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Lato"/>
      <p:regular r:id="rId25"/>
      <p:bold r:id="rId26"/>
      <p:italic r:id="rId27"/>
      <p:boldItalic r:id="rId28"/>
    </p:embeddedFont>
    <p:embeddedFont>
      <p:font typeface="Palanquin Dark"/>
      <p:regular r:id="rId29"/>
      <p:bold r:id="rId30"/>
    </p:embeddedFont>
    <p:embeddedFont>
      <p:font typeface="Rozha One"/>
      <p:regular r:id="rId31"/>
    </p:embeddedFont>
    <p:embeddedFont>
      <p:font typeface="Arapey"/>
      <p:regular r:id="rId32"/>
      <p:italic r:id="rId33"/>
    </p:embeddedFont>
    <p:embeddedFont>
      <p:font typeface="Luckiest Guy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alanquinDark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zhaOne-regular.fntdata"/><Relationship Id="rId30" Type="http://schemas.openxmlformats.org/officeDocument/2006/relationships/font" Target="fonts/PalanquinDark-bold.fntdata"/><Relationship Id="rId11" Type="http://schemas.openxmlformats.org/officeDocument/2006/relationships/slide" Target="slides/slide7.xml"/><Relationship Id="rId33" Type="http://schemas.openxmlformats.org/officeDocument/2006/relationships/font" Target="fonts/Arapey-italic.fntdata"/><Relationship Id="rId10" Type="http://schemas.openxmlformats.org/officeDocument/2006/relationships/slide" Target="slides/slide6.xml"/><Relationship Id="rId32" Type="http://schemas.openxmlformats.org/officeDocument/2006/relationships/font" Target="fonts/Arapey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LuckiestGuy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1cee2577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21cee2577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g2cf42effcd7_0_1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4" name="Google Shape;2744;g2cf42effcd7_0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g25c3c482372_1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1" name="Google Shape;2861;g25c3c482372_1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g26f60ac6749_3_2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5" name="Google Shape;2975;g26f60ac6749_3_2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g26f60ac6749_3_2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9" name="Google Shape;3169;g26f60ac6749_3_2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0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Google Shape;3361;g26f60ac6749_3_2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2" name="Google Shape;3362;g26f60ac6749_3_2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5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Google Shape;3556;g26f60ac6749_3_2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7" name="Google Shape;3557;g26f60ac6749_3_2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8" name="Shape 3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9" name="Google Shape;3759;g26f60ac6749_3_3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0" name="Google Shape;3760;g26f60ac6749_3_3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2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g26f60ac674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4" name="Google Shape;3964;g26f60ac674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0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g25db6bc0d74_0_4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2" name="Google Shape;4162;g25db6bc0d74_0_4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7" name="Shape 4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Google Shape;4168;g25db6bc0d74_0_4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9" name="Google Shape;4169;g25db6bc0d74_0_4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25c6a10cb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25c6a10cb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8" name="Shape 4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9" name="Google Shape;4699;g25db6bc0d74_0_4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0" name="Google Shape;4700;g25db6bc0d74_0_4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25dc276107e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25dc276107e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26f60ac6749_3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26f60ac6749_3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25db6bc0d74_0_4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25db6bc0d74_0_4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2cf42effcd7_0_2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2cf42effcd7_0_2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2cf42effcd7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2cf42effcd7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2cf42effcd7_0_1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2cf42effcd7_0_1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2cf42effcd7_0_2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6" name="Google Shape;2626;g2cf42effcd7_0_2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568" y="0"/>
            <a:ext cx="91428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49450" y="209550"/>
            <a:ext cx="8645100" cy="4724400"/>
          </a:xfrm>
          <a:prstGeom prst="roundRect">
            <a:avLst>
              <a:gd fmla="val 5954" name="adj"/>
            </a:avLst>
          </a:prstGeom>
          <a:solidFill>
            <a:srgbClr val="FFF9E0">
              <a:alpha val="215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661525" y="1078918"/>
            <a:ext cx="4834500" cy="232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661525" y="3610626"/>
            <a:ext cx="4834500" cy="450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1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 rot="10800000">
            <a:off x="568" y="0"/>
            <a:ext cx="91428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11"/>
          <p:cNvSpPr/>
          <p:nvPr/>
        </p:nvSpPr>
        <p:spPr>
          <a:xfrm>
            <a:off x="249450" y="209550"/>
            <a:ext cx="8645100" cy="4724400"/>
          </a:xfrm>
          <a:prstGeom prst="roundRect">
            <a:avLst>
              <a:gd fmla="val 5954" name="adj"/>
            </a:avLst>
          </a:prstGeom>
          <a:solidFill>
            <a:srgbClr val="FFF9E0">
              <a:alpha val="215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11"/>
          <p:cNvSpPr txBox="1"/>
          <p:nvPr>
            <p:ph hasCustomPrompt="1" type="title"/>
          </p:nvPr>
        </p:nvSpPr>
        <p:spPr>
          <a:xfrm>
            <a:off x="1468050" y="1698226"/>
            <a:ext cx="6207900" cy="12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i="1" sz="8500">
                <a:highlight>
                  <a:schemeClr val="l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67" name="Google Shape;767;p11"/>
          <p:cNvSpPr txBox="1"/>
          <p:nvPr>
            <p:ph idx="1" type="subTitle"/>
          </p:nvPr>
        </p:nvSpPr>
        <p:spPr>
          <a:xfrm flipH="1">
            <a:off x="1468050" y="3247758"/>
            <a:ext cx="62079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/>
        </p:txBody>
      </p:sp>
      <p:grpSp>
        <p:nvGrpSpPr>
          <p:cNvPr id="768" name="Google Shape;768;p11"/>
          <p:cNvGrpSpPr/>
          <p:nvPr/>
        </p:nvGrpSpPr>
        <p:grpSpPr>
          <a:xfrm>
            <a:off x="152411" y="3810251"/>
            <a:ext cx="720156" cy="1180841"/>
            <a:chOff x="1874900" y="2754625"/>
            <a:chExt cx="318625" cy="522450"/>
          </a:xfrm>
        </p:grpSpPr>
        <p:sp>
          <p:nvSpPr>
            <p:cNvPr id="769" name="Google Shape;769;p11"/>
            <p:cNvSpPr/>
            <p:nvPr/>
          </p:nvSpPr>
          <p:spPr>
            <a:xfrm>
              <a:off x="2129475" y="3129250"/>
              <a:ext cx="30275" cy="13500"/>
            </a:xfrm>
            <a:custGeom>
              <a:rect b="b" l="l" r="r" t="t"/>
              <a:pathLst>
                <a:path extrusionOk="0" h="540" w="1211">
                  <a:moveTo>
                    <a:pt x="904" y="1"/>
                  </a:moveTo>
                  <a:cubicBezTo>
                    <a:pt x="771" y="125"/>
                    <a:pt x="631" y="233"/>
                    <a:pt x="473" y="315"/>
                  </a:cubicBezTo>
                  <a:cubicBezTo>
                    <a:pt x="324" y="398"/>
                    <a:pt x="167" y="465"/>
                    <a:pt x="1" y="506"/>
                  </a:cubicBezTo>
                  <a:cubicBezTo>
                    <a:pt x="150" y="523"/>
                    <a:pt x="307" y="539"/>
                    <a:pt x="465" y="539"/>
                  </a:cubicBezTo>
                  <a:cubicBezTo>
                    <a:pt x="631" y="539"/>
                    <a:pt x="788" y="506"/>
                    <a:pt x="945" y="448"/>
                  </a:cubicBezTo>
                  <a:cubicBezTo>
                    <a:pt x="1020" y="423"/>
                    <a:pt x="1095" y="398"/>
                    <a:pt x="1153" y="357"/>
                  </a:cubicBezTo>
                  <a:cubicBezTo>
                    <a:pt x="1177" y="340"/>
                    <a:pt x="1194" y="324"/>
                    <a:pt x="1211" y="299"/>
                  </a:cubicBezTo>
                  <a:cubicBezTo>
                    <a:pt x="1211" y="291"/>
                    <a:pt x="1211" y="291"/>
                    <a:pt x="1211" y="282"/>
                  </a:cubicBezTo>
                  <a:cubicBezTo>
                    <a:pt x="1144" y="233"/>
                    <a:pt x="1078" y="166"/>
                    <a:pt x="1012" y="108"/>
                  </a:cubicBezTo>
                  <a:cubicBezTo>
                    <a:pt x="979" y="75"/>
                    <a:pt x="937" y="42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1"/>
            <p:cNvSpPr/>
            <p:nvPr/>
          </p:nvSpPr>
          <p:spPr>
            <a:xfrm>
              <a:off x="2154350" y="3114550"/>
              <a:ext cx="23000" cy="21325"/>
            </a:xfrm>
            <a:custGeom>
              <a:rect b="b" l="l" r="r" t="t"/>
              <a:pathLst>
                <a:path extrusionOk="0" h="853" w="920">
                  <a:moveTo>
                    <a:pt x="920" y="0"/>
                  </a:moveTo>
                  <a:lnTo>
                    <a:pt x="920" y="0"/>
                  </a:lnTo>
                  <a:cubicBezTo>
                    <a:pt x="853" y="42"/>
                    <a:pt x="779" y="67"/>
                    <a:pt x="704" y="91"/>
                  </a:cubicBezTo>
                  <a:cubicBezTo>
                    <a:pt x="663" y="100"/>
                    <a:pt x="621" y="108"/>
                    <a:pt x="572" y="108"/>
                  </a:cubicBezTo>
                  <a:cubicBezTo>
                    <a:pt x="522" y="158"/>
                    <a:pt x="456" y="191"/>
                    <a:pt x="389" y="216"/>
                  </a:cubicBezTo>
                  <a:cubicBezTo>
                    <a:pt x="381" y="224"/>
                    <a:pt x="365" y="224"/>
                    <a:pt x="356" y="224"/>
                  </a:cubicBezTo>
                  <a:cubicBezTo>
                    <a:pt x="323" y="257"/>
                    <a:pt x="282" y="290"/>
                    <a:pt x="232" y="299"/>
                  </a:cubicBezTo>
                  <a:lnTo>
                    <a:pt x="166" y="299"/>
                  </a:lnTo>
                  <a:cubicBezTo>
                    <a:pt x="116" y="365"/>
                    <a:pt x="58" y="431"/>
                    <a:pt x="0" y="489"/>
                  </a:cubicBezTo>
                  <a:lnTo>
                    <a:pt x="66" y="547"/>
                  </a:lnTo>
                  <a:cubicBezTo>
                    <a:pt x="141" y="605"/>
                    <a:pt x="207" y="663"/>
                    <a:pt x="282" y="721"/>
                  </a:cubicBezTo>
                  <a:cubicBezTo>
                    <a:pt x="373" y="787"/>
                    <a:pt x="491" y="852"/>
                    <a:pt x="606" y="852"/>
                  </a:cubicBezTo>
                  <a:cubicBezTo>
                    <a:pt x="636" y="852"/>
                    <a:pt x="667" y="848"/>
                    <a:pt x="696" y="837"/>
                  </a:cubicBezTo>
                  <a:cubicBezTo>
                    <a:pt x="845" y="779"/>
                    <a:pt x="870" y="564"/>
                    <a:pt x="878" y="431"/>
                  </a:cubicBezTo>
                  <a:cubicBezTo>
                    <a:pt x="887" y="340"/>
                    <a:pt x="887" y="249"/>
                    <a:pt x="895" y="158"/>
                  </a:cubicBezTo>
                  <a:cubicBezTo>
                    <a:pt x="903" y="108"/>
                    <a:pt x="903" y="50"/>
                    <a:pt x="9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2168425" y="3111225"/>
              <a:ext cx="3750" cy="1475"/>
            </a:xfrm>
            <a:custGeom>
              <a:rect b="b" l="l" r="r" t="t"/>
              <a:pathLst>
                <a:path extrusionOk="0" h="59" w="150">
                  <a:moveTo>
                    <a:pt x="67" y="1"/>
                  </a:moveTo>
                  <a:cubicBezTo>
                    <a:pt x="67" y="1"/>
                    <a:pt x="58" y="9"/>
                    <a:pt x="50" y="9"/>
                  </a:cubicBezTo>
                  <a:lnTo>
                    <a:pt x="17" y="9"/>
                  </a:lnTo>
                  <a:cubicBezTo>
                    <a:pt x="17" y="9"/>
                    <a:pt x="9" y="17"/>
                    <a:pt x="0" y="17"/>
                  </a:cubicBezTo>
                  <a:lnTo>
                    <a:pt x="17" y="59"/>
                  </a:lnTo>
                  <a:cubicBezTo>
                    <a:pt x="50" y="59"/>
                    <a:pt x="83" y="59"/>
                    <a:pt x="116" y="50"/>
                  </a:cubicBezTo>
                  <a:cubicBezTo>
                    <a:pt x="133" y="42"/>
                    <a:pt x="141" y="42"/>
                    <a:pt x="150" y="42"/>
                  </a:cubicBezTo>
                  <a:cubicBezTo>
                    <a:pt x="116" y="34"/>
                    <a:pt x="92" y="26"/>
                    <a:pt x="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1"/>
            <p:cNvSpPr/>
            <p:nvPr/>
          </p:nvSpPr>
          <p:spPr>
            <a:xfrm>
              <a:off x="2138800" y="3079225"/>
              <a:ext cx="41050" cy="10325"/>
            </a:xfrm>
            <a:custGeom>
              <a:rect b="b" l="l" r="r" t="t"/>
              <a:pathLst>
                <a:path extrusionOk="0" h="413" w="1642">
                  <a:moveTo>
                    <a:pt x="167" y="0"/>
                  </a:moveTo>
                  <a:cubicBezTo>
                    <a:pt x="133" y="0"/>
                    <a:pt x="112" y="29"/>
                    <a:pt x="92" y="63"/>
                  </a:cubicBezTo>
                  <a:cubicBezTo>
                    <a:pt x="59" y="88"/>
                    <a:pt x="34" y="112"/>
                    <a:pt x="1" y="129"/>
                  </a:cubicBezTo>
                  <a:cubicBezTo>
                    <a:pt x="17" y="154"/>
                    <a:pt x="34" y="187"/>
                    <a:pt x="59" y="212"/>
                  </a:cubicBezTo>
                  <a:cubicBezTo>
                    <a:pt x="84" y="237"/>
                    <a:pt x="117" y="270"/>
                    <a:pt x="142" y="295"/>
                  </a:cubicBezTo>
                  <a:lnTo>
                    <a:pt x="166" y="311"/>
                  </a:lnTo>
                  <a:cubicBezTo>
                    <a:pt x="249" y="361"/>
                    <a:pt x="349" y="378"/>
                    <a:pt x="440" y="386"/>
                  </a:cubicBezTo>
                  <a:cubicBezTo>
                    <a:pt x="664" y="402"/>
                    <a:pt x="879" y="402"/>
                    <a:pt x="1094" y="411"/>
                  </a:cubicBezTo>
                  <a:cubicBezTo>
                    <a:pt x="1146" y="411"/>
                    <a:pt x="1200" y="412"/>
                    <a:pt x="1253" y="412"/>
                  </a:cubicBezTo>
                  <a:cubicBezTo>
                    <a:pt x="1388" y="412"/>
                    <a:pt x="1523" y="404"/>
                    <a:pt x="1641" y="344"/>
                  </a:cubicBezTo>
                  <a:lnTo>
                    <a:pt x="1641" y="344"/>
                  </a:lnTo>
                  <a:cubicBezTo>
                    <a:pt x="1558" y="370"/>
                    <a:pt x="1471" y="379"/>
                    <a:pt x="1382" y="379"/>
                  </a:cubicBezTo>
                  <a:cubicBezTo>
                    <a:pt x="1268" y="379"/>
                    <a:pt x="1152" y="363"/>
                    <a:pt x="1045" y="344"/>
                  </a:cubicBezTo>
                  <a:cubicBezTo>
                    <a:pt x="829" y="311"/>
                    <a:pt x="622" y="270"/>
                    <a:pt x="432" y="162"/>
                  </a:cubicBezTo>
                  <a:cubicBezTo>
                    <a:pt x="349" y="121"/>
                    <a:pt x="274" y="38"/>
                    <a:pt x="191" y="5"/>
                  </a:cubicBezTo>
                  <a:cubicBezTo>
                    <a:pt x="182" y="2"/>
                    <a:pt x="174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1880500" y="2763250"/>
              <a:ext cx="305975" cy="508750"/>
            </a:xfrm>
            <a:custGeom>
              <a:rect b="b" l="l" r="r" t="t"/>
              <a:pathLst>
                <a:path extrusionOk="0" h="20350" w="12239">
                  <a:moveTo>
                    <a:pt x="10366" y="0"/>
                  </a:moveTo>
                  <a:lnTo>
                    <a:pt x="10366" y="0"/>
                  </a:lnTo>
                  <a:cubicBezTo>
                    <a:pt x="10349" y="91"/>
                    <a:pt x="10341" y="191"/>
                    <a:pt x="10341" y="282"/>
                  </a:cubicBezTo>
                  <a:cubicBezTo>
                    <a:pt x="10333" y="481"/>
                    <a:pt x="10341" y="663"/>
                    <a:pt x="10316" y="854"/>
                  </a:cubicBezTo>
                  <a:cubicBezTo>
                    <a:pt x="10250" y="1558"/>
                    <a:pt x="10018" y="2221"/>
                    <a:pt x="9769" y="2867"/>
                  </a:cubicBezTo>
                  <a:cubicBezTo>
                    <a:pt x="9637" y="3207"/>
                    <a:pt x="9504" y="3538"/>
                    <a:pt x="9372" y="3869"/>
                  </a:cubicBezTo>
                  <a:cubicBezTo>
                    <a:pt x="9314" y="4035"/>
                    <a:pt x="9247" y="4201"/>
                    <a:pt x="9189" y="4367"/>
                  </a:cubicBezTo>
                  <a:cubicBezTo>
                    <a:pt x="9148" y="4474"/>
                    <a:pt x="9106" y="4582"/>
                    <a:pt x="9065" y="4690"/>
                  </a:cubicBezTo>
                  <a:cubicBezTo>
                    <a:pt x="9065" y="4706"/>
                    <a:pt x="9057" y="4715"/>
                    <a:pt x="9048" y="4723"/>
                  </a:cubicBezTo>
                  <a:cubicBezTo>
                    <a:pt x="9032" y="4773"/>
                    <a:pt x="9015" y="4831"/>
                    <a:pt x="8999" y="4880"/>
                  </a:cubicBezTo>
                  <a:cubicBezTo>
                    <a:pt x="8989" y="4903"/>
                    <a:pt x="8970" y="4913"/>
                    <a:pt x="8951" y="4913"/>
                  </a:cubicBezTo>
                  <a:cubicBezTo>
                    <a:pt x="8922" y="4913"/>
                    <a:pt x="8894" y="4890"/>
                    <a:pt x="8899" y="4855"/>
                  </a:cubicBezTo>
                  <a:cubicBezTo>
                    <a:pt x="8908" y="4814"/>
                    <a:pt x="8916" y="4781"/>
                    <a:pt x="8924" y="4748"/>
                  </a:cubicBezTo>
                  <a:cubicBezTo>
                    <a:pt x="8659" y="4648"/>
                    <a:pt x="8377" y="4599"/>
                    <a:pt x="8087" y="4599"/>
                  </a:cubicBezTo>
                  <a:cubicBezTo>
                    <a:pt x="8050" y="4597"/>
                    <a:pt x="8013" y="4597"/>
                    <a:pt x="7975" y="4597"/>
                  </a:cubicBezTo>
                  <a:cubicBezTo>
                    <a:pt x="7739" y="4597"/>
                    <a:pt x="7503" y="4617"/>
                    <a:pt x="7267" y="4632"/>
                  </a:cubicBezTo>
                  <a:cubicBezTo>
                    <a:pt x="6985" y="4648"/>
                    <a:pt x="6695" y="4673"/>
                    <a:pt x="6405" y="4706"/>
                  </a:cubicBezTo>
                  <a:cubicBezTo>
                    <a:pt x="6124" y="4731"/>
                    <a:pt x="5834" y="4764"/>
                    <a:pt x="5552" y="4806"/>
                  </a:cubicBezTo>
                  <a:cubicBezTo>
                    <a:pt x="5411" y="4822"/>
                    <a:pt x="5270" y="4839"/>
                    <a:pt x="5129" y="4864"/>
                  </a:cubicBezTo>
                  <a:cubicBezTo>
                    <a:pt x="5013" y="4880"/>
                    <a:pt x="4897" y="4889"/>
                    <a:pt x="4781" y="4897"/>
                  </a:cubicBezTo>
                  <a:cubicBezTo>
                    <a:pt x="4815" y="4930"/>
                    <a:pt x="4839" y="4963"/>
                    <a:pt x="4873" y="4996"/>
                  </a:cubicBezTo>
                  <a:cubicBezTo>
                    <a:pt x="4980" y="5121"/>
                    <a:pt x="5105" y="5228"/>
                    <a:pt x="5262" y="5270"/>
                  </a:cubicBezTo>
                  <a:cubicBezTo>
                    <a:pt x="5342" y="5286"/>
                    <a:pt x="5306" y="5386"/>
                    <a:pt x="5237" y="5386"/>
                  </a:cubicBezTo>
                  <a:cubicBezTo>
                    <a:pt x="5234" y="5386"/>
                    <a:pt x="5232" y="5386"/>
                    <a:pt x="5229" y="5386"/>
                  </a:cubicBezTo>
                  <a:cubicBezTo>
                    <a:pt x="4848" y="5328"/>
                    <a:pt x="4616" y="4947"/>
                    <a:pt x="4392" y="4665"/>
                  </a:cubicBezTo>
                  <a:cubicBezTo>
                    <a:pt x="4268" y="4516"/>
                    <a:pt x="4143" y="4358"/>
                    <a:pt x="4027" y="4201"/>
                  </a:cubicBezTo>
                  <a:cubicBezTo>
                    <a:pt x="3920" y="4043"/>
                    <a:pt x="3845" y="3878"/>
                    <a:pt x="3795" y="3695"/>
                  </a:cubicBezTo>
                  <a:cubicBezTo>
                    <a:pt x="3754" y="3513"/>
                    <a:pt x="3721" y="3323"/>
                    <a:pt x="3663" y="3149"/>
                  </a:cubicBezTo>
                  <a:cubicBezTo>
                    <a:pt x="3613" y="2958"/>
                    <a:pt x="3539" y="2776"/>
                    <a:pt x="3472" y="2585"/>
                  </a:cubicBezTo>
                  <a:cubicBezTo>
                    <a:pt x="3323" y="2212"/>
                    <a:pt x="3166" y="1848"/>
                    <a:pt x="3017" y="1475"/>
                  </a:cubicBezTo>
                  <a:cubicBezTo>
                    <a:pt x="2942" y="1293"/>
                    <a:pt x="2876" y="1110"/>
                    <a:pt x="2793" y="928"/>
                  </a:cubicBezTo>
                  <a:cubicBezTo>
                    <a:pt x="2743" y="829"/>
                    <a:pt x="2685" y="721"/>
                    <a:pt x="2586" y="671"/>
                  </a:cubicBezTo>
                  <a:cubicBezTo>
                    <a:pt x="2445" y="1202"/>
                    <a:pt x="2437" y="1765"/>
                    <a:pt x="2478" y="2312"/>
                  </a:cubicBezTo>
                  <a:cubicBezTo>
                    <a:pt x="2553" y="3314"/>
                    <a:pt x="2801" y="4317"/>
                    <a:pt x="2718" y="5336"/>
                  </a:cubicBezTo>
                  <a:cubicBezTo>
                    <a:pt x="2702" y="5585"/>
                    <a:pt x="2660" y="5825"/>
                    <a:pt x="2594" y="6065"/>
                  </a:cubicBezTo>
                  <a:cubicBezTo>
                    <a:pt x="2528" y="6305"/>
                    <a:pt x="2420" y="6521"/>
                    <a:pt x="2337" y="6753"/>
                  </a:cubicBezTo>
                  <a:cubicBezTo>
                    <a:pt x="2271" y="6935"/>
                    <a:pt x="2229" y="7159"/>
                    <a:pt x="2362" y="7333"/>
                  </a:cubicBezTo>
                  <a:cubicBezTo>
                    <a:pt x="2420" y="7407"/>
                    <a:pt x="2495" y="7432"/>
                    <a:pt x="2586" y="7449"/>
                  </a:cubicBezTo>
                  <a:cubicBezTo>
                    <a:pt x="2635" y="7465"/>
                    <a:pt x="2685" y="7474"/>
                    <a:pt x="2735" y="7498"/>
                  </a:cubicBezTo>
                  <a:cubicBezTo>
                    <a:pt x="2751" y="7507"/>
                    <a:pt x="2768" y="7523"/>
                    <a:pt x="2793" y="7540"/>
                  </a:cubicBezTo>
                  <a:cubicBezTo>
                    <a:pt x="2796" y="7540"/>
                    <a:pt x="2799" y="7539"/>
                    <a:pt x="2802" y="7539"/>
                  </a:cubicBezTo>
                  <a:cubicBezTo>
                    <a:pt x="2875" y="7539"/>
                    <a:pt x="2965" y="7635"/>
                    <a:pt x="2909" y="7722"/>
                  </a:cubicBezTo>
                  <a:cubicBezTo>
                    <a:pt x="2892" y="7747"/>
                    <a:pt x="2876" y="7755"/>
                    <a:pt x="2859" y="7764"/>
                  </a:cubicBezTo>
                  <a:cubicBezTo>
                    <a:pt x="2867" y="7805"/>
                    <a:pt x="2876" y="7855"/>
                    <a:pt x="2884" y="7896"/>
                  </a:cubicBezTo>
                  <a:cubicBezTo>
                    <a:pt x="2892" y="7962"/>
                    <a:pt x="2876" y="8029"/>
                    <a:pt x="2876" y="8103"/>
                  </a:cubicBezTo>
                  <a:cubicBezTo>
                    <a:pt x="2909" y="8128"/>
                    <a:pt x="2917" y="8178"/>
                    <a:pt x="2884" y="8211"/>
                  </a:cubicBezTo>
                  <a:cubicBezTo>
                    <a:pt x="2876" y="8211"/>
                    <a:pt x="2876" y="8219"/>
                    <a:pt x="2876" y="8219"/>
                  </a:cubicBezTo>
                  <a:cubicBezTo>
                    <a:pt x="2892" y="8310"/>
                    <a:pt x="2950" y="8402"/>
                    <a:pt x="2992" y="8484"/>
                  </a:cubicBezTo>
                  <a:cubicBezTo>
                    <a:pt x="3017" y="8534"/>
                    <a:pt x="3091" y="8658"/>
                    <a:pt x="3058" y="8716"/>
                  </a:cubicBezTo>
                  <a:cubicBezTo>
                    <a:pt x="3050" y="8725"/>
                    <a:pt x="3041" y="8733"/>
                    <a:pt x="3025" y="8741"/>
                  </a:cubicBezTo>
                  <a:cubicBezTo>
                    <a:pt x="3015" y="8746"/>
                    <a:pt x="3006" y="8748"/>
                    <a:pt x="2997" y="8748"/>
                  </a:cubicBezTo>
                  <a:cubicBezTo>
                    <a:pt x="2920" y="8748"/>
                    <a:pt x="2864" y="8603"/>
                    <a:pt x="2834" y="8551"/>
                  </a:cubicBezTo>
                  <a:cubicBezTo>
                    <a:pt x="2809" y="8501"/>
                    <a:pt x="2785" y="8451"/>
                    <a:pt x="2760" y="8402"/>
                  </a:cubicBezTo>
                  <a:cubicBezTo>
                    <a:pt x="2693" y="8551"/>
                    <a:pt x="2669" y="8733"/>
                    <a:pt x="2627" y="8899"/>
                  </a:cubicBezTo>
                  <a:cubicBezTo>
                    <a:pt x="2553" y="9197"/>
                    <a:pt x="2478" y="9495"/>
                    <a:pt x="2403" y="9802"/>
                  </a:cubicBezTo>
                  <a:cubicBezTo>
                    <a:pt x="2147" y="10871"/>
                    <a:pt x="1865" y="11939"/>
                    <a:pt x="1658" y="13017"/>
                  </a:cubicBezTo>
                  <a:cubicBezTo>
                    <a:pt x="1558" y="13522"/>
                    <a:pt x="1475" y="14019"/>
                    <a:pt x="1351" y="14516"/>
                  </a:cubicBezTo>
                  <a:cubicBezTo>
                    <a:pt x="1318" y="14657"/>
                    <a:pt x="1285" y="14798"/>
                    <a:pt x="1243" y="14939"/>
                  </a:cubicBezTo>
                  <a:cubicBezTo>
                    <a:pt x="1243" y="14939"/>
                    <a:pt x="1243" y="14947"/>
                    <a:pt x="1243" y="14955"/>
                  </a:cubicBezTo>
                  <a:cubicBezTo>
                    <a:pt x="1235" y="15055"/>
                    <a:pt x="1219" y="15154"/>
                    <a:pt x="1194" y="15254"/>
                  </a:cubicBezTo>
                  <a:cubicBezTo>
                    <a:pt x="1086" y="15660"/>
                    <a:pt x="912" y="16057"/>
                    <a:pt x="713" y="16422"/>
                  </a:cubicBezTo>
                  <a:cubicBezTo>
                    <a:pt x="605" y="16612"/>
                    <a:pt x="498" y="16803"/>
                    <a:pt x="390" y="16985"/>
                  </a:cubicBezTo>
                  <a:cubicBezTo>
                    <a:pt x="282" y="17168"/>
                    <a:pt x="158" y="17342"/>
                    <a:pt x="67" y="17532"/>
                  </a:cubicBezTo>
                  <a:cubicBezTo>
                    <a:pt x="26" y="17623"/>
                    <a:pt x="1" y="17714"/>
                    <a:pt x="67" y="17797"/>
                  </a:cubicBezTo>
                  <a:cubicBezTo>
                    <a:pt x="133" y="17880"/>
                    <a:pt x="233" y="17946"/>
                    <a:pt x="316" y="18013"/>
                  </a:cubicBezTo>
                  <a:cubicBezTo>
                    <a:pt x="498" y="18154"/>
                    <a:pt x="688" y="18286"/>
                    <a:pt x="871" y="18419"/>
                  </a:cubicBezTo>
                  <a:cubicBezTo>
                    <a:pt x="1235" y="18684"/>
                    <a:pt x="1608" y="18949"/>
                    <a:pt x="2006" y="19148"/>
                  </a:cubicBezTo>
                  <a:cubicBezTo>
                    <a:pt x="2321" y="19297"/>
                    <a:pt x="2644" y="19413"/>
                    <a:pt x="2975" y="19521"/>
                  </a:cubicBezTo>
                  <a:cubicBezTo>
                    <a:pt x="3075" y="19554"/>
                    <a:pt x="3174" y="19587"/>
                    <a:pt x="3273" y="19620"/>
                  </a:cubicBezTo>
                  <a:cubicBezTo>
                    <a:pt x="3713" y="19761"/>
                    <a:pt x="4152" y="19894"/>
                    <a:pt x="4599" y="20018"/>
                  </a:cubicBezTo>
                  <a:cubicBezTo>
                    <a:pt x="5316" y="20206"/>
                    <a:pt x="6055" y="20350"/>
                    <a:pt x="6794" y="20350"/>
                  </a:cubicBezTo>
                  <a:cubicBezTo>
                    <a:pt x="6968" y="20350"/>
                    <a:pt x="7143" y="20342"/>
                    <a:pt x="7317" y="20324"/>
                  </a:cubicBezTo>
                  <a:cubicBezTo>
                    <a:pt x="7524" y="20308"/>
                    <a:pt x="7731" y="20283"/>
                    <a:pt x="7922" y="20217"/>
                  </a:cubicBezTo>
                  <a:cubicBezTo>
                    <a:pt x="8104" y="20150"/>
                    <a:pt x="8228" y="20018"/>
                    <a:pt x="8303" y="19844"/>
                  </a:cubicBezTo>
                  <a:cubicBezTo>
                    <a:pt x="8377" y="19653"/>
                    <a:pt x="8402" y="19438"/>
                    <a:pt x="8410" y="19231"/>
                  </a:cubicBezTo>
                  <a:cubicBezTo>
                    <a:pt x="8410" y="19156"/>
                    <a:pt x="8410" y="19082"/>
                    <a:pt x="8402" y="19007"/>
                  </a:cubicBezTo>
                  <a:cubicBezTo>
                    <a:pt x="8386" y="18999"/>
                    <a:pt x="8377" y="18982"/>
                    <a:pt x="8369" y="18966"/>
                  </a:cubicBezTo>
                  <a:cubicBezTo>
                    <a:pt x="8352" y="18916"/>
                    <a:pt x="8336" y="18883"/>
                    <a:pt x="8328" y="18841"/>
                  </a:cubicBezTo>
                  <a:cubicBezTo>
                    <a:pt x="8319" y="18800"/>
                    <a:pt x="8319" y="18758"/>
                    <a:pt x="8311" y="18717"/>
                  </a:cubicBezTo>
                  <a:cubicBezTo>
                    <a:pt x="8303" y="18634"/>
                    <a:pt x="8286" y="18551"/>
                    <a:pt x="8278" y="18468"/>
                  </a:cubicBezTo>
                  <a:cubicBezTo>
                    <a:pt x="8261" y="18311"/>
                    <a:pt x="8245" y="18162"/>
                    <a:pt x="8236" y="18004"/>
                  </a:cubicBezTo>
                  <a:cubicBezTo>
                    <a:pt x="8195" y="17424"/>
                    <a:pt x="8203" y="16853"/>
                    <a:pt x="8253" y="16281"/>
                  </a:cubicBezTo>
                  <a:cubicBezTo>
                    <a:pt x="8286" y="16008"/>
                    <a:pt x="8303" y="15718"/>
                    <a:pt x="8377" y="15453"/>
                  </a:cubicBezTo>
                  <a:cubicBezTo>
                    <a:pt x="8427" y="15295"/>
                    <a:pt x="8526" y="15138"/>
                    <a:pt x="8667" y="15047"/>
                  </a:cubicBezTo>
                  <a:cubicBezTo>
                    <a:pt x="8410" y="14947"/>
                    <a:pt x="8162" y="14815"/>
                    <a:pt x="7905" y="14690"/>
                  </a:cubicBezTo>
                  <a:cubicBezTo>
                    <a:pt x="7681" y="14583"/>
                    <a:pt x="7466" y="14475"/>
                    <a:pt x="7242" y="14367"/>
                  </a:cubicBezTo>
                  <a:cubicBezTo>
                    <a:pt x="7043" y="14276"/>
                    <a:pt x="6836" y="14185"/>
                    <a:pt x="6646" y="14061"/>
                  </a:cubicBezTo>
                  <a:cubicBezTo>
                    <a:pt x="6380" y="13903"/>
                    <a:pt x="6099" y="13613"/>
                    <a:pt x="6057" y="13290"/>
                  </a:cubicBezTo>
                  <a:cubicBezTo>
                    <a:pt x="6008" y="13273"/>
                    <a:pt x="5958" y="13249"/>
                    <a:pt x="5908" y="13224"/>
                  </a:cubicBezTo>
                  <a:cubicBezTo>
                    <a:pt x="5850" y="13199"/>
                    <a:pt x="5792" y="13166"/>
                    <a:pt x="5743" y="13141"/>
                  </a:cubicBezTo>
                  <a:cubicBezTo>
                    <a:pt x="5718" y="13124"/>
                    <a:pt x="5685" y="13116"/>
                    <a:pt x="5660" y="13099"/>
                  </a:cubicBezTo>
                  <a:cubicBezTo>
                    <a:pt x="5502" y="13017"/>
                    <a:pt x="5353" y="12934"/>
                    <a:pt x="5204" y="12843"/>
                  </a:cubicBezTo>
                  <a:cubicBezTo>
                    <a:pt x="4931" y="12669"/>
                    <a:pt x="4674" y="12478"/>
                    <a:pt x="4425" y="12279"/>
                  </a:cubicBezTo>
                  <a:cubicBezTo>
                    <a:pt x="4301" y="12171"/>
                    <a:pt x="4177" y="12072"/>
                    <a:pt x="4061" y="11956"/>
                  </a:cubicBezTo>
                  <a:cubicBezTo>
                    <a:pt x="3945" y="11848"/>
                    <a:pt x="3829" y="11732"/>
                    <a:pt x="3754" y="11591"/>
                  </a:cubicBezTo>
                  <a:cubicBezTo>
                    <a:pt x="3671" y="11451"/>
                    <a:pt x="3621" y="11293"/>
                    <a:pt x="3580" y="11136"/>
                  </a:cubicBezTo>
                  <a:cubicBezTo>
                    <a:pt x="3539" y="10962"/>
                    <a:pt x="3497" y="10788"/>
                    <a:pt x="3464" y="10614"/>
                  </a:cubicBezTo>
                  <a:cubicBezTo>
                    <a:pt x="3406" y="10282"/>
                    <a:pt x="3365" y="9943"/>
                    <a:pt x="3323" y="9603"/>
                  </a:cubicBezTo>
                  <a:cubicBezTo>
                    <a:pt x="3323" y="9595"/>
                    <a:pt x="3323" y="9586"/>
                    <a:pt x="3315" y="9570"/>
                  </a:cubicBezTo>
                  <a:cubicBezTo>
                    <a:pt x="3315" y="9551"/>
                    <a:pt x="3333" y="9540"/>
                    <a:pt x="3351" y="9540"/>
                  </a:cubicBezTo>
                  <a:cubicBezTo>
                    <a:pt x="3364" y="9540"/>
                    <a:pt x="3378" y="9547"/>
                    <a:pt x="3381" y="9562"/>
                  </a:cubicBezTo>
                  <a:cubicBezTo>
                    <a:pt x="3447" y="9943"/>
                    <a:pt x="3530" y="10324"/>
                    <a:pt x="3621" y="10697"/>
                  </a:cubicBezTo>
                  <a:cubicBezTo>
                    <a:pt x="3663" y="10862"/>
                    <a:pt x="3704" y="11020"/>
                    <a:pt x="3754" y="11186"/>
                  </a:cubicBezTo>
                  <a:cubicBezTo>
                    <a:pt x="3804" y="11335"/>
                    <a:pt x="3862" y="11475"/>
                    <a:pt x="3961" y="11600"/>
                  </a:cubicBezTo>
                  <a:cubicBezTo>
                    <a:pt x="4061" y="11716"/>
                    <a:pt x="4177" y="11823"/>
                    <a:pt x="4293" y="11923"/>
                  </a:cubicBezTo>
                  <a:cubicBezTo>
                    <a:pt x="4409" y="12022"/>
                    <a:pt x="4525" y="12113"/>
                    <a:pt x="4649" y="12213"/>
                  </a:cubicBezTo>
                  <a:cubicBezTo>
                    <a:pt x="4889" y="12395"/>
                    <a:pt x="5146" y="12569"/>
                    <a:pt x="5419" y="12727"/>
                  </a:cubicBezTo>
                  <a:cubicBezTo>
                    <a:pt x="5552" y="12801"/>
                    <a:pt x="5685" y="12876"/>
                    <a:pt x="5817" y="12942"/>
                  </a:cubicBezTo>
                  <a:cubicBezTo>
                    <a:pt x="5892" y="12975"/>
                    <a:pt x="5958" y="13017"/>
                    <a:pt x="6032" y="13050"/>
                  </a:cubicBezTo>
                  <a:cubicBezTo>
                    <a:pt x="6049" y="13058"/>
                    <a:pt x="6066" y="13066"/>
                    <a:pt x="6082" y="13075"/>
                  </a:cubicBezTo>
                  <a:cubicBezTo>
                    <a:pt x="6090" y="13064"/>
                    <a:pt x="6103" y="13059"/>
                    <a:pt x="6116" y="13059"/>
                  </a:cubicBezTo>
                  <a:cubicBezTo>
                    <a:pt x="6143" y="13059"/>
                    <a:pt x="6173" y="13080"/>
                    <a:pt x="6173" y="13108"/>
                  </a:cubicBezTo>
                  <a:cubicBezTo>
                    <a:pt x="6173" y="13116"/>
                    <a:pt x="6173" y="13116"/>
                    <a:pt x="6173" y="13124"/>
                  </a:cubicBezTo>
                  <a:cubicBezTo>
                    <a:pt x="6190" y="13133"/>
                    <a:pt x="6215" y="13149"/>
                    <a:pt x="6231" y="13166"/>
                  </a:cubicBezTo>
                  <a:cubicBezTo>
                    <a:pt x="6264" y="13207"/>
                    <a:pt x="6256" y="13273"/>
                    <a:pt x="6206" y="13298"/>
                  </a:cubicBezTo>
                  <a:cubicBezTo>
                    <a:pt x="6248" y="13439"/>
                    <a:pt x="6314" y="13563"/>
                    <a:pt x="6422" y="13671"/>
                  </a:cubicBezTo>
                  <a:cubicBezTo>
                    <a:pt x="6579" y="13829"/>
                    <a:pt x="6770" y="13945"/>
                    <a:pt x="6969" y="14044"/>
                  </a:cubicBezTo>
                  <a:cubicBezTo>
                    <a:pt x="7366" y="14235"/>
                    <a:pt x="7764" y="14417"/>
                    <a:pt x="8170" y="14607"/>
                  </a:cubicBezTo>
                  <a:cubicBezTo>
                    <a:pt x="8551" y="14790"/>
                    <a:pt x="8932" y="14989"/>
                    <a:pt x="9355" y="15013"/>
                  </a:cubicBezTo>
                  <a:cubicBezTo>
                    <a:pt x="9385" y="15015"/>
                    <a:pt x="9415" y="15015"/>
                    <a:pt x="9444" y="15015"/>
                  </a:cubicBezTo>
                  <a:cubicBezTo>
                    <a:pt x="9803" y="15015"/>
                    <a:pt x="10150" y="14923"/>
                    <a:pt x="10449" y="14732"/>
                  </a:cubicBezTo>
                  <a:cubicBezTo>
                    <a:pt x="10565" y="14665"/>
                    <a:pt x="10664" y="14583"/>
                    <a:pt x="10755" y="14491"/>
                  </a:cubicBezTo>
                  <a:cubicBezTo>
                    <a:pt x="10755" y="14470"/>
                    <a:pt x="10768" y="14448"/>
                    <a:pt x="10787" y="14448"/>
                  </a:cubicBezTo>
                  <a:cubicBezTo>
                    <a:pt x="10790" y="14448"/>
                    <a:pt x="10793" y="14449"/>
                    <a:pt x="10797" y="14450"/>
                  </a:cubicBezTo>
                  <a:cubicBezTo>
                    <a:pt x="10813" y="14433"/>
                    <a:pt x="10838" y="14409"/>
                    <a:pt x="10855" y="14392"/>
                  </a:cubicBezTo>
                  <a:cubicBezTo>
                    <a:pt x="10904" y="14334"/>
                    <a:pt x="10946" y="14276"/>
                    <a:pt x="10987" y="14210"/>
                  </a:cubicBezTo>
                  <a:cubicBezTo>
                    <a:pt x="10938" y="14160"/>
                    <a:pt x="10880" y="14127"/>
                    <a:pt x="10805" y="14110"/>
                  </a:cubicBezTo>
                  <a:cubicBezTo>
                    <a:pt x="10788" y="14102"/>
                    <a:pt x="10772" y="14094"/>
                    <a:pt x="10764" y="14077"/>
                  </a:cubicBezTo>
                  <a:cubicBezTo>
                    <a:pt x="10739" y="14077"/>
                    <a:pt x="10714" y="14085"/>
                    <a:pt x="10689" y="14094"/>
                  </a:cubicBezTo>
                  <a:cubicBezTo>
                    <a:pt x="10598" y="14116"/>
                    <a:pt x="10510" y="14144"/>
                    <a:pt x="10426" y="14144"/>
                  </a:cubicBezTo>
                  <a:cubicBezTo>
                    <a:pt x="10356" y="14144"/>
                    <a:pt x="10289" y="14125"/>
                    <a:pt x="10225" y="14069"/>
                  </a:cubicBezTo>
                  <a:cubicBezTo>
                    <a:pt x="10101" y="13961"/>
                    <a:pt x="10059" y="13779"/>
                    <a:pt x="10034" y="13621"/>
                  </a:cubicBezTo>
                  <a:cubicBezTo>
                    <a:pt x="10010" y="13456"/>
                    <a:pt x="10010" y="13290"/>
                    <a:pt x="9968" y="13133"/>
                  </a:cubicBezTo>
                  <a:cubicBezTo>
                    <a:pt x="9952" y="13075"/>
                    <a:pt x="9935" y="13017"/>
                    <a:pt x="9910" y="12967"/>
                  </a:cubicBezTo>
                  <a:cubicBezTo>
                    <a:pt x="9902" y="12967"/>
                    <a:pt x="9885" y="12959"/>
                    <a:pt x="9877" y="12942"/>
                  </a:cubicBezTo>
                  <a:cubicBezTo>
                    <a:pt x="9827" y="12826"/>
                    <a:pt x="9744" y="12710"/>
                    <a:pt x="9645" y="12635"/>
                  </a:cubicBezTo>
                  <a:cubicBezTo>
                    <a:pt x="9584" y="12597"/>
                    <a:pt x="9614" y="12517"/>
                    <a:pt x="9677" y="12517"/>
                  </a:cubicBezTo>
                  <a:cubicBezTo>
                    <a:pt x="9683" y="12517"/>
                    <a:pt x="9689" y="12518"/>
                    <a:pt x="9695" y="12519"/>
                  </a:cubicBezTo>
                  <a:cubicBezTo>
                    <a:pt x="9819" y="12536"/>
                    <a:pt x="9943" y="12569"/>
                    <a:pt x="10068" y="12594"/>
                  </a:cubicBezTo>
                  <a:cubicBezTo>
                    <a:pt x="10126" y="12611"/>
                    <a:pt x="10184" y="12635"/>
                    <a:pt x="10242" y="12635"/>
                  </a:cubicBezTo>
                  <a:cubicBezTo>
                    <a:pt x="10283" y="12635"/>
                    <a:pt x="10308" y="12586"/>
                    <a:pt x="10333" y="12561"/>
                  </a:cubicBezTo>
                  <a:cubicBezTo>
                    <a:pt x="10379" y="12508"/>
                    <a:pt x="10441" y="12481"/>
                    <a:pt x="10507" y="12481"/>
                  </a:cubicBezTo>
                  <a:cubicBezTo>
                    <a:pt x="10523" y="12481"/>
                    <a:pt x="10540" y="12483"/>
                    <a:pt x="10556" y="12486"/>
                  </a:cubicBezTo>
                  <a:cubicBezTo>
                    <a:pt x="10648" y="12511"/>
                    <a:pt x="10714" y="12577"/>
                    <a:pt x="10788" y="12627"/>
                  </a:cubicBezTo>
                  <a:cubicBezTo>
                    <a:pt x="10954" y="12735"/>
                    <a:pt x="11145" y="12776"/>
                    <a:pt x="11327" y="12809"/>
                  </a:cubicBezTo>
                  <a:cubicBezTo>
                    <a:pt x="11447" y="12829"/>
                    <a:pt x="11573" y="12849"/>
                    <a:pt x="11697" y="12849"/>
                  </a:cubicBezTo>
                  <a:cubicBezTo>
                    <a:pt x="11780" y="12849"/>
                    <a:pt x="11861" y="12841"/>
                    <a:pt x="11940" y="12818"/>
                  </a:cubicBezTo>
                  <a:cubicBezTo>
                    <a:pt x="12015" y="12793"/>
                    <a:pt x="12081" y="12751"/>
                    <a:pt x="12139" y="12693"/>
                  </a:cubicBezTo>
                  <a:cubicBezTo>
                    <a:pt x="12187" y="12645"/>
                    <a:pt x="12204" y="12581"/>
                    <a:pt x="12236" y="12524"/>
                  </a:cubicBezTo>
                  <a:lnTo>
                    <a:pt x="12236" y="12524"/>
                  </a:lnTo>
                  <a:cubicBezTo>
                    <a:pt x="12237" y="12525"/>
                    <a:pt x="12237" y="12526"/>
                    <a:pt x="12238" y="12528"/>
                  </a:cubicBezTo>
                  <a:lnTo>
                    <a:pt x="12238" y="12519"/>
                  </a:lnTo>
                  <a:cubicBezTo>
                    <a:pt x="12237" y="12521"/>
                    <a:pt x="12237" y="12522"/>
                    <a:pt x="12236" y="12524"/>
                  </a:cubicBezTo>
                  <a:lnTo>
                    <a:pt x="12236" y="12524"/>
                  </a:lnTo>
                  <a:cubicBezTo>
                    <a:pt x="12220" y="12500"/>
                    <a:pt x="12204" y="12477"/>
                    <a:pt x="12189" y="12453"/>
                  </a:cubicBezTo>
                  <a:cubicBezTo>
                    <a:pt x="12122" y="12354"/>
                    <a:pt x="12039" y="12263"/>
                    <a:pt x="11957" y="12171"/>
                  </a:cubicBezTo>
                  <a:cubicBezTo>
                    <a:pt x="11799" y="12006"/>
                    <a:pt x="11633" y="11832"/>
                    <a:pt x="11542" y="11616"/>
                  </a:cubicBezTo>
                  <a:cubicBezTo>
                    <a:pt x="11435" y="11376"/>
                    <a:pt x="11393" y="11103"/>
                    <a:pt x="11285" y="10862"/>
                  </a:cubicBezTo>
                  <a:cubicBezTo>
                    <a:pt x="11170" y="10606"/>
                    <a:pt x="10971" y="10398"/>
                    <a:pt x="10830" y="10158"/>
                  </a:cubicBezTo>
                  <a:cubicBezTo>
                    <a:pt x="10681" y="9926"/>
                    <a:pt x="10590" y="9669"/>
                    <a:pt x="10523" y="9396"/>
                  </a:cubicBezTo>
                  <a:cubicBezTo>
                    <a:pt x="10518" y="9371"/>
                    <a:pt x="10541" y="9352"/>
                    <a:pt x="10563" y="9352"/>
                  </a:cubicBezTo>
                  <a:cubicBezTo>
                    <a:pt x="10577" y="9352"/>
                    <a:pt x="10591" y="9360"/>
                    <a:pt x="10598" y="9379"/>
                  </a:cubicBezTo>
                  <a:cubicBezTo>
                    <a:pt x="10656" y="9528"/>
                    <a:pt x="10714" y="9669"/>
                    <a:pt x="10788" y="9810"/>
                  </a:cubicBezTo>
                  <a:cubicBezTo>
                    <a:pt x="10797" y="9777"/>
                    <a:pt x="10797" y="9744"/>
                    <a:pt x="10805" y="9719"/>
                  </a:cubicBezTo>
                  <a:cubicBezTo>
                    <a:pt x="10822" y="9595"/>
                    <a:pt x="10846" y="9470"/>
                    <a:pt x="10880" y="9354"/>
                  </a:cubicBezTo>
                  <a:cubicBezTo>
                    <a:pt x="11004" y="8932"/>
                    <a:pt x="11219" y="8484"/>
                    <a:pt x="11170" y="8037"/>
                  </a:cubicBezTo>
                  <a:cubicBezTo>
                    <a:pt x="11153" y="7921"/>
                    <a:pt x="11120" y="7813"/>
                    <a:pt x="11054" y="7722"/>
                  </a:cubicBezTo>
                  <a:cubicBezTo>
                    <a:pt x="11004" y="7648"/>
                    <a:pt x="10929" y="7590"/>
                    <a:pt x="10855" y="7532"/>
                  </a:cubicBezTo>
                  <a:cubicBezTo>
                    <a:pt x="10722" y="7432"/>
                    <a:pt x="10556" y="7308"/>
                    <a:pt x="10556" y="7126"/>
                  </a:cubicBezTo>
                  <a:cubicBezTo>
                    <a:pt x="10556" y="7117"/>
                    <a:pt x="10556" y="7117"/>
                    <a:pt x="10556" y="7109"/>
                  </a:cubicBezTo>
                  <a:cubicBezTo>
                    <a:pt x="10540" y="7059"/>
                    <a:pt x="10523" y="7010"/>
                    <a:pt x="10507" y="6968"/>
                  </a:cubicBezTo>
                  <a:cubicBezTo>
                    <a:pt x="10440" y="6794"/>
                    <a:pt x="10382" y="6620"/>
                    <a:pt x="10316" y="6446"/>
                  </a:cubicBezTo>
                  <a:cubicBezTo>
                    <a:pt x="10200" y="6115"/>
                    <a:pt x="10101" y="5775"/>
                    <a:pt x="10134" y="5419"/>
                  </a:cubicBezTo>
                  <a:cubicBezTo>
                    <a:pt x="10142" y="5386"/>
                    <a:pt x="10167" y="5369"/>
                    <a:pt x="10192" y="5369"/>
                  </a:cubicBezTo>
                  <a:cubicBezTo>
                    <a:pt x="10192" y="5353"/>
                    <a:pt x="10192" y="5336"/>
                    <a:pt x="10192" y="5319"/>
                  </a:cubicBezTo>
                  <a:lnTo>
                    <a:pt x="10192" y="5245"/>
                  </a:lnTo>
                  <a:cubicBezTo>
                    <a:pt x="10176" y="5253"/>
                    <a:pt x="10161" y="5257"/>
                    <a:pt x="10146" y="5257"/>
                  </a:cubicBezTo>
                  <a:cubicBezTo>
                    <a:pt x="10062" y="5257"/>
                    <a:pt x="10009" y="5129"/>
                    <a:pt x="10101" y="5079"/>
                  </a:cubicBezTo>
                  <a:cubicBezTo>
                    <a:pt x="10225" y="5005"/>
                    <a:pt x="10258" y="4855"/>
                    <a:pt x="10242" y="4723"/>
                  </a:cubicBezTo>
                  <a:cubicBezTo>
                    <a:pt x="10233" y="4549"/>
                    <a:pt x="10142" y="4391"/>
                    <a:pt x="10076" y="4234"/>
                  </a:cubicBezTo>
                  <a:cubicBezTo>
                    <a:pt x="10010" y="4068"/>
                    <a:pt x="9976" y="3903"/>
                    <a:pt x="9985" y="3729"/>
                  </a:cubicBezTo>
                  <a:cubicBezTo>
                    <a:pt x="10001" y="3530"/>
                    <a:pt x="10051" y="3347"/>
                    <a:pt x="10092" y="3157"/>
                  </a:cubicBezTo>
                  <a:cubicBezTo>
                    <a:pt x="10167" y="2776"/>
                    <a:pt x="10225" y="2395"/>
                    <a:pt x="10275" y="2013"/>
                  </a:cubicBezTo>
                  <a:cubicBezTo>
                    <a:pt x="10358" y="1342"/>
                    <a:pt x="10382" y="671"/>
                    <a:pt x="10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1"/>
            <p:cNvSpPr/>
            <p:nvPr/>
          </p:nvSpPr>
          <p:spPr>
            <a:xfrm>
              <a:off x="2135075" y="3097550"/>
              <a:ext cx="1475" cy="8325"/>
            </a:xfrm>
            <a:custGeom>
              <a:rect b="b" l="l" r="r" t="t"/>
              <a:pathLst>
                <a:path extrusionOk="0" h="333" w="59">
                  <a:moveTo>
                    <a:pt x="1" y="1"/>
                  </a:moveTo>
                  <a:lnTo>
                    <a:pt x="1" y="1"/>
                  </a:lnTo>
                  <a:cubicBezTo>
                    <a:pt x="9" y="42"/>
                    <a:pt x="17" y="84"/>
                    <a:pt x="17" y="125"/>
                  </a:cubicBezTo>
                  <a:cubicBezTo>
                    <a:pt x="34" y="191"/>
                    <a:pt x="42" y="258"/>
                    <a:pt x="59" y="332"/>
                  </a:cubicBezTo>
                  <a:cubicBezTo>
                    <a:pt x="50" y="266"/>
                    <a:pt x="50" y="191"/>
                    <a:pt x="59" y="125"/>
                  </a:cubicBezTo>
                  <a:cubicBezTo>
                    <a:pt x="59" y="109"/>
                    <a:pt x="50" y="84"/>
                    <a:pt x="50" y="67"/>
                  </a:cubicBezTo>
                  <a:cubicBezTo>
                    <a:pt x="34" y="51"/>
                    <a:pt x="17" y="2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2131350" y="3084500"/>
              <a:ext cx="1475" cy="1900"/>
            </a:xfrm>
            <a:custGeom>
              <a:rect b="b" l="l" r="r" t="t"/>
              <a:pathLst>
                <a:path extrusionOk="0" h="76" w="59">
                  <a:moveTo>
                    <a:pt x="0" y="1"/>
                  </a:moveTo>
                  <a:cubicBezTo>
                    <a:pt x="17" y="26"/>
                    <a:pt x="34" y="51"/>
                    <a:pt x="42" y="75"/>
                  </a:cubicBezTo>
                  <a:lnTo>
                    <a:pt x="58" y="75"/>
                  </a:lnTo>
                  <a:cubicBezTo>
                    <a:pt x="58" y="67"/>
                    <a:pt x="58" y="67"/>
                    <a:pt x="58" y="59"/>
                  </a:cubicBezTo>
                  <a:cubicBezTo>
                    <a:pt x="50" y="42"/>
                    <a:pt x="50" y="17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1"/>
            <p:cNvSpPr/>
            <p:nvPr/>
          </p:nvSpPr>
          <p:spPr>
            <a:xfrm>
              <a:off x="2056150" y="2951900"/>
              <a:ext cx="17225" cy="21300"/>
            </a:xfrm>
            <a:custGeom>
              <a:rect b="b" l="l" r="r" t="t"/>
              <a:pathLst>
                <a:path extrusionOk="0" h="852" w="689">
                  <a:moveTo>
                    <a:pt x="259" y="1"/>
                  </a:moveTo>
                  <a:cubicBezTo>
                    <a:pt x="239" y="1"/>
                    <a:pt x="219" y="4"/>
                    <a:pt x="200" y="10"/>
                  </a:cubicBezTo>
                  <a:cubicBezTo>
                    <a:pt x="150" y="19"/>
                    <a:pt x="133" y="68"/>
                    <a:pt x="150" y="110"/>
                  </a:cubicBezTo>
                  <a:lnTo>
                    <a:pt x="142" y="110"/>
                  </a:lnTo>
                  <a:cubicBezTo>
                    <a:pt x="133" y="102"/>
                    <a:pt x="133" y="102"/>
                    <a:pt x="125" y="93"/>
                  </a:cubicBezTo>
                  <a:cubicBezTo>
                    <a:pt x="118" y="90"/>
                    <a:pt x="110" y="89"/>
                    <a:pt x="102" y="89"/>
                  </a:cubicBezTo>
                  <a:cubicBezTo>
                    <a:pt x="67" y="89"/>
                    <a:pt x="31" y="117"/>
                    <a:pt x="17" y="151"/>
                  </a:cubicBezTo>
                  <a:cubicBezTo>
                    <a:pt x="1" y="193"/>
                    <a:pt x="17" y="234"/>
                    <a:pt x="50" y="259"/>
                  </a:cubicBezTo>
                  <a:cubicBezTo>
                    <a:pt x="50" y="267"/>
                    <a:pt x="59" y="276"/>
                    <a:pt x="67" y="284"/>
                  </a:cubicBezTo>
                  <a:cubicBezTo>
                    <a:pt x="92" y="309"/>
                    <a:pt x="117" y="342"/>
                    <a:pt x="150" y="367"/>
                  </a:cubicBezTo>
                  <a:cubicBezTo>
                    <a:pt x="183" y="392"/>
                    <a:pt x="216" y="425"/>
                    <a:pt x="241" y="458"/>
                  </a:cubicBezTo>
                  <a:cubicBezTo>
                    <a:pt x="299" y="516"/>
                    <a:pt x="340" y="574"/>
                    <a:pt x="382" y="648"/>
                  </a:cubicBezTo>
                  <a:cubicBezTo>
                    <a:pt x="390" y="648"/>
                    <a:pt x="390" y="648"/>
                    <a:pt x="390" y="657"/>
                  </a:cubicBezTo>
                  <a:cubicBezTo>
                    <a:pt x="398" y="682"/>
                    <a:pt x="390" y="715"/>
                    <a:pt x="382" y="740"/>
                  </a:cubicBezTo>
                  <a:cubicBezTo>
                    <a:pt x="365" y="773"/>
                    <a:pt x="390" y="814"/>
                    <a:pt x="415" y="839"/>
                  </a:cubicBezTo>
                  <a:cubicBezTo>
                    <a:pt x="427" y="847"/>
                    <a:pt x="444" y="851"/>
                    <a:pt x="462" y="851"/>
                  </a:cubicBezTo>
                  <a:cubicBezTo>
                    <a:pt x="479" y="851"/>
                    <a:pt x="498" y="847"/>
                    <a:pt x="514" y="839"/>
                  </a:cubicBezTo>
                  <a:cubicBezTo>
                    <a:pt x="589" y="806"/>
                    <a:pt x="647" y="723"/>
                    <a:pt x="664" y="640"/>
                  </a:cubicBezTo>
                  <a:cubicBezTo>
                    <a:pt x="688" y="541"/>
                    <a:pt x="664" y="441"/>
                    <a:pt x="622" y="350"/>
                  </a:cubicBezTo>
                  <a:cubicBezTo>
                    <a:pt x="589" y="259"/>
                    <a:pt x="539" y="176"/>
                    <a:pt x="473" y="110"/>
                  </a:cubicBezTo>
                  <a:cubicBezTo>
                    <a:pt x="420" y="50"/>
                    <a:pt x="340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1"/>
            <p:cNvSpPr/>
            <p:nvPr/>
          </p:nvSpPr>
          <p:spPr>
            <a:xfrm>
              <a:off x="2126800" y="2949700"/>
              <a:ext cx="20525" cy="24425"/>
            </a:xfrm>
            <a:custGeom>
              <a:rect b="b" l="l" r="r" t="t"/>
              <a:pathLst>
                <a:path extrusionOk="0" h="977" w="821">
                  <a:moveTo>
                    <a:pt x="512" y="1"/>
                  </a:moveTo>
                  <a:cubicBezTo>
                    <a:pt x="502" y="1"/>
                    <a:pt x="492" y="3"/>
                    <a:pt x="481" y="7"/>
                  </a:cubicBezTo>
                  <a:cubicBezTo>
                    <a:pt x="356" y="74"/>
                    <a:pt x="265" y="181"/>
                    <a:pt x="207" y="306"/>
                  </a:cubicBezTo>
                  <a:cubicBezTo>
                    <a:pt x="166" y="380"/>
                    <a:pt x="133" y="455"/>
                    <a:pt x="108" y="538"/>
                  </a:cubicBezTo>
                  <a:cubicBezTo>
                    <a:pt x="108" y="513"/>
                    <a:pt x="116" y="496"/>
                    <a:pt x="116" y="471"/>
                  </a:cubicBezTo>
                  <a:cubicBezTo>
                    <a:pt x="124" y="397"/>
                    <a:pt x="133" y="330"/>
                    <a:pt x="149" y="256"/>
                  </a:cubicBezTo>
                  <a:cubicBezTo>
                    <a:pt x="154" y="225"/>
                    <a:pt x="128" y="204"/>
                    <a:pt x="103" y="204"/>
                  </a:cubicBezTo>
                  <a:cubicBezTo>
                    <a:pt x="88" y="204"/>
                    <a:pt x="73" y="212"/>
                    <a:pt x="66" y="231"/>
                  </a:cubicBezTo>
                  <a:cubicBezTo>
                    <a:pt x="50" y="306"/>
                    <a:pt x="33" y="380"/>
                    <a:pt x="17" y="463"/>
                  </a:cubicBezTo>
                  <a:cubicBezTo>
                    <a:pt x="17" y="504"/>
                    <a:pt x="8" y="546"/>
                    <a:pt x="8" y="579"/>
                  </a:cubicBezTo>
                  <a:cubicBezTo>
                    <a:pt x="8" y="620"/>
                    <a:pt x="0" y="662"/>
                    <a:pt x="25" y="695"/>
                  </a:cubicBezTo>
                  <a:cubicBezTo>
                    <a:pt x="32" y="702"/>
                    <a:pt x="39" y="705"/>
                    <a:pt x="45" y="705"/>
                  </a:cubicBezTo>
                  <a:cubicBezTo>
                    <a:pt x="54" y="705"/>
                    <a:pt x="62" y="700"/>
                    <a:pt x="66" y="695"/>
                  </a:cubicBezTo>
                  <a:lnTo>
                    <a:pt x="66" y="695"/>
                  </a:lnTo>
                  <a:cubicBezTo>
                    <a:pt x="66" y="720"/>
                    <a:pt x="58" y="736"/>
                    <a:pt x="58" y="761"/>
                  </a:cubicBezTo>
                  <a:cubicBezTo>
                    <a:pt x="50" y="819"/>
                    <a:pt x="33" y="902"/>
                    <a:pt x="66" y="952"/>
                  </a:cubicBezTo>
                  <a:cubicBezTo>
                    <a:pt x="75" y="968"/>
                    <a:pt x="87" y="977"/>
                    <a:pt x="101" y="977"/>
                  </a:cubicBezTo>
                  <a:cubicBezTo>
                    <a:pt x="114" y="977"/>
                    <a:pt x="129" y="968"/>
                    <a:pt x="141" y="952"/>
                  </a:cubicBezTo>
                  <a:cubicBezTo>
                    <a:pt x="158" y="935"/>
                    <a:pt x="166" y="894"/>
                    <a:pt x="166" y="861"/>
                  </a:cubicBezTo>
                  <a:cubicBezTo>
                    <a:pt x="174" y="836"/>
                    <a:pt x="174" y="803"/>
                    <a:pt x="174" y="778"/>
                  </a:cubicBezTo>
                  <a:cubicBezTo>
                    <a:pt x="174" y="772"/>
                    <a:pt x="178" y="766"/>
                    <a:pt x="181" y="760"/>
                  </a:cubicBezTo>
                  <a:lnTo>
                    <a:pt x="181" y="760"/>
                  </a:lnTo>
                  <a:cubicBezTo>
                    <a:pt x="174" y="791"/>
                    <a:pt x="174" y="822"/>
                    <a:pt x="174" y="852"/>
                  </a:cubicBezTo>
                  <a:cubicBezTo>
                    <a:pt x="174" y="903"/>
                    <a:pt x="216" y="931"/>
                    <a:pt x="256" y="931"/>
                  </a:cubicBezTo>
                  <a:cubicBezTo>
                    <a:pt x="289" y="931"/>
                    <a:pt x="321" y="914"/>
                    <a:pt x="332" y="877"/>
                  </a:cubicBezTo>
                  <a:cubicBezTo>
                    <a:pt x="340" y="794"/>
                    <a:pt x="365" y="720"/>
                    <a:pt x="398" y="645"/>
                  </a:cubicBezTo>
                  <a:cubicBezTo>
                    <a:pt x="514" y="488"/>
                    <a:pt x="638" y="339"/>
                    <a:pt x="779" y="198"/>
                  </a:cubicBezTo>
                  <a:cubicBezTo>
                    <a:pt x="820" y="173"/>
                    <a:pt x="812" y="107"/>
                    <a:pt x="779" y="74"/>
                  </a:cubicBezTo>
                  <a:cubicBezTo>
                    <a:pt x="764" y="58"/>
                    <a:pt x="745" y="52"/>
                    <a:pt x="724" y="52"/>
                  </a:cubicBezTo>
                  <a:cubicBezTo>
                    <a:pt x="701" y="52"/>
                    <a:pt x="677" y="60"/>
                    <a:pt x="655" y="74"/>
                  </a:cubicBezTo>
                  <a:cubicBezTo>
                    <a:pt x="646" y="90"/>
                    <a:pt x="630" y="98"/>
                    <a:pt x="622" y="107"/>
                  </a:cubicBezTo>
                  <a:cubicBezTo>
                    <a:pt x="622" y="82"/>
                    <a:pt x="597" y="49"/>
                    <a:pt x="572" y="40"/>
                  </a:cubicBezTo>
                  <a:cubicBezTo>
                    <a:pt x="560" y="16"/>
                    <a:pt x="539" y="1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1"/>
            <p:cNvSpPr/>
            <p:nvPr/>
          </p:nvSpPr>
          <p:spPr>
            <a:xfrm>
              <a:off x="2069200" y="2956025"/>
              <a:ext cx="8100" cy="17450"/>
            </a:xfrm>
            <a:custGeom>
              <a:rect b="b" l="l" r="r" t="t"/>
              <a:pathLst>
                <a:path extrusionOk="0" h="698" w="324">
                  <a:moveTo>
                    <a:pt x="51" y="0"/>
                  </a:moveTo>
                  <a:cubicBezTo>
                    <a:pt x="24" y="0"/>
                    <a:pt x="0" y="37"/>
                    <a:pt x="26" y="69"/>
                  </a:cubicBezTo>
                  <a:cubicBezTo>
                    <a:pt x="67" y="119"/>
                    <a:pt x="100" y="177"/>
                    <a:pt x="117" y="235"/>
                  </a:cubicBezTo>
                  <a:cubicBezTo>
                    <a:pt x="133" y="268"/>
                    <a:pt x="142" y="301"/>
                    <a:pt x="150" y="334"/>
                  </a:cubicBezTo>
                  <a:cubicBezTo>
                    <a:pt x="150" y="351"/>
                    <a:pt x="158" y="367"/>
                    <a:pt x="158" y="384"/>
                  </a:cubicBezTo>
                  <a:cubicBezTo>
                    <a:pt x="166" y="401"/>
                    <a:pt x="175" y="417"/>
                    <a:pt x="183" y="434"/>
                  </a:cubicBezTo>
                  <a:cubicBezTo>
                    <a:pt x="187" y="438"/>
                    <a:pt x="195" y="440"/>
                    <a:pt x="204" y="440"/>
                  </a:cubicBezTo>
                  <a:cubicBezTo>
                    <a:pt x="212" y="440"/>
                    <a:pt x="220" y="438"/>
                    <a:pt x="224" y="434"/>
                  </a:cubicBezTo>
                  <a:cubicBezTo>
                    <a:pt x="233" y="425"/>
                    <a:pt x="233" y="417"/>
                    <a:pt x="241" y="401"/>
                  </a:cubicBezTo>
                  <a:lnTo>
                    <a:pt x="241" y="459"/>
                  </a:lnTo>
                  <a:lnTo>
                    <a:pt x="241" y="566"/>
                  </a:lnTo>
                  <a:cubicBezTo>
                    <a:pt x="241" y="608"/>
                    <a:pt x="241" y="641"/>
                    <a:pt x="258" y="682"/>
                  </a:cubicBezTo>
                  <a:cubicBezTo>
                    <a:pt x="262" y="691"/>
                    <a:pt x="272" y="698"/>
                    <a:pt x="282" y="698"/>
                  </a:cubicBezTo>
                  <a:cubicBezTo>
                    <a:pt x="291" y="698"/>
                    <a:pt x="300" y="694"/>
                    <a:pt x="307" y="682"/>
                  </a:cubicBezTo>
                  <a:cubicBezTo>
                    <a:pt x="316" y="666"/>
                    <a:pt x="324" y="649"/>
                    <a:pt x="324" y="624"/>
                  </a:cubicBezTo>
                  <a:cubicBezTo>
                    <a:pt x="324" y="608"/>
                    <a:pt x="324" y="591"/>
                    <a:pt x="324" y="575"/>
                  </a:cubicBezTo>
                  <a:cubicBezTo>
                    <a:pt x="324" y="533"/>
                    <a:pt x="324" y="500"/>
                    <a:pt x="324" y="459"/>
                  </a:cubicBezTo>
                  <a:cubicBezTo>
                    <a:pt x="324" y="384"/>
                    <a:pt x="316" y="309"/>
                    <a:pt x="307" y="235"/>
                  </a:cubicBezTo>
                  <a:cubicBezTo>
                    <a:pt x="307" y="210"/>
                    <a:pt x="289" y="198"/>
                    <a:pt x="271" y="198"/>
                  </a:cubicBezTo>
                  <a:cubicBezTo>
                    <a:pt x="253" y="198"/>
                    <a:pt x="237" y="210"/>
                    <a:pt x="241" y="235"/>
                  </a:cubicBezTo>
                  <a:cubicBezTo>
                    <a:pt x="241" y="251"/>
                    <a:pt x="241" y="276"/>
                    <a:pt x="241" y="301"/>
                  </a:cubicBezTo>
                  <a:cubicBezTo>
                    <a:pt x="233" y="268"/>
                    <a:pt x="224" y="235"/>
                    <a:pt x="208" y="210"/>
                  </a:cubicBezTo>
                  <a:cubicBezTo>
                    <a:pt x="183" y="135"/>
                    <a:pt x="133" y="69"/>
                    <a:pt x="75" y="11"/>
                  </a:cubicBezTo>
                  <a:cubicBezTo>
                    <a:pt x="68" y="4"/>
                    <a:pt x="59" y="0"/>
                    <a:pt x="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1"/>
            <p:cNvSpPr/>
            <p:nvPr/>
          </p:nvSpPr>
          <p:spPr>
            <a:xfrm>
              <a:off x="1880700" y="2973075"/>
              <a:ext cx="143575" cy="278200"/>
            </a:xfrm>
            <a:custGeom>
              <a:rect b="b" l="l" r="r" t="t"/>
              <a:pathLst>
                <a:path extrusionOk="0" h="11128" w="5743">
                  <a:moveTo>
                    <a:pt x="2752" y="0"/>
                  </a:moveTo>
                  <a:cubicBezTo>
                    <a:pt x="2685" y="158"/>
                    <a:pt x="2661" y="332"/>
                    <a:pt x="2619" y="497"/>
                  </a:cubicBezTo>
                  <a:cubicBezTo>
                    <a:pt x="2545" y="804"/>
                    <a:pt x="2470" y="1102"/>
                    <a:pt x="2404" y="1401"/>
                  </a:cubicBezTo>
                  <a:cubicBezTo>
                    <a:pt x="2139" y="2469"/>
                    <a:pt x="1865" y="3538"/>
                    <a:pt x="1650" y="4624"/>
                  </a:cubicBezTo>
                  <a:cubicBezTo>
                    <a:pt x="1559" y="5121"/>
                    <a:pt x="1467" y="5626"/>
                    <a:pt x="1351" y="6123"/>
                  </a:cubicBezTo>
                  <a:cubicBezTo>
                    <a:pt x="1310" y="6256"/>
                    <a:pt x="1277" y="6397"/>
                    <a:pt x="1235" y="6538"/>
                  </a:cubicBezTo>
                  <a:cubicBezTo>
                    <a:pt x="1235" y="6546"/>
                    <a:pt x="1244" y="6554"/>
                    <a:pt x="1244" y="6562"/>
                  </a:cubicBezTo>
                  <a:cubicBezTo>
                    <a:pt x="1227" y="6662"/>
                    <a:pt x="1211" y="6761"/>
                    <a:pt x="1186" y="6852"/>
                  </a:cubicBezTo>
                  <a:cubicBezTo>
                    <a:pt x="1086" y="7267"/>
                    <a:pt x="904" y="7656"/>
                    <a:pt x="705" y="8029"/>
                  </a:cubicBezTo>
                  <a:cubicBezTo>
                    <a:pt x="606" y="8219"/>
                    <a:pt x="498" y="8402"/>
                    <a:pt x="390" y="8592"/>
                  </a:cubicBezTo>
                  <a:cubicBezTo>
                    <a:pt x="283" y="8766"/>
                    <a:pt x="150" y="8949"/>
                    <a:pt x="59" y="9139"/>
                  </a:cubicBezTo>
                  <a:cubicBezTo>
                    <a:pt x="18" y="9230"/>
                    <a:pt x="1" y="9321"/>
                    <a:pt x="67" y="9404"/>
                  </a:cubicBezTo>
                  <a:cubicBezTo>
                    <a:pt x="134" y="9487"/>
                    <a:pt x="225" y="9545"/>
                    <a:pt x="308" y="9611"/>
                  </a:cubicBezTo>
                  <a:cubicBezTo>
                    <a:pt x="490" y="9752"/>
                    <a:pt x="680" y="9893"/>
                    <a:pt x="871" y="10026"/>
                  </a:cubicBezTo>
                  <a:cubicBezTo>
                    <a:pt x="1235" y="10283"/>
                    <a:pt x="1600" y="10556"/>
                    <a:pt x="2006" y="10755"/>
                  </a:cubicBezTo>
                  <a:cubicBezTo>
                    <a:pt x="2313" y="10904"/>
                    <a:pt x="2644" y="11020"/>
                    <a:pt x="2967" y="11128"/>
                  </a:cubicBezTo>
                  <a:cubicBezTo>
                    <a:pt x="2876" y="10879"/>
                    <a:pt x="2818" y="10614"/>
                    <a:pt x="2760" y="10357"/>
                  </a:cubicBezTo>
                  <a:cubicBezTo>
                    <a:pt x="2702" y="10075"/>
                    <a:pt x="2652" y="9777"/>
                    <a:pt x="2719" y="9487"/>
                  </a:cubicBezTo>
                  <a:cubicBezTo>
                    <a:pt x="2752" y="9330"/>
                    <a:pt x="2818" y="9181"/>
                    <a:pt x="2851" y="9023"/>
                  </a:cubicBezTo>
                  <a:cubicBezTo>
                    <a:pt x="2992" y="8410"/>
                    <a:pt x="2611" y="7789"/>
                    <a:pt x="2661" y="7167"/>
                  </a:cubicBezTo>
                  <a:cubicBezTo>
                    <a:pt x="2735" y="6264"/>
                    <a:pt x="3647" y="5668"/>
                    <a:pt x="3953" y="4814"/>
                  </a:cubicBezTo>
                  <a:cubicBezTo>
                    <a:pt x="4295" y="4936"/>
                    <a:pt x="4658" y="4997"/>
                    <a:pt x="5021" y="4997"/>
                  </a:cubicBezTo>
                  <a:cubicBezTo>
                    <a:pt x="5176" y="4997"/>
                    <a:pt x="5332" y="4986"/>
                    <a:pt x="5486" y="4963"/>
                  </a:cubicBezTo>
                  <a:cubicBezTo>
                    <a:pt x="5585" y="4955"/>
                    <a:pt x="5693" y="4922"/>
                    <a:pt x="5726" y="4831"/>
                  </a:cubicBezTo>
                  <a:cubicBezTo>
                    <a:pt x="5743" y="4806"/>
                    <a:pt x="5743" y="4773"/>
                    <a:pt x="5735" y="4748"/>
                  </a:cubicBezTo>
                  <a:cubicBezTo>
                    <a:pt x="5718" y="4657"/>
                    <a:pt x="5627" y="4582"/>
                    <a:pt x="5544" y="4524"/>
                  </a:cubicBezTo>
                  <a:cubicBezTo>
                    <a:pt x="5188" y="4284"/>
                    <a:pt x="4831" y="4052"/>
                    <a:pt x="4483" y="3812"/>
                  </a:cubicBezTo>
                  <a:cubicBezTo>
                    <a:pt x="4210" y="3638"/>
                    <a:pt x="3937" y="3447"/>
                    <a:pt x="3763" y="3174"/>
                  </a:cubicBezTo>
                  <a:cubicBezTo>
                    <a:pt x="3647" y="2991"/>
                    <a:pt x="3589" y="2776"/>
                    <a:pt x="3539" y="2561"/>
                  </a:cubicBezTo>
                  <a:cubicBezTo>
                    <a:pt x="3448" y="2113"/>
                    <a:pt x="3398" y="1657"/>
                    <a:pt x="3315" y="1210"/>
                  </a:cubicBezTo>
                  <a:cubicBezTo>
                    <a:pt x="3257" y="903"/>
                    <a:pt x="3183" y="605"/>
                    <a:pt x="3050" y="315"/>
                  </a:cubicBezTo>
                  <a:cubicBezTo>
                    <a:pt x="3050" y="332"/>
                    <a:pt x="3042" y="340"/>
                    <a:pt x="3025" y="340"/>
                  </a:cubicBezTo>
                  <a:cubicBezTo>
                    <a:pt x="3016" y="344"/>
                    <a:pt x="3006" y="346"/>
                    <a:pt x="2997" y="346"/>
                  </a:cubicBezTo>
                  <a:cubicBezTo>
                    <a:pt x="2919" y="346"/>
                    <a:pt x="2857" y="202"/>
                    <a:pt x="2835" y="158"/>
                  </a:cubicBezTo>
                  <a:cubicBezTo>
                    <a:pt x="2810" y="108"/>
                    <a:pt x="2777" y="58"/>
                    <a:pt x="2752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1"/>
            <p:cNvSpPr/>
            <p:nvPr/>
          </p:nvSpPr>
          <p:spPr>
            <a:xfrm>
              <a:off x="2020700" y="3078600"/>
              <a:ext cx="144850" cy="59150"/>
            </a:xfrm>
            <a:custGeom>
              <a:rect b="b" l="l" r="r" t="t"/>
              <a:pathLst>
                <a:path extrusionOk="0" h="2366" w="5794">
                  <a:moveTo>
                    <a:pt x="4193" y="0"/>
                  </a:moveTo>
                  <a:cubicBezTo>
                    <a:pt x="4113" y="0"/>
                    <a:pt x="4062" y="75"/>
                    <a:pt x="4062" y="162"/>
                  </a:cubicBezTo>
                  <a:cubicBezTo>
                    <a:pt x="4062" y="245"/>
                    <a:pt x="4095" y="328"/>
                    <a:pt x="4120" y="419"/>
                  </a:cubicBezTo>
                  <a:cubicBezTo>
                    <a:pt x="4128" y="427"/>
                    <a:pt x="4128" y="427"/>
                    <a:pt x="4128" y="436"/>
                  </a:cubicBezTo>
                  <a:cubicBezTo>
                    <a:pt x="4120" y="494"/>
                    <a:pt x="4103" y="543"/>
                    <a:pt x="4070" y="585"/>
                  </a:cubicBezTo>
                  <a:cubicBezTo>
                    <a:pt x="4029" y="660"/>
                    <a:pt x="3948" y="707"/>
                    <a:pt x="3865" y="707"/>
                  </a:cubicBezTo>
                  <a:cubicBezTo>
                    <a:pt x="3848" y="707"/>
                    <a:pt x="3830" y="705"/>
                    <a:pt x="3813" y="701"/>
                  </a:cubicBezTo>
                  <a:cubicBezTo>
                    <a:pt x="3807" y="700"/>
                    <a:pt x="3801" y="700"/>
                    <a:pt x="3796" y="700"/>
                  </a:cubicBezTo>
                  <a:cubicBezTo>
                    <a:pt x="3745" y="700"/>
                    <a:pt x="3704" y="731"/>
                    <a:pt x="3689" y="775"/>
                  </a:cubicBezTo>
                  <a:lnTo>
                    <a:pt x="3631" y="775"/>
                  </a:lnTo>
                  <a:cubicBezTo>
                    <a:pt x="3465" y="775"/>
                    <a:pt x="3291" y="784"/>
                    <a:pt x="3117" y="792"/>
                  </a:cubicBezTo>
                  <a:cubicBezTo>
                    <a:pt x="2960" y="792"/>
                    <a:pt x="2811" y="792"/>
                    <a:pt x="2662" y="767"/>
                  </a:cubicBezTo>
                  <a:cubicBezTo>
                    <a:pt x="2512" y="734"/>
                    <a:pt x="2380" y="684"/>
                    <a:pt x="2256" y="585"/>
                  </a:cubicBezTo>
                  <a:cubicBezTo>
                    <a:pt x="2140" y="502"/>
                    <a:pt x="2032" y="403"/>
                    <a:pt x="1891" y="345"/>
                  </a:cubicBezTo>
                  <a:cubicBezTo>
                    <a:pt x="1698" y="267"/>
                    <a:pt x="1485" y="250"/>
                    <a:pt x="1276" y="250"/>
                  </a:cubicBezTo>
                  <a:cubicBezTo>
                    <a:pt x="1215" y="250"/>
                    <a:pt x="1155" y="252"/>
                    <a:pt x="1096" y="253"/>
                  </a:cubicBezTo>
                  <a:cubicBezTo>
                    <a:pt x="1012" y="256"/>
                    <a:pt x="927" y="259"/>
                    <a:pt x="842" y="259"/>
                  </a:cubicBezTo>
                  <a:cubicBezTo>
                    <a:pt x="621" y="259"/>
                    <a:pt x="398" y="239"/>
                    <a:pt x="201" y="137"/>
                  </a:cubicBezTo>
                  <a:cubicBezTo>
                    <a:pt x="184" y="128"/>
                    <a:pt x="166" y="123"/>
                    <a:pt x="150" y="123"/>
                  </a:cubicBezTo>
                  <a:cubicBezTo>
                    <a:pt x="68" y="123"/>
                    <a:pt x="1" y="226"/>
                    <a:pt x="77" y="295"/>
                  </a:cubicBezTo>
                  <a:cubicBezTo>
                    <a:pt x="267" y="444"/>
                    <a:pt x="366" y="651"/>
                    <a:pt x="499" y="850"/>
                  </a:cubicBezTo>
                  <a:cubicBezTo>
                    <a:pt x="565" y="949"/>
                    <a:pt x="632" y="1049"/>
                    <a:pt x="723" y="1132"/>
                  </a:cubicBezTo>
                  <a:cubicBezTo>
                    <a:pt x="822" y="1231"/>
                    <a:pt x="946" y="1314"/>
                    <a:pt x="1062" y="1380"/>
                  </a:cubicBezTo>
                  <a:cubicBezTo>
                    <a:pt x="1311" y="1538"/>
                    <a:pt x="1560" y="1687"/>
                    <a:pt x="1841" y="1770"/>
                  </a:cubicBezTo>
                  <a:cubicBezTo>
                    <a:pt x="1982" y="1811"/>
                    <a:pt x="2123" y="1844"/>
                    <a:pt x="2264" y="1877"/>
                  </a:cubicBezTo>
                  <a:cubicBezTo>
                    <a:pt x="2396" y="1919"/>
                    <a:pt x="2521" y="1969"/>
                    <a:pt x="2645" y="2018"/>
                  </a:cubicBezTo>
                  <a:cubicBezTo>
                    <a:pt x="2885" y="2118"/>
                    <a:pt x="3134" y="2234"/>
                    <a:pt x="3391" y="2308"/>
                  </a:cubicBezTo>
                  <a:cubicBezTo>
                    <a:pt x="3527" y="2347"/>
                    <a:pt x="3666" y="2365"/>
                    <a:pt x="3804" y="2365"/>
                  </a:cubicBezTo>
                  <a:cubicBezTo>
                    <a:pt x="3935" y="2365"/>
                    <a:pt x="4066" y="2349"/>
                    <a:pt x="4194" y="2317"/>
                  </a:cubicBezTo>
                  <a:cubicBezTo>
                    <a:pt x="4476" y="2242"/>
                    <a:pt x="4750" y="2118"/>
                    <a:pt x="5006" y="1985"/>
                  </a:cubicBezTo>
                  <a:cubicBezTo>
                    <a:pt x="5131" y="1919"/>
                    <a:pt x="5255" y="1853"/>
                    <a:pt x="5379" y="1770"/>
                  </a:cubicBezTo>
                  <a:cubicBezTo>
                    <a:pt x="5437" y="1737"/>
                    <a:pt x="5487" y="1703"/>
                    <a:pt x="5545" y="1662"/>
                  </a:cubicBezTo>
                  <a:cubicBezTo>
                    <a:pt x="5603" y="1629"/>
                    <a:pt x="5669" y="1587"/>
                    <a:pt x="5711" y="1521"/>
                  </a:cubicBezTo>
                  <a:cubicBezTo>
                    <a:pt x="5793" y="1355"/>
                    <a:pt x="5586" y="1256"/>
                    <a:pt x="5462" y="1231"/>
                  </a:cubicBezTo>
                  <a:cubicBezTo>
                    <a:pt x="5321" y="1198"/>
                    <a:pt x="5180" y="1215"/>
                    <a:pt x="5040" y="1173"/>
                  </a:cubicBezTo>
                  <a:cubicBezTo>
                    <a:pt x="4982" y="1157"/>
                    <a:pt x="4924" y="1140"/>
                    <a:pt x="4890" y="1090"/>
                  </a:cubicBezTo>
                  <a:cubicBezTo>
                    <a:pt x="4932" y="1057"/>
                    <a:pt x="4940" y="983"/>
                    <a:pt x="4899" y="941"/>
                  </a:cubicBezTo>
                  <a:cubicBezTo>
                    <a:pt x="4866" y="900"/>
                    <a:pt x="4832" y="858"/>
                    <a:pt x="4799" y="825"/>
                  </a:cubicBezTo>
                  <a:cubicBezTo>
                    <a:pt x="4766" y="709"/>
                    <a:pt x="4725" y="610"/>
                    <a:pt x="4634" y="527"/>
                  </a:cubicBezTo>
                  <a:cubicBezTo>
                    <a:pt x="4617" y="519"/>
                    <a:pt x="4609" y="510"/>
                    <a:pt x="4600" y="510"/>
                  </a:cubicBezTo>
                  <a:cubicBezTo>
                    <a:pt x="4551" y="419"/>
                    <a:pt x="4509" y="320"/>
                    <a:pt x="4435" y="245"/>
                  </a:cubicBezTo>
                  <a:lnTo>
                    <a:pt x="4426" y="245"/>
                  </a:lnTo>
                  <a:cubicBezTo>
                    <a:pt x="4426" y="220"/>
                    <a:pt x="4418" y="204"/>
                    <a:pt x="4410" y="187"/>
                  </a:cubicBezTo>
                  <a:cubicBezTo>
                    <a:pt x="4377" y="104"/>
                    <a:pt x="4319" y="21"/>
                    <a:pt x="4228" y="5"/>
                  </a:cubicBezTo>
                  <a:cubicBezTo>
                    <a:pt x="4215" y="2"/>
                    <a:pt x="4204" y="0"/>
                    <a:pt x="4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1"/>
            <p:cNvSpPr/>
            <p:nvPr/>
          </p:nvSpPr>
          <p:spPr>
            <a:xfrm>
              <a:off x="2139850" y="3079175"/>
              <a:ext cx="47450" cy="12000"/>
            </a:xfrm>
            <a:custGeom>
              <a:rect b="b" l="l" r="r" t="t"/>
              <a:pathLst>
                <a:path extrusionOk="0" h="480" w="1898">
                  <a:moveTo>
                    <a:pt x="109" y="0"/>
                  </a:moveTo>
                  <a:cubicBezTo>
                    <a:pt x="52" y="0"/>
                    <a:pt x="0" y="44"/>
                    <a:pt x="0" y="106"/>
                  </a:cubicBezTo>
                  <a:cubicBezTo>
                    <a:pt x="0" y="148"/>
                    <a:pt x="25" y="172"/>
                    <a:pt x="58" y="189"/>
                  </a:cubicBezTo>
                  <a:cubicBezTo>
                    <a:pt x="58" y="206"/>
                    <a:pt x="58" y="214"/>
                    <a:pt x="66" y="230"/>
                  </a:cubicBezTo>
                  <a:cubicBezTo>
                    <a:pt x="91" y="297"/>
                    <a:pt x="182" y="322"/>
                    <a:pt x="240" y="346"/>
                  </a:cubicBezTo>
                  <a:cubicBezTo>
                    <a:pt x="315" y="371"/>
                    <a:pt x="390" y="396"/>
                    <a:pt x="464" y="421"/>
                  </a:cubicBezTo>
                  <a:cubicBezTo>
                    <a:pt x="605" y="454"/>
                    <a:pt x="762" y="479"/>
                    <a:pt x="911" y="479"/>
                  </a:cubicBezTo>
                  <a:cubicBezTo>
                    <a:pt x="1218" y="479"/>
                    <a:pt x="1525" y="404"/>
                    <a:pt x="1798" y="272"/>
                  </a:cubicBezTo>
                  <a:cubicBezTo>
                    <a:pt x="1898" y="215"/>
                    <a:pt x="1838" y="78"/>
                    <a:pt x="1740" y="78"/>
                  </a:cubicBezTo>
                  <a:cubicBezTo>
                    <a:pt x="1724" y="78"/>
                    <a:pt x="1708" y="82"/>
                    <a:pt x="1690" y="90"/>
                  </a:cubicBezTo>
                  <a:cubicBezTo>
                    <a:pt x="1481" y="191"/>
                    <a:pt x="1248" y="234"/>
                    <a:pt x="1017" y="234"/>
                  </a:cubicBezTo>
                  <a:cubicBezTo>
                    <a:pt x="946" y="234"/>
                    <a:pt x="874" y="230"/>
                    <a:pt x="804" y="222"/>
                  </a:cubicBezTo>
                  <a:cubicBezTo>
                    <a:pt x="655" y="206"/>
                    <a:pt x="514" y="164"/>
                    <a:pt x="373" y="106"/>
                  </a:cubicBezTo>
                  <a:cubicBezTo>
                    <a:pt x="298" y="81"/>
                    <a:pt x="240" y="40"/>
                    <a:pt x="166" y="15"/>
                  </a:cubicBezTo>
                  <a:cubicBezTo>
                    <a:pt x="147" y="5"/>
                    <a:pt x="128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1"/>
            <p:cNvSpPr/>
            <p:nvPr/>
          </p:nvSpPr>
          <p:spPr>
            <a:xfrm>
              <a:off x="2146050" y="2954025"/>
              <a:ext cx="13900" cy="47150"/>
            </a:xfrm>
            <a:custGeom>
              <a:rect b="b" l="l" r="r" t="t"/>
              <a:pathLst>
                <a:path extrusionOk="0" h="1886" w="556">
                  <a:moveTo>
                    <a:pt x="360" y="1"/>
                  </a:moveTo>
                  <a:cubicBezTo>
                    <a:pt x="339" y="1"/>
                    <a:pt x="318" y="19"/>
                    <a:pt x="324" y="41"/>
                  </a:cubicBezTo>
                  <a:cubicBezTo>
                    <a:pt x="349" y="116"/>
                    <a:pt x="349" y="199"/>
                    <a:pt x="365" y="273"/>
                  </a:cubicBezTo>
                  <a:cubicBezTo>
                    <a:pt x="374" y="348"/>
                    <a:pt x="382" y="423"/>
                    <a:pt x="382" y="497"/>
                  </a:cubicBezTo>
                  <a:cubicBezTo>
                    <a:pt x="390" y="646"/>
                    <a:pt x="374" y="795"/>
                    <a:pt x="340" y="945"/>
                  </a:cubicBezTo>
                  <a:cubicBezTo>
                    <a:pt x="299" y="1094"/>
                    <a:pt x="249" y="1243"/>
                    <a:pt x="191" y="1384"/>
                  </a:cubicBezTo>
                  <a:cubicBezTo>
                    <a:pt x="158" y="1458"/>
                    <a:pt x="125" y="1533"/>
                    <a:pt x="92" y="1607"/>
                  </a:cubicBezTo>
                  <a:cubicBezTo>
                    <a:pt x="59" y="1674"/>
                    <a:pt x="1" y="1757"/>
                    <a:pt x="26" y="1831"/>
                  </a:cubicBezTo>
                  <a:cubicBezTo>
                    <a:pt x="39" y="1858"/>
                    <a:pt x="64" y="1885"/>
                    <a:pt x="99" y="1885"/>
                  </a:cubicBezTo>
                  <a:cubicBezTo>
                    <a:pt x="107" y="1885"/>
                    <a:pt x="116" y="1884"/>
                    <a:pt x="125" y="1881"/>
                  </a:cubicBezTo>
                  <a:cubicBezTo>
                    <a:pt x="208" y="1856"/>
                    <a:pt x="233" y="1757"/>
                    <a:pt x="266" y="1682"/>
                  </a:cubicBezTo>
                  <a:cubicBezTo>
                    <a:pt x="291" y="1607"/>
                    <a:pt x="324" y="1533"/>
                    <a:pt x="357" y="1458"/>
                  </a:cubicBezTo>
                  <a:cubicBezTo>
                    <a:pt x="423" y="1293"/>
                    <a:pt x="473" y="1127"/>
                    <a:pt x="506" y="953"/>
                  </a:cubicBezTo>
                  <a:cubicBezTo>
                    <a:pt x="539" y="795"/>
                    <a:pt x="556" y="630"/>
                    <a:pt x="539" y="472"/>
                  </a:cubicBezTo>
                  <a:lnTo>
                    <a:pt x="548" y="472"/>
                  </a:lnTo>
                  <a:cubicBezTo>
                    <a:pt x="539" y="389"/>
                    <a:pt x="523" y="307"/>
                    <a:pt x="506" y="232"/>
                  </a:cubicBezTo>
                  <a:cubicBezTo>
                    <a:pt x="473" y="149"/>
                    <a:pt x="440" y="91"/>
                    <a:pt x="390" y="17"/>
                  </a:cubicBezTo>
                  <a:cubicBezTo>
                    <a:pt x="382" y="6"/>
                    <a:pt x="371" y="1"/>
                    <a:pt x="360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1"/>
            <p:cNvSpPr/>
            <p:nvPr/>
          </p:nvSpPr>
          <p:spPr>
            <a:xfrm>
              <a:off x="2004650" y="2874900"/>
              <a:ext cx="102650" cy="11425"/>
            </a:xfrm>
            <a:custGeom>
              <a:rect b="b" l="l" r="r" t="t"/>
              <a:pathLst>
                <a:path extrusionOk="0" h="457" w="4106">
                  <a:moveTo>
                    <a:pt x="3072" y="1"/>
                  </a:moveTo>
                  <a:cubicBezTo>
                    <a:pt x="2895" y="1"/>
                    <a:pt x="2718" y="19"/>
                    <a:pt x="2541" y="41"/>
                  </a:cubicBezTo>
                  <a:cubicBezTo>
                    <a:pt x="2276" y="83"/>
                    <a:pt x="2003" y="124"/>
                    <a:pt x="1729" y="133"/>
                  </a:cubicBezTo>
                  <a:cubicBezTo>
                    <a:pt x="1456" y="141"/>
                    <a:pt x="1182" y="141"/>
                    <a:pt x="909" y="174"/>
                  </a:cubicBezTo>
                  <a:cubicBezTo>
                    <a:pt x="768" y="191"/>
                    <a:pt x="619" y="207"/>
                    <a:pt x="478" y="240"/>
                  </a:cubicBezTo>
                  <a:cubicBezTo>
                    <a:pt x="404" y="257"/>
                    <a:pt x="329" y="265"/>
                    <a:pt x="255" y="290"/>
                  </a:cubicBezTo>
                  <a:cubicBezTo>
                    <a:pt x="188" y="315"/>
                    <a:pt x="114" y="348"/>
                    <a:pt x="47" y="373"/>
                  </a:cubicBezTo>
                  <a:cubicBezTo>
                    <a:pt x="1" y="396"/>
                    <a:pt x="35" y="456"/>
                    <a:pt x="73" y="456"/>
                  </a:cubicBezTo>
                  <a:cubicBezTo>
                    <a:pt x="76" y="456"/>
                    <a:pt x="78" y="456"/>
                    <a:pt x="81" y="456"/>
                  </a:cubicBezTo>
                  <a:cubicBezTo>
                    <a:pt x="213" y="439"/>
                    <a:pt x="337" y="423"/>
                    <a:pt x="470" y="398"/>
                  </a:cubicBezTo>
                  <a:cubicBezTo>
                    <a:pt x="603" y="373"/>
                    <a:pt x="727" y="356"/>
                    <a:pt x="859" y="340"/>
                  </a:cubicBezTo>
                  <a:cubicBezTo>
                    <a:pt x="1116" y="307"/>
                    <a:pt x="1381" y="307"/>
                    <a:pt x="1638" y="307"/>
                  </a:cubicBezTo>
                  <a:cubicBezTo>
                    <a:pt x="1912" y="307"/>
                    <a:pt x="2168" y="298"/>
                    <a:pt x="2434" y="265"/>
                  </a:cubicBezTo>
                  <a:cubicBezTo>
                    <a:pt x="2643" y="237"/>
                    <a:pt x="2859" y="203"/>
                    <a:pt x="3070" y="203"/>
                  </a:cubicBezTo>
                  <a:cubicBezTo>
                    <a:pt x="3109" y="203"/>
                    <a:pt x="3149" y="205"/>
                    <a:pt x="3188" y="207"/>
                  </a:cubicBezTo>
                  <a:cubicBezTo>
                    <a:pt x="3328" y="215"/>
                    <a:pt x="3461" y="232"/>
                    <a:pt x="3594" y="273"/>
                  </a:cubicBezTo>
                  <a:cubicBezTo>
                    <a:pt x="3660" y="290"/>
                    <a:pt x="3726" y="307"/>
                    <a:pt x="3792" y="331"/>
                  </a:cubicBezTo>
                  <a:cubicBezTo>
                    <a:pt x="3867" y="356"/>
                    <a:pt x="3925" y="389"/>
                    <a:pt x="4000" y="398"/>
                  </a:cubicBezTo>
                  <a:cubicBezTo>
                    <a:pt x="4002" y="398"/>
                    <a:pt x="4005" y="398"/>
                    <a:pt x="4008" y="398"/>
                  </a:cubicBezTo>
                  <a:cubicBezTo>
                    <a:pt x="4076" y="398"/>
                    <a:pt x="4105" y="296"/>
                    <a:pt x="4058" y="249"/>
                  </a:cubicBezTo>
                  <a:cubicBezTo>
                    <a:pt x="3975" y="166"/>
                    <a:pt x="3834" y="124"/>
                    <a:pt x="3718" y="91"/>
                  </a:cubicBezTo>
                  <a:cubicBezTo>
                    <a:pt x="3594" y="58"/>
                    <a:pt x="3461" y="33"/>
                    <a:pt x="3337" y="17"/>
                  </a:cubicBezTo>
                  <a:cubicBezTo>
                    <a:pt x="3248" y="6"/>
                    <a:pt x="3160" y="1"/>
                    <a:pt x="3072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1"/>
            <p:cNvSpPr/>
            <p:nvPr/>
          </p:nvSpPr>
          <p:spPr>
            <a:xfrm>
              <a:off x="2056375" y="2884250"/>
              <a:ext cx="13275" cy="2675"/>
            </a:xfrm>
            <a:custGeom>
              <a:rect b="b" l="l" r="r" t="t"/>
              <a:pathLst>
                <a:path extrusionOk="0" h="107" w="531">
                  <a:moveTo>
                    <a:pt x="443" y="1"/>
                  </a:moveTo>
                  <a:cubicBezTo>
                    <a:pt x="425" y="1"/>
                    <a:pt x="406" y="3"/>
                    <a:pt x="389" y="7"/>
                  </a:cubicBezTo>
                  <a:cubicBezTo>
                    <a:pt x="348" y="7"/>
                    <a:pt x="315" y="7"/>
                    <a:pt x="282" y="15"/>
                  </a:cubicBezTo>
                  <a:cubicBezTo>
                    <a:pt x="207" y="15"/>
                    <a:pt x="133" y="24"/>
                    <a:pt x="58" y="24"/>
                  </a:cubicBezTo>
                  <a:cubicBezTo>
                    <a:pt x="0" y="24"/>
                    <a:pt x="0" y="107"/>
                    <a:pt x="58" y="107"/>
                  </a:cubicBezTo>
                  <a:lnTo>
                    <a:pt x="282" y="107"/>
                  </a:lnTo>
                  <a:cubicBezTo>
                    <a:pt x="323" y="98"/>
                    <a:pt x="356" y="98"/>
                    <a:pt x="398" y="90"/>
                  </a:cubicBezTo>
                  <a:cubicBezTo>
                    <a:pt x="431" y="90"/>
                    <a:pt x="472" y="82"/>
                    <a:pt x="505" y="65"/>
                  </a:cubicBezTo>
                  <a:cubicBezTo>
                    <a:pt x="530" y="57"/>
                    <a:pt x="530" y="7"/>
                    <a:pt x="497" y="7"/>
                  </a:cubicBezTo>
                  <a:cubicBezTo>
                    <a:pt x="481" y="3"/>
                    <a:pt x="462" y="1"/>
                    <a:pt x="4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2077275" y="2884825"/>
              <a:ext cx="5225" cy="2100"/>
            </a:xfrm>
            <a:custGeom>
              <a:rect b="b" l="l" r="r" t="t"/>
              <a:pathLst>
                <a:path extrusionOk="0" h="84" w="209">
                  <a:moveTo>
                    <a:pt x="42" y="1"/>
                  </a:moveTo>
                  <a:cubicBezTo>
                    <a:pt x="34" y="1"/>
                    <a:pt x="26" y="9"/>
                    <a:pt x="17" y="17"/>
                  </a:cubicBezTo>
                  <a:cubicBezTo>
                    <a:pt x="9" y="17"/>
                    <a:pt x="1" y="34"/>
                    <a:pt x="1" y="42"/>
                  </a:cubicBezTo>
                  <a:cubicBezTo>
                    <a:pt x="1" y="67"/>
                    <a:pt x="17" y="84"/>
                    <a:pt x="42" y="84"/>
                  </a:cubicBezTo>
                  <a:lnTo>
                    <a:pt x="75" y="84"/>
                  </a:lnTo>
                  <a:cubicBezTo>
                    <a:pt x="92" y="75"/>
                    <a:pt x="109" y="75"/>
                    <a:pt x="117" y="67"/>
                  </a:cubicBezTo>
                  <a:cubicBezTo>
                    <a:pt x="142" y="67"/>
                    <a:pt x="167" y="59"/>
                    <a:pt x="191" y="50"/>
                  </a:cubicBezTo>
                  <a:cubicBezTo>
                    <a:pt x="208" y="42"/>
                    <a:pt x="200" y="9"/>
                    <a:pt x="183" y="9"/>
                  </a:cubicBezTo>
                  <a:cubicBezTo>
                    <a:pt x="175" y="1"/>
                    <a:pt x="167" y="1"/>
                    <a:pt x="1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1944925" y="2781125"/>
              <a:ext cx="50775" cy="115875"/>
            </a:xfrm>
            <a:custGeom>
              <a:rect b="b" l="l" r="r" t="t"/>
              <a:pathLst>
                <a:path extrusionOk="0" h="4635" w="2031">
                  <a:moveTo>
                    <a:pt x="45" y="1"/>
                  </a:moveTo>
                  <a:cubicBezTo>
                    <a:pt x="23" y="1"/>
                    <a:pt x="0" y="18"/>
                    <a:pt x="0" y="47"/>
                  </a:cubicBezTo>
                  <a:cubicBezTo>
                    <a:pt x="50" y="362"/>
                    <a:pt x="150" y="669"/>
                    <a:pt x="249" y="967"/>
                  </a:cubicBezTo>
                  <a:cubicBezTo>
                    <a:pt x="348" y="1274"/>
                    <a:pt x="464" y="1564"/>
                    <a:pt x="589" y="1854"/>
                  </a:cubicBezTo>
                  <a:cubicBezTo>
                    <a:pt x="713" y="2152"/>
                    <a:pt x="846" y="2434"/>
                    <a:pt x="995" y="2715"/>
                  </a:cubicBezTo>
                  <a:cubicBezTo>
                    <a:pt x="1102" y="2914"/>
                    <a:pt x="1210" y="3105"/>
                    <a:pt x="1310" y="3312"/>
                  </a:cubicBezTo>
                  <a:cubicBezTo>
                    <a:pt x="1359" y="3436"/>
                    <a:pt x="1409" y="3560"/>
                    <a:pt x="1459" y="3685"/>
                  </a:cubicBezTo>
                  <a:cubicBezTo>
                    <a:pt x="1484" y="3759"/>
                    <a:pt x="1517" y="3834"/>
                    <a:pt x="1550" y="3908"/>
                  </a:cubicBezTo>
                  <a:cubicBezTo>
                    <a:pt x="1633" y="4140"/>
                    <a:pt x="1724" y="4364"/>
                    <a:pt x="1832" y="4588"/>
                  </a:cubicBezTo>
                  <a:cubicBezTo>
                    <a:pt x="1847" y="4620"/>
                    <a:pt x="1880" y="4635"/>
                    <a:pt x="1915" y="4635"/>
                  </a:cubicBezTo>
                  <a:cubicBezTo>
                    <a:pt x="1935" y="4635"/>
                    <a:pt x="1955" y="4630"/>
                    <a:pt x="1972" y="4621"/>
                  </a:cubicBezTo>
                  <a:cubicBezTo>
                    <a:pt x="2022" y="4588"/>
                    <a:pt x="2030" y="4530"/>
                    <a:pt x="2006" y="4480"/>
                  </a:cubicBezTo>
                  <a:lnTo>
                    <a:pt x="2014" y="4480"/>
                  </a:lnTo>
                  <a:cubicBezTo>
                    <a:pt x="1964" y="4372"/>
                    <a:pt x="1914" y="4256"/>
                    <a:pt x="1865" y="4140"/>
                  </a:cubicBezTo>
                  <a:cubicBezTo>
                    <a:pt x="1790" y="3958"/>
                    <a:pt x="1724" y="3768"/>
                    <a:pt x="1649" y="3585"/>
                  </a:cubicBezTo>
                  <a:cubicBezTo>
                    <a:pt x="1608" y="3461"/>
                    <a:pt x="1550" y="3345"/>
                    <a:pt x="1492" y="3229"/>
                  </a:cubicBezTo>
                  <a:cubicBezTo>
                    <a:pt x="1450" y="3121"/>
                    <a:pt x="1409" y="3014"/>
                    <a:pt x="1368" y="2914"/>
                  </a:cubicBezTo>
                  <a:cubicBezTo>
                    <a:pt x="1160" y="2376"/>
                    <a:pt x="945" y="1837"/>
                    <a:pt x="730" y="1307"/>
                  </a:cubicBezTo>
                  <a:cubicBezTo>
                    <a:pt x="680" y="1166"/>
                    <a:pt x="622" y="1017"/>
                    <a:pt x="564" y="876"/>
                  </a:cubicBezTo>
                  <a:cubicBezTo>
                    <a:pt x="531" y="810"/>
                    <a:pt x="506" y="735"/>
                    <a:pt x="473" y="661"/>
                  </a:cubicBezTo>
                  <a:cubicBezTo>
                    <a:pt x="440" y="578"/>
                    <a:pt x="398" y="511"/>
                    <a:pt x="348" y="429"/>
                  </a:cubicBezTo>
                  <a:cubicBezTo>
                    <a:pt x="338" y="407"/>
                    <a:pt x="318" y="398"/>
                    <a:pt x="296" y="398"/>
                  </a:cubicBezTo>
                  <a:cubicBezTo>
                    <a:pt x="268" y="398"/>
                    <a:pt x="238" y="413"/>
                    <a:pt x="224" y="437"/>
                  </a:cubicBezTo>
                  <a:cubicBezTo>
                    <a:pt x="183" y="296"/>
                    <a:pt x="133" y="163"/>
                    <a:pt x="83" y="31"/>
                  </a:cubicBezTo>
                  <a:cubicBezTo>
                    <a:pt x="76" y="10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1947400" y="2825150"/>
              <a:ext cx="31725" cy="101050"/>
            </a:xfrm>
            <a:custGeom>
              <a:rect b="b" l="l" r="r" t="t"/>
              <a:pathLst>
                <a:path extrusionOk="0" h="4042" w="1269">
                  <a:moveTo>
                    <a:pt x="506" y="1037"/>
                  </a:moveTo>
                  <a:lnTo>
                    <a:pt x="506" y="1037"/>
                  </a:lnTo>
                  <a:cubicBezTo>
                    <a:pt x="556" y="1161"/>
                    <a:pt x="597" y="1286"/>
                    <a:pt x="639" y="1402"/>
                  </a:cubicBezTo>
                  <a:cubicBezTo>
                    <a:pt x="664" y="1468"/>
                    <a:pt x="680" y="1534"/>
                    <a:pt x="697" y="1601"/>
                  </a:cubicBezTo>
                  <a:cubicBezTo>
                    <a:pt x="689" y="1592"/>
                    <a:pt x="689" y="1584"/>
                    <a:pt x="689" y="1576"/>
                  </a:cubicBezTo>
                  <a:cubicBezTo>
                    <a:pt x="669" y="1544"/>
                    <a:pt x="640" y="1531"/>
                    <a:pt x="616" y="1531"/>
                  </a:cubicBezTo>
                  <a:cubicBezTo>
                    <a:pt x="609" y="1531"/>
                    <a:pt x="603" y="1532"/>
                    <a:pt x="597" y="1534"/>
                  </a:cubicBezTo>
                  <a:cubicBezTo>
                    <a:pt x="573" y="1369"/>
                    <a:pt x="539" y="1203"/>
                    <a:pt x="506" y="1037"/>
                  </a:cubicBezTo>
                  <a:close/>
                  <a:moveTo>
                    <a:pt x="481" y="3142"/>
                  </a:moveTo>
                  <a:lnTo>
                    <a:pt x="473" y="3158"/>
                  </a:lnTo>
                  <a:cubicBezTo>
                    <a:pt x="457" y="3200"/>
                    <a:pt x="432" y="3249"/>
                    <a:pt x="407" y="3291"/>
                  </a:cubicBezTo>
                  <a:cubicBezTo>
                    <a:pt x="407" y="3283"/>
                    <a:pt x="407" y="3283"/>
                    <a:pt x="407" y="3274"/>
                  </a:cubicBezTo>
                  <a:cubicBezTo>
                    <a:pt x="432" y="3233"/>
                    <a:pt x="448" y="3183"/>
                    <a:pt x="465" y="3142"/>
                  </a:cubicBezTo>
                  <a:close/>
                  <a:moveTo>
                    <a:pt x="112" y="0"/>
                  </a:moveTo>
                  <a:cubicBezTo>
                    <a:pt x="93" y="0"/>
                    <a:pt x="73" y="17"/>
                    <a:pt x="84" y="43"/>
                  </a:cubicBezTo>
                  <a:cubicBezTo>
                    <a:pt x="84" y="51"/>
                    <a:pt x="92" y="59"/>
                    <a:pt x="92" y="68"/>
                  </a:cubicBezTo>
                  <a:cubicBezTo>
                    <a:pt x="92" y="68"/>
                    <a:pt x="84" y="68"/>
                    <a:pt x="84" y="76"/>
                  </a:cubicBezTo>
                  <a:cubicBezTo>
                    <a:pt x="34" y="93"/>
                    <a:pt x="1" y="151"/>
                    <a:pt x="17" y="192"/>
                  </a:cubicBezTo>
                  <a:cubicBezTo>
                    <a:pt x="216" y="681"/>
                    <a:pt x="349" y="1203"/>
                    <a:pt x="407" y="1725"/>
                  </a:cubicBezTo>
                  <a:cubicBezTo>
                    <a:pt x="440" y="1990"/>
                    <a:pt x="457" y="2263"/>
                    <a:pt x="432" y="2529"/>
                  </a:cubicBezTo>
                  <a:cubicBezTo>
                    <a:pt x="415" y="2769"/>
                    <a:pt x="307" y="2984"/>
                    <a:pt x="216" y="3200"/>
                  </a:cubicBezTo>
                  <a:cubicBezTo>
                    <a:pt x="109" y="3448"/>
                    <a:pt x="34" y="3697"/>
                    <a:pt x="75" y="3970"/>
                  </a:cubicBezTo>
                  <a:cubicBezTo>
                    <a:pt x="86" y="4013"/>
                    <a:pt x="134" y="4042"/>
                    <a:pt x="180" y="4042"/>
                  </a:cubicBezTo>
                  <a:cubicBezTo>
                    <a:pt x="206" y="4042"/>
                    <a:pt x="232" y="4032"/>
                    <a:pt x="249" y="4012"/>
                  </a:cubicBezTo>
                  <a:cubicBezTo>
                    <a:pt x="299" y="3954"/>
                    <a:pt x="357" y="3896"/>
                    <a:pt x="407" y="3829"/>
                  </a:cubicBezTo>
                  <a:cubicBezTo>
                    <a:pt x="523" y="3821"/>
                    <a:pt x="631" y="3788"/>
                    <a:pt x="730" y="3730"/>
                  </a:cubicBezTo>
                  <a:cubicBezTo>
                    <a:pt x="821" y="3672"/>
                    <a:pt x="896" y="3589"/>
                    <a:pt x="945" y="3506"/>
                  </a:cubicBezTo>
                  <a:cubicBezTo>
                    <a:pt x="956" y="3513"/>
                    <a:pt x="967" y="3517"/>
                    <a:pt x="979" y="3517"/>
                  </a:cubicBezTo>
                  <a:cubicBezTo>
                    <a:pt x="996" y="3517"/>
                    <a:pt x="1014" y="3509"/>
                    <a:pt x="1028" y="3490"/>
                  </a:cubicBezTo>
                  <a:cubicBezTo>
                    <a:pt x="1103" y="3365"/>
                    <a:pt x="1153" y="3225"/>
                    <a:pt x="1186" y="3084"/>
                  </a:cubicBezTo>
                  <a:cubicBezTo>
                    <a:pt x="1202" y="3009"/>
                    <a:pt x="1211" y="2935"/>
                    <a:pt x="1211" y="2868"/>
                  </a:cubicBezTo>
                  <a:cubicBezTo>
                    <a:pt x="1211" y="2794"/>
                    <a:pt x="1219" y="2719"/>
                    <a:pt x="1186" y="2661"/>
                  </a:cubicBezTo>
                  <a:cubicBezTo>
                    <a:pt x="1269" y="2147"/>
                    <a:pt x="1028" y="1650"/>
                    <a:pt x="788" y="1195"/>
                  </a:cubicBezTo>
                  <a:cubicBezTo>
                    <a:pt x="747" y="1070"/>
                    <a:pt x="689" y="946"/>
                    <a:pt x="631" y="822"/>
                  </a:cubicBezTo>
                  <a:cubicBezTo>
                    <a:pt x="515" y="573"/>
                    <a:pt x="374" y="333"/>
                    <a:pt x="208" y="117"/>
                  </a:cubicBezTo>
                  <a:cubicBezTo>
                    <a:pt x="208" y="109"/>
                    <a:pt x="200" y="101"/>
                    <a:pt x="191" y="101"/>
                  </a:cubicBezTo>
                  <a:cubicBezTo>
                    <a:pt x="175" y="68"/>
                    <a:pt x="158" y="43"/>
                    <a:pt x="142" y="18"/>
                  </a:cubicBezTo>
                  <a:cubicBezTo>
                    <a:pt x="136" y="6"/>
                    <a:pt x="124" y="0"/>
                    <a:pt x="112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2105450" y="2760450"/>
              <a:ext cx="33800" cy="138025"/>
            </a:xfrm>
            <a:custGeom>
              <a:rect b="b" l="l" r="r" t="t"/>
              <a:pathLst>
                <a:path extrusionOk="0" h="5521" w="1352">
                  <a:moveTo>
                    <a:pt x="1313" y="0"/>
                  </a:moveTo>
                  <a:cubicBezTo>
                    <a:pt x="1293" y="0"/>
                    <a:pt x="1273" y="13"/>
                    <a:pt x="1268" y="38"/>
                  </a:cubicBezTo>
                  <a:cubicBezTo>
                    <a:pt x="1186" y="808"/>
                    <a:pt x="1210" y="1595"/>
                    <a:pt x="1003" y="2349"/>
                  </a:cubicBezTo>
                  <a:cubicBezTo>
                    <a:pt x="887" y="2747"/>
                    <a:pt x="722" y="3128"/>
                    <a:pt x="589" y="3526"/>
                  </a:cubicBezTo>
                  <a:cubicBezTo>
                    <a:pt x="572" y="3559"/>
                    <a:pt x="556" y="3592"/>
                    <a:pt x="548" y="3617"/>
                  </a:cubicBezTo>
                  <a:cubicBezTo>
                    <a:pt x="548" y="3617"/>
                    <a:pt x="548" y="3625"/>
                    <a:pt x="539" y="3625"/>
                  </a:cubicBezTo>
                  <a:cubicBezTo>
                    <a:pt x="539" y="3633"/>
                    <a:pt x="531" y="3642"/>
                    <a:pt x="531" y="3650"/>
                  </a:cubicBezTo>
                  <a:cubicBezTo>
                    <a:pt x="514" y="3675"/>
                    <a:pt x="506" y="3700"/>
                    <a:pt x="498" y="3725"/>
                  </a:cubicBezTo>
                  <a:cubicBezTo>
                    <a:pt x="456" y="3816"/>
                    <a:pt x="407" y="3915"/>
                    <a:pt x="365" y="4006"/>
                  </a:cubicBezTo>
                  <a:cubicBezTo>
                    <a:pt x="365" y="4015"/>
                    <a:pt x="365" y="4023"/>
                    <a:pt x="357" y="4031"/>
                  </a:cubicBezTo>
                  <a:cubicBezTo>
                    <a:pt x="349" y="4056"/>
                    <a:pt x="332" y="4089"/>
                    <a:pt x="324" y="4122"/>
                  </a:cubicBezTo>
                  <a:cubicBezTo>
                    <a:pt x="266" y="4255"/>
                    <a:pt x="208" y="4396"/>
                    <a:pt x="158" y="4537"/>
                  </a:cubicBezTo>
                  <a:cubicBezTo>
                    <a:pt x="158" y="4553"/>
                    <a:pt x="150" y="4570"/>
                    <a:pt x="150" y="4578"/>
                  </a:cubicBezTo>
                  <a:cubicBezTo>
                    <a:pt x="84" y="4727"/>
                    <a:pt x="1" y="4876"/>
                    <a:pt x="117" y="5017"/>
                  </a:cubicBezTo>
                  <a:cubicBezTo>
                    <a:pt x="241" y="5158"/>
                    <a:pt x="382" y="5282"/>
                    <a:pt x="506" y="5415"/>
                  </a:cubicBezTo>
                  <a:cubicBezTo>
                    <a:pt x="527" y="5436"/>
                    <a:pt x="552" y="5445"/>
                    <a:pt x="577" y="5445"/>
                  </a:cubicBezTo>
                  <a:cubicBezTo>
                    <a:pt x="611" y="5445"/>
                    <a:pt x="644" y="5427"/>
                    <a:pt x="664" y="5398"/>
                  </a:cubicBezTo>
                  <a:cubicBezTo>
                    <a:pt x="688" y="5423"/>
                    <a:pt x="722" y="5440"/>
                    <a:pt x="755" y="5456"/>
                  </a:cubicBezTo>
                  <a:cubicBezTo>
                    <a:pt x="771" y="5465"/>
                    <a:pt x="796" y="5465"/>
                    <a:pt x="821" y="5465"/>
                  </a:cubicBezTo>
                  <a:cubicBezTo>
                    <a:pt x="838" y="5473"/>
                    <a:pt x="854" y="5489"/>
                    <a:pt x="871" y="5498"/>
                  </a:cubicBezTo>
                  <a:cubicBezTo>
                    <a:pt x="890" y="5514"/>
                    <a:pt x="912" y="5520"/>
                    <a:pt x="932" y="5520"/>
                  </a:cubicBezTo>
                  <a:cubicBezTo>
                    <a:pt x="1008" y="5520"/>
                    <a:pt x="1075" y="5428"/>
                    <a:pt x="1003" y="5357"/>
                  </a:cubicBezTo>
                  <a:cubicBezTo>
                    <a:pt x="929" y="5291"/>
                    <a:pt x="854" y="5224"/>
                    <a:pt x="780" y="5150"/>
                  </a:cubicBezTo>
                  <a:cubicBezTo>
                    <a:pt x="755" y="5125"/>
                    <a:pt x="730" y="5092"/>
                    <a:pt x="705" y="5067"/>
                  </a:cubicBezTo>
                  <a:cubicBezTo>
                    <a:pt x="597" y="4868"/>
                    <a:pt x="581" y="4619"/>
                    <a:pt x="606" y="4396"/>
                  </a:cubicBezTo>
                  <a:cubicBezTo>
                    <a:pt x="606" y="4346"/>
                    <a:pt x="614" y="4296"/>
                    <a:pt x="622" y="4247"/>
                  </a:cubicBezTo>
                  <a:cubicBezTo>
                    <a:pt x="730" y="3923"/>
                    <a:pt x="838" y="3592"/>
                    <a:pt x="937" y="3269"/>
                  </a:cubicBezTo>
                  <a:cubicBezTo>
                    <a:pt x="954" y="3236"/>
                    <a:pt x="945" y="3211"/>
                    <a:pt x="920" y="3186"/>
                  </a:cubicBezTo>
                  <a:cubicBezTo>
                    <a:pt x="1012" y="2929"/>
                    <a:pt x="1103" y="2681"/>
                    <a:pt x="1169" y="2415"/>
                  </a:cubicBezTo>
                  <a:cubicBezTo>
                    <a:pt x="1268" y="2067"/>
                    <a:pt x="1302" y="1703"/>
                    <a:pt x="1310" y="1338"/>
                  </a:cubicBezTo>
                  <a:cubicBezTo>
                    <a:pt x="1326" y="908"/>
                    <a:pt x="1351" y="468"/>
                    <a:pt x="1351" y="38"/>
                  </a:cubicBezTo>
                  <a:cubicBezTo>
                    <a:pt x="1351" y="13"/>
                    <a:pt x="1333" y="0"/>
                    <a:pt x="1313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2094975" y="3021550"/>
              <a:ext cx="18375" cy="38175"/>
            </a:xfrm>
            <a:custGeom>
              <a:rect b="b" l="l" r="r" t="t"/>
              <a:pathLst>
                <a:path extrusionOk="0" h="1527" w="735">
                  <a:moveTo>
                    <a:pt x="49" y="1"/>
                  </a:moveTo>
                  <a:cubicBezTo>
                    <a:pt x="25" y="1"/>
                    <a:pt x="1" y="17"/>
                    <a:pt x="5" y="50"/>
                  </a:cubicBezTo>
                  <a:cubicBezTo>
                    <a:pt x="30" y="307"/>
                    <a:pt x="163" y="522"/>
                    <a:pt x="262" y="754"/>
                  </a:cubicBezTo>
                  <a:cubicBezTo>
                    <a:pt x="320" y="870"/>
                    <a:pt x="370" y="994"/>
                    <a:pt x="411" y="1119"/>
                  </a:cubicBezTo>
                  <a:cubicBezTo>
                    <a:pt x="436" y="1185"/>
                    <a:pt x="453" y="1243"/>
                    <a:pt x="469" y="1301"/>
                  </a:cubicBezTo>
                  <a:cubicBezTo>
                    <a:pt x="486" y="1342"/>
                    <a:pt x="494" y="1375"/>
                    <a:pt x="503" y="1409"/>
                  </a:cubicBezTo>
                  <a:cubicBezTo>
                    <a:pt x="503" y="1417"/>
                    <a:pt x="511" y="1425"/>
                    <a:pt x="511" y="1433"/>
                  </a:cubicBezTo>
                  <a:cubicBezTo>
                    <a:pt x="511" y="1433"/>
                    <a:pt x="511" y="1442"/>
                    <a:pt x="511" y="1442"/>
                  </a:cubicBezTo>
                  <a:cubicBezTo>
                    <a:pt x="511" y="1467"/>
                    <a:pt x="527" y="1491"/>
                    <a:pt x="544" y="1508"/>
                  </a:cubicBezTo>
                  <a:cubicBezTo>
                    <a:pt x="562" y="1521"/>
                    <a:pt x="582" y="1527"/>
                    <a:pt x="601" y="1527"/>
                  </a:cubicBezTo>
                  <a:cubicBezTo>
                    <a:pt x="643" y="1527"/>
                    <a:pt x="684" y="1498"/>
                    <a:pt x="701" y="1458"/>
                  </a:cubicBezTo>
                  <a:cubicBezTo>
                    <a:pt x="735" y="1392"/>
                    <a:pt x="693" y="1317"/>
                    <a:pt x="677" y="1251"/>
                  </a:cubicBezTo>
                  <a:cubicBezTo>
                    <a:pt x="627" y="1102"/>
                    <a:pt x="577" y="953"/>
                    <a:pt x="511" y="820"/>
                  </a:cubicBezTo>
                  <a:cubicBezTo>
                    <a:pt x="453" y="680"/>
                    <a:pt x="378" y="555"/>
                    <a:pt x="304" y="431"/>
                  </a:cubicBezTo>
                  <a:cubicBezTo>
                    <a:pt x="221" y="307"/>
                    <a:pt x="130" y="182"/>
                    <a:pt x="97" y="33"/>
                  </a:cubicBezTo>
                  <a:cubicBezTo>
                    <a:pt x="89" y="11"/>
                    <a:pt x="69" y="1"/>
                    <a:pt x="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2091375" y="3035800"/>
              <a:ext cx="6025" cy="13000"/>
            </a:xfrm>
            <a:custGeom>
              <a:rect b="b" l="l" r="r" t="t"/>
              <a:pathLst>
                <a:path extrusionOk="0" h="520" w="241">
                  <a:moveTo>
                    <a:pt x="54" y="0"/>
                  </a:moveTo>
                  <a:cubicBezTo>
                    <a:pt x="50" y="0"/>
                    <a:pt x="46" y="1"/>
                    <a:pt x="42" y="2"/>
                  </a:cubicBezTo>
                  <a:cubicBezTo>
                    <a:pt x="17" y="10"/>
                    <a:pt x="0" y="43"/>
                    <a:pt x="9" y="68"/>
                  </a:cubicBezTo>
                  <a:cubicBezTo>
                    <a:pt x="33" y="143"/>
                    <a:pt x="58" y="209"/>
                    <a:pt x="83" y="284"/>
                  </a:cubicBezTo>
                  <a:cubicBezTo>
                    <a:pt x="100" y="325"/>
                    <a:pt x="108" y="358"/>
                    <a:pt x="125" y="391"/>
                  </a:cubicBezTo>
                  <a:cubicBezTo>
                    <a:pt x="133" y="433"/>
                    <a:pt x="149" y="466"/>
                    <a:pt x="174" y="499"/>
                  </a:cubicBezTo>
                  <a:cubicBezTo>
                    <a:pt x="181" y="513"/>
                    <a:pt x="194" y="519"/>
                    <a:pt x="206" y="519"/>
                  </a:cubicBezTo>
                  <a:cubicBezTo>
                    <a:pt x="224" y="519"/>
                    <a:pt x="241" y="506"/>
                    <a:pt x="241" y="482"/>
                  </a:cubicBezTo>
                  <a:cubicBezTo>
                    <a:pt x="241" y="441"/>
                    <a:pt x="232" y="408"/>
                    <a:pt x="224" y="366"/>
                  </a:cubicBezTo>
                  <a:cubicBezTo>
                    <a:pt x="216" y="333"/>
                    <a:pt x="199" y="292"/>
                    <a:pt x="191" y="259"/>
                  </a:cubicBezTo>
                  <a:cubicBezTo>
                    <a:pt x="166" y="184"/>
                    <a:pt x="133" y="110"/>
                    <a:pt x="108" y="43"/>
                  </a:cubicBezTo>
                  <a:cubicBezTo>
                    <a:pt x="94" y="22"/>
                    <a:pt x="79" y="0"/>
                    <a:pt x="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1962950" y="2994000"/>
              <a:ext cx="51475" cy="85650"/>
            </a:xfrm>
            <a:custGeom>
              <a:rect b="b" l="l" r="r" t="t"/>
              <a:pathLst>
                <a:path extrusionOk="0" h="3426" w="2059">
                  <a:moveTo>
                    <a:pt x="63" y="0"/>
                  </a:moveTo>
                  <a:cubicBezTo>
                    <a:pt x="50" y="0"/>
                    <a:pt x="38" y="8"/>
                    <a:pt x="33" y="25"/>
                  </a:cubicBezTo>
                  <a:cubicBezTo>
                    <a:pt x="0" y="141"/>
                    <a:pt x="17" y="282"/>
                    <a:pt x="25" y="406"/>
                  </a:cubicBezTo>
                  <a:cubicBezTo>
                    <a:pt x="33" y="539"/>
                    <a:pt x="50" y="671"/>
                    <a:pt x="67" y="796"/>
                  </a:cubicBezTo>
                  <a:cubicBezTo>
                    <a:pt x="100" y="1061"/>
                    <a:pt x="149" y="1318"/>
                    <a:pt x="216" y="1574"/>
                  </a:cubicBezTo>
                  <a:cubicBezTo>
                    <a:pt x="249" y="1699"/>
                    <a:pt x="282" y="1823"/>
                    <a:pt x="332" y="1931"/>
                  </a:cubicBezTo>
                  <a:cubicBezTo>
                    <a:pt x="373" y="2047"/>
                    <a:pt x="439" y="2146"/>
                    <a:pt x="531" y="2229"/>
                  </a:cubicBezTo>
                  <a:cubicBezTo>
                    <a:pt x="729" y="2419"/>
                    <a:pt x="937" y="2593"/>
                    <a:pt x="1135" y="2776"/>
                  </a:cubicBezTo>
                  <a:lnTo>
                    <a:pt x="1831" y="3397"/>
                  </a:lnTo>
                  <a:cubicBezTo>
                    <a:pt x="1853" y="3417"/>
                    <a:pt x="1877" y="3426"/>
                    <a:pt x="1901" y="3426"/>
                  </a:cubicBezTo>
                  <a:cubicBezTo>
                    <a:pt x="1984" y="3426"/>
                    <a:pt x="2058" y="3319"/>
                    <a:pt x="1981" y="3248"/>
                  </a:cubicBezTo>
                  <a:cubicBezTo>
                    <a:pt x="1583" y="2900"/>
                    <a:pt x="1193" y="2544"/>
                    <a:pt x="804" y="2196"/>
                  </a:cubicBezTo>
                  <a:cubicBezTo>
                    <a:pt x="713" y="2113"/>
                    <a:pt x="613" y="2038"/>
                    <a:pt x="555" y="1939"/>
                  </a:cubicBezTo>
                  <a:cubicBezTo>
                    <a:pt x="497" y="1840"/>
                    <a:pt x="473" y="1715"/>
                    <a:pt x="439" y="1608"/>
                  </a:cubicBezTo>
                  <a:cubicBezTo>
                    <a:pt x="365" y="1367"/>
                    <a:pt x="307" y="1110"/>
                    <a:pt x="257" y="862"/>
                  </a:cubicBezTo>
                  <a:cubicBezTo>
                    <a:pt x="224" y="729"/>
                    <a:pt x="199" y="588"/>
                    <a:pt x="183" y="448"/>
                  </a:cubicBezTo>
                  <a:cubicBezTo>
                    <a:pt x="166" y="381"/>
                    <a:pt x="158" y="315"/>
                    <a:pt x="149" y="240"/>
                  </a:cubicBezTo>
                  <a:cubicBezTo>
                    <a:pt x="133" y="166"/>
                    <a:pt x="125" y="91"/>
                    <a:pt x="100" y="25"/>
                  </a:cubicBezTo>
                  <a:cubicBezTo>
                    <a:pt x="91" y="8"/>
                    <a:pt x="77" y="0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2043100" y="2964450"/>
              <a:ext cx="27800" cy="34275"/>
            </a:xfrm>
            <a:custGeom>
              <a:rect b="b" l="l" r="r" t="t"/>
              <a:pathLst>
                <a:path extrusionOk="0" h="1371" w="1112">
                  <a:moveTo>
                    <a:pt x="597" y="677"/>
                  </a:moveTo>
                  <a:cubicBezTo>
                    <a:pt x="597" y="677"/>
                    <a:pt x="606" y="685"/>
                    <a:pt x="606" y="685"/>
                  </a:cubicBezTo>
                  <a:cubicBezTo>
                    <a:pt x="606" y="702"/>
                    <a:pt x="614" y="726"/>
                    <a:pt x="622" y="743"/>
                  </a:cubicBezTo>
                  <a:cubicBezTo>
                    <a:pt x="614" y="751"/>
                    <a:pt x="606" y="768"/>
                    <a:pt x="606" y="776"/>
                  </a:cubicBezTo>
                  <a:cubicBezTo>
                    <a:pt x="597" y="743"/>
                    <a:pt x="597" y="710"/>
                    <a:pt x="597" y="677"/>
                  </a:cubicBezTo>
                  <a:close/>
                  <a:moveTo>
                    <a:pt x="440" y="1"/>
                  </a:moveTo>
                  <a:cubicBezTo>
                    <a:pt x="408" y="1"/>
                    <a:pt x="376" y="8"/>
                    <a:pt x="349" y="30"/>
                  </a:cubicBezTo>
                  <a:cubicBezTo>
                    <a:pt x="324" y="47"/>
                    <a:pt x="299" y="72"/>
                    <a:pt x="291" y="105"/>
                  </a:cubicBezTo>
                  <a:cubicBezTo>
                    <a:pt x="224" y="105"/>
                    <a:pt x="158" y="122"/>
                    <a:pt x="108" y="180"/>
                  </a:cubicBezTo>
                  <a:cubicBezTo>
                    <a:pt x="9" y="304"/>
                    <a:pt x="1" y="503"/>
                    <a:pt x="9" y="652"/>
                  </a:cubicBezTo>
                  <a:cubicBezTo>
                    <a:pt x="17" y="809"/>
                    <a:pt x="50" y="983"/>
                    <a:pt x="142" y="1116"/>
                  </a:cubicBezTo>
                  <a:cubicBezTo>
                    <a:pt x="142" y="1124"/>
                    <a:pt x="150" y="1124"/>
                    <a:pt x="150" y="1132"/>
                  </a:cubicBezTo>
                  <a:cubicBezTo>
                    <a:pt x="166" y="1149"/>
                    <a:pt x="175" y="1166"/>
                    <a:pt x="191" y="1182"/>
                  </a:cubicBezTo>
                  <a:cubicBezTo>
                    <a:pt x="286" y="1306"/>
                    <a:pt x="429" y="1371"/>
                    <a:pt x="572" y="1371"/>
                  </a:cubicBezTo>
                  <a:cubicBezTo>
                    <a:pt x="706" y="1371"/>
                    <a:pt x="841" y="1315"/>
                    <a:pt x="937" y="1199"/>
                  </a:cubicBezTo>
                  <a:cubicBezTo>
                    <a:pt x="954" y="1174"/>
                    <a:pt x="970" y="1149"/>
                    <a:pt x="987" y="1124"/>
                  </a:cubicBezTo>
                  <a:cubicBezTo>
                    <a:pt x="1036" y="1066"/>
                    <a:pt x="1070" y="992"/>
                    <a:pt x="1086" y="909"/>
                  </a:cubicBezTo>
                  <a:cubicBezTo>
                    <a:pt x="1111" y="801"/>
                    <a:pt x="1094" y="677"/>
                    <a:pt x="1045" y="577"/>
                  </a:cubicBezTo>
                  <a:cubicBezTo>
                    <a:pt x="1020" y="503"/>
                    <a:pt x="970" y="428"/>
                    <a:pt x="920" y="362"/>
                  </a:cubicBezTo>
                  <a:cubicBezTo>
                    <a:pt x="912" y="345"/>
                    <a:pt x="904" y="329"/>
                    <a:pt x="896" y="312"/>
                  </a:cubicBezTo>
                  <a:cubicBezTo>
                    <a:pt x="829" y="171"/>
                    <a:pt x="738" y="14"/>
                    <a:pt x="564" y="6"/>
                  </a:cubicBezTo>
                  <a:lnTo>
                    <a:pt x="490" y="6"/>
                  </a:lnTo>
                  <a:cubicBezTo>
                    <a:pt x="473" y="3"/>
                    <a:pt x="456" y="1"/>
                    <a:pt x="440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2137550" y="2959925"/>
              <a:ext cx="17850" cy="28500"/>
            </a:xfrm>
            <a:custGeom>
              <a:rect b="b" l="l" r="r" t="t"/>
              <a:pathLst>
                <a:path extrusionOk="0" h="1140" w="714">
                  <a:moveTo>
                    <a:pt x="454" y="0"/>
                  </a:moveTo>
                  <a:cubicBezTo>
                    <a:pt x="411" y="0"/>
                    <a:pt x="368" y="13"/>
                    <a:pt x="332" y="37"/>
                  </a:cubicBezTo>
                  <a:cubicBezTo>
                    <a:pt x="241" y="95"/>
                    <a:pt x="192" y="195"/>
                    <a:pt x="150" y="294"/>
                  </a:cubicBezTo>
                  <a:cubicBezTo>
                    <a:pt x="109" y="394"/>
                    <a:pt x="67" y="501"/>
                    <a:pt x="42" y="609"/>
                  </a:cubicBezTo>
                  <a:cubicBezTo>
                    <a:pt x="18" y="717"/>
                    <a:pt x="1" y="833"/>
                    <a:pt x="1" y="941"/>
                  </a:cubicBezTo>
                  <a:cubicBezTo>
                    <a:pt x="9" y="1052"/>
                    <a:pt x="85" y="1140"/>
                    <a:pt x="201" y="1140"/>
                  </a:cubicBezTo>
                  <a:cubicBezTo>
                    <a:pt x="206" y="1140"/>
                    <a:pt x="211" y="1140"/>
                    <a:pt x="216" y="1139"/>
                  </a:cubicBezTo>
                  <a:cubicBezTo>
                    <a:pt x="266" y="1139"/>
                    <a:pt x="308" y="1123"/>
                    <a:pt x="349" y="1098"/>
                  </a:cubicBezTo>
                  <a:cubicBezTo>
                    <a:pt x="349" y="1098"/>
                    <a:pt x="349" y="1098"/>
                    <a:pt x="357" y="1090"/>
                  </a:cubicBezTo>
                  <a:cubicBezTo>
                    <a:pt x="531" y="1032"/>
                    <a:pt x="656" y="841"/>
                    <a:pt x="672" y="659"/>
                  </a:cubicBezTo>
                  <a:cubicBezTo>
                    <a:pt x="705" y="551"/>
                    <a:pt x="714" y="452"/>
                    <a:pt x="705" y="344"/>
                  </a:cubicBezTo>
                  <a:cubicBezTo>
                    <a:pt x="697" y="245"/>
                    <a:pt x="680" y="145"/>
                    <a:pt x="614" y="71"/>
                  </a:cubicBezTo>
                  <a:cubicBezTo>
                    <a:pt x="571" y="23"/>
                    <a:pt x="512" y="0"/>
                    <a:pt x="454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2100700" y="3107425"/>
              <a:ext cx="54700" cy="32425"/>
            </a:xfrm>
            <a:custGeom>
              <a:rect b="b" l="l" r="r" t="t"/>
              <a:pathLst>
                <a:path extrusionOk="0" h="1297" w="2188">
                  <a:moveTo>
                    <a:pt x="1270" y="0"/>
                  </a:moveTo>
                  <a:cubicBezTo>
                    <a:pt x="1220" y="0"/>
                    <a:pt x="1168" y="35"/>
                    <a:pt x="1168" y="95"/>
                  </a:cubicBezTo>
                  <a:cubicBezTo>
                    <a:pt x="1160" y="178"/>
                    <a:pt x="1193" y="252"/>
                    <a:pt x="1235" y="310"/>
                  </a:cubicBezTo>
                  <a:cubicBezTo>
                    <a:pt x="1284" y="484"/>
                    <a:pt x="1276" y="683"/>
                    <a:pt x="1210" y="849"/>
                  </a:cubicBezTo>
                  <a:cubicBezTo>
                    <a:pt x="1193" y="882"/>
                    <a:pt x="1193" y="907"/>
                    <a:pt x="1202" y="932"/>
                  </a:cubicBezTo>
                  <a:cubicBezTo>
                    <a:pt x="1168" y="956"/>
                    <a:pt x="1135" y="973"/>
                    <a:pt x="1102" y="998"/>
                  </a:cubicBezTo>
                  <a:cubicBezTo>
                    <a:pt x="1028" y="1035"/>
                    <a:pt x="948" y="1092"/>
                    <a:pt x="866" y="1092"/>
                  </a:cubicBezTo>
                  <a:cubicBezTo>
                    <a:pt x="857" y="1092"/>
                    <a:pt x="847" y="1091"/>
                    <a:pt x="837" y="1089"/>
                  </a:cubicBezTo>
                  <a:cubicBezTo>
                    <a:pt x="820" y="1089"/>
                    <a:pt x="812" y="1097"/>
                    <a:pt x="804" y="1106"/>
                  </a:cubicBezTo>
                  <a:cubicBezTo>
                    <a:pt x="762" y="1114"/>
                    <a:pt x="721" y="1114"/>
                    <a:pt x="680" y="1122"/>
                  </a:cubicBezTo>
                  <a:cubicBezTo>
                    <a:pt x="644" y="1125"/>
                    <a:pt x="609" y="1126"/>
                    <a:pt x="574" y="1126"/>
                  </a:cubicBezTo>
                  <a:cubicBezTo>
                    <a:pt x="421" y="1126"/>
                    <a:pt x="269" y="1104"/>
                    <a:pt x="116" y="1104"/>
                  </a:cubicBezTo>
                  <a:cubicBezTo>
                    <a:pt x="97" y="1104"/>
                    <a:pt x="77" y="1105"/>
                    <a:pt x="58" y="1106"/>
                  </a:cubicBezTo>
                  <a:cubicBezTo>
                    <a:pt x="17" y="1106"/>
                    <a:pt x="0" y="1164"/>
                    <a:pt x="33" y="1180"/>
                  </a:cubicBezTo>
                  <a:cubicBezTo>
                    <a:pt x="224" y="1288"/>
                    <a:pt x="464" y="1288"/>
                    <a:pt x="680" y="1296"/>
                  </a:cubicBezTo>
                  <a:cubicBezTo>
                    <a:pt x="903" y="1296"/>
                    <a:pt x="1127" y="1246"/>
                    <a:pt x="1334" y="1172"/>
                  </a:cubicBezTo>
                  <a:cubicBezTo>
                    <a:pt x="1508" y="1097"/>
                    <a:pt x="1682" y="1006"/>
                    <a:pt x="1831" y="882"/>
                  </a:cubicBezTo>
                  <a:cubicBezTo>
                    <a:pt x="1906" y="824"/>
                    <a:pt x="1972" y="758"/>
                    <a:pt x="2038" y="683"/>
                  </a:cubicBezTo>
                  <a:cubicBezTo>
                    <a:pt x="2096" y="608"/>
                    <a:pt x="2188" y="517"/>
                    <a:pt x="2188" y="426"/>
                  </a:cubicBezTo>
                  <a:cubicBezTo>
                    <a:pt x="2188" y="368"/>
                    <a:pt x="2142" y="335"/>
                    <a:pt x="2095" y="335"/>
                  </a:cubicBezTo>
                  <a:cubicBezTo>
                    <a:pt x="2081" y="335"/>
                    <a:pt x="2068" y="338"/>
                    <a:pt x="2055" y="343"/>
                  </a:cubicBezTo>
                  <a:cubicBezTo>
                    <a:pt x="2055" y="343"/>
                    <a:pt x="2055" y="352"/>
                    <a:pt x="2055" y="352"/>
                  </a:cubicBezTo>
                  <a:cubicBezTo>
                    <a:pt x="2022" y="318"/>
                    <a:pt x="1989" y="294"/>
                    <a:pt x="1947" y="285"/>
                  </a:cubicBezTo>
                  <a:cubicBezTo>
                    <a:pt x="1930" y="282"/>
                    <a:pt x="1913" y="280"/>
                    <a:pt x="1897" y="280"/>
                  </a:cubicBezTo>
                  <a:cubicBezTo>
                    <a:pt x="1840" y="280"/>
                    <a:pt x="1796" y="302"/>
                    <a:pt x="1757" y="335"/>
                  </a:cubicBezTo>
                  <a:cubicBezTo>
                    <a:pt x="1741" y="323"/>
                    <a:pt x="1722" y="316"/>
                    <a:pt x="1703" y="316"/>
                  </a:cubicBezTo>
                  <a:cubicBezTo>
                    <a:pt x="1672" y="316"/>
                    <a:pt x="1640" y="335"/>
                    <a:pt x="1624" y="376"/>
                  </a:cubicBezTo>
                  <a:cubicBezTo>
                    <a:pt x="1624" y="385"/>
                    <a:pt x="1616" y="385"/>
                    <a:pt x="1616" y="393"/>
                  </a:cubicBezTo>
                  <a:cubicBezTo>
                    <a:pt x="1599" y="385"/>
                    <a:pt x="1583" y="376"/>
                    <a:pt x="1566" y="360"/>
                  </a:cubicBezTo>
                  <a:cubicBezTo>
                    <a:pt x="1541" y="335"/>
                    <a:pt x="1508" y="318"/>
                    <a:pt x="1483" y="294"/>
                  </a:cubicBezTo>
                  <a:cubicBezTo>
                    <a:pt x="1483" y="294"/>
                    <a:pt x="1475" y="294"/>
                    <a:pt x="1475" y="285"/>
                  </a:cubicBezTo>
                  <a:cubicBezTo>
                    <a:pt x="1458" y="269"/>
                    <a:pt x="1442" y="252"/>
                    <a:pt x="1425" y="227"/>
                  </a:cubicBezTo>
                  <a:cubicBezTo>
                    <a:pt x="1417" y="211"/>
                    <a:pt x="1409" y="194"/>
                    <a:pt x="1400" y="178"/>
                  </a:cubicBezTo>
                  <a:cubicBezTo>
                    <a:pt x="1384" y="144"/>
                    <a:pt x="1367" y="111"/>
                    <a:pt x="1359" y="70"/>
                  </a:cubicBezTo>
                  <a:cubicBezTo>
                    <a:pt x="1348" y="22"/>
                    <a:pt x="1309" y="0"/>
                    <a:pt x="1270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2152850" y="3114725"/>
              <a:ext cx="23875" cy="12925"/>
            </a:xfrm>
            <a:custGeom>
              <a:rect b="b" l="l" r="r" t="t"/>
              <a:pathLst>
                <a:path extrusionOk="0" h="517" w="955">
                  <a:moveTo>
                    <a:pt x="757" y="0"/>
                  </a:moveTo>
                  <a:cubicBezTo>
                    <a:pt x="731" y="0"/>
                    <a:pt x="704" y="9"/>
                    <a:pt x="681" y="26"/>
                  </a:cubicBezTo>
                  <a:cubicBezTo>
                    <a:pt x="640" y="76"/>
                    <a:pt x="590" y="126"/>
                    <a:pt x="532" y="159"/>
                  </a:cubicBezTo>
                  <a:cubicBezTo>
                    <a:pt x="483" y="192"/>
                    <a:pt x="425" y="200"/>
                    <a:pt x="358" y="217"/>
                  </a:cubicBezTo>
                  <a:cubicBezTo>
                    <a:pt x="292" y="234"/>
                    <a:pt x="226" y="250"/>
                    <a:pt x="168" y="283"/>
                  </a:cubicBezTo>
                  <a:cubicBezTo>
                    <a:pt x="135" y="292"/>
                    <a:pt x="102" y="316"/>
                    <a:pt x="77" y="341"/>
                  </a:cubicBezTo>
                  <a:cubicBezTo>
                    <a:pt x="60" y="358"/>
                    <a:pt x="35" y="391"/>
                    <a:pt x="27" y="424"/>
                  </a:cubicBezTo>
                  <a:cubicBezTo>
                    <a:pt x="1" y="464"/>
                    <a:pt x="32" y="508"/>
                    <a:pt x="71" y="508"/>
                  </a:cubicBezTo>
                  <a:cubicBezTo>
                    <a:pt x="81" y="508"/>
                    <a:pt x="91" y="505"/>
                    <a:pt x="102" y="499"/>
                  </a:cubicBezTo>
                  <a:cubicBezTo>
                    <a:pt x="110" y="499"/>
                    <a:pt x="118" y="499"/>
                    <a:pt x="126" y="490"/>
                  </a:cubicBezTo>
                  <a:cubicBezTo>
                    <a:pt x="135" y="499"/>
                    <a:pt x="151" y="507"/>
                    <a:pt x="168" y="507"/>
                  </a:cubicBezTo>
                  <a:cubicBezTo>
                    <a:pt x="179" y="506"/>
                    <a:pt x="190" y="505"/>
                    <a:pt x="201" y="505"/>
                  </a:cubicBezTo>
                  <a:cubicBezTo>
                    <a:pt x="255" y="505"/>
                    <a:pt x="312" y="517"/>
                    <a:pt x="367" y="517"/>
                  </a:cubicBezTo>
                  <a:cubicBezTo>
                    <a:pt x="378" y="517"/>
                    <a:pt x="389" y="516"/>
                    <a:pt x="400" y="515"/>
                  </a:cubicBezTo>
                  <a:cubicBezTo>
                    <a:pt x="474" y="515"/>
                    <a:pt x="541" y="499"/>
                    <a:pt x="607" y="474"/>
                  </a:cubicBezTo>
                  <a:cubicBezTo>
                    <a:pt x="739" y="416"/>
                    <a:pt x="864" y="316"/>
                    <a:pt x="930" y="192"/>
                  </a:cubicBezTo>
                  <a:cubicBezTo>
                    <a:pt x="955" y="142"/>
                    <a:pt x="938" y="84"/>
                    <a:pt x="897" y="60"/>
                  </a:cubicBezTo>
                  <a:cubicBezTo>
                    <a:pt x="880" y="43"/>
                    <a:pt x="855" y="43"/>
                    <a:pt x="839" y="43"/>
                  </a:cubicBezTo>
                  <a:cubicBezTo>
                    <a:pt x="831" y="35"/>
                    <a:pt x="831" y="26"/>
                    <a:pt x="822" y="18"/>
                  </a:cubicBezTo>
                  <a:cubicBezTo>
                    <a:pt x="803" y="7"/>
                    <a:pt x="780" y="0"/>
                    <a:pt x="757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2138400" y="3078700"/>
              <a:ext cx="43925" cy="15850"/>
            </a:xfrm>
            <a:custGeom>
              <a:rect b="b" l="l" r="r" t="t"/>
              <a:pathLst>
                <a:path extrusionOk="0" h="634" w="1757">
                  <a:moveTo>
                    <a:pt x="250" y="0"/>
                  </a:moveTo>
                  <a:cubicBezTo>
                    <a:pt x="244" y="0"/>
                    <a:pt x="238" y="1"/>
                    <a:pt x="232" y="1"/>
                  </a:cubicBezTo>
                  <a:cubicBezTo>
                    <a:pt x="191" y="9"/>
                    <a:pt x="166" y="26"/>
                    <a:pt x="149" y="51"/>
                  </a:cubicBezTo>
                  <a:lnTo>
                    <a:pt x="141" y="51"/>
                  </a:lnTo>
                  <a:cubicBezTo>
                    <a:pt x="134" y="48"/>
                    <a:pt x="128" y="47"/>
                    <a:pt x="122" y="47"/>
                  </a:cubicBezTo>
                  <a:cubicBezTo>
                    <a:pt x="83" y="47"/>
                    <a:pt x="59" y="89"/>
                    <a:pt x="66" y="125"/>
                  </a:cubicBezTo>
                  <a:cubicBezTo>
                    <a:pt x="0" y="200"/>
                    <a:pt x="8" y="307"/>
                    <a:pt x="58" y="390"/>
                  </a:cubicBezTo>
                  <a:cubicBezTo>
                    <a:pt x="166" y="573"/>
                    <a:pt x="414" y="556"/>
                    <a:pt x="597" y="564"/>
                  </a:cubicBezTo>
                  <a:cubicBezTo>
                    <a:pt x="604" y="567"/>
                    <a:pt x="610" y="568"/>
                    <a:pt x="617" y="568"/>
                  </a:cubicBezTo>
                  <a:cubicBezTo>
                    <a:pt x="631" y="568"/>
                    <a:pt x="643" y="562"/>
                    <a:pt x="655" y="556"/>
                  </a:cubicBezTo>
                  <a:cubicBezTo>
                    <a:pt x="696" y="564"/>
                    <a:pt x="746" y="581"/>
                    <a:pt x="787" y="589"/>
                  </a:cubicBezTo>
                  <a:cubicBezTo>
                    <a:pt x="910" y="617"/>
                    <a:pt x="1033" y="633"/>
                    <a:pt x="1157" y="633"/>
                  </a:cubicBezTo>
                  <a:cubicBezTo>
                    <a:pt x="1326" y="633"/>
                    <a:pt x="1494" y="603"/>
                    <a:pt x="1657" y="531"/>
                  </a:cubicBezTo>
                  <a:cubicBezTo>
                    <a:pt x="1757" y="490"/>
                    <a:pt x="1690" y="349"/>
                    <a:pt x="1599" y="341"/>
                  </a:cubicBezTo>
                  <a:cubicBezTo>
                    <a:pt x="1276" y="324"/>
                    <a:pt x="953" y="266"/>
                    <a:pt x="638" y="183"/>
                  </a:cubicBezTo>
                  <a:cubicBezTo>
                    <a:pt x="630" y="183"/>
                    <a:pt x="622" y="175"/>
                    <a:pt x="613" y="167"/>
                  </a:cubicBezTo>
                  <a:cubicBezTo>
                    <a:pt x="502" y="95"/>
                    <a:pt x="390" y="0"/>
                    <a:pt x="250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2141175" y="3001250"/>
              <a:ext cx="45500" cy="83525"/>
            </a:xfrm>
            <a:custGeom>
              <a:rect b="b" l="l" r="r" t="t"/>
              <a:pathLst>
                <a:path extrusionOk="0" h="3341" w="1820">
                  <a:moveTo>
                    <a:pt x="38" y="1"/>
                  </a:moveTo>
                  <a:cubicBezTo>
                    <a:pt x="19" y="1"/>
                    <a:pt x="0" y="17"/>
                    <a:pt x="5" y="42"/>
                  </a:cubicBezTo>
                  <a:cubicBezTo>
                    <a:pt x="80" y="298"/>
                    <a:pt x="187" y="539"/>
                    <a:pt x="328" y="762"/>
                  </a:cubicBezTo>
                  <a:cubicBezTo>
                    <a:pt x="395" y="878"/>
                    <a:pt x="477" y="978"/>
                    <a:pt x="560" y="1077"/>
                  </a:cubicBezTo>
                  <a:cubicBezTo>
                    <a:pt x="643" y="1185"/>
                    <a:pt x="693" y="1293"/>
                    <a:pt x="718" y="1434"/>
                  </a:cubicBezTo>
                  <a:cubicBezTo>
                    <a:pt x="734" y="1558"/>
                    <a:pt x="743" y="1690"/>
                    <a:pt x="784" y="1815"/>
                  </a:cubicBezTo>
                  <a:cubicBezTo>
                    <a:pt x="825" y="1922"/>
                    <a:pt x="875" y="2022"/>
                    <a:pt x="933" y="2121"/>
                  </a:cubicBezTo>
                  <a:cubicBezTo>
                    <a:pt x="1066" y="2320"/>
                    <a:pt x="1231" y="2494"/>
                    <a:pt x="1380" y="2676"/>
                  </a:cubicBezTo>
                  <a:cubicBezTo>
                    <a:pt x="1422" y="2726"/>
                    <a:pt x="1463" y="2776"/>
                    <a:pt x="1496" y="2825"/>
                  </a:cubicBezTo>
                  <a:cubicBezTo>
                    <a:pt x="1530" y="2875"/>
                    <a:pt x="1588" y="2941"/>
                    <a:pt x="1588" y="3008"/>
                  </a:cubicBezTo>
                  <a:cubicBezTo>
                    <a:pt x="1579" y="3140"/>
                    <a:pt x="1356" y="3124"/>
                    <a:pt x="1273" y="3182"/>
                  </a:cubicBezTo>
                  <a:cubicBezTo>
                    <a:pt x="1215" y="3223"/>
                    <a:pt x="1231" y="3298"/>
                    <a:pt x="1289" y="3323"/>
                  </a:cubicBezTo>
                  <a:cubicBezTo>
                    <a:pt x="1321" y="3335"/>
                    <a:pt x="1356" y="3341"/>
                    <a:pt x="1392" y="3341"/>
                  </a:cubicBezTo>
                  <a:cubicBezTo>
                    <a:pt x="1500" y="3341"/>
                    <a:pt x="1619" y="3291"/>
                    <a:pt x="1687" y="3223"/>
                  </a:cubicBezTo>
                  <a:cubicBezTo>
                    <a:pt x="1795" y="3124"/>
                    <a:pt x="1820" y="2975"/>
                    <a:pt x="1753" y="2850"/>
                  </a:cubicBezTo>
                  <a:cubicBezTo>
                    <a:pt x="1695" y="2734"/>
                    <a:pt x="1604" y="2627"/>
                    <a:pt x="1521" y="2527"/>
                  </a:cubicBezTo>
                  <a:cubicBezTo>
                    <a:pt x="1447" y="2436"/>
                    <a:pt x="1356" y="2337"/>
                    <a:pt x="1273" y="2245"/>
                  </a:cubicBezTo>
                  <a:cubicBezTo>
                    <a:pt x="1115" y="2055"/>
                    <a:pt x="974" y="1848"/>
                    <a:pt x="933" y="1599"/>
                  </a:cubicBezTo>
                  <a:cubicBezTo>
                    <a:pt x="908" y="1458"/>
                    <a:pt x="900" y="1318"/>
                    <a:pt x="850" y="1185"/>
                  </a:cubicBezTo>
                  <a:cubicBezTo>
                    <a:pt x="792" y="1061"/>
                    <a:pt x="693" y="953"/>
                    <a:pt x="602" y="854"/>
                  </a:cubicBezTo>
                  <a:cubicBezTo>
                    <a:pt x="378" y="605"/>
                    <a:pt x="196" y="332"/>
                    <a:pt x="71" y="25"/>
                  </a:cubicBezTo>
                  <a:cubicBezTo>
                    <a:pt x="65" y="8"/>
                    <a:pt x="51" y="1"/>
                    <a:pt x="38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2078525" y="3185900"/>
              <a:ext cx="6575" cy="28100"/>
            </a:xfrm>
            <a:custGeom>
              <a:rect b="b" l="l" r="r" t="t"/>
              <a:pathLst>
                <a:path extrusionOk="0" h="1124" w="263">
                  <a:moveTo>
                    <a:pt x="88" y="1"/>
                  </a:moveTo>
                  <a:cubicBezTo>
                    <a:pt x="77" y="1"/>
                    <a:pt x="67" y="5"/>
                    <a:pt x="59" y="13"/>
                  </a:cubicBezTo>
                  <a:cubicBezTo>
                    <a:pt x="34" y="38"/>
                    <a:pt x="25" y="79"/>
                    <a:pt x="17" y="121"/>
                  </a:cubicBezTo>
                  <a:cubicBezTo>
                    <a:pt x="1" y="162"/>
                    <a:pt x="9" y="212"/>
                    <a:pt x="9" y="262"/>
                  </a:cubicBezTo>
                  <a:cubicBezTo>
                    <a:pt x="17" y="353"/>
                    <a:pt x="25" y="444"/>
                    <a:pt x="42" y="543"/>
                  </a:cubicBezTo>
                  <a:cubicBezTo>
                    <a:pt x="50" y="634"/>
                    <a:pt x="67" y="726"/>
                    <a:pt x="92" y="825"/>
                  </a:cubicBezTo>
                  <a:cubicBezTo>
                    <a:pt x="108" y="916"/>
                    <a:pt x="150" y="999"/>
                    <a:pt x="175" y="1090"/>
                  </a:cubicBezTo>
                  <a:cubicBezTo>
                    <a:pt x="178" y="1113"/>
                    <a:pt x="193" y="1123"/>
                    <a:pt x="209" y="1123"/>
                  </a:cubicBezTo>
                  <a:cubicBezTo>
                    <a:pt x="234" y="1123"/>
                    <a:pt x="262" y="1100"/>
                    <a:pt x="257" y="1065"/>
                  </a:cubicBezTo>
                  <a:cubicBezTo>
                    <a:pt x="249" y="974"/>
                    <a:pt x="249" y="875"/>
                    <a:pt x="249" y="784"/>
                  </a:cubicBezTo>
                  <a:cubicBezTo>
                    <a:pt x="241" y="692"/>
                    <a:pt x="224" y="610"/>
                    <a:pt x="216" y="518"/>
                  </a:cubicBezTo>
                  <a:cubicBezTo>
                    <a:pt x="208" y="436"/>
                    <a:pt x="199" y="344"/>
                    <a:pt x="199" y="262"/>
                  </a:cubicBezTo>
                  <a:cubicBezTo>
                    <a:pt x="191" y="212"/>
                    <a:pt x="191" y="162"/>
                    <a:pt x="175" y="121"/>
                  </a:cubicBezTo>
                  <a:cubicBezTo>
                    <a:pt x="158" y="79"/>
                    <a:pt x="150" y="38"/>
                    <a:pt x="117" y="13"/>
                  </a:cubicBezTo>
                  <a:cubicBezTo>
                    <a:pt x="108" y="5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2079575" y="3172450"/>
              <a:ext cx="2700" cy="7775"/>
            </a:xfrm>
            <a:custGeom>
              <a:rect b="b" l="l" r="r" t="t"/>
              <a:pathLst>
                <a:path extrusionOk="0" h="311" w="108">
                  <a:moveTo>
                    <a:pt x="82" y="0"/>
                  </a:moveTo>
                  <a:cubicBezTo>
                    <a:pt x="73" y="0"/>
                    <a:pt x="62" y="4"/>
                    <a:pt x="58" y="13"/>
                  </a:cubicBezTo>
                  <a:cubicBezTo>
                    <a:pt x="17" y="87"/>
                    <a:pt x="17" y="186"/>
                    <a:pt x="8" y="269"/>
                  </a:cubicBezTo>
                  <a:cubicBezTo>
                    <a:pt x="0" y="294"/>
                    <a:pt x="25" y="311"/>
                    <a:pt x="41" y="311"/>
                  </a:cubicBezTo>
                  <a:cubicBezTo>
                    <a:pt x="58" y="311"/>
                    <a:pt x="83" y="302"/>
                    <a:pt x="83" y="286"/>
                  </a:cubicBezTo>
                  <a:cubicBezTo>
                    <a:pt x="91" y="236"/>
                    <a:pt x="99" y="195"/>
                    <a:pt x="99" y="153"/>
                  </a:cubicBezTo>
                  <a:cubicBezTo>
                    <a:pt x="108" y="104"/>
                    <a:pt x="108" y="62"/>
                    <a:pt x="99" y="13"/>
                  </a:cubicBezTo>
                  <a:cubicBezTo>
                    <a:pt x="99" y="4"/>
                    <a:pt x="91" y="0"/>
                    <a:pt x="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2072325" y="3183600"/>
              <a:ext cx="4375" cy="20550"/>
            </a:xfrm>
            <a:custGeom>
              <a:rect b="b" l="l" r="r" t="t"/>
              <a:pathLst>
                <a:path extrusionOk="0" h="822" w="175">
                  <a:moveTo>
                    <a:pt x="68" y="0"/>
                  </a:moveTo>
                  <a:cubicBezTo>
                    <a:pt x="57" y="0"/>
                    <a:pt x="46" y="4"/>
                    <a:pt x="41" y="14"/>
                  </a:cubicBezTo>
                  <a:cubicBezTo>
                    <a:pt x="0" y="55"/>
                    <a:pt x="17" y="138"/>
                    <a:pt x="17" y="196"/>
                  </a:cubicBezTo>
                  <a:cubicBezTo>
                    <a:pt x="25" y="262"/>
                    <a:pt x="25" y="320"/>
                    <a:pt x="33" y="387"/>
                  </a:cubicBezTo>
                  <a:cubicBezTo>
                    <a:pt x="33" y="519"/>
                    <a:pt x="33" y="644"/>
                    <a:pt x="25" y="776"/>
                  </a:cubicBezTo>
                  <a:cubicBezTo>
                    <a:pt x="25" y="804"/>
                    <a:pt x="51" y="821"/>
                    <a:pt x="76" y="821"/>
                  </a:cubicBezTo>
                  <a:cubicBezTo>
                    <a:pt x="97" y="821"/>
                    <a:pt x="117" y="810"/>
                    <a:pt x="124" y="784"/>
                  </a:cubicBezTo>
                  <a:cubicBezTo>
                    <a:pt x="149" y="652"/>
                    <a:pt x="174" y="519"/>
                    <a:pt x="166" y="387"/>
                  </a:cubicBezTo>
                  <a:cubicBezTo>
                    <a:pt x="166" y="320"/>
                    <a:pt x="166" y="254"/>
                    <a:pt x="157" y="188"/>
                  </a:cubicBezTo>
                  <a:cubicBezTo>
                    <a:pt x="157" y="130"/>
                    <a:pt x="149" y="39"/>
                    <a:pt x="91" y="6"/>
                  </a:cubicBezTo>
                  <a:cubicBezTo>
                    <a:pt x="84" y="2"/>
                    <a:pt x="76" y="0"/>
                    <a:pt x="68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2071900" y="3162475"/>
              <a:ext cx="2925" cy="10075"/>
            </a:xfrm>
            <a:custGeom>
              <a:rect b="b" l="l" r="r" t="t"/>
              <a:pathLst>
                <a:path extrusionOk="0" h="403" w="117">
                  <a:moveTo>
                    <a:pt x="81" y="0"/>
                  </a:moveTo>
                  <a:cubicBezTo>
                    <a:pt x="74" y="0"/>
                    <a:pt x="65" y="2"/>
                    <a:pt x="58" y="6"/>
                  </a:cubicBezTo>
                  <a:cubicBezTo>
                    <a:pt x="50" y="22"/>
                    <a:pt x="42" y="30"/>
                    <a:pt x="42" y="47"/>
                  </a:cubicBezTo>
                  <a:cubicBezTo>
                    <a:pt x="34" y="64"/>
                    <a:pt x="34" y="80"/>
                    <a:pt x="34" y="97"/>
                  </a:cubicBezTo>
                  <a:cubicBezTo>
                    <a:pt x="25" y="122"/>
                    <a:pt x="25" y="155"/>
                    <a:pt x="17" y="188"/>
                  </a:cubicBezTo>
                  <a:lnTo>
                    <a:pt x="0" y="362"/>
                  </a:lnTo>
                  <a:cubicBezTo>
                    <a:pt x="0" y="386"/>
                    <a:pt x="24" y="402"/>
                    <a:pt x="45" y="402"/>
                  </a:cubicBezTo>
                  <a:cubicBezTo>
                    <a:pt x="59" y="402"/>
                    <a:pt x="72" y="395"/>
                    <a:pt x="75" y="378"/>
                  </a:cubicBezTo>
                  <a:cubicBezTo>
                    <a:pt x="83" y="312"/>
                    <a:pt x="92" y="254"/>
                    <a:pt x="100" y="196"/>
                  </a:cubicBezTo>
                  <a:cubicBezTo>
                    <a:pt x="108" y="163"/>
                    <a:pt x="108" y="138"/>
                    <a:pt x="116" y="105"/>
                  </a:cubicBezTo>
                  <a:cubicBezTo>
                    <a:pt x="116" y="72"/>
                    <a:pt x="116" y="39"/>
                    <a:pt x="100" y="14"/>
                  </a:cubicBezTo>
                  <a:cubicBezTo>
                    <a:pt x="100" y="4"/>
                    <a:pt x="91" y="0"/>
                    <a:pt x="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2075625" y="3221050"/>
              <a:ext cx="8725" cy="29825"/>
            </a:xfrm>
            <a:custGeom>
              <a:rect b="b" l="l" r="r" t="t"/>
              <a:pathLst>
                <a:path extrusionOk="0" h="1193" w="349">
                  <a:moveTo>
                    <a:pt x="208" y="0"/>
                  </a:moveTo>
                  <a:cubicBezTo>
                    <a:pt x="171" y="0"/>
                    <a:pt x="133" y="24"/>
                    <a:pt x="133" y="65"/>
                  </a:cubicBezTo>
                  <a:cubicBezTo>
                    <a:pt x="141" y="156"/>
                    <a:pt x="133" y="248"/>
                    <a:pt x="133" y="347"/>
                  </a:cubicBezTo>
                  <a:cubicBezTo>
                    <a:pt x="133" y="438"/>
                    <a:pt x="141" y="538"/>
                    <a:pt x="133" y="637"/>
                  </a:cubicBezTo>
                  <a:cubicBezTo>
                    <a:pt x="125" y="720"/>
                    <a:pt x="100" y="811"/>
                    <a:pt x="75" y="894"/>
                  </a:cubicBezTo>
                  <a:cubicBezTo>
                    <a:pt x="50" y="968"/>
                    <a:pt x="1" y="1068"/>
                    <a:pt x="17" y="1151"/>
                  </a:cubicBezTo>
                  <a:cubicBezTo>
                    <a:pt x="25" y="1184"/>
                    <a:pt x="59" y="1192"/>
                    <a:pt x="83" y="1192"/>
                  </a:cubicBezTo>
                  <a:cubicBezTo>
                    <a:pt x="183" y="1167"/>
                    <a:pt x="241" y="1043"/>
                    <a:pt x="274" y="960"/>
                  </a:cubicBezTo>
                  <a:cubicBezTo>
                    <a:pt x="307" y="869"/>
                    <a:pt x="324" y="761"/>
                    <a:pt x="332" y="662"/>
                  </a:cubicBezTo>
                  <a:cubicBezTo>
                    <a:pt x="349" y="562"/>
                    <a:pt x="340" y="463"/>
                    <a:pt x="332" y="364"/>
                  </a:cubicBezTo>
                  <a:cubicBezTo>
                    <a:pt x="324" y="256"/>
                    <a:pt x="291" y="156"/>
                    <a:pt x="274" y="49"/>
                  </a:cubicBezTo>
                  <a:cubicBezTo>
                    <a:pt x="267" y="16"/>
                    <a:pt x="238" y="0"/>
                    <a:pt x="208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2068800" y="3227225"/>
              <a:ext cx="3125" cy="11550"/>
            </a:xfrm>
            <a:custGeom>
              <a:rect b="b" l="l" r="r" t="t"/>
              <a:pathLst>
                <a:path extrusionOk="0" h="462" w="125">
                  <a:moveTo>
                    <a:pt x="66" y="1"/>
                  </a:moveTo>
                  <a:cubicBezTo>
                    <a:pt x="33" y="1"/>
                    <a:pt x="8" y="25"/>
                    <a:pt x="8" y="50"/>
                  </a:cubicBezTo>
                  <a:cubicBezTo>
                    <a:pt x="8" y="117"/>
                    <a:pt x="8" y="183"/>
                    <a:pt x="0" y="249"/>
                  </a:cubicBezTo>
                  <a:cubicBezTo>
                    <a:pt x="0" y="282"/>
                    <a:pt x="0" y="315"/>
                    <a:pt x="0" y="349"/>
                  </a:cubicBezTo>
                  <a:cubicBezTo>
                    <a:pt x="0" y="382"/>
                    <a:pt x="0" y="415"/>
                    <a:pt x="17" y="448"/>
                  </a:cubicBezTo>
                  <a:cubicBezTo>
                    <a:pt x="22" y="458"/>
                    <a:pt x="32" y="462"/>
                    <a:pt x="43" y="462"/>
                  </a:cubicBezTo>
                  <a:cubicBezTo>
                    <a:pt x="51" y="462"/>
                    <a:pt x="60" y="460"/>
                    <a:pt x="66" y="456"/>
                  </a:cubicBezTo>
                  <a:cubicBezTo>
                    <a:pt x="91" y="423"/>
                    <a:pt x="100" y="390"/>
                    <a:pt x="108" y="357"/>
                  </a:cubicBezTo>
                  <a:cubicBezTo>
                    <a:pt x="116" y="324"/>
                    <a:pt x="116" y="291"/>
                    <a:pt x="124" y="257"/>
                  </a:cubicBezTo>
                  <a:cubicBezTo>
                    <a:pt x="124" y="191"/>
                    <a:pt x="124" y="117"/>
                    <a:pt x="124" y="50"/>
                  </a:cubicBezTo>
                  <a:lnTo>
                    <a:pt x="116" y="50"/>
                  </a:lnTo>
                  <a:cubicBezTo>
                    <a:pt x="116" y="25"/>
                    <a:pt x="91" y="1"/>
                    <a:pt x="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2065075" y="3228275"/>
              <a:ext cx="2500" cy="8975"/>
            </a:xfrm>
            <a:custGeom>
              <a:rect b="b" l="l" r="r" t="t"/>
              <a:pathLst>
                <a:path extrusionOk="0" h="359" w="100">
                  <a:moveTo>
                    <a:pt x="50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99"/>
                    <a:pt x="0" y="149"/>
                    <a:pt x="0" y="191"/>
                  </a:cubicBezTo>
                  <a:cubicBezTo>
                    <a:pt x="8" y="240"/>
                    <a:pt x="8" y="298"/>
                    <a:pt x="25" y="340"/>
                  </a:cubicBezTo>
                  <a:cubicBezTo>
                    <a:pt x="29" y="352"/>
                    <a:pt x="39" y="358"/>
                    <a:pt x="50" y="358"/>
                  </a:cubicBezTo>
                  <a:cubicBezTo>
                    <a:pt x="60" y="358"/>
                    <a:pt x="70" y="352"/>
                    <a:pt x="75" y="340"/>
                  </a:cubicBezTo>
                  <a:cubicBezTo>
                    <a:pt x="91" y="290"/>
                    <a:pt x="91" y="240"/>
                    <a:pt x="99" y="191"/>
                  </a:cubicBezTo>
                  <a:cubicBezTo>
                    <a:pt x="99" y="141"/>
                    <a:pt x="99" y="99"/>
                    <a:pt x="99" y="50"/>
                  </a:cubicBezTo>
                  <a:cubicBezTo>
                    <a:pt x="99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2059675" y="3141000"/>
              <a:ext cx="5200" cy="13050"/>
            </a:xfrm>
            <a:custGeom>
              <a:rect b="b" l="l" r="r" t="t"/>
              <a:pathLst>
                <a:path extrusionOk="0" h="522" w="208">
                  <a:moveTo>
                    <a:pt x="153" y="1"/>
                  </a:moveTo>
                  <a:cubicBezTo>
                    <a:pt x="136" y="1"/>
                    <a:pt x="123" y="14"/>
                    <a:pt x="117" y="28"/>
                  </a:cubicBezTo>
                  <a:cubicBezTo>
                    <a:pt x="83" y="102"/>
                    <a:pt x="59" y="177"/>
                    <a:pt x="42" y="251"/>
                  </a:cubicBezTo>
                  <a:cubicBezTo>
                    <a:pt x="17" y="334"/>
                    <a:pt x="1" y="409"/>
                    <a:pt x="9" y="492"/>
                  </a:cubicBezTo>
                  <a:cubicBezTo>
                    <a:pt x="9" y="510"/>
                    <a:pt x="25" y="521"/>
                    <a:pt x="40" y="521"/>
                  </a:cubicBezTo>
                  <a:cubicBezTo>
                    <a:pt x="52" y="521"/>
                    <a:pt x="63" y="514"/>
                    <a:pt x="67" y="500"/>
                  </a:cubicBezTo>
                  <a:cubicBezTo>
                    <a:pt x="92" y="425"/>
                    <a:pt x="108" y="351"/>
                    <a:pt x="133" y="276"/>
                  </a:cubicBezTo>
                  <a:cubicBezTo>
                    <a:pt x="150" y="202"/>
                    <a:pt x="175" y="127"/>
                    <a:pt x="199" y="53"/>
                  </a:cubicBezTo>
                  <a:cubicBezTo>
                    <a:pt x="208" y="28"/>
                    <a:pt x="191" y="3"/>
                    <a:pt x="166" y="3"/>
                  </a:cubicBezTo>
                  <a:cubicBezTo>
                    <a:pt x="162" y="1"/>
                    <a:pt x="157" y="1"/>
                    <a:pt x="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1960050" y="2965975"/>
              <a:ext cx="7900" cy="25150"/>
            </a:xfrm>
            <a:custGeom>
              <a:rect b="b" l="l" r="r" t="t"/>
              <a:pathLst>
                <a:path extrusionOk="0" h="1006" w="316">
                  <a:moveTo>
                    <a:pt x="108" y="1"/>
                  </a:moveTo>
                  <a:cubicBezTo>
                    <a:pt x="91" y="1"/>
                    <a:pt x="75" y="7"/>
                    <a:pt x="58" y="19"/>
                  </a:cubicBezTo>
                  <a:cubicBezTo>
                    <a:pt x="0" y="69"/>
                    <a:pt x="25" y="185"/>
                    <a:pt x="25" y="251"/>
                  </a:cubicBezTo>
                  <a:lnTo>
                    <a:pt x="33" y="491"/>
                  </a:lnTo>
                  <a:cubicBezTo>
                    <a:pt x="33" y="574"/>
                    <a:pt x="42" y="649"/>
                    <a:pt x="50" y="723"/>
                  </a:cubicBezTo>
                  <a:cubicBezTo>
                    <a:pt x="50" y="777"/>
                    <a:pt x="50" y="900"/>
                    <a:pt x="115" y="900"/>
                  </a:cubicBezTo>
                  <a:cubicBezTo>
                    <a:pt x="120" y="900"/>
                    <a:pt x="126" y="899"/>
                    <a:pt x="133" y="897"/>
                  </a:cubicBezTo>
                  <a:cubicBezTo>
                    <a:pt x="149" y="897"/>
                    <a:pt x="158" y="889"/>
                    <a:pt x="166" y="881"/>
                  </a:cubicBezTo>
                  <a:lnTo>
                    <a:pt x="166" y="881"/>
                  </a:lnTo>
                  <a:cubicBezTo>
                    <a:pt x="166" y="906"/>
                    <a:pt x="158" y="922"/>
                    <a:pt x="158" y="947"/>
                  </a:cubicBezTo>
                  <a:cubicBezTo>
                    <a:pt x="158" y="980"/>
                    <a:pt x="191" y="1005"/>
                    <a:pt x="216" y="1005"/>
                  </a:cubicBezTo>
                  <a:cubicBezTo>
                    <a:pt x="249" y="1005"/>
                    <a:pt x="274" y="980"/>
                    <a:pt x="274" y="947"/>
                  </a:cubicBezTo>
                  <a:cubicBezTo>
                    <a:pt x="282" y="873"/>
                    <a:pt x="290" y="798"/>
                    <a:pt x="299" y="732"/>
                  </a:cubicBezTo>
                  <a:cubicBezTo>
                    <a:pt x="307" y="657"/>
                    <a:pt x="315" y="583"/>
                    <a:pt x="307" y="516"/>
                  </a:cubicBezTo>
                  <a:cubicBezTo>
                    <a:pt x="302" y="494"/>
                    <a:pt x="285" y="481"/>
                    <a:pt x="268" y="481"/>
                  </a:cubicBezTo>
                  <a:cubicBezTo>
                    <a:pt x="254" y="481"/>
                    <a:pt x="240" y="489"/>
                    <a:pt x="232" y="508"/>
                  </a:cubicBezTo>
                  <a:cubicBezTo>
                    <a:pt x="216" y="541"/>
                    <a:pt x="207" y="583"/>
                    <a:pt x="199" y="624"/>
                  </a:cubicBezTo>
                  <a:lnTo>
                    <a:pt x="199" y="475"/>
                  </a:lnTo>
                  <a:cubicBezTo>
                    <a:pt x="199" y="400"/>
                    <a:pt x="199" y="326"/>
                    <a:pt x="199" y="251"/>
                  </a:cubicBezTo>
                  <a:cubicBezTo>
                    <a:pt x="199" y="218"/>
                    <a:pt x="199" y="185"/>
                    <a:pt x="191" y="143"/>
                  </a:cubicBezTo>
                  <a:cubicBezTo>
                    <a:pt x="191" y="102"/>
                    <a:pt x="191" y="52"/>
                    <a:pt x="158" y="19"/>
                  </a:cubicBezTo>
                  <a:cubicBezTo>
                    <a:pt x="141" y="7"/>
                    <a:pt x="125" y="1"/>
                    <a:pt x="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2124775" y="2971475"/>
              <a:ext cx="18000" cy="47975"/>
            </a:xfrm>
            <a:custGeom>
              <a:rect b="b" l="l" r="r" t="t"/>
              <a:pathLst>
                <a:path extrusionOk="0" h="1919" w="720">
                  <a:moveTo>
                    <a:pt x="68" y="1"/>
                  </a:moveTo>
                  <a:cubicBezTo>
                    <a:pt x="32" y="1"/>
                    <a:pt x="0" y="33"/>
                    <a:pt x="23" y="73"/>
                  </a:cubicBezTo>
                  <a:cubicBezTo>
                    <a:pt x="98" y="189"/>
                    <a:pt x="131" y="321"/>
                    <a:pt x="181" y="445"/>
                  </a:cubicBezTo>
                  <a:cubicBezTo>
                    <a:pt x="230" y="586"/>
                    <a:pt x="280" y="719"/>
                    <a:pt x="321" y="851"/>
                  </a:cubicBezTo>
                  <a:cubicBezTo>
                    <a:pt x="371" y="984"/>
                    <a:pt x="413" y="1117"/>
                    <a:pt x="446" y="1257"/>
                  </a:cubicBezTo>
                  <a:cubicBezTo>
                    <a:pt x="471" y="1324"/>
                    <a:pt x="487" y="1390"/>
                    <a:pt x="512" y="1448"/>
                  </a:cubicBezTo>
                  <a:cubicBezTo>
                    <a:pt x="479" y="1448"/>
                    <a:pt x="446" y="1465"/>
                    <a:pt x="454" y="1506"/>
                  </a:cubicBezTo>
                  <a:cubicBezTo>
                    <a:pt x="471" y="1572"/>
                    <a:pt x="487" y="1647"/>
                    <a:pt x="504" y="1713"/>
                  </a:cubicBezTo>
                  <a:cubicBezTo>
                    <a:pt x="529" y="1771"/>
                    <a:pt x="545" y="1846"/>
                    <a:pt x="578" y="1904"/>
                  </a:cubicBezTo>
                  <a:cubicBezTo>
                    <a:pt x="585" y="1913"/>
                    <a:pt x="595" y="1918"/>
                    <a:pt x="605" y="1918"/>
                  </a:cubicBezTo>
                  <a:cubicBezTo>
                    <a:pt x="621" y="1918"/>
                    <a:pt x="636" y="1907"/>
                    <a:pt x="636" y="1887"/>
                  </a:cubicBezTo>
                  <a:cubicBezTo>
                    <a:pt x="645" y="1821"/>
                    <a:pt x="620" y="1746"/>
                    <a:pt x="603" y="1680"/>
                  </a:cubicBezTo>
                  <a:cubicBezTo>
                    <a:pt x="595" y="1647"/>
                    <a:pt x="587" y="1622"/>
                    <a:pt x="578" y="1589"/>
                  </a:cubicBezTo>
                  <a:lnTo>
                    <a:pt x="578" y="1589"/>
                  </a:lnTo>
                  <a:cubicBezTo>
                    <a:pt x="587" y="1597"/>
                    <a:pt x="595" y="1614"/>
                    <a:pt x="611" y="1614"/>
                  </a:cubicBezTo>
                  <a:cubicBezTo>
                    <a:pt x="620" y="1620"/>
                    <a:pt x="630" y="1622"/>
                    <a:pt x="640" y="1622"/>
                  </a:cubicBezTo>
                  <a:cubicBezTo>
                    <a:pt x="658" y="1622"/>
                    <a:pt x="675" y="1613"/>
                    <a:pt x="686" y="1597"/>
                  </a:cubicBezTo>
                  <a:cubicBezTo>
                    <a:pt x="719" y="1539"/>
                    <a:pt x="703" y="1465"/>
                    <a:pt x="694" y="1398"/>
                  </a:cubicBezTo>
                  <a:lnTo>
                    <a:pt x="694" y="1398"/>
                  </a:lnTo>
                  <a:lnTo>
                    <a:pt x="694" y="1407"/>
                  </a:lnTo>
                  <a:cubicBezTo>
                    <a:pt x="678" y="1340"/>
                    <a:pt x="661" y="1266"/>
                    <a:pt x="645" y="1199"/>
                  </a:cubicBezTo>
                  <a:cubicBezTo>
                    <a:pt x="603" y="1059"/>
                    <a:pt x="553" y="918"/>
                    <a:pt x="504" y="777"/>
                  </a:cubicBezTo>
                  <a:cubicBezTo>
                    <a:pt x="404" y="512"/>
                    <a:pt x="280" y="255"/>
                    <a:pt x="114" y="23"/>
                  </a:cubicBezTo>
                  <a:cubicBezTo>
                    <a:pt x="101" y="7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2087850" y="2971000"/>
              <a:ext cx="12025" cy="28000"/>
            </a:xfrm>
            <a:custGeom>
              <a:rect b="b" l="l" r="r" t="t"/>
              <a:pathLst>
                <a:path extrusionOk="0" h="1120" w="481">
                  <a:moveTo>
                    <a:pt x="51" y="0"/>
                  </a:moveTo>
                  <a:cubicBezTo>
                    <a:pt x="28" y="0"/>
                    <a:pt x="9" y="25"/>
                    <a:pt x="9" y="50"/>
                  </a:cubicBezTo>
                  <a:cubicBezTo>
                    <a:pt x="0" y="125"/>
                    <a:pt x="42" y="199"/>
                    <a:pt x="67" y="274"/>
                  </a:cubicBezTo>
                  <a:cubicBezTo>
                    <a:pt x="100" y="340"/>
                    <a:pt x="125" y="415"/>
                    <a:pt x="150" y="489"/>
                  </a:cubicBezTo>
                  <a:cubicBezTo>
                    <a:pt x="199" y="638"/>
                    <a:pt x="249" y="796"/>
                    <a:pt x="274" y="953"/>
                  </a:cubicBezTo>
                  <a:cubicBezTo>
                    <a:pt x="282" y="1017"/>
                    <a:pt x="305" y="1119"/>
                    <a:pt x="381" y="1119"/>
                  </a:cubicBezTo>
                  <a:cubicBezTo>
                    <a:pt x="384" y="1119"/>
                    <a:pt x="387" y="1119"/>
                    <a:pt x="390" y="1119"/>
                  </a:cubicBezTo>
                  <a:cubicBezTo>
                    <a:pt x="481" y="1119"/>
                    <a:pt x="481" y="995"/>
                    <a:pt x="473" y="928"/>
                  </a:cubicBezTo>
                  <a:cubicBezTo>
                    <a:pt x="448" y="771"/>
                    <a:pt x="398" y="622"/>
                    <a:pt x="340" y="473"/>
                  </a:cubicBezTo>
                  <a:cubicBezTo>
                    <a:pt x="299" y="390"/>
                    <a:pt x="266" y="307"/>
                    <a:pt x="224" y="224"/>
                  </a:cubicBezTo>
                  <a:cubicBezTo>
                    <a:pt x="183" y="150"/>
                    <a:pt x="141" y="67"/>
                    <a:pt x="75" y="9"/>
                  </a:cubicBezTo>
                  <a:cubicBezTo>
                    <a:pt x="67" y="3"/>
                    <a:pt x="59" y="0"/>
                    <a:pt x="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2101525" y="2996050"/>
              <a:ext cx="4150" cy="10300"/>
            </a:xfrm>
            <a:custGeom>
              <a:rect b="b" l="l" r="r" t="t"/>
              <a:pathLst>
                <a:path extrusionOk="0" h="412" w="166">
                  <a:moveTo>
                    <a:pt x="67" y="1"/>
                  </a:moveTo>
                  <a:cubicBezTo>
                    <a:pt x="33" y="1"/>
                    <a:pt x="0" y="34"/>
                    <a:pt x="9" y="67"/>
                  </a:cubicBezTo>
                  <a:cubicBezTo>
                    <a:pt x="17" y="125"/>
                    <a:pt x="25" y="183"/>
                    <a:pt x="33" y="233"/>
                  </a:cubicBezTo>
                  <a:cubicBezTo>
                    <a:pt x="42" y="258"/>
                    <a:pt x="42" y="291"/>
                    <a:pt x="50" y="316"/>
                  </a:cubicBezTo>
                  <a:cubicBezTo>
                    <a:pt x="58" y="341"/>
                    <a:pt x="67" y="366"/>
                    <a:pt x="83" y="390"/>
                  </a:cubicBezTo>
                  <a:cubicBezTo>
                    <a:pt x="90" y="405"/>
                    <a:pt x="106" y="412"/>
                    <a:pt x="120" y="412"/>
                  </a:cubicBezTo>
                  <a:cubicBezTo>
                    <a:pt x="139" y="412"/>
                    <a:pt x="158" y="401"/>
                    <a:pt x="158" y="382"/>
                  </a:cubicBezTo>
                  <a:cubicBezTo>
                    <a:pt x="166" y="357"/>
                    <a:pt x="166" y="324"/>
                    <a:pt x="166" y="299"/>
                  </a:cubicBezTo>
                  <a:cubicBezTo>
                    <a:pt x="166" y="274"/>
                    <a:pt x="166" y="241"/>
                    <a:pt x="166" y="216"/>
                  </a:cubicBezTo>
                  <a:cubicBezTo>
                    <a:pt x="158" y="158"/>
                    <a:pt x="149" y="109"/>
                    <a:pt x="141" y="51"/>
                  </a:cubicBezTo>
                  <a:cubicBezTo>
                    <a:pt x="141" y="34"/>
                    <a:pt x="125" y="18"/>
                    <a:pt x="108" y="9"/>
                  </a:cubicBezTo>
                  <a:cubicBezTo>
                    <a:pt x="100" y="1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2016800" y="3088900"/>
              <a:ext cx="77275" cy="81575"/>
            </a:xfrm>
            <a:custGeom>
              <a:rect b="b" l="l" r="r" t="t"/>
              <a:pathLst>
                <a:path extrusionOk="0" h="3263" w="3091">
                  <a:moveTo>
                    <a:pt x="208" y="0"/>
                  </a:moveTo>
                  <a:cubicBezTo>
                    <a:pt x="173" y="0"/>
                    <a:pt x="139" y="21"/>
                    <a:pt x="117" y="49"/>
                  </a:cubicBezTo>
                  <a:cubicBezTo>
                    <a:pt x="42" y="73"/>
                    <a:pt x="1" y="198"/>
                    <a:pt x="92" y="239"/>
                  </a:cubicBezTo>
                  <a:lnTo>
                    <a:pt x="249" y="305"/>
                  </a:lnTo>
                  <a:cubicBezTo>
                    <a:pt x="332" y="397"/>
                    <a:pt x="440" y="471"/>
                    <a:pt x="547" y="529"/>
                  </a:cubicBezTo>
                  <a:cubicBezTo>
                    <a:pt x="564" y="537"/>
                    <a:pt x="572" y="546"/>
                    <a:pt x="580" y="546"/>
                  </a:cubicBezTo>
                  <a:cubicBezTo>
                    <a:pt x="622" y="612"/>
                    <a:pt x="663" y="678"/>
                    <a:pt x="713" y="736"/>
                  </a:cubicBezTo>
                  <a:cubicBezTo>
                    <a:pt x="895" y="960"/>
                    <a:pt x="1111" y="1142"/>
                    <a:pt x="1343" y="1291"/>
                  </a:cubicBezTo>
                  <a:cubicBezTo>
                    <a:pt x="1517" y="1407"/>
                    <a:pt x="1699" y="1507"/>
                    <a:pt x="1881" y="1606"/>
                  </a:cubicBezTo>
                  <a:cubicBezTo>
                    <a:pt x="1856" y="1639"/>
                    <a:pt x="1856" y="1689"/>
                    <a:pt x="1898" y="1714"/>
                  </a:cubicBezTo>
                  <a:cubicBezTo>
                    <a:pt x="2296" y="1954"/>
                    <a:pt x="2569" y="2377"/>
                    <a:pt x="2569" y="2841"/>
                  </a:cubicBezTo>
                  <a:cubicBezTo>
                    <a:pt x="2569" y="2906"/>
                    <a:pt x="2625" y="2940"/>
                    <a:pt x="2673" y="2940"/>
                  </a:cubicBezTo>
                  <a:cubicBezTo>
                    <a:pt x="2686" y="2940"/>
                    <a:pt x="2699" y="2937"/>
                    <a:pt x="2710" y="2932"/>
                  </a:cubicBezTo>
                  <a:cubicBezTo>
                    <a:pt x="2718" y="3015"/>
                    <a:pt x="2726" y="3098"/>
                    <a:pt x="2735" y="3181"/>
                  </a:cubicBezTo>
                  <a:cubicBezTo>
                    <a:pt x="2735" y="3189"/>
                    <a:pt x="2743" y="3197"/>
                    <a:pt x="2743" y="3205"/>
                  </a:cubicBezTo>
                  <a:cubicBezTo>
                    <a:pt x="2750" y="3245"/>
                    <a:pt x="2781" y="3263"/>
                    <a:pt x="2813" y="3263"/>
                  </a:cubicBezTo>
                  <a:cubicBezTo>
                    <a:pt x="2855" y="3263"/>
                    <a:pt x="2900" y="3232"/>
                    <a:pt x="2900" y="3181"/>
                  </a:cubicBezTo>
                  <a:cubicBezTo>
                    <a:pt x="2900" y="3098"/>
                    <a:pt x="2909" y="3015"/>
                    <a:pt x="2909" y="2932"/>
                  </a:cubicBezTo>
                  <a:cubicBezTo>
                    <a:pt x="2917" y="2924"/>
                    <a:pt x="2925" y="2907"/>
                    <a:pt x="2925" y="2899"/>
                  </a:cubicBezTo>
                  <a:cubicBezTo>
                    <a:pt x="2934" y="2816"/>
                    <a:pt x="2942" y="2741"/>
                    <a:pt x="2958" y="2659"/>
                  </a:cubicBezTo>
                  <a:cubicBezTo>
                    <a:pt x="2967" y="2650"/>
                    <a:pt x="2975" y="2642"/>
                    <a:pt x="2975" y="2634"/>
                  </a:cubicBezTo>
                  <a:cubicBezTo>
                    <a:pt x="3050" y="2468"/>
                    <a:pt x="3083" y="2294"/>
                    <a:pt x="3083" y="2112"/>
                  </a:cubicBezTo>
                  <a:cubicBezTo>
                    <a:pt x="3091" y="2095"/>
                    <a:pt x="3091" y="2087"/>
                    <a:pt x="3091" y="2070"/>
                  </a:cubicBezTo>
                  <a:lnTo>
                    <a:pt x="3091" y="2062"/>
                  </a:lnTo>
                  <a:cubicBezTo>
                    <a:pt x="3091" y="2054"/>
                    <a:pt x="3091" y="2054"/>
                    <a:pt x="3091" y="2045"/>
                  </a:cubicBezTo>
                  <a:cubicBezTo>
                    <a:pt x="3091" y="2004"/>
                    <a:pt x="3074" y="1971"/>
                    <a:pt x="3033" y="1954"/>
                  </a:cubicBezTo>
                  <a:cubicBezTo>
                    <a:pt x="3016" y="1954"/>
                    <a:pt x="2992" y="1954"/>
                    <a:pt x="2975" y="1963"/>
                  </a:cubicBezTo>
                  <a:cubicBezTo>
                    <a:pt x="2967" y="1938"/>
                    <a:pt x="2942" y="1921"/>
                    <a:pt x="2917" y="1913"/>
                  </a:cubicBezTo>
                  <a:cubicBezTo>
                    <a:pt x="2851" y="1871"/>
                    <a:pt x="2776" y="1838"/>
                    <a:pt x="2702" y="1813"/>
                  </a:cubicBezTo>
                  <a:cubicBezTo>
                    <a:pt x="2619" y="1755"/>
                    <a:pt x="2536" y="1706"/>
                    <a:pt x="2453" y="1664"/>
                  </a:cubicBezTo>
                  <a:cubicBezTo>
                    <a:pt x="2345" y="1573"/>
                    <a:pt x="2229" y="1482"/>
                    <a:pt x="2105" y="1407"/>
                  </a:cubicBezTo>
                  <a:cubicBezTo>
                    <a:pt x="2091" y="1399"/>
                    <a:pt x="2076" y="1395"/>
                    <a:pt x="2063" y="1395"/>
                  </a:cubicBezTo>
                  <a:cubicBezTo>
                    <a:pt x="2038" y="1395"/>
                    <a:pt x="2016" y="1408"/>
                    <a:pt x="2006" y="1424"/>
                  </a:cubicBezTo>
                  <a:cubicBezTo>
                    <a:pt x="1840" y="1341"/>
                    <a:pt x="1674" y="1250"/>
                    <a:pt x="1517" y="1151"/>
                  </a:cubicBezTo>
                  <a:cubicBezTo>
                    <a:pt x="1276" y="993"/>
                    <a:pt x="1044" y="819"/>
                    <a:pt x="862" y="587"/>
                  </a:cubicBezTo>
                  <a:cubicBezTo>
                    <a:pt x="763" y="463"/>
                    <a:pt x="696" y="305"/>
                    <a:pt x="572" y="181"/>
                  </a:cubicBezTo>
                  <a:cubicBezTo>
                    <a:pt x="498" y="107"/>
                    <a:pt x="390" y="49"/>
                    <a:pt x="282" y="32"/>
                  </a:cubicBezTo>
                  <a:cubicBezTo>
                    <a:pt x="274" y="24"/>
                    <a:pt x="266" y="24"/>
                    <a:pt x="257" y="15"/>
                  </a:cubicBezTo>
                  <a:cubicBezTo>
                    <a:pt x="241" y="5"/>
                    <a:pt x="224" y="0"/>
                    <a:pt x="208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1951075" y="3158275"/>
              <a:ext cx="8175" cy="38550"/>
            </a:xfrm>
            <a:custGeom>
              <a:rect b="b" l="l" r="r" t="t"/>
              <a:pathLst>
                <a:path extrusionOk="0" h="1542" w="327">
                  <a:moveTo>
                    <a:pt x="63" y="0"/>
                  </a:moveTo>
                  <a:cubicBezTo>
                    <a:pt x="33" y="0"/>
                    <a:pt x="0" y="28"/>
                    <a:pt x="11" y="66"/>
                  </a:cubicBezTo>
                  <a:cubicBezTo>
                    <a:pt x="44" y="182"/>
                    <a:pt x="61" y="298"/>
                    <a:pt x="78" y="422"/>
                  </a:cubicBezTo>
                  <a:cubicBezTo>
                    <a:pt x="102" y="546"/>
                    <a:pt x="119" y="671"/>
                    <a:pt x="119" y="795"/>
                  </a:cubicBezTo>
                  <a:cubicBezTo>
                    <a:pt x="127" y="919"/>
                    <a:pt x="127" y="1035"/>
                    <a:pt x="119" y="1159"/>
                  </a:cubicBezTo>
                  <a:cubicBezTo>
                    <a:pt x="119" y="1275"/>
                    <a:pt x="86" y="1400"/>
                    <a:pt x="136" y="1516"/>
                  </a:cubicBezTo>
                  <a:cubicBezTo>
                    <a:pt x="144" y="1534"/>
                    <a:pt x="163" y="1542"/>
                    <a:pt x="182" y="1542"/>
                  </a:cubicBezTo>
                  <a:cubicBezTo>
                    <a:pt x="198" y="1542"/>
                    <a:pt x="215" y="1536"/>
                    <a:pt x="227" y="1524"/>
                  </a:cubicBezTo>
                  <a:cubicBezTo>
                    <a:pt x="310" y="1433"/>
                    <a:pt x="318" y="1292"/>
                    <a:pt x="318" y="1168"/>
                  </a:cubicBezTo>
                  <a:cubicBezTo>
                    <a:pt x="326" y="1035"/>
                    <a:pt x="318" y="903"/>
                    <a:pt x="310" y="770"/>
                  </a:cubicBezTo>
                  <a:cubicBezTo>
                    <a:pt x="293" y="646"/>
                    <a:pt x="268" y="513"/>
                    <a:pt x="243" y="389"/>
                  </a:cubicBezTo>
                  <a:cubicBezTo>
                    <a:pt x="210" y="265"/>
                    <a:pt x="152" y="140"/>
                    <a:pt x="102" y="24"/>
                  </a:cubicBezTo>
                  <a:cubicBezTo>
                    <a:pt x="94" y="7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1961500" y="3177525"/>
              <a:ext cx="3550" cy="18725"/>
            </a:xfrm>
            <a:custGeom>
              <a:rect b="b" l="l" r="r" t="t"/>
              <a:pathLst>
                <a:path extrusionOk="0" h="749" w="142">
                  <a:moveTo>
                    <a:pt x="50" y="0"/>
                  </a:moveTo>
                  <a:cubicBezTo>
                    <a:pt x="25" y="0"/>
                    <a:pt x="0" y="17"/>
                    <a:pt x="0" y="50"/>
                  </a:cubicBezTo>
                  <a:cubicBezTo>
                    <a:pt x="9" y="273"/>
                    <a:pt x="17" y="505"/>
                    <a:pt x="58" y="721"/>
                  </a:cubicBezTo>
                  <a:cubicBezTo>
                    <a:pt x="62" y="740"/>
                    <a:pt x="76" y="748"/>
                    <a:pt x="90" y="748"/>
                  </a:cubicBezTo>
                  <a:cubicBezTo>
                    <a:pt x="107" y="748"/>
                    <a:pt x="125" y="735"/>
                    <a:pt x="125" y="713"/>
                  </a:cubicBezTo>
                  <a:cubicBezTo>
                    <a:pt x="141" y="497"/>
                    <a:pt x="116" y="273"/>
                    <a:pt x="100" y="50"/>
                  </a:cubicBezTo>
                  <a:cubicBezTo>
                    <a:pt x="100" y="17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1948850" y="2933400"/>
              <a:ext cx="7700" cy="10125"/>
            </a:xfrm>
            <a:custGeom>
              <a:rect b="b" l="l" r="r" t="t"/>
              <a:pathLst>
                <a:path extrusionOk="0" h="405" w="308">
                  <a:moveTo>
                    <a:pt x="52" y="0"/>
                  </a:moveTo>
                  <a:cubicBezTo>
                    <a:pt x="38" y="0"/>
                    <a:pt x="25" y="7"/>
                    <a:pt x="17" y="21"/>
                  </a:cubicBezTo>
                  <a:cubicBezTo>
                    <a:pt x="9" y="30"/>
                    <a:pt x="1" y="38"/>
                    <a:pt x="1" y="54"/>
                  </a:cubicBezTo>
                  <a:cubicBezTo>
                    <a:pt x="1" y="63"/>
                    <a:pt x="1" y="79"/>
                    <a:pt x="1" y="88"/>
                  </a:cubicBezTo>
                  <a:cubicBezTo>
                    <a:pt x="1" y="112"/>
                    <a:pt x="1" y="129"/>
                    <a:pt x="9" y="154"/>
                  </a:cubicBezTo>
                  <a:cubicBezTo>
                    <a:pt x="17" y="187"/>
                    <a:pt x="34" y="228"/>
                    <a:pt x="59" y="262"/>
                  </a:cubicBezTo>
                  <a:cubicBezTo>
                    <a:pt x="100" y="328"/>
                    <a:pt x="167" y="378"/>
                    <a:pt x="249" y="402"/>
                  </a:cubicBezTo>
                  <a:cubicBezTo>
                    <a:pt x="252" y="404"/>
                    <a:pt x="256" y="405"/>
                    <a:pt x="259" y="405"/>
                  </a:cubicBezTo>
                  <a:cubicBezTo>
                    <a:pt x="275" y="405"/>
                    <a:pt x="292" y="391"/>
                    <a:pt x="299" y="378"/>
                  </a:cubicBezTo>
                  <a:cubicBezTo>
                    <a:pt x="307" y="353"/>
                    <a:pt x="291" y="336"/>
                    <a:pt x="266" y="328"/>
                  </a:cubicBezTo>
                  <a:cubicBezTo>
                    <a:pt x="241" y="320"/>
                    <a:pt x="216" y="295"/>
                    <a:pt x="191" y="278"/>
                  </a:cubicBezTo>
                  <a:cubicBezTo>
                    <a:pt x="183" y="270"/>
                    <a:pt x="167" y="262"/>
                    <a:pt x="158" y="245"/>
                  </a:cubicBezTo>
                  <a:lnTo>
                    <a:pt x="150" y="228"/>
                  </a:lnTo>
                  <a:cubicBezTo>
                    <a:pt x="142" y="228"/>
                    <a:pt x="142" y="220"/>
                    <a:pt x="133" y="212"/>
                  </a:cubicBezTo>
                  <a:cubicBezTo>
                    <a:pt x="133" y="204"/>
                    <a:pt x="125" y="195"/>
                    <a:pt x="125" y="187"/>
                  </a:cubicBezTo>
                  <a:cubicBezTo>
                    <a:pt x="125" y="187"/>
                    <a:pt x="125" y="179"/>
                    <a:pt x="117" y="179"/>
                  </a:cubicBezTo>
                  <a:cubicBezTo>
                    <a:pt x="117" y="179"/>
                    <a:pt x="117" y="179"/>
                    <a:pt x="117" y="170"/>
                  </a:cubicBezTo>
                  <a:cubicBezTo>
                    <a:pt x="109" y="162"/>
                    <a:pt x="109" y="146"/>
                    <a:pt x="100" y="129"/>
                  </a:cubicBezTo>
                  <a:cubicBezTo>
                    <a:pt x="100" y="121"/>
                    <a:pt x="100" y="112"/>
                    <a:pt x="100" y="104"/>
                  </a:cubicBezTo>
                  <a:lnTo>
                    <a:pt x="100" y="96"/>
                  </a:lnTo>
                  <a:cubicBezTo>
                    <a:pt x="100" y="96"/>
                    <a:pt x="100" y="88"/>
                    <a:pt x="100" y="88"/>
                  </a:cubicBezTo>
                  <a:cubicBezTo>
                    <a:pt x="100" y="63"/>
                    <a:pt x="92" y="46"/>
                    <a:pt x="92" y="30"/>
                  </a:cubicBezTo>
                  <a:cubicBezTo>
                    <a:pt x="87" y="11"/>
                    <a:pt x="70" y="0"/>
                    <a:pt x="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1968950" y="2873750"/>
              <a:ext cx="22600" cy="66525"/>
            </a:xfrm>
            <a:custGeom>
              <a:rect b="b" l="l" r="r" t="t"/>
              <a:pathLst>
                <a:path extrusionOk="0" h="2661" w="904">
                  <a:moveTo>
                    <a:pt x="382" y="1"/>
                  </a:moveTo>
                  <a:cubicBezTo>
                    <a:pt x="356" y="1"/>
                    <a:pt x="326" y="30"/>
                    <a:pt x="332" y="54"/>
                  </a:cubicBezTo>
                  <a:cubicBezTo>
                    <a:pt x="407" y="295"/>
                    <a:pt x="523" y="510"/>
                    <a:pt x="581" y="750"/>
                  </a:cubicBezTo>
                  <a:cubicBezTo>
                    <a:pt x="647" y="974"/>
                    <a:pt x="713" y="1256"/>
                    <a:pt x="647" y="1488"/>
                  </a:cubicBezTo>
                  <a:cubicBezTo>
                    <a:pt x="581" y="1703"/>
                    <a:pt x="398" y="1861"/>
                    <a:pt x="257" y="2034"/>
                  </a:cubicBezTo>
                  <a:cubicBezTo>
                    <a:pt x="117" y="2200"/>
                    <a:pt x="1" y="2391"/>
                    <a:pt x="25" y="2623"/>
                  </a:cubicBezTo>
                  <a:cubicBezTo>
                    <a:pt x="25" y="2648"/>
                    <a:pt x="44" y="2660"/>
                    <a:pt x="63" y="2660"/>
                  </a:cubicBezTo>
                  <a:cubicBezTo>
                    <a:pt x="81" y="2660"/>
                    <a:pt x="100" y="2648"/>
                    <a:pt x="100" y="2623"/>
                  </a:cubicBezTo>
                  <a:cubicBezTo>
                    <a:pt x="117" y="2440"/>
                    <a:pt x="241" y="2275"/>
                    <a:pt x="365" y="2150"/>
                  </a:cubicBezTo>
                  <a:cubicBezTo>
                    <a:pt x="481" y="2018"/>
                    <a:pt x="622" y="1894"/>
                    <a:pt x="705" y="1745"/>
                  </a:cubicBezTo>
                  <a:cubicBezTo>
                    <a:pt x="904" y="1405"/>
                    <a:pt x="804" y="957"/>
                    <a:pt x="688" y="609"/>
                  </a:cubicBezTo>
                  <a:cubicBezTo>
                    <a:pt x="663" y="502"/>
                    <a:pt x="622" y="402"/>
                    <a:pt x="581" y="295"/>
                  </a:cubicBezTo>
                  <a:cubicBezTo>
                    <a:pt x="556" y="245"/>
                    <a:pt x="531" y="195"/>
                    <a:pt x="506" y="145"/>
                  </a:cubicBezTo>
                  <a:cubicBezTo>
                    <a:pt x="481" y="96"/>
                    <a:pt x="448" y="63"/>
                    <a:pt x="407" y="13"/>
                  </a:cubicBezTo>
                  <a:cubicBezTo>
                    <a:pt x="400" y="4"/>
                    <a:pt x="391" y="1"/>
                    <a:pt x="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1981250" y="2897425"/>
              <a:ext cx="3475" cy="12900"/>
            </a:xfrm>
            <a:custGeom>
              <a:rect b="b" l="l" r="r" t="t"/>
              <a:pathLst>
                <a:path extrusionOk="0" h="516" w="139">
                  <a:moveTo>
                    <a:pt x="39" y="1"/>
                  </a:moveTo>
                  <a:cubicBezTo>
                    <a:pt x="21" y="1"/>
                    <a:pt x="1" y="15"/>
                    <a:pt x="6" y="35"/>
                  </a:cubicBezTo>
                  <a:cubicBezTo>
                    <a:pt x="55" y="184"/>
                    <a:pt x="80" y="342"/>
                    <a:pt x="64" y="491"/>
                  </a:cubicBezTo>
                  <a:cubicBezTo>
                    <a:pt x="64" y="508"/>
                    <a:pt x="76" y="516"/>
                    <a:pt x="89" y="516"/>
                  </a:cubicBezTo>
                  <a:cubicBezTo>
                    <a:pt x="101" y="516"/>
                    <a:pt x="113" y="508"/>
                    <a:pt x="113" y="491"/>
                  </a:cubicBezTo>
                  <a:cubicBezTo>
                    <a:pt x="138" y="334"/>
                    <a:pt x="122" y="176"/>
                    <a:pt x="64" y="19"/>
                  </a:cubicBezTo>
                  <a:cubicBezTo>
                    <a:pt x="61" y="6"/>
                    <a:pt x="50" y="1"/>
                    <a:pt x="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1874900" y="2754625"/>
              <a:ext cx="318625" cy="522450"/>
            </a:xfrm>
            <a:custGeom>
              <a:rect b="b" l="l" r="r" t="t"/>
              <a:pathLst>
                <a:path extrusionOk="0" h="20898" w="12745">
                  <a:moveTo>
                    <a:pt x="10308" y="13196"/>
                  </a:moveTo>
                  <a:cubicBezTo>
                    <a:pt x="10308" y="13212"/>
                    <a:pt x="10308" y="13229"/>
                    <a:pt x="10316" y="13254"/>
                  </a:cubicBezTo>
                  <a:cubicBezTo>
                    <a:pt x="10316" y="13262"/>
                    <a:pt x="10316" y="13262"/>
                    <a:pt x="10316" y="13270"/>
                  </a:cubicBezTo>
                  <a:lnTo>
                    <a:pt x="10300" y="13270"/>
                  </a:lnTo>
                  <a:cubicBezTo>
                    <a:pt x="10283" y="13246"/>
                    <a:pt x="10275" y="13221"/>
                    <a:pt x="10258" y="13196"/>
                  </a:cubicBezTo>
                  <a:close/>
                  <a:moveTo>
                    <a:pt x="10723" y="12984"/>
                  </a:moveTo>
                  <a:cubicBezTo>
                    <a:pt x="10730" y="12984"/>
                    <a:pt x="10738" y="12986"/>
                    <a:pt x="10747" y="12989"/>
                  </a:cubicBezTo>
                  <a:cubicBezTo>
                    <a:pt x="10830" y="13022"/>
                    <a:pt x="10905" y="13105"/>
                    <a:pt x="10988" y="13146"/>
                  </a:cubicBezTo>
                  <a:cubicBezTo>
                    <a:pt x="11178" y="13254"/>
                    <a:pt x="11385" y="13295"/>
                    <a:pt x="11601" y="13328"/>
                  </a:cubicBezTo>
                  <a:cubicBezTo>
                    <a:pt x="11708" y="13347"/>
                    <a:pt x="11824" y="13363"/>
                    <a:pt x="11938" y="13363"/>
                  </a:cubicBezTo>
                  <a:cubicBezTo>
                    <a:pt x="12027" y="13363"/>
                    <a:pt x="12114" y="13354"/>
                    <a:pt x="12197" y="13328"/>
                  </a:cubicBezTo>
                  <a:lnTo>
                    <a:pt x="12197" y="13328"/>
                  </a:lnTo>
                  <a:cubicBezTo>
                    <a:pt x="12079" y="13388"/>
                    <a:pt x="11944" y="13396"/>
                    <a:pt x="11809" y="13396"/>
                  </a:cubicBezTo>
                  <a:cubicBezTo>
                    <a:pt x="11756" y="13396"/>
                    <a:pt x="11702" y="13395"/>
                    <a:pt x="11650" y="13395"/>
                  </a:cubicBezTo>
                  <a:cubicBezTo>
                    <a:pt x="11435" y="13386"/>
                    <a:pt x="11220" y="13386"/>
                    <a:pt x="11004" y="13370"/>
                  </a:cubicBezTo>
                  <a:cubicBezTo>
                    <a:pt x="10905" y="13362"/>
                    <a:pt x="10805" y="13345"/>
                    <a:pt x="10722" y="13295"/>
                  </a:cubicBezTo>
                  <a:cubicBezTo>
                    <a:pt x="10714" y="13295"/>
                    <a:pt x="10706" y="13287"/>
                    <a:pt x="10698" y="13279"/>
                  </a:cubicBezTo>
                  <a:cubicBezTo>
                    <a:pt x="10673" y="13254"/>
                    <a:pt x="10640" y="13221"/>
                    <a:pt x="10615" y="13196"/>
                  </a:cubicBezTo>
                  <a:cubicBezTo>
                    <a:pt x="10590" y="13171"/>
                    <a:pt x="10573" y="13138"/>
                    <a:pt x="10557" y="13113"/>
                  </a:cubicBezTo>
                  <a:cubicBezTo>
                    <a:pt x="10590" y="13096"/>
                    <a:pt x="10615" y="13072"/>
                    <a:pt x="10648" y="13047"/>
                  </a:cubicBezTo>
                  <a:cubicBezTo>
                    <a:pt x="10668" y="13013"/>
                    <a:pt x="10689" y="12984"/>
                    <a:pt x="10723" y="12984"/>
                  </a:cubicBezTo>
                  <a:close/>
                  <a:moveTo>
                    <a:pt x="10408" y="13718"/>
                  </a:moveTo>
                  <a:lnTo>
                    <a:pt x="10408" y="13718"/>
                  </a:lnTo>
                  <a:cubicBezTo>
                    <a:pt x="10424" y="13743"/>
                    <a:pt x="10441" y="13768"/>
                    <a:pt x="10457" y="13784"/>
                  </a:cubicBezTo>
                  <a:cubicBezTo>
                    <a:pt x="10457" y="13801"/>
                    <a:pt x="10466" y="13826"/>
                    <a:pt x="10466" y="13842"/>
                  </a:cubicBezTo>
                  <a:cubicBezTo>
                    <a:pt x="10457" y="13908"/>
                    <a:pt x="10457" y="13983"/>
                    <a:pt x="10466" y="14049"/>
                  </a:cubicBezTo>
                  <a:cubicBezTo>
                    <a:pt x="10449" y="13983"/>
                    <a:pt x="10441" y="13908"/>
                    <a:pt x="10424" y="13842"/>
                  </a:cubicBezTo>
                  <a:cubicBezTo>
                    <a:pt x="10424" y="13801"/>
                    <a:pt x="10416" y="13759"/>
                    <a:pt x="10408" y="13718"/>
                  </a:cubicBezTo>
                  <a:close/>
                  <a:moveTo>
                    <a:pt x="11808" y="14265"/>
                  </a:moveTo>
                  <a:cubicBezTo>
                    <a:pt x="11824" y="14290"/>
                    <a:pt x="11857" y="14298"/>
                    <a:pt x="11891" y="14306"/>
                  </a:cubicBezTo>
                  <a:cubicBezTo>
                    <a:pt x="11882" y="14306"/>
                    <a:pt x="11874" y="14314"/>
                    <a:pt x="11857" y="14314"/>
                  </a:cubicBezTo>
                  <a:cubicBezTo>
                    <a:pt x="11824" y="14323"/>
                    <a:pt x="11791" y="14331"/>
                    <a:pt x="11758" y="14331"/>
                  </a:cubicBezTo>
                  <a:lnTo>
                    <a:pt x="11741" y="14290"/>
                  </a:lnTo>
                  <a:cubicBezTo>
                    <a:pt x="11750" y="14281"/>
                    <a:pt x="11758" y="14281"/>
                    <a:pt x="11758" y="14273"/>
                  </a:cubicBezTo>
                  <a:lnTo>
                    <a:pt x="11791" y="14273"/>
                  </a:lnTo>
                  <a:cubicBezTo>
                    <a:pt x="11799" y="14273"/>
                    <a:pt x="11799" y="14273"/>
                    <a:pt x="11808" y="14265"/>
                  </a:cubicBezTo>
                  <a:close/>
                  <a:moveTo>
                    <a:pt x="12106" y="14397"/>
                  </a:moveTo>
                  <a:lnTo>
                    <a:pt x="12106" y="14397"/>
                  </a:lnTo>
                  <a:cubicBezTo>
                    <a:pt x="12081" y="14447"/>
                    <a:pt x="12081" y="14505"/>
                    <a:pt x="12073" y="14555"/>
                  </a:cubicBezTo>
                  <a:cubicBezTo>
                    <a:pt x="12073" y="14646"/>
                    <a:pt x="12065" y="14737"/>
                    <a:pt x="12056" y="14828"/>
                  </a:cubicBezTo>
                  <a:cubicBezTo>
                    <a:pt x="12048" y="14961"/>
                    <a:pt x="12023" y="15176"/>
                    <a:pt x="11874" y="15234"/>
                  </a:cubicBezTo>
                  <a:cubicBezTo>
                    <a:pt x="11845" y="15245"/>
                    <a:pt x="11814" y="15249"/>
                    <a:pt x="11784" y="15249"/>
                  </a:cubicBezTo>
                  <a:cubicBezTo>
                    <a:pt x="11669" y="15249"/>
                    <a:pt x="11551" y="15184"/>
                    <a:pt x="11460" y="15118"/>
                  </a:cubicBezTo>
                  <a:cubicBezTo>
                    <a:pt x="11394" y="15060"/>
                    <a:pt x="11319" y="15002"/>
                    <a:pt x="11253" y="14944"/>
                  </a:cubicBezTo>
                  <a:lnTo>
                    <a:pt x="11178" y="14886"/>
                  </a:lnTo>
                  <a:cubicBezTo>
                    <a:pt x="11236" y="14828"/>
                    <a:pt x="11294" y="14762"/>
                    <a:pt x="11344" y="14696"/>
                  </a:cubicBezTo>
                  <a:lnTo>
                    <a:pt x="11410" y="14696"/>
                  </a:lnTo>
                  <a:cubicBezTo>
                    <a:pt x="11460" y="14687"/>
                    <a:pt x="11501" y="14654"/>
                    <a:pt x="11534" y="14621"/>
                  </a:cubicBezTo>
                  <a:cubicBezTo>
                    <a:pt x="11551" y="14621"/>
                    <a:pt x="11559" y="14621"/>
                    <a:pt x="11567" y="14613"/>
                  </a:cubicBezTo>
                  <a:cubicBezTo>
                    <a:pt x="11642" y="14588"/>
                    <a:pt x="11700" y="14555"/>
                    <a:pt x="11750" y="14505"/>
                  </a:cubicBezTo>
                  <a:cubicBezTo>
                    <a:pt x="11799" y="14505"/>
                    <a:pt x="11841" y="14497"/>
                    <a:pt x="11891" y="14488"/>
                  </a:cubicBezTo>
                  <a:cubicBezTo>
                    <a:pt x="11965" y="14464"/>
                    <a:pt x="12031" y="14439"/>
                    <a:pt x="12106" y="14397"/>
                  </a:cubicBezTo>
                  <a:close/>
                  <a:moveTo>
                    <a:pt x="11087" y="14986"/>
                  </a:moveTo>
                  <a:cubicBezTo>
                    <a:pt x="11120" y="15027"/>
                    <a:pt x="11162" y="15060"/>
                    <a:pt x="11195" y="15093"/>
                  </a:cubicBezTo>
                  <a:cubicBezTo>
                    <a:pt x="11261" y="15160"/>
                    <a:pt x="11327" y="15218"/>
                    <a:pt x="11402" y="15267"/>
                  </a:cubicBezTo>
                  <a:cubicBezTo>
                    <a:pt x="11402" y="15276"/>
                    <a:pt x="11394" y="15276"/>
                    <a:pt x="11394" y="15284"/>
                  </a:cubicBezTo>
                  <a:cubicBezTo>
                    <a:pt x="11377" y="15309"/>
                    <a:pt x="11360" y="15325"/>
                    <a:pt x="11336" y="15342"/>
                  </a:cubicBezTo>
                  <a:cubicBezTo>
                    <a:pt x="11278" y="15383"/>
                    <a:pt x="11203" y="15408"/>
                    <a:pt x="11137" y="15433"/>
                  </a:cubicBezTo>
                  <a:cubicBezTo>
                    <a:pt x="10979" y="15491"/>
                    <a:pt x="10814" y="15524"/>
                    <a:pt x="10648" y="15524"/>
                  </a:cubicBezTo>
                  <a:cubicBezTo>
                    <a:pt x="10490" y="15524"/>
                    <a:pt x="10341" y="15508"/>
                    <a:pt x="10184" y="15491"/>
                  </a:cubicBezTo>
                  <a:cubicBezTo>
                    <a:pt x="10350" y="15450"/>
                    <a:pt x="10507" y="15383"/>
                    <a:pt x="10656" y="15300"/>
                  </a:cubicBezTo>
                  <a:cubicBezTo>
                    <a:pt x="10814" y="15218"/>
                    <a:pt x="10954" y="15110"/>
                    <a:pt x="11087" y="14986"/>
                  </a:cubicBezTo>
                  <a:close/>
                  <a:moveTo>
                    <a:pt x="10590" y="337"/>
                  </a:moveTo>
                  <a:cubicBezTo>
                    <a:pt x="10615" y="1008"/>
                    <a:pt x="10582" y="1687"/>
                    <a:pt x="10507" y="2350"/>
                  </a:cubicBezTo>
                  <a:cubicBezTo>
                    <a:pt x="10457" y="2740"/>
                    <a:pt x="10391" y="3112"/>
                    <a:pt x="10316" y="3494"/>
                  </a:cubicBezTo>
                  <a:cubicBezTo>
                    <a:pt x="10275" y="3684"/>
                    <a:pt x="10225" y="3866"/>
                    <a:pt x="10217" y="4065"/>
                  </a:cubicBezTo>
                  <a:cubicBezTo>
                    <a:pt x="10209" y="4239"/>
                    <a:pt x="10242" y="4405"/>
                    <a:pt x="10308" y="4571"/>
                  </a:cubicBezTo>
                  <a:cubicBezTo>
                    <a:pt x="10366" y="4728"/>
                    <a:pt x="10466" y="4886"/>
                    <a:pt x="10474" y="5060"/>
                  </a:cubicBezTo>
                  <a:cubicBezTo>
                    <a:pt x="10482" y="5192"/>
                    <a:pt x="10449" y="5350"/>
                    <a:pt x="10325" y="5416"/>
                  </a:cubicBezTo>
                  <a:cubicBezTo>
                    <a:pt x="10233" y="5465"/>
                    <a:pt x="10292" y="5594"/>
                    <a:pt x="10378" y="5594"/>
                  </a:cubicBezTo>
                  <a:cubicBezTo>
                    <a:pt x="10393" y="5594"/>
                    <a:pt x="10408" y="5590"/>
                    <a:pt x="10424" y="5582"/>
                  </a:cubicBezTo>
                  <a:lnTo>
                    <a:pt x="10424" y="5656"/>
                  </a:lnTo>
                  <a:cubicBezTo>
                    <a:pt x="10424" y="5673"/>
                    <a:pt x="10416" y="5689"/>
                    <a:pt x="10416" y="5706"/>
                  </a:cubicBezTo>
                  <a:cubicBezTo>
                    <a:pt x="10391" y="5706"/>
                    <a:pt x="10366" y="5722"/>
                    <a:pt x="10358" y="5756"/>
                  </a:cubicBezTo>
                  <a:cubicBezTo>
                    <a:pt x="10325" y="6112"/>
                    <a:pt x="10424" y="6452"/>
                    <a:pt x="10548" y="6783"/>
                  </a:cubicBezTo>
                  <a:cubicBezTo>
                    <a:pt x="10606" y="6957"/>
                    <a:pt x="10673" y="7131"/>
                    <a:pt x="10731" y="7305"/>
                  </a:cubicBezTo>
                  <a:cubicBezTo>
                    <a:pt x="10747" y="7346"/>
                    <a:pt x="10764" y="7396"/>
                    <a:pt x="10780" y="7446"/>
                  </a:cubicBezTo>
                  <a:cubicBezTo>
                    <a:pt x="10780" y="7454"/>
                    <a:pt x="10780" y="7454"/>
                    <a:pt x="10780" y="7462"/>
                  </a:cubicBezTo>
                  <a:cubicBezTo>
                    <a:pt x="10780" y="7645"/>
                    <a:pt x="10954" y="7769"/>
                    <a:pt x="11087" y="7868"/>
                  </a:cubicBezTo>
                  <a:cubicBezTo>
                    <a:pt x="11153" y="7926"/>
                    <a:pt x="11228" y="7984"/>
                    <a:pt x="11278" y="8059"/>
                  </a:cubicBezTo>
                  <a:cubicBezTo>
                    <a:pt x="11344" y="8150"/>
                    <a:pt x="11377" y="8258"/>
                    <a:pt x="11394" y="8374"/>
                  </a:cubicBezTo>
                  <a:cubicBezTo>
                    <a:pt x="11443" y="8821"/>
                    <a:pt x="11228" y="9260"/>
                    <a:pt x="11112" y="9691"/>
                  </a:cubicBezTo>
                  <a:cubicBezTo>
                    <a:pt x="11070" y="9807"/>
                    <a:pt x="11046" y="9931"/>
                    <a:pt x="11029" y="10056"/>
                  </a:cubicBezTo>
                  <a:cubicBezTo>
                    <a:pt x="11021" y="10081"/>
                    <a:pt x="11021" y="10114"/>
                    <a:pt x="11021" y="10147"/>
                  </a:cubicBezTo>
                  <a:cubicBezTo>
                    <a:pt x="10946" y="10006"/>
                    <a:pt x="10880" y="9865"/>
                    <a:pt x="10822" y="9716"/>
                  </a:cubicBezTo>
                  <a:cubicBezTo>
                    <a:pt x="10815" y="9696"/>
                    <a:pt x="10801" y="9688"/>
                    <a:pt x="10787" y="9688"/>
                  </a:cubicBezTo>
                  <a:cubicBezTo>
                    <a:pt x="10766" y="9688"/>
                    <a:pt x="10745" y="9707"/>
                    <a:pt x="10756" y="9733"/>
                  </a:cubicBezTo>
                  <a:cubicBezTo>
                    <a:pt x="10814" y="10006"/>
                    <a:pt x="10913" y="10263"/>
                    <a:pt x="11054" y="10495"/>
                  </a:cubicBezTo>
                  <a:cubicBezTo>
                    <a:pt x="11195" y="10735"/>
                    <a:pt x="11402" y="10942"/>
                    <a:pt x="11509" y="11199"/>
                  </a:cubicBezTo>
                  <a:cubicBezTo>
                    <a:pt x="11625" y="11439"/>
                    <a:pt x="11659" y="11713"/>
                    <a:pt x="11766" y="11953"/>
                  </a:cubicBezTo>
                  <a:cubicBezTo>
                    <a:pt x="11866" y="12168"/>
                    <a:pt x="12023" y="12342"/>
                    <a:pt x="12181" y="12508"/>
                  </a:cubicBezTo>
                  <a:cubicBezTo>
                    <a:pt x="12263" y="12599"/>
                    <a:pt x="12346" y="12690"/>
                    <a:pt x="12421" y="12790"/>
                  </a:cubicBezTo>
                  <a:cubicBezTo>
                    <a:pt x="12437" y="12815"/>
                    <a:pt x="12446" y="12840"/>
                    <a:pt x="12462" y="12864"/>
                  </a:cubicBezTo>
                  <a:cubicBezTo>
                    <a:pt x="12429" y="12922"/>
                    <a:pt x="12413" y="12980"/>
                    <a:pt x="12363" y="13030"/>
                  </a:cubicBezTo>
                  <a:cubicBezTo>
                    <a:pt x="12305" y="13088"/>
                    <a:pt x="12239" y="13130"/>
                    <a:pt x="12164" y="13154"/>
                  </a:cubicBezTo>
                  <a:lnTo>
                    <a:pt x="12164" y="13163"/>
                  </a:lnTo>
                  <a:cubicBezTo>
                    <a:pt x="12085" y="13186"/>
                    <a:pt x="12004" y="13194"/>
                    <a:pt x="11921" y="13194"/>
                  </a:cubicBezTo>
                  <a:cubicBezTo>
                    <a:pt x="11797" y="13194"/>
                    <a:pt x="11671" y="13174"/>
                    <a:pt x="11551" y="13154"/>
                  </a:cubicBezTo>
                  <a:cubicBezTo>
                    <a:pt x="11369" y="13121"/>
                    <a:pt x="11178" y="13080"/>
                    <a:pt x="11012" y="12980"/>
                  </a:cubicBezTo>
                  <a:cubicBezTo>
                    <a:pt x="10938" y="12931"/>
                    <a:pt x="10872" y="12856"/>
                    <a:pt x="10780" y="12840"/>
                  </a:cubicBezTo>
                  <a:cubicBezTo>
                    <a:pt x="10757" y="12833"/>
                    <a:pt x="10735" y="12830"/>
                    <a:pt x="10714" y="12830"/>
                  </a:cubicBezTo>
                  <a:cubicBezTo>
                    <a:pt x="10652" y="12830"/>
                    <a:pt x="10600" y="12857"/>
                    <a:pt x="10557" y="12906"/>
                  </a:cubicBezTo>
                  <a:cubicBezTo>
                    <a:pt x="10532" y="12939"/>
                    <a:pt x="10507" y="12980"/>
                    <a:pt x="10466" y="12980"/>
                  </a:cubicBezTo>
                  <a:cubicBezTo>
                    <a:pt x="10408" y="12980"/>
                    <a:pt x="10350" y="12956"/>
                    <a:pt x="10292" y="12939"/>
                  </a:cubicBezTo>
                  <a:cubicBezTo>
                    <a:pt x="10167" y="12914"/>
                    <a:pt x="10043" y="12881"/>
                    <a:pt x="9919" y="12864"/>
                  </a:cubicBezTo>
                  <a:cubicBezTo>
                    <a:pt x="9913" y="12863"/>
                    <a:pt x="9907" y="12862"/>
                    <a:pt x="9901" y="12862"/>
                  </a:cubicBezTo>
                  <a:cubicBezTo>
                    <a:pt x="9838" y="12862"/>
                    <a:pt x="9808" y="12942"/>
                    <a:pt x="9869" y="12980"/>
                  </a:cubicBezTo>
                  <a:cubicBezTo>
                    <a:pt x="9968" y="13055"/>
                    <a:pt x="10051" y="13171"/>
                    <a:pt x="10101" y="13287"/>
                  </a:cubicBezTo>
                  <a:cubicBezTo>
                    <a:pt x="10109" y="13304"/>
                    <a:pt x="10126" y="13312"/>
                    <a:pt x="10134" y="13312"/>
                  </a:cubicBezTo>
                  <a:cubicBezTo>
                    <a:pt x="10159" y="13362"/>
                    <a:pt x="10176" y="13420"/>
                    <a:pt x="10192" y="13469"/>
                  </a:cubicBezTo>
                  <a:cubicBezTo>
                    <a:pt x="10234" y="13635"/>
                    <a:pt x="10234" y="13801"/>
                    <a:pt x="10258" y="13966"/>
                  </a:cubicBezTo>
                  <a:cubicBezTo>
                    <a:pt x="10283" y="14124"/>
                    <a:pt x="10325" y="14306"/>
                    <a:pt x="10449" y="14414"/>
                  </a:cubicBezTo>
                  <a:cubicBezTo>
                    <a:pt x="10511" y="14469"/>
                    <a:pt x="10577" y="14488"/>
                    <a:pt x="10646" y="14488"/>
                  </a:cubicBezTo>
                  <a:cubicBezTo>
                    <a:pt x="10731" y="14488"/>
                    <a:pt x="10821" y="14458"/>
                    <a:pt x="10913" y="14430"/>
                  </a:cubicBezTo>
                  <a:cubicBezTo>
                    <a:pt x="10938" y="14422"/>
                    <a:pt x="10963" y="14422"/>
                    <a:pt x="10988" y="14414"/>
                  </a:cubicBezTo>
                  <a:cubicBezTo>
                    <a:pt x="10996" y="14430"/>
                    <a:pt x="11012" y="14447"/>
                    <a:pt x="11029" y="14447"/>
                  </a:cubicBezTo>
                  <a:cubicBezTo>
                    <a:pt x="11104" y="14472"/>
                    <a:pt x="11162" y="14505"/>
                    <a:pt x="11211" y="14555"/>
                  </a:cubicBezTo>
                  <a:cubicBezTo>
                    <a:pt x="11170" y="14613"/>
                    <a:pt x="11128" y="14679"/>
                    <a:pt x="11079" y="14729"/>
                  </a:cubicBezTo>
                  <a:cubicBezTo>
                    <a:pt x="11062" y="14754"/>
                    <a:pt x="11046" y="14770"/>
                    <a:pt x="11021" y="14795"/>
                  </a:cubicBezTo>
                  <a:cubicBezTo>
                    <a:pt x="11017" y="14794"/>
                    <a:pt x="11014" y="14793"/>
                    <a:pt x="11012" y="14793"/>
                  </a:cubicBezTo>
                  <a:cubicBezTo>
                    <a:pt x="10994" y="14793"/>
                    <a:pt x="10988" y="14815"/>
                    <a:pt x="10988" y="14836"/>
                  </a:cubicBezTo>
                  <a:cubicBezTo>
                    <a:pt x="10888" y="14928"/>
                    <a:pt x="10789" y="15002"/>
                    <a:pt x="10681" y="15077"/>
                  </a:cubicBezTo>
                  <a:cubicBezTo>
                    <a:pt x="10383" y="15255"/>
                    <a:pt x="10045" y="15354"/>
                    <a:pt x="9703" y="15354"/>
                  </a:cubicBezTo>
                  <a:cubicBezTo>
                    <a:pt x="9664" y="15354"/>
                    <a:pt x="9626" y="15353"/>
                    <a:pt x="9587" y="15350"/>
                  </a:cubicBezTo>
                  <a:cubicBezTo>
                    <a:pt x="9156" y="15325"/>
                    <a:pt x="8775" y="15126"/>
                    <a:pt x="8394" y="14952"/>
                  </a:cubicBezTo>
                  <a:cubicBezTo>
                    <a:pt x="7996" y="14762"/>
                    <a:pt x="7590" y="14580"/>
                    <a:pt x="7193" y="14381"/>
                  </a:cubicBezTo>
                  <a:cubicBezTo>
                    <a:pt x="6994" y="14281"/>
                    <a:pt x="6803" y="14174"/>
                    <a:pt x="6646" y="14016"/>
                  </a:cubicBezTo>
                  <a:cubicBezTo>
                    <a:pt x="6538" y="13900"/>
                    <a:pt x="6472" y="13776"/>
                    <a:pt x="6430" y="13643"/>
                  </a:cubicBezTo>
                  <a:cubicBezTo>
                    <a:pt x="6480" y="13618"/>
                    <a:pt x="6497" y="13544"/>
                    <a:pt x="6455" y="13511"/>
                  </a:cubicBezTo>
                  <a:cubicBezTo>
                    <a:pt x="6439" y="13494"/>
                    <a:pt x="6422" y="13478"/>
                    <a:pt x="6397" y="13461"/>
                  </a:cubicBezTo>
                  <a:cubicBezTo>
                    <a:pt x="6397" y="13461"/>
                    <a:pt x="6397" y="13453"/>
                    <a:pt x="6397" y="13453"/>
                  </a:cubicBezTo>
                  <a:cubicBezTo>
                    <a:pt x="6397" y="13418"/>
                    <a:pt x="6366" y="13400"/>
                    <a:pt x="6338" y="13400"/>
                  </a:cubicBezTo>
                  <a:cubicBezTo>
                    <a:pt x="6326" y="13400"/>
                    <a:pt x="6314" y="13404"/>
                    <a:pt x="6306" y="13411"/>
                  </a:cubicBezTo>
                  <a:cubicBezTo>
                    <a:pt x="6290" y="13403"/>
                    <a:pt x="6273" y="13403"/>
                    <a:pt x="6256" y="13395"/>
                  </a:cubicBezTo>
                  <a:cubicBezTo>
                    <a:pt x="6190" y="13353"/>
                    <a:pt x="6116" y="13320"/>
                    <a:pt x="6041" y="13287"/>
                  </a:cubicBezTo>
                  <a:cubicBezTo>
                    <a:pt x="5909" y="13212"/>
                    <a:pt x="5776" y="13146"/>
                    <a:pt x="5643" y="13063"/>
                  </a:cubicBezTo>
                  <a:cubicBezTo>
                    <a:pt x="5378" y="12906"/>
                    <a:pt x="5113" y="12740"/>
                    <a:pt x="4873" y="12550"/>
                  </a:cubicBezTo>
                  <a:cubicBezTo>
                    <a:pt x="4749" y="12458"/>
                    <a:pt x="4633" y="12359"/>
                    <a:pt x="4517" y="12260"/>
                  </a:cubicBezTo>
                  <a:cubicBezTo>
                    <a:pt x="4401" y="12160"/>
                    <a:pt x="4285" y="12061"/>
                    <a:pt x="4193" y="11945"/>
                  </a:cubicBezTo>
                  <a:cubicBezTo>
                    <a:pt x="4094" y="11820"/>
                    <a:pt x="4036" y="11671"/>
                    <a:pt x="3986" y="11522"/>
                  </a:cubicBezTo>
                  <a:cubicBezTo>
                    <a:pt x="3937" y="11365"/>
                    <a:pt x="3887" y="11207"/>
                    <a:pt x="3854" y="11042"/>
                  </a:cubicBezTo>
                  <a:cubicBezTo>
                    <a:pt x="3754" y="10669"/>
                    <a:pt x="3680" y="10288"/>
                    <a:pt x="3605" y="9907"/>
                  </a:cubicBezTo>
                  <a:cubicBezTo>
                    <a:pt x="3602" y="9892"/>
                    <a:pt x="3588" y="9885"/>
                    <a:pt x="3575" y="9885"/>
                  </a:cubicBezTo>
                  <a:cubicBezTo>
                    <a:pt x="3559" y="9885"/>
                    <a:pt x="3542" y="9896"/>
                    <a:pt x="3547" y="9915"/>
                  </a:cubicBezTo>
                  <a:cubicBezTo>
                    <a:pt x="3589" y="10263"/>
                    <a:pt x="3630" y="10611"/>
                    <a:pt x="3688" y="10959"/>
                  </a:cubicBezTo>
                  <a:cubicBezTo>
                    <a:pt x="3721" y="11133"/>
                    <a:pt x="3763" y="11307"/>
                    <a:pt x="3812" y="11473"/>
                  </a:cubicBezTo>
                  <a:cubicBezTo>
                    <a:pt x="3854" y="11630"/>
                    <a:pt x="3895" y="11787"/>
                    <a:pt x="3978" y="11936"/>
                  </a:cubicBezTo>
                  <a:cubicBezTo>
                    <a:pt x="4061" y="12069"/>
                    <a:pt x="4169" y="12193"/>
                    <a:pt x="4285" y="12301"/>
                  </a:cubicBezTo>
                  <a:cubicBezTo>
                    <a:pt x="4401" y="12409"/>
                    <a:pt x="4525" y="12516"/>
                    <a:pt x="4649" y="12616"/>
                  </a:cubicBezTo>
                  <a:cubicBezTo>
                    <a:pt x="4898" y="12823"/>
                    <a:pt x="5155" y="13014"/>
                    <a:pt x="5428" y="13179"/>
                  </a:cubicBezTo>
                  <a:cubicBezTo>
                    <a:pt x="5577" y="13270"/>
                    <a:pt x="5735" y="13362"/>
                    <a:pt x="5884" y="13444"/>
                  </a:cubicBezTo>
                  <a:cubicBezTo>
                    <a:pt x="5967" y="13486"/>
                    <a:pt x="6049" y="13527"/>
                    <a:pt x="6132" y="13560"/>
                  </a:cubicBezTo>
                  <a:cubicBezTo>
                    <a:pt x="6182" y="13585"/>
                    <a:pt x="6232" y="13610"/>
                    <a:pt x="6290" y="13627"/>
                  </a:cubicBezTo>
                  <a:cubicBezTo>
                    <a:pt x="6323" y="13958"/>
                    <a:pt x="6604" y="14240"/>
                    <a:pt x="6870" y="14406"/>
                  </a:cubicBezTo>
                  <a:cubicBezTo>
                    <a:pt x="7060" y="14522"/>
                    <a:pt x="7267" y="14613"/>
                    <a:pt x="7466" y="14712"/>
                  </a:cubicBezTo>
                  <a:cubicBezTo>
                    <a:pt x="7690" y="14820"/>
                    <a:pt x="7914" y="14928"/>
                    <a:pt x="8137" y="15035"/>
                  </a:cubicBezTo>
                  <a:cubicBezTo>
                    <a:pt x="8386" y="15151"/>
                    <a:pt x="8634" y="15292"/>
                    <a:pt x="8900" y="15392"/>
                  </a:cubicBezTo>
                  <a:cubicBezTo>
                    <a:pt x="8750" y="15474"/>
                    <a:pt x="8659" y="15632"/>
                    <a:pt x="8610" y="15798"/>
                  </a:cubicBezTo>
                  <a:cubicBezTo>
                    <a:pt x="8527" y="16063"/>
                    <a:pt x="8510" y="16353"/>
                    <a:pt x="8485" y="16618"/>
                  </a:cubicBezTo>
                  <a:cubicBezTo>
                    <a:pt x="8427" y="17198"/>
                    <a:pt x="8419" y="17769"/>
                    <a:pt x="8460" y="18341"/>
                  </a:cubicBezTo>
                  <a:cubicBezTo>
                    <a:pt x="8477" y="18499"/>
                    <a:pt x="8485" y="18656"/>
                    <a:pt x="8510" y="18813"/>
                  </a:cubicBezTo>
                  <a:cubicBezTo>
                    <a:pt x="8518" y="18896"/>
                    <a:pt x="8527" y="18979"/>
                    <a:pt x="8535" y="19054"/>
                  </a:cubicBezTo>
                  <a:cubicBezTo>
                    <a:pt x="8543" y="19103"/>
                    <a:pt x="8552" y="19145"/>
                    <a:pt x="8560" y="19186"/>
                  </a:cubicBezTo>
                  <a:cubicBezTo>
                    <a:pt x="8560" y="19228"/>
                    <a:pt x="8585" y="19261"/>
                    <a:pt x="8593" y="19302"/>
                  </a:cubicBezTo>
                  <a:cubicBezTo>
                    <a:pt x="8601" y="19327"/>
                    <a:pt x="8618" y="19344"/>
                    <a:pt x="8626" y="19352"/>
                  </a:cubicBezTo>
                  <a:cubicBezTo>
                    <a:pt x="8634" y="19427"/>
                    <a:pt x="8634" y="19501"/>
                    <a:pt x="8634" y="19576"/>
                  </a:cubicBezTo>
                  <a:cubicBezTo>
                    <a:pt x="8626" y="19783"/>
                    <a:pt x="8601" y="19998"/>
                    <a:pt x="8527" y="20189"/>
                  </a:cubicBezTo>
                  <a:cubicBezTo>
                    <a:pt x="8460" y="20363"/>
                    <a:pt x="8328" y="20495"/>
                    <a:pt x="8146" y="20562"/>
                  </a:cubicBezTo>
                  <a:cubicBezTo>
                    <a:pt x="7955" y="20628"/>
                    <a:pt x="7748" y="20653"/>
                    <a:pt x="7549" y="20669"/>
                  </a:cubicBezTo>
                  <a:cubicBezTo>
                    <a:pt x="7380" y="20685"/>
                    <a:pt x="7210" y="20692"/>
                    <a:pt x="7041" y="20692"/>
                  </a:cubicBezTo>
                  <a:cubicBezTo>
                    <a:pt x="6292" y="20692"/>
                    <a:pt x="5546" y="20552"/>
                    <a:pt x="4823" y="20363"/>
                  </a:cubicBezTo>
                  <a:cubicBezTo>
                    <a:pt x="4376" y="20239"/>
                    <a:pt x="3937" y="20098"/>
                    <a:pt x="3497" y="19957"/>
                  </a:cubicBezTo>
                  <a:cubicBezTo>
                    <a:pt x="3075" y="19824"/>
                    <a:pt x="2644" y="19692"/>
                    <a:pt x="2238" y="19493"/>
                  </a:cubicBezTo>
                  <a:cubicBezTo>
                    <a:pt x="1832" y="19294"/>
                    <a:pt x="1467" y="19029"/>
                    <a:pt x="1103" y="18764"/>
                  </a:cubicBezTo>
                  <a:cubicBezTo>
                    <a:pt x="912" y="18631"/>
                    <a:pt x="730" y="18499"/>
                    <a:pt x="548" y="18358"/>
                  </a:cubicBezTo>
                  <a:cubicBezTo>
                    <a:pt x="465" y="18291"/>
                    <a:pt x="366" y="18225"/>
                    <a:pt x="299" y="18142"/>
                  </a:cubicBezTo>
                  <a:cubicBezTo>
                    <a:pt x="233" y="18059"/>
                    <a:pt x="250" y="17968"/>
                    <a:pt x="291" y="17877"/>
                  </a:cubicBezTo>
                  <a:cubicBezTo>
                    <a:pt x="382" y="17687"/>
                    <a:pt x="515" y="17513"/>
                    <a:pt x="622" y="17330"/>
                  </a:cubicBezTo>
                  <a:cubicBezTo>
                    <a:pt x="730" y="17140"/>
                    <a:pt x="838" y="16957"/>
                    <a:pt x="937" y="16767"/>
                  </a:cubicBezTo>
                  <a:cubicBezTo>
                    <a:pt x="1136" y="16394"/>
                    <a:pt x="1318" y="16005"/>
                    <a:pt x="1426" y="15599"/>
                  </a:cubicBezTo>
                  <a:cubicBezTo>
                    <a:pt x="1451" y="15499"/>
                    <a:pt x="1467" y="15400"/>
                    <a:pt x="1476" y="15300"/>
                  </a:cubicBezTo>
                  <a:cubicBezTo>
                    <a:pt x="1476" y="15292"/>
                    <a:pt x="1476" y="15284"/>
                    <a:pt x="1467" y="15276"/>
                  </a:cubicBezTo>
                  <a:cubicBezTo>
                    <a:pt x="1509" y="15135"/>
                    <a:pt x="1550" y="15002"/>
                    <a:pt x="1583" y="14861"/>
                  </a:cubicBezTo>
                  <a:cubicBezTo>
                    <a:pt x="1708" y="14364"/>
                    <a:pt x="1791" y="13859"/>
                    <a:pt x="1890" y="13362"/>
                  </a:cubicBezTo>
                  <a:cubicBezTo>
                    <a:pt x="2097" y="12276"/>
                    <a:pt x="2371" y="11207"/>
                    <a:pt x="2636" y="10139"/>
                  </a:cubicBezTo>
                  <a:cubicBezTo>
                    <a:pt x="2710" y="9840"/>
                    <a:pt x="2785" y="9542"/>
                    <a:pt x="2851" y="9235"/>
                  </a:cubicBezTo>
                  <a:cubicBezTo>
                    <a:pt x="2893" y="9070"/>
                    <a:pt x="2917" y="8896"/>
                    <a:pt x="2984" y="8738"/>
                  </a:cubicBezTo>
                  <a:cubicBezTo>
                    <a:pt x="3009" y="8796"/>
                    <a:pt x="3042" y="8846"/>
                    <a:pt x="3067" y="8896"/>
                  </a:cubicBezTo>
                  <a:cubicBezTo>
                    <a:pt x="3096" y="8940"/>
                    <a:pt x="3152" y="9084"/>
                    <a:pt x="3229" y="9084"/>
                  </a:cubicBezTo>
                  <a:cubicBezTo>
                    <a:pt x="3238" y="9084"/>
                    <a:pt x="3248" y="9082"/>
                    <a:pt x="3257" y="9078"/>
                  </a:cubicBezTo>
                  <a:cubicBezTo>
                    <a:pt x="3357" y="9037"/>
                    <a:pt x="3249" y="8879"/>
                    <a:pt x="3224" y="8829"/>
                  </a:cubicBezTo>
                  <a:cubicBezTo>
                    <a:pt x="3183" y="8747"/>
                    <a:pt x="3116" y="8655"/>
                    <a:pt x="3108" y="8564"/>
                  </a:cubicBezTo>
                  <a:cubicBezTo>
                    <a:pt x="3108" y="8556"/>
                    <a:pt x="3108" y="8556"/>
                    <a:pt x="3108" y="8556"/>
                  </a:cubicBezTo>
                  <a:cubicBezTo>
                    <a:pt x="3141" y="8523"/>
                    <a:pt x="3133" y="8465"/>
                    <a:pt x="3100" y="8440"/>
                  </a:cubicBezTo>
                  <a:cubicBezTo>
                    <a:pt x="3108" y="8374"/>
                    <a:pt x="3116" y="8307"/>
                    <a:pt x="3108" y="8233"/>
                  </a:cubicBezTo>
                  <a:cubicBezTo>
                    <a:pt x="3108" y="8191"/>
                    <a:pt x="3100" y="8150"/>
                    <a:pt x="3083" y="8109"/>
                  </a:cubicBezTo>
                  <a:cubicBezTo>
                    <a:pt x="3108" y="8100"/>
                    <a:pt x="3125" y="8084"/>
                    <a:pt x="3141" y="8067"/>
                  </a:cubicBezTo>
                  <a:cubicBezTo>
                    <a:pt x="3197" y="7979"/>
                    <a:pt x="3107" y="7876"/>
                    <a:pt x="3026" y="7876"/>
                  </a:cubicBezTo>
                  <a:cubicBezTo>
                    <a:pt x="3023" y="7876"/>
                    <a:pt x="3020" y="7876"/>
                    <a:pt x="3017" y="7877"/>
                  </a:cubicBezTo>
                  <a:cubicBezTo>
                    <a:pt x="3000" y="7868"/>
                    <a:pt x="2984" y="7852"/>
                    <a:pt x="2959" y="7843"/>
                  </a:cubicBezTo>
                  <a:cubicBezTo>
                    <a:pt x="2917" y="7819"/>
                    <a:pt x="2868" y="7802"/>
                    <a:pt x="2818" y="7794"/>
                  </a:cubicBezTo>
                  <a:cubicBezTo>
                    <a:pt x="2727" y="7769"/>
                    <a:pt x="2652" y="7752"/>
                    <a:pt x="2594" y="7669"/>
                  </a:cubicBezTo>
                  <a:cubicBezTo>
                    <a:pt x="2462" y="7504"/>
                    <a:pt x="2503" y="7280"/>
                    <a:pt x="2569" y="7098"/>
                  </a:cubicBezTo>
                  <a:cubicBezTo>
                    <a:pt x="2652" y="6866"/>
                    <a:pt x="2760" y="6642"/>
                    <a:pt x="2826" y="6402"/>
                  </a:cubicBezTo>
                  <a:cubicBezTo>
                    <a:pt x="2884" y="6170"/>
                    <a:pt x="2926" y="5921"/>
                    <a:pt x="2951" y="5681"/>
                  </a:cubicBezTo>
                  <a:cubicBezTo>
                    <a:pt x="3033" y="4662"/>
                    <a:pt x="2785" y="3659"/>
                    <a:pt x="2710" y="2648"/>
                  </a:cubicBezTo>
                  <a:cubicBezTo>
                    <a:pt x="2669" y="2102"/>
                    <a:pt x="2669" y="1538"/>
                    <a:pt x="2818" y="1008"/>
                  </a:cubicBezTo>
                  <a:cubicBezTo>
                    <a:pt x="2917" y="1066"/>
                    <a:pt x="2975" y="1174"/>
                    <a:pt x="3025" y="1273"/>
                  </a:cubicBezTo>
                  <a:cubicBezTo>
                    <a:pt x="3108" y="1447"/>
                    <a:pt x="3174" y="1629"/>
                    <a:pt x="3249" y="1812"/>
                  </a:cubicBezTo>
                  <a:cubicBezTo>
                    <a:pt x="3398" y="2184"/>
                    <a:pt x="3547" y="2557"/>
                    <a:pt x="3696" y="2930"/>
                  </a:cubicBezTo>
                  <a:cubicBezTo>
                    <a:pt x="3771" y="3112"/>
                    <a:pt x="3837" y="3295"/>
                    <a:pt x="3895" y="3485"/>
                  </a:cubicBezTo>
                  <a:cubicBezTo>
                    <a:pt x="3945" y="3668"/>
                    <a:pt x="3978" y="3850"/>
                    <a:pt x="4028" y="4032"/>
                  </a:cubicBezTo>
                  <a:cubicBezTo>
                    <a:pt x="4069" y="4214"/>
                    <a:pt x="4144" y="4380"/>
                    <a:pt x="4260" y="4538"/>
                  </a:cubicBezTo>
                  <a:cubicBezTo>
                    <a:pt x="4376" y="4695"/>
                    <a:pt x="4500" y="4852"/>
                    <a:pt x="4624" y="5010"/>
                  </a:cubicBezTo>
                  <a:cubicBezTo>
                    <a:pt x="4840" y="5283"/>
                    <a:pt x="5080" y="5664"/>
                    <a:pt x="5461" y="5722"/>
                  </a:cubicBezTo>
                  <a:cubicBezTo>
                    <a:pt x="5464" y="5723"/>
                    <a:pt x="5467" y="5723"/>
                    <a:pt x="5470" y="5723"/>
                  </a:cubicBezTo>
                  <a:cubicBezTo>
                    <a:pt x="5538" y="5723"/>
                    <a:pt x="5566" y="5630"/>
                    <a:pt x="5494" y="5606"/>
                  </a:cubicBezTo>
                  <a:cubicBezTo>
                    <a:pt x="5337" y="5565"/>
                    <a:pt x="5213" y="5457"/>
                    <a:pt x="5105" y="5341"/>
                  </a:cubicBezTo>
                  <a:cubicBezTo>
                    <a:pt x="5072" y="5300"/>
                    <a:pt x="5039" y="5267"/>
                    <a:pt x="5014" y="5234"/>
                  </a:cubicBezTo>
                  <a:cubicBezTo>
                    <a:pt x="5130" y="5225"/>
                    <a:pt x="5246" y="5217"/>
                    <a:pt x="5362" y="5200"/>
                  </a:cubicBezTo>
                  <a:cubicBezTo>
                    <a:pt x="5503" y="5184"/>
                    <a:pt x="5635" y="5159"/>
                    <a:pt x="5776" y="5142"/>
                  </a:cubicBezTo>
                  <a:cubicBezTo>
                    <a:pt x="6066" y="5109"/>
                    <a:pt x="6348" y="5076"/>
                    <a:pt x="6638" y="5043"/>
                  </a:cubicBezTo>
                  <a:cubicBezTo>
                    <a:pt x="6928" y="5018"/>
                    <a:pt x="7209" y="4993"/>
                    <a:pt x="7499" y="4968"/>
                  </a:cubicBezTo>
                  <a:cubicBezTo>
                    <a:pt x="7773" y="4952"/>
                    <a:pt x="8046" y="4935"/>
                    <a:pt x="8320" y="4935"/>
                  </a:cubicBezTo>
                  <a:cubicBezTo>
                    <a:pt x="8610" y="4944"/>
                    <a:pt x="8883" y="4985"/>
                    <a:pt x="9156" y="5084"/>
                  </a:cubicBezTo>
                  <a:cubicBezTo>
                    <a:pt x="9148" y="5126"/>
                    <a:pt x="9140" y="5159"/>
                    <a:pt x="9132" y="5192"/>
                  </a:cubicBezTo>
                  <a:cubicBezTo>
                    <a:pt x="9122" y="5227"/>
                    <a:pt x="9151" y="5250"/>
                    <a:pt x="9179" y="5250"/>
                  </a:cubicBezTo>
                  <a:cubicBezTo>
                    <a:pt x="9198" y="5250"/>
                    <a:pt x="9216" y="5240"/>
                    <a:pt x="9223" y="5217"/>
                  </a:cubicBezTo>
                  <a:cubicBezTo>
                    <a:pt x="9239" y="5167"/>
                    <a:pt x="9264" y="5118"/>
                    <a:pt x="9281" y="5068"/>
                  </a:cubicBezTo>
                  <a:cubicBezTo>
                    <a:pt x="9289" y="5051"/>
                    <a:pt x="9289" y="5043"/>
                    <a:pt x="9289" y="5026"/>
                  </a:cubicBezTo>
                  <a:cubicBezTo>
                    <a:pt x="9330" y="4919"/>
                    <a:pt x="9380" y="4811"/>
                    <a:pt x="9413" y="4703"/>
                  </a:cubicBezTo>
                  <a:cubicBezTo>
                    <a:pt x="9480" y="4538"/>
                    <a:pt x="9538" y="4372"/>
                    <a:pt x="9604" y="4206"/>
                  </a:cubicBezTo>
                  <a:cubicBezTo>
                    <a:pt x="9728" y="3875"/>
                    <a:pt x="9869" y="3543"/>
                    <a:pt x="9993" y="3204"/>
                  </a:cubicBezTo>
                  <a:cubicBezTo>
                    <a:pt x="10250" y="2557"/>
                    <a:pt x="10482" y="1894"/>
                    <a:pt x="10548" y="1190"/>
                  </a:cubicBezTo>
                  <a:cubicBezTo>
                    <a:pt x="10565" y="1000"/>
                    <a:pt x="10565" y="817"/>
                    <a:pt x="10565" y="627"/>
                  </a:cubicBezTo>
                  <a:cubicBezTo>
                    <a:pt x="10565" y="536"/>
                    <a:pt x="10573" y="436"/>
                    <a:pt x="10590" y="337"/>
                  </a:cubicBezTo>
                  <a:close/>
                  <a:moveTo>
                    <a:pt x="10643" y="1"/>
                  </a:moveTo>
                  <a:cubicBezTo>
                    <a:pt x="10624" y="1"/>
                    <a:pt x="10603" y="10"/>
                    <a:pt x="10590" y="30"/>
                  </a:cubicBezTo>
                  <a:cubicBezTo>
                    <a:pt x="10540" y="97"/>
                    <a:pt x="10499" y="155"/>
                    <a:pt x="10474" y="237"/>
                  </a:cubicBezTo>
                  <a:cubicBezTo>
                    <a:pt x="10449" y="312"/>
                    <a:pt x="10432" y="395"/>
                    <a:pt x="10432" y="478"/>
                  </a:cubicBezTo>
                  <a:cubicBezTo>
                    <a:pt x="10416" y="643"/>
                    <a:pt x="10424" y="809"/>
                    <a:pt x="10416" y="983"/>
                  </a:cubicBezTo>
                  <a:cubicBezTo>
                    <a:pt x="10399" y="1339"/>
                    <a:pt x="10341" y="1687"/>
                    <a:pt x="10250" y="2035"/>
                  </a:cubicBezTo>
                  <a:cubicBezTo>
                    <a:pt x="10068" y="2723"/>
                    <a:pt x="9770" y="3378"/>
                    <a:pt x="9504" y="4040"/>
                  </a:cubicBezTo>
                  <a:cubicBezTo>
                    <a:pt x="9430" y="4223"/>
                    <a:pt x="9355" y="4405"/>
                    <a:pt x="9289" y="4596"/>
                  </a:cubicBezTo>
                  <a:cubicBezTo>
                    <a:pt x="9256" y="4703"/>
                    <a:pt x="9223" y="4811"/>
                    <a:pt x="9198" y="4919"/>
                  </a:cubicBezTo>
                  <a:cubicBezTo>
                    <a:pt x="8901" y="4793"/>
                    <a:pt x="8580" y="4759"/>
                    <a:pt x="8258" y="4759"/>
                  </a:cubicBezTo>
                  <a:cubicBezTo>
                    <a:pt x="8050" y="4759"/>
                    <a:pt x="7842" y="4773"/>
                    <a:pt x="7640" y="4786"/>
                  </a:cubicBezTo>
                  <a:cubicBezTo>
                    <a:pt x="7060" y="4828"/>
                    <a:pt x="6472" y="4886"/>
                    <a:pt x="5892" y="4960"/>
                  </a:cubicBezTo>
                  <a:cubicBezTo>
                    <a:pt x="5735" y="4985"/>
                    <a:pt x="5569" y="5002"/>
                    <a:pt x="5411" y="5035"/>
                  </a:cubicBezTo>
                  <a:cubicBezTo>
                    <a:pt x="5329" y="5043"/>
                    <a:pt x="5246" y="5060"/>
                    <a:pt x="5163" y="5076"/>
                  </a:cubicBezTo>
                  <a:cubicBezTo>
                    <a:pt x="5080" y="5093"/>
                    <a:pt x="5014" y="5118"/>
                    <a:pt x="4939" y="5142"/>
                  </a:cubicBezTo>
                  <a:cubicBezTo>
                    <a:pt x="4873" y="5060"/>
                    <a:pt x="4815" y="4985"/>
                    <a:pt x="4757" y="4910"/>
                  </a:cubicBezTo>
                  <a:cubicBezTo>
                    <a:pt x="4641" y="4753"/>
                    <a:pt x="4517" y="4612"/>
                    <a:pt x="4401" y="4455"/>
                  </a:cubicBezTo>
                  <a:cubicBezTo>
                    <a:pt x="4293" y="4297"/>
                    <a:pt x="4218" y="4132"/>
                    <a:pt x="4177" y="3941"/>
                  </a:cubicBezTo>
                  <a:cubicBezTo>
                    <a:pt x="4135" y="3750"/>
                    <a:pt x="4094" y="3560"/>
                    <a:pt x="4036" y="3369"/>
                  </a:cubicBezTo>
                  <a:cubicBezTo>
                    <a:pt x="3978" y="3187"/>
                    <a:pt x="3912" y="3013"/>
                    <a:pt x="3837" y="2839"/>
                  </a:cubicBezTo>
                  <a:cubicBezTo>
                    <a:pt x="3688" y="2458"/>
                    <a:pt x="3531" y="2077"/>
                    <a:pt x="3373" y="1696"/>
                  </a:cubicBezTo>
                  <a:cubicBezTo>
                    <a:pt x="3299" y="1513"/>
                    <a:pt x="3232" y="1315"/>
                    <a:pt x="3141" y="1141"/>
                  </a:cubicBezTo>
                  <a:cubicBezTo>
                    <a:pt x="3067" y="991"/>
                    <a:pt x="2951" y="859"/>
                    <a:pt x="2785" y="826"/>
                  </a:cubicBezTo>
                  <a:cubicBezTo>
                    <a:pt x="2776" y="822"/>
                    <a:pt x="2767" y="820"/>
                    <a:pt x="2759" y="820"/>
                  </a:cubicBezTo>
                  <a:cubicBezTo>
                    <a:pt x="2727" y="820"/>
                    <a:pt x="2698" y="843"/>
                    <a:pt x="2685" y="875"/>
                  </a:cubicBezTo>
                  <a:cubicBezTo>
                    <a:pt x="2536" y="1439"/>
                    <a:pt x="2511" y="2019"/>
                    <a:pt x="2545" y="2599"/>
                  </a:cubicBezTo>
                  <a:cubicBezTo>
                    <a:pt x="2586" y="3170"/>
                    <a:pt x="2677" y="3734"/>
                    <a:pt x="2727" y="4306"/>
                  </a:cubicBezTo>
                  <a:cubicBezTo>
                    <a:pt x="2785" y="4861"/>
                    <a:pt x="2810" y="5424"/>
                    <a:pt x="2727" y="5979"/>
                  </a:cubicBezTo>
                  <a:cubicBezTo>
                    <a:pt x="2677" y="6244"/>
                    <a:pt x="2611" y="6510"/>
                    <a:pt x="2503" y="6758"/>
                  </a:cubicBezTo>
                  <a:cubicBezTo>
                    <a:pt x="2395" y="6998"/>
                    <a:pt x="2279" y="7247"/>
                    <a:pt x="2329" y="7512"/>
                  </a:cubicBezTo>
                  <a:cubicBezTo>
                    <a:pt x="2346" y="7636"/>
                    <a:pt x="2395" y="7752"/>
                    <a:pt x="2478" y="7835"/>
                  </a:cubicBezTo>
                  <a:cubicBezTo>
                    <a:pt x="2569" y="7935"/>
                    <a:pt x="2685" y="7959"/>
                    <a:pt x="2818" y="7993"/>
                  </a:cubicBezTo>
                  <a:cubicBezTo>
                    <a:pt x="2876" y="8009"/>
                    <a:pt x="2901" y="8059"/>
                    <a:pt x="2951" y="8092"/>
                  </a:cubicBezTo>
                  <a:cubicBezTo>
                    <a:pt x="2959" y="8158"/>
                    <a:pt x="2959" y="8225"/>
                    <a:pt x="2959" y="8291"/>
                  </a:cubicBezTo>
                  <a:cubicBezTo>
                    <a:pt x="2951" y="8349"/>
                    <a:pt x="2942" y="8407"/>
                    <a:pt x="2934" y="8457"/>
                  </a:cubicBezTo>
                  <a:cubicBezTo>
                    <a:pt x="2793" y="8548"/>
                    <a:pt x="2752" y="8763"/>
                    <a:pt x="2719" y="8912"/>
                  </a:cubicBezTo>
                  <a:cubicBezTo>
                    <a:pt x="2652" y="9186"/>
                    <a:pt x="2586" y="9459"/>
                    <a:pt x="2528" y="9733"/>
                  </a:cubicBezTo>
                  <a:cubicBezTo>
                    <a:pt x="2395" y="10279"/>
                    <a:pt x="2263" y="10826"/>
                    <a:pt x="2139" y="11373"/>
                  </a:cubicBezTo>
                  <a:cubicBezTo>
                    <a:pt x="2014" y="11920"/>
                    <a:pt x="1898" y="12475"/>
                    <a:pt x="1791" y="13030"/>
                  </a:cubicBezTo>
                  <a:cubicBezTo>
                    <a:pt x="1699" y="13536"/>
                    <a:pt x="1617" y="14058"/>
                    <a:pt x="1509" y="14563"/>
                  </a:cubicBezTo>
                  <a:cubicBezTo>
                    <a:pt x="1451" y="14845"/>
                    <a:pt x="1385" y="15118"/>
                    <a:pt x="1302" y="15392"/>
                  </a:cubicBezTo>
                  <a:cubicBezTo>
                    <a:pt x="1219" y="15682"/>
                    <a:pt x="1136" y="15963"/>
                    <a:pt x="1012" y="16237"/>
                  </a:cubicBezTo>
                  <a:cubicBezTo>
                    <a:pt x="1012" y="16253"/>
                    <a:pt x="1012" y="16262"/>
                    <a:pt x="1012" y="16270"/>
                  </a:cubicBezTo>
                  <a:cubicBezTo>
                    <a:pt x="970" y="16353"/>
                    <a:pt x="929" y="16436"/>
                    <a:pt x="887" y="16518"/>
                  </a:cubicBezTo>
                  <a:cubicBezTo>
                    <a:pt x="672" y="16916"/>
                    <a:pt x="432" y="17289"/>
                    <a:pt x="200" y="17670"/>
                  </a:cubicBezTo>
                  <a:cubicBezTo>
                    <a:pt x="84" y="17861"/>
                    <a:pt x="1" y="18084"/>
                    <a:pt x="167" y="18275"/>
                  </a:cubicBezTo>
                  <a:cubicBezTo>
                    <a:pt x="233" y="18358"/>
                    <a:pt x="324" y="18416"/>
                    <a:pt x="407" y="18482"/>
                  </a:cubicBezTo>
                  <a:cubicBezTo>
                    <a:pt x="506" y="18557"/>
                    <a:pt x="606" y="18639"/>
                    <a:pt x="705" y="18706"/>
                  </a:cubicBezTo>
                  <a:cubicBezTo>
                    <a:pt x="1086" y="18987"/>
                    <a:pt x="1467" y="19277"/>
                    <a:pt x="1873" y="19518"/>
                  </a:cubicBezTo>
                  <a:cubicBezTo>
                    <a:pt x="2288" y="19758"/>
                    <a:pt x="2727" y="19915"/>
                    <a:pt x="3174" y="20065"/>
                  </a:cubicBezTo>
                  <a:cubicBezTo>
                    <a:pt x="3638" y="20214"/>
                    <a:pt x="4094" y="20363"/>
                    <a:pt x="4558" y="20495"/>
                  </a:cubicBezTo>
                  <a:cubicBezTo>
                    <a:pt x="5364" y="20718"/>
                    <a:pt x="6194" y="20898"/>
                    <a:pt x="7028" y="20898"/>
                  </a:cubicBezTo>
                  <a:cubicBezTo>
                    <a:pt x="7155" y="20898"/>
                    <a:pt x="7282" y="20894"/>
                    <a:pt x="7408" y="20885"/>
                  </a:cubicBezTo>
                  <a:cubicBezTo>
                    <a:pt x="7632" y="20868"/>
                    <a:pt x="7864" y="20852"/>
                    <a:pt x="8079" y="20794"/>
                  </a:cubicBezTo>
                  <a:cubicBezTo>
                    <a:pt x="8278" y="20744"/>
                    <a:pt x="8469" y="20645"/>
                    <a:pt x="8601" y="20479"/>
                  </a:cubicBezTo>
                  <a:cubicBezTo>
                    <a:pt x="8726" y="20313"/>
                    <a:pt x="8784" y="20114"/>
                    <a:pt x="8808" y="19915"/>
                  </a:cubicBezTo>
                  <a:cubicBezTo>
                    <a:pt x="8850" y="19675"/>
                    <a:pt x="8850" y="19435"/>
                    <a:pt x="8825" y="19203"/>
                  </a:cubicBezTo>
                  <a:cubicBezTo>
                    <a:pt x="8817" y="19079"/>
                    <a:pt x="8792" y="18963"/>
                    <a:pt x="8767" y="18838"/>
                  </a:cubicBezTo>
                  <a:cubicBezTo>
                    <a:pt x="8759" y="18805"/>
                    <a:pt x="8734" y="18780"/>
                    <a:pt x="8709" y="18772"/>
                  </a:cubicBezTo>
                  <a:cubicBezTo>
                    <a:pt x="8701" y="18673"/>
                    <a:pt x="8692" y="18581"/>
                    <a:pt x="8684" y="18482"/>
                  </a:cubicBezTo>
                  <a:cubicBezTo>
                    <a:pt x="8659" y="18217"/>
                    <a:pt x="8651" y="17943"/>
                    <a:pt x="8643" y="17678"/>
                  </a:cubicBezTo>
                  <a:cubicBezTo>
                    <a:pt x="8634" y="17140"/>
                    <a:pt x="8668" y="16610"/>
                    <a:pt x="8734" y="16071"/>
                  </a:cubicBezTo>
                  <a:cubicBezTo>
                    <a:pt x="8767" y="15839"/>
                    <a:pt x="8825" y="15541"/>
                    <a:pt x="9074" y="15450"/>
                  </a:cubicBezTo>
                  <a:cubicBezTo>
                    <a:pt x="9190" y="15483"/>
                    <a:pt x="9306" y="15516"/>
                    <a:pt x="9422" y="15532"/>
                  </a:cubicBezTo>
                  <a:cubicBezTo>
                    <a:pt x="9480" y="15541"/>
                    <a:pt x="9538" y="15541"/>
                    <a:pt x="9596" y="15541"/>
                  </a:cubicBezTo>
                  <a:cubicBezTo>
                    <a:pt x="9604" y="15549"/>
                    <a:pt x="9612" y="15549"/>
                    <a:pt x="9612" y="15549"/>
                  </a:cubicBezTo>
                  <a:cubicBezTo>
                    <a:pt x="9811" y="15557"/>
                    <a:pt x="10010" y="15582"/>
                    <a:pt x="10209" y="15607"/>
                  </a:cubicBezTo>
                  <a:cubicBezTo>
                    <a:pt x="10357" y="15633"/>
                    <a:pt x="10506" y="15654"/>
                    <a:pt x="10655" y="15654"/>
                  </a:cubicBezTo>
                  <a:cubicBezTo>
                    <a:pt x="10697" y="15654"/>
                    <a:pt x="10739" y="15652"/>
                    <a:pt x="10780" y="15648"/>
                  </a:cubicBezTo>
                  <a:cubicBezTo>
                    <a:pt x="10963" y="15632"/>
                    <a:pt x="11137" y="15582"/>
                    <a:pt x="11294" y="15516"/>
                  </a:cubicBezTo>
                  <a:cubicBezTo>
                    <a:pt x="11377" y="15483"/>
                    <a:pt x="11493" y="15433"/>
                    <a:pt x="11534" y="15358"/>
                  </a:cubicBezTo>
                  <a:cubicBezTo>
                    <a:pt x="11614" y="15401"/>
                    <a:pt x="11700" y="15426"/>
                    <a:pt x="11788" y="15426"/>
                  </a:cubicBezTo>
                  <a:cubicBezTo>
                    <a:pt x="11838" y="15426"/>
                    <a:pt x="11889" y="15418"/>
                    <a:pt x="11940" y="15400"/>
                  </a:cubicBezTo>
                  <a:cubicBezTo>
                    <a:pt x="12131" y="15325"/>
                    <a:pt x="12197" y="15118"/>
                    <a:pt x="12222" y="14936"/>
                  </a:cubicBezTo>
                  <a:cubicBezTo>
                    <a:pt x="12230" y="14870"/>
                    <a:pt x="12239" y="14803"/>
                    <a:pt x="12239" y="14737"/>
                  </a:cubicBezTo>
                  <a:cubicBezTo>
                    <a:pt x="12247" y="14745"/>
                    <a:pt x="12255" y="14754"/>
                    <a:pt x="12263" y="14754"/>
                  </a:cubicBezTo>
                  <a:cubicBezTo>
                    <a:pt x="12272" y="14754"/>
                    <a:pt x="12280" y="14762"/>
                    <a:pt x="12288" y="14762"/>
                  </a:cubicBezTo>
                  <a:cubicBezTo>
                    <a:pt x="12297" y="14770"/>
                    <a:pt x="12305" y="14770"/>
                    <a:pt x="12313" y="14770"/>
                  </a:cubicBezTo>
                  <a:cubicBezTo>
                    <a:pt x="12338" y="14778"/>
                    <a:pt x="12355" y="14778"/>
                    <a:pt x="12379" y="14778"/>
                  </a:cubicBezTo>
                  <a:cubicBezTo>
                    <a:pt x="12388" y="14778"/>
                    <a:pt x="12396" y="14770"/>
                    <a:pt x="12404" y="14762"/>
                  </a:cubicBezTo>
                  <a:cubicBezTo>
                    <a:pt x="12404" y="14754"/>
                    <a:pt x="12404" y="14745"/>
                    <a:pt x="12388" y="14737"/>
                  </a:cubicBezTo>
                  <a:cubicBezTo>
                    <a:pt x="12379" y="14729"/>
                    <a:pt x="12371" y="14729"/>
                    <a:pt x="12363" y="14720"/>
                  </a:cubicBezTo>
                  <a:cubicBezTo>
                    <a:pt x="12355" y="14720"/>
                    <a:pt x="12346" y="14712"/>
                    <a:pt x="12338" y="14704"/>
                  </a:cubicBezTo>
                  <a:cubicBezTo>
                    <a:pt x="12321" y="14704"/>
                    <a:pt x="12297" y="14696"/>
                    <a:pt x="12280" y="14687"/>
                  </a:cubicBezTo>
                  <a:cubicBezTo>
                    <a:pt x="12272" y="14687"/>
                    <a:pt x="12255" y="14687"/>
                    <a:pt x="12247" y="14696"/>
                  </a:cubicBezTo>
                  <a:lnTo>
                    <a:pt x="12247" y="14621"/>
                  </a:lnTo>
                  <a:cubicBezTo>
                    <a:pt x="12247" y="14596"/>
                    <a:pt x="12255" y="14580"/>
                    <a:pt x="12255" y="14555"/>
                  </a:cubicBezTo>
                  <a:cubicBezTo>
                    <a:pt x="12259" y="14559"/>
                    <a:pt x="12263" y="14561"/>
                    <a:pt x="12269" y="14561"/>
                  </a:cubicBezTo>
                  <a:cubicBezTo>
                    <a:pt x="12274" y="14561"/>
                    <a:pt x="12280" y="14559"/>
                    <a:pt x="12288" y="14555"/>
                  </a:cubicBezTo>
                  <a:lnTo>
                    <a:pt x="12305" y="14555"/>
                  </a:lnTo>
                  <a:cubicBezTo>
                    <a:pt x="12305" y="14555"/>
                    <a:pt x="12313" y="14546"/>
                    <a:pt x="12313" y="14546"/>
                  </a:cubicBezTo>
                  <a:lnTo>
                    <a:pt x="12371" y="14546"/>
                  </a:lnTo>
                  <a:cubicBezTo>
                    <a:pt x="12371" y="14546"/>
                    <a:pt x="12379" y="14555"/>
                    <a:pt x="12379" y="14555"/>
                  </a:cubicBezTo>
                  <a:cubicBezTo>
                    <a:pt x="12388" y="14555"/>
                    <a:pt x="12396" y="14555"/>
                    <a:pt x="12404" y="14563"/>
                  </a:cubicBezTo>
                  <a:lnTo>
                    <a:pt x="12429" y="14563"/>
                  </a:lnTo>
                  <a:cubicBezTo>
                    <a:pt x="12429" y="14571"/>
                    <a:pt x="12429" y="14571"/>
                    <a:pt x="12437" y="14571"/>
                  </a:cubicBezTo>
                  <a:lnTo>
                    <a:pt x="12454" y="14571"/>
                  </a:lnTo>
                  <a:cubicBezTo>
                    <a:pt x="12479" y="14571"/>
                    <a:pt x="12487" y="14555"/>
                    <a:pt x="12487" y="14530"/>
                  </a:cubicBezTo>
                  <a:cubicBezTo>
                    <a:pt x="12479" y="14505"/>
                    <a:pt x="12454" y="14488"/>
                    <a:pt x="12437" y="14480"/>
                  </a:cubicBezTo>
                  <a:cubicBezTo>
                    <a:pt x="12413" y="14464"/>
                    <a:pt x="12396" y="14464"/>
                    <a:pt x="12371" y="14464"/>
                  </a:cubicBezTo>
                  <a:cubicBezTo>
                    <a:pt x="12330" y="14464"/>
                    <a:pt x="12288" y="14472"/>
                    <a:pt x="12255" y="14497"/>
                  </a:cubicBezTo>
                  <a:cubicBezTo>
                    <a:pt x="12263" y="14439"/>
                    <a:pt x="12255" y="14381"/>
                    <a:pt x="12214" y="14331"/>
                  </a:cubicBezTo>
                  <a:cubicBezTo>
                    <a:pt x="12355" y="14223"/>
                    <a:pt x="12471" y="14082"/>
                    <a:pt x="12553" y="13925"/>
                  </a:cubicBezTo>
                  <a:cubicBezTo>
                    <a:pt x="12669" y="13685"/>
                    <a:pt x="12744" y="13362"/>
                    <a:pt x="12678" y="13080"/>
                  </a:cubicBezTo>
                  <a:cubicBezTo>
                    <a:pt x="12703" y="12980"/>
                    <a:pt x="12653" y="12873"/>
                    <a:pt x="12603" y="12790"/>
                  </a:cubicBezTo>
                  <a:cubicBezTo>
                    <a:pt x="12553" y="12690"/>
                    <a:pt x="12479" y="12608"/>
                    <a:pt x="12413" y="12525"/>
                  </a:cubicBezTo>
                  <a:cubicBezTo>
                    <a:pt x="12263" y="12359"/>
                    <a:pt x="12089" y="12202"/>
                    <a:pt x="11973" y="12011"/>
                  </a:cubicBezTo>
                  <a:cubicBezTo>
                    <a:pt x="11833" y="11779"/>
                    <a:pt x="11799" y="11514"/>
                    <a:pt x="11708" y="11257"/>
                  </a:cubicBezTo>
                  <a:cubicBezTo>
                    <a:pt x="11659" y="11133"/>
                    <a:pt x="11609" y="11009"/>
                    <a:pt x="11526" y="10893"/>
                  </a:cubicBezTo>
                  <a:cubicBezTo>
                    <a:pt x="11451" y="10777"/>
                    <a:pt x="11360" y="10669"/>
                    <a:pt x="11278" y="10553"/>
                  </a:cubicBezTo>
                  <a:cubicBezTo>
                    <a:pt x="11244" y="10511"/>
                    <a:pt x="11211" y="10470"/>
                    <a:pt x="11186" y="10420"/>
                  </a:cubicBezTo>
                  <a:cubicBezTo>
                    <a:pt x="11186" y="10395"/>
                    <a:pt x="11203" y="10371"/>
                    <a:pt x="11203" y="10337"/>
                  </a:cubicBezTo>
                  <a:lnTo>
                    <a:pt x="11203" y="10246"/>
                  </a:lnTo>
                  <a:cubicBezTo>
                    <a:pt x="11203" y="10197"/>
                    <a:pt x="11203" y="10139"/>
                    <a:pt x="11211" y="10081"/>
                  </a:cubicBezTo>
                  <a:cubicBezTo>
                    <a:pt x="11228" y="9973"/>
                    <a:pt x="11253" y="9865"/>
                    <a:pt x="11278" y="9757"/>
                  </a:cubicBezTo>
                  <a:cubicBezTo>
                    <a:pt x="11344" y="9534"/>
                    <a:pt x="11427" y="9318"/>
                    <a:pt x="11485" y="9103"/>
                  </a:cubicBezTo>
                  <a:cubicBezTo>
                    <a:pt x="11601" y="8697"/>
                    <a:pt x="11667" y="8158"/>
                    <a:pt x="11319" y="7843"/>
                  </a:cubicBezTo>
                  <a:cubicBezTo>
                    <a:pt x="11236" y="7777"/>
                    <a:pt x="11145" y="7719"/>
                    <a:pt x="11062" y="7653"/>
                  </a:cubicBezTo>
                  <a:cubicBezTo>
                    <a:pt x="11054" y="7653"/>
                    <a:pt x="11046" y="7645"/>
                    <a:pt x="11037" y="7636"/>
                  </a:cubicBezTo>
                  <a:cubicBezTo>
                    <a:pt x="11054" y="7620"/>
                    <a:pt x="11062" y="7595"/>
                    <a:pt x="11062" y="7570"/>
                  </a:cubicBezTo>
                  <a:cubicBezTo>
                    <a:pt x="11046" y="7512"/>
                    <a:pt x="11004" y="7454"/>
                    <a:pt x="10979" y="7396"/>
                  </a:cubicBezTo>
                  <a:cubicBezTo>
                    <a:pt x="10946" y="7321"/>
                    <a:pt x="10921" y="7247"/>
                    <a:pt x="10896" y="7181"/>
                  </a:cubicBezTo>
                  <a:cubicBezTo>
                    <a:pt x="10830" y="7015"/>
                    <a:pt x="10772" y="6857"/>
                    <a:pt x="10706" y="6700"/>
                  </a:cubicBezTo>
                  <a:cubicBezTo>
                    <a:pt x="10615" y="6468"/>
                    <a:pt x="10532" y="6220"/>
                    <a:pt x="10490" y="5963"/>
                  </a:cubicBezTo>
                  <a:cubicBezTo>
                    <a:pt x="10507" y="5963"/>
                    <a:pt x="10532" y="5946"/>
                    <a:pt x="10532" y="5921"/>
                  </a:cubicBezTo>
                  <a:cubicBezTo>
                    <a:pt x="10548" y="5880"/>
                    <a:pt x="10548" y="5830"/>
                    <a:pt x="10557" y="5789"/>
                  </a:cubicBezTo>
                  <a:cubicBezTo>
                    <a:pt x="10557" y="5747"/>
                    <a:pt x="10557" y="5706"/>
                    <a:pt x="10557" y="5656"/>
                  </a:cubicBezTo>
                  <a:cubicBezTo>
                    <a:pt x="10557" y="5615"/>
                    <a:pt x="10548" y="5573"/>
                    <a:pt x="10548" y="5532"/>
                  </a:cubicBezTo>
                  <a:cubicBezTo>
                    <a:pt x="10540" y="5515"/>
                    <a:pt x="10540" y="5499"/>
                    <a:pt x="10540" y="5482"/>
                  </a:cubicBezTo>
                  <a:cubicBezTo>
                    <a:pt x="10689" y="5308"/>
                    <a:pt x="10681" y="5026"/>
                    <a:pt x="10598" y="4811"/>
                  </a:cubicBezTo>
                  <a:cubicBezTo>
                    <a:pt x="10540" y="4654"/>
                    <a:pt x="10449" y="4504"/>
                    <a:pt x="10408" y="4330"/>
                  </a:cubicBezTo>
                  <a:cubicBezTo>
                    <a:pt x="10358" y="4148"/>
                    <a:pt x="10383" y="3949"/>
                    <a:pt x="10416" y="3759"/>
                  </a:cubicBezTo>
                  <a:cubicBezTo>
                    <a:pt x="10490" y="3369"/>
                    <a:pt x="10565" y="2980"/>
                    <a:pt x="10615" y="2582"/>
                  </a:cubicBezTo>
                  <a:cubicBezTo>
                    <a:pt x="10664" y="2193"/>
                    <a:pt x="10689" y="1803"/>
                    <a:pt x="10706" y="1414"/>
                  </a:cubicBezTo>
                  <a:cubicBezTo>
                    <a:pt x="10722" y="958"/>
                    <a:pt x="10722" y="511"/>
                    <a:pt x="10698" y="55"/>
                  </a:cubicBezTo>
                  <a:cubicBezTo>
                    <a:pt x="10698" y="21"/>
                    <a:pt x="10671" y="1"/>
                    <a:pt x="10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2053475" y="2971625"/>
              <a:ext cx="12450" cy="19200"/>
            </a:xfrm>
            <a:custGeom>
              <a:rect b="b" l="l" r="r" t="t"/>
              <a:pathLst>
                <a:path extrusionOk="0" h="768" w="498">
                  <a:moveTo>
                    <a:pt x="300" y="1"/>
                  </a:moveTo>
                  <a:cubicBezTo>
                    <a:pt x="285" y="1"/>
                    <a:pt x="270" y="3"/>
                    <a:pt x="257" y="9"/>
                  </a:cubicBezTo>
                  <a:cubicBezTo>
                    <a:pt x="240" y="9"/>
                    <a:pt x="232" y="9"/>
                    <a:pt x="224" y="17"/>
                  </a:cubicBezTo>
                  <a:cubicBezTo>
                    <a:pt x="157" y="33"/>
                    <a:pt x="116" y="91"/>
                    <a:pt x="91" y="149"/>
                  </a:cubicBezTo>
                  <a:cubicBezTo>
                    <a:pt x="33" y="265"/>
                    <a:pt x="0" y="398"/>
                    <a:pt x="17" y="514"/>
                  </a:cubicBezTo>
                  <a:cubicBezTo>
                    <a:pt x="17" y="580"/>
                    <a:pt x="33" y="638"/>
                    <a:pt x="83" y="680"/>
                  </a:cubicBezTo>
                  <a:cubicBezTo>
                    <a:pt x="99" y="696"/>
                    <a:pt x="108" y="705"/>
                    <a:pt x="124" y="713"/>
                  </a:cubicBezTo>
                  <a:cubicBezTo>
                    <a:pt x="149" y="738"/>
                    <a:pt x="174" y="754"/>
                    <a:pt x="215" y="763"/>
                  </a:cubicBezTo>
                  <a:cubicBezTo>
                    <a:pt x="230" y="766"/>
                    <a:pt x="244" y="768"/>
                    <a:pt x="258" y="768"/>
                  </a:cubicBezTo>
                  <a:cubicBezTo>
                    <a:pt x="309" y="768"/>
                    <a:pt x="359" y="745"/>
                    <a:pt x="398" y="713"/>
                  </a:cubicBezTo>
                  <a:cubicBezTo>
                    <a:pt x="439" y="671"/>
                    <a:pt x="472" y="622"/>
                    <a:pt x="489" y="572"/>
                  </a:cubicBezTo>
                  <a:cubicBezTo>
                    <a:pt x="497" y="547"/>
                    <a:pt x="489" y="514"/>
                    <a:pt x="464" y="506"/>
                  </a:cubicBezTo>
                  <a:cubicBezTo>
                    <a:pt x="481" y="448"/>
                    <a:pt x="489" y="398"/>
                    <a:pt x="489" y="348"/>
                  </a:cubicBezTo>
                  <a:cubicBezTo>
                    <a:pt x="497" y="249"/>
                    <a:pt x="481" y="116"/>
                    <a:pt x="406" y="50"/>
                  </a:cubicBezTo>
                  <a:cubicBezTo>
                    <a:pt x="398" y="42"/>
                    <a:pt x="398" y="42"/>
                    <a:pt x="398" y="42"/>
                  </a:cubicBezTo>
                  <a:cubicBezTo>
                    <a:pt x="369" y="13"/>
                    <a:pt x="333" y="1"/>
                    <a:pt x="3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2141700" y="2967675"/>
              <a:ext cx="10375" cy="16150"/>
            </a:xfrm>
            <a:custGeom>
              <a:rect b="b" l="l" r="r" t="t"/>
              <a:pathLst>
                <a:path extrusionOk="0" h="646" w="415">
                  <a:moveTo>
                    <a:pt x="265" y="0"/>
                  </a:moveTo>
                  <a:cubicBezTo>
                    <a:pt x="251" y="0"/>
                    <a:pt x="237" y="3"/>
                    <a:pt x="224" y="9"/>
                  </a:cubicBezTo>
                  <a:cubicBezTo>
                    <a:pt x="175" y="26"/>
                    <a:pt x="150" y="59"/>
                    <a:pt x="125" y="100"/>
                  </a:cubicBezTo>
                  <a:cubicBezTo>
                    <a:pt x="59" y="200"/>
                    <a:pt x="1" y="349"/>
                    <a:pt x="17" y="473"/>
                  </a:cubicBezTo>
                  <a:cubicBezTo>
                    <a:pt x="26" y="515"/>
                    <a:pt x="42" y="556"/>
                    <a:pt x="75" y="581"/>
                  </a:cubicBezTo>
                  <a:cubicBezTo>
                    <a:pt x="84" y="597"/>
                    <a:pt x="92" y="606"/>
                    <a:pt x="108" y="622"/>
                  </a:cubicBezTo>
                  <a:cubicBezTo>
                    <a:pt x="125" y="631"/>
                    <a:pt x="142" y="639"/>
                    <a:pt x="158" y="639"/>
                  </a:cubicBezTo>
                  <a:lnTo>
                    <a:pt x="166" y="639"/>
                  </a:lnTo>
                  <a:cubicBezTo>
                    <a:pt x="181" y="643"/>
                    <a:pt x="195" y="645"/>
                    <a:pt x="210" y="645"/>
                  </a:cubicBezTo>
                  <a:cubicBezTo>
                    <a:pt x="277" y="645"/>
                    <a:pt x="338" y="599"/>
                    <a:pt x="365" y="531"/>
                  </a:cubicBezTo>
                  <a:cubicBezTo>
                    <a:pt x="390" y="473"/>
                    <a:pt x="407" y="407"/>
                    <a:pt x="407" y="341"/>
                  </a:cubicBezTo>
                  <a:cubicBezTo>
                    <a:pt x="415" y="291"/>
                    <a:pt x="415" y="241"/>
                    <a:pt x="415" y="200"/>
                  </a:cubicBezTo>
                  <a:cubicBezTo>
                    <a:pt x="407" y="133"/>
                    <a:pt x="390" y="59"/>
                    <a:pt x="324" y="17"/>
                  </a:cubicBezTo>
                  <a:cubicBezTo>
                    <a:pt x="308" y="7"/>
                    <a:pt x="287" y="0"/>
                    <a:pt x="2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2087425" y="2969600"/>
              <a:ext cx="7700" cy="15125"/>
            </a:xfrm>
            <a:custGeom>
              <a:rect b="b" l="l" r="r" t="t"/>
              <a:pathLst>
                <a:path extrusionOk="0" h="605" w="308">
                  <a:moveTo>
                    <a:pt x="52" y="1"/>
                  </a:moveTo>
                  <a:cubicBezTo>
                    <a:pt x="26" y="1"/>
                    <a:pt x="1" y="31"/>
                    <a:pt x="17" y="65"/>
                  </a:cubicBezTo>
                  <a:cubicBezTo>
                    <a:pt x="51" y="139"/>
                    <a:pt x="67" y="222"/>
                    <a:pt x="92" y="305"/>
                  </a:cubicBezTo>
                  <a:cubicBezTo>
                    <a:pt x="117" y="380"/>
                    <a:pt x="133" y="471"/>
                    <a:pt x="150" y="554"/>
                  </a:cubicBezTo>
                  <a:cubicBezTo>
                    <a:pt x="157" y="582"/>
                    <a:pt x="196" y="605"/>
                    <a:pt x="227" y="605"/>
                  </a:cubicBezTo>
                  <a:cubicBezTo>
                    <a:pt x="232" y="605"/>
                    <a:pt x="237" y="604"/>
                    <a:pt x="241" y="603"/>
                  </a:cubicBezTo>
                  <a:cubicBezTo>
                    <a:pt x="291" y="595"/>
                    <a:pt x="307" y="554"/>
                    <a:pt x="299" y="512"/>
                  </a:cubicBezTo>
                  <a:cubicBezTo>
                    <a:pt x="283" y="421"/>
                    <a:pt x="249" y="338"/>
                    <a:pt x="216" y="255"/>
                  </a:cubicBezTo>
                  <a:cubicBezTo>
                    <a:pt x="183" y="172"/>
                    <a:pt x="133" y="98"/>
                    <a:pt x="84" y="23"/>
                  </a:cubicBezTo>
                  <a:cubicBezTo>
                    <a:pt x="76" y="7"/>
                    <a:pt x="64" y="1"/>
                    <a:pt x="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2094475" y="2974275"/>
              <a:ext cx="3950" cy="9425"/>
            </a:xfrm>
            <a:custGeom>
              <a:rect b="b" l="l" r="r" t="t"/>
              <a:pathLst>
                <a:path extrusionOk="0" h="377" w="158">
                  <a:moveTo>
                    <a:pt x="60" y="0"/>
                  </a:moveTo>
                  <a:cubicBezTo>
                    <a:pt x="57" y="0"/>
                    <a:pt x="54" y="1"/>
                    <a:pt x="50" y="2"/>
                  </a:cubicBezTo>
                  <a:cubicBezTo>
                    <a:pt x="17" y="10"/>
                    <a:pt x="1" y="43"/>
                    <a:pt x="9" y="68"/>
                  </a:cubicBezTo>
                  <a:cubicBezTo>
                    <a:pt x="17" y="93"/>
                    <a:pt x="25" y="118"/>
                    <a:pt x="25" y="143"/>
                  </a:cubicBezTo>
                  <a:cubicBezTo>
                    <a:pt x="34" y="151"/>
                    <a:pt x="34" y="168"/>
                    <a:pt x="34" y="176"/>
                  </a:cubicBezTo>
                  <a:cubicBezTo>
                    <a:pt x="34" y="184"/>
                    <a:pt x="34" y="184"/>
                    <a:pt x="34" y="193"/>
                  </a:cubicBezTo>
                  <a:cubicBezTo>
                    <a:pt x="34" y="193"/>
                    <a:pt x="34" y="201"/>
                    <a:pt x="34" y="201"/>
                  </a:cubicBezTo>
                  <a:cubicBezTo>
                    <a:pt x="42" y="217"/>
                    <a:pt x="42" y="226"/>
                    <a:pt x="42" y="242"/>
                  </a:cubicBezTo>
                  <a:cubicBezTo>
                    <a:pt x="42" y="251"/>
                    <a:pt x="42" y="259"/>
                    <a:pt x="42" y="267"/>
                  </a:cubicBezTo>
                  <a:cubicBezTo>
                    <a:pt x="42" y="275"/>
                    <a:pt x="50" y="292"/>
                    <a:pt x="50" y="292"/>
                  </a:cubicBezTo>
                  <a:cubicBezTo>
                    <a:pt x="59" y="317"/>
                    <a:pt x="50" y="333"/>
                    <a:pt x="67" y="358"/>
                  </a:cubicBezTo>
                  <a:cubicBezTo>
                    <a:pt x="75" y="371"/>
                    <a:pt x="88" y="377"/>
                    <a:pt x="99" y="377"/>
                  </a:cubicBezTo>
                  <a:cubicBezTo>
                    <a:pt x="110" y="377"/>
                    <a:pt x="121" y="371"/>
                    <a:pt x="125" y="358"/>
                  </a:cubicBezTo>
                  <a:cubicBezTo>
                    <a:pt x="141" y="333"/>
                    <a:pt x="141" y="309"/>
                    <a:pt x="150" y="284"/>
                  </a:cubicBezTo>
                  <a:cubicBezTo>
                    <a:pt x="150" y="267"/>
                    <a:pt x="158" y="259"/>
                    <a:pt x="158" y="242"/>
                  </a:cubicBezTo>
                  <a:cubicBezTo>
                    <a:pt x="150" y="226"/>
                    <a:pt x="150" y="209"/>
                    <a:pt x="150" y="193"/>
                  </a:cubicBezTo>
                  <a:cubicBezTo>
                    <a:pt x="141" y="143"/>
                    <a:pt x="125" y="93"/>
                    <a:pt x="108" y="43"/>
                  </a:cubicBezTo>
                  <a:lnTo>
                    <a:pt x="117" y="43"/>
                  </a:lnTo>
                  <a:cubicBezTo>
                    <a:pt x="102" y="22"/>
                    <a:pt x="82" y="0"/>
                    <a:pt x="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2128850" y="2960025"/>
              <a:ext cx="5225" cy="12025"/>
            </a:xfrm>
            <a:custGeom>
              <a:rect b="b" l="l" r="r" t="t"/>
              <a:pathLst>
                <a:path extrusionOk="0" h="481" w="209">
                  <a:moveTo>
                    <a:pt x="152" y="0"/>
                  </a:moveTo>
                  <a:cubicBezTo>
                    <a:pt x="143" y="0"/>
                    <a:pt x="134" y="3"/>
                    <a:pt x="125" y="9"/>
                  </a:cubicBezTo>
                  <a:cubicBezTo>
                    <a:pt x="100" y="33"/>
                    <a:pt x="92" y="83"/>
                    <a:pt x="84" y="116"/>
                  </a:cubicBezTo>
                  <a:cubicBezTo>
                    <a:pt x="76" y="141"/>
                    <a:pt x="76" y="166"/>
                    <a:pt x="67" y="191"/>
                  </a:cubicBezTo>
                  <a:cubicBezTo>
                    <a:pt x="67" y="207"/>
                    <a:pt x="59" y="216"/>
                    <a:pt x="59" y="232"/>
                  </a:cubicBezTo>
                  <a:cubicBezTo>
                    <a:pt x="51" y="249"/>
                    <a:pt x="51" y="257"/>
                    <a:pt x="42" y="274"/>
                  </a:cubicBezTo>
                  <a:cubicBezTo>
                    <a:pt x="42" y="274"/>
                    <a:pt x="42" y="282"/>
                    <a:pt x="42" y="282"/>
                  </a:cubicBezTo>
                  <a:lnTo>
                    <a:pt x="42" y="290"/>
                  </a:lnTo>
                  <a:cubicBezTo>
                    <a:pt x="34" y="290"/>
                    <a:pt x="34" y="299"/>
                    <a:pt x="34" y="307"/>
                  </a:cubicBezTo>
                  <a:cubicBezTo>
                    <a:pt x="26" y="315"/>
                    <a:pt x="18" y="332"/>
                    <a:pt x="9" y="340"/>
                  </a:cubicBezTo>
                  <a:cubicBezTo>
                    <a:pt x="1" y="357"/>
                    <a:pt x="9" y="373"/>
                    <a:pt x="18" y="381"/>
                  </a:cubicBezTo>
                  <a:cubicBezTo>
                    <a:pt x="26" y="390"/>
                    <a:pt x="26" y="390"/>
                    <a:pt x="34" y="390"/>
                  </a:cubicBezTo>
                  <a:cubicBezTo>
                    <a:pt x="26" y="406"/>
                    <a:pt x="26" y="423"/>
                    <a:pt x="26" y="439"/>
                  </a:cubicBezTo>
                  <a:cubicBezTo>
                    <a:pt x="21" y="464"/>
                    <a:pt x="40" y="480"/>
                    <a:pt x="57" y="480"/>
                  </a:cubicBezTo>
                  <a:cubicBezTo>
                    <a:pt x="69" y="480"/>
                    <a:pt x="80" y="473"/>
                    <a:pt x="84" y="456"/>
                  </a:cubicBezTo>
                  <a:cubicBezTo>
                    <a:pt x="109" y="390"/>
                    <a:pt x="125" y="315"/>
                    <a:pt x="150" y="249"/>
                  </a:cubicBezTo>
                  <a:cubicBezTo>
                    <a:pt x="167" y="216"/>
                    <a:pt x="175" y="183"/>
                    <a:pt x="183" y="149"/>
                  </a:cubicBezTo>
                  <a:cubicBezTo>
                    <a:pt x="192" y="108"/>
                    <a:pt x="208" y="67"/>
                    <a:pt x="200" y="33"/>
                  </a:cubicBezTo>
                  <a:cubicBezTo>
                    <a:pt x="189" y="11"/>
                    <a:pt x="170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2097800" y="2937025"/>
              <a:ext cx="4150" cy="9825"/>
            </a:xfrm>
            <a:custGeom>
              <a:rect b="b" l="l" r="r" t="t"/>
              <a:pathLst>
                <a:path extrusionOk="0" h="393" w="166">
                  <a:moveTo>
                    <a:pt x="58" y="1"/>
                  </a:moveTo>
                  <a:cubicBezTo>
                    <a:pt x="50" y="1"/>
                    <a:pt x="25" y="1"/>
                    <a:pt x="17" y="9"/>
                  </a:cubicBezTo>
                  <a:cubicBezTo>
                    <a:pt x="0" y="25"/>
                    <a:pt x="0" y="42"/>
                    <a:pt x="0" y="59"/>
                  </a:cubicBezTo>
                  <a:cubicBezTo>
                    <a:pt x="0" y="75"/>
                    <a:pt x="0" y="92"/>
                    <a:pt x="8" y="108"/>
                  </a:cubicBezTo>
                  <a:cubicBezTo>
                    <a:pt x="8" y="141"/>
                    <a:pt x="17" y="166"/>
                    <a:pt x="25" y="191"/>
                  </a:cubicBezTo>
                  <a:cubicBezTo>
                    <a:pt x="42" y="249"/>
                    <a:pt x="58" y="299"/>
                    <a:pt x="66" y="357"/>
                  </a:cubicBezTo>
                  <a:cubicBezTo>
                    <a:pt x="73" y="377"/>
                    <a:pt x="91" y="392"/>
                    <a:pt x="111" y="392"/>
                  </a:cubicBezTo>
                  <a:cubicBezTo>
                    <a:pt x="116" y="392"/>
                    <a:pt x="120" y="392"/>
                    <a:pt x="124" y="390"/>
                  </a:cubicBezTo>
                  <a:cubicBezTo>
                    <a:pt x="149" y="382"/>
                    <a:pt x="166" y="357"/>
                    <a:pt x="158" y="332"/>
                  </a:cubicBezTo>
                  <a:cubicBezTo>
                    <a:pt x="149" y="274"/>
                    <a:pt x="141" y="224"/>
                    <a:pt x="124" y="166"/>
                  </a:cubicBezTo>
                  <a:cubicBezTo>
                    <a:pt x="124" y="141"/>
                    <a:pt x="116" y="117"/>
                    <a:pt x="108" y="92"/>
                  </a:cubicBezTo>
                  <a:cubicBezTo>
                    <a:pt x="108" y="75"/>
                    <a:pt x="100" y="59"/>
                    <a:pt x="91" y="42"/>
                  </a:cubicBezTo>
                  <a:cubicBezTo>
                    <a:pt x="83" y="25"/>
                    <a:pt x="75" y="9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2103600" y="2936100"/>
              <a:ext cx="1875" cy="10225"/>
            </a:xfrm>
            <a:custGeom>
              <a:rect b="b" l="l" r="r" t="t"/>
              <a:pathLst>
                <a:path extrusionOk="0" h="409" w="75">
                  <a:moveTo>
                    <a:pt x="42" y="0"/>
                  </a:moveTo>
                  <a:cubicBezTo>
                    <a:pt x="33" y="0"/>
                    <a:pt x="25" y="4"/>
                    <a:pt x="25" y="13"/>
                  </a:cubicBezTo>
                  <a:cubicBezTo>
                    <a:pt x="0" y="71"/>
                    <a:pt x="8" y="137"/>
                    <a:pt x="8" y="195"/>
                  </a:cubicBezTo>
                  <a:cubicBezTo>
                    <a:pt x="8" y="261"/>
                    <a:pt x="8" y="319"/>
                    <a:pt x="17" y="377"/>
                  </a:cubicBezTo>
                  <a:cubicBezTo>
                    <a:pt x="17" y="398"/>
                    <a:pt x="29" y="408"/>
                    <a:pt x="42" y="408"/>
                  </a:cubicBezTo>
                  <a:cubicBezTo>
                    <a:pt x="54" y="408"/>
                    <a:pt x="66" y="398"/>
                    <a:pt x="66" y="377"/>
                  </a:cubicBezTo>
                  <a:cubicBezTo>
                    <a:pt x="66" y="319"/>
                    <a:pt x="66" y="261"/>
                    <a:pt x="75" y="195"/>
                  </a:cubicBezTo>
                  <a:cubicBezTo>
                    <a:pt x="75" y="137"/>
                    <a:pt x="75" y="71"/>
                    <a:pt x="58" y="13"/>
                  </a:cubicBezTo>
                  <a:cubicBezTo>
                    <a:pt x="58" y="4"/>
                    <a:pt x="50" y="0"/>
                    <a:pt x="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1974850" y="3019775"/>
              <a:ext cx="15675" cy="32325"/>
            </a:xfrm>
            <a:custGeom>
              <a:rect b="b" l="l" r="r" t="t"/>
              <a:pathLst>
                <a:path extrusionOk="0" h="1293" w="627">
                  <a:moveTo>
                    <a:pt x="36" y="0"/>
                  </a:moveTo>
                  <a:cubicBezTo>
                    <a:pt x="19" y="0"/>
                    <a:pt x="0" y="11"/>
                    <a:pt x="5" y="30"/>
                  </a:cubicBezTo>
                  <a:cubicBezTo>
                    <a:pt x="13" y="278"/>
                    <a:pt x="46" y="527"/>
                    <a:pt x="137" y="759"/>
                  </a:cubicBezTo>
                  <a:cubicBezTo>
                    <a:pt x="179" y="875"/>
                    <a:pt x="237" y="983"/>
                    <a:pt x="311" y="1082"/>
                  </a:cubicBezTo>
                  <a:cubicBezTo>
                    <a:pt x="353" y="1132"/>
                    <a:pt x="394" y="1181"/>
                    <a:pt x="436" y="1223"/>
                  </a:cubicBezTo>
                  <a:cubicBezTo>
                    <a:pt x="471" y="1251"/>
                    <a:pt x="520" y="1292"/>
                    <a:pt x="569" y="1292"/>
                  </a:cubicBezTo>
                  <a:cubicBezTo>
                    <a:pt x="577" y="1292"/>
                    <a:pt x="585" y="1291"/>
                    <a:pt x="593" y="1289"/>
                  </a:cubicBezTo>
                  <a:cubicBezTo>
                    <a:pt x="601" y="1281"/>
                    <a:pt x="618" y="1272"/>
                    <a:pt x="618" y="1256"/>
                  </a:cubicBezTo>
                  <a:cubicBezTo>
                    <a:pt x="626" y="1206"/>
                    <a:pt x="593" y="1165"/>
                    <a:pt x="552" y="1132"/>
                  </a:cubicBezTo>
                  <a:cubicBezTo>
                    <a:pt x="510" y="1090"/>
                    <a:pt x="469" y="1049"/>
                    <a:pt x="436" y="999"/>
                  </a:cubicBezTo>
                  <a:cubicBezTo>
                    <a:pt x="361" y="908"/>
                    <a:pt x="303" y="809"/>
                    <a:pt x="253" y="701"/>
                  </a:cubicBezTo>
                  <a:cubicBezTo>
                    <a:pt x="162" y="485"/>
                    <a:pt x="96" y="253"/>
                    <a:pt x="63" y="21"/>
                  </a:cubicBezTo>
                  <a:cubicBezTo>
                    <a:pt x="63" y="7"/>
                    <a:pt x="50" y="0"/>
                    <a:pt x="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2026325" y="3056975"/>
              <a:ext cx="5625" cy="19000"/>
            </a:xfrm>
            <a:custGeom>
              <a:rect b="b" l="l" r="r" t="t"/>
              <a:pathLst>
                <a:path extrusionOk="0" h="760" w="225">
                  <a:moveTo>
                    <a:pt x="119" y="0"/>
                  </a:moveTo>
                  <a:cubicBezTo>
                    <a:pt x="100" y="0"/>
                    <a:pt x="82" y="10"/>
                    <a:pt x="75" y="33"/>
                  </a:cubicBezTo>
                  <a:cubicBezTo>
                    <a:pt x="9" y="257"/>
                    <a:pt x="1" y="489"/>
                    <a:pt x="50" y="712"/>
                  </a:cubicBezTo>
                  <a:cubicBezTo>
                    <a:pt x="57" y="738"/>
                    <a:pt x="83" y="759"/>
                    <a:pt x="111" y="759"/>
                  </a:cubicBezTo>
                  <a:cubicBezTo>
                    <a:pt x="118" y="759"/>
                    <a:pt x="126" y="758"/>
                    <a:pt x="133" y="754"/>
                  </a:cubicBezTo>
                  <a:cubicBezTo>
                    <a:pt x="166" y="746"/>
                    <a:pt x="224" y="712"/>
                    <a:pt x="208" y="663"/>
                  </a:cubicBezTo>
                  <a:cubicBezTo>
                    <a:pt x="208" y="646"/>
                    <a:pt x="191" y="638"/>
                    <a:pt x="166" y="630"/>
                  </a:cubicBezTo>
                  <a:cubicBezTo>
                    <a:pt x="133" y="447"/>
                    <a:pt x="133" y="248"/>
                    <a:pt x="175" y="58"/>
                  </a:cubicBezTo>
                  <a:cubicBezTo>
                    <a:pt x="180" y="23"/>
                    <a:pt x="149" y="0"/>
                    <a:pt x="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2030275" y="3058975"/>
              <a:ext cx="2825" cy="11675"/>
            </a:xfrm>
            <a:custGeom>
              <a:rect b="b" l="l" r="r" t="t"/>
              <a:pathLst>
                <a:path extrusionOk="0" h="467" w="113">
                  <a:moveTo>
                    <a:pt x="66" y="0"/>
                  </a:moveTo>
                  <a:cubicBezTo>
                    <a:pt x="48" y="0"/>
                    <a:pt x="29" y="9"/>
                    <a:pt x="25" y="28"/>
                  </a:cubicBezTo>
                  <a:cubicBezTo>
                    <a:pt x="17" y="94"/>
                    <a:pt x="8" y="168"/>
                    <a:pt x="8" y="235"/>
                  </a:cubicBezTo>
                  <a:cubicBezTo>
                    <a:pt x="0" y="268"/>
                    <a:pt x="8" y="301"/>
                    <a:pt x="8" y="334"/>
                  </a:cubicBezTo>
                  <a:cubicBezTo>
                    <a:pt x="8" y="376"/>
                    <a:pt x="8" y="409"/>
                    <a:pt x="17" y="442"/>
                  </a:cubicBezTo>
                  <a:cubicBezTo>
                    <a:pt x="21" y="458"/>
                    <a:pt x="35" y="467"/>
                    <a:pt x="50" y="467"/>
                  </a:cubicBezTo>
                  <a:cubicBezTo>
                    <a:pt x="64" y="467"/>
                    <a:pt x="79" y="458"/>
                    <a:pt x="83" y="442"/>
                  </a:cubicBezTo>
                  <a:cubicBezTo>
                    <a:pt x="91" y="409"/>
                    <a:pt x="91" y="376"/>
                    <a:pt x="91" y="342"/>
                  </a:cubicBezTo>
                  <a:cubicBezTo>
                    <a:pt x="91" y="309"/>
                    <a:pt x="91" y="276"/>
                    <a:pt x="91" y="243"/>
                  </a:cubicBezTo>
                  <a:cubicBezTo>
                    <a:pt x="91" y="177"/>
                    <a:pt x="99" y="110"/>
                    <a:pt x="108" y="36"/>
                  </a:cubicBezTo>
                  <a:cubicBezTo>
                    <a:pt x="112" y="13"/>
                    <a:pt x="89" y="0"/>
                    <a:pt x="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2100400" y="3028400"/>
              <a:ext cx="9850" cy="14500"/>
            </a:xfrm>
            <a:custGeom>
              <a:rect b="b" l="l" r="r" t="t"/>
              <a:pathLst>
                <a:path extrusionOk="0" h="580" w="394">
                  <a:moveTo>
                    <a:pt x="49" y="0"/>
                  </a:moveTo>
                  <a:cubicBezTo>
                    <a:pt x="22" y="0"/>
                    <a:pt x="1" y="31"/>
                    <a:pt x="20" y="58"/>
                  </a:cubicBezTo>
                  <a:cubicBezTo>
                    <a:pt x="70" y="124"/>
                    <a:pt x="112" y="190"/>
                    <a:pt x="153" y="265"/>
                  </a:cubicBezTo>
                  <a:cubicBezTo>
                    <a:pt x="186" y="331"/>
                    <a:pt x="219" y="406"/>
                    <a:pt x="244" y="480"/>
                  </a:cubicBezTo>
                  <a:cubicBezTo>
                    <a:pt x="252" y="517"/>
                    <a:pt x="285" y="574"/>
                    <a:pt x="328" y="574"/>
                  </a:cubicBezTo>
                  <a:cubicBezTo>
                    <a:pt x="333" y="574"/>
                    <a:pt x="338" y="573"/>
                    <a:pt x="344" y="571"/>
                  </a:cubicBezTo>
                  <a:lnTo>
                    <a:pt x="344" y="580"/>
                  </a:lnTo>
                  <a:cubicBezTo>
                    <a:pt x="393" y="563"/>
                    <a:pt x="393" y="480"/>
                    <a:pt x="385" y="447"/>
                  </a:cubicBezTo>
                  <a:cubicBezTo>
                    <a:pt x="360" y="364"/>
                    <a:pt x="319" y="290"/>
                    <a:pt x="269" y="215"/>
                  </a:cubicBezTo>
                  <a:cubicBezTo>
                    <a:pt x="244" y="174"/>
                    <a:pt x="211" y="132"/>
                    <a:pt x="178" y="99"/>
                  </a:cubicBezTo>
                  <a:cubicBezTo>
                    <a:pt x="145" y="66"/>
                    <a:pt x="112" y="41"/>
                    <a:pt x="70" y="8"/>
                  </a:cubicBezTo>
                  <a:cubicBezTo>
                    <a:pt x="63" y="3"/>
                    <a:pt x="56" y="0"/>
                    <a:pt x="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2107950" y="3050175"/>
              <a:ext cx="3750" cy="6075"/>
            </a:xfrm>
            <a:custGeom>
              <a:rect b="b" l="l" r="r" t="t"/>
              <a:pathLst>
                <a:path extrusionOk="0" h="243" w="150">
                  <a:moveTo>
                    <a:pt x="42" y="1"/>
                  </a:moveTo>
                  <a:cubicBezTo>
                    <a:pt x="35" y="1"/>
                    <a:pt x="29" y="3"/>
                    <a:pt x="25" y="7"/>
                  </a:cubicBezTo>
                  <a:cubicBezTo>
                    <a:pt x="8" y="15"/>
                    <a:pt x="0" y="23"/>
                    <a:pt x="0" y="40"/>
                  </a:cubicBezTo>
                  <a:cubicBezTo>
                    <a:pt x="0" y="48"/>
                    <a:pt x="0" y="65"/>
                    <a:pt x="8" y="73"/>
                  </a:cubicBezTo>
                  <a:cubicBezTo>
                    <a:pt x="17" y="106"/>
                    <a:pt x="33" y="131"/>
                    <a:pt x="42" y="164"/>
                  </a:cubicBezTo>
                  <a:cubicBezTo>
                    <a:pt x="42" y="172"/>
                    <a:pt x="50" y="181"/>
                    <a:pt x="50" y="189"/>
                  </a:cubicBezTo>
                  <a:cubicBezTo>
                    <a:pt x="58" y="197"/>
                    <a:pt x="66" y="206"/>
                    <a:pt x="66" y="214"/>
                  </a:cubicBezTo>
                  <a:cubicBezTo>
                    <a:pt x="75" y="214"/>
                    <a:pt x="83" y="222"/>
                    <a:pt x="83" y="230"/>
                  </a:cubicBezTo>
                  <a:cubicBezTo>
                    <a:pt x="95" y="236"/>
                    <a:pt x="106" y="242"/>
                    <a:pt x="118" y="242"/>
                  </a:cubicBezTo>
                  <a:cubicBezTo>
                    <a:pt x="123" y="242"/>
                    <a:pt x="128" y="241"/>
                    <a:pt x="133" y="239"/>
                  </a:cubicBezTo>
                  <a:cubicBezTo>
                    <a:pt x="149" y="230"/>
                    <a:pt x="149" y="214"/>
                    <a:pt x="149" y="197"/>
                  </a:cubicBezTo>
                  <a:cubicBezTo>
                    <a:pt x="149" y="189"/>
                    <a:pt x="149" y="181"/>
                    <a:pt x="149" y="164"/>
                  </a:cubicBezTo>
                  <a:cubicBezTo>
                    <a:pt x="149" y="148"/>
                    <a:pt x="133" y="131"/>
                    <a:pt x="124" y="114"/>
                  </a:cubicBezTo>
                  <a:cubicBezTo>
                    <a:pt x="116" y="81"/>
                    <a:pt x="100" y="56"/>
                    <a:pt x="91" y="23"/>
                  </a:cubicBezTo>
                  <a:cubicBezTo>
                    <a:pt x="83" y="15"/>
                    <a:pt x="66" y="7"/>
                    <a:pt x="58" y="7"/>
                  </a:cubicBezTo>
                  <a:cubicBezTo>
                    <a:pt x="54" y="3"/>
                    <a:pt x="48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2151225" y="3057550"/>
              <a:ext cx="8525" cy="3225"/>
            </a:xfrm>
            <a:custGeom>
              <a:rect b="b" l="l" r="r" t="t"/>
              <a:pathLst>
                <a:path extrusionOk="0" h="129" w="341">
                  <a:moveTo>
                    <a:pt x="287" y="0"/>
                  </a:moveTo>
                  <a:cubicBezTo>
                    <a:pt x="244" y="0"/>
                    <a:pt x="202" y="21"/>
                    <a:pt x="167" y="35"/>
                  </a:cubicBezTo>
                  <a:cubicBezTo>
                    <a:pt x="117" y="43"/>
                    <a:pt x="75" y="51"/>
                    <a:pt x="26" y="60"/>
                  </a:cubicBezTo>
                  <a:cubicBezTo>
                    <a:pt x="9" y="60"/>
                    <a:pt x="1" y="85"/>
                    <a:pt x="1" y="101"/>
                  </a:cubicBezTo>
                  <a:cubicBezTo>
                    <a:pt x="1" y="115"/>
                    <a:pt x="12" y="128"/>
                    <a:pt x="25" y="128"/>
                  </a:cubicBezTo>
                  <a:cubicBezTo>
                    <a:pt x="28" y="128"/>
                    <a:pt x="31" y="128"/>
                    <a:pt x="34" y="126"/>
                  </a:cubicBezTo>
                  <a:cubicBezTo>
                    <a:pt x="84" y="126"/>
                    <a:pt x="133" y="118"/>
                    <a:pt x="183" y="101"/>
                  </a:cubicBezTo>
                  <a:cubicBezTo>
                    <a:pt x="233" y="93"/>
                    <a:pt x="291" y="85"/>
                    <a:pt x="324" y="43"/>
                  </a:cubicBezTo>
                  <a:cubicBezTo>
                    <a:pt x="341" y="27"/>
                    <a:pt x="332" y="2"/>
                    <a:pt x="307" y="2"/>
                  </a:cubicBezTo>
                  <a:cubicBezTo>
                    <a:pt x="301" y="1"/>
                    <a:pt x="294" y="0"/>
                    <a:pt x="2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2158075" y="3062900"/>
              <a:ext cx="3750" cy="2375"/>
            </a:xfrm>
            <a:custGeom>
              <a:rect b="b" l="l" r="r" t="t"/>
              <a:pathLst>
                <a:path extrusionOk="0" h="95" w="150">
                  <a:moveTo>
                    <a:pt x="129" y="1"/>
                  </a:moveTo>
                  <a:cubicBezTo>
                    <a:pt x="128" y="1"/>
                    <a:pt x="126" y="2"/>
                    <a:pt x="124" y="3"/>
                  </a:cubicBezTo>
                  <a:lnTo>
                    <a:pt x="91" y="3"/>
                  </a:lnTo>
                  <a:cubicBezTo>
                    <a:pt x="83" y="11"/>
                    <a:pt x="75" y="11"/>
                    <a:pt x="67" y="11"/>
                  </a:cubicBezTo>
                  <a:cubicBezTo>
                    <a:pt x="50" y="20"/>
                    <a:pt x="33" y="28"/>
                    <a:pt x="25" y="28"/>
                  </a:cubicBezTo>
                  <a:cubicBezTo>
                    <a:pt x="17" y="36"/>
                    <a:pt x="9" y="36"/>
                    <a:pt x="0" y="45"/>
                  </a:cubicBezTo>
                  <a:cubicBezTo>
                    <a:pt x="0" y="53"/>
                    <a:pt x="0" y="61"/>
                    <a:pt x="0" y="69"/>
                  </a:cubicBezTo>
                  <a:cubicBezTo>
                    <a:pt x="0" y="78"/>
                    <a:pt x="9" y="86"/>
                    <a:pt x="17" y="86"/>
                  </a:cubicBezTo>
                  <a:cubicBezTo>
                    <a:pt x="25" y="94"/>
                    <a:pt x="33" y="94"/>
                    <a:pt x="42" y="94"/>
                  </a:cubicBezTo>
                  <a:cubicBezTo>
                    <a:pt x="58" y="86"/>
                    <a:pt x="67" y="78"/>
                    <a:pt x="83" y="69"/>
                  </a:cubicBezTo>
                  <a:cubicBezTo>
                    <a:pt x="91" y="69"/>
                    <a:pt x="100" y="69"/>
                    <a:pt x="108" y="61"/>
                  </a:cubicBezTo>
                  <a:cubicBezTo>
                    <a:pt x="116" y="61"/>
                    <a:pt x="116" y="61"/>
                    <a:pt x="124" y="53"/>
                  </a:cubicBezTo>
                  <a:lnTo>
                    <a:pt x="133" y="45"/>
                  </a:lnTo>
                  <a:cubicBezTo>
                    <a:pt x="133" y="45"/>
                    <a:pt x="141" y="45"/>
                    <a:pt x="149" y="36"/>
                  </a:cubicBezTo>
                  <a:cubicBezTo>
                    <a:pt x="149" y="28"/>
                    <a:pt x="149" y="20"/>
                    <a:pt x="149" y="20"/>
                  </a:cubicBezTo>
                  <a:cubicBezTo>
                    <a:pt x="143" y="13"/>
                    <a:pt x="136" y="1"/>
                    <a:pt x="1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1"/>
            <p:cNvSpPr/>
            <p:nvPr/>
          </p:nvSpPr>
          <p:spPr>
            <a:xfrm>
              <a:off x="2120775" y="3119300"/>
              <a:ext cx="5000" cy="3150"/>
            </a:xfrm>
            <a:custGeom>
              <a:rect b="b" l="l" r="r" t="t"/>
              <a:pathLst>
                <a:path extrusionOk="0" h="126" w="200">
                  <a:moveTo>
                    <a:pt x="84" y="1"/>
                  </a:moveTo>
                  <a:cubicBezTo>
                    <a:pt x="75" y="1"/>
                    <a:pt x="59" y="1"/>
                    <a:pt x="51" y="9"/>
                  </a:cubicBezTo>
                  <a:cubicBezTo>
                    <a:pt x="42" y="9"/>
                    <a:pt x="34" y="9"/>
                    <a:pt x="26" y="17"/>
                  </a:cubicBezTo>
                  <a:cubicBezTo>
                    <a:pt x="26" y="26"/>
                    <a:pt x="17" y="26"/>
                    <a:pt x="9" y="34"/>
                  </a:cubicBezTo>
                  <a:cubicBezTo>
                    <a:pt x="1" y="42"/>
                    <a:pt x="1" y="51"/>
                    <a:pt x="1" y="67"/>
                  </a:cubicBezTo>
                  <a:cubicBezTo>
                    <a:pt x="1" y="75"/>
                    <a:pt x="1" y="84"/>
                    <a:pt x="9" y="100"/>
                  </a:cubicBezTo>
                  <a:lnTo>
                    <a:pt x="9" y="92"/>
                  </a:lnTo>
                  <a:cubicBezTo>
                    <a:pt x="17" y="100"/>
                    <a:pt x="17" y="109"/>
                    <a:pt x="26" y="109"/>
                  </a:cubicBezTo>
                  <a:cubicBezTo>
                    <a:pt x="34" y="117"/>
                    <a:pt x="42" y="117"/>
                    <a:pt x="51" y="125"/>
                  </a:cubicBezTo>
                  <a:lnTo>
                    <a:pt x="158" y="125"/>
                  </a:lnTo>
                  <a:cubicBezTo>
                    <a:pt x="167" y="117"/>
                    <a:pt x="183" y="109"/>
                    <a:pt x="191" y="100"/>
                  </a:cubicBezTo>
                  <a:cubicBezTo>
                    <a:pt x="191" y="92"/>
                    <a:pt x="200" y="75"/>
                    <a:pt x="200" y="67"/>
                  </a:cubicBezTo>
                  <a:cubicBezTo>
                    <a:pt x="200" y="51"/>
                    <a:pt x="200" y="42"/>
                    <a:pt x="191" y="34"/>
                  </a:cubicBezTo>
                  <a:cubicBezTo>
                    <a:pt x="183" y="26"/>
                    <a:pt x="167" y="9"/>
                    <a:pt x="158" y="9"/>
                  </a:cubicBezTo>
                  <a:cubicBezTo>
                    <a:pt x="150" y="9"/>
                    <a:pt x="150" y="9"/>
                    <a:pt x="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1"/>
            <p:cNvSpPr/>
            <p:nvPr/>
          </p:nvSpPr>
          <p:spPr>
            <a:xfrm>
              <a:off x="2116850" y="3124475"/>
              <a:ext cx="6650" cy="3350"/>
            </a:xfrm>
            <a:custGeom>
              <a:rect b="b" l="l" r="r" t="t"/>
              <a:pathLst>
                <a:path extrusionOk="0" h="134" w="266">
                  <a:moveTo>
                    <a:pt x="150" y="1"/>
                  </a:moveTo>
                  <a:cubicBezTo>
                    <a:pt x="133" y="9"/>
                    <a:pt x="125" y="9"/>
                    <a:pt x="108" y="9"/>
                  </a:cubicBezTo>
                  <a:lnTo>
                    <a:pt x="92" y="9"/>
                  </a:lnTo>
                  <a:cubicBezTo>
                    <a:pt x="83" y="18"/>
                    <a:pt x="83" y="18"/>
                    <a:pt x="75" y="18"/>
                  </a:cubicBezTo>
                  <a:cubicBezTo>
                    <a:pt x="67" y="26"/>
                    <a:pt x="58" y="26"/>
                    <a:pt x="50" y="26"/>
                  </a:cubicBezTo>
                  <a:cubicBezTo>
                    <a:pt x="34" y="34"/>
                    <a:pt x="25" y="42"/>
                    <a:pt x="17" y="51"/>
                  </a:cubicBezTo>
                  <a:cubicBezTo>
                    <a:pt x="0" y="59"/>
                    <a:pt x="0" y="84"/>
                    <a:pt x="0" y="100"/>
                  </a:cubicBezTo>
                  <a:cubicBezTo>
                    <a:pt x="9" y="117"/>
                    <a:pt x="17" y="125"/>
                    <a:pt x="34" y="134"/>
                  </a:cubicBezTo>
                  <a:lnTo>
                    <a:pt x="141" y="134"/>
                  </a:lnTo>
                  <a:cubicBezTo>
                    <a:pt x="158" y="125"/>
                    <a:pt x="166" y="125"/>
                    <a:pt x="183" y="125"/>
                  </a:cubicBezTo>
                  <a:cubicBezTo>
                    <a:pt x="199" y="117"/>
                    <a:pt x="208" y="117"/>
                    <a:pt x="224" y="109"/>
                  </a:cubicBezTo>
                  <a:cubicBezTo>
                    <a:pt x="241" y="100"/>
                    <a:pt x="249" y="92"/>
                    <a:pt x="257" y="84"/>
                  </a:cubicBezTo>
                  <a:cubicBezTo>
                    <a:pt x="266" y="67"/>
                    <a:pt x="266" y="59"/>
                    <a:pt x="266" y="51"/>
                  </a:cubicBezTo>
                  <a:cubicBezTo>
                    <a:pt x="257" y="18"/>
                    <a:pt x="241" y="1"/>
                    <a:pt x="2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2103600" y="3115175"/>
              <a:ext cx="2925" cy="2500"/>
            </a:xfrm>
            <a:custGeom>
              <a:rect b="b" l="l" r="r" t="t"/>
              <a:pathLst>
                <a:path extrusionOk="0" h="100" w="117">
                  <a:moveTo>
                    <a:pt x="58" y="0"/>
                  </a:moveTo>
                  <a:cubicBezTo>
                    <a:pt x="0" y="0"/>
                    <a:pt x="0" y="100"/>
                    <a:pt x="58" y="100"/>
                  </a:cubicBezTo>
                  <a:cubicBezTo>
                    <a:pt x="116" y="100"/>
                    <a:pt x="116" y="0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2128650" y="3122425"/>
              <a:ext cx="4375" cy="3525"/>
            </a:xfrm>
            <a:custGeom>
              <a:rect b="b" l="l" r="r" t="t"/>
              <a:pathLst>
                <a:path extrusionOk="0" h="141" w="175">
                  <a:moveTo>
                    <a:pt x="42" y="0"/>
                  </a:moveTo>
                  <a:cubicBezTo>
                    <a:pt x="34" y="0"/>
                    <a:pt x="34" y="0"/>
                    <a:pt x="26" y="8"/>
                  </a:cubicBezTo>
                  <a:cubicBezTo>
                    <a:pt x="17" y="8"/>
                    <a:pt x="9" y="17"/>
                    <a:pt x="9" y="25"/>
                  </a:cubicBezTo>
                  <a:cubicBezTo>
                    <a:pt x="1" y="33"/>
                    <a:pt x="1" y="42"/>
                    <a:pt x="1" y="50"/>
                  </a:cubicBezTo>
                  <a:cubicBezTo>
                    <a:pt x="1" y="50"/>
                    <a:pt x="1" y="58"/>
                    <a:pt x="1" y="66"/>
                  </a:cubicBezTo>
                  <a:cubicBezTo>
                    <a:pt x="9" y="66"/>
                    <a:pt x="9" y="75"/>
                    <a:pt x="17" y="75"/>
                  </a:cubicBezTo>
                  <a:lnTo>
                    <a:pt x="9" y="83"/>
                  </a:lnTo>
                  <a:cubicBezTo>
                    <a:pt x="17" y="83"/>
                    <a:pt x="26" y="91"/>
                    <a:pt x="34" y="100"/>
                  </a:cubicBezTo>
                  <a:cubicBezTo>
                    <a:pt x="42" y="100"/>
                    <a:pt x="42" y="108"/>
                    <a:pt x="50" y="108"/>
                  </a:cubicBezTo>
                  <a:cubicBezTo>
                    <a:pt x="67" y="116"/>
                    <a:pt x="75" y="124"/>
                    <a:pt x="84" y="133"/>
                  </a:cubicBezTo>
                  <a:cubicBezTo>
                    <a:pt x="100" y="141"/>
                    <a:pt x="117" y="141"/>
                    <a:pt x="133" y="141"/>
                  </a:cubicBezTo>
                  <a:cubicBezTo>
                    <a:pt x="142" y="133"/>
                    <a:pt x="150" y="133"/>
                    <a:pt x="158" y="124"/>
                  </a:cubicBezTo>
                  <a:cubicBezTo>
                    <a:pt x="158" y="116"/>
                    <a:pt x="166" y="108"/>
                    <a:pt x="166" y="108"/>
                  </a:cubicBezTo>
                  <a:cubicBezTo>
                    <a:pt x="166" y="100"/>
                    <a:pt x="175" y="91"/>
                    <a:pt x="175" y="83"/>
                  </a:cubicBezTo>
                  <a:cubicBezTo>
                    <a:pt x="175" y="75"/>
                    <a:pt x="166" y="66"/>
                    <a:pt x="166" y="58"/>
                  </a:cubicBezTo>
                  <a:cubicBezTo>
                    <a:pt x="166" y="50"/>
                    <a:pt x="158" y="50"/>
                    <a:pt x="158" y="42"/>
                  </a:cubicBezTo>
                  <a:cubicBezTo>
                    <a:pt x="150" y="33"/>
                    <a:pt x="142" y="33"/>
                    <a:pt x="133" y="33"/>
                  </a:cubicBezTo>
                  <a:lnTo>
                    <a:pt x="92" y="17"/>
                  </a:lnTo>
                  <a:lnTo>
                    <a:pt x="75" y="8"/>
                  </a:lnTo>
                  <a:lnTo>
                    <a:pt x="59" y="8"/>
                  </a:lnTo>
                  <a:cubicBezTo>
                    <a:pt x="50" y="8"/>
                    <a:pt x="50" y="8"/>
                    <a:pt x="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2113125" y="3113300"/>
              <a:ext cx="3550" cy="2725"/>
            </a:xfrm>
            <a:custGeom>
              <a:rect b="b" l="l" r="r" t="t"/>
              <a:pathLst>
                <a:path extrusionOk="0" h="109" w="142">
                  <a:moveTo>
                    <a:pt x="75" y="1"/>
                  </a:moveTo>
                  <a:cubicBezTo>
                    <a:pt x="0" y="1"/>
                    <a:pt x="0" y="108"/>
                    <a:pt x="75" y="108"/>
                  </a:cubicBezTo>
                  <a:cubicBezTo>
                    <a:pt x="141" y="108"/>
                    <a:pt x="141" y="1"/>
                    <a:pt x="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2168000" y="3122425"/>
              <a:ext cx="4175" cy="3750"/>
            </a:xfrm>
            <a:custGeom>
              <a:rect b="b" l="l" r="r" t="t"/>
              <a:pathLst>
                <a:path extrusionOk="0" h="150" w="167">
                  <a:moveTo>
                    <a:pt x="84" y="0"/>
                  </a:moveTo>
                  <a:lnTo>
                    <a:pt x="67" y="17"/>
                  </a:lnTo>
                  <a:lnTo>
                    <a:pt x="59" y="17"/>
                  </a:lnTo>
                  <a:cubicBezTo>
                    <a:pt x="59" y="25"/>
                    <a:pt x="51" y="33"/>
                    <a:pt x="42" y="33"/>
                  </a:cubicBezTo>
                  <a:cubicBezTo>
                    <a:pt x="34" y="42"/>
                    <a:pt x="26" y="58"/>
                    <a:pt x="9" y="66"/>
                  </a:cubicBezTo>
                  <a:cubicBezTo>
                    <a:pt x="9" y="66"/>
                    <a:pt x="1" y="75"/>
                    <a:pt x="1" y="83"/>
                  </a:cubicBezTo>
                  <a:cubicBezTo>
                    <a:pt x="1" y="83"/>
                    <a:pt x="1" y="91"/>
                    <a:pt x="1" y="100"/>
                  </a:cubicBezTo>
                  <a:cubicBezTo>
                    <a:pt x="1" y="100"/>
                    <a:pt x="1" y="108"/>
                    <a:pt x="1" y="116"/>
                  </a:cubicBezTo>
                  <a:cubicBezTo>
                    <a:pt x="1" y="116"/>
                    <a:pt x="1" y="124"/>
                    <a:pt x="9" y="133"/>
                  </a:cubicBezTo>
                  <a:cubicBezTo>
                    <a:pt x="9" y="133"/>
                    <a:pt x="9" y="133"/>
                    <a:pt x="17" y="141"/>
                  </a:cubicBezTo>
                  <a:cubicBezTo>
                    <a:pt x="17" y="141"/>
                    <a:pt x="26" y="141"/>
                    <a:pt x="34" y="149"/>
                  </a:cubicBezTo>
                  <a:cubicBezTo>
                    <a:pt x="42" y="149"/>
                    <a:pt x="59" y="149"/>
                    <a:pt x="67" y="141"/>
                  </a:cubicBezTo>
                  <a:lnTo>
                    <a:pt x="109" y="116"/>
                  </a:lnTo>
                  <a:lnTo>
                    <a:pt x="125" y="108"/>
                  </a:lnTo>
                  <a:lnTo>
                    <a:pt x="133" y="100"/>
                  </a:lnTo>
                  <a:lnTo>
                    <a:pt x="150" y="91"/>
                  </a:lnTo>
                  <a:cubicBezTo>
                    <a:pt x="158" y="83"/>
                    <a:pt x="158" y="75"/>
                    <a:pt x="167" y="66"/>
                  </a:cubicBezTo>
                  <a:cubicBezTo>
                    <a:pt x="167" y="66"/>
                    <a:pt x="167" y="58"/>
                    <a:pt x="167" y="58"/>
                  </a:cubicBezTo>
                  <a:cubicBezTo>
                    <a:pt x="167" y="50"/>
                    <a:pt x="167" y="42"/>
                    <a:pt x="167" y="33"/>
                  </a:cubicBezTo>
                  <a:cubicBezTo>
                    <a:pt x="167" y="25"/>
                    <a:pt x="158" y="17"/>
                    <a:pt x="158" y="17"/>
                  </a:cubicBezTo>
                  <a:cubicBezTo>
                    <a:pt x="150" y="8"/>
                    <a:pt x="150" y="8"/>
                    <a:pt x="1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1"/>
            <p:cNvSpPr/>
            <p:nvPr/>
          </p:nvSpPr>
          <p:spPr>
            <a:xfrm>
              <a:off x="2168225" y="3126775"/>
              <a:ext cx="4575" cy="2875"/>
            </a:xfrm>
            <a:custGeom>
              <a:rect b="b" l="l" r="r" t="t"/>
              <a:pathLst>
                <a:path extrusionOk="0" h="115" w="183">
                  <a:moveTo>
                    <a:pt x="133" y="0"/>
                  </a:moveTo>
                  <a:cubicBezTo>
                    <a:pt x="116" y="8"/>
                    <a:pt x="108" y="8"/>
                    <a:pt x="91" y="17"/>
                  </a:cubicBezTo>
                  <a:cubicBezTo>
                    <a:pt x="75" y="17"/>
                    <a:pt x="58" y="25"/>
                    <a:pt x="42" y="25"/>
                  </a:cubicBezTo>
                  <a:cubicBezTo>
                    <a:pt x="17" y="33"/>
                    <a:pt x="0" y="66"/>
                    <a:pt x="17" y="91"/>
                  </a:cubicBezTo>
                  <a:cubicBezTo>
                    <a:pt x="17" y="100"/>
                    <a:pt x="25" y="108"/>
                    <a:pt x="42" y="108"/>
                  </a:cubicBezTo>
                  <a:cubicBezTo>
                    <a:pt x="46" y="112"/>
                    <a:pt x="52" y="114"/>
                    <a:pt x="58" y="114"/>
                  </a:cubicBezTo>
                  <a:cubicBezTo>
                    <a:pt x="64" y="114"/>
                    <a:pt x="71" y="112"/>
                    <a:pt x="75" y="108"/>
                  </a:cubicBezTo>
                  <a:cubicBezTo>
                    <a:pt x="91" y="100"/>
                    <a:pt x="108" y="91"/>
                    <a:pt x="124" y="91"/>
                  </a:cubicBezTo>
                  <a:cubicBezTo>
                    <a:pt x="133" y="83"/>
                    <a:pt x="149" y="75"/>
                    <a:pt x="166" y="66"/>
                  </a:cubicBezTo>
                  <a:cubicBezTo>
                    <a:pt x="174" y="58"/>
                    <a:pt x="182" y="42"/>
                    <a:pt x="174" y="25"/>
                  </a:cubicBezTo>
                  <a:cubicBezTo>
                    <a:pt x="166" y="8"/>
                    <a:pt x="149" y="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1"/>
            <p:cNvSpPr/>
            <p:nvPr/>
          </p:nvSpPr>
          <p:spPr>
            <a:xfrm>
              <a:off x="1942650" y="3084275"/>
              <a:ext cx="5400" cy="22275"/>
            </a:xfrm>
            <a:custGeom>
              <a:rect b="b" l="l" r="r" t="t"/>
              <a:pathLst>
                <a:path extrusionOk="0" h="891" w="216">
                  <a:moveTo>
                    <a:pt x="147" y="0"/>
                  </a:moveTo>
                  <a:cubicBezTo>
                    <a:pt x="117" y="0"/>
                    <a:pt x="86" y="17"/>
                    <a:pt x="75" y="51"/>
                  </a:cubicBezTo>
                  <a:cubicBezTo>
                    <a:pt x="58" y="109"/>
                    <a:pt x="50" y="184"/>
                    <a:pt x="50" y="250"/>
                  </a:cubicBezTo>
                  <a:cubicBezTo>
                    <a:pt x="50" y="316"/>
                    <a:pt x="33" y="383"/>
                    <a:pt x="25" y="449"/>
                  </a:cubicBezTo>
                  <a:cubicBezTo>
                    <a:pt x="17" y="590"/>
                    <a:pt x="9" y="722"/>
                    <a:pt x="0" y="855"/>
                  </a:cubicBezTo>
                  <a:cubicBezTo>
                    <a:pt x="0" y="878"/>
                    <a:pt x="20" y="891"/>
                    <a:pt x="40" y="891"/>
                  </a:cubicBezTo>
                  <a:cubicBezTo>
                    <a:pt x="56" y="891"/>
                    <a:pt x="71" y="882"/>
                    <a:pt x="75" y="863"/>
                  </a:cubicBezTo>
                  <a:cubicBezTo>
                    <a:pt x="100" y="731"/>
                    <a:pt x="125" y="598"/>
                    <a:pt x="149" y="466"/>
                  </a:cubicBezTo>
                  <a:cubicBezTo>
                    <a:pt x="158" y="399"/>
                    <a:pt x="166" y="333"/>
                    <a:pt x="183" y="267"/>
                  </a:cubicBezTo>
                  <a:cubicBezTo>
                    <a:pt x="199" y="209"/>
                    <a:pt x="216" y="134"/>
                    <a:pt x="216" y="68"/>
                  </a:cubicBezTo>
                  <a:cubicBezTo>
                    <a:pt x="216" y="23"/>
                    <a:pt x="182" y="0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1"/>
            <p:cNvSpPr/>
            <p:nvPr/>
          </p:nvSpPr>
          <p:spPr>
            <a:xfrm>
              <a:off x="1949850" y="3096100"/>
              <a:ext cx="4225" cy="11225"/>
            </a:xfrm>
            <a:custGeom>
              <a:rect b="b" l="l" r="r" t="t"/>
              <a:pathLst>
                <a:path extrusionOk="0" h="449" w="169">
                  <a:moveTo>
                    <a:pt x="140" y="1"/>
                  </a:moveTo>
                  <a:cubicBezTo>
                    <a:pt x="132" y="1"/>
                    <a:pt x="124" y="3"/>
                    <a:pt x="118" y="9"/>
                  </a:cubicBezTo>
                  <a:cubicBezTo>
                    <a:pt x="110" y="42"/>
                    <a:pt x="93" y="67"/>
                    <a:pt x="85" y="100"/>
                  </a:cubicBezTo>
                  <a:cubicBezTo>
                    <a:pt x="77" y="117"/>
                    <a:pt x="69" y="133"/>
                    <a:pt x="69" y="150"/>
                  </a:cubicBezTo>
                  <a:cubicBezTo>
                    <a:pt x="60" y="167"/>
                    <a:pt x="60" y="183"/>
                    <a:pt x="52" y="191"/>
                  </a:cubicBezTo>
                  <a:cubicBezTo>
                    <a:pt x="35" y="258"/>
                    <a:pt x="27" y="324"/>
                    <a:pt x="11" y="390"/>
                  </a:cubicBezTo>
                  <a:cubicBezTo>
                    <a:pt x="1" y="425"/>
                    <a:pt x="30" y="448"/>
                    <a:pt x="58" y="448"/>
                  </a:cubicBezTo>
                  <a:cubicBezTo>
                    <a:pt x="77" y="448"/>
                    <a:pt x="95" y="438"/>
                    <a:pt x="102" y="415"/>
                  </a:cubicBezTo>
                  <a:cubicBezTo>
                    <a:pt x="110" y="349"/>
                    <a:pt x="127" y="283"/>
                    <a:pt x="143" y="216"/>
                  </a:cubicBezTo>
                  <a:cubicBezTo>
                    <a:pt x="151" y="208"/>
                    <a:pt x="151" y="191"/>
                    <a:pt x="151" y="175"/>
                  </a:cubicBezTo>
                  <a:cubicBezTo>
                    <a:pt x="160" y="158"/>
                    <a:pt x="160" y="142"/>
                    <a:pt x="160" y="125"/>
                  </a:cubicBezTo>
                  <a:cubicBezTo>
                    <a:pt x="160" y="92"/>
                    <a:pt x="168" y="59"/>
                    <a:pt x="168" y="26"/>
                  </a:cubicBezTo>
                  <a:cubicBezTo>
                    <a:pt x="168" y="10"/>
                    <a:pt x="154" y="1"/>
                    <a:pt x="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1"/>
            <p:cNvSpPr/>
            <p:nvPr/>
          </p:nvSpPr>
          <p:spPr>
            <a:xfrm>
              <a:off x="1957350" y="3105650"/>
              <a:ext cx="2300" cy="4575"/>
            </a:xfrm>
            <a:custGeom>
              <a:rect b="b" l="l" r="r" t="t"/>
              <a:pathLst>
                <a:path extrusionOk="0" h="183" w="92">
                  <a:moveTo>
                    <a:pt x="67" y="0"/>
                  </a:moveTo>
                  <a:cubicBezTo>
                    <a:pt x="50" y="0"/>
                    <a:pt x="34" y="8"/>
                    <a:pt x="34" y="25"/>
                  </a:cubicBezTo>
                  <a:cubicBezTo>
                    <a:pt x="25" y="66"/>
                    <a:pt x="17" y="99"/>
                    <a:pt x="9" y="133"/>
                  </a:cubicBezTo>
                  <a:cubicBezTo>
                    <a:pt x="1" y="157"/>
                    <a:pt x="17" y="182"/>
                    <a:pt x="42" y="182"/>
                  </a:cubicBezTo>
                  <a:cubicBezTo>
                    <a:pt x="50" y="182"/>
                    <a:pt x="59" y="182"/>
                    <a:pt x="67" y="174"/>
                  </a:cubicBezTo>
                  <a:cubicBezTo>
                    <a:pt x="75" y="166"/>
                    <a:pt x="83" y="157"/>
                    <a:pt x="83" y="141"/>
                  </a:cubicBezTo>
                  <a:cubicBezTo>
                    <a:pt x="83" y="108"/>
                    <a:pt x="92" y="75"/>
                    <a:pt x="92" y="33"/>
                  </a:cubicBezTo>
                  <a:cubicBezTo>
                    <a:pt x="92" y="25"/>
                    <a:pt x="92" y="17"/>
                    <a:pt x="83" y="8"/>
                  </a:cubicBezTo>
                  <a:cubicBezTo>
                    <a:pt x="83" y="8"/>
                    <a:pt x="75" y="0"/>
                    <a:pt x="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2130725" y="2940550"/>
              <a:ext cx="9750" cy="5900"/>
            </a:xfrm>
            <a:custGeom>
              <a:rect b="b" l="l" r="r" t="t"/>
              <a:pathLst>
                <a:path extrusionOk="0" h="236" w="390">
                  <a:moveTo>
                    <a:pt x="349" y="0"/>
                  </a:moveTo>
                  <a:lnTo>
                    <a:pt x="349" y="9"/>
                  </a:lnTo>
                  <a:cubicBezTo>
                    <a:pt x="343" y="6"/>
                    <a:pt x="338" y="5"/>
                    <a:pt x="334" y="5"/>
                  </a:cubicBezTo>
                  <a:cubicBezTo>
                    <a:pt x="326" y="5"/>
                    <a:pt x="318" y="9"/>
                    <a:pt x="307" y="9"/>
                  </a:cubicBezTo>
                  <a:cubicBezTo>
                    <a:pt x="282" y="9"/>
                    <a:pt x="257" y="17"/>
                    <a:pt x="233" y="25"/>
                  </a:cubicBezTo>
                  <a:cubicBezTo>
                    <a:pt x="208" y="34"/>
                    <a:pt x="183" y="50"/>
                    <a:pt x="158" y="58"/>
                  </a:cubicBezTo>
                  <a:cubicBezTo>
                    <a:pt x="108" y="92"/>
                    <a:pt x="67" y="125"/>
                    <a:pt x="17" y="158"/>
                  </a:cubicBezTo>
                  <a:cubicBezTo>
                    <a:pt x="1" y="174"/>
                    <a:pt x="1" y="199"/>
                    <a:pt x="17" y="216"/>
                  </a:cubicBezTo>
                  <a:cubicBezTo>
                    <a:pt x="23" y="228"/>
                    <a:pt x="43" y="236"/>
                    <a:pt x="59" y="236"/>
                  </a:cubicBezTo>
                  <a:cubicBezTo>
                    <a:pt x="65" y="236"/>
                    <a:pt x="71" y="235"/>
                    <a:pt x="75" y="232"/>
                  </a:cubicBezTo>
                  <a:cubicBezTo>
                    <a:pt x="117" y="199"/>
                    <a:pt x="158" y="174"/>
                    <a:pt x="199" y="158"/>
                  </a:cubicBezTo>
                  <a:cubicBezTo>
                    <a:pt x="208" y="150"/>
                    <a:pt x="216" y="150"/>
                    <a:pt x="224" y="141"/>
                  </a:cubicBezTo>
                  <a:lnTo>
                    <a:pt x="233" y="141"/>
                  </a:lnTo>
                  <a:cubicBezTo>
                    <a:pt x="241" y="141"/>
                    <a:pt x="241" y="133"/>
                    <a:pt x="241" y="133"/>
                  </a:cubicBezTo>
                  <a:lnTo>
                    <a:pt x="257" y="133"/>
                  </a:lnTo>
                  <a:cubicBezTo>
                    <a:pt x="266" y="125"/>
                    <a:pt x="274" y="125"/>
                    <a:pt x="282" y="116"/>
                  </a:cubicBezTo>
                  <a:cubicBezTo>
                    <a:pt x="299" y="116"/>
                    <a:pt x="299" y="108"/>
                    <a:pt x="307" y="108"/>
                  </a:cubicBezTo>
                  <a:lnTo>
                    <a:pt x="315" y="108"/>
                  </a:lnTo>
                  <a:cubicBezTo>
                    <a:pt x="307" y="108"/>
                    <a:pt x="332" y="100"/>
                    <a:pt x="332" y="100"/>
                  </a:cubicBezTo>
                  <a:cubicBezTo>
                    <a:pt x="332" y="100"/>
                    <a:pt x="340" y="92"/>
                    <a:pt x="340" y="92"/>
                  </a:cubicBezTo>
                  <a:lnTo>
                    <a:pt x="349" y="92"/>
                  </a:lnTo>
                  <a:cubicBezTo>
                    <a:pt x="349" y="92"/>
                    <a:pt x="357" y="83"/>
                    <a:pt x="357" y="83"/>
                  </a:cubicBezTo>
                  <a:cubicBezTo>
                    <a:pt x="373" y="75"/>
                    <a:pt x="390" y="58"/>
                    <a:pt x="382" y="34"/>
                  </a:cubicBezTo>
                  <a:cubicBezTo>
                    <a:pt x="382" y="17"/>
                    <a:pt x="365" y="9"/>
                    <a:pt x="3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2045600" y="2955475"/>
              <a:ext cx="18450" cy="4200"/>
            </a:xfrm>
            <a:custGeom>
              <a:rect b="b" l="l" r="r" t="t"/>
              <a:pathLst>
                <a:path extrusionOk="0" h="168" w="738">
                  <a:moveTo>
                    <a:pt x="298" y="0"/>
                  </a:moveTo>
                  <a:cubicBezTo>
                    <a:pt x="240" y="0"/>
                    <a:pt x="174" y="0"/>
                    <a:pt x="116" y="17"/>
                  </a:cubicBezTo>
                  <a:cubicBezTo>
                    <a:pt x="66" y="25"/>
                    <a:pt x="8" y="66"/>
                    <a:pt x="0" y="124"/>
                  </a:cubicBezTo>
                  <a:cubicBezTo>
                    <a:pt x="0" y="152"/>
                    <a:pt x="23" y="168"/>
                    <a:pt x="45" y="168"/>
                  </a:cubicBezTo>
                  <a:cubicBezTo>
                    <a:pt x="49" y="168"/>
                    <a:pt x="54" y="167"/>
                    <a:pt x="58" y="166"/>
                  </a:cubicBezTo>
                  <a:cubicBezTo>
                    <a:pt x="75" y="166"/>
                    <a:pt x="91" y="149"/>
                    <a:pt x="116" y="149"/>
                  </a:cubicBezTo>
                  <a:cubicBezTo>
                    <a:pt x="133" y="141"/>
                    <a:pt x="158" y="141"/>
                    <a:pt x="174" y="141"/>
                  </a:cubicBezTo>
                  <a:cubicBezTo>
                    <a:pt x="194" y="138"/>
                    <a:pt x="212" y="137"/>
                    <a:pt x="230" y="137"/>
                  </a:cubicBezTo>
                  <a:cubicBezTo>
                    <a:pt x="266" y="137"/>
                    <a:pt x="301" y="141"/>
                    <a:pt x="340" y="141"/>
                  </a:cubicBezTo>
                  <a:cubicBezTo>
                    <a:pt x="366" y="139"/>
                    <a:pt x="393" y="138"/>
                    <a:pt x="420" y="138"/>
                  </a:cubicBezTo>
                  <a:cubicBezTo>
                    <a:pt x="468" y="138"/>
                    <a:pt x="517" y="140"/>
                    <a:pt x="565" y="140"/>
                  </a:cubicBezTo>
                  <a:cubicBezTo>
                    <a:pt x="609" y="140"/>
                    <a:pt x="653" y="139"/>
                    <a:pt x="696" y="133"/>
                  </a:cubicBezTo>
                  <a:cubicBezTo>
                    <a:pt x="729" y="124"/>
                    <a:pt x="738" y="75"/>
                    <a:pt x="704" y="58"/>
                  </a:cubicBezTo>
                  <a:cubicBezTo>
                    <a:pt x="580" y="8"/>
                    <a:pt x="431" y="0"/>
                    <a:pt x="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2049525" y="2950750"/>
              <a:ext cx="9775" cy="2725"/>
            </a:xfrm>
            <a:custGeom>
              <a:rect b="b" l="l" r="r" t="t"/>
              <a:pathLst>
                <a:path extrusionOk="0" h="109" w="391">
                  <a:moveTo>
                    <a:pt x="217" y="1"/>
                  </a:moveTo>
                  <a:cubicBezTo>
                    <a:pt x="202" y="1"/>
                    <a:pt x="187" y="3"/>
                    <a:pt x="175" y="7"/>
                  </a:cubicBezTo>
                  <a:cubicBezTo>
                    <a:pt x="150" y="7"/>
                    <a:pt x="125" y="15"/>
                    <a:pt x="92" y="23"/>
                  </a:cubicBezTo>
                  <a:cubicBezTo>
                    <a:pt x="67" y="32"/>
                    <a:pt x="42" y="48"/>
                    <a:pt x="17" y="65"/>
                  </a:cubicBezTo>
                  <a:cubicBezTo>
                    <a:pt x="1" y="81"/>
                    <a:pt x="17" y="106"/>
                    <a:pt x="42" y="106"/>
                  </a:cubicBezTo>
                  <a:cubicBezTo>
                    <a:pt x="67" y="98"/>
                    <a:pt x="83" y="98"/>
                    <a:pt x="108" y="98"/>
                  </a:cubicBezTo>
                  <a:cubicBezTo>
                    <a:pt x="133" y="90"/>
                    <a:pt x="158" y="90"/>
                    <a:pt x="175" y="90"/>
                  </a:cubicBezTo>
                  <a:cubicBezTo>
                    <a:pt x="208" y="98"/>
                    <a:pt x="233" y="98"/>
                    <a:pt x="257" y="98"/>
                  </a:cubicBezTo>
                  <a:cubicBezTo>
                    <a:pt x="274" y="98"/>
                    <a:pt x="299" y="106"/>
                    <a:pt x="324" y="106"/>
                  </a:cubicBezTo>
                  <a:cubicBezTo>
                    <a:pt x="328" y="108"/>
                    <a:pt x="333" y="108"/>
                    <a:pt x="337" y="108"/>
                  </a:cubicBezTo>
                  <a:cubicBezTo>
                    <a:pt x="357" y="108"/>
                    <a:pt x="375" y="93"/>
                    <a:pt x="382" y="73"/>
                  </a:cubicBezTo>
                  <a:cubicBezTo>
                    <a:pt x="390" y="48"/>
                    <a:pt x="373" y="23"/>
                    <a:pt x="349" y="23"/>
                  </a:cubicBezTo>
                  <a:cubicBezTo>
                    <a:pt x="324" y="7"/>
                    <a:pt x="291" y="7"/>
                    <a:pt x="266" y="7"/>
                  </a:cubicBezTo>
                  <a:cubicBezTo>
                    <a:pt x="249" y="3"/>
                    <a:pt x="233" y="1"/>
                    <a:pt x="2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1977200" y="2915950"/>
              <a:ext cx="15400" cy="24100"/>
            </a:xfrm>
            <a:custGeom>
              <a:rect b="b" l="l" r="r" t="t"/>
              <a:pathLst>
                <a:path extrusionOk="0" h="964" w="616">
                  <a:moveTo>
                    <a:pt x="528" y="0"/>
                  </a:moveTo>
                  <a:cubicBezTo>
                    <a:pt x="500" y="0"/>
                    <a:pt x="470" y="16"/>
                    <a:pt x="458" y="40"/>
                  </a:cubicBezTo>
                  <a:cubicBezTo>
                    <a:pt x="416" y="115"/>
                    <a:pt x="400" y="197"/>
                    <a:pt x="367" y="272"/>
                  </a:cubicBezTo>
                  <a:cubicBezTo>
                    <a:pt x="333" y="346"/>
                    <a:pt x="292" y="413"/>
                    <a:pt x="259" y="487"/>
                  </a:cubicBezTo>
                  <a:cubicBezTo>
                    <a:pt x="184" y="628"/>
                    <a:pt x="110" y="777"/>
                    <a:pt x="19" y="910"/>
                  </a:cubicBezTo>
                  <a:cubicBezTo>
                    <a:pt x="0" y="934"/>
                    <a:pt x="23" y="964"/>
                    <a:pt x="49" y="964"/>
                  </a:cubicBezTo>
                  <a:cubicBezTo>
                    <a:pt x="58" y="964"/>
                    <a:pt x="68" y="960"/>
                    <a:pt x="77" y="951"/>
                  </a:cubicBezTo>
                  <a:cubicBezTo>
                    <a:pt x="193" y="835"/>
                    <a:pt x="309" y="711"/>
                    <a:pt x="400" y="570"/>
                  </a:cubicBezTo>
                  <a:cubicBezTo>
                    <a:pt x="441" y="496"/>
                    <a:pt x="474" y="429"/>
                    <a:pt x="507" y="355"/>
                  </a:cubicBezTo>
                  <a:cubicBezTo>
                    <a:pt x="549" y="280"/>
                    <a:pt x="590" y="189"/>
                    <a:pt x="607" y="106"/>
                  </a:cubicBezTo>
                  <a:cubicBezTo>
                    <a:pt x="615" y="65"/>
                    <a:pt x="599" y="23"/>
                    <a:pt x="557" y="7"/>
                  </a:cubicBezTo>
                  <a:cubicBezTo>
                    <a:pt x="548" y="2"/>
                    <a:pt x="538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1988425" y="2928950"/>
              <a:ext cx="7075" cy="11050"/>
            </a:xfrm>
            <a:custGeom>
              <a:rect b="b" l="l" r="r" t="t"/>
              <a:pathLst>
                <a:path extrusionOk="0" h="442" w="283">
                  <a:moveTo>
                    <a:pt x="232" y="0"/>
                  </a:moveTo>
                  <a:cubicBezTo>
                    <a:pt x="191" y="9"/>
                    <a:pt x="166" y="50"/>
                    <a:pt x="150" y="83"/>
                  </a:cubicBezTo>
                  <a:cubicBezTo>
                    <a:pt x="125" y="116"/>
                    <a:pt x="108" y="141"/>
                    <a:pt x="92" y="183"/>
                  </a:cubicBezTo>
                  <a:cubicBezTo>
                    <a:pt x="67" y="249"/>
                    <a:pt x="34" y="315"/>
                    <a:pt x="9" y="390"/>
                  </a:cubicBezTo>
                  <a:cubicBezTo>
                    <a:pt x="0" y="406"/>
                    <a:pt x="17" y="440"/>
                    <a:pt x="42" y="440"/>
                  </a:cubicBezTo>
                  <a:cubicBezTo>
                    <a:pt x="46" y="441"/>
                    <a:pt x="51" y="442"/>
                    <a:pt x="55" y="442"/>
                  </a:cubicBezTo>
                  <a:cubicBezTo>
                    <a:pt x="75" y="442"/>
                    <a:pt x="93" y="427"/>
                    <a:pt x="100" y="406"/>
                  </a:cubicBezTo>
                  <a:cubicBezTo>
                    <a:pt x="125" y="348"/>
                    <a:pt x="150" y="290"/>
                    <a:pt x="183" y="224"/>
                  </a:cubicBezTo>
                  <a:cubicBezTo>
                    <a:pt x="199" y="199"/>
                    <a:pt x="216" y="166"/>
                    <a:pt x="232" y="141"/>
                  </a:cubicBezTo>
                  <a:cubicBezTo>
                    <a:pt x="249" y="108"/>
                    <a:pt x="282" y="67"/>
                    <a:pt x="266" y="25"/>
                  </a:cubicBezTo>
                  <a:cubicBezTo>
                    <a:pt x="257" y="17"/>
                    <a:pt x="249" y="0"/>
                    <a:pt x="2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2118075" y="2893475"/>
              <a:ext cx="14325" cy="17900"/>
            </a:xfrm>
            <a:custGeom>
              <a:rect b="b" l="l" r="r" t="t"/>
              <a:pathLst>
                <a:path extrusionOk="0" h="716" w="573">
                  <a:moveTo>
                    <a:pt x="55" y="0"/>
                  </a:moveTo>
                  <a:cubicBezTo>
                    <a:pt x="24" y="0"/>
                    <a:pt x="0" y="37"/>
                    <a:pt x="26" y="69"/>
                  </a:cubicBezTo>
                  <a:cubicBezTo>
                    <a:pt x="117" y="168"/>
                    <a:pt x="200" y="284"/>
                    <a:pt x="291" y="392"/>
                  </a:cubicBezTo>
                  <a:cubicBezTo>
                    <a:pt x="324" y="434"/>
                    <a:pt x="357" y="475"/>
                    <a:pt x="382" y="525"/>
                  </a:cubicBezTo>
                  <a:cubicBezTo>
                    <a:pt x="391" y="550"/>
                    <a:pt x="407" y="574"/>
                    <a:pt x="407" y="599"/>
                  </a:cubicBezTo>
                  <a:cubicBezTo>
                    <a:pt x="415" y="624"/>
                    <a:pt x="424" y="657"/>
                    <a:pt x="432" y="682"/>
                  </a:cubicBezTo>
                  <a:cubicBezTo>
                    <a:pt x="443" y="704"/>
                    <a:pt x="461" y="715"/>
                    <a:pt x="482" y="715"/>
                  </a:cubicBezTo>
                  <a:cubicBezTo>
                    <a:pt x="493" y="715"/>
                    <a:pt x="504" y="712"/>
                    <a:pt x="515" y="707"/>
                  </a:cubicBezTo>
                  <a:cubicBezTo>
                    <a:pt x="573" y="657"/>
                    <a:pt x="565" y="558"/>
                    <a:pt x="548" y="500"/>
                  </a:cubicBezTo>
                  <a:cubicBezTo>
                    <a:pt x="523" y="434"/>
                    <a:pt x="465" y="376"/>
                    <a:pt x="415" y="318"/>
                  </a:cubicBezTo>
                  <a:cubicBezTo>
                    <a:pt x="366" y="268"/>
                    <a:pt x="316" y="218"/>
                    <a:pt x="258" y="168"/>
                  </a:cubicBezTo>
                  <a:cubicBezTo>
                    <a:pt x="200" y="119"/>
                    <a:pt x="142" y="69"/>
                    <a:pt x="84" y="11"/>
                  </a:cubicBezTo>
                  <a:cubicBezTo>
                    <a:pt x="74" y="3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2130300" y="2917550"/>
              <a:ext cx="3350" cy="3750"/>
            </a:xfrm>
            <a:custGeom>
              <a:rect b="b" l="l" r="r" t="t"/>
              <a:pathLst>
                <a:path extrusionOk="0" h="150" w="134">
                  <a:moveTo>
                    <a:pt x="51" y="1"/>
                  </a:moveTo>
                  <a:lnTo>
                    <a:pt x="51" y="9"/>
                  </a:lnTo>
                  <a:cubicBezTo>
                    <a:pt x="51" y="6"/>
                    <a:pt x="50" y="5"/>
                    <a:pt x="48" y="5"/>
                  </a:cubicBezTo>
                  <a:cubicBezTo>
                    <a:pt x="45" y="5"/>
                    <a:pt x="40" y="9"/>
                    <a:pt x="34" y="9"/>
                  </a:cubicBezTo>
                  <a:cubicBezTo>
                    <a:pt x="26" y="9"/>
                    <a:pt x="18" y="17"/>
                    <a:pt x="9" y="26"/>
                  </a:cubicBezTo>
                  <a:cubicBezTo>
                    <a:pt x="1" y="34"/>
                    <a:pt x="1" y="51"/>
                    <a:pt x="9" y="59"/>
                  </a:cubicBezTo>
                  <a:cubicBezTo>
                    <a:pt x="9" y="59"/>
                    <a:pt x="9" y="67"/>
                    <a:pt x="9" y="67"/>
                  </a:cubicBezTo>
                  <a:cubicBezTo>
                    <a:pt x="9" y="75"/>
                    <a:pt x="18" y="75"/>
                    <a:pt x="26" y="84"/>
                  </a:cubicBezTo>
                  <a:cubicBezTo>
                    <a:pt x="31" y="89"/>
                    <a:pt x="37" y="95"/>
                    <a:pt x="42" y="100"/>
                  </a:cubicBezTo>
                  <a:lnTo>
                    <a:pt x="42" y="100"/>
                  </a:lnTo>
                  <a:cubicBezTo>
                    <a:pt x="42" y="109"/>
                    <a:pt x="51" y="109"/>
                    <a:pt x="59" y="117"/>
                  </a:cubicBezTo>
                  <a:cubicBezTo>
                    <a:pt x="59" y="125"/>
                    <a:pt x="67" y="125"/>
                    <a:pt x="67" y="133"/>
                  </a:cubicBezTo>
                  <a:lnTo>
                    <a:pt x="76" y="142"/>
                  </a:lnTo>
                  <a:cubicBezTo>
                    <a:pt x="84" y="150"/>
                    <a:pt x="84" y="150"/>
                    <a:pt x="92" y="150"/>
                  </a:cubicBezTo>
                  <a:lnTo>
                    <a:pt x="117" y="150"/>
                  </a:lnTo>
                  <a:cubicBezTo>
                    <a:pt x="117" y="150"/>
                    <a:pt x="125" y="142"/>
                    <a:pt x="125" y="142"/>
                  </a:cubicBezTo>
                  <a:cubicBezTo>
                    <a:pt x="134" y="133"/>
                    <a:pt x="134" y="125"/>
                    <a:pt x="134" y="117"/>
                  </a:cubicBezTo>
                  <a:cubicBezTo>
                    <a:pt x="134" y="109"/>
                    <a:pt x="134" y="100"/>
                    <a:pt x="134" y="84"/>
                  </a:cubicBezTo>
                  <a:cubicBezTo>
                    <a:pt x="125" y="75"/>
                    <a:pt x="125" y="67"/>
                    <a:pt x="117" y="59"/>
                  </a:cubicBezTo>
                  <a:cubicBezTo>
                    <a:pt x="109" y="51"/>
                    <a:pt x="100" y="42"/>
                    <a:pt x="92" y="34"/>
                  </a:cubicBezTo>
                  <a:cubicBezTo>
                    <a:pt x="84" y="26"/>
                    <a:pt x="76" y="17"/>
                    <a:pt x="67" y="9"/>
                  </a:cubicBezTo>
                  <a:cubicBezTo>
                    <a:pt x="67" y="9"/>
                    <a:pt x="59" y="1"/>
                    <a:pt x="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2031300" y="2981500"/>
              <a:ext cx="8525" cy="14675"/>
            </a:xfrm>
            <a:custGeom>
              <a:rect b="b" l="l" r="r" t="t"/>
              <a:pathLst>
                <a:path extrusionOk="0" h="587" w="341">
                  <a:moveTo>
                    <a:pt x="52" y="1"/>
                  </a:moveTo>
                  <a:cubicBezTo>
                    <a:pt x="36" y="1"/>
                    <a:pt x="21" y="9"/>
                    <a:pt x="17" y="28"/>
                  </a:cubicBezTo>
                  <a:cubicBezTo>
                    <a:pt x="0" y="127"/>
                    <a:pt x="9" y="235"/>
                    <a:pt x="50" y="334"/>
                  </a:cubicBezTo>
                  <a:cubicBezTo>
                    <a:pt x="75" y="384"/>
                    <a:pt x="100" y="434"/>
                    <a:pt x="133" y="475"/>
                  </a:cubicBezTo>
                  <a:cubicBezTo>
                    <a:pt x="166" y="517"/>
                    <a:pt x="208" y="566"/>
                    <a:pt x="257" y="583"/>
                  </a:cubicBezTo>
                  <a:cubicBezTo>
                    <a:pt x="262" y="585"/>
                    <a:pt x="266" y="586"/>
                    <a:pt x="271" y="586"/>
                  </a:cubicBezTo>
                  <a:cubicBezTo>
                    <a:pt x="283" y="586"/>
                    <a:pt x="295" y="579"/>
                    <a:pt x="307" y="566"/>
                  </a:cubicBezTo>
                  <a:lnTo>
                    <a:pt x="307" y="566"/>
                  </a:lnTo>
                  <a:cubicBezTo>
                    <a:pt x="302" y="572"/>
                    <a:pt x="300" y="574"/>
                    <a:pt x="300" y="574"/>
                  </a:cubicBezTo>
                  <a:cubicBezTo>
                    <a:pt x="301" y="574"/>
                    <a:pt x="310" y="566"/>
                    <a:pt x="315" y="566"/>
                  </a:cubicBezTo>
                  <a:cubicBezTo>
                    <a:pt x="315" y="564"/>
                    <a:pt x="315" y="561"/>
                    <a:pt x="315" y="558"/>
                  </a:cubicBezTo>
                  <a:cubicBezTo>
                    <a:pt x="340" y="500"/>
                    <a:pt x="266" y="467"/>
                    <a:pt x="232" y="434"/>
                  </a:cubicBezTo>
                  <a:cubicBezTo>
                    <a:pt x="199" y="392"/>
                    <a:pt x="174" y="359"/>
                    <a:pt x="150" y="310"/>
                  </a:cubicBezTo>
                  <a:cubicBezTo>
                    <a:pt x="108" y="227"/>
                    <a:pt x="83" y="136"/>
                    <a:pt x="92" y="36"/>
                  </a:cubicBezTo>
                  <a:cubicBezTo>
                    <a:pt x="92" y="13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2036275" y="2982775"/>
              <a:ext cx="6025" cy="6850"/>
            </a:xfrm>
            <a:custGeom>
              <a:rect b="b" l="l" r="r" t="t"/>
              <a:pathLst>
                <a:path extrusionOk="0" h="274" w="241">
                  <a:moveTo>
                    <a:pt x="40" y="1"/>
                  </a:moveTo>
                  <a:cubicBezTo>
                    <a:pt x="34" y="1"/>
                    <a:pt x="28" y="4"/>
                    <a:pt x="25" y="10"/>
                  </a:cubicBezTo>
                  <a:cubicBezTo>
                    <a:pt x="0" y="18"/>
                    <a:pt x="0" y="35"/>
                    <a:pt x="9" y="51"/>
                  </a:cubicBezTo>
                  <a:cubicBezTo>
                    <a:pt x="33" y="101"/>
                    <a:pt x="58" y="143"/>
                    <a:pt x="91" y="184"/>
                  </a:cubicBezTo>
                  <a:cubicBezTo>
                    <a:pt x="108" y="201"/>
                    <a:pt x="125" y="217"/>
                    <a:pt x="141" y="225"/>
                  </a:cubicBezTo>
                  <a:cubicBezTo>
                    <a:pt x="166" y="242"/>
                    <a:pt x="183" y="259"/>
                    <a:pt x="207" y="267"/>
                  </a:cubicBezTo>
                  <a:cubicBezTo>
                    <a:pt x="212" y="271"/>
                    <a:pt x="218" y="273"/>
                    <a:pt x="224" y="273"/>
                  </a:cubicBezTo>
                  <a:cubicBezTo>
                    <a:pt x="230" y="273"/>
                    <a:pt x="236" y="271"/>
                    <a:pt x="241" y="267"/>
                  </a:cubicBezTo>
                  <a:cubicBezTo>
                    <a:pt x="241" y="259"/>
                    <a:pt x="241" y="242"/>
                    <a:pt x="232" y="234"/>
                  </a:cubicBezTo>
                  <a:cubicBezTo>
                    <a:pt x="216" y="217"/>
                    <a:pt x="199" y="201"/>
                    <a:pt x="183" y="184"/>
                  </a:cubicBezTo>
                  <a:lnTo>
                    <a:pt x="191" y="184"/>
                  </a:lnTo>
                  <a:cubicBezTo>
                    <a:pt x="183" y="176"/>
                    <a:pt x="174" y="167"/>
                    <a:pt x="166" y="159"/>
                  </a:cubicBezTo>
                  <a:cubicBezTo>
                    <a:pt x="166" y="151"/>
                    <a:pt x="158" y="151"/>
                    <a:pt x="158" y="151"/>
                  </a:cubicBezTo>
                  <a:cubicBezTo>
                    <a:pt x="158" y="143"/>
                    <a:pt x="149" y="143"/>
                    <a:pt x="149" y="134"/>
                  </a:cubicBezTo>
                  <a:cubicBezTo>
                    <a:pt x="149" y="134"/>
                    <a:pt x="141" y="126"/>
                    <a:pt x="141" y="118"/>
                  </a:cubicBezTo>
                  <a:cubicBezTo>
                    <a:pt x="133" y="118"/>
                    <a:pt x="133" y="118"/>
                    <a:pt x="133" y="109"/>
                  </a:cubicBezTo>
                  <a:lnTo>
                    <a:pt x="125" y="109"/>
                  </a:lnTo>
                  <a:cubicBezTo>
                    <a:pt x="125" y="101"/>
                    <a:pt x="116" y="93"/>
                    <a:pt x="108" y="85"/>
                  </a:cubicBezTo>
                  <a:cubicBezTo>
                    <a:pt x="91" y="60"/>
                    <a:pt x="83" y="43"/>
                    <a:pt x="67" y="18"/>
                  </a:cubicBezTo>
                  <a:cubicBezTo>
                    <a:pt x="62" y="8"/>
                    <a:pt x="50" y="1"/>
                    <a:pt x="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" name="Google Shape;850;p11"/>
          <p:cNvGrpSpPr/>
          <p:nvPr/>
        </p:nvGrpSpPr>
        <p:grpSpPr>
          <a:xfrm flipH="1">
            <a:off x="8083798" y="152412"/>
            <a:ext cx="907796" cy="1003184"/>
            <a:chOff x="6388650" y="4086150"/>
            <a:chExt cx="448250" cy="495375"/>
          </a:xfrm>
        </p:grpSpPr>
        <p:sp>
          <p:nvSpPr>
            <p:cNvPr id="851" name="Google Shape;851;p11"/>
            <p:cNvSpPr/>
            <p:nvPr/>
          </p:nvSpPr>
          <p:spPr>
            <a:xfrm>
              <a:off x="6477925" y="4416825"/>
              <a:ext cx="278825" cy="161100"/>
            </a:xfrm>
            <a:custGeom>
              <a:rect b="b" l="l" r="r" t="t"/>
              <a:pathLst>
                <a:path extrusionOk="0" h="6444" w="11153">
                  <a:moveTo>
                    <a:pt x="2030" y="0"/>
                  </a:moveTo>
                  <a:cubicBezTo>
                    <a:pt x="1318" y="671"/>
                    <a:pt x="771" y="1525"/>
                    <a:pt x="439" y="2444"/>
                  </a:cubicBezTo>
                  <a:cubicBezTo>
                    <a:pt x="356" y="2560"/>
                    <a:pt x="290" y="2693"/>
                    <a:pt x="240" y="2817"/>
                  </a:cubicBezTo>
                  <a:cubicBezTo>
                    <a:pt x="149" y="3041"/>
                    <a:pt x="75" y="3265"/>
                    <a:pt x="42" y="3497"/>
                  </a:cubicBezTo>
                  <a:cubicBezTo>
                    <a:pt x="0" y="3762"/>
                    <a:pt x="42" y="3969"/>
                    <a:pt x="224" y="4168"/>
                  </a:cubicBezTo>
                  <a:cubicBezTo>
                    <a:pt x="381" y="4342"/>
                    <a:pt x="555" y="4491"/>
                    <a:pt x="738" y="4632"/>
                  </a:cubicBezTo>
                  <a:cubicBezTo>
                    <a:pt x="1483" y="5212"/>
                    <a:pt x="2395" y="5576"/>
                    <a:pt x="3289" y="5866"/>
                  </a:cubicBezTo>
                  <a:cubicBezTo>
                    <a:pt x="4500" y="6252"/>
                    <a:pt x="5777" y="6444"/>
                    <a:pt x="7052" y="6444"/>
                  </a:cubicBezTo>
                  <a:cubicBezTo>
                    <a:pt x="7749" y="6444"/>
                    <a:pt x="8446" y="6386"/>
                    <a:pt x="9131" y="6272"/>
                  </a:cubicBezTo>
                  <a:cubicBezTo>
                    <a:pt x="9603" y="6189"/>
                    <a:pt x="10200" y="6131"/>
                    <a:pt x="10548" y="5767"/>
                  </a:cubicBezTo>
                  <a:cubicBezTo>
                    <a:pt x="10730" y="5568"/>
                    <a:pt x="10813" y="5311"/>
                    <a:pt x="10887" y="5054"/>
                  </a:cubicBezTo>
                  <a:cubicBezTo>
                    <a:pt x="10970" y="4773"/>
                    <a:pt x="11061" y="4466"/>
                    <a:pt x="11053" y="4168"/>
                  </a:cubicBezTo>
                  <a:cubicBezTo>
                    <a:pt x="11053" y="4126"/>
                    <a:pt x="11036" y="4085"/>
                    <a:pt x="11012" y="4060"/>
                  </a:cubicBezTo>
                  <a:cubicBezTo>
                    <a:pt x="11020" y="3985"/>
                    <a:pt x="11020" y="3919"/>
                    <a:pt x="11020" y="3845"/>
                  </a:cubicBezTo>
                  <a:cubicBezTo>
                    <a:pt x="11086" y="3347"/>
                    <a:pt x="11136" y="2850"/>
                    <a:pt x="11152" y="2353"/>
                  </a:cubicBezTo>
                  <a:cubicBezTo>
                    <a:pt x="11152" y="2290"/>
                    <a:pt x="11130" y="2203"/>
                    <a:pt x="11070" y="2203"/>
                  </a:cubicBezTo>
                  <a:cubicBezTo>
                    <a:pt x="11067" y="2203"/>
                    <a:pt x="11064" y="2204"/>
                    <a:pt x="11061" y="2204"/>
                  </a:cubicBezTo>
                  <a:lnTo>
                    <a:pt x="20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6524725" y="4404600"/>
              <a:ext cx="228075" cy="141075"/>
            </a:xfrm>
            <a:custGeom>
              <a:rect b="b" l="l" r="r" t="t"/>
              <a:pathLst>
                <a:path extrusionOk="0" h="5643" w="9123">
                  <a:moveTo>
                    <a:pt x="829" y="0"/>
                  </a:moveTo>
                  <a:cubicBezTo>
                    <a:pt x="804" y="50"/>
                    <a:pt x="796" y="100"/>
                    <a:pt x="779" y="149"/>
                  </a:cubicBezTo>
                  <a:cubicBezTo>
                    <a:pt x="755" y="249"/>
                    <a:pt x="738" y="357"/>
                    <a:pt x="721" y="464"/>
                  </a:cubicBezTo>
                  <a:cubicBezTo>
                    <a:pt x="713" y="580"/>
                    <a:pt x="713" y="696"/>
                    <a:pt x="713" y="812"/>
                  </a:cubicBezTo>
                  <a:cubicBezTo>
                    <a:pt x="721" y="870"/>
                    <a:pt x="721" y="920"/>
                    <a:pt x="721" y="970"/>
                  </a:cubicBezTo>
                  <a:cubicBezTo>
                    <a:pt x="721" y="1028"/>
                    <a:pt x="730" y="1086"/>
                    <a:pt x="705" y="1135"/>
                  </a:cubicBezTo>
                  <a:cubicBezTo>
                    <a:pt x="700" y="1153"/>
                    <a:pt x="687" y="1161"/>
                    <a:pt x="672" y="1161"/>
                  </a:cubicBezTo>
                  <a:cubicBezTo>
                    <a:pt x="659" y="1161"/>
                    <a:pt x="646" y="1155"/>
                    <a:pt x="639" y="1144"/>
                  </a:cubicBezTo>
                  <a:cubicBezTo>
                    <a:pt x="597" y="1102"/>
                    <a:pt x="581" y="1028"/>
                    <a:pt x="572" y="970"/>
                  </a:cubicBezTo>
                  <a:cubicBezTo>
                    <a:pt x="556" y="903"/>
                    <a:pt x="556" y="837"/>
                    <a:pt x="547" y="771"/>
                  </a:cubicBezTo>
                  <a:cubicBezTo>
                    <a:pt x="547" y="638"/>
                    <a:pt x="556" y="514"/>
                    <a:pt x="572" y="390"/>
                  </a:cubicBezTo>
                  <a:cubicBezTo>
                    <a:pt x="589" y="282"/>
                    <a:pt x="605" y="174"/>
                    <a:pt x="647" y="75"/>
                  </a:cubicBezTo>
                  <a:lnTo>
                    <a:pt x="647" y="75"/>
                  </a:lnTo>
                  <a:cubicBezTo>
                    <a:pt x="531" y="183"/>
                    <a:pt x="407" y="307"/>
                    <a:pt x="299" y="439"/>
                  </a:cubicBezTo>
                  <a:lnTo>
                    <a:pt x="299" y="448"/>
                  </a:lnTo>
                  <a:cubicBezTo>
                    <a:pt x="299" y="456"/>
                    <a:pt x="299" y="473"/>
                    <a:pt x="299" y="481"/>
                  </a:cubicBezTo>
                  <a:cubicBezTo>
                    <a:pt x="291" y="522"/>
                    <a:pt x="282" y="555"/>
                    <a:pt x="274" y="597"/>
                  </a:cubicBezTo>
                  <a:cubicBezTo>
                    <a:pt x="266" y="671"/>
                    <a:pt x="257" y="746"/>
                    <a:pt x="249" y="812"/>
                  </a:cubicBezTo>
                  <a:cubicBezTo>
                    <a:pt x="233" y="961"/>
                    <a:pt x="216" y="1110"/>
                    <a:pt x="216" y="1268"/>
                  </a:cubicBezTo>
                  <a:cubicBezTo>
                    <a:pt x="216" y="1417"/>
                    <a:pt x="233" y="1574"/>
                    <a:pt x="249" y="1724"/>
                  </a:cubicBezTo>
                  <a:cubicBezTo>
                    <a:pt x="266" y="1856"/>
                    <a:pt x="324" y="2014"/>
                    <a:pt x="291" y="2138"/>
                  </a:cubicBezTo>
                  <a:cubicBezTo>
                    <a:pt x="286" y="2160"/>
                    <a:pt x="270" y="2168"/>
                    <a:pt x="253" y="2168"/>
                  </a:cubicBezTo>
                  <a:cubicBezTo>
                    <a:pt x="239" y="2168"/>
                    <a:pt x="224" y="2162"/>
                    <a:pt x="216" y="2154"/>
                  </a:cubicBezTo>
                  <a:cubicBezTo>
                    <a:pt x="158" y="2096"/>
                    <a:pt x="133" y="1997"/>
                    <a:pt x="117" y="1922"/>
                  </a:cubicBezTo>
                  <a:cubicBezTo>
                    <a:pt x="100" y="1840"/>
                    <a:pt x="92" y="1757"/>
                    <a:pt x="84" y="1666"/>
                  </a:cubicBezTo>
                  <a:cubicBezTo>
                    <a:pt x="67" y="1500"/>
                    <a:pt x="59" y="1334"/>
                    <a:pt x="67" y="1168"/>
                  </a:cubicBezTo>
                  <a:cubicBezTo>
                    <a:pt x="75" y="1052"/>
                    <a:pt x="84" y="928"/>
                    <a:pt x="100" y="812"/>
                  </a:cubicBezTo>
                  <a:lnTo>
                    <a:pt x="100" y="812"/>
                  </a:lnTo>
                  <a:cubicBezTo>
                    <a:pt x="59" y="936"/>
                    <a:pt x="34" y="1061"/>
                    <a:pt x="26" y="1202"/>
                  </a:cubicBezTo>
                  <a:cubicBezTo>
                    <a:pt x="1" y="1500"/>
                    <a:pt x="50" y="1806"/>
                    <a:pt x="100" y="2105"/>
                  </a:cubicBezTo>
                  <a:cubicBezTo>
                    <a:pt x="208" y="2751"/>
                    <a:pt x="382" y="3372"/>
                    <a:pt x="622" y="3977"/>
                  </a:cubicBezTo>
                  <a:cubicBezTo>
                    <a:pt x="630" y="4002"/>
                    <a:pt x="630" y="4027"/>
                    <a:pt x="622" y="4044"/>
                  </a:cubicBezTo>
                  <a:cubicBezTo>
                    <a:pt x="879" y="4193"/>
                    <a:pt x="1078" y="4416"/>
                    <a:pt x="1277" y="4632"/>
                  </a:cubicBezTo>
                  <a:cubicBezTo>
                    <a:pt x="1517" y="4897"/>
                    <a:pt x="1782" y="5129"/>
                    <a:pt x="2105" y="5286"/>
                  </a:cubicBezTo>
                  <a:cubicBezTo>
                    <a:pt x="2751" y="5593"/>
                    <a:pt x="3472" y="5643"/>
                    <a:pt x="4177" y="5643"/>
                  </a:cubicBezTo>
                  <a:cubicBezTo>
                    <a:pt x="4881" y="5634"/>
                    <a:pt x="5610" y="5643"/>
                    <a:pt x="6298" y="5477"/>
                  </a:cubicBezTo>
                  <a:cubicBezTo>
                    <a:pt x="6629" y="5402"/>
                    <a:pt x="6952" y="5270"/>
                    <a:pt x="7234" y="5079"/>
                  </a:cubicBezTo>
                  <a:cubicBezTo>
                    <a:pt x="7540" y="4872"/>
                    <a:pt x="7797" y="4599"/>
                    <a:pt x="8062" y="4350"/>
                  </a:cubicBezTo>
                  <a:cubicBezTo>
                    <a:pt x="8212" y="4209"/>
                    <a:pt x="8352" y="4068"/>
                    <a:pt x="8493" y="3928"/>
                  </a:cubicBezTo>
                  <a:cubicBezTo>
                    <a:pt x="8626" y="3803"/>
                    <a:pt x="8758" y="3679"/>
                    <a:pt x="8866" y="3538"/>
                  </a:cubicBezTo>
                  <a:cubicBezTo>
                    <a:pt x="9057" y="3290"/>
                    <a:pt x="9098" y="2983"/>
                    <a:pt x="9123" y="2676"/>
                  </a:cubicBezTo>
                  <a:lnTo>
                    <a:pt x="9123" y="2676"/>
                  </a:lnTo>
                  <a:cubicBezTo>
                    <a:pt x="8792" y="2850"/>
                    <a:pt x="8468" y="3033"/>
                    <a:pt x="8137" y="3207"/>
                  </a:cubicBezTo>
                  <a:cubicBezTo>
                    <a:pt x="7723" y="3737"/>
                    <a:pt x="7159" y="4126"/>
                    <a:pt x="6538" y="4358"/>
                  </a:cubicBezTo>
                  <a:lnTo>
                    <a:pt x="6530" y="4358"/>
                  </a:lnTo>
                  <a:cubicBezTo>
                    <a:pt x="5963" y="4572"/>
                    <a:pt x="5351" y="4661"/>
                    <a:pt x="4746" y="4661"/>
                  </a:cubicBezTo>
                  <a:cubicBezTo>
                    <a:pt x="4669" y="4661"/>
                    <a:pt x="4593" y="4659"/>
                    <a:pt x="4516" y="4657"/>
                  </a:cubicBezTo>
                  <a:cubicBezTo>
                    <a:pt x="3878" y="4640"/>
                    <a:pt x="3232" y="4532"/>
                    <a:pt x="2660" y="4242"/>
                  </a:cubicBezTo>
                  <a:cubicBezTo>
                    <a:pt x="2122" y="3961"/>
                    <a:pt x="1691" y="3546"/>
                    <a:pt x="1426" y="3000"/>
                  </a:cubicBezTo>
                  <a:cubicBezTo>
                    <a:pt x="1277" y="2701"/>
                    <a:pt x="1169" y="2378"/>
                    <a:pt x="1078" y="2047"/>
                  </a:cubicBezTo>
                  <a:cubicBezTo>
                    <a:pt x="1011" y="1790"/>
                    <a:pt x="953" y="1508"/>
                    <a:pt x="945" y="1235"/>
                  </a:cubicBezTo>
                  <a:cubicBezTo>
                    <a:pt x="912" y="1185"/>
                    <a:pt x="887" y="1135"/>
                    <a:pt x="871" y="1077"/>
                  </a:cubicBezTo>
                  <a:cubicBezTo>
                    <a:pt x="804" y="845"/>
                    <a:pt x="862" y="597"/>
                    <a:pt x="862" y="357"/>
                  </a:cubicBezTo>
                  <a:cubicBezTo>
                    <a:pt x="862" y="241"/>
                    <a:pt x="854" y="116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6790075" y="4405000"/>
              <a:ext cx="13700" cy="34000"/>
            </a:xfrm>
            <a:custGeom>
              <a:rect b="b" l="l" r="r" t="t"/>
              <a:pathLst>
                <a:path extrusionOk="0" h="1360" w="548">
                  <a:moveTo>
                    <a:pt x="0" y="1"/>
                  </a:moveTo>
                  <a:lnTo>
                    <a:pt x="0" y="1"/>
                  </a:lnTo>
                  <a:cubicBezTo>
                    <a:pt x="100" y="158"/>
                    <a:pt x="158" y="349"/>
                    <a:pt x="199" y="548"/>
                  </a:cubicBezTo>
                  <a:cubicBezTo>
                    <a:pt x="232" y="705"/>
                    <a:pt x="257" y="863"/>
                    <a:pt x="299" y="1020"/>
                  </a:cubicBezTo>
                  <a:cubicBezTo>
                    <a:pt x="332" y="1144"/>
                    <a:pt x="382" y="1260"/>
                    <a:pt x="448" y="1360"/>
                  </a:cubicBezTo>
                  <a:cubicBezTo>
                    <a:pt x="473" y="1302"/>
                    <a:pt x="489" y="1252"/>
                    <a:pt x="506" y="1194"/>
                  </a:cubicBezTo>
                  <a:lnTo>
                    <a:pt x="506" y="1186"/>
                  </a:lnTo>
                  <a:cubicBezTo>
                    <a:pt x="514" y="1103"/>
                    <a:pt x="531" y="1028"/>
                    <a:pt x="539" y="954"/>
                  </a:cubicBezTo>
                  <a:cubicBezTo>
                    <a:pt x="547" y="929"/>
                    <a:pt x="547" y="904"/>
                    <a:pt x="547" y="879"/>
                  </a:cubicBezTo>
                  <a:cubicBezTo>
                    <a:pt x="522" y="771"/>
                    <a:pt x="481" y="672"/>
                    <a:pt x="439" y="564"/>
                  </a:cubicBezTo>
                  <a:cubicBezTo>
                    <a:pt x="390" y="448"/>
                    <a:pt x="340" y="316"/>
                    <a:pt x="257" y="208"/>
                  </a:cubicBezTo>
                  <a:cubicBezTo>
                    <a:pt x="191" y="117"/>
                    <a:pt x="100" y="5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6391325" y="4090150"/>
              <a:ext cx="440825" cy="425300"/>
            </a:xfrm>
            <a:custGeom>
              <a:rect b="b" l="l" r="r" t="t"/>
              <a:pathLst>
                <a:path extrusionOk="0" h="17012" w="17633">
                  <a:moveTo>
                    <a:pt x="12504" y="1"/>
                  </a:moveTo>
                  <a:cubicBezTo>
                    <a:pt x="12388" y="1"/>
                    <a:pt x="12276" y="30"/>
                    <a:pt x="12180" y="109"/>
                  </a:cubicBezTo>
                  <a:cubicBezTo>
                    <a:pt x="12081" y="191"/>
                    <a:pt x="12015" y="307"/>
                    <a:pt x="11973" y="432"/>
                  </a:cubicBezTo>
                  <a:cubicBezTo>
                    <a:pt x="11849" y="747"/>
                    <a:pt x="11832" y="1111"/>
                    <a:pt x="11791" y="1443"/>
                  </a:cubicBezTo>
                  <a:cubicBezTo>
                    <a:pt x="11741" y="1840"/>
                    <a:pt x="11700" y="2238"/>
                    <a:pt x="11667" y="2644"/>
                  </a:cubicBezTo>
                  <a:cubicBezTo>
                    <a:pt x="11642" y="3042"/>
                    <a:pt x="11634" y="3456"/>
                    <a:pt x="11592" y="3854"/>
                  </a:cubicBezTo>
                  <a:cubicBezTo>
                    <a:pt x="11592" y="3862"/>
                    <a:pt x="11584" y="3870"/>
                    <a:pt x="11584" y="3878"/>
                  </a:cubicBezTo>
                  <a:cubicBezTo>
                    <a:pt x="11683" y="3878"/>
                    <a:pt x="11783" y="3895"/>
                    <a:pt x="11882" y="3920"/>
                  </a:cubicBezTo>
                  <a:cubicBezTo>
                    <a:pt x="11980" y="3950"/>
                    <a:pt x="11934" y="4090"/>
                    <a:pt x="11844" y="4090"/>
                  </a:cubicBezTo>
                  <a:cubicBezTo>
                    <a:pt x="11835" y="4090"/>
                    <a:pt x="11826" y="4089"/>
                    <a:pt x="11816" y="4086"/>
                  </a:cubicBezTo>
                  <a:cubicBezTo>
                    <a:pt x="11733" y="4061"/>
                    <a:pt x="11651" y="4050"/>
                    <a:pt x="11569" y="4050"/>
                  </a:cubicBezTo>
                  <a:cubicBezTo>
                    <a:pt x="11216" y="4050"/>
                    <a:pt x="10873" y="4251"/>
                    <a:pt x="10557" y="4392"/>
                  </a:cubicBezTo>
                  <a:cubicBezTo>
                    <a:pt x="10374" y="4467"/>
                    <a:pt x="10192" y="4525"/>
                    <a:pt x="9993" y="4558"/>
                  </a:cubicBezTo>
                  <a:cubicBezTo>
                    <a:pt x="9819" y="4591"/>
                    <a:pt x="9629" y="4624"/>
                    <a:pt x="9463" y="4707"/>
                  </a:cubicBezTo>
                  <a:cubicBezTo>
                    <a:pt x="9305" y="4790"/>
                    <a:pt x="9206" y="4939"/>
                    <a:pt x="9057" y="5038"/>
                  </a:cubicBezTo>
                  <a:cubicBezTo>
                    <a:pt x="8982" y="5088"/>
                    <a:pt x="8899" y="5113"/>
                    <a:pt x="8808" y="5121"/>
                  </a:cubicBezTo>
                  <a:cubicBezTo>
                    <a:pt x="8788" y="5123"/>
                    <a:pt x="8767" y="5124"/>
                    <a:pt x="8745" y="5124"/>
                  </a:cubicBezTo>
                  <a:cubicBezTo>
                    <a:pt x="8707" y="5124"/>
                    <a:pt x="8669" y="5122"/>
                    <a:pt x="8630" y="5122"/>
                  </a:cubicBezTo>
                  <a:cubicBezTo>
                    <a:pt x="8595" y="5122"/>
                    <a:pt x="8560" y="5123"/>
                    <a:pt x="8527" y="5130"/>
                  </a:cubicBezTo>
                  <a:cubicBezTo>
                    <a:pt x="8361" y="5154"/>
                    <a:pt x="8212" y="5237"/>
                    <a:pt x="8079" y="5320"/>
                  </a:cubicBezTo>
                  <a:cubicBezTo>
                    <a:pt x="7938" y="5403"/>
                    <a:pt x="7806" y="5511"/>
                    <a:pt x="7648" y="5560"/>
                  </a:cubicBezTo>
                  <a:cubicBezTo>
                    <a:pt x="7569" y="5588"/>
                    <a:pt x="7489" y="5601"/>
                    <a:pt x="7409" y="5601"/>
                  </a:cubicBezTo>
                  <a:cubicBezTo>
                    <a:pt x="7323" y="5601"/>
                    <a:pt x="7237" y="5586"/>
                    <a:pt x="7151" y="5560"/>
                  </a:cubicBezTo>
                  <a:cubicBezTo>
                    <a:pt x="7075" y="5537"/>
                    <a:pt x="6960" y="5492"/>
                    <a:pt x="6862" y="5492"/>
                  </a:cubicBezTo>
                  <a:cubicBezTo>
                    <a:pt x="6822" y="5492"/>
                    <a:pt x="6785" y="5500"/>
                    <a:pt x="6753" y="5519"/>
                  </a:cubicBezTo>
                  <a:cubicBezTo>
                    <a:pt x="6795" y="5627"/>
                    <a:pt x="6828" y="5743"/>
                    <a:pt x="6853" y="5859"/>
                  </a:cubicBezTo>
                  <a:cubicBezTo>
                    <a:pt x="6861" y="5917"/>
                    <a:pt x="6811" y="5975"/>
                    <a:pt x="6762" y="5983"/>
                  </a:cubicBezTo>
                  <a:cubicBezTo>
                    <a:pt x="6757" y="5984"/>
                    <a:pt x="6752" y="5984"/>
                    <a:pt x="6747" y="5984"/>
                  </a:cubicBezTo>
                  <a:cubicBezTo>
                    <a:pt x="6689" y="5984"/>
                    <a:pt x="6653" y="5937"/>
                    <a:pt x="6637" y="5884"/>
                  </a:cubicBezTo>
                  <a:cubicBezTo>
                    <a:pt x="6604" y="5768"/>
                    <a:pt x="6563" y="5643"/>
                    <a:pt x="6521" y="5536"/>
                  </a:cubicBezTo>
                  <a:cubicBezTo>
                    <a:pt x="6323" y="5055"/>
                    <a:pt x="5983" y="4657"/>
                    <a:pt x="5602" y="4309"/>
                  </a:cubicBezTo>
                  <a:cubicBezTo>
                    <a:pt x="5403" y="4135"/>
                    <a:pt x="5196" y="3961"/>
                    <a:pt x="4972" y="3820"/>
                  </a:cubicBezTo>
                  <a:cubicBezTo>
                    <a:pt x="4732" y="3671"/>
                    <a:pt x="4458" y="3588"/>
                    <a:pt x="4177" y="3514"/>
                  </a:cubicBezTo>
                  <a:cubicBezTo>
                    <a:pt x="3613" y="3373"/>
                    <a:pt x="3042" y="3274"/>
                    <a:pt x="2453" y="3241"/>
                  </a:cubicBezTo>
                  <a:cubicBezTo>
                    <a:pt x="2236" y="3222"/>
                    <a:pt x="2018" y="3213"/>
                    <a:pt x="1801" y="3213"/>
                  </a:cubicBezTo>
                  <a:cubicBezTo>
                    <a:pt x="1728" y="3213"/>
                    <a:pt x="1656" y="3214"/>
                    <a:pt x="1583" y="3216"/>
                  </a:cubicBezTo>
                  <a:cubicBezTo>
                    <a:pt x="1293" y="3224"/>
                    <a:pt x="987" y="3232"/>
                    <a:pt x="697" y="3299"/>
                  </a:cubicBezTo>
                  <a:cubicBezTo>
                    <a:pt x="465" y="3348"/>
                    <a:pt x="216" y="3481"/>
                    <a:pt x="117" y="3713"/>
                  </a:cubicBezTo>
                  <a:cubicBezTo>
                    <a:pt x="1" y="3961"/>
                    <a:pt x="133" y="4243"/>
                    <a:pt x="241" y="4483"/>
                  </a:cubicBezTo>
                  <a:cubicBezTo>
                    <a:pt x="490" y="5014"/>
                    <a:pt x="771" y="5519"/>
                    <a:pt x="1111" y="6000"/>
                  </a:cubicBezTo>
                  <a:cubicBezTo>
                    <a:pt x="1277" y="6240"/>
                    <a:pt x="1459" y="6464"/>
                    <a:pt x="1600" y="6720"/>
                  </a:cubicBezTo>
                  <a:cubicBezTo>
                    <a:pt x="1749" y="6986"/>
                    <a:pt x="1857" y="7267"/>
                    <a:pt x="1989" y="7532"/>
                  </a:cubicBezTo>
                  <a:cubicBezTo>
                    <a:pt x="2254" y="8071"/>
                    <a:pt x="2536" y="8601"/>
                    <a:pt x="2843" y="9115"/>
                  </a:cubicBezTo>
                  <a:cubicBezTo>
                    <a:pt x="2909" y="9239"/>
                    <a:pt x="2984" y="9355"/>
                    <a:pt x="3091" y="9455"/>
                  </a:cubicBezTo>
                  <a:cubicBezTo>
                    <a:pt x="3174" y="9529"/>
                    <a:pt x="3274" y="9604"/>
                    <a:pt x="3332" y="9711"/>
                  </a:cubicBezTo>
                  <a:cubicBezTo>
                    <a:pt x="3365" y="9769"/>
                    <a:pt x="3365" y="9836"/>
                    <a:pt x="3373" y="9902"/>
                  </a:cubicBezTo>
                  <a:cubicBezTo>
                    <a:pt x="3381" y="9960"/>
                    <a:pt x="3406" y="10001"/>
                    <a:pt x="3456" y="10051"/>
                  </a:cubicBezTo>
                  <a:cubicBezTo>
                    <a:pt x="3547" y="10134"/>
                    <a:pt x="3655" y="10200"/>
                    <a:pt x="3771" y="10250"/>
                  </a:cubicBezTo>
                  <a:cubicBezTo>
                    <a:pt x="4003" y="10358"/>
                    <a:pt x="4251" y="10391"/>
                    <a:pt x="4508" y="10407"/>
                  </a:cubicBezTo>
                  <a:cubicBezTo>
                    <a:pt x="4624" y="10416"/>
                    <a:pt x="4757" y="10432"/>
                    <a:pt x="4873" y="10457"/>
                  </a:cubicBezTo>
                  <a:cubicBezTo>
                    <a:pt x="4889" y="10457"/>
                    <a:pt x="4906" y="10457"/>
                    <a:pt x="4914" y="10474"/>
                  </a:cubicBezTo>
                  <a:cubicBezTo>
                    <a:pt x="4964" y="10490"/>
                    <a:pt x="5014" y="10507"/>
                    <a:pt x="5055" y="10532"/>
                  </a:cubicBezTo>
                  <a:cubicBezTo>
                    <a:pt x="5055" y="10490"/>
                    <a:pt x="5063" y="10441"/>
                    <a:pt x="5088" y="10399"/>
                  </a:cubicBezTo>
                  <a:cubicBezTo>
                    <a:pt x="5097" y="10376"/>
                    <a:pt x="5114" y="10366"/>
                    <a:pt x="5132" y="10366"/>
                  </a:cubicBezTo>
                  <a:cubicBezTo>
                    <a:pt x="5163" y="10366"/>
                    <a:pt x="5195" y="10398"/>
                    <a:pt x="5179" y="10441"/>
                  </a:cubicBezTo>
                  <a:cubicBezTo>
                    <a:pt x="5146" y="10548"/>
                    <a:pt x="5196" y="10656"/>
                    <a:pt x="5237" y="10755"/>
                  </a:cubicBezTo>
                  <a:cubicBezTo>
                    <a:pt x="5287" y="10863"/>
                    <a:pt x="5337" y="10963"/>
                    <a:pt x="5386" y="11062"/>
                  </a:cubicBezTo>
                  <a:cubicBezTo>
                    <a:pt x="5486" y="11269"/>
                    <a:pt x="5585" y="11485"/>
                    <a:pt x="5693" y="11692"/>
                  </a:cubicBezTo>
                  <a:cubicBezTo>
                    <a:pt x="5767" y="11849"/>
                    <a:pt x="5875" y="12007"/>
                    <a:pt x="6041" y="12089"/>
                  </a:cubicBezTo>
                  <a:cubicBezTo>
                    <a:pt x="6198" y="12164"/>
                    <a:pt x="6397" y="12214"/>
                    <a:pt x="6422" y="12413"/>
                  </a:cubicBezTo>
                  <a:cubicBezTo>
                    <a:pt x="6429" y="12452"/>
                    <a:pt x="6399" y="12486"/>
                    <a:pt x="6369" y="12486"/>
                  </a:cubicBezTo>
                  <a:cubicBezTo>
                    <a:pt x="6362" y="12486"/>
                    <a:pt x="6354" y="12484"/>
                    <a:pt x="6347" y="12479"/>
                  </a:cubicBezTo>
                  <a:lnTo>
                    <a:pt x="6331" y="12471"/>
                  </a:lnTo>
                  <a:lnTo>
                    <a:pt x="6331" y="12471"/>
                  </a:lnTo>
                  <a:cubicBezTo>
                    <a:pt x="6455" y="12785"/>
                    <a:pt x="6372" y="13150"/>
                    <a:pt x="6397" y="13490"/>
                  </a:cubicBezTo>
                  <a:cubicBezTo>
                    <a:pt x="6422" y="13730"/>
                    <a:pt x="6637" y="13862"/>
                    <a:pt x="6803" y="14012"/>
                  </a:cubicBezTo>
                  <a:cubicBezTo>
                    <a:pt x="6894" y="14094"/>
                    <a:pt x="6977" y="14177"/>
                    <a:pt x="7068" y="14260"/>
                  </a:cubicBezTo>
                  <a:cubicBezTo>
                    <a:pt x="7151" y="14343"/>
                    <a:pt x="7251" y="14426"/>
                    <a:pt x="7317" y="14525"/>
                  </a:cubicBezTo>
                  <a:cubicBezTo>
                    <a:pt x="7339" y="14562"/>
                    <a:pt x="7316" y="14611"/>
                    <a:pt x="7276" y="14611"/>
                  </a:cubicBezTo>
                  <a:cubicBezTo>
                    <a:pt x="7271" y="14611"/>
                    <a:pt x="7265" y="14610"/>
                    <a:pt x="7259" y="14608"/>
                  </a:cubicBezTo>
                  <a:cubicBezTo>
                    <a:pt x="7143" y="14567"/>
                    <a:pt x="7043" y="14484"/>
                    <a:pt x="6952" y="14409"/>
                  </a:cubicBezTo>
                  <a:cubicBezTo>
                    <a:pt x="6853" y="14343"/>
                    <a:pt x="6753" y="14260"/>
                    <a:pt x="6654" y="14177"/>
                  </a:cubicBezTo>
                  <a:cubicBezTo>
                    <a:pt x="6604" y="14136"/>
                    <a:pt x="6546" y="14094"/>
                    <a:pt x="6497" y="14045"/>
                  </a:cubicBezTo>
                  <a:lnTo>
                    <a:pt x="6497" y="14045"/>
                  </a:lnTo>
                  <a:cubicBezTo>
                    <a:pt x="6505" y="14086"/>
                    <a:pt x="6505" y="14128"/>
                    <a:pt x="6513" y="14161"/>
                  </a:cubicBezTo>
                  <a:cubicBezTo>
                    <a:pt x="6555" y="14343"/>
                    <a:pt x="6596" y="14517"/>
                    <a:pt x="6646" y="14691"/>
                  </a:cubicBezTo>
                  <a:cubicBezTo>
                    <a:pt x="6745" y="15031"/>
                    <a:pt x="6878" y="15370"/>
                    <a:pt x="7060" y="15677"/>
                  </a:cubicBezTo>
                  <a:cubicBezTo>
                    <a:pt x="7681" y="16707"/>
                    <a:pt x="8948" y="17011"/>
                    <a:pt x="10080" y="17011"/>
                  </a:cubicBezTo>
                  <a:cubicBezTo>
                    <a:pt x="10095" y="17011"/>
                    <a:pt x="10110" y="17011"/>
                    <a:pt x="10126" y="17011"/>
                  </a:cubicBezTo>
                  <a:cubicBezTo>
                    <a:pt x="11128" y="17003"/>
                    <a:pt x="12164" y="16729"/>
                    <a:pt x="12910" y="16058"/>
                  </a:cubicBezTo>
                  <a:cubicBezTo>
                    <a:pt x="12901" y="16058"/>
                    <a:pt x="12885" y="16066"/>
                    <a:pt x="12876" y="16066"/>
                  </a:cubicBezTo>
                  <a:cubicBezTo>
                    <a:pt x="12457" y="16260"/>
                    <a:pt x="12013" y="16413"/>
                    <a:pt x="11560" y="16413"/>
                  </a:cubicBezTo>
                  <a:cubicBezTo>
                    <a:pt x="11430" y="16413"/>
                    <a:pt x="11300" y="16401"/>
                    <a:pt x="11170" y="16373"/>
                  </a:cubicBezTo>
                  <a:cubicBezTo>
                    <a:pt x="11153" y="16365"/>
                    <a:pt x="11136" y="16356"/>
                    <a:pt x="11128" y="16340"/>
                  </a:cubicBezTo>
                  <a:cubicBezTo>
                    <a:pt x="11082" y="16343"/>
                    <a:pt x="11035" y="16344"/>
                    <a:pt x="10988" y="16344"/>
                  </a:cubicBezTo>
                  <a:cubicBezTo>
                    <a:pt x="10668" y="16344"/>
                    <a:pt x="10343" y="16279"/>
                    <a:pt x="10018" y="16257"/>
                  </a:cubicBezTo>
                  <a:cubicBezTo>
                    <a:pt x="9917" y="16250"/>
                    <a:pt x="9816" y="16247"/>
                    <a:pt x="9715" y="16247"/>
                  </a:cubicBezTo>
                  <a:cubicBezTo>
                    <a:pt x="9301" y="16247"/>
                    <a:pt x="8888" y="16308"/>
                    <a:pt x="8502" y="16481"/>
                  </a:cubicBezTo>
                  <a:cubicBezTo>
                    <a:pt x="8496" y="16484"/>
                    <a:pt x="8490" y="16486"/>
                    <a:pt x="8484" y="16486"/>
                  </a:cubicBezTo>
                  <a:cubicBezTo>
                    <a:pt x="8448" y="16486"/>
                    <a:pt x="8418" y="16428"/>
                    <a:pt x="8460" y="16406"/>
                  </a:cubicBezTo>
                  <a:cubicBezTo>
                    <a:pt x="8701" y="16265"/>
                    <a:pt x="8966" y="16174"/>
                    <a:pt x="9239" y="16124"/>
                  </a:cubicBezTo>
                  <a:cubicBezTo>
                    <a:pt x="9446" y="16090"/>
                    <a:pt x="9653" y="16073"/>
                    <a:pt x="9865" y="16073"/>
                  </a:cubicBezTo>
                  <a:cubicBezTo>
                    <a:pt x="9908" y="16073"/>
                    <a:pt x="9950" y="16073"/>
                    <a:pt x="9993" y="16075"/>
                  </a:cubicBezTo>
                  <a:cubicBezTo>
                    <a:pt x="10250" y="16083"/>
                    <a:pt x="10507" y="16124"/>
                    <a:pt x="10772" y="16141"/>
                  </a:cubicBezTo>
                  <a:cubicBezTo>
                    <a:pt x="10849" y="16149"/>
                    <a:pt x="10928" y="16154"/>
                    <a:pt x="11008" y="16154"/>
                  </a:cubicBezTo>
                  <a:cubicBezTo>
                    <a:pt x="11168" y="16154"/>
                    <a:pt x="11330" y="16135"/>
                    <a:pt x="11484" y="16091"/>
                  </a:cubicBezTo>
                  <a:cubicBezTo>
                    <a:pt x="11692" y="16025"/>
                    <a:pt x="11857" y="15909"/>
                    <a:pt x="12031" y="15776"/>
                  </a:cubicBezTo>
                  <a:cubicBezTo>
                    <a:pt x="12042" y="15768"/>
                    <a:pt x="12053" y="15765"/>
                    <a:pt x="12064" y="15765"/>
                  </a:cubicBezTo>
                  <a:cubicBezTo>
                    <a:pt x="12097" y="15765"/>
                    <a:pt x="12127" y="15797"/>
                    <a:pt x="12114" y="15834"/>
                  </a:cubicBezTo>
                  <a:cubicBezTo>
                    <a:pt x="12031" y="16066"/>
                    <a:pt x="11791" y="16199"/>
                    <a:pt x="11567" y="16265"/>
                  </a:cubicBezTo>
                  <a:cubicBezTo>
                    <a:pt x="11741" y="16257"/>
                    <a:pt x="11924" y="16224"/>
                    <a:pt x="12089" y="16182"/>
                  </a:cubicBezTo>
                  <a:cubicBezTo>
                    <a:pt x="12504" y="16066"/>
                    <a:pt x="12893" y="15868"/>
                    <a:pt x="13274" y="15669"/>
                  </a:cubicBezTo>
                  <a:cubicBezTo>
                    <a:pt x="13282" y="15660"/>
                    <a:pt x="13291" y="15644"/>
                    <a:pt x="13299" y="15636"/>
                  </a:cubicBezTo>
                  <a:cubicBezTo>
                    <a:pt x="13325" y="15603"/>
                    <a:pt x="13355" y="15591"/>
                    <a:pt x="13383" y="15591"/>
                  </a:cubicBezTo>
                  <a:cubicBezTo>
                    <a:pt x="13391" y="15591"/>
                    <a:pt x="13399" y="15592"/>
                    <a:pt x="13407" y="15594"/>
                  </a:cubicBezTo>
                  <a:cubicBezTo>
                    <a:pt x="13465" y="15561"/>
                    <a:pt x="13523" y="15528"/>
                    <a:pt x="13581" y="15503"/>
                  </a:cubicBezTo>
                  <a:cubicBezTo>
                    <a:pt x="13829" y="15362"/>
                    <a:pt x="14086" y="15221"/>
                    <a:pt x="14343" y="15089"/>
                  </a:cubicBezTo>
                  <a:lnTo>
                    <a:pt x="14724" y="14882"/>
                  </a:lnTo>
                  <a:cubicBezTo>
                    <a:pt x="14757" y="14865"/>
                    <a:pt x="14799" y="14848"/>
                    <a:pt x="14832" y="14824"/>
                  </a:cubicBezTo>
                  <a:cubicBezTo>
                    <a:pt x="14696" y="14813"/>
                    <a:pt x="14559" y="14803"/>
                    <a:pt x="14423" y="14803"/>
                  </a:cubicBezTo>
                  <a:cubicBezTo>
                    <a:pt x="14344" y="14803"/>
                    <a:pt x="14265" y="14806"/>
                    <a:pt x="14186" y="14815"/>
                  </a:cubicBezTo>
                  <a:cubicBezTo>
                    <a:pt x="13995" y="14832"/>
                    <a:pt x="13838" y="14906"/>
                    <a:pt x="13664" y="14973"/>
                  </a:cubicBezTo>
                  <a:cubicBezTo>
                    <a:pt x="13506" y="15031"/>
                    <a:pt x="13340" y="15080"/>
                    <a:pt x="13175" y="15114"/>
                  </a:cubicBezTo>
                  <a:cubicBezTo>
                    <a:pt x="13001" y="15147"/>
                    <a:pt x="12827" y="15163"/>
                    <a:pt x="12644" y="15172"/>
                  </a:cubicBezTo>
                  <a:cubicBezTo>
                    <a:pt x="12577" y="15178"/>
                    <a:pt x="12511" y="15179"/>
                    <a:pt x="12445" y="15179"/>
                  </a:cubicBezTo>
                  <a:cubicBezTo>
                    <a:pt x="12373" y="15179"/>
                    <a:pt x="12301" y="15177"/>
                    <a:pt x="12229" y="15177"/>
                  </a:cubicBezTo>
                  <a:cubicBezTo>
                    <a:pt x="12188" y="15177"/>
                    <a:pt x="12147" y="15178"/>
                    <a:pt x="12106" y="15180"/>
                  </a:cubicBezTo>
                  <a:cubicBezTo>
                    <a:pt x="12073" y="15180"/>
                    <a:pt x="12064" y="15130"/>
                    <a:pt x="12098" y="15130"/>
                  </a:cubicBezTo>
                  <a:cubicBezTo>
                    <a:pt x="12280" y="15114"/>
                    <a:pt x="12462" y="15072"/>
                    <a:pt x="12644" y="15047"/>
                  </a:cubicBezTo>
                  <a:cubicBezTo>
                    <a:pt x="12827" y="15022"/>
                    <a:pt x="13001" y="14989"/>
                    <a:pt x="13183" y="14948"/>
                  </a:cubicBezTo>
                  <a:cubicBezTo>
                    <a:pt x="13357" y="14906"/>
                    <a:pt x="13531" y="14848"/>
                    <a:pt x="13705" y="14774"/>
                  </a:cubicBezTo>
                  <a:cubicBezTo>
                    <a:pt x="13862" y="14708"/>
                    <a:pt x="14028" y="14650"/>
                    <a:pt x="14202" y="14633"/>
                  </a:cubicBezTo>
                  <a:cubicBezTo>
                    <a:pt x="14285" y="14625"/>
                    <a:pt x="14368" y="14622"/>
                    <a:pt x="14451" y="14622"/>
                  </a:cubicBezTo>
                  <a:cubicBezTo>
                    <a:pt x="14616" y="14622"/>
                    <a:pt x="14782" y="14633"/>
                    <a:pt x="14948" y="14633"/>
                  </a:cubicBezTo>
                  <a:cubicBezTo>
                    <a:pt x="14966" y="14615"/>
                    <a:pt x="14989" y="14602"/>
                    <a:pt x="15012" y="14602"/>
                  </a:cubicBezTo>
                  <a:cubicBezTo>
                    <a:pt x="15031" y="14602"/>
                    <a:pt x="15049" y="14611"/>
                    <a:pt x="15064" y="14633"/>
                  </a:cubicBezTo>
                  <a:cubicBezTo>
                    <a:pt x="15089" y="14625"/>
                    <a:pt x="15122" y="14625"/>
                    <a:pt x="15147" y="14625"/>
                  </a:cubicBezTo>
                  <a:cubicBezTo>
                    <a:pt x="15462" y="14600"/>
                    <a:pt x="15768" y="14525"/>
                    <a:pt x="16058" y="14393"/>
                  </a:cubicBezTo>
                  <a:cubicBezTo>
                    <a:pt x="16166" y="14343"/>
                    <a:pt x="16265" y="14285"/>
                    <a:pt x="16348" y="14210"/>
                  </a:cubicBezTo>
                  <a:cubicBezTo>
                    <a:pt x="16340" y="14202"/>
                    <a:pt x="16340" y="14202"/>
                    <a:pt x="16332" y="14194"/>
                  </a:cubicBezTo>
                  <a:cubicBezTo>
                    <a:pt x="16315" y="14186"/>
                    <a:pt x="16307" y="14177"/>
                    <a:pt x="16290" y="14169"/>
                  </a:cubicBezTo>
                  <a:cubicBezTo>
                    <a:pt x="16066" y="13937"/>
                    <a:pt x="16017" y="13581"/>
                    <a:pt x="15967" y="13274"/>
                  </a:cubicBezTo>
                  <a:cubicBezTo>
                    <a:pt x="15926" y="13009"/>
                    <a:pt x="15868" y="12694"/>
                    <a:pt x="15677" y="12487"/>
                  </a:cubicBezTo>
                  <a:cubicBezTo>
                    <a:pt x="15578" y="12454"/>
                    <a:pt x="15470" y="12421"/>
                    <a:pt x="15370" y="12396"/>
                  </a:cubicBezTo>
                  <a:cubicBezTo>
                    <a:pt x="15333" y="12392"/>
                    <a:pt x="15294" y="12392"/>
                    <a:pt x="15254" y="12392"/>
                  </a:cubicBezTo>
                  <a:cubicBezTo>
                    <a:pt x="15215" y="12392"/>
                    <a:pt x="15176" y="12392"/>
                    <a:pt x="15138" y="12388"/>
                  </a:cubicBezTo>
                  <a:cubicBezTo>
                    <a:pt x="15022" y="12388"/>
                    <a:pt x="14906" y="12396"/>
                    <a:pt x="14799" y="12404"/>
                  </a:cubicBezTo>
                  <a:cubicBezTo>
                    <a:pt x="14633" y="12421"/>
                    <a:pt x="14467" y="12454"/>
                    <a:pt x="14318" y="12520"/>
                  </a:cubicBezTo>
                  <a:cubicBezTo>
                    <a:pt x="14277" y="12611"/>
                    <a:pt x="14252" y="12711"/>
                    <a:pt x="14227" y="12810"/>
                  </a:cubicBezTo>
                  <a:cubicBezTo>
                    <a:pt x="14177" y="13034"/>
                    <a:pt x="14136" y="13258"/>
                    <a:pt x="14061" y="13481"/>
                  </a:cubicBezTo>
                  <a:cubicBezTo>
                    <a:pt x="13937" y="13887"/>
                    <a:pt x="13730" y="14285"/>
                    <a:pt x="13382" y="14534"/>
                  </a:cubicBezTo>
                  <a:cubicBezTo>
                    <a:pt x="13372" y="14540"/>
                    <a:pt x="13363" y="14543"/>
                    <a:pt x="13354" y="14543"/>
                  </a:cubicBezTo>
                  <a:cubicBezTo>
                    <a:pt x="13316" y="14543"/>
                    <a:pt x="13290" y="14494"/>
                    <a:pt x="13324" y="14467"/>
                  </a:cubicBezTo>
                  <a:cubicBezTo>
                    <a:pt x="13672" y="14177"/>
                    <a:pt x="13862" y="13738"/>
                    <a:pt x="13954" y="13307"/>
                  </a:cubicBezTo>
                  <a:cubicBezTo>
                    <a:pt x="14003" y="13092"/>
                    <a:pt x="14020" y="12868"/>
                    <a:pt x="14070" y="12653"/>
                  </a:cubicBezTo>
                  <a:cubicBezTo>
                    <a:pt x="14070" y="12645"/>
                    <a:pt x="14070" y="12636"/>
                    <a:pt x="14078" y="12628"/>
                  </a:cubicBezTo>
                  <a:cubicBezTo>
                    <a:pt x="14061" y="12628"/>
                    <a:pt x="14053" y="12620"/>
                    <a:pt x="14036" y="12611"/>
                  </a:cubicBezTo>
                  <a:cubicBezTo>
                    <a:pt x="13937" y="12752"/>
                    <a:pt x="13854" y="12910"/>
                    <a:pt x="13780" y="13067"/>
                  </a:cubicBezTo>
                  <a:cubicBezTo>
                    <a:pt x="13771" y="13092"/>
                    <a:pt x="13755" y="13100"/>
                    <a:pt x="13738" y="13109"/>
                  </a:cubicBezTo>
                  <a:cubicBezTo>
                    <a:pt x="13655" y="13365"/>
                    <a:pt x="13597" y="13630"/>
                    <a:pt x="13498" y="13887"/>
                  </a:cubicBezTo>
                  <a:cubicBezTo>
                    <a:pt x="13390" y="14169"/>
                    <a:pt x="13241" y="14434"/>
                    <a:pt x="13001" y="14633"/>
                  </a:cubicBezTo>
                  <a:cubicBezTo>
                    <a:pt x="12744" y="14848"/>
                    <a:pt x="12404" y="14973"/>
                    <a:pt x="12089" y="15080"/>
                  </a:cubicBezTo>
                  <a:cubicBezTo>
                    <a:pt x="11741" y="15196"/>
                    <a:pt x="11385" y="15279"/>
                    <a:pt x="11029" y="15321"/>
                  </a:cubicBezTo>
                  <a:cubicBezTo>
                    <a:pt x="10810" y="15349"/>
                    <a:pt x="10587" y="15369"/>
                    <a:pt x="10364" y="15369"/>
                  </a:cubicBezTo>
                  <a:cubicBezTo>
                    <a:pt x="10257" y="15369"/>
                    <a:pt x="10150" y="15365"/>
                    <a:pt x="10043" y="15354"/>
                  </a:cubicBezTo>
                  <a:cubicBezTo>
                    <a:pt x="9761" y="15321"/>
                    <a:pt x="9463" y="15230"/>
                    <a:pt x="9231" y="15047"/>
                  </a:cubicBezTo>
                  <a:cubicBezTo>
                    <a:pt x="8991" y="14857"/>
                    <a:pt x="8866" y="14583"/>
                    <a:pt x="8825" y="14277"/>
                  </a:cubicBezTo>
                  <a:cubicBezTo>
                    <a:pt x="8783" y="13978"/>
                    <a:pt x="8833" y="13672"/>
                    <a:pt x="8966" y="13399"/>
                  </a:cubicBezTo>
                  <a:cubicBezTo>
                    <a:pt x="9024" y="13266"/>
                    <a:pt x="9107" y="13125"/>
                    <a:pt x="9198" y="13009"/>
                  </a:cubicBezTo>
                  <a:cubicBezTo>
                    <a:pt x="9297" y="12885"/>
                    <a:pt x="9405" y="12794"/>
                    <a:pt x="9529" y="12694"/>
                  </a:cubicBezTo>
                  <a:cubicBezTo>
                    <a:pt x="9538" y="12687"/>
                    <a:pt x="9547" y="12684"/>
                    <a:pt x="9556" y="12684"/>
                  </a:cubicBezTo>
                  <a:cubicBezTo>
                    <a:pt x="9591" y="12684"/>
                    <a:pt x="9622" y="12728"/>
                    <a:pt x="9595" y="12761"/>
                  </a:cubicBezTo>
                  <a:cubicBezTo>
                    <a:pt x="9488" y="12885"/>
                    <a:pt x="9388" y="13026"/>
                    <a:pt x="9297" y="13158"/>
                  </a:cubicBezTo>
                  <a:cubicBezTo>
                    <a:pt x="9206" y="13291"/>
                    <a:pt x="9123" y="13440"/>
                    <a:pt x="9065" y="13597"/>
                  </a:cubicBezTo>
                  <a:cubicBezTo>
                    <a:pt x="8966" y="13896"/>
                    <a:pt x="8966" y="14235"/>
                    <a:pt x="9107" y="14517"/>
                  </a:cubicBezTo>
                  <a:cubicBezTo>
                    <a:pt x="9223" y="14757"/>
                    <a:pt x="9430" y="14931"/>
                    <a:pt x="9687" y="15022"/>
                  </a:cubicBezTo>
                  <a:cubicBezTo>
                    <a:pt x="9935" y="15114"/>
                    <a:pt x="10209" y="15130"/>
                    <a:pt x="10474" y="15130"/>
                  </a:cubicBezTo>
                  <a:cubicBezTo>
                    <a:pt x="11145" y="15114"/>
                    <a:pt x="11824" y="14981"/>
                    <a:pt x="12446" y="14708"/>
                  </a:cubicBezTo>
                  <a:cubicBezTo>
                    <a:pt x="12719" y="14583"/>
                    <a:pt x="12968" y="14418"/>
                    <a:pt x="13133" y="14152"/>
                  </a:cubicBezTo>
                  <a:cubicBezTo>
                    <a:pt x="13282" y="13920"/>
                    <a:pt x="13365" y="13639"/>
                    <a:pt x="13448" y="13374"/>
                  </a:cubicBezTo>
                  <a:cubicBezTo>
                    <a:pt x="13606" y="12860"/>
                    <a:pt x="13788" y="12313"/>
                    <a:pt x="14302" y="12040"/>
                  </a:cubicBezTo>
                  <a:lnTo>
                    <a:pt x="14326" y="12040"/>
                  </a:lnTo>
                  <a:cubicBezTo>
                    <a:pt x="14335" y="12031"/>
                    <a:pt x="14343" y="12023"/>
                    <a:pt x="14351" y="12015"/>
                  </a:cubicBezTo>
                  <a:cubicBezTo>
                    <a:pt x="14409" y="11949"/>
                    <a:pt x="14401" y="11866"/>
                    <a:pt x="14401" y="11791"/>
                  </a:cubicBezTo>
                  <a:cubicBezTo>
                    <a:pt x="14393" y="11683"/>
                    <a:pt x="14393" y="11584"/>
                    <a:pt x="14384" y="11476"/>
                  </a:cubicBezTo>
                  <a:cubicBezTo>
                    <a:pt x="14368" y="11269"/>
                    <a:pt x="14351" y="11054"/>
                    <a:pt x="14326" y="10847"/>
                  </a:cubicBezTo>
                  <a:cubicBezTo>
                    <a:pt x="14318" y="10755"/>
                    <a:pt x="14310" y="10664"/>
                    <a:pt x="14293" y="10573"/>
                  </a:cubicBezTo>
                  <a:cubicBezTo>
                    <a:pt x="14268" y="10565"/>
                    <a:pt x="14235" y="10540"/>
                    <a:pt x="14219" y="10507"/>
                  </a:cubicBezTo>
                  <a:cubicBezTo>
                    <a:pt x="14164" y="10376"/>
                    <a:pt x="14028" y="10342"/>
                    <a:pt x="13881" y="10342"/>
                  </a:cubicBezTo>
                  <a:cubicBezTo>
                    <a:pt x="13737" y="10342"/>
                    <a:pt x="13583" y="10374"/>
                    <a:pt x="13481" y="10383"/>
                  </a:cubicBezTo>
                  <a:cubicBezTo>
                    <a:pt x="13376" y="10388"/>
                    <a:pt x="13270" y="10394"/>
                    <a:pt x="13165" y="10394"/>
                  </a:cubicBezTo>
                  <a:cubicBezTo>
                    <a:pt x="13121" y="10394"/>
                    <a:pt x="13078" y="10393"/>
                    <a:pt x="13034" y="10391"/>
                  </a:cubicBezTo>
                  <a:cubicBezTo>
                    <a:pt x="12918" y="10391"/>
                    <a:pt x="12794" y="10391"/>
                    <a:pt x="12678" y="10358"/>
                  </a:cubicBezTo>
                  <a:cubicBezTo>
                    <a:pt x="12570" y="10333"/>
                    <a:pt x="12479" y="10275"/>
                    <a:pt x="12412" y="10184"/>
                  </a:cubicBezTo>
                  <a:cubicBezTo>
                    <a:pt x="12346" y="10084"/>
                    <a:pt x="12338" y="9960"/>
                    <a:pt x="12330" y="9836"/>
                  </a:cubicBezTo>
                  <a:cubicBezTo>
                    <a:pt x="12330" y="9604"/>
                    <a:pt x="12305" y="9297"/>
                    <a:pt x="12470" y="9107"/>
                  </a:cubicBezTo>
                  <a:cubicBezTo>
                    <a:pt x="12504" y="9065"/>
                    <a:pt x="12537" y="9040"/>
                    <a:pt x="12578" y="9007"/>
                  </a:cubicBezTo>
                  <a:cubicBezTo>
                    <a:pt x="12578" y="8999"/>
                    <a:pt x="12586" y="8982"/>
                    <a:pt x="12603" y="8974"/>
                  </a:cubicBezTo>
                  <a:cubicBezTo>
                    <a:pt x="12934" y="8792"/>
                    <a:pt x="13307" y="8667"/>
                    <a:pt x="13672" y="8576"/>
                  </a:cubicBezTo>
                  <a:cubicBezTo>
                    <a:pt x="13826" y="8537"/>
                    <a:pt x="13987" y="8509"/>
                    <a:pt x="14147" y="8509"/>
                  </a:cubicBezTo>
                  <a:cubicBezTo>
                    <a:pt x="14287" y="8509"/>
                    <a:pt x="14427" y="8530"/>
                    <a:pt x="14558" y="8585"/>
                  </a:cubicBezTo>
                  <a:cubicBezTo>
                    <a:pt x="14815" y="8692"/>
                    <a:pt x="15047" y="8916"/>
                    <a:pt x="15114" y="9189"/>
                  </a:cubicBezTo>
                  <a:cubicBezTo>
                    <a:pt x="15188" y="9463"/>
                    <a:pt x="15031" y="9695"/>
                    <a:pt x="14807" y="9836"/>
                  </a:cubicBezTo>
                  <a:cubicBezTo>
                    <a:pt x="14749" y="9877"/>
                    <a:pt x="14691" y="9910"/>
                    <a:pt x="14625" y="9935"/>
                  </a:cubicBezTo>
                  <a:cubicBezTo>
                    <a:pt x="14592" y="9952"/>
                    <a:pt x="14517" y="9968"/>
                    <a:pt x="14492" y="10001"/>
                  </a:cubicBezTo>
                  <a:cubicBezTo>
                    <a:pt x="14476" y="10026"/>
                    <a:pt x="14484" y="10076"/>
                    <a:pt x="14484" y="10101"/>
                  </a:cubicBezTo>
                  <a:cubicBezTo>
                    <a:pt x="14484" y="10134"/>
                    <a:pt x="14476" y="10175"/>
                    <a:pt x="14476" y="10209"/>
                  </a:cubicBezTo>
                  <a:cubicBezTo>
                    <a:pt x="14476" y="10300"/>
                    <a:pt x="14467" y="10383"/>
                    <a:pt x="14467" y="10465"/>
                  </a:cubicBezTo>
                  <a:cubicBezTo>
                    <a:pt x="14467" y="10482"/>
                    <a:pt x="14467" y="10490"/>
                    <a:pt x="14459" y="10499"/>
                  </a:cubicBezTo>
                  <a:cubicBezTo>
                    <a:pt x="14459" y="10499"/>
                    <a:pt x="14467" y="10507"/>
                    <a:pt x="14467" y="10515"/>
                  </a:cubicBezTo>
                  <a:cubicBezTo>
                    <a:pt x="14484" y="10615"/>
                    <a:pt x="14509" y="10722"/>
                    <a:pt x="14525" y="10830"/>
                  </a:cubicBezTo>
                  <a:cubicBezTo>
                    <a:pt x="14542" y="10963"/>
                    <a:pt x="14558" y="11087"/>
                    <a:pt x="14575" y="11219"/>
                  </a:cubicBezTo>
                  <a:cubicBezTo>
                    <a:pt x="14592" y="11311"/>
                    <a:pt x="14608" y="11402"/>
                    <a:pt x="14616" y="11501"/>
                  </a:cubicBezTo>
                  <a:cubicBezTo>
                    <a:pt x="14633" y="11592"/>
                    <a:pt x="14641" y="11683"/>
                    <a:pt x="14666" y="11775"/>
                  </a:cubicBezTo>
                  <a:cubicBezTo>
                    <a:pt x="14683" y="11857"/>
                    <a:pt x="14732" y="11899"/>
                    <a:pt x="14807" y="11932"/>
                  </a:cubicBezTo>
                  <a:cubicBezTo>
                    <a:pt x="14956" y="11998"/>
                    <a:pt x="15130" y="12023"/>
                    <a:pt x="15288" y="12048"/>
                  </a:cubicBezTo>
                  <a:cubicBezTo>
                    <a:pt x="15594" y="12106"/>
                    <a:pt x="15917" y="12156"/>
                    <a:pt x="16182" y="12338"/>
                  </a:cubicBezTo>
                  <a:cubicBezTo>
                    <a:pt x="16406" y="12495"/>
                    <a:pt x="16580" y="12744"/>
                    <a:pt x="16663" y="13009"/>
                  </a:cubicBezTo>
                  <a:cubicBezTo>
                    <a:pt x="16704" y="13150"/>
                    <a:pt x="16729" y="13291"/>
                    <a:pt x="16721" y="13432"/>
                  </a:cubicBezTo>
                  <a:cubicBezTo>
                    <a:pt x="16721" y="13448"/>
                    <a:pt x="16721" y="13457"/>
                    <a:pt x="16721" y="13473"/>
                  </a:cubicBezTo>
                  <a:cubicBezTo>
                    <a:pt x="16729" y="13490"/>
                    <a:pt x="16737" y="13506"/>
                    <a:pt x="16729" y="13531"/>
                  </a:cubicBezTo>
                  <a:cubicBezTo>
                    <a:pt x="16737" y="13548"/>
                    <a:pt x="16737" y="13572"/>
                    <a:pt x="16746" y="13589"/>
                  </a:cubicBezTo>
                  <a:cubicBezTo>
                    <a:pt x="16804" y="13523"/>
                    <a:pt x="16862" y="13448"/>
                    <a:pt x="16920" y="13374"/>
                  </a:cubicBezTo>
                  <a:cubicBezTo>
                    <a:pt x="17094" y="13158"/>
                    <a:pt x="17276" y="12943"/>
                    <a:pt x="17442" y="12703"/>
                  </a:cubicBezTo>
                  <a:cubicBezTo>
                    <a:pt x="17574" y="12512"/>
                    <a:pt x="17632" y="12313"/>
                    <a:pt x="17591" y="12073"/>
                  </a:cubicBezTo>
                  <a:cubicBezTo>
                    <a:pt x="17549" y="11841"/>
                    <a:pt x="17467" y="11609"/>
                    <a:pt x="17400" y="11385"/>
                  </a:cubicBezTo>
                  <a:cubicBezTo>
                    <a:pt x="17367" y="11261"/>
                    <a:pt x="17326" y="11137"/>
                    <a:pt x="17293" y="11021"/>
                  </a:cubicBezTo>
                  <a:cubicBezTo>
                    <a:pt x="17210" y="10979"/>
                    <a:pt x="17193" y="10830"/>
                    <a:pt x="17185" y="10755"/>
                  </a:cubicBezTo>
                  <a:cubicBezTo>
                    <a:pt x="17177" y="10731"/>
                    <a:pt x="17177" y="10697"/>
                    <a:pt x="17168" y="10673"/>
                  </a:cubicBezTo>
                  <a:cubicBezTo>
                    <a:pt x="17102" y="10474"/>
                    <a:pt x="17019" y="10275"/>
                    <a:pt x="16928" y="10084"/>
                  </a:cubicBezTo>
                  <a:cubicBezTo>
                    <a:pt x="16721" y="9670"/>
                    <a:pt x="16456" y="9281"/>
                    <a:pt x="16108" y="8974"/>
                  </a:cubicBezTo>
                  <a:cubicBezTo>
                    <a:pt x="15760" y="8667"/>
                    <a:pt x="15337" y="8469"/>
                    <a:pt x="14890" y="8344"/>
                  </a:cubicBezTo>
                  <a:cubicBezTo>
                    <a:pt x="14873" y="8336"/>
                    <a:pt x="14865" y="8311"/>
                    <a:pt x="14873" y="8295"/>
                  </a:cubicBezTo>
                  <a:cubicBezTo>
                    <a:pt x="14790" y="8270"/>
                    <a:pt x="14699" y="8253"/>
                    <a:pt x="14608" y="8245"/>
                  </a:cubicBezTo>
                  <a:cubicBezTo>
                    <a:pt x="14393" y="8220"/>
                    <a:pt x="14186" y="8245"/>
                    <a:pt x="13978" y="8204"/>
                  </a:cubicBezTo>
                  <a:cubicBezTo>
                    <a:pt x="13929" y="8195"/>
                    <a:pt x="13912" y="8129"/>
                    <a:pt x="13962" y="8112"/>
                  </a:cubicBezTo>
                  <a:cubicBezTo>
                    <a:pt x="14079" y="8064"/>
                    <a:pt x="14205" y="8047"/>
                    <a:pt x="14333" y="8047"/>
                  </a:cubicBezTo>
                  <a:cubicBezTo>
                    <a:pt x="14468" y="8047"/>
                    <a:pt x="14605" y="8066"/>
                    <a:pt x="14732" y="8088"/>
                  </a:cubicBezTo>
                  <a:cubicBezTo>
                    <a:pt x="15188" y="8154"/>
                    <a:pt x="15619" y="8336"/>
                    <a:pt x="16000" y="8601"/>
                  </a:cubicBezTo>
                  <a:cubicBezTo>
                    <a:pt x="16348" y="8850"/>
                    <a:pt x="16671" y="9181"/>
                    <a:pt x="16829" y="9587"/>
                  </a:cubicBezTo>
                  <a:cubicBezTo>
                    <a:pt x="16862" y="9645"/>
                    <a:pt x="16903" y="9703"/>
                    <a:pt x="16936" y="9761"/>
                  </a:cubicBezTo>
                  <a:cubicBezTo>
                    <a:pt x="16936" y="9728"/>
                    <a:pt x="16928" y="9703"/>
                    <a:pt x="16928" y="9670"/>
                  </a:cubicBezTo>
                  <a:lnTo>
                    <a:pt x="16928" y="9670"/>
                  </a:lnTo>
                  <a:cubicBezTo>
                    <a:pt x="16961" y="9736"/>
                    <a:pt x="17003" y="9803"/>
                    <a:pt x="17044" y="9869"/>
                  </a:cubicBezTo>
                  <a:cubicBezTo>
                    <a:pt x="17069" y="9919"/>
                    <a:pt x="17085" y="9968"/>
                    <a:pt x="17110" y="10018"/>
                  </a:cubicBezTo>
                  <a:cubicBezTo>
                    <a:pt x="17102" y="9935"/>
                    <a:pt x="17077" y="9844"/>
                    <a:pt x="17052" y="9761"/>
                  </a:cubicBezTo>
                  <a:cubicBezTo>
                    <a:pt x="17047" y="9735"/>
                    <a:pt x="17069" y="9711"/>
                    <a:pt x="17090" y="9711"/>
                  </a:cubicBezTo>
                  <a:cubicBezTo>
                    <a:pt x="17101" y="9711"/>
                    <a:pt x="17113" y="9719"/>
                    <a:pt x="17119" y="9736"/>
                  </a:cubicBezTo>
                  <a:lnTo>
                    <a:pt x="17119" y="9745"/>
                  </a:lnTo>
                  <a:cubicBezTo>
                    <a:pt x="17185" y="9910"/>
                    <a:pt x="17226" y="10093"/>
                    <a:pt x="17259" y="10275"/>
                  </a:cubicBezTo>
                  <a:cubicBezTo>
                    <a:pt x="17268" y="10200"/>
                    <a:pt x="17276" y="10134"/>
                    <a:pt x="17284" y="10068"/>
                  </a:cubicBezTo>
                  <a:cubicBezTo>
                    <a:pt x="17326" y="9811"/>
                    <a:pt x="17400" y="9571"/>
                    <a:pt x="17458" y="9322"/>
                  </a:cubicBezTo>
                  <a:cubicBezTo>
                    <a:pt x="17516" y="9082"/>
                    <a:pt x="17541" y="8833"/>
                    <a:pt x="17425" y="8609"/>
                  </a:cubicBezTo>
                  <a:cubicBezTo>
                    <a:pt x="17309" y="8386"/>
                    <a:pt x="17110" y="8195"/>
                    <a:pt x="16953" y="7996"/>
                  </a:cubicBezTo>
                  <a:cubicBezTo>
                    <a:pt x="16870" y="7889"/>
                    <a:pt x="16779" y="7789"/>
                    <a:pt x="16696" y="7682"/>
                  </a:cubicBezTo>
                  <a:cubicBezTo>
                    <a:pt x="16655" y="7624"/>
                    <a:pt x="16597" y="7566"/>
                    <a:pt x="16555" y="7499"/>
                  </a:cubicBezTo>
                  <a:lnTo>
                    <a:pt x="16547" y="7499"/>
                  </a:lnTo>
                  <a:lnTo>
                    <a:pt x="16547" y="7491"/>
                  </a:lnTo>
                  <a:cubicBezTo>
                    <a:pt x="16514" y="7450"/>
                    <a:pt x="16497" y="7400"/>
                    <a:pt x="16489" y="7358"/>
                  </a:cubicBezTo>
                  <a:cubicBezTo>
                    <a:pt x="16481" y="7334"/>
                    <a:pt x="16489" y="7317"/>
                    <a:pt x="16505" y="7309"/>
                  </a:cubicBezTo>
                  <a:cubicBezTo>
                    <a:pt x="16497" y="7276"/>
                    <a:pt x="16489" y="7242"/>
                    <a:pt x="16489" y="7209"/>
                  </a:cubicBezTo>
                  <a:lnTo>
                    <a:pt x="16481" y="7201"/>
                  </a:lnTo>
                  <a:cubicBezTo>
                    <a:pt x="16398" y="7118"/>
                    <a:pt x="16323" y="7019"/>
                    <a:pt x="16282" y="6911"/>
                  </a:cubicBezTo>
                  <a:cubicBezTo>
                    <a:pt x="16257" y="6828"/>
                    <a:pt x="16257" y="6745"/>
                    <a:pt x="16265" y="6654"/>
                  </a:cubicBezTo>
                  <a:lnTo>
                    <a:pt x="16232" y="6654"/>
                  </a:lnTo>
                  <a:cubicBezTo>
                    <a:pt x="16191" y="6646"/>
                    <a:pt x="16149" y="6604"/>
                    <a:pt x="16116" y="6580"/>
                  </a:cubicBezTo>
                  <a:cubicBezTo>
                    <a:pt x="16091" y="6563"/>
                    <a:pt x="16058" y="6538"/>
                    <a:pt x="16033" y="6530"/>
                  </a:cubicBezTo>
                  <a:cubicBezTo>
                    <a:pt x="15967" y="6497"/>
                    <a:pt x="15901" y="6480"/>
                    <a:pt x="15834" y="6480"/>
                  </a:cubicBezTo>
                  <a:cubicBezTo>
                    <a:pt x="15760" y="6480"/>
                    <a:pt x="15685" y="6497"/>
                    <a:pt x="15611" y="6513"/>
                  </a:cubicBezTo>
                  <a:cubicBezTo>
                    <a:pt x="15520" y="6530"/>
                    <a:pt x="15428" y="6555"/>
                    <a:pt x="15337" y="6588"/>
                  </a:cubicBezTo>
                  <a:cubicBezTo>
                    <a:pt x="15329" y="6591"/>
                    <a:pt x="15322" y="6592"/>
                    <a:pt x="15315" y="6592"/>
                  </a:cubicBezTo>
                  <a:cubicBezTo>
                    <a:pt x="15264" y="6592"/>
                    <a:pt x="15245" y="6517"/>
                    <a:pt x="15296" y="6480"/>
                  </a:cubicBezTo>
                  <a:cubicBezTo>
                    <a:pt x="15387" y="6430"/>
                    <a:pt x="15478" y="6364"/>
                    <a:pt x="15586" y="6323"/>
                  </a:cubicBezTo>
                  <a:cubicBezTo>
                    <a:pt x="15677" y="6281"/>
                    <a:pt x="15776" y="6265"/>
                    <a:pt x="15876" y="6265"/>
                  </a:cubicBezTo>
                  <a:cubicBezTo>
                    <a:pt x="15967" y="6265"/>
                    <a:pt x="16058" y="6290"/>
                    <a:pt x="16141" y="6331"/>
                  </a:cubicBezTo>
                  <a:cubicBezTo>
                    <a:pt x="16182" y="6356"/>
                    <a:pt x="16216" y="6381"/>
                    <a:pt x="16240" y="6406"/>
                  </a:cubicBezTo>
                  <a:cubicBezTo>
                    <a:pt x="16207" y="6232"/>
                    <a:pt x="16116" y="6082"/>
                    <a:pt x="15984" y="5950"/>
                  </a:cubicBezTo>
                  <a:cubicBezTo>
                    <a:pt x="15843" y="5817"/>
                    <a:pt x="15677" y="5718"/>
                    <a:pt x="15528" y="5585"/>
                  </a:cubicBezTo>
                  <a:cubicBezTo>
                    <a:pt x="15428" y="5502"/>
                    <a:pt x="15337" y="5411"/>
                    <a:pt x="15263" y="5304"/>
                  </a:cubicBezTo>
                  <a:cubicBezTo>
                    <a:pt x="15254" y="5304"/>
                    <a:pt x="15254" y="5295"/>
                    <a:pt x="15246" y="5287"/>
                  </a:cubicBezTo>
                  <a:cubicBezTo>
                    <a:pt x="15172" y="5237"/>
                    <a:pt x="15114" y="5163"/>
                    <a:pt x="15072" y="5096"/>
                  </a:cubicBezTo>
                  <a:cubicBezTo>
                    <a:pt x="15056" y="5113"/>
                    <a:pt x="15031" y="5130"/>
                    <a:pt x="15006" y="5130"/>
                  </a:cubicBezTo>
                  <a:cubicBezTo>
                    <a:pt x="14865" y="5121"/>
                    <a:pt x="14716" y="5096"/>
                    <a:pt x="14575" y="5080"/>
                  </a:cubicBezTo>
                  <a:cubicBezTo>
                    <a:pt x="14451" y="5072"/>
                    <a:pt x="14326" y="5063"/>
                    <a:pt x="14194" y="5038"/>
                  </a:cubicBezTo>
                  <a:cubicBezTo>
                    <a:pt x="14012" y="4997"/>
                    <a:pt x="13854" y="4898"/>
                    <a:pt x="13713" y="4773"/>
                  </a:cubicBezTo>
                  <a:cubicBezTo>
                    <a:pt x="13581" y="4641"/>
                    <a:pt x="13456" y="4500"/>
                    <a:pt x="13316" y="4376"/>
                  </a:cubicBezTo>
                  <a:cubicBezTo>
                    <a:pt x="13166" y="4243"/>
                    <a:pt x="12984" y="4152"/>
                    <a:pt x="12777" y="4119"/>
                  </a:cubicBezTo>
                  <a:cubicBezTo>
                    <a:pt x="12603" y="4086"/>
                    <a:pt x="12404" y="4086"/>
                    <a:pt x="12255" y="3978"/>
                  </a:cubicBezTo>
                  <a:cubicBezTo>
                    <a:pt x="12208" y="3944"/>
                    <a:pt x="12243" y="3884"/>
                    <a:pt x="12288" y="3884"/>
                  </a:cubicBezTo>
                  <a:cubicBezTo>
                    <a:pt x="12299" y="3884"/>
                    <a:pt x="12310" y="3887"/>
                    <a:pt x="12321" y="3895"/>
                  </a:cubicBezTo>
                  <a:cubicBezTo>
                    <a:pt x="12399" y="3939"/>
                    <a:pt x="12480" y="3943"/>
                    <a:pt x="12562" y="3943"/>
                  </a:cubicBezTo>
                  <a:cubicBezTo>
                    <a:pt x="12578" y="3943"/>
                    <a:pt x="12595" y="3943"/>
                    <a:pt x="12611" y="3943"/>
                  </a:cubicBezTo>
                  <a:cubicBezTo>
                    <a:pt x="12636" y="3943"/>
                    <a:pt x="12661" y="3943"/>
                    <a:pt x="12686" y="3945"/>
                  </a:cubicBezTo>
                  <a:cubicBezTo>
                    <a:pt x="12810" y="3945"/>
                    <a:pt x="12934" y="3961"/>
                    <a:pt x="13050" y="4003"/>
                  </a:cubicBezTo>
                  <a:cubicBezTo>
                    <a:pt x="13282" y="4086"/>
                    <a:pt x="13465" y="4243"/>
                    <a:pt x="13630" y="4417"/>
                  </a:cubicBezTo>
                  <a:cubicBezTo>
                    <a:pt x="13788" y="4574"/>
                    <a:pt x="13945" y="4757"/>
                    <a:pt x="14152" y="4840"/>
                  </a:cubicBezTo>
                  <a:cubicBezTo>
                    <a:pt x="14285" y="4889"/>
                    <a:pt x="14426" y="4898"/>
                    <a:pt x="14558" y="4914"/>
                  </a:cubicBezTo>
                  <a:cubicBezTo>
                    <a:pt x="14708" y="4939"/>
                    <a:pt x="14857" y="4947"/>
                    <a:pt x="15006" y="4980"/>
                  </a:cubicBezTo>
                  <a:cubicBezTo>
                    <a:pt x="14915" y="4790"/>
                    <a:pt x="14882" y="4558"/>
                    <a:pt x="14865" y="4342"/>
                  </a:cubicBezTo>
                  <a:cubicBezTo>
                    <a:pt x="14840" y="3953"/>
                    <a:pt x="14832" y="3572"/>
                    <a:pt x="14782" y="3191"/>
                  </a:cubicBezTo>
                  <a:cubicBezTo>
                    <a:pt x="14683" y="2503"/>
                    <a:pt x="14500" y="1815"/>
                    <a:pt x="14144" y="1219"/>
                  </a:cubicBezTo>
                  <a:cubicBezTo>
                    <a:pt x="13821" y="680"/>
                    <a:pt x="13324" y="117"/>
                    <a:pt x="12669" y="17"/>
                  </a:cubicBezTo>
                  <a:cubicBezTo>
                    <a:pt x="12614" y="7"/>
                    <a:pt x="12558" y="1"/>
                    <a:pt x="125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6580875" y="4290250"/>
              <a:ext cx="88875" cy="84000"/>
            </a:xfrm>
            <a:custGeom>
              <a:rect b="b" l="l" r="r" t="t"/>
              <a:pathLst>
                <a:path extrusionOk="0" h="3360" w="3555">
                  <a:moveTo>
                    <a:pt x="1571" y="0"/>
                  </a:moveTo>
                  <a:cubicBezTo>
                    <a:pt x="1561" y="0"/>
                    <a:pt x="1551" y="0"/>
                    <a:pt x="1541" y="1"/>
                  </a:cubicBezTo>
                  <a:cubicBezTo>
                    <a:pt x="1326" y="1"/>
                    <a:pt x="1119" y="84"/>
                    <a:pt x="928" y="183"/>
                  </a:cubicBezTo>
                  <a:cubicBezTo>
                    <a:pt x="862" y="216"/>
                    <a:pt x="804" y="249"/>
                    <a:pt x="746" y="282"/>
                  </a:cubicBezTo>
                  <a:cubicBezTo>
                    <a:pt x="713" y="299"/>
                    <a:pt x="688" y="307"/>
                    <a:pt x="663" y="316"/>
                  </a:cubicBezTo>
                  <a:cubicBezTo>
                    <a:pt x="505" y="390"/>
                    <a:pt x="365" y="481"/>
                    <a:pt x="257" y="605"/>
                  </a:cubicBezTo>
                  <a:cubicBezTo>
                    <a:pt x="141" y="738"/>
                    <a:pt x="91" y="895"/>
                    <a:pt x="58" y="1069"/>
                  </a:cubicBezTo>
                  <a:cubicBezTo>
                    <a:pt x="25" y="1268"/>
                    <a:pt x="0" y="1459"/>
                    <a:pt x="25" y="1658"/>
                  </a:cubicBezTo>
                  <a:cubicBezTo>
                    <a:pt x="58" y="1857"/>
                    <a:pt x="99" y="2064"/>
                    <a:pt x="141" y="2254"/>
                  </a:cubicBezTo>
                  <a:cubicBezTo>
                    <a:pt x="182" y="2437"/>
                    <a:pt x="282" y="2561"/>
                    <a:pt x="447" y="2644"/>
                  </a:cubicBezTo>
                  <a:cubicBezTo>
                    <a:pt x="548" y="2694"/>
                    <a:pt x="668" y="2714"/>
                    <a:pt x="787" y="2714"/>
                  </a:cubicBezTo>
                  <a:cubicBezTo>
                    <a:pt x="843" y="2714"/>
                    <a:pt x="899" y="2710"/>
                    <a:pt x="953" y="2702"/>
                  </a:cubicBezTo>
                  <a:cubicBezTo>
                    <a:pt x="1027" y="2685"/>
                    <a:pt x="1102" y="2669"/>
                    <a:pt x="1168" y="2644"/>
                  </a:cubicBezTo>
                  <a:lnTo>
                    <a:pt x="1168" y="2644"/>
                  </a:lnTo>
                  <a:cubicBezTo>
                    <a:pt x="1085" y="2751"/>
                    <a:pt x="1003" y="2859"/>
                    <a:pt x="895" y="2942"/>
                  </a:cubicBezTo>
                  <a:cubicBezTo>
                    <a:pt x="779" y="3033"/>
                    <a:pt x="621" y="3083"/>
                    <a:pt x="530" y="3207"/>
                  </a:cubicBezTo>
                  <a:cubicBezTo>
                    <a:pt x="493" y="3260"/>
                    <a:pt x="523" y="3360"/>
                    <a:pt x="591" y="3360"/>
                  </a:cubicBezTo>
                  <a:cubicBezTo>
                    <a:pt x="598" y="3360"/>
                    <a:pt x="605" y="3359"/>
                    <a:pt x="613" y="3356"/>
                  </a:cubicBezTo>
                  <a:cubicBezTo>
                    <a:pt x="928" y="3273"/>
                    <a:pt x="1152" y="3058"/>
                    <a:pt x="1334" y="2818"/>
                  </a:cubicBezTo>
                  <a:cubicBezTo>
                    <a:pt x="1342" y="2801"/>
                    <a:pt x="1359" y="2785"/>
                    <a:pt x="1375" y="2776"/>
                  </a:cubicBezTo>
                  <a:cubicBezTo>
                    <a:pt x="1467" y="2685"/>
                    <a:pt x="1549" y="2602"/>
                    <a:pt x="1649" y="2528"/>
                  </a:cubicBezTo>
                  <a:cubicBezTo>
                    <a:pt x="1831" y="2362"/>
                    <a:pt x="2030" y="2221"/>
                    <a:pt x="2237" y="2072"/>
                  </a:cubicBezTo>
                  <a:cubicBezTo>
                    <a:pt x="2610" y="1799"/>
                    <a:pt x="2991" y="1517"/>
                    <a:pt x="3273" y="1136"/>
                  </a:cubicBezTo>
                  <a:cubicBezTo>
                    <a:pt x="3347" y="1036"/>
                    <a:pt x="3422" y="929"/>
                    <a:pt x="3472" y="813"/>
                  </a:cubicBezTo>
                  <a:cubicBezTo>
                    <a:pt x="3497" y="755"/>
                    <a:pt x="3521" y="697"/>
                    <a:pt x="3538" y="639"/>
                  </a:cubicBezTo>
                  <a:cubicBezTo>
                    <a:pt x="3554" y="572"/>
                    <a:pt x="3546" y="523"/>
                    <a:pt x="3546" y="456"/>
                  </a:cubicBezTo>
                  <a:cubicBezTo>
                    <a:pt x="3541" y="422"/>
                    <a:pt x="3510" y="402"/>
                    <a:pt x="3479" y="402"/>
                  </a:cubicBezTo>
                  <a:cubicBezTo>
                    <a:pt x="3457" y="402"/>
                    <a:pt x="3435" y="411"/>
                    <a:pt x="3422" y="432"/>
                  </a:cubicBezTo>
                  <a:cubicBezTo>
                    <a:pt x="3422" y="432"/>
                    <a:pt x="3414" y="440"/>
                    <a:pt x="3414" y="440"/>
                  </a:cubicBezTo>
                  <a:cubicBezTo>
                    <a:pt x="3422" y="423"/>
                    <a:pt x="3422" y="407"/>
                    <a:pt x="3430" y="390"/>
                  </a:cubicBezTo>
                  <a:cubicBezTo>
                    <a:pt x="3443" y="352"/>
                    <a:pt x="3417" y="310"/>
                    <a:pt x="3382" y="310"/>
                  </a:cubicBezTo>
                  <a:cubicBezTo>
                    <a:pt x="3371" y="310"/>
                    <a:pt x="3359" y="314"/>
                    <a:pt x="3347" y="324"/>
                  </a:cubicBezTo>
                  <a:cubicBezTo>
                    <a:pt x="3190" y="440"/>
                    <a:pt x="3082" y="614"/>
                    <a:pt x="2958" y="771"/>
                  </a:cubicBezTo>
                  <a:cubicBezTo>
                    <a:pt x="2955" y="768"/>
                    <a:pt x="2952" y="768"/>
                    <a:pt x="2950" y="768"/>
                  </a:cubicBezTo>
                  <a:cubicBezTo>
                    <a:pt x="2944" y="768"/>
                    <a:pt x="2939" y="771"/>
                    <a:pt x="2933" y="771"/>
                  </a:cubicBezTo>
                  <a:cubicBezTo>
                    <a:pt x="2883" y="680"/>
                    <a:pt x="2801" y="605"/>
                    <a:pt x="2726" y="547"/>
                  </a:cubicBezTo>
                  <a:cubicBezTo>
                    <a:pt x="2535" y="415"/>
                    <a:pt x="2328" y="299"/>
                    <a:pt x="2129" y="183"/>
                  </a:cubicBezTo>
                  <a:cubicBezTo>
                    <a:pt x="1956" y="80"/>
                    <a:pt x="1774" y="0"/>
                    <a:pt x="1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6726700" y="4249025"/>
              <a:ext cx="87575" cy="67575"/>
            </a:xfrm>
            <a:custGeom>
              <a:rect b="b" l="l" r="r" t="t"/>
              <a:pathLst>
                <a:path extrusionOk="0" h="2703" w="3503">
                  <a:moveTo>
                    <a:pt x="2314" y="0"/>
                  </a:moveTo>
                  <a:cubicBezTo>
                    <a:pt x="2181" y="0"/>
                    <a:pt x="2053" y="57"/>
                    <a:pt x="1931" y="125"/>
                  </a:cubicBezTo>
                  <a:cubicBezTo>
                    <a:pt x="1773" y="208"/>
                    <a:pt x="1632" y="307"/>
                    <a:pt x="1458" y="349"/>
                  </a:cubicBezTo>
                  <a:cubicBezTo>
                    <a:pt x="1276" y="390"/>
                    <a:pt x="1085" y="382"/>
                    <a:pt x="911" y="432"/>
                  </a:cubicBezTo>
                  <a:cubicBezTo>
                    <a:pt x="754" y="473"/>
                    <a:pt x="613" y="548"/>
                    <a:pt x="530" y="689"/>
                  </a:cubicBezTo>
                  <a:cubicBezTo>
                    <a:pt x="456" y="813"/>
                    <a:pt x="431" y="970"/>
                    <a:pt x="456" y="1111"/>
                  </a:cubicBezTo>
                  <a:cubicBezTo>
                    <a:pt x="464" y="1144"/>
                    <a:pt x="481" y="1177"/>
                    <a:pt x="489" y="1211"/>
                  </a:cubicBezTo>
                  <a:cubicBezTo>
                    <a:pt x="481" y="1211"/>
                    <a:pt x="472" y="1219"/>
                    <a:pt x="464" y="1219"/>
                  </a:cubicBezTo>
                  <a:cubicBezTo>
                    <a:pt x="398" y="1227"/>
                    <a:pt x="331" y="1235"/>
                    <a:pt x="265" y="1252"/>
                  </a:cubicBezTo>
                  <a:cubicBezTo>
                    <a:pt x="182" y="1269"/>
                    <a:pt x="133" y="1302"/>
                    <a:pt x="58" y="1343"/>
                  </a:cubicBezTo>
                  <a:cubicBezTo>
                    <a:pt x="0" y="1376"/>
                    <a:pt x="0" y="1476"/>
                    <a:pt x="75" y="1484"/>
                  </a:cubicBezTo>
                  <a:cubicBezTo>
                    <a:pt x="113" y="1484"/>
                    <a:pt x="152" y="1488"/>
                    <a:pt x="191" y="1488"/>
                  </a:cubicBezTo>
                  <a:cubicBezTo>
                    <a:pt x="210" y="1488"/>
                    <a:pt x="229" y="1487"/>
                    <a:pt x="249" y="1484"/>
                  </a:cubicBezTo>
                  <a:cubicBezTo>
                    <a:pt x="298" y="1484"/>
                    <a:pt x="356" y="1467"/>
                    <a:pt x="414" y="1467"/>
                  </a:cubicBezTo>
                  <a:cubicBezTo>
                    <a:pt x="421" y="1481"/>
                    <a:pt x="433" y="1494"/>
                    <a:pt x="451" y="1494"/>
                  </a:cubicBezTo>
                  <a:cubicBezTo>
                    <a:pt x="455" y="1494"/>
                    <a:pt x="459" y="1494"/>
                    <a:pt x="464" y="1492"/>
                  </a:cubicBezTo>
                  <a:cubicBezTo>
                    <a:pt x="530" y="1484"/>
                    <a:pt x="597" y="1476"/>
                    <a:pt x="663" y="1476"/>
                  </a:cubicBezTo>
                  <a:cubicBezTo>
                    <a:pt x="779" y="1583"/>
                    <a:pt x="936" y="1666"/>
                    <a:pt x="1094" y="1708"/>
                  </a:cubicBezTo>
                  <a:cubicBezTo>
                    <a:pt x="1442" y="1791"/>
                    <a:pt x="1815" y="1741"/>
                    <a:pt x="2146" y="1898"/>
                  </a:cubicBezTo>
                  <a:cubicBezTo>
                    <a:pt x="2361" y="1998"/>
                    <a:pt x="2585" y="2147"/>
                    <a:pt x="2817" y="2155"/>
                  </a:cubicBezTo>
                  <a:cubicBezTo>
                    <a:pt x="2859" y="2188"/>
                    <a:pt x="2900" y="2221"/>
                    <a:pt x="2941" y="2254"/>
                  </a:cubicBezTo>
                  <a:cubicBezTo>
                    <a:pt x="3024" y="2337"/>
                    <a:pt x="3107" y="2420"/>
                    <a:pt x="3198" y="2478"/>
                  </a:cubicBezTo>
                  <a:cubicBezTo>
                    <a:pt x="3240" y="2536"/>
                    <a:pt x="3281" y="2602"/>
                    <a:pt x="3322" y="2669"/>
                  </a:cubicBezTo>
                  <a:cubicBezTo>
                    <a:pt x="3344" y="2693"/>
                    <a:pt x="3370" y="2703"/>
                    <a:pt x="3396" y="2703"/>
                  </a:cubicBezTo>
                  <a:cubicBezTo>
                    <a:pt x="3450" y="2703"/>
                    <a:pt x="3502" y="2656"/>
                    <a:pt x="3496" y="2594"/>
                  </a:cubicBezTo>
                  <a:cubicBezTo>
                    <a:pt x="3488" y="2486"/>
                    <a:pt x="3430" y="2379"/>
                    <a:pt x="3356" y="2288"/>
                  </a:cubicBezTo>
                  <a:cubicBezTo>
                    <a:pt x="3364" y="2279"/>
                    <a:pt x="3364" y="2279"/>
                    <a:pt x="3372" y="2279"/>
                  </a:cubicBezTo>
                  <a:cubicBezTo>
                    <a:pt x="3380" y="2271"/>
                    <a:pt x="3389" y="2246"/>
                    <a:pt x="3380" y="2238"/>
                  </a:cubicBezTo>
                  <a:cubicBezTo>
                    <a:pt x="3372" y="2221"/>
                    <a:pt x="3364" y="2205"/>
                    <a:pt x="3356" y="2196"/>
                  </a:cubicBezTo>
                  <a:lnTo>
                    <a:pt x="3339" y="2188"/>
                  </a:lnTo>
                  <a:cubicBezTo>
                    <a:pt x="3339" y="2180"/>
                    <a:pt x="3339" y="2180"/>
                    <a:pt x="3331" y="2180"/>
                  </a:cubicBezTo>
                  <a:cubicBezTo>
                    <a:pt x="3331" y="2172"/>
                    <a:pt x="3322" y="2163"/>
                    <a:pt x="3314" y="2155"/>
                  </a:cubicBezTo>
                  <a:cubicBezTo>
                    <a:pt x="3306" y="2147"/>
                    <a:pt x="3306" y="2147"/>
                    <a:pt x="3298" y="2139"/>
                  </a:cubicBezTo>
                  <a:lnTo>
                    <a:pt x="3289" y="2139"/>
                  </a:lnTo>
                  <a:lnTo>
                    <a:pt x="3289" y="2130"/>
                  </a:lnTo>
                  <a:cubicBezTo>
                    <a:pt x="3256" y="2097"/>
                    <a:pt x="3231" y="2064"/>
                    <a:pt x="3198" y="2031"/>
                  </a:cubicBezTo>
                  <a:cubicBezTo>
                    <a:pt x="3198" y="2031"/>
                    <a:pt x="3198" y="2023"/>
                    <a:pt x="3198" y="2023"/>
                  </a:cubicBezTo>
                  <a:cubicBezTo>
                    <a:pt x="3397" y="1840"/>
                    <a:pt x="3447" y="1525"/>
                    <a:pt x="3414" y="1269"/>
                  </a:cubicBezTo>
                  <a:cubicBezTo>
                    <a:pt x="3380" y="979"/>
                    <a:pt x="3248" y="713"/>
                    <a:pt x="3049" y="506"/>
                  </a:cubicBezTo>
                  <a:cubicBezTo>
                    <a:pt x="2983" y="407"/>
                    <a:pt x="2908" y="316"/>
                    <a:pt x="2817" y="233"/>
                  </a:cubicBezTo>
                  <a:cubicBezTo>
                    <a:pt x="2709" y="125"/>
                    <a:pt x="2569" y="34"/>
                    <a:pt x="2403" y="9"/>
                  </a:cubicBezTo>
                  <a:cubicBezTo>
                    <a:pt x="2373" y="3"/>
                    <a:pt x="2343" y="0"/>
                    <a:pt x="23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6610900" y="4293800"/>
              <a:ext cx="222900" cy="199500"/>
            </a:xfrm>
            <a:custGeom>
              <a:rect b="b" l="l" r="r" t="t"/>
              <a:pathLst>
                <a:path extrusionOk="0" h="7980" w="8916">
                  <a:moveTo>
                    <a:pt x="5299" y="1"/>
                  </a:moveTo>
                  <a:cubicBezTo>
                    <a:pt x="4833" y="1"/>
                    <a:pt x="4366" y="74"/>
                    <a:pt x="3919" y="198"/>
                  </a:cubicBezTo>
                  <a:cubicBezTo>
                    <a:pt x="3149" y="405"/>
                    <a:pt x="2345" y="803"/>
                    <a:pt x="1931" y="1516"/>
                  </a:cubicBezTo>
                  <a:cubicBezTo>
                    <a:pt x="1707" y="1889"/>
                    <a:pt x="1633" y="2319"/>
                    <a:pt x="1575" y="2742"/>
                  </a:cubicBezTo>
                  <a:cubicBezTo>
                    <a:pt x="1508" y="3173"/>
                    <a:pt x="1450" y="3604"/>
                    <a:pt x="1210" y="3977"/>
                  </a:cubicBezTo>
                  <a:cubicBezTo>
                    <a:pt x="986" y="4349"/>
                    <a:pt x="663" y="4656"/>
                    <a:pt x="406" y="5012"/>
                  </a:cubicBezTo>
                  <a:cubicBezTo>
                    <a:pt x="174" y="5344"/>
                    <a:pt x="0" y="5766"/>
                    <a:pt x="50" y="6180"/>
                  </a:cubicBezTo>
                  <a:cubicBezTo>
                    <a:pt x="100" y="6595"/>
                    <a:pt x="390" y="6901"/>
                    <a:pt x="779" y="7034"/>
                  </a:cubicBezTo>
                  <a:cubicBezTo>
                    <a:pt x="1038" y="7123"/>
                    <a:pt x="1305" y="7141"/>
                    <a:pt x="1574" y="7141"/>
                  </a:cubicBezTo>
                  <a:cubicBezTo>
                    <a:pt x="1754" y="7141"/>
                    <a:pt x="1934" y="7133"/>
                    <a:pt x="2113" y="7133"/>
                  </a:cubicBezTo>
                  <a:cubicBezTo>
                    <a:pt x="2320" y="7133"/>
                    <a:pt x="2577" y="7133"/>
                    <a:pt x="2759" y="7241"/>
                  </a:cubicBezTo>
                  <a:cubicBezTo>
                    <a:pt x="2834" y="7282"/>
                    <a:pt x="2892" y="7340"/>
                    <a:pt x="2884" y="7432"/>
                  </a:cubicBezTo>
                  <a:cubicBezTo>
                    <a:pt x="2875" y="7531"/>
                    <a:pt x="2834" y="7630"/>
                    <a:pt x="2859" y="7730"/>
                  </a:cubicBezTo>
                  <a:cubicBezTo>
                    <a:pt x="2917" y="7962"/>
                    <a:pt x="3190" y="7978"/>
                    <a:pt x="3381" y="7978"/>
                  </a:cubicBezTo>
                  <a:cubicBezTo>
                    <a:pt x="3402" y="7979"/>
                    <a:pt x="3423" y="7979"/>
                    <a:pt x="3444" y="7979"/>
                  </a:cubicBezTo>
                  <a:cubicBezTo>
                    <a:pt x="3670" y="7979"/>
                    <a:pt x="3889" y="7940"/>
                    <a:pt x="4102" y="7879"/>
                  </a:cubicBezTo>
                  <a:cubicBezTo>
                    <a:pt x="4574" y="7746"/>
                    <a:pt x="5005" y="7498"/>
                    <a:pt x="5427" y="7249"/>
                  </a:cubicBezTo>
                  <a:cubicBezTo>
                    <a:pt x="5635" y="7125"/>
                    <a:pt x="5850" y="7001"/>
                    <a:pt x="6074" y="6893"/>
                  </a:cubicBezTo>
                  <a:cubicBezTo>
                    <a:pt x="6289" y="6785"/>
                    <a:pt x="6505" y="6702"/>
                    <a:pt x="6737" y="6628"/>
                  </a:cubicBezTo>
                  <a:cubicBezTo>
                    <a:pt x="6952" y="6545"/>
                    <a:pt x="7167" y="6462"/>
                    <a:pt x="7358" y="6321"/>
                  </a:cubicBezTo>
                  <a:cubicBezTo>
                    <a:pt x="7549" y="6197"/>
                    <a:pt x="7698" y="6031"/>
                    <a:pt x="7838" y="5849"/>
                  </a:cubicBezTo>
                  <a:cubicBezTo>
                    <a:pt x="7988" y="5658"/>
                    <a:pt x="8128" y="5460"/>
                    <a:pt x="8269" y="5261"/>
                  </a:cubicBezTo>
                  <a:cubicBezTo>
                    <a:pt x="8418" y="5062"/>
                    <a:pt x="8568" y="4863"/>
                    <a:pt x="8708" y="4648"/>
                  </a:cubicBezTo>
                  <a:cubicBezTo>
                    <a:pt x="8841" y="4449"/>
                    <a:pt x="8907" y="4242"/>
                    <a:pt x="8916" y="4001"/>
                  </a:cubicBezTo>
                  <a:cubicBezTo>
                    <a:pt x="8916" y="3786"/>
                    <a:pt x="8891" y="3571"/>
                    <a:pt x="8858" y="3355"/>
                  </a:cubicBezTo>
                  <a:cubicBezTo>
                    <a:pt x="8783" y="2957"/>
                    <a:pt x="8650" y="2560"/>
                    <a:pt x="8476" y="2195"/>
                  </a:cubicBezTo>
                  <a:cubicBezTo>
                    <a:pt x="8120" y="1458"/>
                    <a:pt x="7573" y="811"/>
                    <a:pt x="6902" y="348"/>
                  </a:cubicBezTo>
                  <a:cubicBezTo>
                    <a:pt x="6728" y="232"/>
                    <a:pt x="6554" y="132"/>
                    <a:pt x="6380" y="41"/>
                  </a:cubicBezTo>
                  <a:cubicBezTo>
                    <a:pt x="6362" y="33"/>
                    <a:pt x="6345" y="29"/>
                    <a:pt x="6329" y="29"/>
                  </a:cubicBezTo>
                  <a:cubicBezTo>
                    <a:pt x="6280" y="29"/>
                    <a:pt x="6244" y="63"/>
                    <a:pt x="6231" y="107"/>
                  </a:cubicBezTo>
                  <a:cubicBezTo>
                    <a:pt x="5925" y="34"/>
                    <a:pt x="5612" y="1"/>
                    <a:pt x="5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6390300" y="4165725"/>
              <a:ext cx="167175" cy="189500"/>
            </a:xfrm>
            <a:custGeom>
              <a:rect b="b" l="l" r="r" t="t"/>
              <a:pathLst>
                <a:path extrusionOk="0" h="7580" w="6687">
                  <a:moveTo>
                    <a:pt x="2442" y="1"/>
                  </a:moveTo>
                  <a:cubicBezTo>
                    <a:pt x="2316" y="1"/>
                    <a:pt x="2189" y="6"/>
                    <a:pt x="2063" y="19"/>
                  </a:cubicBezTo>
                  <a:cubicBezTo>
                    <a:pt x="1856" y="35"/>
                    <a:pt x="1657" y="77"/>
                    <a:pt x="1459" y="126"/>
                  </a:cubicBezTo>
                  <a:cubicBezTo>
                    <a:pt x="1417" y="143"/>
                    <a:pt x="1376" y="176"/>
                    <a:pt x="1367" y="218"/>
                  </a:cubicBezTo>
                  <a:cubicBezTo>
                    <a:pt x="1251" y="218"/>
                    <a:pt x="1144" y="218"/>
                    <a:pt x="1028" y="226"/>
                  </a:cubicBezTo>
                  <a:cubicBezTo>
                    <a:pt x="754" y="234"/>
                    <a:pt x="456" y="267"/>
                    <a:pt x="249" y="458"/>
                  </a:cubicBezTo>
                  <a:cubicBezTo>
                    <a:pt x="50" y="657"/>
                    <a:pt x="0" y="955"/>
                    <a:pt x="75" y="1220"/>
                  </a:cubicBezTo>
                  <a:cubicBezTo>
                    <a:pt x="150" y="1535"/>
                    <a:pt x="357" y="1808"/>
                    <a:pt x="522" y="2082"/>
                  </a:cubicBezTo>
                  <a:cubicBezTo>
                    <a:pt x="1251" y="3275"/>
                    <a:pt x="1923" y="4501"/>
                    <a:pt x="2536" y="5760"/>
                  </a:cubicBezTo>
                  <a:cubicBezTo>
                    <a:pt x="2643" y="5984"/>
                    <a:pt x="2751" y="6208"/>
                    <a:pt x="2875" y="6432"/>
                  </a:cubicBezTo>
                  <a:cubicBezTo>
                    <a:pt x="2975" y="6448"/>
                    <a:pt x="3049" y="6514"/>
                    <a:pt x="3099" y="6589"/>
                  </a:cubicBezTo>
                  <a:cubicBezTo>
                    <a:pt x="3107" y="6597"/>
                    <a:pt x="3116" y="6606"/>
                    <a:pt x="3124" y="6614"/>
                  </a:cubicBezTo>
                  <a:cubicBezTo>
                    <a:pt x="3132" y="6614"/>
                    <a:pt x="3132" y="6606"/>
                    <a:pt x="3132" y="6606"/>
                  </a:cubicBezTo>
                  <a:cubicBezTo>
                    <a:pt x="3138" y="6604"/>
                    <a:pt x="3143" y="6603"/>
                    <a:pt x="3149" y="6603"/>
                  </a:cubicBezTo>
                  <a:cubicBezTo>
                    <a:pt x="3173" y="6603"/>
                    <a:pt x="3192" y="6620"/>
                    <a:pt x="3199" y="6647"/>
                  </a:cubicBezTo>
                  <a:cubicBezTo>
                    <a:pt x="3240" y="6755"/>
                    <a:pt x="3273" y="6871"/>
                    <a:pt x="3306" y="6978"/>
                  </a:cubicBezTo>
                  <a:cubicBezTo>
                    <a:pt x="3306" y="6995"/>
                    <a:pt x="3306" y="7012"/>
                    <a:pt x="3298" y="7028"/>
                  </a:cubicBezTo>
                  <a:cubicBezTo>
                    <a:pt x="3381" y="7119"/>
                    <a:pt x="3472" y="7202"/>
                    <a:pt x="3571" y="7277"/>
                  </a:cubicBezTo>
                  <a:cubicBezTo>
                    <a:pt x="3822" y="7465"/>
                    <a:pt x="4131" y="7580"/>
                    <a:pt x="4437" y="7580"/>
                  </a:cubicBezTo>
                  <a:cubicBezTo>
                    <a:pt x="4658" y="7580"/>
                    <a:pt x="4877" y="7520"/>
                    <a:pt x="5071" y="7384"/>
                  </a:cubicBezTo>
                  <a:cubicBezTo>
                    <a:pt x="5179" y="7318"/>
                    <a:pt x="5270" y="7219"/>
                    <a:pt x="5336" y="7111"/>
                  </a:cubicBezTo>
                  <a:cubicBezTo>
                    <a:pt x="5369" y="7061"/>
                    <a:pt x="5353" y="6970"/>
                    <a:pt x="5278" y="6970"/>
                  </a:cubicBezTo>
                  <a:cubicBezTo>
                    <a:pt x="4922" y="6962"/>
                    <a:pt x="4557" y="6929"/>
                    <a:pt x="4226" y="6813"/>
                  </a:cubicBezTo>
                  <a:cubicBezTo>
                    <a:pt x="3886" y="6697"/>
                    <a:pt x="3596" y="6498"/>
                    <a:pt x="3397" y="6200"/>
                  </a:cubicBezTo>
                  <a:cubicBezTo>
                    <a:pt x="3174" y="5876"/>
                    <a:pt x="3041" y="5495"/>
                    <a:pt x="2884" y="5139"/>
                  </a:cubicBezTo>
                  <a:cubicBezTo>
                    <a:pt x="2701" y="4725"/>
                    <a:pt x="2519" y="4319"/>
                    <a:pt x="2320" y="3921"/>
                  </a:cubicBezTo>
                  <a:cubicBezTo>
                    <a:pt x="2130" y="3515"/>
                    <a:pt x="1923" y="3117"/>
                    <a:pt x="1724" y="2720"/>
                  </a:cubicBezTo>
                  <a:cubicBezTo>
                    <a:pt x="1541" y="2347"/>
                    <a:pt x="1351" y="1982"/>
                    <a:pt x="1077" y="1667"/>
                  </a:cubicBezTo>
                  <a:cubicBezTo>
                    <a:pt x="937" y="1510"/>
                    <a:pt x="787" y="1361"/>
                    <a:pt x="663" y="1195"/>
                  </a:cubicBezTo>
                  <a:cubicBezTo>
                    <a:pt x="613" y="1129"/>
                    <a:pt x="555" y="1054"/>
                    <a:pt x="539" y="971"/>
                  </a:cubicBezTo>
                  <a:cubicBezTo>
                    <a:pt x="531" y="880"/>
                    <a:pt x="597" y="839"/>
                    <a:pt x="671" y="814"/>
                  </a:cubicBezTo>
                  <a:cubicBezTo>
                    <a:pt x="754" y="789"/>
                    <a:pt x="837" y="781"/>
                    <a:pt x="928" y="773"/>
                  </a:cubicBezTo>
                  <a:cubicBezTo>
                    <a:pt x="1036" y="756"/>
                    <a:pt x="1144" y="739"/>
                    <a:pt x="1251" y="731"/>
                  </a:cubicBezTo>
                  <a:cubicBezTo>
                    <a:pt x="1459" y="715"/>
                    <a:pt x="1674" y="706"/>
                    <a:pt x="1881" y="706"/>
                  </a:cubicBezTo>
                  <a:cubicBezTo>
                    <a:pt x="2685" y="706"/>
                    <a:pt x="3530" y="831"/>
                    <a:pt x="4284" y="1129"/>
                  </a:cubicBezTo>
                  <a:cubicBezTo>
                    <a:pt x="4466" y="1203"/>
                    <a:pt x="4640" y="1295"/>
                    <a:pt x="4781" y="1435"/>
                  </a:cubicBezTo>
                  <a:cubicBezTo>
                    <a:pt x="4881" y="1527"/>
                    <a:pt x="4963" y="1634"/>
                    <a:pt x="5030" y="1750"/>
                  </a:cubicBezTo>
                  <a:cubicBezTo>
                    <a:pt x="5005" y="1725"/>
                    <a:pt x="4980" y="1701"/>
                    <a:pt x="4947" y="1684"/>
                  </a:cubicBezTo>
                  <a:cubicBezTo>
                    <a:pt x="4939" y="1681"/>
                    <a:pt x="4932" y="1680"/>
                    <a:pt x="4925" y="1680"/>
                  </a:cubicBezTo>
                  <a:cubicBezTo>
                    <a:pt x="4895" y="1680"/>
                    <a:pt x="4874" y="1707"/>
                    <a:pt x="4881" y="1734"/>
                  </a:cubicBezTo>
                  <a:cubicBezTo>
                    <a:pt x="4881" y="1808"/>
                    <a:pt x="4922" y="1883"/>
                    <a:pt x="4955" y="1941"/>
                  </a:cubicBezTo>
                  <a:cubicBezTo>
                    <a:pt x="4988" y="2015"/>
                    <a:pt x="5030" y="2082"/>
                    <a:pt x="5063" y="2148"/>
                  </a:cubicBezTo>
                  <a:cubicBezTo>
                    <a:pt x="5137" y="2297"/>
                    <a:pt x="5204" y="2446"/>
                    <a:pt x="5262" y="2595"/>
                  </a:cubicBezTo>
                  <a:cubicBezTo>
                    <a:pt x="5320" y="2753"/>
                    <a:pt x="5378" y="2902"/>
                    <a:pt x="5427" y="3059"/>
                  </a:cubicBezTo>
                  <a:cubicBezTo>
                    <a:pt x="5444" y="3126"/>
                    <a:pt x="5469" y="3200"/>
                    <a:pt x="5485" y="3267"/>
                  </a:cubicBezTo>
                  <a:cubicBezTo>
                    <a:pt x="5510" y="3639"/>
                    <a:pt x="5461" y="4021"/>
                    <a:pt x="5593" y="4377"/>
                  </a:cubicBezTo>
                  <a:cubicBezTo>
                    <a:pt x="5626" y="4460"/>
                    <a:pt x="5668" y="4543"/>
                    <a:pt x="5767" y="4559"/>
                  </a:cubicBezTo>
                  <a:cubicBezTo>
                    <a:pt x="5781" y="4563"/>
                    <a:pt x="5794" y="4564"/>
                    <a:pt x="5808" y="4564"/>
                  </a:cubicBezTo>
                  <a:cubicBezTo>
                    <a:pt x="5885" y="4564"/>
                    <a:pt x="5959" y="4510"/>
                    <a:pt x="6016" y="4468"/>
                  </a:cubicBezTo>
                  <a:cubicBezTo>
                    <a:pt x="6165" y="4369"/>
                    <a:pt x="6289" y="4236"/>
                    <a:pt x="6380" y="4087"/>
                  </a:cubicBezTo>
                  <a:cubicBezTo>
                    <a:pt x="6596" y="3755"/>
                    <a:pt x="6678" y="3366"/>
                    <a:pt x="6678" y="2977"/>
                  </a:cubicBezTo>
                  <a:cubicBezTo>
                    <a:pt x="6687" y="2769"/>
                    <a:pt x="6678" y="2554"/>
                    <a:pt x="6612" y="2347"/>
                  </a:cubicBezTo>
                  <a:cubicBezTo>
                    <a:pt x="6546" y="2165"/>
                    <a:pt x="6430" y="2007"/>
                    <a:pt x="6297" y="1866"/>
                  </a:cubicBezTo>
                  <a:cubicBezTo>
                    <a:pt x="6040" y="1585"/>
                    <a:pt x="5767" y="1319"/>
                    <a:pt x="5477" y="1063"/>
                  </a:cubicBezTo>
                  <a:cubicBezTo>
                    <a:pt x="5195" y="814"/>
                    <a:pt x="4889" y="590"/>
                    <a:pt x="4549" y="425"/>
                  </a:cubicBezTo>
                  <a:cubicBezTo>
                    <a:pt x="4168" y="251"/>
                    <a:pt x="3745" y="151"/>
                    <a:pt x="3339" y="85"/>
                  </a:cubicBezTo>
                  <a:cubicBezTo>
                    <a:pt x="3043" y="33"/>
                    <a:pt x="2742" y="1"/>
                    <a:pt x="24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6505250" y="4199125"/>
              <a:ext cx="5000" cy="6600"/>
            </a:xfrm>
            <a:custGeom>
              <a:rect b="b" l="l" r="r" t="t"/>
              <a:pathLst>
                <a:path extrusionOk="0" h="264" w="200">
                  <a:moveTo>
                    <a:pt x="34" y="0"/>
                  </a:moveTo>
                  <a:cubicBezTo>
                    <a:pt x="26" y="0"/>
                    <a:pt x="17" y="8"/>
                    <a:pt x="9" y="17"/>
                  </a:cubicBezTo>
                  <a:cubicBezTo>
                    <a:pt x="1" y="25"/>
                    <a:pt x="9" y="41"/>
                    <a:pt x="9" y="50"/>
                  </a:cubicBezTo>
                  <a:cubicBezTo>
                    <a:pt x="9" y="75"/>
                    <a:pt x="9" y="91"/>
                    <a:pt x="17" y="108"/>
                  </a:cubicBezTo>
                  <a:cubicBezTo>
                    <a:pt x="26" y="124"/>
                    <a:pt x="34" y="133"/>
                    <a:pt x="34" y="149"/>
                  </a:cubicBezTo>
                  <a:cubicBezTo>
                    <a:pt x="59" y="182"/>
                    <a:pt x="75" y="215"/>
                    <a:pt x="100" y="240"/>
                  </a:cubicBezTo>
                  <a:cubicBezTo>
                    <a:pt x="110" y="255"/>
                    <a:pt x="125" y="264"/>
                    <a:pt x="139" y="264"/>
                  </a:cubicBezTo>
                  <a:cubicBezTo>
                    <a:pt x="150" y="264"/>
                    <a:pt x="160" y="259"/>
                    <a:pt x="167" y="249"/>
                  </a:cubicBezTo>
                  <a:cubicBezTo>
                    <a:pt x="191" y="232"/>
                    <a:pt x="200" y="207"/>
                    <a:pt x="175" y="182"/>
                  </a:cubicBezTo>
                  <a:cubicBezTo>
                    <a:pt x="167" y="174"/>
                    <a:pt x="158" y="157"/>
                    <a:pt x="150" y="149"/>
                  </a:cubicBezTo>
                  <a:cubicBezTo>
                    <a:pt x="150" y="141"/>
                    <a:pt x="142" y="141"/>
                    <a:pt x="142" y="133"/>
                  </a:cubicBezTo>
                  <a:cubicBezTo>
                    <a:pt x="142" y="133"/>
                    <a:pt x="133" y="124"/>
                    <a:pt x="133" y="124"/>
                  </a:cubicBezTo>
                  <a:cubicBezTo>
                    <a:pt x="133" y="124"/>
                    <a:pt x="133" y="116"/>
                    <a:pt x="133" y="116"/>
                  </a:cubicBezTo>
                  <a:cubicBezTo>
                    <a:pt x="117" y="91"/>
                    <a:pt x="100" y="58"/>
                    <a:pt x="84" y="25"/>
                  </a:cubicBezTo>
                  <a:cubicBezTo>
                    <a:pt x="75" y="17"/>
                    <a:pt x="75" y="8"/>
                    <a:pt x="67" y="8"/>
                  </a:cubicBezTo>
                  <a:cubicBezTo>
                    <a:pt x="59" y="0"/>
                    <a:pt x="42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6517500" y="4225925"/>
              <a:ext cx="7575" cy="14950"/>
            </a:xfrm>
            <a:custGeom>
              <a:rect b="b" l="l" r="r" t="t"/>
              <a:pathLst>
                <a:path extrusionOk="0" h="598" w="303">
                  <a:moveTo>
                    <a:pt x="49" y="0"/>
                  </a:moveTo>
                  <a:cubicBezTo>
                    <a:pt x="25" y="0"/>
                    <a:pt x="0" y="20"/>
                    <a:pt x="16" y="47"/>
                  </a:cubicBezTo>
                  <a:cubicBezTo>
                    <a:pt x="58" y="138"/>
                    <a:pt x="91" y="221"/>
                    <a:pt x="124" y="312"/>
                  </a:cubicBezTo>
                  <a:cubicBezTo>
                    <a:pt x="157" y="403"/>
                    <a:pt x="190" y="494"/>
                    <a:pt x="232" y="577"/>
                  </a:cubicBezTo>
                  <a:cubicBezTo>
                    <a:pt x="239" y="591"/>
                    <a:pt x="253" y="597"/>
                    <a:pt x="266" y="597"/>
                  </a:cubicBezTo>
                  <a:cubicBezTo>
                    <a:pt x="285" y="597"/>
                    <a:pt x="303" y="584"/>
                    <a:pt x="298" y="560"/>
                  </a:cubicBezTo>
                  <a:cubicBezTo>
                    <a:pt x="281" y="461"/>
                    <a:pt x="240" y="370"/>
                    <a:pt x="207" y="287"/>
                  </a:cubicBezTo>
                  <a:cubicBezTo>
                    <a:pt x="165" y="196"/>
                    <a:pt x="132" y="105"/>
                    <a:pt x="83" y="22"/>
                  </a:cubicBezTo>
                  <a:cubicBezTo>
                    <a:pt x="77" y="7"/>
                    <a:pt x="63" y="0"/>
                    <a:pt x="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6679250" y="4086625"/>
              <a:ext cx="69200" cy="100925"/>
            </a:xfrm>
            <a:custGeom>
              <a:rect b="b" l="l" r="r" t="t"/>
              <a:pathLst>
                <a:path extrusionOk="0" h="4037" w="2768">
                  <a:moveTo>
                    <a:pt x="531" y="763"/>
                  </a:moveTo>
                  <a:cubicBezTo>
                    <a:pt x="531" y="772"/>
                    <a:pt x="531" y="788"/>
                    <a:pt x="539" y="796"/>
                  </a:cubicBezTo>
                  <a:cubicBezTo>
                    <a:pt x="523" y="805"/>
                    <a:pt x="514" y="813"/>
                    <a:pt x="506" y="830"/>
                  </a:cubicBezTo>
                  <a:cubicBezTo>
                    <a:pt x="506" y="821"/>
                    <a:pt x="514" y="805"/>
                    <a:pt x="514" y="796"/>
                  </a:cubicBezTo>
                  <a:cubicBezTo>
                    <a:pt x="514" y="788"/>
                    <a:pt x="523" y="772"/>
                    <a:pt x="523" y="763"/>
                  </a:cubicBezTo>
                  <a:close/>
                  <a:moveTo>
                    <a:pt x="932" y="1"/>
                  </a:moveTo>
                  <a:cubicBezTo>
                    <a:pt x="900" y="1"/>
                    <a:pt x="868" y="3"/>
                    <a:pt x="837" y="9"/>
                  </a:cubicBezTo>
                  <a:cubicBezTo>
                    <a:pt x="630" y="42"/>
                    <a:pt x="498" y="216"/>
                    <a:pt x="423" y="399"/>
                  </a:cubicBezTo>
                  <a:cubicBezTo>
                    <a:pt x="332" y="606"/>
                    <a:pt x="274" y="830"/>
                    <a:pt x="224" y="1053"/>
                  </a:cubicBezTo>
                  <a:cubicBezTo>
                    <a:pt x="133" y="1509"/>
                    <a:pt x="100" y="1981"/>
                    <a:pt x="75" y="2445"/>
                  </a:cubicBezTo>
                  <a:cubicBezTo>
                    <a:pt x="59" y="2727"/>
                    <a:pt x="42" y="3017"/>
                    <a:pt x="25" y="3307"/>
                  </a:cubicBezTo>
                  <a:cubicBezTo>
                    <a:pt x="17" y="3440"/>
                    <a:pt x="1" y="3580"/>
                    <a:pt x="1" y="3721"/>
                  </a:cubicBezTo>
                  <a:cubicBezTo>
                    <a:pt x="1" y="3821"/>
                    <a:pt x="17" y="3928"/>
                    <a:pt x="100" y="3995"/>
                  </a:cubicBezTo>
                  <a:cubicBezTo>
                    <a:pt x="108" y="4028"/>
                    <a:pt x="141" y="4036"/>
                    <a:pt x="166" y="4036"/>
                  </a:cubicBezTo>
                  <a:cubicBezTo>
                    <a:pt x="257" y="4036"/>
                    <a:pt x="332" y="3912"/>
                    <a:pt x="241" y="3845"/>
                  </a:cubicBezTo>
                  <a:cubicBezTo>
                    <a:pt x="233" y="3837"/>
                    <a:pt x="224" y="3829"/>
                    <a:pt x="216" y="3812"/>
                  </a:cubicBezTo>
                  <a:cubicBezTo>
                    <a:pt x="233" y="3680"/>
                    <a:pt x="249" y="3547"/>
                    <a:pt x="257" y="3406"/>
                  </a:cubicBezTo>
                  <a:cubicBezTo>
                    <a:pt x="274" y="3216"/>
                    <a:pt x="299" y="3025"/>
                    <a:pt x="315" y="2843"/>
                  </a:cubicBezTo>
                  <a:cubicBezTo>
                    <a:pt x="357" y="2454"/>
                    <a:pt x="407" y="2072"/>
                    <a:pt x="465" y="1691"/>
                  </a:cubicBezTo>
                  <a:cubicBezTo>
                    <a:pt x="489" y="1517"/>
                    <a:pt x="514" y="1335"/>
                    <a:pt x="556" y="1169"/>
                  </a:cubicBezTo>
                  <a:cubicBezTo>
                    <a:pt x="589" y="1020"/>
                    <a:pt x="672" y="912"/>
                    <a:pt x="813" y="854"/>
                  </a:cubicBezTo>
                  <a:cubicBezTo>
                    <a:pt x="900" y="823"/>
                    <a:pt x="994" y="810"/>
                    <a:pt x="1090" y="810"/>
                  </a:cubicBezTo>
                  <a:cubicBezTo>
                    <a:pt x="1294" y="810"/>
                    <a:pt x="1508" y="870"/>
                    <a:pt x="1683" y="937"/>
                  </a:cubicBezTo>
                  <a:cubicBezTo>
                    <a:pt x="2014" y="1062"/>
                    <a:pt x="2304" y="1252"/>
                    <a:pt x="2528" y="1517"/>
                  </a:cubicBezTo>
                  <a:cubicBezTo>
                    <a:pt x="2550" y="1540"/>
                    <a:pt x="2582" y="1552"/>
                    <a:pt x="2613" y="1552"/>
                  </a:cubicBezTo>
                  <a:cubicBezTo>
                    <a:pt x="2650" y="1552"/>
                    <a:pt x="2684" y="1533"/>
                    <a:pt x="2693" y="1492"/>
                  </a:cubicBezTo>
                  <a:cubicBezTo>
                    <a:pt x="2768" y="1277"/>
                    <a:pt x="2644" y="1095"/>
                    <a:pt x="2503" y="937"/>
                  </a:cubicBezTo>
                  <a:cubicBezTo>
                    <a:pt x="2370" y="772"/>
                    <a:pt x="2213" y="631"/>
                    <a:pt x="2047" y="506"/>
                  </a:cubicBezTo>
                  <a:cubicBezTo>
                    <a:pt x="1873" y="374"/>
                    <a:pt x="1683" y="266"/>
                    <a:pt x="1492" y="175"/>
                  </a:cubicBezTo>
                  <a:cubicBezTo>
                    <a:pt x="1322" y="97"/>
                    <a:pt x="1121" y="1"/>
                    <a:pt x="9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1"/>
            <p:cNvSpPr/>
            <p:nvPr/>
          </p:nvSpPr>
          <p:spPr>
            <a:xfrm>
              <a:off x="6741725" y="4159900"/>
              <a:ext cx="27875" cy="59825"/>
            </a:xfrm>
            <a:custGeom>
              <a:rect b="b" l="l" r="r" t="t"/>
              <a:pathLst>
                <a:path extrusionOk="0" h="2393" w="1115">
                  <a:moveTo>
                    <a:pt x="758" y="1876"/>
                  </a:moveTo>
                  <a:cubicBezTo>
                    <a:pt x="750" y="1900"/>
                    <a:pt x="750" y="1925"/>
                    <a:pt x="741" y="1950"/>
                  </a:cubicBezTo>
                  <a:lnTo>
                    <a:pt x="708" y="1950"/>
                  </a:lnTo>
                  <a:cubicBezTo>
                    <a:pt x="725" y="1925"/>
                    <a:pt x="741" y="1900"/>
                    <a:pt x="758" y="1876"/>
                  </a:cubicBezTo>
                  <a:close/>
                  <a:moveTo>
                    <a:pt x="711" y="1"/>
                  </a:moveTo>
                  <a:cubicBezTo>
                    <a:pt x="672" y="1"/>
                    <a:pt x="628" y="31"/>
                    <a:pt x="634" y="78"/>
                  </a:cubicBezTo>
                  <a:cubicBezTo>
                    <a:pt x="658" y="219"/>
                    <a:pt x="667" y="359"/>
                    <a:pt x="692" y="500"/>
                  </a:cubicBezTo>
                  <a:cubicBezTo>
                    <a:pt x="716" y="641"/>
                    <a:pt x="741" y="782"/>
                    <a:pt x="758" y="923"/>
                  </a:cubicBezTo>
                  <a:cubicBezTo>
                    <a:pt x="766" y="989"/>
                    <a:pt x="774" y="1055"/>
                    <a:pt x="783" y="1130"/>
                  </a:cubicBezTo>
                  <a:cubicBezTo>
                    <a:pt x="750" y="1296"/>
                    <a:pt x="692" y="1453"/>
                    <a:pt x="609" y="1602"/>
                  </a:cubicBezTo>
                  <a:cubicBezTo>
                    <a:pt x="542" y="1718"/>
                    <a:pt x="460" y="1818"/>
                    <a:pt x="368" y="1909"/>
                  </a:cubicBezTo>
                  <a:cubicBezTo>
                    <a:pt x="344" y="1942"/>
                    <a:pt x="310" y="1967"/>
                    <a:pt x="286" y="2008"/>
                  </a:cubicBezTo>
                  <a:cubicBezTo>
                    <a:pt x="228" y="2008"/>
                    <a:pt x="153" y="2008"/>
                    <a:pt x="87" y="1992"/>
                  </a:cubicBezTo>
                  <a:cubicBezTo>
                    <a:pt x="81" y="1990"/>
                    <a:pt x="75" y="1989"/>
                    <a:pt x="69" y="1989"/>
                  </a:cubicBezTo>
                  <a:cubicBezTo>
                    <a:pt x="28" y="1989"/>
                    <a:pt x="1" y="2038"/>
                    <a:pt x="37" y="2074"/>
                  </a:cubicBezTo>
                  <a:cubicBezTo>
                    <a:pt x="120" y="2132"/>
                    <a:pt x="203" y="2157"/>
                    <a:pt x="294" y="2166"/>
                  </a:cubicBezTo>
                  <a:cubicBezTo>
                    <a:pt x="310" y="2190"/>
                    <a:pt x="344" y="2207"/>
                    <a:pt x="377" y="2224"/>
                  </a:cubicBezTo>
                  <a:cubicBezTo>
                    <a:pt x="402" y="2232"/>
                    <a:pt x="418" y="2232"/>
                    <a:pt x="443" y="2240"/>
                  </a:cubicBezTo>
                  <a:lnTo>
                    <a:pt x="435" y="2240"/>
                  </a:lnTo>
                  <a:cubicBezTo>
                    <a:pt x="403" y="2303"/>
                    <a:pt x="469" y="2373"/>
                    <a:pt x="525" y="2373"/>
                  </a:cubicBezTo>
                  <a:cubicBezTo>
                    <a:pt x="528" y="2373"/>
                    <a:pt x="531" y="2373"/>
                    <a:pt x="534" y="2373"/>
                  </a:cubicBezTo>
                  <a:cubicBezTo>
                    <a:pt x="556" y="2371"/>
                    <a:pt x="578" y="2369"/>
                    <a:pt x="599" y="2369"/>
                  </a:cubicBezTo>
                  <a:cubicBezTo>
                    <a:pt x="657" y="2369"/>
                    <a:pt x="712" y="2377"/>
                    <a:pt x="766" y="2389"/>
                  </a:cubicBezTo>
                  <a:cubicBezTo>
                    <a:pt x="773" y="2392"/>
                    <a:pt x="779" y="2393"/>
                    <a:pt x="786" y="2393"/>
                  </a:cubicBezTo>
                  <a:cubicBezTo>
                    <a:pt x="828" y="2393"/>
                    <a:pt x="867" y="2350"/>
                    <a:pt x="874" y="2306"/>
                  </a:cubicBezTo>
                  <a:cubicBezTo>
                    <a:pt x="874" y="2306"/>
                    <a:pt x="874" y="2306"/>
                    <a:pt x="874" y="2298"/>
                  </a:cubicBezTo>
                  <a:lnTo>
                    <a:pt x="990" y="2298"/>
                  </a:lnTo>
                  <a:cubicBezTo>
                    <a:pt x="1064" y="2298"/>
                    <a:pt x="1114" y="2248"/>
                    <a:pt x="1089" y="2174"/>
                  </a:cubicBezTo>
                  <a:cubicBezTo>
                    <a:pt x="1073" y="2116"/>
                    <a:pt x="1056" y="2066"/>
                    <a:pt x="1048" y="2008"/>
                  </a:cubicBezTo>
                  <a:cubicBezTo>
                    <a:pt x="1056" y="1884"/>
                    <a:pt x="1040" y="1751"/>
                    <a:pt x="1031" y="1635"/>
                  </a:cubicBezTo>
                  <a:cubicBezTo>
                    <a:pt x="1031" y="1619"/>
                    <a:pt x="1031" y="1594"/>
                    <a:pt x="1023" y="1577"/>
                  </a:cubicBezTo>
                  <a:cubicBezTo>
                    <a:pt x="1031" y="1337"/>
                    <a:pt x="1056" y="1088"/>
                    <a:pt x="998" y="856"/>
                  </a:cubicBezTo>
                  <a:cubicBezTo>
                    <a:pt x="990" y="815"/>
                    <a:pt x="973" y="790"/>
                    <a:pt x="940" y="782"/>
                  </a:cubicBezTo>
                  <a:cubicBezTo>
                    <a:pt x="932" y="716"/>
                    <a:pt x="924" y="649"/>
                    <a:pt x="907" y="591"/>
                  </a:cubicBezTo>
                  <a:cubicBezTo>
                    <a:pt x="890" y="500"/>
                    <a:pt x="882" y="401"/>
                    <a:pt x="857" y="310"/>
                  </a:cubicBezTo>
                  <a:cubicBezTo>
                    <a:pt x="832" y="219"/>
                    <a:pt x="791" y="136"/>
                    <a:pt x="766" y="36"/>
                  </a:cubicBezTo>
                  <a:cubicBezTo>
                    <a:pt x="757" y="11"/>
                    <a:pt x="735" y="1"/>
                    <a:pt x="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6589975" y="4364400"/>
              <a:ext cx="3950" cy="2875"/>
            </a:xfrm>
            <a:custGeom>
              <a:rect b="b" l="l" r="r" t="t"/>
              <a:pathLst>
                <a:path extrusionOk="0" h="115" w="158">
                  <a:moveTo>
                    <a:pt x="100" y="1"/>
                  </a:moveTo>
                  <a:cubicBezTo>
                    <a:pt x="92" y="1"/>
                    <a:pt x="75" y="9"/>
                    <a:pt x="67" y="9"/>
                  </a:cubicBezTo>
                  <a:cubicBezTo>
                    <a:pt x="50" y="17"/>
                    <a:pt x="34" y="26"/>
                    <a:pt x="25" y="34"/>
                  </a:cubicBezTo>
                  <a:cubicBezTo>
                    <a:pt x="9" y="34"/>
                    <a:pt x="1" y="42"/>
                    <a:pt x="1" y="51"/>
                  </a:cubicBezTo>
                  <a:cubicBezTo>
                    <a:pt x="1" y="59"/>
                    <a:pt x="1" y="75"/>
                    <a:pt x="1" y="84"/>
                  </a:cubicBezTo>
                  <a:cubicBezTo>
                    <a:pt x="9" y="92"/>
                    <a:pt x="9" y="109"/>
                    <a:pt x="25" y="109"/>
                  </a:cubicBezTo>
                  <a:cubicBezTo>
                    <a:pt x="30" y="113"/>
                    <a:pt x="34" y="115"/>
                    <a:pt x="39" y="115"/>
                  </a:cubicBezTo>
                  <a:cubicBezTo>
                    <a:pt x="44" y="115"/>
                    <a:pt x="50" y="113"/>
                    <a:pt x="59" y="109"/>
                  </a:cubicBezTo>
                  <a:cubicBezTo>
                    <a:pt x="67" y="100"/>
                    <a:pt x="83" y="92"/>
                    <a:pt x="100" y="84"/>
                  </a:cubicBezTo>
                  <a:lnTo>
                    <a:pt x="108" y="84"/>
                  </a:lnTo>
                  <a:lnTo>
                    <a:pt x="117" y="75"/>
                  </a:lnTo>
                  <a:cubicBezTo>
                    <a:pt x="125" y="75"/>
                    <a:pt x="133" y="67"/>
                    <a:pt x="133" y="67"/>
                  </a:cubicBezTo>
                  <a:cubicBezTo>
                    <a:pt x="141" y="59"/>
                    <a:pt x="141" y="51"/>
                    <a:pt x="150" y="42"/>
                  </a:cubicBezTo>
                  <a:cubicBezTo>
                    <a:pt x="150" y="34"/>
                    <a:pt x="158" y="26"/>
                    <a:pt x="150" y="17"/>
                  </a:cubicBezTo>
                  <a:cubicBezTo>
                    <a:pt x="150" y="9"/>
                    <a:pt x="141" y="1"/>
                    <a:pt x="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6608950" y="4353800"/>
              <a:ext cx="20175" cy="17125"/>
            </a:xfrm>
            <a:custGeom>
              <a:rect b="b" l="l" r="r" t="t"/>
              <a:pathLst>
                <a:path extrusionOk="0" h="685" w="807">
                  <a:moveTo>
                    <a:pt x="771" y="0"/>
                  </a:moveTo>
                  <a:cubicBezTo>
                    <a:pt x="767" y="0"/>
                    <a:pt x="762" y="1"/>
                    <a:pt x="758" y="2"/>
                  </a:cubicBezTo>
                  <a:cubicBezTo>
                    <a:pt x="725" y="19"/>
                    <a:pt x="700" y="44"/>
                    <a:pt x="675" y="69"/>
                  </a:cubicBezTo>
                  <a:cubicBezTo>
                    <a:pt x="642" y="93"/>
                    <a:pt x="617" y="127"/>
                    <a:pt x="584" y="151"/>
                  </a:cubicBezTo>
                  <a:cubicBezTo>
                    <a:pt x="526" y="209"/>
                    <a:pt x="468" y="267"/>
                    <a:pt x="410" y="317"/>
                  </a:cubicBezTo>
                  <a:cubicBezTo>
                    <a:pt x="294" y="425"/>
                    <a:pt x="161" y="524"/>
                    <a:pt x="37" y="615"/>
                  </a:cubicBezTo>
                  <a:cubicBezTo>
                    <a:pt x="1" y="637"/>
                    <a:pt x="28" y="685"/>
                    <a:pt x="58" y="685"/>
                  </a:cubicBezTo>
                  <a:cubicBezTo>
                    <a:pt x="62" y="685"/>
                    <a:pt x="66" y="684"/>
                    <a:pt x="70" y="682"/>
                  </a:cubicBezTo>
                  <a:cubicBezTo>
                    <a:pt x="211" y="591"/>
                    <a:pt x="352" y="508"/>
                    <a:pt x="476" y="400"/>
                  </a:cubicBezTo>
                  <a:cubicBezTo>
                    <a:pt x="542" y="342"/>
                    <a:pt x="600" y="292"/>
                    <a:pt x="658" y="234"/>
                  </a:cubicBezTo>
                  <a:cubicBezTo>
                    <a:pt x="692" y="201"/>
                    <a:pt x="716" y="176"/>
                    <a:pt x="741" y="143"/>
                  </a:cubicBezTo>
                  <a:cubicBezTo>
                    <a:pt x="766" y="110"/>
                    <a:pt x="791" y="77"/>
                    <a:pt x="799" y="35"/>
                  </a:cubicBezTo>
                  <a:cubicBezTo>
                    <a:pt x="806" y="15"/>
                    <a:pt x="790" y="0"/>
                    <a:pt x="7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6631825" y="4342275"/>
              <a:ext cx="10450" cy="9400"/>
            </a:xfrm>
            <a:custGeom>
              <a:rect b="b" l="l" r="r" t="t"/>
              <a:pathLst>
                <a:path extrusionOk="0" h="376" w="418">
                  <a:moveTo>
                    <a:pt x="370" y="0"/>
                  </a:moveTo>
                  <a:cubicBezTo>
                    <a:pt x="363" y="0"/>
                    <a:pt x="355" y="2"/>
                    <a:pt x="348" y="8"/>
                  </a:cubicBezTo>
                  <a:cubicBezTo>
                    <a:pt x="323" y="24"/>
                    <a:pt x="290" y="49"/>
                    <a:pt x="265" y="66"/>
                  </a:cubicBezTo>
                  <a:cubicBezTo>
                    <a:pt x="241" y="90"/>
                    <a:pt x="216" y="115"/>
                    <a:pt x="191" y="140"/>
                  </a:cubicBezTo>
                  <a:cubicBezTo>
                    <a:pt x="133" y="182"/>
                    <a:pt x="83" y="231"/>
                    <a:pt x="33" y="281"/>
                  </a:cubicBezTo>
                  <a:cubicBezTo>
                    <a:pt x="9" y="298"/>
                    <a:pt x="0" y="331"/>
                    <a:pt x="25" y="356"/>
                  </a:cubicBezTo>
                  <a:cubicBezTo>
                    <a:pt x="34" y="369"/>
                    <a:pt x="48" y="375"/>
                    <a:pt x="63" y="375"/>
                  </a:cubicBezTo>
                  <a:cubicBezTo>
                    <a:pt x="76" y="375"/>
                    <a:pt x="89" y="371"/>
                    <a:pt x="100" y="364"/>
                  </a:cubicBezTo>
                  <a:cubicBezTo>
                    <a:pt x="158" y="322"/>
                    <a:pt x="216" y="273"/>
                    <a:pt x="265" y="223"/>
                  </a:cubicBezTo>
                  <a:cubicBezTo>
                    <a:pt x="290" y="198"/>
                    <a:pt x="307" y="173"/>
                    <a:pt x="332" y="148"/>
                  </a:cubicBezTo>
                  <a:cubicBezTo>
                    <a:pt x="357" y="124"/>
                    <a:pt x="381" y="90"/>
                    <a:pt x="398" y="57"/>
                  </a:cubicBezTo>
                  <a:cubicBezTo>
                    <a:pt x="418" y="31"/>
                    <a:pt x="396" y="0"/>
                    <a:pt x="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6749275" y="4254375"/>
              <a:ext cx="10775" cy="5950"/>
            </a:xfrm>
            <a:custGeom>
              <a:rect b="b" l="l" r="r" t="t"/>
              <a:pathLst>
                <a:path extrusionOk="0" h="238" w="431">
                  <a:moveTo>
                    <a:pt x="333" y="1"/>
                  </a:moveTo>
                  <a:cubicBezTo>
                    <a:pt x="319" y="1"/>
                    <a:pt x="304" y="6"/>
                    <a:pt x="290" y="11"/>
                  </a:cubicBezTo>
                  <a:cubicBezTo>
                    <a:pt x="265" y="19"/>
                    <a:pt x="232" y="27"/>
                    <a:pt x="207" y="44"/>
                  </a:cubicBezTo>
                  <a:cubicBezTo>
                    <a:pt x="158" y="60"/>
                    <a:pt x="108" y="85"/>
                    <a:pt x="50" y="110"/>
                  </a:cubicBezTo>
                  <a:cubicBezTo>
                    <a:pt x="17" y="127"/>
                    <a:pt x="0" y="168"/>
                    <a:pt x="17" y="201"/>
                  </a:cubicBezTo>
                  <a:cubicBezTo>
                    <a:pt x="29" y="226"/>
                    <a:pt x="52" y="237"/>
                    <a:pt x="80" y="237"/>
                  </a:cubicBezTo>
                  <a:cubicBezTo>
                    <a:pt x="89" y="237"/>
                    <a:pt x="98" y="236"/>
                    <a:pt x="108" y="234"/>
                  </a:cubicBezTo>
                  <a:cubicBezTo>
                    <a:pt x="158" y="218"/>
                    <a:pt x="216" y="201"/>
                    <a:pt x="265" y="176"/>
                  </a:cubicBezTo>
                  <a:cubicBezTo>
                    <a:pt x="290" y="168"/>
                    <a:pt x="323" y="160"/>
                    <a:pt x="348" y="151"/>
                  </a:cubicBezTo>
                  <a:cubicBezTo>
                    <a:pt x="371" y="144"/>
                    <a:pt x="393" y="130"/>
                    <a:pt x="403" y="102"/>
                  </a:cubicBezTo>
                  <a:lnTo>
                    <a:pt x="403" y="102"/>
                  </a:lnTo>
                  <a:cubicBezTo>
                    <a:pt x="404" y="101"/>
                    <a:pt x="406" y="97"/>
                    <a:pt x="406" y="93"/>
                  </a:cubicBezTo>
                  <a:lnTo>
                    <a:pt x="406" y="93"/>
                  </a:lnTo>
                  <a:cubicBezTo>
                    <a:pt x="406" y="93"/>
                    <a:pt x="406" y="93"/>
                    <a:pt x="406" y="93"/>
                  </a:cubicBezTo>
                  <a:cubicBezTo>
                    <a:pt x="414" y="85"/>
                    <a:pt x="423" y="77"/>
                    <a:pt x="423" y="69"/>
                  </a:cubicBezTo>
                  <a:cubicBezTo>
                    <a:pt x="431" y="44"/>
                    <a:pt x="423" y="27"/>
                    <a:pt x="398" y="11"/>
                  </a:cubicBezTo>
                  <a:cubicBezTo>
                    <a:pt x="390" y="11"/>
                    <a:pt x="381" y="11"/>
                    <a:pt x="373" y="2"/>
                  </a:cubicBezTo>
                  <a:cubicBezTo>
                    <a:pt x="365" y="2"/>
                    <a:pt x="356" y="2"/>
                    <a:pt x="365" y="11"/>
                  </a:cubicBezTo>
                  <a:cubicBezTo>
                    <a:pt x="354" y="4"/>
                    <a:pt x="344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6760850" y="4249650"/>
              <a:ext cx="17225" cy="4900"/>
            </a:xfrm>
            <a:custGeom>
              <a:rect b="b" l="l" r="r" t="t"/>
              <a:pathLst>
                <a:path extrusionOk="0" h="196" w="689">
                  <a:moveTo>
                    <a:pt x="498" y="1"/>
                  </a:moveTo>
                  <a:cubicBezTo>
                    <a:pt x="449" y="1"/>
                    <a:pt x="399" y="1"/>
                    <a:pt x="349" y="9"/>
                  </a:cubicBezTo>
                  <a:cubicBezTo>
                    <a:pt x="250" y="26"/>
                    <a:pt x="150" y="50"/>
                    <a:pt x="59" y="92"/>
                  </a:cubicBezTo>
                  <a:cubicBezTo>
                    <a:pt x="0" y="114"/>
                    <a:pt x="26" y="195"/>
                    <a:pt x="86" y="195"/>
                  </a:cubicBezTo>
                  <a:cubicBezTo>
                    <a:pt x="93" y="195"/>
                    <a:pt x="101" y="194"/>
                    <a:pt x="109" y="191"/>
                  </a:cubicBezTo>
                  <a:cubicBezTo>
                    <a:pt x="192" y="158"/>
                    <a:pt x="275" y="142"/>
                    <a:pt x="366" y="133"/>
                  </a:cubicBezTo>
                  <a:cubicBezTo>
                    <a:pt x="415" y="125"/>
                    <a:pt x="457" y="117"/>
                    <a:pt x="498" y="117"/>
                  </a:cubicBezTo>
                  <a:cubicBezTo>
                    <a:pt x="548" y="117"/>
                    <a:pt x="589" y="117"/>
                    <a:pt x="639" y="108"/>
                  </a:cubicBezTo>
                  <a:cubicBezTo>
                    <a:pt x="681" y="100"/>
                    <a:pt x="689" y="34"/>
                    <a:pt x="647" y="26"/>
                  </a:cubicBezTo>
                  <a:cubicBezTo>
                    <a:pt x="598" y="9"/>
                    <a:pt x="556" y="1"/>
                    <a:pt x="4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6774950" y="4244375"/>
              <a:ext cx="11625" cy="3850"/>
            </a:xfrm>
            <a:custGeom>
              <a:rect b="b" l="l" r="r" t="t"/>
              <a:pathLst>
                <a:path extrusionOk="0" h="154" w="465">
                  <a:moveTo>
                    <a:pt x="110" y="1"/>
                  </a:moveTo>
                  <a:cubicBezTo>
                    <a:pt x="90" y="1"/>
                    <a:pt x="70" y="2"/>
                    <a:pt x="50" y="5"/>
                  </a:cubicBezTo>
                  <a:cubicBezTo>
                    <a:pt x="25" y="13"/>
                    <a:pt x="9" y="29"/>
                    <a:pt x="9" y="54"/>
                  </a:cubicBezTo>
                  <a:cubicBezTo>
                    <a:pt x="1" y="71"/>
                    <a:pt x="17" y="96"/>
                    <a:pt x="34" y="104"/>
                  </a:cubicBezTo>
                  <a:cubicBezTo>
                    <a:pt x="92" y="129"/>
                    <a:pt x="158" y="129"/>
                    <a:pt x="216" y="137"/>
                  </a:cubicBezTo>
                  <a:cubicBezTo>
                    <a:pt x="274" y="145"/>
                    <a:pt x="332" y="145"/>
                    <a:pt x="390" y="154"/>
                  </a:cubicBezTo>
                  <a:cubicBezTo>
                    <a:pt x="423" y="154"/>
                    <a:pt x="456" y="129"/>
                    <a:pt x="465" y="96"/>
                  </a:cubicBezTo>
                  <a:cubicBezTo>
                    <a:pt x="465" y="63"/>
                    <a:pt x="440" y="29"/>
                    <a:pt x="407" y="29"/>
                  </a:cubicBezTo>
                  <a:cubicBezTo>
                    <a:pt x="349" y="21"/>
                    <a:pt x="291" y="13"/>
                    <a:pt x="233" y="5"/>
                  </a:cubicBezTo>
                  <a:cubicBezTo>
                    <a:pt x="194" y="5"/>
                    <a:pt x="152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6592250" y="4283625"/>
              <a:ext cx="35750" cy="8425"/>
            </a:xfrm>
            <a:custGeom>
              <a:rect b="b" l="l" r="r" t="t"/>
              <a:pathLst>
                <a:path extrusionOk="0" h="337" w="1430">
                  <a:moveTo>
                    <a:pt x="738" y="1"/>
                  </a:moveTo>
                  <a:cubicBezTo>
                    <a:pt x="606" y="1"/>
                    <a:pt x="465" y="9"/>
                    <a:pt x="332" y="50"/>
                  </a:cubicBezTo>
                  <a:cubicBezTo>
                    <a:pt x="266" y="67"/>
                    <a:pt x="208" y="100"/>
                    <a:pt x="150" y="141"/>
                  </a:cubicBezTo>
                  <a:cubicBezTo>
                    <a:pt x="100" y="175"/>
                    <a:pt x="42" y="199"/>
                    <a:pt x="9" y="266"/>
                  </a:cubicBezTo>
                  <a:cubicBezTo>
                    <a:pt x="1" y="291"/>
                    <a:pt x="17" y="332"/>
                    <a:pt x="50" y="332"/>
                  </a:cubicBezTo>
                  <a:cubicBezTo>
                    <a:pt x="62" y="335"/>
                    <a:pt x="73" y="336"/>
                    <a:pt x="84" y="336"/>
                  </a:cubicBezTo>
                  <a:cubicBezTo>
                    <a:pt x="130" y="336"/>
                    <a:pt x="176" y="312"/>
                    <a:pt x="216" y="299"/>
                  </a:cubicBezTo>
                  <a:lnTo>
                    <a:pt x="374" y="257"/>
                  </a:lnTo>
                  <a:cubicBezTo>
                    <a:pt x="490" y="224"/>
                    <a:pt x="606" y="216"/>
                    <a:pt x="730" y="208"/>
                  </a:cubicBezTo>
                  <a:cubicBezTo>
                    <a:pt x="791" y="208"/>
                    <a:pt x="856" y="205"/>
                    <a:pt x="922" y="205"/>
                  </a:cubicBezTo>
                  <a:cubicBezTo>
                    <a:pt x="1054" y="205"/>
                    <a:pt x="1188" y="216"/>
                    <a:pt x="1293" y="282"/>
                  </a:cubicBezTo>
                  <a:cubicBezTo>
                    <a:pt x="1307" y="292"/>
                    <a:pt x="1322" y="296"/>
                    <a:pt x="1335" y="296"/>
                  </a:cubicBezTo>
                  <a:cubicBezTo>
                    <a:pt x="1391" y="296"/>
                    <a:pt x="1430" y="222"/>
                    <a:pt x="1376" y="175"/>
                  </a:cubicBezTo>
                  <a:cubicBezTo>
                    <a:pt x="1202" y="17"/>
                    <a:pt x="970" y="1"/>
                    <a:pt x="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6568850" y="4294325"/>
              <a:ext cx="12025" cy="9425"/>
            </a:xfrm>
            <a:custGeom>
              <a:rect b="b" l="l" r="r" t="t"/>
              <a:pathLst>
                <a:path extrusionOk="0" h="377" w="481">
                  <a:moveTo>
                    <a:pt x="400" y="1"/>
                  </a:moveTo>
                  <a:cubicBezTo>
                    <a:pt x="386" y="1"/>
                    <a:pt x="370" y="5"/>
                    <a:pt x="357" y="12"/>
                  </a:cubicBezTo>
                  <a:cubicBezTo>
                    <a:pt x="299" y="61"/>
                    <a:pt x="241" y="111"/>
                    <a:pt x="174" y="153"/>
                  </a:cubicBezTo>
                  <a:cubicBezTo>
                    <a:pt x="150" y="177"/>
                    <a:pt x="116" y="202"/>
                    <a:pt x="92" y="227"/>
                  </a:cubicBezTo>
                  <a:cubicBezTo>
                    <a:pt x="58" y="252"/>
                    <a:pt x="25" y="285"/>
                    <a:pt x="17" y="318"/>
                  </a:cubicBezTo>
                  <a:cubicBezTo>
                    <a:pt x="0" y="351"/>
                    <a:pt x="25" y="376"/>
                    <a:pt x="50" y="376"/>
                  </a:cubicBezTo>
                  <a:cubicBezTo>
                    <a:pt x="92" y="368"/>
                    <a:pt x="133" y="343"/>
                    <a:pt x="166" y="327"/>
                  </a:cubicBezTo>
                  <a:cubicBezTo>
                    <a:pt x="199" y="302"/>
                    <a:pt x="232" y="285"/>
                    <a:pt x="257" y="260"/>
                  </a:cubicBezTo>
                  <a:cubicBezTo>
                    <a:pt x="324" y="219"/>
                    <a:pt x="382" y="169"/>
                    <a:pt x="440" y="119"/>
                  </a:cubicBezTo>
                  <a:cubicBezTo>
                    <a:pt x="473" y="103"/>
                    <a:pt x="481" y="53"/>
                    <a:pt x="456" y="28"/>
                  </a:cubicBezTo>
                  <a:cubicBezTo>
                    <a:pt x="442" y="9"/>
                    <a:pt x="421" y="1"/>
                    <a:pt x="4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6676775" y="4379275"/>
              <a:ext cx="77475" cy="88225"/>
            </a:xfrm>
            <a:custGeom>
              <a:rect b="b" l="l" r="r" t="t"/>
              <a:pathLst>
                <a:path extrusionOk="0" h="3529" w="3099">
                  <a:moveTo>
                    <a:pt x="2776" y="549"/>
                  </a:moveTo>
                  <a:lnTo>
                    <a:pt x="2776" y="549"/>
                  </a:lnTo>
                  <a:cubicBezTo>
                    <a:pt x="2726" y="657"/>
                    <a:pt x="2627" y="732"/>
                    <a:pt x="2536" y="806"/>
                  </a:cubicBezTo>
                  <a:cubicBezTo>
                    <a:pt x="2569" y="765"/>
                    <a:pt x="2602" y="723"/>
                    <a:pt x="2635" y="690"/>
                  </a:cubicBezTo>
                  <a:lnTo>
                    <a:pt x="2693" y="624"/>
                  </a:lnTo>
                  <a:cubicBezTo>
                    <a:pt x="2718" y="599"/>
                    <a:pt x="2743" y="574"/>
                    <a:pt x="2776" y="549"/>
                  </a:cubicBezTo>
                  <a:close/>
                  <a:moveTo>
                    <a:pt x="2903" y="1"/>
                  </a:moveTo>
                  <a:cubicBezTo>
                    <a:pt x="2847" y="1"/>
                    <a:pt x="2790" y="41"/>
                    <a:pt x="2776" y="102"/>
                  </a:cubicBezTo>
                  <a:cubicBezTo>
                    <a:pt x="2734" y="276"/>
                    <a:pt x="2577" y="408"/>
                    <a:pt x="2453" y="533"/>
                  </a:cubicBezTo>
                  <a:cubicBezTo>
                    <a:pt x="2304" y="698"/>
                    <a:pt x="2196" y="881"/>
                    <a:pt x="2105" y="1080"/>
                  </a:cubicBezTo>
                  <a:cubicBezTo>
                    <a:pt x="1914" y="1494"/>
                    <a:pt x="1699" y="1892"/>
                    <a:pt x="1450" y="2273"/>
                  </a:cubicBezTo>
                  <a:cubicBezTo>
                    <a:pt x="1309" y="2488"/>
                    <a:pt x="1152" y="2695"/>
                    <a:pt x="1028" y="2919"/>
                  </a:cubicBezTo>
                  <a:cubicBezTo>
                    <a:pt x="1011" y="2952"/>
                    <a:pt x="1019" y="2985"/>
                    <a:pt x="1052" y="3002"/>
                  </a:cubicBezTo>
                  <a:cubicBezTo>
                    <a:pt x="1052" y="3002"/>
                    <a:pt x="1052" y="3010"/>
                    <a:pt x="1044" y="3010"/>
                  </a:cubicBezTo>
                  <a:cubicBezTo>
                    <a:pt x="762" y="3217"/>
                    <a:pt x="406" y="3399"/>
                    <a:pt x="50" y="3433"/>
                  </a:cubicBezTo>
                  <a:cubicBezTo>
                    <a:pt x="0" y="3433"/>
                    <a:pt x="0" y="3515"/>
                    <a:pt x="50" y="3524"/>
                  </a:cubicBezTo>
                  <a:cubicBezTo>
                    <a:pt x="82" y="3527"/>
                    <a:pt x="114" y="3528"/>
                    <a:pt x="146" y="3528"/>
                  </a:cubicBezTo>
                  <a:cubicBezTo>
                    <a:pt x="463" y="3528"/>
                    <a:pt x="748" y="3384"/>
                    <a:pt x="1019" y="3225"/>
                  </a:cubicBezTo>
                  <a:cubicBezTo>
                    <a:pt x="1293" y="3068"/>
                    <a:pt x="1541" y="2877"/>
                    <a:pt x="1715" y="2621"/>
                  </a:cubicBezTo>
                  <a:cubicBezTo>
                    <a:pt x="1906" y="2339"/>
                    <a:pt x="1964" y="2007"/>
                    <a:pt x="2105" y="1701"/>
                  </a:cubicBezTo>
                  <a:cubicBezTo>
                    <a:pt x="2171" y="1560"/>
                    <a:pt x="2246" y="1428"/>
                    <a:pt x="2345" y="1303"/>
                  </a:cubicBezTo>
                  <a:cubicBezTo>
                    <a:pt x="2444" y="1187"/>
                    <a:pt x="2552" y="1096"/>
                    <a:pt x="2676" y="997"/>
                  </a:cubicBezTo>
                  <a:cubicBezTo>
                    <a:pt x="2817" y="889"/>
                    <a:pt x="2950" y="765"/>
                    <a:pt x="3016" y="591"/>
                  </a:cubicBezTo>
                  <a:cubicBezTo>
                    <a:pt x="3049" y="483"/>
                    <a:pt x="3066" y="367"/>
                    <a:pt x="3049" y="259"/>
                  </a:cubicBezTo>
                  <a:cubicBezTo>
                    <a:pt x="3066" y="218"/>
                    <a:pt x="3074" y="185"/>
                    <a:pt x="3091" y="152"/>
                  </a:cubicBezTo>
                  <a:cubicBezTo>
                    <a:pt x="3099" y="127"/>
                    <a:pt x="3091" y="102"/>
                    <a:pt x="3074" y="85"/>
                  </a:cubicBezTo>
                  <a:cubicBezTo>
                    <a:pt x="3062" y="73"/>
                    <a:pt x="3045" y="65"/>
                    <a:pt x="3028" y="65"/>
                  </a:cubicBezTo>
                  <a:cubicBezTo>
                    <a:pt x="3021" y="65"/>
                    <a:pt x="3014" y="66"/>
                    <a:pt x="3008" y="69"/>
                  </a:cubicBezTo>
                  <a:cubicBezTo>
                    <a:pt x="3008" y="69"/>
                    <a:pt x="3008" y="77"/>
                    <a:pt x="3008" y="77"/>
                  </a:cubicBezTo>
                  <a:cubicBezTo>
                    <a:pt x="2986" y="23"/>
                    <a:pt x="2945" y="1"/>
                    <a:pt x="2903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1"/>
            <p:cNvSpPr/>
            <p:nvPr/>
          </p:nvSpPr>
          <p:spPr>
            <a:xfrm>
              <a:off x="6753200" y="4365675"/>
              <a:ext cx="59475" cy="61325"/>
            </a:xfrm>
            <a:custGeom>
              <a:rect b="b" l="l" r="r" t="t"/>
              <a:pathLst>
                <a:path extrusionOk="0" h="2453" w="2379">
                  <a:moveTo>
                    <a:pt x="172" y="1"/>
                  </a:moveTo>
                  <a:cubicBezTo>
                    <a:pt x="147" y="1"/>
                    <a:pt x="121" y="15"/>
                    <a:pt x="108" y="41"/>
                  </a:cubicBezTo>
                  <a:cubicBezTo>
                    <a:pt x="100" y="74"/>
                    <a:pt x="92" y="107"/>
                    <a:pt x="83" y="140"/>
                  </a:cubicBezTo>
                  <a:cubicBezTo>
                    <a:pt x="1" y="323"/>
                    <a:pt x="117" y="555"/>
                    <a:pt x="216" y="696"/>
                  </a:cubicBezTo>
                  <a:cubicBezTo>
                    <a:pt x="340" y="870"/>
                    <a:pt x="514" y="994"/>
                    <a:pt x="697" y="1085"/>
                  </a:cubicBezTo>
                  <a:cubicBezTo>
                    <a:pt x="895" y="1193"/>
                    <a:pt x="1103" y="1259"/>
                    <a:pt x="1301" y="1358"/>
                  </a:cubicBezTo>
                  <a:cubicBezTo>
                    <a:pt x="1500" y="1450"/>
                    <a:pt x="1683" y="1574"/>
                    <a:pt x="1848" y="1715"/>
                  </a:cubicBezTo>
                  <a:cubicBezTo>
                    <a:pt x="1931" y="1789"/>
                    <a:pt x="2022" y="1889"/>
                    <a:pt x="2080" y="2005"/>
                  </a:cubicBezTo>
                  <a:cubicBezTo>
                    <a:pt x="2080" y="2121"/>
                    <a:pt x="2080" y="2237"/>
                    <a:pt x="2105" y="2353"/>
                  </a:cubicBezTo>
                  <a:cubicBezTo>
                    <a:pt x="2122" y="2419"/>
                    <a:pt x="2171" y="2452"/>
                    <a:pt x="2221" y="2452"/>
                  </a:cubicBezTo>
                  <a:cubicBezTo>
                    <a:pt x="2271" y="2452"/>
                    <a:pt x="2320" y="2419"/>
                    <a:pt x="2337" y="2353"/>
                  </a:cubicBezTo>
                  <a:cubicBezTo>
                    <a:pt x="2378" y="2220"/>
                    <a:pt x="2362" y="2088"/>
                    <a:pt x="2312" y="1963"/>
                  </a:cubicBezTo>
                  <a:cubicBezTo>
                    <a:pt x="2304" y="1822"/>
                    <a:pt x="2304" y="1690"/>
                    <a:pt x="2246" y="1566"/>
                  </a:cubicBezTo>
                  <a:cubicBezTo>
                    <a:pt x="2155" y="1367"/>
                    <a:pt x="1989" y="1226"/>
                    <a:pt x="1799" y="1135"/>
                  </a:cubicBezTo>
                  <a:cubicBezTo>
                    <a:pt x="1409" y="928"/>
                    <a:pt x="920" y="961"/>
                    <a:pt x="564" y="687"/>
                  </a:cubicBezTo>
                  <a:cubicBezTo>
                    <a:pt x="465" y="613"/>
                    <a:pt x="390" y="513"/>
                    <a:pt x="340" y="397"/>
                  </a:cubicBezTo>
                  <a:cubicBezTo>
                    <a:pt x="315" y="356"/>
                    <a:pt x="307" y="323"/>
                    <a:pt x="291" y="281"/>
                  </a:cubicBezTo>
                  <a:cubicBezTo>
                    <a:pt x="282" y="232"/>
                    <a:pt x="274" y="182"/>
                    <a:pt x="249" y="132"/>
                  </a:cubicBezTo>
                  <a:cubicBezTo>
                    <a:pt x="249" y="124"/>
                    <a:pt x="249" y="124"/>
                    <a:pt x="249" y="116"/>
                  </a:cubicBezTo>
                  <a:cubicBezTo>
                    <a:pt x="241" y="91"/>
                    <a:pt x="233" y="66"/>
                    <a:pt x="224" y="41"/>
                  </a:cubicBezTo>
                  <a:cubicBezTo>
                    <a:pt x="216" y="13"/>
                    <a:pt x="195" y="1"/>
                    <a:pt x="172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1"/>
            <p:cNvSpPr/>
            <p:nvPr/>
          </p:nvSpPr>
          <p:spPr>
            <a:xfrm>
              <a:off x="6736850" y="4399825"/>
              <a:ext cx="62175" cy="21150"/>
            </a:xfrm>
            <a:custGeom>
              <a:rect b="b" l="l" r="r" t="t"/>
              <a:pathLst>
                <a:path extrusionOk="0" h="846" w="2487">
                  <a:moveTo>
                    <a:pt x="1061" y="1"/>
                  </a:moveTo>
                  <a:cubicBezTo>
                    <a:pt x="1027" y="1"/>
                    <a:pt x="1003" y="9"/>
                    <a:pt x="978" y="26"/>
                  </a:cubicBezTo>
                  <a:cubicBezTo>
                    <a:pt x="812" y="50"/>
                    <a:pt x="655" y="100"/>
                    <a:pt x="497" y="166"/>
                  </a:cubicBezTo>
                  <a:cubicBezTo>
                    <a:pt x="489" y="175"/>
                    <a:pt x="472" y="175"/>
                    <a:pt x="456" y="175"/>
                  </a:cubicBezTo>
                  <a:cubicBezTo>
                    <a:pt x="307" y="216"/>
                    <a:pt x="149" y="274"/>
                    <a:pt x="50" y="407"/>
                  </a:cubicBezTo>
                  <a:cubicBezTo>
                    <a:pt x="1" y="476"/>
                    <a:pt x="52" y="575"/>
                    <a:pt x="128" y="575"/>
                  </a:cubicBezTo>
                  <a:cubicBezTo>
                    <a:pt x="143" y="575"/>
                    <a:pt x="158" y="572"/>
                    <a:pt x="174" y="564"/>
                  </a:cubicBezTo>
                  <a:cubicBezTo>
                    <a:pt x="282" y="514"/>
                    <a:pt x="389" y="473"/>
                    <a:pt x="497" y="440"/>
                  </a:cubicBezTo>
                  <a:lnTo>
                    <a:pt x="497" y="440"/>
                  </a:lnTo>
                  <a:cubicBezTo>
                    <a:pt x="389" y="498"/>
                    <a:pt x="282" y="572"/>
                    <a:pt x="199" y="664"/>
                  </a:cubicBezTo>
                  <a:cubicBezTo>
                    <a:pt x="126" y="736"/>
                    <a:pt x="180" y="845"/>
                    <a:pt x="255" y="845"/>
                  </a:cubicBezTo>
                  <a:cubicBezTo>
                    <a:pt x="274" y="845"/>
                    <a:pt x="294" y="838"/>
                    <a:pt x="315" y="821"/>
                  </a:cubicBezTo>
                  <a:cubicBezTo>
                    <a:pt x="348" y="796"/>
                    <a:pt x="373" y="771"/>
                    <a:pt x="406" y="746"/>
                  </a:cubicBezTo>
                  <a:cubicBezTo>
                    <a:pt x="423" y="746"/>
                    <a:pt x="431" y="738"/>
                    <a:pt x="439" y="722"/>
                  </a:cubicBezTo>
                  <a:cubicBezTo>
                    <a:pt x="572" y="630"/>
                    <a:pt x="713" y="556"/>
                    <a:pt x="862" y="498"/>
                  </a:cubicBezTo>
                  <a:cubicBezTo>
                    <a:pt x="936" y="481"/>
                    <a:pt x="1011" y="473"/>
                    <a:pt x="1077" y="456"/>
                  </a:cubicBezTo>
                  <a:cubicBezTo>
                    <a:pt x="1218" y="432"/>
                    <a:pt x="1359" y="415"/>
                    <a:pt x="1500" y="398"/>
                  </a:cubicBezTo>
                  <a:cubicBezTo>
                    <a:pt x="1508" y="415"/>
                    <a:pt x="1525" y="423"/>
                    <a:pt x="1541" y="440"/>
                  </a:cubicBezTo>
                  <a:cubicBezTo>
                    <a:pt x="1648" y="499"/>
                    <a:pt x="1767" y="529"/>
                    <a:pt x="1887" y="529"/>
                  </a:cubicBezTo>
                  <a:cubicBezTo>
                    <a:pt x="1935" y="529"/>
                    <a:pt x="1983" y="524"/>
                    <a:pt x="2030" y="514"/>
                  </a:cubicBezTo>
                  <a:cubicBezTo>
                    <a:pt x="2088" y="539"/>
                    <a:pt x="2146" y="564"/>
                    <a:pt x="2196" y="564"/>
                  </a:cubicBezTo>
                  <a:cubicBezTo>
                    <a:pt x="2206" y="566"/>
                    <a:pt x="2217" y="566"/>
                    <a:pt x="2227" y="566"/>
                  </a:cubicBezTo>
                  <a:cubicBezTo>
                    <a:pt x="2378" y="566"/>
                    <a:pt x="2486" y="406"/>
                    <a:pt x="2378" y="274"/>
                  </a:cubicBezTo>
                  <a:cubicBezTo>
                    <a:pt x="2295" y="166"/>
                    <a:pt x="2121" y="125"/>
                    <a:pt x="1980" y="117"/>
                  </a:cubicBezTo>
                  <a:cubicBezTo>
                    <a:pt x="1914" y="50"/>
                    <a:pt x="1815" y="42"/>
                    <a:pt x="1723" y="34"/>
                  </a:cubicBezTo>
                  <a:cubicBezTo>
                    <a:pt x="1649" y="34"/>
                    <a:pt x="1566" y="26"/>
                    <a:pt x="1491" y="26"/>
                  </a:cubicBezTo>
                  <a:cubicBezTo>
                    <a:pt x="1400" y="9"/>
                    <a:pt x="1309" y="9"/>
                    <a:pt x="1218" y="9"/>
                  </a:cubicBezTo>
                  <a:cubicBezTo>
                    <a:pt x="1168" y="9"/>
                    <a:pt x="1110" y="1"/>
                    <a:pt x="1061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6778825" y="4305525"/>
              <a:ext cx="36125" cy="42575"/>
            </a:xfrm>
            <a:custGeom>
              <a:rect b="b" l="l" r="r" t="t"/>
              <a:pathLst>
                <a:path extrusionOk="0" h="1703" w="1445">
                  <a:moveTo>
                    <a:pt x="69" y="0"/>
                  </a:moveTo>
                  <a:cubicBezTo>
                    <a:pt x="22" y="0"/>
                    <a:pt x="0" y="63"/>
                    <a:pt x="53" y="86"/>
                  </a:cubicBezTo>
                  <a:cubicBezTo>
                    <a:pt x="210" y="160"/>
                    <a:pt x="334" y="301"/>
                    <a:pt x="459" y="425"/>
                  </a:cubicBezTo>
                  <a:cubicBezTo>
                    <a:pt x="591" y="541"/>
                    <a:pt x="716" y="666"/>
                    <a:pt x="832" y="806"/>
                  </a:cubicBezTo>
                  <a:cubicBezTo>
                    <a:pt x="939" y="939"/>
                    <a:pt x="1030" y="1088"/>
                    <a:pt x="1105" y="1246"/>
                  </a:cubicBezTo>
                  <a:cubicBezTo>
                    <a:pt x="1138" y="1320"/>
                    <a:pt x="1163" y="1403"/>
                    <a:pt x="1179" y="1486"/>
                  </a:cubicBezTo>
                  <a:cubicBezTo>
                    <a:pt x="1204" y="1569"/>
                    <a:pt x="1213" y="1652"/>
                    <a:pt x="1287" y="1693"/>
                  </a:cubicBezTo>
                  <a:cubicBezTo>
                    <a:pt x="1297" y="1699"/>
                    <a:pt x="1307" y="1702"/>
                    <a:pt x="1318" y="1702"/>
                  </a:cubicBezTo>
                  <a:cubicBezTo>
                    <a:pt x="1335" y="1702"/>
                    <a:pt x="1352" y="1695"/>
                    <a:pt x="1362" y="1685"/>
                  </a:cubicBezTo>
                  <a:cubicBezTo>
                    <a:pt x="1445" y="1627"/>
                    <a:pt x="1428" y="1511"/>
                    <a:pt x="1411" y="1428"/>
                  </a:cubicBezTo>
                  <a:lnTo>
                    <a:pt x="1403" y="1428"/>
                  </a:lnTo>
                  <a:cubicBezTo>
                    <a:pt x="1387" y="1337"/>
                    <a:pt x="1353" y="1246"/>
                    <a:pt x="1312" y="1154"/>
                  </a:cubicBezTo>
                  <a:cubicBezTo>
                    <a:pt x="1237" y="980"/>
                    <a:pt x="1121" y="815"/>
                    <a:pt x="997" y="674"/>
                  </a:cubicBezTo>
                  <a:cubicBezTo>
                    <a:pt x="865" y="533"/>
                    <a:pt x="716" y="409"/>
                    <a:pt x="566" y="284"/>
                  </a:cubicBezTo>
                  <a:cubicBezTo>
                    <a:pt x="417" y="177"/>
                    <a:pt x="260" y="61"/>
                    <a:pt x="86" y="3"/>
                  </a:cubicBezTo>
                  <a:cubicBezTo>
                    <a:pt x="80" y="1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6792350" y="4323925"/>
              <a:ext cx="9975" cy="11875"/>
            </a:xfrm>
            <a:custGeom>
              <a:rect b="b" l="l" r="r" t="t"/>
              <a:pathLst>
                <a:path extrusionOk="0" h="475" w="399">
                  <a:moveTo>
                    <a:pt x="64" y="1"/>
                  </a:moveTo>
                  <a:cubicBezTo>
                    <a:pt x="49" y="1"/>
                    <a:pt x="34" y="7"/>
                    <a:pt x="25" y="21"/>
                  </a:cubicBezTo>
                  <a:cubicBezTo>
                    <a:pt x="9" y="37"/>
                    <a:pt x="1" y="70"/>
                    <a:pt x="17" y="95"/>
                  </a:cubicBezTo>
                  <a:cubicBezTo>
                    <a:pt x="75" y="153"/>
                    <a:pt x="125" y="211"/>
                    <a:pt x="175" y="278"/>
                  </a:cubicBezTo>
                  <a:cubicBezTo>
                    <a:pt x="233" y="344"/>
                    <a:pt x="274" y="410"/>
                    <a:pt x="340" y="468"/>
                  </a:cubicBezTo>
                  <a:cubicBezTo>
                    <a:pt x="344" y="472"/>
                    <a:pt x="353" y="474"/>
                    <a:pt x="361" y="474"/>
                  </a:cubicBezTo>
                  <a:cubicBezTo>
                    <a:pt x="369" y="474"/>
                    <a:pt x="377" y="472"/>
                    <a:pt x="382" y="468"/>
                  </a:cubicBezTo>
                  <a:cubicBezTo>
                    <a:pt x="398" y="460"/>
                    <a:pt x="398" y="435"/>
                    <a:pt x="398" y="418"/>
                  </a:cubicBezTo>
                  <a:cubicBezTo>
                    <a:pt x="373" y="344"/>
                    <a:pt x="324" y="269"/>
                    <a:pt x="274" y="203"/>
                  </a:cubicBezTo>
                  <a:cubicBezTo>
                    <a:pt x="224" y="128"/>
                    <a:pt x="158" y="70"/>
                    <a:pt x="100" y="12"/>
                  </a:cubicBezTo>
                  <a:cubicBezTo>
                    <a:pt x="89" y="5"/>
                    <a:pt x="76" y="1"/>
                    <a:pt x="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6813050" y="4353975"/>
              <a:ext cx="17850" cy="62775"/>
            </a:xfrm>
            <a:custGeom>
              <a:rect b="b" l="l" r="r" t="t"/>
              <a:pathLst>
                <a:path extrusionOk="0" h="2511" w="714">
                  <a:moveTo>
                    <a:pt x="80" y="1"/>
                  </a:moveTo>
                  <a:cubicBezTo>
                    <a:pt x="40" y="1"/>
                    <a:pt x="0" y="46"/>
                    <a:pt x="18" y="86"/>
                  </a:cubicBezTo>
                  <a:cubicBezTo>
                    <a:pt x="59" y="194"/>
                    <a:pt x="92" y="302"/>
                    <a:pt x="134" y="410"/>
                  </a:cubicBezTo>
                  <a:cubicBezTo>
                    <a:pt x="175" y="517"/>
                    <a:pt x="225" y="617"/>
                    <a:pt x="266" y="724"/>
                  </a:cubicBezTo>
                  <a:cubicBezTo>
                    <a:pt x="349" y="932"/>
                    <a:pt x="415" y="1139"/>
                    <a:pt x="448" y="1354"/>
                  </a:cubicBezTo>
                  <a:cubicBezTo>
                    <a:pt x="482" y="1545"/>
                    <a:pt x="482" y="1727"/>
                    <a:pt x="448" y="1918"/>
                  </a:cubicBezTo>
                  <a:cubicBezTo>
                    <a:pt x="432" y="2000"/>
                    <a:pt x="407" y="2083"/>
                    <a:pt x="374" y="2166"/>
                  </a:cubicBezTo>
                  <a:cubicBezTo>
                    <a:pt x="341" y="2257"/>
                    <a:pt x="274" y="2340"/>
                    <a:pt x="283" y="2440"/>
                  </a:cubicBezTo>
                  <a:cubicBezTo>
                    <a:pt x="289" y="2486"/>
                    <a:pt x="327" y="2511"/>
                    <a:pt x="368" y="2511"/>
                  </a:cubicBezTo>
                  <a:cubicBezTo>
                    <a:pt x="378" y="2511"/>
                    <a:pt x="389" y="2509"/>
                    <a:pt x="399" y="2506"/>
                  </a:cubicBezTo>
                  <a:cubicBezTo>
                    <a:pt x="498" y="2473"/>
                    <a:pt x="548" y="2365"/>
                    <a:pt x="589" y="2274"/>
                  </a:cubicBezTo>
                  <a:cubicBezTo>
                    <a:pt x="631" y="2174"/>
                    <a:pt x="656" y="2075"/>
                    <a:pt x="680" y="1967"/>
                  </a:cubicBezTo>
                  <a:cubicBezTo>
                    <a:pt x="714" y="1768"/>
                    <a:pt x="714" y="1553"/>
                    <a:pt x="680" y="1346"/>
                  </a:cubicBezTo>
                  <a:cubicBezTo>
                    <a:pt x="647" y="1114"/>
                    <a:pt x="581" y="882"/>
                    <a:pt x="482" y="666"/>
                  </a:cubicBezTo>
                  <a:cubicBezTo>
                    <a:pt x="432" y="550"/>
                    <a:pt x="382" y="434"/>
                    <a:pt x="324" y="327"/>
                  </a:cubicBezTo>
                  <a:cubicBezTo>
                    <a:pt x="258" y="227"/>
                    <a:pt x="192" y="128"/>
                    <a:pt x="125" y="28"/>
                  </a:cubicBezTo>
                  <a:cubicBezTo>
                    <a:pt x="113" y="9"/>
                    <a:pt x="96" y="1"/>
                    <a:pt x="80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1"/>
            <p:cNvSpPr/>
            <p:nvPr/>
          </p:nvSpPr>
          <p:spPr>
            <a:xfrm>
              <a:off x="6804975" y="4348875"/>
              <a:ext cx="4375" cy="8150"/>
            </a:xfrm>
            <a:custGeom>
              <a:rect b="b" l="l" r="r" t="t"/>
              <a:pathLst>
                <a:path extrusionOk="0" h="326" w="175">
                  <a:moveTo>
                    <a:pt x="59" y="0"/>
                  </a:moveTo>
                  <a:cubicBezTo>
                    <a:pt x="42" y="0"/>
                    <a:pt x="26" y="9"/>
                    <a:pt x="17" y="34"/>
                  </a:cubicBezTo>
                  <a:cubicBezTo>
                    <a:pt x="17" y="27"/>
                    <a:pt x="17" y="24"/>
                    <a:pt x="17" y="24"/>
                  </a:cubicBezTo>
                  <a:cubicBezTo>
                    <a:pt x="16" y="24"/>
                    <a:pt x="14" y="29"/>
                    <a:pt x="9" y="34"/>
                  </a:cubicBezTo>
                  <a:cubicBezTo>
                    <a:pt x="9" y="42"/>
                    <a:pt x="1" y="50"/>
                    <a:pt x="9" y="58"/>
                  </a:cubicBezTo>
                  <a:cubicBezTo>
                    <a:pt x="9" y="67"/>
                    <a:pt x="9" y="75"/>
                    <a:pt x="9" y="83"/>
                  </a:cubicBezTo>
                  <a:cubicBezTo>
                    <a:pt x="17" y="92"/>
                    <a:pt x="17" y="92"/>
                    <a:pt x="17" y="100"/>
                  </a:cubicBezTo>
                  <a:cubicBezTo>
                    <a:pt x="26" y="125"/>
                    <a:pt x="34" y="150"/>
                    <a:pt x="42" y="174"/>
                  </a:cubicBezTo>
                  <a:cubicBezTo>
                    <a:pt x="42" y="183"/>
                    <a:pt x="51" y="191"/>
                    <a:pt x="51" y="199"/>
                  </a:cubicBezTo>
                  <a:cubicBezTo>
                    <a:pt x="51" y="208"/>
                    <a:pt x="51" y="216"/>
                    <a:pt x="51" y="216"/>
                  </a:cubicBezTo>
                  <a:cubicBezTo>
                    <a:pt x="59" y="241"/>
                    <a:pt x="59" y="257"/>
                    <a:pt x="67" y="282"/>
                  </a:cubicBezTo>
                  <a:cubicBezTo>
                    <a:pt x="67" y="304"/>
                    <a:pt x="92" y="325"/>
                    <a:pt x="115" y="325"/>
                  </a:cubicBezTo>
                  <a:cubicBezTo>
                    <a:pt x="118" y="325"/>
                    <a:pt x="122" y="325"/>
                    <a:pt x="125" y="324"/>
                  </a:cubicBezTo>
                  <a:cubicBezTo>
                    <a:pt x="158" y="324"/>
                    <a:pt x="175" y="299"/>
                    <a:pt x="175" y="266"/>
                  </a:cubicBezTo>
                  <a:cubicBezTo>
                    <a:pt x="167" y="216"/>
                    <a:pt x="158" y="174"/>
                    <a:pt x="150" y="133"/>
                  </a:cubicBezTo>
                  <a:cubicBezTo>
                    <a:pt x="142" y="108"/>
                    <a:pt x="133" y="83"/>
                    <a:pt x="125" y="58"/>
                  </a:cubicBezTo>
                  <a:cubicBezTo>
                    <a:pt x="109" y="34"/>
                    <a:pt x="92" y="9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1"/>
            <p:cNvSpPr/>
            <p:nvPr/>
          </p:nvSpPr>
          <p:spPr>
            <a:xfrm>
              <a:off x="6800025" y="4342450"/>
              <a:ext cx="4375" cy="6200"/>
            </a:xfrm>
            <a:custGeom>
              <a:rect b="b" l="l" r="r" t="t"/>
              <a:pathLst>
                <a:path extrusionOk="0" h="248" w="175">
                  <a:moveTo>
                    <a:pt x="25" y="1"/>
                  </a:moveTo>
                  <a:cubicBezTo>
                    <a:pt x="17" y="9"/>
                    <a:pt x="8" y="17"/>
                    <a:pt x="8" y="25"/>
                  </a:cubicBezTo>
                  <a:cubicBezTo>
                    <a:pt x="0" y="34"/>
                    <a:pt x="0" y="42"/>
                    <a:pt x="0" y="50"/>
                  </a:cubicBezTo>
                  <a:cubicBezTo>
                    <a:pt x="0" y="67"/>
                    <a:pt x="0" y="75"/>
                    <a:pt x="0" y="92"/>
                  </a:cubicBezTo>
                  <a:cubicBezTo>
                    <a:pt x="8" y="108"/>
                    <a:pt x="17" y="117"/>
                    <a:pt x="17" y="133"/>
                  </a:cubicBezTo>
                  <a:cubicBezTo>
                    <a:pt x="25" y="158"/>
                    <a:pt x="41" y="183"/>
                    <a:pt x="50" y="208"/>
                  </a:cubicBezTo>
                  <a:cubicBezTo>
                    <a:pt x="58" y="224"/>
                    <a:pt x="66" y="233"/>
                    <a:pt x="83" y="241"/>
                  </a:cubicBezTo>
                  <a:cubicBezTo>
                    <a:pt x="91" y="245"/>
                    <a:pt x="99" y="247"/>
                    <a:pt x="108" y="247"/>
                  </a:cubicBezTo>
                  <a:cubicBezTo>
                    <a:pt x="116" y="247"/>
                    <a:pt x="124" y="245"/>
                    <a:pt x="133" y="241"/>
                  </a:cubicBezTo>
                  <a:cubicBezTo>
                    <a:pt x="157" y="233"/>
                    <a:pt x="174" y="191"/>
                    <a:pt x="157" y="166"/>
                  </a:cubicBezTo>
                  <a:cubicBezTo>
                    <a:pt x="149" y="133"/>
                    <a:pt x="141" y="108"/>
                    <a:pt x="124" y="83"/>
                  </a:cubicBezTo>
                  <a:cubicBezTo>
                    <a:pt x="116" y="75"/>
                    <a:pt x="108" y="59"/>
                    <a:pt x="108" y="50"/>
                  </a:cubicBezTo>
                  <a:cubicBezTo>
                    <a:pt x="99" y="34"/>
                    <a:pt x="91" y="25"/>
                    <a:pt x="83" y="17"/>
                  </a:cubicBezTo>
                  <a:cubicBezTo>
                    <a:pt x="75" y="9"/>
                    <a:pt x="66" y="9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6658925" y="4312425"/>
              <a:ext cx="30300" cy="35375"/>
            </a:xfrm>
            <a:custGeom>
              <a:rect b="b" l="l" r="r" t="t"/>
              <a:pathLst>
                <a:path extrusionOk="0" h="1415" w="1212">
                  <a:moveTo>
                    <a:pt x="1112" y="0"/>
                  </a:moveTo>
                  <a:cubicBezTo>
                    <a:pt x="1046" y="0"/>
                    <a:pt x="979" y="58"/>
                    <a:pt x="930" y="91"/>
                  </a:cubicBezTo>
                  <a:cubicBezTo>
                    <a:pt x="880" y="133"/>
                    <a:pt x="830" y="174"/>
                    <a:pt x="772" y="216"/>
                  </a:cubicBezTo>
                  <a:cubicBezTo>
                    <a:pt x="664" y="298"/>
                    <a:pt x="548" y="373"/>
                    <a:pt x="449" y="464"/>
                  </a:cubicBezTo>
                  <a:cubicBezTo>
                    <a:pt x="217" y="696"/>
                    <a:pt x="134" y="1019"/>
                    <a:pt x="18" y="1318"/>
                  </a:cubicBezTo>
                  <a:cubicBezTo>
                    <a:pt x="1" y="1364"/>
                    <a:pt x="45" y="1415"/>
                    <a:pt x="87" y="1415"/>
                  </a:cubicBezTo>
                  <a:cubicBezTo>
                    <a:pt x="105" y="1415"/>
                    <a:pt x="122" y="1406"/>
                    <a:pt x="134" y="1384"/>
                  </a:cubicBezTo>
                  <a:cubicBezTo>
                    <a:pt x="225" y="1243"/>
                    <a:pt x="317" y="1094"/>
                    <a:pt x="399" y="945"/>
                  </a:cubicBezTo>
                  <a:cubicBezTo>
                    <a:pt x="457" y="829"/>
                    <a:pt x="532" y="713"/>
                    <a:pt x="631" y="622"/>
                  </a:cubicBezTo>
                  <a:cubicBezTo>
                    <a:pt x="731" y="539"/>
                    <a:pt x="838" y="464"/>
                    <a:pt x="946" y="381"/>
                  </a:cubicBezTo>
                  <a:cubicBezTo>
                    <a:pt x="1046" y="315"/>
                    <a:pt x="1211" y="207"/>
                    <a:pt x="1195" y="66"/>
                  </a:cubicBezTo>
                  <a:cubicBezTo>
                    <a:pt x="1186" y="17"/>
                    <a:pt x="1153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6522450" y="4403125"/>
              <a:ext cx="42900" cy="86450"/>
            </a:xfrm>
            <a:custGeom>
              <a:rect b="b" l="l" r="r" t="t"/>
              <a:pathLst>
                <a:path extrusionOk="0" h="3458" w="1716">
                  <a:moveTo>
                    <a:pt x="905" y="1"/>
                  </a:moveTo>
                  <a:cubicBezTo>
                    <a:pt x="883" y="1"/>
                    <a:pt x="860" y="4"/>
                    <a:pt x="837" y="10"/>
                  </a:cubicBezTo>
                  <a:cubicBezTo>
                    <a:pt x="705" y="43"/>
                    <a:pt x="580" y="167"/>
                    <a:pt x="481" y="258"/>
                  </a:cubicBezTo>
                  <a:cubicBezTo>
                    <a:pt x="373" y="349"/>
                    <a:pt x="266" y="449"/>
                    <a:pt x="191" y="573"/>
                  </a:cubicBezTo>
                  <a:cubicBezTo>
                    <a:pt x="9" y="838"/>
                    <a:pt x="1" y="1153"/>
                    <a:pt x="9" y="1459"/>
                  </a:cubicBezTo>
                  <a:cubicBezTo>
                    <a:pt x="17" y="1824"/>
                    <a:pt x="50" y="2172"/>
                    <a:pt x="108" y="2528"/>
                  </a:cubicBezTo>
                  <a:cubicBezTo>
                    <a:pt x="125" y="2619"/>
                    <a:pt x="141" y="2719"/>
                    <a:pt x="166" y="2810"/>
                  </a:cubicBezTo>
                  <a:cubicBezTo>
                    <a:pt x="183" y="2885"/>
                    <a:pt x="216" y="2959"/>
                    <a:pt x="282" y="2992"/>
                  </a:cubicBezTo>
                  <a:cubicBezTo>
                    <a:pt x="314" y="3008"/>
                    <a:pt x="342" y="3014"/>
                    <a:pt x="371" y="3014"/>
                  </a:cubicBezTo>
                  <a:cubicBezTo>
                    <a:pt x="388" y="3014"/>
                    <a:pt x="405" y="3012"/>
                    <a:pt x="423" y="3009"/>
                  </a:cubicBezTo>
                  <a:lnTo>
                    <a:pt x="423" y="3009"/>
                  </a:lnTo>
                  <a:cubicBezTo>
                    <a:pt x="382" y="3075"/>
                    <a:pt x="365" y="3150"/>
                    <a:pt x="348" y="3224"/>
                  </a:cubicBezTo>
                  <a:cubicBezTo>
                    <a:pt x="339" y="3259"/>
                    <a:pt x="364" y="3279"/>
                    <a:pt x="389" y="3279"/>
                  </a:cubicBezTo>
                  <a:cubicBezTo>
                    <a:pt x="407" y="3279"/>
                    <a:pt x="425" y="3269"/>
                    <a:pt x="431" y="3249"/>
                  </a:cubicBezTo>
                  <a:cubicBezTo>
                    <a:pt x="473" y="3175"/>
                    <a:pt x="531" y="3050"/>
                    <a:pt x="622" y="3001"/>
                  </a:cubicBezTo>
                  <a:cubicBezTo>
                    <a:pt x="672" y="3009"/>
                    <a:pt x="721" y="3009"/>
                    <a:pt x="771" y="3025"/>
                  </a:cubicBezTo>
                  <a:cubicBezTo>
                    <a:pt x="1069" y="3108"/>
                    <a:pt x="1252" y="3423"/>
                    <a:pt x="1566" y="3456"/>
                  </a:cubicBezTo>
                  <a:cubicBezTo>
                    <a:pt x="1572" y="3457"/>
                    <a:pt x="1577" y="3458"/>
                    <a:pt x="1583" y="3458"/>
                  </a:cubicBezTo>
                  <a:cubicBezTo>
                    <a:pt x="1622" y="3458"/>
                    <a:pt x="1668" y="3434"/>
                    <a:pt x="1682" y="3398"/>
                  </a:cubicBezTo>
                  <a:cubicBezTo>
                    <a:pt x="1716" y="3257"/>
                    <a:pt x="1666" y="3158"/>
                    <a:pt x="1600" y="3034"/>
                  </a:cubicBezTo>
                  <a:cubicBezTo>
                    <a:pt x="1542" y="2926"/>
                    <a:pt x="1484" y="2810"/>
                    <a:pt x="1434" y="2694"/>
                  </a:cubicBezTo>
                  <a:cubicBezTo>
                    <a:pt x="1384" y="2570"/>
                    <a:pt x="1343" y="2437"/>
                    <a:pt x="1301" y="2305"/>
                  </a:cubicBezTo>
                  <a:cubicBezTo>
                    <a:pt x="1243" y="1716"/>
                    <a:pt x="1160" y="1120"/>
                    <a:pt x="1185" y="523"/>
                  </a:cubicBezTo>
                  <a:cubicBezTo>
                    <a:pt x="1185" y="399"/>
                    <a:pt x="1194" y="275"/>
                    <a:pt x="1144" y="159"/>
                  </a:cubicBezTo>
                  <a:cubicBezTo>
                    <a:pt x="1096" y="63"/>
                    <a:pt x="1009" y="1"/>
                    <a:pt x="905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6641100" y="4472475"/>
              <a:ext cx="113575" cy="73125"/>
            </a:xfrm>
            <a:custGeom>
              <a:rect b="b" l="l" r="r" t="t"/>
              <a:pathLst>
                <a:path extrusionOk="0" h="2925" w="4543">
                  <a:moveTo>
                    <a:pt x="4391" y="1"/>
                  </a:moveTo>
                  <a:cubicBezTo>
                    <a:pt x="4376" y="1"/>
                    <a:pt x="4360" y="4"/>
                    <a:pt x="4344" y="11"/>
                  </a:cubicBezTo>
                  <a:cubicBezTo>
                    <a:pt x="4095" y="111"/>
                    <a:pt x="3838" y="202"/>
                    <a:pt x="3590" y="318"/>
                  </a:cubicBezTo>
                  <a:cubicBezTo>
                    <a:pt x="3366" y="417"/>
                    <a:pt x="3209" y="591"/>
                    <a:pt x="3043" y="765"/>
                  </a:cubicBezTo>
                  <a:cubicBezTo>
                    <a:pt x="2877" y="939"/>
                    <a:pt x="2695" y="1088"/>
                    <a:pt x="2504" y="1213"/>
                  </a:cubicBezTo>
                  <a:cubicBezTo>
                    <a:pt x="2405" y="1279"/>
                    <a:pt x="2297" y="1337"/>
                    <a:pt x="2189" y="1395"/>
                  </a:cubicBezTo>
                  <a:cubicBezTo>
                    <a:pt x="2082" y="1461"/>
                    <a:pt x="1982" y="1519"/>
                    <a:pt x="1866" y="1577"/>
                  </a:cubicBezTo>
                  <a:cubicBezTo>
                    <a:pt x="1841" y="1585"/>
                    <a:pt x="1833" y="1610"/>
                    <a:pt x="1833" y="1635"/>
                  </a:cubicBezTo>
                  <a:cubicBezTo>
                    <a:pt x="1676" y="1668"/>
                    <a:pt x="1510" y="1710"/>
                    <a:pt x="1353" y="1735"/>
                  </a:cubicBezTo>
                  <a:cubicBezTo>
                    <a:pt x="1170" y="1768"/>
                    <a:pt x="988" y="1793"/>
                    <a:pt x="806" y="1817"/>
                  </a:cubicBezTo>
                  <a:cubicBezTo>
                    <a:pt x="615" y="1842"/>
                    <a:pt x="425" y="1851"/>
                    <a:pt x="242" y="1917"/>
                  </a:cubicBezTo>
                  <a:cubicBezTo>
                    <a:pt x="184" y="1933"/>
                    <a:pt x="209" y="2016"/>
                    <a:pt x="259" y="2033"/>
                  </a:cubicBezTo>
                  <a:cubicBezTo>
                    <a:pt x="300" y="2041"/>
                    <a:pt x="342" y="2049"/>
                    <a:pt x="375" y="2049"/>
                  </a:cubicBezTo>
                  <a:cubicBezTo>
                    <a:pt x="367" y="2083"/>
                    <a:pt x="375" y="2107"/>
                    <a:pt x="408" y="2124"/>
                  </a:cubicBezTo>
                  <a:cubicBezTo>
                    <a:pt x="580" y="2177"/>
                    <a:pt x="753" y="2204"/>
                    <a:pt x="921" y="2204"/>
                  </a:cubicBezTo>
                  <a:cubicBezTo>
                    <a:pt x="963" y="2204"/>
                    <a:pt x="1005" y="2202"/>
                    <a:pt x="1046" y="2199"/>
                  </a:cubicBezTo>
                  <a:lnTo>
                    <a:pt x="1046" y="2199"/>
                  </a:lnTo>
                  <a:cubicBezTo>
                    <a:pt x="847" y="2273"/>
                    <a:pt x="657" y="2364"/>
                    <a:pt x="499" y="2505"/>
                  </a:cubicBezTo>
                  <a:cubicBezTo>
                    <a:pt x="433" y="2563"/>
                    <a:pt x="450" y="2654"/>
                    <a:pt x="524" y="2696"/>
                  </a:cubicBezTo>
                  <a:cubicBezTo>
                    <a:pt x="557" y="2712"/>
                    <a:pt x="582" y="2721"/>
                    <a:pt x="615" y="2737"/>
                  </a:cubicBezTo>
                  <a:cubicBezTo>
                    <a:pt x="557" y="2742"/>
                    <a:pt x="498" y="2746"/>
                    <a:pt x="439" y="2746"/>
                  </a:cubicBezTo>
                  <a:cubicBezTo>
                    <a:pt x="313" y="2746"/>
                    <a:pt x="189" y="2730"/>
                    <a:pt x="77" y="2679"/>
                  </a:cubicBezTo>
                  <a:cubicBezTo>
                    <a:pt x="69" y="2675"/>
                    <a:pt x="62" y="2674"/>
                    <a:pt x="56" y="2674"/>
                  </a:cubicBezTo>
                  <a:cubicBezTo>
                    <a:pt x="19" y="2674"/>
                    <a:pt x="0" y="2727"/>
                    <a:pt x="35" y="2762"/>
                  </a:cubicBezTo>
                  <a:cubicBezTo>
                    <a:pt x="126" y="2837"/>
                    <a:pt x="218" y="2886"/>
                    <a:pt x="334" y="2903"/>
                  </a:cubicBezTo>
                  <a:cubicBezTo>
                    <a:pt x="412" y="2919"/>
                    <a:pt x="488" y="2924"/>
                    <a:pt x="564" y="2924"/>
                  </a:cubicBezTo>
                  <a:cubicBezTo>
                    <a:pt x="608" y="2924"/>
                    <a:pt x="653" y="2922"/>
                    <a:pt x="698" y="2919"/>
                  </a:cubicBezTo>
                  <a:cubicBezTo>
                    <a:pt x="963" y="2903"/>
                    <a:pt x="1228" y="2861"/>
                    <a:pt x="1493" y="2803"/>
                  </a:cubicBezTo>
                  <a:cubicBezTo>
                    <a:pt x="1717" y="2745"/>
                    <a:pt x="1941" y="2679"/>
                    <a:pt x="2156" y="2596"/>
                  </a:cubicBezTo>
                  <a:cubicBezTo>
                    <a:pt x="2181" y="2596"/>
                    <a:pt x="2198" y="2588"/>
                    <a:pt x="2223" y="2580"/>
                  </a:cubicBezTo>
                  <a:cubicBezTo>
                    <a:pt x="2537" y="2505"/>
                    <a:pt x="2827" y="2397"/>
                    <a:pt x="3059" y="2165"/>
                  </a:cubicBezTo>
                  <a:cubicBezTo>
                    <a:pt x="3093" y="2124"/>
                    <a:pt x="3076" y="2058"/>
                    <a:pt x="3043" y="2016"/>
                  </a:cubicBezTo>
                  <a:cubicBezTo>
                    <a:pt x="3043" y="2016"/>
                    <a:pt x="3035" y="2016"/>
                    <a:pt x="3035" y="2008"/>
                  </a:cubicBezTo>
                  <a:cubicBezTo>
                    <a:pt x="3407" y="1751"/>
                    <a:pt x="3764" y="1445"/>
                    <a:pt x="4054" y="1097"/>
                  </a:cubicBezTo>
                  <a:cubicBezTo>
                    <a:pt x="4161" y="956"/>
                    <a:pt x="4261" y="807"/>
                    <a:pt x="4344" y="649"/>
                  </a:cubicBezTo>
                  <a:cubicBezTo>
                    <a:pt x="4435" y="492"/>
                    <a:pt x="4543" y="293"/>
                    <a:pt x="4501" y="102"/>
                  </a:cubicBezTo>
                  <a:cubicBezTo>
                    <a:pt x="4488" y="44"/>
                    <a:pt x="4445" y="1"/>
                    <a:pt x="4391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6517275" y="4337650"/>
              <a:ext cx="94900" cy="172875"/>
            </a:xfrm>
            <a:custGeom>
              <a:rect b="b" l="l" r="r" t="t"/>
              <a:pathLst>
                <a:path extrusionOk="0" h="6915" w="3796">
                  <a:moveTo>
                    <a:pt x="597" y="0"/>
                  </a:moveTo>
                  <a:cubicBezTo>
                    <a:pt x="570" y="0"/>
                    <a:pt x="542" y="4"/>
                    <a:pt x="514" y="10"/>
                  </a:cubicBezTo>
                  <a:cubicBezTo>
                    <a:pt x="324" y="52"/>
                    <a:pt x="191" y="217"/>
                    <a:pt x="133" y="400"/>
                  </a:cubicBezTo>
                  <a:cubicBezTo>
                    <a:pt x="0" y="839"/>
                    <a:pt x="266" y="1286"/>
                    <a:pt x="514" y="1634"/>
                  </a:cubicBezTo>
                  <a:cubicBezTo>
                    <a:pt x="539" y="1676"/>
                    <a:pt x="572" y="1717"/>
                    <a:pt x="605" y="1767"/>
                  </a:cubicBezTo>
                  <a:cubicBezTo>
                    <a:pt x="547" y="1800"/>
                    <a:pt x="522" y="1883"/>
                    <a:pt x="572" y="1933"/>
                  </a:cubicBezTo>
                  <a:cubicBezTo>
                    <a:pt x="879" y="2272"/>
                    <a:pt x="1160" y="2629"/>
                    <a:pt x="1409" y="3001"/>
                  </a:cubicBezTo>
                  <a:cubicBezTo>
                    <a:pt x="1409" y="3068"/>
                    <a:pt x="1401" y="3126"/>
                    <a:pt x="1392" y="3192"/>
                  </a:cubicBezTo>
                  <a:cubicBezTo>
                    <a:pt x="1359" y="3424"/>
                    <a:pt x="1326" y="3648"/>
                    <a:pt x="1351" y="3880"/>
                  </a:cubicBezTo>
                  <a:cubicBezTo>
                    <a:pt x="1384" y="4352"/>
                    <a:pt x="1550" y="4808"/>
                    <a:pt x="1740" y="5230"/>
                  </a:cubicBezTo>
                  <a:cubicBezTo>
                    <a:pt x="1947" y="5669"/>
                    <a:pt x="2204" y="6117"/>
                    <a:pt x="2552" y="6465"/>
                  </a:cubicBezTo>
                  <a:cubicBezTo>
                    <a:pt x="2756" y="6668"/>
                    <a:pt x="3080" y="6914"/>
                    <a:pt x="3388" y="6914"/>
                  </a:cubicBezTo>
                  <a:cubicBezTo>
                    <a:pt x="3506" y="6914"/>
                    <a:pt x="3623" y="6878"/>
                    <a:pt x="3729" y="6788"/>
                  </a:cubicBezTo>
                  <a:cubicBezTo>
                    <a:pt x="3795" y="6738"/>
                    <a:pt x="3787" y="6664"/>
                    <a:pt x="3729" y="6614"/>
                  </a:cubicBezTo>
                  <a:cubicBezTo>
                    <a:pt x="3489" y="6382"/>
                    <a:pt x="3273" y="6125"/>
                    <a:pt x="3099" y="5843"/>
                  </a:cubicBezTo>
                  <a:cubicBezTo>
                    <a:pt x="3008" y="5711"/>
                    <a:pt x="2925" y="5562"/>
                    <a:pt x="2859" y="5412"/>
                  </a:cubicBezTo>
                  <a:cubicBezTo>
                    <a:pt x="2793" y="5288"/>
                    <a:pt x="2735" y="5147"/>
                    <a:pt x="2735" y="5006"/>
                  </a:cubicBezTo>
                  <a:cubicBezTo>
                    <a:pt x="2735" y="4940"/>
                    <a:pt x="2751" y="4882"/>
                    <a:pt x="2784" y="4824"/>
                  </a:cubicBezTo>
                  <a:cubicBezTo>
                    <a:pt x="2826" y="4758"/>
                    <a:pt x="2867" y="4700"/>
                    <a:pt x="2875" y="4625"/>
                  </a:cubicBezTo>
                  <a:cubicBezTo>
                    <a:pt x="2900" y="4451"/>
                    <a:pt x="2743" y="4360"/>
                    <a:pt x="2610" y="4286"/>
                  </a:cubicBezTo>
                  <a:cubicBezTo>
                    <a:pt x="2461" y="4203"/>
                    <a:pt x="2320" y="4103"/>
                    <a:pt x="2188" y="3996"/>
                  </a:cubicBezTo>
                  <a:cubicBezTo>
                    <a:pt x="2063" y="3896"/>
                    <a:pt x="1939" y="3788"/>
                    <a:pt x="1881" y="3639"/>
                  </a:cubicBezTo>
                  <a:cubicBezTo>
                    <a:pt x="1807" y="3457"/>
                    <a:pt x="1815" y="3267"/>
                    <a:pt x="1823" y="3076"/>
                  </a:cubicBezTo>
                  <a:cubicBezTo>
                    <a:pt x="1840" y="2894"/>
                    <a:pt x="1856" y="2703"/>
                    <a:pt x="1865" y="2521"/>
                  </a:cubicBezTo>
                  <a:cubicBezTo>
                    <a:pt x="1873" y="2513"/>
                    <a:pt x="1881" y="2513"/>
                    <a:pt x="1889" y="2504"/>
                  </a:cubicBezTo>
                  <a:cubicBezTo>
                    <a:pt x="2022" y="2397"/>
                    <a:pt x="2179" y="2264"/>
                    <a:pt x="2163" y="2082"/>
                  </a:cubicBezTo>
                  <a:cubicBezTo>
                    <a:pt x="2171" y="2073"/>
                    <a:pt x="2171" y="2057"/>
                    <a:pt x="2163" y="2049"/>
                  </a:cubicBezTo>
                  <a:cubicBezTo>
                    <a:pt x="2163" y="2049"/>
                    <a:pt x="2163" y="2040"/>
                    <a:pt x="2155" y="2040"/>
                  </a:cubicBezTo>
                  <a:cubicBezTo>
                    <a:pt x="2155" y="2024"/>
                    <a:pt x="2146" y="2007"/>
                    <a:pt x="2138" y="1991"/>
                  </a:cubicBezTo>
                  <a:cubicBezTo>
                    <a:pt x="2055" y="1808"/>
                    <a:pt x="1823" y="1783"/>
                    <a:pt x="1657" y="1717"/>
                  </a:cubicBezTo>
                  <a:cubicBezTo>
                    <a:pt x="1475" y="1651"/>
                    <a:pt x="1301" y="1551"/>
                    <a:pt x="1152" y="1419"/>
                  </a:cubicBezTo>
                  <a:cubicBezTo>
                    <a:pt x="1003" y="1278"/>
                    <a:pt x="895" y="1096"/>
                    <a:pt x="854" y="905"/>
                  </a:cubicBezTo>
                  <a:cubicBezTo>
                    <a:pt x="829" y="806"/>
                    <a:pt x="821" y="706"/>
                    <a:pt x="837" y="615"/>
                  </a:cubicBezTo>
                  <a:cubicBezTo>
                    <a:pt x="845" y="507"/>
                    <a:pt x="887" y="408"/>
                    <a:pt x="887" y="309"/>
                  </a:cubicBezTo>
                  <a:cubicBezTo>
                    <a:pt x="894" y="130"/>
                    <a:pt x="765" y="0"/>
                    <a:pt x="597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6487850" y="4209475"/>
              <a:ext cx="56175" cy="120100"/>
            </a:xfrm>
            <a:custGeom>
              <a:rect b="b" l="l" r="r" t="t"/>
              <a:pathLst>
                <a:path extrusionOk="0" h="4804" w="2247">
                  <a:moveTo>
                    <a:pt x="243" y="0"/>
                  </a:moveTo>
                  <a:cubicBezTo>
                    <a:pt x="198" y="0"/>
                    <a:pt x="156" y="32"/>
                    <a:pt x="150" y="83"/>
                  </a:cubicBezTo>
                  <a:cubicBezTo>
                    <a:pt x="133" y="241"/>
                    <a:pt x="191" y="390"/>
                    <a:pt x="249" y="539"/>
                  </a:cubicBezTo>
                  <a:cubicBezTo>
                    <a:pt x="316" y="688"/>
                    <a:pt x="390" y="837"/>
                    <a:pt x="457" y="986"/>
                  </a:cubicBezTo>
                  <a:cubicBezTo>
                    <a:pt x="581" y="1260"/>
                    <a:pt x="697" y="1533"/>
                    <a:pt x="780" y="1815"/>
                  </a:cubicBezTo>
                  <a:cubicBezTo>
                    <a:pt x="689" y="1657"/>
                    <a:pt x="581" y="1508"/>
                    <a:pt x="473" y="1359"/>
                  </a:cubicBezTo>
                  <a:cubicBezTo>
                    <a:pt x="357" y="1202"/>
                    <a:pt x="225" y="1061"/>
                    <a:pt x="92" y="903"/>
                  </a:cubicBezTo>
                  <a:cubicBezTo>
                    <a:pt x="84" y="895"/>
                    <a:pt x="73" y="891"/>
                    <a:pt x="62" y="891"/>
                  </a:cubicBezTo>
                  <a:cubicBezTo>
                    <a:pt x="32" y="891"/>
                    <a:pt x="1" y="922"/>
                    <a:pt x="26" y="953"/>
                  </a:cubicBezTo>
                  <a:cubicBezTo>
                    <a:pt x="133" y="1119"/>
                    <a:pt x="233" y="1293"/>
                    <a:pt x="332" y="1459"/>
                  </a:cubicBezTo>
                  <a:cubicBezTo>
                    <a:pt x="432" y="1624"/>
                    <a:pt x="531" y="1790"/>
                    <a:pt x="614" y="1956"/>
                  </a:cubicBezTo>
                  <a:cubicBezTo>
                    <a:pt x="689" y="2097"/>
                    <a:pt x="747" y="2237"/>
                    <a:pt x="788" y="2387"/>
                  </a:cubicBezTo>
                  <a:cubicBezTo>
                    <a:pt x="738" y="2428"/>
                    <a:pt x="664" y="2445"/>
                    <a:pt x="597" y="2461"/>
                  </a:cubicBezTo>
                  <a:cubicBezTo>
                    <a:pt x="481" y="2478"/>
                    <a:pt x="324" y="2469"/>
                    <a:pt x="233" y="2552"/>
                  </a:cubicBezTo>
                  <a:cubicBezTo>
                    <a:pt x="117" y="2660"/>
                    <a:pt x="208" y="2817"/>
                    <a:pt x="274" y="2925"/>
                  </a:cubicBezTo>
                  <a:cubicBezTo>
                    <a:pt x="407" y="3157"/>
                    <a:pt x="606" y="3373"/>
                    <a:pt x="672" y="3646"/>
                  </a:cubicBezTo>
                  <a:cubicBezTo>
                    <a:pt x="738" y="3928"/>
                    <a:pt x="606" y="4234"/>
                    <a:pt x="755" y="4508"/>
                  </a:cubicBezTo>
                  <a:cubicBezTo>
                    <a:pt x="843" y="4663"/>
                    <a:pt x="997" y="4764"/>
                    <a:pt x="1154" y="4764"/>
                  </a:cubicBezTo>
                  <a:cubicBezTo>
                    <a:pt x="1190" y="4764"/>
                    <a:pt x="1225" y="4759"/>
                    <a:pt x="1260" y="4748"/>
                  </a:cubicBezTo>
                  <a:cubicBezTo>
                    <a:pt x="1260" y="4776"/>
                    <a:pt x="1287" y="4804"/>
                    <a:pt x="1311" y="4804"/>
                  </a:cubicBezTo>
                  <a:cubicBezTo>
                    <a:pt x="1323" y="4804"/>
                    <a:pt x="1335" y="4797"/>
                    <a:pt x="1343" y="4781"/>
                  </a:cubicBezTo>
                  <a:cubicBezTo>
                    <a:pt x="1376" y="4723"/>
                    <a:pt x="1418" y="4673"/>
                    <a:pt x="1459" y="4615"/>
                  </a:cubicBezTo>
                  <a:cubicBezTo>
                    <a:pt x="1542" y="4541"/>
                    <a:pt x="1608" y="4441"/>
                    <a:pt x="1666" y="4350"/>
                  </a:cubicBezTo>
                  <a:cubicBezTo>
                    <a:pt x="1691" y="4317"/>
                    <a:pt x="1708" y="4284"/>
                    <a:pt x="1732" y="4251"/>
                  </a:cubicBezTo>
                  <a:cubicBezTo>
                    <a:pt x="1832" y="4110"/>
                    <a:pt x="1923" y="3952"/>
                    <a:pt x="1981" y="3778"/>
                  </a:cubicBezTo>
                  <a:cubicBezTo>
                    <a:pt x="1989" y="3762"/>
                    <a:pt x="1998" y="3745"/>
                    <a:pt x="1998" y="3729"/>
                  </a:cubicBezTo>
                  <a:cubicBezTo>
                    <a:pt x="2031" y="3663"/>
                    <a:pt x="2064" y="3588"/>
                    <a:pt x="2089" y="3522"/>
                  </a:cubicBezTo>
                  <a:cubicBezTo>
                    <a:pt x="2147" y="3381"/>
                    <a:pt x="2246" y="3215"/>
                    <a:pt x="2163" y="3066"/>
                  </a:cubicBezTo>
                  <a:cubicBezTo>
                    <a:pt x="2089" y="2933"/>
                    <a:pt x="1931" y="2875"/>
                    <a:pt x="1824" y="2784"/>
                  </a:cubicBezTo>
                  <a:cubicBezTo>
                    <a:pt x="1807" y="2759"/>
                    <a:pt x="1790" y="2735"/>
                    <a:pt x="1782" y="2710"/>
                  </a:cubicBezTo>
                  <a:cubicBezTo>
                    <a:pt x="1732" y="2635"/>
                    <a:pt x="1691" y="2552"/>
                    <a:pt x="1666" y="2469"/>
                  </a:cubicBezTo>
                  <a:cubicBezTo>
                    <a:pt x="1633" y="2362"/>
                    <a:pt x="1625" y="2246"/>
                    <a:pt x="1625" y="2138"/>
                  </a:cubicBezTo>
                  <a:cubicBezTo>
                    <a:pt x="1625" y="1947"/>
                    <a:pt x="1633" y="1765"/>
                    <a:pt x="1600" y="1575"/>
                  </a:cubicBezTo>
                  <a:cubicBezTo>
                    <a:pt x="1534" y="1251"/>
                    <a:pt x="1393" y="937"/>
                    <a:pt x="1194" y="680"/>
                  </a:cubicBezTo>
                  <a:cubicBezTo>
                    <a:pt x="954" y="373"/>
                    <a:pt x="639" y="133"/>
                    <a:pt x="283" y="9"/>
                  </a:cubicBezTo>
                  <a:cubicBezTo>
                    <a:pt x="269" y="3"/>
                    <a:pt x="256" y="0"/>
                    <a:pt x="243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6479375" y="4224175"/>
              <a:ext cx="5825" cy="6325"/>
            </a:xfrm>
            <a:custGeom>
              <a:rect b="b" l="l" r="r" t="t"/>
              <a:pathLst>
                <a:path extrusionOk="0" h="253" w="233">
                  <a:moveTo>
                    <a:pt x="33" y="1"/>
                  </a:moveTo>
                  <a:cubicBezTo>
                    <a:pt x="17" y="1"/>
                    <a:pt x="8" y="9"/>
                    <a:pt x="8" y="25"/>
                  </a:cubicBezTo>
                  <a:cubicBezTo>
                    <a:pt x="0" y="50"/>
                    <a:pt x="8" y="67"/>
                    <a:pt x="17" y="92"/>
                  </a:cubicBezTo>
                  <a:cubicBezTo>
                    <a:pt x="25" y="117"/>
                    <a:pt x="42" y="125"/>
                    <a:pt x="58" y="141"/>
                  </a:cubicBezTo>
                  <a:cubicBezTo>
                    <a:pt x="83" y="175"/>
                    <a:pt x="108" y="208"/>
                    <a:pt x="133" y="233"/>
                  </a:cubicBezTo>
                  <a:cubicBezTo>
                    <a:pt x="142" y="246"/>
                    <a:pt x="156" y="252"/>
                    <a:pt x="171" y="252"/>
                  </a:cubicBezTo>
                  <a:cubicBezTo>
                    <a:pt x="183" y="252"/>
                    <a:pt x="196" y="248"/>
                    <a:pt x="207" y="241"/>
                  </a:cubicBezTo>
                  <a:cubicBezTo>
                    <a:pt x="224" y="224"/>
                    <a:pt x="232" y="191"/>
                    <a:pt x="216" y="166"/>
                  </a:cubicBezTo>
                  <a:cubicBezTo>
                    <a:pt x="191" y="141"/>
                    <a:pt x="166" y="108"/>
                    <a:pt x="141" y="75"/>
                  </a:cubicBezTo>
                  <a:cubicBezTo>
                    <a:pt x="124" y="59"/>
                    <a:pt x="116" y="42"/>
                    <a:pt x="100" y="25"/>
                  </a:cubicBezTo>
                  <a:cubicBezTo>
                    <a:pt x="83" y="17"/>
                    <a:pt x="58" y="1"/>
                    <a:pt x="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6491375" y="4247275"/>
              <a:ext cx="7225" cy="9575"/>
            </a:xfrm>
            <a:custGeom>
              <a:rect b="b" l="l" r="r" t="t"/>
              <a:pathLst>
                <a:path extrusionOk="0" h="383" w="289">
                  <a:moveTo>
                    <a:pt x="46" y="0"/>
                  </a:moveTo>
                  <a:cubicBezTo>
                    <a:pt x="36" y="0"/>
                    <a:pt x="26" y="5"/>
                    <a:pt x="17" y="13"/>
                  </a:cubicBezTo>
                  <a:cubicBezTo>
                    <a:pt x="1" y="21"/>
                    <a:pt x="1" y="46"/>
                    <a:pt x="9" y="63"/>
                  </a:cubicBezTo>
                  <a:cubicBezTo>
                    <a:pt x="50" y="121"/>
                    <a:pt x="84" y="170"/>
                    <a:pt x="117" y="220"/>
                  </a:cubicBezTo>
                  <a:cubicBezTo>
                    <a:pt x="133" y="245"/>
                    <a:pt x="158" y="278"/>
                    <a:pt x="175" y="303"/>
                  </a:cubicBezTo>
                  <a:cubicBezTo>
                    <a:pt x="183" y="311"/>
                    <a:pt x="191" y="328"/>
                    <a:pt x="200" y="336"/>
                  </a:cubicBezTo>
                  <a:cubicBezTo>
                    <a:pt x="216" y="353"/>
                    <a:pt x="224" y="361"/>
                    <a:pt x="241" y="377"/>
                  </a:cubicBezTo>
                  <a:cubicBezTo>
                    <a:pt x="245" y="381"/>
                    <a:pt x="249" y="383"/>
                    <a:pt x="254" y="383"/>
                  </a:cubicBezTo>
                  <a:cubicBezTo>
                    <a:pt x="270" y="383"/>
                    <a:pt x="289" y="364"/>
                    <a:pt x="282" y="344"/>
                  </a:cubicBezTo>
                  <a:cubicBezTo>
                    <a:pt x="274" y="328"/>
                    <a:pt x="266" y="311"/>
                    <a:pt x="258" y="295"/>
                  </a:cubicBezTo>
                  <a:cubicBezTo>
                    <a:pt x="258" y="278"/>
                    <a:pt x="241" y="270"/>
                    <a:pt x="233" y="253"/>
                  </a:cubicBezTo>
                  <a:cubicBezTo>
                    <a:pt x="216" y="228"/>
                    <a:pt x="200" y="203"/>
                    <a:pt x="183" y="179"/>
                  </a:cubicBezTo>
                  <a:cubicBezTo>
                    <a:pt x="150" y="121"/>
                    <a:pt x="108" y="71"/>
                    <a:pt x="75" y="13"/>
                  </a:cubicBezTo>
                  <a:cubicBezTo>
                    <a:pt x="67" y="5"/>
                    <a:pt x="57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6494475" y="4264000"/>
              <a:ext cx="3975" cy="7575"/>
            </a:xfrm>
            <a:custGeom>
              <a:rect b="b" l="l" r="r" t="t"/>
              <a:pathLst>
                <a:path extrusionOk="0" h="303" w="159">
                  <a:moveTo>
                    <a:pt x="56" y="0"/>
                  </a:moveTo>
                  <a:cubicBezTo>
                    <a:pt x="49" y="0"/>
                    <a:pt x="41" y="2"/>
                    <a:pt x="34" y="7"/>
                  </a:cubicBezTo>
                  <a:cubicBezTo>
                    <a:pt x="9" y="15"/>
                    <a:pt x="1" y="40"/>
                    <a:pt x="9" y="65"/>
                  </a:cubicBezTo>
                  <a:cubicBezTo>
                    <a:pt x="26" y="106"/>
                    <a:pt x="34" y="139"/>
                    <a:pt x="51" y="181"/>
                  </a:cubicBezTo>
                  <a:cubicBezTo>
                    <a:pt x="59" y="197"/>
                    <a:pt x="59" y="222"/>
                    <a:pt x="67" y="239"/>
                  </a:cubicBezTo>
                  <a:cubicBezTo>
                    <a:pt x="84" y="255"/>
                    <a:pt x="92" y="272"/>
                    <a:pt x="100" y="288"/>
                  </a:cubicBezTo>
                  <a:cubicBezTo>
                    <a:pt x="105" y="298"/>
                    <a:pt x="116" y="302"/>
                    <a:pt x="125" y="302"/>
                  </a:cubicBezTo>
                  <a:cubicBezTo>
                    <a:pt x="132" y="302"/>
                    <a:pt x="138" y="300"/>
                    <a:pt x="142" y="297"/>
                  </a:cubicBezTo>
                  <a:cubicBezTo>
                    <a:pt x="158" y="297"/>
                    <a:pt x="158" y="280"/>
                    <a:pt x="158" y="264"/>
                  </a:cubicBezTo>
                  <a:cubicBezTo>
                    <a:pt x="158" y="247"/>
                    <a:pt x="158" y="222"/>
                    <a:pt x="158" y="206"/>
                  </a:cubicBezTo>
                  <a:cubicBezTo>
                    <a:pt x="150" y="189"/>
                    <a:pt x="142" y="164"/>
                    <a:pt x="134" y="139"/>
                  </a:cubicBezTo>
                  <a:lnTo>
                    <a:pt x="134" y="139"/>
                  </a:lnTo>
                  <a:lnTo>
                    <a:pt x="142" y="148"/>
                  </a:lnTo>
                  <a:lnTo>
                    <a:pt x="100" y="32"/>
                  </a:lnTo>
                  <a:cubicBezTo>
                    <a:pt x="94" y="14"/>
                    <a:pt x="76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1"/>
            <p:cNvSpPr/>
            <p:nvPr/>
          </p:nvSpPr>
          <p:spPr>
            <a:xfrm>
              <a:off x="6691675" y="4124075"/>
              <a:ext cx="68375" cy="87600"/>
            </a:xfrm>
            <a:custGeom>
              <a:rect b="b" l="l" r="r" t="t"/>
              <a:pathLst>
                <a:path extrusionOk="0" h="3504" w="2735">
                  <a:moveTo>
                    <a:pt x="1391" y="1"/>
                  </a:moveTo>
                  <a:cubicBezTo>
                    <a:pt x="1363" y="1"/>
                    <a:pt x="1336" y="24"/>
                    <a:pt x="1351" y="61"/>
                  </a:cubicBezTo>
                  <a:cubicBezTo>
                    <a:pt x="1467" y="359"/>
                    <a:pt x="1558" y="674"/>
                    <a:pt x="1625" y="989"/>
                  </a:cubicBezTo>
                  <a:cubicBezTo>
                    <a:pt x="1592" y="1038"/>
                    <a:pt x="1558" y="1080"/>
                    <a:pt x="1509" y="1121"/>
                  </a:cubicBezTo>
                  <a:cubicBezTo>
                    <a:pt x="1418" y="1212"/>
                    <a:pt x="1293" y="1279"/>
                    <a:pt x="1161" y="1295"/>
                  </a:cubicBezTo>
                  <a:cubicBezTo>
                    <a:pt x="1134" y="1299"/>
                    <a:pt x="1108" y="1300"/>
                    <a:pt x="1082" y="1300"/>
                  </a:cubicBezTo>
                  <a:cubicBezTo>
                    <a:pt x="856" y="1300"/>
                    <a:pt x="650" y="1174"/>
                    <a:pt x="531" y="980"/>
                  </a:cubicBezTo>
                  <a:cubicBezTo>
                    <a:pt x="511" y="951"/>
                    <a:pt x="476" y="936"/>
                    <a:pt x="443" y="936"/>
                  </a:cubicBezTo>
                  <a:cubicBezTo>
                    <a:pt x="420" y="936"/>
                    <a:pt x="398" y="942"/>
                    <a:pt x="382" y="956"/>
                  </a:cubicBezTo>
                  <a:cubicBezTo>
                    <a:pt x="216" y="1088"/>
                    <a:pt x="200" y="1287"/>
                    <a:pt x="166" y="1478"/>
                  </a:cubicBezTo>
                  <a:cubicBezTo>
                    <a:pt x="133" y="1726"/>
                    <a:pt x="100" y="1966"/>
                    <a:pt x="67" y="2215"/>
                  </a:cubicBezTo>
                  <a:cubicBezTo>
                    <a:pt x="59" y="2314"/>
                    <a:pt x="34" y="2414"/>
                    <a:pt x="75" y="2513"/>
                  </a:cubicBezTo>
                  <a:lnTo>
                    <a:pt x="84" y="2521"/>
                  </a:lnTo>
                  <a:cubicBezTo>
                    <a:pt x="75" y="2521"/>
                    <a:pt x="67" y="2521"/>
                    <a:pt x="67" y="2530"/>
                  </a:cubicBezTo>
                  <a:cubicBezTo>
                    <a:pt x="1" y="2546"/>
                    <a:pt x="34" y="2629"/>
                    <a:pt x="92" y="2629"/>
                  </a:cubicBezTo>
                  <a:lnTo>
                    <a:pt x="200" y="2629"/>
                  </a:lnTo>
                  <a:cubicBezTo>
                    <a:pt x="233" y="2637"/>
                    <a:pt x="274" y="2646"/>
                    <a:pt x="316" y="2646"/>
                  </a:cubicBezTo>
                  <a:cubicBezTo>
                    <a:pt x="465" y="2662"/>
                    <a:pt x="614" y="2687"/>
                    <a:pt x="763" y="2729"/>
                  </a:cubicBezTo>
                  <a:cubicBezTo>
                    <a:pt x="1012" y="2803"/>
                    <a:pt x="1252" y="2927"/>
                    <a:pt x="1459" y="3068"/>
                  </a:cubicBezTo>
                  <a:cubicBezTo>
                    <a:pt x="1666" y="3201"/>
                    <a:pt x="1848" y="3416"/>
                    <a:pt x="2089" y="3483"/>
                  </a:cubicBezTo>
                  <a:cubicBezTo>
                    <a:pt x="2140" y="3497"/>
                    <a:pt x="2190" y="3504"/>
                    <a:pt x="2240" y="3504"/>
                  </a:cubicBezTo>
                  <a:cubicBezTo>
                    <a:pt x="2424" y="3504"/>
                    <a:pt x="2589" y="3407"/>
                    <a:pt x="2660" y="3217"/>
                  </a:cubicBezTo>
                  <a:cubicBezTo>
                    <a:pt x="2735" y="3002"/>
                    <a:pt x="2702" y="2745"/>
                    <a:pt x="2685" y="2521"/>
                  </a:cubicBezTo>
                  <a:cubicBezTo>
                    <a:pt x="2669" y="2265"/>
                    <a:pt x="2627" y="2000"/>
                    <a:pt x="2553" y="1751"/>
                  </a:cubicBezTo>
                  <a:cubicBezTo>
                    <a:pt x="2486" y="1494"/>
                    <a:pt x="2387" y="1254"/>
                    <a:pt x="2263" y="1022"/>
                  </a:cubicBezTo>
                  <a:cubicBezTo>
                    <a:pt x="2254" y="1014"/>
                    <a:pt x="2254" y="1014"/>
                    <a:pt x="2246" y="1005"/>
                  </a:cubicBezTo>
                  <a:cubicBezTo>
                    <a:pt x="2205" y="831"/>
                    <a:pt x="2147" y="657"/>
                    <a:pt x="2064" y="500"/>
                  </a:cubicBezTo>
                  <a:cubicBezTo>
                    <a:pt x="1973" y="334"/>
                    <a:pt x="1857" y="218"/>
                    <a:pt x="1716" y="94"/>
                  </a:cubicBezTo>
                  <a:cubicBezTo>
                    <a:pt x="1706" y="85"/>
                    <a:pt x="1695" y="82"/>
                    <a:pt x="1684" y="82"/>
                  </a:cubicBezTo>
                  <a:cubicBezTo>
                    <a:pt x="1641" y="82"/>
                    <a:pt x="1600" y="137"/>
                    <a:pt x="1633" y="177"/>
                  </a:cubicBezTo>
                  <a:cubicBezTo>
                    <a:pt x="1741" y="301"/>
                    <a:pt x="1815" y="467"/>
                    <a:pt x="1882" y="616"/>
                  </a:cubicBezTo>
                  <a:cubicBezTo>
                    <a:pt x="1890" y="641"/>
                    <a:pt x="1898" y="666"/>
                    <a:pt x="1906" y="690"/>
                  </a:cubicBezTo>
                  <a:cubicBezTo>
                    <a:pt x="1857" y="707"/>
                    <a:pt x="1815" y="740"/>
                    <a:pt x="1774" y="782"/>
                  </a:cubicBezTo>
                  <a:cubicBezTo>
                    <a:pt x="1749" y="690"/>
                    <a:pt x="1716" y="608"/>
                    <a:pt x="1683" y="516"/>
                  </a:cubicBezTo>
                  <a:cubicBezTo>
                    <a:pt x="1616" y="351"/>
                    <a:pt x="1525" y="185"/>
                    <a:pt x="1434" y="28"/>
                  </a:cubicBezTo>
                  <a:cubicBezTo>
                    <a:pt x="1425" y="9"/>
                    <a:pt x="1408" y="1"/>
                    <a:pt x="1391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6686275" y="4244250"/>
              <a:ext cx="18900" cy="39200"/>
            </a:xfrm>
            <a:custGeom>
              <a:rect b="b" l="l" r="r" t="t"/>
              <a:pathLst>
                <a:path extrusionOk="0" h="1568" w="756">
                  <a:moveTo>
                    <a:pt x="55" y="1"/>
                  </a:moveTo>
                  <a:cubicBezTo>
                    <a:pt x="28" y="1"/>
                    <a:pt x="0" y="30"/>
                    <a:pt x="18" y="59"/>
                  </a:cubicBezTo>
                  <a:cubicBezTo>
                    <a:pt x="134" y="283"/>
                    <a:pt x="225" y="532"/>
                    <a:pt x="308" y="772"/>
                  </a:cubicBezTo>
                  <a:cubicBezTo>
                    <a:pt x="349" y="888"/>
                    <a:pt x="391" y="1004"/>
                    <a:pt x="424" y="1128"/>
                  </a:cubicBezTo>
                  <a:cubicBezTo>
                    <a:pt x="465" y="1252"/>
                    <a:pt x="490" y="1377"/>
                    <a:pt x="540" y="1501"/>
                  </a:cubicBezTo>
                  <a:cubicBezTo>
                    <a:pt x="548" y="1534"/>
                    <a:pt x="590" y="1567"/>
                    <a:pt x="623" y="1567"/>
                  </a:cubicBezTo>
                  <a:cubicBezTo>
                    <a:pt x="656" y="1567"/>
                    <a:pt x="681" y="1567"/>
                    <a:pt x="706" y="1542"/>
                  </a:cubicBezTo>
                  <a:cubicBezTo>
                    <a:pt x="739" y="1526"/>
                    <a:pt x="755" y="1476"/>
                    <a:pt x="747" y="1443"/>
                  </a:cubicBezTo>
                  <a:cubicBezTo>
                    <a:pt x="730" y="1319"/>
                    <a:pt x="681" y="1186"/>
                    <a:pt x="639" y="1070"/>
                  </a:cubicBezTo>
                  <a:cubicBezTo>
                    <a:pt x="590" y="938"/>
                    <a:pt x="540" y="813"/>
                    <a:pt x="482" y="697"/>
                  </a:cubicBezTo>
                  <a:cubicBezTo>
                    <a:pt x="374" y="457"/>
                    <a:pt x="233" y="242"/>
                    <a:pt x="84" y="18"/>
                  </a:cubicBezTo>
                  <a:cubicBezTo>
                    <a:pt x="77" y="6"/>
                    <a:pt x="66" y="1"/>
                    <a:pt x="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6706175" y="4265200"/>
              <a:ext cx="4175" cy="9050"/>
            </a:xfrm>
            <a:custGeom>
              <a:rect b="b" l="l" r="r" t="t"/>
              <a:pathLst>
                <a:path extrusionOk="0" h="362" w="167">
                  <a:moveTo>
                    <a:pt x="142" y="191"/>
                  </a:moveTo>
                  <a:cubicBezTo>
                    <a:pt x="142" y="195"/>
                    <a:pt x="144" y="197"/>
                    <a:pt x="145" y="197"/>
                  </a:cubicBezTo>
                  <a:cubicBezTo>
                    <a:pt x="146" y="197"/>
                    <a:pt x="146" y="195"/>
                    <a:pt x="142" y="191"/>
                  </a:cubicBezTo>
                  <a:close/>
                  <a:moveTo>
                    <a:pt x="50" y="0"/>
                  </a:moveTo>
                  <a:cubicBezTo>
                    <a:pt x="17" y="8"/>
                    <a:pt x="1" y="33"/>
                    <a:pt x="1" y="66"/>
                  </a:cubicBezTo>
                  <a:cubicBezTo>
                    <a:pt x="9" y="116"/>
                    <a:pt x="17" y="166"/>
                    <a:pt x="26" y="216"/>
                  </a:cubicBezTo>
                  <a:cubicBezTo>
                    <a:pt x="34" y="240"/>
                    <a:pt x="42" y="265"/>
                    <a:pt x="59" y="298"/>
                  </a:cubicBezTo>
                  <a:cubicBezTo>
                    <a:pt x="67" y="323"/>
                    <a:pt x="84" y="348"/>
                    <a:pt x="117" y="356"/>
                  </a:cubicBezTo>
                  <a:cubicBezTo>
                    <a:pt x="120" y="360"/>
                    <a:pt x="125" y="362"/>
                    <a:pt x="130" y="362"/>
                  </a:cubicBezTo>
                  <a:cubicBezTo>
                    <a:pt x="137" y="362"/>
                    <a:pt x="145" y="358"/>
                    <a:pt x="150" y="348"/>
                  </a:cubicBezTo>
                  <a:cubicBezTo>
                    <a:pt x="166" y="323"/>
                    <a:pt x="166" y="298"/>
                    <a:pt x="158" y="265"/>
                  </a:cubicBezTo>
                  <a:cubicBezTo>
                    <a:pt x="158" y="257"/>
                    <a:pt x="158" y="240"/>
                    <a:pt x="158" y="232"/>
                  </a:cubicBezTo>
                  <a:cubicBezTo>
                    <a:pt x="158" y="224"/>
                    <a:pt x="150" y="224"/>
                    <a:pt x="150" y="216"/>
                  </a:cubicBezTo>
                  <a:cubicBezTo>
                    <a:pt x="150" y="207"/>
                    <a:pt x="150" y="199"/>
                    <a:pt x="142" y="199"/>
                  </a:cubicBezTo>
                  <a:cubicBezTo>
                    <a:pt x="142" y="191"/>
                    <a:pt x="142" y="191"/>
                    <a:pt x="142" y="191"/>
                  </a:cubicBezTo>
                  <a:cubicBezTo>
                    <a:pt x="142" y="182"/>
                    <a:pt x="142" y="182"/>
                    <a:pt x="142" y="182"/>
                  </a:cubicBezTo>
                  <a:cubicBezTo>
                    <a:pt x="142" y="174"/>
                    <a:pt x="142" y="166"/>
                    <a:pt x="133" y="166"/>
                  </a:cubicBezTo>
                  <a:cubicBezTo>
                    <a:pt x="133" y="149"/>
                    <a:pt x="133" y="141"/>
                    <a:pt x="125" y="124"/>
                  </a:cubicBezTo>
                  <a:cubicBezTo>
                    <a:pt x="125" y="100"/>
                    <a:pt x="117" y="75"/>
                    <a:pt x="117" y="50"/>
                  </a:cubicBezTo>
                  <a:cubicBezTo>
                    <a:pt x="108" y="25"/>
                    <a:pt x="84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6714475" y="4269125"/>
              <a:ext cx="3325" cy="6575"/>
            </a:xfrm>
            <a:custGeom>
              <a:rect b="b" l="l" r="r" t="t"/>
              <a:pathLst>
                <a:path extrusionOk="0" h="263" w="133">
                  <a:moveTo>
                    <a:pt x="50" y="1"/>
                  </a:moveTo>
                  <a:cubicBezTo>
                    <a:pt x="25" y="9"/>
                    <a:pt x="0" y="34"/>
                    <a:pt x="0" y="67"/>
                  </a:cubicBezTo>
                  <a:cubicBezTo>
                    <a:pt x="8" y="100"/>
                    <a:pt x="8" y="125"/>
                    <a:pt x="17" y="158"/>
                  </a:cubicBezTo>
                  <a:cubicBezTo>
                    <a:pt x="17" y="166"/>
                    <a:pt x="25" y="183"/>
                    <a:pt x="25" y="199"/>
                  </a:cubicBezTo>
                  <a:cubicBezTo>
                    <a:pt x="25" y="208"/>
                    <a:pt x="33" y="216"/>
                    <a:pt x="33" y="216"/>
                  </a:cubicBezTo>
                  <a:cubicBezTo>
                    <a:pt x="33" y="224"/>
                    <a:pt x="42" y="233"/>
                    <a:pt x="42" y="241"/>
                  </a:cubicBezTo>
                  <a:cubicBezTo>
                    <a:pt x="50" y="241"/>
                    <a:pt x="50" y="249"/>
                    <a:pt x="58" y="257"/>
                  </a:cubicBezTo>
                  <a:cubicBezTo>
                    <a:pt x="65" y="261"/>
                    <a:pt x="73" y="263"/>
                    <a:pt x="81" y="263"/>
                  </a:cubicBezTo>
                  <a:cubicBezTo>
                    <a:pt x="92" y="263"/>
                    <a:pt x="103" y="259"/>
                    <a:pt x="108" y="249"/>
                  </a:cubicBezTo>
                  <a:cubicBezTo>
                    <a:pt x="116" y="241"/>
                    <a:pt x="124" y="233"/>
                    <a:pt x="124" y="224"/>
                  </a:cubicBezTo>
                  <a:cubicBezTo>
                    <a:pt x="124" y="224"/>
                    <a:pt x="124" y="216"/>
                    <a:pt x="133" y="208"/>
                  </a:cubicBezTo>
                  <a:cubicBezTo>
                    <a:pt x="133" y="199"/>
                    <a:pt x="133" y="191"/>
                    <a:pt x="133" y="183"/>
                  </a:cubicBezTo>
                  <a:cubicBezTo>
                    <a:pt x="133" y="166"/>
                    <a:pt x="124" y="158"/>
                    <a:pt x="124" y="141"/>
                  </a:cubicBezTo>
                  <a:cubicBezTo>
                    <a:pt x="124" y="108"/>
                    <a:pt x="124" y="83"/>
                    <a:pt x="116" y="50"/>
                  </a:cubicBezTo>
                  <a:cubicBezTo>
                    <a:pt x="108" y="25"/>
                    <a:pt x="83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1"/>
            <p:cNvSpPr/>
            <p:nvPr/>
          </p:nvSpPr>
          <p:spPr>
            <a:xfrm>
              <a:off x="6734150" y="4245350"/>
              <a:ext cx="12850" cy="14225"/>
            </a:xfrm>
            <a:custGeom>
              <a:rect b="b" l="l" r="r" t="t"/>
              <a:pathLst>
                <a:path extrusionOk="0" h="569" w="514">
                  <a:moveTo>
                    <a:pt x="430" y="0"/>
                  </a:moveTo>
                  <a:cubicBezTo>
                    <a:pt x="393" y="0"/>
                    <a:pt x="354" y="24"/>
                    <a:pt x="332" y="40"/>
                  </a:cubicBezTo>
                  <a:cubicBezTo>
                    <a:pt x="265" y="98"/>
                    <a:pt x="216" y="164"/>
                    <a:pt x="166" y="231"/>
                  </a:cubicBezTo>
                  <a:cubicBezTo>
                    <a:pt x="108" y="305"/>
                    <a:pt x="58" y="388"/>
                    <a:pt x="17" y="471"/>
                  </a:cubicBezTo>
                  <a:cubicBezTo>
                    <a:pt x="0" y="504"/>
                    <a:pt x="25" y="546"/>
                    <a:pt x="58" y="562"/>
                  </a:cubicBezTo>
                  <a:cubicBezTo>
                    <a:pt x="69" y="566"/>
                    <a:pt x="79" y="568"/>
                    <a:pt x="89" y="568"/>
                  </a:cubicBezTo>
                  <a:cubicBezTo>
                    <a:pt x="116" y="568"/>
                    <a:pt x="137" y="551"/>
                    <a:pt x="149" y="521"/>
                  </a:cubicBezTo>
                  <a:lnTo>
                    <a:pt x="158" y="512"/>
                  </a:lnTo>
                  <a:cubicBezTo>
                    <a:pt x="158" y="512"/>
                    <a:pt x="158" y="504"/>
                    <a:pt x="158" y="504"/>
                  </a:cubicBezTo>
                  <a:cubicBezTo>
                    <a:pt x="166" y="496"/>
                    <a:pt x="166" y="496"/>
                    <a:pt x="166" y="496"/>
                  </a:cubicBezTo>
                  <a:cubicBezTo>
                    <a:pt x="166" y="488"/>
                    <a:pt x="166" y="488"/>
                    <a:pt x="174" y="479"/>
                  </a:cubicBezTo>
                  <a:cubicBezTo>
                    <a:pt x="183" y="463"/>
                    <a:pt x="191" y="446"/>
                    <a:pt x="207" y="430"/>
                  </a:cubicBezTo>
                  <a:cubicBezTo>
                    <a:pt x="232" y="396"/>
                    <a:pt x="249" y="363"/>
                    <a:pt x="274" y="330"/>
                  </a:cubicBezTo>
                  <a:cubicBezTo>
                    <a:pt x="299" y="305"/>
                    <a:pt x="323" y="272"/>
                    <a:pt x="348" y="247"/>
                  </a:cubicBezTo>
                  <a:cubicBezTo>
                    <a:pt x="365" y="231"/>
                    <a:pt x="381" y="214"/>
                    <a:pt x="390" y="198"/>
                  </a:cubicBezTo>
                  <a:lnTo>
                    <a:pt x="398" y="189"/>
                  </a:lnTo>
                  <a:cubicBezTo>
                    <a:pt x="415" y="181"/>
                    <a:pt x="423" y="173"/>
                    <a:pt x="431" y="156"/>
                  </a:cubicBezTo>
                  <a:cubicBezTo>
                    <a:pt x="464" y="123"/>
                    <a:pt x="514" y="65"/>
                    <a:pt x="481" y="15"/>
                  </a:cubicBezTo>
                  <a:lnTo>
                    <a:pt x="481" y="15"/>
                  </a:lnTo>
                  <a:lnTo>
                    <a:pt x="481" y="24"/>
                  </a:lnTo>
                  <a:cubicBezTo>
                    <a:pt x="467" y="7"/>
                    <a:pt x="449" y="0"/>
                    <a:pt x="4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1"/>
            <p:cNvSpPr/>
            <p:nvPr/>
          </p:nvSpPr>
          <p:spPr>
            <a:xfrm>
              <a:off x="6731250" y="4246625"/>
              <a:ext cx="4375" cy="4300"/>
            </a:xfrm>
            <a:custGeom>
              <a:rect b="b" l="l" r="r" t="t"/>
              <a:pathLst>
                <a:path extrusionOk="0" h="172" w="175">
                  <a:moveTo>
                    <a:pt x="131" y="0"/>
                  </a:moveTo>
                  <a:cubicBezTo>
                    <a:pt x="123" y="0"/>
                    <a:pt x="115" y="2"/>
                    <a:pt x="108" y="6"/>
                  </a:cubicBezTo>
                  <a:cubicBezTo>
                    <a:pt x="100" y="14"/>
                    <a:pt x="91" y="22"/>
                    <a:pt x="83" y="22"/>
                  </a:cubicBezTo>
                  <a:lnTo>
                    <a:pt x="75" y="31"/>
                  </a:lnTo>
                  <a:cubicBezTo>
                    <a:pt x="67" y="39"/>
                    <a:pt x="58" y="47"/>
                    <a:pt x="58" y="55"/>
                  </a:cubicBezTo>
                  <a:cubicBezTo>
                    <a:pt x="42" y="64"/>
                    <a:pt x="25" y="80"/>
                    <a:pt x="17" y="97"/>
                  </a:cubicBezTo>
                  <a:cubicBezTo>
                    <a:pt x="9" y="105"/>
                    <a:pt x="0" y="122"/>
                    <a:pt x="0" y="130"/>
                  </a:cubicBezTo>
                  <a:cubicBezTo>
                    <a:pt x="9" y="147"/>
                    <a:pt x="9" y="155"/>
                    <a:pt x="25" y="163"/>
                  </a:cubicBezTo>
                  <a:cubicBezTo>
                    <a:pt x="33" y="171"/>
                    <a:pt x="42" y="171"/>
                    <a:pt x="58" y="171"/>
                  </a:cubicBezTo>
                  <a:lnTo>
                    <a:pt x="67" y="171"/>
                  </a:lnTo>
                  <a:cubicBezTo>
                    <a:pt x="75" y="163"/>
                    <a:pt x="83" y="163"/>
                    <a:pt x="91" y="155"/>
                  </a:cubicBezTo>
                  <a:cubicBezTo>
                    <a:pt x="100" y="138"/>
                    <a:pt x="116" y="122"/>
                    <a:pt x="133" y="113"/>
                  </a:cubicBezTo>
                  <a:cubicBezTo>
                    <a:pt x="133" y="105"/>
                    <a:pt x="133" y="105"/>
                    <a:pt x="141" y="97"/>
                  </a:cubicBezTo>
                  <a:cubicBezTo>
                    <a:pt x="141" y="97"/>
                    <a:pt x="149" y="89"/>
                    <a:pt x="149" y="89"/>
                  </a:cubicBezTo>
                  <a:cubicBezTo>
                    <a:pt x="149" y="80"/>
                    <a:pt x="158" y="72"/>
                    <a:pt x="166" y="64"/>
                  </a:cubicBezTo>
                  <a:cubicBezTo>
                    <a:pt x="166" y="55"/>
                    <a:pt x="174" y="47"/>
                    <a:pt x="174" y="31"/>
                  </a:cubicBezTo>
                  <a:cubicBezTo>
                    <a:pt x="166" y="22"/>
                    <a:pt x="166" y="14"/>
                    <a:pt x="158" y="14"/>
                  </a:cubicBezTo>
                  <a:cubicBezTo>
                    <a:pt x="153" y="4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6618150" y="4275950"/>
              <a:ext cx="21375" cy="12375"/>
            </a:xfrm>
            <a:custGeom>
              <a:rect b="b" l="l" r="r" t="t"/>
              <a:pathLst>
                <a:path extrusionOk="0" h="495" w="855">
                  <a:moveTo>
                    <a:pt x="92" y="1"/>
                  </a:moveTo>
                  <a:cubicBezTo>
                    <a:pt x="58" y="1"/>
                    <a:pt x="34" y="26"/>
                    <a:pt x="17" y="51"/>
                  </a:cubicBezTo>
                  <a:cubicBezTo>
                    <a:pt x="0" y="84"/>
                    <a:pt x="0" y="109"/>
                    <a:pt x="9" y="142"/>
                  </a:cubicBezTo>
                  <a:cubicBezTo>
                    <a:pt x="25" y="200"/>
                    <a:pt x="83" y="208"/>
                    <a:pt x="125" y="216"/>
                  </a:cubicBezTo>
                  <a:cubicBezTo>
                    <a:pt x="141" y="225"/>
                    <a:pt x="158" y="225"/>
                    <a:pt x="166" y="225"/>
                  </a:cubicBezTo>
                  <a:lnTo>
                    <a:pt x="174" y="225"/>
                  </a:lnTo>
                  <a:cubicBezTo>
                    <a:pt x="183" y="233"/>
                    <a:pt x="191" y="233"/>
                    <a:pt x="199" y="233"/>
                  </a:cubicBezTo>
                  <a:cubicBezTo>
                    <a:pt x="257" y="258"/>
                    <a:pt x="315" y="283"/>
                    <a:pt x="365" y="316"/>
                  </a:cubicBezTo>
                  <a:cubicBezTo>
                    <a:pt x="423" y="341"/>
                    <a:pt x="481" y="374"/>
                    <a:pt x="547" y="407"/>
                  </a:cubicBezTo>
                  <a:cubicBezTo>
                    <a:pt x="605" y="440"/>
                    <a:pt x="672" y="465"/>
                    <a:pt x="738" y="490"/>
                  </a:cubicBezTo>
                  <a:cubicBezTo>
                    <a:pt x="747" y="493"/>
                    <a:pt x="756" y="494"/>
                    <a:pt x="765" y="494"/>
                  </a:cubicBezTo>
                  <a:cubicBezTo>
                    <a:pt x="823" y="494"/>
                    <a:pt x="855" y="426"/>
                    <a:pt x="804" y="382"/>
                  </a:cubicBezTo>
                  <a:cubicBezTo>
                    <a:pt x="696" y="291"/>
                    <a:pt x="589" y="208"/>
                    <a:pt x="464" y="142"/>
                  </a:cubicBezTo>
                  <a:cubicBezTo>
                    <a:pt x="406" y="109"/>
                    <a:pt x="348" y="76"/>
                    <a:pt x="290" y="51"/>
                  </a:cubicBezTo>
                  <a:cubicBezTo>
                    <a:pt x="257" y="34"/>
                    <a:pt x="224" y="26"/>
                    <a:pt x="191" y="18"/>
                  </a:cubicBezTo>
                  <a:cubicBezTo>
                    <a:pt x="174" y="18"/>
                    <a:pt x="158" y="9"/>
                    <a:pt x="141" y="9"/>
                  </a:cubicBezTo>
                  <a:lnTo>
                    <a:pt x="133" y="9"/>
                  </a:lnTo>
                  <a:cubicBezTo>
                    <a:pt x="116" y="1"/>
                    <a:pt x="100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6629550" y="4277050"/>
              <a:ext cx="4575" cy="3575"/>
            </a:xfrm>
            <a:custGeom>
              <a:rect b="b" l="l" r="r" t="t"/>
              <a:pathLst>
                <a:path extrusionOk="0" h="143" w="183">
                  <a:moveTo>
                    <a:pt x="36" y="0"/>
                  </a:moveTo>
                  <a:cubicBezTo>
                    <a:pt x="33" y="0"/>
                    <a:pt x="29" y="3"/>
                    <a:pt x="25" y="7"/>
                  </a:cubicBezTo>
                  <a:cubicBezTo>
                    <a:pt x="17" y="7"/>
                    <a:pt x="8" y="7"/>
                    <a:pt x="8" y="15"/>
                  </a:cubicBezTo>
                  <a:cubicBezTo>
                    <a:pt x="8" y="15"/>
                    <a:pt x="0" y="23"/>
                    <a:pt x="0" y="32"/>
                  </a:cubicBezTo>
                  <a:cubicBezTo>
                    <a:pt x="0" y="32"/>
                    <a:pt x="0" y="48"/>
                    <a:pt x="8" y="48"/>
                  </a:cubicBezTo>
                  <a:cubicBezTo>
                    <a:pt x="25" y="65"/>
                    <a:pt x="42" y="81"/>
                    <a:pt x="58" y="98"/>
                  </a:cubicBezTo>
                  <a:cubicBezTo>
                    <a:pt x="75" y="114"/>
                    <a:pt x="91" y="123"/>
                    <a:pt x="108" y="131"/>
                  </a:cubicBezTo>
                  <a:cubicBezTo>
                    <a:pt x="114" y="137"/>
                    <a:pt x="120" y="143"/>
                    <a:pt x="128" y="143"/>
                  </a:cubicBezTo>
                  <a:cubicBezTo>
                    <a:pt x="132" y="143"/>
                    <a:pt x="136" y="142"/>
                    <a:pt x="141" y="139"/>
                  </a:cubicBezTo>
                  <a:cubicBezTo>
                    <a:pt x="158" y="139"/>
                    <a:pt x="166" y="131"/>
                    <a:pt x="174" y="123"/>
                  </a:cubicBezTo>
                  <a:cubicBezTo>
                    <a:pt x="182" y="106"/>
                    <a:pt x="182" y="98"/>
                    <a:pt x="182" y="81"/>
                  </a:cubicBezTo>
                  <a:cubicBezTo>
                    <a:pt x="174" y="65"/>
                    <a:pt x="166" y="56"/>
                    <a:pt x="149" y="48"/>
                  </a:cubicBezTo>
                  <a:lnTo>
                    <a:pt x="158" y="48"/>
                  </a:lnTo>
                  <a:cubicBezTo>
                    <a:pt x="133" y="40"/>
                    <a:pt x="116" y="32"/>
                    <a:pt x="100" y="23"/>
                  </a:cubicBezTo>
                  <a:cubicBezTo>
                    <a:pt x="83" y="15"/>
                    <a:pt x="66" y="7"/>
                    <a:pt x="42" y="7"/>
                  </a:cubicBezTo>
                  <a:cubicBezTo>
                    <a:pt x="42" y="3"/>
                    <a:pt x="39" y="0"/>
                    <a:pt x="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6647350" y="4271100"/>
              <a:ext cx="5000" cy="5375"/>
            </a:xfrm>
            <a:custGeom>
              <a:rect b="b" l="l" r="r" t="t"/>
              <a:pathLst>
                <a:path extrusionOk="0" h="215" w="200">
                  <a:moveTo>
                    <a:pt x="36" y="1"/>
                  </a:moveTo>
                  <a:cubicBezTo>
                    <a:pt x="25" y="1"/>
                    <a:pt x="15" y="7"/>
                    <a:pt x="9" y="13"/>
                  </a:cubicBezTo>
                  <a:cubicBezTo>
                    <a:pt x="1" y="21"/>
                    <a:pt x="1" y="38"/>
                    <a:pt x="1" y="46"/>
                  </a:cubicBezTo>
                  <a:cubicBezTo>
                    <a:pt x="9" y="62"/>
                    <a:pt x="9" y="71"/>
                    <a:pt x="17" y="87"/>
                  </a:cubicBezTo>
                  <a:cubicBezTo>
                    <a:pt x="26" y="104"/>
                    <a:pt x="34" y="112"/>
                    <a:pt x="50" y="129"/>
                  </a:cubicBezTo>
                  <a:cubicBezTo>
                    <a:pt x="67" y="154"/>
                    <a:pt x="84" y="170"/>
                    <a:pt x="100" y="195"/>
                  </a:cubicBezTo>
                  <a:cubicBezTo>
                    <a:pt x="109" y="209"/>
                    <a:pt x="126" y="215"/>
                    <a:pt x="143" y="215"/>
                  </a:cubicBezTo>
                  <a:cubicBezTo>
                    <a:pt x="157" y="215"/>
                    <a:pt x="172" y="211"/>
                    <a:pt x="183" y="203"/>
                  </a:cubicBezTo>
                  <a:cubicBezTo>
                    <a:pt x="191" y="187"/>
                    <a:pt x="200" y="178"/>
                    <a:pt x="200" y="162"/>
                  </a:cubicBezTo>
                  <a:cubicBezTo>
                    <a:pt x="200" y="154"/>
                    <a:pt x="200" y="145"/>
                    <a:pt x="191" y="137"/>
                  </a:cubicBezTo>
                  <a:lnTo>
                    <a:pt x="200" y="137"/>
                  </a:lnTo>
                  <a:cubicBezTo>
                    <a:pt x="191" y="129"/>
                    <a:pt x="183" y="120"/>
                    <a:pt x="183" y="112"/>
                  </a:cubicBezTo>
                  <a:cubicBezTo>
                    <a:pt x="158" y="96"/>
                    <a:pt x="142" y="79"/>
                    <a:pt x="117" y="54"/>
                  </a:cubicBezTo>
                  <a:cubicBezTo>
                    <a:pt x="108" y="46"/>
                    <a:pt x="100" y="38"/>
                    <a:pt x="92" y="29"/>
                  </a:cubicBezTo>
                  <a:cubicBezTo>
                    <a:pt x="75" y="21"/>
                    <a:pt x="59" y="13"/>
                    <a:pt x="50" y="4"/>
                  </a:cubicBezTo>
                  <a:cubicBezTo>
                    <a:pt x="46" y="2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6807675" y="4297400"/>
              <a:ext cx="22825" cy="49475"/>
            </a:xfrm>
            <a:custGeom>
              <a:rect b="b" l="l" r="r" t="t"/>
              <a:pathLst>
                <a:path extrusionOk="0" h="1979" w="913">
                  <a:moveTo>
                    <a:pt x="593" y="0"/>
                  </a:moveTo>
                  <a:cubicBezTo>
                    <a:pt x="532" y="0"/>
                    <a:pt x="464" y="53"/>
                    <a:pt x="481" y="121"/>
                  </a:cubicBezTo>
                  <a:cubicBezTo>
                    <a:pt x="506" y="245"/>
                    <a:pt x="531" y="369"/>
                    <a:pt x="556" y="493"/>
                  </a:cubicBezTo>
                  <a:cubicBezTo>
                    <a:pt x="556" y="510"/>
                    <a:pt x="556" y="518"/>
                    <a:pt x="556" y="527"/>
                  </a:cubicBezTo>
                  <a:cubicBezTo>
                    <a:pt x="539" y="651"/>
                    <a:pt x="514" y="767"/>
                    <a:pt x="473" y="891"/>
                  </a:cubicBezTo>
                  <a:cubicBezTo>
                    <a:pt x="440" y="982"/>
                    <a:pt x="398" y="1090"/>
                    <a:pt x="324" y="1156"/>
                  </a:cubicBezTo>
                  <a:cubicBezTo>
                    <a:pt x="296" y="1180"/>
                    <a:pt x="254" y="1195"/>
                    <a:pt x="214" y="1195"/>
                  </a:cubicBezTo>
                  <a:cubicBezTo>
                    <a:pt x="171" y="1195"/>
                    <a:pt x="130" y="1178"/>
                    <a:pt x="108" y="1140"/>
                  </a:cubicBezTo>
                  <a:cubicBezTo>
                    <a:pt x="101" y="1121"/>
                    <a:pt x="79" y="1110"/>
                    <a:pt x="58" y="1110"/>
                  </a:cubicBezTo>
                  <a:cubicBezTo>
                    <a:pt x="33" y="1110"/>
                    <a:pt x="9" y="1125"/>
                    <a:pt x="9" y="1156"/>
                  </a:cubicBezTo>
                  <a:cubicBezTo>
                    <a:pt x="1" y="1272"/>
                    <a:pt x="92" y="1355"/>
                    <a:pt x="199" y="1372"/>
                  </a:cubicBezTo>
                  <a:cubicBezTo>
                    <a:pt x="183" y="1438"/>
                    <a:pt x="208" y="1496"/>
                    <a:pt x="241" y="1546"/>
                  </a:cubicBezTo>
                  <a:cubicBezTo>
                    <a:pt x="274" y="1695"/>
                    <a:pt x="340" y="1819"/>
                    <a:pt x="456" y="1919"/>
                  </a:cubicBezTo>
                  <a:cubicBezTo>
                    <a:pt x="465" y="1935"/>
                    <a:pt x="473" y="1935"/>
                    <a:pt x="489" y="1943"/>
                  </a:cubicBezTo>
                  <a:cubicBezTo>
                    <a:pt x="508" y="1966"/>
                    <a:pt x="538" y="1978"/>
                    <a:pt x="568" y="1978"/>
                  </a:cubicBezTo>
                  <a:cubicBezTo>
                    <a:pt x="605" y="1978"/>
                    <a:pt x="642" y="1960"/>
                    <a:pt x="655" y="1919"/>
                  </a:cubicBezTo>
                  <a:cubicBezTo>
                    <a:pt x="730" y="1720"/>
                    <a:pt x="755" y="1513"/>
                    <a:pt x="746" y="1305"/>
                  </a:cubicBezTo>
                  <a:cubicBezTo>
                    <a:pt x="746" y="1289"/>
                    <a:pt x="738" y="1272"/>
                    <a:pt x="730" y="1256"/>
                  </a:cubicBezTo>
                  <a:cubicBezTo>
                    <a:pt x="788" y="1098"/>
                    <a:pt x="837" y="941"/>
                    <a:pt x="871" y="775"/>
                  </a:cubicBezTo>
                  <a:cubicBezTo>
                    <a:pt x="895" y="651"/>
                    <a:pt x="912" y="527"/>
                    <a:pt x="871" y="411"/>
                  </a:cubicBezTo>
                  <a:cubicBezTo>
                    <a:pt x="854" y="353"/>
                    <a:pt x="821" y="295"/>
                    <a:pt x="763" y="261"/>
                  </a:cubicBezTo>
                  <a:cubicBezTo>
                    <a:pt x="738" y="187"/>
                    <a:pt x="713" y="112"/>
                    <a:pt x="663" y="38"/>
                  </a:cubicBezTo>
                  <a:cubicBezTo>
                    <a:pt x="648" y="12"/>
                    <a:pt x="621" y="0"/>
                    <a:pt x="5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6629725" y="4497300"/>
              <a:ext cx="71100" cy="20025"/>
            </a:xfrm>
            <a:custGeom>
              <a:rect b="b" l="l" r="r" t="t"/>
              <a:pathLst>
                <a:path extrusionOk="0" h="801" w="2844">
                  <a:moveTo>
                    <a:pt x="2711" y="0"/>
                  </a:moveTo>
                  <a:cubicBezTo>
                    <a:pt x="2656" y="0"/>
                    <a:pt x="2619" y="35"/>
                    <a:pt x="2570" y="70"/>
                  </a:cubicBezTo>
                  <a:cubicBezTo>
                    <a:pt x="2520" y="95"/>
                    <a:pt x="2470" y="120"/>
                    <a:pt x="2429" y="153"/>
                  </a:cubicBezTo>
                  <a:cubicBezTo>
                    <a:pt x="2321" y="203"/>
                    <a:pt x="2222" y="253"/>
                    <a:pt x="2114" y="302"/>
                  </a:cubicBezTo>
                  <a:cubicBezTo>
                    <a:pt x="1899" y="394"/>
                    <a:pt x="1675" y="460"/>
                    <a:pt x="1443" y="510"/>
                  </a:cubicBezTo>
                  <a:cubicBezTo>
                    <a:pt x="1218" y="558"/>
                    <a:pt x="974" y="595"/>
                    <a:pt x="734" y="595"/>
                  </a:cubicBezTo>
                  <a:cubicBezTo>
                    <a:pt x="523" y="595"/>
                    <a:pt x="315" y="567"/>
                    <a:pt x="126" y="493"/>
                  </a:cubicBezTo>
                  <a:cubicBezTo>
                    <a:pt x="118" y="491"/>
                    <a:pt x="110" y="490"/>
                    <a:pt x="103" y="490"/>
                  </a:cubicBezTo>
                  <a:cubicBezTo>
                    <a:pt x="34" y="490"/>
                    <a:pt x="0" y="588"/>
                    <a:pt x="68" y="626"/>
                  </a:cubicBezTo>
                  <a:cubicBezTo>
                    <a:pt x="283" y="725"/>
                    <a:pt x="499" y="783"/>
                    <a:pt x="731" y="800"/>
                  </a:cubicBezTo>
                  <a:cubicBezTo>
                    <a:pt x="755" y="800"/>
                    <a:pt x="780" y="801"/>
                    <a:pt x="805" y="801"/>
                  </a:cubicBezTo>
                  <a:cubicBezTo>
                    <a:pt x="1022" y="801"/>
                    <a:pt x="1244" y="770"/>
                    <a:pt x="1460" y="725"/>
                  </a:cubicBezTo>
                  <a:cubicBezTo>
                    <a:pt x="1700" y="675"/>
                    <a:pt x="1940" y="609"/>
                    <a:pt x="2172" y="518"/>
                  </a:cubicBezTo>
                  <a:cubicBezTo>
                    <a:pt x="2288" y="468"/>
                    <a:pt x="2404" y="418"/>
                    <a:pt x="2512" y="360"/>
                  </a:cubicBezTo>
                  <a:cubicBezTo>
                    <a:pt x="2570" y="327"/>
                    <a:pt x="2628" y="302"/>
                    <a:pt x="2686" y="269"/>
                  </a:cubicBezTo>
                  <a:cubicBezTo>
                    <a:pt x="2744" y="236"/>
                    <a:pt x="2810" y="211"/>
                    <a:pt x="2827" y="137"/>
                  </a:cubicBezTo>
                  <a:cubicBezTo>
                    <a:pt x="2843" y="79"/>
                    <a:pt x="2818" y="12"/>
                    <a:pt x="2752" y="4"/>
                  </a:cubicBezTo>
                  <a:lnTo>
                    <a:pt x="2744" y="4"/>
                  </a:lnTo>
                  <a:cubicBezTo>
                    <a:pt x="2732" y="2"/>
                    <a:pt x="2722" y="0"/>
                    <a:pt x="2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6636750" y="4310625"/>
              <a:ext cx="57900" cy="105475"/>
            </a:xfrm>
            <a:custGeom>
              <a:rect b="b" l="l" r="r" t="t"/>
              <a:pathLst>
                <a:path extrusionOk="0" h="4219" w="2316">
                  <a:moveTo>
                    <a:pt x="2237" y="1"/>
                  </a:moveTo>
                  <a:cubicBezTo>
                    <a:pt x="2229" y="1"/>
                    <a:pt x="2222" y="2"/>
                    <a:pt x="2214" y="6"/>
                  </a:cubicBezTo>
                  <a:lnTo>
                    <a:pt x="2206" y="6"/>
                  </a:lnTo>
                  <a:cubicBezTo>
                    <a:pt x="2057" y="72"/>
                    <a:pt x="1933" y="163"/>
                    <a:pt x="1800" y="271"/>
                  </a:cubicBezTo>
                  <a:cubicBezTo>
                    <a:pt x="1676" y="370"/>
                    <a:pt x="1551" y="478"/>
                    <a:pt x="1444" y="602"/>
                  </a:cubicBezTo>
                  <a:cubicBezTo>
                    <a:pt x="1228" y="843"/>
                    <a:pt x="1088" y="1141"/>
                    <a:pt x="996" y="1456"/>
                  </a:cubicBezTo>
                  <a:cubicBezTo>
                    <a:pt x="831" y="2052"/>
                    <a:pt x="740" y="2682"/>
                    <a:pt x="524" y="3262"/>
                  </a:cubicBezTo>
                  <a:cubicBezTo>
                    <a:pt x="400" y="3585"/>
                    <a:pt x="242" y="3908"/>
                    <a:pt x="19" y="4174"/>
                  </a:cubicBezTo>
                  <a:cubicBezTo>
                    <a:pt x="0" y="4192"/>
                    <a:pt x="22" y="4219"/>
                    <a:pt x="45" y="4219"/>
                  </a:cubicBezTo>
                  <a:cubicBezTo>
                    <a:pt x="53" y="4219"/>
                    <a:pt x="62" y="4215"/>
                    <a:pt x="68" y="4207"/>
                  </a:cubicBezTo>
                  <a:cubicBezTo>
                    <a:pt x="168" y="4099"/>
                    <a:pt x="276" y="3991"/>
                    <a:pt x="358" y="3867"/>
                  </a:cubicBezTo>
                  <a:cubicBezTo>
                    <a:pt x="441" y="3743"/>
                    <a:pt x="516" y="3610"/>
                    <a:pt x="574" y="3478"/>
                  </a:cubicBezTo>
                  <a:cubicBezTo>
                    <a:pt x="706" y="3204"/>
                    <a:pt x="798" y="2922"/>
                    <a:pt x="889" y="2632"/>
                  </a:cubicBezTo>
                  <a:cubicBezTo>
                    <a:pt x="972" y="2334"/>
                    <a:pt x="1038" y="2036"/>
                    <a:pt x="1121" y="1729"/>
                  </a:cubicBezTo>
                  <a:cubicBezTo>
                    <a:pt x="1204" y="1414"/>
                    <a:pt x="1303" y="1091"/>
                    <a:pt x="1502" y="826"/>
                  </a:cubicBezTo>
                  <a:cubicBezTo>
                    <a:pt x="1609" y="694"/>
                    <a:pt x="1742" y="569"/>
                    <a:pt x="1875" y="453"/>
                  </a:cubicBezTo>
                  <a:cubicBezTo>
                    <a:pt x="2007" y="337"/>
                    <a:pt x="2156" y="230"/>
                    <a:pt x="2281" y="97"/>
                  </a:cubicBezTo>
                  <a:cubicBezTo>
                    <a:pt x="2316" y="55"/>
                    <a:pt x="2279" y="1"/>
                    <a:pt x="22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6701200" y="4301200"/>
              <a:ext cx="8875" cy="5775"/>
            </a:xfrm>
            <a:custGeom>
              <a:rect b="b" l="l" r="r" t="t"/>
              <a:pathLst>
                <a:path extrusionOk="0" h="231" w="355">
                  <a:moveTo>
                    <a:pt x="315" y="0"/>
                  </a:moveTo>
                  <a:cubicBezTo>
                    <a:pt x="313" y="0"/>
                    <a:pt x="310" y="1"/>
                    <a:pt x="307" y="2"/>
                  </a:cubicBezTo>
                  <a:lnTo>
                    <a:pt x="307" y="10"/>
                  </a:lnTo>
                  <a:cubicBezTo>
                    <a:pt x="283" y="18"/>
                    <a:pt x="266" y="27"/>
                    <a:pt x="241" y="35"/>
                  </a:cubicBezTo>
                  <a:cubicBezTo>
                    <a:pt x="225" y="43"/>
                    <a:pt x="216" y="52"/>
                    <a:pt x="200" y="60"/>
                  </a:cubicBezTo>
                  <a:cubicBezTo>
                    <a:pt x="191" y="60"/>
                    <a:pt x="175" y="68"/>
                    <a:pt x="158" y="76"/>
                  </a:cubicBezTo>
                  <a:cubicBezTo>
                    <a:pt x="117" y="101"/>
                    <a:pt x="67" y="126"/>
                    <a:pt x="26" y="159"/>
                  </a:cubicBezTo>
                  <a:cubicBezTo>
                    <a:pt x="1" y="167"/>
                    <a:pt x="1" y="201"/>
                    <a:pt x="17" y="217"/>
                  </a:cubicBezTo>
                  <a:cubicBezTo>
                    <a:pt x="27" y="227"/>
                    <a:pt x="40" y="231"/>
                    <a:pt x="52" y="231"/>
                  </a:cubicBezTo>
                  <a:cubicBezTo>
                    <a:pt x="60" y="231"/>
                    <a:pt x="69" y="229"/>
                    <a:pt x="75" y="225"/>
                  </a:cubicBezTo>
                  <a:cubicBezTo>
                    <a:pt x="125" y="192"/>
                    <a:pt x="167" y="176"/>
                    <a:pt x="208" y="143"/>
                  </a:cubicBezTo>
                  <a:cubicBezTo>
                    <a:pt x="225" y="134"/>
                    <a:pt x="233" y="126"/>
                    <a:pt x="241" y="118"/>
                  </a:cubicBezTo>
                  <a:cubicBezTo>
                    <a:pt x="249" y="109"/>
                    <a:pt x="258" y="101"/>
                    <a:pt x="274" y="93"/>
                  </a:cubicBezTo>
                  <a:cubicBezTo>
                    <a:pt x="291" y="76"/>
                    <a:pt x="316" y="68"/>
                    <a:pt x="332" y="43"/>
                  </a:cubicBezTo>
                  <a:cubicBezTo>
                    <a:pt x="354" y="28"/>
                    <a:pt x="337" y="0"/>
                    <a:pt x="3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6669100" y="4414850"/>
              <a:ext cx="10375" cy="4950"/>
            </a:xfrm>
            <a:custGeom>
              <a:rect b="b" l="l" r="r" t="t"/>
              <a:pathLst>
                <a:path extrusionOk="0" h="198" w="415">
                  <a:moveTo>
                    <a:pt x="334" y="1"/>
                  </a:moveTo>
                  <a:cubicBezTo>
                    <a:pt x="320" y="1"/>
                    <a:pt x="307" y="5"/>
                    <a:pt x="291" y="5"/>
                  </a:cubicBezTo>
                  <a:cubicBezTo>
                    <a:pt x="274" y="13"/>
                    <a:pt x="266" y="13"/>
                    <a:pt x="249" y="21"/>
                  </a:cubicBezTo>
                  <a:cubicBezTo>
                    <a:pt x="233" y="29"/>
                    <a:pt x="208" y="46"/>
                    <a:pt x="183" y="54"/>
                  </a:cubicBezTo>
                  <a:cubicBezTo>
                    <a:pt x="175" y="54"/>
                    <a:pt x="158" y="54"/>
                    <a:pt x="150" y="63"/>
                  </a:cubicBezTo>
                  <a:lnTo>
                    <a:pt x="141" y="63"/>
                  </a:lnTo>
                  <a:cubicBezTo>
                    <a:pt x="133" y="63"/>
                    <a:pt x="125" y="71"/>
                    <a:pt x="117" y="71"/>
                  </a:cubicBezTo>
                  <a:lnTo>
                    <a:pt x="92" y="79"/>
                  </a:lnTo>
                  <a:lnTo>
                    <a:pt x="83" y="79"/>
                  </a:lnTo>
                  <a:cubicBezTo>
                    <a:pt x="75" y="79"/>
                    <a:pt x="59" y="87"/>
                    <a:pt x="50" y="87"/>
                  </a:cubicBezTo>
                  <a:cubicBezTo>
                    <a:pt x="17" y="96"/>
                    <a:pt x="1" y="112"/>
                    <a:pt x="1" y="137"/>
                  </a:cubicBezTo>
                  <a:cubicBezTo>
                    <a:pt x="1" y="170"/>
                    <a:pt x="25" y="195"/>
                    <a:pt x="50" y="195"/>
                  </a:cubicBezTo>
                  <a:cubicBezTo>
                    <a:pt x="79" y="195"/>
                    <a:pt x="108" y="197"/>
                    <a:pt x="136" y="197"/>
                  </a:cubicBezTo>
                  <a:cubicBezTo>
                    <a:pt x="164" y="197"/>
                    <a:pt x="191" y="195"/>
                    <a:pt x="216" y="187"/>
                  </a:cubicBezTo>
                  <a:cubicBezTo>
                    <a:pt x="282" y="179"/>
                    <a:pt x="365" y="162"/>
                    <a:pt x="398" y="104"/>
                  </a:cubicBezTo>
                  <a:cubicBezTo>
                    <a:pt x="415" y="87"/>
                    <a:pt x="415" y="63"/>
                    <a:pt x="407" y="38"/>
                  </a:cubicBezTo>
                  <a:cubicBezTo>
                    <a:pt x="398" y="21"/>
                    <a:pt x="382" y="5"/>
                    <a:pt x="357" y="5"/>
                  </a:cubicBezTo>
                  <a:cubicBezTo>
                    <a:pt x="349" y="2"/>
                    <a:pt x="341" y="1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6690225" y="4408950"/>
              <a:ext cx="4800" cy="4150"/>
            </a:xfrm>
            <a:custGeom>
              <a:rect b="b" l="l" r="r" t="t"/>
              <a:pathLst>
                <a:path extrusionOk="0" h="166" w="192">
                  <a:moveTo>
                    <a:pt x="125" y="0"/>
                  </a:moveTo>
                  <a:cubicBezTo>
                    <a:pt x="117" y="0"/>
                    <a:pt x="108" y="9"/>
                    <a:pt x="100" y="9"/>
                  </a:cubicBezTo>
                  <a:cubicBezTo>
                    <a:pt x="92" y="9"/>
                    <a:pt x="84" y="17"/>
                    <a:pt x="84" y="17"/>
                  </a:cubicBezTo>
                  <a:lnTo>
                    <a:pt x="42" y="42"/>
                  </a:lnTo>
                  <a:cubicBezTo>
                    <a:pt x="26" y="42"/>
                    <a:pt x="9" y="58"/>
                    <a:pt x="1" y="75"/>
                  </a:cubicBezTo>
                  <a:cubicBezTo>
                    <a:pt x="1" y="83"/>
                    <a:pt x="1" y="91"/>
                    <a:pt x="1" y="108"/>
                  </a:cubicBezTo>
                  <a:cubicBezTo>
                    <a:pt x="1" y="116"/>
                    <a:pt x="1" y="125"/>
                    <a:pt x="9" y="133"/>
                  </a:cubicBezTo>
                  <a:cubicBezTo>
                    <a:pt x="17" y="141"/>
                    <a:pt x="17" y="141"/>
                    <a:pt x="26" y="149"/>
                  </a:cubicBezTo>
                  <a:cubicBezTo>
                    <a:pt x="34" y="158"/>
                    <a:pt x="42" y="158"/>
                    <a:pt x="50" y="158"/>
                  </a:cubicBezTo>
                  <a:cubicBezTo>
                    <a:pt x="59" y="166"/>
                    <a:pt x="67" y="166"/>
                    <a:pt x="75" y="166"/>
                  </a:cubicBezTo>
                  <a:cubicBezTo>
                    <a:pt x="84" y="158"/>
                    <a:pt x="100" y="158"/>
                    <a:pt x="108" y="149"/>
                  </a:cubicBezTo>
                  <a:cubicBezTo>
                    <a:pt x="117" y="141"/>
                    <a:pt x="125" y="125"/>
                    <a:pt x="142" y="116"/>
                  </a:cubicBezTo>
                  <a:cubicBezTo>
                    <a:pt x="142" y="108"/>
                    <a:pt x="150" y="108"/>
                    <a:pt x="158" y="100"/>
                  </a:cubicBezTo>
                  <a:lnTo>
                    <a:pt x="166" y="83"/>
                  </a:lnTo>
                  <a:lnTo>
                    <a:pt x="175" y="75"/>
                  </a:lnTo>
                  <a:lnTo>
                    <a:pt x="183" y="58"/>
                  </a:lnTo>
                  <a:cubicBezTo>
                    <a:pt x="191" y="50"/>
                    <a:pt x="183" y="25"/>
                    <a:pt x="175" y="17"/>
                  </a:cubicBezTo>
                  <a:cubicBezTo>
                    <a:pt x="175" y="9"/>
                    <a:pt x="166" y="9"/>
                    <a:pt x="158" y="0"/>
                  </a:cubicBezTo>
                  <a:lnTo>
                    <a:pt x="158" y="9"/>
                  </a:lnTo>
                  <a:cubicBezTo>
                    <a:pt x="150" y="0"/>
                    <a:pt x="142" y="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6698525" y="4401900"/>
              <a:ext cx="5200" cy="5400"/>
            </a:xfrm>
            <a:custGeom>
              <a:rect b="b" l="l" r="r" t="t"/>
              <a:pathLst>
                <a:path extrusionOk="0" h="216" w="208">
                  <a:moveTo>
                    <a:pt x="166" y="1"/>
                  </a:moveTo>
                  <a:cubicBezTo>
                    <a:pt x="158" y="9"/>
                    <a:pt x="158" y="9"/>
                    <a:pt x="149" y="9"/>
                  </a:cubicBezTo>
                  <a:cubicBezTo>
                    <a:pt x="141" y="17"/>
                    <a:pt x="133" y="25"/>
                    <a:pt x="124" y="34"/>
                  </a:cubicBezTo>
                  <a:cubicBezTo>
                    <a:pt x="108" y="42"/>
                    <a:pt x="91" y="50"/>
                    <a:pt x="83" y="67"/>
                  </a:cubicBezTo>
                  <a:cubicBezTo>
                    <a:pt x="58" y="92"/>
                    <a:pt x="42" y="117"/>
                    <a:pt x="17" y="141"/>
                  </a:cubicBezTo>
                  <a:cubicBezTo>
                    <a:pt x="0" y="158"/>
                    <a:pt x="8" y="191"/>
                    <a:pt x="25" y="208"/>
                  </a:cubicBezTo>
                  <a:cubicBezTo>
                    <a:pt x="33" y="208"/>
                    <a:pt x="50" y="216"/>
                    <a:pt x="58" y="216"/>
                  </a:cubicBezTo>
                  <a:cubicBezTo>
                    <a:pt x="75" y="208"/>
                    <a:pt x="83" y="208"/>
                    <a:pt x="91" y="191"/>
                  </a:cubicBezTo>
                  <a:lnTo>
                    <a:pt x="124" y="158"/>
                  </a:lnTo>
                  <a:cubicBezTo>
                    <a:pt x="133" y="150"/>
                    <a:pt x="141" y="133"/>
                    <a:pt x="158" y="125"/>
                  </a:cubicBezTo>
                  <a:cubicBezTo>
                    <a:pt x="166" y="108"/>
                    <a:pt x="174" y="100"/>
                    <a:pt x="182" y="83"/>
                  </a:cubicBezTo>
                  <a:cubicBezTo>
                    <a:pt x="191" y="75"/>
                    <a:pt x="199" y="67"/>
                    <a:pt x="199" y="59"/>
                  </a:cubicBezTo>
                  <a:cubicBezTo>
                    <a:pt x="199" y="50"/>
                    <a:pt x="207" y="42"/>
                    <a:pt x="207" y="34"/>
                  </a:cubicBezTo>
                  <a:cubicBezTo>
                    <a:pt x="207" y="25"/>
                    <a:pt x="199" y="9"/>
                    <a:pt x="199" y="9"/>
                  </a:cubicBezTo>
                  <a:cubicBezTo>
                    <a:pt x="191" y="1"/>
                    <a:pt x="174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6789650" y="4377600"/>
              <a:ext cx="15975" cy="7800"/>
            </a:xfrm>
            <a:custGeom>
              <a:rect b="b" l="l" r="r" t="t"/>
              <a:pathLst>
                <a:path extrusionOk="0" h="312" w="639">
                  <a:moveTo>
                    <a:pt x="69" y="0"/>
                  </a:moveTo>
                  <a:cubicBezTo>
                    <a:pt x="45" y="0"/>
                    <a:pt x="24" y="11"/>
                    <a:pt x="17" y="36"/>
                  </a:cubicBezTo>
                  <a:cubicBezTo>
                    <a:pt x="1" y="69"/>
                    <a:pt x="17" y="103"/>
                    <a:pt x="51" y="111"/>
                  </a:cubicBezTo>
                  <a:cubicBezTo>
                    <a:pt x="133" y="152"/>
                    <a:pt x="216" y="194"/>
                    <a:pt x="299" y="235"/>
                  </a:cubicBezTo>
                  <a:cubicBezTo>
                    <a:pt x="341" y="260"/>
                    <a:pt x="382" y="277"/>
                    <a:pt x="423" y="293"/>
                  </a:cubicBezTo>
                  <a:cubicBezTo>
                    <a:pt x="440" y="301"/>
                    <a:pt x="456" y="301"/>
                    <a:pt x="473" y="310"/>
                  </a:cubicBezTo>
                  <a:lnTo>
                    <a:pt x="506" y="310"/>
                  </a:lnTo>
                  <a:cubicBezTo>
                    <a:pt x="519" y="310"/>
                    <a:pt x="533" y="312"/>
                    <a:pt x="548" y="312"/>
                  </a:cubicBezTo>
                  <a:cubicBezTo>
                    <a:pt x="562" y="312"/>
                    <a:pt x="577" y="310"/>
                    <a:pt x="589" y="301"/>
                  </a:cubicBezTo>
                  <a:cubicBezTo>
                    <a:pt x="622" y="293"/>
                    <a:pt x="639" y="252"/>
                    <a:pt x="622" y="227"/>
                  </a:cubicBezTo>
                  <a:cubicBezTo>
                    <a:pt x="606" y="194"/>
                    <a:pt x="589" y="185"/>
                    <a:pt x="564" y="169"/>
                  </a:cubicBezTo>
                  <a:cubicBezTo>
                    <a:pt x="539" y="152"/>
                    <a:pt x="523" y="136"/>
                    <a:pt x="498" y="127"/>
                  </a:cubicBezTo>
                  <a:cubicBezTo>
                    <a:pt x="448" y="111"/>
                    <a:pt x="407" y="94"/>
                    <a:pt x="357" y="78"/>
                  </a:cubicBezTo>
                  <a:cubicBezTo>
                    <a:pt x="266" y="53"/>
                    <a:pt x="183" y="28"/>
                    <a:pt x="92" y="3"/>
                  </a:cubicBezTo>
                  <a:cubicBezTo>
                    <a:pt x="84" y="1"/>
                    <a:pt x="76" y="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6811400" y="4384675"/>
              <a:ext cx="7900" cy="3375"/>
            </a:xfrm>
            <a:custGeom>
              <a:rect b="b" l="l" r="r" t="t"/>
              <a:pathLst>
                <a:path extrusionOk="0" h="135" w="316">
                  <a:moveTo>
                    <a:pt x="41" y="0"/>
                  </a:moveTo>
                  <a:cubicBezTo>
                    <a:pt x="19" y="0"/>
                    <a:pt x="1" y="22"/>
                    <a:pt x="1" y="43"/>
                  </a:cubicBezTo>
                  <a:cubicBezTo>
                    <a:pt x="1" y="68"/>
                    <a:pt x="17" y="85"/>
                    <a:pt x="42" y="93"/>
                  </a:cubicBezTo>
                  <a:cubicBezTo>
                    <a:pt x="84" y="101"/>
                    <a:pt x="125" y="110"/>
                    <a:pt x="158" y="118"/>
                  </a:cubicBezTo>
                  <a:cubicBezTo>
                    <a:pt x="183" y="126"/>
                    <a:pt x="200" y="126"/>
                    <a:pt x="224" y="134"/>
                  </a:cubicBezTo>
                  <a:lnTo>
                    <a:pt x="258" y="134"/>
                  </a:lnTo>
                  <a:cubicBezTo>
                    <a:pt x="274" y="134"/>
                    <a:pt x="282" y="134"/>
                    <a:pt x="299" y="126"/>
                  </a:cubicBezTo>
                  <a:cubicBezTo>
                    <a:pt x="316" y="110"/>
                    <a:pt x="316" y="93"/>
                    <a:pt x="307" y="76"/>
                  </a:cubicBezTo>
                  <a:cubicBezTo>
                    <a:pt x="291" y="52"/>
                    <a:pt x="266" y="52"/>
                    <a:pt x="241" y="43"/>
                  </a:cubicBezTo>
                  <a:cubicBezTo>
                    <a:pt x="216" y="35"/>
                    <a:pt x="200" y="27"/>
                    <a:pt x="175" y="27"/>
                  </a:cubicBezTo>
                  <a:cubicBezTo>
                    <a:pt x="133" y="18"/>
                    <a:pt x="92" y="10"/>
                    <a:pt x="50" y="2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6684850" y="4382625"/>
              <a:ext cx="10800" cy="4900"/>
            </a:xfrm>
            <a:custGeom>
              <a:rect b="b" l="l" r="r" t="t"/>
              <a:pathLst>
                <a:path extrusionOk="0" h="196" w="432">
                  <a:moveTo>
                    <a:pt x="373" y="1"/>
                  </a:moveTo>
                  <a:cubicBezTo>
                    <a:pt x="315" y="18"/>
                    <a:pt x="257" y="51"/>
                    <a:pt x="199" y="67"/>
                  </a:cubicBezTo>
                  <a:lnTo>
                    <a:pt x="183" y="76"/>
                  </a:lnTo>
                  <a:lnTo>
                    <a:pt x="158" y="76"/>
                  </a:lnTo>
                  <a:cubicBezTo>
                    <a:pt x="174" y="76"/>
                    <a:pt x="149" y="84"/>
                    <a:pt x="149" y="84"/>
                  </a:cubicBezTo>
                  <a:cubicBezTo>
                    <a:pt x="133" y="84"/>
                    <a:pt x="125" y="84"/>
                    <a:pt x="116" y="92"/>
                  </a:cubicBezTo>
                  <a:lnTo>
                    <a:pt x="108" y="92"/>
                  </a:lnTo>
                  <a:cubicBezTo>
                    <a:pt x="91" y="92"/>
                    <a:pt x="83" y="100"/>
                    <a:pt x="75" y="100"/>
                  </a:cubicBezTo>
                  <a:cubicBezTo>
                    <a:pt x="67" y="100"/>
                    <a:pt x="50" y="109"/>
                    <a:pt x="33" y="109"/>
                  </a:cubicBezTo>
                  <a:cubicBezTo>
                    <a:pt x="17" y="109"/>
                    <a:pt x="0" y="125"/>
                    <a:pt x="0" y="142"/>
                  </a:cubicBezTo>
                  <a:cubicBezTo>
                    <a:pt x="0" y="167"/>
                    <a:pt x="17" y="175"/>
                    <a:pt x="33" y="183"/>
                  </a:cubicBezTo>
                  <a:cubicBezTo>
                    <a:pt x="71" y="192"/>
                    <a:pt x="106" y="196"/>
                    <a:pt x="140" y="196"/>
                  </a:cubicBezTo>
                  <a:cubicBezTo>
                    <a:pt x="174" y="196"/>
                    <a:pt x="207" y="192"/>
                    <a:pt x="241" y="183"/>
                  </a:cubicBezTo>
                  <a:cubicBezTo>
                    <a:pt x="274" y="175"/>
                    <a:pt x="307" y="167"/>
                    <a:pt x="332" y="150"/>
                  </a:cubicBezTo>
                  <a:cubicBezTo>
                    <a:pt x="365" y="134"/>
                    <a:pt x="398" y="100"/>
                    <a:pt x="415" y="76"/>
                  </a:cubicBezTo>
                  <a:cubicBezTo>
                    <a:pt x="423" y="59"/>
                    <a:pt x="431" y="42"/>
                    <a:pt x="415" y="26"/>
                  </a:cubicBezTo>
                  <a:cubicBezTo>
                    <a:pt x="409" y="14"/>
                    <a:pt x="398" y="6"/>
                    <a:pt x="386" y="6"/>
                  </a:cubicBezTo>
                  <a:cubicBezTo>
                    <a:pt x="382" y="6"/>
                    <a:pt x="378" y="7"/>
                    <a:pt x="373" y="9"/>
                  </a:cubicBezTo>
                  <a:lnTo>
                    <a:pt x="3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1"/>
            <p:cNvSpPr/>
            <p:nvPr/>
          </p:nvSpPr>
          <p:spPr>
            <a:xfrm>
              <a:off x="6700025" y="4378900"/>
              <a:ext cx="3200" cy="2325"/>
            </a:xfrm>
            <a:custGeom>
              <a:rect b="b" l="l" r="r" t="t"/>
              <a:pathLst>
                <a:path extrusionOk="0" h="93" w="128">
                  <a:moveTo>
                    <a:pt x="63" y="0"/>
                  </a:moveTo>
                  <a:cubicBezTo>
                    <a:pt x="61" y="0"/>
                    <a:pt x="59" y="0"/>
                    <a:pt x="56" y="1"/>
                  </a:cubicBezTo>
                  <a:cubicBezTo>
                    <a:pt x="1" y="9"/>
                    <a:pt x="6" y="93"/>
                    <a:pt x="57" y="93"/>
                  </a:cubicBezTo>
                  <a:cubicBezTo>
                    <a:pt x="60" y="93"/>
                    <a:pt x="62" y="92"/>
                    <a:pt x="64" y="92"/>
                  </a:cubicBezTo>
                  <a:cubicBezTo>
                    <a:pt x="128" y="84"/>
                    <a:pt x="115" y="0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1"/>
            <p:cNvSpPr/>
            <p:nvPr/>
          </p:nvSpPr>
          <p:spPr>
            <a:xfrm>
              <a:off x="6686925" y="4372900"/>
              <a:ext cx="5600" cy="3225"/>
            </a:xfrm>
            <a:custGeom>
              <a:rect b="b" l="l" r="r" t="t"/>
              <a:pathLst>
                <a:path extrusionOk="0" h="129" w="224">
                  <a:moveTo>
                    <a:pt x="199" y="1"/>
                  </a:moveTo>
                  <a:cubicBezTo>
                    <a:pt x="166" y="9"/>
                    <a:pt x="141" y="17"/>
                    <a:pt x="108" y="25"/>
                  </a:cubicBezTo>
                  <a:cubicBezTo>
                    <a:pt x="83" y="34"/>
                    <a:pt x="58" y="50"/>
                    <a:pt x="25" y="59"/>
                  </a:cubicBezTo>
                  <a:cubicBezTo>
                    <a:pt x="8" y="59"/>
                    <a:pt x="0" y="83"/>
                    <a:pt x="8" y="108"/>
                  </a:cubicBezTo>
                  <a:cubicBezTo>
                    <a:pt x="15" y="120"/>
                    <a:pt x="29" y="128"/>
                    <a:pt x="44" y="128"/>
                  </a:cubicBezTo>
                  <a:cubicBezTo>
                    <a:pt x="49" y="128"/>
                    <a:pt x="54" y="127"/>
                    <a:pt x="58" y="125"/>
                  </a:cubicBezTo>
                  <a:cubicBezTo>
                    <a:pt x="83" y="108"/>
                    <a:pt x="108" y="100"/>
                    <a:pt x="133" y="92"/>
                  </a:cubicBezTo>
                  <a:cubicBezTo>
                    <a:pt x="158" y="75"/>
                    <a:pt x="182" y="59"/>
                    <a:pt x="207" y="50"/>
                  </a:cubicBezTo>
                  <a:cubicBezTo>
                    <a:pt x="216" y="42"/>
                    <a:pt x="224" y="34"/>
                    <a:pt x="224" y="25"/>
                  </a:cubicBezTo>
                  <a:cubicBezTo>
                    <a:pt x="216" y="9"/>
                    <a:pt x="207" y="1"/>
                    <a:pt x="1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1"/>
            <p:cNvSpPr/>
            <p:nvPr/>
          </p:nvSpPr>
          <p:spPr>
            <a:xfrm>
              <a:off x="6790700" y="4365025"/>
              <a:ext cx="9950" cy="3525"/>
            </a:xfrm>
            <a:custGeom>
              <a:rect b="b" l="l" r="r" t="t"/>
              <a:pathLst>
                <a:path extrusionOk="0" h="141" w="398">
                  <a:moveTo>
                    <a:pt x="58" y="1"/>
                  </a:moveTo>
                  <a:cubicBezTo>
                    <a:pt x="33" y="1"/>
                    <a:pt x="17" y="9"/>
                    <a:pt x="9" y="34"/>
                  </a:cubicBezTo>
                  <a:cubicBezTo>
                    <a:pt x="0" y="59"/>
                    <a:pt x="17" y="75"/>
                    <a:pt x="33" y="84"/>
                  </a:cubicBezTo>
                  <a:cubicBezTo>
                    <a:pt x="83" y="117"/>
                    <a:pt x="141" y="125"/>
                    <a:pt x="191" y="133"/>
                  </a:cubicBezTo>
                  <a:cubicBezTo>
                    <a:pt x="220" y="137"/>
                    <a:pt x="250" y="141"/>
                    <a:pt x="279" y="141"/>
                  </a:cubicBezTo>
                  <a:cubicBezTo>
                    <a:pt x="315" y="141"/>
                    <a:pt x="349" y="135"/>
                    <a:pt x="381" y="117"/>
                  </a:cubicBezTo>
                  <a:cubicBezTo>
                    <a:pt x="398" y="108"/>
                    <a:pt x="398" y="92"/>
                    <a:pt x="398" y="75"/>
                  </a:cubicBezTo>
                  <a:cubicBezTo>
                    <a:pt x="398" y="50"/>
                    <a:pt x="381" y="42"/>
                    <a:pt x="365" y="34"/>
                  </a:cubicBezTo>
                  <a:cubicBezTo>
                    <a:pt x="340" y="17"/>
                    <a:pt x="307" y="17"/>
                    <a:pt x="282" y="17"/>
                  </a:cubicBezTo>
                  <a:lnTo>
                    <a:pt x="207" y="17"/>
                  </a:lnTo>
                  <a:cubicBezTo>
                    <a:pt x="158" y="9"/>
                    <a:pt x="100" y="9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1"/>
            <p:cNvSpPr/>
            <p:nvPr/>
          </p:nvSpPr>
          <p:spPr>
            <a:xfrm>
              <a:off x="6797525" y="4359175"/>
              <a:ext cx="8525" cy="2775"/>
            </a:xfrm>
            <a:custGeom>
              <a:rect b="b" l="l" r="r" t="t"/>
              <a:pathLst>
                <a:path extrusionOk="0" h="111" w="341">
                  <a:moveTo>
                    <a:pt x="46" y="1"/>
                  </a:moveTo>
                  <a:cubicBezTo>
                    <a:pt x="26" y="1"/>
                    <a:pt x="9" y="15"/>
                    <a:pt x="9" y="36"/>
                  </a:cubicBezTo>
                  <a:cubicBezTo>
                    <a:pt x="1" y="61"/>
                    <a:pt x="17" y="86"/>
                    <a:pt x="42" y="86"/>
                  </a:cubicBezTo>
                  <a:lnTo>
                    <a:pt x="42" y="94"/>
                  </a:lnTo>
                  <a:cubicBezTo>
                    <a:pt x="84" y="94"/>
                    <a:pt x="133" y="102"/>
                    <a:pt x="175" y="102"/>
                  </a:cubicBezTo>
                  <a:cubicBezTo>
                    <a:pt x="191" y="102"/>
                    <a:pt x="216" y="102"/>
                    <a:pt x="241" y="110"/>
                  </a:cubicBezTo>
                  <a:lnTo>
                    <a:pt x="274" y="110"/>
                  </a:lnTo>
                  <a:cubicBezTo>
                    <a:pt x="282" y="102"/>
                    <a:pt x="299" y="102"/>
                    <a:pt x="307" y="102"/>
                  </a:cubicBezTo>
                  <a:cubicBezTo>
                    <a:pt x="332" y="94"/>
                    <a:pt x="340" y="61"/>
                    <a:pt x="315" y="44"/>
                  </a:cubicBezTo>
                  <a:cubicBezTo>
                    <a:pt x="307" y="44"/>
                    <a:pt x="291" y="36"/>
                    <a:pt x="282" y="36"/>
                  </a:cubicBezTo>
                  <a:cubicBezTo>
                    <a:pt x="274" y="28"/>
                    <a:pt x="257" y="28"/>
                    <a:pt x="249" y="28"/>
                  </a:cubicBezTo>
                  <a:lnTo>
                    <a:pt x="183" y="11"/>
                  </a:lnTo>
                  <a:cubicBezTo>
                    <a:pt x="141" y="11"/>
                    <a:pt x="100" y="3"/>
                    <a:pt x="59" y="3"/>
                  </a:cubicBezTo>
                  <a:cubicBezTo>
                    <a:pt x="54" y="1"/>
                    <a:pt x="50" y="1"/>
                    <a:pt x="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1"/>
            <p:cNvSpPr/>
            <p:nvPr/>
          </p:nvSpPr>
          <p:spPr>
            <a:xfrm>
              <a:off x="6722375" y="4294950"/>
              <a:ext cx="11800" cy="6350"/>
            </a:xfrm>
            <a:custGeom>
              <a:rect b="b" l="l" r="r" t="t"/>
              <a:pathLst>
                <a:path extrusionOk="0" h="254" w="472">
                  <a:moveTo>
                    <a:pt x="415" y="0"/>
                  </a:moveTo>
                  <a:cubicBezTo>
                    <a:pt x="409" y="0"/>
                    <a:pt x="403" y="1"/>
                    <a:pt x="397" y="3"/>
                  </a:cubicBezTo>
                  <a:cubicBezTo>
                    <a:pt x="330" y="28"/>
                    <a:pt x="264" y="53"/>
                    <a:pt x="198" y="78"/>
                  </a:cubicBezTo>
                  <a:cubicBezTo>
                    <a:pt x="165" y="94"/>
                    <a:pt x="132" y="111"/>
                    <a:pt x="107" y="136"/>
                  </a:cubicBezTo>
                  <a:cubicBezTo>
                    <a:pt x="90" y="144"/>
                    <a:pt x="74" y="152"/>
                    <a:pt x="57" y="161"/>
                  </a:cubicBezTo>
                  <a:cubicBezTo>
                    <a:pt x="40" y="169"/>
                    <a:pt x="32" y="186"/>
                    <a:pt x="16" y="202"/>
                  </a:cubicBezTo>
                  <a:cubicBezTo>
                    <a:pt x="1" y="224"/>
                    <a:pt x="19" y="253"/>
                    <a:pt x="41" y="253"/>
                  </a:cubicBezTo>
                  <a:cubicBezTo>
                    <a:pt x="43" y="253"/>
                    <a:pt x="46" y="253"/>
                    <a:pt x="49" y="252"/>
                  </a:cubicBezTo>
                  <a:cubicBezTo>
                    <a:pt x="82" y="244"/>
                    <a:pt x="115" y="235"/>
                    <a:pt x="148" y="219"/>
                  </a:cubicBezTo>
                  <a:lnTo>
                    <a:pt x="239" y="177"/>
                  </a:lnTo>
                  <a:cubicBezTo>
                    <a:pt x="306" y="144"/>
                    <a:pt x="372" y="119"/>
                    <a:pt x="438" y="94"/>
                  </a:cubicBezTo>
                  <a:cubicBezTo>
                    <a:pt x="463" y="86"/>
                    <a:pt x="471" y="53"/>
                    <a:pt x="463" y="28"/>
                  </a:cubicBezTo>
                  <a:cubicBezTo>
                    <a:pt x="451" y="9"/>
                    <a:pt x="433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1"/>
            <p:cNvSpPr/>
            <p:nvPr/>
          </p:nvSpPr>
          <p:spPr>
            <a:xfrm>
              <a:off x="6626800" y="4441700"/>
              <a:ext cx="54275" cy="19250"/>
            </a:xfrm>
            <a:custGeom>
              <a:rect b="b" l="l" r="r" t="t"/>
              <a:pathLst>
                <a:path extrusionOk="0" h="770" w="2171">
                  <a:moveTo>
                    <a:pt x="56" y="0"/>
                  </a:moveTo>
                  <a:cubicBezTo>
                    <a:pt x="27" y="0"/>
                    <a:pt x="1" y="35"/>
                    <a:pt x="19" y="66"/>
                  </a:cubicBezTo>
                  <a:cubicBezTo>
                    <a:pt x="118" y="231"/>
                    <a:pt x="251" y="372"/>
                    <a:pt x="408" y="472"/>
                  </a:cubicBezTo>
                  <a:cubicBezTo>
                    <a:pt x="574" y="588"/>
                    <a:pt x="765" y="646"/>
                    <a:pt x="964" y="687"/>
                  </a:cubicBezTo>
                  <a:cubicBezTo>
                    <a:pt x="1171" y="728"/>
                    <a:pt x="1386" y="770"/>
                    <a:pt x="1593" y="770"/>
                  </a:cubicBezTo>
                  <a:cubicBezTo>
                    <a:pt x="1792" y="762"/>
                    <a:pt x="2007" y="704"/>
                    <a:pt x="2148" y="563"/>
                  </a:cubicBezTo>
                  <a:cubicBezTo>
                    <a:pt x="2171" y="548"/>
                    <a:pt x="2152" y="512"/>
                    <a:pt x="2124" y="512"/>
                  </a:cubicBezTo>
                  <a:cubicBezTo>
                    <a:pt x="2121" y="512"/>
                    <a:pt x="2118" y="512"/>
                    <a:pt x="2115" y="513"/>
                  </a:cubicBezTo>
                  <a:lnTo>
                    <a:pt x="2123" y="513"/>
                  </a:lnTo>
                  <a:cubicBezTo>
                    <a:pt x="2024" y="546"/>
                    <a:pt x="1933" y="563"/>
                    <a:pt x="1833" y="579"/>
                  </a:cubicBezTo>
                  <a:cubicBezTo>
                    <a:pt x="1806" y="582"/>
                    <a:pt x="1777" y="583"/>
                    <a:pt x="1748" y="583"/>
                  </a:cubicBezTo>
                  <a:cubicBezTo>
                    <a:pt x="1690" y="583"/>
                    <a:pt x="1629" y="579"/>
                    <a:pt x="1568" y="579"/>
                  </a:cubicBezTo>
                  <a:cubicBezTo>
                    <a:pt x="1378" y="579"/>
                    <a:pt x="1187" y="546"/>
                    <a:pt x="1005" y="513"/>
                  </a:cubicBezTo>
                  <a:cubicBezTo>
                    <a:pt x="640" y="455"/>
                    <a:pt x="317" y="306"/>
                    <a:pt x="85" y="16"/>
                  </a:cubicBezTo>
                  <a:cubicBezTo>
                    <a:pt x="76" y="5"/>
                    <a:pt x="66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6681850" y="4447100"/>
              <a:ext cx="15875" cy="7300"/>
            </a:xfrm>
            <a:custGeom>
              <a:rect b="b" l="l" r="r" t="t"/>
              <a:pathLst>
                <a:path extrusionOk="0" h="292" w="635">
                  <a:moveTo>
                    <a:pt x="566" y="0"/>
                  </a:moveTo>
                  <a:cubicBezTo>
                    <a:pt x="530" y="0"/>
                    <a:pt x="495" y="12"/>
                    <a:pt x="460" y="24"/>
                  </a:cubicBezTo>
                  <a:cubicBezTo>
                    <a:pt x="410" y="40"/>
                    <a:pt x="369" y="65"/>
                    <a:pt x="319" y="82"/>
                  </a:cubicBezTo>
                  <a:cubicBezTo>
                    <a:pt x="228" y="123"/>
                    <a:pt x="137" y="164"/>
                    <a:pt x="46" y="206"/>
                  </a:cubicBezTo>
                  <a:cubicBezTo>
                    <a:pt x="1" y="228"/>
                    <a:pt x="23" y="291"/>
                    <a:pt x="65" y="291"/>
                  </a:cubicBezTo>
                  <a:cubicBezTo>
                    <a:pt x="69" y="291"/>
                    <a:pt x="74" y="290"/>
                    <a:pt x="79" y="289"/>
                  </a:cubicBezTo>
                  <a:cubicBezTo>
                    <a:pt x="178" y="256"/>
                    <a:pt x="269" y="222"/>
                    <a:pt x="361" y="189"/>
                  </a:cubicBezTo>
                  <a:cubicBezTo>
                    <a:pt x="410" y="173"/>
                    <a:pt x="452" y="164"/>
                    <a:pt x="493" y="140"/>
                  </a:cubicBezTo>
                  <a:cubicBezTo>
                    <a:pt x="535" y="123"/>
                    <a:pt x="601" y="98"/>
                    <a:pt x="626" y="57"/>
                  </a:cubicBezTo>
                  <a:cubicBezTo>
                    <a:pt x="634" y="40"/>
                    <a:pt x="634" y="7"/>
                    <a:pt x="609" y="7"/>
                  </a:cubicBezTo>
                  <a:cubicBezTo>
                    <a:pt x="595" y="2"/>
                    <a:pt x="580" y="0"/>
                    <a:pt x="5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1"/>
            <p:cNvSpPr/>
            <p:nvPr/>
          </p:nvSpPr>
          <p:spPr>
            <a:xfrm>
              <a:off x="6814100" y="4298750"/>
              <a:ext cx="5400" cy="6650"/>
            </a:xfrm>
            <a:custGeom>
              <a:rect b="b" l="l" r="r" t="t"/>
              <a:pathLst>
                <a:path extrusionOk="0" h="266" w="216">
                  <a:moveTo>
                    <a:pt x="0" y="0"/>
                  </a:moveTo>
                  <a:lnTo>
                    <a:pt x="0" y="9"/>
                  </a:lnTo>
                  <a:cubicBezTo>
                    <a:pt x="9" y="25"/>
                    <a:pt x="17" y="34"/>
                    <a:pt x="25" y="50"/>
                  </a:cubicBezTo>
                  <a:cubicBezTo>
                    <a:pt x="92" y="125"/>
                    <a:pt x="158" y="191"/>
                    <a:pt x="216" y="265"/>
                  </a:cubicBezTo>
                  <a:lnTo>
                    <a:pt x="216" y="249"/>
                  </a:lnTo>
                  <a:lnTo>
                    <a:pt x="216" y="232"/>
                  </a:lnTo>
                  <a:cubicBezTo>
                    <a:pt x="208" y="224"/>
                    <a:pt x="208" y="216"/>
                    <a:pt x="199" y="207"/>
                  </a:cubicBezTo>
                  <a:cubicBezTo>
                    <a:pt x="141" y="133"/>
                    <a:pt x="75" y="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1"/>
            <p:cNvSpPr/>
            <p:nvPr/>
          </p:nvSpPr>
          <p:spPr>
            <a:xfrm>
              <a:off x="6388650" y="4086150"/>
              <a:ext cx="448250" cy="495375"/>
            </a:xfrm>
            <a:custGeom>
              <a:rect b="b" l="l" r="r" t="t"/>
              <a:pathLst>
                <a:path extrusionOk="0" h="19815" w="17930">
                  <a:moveTo>
                    <a:pt x="16049" y="12755"/>
                  </a:moveTo>
                  <a:lnTo>
                    <a:pt x="16049" y="12755"/>
                  </a:lnTo>
                  <a:cubicBezTo>
                    <a:pt x="16157" y="12805"/>
                    <a:pt x="16248" y="12871"/>
                    <a:pt x="16314" y="12962"/>
                  </a:cubicBezTo>
                  <a:cubicBezTo>
                    <a:pt x="16397" y="13070"/>
                    <a:pt x="16447" y="13194"/>
                    <a:pt x="16496" y="13318"/>
                  </a:cubicBezTo>
                  <a:cubicBezTo>
                    <a:pt x="16538" y="13418"/>
                    <a:pt x="16579" y="13525"/>
                    <a:pt x="16604" y="13633"/>
                  </a:cubicBezTo>
                  <a:cubicBezTo>
                    <a:pt x="16604" y="13658"/>
                    <a:pt x="16604" y="13683"/>
                    <a:pt x="16596" y="13708"/>
                  </a:cubicBezTo>
                  <a:cubicBezTo>
                    <a:pt x="16588" y="13782"/>
                    <a:pt x="16571" y="13857"/>
                    <a:pt x="16563" y="13940"/>
                  </a:cubicBezTo>
                  <a:lnTo>
                    <a:pt x="16563" y="13948"/>
                  </a:lnTo>
                  <a:cubicBezTo>
                    <a:pt x="16546" y="14006"/>
                    <a:pt x="16521" y="14056"/>
                    <a:pt x="16496" y="14114"/>
                  </a:cubicBezTo>
                  <a:cubicBezTo>
                    <a:pt x="16430" y="14014"/>
                    <a:pt x="16389" y="13898"/>
                    <a:pt x="16356" y="13774"/>
                  </a:cubicBezTo>
                  <a:cubicBezTo>
                    <a:pt x="16306" y="13617"/>
                    <a:pt x="16289" y="13459"/>
                    <a:pt x="16256" y="13302"/>
                  </a:cubicBezTo>
                  <a:cubicBezTo>
                    <a:pt x="16215" y="13103"/>
                    <a:pt x="16157" y="12912"/>
                    <a:pt x="16049" y="12755"/>
                  </a:cubicBezTo>
                  <a:close/>
                  <a:moveTo>
                    <a:pt x="12608" y="173"/>
                  </a:moveTo>
                  <a:cubicBezTo>
                    <a:pt x="12661" y="173"/>
                    <a:pt x="12716" y="178"/>
                    <a:pt x="12768" y="186"/>
                  </a:cubicBezTo>
                  <a:cubicBezTo>
                    <a:pt x="13423" y="285"/>
                    <a:pt x="13920" y="849"/>
                    <a:pt x="14243" y="1387"/>
                  </a:cubicBezTo>
                  <a:cubicBezTo>
                    <a:pt x="14599" y="1984"/>
                    <a:pt x="14790" y="2671"/>
                    <a:pt x="14881" y="3359"/>
                  </a:cubicBezTo>
                  <a:cubicBezTo>
                    <a:pt x="14931" y="3740"/>
                    <a:pt x="14947" y="4130"/>
                    <a:pt x="14972" y="4511"/>
                  </a:cubicBezTo>
                  <a:cubicBezTo>
                    <a:pt x="14980" y="4734"/>
                    <a:pt x="15013" y="4958"/>
                    <a:pt x="15113" y="5149"/>
                  </a:cubicBezTo>
                  <a:cubicBezTo>
                    <a:pt x="14964" y="5124"/>
                    <a:pt x="14806" y="5107"/>
                    <a:pt x="14657" y="5091"/>
                  </a:cubicBezTo>
                  <a:cubicBezTo>
                    <a:pt x="14525" y="5066"/>
                    <a:pt x="14384" y="5058"/>
                    <a:pt x="14259" y="5008"/>
                  </a:cubicBezTo>
                  <a:cubicBezTo>
                    <a:pt x="14044" y="4925"/>
                    <a:pt x="13887" y="4743"/>
                    <a:pt x="13737" y="4585"/>
                  </a:cubicBezTo>
                  <a:cubicBezTo>
                    <a:pt x="13563" y="4411"/>
                    <a:pt x="13389" y="4254"/>
                    <a:pt x="13157" y="4171"/>
                  </a:cubicBezTo>
                  <a:cubicBezTo>
                    <a:pt x="13033" y="4130"/>
                    <a:pt x="12917" y="4113"/>
                    <a:pt x="12785" y="4113"/>
                  </a:cubicBezTo>
                  <a:cubicBezTo>
                    <a:pt x="12743" y="4113"/>
                    <a:pt x="12702" y="4115"/>
                    <a:pt x="12661" y="4115"/>
                  </a:cubicBezTo>
                  <a:cubicBezTo>
                    <a:pt x="12579" y="4115"/>
                    <a:pt x="12500" y="4108"/>
                    <a:pt x="12428" y="4063"/>
                  </a:cubicBezTo>
                  <a:cubicBezTo>
                    <a:pt x="12416" y="4055"/>
                    <a:pt x="12403" y="4052"/>
                    <a:pt x="12391" y="4052"/>
                  </a:cubicBezTo>
                  <a:cubicBezTo>
                    <a:pt x="12341" y="4052"/>
                    <a:pt x="12307" y="4113"/>
                    <a:pt x="12354" y="4146"/>
                  </a:cubicBezTo>
                  <a:cubicBezTo>
                    <a:pt x="12511" y="4254"/>
                    <a:pt x="12702" y="4254"/>
                    <a:pt x="12884" y="4287"/>
                  </a:cubicBezTo>
                  <a:cubicBezTo>
                    <a:pt x="13083" y="4320"/>
                    <a:pt x="13265" y="4411"/>
                    <a:pt x="13423" y="4544"/>
                  </a:cubicBezTo>
                  <a:cubicBezTo>
                    <a:pt x="13563" y="4668"/>
                    <a:pt x="13679" y="4817"/>
                    <a:pt x="13820" y="4942"/>
                  </a:cubicBezTo>
                  <a:cubicBezTo>
                    <a:pt x="13961" y="5074"/>
                    <a:pt x="14110" y="5165"/>
                    <a:pt x="14301" y="5207"/>
                  </a:cubicBezTo>
                  <a:cubicBezTo>
                    <a:pt x="14425" y="5232"/>
                    <a:pt x="14558" y="5240"/>
                    <a:pt x="14682" y="5256"/>
                  </a:cubicBezTo>
                  <a:cubicBezTo>
                    <a:pt x="14823" y="5273"/>
                    <a:pt x="14964" y="5290"/>
                    <a:pt x="15105" y="5298"/>
                  </a:cubicBezTo>
                  <a:cubicBezTo>
                    <a:pt x="15138" y="5298"/>
                    <a:pt x="15163" y="5281"/>
                    <a:pt x="15171" y="5265"/>
                  </a:cubicBezTo>
                  <a:cubicBezTo>
                    <a:pt x="15221" y="5339"/>
                    <a:pt x="15279" y="5406"/>
                    <a:pt x="15345" y="5455"/>
                  </a:cubicBezTo>
                  <a:cubicBezTo>
                    <a:pt x="15353" y="5464"/>
                    <a:pt x="15361" y="5472"/>
                    <a:pt x="15370" y="5472"/>
                  </a:cubicBezTo>
                  <a:cubicBezTo>
                    <a:pt x="15444" y="5580"/>
                    <a:pt x="15535" y="5671"/>
                    <a:pt x="15627" y="5754"/>
                  </a:cubicBezTo>
                  <a:cubicBezTo>
                    <a:pt x="15776" y="5886"/>
                    <a:pt x="15950" y="5986"/>
                    <a:pt x="16091" y="6118"/>
                  </a:cubicBezTo>
                  <a:cubicBezTo>
                    <a:pt x="16215" y="6242"/>
                    <a:pt x="16306" y="6400"/>
                    <a:pt x="16347" y="6574"/>
                  </a:cubicBezTo>
                  <a:cubicBezTo>
                    <a:pt x="16314" y="6549"/>
                    <a:pt x="16281" y="6524"/>
                    <a:pt x="16248" y="6499"/>
                  </a:cubicBezTo>
                  <a:cubicBezTo>
                    <a:pt x="16165" y="6458"/>
                    <a:pt x="16074" y="6433"/>
                    <a:pt x="15983" y="6433"/>
                  </a:cubicBezTo>
                  <a:cubicBezTo>
                    <a:pt x="15875" y="6433"/>
                    <a:pt x="15784" y="6450"/>
                    <a:pt x="15685" y="6491"/>
                  </a:cubicBezTo>
                  <a:cubicBezTo>
                    <a:pt x="15585" y="6532"/>
                    <a:pt x="15494" y="6599"/>
                    <a:pt x="15403" y="6648"/>
                  </a:cubicBezTo>
                  <a:cubicBezTo>
                    <a:pt x="15344" y="6685"/>
                    <a:pt x="15363" y="6760"/>
                    <a:pt x="15420" y="6760"/>
                  </a:cubicBezTo>
                  <a:cubicBezTo>
                    <a:pt x="15427" y="6760"/>
                    <a:pt x="15436" y="6759"/>
                    <a:pt x="15444" y="6756"/>
                  </a:cubicBezTo>
                  <a:cubicBezTo>
                    <a:pt x="15535" y="6723"/>
                    <a:pt x="15618" y="6698"/>
                    <a:pt x="15709" y="6682"/>
                  </a:cubicBezTo>
                  <a:cubicBezTo>
                    <a:pt x="15784" y="6665"/>
                    <a:pt x="15867" y="6648"/>
                    <a:pt x="15941" y="6648"/>
                  </a:cubicBezTo>
                  <a:cubicBezTo>
                    <a:pt x="16008" y="6648"/>
                    <a:pt x="16074" y="6665"/>
                    <a:pt x="16132" y="6698"/>
                  </a:cubicBezTo>
                  <a:cubicBezTo>
                    <a:pt x="16165" y="6706"/>
                    <a:pt x="16198" y="6731"/>
                    <a:pt x="16223" y="6748"/>
                  </a:cubicBezTo>
                  <a:cubicBezTo>
                    <a:pt x="16256" y="6773"/>
                    <a:pt x="16289" y="6814"/>
                    <a:pt x="16331" y="6822"/>
                  </a:cubicBezTo>
                  <a:cubicBezTo>
                    <a:pt x="16342" y="6822"/>
                    <a:pt x="16349" y="6826"/>
                    <a:pt x="16355" y="6826"/>
                  </a:cubicBezTo>
                  <a:cubicBezTo>
                    <a:pt x="16358" y="6826"/>
                    <a:pt x="16361" y="6825"/>
                    <a:pt x="16364" y="6822"/>
                  </a:cubicBezTo>
                  <a:cubicBezTo>
                    <a:pt x="16364" y="6914"/>
                    <a:pt x="16364" y="6996"/>
                    <a:pt x="16389" y="7079"/>
                  </a:cubicBezTo>
                  <a:cubicBezTo>
                    <a:pt x="16430" y="7187"/>
                    <a:pt x="16505" y="7286"/>
                    <a:pt x="16579" y="7369"/>
                  </a:cubicBezTo>
                  <a:lnTo>
                    <a:pt x="16588" y="7378"/>
                  </a:lnTo>
                  <a:cubicBezTo>
                    <a:pt x="16596" y="7411"/>
                    <a:pt x="16596" y="7444"/>
                    <a:pt x="16604" y="7477"/>
                  </a:cubicBezTo>
                  <a:cubicBezTo>
                    <a:pt x="16596" y="7485"/>
                    <a:pt x="16588" y="7502"/>
                    <a:pt x="16588" y="7527"/>
                  </a:cubicBezTo>
                  <a:cubicBezTo>
                    <a:pt x="16596" y="7568"/>
                    <a:pt x="16621" y="7618"/>
                    <a:pt x="16654" y="7659"/>
                  </a:cubicBezTo>
                  <a:lnTo>
                    <a:pt x="16654" y="7668"/>
                  </a:lnTo>
                  <a:cubicBezTo>
                    <a:pt x="16704" y="7734"/>
                    <a:pt x="16762" y="7792"/>
                    <a:pt x="16803" y="7850"/>
                  </a:cubicBezTo>
                  <a:cubicBezTo>
                    <a:pt x="16886" y="7949"/>
                    <a:pt x="16969" y="8057"/>
                    <a:pt x="17052" y="8165"/>
                  </a:cubicBezTo>
                  <a:cubicBezTo>
                    <a:pt x="17217" y="8355"/>
                    <a:pt x="17408" y="8546"/>
                    <a:pt x="17524" y="8778"/>
                  </a:cubicBezTo>
                  <a:cubicBezTo>
                    <a:pt x="17648" y="9001"/>
                    <a:pt x="17623" y="9250"/>
                    <a:pt x="17565" y="9490"/>
                  </a:cubicBezTo>
                  <a:cubicBezTo>
                    <a:pt x="17507" y="9739"/>
                    <a:pt x="17424" y="9979"/>
                    <a:pt x="17391" y="10228"/>
                  </a:cubicBezTo>
                  <a:cubicBezTo>
                    <a:pt x="17375" y="10302"/>
                    <a:pt x="17366" y="10369"/>
                    <a:pt x="17366" y="10443"/>
                  </a:cubicBezTo>
                  <a:cubicBezTo>
                    <a:pt x="17325" y="10261"/>
                    <a:pt x="17284" y="10079"/>
                    <a:pt x="17217" y="9905"/>
                  </a:cubicBezTo>
                  <a:cubicBezTo>
                    <a:pt x="17212" y="9891"/>
                    <a:pt x="17202" y="9886"/>
                    <a:pt x="17192" y="9886"/>
                  </a:cubicBezTo>
                  <a:cubicBezTo>
                    <a:pt x="17170" y="9886"/>
                    <a:pt x="17145" y="9910"/>
                    <a:pt x="17151" y="9938"/>
                  </a:cubicBezTo>
                  <a:cubicBezTo>
                    <a:pt x="17184" y="10021"/>
                    <a:pt x="17201" y="10112"/>
                    <a:pt x="17209" y="10195"/>
                  </a:cubicBezTo>
                  <a:lnTo>
                    <a:pt x="17143" y="10045"/>
                  </a:lnTo>
                  <a:cubicBezTo>
                    <a:pt x="17101" y="9979"/>
                    <a:pt x="17060" y="9913"/>
                    <a:pt x="17027" y="9847"/>
                  </a:cubicBezTo>
                  <a:lnTo>
                    <a:pt x="17027" y="9847"/>
                  </a:lnTo>
                  <a:cubicBezTo>
                    <a:pt x="17027" y="9871"/>
                    <a:pt x="17035" y="9905"/>
                    <a:pt x="17035" y="9938"/>
                  </a:cubicBezTo>
                  <a:cubicBezTo>
                    <a:pt x="17002" y="9880"/>
                    <a:pt x="16969" y="9822"/>
                    <a:pt x="16927" y="9755"/>
                  </a:cubicBezTo>
                  <a:cubicBezTo>
                    <a:pt x="16770" y="9349"/>
                    <a:pt x="16447" y="9026"/>
                    <a:pt x="16099" y="8778"/>
                  </a:cubicBezTo>
                  <a:cubicBezTo>
                    <a:pt x="15726" y="8513"/>
                    <a:pt x="15287" y="8330"/>
                    <a:pt x="14831" y="8264"/>
                  </a:cubicBezTo>
                  <a:cubicBezTo>
                    <a:pt x="14699" y="8242"/>
                    <a:pt x="14558" y="8222"/>
                    <a:pt x="14419" y="8222"/>
                  </a:cubicBezTo>
                  <a:cubicBezTo>
                    <a:pt x="14295" y="8222"/>
                    <a:pt x="14173" y="8238"/>
                    <a:pt x="14061" y="8281"/>
                  </a:cubicBezTo>
                  <a:cubicBezTo>
                    <a:pt x="14019" y="8306"/>
                    <a:pt x="14027" y="8372"/>
                    <a:pt x="14077" y="8380"/>
                  </a:cubicBezTo>
                  <a:cubicBezTo>
                    <a:pt x="14284" y="8422"/>
                    <a:pt x="14500" y="8397"/>
                    <a:pt x="14707" y="8422"/>
                  </a:cubicBezTo>
                  <a:cubicBezTo>
                    <a:pt x="14798" y="8430"/>
                    <a:pt x="14889" y="8446"/>
                    <a:pt x="14980" y="8463"/>
                  </a:cubicBezTo>
                  <a:cubicBezTo>
                    <a:pt x="14964" y="8488"/>
                    <a:pt x="14972" y="8513"/>
                    <a:pt x="14997" y="8513"/>
                  </a:cubicBezTo>
                  <a:cubicBezTo>
                    <a:pt x="15436" y="8645"/>
                    <a:pt x="15859" y="8844"/>
                    <a:pt x="16215" y="9151"/>
                  </a:cubicBezTo>
                  <a:cubicBezTo>
                    <a:pt x="16563" y="9457"/>
                    <a:pt x="16820" y="9847"/>
                    <a:pt x="17027" y="10261"/>
                  </a:cubicBezTo>
                  <a:cubicBezTo>
                    <a:pt x="17118" y="10451"/>
                    <a:pt x="17201" y="10642"/>
                    <a:pt x="17275" y="10849"/>
                  </a:cubicBezTo>
                  <a:cubicBezTo>
                    <a:pt x="17275" y="10874"/>
                    <a:pt x="17275" y="10907"/>
                    <a:pt x="17284" y="10932"/>
                  </a:cubicBezTo>
                  <a:cubicBezTo>
                    <a:pt x="17300" y="11007"/>
                    <a:pt x="17308" y="11156"/>
                    <a:pt x="17391" y="11189"/>
                  </a:cubicBezTo>
                  <a:cubicBezTo>
                    <a:pt x="17433" y="11313"/>
                    <a:pt x="17466" y="11437"/>
                    <a:pt x="17499" y="11562"/>
                  </a:cubicBezTo>
                  <a:cubicBezTo>
                    <a:pt x="17565" y="11785"/>
                    <a:pt x="17648" y="12017"/>
                    <a:pt x="17690" y="12249"/>
                  </a:cubicBezTo>
                  <a:cubicBezTo>
                    <a:pt x="17731" y="12490"/>
                    <a:pt x="17673" y="12689"/>
                    <a:pt x="17540" y="12879"/>
                  </a:cubicBezTo>
                  <a:cubicBezTo>
                    <a:pt x="17383" y="13111"/>
                    <a:pt x="17201" y="13327"/>
                    <a:pt x="17018" y="13550"/>
                  </a:cubicBezTo>
                  <a:cubicBezTo>
                    <a:pt x="16960" y="13617"/>
                    <a:pt x="16902" y="13691"/>
                    <a:pt x="16844" y="13757"/>
                  </a:cubicBezTo>
                  <a:cubicBezTo>
                    <a:pt x="16844" y="13741"/>
                    <a:pt x="16844" y="13716"/>
                    <a:pt x="16836" y="13699"/>
                  </a:cubicBezTo>
                  <a:cubicBezTo>
                    <a:pt x="16836" y="13674"/>
                    <a:pt x="16836" y="13658"/>
                    <a:pt x="16828" y="13641"/>
                  </a:cubicBezTo>
                  <a:cubicBezTo>
                    <a:pt x="16828" y="13625"/>
                    <a:pt x="16828" y="13617"/>
                    <a:pt x="16828" y="13600"/>
                  </a:cubicBezTo>
                  <a:cubicBezTo>
                    <a:pt x="16828" y="13459"/>
                    <a:pt x="16803" y="13318"/>
                    <a:pt x="16762" y="13177"/>
                  </a:cubicBezTo>
                  <a:cubicBezTo>
                    <a:pt x="16687" y="12912"/>
                    <a:pt x="16513" y="12664"/>
                    <a:pt x="16281" y="12506"/>
                  </a:cubicBezTo>
                  <a:cubicBezTo>
                    <a:pt x="16024" y="12324"/>
                    <a:pt x="15701" y="12274"/>
                    <a:pt x="15395" y="12216"/>
                  </a:cubicBezTo>
                  <a:cubicBezTo>
                    <a:pt x="15229" y="12191"/>
                    <a:pt x="15063" y="12167"/>
                    <a:pt x="14914" y="12100"/>
                  </a:cubicBezTo>
                  <a:cubicBezTo>
                    <a:pt x="14831" y="12075"/>
                    <a:pt x="14790" y="12026"/>
                    <a:pt x="14773" y="11943"/>
                  </a:cubicBezTo>
                  <a:cubicBezTo>
                    <a:pt x="14748" y="11852"/>
                    <a:pt x="14740" y="11761"/>
                    <a:pt x="14723" y="11669"/>
                  </a:cubicBezTo>
                  <a:cubicBezTo>
                    <a:pt x="14707" y="11570"/>
                    <a:pt x="14690" y="11479"/>
                    <a:pt x="14682" y="11388"/>
                  </a:cubicBezTo>
                  <a:cubicBezTo>
                    <a:pt x="14665" y="11263"/>
                    <a:pt x="14649" y="11131"/>
                    <a:pt x="14624" y="10998"/>
                  </a:cubicBezTo>
                  <a:cubicBezTo>
                    <a:pt x="14607" y="10891"/>
                    <a:pt x="14591" y="10791"/>
                    <a:pt x="14566" y="10683"/>
                  </a:cubicBezTo>
                  <a:cubicBezTo>
                    <a:pt x="14566" y="10675"/>
                    <a:pt x="14566" y="10667"/>
                    <a:pt x="14566" y="10667"/>
                  </a:cubicBezTo>
                  <a:cubicBezTo>
                    <a:pt x="14566" y="10659"/>
                    <a:pt x="14574" y="10650"/>
                    <a:pt x="14574" y="10642"/>
                  </a:cubicBezTo>
                  <a:cubicBezTo>
                    <a:pt x="14574" y="10551"/>
                    <a:pt x="14574" y="10468"/>
                    <a:pt x="14583" y="10385"/>
                  </a:cubicBezTo>
                  <a:cubicBezTo>
                    <a:pt x="14583" y="10344"/>
                    <a:pt x="14583" y="10302"/>
                    <a:pt x="14591" y="10269"/>
                  </a:cubicBezTo>
                  <a:cubicBezTo>
                    <a:pt x="14591" y="10244"/>
                    <a:pt x="14583" y="10195"/>
                    <a:pt x="14599" y="10170"/>
                  </a:cubicBezTo>
                  <a:cubicBezTo>
                    <a:pt x="14624" y="10137"/>
                    <a:pt x="14690" y="10120"/>
                    <a:pt x="14732" y="10103"/>
                  </a:cubicBezTo>
                  <a:cubicBezTo>
                    <a:pt x="14790" y="10079"/>
                    <a:pt x="14856" y="10045"/>
                    <a:pt x="14914" y="10004"/>
                  </a:cubicBezTo>
                  <a:cubicBezTo>
                    <a:pt x="15138" y="9863"/>
                    <a:pt x="15295" y="9631"/>
                    <a:pt x="15221" y="9358"/>
                  </a:cubicBezTo>
                  <a:cubicBezTo>
                    <a:pt x="15146" y="9084"/>
                    <a:pt x="14922" y="8861"/>
                    <a:pt x="14665" y="8761"/>
                  </a:cubicBezTo>
                  <a:cubicBezTo>
                    <a:pt x="14534" y="8703"/>
                    <a:pt x="14394" y="8681"/>
                    <a:pt x="14254" y="8681"/>
                  </a:cubicBezTo>
                  <a:cubicBezTo>
                    <a:pt x="14094" y="8681"/>
                    <a:pt x="13933" y="8709"/>
                    <a:pt x="13779" y="8745"/>
                  </a:cubicBezTo>
                  <a:cubicBezTo>
                    <a:pt x="13406" y="8836"/>
                    <a:pt x="13041" y="8960"/>
                    <a:pt x="12702" y="9142"/>
                  </a:cubicBezTo>
                  <a:cubicBezTo>
                    <a:pt x="12685" y="9151"/>
                    <a:pt x="12677" y="9167"/>
                    <a:pt x="12677" y="9184"/>
                  </a:cubicBezTo>
                  <a:cubicBezTo>
                    <a:pt x="12644" y="9209"/>
                    <a:pt x="12602" y="9233"/>
                    <a:pt x="12577" y="9275"/>
                  </a:cubicBezTo>
                  <a:cubicBezTo>
                    <a:pt x="12412" y="9465"/>
                    <a:pt x="12437" y="9772"/>
                    <a:pt x="12437" y="10004"/>
                  </a:cubicBezTo>
                  <a:cubicBezTo>
                    <a:pt x="12437" y="10128"/>
                    <a:pt x="12453" y="10253"/>
                    <a:pt x="12519" y="10352"/>
                  </a:cubicBezTo>
                  <a:cubicBezTo>
                    <a:pt x="12586" y="10451"/>
                    <a:pt x="12677" y="10501"/>
                    <a:pt x="12785" y="10526"/>
                  </a:cubicBezTo>
                  <a:cubicBezTo>
                    <a:pt x="12901" y="10559"/>
                    <a:pt x="13025" y="10559"/>
                    <a:pt x="13141" y="10559"/>
                  </a:cubicBezTo>
                  <a:cubicBezTo>
                    <a:pt x="13185" y="10562"/>
                    <a:pt x="13228" y="10563"/>
                    <a:pt x="13272" y="10563"/>
                  </a:cubicBezTo>
                  <a:cubicBezTo>
                    <a:pt x="13377" y="10563"/>
                    <a:pt x="13480" y="10557"/>
                    <a:pt x="13580" y="10551"/>
                  </a:cubicBezTo>
                  <a:cubicBezTo>
                    <a:pt x="13686" y="10543"/>
                    <a:pt x="13840" y="10510"/>
                    <a:pt x="13983" y="10510"/>
                  </a:cubicBezTo>
                  <a:cubicBezTo>
                    <a:pt x="14131" y="10510"/>
                    <a:pt x="14267" y="10545"/>
                    <a:pt x="14326" y="10675"/>
                  </a:cubicBezTo>
                  <a:cubicBezTo>
                    <a:pt x="14342" y="10708"/>
                    <a:pt x="14367" y="10733"/>
                    <a:pt x="14400" y="10741"/>
                  </a:cubicBezTo>
                  <a:cubicBezTo>
                    <a:pt x="14417" y="10833"/>
                    <a:pt x="14425" y="10924"/>
                    <a:pt x="14433" y="11015"/>
                  </a:cubicBezTo>
                  <a:cubicBezTo>
                    <a:pt x="14458" y="11222"/>
                    <a:pt x="14475" y="11437"/>
                    <a:pt x="14491" y="11645"/>
                  </a:cubicBezTo>
                  <a:cubicBezTo>
                    <a:pt x="14491" y="11752"/>
                    <a:pt x="14500" y="11852"/>
                    <a:pt x="14500" y="11959"/>
                  </a:cubicBezTo>
                  <a:cubicBezTo>
                    <a:pt x="14508" y="12034"/>
                    <a:pt x="14516" y="12117"/>
                    <a:pt x="14458" y="12183"/>
                  </a:cubicBezTo>
                  <a:cubicBezTo>
                    <a:pt x="14450" y="12191"/>
                    <a:pt x="14442" y="12200"/>
                    <a:pt x="14425" y="12208"/>
                  </a:cubicBezTo>
                  <a:lnTo>
                    <a:pt x="14400" y="12208"/>
                  </a:lnTo>
                  <a:cubicBezTo>
                    <a:pt x="13895" y="12481"/>
                    <a:pt x="13713" y="13028"/>
                    <a:pt x="13555" y="13542"/>
                  </a:cubicBezTo>
                  <a:cubicBezTo>
                    <a:pt x="13472" y="13815"/>
                    <a:pt x="13389" y="14089"/>
                    <a:pt x="13240" y="14321"/>
                  </a:cubicBezTo>
                  <a:cubicBezTo>
                    <a:pt x="13075" y="14586"/>
                    <a:pt x="12826" y="14752"/>
                    <a:pt x="12544" y="14876"/>
                  </a:cubicBezTo>
                  <a:cubicBezTo>
                    <a:pt x="11931" y="15149"/>
                    <a:pt x="11252" y="15282"/>
                    <a:pt x="10581" y="15298"/>
                  </a:cubicBezTo>
                  <a:cubicBezTo>
                    <a:pt x="10549" y="15299"/>
                    <a:pt x="10518" y="15300"/>
                    <a:pt x="10486" y="15300"/>
                  </a:cubicBezTo>
                  <a:cubicBezTo>
                    <a:pt x="10251" y="15300"/>
                    <a:pt x="10013" y="15271"/>
                    <a:pt x="9794" y="15191"/>
                  </a:cubicBezTo>
                  <a:cubicBezTo>
                    <a:pt x="9537" y="15100"/>
                    <a:pt x="9330" y="14926"/>
                    <a:pt x="9205" y="14685"/>
                  </a:cubicBezTo>
                  <a:cubicBezTo>
                    <a:pt x="9064" y="14404"/>
                    <a:pt x="9073" y="14064"/>
                    <a:pt x="9172" y="13766"/>
                  </a:cubicBezTo>
                  <a:cubicBezTo>
                    <a:pt x="9230" y="13608"/>
                    <a:pt x="9305" y="13467"/>
                    <a:pt x="9404" y="13327"/>
                  </a:cubicBezTo>
                  <a:cubicBezTo>
                    <a:pt x="9495" y="13194"/>
                    <a:pt x="9595" y="13053"/>
                    <a:pt x="9702" y="12929"/>
                  </a:cubicBezTo>
                  <a:cubicBezTo>
                    <a:pt x="9729" y="12896"/>
                    <a:pt x="9698" y="12853"/>
                    <a:pt x="9663" y="12853"/>
                  </a:cubicBezTo>
                  <a:cubicBezTo>
                    <a:pt x="9654" y="12853"/>
                    <a:pt x="9645" y="12856"/>
                    <a:pt x="9636" y="12863"/>
                  </a:cubicBezTo>
                  <a:cubicBezTo>
                    <a:pt x="9512" y="12962"/>
                    <a:pt x="9404" y="13053"/>
                    <a:pt x="9305" y="13177"/>
                  </a:cubicBezTo>
                  <a:cubicBezTo>
                    <a:pt x="9214" y="13293"/>
                    <a:pt x="9131" y="13434"/>
                    <a:pt x="9064" y="13567"/>
                  </a:cubicBezTo>
                  <a:cubicBezTo>
                    <a:pt x="8940" y="13840"/>
                    <a:pt x="8882" y="14147"/>
                    <a:pt x="8924" y="14445"/>
                  </a:cubicBezTo>
                  <a:cubicBezTo>
                    <a:pt x="8965" y="14752"/>
                    <a:pt x="9098" y="15025"/>
                    <a:pt x="9338" y="15224"/>
                  </a:cubicBezTo>
                  <a:cubicBezTo>
                    <a:pt x="9570" y="15398"/>
                    <a:pt x="9860" y="15489"/>
                    <a:pt x="10150" y="15522"/>
                  </a:cubicBezTo>
                  <a:cubicBezTo>
                    <a:pt x="10254" y="15533"/>
                    <a:pt x="10360" y="15538"/>
                    <a:pt x="10467" y="15538"/>
                  </a:cubicBezTo>
                  <a:cubicBezTo>
                    <a:pt x="10691" y="15538"/>
                    <a:pt x="10917" y="15517"/>
                    <a:pt x="11136" y="15489"/>
                  </a:cubicBezTo>
                  <a:cubicBezTo>
                    <a:pt x="11492" y="15448"/>
                    <a:pt x="11848" y="15365"/>
                    <a:pt x="12188" y="15249"/>
                  </a:cubicBezTo>
                  <a:cubicBezTo>
                    <a:pt x="12511" y="15141"/>
                    <a:pt x="12851" y="15017"/>
                    <a:pt x="13108" y="14801"/>
                  </a:cubicBezTo>
                  <a:cubicBezTo>
                    <a:pt x="13340" y="14602"/>
                    <a:pt x="13497" y="14337"/>
                    <a:pt x="13605" y="14056"/>
                  </a:cubicBezTo>
                  <a:cubicBezTo>
                    <a:pt x="13696" y="13799"/>
                    <a:pt x="13762" y="13534"/>
                    <a:pt x="13845" y="13277"/>
                  </a:cubicBezTo>
                  <a:cubicBezTo>
                    <a:pt x="13862" y="13269"/>
                    <a:pt x="13878" y="13260"/>
                    <a:pt x="13887" y="13235"/>
                  </a:cubicBezTo>
                  <a:cubicBezTo>
                    <a:pt x="13961" y="13078"/>
                    <a:pt x="14044" y="12921"/>
                    <a:pt x="14143" y="12780"/>
                  </a:cubicBezTo>
                  <a:cubicBezTo>
                    <a:pt x="14152" y="12788"/>
                    <a:pt x="14168" y="12796"/>
                    <a:pt x="14177" y="12796"/>
                  </a:cubicBezTo>
                  <a:cubicBezTo>
                    <a:pt x="14177" y="12805"/>
                    <a:pt x="14177" y="12813"/>
                    <a:pt x="14168" y="12821"/>
                  </a:cubicBezTo>
                  <a:cubicBezTo>
                    <a:pt x="14119" y="13037"/>
                    <a:pt x="14102" y="13260"/>
                    <a:pt x="14061" y="13476"/>
                  </a:cubicBezTo>
                  <a:cubicBezTo>
                    <a:pt x="13961" y="13906"/>
                    <a:pt x="13779" y="14346"/>
                    <a:pt x="13431" y="14636"/>
                  </a:cubicBezTo>
                  <a:cubicBezTo>
                    <a:pt x="13397" y="14662"/>
                    <a:pt x="13423" y="14711"/>
                    <a:pt x="13457" y="14711"/>
                  </a:cubicBezTo>
                  <a:cubicBezTo>
                    <a:pt x="13464" y="14711"/>
                    <a:pt x="13473" y="14708"/>
                    <a:pt x="13481" y="14702"/>
                  </a:cubicBezTo>
                  <a:cubicBezTo>
                    <a:pt x="13837" y="14453"/>
                    <a:pt x="14044" y="14056"/>
                    <a:pt x="14168" y="13650"/>
                  </a:cubicBezTo>
                  <a:cubicBezTo>
                    <a:pt x="14235" y="13426"/>
                    <a:pt x="14284" y="13202"/>
                    <a:pt x="14334" y="12979"/>
                  </a:cubicBezTo>
                  <a:cubicBezTo>
                    <a:pt x="14351" y="12879"/>
                    <a:pt x="14384" y="12780"/>
                    <a:pt x="14425" y="12689"/>
                  </a:cubicBezTo>
                  <a:cubicBezTo>
                    <a:pt x="14574" y="12622"/>
                    <a:pt x="14740" y="12589"/>
                    <a:pt x="14897" y="12573"/>
                  </a:cubicBezTo>
                  <a:cubicBezTo>
                    <a:pt x="14979" y="12567"/>
                    <a:pt x="15061" y="12561"/>
                    <a:pt x="15143" y="12561"/>
                  </a:cubicBezTo>
                  <a:cubicBezTo>
                    <a:pt x="15177" y="12561"/>
                    <a:pt x="15211" y="12562"/>
                    <a:pt x="15245" y="12564"/>
                  </a:cubicBezTo>
                  <a:lnTo>
                    <a:pt x="15477" y="12564"/>
                  </a:lnTo>
                  <a:cubicBezTo>
                    <a:pt x="15577" y="12597"/>
                    <a:pt x="15676" y="12622"/>
                    <a:pt x="15784" y="12655"/>
                  </a:cubicBezTo>
                  <a:cubicBezTo>
                    <a:pt x="15966" y="12863"/>
                    <a:pt x="16033" y="13177"/>
                    <a:pt x="16074" y="13443"/>
                  </a:cubicBezTo>
                  <a:cubicBezTo>
                    <a:pt x="16124" y="13749"/>
                    <a:pt x="16165" y="14105"/>
                    <a:pt x="16397" y="14337"/>
                  </a:cubicBezTo>
                  <a:cubicBezTo>
                    <a:pt x="16405" y="14354"/>
                    <a:pt x="16422" y="14362"/>
                    <a:pt x="16439" y="14362"/>
                  </a:cubicBezTo>
                  <a:cubicBezTo>
                    <a:pt x="16439" y="14370"/>
                    <a:pt x="16447" y="14379"/>
                    <a:pt x="16447" y="14379"/>
                  </a:cubicBezTo>
                  <a:cubicBezTo>
                    <a:pt x="16372" y="14453"/>
                    <a:pt x="16273" y="14511"/>
                    <a:pt x="16165" y="14561"/>
                  </a:cubicBezTo>
                  <a:cubicBezTo>
                    <a:pt x="15875" y="14694"/>
                    <a:pt x="15569" y="14768"/>
                    <a:pt x="15254" y="14793"/>
                  </a:cubicBezTo>
                  <a:cubicBezTo>
                    <a:pt x="15229" y="14793"/>
                    <a:pt x="15196" y="14801"/>
                    <a:pt x="15171" y="14801"/>
                  </a:cubicBezTo>
                  <a:cubicBezTo>
                    <a:pt x="15156" y="14779"/>
                    <a:pt x="15136" y="14770"/>
                    <a:pt x="15115" y="14770"/>
                  </a:cubicBezTo>
                  <a:cubicBezTo>
                    <a:pt x="15090" y="14770"/>
                    <a:pt x="15065" y="14783"/>
                    <a:pt x="15047" y="14801"/>
                  </a:cubicBezTo>
                  <a:cubicBezTo>
                    <a:pt x="14881" y="14801"/>
                    <a:pt x="14715" y="14790"/>
                    <a:pt x="14549" y="14790"/>
                  </a:cubicBezTo>
                  <a:cubicBezTo>
                    <a:pt x="14467" y="14790"/>
                    <a:pt x="14384" y="14793"/>
                    <a:pt x="14301" y="14801"/>
                  </a:cubicBezTo>
                  <a:cubicBezTo>
                    <a:pt x="14127" y="14818"/>
                    <a:pt x="13969" y="14876"/>
                    <a:pt x="13804" y="14942"/>
                  </a:cubicBezTo>
                  <a:cubicBezTo>
                    <a:pt x="13638" y="15017"/>
                    <a:pt x="13464" y="15075"/>
                    <a:pt x="13282" y="15116"/>
                  </a:cubicBezTo>
                  <a:cubicBezTo>
                    <a:pt x="13108" y="15158"/>
                    <a:pt x="12925" y="15191"/>
                    <a:pt x="12743" y="15216"/>
                  </a:cubicBezTo>
                  <a:cubicBezTo>
                    <a:pt x="12569" y="15240"/>
                    <a:pt x="12387" y="15282"/>
                    <a:pt x="12205" y="15298"/>
                  </a:cubicBezTo>
                  <a:cubicBezTo>
                    <a:pt x="12174" y="15298"/>
                    <a:pt x="12179" y="15349"/>
                    <a:pt x="12207" y="15349"/>
                  </a:cubicBezTo>
                  <a:cubicBezTo>
                    <a:pt x="12209" y="15349"/>
                    <a:pt x="12211" y="15349"/>
                    <a:pt x="12213" y="15348"/>
                  </a:cubicBezTo>
                  <a:cubicBezTo>
                    <a:pt x="12251" y="15346"/>
                    <a:pt x="12290" y="15346"/>
                    <a:pt x="12328" y="15346"/>
                  </a:cubicBezTo>
                  <a:cubicBezTo>
                    <a:pt x="12431" y="15346"/>
                    <a:pt x="12533" y="15351"/>
                    <a:pt x="12637" y="15351"/>
                  </a:cubicBezTo>
                  <a:cubicBezTo>
                    <a:pt x="12675" y="15351"/>
                    <a:pt x="12713" y="15350"/>
                    <a:pt x="12751" y="15348"/>
                  </a:cubicBezTo>
                  <a:cubicBezTo>
                    <a:pt x="12925" y="15332"/>
                    <a:pt x="13108" y="15315"/>
                    <a:pt x="13282" y="15282"/>
                  </a:cubicBezTo>
                  <a:cubicBezTo>
                    <a:pt x="13447" y="15249"/>
                    <a:pt x="13613" y="15199"/>
                    <a:pt x="13771" y="15141"/>
                  </a:cubicBezTo>
                  <a:cubicBezTo>
                    <a:pt x="13936" y="15075"/>
                    <a:pt x="14102" y="15000"/>
                    <a:pt x="14284" y="14984"/>
                  </a:cubicBezTo>
                  <a:cubicBezTo>
                    <a:pt x="14363" y="14974"/>
                    <a:pt x="14443" y="14971"/>
                    <a:pt x="14522" y="14971"/>
                  </a:cubicBezTo>
                  <a:cubicBezTo>
                    <a:pt x="14659" y="14971"/>
                    <a:pt x="14797" y="14981"/>
                    <a:pt x="14939" y="14992"/>
                  </a:cubicBezTo>
                  <a:cubicBezTo>
                    <a:pt x="14897" y="15017"/>
                    <a:pt x="14864" y="15033"/>
                    <a:pt x="14831" y="15050"/>
                  </a:cubicBezTo>
                  <a:lnTo>
                    <a:pt x="14450" y="15257"/>
                  </a:lnTo>
                  <a:cubicBezTo>
                    <a:pt x="14193" y="15390"/>
                    <a:pt x="13936" y="15530"/>
                    <a:pt x="13679" y="15671"/>
                  </a:cubicBezTo>
                  <a:cubicBezTo>
                    <a:pt x="13621" y="15696"/>
                    <a:pt x="13572" y="15729"/>
                    <a:pt x="13514" y="15762"/>
                  </a:cubicBezTo>
                  <a:cubicBezTo>
                    <a:pt x="13504" y="15761"/>
                    <a:pt x="13495" y="15760"/>
                    <a:pt x="13486" y="15760"/>
                  </a:cubicBezTo>
                  <a:cubicBezTo>
                    <a:pt x="13455" y="15760"/>
                    <a:pt x="13425" y="15772"/>
                    <a:pt x="13406" y="15804"/>
                  </a:cubicBezTo>
                  <a:cubicBezTo>
                    <a:pt x="13398" y="15812"/>
                    <a:pt x="13381" y="15829"/>
                    <a:pt x="13373" y="15837"/>
                  </a:cubicBezTo>
                  <a:cubicBezTo>
                    <a:pt x="13000" y="16044"/>
                    <a:pt x="12611" y="16235"/>
                    <a:pt x="12196" y="16351"/>
                  </a:cubicBezTo>
                  <a:cubicBezTo>
                    <a:pt x="12022" y="16392"/>
                    <a:pt x="11848" y="16425"/>
                    <a:pt x="11674" y="16434"/>
                  </a:cubicBezTo>
                  <a:cubicBezTo>
                    <a:pt x="11890" y="16367"/>
                    <a:pt x="12130" y="16235"/>
                    <a:pt x="12221" y="16003"/>
                  </a:cubicBezTo>
                  <a:cubicBezTo>
                    <a:pt x="12234" y="15965"/>
                    <a:pt x="12204" y="15933"/>
                    <a:pt x="12171" y="15933"/>
                  </a:cubicBezTo>
                  <a:cubicBezTo>
                    <a:pt x="12160" y="15933"/>
                    <a:pt x="12149" y="15936"/>
                    <a:pt x="12138" y="15945"/>
                  </a:cubicBezTo>
                  <a:cubicBezTo>
                    <a:pt x="11964" y="16077"/>
                    <a:pt x="11799" y="16193"/>
                    <a:pt x="11583" y="16260"/>
                  </a:cubicBezTo>
                  <a:cubicBezTo>
                    <a:pt x="11422" y="16307"/>
                    <a:pt x="11249" y="16325"/>
                    <a:pt x="11074" y="16325"/>
                  </a:cubicBezTo>
                  <a:cubicBezTo>
                    <a:pt x="11006" y="16325"/>
                    <a:pt x="10938" y="16322"/>
                    <a:pt x="10871" y="16318"/>
                  </a:cubicBezTo>
                  <a:cubicBezTo>
                    <a:pt x="10614" y="16293"/>
                    <a:pt x="10357" y="16260"/>
                    <a:pt x="10092" y="16243"/>
                  </a:cubicBezTo>
                  <a:cubicBezTo>
                    <a:pt x="10050" y="16242"/>
                    <a:pt x="10009" y="16241"/>
                    <a:pt x="9967" y="16241"/>
                  </a:cubicBezTo>
                  <a:cubicBezTo>
                    <a:pt x="9758" y="16241"/>
                    <a:pt x="9546" y="16258"/>
                    <a:pt x="9346" y="16293"/>
                  </a:cubicBezTo>
                  <a:cubicBezTo>
                    <a:pt x="9064" y="16342"/>
                    <a:pt x="8808" y="16434"/>
                    <a:pt x="8559" y="16574"/>
                  </a:cubicBezTo>
                  <a:cubicBezTo>
                    <a:pt x="8522" y="16597"/>
                    <a:pt x="8552" y="16660"/>
                    <a:pt x="8594" y="16660"/>
                  </a:cubicBezTo>
                  <a:cubicBezTo>
                    <a:pt x="8599" y="16660"/>
                    <a:pt x="8604" y="16659"/>
                    <a:pt x="8609" y="16657"/>
                  </a:cubicBezTo>
                  <a:cubicBezTo>
                    <a:pt x="8989" y="16477"/>
                    <a:pt x="9401" y="16415"/>
                    <a:pt x="9820" y="16415"/>
                  </a:cubicBezTo>
                  <a:cubicBezTo>
                    <a:pt x="9922" y="16415"/>
                    <a:pt x="10023" y="16419"/>
                    <a:pt x="10125" y="16425"/>
                  </a:cubicBezTo>
                  <a:cubicBezTo>
                    <a:pt x="10454" y="16455"/>
                    <a:pt x="10789" y="16519"/>
                    <a:pt x="11126" y="16519"/>
                  </a:cubicBezTo>
                  <a:cubicBezTo>
                    <a:pt x="11162" y="16519"/>
                    <a:pt x="11199" y="16518"/>
                    <a:pt x="11235" y="16516"/>
                  </a:cubicBezTo>
                  <a:cubicBezTo>
                    <a:pt x="11243" y="16525"/>
                    <a:pt x="11252" y="16533"/>
                    <a:pt x="11277" y="16541"/>
                  </a:cubicBezTo>
                  <a:cubicBezTo>
                    <a:pt x="11408" y="16569"/>
                    <a:pt x="11538" y="16581"/>
                    <a:pt x="11668" y="16581"/>
                  </a:cubicBezTo>
                  <a:cubicBezTo>
                    <a:pt x="12121" y="16581"/>
                    <a:pt x="12565" y="16430"/>
                    <a:pt x="12983" y="16243"/>
                  </a:cubicBezTo>
                  <a:cubicBezTo>
                    <a:pt x="12992" y="16235"/>
                    <a:pt x="13000" y="16226"/>
                    <a:pt x="13008" y="16226"/>
                  </a:cubicBezTo>
                  <a:cubicBezTo>
                    <a:pt x="12263" y="16898"/>
                    <a:pt x="11227" y="17171"/>
                    <a:pt x="10224" y="17179"/>
                  </a:cubicBezTo>
                  <a:cubicBezTo>
                    <a:pt x="10196" y="17180"/>
                    <a:pt x="10167" y="17180"/>
                    <a:pt x="10138" y="17180"/>
                  </a:cubicBezTo>
                  <a:cubicBezTo>
                    <a:pt x="9024" y="17180"/>
                    <a:pt x="7781" y="16863"/>
                    <a:pt x="7167" y="15845"/>
                  </a:cubicBezTo>
                  <a:cubicBezTo>
                    <a:pt x="6976" y="15539"/>
                    <a:pt x="6852" y="15199"/>
                    <a:pt x="6753" y="14859"/>
                  </a:cubicBezTo>
                  <a:cubicBezTo>
                    <a:pt x="6695" y="14685"/>
                    <a:pt x="6653" y="14511"/>
                    <a:pt x="6620" y="14329"/>
                  </a:cubicBezTo>
                  <a:cubicBezTo>
                    <a:pt x="6612" y="14296"/>
                    <a:pt x="6604" y="14254"/>
                    <a:pt x="6595" y="14213"/>
                  </a:cubicBezTo>
                  <a:lnTo>
                    <a:pt x="6595" y="14213"/>
                  </a:lnTo>
                  <a:cubicBezTo>
                    <a:pt x="6653" y="14263"/>
                    <a:pt x="6703" y="14304"/>
                    <a:pt x="6761" y="14346"/>
                  </a:cubicBezTo>
                  <a:cubicBezTo>
                    <a:pt x="6852" y="14428"/>
                    <a:pt x="6952" y="14511"/>
                    <a:pt x="7051" y="14578"/>
                  </a:cubicBezTo>
                  <a:cubicBezTo>
                    <a:pt x="7150" y="14652"/>
                    <a:pt x="7250" y="14735"/>
                    <a:pt x="7358" y="14776"/>
                  </a:cubicBezTo>
                  <a:cubicBezTo>
                    <a:pt x="7364" y="14778"/>
                    <a:pt x="7369" y="14779"/>
                    <a:pt x="7375" y="14779"/>
                  </a:cubicBezTo>
                  <a:cubicBezTo>
                    <a:pt x="7416" y="14779"/>
                    <a:pt x="7446" y="14730"/>
                    <a:pt x="7424" y="14694"/>
                  </a:cubicBezTo>
                  <a:cubicBezTo>
                    <a:pt x="7358" y="14594"/>
                    <a:pt x="7258" y="14511"/>
                    <a:pt x="7167" y="14428"/>
                  </a:cubicBezTo>
                  <a:cubicBezTo>
                    <a:pt x="7084" y="14346"/>
                    <a:pt x="6993" y="14263"/>
                    <a:pt x="6902" y="14180"/>
                  </a:cubicBezTo>
                  <a:cubicBezTo>
                    <a:pt x="6744" y="14031"/>
                    <a:pt x="6521" y="13898"/>
                    <a:pt x="6504" y="13658"/>
                  </a:cubicBezTo>
                  <a:cubicBezTo>
                    <a:pt x="6479" y="13318"/>
                    <a:pt x="6554" y="12954"/>
                    <a:pt x="6430" y="12639"/>
                  </a:cubicBezTo>
                  <a:lnTo>
                    <a:pt x="6430" y="12639"/>
                  </a:lnTo>
                  <a:lnTo>
                    <a:pt x="6446" y="12647"/>
                  </a:lnTo>
                  <a:cubicBezTo>
                    <a:pt x="6455" y="12652"/>
                    <a:pt x="6464" y="12655"/>
                    <a:pt x="6472" y="12655"/>
                  </a:cubicBezTo>
                  <a:cubicBezTo>
                    <a:pt x="6506" y="12655"/>
                    <a:pt x="6536" y="12620"/>
                    <a:pt x="6529" y="12581"/>
                  </a:cubicBezTo>
                  <a:cubicBezTo>
                    <a:pt x="6496" y="12382"/>
                    <a:pt x="6297" y="12332"/>
                    <a:pt x="6140" y="12258"/>
                  </a:cubicBezTo>
                  <a:cubicBezTo>
                    <a:pt x="5974" y="12175"/>
                    <a:pt x="5874" y="12017"/>
                    <a:pt x="5792" y="11860"/>
                  </a:cubicBezTo>
                  <a:cubicBezTo>
                    <a:pt x="5684" y="11653"/>
                    <a:pt x="5593" y="11446"/>
                    <a:pt x="5493" y="11239"/>
                  </a:cubicBezTo>
                  <a:cubicBezTo>
                    <a:pt x="5444" y="11131"/>
                    <a:pt x="5386" y="11031"/>
                    <a:pt x="5344" y="10924"/>
                  </a:cubicBezTo>
                  <a:cubicBezTo>
                    <a:pt x="5295" y="10824"/>
                    <a:pt x="5253" y="10717"/>
                    <a:pt x="5286" y="10609"/>
                  </a:cubicBezTo>
                  <a:cubicBezTo>
                    <a:pt x="5297" y="10566"/>
                    <a:pt x="5263" y="10534"/>
                    <a:pt x="5231" y="10534"/>
                  </a:cubicBezTo>
                  <a:cubicBezTo>
                    <a:pt x="5213" y="10534"/>
                    <a:pt x="5196" y="10544"/>
                    <a:pt x="5187" y="10567"/>
                  </a:cubicBezTo>
                  <a:cubicBezTo>
                    <a:pt x="5170" y="10609"/>
                    <a:pt x="5162" y="10650"/>
                    <a:pt x="5154" y="10700"/>
                  </a:cubicBezTo>
                  <a:cubicBezTo>
                    <a:pt x="5112" y="10675"/>
                    <a:pt x="5063" y="10659"/>
                    <a:pt x="5021" y="10642"/>
                  </a:cubicBezTo>
                  <a:cubicBezTo>
                    <a:pt x="5005" y="10634"/>
                    <a:pt x="4988" y="10625"/>
                    <a:pt x="4971" y="10625"/>
                  </a:cubicBezTo>
                  <a:cubicBezTo>
                    <a:pt x="4855" y="10601"/>
                    <a:pt x="4731" y="10584"/>
                    <a:pt x="4607" y="10584"/>
                  </a:cubicBezTo>
                  <a:cubicBezTo>
                    <a:pt x="4350" y="10567"/>
                    <a:pt x="4110" y="10526"/>
                    <a:pt x="3869" y="10418"/>
                  </a:cubicBezTo>
                  <a:cubicBezTo>
                    <a:pt x="3762" y="10369"/>
                    <a:pt x="3646" y="10302"/>
                    <a:pt x="3555" y="10219"/>
                  </a:cubicBezTo>
                  <a:cubicBezTo>
                    <a:pt x="3505" y="10170"/>
                    <a:pt x="3488" y="10137"/>
                    <a:pt x="3480" y="10070"/>
                  </a:cubicBezTo>
                  <a:cubicBezTo>
                    <a:pt x="3472" y="10004"/>
                    <a:pt x="3463" y="9938"/>
                    <a:pt x="3430" y="9880"/>
                  </a:cubicBezTo>
                  <a:cubicBezTo>
                    <a:pt x="3381" y="9772"/>
                    <a:pt x="3273" y="9706"/>
                    <a:pt x="3190" y="9623"/>
                  </a:cubicBezTo>
                  <a:cubicBezTo>
                    <a:pt x="3091" y="9523"/>
                    <a:pt x="3016" y="9407"/>
                    <a:pt x="2941" y="9291"/>
                  </a:cubicBezTo>
                  <a:cubicBezTo>
                    <a:pt x="2643" y="8769"/>
                    <a:pt x="2353" y="8239"/>
                    <a:pt x="2096" y="7701"/>
                  </a:cubicBezTo>
                  <a:cubicBezTo>
                    <a:pt x="1964" y="7436"/>
                    <a:pt x="1848" y="7154"/>
                    <a:pt x="1707" y="6889"/>
                  </a:cubicBezTo>
                  <a:cubicBezTo>
                    <a:pt x="1566" y="6632"/>
                    <a:pt x="1384" y="6408"/>
                    <a:pt x="1210" y="6168"/>
                  </a:cubicBezTo>
                  <a:cubicBezTo>
                    <a:pt x="878" y="5687"/>
                    <a:pt x="588" y="5182"/>
                    <a:pt x="340" y="4652"/>
                  </a:cubicBezTo>
                  <a:cubicBezTo>
                    <a:pt x="232" y="4411"/>
                    <a:pt x="100" y="4130"/>
                    <a:pt x="216" y="3881"/>
                  </a:cubicBezTo>
                  <a:cubicBezTo>
                    <a:pt x="323" y="3649"/>
                    <a:pt x="563" y="3517"/>
                    <a:pt x="804" y="3467"/>
                  </a:cubicBezTo>
                  <a:cubicBezTo>
                    <a:pt x="1085" y="3401"/>
                    <a:pt x="1392" y="3392"/>
                    <a:pt x="1682" y="3384"/>
                  </a:cubicBezTo>
                  <a:cubicBezTo>
                    <a:pt x="1757" y="3382"/>
                    <a:pt x="1831" y="3381"/>
                    <a:pt x="1904" y="3381"/>
                  </a:cubicBezTo>
                  <a:cubicBezTo>
                    <a:pt x="2125" y="3381"/>
                    <a:pt x="2343" y="3390"/>
                    <a:pt x="2560" y="3409"/>
                  </a:cubicBezTo>
                  <a:cubicBezTo>
                    <a:pt x="3140" y="3450"/>
                    <a:pt x="3720" y="3541"/>
                    <a:pt x="4284" y="3690"/>
                  </a:cubicBezTo>
                  <a:cubicBezTo>
                    <a:pt x="4557" y="3757"/>
                    <a:pt x="4831" y="3840"/>
                    <a:pt x="5079" y="3989"/>
                  </a:cubicBezTo>
                  <a:cubicBezTo>
                    <a:pt x="5303" y="4130"/>
                    <a:pt x="5510" y="4304"/>
                    <a:pt x="5709" y="4486"/>
                  </a:cubicBezTo>
                  <a:cubicBezTo>
                    <a:pt x="6082" y="4826"/>
                    <a:pt x="6430" y="5223"/>
                    <a:pt x="6620" y="5704"/>
                  </a:cubicBezTo>
                  <a:cubicBezTo>
                    <a:pt x="6670" y="5820"/>
                    <a:pt x="6711" y="5936"/>
                    <a:pt x="6736" y="6052"/>
                  </a:cubicBezTo>
                  <a:cubicBezTo>
                    <a:pt x="6752" y="6106"/>
                    <a:pt x="6795" y="6152"/>
                    <a:pt x="6848" y="6152"/>
                  </a:cubicBezTo>
                  <a:cubicBezTo>
                    <a:pt x="6852" y="6152"/>
                    <a:pt x="6856" y="6152"/>
                    <a:pt x="6860" y="6151"/>
                  </a:cubicBezTo>
                  <a:cubicBezTo>
                    <a:pt x="6918" y="6143"/>
                    <a:pt x="6968" y="6085"/>
                    <a:pt x="6952" y="6027"/>
                  </a:cubicBezTo>
                  <a:cubicBezTo>
                    <a:pt x="6935" y="5911"/>
                    <a:pt x="6894" y="5795"/>
                    <a:pt x="6852" y="5687"/>
                  </a:cubicBezTo>
                  <a:cubicBezTo>
                    <a:pt x="6886" y="5668"/>
                    <a:pt x="6925" y="5661"/>
                    <a:pt x="6966" y="5661"/>
                  </a:cubicBezTo>
                  <a:cubicBezTo>
                    <a:pt x="7067" y="5661"/>
                    <a:pt x="7182" y="5705"/>
                    <a:pt x="7258" y="5729"/>
                  </a:cubicBezTo>
                  <a:cubicBezTo>
                    <a:pt x="7344" y="5755"/>
                    <a:pt x="7428" y="5769"/>
                    <a:pt x="7513" y="5769"/>
                  </a:cubicBezTo>
                  <a:cubicBezTo>
                    <a:pt x="7592" y="5769"/>
                    <a:pt x="7672" y="5757"/>
                    <a:pt x="7755" y="5729"/>
                  </a:cubicBezTo>
                  <a:cubicBezTo>
                    <a:pt x="7913" y="5679"/>
                    <a:pt x="8037" y="5571"/>
                    <a:pt x="8178" y="5488"/>
                  </a:cubicBezTo>
                  <a:cubicBezTo>
                    <a:pt x="8319" y="5406"/>
                    <a:pt x="8468" y="5323"/>
                    <a:pt x="8625" y="5298"/>
                  </a:cubicBezTo>
                  <a:cubicBezTo>
                    <a:pt x="8653" y="5293"/>
                    <a:pt x="8680" y="5292"/>
                    <a:pt x="8706" y="5292"/>
                  </a:cubicBezTo>
                  <a:cubicBezTo>
                    <a:pt x="8749" y="5292"/>
                    <a:pt x="8791" y="5296"/>
                    <a:pt x="8834" y="5296"/>
                  </a:cubicBezTo>
                  <a:cubicBezTo>
                    <a:pt x="8861" y="5296"/>
                    <a:pt x="8888" y="5294"/>
                    <a:pt x="8915" y="5290"/>
                  </a:cubicBezTo>
                  <a:cubicBezTo>
                    <a:pt x="9006" y="5281"/>
                    <a:pt x="9089" y="5256"/>
                    <a:pt x="9164" y="5207"/>
                  </a:cubicBezTo>
                  <a:cubicBezTo>
                    <a:pt x="9305" y="5107"/>
                    <a:pt x="9404" y="4958"/>
                    <a:pt x="9562" y="4875"/>
                  </a:cubicBezTo>
                  <a:cubicBezTo>
                    <a:pt x="9736" y="4792"/>
                    <a:pt x="9918" y="4768"/>
                    <a:pt x="10100" y="4726"/>
                  </a:cubicBezTo>
                  <a:cubicBezTo>
                    <a:pt x="10291" y="4693"/>
                    <a:pt x="10481" y="4635"/>
                    <a:pt x="10655" y="4560"/>
                  </a:cubicBezTo>
                  <a:cubicBezTo>
                    <a:pt x="10971" y="4419"/>
                    <a:pt x="11320" y="4218"/>
                    <a:pt x="11675" y="4218"/>
                  </a:cubicBezTo>
                  <a:cubicBezTo>
                    <a:pt x="11757" y="4218"/>
                    <a:pt x="11840" y="4229"/>
                    <a:pt x="11923" y="4254"/>
                  </a:cubicBezTo>
                  <a:cubicBezTo>
                    <a:pt x="11933" y="4257"/>
                    <a:pt x="11942" y="4258"/>
                    <a:pt x="11951" y="4258"/>
                  </a:cubicBezTo>
                  <a:cubicBezTo>
                    <a:pt x="12041" y="4258"/>
                    <a:pt x="12087" y="4118"/>
                    <a:pt x="11989" y="4088"/>
                  </a:cubicBezTo>
                  <a:cubicBezTo>
                    <a:pt x="11890" y="4063"/>
                    <a:pt x="11782" y="4047"/>
                    <a:pt x="11683" y="4047"/>
                  </a:cubicBezTo>
                  <a:cubicBezTo>
                    <a:pt x="11691" y="4047"/>
                    <a:pt x="11691" y="4038"/>
                    <a:pt x="11691" y="4030"/>
                  </a:cubicBezTo>
                  <a:cubicBezTo>
                    <a:pt x="11741" y="3624"/>
                    <a:pt x="11741" y="3218"/>
                    <a:pt x="11774" y="2812"/>
                  </a:cubicBezTo>
                  <a:cubicBezTo>
                    <a:pt x="11807" y="2406"/>
                    <a:pt x="11840" y="2009"/>
                    <a:pt x="11890" y="1611"/>
                  </a:cubicBezTo>
                  <a:cubicBezTo>
                    <a:pt x="11931" y="1279"/>
                    <a:pt x="11956" y="915"/>
                    <a:pt x="12072" y="600"/>
                  </a:cubicBezTo>
                  <a:cubicBezTo>
                    <a:pt x="12122" y="476"/>
                    <a:pt x="12180" y="360"/>
                    <a:pt x="12287" y="277"/>
                  </a:cubicBezTo>
                  <a:cubicBezTo>
                    <a:pt x="12378" y="198"/>
                    <a:pt x="12492" y="173"/>
                    <a:pt x="12608" y="173"/>
                  </a:cubicBezTo>
                  <a:close/>
                  <a:moveTo>
                    <a:pt x="6272" y="12738"/>
                  </a:moveTo>
                  <a:cubicBezTo>
                    <a:pt x="6297" y="12854"/>
                    <a:pt x="6305" y="12979"/>
                    <a:pt x="6305" y="13103"/>
                  </a:cubicBezTo>
                  <a:cubicBezTo>
                    <a:pt x="6305" y="13335"/>
                    <a:pt x="6247" y="13583"/>
                    <a:pt x="6314" y="13815"/>
                  </a:cubicBezTo>
                  <a:cubicBezTo>
                    <a:pt x="6330" y="13873"/>
                    <a:pt x="6355" y="13923"/>
                    <a:pt x="6388" y="13981"/>
                  </a:cubicBezTo>
                  <a:cubicBezTo>
                    <a:pt x="6396" y="14254"/>
                    <a:pt x="6454" y="14528"/>
                    <a:pt x="6521" y="14793"/>
                  </a:cubicBezTo>
                  <a:cubicBezTo>
                    <a:pt x="6604" y="15116"/>
                    <a:pt x="6720" y="15439"/>
                    <a:pt x="6869" y="15738"/>
                  </a:cubicBezTo>
                  <a:cubicBezTo>
                    <a:pt x="7134" y="16284"/>
                    <a:pt x="7565" y="16707"/>
                    <a:pt x="8103" y="16980"/>
                  </a:cubicBezTo>
                  <a:cubicBezTo>
                    <a:pt x="8675" y="17270"/>
                    <a:pt x="9321" y="17378"/>
                    <a:pt x="9959" y="17395"/>
                  </a:cubicBezTo>
                  <a:cubicBezTo>
                    <a:pt x="10036" y="17397"/>
                    <a:pt x="10112" y="17399"/>
                    <a:pt x="10189" y="17399"/>
                  </a:cubicBezTo>
                  <a:cubicBezTo>
                    <a:pt x="10794" y="17399"/>
                    <a:pt x="11406" y="17310"/>
                    <a:pt x="11973" y="17096"/>
                  </a:cubicBezTo>
                  <a:cubicBezTo>
                    <a:pt x="12594" y="16864"/>
                    <a:pt x="13166" y="16475"/>
                    <a:pt x="13572" y="15945"/>
                  </a:cubicBezTo>
                  <a:cubicBezTo>
                    <a:pt x="13853" y="15804"/>
                    <a:pt x="14135" y="15646"/>
                    <a:pt x="14417" y="15497"/>
                  </a:cubicBezTo>
                  <a:lnTo>
                    <a:pt x="14417" y="15497"/>
                  </a:lnTo>
                  <a:cubicBezTo>
                    <a:pt x="14409" y="15530"/>
                    <a:pt x="14400" y="15564"/>
                    <a:pt x="14417" y="15588"/>
                  </a:cubicBezTo>
                  <a:cubicBezTo>
                    <a:pt x="14450" y="15688"/>
                    <a:pt x="14475" y="15787"/>
                    <a:pt x="14491" y="15887"/>
                  </a:cubicBezTo>
                  <a:cubicBezTo>
                    <a:pt x="14450" y="16028"/>
                    <a:pt x="14392" y="16160"/>
                    <a:pt x="14301" y="16284"/>
                  </a:cubicBezTo>
                  <a:cubicBezTo>
                    <a:pt x="14201" y="16425"/>
                    <a:pt x="14069" y="16541"/>
                    <a:pt x="13936" y="16666"/>
                  </a:cubicBezTo>
                  <a:cubicBezTo>
                    <a:pt x="13795" y="16806"/>
                    <a:pt x="13655" y="16947"/>
                    <a:pt x="13505" y="17088"/>
                  </a:cubicBezTo>
                  <a:cubicBezTo>
                    <a:pt x="13240" y="17345"/>
                    <a:pt x="12983" y="17618"/>
                    <a:pt x="12677" y="17826"/>
                  </a:cubicBezTo>
                  <a:cubicBezTo>
                    <a:pt x="12395" y="18016"/>
                    <a:pt x="12072" y="18140"/>
                    <a:pt x="11741" y="18223"/>
                  </a:cubicBezTo>
                  <a:cubicBezTo>
                    <a:pt x="11115" y="18374"/>
                    <a:pt x="10456" y="18381"/>
                    <a:pt x="9806" y="18381"/>
                  </a:cubicBezTo>
                  <a:cubicBezTo>
                    <a:pt x="9741" y="18381"/>
                    <a:pt x="9676" y="18381"/>
                    <a:pt x="9611" y="18381"/>
                  </a:cubicBezTo>
                  <a:cubicBezTo>
                    <a:pt x="8915" y="18381"/>
                    <a:pt x="8186" y="18339"/>
                    <a:pt x="7548" y="18024"/>
                  </a:cubicBezTo>
                  <a:cubicBezTo>
                    <a:pt x="7225" y="17867"/>
                    <a:pt x="6960" y="17643"/>
                    <a:pt x="6720" y="17378"/>
                  </a:cubicBezTo>
                  <a:cubicBezTo>
                    <a:pt x="6521" y="17163"/>
                    <a:pt x="6322" y="16931"/>
                    <a:pt x="6057" y="16790"/>
                  </a:cubicBezTo>
                  <a:cubicBezTo>
                    <a:pt x="6065" y="16765"/>
                    <a:pt x="6073" y="16740"/>
                    <a:pt x="6057" y="16715"/>
                  </a:cubicBezTo>
                  <a:cubicBezTo>
                    <a:pt x="5816" y="16110"/>
                    <a:pt x="5642" y="15489"/>
                    <a:pt x="5543" y="14851"/>
                  </a:cubicBezTo>
                  <a:cubicBezTo>
                    <a:pt x="5493" y="14553"/>
                    <a:pt x="5444" y="14246"/>
                    <a:pt x="5460" y="13940"/>
                  </a:cubicBezTo>
                  <a:lnTo>
                    <a:pt x="5469" y="13940"/>
                  </a:lnTo>
                  <a:cubicBezTo>
                    <a:pt x="5477" y="13824"/>
                    <a:pt x="5493" y="13708"/>
                    <a:pt x="5527" y="13600"/>
                  </a:cubicBezTo>
                  <a:cubicBezTo>
                    <a:pt x="5535" y="13600"/>
                    <a:pt x="5535" y="13592"/>
                    <a:pt x="5543" y="13592"/>
                  </a:cubicBezTo>
                  <a:cubicBezTo>
                    <a:pt x="5527" y="13699"/>
                    <a:pt x="5510" y="13807"/>
                    <a:pt x="5510" y="13915"/>
                  </a:cubicBezTo>
                  <a:cubicBezTo>
                    <a:pt x="5502" y="14080"/>
                    <a:pt x="5510" y="14246"/>
                    <a:pt x="5527" y="14412"/>
                  </a:cubicBezTo>
                  <a:cubicBezTo>
                    <a:pt x="5535" y="14495"/>
                    <a:pt x="5543" y="14578"/>
                    <a:pt x="5560" y="14660"/>
                  </a:cubicBezTo>
                  <a:cubicBezTo>
                    <a:pt x="5576" y="14743"/>
                    <a:pt x="5601" y="14834"/>
                    <a:pt x="5651" y="14892"/>
                  </a:cubicBezTo>
                  <a:cubicBezTo>
                    <a:pt x="5662" y="14904"/>
                    <a:pt x="5677" y="14910"/>
                    <a:pt x="5692" y="14910"/>
                  </a:cubicBezTo>
                  <a:cubicBezTo>
                    <a:pt x="5709" y="14910"/>
                    <a:pt x="5725" y="14902"/>
                    <a:pt x="5734" y="14884"/>
                  </a:cubicBezTo>
                  <a:cubicBezTo>
                    <a:pt x="5767" y="14752"/>
                    <a:pt x="5709" y="14602"/>
                    <a:pt x="5692" y="14470"/>
                  </a:cubicBezTo>
                  <a:cubicBezTo>
                    <a:pt x="5667" y="14312"/>
                    <a:pt x="5659" y="14163"/>
                    <a:pt x="5659" y="14006"/>
                  </a:cubicBezTo>
                  <a:cubicBezTo>
                    <a:pt x="5659" y="13857"/>
                    <a:pt x="5676" y="13708"/>
                    <a:pt x="5692" y="13559"/>
                  </a:cubicBezTo>
                  <a:cubicBezTo>
                    <a:pt x="5700" y="13484"/>
                    <a:pt x="5709" y="13409"/>
                    <a:pt x="5717" y="13343"/>
                  </a:cubicBezTo>
                  <a:cubicBezTo>
                    <a:pt x="5725" y="13327"/>
                    <a:pt x="5725" y="13310"/>
                    <a:pt x="5725" y="13302"/>
                  </a:cubicBezTo>
                  <a:cubicBezTo>
                    <a:pt x="5758" y="13244"/>
                    <a:pt x="5783" y="13177"/>
                    <a:pt x="5808" y="13119"/>
                  </a:cubicBezTo>
                  <a:cubicBezTo>
                    <a:pt x="5808" y="13111"/>
                    <a:pt x="5808" y="13111"/>
                    <a:pt x="5808" y="13103"/>
                  </a:cubicBezTo>
                  <a:cubicBezTo>
                    <a:pt x="5899" y="13003"/>
                    <a:pt x="5990" y="12904"/>
                    <a:pt x="6090" y="12813"/>
                  </a:cubicBezTo>
                  <a:lnTo>
                    <a:pt x="6090" y="12813"/>
                  </a:lnTo>
                  <a:cubicBezTo>
                    <a:pt x="6048" y="12912"/>
                    <a:pt x="6032" y="13020"/>
                    <a:pt x="6015" y="13128"/>
                  </a:cubicBezTo>
                  <a:cubicBezTo>
                    <a:pt x="5999" y="13252"/>
                    <a:pt x="5990" y="13385"/>
                    <a:pt x="5990" y="13509"/>
                  </a:cubicBezTo>
                  <a:cubicBezTo>
                    <a:pt x="5990" y="13575"/>
                    <a:pt x="5999" y="13641"/>
                    <a:pt x="6015" y="13708"/>
                  </a:cubicBezTo>
                  <a:cubicBezTo>
                    <a:pt x="6024" y="13766"/>
                    <a:pt x="6040" y="13840"/>
                    <a:pt x="6073" y="13882"/>
                  </a:cubicBezTo>
                  <a:cubicBezTo>
                    <a:pt x="6085" y="13893"/>
                    <a:pt x="6100" y="13899"/>
                    <a:pt x="6114" y="13899"/>
                  </a:cubicBezTo>
                  <a:cubicBezTo>
                    <a:pt x="6130" y="13899"/>
                    <a:pt x="6143" y="13891"/>
                    <a:pt x="6148" y="13873"/>
                  </a:cubicBezTo>
                  <a:cubicBezTo>
                    <a:pt x="6173" y="13824"/>
                    <a:pt x="6164" y="13766"/>
                    <a:pt x="6164" y="13708"/>
                  </a:cubicBezTo>
                  <a:cubicBezTo>
                    <a:pt x="6164" y="13658"/>
                    <a:pt x="6164" y="13608"/>
                    <a:pt x="6156" y="13559"/>
                  </a:cubicBezTo>
                  <a:cubicBezTo>
                    <a:pt x="6156" y="13434"/>
                    <a:pt x="6156" y="13318"/>
                    <a:pt x="6164" y="13202"/>
                  </a:cubicBezTo>
                  <a:cubicBezTo>
                    <a:pt x="6181" y="13095"/>
                    <a:pt x="6198" y="12995"/>
                    <a:pt x="6222" y="12887"/>
                  </a:cubicBezTo>
                  <a:cubicBezTo>
                    <a:pt x="6231" y="12838"/>
                    <a:pt x="6247" y="12788"/>
                    <a:pt x="6272" y="12738"/>
                  </a:cubicBezTo>
                  <a:close/>
                  <a:moveTo>
                    <a:pt x="5286" y="13882"/>
                  </a:moveTo>
                  <a:lnTo>
                    <a:pt x="5286" y="13882"/>
                  </a:lnTo>
                  <a:cubicBezTo>
                    <a:pt x="5261" y="14155"/>
                    <a:pt x="5295" y="14428"/>
                    <a:pt x="5328" y="14702"/>
                  </a:cubicBezTo>
                  <a:cubicBezTo>
                    <a:pt x="5377" y="15033"/>
                    <a:pt x="5444" y="15365"/>
                    <a:pt x="5535" y="15696"/>
                  </a:cubicBezTo>
                  <a:cubicBezTo>
                    <a:pt x="5626" y="16044"/>
                    <a:pt x="5734" y="16392"/>
                    <a:pt x="5866" y="16732"/>
                  </a:cubicBezTo>
                  <a:cubicBezTo>
                    <a:pt x="5825" y="16757"/>
                    <a:pt x="5808" y="16823"/>
                    <a:pt x="5858" y="16848"/>
                  </a:cubicBezTo>
                  <a:cubicBezTo>
                    <a:pt x="6131" y="17014"/>
                    <a:pt x="6338" y="17254"/>
                    <a:pt x="6554" y="17486"/>
                  </a:cubicBezTo>
                  <a:cubicBezTo>
                    <a:pt x="6778" y="17734"/>
                    <a:pt x="7018" y="17958"/>
                    <a:pt x="7308" y="18124"/>
                  </a:cubicBezTo>
                  <a:cubicBezTo>
                    <a:pt x="7938" y="18488"/>
                    <a:pt x="8675" y="18571"/>
                    <a:pt x="9388" y="18580"/>
                  </a:cubicBezTo>
                  <a:cubicBezTo>
                    <a:pt x="9490" y="18582"/>
                    <a:pt x="9592" y="18583"/>
                    <a:pt x="9694" y="18583"/>
                  </a:cubicBezTo>
                  <a:cubicBezTo>
                    <a:pt x="9972" y="18583"/>
                    <a:pt x="10250" y="18575"/>
                    <a:pt x="10523" y="18563"/>
                  </a:cubicBezTo>
                  <a:cubicBezTo>
                    <a:pt x="10887" y="18546"/>
                    <a:pt x="11260" y="18522"/>
                    <a:pt x="11616" y="18455"/>
                  </a:cubicBezTo>
                  <a:cubicBezTo>
                    <a:pt x="11964" y="18381"/>
                    <a:pt x="12304" y="18273"/>
                    <a:pt x="12611" y="18099"/>
                  </a:cubicBezTo>
                  <a:cubicBezTo>
                    <a:pt x="12934" y="17908"/>
                    <a:pt x="13207" y="17643"/>
                    <a:pt x="13472" y="17386"/>
                  </a:cubicBezTo>
                  <a:cubicBezTo>
                    <a:pt x="13638" y="17221"/>
                    <a:pt x="13804" y="17063"/>
                    <a:pt x="13969" y="16906"/>
                  </a:cubicBezTo>
                  <a:cubicBezTo>
                    <a:pt x="14119" y="16757"/>
                    <a:pt x="14276" y="16616"/>
                    <a:pt x="14417" y="16458"/>
                  </a:cubicBezTo>
                  <a:cubicBezTo>
                    <a:pt x="14442" y="16425"/>
                    <a:pt x="14475" y="16384"/>
                    <a:pt x="14500" y="16351"/>
                  </a:cubicBezTo>
                  <a:lnTo>
                    <a:pt x="14500" y="16351"/>
                  </a:lnTo>
                  <a:cubicBezTo>
                    <a:pt x="14483" y="16566"/>
                    <a:pt x="14442" y="16782"/>
                    <a:pt x="14417" y="16980"/>
                  </a:cubicBezTo>
                  <a:lnTo>
                    <a:pt x="14425" y="16989"/>
                  </a:lnTo>
                  <a:cubicBezTo>
                    <a:pt x="14392" y="17237"/>
                    <a:pt x="14367" y="17494"/>
                    <a:pt x="14342" y="17751"/>
                  </a:cubicBezTo>
                  <a:cubicBezTo>
                    <a:pt x="14317" y="17983"/>
                    <a:pt x="14309" y="18232"/>
                    <a:pt x="14218" y="18447"/>
                  </a:cubicBezTo>
                  <a:cubicBezTo>
                    <a:pt x="14069" y="18803"/>
                    <a:pt x="13746" y="18994"/>
                    <a:pt x="13398" y="19118"/>
                  </a:cubicBezTo>
                  <a:cubicBezTo>
                    <a:pt x="12967" y="19267"/>
                    <a:pt x="12519" y="19367"/>
                    <a:pt x="12072" y="19416"/>
                  </a:cubicBezTo>
                  <a:cubicBezTo>
                    <a:pt x="11693" y="19462"/>
                    <a:pt x="11311" y="19484"/>
                    <a:pt x="10927" y="19484"/>
                  </a:cubicBezTo>
                  <a:cubicBezTo>
                    <a:pt x="10346" y="19484"/>
                    <a:pt x="9763" y="19435"/>
                    <a:pt x="9189" y="19350"/>
                  </a:cubicBezTo>
                  <a:cubicBezTo>
                    <a:pt x="8708" y="19275"/>
                    <a:pt x="8228" y="19184"/>
                    <a:pt x="7755" y="19077"/>
                  </a:cubicBezTo>
                  <a:cubicBezTo>
                    <a:pt x="7275" y="18969"/>
                    <a:pt x="6811" y="18836"/>
                    <a:pt x="6355" y="18638"/>
                  </a:cubicBezTo>
                  <a:cubicBezTo>
                    <a:pt x="5841" y="18414"/>
                    <a:pt x="5336" y="18165"/>
                    <a:pt x="4831" y="17925"/>
                  </a:cubicBezTo>
                  <a:cubicBezTo>
                    <a:pt x="4532" y="17784"/>
                    <a:pt x="4193" y="17660"/>
                    <a:pt x="3936" y="17444"/>
                  </a:cubicBezTo>
                  <a:lnTo>
                    <a:pt x="3936" y="17436"/>
                  </a:lnTo>
                  <a:cubicBezTo>
                    <a:pt x="3944" y="17345"/>
                    <a:pt x="3894" y="17262"/>
                    <a:pt x="3853" y="17179"/>
                  </a:cubicBezTo>
                  <a:cubicBezTo>
                    <a:pt x="3811" y="17096"/>
                    <a:pt x="3778" y="17014"/>
                    <a:pt x="3762" y="16922"/>
                  </a:cubicBezTo>
                  <a:cubicBezTo>
                    <a:pt x="3729" y="16757"/>
                    <a:pt x="3737" y="16574"/>
                    <a:pt x="3787" y="16400"/>
                  </a:cubicBezTo>
                  <a:cubicBezTo>
                    <a:pt x="3894" y="15978"/>
                    <a:pt x="4159" y="15588"/>
                    <a:pt x="4375" y="15207"/>
                  </a:cubicBezTo>
                  <a:cubicBezTo>
                    <a:pt x="4599" y="14818"/>
                    <a:pt x="4814" y="14420"/>
                    <a:pt x="5104" y="14080"/>
                  </a:cubicBezTo>
                  <a:cubicBezTo>
                    <a:pt x="5162" y="14014"/>
                    <a:pt x="5228" y="13948"/>
                    <a:pt x="5286" y="13882"/>
                  </a:cubicBezTo>
                  <a:close/>
                  <a:moveTo>
                    <a:pt x="12604" y="0"/>
                  </a:moveTo>
                  <a:cubicBezTo>
                    <a:pt x="12517" y="0"/>
                    <a:pt x="12429" y="13"/>
                    <a:pt x="12345" y="45"/>
                  </a:cubicBezTo>
                  <a:cubicBezTo>
                    <a:pt x="12221" y="103"/>
                    <a:pt x="12113" y="194"/>
                    <a:pt x="12039" y="310"/>
                  </a:cubicBezTo>
                  <a:cubicBezTo>
                    <a:pt x="11865" y="583"/>
                    <a:pt x="11823" y="907"/>
                    <a:pt x="11782" y="1213"/>
                  </a:cubicBezTo>
                  <a:cubicBezTo>
                    <a:pt x="11724" y="1677"/>
                    <a:pt x="11666" y="2149"/>
                    <a:pt x="11633" y="2613"/>
                  </a:cubicBezTo>
                  <a:cubicBezTo>
                    <a:pt x="11616" y="2845"/>
                    <a:pt x="11600" y="3077"/>
                    <a:pt x="11583" y="3309"/>
                  </a:cubicBezTo>
                  <a:cubicBezTo>
                    <a:pt x="11575" y="3541"/>
                    <a:pt x="11558" y="3782"/>
                    <a:pt x="11575" y="4014"/>
                  </a:cubicBezTo>
                  <a:cubicBezTo>
                    <a:pt x="11575" y="4030"/>
                    <a:pt x="11575" y="4038"/>
                    <a:pt x="11583" y="4047"/>
                  </a:cubicBezTo>
                  <a:cubicBezTo>
                    <a:pt x="11318" y="4072"/>
                    <a:pt x="11061" y="4179"/>
                    <a:pt x="10821" y="4287"/>
                  </a:cubicBezTo>
                  <a:cubicBezTo>
                    <a:pt x="10630" y="4378"/>
                    <a:pt x="10432" y="4478"/>
                    <a:pt x="10224" y="4527"/>
                  </a:cubicBezTo>
                  <a:cubicBezTo>
                    <a:pt x="10042" y="4577"/>
                    <a:pt x="9852" y="4602"/>
                    <a:pt x="9661" y="4660"/>
                  </a:cubicBezTo>
                  <a:cubicBezTo>
                    <a:pt x="9479" y="4710"/>
                    <a:pt x="9338" y="4809"/>
                    <a:pt x="9197" y="4942"/>
                  </a:cubicBezTo>
                  <a:cubicBezTo>
                    <a:pt x="9139" y="5000"/>
                    <a:pt x="9081" y="5066"/>
                    <a:pt x="8998" y="5099"/>
                  </a:cubicBezTo>
                  <a:cubicBezTo>
                    <a:pt x="8899" y="5140"/>
                    <a:pt x="8774" y="5140"/>
                    <a:pt x="8675" y="5149"/>
                  </a:cubicBezTo>
                  <a:cubicBezTo>
                    <a:pt x="8327" y="5190"/>
                    <a:pt x="8045" y="5414"/>
                    <a:pt x="7722" y="5530"/>
                  </a:cubicBezTo>
                  <a:cubicBezTo>
                    <a:pt x="7643" y="5551"/>
                    <a:pt x="7571" y="5573"/>
                    <a:pt x="7493" y="5573"/>
                  </a:cubicBezTo>
                  <a:cubicBezTo>
                    <a:pt x="7481" y="5573"/>
                    <a:pt x="7469" y="5572"/>
                    <a:pt x="7457" y="5571"/>
                  </a:cubicBezTo>
                  <a:cubicBezTo>
                    <a:pt x="7341" y="5563"/>
                    <a:pt x="7233" y="5522"/>
                    <a:pt x="7117" y="5505"/>
                  </a:cubicBezTo>
                  <a:cubicBezTo>
                    <a:pt x="7092" y="5497"/>
                    <a:pt x="7059" y="5497"/>
                    <a:pt x="7026" y="5497"/>
                  </a:cubicBezTo>
                  <a:cubicBezTo>
                    <a:pt x="7026" y="5480"/>
                    <a:pt x="7034" y="5464"/>
                    <a:pt x="7026" y="5455"/>
                  </a:cubicBezTo>
                  <a:cubicBezTo>
                    <a:pt x="7026" y="5439"/>
                    <a:pt x="7026" y="5422"/>
                    <a:pt x="7026" y="5406"/>
                  </a:cubicBezTo>
                  <a:cubicBezTo>
                    <a:pt x="7026" y="5397"/>
                    <a:pt x="7018" y="5389"/>
                    <a:pt x="7010" y="5389"/>
                  </a:cubicBezTo>
                  <a:cubicBezTo>
                    <a:pt x="6993" y="5389"/>
                    <a:pt x="6985" y="5389"/>
                    <a:pt x="6976" y="5406"/>
                  </a:cubicBezTo>
                  <a:cubicBezTo>
                    <a:pt x="6968" y="5414"/>
                    <a:pt x="6960" y="5430"/>
                    <a:pt x="6960" y="5447"/>
                  </a:cubicBezTo>
                  <a:cubicBezTo>
                    <a:pt x="6952" y="5455"/>
                    <a:pt x="6952" y="5464"/>
                    <a:pt x="6952" y="5472"/>
                  </a:cubicBezTo>
                  <a:cubicBezTo>
                    <a:pt x="6952" y="5480"/>
                    <a:pt x="6943" y="5488"/>
                    <a:pt x="6943" y="5488"/>
                  </a:cubicBezTo>
                  <a:cubicBezTo>
                    <a:pt x="6943" y="5497"/>
                    <a:pt x="6943" y="5505"/>
                    <a:pt x="6943" y="5513"/>
                  </a:cubicBezTo>
                  <a:cubicBezTo>
                    <a:pt x="6902" y="5522"/>
                    <a:pt x="6860" y="5530"/>
                    <a:pt x="6827" y="5555"/>
                  </a:cubicBezTo>
                  <a:cubicBezTo>
                    <a:pt x="6827" y="5530"/>
                    <a:pt x="6819" y="5513"/>
                    <a:pt x="6819" y="5488"/>
                  </a:cubicBezTo>
                  <a:cubicBezTo>
                    <a:pt x="6811" y="5472"/>
                    <a:pt x="6811" y="5464"/>
                    <a:pt x="6802" y="5447"/>
                  </a:cubicBezTo>
                  <a:lnTo>
                    <a:pt x="6786" y="5414"/>
                  </a:lnTo>
                  <a:cubicBezTo>
                    <a:pt x="6779" y="5400"/>
                    <a:pt x="6761" y="5387"/>
                    <a:pt x="6746" y="5387"/>
                  </a:cubicBezTo>
                  <a:cubicBezTo>
                    <a:pt x="6743" y="5387"/>
                    <a:pt x="6739" y="5388"/>
                    <a:pt x="6736" y="5389"/>
                  </a:cubicBezTo>
                  <a:cubicBezTo>
                    <a:pt x="6728" y="5389"/>
                    <a:pt x="6728" y="5389"/>
                    <a:pt x="6720" y="5397"/>
                  </a:cubicBezTo>
                  <a:cubicBezTo>
                    <a:pt x="6570" y="5124"/>
                    <a:pt x="6372" y="4867"/>
                    <a:pt x="6156" y="4643"/>
                  </a:cubicBezTo>
                  <a:cubicBezTo>
                    <a:pt x="5966" y="4453"/>
                    <a:pt x="5767" y="4270"/>
                    <a:pt x="5551" y="4105"/>
                  </a:cubicBezTo>
                  <a:cubicBezTo>
                    <a:pt x="5319" y="3922"/>
                    <a:pt x="5079" y="3765"/>
                    <a:pt x="4806" y="3657"/>
                  </a:cubicBezTo>
                  <a:cubicBezTo>
                    <a:pt x="4524" y="3558"/>
                    <a:pt x="4234" y="3492"/>
                    <a:pt x="3944" y="3425"/>
                  </a:cubicBezTo>
                  <a:cubicBezTo>
                    <a:pt x="3646" y="3359"/>
                    <a:pt x="3347" y="3309"/>
                    <a:pt x="3041" y="3276"/>
                  </a:cubicBezTo>
                  <a:cubicBezTo>
                    <a:pt x="2688" y="3233"/>
                    <a:pt x="2335" y="3212"/>
                    <a:pt x="1980" y="3212"/>
                  </a:cubicBezTo>
                  <a:cubicBezTo>
                    <a:pt x="1727" y="3212"/>
                    <a:pt x="1473" y="3222"/>
                    <a:pt x="1218" y="3243"/>
                  </a:cubicBezTo>
                  <a:cubicBezTo>
                    <a:pt x="936" y="3260"/>
                    <a:pt x="638" y="3301"/>
                    <a:pt x="389" y="3459"/>
                  </a:cubicBezTo>
                  <a:cubicBezTo>
                    <a:pt x="182" y="3591"/>
                    <a:pt x="25" y="3806"/>
                    <a:pt x="17" y="4055"/>
                  </a:cubicBezTo>
                  <a:cubicBezTo>
                    <a:pt x="0" y="4345"/>
                    <a:pt x="141" y="4627"/>
                    <a:pt x="257" y="4875"/>
                  </a:cubicBezTo>
                  <a:cubicBezTo>
                    <a:pt x="389" y="5157"/>
                    <a:pt x="539" y="5422"/>
                    <a:pt x="696" y="5687"/>
                  </a:cubicBezTo>
                  <a:cubicBezTo>
                    <a:pt x="853" y="5944"/>
                    <a:pt x="1019" y="6201"/>
                    <a:pt x="1201" y="6441"/>
                  </a:cubicBezTo>
                  <a:cubicBezTo>
                    <a:pt x="1293" y="6574"/>
                    <a:pt x="1384" y="6698"/>
                    <a:pt x="1467" y="6831"/>
                  </a:cubicBezTo>
                  <a:cubicBezTo>
                    <a:pt x="1549" y="6963"/>
                    <a:pt x="1624" y="7104"/>
                    <a:pt x="1690" y="7245"/>
                  </a:cubicBezTo>
                  <a:cubicBezTo>
                    <a:pt x="1955" y="7817"/>
                    <a:pt x="2237" y="8380"/>
                    <a:pt x="2544" y="8935"/>
                  </a:cubicBezTo>
                  <a:cubicBezTo>
                    <a:pt x="2685" y="9184"/>
                    <a:pt x="2809" y="9474"/>
                    <a:pt x="3008" y="9689"/>
                  </a:cubicBezTo>
                  <a:cubicBezTo>
                    <a:pt x="3091" y="9772"/>
                    <a:pt x="3215" y="9847"/>
                    <a:pt x="3273" y="9954"/>
                  </a:cubicBezTo>
                  <a:cubicBezTo>
                    <a:pt x="3298" y="10012"/>
                    <a:pt x="3289" y="10087"/>
                    <a:pt x="3306" y="10145"/>
                  </a:cubicBezTo>
                  <a:cubicBezTo>
                    <a:pt x="3323" y="10211"/>
                    <a:pt x="3356" y="10269"/>
                    <a:pt x="3405" y="10319"/>
                  </a:cubicBezTo>
                  <a:cubicBezTo>
                    <a:pt x="3588" y="10501"/>
                    <a:pt x="3845" y="10617"/>
                    <a:pt x="4093" y="10683"/>
                  </a:cubicBezTo>
                  <a:cubicBezTo>
                    <a:pt x="4325" y="10750"/>
                    <a:pt x="4565" y="10733"/>
                    <a:pt x="4797" y="10758"/>
                  </a:cubicBezTo>
                  <a:cubicBezTo>
                    <a:pt x="4789" y="10775"/>
                    <a:pt x="4781" y="10783"/>
                    <a:pt x="4773" y="10799"/>
                  </a:cubicBezTo>
                  <a:cubicBezTo>
                    <a:pt x="4773" y="10808"/>
                    <a:pt x="4764" y="10824"/>
                    <a:pt x="4764" y="10833"/>
                  </a:cubicBezTo>
                  <a:cubicBezTo>
                    <a:pt x="4756" y="10849"/>
                    <a:pt x="4756" y="10866"/>
                    <a:pt x="4756" y="10882"/>
                  </a:cubicBezTo>
                  <a:cubicBezTo>
                    <a:pt x="4756" y="10882"/>
                    <a:pt x="4756" y="10891"/>
                    <a:pt x="4756" y="10899"/>
                  </a:cubicBezTo>
                  <a:cubicBezTo>
                    <a:pt x="4764" y="10915"/>
                    <a:pt x="4773" y="10932"/>
                    <a:pt x="4789" y="10940"/>
                  </a:cubicBezTo>
                  <a:cubicBezTo>
                    <a:pt x="4794" y="10943"/>
                    <a:pt x="4800" y="10944"/>
                    <a:pt x="4805" y="10944"/>
                  </a:cubicBezTo>
                  <a:cubicBezTo>
                    <a:pt x="4819" y="10944"/>
                    <a:pt x="4833" y="10938"/>
                    <a:pt x="4839" y="10932"/>
                  </a:cubicBezTo>
                  <a:lnTo>
                    <a:pt x="4855" y="10915"/>
                  </a:lnTo>
                  <a:cubicBezTo>
                    <a:pt x="4864" y="10915"/>
                    <a:pt x="4864" y="10907"/>
                    <a:pt x="4872" y="10907"/>
                  </a:cubicBezTo>
                  <a:cubicBezTo>
                    <a:pt x="4872" y="10899"/>
                    <a:pt x="4880" y="10891"/>
                    <a:pt x="4880" y="10882"/>
                  </a:cubicBezTo>
                  <a:cubicBezTo>
                    <a:pt x="4889" y="10874"/>
                    <a:pt x="4897" y="10866"/>
                    <a:pt x="4897" y="10849"/>
                  </a:cubicBezTo>
                  <a:cubicBezTo>
                    <a:pt x="4913" y="10824"/>
                    <a:pt x="4930" y="10799"/>
                    <a:pt x="4955" y="10775"/>
                  </a:cubicBezTo>
                  <a:cubicBezTo>
                    <a:pt x="5029" y="10791"/>
                    <a:pt x="5096" y="10808"/>
                    <a:pt x="5170" y="10833"/>
                  </a:cubicBezTo>
                  <a:cubicBezTo>
                    <a:pt x="5195" y="10957"/>
                    <a:pt x="5245" y="11073"/>
                    <a:pt x="5286" y="11189"/>
                  </a:cubicBezTo>
                  <a:cubicBezTo>
                    <a:pt x="5377" y="11421"/>
                    <a:pt x="5469" y="11661"/>
                    <a:pt x="5576" y="11893"/>
                  </a:cubicBezTo>
                  <a:cubicBezTo>
                    <a:pt x="5659" y="12084"/>
                    <a:pt x="5767" y="12274"/>
                    <a:pt x="5932" y="12399"/>
                  </a:cubicBezTo>
                  <a:cubicBezTo>
                    <a:pt x="6007" y="12448"/>
                    <a:pt x="6082" y="12490"/>
                    <a:pt x="6164" y="12523"/>
                  </a:cubicBezTo>
                  <a:cubicBezTo>
                    <a:pt x="5974" y="12655"/>
                    <a:pt x="5800" y="12821"/>
                    <a:pt x="5651" y="13003"/>
                  </a:cubicBezTo>
                  <a:cubicBezTo>
                    <a:pt x="5585" y="13078"/>
                    <a:pt x="5535" y="13161"/>
                    <a:pt x="5485" y="13244"/>
                  </a:cubicBezTo>
                  <a:cubicBezTo>
                    <a:pt x="5319" y="13434"/>
                    <a:pt x="5154" y="13608"/>
                    <a:pt x="4988" y="13790"/>
                  </a:cubicBezTo>
                  <a:cubicBezTo>
                    <a:pt x="4748" y="14064"/>
                    <a:pt x="4557" y="14354"/>
                    <a:pt x="4367" y="14660"/>
                  </a:cubicBezTo>
                  <a:cubicBezTo>
                    <a:pt x="4159" y="15000"/>
                    <a:pt x="3936" y="15332"/>
                    <a:pt x="3729" y="15663"/>
                  </a:cubicBezTo>
                  <a:cubicBezTo>
                    <a:pt x="3546" y="15961"/>
                    <a:pt x="3414" y="16301"/>
                    <a:pt x="3389" y="16649"/>
                  </a:cubicBezTo>
                  <a:cubicBezTo>
                    <a:pt x="3372" y="16823"/>
                    <a:pt x="3397" y="17022"/>
                    <a:pt x="3455" y="17188"/>
                  </a:cubicBezTo>
                  <a:cubicBezTo>
                    <a:pt x="3488" y="17262"/>
                    <a:pt x="3521" y="17345"/>
                    <a:pt x="3579" y="17411"/>
                  </a:cubicBezTo>
                  <a:cubicBezTo>
                    <a:pt x="3745" y="17718"/>
                    <a:pt x="4068" y="17917"/>
                    <a:pt x="4383" y="18074"/>
                  </a:cubicBezTo>
                  <a:cubicBezTo>
                    <a:pt x="4855" y="18314"/>
                    <a:pt x="5344" y="18538"/>
                    <a:pt x="5833" y="18770"/>
                  </a:cubicBezTo>
                  <a:cubicBezTo>
                    <a:pt x="6314" y="19002"/>
                    <a:pt x="6794" y="19193"/>
                    <a:pt x="7316" y="19325"/>
                  </a:cubicBezTo>
                  <a:cubicBezTo>
                    <a:pt x="7813" y="19449"/>
                    <a:pt x="8327" y="19549"/>
                    <a:pt x="8832" y="19632"/>
                  </a:cubicBezTo>
                  <a:cubicBezTo>
                    <a:pt x="9519" y="19744"/>
                    <a:pt x="10216" y="19815"/>
                    <a:pt x="10912" y="19815"/>
                  </a:cubicBezTo>
                  <a:cubicBezTo>
                    <a:pt x="11242" y="19815"/>
                    <a:pt x="11571" y="19799"/>
                    <a:pt x="11898" y="19764"/>
                  </a:cubicBezTo>
                  <a:cubicBezTo>
                    <a:pt x="12395" y="19715"/>
                    <a:pt x="12892" y="19632"/>
                    <a:pt x="13365" y="19474"/>
                  </a:cubicBezTo>
                  <a:cubicBezTo>
                    <a:pt x="13746" y="19358"/>
                    <a:pt x="14135" y="19159"/>
                    <a:pt x="14367" y="18820"/>
                  </a:cubicBezTo>
                  <a:cubicBezTo>
                    <a:pt x="14516" y="18596"/>
                    <a:pt x="14541" y="18348"/>
                    <a:pt x="14583" y="18091"/>
                  </a:cubicBezTo>
                  <a:cubicBezTo>
                    <a:pt x="14624" y="17801"/>
                    <a:pt x="14682" y="17502"/>
                    <a:pt x="14715" y="17204"/>
                  </a:cubicBezTo>
                  <a:cubicBezTo>
                    <a:pt x="14790" y="16682"/>
                    <a:pt x="14947" y="16086"/>
                    <a:pt x="14765" y="15564"/>
                  </a:cubicBezTo>
                  <a:cubicBezTo>
                    <a:pt x="14781" y="15489"/>
                    <a:pt x="14790" y="15423"/>
                    <a:pt x="14798" y="15348"/>
                  </a:cubicBezTo>
                  <a:cubicBezTo>
                    <a:pt x="14798" y="15323"/>
                    <a:pt x="14798" y="15307"/>
                    <a:pt x="14790" y="15290"/>
                  </a:cubicBezTo>
                  <a:cubicBezTo>
                    <a:pt x="14889" y="15240"/>
                    <a:pt x="14989" y="15191"/>
                    <a:pt x="15071" y="15124"/>
                  </a:cubicBezTo>
                  <a:cubicBezTo>
                    <a:pt x="15121" y="15091"/>
                    <a:pt x="15163" y="15042"/>
                    <a:pt x="15187" y="14992"/>
                  </a:cubicBezTo>
                  <a:lnTo>
                    <a:pt x="15320" y="14992"/>
                  </a:lnTo>
                  <a:cubicBezTo>
                    <a:pt x="15660" y="14967"/>
                    <a:pt x="15999" y="14876"/>
                    <a:pt x="16306" y="14727"/>
                  </a:cubicBezTo>
                  <a:cubicBezTo>
                    <a:pt x="16571" y="14602"/>
                    <a:pt x="16770" y="14412"/>
                    <a:pt x="16836" y="14122"/>
                  </a:cubicBezTo>
                  <a:cubicBezTo>
                    <a:pt x="17126" y="13790"/>
                    <a:pt x="17400" y="13443"/>
                    <a:pt x="17656" y="13086"/>
                  </a:cubicBezTo>
                  <a:cubicBezTo>
                    <a:pt x="17797" y="12896"/>
                    <a:pt x="17922" y="12689"/>
                    <a:pt x="17930" y="12448"/>
                  </a:cubicBezTo>
                  <a:cubicBezTo>
                    <a:pt x="17930" y="12191"/>
                    <a:pt x="17830" y="11935"/>
                    <a:pt x="17756" y="11686"/>
                  </a:cubicBezTo>
                  <a:lnTo>
                    <a:pt x="17756" y="11686"/>
                  </a:lnTo>
                  <a:lnTo>
                    <a:pt x="17764" y="11694"/>
                  </a:lnTo>
                  <a:cubicBezTo>
                    <a:pt x="17698" y="11487"/>
                    <a:pt x="17632" y="11280"/>
                    <a:pt x="17557" y="11073"/>
                  </a:cubicBezTo>
                  <a:lnTo>
                    <a:pt x="17557" y="11065"/>
                  </a:lnTo>
                  <a:cubicBezTo>
                    <a:pt x="17565" y="10940"/>
                    <a:pt x="17549" y="10816"/>
                    <a:pt x="17549" y="10683"/>
                  </a:cubicBezTo>
                  <a:cubicBezTo>
                    <a:pt x="17549" y="10551"/>
                    <a:pt x="17565" y="10410"/>
                    <a:pt x="17582" y="10277"/>
                  </a:cubicBezTo>
                  <a:cubicBezTo>
                    <a:pt x="17623" y="10021"/>
                    <a:pt x="17706" y="9764"/>
                    <a:pt x="17764" y="9507"/>
                  </a:cubicBezTo>
                  <a:cubicBezTo>
                    <a:pt x="17830" y="9267"/>
                    <a:pt x="17847" y="9010"/>
                    <a:pt x="17756" y="8769"/>
                  </a:cubicBezTo>
                  <a:cubicBezTo>
                    <a:pt x="17665" y="8538"/>
                    <a:pt x="17474" y="8339"/>
                    <a:pt x="17308" y="8148"/>
                  </a:cubicBezTo>
                  <a:cubicBezTo>
                    <a:pt x="17209" y="8024"/>
                    <a:pt x="17101" y="7908"/>
                    <a:pt x="16994" y="7784"/>
                  </a:cubicBezTo>
                  <a:cubicBezTo>
                    <a:pt x="16944" y="7726"/>
                    <a:pt x="16894" y="7668"/>
                    <a:pt x="16836" y="7601"/>
                  </a:cubicBezTo>
                  <a:cubicBezTo>
                    <a:pt x="16820" y="7585"/>
                    <a:pt x="16803" y="7568"/>
                    <a:pt x="16786" y="7543"/>
                  </a:cubicBezTo>
                  <a:cubicBezTo>
                    <a:pt x="16762" y="7494"/>
                    <a:pt x="16745" y="7436"/>
                    <a:pt x="16728" y="7378"/>
                  </a:cubicBezTo>
                  <a:cubicBezTo>
                    <a:pt x="16778" y="7353"/>
                    <a:pt x="16803" y="7286"/>
                    <a:pt x="16753" y="7228"/>
                  </a:cubicBezTo>
                  <a:cubicBezTo>
                    <a:pt x="16728" y="7204"/>
                    <a:pt x="16704" y="7179"/>
                    <a:pt x="16679" y="7146"/>
                  </a:cubicBezTo>
                  <a:cubicBezTo>
                    <a:pt x="16679" y="7121"/>
                    <a:pt x="16670" y="7104"/>
                    <a:pt x="16670" y="7079"/>
                  </a:cubicBezTo>
                  <a:cubicBezTo>
                    <a:pt x="16670" y="7052"/>
                    <a:pt x="16648" y="7036"/>
                    <a:pt x="16621" y="7036"/>
                  </a:cubicBezTo>
                  <a:cubicBezTo>
                    <a:pt x="16616" y="7036"/>
                    <a:pt x="16610" y="7036"/>
                    <a:pt x="16604" y="7038"/>
                  </a:cubicBezTo>
                  <a:cubicBezTo>
                    <a:pt x="16588" y="7005"/>
                    <a:pt x="16579" y="6972"/>
                    <a:pt x="16571" y="6938"/>
                  </a:cubicBezTo>
                  <a:cubicBezTo>
                    <a:pt x="16563" y="6814"/>
                    <a:pt x="16588" y="6690"/>
                    <a:pt x="16563" y="6566"/>
                  </a:cubicBezTo>
                  <a:cubicBezTo>
                    <a:pt x="16521" y="6342"/>
                    <a:pt x="16414" y="6151"/>
                    <a:pt x="16256" y="6002"/>
                  </a:cubicBezTo>
                  <a:cubicBezTo>
                    <a:pt x="16115" y="5870"/>
                    <a:pt x="15958" y="5762"/>
                    <a:pt x="15801" y="5662"/>
                  </a:cubicBezTo>
                  <a:cubicBezTo>
                    <a:pt x="15693" y="5588"/>
                    <a:pt x="15585" y="5522"/>
                    <a:pt x="15494" y="5430"/>
                  </a:cubicBezTo>
                  <a:cubicBezTo>
                    <a:pt x="15527" y="5381"/>
                    <a:pt x="15527" y="5323"/>
                    <a:pt x="15477" y="5281"/>
                  </a:cubicBezTo>
                  <a:cubicBezTo>
                    <a:pt x="15229" y="5074"/>
                    <a:pt x="15187" y="4726"/>
                    <a:pt x="15163" y="4420"/>
                  </a:cubicBezTo>
                  <a:cubicBezTo>
                    <a:pt x="15138" y="4063"/>
                    <a:pt x="15121" y="3707"/>
                    <a:pt x="15071" y="3351"/>
                  </a:cubicBezTo>
                  <a:cubicBezTo>
                    <a:pt x="14964" y="2638"/>
                    <a:pt x="14757" y="1934"/>
                    <a:pt x="14392" y="1304"/>
                  </a:cubicBezTo>
                  <a:cubicBezTo>
                    <a:pt x="14052" y="741"/>
                    <a:pt x="13555" y="177"/>
                    <a:pt x="12884" y="37"/>
                  </a:cubicBezTo>
                  <a:cubicBezTo>
                    <a:pt x="12794" y="15"/>
                    <a:pt x="12699" y="0"/>
                    <a:pt x="12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1"/>
            <p:cNvSpPr/>
            <p:nvPr/>
          </p:nvSpPr>
          <p:spPr>
            <a:xfrm>
              <a:off x="6643725" y="4303500"/>
              <a:ext cx="48750" cy="81000"/>
            </a:xfrm>
            <a:custGeom>
              <a:rect b="b" l="l" r="r" t="t"/>
              <a:pathLst>
                <a:path extrusionOk="0" h="3240" w="1950">
                  <a:moveTo>
                    <a:pt x="1894" y="0"/>
                  </a:moveTo>
                  <a:cubicBezTo>
                    <a:pt x="1891" y="0"/>
                    <a:pt x="1888" y="0"/>
                    <a:pt x="1886" y="1"/>
                  </a:cubicBezTo>
                  <a:cubicBezTo>
                    <a:pt x="1397" y="17"/>
                    <a:pt x="1007" y="365"/>
                    <a:pt x="742" y="755"/>
                  </a:cubicBezTo>
                  <a:cubicBezTo>
                    <a:pt x="452" y="1194"/>
                    <a:pt x="311" y="1716"/>
                    <a:pt x="195" y="2230"/>
                  </a:cubicBezTo>
                  <a:cubicBezTo>
                    <a:pt x="121" y="2553"/>
                    <a:pt x="71" y="2876"/>
                    <a:pt x="5" y="3207"/>
                  </a:cubicBezTo>
                  <a:cubicBezTo>
                    <a:pt x="0" y="3229"/>
                    <a:pt x="15" y="3240"/>
                    <a:pt x="30" y="3240"/>
                  </a:cubicBezTo>
                  <a:cubicBezTo>
                    <a:pt x="44" y="3240"/>
                    <a:pt x="59" y="3231"/>
                    <a:pt x="63" y="3216"/>
                  </a:cubicBezTo>
                  <a:cubicBezTo>
                    <a:pt x="137" y="2942"/>
                    <a:pt x="229" y="2669"/>
                    <a:pt x="303" y="2395"/>
                  </a:cubicBezTo>
                  <a:cubicBezTo>
                    <a:pt x="369" y="2147"/>
                    <a:pt x="436" y="1898"/>
                    <a:pt x="527" y="1658"/>
                  </a:cubicBezTo>
                  <a:cubicBezTo>
                    <a:pt x="693" y="1219"/>
                    <a:pt x="908" y="796"/>
                    <a:pt x="1272" y="481"/>
                  </a:cubicBezTo>
                  <a:cubicBezTo>
                    <a:pt x="1463" y="316"/>
                    <a:pt x="1678" y="175"/>
                    <a:pt x="1910" y="75"/>
                  </a:cubicBezTo>
                  <a:cubicBezTo>
                    <a:pt x="1949" y="52"/>
                    <a:pt x="1930" y="0"/>
                    <a:pt x="1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1"/>
            <p:cNvSpPr/>
            <p:nvPr/>
          </p:nvSpPr>
          <p:spPr>
            <a:xfrm>
              <a:off x="6698925" y="4293525"/>
              <a:ext cx="7225" cy="4750"/>
            </a:xfrm>
            <a:custGeom>
              <a:rect b="b" l="l" r="r" t="t"/>
              <a:pathLst>
                <a:path extrusionOk="0" h="190" w="289">
                  <a:moveTo>
                    <a:pt x="259" y="1"/>
                  </a:moveTo>
                  <a:cubicBezTo>
                    <a:pt x="256" y="1"/>
                    <a:pt x="253" y="1"/>
                    <a:pt x="249" y="2"/>
                  </a:cubicBezTo>
                  <a:cubicBezTo>
                    <a:pt x="233" y="11"/>
                    <a:pt x="208" y="19"/>
                    <a:pt x="191" y="27"/>
                  </a:cubicBezTo>
                  <a:cubicBezTo>
                    <a:pt x="175" y="35"/>
                    <a:pt x="150" y="52"/>
                    <a:pt x="133" y="60"/>
                  </a:cubicBezTo>
                  <a:cubicBezTo>
                    <a:pt x="92" y="85"/>
                    <a:pt x="50" y="110"/>
                    <a:pt x="17" y="135"/>
                  </a:cubicBezTo>
                  <a:cubicBezTo>
                    <a:pt x="1" y="143"/>
                    <a:pt x="1" y="168"/>
                    <a:pt x="9" y="176"/>
                  </a:cubicBezTo>
                  <a:cubicBezTo>
                    <a:pt x="14" y="186"/>
                    <a:pt x="24" y="190"/>
                    <a:pt x="36" y="190"/>
                  </a:cubicBezTo>
                  <a:cubicBezTo>
                    <a:pt x="44" y="190"/>
                    <a:pt x="52" y="188"/>
                    <a:pt x="59" y="185"/>
                  </a:cubicBezTo>
                  <a:cubicBezTo>
                    <a:pt x="92" y="160"/>
                    <a:pt x="133" y="135"/>
                    <a:pt x="166" y="110"/>
                  </a:cubicBezTo>
                  <a:lnTo>
                    <a:pt x="224" y="77"/>
                  </a:lnTo>
                  <a:cubicBezTo>
                    <a:pt x="241" y="60"/>
                    <a:pt x="258" y="52"/>
                    <a:pt x="274" y="35"/>
                  </a:cubicBezTo>
                  <a:cubicBezTo>
                    <a:pt x="288" y="21"/>
                    <a:pt x="278" y="1"/>
                    <a:pt x="2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1"/>
            <p:cNvSpPr/>
            <p:nvPr/>
          </p:nvSpPr>
          <p:spPr>
            <a:xfrm>
              <a:off x="6609025" y="4310750"/>
              <a:ext cx="23650" cy="26075"/>
            </a:xfrm>
            <a:custGeom>
              <a:rect b="b" l="l" r="r" t="t"/>
              <a:pathLst>
                <a:path extrusionOk="0" h="1043" w="946">
                  <a:moveTo>
                    <a:pt x="432" y="1"/>
                  </a:moveTo>
                  <a:cubicBezTo>
                    <a:pt x="341" y="1"/>
                    <a:pt x="258" y="26"/>
                    <a:pt x="183" y="75"/>
                  </a:cubicBezTo>
                  <a:cubicBezTo>
                    <a:pt x="109" y="125"/>
                    <a:pt x="67" y="216"/>
                    <a:pt x="42" y="307"/>
                  </a:cubicBezTo>
                  <a:cubicBezTo>
                    <a:pt x="1" y="481"/>
                    <a:pt x="34" y="680"/>
                    <a:pt x="125" y="829"/>
                  </a:cubicBezTo>
                  <a:cubicBezTo>
                    <a:pt x="197" y="952"/>
                    <a:pt x="344" y="1043"/>
                    <a:pt x="496" y="1043"/>
                  </a:cubicBezTo>
                  <a:cubicBezTo>
                    <a:pt x="519" y="1043"/>
                    <a:pt x="541" y="1041"/>
                    <a:pt x="564" y="1037"/>
                  </a:cubicBezTo>
                  <a:cubicBezTo>
                    <a:pt x="863" y="987"/>
                    <a:pt x="945" y="614"/>
                    <a:pt x="829" y="357"/>
                  </a:cubicBezTo>
                  <a:cubicBezTo>
                    <a:pt x="829" y="341"/>
                    <a:pt x="821" y="324"/>
                    <a:pt x="821" y="307"/>
                  </a:cubicBezTo>
                  <a:lnTo>
                    <a:pt x="813" y="291"/>
                  </a:lnTo>
                  <a:cubicBezTo>
                    <a:pt x="796" y="233"/>
                    <a:pt x="763" y="183"/>
                    <a:pt x="713" y="142"/>
                  </a:cubicBezTo>
                  <a:cubicBezTo>
                    <a:pt x="639" y="59"/>
                    <a:pt x="539" y="9"/>
                    <a:pt x="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1"/>
            <p:cNvSpPr/>
            <p:nvPr/>
          </p:nvSpPr>
          <p:spPr>
            <a:xfrm>
              <a:off x="6775150" y="4262025"/>
              <a:ext cx="22000" cy="26300"/>
            </a:xfrm>
            <a:custGeom>
              <a:rect b="b" l="l" r="r" t="t"/>
              <a:pathLst>
                <a:path extrusionOk="0" h="1052" w="880">
                  <a:moveTo>
                    <a:pt x="457" y="525"/>
                  </a:moveTo>
                  <a:lnTo>
                    <a:pt x="465" y="533"/>
                  </a:lnTo>
                  <a:cubicBezTo>
                    <a:pt x="465" y="538"/>
                    <a:pt x="465" y="552"/>
                    <a:pt x="465" y="558"/>
                  </a:cubicBezTo>
                  <a:lnTo>
                    <a:pt x="465" y="566"/>
                  </a:lnTo>
                  <a:cubicBezTo>
                    <a:pt x="465" y="575"/>
                    <a:pt x="465" y="583"/>
                    <a:pt x="465" y="591"/>
                  </a:cubicBezTo>
                  <a:lnTo>
                    <a:pt x="457" y="599"/>
                  </a:lnTo>
                  <a:lnTo>
                    <a:pt x="448" y="608"/>
                  </a:lnTo>
                  <a:lnTo>
                    <a:pt x="432" y="608"/>
                  </a:lnTo>
                  <a:cubicBezTo>
                    <a:pt x="432" y="575"/>
                    <a:pt x="448" y="550"/>
                    <a:pt x="457" y="525"/>
                  </a:cubicBezTo>
                  <a:close/>
                  <a:moveTo>
                    <a:pt x="389" y="0"/>
                  </a:moveTo>
                  <a:cubicBezTo>
                    <a:pt x="358" y="0"/>
                    <a:pt x="325" y="6"/>
                    <a:pt x="291" y="19"/>
                  </a:cubicBezTo>
                  <a:cubicBezTo>
                    <a:pt x="67" y="102"/>
                    <a:pt x="1" y="384"/>
                    <a:pt x="9" y="591"/>
                  </a:cubicBezTo>
                  <a:cubicBezTo>
                    <a:pt x="17" y="815"/>
                    <a:pt x="167" y="1005"/>
                    <a:pt x="382" y="1047"/>
                  </a:cubicBezTo>
                  <a:cubicBezTo>
                    <a:pt x="400" y="1050"/>
                    <a:pt x="419" y="1051"/>
                    <a:pt x="437" y="1051"/>
                  </a:cubicBezTo>
                  <a:cubicBezTo>
                    <a:pt x="526" y="1051"/>
                    <a:pt x="610" y="1019"/>
                    <a:pt x="672" y="964"/>
                  </a:cubicBezTo>
                  <a:cubicBezTo>
                    <a:pt x="879" y="840"/>
                    <a:pt x="871" y="566"/>
                    <a:pt x="788" y="376"/>
                  </a:cubicBezTo>
                  <a:cubicBezTo>
                    <a:pt x="710" y="212"/>
                    <a:pt x="577" y="0"/>
                    <a:pt x="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1"/>
            <p:cNvSpPr/>
            <p:nvPr/>
          </p:nvSpPr>
          <p:spPr>
            <a:xfrm>
              <a:off x="6602475" y="4343050"/>
              <a:ext cx="30350" cy="8800"/>
            </a:xfrm>
            <a:custGeom>
              <a:rect b="b" l="l" r="r" t="t"/>
              <a:pathLst>
                <a:path extrusionOk="0" h="352" w="1214">
                  <a:moveTo>
                    <a:pt x="1127" y="1"/>
                  </a:moveTo>
                  <a:cubicBezTo>
                    <a:pt x="1124" y="1"/>
                    <a:pt x="1120" y="1"/>
                    <a:pt x="1116" y="1"/>
                  </a:cubicBezTo>
                  <a:cubicBezTo>
                    <a:pt x="1033" y="1"/>
                    <a:pt x="951" y="59"/>
                    <a:pt x="868" y="93"/>
                  </a:cubicBezTo>
                  <a:cubicBezTo>
                    <a:pt x="785" y="126"/>
                    <a:pt x="694" y="151"/>
                    <a:pt x="603" y="167"/>
                  </a:cubicBezTo>
                  <a:cubicBezTo>
                    <a:pt x="476" y="197"/>
                    <a:pt x="346" y="219"/>
                    <a:pt x="218" y="219"/>
                  </a:cubicBezTo>
                  <a:cubicBezTo>
                    <a:pt x="169" y="219"/>
                    <a:pt x="120" y="215"/>
                    <a:pt x="72" y="209"/>
                  </a:cubicBezTo>
                  <a:cubicBezTo>
                    <a:pt x="70" y="208"/>
                    <a:pt x="67" y="208"/>
                    <a:pt x="64" y="208"/>
                  </a:cubicBezTo>
                  <a:cubicBezTo>
                    <a:pt x="13" y="208"/>
                    <a:pt x="0" y="284"/>
                    <a:pt x="47" y="300"/>
                  </a:cubicBezTo>
                  <a:cubicBezTo>
                    <a:pt x="139" y="337"/>
                    <a:pt x="234" y="352"/>
                    <a:pt x="330" y="352"/>
                  </a:cubicBezTo>
                  <a:cubicBezTo>
                    <a:pt x="426" y="352"/>
                    <a:pt x="524" y="337"/>
                    <a:pt x="619" y="316"/>
                  </a:cubicBezTo>
                  <a:cubicBezTo>
                    <a:pt x="719" y="300"/>
                    <a:pt x="818" y="275"/>
                    <a:pt x="909" y="242"/>
                  </a:cubicBezTo>
                  <a:cubicBezTo>
                    <a:pt x="1000" y="209"/>
                    <a:pt x="1116" y="175"/>
                    <a:pt x="1183" y="101"/>
                  </a:cubicBezTo>
                  <a:cubicBezTo>
                    <a:pt x="1214" y="54"/>
                    <a:pt x="1179" y="1"/>
                    <a:pt x="11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1"/>
            <p:cNvSpPr/>
            <p:nvPr/>
          </p:nvSpPr>
          <p:spPr>
            <a:xfrm>
              <a:off x="6608825" y="4355300"/>
              <a:ext cx="10175" cy="5400"/>
            </a:xfrm>
            <a:custGeom>
              <a:rect b="b" l="l" r="r" t="t"/>
              <a:pathLst>
                <a:path extrusionOk="0" h="216" w="407">
                  <a:moveTo>
                    <a:pt x="357" y="0"/>
                  </a:moveTo>
                  <a:cubicBezTo>
                    <a:pt x="332" y="9"/>
                    <a:pt x="307" y="25"/>
                    <a:pt x="282" y="42"/>
                  </a:cubicBezTo>
                  <a:cubicBezTo>
                    <a:pt x="249" y="58"/>
                    <a:pt x="224" y="67"/>
                    <a:pt x="199" y="83"/>
                  </a:cubicBezTo>
                  <a:cubicBezTo>
                    <a:pt x="141" y="108"/>
                    <a:pt x="83" y="133"/>
                    <a:pt x="25" y="149"/>
                  </a:cubicBezTo>
                  <a:cubicBezTo>
                    <a:pt x="9" y="149"/>
                    <a:pt x="1" y="174"/>
                    <a:pt x="9" y="191"/>
                  </a:cubicBezTo>
                  <a:cubicBezTo>
                    <a:pt x="17" y="216"/>
                    <a:pt x="34" y="216"/>
                    <a:pt x="59" y="216"/>
                  </a:cubicBezTo>
                  <a:cubicBezTo>
                    <a:pt x="117" y="199"/>
                    <a:pt x="175" y="174"/>
                    <a:pt x="233" y="149"/>
                  </a:cubicBezTo>
                  <a:cubicBezTo>
                    <a:pt x="257" y="133"/>
                    <a:pt x="291" y="125"/>
                    <a:pt x="315" y="108"/>
                  </a:cubicBezTo>
                  <a:cubicBezTo>
                    <a:pt x="349" y="91"/>
                    <a:pt x="373" y="75"/>
                    <a:pt x="398" y="50"/>
                  </a:cubicBezTo>
                  <a:cubicBezTo>
                    <a:pt x="407" y="42"/>
                    <a:pt x="407" y="25"/>
                    <a:pt x="398" y="9"/>
                  </a:cubicBezTo>
                  <a:cubicBezTo>
                    <a:pt x="390" y="0"/>
                    <a:pt x="373" y="0"/>
                    <a:pt x="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1"/>
            <p:cNvSpPr/>
            <p:nvPr/>
          </p:nvSpPr>
          <p:spPr>
            <a:xfrm>
              <a:off x="6600425" y="4390325"/>
              <a:ext cx="15050" cy="6900"/>
            </a:xfrm>
            <a:custGeom>
              <a:rect b="b" l="l" r="r" t="t"/>
              <a:pathLst>
                <a:path extrusionOk="0" h="276" w="602">
                  <a:moveTo>
                    <a:pt x="532" y="0"/>
                  </a:moveTo>
                  <a:cubicBezTo>
                    <a:pt x="497" y="0"/>
                    <a:pt x="463" y="16"/>
                    <a:pt x="436" y="33"/>
                  </a:cubicBezTo>
                  <a:cubicBezTo>
                    <a:pt x="395" y="49"/>
                    <a:pt x="345" y="66"/>
                    <a:pt x="303" y="91"/>
                  </a:cubicBezTo>
                  <a:cubicBezTo>
                    <a:pt x="212" y="124"/>
                    <a:pt x="129" y="165"/>
                    <a:pt x="38" y="198"/>
                  </a:cubicBezTo>
                  <a:cubicBezTo>
                    <a:pt x="1" y="213"/>
                    <a:pt x="11" y="275"/>
                    <a:pt x="49" y="275"/>
                  </a:cubicBezTo>
                  <a:cubicBezTo>
                    <a:pt x="54" y="275"/>
                    <a:pt x="58" y="275"/>
                    <a:pt x="63" y="273"/>
                  </a:cubicBezTo>
                  <a:cubicBezTo>
                    <a:pt x="154" y="256"/>
                    <a:pt x="254" y="232"/>
                    <a:pt x="345" y="207"/>
                  </a:cubicBezTo>
                  <a:cubicBezTo>
                    <a:pt x="395" y="190"/>
                    <a:pt x="436" y="174"/>
                    <a:pt x="486" y="157"/>
                  </a:cubicBezTo>
                  <a:cubicBezTo>
                    <a:pt x="527" y="132"/>
                    <a:pt x="593" y="107"/>
                    <a:pt x="602" y="58"/>
                  </a:cubicBezTo>
                  <a:cubicBezTo>
                    <a:pt x="602" y="41"/>
                    <a:pt x="593" y="24"/>
                    <a:pt x="585" y="16"/>
                  </a:cubicBezTo>
                  <a:cubicBezTo>
                    <a:pt x="568" y="5"/>
                    <a:pt x="550" y="0"/>
                    <a:pt x="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1"/>
            <p:cNvSpPr/>
            <p:nvPr/>
          </p:nvSpPr>
          <p:spPr>
            <a:xfrm>
              <a:off x="6608200" y="4399425"/>
              <a:ext cx="5425" cy="2875"/>
            </a:xfrm>
            <a:custGeom>
              <a:rect b="b" l="l" r="r" t="t"/>
              <a:pathLst>
                <a:path extrusionOk="0" h="115" w="217">
                  <a:moveTo>
                    <a:pt x="175" y="0"/>
                  </a:moveTo>
                  <a:cubicBezTo>
                    <a:pt x="166" y="0"/>
                    <a:pt x="150" y="0"/>
                    <a:pt x="142" y="8"/>
                  </a:cubicBezTo>
                  <a:lnTo>
                    <a:pt x="108" y="17"/>
                  </a:lnTo>
                  <a:cubicBezTo>
                    <a:pt x="84" y="25"/>
                    <a:pt x="59" y="25"/>
                    <a:pt x="34" y="33"/>
                  </a:cubicBezTo>
                  <a:cubicBezTo>
                    <a:pt x="26" y="33"/>
                    <a:pt x="17" y="42"/>
                    <a:pt x="9" y="50"/>
                  </a:cubicBezTo>
                  <a:cubicBezTo>
                    <a:pt x="1" y="58"/>
                    <a:pt x="1" y="75"/>
                    <a:pt x="1" y="83"/>
                  </a:cubicBezTo>
                  <a:cubicBezTo>
                    <a:pt x="9" y="91"/>
                    <a:pt x="9" y="100"/>
                    <a:pt x="17" y="108"/>
                  </a:cubicBezTo>
                  <a:cubicBezTo>
                    <a:pt x="26" y="112"/>
                    <a:pt x="32" y="114"/>
                    <a:pt x="38" y="114"/>
                  </a:cubicBezTo>
                  <a:cubicBezTo>
                    <a:pt x="44" y="114"/>
                    <a:pt x="50" y="112"/>
                    <a:pt x="59" y="108"/>
                  </a:cubicBezTo>
                  <a:cubicBezTo>
                    <a:pt x="75" y="100"/>
                    <a:pt x="100" y="100"/>
                    <a:pt x="125" y="91"/>
                  </a:cubicBezTo>
                  <a:cubicBezTo>
                    <a:pt x="133" y="83"/>
                    <a:pt x="150" y="83"/>
                    <a:pt x="158" y="83"/>
                  </a:cubicBezTo>
                  <a:cubicBezTo>
                    <a:pt x="175" y="75"/>
                    <a:pt x="183" y="66"/>
                    <a:pt x="191" y="66"/>
                  </a:cubicBezTo>
                  <a:cubicBezTo>
                    <a:pt x="208" y="58"/>
                    <a:pt x="216" y="42"/>
                    <a:pt x="208" y="25"/>
                  </a:cubicBezTo>
                  <a:cubicBezTo>
                    <a:pt x="208" y="8"/>
                    <a:pt x="191" y="0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1"/>
            <p:cNvSpPr/>
            <p:nvPr/>
          </p:nvSpPr>
          <p:spPr>
            <a:xfrm>
              <a:off x="6581900" y="4293900"/>
              <a:ext cx="37100" cy="16050"/>
            </a:xfrm>
            <a:custGeom>
              <a:rect b="b" l="l" r="r" t="t"/>
              <a:pathLst>
                <a:path extrusionOk="0" h="642" w="1484">
                  <a:moveTo>
                    <a:pt x="1084" y="0"/>
                  </a:moveTo>
                  <a:cubicBezTo>
                    <a:pt x="1042" y="0"/>
                    <a:pt x="1001" y="2"/>
                    <a:pt x="962" y="4"/>
                  </a:cubicBezTo>
                  <a:cubicBezTo>
                    <a:pt x="821" y="12"/>
                    <a:pt x="680" y="37"/>
                    <a:pt x="547" y="87"/>
                  </a:cubicBezTo>
                  <a:cubicBezTo>
                    <a:pt x="423" y="128"/>
                    <a:pt x="307" y="194"/>
                    <a:pt x="216" y="277"/>
                  </a:cubicBezTo>
                  <a:cubicBezTo>
                    <a:pt x="125" y="352"/>
                    <a:pt x="0" y="484"/>
                    <a:pt x="50" y="609"/>
                  </a:cubicBezTo>
                  <a:cubicBezTo>
                    <a:pt x="58" y="625"/>
                    <a:pt x="92" y="642"/>
                    <a:pt x="108" y="642"/>
                  </a:cubicBezTo>
                  <a:cubicBezTo>
                    <a:pt x="208" y="617"/>
                    <a:pt x="274" y="501"/>
                    <a:pt x="357" y="443"/>
                  </a:cubicBezTo>
                  <a:cubicBezTo>
                    <a:pt x="440" y="368"/>
                    <a:pt x="539" y="319"/>
                    <a:pt x="638" y="286"/>
                  </a:cubicBezTo>
                  <a:lnTo>
                    <a:pt x="638" y="277"/>
                  </a:lnTo>
                  <a:cubicBezTo>
                    <a:pt x="746" y="236"/>
                    <a:pt x="862" y="219"/>
                    <a:pt x="978" y="211"/>
                  </a:cubicBezTo>
                  <a:cubicBezTo>
                    <a:pt x="1044" y="203"/>
                    <a:pt x="1119" y="194"/>
                    <a:pt x="1185" y="194"/>
                  </a:cubicBezTo>
                  <a:cubicBezTo>
                    <a:pt x="1235" y="194"/>
                    <a:pt x="1285" y="198"/>
                    <a:pt x="1334" y="198"/>
                  </a:cubicBezTo>
                  <a:cubicBezTo>
                    <a:pt x="1359" y="198"/>
                    <a:pt x="1384" y="197"/>
                    <a:pt x="1409" y="194"/>
                  </a:cubicBezTo>
                  <a:cubicBezTo>
                    <a:pt x="1475" y="186"/>
                    <a:pt x="1484" y="95"/>
                    <a:pt x="1426" y="62"/>
                  </a:cubicBezTo>
                  <a:cubicBezTo>
                    <a:pt x="1328" y="13"/>
                    <a:pt x="1203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1"/>
            <p:cNvSpPr/>
            <p:nvPr/>
          </p:nvSpPr>
          <p:spPr>
            <a:xfrm>
              <a:off x="6650200" y="4298875"/>
              <a:ext cx="13550" cy="17100"/>
            </a:xfrm>
            <a:custGeom>
              <a:rect b="b" l="l" r="r" t="t"/>
              <a:pathLst>
                <a:path extrusionOk="0" h="684" w="542">
                  <a:moveTo>
                    <a:pt x="485" y="0"/>
                  </a:moveTo>
                  <a:cubicBezTo>
                    <a:pt x="450" y="0"/>
                    <a:pt x="407" y="41"/>
                    <a:pt x="384" y="70"/>
                  </a:cubicBezTo>
                  <a:cubicBezTo>
                    <a:pt x="359" y="111"/>
                    <a:pt x="334" y="161"/>
                    <a:pt x="309" y="202"/>
                  </a:cubicBezTo>
                  <a:cubicBezTo>
                    <a:pt x="284" y="244"/>
                    <a:pt x="260" y="285"/>
                    <a:pt x="235" y="327"/>
                  </a:cubicBezTo>
                  <a:cubicBezTo>
                    <a:pt x="177" y="426"/>
                    <a:pt x="110" y="517"/>
                    <a:pt x="28" y="608"/>
                  </a:cubicBezTo>
                  <a:cubicBezTo>
                    <a:pt x="1" y="635"/>
                    <a:pt x="34" y="684"/>
                    <a:pt x="69" y="684"/>
                  </a:cubicBezTo>
                  <a:cubicBezTo>
                    <a:pt x="77" y="684"/>
                    <a:pt x="86" y="681"/>
                    <a:pt x="94" y="675"/>
                  </a:cubicBezTo>
                  <a:cubicBezTo>
                    <a:pt x="177" y="600"/>
                    <a:pt x="251" y="534"/>
                    <a:pt x="318" y="451"/>
                  </a:cubicBezTo>
                  <a:cubicBezTo>
                    <a:pt x="351" y="418"/>
                    <a:pt x="384" y="376"/>
                    <a:pt x="417" y="335"/>
                  </a:cubicBezTo>
                  <a:cubicBezTo>
                    <a:pt x="442" y="294"/>
                    <a:pt x="475" y="244"/>
                    <a:pt x="500" y="194"/>
                  </a:cubicBezTo>
                  <a:cubicBezTo>
                    <a:pt x="508" y="169"/>
                    <a:pt x="516" y="153"/>
                    <a:pt x="525" y="128"/>
                  </a:cubicBezTo>
                  <a:cubicBezTo>
                    <a:pt x="533" y="103"/>
                    <a:pt x="541" y="53"/>
                    <a:pt x="525" y="29"/>
                  </a:cubicBezTo>
                  <a:cubicBezTo>
                    <a:pt x="515" y="8"/>
                    <a:pt x="501" y="0"/>
                    <a:pt x="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1"/>
            <p:cNvSpPr/>
            <p:nvPr/>
          </p:nvSpPr>
          <p:spPr>
            <a:xfrm>
              <a:off x="6655225" y="43018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34" y="1"/>
                  </a:moveTo>
                  <a:lnTo>
                    <a:pt x="17" y="9"/>
                  </a:lnTo>
                  <a:lnTo>
                    <a:pt x="9" y="17"/>
                  </a:lnTo>
                  <a:lnTo>
                    <a:pt x="1" y="83"/>
                  </a:lnTo>
                  <a:lnTo>
                    <a:pt x="1" y="100"/>
                  </a:lnTo>
                  <a:lnTo>
                    <a:pt x="17" y="108"/>
                  </a:lnTo>
                  <a:cubicBezTo>
                    <a:pt x="25" y="108"/>
                    <a:pt x="34" y="100"/>
                    <a:pt x="42" y="83"/>
                  </a:cubicBezTo>
                  <a:cubicBezTo>
                    <a:pt x="42" y="67"/>
                    <a:pt x="42" y="42"/>
                    <a:pt x="50" y="26"/>
                  </a:cubicBezTo>
                  <a:cubicBezTo>
                    <a:pt x="50" y="17"/>
                    <a:pt x="42" y="1"/>
                    <a:pt x="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1"/>
            <p:cNvSpPr/>
            <p:nvPr/>
          </p:nvSpPr>
          <p:spPr>
            <a:xfrm>
              <a:off x="6740725" y="4272725"/>
              <a:ext cx="10775" cy="6400"/>
            </a:xfrm>
            <a:custGeom>
              <a:rect b="b" l="l" r="r" t="t"/>
              <a:pathLst>
                <a:path extrusionOk="0" h="256" w="431">
                  <a:moveTo>
                    <a:pt x="53" y="0"/>
                  </a:moveTo>
                  <a:cubicBezTo>
                    <a:pt x="25" y="0"/>
                    <a:pt x="0" y="51"/>
                    <a:pt x="36" y="72"/>
                  </a:cubicBezTo>
                  <a:lnTo>
                    <a:pt x="210" y="180"/>
                  </a:lnTo>
                  <a:cubicBezTo>
                    <a:pt x="234" y="196"/>
                    <a:pt x="268" y="213"/>
                    <a:pt x="301" y="229"/>
                  </a:cubicBezTo>
                  <a:cubicBezTo>
                    <a:pt x="326" y="246"/>
                    <a:pt x="367" y="254"/>
                    <a:pt x="400" y="254"/>
                  </a:cubicBezTo>
                  <a:cubicBezTo>
                    <a:pt x="402" y="255"/>
                    <a:pt x="405" y="256"/>
                    <a:pt x="407" y="256"/>
                  </a:cubicBezTo>
                  <a:cubicBezTo>
                    <a:pt x="421" y="256"/>
                    <a:pt x="431" y="235"/>
                    <a:pt x="417" y="221"/>
                  </a:cubicBezTo>
                  <a:cubicBezTo>
                    <a:pt x="400" y="196"/>
                    <a:pt x="375" y="171"/>
                    <a:pt x="350" y="155"/>
                  </a:cubicBezTo>
                  <a:cubicBezTo>
                    <a:pt x="317" y="130"/>
                    <a:pt x="284" y="113"/>
                    <a:pt x="251" y="97"/>
                  </a:cubicBezTo>
                  <a:cubicBezTo>
                    <a:pt x="193" y="64"/>
                    <a:pt x="135" y="39"/>
                    <a:pt x="69" y="6"/>
                  </a:cubicBezTo>
                  <a:cubicBezTo>
                    <a:pt x="64" y="2"/>
                    <a:pt x="58" y="0"/>
                    <a:pt x="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1"/>
            <p:cNvSpPr/>
            <p:nvPr/>
          </p:nvSpPr>
          <p:spPr>
            <a:xfrm>
              <a:off x="6584375" y="4454575"/>
              <a:ext cx="7250" cy="5375"/>
            </a:xfrm>
            <a:custGeom>
              <a:rect b="b" l="l" r="r" t="t"/>
              <a:pathLst>
                <a:path extrusionOk="0" h="215" w="290">
                  <a:moveTo>
                    <a:pt x="43" y="1"/>
                  </a:moveTo>
                  <a:cubicBezTo>
                    <a:pt x="31" y="1"/>
                    <a:pt x="19" y="5"/>
                    <a:pt x="9" y="15"/>
                  </a:cubicBezTo>
                  <a:cubicBezTo>
                    <a:pt x="1" y="23"/>
                    <a:pt x="1" y="39"/>
                    <a:pt x="1" y="48"/>
                  </a:cubicBezTo>
                  <a:cubicBezTo>
                    <a:pt x="1" y="56"/>
                    <a:pt x="9" y="64"/>
                    <a:pt x="17" y="73"/>
                  </a:cubicBezTo>
                  <a:cubicBezTo>
                    <a:pt x="51" y="106"/>
                    <a:pt x="84" y="131"/>
                    <a:pt x="117" y="155"/>
                  </a:cubicBezTo>
                  <a:cubicBezTo>
                    <a:pt x="133" y="172"/>
                    <a:pt x="150" y="180"/>
                    <a:pt x="167" y="189"/>
                  </a:cubicBezTo>
                  <a:cubicBezTo>
                    <a:pt x="183" y="197"/>
                    <a:pt x="191" y="205"/>
                    <a:pt x="208" y="205"/>
                  </a:cubicBezTo>
                  <a:cubicBezTo>
                    <a:pt x="216" y="213"/>
                    <a:pt x="233" y="213"/>
                    <a:pt x="241" y="213"/>
                  </a:cubicBezTo>
                  <a:cubicBezTo>
                    <a:pt x="244" y="214"/>
                    <a:pt x="246" y="215"/>
                    <a:pt x="249" y="215"/>
                  </a:cubicBezTo>
                  <a:cubicBezTo>
                    <a:pt x="271" y="215"/>
                    <a:pt x="289" y="186"/>
                    <a:pt x="274" y="164"/>
                  </a:cubicBezTo>
                  <a:cubicBezTo>
                    <a:pt x="258" y="147"/>
                    <a:pt x="241" y="131"/>
                    <a:pt x="225" y="122"/>
                  </a:cubicBezTo>
                  <a:lnTo>
                    <a:pt x="216" y="122"/>
                  </a:lnTo>
                  <a:cubicBezTo>
                    <a:pt x="200" y="114"/>
                    <a:pt x="183" y="97"/>
                    <a:pt x="167" y="89"/>
                  </a:cubicBezTo>
                  <a:cubicBezTo>
                    <a:pt x="133" y="64"/>
                    <a:pt x="100" y="39"/>
                    <a:pt x="67" y="6"/>
                  </a:cubicBezTo>
                  <a:cubicBezTo>
                    <a:pt x="60" y="3"/>
                    <a:pt x="52" y="1"/>
                    <a:pt x="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1"/>
            <p:cNvSpPr/>
            <p:nvPr/>
          </p:nvSpPr>
          <p:spPr>
            <a:xfrm>
              <a:off x="6533025" y="4466125"/>
              <a:ext cx="3125" cy="9425"/>
            </a:xfrm>
            <a:custGeom>
              <a:rect b="b" l="l" r="r" t="t"/>
              <a:pathLst>
                <a:path extrusionOk="0" h="377" w="125">
                  <a:moveTo>
                    <a:pt x="51" y="1"/>
                  </a:moveTo>
                  <a:cubicBezTo>
                    <a:pt x="27" y="1"/>
                    <a:pt x="4" y="17"/>
                    <a:pt x="8" y="50"/>
                  </a:cubicBezTo>
                  <a:lnTo>
                    <a:pt x="0" y="50"/>
                  </a:lnTo>
                  <a:lnTo>
                    <a:pt x="25" y="207"/>
                  </a:lnTo>
                  <a:cubicBezTo>
                    <a:pt x="25" y="232"/>
                    <a:pt x="33" y="257"/>
                    <a:pt x="33" y="282"/>
                  </a:cubicBezTo>
                  <a:cubicBezTo>
                    <a:pt x="41" y="315"/>
                    <a:pt x="41" y="340"/>
                    <a:pt x="66" y="365"/>
                  </a:cubicBezTo>
                  <a:cubicBezTo>
                    <a:pt x="70" y="372"/>
                    <a:pt x="79" y="376"/>
                    <a:pt x="88" y="376"/>
                  </a:cubicBezTo>
                  <a:cubicBezTo>
                    <a:pt x="99" y="376"/>
                    <a:pt x="112" y="370"/>
                    <a:pt x="116" y="356"/>
                  </a:cubicBezTo>
                  <a:cubicBezTo>
                    <a:pt x="124" y="331"/>
                    <a:pt x="124" y="307"/>
                    <a:pt x="124" y="273"/>
                  </a:cubicBezTo>
                  <a:cubicBezTo>
                    <a:pt x="124" y="249"/>
                    <a:pt x="116" y="224"/>
                    <a:pt x="116" y="191"/>
                  </a:cubicBezTo>
                  <a:cubicBezTo>
                    <a:pt x="108" y="141"/>
                    <a:pt x="99" y="91"/>
                    <a:pt x="91" y="33"/>
                  </a:cubicBezTo>
                  <a:cubicBezTo>
                    <a:pt x="88" y="11"/>
                    <a:pt x="69" y="1"/>
                    <a:pt x="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1"/>
            <p:cNvSpPr/>
            <p:nvPr/>
          </p:nvSpPr>
          <p:spPr>
            <a:xfrm>
              <a:off x="6541150" y="4445600"/>
              <a:ext cx="3425" cy="2525"/>
            </a:xfrm>
            <a:custGeom>
              <a:rect b="b" l="l" r="r" t="t"/>
              <a:pathLst>
                <a:path extrusionOk="0" h="101" w="137">
                  <a:moveTo>
                    <a:pt x="71" y="0"/>
                  </a:moveTo>
                  <a:cubicBezTo>
                    <a:pt x="69" y="0"/>
                    <a:pt x="67" y="0"/>
                    <a:pt x="64" y="1"/>
                  </a:cubicBezTo>
                  <a:cubicBezTo>
                    <a:pt x="1" y="9"/>
                    <a:pt x="14" y="101"/>
                    <a:pt x="66" y="101"/>
                  </a:cubicBezTo>
                  <a:cubicBezTo>
                    <a:pt x="68" y="101"/>
                    <a:pt x="70" y="101"/>
                    <a:pt x="73" y="100"/>
                  </a:cubicBezTo>
                  <a:cubicBezTo>
                    <a:pt x="136" y="92"/>
                    <a:pt x="124" y="0"/>
                    <a:pt x="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1"/>
            <p:cNvSpPr/>
            <p:nvPr/>
          </p:nvSpPr>
          <p:spPr>
            <a:xfrm>
              <a:off x="6639250" y="4268375"/>
              <a:ext cx="11325" cy="10675"/>
            </a:xfrm>
            <a:custGeom>
              <a:rect b="b" l="l" r="r" t="t"/>
              <a:pathLst>
                <a:path extrusionOk="0" h="427" w="453">
                  <a:moveTo>
                    <a:pt x="43" y="0"/>
                  </a:moveTo>
                  <a:cubicBezTo>
                    <a:pt x="21" y="0"/>
                    <a:pt x="0" y="26"/>
                    <a:pt x="18" y="55"/>
                  </a:cubicBezTo>
                  <a:cubicBezTo>
                    <a:pt x="68" y="122"/>
                    <a:pt x="126" y="188"/>
                    <a:pt x="184" y="254"/>
                  </a:cubicBezTo>
                  <a:cubicBezTo>
                    <a:pt x="217" y="287"/>
                    <a:pt x="250" y="312"/>
                    <a:pt x="283" y="345"/>
                  </a:cubicBezTo>
                  <a:cubicBezTo>
                    <a:pt x="300" y="354"/>
                    <a:pt x="308" y="370"/>
                    <a:pt x="333" y="387"/>
                  </a:cubicBezTo>
                  <a:cubicBezTo>
                    <a:pt x="350" y="403"/>
                    <a:pt x="374" y="412"/>
                    <a:pt x="391" y="420"/>
                  </a:cubicBezTo>
                  <a:cubicBezTo>
                    <a:pt x="397" y="425"/>
                    <a:pt x="404" y="427"/>
                    <a:pt x="410" y="427"/>
                  </a:cubicBezTo>
                  <a:cubicBezTo>
                    <a:pt x="435" y="427"/>
                    <a:pt x="452" y="390"/>
                    <a:pt x="432" y="370"/>
                  </a:cubicBezTo>
                  <a:cubicBezTo>
                    <a:pt x="416" y="354"/>
                    <a:pt x="408" y="329"/>
                    <a:pt x="391" y="321"/>
                  </a:cubicBezTo>
                  <a:cubicBezTo>
                    <a:pt x="374" y="304"/>
                    <a:pt x="358" y="287"/>
                    <a:pt x="341" y="279"/>
                  </a:cubicBezTo>
                  <a:cubicBezTo>
                    <a:pt x="308" y="246"/>
                    <a:pt x="275" y="221"/>
                    <a:pt x="242" y="188"/>
                  </a:cubicBezTo>
                  <a:cubicBezTo>
                    <a:pt x="184" y="138"/>
                    <a:pt x="126" y="72"/>
                    <a:pt x="68" y="14"/>
                  </a:cubicBezTo>
                  <a:cubicBezTo>
                    <a:pt x="61" y="4"/>
                    <a:pt x="52" y="0"/>
                    <a:pt x="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1"/>
            <p:cNvSpPr/>
            <p:nvPr/>
          </p:nvSpPr>
          <p:spPr>
            <a:xfrm>
              <a:off x="6646525" y="4270850"/>
              <a:ext cx="5200" cy="6950"/>
            </a:xfrm>
            <a:custGeom>
              <a:rect b="b" l="l" r="r" t="t"/>
              <a:pathLst>
                <a:path extrusionOk="0" h="278" w="208">
                  <a:moveTo>
                    <a:pt x="43" y="1"/>
                  </a:moveTo>
                  <a:cubicBezTo>
                    <a:pt x="34" y="1"/>
                    <a:pt x="24" y="3"/>
                    <a:pt x="17" y="6"/>
                  </a:cubicBezTo>
                  <a:cubicBezTo>
                    <a:pt x="1" y="23"/>
                    <a:pt x="1" y="48"/>
                    <a:pt x="17" y="64"/>
                  </a:cubicBezTo>
                  <a:cubicBezTo>
                    <a:pt x="34" y="106"/>
                    <a:pt x="59" y="139"/>
                    <a:pt x="83" y="172"/>
                  </a:cubicBezTo>
                  <a:cubicBezTo>
                    <a:pt x="92" y="188"/>
                    <a:pt x="108" y="205"/>
                    <a:pt x="117" y="222"/>
                  </a:cubicBezTo>
                  <a:cubicBezTo>
                    <a:pt x="125" y="238"/>
                    <a:pt x="133" y="246"/>
                    <a:pt x="141" y="255"/>
                  </a:cubicBezTo>
                  <a:cubicBezTo>
                    <a:pt x="150" y="263"/>
                    <a:pt x="158" y="263"/>
                    <a:pt x="166" y="271"/>
                  </a:cubicBezTo>
                  <a:cubicBezTo>
                    <a:pt x="170" y="275"/>
                    <a:pt x="177" y="277"/>
                    <a:pt x="183" y="277"/>
                  </a:cubicBezTo>
                  <a:cubicBezTo>
                    <a:pt x="189" y="277"/>
                    <a:pt x="195" y="275"/>
                    <a:pt x="199" y="271"/>
                  </a:cubicBezTo>
                  <a:cubicBezTo>
                    <a:pt x="208" y="263"/>
                    <a:pt x="208" y="255"/>
                    <a:pt x="208" y="238"/>
                  </a:cubicBezTo>
                  <a:cubicBezTo>
                    <a:pt x="208" y="230"/>
                    <a:pt x="199" y="222"/>
                    <a:pt x="199" y="213"/>
                  </a:cubicBezTo>
                  <a:cubicBezTo>
                    <a:pt x="191" y="197"/>
                    <a:pt x="191" y="188"/>
                    <a:pt x="183" y="180"/>
                  </a:cubicBezTo>
                  <a:cubicBezTo>
                    <a:pt x="166" y="155"/>
                    <a:pt x="158" y="139"/>
                    <a:pt x="150" y="122"/>
                  </a:cubicBezTo>
                  <a:cubicBezTo>
                    <a:pt x="125" y="89"/>
                    <a:pt x="100" y="56"/>
                    <a:pt x="75" y="14"/>
                  </a:cubicBezTo>
                  <a:cubicBezTo>
                    <a:pt x="70" y="5"/>
                    <a:pt x="57" y="1"/>
                    <a:pt x="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1"/>
            <p:cNvSpPr/>
            <p:nvPr/>
          </p:nvSpPr>
          <p:spPr>
            <a:xfrm>
              <a:off x="6698100" y="4265400"/>
              <a:ext cx="8300" cy="18975"/>
            </a:xfrm>
            <a:custGeom>
              <a:rect b="b" l="l" r="r" t="t"/>
              <a:pathLst>
                <a:path extrusionOk="0" h="759" w="332">
                  <a:moveTo>
                    <a:pt x="67" y="0"/>
                  </a:moveTo>
                  <a:cubicBezTo>
                    <a:pt x="50" y="0"/>
                    <a:pt x="34" y="9"/>
                    <a:pt x="25" y="25"/>
                  </a:cubicBezTo>
                  <a:cubicBezTo>
                    <a:pt x="1" y="75"/>
                    <a:pt x="42" y="150"/>
                    <a:pt x="59" y="199"/>
                  </a:cubicBezTo>
                  <a:cubicBezTo>
                    <a:pt x="92" y="257"/>
                    <a:pt x="117" y="315"/>
                    <a:pt x="141" y="373"/>
                  </a:cubicBezTo>
                  <a:cubicBezTo>
                    <a:pt x="166" y="431"/>
                    <a:pt x="191" y="489"/>
                    <a:pt x="216" y="547"/>
                  </a:cubicBezTo>
                  <a:cubicBezTo>
                    <a:pt x="233" y="614"/>
                    <a:pt x="257" y="672"/>
                    <a:pt x="274" y="738"/>
                  </a:cubicBezTo>
                  <a:cubicBezTo>
                    <a:pt x="278" y="752"/>
                    <a:pt x="289" y="759"/>
                    <a:pt x="301" y="759"/>
                  </a:cubicBezTo>
                  <a:cubicBezTo>
                    <a:pt x="316" y="759"/>
                    <a:pt x="332" y="748"/>
                    <a:pt x="332" y="730"/>
                  </a:cubicBezTo>
                  <a:cubicBezTo>
                    <a:pt x="324" y="663"/>
                    <a:pt x="324" y="597"/>
                    <a:pt x="315" y="531"/>
                  </a:cubicBezTo>
                  <a:cubicBezTo>
                    <a:pt x="307" y="464"/>
                    <a:pt x="282" y="398"/>
                    <a:pt x="266" y="332"/>
                  </a:cubicBezTo>
                  <a:cubicBezTo>
                    <a:pt x="249" y="266"/>
                    <a:pt x="224" y="199"/>
                    <a:pt x="191" y="141"/>
                  </a:cubicBezTo>
                  <a:cubicBezTo>
                    <a:pt x="166" y="92"/>
                    <a:pt x="125" y="9"/>
                    <a:pt x="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1"/>
            <p:cNvSpPr/>
            <p:nvPr/>
          </p:nvSpPr>
          <p:spPr>
            <a:xfrm>
              <a:off x="6692300" y="4250075"/>
              <a:ext cx="3125" cy="4875"/>
            </a:xfrm>
            <a:custGeom>
              <a:rect b="b" l="l" r="r" t="t"/>
              <a:pathLst>
                <a:path extrusionOk="0" h="195" w="125">
                  <a:moveTo>
                    <a:pt x="25" y="0"/>
                  </a:moveTo>
                  <a:cubicBezTo>
                    <a:pt x="9" y="0"/>
                    <a:pt x="1" y="9"/>
                    <a:pt x="1" y="25"/>
                  </a:cubicBezTo>
                  <a:cubicBezTo>
                    <a:pt x="1" y="33"/>
                    <a:pt x="1" y="42"/>
                    <a:pt x="1" y="50"/>
                  </a:cubicBezTo>
                  <a:cubicBezTo>
                    <a:pt x="1" y="67"/>
                    <a:pt x="1" y="83"/>
                    <a:pt x="1" y="91"/>
                  </a:cubicBezTo>
                  <a:cubicBezTo>
                    <a:pt x="9" y="116"/>
                    <a:pt x="17" y="133"/>
                    <a:pt x="17" y="158"/>
                  </a:cubicBezTo>
                  <a:cubicBezTo>
                    <a:pt x="25" y="166"/>
                    <a:pt x="25" y="174"/>
                    <a:pt x="34" y="174"/>
                  </a:cubicBezTo>
                  <a:lnTo>
                    <a:pt x="42" y="183"/>
                  </a:lnTo>
                  <a:cubicBezTo>
                    <a:pt x="48" y="188"/>
                    <a:pt x="58" y="194"/>
                    <a:pt x="69" y="194"/>
                  </a:cubicBezTo>
                  <a:cubicBezTo>
                    <a:pt x="74" y="194"/>
                    <a:pt x="79" y="193"/>
                    <a:pt x="83" y="191"/>
                  </a:cubicBezTo>
                  <a:cubicBezTo>
                    <a:pt x="108" y="183"/>
                    <a:pt x="125" y="158"/>
                    <a:pt x="108" y="125"/>
                  </a:cubicBezTo>
                  <a:lnTo>
                    <a:pt x="108" y="125"/>
                  </a:lnTo>
                  <a:lnTo>
                    <a:pt x="108" y="133"/>
                  </a:lnTo>
                  <a:lnTo>
                    <a:pt x="92" y="67"/>
                  </a:lnTo>
                  <a:cubicBezTo>
                    <a:pt x="83" y="58"/>
                    <a:pt x="83" y="42"/>
                    <a:pt x="75" y="33"/>
                  </a:cubicBezTo>
                  <a:cubicBezTo>
                    <a:pt x="67" y="25"/>
                    <a:pt x="59" y="17"/>
                    <a:pt x="50" y="9"/>
                  </a:cubicBezTo>
                  <a:cubicBezTo>
                    <a:pt x="50" y="0"/>
                    <a:pt x="34" y="0"/>
                    <a:pt x="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1"/>
            <p:cNvSpPr/>
            <p:nvPr/>
          </p:nvSpPr>
          <p:spPr>
            <a:xfrm>
              <a:off x="6686500" y="4243450"/>
              <a:ext cx="1075" cy="1475"/>
            </a:xfrm>
            <a:custGeom>
              <a:rect b="b" l="l" r="r" t="t"/>
              <a:pathLst>
                <a:path extrusionOk="0" h="59" w="43">
                  <a:moveTo>
                    <a:pt x="9" y="0"/>
                  </a:moveTo>
                  <a:lnTo>
                    <a:pt x="1" y="17"/>
                  </a:lnTo>
                  <a:cubicBezTo>
                    <a:pt x="1" y="17"/>
                    <a:pt x="1" y="25"/>
                    <a:pt x="1" y="33"/>
                  </a:cubicBezTo>
                  <a:lnTo>
                    <a:pt x="1" y="42"/>
                  </a:lnTo>
                  <a:lnTo>
                    <a:pt x="9" y="50"/>
                  </a:lnTo>
                  <a:lnTo>
                    <a:pt x="17" y="58"/>
                  </a:lnTo>
                  <a:lnTo>
                    <a:pt x="25" y="58"/>
                  </a:lnTo>
                  <a:lnTo>
                    <a:pt x="34" y="50"/>
                  </a:lnTo>
                  <a:lnTo>
                    <a:pt x="42" y="50"/>
                  </a:lnTo>
                  <a:lnTo>
                    <a:pt x="42" y="42"/>
                  </a:lnTo>
                  <a:lnTo>
                    <a:pt x="42" y="25"/>
                  </a:lnTo>
                  <a:cubicBezTo>
                    <a:pt x="42" y="25"/>
                    <a:pt x="34" y="17"/>
                    <a:pt x="34" y="8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1"/>
            <p:cNvSpPr/>
            <p:nvPr/>
          </p:nvSpPr>
          <p:spPr>
            <a:xfrm>
              <a:off x="6742350" y="4241000"/>
              <a:ext cx="11500" cy="15325"/>
            </a:xfrm>
            <a:custGeom>
              <a:rect b="b" l="l" r="r" t="t"/>
              <a:pathLst>
                <a:path extrusionOk="0" h="613" w="460">
                  <a:moveTo>
                    <a:pt x="381" y="0"/>
                  </a:moveTo>
                  <a:cubicBezTo>
                    <a:pt x="367" y="0"/>
                    <a:pt x="354" y="5"/>
                    <a:pt x="343" y="15"/>
                  </a:cubicBezTo>
                  <a:cubicBezTo>
                    <a:pt x="310" y="57"/>
                    <a:pt x="277" y="98"/>
                    <a:pt x="244" y="148"/>
                  </a:cubicBezTo>
                  <a:cubicBezTo>
                    <a:pt x="219" y="189"/>
                    <a:pt x="186" y="231"/>
                    <a:pt x="161" y="272"/>
                  </a:cubicBezTo>
                  <a:cubicBezTo>
                    <a:pt x="103" y="363"/>
                    <a:pt x="53" y="454"/>
                    <a:pt x="12" y="554"/>
                  </a:cubicBezTo>
                  <a:cubicBezTo>
                    <a:pt x="0" y="583"/>
                    <a:pt x="26" y="612"/>
                    <a:pt x="51" y="612"/>
                  </a:cubicBezTo>
                  <a:cubicBezTo>
                    <a:pt x="61" y="612"/>
                    <a:pt x="71" y="607"/>
                    <a:pt x="78" y="595"/>
                  </a:cubicBezTo>
                  <a:cubicBezTo>
                    <a:pt x="136" y="512"/>
                    <a:pt x="203" y="430"/>
                    <a:pt x="261" y="347"/>
                  </a:cubicBezTo>
                  <a:cubicBezTo>
                    <a:pt x="285" y="314"/>
                    <a:pt x="319" y="272"/>
                    <a:pt x="343" y="231"/>
                  </a:cubicBezTo>
                  <a:cubicBezTo>
                    <a:pt x="377" y="189"/>
                    <a:pt x="410" y="148"/>
                    <a:pt x="435" y="106"/>
                  </a:cubicBezTo>
                  <a:cubicBezTo>
                    <a:pt x="451" y="82"/>
                    <a:pt x="459" y="48"/>
                    <a:pt x="435" y="24"/>
                  </a:cubicBezTo>
                  <a:cubicBezTo>
                    <a:pt x="420" y="9"/>
                    <a:pt x="400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1"/>
            <p:cNvSpPr/>
            <p:nvPr/>
          </p:nvSpPr>
          <p:spPr>
            <a:xfrm>
              <a:off x="6748250" y="4241850"/>
              <a:ext cx="10475" cy="11750"/>
            </a:xfrm>
            <a:custGeom>
              <a:rect b="b" l="l" r="r" t="t"/>
              <a:pathLst>
                <a:path extrusionOk="0" h="470" w="419">
                  <a:moveTo>
                    <a:pt x="378" y="1"/>
                  </a:moveTo>
                  <a:cubicBezTo>
                    <a:pt x="373" y="1"/>
                    <a:pt x="368" y="3"/>
                    <a:pt x="364" y="6"/>
                  </a:cubicBezTo>
                  <a:cubicBezTo>
                    <a:pt x="298" y="64"/>
                    <a:pt x="240" y="139"/>
                    <a:pt x="190" y="205"/>
                  </a:cubicBezTo>
                  <a:lnTo>
                    <a:pt x="25" y="404"/>
                  </a:lnTo>
                  <a:cubicBezTo>
                    <a:pt x="0" y="434"/>
                    <a:pt x="29" y="469"/>
                    <a:pt x="60" y="469"/>
                  </a:cubicBezTo>
                  <a:cubicBezTo>
                    <a:pt x="71" y="469"/>
                    <a:pt x="82" y="465"/>
                    <a:pt x="91" y="454"/>
                  </a:cubicBezTo>
                  <a:lnTo>
                    <a:pt x="257" y="255"/>
                  </a:lnTo>
                  <a:cubicBezTo>
                    <a:pt x="306" y="188"/>
                    <a:pt x="364" y="122"/>
                    <a:pt x="406" y="48"/>
                  </a:cubicBezTo>
                  <a:cubicBezTo>
                    <a:pt x="419" y="22"/>
                    <a:pt x="396" y="1"/>
                    <a:pt x="3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1"/>
            <p:cNvSpPr/>
            <p:nvPr/>
          </p:nvSpPr>
          <p:spPr>
            <a:xfrm>
              <a:off x="6742225" y="4233175"/>
              <a:ext cx="8425" cy="8250"/>
            </a:xfrm>
            <a:custGeom>
              <a:rect b="b" l="l" r="r" t="t"/>
              <a:pathLst>
                <a:path extrusionOk="0" h="330" w="337">
                  <a:moveTo>
                    <a:pt x="300" y="1"/>
                  </a:moveTo>
                  <a:cubicBezTo>
                    <a:pt x="294" y="1"/>
                    <a:pt x="288" y="2"/>
                    <a:pt x="282" y="5"/>
                  </a:cubicBezTo>
                  <a:lnTo>
                    <a:pt x="249" y="30"/>
                  </a:lnTo>
                  <a:cubicBezTo>
                    <a:pt x="232" y="38"/>
                    <a:pt x="224" y="47"/>
                    <a:pt x="216" y="63"/>
                  </a:cubicBezTo>
                  <a:cubicBezTo>
                    <a:pt x="191" y="80"/>
                    <a:pt x="166" y="105"/>
                    <a:pt x="150" y="129"/>
                  </a:cubicBezTo>
                  <a:cubicBezTo>
                    <a:pt x="100" y="179"/>
                    <a:pt x="58" y="221"/>
                    <a:pt x="17" y="262"/>
                  </a:cubicBezTo>
                  <a:cubicBezTo>
                    <a:pt x="0" y="279"/>
                    <a:pt x="9" y="312"/>
                    <a:pt x="25" y="320"/>
                  </a:cubicBezTo>
                  <a:cubicBezTo>
                    <a:pt x="32" y="326"/>
                    <a:pt x="39" y="329"/>
                    <a:pt x="47" y="329"/>
                  </a:cubicBezTo>
                  <a:cubicBezTo>
                    <a:pt x="60" y="329"/>
                    <a:pt x="73" y="322"/>
                    <a:pt x="83" y="312"/>
                  </a:cubicBezTo>
                  <a:lnTo>
                    <a:pt x="83" y="320"/>
                  </a:lnTo>
                  <a:cubicBezTo>
                    <a:pt x="125" y="270"/>
                    <a:pt x="166" y="229"/>
                    <a:pt x="208" y="187"/>
                  </a:cubicBezTo>
                  <a:cubicBezTo>
                    <a:pt x="232" y="163"/>
                    <a:pt x="249" y="138"/>
                    <a:pt x="274" y="121"/>
                  </a:cubicBezTo>
                  <a:cubicBezTo>
                    <a:pt x="282" y="105"/>
                    <a:pt x="290" y="96"/>
                    <a:pt x="299" y="88"/>
                  </a:cubicBezTo>
                  <a:cubicBezTo>
                    <a:pt x="307" y="71"/>
                    <a:pt x="315" y="55"/>
                    <a:pt x="324" y="47"/>
                  </a:cubicBezTo>
                  <a:cubicBezTo>
                    <a:pt x="337" y="26"/>
                    <a:pt x="323" y="1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1"/>
            <p:cNvSpPr/>
            <p:nvPr/>
          </p:nvSpPr>
          <p:spPr>
            <a:xfrm>
              <a:off x="6520450" y="4322175"/>
              <a:ext cx="7350" cy="14950"/>
            </a:xfrm>
            <a:custGeom>
              <a:rect b="b" l="l" r="r" t="t"/>
              <a:pathLst>
                <a:path extrusionOk="0" h="598" w="294">
                  <a:moveTo>
                    <a:pt x="247" y="1"/>
                  </a:moveTo>
                  <a:cubicBezTo>
                    <a:pt x="236" y="1"/>
                    <a:pt x="227" y="5"/>
                    <a:pt x="221" y="16"/>
                  </a:cubicBezTo>
                  <a:cubicBezTo>
                    <a:pt x="172" y="99"/>
                    <a:pt x="130" y="190"/>
                    <a:pt x="105" y="281"/>
                  </a:cubicBezTo>
                  <a:cubicBezTo>
                    <a:pt x="72" y="372"/>
                    <a:pt x="39" y="464"/>
                    <a:pt x="6" y="555"/>
                  </a:cubicBezTo>
                  <a:cubicBezTo>
                    <a:pt x="1" y="581"/>
                    <a:pt x="19" y="597"/>
                    <a:pt x="37" y="597"/>
                  </a:cubicBezTo>
                  <a:cubicBezTo>
                    <a:pt x="47" y="597"/>
                    <a:pt x="58" y="592"/>
                    <a:pt x="64" y="580"/>
                  </a:cubicBezTo>
                  <a:cubicBezTo>
                    <a:pt x="105" y="497"/>
                    <a:pt x="147" y="406"/>
                    <a:pt x="188" y="323"/>
                  </a:cubicBezTo>
                  <a:cubicBezTo>
                    <a:pt x="230" y="232"/>
                    <a:pt x="263" y="140"/>
                    <a:pt x="288" y="49"/>
                  </a:cubicBezTo>
                  <a:cubicBezTo>
                    <a:pt x="293" y="2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1"/>
            <p:cNvSpPr/>
            <p:nvPr/>
          </p:nvSpPr>
          <p:spPr>
            <a:xfrm>
              <a:off x="6534250" y="4299200"/>
              <a:ext cx="6400" cy="8400"/>
            </a:xfrm>
            <a:custGeom>
              <a:rect b="b" l="l" r="r" t="t"/>
              <a:pathLst>
                <a:path extrusionOk="0" h="336" w="256">
                  <a:moveTo>
                    <a:pt x="224" y="1"/>
                  </a:moveTo>
                  <a:cubicBezTo>
                    <a:pt x="218" y="1"/>
                    <a:pt x="213" y="3"/>
                    <a:pt x="208" y="7"/>
                  </a:cubicBezTo>
                  <a:cubicBezTo>
                    <a:pt x="183" y="24"/>
                    <a:pt x="166" y="40"/>
                    <a:pt x="150" y="65"/>
                  </a:cubicBezTo>
                  <a:cubicBezTo>
                    <a:pt x="133" y="90"/>
                    <a:pt x="117" y="107"/>
                    <a:pt x="100" y="132"/>
                  </a:cubicBezTo>
                  <a:lnTo>
                    <a:pt x="17" y="272"/>
                  </a:lnTo>
                  <a:cubicBezTo>
                    <a:pt x="1" y="289"/>
                    <a:pt x="1" y="314"/>
                    <a:pt x="26" y="330"/>
                  </a:cubicBezTo>
                  <a:cubicBezTo>
                    <a:pt x="33" y="334"/>
                    <a:pt x="41" y="336"/>
                    <a:pt x="49" y="336"/>
                  </a:cubicBezTo>
                  <a:cubicBezTo>
                    <a:pt x="61" y="336"/>
                    <a:pt x="74" y="332"/>
                    <a:pt x="84" y="322"/>
                  </a:cubicBezTo>
                  <a:cubicBezTo>
                    <a:pt x="108" y="272"/>
                    <a:pt x="142" y="231"/>
                    <a:pt x="166" y="181"/>
                  </a:cubicBezTo>
                  <a:cubicBezTo>
                    <a:pt x="183" y="156"/>
                    <a:pt x="200" y="132"/>
                    <a:pt x="216" y="107"/>
                  </a:cubicBezTo>
                  <a:cubicBezTo>
                    <a:pt x="224" y="82"/>
                    <a:pt x="241" y="57"/>
                    <a:pt x="249" y="32"/>
                  </a:cubicBezTo>
                  <a:cubicBezTo>
                    <a:pt x="255" y="14"/>
                    <a:pt x="240" y="1"/>
                    <a:pt x="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1"/>
            <p:cNvSpPr/>
            <p:nvPr/>
          </p:nvSpPr>
          <p:spPr>
            <a:xfrm>
              <a:off x="6525625" y="4284450"/>
              <a:ext cx="12850" cy="14250"/>
            </a:xfrm>
            <a:custGeom>
              <a:rect b="b" l="l" r="r" t="t"/>
              <a:pathLst>
                <a:path extrusionOk="0" h="570" w="514">
                  <a:moveTo>
                    <a:pt x="26" y="0"/>
                  </a:moveTo>
                  <a:cubicBezTo>
                    <a:pt x="13" y="0"/>
                    <a:pt x="1" y="9"/>
                    <a:pt x="6" y="26"/>
                  </a:cubicBezTo>
                  <a:cubicBezTo>
                    <a:pt x="14" y="84"/>
                    <a:pt x="39" y="133"/>
                    <a:pt x="64" y="183"/>
                  </a:cubicBezTo>
                  <a:cubicBezTo>
                    <a:pt x="89" y="241"/>
                    <a:pt x="122" y="291"/>
                    <a:pt x="163" y="332"/>
                  </a:cubicBezTo>
                  <a:cubicBezTo>
                    <a:pt x="230" y="423"/>
                    <a:pt x="329" y="498"/>
                    <a:pt x="420" y="564"/>
                  </a:cubicBezTo>
                  <a:cubicBezTo>
                    <a:pt x="428" y="568"/>
                    <a:pt x="435" y="570"/>
                    <a:pt x="443" y="570"/>
                  </a:cubicBezTo>
                  <a:cubicBezTo>
                    <a:pt x="483" y="570"/>
                    <a:pt x="513" y="518"/>
                    <a:pt x="478" y="490"/>
                  </a:cubicBezTo>
                  <a:cubicBezTo>
                    <a:pt x="387" y="423"/>
                    <a:pt x="313" y="349"/>
                    <a:pt x="246" y="266"/>
                  </a:cubicBezTo>
                  <a:cubicBezTo>
                    <a:pt x="213" y="224"/>
                    <a:pt x="180" y="183"/>
                    <a:pt x="147" y="142"/>
                  </a:cubicBezTo>
                  <a:cubicBezTo>
                    <a:pt x="114" y="100"/>
                    <a:pt x="89" y="50"/>
                    <a:pt x="48" y="9"/>
                  </a:cubicBezTo>
                  <a:cubicBezTo>
                    <a:pt x="42" y="3"/>
                    <a:pt x="34" y="0"/>
                    <a:pt x="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1"/>
            <p:cNvSpPr/>
            <p:nvPr/>
          </p:nvSpPr>
          <p:spPr>
            <a:xfrm>
              <a:off x="6537150" y="4282450"/>
              <a:ext cx="3350" cy="8250"/>
            </a:xfrm>
            <a:custGeom>
              <a:rect b="b" l="l" r="r" t="t"/>
              <a:pathLst>
                <a:path extrusionOk="0" h="330" w="134">
                  <a:moveTo>
                    <a:pt x="30" y="1"/>
                  </a:moveTo>
                  <a:cubicBezTo>
                    <a:pt x="22" y="1"/>
                    <a:pt x="14" y="5"/>
                    <a:pt x="9" y="14"/>
                  </a:cubicBezTo>
                  <a:cubicBezTo>
                    <a:pt x="9" y="23"/>
                    <a:pt x="1" y="39"/>
                    <a:pt x="1" y="48"/>
                  </a:cubicBezTo>
                  <a:lnTo>
                    <a:pt x="1" y="81"/>
                  </a:lnTo>
                  <a:cubicBezTo>
                    <a:pt x="1" y="106"/>
                    <a:pt x="9" y="130"/>
                    <a:pt x="9" y="155"/>
                  </a:cubicBezTo>
                  <a:cubicBezTo>
                    <a:pt x="26" y="197"/>
                    <a:pt x="34" y="238"/>
                    <a:pt x="42" y="288"/>
                  </a:cubicBezTo>
                  <a:cubicBezTo>
                    <a:pt x="50" y="313"/>
                    <a:pt x="67" y="329"/>
                    <a:pt x="92" y="329"/>
                  </a:cubicBezTo>
                  <a:cubicBezTo>
                    <a:pt x="117" y="321"/>
                    <a:pt x="133" y="296"/>
                    <a:pt x="133" y="280"/>
                  </a:cubicBezTo>
                  <a:cubicBezTo>
                    <a:pt x="117" y="230"/>
                    <a:pt x="108" y="188"/>
                    <a:pt x="100" y="139"/>
                  </a:cubicBezTo>
                  <a:cubicBezTo>
                    <a:pt x="92" y="97"/>
                    <a:pt x="84" y="39"/>
                    <a:pt x="50" y="6"/>
                  </a:cubicBezTo>
                  <a:cubicBezTo>
                    <a:pt x="44" y="3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1"/>
            <p:cNvSpPr/>
            <p:nvPr/>
          </p:nvSpPr>
          <p:spPr>
            <a:xfrm>
              <a:off x="6541300" y="4271800"/>
              <a:ext cx="3125" cy="8150"/>
            </a:xfrm>
            <a:custGeom>
              <a:rect b="b" l="l" r="r" t="t"/>
              <a:pathLst>
                <a:path extrusionOk="0" h="326" w="125">
                  <a:moveTo>
                    <a:pt x="37" y="0"/>
                  </a:moveTo>
                  <a:cubicBezTo>
                    <a:pt x="25" y="0"/>
                    <a:pt x="13" y="8"/>
                    <a:pt x="9" y="26"/>
                  </a:cubicBezTo>
                  <a:cubicBezTo>
                    <a:pt x="9" y="51"/>
                    <a:pt x="0" y="68"/>
                    <a:pt x="0" y="92"/>
                  </a:cubicBezTo>
                  <a:cubicBezTo>
                    <a:pt x="9" y="117"/>
                    <a:pt x="9" y="134"/>
                    <a:pt x="9" y="159"/>
                  </a:cubicBezTo>
                  <a:cubicBezTo>
                    <a:pt x="9" y="175"/>
                    <a:pt x="17" y="200"/>
                    <a:pt x="17" y="217"/>
                  </a:cubicBezTo>
                  <a:cubicBezTo>
                    <a:pt x="17" y="242"/>
                    <a:pt x="17" y="258"/>
                    <a:pt x="17" y="283"/>
                  </a:cubicBezTo>
                  <a:cubicBezTo>
                    <a:pt x="24" y="304"/>
                    <a:pt x="44" y="326"/>
                    <a:pt x="65" y="326"/>
                  </a:cubicBezTo>
                  <a:cubicBezTo>
                    <a:pt x="68" y="326"/>
                    <a:pt x="72" y="325"/>
                    <a:pt x="75" y="324"/>
                  </a:cubicBezTo>
                  <a:cubicBezTo>
                    <a:pt x="108" y="316"/>
                    <a:pt x="125" y="291"/>
                    <a:pt x="125" y="266"/>
                  </a:cubicBezTo>
                  <a:cubicBezTo>
                    <a:pt x="116" y="250"/>
                    <a:pt x="116" y="225"/>
                    <a:pt x="108" y="208"/>
                  </a:cubicBezTo>
                  <a:cubicBezTo>
                    <a:pt x="108" y="184"/>
                    <a:pt x="100" y="167"/>
                    <a:pt x="100" y="142"/>
                  </a:cubicBezTo>
                  <a:cubicBezTo>
                    <a:pt x="92" y="126"/>
                    <a:pt x="92" y="101"/>
                    <a:pt x="83" y="84"/>
                  </a:cubicBezTo>
                  <a:cubicBezTo>
                    <a:pt x="83" y="59"/>
                    <a:pt x="75" y="43"/>
                    <a:pt x="67" y="18"/>
                  </a:cubicBezTo>
                  <a:cubicBezTo>
                    <a:pt x="59" y="6"/>
                    <a:pt x="48" y="0"/>
                    <a:pt x="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1"/>
            <p:cNvSpPr/>
            <p:nvPr/>
          </p:nvSpPr>
          <p:spPr>
            <a:xfrm>
              <a:off x="6510850" y="4217300"/>
              <a:ext cx="21550" cy="57750"/>
            </a:xfrm>
            <a:custGeom>
              <a:rect b="b" l="l" r="r" t="t"/>
              <a:pathLst>
                <a:path extrusionOk="0" h="2310" w="862">
                  <a:moveTo>
                    <a:pt x="66" y="1"/>
                  </a:moveTo>
                  <a:cubicBezTo>
                    <a:pt x="39" y="1"/>
                    <a:pt x="9" y="22"/>
                    <a:pt x="9" y="52"/>
                  </a:cubicBezTo>
                  <a:cubicBezTo>
                    <a:pt x="1" y="151"/>
                    <a:pt x="42" y="234"/>
                    <a:pt x="75" y="334"/>
                  </a:cubicBezTo>
                  <a:cubicBezTo>
                    <a:pt x="108" y="433"/>
                    <a:pt x="141" y="532"/>
                    <a:pt x="166" y="632"/>
                  </a:cubicBezTo>
                  <a:cubicBezTo>
                    <a:pt x="224" y="839"/>
                    <a:pt x="257" y="1054"/>
                    <a:pt x="299" y="1262"/>
                  </a:cubicBezTo>
                  <a:cubicBezTo>
                    <a:pt x="365" y="1651"/>
                    <a:pt x="465" y="2016"/>
                    <a:pt x="754" y="2297"/>
                  </a:cubicBezTo>
                  <a:cubicBezTo>
                    <a:pt x="763" y="2306"/>
                    <a:pt x="773" y="2309"/>
                    <a:pt x="783" y="2309"/>
                  </a:cubicBezTo>
                  <a:cubicBezTo>
                    <a:pt x="822" y="2309"/>
                    <a:pt x="862" y="2256"/>
                    <a:pt x="829" y="2223"/>
                  </a:cubicBezTo>
                  <a:cubicBezTo>
                    <a:pt x="572" y="1933"/>
                    <a:pt x="506" y="1510"/>
                    <a:pt x="448" y="1137"/>
                  </a:cubicBezTo>
                  <a:cubicBezTo>
                    <a:pt x="423" y="938"/>
                    <a:pt x="390" y="740"/>
                    <a:pt x="332" y="541"/>
                  </a:cubicBezTo>
                  <a:cubicBezTo>
                    <a:pt x="282" y="367"/>
                    <a:pt x="241" y="143"/>
                    <a:pt x="92" y="10"/>
                  </a:cubicBezTo>
                  <a:cubicBezTo>
                    <a:pt x="85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1"/>
            <p:cNvSpPr/>
            <p:nvPr/>
          </p:nvSpPr>
          <p:spPr>
            <a:xfrm>
              <a:off x="6496575" y="4201775"/>
              <a:ext cx="13875" cy="10575"/>
            </a:xfrm>
            <a:custGeom>
              <a:rect b="b" l="l" r="r" t="t"/>
              <a:pathLst>
                <a:path extrusionOk="0" h="423" w="555">
                  <a:moveTo>
                    <a:pt x="34" y="0"/>
                  </a:moveTo>
                  <a:cubicBezTo>
                    <a:pt x="19" y="0"/>
                    <a:pt x="1" y="21"/>
                    <a:pt x="8" y="35"/>
                  </a:cubicBezTo>
                  <a:cubicBezTo>
                    <a:pt x="16" y="60"/>
                    <a:pt x="25" y="85"/>
                    <a:pt x="50" y="101"/>
                  </a:cubicBezTo>
                  <a:cubicBezTo>
                    <a:pt x="66" y="126"/>
                    <a:pt x="83" y="143"/>
                    <a:pt x="108" y="159"/>
                  </a:cubicBezTo>
                  <a:cubicBezTo>
                    <a:pt x="141" y="192"/>
                    <a:pt x="182" y="225"/>
                    <a:pt x="224" y="259"/>
                  </a:cubicBezTo>
                  <a:cubicBezTo>
                    <a:pt x="315" y="317"/>
                    <a:pt x="398" y="366"/>
                    <a:pt x="489" y="416"/>
                  </a:cubicBezTo>
                  <a:cubicBezTo>
                    <a:pt x="494" y="421"/>
                    <a:pt x="500" y="423"/>
                    <a:pt x="506" y="423"/>
                  </a:cubicBezTo>
                  <a:cubicBezTo>
                    <a:pt x="523" y="423"/>
                    <a:pt x="541" y="411"/>
                    <a:pt x="547" y="399"/>
                  </a:cubicBezTo>
                  <a:cubicBezTo>
                    <a:pt x="555" y="383"/>
                    <a:pt x="555" y="358"/>
                    <a:pt x="530" y="341"/>
                  </a:cubicBezTo>
                  <a:cubicBezTo>
                    <a:pt x="447" y="292"/>
                    <a:pt x="373" y="234"/>
                    <a:pt x="290" y="167"/>
                  </a:cubicBezTo>
                  <a:cubicBezTo>
                    <a:pt x="257" y="134"/>
                    <a:pt x="215" y="109"/>
                    <a:pt x="182" y="76"/>
                  </a:cubicBezTo>
                  <a:cubicBezTo>
                    <a:pt x="157" y="60"/>
                    <a:pt x="141" y="43"/>
                    <a:pt x="116" y="35"/>
                  </a:cubicBezTo>
                  <a:cubicBezTo>
                    <a:pt x="91" y="18"/>
                    <a:pt x="74" y="2"/>
                    <a:pt x="41" y="2"/>
                  </a:cubicBezTo>
                  <a:cubicBezTo>
                    <a:pt x="39" y="1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1"/>
            <p:cNvSpPr/>
            <p:nvPr/>
          </p:nvSpPr>
          <p:spPr>
            <a:xfrm>
              <a:off x="6482050" y="4187725"/>
              <a:ext cx="6650" cy="7150"/>
            </a:xfrm>
            <a:custGeom>
              <a:rect b="b" l="l" r="r" t="t"/>
              <a:pathLst>
                <a:path extrusionOk="0" h="286" w="266">
                  <a:moveTo>
                    <a:pt x="34" y="0"/>
                  </a:moveTo>
                  <a:cubicBezTo>
                    <a:pt x="17" y="0"/>
                    <a:pt x="1" y="17"/>
                    <a:pt x="9" y="33"/>
                  </a:cubicBezTo>
                  <a:lnTo>
                    <a:pt x="17" y="50"/>
                  </a:lnTo>
                  <a:cubicBezTo>
                    <a:pt x="17" y="58"/>
                    <a:pt x="26" y="67"/>
                    <a:pt x="34" y="75"/>
                  </a:cubicBezTo>
                  <a:cubicBezTo>
                    <a:pt x="42" y="83"/>
                    <a:pt x="51" y="91"/>
                    <a:pt x="67" y="100"/>
                  </a:cubicBezTo>
                  <a:cubicBezTo>
                    <a:pt x="84" y="116"/>
                    <a:pt x="92" y="125"/>
                    <a:pt x="109" y="141"/>
                  </a:cubicBezTo>
                  <a:cubicBezTo>
                    <a:pt x="142" y="183"/>
                    <a:pt x="175" y="224"/>
                    <a:pt x="191" y="265"/>
                  </a:cubicBezTo>
                  <a:cubicBezTo>
                    <a:pt x="197" y="278"/>
                    <a:pt x="212" y="285"/>
                    <a:pt x="226" y="285"/>
                  </a:cubicBezTo>
                  <a:cubicBezTo>
                    <a:pt x="232" y="285"/>
                    <a:pt x="237" y="284"/>
                    <a:pt x="241" y="282"/>
                  </a:cubicBezTo>
                  <a:cubicBezTo>
                    <a:pt x="258" y="274"/>
                    <a:pt x="266" y="257"/>
                    <a:pt x="258" y="241"/>
                  </a:cubicBezTo>
                  <a:cubicBezTo>
                    <a:pt x="233" y="191"/>
                    <a:pt x="208" y="141"/>
                    <a:pt x="175" y="100"/>
                  </a:cubicBezTo>
                  <a:cubicBezTo>
                    <a:pt x="158" y="75"/>
                    <a:pt x="133" y="58"/>
                    <a:pt x="117" y="42"/>
                  </a:cubicBezTo>
                  <a:cubicBezTo>
                    <a:pt x="100" y="33"/>
                    <a:pt x="92" y="25"/>
                    <a:pt x="84" y="17"/>
                  </a:cubicBezTo>
                  <a:cubicBezTo>
                    <a:pt x="75" y="9"/>
                    <a:pt x="67" y="9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1"/>
            <p:cNvSpPr/>
            <p:nvPr/>
          </p:nvSpPr>
          <p:spPr>
            <a:xfrm>
              <a:off x="6546475" y="4244050"/>
              <a:ext cx="5825" cy="19900"/>
            </a:xfrm>
            <a:custGeom>
              <a:rect b="b" l="l" r="r" t="t"/>
              <a:pathLst>
                <a:path extrusionOk="0" h="796" w="233">
                  <a:moveTo>
                    <a:pt x="67" y="1"/>
                  </a:moveTo>
                  <a:cubicBezTo>
                    <a:pt x="1" y="9"/>
                    <a:pt x="34" y="109"/>
                    <a:pt x="42" y="150"/>
                  </a:cubicBezTo>
                  <a:cubicBezTo>
                    <a:pt x="59" y="216"/>
                    <a:pt x="83" y="283"/>
                    <a:pt x="92" y="349"/>
                  </a:cubicBezTo>
                  <a:cubicBezTo>
                    <a:pt x="108" y="415"/>
                    <a:pt x="108" y="482"/>
                    <a:pt x="117" y="548"/>
                  </a:cubicBezTo>
                  <a:cubicBezTo>
                    <a:pt x="125" y="622"/>
                    <a:pt x="133" y="689"/>
                    <a:pt x="125" y="763"/>
                  </a:cubicBezTo>
                  <a:cubicBezTo>
                    <a:pt x="121" y="785"/>
                    <a:pt x="135" y="795"/>
                    <a:pt x="150" y="795"/>
                  </a:cubicBezTo>
                  <a:cubicBezTo>
                    <a:pt x="164" y="795"/>
                    <a:pt x="179" y="787"/>
                    <a:pt x="183" y="772"/>
                  </a:cubicBezTo>
                  <a:cubicBezTo>
                    <a:pt x="199" y="705"/>
                    <a:pt x="224" y="631"/>
                    <a:pt x="224" y="564"/>
                  </a:cubicBezTo>
                  <a:cubicBezTo>
                    <a:pt x="233" y="490"/>
                    <a:pt x="233" y="424"/>
                    <a:pt x="224" y="357"/>
                  </a:cubicBezTo>
                  <a:cubicBezTo>
                    <a:pt x="216" y="291"/>
                    <a:pt x="208" y="216"/>
                    <a:pt x="183" y="142"/>
                  </a:cubicBezTo>
                  <a:cubicBezTo>
                    <a:pt x="175" y="117"/>
                    <a:pt x="158" y="84"/>
                    <a:pt x="141" y="59"/>
                  </a:cubicBezTo>
                  <a:cubicBezTo>
                    <a:pt x="125" y="34"/>
                    <a:pt x="100" y="1"/>
                    <a:pt x="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1"/>
            <p:cNvSpPr/>
            <p:nvPr/>
          </p:nvSpPr>
          <p:spPr>
            <a:xfrm>
              <a:off x="6751550" y="4166000"/>
              <a:ext cx="3950" cy="29100"/>
            </a:xfrm>
            <a:custGeom>
              <a:rect b="b" l="l" r="r" t="t"/>
              <a:pathLst>
                <a:path extrusionOk="0" h="1164" w="158">
                  <a:moveTo>
                    <a:pt x="54" y="0"/>
                  </a:moveTo>
                  <a:cubicBezTo>
                    <a:pt x="43" y="0"/>
                    <a:pt x="33" y="5"/>
                    <a:pt x="25" y="16"/>
                  </a:cubicBezTo>
                  <a:cubicBezTo>
                    <a:pt x="0" y="99"/>
                    <a:pt x="0" y="190"/>
                    <a:pt x="9" y="273"/>
                  </a:cubicBezTo>
                  <a:cubicBezTo>
                    <a:pt x="17" y="372"/>
                    <a:pt x="17" y="472"/>
                    <a:pt x="25" y="571"/>
                  </a:cubicBezTo>
                  <a:cubicBezTo>
                    <a:pt x="33" y="662"/>
                    <a:pt x="42" y="762"/>
                    <a:pt x="50" y="853"/>
                  </a:cubicBezTo>
                  <a:cubicBezTo>
                    <a:pt x="58" y="952"/>
                    <a:pt x="83" y="1043"/>
                    <a:pt x="91" y="1143"/>
                  </a:cubicBezTo>
                  <a:cubicBezTo>
                    <a:pt x="95" y="1157"/>
                    <a:pt x="107" y="1164"/>
                    <a:pt x="119" y="1164"/>
                  </a:cubicBezTo>
                  <a:cubicBezTo>
                    <a:pt x="134" y="1164"/>
                    <a:pt x="149" y="1153"/>
                    <a:pt x="149" y="1134"/>
                  </a:cubicBezTo>
                  <a:cubicBezTo>
                    <a:pt x="149" y="1035"/>
                    <a:pt x="158" y="936"/>
                    <a:pt x="158" y="844"/>
                  </a:cubicBezTo>
                  <a:cubicBezTo>
                    <a:pt x="158" y="745"/>
                    <a:pt x="149" y="654"/>
                    <a:pt x="149" y="563"/>
                  </a:cubicBezTo>
                  <a:cubicBezTo>
                    <a:pt x="141" y="472"/>
                    <a:pt x="133" y="372"/>
                    <a:pt x="133" y="281"/>
                  </a:cubicBezTo>
                  <a:cubicBezTo>
                    <a:pt x="125" y="198"/>
                    <a:pt x="125" y="91"/>
                    <a:pt x="83" y="16"/>
                  </a:cubicBezTo>
                  <a:cubicBezTo>
                    <a:pt x="79" y="7"/>
                    <a:pt x="67" y="0"/>
                    <a:pt x="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1"/>
            <p:cNvSpPr/>
            <p:nvPr/>
          </p:nvSpPr>
          <p:spPr>
            <a:xfrm>
              <a:off x="6745750" y="4135150"/>
              <a:ext cx="3950" cy="14750"/>
            </a:xfrm>
            <a:custGeom>
              <a:rect b="b" l="l" r="r" t="t"/>
              <a:pathLst>
                <a:path extrusionOk="0" h="590" w="158">
                  <a:moveTo>
                    <a:pt x="16" y="0"/>
                  </a:moveTo>
                  <a:cubicBezTo>
                    <a:pt x="8" y="0"/>
                    <a:pt x="0" y="10"/>
                    <a:pt x="0" y="15"/>
                  </a:cubicBezTo>
                  <a:cubicBezTo>
                    <a:pt x="0" y="65"/>
                    <a:pt x="9" y="115"/>
                    <a:pt x="9" y="156"/>
                  </a:cubicBezTo>
                  <a:cubicBezTo>
                    <a:pt x="17" y="198"/>
                    <a:pt x="25" y="247"/>
                    <a:pt x="33" y="289"/>
                  </a:cubicBezTo>
                  <a:cubicBezTo>
                    <a:pt x="50" y="380"/>
                    <a:pt x="75" y="471"/>
                    <a:pt x="83" y="562"/>
                  </a:cubicBezTo>
                  <a:cubicBezTo>
                    <a:pt x="87" y="581"/>
                    <a:pt x="102" y="589"/>
                    <a:pt x="118" y="589"/>
                  </a:cubicBezTo>
                  <a:cubicBezTo>
                    <a:pt x="138" y="589"/>
                    <a:pt x="158" y="577"/>
                    <a:pt x="158" y="554"/>
                  </a:cubicBezTo>
                  <a:cubicBezTo>
                    <a:pt x="149" y="455"/>
                    <a:pt x="141" y="363"/>
                    <a:pt x="116" y="264"/>
                  </a:cubicBezTo>
                  <a:cubicBezTo>
                    <a:pt x="108" y="223"/>
                    <a:pt x="100" y="173"/>
                    <a:pt x="83" y="131"/>
                  </a:cubicBezTo>
                  <a:cubicBezTo>
                    <a:pt x="67" y="90"/>
                    <a:pt x="50" y="40"/>
                    <a:pt x="25" y="7"/>
                  </a:cubicBezTo>
                  <a:cubicBezTo>
                    <a:pt x="23" y="2"/>
                    <a:pt x="19" y="0"/>
                    <a:pt x="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1"/>
            <p:cNvSpPr/>
            <p:nvPr/>
          </p:nvSpPr>
          <p:spPr>
            <a:xfrm>
              <a:off x="6730825" y="4107500"/>
              <a:ext cx="12175" cy="18200"/>
            </a:xfrm>
            <a:custGeom>
              <a:rect b="b" l="l" r="r" t="t"/>
              <a:pathLst>
                <a:path extrusionOk="0" h="728" w="487">
                  <a:moveTo>
                    <a:pt x="25" y="1"/>
                  </a:moveTo>
                  <a:cubicBezTo>
                    <a:pt x="12" y="1"/>
                    <a:pt x="1" y="14"/>
                    <a:pt x="1" y="28"/>
                  </a:cubicBezTo>
                  <a:cubicBezTo>
                    <a:pt x="34" y="86"/>
                    <a:pt x="84" y="135"/>
                    <a:pt x="125" y="185"/>
                  </a:cubicBezTo>
                  <a:cubicBezTo>
                    <a:pt x="166" y="235"/>
                    <a:pt x="208" y="293"/>
                    <a:pt x="241" y="351"/>
                  </a:cubicBezTo>
                  <a:cubicBezTo>
                    <a:pt x="316" y="467"/>
                    <a:pt x="382" y="591"/>
                    <a:pt x="440" y="715"/>
                  </a:cubicBezTo>
                  <a:cubicBezTo>
                    <a:pt x="443" y="724"/>
                    <a:pt x="450" y="728"/>
                    <a:pt x="457" y="728"/>
                  </a:cubicBezTo>
                  <a:cubicBezTo>
                    <a:pt x="471" y="728"/>
                    <a:pt x="487" y="715"/>
                    <a:pt x="481" y="699"/>
                  </a:cubicBezTo>
                  <a:cubicBezTo>
                    <a:pt x="432" y="566"/>
                    <a:pt x="374" y="434"/>
                    <a:pt x="299" y="309"/>
                  </a:cubicBezTo>
                  <a:cubicBezTo>
                    <a:pt x="266" y="251"/>
                    <a:pt x="224" y="193"/>
                    <a:pt x="183" y="135"/>
                  </a:cubicBezTo>
                  <a:cubicBezTo>
                    <a:pt x="142" y="86"/>
                    <a:pt x="92" y="28"/>
                    <a:pt x="34" y="3"/>
                  </a:cubicBezTo>
                  <a:cubicBezTo>
                    <a:pt x="31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0_1_2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13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 rot="10800000">
            <a:off x="568" y="0"/>
            <a:ext cx="91428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3"/>
          <p:cNvSpPr/>
          <p:nvPr/>
        </p:nvSpPr>
        <p:spPr>
          <a:xfrm>
            <a:off x="249450" y="209550"/>
            <a:ext cx="8645100" cy="4724400"/>
          </a:xfrm>
          <a:prstGeom prst="roundRect">
            <a:avLst>
              <a:gd fmla="val 5954" name="adj"/>
            </a:avLst>
          </a:prstGeom>
          <a:solidFill>
            <a:srgbClr val="FFF9E0">
              <a:alpha val="215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13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_1_1_1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Google Shape;956;p14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568" y="0"/>
            <a:ext cx="91428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14"/>
          <p:cNvSpPr/>
          <p:nvPr/>
        </p:nvSpPr>
        <p:spPr>
          <a:xfrm>
            <a:off x="249450" y="209550"/>
            <a:ext cx="8645100" cy="4724400"/>
          </a:xfrm>
          <a:prstGeom prst="roundRect">
            <a:avLst>
              <a:gd fmla="val 5954" name="adj"/>
            </a:avLst>
          </a:prstGeom>
          <a:solidFill>
            <a:srgbClr val="FFF9E0">
              <a:alpha val="215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14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  <p:grpSp>
        <p:nvGrpSpPr>
          <p:cNvPr id="959" name="Google Shape;959;p14"/>
          <p:cNvGrpSpPr/>
          <p:nvPr/>
        </p:nvGrpSpPr>
        <p:grpSpPr>
          <a:xfrm>
            <a:off x="119074" y="4238720"/>
            <a:ext cx="724544" cy="777090"/>
            <a:chOff x="472418" y="1285850"/>
            <a:chExt cx="393325" cy="421850"/>
          </a:xfrm>
        </p:grpSpPr>
        <p:sp>
          <p:nvSpPr>
            <p:cNvPr id="960" name="Google Shape;960;p14"/>
            <p:cNvSpPr/>
            <p:nvPr/>
          </p:nvSpPr>
          <p:spPr>
            <a:xfrm>
              <a:off x="802550" y="1511300"/>
              <a:ext cx="5625" cy="450"/>
            </a:xfrm>
            <a:custGeom>
              <a:rect b="b" l="l" r="r" t="t"/>
              <a:pathLst>
                <a:path extrusionOk="0" h="18" w="225">
                  <a:moveTo>
                    <a:pt x="1" y="1"/>
                  </a:moveTo>
                  <a:cubicBezTo>
                    <a:pt x="26" y="9"/>
                    <a:pt x="51" y="9"/>
                    <a:pt x="76" y="17"/>
                  </a:cubicBezTo>
                  <a:cubicBezTo>
                    <a:pt x="92" y="17"/>
                    <a:pt x="117" y="9"/>
                    <a:pt x="134" y="9"/>
                  </a:cubicBezTo>
                  <a:cubicBezTo>
                    <a:pt x="150" y="5"/>
                    <a:pt x="165" y="3"/>
                    <a:pt x="179" y="3"/>
                  </a:cubicBezTo>
                  <a:cubicBezTo>
                    <a:pt x="193" y="3"/>
                    <a:pt x="208" y="5"/>
                    <a:pt x="224" y="9"/>
                  </a:cubicBezTo>
                  <a:lnTo>
                    <a:pt x="224" y="9"/>
                  </a:lnTo>
                  <a:cubicBezTo>
                    <a:pt x="191" y="1"/>
                    <a:pt x="167" y="1"/>
                    <a:pt x="134" y="1"/>
                  </a:cubicBezTo>
                  <a:close/>
                </a:path>
              </a:pathLst>
            </a:custGeom>
            <a:solidFill>
              <a:srgbClr val="E0A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4"/>
            <p:cNvSpPr/>
            <p:nvPr/>
          </p:nvSpPr>
          <p:spPr>
            <a:xfrm>
              <a:off x="476950" y="1289050"/>
              <a:ext cx="384250" cy="415475"/>
            </a:xfrm>
            <a:custGeom>
              <a:rect b="b" l="l" r="r" t="t"/>
              <a:pathLst>
                <a:path extrusionOk="0" h="16619" w="15370">
                  <a:moveTo>
                    <a:pt x="12695" y="4818"/>
                  </a:moveTo>
                  <a:cubicBezTo>
                    <a:pt x="12697" y="4820"/>
                    <a:pt x="12700" y="4821"/>
                    <a:pt x="12702" y="4823"/>
                  </a:cubicBezTo>
                  <a:cubicBezTo>
                    <a:pt x="12700" y="4821"/>
                    <a:pt x="12698" y="4819"/>
                    <a:pt x="12695" y="4818"/>
                  </a:cubicBezTo>
                  <a:close/>
                  <a:moveTo>
                    <a:pt x="15025" y="11318"/>
                  </a:moveTo>
                  <a:cubicBezTo>
                    <a:pt x="15027" y="11318"/>
                    <a:pt x="15028" y="11318"/>
                    <a:pt x="15030" y="11318"/>
                  </a:cubicBezTo>
                  <a:cubicBezTo>
                    <a:pt x="15028" y="11318"/>
                    <a:pt x="15027" y="11318"/>
                    <a:pt x="15025" y="11318"/>
                  </a:cubicBezTo>
                  <a:close/>
                  <a:moveTo>
                    <a:pt x="15121" y="13953"/>
                  </a:moveTo>
                  <a:cubicBezTo>
                    <a:pt x="15121" y="13956"/>
                    <a:pt x="15121" y="13959"/>
                    <a:pt x="15121" y="13961"/>
                  </a:cubicBezTo>
                  <a:lnTo>
                    <a:pt x="15121" y="13953"/>
                  </a:lnTo>
                  <a:cubicBezTo>
                    <a:pt x="15121" y="13953"/>
                    <a:pt x="15121" y="13953"/>
                    <a:pt x="15121" y="13953"/>
                  </a:cubicBezTo>
                  <a:close/>
                  <a:moveTo>
                    <a:pt x="11318" y="0"/>
                  </a:moveTo>
                  <a:lnTo>
                    <a:pt x="11318" y="0"/>
                  </a:lnTo>
                  <a:cubicBezTo>
                    <a:pt x="11244" y="9"/>
                    <a:pt x="11161" y="17"/>
                    <a:pt x="11086" y="34"/>
                  </a:cubicBezTo>
                  <a:cubicBezTo>
                    <a:pt x="10945" y="92"/>
                    <a:pt x="10804" y="141"/>
                    <a:pt x="10647" y="166"/>
                  </a:cubicBezTo>
                  <a:lnTo>
                    <a:pt x="10622" y="166"/>
                  </a:lnTo>
                  <a:cubicBezTo>
                    <a:pt x="10481" y="208"/>
                    <a:pt x="10340" y="249"/>
                    <a:pt x="10200" y="299"/>
                  </a:cubicBezTo>
                  <a:cubicBezTo>
                    <a:pt x="10166" y="323"/>
                    <a:pt x="10133" y="348"/>
                    <a:pt x="10092" y="381"/>
                  </a:cubicBezTo>
                  <a:cubicBezTo>
                    <a:pt x="10001" y="464"/>
                    <a:pt x="9918" y="547"/>
                    <a:pt x="9843" y="647"/>
                  </a:cubicBezTo>
                  <a:cubicBezTo>
                    <a:pt x="9837" y="655"/>
                    <a:pt x="9829" y="659"/>
                    <a:pt x="9821" y="659"/>
                  </a:cubicBezTo>
                  <a:cubicBezTo>
                    <a:pt x="9797" y="659"/>
                    <a:pt x="9773" y="630"/>
                    <a:pt x="9785" y="605"/>
                  </a:cubicBezTo>
                  <a:cubicBezTo>
                    <a:pt x="9852" y="489"/>
                    <a:pt x="9926" y="390"/>
                    <a:pt x="10026" y="307"/>
                  </a:cubicBezTo>
                  <a:cubicBezTo>
                    <a:pt x="10034" y="299"/>
                    <a:pt x="10050" y="282"/>
                    <a:pt x="10059" y="274"/>
                  </a:cubicBezTo>
                  <a:lnTo>
                    <a:pt x="10059" y="274"/>
                  </a:lnTo>
                  <a:cubicBezTo>
                    <a:pt x="10050" y="282"/>
                    <a:pt x="10042" y="282"/>
                    <a:pt x="10026" y="290"/>
                  </a:cubicBezTo>
                  <a:cubicBezTo>
                    <a:pt x="9868" y="373"/>
                    <a:pt x="9719" y="489"/>
                    <a:pt x="9578" y="597"/>
                  </a:cubicBezTo>
                  <a:cubicBezTo>
                    <a:pt x="9566" y="606"/>
                    <a:pt x="9552" y="610"/>
                    <a:pt x="9539" y="610"/>
                  </a:cubicBezTo>
                  <a:cubicBezTo>
                    <a:pt x="9504" y="610"/>
                    <a:pt x="9470" y="585"/>
                    <a:pt x="9470" y="555"/>
                  </a:cubicBezTo>
                  <a:cubicBezTo>
                    <a:pt x="9346" y="655"/>
                    <a:pt x="9230" y="763"/>
                    <a:pt x="9106" y="862"/>
                  </a:cubicBezTo>
                  <a:cubicBezTo>
                    <a:pt x="9095" y="869"/>
                    <a:pt x="9085" y="872"/>
                    <a:pt x="9074" y="872"/>
                  </a:cubicBezTo>
                  <a:cubicBezTo>
                    <a:pt x="9036" y="872"/>
                    <a:pt x="9005" y="830"/>
                    <a:pt x="9031" y="804"/>
                  </a:cubicBezTo>
                  <a:cubicBezTo>
                    <a:pt x="9031" y="796"/>
                    <a:pt x="9023" y="787"/>
                    <a:pt x="9023" y="779"/>
                  </a:cubicBezTo>
                  <a:cubicBezTo>
                    <a:pt x="9023" y="754"/>
                    <a:pt x="9015" y="721"/>
                    <a:pt x="9006" y="696"/>
                  </a:cubicBezTo>
                  <a:cubicBezTo>
                    <a:pt x="8990" y="705"/>
                    <a:pt x="8982" y="721"/>
                    <a:pt x="8965" y="729"/>
                  </a:cubicBezTo>
                  <a:cubicBezTo>
                    <a:pt x="8958" y="734"/>
                    <a:pt x="8950" y="736"/>
                    <a:pt x="8941" y="736"/>
                  </a:cubicBezTo>
                  <a:cubicBezTo>
                    <a:pt x="8919" y="736"/>
                    <a:pt x="8894" y="723"/>
                    <a:pt x="8882" y="705"/>
                  </a:cubicBezTo>
                  <a:cubicBezTo>
                    <a:pt x="8872" y="725"/>
                    <a:pt x="8852" y="734"/>
                    <a:pt x="8833" y="734"/>
                  </a:cubicBezTo>
                  <a:cubicBezTo>
                    <a:pt x="8805" y="734"/>
                    <a:pt x="8778" y="714"/>
                    <a:pt x="8783" y="680"/>
                  </a:cubicBezTo>
                  <a:cubicBezTo>
                    <a:pt x="8783" y="613"/>
                    <a:pt x="8775" y="555"/>
                    <a:pt x="8750" y="489"/>
                  </a:cubicBezTo>
                  <a:cubicBezTo>
                    <a:pt x="8700" y="539"/>
                    <a:pt x="8650" y="580"/>
                    <a:pt x="8584" y="597"/>
                  </a:cubicBezTo>
                  <a:cubicBezTo>
                    <a:pt x="8567" y="597"/>
                    <a:pt x="8551" y="597"/>
                    <a:pt x="8543" y="580"/>
                  </a:cubicBezTo>
                  <a:cubicBezTo>
                    <a:pt x="8534" y="597"/>
                    <a:pt x="8526" y="613"/>
                    <a:pt x="8509" y="630"/>
                  </a:cubicBezTo>
                  <a:cubicBezTo>
                    <a:pt x="8499" y="646"/>
                    <a:pt x="8485" y="655"/>
                    <a:pt x="8469" y="655"/>
                  </a:cubicBezTo>
                  <a:cubicBezTo>
                    <a:pt x="8461" y="655"/>
                    <a:pt x="8452" y="653"/>
                    <a:pt x="8443" y="647"/>
                  </a:cubicBezTo>
                  <a:cubicBezTo>
                    <a:pt x="8402" y="622"/>
                    <a:pt x="8369" y="589"/>
                    <a:pt x="8344" y="547"/>
                  </a:cubicBezTo>
                  <a:lnTo>
                    <a:pt x="8327" y="555"/>
                  </a:lnTo>
                  <a:cubicBezTo>
                    <a:pt x="8318" y="561"/>
                    <a:pt x="8308" y="564"/>
                    <a:pt x="8299" y="564"/>
                  </a:cubicBezTo>
                  <a:cubicBezTo>
                    <a:pt x="8281" y="564"/>
                    <a:pt x="8263" y="555"/>
                    <a:pt x="8253" y="539"/>
                  </a:cubicBezTo>
                  <a:cubicBezTo>
                    <a:pt x="8244" y="522"/>
                    <a:pt x="8244" y="514"/>
                    <a:pt x="8236" y="506"/>
                  </a:cubicBezTo>
                  <a:cubicBezTo>
                    <a:pt x="8224" y="517"/>
                    <a:pt x="8209" y="523"/>
                    <a:pt x="8194" y="523"/>
                  </a:cubicBezTo>
                  <a:cubicBezTo>
                    <a:pt x="8176" y="523"/>
                    <a:pt x="8158" y="515"/>
                    <a:pt x="8145" y="497"/>
                  </a:cubicBezTo>
                  <a:cubicBezTo>
                    <a:pt x="8128" y="473"/>
                    <a:pt x="8112" y="448"/>
                    <a:pt x="8103" y="423"/>
                  </a:cubicBezTo>
                  <a:cubicBezTo>
                    <a:pt x="8087" y="439"/>
                    <a:pt x="8070" y="456"/>
                    <a:pt x="8045" y="473"/>
                  </a:cubicBezTo>
                  <a:cubicBezTo>
                    <a:pt x="8011" y="493"/>
                    <a:pt x="7975" y="498"/>
                    <a:pt x="7937" y="498"/>
                  </a:cubicBezTo>
                  <a:cubicBezTo>
                    <a:pt x="7900" y="498"/>
                    <a:pt x="7862" y="493"/>
                    <a:pt x="7824" y="493"/>
                  </a:cubicBezTo>
                  <a:cubicBezTo>
                    <a:pt x="7807" y="493"/>
                    <a:pt x="7789" y="494"/>
                    <a:pt x="7772" y="497"/>
                  </a:cubicBezTo>
                  <a:cubicBezTo>
                    <a:pt x="7727" y="507"/>
                    <a:pt x="7689" y="521"/>
                    <a:pt x="7653" y="521"/>
                  </a:cubicBezTo>
                  <a:cubicBezTo>
                    <a:pt x="7623" y="521"/>
                    <a:pt x="7595" y="511"/>
                    <a:pt x="7565" y="481"/>
                  </a:cubicBezTo>
                  <a:cubicBezTo>
                    <a:pt x="7540" y="456"/>
                    <a:pt x="7519" y="431"/>
                    <a:pt x="7490" y="431"/>
                  </a:cubicBezTo>
                  <a:cubicBezTo>
                    <a:pt x="7480" y="431"/>
                    <a:pt x="7469" y="433"/>
                    <a:pt x="7457" y="439"/>
                  </a:cubicBezTo>
                  <a:cubicBezTo>
                    <a:pt x="7432" y="448"/>
                    <a:pt x="7407" y="473"/>
                    <a:pt x="7374" y="489"/>
                  </a:cubicBezTo>
                  <a:cubicBezTo>
                    <a:pt x="7339" y="513"/>
                    <a:pt x="7299" y="532"/>
                    <a:pt x="7255" y="532"/>
                  </a:cubicBezTo>
                  <a:cubicBezTo>
                    <a:pt x="7237" y="532"/>
                    <a:pt x="7219" y="529"/>
                    <a:pt x="7200" y="522"/>
                  </a:cubicBezTo>
                  <a:cubicBezTo>
                    <a:pt x="7173" y="509"/>
                    <a:pt x="7147" y="485"/>
                    <a:pt x="7115" y="485"/>
                  </a:cubicBezTo>
                  <a:cubicBezTo>
                    <a:pt x="7108" y="485"/>
                    <a:pt x="7100" y="486"/>
                    <a:pt x="7093" y="489"/>
                  </a:cubicBezTo>
                  <a:cubicBezTo>
                    <a:pt x="7059" y="506"/>
                    <a:pt x="7043" y="531"/>
                    <a:pt x="7001" y="531"/>
                  </a:cubicBezTo>
                  <a:cubicBezTo>
                    <a:pt x="6995" y="532"/>
                    <a:pt x="6989" y="532"/>
                    <a:pt x="6984" y="532"/>
                  </a:cubicBezTo>
                  <a:cubicBezTo>
                    <a:pt x="6935" y="532"/>
                    <a:pt x="6898" y="501"/>
                    <a:pt x="6861" y="464"/>
                  </a:cubicBezTo>
                  <a:cubicBezTo>
                    <a:pt x="6836" y="439"/>
                    <a:pt x="6811" y="415"/>
                    <a:pt x="6778" y="398"/>
                  </a:cubicBezTo>
                  <a:cubicBezTo>
                    <a:pt x="6771" y="395"/>
                    <a:pt x="6763" y="393"/>
                    <a:pt x="6755" y="393"/>
                  </a:cubicBezTo>
                  <a:cubicBezTo>
                    <a:pt x="6726" y="393"/>
                    <a:pt x="6698" y="415"/>
                    <a:pt x="6711" y="448"/>
                  </a:cubicBezTo>
                  <a:cubicBezTo>
                    <a:pt x="6717" y="496"/>
                    <a:pt x="6684" y="527"/>
                    <a:pt x="6649" y="527"/>
                  </a:cubicBezTo>
                  <a:cubicBezTo>
                    <a:pt x="6630" y="527"/>
                    <a:pt x="6610" y="518"/>
                    <a:pt x="6595" y="497"/>
                  </a:cubicBezTo>
                  <a:cubicBezTo>
                    <a:pt x="6592" y="490"/>
                    <a:pt x="6581" y="486"/>
                    <a:pt x="6570" y="486"/>
                  </a:cubicBezTo>
                  <a:cubicBezTo>
                    <a:pt x="6557" y="486"/>
                    <a:pt x="6542" y="492"/>
                    <a:pt x="6537" y="506"/>
                  </a:cubicBezTo>
                  <a:cubicBezTo>
                    <a:pt x="6532" y="532"/>
                    <a:pt x="6503" y="552"/>
                    <a:pt x="6474" y="552"/>
                  </a:cubicBezTo>
                  <a:cubicBezTo>
                    <a:pt x="6458" y="552"/>
                    <a:pt x="6442" y="546"/>
                    <a:pt x="6430" y="531"/>
                  </a:cubicBezTo>
                  <a:cubicBezTo>
                    <a:pt x="6421" y="539"/>
                    <a:pt x="6413" y="543"/>
                    <a:pt x="6404" y="543"/>
                  </a:cubicBezTo>
                  <a:cubicBezTo>
                    <a:pt x="6394" y="543"/>
                    <a:pt x="6384" y="539"/>
                    <a:pt x="6372" y="531"/>
                  </a:cubicBezTo>
                  <a:cubicBezTo>
                    <a:pt x="6355" y="522"/>
                    <a:pt x="6347" y="506"/>
                    <a:pt x="6339" y="497"/>
                  </a:cubicBezTo>
                  <a:cubicBezTo>
                    <a:pt x="6292" y="466"/>
                    <a:pt x="6230" y="406"/>
                    <a:pt x="6182" y="406"/>
                  </a:cubicBezTo>
                  <a:cubicBezTo>
                    <a:pt x="6179" y="406"/>
                    <a:pt x="6176" y="406"/>
                    <a:pt x="6173" y="406"/>
                  </a:cubicBezTo>
                  <a:cubicBezTo>
                    <a:pt x="6140" y="415"/>
                    <a:pt x="6123" y="439"/>
                    <a:pt x="6107" y="456"/>
                  </a:cubicBezTo>
                  <a:cubicBezTo>
                    <a:pt x="6082" y="464"/>
                    <a:pt x="6057" y="473"/>
                    <a:pt x="6032" y="481"/>
                  </a:cubicBezTo>
                  <a:cubicBezTo>
                    <a:pt x="6023" y="482"/>
                    <a:pt x="6014" y="483"/>
                    <a:pt x="6006" y="483"/>
                  </a:cubicBezTo>
                  <a:cubicBezTo>
                    <a:pt x="5950" y="483"/>
                    <a:pt x="5901" y="461"/>
                    <a:pt x="5858" y="439"/>
                  </a:cubicBezTo>
                  <a:cubicBezTo>
                    <a:pt x="5799" y="417"/>
                    <a:pt x="5746" y="388"/>
                    <a:pt x="5683" y="388"/>
                  </a:cubicBezTo>
                  <a:cubicBezTo>
                    <a:pt x="5675" y="388"/>
                    <a:pt x="5667" y="389"/>
                    <a:pt x="5659" y="390"/>
                  </a:cubicBezTo>
                  <a:cubicBezTo>
                    <a:pt x="5585" y="390"/>
                    <a:pt x="5535" y="431"/>
                    <a:pt x="5469" y="473"/>
                  </a:cubicBezTo>
                  <a:cubicBezTo>
                    <a:pt x="5455" y="483"/>
                    <a:pt x="5441" y="488"/>
                    <a:pt x="5427" y="488"/>
                  </a:cubicBezTo>
                  <a:cubicBezTo>
                    <a:pt x="5408" y="488"/>
                    <a:pt x="5388" y="479"/>
                    <a:pt x="5369" y="464"/>
                  </a:cubicBezTo>
                  <a:cubicBezTo>
                    <a:pt x="5353" y="456"/>
                    <a:pt x="5328" y="423"/>
                    <a:pt x="5311" y="406"/>
                  </a:cubicBezTo>
                  <a:cubicBezTo>
                    <a:pt x="5292" y="457"/>
                    <a:pt x="5245" y="493"/>
                    <a:pt x="5191" y="493"/>
                  </a:cubicBezTo>
                  <a:cubicBezTo>
                    <a:pt x="5173" y="493"/>
                    <a:pt x="5155" y="489"/>
                    <a:pt x="5137" y="481"/>
                  </a:cubicBezTo>
                  <a:cubicBezTo>
                    <a:pt x="5114" y="466"/>
                    <a:pt x="5064" y="388"/>
                    <a:pt x="5043" y="388"/>
                  </a:cubicBezTo>
                  <a:cubicBezTo>
                    <a:pt x="5041" y="388"/>
                    <a:pt x="5039" y="388"/>
                    <a:pt x="5038" y="390"/>
                  </a:cubicBezTo>
                  <a:cubicBezTo>
                    <a:pt x="5029" y="398"/>
                    <a:pt x="5021" y="439"/>
                    <a:pt x="5013" y="456"/>
                  </a:cubicBezTo>
                  <a:cubicBezTo>
                    <a:pt x="5005" y="473"/>
                    <a:pt x="4988" y="489"/>
                    <a:pt x="4971" y="497"/>
                  </a:cubicBezTo>
                  <a:cubicBezTo>
                    <a:pt x="4963" y="503"/>
                    <a:pt x="4954" y="506"/>
                    <a:pt x="4945" y="506"/>
                  </a:cubicBezTo>
                  <a:cubicBezTo>
                    <a:pt x="4930" y="506"/>
                    <a:pt x="4916" y="497"/>
                    <a:pt x="4905" y="481"/>
                  </a:cubicBezTo>
                  <a:cubicBezTo>
                    <a:pt x="4897" y="473"/>
                    <a:pt x="4889" y="456"/>
                    <a:pt x="4880" y="439"/>
                  </a:cubicBezTo>
                  <a:cubicBezTo>
                    <a:pt x="4872" y="473"/>
                    <a:pt x="4864" y="506"/>
                    <a:pt x="4847" y="547"/>
                  </a:cubicBezTo>
                  <a:cubicBezTo>
                    <a:pt x="4838" y="566"/>
                    <a:pt x="4821" y="577"/>
                    <a:pt x="4803" y="577"/>
                  </a:cubicBezTo>
                  <a:cubicBezTo>
                    <a:pt x="4789" y="577"/>
                    <a:pt x="4775" y="570"/>
                    <a:pt x="4764" y="555"/>
                  </a:cubicBezTo>
                  <a:cubicBezTo>
                    <a:pt x="4731" y="514"/>
                    <a:pt x="4706" y="473"/>
                    <a:pt x="4681" y="431"/>
                  </a:cubicBezTo>
                  <a:cubicBezTo>
                    <a:pt x="4665" y="448"/>
                    <a:pt x="4657" y="473"/>
                    <a:pt x="4640" y="489"/>
                  </a:cubicBezTo>
                  <a:cubicBezTo>
                    <a:pt x="4657" y="497"/>
                    <a:pt x="4657" y="506"/>
                    <a:pt x="4665" y="514"/>
                  </a:cubicBezTo>
                  <a:cubicBezTo>
                    <a:pt x="4673" y="564"/>
                    <a:pt x="4648" y="605"/>
                    <a:pt x="4607" y="622"/>
                  </a:cubicBezTo>
                  <a:cubicBezTo>
                    <a:pt x="4590" y="632"/>
                    <a:pt x="4569" y="637"/>
                    <a:pt x="4549" y="637"/>
                  </a:cubicBezTo>
                  <a:cubicBezTo>
                    <a:pt x="4521" y="637"/>
                    <a:pt x="4494" y="628"/>
                    <a:pt x="4474" y="613"/>
                  </a:cubicBezTo>
                  <a:cubicBezTo>
                    <a:pt x="4433" y="589"/>
                    <a:pt x="4400" y="547"/>
                    <a:pt x="4383" y="506"/>
                  </a:cubicBezTo>
                  <a:cubicBezTo>
                    <a:pt x="4375" y="489"/>
                    <a:pt x="4375" y="481"/>
                    <a:pt x="4367" y="464"/>
                  </a:cubicBezTo>
                  <a:cubicBezTo>
                    <a:pt x="4342" y="514"/>
                    <a:pt x="4333" y="572"/>
                    <a:pt x="4325" y="622"/>
                  </a:cubicBezTo>
                  <a:cubicBezTo>
                    <a:pt x="4320" y="661"/>
                    <a:pt x="4295" y="680"/>
                    <a:pt x="4268" y="680"/>
                  </a:cubicBezTo>
                  <a:cubicBezTo>
                    <a:pt x="4250" y="680"/>
                    <a:pt x="4231" y="672"/>
                    <a:pt x="4217" y="655"/>
                  </a:cubicBezTo>
                  <a:cubicBezTo>
                    <a:pt x="4211" y="659"/>
                    <a:pt x="4203" y="661"/>
                    <a:pt x="4195" y="661"/>
                  </a:cubicBezTo>
                  <a:cubicBezTo>
                    <a:pt x="4173" y="661"/>
                    <a:pt x="4149" y="646"/>
                    <a:pt x="4143" y="622"/>
                  </a:cubicBezTo>
                  <a:cubicBezTo>
                    <a:pt x="4135" y="597"/>
                    <a:pt x="4126" y="572"/>
                    <a:pt x="4118" y="547"/>
                  </a:cubicBezTo>
                  <a:cubicBezTo>
                    <a:pt x="4110" y="605"/>
                    <a:pt x="4101" y="671"/>
                    <a:pt x="4101" y="729"/>
                  </a:cubicBezTo>
                  <a:cubicBezTo>
                    <a:pt x="4101" y="746"/>
                    <a:pt x="4101" y="754"/>
                    <a:pt x="4093" y="754"/>
                  </a:cubicBezTo>
                  <a:cubicBezTo>
                    <a:pt x="4101" y="779"/>
                    <a:pt x="4101" y="796"/>
                    <a:pt x="4101" y="821"/>
                  </a:cubicBezTo>
                  <a:cubicBezTo>
                    <a:pt x="4097" y="834"/>
                    <a:pt x="4087" y="840"/>
                    <a:pt x="4078" y="840"/>
                  </a:cubicBezTo>
                  <a:cubicBezTo>
                    <a:pt x="4071" y="840"/>
                    <a:pt x="4064" y="836"/>
                    <a:pt x="4060" y="829"/>
                  </a:cubicBezTo>
                  <a:cubicBezTo>
                    <a:pt x="4055" y="831"/>
                    <a:pt x="4050" y="832"/>
                    <a:pt x="4044" y="832"/>
                  </a:cubicBezTo>
                  <a:cubicBezTo>
                    <a:pt x="4030" y="832"/>
                    <a:pt x="4016" y="826"/>
                    <a:pt x="4010" y="821"/>
                  </a:cubicBezTo>
                  <a:lnTo>
                    <a:pt x="4010" y="829"/>
                  </a:lnTo>
                  <a:cubicBezTo>
                    <a:pt x="4019" y="845"/>
                    <a:pt x="4010" y="870"/>
                    <a:pt x="3985" y="879"/>
                  </a:cubicBezTo>
                  <a:cubicBezTo>
                    <a:pt x="3994" y="895"/>
                    <a:pt x="4002" y="920"/>
                    <a:pt x="4010" y="945"/>
                  </a:cubicBezTo>
                  <a:cubicBezTo>
                    <a:pt x="4022" y="987"/>
                    <a:pt x="3986" y="1016"/>
                    <a:pt x="3950" y="1016"/>
                  </a:cubicBezTo>
                  <a:cubicBezTo>
                    <a:pt x="3936" y="1016"/>
                    <a:pt x="3922" y="1012"/>
                    <a:pt x="3911" y="1003"/>
                  </a:cubicBezTo>
                  <a:cubicBezTo>
                    <a:pt x="3845" y="1003"/>
                    <a:pt x="3787" y="945"/>
                    <a:pt x="3753" y="895"/>
                  </a:cubicBezTo>
                  <a:cubicBezTo>
                    <a:pt x="3737" y="887"/>
                    <a:pt x="3720" y="870"/>
                    <a:pt x="3704" y="862"/>
                  </a:cubicBezTo>
                  <a:cubicBezTo>
                    <a:pt x="3654" y="821"/>
                    <a:pt x="3604" y="779"/>
                    <a:pt x="3555" y="746"/>
                  </a:cubicBezTo>
                  <a:cubicBezTo>
                    <a:pt x="3513" y="713"/>
                    <a:pt x="3464" y="688"/>
                    <a:pt x="3414" y="663"/>
                  </a:cubicBezTo>
                  <a:lnTo>
                    <a:pt x="3414" y="663"/>
                  </a:lnTo>
                  <a:cubicBezTo>
                    <a:pt x="3439" y="696"/>
                    <a:pt x="3464" y="729"/>
                    <a:pt x="3480" y="763"/>
                  </a:cubicBezTo>
                  <a:cubicBezTo>
                    <a:pt x="3502" y="806"/>
                    <a:pt x="3474" y="867"/>
                    <a:pt x="3428" y="867"/>
                  </a:cubicBezTo>
                  <a:cubicBezTo>
                    <a:pt x="3421" y="867"/>
                    <a:pt x="3413" y="865"/>
                    <a:pt x="3406" y="862"/>
                  </a:cubicBezTo>
                  <a:cubicBezTo>
                    <a:pt x="3207" y="779"/>
                    <a:pt x="3000" y="721"/>
                    <a:pt x="2792" y="688"/>
                  </a:cubicBezTo>
                  <a:cubicBezTo>
                    <a:pt x="2776" y="688"/>
                    <a:pt x="2751" y="688"/>
                    <a:pt x="2734" y="680"/>
                  </a:cubicBezTo>
                  <a:cubicBezTo>
                    <a:pt x="2728" y="693"/>
                    <a:pt x="2715" y="707"/>
                    <a:pt x="2698" y="707"/>
                  </a:cubicBezTo>
                  <a:cubicBezTo>
                    <a:pt x="2694" y="707"/>
                    <a:pt x="2689" y="706"/>
                    <a:pt x="2685" y="705"/>
                  </a:cubicBezTo>
                  <a:cubicBezTo>
                    <a:pt x="2610" y="688"/>
                    <a:pt x="2544" y="671"/>
                    <a:pt x="2469" y="655"/>
                  </a:cubicBezTo>
                  <a:cubicBezTo>
                    <a:pt x="2370" y="647"/>
                    <a:pt x="2262" y="655"/>
                    <a:pt x="2171" y="638"/>
                  </a:cubicBezTo>
                  <a:cubicBezTo>
                    <a:pt x="2138" y="630"/>
                    <a:pt x="2138" y="597"/>
                    <a:pt x="2146" y="580"/>
                  </a:cubicBezTo>
                  <a:cubicBezTo>
                    <a:pt x="1997" y="547"/>
                    <a:pt x="1840" y="514"/>
                    <a:pt x="1690" y="489"/>
                  </a:cubicBezTo>
                  <a:cubicBezTo>
                    <a:pt x="1608" y="481"/>
                    <a:pt x="1525" y="464"/>
                    <a:pt x="1442" y="456"/>
                  </a:cubicBezTo>
                  <a:cubicBezTo>
                    <a:pt x="1414" y="453"/>
                    <a:pt x="1387" y="451"/>
                    <a:pt x="1359" y="451"/>
                  </a:cubicBezTo>
                  <a:cubicBezTo>
                    <a:pt x="1321" y="451"/>
                    <a:pt x="1282" y="455"/>
                    <a:pt x="1243" y="464"/>
                  </a:cubicBezTo>
                  <a:cubicBezTo>
                    <a:pt x="1235" y="473"/>
                    <a:pt x="1226" y="473"/>
                    <a:pt x="1210" y="481"/>
                  </a:cubicBezTo>
                  <a:cubicBezTo>
                    <a:pt x="1218" y="489"/>
                    <a:pt x="1218" y="506"/>
                    <a:pt x="1202" y="514"/>
                  </a:cubicBezTo>
                  <a:cubicBezTo>
                    <a:pt x="1193" y="522"/>
                    <a:pt x="1177" y="531"/>
                    <a:pt x="1168" y="539"/>
                  </a:cubicBezTo>
                  <a:cubicBezTo>
                    <a:pt x="1135" y="605"/>
                    <a:pt x="1152" y="713"/>
                    <a:pt x="1160" y="779"/>
                  </a:cubicBezTo>
                  <a:cubicBezTo>
                    <a:pt x="1165" y="819"/>
                    <a:pt x="1134" y="841"/>
                    <a:pt x="1103" y="841"/>
                  </a:cubicBezTo>
                  <a:cubicBezTo>
                    <a:pt x="1082" y="841"/>
                    <a:pt x="1062" y="832"/>
                    <a:pt x="1052" y="812"/>
                  </a:cubicBezTo>
                  <a:cubicBezTo>
                    <a:pt x="1011" y="746"/>
                    <a:pt x="994" y="663"/>
                    <a:pt x="994" y="580"/>
                  </a:cubicBezTo>
                  <a:cubicBezTo>
                    <a:pt x="978" y="589"/>
                    <a:pt x="961" y="597"/>
                    <a:pt x="945" y="613"/>
                  </a:cubicBezTo>
                  <a:cubicBezTo>
                    <a:pt x="928" y="630"/>
                    <a:pt x="920" y="671"/>
                    <a:pt x="920" y="705"/>
                  </a:cubicBezTo>
                  <a:lnTo>
                    <a:pt x="895" y="812"/>
                  </a:lnTo>
                  <a:cubicBezTo>
                    <a:pt x="878" y="879"/>
                    <a:pt x="870" y="953"/>
                    <a:pt x="854" y="1019"/>
                  </a:cubicBezTo>
                  <a:cubicBezTo>
                    <a:pt x="829" y="1169"/>
                    <a:pt x="812" y="1318"/>
                    <a:pt x="804" y="1467"/>
                  </a:cubicBezTo>
                  <a:cubicBezTo>
                    <a:pt x="796" y="1541"/>
                    <a:pt x="787" y="1616"/>
                    <a:pt x="779" y="1682"/>
                  </a:cubicBezTo>
                  <a:cubicBezTo>
                    <a:pt x="771" y="1749"/>
                    <a:pt x="771" y="1823"/>
                    <a:pt x="746" y="1889"/>
                  </a:cubicBezTo>
                  <a:cubicBezTo>
                    <a:pt x="742" y="1902"/>
                    <a:pt x="729" y="1908"/>
                    <a:pt x="717" y="1908"/>
                  </a:cubicBezTo>
                  <a:cubicBezTo>
                    <a:pt x="704" y="1908"/>
                    <a:pt x="692" y="1902"/>
                    <a:pt x="688" y="1889"/>
                  </a:cubicBezTo>
                  <a:cubicBezTo>
                    <a:pt x="663" y="1815"/>
                    <a:pt x="663" y="1724"/>
                    <a:pt x="663" y="1649"/>
                  </a:cubicBezTo>
                  <a:cubicBezTo>
                    <a:pt x="663" y="1608"/>
                    <a:pt x="663" y="1558"/>
                    <a:pt x="663" y="1517"/>
                  </a:cubicBezTo>
                  <a:cubicBezTo>
                    <a:pt x="651" y="1499"/>
                    <a:pt x="635" y="1481"/>
                    <a:pt x="621" y="1481"/>
                  </a:cubicBezTo>
                  <a:cubicBezTo>
                    <a:pt x="615" y="1481"/>
                    <a:pt x="610" y="1484"/>
                    <a:pt x="605" y="1492"/>
                  </a:cubicBezTo>
                  <a:cubicBezTo>
                    <a:pt x="580" y="1517"/>
                    <a:pt x="572" y="1583"/>
                    <a:pt x="572" y="1624"/>
                  </a:cubicBezTo>
                  <a:cubicBezTo>
                    <a:pt x="547" y="1740"/>
                    <a:pt x="522" y="1856"/>
                    <a:pt x="514" y="1972"/>
                  </a:cubicBezTo>
                  <a:cubicBezTo>
                    <a:pt x="506" y="2088"/>
                    <a:pt x="497" y="2204"/>
                    <a:pt x="497" y="2320"/>
                  </a:cubicBezTo>
                  <a:cubicBezTo>
                    <a:pt x="497" y="2428"/>
                    <a:pt x="514" y="2552"/>
                    <a:pt x="481" y="2660"/>
                  </a:cubicBezTo>
                  <a:cubicBezTo>
                    <a:pt x="476" y="2674"/>
                    <a:pt x="460" y="2683"/>
                    <a:pt x="444" y="2683"/>
                  </a:cubicBezTo>
                  <a:cubicBezTo>
                    <a:pt x="433" y="2683"/>
                    <a:pt x="421" y="2679"/>
                    <a:pt x="414" y="2668"/>
                  </a:cubicBezTo>
                  <a:cubicBezTo>
                    <a:pt x="398" y="2635"/>
                    <a:pt x="390" y="2610"/>
                    <a:pt x="381" y="2577"/>
                  </a:cubicBezTo>
                  <a:cubicBezTo>
                    <a:pt x="375" y="2580"/>
                    <a:pt x="367" y="2582"/>
                    <a:pt x="358" y="2582"/>
                  </a:cubicBezTo>
                  <a:cubicBezTo>
                    <a:pt x="342" y="2582"/>
                    <a:pt x="322" y="2576"/>
                    <a:pt x="307" y="2561"/>
                  </a:cubicBezTo>
                  <a:cubicBezTo>
                    <a:pt x="297" y="2543"/>
                    <a:pt x="286" y="2536"/>
                    <a:pt x="276" y="2536"/>
                  </a:cubicBezTo>
                  <a:cubicBezTo>
                    <a:pt x="253" y="2536"/>
                    <a:pt x="232" y="2575"/>
                    <a:pt x="232" y="2610"/>
                  </a:cubicBezTo>
                  <a:cubicBezTo>
                    <a:pt x="232" y="2652"/>
                    <a:pt x="249" y="2693"/>
                    <a:pt x="265" y="2726"/>
                  </a:cubicBezTo>
                  <a:cubicBezTo>
                    <a:pt x="290" y="2768"/>
                    <a:pt x="307" y="2809"/>
                    <a:pt x="323" y="2851"/>
                  </a:cubicBezTo>
                  <a:cubicBezTo>
                    <a:pt x="356" y="2942"/>
                    <a:pt x="390" y="3025"/>
                    <a:pt x="414" y="3116"/>
                  </a:cubicBezTo>
                  <a:cubicBezTo>
                    <a:pt x="439" y="3199"/>
                    <a:pt x="464" y="3290"/>
                    <a:pt x="448" y="3381"/>
                  </a:cubicBezTo>
                  <a:cubicBezTo>
                    <a:pt x="448" y="3399"/>
                    <a:pt x="431" y="3407"/>
                    <a:pt x="413" y="3407"/>
                  </a:cubicBezTo>
                  <a:cubicBezTo>
                    <a:pt x="397" y="3407"/>
                    <a:pt x="381" y="3401"/>
                    <a:pt x="373" y="3389"/>
                  </a:cubicBezTo>
                  <a:cubicBezTo>
                    <a:pt x="348" y="3339"/>
                    <a:pt x="323" y="3281"/>
                    <a:pt x="307" y="3223"/>
                  </a:cubicBezTo>
                  <a:cubicBezTo>
                    <a:pt x="265" y="3223"/>
                    <a:pt x="232" y="3232"/>
                    <a:pt x="191" y="3232"/>
                  </a:cubicBezTo>
                  <a:cubicBezTo>
                    <a:pt x="180" y="3232"/>
                    <a:pt x="158" y="3228"/>
                    <a:pt x="139" y="3228"/>
                  </a:cubicBezTo>
                  <a:cubicBezTo>
                    <a:pt x="130" y="3228"/>
                    <a:pt x="122" y="3229"/>
                    <a:pt x="116" y="3232"/>
                  </a:cubicBezTo>
                  <a:cubicBezTo>
                    <a:pt x="116" y="3232"/>
                    <a:pt x="124" y="3232"/>
                    <a:pt x="116" y="3240"/>
                  </a:cubicBezTo>
                  <a:cubicBezTo>
                    <a:pt x="116" y="3248"/>
                    <a:pt x="108" y="3257"/>
                    <a:pt x="108" y="3265"/>
                  </a:cubicBezTo>
                  <a:cubicBezTo>
                    <a:pt x="91" y="3364"/>
                    <a:pt x="100" y="3480"/>
                    <a:pt x="124" y="3580"/>
                  </a:cubicBezTo>
                  <a:cubicBezTo>
                    <a:pt x="141" y="3687"/>
                    <a:pt x="182" y="3795"/>
                    <a:pt x="224" y="3895"/>
                  </a:cubicBezTo>
                  <a:cubicBezTo>
                    <a:pt x="240" y="3944"/>
                    <a:pt x="265" y="3994"/>
                    <a:pt x="282" y="4044"/>
                  </a:cubicBezTo>
                  <a:cubicBezTo>
                    <a:pt x="307" y="4093"/>
                    <a:pt x="332" y="4143"/>
                    <a:pt x="315" y="4201"/>
                  </a:cubicBezTo>
                  <a:cubicBezTo>
                    <a:pt x="307" y="4226"/>
                    <a:pt x="290" y="4234"/>
                    <a:pt x="274" y="4243"/>
                  </a:cubicBezTo>
                  <a:cubicBezTo>
                    <a:pt x="323" y="4301"/>
                    <a:pt x="381" y="4334"/>
                    <a:pt x="448" y="4375"/>
                  </a:cubicBezTo>
                  <a:cubicBezTo>
                    <a:pt x="481" y="4392"/>
                    <a:pt x="514" y="4408"/>
                    <a:pt x="547" y="4425"/>
                  </a:cubicBezTo>
                  <a:lnTo>
                    <a:pt x="555" y="4425"/>
                  </a:lnTo>
                  <a:lnTo>
                    <a:pt x="564" y="4433"/>
                  </a:lnTo>
                  <a:cubicBezTo>
                    <a:pt x="576" y="4429"/>
                    <a:pt x="588" y="4427"/>
                    <a:pt x="601" y="4427"/>
                  </a:cubicBezTo>
                  <a:cubicBezTo>
                    <a:pt x="613" y="4427"/>
                    <a:pt x="626" y="4429"/>
                    <a:pt x="638" y="4433"/>
                  </a:cubicBezTo>
                  <a:cubicBezTo>
                    <a:pt x="663" y="4450"/>
                    <a:pt x="671" y="4483"/>
                    <a:pt x="646" y="4499"/>
                  </a:cubicBezTo>
                  <a:cubicBezTo>
                    <a:pt x="663" y="4524"/>
                    <a:pt x="655" y="4549"/>
                    <a:pt x="630" y="4566"/>
                  </a:cubicBezTo>
                  <a:cubicBezTo>
                    <a:pt x="630" y="4566"/>
                    <a:pt x="630" y="4566"/>
                    <a:pt x="613" y="4574"/>
                  </a:cubicBezTo>
                  <a:cubicBezTo>
                    <a:pt x="613" y="4582"/>
                    <a:pt x="605" y="4582"/>
                    <a:pt x="597" y="4582"/>
                  </a:cubicBezTo>
                  <a:cubicBezTo>
                    <a:pt x="588" y="4586"/>
                    <a:pt x="580" y="4588"/>
                    <a:pt x="571" y="4588"/>
                  </a:cubicBezTo>
                  <a:cubicBezTo>
                    <a:pt x="562" y="4588"/>
                    <a:pt x="551" y="4586"/>
                    <a:pt x="539" y="4582"/>
                  </a:cubicBezTo>
                  <a:cubicBezTo>
                    <a:pt x="522" y="4582"/>
                    <a:pt x="497" y="4574"/>
                    <a:pt x="481" y="4566"/>
                  </a:cubicBezTo>
                  <a:cubicBezTo>
                    <a:pt x="464" y="4574"/>
                    <a:pt x="456" y="4574"/>
                    <a:pt x="439" y="4582"/>
                  </a:cubicBezTo>
                  <a:cubicBezTo>
                    <a:pt x="406" y="4591"/>
                    <a:pt x="373" y="4607"/>
                    <a:pt x="340" y="4615"/>
                  </a:cubicBezTo>
                  <a:cubicBezTo>
                    <a:pt x="332" y="4624"/>
                    <a:pt x="323" y="4624"/>
                    <a:pt x="315" y="4632"/>
                  </a:cubicBezTo>
                  <a:cubicBezTo>
                    <a:pt x="340" y="4649"/>
                    <a:pt x="373" y="4665"/>
                    <a:pt x="406" y="4673"/>
                  </a:cubicBezTo>
                  <a:lnTo>
                    <a:pt x="414" y="4682"/>
                  </a:lnTo>
                  <a:cubicBezTo>
                    <a:pt x="423" y="4682"/>
                    <a:pt x="431" y="4690"/>
                    <a:pt x="439" y="4690"/>
                  </a:cubicBezTo>
                  <a:cubicBezTo>
                    <a:pt x="456" y="4698"/>
                    <a:pt x="472" y="4698"/>
                    <a:pt x="489" y="4707"/>
                  </a:cubicBezTo>
                  <a:cubicBezTo>
                    <a:pt x="522" y="4715"/>
                    <a:pt x="555" y="4723"/>
                    <a:pt x="588" y="4731"/>
                  </a:cubicBezTo>
                  <a:cubicBezTo>
                    <a:pt x="622" y="4740"/>
                    <a:pt x="646" y="4773"/>
                    <a:pt x="638" y="4814"/>
                  </a:cubicBezTo>
                  <a:cubicBezTo>
                    <a:pt x="680" y="4831"/>
                    <a:pt x="671" y="4897"/>
                    <a:pt x="622" y="4897"/>
                  </a:cubicBezTo>
                  <a:cubicBezTo>
                    <a:pt x="588" y="4901"/>
                    <a:pt x="553" y="4903"/>
                    <a:pt x="518" y="4903"/>
                  </a:cubicBezTo>
                  <a:cubicBezTo>
                    <a:pt x="483" y="4903"/>
                    <a:pt x="448" y="4901"/>
                    <a:pt x="414" y="4897"/>
                  </a:cubicBezTo>
                  <a:cubicBezTo>
                    <a:pt x="332" y="4955"/>
                    <a:pt x="249" y="5030"/>
                    <a:pt x="182" y="5113"/>
                  </a:cubicBezTo>
                  <a:cubicBezTo>
                    <a:pt x="149" y="5154"/>
                    <a:pt x="108" y="5195"/>
                    <a:pt x="75" y="5245"/>
                  </a:cubicBezTo>
                  <a:cubicBezTo>
                    <a:pt x="66" y="5253"/>
                    <a:pt x="58" y="5270"/>
                    <a:pt x="58" y="5278"/>
                  </a:cubicBezTo>
                  <a:cubicBezTo>
                    <a:pt x="66" y="5270"/>
                    <a:pt x="83" y="5270"/>
                    <a:pt x="100" y="5262"/>
                  </a:cubicBezTo>
                  <a:cubicBezTo>
                    <a:pt x="158" y="5237"/>
                    <a:pt x="216" y="5204"/>
                    <a:pt x="282" y="5187"/>
                  </a:cubicBezTo>
                  <a:cubicBezTo>
                    <a:pt x="348" y="5162"/>
                    <a:pt x="423" y="5154"/>
                    <a:pt x="489" y="5154"/>
                  </a:cubicBezTo>
                  <a:cubicBezTo>
                    <a:pt x="530" y="5154"/>
                    <a:pt x="580" y="5154"/>
                    <a:pt x="613" y="5171"/>
                  </a:cubicBezTo>
                  <a:cubicBezTo>
                    <a:pt x="622" y="5168"/>
                    <a:pt x="630" y="5167"/>
                    <a:pt x="638" y="5167"/>
                  </a:cubicBezTo>
                  <a:cubicBezTo>
                    <a:pt x="662" y="5167"/>
                    <a:pt x="686" y="5177"/>
                    <a:pt x="704" y="5195"/>
                  </a:cubicBezTo>
                  <a:cubicBezTo>
                    <a:pt x="746" y="5237"/>
                    <a:pt x="721" y="5303"/>
                    <a:pt x="688" y="5344"/>
                  </a:cubicBezTo>
                  <a:cubicBezTo>
                    <a:pt x="671" y="5369"/>
                    <a:pt x="638" y="5386"/>
                    <a:pt x="613" y="5402"/>
                  </a:cubicBezTo>
                  <a:cubicBezTo>
                    <a:pt x="547" y="5436"/>
                    <a:pt x="481" y="5460"/>
                    <a:pt x="423" y="5485"/>
                  </a:cubicBezTo>
                  <a:cubicBezTo>
                    <a:pt x="390" y="5502"/>
                    <a:pt x="365" y="5518"/>
                    <a:pt x="332" y="5535"/>
                  </a:cubicBezTo>
                  <a:cubicBezTo>
                    <a:pt x="207" y="5651"/>
                    <a:pt x="116" y="5800"/>
                    <a:pt x="83" y="5958"/>
                  </a:cubicBezTo>
                  <a:cubicBezTo>
                    <a:pt x="108" y="5941"/>
                    <a:pt x="141" y="5924"/>
                    <a:pt x="166" y="5908"/>
                  </a:cubicBezTo>
                  <a:cubicBezTo>
                    <a:pt x="224" y="5866"/>
                    <a:pt x="282" y="5833"/>
                    <a:pt x="340" y="5825"/>
                  </a:cubicBezTo>
                  <a:cubicBezTo>
                    <a:pt x="346" y="5823"/>
                    <a:pt x="352" y="5822"/>
                    <a:pt x="359" y="5822"/>
                  </a:cubicBezTo>
                  <a:cubicBezTo>
                    <a:pt x="412" y="5822"/>
                    <a:pt x="467" y="5881"/>
                    <a:pt x="423" y="5933"/>
                  </a:cubicBezTo>
                  <a:cubicBezTo>
                    <a:pt x="332" y="6057"/>
                    <a:pt x="249" y="6198"/>
                    <a:pt x="191" y="6347"/>
                  </a:cubicBezTo>
                  <a:cubicBezTo>
                    <a:pt x="224" y="6330"/>
                    <a:pt x="257" y="6306"/>
                    <a:pt x="290" y="6289"/>
                  </a:cubicBezTo>
                  <a:cubicBezTo>
                    <a:pt x="365" y="6239"/>
                    <a:pt x="456" y="6173"/>
                    <a:pt x="547" y="6173"/>
                  </a:cubicBezTo>
                  <a:cubicBezTo>
                    <a:pt x="588" y="6173"/>
                    <a:pt x="605" y="6214"/>
                    <a:pt x="588" y="6239"/>
                  </a:cubicBezTo>
                  <a:cubicBezTo>
                    <a:pt x="572" y="6272"/>
                    <a:pt x="539" y="6306"/>
                    <a:pt x="514" y="6330"/>
                  </a:cubicBezTo>
                  <a:cubicBezTo>
                    <a:pt x="530" y="6355"/>
                    <a:pt x="530" y="6380"/>
                    <a:pt x="514" y="6397"/>
                  </a:cubicBezTo>
                  <a:cubicBezTo>
                    <a:pt x="481" y="6446"/>
                    <a:pt x="448" y="6504"/>
                    <a:pt x="431" y="6562"/>
                  </a:cubicBezTo>
                  <a:cubicBezTo>
                    <a:pt x="423" y="6579"/>
                    <a:pt x="414" y="6596"/>
                    <a:pt x="414" y="6620"/>
                  </a:cubicBezTo>
                  <a:lnTo>
                    <a:pt x="431" y="6604"/>
                  </a:lnTo>
                  <a:cubicBezTo>
                    <a:pt x="481" y="6571"/>
                    <a:pt x="522" y="6538"/>
                    <a:pt x="564" y="6513"/>
                  </a:cubicBezTo>
                  <a:cubicBezTo>
                    <a:pt x="575" y="6503"/>
                    <a:pt x="587" y="6499"/>
                    <a:pt x="599" y="6499"/>
                  </a:cubicBezTo>
                  <a:cubicBezTo>
                    <a:pt x="627" y="6499"/>
                    <a:pt x="651" y="6525"/>
                    <a:pt x="663" y="6554"/>
                  </a:cubicBezTo>
                  <a:cubicBezTo>
                    <a:pt x="671" y="6562"/>
                    <a:pt x="671" y="6571"/>
                    <a:pt x="671" y="6579"/>
                  </a:cubicBezTo>
                  <a:cubicBezTo>
                    <a:pt x="680" y="6562"/>
                    <a:pt x="688" y="6554"/>
                    <a:pt x="704" y="6546"/>
                  </a:cubicBezTo>
                  <a:cubicBezTo>
                    <a:pt x="716" y="6540"/>
                    <a:pt x="728" y="6534"/>
                    <a:pt x="743" y="6534"/>
                  </a:cubicBezTo>
                  <a:cubicBezTo>
                    <a:pt x="749" y="6534"/>
                    <a:pt x="755" y="6535"/>
                    <a:pt x="762" y="6538"/>
                  </a:cubicBezTo>
                  <a:cubicBezTo>
                    <a:pt x="787" y="6538"/>
                    <a:pt x="804" y="6571"/>
                    <a:pt x="787" y="6596"/>
                  </a:cubicBezTo>
                  <a:cubicBezTo>
                    <a:pt x="771" y="6612"/>
                    <a:pt x="762" y="6620"/>
                    <a:pt x="754" y="6637"/>
                  </a:cubicBezTo>
                  <a:lnTo>
                    <a:pt x="754" y="6645"/>
                  </a:lnTo>
                  <a:lnTo>
                    <a:pt x="746" y="6670"/>
                  </a:lnTo>
                  <a:cubicBezTo>
                    <a:pt x="738" y="6678"/>
                    <a:pt x="738" y="6687"/>
                    <a:pt x="729" y="6695"/>
                  </a:cubicBezTo>
                  <a:cubicBezTo>
                    <a:pt x="696" y="6736"/>
                    <a:pt x="655" y="6761"/>
                    <a:pt x="605" y="6761"/>
                  </a:cubicBezTo>
                  <a:cubicBezTo>
                    <a:pt x="489" y="6869"/>
                    <a:pt x="381" y="6993"/>
                    <a:pt x="282" y="7118"/>
                  </a:cubicBezTo>
                  <a:cubicBezTo>
                    <a:pt x="224" y="7200"/>
                    <a:pt x="166" y="7275"/>
                    <a:pt x="116" y="7358"/>
                  </a:cubicBezTo>
                  <a:cubicBezTo>
                    <a:pt x="91" y="7383"/>
                    <a:pt x="66" y="7416"/>
                    <a:pt x="50" y="7449"/>
                  </a:cubicBezTo>
                  <a:lnTo>
                    <a:pt x="124" y="7383"/>
                  </a:lnTo>
                  <a:cubicBezTo>
                    <a:pt x="138" y="7371"/>
                    <a:pt x="154" y="7366"/>
                    <a:pt x="169" y="7366"/>
                  </a:cubicBezTo>
                  <a:cubicBezTo>
                    <a:pt x="208" y="7366"/>
                    <a:pt x="244" y="7401"/>
                    <a:pt x="232" y="7449"/>
                  </a:cubicBezTo>
                  <a:cubicBezTo>
                    <a:pt x="199" y="7615"/>
                    <a:pt x="191" y="7789"/>
                    <a:pt x="191" y="7963"/>
                  </a:cubicBezTo>
                  <a:lnTo>
                    <a:pt x="240" y="7963"/>
                  </a:lnTo>
                  <a:cubicBezTo>
                    <a:pt x="290" y="7822"/>
                    <a:pt x="390" y="7673"/>
                    <a:pt x="514" y="7623"/>
                  </a:cubicBezTo>
                  <a:lnTo>
                    <a:pt x="539" y="7623"/>
                  </a:lnTo>
                  <a:cubicBezTo>
                    <a:pt x="539" y="7623"/>
                    <a:pt x="547" y="7623"/>
                    <a:pt x="547" y="7631"/>
                  </a:cubicBezTo>
                  <a:cubicBezTo>
                    <a:pt x="564" y="7640"/>
                    <a:pt x="564" y="7664"/>
                    <a:pt x="555" y="7681"/>
                  </a:cubicBezTo>
                  <a:cubicBezTo>
                    <a:pt x="522" y="7739"/>
                    <a:pt x="464" y="7789"/>
                    <a:pt x="423" y="7855"/>
                  </a:cubicBezTo>
                  <a:cubicBezTo>
                    <a:pt x="398" y="7896"/>
                    <a:pt x="381" y="7938"/>
                    <a:pt x="365" y="7979"/>
                  </a:cubicBezTo>
                  <a:lnTo>
                    <a:pt x="373" y="7971"/>
                  </a:lnTo>
                  <a:cubicBezTo>
                    <a:pt x="377" y="7970"/>
                    <a:pt x="380" y="7970"/>
                    <a:pt x="384" y="7970"/>
                  </a:cubicBezTo>
                  <a:cubicBezTo>
                    <a:pt x="429" y="7970"/>
                    <a:pt x="462" y="8016"/>
                    <a:pt x="439" y="8062"/>
                  </a:cubicBezTo>
                  <a:cubicBezTo>
                    <a:pt x="398" y="8162"/>
                    <a:pt x="356" y="8261"/>
                    <a:pt x="332" y="8360"/>
                  </a:cubicBezTo>
                  <a:cubicBezTo>
                    <a:pt x="381" y="8360"/>
                    <a:pt x="414" y="8410"/>
                    <a:pt x="390" y="8460"/>
                  </a:cubicBezTo>
                  <a:cubicBezTo>
                    <a:pt x="315" y="8609"/>
                    <a:pt x="224" y="8775"/>
                    <a:pt x="207" y="8957"/>
                  </a:cubicBezTo>
                  <a:cubicBezTo>
                    <a:pt x="199" y="9040"/>
                    <a:pt x="207" y="9123"/>
                    <a:pt x="232" y="9206"/>
                  </a:cubicBezTo>
                  <a:cubicBezTo>
                    <a:pt x="257" y="9255"/>
                    <a:pt x="290" y="9297"/>
                    <a:pt x="315" y="9338"/>
                  </a:cubicBezTo>
                  <a:cubicBezTo>
                    <a:pt x="340" y="9305"/>
                    <a:pt x="365" y="9264"/>
                    <a:pt x="398" y="9230"/>
                  </a:cubicBezTo>
                  <a:cubicBezTo>
                    <a:pt x="404" y="9224"/>
                    <a:pt x="411" y="9222"/>
                    <a:pt x="419" y="9222"/>
                  </a:cubicBezTo>
                  <a:cubicBezTo>
                    <a:pt x="443" y="9222"/>
                    <a:pt x="468" y="9247"/>
                    <a:pt x="456" y="9272"/>
                  </a:cubicBezTo>
                  <a:cubicBezTo>
                    <a:pt x="423" y="9380"/>
                    <a:pt x="365" y="9479"/>
                    <a:pt x="332" y="9587"/>
                  </a:cubicBezTo>
                  <a:cubicBezTo>
                    <a:pt x="356" y="9603"/>
                    <a:pt x="373" y="9636"/>
                    <a:pt x="365" y="9670"/>
                  </a:cubicBezTo>
                  <a:cubicBezTo>
                    <a:pt x="348" y="9736"/>
                    <a:pt x="332" y="9802"/>
                    <a:pt x="323" y="9868"/>
                  </a:cubicBezTo>
                  <a:cubicBezTo>
                    <a:pt x="323" y="9893"/>
                    <a:pt x="323" y="9926"/>
                    <a:pt x="315" y="9951"/>
                  </a:cubicBezTo>
                  <a:lnTo>
                    <a:pt x="315" y="9960"/>
                  </a:lnTo>
                  <a:lnTo>
                    <a:pt x="323" y="9960"/>
                  </a:lnTo>
                  <a:cubicBezTo>
                    <a:pt x="332" y="9968"/>
                    <a:pt x="348" y="9968"/>
                    <a:pt x="356" y="9976"/>
                  </a:cubicBezTo>
                  <a:cubicBezTo>
                    <a:pt x="398" y="10018"/>
                    <a:pt x="414" y="10084"/>
                    <a:pt x="439" y="10134"/>
                  </a:cubicBezTo>
                  <a:lnTo>
                    <a:pt x="448" y="10142"/>
                  </a:lnTo>
                  <a:cubicBezTo>
                    <a:pt x="464" y="10100"/>
                    <a:pt x="489" y="10067"/>
                    <a:pt x="514" y="10026"/>
                  </a:cubicBezTo>
                  <a:cubicBezTo>
                    <a:pt x="523" y="10011"/>
                    <a:pt x="536" y="10005"/>
                    <a:pt x="550" y="10005"/>
                  </a:cubicBezTo>
                  <a:cubicBezTo>
                    <a:pt x="575" y="10005"/>
                    <a:pt x="599" y="10027"/>
                    <a:pt x="588" y="10059"/>
                  </a:cubicBezTo>
                  <a:cubicBezTo>
                    <a:pt x="564" y="10183"/>
                    <a:pt x="539" y="10299"/>
                    <a:pt x="522" y="10423"/>
                  </a:cubicBezTo>
                  <a:cubicBezTo>
                    <a:pt x="564" y="10432"/>
                    <a:pt x="605" y="10473"/>
                    <a:pt x="588" y="10523"/>
                  </a:cubicBezTo>
                  <a:cubicBezTo>
                    <a:pt x="547" y="10680"/>
                    <a:pt x="514" y="10846"/>
                    <a:pt x="522" y="11003"/>
                  </a:cubicBezTo>
                  <a:cubicBezTo>
                    <a:pt x="530" y="11070"/>
                    <a:pt x="547" y="11144"/>
                    <a:pt x="572" y="11202"/>
                  </a:cubicBezTo>
                  <a:cubicBezTo>
                    <a:pt x="580" y="11219"/>
                    <a:pt x="588" y="11235"/>
                    <a:pt x="597" y="11252"/>
                  </a:cubicBezTo>
                  <a:cubicBezTo>
                    <a:pt x="613" y="11227"/>
                    <a:pt x="630" y="11194"/>
                    <a:pt x="655" y="11177"/>
                  </a:cubicBezTo>
                  <a:cubicBezTo>
                    <a:pt x="660" y="11169"/>
                    <a:pt x="669" y="11166"/>
                    <a:pt x="679" y="11166"/>
                  </a:cubicBezTo>
                  <a:cubicBezTo>
                    <a:pt x="699" y="11166"/>
                    <a:pt x="721" y="11180"/>
                    <a:pt x="721" y="11202"/>
                  </a:cubicBezTo>
                  <a:cubicBezTo>
                    <a:pt x="721" y="11260"/>
                    <a:pt x="704" y="11318"/>
                    <a:pt x="696" y="11376"/>
                  </a:cubicBezTo>
                  <a:lnTo>
                    <a:pt x="696" y="11385"/>
                  </a:lnTo>
                  <a:cubicBezTo>
                    <a:pt x="738" y="11385"/>
                    <a:pt x="787" y="11409"/>
                    <a:pt x="779" y="11459"/>
                  </a:cubicBezTo>
                  <a:cubicBezTo>
                    <a:pt x="771" y="11592"/>
                    <a:pt x="787" y="11724"/>
                    <a:pt x="845" y="11840"/>
                  </a:cubicBezTo>
                  <a:cubicBezTo>
                    <a:pt x="870" y="11898"/>
                    <a:pt x="903" y="11956"/>
                    <a:pt x="945" y="12006"/>
                  </a:cubicBezTo>
                  <a:cubicBezTo>
                    <a:pt x="986" y="12056"/>
                    <a:pt x="1036" y="12097"/>
                    <a:pt x="1052" y="12155"/>
                  </a:cubicBezTo>
                  <a:cubicBezTo>
                    <a:pt x="1094" y="12105"/>
                    <a:pt x="1152" y="12072"/>
                    <a:pt x="1210" y="12039"/>
                  </a:cubicBezTo>
                  <a:cubicBezTo>
                    <a:pt x="1214" y="12037"/>
                    <a:pt x="1219" y="12036"/>
                    <a:pt x="1223" y="12036"/>
                  </a:cubicBezTo>
                  <a:cubicBezTo>
                    <a:pt x="1251" y="12036"/>
                    <a:pt x="1272" y="12076"/>
                    <a:pt x="1243" y="12097"/>
                  </a:cubicBezTo>
                  <a:cubicBezTo>
                    <a:pt x="1168" y="12147"/>
                    <a:pt x="1110" y="12221"/>
                    <a:pt x="1069" y="12304"/>
                  </a:cubicBezTo>
                  <a:cubicBezTo>
                    <a:pt x="1119" y="12279"/>
                    <a:pt x="1168" y="12246"/>
                    <a:pt x="1210" y="12205"/>
                  </a:cubicBezTo>
                  <a:cubicBezTo>
                    <a:pt x="1223" y="12192"/>
                    <a:pt x="1242" y="12185"/>
                    <a:pt x="1260" y="12185"/>
                  </a:cubicBezTo>
                  <a:cubicBezTo>
                    <a:pt x="1291" y="12185"/>
                    <a:pt x="1321" y="12202"/>
                    <a:pt x="1326" y="12238"/>
                  </a:cubicBezTo>
                  <a:cubicBezTo>
                    <a:pt x="1334" y="12313"/>
                    <a:pt x="1326" y="12387"/>
                    <a:pt x="1301" y="12462"/>
                  </a:cubicBezTo>
                  <a:cubicBezTo>
                    <a:pt x="1284" y="12511"/>
                    <a:pt x="1260" y="12569"/>
                    <a:pt x="1284" y="12627"/>
                  </a:cubicBezTo>
                  <a:cubicBezTo>
                    <a:pt x="1294" y="12646"/>
                    <a:pt x="1306" y="12653"/>
                    <a:pt x="1318" y="12653"/>
                  </a:cubicBezTo>
                  <a:cubicBezTo>
                    <a:pt x="1339" y="12653"/>
                    <a:pt x="1363" y="12635"/>
                    <a:pt x="1384" y="12619"/>
                  </a:cubicBezTo>
                  <a:cubicBezTo>
                    <a:pt x="1434" y="12594"/>
                    <a:pt x="1483" y="12561"/>
                    <a:pt x="1550" y="12561"/>
                  </a:cubicBezTo>
                  <a:cubicBezTo>
                    <a:pt x="1591" y="12561"/>
                    <a:pt x="1624" y="12603"/>
                    <a:pt x="1624" y="12644"/>
                  </a:cubicBezTo>
                  <a:cubicBezTo>
                    <a:pt x="1624" y="12727"/>
                    <a:pt x="1624" y="12810"/>
                    <a:pt x="1624" y="12893"/>
                  </a:cubicBezTo>
                  <a:cubicBezTo>
                    <a:pt x="1632" y="12959"/>
                    <a:pt x="1624" y="13042"/>
                    <a:pt x="1657" y="13100"/>
                  </a:cubicBezTo>
                  <a:cubicBezTo>
                    <a:pt x="1694" y="13158"/>
                    <a:pt x="1749" y="13173"/>
                    <a:pt x="1810" y="13173"/>
                  </a:cubicBezTo>
                  <a:cubicBezTo>
                    <a:pt x="1875" y="13173"/>
                    <a:pt x="1946" y="13156"/>
                    <a:pt x="2006" y="13156"/>
                  </a:cubicBezTo>
                  <a:cubicBezTo>
                    <a:pt x="2017" y="13156"/>
                    <a:pt x="2028" y="13156"/>
                    <a:pt x="2038" y="13158"/>
                  </a:cubicBezTo>
                  <a:cubicBezTo>
                    <a:pt x="2072" y="13158"/>
                    <a:pt x="2105" y="13207"/>
                    <a:pt x="2072" y="13241"/>
                  </a:cubicBezTo>
                  <a:cubicBezTo>
                    <a:pt x="2004" y="13295"/>
                    <a:pt x="1907" y="13327"/>
                    <a:pt x="1810" y="13327"/>
                  </a:cubicBezTo>
                  <a:cubicBezTo>
                    <a:pt x="1716" y="13327"/>
                    <a:pt x="1623" y="13297"/>
                    <a:pt x="1558" y="13232"/>
                  </a:cubicBezTo>
                  <a:cubicBezTo>
                    <a:pt x="1500" y="13158"/>
                    <a:pt x="1483" y="13075"/>
                    <a:pt x="1475" y="12984"/>
                  </a:cubicBezTo>
                  <a:cubicBezTo>
                    <a:pt x="1467" y="12901"/>
                    <a:pt x="1467" y="12826"/>
                    <a:pt x="1467" y="12752"/>
                  </a:cubicBezTo>
                  <a:cubicBezTo>
                    <a:pt x="1434" y="12768"/>
                    <a:pt x="1400" y="12793"/>
                    <a:pt x="1367" y="12801"/>
                  </a:cubicBezTo>
                  <a:cubicBezTo>
                    <a:pt x="1352" y="12805"/>
                    <a:pt x="1337" y="12806"/>
                    <a:pt x="1323" y="12806"/>
                  </a:cubicBezTo>
                  <a:cubicBezTo>
                    <a:pt x="1266" y="12806"/>
                    <a:pt x="1216" y="12781"/>
                    <a:pt x="1177" y="12735"/>
                  </a:cubicBezTo>
                  <a:cubicBezTo>
                    <a:pt x="1160" y="12710"/>
                    <a:pt x="1144" y="12685"/>
                    <a:pt x="1135" y="12652"/>
                  </a:cubicBezTo>
                  <a:cubicBezTo>
                    <a:pt x="1052" y="12752"/>
                    <a:pt x="978" y="12851"/>
                    <a:pt x="903" y="12967"/>
                  </a:cubicBezTo>
                  <a:cubicBezTo>
                    <a:pt x="920" y="12984"/>
                    <a:pt x="928" y="13009"/>
                    <a:pt x="912" y="13042"/>
                  </a:cubicBezTo>
                  <a:cubicBezTo>
                    <a:pt x="787" y="13232"/>
                    <a:pt x="655" y="13423"/>
                    <a:pt x="530" y="13622"/>
                  </a:cubicBezTo>
                  <a:cubicBezTo>
                    <a:pt x="555" y="13655"/>
                    <a:pt x="564" y="13713"/>
                    <a:pt x="547" y="13754"/>
                  </a:cubicBezTo>
                  <a:cubicBezTo>
                    <a:pt x="514" y="13837"/>
                    <a:pt x="414" y="13887"/>
                    <a:pt x="356" y="13953"/>
                  </a:cubicBezTo>
                  <a:cubicBezTo>
                    <a:pt x="298" y="14028"/>
                    <a:pt x="249" y="14119"/>
                    <a:pt x="216" y="14210"/>
                  </a:cubicBezTo>
                  <a:cubicBezTo>
                    <a:pt x="199" y="14251"/>
                    <a:pt x="182" y="14293"/>
                    <a:pt x="174" y="14343"/>
                  </a:cubicBezTo>
                  <a:cubicBezTo>
                    <a:pt x="166" y="14367"/>
                    <a:pt x="166" y="14392"/>
                    <a:pt x="166" y="14417"/>
                  </a:cubicBezTo>
                  <a:cubicBezTo>
                    <a:pt x="158" y="14434"/>
                    <a:pt x="158" y="14442"/>
                    <a:pt x="158" y="14450"/>
                  </a:cubicBezTo>
                  <a:cubicBezTo>
                    <a:pt x="167" y="14434"/>
                    <a:pt x="183" y="14427"/>
                    <a:pt x="198" y="14427"/>
                  </a:cubicBezTo>
                  <a:cubicBezTo>
                    <a:pt x="222" y="14427"/>
                    <a:pt x="242" y="14445"/>
                    <a:pt x="232" y="14475"/>
                  </a:cubicBezTo>
                  <a:cubicBezTo>
                    <a:pt x="207" y="14558"/>
                    <a:pt x="191" y="14633"/>
                    <a:pt x="166" y="14715"/>
                  </a:cubicBezTo>
                  <a:cubicBezTo>
                    <a:pt x="166" y="14757"/>
                    <a:pt x="158" y="14790"/>
                    <a:pt x="149" y="14831"/>
                  </a:cubicBezTo>
                  <a:cubicBezTo>
                    <a:pt x="133" y="14931"/>
                    <a:pt x="133" y="15022"/>
                    <a:pt x="116" y="15121"/>
                  </a:cubicBezTo>
                  <a:cubicBezTo>
                    <a:pt x="108" y="15138"/>
                    <a:pt x="91" y="15155"/>
                    <a:pt x="75" y="15155"/>
                  </a:cubicBezTo>
                  <a:cubicBezTo>
                    <a:pt x="66" y="15171"/>
                    <a:pt x="66" y="15188"/>
                    <a:pt x="66" y="15196"/>
                  </a:cubicBezTo>
                  <a:cubicBezTo>
                    <a:pt x="42" y="15312"/>
                    <a:pt x="17" y="15428"/>
                    <a:pt x="0" y="15544"/>
                  </a:cubicBezTo>
                  <a:lnTo>
                    <a:pt x="8" y="15544"/>
                  </a:lnTo>
                  <a:cubicBezTo>
                    <a:pt x="14" y="15543"/>
                    <a:pt x="20" y="15542"/>
                    <a:pt x="26" y="15542"/>
                  </a:cubicBezTo>
                  <a:cubicBezTo>
                    <a:pt x="57" y="15542"/>
                    <a:pt x="93" y="15559"/>
                    <a:pt x="100" y="15594"/>
                  </a:cubicBezTo>
                  <a:cubicBezTo>
                    <a:pt x="116" y="15701"/>
                    <a:pt x="149" y="15809"/>
                    <a:pt x="191" y="15908"/>
                  </a:cubicBezTo>
                  <a:cubicBezTo>
                    <a:pt x="257" y="15875"/>
                    <a:pt x="332" y="15859"/>
                    <a:pt x="406" y="15850"/>
                  </a:cubicBezTo>
                  <a:cubicBezTo>
                    <a:pt x="427" y="15849"/>
                    <a:pt x="447" y="15848"/>
                    <a:pt x="467" y="15848"/>
                  </a:cubicBezTo>
                  <a:cubicBezTo>
                    <a:pt x="678" y="15848"/>
                    <a:pt x="882" y="15922"/>
                    <a:pt x="1086" y="15975"/>
                  </a:cubicBezTo>
                  <a:cubicBezTo>
                    <a:pt x="1342" y="16041"/>
                    <a:pt x="1608" y="16107"/>
                    <a:pt x="1864" y="16165"/>
                  </a:cubicBezTo>
                  <a:cubicBezTo>
                    <a:pt x="2395" y="16281"/>
                    <a:pt x="2925" y="16381"/>
                    <a:pt x="3464" y="16455"/>
                  </a:cubicBezTo>
                  <a:cubicBezTo>
                    <a:pt x="4289" y="16564"/>
                    <a:pt x="5125" y="16619"/>
                    <a:pt x="5959" y="16619"/>
                  </a:cubicBezTo>
                  <a:cubicBezTo>
                    <a:pt x="6205" y="16619"/>
                    <a:pt x="6450" y="16614"/>
                    <a:pt x="6695" y="16604"/>
                  </a:cubicBezTo>
                  <a:cubicBezTo>
                    <a:pt x="7780" y="16563"/>
                    <a:pt x="8857" y="16422"/>
                    <a:pt x="9918" y="16215"/>
                  </a:cubicBezTo>
                  <a:cubicBezTo>
                    <a:pt x="10987" y="16008"/>
                    <a:pt x="12047" y="15743"/>
                    <a:pt x="13091" y="15444"/>
                  </a:cubicBezTo>
                  <a:cubicBezTo>
                    <a:pt x="13356" y="15370"/>
                    <a:pt x="13613" y="15295"/>
                    <a:pt x="13878" y="15221"/>
                  </a:cubicBezTo>
                  <a:cubicBezTo>
                    <a:pt x="14061" y="15163"/>
                    <a:pt x="14251" y="15113"/>
                    <a:pt x="14425" y="15030"/>
                  </a:cubicBezTo>
                  <a:cubicBezTo>
                    <a:pt x="14467" y="15005"/>
                    <a:pt x="14500" y="14997"/>
                    <a:pt x="14533" y="14972"/>
                  </a:cubicBezTo>
                  <a:cubicBezTo>
                    <a:pt x="14723" y="14873"/>
                    <a:pt x="14889" y="14724"/>
                    <a:pt x="14964" y="14517"/>
                  </a:cubicBezTo>
                  <a:cubicBezTo>
                    <a:pt x="15030" y="14343"/>
                    <a:pt x="15030" y="14127"/>
                    <a:pt x="14914" y="13978"/>
                  </a:cubicBezTo>
                  <a:cubicBezTo>
                    <a:pt x="14897" y="13953"/>
                    <a:pt x="14889" y="13928"/>
                    <a:pt x="14889" y="13903"/>
                  </a:cubicBezTo>
                  <a:cubicBezTo>
                    <a:pt x="14856" y="13879"/>
                    <a:pt x="14815" y="13854"/>
                    <a:pt x="14765" y="13829"/>
                  </a:cubicBezTo>
                  <a:cubicBezTo>
                    <a:pt x="14721" y="13807"/>
                    <a:pt x="14755" y="13752"/>
                    <a:pt x="14793" y="13752"/>
                  </a:cubicBezTo>
                  <a:cubicBezTo>
                    <a:pt x="14797" y="13752"/>
                    <a:pt x="14802" y="13752"/>
                    <a:pt x="14806" y="13754"/>
                  </a:cubicBezTo>
                  <a:cubicBezTo>
                    <a:pt x="14856" y="13779"/>
                    <a:pt x="14906" y="13804"/>
                    <a:pt x="14947" y="13829"/>
                  </a:cubicBezTo>
                  <a:cubicBezTo>
                    <a:pt x="14959" y="13823"/>
                    <a:pt x="14974" y="13819"/>
                    <a:pt x="14989" y="13819"/>
                  </a:cubicBezTo>
                  <a:cubicBezTo>
                    <a:pt x="15015" y="13819"/>
                    <a:pt x="15042" y="13830"/>
                    <a:pt x="15063" y="13862"/>
                  </a:cubicBezTo>
                  <a:cubicBezTo>
                    <a:pt x="15088" y="13895"/>
                    <a:pt x="15105" y="13920"/>
                    <a:pt x="15121" y="13953"/>
                  </a:cubicBezTo>
                  <a:lnTo>
                    <a:pt x="15121" y="13953"/>
                  </a:lnTo>
                  <a:cubicBezTo>
                    <a:pt x="15120" y="13824"/>
                    <a:pt x="15086" y="13710"/>
                    <a:pt x="15013" y="13597"/>
                  </a:cubicBezTo>
                  <a:cubicBezTo>
                    <a:pt x="14982" y="13553"/>
                    <a:pt x="15026" y="13505"/>
                    <a:pt x="15075" y="13505"/>
                  </a:cubicBezTo>
                  <a:cubicBezTo>
                    <a:pt x="15091" y="13505"/>
                    <a:pt x="15107" y="13510"/>
                    <a:pt x="15121" y="13522"/>
                  </a:cubicBezTo>
                  <a:cubicBezTo>
                    <a:pt x="15171" y="13564"/>
                    <a:pt x="15229" y="13597"/>
                    <a:pt x="15295" y="13605"/>
                  </a:cubicBezTo>
                  <a:cubicBezTo>
                    <a:pt x="15320" y="13473"/>
                    <a:pt x="15320" y="13340"/>
                    <a:pt x="15279" y="13207"/>
                  </a:cubicBezTo>
                  <a:cubicBezTo>
                    <a:pt x="15254" y="13083"/>
                    <a:pt x="15171" y="12967"/>
                    <a:pt x="15270" y="12859"/>
                  </a:cubicBezTo>
                  <a:cubicBezTo>
                    <a:pt x="15320" y="12810"/>
                    <a:pt x="15353" y="12777"/>
                    <a:pt x="15353" y="12702"/>
                  </a:cubicBezTo>
                  <a:cubicBezTo>
                    <a:pt x="15345" y="12644"/>
                    <a:pt x="15320" y="12578"/>
                    <a:pt x="15287" y="12528"/>
                  </a:cubicBezTo>
                  <a:cubicBezTo>
                    <a:pt x="15221" y="12420"/>
                    <a:pt x="15138" y="12321"/>
                    <a:pt x="15113" y="12188"/>
                  </a:cubicBezTo>
                  <a:lnTo>
                    <a:pt x="15096" y="12197"/>
                  </a:lnTo>
                  <a:cubicBezTo>
                    <a:pt x="15089" y="12166"/>
                    <a:pt x="15109" y="12121"/>
                    <a:pt x="15145" y="12121"/>
                  </a:cubicBezTo>
                  <a:cubicBezTo>
                    <a:pt x="15148" y="12121"/>
                    <a:pt x="15151" y="12121"/>
                    <a:pt x="15154" y="12122"/>
                  </a:cubicBezTo>
                  <a:cubicBezTo>
                    <a:pt x="15204" y="12122"/>
                    <a:pt x="15254" y="12130"/>
                    <a:pt x="15303" y="12139"/>
                  </a:cubicBezTo>
                  <a:cubicBezTo>
                    <a:pt x="15320" y="12139"/>
                    <a:pt x="15345" y="12139"/>
                    <a:pt x="15361" y="12147"/>
                  </a:cubicBezTo>
                  <a:lnTo>
                    <a:pt x="15370" y="12147"/>
                  </a:lnTo>
                  <a:lnTo>
                    <a:pt x="15361" y="12139"/>
                  </a:lnTo>
                  <a:cubicBezTo>
                    <a:pt x="15312" y="12072"/>
                    <a:pt x="15270" y="11981"/>
                    <a:pt x="15229" y="11898"/>
                  </a:cubicBezTo>
                  <a:cubicBezTo>
                    <a:pt x="15138" y="11741"/>
                    <a:pt x="15047" y="11583"/>
                    <a:pt x="14947" y="11418"/>
                  </a:cubicBezTo>
                  <a:cubicBezTo>
                    <a:pt x="14924" y="11364"/>
                    <a:pt x="14965" y="11317"/>
                    <a:pt x="15017" y="11317"/>
                  </a:cubicBezTo>
                  <a:cubicBezTo>
                    <a:pt x="15020" y="11317"/>
                    <a:pt x="15023" y="11318"/>
                    <a:pt x="15025" y="11318"/>
                  </a:cubicBezTo>
                  <a:lnTo>
                    <a:pt x="15025" y="11318"/>
                  </a:lnTo>
                  <a:cubicBezTo>
                    <a:pt x="15013" y="11315"/>
                    <a:pt x="15013" y="11300"/>
                    <a:pt x="15013" y="11285"/>
                  </a:cubicBezTo>
                  <a:cubicBezTo>
                    <a:pt x="15005" y="11269"/>
                    <a:pt x="14989" y="11252"/>
                    <a:pt x="14980" y="11235"/>
                  </a:cubicBezTo>
                  <a:cubicBezTo>
                    <a:pt x="14955" y="11202"/>
                    <a:pt x="14931" y="11169"/>
                    <a:pt x="14906" y="11136"/>
                  </a:cubicBezTo>
                  <a:cubicBezTo>
                    <a:pt x="14873" y="11103"/>
                    <a:pt x="14839" y="11070"/>
                    <a:pt x="14798" y="11037"/>
                  </a:cubicBezTo>
                  <a:cubicBezTo>
                    <a:pt x="14773" y="11037"/>
                    <a:pt x="14748" y="11020"/>
                    <a:pt x="14748" y="10995"/>
                  </a:cubicBezTo>
                  <a:lnTo>
                    <a:pt x="14748" y="10987"/>
                  </a:lnTo>
                  <a:cubicBezTo>
                    <a:pt x="14632" y="10896"/>
                    <a:pt x="14491" y="10829"/>
                    <a:pt x="14359" y="10763"/>
                  </a:cubicBezTo>
                  <a:cubicBezTo>
                    <a:pt x="14290" y="10732"/>
                    <a:pt x="14328" y="10637"/>
                    <a:pt x="14393" y="10637"/>
                  </a:cubicBezTo>
                  <a:cubicBezTo>
                    <a:pt x="14398" y="10637"/>
                    <a:pt x="14403" y="10638"/>
                    <a:pt x="14409" y="10639"/>
                  </a:cubicBezTo>
                  <a:cubicBezTo>
                    <a:pt x="14500" y="10664"/>
                    <a:pt x="14591" y="10705"/>
                    <a:pt x="14674" y="10755"/>
                  </a:cubicBezTo>
                  <a:cubicBezTo>
                    <a:pt x="14657" y="10722"/>
                    <a:pt x="14641" y="10689"/>
                    <a:pt x="14616" y="10655"/>
                  </a:cubicBezTo>
                  <a:cubicBezTo>
                    <a:pt x="14591" y="10597"/>
                    <a:pt x="14558" y="10548"/>
                    <a:pt x="14541" y="10481"/>
                  </a:cubicBezTo>
                  <a:cubicBezTo>
                    <a:pt x="14533" y="10448"/>
                    <a:pt x="14533" y="10415"/>
                    <a:pt x="14516" y="10374"/>
                  </a:cubicBezTo>
                  <a:cubicBezTo>
                    <a:pt x="14500" y="10341"/>
                    <a:pt x="14475" y="10324"/>
                    <a:pt x="14450" y="10299"/>
                  </a:cubicBezTo>
                  <a:cubicBezTo>
                    <a:pt x="14375" y="10250"/>
                    <a:pt x="14301" y="10200"/>
                    <a:pt x="14226" y="10150"/>
                  </a:cubicBezTo>
                  <a:cubicBezTo>
                    <a:pt x="14168" y="10109"/>
                    <a:pt x="14094" y="10076"/>
                    <a:pt x="14044" y="10018"/>
                  </a:cubicBezTo>
                  <a:cubicBezTo>
                    <a:pt x="13994" y="9968"/>
                    <a:pt x="13986" y="9885"/>
                    <a:pt x="14011" y="9827"/>
                  </a:cubicBezTo>
                  <a:cubicBezTo>
                    <a:pt x="13903" y="9736"/>
                    <a:pt x="13812" y="9612"/>
                    <a:pt x="13704" y="9512"/>
                  </a:cubicBezTo>
                  <a:cubicBezTo>
                    <a:pt x="13602" y="9416"/>
                    <a:pt x="13454" y="9315"/>
                    <a:pt x="13303" y="9315"/>
                  </a:cubicBezTo>
                  <a:cubicBezTo>
                    <a:pt x="13271" y="9315"/>
                    <a:pt x="13239" y="9320"/>
                    <a:pt x="13207" y="9330"/>
                  </a:cubicBezTo>
                  <a:cubicBezTo>
                    <a:pt x="13202" y="9331"/>
                    <a:pt x="13197" y="9332"/>
                    <a:pt x="13191" y="9332"/>
                  </a:cubicBezTo>
                  <a:cubicBezTo>
                    <a:pt x="13133" y="9332"/>
                    <a:pt x="13095" y="9252"/>
                    <a:pt x="13141" y="9214"/>
                  </a:cubicBezTo>
                  <a:cubicBezTo>
                    <a:pt x="13166" y="9181"/>
                    <a:pt x="13199" y="9156"/>
                    <a:pt x="13240" y="9139"/>
                  </a:cubicBezTo>
                  <a:cubicBezTo>
                    <a:pt x="13166" y="9098"/>
                    <a:pt x="13091" y="9073"/>
                    <a:pt x="13017" y="9048"/>
                  </a:cubicBezTo>
                  <a:cubicBezTo>
                    <a:pt x="12984" y="9056"/>
                    <a:pt x="12959" y="9065"/>
                    <a:pt x="12926" y="9081"/>
                  </a:cubicBezTo>
                  <a:lnTo>
                    <a:pt x="12909" y="9081"/>
                  </a:lnTo>
                  <a:cubicBezTo>
                    <a:pt x="12909" y="9090"/>
                    <a:pt x="12901" y="9106"/>
                    <a:pt x="12901" y="9114"/>
                  </a:cubicBezTo>
                  <a:cubicBezTo>
                    <a:pt x="12884" y="9139"/>
                    <a:pt x="12859" y="9164"/>
                    <a:pt x="12834" y="9181"/>
                  </a:cubicBezTo>
                  <a:cubicBezTo>
                    <a:pt x="12843" y="9247"/>
                    <a:pt x="12851" y="9305"/>
                    <a:pt x="12843" y="9371"/>
                  </a:cubicBezTo>
                  <a:cubicBezTo>
                    <a:pt x="12836" y="9399"/>
                    <a:pt x="12811" y="9433"/>
                    <a:pt x="12779" y="9433"/>
                  </a:cubicBezTo>
                  <a:cubicBezTo>
                    <a:pt x="12773" y="9433"/>
                    <a:pt x="12766" y="9432"/>
                    <a:pt x="12760" y="9429"/>
                  </a:cubicBezTo>
                  <a:lnTo>
                    <a:pt x="12760" y="9429"/>
                  </a:lnTo>
                  <a:cubicBezTo>
                    <a:pt x="12768" y="9462"/>
                    <a:pt x="12768" y="9496"/>
                    <a:pt x="12768" y="9520"/>
                  </a:cubicBezTo>
                  <a:cubicBezTo>
                    <a:pt x="12773" y="9540"/>
                    <a:pt x="12760" y="9551"/>
                    <a:pt x="12745" y="9551"/>
                  </a:cubicBezTo>
                  <a:cubicBezTo>
                    <a:pt x="12735" y="9551"/>
                    <a:pt x="12725" y="9547"/>
                    <a:pt x="12718" y="9537"/>
                  </a:cubicBezTo>
                  <a:cubicBezTo>
                    <a:pt x="12694" y="9512"/>
                    <a:pt x="12677" y="9479"/>
                    <a:pt x="12652" y="9446"/>
                  </a:cubicBezTo>
                  <a:cubicBezTo>
                    <a:pt x="12636" y="9421"/>
                    <a:pt x="12627" y="9380"/>
                    <a:pt x="12602" y="9355"/>
                  </a:cubicBezTo>
                  <a:cubicBezTo>
                    <a:pt x="12588" y="9311"/>
                    <a:pt x="12612" y="9261"/>
                    <a:pt x="12657" y="9261"/>
                  </a:cubicBezTo>
                  <a:cubicBezTo>
                    <a:pt x="12664" y="9261"/>
                    <a:pt x="12670" y="9262"/>
                    <a:pt x="12677" y="9264"/>
                  </a:cubicBezTo>
                  <a:cubicBezTo>
                    <a:pt x="12685" y="9264"/>
                    <a:pt x="12702" y="9272"/>
                    <a:pt x="12710" y="9280"/>
                  </a:cubicBezTo>
                  <a:cubicBezTo>
                    <a:pt x="12710" y="9239"/>
                    <a:pt x="12702" y="9197"/>
                    <a:pt x="12685" y="9156"/>
                  </a:cubicBezTo>
                  <a:cubicBezTo>
                    <a:pt x="12677" y="9114"/>
                    <a:pt x="12710" y="9073"/>
                    <a:pt x="12752" y="9073"/>
                  </a:cubicBezTo>
                  <a:cubicBezTo>
                    <a:pt x="12754" y="9073"/>
                    <a:pt x="12756" y="9073"/>
                    <a:pt x="12758" y="9073"/>
                  </a:cubicBezTo>
                  <a:cubicBezTo>
                    <a:pt x="12829" y="9073"/>
                    <a:pt x="12735" y="8923"/>
                    <a:pt x="12718" y="8899"/>
                  </a:cubicBezTo>
                  <a:cubicBezTo>
                    <a:pt x="12694" y="8866"/>
                    <a:pt x="12660" y="8833"/>
                    <a:pt x="12627" y="8800"/>
                  </a:cubicBezTo>
                  <a:cubicBezTo>
                    <a:pt x="12594" y="8758"/>
                    <a:pt x="12561" y="8725"/>
                    <a:pt x="12544" y="8684"/>
                  </a:cubicBezTo>
                  <a:cubicBezTo>
                    <a:pt x="12529" y="8653"/>
                    <a:pt x="12549" y="8608"/>
                    <a:pt x="12592" y="8608"/>
                  </a:cubicBezTo>
                  <a:cubicBezTo>
                    <a:pt x="12595" y="8608"/>
                    <a:pt x="12599" y="8608"/>
                    <a:pt x="12602" y="8609"/>
                  </a:cubicBezTo>
                  <a:cubicBezTo>
                    <a:pt x="12627" y="8617"/>
                    <a:pt x="12652" y="8634"/>
                    <a:pt x="12669" y="8650"/>
                  </a:cubicBezTo>
                  <a:cubicBezTo>
                    <a:pt x="12677" y="8646"/>
                    <a:pt x="12683" y="8644"/>
                    <a:pt x="12689" y="8644"/>
                  </a:cubicBezTo>
                  <a:cubicBezTo>
                    <a:pt x="12696" y="8644"/>
                    <a:pt x="12702" y="8646"/>
                    <a:pt x="12710" y="8650"/>
                  </a:cubicBezTo>
                  <a:cubicBezTo>
                    <a:pt x="12743" y="8667"/>
                    <a:pt x="12776" y="8684"/>
                    <a:pt x="12810" y="8692"/>
                  </a:cubicBezTo>
                  <a:cubicBezTo>
                    <a:pt x="12801" y="8659"/>
                    <a:pt x="12793" y="8617"/>
                    <a:pt x="12776" y="8584"/>
                  </a:cubicBezTo>
                  <a:cubicBezTo>
                    <a:pt x="12727" y="8559"/>
                    <a:pt x="12710" y="8510"/>
                    <a:pt x="12735" y="8452"/>
                  </a:cubicBezTo>
                  <a:cubicBezTo>
                    <a:pt x="12746" y="8429"/>
                    <a:pt x="12764" y="8422"/>
                    <a:pt x="12783" y="8422"/>
                  </a:cubicBezTo>
                  <a:cubicBezTo>
                    <a:pt x="12792" y="8422"/>
                    <a:pt x="12801" y="8424"/>
                    <a:pt x="12810" y="8427"/>
                  </a:cubicBezTo>
                  <a:cubicBezTo>
                    <a:pt x="12810" y="8418"/>
                    <a:pt x="12810" y="8418"/>
                    <a:pt x="12810" y="8410"/>
                  </a:cubicBezTo>
                  <a:lnTo>
                    <a:pt x="12793" y="8377"/>
                  </a:lnTo>
                  <a:cubicBezTo>
                    <a:pt x="12785" y="8377"/>
                    <a:pt x="12776" y="8385"/>
                    <a:pt x="12768" y="8385"/>
                  </a:cubicBezTo>
                  <a:cubicBezTo>
                    <a:pt x="12718" y="8385"/>
                    <a:pt x="12718" y="8319"/>
                    <a:pt x="12768" y="8319"/>
                  </a:cubicBezTo>
                  <a:lnTo>
                    <a:pt x="12776" y="8319"/>
                  </a:lnTo>
                  <a:cubicBezTo>
                    <a:pt x="12776" y="8278"/>
                    <a:pt x="12776" y="8236"/>
                    <a:pt x="12801" y="8203"/>
                  </a:cubicBezTo>
                  <a:cubicBezTo>
                    <a:pt x="12816" y="8188"/>
                    <a:pt x="12840" y="8176"/>
                    <a:pt x="12862" y="8176"/>
                  </a:cubicBezTo>
                  <a:cubicBezTo>
                    <a:pt x="12877" y="8176"/>
                    <a:pt x="12891" y="8181"/>
                    <a:pt x="12901" y="8195"/>
                  </a:cubicBezTo>
                  <a:cubicBezTo>
                    <a:pt x="12909" y="8195"/>
                    <a:pt x="12909" y="8203"/>
                    <a:pt x="12917" y="8203"/>
                  </a:cubicBezTo>
                  <a:cubicBezTo>
                    <a:pt x="12909" y="8170"/>
                    <a:pt x="12892" y="8145"/>
                    <a:pt x="12876" y="8112"/>
                  </a:cubicBezTo>
                  <a:cubicBezTo>
                    <a:pt x="12851" y="8070"/>
                    <a:pt x="12810" y="8037"/>
                    <a:pt x="12793" y="7988"/>
                  </a:cubicBezTo>
                  <a:cubicBezTo>
                    <a:pt x="12776" y="7938"/>
                    <a:pt x="12776" y="7888"/>
                    <a:pt x="12743" y="7847"/>
                  </a:cubicBezTo>
                  <a:cubicBezTo>
                    <a:pt x="12718" y="7797"/>
                    <a:pt x="12685" y="7764"/>
                    <a:pt x="12644" y="7731"/>
                  </a:cubicBezTo>
                  <a:cubicBezTo>
                    <a:pt x="12589" y="7696"/>
                    <a:pt x="12620" y="7621"/>
                    <a:pt x="12670" y="7621"/>
                  </a:cubicBezTo>
                  <a:cubicBezTo>
                    <a:pt x="12680" y="7621"/>
                    <a:pt x="12691" y="7624"/>
                    <a:pt x="12702" y="7631"/>
                  </a:cubicBezTo>
                  <a:cubicBezTo>
                    <a:pt x="12727" y="7648"/>
                    <a:pt x="12760" y="7664"/>
                    <a:pt x="12793" y="7681"/>
                  </a:cubicBezTo>
                  <a:cubicBezTo>
                    <a:pt x="12785" y="7532"/>
                    <a:pt x="12702" y="7383"/>
                    <a:pt x="12569" y="7300"/>
                  </a:cubicBezTo>
                  <a:cubicBezTo>
                    <a:pt x="12530" y="7268"/>
                    <a:pt x="12535" y="7183"/>
                    <a:pt x="12594" y="7183"/>
                  </a:cubicBezTo>
                  <a:cubicBezTo>
                    <a:pt x="12597" y="7183"/>
                    <a:pt x="12600" y="7184"/>
                    <a:pt x="12602" y="7184"/>
                  </a:cubicBezTo>
                  <a:lnTo>
                    <a:pt x="12694" y="7192"/>
                  </a:lnTo>
                  <a:cubicBezTo>
                    <a:pt x="12652" y="7134"/>
                    <a:pt x="12602" y="7076"/>
                    <a:pt x="12544" y="7018"/>
                  </a:cubicBezTo>
                  <a:cubicBezTo>
                    <a:pt x="12511" y="6993"/>
                    <a:pt x="12528" y="6935"/>
                    <a:pt x="12569" y="6919"/>
                  </a:cubicBezTo>
                  <a:lnTo>
                    <a:pt x="12594" y="6910"/>
                  </a:lnTo>
                  <a:cubicBezTo>
                    <a:pt x="12586" y="6902"/>
                    <a:pt x="12578" y="6894"/>
                    <a:pt x="12569" y="6877"/>
                  </a:cubicBezTo>
                  <a:cubicBezTo>
                    <a:pt x="12536" y="6836"/>
                    <a:pt x="12486" y="6794"/>
                    <a:pt x="12470" y="6736"/>
                  </a:cubicBezTo>
                  <a:cubicBezTo>
                    <a:pt x="12445" y="6687"/>
                    <a:pt x="12462" y="6629"/>
                    <a:pt x="12495" y="6596"/>
                  </a:cubicBezTo>
                  <a:cubicBezTo>
                    <a:pt x="12462" y="6546"/>
                    <a:pt x="12437" y="6504"/>
                    <a:pt x="12437" y="6446"/>
                  </a:cubicBezTo>
                  <a:cubicBezTo>
                    <a:pt x="12437" y="6397"/>
                    <a:pt x="12462" y="6355"/>
                    <a:pt x="12495" y="6322"/>
                  </a:cubicBezTo>
                  <a:cubicBezTo>
                    <a:pt x="12470" y="6272"/>
                    <a:pt x="12453" y="6214"/>
                    <a:pt x="12428" y="6156"/>
                  </a:cubicBezTo>
                  <a:cubicBezTo>
                    <a:pt x="12420" y="6132"/>
                    <a:pt x="12437" y="6098"/>
                    <a:pt x="12453" y="6090"/>
                  </a:cubicBezTo>
                  <a:cubicBezTo>
                    <a:pt x="12470" y="6082"/>
                    <a:pt x="12486" y="6074"/>
                    <a:pt x="12511" y="6065"/>
                  </a:cubicBezTo>
                  <a:cubicBezTo>
                    <a:pt x="12453" y="6007"/>
                    <a:pt x="12395" y="5941"/>
                    <a:pt x="12337" y="5875"/>
                  </a:cubicBezTo>
                  <a:cubicBezTo>
                    <a:pt x="12298" y="5836"/>
                    <a:pt x="12325" y="5775"/>
                    <a:pt x="12370" y="5775"/>
                  </a:cubicBezTo>
                  <a:cubicBezTo>
                    <a:pt x="12373" y="5775"/>
                    <a:pt x="12376" y="5775"/>
                    <a:pt x="12379" y="5775"/>
                  </a:cubicBezTo>
                  <a:cubicBezTo>
                    <a:pt x="12370" y="5759"/>
                    <a:pt x="12354" y="5742"/>
                    <a:pt x="12346" y="5726"/>
                  </a:cubicBezTo>
                  <a:cubicBezTo>
                    <a:pt x="12337" y="5717"/>
                    <a:pt x="12337" y="5709"/>
                    <a:pt x="12337" y="5701"/>
                  </a:cubicBezTo>
                  <a:cubicBezTo>
                    <a:pt x="12279" y="5634"/>
                    <a:pt x="12230" y="5568"/>
                    <a:pt x="12180" y="5494"/>
                  </a:cubicBezTo>
                  <a:cubicBezTo>
                    <a:pt x="12138" y="5436"/>
                    <a:pt x="12097" y="5378"/>
                    <a:pt x="12056" y="5320"/>
                  </a:cubicBezTo>
                  <a:cubicBezTo>
                    <a:pt x="12031" y="5276"/>
                    <a:pt x="12071" y="5228"/>
                    <a:pt x="12111" y="5228"/>
                  </a:cubicBezTo>
                  <a:cubicBezTo>
                    <a:pt x="12124" y="5228"/>
                    <a:pt x="12136" y="5233"/>
                    <a:pt x="12147" y="5245"/>
                  </a:cubicBezTo>
                  <a:cubicBezTo>
                    <a:pt x="12196" y="5295"/>
                    <a:pt x="12238" y="5344"/>
                    <a:pt x="12279" y="5402"/>
                  </a:cubicBezTo>
                  <a:cubicBezTo>
                    <a:pt x="12321" y="5452"/>
                    <a:pt x="12362" y="5494"/>
                    <a:pt x="12395" y="5543"/>
                  </a:cubicBezTo>
                  <a:lnTo>
                    <a:pt x="12395" y="5535"/>
                  </a:lnTo>
                  <a:cubicBezTo>
                    <a:pt x="12379" y="5485"/>
                    <a:pt x="12362" y="5427"/>
                    <a:pt x="12379" y="5378"/>
                  </a:cubicBezTo>
                  <a:cubicBezTo>
                    <a:pt x="12379" y="5336"/>
                    <a:pt x="12395" y="5303"/>
                    <a:pt x="12428" y="5278"/>
                  </a:cubicBezTo>
                  <a:cubicBezTo>
                    <a:pt x="12440" y="5272"/>
                    <a:pt x="12452" y="5266"/>
                    <a:pt x="12464" y="5266"/>
                  </a:cubicBezTo>
                  <a:cubicBezTo>
                    <a:pt x="12468" y="5266"/>
                    <a:pt x="12473" y="5268"/>
                    <a:pt x="12478" y="5270"/>
                  </a:cubicBezTo>
                  <a:lnTo>
                    <a:pt x="12478" y="5262"/>
                  </a:lnTo>
                  <a:cubicBezTo>
                    <a:pt x="12486" y="5195"/>
                    <a:pt x="12536" y="5137"/>
                    <a:pt x="12611" y="5129"/>
                  </a:cubicBezTo>
                  <a:cubicBezTo>
                    <a:pt x="12622" y="5129"/>
                    <a:pt x="12655" y="5133"/>
                    <a:pt x="12681" y="5133"/>
                  </a:cubicBezTo>
                  <a:cubicBezTo>
                    <a:pt x="12694" y="5133"/>
                    <a:pt x="12705" y="5132"/>
                    <a:pt x="12710" y="5129"/>
                  </a:cubicBezTo>
                  <a:cubicBezTo>
                    <a:pt x="12718" y="5121"/>
                    <a:pt x="12710" y="5088"/>
                    <a:pt x="12702" y="5071"/>
                  </a:cubicBezTo>
                  <a:cubicBezTo>
                    <a:pt x="12694" y="5038"/>
                    <a:pt x="12660" y="5013"/>
                    <a:pt x="12636" y="4988"/>
                  </a:cubicBezTo>
                  <a:cubicBezTo>
                    <a:pt x="12611" y="4955"/>
                    <a:pt x="12586" y="4922"/>
                    <a:pt x="12578" y="4881"/>
                  </a:cubicBezTo>
                  <a:cubicBezTo>
                    <a:pt x="12557" y="4833"/>
                    <a:pt x="12604" y="4802"/>
                    <a:pt x="12645" y="4802"/>
                  </a:cubicBezTo>
                  <a:cubicBezTo>
                    <a:pt x="12653" y="4802"/>
                    <a:pt x="12661" y="4803"/>
                    <a:pt x="12669" y="4806"/>
                  </a:cubicBezTo>
                  <a:cubicBezTo>
                    <a:pt x="12675" y="4812"/>
                    <a:pt x="12687" y="4814"/>
                    <a:pt x="12695" y="4818"/>
                  </a:cubicBezTo>
                  <a:lnTo>
                    <a:pt x="12695" y="4818"/>
                  </a:lnTo>
                  <a:cubicBezTo>
                    <a:pt x="12674" y="4803"/>
                    <a:pt x="12659" y="4788"/>
                    <a:pt x="12644" y="4773"/>
                  </a:cubicBezTo>
                  <a:cubicBezTo>
                    <a:pt x="12602" y="4740"/>
                    <a:pt x="12569" y="4707"/>
                    <a:pt x="12536" y="4673"/>
                  </a:cubicBezTo>
                  <a:cubicBezTo>
                    <a:pt x="12520" y="4657"/>
                    <a:pt x="12503" y="4632"/>
                    <a:pt x="12486" y="4615"/>
                  </a:cubicBezTo>
                  <a:cubicBezTo>
                    <a:pt x="12478" y="4607"/>
                    <a:pt x="12470" y="4599"/>
                    <a:pt x="12462" y="4591"/>
                  </a:cubicBezTo>
                  <a:cubicBezTo>
                    <a:pt x="12420" y="4582"/>
                    <a:pt x="12404" y="4533"/>
                    <a:pt x="12428" y="4499"/>
                  </a:cubicBezTo>
                  <a:cubicBezTo>
                    <a:pt x="12395" y="4483"/>
                    <a:pt x="12354" y="4458"/>
                    <a:pt x="12321" y="4433"/>
                  </a:cubicBezTo>
                  <a:cubicBezTo>
                    <a:pt x="12304" y="4417"/>
                    <a:pt x="12288" y="4375"/>
                    <a:pt x="12296" y="4350"/>
                  </a:cubicBezTo>
                  <a:cubicBezTo>
                    <a:pt x="12279" y="4342"/>
                    <a:pt x="12271" y="4325"/>
                    <a:pt x="12254" y="4317"/>
                  </a:cubicBezTo>
                  <a:cubicBezTo>
                    <a:pt x="12196" y="4284"/>
                    <a:pt x="12130" y="4251"/>
                    <a:pt x="12072" y="4209"/>
                  </a:cubicBezTo>
                  <a:cubicBezTo>
                    <a:pt x="12047" y="4185"/>
                    <a:pt x="12031" y="4151"/>
                    <a:pt x="12047" y="4127"/>
                  </a:cubicBezTo>
                  <a:cubicBezTo>
                    <a:pt x="12031" y="4127"/>
                    <a:pt x="12022" y="4127"/>
                    <a:pt x="12014" y="4118"/>
                  </a:cubicBezTo>
                  <a:cubicBezTo>
                    <a:pt x="11956" y="4077"/>
                    <a:pt x="11890" y="4044"/>
                    <a:pt x="11815" y="4019"/>
                  </a:cubicBezTo>
                  <a:cubicBezTo>
                    <a:pt x="11782" y="4011"/>
                    <a:pt x="11749" y="4002"/>
                    <a:pt x="11708" y="3994"/>
                  </a:cubicBezTo>
                  <a:cubicBezTo>
                    <a:pt x="11674" y="3986"/>
                    <a:pt x="11633" y="3986"/>
                    <a:pt x="11600" y="3977"/>
                  </a:cubicBezTo>
                  <a:cubicBezTo>
                    <a:pt x="11567" y="3969"/>
                    <a:pt x="11575" y="3936"/>
                    <a:pt x="11600" y="3928"/>
                  </a:cubicBezTo>
                  <a:cubicBezTo>
                    <a:pt x="11641" y="3911"/>
                    <a:pt x="11683" y="3911"/>
                    <a:pt x="11724" y="3911"/>
                  </a:cubicBezTo>
                  <a:cubicBezTo>
                    <a:pt x="11766" y="3919"/>
                    <a:pt x="11807" y="3928"/>
                    <a:pt x="11848" y="3936"/>
                  </a:cubicBezTo>
                  <a:cubicBezTo>
                    <a:pt x="11923" y="3969"/>
                    <a:pt x="11998" y="4011"/>
                    <a:pt x="12064" y="4060"/>
                  </a:cubicBezTo>
                  <a:cubicBezTo>
                    <a:pt x="12072" y="4069"/>
                    <a:pt x="12072" y="4077"/>
                    <a:pt x="12072" y="4085"/>
                  </a:cubicBezTo>
                  <a:cubicBezTo>
                    <a:pt x="12080" y="4085"/>
                    <a:pt x="12080" y="4085"/>
                    <a:pt x="12089" y="4077"/>
                  </a:cubicBezTo>
                  <a:cubicBezTo>
                    <a:pt x="12072" y="4052"/>
                    <a:pt x="12089" y="4011"/>
                    <a:pt x="12122" y="4002"/>
                  </a:cubicBezTo>
                  <a:cubicBezTo>
                    <a:pt x="12155" y="3994"/>
                    <a:pt x="12180" y="3977"/>
                    <a:pt x="12205" y="3977"/>
                  </a:cubicBezTo>
                  <a:cubicBezTo>
                    <a:pt x="12228" y="3972"/>
                    <a:pt x="12252" y="3966"/>
                    <a:pt x="12275" y="3966"/>
                  </a:cubicBezTo>
                  <a:cubicBezTo>
                    <a:pt x="12285" y="3966"/>
                    <a:pt x="12294" y="3967"/>
                    <a:pt x="12304" y="3969"/>
                  </a:cubicBezTo>
                  <a:cubicBezTo>
                    <a:pt x="12321" y="3977"/>
                    <a:pt x="12337" y="4002"/>
                    <a:pt x="12321" y="4027"/>
                  </a:cubicBezTo>
                  <a:cubicBezTo>
                    <a:pt x="12312" y="4044"/>
                    <a:pt x="12288" y="4060"/>
                    <a:pt x="12263" y="4069"/>
                  </a:cubicBezTo>
                  <a:cubicBezTo>
                    <a:pt x="12279" y="4085"/>
                    <a:pt x="12296" y="4102"/>
                    <a:pt x="12312" y="4110"/>
                  </a:cubicBezTo>
                  <a:cubicBezTo>
                    <a:pt x="12395" y="4060"/>
                    <a:pt x="12470" y="3994"/>
                    <a:pt x="12544" y="3928"/>
                  </a:cubicBezTo>
                  <a:cubicBezTo>
                    <a:pt x="12586" y="3886"/>
                    <a:pt x="12636" y="3837"/>
                    <a:pt x="12677" y="3779"/>
                  </a:cubicBezTo>
                  <a:cubicBezTo>
                    <a:pt x="12685" y="3770"/>
                    <a:pt x="12694" y="3762"/>
                    <a:pt x="12702" y="3745"/>
                  </a:cubicBezTo>
                  <a:cubicBezTo>
                    <a:pt x="12735" y="3687"/>
                    <a:pt x="12768" y="3629"/>
                    <a:pt x="12801" y="3563"/>
                  </a:cubicBezTo>
                  <a:lnTo>
                    <a:pt x="12801" y="3555"/>
                  </a:lnTo>
                  <a:cubicBezTo>
                    <a:pt x="12876" y="3356"/>
                    <a:pt x="12901" y="3149"/>
                    <a:pt x="12909" y="2942"/>
                  </a:cubicBezTo>
                  <a:cubicBezTo>
                    <a:pt x="12892" y="2942"/>
                    <a:pt x="12876" y="2933"/>
                    <a:pt x="12868" y="2917"/>
                  </a:cubicBezTo>
                  <a:cubicBezTo>
                    <a:pt x="12868" y="2983"/>
                    <a:pt x="12859" y="3058"/>
                    <a:pt x="12868" y="3124"/>
                  </a:cubicBezTo>
                  <a:cubicBezTo>
                    <a:pt x="12868" y="3152"/>
                    <a:pt x="12850" y="3164"/>
                    <a:pt x="12831" y="3164"/>
                  </a:cubicBezTo>
                  <a:cubicBezTo>
                    <a:pt x="12811" y="3164"/>
                    <a:pt x="12789" y="3150"/>
                    <a:pt x="12785" y="3124"/>
                  </a:cubicBezTo>
                  <a:cubicBezTo>
                    <a:pt x="12768" y="2975"/>
                    <a:pt x="12776" y="2817"/>
                    <a:pt x="12810" y="2668"/>
                  </a:cubicBezTo>
                  <a:lnTo>
                    <a:pt x="12810" y="2403"/>
                  </a:lnTo>
                  <a:cubicBezTo>
                    <a:pt x="12810" y="2345"/>
                    <a:pt x="12810" y="2279"/>
                    <a:pt x="12810" y="2221"/>
                  </a:cubicBezTo>
                  <a:cubicBezTo>
                    <a:pt x="12801" y="2262"/>
                    <a:pt x="12793" y="2304"/>
                    <a:pt x="12793" y="2353"/>
                  </a:cubicBezTo>
                  <a:cubicBezTo>
                    <a:pt x="12789" y="2371"/>
                    <a:pt x="12772" y="2380"/>
                    <a:pt x="12754" y="2380"/>
                  </a:cubicBezTo>
                  <a:cubicBezTo>
                    <a:pt x="12730" y="2380"/>
                    <a:pt x="12705" y="2365"/>
                    <a:pt x="12710" y="2337"/>
                  </a:cubicBezTo>
                  <a:cubicBezTo>
                    <a:pt x="12710" y="2237"/>
                    <a:pt x="12710" y="2138"/>
                    <a:pt x="12710" y="2030"/>
                  </a:cubicBezTo>
                  <a:cubicBezTo>
                    <a:pt x="12694" y="2030"/>
                    <a:pt x="12677" y="2014"/>
                    <a:pt x="12677" y="1989"/>
                  </a:cubicBezTo>
                  <a:cubicBezTo>
                    <a:pt x="12652" y="1865"/>
                    <a:pt x="12644" y="1732"/>
                    <a:pt x="12636" y="1608"/>
                  </a:cubicBezTo>
                  <a:lnTo>
                    <a:pt x="12627" y="1541"/>
                  </a:lnTo>
                  <a:lnTo>
                    <a:pt x="12594" y="1425"/>
                  </a:lnTo>
                  <a:cubicBezTo>
                    <a:pt x="12586" y="1392"/>
                    <a:pt x="12561" y="1367"/>
                    <a:pt x="12553" y="1343"/>
                  </a:cubicBezTo>
                  <a:cubicBezTo>
                    <a:pt x="12553" y="1318"/>
                    <a:pt x="12561" y="1301"/>
                    <a:pt x="12569" y="1293"/>
                  </a:cubicBezTo>
                  <a:cubicBezTo>
                    <a:pt x="12569" y="1285"/>
                    <a:pt x="12578" y="1276"/>
                    <a:pt x="12578" y="1276"/>
                  </a:cubicBezTo>
                  <a:cubicBezTo>
                    <a:pt x="12553" y="1210"/>
                    <a:pt x="12528" y="1135"/>
                    <a:pt x="12569" y="1094"/>
                  </a:cubicBezTo>
                  <a:cubicBezTo>
                    <a:pt x="12569" y="1077"/>
                    <a:pt x="12569" y="1069"/>
                    <a:pt x="12561" y="1061"/>
                  </a:cubicBezTo>
                  <a:cubicBezTo>
                    <a:pt x="12555" y="1033"/>
                    <a:pt x="12584" y="1012"/>
                    <a:pt x="12611" y="1012"/>
                  </a:cubicBezTo>
                  <a:cubicBezTo>
                    <a:pt x="12623" y="1012"/>
                    <a:pt x="12636" y="1017"/>
                    <a:pt x="12644" y="1028"/>
                  </a:cubicBezTo>
                  <a:lnTo>
                    <a:pt x="12644" y="1036"/>
                  </a:lnTo>
                  <a:cubicBezTo>
                    <a:pt x="12652" y="1036"/>
                    <a:pt x="12660" y="1044"/>
                    <a:pt x="12660" y="1044"/>
                  </a:cubicBezTo>
                  <a:lnTo>
                    <a:pt x="12669" y="1053"/>
                  </a:lnTo>
                  <a:lnTo>
                    <a:pt x="12677" y="1061"/>
                  </a:lnTo>
                  <a:cubicBezTo>
                    <a:pt x="12685" y="1069"/>
                    <a:pt x="12702" y="1069"/>
                    <a:pt x="12710" y="1077"/>
                  </a:cubicBezTo>
                  <a:lnTo>
                    <a:pt x="12710" y="1086"/>
                  </a:lnTo>
                  <a:lnTo>
                    <a:pt x="12718" y="1086"/>
                  </a:lnTo>
                  <a:lnTo>
                    <a:pt x="12727" y="1094"/>
                  </a:lnTo>
                  <a:cubicBezTo>
                    <a:pt x="12702" y="1069"/>
                    <a:pt x="12685" y="1044"/>
                    <a:pt x="12660" y="1019"/>
                  </a:cubicBezTo>
                  <a:cubicBezTo>
                    <a:pt x="12578" y="920"/>
                    <a:pt x="12495" y="821"/>
                    <a:pt x="12404" y="729"/>
                  </a:cubicBezTo>
                  <a:cubicBezTo>
                    <a:pt x="12379" y="696"/>
                    <a:pt x="12387" y="647"/>
                    <a:pt x="12428" y="638"/>
                  </a:cubicBezTo>
                  <a:cubicBezTo>
                    <a:pt x="12445" y="630"/>
                    <a:pt x="12462" y="630"/>
                    <a:pt x="12486" y="630"/>
                  </a:cubicBezTo>
                  <a:cubicBezTo>
                    <a:pt x="12412" y="580"/>
                    <a:pt x="12337" y="547"/>
                    <a:pt x="12254" y="514"/>
                  </a:cubicBezTo>
                  <a:lnTo>
                    <a:pt x="12254" y="514"/>
                  </a:lnTo>
                  <a:cubicBezTo>
                    <a:pt x="12263" y="522"/>
                    <a:pt x="12254" y="539"/>
                    <a:pt x="12246" y="539"/>
                  </a:cubicBezTo>
                  <a:cubicBezTo>
                    <a:pt x="12221" y="547"/>
                    <a:pt x="12196" y="555"/>
                    <a:pt x="12180" y="555"/>
                  </a:cubicBezTo>
                  <a:cubicBezTo>
                    <a:pt x="12155" y="564"/>
                    <a:pt x="12130" y="564"/>
                    <a:pt x="12114" y="564"/>
                  </a:cubicBezTo>
                  <a:lnTo>
                    <a:pt x="12089" y="564"/>
                  </a:lnTo>
                  <a:cubicBezTo>
                    <a:pt x="12080" y="555"/>
                    <a:pt x="12080" y="547"/>
                    <a:pt x="12080" y="539"/>
                  </a:cubicBezTo>
                  <a:cubicBezTo>
                    <a:pt x="12072" y="522"/>
                    <a:pt x="12089" y="514"/>
                    <a:pt x="12105" y="514"/>
                  </a:cubicBezTo>
                  <a:cubicBezTo>
                    <a:pt x="12122" y="506"/>
                    <a:pt x="12147" y="506"/>
                    <a:pt x="12172" y="506"/>
                  </a:cubicBezTo>
                  <a:lnTo>
                    <a:pt x="12221" y="506"/>
                  </a:lnTo>
                  <a:cubicBezTo>
                    <a:pt x="12213" y="497"/>
                    <a:pt x="12205" y="497"/>
                    <a:pt x="12196" y="497"/>
                  </a:cubicBezTo>
                  <a:cubicBezTo>
                    <a:pt x="12138" y="481"/>
                    <a:pt x="12147" y="390"/>
                    <a:pt x="12205" y="390"/>
                  </a:cubicBezTo>
                  <a:cubicBezTo>
                    <a:pt x="12254" y="390"/>
                    <a:pt x="12296" y="390"/>
                    <a:pt x="12337" y="398"/>
                  </a:cubicBezTo>
                  <a:cubicBezTo>
                    <a:pt x="12238" y="332"/>
                    <a:pt x="12130" y="282"/>
                    <a:pt x="12006" y="249"/>
                  </a:cubicBezTo>
                  <a:cubicBezTo>
                    <a:pt x="11989" y="249"/>
                    <a:pt x="11981" y="232"/>
                    <a:pt x="11981" y="224"/>
                  </a:cubicBezTo>
                  <a:cubicBezTo>
                    <a:pt x="11963" y="223"/>
                    <a:pt x="11945" y="222"/>
                    <a:pt x="11928" y="222"/>
                  </a:cubicBezTo>
                  <a:cubicBezTo>
                    <a:pt x="11840" y="222"/>
                    <a:pt x="11756" y="239"/>
                    <a:pt x="11666" y="274"/>
                  </a:cubicBezTo>
                  <a:cubicBezTo>
                    <a:pt x="11663" y="274"/>
                    <a:pt x="11661" y="275"/>
                    <a:pt x="11658" y="275"/>
                  </a:cubicBezTo>
                  <a:cubicBezTo>
                    <a:pt x="11624" y="275"/>
                    <a:pt x="11619" y="223"/>
                    <a:pt x="11650" y="208"/>
                  </a:cubicBezTo>
                  <a:cubicBezTo>
                    <a:pt x="11758" y="157"/>
                    <a:pt x="11880" y="131"/>
                    <a:pt x="12003" y="131"/>
                  </a:cubicBezTo>
                  <a:cubicBezTo>
                    <a:pt x="12020" y="131"/>
                    <a:pt x="12038" y="132"/>
                    <a:pt x="12056" y="133"/>
                  </a:cubicBezTo>
                  <a:cubicBezTo>
                    <a:pt x="12014" y="116"/>
                    <a:pt x="11964" y="108"/>
                    <a:pt x="11915" y="100"/>
                  </a:cubicBezTo>
                  <a:cubicBezTo>
                    <a:pt x="11774" y="83"/>
                    <a:pt x="11633" y="83"/>
                    <a:pt x="11492" y="83"/>
                  </a:cubicBezTo>
                  <a:cubicBezTo>
                    <a:pt x="11467" y="83"/>
                    <a:pt x="11442" y="58"/>
                    <a:pt x="11442" y="42"/>
                  </a:cubicBezTo>
                  <a:cubicBezTo>
                    <a:pt x="11418" y="42"/>
                    <a:pt x="11384" y="50"/>
                    <a:pt x="11360" y="50"/>
                  </a:cubicBezTo>
                  <a:cubicBezTo>
                    <a:pt x="11355" y="51"/>
                    <a:pt x="11351" y="52"/>
                    <a:pt x="11347" y="52"/>
                  </a:cubicBezTo>
                  <a:cubicBezTo>
                    <a:pt x="11323" y="52"/>
                    <a:pt x="11311" y="29"/>
                    <a:pt x="11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4"/>
            <p:cNvSpPr/>
            <p:nvPr/>
          </p:nvSpPr>
          <p:spPr>
            <a:xfrm>
              <a:off x="505950" y="1599125"/>
              <a:ext cx="425" cy="250"/>
            </a:xfrm>
            <a:custGeom>
              <a:rect b="b" l="l" r="r" t="t"/>
              <a:pathLst>
                <a:path extrusionOk="0" h="10" w="17">
                  <a:moveTo>
                    <a:pt x="17" y="1"/>
                  </a:moveTo>
                  <a:cubicBezTo>
                    <a:pt x="8" y="1"/>
                    <a:pt x="0" y="9"/>
                    <a:pt x="0" y="9"/>
                  </a:cubicBezTo>
                  <a:lnTo>
                    <a:pt x="17" y="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E0A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4"/>
            <p:cNvSpPr/>
            <p:nvPr/>
          </p:nvSpPr>
          <p:spPr>
            <a:xfrm>
              <a:off x="563100" y="1468975"/>
              <a:ext cx="165125" cy="108850"/>
            </a:xfrm>
            <a:custGeom>
              <a:rect b="b" l="l" r="r" t="t"/>
              <a:pathLst>
                <a:path extrusionOk="0" h="4354" w="6605">
                  <a:moveTo>
                    <a:pt x="3499" y="0"/>
                  </a:moveTo>
                  <a:cubicBezTo>
                    <a:pt x="3160" y="0"/>
                    <a:pt x="2820" y="38"/>
                    <a:pt x="2487" y="103"/>
                  </a:cubicBezTo>
                  <a:cubicBezTo>
                    <a:pt x="2155" y="169"/>
                    <a:pt x="1824" y="269"/>
                    <a:pt x="1492" y="376"/>
                  </a:cubicBezTo>
                  <a:cubicBezTo>
                    <a:pt x="1227" y="467"/>
                    <a:pt x="937" y="567"/>
                    <a:pt x="730" y="774"/>
                  </a:cubicBezTo>
                  <a:cubicBezTo>
                    <a:pt x="506" y="998"/>
                    <a:pt x="465" y="1337"/>
                    <a:pt x="399" y="1636"/>
                  </a:cubicBezTo>
                  <a:lnTo>
                    <a:pt x="158" y="2688"/>
                  </a:lnTo>
                  <a:cubicBezTo>
                    <a:pt x="117" y="2870"/>
                    <a:pt x="76" y="3044"/>
                    <a:pt x="42" y="3226"/>
                  </a:cubicBezTo>
                  <a:cubicBezTo>
                    <a:pt x="9" y="3376"/>
                    <a:pt x="1" y="3525"/>
                    <a:pt x="59" y="3674"/>
                  </a:cubicBezTo>
                  <a:cubicBezTo>
                    <a:pt x="175" y="3964"/>
                    <a:pt x="465" y="4121"/>
                    <a:pt x="763" y="4163"/>
                  </a:cubicBezTo>
                  <a:cubicBezTo>
                    <a:pt x="821" y="4170"/>
                    <a:pt x="880" y="4174"/>
                    <a:pt x="940" y="4174"/>
                  </a:cubicBezTo>
                  <a:cubicBezTo>
                    <a:pt x="1202" y="4174"/>
                    <a:pt x="1470" y="4102"/>
                    <a:pt x="1699" y="3980"/>
                  </a:cubicBezTo>
                  <a:cubicBezTo>
                    <a:pt x="1757" y="3947"/>
                    <a:pt x="1815" y="3889"/>
                    <a:pt x="1873" y="3881"/>
                  </a:cubicBezTo>
                  <a:cubicBezTo>
                    <a:pt x="1884" y="3879"/>
                    <a:pt x="1894" y="3878"/>
                    <a:pt x="1904" y="3878"/>
                  </a:cubicBezTo>
                  <a:cubicBezTo>
                    <a:pt x="1968" y="3878"/>
                    <a:pt x="2031" y="3919"/>
                    <a:pt x="2081" y="3947"/>
                  </a:cubicBezTo>
                  <a:cubicBezTo>
                    <a:pt x="2221" y="4030"/>
                    <a:pt x="2362" y="4105"/>
                    <a:pt x="2511" y="4163"/>
                  </a:cubicBezTo>
                  <a:cubicBezTo>
                    <a:pt x="2801" y="4287"/>
                    <a:pt x="3125" y="4353"/>
                    <a:pt x="3448" y="4353"/>
                  </a:cubicBezTo>
                  <a:cubicBezTo>
                    <a:pt x="3613" y="4353"/>
                    <a:pt x="3779" y="4328"/>
                    <a:pt x="3928" y="4254"/>
                  </a:cubicBezTo>
                  <a:cubicBezTo>
                    <a:pt x="4061" y="4179"/>
                    <a:pt x="4185" y="4080"/>
                    <a:pt x="4343" y="4055"/>
                  </a:cubicBezTo>
                  <a:cubicBezTo>
                    <a:pt x="4376" y="4050"/>
                    <a:pt x="4410" y="4047"/>
                    <a:pt x="4444" y="4047"/>
                  </a:cubicBezTo>
                  <a:cubicBezTo>
                    <a:pt x="4570" y="4047"/>
                    <a:pt x="4699" y="4079"/>
                    <a:pt x="4823" y="4105"/>
                  </a:cubicBezTo>
                  <a:cubicBezTo>
                    <a:pt x="4989" y="4146"/>
                    <a:pt x="5155" y="4188"/>
                    <a:pt x="5329" y="4204"/>
                  </a:cubicBezTo>
                  <a:cubicBezTo>
                    <a:pt x="5392" y="4211"/>
                    <a:pt x="5456" y="4213"/>
                    <a:pt x="5521" y="4213"/>
                  </a:cubicBezTo>
                  <a:cubicBezTo>
                    <a:pt x="5625" y="4213"/>
                    <a:pt x="5728" y="4206"/>
                    <a:pt x="5826" y="4196"/>
                  </a:cubicBezTo>
                  <a:cubicBezTo>
                    <a:pt x="5983" y="4179"/>
                    <a:pt x="6149" y="4154"/>
                    <a:pt x="6273" y="4072"/>
                  </a:cubicBezTo>
                  <a:cubicBezTo>
                    <a:pt x="6406" y="3980"/>
                    <a:pt x="6455" y="3840"/>
                    <a:pt x="6488" y="3699"/>
                  </a:cubicBezTo>
                  <a:cubicBezTo>
                    <a:pt x="6530" y="3541"/>
                    <a:pt x="6555" y="3384"/>
                    <a:pt x="6571" y="3226"/>
                  </a:cubicBezTo>
                  <a:cubicBezTo>
                    <a:pt x="6604" y="2920"/>
                    <a:pt x="6596" y="2605"/>
                    <a:pt x="6555" y="2290"/>
                  </a:cubicBezTo>
                  <a:cubicBezTo>
                    <a:pt x="6505" y="1975"/>
                    <a:pt x="6414" y="1669"/>
                    <a:pt x="6290" y="1379"/>
                  </a:cubicBezTo>
                  <a:cubicBezTo>
                    <a:pt x="6182" y="1122"/>
                    <a:pt x="6033" y="857"/>
                    <a:pt x="5801" y="683"/>
                  </a:cubicBezTo>
                  <a:cubicBezTo>
                    <a:pt x="5710" y="617"/>
                    <a:pt x="5618" y="575"/>
                    <a:pt x="5511" y="559"/>
                  </a:cubicBezTo>
                  <a:cubicBezTo>
                    <a:pt x="5436" y="509"/>
                    <a:pt x="5353" y="459"/>
                    <a:pt x="5279" y="418"/>
                  </a:cubicBezTo>
                  <a:cubicBezTo>
                    <a:pt x="5014" y="277"/>
                    <a:pt x="4715" y="169"/>
                    <a:pt x="4417" y="103"/>
                  </a:cubicBezTo>
                  <a:cubicBezTo>
                    <a:pt x="4116" y="32"/>
                    <a:pt x="3808" y="0"/>
                    <a:pt x="3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4"/>
            <p:cNvSpPr/>
            <p:nvPr/>
          </p:nvSpPr>
          <p:spPr>
            <a:xfrm>
              <a:off x="569625" y="1474850"/>
              <a:ext cx="31550" cy="20925"/>
            </a:xfrm>
            <a:custGeom>
              <a:rect b="b" l="l" r="r" t="t"/>
              <a:pathLst>
                <a:path extrusionOk="0" h="837" w="1262">
                  <a:moveTo>
                    <a:pt x="1182" y="0"/>
                  </a:moveTo>
                  <a:cubicBezTo>
                    <a:pt x="933" y="42"/>
                    <a:pt x="709" y="116"/>
                    <a:pt x="502" y="249"/>
                  </a:cubicBezTo>
                  <a:cubicBezTo>
                    <a:pt x="444" y="282"/>
                    <a:pt x="394" y="315"/>
                    <a:pt x="345" y="357"/>
                  </a:cubicBezTo>
                  <a:cubicBezTo>
                    <a:pt x="345" y="340"/>
                    <a:pt x="345" y="332"/>
                    <a:pt x="336" y="324"/>
                  </a:cubicBezTo>
                  <a:cubicBezTo>
                    <a:pt x="324" y="311"/>
                    <a:pt x="312" y="305"/>
                    <a:pt x="300" y="305"/>
                  </a:cubicBezTo>
                  <a:cubicBezTo>
                    <a:pt x="289" y="305"/>
                    <a:pt x="278" y="311"/>
                    <a:pt x="270" y="324"/>
                  </a:cubicBezTo>
                  <a:cubicBezTo>
                    <a:pt x="220" y="365"/>
                    <a:pt x="179" y="406"/>
                    <a:pt x="146" y="456"/>
                  </a:cubicBezTo>
                  <a:cubicBezTo>
                    <a:pt x="129" y="481"/>
                    <a:pt x="113" y="506"/>
                    <a:pt x="96" y="531"/>
                  </a:cubicBezTo>
                  <a:cubicBezTo>
                    <a:pt x="88" y="547"/>
                    <a:pt x="80" y="564"/>
                    <a:pt x="80" y="580"/>
                  </a:cubicBezTo>
                  <a:cubicBezTo>
                    <a:pt x="71" y="589"/>
                    <a:pt x="71" y="605"/>
                    <a:pt x="63" y="622"/>
                  </a:cubicBezTo>
                  <a:cubicBezTo>
                    <a:pt x="63" y="630"/>
                    <a:pt x="63" y="638"/>
                    <a:pt x="71" y="647"/>
                  </a:cubicBezTo>
                  <a:cubicBezTo>
                    <a:pt x="46" y="688"/>
                    <a:pt x="22" y="730"/>
                    <a:pt x="13" y="771"/>
                  </a:cubicBezTo>
                  <a:cubicBezTo>
                    <a:pt x="0" y="804"/>
                    <a:pt x="29" y="836"/>
                    <a:pt x="57" y="836"/>
                  </a:cubicBezTo>
                  <a:cubicBezTo>
                    <a:pt x="65" y="836"/>
                    <a:pt x="73" y="834"/>
                    <a:pt x="80" y="829"/>
                  </a:cubicBezTo>
                  <a:cubicBezTo>
                    <a:pt x="171" y="763"/>
                    <a:pt x="245" y="680"/>
                    <a:pt x="328" y="605"/>
                  </a:cubicBezTo>
                  <a:cubicBezTo>
                    <a:pt x="403" y="522"/>
                    <a:pt x="494" y="448"/>
                    <a:pt x="585" y="382"/>
                  </a:cubicBezTo>
                  <a:cubicBezTo>
                    <a:pt x="776" y="257"/>
                    <a:pt x="983" y="158"/>
                    <a:pt x="1206" y="100"/>
                  </a:cubicBezTo>
                  <a:cubicBezTo>
                    <a:pt x="1262" y="84"/>
                    <a:pt x="1242" y="8"/>
                    <a:pt x="1190" y="8"/>
                  </a:cubicBezTo>
                  <a:cubicBezTo>
                    <a:pt x="1187" y="8"/>
                    <a:pt x="1184" y="8"/>
                    <a:pt x="1182" y="9"/>
                  </a:cubicBezTo>
                  <a:lnTo>
                    <a:pt x="1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4"/>
            <p:cNvSpPr/>
            <p:nvPr/>
          </p:nvSpPr>
          <p:spPr>
            <a:xfrm>
              <a:off x="686250" y="1468775"/>
              <a:ext cx="32250" cy="22675"/>
            </a:xfrm>
            <a:custGeom>
              <a:rect b="b" l="l" r="r" t="t"/>
              <a:pathLst>
                <a:path extrusionOk="0" h="907" w="1290">
                  <a:moveTo>
                    <a:pt x="66" y="1"/>
                  </a:moveTo>
                  <a:cubicBezTo>
                    <a:pt x="24" y="1"/>
                    <a:pt x="1" y="72"/>
                    <a:pt x="46" y="94"/>
                  </a:cubicBezTo>
                  <a:cubicBezTo>
                    <a:pt x="162" y="161"/>
                    <a:pt x="262" y="243"/>
                    <a:pt x="386" y="301"/>
                  </a:cubicBezTo>
                  <a:cubicBezTo>
                    <a:pt x="494" y="351"/>
                    <a:pt x="610" y="409"/>
                    <a:pt x="717" y="475"/>
                  </a:cubicBezTo>
                  <a:cubicBezTo>
                    <a:pt x="808" y="533"/>
                    <a:pt x="891" y="600"/>
                    <a:pt x="966" y="683"/>
                  </a:cubicBezTo>
                  <a:cubicBezTo>
                    <a:pt x="999" y="716"/>
                    <a:pt x="1032" y="757"/>
                    <a:pt x="1065" y="799"/>
                  </a:cubicBezTo>
                  <a:cubicBezTo>
                    <a:pt x="1107" y="840"/>
                    <a:pt x="1140" y="890"/>
                    <a:pt x="1198" y="906"/>
                  </a:cubicBezTo>
                  <a:cubicBezTo>
                    <a:pt x="1223" y="906"/>
                    <a:pt x="1264" y="890"/>
                    <a:pt x="1264" y="865"/>
                  </a:cubicBezTo>
                  <a:cubicBezTo>
                    <a:pt x="1289" y="749"/>
                    <a:pt x="1181" y="633"/>
                    <a:pt x="1115" y="558"/>
                  </a:cubicBezTo>
                  <a:cubicBezTo>
                    <a:pt x="1032" y="467"/>
                    <a:pt x="941" y="384"/>
                    <a:pt x="842" y="326"/>
                  </a:cubicBezTo>
                  <a:cubicBezTo>
                    <a:pt x="734" y="252"/>
                    <a:pt x="610" y="194"/>
                    <a:pt x="494" y="144"/>
                  </a:cubicBezTo>
                  <a:cubicBezTo>
                    <a:pt x="427" y="119"/>
                    <a:pt x="369" y="86"/>
                    <a:pt x="295" y="69"/>
                  </a:cubicBezTo>
                  <a:cubicBezTo>
                    <a:pt x="229" y="45"/>
                    <a:pt x="154" y="28"/>
                    <a:pt x="79" y="3"/>
                  </a:cubicBezTo>
                  <a:cubicBezTo>
                    <a:pt x="75" y="2"/>
                    <a:pt x="71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4"/>
            <p:cNvSpPr/>
            <p:nvPr/>
          </p:nvSpPr>
          <p:spPr>
            <a:xfrm>
              <a:off x="708925" y="1472700"/>
              <a:ext cx="9775" cy="8525"/>
            </a:xfrm>
            <a:custGeom>
              <a:rect b="b" l="l" r="r" t="t"/>
              <a:pathLst>
                <a:path extrusionOk="0" h="341" w="391">
                  <a:moveTo>
                    <a:pt x="59" y="0"/>
                  </a:moveTo>
                  <a:cubicBezTo>
                    <a:pt x="43" y="0"/>
                    <a:pt x="24" y="8"/>
                    <a:pt x="17" y="20"/>
                  </a:cubicBezTo>
                  <a:cubicBezTo>
                    <a:pt x="1" y="45"/>
                    <a:pt x="9" y="70"/>
                    <a:pt x="34" y="86"/>
                  </a:cubicBezTo>
                  <a:cubicBezTo>
                    <a:pt x="59" y="103"/>
                    <a:pt x="75" y="120"/>
                    <a:pt x="100" y="136"/>
                  </a:cubicBezTo>
                  <a:cubicBezTo>
                    <a:pt x="125" y="161"/>
                    <a:pt x="150" y="178"/>
                    <a:pt x="175" y="202"/>
                  </a:cubicBezTo>
                  <a:cubicBezTo>
                    <a:pt x="200" y="219"/>
                    <a:pt x="225" y="244"/>
                    <a:pt x="241" y="260"/>
                  </a:cubicBezTo>
                  <a:cubicBezTo>
                    <a:pt x="258" y="277"/>
                    <a:pt x="266" y="285"/>
                    <a:pt x="283" y="302"/>
                  </a:cubicBezTo>
                  <a:cubicBezTo>
                    <a:pt x="291" y="310"/>
                    <a:pt x="299" y="318"/>
                    <a:pt x="316" y="327"/>
                  </a:cubicBezTo>
                  <a:cubicBezTo>
                    <a:pt x="325" y="336"/>
                    <a:pt x="335" y="340"/>
                    <a:pt x="345" y="340"/>
                  </a:cubicBezTo>
                  <a:cubicBezTo>
                    <a:pt x="352" y="340"/>
                    <a:pt x="359" y="338"/>
                    <a:pt x="365" y="335"/>
                  </a:cubicBezTo>
                  <a:cubicBezTo>
                    <a:pt x="382" y="318"/>
                    <a:pt x="390" y="302"/>
                    <a:pt x="374" y="285"/>
                  </a:cubicBezTo>
                  <a:cubicBezTo>
                    <a:pt x="341" y="227"/>
                    <a:pt x="291" y="178"/>
                    <a:pt x="241" y="128"/>
                  </a:cubicBezTo>
                  <a:cubicBezTo>
                    <a:pt x="191" y="86"/>
                    <a:pt x="133" y="45"/>
                    <a:pt x="75" y="4"/>
                  </a:cubicBezTo>
                  <a:cubicBezTo>
                    <a:pt x="71" y="1"/>
                    <a:pt x="65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4"/>
            <p:cNvSpPr/>
            <p:nvPr/>
          </p:nvSpPr>
          <p:spPr>
            <a:xfrm>
              <a:off x="499925" y="1319250"/>
              <a:ext cx="58450" cy="54425"/>
            </a:xfrm>
            <a:custGeom>
              <a:rect b="b" l="l" r="r" t="t"/>
              <a:pathLst>
                <a:path extrusionOk="0" h="2177" w="2338">
                  <a:moveTo>
                    <a:pt x="1240" y="0"/>
                  </a:moveTo>
                  <a:cubicBezTo>
                    <a:pt x="1130" y="0"/>
                    <a:pt x="1020" y="7"/>
                    <a:pt x="912" y="19"/>
                  </a:cubicBezTo>
                  <a:cubicBezTo>
                    <a:pt x="780" y="35"/>
                    <a:pt x="647" y="60"/>
                    <a:pt x="523" y="110"/>
                  </a:cubicBezTo>
                  <a:cubicBezTo>
                    <a:pt x="407" y="168"/>
                    <a:pt x="316" y="259"/>
                    <a:pt x="249" y="367"/>
                  </a:cubicBezTo>
                  <a:cubicBezTo>
                    <a:pt x="100" y="590"/>
                    <a:pt x="42" y="880"/>
                    <a:pt x="17" y="1137"/>
                  </a:cubicBezTo>
                  <a:cubicBezTo>
                    <a:pt x="1" y="1303"/>
                    <a:pt x="1" y="1460"/>
                    <a:pt x="17" y="1626"/>
                  </a:cubicBezTo>
                  <a:cubicBezTo>
                    <a:pt x="34" y="1759"/>
                    <a:pt x="51" y="1957"/>
                    <a:pt x="216" y="1974"/>
                  </a:cubicBezTo>
                  <a:lnTo>
                    <a:pt x="233" y="1974"/>
                  </a:lnTo>
                  <a:cubicBezTo>
                    <a:pt x="249" y="2024"/>
                    <a:pt x="266" y="2065"/>
                    <a:pt x="283" y="2107"/>
                  </a:cubicBezTo>
                  <a:cubicBezTo>
                    <a:pt x="297" y="2150"/>
                    <a:pt x="337" y="2176"/>
                    <a:pt x="375" y="2176"/>
                  </a:cubicBezTo>
                  <a:cubicBezTo>
                    <a:pt x="403" y="2176"/>
                    <a:pt x="431" y="2163"/>
                    <a:pt x="448" y="2131"/>
                  </a:cubicBezTo>
                  <a:cubicBezTo>
                    <a:pt x="490" y="2065"/>
                    <a:pt x="523" y="1999"/>
                    <a:pt x="539" y="1924"/>
                  </a:cubicBezTo>
                  <a:cubicBezTo>
                    <a:pt x="558" y="1950"/>
                    <a:pt x="583" y="1960"/>
                    <a:pt x="609" y="1960"/>
                  </a:cubicBezTo>
                  <a:cubicBezTo>
                    <a:pt x="650" y="1960"/>
                    <a:pt x="693" y="1932"/>
                    <a:pt x="713" y="1891"/>
                  </a:cubicBezTo>
                  <a:cubicBezTo>
                    <a:pt x="730" y="1850"/>
                    <a:pt x="747" y="1808"/>
                    <a:pt x="763" y="1759"/>
                  </a:cubicBezTo>
                  <a:cubicBezTo>
                    <a:pt x="771" y="1767"/>
                    <a:pt x="780" y="1775"/>
                    <a:pt x="780" y="1783"/>
                  </a:cubicBezTo>
                  <a:cubicBezTo>
                    <a:pt x="800" y="1801"/>
                    <a:pt x="827" y="1809"/>
                    <a:pt x="853" y="1809"/>
                  </a:cubicBezTo>
                  <a:cubicBezTo>
                    <a:pt x="888" y="1809"/>
                    <a:pt x="923" y="1792"/>
                    <a:pt x="937" y="1759"/>
                  </a:cubicBezTo>
                  <a:cubicBezTo>
                    <a:pt x="954" y="1734"/>
                    <a:pt x="970" y="1701"/>
                    <a:pt x="979" y="1667"/>
                  </a:cubicBezTo>
                  <a:cubicBezTo>
                    <a:pt x="984" y="1668"/>
                    <a:pt x="990" y="1668"/>
                    <a:pt x="995" y="1668"/>
                  </a:cubicBezTo>
                  <a:cubicBezTo>
                    <a:pt x="1098" y="1668"/>
                    <a:pt x="1206" y="1596"/>
                    <a:pt x="1277" y="1510"/>
                  </a:cubicBezTo>
                  <a:cubicBezTo>
                    <a:pt x="1302" y="1477"/>
                    <a:pt x="1318" y="1452"/>
                    <a:pt x="1343" y="1419"/>
                  </a:cubicBezTo>
                  <a:cubicBezTo>
                    <a:pt x="1376" y="1386"/>
                    <a:pt x="1409" y="1377"/>
                    <a:pt x="1451" y="1361"/>
                  </a:cubicBezTo>
                  <a:cubicBezTo>
                    <a:pt x="1542" y="1328"/>
                    <a:pt x="1575" y="1270"/>
                    <a:pt x="1633" y="1195"/>
                  </a:cubicBezTo>
                  <a:cubicBezTo>
                    <a:pt x="1675" y="1137"/>
                    <a:pt x="1774" y="1162"/>
                    <a:pt x="1832" y="1129"/>
                  </a:cubicBezTo>
                  <a:cubicBezTo>
                    <a:pt x="1873" y="1104"/>
                    <a:pt x="1898" y="1071"/>
                    <a:pt x="1923" y="1038"/>
                  </a:cubicBezTo>
                  <a:cubicBezTo>
                    <a:pt x="1940" y="1013"/>
                    <a:pt x="1956" y="988"/>
                    <a:pt x="1981" y="971"/>
                  </a:cubicBezTo>
                  <a:cubicBezTo>
                    <a:pt x="2006" y="947"/>
                    <a:pt x="2047" y="947"/>
                    <a:pt x="2081" y="938"/>
                  </a:cubicBezTo>
                  <a:cubicBezTo>
                    <a:pt x="2122" y="922"/>
                    <a:pt x="2155" y="897"/>
                    <a:pt x="2180" y="864"/>
                  </a:cubicBezTo>
                  <a:cubicBezTo>
                    <a:pt x="2197" y="822"/>
                    <a:pt x="2213" y="781"/>
                    <a:pt x="2213" y="739"/>
                  </a:cubicBezTo>
                  <a:cubicBezTo>
                    <a:pt x="2221" y="723"/>
                    <a:pt x="2221" y="706"/>
                    <a:pt x="2230" y="690"/>
                  </a:cubicBezTo>
                  <a:cubicBezTo>
                    <a:pt x="2230" y="681"/>
                    <a:pt x="2246" y="673"/>
                    <a:pt x="2230" y="673"/>
                  </a:cubicBezTo>
                  <a:cubicBezTo>
                    <a:pt x="2279" y="673"/>
                    <a:pt x="2337" y="623"/>
                    <a:pt x="2329" y="574"/>
                  </a:cubicBezTo>
                  <a:lnTo>
                    <a:pt x="2329" y="574"/>
                  </a:lnTo>
                  <a:lnTo>
                    <a:pt x="2329" y="582"/>
                  </a:lnTo>
                  <a:cubicBezTo>
                    <a:pt x="2304" y="300"/>
                    <a:pt x="2072" y="135"/>
                    <a:pt x="1815" y="68"/>
                  </a:cubicBezTo>
                  <a:cubicBezTo>
                    <a:pt x="1630" y="21"/>
                    <a:pt x="1435" y="0"/>
                    <a:pt x="1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4"/>
            <p:cNvSpPr/>
            <p:nvPr/>
          </p:nvSpPr>
          <p:spPr>
            <a:xfrm>
              <a:off x="724950" y="1311550"/>
              <a:ext cx="62100" cy="68950"/>
            </a:xfrm>
            <a:custGeom>
              <a:rect b="b" l="l" r="r" t="t"/>
              <a:pathLst>
                <a:path extrusionOk="0" h="2758" w="2484">
                  <a:moveTo>
                    <a:pt x="1087" y="1"/>
                  </a:moveTo>
                  <a:cubicBezTo>
                    <a:pt x="1083" y="1"/>
                    <a:pt x="1079" y="1"/>
                    <a:pt x="1075" y="3"/>
                  </a:cubicBezTo>
                  <a:cubicBezTo>
                    <a:pt x="628" y="186"/>
                    <a:pt x="280" y="575"/>
                    <a:pt x="39" y="989"/>
                  </a:cubicBezTo>
                  <a:cubicBezTo>
                    <a:pt x="0" y="1052"/>
                    <a:pt x="58" y="1123"/>
                    <a:pt x="120" y="1123"/>
                  </a:cubicBezTo>
                  <a:cubicBezTo>
                    <a:pt x="124" y="1123"/>
                    <a:pt x="127" y="1122"/>
                    <a:pt x="130" y="1122"/>
                  </a:cubicBezTo>
                  <a:lnTo>
                    <a:pt x="130" y="1122"/>
                  </a:lnTo>
                  <a:cubicBezTo>
                    <a:pt x="122" y="1163"/>
                    <a:pt x="114" y="1205"/>
                    <a:pt x="106" y="1246"/>
                  </a:cubicBezTo>
                  <a:cubicBezTo>
                    <a:pt x="91" y="1304"/>
                    <a:pt x="133" y="1367"/>
                    <a:pt x="192" y="1367"/>
                  </a:cubicBezTo>
                  <a:cubicBezTo>
                    <a:pt x="202" y="1367"/>
                    <a:pt x="212" y="1366"/>
                    <a:pt x="222" y="1362"/>
                  </a:cubicBezTo>
                  <a:cubicBezTo>
                    <a:pt x="321" y="1337"/>
                    <a:pt x="412" y="1296"/>
                    <a:pt x="503" y="1246"/>
                  </a:cubicBezTo>
                  <a:cubicBezTo>
                    <a:pt x="528" y="1329"/>
                    <a:pt x="536" y="1420"/>
                    <a:pt x="536" y="1511"/>
                  </a:cubicBezTo>
                  <a:cubicBezTo>
                    <a:pt x="532" y="1575"/>
                    <a:pt x="582" y="1608"/>
                    <a:pt x="632" y="1608"/>
                  </a:cubicBezTo>
                  <a:cubicBezTo>
                    <a:pt x="674" y="1608"/>
                    <a:pt x="716" y="1585"/>
                    <a:pt x="727" y="1536"/>
                  </a:cubicBezTo>
                  <a:cubicBezTo>
                    <a:pt x="777" y="1636"/>
                    <a:pt x="826" y="1727"/>
                    <a:pt x="884" y="1810"/>
                  </a:cubicBezTo>
                  <a:cubicBezTo>
                    <a:pt x="909" y="1840"/>
                    <a:pt x="943" y="1854"/>
                    <a:pt x="975" y="1854"/>
                  </a:cubicBezTo>
                  <a:cubicBezTo>
                    <a:pt x="996" y="1854"/>
                    <a:pt x="1017" y="1848"/>
                    <a:pt x="1034" y="1835"/>
                  </a:cubicBezTo>
                  <a:cubicBezTo>
                    <a:pt x="1083" y="1901"/>
                    <a:pt x="1125" y="1975"/>
                    <a:pt x="1174" y="2042"/>
                  </a:cubicBezTo>
                  <a:cubicBezTo>
                    <a:pt x="1195" y="2069"/>
                    <a:pt x="1221" y="2085"/>
                    <a:pt x="1253" y="2085"/>
                  </a:cubicBezTo>
                  <a:cubicBezTo>
                    <a:pt x="1260" y="2085"/>
                    <a:pt x="1267" y="2085"/>
                    <a:pt x="1274" y="2083"/>
                  </a:cubicBezTo>
                  <a:cubicBezTo>
                    <a:pt x="1324" y="2158"/>
                    <a:pt x="1373" y="2232"/>
                    <a:pt x="1431" y="2307"/>
                  </a:cubicBezTo>
                  <a:cubicBezTo>
                    <a:pt x="1452" y="2334"/>
                    <a:pt x="1478" y="2350"/>
                    <a:pt x="1505" y="2350"/>
                  </a:cubicBezTo>
                  <a:cubicBezTo>
                    <a:pt x="1511" y="2350"/>
                    <a:pt x="1517" y="2350"/>
                    <a:pt x="1522" y="2348"/>
                  </a:cubicBezTo>
                  <a:cubicBezTo>
                    <a:pt x="1589" y="2431"/>
                    <a:pt x="1655" y="2497"/>
                    <a:pt x="1730" y="2564"/>
                  </a:cubicBezTo>
                  <a:cubicBezTo>
                    <a:pt x="1755" y="2584"/>
                    <a:pt x="1783" y="2595"/>
                    <a:pt x="1808" y="2595"/>
                  </a:cubicBezTo>
                  <a:cubicBezTo>
                    <a:pt x="1825" y="2595"/>
                    <a:pt x="1841" y="2590"/>
                    <a:pt x="1854" y="2580"/>
                  </a:cubicBezTo>
                  <a:cubicBezTo>
                    <a:pt x="1879" y="2622"/>
                    <a:pt x="1895" y="2663"/>
                    <a:pt x="1920" y="2713"/>
                  </a:cubicBezTo>
                  <a:cubicBezTo>
                    <a:pt x="1941" y="2744"/>
                    <a:pt x="1972" y="2758"/>
                    <a:pt x="2003" y="2758"/>
                  </a:cubicBezTo>
                  <a:cubicBezTo>
                    <a:pt x="2046" y="2758"/>
                    <a:pt x="2088" y="2731"/>
                    <a:pt x="2102" y="2688"/>
                  </a:cubicBezTo>
                  <a:cubicBezTo>
                    <a:pt x="2127" y="2622"/>
                    <a:pt x="2152" y="2555"/>
                    <a:pt x="2177" y="2489"/>
                  </a:cubicBezTo>
                  <a:cubicBezTo>
                    <a:pt x="2185" y="2493"/>
                    <a:pt x="2195" y="2494"/>
                    <a:pt x="2204" y="2494"/>
                  </a:cubicBezTo>
                  <a:cubicBezTo>
                    <a:pt x="2241" y="2494"/>
                    <a:pt x="2281" y="2469"/>
                    <a:pt x="2301" y="2423"/>
                  </a:cubicBezTo>
                  <a:cubicBezTo>
                    <a:pt x="2484" y="1893"/>
                    <a:pt x="2475" y="1304"/>
                    <a:pt x="2268" y="774"/>
                  </a:cubicBezTo>
                  <a:lnTo>
                    <a:pt x="2268" y="782"/>
                  </a:lnTo>
                  <a:cubicBezTo>
                    <a:pt x="2177" y="534"/>
                    <a:pt x="2036" y="227"/>
                    <a:pt x="1796" y="103"/>
                  </a:cubicBezTo>
                  <a:cubicBezTo>
                    <a:pt x="1699" y="53"/>
                    <a:pt x="1590" y="32"/>
                    <a:pt x="1479" y="32"/>
                  </a:cubicBezTo>
                  <a:cubicBezTo>
                    <a:pt x="1332" y="32"/>
                    <a:pt x="1182" y="68"/>
                    <a:pt x="1050" y="119"/>
                  </a:cubicBezTo>
                  <a:cubicBezTo>
                    <a:pt x="1067" y="103"/>
                    <a:pt x="1092" y="78"/>
                    <a:pt x="1116" y="61"/>
                  </a:cubicBezTo>
                  <a:cubicBezTo>
                    <a:pt x="1138" y="47"/>
                    <a:pt x="1115" y="1"/>
                    <a:pt x="10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4"/>
            <p:cNvSpPr/>
            <p:nvPr/>
          </p:nvSpPr>
          <p:spPr>
            <a:xfrm>
              <a:off x="550625" y="1428950"/>
              <a:ext cx="50425" cy="37425"/>
            </a:xfrm>
            <a:custGeom>
              <a:rect b="b" l="l" r="r" t="t"/>
              <a:pathLst>
                <a:path extrusionOk="0" h="1497" w="2017">
                  <a:moveTo>
                    <a:pt x="1377" y="1"/>
                  </a:moveTo>
                  <a:cubicBezTo>
                    <a:pt x="1316" y="1"/>
                    <a:pt x="1257" y="6"/>
                    <a:pt x="1204" y="14"/>
                  </a:cubicBezTo>
                  <a:cubicBezTo>
                    <a:pt x="956" y="47"/>
                    <a:pt x="699" y="121"/>
                    <a:pt x="467" y="221"/>
                  </a:cubicBezTo>
                  <a:cubicBezTo>
                    <a:pt x="251" y="312"/>
                    <a:pt x="53" y="461"/>
                    <a:pt x="28" y="710"/>
                  </a:cubicBezTo>
                  <a:cubicBezTo>
                    <a:pt x="0" y="907"/>
                    <a:pt x="124" y="1094"/>
                    <a:pt x="308" y="1094"/>
                  </a:cubicBezTo>
                  <a:cubicBezTo>
                    <a:pt x="347" y="1094"/>
                    <a:pt x="390" y="1085"/>
                    <a:pt x="434" y="1066"/>
                  </a:cubicBezTo>
                  <a:cubicBezTo>
                    <a:pt x="525" y="1024"/>
                    <a:pt x="599" y="975"/>
                    <a:pt x="699" y="958"/>
                  </a:cubicBezTo>
                  <a:cubicBezTo>
                    <a:pt x="722" y="956"/>
                    <a:pt x="744" y="955"/>
                    <a:pt x="766" y="955"/>
                  </a:cubicBezTo>
                  <a:cubicBezTo>
                    <a:pt x="832" y="955"/>
                    <a:pt x="896" y="964"/>
                    <a:pt x="964" y="983"/>
                  </a:cubicBezTo>
                  <a:cubicBezTo>
                    <a:pt x="1047" y="1008"/>
                    <a:pt x="1121" y="1041"/>
                    <a:pt x="1196" y="1099"/>
                  </a:cubicBezTo>
                  <a:cubicBezTo>
                    <a:pt x="1262" y="1157"/>
                    <a:pt x="1312" y="1232"/>
                    <a:pt x="1362" y="1314"/>
                  </a:cubicBezTo>
                  <a:cubicBezTo>
                    <a:pt x="1411" y="1397"/>
                    <a:pt x="1486" y="1488"/>
                    <a:pt x="1594" y="1497"/>
                  </a:cubicBezTo>
                  <a:cubicBezTo>
                    <a:pt x="1710" y="1497"/>
                    <a:pt x="1792" y="1414"/>
                    <a:pt x="1834" y="1314"/>
                  </a:cubicBezTo>
                  <a:cubicBezTo>
                    <a:pt x="1884" y="1198"/>
                    <a:pt x="1925" y="1066"/>
                    <a:pt x="1933" y="925"/>
                  </a:cubicBezTo>
                  <a:cubicBezTo>
                    <a:pt x="2016" y="710"/>
                    <a:pt x="1966" y="444"/>
                    <a:pt x="1875" y="237"/>
                  </a:cubicBezTo>
                  <a:cubicBezTo>
                    <a:pt x="1793" y="54"/>
                    <a:pt x="1575" y="1"/>
                    <a:pt x="13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4"/>
            <p:cNvSpPr/>
            <p:nvPr/>
          </p:nvSpPr>
          <p:spPr>
            <a:xfrm>
              <a:off x="685525" y="1419800"/>
              <a:ext cx="51825" cy="38100"/>
            </a:xfrm>
            <a:custGeom>
              <a:rect b="b" l="l" r="r" t="t"/>
              <a:pathLst>
                <a:path extrusionOk="0" h="1524" w="2073">
                  <a:moveTo>
                    <a:pt x="811" y="1"/>
                  </a:moveTo>
                  <a:cubicBezTo>
                    <a:pt x="581" y="1"/>
                    <a:pt x="353" y="97"/>
                    <a:pt x="200" y="280"/>
                  </a:cubicBezTo>
                  <a:cubicBezTo>
                    <a:pt x="84" y="421"/>
                    <a:pt x="17" y="595"/>
                    <a:pt x="9" y="777"/>
                  </a:cubicBezTo>
                  <a:cubicBezTo>
                    <a:pt x="1" y="984"/>
                    <a:pt x="84" y="1175"/>
                    <a:pt x="299" y="1208"/>
                  </a:cubicBezTo>
                  <a:cubicBezTo>
                    <a:pt x="326" y="1212"/>
                    <a:pt x="354" y="1213"/>
                    <a:pt x="382" y="1213"/>
                  </a:cubicBezTo>
                  <a:cubicBezTo>
                    <a:pt x="472" y="1213"/>
                    <a:pt x="565" y="1199"/>
                    <a:pt x="654" y="1199"/>
                  </a:cubicBezTo>
                  <a:cubicBezTo>
                    <a:pt x="733" y="1199"/>
                    <a:pt x="809" y="1210"/>
                    <a:pt x="879" y="1250"/>
                  </a:cubicBezTo>
                  <a:cubicBezTo>
                    <a:pt x="970" y="1291"/>
                    <a:pt x="1028" y="1374"/>
                    <a:pt x="1111" y="1432"/>
                  </a:cubicBezTo>
                  <a:cubicBezTo>
                    <a:pt x="1194" y="1490"/>
                    <a:pt x="1285" y="1523"/>
                    <a:pt x="1393" y="1523"/>
                  </a:cubicBezTo>
                  <a:cubicBezTo>
                    <a:pt x="1400" y="1523"/>
                    <a:pt x="1408" y="1523"/>
                    <a:pt x="1415" y="1523"/>
                  </a:cubicBezTo>
                  <a:cubicBezTo>
                    <a:pt x="1619" y="1523"/>
                    <a:pt x="1877" y="1417"/>
                    <a:pt x="1981" y="1233"/>
                  </a:cubicBezTo>
                  <a:cubicBezTo>
                    <a:pt x="2014" y="1175"/>
                    <a:pt x="2031" y="1109"/>
                    <a:pt x="2031" y="1042"/>
                  </a:cubicBezTo>
                  <a:cubicBezTo>
                    <a:pt x="2072" y="1026"/>
                    <a:pt x="2072" y="951"/>
                    <a:pt x="2022" y="935"/>
                  </a:cubicBezTo>
                  <a:cubicBezTo>
                    <a:pt x="1997" y="835"/>
                    <a:pt x="1948" y="744"/>
                    <a:pt x="1857" y="694"/>
                  </a:cubicBezTo>
                  <a:cubicBezTo>
                    <a:pt x="1841" y="684"/>
                    <a:pt x="1824" y="679"/>
                    <a:pt x="1809" y="679"/>
                  </a:cubicBezTo>
                  <a:cubicBezTo>
                    <a:pt x="1777" y="679"/>
                    <a:pt x="1749" y="700"/>
                    <a:pt x="1732" y="728"/>
                  </a:cubicBezTo>
                  <a:cubicBezTo>
                    <a:pt x="1691" y="670"/>
                    <a:pt x="1649" y="612"/>
                    <a:pt x="1616" y="554"/>
                  </a:cubicBezTo>
                  <a:cubicBezTo>
                    <a:pt x="1509" y="388"/>
                    <a:pt x="1401" y="214"/>
                    <a:pt x="1227" y="114"/>
                  </a:cubicBezTo>
                  <a:cubicBezTo>
                    <a:pt x="1100" y="38"/>
                    <a:pt x="955" y="1"/>
                    <a:pt x="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4"/>
            <p:cNvSpPr/>
            <p:nvPr/>
          </p:nvSpPr>
          <p:spPr>
            <a:xfrm>
              <a:off x="543225" y="1422550"/>
              <a:ext cx="39600" cy="18325"/>
            </a:xfrm>
            <a:custGeom>
              <a:rect b="b" l="l" r="r" t="t"/>
              <a:pathLst>
                <a:path extrusionOk="0" h="733" w="1584">
                  <a:moveTo>
                    <a:pt x="1243" y="0"/>
                  </a:moveTo>
                  <a:cubicBezTo>
                    <a:pt x="1178" y="0"/>
                    <a:pt x="1114" y="7"/>
                    <a:pt x="1061" y="13"/>
                  </a:cubicBezTo>
                  <a:cubicBezTo>
                    <a:pt x="895" y="38"/>
                    <a:pt x="730" y="71"/>
                    <a:pt x="581" y="120"/>
                  </a:cubicBezTo>
                  <a:cubicBezTo>
                    <a:pt x="531" y="137"/>
                    <a:pt x="481" y="154"/>
                    <a:pt x="431" y="178"/>
                  </a:cubicBezTo>
                  <a:cubicBezTo>
                    <a:pt x="440" y="162"/>
                    <a:pt x="440" y="145"/>
                    <a:pt x="431" y="137"/>
                  </a:cubicBezTo>
                  <a:cubicBezTo>
                    <a:pt x="421" y="121"/>
                    <a:pt x="403" y="112"/>
                    <a:pt x="387" y="112"/>
                  </a:cubicBezTo>
                  <a:cubicBezTo>
                    <a:pt x="379" y="112"/>
                    <a:pt x="371" y="115"/>
                    <a:pt x="365" y="120"/>
                  </a:cubicBezTo>
                  <a:cubicBezTo>
                    <a:pt x="340" y="137"/>
                    <a:pt x="315" y="154"/>
                    <a:pt x="291" y="178"/>
                  </a:cubicBezTo>
                  <a:cubicBezTo>
                    <a:pt x="266" y="195"/>
                    <a:pt x="241" y="212"/>
                    <a:pt x="224" y="228"/>
                  </a:cubicBezTo>
                  <a:cubicBezTo>
                    <a:pt x="183" y="278"/>
                    <a:pt x="133" y="319"/>
                    <a:pt x="108" y="369"/>
                  </a:cubicBezTo>
                  <a:cubicBezTo>
                    <a:pt x="100" y="377"/>
                    <a:pt x="108" y="394"/>
                    <a:pt x="117" y="402"/>
                  </a:cubicBezTo>
                  <a:lnTo>
                    <a:pt x="125" y="402"/>
                  </a:lnTo>
                  <a:cubicBezTo>
                    <a:pt x="59" y="485"/>
                    <a:pt x="1" y="601"/>
                    <a:pt x="42" y="700"/>
                  </a:cubicBezTo>
                  <a:cubicBezTo>
                    <a:pt x="54" y="718"/>
                    <a:pt x="79" y="732"/>
                    <a:pt x="101" y="732"/>
                  </a:cubicBezTo>
                  <a:cubicBezTo>
                    <a:pt x="110" y="732"/>
                    <a:pt x="118" y="730"/>
                    <a:pt x="125" y="725"/>
                  </a:cubicBezTo>
                  <a:cubicBezTo>
                    <a:pt x="166" y="692"/>
                    <a:pt x="199" y="651"/>
                    <a:pt x="224" y="601"/>
                  </a:cubicBezTo>
                  <a:cubicBezTo>
                    <a:pt x="257" y="551"/>
                    <a:pt x="291" y="510"/>
                    <a:pt x="332" y="468"/>
                  </a:cubicBezTo>
                  <a:cubicBezTo>
                    <a:pt x="431" y="386"/>
                    <a:pt x="547" y="336"/>
                    <a:pt x="663" y="303"/>
                  </a:cubicBezTo>
                  <a:cubicBezTo>
                    <a:pt x="796" y="261"/>
                    <a:pt x="929" y="228"/>
                    <a:pt x="1061" y="203"/>
                  </a:cubicBezTo>
                  <a:cubicBezTo>
                    <a:pt x="1136" y="195"/>
                    <a:pt x="1202" y="178"/>
                    <a:pt x="1276" y="178"/>
                  </a:cubicBezTo>
                  <a:cubicBezTo>
                    <a:pt x="1336" y="178"/>
                    <a:pt x="1396" y="189"/>
                    <a:pt x="1451" y="189"/>
                  </a:cubicBezTo>
                  <a:cubicBezTo>
                    <a:pt x="1465" y="189"/>
                    <a:pt x="1479" y="188"/>
                    <a:pt x="1492" y="187"/>
                  </a:cubicBezTo>
                  <a:cubicBezTo>
                    <a:pt x="1542" y="178"/>
                    <a:pt x="1583" y="120"/>
                    <a:pt x="1533" y="79"/>
                  </a:cubicBezTo>
                  <a:cubicBezTo>
                    <a:pt x="1461" y="17"/>
                    <a:pt x="1351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4"/>
            <p:cNvSpPr/>
            <p:nvPr/>
          </p:nvSpPr>
          <p:spPr>
            <a:xfrm>
              <a:off x="697675" y="1411025"/>
              <a:ext cx="31800" cy="19400"/>
            </a:xfrm>
            <a:custGeom>
              <a:rect b="b" l="l" r="r" t="t"/>
              <a:pathLst>
                <a:path extrusionOk="0" h="776" w="1272">
                  <a:moveTo>
                    <a:pt x="416" y="0"/>
                  </a:moveTo>
                  <a:cubicBezTo>
                    <a:pt x="297" y="0"/>
                    <a:pt x="183" y="38"/>
                    <a:pt x="70" y="76"/>
                  </a:cubicBezTo>
                  <a:cubicBezTo>
                    <a:pt x="1" y="107"/>
                    <a:pt x="17" y="194"/>
                    <a:pt x="85" y="194"/>
                  </a:cubicBezTo>
                  <a:cubicBezTo>
                    <a:pt x="91" y="194"/>
                    <a:pt x="97" y="193"/>
                    <a:pt x="103" y="192"/>
                  </a:cubicBezTo>
                  <a:cubicBezTo>
                    <a:pt x="164" y="182"/>
                    <a:pt x="232" y="175"/>
                    <a:pt x="300" y="175"/>
                  </a:cubicBezTo>
                  <a:cubicBezTo>
                    <a:pt x="343" y="175"/>
                    <a:pt x="385" y="177"/>
                    <a:pt x="426" y="184"/>
                  </a:cubicBezTo>
                  <a:cubicBezTo>
                    <a:pt x="534" y="200"/>
                    <a:pt x="608" y="267"/>
                    <a:pt x="699" y="333"/>
                  </a:cubicBezTo>
                  <a:cubicBezTo>
                    <a:pt x="774" y="399"/>
                    <a:pt x="849" y="474"/>
                    <a:pt x="923" y="548"/>
                  </a:cubicBezTo>
                  <a:cubicBezTo>
                    <a:pt x="956" y="581"/>
                    <a:pt x="981" y="623"/>
                    <a:pt x="1014" y="664"/>
                  </a:cubicBezTo>
                  <a:cubicBezTo>
                    <a:pt x="1047" y="706"/>
                    <a:pt x="1081" y="755"/>
                    <a:pt x="1139" y="772"/>
                  </a:cubicBezTo>
                  <a:cubicBezTo>
                    <a:pt x="1145" y="774"/>
                    <a:pt x="1151" y="775"/>
                    <a:pt x="1157" y="775"/>
                  </a:cubicBezTo>
                  <a:cubicBezTo>
                    <a:pt x="1175" y="775"/>
                    <a:pt x="1192" y="766"/>
                    <a:pt x="1205" y="747"/>
                  </a:cubicBezTo>
                  <a:cubicBezTo>
                    <a:pt x="1271" y="623"/>
                    <a:pt x="1139" y="490"/>
                    <a:pt x="1072" y="416"/>
                  </a:cubicBezTo>
                  <a:lnTo>
                    <a:pt x="1064" y="416"/>
                  </a:lnTo>
                  <a:cubicBezTo>
                    <a:pt x="989" y="325"/>
                    <a:pt x="890" y="250"/>
                    <a:pt x="799" y="167"/>
                  </a:cubicBezTo>
                  <a:cubicBezTo>
                    <a:pt x="699" y="84"/>
                    <a:pt x="592" y="10"/>
                    <a:pt x="451" y="2"/>
                  </a:cubicBezTo>
                  <a:cubicBezTo>
                    <a:pt x="439" y="1"/>
                    <a:pt x="428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4"/>
            <p:cNvSpPr/>
            <p:nvPr/>
          </p:nvSpPr>
          <p:spPr>
            <a:xfrm>
              <a:off x="727575" y="1419325"/>
              <a:ext cx="7900" cy="10175"/>
            </a:xfrm>
            <a:custGeom>
              <a:rect b="b" l="l" r="r" t="t"/>
              <a:pathLst>
                <a:path extrusionOk="0" h="407" w="316">
                  <a:moveTo>
                    <a:pt x="51" y="0"/>
                  </a:moveTo>
                  <a:cubicBezTo>
                    <a:pt x="37" y="0"/>
                    <a:pt x="22" y="7"/>
                    <a:pt x="17" y="18"/>
                  </a:cubicBezTo>
                  <a:cubicBezTo>
                    <a:pt x="1" y="34"/>
                    <a:pt x="1" y="67"/>
                    <a:pt x="17" y="84"/>
                  </a:cubicBezTo>
                  <a:cubicBezTo>
                    <a:pt x="42" y="100"/>
                    <a:pt x="67" y="125"/>
                    <a:pt x="92" y="150"/>
                  </a:cubicBezTo>
                  <a:cubicBezTo>
                    <a:pt x="117" y="175"/>
                    <a:pt x="125" y="191"/>
                    <a:pt x="141" y="216"/>
                  </a:cubicBezTo>
                  <a:cubicBezTo>
                    <a:pt x="183" y="274"/>
                    <a:pt x="208" y="332"/>
                    <a:pt x="241" y="382"/>
                  </a:cubicBezTo>
                  <a:cubicBezTo>
                    <a:pt x="249" y="399"/>
                    <a:pt x="266" y="407"/>
                    <a:pt x="282" y="407"/>
                  </a:cubicBezTo>
                  <a:cubicBezTo>
                    <a:pt x="299" y="399"/>
                    <a:pt x="315" y="382"/>
                    <a:pt x="315" y="365"/>
                  </a:cubicBezTo>
                  <a:cubicBezTo>
                    <a:pt x="315" y="349"/>
                    <a:pt x="307" y="324"/>
                    <a:pt x="307" y="307"/>
                  </a:cubicBezTo>
                  <a:cubicBezTo>
                    <a:pt x="299" y="291"/>
                    <a:pt x="291" y="274"/>
                    <a:pt x="282" y="258"/>
                  </a:cubicBezTo>
                  <a:cubicBezTo>
                    <a:pt x="266" y="225"/>
                    <a:pt x="249" y="191"/>
                    <a:pt x="233" y="167"/>
                  </a:cubicBezTo>
                  <a:cubicBezTo>
                    <a:pt x="183" y="100"/>
                    <a:pt x="133" y="51"/>
                    <a:pt x="75" y="9"/>
                  </a:cubicBezTo>
                  <a:cubicBezTo>
                    <a:pt x="69" y="3"/>
                    <a:pt x="60" y="0"/>
                    <a:pt x="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4"/>
            <p:cNvSpPr/>
            <p:nvPr/>
          </p:nvSpPr>
          <p:spPr>
            <a:xfrm>
              <a:off x="736900" y="1429025"/>
              <a:ext cx="3550" cy="8725"/>
            </a:xfrm>
            <a:custGeom>
              <a:rect b="b" l="l" r="r" t="t"/>
              <a:pathLst>
                <a:path extrusionOk="0" h="349" w="142">
                  <a:moveTo>
                    <a:pt x="64" y="0"/>
                  </a:moveTo>
                  <a:cubicBezTo>
                    <a:pt x="59" y="0"/>
                    <a:pt x="54" y="1"/>
                    <a:pt x="50" y="2"/>
                  </a:cubicBezTo>
                  <a:cubicBezTo>
                    <a:pt x="17" y="11"/>
                    <a:pt x="0" y="44"/>
                    <a:pt x="9" y="69"/>
                  </a:cubicBezTo>
                  <a:lnTo>
                    <a:pt x="17" y="102"/>
                  </a:lnTo>
                  <a:cubicBezTo>
                    <a:pt x="17" y="110"/>
                    <a:pt x="17" y="118"/>
                    <a:pt x="17" y="118"/>
                  </a:cubicBezTo>
                  <a:cubicBezTo>
                    <a:pt x="17" y="118"/>
                    <a:pt x="22" y="132"/>
                    <a:pt x="21" y="132"/>
                  </a:cubicBezTo>
                  <a:cubicBezTo>
                    <a:pt x="20" y="132"/>
                    <a:pt x="19" y="131"/>
                    <a:pt x="17" y="127"/>
                  </a:cubicBezTo>
                  <a:lnTo>
                    <a:pt x="17" y="127"/>
                  </a:lnTo>
                  <a:cubicBezTo>
                    <a:pt x="25" y="151"/>
                    <a:pt x="25" y="168"/>
                    <a:pt x="25" y="193"/>
                  </a:cubicBezTo>
                  <a:cubicBezTo>
                    <a:pt x="25" y="218"/>
                    <a:pt x="34" y="243"/>
                    <a:pt x="34" y="267"/>
                  </a:cubicBezTo>
                  <a:cubicBezTo>
                    <a:pt x="34" y="267"/>
                    <a:pt x="34" y="276"/>
                    <a:pt x="34" y="276"/>
                  </a:cubicBezTo>
                  <a:cubicBezTo>
                    <a:pt x="42" y="292"/>
                    <a:pt x="42" y="292"/>
                    <a:pt x="42" y="309"/>
                  </a:cubicBezTo>
                  <a:cubicBezTo>
                    <a:pt x="50" y="317"/>
                    <a:pt x="58" y="325"/>
                    <a:pt x="67" y="342"/>
                  </a:cubicBezTo>
                  <a:cubicBezTo>
                    <a:pt x="71" y="346"/>
                    <a:pt x="79" y="348"/>
                    <a:pt x="88" y="348"/>
                  </a:cubicBezTo>
                  <a:cubicBezTo>
                    <a:pt x="98" y="348"/>
                    <a:pt x="108" y="346"/>
                    <a:pt x="116" y="342"/>
                  </a:cubicBezTo>
                  <a:cubicBezTo>
                    <a:pt x="125" y="325"/>
                    <a:pt x="133" y="317"/>
                    <a:pt x="133" y="301"/>
                  </a:cubicBezTo>
                  <a:cubicBezTo>
                    <a:pt x="141" y="284"/>
                    <a:pt x="141" y="276"/>
                    <a:pt x="141" y="259"/>
                  </a:cubicBezTo>
                  <a:cubicBezTo>
                    <a:pt x="141" y="234"/>
                    <a:pt x="141" y="209"/>
                    <a:pt x="141" y="193"/>
                  </a:cubicBezTo>
                  <a:lnTo>
                    <a:pt x="141" y="185"/>
                  </a:lnTo>
                  <a:cubicBezTo>
                    <a:pt x="133" y="135"/>
                    <a:pt x="125" y="93"/>
                    <a:pt x="116" y="44"/>
                  </a:cubicBezTo>
                  <a:cubicBezTo>
                    <a:pt x="110" y="16"/>
                    <a:pt x="86" y="0"/>
                    <a:pt x="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4"/>
            <p:cNvSpPr/>
            <p:nvPr/>
          </p:nvSpPr>
          <p:spPr>
            <a:xfrm>
              <a:off x="571625" y="1500975"/>
              <a:ext cx="76225" cy="71100"/>
            </a:xfrm>
            <a:custGeom>
              <a:rect b="b" l="l" r="r" t="t"/>
              <a:pathLst>
                <a:path extrusionOk="0" h="2844" w="3049">
                  <a:moveTo>
                    <a:pt x="2093" y="1"/>
                  </a:moveTo>
                  <a:cubicBezTo>
                    <a:pt x="2067" y="1"/>
                    <a:pt x="2041" y="19"/>
                    <a:pt x="2046" y="49"/>
                  </a:cubicBezTo>
                  <a:cubicBezTo>
                    <a:pt x="2063" y="173"/>
                    <a:pt x="2121" y="273"/>
                    <a:pt x="2212" y="364"/>
                  </a:cubicBezTo>
                  <a:cubicBezTo>
                    <a:pt x="2303" y="447"/>
                    <a:pt x="2394" y="505"/>
                    <a:pt x="2444" y="621"/>
                  </a:cubicBezTo>
                  <a:cubicBezTo>
                    <a:pt x="2543" y="853"/>
                    <a:pt x="2411" y="1077"/>
                    <a:pt x="2228" y="1217"/>
                  </a:cubicBezTo>
                  <a:cubicBezTo>
                    <a:pt x="2030" y="1375"/>
                    <a:pt x="1781" y="1474"/>
                    <a:pt x="1615" y="1673"/>
                  </a:cubicBezTo>
                  <a:cubicBezTo>
                    <a:pt x="1524" y="1773"/>
                    <a:pt x="1458" y="1888"/>
                    <a:pt x="1342" y="1971"/>
                  </a:cubicBezTo>
                  <a:cubicBezTo>
                    <a:pt x="1234" y="2046"/>
                    <a:pt x="1110" y="2104"/>
                    <a:pt x="986" y="2154"/>
                  </a:cubicBezTo>
                  <a:cubicBezTo>
                    <a:pt x="827" y="2209"/>
                    <a:pt x="664" y="2242"/>
                    <a:pt x="501" y="2242"/>
                  </a:cubicBezTo>
                  <a:cubicBezTo>
                    <a:pt x="374" y="2242"/>
                    <a:pt x="247" y="2222"/>
                    <a:pt x="124" y="2178"/>
                  </a:cubicBezTo>
                  <a:cubicBezTo>
                    <a:pt x="116" y="2176"/>
                    <a:pt x="108" y="2175"/>
                    <a:pt x="101" y="2175"/>
                  </a:cubicBezTo>
                  <a:cubicBezTo>
                    <a:pt x="50" y="2175"/>
                    <a:pt x="1" y="2219"/>
                    <a:pt x="8" y="2270"/>
                  </a:cubicBezTo>
                  <a:cubicBezTo>
                    <a:pt x="24" y="2624"/>
                    <a:pt x="413" y="2843"/>
                    <a:pt x="736" y="2843"/>
                  </a:cubicBezTo>
                  <a:cubicBezTo>
                    <a:pt x="753" y="2843"/>
                    <a:pt x="770" y="2843"/>
                    <a:pt x="787" y="2841"/>
                  </a:cubicBezTo>
                  <a:cubicBezTo>
                    <a:pt x="1160" y="2808"/>
                    <a:pt x="1458" y="2560"/>
                    <a:pt x="1706" y="2294"/>
                  </a:cubicBezTo>
                  <a:cubicBezTo>
                    <a:pt x="1831" y="2162"/>
                    <a:pt x="1947" y="2021"/>
                    <a:pt x="2079" y="1905"/>
                  </a:cubicBezTo>
                  <a:cubicBezTo>
                    <a:pt x="2220" y="1773"/>
                    <a:pt x="2402" y="1773"/>
                    <a:pt x="2568" y="1698"/>
                  </a:cubicBezTo>
                  <a:cubicBezTo>
                    <a:pt x="2916" y="1541"/>
                    <a:pt x="3024" y="1151"/>
                    <a:pt x="3040" y="803"/>
                  </a:cubicBezTo>
                  <a:cubicBezTo>
                    <a:pt x="3049" y="695"/>
                    <a:pt x="3049" y="579"/>
                    <a:pt x="3040" y="463"/>
                  </a:cubicBezTo>
                  <a:cubicBezTo>
                    <a:pt x="3040" y="364"/>
                    <a:pt x="3032" y="240"/>
                    <a:pt x="2974" y="157"/>
                  </a:cubicBezTo>
                  <a:cubicBezTo>
                    <a:pt x="2916" y="57"/>
                    <a:pt x="2775" y="57"/>
                    <a:pt x="2676" y="49"/>
                  </a:cubicBezTo>
                  <a:cubicBezTo>
                    <a:pt x="2614" y="41"/>
                    <a:pt x="2554" y="37"/>
                    <a:pt x="2495" y="37"/>
                  </a:cubicBezTo>
                  <a:cubicBezTo>
                    <a:pt x="2436" y="37"/>
                    <a:pt x="2378" y="41"/>
                    <a:pt x="2320" y="49"/>
                  </a:cubicBezTo>
                  <a:cubicBezTo>
                    <a:pt x="2253" y="49"/>
                    <a:pt x="2228" y="99"/>
                    <a:pt x="2228" y="149"/>
                  </a:cubicBezTo>
                  <a:cubicBezTo>
                    <a:pt x="2195" y="107"/>
                    <a:pt x="2162" y="66"/>
                    <a:pt x="2137" y="24"/>
                  </a:cubicBezTo>
                  <a:cubicBezTo>
                    <a:pt x="2128" y="8"/>
                    <a:pt x="2110" y="1"/>
                    <a:pt x="20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4"/>
            <p:cNvSpPr/>
            <p:nvPr/>
          </p:nvSpPr>
          <p:spPr>
            <a:xfrm>
              <a:off x="641400" y="1493500"/>
              <a:ext cx="77300" cy="75100"/>
            </a:xfrm>
            <a:custGeom>
              <a:rect b="b" l="l" r="r" t="t"/>
              <a:pathLst>
                <a:path extrusionOk="0" h="3004" w="3092">
                  <a:moveTo>
                    <a:pt x="1078" y="0"/>
                  </a:moveTo>
                  <a:cubicBezTo>
                    <a:pt x="1070" y="0"/>
                    <a:pt x="1062" y="3"/>
                    <a:pt x="1053" y="8"/>
                  </a:cubicBezTo>
                  <a:cubicBezTo>
                    <a:pt x="1037" y="25"/>
                    <a:pt x="1020" y="33"/>
                    <a:pt x="1003" y="50"/>
                  </a:cubicBezTo>
                  <a:cubicBezTo>
                    <a:pt x="987" y="50"/>
                    <a:pt x="979" y="50"/>
                    <a:pt x="970" y="58"/>
                  </a:cubicBezTo>
                  <a:cubicBezTo>
                    <a:pt x="970" y="58"/>
                    <a:pt x="970" y="58"/>
                    <a:pt x="962" y="66"/>
                  </a:cubicBezTo>
                  <a:cubicBezTo>
                    <a:pt x="954" y="66"/>
                    <a:pt x="945" y="83"/>
                    <a:pt x="937" y="91"/>
                  </a:cubicBezTo>
                  <a:cubicBezTo>
                    <a:pt x="838" y="158"/>
                    <a:pt x="738" y="216"/>
                    <a:pt x="631" y="257"/>
                  </a:cubicBezTo>
                  <a:cubicBezTo>
                    <a:pt x="556" y="282"/>
                    <a:pt x="481" y="307"/>
                    <a:pt x="407" y="315"/>
                  </a:cubicBezTo>
                  <a:cubicBezTo>
                    <a:pt x="332" y="332"/>
                    <a:pt x="249" y="332"/>
                    <a:pt x="175" y="365"/>
                  </a:cubicBezTo>
                  <a:cubicBezTo>
                    <a:pt x="117" y="398"/>
                    <a:pt x="84" y="464"/>
                    <a:pt x="67" y="530"/>
                  </a:cubicBezTo>
                  <a:cubicBezTo>
                    <a:pt x="42" y="630"/>
                    <a:pt x="42" y="729"/>
                    <a:pt x="34" y="829"/>
                  </a:cubicBezTo>
                  <a:cubicBezTo>
                    <a:pt x="9" y="1019"/>
                    <a:pt x="1" y="1210"/>
                    <a:pt x="1" y="1400"/>
                  </a:cubicBezTo>
                  <a:cubicBezTo>
                    <a:pt x="9" y="1541"/>
                    <a:pt x="26" y="1690"/>
                    <a:pt x="117" y="1798"/>
                  </a:cubicBezTo>
                  <a:cubicBezTo>
                    <a:pt x="196" y="1896"/>
                    <a:pt x="303" y="1922"/>
                    <a:pt x="417" y="1922"/>
                  </a:cubicBezTo>
                  <a:cubicBezTo>
                    <a:pt x="457" y="1922"/>
                    <a:pt x="498" y="1918"/>
                    <a:pt x="539" y="1914"/>
                  </a:cubicBezTo>
                  <a:cubicBezTo>
                    <a:pt x="569" y="1910"/>
                    <a:pt x="600" y="1907"/>
                    <a:pt x="631" y="1907"/>
                  </a:cubicBezTo>
                  <a:cubicBezTo>
                    <a:pt x="669" y="1907"/>
                    <a:pt x="706" y="1912"/>
                    <a:pt x="738" y="1931"/>
                  </a:cubicBezTo>
                  <a:cubicBezTo>
                    <a:pt x="796" y="1964"/>
                    <a:pt x="838" y="2030"/>
                    <a:pt x="871" y="2088"/>
                  </a:cubicBezTo>
                  <a:cubicBezTo>
                    <a:pt x="962" y="2229"/>
                    <a:pt x="1053" y="2378"/>
                    <a:pt x="1153" y="2527"/>
                  </a:cubicBezTo>
                  <a:cubicBezTo>
                    <a:pt x="1244" y="2651"/>
                    <a:pt x="1343" y="2759"/>
                    <a:pt x="1467" y="2850"/>
                  </a:cubicBezTo>
                  <a:cubicBezTo>
                    <a:pt x="1608" y="2950"/>
                    <a:pt x="1774" y="2991"/>
                    <a:pt x="1940" y="2999"/>
                  </a:cubicBezTo>
                  <a:cubicBezTo>
                    <a:pt x="1976" y="3002"/>
                    <a:pt x="2014" y="3004"/>
                    <a:pt x="2051" y="3004"/>
                  </a:cubicBezTo>
                  <a:cubicBezTo>
                    <a:pt x="2357" y="3004"/>
                    <a:pt x="2674" y="2913"/>
                    <a:pt x="2926" y="2751"/>
                  </a:cubicBezTo>
                  <a:cubicBezTo>
                    <a:pt x="2984" y="2709"/>
                    <a:pt x="3042" y="2660"/>
                    <a:pt x="3066" y="2593"/>
                  </a:cubicBezTo>
                  <a:cubicBezTo>
                    <a:pt x="3091" y="2511"/>
                    <a:pt x="3058" y="2419"/>
                    <a:pt x="2992" y="2361"/>
                  </a:cubicBezTo>
                  <a:cubicBezTo>
                    <a:pt x="2921" y="2303"/>
                    <a:pt x="2834" y="2289"/>
                    <a:pt x="2744" y="2289"/>
                  </a:cubicBezTo>
                  <a:cubicBezTo>
                    <a:pt x="2654" y="2289"/>
                    <a:pt x="2561" y="2303"/>
                    <a:pt x="2478" y="2303"/>
                  </a:cubicBezTo>
                  <a:cubicBezTo>
                    <a:pt x="2296" y="2303"/>
                    <a:pt x="2105" y="2295"/>
                    <a:pt x="1931" y="2237"/>
                  </a:cubicBezTo>
                  <a:cubicBezTo>
                    <a:pt x="1766" y="2196"/>
                    <a:pt x="1633" y="2063"/>
                    <a:pt x="1509" y="1947"/>
                  </a:cubicBezTo>
                  <a:cubicBezTo>
                    <a:pt x="1376" y="1831"/>
                    <a:pt x="1260" y="1690"/>
                    <a:pt x="1153" y="1550"/>
                  </a:cubicBezTo>
                  <a:cubicBezTo>
                    <a:pt x="1053" y="1400"/>
                    <a:pt x="945" y="1235"/>
                    <a:pt x="887" y="1069"/>
                  </a:cubicBezTo>
                  <a:cubicBezTo>
                    <a:pt x="821" y="895"/>
                    <a:pt x="863" y="738"/>
                    <a:pt x="945" y="572"/>
                  </a:cubicBezTo>
                  <a:cubicBezTo>
                    <a:pt x="979" y="497"/>
                    <a:pt x="1028" y="414"/>
                    <a:pt x="1070" y="340"/>
                  </a:cubicBezTo>
                  <a:cubicBezTo>
                    <a:pt x="1103" y="265"/>
                    <a:pt x="1161" y="166"/>
                    <a:pt x="1111" y="91"/>
                  </a:cubicBezTo>
                  <a:cubicBezTo>
                    <a:pt x="1138" y="57"/>
                    <a:pt x="1115" y="0"/>
                    <a:pt x="1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616975" y="1475800"/>
              <a:ext cx="50350" cy="28075"/>
            </a:xfrm>
            <a:custGeom>
              <a:rect b="b" l="l" r="r" t="t"/>
              <a:pathLst>
                <a:path extrusionOk="0" h="1123" w="2014">
                  <a:moveTo>
                    <a:pt x="1198" y="0"/>
                  </a:moveTo>
                  <a:cubicBezTo>
                    <a:pt x="1089" y="0"/>
                    <a:pt x="981" y="6"/>
                    <a:pt x="870" y="12"/>
                  </a:cubicBezTo>
                  <a:cubicBezTo>
                    <a:pt x="721" y="20"/>
                    <a:pt x="572" y="29"/>
                    <a:pt x="431" y="95"/>
                  </a:cubicBezTo>
                  <a:cubicBezTo>
                    <a:pt x="307" y="161"/>
                    <a:pt x="199" y="277"/>
                    <a:pt x="124" y="393"/>
                  </a:cubicBezTo>
                  <a:cubicBezTo>
                    <a:pt x="42" y="518"/>
                    <a:pt x="0" y="675"/>
                    <a:pt x="83" y="808"/>
                  </a:cubicBezTo>
                  <a:cubicBezTo>
                    <a:pt x="232" y="1056"/>
                    <a:pt x="588" y="1122"/>
                    <a:pt x="854" y="1122"/>
                  </a:cubicBezTo>
                  <a:cubicBezTo>
                    <a:pt x="869" y="1123"/>
                    <a:pt x="884" y="1123"/>
                    <a:pt x="899" y="1123"/>
                  </a:cubicBezTo>
                  <a:cubicBezTo>
                    <a:pt x="1248" y="1123"/>
                    <a:pt x="1588" y="1033"/>
                    <a:pt x="1898" y="890"/>
                  </a:cubicBezTo>
                  <a:cubicBezTo>
                    <a:pt x="1947" y="874"/>
                    <a:pt x="1956" y="799"/>
                    <a:pt x="1931" y="758"/>
                  </a:cubicBezTo>
                  <a:cubicBezTo>
                    <a:pt x="1915" y="726"/>
                    <a:pt x="1885" y="711"/>
                    <a:pt x="1853" y="711"/>
                  </a:cubicBezTo>
                  <a:cubicBezTo>
                    <a:pt x="1835" y="711"/>
                    <a:pt x="1816" y="716"/>
                    <a:pt x="1798" y="725"/>
                  </a:cubicBezTo>
                  <a:cubicBezTo>
                    <a:pt x="1566" y="824"/>
                    <a:pt x="1326" y="890"/>
                    <a:pt x="1077" y="915"/>
                  </a:cubicBezTo>
                  <a:cubicBezTo>
                    <a:pt x="1010" y="922"/>
                    <a:pt x="941" y="927"/>
                    <a:pt x="872" y="927"/>
                  </a:cubicBezTo>
                  <a:cubicBezTo>
                    <a:pt x="704" y="927"/>
                    <a:pt x="537" y="901"/>
                    <a:pt x="390" y="824"/>
                  </a:cubicBezTo>
                  <a:cubicBezTo>
                    <a:pt x="315" y="783"/>
                    <a:pt x="224" y="708"/>
                    <a:pt x="240" y="617"/>
                  </a:cubicBezTo>
                  <a:cubicBezTo>
                    <a:pt x="240" y="609"/>
                    <a:pt x="249" y="600"/>
                    <a:pt x="249" y="592"/>
                  </a:cubicBezTo>
                  <a:cubicBezTo>
                    <a:pt x="257" y="592"/>
                    <a:pt x="274" y="584"/>
                    <a:pt x="282" y="576"/>
                  </a:cubicBezTo>
                  <a:cubicBezTo>
                    <a:pt x="506" y="426"/>
                    <a:pt x="771" y="377"/>
                    <a:pt x="1036" y="360"/>
                  </a:cubicBezTo>
                  <a:cubicBezTo>
                    <a:pt x="1059" y="359"/>
                    <a:pt x="1082" y="359"/>
                    <a:pt x="1106" y="359"/>
                  </a:cubicBezTo>
                  <a:cubicBezTo>
                    <a:pt x="1363" y="359"/>
                    <a:pt x="1613" y="402"/>
                    <a:pt x="1856" y="493"/>
                  </a:cubicBezTo>
                  <a:cubicBezTo>
                    <a:pt x="1864" y="496"/>
                    <a:pt x="1872" y="497"/>
                    <a:pt x="1880" y="497"/>
                  </a:cubicBezTo>
                  <a:cubicBezTo>
                    <a:pt x="1915" y="497"/>
                    <a:pt x="1952" y="470"/>
                    <a:pt x="1972" y="443"/>
                  </a:cubicBezTo>
                  <a:cubicBezTo>
                    <a:pt x="2014" y="385"/>
                    <a:pt x="2014" y="310"/>
                    <a:pt x="1980" y="244"/>
                  </a:cubicBezTo>
                  <a:lnTo>
                    <a:pt x="1980" y="244"/>
                  </a:lnTo>
                  <a:lnTo>
                    <a:pt x="1972" y="252"/>
                  </a:lnTo>
                  <a:cubicBezTo>
                    <a:pt x="1939" y="178"/>
                    <a:pt x="1864" y="136"/>
                    <a:pt x="1790" y="103"/>
                  </a:cubicBezTo>
                  <a:cubicBezTo>
                    <a:pt x="1641" y="45"/>
                    <a:pt x="1492" y="20"/>
                    <a:pt x="1334" y="4"/>
                  </a:cubicBezTo>
                  <a:cubicBezTo>
                    <a:pt x="1288" y="1"/>
                    <a:pt x="1243" y="0"/>
                    <a:pt x="1198" y="0"/>
                  </a:cubicBezTo>
                  <a:close/>
                </a:path>
              </a:pathLst>
            </a:custGeom>
            <a:solidFill>
              <a:srgbClr val="CE86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478400" y="1451200"/>
              <a:ext cx="19700" cy="36925"/>
            </a:xfrm>
            <a:custGeom>
              <a:rect b="b" l="l" r="r" t="t"/>
              <a:pathLst>
                <a:path extrusionOk="0" h="1477" w="788">
                  <a:moveTo>
                    <a:pt x="739" y="0"/>
                  </a:moveTo>
                  <a:cubicBezTo>
                    <a:pt x="731" y="0"/>
                    <a:pt x="722" y="3"/>
                    <a:pt x="713" y="10"/>
                  </a:cubicBezTo>
                  <a:cubicBezTo>
                    <a:pt x="688" y="18"/>
                    <a:pt x="671" y="43"/>
                    <a:pt x="655" y="60"/>
                  </a:cubicBezTo>
                  <a:cubicBezTo>
                    <a:pt x="671" y="52"/>
                    <a:pt x="688" y="43"/>
                    <a:pt x="704" y="43"/>
                  </a:cubicBezTo>
                  <a:cubicBezTo>
                    <a:pt x="738" y="52"/>
                    <a:pt x="754" y="85"/>
                    <a:pt x="738" y="110"/>
                  </a:cubicBezTo>
                  <a:cubicBezTo>
                    <a:pt x="721" y="126"/>
                    <a:pt x="713" y="134"/>
                    <a:pt x="704" y="151"/>
                  </a:cubicBezTo>
                  <a:lnTo>
                    <a:pt x="704" y="159"/>
                  </a:lnTo>
                  <a:lnTo>
                    <a:pt x="696" y="184"/>
                  </a:lnTo>
                  <a:cubicBezTo>
                    <a:pt x="688" y="192"/>
                    <a:pt x="680" y="201"/>
                    <a:pt x="680" y="209"/>
                  </a:cubicBezTo>
                  <a:cubicBezTo>
                    <a:pt x="646" y="250"/>
                    <a:pt x="605" y="275"/>
                    <a:pt x="555" y="275"/>
                  </a:cubicBezTo>
                  <a:cubicBezTo>
                    <a:pt x="439" y="383"/>
                    <a:pt x="332" y="507"/>
                    <a:pt x="232" y="632"/>
                  </a:cubicBezTo>
                  <a:cubicBezTo>
                    <a:pt x="174" y="714"/>
                    <a:pt x="116" y="789"/>
                    <a:pt x="58" y="872"/>
                  </a:cubicBezTo>
                  <a:cubicBezTo>
                    <a:pt x="42" y="897"/>
                    <a:pt x="17" y="930"/>
                    <a:pt x="0" y="963"/>
                  </a:cubicBezTo>
                  <a:lnTo>
                    <a:pt x="75" y="897"/>
                  </a:lnTo>
                  <a:cubicBezTo>
                    <a:pt x="89" y="885"/>
                    <a:pt x="104" y="880"/>
                    <a:pt x="119" y="880"/>
                  </a:cubicBezTo>
                  <a:cubicBezTo>
                    <a:pt x="159" y="880"/>
                    <a:pt x="197" y="915"/>
                    <a:pt x="191" y="963"/>
                  </a:cubicBezTo>
                  <a:cubicBezTo>
                    <a:pt x="158" y="1129"/>
                    <a:pt x="141" y="1303"/>
                    <a:pt x="141" y="1477"/>
                  </a:cubicBezTo>
                  <a:cubicBezTo>
                    <a:pt x="158" y="1477"/>
                    <a:pt x="174" y="1468"/>
                    <a:pt x="191" y="1468"/>
                  </a:cubicBezTo>
                  <a:cubicBezTo>
                    <a:pt x="249" y="1336"/>
                    <a:pt x="340" y="1187"/>
                    <a:pt x="464" y="1137"/>
                  </a:cubicBezTo>
                  <a:cubicBezTo>
                    <a:pt x="467" y="1134"/>
                    <a:pt x="470" y="1133"/>
                    <a:pt x="472" y="1133"/>
                  </a:cubicBezTo>
                  <a:cubicBezTo>
                    <a:pt x="478" y="1133"/>
                    <a:pt x="483" y="1137"/>
                    <a:pt x="489" y="1137"/>
                  </a:cubicBezTo>
                  <a:cubicBezTo>
                    <a:pt x="547" y="872"/>
                    <a:pt x="605" y="607"/>
                    <a:pt x="663" y="350"/>
                  </a:cubicBezTo>
                  <a:cubicBezTo>
                    <a:pt x="671" y="333"/>
                    <a:pt x="680" y="317"/>
                    <a:pt x="688" y="300"/>
                  </a:cubicBezTo>
                  <a:cubicBezTo>
                    <a:pt x="704" y="259"/>
                    <a:pt x="729" y="209"/>
                    <a:pt x="746" y="168"/>
                  </a:cubicBezTo>
                  <a:cubicBezTo>
                    <a:pt x="762" y="126"/>
                    <a:pt x="787" y="93"/>
                    <a:pt x="779" y="52"/>
                  </a:cubicBezTo>
                  <a:cubicBezTo>
                    <a:pt x="779" y="22"/>
                    <a:pt x="762" y="0"/>
                    <a:pt x="7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478600" y="1468775"/>
              <a:ext cx="142325" cy="200500"/>
            </a:xfrm>
            <a:custGeom>
              <a:rect b="b" l="l" r="r" t="t"/>
              <a:pathLst>
                <a:path extrusionOk="0" h="8020" w="5693">
                  <a:moveTo>
                    <a:pt x="1214" y="0"/>
                  </a:moveTo>
                  <a:cubicBezTo>
                    <a:pt x="1204" y="0"/>
                    <a:pt x="1195" y="4"/>
                    <a:pt x="1185" y="11"/>
                  </a:cubicBezTo>
                  <a:cubicBezTo>
                    <a:pt x="1028" y="127"/>
                    <a:pt x="895" y="243"/>
                    <a:pt x="779" y="393"/>
                  </a:cubicBezTo>
                  <a:cubicBezTo>
                    <a:pt x="763" y="417"/>
                    <a:pt x="746" y="442"/>
                    <a:pt x="730" y="459"/>
                  </a:cubicBezTo>
                  <a:cubicBezTo>
                    <a:pt x="647" y="451"/>
                    <a:pt x="564" y="442"/>
                    <a:pt x="481" y="442"/>
                  </a:cubicBezTo>
                  <a:cubicBezTo>
                    <a:pt x="498" y="451"/>
                    <a:pt x="506" y="475"/>
                    <a:pt x="498" y="492"/>
                  </a:cubicBezTo>
                  <a:cubicBezTo>
                    <a:pt x="456" y="550"/>
                    <a:pt x="398" y="600"/>
                    <a:pt x="357" y="666"/>
                  </a:cubicBezTo>
                  <a:cubicBezTo>
                    <a:pt x="332" y="707"/>
                    <a:pt x="315" y="749"/>
                    <a:pt x="299" y="790"/>
                  </a:cubicBezTo>
                  <a:lnTo>
                    <a:pt x="307" y="782"/>
                  </a:lnTo>
                  <a:cubicBezTo>
                    <a:pt x="311" y="781"/>
                    <a:pt x="315" y="781"/>
                    <a:pt x="320" y="781"/>
                  </a:cubicBezTo>
                  <a:cubicBezTo>
                    <a:pt x="370" y="781"/>
                    <a:pt x="397" y="827"/>
                    <a:pt x="382" y="873"/>
                  </a:cubicBezTo>
                  <a:cubicBezTo>
                    <a:pt x="332" y="973"/>
                    <a:pt x="299" y="1072"/>
                    <a:pt x="274" y="1171"/>
                  </a:cubicBezTo>
                  <a:cubicBezTo>
                    <a:pt x="315" y="1171"/>
                    <a:pt x="357" y="1221"/>
                    <a:pt x="332" y="1271"/>
                  </a:cubicBezTo>
                  <a:cubicBezTo>
                    <a:pt x="249" y="1420"/>
                    <a:pt x="158" y="1586"/>
                    <a:pt x="141" y="1768"/>
                  </a:cubicBezTo>
                  <a:cubicBezTo>
                    <a:pt x="133" y="1851"/>
                    <a:pt x="141" y="1934"/>
                    <a:pt x="174" y="2017"/>
                  </a:cubicBezTo>
                  <a:cubicBezTo>
                    <a:pt x="191" y="2066"/>
                    <a:pt x="224" y="2108"/>
                    <a:pt x="257" y="2149"/>
                  </a:cubicBezTo>
                  <a:cubicBezTo>
                    <a:pt x="274" y="2116"/>
                    <a:pt x="299" y="2075"/>
                    <a:pt x="332" y="2041"/>
                  </a:cubicBezTo>
                  <a:cubicBezTo>
                    <a:pt x="338" y="2035"/>
                    <a:pt x="345" y="2033"/>
                    <a:pt x="353" y="2033"/>
                  </a:cubicBezTo>
                  <a:cubicBezTo>
                    <a:pt x="378" y="2033"/>
                    <a:pt x="404" y="2058"/>
                    <a:pt x="398" y="2083"/>
                  </a:cubicBezTo>
                  <a:cubicBezTo>
                    <a:pt x="357" y="2191"/>
                    <a:pt x="307" y="2290"/>
                    <a:pt x="266" y="2398"/>
                  </a:cubicBezTo>
                  <a:cubicBezTo>
                    <a:pt x="290" y="2414"/>
                    <a:pt x="307" y="2447"/>
                    <a:pt x="299" y="2481"/>
                  </a:cubicBezTo>
                  <a:cubicBezTo>
                    <a:pt x="282" y="2547"/>
                    <a:pt x="274" y="2613"/>
                    <a:pt x="266" y="2679"/>
                  </a:cubicBezTo>
                  <a:cubicBezTo>
                    <a:pt x="257" y="2704"/>
                    <a:pt x="257" y="2737"/>
                    <a:pt x="249" y="2762"/>
                  </a:cubicBezTo>
                  <a:lnTo>
                    <a:pt x="249" y="2771"/>
                  </a:lnTo>
                  <a:lnTo>
                    <a:pt x="257" y="2771"/>
                  </a:lnTo>
                  <a:cubicBezTo>
                    <a:pt x="274" y="2779"/>
                    <a:pt x="282" y="2779"/>
                    <a:pt x="290" y="2787"/>
                  </a:cubicBezTo>
                  <a:cubicBezTo>
                    <a:pt x="332" y="2829"/>
                    <a:pt x="348" y="2895"/>
                    <a:pt x="373" y="2945"/>
                  </a:cubicBezTo>
                  <a:lnTo>
                    <a:pt x="382" y="2953"/>
                  </a:lnTo>
                  <a:cubicBezTo>
                    <a:pt x="398" y="2911"/>
                    <a:pt x="423" y="2878"/>
                    <a:pt x="448" y="2837"/>
                  </a:cubicBezTo>
                  <a:cubicBezTo>
                    <a:pt x="457" y="2822"/>
                    <a:pt x="470" y="2816"/>
                    <a:pt x="484" y="2816"/>
                  </a:cubicBezTo>
                  <a:cubicBezTo>
                    <a:pt x="510" y="2816"/>
                    <a:pt x="536" y="2838"/>
                    <a:pt x="531" y="2870"/>
                  </a:cubicBezTo>
                  <a:cubicBezTo>
                    <a:pt x="506" y="2994"/>
                    <a:pt x="473" y="3110"/>
                    <a:pt x="464" y="3234"/>
                  </a:cubicBezTo>
                  <a:cubicBezTo>
                    <a:pt x="506" y="3243"/>
                    <a:pt x="539" y="3284"/>
                    <a:pt x="522" y="3334"/>
                  </a:cubicBezTo>
                  <a:cubicBezTo>
                    <a:pt x="481" y="3491"/>
                    <a:pt x="448" y="3657"/>
                    <a:pt x="464" y="3814"/>
                  </a:cubicBezTo>
                  <a:cubicBezTo>
                    <a:pt x="464" y="3881"/>
                    <a:pt x="481" y="3955"/>
                    <a:pt x="506" y="4013"/>
                  </a:cubicBezTo>
                  <a:cubicBezTo>
                    <a:pt x="514" y="4030"/>
                    <a:pt x="522" y="4046"/>
                    <a:pt x="531" y="4063"/>
                  </a:cubicBezTo>
                  <a:cubicBezTo>
                    <a:pt x="547" y="4038"/>
                    <a:pt x="564" y="4005"/>
                    <a:pt x="589" y="3988"/>
                  </a:cubicBezTo>
                  <a:cubicBezTo>
                    <a:pt x="597" y="3980"/>
                    <a:pt x="608" y="3977"/>
                    <a:pt x="619" y="3977"/>
                  </a:cubicBezTo>
                  <a:cubicBezTo>
                    <a:pt x="640" y="3977"/>
                    <a:pt x="661" y="3991"/>
                    <a:pt x="655" y="4013"/>
                  </a:cubicBezTo>
                  <a:cubicBezTo>
                    <a:pt x="655" y="4071"/>
                    <a:pt x="638" y="4129"/>
                    <a:pt x="630" y="4187"/>
                  </a:cubicBezTo>
                  <a:lnTo>
                    <a:pt x="630" y="4196"/>
                  </a:lnTo>
                  <a:cubicBezTo>
                    <a:pt x="680" y="4196"/>
                    <a:pt x="721" y="4220"/>
                    <a:pt x="713" y="4270"/>
                  </a:cubicBezTo>
                  <a:cubicBezTo>
                    <a:pt x="705" y="4403"/>
                    <a:pt x="721" y="4535"/>
                    <a:pt x="779" y="4651"/>
                  </a:cubicBezTo>
                  <a:cubicBezTo>
                    <a:pt x="804" y="4709"/>
                    <a:pt x="837" y="4767"/>
                    <a:pt x="879" y="4817"/>
                  </a:cubicBezTo>
                  <a:cubicBezTo>
                    <a:pt x="920" y="4867"/>
                    <a:pt x="970" y="4908"/>
                    <a:pt x="986" y="4966"/>
                  </a:cubicBezTo>
                  <a:cubicBezTo>
                    <a:pt x="1036" y="4916"/>
                    <a:pt x="1086" y="4883"/>
                    <a:pt x="1144" y="4850"/>
                  </a:cubicBezTo>
                  <a:cubicBezTo>
                    <a:pt x="1150" y="4848"/>
                    <a:pt x="1155" y="4847"/>
                    <a:pt x="1160" y="4847"/>
                  </a:cubicBezTo>
                  <a:cubicBezTo>
                    <a:pt x="1191" y="4847"/>
                    <a:pt x="1206" y="4887"/>
                    <a:pt x="1177" y="4908"/>
                  </a:cubicBezTo>
                  <a:cubicBezTo>
                    <a:pt x="1102" y="4958"/>
                    <a:pt x="1044" y="5032"/>
                    <a:pt x="1003" y="5115"/>
                  </a:cubicBezTo>
                  <a:cubicBezTo>
                    <a:pt x="1061" y="5090"/>
                    <a:pt x="1102" y="5057"/>
                    <a:pt x="1152" y="5016"/>
                  </a:cubicBezTo>
                  <a:cubicBezTo>
                    <a:pt x="1162" y="5003"/>
                    <a:pt x="1179" y="4996"/>
                    <a:pt x="1196" y="4996"/>
                  </a:cubicBezTo>
                  <a:cubicBezTo>
                    <a:pt x="1225" y="4996"/>
                    <a:pt x="1255" y="5013"/>
                    <a:pt x="1260" y="5049"/>
                  </a:cubicBezTo>
                  <a:cubicBezTo>
                    <a:pt x="1276" y="5124"/>
                    <a:pt x="1260" y="5198"/>
                    <a:pt x="1235" y="5273"/>
                  </a:cubicBezTo>
                  <a:cubicBezTo>
                    <a:pt x="1218" y="5322"/>
                    <a:pt x="1202" y="5380"/>
                    <a:pt x="1227" y="5438"/>
                  </a:cubicBezTo>
                  <a:cubicBezTo>
                    <a:pt x="1233" y="5457"/>
                    <a:pt x="1243" y="5464"/>
                    <a:pt x="1255" y="5464"/>
                  </a:cubicBezTo>
                  <a:cubicBezTo>
                    <a:pt x="1275" y="5464"/>
                    <a:pt x="1300" y="5446"/>
                    <a:pt x="1326" y="5430"/>
                  </a:cubicBezTo>
                  <a:cubicBezTo>
                    <a:pt x="1376" y="5405"/>
                    <a:pt x="1426" y="5372"/>
                    <a:pt x="1484" y="5372"/>
                  </a:cubicBezTo>
                  <a:cubicBezTo>
                    <a:pt x="1525" y="5372"/>
                    <a:pt x="1566" y="5414"/>
                    <a:pt x="1566" y="5455"/>
                  </a:cubicBezTo>
                  <a:cubicBezTo>
                    <a:pt x="1558" y="5538"/>
                    <a:pt x="1558" y="5621"/>
                    <a:pt x="1566" y="5704"/>
                  </a:cubicBezTo>
                  <a:cubicBezTo>
                    <a:pt x="1566" y="5770"/>
                    <a:pt x="1558" y="5853"/>
                    <a:pt x="1600" y="5911"/>
                  </a:cubicBezTo>
                  <a:cubicBezTo>
                    <a:pt x="1632" y="5969"/>
                    <a:pt x="1686" y="5984"/>
                    <a:pt x="1745" y="5984"/>
                  </a:cubicBezTo>
                  <a:cubicBezTo>
                    <a:pt x="1809" y="5984"/>
                    <a:pt x="1880" y="5967"/>
                    <a:pt x="1940" y="5967"/>
                  </a:cubicBezTo>
                  <a:cubicBezTo>
                    <a:pt x="1951" y="5967"/>
                    <a:pt x="1962" y="5967"/>
                    <a:pt x="1972" y="5969"/>
                  </a:cubicBezTo>
                  <a:cubicBezTo>
                    <a:pt x="2014" y="5969"/>
                    <a:pt x="2047" y="6018"/>
                    <a:pt x="2006" y="6052"/>
                  </a:cubicBezTo>
                  <a:cubicBezTo>
                    <a:pt x="1938" y="6106"/>
                    <a:pt x="1841" y="6138"/>
                    <a:pt x="1745" y="6138"/>
                  </a:cubicBezTo>
                  <a:cubicBezTo>
                    <a:pt x="1652" y="6138"/>
                    <a:pt x="1561" y="6108"/>
                    <a:pt x="1500" y="6043"/>
                  </a:cubicBezTo>
                  <a:cubicBezTo>
                    <a:pt x="1434" y="5969"/>
                    <a:pt x="1417" y="5886"/>
                    <a:pt x="1409" y="5795"/>
                  </a:cubicBezTo>
                  <a:cubicBezTo>
                    <a:pt x="1401" y="5712"/>
                    <a:pt x="1401" y="5637"/>
                    <a:pt x="1401" y="5563"/>
                  </a:cubicBezTo>
                  <a:cubicBezTo>
                    <a:pt x="1368" y="5579"/>
                    <a:pt x="1334" y="5604"/>
                    <a:pt x="1301" y="5612"/>
                  </a:cubicBezTo>
                  <a:cubicBezTo>
                    <a:pt x="1288" y="5616"/>
                    <a:pt x="1274" y="5617"/>
                    <a:pt x="1260" y="5617"/>
                  </a:cubicBezTo>
                  <a:cubicBezTo>
                    <a:pt x="1206" y="5617"/>
                    <a:pt x="1150" y="5592"/>
                    <a:pt x="1111" y="5546"/>
                  </a:cubicBezTo>
                  <a:cubicBezTo>
                    <a:pt x="1094" y="5521"/>
                    <a:pt x="1078" y="5496"/>
                    <a:pt x="1078" y="5463"/>
                  </a:cubicBezTo>
                  <a:cubicBezTo>
                    <a:pt x="986" y="5563"/>
                    <a:pt x="912" y="5662"/>
                    <a:pt x="837" y="5778"/>
                  </a:cubicBezTo>
                  <a:cubicBezTo>
                    <a:pt x="862" y="5795"/>
                    <a:pt x="870" y="5820"/>
                    <a:pt x="846" y="5853"/>
                  </a:cubicBezTo>
                  <a:cubicBezTo>
                    <a:pt x="721" y="6043"/>
                    <a:pt x="597" y="6234"/>
                    <a:pt x="464" y="6433"/>
                  </a:cubicBezTo>
                  <a:cubicBezTo>
                    <a:pt x="498" y="6466"/>
                    <a:pt x="498" y="6524"/>
                    <a:pt x="481" y="6565"/>
                  </a:cubicBezTo>
                  <a:cubicBezTo>
                    <a:pt x="448" y="6648"/>
                    <a:pt x="348" y="6698"/>
                    <a:pt x="299" y="6764"/>
                  </a:cubicBezTo>
                  <a:cubicBezTo>
                    <a:pt x="232" y="6839"/>
                    <a:pt x="183" y="6930"/>
                    <a:pt x="150" y="7021"/>
                  </a:cubicBezTo>
                  <a:cubicBezTo>
                    <a:pt x="133" y="7062"/>
                    <a:pt x="116" y="7104"/>
                    <a:pt x="108" y="7154"/>
                  </a:cubicBezTo>
                  <a:cubicBezTo>
                    <a:pt x="108" y="7178"/>
                    <a:pt x="100" y="7203"/>
                    <a:pt x="100" y="7228"/>
                  </a:cubicBezTo>
                  <a:cubicBezTo>
                    <a:pt x="100" y="7245"/>
                    <a:pt x="100" y="7253"/>
                    <a:pt x="100" y="7261"/>
                  </a:cubicBezTo>
                  <a:cubicBezTo>
                    <a:pt x="106" y="7245"/>
                    <a:pt x="120" y="7238"/>
                    <a:pt x="135" y="7238"/>
                  </a:cubicBezTo>
                  <a:cubicBezTo>
                    <a:pt x="157" y="7238"/>
                    <a:pt x="180" y="7256"/>
                    <a:pt x="174" y="7286"/>
                  </a:cubicBezTo>
                  <a:cubicBezTo>
                    <a:pt x="150" y="7369"/>
                    <a:pt x="125" y="7444"/>
                    <a:pt x="108" y="7526"/>
                  </a:cubicBezTo>
                  <a:cubicBezTo>
                    <a:pt x="100" y="7568"/>
                    <a:pt x="92" y="7601"/>
                    <a:pt x="83" y="7642"/>
                  </a:cubicBezTo>
                  <a:cubicBezTo>
                    <a:pt x="75" y="7742"/>
                    <a:pt x="67" y="7833"/>
                    <a:pt x="50" y="7932"/>
                  </a:cubicBezTo>
                  <a:cubicBezTo>
                    <a:pt x="42" y="7949"/>
                    <a:pt x="25" y="7966"/>
                    <a:pt x="9" y="7966"/>
                  </a:cubicBezTo>
                  <a:cubicBezTo>
                    <a:pt x="9" y="7982"/>
                    <a:pt x="0" y="7999"/>
                    <a:pt x="0" y="8007"/>
                  </a:cubicBezTo>
                  <a:cubicBezTo>
                    <a:pt x="40" y="8016"/>
                    <a:pt x="80" y="8020"/>
                    <a:pt x="120" y="8020"/>
                  </a:cubicBezTo>
                  <a:cubicBezTo>
                    <a:pt x="389" y="8020"/>
                    <a:pt x="662" y="7838"/>
                    <a:pt x="879" y="7651"/>
                  </a:cubicBezTo>
                  <a:cubicBezTo>
                    <a:pt x="1334" y="7270"/>
                    <a:pt x="1782" y="6830"/>
                    <a:pt x="2354" y="6656"/>
                  </a:cubicBezTo>
                  <a:cubicBezTo>
                    <a:pt x="2445" y="6628"/>
                    <a:pt x="2548" y="6611"/>
                    <a:pt x="2649" y="6611"/>
                  </a:cubicBezTo>
                  <a:cubicBezTo>
                    <a:pt x="2866" y="6611"/>
                    <a:pt x="3075" y="6688"/>
                    <a:pt x="3149" y="6880"/>
                  </a:cubicBezTo>
                  <a:cubicBezTo>
                    <a:pt x="3315" y="6665"/>
                    <a:pt x="3505" y="6424"/>
                    <a:pt x="3770" y="6375"/>
                  </a:cubicBezTo>
                  <a:cubicBezTo>
                    <a:pt x="3809" y="6368"/>
                    <a:pt x="3847" y="6365"/>
                    <a:pt x="3886" y="6365"/>
                  </a:cubicBezTo>
                  <a:cubicBezTo>
                    <a:pt x="4032" y="6365"/>
                    <a:pt x="4181" y="6407"/>
                    <a:pt x="4325" y="6433"/>
                  </a:cubicBezTo>
                  <a:cubicBezTo>
                    <a:pt x="4456" y="6460"/>
                    <a:pt x="4591" y="6472"/>
                    <a:pt x="4726" y="6472"/>
                  </a:cubicBezTo>
                  <a:cubicBezTo>
                    <a:pt x="4882" y="6472"/>
                    <a:pt x="5040" y="6455"/>
                    <a:pt x="5195" y="6424"/>
                  </a:cubicBezTo>
                  <a:cubicBezTo>
                    <a:pt x="5320" y="6400"/>
                    <a:pt x="5452" y="6358"/>
                    <a:pt x="5552" y="6267"/>
                  </a:cubicBezTo>
                  <a:lnTo>
                    <a:pt x="5543" y="6267"/>
                  </a:lnTo>
                  <a:cubicBezTo>
                    <a:pt x="5643" y="6176"/>
                    <a:pt x="5693" y="6027"/>
                    <a:pt x="5635" y="5911"/>
                  </a:cubicBezTo>
                  <a:lnTo>
                    <a:pt x="5635" y="5911"/>
                  </a:lnTo>
                  <a:cubicBezTo>
                    <a:pt x="5436" y="6027"/>
                    <a:pt x="5220" y="6151"/>
                    <a:pt x="4997" y="6159"/>
                  </a:cubicBezTo>
                  <a:cubicBezTo>
                    <a:pt x="4990" y="6160"/>
                    <a:pt x="4983" y="6160"/>
                    <a:pt x="4976" y="6160"/>
                  </a:cubicBezTo>
                  <a:cubicBezTo>
                    <a:pt x="4750" y="6160"/>
                    <a:pt x="4506" y="6028"/>
                    <a:pt x="4458" y="5811"/>
                  </a:cubicBezTo>
                  <a:cubicBezTo>
                    <a:pt x="4389" y="5966"/>
                    <a:pt x="4225" y="6070"/>
                    <a:pt x="4063" y="6070"/>
                  </a:cubicBezTo>
                  <a:cubicBezTo>
                    <a:pt x="4051" y="6070"/>
                    <a:pt x="4039" y="6069"/>
                    <a:pt x="4027" y="6068"/>
                  </a:cubicBezTo>
                  <a:cubicBezTo>
                    <a:pt x="3845" y="6052"/>
                    <a:pt x="3679" y="5919"/>
                    <a:pt x="3638" y="5745"/>
                  </a:cubicBezTo>
                  <a:cubicBezTo>
                    <a:pt x="3571" y="5872"/>
                    <a:pt x="3424" y="5950"/>
                    <a:pt x="3283" y="5950"/>
                  </a:cubicBezTo>
                  <a:cubicBezTo>
                    <a:pt x="3249" y="5950"/>
                    <a:pt x="3215" y="5945"/>
                    <a:pt x="3182" y="5936"/>
                  </a:cubicBezTo>
                  <a:cubicBezTo>
                    <a:pt x="3008" y="5886"/>
                    <a:pt x="2892" y="5704"/>
                    <a:pt x="2909" y="5530"/>
                  </a:cubicBezTo>
                  <a:lnTo>
                    <a:pt x="2909" y="5530"/>
                  </a:lnTo>
                  <a:cubicBezTo>
                    <a:pt x="2734" y="5566"/>
                    <a:pt x="2586" y="5749"/>
                    <a:pt x="2418" y="5749"/>
                  </a:cubicBezTo>
                  <a:cubicBezTo>
                    <a:pt x="2394" y="5749"/>
                    <a:pt x="2370" y="5745"/>
                    <a:pt x="2345" y="5737"/>
                  </a:cubicBezTo>
                  <a:cubicBezTo>
                    <a:pt x="2204" y="5687"/>
                    <a:pt x="2163" y="5521"/>
                    <a:pt x="2130" y="5372"/>
                  </a:cubicBezTo>
                  <a:lnTo>
                    <a:pt x="2088" y="5132"/>
                  </a:lnTo>
                  <a:cubicBezTo>
                    <a:pt x="2088" y="5115"/>
                    <a:pt x="2088" y="5090"/>
                    <a:pt x="2080" y="5074"/>
                  </a:cubicBezTo>
                  <a:lnTo>
                    <a:pt x="2030" y="4834"/>
                  </a:lnTo>
                  <a:cubicBezTo>
                    <a:pt x="1955" y="4857"/>
                    <a:pt x="1872" y="4878"/>
                    <a:pt x="1793" y="4878"/>
                  </a:cubicBezTo>
                  <a:cubicBezTo>
                    <a:pt x="1732" y="4878"/>
                    <a:pt x="1675" y="4866"/>
                    <a:pt x="1624" y="4834"/>
                  </a:cubicBezTo>
                  <a:cubicBezTo>
                    <a:pt x="1608" y="4817"/>
                    <a:pt x="1591" y="4800"/>
                    <a:pt x="1583" y="4784"/>
                  </a:cubicBezTo>
                  <a:cubicBezTo>
                    <a:pt x="1550" y="4718"/>
                    <a:pt x="1533" y="4651"/>
                    <a:pt x="1517" y="4577"/>
                  </a:cubicBezTo>
                  <a:cubicBezTo>
                    <a:pt x="1517" y="4568"/>
                    <a:pt x="1525" y="4552"/>
                    <a:pt x="1517" y="4535"/>
                  </a:cubicBezTo>
                  <a:cubicBezTo>
                    <a:pt x="1508" y="4486"/>
                    <a:pt x="1500" y="4428"/>
                    <a:pt x="1492" y="4378"/>
                  </a:cubicBezTo>
                  <a:cubicBezTo>
                    <a:pt x="1484" y="4278"/>
                    <a:pt x="1484" y="4171"/>
                    <a:pt x="1492" y="4071"/>
                  </a:cubicBezTo>
                  <a:cubicBezTo>
                    <a:pt x="1492" y="3889"/>
                    <a:pt x="1500" y="3707"/>
                    <a:pt x="1525" y="3533"/>
                  </a:cubicBezTo>
                  <a:cubicBezTo>
                    <a:pt x="1525" y="3483"/>
                    <a:pt x="1484" y="3442"/>
                    <a:pt x="1434" y="3433"/>
                  </a:cubicBezTo>
                  <a:cubicBezTo>
                    <a:pt x="1429" y="3432"/>
                    <a:pt x="1424" y="3432"/>
                    <a:pt x="1419" y="3432"/>
                  </a:cubicBezTo>
                  <a:cubicBezTo>
                    <a:pt x="1377" y="3432"/>
                    <a:pt x="1349" y="3463"/>
                    <a:pt x="1334" y="3500"/>
                  </a:cubicBezTo>
                  <a:cubicBezTo>
                    <a:pt x="1301" y="3508"/>
                    <a:pt x="1276" y="3524"/>
                    <a:pt x="1268" y="3558"/>
                  </a:cubicBezTo>
                  <a:cubicBezTo>
                    <a:pt x="1260" y="3566"/>
                    <a:pt x="1260" y="3574"/>
                    <a:pt x="1260" y="3582"/>
                  </a:cubicBezTo>
                  <a:cubicBezTo>
                    <a:pt x="1253" y="3583"/>
                    <a:pt x="1247" y="3583"/>
                    <a:pt x="1240" y="3583"/>
                  </a:cubicBezTo>
                  <a:cubicBezTo>
                    <a:pt x="1130" y="3583"/>
                    <a:pt x="1016" y="3519"/>
                    <a:pt x="953" y="3433"/>
                  </a:cubicBezTo>
                  <a:cubicBezTo>
                    <a:pt x="862" y="3301"/>
                    <a:pt x="846" y="3135"/>
                    <a:pt x="837" y="2978"/>
                  </a:cubicBezTo>
                  <a:cubicBezTo>
                    <a:pt x="837" y="2729"/>
                    <a:pt x="854" y="2489"/>
                    <a:pt x="904" y="2249"/>
                  </a:cubicBezTo>
                  <a:cubicBezTo>
                    <a:pt x="945" y="2215"/>
                    <a:pt x="962" y="2157"/>
                    <a:pt x="928" y="2116"/>
                  </a:cubicBezTo>
                  <a:cubicBezTo>
                    <a:pt x="945" y="2066"/>
                    <a:pt x="953" y="2008"/>
                    <a:pt x="953" y="1959"/>
                  </a:cubicBezTo>
                  <a:cubicBezTo>
                    <a:pt x="978" y="1909"/>
                    <a:pt x="1003" y="1867"/>
                    <a:pt x="1028" y="1826"/>
                  </a:cubicBezTo>
                  <a:cubicBezTo>
                    <a:pt x="1054" y="1787"/>
                    <a:pt x="1020" y="1749"/>
                    <a:pt x="984" y="1749"/>
                  </a:cubicBezTo>
                  <a:cubicBezTo>
                    <a:pt x="973" y="1749"/>
                    <a:pt x="963" y="1752"/>
                    <a:pt x="953" y="1760"/>
                  </a:cubicBezTo>
                  <a:cubicBezTo>
                    <a:pt x="945" y="1768"/>
                    <a:pt x="937" y="1785"/>
                    <a:pt x="928" y="1793"/>
                  </a:cubicBezTo>
                  <a:cubicBezTo>
                    <a:pt x="912" y="1768"/>
                    <a:pt x="887" y="1743"/>
                    <a:pt x="862" y="1727"/>
                  </a:cubicBezTo>
                  <a:cubicBezTo>
                    <a:pt x="796" y="1693"/>
                    <a:pt x="713" y="1702"/>
                    <a:pt x="647" y="1669"/>
                  </a:cubicBezTo>
                  <a:cubicBezTo>
                    <a:pt x="514" y="1594"/>
                    <a:pt x="539" y="1403"/>
                    <a:pt x="589" y="1263"/>
                  </a:cubicBezTo>
                  <a:cubicBezTo>
                    <a:pt x="622" y="1147"/>
                    <a:pt x="655" y="1031"/>
                    <a:pt x="688" y="915"/>
                  </a:cubicBezTo>
                  <a:cubicBezTo>
                    <a:pt x="837" y="616"/>
                    <a:pt x="1028" y="343"/>
                    <a:pt x="1252" y="103"/>
                  </a:cubicBezTo>
                  <a:cubicBezTo>
                    <a:pt x="1285" y="62"/>
                    <a:pt x="1253" y="0"/>
                    <a:pt x="1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4"/>
            <p:cNvSpPr/>
            <p:nvPr/>
          </p:nvSpPr>
          <p:spPr>
            <a:xfrm>
              <a:off x="784325" y="1423475"/>
              <a:ext cx="2925" cy="4175"/>
            </a:xfrm>
            <a:custGeom>
              <a:rect b="b" l="l" r="r" t="t"/>
              <a:pathLst>
                <a:path extrusionOk="0" h="167" w="117">
                  <a:moveTo>
                    <a:pt x="92" y="1"/>
                  </a:moveTo>
                  <a:cubicBezTo>
                    <a:pt x="67" y="1"/>
                    <a:pt x="34" y="9"/>
                    <a:pt x="1" y="25"/>
                  </a:cubicBezTo>
                  <a:cubicBezTo>
                    <a:pt x="38" y="63"/>
                    <a:pt x="75" y="106"/>
                    <a:pt x="106" y="151"/>
                  </a:cubicBezTo>
                  <a:lnTo>
                    <a:pt x="106" y="151"/>
                  </a:lnTo>
                  <a:cubicBezTo>
                    <a:pt x="91" y="103"/>
                    <a:pt x="84" y="48"/>
                    <a:pt x="92" y="1"/>
                  </a:cubicBezTo>
                  <a:close/>
                  <a:moveTo>
                    <a:pt x="106" y="151"/>
                  </a:moveTo>
                  <a:cubicBezTo>
                    <a:pt x="107" y="153"/>
                    <a:pt x="108" y="156"/>
                    <a:pt x="109" y="158"/>
                  </a:cubicBezTo>
                  <a:lnTo>
                    <a:pt x="117" y="166"/>
                  </a:lnTo>
                  <a:cubicBezTo>
                    <a:pt x="113" y="161"/>
                    <a:pt x="110" y="156"/>
                    <a:pt x="106" y="151"/>
                  </a:cubicBezTo>
                  <a:close/>
                </a:path>
              </a:pathLst>
            </a:custGeom>
            <a:solidFill>
              <a:srgbClr val="C17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4"/>
            <p:cNvSpPr/>
            <p:nvPr/>
          </p:nvSpPr>
          <p:spPr>
            <a:xfrm>
              <a:off x="717850" y="1426375"/>
              <a:ext cx="143775" cy="238450"/>
            </a:xfrm>
            <a:custGeom>
              <a:rect b="b" l="l" r="r" t="t"/>
              <a:pathLst>
                <a:path extrusionOk="0" h="9538" w="5751">
                  <a:moveTo>
                    <a:pt x="5401" y="5825"/>
                  </a:moveTo>
                  <a:cubicBezTo>
                    <a:pt x="5401" y="5825"/>
                    <a:pt x="5402" y="5825"/>
                    <a:pt x="5402" y="5825"/>
                  </a:cubicBezTo>
                  <a:cubicBezTo>
                    <a:pt x="5402" y="5825"/>
                    <a:pt x="5401" y="5825"/>
                    <a:pt x="5401" y="5825"/>
                  </a:cubicBezTo>
                  <a:close/>
                  <a:moveTo>
                    <a:pt x="5485" y="8460"/>
                  </a:moveTo>
                  <a:cubicBezTo>
                    <a:pt x="5485" y="8463"/>
                    <a:pt x="5485" y="8466"/>
                    <a:pt x="5485" y="8468"/>
                  </a:cubicBezTo>
                  <a:lnTo>
                    <a:pt x="5485" y="8460"/>
                  </a:lnTo>
                  <a:cubicBezTo>
                    <a:pt x="5485" y="8460"/>
                    <a:pt x="5485" y="8460"/>
                    <a:pt x="5485" y="8460"/>
                  </a:cubicBezTo>
                  <a:close/>
                  <a:moveTo>
                    <a:pt x="2560" y="1"/>
                  </a:moveTo>
                  <a:cubicBezTo>
                    <a:pt x="2527" y="50"/>
                    <a:pt x="2502" y="108"/>
                    <a:pt x="2511" y="166"/>
                  </a:cubicBezTo>
                  <a:cubicBezTo>
                    <a:pt x="2511" y="208"/>
                    <a:pt x="2519" y="241"/>
                    <a:pt x="2544" y="274"/>
                  </a:cubicBezTo>
                  <a:cubicBezTo>
                    <a:pt x="2560" y="307"/>
                    <a:pt x="2560" y="299"/>
                    <a:pt x="2560" y="324"/>
                  </a:cubicBezTo>
                  <a:cubicBezTo>
                    <a:pt x="2569" y="365"/>
                    <a:pt x="2577" y="398"/>
                    <a:pt x="2585" y="440"/>
                  </a:cubicBezTo>
                  <a:cubicBezTo>
                    <a:pt x="2635" y="713"/>
                    <a:pt x="2685" y="987"/>
                    <a:pt x="2743" y="1252"/>
                  </a:cubicBezTo>
                  <a:cubicBezTo>
                    <a:pt x="2768" y="1359"/>
                    <a:pt x="2801" y="1517"/>
                    <a:pt x="2718" y="1600"/>
                  </a:cubicBezTo>
                  <a:cubicBezTo>
                    <a:pt x="2697" y="1626"/>
                    <a:pt x="2655" y="1646"/>
                    <a:pt x="2617" y="1646"/>
                  </a:cubicBezTo>
                  <a:cubicBezTo>
                    <a:pt x="2596" y="1646"/>
                    <a:pt x="2575" y="1640"/>
                    <a:pt x="2560" y="1625"/>
                  </a:cubicBezTo>
                  <a:cubicBezTo>
                    <a:pt x="2560" y="1616"/>
                    <a:pt x="2552" y="1616"/>
                    <a:pt x="2552" y="1608"/>
                  </a:cubicBezTo>
                  <a:cubicBezTo>
                    <a:pt x="2552" y="1608"/>
                    <a:pt x="2544" y="1600"/>
                    <a:pt x="2544" y="1600"/>
                  </a:cubicBezTo>
                  <a:cubicBezTo>
                    <a:pt x="2544" y="1591"/>
                    <a:pt x="2536" y="1591"/>
                    <a:pt x="2536" y="1583"/>
                  </a:cubicBezTo>
                  <a:cubicBezTo>
                    <a:pt x="2521" y="1565"/>
                    <a:pt x="2504" y="1557"/>
                    <a:pt x="2487" y="1557"/>
                  </a:cubicBezTo>
                  <a:cubicBezTo>
                    <a:pt x="2436" y="1557"/>
                    <a:pt x="2386" y="1627"/>
                    <a:pt x="2411" y="1683"/>
                  </a:cubicBezTo>
                  <a:cubicBezTo>
                    <a:pt x="2428" y="1707"/>
                    <a:pt x="2444" y="1732"/>
                    <a:pt x="2461" y="1749"/>
                  </a:cubicBezTo>
                  <a:cubicBezTo>
                    <a:pt x="2602" y="1939"/>
                    <a:pt x="2710" y="2163"/>
                    <a:pt x="2784" y="2387"/>
                  </a:cubicBezTo>
                  <a:cubicBezTo>
                    <a:pt x="2809" y="2470"/>
                    <a:pt x="2875" y="2627"/>
                    <a:pt x="2784" y="2693"/>
                  </a:cubicBezTo>
                  <a:cubicBezTo>
                    <a:pt x="2744" y="2720"/>
                    <a:pt x="2694" y="2728"/>
                    <a:pt x="2644" y="2728"/>
                  </a:cubicBezTo>
                  <a:cubicBezTo>
                    <a:pt x="2601" y="2728"/>
                    <a:pt x="2557" y="2722"/>
                    <a:pt x="2519" y="2718"/>
                  </a:cubicBezTo>
                  <a:cubicBezTo>
                    <a:pt x="2514" y="2718"/>
                    <a:pt x="2509" y="2717"/>
                    <a:pt x="2504" y="2717"/>
                  </a:cubicBezTo>
                  <a:cubicBezTo>
                    <a:pt x="2450" y="2717"/>
                    <a:pt x="2397" y="2757"/>
                    <a:pt x="2420" y="2818"/>
                  </a:cubicBezTo>
                  <a:cubicBezTo>
                    <a:pt x="2502" y="3058"/>
                    <a:pt x="2569" y="3307"/>
                    <a:pt x="2585" y="3555"/>
                  </a:cubicBezTo>
                  <a:cubicBezTo>
                    <a:pt x="2594" y="3663"/>
                    <a:pt x="2610" y="3787"/>
                    <a:pt x="2577" y="3887"/>
                  </a:cubicBezTo>
                  <a:cubicBezTo>
                    <a:pt x="2553" y="3935"/>
                    <a:pt x="2501" y="3980"/>
                    <a:pt x="2449" y="3980"/>
                  </a:cubicBezTo>
                  <a:cubicBezTo>
                    <a:pt x="2431" y="3980"/>
                    <a:pt x="2412" y="3974"/>
                    <a:pt x="2395" y="3961"/>
                  </a:cubicBezTo>
                  <a:cubicBezTo>
                    <a:pt x="2381" y="3951"/>
                    <a:pt x="2366" y="3947"/>
                    <a:pt x="2352" y="3947"/>
                  </a:cubicBezTo>
                  <a:cubicBezTo>
                    <a:pt x="2306" y="3947"/>
                    <a:pt x="2262" y="3991"/>
                    <a:pt x="2262" y="4036"/>
                  </a:cubicBezTo>
                  <a:cubicBezTo>
                    <a:pt x="2254" y="4326"/>
                    <a:pt x="2254" y="4624"/>
                    <a:pt x="2237" y="4922"/>
                  </a:cubicBezTo>
                  <a:cubicBezTo>
                    <a:pt x="2237" y="5013"/>
                    <a:pt x="2237" y="5146"/>
                    <a:pt x="2154" y="5204"/>
                  </a:cubicBezTo>
                  <a:cubicBezTo>
                    <a:pt x="2140" y="5223"/>
                    <a:pt x="2100" y="5239"/>
                    <a:pt x="2064" y="5239"/>
                  </a:cubicBezTo>
                  <a:cubicBezTo>
                    <a:pt x="2037" y="5239"/>
                    <a:pt x="2012" y="5229"/>
                    <a:pt x="2005" y="5204"/>
                  </a:cubicBezTo>
                  <a:cubicBezTo>
                    <a:pt x="1989" y="5161"/>
                    <a:pt x="1953" y="5141"/>
                    <a:pt x="1918" y="5141"/>
                  </a:cubicBezTo>
                  <a:cubicBezTo>
                    <a:pt x="1866" y="5141"/>
                    <a:pt x="1813" y="5184"/>
                    <a:pt x="1823" y="5254"/>
                  </a:cubicBezTo>
                  <a:cubicBezTo>
                    <a:pt x="1906" y="5718"/>
                    <a:pt x="1624" y="6215"/>
                    <a:pt x="1185" y="6380"/>
                  </a:cubicBezTo>
                  <a:cubicBezTo>
                    <a:pt x="1152" y="6397"/>
                    <a:pt x="1110" y="6430"/>
                    <a:pt x="1119" y="6472"/>
                  </a:cubicBezTo>
                  <a:cubicBezTo>
                    <a:pt x="1164" y="6787"/>
                    <a:pt x="889" y="7095"/>
                    <a:pt x="579" y="7095"/>
                  </a:cubicBezTo>
                  <a:cubicBezTo>
                    <a:pt x="546" y="7095"/>
                    <a:pt x="514" y="7092"/>
                    <a:pt x="481" y="7085"/>
                  </a:cubicBezTo>
                  <a:cubicBezTo>
                    <a:pt x="470" y="7081"/>
                    <a:pt x="460" y="7079"/>
                    <a:pt x="450" y="7079"/>
                  </a:cubicBezTo>
                  <a:cubicBezTo>
                    <a:pt x="393" y="7079"/>
                    <a:pt x="358" y="7137"/>
                    <a:pt x="365" y="7201"/>
                  </a:cubicBezTo>
                  <a:cubicBezTo>
                    <a:pt x="398" y="7424"/>
                    <a:pt x="274" y="7656"/>
                    <a:pt x="83" y="7764"/>
                  </a:cubicBezTo>
                  <a:cubicBezTo>
                    <a:pt x="0" y="7814"/>
                    <a:pt x="33" y="7946"/>
                    <a:pt x="124" y="7946"/>
                  </a:cubicBezTo>
                  <a:cubicBezTo>
                    <a:pt x="265" y="7930"/>
                    <a:pt x="381" y="7880"/>
                    <a:pt x="497" y="7806"/>
                  </a:cubicBezTo>
                  <a:cubicBezTo>
                    <a:pt x="605" y="7739"/>
                    <a:pt x="704" y="7656"/>
                    <a:pt x="820" y="7607"/>
                  </a:cubicBezTo>
                  <a:cubicBezTo>
                    <a:pt x="871" y="7585"/>
                    <a:pt x="939" y="7570"/>
                    <a:pt x="1006" y="7570"/>
                  </a:cubicBezTo>
                  <a:cubicBezTo>
                    <a:pt x="1116" y="7570"/>
                    <a:pt x="1222" y="7610"/>
                    <a:pt x="1243" y="7723"/>
                  </a:cubicBezTo>
                  <a:cubicBezTo>
                    <a:pt x="1251" y="7769"/>
                    <a:pt x="1283" y="7788"/>
                    <a:pt x="1320" y="7788"/>
                  </a:cubicBezTo>
                  <a:cubicBezTo>
                    <a:pt x="1361" y="7788"/>
                    <a:pt x="1408" y="7763"/>
                    <a:pt x="1425" y="7723"/>
                  </a:cubicBezTo>
                  <a:cubicBezTo>
                    <a:pt x="1483" y="7574"/>
                    <a:pt x="1632" y="7458"/>
                    <a:pt x="1798" y="7449"/>
                  </a:cubicBezTo>
                  <a:cubicBezTo>
                    <a:pt x="1956" y="7449"/>
                    <a:pt x="2113" y="7540"/>
                    <a:pt x="2179" y="7690"/>
                  </a:cubicBezTo>
                  <a:cubicBezTo>
                    <a:pt x="2188" y="7706"/>
                    <a:pt x="2196" y="7723"/>
                    <a:pt x="2204" y="7739"/>
                  </a:cubicBezTo>
                  <a:cubicBezTo>
                    <a:pt x="2221" y="7771"/>
                    <a:pt x="2251" y="7784"/>
                    <a:pt x="2282" y="7784"/>
                  </a:cubicBezTo>
                  <a:cubicBezTo>
                    <a:pt x="2340" y="7784"/>
                    <a:pt x="2400" y="7735"/>
                    <a:pt x="2378" y="7665"/>
                  </a:cubicBezTo>
                  <a:cubicBezTo>
                    <a:pt x="2370" y="7656"/>
                    <a:pt x="2370" y="7648"/>
                    <a:pt x="2370" y="7648"/>
                  </a:cubicBezTo>
                  <a:cubicBezTo>
                    <a:pt x="2362" y="7640"/>
                    <a:pt x="2362" y="7632"/>
                    <a:pt x="2362" y="7632"/>
                  </a:cubicBezTo>
                  <a:cubicBezTo>
                    <a:pt x="2362" y="7623"/>
                    <a:pt x="2362" y="7623"/>
                    <a:pt x="2362" y="7623"/>
                  </a:cubicBezTo>
                  <a:cubicBezTo>
                    <a:pt x="2296" y="7471"/>
                    <a:pt x="2517" y="7351"/>
                    <a:pt x="2661" y="7351"/>
                  </a:cubicBezTo>
                  <a:cubicBezTo>
                    <a:pt x="2682" y="7351"/>
                    <a:pt x="2701" y="7353"/>
                    <a:pt x="2718" y="7358"/>
                  </a:cubicBezTo>
                  <a:cubicBezTo>
                    <a:pt x="2975" y="7441"/>
                    <a:pt x="3082" y="7748"/>
                    <a:pt x="3157" y="7971"/>
                  </a:cubicBezTo>
                  <a:cubicBezTo>
                    <a:pt x="3172" y="8013"/>
                    <a:pt x="3213" y="8034"/>
                    <a:pt x="3253" y="8034"/>
                  </a:cubicBezTo>
                  <a:cubicBezTo>
                    <a:pt x="3300" y="8034"/>
                    <a:pt x="3344" y="8005"/>
                    <a:pt x="3339" y="7946"/>
                  </a:cubicBezTo>
                  <a:cubicBezTo>
                    <a:pt x="3339" y="7864"/>
                    <a:pt x="3339" y="7731"/>
                    <a:pt x="3414" y="7673"/>
                  </a:cubicBezTo>
                  <a:cubicBezTo>
                    <a:pt x="3420" y="7664"/>
                    <a:pt x="3426" y="7661"/>
                    <a:pt x="3434" y="7661"/>
                  </a:cubicBezTo>
                  <a:cubicBezTo>
                    <a:pt x="3448" y="7661"/>
                    <a:pt x="3464" y="7673"/>
                    <a:pt x="3480" y="7690"/>
                  </a:cubicBezTo>
                  <a:cubicBezTo>
                    <a:pt x="3530" y="7739"/>
                    <a:pt x="3571" y="7814"/>
                    <a:pt x="3613" y="7880"/>
                  </a:cubicBezTo>
                  <a:cubicBezTo>
                    <a:pt x="3778" y="8145"/>
                    <a:pt x="3886" y="8444"/>
                    <a:pt x="3944" y="8750"/>
                  </a:cubicBezTo>
                  <a:cubicBezTo>
                    <a:pt x="3961" y="8796"/>
                    <a:pt x="3995" y="8816"/>
                    <a:pt x="4030" y="8816"/>
                  </a:cubicBezTo>
                  <a:cubicBezTo>
                    <a:pt x="4083" y="8816"/>
                    <a:pt x="4136" y="8770"/>
                    <a:pt x="4126" y="8700"/>
                  </a:cubicBezTo>
                  <a:cubicBezTo>
                    <a:pt x="4118" y="8676"/>
                    <a:pt x="4151" y="8659"/>
                    <a:pt x="4176" y="8659"/>
                  </a:cubicBezTo>
                  <a:cubicBezTo>
                    <a:pt x="4180" y="8658"/>
                    <a:pt x="4183" y="8658"/>
                    <a:pt x="4187" y="8658"/>
                  </a:cubicBezTo>
                  <a:cubicBezTo>
                    <a:pt x="4218" y="8658"/>
                    <a:pt x="4253" y="8686"/>
                    <a:pt x="4276" y="8709"/>
                  </a:cubicBezTo>
                  <a:cubicBezTo>
                    <a:pt x="4350" y="8775"/>
                    <a:pt x="4416" y="8858"/>
                    <a:pt x="4466" y="8941"/>
                  </a:cubicBezTo>
                  <a:cubicBezTo>
                    <a:pt x="4590" y="9106"/>
                    <a:pt x="4690" y="9280"/>
                    <a:pt x="4764" y="9471"/>
                  </a:cubicBezTo>
                  <a:cubicBezTo>
                    <a:pt x="4773" y="9488"/>
                    <a:pt x="4781" y="9512"/>
                    <a:pt x="4789" y="9537"/>
                  </a:cubicBezTo>
                  <a:cubicBezTo>
                    <a:pt x="4831" y="9512"/>
                    <a:pt x="4864" y="9504"/>
                    <a:pt x="4897" y="9479"/>
                  </a:cubicBezTo>
                  <a:cubicBezTo>
                    <a:pt x="5087" y="9380"/>
                    <a:pt x="5253" y="9231"/>
                    <a:pt x="5328" y="9024"/>
                  </a:cubicBezTo>
                  <a:cubicBezTo>
                    <a:pt x="5394" y="8850"/>
                    <a:pt x="5394" y="8634"/>
                    <a:pt x="5278" y="8485"/>
                  </a:cubicBezTo>
                  <a:cubicBezTo>
                    <a:pt x="5261" y="8460"/>
                    <a:pt x="5253" y="8435"/>
                    <a:pt x="5253" y="8410"/>
                  </a:cubicBezTo>
                  <a:cubicBezTo>
                    <a:pt x="5220" y="8386"/>
                    <a:pt x="5179" y="8361"/>
                    <a:pt x="5129" y="8336"/>
                  </a:cubicBezTo>
                  <a:cubicBezTo>
                    <a:pt x="5085" y="8314"/>
                    <a:pt x="5119" y="8259"/>
                    <a:pt x="5157" y="8259"/>
                  </a:cubicBezTo>
                  <a:cubicBezTo>
                    <a:pt x="5161" y="8259"/>
                    <a:pt x="5166" y="8259"/>
                    <a:pt x="5170" y="8261"/>
                  </a:cubicBezTo>
                  <a:cubicBezTo>
                    <a:pt x="5220" y="8286"/>
                    <a:pt x="5270" y="8311"/>
                    <a:pt x="5311" y="8336"/>
                  </a:cubicBezTo>
                  <a:cubicBezTo>
                    <a:pt x="5323" y="8330"/>
                    <a:pt x="5338" y="8326"/>
                    <a:pt x="5353" y="8326"/>
                  </a:cubicBezTo>
                  <a:cubicBezTo>
                    <a:pt x="5379" y="8326"/>
                    <a:pt x="5406" y="8337"/>
                    <a:pt x="5427" y="8369"/>
                  </a:cubicBezTo>
                  <a:cubicBezTo>
                    <a:pt x="5452" y="8402"/>
                    <a:pt x="5469" y="8427"/>
                    <a:pt x="5485" y="8460"/>
                  </a:cubicBezTo>
                  <a:lnTo>
                    <a:pt x="5485" y="8460"/>
                  </a:lnTo>
                  <a:cubicBezTo>
                    <a:pt x="5484" y="8331"/>
                    <a:pt x="5450" y="8217"/>
                    <a:pt x="5377" y="8104"/>
                  </a:cubicBezTo>
                  <a:cubicBezTo>
                    <a:pt x="5346" y="8060"/>
                    <a:pt x="5390" y="8012"/>
                    <a:pt x="5439" y="8012"/>
                  </a:cubicBezTo>
                  <a:cubicBezTo>
                    <a:pt x="5455" y="8012"/>
                    <a:pt x="5471" y="8017"/>
                    <a:pt x="5485" y="8029"/>
                  </a:cubicBezTo>
                  <a:cubicBezTo>
                    <a:pt x="5535" y="8071"/>
                    <a:pt x="5593" y="8104"/>
                    <a:pt x="5659" y="8112"/>
                  </a:cubicBezTo>
                  <a:cubicBezTo>
                    <a:pt x="5684" y="7980"/>
                    <a:pt x="5684" y="7847"/>
                    <a:pt x="5643" y="7714"/>
                  </a:cubicBezTo>
                  <a:cubicBezTo>
                    <a:pt x="5618" y="7590"/>
                    <a:pt x="5535" y="7474"/>
                    <a:pt x="5634" y="7366"/>
                  </a:cubicBezTo>
                  <a:cubicBezTo>
                    <a:pt x="5684" y="7317"/>
                    <a:pt x="5717" y="7284"/>
                    <a:pt x="5717" y="7209"/>
                  </a:cubicBezTo>
                  <a:cubicBezTo>
                    <a:pt x="5709" y="7151"/>
                    <a:pt x="5684" y="7085"/>
                    <a:pt x="5651" y="7035"/>
                  </a:cubicBezTo>
                  <a:cubicBezTo>
                    <a:pt x="5585" y="6927"/>
                    <a:pt x="5502" y="6828"/>
                    <a:pt x="5477" y="6695"/>
                  </a:cubicBezTo>
                  <a:lnTo>
                    <a:pt x="5477" y="6704"/>
                  </a:lnTo>
                  <a:cubicBezTo>
                    <a:pt x="5469" y="6673"/>
                    <a:pt x="5490" y="6628"/>
                    <a:pt x="5526" y="6628"/>
                  </a:cubicBezTo>
                  <a:cubicBezTo>
                    <a:pt x="5529" y="6628"/>
                    <a:pt x="5532" y="6628"/>
                    <a:pt x="5535" y="6629"/>
                  </a:cubicBezTo>
                  <a:cubicBezTo>
                    <a:pt x="5585" y="6629"/>
                    <a:pt x="5634" y="6637"/>
                    <a:pt x="5684" y="6646"/>
                  </a:cubicBezTo>
                  <a:cubicBezTo>
                    <a:pt x="5701" y="6646"/>
                    <a:pt x="5725" y="6646"/>
                    <a:pt x="5742" y="6654"/>
                  </a:cubicBezTo>
                  <a:lnTo>
                    <a:pt x="5750" y="6654"/>
                  </a:lnTo>
                  <a:lnTo>
                    <a:pt x="5742" y="6646"/>
                  </a:lnTo>
                  <a:cubicBezTo>
                    <a:pt x="5684" y="6579"/>
                    <a:pt x="5651" y="6488"/>
                    <a:pt x="5609" y="6414"/>
                  </a:cubicBezTo>
                  <a:cubicBezTo>
                    <a:pt x="5510" y="6248"/>
                    <a:pt x="5419" y="6090"/>
                    <a:pt x="5328" y="5925"/>
                  </a:cubicBezTo>
                  <a:cubicBezTo>
                    <a:pt x="5297" y="5878"/>
                    <a:pt x="5345" y="5825"/>
                    <a:pt x="5393" y="5825"/>
                  </a:cubicBezTo>
                  <a:cubicBezTo>
                    <a:pt x="5395" y="5825"/>
                    <a:pt x="5398" y="5825"/>
                    <a:pt x="5401" y="5825"/>
                  </a:cubicBezTo>
                  <a:lnTo>
                    <a:pt x="5401" y="5825"/>
                  </a:lnTo>
                  <a:cubicBezTo>
                    <a:pt x="5394" y="5823"/>
                    <a:pt x="5393" y="5808"/>
                    <a:pt x="5386" y="5792"/>
                  </a:cubicBezTo>
                  <a:cubicBezTo>
                    <a:pt x="5377" y="5776"/>
                    <a:pt x="5369" y="5759"/>
                    <a:pt x="5361" y="5742"/>
                  </a:cubicBezTo>
                  <a:cubicBezTo>
                    <a:pt x="5336" y="5709"/>
                    <a:pt x="5311" y="5676"/>
                    <a:pt x="5286" y="5651"/>
                  </a:cubicBezTo>
                  <a:cubicBezTo>
                    <a:pt x="5253" y="5610"/>
                    <a:pt x="5212" y="5577"/>
                    <a:pt x="5179" y="5544"/>
                  </a:cubicBezTo>
                  <a:cubicBezTo>
                    <a:pt x="5154" y="5544"/>
                    <a:pt x="5121" y="5527"/>
                    <a:pt x="5129" y="5502"/>
                  </a:cubicBezTo>
                  <a:lnTo>
                    <a:pt x="5129" y="5494"/>
                  </a:lnTo>
                  <a:cubicBezTo>
                    <a:pt x="5013" y="5403"/>
                    <a:pt x="4872" y="5336"/>
                    <a:pt x="4731" y="5278"/>
                  </a:cubicBezTo>
                  <a:cubicBezTo>
                    <a:pt x="4664" y="5249"/>
                    <a:pt x="4705" y="5151"/>
                    <a:pt x="4768" y="5151"/>
                  </a:cubicBezTo>
                  <a:cubicBezTo>
                    <a:pt x="4775" y="5151"/>
                    <a:pt x="4782" y="5152"/>
                    <a:pt x="4789" y="5154"/>
                  </a:cubicBezTo>
                  <a:cubicBezTo>
                    <a:pt x="4880" y="5171"/>
                    <a:pt x="4971" y="5212"/>
                    <a:pt x="5054" y="5262"/>
                  </a:cubicBezTo>
                  <a:cubicBezTo>
                    <a:pt x="5038" y="5229"/>
                    <a:pt x="5013" y="5196"/>
                    <a:pt x="4996" y="5162"/>
                  </a:cubicBezTo>
                  <a:cubicBezTo>
                    <a:pt x="4963" y="5113"/>
                    <a:pt x="4938" y="5055"/>
                    <a:pt x="4922" y="4997"/>
                  </a:cubicBezTo>
                  <a:cubicBezTo>
                    <a:pt x="4905" y="4955"/>
                    <a:pt x="4905" y="4922"/>
                    <a:pt x="4897" y="4889"/>
                  </a:cubicBezTo>
                  <a:cubicBezTo>
                    <a:pt x="4880" y="4848"/>
                    <a:pt x="4855" y="4831"/>
                    <a:pt x="4822" y="4806"/>
                  </a:cubicBezTo>
                  <a:cubicBezTo>
                    <a:pt x="4756" y="4757"/>
                    <a:pt x="4673" y="4707"/>
                    <a:pt x="4599" y="4657"/>
                  </a:cubicBezTo>
                  <a:cubicBezTo>
                    <a:pt x="4541" y="4616"/>
                    <a:pt x="4474" y="4583"/>
                    <a:pt x="4425" y="4525"/>
                  </a:cubicBezTo>
                  <a:cubicBezTo>
                    <a:pt x="4375" y="4475"/>
                    <a:pt x="4367" y="4392"/>
                    <a:pt x="4392" y="4334"/>
                  </a:cubicBezTo>
                  <a:cubicBezTo>
                    <a:pt x="4276" y="4243"/>
                    <a:pt x="4184" y="4119"/>
                    <a:pt x="4085" y="4019"/>
                  </a:cubicBezTo>
                  <a:cubicBezTo>
                    <a:pt x="3974" y="3922"/>
                    <a:pt x="3823" y="3825"/>
                    <a:pt x="3674" y="3825"/>
                  </a:cubicBezTo>
                  <a:cubicBezTo>
                    <a:pt x="3645" y="3825"/>
                    <a:pt x="3616" y="3829"/>
                    <a:pt x="3588" y="3837"/>
                  </a:cubicBezTo>
                  <a:cubicBezTo>
                    <a:pt x="3582" y="3838"/>
                    <a:pt x="3576" y="3839"/>
                    <a:pt x="3571" y="3839"/>
                  </a:cubicBezTo>
                  <a:cubicBezTo>
                    <a:pt x="3514" y="3839"/>
                    <a:pt x="3476" y="3766"/>
                    <a:pt x="3522" y="3721"/>
                  </a:cubicBezTo>
                  <a:cubicBezTo>
                    <a:pt x="3546" y="3688"/>
                    <a:pt x="3580" y="3663"/>
                    <a:pt x="3613" y="3646"/>
                  </a:cubicBezTo>
                  <a:cubicBezTo>
                    <a:pt x="3546" y="3613"/>
                    <a:pt x="3472" y="3580"/>
                    <a:pt x="3389" y="3555"/>
                  </a:cubicBezTo>
                  <a:cubicBezTo>
                    <a:pt x="3364" y="3563"/>
                    <a:pt x="3331" y="3572"/>
                    <a:pt x="3306" y="3588"/>
                  </a:cubicBezTo>
                  <a:lnTo>
                    <a:pt x="3290" y="3588"/>
                  </a:lnTo>
                  <a:cubicBezTo>
                    <a:pt x="3281" y="3597"/>
                    <a:pt x="3281" y="3613"/>
                    <a:pt x="3273" y="3621"/>
                  </a:cubicBezTo>
                  <a:cubicBezTo>
                    <a:pt x="3265" y="3646"/>
                    <a:pt x="3240" y="3671"/>
                    <a:pt x="3207" y="3688"/>
                  </a:cubicBezTo>
                  <a:cubicBezTo>
                    <a:pt x="3223" y="3754"/>
                    <a:pt x="3223" y="3812"/>
                    <a:pt x="3215" y="3878"/>
                  </a:cubicBezTo>
                  <a:cubicBezTo>
                    <a:pt x="3215" y="3906"/>
                    <a:pt x="3191" y="3940"/>
                    <a:pt x="3159" y="3940"/>
                  </a:cubicBezTo>
                  <a:cubicBezTo>
                    <a:pt x="3153" y="3940"/>
                    <a:pt x="3147" y="3939"/>
                    <a:pt x="3140" y="3936"/>
                  </a:cubicBezTo>
                  <a:lnTo>
                    <a:pt x="3140" y="3936"/>
                  </a:lnTo>
                  <a:cubicBezTo>
                    <a:pt x="3140" y="3969"/>
                    <a:pt x="3149" y="4003"/>
                    <a:pt x="3149" y="4036"/>
                  </a:cubicBezTo>
                  <a:cubicBezTo>
                    <a:pt x="3153" y="4050"/>
                    <a:pt x="3139" y="4059"/>
                    <a:pt x="3124" y="4059"/>
                  </a:cubicBezTo>
                  <a:cubicBezTo>
                    <a:pt x="3113" y="4059"/>
                    <a:pt x="3102" y="4054"/>
                    <a:pt x="3099" y="4044"/>
                  </a:cubicBezTo>
                  <a:cubicBezTo>
                    <a:pt x="3074" y="4019"/>
                    <a:pt x="3049" y="3986"/>
                    <a:pt x="3033" y="3953"/>
                  </a:cubicBezTo>
                  <a:cubicBezTo>
                    <a:pt x="3016" y="3928"/>
                    <a:pt x="3000" y="3895"/>
                    <a:pt x="2983" y="3862"/>
                  </a:cubicBezTo>
                  <a:cubicBezTo>
                    <a:pt x="2961" y="3818"/>
                    <a:pt x="2991" y="3768"/>
                    <a:pt x="3038" y="3768"/>
                  </a:cubicBezTo>
                  <a:cubicBezTo>
                    <a:pt x="3044" y="3768"/>
                    <a:pt x="3051" y="3769"/>
                    <a:pt x="3058" y="3771"/>
                  </a:cubicBezTo>
                  <a:cubicBezTo>
                    <a:pt x="3066" y="3771"/>
                    <a:pt x="3082" y="3779"/>
                    <a:pt x="3091" y="3787"/>
                  </a:cubicBezTo>
                  <a:cubicBezTo>
                    <a:pt x="3091" y="3746"/>
                    <a:pt x="3082" y="3704"/>
                    <a:pt x="3066" y="3663"/>
                  </a:cubicBezTo>
                  <a:cubicBezTo>
                    <a:pt x="3049" y="3630"/>
                    <a:pt x="3091" y="3580"/>
                    <a:pt x="3132" y="3580"/>
                  </a:cubicBezTo>
                  <a:cubicBezTo>
                    <a:pt x="3134" y="3580"/>
                    <a:pt x="3136" y="3580"/>
                    <a:pt x="3138" y="3580"/>
                  </a:cubicBezTo>
                  <a:cubicBezTo>
                    <a:pt x="3210" y="3580"/>
                    <a:pt x="3115" y="3430"/>
                    <a:pt x="3091" y="3406"/>
                  </a:cubicBezTo>
                  <a:cubicBezTo>
                    <a:pt x="3066" y="3373"/>
                    <a:pt x="3041" y="3340"/>
                    <a:pt x="3008" y="3307"/>
                  </a:cubicBezTo>
                  <a:cubicBezTo>
                    <a:pt x="2975" y="3273"/>
                    <a:pt x="2942" y="3232"/>
                    <a:pt x="2917" y="3199"/>
                  </a:cubicBezTo>
                  <a:cubicBezTo>
                    <a:pt x="2902" y="3163"/>
                    <a:pt x="2925" y="3121"/>
                    <a:pt x="2958" y="3121"/>
                  </a:cubicBezTo>
                  <a:cubicBezTo>
                    <a:pt x="2964" y="3121"/>
                    <a:pt x="2969" y="3122"/>
                    <a:pt x="2975" y="3124"/>
                  </a:cubicBezTo>
                  <a:cubicBezTo>
                    <a:pt x="3008" y="3124"/>
                    <a:pt x="3024" y="3141"/>
                    <a:pt x="3049" y="3157"/>
                  </a:cubicBezTo>
                  <a:cubicBezTo>
                    <a:pt x="3058" y="3153"/>
                    <a:pt x="3064" y="3151"/>
                    <a:pt x="3070" y="3151"/>
                  </a:cubicBezTo>
                  <a:cubicBezTo>
                    <a:pt x="3076" y="3151"/>
                    <a:pt x="3082" y="3153"/>
                    <a:pt x="3091" y="3157"/>
                  </a:cubicBezTo>
                  <a:cubicBezTo>
                    <a:pt x="3124" y="3174"/>
                    <a:pt x="3157" y="3191"/>
                    <a:pt x="3190" y="3199"/>
                  </a:cubicBezTo>
                  <a:cubicBezTo>
                    <a:pt x="3182" y="3166"/>
                    <a:pt x="3165" y="3133"/>
                    <a:pt x="3149" y="3099"/>
                  </a:cubicBezTo>
                  <a:cubicBezTo>
                    <a:pt x="3107" y="3066"/>
                    <a:pt x="3082" y="3017"/>
                    <a:pt x="3116" y="2959"/>
                  </a:cubicBezTo>
                  <a:cubicBezTo>
                    <a:pt x="3121" y="2936"/>
                    <a:pt x="3141" y="2929"/>
                    <a:pt x="3162" y="2929"/>
                  </a:cubicBezTo>
                  <a:cubicBezTo>
                    <a:pt x="3172" y="2929"/>
                    <a:pt x="3182" y="2931"/>
                    <a:pt x="3190" y="2934"/>
                  </a:cubicBezTo>
                  <a:cubicBezTo>
                    <a:pt x="3190" y="2925"/>
                    <a:pt x="3190" y="2925"/>
                    <a:pt x="3190" y="2917"/>
                  </a:cubicBezTo>
                  <a:lnTo>
                    <a:pt x="3174" y="2884"/>
                  </a:lnTo>
                  <a:cubicBezTo>
                    <a:pt x="3165" y="2892"/>
                    <a:pt x="3157" y="2892"/>
                    <a:pt x="3149" y="2892"/>
                  </a:cubicBezTo>
                  <a:cubicBezTo>
                    <a:pt x="3099" y="2892"/>
                    <a:pt x="3099" y="2826"/>
                    <a:pt x="3149" y="2826"/>
                  </a:cubicBezTo>
                  <a:lnTo>
                    <a:pt x="3157" y="2826"/>
                  </a:lnTo>
                  <a:cubicBezTo>
                    <a:pt x="3149" y="2785"/>
                    <a:pt x="3157" y="2751"/>
                    <a:pt x="3182" y="2710"/>
                  </a:cubicBezTo>
                  <a:cubicBezTo>
                    <a:pt x="3197" y="2695"/>
                    <a:pt x="3218" y="2683"/>
                    <a:pt x="3239" y="2683"/>
                  </a:cubicBezTo>
                  <a:cubicBezTo>
                    <a:pt x="3253" y="2683"/>
                    <a:pt x="3268" y="2688"/>
                    <a:pt x="3281" y="2702"/>
                  </a:cubicBezTo>
                  <a:cubicBezTo>
                    <a:pt x="3281" y="2710"/>
                    <a:pt x="3290" y="2710"/>
                    <a:pt x="3298" y="2710"/>
                  </a:cubicBezTo>
                  <a:cubicBezTo>
                    <a:pt x="3290" y="2685"/>
                    <a:pt x="3273" y="2652"/>
                    <a:pt x="3256" y="2619"/>
                  </a:cubicBezTo>
                  <a:cubicBezTo>
                    <a:pt x="3232" y="2577"/>
                    <a:pt x="3182" y="2544"/>
                    <a:pt x="3165" y="2495"/>
                  </a:cubicBezTo>
                  <a:cubicBezTo>
                    <a:pt x="3149" y="2445"/>
                    <a:pt x="3157" y="2403"/>
                    <a:pt x="3124" y="2354"/>
                  </a:cubicBezTo>
                  <a:cubicBezTo>
                    <a:pt x="3099" y="2304"/>
                    <a:pt x="3066" y="2271"/>
                    <a:pt x="3016" y="2246"/>
                  </a:cubicBezTo>
                  <a:cubicBezTo>
                    <a:pt x="2961" y="2205"/>
                    <a:pt x="2998" y="2128"/>
                    <a:pt x="3050" y="2128"/>
                  </a:cubicBezTo>
                  <a:cubicBezTo>
                    <a:pt x="3060" y="2128"/>
                    <a:pt x="3071" y="2131"/>
                    <a:pt x="3082" y="2138"/>
                  </a:cubicBezTo>
                  <a:cubicBezTo>
                    <a:pt x="3107" y="2155"/>
                    <a:pt x="3140" y="2171"/>
                    <a:pt x="3165" y="2188"/>
                  </a:cubicBezTo>
                  <a:cubicBezTo>
                    <a:pt x="3165" y="2039"/>
                    <a:pt x="3082" y="1890"/>
                    <a:pt x="2950" y="1807"/>
                  </a:cubicBezTo>
                  <a:cubicBezTo>
                    <a:pt x="2910" y="1775"/>
                    <a:pt x="2916" y="1690"/>
                    <a:pt x="2975" y="1690"/>
                  </a:cubicBezTo>
                  <a:cubicBezTo>
                    <a:pt x="2977" y="1690"/>
                    <a:pt x="2980" y="1691"/>
                    <a:pt x="2983" y="1691"/>
                  </a:cubicBezTo>
                  <a:lnTo>
                    <a:pt x="3074" y="1699"/>
                  </a:lnTo>
                  <a:cubicBezTo>
                    <a:pt x="3024" y="1641"/>
                    <a:pt x="2975" y="1583"/>
                    <a:pt x="2925" y="1533"/>
                  </a:cubicBezTo>
                  <a:cubicBezTo>
                    <a:pt x="2892" y="1500"/>
                    <a:pt x="2908" y="1442"/>
                    <a:pt x="2950" y="1426"/>
                  </a:cubicBezTo>
                  <a:lnTo>
                    <a:pt x="2975" y="1426"/>
                  </a:lnTo>
                  <a:cubicBezTo>
                    <a:pt x="2966" y="1409"/>
                    <a:pt x="2958" y="1401"/>
                    <a:pt x="2950" y="1384"/>
                  </a:cubicBezTo>
                  <a:cubicBezTo>
                    <a:pt x="2908" y="1343"/>
                    <a:pt x="2867" y="1301"/>
                    <a:pt x="2850" y="1252"/>
                  </a:cubicBezTo>
                  <a:cubicBezTo>
                    <a:pt x="2826" y="1194"/>
                    <a:pt x="2834" y="1136"/>
                    <a:pt x="2875" y="1103"/>
                  </a:cubicBezTo>
                  <a:cubicBezTo>
                    <a:pt x="2842" y="1061"/>
                    <a:pt x="2817" y="1011"/>
                    <a:pt x="2817" y="953"/>
                  </a:cubicBezTo>
                  <a:cubicBezTo>
                    <a:pt x="2817" y="904"/>
                    <a:pt x="2834" y="862"/>
                    <a:pt x="2875" y="837"/>
                  </a:cubicBezTo>
                  <a:cubicBezTo>
                    <a:pt x="2850" y="779"/>
                    <a:pt x="2826" y="721"/>
                    <a:pt x="2809" y="663"/>
                  </a:cubicBezTo>
                  <a:cubicBezTo>
                    <a:pt x="2801" y="639"/>
                    <a:pt x="2817" y="605"/>
                    <a:pt x="2834" y="597"/>
                  </a:cubicBezTo>
                  <a:cubicBezTo>
                    <a:pt x="2850" y="589"/>
                    <a:pt x="2867" y="581"/>
                    <a:pt x="2884" y="572"/>
                  </a:cubicBezTo>
                  <a:cubicBezTo>
                    <a:pt x="2826" y="514"/>
                    <a:pt x="2768" y="448"/>
                    <a:pt x="2710" y="382"/>
                  </a:cubicBezTo>
                  <a:cubicBezTo>
                    <a:pt x="2671" y="343"/>
                    <a:pt x="2705" y="282"/>
                    <a:pt x="2751" y="282"/>
                  </a:cubicBezTo>
                  <a:cubicBezTo>
                    <a:pt x="2754" y="282"/>
                    <a:pt x="2756" y="282"/>
                    <a:pt x="2759" y="282"/>
                  </a:cubicBezTo>
                  <a:cubicBezTo>
                    <a:pt x="2751" y="266"/>
                    <a:pt x="2734" y="249"/>
                    <a:pt x="2726" y="233"/>
                  </a:cubicBezTo>
                  <a:cubicBezTo>
                    <a:pt x="2718" y="224"/>
                    <a:pt x="2718" y="216"/>
                    <a:pt x="2718" y="208"/>
                  </a:cubicBezTo>
                  <a:cubicBezTo>
                    <a:pt x="2660" y="141"/>
                    <a:pt x="2610" y="75"/>
                    <a:pt x="2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635600" y="1591050"/>
              <a:ext cx="3150" cy="10500"/>
            </a:xfrm>
            <a:custGeom>
              <a:rect b="b" l="l" r="r" t="t"/>
              <a:pathLst>
                <a:path extrusionOk="0" h="420" w="126">
                  <a:moveTo>
                    <a:pt x="75" y="1"/>
                  </a:moveTo>
                  <a:cubicBezTo>
                    <a:pt x="59" y="1"/>
                    <a:pt x="26" y="17"/>
                    <a:pt x="26" y="42"/>
                  </a:cubicBezTo>
                  <a:cubicBezTo>
                    <a:pt x="9" y="100"/>
                    <a:pt x="9" y="158"/>
                    <a:pt x="1" y="216"/>
                  </a:cubicBezTo>
                  <a:cubicBezTo>
                    <a:pt x="1" y="249"/>
                    <a:pt x="1" y="274"/>
                    <a:pt x="1" y="299"/>
                  </a:cubicBezTo>
                  <a:cubicBezTo>
                    <a:pt x="1" y="340"/>
                    <a:pt x="1" y="373"/>
                    <a:pt x="26" y="407"/>
                  </a:cubicBezTo>
                  <a:cubicBezTo>
                    <a:pt x="34" y="415"/>
                    <a:pt x="46" y="419"/>
                    <a:pt x="59" y="419"/>
                  </a:cubicBezTo>
                  <a:cubicBezTo>
                    <a:pt x="71" y="419"/>
                    <a:pt x="84" y="415"/>
                    <a:pt x="92" y="407"/>
                  </a:cubicBezTo>
                  <a:cubicBezTo>
                    <a:pt x="117" y="382"/>
                    <a:pt x="117" y="340"/>
                    <a:pt x="117" y="307"/>
                  </a:cubicBezTo>
                  <a:cubicBezTo>
                    <a:pt x="117" y="282"/>
                    <a:pt x="117" y="249"/>
                    <a:pt x="117" y="224"/>
                  </a:cubicBezTo>
                  <a:cubicBezTo>
                    <a:pt x="117" y="166"/>
                    <a:pt x="125" y="108"/>
                    <a:pt x="125" y="50"/>
                  </a:cubicBezTo>
                  <a:cubicBezTo>
                    <a:pt x="125" y="25"/>
                    <a:pt x="100" y="9"/>
                    <a:pt x="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639750" y="1593700"/>
              <a:ext cx="1900" cy="7125"/>
            </a:xfrm>
            <a:custGeom>
              <a:rect b="b" l="l" r="r" t="t"/>
              <a:pathLst>
                <a:path extrusionOk="0" h="285" w="76">
                  <a:moveTo>
                    <a:pt x="46" y="0"/>
                  </a:moveTo>
                  <a:cubicBezTo>
                    <a:pt x="42" y="0"/>
                    <a:pt x="38" y="1"/>
                    <a:pt x="34" y="2"/>
                  </a:cubicBezTo>
                  <a:cubicBezTo>
                    <a:pt x="17" y="2"/>
                    <a:pt x="9" y="11"/>
                    <a:pt x="1" y="35"/>
                  </a:cubicBezTo>
                  <a:cubicBezTo>
                    <a:pt x="1" y="69"/>
                    <a:pt x="1" y="110"/>
                    <a:pt x="1" y="143"/>
                  </a:cubicBezTo>
                  <a:cubicBezTo>
                    <a:pt x="1" y="151"/>
                    <a:pt x="1" y="168"/>
                    <a:pt x="1" y="176"/>
                  </a:cubicBezTo>
                  <a:cubicBezTo>
                    <a:pt x="1" y="176"/>
                    <a:pt x="1" y="185"/>
                    <a:pt x="1" y="193"/>
                  </a:cubicBezTo>
                  <a:lnTo>
                    <a:pt x="1" y="201"/>
                  </a:lnTo>
                  <a:cubicBezTo>
                    <a:pt x="1" y="226"/>
                    <a:pt x="1" y="243"/>
                    <a:pt x="9" y="259"/>
                  </a:cubicBezTo>
                  <a:cubicBezTo>
                    <a:pt x="13" y="276"/>
                    <a:pt x="25" y="284"/>
                    <a:pt x="38" y="284"/>
                  </a:cubicBezTo>
                  <a:cubicBezTo>
                    <a:pt x="50" y="284"/>
                    <a:pt x="63" y="276"/>
                    <a:pt x="67" y="259"/>
                  </a:cubicBezTo>
                  <a:cubicBezTo>
                    <a:pt x="75" y="243"/>
                    <a:pt x="75" y="226"/>
                    <a:pt x="75" y="201"/>
                  </a:cubicBezTo>
                  <a:lnTo>
                    <a:pt x="75" y="193"/>
                  </a:lnTo>
                  <a:cubicBezTo>
                    <a:pt x="75" y="185"/>
                    <a:pt x="75" y="185"/>
                    <a:pt x="75" y="176"/>
                  </a:cubicBezTo>
                  <a:cubicBezTo>
                    <a:pt x="75" y="168"/>
                    <a:pt x="75" y="151"/>
                    <a:pt x="75" y="143"/>
                  </a:cubicBezTo>
                  <a:cubicBezTo>
                    <a:pt x="75" y="110"/>
                    <a:pt x="75" y="69"/>
                    <a:pt x="75" y="35"/>
                  </a:cubicBezTo>
                  <a:cubicBezTo>
                    <a:pt x="75" y="15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4"/>
            <p:cNvSpPr/>
            <p:nvPr/>
          </p:nvSpPr>
          <p:spPr>
            <a:xfrm>
              <a:off x="655500" y="1591050"/>
              <a:ext cx="5200" cy="7775"/>
            </a:xfrm>
            <a:custGeom>
              <a:rect b="b" l="l" r="r" t="t"/>
              <a:pathLst>
                <a:path extrusionOk="0" h="311" w="208">
                  <a:moveTo>
                    <a:pt x="62" y="0"/>
                  </a:moveTo>
                  <a:cubicBezTo>
                    <a:pt x="52" y="0"/>
                    <a:pt x="42" y="3"/>
                    <a:pt x="33" y="9"/>
                  </a:cubicBezTo>
                  <a:cubicBezTo>
                    <a:pt x="9" y="25"/>
                    <a:pt x="0" y="50"/>
                    <a:pt x="17" y="75"/>
                  </a:cubicBezTo>
                  <a:cubicBezTo>
                    <a:pt x="33" y="117"/>
                    <a:pt x="50" y="158"/>
                    <a:pt x="67" y="191"/>
                  </a:cubicBezTo>
                  <a:cubicBezTo>
                    <a:pt x="83" y="216"/>
                    <a:pt x="91" y="241"/>
                    <a:pt x="108" y="257"/>
                  </a:cubicBezTo>
                  <a:cubicBezTo>
                    <a:pt x="108" y="266"/>
                    <a:pt x="116" y="266"/>
                    <a:pt x="116" y="266"/>
                  </a:cubicBezTo>
                  <a:lnTo>
                    <a:pt x="125" y="274"/>
                  </a:lnTo>
                  <a:cubicBezTo>
                    <a:pt x="133" y="282"/>
                    <a:pt x="141" y="291"/>
                    <a:pt x="149" y="299"/>
                  </a:cubicBezTo>
                  <a:cubicBezTo>
                    <a:pt x="155" y="305"/>
                    <a:pt x="165" y="311"/>
                    <a:pt x="174" y="311"/>
                  </a:cubicBezTo>
                  <a:cubicBezTo>
                    <a:pt x="177" y="311"/>
                    <a:pt x="180" y="310"/>
                    <a:pt x="183" y="307"/>
                  </a:cubicBezTo>
                  <a:cubicBezTo>
                    <a:pt x="199" y="299"/>
                    <a:pt x="207" y="291"/>
                    <a:pt x="207" y="274"/>
                  </a:cubicBezTo>
                  <a:cubicBezTo>
                    <a:pt x="207" y="266"/>
                    <a:pt x="199" y="249"/>
                    <a:pt x="199" y="241"/>
                  </a:cubicBezTo>
                  <a:cubicBezTo>
                    <a:pt x="199" y="233"/>
                    <a:pt x="199" y="233"/>
                    <a:pt x="191" y="224"/>
                  </a:cubicBezTo>
                  <a:lnTo>
                    <a:pt x="191" y="224"/>
                  </a:lnTo>
                  <a:cubicBezTo>
                    <a:pt x="195" y="228"/>
                    <a:pt x="197" y="231"/>
                    <a:pt x="198" y="231"/>
                  </a:cubicBezTo>
                  <a:cubicBezTo>
                    <a:pt x="199" y="231"/>
                    <a:pt x="199" y="228"/>
                    <a:pt x="199" y="224"/>
                  </a:cubicBezTo>
                  <a:cubicBezTo>
                    <a:pt x="199" y="216"/>
                    <a:pt x="199" y="216"/>
                    <a:pt x="199" y="208"/>
                  </a:cubicBezTo>
                  <a:cubicBezTo>
                    <a:pt x="191" y="183"/>
                    <a:pt x="174" y="166"/>
                    <a:pt x="166" y="141"/>
                  </a:cubicBezTo>
                  <a:cubicBezTo>
                    <a:pt x="149" y="100"/>
                    <a:pt x="125" y="67"/>
                    <a:pt x="108" y="25"/>
                  </a:cubicBezTo>
                  <a:cubicBezTo>
                    <a:pt x="97" y="9"/>
                    <a:pt x="80" y="0"/>
                    <a:pt x="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4"/>
            <p:cNvSpPr/>
            <p:nvPr/>
          </p:nvSpPr>
          <p:spPr>
            <a:xfrm>
              <a:off x="668550" y="1591675"/>
              <a:ext cx="4375" cy="4725"/>
            </a:xfrm>
            <a:custGeom>
              <a:rect b="b" l="l" r="r" t="t"/>
              <a:pathLst>
                <a:path extrusionOk="0" h="189" w="175">
                  <a:moveTo>
                    <a:pt x="50" y="0"/>
                  </a:moveTo>
                  <a:cubicBezTo>
                    <a:pt x="33" y="0"/>
                    <a:pt x="17" y="0"/>
                    <a:pt x="9" y="9"/>
                  </a:cubicBezTo>
                  <a:cubicBezTo>
                    <a:pt x="0" y="25"/>
                    <a:pt x="0" y="34"/>
                    <a:pt x="0" y="50"/>
                  </a:cubicBezTo>
                  <a:cubicBezTo>
                    <a:pt x="0" y="58"/>
                    <a:pt x="0" y="75"/>
                    <a:pt x="9" y="83"/>
                  </a:cubicBezTo>
                  <a:cubicBezTo>
                    <a:pt x="25" y="100"/>
                    <a:pt x="42" y="116"/>
                    <a:pt x="58" y="133"/>
                  </a:cubicBezTo>
                  <a:cubicBezTo>
                    <a:pt x="67" y="141"/>
                    <a:pt x="75" y="150"/>
                    <a:pt x="83" y="158"/>
                  </a:cubicBezTo>
                  <a:cubicBezTo>
                    <a:pt x="91" y="166"/>
                    <a:pt x="100" y="174"/>
                    <a:pt x="116" y="183"/>
                  </a:cubicBezTo>
                  <a:cubicBezTo>
                    <a:pt x="120" y="187"/>
                    <a:pt x="129" y="189"/>
                    <a:pt x="137" y="189"/>
                  </a:cubicBezTo>
                  <a:cubicBezTo>
                    <a:pt x="145" y="189"/>
                    <a:pt x="154" y="187"/>
                    <a:pt x="158" y="183"/>
                  </a:cubicBezTo>
                  <a:cubicBezTo>
                    <a:pt x="166" y="174"/>
                    <a:pt x="166" y="174"/>
                    <a:pt x="174" y="166"/>
                  </a:cubicBezTo>
                  <a:cubicBezTo>
                    <a:pt x="174" y="158"/>
                    <a:pt x="174" y="150"/>
                    <a:pt x="174" y="141"/>
                  </a:cubicBezTo>
                  <a:cubicBezTo>
                    <a:pt x="174" y="133"/>
                    <a:pt x="166" y="133"/>
                    <a:pt x="166" y="125"/>
                  </a:cubicBezTo>
                  <a:cubicBezTo>
                    <a:pt x="166" y="116"/>
                    <a:pt x="166" y="116"/>
                    <a:pt x="158" y="108"/>
                  </a:cubicBezTo>
                  <a:lnTo>
                    <a:pt x="158" y="100"/>
                  </a:lnTo>
                  <a:cubicBezTo>
                    <a:pt x="141" y="92"/>
                    <a:pt x="133" y="75"/>
                    <a:pt x="125" y="67"/>
                  </a:cubicBezTo>
                  <a:cubicBezTo>
                    <a:pt x="116" y="50"/>
                    <a:pt x="100" y="34"/>
                    <a:pt x="83" y="9"/>
                  </a:cubicBezTo>
                  <a:cubicBezTo>
                    <a:pt x="75" y="0"/>
                    <a:pt x="58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4"/>
            <p:cNvSpPr/>
            <p:nvPr/>
          </p:nvSpPr>
          <p:spPr>
            <a:xfrm>
              <a:off x="677025" y="1591050"/>
              <a:ext cx="6250" cy="6800"/>
            </a:xfrm>
            <a:custGeom>
              <a:rect b="b" l="l" r="r" t="t"/>
              <a:pathLst>
                <a:path extrusionOk="0" h="272" w="250">
                  <a:moveTo>
                    <a:pt x="56" y="0"/>
                  </a:moveTo>
                  <a:cubicBezTo>
                    <a:pt x="48" y="0"/>
                    <a:pt x="40" y="3"/>
                    <a:pt x="34" y="9"/>
                  </a:cubicBezTo>
                  <a:cubicBezTo>
                    <a:pt x="9" y="25"/>
                    <a:pt x="1" y="50"/>
                    <a:pt x="9" y="75"/>
                  </a:cubicBezTo>
                  <a:cubicBezTo>
                    <a:pt x="26" y="92"/>
                    <a:pt x="34" y="108"/>
                    <a:pt x="42" y="125"/>
                  </a:cubicBezTo>
                  <a:cubicBezTo>
                    <a:pt x="59" y="150"/>
                    <a:pt x="76" y="166"/>
                    <a:pt x="92" y="183"/>
                  </a:cubicBezTo>
                  <a:cubicBezTo>
                    <a:pt x="109" y="199"/>
                    <a:pt x="117" y="216"/>
                    <a:pt x="134" y="224"/>
                  </a:cubicBezTo>
                  <a:cubicBezTo>
                    <a:pt x="142" y="233"/>
                    <a:pt x="150" y="241"/>
                    <a:pt x="158" y="249"/>
                  </a:cubicBezTo>
                  <a:cubicBezTo>
                    <a:pt x="167" y="257"/>
                    <a:pt x="175" y="266"/>
                    <a:pt x="192" y="266"/>
                  </a:cubicBezTo>
                  <a:cubicBezTo>
                    <a:pt x="200" y="270"/>
                    <a:pt x="208" y="272"/>
                    <a:pt x="215" y="272"/>
                  </a:cubicBezTo>
                  <a:cubicBezTo>
                    <a:pt x="223" y="272"/>
                    <a:pt x="229" y="270"/>
                    <a:pt x="233" y="266"/>
                  </a:cubicBezTo>
                  <a:cubicBezTo>
                    <a:pt x="241" y="249"/>
                    <a:pt x="250" y="233"/>
                    <a:pt x="241" y="224"/>
                  </a:cubicBezTo>
                  <a:cubicBezTo>
                    <a:pt x="233" y="216"/>
                    <a:pt x="225" y="199"/>
                    <a:pt x="216" y="191"/>
                  </a:cubicBezTo>
                  <a:cubicBezTo>
                    <a:pt x="208" y="183"/>
                    <a:pt x="200" y="183"/>
                    <a:pt x="200" y="166"/>
                  </a:cubicBezTo>
                  <a:cubicBezTo>
                    <a:pt x="192" y="166"/>
                    <a:pt x="183" y="158"/>
                    <a:pt x="175" y="150"/>
                  </a:cubicBezTo>
                  <a:lnTo>
                    <a:pt x="167" y="133"/>
                  </a:lnTo>
                  <a:lnTo>
                    <a:pt x="167" y="125"/>
                  </a:lnTo>
                  <a:cubicBezTo>
                    <a:pt x="150" y="117"/>
                    <a:pt x="142" y="92"/>
                    <a:pt x="134" y="75"/>
                  </a:cubicBezTo>
                  <a:cubicBezTo>
                    <a:pt x="117" y="59"/>
                    <a:pt x="109" y="42"/>
                    <a:pt x="100" y="25"/>
                  </a:cubicBezTo>
                  <a:cubicBezTo>
                    <a:pt x="90" y="9"/>
                    <a:pt x="72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4"/>
            <p:cNvSpPr/>
            <p:nvPr/>
          </p:nvSpPr>
          <p:spPr>
            <a:xfrm>
              <a:off x="613025" y="1595750"/>
              <a:ext cx="6875" cy="7125"/>
            </a:xfrm>
            <a:custGeom>
              <a:rect b="b" l="l" r="r" t="t"/>
              <a:pathLst>
                <a:path extrusionOk="0" h="285" w="275">
                  <a:moveTo>
                    <a:pt x="221" y="0"/>
                  </a:moveTo>
                  <a:cubicBezTo>
                    <a:pt x="201" y="0"/>
                    <a:pt x="179" y="9"/>
                    <a:pt x="166" y="28"/>
                  </a:cubicBezTo>
                  <a:cubicBezTo>
                    <a:pt x="158" y="45"/>
                    <a:pt x="150" y="61"/>
                    <a:pt x="133" y="78"/>
                  </a:cubicBezTo>
                  <a:cubicBezTo>
                    <a:pt x="117" y="103"/>
                    <a:pt x="100" y="119"/>
                    <a:pt x="84" y="136"/>
                  </a:cubicBezTo>
                  <a:cubicBezTo>
                    <a:pt x="67" y="144"/>
                    <a:pt x="59" y="152"/>
                    <a:pt x="50" y="169"/>
                  </a:cubicBezTo>
                  <a:cubicBezTo>
                    <a:pt x="42" y="169"/>
                    <a:pt x="34" y="177"/>
                    <a:pt x="34" y="185"/>
                  </a:cubicBezTo>
                  <a:cubicBezTo>
                    <a:pt x="26" y="194"/>
                    <a:pt x="17" y="194"/>
                    <a:pt x="9" y="210"/>
                  </a:cubicBezTo>
                  <a:cubicBezTo>
                    <a:pt x="1" y="227"/>
                    <a:pt x="1" y="243"/>
                    <a:pt x="9" y="260"/>
                  </a:cubicBezTo>
                  <a:cubicBezTo>
                    <a:pt x="17" y="277"/>
                    <a:pt x="34" y="285"/>
                    <a:pt x="59" y="285"/>
                  </a:cubicBezTo>
                  <a:cubicBezTo>
                    <a:pt x="67" y="285"/>
                    <a:pt x="84" y="285"/>
                    <a:pt x="92" y="277"/>
                  </a:cubicBezTo>
                  <a:cubicBezTo>
                    <a:pt x="108" y="268"/>
                    <a:pt x="117" y="268"/>
                    <a:pt x="125" y="260"/>
                  </a:cubicBezTo>
                  <a:cubicBezTo>
                    <a:pt x="133" y="260"/>
                    <a:pt x="142" y="252"/>
                    <a:pt x="142" y="243"/>
                  </a:cubicBezTo>
                  <a:cubicBezTo>
                    <a:pt x="166" y="235"/>
                    <a:pt x="183" y="219"/>
                    <a:pt x="191" y="202"/>
                  </a:cubicBezTo>
                  <a:cubicBezTo>
                    <a:pt x="224" y="161"/>
                    <a:pt x="249" y="119"/>
                    <a:pt x="274" y="69"/>
                  </a:cubicBezTo>
                  <a:cubicBezTo>
                    <a:pt x="274" y="53"/>
                    <a:pt x="274" y="36"/>
                    <a:pt x="266" y="28"/>
                  </a:cubicBezTo>
                  <a:cubicBezTo>
                    <a:pt x="258" y="11"/>
                    <a:pt x="249" y="3"/>
                    <a:pt x="241" y="3"/>
                  </a:cubicBezTo>
                  <a:cubicBezTo>
                    <a:pt x="235" y="1"/>
                    <a:pt x="228" y="0"/>
                    <a:pt x="2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4"/>
            <p:cNvSpPr/>
            <p:nvPr/>
          </p:nvSpPr>
          <p:spPr>
            <a:xfrm>
              <a:off x="604325" y="1594975"/>
              <a:ext cx="5625" cy="7225"/>
            </a:xfrm>
            <a:custGeom>
              <a:rect b="b" l="l" r="r" t="t"/>
              <a:pathLst>
                <a:path extrusionOk="0" h="289" w="225">
                  <a:moveTo>
                    <a:pt x="169" y="1"/>
                  </a:moveTo>
                  <a:cubicBezTo>
                    <a:pt x="154" y="1"/>
                    <a:pt x="139" y="10"/>
                    <a:pt x="133" y="26"/>
                  </a:cubicBezTo>
                  <a:cubicBezTo>
                    <a:pt x="108" y="59"/>
                    <a:pt x="84" y="100"/>
                    <a:pt x="67" y="134"/>
                  </a:cubicBezTo>
                  <a:cubicBezTo>
                    <a:pt x="50" y="150"/>
                    <a:pt x="42" y="167"/>
                    <a:pt x="34" y="183"/>
                  </a:cubicBezTo>
                  <a:lnTo>
                    <a:pt x="17" y="208"/>
                  </a:lnTo>
                  <a:cubicBezTo>
                    <a:pt x="17" y="216"/>
                    <a:pt x="9" y="225"/>
                    <a:pt x="9" y="233"/>
                  </a:cubicBezTo>
                  <a:cubicBezTo>
                    <a:pt x="9" y="233"/>
                    <a:pt x="1" y="241"/>
                    <a:pt x="1" y="250"/>
                  </a:cubicBezTo>
                  <a:cubicBezTo>
                    <a:pt x="1" y="258"/>
                    <a:pt x="1" y="274"/>
                    <a:pt x="17" y="283"/>
                  </a:cubicBezTo>
                  <a:cubicBezTo>
                    <a:pt x="21" y="287"/>
                    <a:pt x="28" y="289"/>
                    <a:pt x="35" y="289"/>
                  </a:cubicBezTo>
                  <a:cubicBezTo>
                    <a:pt x="42" y="289"/>
                    <a:pt x="50" y="287"/>
                    <a:pt x="59" y="283"/>
                  </a:cubicBezTo>
                  <a:lnTo>
                    <a:pt x="67" y="274"/>
                  </a:lnTo>
                  <a:cubicBezTo>
                    <a:pt x="75" y="274"/>
                    <a:pt x="84" y="266"/>
                    <a:pt x="92" y="258"/>
                  </a:cubicBezTo>
                  <a:cubicBezTo>
                    <a:pt x="92" y="250"/>
                    <a:pt x="100" y="241"/>
                    <a:pt x="108" y="233"/>
                  </a:cubicBezTo>
                  <a:cubicBezTo>
                    <a:pt x="125" y="216"/>
                    <a:pt x="133" y="192"/>
                    <a:pt x="142" y="175"/>
                  </a:cubicBezTo>
                  <a:lnTo>
                    <a:pt x="208" y="67"/>
                  </a:lnTo>
                  <a:cubicBezTo>
                    <a:pt x="224" y="51"/>
                    <a:pt x="216" y="18"/>
                    <a:pt x="191" y="9"/>
                  </a:cubicBezTo>
                  <a:cubicBezTo>
                    <a:pt x="185" y="3"/>
                    <a:pt x="177" y="1"/>
                    <a:pt x="1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697325" y="1587150"/>
              <a:ext cx="5825" cy="7325"/>
            </a:xfrm>
            <a:custGeom>
              <a:rect b="b" l="l" r="r" t="t"/>
              <a:pathLst>
                <a:path extrusionOk="0" h="293" w="233">
                  <a:moveTo>
                    <a:pt x="56" y="1"/>
                  </a:moveTo>
                  <a:cubicBezTo>
                    <a:pt x="49" y="1"/>
                    <a:pt x="41" y="3"/>
                    <a:pt x="34" y="7"/>
                  </a:cubicBezTo>
                  <a:cubicBezTo>
                    <a:pt x="9" y="24"/>
                    <a:pt x="1" y="57"/>
                    <a:pt x="18" y="82"/>
                  </a:cubicBezTo>
                  <a:cubicBezTo>
                    <a:pt x="34" y="115"/>
                    <a:pt x="51" y="148"/>
                    <a:pt x="76" y="181"/>
                  </a:cubicBezTo>
                  <a:lnTo>
                    <a:pt x="100" y="223"/>
                  </a:lnTo>
                  <a:cubicBezTo>
                    <a:pt x="100" y="231"/>
                    <a:pt x="109" y="239"/>
                    <a:pt x="117" y="248"/>
                  </a:cubicBezTo>
                  <a:lnTo>
                    <a:pt x="125" y="264"/>
                  </a:lnTo>
                  <a:cubicBezTo>
                    <a:pt x="125" y="273"/>
                    <a:pt x="134" y="273"/>
                    <a:pt x="142" y="281"/>
                  </a:cubicBezTo>
                  <a:cubicBezTo>
                    <a:pt x="150" y="281"/>
                    <a:pt x="150" y="289"/>
                    <a:pt x="158" y="289"/>
                  </a:cubicBezTo>
                  <a:cubicBezTo>
                    <a:pt x="163" y="292"/>
                    <a:pt x="168" y="293"/>
                    <a:pt x="173" y="293"/>
                  </a:cubicBezTo>
                  <a:cubicBezTo>
                    <a:pt x="185" y="293"/>
                    <a:pt x="196" y="287"/>
                    <a:pt x="208" y="281"/>
                  </a:cubicBezTo>
                  <a:cubicBezTo>
                    <a:pt x="225" y="264"/>
                    <a:pt x="225" y="256"/>
                    <a:pt x="225" y="239"/>
                  </a:cubicBezTo>
                  <a:cubicBezTo>
                    <a:pt x="233" y="215"/>
                    <a:pt x="208" y="181"/>
                    <a:pt x="200" y="165"/>
                  </a:cubicBezTo>
                  <a:cubicBezTo>
                    <a:pt x="191" y="148"/>
                    <a:pt x="175" y="132"/>
                    <a:pt x="167" y="123"/>
                  </a:cubicBezTo>
                  <a:cubicBezTo>
                    <a:pt x="150" y="90"/>
                    <a:pt x="125" y="57"/>
                    <a:pt x="109" y="32"/>
                  </a:cubicBezTo>
                  <a:cubicBezTo>
                    <a:pt x="97" y="14"/>
                    <a:pt x="76" y="1"/>
                    <a:pt x="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701900" y="1587650"/>
              <a:ext cx="2500" cy="4925"/>
            </a:xfrm>
            <a:custGeom>
              <a:rect b="b" l="l" r="r" t="t"/>
              <a:pathLst>
                <a:path extrusionOk="0" h="197" w="100">
                  <a:moveTo>
                    <a:pt x="39" y="1"/>
                  </a:moveTo>
                  <a:cubicBezTo>
                    <a:pt x="34" y="1"/>
                    <a:pt x="29" y="2"/>
                    <a:pt x="25" y="4"/>
                  </a:cubicBezTo>
                  <a:cubicBezTo>
                    <a:pt x="8" y="4"/>
                    <a:pt x="0" y="21"/>
                    <a:pt x="0" y="45"/>
                  </a:cubicBezTo>
                  <a:cubicBezTo>
                    <a:pt x="17" y="87"/>
                    <a:pt x="33" y="128"/>
                    <a:pt x="42" y="178"/>
                  </a:cubicBezTo>
                  <a:cubicBezTo>
                    <a:pt x="48" y="185"/>
                    <a:pt x="55" y="197"/>
                    <a:pt x="66" y="197"/>
                  </a:cubicBezTo>
                  <a:cubicBezTo>
                    <a:pt x="69" y="197"/>
                    <a:pt x="72" y="196"/>
                    <a:pt x="75" y="195"/>
                  </a:cubicBezTo>
                  <a:cubicBezTo>
                    <a:pt x="91" y="195"/>
                    <a:pt x="100" y="178"/>
                    <a:pt x="100" y="161"/>
                  </a:cubicBezTo>
                  <a:cubicBezTo>
                    <a:pt x="83" y="120"/>
                    <a:pt x="75" y="70"/>
                    <a:pt x="66" y="29"/>
                  </a:cubicBezTo>
                  <a:cubicBezTo>
                    <a:pt x="66" y="10"/>
                    <a:pt x="53" y="1"/>
                    <a:pt x="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4"/>
            <p:cNvSpPr/>
            <p:nvPr/>
          </p:nvSpPr>
          <p:spPr>
            <a:xfrm>
              <a:off x="626850" y="1567100"/>
              <a:ext cx="17700" cy="5775"/>
            </a:xfrm>
            <a:custGeom>
              <a:rect b="b" l="l" r="r" t="t"/>
              <a:pathLst>
                <a:path extrusionOk="0" h="231" w="708">
                  <a:moveTo>
                    <a:pt x="50" y="1"/>
                  </a:moveTo>
                  <a:cubicBezTo>
                    <a:pt x="14" y="1"/>
                    <a:pt x="0" y="58"/>
                    <a:pt x="36" y="72"/>
                  </a:cubicBezTo>
                  <a:cubicBezTo>
                    <a:pt x="127" y="122"/>
                    <a:pt x="218" y="171"/>
                    <a:pt x="326" y="196"/>
                  </a:cubicBezTo>
                  <a:cubicBezTo>
                    <a:pt x="376" y="213"/>
                    <a:pt x="425" y="213"/>
                    <a:pt x="483" y="221"/>
                  </a:cubicBezTo>
                  <a:cubicBezTo>
                    <a:pt x="512" y="226"/>
                    <a:pt x="544" y="231"/>
                    <a:pt x="575" y="231"/>
                  </a:cubicBezTo>
                  <a:cubicBezTo>
                    <a:pt x="597" y="231"/>
                    <a:pt x="620" y="228"/>
                    <a:pt x="641" y="221"/>
                  </a:cubicBezTo>
                  <a:cubicBezTo>
                    <a:pt x="699" y="205"/>
                    <a:pt x="707" y="113"/>
                    <a:pt x="641" y="105"/>
                  </a:cubicBezTo>
                  <a:cubicBezTo>
                    <a:pt x="620" y="97"/>
                    <a:pt x="595" y="95"/>
                    <a:pt x="569" y="95"/>
                  </a:cubicBezTo>
                  <a:cubicBezTo>
                    <a:pt x="543" y="95"/>
                    <a:pt x="517" y="97"/>
                    <a:pt x="492" y="97"/>
                  </a:cubicBezTo>
                  <a:cubicBezTo>
                    <a:pt x="442" y="97"/>
                    <a:pt x="401" y="89"/>
                    <a:pt x="351" y="80"/>
                  </a:cubicBezTo>
                  <a:cubicBezTo>
                    <a:pt x="251" y="55"/>
                    <a:pt x="160" y="39"/>
                    <a:pt x="69" y="6"/>
                  </a:cubicBezTo>
                  <a:cubicBezTo>
                    <a:pt x="62" y="2"/>
                    <a:pt x="56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655900" y="1569425"/>
              <a:ext cx="6650" cy="2175"/>
            </a:xfrm>
            <a:custGeom>
              <a:rect b="b" l="l" r="r" t="t"/>
              <a:pathLst>
                <a:path extrusionOk="0" h="87" w="266">
                  <a:moveTo>
                    <a:pt x="200" y="0"/>
                  </a:moveTo>
                  <a:cubicBezTo>
                    <a:pt x="194" y="0"/>
                    <a:pt x="189" y="1"/>
                    <a:pt x="183" y="4"/>
                  </a:cubicBezTo>
                  <a:lnTo>
                    <a:pt x="42" y="4"/>
                  </a:lnTo>
                  <a:cubicBezTo>
                    <a:pt x="17" y="4"/>
                    <a:pt x="1" y="20"/>
                    <a:pt x="1" y="45"/>
                  </a:cubicBezTo>
                  <a:cubicBezTo>
                    <a:pt x="1" y="70"/>
                    <a:pt x="17" y="87"/>
                    <a:pt x="42" y="87"/>
                  </a:cubicBezTo>
                  <a:cubicBezTo>
                    <a:pt x="75" y="87"/>
                    <a:pt x="117" y="87"/>
                    <a:pt x="150" y="78"/>
                  </a:cubicBezTo>
                  <a:cubicBezTo>
                    <a:pt x="167" y="78"/>
                    <a:pt x="175" y="70"/>
                    <a:pt x="191" y="70"/>
                  </a:cubicBezTo>
                  <a:cubicBezTo>
                    <a:pt x="208" y="62"/>
                    <a:pt x="225" y="54"/>
                    <a:pt x="241" y="45"/>
                  </a:cubicBezTo>
                  <a:cubicBezTo>
                    <a:pt x="266" y="29"/>
                    <a:pt x="249" y="4"/>
                    <a:pt x="233" y="4"/>
                  </a:cubicBezTo>
                  <a:cubicBezTo>
                    <a:pt x="222" y="4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612625" y="1532175"/>
              <a:ext cx="6225" cy="5550"/>
            </a:xfrm>
            <a:custGeom>
              <a:rect b="b" l="l" r="r" t="t"/>
              <a:pathLst>
                <a:path extrusionOk="0" h="222" w="249">
                  <a:moveTo>
                    <a:pt x="232" y="69"/>
                  </a:moveTo>
                  <a:lnTo>
                    <a:pt x="224" y="85"/>
                  </a:lnTo>
                  <a:cubicBezTo>
                    <a:pt x="224" y="85"/>
                    <a:pt x="232" y="77"/>
                    <a:pt x="232" y="69"/>
                  </a:cubicBezTo>
                  <a:close/>
                  <a:moveTo>
                    <a:pt x="208" y="0"/>
                  </a:moveTo>
                  <a:cubicBezTo>
                    <a:pt x="205" y="0"/>
                    <a:pt x="202" y="1"/>
                    <a:pt x="199" y="3"/>
                  </a:cubicBezTo>
                  <a:lnTo>
                    <a:pt x="166" y="3"/>
                  </a:lnTo>
                  <a:cubicBezTo>
                    <a:pt x="158" y="3"/>
                    <a:pt x="149" y="11"/>
                    <a:pt x="141" y="11"/>
                  </a:cubicBezTo>
                  <a:cubicBezTo>
                    <a:pt x="133" y="19"/>
                    <a:pt x="124" y="19"/>
                    <a:pt x="116" y="27"/>
                  </a:cubicBezTo>
                  <a:cubicBezTo>
                    <a:pt x="91" y="36"/>
                    <a:pt x="75" y="52"/>
                    <a:pt x="58" y="61"/>
                  </a:cubicBezTo>
                  <a:cubicBezTo>
                    <a:pt x="42" y="69"/>
                    <a:pt x="33" y="77"/>
                    <a:pt x="25" y="85"/>
                  </a:cubicBezTo>
                  <a:cubicBezTo>
                    <a:pt x="8" y="102"/>
                    <a:pt x="0" y="135"/>
                    <a:pt x="0" y="160"/>
                  </a:cubicBezTo>
                  <a:cubicBezTo>
                    <a:pt x="8" y="168"/>
                    <a:pt x="8" y="177"/>
                    <a:pt x="17" y="185"/>
                  </a:cubicBezTo>
                  <a:cubicBezTo>
                    <a:pt x="25" y="201"/>
                    <a:pt x="33" y="210"/>
                    <a:pt x="58" y="218"/>
                  </a:cubicBezTo>
                  <a:cubicBezTo>
                    <a:pt x="63" y="220"/>
                    <a:pt x="69" y="221"/>
                    <a:pt x="75" y="221"/>
                  </a:cubicBezTo>
                  <a:cubicBezTo>
                    <a:pt x="89" y="221"/>
                    <a:pt x="107" y="216"/>
                    <a:pt x="124" y="210"/>
                  </a:cubicBezTo>
                  <a:cubicBezTo>
                    <a:pt x="133" y="193"/>
                    <a:pt x="149" y="185"/>
                    <a:pt x="158" y="168"/>
                  </a:cubicBezTo>
                  <a:cubicBezTo>
                    <a:pt x="158" y="160"/>
                    <a:pt x="166" y="152"/>
                    <a:pt x="166" y="143"/>
                  </a:cubicBezTo>
                  <a:lnTo>
                    <a:pt x="191" y="119"/>
                  </a:lnTo>
                  <a:cubicBezTo>
                    <a:pt x="199" y="119"/>
                    <a:pt x="199" y="110"/>
                    <a:pt x="207" y="110"/>
                  </a:cubicBezTo>
                  <a:lnTo>
                    <a:pt x="216" y="102"/>
                  </a:lnTo>
                  <a:cubicBezTo>
                    <a:pt x="224" y="94"/>
                    <a:pt x="224" y="77"/>
                    <a:pt x="232" y="69"/>
                  </a:cubicBezTo>
                  <a:lnTo>
                    <a:pt x="240" y="69"/>
                  </a:lnTo>
                  <a:cubicBezTo>
                    <a:pt x="249" y="52"/>
                    <a:pt x="249" y="36"/>
                    <a:pt x="240" y="19"/>
                  </a:cubicBezTo>
                  <a:cubicBezTo>
                    <a:pt x="234" y="12"/>
                    <a:pt x="222" y="0"/>
                    <a:pt x="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602875" y="1538550"/>
              <a:ext cx="6250" cy="3850"/>
            </a:xfrm>
            <a:custGeom>
              <a:rect b="b" l="l" r="r" t="t"/>
              <a:pathLst>
                <a:path extrusionOk="0" h="154" w="250">
                  <a:moveTo>
                    <a:pt x="200" y="0"/>
                  </a:moveTo>
                  <a:cubicBezTo>
                    <a:pt x="187" y="0"/>
                    <a:pt x="175" y="4"/>
                    <a:pt x="166" y="13"/>
                  </a:cubicBezTo>
                  <a:lnTo>
                    <a:pt x="158" y="21"/>
                  </a:lnTo>
                  <a:cubicBezTo>
                    <a:pt x="150" y="29"/>
                    <a:pt x="133" y="29"/>
                    <a:pt x="125" y="38"/>
                  </a:cubicBezTo>
                  <a:cubicBezTo>
                    <a:pt x="117" y="46"/>
                    <a:pt x="108" y="54"/>
                    <a:pt x="92" y="54"/>
                  </a:cubicBezTo>
                  <a:cubicBezTo>
                    <a:pt x="92" y="62"/>
                    <a:pt x="84" y="62"/>
                    <a:pt x="75" y="62"/>
                  </a:cubicBezTo>
                  <a:lnTo>
                    <a:pt x="75" y="71"/>
                  </a:lnTo>
                  <a:lnTo>
                    <a:pt x="67" y="71"/>
                  </a:lnTo>
                  <a:cubicBezTo>
                    <a:pt x="59" y="71"/>
                    <a:pt x="50" y="71"/>
                    <a:pt x="42" y="79"/>
                  </a:cubicBezTo>
                  <a:lnTo>
                    <a:pt x="34" y="79"/>
                  </a:lnTo>
                  <a:lnTo>
                    <a:pt x="34" y="87"/>
                  </a:lnTo>
                  <a:cubicBezTo>
                    <a:pt x="17" y="87"/>
                    <a:pt x="1" y="104"/>
                    <a:pt x="9" y="120"/>
                  </a:cubicBezTo>
                  <a:cubicBezTo>
                    <a:pt x="9" y="137"/>
                    <a:pt x="26" y="154"/>
                    <a:pt x="42" y="154"/>
                  </a:cubicBezTo>
                  <a:lnTo>
                    <a:pt x="100" y="154"/>
                  </a:lnTo>
                  <a:cubicBezTo>
                    <a:pt x="108" y="145"/>
                    <a:pt x="125" y="145"/>
                    <a:pt x="142" y="137"/>
                  </a:cubicBezTo>
                  <a:cubicBezTo>
                    <a:pt x="158" y="137"/>
                    <a:pt x="175" y="129"/>
                    <a:pt x="191" y="120"/>
                  </a:cubicBezTo>
                  <a:cubicBezTo>
                    <a:pt x="208" y="104"/>
                    <a:pt x="216" y="96"/>
                    <a:pt x="233" y="87"/>
                  </a:cubicBezTo>
                  <a:cubicBezTo>
                    <a:pt x="249" y="62"/>
                    <a:pt x="249" y="29"/>
                    <a:pt x="233" y="13"/>
                  </a:cubicBezTo>
                  <a:cubicBezTo>
                    <a:pt x="224" y="4"/>
                    <a:pt x="212" y="0"/>
                    <a:pt x="2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596675" y="1536575"/>
              <a:ext cx="2500" cy="1900"/>
            </a:xfrm>
            <a:custGeom>
              <a:rect b="b" l="l" r="r" t="t"/>
              <a:pathLst>
                <a:path extrusionOk="0" h="76" w="100">
                  <a:moveTo>
                    <a:pt x="50" y="1"/>
                  </a:moveTo>
                  <a:cubicBezTo>
                    <a:pt x="0" y="1"/>
                    <a:pt x="0" y="75"/>
                    <a:pt x="50" y="75"/>
                  </a:cubicBezTo>
                  <a:cubicBezTo>
                    <a:pt x="100" y="75"/>
                    <a:pt x="100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609500" y="1525400"/>
              <a:ext cx="4175" cy="2700"/>
            </a:xfrm>
            <a:custGeom>
              <a:rect b="b" l="l" r="r" t="t"/>
              <a:pathLst>
                <a:path extrusionOk="0" h="108" w="167">
                  <a:moveTo>
                    <a:pt x="117" y="0"/>
                  </a:moveTo>
                  <a:cubicBezTo>
                    <a:pt x="109" y="0"/>
                    <a:pt x="100" y="0"/>
                    <a:pt x="100" y="8"/>
                  </a:cubicBezTo>
                  <a:lnTo>
                    <a:pt x="75" y="17"/>
                  </a:lnTo>
                  <a:cubicBezTo>
                    <a:pt x="67" y="17"/>
                    <a:pt x="59" y="25"/>
                    <a:pt x="59" y="25"/>
                  </a:cubicBezTo>
                  <a:cubicBezTo>
                    <a:pt x="51" y="33"/>
                    <a:pt x="42" y="33"/>
                    <a:pt x="34" y="42"/>
                  </a:cubicBezTo>
                  <a:cubicBezTo>
                    <a:pt x="26" y="42"/>
                    <a:pt x="17" y="50"/>
                    <a:pt x="17" y="58"/>
                  </a:cubicBezTo>
                  <a:lnTo>
                    <a:pt x="9" y="66"/>
                  </a:lnTo>
                  <a:cubicBezTo>
                    <a:pt x="1" y="75"/>
                    <a:pt x="9" y="83"/>
                    <a:pt x="9" y="91"/>
                  </a:cubicBezTo>
                  <a:cubicBezTo>
                    <a:pt x="9" y="100"/>
                    <a:pt x="17" y="108"/>
                    <a:pt x="34" y="108"/>
                  </a:cubicBezTo>
                  <a:cubicBezTo>
                    <a:pt x="42" y="108"/>
                    <a:pt x="51" y="108"/>
                    <a:pt x="67" y="100"/>
                  </a:cubicBezTo>
                  <a:lnTo>
                    <a:pt x="84" y="100"/>
                  </a:lnTo>
                  <a:cubicBezTo>
                    <a:pt x="92" y="100"/>
                    <a:pt x="100" y="91"/>
                    <a:pt x="109" y="91"/>
                  </a:cubicBezTo>
                  <a:cubicBezTo>
                    <a:pt x="117" y="91"/>
                    <a:pt x="125" y="91"/>
                    <a:pt x="133" y="83"/>
                  </a:cubicBezTo>
                  <a:cubicBezTo>
                    <a:pt x="142" y="83"/>
                    <a:pt x="150" y="75"/>
                    <a:pt x="158" y="66"/>
                  </a:cubicBezTo>
                  <a:cubicBezTo>
                    <a:pt x="167" y="58"/>
                    <a:pt x="167" y="42"/>
                    <a:pt x="158" y="25"/>
                  </a:cubicBezTo>
                  <a:cubicBezTo>
                    <a:pt x="150" y="17"/>
                    <a:pt x="150" y="8"/>
                    <a:pt x="133" y="8"/>
                  </a:cubicBezTo>
                  <a:lnTo>
                    <a:pt x="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4"/>
            <p:cNvSpPr/>
            <p:nvPr/>
          </p:nvSpPr>
          <p:spPr>
            <a:xfrm>
              <a:off x="601225" y="1527050"/>
              <a:ext cx="1900" cy="1475"/>
            </a:xfrm>
            <a:custGeom>
              <a:rect b="b" l="l" r="r" t="t"/>
              <a:pathLst>
                <a:path extrusionOk="0" h="59" w="76">
                  <a:moveTo>
                    <a:pt x="42" y="0"/>
                  </a:moveTo>
                  <a:cubicBezTo>
                    <a:pt x="0" y="0"/>
                    <a:pt x="0" y="58"/>
                    <a:pt x="42" y="58"/>
                  </a:cubicBezTo>
                  <a:cubicBezTo>
                    <a:pt x="75" y="58"/>
                    <a:pt x="75" y="0"/>
                    <a:pt x="42" y="0"/>
                  </a:cubicBez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667100" y="1529525"/>
              <a:ext cx="6025" cy="5425"/>
            </a:xfrm>
            <a:custGeom>
              <a:rect b="b" l="l" r="r" t="t"/>
              <a:pathLst>
                <a:path extrusionOk="0" h="217" w="241">
                  <a:moveTo>
                    <a:pt x="42" y="1"/>
                  </a:moveTo>
                  <a:cubicBezTo>
                    <a:pt x="33" y="1"/>
                    <a:pt x="17" y="17"/>
                    <a:pt x="9" y="26"/>
                  </a:cubicBezTo>
                  <a:cubicBezTo>
                    <a:pt x="9" y="34"/>
                    <a:pt x="0" y="51"/>
                    <a:pt x="9" y="59"/>
                  </a:cubicBezTo>
                  <a:cubicBezTo>
                    <a:pt x="9" y="84"/>
                    <a:pt x="33" y="109"/>
                    <a:pt x="58" y="109"/>
                  </a:cubicBezTo>
                  <a:lnTo>
                    <a:pt x="75" y="109"/>
                  </a:lnTo>
                  <a:lnTo>
                    <a:pt x="91" y="117"/>
                  </a:lnTo>
                  <a:cubicBezTo>
                    <a:pt x="91" y="125"/>
                    <a:pt x="100" y="133"/>
                    <a:pt x="108" y="133"/>
                  </a:cubicBezTo>
                  <a:cubicBezTo>
                    <a:pt x="108" y="142"/>
                    <a:pt x="116" y="150"/>
                    <a:pt x="116" y="150"/>
                  </a:cubicBezTo>
                  <a:cubicBezTo>
                    <a:pt x="125" y="158"/>
                    <a:pt x="125" y="167"/>
                    <a:pt x="133" y="183"/>
                  </a:cubicBezTo>
                  <a:lnTo>
                    <a:pt x="125" y="175"/>
                  </a:lnTo>
                  <a:lnTo>
                    <a:pt x="125" y="175"/>
                  </a:lnTo>
                  <a:cubicBezTo>
                    <a:pt x="133" y="191"/>
                    <a:pt x="141" y="200"/>
                    <a:pt x="158" y="208"/>
                  </a:cubicBezTo>
                  <a:lnTo>
                    <a:pt x="149" y="208"/>
                  </a:lnTo>
                  <a:cubicBezTo>
                    <a:pt x="158" y="216"/>
                    <a:pt x="174" y="216"/>
                    <a:pt x="191" y="216"/>
                  </a:cubicBezTo>
                  <a:cubicBezTo>
                    <a:pt x="199" y="208"/>
                    <a:pt x="207" y="208"/>
                    <a:pt x="216" y="200"/>
                  </a:cubicBezTo>
                  <a:cubicBezTo>
                    <a:pt x="232" y="183"/>
                    <a:pt x="241" y="158"/>
                    <a:pt x="232" y="142"/>
                  </a:cubicBezTo>
                  <a:cubicBezTo>
                    <a:pt x="232" y="133"/>
                    <a:pt x="232" y="117"/>
                    <a:pt x="232" y="109"/>
                  </a:cubicBezTo>
                  <a:cubicBezTo>
                    <a:pt x="232" y="100"/>
                    <a:pt x="224" y="92"/>
                    <a:pt x="224" y="84"/>
                  </a:cubicBezTo>
                  <a:cubicBezTo>
                    <a:pt x="216" y="75"/>
                    <a:pt x="207" y="67"/>
                    <a:pt x="199" y="59"/>
                  </a:cubicBezTo>
                  <a:cubicBezTo>
                    <a:pt x="199" y="51"/>
                    <a:pt x="191" y="42"/>
                    <a:pt x="183" y="42"/>
                  </a:cubicBezTo>
                  <a:cubicBezTo>
                    <a:pt x="166" y="26"/>
                    <a:pt x="141" y="9"/>
                    <a:pt x="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678900" y="1534925"/>
              <a:ext cx="2500" cy="1875"/>
            </a:xfrm>
            <a:custGeom>
              <a:rect b="b" l="l" r="r" t="t"/>
              <a:pathLst>
                <a:path extrusionOk="0" h="75" w="100">
                  <a:moveTo>
                    <a:pt x="50" y="0"/>
                  </a:moveTo>
                  <a:cubicBezTo>
                    <a:pt x="1" y="0"/>
                    <a:pt x="1" y="75"/>
                    <a:pt x="50" y="75"/>
                  </a:cubicBezTo>
                  <a:cubicBezTo>
                    <a:pt x="100" y="75"/>
                    <a:pt x="100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681375" y="1526975"/>
              <a:ext cx="3975" cy="4200"/>
            </a:xfrm>
            <a:custGeom>
              <a:rect b="b" l="l" r="r" t="t"/>
              <a:pathLst>
                <a:path extrusionOk="0" h="168" w="159">
                  <a:moveTo>
                    <a:pt x="54" y="0"/>
                  </a:moveTo>
                  <a:cubicBezTo>
                    <a:pt x="42" y="0"/>
                    <a:pt x="29" y="4"/>
                    <a:pt x="18" y="12"/>
                  </a:cubicBezTo>
                  <a:cubicBezTo>
                    <a:pt x="9" y="20"/>
                    <a:pt x="1" y="28"/>
                    <a:pt x="1" y="45"/>
                  </a:cubicBezTo>
                  <a:cubicBezTo>
                    <a:pt x="1" y="61"/>
                    <a:pt x="1" y="70"/>
                    <a:pt x="18" y="86"/>
                  </a:cubicBezTo>
                  <a:cubicBezTo>
                    <a:pt x="42" y="111"/>
                    <a:pt x="67" y="136"/>
                    <a:pt x="92" y="161"/>
                  </a:cubicBezTo>
                  <a:cubicBezTo>
                    <a:pt x="100" y="165"/>
                    <a:pt x="109" y="167"/>
                    <a:pt x="117" y="167"/>
                  </a:cubicBezTo>
                  <a:cubicBezTo>
                    <a:pt x="125" y="167"/>
                    <a:pt x="134" y="165"/>
                    <a:pt x="142" y="161"/>
                  </a:cubicBezTo>
                  <a:cubicBezTo>
                    <a:pt x="150" y="153"/>
                    <a:pt x="158" y="128"/>
                    <a:pt x="150" y="119"/>
                  </a:cubicBezTo>
                  <a:lnTo>
                    <a:pt x="92" y="20"/>
                  </a:lnTo>
                  <a:cubicBezTo>
                    <a:pt x="83" y="6"/>
                    <a:pt x="69" y="0"/>
                    <a:pt x="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668550" y="1515450"/>
              <a:ext cx="4575" cy="2725"/>
            </a:xfrm>
            <a:custGeom>
              <a:rect b="b" l="l" r="r" t="t"/>
              <a:pathLst>
                <a:path extrusionOk="0" h="109" w="183">
                  <a:moveTo>
                    <a:pt x="25" y="0"/>
                  </a:moveTo>
                  <a:cubicBezTo>
                    <a:pt x="17" y="0"/>
                    <a:pt x="9" y="9"/>
                    <a:pt x="0" y="17"/>
                  </a:cubicBezTo>
                  <a:cubicBezTo>
                    <a:pt x="0" y="25"/>
                    <a:pt x="0" y="34"/>
                    <a:pt x="0" y="42"/>
                  </a:cubicBezTo>
                  <a:cubicBezTo>
                    <a:pt x="9" y="58"/>
                    <a:pt x="17" y="58"/>
                    <a:pt x="25" y="67"/>
                  </a:cubicBezTo>
                  <a:cubicBezTo>
                    <a:pt x="42" y="75"/>
                    <a:pt x="67" y="83"/>
                    <a:pt x="83" y="92"/>
                  </a:cubicBezTo>
                  <a:cubicBezTo>
                    <a:pt x="91" y="92"/>
                    <a:pt x="100" y="100"/>
                    <a:pt x="116" y="100"/>
                  </a:cubicBezTo>
                  <a:cubicBezTo>
                    <a:pt x="125" y="100"/>
                    <a:pt x="133" y="108"/>
                    <a:pt x="149" y="108"/>
                  </a:cubicBezTo>
                  <a:cubicBezTo>
                    <a:pt x="158" y="108"/>
                    <a:pt x="174" y="108"/>
                    <a:pt x="174" y="92"/>
                  </a:cubicBezTo>
                  <a:cubicBezTo>
                    <a:pt x="183" y="83"/>
                    <a:pt x="174" y="67"/>
                    <a:pt x="166" y="58"/>
                  </a:cubicBezTo>
                  <a:cubicBezTo>
                    <a:pt x="158" y="50"/>
                    <a:pt x="149" y="50"/>
                    <a:pt x="141" y="42"/>
                  </a:cubicBezTo>
                  <a:cubicBezTo>
                    <a:pt x="125" y="42"/>
                    <a:pt x="116" y="34"/>
                    <a:pt x="108" y="25"/>
                  </a:cubicBezTo>
                  <a:cubicBezTo>
                    <a:pt x="91" y="17"/>
                    <a:pt x="67" y="9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568468" y="1473700"/>
              <a:ext cx="154750" cy="99775"/>
            </a:xfrm>
            <a:custGeom>
              <a:rect b="b" l="l" r="r" t="t"/>
              <a:pathLst>
                <a:path extrusionOk="0" h="3991" w="6190">
                  <a:moveTo>
                    <a:pt x="3206" y="191"/>
                  </a:moveTo>
                  <a:cubicBezTo>
                    <a:pt x="3277" y="191"/>
                    <a:pt x="3347" y="195"/>
                    <a:pt x="3414" y="204"/>
                  </a:cubicBezTo>
                  <a:cubicBezTo>
                    <a:pt x="3530" y="229"/>
                    <a:pt x="3638" y="270"/>
                    <a:pt x="3729" y="336"/>
                  </a:cubicBezTo>
                  <a:cubicBezTo>
                    <a:pt x="3641" y="336"/>
                    <a:pt x="3556" y="333"/>
                    <a:pt x="3470" y="333"/>
                  </a:cubicBezTo>
                  <a:cubicBezTo>
                    <a:pt x="3427" y="333"/>
                    <a:pt x="3384" y="334"/>
                    <a:pt x="3340" y="336"/>
                  </a:cubicBezTo>
                  <a:cubicBezTo>
                    <a:pt x="3215" y="345"/>
                    <a:pt x="3091" y="345"/>
                    <a:pt x="2967" y="361"/>
                  </a:cubicBezTo>
                  <a:cubicBezTo>
                    <a:pt x="2809" y="370"/>
                    <a:pt x="2660" y="394"/>
                    <a:pt x="2511" y="419"/>
                  </a:cubicBezTo>
                  <a:cubicBezTo>
                    <a:pt x="2437" y="436"/>
                    <a:pt x="2345" y="436"/>
                    <a:pt x="2287" y="469"/>
                  </a:cubicBezTo>
                  <a:cubicBezTo>
                    <a:pt x="2273" y="483"/>
                    <a:pt x="2259" y="491"/>
                    <a:pt x="2250" y="504"/>
                  </a:cubicBezTo>
                  <a:lnTo>
                    <a:pt x="2250" y="504"/>
                  </a:lnTo>
                  <a:cubicBezTo>
                    <a:pt x="2275" y="464"/>
                    <a:pt x="2306" y="426"/>
                    <a:pt x="2345" y="394"/>
                  </a:cubicBezTo>
                  <a:cubicBezTo>
                    <a:pt x="2478" y="287"/>
                    <a:pt x="2669" y="237"/>
                    <a:pt x="2843" y="212"/>
                  </a:cubicBezTo>
                  <a:cubicBezTo>
                    <a:pt x="2958" y="202"/>
                    <a:pt x="3083" y="191"/>
                    <a:pt x="3206" y="191"/>
                  </a:cubicBezTo>
                  <a:close/>
                  <a:moveTo>
                    <a:pt x="3787" y="510"/>
                  </a:moveTo>
                  <a:cubicBezTo>
                    <a:pt x="3804" y="510"/>
                    <a:pt x="3829" y="519"/>
                    <a:pt x="3853" y="519"/>
                  </a:cubicBezTo>
                  <a:cubicBezTo>
                    <a:pt x="3853" y="527"/>
                    <a:pt x="3862" y="544"/>
                    <a:pt x="3862" y="552"/>
                  </a:cubicBezTo>
                  <a:cubicBezTo>
                    <a:pt x="3837" y="535"/>
                    <a:pt x="3812" y="527"/>
                    <a:pt x="3787" y="510"/>
                  </a:cubicBezTo>
                  <a:close/>
                  <a:moveTo>
                    <a:pt x="2234" y="528"/>
                  </a:moveTo>
                  <a:cubicBezTo>
                    <a:pt x="2213" y="566"/>
                    <a:pt x="2212" y="607"/>
                    <a:pt x="2205" y="643"/>
                  </a:cubicBezTo>
                  <a:cubicBezTo>
                    <a:pt x="2196" y="660"/>
                    <a:pt x="2180" y="676"/>
                    <a:pt x="2163" y="693"/>
                  </a:cubicBezTo>
                  <a:cubicBezTo>
                    <a:pt x="2178" y="641"/>
                    <a:pt x="2200" y="582"/>
                    <a:pt x="2234" y="528"/>
                  </a:cubicBezTo>
                  <a:close/>
                  <a:moveTo>
                    <a:pt x="2221" y="974"/>
                  </a:moveTo>
                  <a:lnTo>
                    <a:pt x="2221" y="974"/>
                  </a:lnTo>
                  <a:cubicBezTo>
                    <a:pt x="2238" y="983"/>
                    <a:pt x="2246" y="983"/>
                    <a:pt x="2263" y="991"/>
                  </a:cubicBezTo>
                  <a:cubicBezTo>
                    <a:pt x="2271" y="1008"/>
                    <a:pt x="2279" y="1016"/>
                    <a:pt x="2296" y="1032"/>
                  </a:cubicBezTo>
                  <a:cubicBezTo>
                    <a:pt x="2271" y="1016"/>
                    <a:pt x="2246" y="999"/>
                    <a:pt x="2221" y="974"/>
                  </a:cubicBezTo>
                  <a:close/>
                  <a:moveTo>
                    <a:pt x="3207" y="1024"/>
                  </a:moveTo>
                  <a:lnTo>
                    <a:pt x="3207" y="1024"/>
                  </a:lnTo>
                  <a:cubicBezTo>
                    <a:pt x="3182" y="1049"/>
                    <a:pt x="3149" y="1074"/>
                    <a:pt x="3133" y="1107"/>
                  </a:cubicBezTo>
                  <a:lnTo>
                    <a:pt x="3108" y="1140"/>
                  </a:lnTo>
                  <a:cubicBezTo>
                    <a:pt x="3091" y="1099"/>
                    <a:pt x="3083" y="1066"/>
                    <a:pt x="3058" y="1032"/>
                  </a:cubicBezTo>
                  <a:cubicBezTo>
                    <a:pt x="3108" y="1032"/>
                    <a:pt x="3157" y="1032"/>
                    <a:pt x="3207" y="1024"/>
                  </a:cubicBezTo>
                  <a:close/>
                  <a:moveTo>
                    <a:pt x="3254" y="1"/>
                  </a:moveTo>
                  <a:cubicBezTo>
                    <a:pt x="3205" y="1"/>
                    <a:pt x="3156" y="2"/>
                    <a:pt x="3108" y="5"/>
                  </a:cubicBezTo>
                  <a:cubicBezTo>
                    <a:pt x="2942" y="13"/>
                    <a:pt x="2768" y="38"/>
                    <a:pt x="2602" y="71"/>
                  </a:cubicBezTo>
                  <a:cubicBezTo>
                    <a:pt x="2329" y="121"/>
                    <a:pt x="1981" y="212"/>
                    <a:pt x="1931" y="535"/>
                  </a:cubicBezTo>
                  <a:cubicBezTo>
                    <a:pt x="1915" y="626"/>
                    <a:pt x="1931" y="709"/>
                    <a:pt x="1973" y="776"/>
                  </a:cubicBezTo>
                  <a:cubicBezTo>
                    <a:pt x="1973" y="858"/>
                    <a:pt x="1989" y="941"/>
                    <a:pt x="2022" y="1024"/>
                  </a:cubicBezTo>
                  <a:cubicBezTo>
                    <a:pt x="2072" y="1115"/>
                    <a:pt x="2155" y="1198"/>
                    <a:pt x="2254" y="1231"/>
                  </a:cubicBezTo>
                  <a:cubicBezTo>
                    <a:pt x="2307" y="1250"/>
                    <a:pt x="2365" y="1255"/>
                    <a:pt x="2424" y="1255"/>
                  </a:cubicBezTo>
                  <a:cubicBezTo>
                    <a:pt x="2495" y="1255"/>
                    <a:pt x="2568" y="1248"/>
                    <a:pt x="2635" y="1248"/>
                  </a:cubicBezTo>
                  <a:lnTo>
                    <a:pt x="2917" y="1248"/>
                  </a:lnTo>
                  <a:cubicBezTo>
                    <a:pt x="2917" y="1248"/>
                    <a:pt x="2925" y="1256"/>
                    <a:pt x="2925" y="1264"/>
                  </a:cubicBezTo>
                  <a:cubicBezTo>
                    <a:pt x="2950" y="1397"/>
                    <a:pt x="2959" y="1530"/>
                    <a:pt x="2967" y="1662"/>
                  </a:cubicBezTo>
                  <a:cubicBezTo>
                    <a:pt x="2967" y="1670"/>
                    <a:pt x="2975" y="1679"/>
                    <a:pt x="2975" y="1695"/>
                  </a:cubicBezTo>
                  <a:lnTo>
                    <a:pt x="2975" y="1704"/>
                  </a:lnTo>
                  <a:lnTo>
                    <a:pt x="2975" y="1712"/>
                  </a:lnTo>
                  <a:cubicBezTo>
                    <a:pt x="2967" y="1778"/>
                    <a:pt x="2959" y="1853"/>
                    <a:pt x="2959" y="1919"/>
                  </a:cubicBezTo>
                  <a:cubicBezTo>
                    <a:pt x="2950" y="1960"/>
                    <a:pt x="2950" y="2010"/>
                    <a:pt x="2942" y="2052"/>
                  </a:cubicBezTo>
                  <a:cubicBezTo>
                    <a:pt x="2917" y="2201"/>
                    <a:pt x="2917" y="2400"/>
                    <a:pt x="2801" y="2499"/>
                  </a:cubicBezTo>
                  <a:cubicBezTo>
                    <a:pt x="2702" y="2582"/>
                    <a:pt x="2569" y="2607"/>
                    <a:pt x="2453" y="2640"/>
                  </a:cubicBezTo>
                  <a:cubicBezTo>
                    <a:pt x="2329" y="2673"/>
                    <a:pt x="2213" y="2723"/>
                    <a:pt x="2105" y="2797"/>
                  </a:cubicBezTo>
                  <a:cubicBezTo>
                    <a:pt x="1915" y="2938"/>
                    <a:pt x="1782" y="3145"/>
                    <a:pt x="1649" y="3344"/>
                  </a:cubicBezTo>
                  <a:cubicBezTo>
                    <a:pt x="1509" y="3535"/>
                    <a:pt x="1351" y="3742"/>
                    <a:pt x="1111" y="3808"/>
                  </a:cubicBezTo>
                  <a:cubicBezTo>
                    <a:pt x="1044" y="3828"/>
                    <a:pt x="979" y="3837"/>
                    <a:pt x="914" y="3837"/>
                  </a:cubicBezTo>
                  <a:cubicBezTo>
                    <a:pt x="611" y="3837"/>
                    <a:pt x="335" y="3634"/>
                    <a:pt x="117" y="3435"/>
                  </a:cubicBezTo>
                  <a:cubicBezTo>
                    <a:pt x="117" y="3410"/>
                    <a:pt x="125" y="3369"/>
                    <a:pt x="108" y="3344"/>
                  </a:cubicBezTo>
                  <a:cubicBezTo>
                    <a:pt x="102" y="3338"/>
                    <a:pt x="97" y="3332"/>
                    <a:pt x="88" y="3332"/>
                  </a:cubicBezTo>
                  <a:cubicBezTo>
                    <a:pt x="84" y="3332"/>
                    <a:pt x="80" y="3333"/>
                    <a:pt x="75" y="3336"/>
                  </a:cubicBezTo>
                  <a:cubicBezTo>
                    <a:pt x="42" y="3344"/>
                    <a:pt x="34" y="3377"/>
                    <a:pt x="26" y="3410"/>
                  </a:cubicBezTo>
                  <a:cubicBezTo>
                    <a:pt x="17" y="3435"/>
                    <a:pt x="9" y="3460"/>
                    <a:pt x="9" y="3493"/>
                  </a:cubicBezTo>
                  <a:cubicBezTo>
                    <a:pt x="1" y="3551"/>
                    <a:pt x="9" y="3601"/>
                    <a:pt x="26" y="3659"/>
                  </a:cubicBezTo>
                  <a:cubicBezTo>
                    <a:pt x="29" y="3673"/>
                    <a:pt x="41" y="3680"/>
                    <a:pt x="53" y="3680"/>
                  </a:cubicBezTo>
                  <a:cubicBezTo>
                    <a:pt x="69" y="3680"/>
                    <a:pt x="87" y="3669"/>
                    <a:pt x="92" y="3651"/>
                  </a:cubicBezTo>
                  <a:cubicBezTo>
                    <a:pt x="92" y="3626"/>
                    <a:pt x="92" y="3601"/>
                    <a:pt x="92" y="3576"/>
                  </a:cubicBezTo>
                  <a:cubicBezTo>
                    <a:pt x="315" y="3816"/>
                    <a:pt x="605" y="3990"/>
                    <a:pt x="937" y="3990"/>
                  </a:cubicBezTo>
                  <a:cubicBezTo>
                    <a:pt x="1243" y="3990"/>
                    <a:pt x="1467" y="3808"/>
                    <a:pt x="1649" y="3576"/>
                  </a:cubicBezTo>
                  <a:cubicBezTo>
                    <a:pt x="1724" y="3468"/>
                    <a:pt x="1799" y="3361"/>
                    <a:pt x="1873" y="3245"/>
                  </a:cubicBezTo>
                  <a:cubicBezTo>
                    <a:pt x="1877" y="3249"/>
                    <a:pt x="1884" y="3251"/>
                    <a:pt x="1890" y="3251"/>
                  </a:cubicBezTo>
                  <a:cubicBezTo>
                    <a:pt x="1896" y="3251"/>
                    <a:pt x="1902" y="3249"/>
                    <a:pt x="1906" y="3245"/>
                  </a:cubicBezTo>
                  <a:lnTo>
                    <a:pt x="1964" y="3245"/>
                  </a:lnTo>
                  <a:lnTo>
                    <a:pt x="1964" y="3253"/>
                  </a:lnTo>
                  <a:cubicBezTo>
                    <a:pt x="1981" y="3327"/>
                    <a:pt x="2072" y="3352"/>
                    <a:pt x="2130" y="3369"/>
                  </a:cubicBezTo>
                  <a:cubicBezTo>
                    <a:pt x="2205" y="3394"/>
                    <a:pt x="2287" y="3402"/>
                    <a:pt x="2370" y="3410"/>
                  </a:cubicBezTo>
                  <a:cubicBezTo>
                    <a:pt x="2403" y="3419"/>
                    <a:pt x="2428" y="3419"/>
                    <a:pt x="2461" y="3427"/>
                  </a:cubicBezTo>
                  <a:cubicBezTo>
                    <a:pt x="2470" y="3427"/>
                    <a:pt x="2478" y="3435"/>
                    <a:pt x="2486" y="3435"/>
                  </a:cubicBezTo>
                  <a:cubicBezTo>
                    <a:pt x="2586" y="3452"/>
                    <a:pt x="2677" y="3460"/>
                    <a:pt x="2776" y="3460"/>
                  </a:cubicBezTo>
                  <a:cubicBezTo>
                    <a:pt x="2826" y="3468"/>
                    <a:pt x="2876" y="3477"/>
                    <a:pt x="2934" y="3477"/>
                  </a:cubicBezTo>
                  <a:cubicBezTo>
                    <a:pt x="3019" y="3484"/>
                    <a:pt x="3103" y="3488"/>
                    <a:pt x="3186" y="3488"/>
                  </a:cubicBezTo>
                  <a:cubicBezTo>
                    <a:pt x="3288" y="3488"/>
                    <a:pt x="3388" y="3482"/>
                    <a:pt x="3489" y="3468"/>
                  </a:cubicBezTo>
                  <a:cubicBezTo>
                    <a:pt x="3514" y="3468"/>
                    <a:pt x="3547" y="3460"/>
                    <a:pt x="3563" y="3452"/>
                  </a:cubicBezTo>
                  <a:cubicBezTo>
                    <a:pt x="3597" y="3460"/>
                    <a:pt x="3621" y="3460"/>
                    <a:pt x="3646" y="3460"/>
                  </a:cubicBezTo>
                  <a:cubicBezTo>
                    <a:pt x="3659" y="3461"/>
                    <a:pt x="3672" y="3461"/>
                    <a:pt x="3685" y="3461"/>
                  </a:cubicBezTo>
                  <a:cubicBezTo>
                    <a:pt x="3806" y="3461"/>
                    <a:pt x="3929" y="3426"/>
                    <a:pt x="4011" y="3336"/>
                  </a:cubicBezTo>
                  <a:cubicBezTo>
                    <a:pt x="4077" y="3443"/>
                    <a:pt x="4152" y="3551"/>
                    <a:pt x="4251" y="3642"/>
                  </a:cubicBezTo>
                  <a:cubicBezTo>
                    <a:pt x="4429" y="3795"/>
                    <a:pt x="4676" y="3845"/>
                    <a:pt x="4916" y="3845"/>
                  </a:cubicBezTo>
                  <a:cubicBezTo>
                    <a:pt x="4988" y="3845"/>
                    <a:pt x="5060" y="3841"/>
                    <a:pt x="5129" y="3833"/>
                  </a:cubicBezTo>
                  <a:cubicBezTo>
                    <a:pt x="5452" y="3800"/>
                    <a:pt x="5776" y="3675"/>
                    <a:pt x="6024" y="3452"/>
                  </a:cubicBezTo>
                  <a:lnTo>
                    <a:pt x="6024" y="3460"/>
                  </a:lnTo>
                  <a:cubicBezTo>
                    <a:pt x="6024" y="3493"/>
                    <a:pt x="6024" y="3518"/>
                    <a:pt x="6024" y="3543"/>
                  </a:cubicBezTo>
                  <a:cubicBezTo>
                    <a:pt x="6024" y="3576"/>
                    <a:pt x="6049" y="3609"/>
                    <a:pt x="6074" y="3617"/>
                  </a:cubicBezTo>
                  <a:cubicBezTo>
                    <a:pt x="6107" y="3617"/>
                    <a:pt x="6140" y="3609"/>
                    <a:pt x="6157" y="3584"/>
                  </a:cubicBezTo>
                  <a:cubicBezTo>
                    <a:pt x="6173" y="3543"/>
                    <a:pt x="6190" y="3510"/>
                    <a:pt x="6190" y="3468"/>
                  </a:cubicBezTo>
                  <a:cubicBezTo>
                    <a:pt x="6190" y="3427"/>
                    <a:pt x="6190" y="3385"/>
                    <a:pt x="6182" y="3352"/>
                  </a:cubicBezTo>
                  <a:cubicBezTo>
                    <a:pt x="6173" y="3319"/>
                    <a:pt x="6157" y="3278"/>
                    <a:pt x="6140" y="3245"/>
                  </a:cubicBezTo>
                  <a:cubicBezTo>
                    <a:pt x="6115" y="3220"/>
                    <a:pt x="6082" y="3178"/>
                    <a:pt x="6041" y="3178"/>
                  </a:cubicBezTo>
                  <a:cubicBezTo>
                    <a:pt x="6037" y="3177"/>
                    <a:pt x="6032" y="3176"/>
                    <a:pt x="6027" y="3176"/>
                  </a:cubicBezTo>
                  <a:cubicBezTo>
                    <a:pt x="6005" y="3176"/>
                    <a:pt x="5981" y="3192"/>
                    <a:pt x="5974" y="3220"/>
                  </a:cubicBezTo>
                  <a:cubicBezTo>
                    <a:pt x="5974" y="3228"/>
                    <a:pt x="5974" y="3228"/>
                    <a:pt x="5974" y="3236"/>
                  </a:cubicBezTo>
                  <a:cubicBezTo>
                    <a:pt x="5974" y="3245"/>
                    <a:pt x="5974" y="3245"/>
                    <a:pt x="5974" y="3253"/>
                  </a:cubicBezTo>
                  <a:cubicBezTo>
                    <a:pt x="5974" y="3278"/>
                    <a:pt x="5983" y="3294"/>
                    <a:pt x="5991" y="3311"/>
                  </a:cubicBezTo>
                  <a:lnTo>
                    <a:pt x="5991" y="3319"/>
                  </a:lnTo>
                  <a:lnTo>
                    <a:pt x="5983" y="3327"/>
                  </a:lnTo>
                  <a:cubicBezTo>
                    <a:pt x="5742" y="3477"/>
                    <a:pt x="5486" y="3601"/>
                    <a:pt x="5204" y="3651"/>
                  </a:cubicBezTo>
                  <a:cubicBezTo>
                    <a:pt x="5118" y="3664"/>
                    <a:pt x="5023" y="3674"/>
                    <a:pt x="4927" y="3674"/>
                  </a:cubicBezTo>
                  <a:cubicBezTo>
                    <a:pt x="4734" y="3674"/>
                    <a:pt x="4536" y="3637"/>
                    <a:pt x="4392" y="3526"/>
                  </a:cubicBezTo>
                  <a:cubicBezTo>
                    <a:pt x="4193" y="3377"/>
                    <a:pt x="4110" y="3112"/>
                    <a:pt x="3986" y="2905"/>
                  </a:cubicBezTo>
                  <a:cubicBezTo>
                    <a:pt x="3920" y="2781"/>
                    <a:pt x="3837" y="2681"/>
                    <a:pt x="3688" y="2665"/>
                  </a:cubicBezTo>
                  <a:cubicBezTo>
                    <a:pt x="3630" y="2656"/>
                    <a:pt x="3572" y="2656"/>
                    <a:pt x="3505" y="2640"/>
                  </a:cubicBezTo>
                  <a:cubicBezTo>
                    <a:pt x="3447" y="2623"/>
                    <a:pt x="3398" y="2582"/>
                    <a:pt x="3348" y="2540"/>
                  </a:cubicBezTo>
                  <a:cubicBezTo>
                    <a:pt x="3240" y="2441"/>
                    <a:pt x="3174" y="2308"/>
                    <a:pt x="3133" y="2159"/>
                  </a:cubicBezTo>
                  <a:cubicBezTo>
                    <a:pt x="3116" y="2101"/>
                    <a:pt x="3116" y="2035"/>
                    <a:pt x="3108" y="1969"/>
                  </a:cubicBezTo>
                  <a:cubicBezTo>
                    <a:pt x="3116" y="1919"/>
                    <a:pt x="3124" y="1861"/>
                    <a:pt x="3124" y="1811"/>
                  </a:cubicBezTo>
                  <a:cubicBezTo>
                    <a:pt x="3133" y="1786"/>
                    <a:pt x="3133" y="1762"/>
                    <a:pt x="3133" y="1737"/>
                  </a:cubicBezTo>
                  <a:cubicBezTo>
                    <a:pt x="3149" y="1720"/>
                    <a:pt x="3166" y="1695"/>
                    <a:pt x="3157" y="1670"/>
                  </a:cubicBezTo>
                  <a:cubicBezTo>
                    <a:pt x="3157" y="1654"/>
                    <a:pt x="3157" y="1637"/>
                    <a:pt x="3157" y="1629"/>
                  </a:cubicBezTo>
                  <a:cubicBezTo>
                    <a:pt x="3166" y="1505"/>
                    <a:pt x="3182" y="1364"/>
                    <a:pt x="3257" y="1273"/>
                  </a:cubicBezTo>
                  <a:cubicBezTo>
                    <a:pt x="3365" y="1140"/>
                    <a:pt x="3555" y="1190"/>
                    <a:pt x="3704" y="1148"/>
                  </a:cubicBezTo>
                  <a:cubicBezTo>
                    <a:pt x="3862" y="1099"/>
                    <a:pt x="4003" y="991"/>
                    <a:pt x="4069" y="834"/>
                  </a:cubicBezTo>
                  <a:cubicBezTo>
                    <a:pt x="4119" y="709"/>
                    <a:pt x="4102" y="568"/>
                    <a:pt x="4044" y="461"/>
                  </a:cubicBezTo>
                  <a:cubicBezTo>
                    <a:pt x="3994" y="245"/>
                    <a:pt x="3787" y="88"/>
                    <a:pt x="3580" y="38"/>
                  </a:cubicBezTo>
                  <a:cubicBezTo>
                    <a:pt x="3471" y="10"/>
                    <a:pt x="3362" y="1"/>
                    <a:pt x="3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595225" y="1592925"/>
              <a:ext cx="6850" cy="4375"/>
            </a:xfrm>
            <a:custGeom>
              <a:rect b="b" l="l" r="r" t="t"/>
              <a:pathLst>
                <a:path extrusionOk="0" h="175" w="274">
                  <a:moveTo>
                    <a:pt x="240" y="0"/>
                  </a:moveTo>
                  <a:cubicBezTo>
                    <a:pt x="224" y="0"/>
                    <a:pt x="216" y="0"/>
                    <a:pt x="207" y="8"/>
                  </a:cubicBezTo>
                  <a:cubicBezTo>
                    <a:pt x="174" y="25"/>
                    <a:pt x="141" y="33"/>
                    <a:pt x="108" y="50"/>
                  </a:cubicBezTo>
                  <a:cubicBezTo>
                    <a:pt x="91" y="58"/>
                    <a:pt x="75" y="66"/>
                    <a:pt x="58" y="66"/>
                  </a:cubicBezTo>
                  <a:cubicBezTo>
                    <a:pt x="50" y="75"/>
                    <a:pt x="42" y="75"/>
                    <a:pt x="33" y="83"/>
                  </a:cubicBezTo>
                  <a:cubicBezTo>
                    <a:pt x="33" y="91"/>
                    <a:pt x="25" y="91"/>
                    <a:pt x="17" y="100"/>
                  </a:cubicBezTo>
                  <a:cubicBezTo>
                    <a:pt x="17" y="100"/>
                    <a:pt x="8" y="108"/>
                    <a:pt x="8" y="116"/>
                  </a:cubicBezTo>
                  <a:cubicBezTo>
                    <a:pt x="0" y="133"/>
                    <a:pt x="8" y="158"/>
                    <a:pt x="33" y="166"/>
                  </a:cubicBezTo>
                  <a:cubicBezTo>
                    <a:pt x="33" y="174"/>
                    <a:pt x="42" y="174"/>
                    <a:pt x="50" y="174"/>
                  </a:cubicBezTo>
                  <a:cubicBezTo>
                    <a:pt x="58" y="174"/>
                    <a:pt x="66" y="174"/>
                    <a:pt x="75" y="166"/>
                  </a:cubicBezTo>
                  <a:cubicBezTo>
                    <a:pt x="83" y="166"/>
                    <a:pt x="91" y="158"/>
                    <a:pt x="108" y="158"/>
                  </a:cubicBezTo>
                  <a:cubicBezTo>
                    <a:pt x="124" y="149"/>
                    <a:pt x="133" y="141"/>
                    <a:pt x="149" y="133"/>
                  </a:cubicBezTo>
                  <a:cubicBezTo>
                    <a:pt x="182" y="116"/>
                    <a:pt x="216" y="100"/>
                    <a:pt x="249" y="83"/>
                  </a:cubicBezTo>
                  <a:cubicBezTo>
                    <a:pt x="274" y="75"/>
                    <a:pt x="274" y="42"/>
                    <a:pt x="265" y="25"/>
                  </a:cubicBezTo>
                  <a:cubicBezTo>
                    <a:pt x="257" y="17"/>
                    <a:pt x="249" y="8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593775" y="1590225"/>
              <a:ext cx="2300" cy="1675"/>
            </a:xfrm>
            <a:custGeom>
              <a:rect b="b" l="l" r="r" t="t"/>
              <a:pathLst>
                <a:path extrusionOk="0" h="67" w="92">
                  <a:moveTo>
                    <a:pt x="42" y="0"/>
                  </a:moveTo>
                  <a:cubicBezTo>
                    <a:pt x="0" y="0"/>
                    <a:pt x="0" y="67"/>
                    <a:pt x="42" y="67"/>
                  </a:cubicBezTo>
                  <a:cubicBezTo>
                    <a:pt x="91" y="67"/>
                    <a:pt x="91" y="0"/>
                    <a:pt x="42" y="0"/>
                  </a:cubicBez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712875" y="1582300"/>
              <a:ext cx="4575" cy="2575"/>
            </a:xfrm>
            <a:custGeom>
              <a:rect b="b" l="l" r="r" t="t"/>
              <a:pathLst>
                <a:path extrusionOk="0" h="103" w="183">
                  <a:moveTo>
                    <a:pt x="40" y="0"/>
                  </a:moveTo>
                  <a:cubicBezTo>
                    <a:pt x="25" y="0"/>
                    <a:pt x="7" y="14"/>
                    <a:pt x="0" y="27"/>
                  </a:cubicBezTo>
                  <a:cubicBezTo>
                    <a:pt x="0" y="52"/>
                    <a:pt x="9" y="77"/>
                    <a:pt x="33" y="77"/>
                  </a:cubicBezTo>
                  <a:cubicBezTo>
                    <a:pt x="50" y="85"/>
                    <a:pt x="75" y="94"/>
                    <a:pt x="91" y="102"/>
                  </a:cubicBezTo>
                  <a:lnTo>
                    <a:pt x="149" y="102"/>
                  </a:lnTo>
                  <a:cubicBezTo>
                    <a:pt x="158" y="102"/>
                    <a:pt x="166" y="102"/>
                    <a:pt x="166" y="94"/>
                  </a:cubicBezTo>
                  <a:cubicBezTo>
                    <a:pt x="183" y="94"/>
                    <a:pt x="183" y="77"/>
                    <a:pt x="174" y="61"/>
                  </a:cubicBezTo>
                  <a:lnTo>
                    <a:pt x="166" y="52"/>
                  </a:lnTo>
                  <a:cubicBezTo>
                    <a:pt x="166" y="52"/>
                    <a:pt x="158" y="44"/>
                    <a:pt x="149" y="44"/>
                  </a:cubicBezTo>
                  <a:cubicBezTo>
                    <a:pt x="141" y="36"/>
                    <a:pt x="125" y="27"/>
                    <a:pt x="116" y="19"/>
                  </a:cubicBezTo>
                  <a:cubicBezTo>
                    <a:pt x="91" y="19"/>
                    <a:pt x="75" y="11"/>
                    <a:pt x="50" y="3"/>
                  </a:cubicBezTo>
                  <a:cubicBezTo>
                    <a:pt x="47" y="1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570343" y="1482525"/>
              <a:ext cx="16200" cy="34350"/>
            </a:xfrm>
            <a:custGeom>
              <a:rect b="b" l="l" r="r" t="t"/>
              <a:pathLst>
                <a:path extrusionOk="0" h="1374" w="648">
                  <a:moveTo>
                    <a:pt x="602" y="1"/>
                  </a:moveTo>
                  <a:cubicBezTo>
                    <a:pt x="595" y="1"/>
                    <a:pt x="587" y="3"/>
                    <a:pt x="580" y="8"/>
                  </a:cubicBezTo>
                  <a:cubicBezTo>
                    <a:pt x="497" y="99"/>
                    <a:pt x="406" y="182"/>
                    <a:pt x="340" y="290"/>
                  </a:cubicBezTo>
                  <a:cubicBezTo>
                    <a:pt x="265" y="389"/>
                    <a:pt x="199" y="505"/>
                    <a:pt x="149" y="621"/>
                  </a:cubicBezTo>
                  <a:cubicBezTo>
                    <a:pt x="100" y="737"/>
                    <a:pt x="58" y="862"/>
                    <a:pt x="33" y="986"/>
                  </a:cubicBezTo>
                  <a:cubicBezTo>
                    <a:pt x="25" y="1044"/>
                    <a:pt x="17" y="1102"/>
                    <a:pt x="8" y="1168"/>
                  </a:cubicBezTo>
                  <a:cubicBezTo>
                    <a:pt x="8" y="1226"/>
                    <a:pt x="0" y="1301"/>
                    <a:pt x="42" y="1351"/>
                  </a:cubicBezTo>
                  <a:cubicBezTo>
                    <a:pt x="51" y="1365"/>
                    <a:pt x="66" y="1374"/>
                    <a:pt x="81" y="1374"/>
                  </a:cubicBezTo>
                  <a:cubicBezTo>
                    <a:pt x="91" y="1374"/>
                    <a:pt x="101" y="1369"/>
                    <a:pt x="108" y="1359"/>
                  </a:cubicBezTo>
                  <a:cubicBezTo>
                    <a:pt x="141" y="1317"/>
                    <a:pt x="149" y="1268"/>
                    <a:pt x="158" y="1218"/>
                  </a:cubicBezTo>
                  <a:cubicBezTo>
                    <a:pt x="166" y="1152"/>
                    <a:pt x="166" y="1094"/>
                    <a:pt x="182" y="1036"/>
                  </a:cubicBezTo>
                  <a:cubicBezTo>
                    <a:pt x="199" y="920"/>
                    <a:pt x="232" y="804"/>
                    <a:pt x="274" y="688"/>
                  </a:cubicBezTo>
                  <a:cubicBezTo>
                    <a:pt x="348" y="464"/>
                    <a:pt x="464" y="232"/>
                    <a:pt x="622" y="58"/>
                  </a:cubicBezTo>
                  <a:cubicBezTo>
                    <a:pt x="648" y="32"/>
                    <a:pt x="628" y="1"/>
                    <a:pt x="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568068" y="1494750"/>
              <a:ext cx="4500" cy="14025"/>
            </a:xfrm>
            <a:custGeom>
              <a:rect b="b" l="l" r="r" t="t"/>
              <a:pathLst>
                <a:path extrusionOk="0" h="561" w="180">
                  <a:moveTo>
                    <a:pt x="137" y="1"/>
                  </a:moveTo>
                  <a:cubicBezTo>
                    <a:pt x="124" y="1"/>
                    <a:pt x="111" y="8"/>
                    <a:pt x="108" y="25"/>
                  </a:cubicBezTo>
                  <a:cubicBezTo>
                    <a:pt x="75" y="108"/>
                    <a:pt x="50" y="190"/>
                    <a:pt x="33" y="282"/>
                  </a:cubicBezTo>
                  <a:cubicBezTo>
                    <a:pt x="17" y="364"/>
                    <a:pt x="0" y="456"/>
                    <a:pt x="17" y="538"/>
                  </a:cubicBezTo>
                  <a:cubicBezTo>
                    <a:pt x="17" y="554"/>
                    <a:pt x="27" y="560"/>
                    <a:pt x="39" y="560"/>
                  </a:cubicBezTo>
                  <a:cubicBezTo>
                    <a:pt x="52" y="560"/>
                    <a:pt x="66" y="552"/>
                    <a:pt x="66" y="538"/>
                  </a:cubicBezTo>
                  <a:cubicBezTo>
                    <a:pt x="83" y="497"/>
                    <a:pt x="91" y="456"/>
                    <a:pt x="99" y="414"/>
                  </a:cubicBezTo>
                  <a:cubicBezTo>
                    <a:pt x="108" y="373"/>
                    <a:pt x="108" y="331"/>
                    <a:pt x="116" y="290"/>
                  </a:cubicBezTo>
                  <a:cubicBezTo>
                    <a:pt x="133" y="207"/>
                    <a:pt x="149" y="124"/>
                    <a:pt x="174" y="50"/>
                  </a:cubicBezTo>
                  <a:lnTo>
                    <a:pt x="174" y="41"/>
                  </a:lnTo>
                  <a:cubicBezTo>
                    <a:pt x="179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707618" y="1487525"/>
              <a:ext cx="14375" cy="23725"/>
            </a:xfrm>
            <a:custGeom>
              <a:rect b="b" l="l" r="r" t="t"/>
              <a:pathLst>
                <a:path extrusionOk="0" h="949" w="575">
                  <a:moveTo>
                    <a:pt x="49" y="0"/>
                  </a:moveTo>
                  <a:cubicBezTo>
                    <a:pt x="23" y="0"/>
                    <a:pt x="1" y="37"/>
                    <a:pt x="27" y="57"/>
                  </a:cubicBezTo>
                  <a:cubicBezTo>
                    <a:pt x="85" y="115"/>
                    <a:pt x="135" y="189"/>
                    <a:pt x="185" y="256"/>
                  </a:cubicBezTo>
                  <a:cubicBezTo>
                    <a:pt x="234" y="322"/>
                    <a:pt x="276" y="397"/>
                    <a:pt x="309" y="471"/>
                  </a:cubicBezTo>
                  <a:cubicBezTo>
                    <a:pt x="342" y="546"/>
                    <a:pt x="367" y="629"/>
                    <a:pt x="375" y="703"/>
                  </a:cubicBezTo>
                  <a:cubicBezTo>
                    <a:pt x="392" y="786"/>
                    <a:pt x="384" y="877"/>
                    <a:pt x="450" y="935"/>
                  </a:cubicBezTo>
                  <a:cubicBezTo>
                    <a:pt x="464" y="945"/>
                    <a:pt x="479" y="949"/>
                    <a:pt x="495" y="949"/>
                  </a:cubicBezTo>
                  <a:cubicBezTo>
                    <a:pt x="507" y="949"/>
                    <a:pt x="519" y="947"/>
                    <a:pt x="533" y="943"/>
                  </a:cubicBezTo>
                  <a:cubicBezTo>
                    <a:pt x="574" y="919"/>
                    <a:pt x="558" y="869"/>
                    <a:pt x="541" y="827"/>
                  </a:cubicBezTo>
                  <a:cubicBezTo>
                    <a:pt x="524" y="794"/>
                    <a:pt x="524" y="753"/>
                    <a:pt x="516" y="711"/>
                  </a:cubicBezTo>
                  <a:cubicBezTo>
                    <a:pt x="500" y="612"/>
                    <a:pt x="475" y="521"/>
                    <a:pt x="433" y="438"/>
                  </a:cubicBezTo>
                  <a:cubicBezTo>
                    <a:pt x="392" y="347"/>
                    <a:pt x="350" y="264"/>
                    <a:pt x="292" y="189"/>
                  </a:cubicBezTo>
                  <a:cubicBezTo>
                    <a:pt x="226" y="115"/>
                    <a:pt x="152" y="57"/>
                    <a:pt x="69" y="7"/>
                  </a:cubicBezTo>
                  <a:cubicBezTo>
                    <a:pt x="62" y="2"/>
                    <a:pt x="56" y="0"/>
                    <a:pt x="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721543" y="1494650"/>
              <a:ext cx="5125" cy="11925"/>
            </a:xfrm>
            <a:custGeom>
              <a:rect b="b" l="l" r="r" t="t"/>
              <a:pathLst>
                <a:path extrusionOk="0" h="477" w="205">
                  <a:moveTo>
                    <a:pt x="49" y="1"/>
                  </a:moveTo>
                  <a:cubicBezTo>
                    <a:pt x="43" y="1"/>
                    <a:pt x="38" y="2"/>
                    <a:pt x="34" y="4"/>
                  </a:cubicBezTo>
                  <a:cubicBezTo>
                    <a:pt x="9" y="4"/>
                    <a:pt x="1" y="29"/>
                    <a:pt x="1" y="54"/>
                  </a:cubicBezTo>
                  <a:cubicBezTo>
                    <a:pt x="17" y="128"/>
                    <a:pt x="34" y="194"/>
                    <a:pt x="50" y="269"/>
                  </a:cubicBezTo>
                  <a:cubicBezTo>
                    <a:pt x="67" y="302"/>
                    <a:pt x="75" y="335"/>
                    <a:pt x="92" y="377"/>
                  </a:cubicBezTo>
                  <a:cubicBezTo>
                    <a:pt x="100" y="393"/>
                    <a:pt x="108" y="410"/>
                    <a:pt x="117" y="418"/>
                  </a:cubicBezTo>
                  <a:cubicBezTo>
                    <a:pt x="125" y="435"/>
                    <a:pt x="133" y="451"/>
                    <a:pt x="150" y="468"/>
                  </a:cubicBezTo>
                  <a:cubicBezTo>
                    <a:pt x="156" y="474"/>
                    <a:pt x="165" y="476"/>
                    <a:pt x="173" y="476"/>
                  </a:cubicBezTo>
                  <a:cubicBezTo>
                    <a:pt x="189" y="476"/>
                    <a:pt x="205" y="467"/>
                    <a:pt x="199" y="451"/>
                  </a:cubicBezTo>
                  <a:cubicBezTo>
                    <a:pt x="199" y="426"/>
                    <a:pt x="199" y="410"/>
                    <a:pt x="191" y="393"/>
                  </a:cubicBezTo>
                  <a:cubicBezTo>
                    <a:pt x="183" y="377"/>
                    <a:pt x="183" y="360"/>
                    <a:pt x="175" y="335"/>
                  </a:cubicBezTo>
                  <a:cubicBezTo>
                    <a:pt x="158" y="302"/>
                    <a:pt x="150" y="269"/>
                    <a:pt x="141" y="236"/>
                  </a:cubicBezTo>
                  <a:cubicBezTo>
                    <a:pt x="117" y="170"/>
                    <a:pt x="100" y="103"/>
                    <a:pt x="83" y="29"/>
                  </a:cubicBezTo>
                  <a:cubicBezTo>
                    <a:pt x="83" y="10"/>
                    <a:pt x="65" y="1"/>
                    <a:pt x="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621093" y="1467375"/>
              <a:ext cx="34825" cy="7525"/>
            </a:xfrm>
            <a:custGeom>
              <a:rect b="b" l="l" r="r" t="t"/>
              <a:pathLst>
                <a:path extrusionOk="0" h="301" w="1393">
                  <a:moveTo>
                    <a:pt x="910" y="0"/>
                  </a:moveTo>
                  <a:cubicBezTo>
                    <a:pt x="833" y="0"/>
                    <a:pt x="756" y="7"/>
                    <a:pt x="680" y="18"/>
                  </a:cubicBezTo>
                  <a:cubicBezTo>
                    <a:pt x="555" y="34"/>
                    <a:pt x="439" y="67"/>
                    <a:pt x="323" y="101"/>
                  </a:cubicBezTo>
                  <a:cubicBezTo>
                    <a:pt x="265" y="117"/>
                    <a:pt x="216" y="142"/>
                    <a:pt x="158" y="159"/>
                  </a:cubicBezTo>
                  <a:cubicBezTo>
                    <a:pt x="108" y="183"/>
                    <a:pt x="50" y="208"/>
                    <a:pt x="17" y="250"/>
                  </a:cubicBezTo>
                  <a:cubicBezTo>
                    <a:pt x="0" y="275"/>
                    <a:pt x="25" y="299"/>
                    <a:pt x="42" y="299"/>
                  </a:cubicBezTo>
                  <a:cubicBezTo>
                    <a:pt x="48" y="300"/>
                    <a:pt x="54" y="301"/>
                    <a:pt x="60" y="301"/>
                  </a:cubicBezTo>
                  <a:cubicBezTo>
                    <a:pt x="110" y="301"/>
                    <a:pt x="155" y="273"/>
                    <a:pt x="199" y="258"/>
                  </a:cubicBezTo>
                  <a:cubicBezTo>
                    <a:pt x="257" y="241"/>
                    <a:pt x="315" y="225"/>
                    <a:pt x="373" y="208"/>
                  </a:cubicBezTo>
                  <a:cubicBezTo>
                    <a:pt x="481" y="175"/>
                    <a:pt x="588" y="150"/>
                    <a:pt x="696" y="142"/>
                  </a:cubicBezTo>
                  <a:cubicBezTo>
                    <a:pt x="812" y="125"/>
                    <a:pt x="928" y="109"/>
                    <a:pt x="1036" y="109"/>
                  </a:cubicBezTo>
                  <a:lnTo>
                    <a:pt x="1218" y="109"/>
                  </a:lnTo>
                  <a:cubicBezTo>
                    <a:pt x="1247" y="114"/>
                    <a:pt x="1278" y="118"/>
                    <a:pt x="1309" y="118"/>
                  </a:cubicBezTo>
                  <a:cubicBezTo>
                    <a:pt x="1332" y="118"/>
                    <a:pt x="1355" y="116"/>
                    <a:pt x="1376" y="109"/>
                  </a:cubicBezTo>
                  <a:cubicBezTo>
                    <a:pt x="1392" y="101"/>
                    <a:pt x="1392" y="76"/>
                    <a:pt x="1384" y="67"/>
                  </a:cubicBezTo>
                  <a:cubicBezTo>
                    <a:pt x="1293" y="9"/>
                    <a:pt x="1152" y="9"/>
                    <a:pt x="1052" y="9"/>
                  </a:cubicBezTo>
                  <a:cubicBezTo>
                    <a:pt x="1005" y="3"/>
                    <a:pt x="957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662718" y="1469875"/>
              <a:ext cx="2925" cy="2925"/>
            </a:xfrm>
            <a:custGeom>
              <a:rect b="b" l="l" r="r" t="t"/>
              <a:pathLst>
                <a:path extrusionOk="0" h="117" w="117">
                  <a:moveTo>
                    <a:pt x="34" y="1"/>
                  </a:moveTo>
                  <a:cubicBezTo>
                    <a:pt x="25" y="1"/>
                    <a:pt x="17" y="9"/>
                    <a:pt x="9" y="17"/>
                  </a:cubicBezTo>
                  <a:cubicBezTo>
                    <a:pt x="1" y="17"/>
                    <a:pt x="1" y="25"/>
                    <a:pt x="1" y="42"/>
                  </a:cubicBezTo>
                  <a:cubicBezTo>
                    <a:pt x="1" y="50"/>
                    <a:pt x="1" y="59"/>
                    <a:pt x="9" y="67"/>
                  </a:cubicBezTo>
                  <a:lnTo>
                    <a:pt x="34" y="92"/>
                  </a:lnTo>
                  <a:cubicBezTo>
                    <a:pt x="50" y="100"/>
                    <a:pt x="59" y="108"/>
                    <a:pt x="67" y="117"/>
                  </a:cubicBezTo>
                  <a:lnTo>
                    <a:pt x="75" y="108"/>
                  </a:lnTo>
                  <a:lnTo>
                    <a:pt x="83" y="117"/>
                  </a:lnTo>
                  <a:lnTo>
                    <a:pt x="92" y="117"/>
                  </a:lnTo>
                  <a:cubicBezTo>
                    <a:pt x="92" y="117"/>
                    <a:pt x="100" y="108"/>
                    <a:pt x="108" y="108"/>
                  </a:cubicBezTo>
                  <a:lnTo>
                    <a:pt x="108" y="100"/>
                  </a:lnTo>
                  <a:cubicBezTo>
                    <a:pt x="117" y="92"/>
                    <a:pt x="108" y="83"/>
                    <a:pt x="108" y="75"/>
                  </a:cubicBezTo>
                  <a:cubicBezTo>
                    <a:pt x="100" y="67"/>
                    <a:pt x="92" y="50"/>
                    <a:pt x="83" y="42"/>
                  </a:cubicBezTo>
                  <a:cubicBezTo>
                    <a:pt x="75" y="34"/>
                    <a:pt x="67" y="25"/>
                    <a:pt x="59" y="17"/>
                  </a:cubicBezTo>
                  <a:lnTo>
                    <a:pt x="50" y="9"/>
                  </a:lnTo>
                  <a:cubicBezTo>
                    <a:pt x="50" y="9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625518" y="1464500"/>
              <a:ext cx="10925" cy="3350"/>
            </a:xfrm>
            <a:custGeom>
              <a:rect b="b" l="l" r="r" t="t"/>
              <a:pathLst>
                <a:path extrusionOk="0" h="134" w="437">
                  <a:moveTo>
                    <a:pt x="411" y="0"/>
                  </a:moveTo>
                  <a:cubicBezTo>
                    <a:pt x="378" y="0"/>
                    <a:pt x="345" y="8"/>
                    <a:pt x="320" y="17"/>
                  </a:cubicBezTo>
                  <a:cubicBezTo>
                    <a:pt x="287" y="25"/>
                    <a:pt x="254" y="33"/>
                    <a:pt x="221" y="42"/>
                  </a:cubicBezTo>
                  <a:cubicBezTo>
                    <a:pt x="155" y="58"/>
                    <a:pt x="88" y="75"/>
                    <a:pt x="22" y="91"/>
                  </a:cubicBezTo>
                  <a:lnTo>
                    <a:pt x="30" y="91"/>
                  </a:lnTo>
                  <a:cubicBezTo>
                    <a:pt x="0" y="99"/>
                    <a:pt x="11" y="134"/>
                    <a:pt x="32" y="134"/>
                  </a:cubicBezTo>
                  <a:cubicBezTo>
                    <a:pt x="34" y="134"/>
                    <a:pt x="36" y="133"/>
                    <a:pt x="39" y="133"/>
                  </a:cubicBezTo>
                  <a:cubicBezTo>
                    <a:pt x="105" y="116"/>
                    <a:pt x="163" y="100"/>
                    <a:pt x="229" y="91"/>
                  </a:cubicBezTo>
                  <a:cubicBezTo>
                    <a:pt x="262" y="83"/>
                    <a:pt x="295" y="75"/>
                    <a:pt x="329" y="66"/>
                  </a:cubicBezTo>
                  <a:cubicBezTo>
                    <a:pt x="362" y="58"/>
                    <a:pt x="387" y="50"/>
                    <a:pt x="420" y="33"/>
                  </a:cubicBezTo>
                  <a:cubicBezTo>
                    <a:pt x="436" y="25"/>
                    <a:pt x="428" y="0"/>
                    <a:pt x="4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651150" y="1463675"/>
              <a:ext cx="1050" cy="625"/>
            </a:xfrm>
            <a:custGeom>
              <a:rect b="b" l="l" r="r" t="t"/>
              <a:pathLst>
                <a:path extrusionOk="0" h="25" w="42">
                  <a:moveTo>
                    <a:pt x="0" y="0"/>
                  </a:moveTo>
                  <a:lnTo>
                    <a:pt x="0" y="8"/>
                  </a:lnTo>
                  <a:lnTo>
                    <a:pt x="0" y="25"/>
                  </a:lnTo>
                  <a:lnTo>
                    <a:pt x="33" y="25"/>
                  </a:lnTo>
                  <a:lnTo>
                    <a:pt x="33" y="17"/>
                  </a:lnTo>
                  <a:lnTo>
                    <a:pt x="42" y="17"/>
                  </a:lnTo>
                  <a:lnTo>
                    <a:pt x="42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569268" y="1435850"/>
              <a:ext cx="26150" cy="18325"/>
            </a:xfrm>
            <a:custGeom>
              <a:rect b="b" l="l" r="r" t="t"/>
              <a:pathLst>
                <a:path extrusionOk="0" h="733" w="1046">
                  <a:moveTo>
                    <a:pt x="943" y="0"/>
                  </a:moveTo>
                  <a:cubicBezTo>
                    <a:pt x="909" y="0"/>
                    <a:pt x="874" y="7"/>
                    <a:pt x="855" y="11"/>
                  </a:cubicBezTo>
                  <a:cubicBezTo>
                    <a:pt x="781" y="28"/>
                    <a:pt x="706" y="61"/>
                    <a:pt x="631" y="77"/>
                  </a:cubicBezTo>
                  <a:cubicBezTo>
                    <a:pt x="573" y="102"/>
                    <a:pt x="507" y="127"/>
                    <a:pt x="449" y="168"/>
                  </a:cubicBezTo>
                  <a:cubicBezTo>
                    <a:pt x="300" y="268"/>
                    <a:pt x="167" y="392"/>
                    <a:pt x="35" y="508"/>
                  </a:cubicBezTo>
                  <a:cubicBezTo>
                    <a:pt x="1" y="542"/>
                    <a:pt x="34" y="599"/>
                    <a:pt x="75" y="599"/>
                  </a:cubicBezTo>
                  <a:cubicBezTo>
                    <a:pt x="84" y="599"/>
                    <a:pt x="93" y="597"/>
                    <a:pt x="101" y="591"/>
                  </a:cubicBezTo>
                  <a:cubicBezTo>
                    <a:pt x="209" y="516"/>
                    <a:pt x="308" y="450"/>
                    <a:pt x="416" y="376"/>
                  </a:cubicBezTo>
                  <a:lnTo>
                    <a:pt x="416" y="376"/>
                  </a:lnTo>
                  <a:cubicBezTo>
                    <a:pt x="408" y="400"/>
                    <a:pt x="408" y="417"/>
                    <a:pt x="408" y="434"/>
                  </a:cubicBezTo>
                  <a:cubicBezTo>
                    <a:pt x="416" y="533"/>
                    <a:pt x="457" y="624"/>
                    <a:pt x="540" y="682"/>
                  </a:cubicBezTo>
                  <a:cubicBezTo>
                    <a:pt x="589" y="716"/>
                    <a:pt x="645" y="733"/>
                    <a:pt x="702" y="733"/>
                  </a:cubicBezTo>
                  <a:cubicBezTo>
                    <a:pt x="743" y="733"/>
                    <a:pt x="784" y="724"/>
                    <a:pt x="822" y="707"/>
                  </a:cubicBezTo>
                  <a:cubicBezTo>
                    <a:pt x="913" y="666"/>
                    <a:pt x="963" y="566"/>
                    <a:pt x="979" y="475"/>
                  </a:cubicBezTo>
                  <a:cubicBezTo>
                    <a:pt x="979" y="450"/>
                    <a:pt x="979" y="425"/>
                    <a:pt x="979" y="400"/>
                  </a:cubicBezTo>
                  <a:cubicBezTo>
                    <a:pt x="979" y="376"/>
                    <a:pt x="971" y="351"/>
                    <a:pt x="963" y="326"/>
                  </a:cubicBezTo>
                  <a:cubicBezTo>
                    <a:pt x="955" y="268"/>
                    <a:pt x="913" y="218"/>
                    <a:pt x="872" y="185"/>
                  </a:cubicBezTo>
                  <a:cubicBezTo>
                    <a:pt x="880" y="177"/>
                    <a:pt x="880" y="177"/>
                    <a:pt x="888" y="177"/>
                  </a:cubicBezTo>
                  <a:cubicBezTo>
                    <a:pt x="938" y="160"/>
                    <a:pt x="1046" y="119"/>
                    <a:pt x="1037" y="52"/>
                  </a:cubicBezTo>
                  <a:cubicBezTo>
                    <a:pt x="1028" y="11"/>
                    <a:pt x="986" y="0"/>
                    <a:pt x="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690075" y="1433775"/>
              <a:ext cx="26175" cy="18350"/>
            </a:xfrm>
            <a:custGeom>
              <a:rect b="b" l="l" r="r" t="t"/>
              <a:pathLst>
                <a:path extrusionOk="0" h="734" w="1047">
                  <a:moveTo>
                    <a:pt x="104" y="1"/>
                  </a:moveTo>
                  <a:cubicBezTo>
                    <a:pt x="61" y="1"/>
                    <a:pt x="18" y="11"/>
                    <a:pt x="9" y="53"/>
                  </a:cubicBezTo>
                  <a:cubicBezTo>
                    <a:pt x="1" y="119"/>
                    <a:pt x="109" y="160"/>
                    <a:pt x="158" y="177"/>
                  </a:cubicBezTo>
                  <a:cubicBezTo>
                    <a:pt x="167" y="185"/>
                    <a:pt x="167" y="185"/>
                    <a:pt x="175" y="185"/>
                  </a:cubicBezTo>
                  <a:cubicBezTo>
                    <a:pt x="134" y="218"/>
                    <a:pt x="100" y="268"/>
                    <a:pt x="84" y="326"/>
                  </a:cubicBezTo>
                  <a:cubicBezTo>
                    <a:pt x="76" y="351"/>
                    <a:pt x="67" y="376"/>
                    <a:pt x="67" y="401"/>
                  </a:cubicBezTo>
                  <a:cubicBezTo>
                    <a:pt x="67" y="425"/>
                    <a:pt x="67" y="450"/>
                    <a:pt x="67" y="475"/>
                  </a:cubicBezTo>
                  <a:cubicBezTo>
                    <a:pt x="84" y="575"/>
                    <a:pt x="134" y="666"/>
                    <a:pt x="225" y="707"/>
                  </a:cubicBezTo>
                  <a:cubicBezTo>
                    <a:pt x="263" y="724"/>
                    <a:pt x="303" y="733"/>
                    <a:pt x="344" y="733"/>
                  </a:cubicBezTo>
                  <a:cubicBezTo>
                    <a:pt x="401" y="733"/>
                    <a:pt x="458" y="716"/>
                    <a:pt x="506" y="682"/>
                  </a:cubicBezTo>
                  <a:cubicBezTo>
                    <a:pt x="589" y="624"/>
                    <a:pt x="639" y="533"/>
                    <a:pt x="639" y="434"/>
                  </a:cubicBezTo>
                  <a:cubicBezTo>
                    <a:pt x="639" y="417"/>
                    <a:pt x="639" y="401"/>
                    <a:pt x="639" y="384"/>
                  </a:cubicBezTo>
                  <a:cubicBezTo>
                    <a:pt x="738" y="450"/>
                    <a:pt x="846" y="525"/>
                    <a:pt x="945" y="591"/>
                  </a:cubicBezTo>
                  <a:cubicBezTo>
                    <a:pt x="954" y="597"/>
                    <a:pt x="963" y="599"/>
                    <a:pt x="972" y="599"/>
                  </a:cubicBezTo>
                  <a:cubicBezTo>
                    <a:pt x="1012" y="599"/>
                    <a:pt x="1046" y="543"/>
                    <a:pt x="1012" y="508"/>
                  </a:cubicBezTo>
                  <a:cubicBezTo>
                    <a:pt x="879" y="392"/>
                    <a:pt x="747" y="268"/>
                    <a:pt x="597" y="169"/>
                  </a:cubicBezTo>
                  <a:cubicBezTo>
                    <a:pt x="548" y="127"/>
                    <a:pt x="481" y="102"/>
                    <a:pt x="415" y="86"/>
                  </a:cubicBezTo>
                  <a:cubicBezTo>
                    <a:pt x="341" y="61"/>
                    <a:pt x="266" y="28"/>
                    <a:pt x="192" y="11"/>
                  </a:cubicBezTo>
                  <a:cubicBezTo>
                    <a:pt x="173" y="8"/>
                    <a:pt x="138" y="1"/>
                    <a:pt x="1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558975" y="1558025"/>
              <a:ext cx="13850" cy="25100"/>
            </a:xfrm>
            <a:custGeom>
              <a:rect b="b" l="l" r="r" t="t"/>
              <a:pathLst>
                <a:path extrusionOk="0" h="1004" w="554">
                  <a:moveTo>
                    <a:pt x="92" y="1"/>
                  </a:moveTo>
                  <a:cubicBezTo>
                    <a:pt x="81" y="1"/>
                    <a:pt x="70" y="5"/>
                    <a:pt x="67" y="12"/>
                  </a:cubicBezTo>
                  <a:cubicBezTo>
                    <a:pt x="9" y="79"/>
                    <a:pt x="0" y="203"/>
                    <a:pt x="0" y="286"/>
                  </a:cubicBezTo>
                  <a:cubicBezTo>
                    <a:pt x="0" y="385"/>
                    <a:pt x="25" y="476"/>
                    <a:pt x="75" y="559"/>
                  </a:cubicBezTo>
                  <a:cubicBezTo>
                    <a:pt x="125" y="642"/>
                    <a:pt x="183" y="708"/>
                    <a:pt x="249" y="783"/>
                  </a:cubicBezTo>
                  <a:cubicBezTo>
                    <a:pt x="315" y="858"/>
                    <a:pt x="381" y="957"/>
                    <a:pt x="472" y="998"/>
                  </a:cubicBezTo>
                  <a:cubicBezTo>
                    <a:pt x="481" y="1002"/>
                    <a:pt x="490" y="1004"/>
                    <a:pt x="499" y="1004"/>
                  </a:cubicBezTo>
                  <a:cubicBezTo>
                    <a:pt x="529" y="1004"/>
                    <a:pt x="554" y="981"/>
                    <a:pt x="547" y="949"/>
                  </a:cubicBezTo>
                  <a:cubicBezTo>
                    <a:pt x="514" y="858"/>
                    <a:pt x="448" y="783"/>
                    <a:pt x="390" y="717"/>
                  </a:cubicBezTo>
                  <a:cubicBezTo>
                    <a:pt x="332" y="650"/>
                    <a:pt x="274" y="584"/>
                    <a:pt x="224" y="510"/>
                  </a:cubicBezTo>
                  <a:cubicBezTo>
                    <a:pt x="174" y="443"/>
                    <a:pt x="141" y="369"/>
                    <a:pt x="133" y="286"/>
                  </a:cubicBezTo>
                  <a:cubicBezTo>
                    <a:pt x="133" y="244"/>
                    <a:pt x="133" y="195"/>
                    <a:pt x="133" y="153"/>
                  </a:cubicBezTo>
                  <a:cubicBezTo>
                    <a:pt x="141" y="104"/>
                    <a:pt x="141" y="62"/>
                    <a:pt x="125" y="21"/>
                  </a:cubicBezTo>
                  <a:cubicBezTo>
                    <a:pt x="120" y="7"/>
                    <a:pt x="105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730868" y="1556225"/>
              <a:ext cx="9750" cy="16825"/>
            </a:xfrm>
            <a:custGeom>
              <a:rect b="b" l="l" r="r" t="t"/>
              <a:pathLst>
                <a:path extrusionOk="0" h="673" w="390">
                  <a:moveTo>
                    <a:pt x="200" y="0"/>
                  </a:moveTo>
                  <a:cubicBezTo>
                    <a:pt x="176" y="0"/>
                    <a:pt x="150" y="30"/>
                    <a:pt x="150" y="60"/>
                  </a:cubicBezTo>
                  <a:cubicBezTo>
                    <a:pt x="150" y="63"/>
                    <a:pt x="150" y="68"/>
                    <a:pt x="150" y="68"/>
                  </a:cubicBezTo>
                  <a:cubicBezTo>
                    <a:pt x="150" y="76"/>
                    <a:pt x="150" y="84"/>
                    <a:pt x="150" y="93"/>
                  </a:cubicBezTo>
                  <a:cubicBezTo>
                    <a:pt x="158" y="101"/>
                    <a:pt x="158" y="109"/>
                    <a:pt x="158" y="126"/>
                  </a:cubicBezTo>
                  <a:lnTo>
                    <a:pt x="158" y="142"/>
                  </a:lnTo>
                  <a:cubicBezTo>
                    <a:pt x="158" y="151"/>
                    <a:pt x="158" y="151"/>
                    <a:pt x="158" y="159"/>
                  </a:cubicBezTo>
                  <a:lnTo>
                    <a:pt x="158" y="167"/>
                  </a:lnTo>
                  <a:cubicBezTo>
                    <a:pt x="150" y="217"/>
                    <a:pt x="133" y="275"/>
                    <a:pt x="116" y="333"/>
                  </a:cubicBezTo>
                  <a:cubicBezTo>
                    <a:pt x="100" y="391"/>
                    <a:pt x="92" y="441"/>
                    <a:pt x="75" y="499"/>
                  </a:cubicBezTo>
                  <a:cubicBezTo>
                    <a:pt x="75" y="515"/>
                    <a:pt x="67" y="540"/>
                    <a:pt x="58" y="557"/>
                  </a:cubicBezTo>
                  <a:cubicBezTo>
                    <a:pt x="58" y="565"/>
                    <a:pt x="58" y="573"/>
                    <a:pt x="50" y="582"/>
                  </a:cubicBezTo>
                  <a:lnTo>
                    <a:pt x="42" y="582"/>
                  </a:lnTo>
                  <a:cubicBezTo>
                    <a:pt x="9" y="590"/>
                    <a:pt x="0" y="640"/>
                    <a:pt x="25" y="656"/>
                  </a:cubicBezTo>
                  <a:cubicBezTo>
                    <a:pt x="46" y="668"/>
                    <a:pt x="65" y="673"/>
                    <a:pt x="82" y="673"/>
                  </a:cubicBezTo>
                  <a:cubicBezTo>
                    <a:pt x="190" y="673"/>
                    <a:pt x="237" y="477"/>
                    <a:pt x="266" y="391"/>
                  </a:cubicBezTo>
                  <a:cubicBezTo>
                    <a:pt x="290" y="292"/>
                    <a:pt x="390" y="18"/>
                    <a:pt x="208" y="2"/>
                  </a:cubicBezTo>
                  <a:cubicBezTo>
                    <a:pt x="205" y="1"/>
                    <a:pt x="202" y="0"/>
                    <a:pt x="2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739993" y="1554400"/>
              <a:ext cx="2300" cy="4375"/>
            </a:xfrm>
            <a:custGeom>
              <a:rect b="b" l="l" r="r" t="t"/>
              <a:pathLst>
                <a:path extrusionOk="0" h="175" w="92">
                  <a:moveTo>
                    <a:pt x="66" y="0"/>
                  </a:moveTo>
                  <a:cubicBezTo>
                    <a:pt x="58" y="0"/>
                    <a:pt x="41" y="8"/>
                    <a:pt x="33" y="17"/>
                  </a:cubicBezTo>
                  <a:cubicBezTo>
                    <a:pt x="33" y="25"/>
                    <a:pt x="25" y="33"/>
                    <a:pt x="25" y="41"/>
                  </a:cubicBezTo>
                  <a:cubicBezTo>
                    <a:pt x="17" y="50"/>
                    <a:pt x="17" y="58"/>
                    <a:pt x="8" y="66"/>
                  </a:cubicBezTo>
                  <a:cubicBezTo>
                    <a:pt x="8" y="75"/>
                    <a:pt x="8" y="91"/>
                    <a:pt x="8" y="99"/>
                  </a:cubicBezTo>
                  <a:cubicBezTo>
                    <a:pt x="8" y="99"/>
                    <a:pt x="0" y="116"/>
                    <a:pt x="0" y="124"/>
                  </a:cubicBezTo>
                  <a:cubicBezTo>
                    <a:pt x="0" y="133"/>
                    <a:pt x="0" y="141"/>
                    <a:pt x="8" y="157"/>
                  </a:cubicBezTo>
                  <a:cubicBezTo>
                    <a:pt x="8" y="166"/>
                    <a:pt x="24" y="174"/>
                    <a:pt x="40" y="174"/>
                  </a:cubicBezTo>
                  <a:lnTo>
                    <a:pt x="40" y="174"/>
                  </a:lnTo>
                  <a:cubicBezTo>
                    <a:pt x="52" y="174"/>
                    <a:pt x="59" y="173"/>
                    <a:pt x="66" y="166"/>
                  </a:cubicBezTo>
                  <a:cubicBezTo>
                    <a:pt x="75" y="166"/>
                    <a:pt x="75" y="157"/>
                    <a:pt x="83" y="157"/>
                  </a:cubicBezTo>
                  <a:cubicBezTo>
                    <a:pt x="83" y="149"/>
                    <a:pt x="83" y="141"/>
                    <a:pt x="83" y="133"/>
                  </a:cubicBezTo>
                  <a:cubicBezTo>
                    <a:pt x="91" y="116"/>
                    <a:pt x="91" y="99"/>
                    <a:pt x="91" y="83"/>
                  </a:cubicBezTo>
                  <a:lnTo>
                    <a:pt x="91" y="58"/>
                  </a:lnTo>
                  <a:cubicBezTo>
                    <a:pt x="91" y="50"/>
                    <a:pt x="91" y="41"/>
                    <a:pt x="91" y="33"/>
                  </a:cubicBezTo>
                  <a:cubicBezTo>
                    <a:pt x="91" y="25"/>
                    <a:pt x="91" y="17"/>
                    <a:pt x="83" y="17"/>
                  </a:cubicBezTo>
                  <a:cubicBezTo>
                    <a:pt x="83" y="8"/>
                    <a:pt x="75" y="0"/>
                    <a:pt x="66" y="0"/>
                  </a:cubicBezTo>
                  <a:close/>
                  <a:moveTo>
                    <a:pt x="40" y="174"/>
                  </a:moveTo>
                  <a:cubicBezTo>
                    <a:pt x="38" y="174"/>
                    <a:pt x="36" y="174"/>
                    <a:pt x="33" y="174"/>
                  </a:cubicBezTo>
                  <a:lnTo>
                    <a:pt x="41" y="174"/>
                  </a:lnTo>
                  <a:cubicBezTo>
                    <a:pt x="41" y="174"/>
                    <a:pt x="40" y="174"/>
                    <a:pt x="40" y="1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540093" y="1427600"/>
              <a:ext cx="35000" cy="17200"/>
            </a:xfrm>
            <a:custGeom>
              <a:rect b="b" l="l" r="r" t="t"/>
              <a:pathLst>
                <a:path extrusionOk="0" h="688" w="1400">
                  <a:moveTo>
                    <a:pt x="1374" y="0"/>
                  </a:moveTo>
                  <a:cubicBezTo>
                    <a:pt x="1372" y="0"/>
                    <a:pt x="1370" y="1"/>
                    <a:pt x="1368" y="1"/>
                  </a:cubicBezTo>
                  <a:cubicBezTo>
                    <a:pt x="1111" y="26"/>
                    <a:pt x="912" y="200"/>
                    <a:pt x="730" y="366"/>
                  </a:cubicBezTo>
                  <a:cubicBezTo>
                    <a:pt x="639" y="449"/>
                    <a:pt x="539" y="515"/>
                    <a:pt x="415" y="540"/>
                  </a:cubicBezTo>
                  <a:cubicBezTo>
                    <a:pt x="380" y="546"/>
                    <a:pt x="340" y="552"/>
                    <a:pt x="300" y="552"/>
                  </a:cubicBezTo>
                  <a:cubicBezTo>
                    <a:pt x="283" y="552"/>
                    <a:pt x="266" y="551"/>
                    <a:pt x="249" y="548"/>
                  </a:cubicBezTo>
                  <a:cubicBezTo>
                    <a:pt x="183" y="548"/>
                    <a:pt x="125" y="532"/>
                    <a:pt x="59" y="532"/>
                  </a:cubicBezTo>
                  <a:cubicBezTo>
                    <a:pt x="25" y="540"/>
                    <a:pt x="1" y="581"/>
                    <a:pt x="25" y="614"/>
                  </a:cubicBezTo>
                  <a:cubicBezTo>
                    <a:pt x="86" y="669"/>
                    <a:pt x="190" y="688"/>
                    <a:pt x="281" y="688"/>
                  </a:cubicBezTo>
                  <a:cubicBezTo>
                    <a:pt x="314" y="688"/>
                    <a:pt x="346" y="685"/>
                    <a:pt x="373" y="681"/>
                  </a:cubicBezTo>
                  <a:cubicBezTo>
                    <a:pt x="506" y="664"/>
                    <a:pt x="630" y="623"/>
                    <a:pt x="738" y="540"/>
                  </a:cubicBezTo>
                  <a:cubicBezTo>
                    <a:pt x="846" y="457"/>
                    <a:pt x="929" y="349"/>
                    <a:pt x="1036" y="275"/>
                  </a:cubicBezTo>
                  <a:cubicBezTo>
                    <a:pt x="1144" y="184"/>
                    <a:pt x="1276" y="142"/>
                    <a:pt x="1384" y="51"/>
                  </a:cubicBezTo>
                  <a:cubicBezTo>
                    <a:pt x="1399" y="36"/>
                    <a:pt x="1394" y="0"/>
                    <a:pt x="1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552718" y="1431450"/>
              <a:ext cx="8875" cy="6575"/>
            </a:xfrm>
            <a:custGeom>
              <a:rect b="b" l="l" r="r" t="t"/>
              <a:pathLst>
                <a:path extrusionOk="0" h="263" w="355">
                  <a:moveTo>
                    <a:pt x="306" y="0"/>
                  </a:moveTo>
                  <a:cubicBezTo>
                    <a:pt x="301" y="0"/>
                    <a:pt x="296" y="2"/>
                    <a:pt x="291" y="5"/>
                  </a:cubicBezTo>
                  <a:cubicBezTo>
                    <a:pt x="283" y="13"/>
                    <a:pt x="266" y="21"/>
                    <a:pt x="258" y="30"/>
                  </a:cubicBezTo>
                  <a:cubicBezTo>
                    <a:pt x="250" y="38"/>
                    <a:pt x="233" y="46"/>
                    <a:pt x="225" y="54"/>
                  </a:cubicBezTo>
                  <a:cubicBezTo>
                    <a:pt x="208" y="71"/>
                    <a:pt x="192" y="88"/>
                    <a:pt x="167" y="96"/>
                  </a:cubicBezTo>
                  <a:cubicBezTo>
                    <a:pt x="125" y="129"/>
                    <a:pt x="76" y="162"/>
                    <a:pt x="34" y="187"/>
                  </a:cubicBezTo>
                  <a:cubicBezTo>
                    <a:pt x="9" y="195"/>
                    <a:pt x="1" y="220"/>
                    <a:pt x="18" y="245"/>
                  </a:cubicBezTo>
                  <a:cubicBezTo>
                    <a:pt x="23" y="255"/>
                    <a:pt x="34" y="262"/>
                    <a:pt x="48" y="262"/>
                  </a:cubicBezTo>
                  <a:cubicBezTo>
                    <a:pt x="57" y="262"/>
                    <a:pt x="66" y="260"/>
                    <a:pt x="76" y="253"/>
                  </a:cubicBezTo>
                  <a:cubicBezTo>
                    <a:pt x="125" y="228"/>
                    <a:pt x="167" y="204"/>
                    <a:pt x="208" y="170"/>
                  </a:cubicBezTo>
                  <a:cubicBezTo>
                    <a:pt x="233" y="154"/>
                    <a:pt x="258" y="137"/>
                    <a:pt x="274" y="112"/>
                  </a:cubicBezTo>
                  <a:cubicBezTo>
                    <a:pt x="291" y="104"/>
                    <a:pt x="299" y="96"/>
                    <a:pt x="308" y="88"/>
                  </a:cubicBezTo>
                  <a:cubicBezTo>
                    <a:pt x="316" y="71"/>
                    <a:pt x="324" y="63"/>
                    <a:pt x="341" y="46"/>
                  </a:cubicBezTo>
                  <a:cubicBezTo>
                    <a:pt x="354" y="26"/>
                    <a:pt x="329" y="0"/>
                    <a:pt x="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578618" y="1427525"/>
              <a:ext cx="9150" cy="3025"/>
            </a:xfrm>
            <a:custGeom>
              <a:rect b="b" l="l" r="r" t="t"/>
              <a:pathLst>
                <a:path extrusionOk="0" h="121" w="366">
                  <a:moveTo>
                    <a:pt x="284" y="1"/>
                  </a:moveTo>
                  <a:cubicBezTo>
                    <a:pt x="275" y="1"/>
                    <a:pt x="266" y="2"/>
                    <a:pt x="257" y="4"/>
                  </a:cubicBezTo>
                  <a:cubicBezTo>
                    <a:pt x="233" y="4"/>
                    <a:pt x="208" y="13"/>
                    <a:pt x="183" y="21"/>
                  </a:cubicBezTo>
                  <a:lnTo>
                    <a:pt x="34" y="54"/>
                  </a:lnTo>
                  <a:cubicBezTo>
                    <a:pt x="17" y="62"/>
                    <a:pt x="1" y="79"/>
                    <a:pt x="9" y="95"/>
                  </a:cubicBezTo>
                  <a:cubicBezTo>
                    <a:pt x="17" y="120"/>
                    <a:pt x="34" y="120"/>
                    <a:pt x="50" y="120"/>
                  </a:cubicBezTo>
                  <a:cubicBezTo>
                    <a:pt x="100" y="112"/>
                    <a:pt x="150" y="104"/>
                    <a:pt x="199" y="95"/>
                  </a:cubicBezTo>
                  <a:cubicBezTo>
                    <a:pt x="224" y="95"/>
                    <a:pt x="249" y="95"/>
                    <a:pt x="274" y="87"/>
                  </a:cubicBezTo>
                  <a:cubicBezTo>
                    <a:pt x="299" y="79"/>
                    <a:pt x="324" y="71"/>
                    <a:pt x="349" y="54"/>
                  </a:cubicBezTo>
                  <a:cubicBezTo>
                    <a:pt x="365" y="46"/>
                    <a:pt x="365" y="13"/>
                    <a:pt x="340" y="4"/>
                  </a:cubicBezTo>
                  <a:cubicBezTo>
                    <a:pt x="324" y="4"/>
                    <a:pt x="304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580268" y="1422025"/>
              <a:ext cx="5625" cy="1525"/>
            </a:xfrm>
            <a:custGeom>
              <a:rect b="b" l="l" r="r" t="t"/>
              <a:pathLst>
                <a:path extrusionOk="0" h="61" w="225">
                  <a:moveTo>
                    <a:pt x="117" y="1"/>
                  </a:moveTo>
                  <a:cubicBezTo>
                    <a:pt x="84" y="1"/>
                    <a:pt x="59" y="1"/>
                    <a:pt x="26" y="9"/>
                  </a:cubicBezTo>
                  <a:cubicBezTo>
                    <a:pt x="9" y="9"/>
                    <a:pt x="1" y="17"/>
                    <a:pt x="1" y="34"/>
                  </a:cubicBezTo>
                  <a:cubicBezTo>
                    <a:pt x="1" y="47"/>
                    <a:pt x="6" y="61"/>
                    <a:pt x="17" y="61"/>
                  </a:cubicBezTo>
                  <a:cubicBezTo>
                    <a:pt x="20" y="61"/>
                    <a:pt x="23" y="60"/>
                    <a:pt x="26" y="59"/>
                  </a:cubicBezTo>
                  <a:lnTo>
                    <a:pt x="117" y="50"/>
                  </a:lnTo>
                  <a:cubicBezTo>
                    <a:pt x="142" y="50"/>
                    <a:pt x="175" y="42"/>
                    <a:pt x="208" y="34"/>
                  </a:cubicBezTo>
                  <a:cubicBezTo>
                    <a:pt x="225" y="34"/>
                    <a:pt x="216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691600" y="1424475"/>
              <a:ext cx="47600" cy="20750"/>
            </a:xfrm>
            <a:custGeom>
              <a:rect b="b" l="l" r="r" t="t"/>
              <a:pathLst>
                <a:path extrusionOk="0" h="830" w="1904">
                  <a:moveTo>
                    <a:pt x="319" y="1"/>
                  </a:moveTo>
                  <a:cubicBezTo>
                    <a:pt x="231" y="1"/>
                    <a:pt x="143" y="14"/>
                    <a:pt x="56" y="35"/>
                  </a:cubicBezTo>
                  <a:cubicBezTo>
                    <a:pt x="1" y="51"/>
                    <a:pt x="21" y="127"/>
                    <a:pt x="73" y="127"/>
                  </a:cubicBezTo>
                  <a:cubicBezTo>
                    <a:pt x="75" y="127"/>
                    <a:pt x="78" y="127"/>
                    <a:pt x="81" y="126"/>
                  </a:cubicBezTo>
                  <a:cubicBezTo>
                    <a:pt x="126" y="118"/>
                    <a:pt x="171" y="114"/>
                    <a:pt x="217" y="114"/>
                  </a:cubicBezTo>
                  <a:cubicBezTo>
                    <a:pt x="347" y="114"/>
                    <a:pt x="476" y="148"/>
                    <a:pt x="586" y="209"/>
                  </a:cubicBezTo>
                  <a:cubicBezTo>
                    <a:pt x="735" y="284"/>
                    <a:pt x="860" y="400"/>
                    <a:pt x="984" y="507"/>
                  </a:cubicBezTo>
                  <a:cubicBezTo>
                    <a:pt x="1108" y="607"/>
                    <a:pt x="1241" y="706"/>
                    <a:pt x="1398" y="764"/>
                  </a:cubicBezTo>
                  <a:cubicBezTo>
                    <a:pt x="1485" y="800"/>
                    <a:pt x="1590" y="829"/>
                    <a:pt x="1691" y="829"/>
                  </a:cubicBezTo>
                  <a:cubicBezTo>
                    <a:pt x="1755" y="829"/>
                    <a:pt x="1816" y="818"/>
                    <a:pt x="1870" y="789"/>
                  </a:cubicBezTo>
                  <a:cubicBezTo>
                    <a:pt x="1904" y="773"/>
                    <a:pt x="1895" y="723"/>
                    <a:pt x="1862" y="715"/>
                  </a:cubicBezTo>
                  <a:cubicBezTo>
                    <a:pt x="1779" y="690"/>
                    <a:pt x="1696" y="690"/>
                    <a:pt x="1622" y="673"/>
                  </a:cubicBezTo>
                  <a:cubicBezTo>
                    <a:pt x="1531" y="648"/>
                    <a:pt x="1456" y="623"/>
                    <a:pt x="1373" y="590"/>
                  </a:cubicBezTo>
                  <a:cubicBezTo>
                    <a:pt x="1224" y="507"/>
                    <a:pt x="1100" y="400"/>
                    <a:pt x="967" y="292"/>
                  </a:cubicBezTo>
                  <a:cubicBezTo>
                    <a:pt x="843" y="193"/>
                    <a:pt x="710" y="93"/>
                    <a:pt x="553" y="35"/>
                  </a:cubicBezTo>
                  <a:cubicBezTo>
                    <a:pt x="478" y="11"/>
                    <a:pt x="399" y="1"/>
                    <a:pt x="3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727175" y="1433225"/>
              <a:ext cx="11400" cy="4375"/>
            </a:xfrm>
            <a:custGeom>
              <a:rect b="b" l="l" r="r" t="t"/>
              <a:pathLst>
                <a:path extrusionOk="0" h="175" w="456">
                  <a:moveTo>
                    <a:pt x="58" y="0"/>
                  </a:moveTo>
                  <a:cubicBezTo>
                    <a:pt x="33" y="0"/>
                    <a:pt x="17" y="8"/>
                    <a:pt x="8" y="33"/>
                  </a:cubicBezTo>
                  <a:cubicBezTo>
                    <a:pt x="0" y="58"/>
                    <a:pt x="17" y="83"/>
                    <a:pt x="33" y="91"/>
                  </a:cubicBezTo>
                  <a:lnTo>
                    <a:pt x="41" y="91"/>
                  </a:lnTo>
                  <a:cubicBezTo>
                    <a:pt x="99" y="108"/>
                    <a:pt x="166" y="124"/>
                    <a:pt x="224" y="141"/>
                  </a:cubicBezTo>
                  <a:cubicBezTo>
                    <a:pt x="257" y="149"/>
                    <a:pt x="282" y="157"/>
                    <a:pt x="315" y="157"/>
                  </a:cubicBezTo>
                  <a:cubicBezTo>
                    <a:pt x="331" y="166"/>
                    <a:pt x="348" y="166"/>
                    <a:pt x="365" y="174"/>
                  </a:cubicBezTo>
                  <a:cubicBezTo>
                    <a:pt x="381" y="174"/>
                    <a:pt x="398" y="166"/>
                    <a:pt x="423" y="166"/>
                  </a:cubicBezTo>
                  <a:cubicBezTo>
                    <a:pt x="439" y="157"/>
                    <a:pt x="456" y="124"/>
                    <a:pt x="431" y="108"/>
                  </a:cubicBezTo>
                  <a:cubicBezTo>
                    <a:pt x="423" y="99"/>
                    <a:pt x="406" y="83"/>
                    <a:pt x="389" y="75"/>
                  </a:cubicBezTo>
                  <a:cubicBezTo>
                    <a:pt x="373" y="75"/>
                    <a:pt x="356" y="66"/>
                    <a:pt x="340" y="66"/>
                  </a:cubicBezTo>
                  <a:cubicBezTo>
                    <a:pt x="307" y="58"/>
                    <a:pt x="282" y="50"/>
                    <a:pt x="249" y="41"/>
                  </a:cubicBezTo>
                  <a:cubicBezTo>
                    <a:pt x="182" y="33"/>
                    <a:pt x="124" y="17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728825" y="1446875"/>
              <a:ext cx="6850" cy="1700"/>
            </a:xfrm>
            <a:custGeom>
              <a:rect b="b" l="l" r="r" t="t"/>
              <a:pathLst>
                <a:path extrusionOk="0" h="68" w="274">
                  <a:moveTo>
                    <a:pt x="33" y="1"/>
                  </a:moveTo>
                  <a:cubicBezTo>
                    <a:pt x="17" y="1"/>
                    <a:pt x="0" y="17"/>
                    <a:pt x="9" y="34"/>
                  </a:cubicBezTo>
                  <a:cubicBezTo>
                    <a:pt x="9" y="51"/>
                    <a:pt x="17" y="67"/>
                    <a:pt x="33" y="67"/>
                  </a:cubicBezTo>
                  <a:lnTo>
                    <a:pt x="141" y="67"/>
                  </a:lnTo>
                  <a:cubicBezTo>
                    <a:pt x="174" y="67"/>
                    <a:pt x="216" y="67"/>
                    <a:pt x="249" y="59"/>
                  </a:cubicBezTo>
                  <a:cubicBezTo>
                    <a:pt x="274" y="51"/>
                    <a:pt x="274" y="17"/>
                    <a:pt x="249" y="9"/>
                  </a:cubicBezTo>
                  <a:cubicBezTo>
                    <a:pt x="21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769818" y="1393225"/>
              <a:ext cx="12850" cy="8600"/>
            </a:xfrm>
            <a:custGeom>
              <a:rect b="b" l="l" r="r" t="t"/>
              <a:pathLst>
                <a:path extrusionOk="0" h="344" w="514">
                  <a:moveTo>
                    <a:pt x="141" y="1"/>
                  </a:moveTo>
                  <a:cubicBezTo>
                    <a:pt x="108" y="1"/>
                    <a:pt x="66" y="1"/>
                    <a:pt x="33" y="18"/>
                  </a:cubicBezTo>
                  <a:cubicBezTo>
                    <a:pt x="0" y="42"/>
                    <a:pt x="17" y="84"/>
                    <a:pt x="42" y="92"/>
                  </a:cubicBezTo>
                  <a:cubicBezTo>
                    <a:pt x="54" y="100"/>
                    <a:pt x="68" y="102"/>
                    <a:pt x="83" y="102"/>
                  </a:cubicBezTo>
                  <a:cubicBezTo>
                    <a:pt x="97" y="102"/>
                    <a:pt x="112" y="100"/>
                    <a:pt x="124" y="100"/>
                  </a:cubicBezTo>
                  <a:cubicBezTo>
                    <a:pt x="149" y="100"/>
                    <a:pt x="174" y="109"/>
                    <a:pt x="199" y="109"/>
                  </a:cubicBezTo>
                  <a:cubicBezTo>
                    <a:pt x="249" y="117"/>
                    <a:pt x="298" y="125"/>
                    <a:pt x="340" y="142"/>
                  </a:cubicBezTo>
                  <a:cubicBezTo>
                    <a:pt x="373" y="158"/>
                    <a:pt x="406" y="175"/>
                    <a:pt x="423" y="208"/>
                  </a:cubicBezTo>
                  <a:cubicBezTo>
                    <a:pt x="439" y="225"/>
                    <a:pt x="431" y="258"/>
                    <a:pt x="406" y="274"/>
                  </a:cubicBezTo>
                  <a:cubicBezTo>
                    <a:pt x="377" y="296"/>
                    <a:pt x="412" y="344"/>
                    <a:pt x="443" y="344"/>
                  </a:cubicBezTo>
                  <a:cubicBezTo>
                    <a:pt x="448" y="344"/>
                    <a:pt x="452" y="343"/>
                    <a:pt x="456" y="341"/>
                  </a:cubicBezTo>
                  <a:cubicBezTo>
                    <a:pt x="497" y="308"/>
                    <a:pt x="514" y="250"/>
                    <a:pt x="506" y="200"/>
                  </a:cubicBezTo>
                  <a:cubicBezTo>
                    <a:pt x="497" y="142"/>
                    <a:pt x="456" y="100"/>
                    <a:pt x="414" y="76"/>
                  </a:cubicBezTo>
                  <a:cubicBezTo>
                    <a:pt x="356" y="42"/>
                    <a:pt x="298" y="26"/>
                    <a:pt x="240" y="18"/>
                  </a:cubicBezTo>
                  <a:cubicBezTo>
                    <a:pt x="207" y="9"/>
                    <a:pt x="174" y="9"/>
                    <a:pt x="1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727393" y="1386700"/>
              <a:ext cx="29700" cy="11775"/>
            </a:xfrm>
            <a:custGeom>
              <a:rect b="b" l="l" r="r" t="t"/>
              <a:pathLst>
                <a:path extrusionOk="0" h="471" w="1188">
                  <a:moveTo>
                    <a:pt x="868" y="1"/>
                  </a:moveTo>
                  <a:cubicBezTo>
                    <a:pt x="776" y="1"/>
                    <a:pt x="682" y="23"/>
                    <a:pt x="595" y="63"/>
                  </a:cubicBezTo>
                  <a:cubicBezTo>
                    <a:pt x="496" y="105"/>
                    <a:pt x="396" y="154"/>
                    <a:pt x="305" y="212"/>
                  </a:cubicBezTo>
                  <a:cubicBezTo>
                    <a:pt x="206" y="270"/>
                    <a:pt x="106" y="328"/>
                    <a:pt x="23" y="411"/>
                  </a:cubicBezTo>
                  <a:cubicBezTo>
                    <a:pt x="1" y="426"/>
                    <a:pt x="20" y="470"/>
                    <a:pt x="49" y="470"/>
                  </a:cubicBezTo>
                  <a:cubicBezTo>
                    <a:pt x="52" y="470"/>
                    <a:pt x="54" y="470"/>
                    <a:pt x="57" y="469"/>
                  </a:cubicBezTo>
                  <a:cubicBezTo>
                    <a:pt x="239" y="386"/>
                    <a:pt x="405" y="270"/>
                    <a:pt x="587" y="187"/>
                  </a:cubicBezTo>
                  <a:cubicBezTo>
                    <a:pt x="685" y="136"/>
                    <a:pt x="806" y="94"/>
                    <a:pt x="924" y="94"/>
                  </a:cubicBezTo>
                  <a:cubicBezTo>
                    <a:pt x="994" y="94"/>
                    <a:pt x="1063" y="109"/>
                    <a:pt x="1125" y="146"/>
                  </a:cubicBezTo>
                  <a:cubicBezTo>
                    <a:pt x="1130" y="148"/>
                    <a:pt x="1135" y="149"/>
                    <a:pt x="1139" y="149"/>
                  </a:cubicBezTo>
                  <a:cubicBezTo>
                    <a:pt x="1166" y="149"/>
                    <a:pt x="1187" y="109"/>
                    <a:pt x="1159" y="88"/>
                  </a:cubicBezTo>
                  <a:cubicBezTo>
                    <a:pt x="1068" y="28"/>
                    <a:pt x="968" y="1"/>
                    <a:pt x="8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719543" y="1376125"/>
              <a:ext cx="27300" cy="14550"/>
            </a:xfrm>
            <a:custGeom>
              <a:rect b="b" l="l" r="r" t="t"/>
              <a:pathLst>
                <a:path extrusionOk="0" h="582" w="1092">
                  <a:moveTo>
                    <a:pt x="748" y="0"/>
                  </a:moveTo>
                  <a:cubicBezTo>
                    <a:pt x="689" y="0"/>
                    <a:pt x="622" y="25"/>
                    <a:pt x="586" y="47"/>
                  </a:cubicBezTo>
                  <a:cubicBezTo>
                    <a:pt x="478" y="105"/>
                    <a:pt x="387" y="188"/>
                    <a:pt x="288" y="271"/>
                  </a:cubicBezTo>
                  <a:cubicBezTo>
                    <a:pt x="188" y="354"/>
                    <a:pt x="97" y="436"/>
                    <a:pt x="14" y="536"/>
                  </a:cubicBezTo>
                  <a:cubicBezTo>
                    <a:pt x="1" y="556"/>
                    <a:pt x="20" y="582"/>
                    <a:pt x="41" y="582"/>
                  </a:cubicBezTo>
                  <a:cubicBezTo>
                    <a:pt x="46" y="582"/>
                    <a:pt x="51" y="580"/>
                    <a:pt x="56" y="577"/>
                  </a:cubicBezTo>
                  <a:cubicBezTo>
                    <a:pt x="205" y="461"/>
                    <a:pt x="346" y="329"/>
                    <a:pt x="503" y="221"/>
                  </a:cubicBezTo>
                  <a:cubicBezTo>
                    <a:pt x="536" y="196"/>
                    <a:pt x="578" y="163"/>
                    <a:pt x="619" y="138"/>
                  </a:cubicBezTo>
                  <a:cubicBezTo>
                    <a:pt x="636" y="130"/>
                    <a:pt x="652" y="122"/>
                    <a:pt x="669" y="113"/>
                  </a:cubicBezTo>
                  <a:cubicBezTo>
                    <a:pt x="685" y="113"/>
                    <a:pt x="710" y="113"/>
                    <a:pt x="727" y="105"/>
                  </a:cubicBezTo>
                  <a:lnTo>
                    <a:pt x="727" y="113"/>
                  </a:lnTo>
                  <a:cubicBezTo>
                    <a:pt x="710" y="130"/>
                    <a:pt x="694" y="146"/>
                    <a:pt x="677" y="171"/>
                  </a:cubicBezTo>
                  <a:cubicBezTo>
                    <a:pt x="636" y="204"/>
                    <a:pt x="603" y="246"/>
                    <a:pt x="569" y="279"/>
                  </a:cubicBezTo>
                  <a:cubicBezTo>
                    <a:pt x="540" y="309"/>
                    <a:pt x="564" y="372"/>
                    <a:pt x="605" y="372"/>
                  </a:cubicBezTo>
                  <a:cubicBezTo>
                    <a:pt x="610" y="372"/>
                    <a:pt x="614" y="372"/>
                    <a:pt x="619" y="370"/>
                  </a:cubicBezTo>
                  <a:cubicBezTo>
                    <a:pt x="694" y="337"/>
                    <a:pt x="768" y="312"/>
                    <a:pt x="843" y="296"/>
                  </a:cubicBezTo>
                  <a:cubicBezTo>
                    <a:pt x="884" y="287"/>
                    <a:pt x="917" y="287"/>
                    <a:pt x="959" y="279"/>
                  </a:cubicBezTo>
                  <a:cubicBezTo>
                    <a:pt x="992" y="271"/>
                    <a:pt x="1033" y="271"/>
                    <a:pt x="1067" y="254"/>
                  </a:cubicBezTo>
                  <a:cubicBezTo>
                    <a:pt x="1083" y="238"/>
                    <a:pt x="1091" y="204"/>
                    <a:pt x="1067" y="196"/>
                  </a:cubicBezTo>
                  <a:cubicBezTo>
                    <a:pt x="1042" y="184"/>
                    <a:pt x="1012" y="179"/>
                    <a:pt x="981" y="179"/>
                  </a:cubicBezTo>
                  <a:cubicBezTo>
                    <a:pt x="930" y="179"/>
                    <a:pt x="876" y="191"/>
                    <a:pt x="835" y="196"/>
                  </a:cubicBezTo>
                  <a:cubicBezTo>
                    <a:pt x="818" y="204"/>
                    <a:pt x="801" y="204"/>
                    <a:pt x="777" y="213"/>
                  </a:cubicBezTo>
                  <a:lnTo>
                    <a:pt x="785" y="204"/>
                  </a:lnTo>
                  <a:cubicBezTo>
                    <a:pt x="818" y="171"/>
                    <a:pt x="876" y="130"/>
                    <a:pt x="859" y="72"/>
                  </a:cubicBezTo>
                  <a:cubicBezTo>
                    <a:pt x="844" y="18"/>
                    <a:pt x="799" y="0"/>
                    <a:pt x="7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714618" y="1373700"/>
              <a:ext cx="12600" cy="13300"/>
            </a:xfrm>
            <a:custGeom>
              <a:rect b="b" l="l" r="r" t="t"/>
              <a:pathLst>
                <a:path extrusionOk="0" h="532" w="504">
                  <a:moveTo>
                    <a:pt x="459" y="0"/>
                  </a:moveTo>
                  <a:cubicBezTo>
                    <a:pt x="451" y="0"/>
                    <a:pt x="443" y="4"/>
                    <a:pt x="435" y="11"/>
                  </a:cubicBezTo>
                  <a:cubicBezTo>
                    <a:pt x="269" y="152"/>
                    <a:pt x="128" y="318"/>
                    <a:pt x="12" y="500"/>
                  </a:cubicBezTo>
                  <a:cubicBezTo>
                    <a:pt x="1" y="518"/>
                    <a:pt x="19" y="532"/>
                    <a:pt x="36" y="532"/>
                  </a:cubicBezTo>
                  <a:cubicBezTo>
                    <a:pt x="43" y="532"/>
                    <a:pt x="49" y="530"/>
                    <a:pt x="54" y="525"/>
                  </a:cubicBezTo>
                  <a:cubicBezTo>
                    <a:pt x="178" y="359"/>
                    <a:pt x="319" y="194"/>
                    <a:pt x="485" y="53"/>
                  </a:cubicBezTo>
                  <a:cubicBezTo>
                    <a:pt x="504" y="34"/>
                    <a:pt x="484" y="0"/>
                    <a:pt x="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534718" y="1404425"/>
              <a:ext cx="15550" cy="7250"/>
            </a:xfrm>
            <a:custGeom>
              <a:rect b="b" l="l" r="r" t="t"/>
              <a:pathLst>
                <a:path extrusionOk="0" h="290" w="622">
                  <a:moveTo>
                    <a:pt x="100" y="0"/>
                  </a:moveTo>
                  <a:cubicBezTo>
                    <a:pt x="91" y="0"/>
                    <a:pt x="75" y="0"/>
                    <a:pt x="58" y="9"/>
                  </a:cubicBezTo>
                  <a:cubicBezTo>
                    <a:pt x="25" y="9"/>
                    <a:pt x="0" y="42"/>
                    <a:pt x="17" y="75"/>
                  </a:cubicBezTo>
                  <a:lnTo>
                    <a:pt x="25" y="83"/>
                  </a:lnTo>
                  <a:cubicBezTo>
                    <a:pt x="25" y="100"/>
                    <a:pt x="33" y="108"/>
                    <a:pt x="50" y="125"/>
                  </a:cubicBezTo>
                  <a:cubicBezTo>
                    <a:pt x="91" y="150"/>
                    <a:pt x="133" y="166"/>
                    <a:pt x="182" y="191"/>
                  </a:cubicBezTo>
                  <a:cubicBezTo>
                    <a:pt x="224" y="208"/>
                    <a:pt x="265" y="224"/>
                    <a:pt x="315" y="241"/>
                  </a:cubicBezTo>
                  <a:cubicBezTo>
                    <a:pt x="356" y="257"/>
                    <a:pt x="406" y="266"/>
                    <a:pt x="448" y="274"/>
                  </a:cubicBezTo>
                  <a:cubicBezTo>
                    <a:pt x="475" y="283"/>
                    <a:pt x="502" y="289"/>
                    <a:pt x="528" y="289"/>
                  </a:cubicBezTo>
                  <a:cubicBezTo>
                    <a:pt x="549" y="289"/>
                    <a:pt x="570" y="285"/>
                    <a:pt x="588" y="274"/>
                  </a:cubicBezTo>
                  <a:cubicBezTo>
                    <a:pt x="622" y="274"/>
                    <a:pt x="622" y="232"/>
                    <a:pt x="597" y="216"/>
                  </a:cubicBezTo>
                  <a:cubicBezTo>
                    <a:pt x="572" y="183"/>
                    <a:pt x="522" y="174"/>
                    <a:pt x="481" y="158"/>
                  </a:cubicBezTo>
                  <a:cubicBezTo>
                    <a:pt x="439" y="141"/>
                    <a:pt x="390" y="133"/>
                    <a:pt x="348" y="116"/>
                  </a:cubicBezTo>
                  <a:cubicBezTo>
                    <a:pt x="307" y="100"/>
                    <a:pt x="274" y="83"/>
                    <a:pt x="232" y="67"/>
                  </a:cubicBezTo>
                  <a:cubicBezTo>
                    <a:pt x="191" y="42"/>
                    <a:pt x="149" y="25"/>
                    <a:pt x="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544443" y="1401925"/>
              <a:ext cx="10800" cy="3975"/>
            </a:xfrm>
            <a:custGeom>
              <a:rect b="b" l="l" r="r" t="t"/>
              <a:pathLst>
                <a:path extrusionOk="0" h="159" w="432">
                  <a:moveTo>
                    <a:pt x="42" y="1"/>
                  </a:moveTo>
                  <a:cubicBezTo>
                    <a:pt x="9" y="9"/>
                    <a:pt x="1" y="42"/>
                    <a:pt x="25" y="59"/>
                  </a:cubicBezTo>
                  <a:cubicBezTo>
                    <a:pt x="50" y="76"/>
                    <a:pt x="83" y="84"/>
                    <a:pt x="108" y="92"/>
                  </a:cubicBezTo>
                  <a:cubicBezTo>
                    <a:pt x="141" y="100"/>
                    <a:pt x="175" y="109"/>
                    <a:pt x="199" y="117"/>
                  </a:cubicBezTo>
                  <a:cubicBezTo>
                    <a:pt x="257" y="125"/>
                    <a:pt x="315" y="142"/>
                    <a:pt x="382" y="158"/>
                  </a:cubicBezTo>
                  <a:cubicBezTo>
                    <a:pt x="398" y="158"/>
                    <a:pt x="423" y="150"/>
                    <a:pt x="431" y="125"/>
                  </a:cubicBezTo>
                  <a:cubicBezTo>
                    <a:pt x="431" y="109"/>
                    <a:pt x="423" y="84"/>
                    <a:pt x="398" y="76"/>
                  </a:cubicBezTo>
                  <a:cubicBezTo>
                    <a:pt x="340" y="59"/>
                    <a:pt x="282" y="42"/>
                    <a:pt x="224" y="34"/>
                  </a:cubicBezTo>
                  <a:cubicBezTo>
                    <a:pt x="199" y="26"/>
                    <a:pt x="166" y="18"/>
                    <a:pt x="141" y="9"/>
                  </a:cubicBezTo>
                  <a:cubicBezTo>
                    <a:pt x="108" y="9"/>
                    <a:pt x="75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535118" y="1414175"/>
              <a:ext cx="12675" cy="4075"/>
            </a:xfrm>
            <a:custGeom>
              <a:rect b="b" l="l" r="r" t="t"/>
              <a:pathLst>
                <a:path extrusionOk="0" h="163" w="507">
                  <a:moveTo>
                    <a:pt x="125" y="1"/>
                  </a:moveTo>
                  <a:cubicBezTo>
                    <a:pt x="88" y="1"/>
                    <a:pt x="51" y="5"/>
                    <a:pt x="17" y="16"/>
                  </a:cubicBezTo>
                  <a:cubicBezTo>
                    <a:pt x="1" y="33"/>
                    <a:pt x="9" y="58"/>
                    <a:pt x="26" y="66"/>
                  </a:cubicBezTo>
                  <a:cubicBezTo>
                    <a:pt x="59" y="83"/>
                    <a:pt x="92" y="83"/>
                    <a:pt x="133" y="83"/>
                  </a:cubicBezTo>
                  <a:cubicBezTo>
                    <a:pt x="166" y="91"/>
                    <a:pt x="200" y="91"/>
                    <a:pt x="233" y="99"/>
                  </a:cubicBezTo>
                  <a:cubicBezTo>
                    <a:pt x="299" y="116"/>
                    <a:pt x="374" y="132"/>
                    <a:pt x="432" y="157"/>
                  </a:cubicBezTo>
                  <a:cubicBezTo>
                    <a:pt x="441" y="160"/>
                    <a:pt x="450" y="162"/>
                    <a:pt x="458" y="162"/>
                  </a:cubicBezTo>
                  <a:cubicBezTo>
                    <a:pt x="473" y="162"/>
                    <a:pt x="487" y="156"/>
                    <a:pt x="498" y="141"/>
                  </a:cubicBezTo>
                  <a:cubicBezTo>
                    <a:pt x="506" y="124"/>
                    <a:pt x="498" y="91"/>
                    <a:pt x="481" y="83"/>
                  </a:cubicBezTo>
                  <a:cubicBezTo>
                    <a:pt x="407" y="50"/>
                    <a:pt x="332" y="33"/>
                    <a:pt x="258" y="16"/>
                  </a:cubicBezTo>
                  <a:cubicBezTo>
                    <a:pt x="217" y="7"/>
                    <a:pt x="171" y="1"/>
                    <a:pt x="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546318" y="1395100"/>
              <a:ext cx="9125" cy="2925"/>
            </a:xfrm>
            <a:custGeom>
              <a:rect b="b" l="l" r="r" t="t"/>
              <a:pathLst>
                <a:path extrusionOk="0" h="117" w="365">
                  <a:moveTo>
                    <a:pt x="50" y="1"/>
                  </a:moveTo>
                  <a:cubicBezTo>
                    <a:pt x="8" y="1"/>
                    <a:pt x="0" y="59"/>
                    <a:pt x="42" y="67"/>
                  </a:cubicBezTo>
                  <a:cubicBezTo>
                    <a:pt x="58" y="75"/>
                    <a:pt x="83" y="83"/>
                    <a:pt x="108" y="83"/>
                  </a:cubicBezTo>
                  <a:cubicBezTo>
                    <a:pt x="124" y="92"/>
                    <a:pt x="149" y="92"/>
                    <a:pt x="174" y="92"/>
                  </a:cubicBezTo>
                  <a:cubicBezTo>
                    <a:pt x="216" y="100"/>
                    <a:pt x="265" y="108"/>
                    <a:pt x="307" y="117"/>
                  </a:cubicBezTo>
                  <a:cubicBezTo>
                    <a:pt x="332" y="117"/>
                    <a:pt x="348" y="108"/>
                    <a:pt x="356" y="83"/>
                  </a:cubicBezTo>
                  <a:cubicBezTo>
                    <a:pt x="365" y="67"/>
                    <a:pt x="348" y="42"/>
                    <a:pt x="332" y="34"/>
                  </a:cubicBezTo>
                  <a:lnTo>
                    <a:pt x="323" y="34"/>
                  </a:lnTo>
                  <a:cubicBezTo>
                    <a:pt x="282" y="34"/>
                    <a:pt x="232" y="25"/>
                    <a:pt x="191" y="17"/>
                  </a:cubicBezTo>
                  <a:lnTo>
                    <a:pt x="124" y="9"/>
                  </a:lnTo>
                  <a:cubicBezTo>
                    <a:pt x="100" y="1"/>
                    <a:pt x="75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769350" y="1562000"/>
              <a:ext cx="11700" cy="25400"/>
            </a:xfrm>
            <a:custGeom>
              <a:rect b="b" l="l" r="r" t="t"/>
              <a:pathLst>
                <a:path extrusionOk="0" h="1016" w="468">
                  <a:moveTo>
                    <a:pt x="356" y="0"/>
                  </a:moveTo>
                  <a:cubicBezTo>
                    <a:pt x="338" y="0"/>
                    <a:pt x="320" y="8"/>
                    <a:pt x="310" y="27"/>
                  </a:cubicBezTo>
                  <a:cubicBezTo>
                    <a:pt x="293" y="69"/>
                    <a:pt x="302" y="110"/>
                    <a:pt x="310" y="152"/>
                  </a:cubicBezTo>
                  <a:cubicBezTo>
                    <a:pt x="310" y="201"/>
                    <a:pt x="318" y="235"/>
                    <a:pt x="318" y="284"/>
                  </a:cubicBezTo>
                  <a:cubicBezTo>
                    <a:pt x="326" y="375"/>
                    <a:pt x="335" y="467"/>
                    <a:pt x="335" y="558"/>
                  </a:cubicBezTo>
                  <a:cubicBezTo>
                    <a:pt x="335" y="607"/>
                    <a:pt x="335" y="649"/>
                    <a:pt x="335" y="699"/>
                  </a:cubicBezTo>
                  <a:cubicBezTo>
                    <a:pt x="335" y="715"/>
                    <a:pt x="326" y="740"/>
                    <a:pt x="326" y="757"/>
                  </a:cubicBezTo>
                  <a:cubicBezTo>
                    <a:pt x="318" y="757"/>
                    <a:pt x="318" y="748"/>
                    <a:pt x="310" y="748"/>
                  </a:cubicBezTo>
                  <a:cubicBezTo>
                    <a:pt x="293" y="732"/>
                    <a:pt x="277" y="715"/>
                    <a:pt x="260" y="699"/>
                  </a:cubicBezTo>
                  <a:cubicBezTo>
                    <a:pt x="227" y="665"/>
                    <a:pt x="194" y="632"/>
                    <a:pt x="161" y="599"/>
                  </a:cubicBezTo>
                  <a:cubicBezTo>
                    <a:pt x="149" y="591"/>
                    <a:pt x="133" y="586"/>
                    <a:pt x="117" y="586"/>
                  </a:cubicBezTo>
                  <a:cubicBezTo>
                    <a:pt x="86" y="586"/>
                    <a:pt x="56" y="603"/>
                    <a:pt x="61" y="641"/>
                  </a:cubicBezTo>
                  <a:cubicBezTo>
                    <a:pt x="70" y="748"/>
                    <a:pt x="53" y="856"/>
                    <a:pt x="12" y="964"/>
                  </a:cubicBezTo>
                  <a:cubicBezTo>
                    <a:pt x="0" y="992"/>
                    <a:pt x="31" y="1016"/>
                    <a:pt x="59" y="1016"/>
                  </a:cubicBezTo>
                  <a:cubicBezTo>
                    <a:pt x="73" y="1016"/>
                    <a:pt x="86" y="1010"/>
                    <a:pt x="94" y="997"/>
                  </a:cubicBezTo>
                  <a:cubicBezTo>
                    <a:pt x="128" y="922"/>
                    <a:pt x="152" y="848"/>
                    <a:pt x="161" y="773"/>
                  </a:cubicBezTo>
                  <a:cubicBezTo>
                    <a:pt x="177" y="790"/>
                    <a:pt x="186" y="798"/>
                    <a:pt x="194" y="815"/>
                  </a:cubicBezTo>
                  <a:cubicBezTo>
                    <a:pt x="235" y="848"/>
                    <a:pt x="268" y="889"/>
                    <a:pt x="318" y="897"/>
                  </a:cubicBezTo>
                  <a:cubicBezTo>
                    <a:pt x="329" y="902"/>
                    <a:pt x="340" y="904"/>
                    <a:pt x="351" y="904"/>
                  </a:cubicBezTo>
                  <a:cubicBezTo>
                    <a:pt x="384" y="904"/>
                    <a:pt x="416" y="887"/>
                    <a:pt x="434" y="856"/>
                  </a:cubicBezTo>
                  <a:cubicBezTo>
                    <a:pt x="459" y="815"/>
                    <a:pt x="459" y="757"/>
                    <a:pt x="459" y="707"/>
                  </a:cubicBezTo>
                  <a:cubicBezTo>
                    <a:pt x="467" y="591"/>
                    <a:pt x="459" y="467"/>
                    <a:pt x="451" y="351"/>
                  </a:cubicBezTo>
                  <a:cubicBezTo>
                    <a:pt x="451" y="293"/>
                    <a:pt x="442" y="235"/>
                    <a:pt x="434" y="177"/>
                  </a:cubicBezTo>
                  <a:cubicBezTo>
                    <a:pt x="426" y="119"/>
                    <a:pt x="426" y="61"/>
                    <a:pt x="393" y="11"/>
                  </a:cubicBezTo>
                  <a:cubicBezTo>
                    <a:pt x="382" y="4"/>
                    <a:pt x="369" y="0"/>
                    <a:pt x="3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780400" y="1542200"/>
              <a:ext cx="11825" cy="20575"/>
            </a:xfrm>
            <a:custGeom>
              <a:rect b="b" l="l" r="r" t="t"/>
              <a:pathLst>
                <a:path extrusionOk="0" h="823" w="473">
                  <a:moveTo>
                    <a:pt x="96" y="0"/>
                  </a:moveTo>
                  <a:cubicBezTo>
                    <a:pt x="86" y="0"/>
                    <a:pt x="77" y="3"/>
                    <a:pt x="67" y="8"/>
                  </a:cubicBezTo>
                  <a:cubicBezTo>
                    <a:pt x="0" y="49"/>
                    <a:pt x="50" y="148"/>
                    <a:pt x="75" y="198"/>
                  </a:cubicBezTo>
                  <a:cubicBezTo>
                    <a:pt x="108" y="256"/>
                    <a:pt x="141" y="314"/>
                    <a:pt x="174" y="372"/>
                  </a:cubicBezTo>
                  <a:cubicBezTo>
                    <a:pt x="191" y="405"/>
                    <a:pt x="208" y="438"/>
                    <a:pt x="224" y="471"/>
                  </a:cubicBezTo>
                  <a:cubicBezTo>
                    <a:pt x="241" y="488"/>
                    <a:pt x="249" y="505"/>
                    <a:pt x="249" y="529"/>
                  </a:cubicBezTo>
                  <a:cubicBezTo>
                    <a:pt x="234" y="517"/>
                    <a:pt x="217" y="511"/>
                    <a:pt x="200" y="511"/>
                  </a:cubicBezTo>
                  <a:cubicBezTo>
                    <a:pt x="161" y="511"/>
                    <a:pt x="125" y="541"/>
                    <a:pt x="125" y="587"/>
                  </a:cubicBezTo>
                  <a:lnTo>
                    <a:pt x="125" y="596"/>
                  </a:lnTo>
                  <a:cubicBezTo>
                    <a:pt x="116" y="629"/>
                    <a:pt x="116" y="654"/>
                    <a:pt x="116" y="679"/>
                  </a:cubicBezTo>
                  <a:cubicBezTo>
                    <a:pt x="108" y="695"/>
                    <a:pt x="108" y="712"/>
                    <a:pt x="108" y="728"/>
                  </a:cubicBezTo>
                  <a:cubicBezTo>
                    <a:pt x="108" y="753"/>
                    <a:pt x="116" y="761"/>
                    <a:pt x="116" y="778"/>
                  </a:cubicBezTo>
                  <a:cubicBezTo>
                    <a:pt x="116" y="806"/>
                    <a:pt x="136" y="823"/>
                    <a:pt x="156" y="823"/>
                  </a:cubicBezTo>
                  <a:cubicBezTo>
                    <a:pt x="165" y="823"/>
                    <a:pt x="175" y="819"/>
                    <a:pt x="183" y="811"/>
                  </a:cubicBezTo>
                  <a:cubicBezTo>
                    <a:pt x="199" y="795"/>
                    <a:pt x="216" y="786"/>
                    <a:pt x="224" y="770"/>
                  </a:cubicBezTo>
                  <a:cubicBezTo>
                    <a:pt x="241" y="753"/>
                    <a:pt x="249" y="728"/>
                    <a:pt x="249" y="712"/>
                  </a:cubicBezTo>
                  <a:lnTo>
                    <a:pt x="257" y="695"/>
                  </a:lnTo>
                  <a:cubicBezTo>
                    <a:pt x="299" y="695"/>
                    <a:pt x="348" y="679"/>
                    <a:pt x="373" y="645"/>
                  </a:cubicBezTo>
                  <a:cubicBezTo>
                    <a:pt x="473" y="538"/>
                    <a:pt x="373" y="389"/>
                    <a:pt x="324" y="289"/>
                  </a:cubicBezTo>
                  <a:cubicBezTo>
                    <a:pt x="290" y="231"/>
                    <a:pt x="257" y="173"/>
                    <a:pt x="224" y="115"/>
                  </a:cubicBezTo>
                  <a:cubicBezTo>
                    <a:pt x="196" y="73"/>
                    <a:pt x="150" y="0"/>
                    <a:pt x="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783975" y="1532150"/>
              <a:ext cx="9300" cy="15550"/>
            </a:xfrm>
            <a:custGeom>
              <a:rect b="b" l="l" r="r" t="t"/>
              <a:pathLst>
                <a:path extrusionOk="0" h="622" w="372">
                  <a:moveTo>
                    <a:pt x="35" y="0"/>
                  </a:moveTo>
                  <a:cubicBezTo>
                    <a:pt x="11" y="0"/>
                    <a:pt x="1" y="40"/>
                    <a:pt x="15" y="62"/>
                  </a:cubicBezTo>
                  <a:cubicBezTo>
                    <a:pt x="89" y="128"/>
                    <a:pt x="156" y="202"/>
                    <a:pt x="205" y="294"/>
                  </a:cubicBezTo>
                  <a:cubicBezTo>
                    <a:pt x="247" y="376"/>
                    <a:pt x="272" y="476"/>
                    <a:pt x="263" y="575"/>
                  </a:cubicBezTo>
                  <a:cubicBezTo>
                    <a:pt x="263" y="607"/>
                    <a:pt x="285" y="622"/>
                    <a:pt x="308" y="622"/>
                  </a:cubicBezTo>
                  <a:cubicBezTo>
                    <a:pt x="332" y="622"/>
                    <a:pt x="359" y="605"/>
                    <a:pt x="363" y="575"/>
                  </a:cubicBezTo>
                  <a:cubicBezTo>
                    <a:pt x="371" y="459"/>
                    <a:pt x="346" y="343"/>
                    <a:pt x="297" y="236"/>
                  </a:cubicBezTo>
                  <a:cubicBezTo>
                    <a:pt x="263" y="186"/>
                    <a:pt x="230" y="136"/>
                    <a:pt x="197" y="95"/>
                  </a:cubicBezTo>
                  <a:cubicBezTo>
                    <a:pt x="156" y="53"/>
                    <a:pt x="106" y="28"/>
                    <a:pt x="48" y="4"/>
                  </a:cubicBezTo>
                  <a:cubicBezTo>
                    <a:pt x="43" y="1"/>
                    <a:pt x="39" y="0"/>
                    <a:pt x="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824525" y="1548175"/>
              <a:ext cx="8725" cy="4375"/>
            </a:xfrm>
            <a:custGeom>
              <a:rect b="b" l="l" r="r" t="t"/>
              <a:pathLst>
                <a:path extrusionOk="0" h="175" w="349">
                  <a:moveTo>
                    <a:pt x="100" y="0"/>
                  </a:moveTo>
                  <a:cubicBezTo>
                    <a:pt x="83" y="0"/>
                    <a:pt x="58" y="0"/>
                    <a:pt x="42" y="9"/>
                  </a:cubicBezTo>
                  <a:cubicBezTo>
                    <a:pt x="33" y="17"/>
                    <a:pt x="25" y="17"/>
                    <a:pt x="17" y="25"/>
                  </a:cubicBezTo>
                  <a:cubicBezTo>
                    <a:pt x="0" y="42"/>
                    <a:pt x="0" y="67"/>
                    <a:pt x="17" y="75"/>
                  </a:cubicBezTo>
                  <a:cubicBezTo>
                    <a:pt x="25" y="83"/>
                    <a:pt x="33" y="92"/>
                    <a:pt x="42" y="100"/>
                  </a:cubicBezTo>
                  <a:cubicBezTo>
                    <a:pt x="50" y="108"/>
                    <a:pt x="67" y="108"/>
                    <a:pt x="75" y="108"/>
                  </a:cubicBezTo>
                  <a:lnTo>
                    <a:pt x="83" y="108"/>
                  </a:lnTo>
                  <a:cubicBezTo>
                    <a:pt x="91" y="108"/>
                    <a:pt x="100" y="108"/>
                    <a:pt x="108" y="116"/>
                  </a:cubicBezTo>
                  <a:cubicBezTo>
                    <a:pt x="105" y="114"/>
                    <a:pt x="105" y="113"/>
                    <a:pt x="106" y="113"/>
                  </a:cubicBezTo>
                  <a:cubicBezTo>
                    <a:pt x="109" y="113"/>
                    <a:pt x="116" y="116"/>
                    <a:pt x="116" y="116"/>
                  </a:cubicBezTo>
                  <a:lnTo>
                    <a:pt x="149" y="116"/>
                  </a:lnTo>
                  <a:cubicBezTo>
                    <a:pt x="174" y="125"/>
                    <a:pt x="191" y="133"/>
                    <a:pt x="216" y="141"/>
                  </a:cubicBezTo>
                  <a:lnTo>
                    <a:pt x="224" y="141"/>
                  </a:lnTo>
                  <a:cubicBezTo>
                    <a:pt x="224" y="141"/>
                    <a:pt x="232" y="150"/>
                    <a:pt x="232" y="150"/>
                  </a:cubicBezTo>
                  <a:cubicBezTo>
                    <a:pt x="241" y="158"/>
                    <a:pt x="257" y="158"/>
                    <a:pt x="265" y="166"/>
                  </a:cubicBezTo>
                  <a:cubicBezTo>
                    <a:pt x="274" y="172"/>
                    <a:pt x="284" y="175"/>
                    <a:pt x="294" y="175"/>
                  </a:cubicBezTo>
                  <a:cubicBezTo>
                    <a:pt x="312" y="175"/>
                    <a:pt x="329" y="166"/>
                    <a:pt x="340" y="150"/>
                  </a:cubicBezTo>
                  <a:cubicBezTo>
                    <a:pt x="348" y="125"/>
                    <a:pt x="340" y="92"/>
                    <a:pt x="315" y="75"/>
                  </a:cubicBezTo>
                  <a:cubicBezTo>
                    <a:pt x="274" y="50"/>
                    <a:pt x="224" y="25"/>
                    <a:pt x="174" y="17"/>
                  </a:cubicBezTo>
                  <a:cubicBezTo>
                    <a:pt x="149" y="9"/>
                    <a:pt x="125" y="0"/>
                    <a:pt x="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492275" y="1631225"/>
              <a:ext cx="10325" cy="13975"/>
            </a:xfrm>
            <a:custGeom>
              <a:rect b="b" l="l" r="r" t="t"/>
              <a:pathLst>
                <a:path extrusionOk="0" h="559" w="413">
                  <a:moveTo>
                    <a:pt x="355" y="0"/>
                  </a:moveTo>
                  <a:cubicBezTo>
                    <a:pt x="353" y="0"/>
                    <a:pt x="351" y="0"/>
                    <a:pt x="348" y="1"/>
                  </a:cubicBezTo>
                  <a:cubicBezTo>
                    <a:pt x="299" y="26"/>
                    <a:pt x="249" y="42"/>
                    <a:pt x="199" y="76"/>
                  </a:cubicBezTo>
                  <a:cubicBezTo>
                    <a:pt x="149" y="109"/>
                    <a:pt x="108" y="150"/>
                    <a:pt x="75" y="200"/>
                  </a:cubicBezTo>
                  <a:cubicBezTo>
                    <a:pt x="42" y="250"/>
                    <a:pt x="17" y="299"/>
                    <a:pt x="9" y="357"/>
                  </a:cubicBezTo>
                  <a:cubicBezTo>
                    <a:pt x="0" y="374"/>
                    <a:pt x="0" y="390"/>
                    <a:pt x="0" y="407"/>
                  </a:cubicBezTo>
                  <a:cubicBezTo>
                    <a:pt x="0" y="424"/>
                    <a:pt x="0" y="432"/>
                    <a:pt x="0" y="448"/>
                  </a:cubicBezTo>
                  <a:cubicBezTo>
                    <a:pt x="0" y="482"/>
                    <a:pt x="0" y="506"/>
                    <a:pt x="17" y="540"/>
                  </a:cubicBezTo>
                  <a:cubicBezTo>
                    <a:pt x="25" y="552"/>
                    <a:pt x="40" y="558"/>
                    <a:pt x="54" y="558"/>
                  </a:cubicBezTo>
                  <a:cubicBezTo>
                    <a:pt x="69" y="558"/>
                    <a:pt x="83" y="552"/>
                    <a:pt x="91" y="540"/>
                  </a:cubicBezTo>
                  <a:cubicBezTo>
                    <a:pt x="100" y="515"/>
                    <a:pt x="108" y="490"/>
                    <a:pt x="116" y="465"/>
                  </a:cubicBezTo>
                  <a:cubicBezTo>
                    <a:pt x="116" y="457"/>
                    <a:pt x="116" y="457"/>
                    <a:pt x="116" y="457"/>
                  </a:cubicBezTo>
                  <a:cubicBezTo>
                    <a:pt x="116" y="448"/>
                    <a:pt x="125" y="440"/>
                    <a:pt x="125" y="432"/>
                  </a:cubicBezTo>
                  <a:cubicBezTo>
                    <a:pt x="133" y="424"/>
                    <a:pt x="133" y="407"/>
                    <a:pt x="133" y="399"/>
                  </a:cubicBezTo>
                  <a:cubicBezTo>
                    <a:pt x="141" y="382"/>
                    <a:pt x="141" y="374"/>
                    <a:pt x="149" y="366"/>
                  </a:cubicBezTo>
                  <a:cubicBezTo>
                    <a:pt x="149" y="357"/>
                    <a:pt x="149" y="349"/>
                    <a:pt x="158" y="341"/>
                  </a:cubicBezTo>
                  <a:lnTo>
                    <a:pt x="158" y="332"/>
                  </a:lnTo>
                  <a:cubicBezTo>
                    <a:pt x="166" y="308"/>
                    <a:pt x="174" y="291"/>
                    <a:pt x="191" y="266"/>
                  </a:cubicBezTo>
                  <a:cubicBezTo>
                    <a:pt x="199" y="250"/>
                    <a:pt x="216" y="233"/>
                    <a:pt x="224" y="208"/>
                  </a:cubicBezTo>
                  <a:lnTo>
                    <a:pt x="232" y="200"/>
                  </a:lnTo>
                  <a:cubicBezTo>
                    <a:pt x="232" y="200"/>
                    <a:pt x="237" y="195"/>
                    <a:pt x="241" y="192"/>
                  </a:cubicBezTo>
                  <a:cubicBezTo>
                    <a:pt x="249" y="175"/>
                    <a:pt x="257" y="167"/>
                    <a:pt x="265" y="158"/>
                  </a:cubicBezTo>
                  <a:cubicBezTo>
                    <a:pt x="299" y="125"/>
                    <a:pt x="332" y="92"/>
                    <a:pt x="381" y="76"/>
                  </a:cubicBezTo>
                  <a:cubicBezTo>
                    <a:pt x="413" y="60"/>
                    <a:pt x="392" y="0"/>
                    <a:pt x="3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491650" y="1648850"/>
              <a:ext cx="2300" cy="6800"/>
            </a:xfrm>
            <a:custGeom>
              <a:rect b="b" l="l" r="r" t="t"/>
              <a:pathLst>
                <a:path extrusionOk="0" h="272" w="92">
                  <a:moveTo>
                    <a:pt x="50" y="0"/>
                  </a:moveTo>
                  <a:cubicBezTo>
                    <a:pt x="25" y="0"/>
                    <a:pt x="9" y="17"/>
                    <a:pt x="9" y="42"/>
                  </a:cubicBezTo>
                  <a:cubicBezTo>
                    <a:pt x="9" y="58"/>
                    <a:pt x="9" y="75"/>
                    <a:pt x="0" y="100"/>
                  </a:cubicBezTo>
                  <a:cubicBezTo>
                    <a:pt x="0" y="116"/>
                    <a:pt x="0" y="133"/>
                    <a:pt x="0" y="149"/>
                  </a:cubicBezTo>
                  <a:cubicBezTo>
                    <a:pt x="0" y="166"/>
                    <a:pt x="9" y="191"/>
                    <a:pt x="9" y="207"/>
                  </a:cubicBezTo>
                  <a:cubicBezTo>
                    <a:pt x="9" y="224"/>
                    <a:pt x="17" y="249"/>
                    <a:pt x="25" y="265"/>
                  </a:cubicBezTo>
                  <a:cubicBezTo>
                    <a:pt x="29" y="270"/>
                    <a:pt x="38" y="272"/>
                    <a:pt x="46" y="272"/>
                  </a:cubicBezTo>
                  <a:cubicBezTo>
                    <a:pt x="54" y="272"/>
                    <a:pt x="63" y="270"/>
                    <a:pt x="67" y="265"/>
                  </a:cubicBezTo>
                  <a:cubicBezTo>
                    <a:pt x="75" y="249"/>
                    <a:pt x="83" y="232"/>
                    <a:pt x="83" y="216"/>
                  </a:cubicBezTo>
                  <a:cubicBezTo>
                    <a:pt x="92" y="191"/>
                    <a:pt x="92" y="174"/>
                    <a:pt x="92" y="149"/>
                  </a:cubicBezTo>
                  <a:cubicBezTo>
                    <a:pt x="92" y="133"/>
                    <a:pt x="92" y="116"/>
                    <a:pt x="92" y="100"/>
                  </a:cubicBezTo>
                  <a:cubicBezTo>
                    <a:pt x="92" y="83"/>
                    <a:pt x="92" y="58"/>
                    <a:pt x="92" y="42"/>
                  </a:cubicBezTo>
                  <a:cubicBezTo>
                    <a:pt x="92" y="25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615925" y="1627450"/>
              <a:ext cx="4600" cy="10075"/>
            </a:xfrm>
            <a:custGeom>
              <a:rect b="b" l="l" r="r" t="t"/>
              <a:pathLst>
                <a:path extrusionOk="0" h="403" w="184">
                  <a:moveTo>
                    <a:pt x="104" y="1"/>
                  </a:moveTo>
                  <a:cubicBezTo>
                    <a:pt x="88" y="1"/>
                    <a:pt x="71" y="7"/>
                    <a:pt x="59" y="19"/>
                  </a:cubicBezTo>
                  <a:lnTo>
                    <a:pt x="59" y="28"/>
                  </a:lnTo>
                  <a:lnTo>
                    <a:pt x="50" y="28"/>
                  </a:lnTo>
                  <a:cubicBezTo>
                    <a:pt x="50" y="36"/>
                    <a:pt x="42" y="36"/>
                    <a:pt x="34" y="44"/>
                  </a:cubicBezTo>
                  <a:cubicBezTo>
                    <a:pt x="26" y="69"/>
                    <a:pt x="34" y="86"/>
                    <a:pt x="42" y="102"/>
                  </a:cubicBezTo>
                  <a:cubicBezTo>
                    <a:pt x="42" y="102"/>
                    <a:pt x="42" y="111"/>
                    <a:pt x="34" y="119"/>
                  </a:cubicBezTo>
                  <a:cubicBezTo>
                    <a:pt x="26" y="135"/>
                    <a:pt x="26" y="152"/>
                    <a:pt x="17" y="169"/>
                  </a:cubicBezTo>
                  <a:cubicBezTo>
                    <a:pt x="9" y="202"/>
                    <a:pt x="1" y="235"/>
                    <a:pt x="1" y="268"/>
                  </a:cubicBezTo>
                  <a:lnTo>
                    <a:pt x="1" y="309"/>
                  </a:lnTo>
                  <a:cubicBezTo>
                    <a:pt x="1" y="334"/>
                    <a:pt x="9" y="351"/>
                    <a:pt x="26" y="367"/>
                  </a:cubicBezTo>
                  <a:cubicBezTo>
                    <a:pt x="32" y="388"/>
                    <a:pt x="50" y="403"/>
                    <a:pt x="70" y="403"/>
                  </a:cubicBezTo>
                  <a:cubicBezTo>
                    <a:pt x="75" y="403"/>
                    <a:pt x="79" y="402"/>
                    <a:pt x="84" y="401"/>
                  </a:cubicBezTo>
                  <a:cubicBezTo>
                    <a:pt x="92" y="401"/>
                    <a:pt x="108" y="392"/>
                    <a:pt x="108" y="384"/>
                  </a:cubicBezTo>
                  <a:cubicBezTo>
                    <a:pt x="117" y="384"/>
                    <a:pt x="117" y="376"/>
                    <a:pt x="125" y="367"/>
                  </a:cubicBezTo>
                  <a:cubicBezTo>
                    <a:pt x="125" y="367"/>
                    <a:pt x="125" y="359"/>
                    <a:pt x="125" y="351"/>
                  </a:cubicBezTo>
                  <a:cubicBezTo>
                    <a:pt x="133" y="343"/>
                    <a:pt x="142" y="326"/>
                    <a:pt x="142" y="309"/>
                  </a:cubicBezTo>
                  <a:lnTo>
                    <a:pt x="142" y="276"/>
                  </a:lnTo>
                  <a:cubicBezTo>
                    <a:pt x="142" y="268"/>
                    <a:pt x="142" y="260"/>
                    <a:pt x="142" y="251"/>
                  </a:cubicBezTo>
                  <a:cubicBezTo>
                    <a:pt x="142" y="243"/>
                    <a:pt x="142" y="235"/>
                    <a:pt x="142" y="235"/>
                  </a:cubicBezTo>
                  <a:cubicBezTo>
                    <a:pt x="150" y="193"/>
                    <a:pt x="175" y="152"/>
                    <a:pt x="183" y="102"/>
                  </a:cubicBezTo>
                  <a:cubicBezTo>
                    <a:pt x="183" y="69"/>
                    <a:pt x="175" y="36"/>
                    <a:pt x="150" y="19"/>
                  </a:cubicBezTo>
                  <a:cubicBezTo>
                    <a:pt x="137" y="7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622550" y="1628900"/>
              <a:ext cx="3350" cy="8425"/>
            </a:xfrm>
            <a:custGeom>
              <a:rect b="b" l="l" r="r" t="t"/>
              <a:pathLst>
                <a:path extrusionOk="0" h="337" w="134">
                  <a:moveTo>
                    <a:pt x="79" y="1"/>
                  </a:moveTo>
                  <a:cubicBezTo>
                    <a:pt x="59" y="1"/>
                    <a:pt x="41" y="16"/>
                    <a:pt x="34" y="36"/>
                  </a:cubicBezTo>
                  <a:cubicBezTo>
                    <a:pt x="17" y="77"/>
                    <a:pt x="9" y="127"/>
                    <a:pt x="9" y="177"/>
                  </a:cubicBezTo>
                  <a:cubicBezTo>
                    <a:pt x="1" y="235"/>
                    <a:pt x="9" y="293"/>
                    <a:pt x="42" y="326"/>
                  </a:cubicBezTo>
                  <a:cubicBezTo>
                    <a:pt x="49" y="333"/>
                    <a:pt x="60" y="337"/>
                    <a:pt x="71" y="337"/>
                  </a:cubicBezTo>
                  <a:cubicBezTo>
                    <a:pt x="86" y="337"/>
                    <a:pt x="100" y="329"/>
                    <a:pt x="100" y="309"/>
                  </a:cubicBezTo>
                  <a:cubicBezTo>
                    <a:pt x="109" y="285"/>
                    <a:pt x="109" y="260"/>
                    <a:pt x="100" y="235"/>
                  </a:cubicBezTo>
                  <a:lnTo>
                    <a:pt x="100" y="227"/>
                  </a:lnTo>
                  <a:cubicBezTo>
                    <a:pt x="100" y="218"/>
                    <a:pt x="100" y="218"/>
                    <a:pt x="100" y="210"/>
                  </a:cubicBezTo>
                  <a:lnTo>
                    <a:pt x="100" y="177"/>
                  </a:lnTo>
                  <a:cubicBezTo>
                    <a:pt x="100" y="169"/>
                    <a:pt x="100" y="160"/>
                    <a:pt x="100" y="144"/>
                  </a:cubicBezTo>
                  <a:lnTo>
                    <a:pt x="100" y="135"/>
                  </a:lnTo>
                  <a:lnTo>
                    <a:pt x="109" y="127"/>
                  </a:lnTo>
                  <a:cubicBezTo>
                    <a:pt x="109" y="102"/>
                    <a:pt x="117" y="77"/>
                    <a:pt x="125" y="61"/>
                  </a:cubicBezTo>
                  <a:cubicBezTo>
                    <a:pt x="133" y="36"/>
                    <a:pt x="117" y="11"/>
                    <a:pt x="92" y="3"/>
                  </a:cubicBezTo>
                  <a:cubicBezTo>
                    <a:pt x="88" y="1"/>
                    <a:pt x="83" y="1"/>
                    <a:pt x="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682225" y="1623150"/>
              <a:ext cx="7050" cy="11225"/>
            </a:xfrm>
            <a:custGeom>
              <a:rect b="b" l="l" r="r" t="t"/>
              <a:pathLst>
                <a:path extrusionOk="0" h="449" w="282">
                  <a:moveTo>
                    <a:pt x="250" y="437"/>
                  </a:moveTo>
                  <a:cubicBezTo>
                    <a:pt x="249" y="437"/>
                    <a:pt x="246" y="438"/>
                    <a:pt x="242" y="439"/>
                  </a:cubicBezTo>
                  <a:lnTo>
                    <a:pt x="242" y="439"/>
                  </a:lnTo>
                  <a:cubicBezTo>
                    <a:pt x="248" y="437"/>
                    <a:pt x="250" y="437"/>
                    <a:pt x="250" y="437"/>
                  </a:cubicBezTo>
                  <a:close/>
                  <a:moveTo>
                    <a:pt x="83" y="1"/>
                  </a:moveTo>
                  <a:cubicBezTo>
                    <a:pt x="58" y="1"/>
                    <a:pt x="17" y="17"/>
                    <a:pt x="8" y="51"/>
                  </a:cubicBezTo>
                  <a:cubicBezTo>
                    <a:pt x="0" y="133"/>
                    <a:pt x="8" y="216"/>
                    <a:pt x="42" y="291"/>
                  </a:cubicBezTo>
                  <a:cubicBezTo>
                    <a:pt x="58" y="324"/>
                    <a:pt x="83" y="357"/>
                    <a:pt x="108" y="382"/>
                  </a:cubicBezTo>
                  <a:cubicBezTo>
                    <a:pt x="116" y="399"/>
                    <a:pt x="124" y="407"/>
                    <a:pt x="141" y="415"/>
                  </a:cubicBezTo>
                  <a:cubicBezTo>
                    <a:pt x="158" y="432"/>
                    <a:pt x="166" y="440"/>
                    <a:pt x="182" y="448"/>
                  </a:cubicBezTo>
                  <a:lnTo>
                    <a:pt x="232" y="448"/>
                  </a:lnTo>
                  <a:cubicBezTo>
                    <a:pt x="232" y="445"/>
                    <a:pt x="237" y="442"/>
                    <a:pt x="242" y="439"/>
                  </a:cubicBezTo>
                  <a:lnTo>
                    <a:pt x="242" y="439"/>
                  </a:lnTo>
                  <a:cubicBezTo>
                    <a:pt x="242" y="440"/>
                    <a:pt x="241" y="440"/>
                    <a:pt x="240" y="440"/>
                  </a:cubicBezTo>
                  <a:cubicBezTo>
                    <a:pt x="257" y="432"/>
                    <a:pt x="282" y="415"/>
                    <a:pt x="282" y="390"/>
                  </a:cubicBezTo>
                  <a:cubicBezTo>
                    <a:pt x="282" y="390"/>
                    <a:pt x="282" y="390"/>
                    <a:pt x="282" y="382"/>
                  </a:cubicBezTo>
                  <a:cubicBezTo>
                    <a:pt x="282" y="374"/>
                    <a:pt x="282" y="357"/>
                    <a:pt x="282" y="349"/>
                  </a:cubicBezTo>
                  <a:cubicBezTo>
                    <a:pt x="274" y="324"/>
                    <a:pt x="257" y="316"/>
                    <a:pt x="240" y="299"/>
                  </a:cubicBezTo>
                  <a:lnTo>
                    <a:pt x="240" y="299"/>
                  </a:lnTo>
                  <a:cubicBezTo>
                    <a:pt x="240" y="299"/>
                    <a:pt x="248" y="303"/>
                    <a:pt x="250" y="303"/>
                  </a:cubicBezTo>
                  <a:cubicBezTo>
                    <a:pt x="251" y="303"/>
                    <a:pt x="251" y="302"/>
                    <a:pt x="249" y="299"/>
                  </a:cubicBezTo>
                  <a:lnTo>
                    <a:pt x="240" y="291"/>
                  </a:lnTo>
                  <a:cubicBezTo>
                    <a:pt x="232" y="291"/>
                    <a:pt x="224" y="283"/>
                    <a:pt x="224" y="274"/>
                  </a:cubicBezTo>
                  <a:cubicBezTo>
                    <a:pt x="216" y="274"/>
                    <a:pt x="207" y="266"/>
                    <a:pt x="207" y="266"/>
                  </a:cubicBezTo>
                  <a:lnTo>
                    <a:pt x="199" y="258"/>
                  </a:lnTo>
                  <a:cubicBezTo>
                    <a:pt x="191" y="241"/>
                    <a:pt x="182" y="233"/>
                    <a:pt x="174" y="216"/>
                  </a:cubicBezTo>
                  <a:cubicBezTo>
                    <a:pt x="174" y="208"/>
                    <a:pt x="166" y="208"/>
                    <a:pt x="166" y="200"/>
                  </a:cubicBezTo>
                  <a:lnTo>
                    <a:pt x="166" y="191"/>
                  </a:lnTo>
                  <a:cubicBezTo>
                    <a:pt x="158" y="175"/>
                    <a:pt x="158" y="158"/>
                    <a:pt x="149" y="150"/>
                  </a:cubicBezTo>
                  <a:cubicBezTo>
                    <a:pt x="149" y="142"/>
                    <a:pt x="149" y="125"/>
                    <a:pt x="149" y="125"/>
                  </a:cubicBezTo>
                  <a:lnTo>
                    <a:pt x="149" y="117"/>
                  </a:lnTo>
                  <a:cubicBezTo>
                    <a:pt x="141" y="100"/>
                    <a:pt x="149" y="84"/>
                    <a:pt x="149" y="67"/>
                  </a:cubicBezTo>
                  <a:cubicBezTo>
                    <a:pt x="149" y="34"/>
                    <a:pt x="116" y="9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686350" y="1627925"/>
              <a:ext cx="25" cy="225"/>
            </a:xfrm>
            <a:custGeom>
              <a:rect b="b" l="l" r="r" t="t"/>
              <a:pathLst>
                <a:path extrusionOk="0" h="9" w="1">
                  <a:moveTo>
                    <a:pt x="1" y="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689250" y="1632675"/>
              <a:ext cx="250" cy="250"/>
            </a:xfrm>
            <a:custGeom>
              <a:rect b="b" l="l" r="r" t="t"/>
              <a:pathLst>
                <a:path extrusionOk="0" h="10" w="10">
                  <a:moveTo>
                    <a:pt x="9" y="1"/>
                  </a:moveTo>
                  <a:lnTo>
                    <a:pt x="1" y="9"/>
                  </a:lnTo>
                  <a:cubicBezTo>
                    <a:pt x="9" y="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689875" y="1625575"/>
              <a:ext cx="6025" cy="6150"/>
            </a:xfrm>
            <a:custGeom>
              <a:rect b="b" l="l" r="r" t="t"/>
              <a:pathLst>
                <a:path extrusionOk="0" h="246" w="241">
                  <a:moveTo>
                    <a:pt x="45" y="0"/>
                  </a:moveTo>
                  <a:cubicBezTo>
                    <a:pt x="38" y="0"/>
                    <a:pt x="32" y="1"/>
                    <a:pt x="26" y="3"/>
                  </a:cubicBezTo>
                  <a:cubicBezTo>
                    <a:pt x="1" y="20"/>
                    <a:pt x="1" y="53"/>
                    <a:pt x="9" y="70"/>
                  </a:cubicBezTo>
                  <a:cubicBezTo>
                    <a:pt x="26" y="103"/>
                    <a:pt x="50" y="136"/>
                    <a:pt x="67" y="161"/>
                  </a:cubicBezTo>
                  <a:cubicBezTo>
                    <a:pt x="92" y="194"/>
                    <a:pt x="117" y="219"/>
                    <a:pt x="150" y="235"/>
                  </a:cubicBezTo>
                  <a:cubicBezTo>
                    <a:pt x="160" y="243"/>
                    <a:pt x="169" y="246"/>
                    <a:pt x="178" y="246"/>
                  </a:cubicBezTo>
                  <a:cubicBezTo>
                    <a:pt x="200" y="246"/>
                    <a:pt x="219" y="228"/>
                    <a:pt x="224" y="210"/>
                  </a:cubicBezTo>
                  <a:lnTo>
                    <a:pt x="233" y="194"/>
                  </a:lnTo>
                  <a:cubicBezTo>
                    <a:pt x="233" y="186"/>
                    <a:pt x="233" y="177"/>
                    <a:pt x="233" y="177"/>
                  </a:cubicBezTo>
                  <a:cubicBezTo>
                    <a:pt x="233" y="161"/>
                    <a:pt x="241" y="144"/>
                    <a:pt x="241" y="128"/>
                  </a:cubicBezTo>
                  <a:cubicBezTo>
                    <a:pt x="241" y="105"/>
                    <a:pt x="226" y="94"/>
                    <a:pt x="209" y="94"/>
                  </a:cubicBezTo>
                  <a:cubicBezTo>
                    <a:pt x="200" y="94"/>
                    <a:pt x="191" y="97"/>
                    <a:pt x="183" y="103"/>
                  </a:cubicBezTo>
                  <a:cubicBezTo>
                    <a:pt x="183" y="103"/>
                    <a:pt x="175" y="111"/>
                    <a:pt x="166" y="119"/>
                  </a:cubicBezTo>
                  <a:cubicBezTo>
                    <a:pt x="150" y="103"/>
                    <a:pt x="142" y="86"/>
                    <a:pt x="125" y="70"/>
                  </a:cubicBezTo>
                  <a:cubicBezTo>
                    <a:pt x="117" y="53"/>
                    <a:pt x="100" y="36"/>
                    <a:pt x="92" y="28"/>
                  </a:cubicBezTo>
                  <a:cubicBezTo>
                    <a:pt x="86" y="9"/>
                    <a:pt x="65" y="0"/>
                    <a:pt x="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695875" y="1624825"/>
              <a:ext cx="8525" cy="6025"/>
            </a:xfrm>
            <a:custGeom>
              <a:rect b="b" l="l" r="r" t="t"/>
              <a:pathLst>
                <a:path extrusionOk="0" h="241" w="341">
                  <a:moveTo>
                    <a:pt x="63" y="0"/>
                  </a:moveTo>
                  <a:cubicBezTo>
                    <a:pt x="52" y="0"/>
                    <a:pt x="42" y="3"/>
                    <a:pt x="34" y="8"/>
                  </a:cubicBezTo>
                  <a:cubicBezTo>
                    <a:pt x="9" y="25"/>
                    <a:pt x="1" y="58"/>
                    <a:pt x="18" y="83"/>
                  </a:cubicBezTo>
                  <a:cubicBezTo>
                    <a:pt x="42" y="141"/>
                    <a:pt x="84" y="182"/>
                    <a:pt x="134" y="207"/>
                  </a:cubicBezTo>
                  <a:cubicBezTo>
                    <a:pt x="158" y="216"/>
                    <a:pt x="183" y="232"/>
                    <a:pt x="216" y="232"/>
                  </a:cubicBezTo>
                  <a:cubicBezTo>
                    <a:pt x="233" y="240"/>
                    <a:pt x="249" y="240"/>
                    <a:pt x="266" y="240"/>
                  </a:cubicBezTo>
                  <a:cubicBezTo>
                    <a:pt x="283" y="240"/>
                    <a:pt x="299" y="232"/>
                    <a:pt x="316" y="224"/>
                  </a:cubicBezTo>
                  <a:cubicBezTo>
                    <a:pt x="332" y="216"/>
                    <a:pt x="341" y="199"/>
                    <a:pt x="341" y="182"/>
                  </a:cubicBezTo>
                  <a:cubicBezTo>
                    <a:pt x="341" y="166"/>
                    <a:pt x="332" y="149"/>
                    <a:pt x="316" y="141"/>
                  </a:cubicBezTo>
                  <a:cubicBezTo>
                    <a:pt x="302" y="134"/>
                    <a:pt x="289" y="127"/>
                    <a:pt x="275" y="125"/>
                  </a:cubicBezTo>
                  <a:lnTo>
                    <a:pt x="275" y="125"/>
                  </a:lnTo>
                  <a:cubicBezTo>
                    <a:pt x="275" y="125"/>
                    <a:pt x="275" y="125"/>
                    <a:pt x="274" y="124"/>
                  </a:cubicBezTo>
                  <a:lnTo>
                    <a:pt x="249" y="124"/>
                  </a:lnTo>
                  <a:cubicBezTo>
                    <a:pt x="233" y="116"/>
                    <a:pt x="225" y="116"/>
                    <a:pt x="216" y="116"/>
                  </a:cubicBezTo>
                  <a:lnTo>
                    <a:pt x="208" y="108"/>
                  </a:lnTo>
                  <a:cubicBezTo>
                    <a:pt x="208" y="108"/>
                    <a:pt x="200" y="108"/>
                    <a:pt x="192" y="100"/>
                  </a:cubicBezTo>
                  <a:cubicBezTo>
                    <a:pt x="183" y="100"/>
                    <a:pt x="175" y="91"/>
                    <a:pt x="167" y="83"/>
                  </a:cubicBezTo>
                  <a:lnTo>
                    <a:pt x="150" y="75"/>
                  </a:lnTo>
                  <a:cubicBezTo>
                    <a:pt x="142" y="66"/>
                    <a:pt x="134" y="58"/>
                    <a:pt x="125" y="50"/>
                  </a:cubicBezTo>
                  <a:cubicBezTo>
                    <a:pt x="125" y="42"/>
                    <a:pt x="117" y="33"/>
                    <a:pt x="117" y="33"/>
                  </a:cubicBezTo>
                  <a:cubicBezTo>
                    <a:pt x="106" y="11"/>
                    <a:pt x="84" y="0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699825" y="1626675"/>
              <a:ext cx="225" cy="225"/>
            </a:xfrm>
            <a:custGeom>
              <a:rect b="b" l="l" r="r" t="t"/>
              <a:pathLst>
                <a:path extrusionOk="0" h="9" w="9">
                  <a:moveTo>
                    <a:pt x="9" y="9"/>
                  </a:moveTo>
                  <a:cubicBezTo>
                    <a:pt x="0" y="1"/>
                    <a:pt x="9" y="9"/>
                    <a:pt x="9" y="9"/>
                  </a:cubicBezTo>
                  <a:lnTo>
                    <a:pt x="9" y="9"/>
                  </a:lnTo>
                  <a:lnTo>
                    <a:pt x="9" y="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712450" y="1623150"/>
              <a:ext cx="2525" cy="2100"/>
            </a:xfrm>
            <a:custGeom>
              <a:rect b="b" l="l" r="r" t="t"/>
              <a:pathLst>
                <a:path extrusionOk="0" h="84" w="101">
                  <a:moveTo>
                    <a:pt x="50" y="1"/>
                  </a:moveTo>
                  <a:cubicBezTo>
                    <a:pt x="1" y="1"/>
                    <a:pt x="1" y="84"/>
                    <a:pt x="50" y="84"/>
                  </a:cubicBezTo>
                  <a:cubicBezTo>
                    <a:pt x="100" y="84"/>
                    <a:pt x="100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739800" y="1609800"/>
              <a:ext cx="5200" cy="3225"/>
            </a:xfrm>
            <a:custGeom>
              <a:rect b="b" l="l" r="r" t="t"/>
              <a:pathLst>
                <a:path extrusionOk="0" h="129" w="208">
                  <a:moveTo>
                    <a:pt x="58" y="1"/>
                  </a:moveTo>
                  <a:cubicBezTo>
                    <a:pt x="47" y="1"/>
                    <a:pt x="36" y="5"/>
                    <a:pt x="25" y="5"/>
                  </a:cubicBezTo>
                  <a:cubicBezTo>
                    <a:pt x="17" y="13"/>
                    <a:pt x="9" y="21"/>
                    <a:pt x="9" y="29"/>
                  </a:cubicBezTo>
                  <a:cubicBezTo>
                    <a:pt x="0" y="38"/>
                    <a:pt x="0" y="46"/>
                    <a:pt x="0" y="54"/>
                  </a:cubicBezTo>
                  <a:cubicBezTo>
                    <a:pt x="0" y="71"/>
                    <a:pt x="0" y="87"/>
                    <a:pt x="9" y="96"/>
                  </a:cubicBezTo>
                  <a:cubicBezTo>
                    <a:pt x="17" y="104"/>
                    <a:pt x="25" y="112"/>
                    <a:pt x="25" y="112"/>
                  </a:cubicBezTo>
                  <a:cubicBezTo>
                    <a:pt x="42" y="121"/>
                    <a:pt x="50" y="121"/>
                    <a:pt x="58" y="121"/>
                  </a:cubicBezTo>
                  <a:lnTo>
                    <a:pt x="108" y="129"/>
                  </a:lnTo>
                  <a:lnTo>
                    <a:pt x="166" y="129"/>
                  </a:lnTo>
                  <a:cubicBezTo>
                    <a:pt x="183" y="129"/>
                    <a:pt x="199" y="112"/>
                    <a:pt x="208" y="96"/>
                  </a:cubicBezTo>
                  <a:cubicBezTo>
                    <a:pt x="208" y="87"/>
                    <a:pt x="208" y="79"/>
                    <a:pt x="208" y="71"/>
                  </a:cubicBezTo>
                  <a:cubicBezTo>
                    <a:pt x="199" y="63"/>
                    <a:pt x="191" y="54"/>
                    <a:pt x="183" y="46"/>
                  </a:cubicBezTo>
                  <a:cubicBezTo>
                    <a:pt x="166" y="38"/>
                    <a:pt x="150" y="29"/>
                    <a:pt x="125" y="21"/>
                  </a:cubicBezTo>
                  <a:cubicBezTo>
                    <a:pt x="108" y="13"/>
                    <a:pt x="92" y="13"/>
                    <a:pt x="75" y="5"/>
                  </a:cubicBezTo>
                  <a:cubicBezTo>
                    <a:pt x="70" y="2"/>
                    <a:pt x="64" y="1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567050" y="1621075"/>
              <a:ext cx="7275" cy="8950"/>
            </a:xfrm>
            <a:custGeom>
              <a:rect b="b" l="l" r="r" t="t"/>
              <a:pathLst>
                <a:path extrusionOk="0" h="358" w="291">
                  <a:moveTo>
                    <a:pt x="223" y="1"/>
                  </a:moveTo>
                  <a:cubicBezTo>
                    <a:pt x="213" y="1"/>
                    <a:pt x="202" y="4"/>
                    <a:pt x="191" y="9"/>
                  </a:cubicBezTo>
                  <a:cubicBezTo>
                    <a:pt x="133" y="34"/>
                    <a:pt x="83" y="76"/>
                    <a:pt x="50" y="134"/>
                  </a:cubicBezTo>
                  <a:cubicBezTo>
                    <a:pt x="34" y="158"/>
                    <a:pt x="17" y="192"/>
                    <a:pt x="9" y="216"/>
                  </a:cubicBezTo>
                  <a:cubicBezTo>
                    <a:pt x="9" y="233"/>
                    <a:pt x="0" y="250"/>
                    <a:pt x="0" y="266"/>
                  </a:cubicBezTo>
                  <a:cubicBezTo>
                    <a:pt x="0" y="291"/>
                    <a:pt x="9" y="316"/>
                    <a:pt x="25" y="332"/>
                  </a:cubicBezTo>
                  <a:cubicBezTo>
                    <a:pt x="34" y="349"/>
                    <a:pt x="50" y="357"/>
                    <a:pt x="67" y="357"/>
                  </a:cubicBezTo>
                  <a:cubicBezTo>
                    <a:pt x="83" y="357"/>
                    <a:pt x="100" y="349"/>
                    <a:pt x="108" y="332"/>
                  </a:cubicBezTo>
                  <a:cubicBezTo>
                    <a:pt x="116" y="316"/>
                    <a:pt x="125" y="308"/>
                    <a:pt x="125" y="299"/>
                  </a:cubicBezTo>
                  <a:cubicBezTo>
                    <a:pt x="133" y="283"/>
                    <a:pt x="133" y="266"/>
                    <a:pt x="141" y="258"/>
                  </a:cubicBezTo>
                  <a:cubicBezTo>
                    <a:pt x="141" y="241"/>
                    <a:pt x="149" y="233"/>
                    <a:pt x="149" y="225"/>
                  </a:cubicBezTo>
                  <a:lnTo>
                    <a:pt x="149" y="216"/>
                  </a:lnTo>
                  <a:cubicBezTo>
                    <a:pt x="158" y="208"/>
                    <a:pt x="158" y="208"/>
                    <a:pt x="166" y="200"/>
                  </a:cubicBezTo>
                  <a:lnTo>
                    <a:pt x="174" y="183"/>
                  </a:lnTo>
                  <a:lnTo>
                    <a:pt x="174" y="175"/>
                  </a:lnTo>
                  <a:lnTo>
                    <a:pt x="183" y="167"/>
                  </a:lnTo>
                  <a:lnTo>
                    <a:pt x="191" y="167"/>
                  </a:lnTo>
                  <a:lnTo>
                    <a:pt x="199" y="150"/>
                  </a:lnTo>
                  <a:cubicBezTo>
                    <a:pt x="199" y="150"/>
                    <a:pt x="207" y="142"/>
                    <a:pt x="216" y="134"/>
                  </a:cubicBezTo>
                  <a:cubicBezTo>
                    <a:pt x="232" y="125"/>
                    <a:pt x="241" y="117"/>
                    <a:pt x="249" y="109"/>
                  </a:cubicBezTo>
                  <a:cubicBezTo>
                    <a:pt x="282" y="100"/>
                    <a:pt x="290" y="59"/>
                    <a:pt x="274" y="34"/>
                  </a:cubicBezTo>
                  <a:cubicBezTo>
                    <a:pt x="263" y="12"/>
                    <a:pt x="244" y="1"/>
                    <a:pt x="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577400" y="1624825"/>
              <a:ext cx="2725" cy="6700"/>
            </a:xfrm>
            <a:custGeom>
              <a:rect b="b" l="l" r="r" t="t"/>
              <a:pathLst>
                <a:path extrusionOk="0" h="268" w="109">
                  <a:moveTo>
                    <a:pt x="50" y="0"/>
                  </a:moveTo>
                  <a:cubicBezTo>
                    <a:pt x="25" y="0"/>
                    <a:pt x="1" y="25"/>
                    <a:pt x="1" y="50"/>
                  </a:cubicBezTo>
                  <a:lnTo>
                    <a:pt x="1" y="58"/>
                  </a:lnTo>
                  <a:cubicBezTo>
                    <a:pt x="1" y="83"/>
                    <a:pt x="1" y="116"/>
                    <a:pt x="1" y="149"/>
                  </a:cubicBezTo>
                  <a:cubicBezTo>
                    <a:pt x="9" y="166"/>
                    <a:pt x="9" y="174"/>
                    <a:pt x="9" y="191"/>
                  </a:cubicBezTo>
                  <a:cubicBezTo>
                    <a:pt x="9" y="199"/>
                    <a:pt x="9" y="207"/>
                    <a:pt x="9" y="216"/>
                  </a:cubicBezTo>
                  <a:cubicBezTo>
                    <a:pt x="9" y="224"/>
                    <a:pt x="9" y="232"/>
                    <a:pt x="17" y="240"/>
                  </a:cubicBezTo>
                  <a:lnTo>
                    <a:pt x="25" y="249"/>
                  </a:lnTo>
                  <a:cubicBezTo>
                    <a:pt x="30" y="261"/>
                    <a:pt x="40" y="267"/>
                    <a:pt x="51" y="267"/>
                  </a:cubicBezTo>
                  <a:cubicBezTo>
                    <a:pt x="63" y="267"/>
                    <a:pt x="75" y="261"/>
                    <a:pt x="83" y="249"/>
                  </a:cubicBezTo>
                  <a:lnTo>
                    <a:pt x="92" y="240"/>
                  </a:lnTo>
                  <a:cubicBezTo>
                    <a:pt x="92" y="232"/>
                    <a:pt x="92" y="224"/>
                    <a:pt x="100" y="216"/>
                  </a:cubicBezTo>
                  <a:cubicBezTo>
                    <a:pt x="100" y="207"/>
                    <a:pt x="100" y="199"/>
                    <a:pt x="100" y="191"/>
                  </a:cubicBezTo>
                  <a:cubicBezTo>
                    <a:pt x="100" y="182"/>
                    <a:pt x="100" y="166"/>
                    <a:pt x="100" y="149"/>
                  </a:cubicBezTo>
                  <a:cubicBezTo>
                    <a:pt x="108" y="116"/>
                    <a:pt x="108" y="83"/>
                    <a:pt x="108" y="50"/>
                  </a:cubicBezTo>
                  <a:cubicBezTo>
                    <a:pt x="108" y="25"/>
                    <a:pt x="83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587750" y="1634125"/>
              <a:ext cx="2725" cy="2100"/>
            </a:xfrm>
            <a:custGeom>
              <a:rect b="b" l="l" r="r" t="t"/>
              <a:pathLst>
                <a:path extrusionOk="0" h="84" w="109">
                  <a:moveTo>
                    <a:pt x="59" y="1"/>
                  </a:moveTo>
                  <a:cubicBezTo>
                    <a:pt x="1" y="1"/>
                    <a:pt x="1" y="84"/>
                    <a:pt x="59" y="84"/>
                  </a:cubicBezTo>
                  <a:cubicBezTo>
                    <a:pt x="109" y="84"/>
                    <a:pt x="109" y="1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554625" y="1615500"/>
              <a:ext cx="2300" cy="1875"/>
            </a:xfrm>
            <a:custGeom>
              <a:rect b="b" l="l" r="r" t="t"/>
              <a:pathLst>
                <a:path extrusionOk="0" h="75" w="92">
                  <a:moveTo>
                    <a:pt x="42" y="0"/>
                  </a:moveTo>
                  <a:cubicBezTo>
                    <a:pt x="0" y="0"/>
                    <a:pt x="0" y="75"/>
                    <a:pt x="42" y="75"/>
                  </a:cubicBezTo>
                  <a:cubicBezTo>
                    <a:pt x="91" y="75"/>
                    <a:pt x="91" y="0"/>
                    <a:pt x="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472418" y="1285850"/>
              <a:ext cx="393325" cy="421850"/>
            </a:xfrm>
            <a:custGeom>
              <a:rect b="b" l="l" r="r" t="t"/>
              <a:pathLst>
                <a:path extrusionOk="0" h="16874" w="15733">
                  <a:moveTo>
                    <a:pt x="13259" y="9012"/>
                  </a:moveTo>
                  <a:cubicBezTo>
                    <a:pt x="13280" y="9012"/>
                    <a:pt x="13301" y="9015"/>
                    <a:pt x="13321" y="9019"/>
                  </a:cubicBezTo>
                  <a:lnTo>
                    <a:pt x="13330" y="9019"/>
                  </a:lnTo>
                  <a:cubicBezTo>
                    <a:pt x="13354" y="9019"/>
                    <a:pt x="13387" y="9019"/>
                    <a:pt x="13420" y="9027"/>
                  </a:cubicBezTo>
                  <a:lnTo>
                    <a:pt x="13420" y="9027"/>
                  </a:lnTo>
                  <a:cubicBezTo>
                    <a:pt x="13404" y="9023"/>
                    <a:pt x="13387" y="9021"/>
                    <a:pt x="13372" y="9021"/>
                  </a:cubicBezTo>
                  <a:cubicBezTo>
                    <a:pt x="13356" y="9021"/>
                    <a:pt x="13342" y="9023"/>
                    <a:pt x="13330" y="9027"/>
                  </a:cubicBezTo>
                  <a:cubicBezTo>
                    <a:pt x="13305" y="9027"/>
                    <a:pt x="13288" y="9027"/>
                    <a:pt x="13263" y="9035"/>
                  </a:cubicBezTo>
                  <a:cubicBezTo>
                    <a:pt x="13238" y="9027"/>
                    <a:pt x="13222" y="9027"/>
                    <a:pt x="13197" y="9019"/>
                  </a:cubicBezTo>
                  <a:cubicBezTo>
                    <a:pt x="13218" y="9015"/>
                    <a:pt x="13238" y="9012"/>
                    <a:pt x="13259" y="9012"/>
                  </a:cubicBezTo>
                  <a:close/>
                  <a:moveTo>
                    <a:pt x="1349" y="12532"/>
                  </a:moveTo>
                  <a:lnTo>
                    <a:pt x="1349" y="12540"/>
                  </a:lnTo>
                  <a:lnTo>
                    <a:pt x="1332" y="12540"/>
                  </a:lnTo>
                  <a:cubicBezTo>
                    <a:pt x="1332" y="12540"/>
                    <a:pt x="1340" y="12532"/>
                    <a:pt x="1349" y="12532"/>
                  </a:cubicBezTo>
                  <a:close/>
                  <a:moveTo>
                    <a:pt x="11515" y="137"/>
                  </a:moveTo>
                  <a:lnTo>
                    <a:pt x="11515" y="137"/>
                  </a:lnTo>
                  <a:cubicBezTo>
                    <a:pt x="11508" y="159"/>
                    <a:pt x="11520" y="188"/>
                    <a:pt x="11546" y="188"/>
                  </a:cubicBezTo>
                  <a:cubicBezTo>
                    <a:pt x="11550" y="188"/>
                    <a:pt x="11553" y="187"/>
                    <a:pt x="11556" y="186"/>
                  </a:cubicBezTo>
                  <a:cubicBezTo>
                    <a:pt x="11581" y="178"/>
                    <a:pt x="11606" y="178"/>
                    <a:pt x="11631" y="170"/>
                  </a:cubicBezTo>
                  <a:cubicBezTo>
                    <a:pt x="11639" y="195"/>
                    <a:pt x="11656" y="211"/>
                    <a:pt x="11689" y="211"/>
                  </a:cubicBezTo>
                  <a:cubicBezTo>
                    <a:pt x="11830" y="211"/>
                    <a:pt x="11971" y="220"/>
                    <a:pt x="12112" y="236"/>
                  </a:cubicBezTo>
                  <a:cubicBezTo>
                    <a:pt x="12161" y="236"/>
                    <a:pt x="12203" y="253"/>
                    <a:pt x="12252" y="261"/>
                  </a:cubicBezTo>
                  <a:cubicBezTo>
                    <a:pt x="12112" y="261"/>
                    <a:pt x="11971" y="286"/>
                    <a:pt x="11846" y="336"/>
                  </a:cubicBezTo>
                  <a:cubicBezTo>
                    <a:pt x="11810" y="350"/>
                    <a:pt x="11819" y="404"/>
                    <a:pt x="11850" y="404"/>
                  </a:cubicBezTo>
                  <a:cubicBezTo>
                    <a:pt x="11854" y="404"/>
                    <a:pt x="11858" y="404"/>
                    <a:pt x="11863" y="402"/>
                  </a:cubicBezTo>
                  <a:cubicBezTo>
                    <a:pt x="11962" y="369"/>
                    <a:pt x="12070" y="352"/>
                    <a:pt x="12178" y="352"/>
                  </a:cubicBezTo>
                  <a:cubicBezTo>
                    <a:pt x="12178" y="369"/>
                    <a:pt x="12186" y="377"/>
                    <a:pt x="12203" y="385"/>
                  </a:cubicBezTo>
                  <a:cubicBezTo>
                    <a:pt x="12327" y="418"/>
                    <a:pt x="12435" y="468"/>
                    <a:pt x="12534" y="526"/>
                  </a:cubicBezTo>
                  <a:lnTo>
                    <a:pt x="12402" y="526"/>
                  </a:lnTo>
                  <a:cubicBezTo>
                    <a:pt x="12344" y="526"/>
                    <a:pt x="12335" y="609"/>
                    <a:pt x="12393" y="625"/>
                  </a:cubicBezTo>
                  <a:cubicBezTo>
                    <a:pt x="12402" y="634"/>
                    <a:pt x="12410" y="634"/>
                    <a:pt x="12418" y="642"/>
                  </a:cubicBezTo>
                  <a:lnTo>
                    <a:pt x="12368" y="642"/>
                  </a:lnTo>
                  <a:cubicBezTo>
                    <a:pt x="12344" y="642"/>
                    <a:pt x="12319" y="642"/>
                    <a:pt x="12302" y="650"/>
                  </a:cubicBezTo>
                  <a:cubicBezTo>
                    <a:pt x="12286" y="650"/>
                    <a:pt x="12269" y="659"/>
                    <a:pt x="12277" y="675"/>
                  </a:cubicBezTo>
                  <a:cubicBezTo>
                    <a:pt x="12277" y="683"/>
                    <a:pt x="12277" y="692"/>
                    <a:pt x="12286" y="692"/>
                  </a:cubicBezTo>
                  <a:cubicBezTo>
                    <a:pt x="12294" y="700"/>
                    <a:pt x="12302" y="700"/>
                    <a:pt x="12310" y="700"/>
                  </a:cubicBezTo>
                  <a:cubicBezTo>
                    <a:pt x="12327" y="700"/>
                    <a:pt x="12352" y="692"/>
                    <a:pt x="12377" y="692"/>
                  </a:cubicBezTo>
                  <a:cubicBezTo>
                    <a:pt x="12402" y="683"/>
                    <a:pt x="12418" y="683"/>
                    <a:pt x="12443" y="675"/>
                  </a:cubicBezTo>
                  <a:cubicBezTo>
                    <a:pt x="12451" y="667"/>
                    <a:pt x="12460" y="659"/>
                    <a:pt x="12451" y="650"/>
                  </a:cubicBezTo>
                  <a:lnTo>
                    <a:pt x="12451" y="650"/>
                  </a:lnTo>
                  <a:cubicBezTo>
                    <a:pt x="12534" y="675"/>
                    <a:pt x="12609" y="717"/>
                    <a:pt x="12683" y="758"/>
                  </a:cubicBezTo>
                  <a:cubicBezTo>
                    <a:pt x="12658" y="766"/>
                    <a:pt x="12642" y="766"/>
                    <a:pt x="12625" y="775"/>
                  </a:cubicBezTo>
                  <a:cubicBezTo>
                    <a:pt x="12584" y="783"/>
                    <a:pt x="12576" y="833"/>
                    <a:pt x="12600" y="866"/>
                  </a:cubicBezTo>
                  <a:cubicBezTo>
                    <a:pt x="12692" y="957"/>
                    <a:pt x="12774" y="1056"/>
                    <a:pt x="12857" y="1147"/>
                  </a:cubicBezTo>
                  <a:cubicBezTo>
                    <a:pt x="12882" y="1172"/>
                    <a:pt x="12899" y="1197"/>
                    <a:pt x="12924" y="1230"/>
                  </a:cubicBezTo>
                  <a:lnTo>
                    <a:pt x="12915" y="1222"/>
                  </a:lnTo>
                  <a:lnTo>
                    <a:pt x="12907" y="1222"/>
                  </a:lnTo>
                  <a:lnTo>
                    <a:pt x="12907" y="1214"/>
                  </a:lnTo>
                  <a:cubicBezTo>
                    <a:pt x="12899" y="1205"/>
                    <a:pt x="12882" y="1197"/>
                    <a:pt x="12874" y="1197"/>
                  </a:cubicBezTo>
                  <a:lnTo>
                    <a:pt x="12866" y="1189"/>
                  </a:lnTo>
                  <a:lnTo>
                    <a:pt x="12857" y="1181"/>
                  </a:lnTo>
                  <a:cubicBezTo>
                    <a:pt x="12857" y="1181"/>
                    <a:pt x="12849" y="1172"/>
                    <a:pt x="12841" y="1172"/>
                  </a:cubicBezTo>
                  <a:lnTo>
                    <a:pt x="12841" y="1164"/>
                  </a:lnTo>
                  <a:cubicBezTo>
                    <a:pt x="12829" y="1150"/>
                    <a:pt x="12814" y="1143"/>
                    <a:pt x="12801" y="1143"/>
                  </a:cubicBezTo>
                  <a:cubicBezTo>
                    <a:pt x="12775" y="1143"/>
                    <a:pt x="12752" y="1165"/>
                    <a:pt x="12758" y="1197"/>
                  </a:cubicBezTo>
                  <a:cubicBezTo>
                    <a:pt x="12758" y="1205"/>
                    <a:pt x="12766" y="1214"/>
                    <a:pt x="12766" y="1222"/>
                  </a:cubicBezTo>
                  <a:cubicBezTo>
                    <a:pt x="12725" y="1263"/>
                    <a:pt x="12750" y="1346"/>
                    <a:pt x="12774" y="1404"/>
                  </a:cubicBezTo>
                  <a:cubicBezTo>
                    <a:pt x="12774" y="1413"/>
                    <a:pt x="12766" y="1421"/>
                    <a:pt x="12766" y="1429"/>
                  </a:cubicBezTo>
                  <a:cubicBezTo>
                    <a:pt x="12758" y="1437"/>
                    <a:pt x="12750" y="1454"/>
                    <a:pt x="12750" y="1471"/>
                  </a:cubicBezTo>
                  <a:cubicBezTo>
                    <a:pt x="12758" y="1504"/>
                    <a:pt x="12783" y="1529"/>
                    <a:pt x="12791" y="1562"/>
                  </a:cubicBezTo>
                  <a:lnTo>
                    <a:pt x="12824" y="1669"/>
                  </a:lnTo>
                  <a:cubicBezTo>
                    <a:pt x="12824" y="1694"/>
                    <a:pt x="12824" y="1719"/>
                    <a:pt x="12832" y="1736"/>
                  </a:cubicBezTo>
                  <a:cubicBezTo>
                    <a:pt x="12841" y="1868"/>
                    <a:pt x="12849" y="1993"/>
                    <a:pt x="12874" y="2125"/>
                  </a:cubicBezTo>
                  <a:cubicBezTo>
                    <a:pt x="12874" y="2150"/>
                    <a:pt x="12890" y="2158"/>
                    <a:pt x="12907" y="2167"/>
                  </a:cubicBezTo>
                  <a:cubicBezTo>
                    <a:pt x="12907" y="2266"/>
                    <a:pt x="12907" y="2365"/>
                    <a:pt x="12899" y="2473"/>
                  </a:cubicBezTo>
                  <a:cubicBezTo>
                    <a:pt x="12899" y="2497"/>
                    <a:pt x="12925" y="2512"/>
                    <a:pt x="12948" y="2512"/>
                  </a:cubicBezTo>
                  <a:cubicBezTo>
                    <a:pt x="12966" y="2512"/>
                    <a:pt x="12982" y="2503"/>
                    <a:pt x="12982" y="2481"/>
                  </a:cubicBezTo>
                  <a:cubicBezTo>
                    <a:pt x="12990" y="2440"/>
                    <a:pt x="12998" y="2399"/>
                    <a:pt x="12998" y="2357"/>
                  </a:cubicBezTo>
                  <a:cubicBezTo>
                    <a:pt x="13006" y="2415"/>
                    <a:pt x="13006" y="2473"/>
                    <a:pt x="13006" y="2531"/>
                  </a:cubicBezTo>
                  <a:cubicBezTo>
                    <a:pt x="13006" y="2622"/>
                    <a:pt x="12998" y="2705"/>
                    <a:pt x="13006" y="2796"/>
                  </a:cubicBezTo>
                  <a:cubicBezTo>
                    <a:pt x="12965" y="2954"/>
                    <a:pt x="12957" y="3103"/>
                    <a:pt x="12982" y="3260"/>
                  </a:cubicBezTo>
                  <a:cubicBezTo>
                    <a:pt x="12982" y="3285"/>
                    <a:pt x="13002" y="3298"/>
                    <a:pt x="13022" y="3298"/>
                  </a:cubicBezTo>
                  <a:cubicBezTo>
                    <a:pt x="13042" y="3298"/>
                    <a:pt x="13060" y="3285"/>
                    <a:pt x="13056" y="3260"/>
                  </a:cubicBezTo>
                  <a:cubicBezTo>
                    <a:pt x="13056" y="3186"/>
                    <a:pt x="13056" y="3119"/>
                    <a:pt x="13064" y="3045"/>
                  </a:cubicBezTo>
                  <a:cubicBezTo>
                    <a:pt x="13073" y="3070"/>
                    <a:pt x="13089" y="3078"/>
                    <a:pt x="13106" y="3078"/>
                  </a:cubicBezTo>
                  <a:cubicBezTo>
                    <a:pt x="13098" y="3285"/>
                    <a:pt x="13073" y="3484"/>
                    <a:pt x="12998" y="3683"/>
                  </a:cubicBezTo>
                  <a:lnTo>
                    <a:pt x="12998" y="3699"/>
                  </a:lnTo>
                  <a:cubicBezTo>
                    <a:pt x="12965" y="3757"/>
                    <a:pt x="12932" y="3824"/>
                    <a:pt x="12899" y="3882"/>
                  </a:cubicBezTo>
                  <a:cubicBezTo>
                    <a:pt x="12890" y="3890"/>
                    <a:pt x="12882" y="3907"/>
                    <a:pt x="12866" y="3915"/>
                  </a:cubicBezTo>
                  <a:cubicBezTo>
                    <a:pt x="12824" y="3965"/>
                    <a:pt x="12783" y="4014"/>
                    <a:pt x="12733" y="4064"/>
                  </a:cubicBezTo>
                  <a:cubicBezTo>
                    <a:pt x="12667" y="4130"/>
                    <a:pt x="12592" y="4188"/>
                    <a:pt x="12509" y="4246"/>
                  </a:cubicBezTo>
                  <a:cubicBezTo>
                    <a:pt x="12493" y="4230"/>
                    <a:pt x="12476" y="4221"/>
                    <a:pt x="12460" y="4205"/>
                  </a:cubicBezTo>
                  <a:cubicBezTo>
                    <a:pt x="12484" y="4188"/>
                    <a:pt x="12501" y="4180"/>
                    <a:pt x="12518" y="4155"/>
                  </a:cubicBezTo>
                  <a:cubicBezTo>
                    <a:pt x="12534" y="4139"/>
                    <a:pt x="12518" y="4105"/>
                    <a:pt x="12501" y="4105"/>
                  </a:cubicBezTo>
                  <a:cubicBezTo>
                    <a:pt x="12487" y="4098"/>
                    <a:pt x="12473" y="4096"/>
                    <a:pt x="12459" y="4096"/>
                  </a:cubicBezTo>
                  <a:cubicBezTo>
                    <a:pt x="12440" y="4096"/>
                    <a:pt x="12421" y="4101"/>
                    <a:pt x="12402" y="4105"/>
                  </a:cubicBezTo>
                  <a:cubicBezTo>
                    <a:pt x="12377" y="4114"/>
                    <a:pt x="12344" y="4122"/>
                    <a:pt x="12319" y="4130"/>
                  </a:cubicBezTo>
                  <a:cubicBezTo>
                    <a:pt x="12286" y="4147"/>
                    <a:pt x="12269" y="4180"/>
                    <a:pt x="12286" y="4213"/>
                  </a:cubicBezTo>
                  <a:cubicBezTo>
                    <a:pt x="12277" y="4213"/>
                    <a:pt x="12269" y="4213"/>
                    <a:pt x="12269" y="4221"/>
                  </a:cubicBezTo>
                  <a:cubicBezTo>
                    <a:pt x="12269" y="4213"/>
                    <a:pt x="12269" y="4205"/>
                    <a:pt x="12252" y="4197"/>
                  </a:cubicBezTo>
                  <a:cubicBezTo>
                    <a:pt x="12194" y="4139"/>
                    <a:pt x="12120" y="4097"/>
                    <a:pt x="12037" y="4072"/>
                  </a:cubicBezTo>
                  <a:cubicBezTo>
                    <a:pt x="12004" y="4056"/>
                    <a:pt x="11962" y="4047"/>
                    <a:pt x="11921" y="4047"/>
                  </a:cubicBezTo>
                  <a:cubicBezTo>
                    <a:pt x="11900" y="4047"/>
                    <a:pt x="11877" y="4045"/>
                    <a:pt x="11856" y="4045"/>
                  </a:cubicBezTo>
                  <a:cubicBezTo>
                    <a:pt x="11834" y="4045"/>
                    <a:pt x="11813" y="4047"/>
                    <a:pt x="11797" y="4056"/>
                  </a:cubicBezTo>
                  <a:cubicBezTo>
                    <a:pt x="11772" y="4064"/>
                    <a:pt x="11764" y="4105"/>
                    <a:pt x="11797" y="4114"/>
                  </a:cubicBezTo>
                  <a:cubicBezTo>
                    <a:pt x="11830" y="4122"/>
                    <a:pt x="11871" y="4122"/>
                    <a:pt x="11904" y="4130"/>
                  </a:cubicBezTo>
                  <a:cubicBezTo>
                    <a:pt x="11938" y="4139"/>
                    <a:pt x="11979" y="4147"/>
                    <a:pt x="12012" y="4155"/>
                  </a:cubicBezTo>
                  <a:cubicBezTo>
                    <a:pt x="12087" y="4172"/>
                    <a:pt x="12153" y="4205"/>
                    <a:pt x="12211" y="4255"/>
                  </a:cubicBezTo>
                  <a:cubicBezTo>
                    <a:pt x="12215" y="4259"/>
                    <a:pt x="12219" y="4261"/>
                    <a:pt x="12223" y="4261"/>
                  </a:cubicBezTo>
                  <a:cubicBezTo>
                    <a:pt x="12228" y="4261"/>
                    <a:pt x="12232" y="4259"/>
                    <a:pt x="12236" y="4255"/>
                  </a:cubicBezTo>
                  <a:lnTo>
                    <a:pt x="12236" y="4255"/>
                  </a:lnTo>
                  <a:cubicBezTo>
                    <a:pt x="12228" y="4288"/>
                    <a:pt x="12244" y="4321"/>
                    <a:pt x="12269" y="4337"/>
                  </a:cubicBezTo>
                  <a:cubicBezTo>
                    <a:pt x="12327" y="4379"/>
                    <a:pt x="12385" y="4412"/>
                    <a:pt x="12443" y="4453"/>
                  </a:cubicBezTo>
                  <a:cubicBezTo>
                    <a:pt x="12460" y="4462"/>
                    <a:pt x="12476" y="4478"/>
                    <a:pt x="12493" y="4487"/>
                  </a:cubicBezTo>
                  <a:cubicBezTo>
                    <a:pt x="12484" y="4511"/>
                    <a:pt x="12493" y="4545"/>
                    <a:pt x="12518" y="4561"/>
                  </a:cubicBezTo>
                  <a:cubicBezTo>
                    <a:pt x="12551" y="4586"/>
                    <a:pt x="12584" y="4611"/>
                    <a:pt x="12625" y="4636"/>
                  </a:cubicBezTo>
                  <a:cubicBezTo>
                    <a:pt x="12600" y="4661"/>
                    <a:pt x="12617" y="4719"/>
                    <a:pt x="12658" y="4719"/>
                  </a:cubicBezTo>
                  <a:cubicBezTo>
                    <a:pt x="12667" y="4735"/>
                    <a:pt x="12675" y="4743"/>
                    <a:pt x="12683" y="4752"/>
                  </a:cubicBezTo>
                  <a:cubicBezTo>
                    <a:pt x="12700" y="4768"/>
                    <a:pt x="12716" y="4785"/>
                    <a:pt x="12733" y="4801"/>
                  </a:cubicBezTo>
                  <a:cubicBezTo>
                    <a:pt x="12766" y="4843"/>
                    <a:pt x="12799" y="4876"/>
                    <a:pt x="12841" y="4901"/>
                  </a:cubicBezTo>
                  <a:cubicBezTo>
                    <a:pt x="12857" y="4917"/>
                    <a:pt x="12874" y="4934"/>
                    <a:pt x="12899" y="4951"/>
                  </a:cubicBezTo>
                  <a:cubicBezTo>
                    <a:pt x="12890" y="4951"/>
                    <a:pt x="12874" y="4942"/>
                    <a:pt x="12866" y="4942"/>
                  </a:cubicBezTo>
                  <a:cubicBezTo>
                    <a:pt x="12857" y="4937"/>
                    <a:pt x="12847" y="4935"/>
                    <a:pt x="12837" y="4935"/>
                  </a:cubicBezTo>
                  <a:cubicBezTo>
                    <a:pt x="12798" y="4935"/>
                    <a:pt x="12755" y="4971"/>
                    <a:pt x="12774" y="5017"/>
                  </a:cubicBezTo>
                  <a:cubicBezTo>
                    <a:pt x="12791" y="5058"/>
                    <a:pt x="12808" y="5091"/>
                    <a:pt x="12832" y="5116"/>
                  </a:cubicBezTo>
                  <a:cubicBezTo>
                    <a:pt x="12857" y="5149"/>
                    <a:pt x="12890" y="5174"/>
                    <a:pt x="12899" y="5207"/>
                  </a:cubicBezTo>
                  <a:cubicBezTo>
                    <a:pt x="12907" y="5216"/>
                    <a:pt x="12915" y="5249"/>
                    <a:pt x="12907" y="5265"/>
                  </a:cubicBezTo>
                  <a:cubicBezTo>
                    <a:pt x="12904" y="5268"/>
                    <a:pt x="12894" y="5269"/>
                    <a:pt x="12881" y="5269"/>
                  </a:cubicBezTo>
                  <a:cubicBezTo>
                    <a:pt x="12855" y="5269"/>
                    <a:pt x="12819" y="5265"/>
                    <a:pt x="12808" y="5265"/>
                  </a:cubicBezTo>
                  <a:cubicBezTo>
                    <a:pt x="12733" y="5274"/>
                    <a:pt x="12692" y="5323"/>
                    <a:pt x="12675" y="5398"/>
                  </a:cubicBezTo>
                  <a:cubicBezTo>
                    <a:pt x="12658" y="5398"/>
                    <a:pt x="12642" y="5398"/>
                    <a:pt x="12625" y="5414"/>
                  </a:cubicBezTo>
                  <a:cubicBezTo>
                    <a:pt x="12551" y="5472"/>
                    <a:pt x="12559" y="5580"/>
                    <a:pt x="12592" y="5663"/>
                  </a:cubicBezTo>
                  <a:lnTo>
                    <a:pt x="12600" y="5680"/>
                  </a:lnTo>
                  <a:cubicBezTo>
                    <a:pt x="12518" y="5572"/>
                    <a:pt x="12435" y="5472"/>
                    <a:pt x="12352" y="5381"/>
                  </a:cubicBezTo>
                  <a:cubicBezTo>
                    <a:pt x="12339" y="5368"/>
                    <a:pt x="12323" y="5363"/>
                    <a:pt x="12308" y="5363"/>
                  </a:cubicBezTo>
                  <a:cubicBezTo>
                    <a:pt x="12266" y="5363"/>
                    <a:pt x="12228" y="5405"/>
                    <a:pt x="12252" y="5448"/>
                  </a:cubicBezTo>
                  <a:cubicBezTo>
                    <a:pt x="12335" y="5580"/>
                    <a:pt x="12435" y="5713"/>
                    <a:pt x="12534" y="5829"/>
                  </a:cubicBezTo>
                  <a:cubicBezTo>
                    <a:pt x="12534" y="5845"/>
                    <a:pt x="12534" y="5854"/>
                    <a:pt x="12542" y="5862"/>
                  </a:cubicBezTo>
                  <a:cubicBezTo>
                    <a:pt x="12551" y="5878"/>
                    <a:pt x="12567" y="5887"/>
                    <a:pt x="12584" y="5903"/>
                  </a:cubicBezTo>
                  <a:cubicBezTo>
                    <a:pt x="12526" y="5903"/>
                    <a:pt x="12493" y="5961"/>
                    <a:pt x="12534" y="6011"/>
                  </a:cubicBezTo>
                  <a:cubicBezTo>
                    <a:pt x="12592" y="6069"/>
                    <a:pt x="12650" y="6135"/>
                    <a:pt x="12708" y="6202"/>
                  </a:cubicBezTo>
                  <a:cubicBezTo>
                    <a:pt x="12692" y="6210"/>
                    <a:pt x="12675" y="6218"/>
                    <a:pt x="12658" y="6226"/>
                  </a:cubicBezTo>
                  <a:cubicBezTo>
                    <a:pt x="12634" y="6235"/>
                    <a:pt x="12625" y="6268"/>
                    <a:pt x="12625" y="6284"/>
                  </a:cubicBezTo>
                  <a:cubicBezTo>
                    <a:pt x="12650" y="6342"/>
                    <a:pt x="12675" y="6400"/>
                    <a:pt x="12692" y="6458"/>
                  </a:cubicBezTo>
                  <a:cubicBezTo>
                    <a:pt x="12658" y="6483"/>
                    <a:pt x="12642" y="6525"/>
                    <a:pt x="12634" y="6574"/>
                  </a:cubicBezTo>
                  <a:cubicBezTo>
                    <a:pt x="12634" y="6632"/>
                    <a:pt x="12658" y="6682"/>
                    <a:pt x="12692" y="6724"/>
                  </a:cubicBezTo>
                  <a:cubicBezTo>
                    <a:pt x="12658" y="6765"/>
                    <a:pt x="12642" y="6823"/>
                    <a:pt x="12667" y="6873"/>
                  </a:cubicBezTo>
                  <a:cubicBezTo>
                    <a:pt x="12692" y="6922"/>
                    <a:pt x="12733" y="6964"/>
                    <a:pt x="12766" y="7014"/>
                  </a:cubicBezTo>
                  <a:lnTo>
                    <a:pt x="12791" y="7047"/>
                  </a:lnTo>
                  <a:lnTo>
                    <a:pt x="12766" y="7055"/>
                  </a:lnTo>
                  <a:cubicBezTo>
                    <a:pt x="12725" y="7063"/>
                    <a:pt x="12708" y="7121"/>
                    <a:pt x="12741" y="7154"/>
                  </a:cubicBezTo>
                  <a:cubicBezTo>
                    <a:pt x="12799" y="7204"/>
                    <a:pt x="12849" y="7262"/>
                    <a:pt x="12890" y="7320"/>
                  </a:cubicBezTo>
                  <a:lnTo>
                    <a:pt x="12799" y="7312"/>
                  </a:lnTo>
                  <a:cubicBezTo>
                    <a:pt x="12733" y="7312"/>
                    <a:pt x="12725" y="7403"/>
                    <a:pt x="12774" y="7428"/>
                  </a:cubicBezTo>
                  <a:cubicBezTo>
                    <a:pt x="12899" y="7511"/>
                    <a:pt x="12982" y="7660"/>
                    <a:pt x="12990" y="7809"/>
                  </a:cubicBezTo>
                  <a:cubicBezTo>
                    <a:pt x="12957" y="7792"/>
                    <a:pt x="12924" y="7776"/>
                    <a:pt x="12899" y="7759"/>
                  </a:cubicBezTo>
                  <a:cubicBezTo>
                    <a:pt x="12888" y="7753"/>
                    <a:pt x="12878" y="7750"/>
                    <a:pt x="12869" y="7750"/>
                  </a:cubicBezTo>
                  <a:cubicBezTo>
                    <a:pt x="12817" y="7750"/>
                    <a:pt x="12783" y="7832"/>
                    <a:pt x="12832" y="7867"/>
                  </a:cubicBezTo>
                  <a:cubicBezTo>
                    <a:pt x="12882" y="7892"/>
                    <a:pt x="12915" y="7933"/>
                    <a:pt x="12940" y="7975"/>
                  </a:cubicBezTo>
                  <a:cubicBezTo>
                    <a:pt x="12973" y="8024"/>
                    <a:pt x="12973" y="8074"/>
                    <a:pt x="12990" y="8124"/>
                  </a:cubicBezTo>
                  <a:cubicBezTo>
                    <a:pt x="13006" y="8165"/>
                    <a:pt x="13048" y="8207"/>
                    <a:pt x="13073" y="8248"/>
                  </a:cubicBezTo>
                  <a:cubicBezTo>
                    <a:pt x="13089" y="8273"/>
                    <a:pt x="13106" y="8306"/>
                    <a:pt x="13114" y="8339"/>
                  </a:cubicBezTo>
                  <a:cubicBezTo>
                    <a:pt x="13106" y="8331"/>
                    <a:pt x="13106" y="8331"/>
                    <a:pt x="13098" y="8323"/>
                  </a:cubicBezTo>
                  <a:cubicBezTo>
                    <a:pt x="13088" y="8313"/>
                    <a:pt x="13074" y="8308"/>
                    <a:pt x="13060" y="8308"/>
                  </a:cubicBezTo>
                  <a:cubicBezTo>
                    <a:pt x="13037" y="8308"/>
                    <a:pt x="13013" y="8319"/>
                    <a:pt x="12998" y="8339"/>
                  </a:cubicBezTo>
                  <a:cubicBezTo>
                    <a:pt x="12973" y="8372"/>
                    <a:pt x="12973" y="8414"/>
                    <a:pt x="12973" y="8447"/>
                  </a:cubicBezTo>
                  <a:lnTo>
                    <a:pt x="12965" y="8447"/>
                  </a:lnTo>
                  <a:cubicBezTo>
                    <a:pt x="12924" y="8447"/>
                    <a:pt x="12924" y="8513"/>
                    <a:pt x="12965" y="8513"/>
                  </a:cubicBezTo>
                  <a:cubicBezTo>
                    <a:pt x="12973" y="8513"/>
                    <a:pt x="12982" y="8513"/>
                    <a:pt x="12990" y="8505"/>
                  </a:cubicBezTo>
                  <a:lnTo>
                    <a:pt x="13006" y="8546"/>
                  </a:lnTo>
                  <a:cubicBezTo>
                    <a:pt x="13006" y="8546"/>
                    <a:pt x="13006" y="8552"/>
                    <a:pt x="13010" y="8554"/>
                  </a:cubicBezTo>
                  <a:lnTo>
                    <a:pt x="13010" y="8554"/>
                  </a:lnTo>
                  <a:cubicBezTo>
                    <a:pt x="13004" y="8552"/>
                    <a:pt x="12998" y="8552"/>
                    <a:pt x="12991" y="8552"/>
                  </a:cubicBezTo>
                  <a:cubicBezTo>
                    <a:pt x="12967" y="8552"/>
                    <a:pt x="12944" y="8563"/>
                    <a:pt x="12932" y="8588"/>
                  </a:cubicBezTo>
                  <a:cubicBezTo>
                    <a:pt x="12907" y="8638"/>
                    <a:pt x="12932" y="8696"/>
                    <a:pt x="12973" y="8720"/>
                  </a:cubicBezTo>
                  <a:cubicBezTo>
                    <a:pt x="12990" y="8754"/>
                    <a:pt x="12998" y="8787"/>
                    <a:pt x="13015" y="8820"/>
                  </a:cubicBezTo>
                  <a:cubicBezTo>
                    <a:pt x="12973" y="8812"/>
                    <a:pt x="12940" y="8795"/>
                    <a:pt x="12907" y="8778"/>
                  </a:cubicBezTo>
                  <a:lnTo>
                    <a:pt x="12874" y="8778"/>
                  </a:lnTo>
                  <a:cubicBezTo>
                    <a:pt x="12849" y="8762"/>
                    <a:pt x="12824" y="8754"/>
                    <a:pt x="12799" y="8745"/>
                  </a:cubicBezTo>
                  <a:cubicBezTo>
                    <a:pt x="12793" y="8743"/>
                    <a:pt x="12786" y="8742"/>
                    <a:pt x="12780" y="8742"/>
                  </a:cubicBezTo>
                  <a:cubicBezTo>
                    <a:pt x="12744" y="8742"/>
                    <a:pt x="12727" y="8784"/>
                    <a:pt x="12741" y="8820"/>
                  </a:cubicBezTo>
                  <a:cubicBezTo>
                    <a:pt x="12758" y="8861"/>
                    <a:pt x="12799" y="8894"/>
                    <a:pt x="12824" y="8928"/>
                  </a:cubicBezTo>
                  <a:cubicBezTo>
                    <a:pt x="12857" y="8961"/>
                    <a:pt x="12890" y="8994"/>
                    <a:pt x="12915" y="9035"/>
                  </a:cubicBezTo>
                  <a:cubicBezTo>
                    <a:pt x="12931" y="9051"/>
                    <a:pt x="13026" y="9201"/>
                    <a:pt x="12954" y="9201"/>
                  </a:cubicBezTo>
                  <a:cubicBezTo>
                    <a:pt x="12953" y="9201"/>
                    <a:pt x="12951" y="9201"/>
                    <a:pt x="12948" y="9201"/>
                  </a:cubicBezTo>
                  <a:cubicBezTo>
                    <a:pt x="12907" y="9201"/>
                    <a:pt x="12874" y="9251"/>
                    <a:pt x="12882" y="9284"/>
                  </a:cubicBezTo>
                  <a:cubicBezTo>
                    <a:pt x="12899" y="9325"/>
                    <a:pt x="12907" y="9367"/>
                    <a:pt x="12907" y="9408"/>
                  </a:cubicBezTo>
                  <a:cubicBezTo>
                    <a:pt x="12899" y="9400"/>
                    <a:pt x="12882" y="9400"/>
                    <a:pt x="12874" y="9392"/>
                  </a:cubicBezTo>
                  <a:cubicBezTo>
                    <a:pt x="12868" y="9390"/>
                    <a:pt x="12862" y="9389"/>
                    <a:pt x="12856" y="9389"/>
                  </a:cubicBezTo>
                  <a:cubicBezTo>
                    <a:pt x="12809" y="9389"/>
                    <a:pt x="12784" y="9446"/>
                    <a:pt x="12799" y="9483"/>
                  </a:cubicBezTo>
                  <a:cubicBezTo>
                    <a:pt x="12824" y="9516"/>
                    <a:pt x="12832" y="9549"/>
                    <a:pt x="12849" y="9582"/>
                  </a:cubicBezTo>
                  <a:cubicBezTo>
                    <a:pt x="12874" y="9615"/>
                    <a:pt x="12890" y="9640"/>
                    <a:pt x="12915" y="9673"/>
                  </a:cubicBezTo>
                  <a:cubicBezTo>
                    <a:pt x="12922" y="9680"/>
                    <a:pt x="12933" y="9684"/>
                    <a:pt x="12943" y="9684"/>
                  </a:cubicBezTo>
                  <a:cubicBezTo>
                    <a:pt x="12958" y="9684"/>
                    <a:pt x="12970" y="9676"/>
                    <a:pt x="12965" y="9657"/>
                  </a:cubicBezTo>
                  <a:cubicBezTo>
                    <a:pt x="12965" y="9624"/>
                    <a:pt x="12965" y="9590"/>
                    <a:pt x="12957" y="9557"/>
                  </a:cubicBezTo>
                  <a:lnTo>
                    <a:pt x="12957" y="9557"/>
                  </a:lnTo>
                  <a:cubicBezTo>
                    <a:pt x="12964" y="9562"/>
                    <a:pt x="12972" y="9564"/>
                    <a:pt x="12979" y="9564"/>
                  </a:cubicBezTo>
                  <a:cubicBezTo>
                    <a:pt x="13010" y="9564"/>
                    <a:pt x="13033" y="9526"/>
                    <a:pt x="13040" y="9499"/>
                  </a:cubicBezTo>
                  <a:cubicBezTo>
                    <a:pt x="13048" y="9441"/>
                    <a:pt x="13040" y="9375"/>
                    <a:pt x="13031" y="9317"/>
                  </a:cubicBezTo>
                  <a:cubicBezTo>
                    <a:pt x="13056" y="9300"/>
                    <a:pt x="13081" y="9276"/>
                    <a:pt x="13098" y="9242"/>
                  </a:cubicBezTo>
                  <a:cubicBezTo>
                    <a:pt x="13098" y="9234"/>
                    <a:pt x="13106" y="9226"/>
                    <a:pt x="13106" y="9218"/>
                  </a:cubicBezTo>
                  <a:cubicBezTo>
                    <a:pt x="13114" y="9218"/>
                    <a:pt x="13122" y="9209"/>
                    <a:pt x="13122" y="9209"/>
                  </a:cubicBezTo>
                  <a:cubicBezTo>
                    <a:pt x="13156" y="9201"/>
                    <a:pt x="13180" y="9184"/>
                    <a:pt x="13214" y="9184"/>
                  </a:cubicBezTo>
                  <a:cubicBezTo>
                    <a:pt x="13288" y="9201"/>
                    <a:pt x="13363" y="9234"/>
                    <a:pt x="13437" y="9267"/>
                  </a:cubicBezTo>
                  <a:cubicBezTo>
                    <a:pt x="13396" y="9284"/>
                    <a:pt x="13363" y="9309"/>
                    <a:pt x="13338" y="9342"/>
                  </a:cubicBezTo>
                  <a:cubicBezTo>
                    <a:pt x="13293" y="9387"/>
                    <a:pt x="13330" y="9460"/>
                    <a:pt x="13387" y="9460"/>
                  </a:cubicBezTo>
                  <a:cubicBezTo>
                    <a:pt x="13392" y="9460"/>
                    <a:pt x="13398" y="9459"/>
                    <a:pt x="13404" y="9458"/>
                  </a:cubicBezTo>
                  <a:cubicBezTo>
                    <a:pt x="13434" y="9450"/>
                    <a:pt x="13464" y="9446"/>
                    <a:pt x="13493" y="9446"/>
                  </a:cubicBezTo>
                  <a:cubicBezTo>
                    <a:pt x="13647" y="9446"/>
                    <a:pt x="13797" y="9544"/>
                    <a:pt x="13901" y="9648"/>
                  </a:cubicBezTo>
                  <a:cubicBezTo>
                    <a:pt x="14009" y="9748"/>
                    <a:pt x="14100" y="9864"/>
                    <a:pt x="14208" y="9955"/>
                  </a:cubicBezTo>
                  <a:cubicBezTo>
                    <a:pt x="14183" y="10013"/>
                    <a:pt x="14191" y="10096"/>
                    <a:pt x="14241" y="10154"/>
                  </a:cubicBezTo>
                  <a:cubicBezTo>
                    <a:pt x="14291" y="10204"/>
                    <a:pt x="14365" y="10237"/>
                    <a:pt x="14423" y="10278"/>
                  </a:cubicBezTo>
                  <a:cubicBezTo>
                    <a:pt x="14498" y="10328"/>
                    <a:pt x="14572" y="10378"/>
                    <a:pt x="14647" y="10427"/>
                  </a:cubicBezTo>
                  <a:cubicBezTo>
                    <a:pt x="14672" y="10452"/>
                    <a:pt x="14697" y="10469"/>
                    <a:pt x="14713" y="10510"/>
                  </a:cubicBezTo>
                  <a:cubicBezTo>
                    <a:pt x="14730" y="10543"/>
                    <a:pt x="14730" y="10576"/>
                    <a:pt x="14738" y="10618"/>
                  </a:cubicBezTo>
                  <a:cubicBezTo>
                    <a:pt x="14755" y="10676"/>
                    <a:pt x="14788" y="10734"/>
                    <a:pt x="14813" y="10783"/>
                  </a:cubicBezTo>
                  <a:cubicBezTo>
                    <a:pt x="14837" y="10817"/>
                    <a:pt x="14854" y="10850"/>
                    <a:pt x="14871" y="10883"/>
                  </a:cubicBezTo>
                  <a:cubicBezTo>
                    <a:pt x="14788" y="10833"/>
                    <a:pt x="14697" y="10792"/>
                    <a:pt x="14605" y="10775"/>
                  </a:cubicBezTo>
                  <a:cubicBezTo>
                    <a:pt x="14598" y="10773"/>
                    <a:pt x="14591" y="10772"/>
                    <a:pt x="14585" y="10772"/>
                  </a:cubicBezTo>
                  <a:cubicBezTo>
                    <a:pt x="14523" y="10772"/>
                    <a:pt x="14488" y="10870"/>
                    <a:pt x="14556" y="10899"/>
                  </a:cubicBezTo>
                  <a:cubicBezTo>
                    <a:pt x="14688" y="10957"/>
                    <a:pt x="14829" y="11024"/>
                    <a:pt x="14945" y="11115"/>
                  </a:cubicBezTo>
                  <a:lnTo>
                    <a:pt x="14945" y="11123"/>
                  </a:lnTo>
                  <a:cubicBezTo>
                    <a:pt x="14945" y="11156"/>
                    <a:pt x="14970" y="11165"/>
                    <a:pt x="14995" y="11165"/>
                  </a:cubicBezTo>
                  <a:cubicBezTo>
                    <a:pt x="15036" y="11198"/>
                    <a:pt x="15069" y="11231"/>
                    <a:pt x="15103" y="11272"/>
                  </a:cubicBezTo>
                  <a:cubicBezTo>
                    <a:pt x="15127" y="11297"/>
                    <a:pt x="15152" y="11330"/>
                    <a:pt x="15177" y="11363"/>
                  </a:cubicBezTo>
                  <a:cubicBezTo>
                    <a:pt x="15185" y="11380"/>
                    <a:pt x="15202" y="11397"/>
                    <a:pt x="15202" y="11413"/>
                  </a:cubicBezTo>
                  <a:cubicBezTo>
                    <a:pt x="15209" y="11428"/>
                    <a:pt x="15210" y="11443"/>
                    <a:pt x="15222" y="11446"/>
                  </a:cubicBezTo>
                  <a:lnTo>
                    <a:pt x="15222" y="11446"/>
                  </a:lnTo>
                  <a:cubicBezTo>
                    <a:pt x="15220" y="11446"/>
                    <a:pt x="15218" y="11446"/>
                    <a:pt x="15216" y="11446"/>
                  </a:cubicBezTo>
                  <a:cubicBezTo>
                    <a:pt x="15162" y="11446"/>
                    <a:pt x="15113" y="11499"/>
                    <a:pt x="15144" y="11546"/>
                  </a:cubicBezTo>
                  <a:cubicBezTo>
                    <a:pt x="15235" y="11711"/>
                    <a:pt x="15335" y="11869"/>
                    <a:pt x="15426" y="12035"/>
                  </a:cubicBezTo>
                  <a:cubicBezTo>
                    <a:pt x="15467" y="12109"/>
                    <a:pt x="15500" y="12200"/>
                    <a:pt x="15558" y="12267"/>
                  </a:cubicBezTo>
                  <a:lnTo>
                    <a:pt x="15567" y="12275"/>
                  </a:lnTo>
                  <a:lnTo>
                    <a:pt x="15558" y="12275"/>
                  </a:lnTo>
                  <a:cubicBezTo>
                    <a:pt x="15542" y="12267"/>
                    <a:pt x="15517" y="12267"/>
                    <a:pt x="15500" y="12267"/>
                  </a:cubicBezTo>
                  <a:cubicBezTo>
                    <a:pt x="15451" y="12258"/>
                    <a:pt x="15401" y="12250"/>
                    <a:pt x="15351" y="12250"/>
                  </a:cubicBezTo>
                  <a:lnTo>
                    <a:pt x="15343" y="12242"/>
                  </a:lnTo>
                  <a:cubicBezTo>
                    <a:pt x="15301" y="12242"/>
                    <a:pt x="15277" y="12283"/>
                    <a:pt x="15285" y="12316"/>
                  </a:cubicBezTo>
                  <a:cubicBezTo>
                    <a:pt x="15310" y="12449"/>
                    <a:pt x="15393" y="12548"/>
                    <a:pt x="15459" y="12656"/>
                  </a:cubicBezTo>
                  <a:cubicBezTo>
                    <a:pt x="15492" y="12706"/>
                    <a:pt x="15517" y="12772"/>
                    <a:pt x="15525" y="12830"/>
                  </a:cubicBezTo>
                  <a:cubicBezTo>
                    <a:pt x="15525" y="12905"/>
                    <a:pt x="15492" y="12938"/>
                    <a:pt x="15442" y="12987"/>
                  </a:cubicBezTo>
                  <a:cubicBezTo>
                    <a:pt x="15343" y="13095"/>
                    <a:pt x="15417" y="13211"/>
                    <a:pt x="15451" y="13335"/>
                  </a:cubicBezTo>
                  <a:cubicBezTo>
                    <a:pt x="15484" y="13468"/>
                    <a:pt x="15492" y="13601"/>
                    <a:pt x="15467" y="13733"/>
                  </a:cubicBezTo>
                  <a:cubicBezTo>
                    <a:pt x="15401" y="13725"/>
                    <a:pt x="15343" y="13692"/>
                    <a:pt x="15285" y="13650"/>
                  </a:cubicBezTo>
                  <a:cubicBezTo>
                    <a:pt x="15273" y="13638"/>
                    <a:pt x="15258" y="13633"/>
                    <a:pt x="15243" y="13633"/>
                  </a:cubicBezTo>
                  <a:cubicBezTo>
                    <a:pt x="15198" y="13633"/>
                    <a:pt x="15154" y="13681"/>
                    <a:pt x="15185" y="13725"/>
                  </a:cubicBezTo>
                  <a:cubicBezTo>
                    <a:pt x="15260" y="13841"/>
                    <a:pt x="15293" y="13957"/>
                    <a:pt x="15293" y="14089"/>
                  </a:cubicBezTo>
                  <a:lnTo>
                    <a:pt x="15285" y="14081"/>
                  </a:lnTo>
                  <a:cubicBezTo>
                    <a:pt x="15268" y="14048"/>
                    <a:pt x="15252" y="14023"/>
                    <a:pt x="15235" y="13990"/>
                  </a:cubicBezTo>
                  <a:cubicBezTo>
                    <a:pt x="15214" y="13958"/>
                    <a:pt x="15187" y="13947"/>
                    <a:pt x="15161" y="13947"/>
                  </a:cubicBezTo>
                  <a:cubicBezTo>
                    <a:pt x="15146" y="13947"/>
                    <a:pt x="15131" y="13951"/>
                    <a:pt x="15119" y="13957"/>
                  </a:cubicBezTo>
                  <a:cubicBezTo>
                    <a:pt x="15069" y="13924"/>
                    <a:pt x="15028" y="13907"/>
                    <a:pt x="14978" y="13882"/>
                  </a:cubicBezTo>
                  <a:cubicBezTo>
                    <a:pt x="14973" y="13880"/>
                    <a:pt x="14968" y="13880"/>
                    <a:pt x="14963" y="13880"/>
                  </a:cubicBezTo>
                  <a:cubicBezTo>
                    <a:pt x="14921" y="13880"/>
                    <a:pt x="14893" y="13935"/>
                    <a:pt x="14937" y="13957"/>
                  </a:cubicBezTo>
                  <a:cubicBezTo>
                    <a:pt x="14978" y="13982"/>
                    <a:pt x="15020" y="14007"/>
                    <a:pt x="15061" y="14031"/>
                  </a:cubicBezTo>
                  <a:cubicBezTo>
                    <a:pt x="15061" y="14056"/>
                    <a:pt x="15069" y="14081"/>
                    <a:pt x="15086" y="14106"/>
                  </a:cubicBezTo>
                  <a:cubicBezTo>
                    <a:pt x="15202" y="14255"/>
                    <a:pt x="15202" y="14471"/>
                    <a:pt x="15136" y="14645"/>
                  </a:cubicBezTo>
                  <a:cubicBezTo>
                    <a:pt x="15061" y="14852"/>
                    <a:pt x="14895" y="15001"/>
                    <a:pt x="14705" y="15100"/>
                  </a:cubicBezTo>
                  <a:cubicBezTo>
                    <a:pt x="14498" y="15216"/>
                    <a:pt x="14274" y="15274"/>
                    <a:pt x="14050" y="15341"/>
                  </a:cubicBezTo>
                  <a:cubicBezTo>
                    <a:pt x="13785" y="15415"/>
                    <a:pt x="13528" y="15490"/>
                    <a:pt x="13263" y="15564"/>
                  </a:cubicBezTo>
                  <a:cubicBezTo>
                    <a:pt x="12219" y="15862"/>
                    <a:pt x="11159" y="16136"/>
                    <a:pt x="10090" y="16343"/>
                  </a:cubicBezTo>
                  <a:cubicBezTo>
                    <a:pt x="9029" y="16542"/>
                    <a:pt x="7952" y="16683"/>
                    <a:pt x="6867" y="16724"/>
                  </a:cubicBezTo>
                  <a:cubicBezTo>
                    <a:pt x="6622" y="16734"/>
                    <a:pt x="6377" y="16738"/>
                    <a:pt x="6131" y="16738"/>
                  </a:cubicBezTo>
                  <a:cubicBezTo>
                    <a:pt x="5297" y="16738"/>
                    <a:pt x="4461" y="16684"/>
                    <a:pt x="3636" y="16575"/>
                  </a:cubicBezTo>
                  <a:cubicBezTo>
                    <a:pt x="3097" y="16509"/>
                    <a:pt x="2567" y="16409"/>
                    <a:pt x="2045" y="16285"/>
                  </a:cubicBezTo>
                  <a:cubicBezTo>
                    <a:pt x="1780" y="16227"/>
                    <a:pt x="1514" y="16169"/>
                    <a:pt x="1258" y="16103"/>
                  </a:cubicBezTo>
                  <a:cubicBezTo>
                    <a:pt x="1061" y="16050"/>
                    <a:pt x="851" y="15976"/>
                    <a:pt x="640" y="15976"/>
                  </a:cubicBezTo>
                  <a:cubicBezTo>
                    <a:pt x="619" y="15976"/>
                    <a:pt x="599" y="15977"/>
                    <a:pt x="578" y="15978"/>
                  </a:cubicBezTo>
                  <a:cubicBezTo>
                    <a:pt x="504" y="15987"/>
                    <a:pt x="429" y="16003"/>
                    <a:pt x="363" y="16036"/>
                  </a:cubicBezTo>
                  <a:cubicBezTo>
                    <a:pt x="321" y="15937"/>
                    <a:pt x="296" y="15829"/>
                    <a:pt x="272" y="15722"/>
                  </a:cubicBezTo>
                  <a:cubicBezTo>
                    <a:pt x="272" y="15689"/>
                    <a:pt x="241" y="15667"/>
                    <a:pt x="208" y="15667"/>
                  </a:cubicBezTo>
                  <a:cubicBezTo>
                    <a:pt x="199" y="15667"/>
                    <a:pt x="189" y="15668"/>
                    <a:pt x="180" y="15672"/>
                  </a:cubicBezTo>
                  <a:lnTo>
                    <a:pt x="172" y="15672"/>
                  </a:lnTo>
                  <a:cubicBezTo>
                    <a:pt x="197" y="15539"/>
                    <a:pt x="222" y="15415"/>
                    <a:pt x="247" y="15283"/>
                  </a:cubicBezTo>
                  <a:cubicBezTo>
                    <a:pt x="263" y="15283"/>
                    <a:pt x="280" y="15266"/>
                    <a:pt x="288" y="15249"/>
                  </a:cubicBezTo>
                  <a:cubicBezTo>
                    <a:pt x="305" y="15150"/>
                    <a:pt x="313" y="15059"/>
                    <a:pt x="321" y="14959"/>
                  </a:cubicBezTo>
                  <a:cubicBezTo>
                    <a:pt x="330" y="14918"/>
                    <a:pt x="338" y="14885"/>
                    <a:pt x="346" y="14843"/>
                  </a:cubicBezTo>
                  <a:cubicBezTo>
                    <a:pt x="363" y="14761"/>
                    <a:pt x="388" y="14678"/>
                    <a:pt x="412" y="14603"/>
                  </a:cubicBezTo>
                  <a:cubicBezTo>
                    <a:pt x="418" y="14573"/>
                    <a:pt x="395" y="14555"/>
                    <a:pt x="373" y="14555"/>
                  </a:cubicBezTo>
                  <a:cubicBezTo>
                    <a:pt x="358" y="14555"/>
                    <a:pt x="344" y="14562"/>
                    <a:pt x="338" y="14578"/>
                  </a:cubicBezTo>
                  <a:cubicBezTo>
                    <a:pt x="338" y="14562"/>
                    <a:pt x="338" y="14553"/>
                    <a:pt x="338" y="14545"/>
                  </a:cubicBezTo>
                  <a:cubicBezTo>
                    <a:pt x="338" y="14520"/>
                    <a:pt x="346" y="14495"/>
                    <a:pt x="346" y="14462"/>
                  </a:cubicBezTo>
                  <a:cubicBezTo>
                    <a:pt x="363" y="14421"/>
                    <a:pt x="371" y="14379"/>
                    <a:pt x="388" y="14330"/>
                  </a:cubicBezTo>
                  <a:cubicBezTo>
                    <a:pt x="421" y="14239"/>
                    <a:pt x="470" y="14156"/>
                    <a:pt x="537" y="14081"/>
                  </a:cubicBezTo>
                  <a:cubicBezTo>
                    <a:pt x="586" y="14015"/>
                    <a:pt x="686" y="13957"/>
                    <a:pt x="719" y="13882"/>
                  </a:cubicBezTo>
                  <a:cubicBezTo>
                    <a:pt x="736" y="13833"/>
                    <a:pt x="736" y="13783"/>
                    <a:pt x="711" y="13750"/>
                  </a:cubicBezTo>
                  <a:lnTo>
                    <a:pt x="1084" y="13161"/>
                  </a:lnTo>
                  <a:cubicBezTo>
                    <a:pt x="1108" y="13137"/>
                    <a:pt x="1100" y="13112"/>
                    <a:pt x="1075" y="13087"/>
                  </a:cubicBezTo>
                  <a:cubicBezTo>
                    <a:pt x="1150" y="12979"/>
                    <a:pt x="1224" y="12880"/>
                    <a:pt x="1316" y="12780"/>
                  </a:cubicBezTo>
                  <a:cubicBezTo>
                    <a:pt x="1324" y="12805"/>
                    <a:pt x="1332" y="12838"/>
                    <a:pt x="1357" y="12863"/>
                  </a:cubicBezTo>
                  <a:cubicBezTo>
                    <a:pt x="1390" y="12909"/>
                    <a:pt x="1444" y="12934"/>
                    <a:pt x="1498" y="12934"/>
                  </a:cubicBezTo>
                  <a:cubicBezTo>
                    <a:pt x="1512" y="12934"/>
                    <a:pt x="1526" y="12933"/>
                    <a:pt x="1539" y="12929"/>
                  </a:cubicBezTo>
                  <a:cubicBezTo>
                    <a:pt x="1572" y="12921"/>
                    <a:pt x="1606" y="12896"/>
                    <a:pt x="1639" y="12880"/>
                  </a:cubicBezTo>
                  <a:cubicBezTo>
                    <a:pt x="1639" y="12954"/>
                    <a:pt x="1639" y="13029"/>
                    <a:pt x="1647" y="13112"/>
                  </a:cubicBezTo>
                  <a:cubicBezTo>
                    <a:pt x="1655" y="13195"/>
                    <a:pt x="1672" y="13286"/>
                    <a:pt x="1738" y="13352"/>
                  </a:cubicBezTo>
                  <a:cubicBezTo>
                    <a:pt x="1799" y="13421"/>
                    <a:pt x="1890" y="13452"/>
                    <a:pt x="1983" y="13452"/>
                  </a:cubicBezTo>
                  <a:cubicBezTo>
                    <a:pt x="2079" y="13452"/>
                    <a:pt x="2176" y="13419"/>
                    <a:pt x="2244" y="13360"/>
                  </a:cubicBezTo>
                  <a:cubicBezTo>
                    <a:pt x="2285" y="13335"/>
                    <a:pt x="2252" y="13286"/>
                    <a:pt x="2210" y="13277"/>
                  </a:cubicBezTo>
                  <a:cubicBezTo>
                    <a:pt x="2205" y="13277"/>
                    <a:pt x="2199" y="13277"/>
                    <a:pt x="2193" y="13277"/>
                  </a:cubicBezTo>
                  <a:cubicBezTo>
                    <a:pt x="2130" y="13277"/>
                    <a:pt x="2052" y="13297"/>
                    <a:pt x="1983" y="13297"/>
                  </a:cubicBezTo>
                  <a:cubicBezTo>
                    <a:pt x="1924" y="13297"/>
                    <a:pt x="1870" y="13282"/>
                    <a:pt x="1838" y="13228"/>
                  </a:cubicBezTo>
                  <a:cubicBezTo>
                    <a:pt x="1796" y="13170"/>
                    <a:pt x="1804" y="13087"/>
                    <a:pt x="1804" y="13021"/>
                  </a:cubicBezTo>
                  <a:cubicBezTo>
                    <a:pt x="1796" y="12938"/>
                    <a:pt x="1796" y="12855"/>
                    <a:pt x="1804" y="12772"/>
                  </a:cubicBezTo>
                  <a:cubicBezTo>
                    <a:pt x="1804" y="12731"/>
                    <a:pt x="1763" y="12689"/>
                    <a:pt x="1722" y="12689"/>
                  </a:cubicBezTo>
                  <a:cubicBezTo>
                    <a:pt x="1664" y="12689"/>
                    <a:pt x="1614" y="12714"/>
                    <a:pt x="1564" y="12747"/>
                  </a:cubicBezTo>
                  <a:cubicBezTo>
                    <a:pt x="1544" y="12763"/>
                    <a:pt x="1517" y="12781"/>
                    <a:pt x="1495" y="12781"/>
                  </a:cubicBezTo>
                  <a:cubicBezTo>
                    <a:pt x="1482" y="12781"/>
                    <a:pt x="1471" y="12774"/>
                    <a:pt x="1465" y="12755"/>
                  </a:cubicBezTo>
                  <a:cubicBezTo>
                    <a:pt x="1440" y="12697"/>
                    <a:pt x="1456" y="12639"/>
                    <a:pt x="1473" y="12590"/>
                  </a:cubicBezTo>
                  <a:cubicBezTo>
                    <a:pt x="1498" y="12515"/>
                    <a:pt x="1514" y="12441"/>
                    <a:pt x="1498" y="12358"/>
                  </a:cubicBezTo>
                  <a:cubicBezTo>
                    <a:pt x="1493" y="12328"/>
                    <a:pt x="1467" y="12313"/>
                    <a:pt x="1440" y="12313"/>
                  </a:cubicBezTo>
                  <a:cubicBezTo>
                    <a:pt x="1422" y="12313"/>
                    <a:pt x="1403" y="12320"/>
                    <a:pt x="1390" y="12333"/>
                  </a:cubicBezTo>
                  <a:cubicBezTo>
                    <a:pt x="1349" y="12374"/>
                    <a:pt x="1299" y="12407"/>
                    <a:pt x="1249" y="12424"/>
                  </a:cubicBezTo>
                  <a:cubicBezTo>
                    <a:pt x="1282" y="12349"/>
                    <a:pt x="1340" y="12275"/>
                    <a:pt x="1415" y="12225"/>
                  </a:cubicBezTo>
                  <a:cubicBezTo>
                    <a:pt x="1444" y="12204"/>
                    <a:pt x="1429" y="12164"/>
                    <a:pt x="1398" y="12164"/>
                  </a:cubicBezTo>
                  <a:cubicBezTo>
                    <a:pt x="1393" y="12164"/>
                    <a:pt x="1388" y="12165"/>
                    <a:pt x="1382" y="12167"/>
                  </a:cubicBezTo>
                  <a:cubicBezTo>
                    <a:pt x="1324" y="12200"/>
                    <a:pt x="1274" y="12233"/>
                    <a:pt x="1224" y="12283"/>
                  </a:cubicBezTo>
                  <a:cubicBezTo>
                    <a:pt x="1208" y="12225"/>
                    <a:pt x="1158" y="12184"/>
                    <a:pt x="1117" y="12134"/>
                  </a:cubicBezTo>
                  <a:cubicBezTo>
                    <a:pt x="1075" y="12084"/>
                    <a:pt x="1042" y="12026"/>
                    <a:pt x="1017" y="11968"/>
                  </a:cubicBezTo>
                  <a:cubicBezTo>
                    <a:pt x="959" y="11852"/>
                    <a:pt x="943" y="11711"/>
                    <a:pt x="951" y="11587"/>
                  </a:cubicBezTo>
                  <a:cubicBezTo>
                    <a:pt x="958" y="11536"/>
                    <a:pt x="927" y="11511"/>
                    <a:pt x="892" y="11511"/>
                  </a:cubicBezTo>
                  <a:cubicBezTo>
                    <a:pt x="887" y="11511"/>
                    <a:pt x="882" y="11512"/>
                    <a:pt x="876" y="11513"/>
                  </a:cubicBezTo>
                  <a:lnTo>
                    <a:pt x="876" y="11504"/>
                  </a:lnTo>
                  <a:cubicBezTo>
                    <a:pt x="876" y="11446"/>
                    <a:pt x="893" y="11388"/>
                    <a:pt x="901" y="11330"/>
                  </a:cubicBezTo>
                  <a:cubicBezTo>
                    <a:pt x="901" y="11308"/>
                    <a:pt x="879" y="11290"/>
                    <a:pt x="857" y="11290"/>
                  </a:cubicBezTo>
                  <a:cubicBezTo>
                    <a:pt x="846" y="11290"/>
                    <a:pt x="835" y="11294"/>
                    <a:pt x="827" y="11305"/>
                  </a:cubicBezTo>
                  <a:cubicBezTo>
                    <a:pt x="802" y="11322"/>
                    <a:pt x="785" y="11355"/>
                    <a:pt x="777" y="11380"/>
                  </a:cubicBezTo>
                  <a:cubicBezTo>
                    <a:pt x="769" y="11363"/>
                    <a:pt x="760" y="11347"/>
                    <a:pt x="752" y="11330"/>
                  </a:cubicBezTo>
                  <a:cubicBezTo>
                    <a:pt x="719" y="11264"/>
                    <a:pt x="702" y="11198"/>
                    <a:pt x="702" y="11131"/>
                  </a:cubicBezTo>
                  <a:cubicBezTo>
                    <a:pt x="694" y="10966"/>
                    <a:pt x="727" y="10800"/>
                    <a:pt x="769" y="10651"/>
                  </a:cubicBezTo>
                  <a:cubicBezTo>
                    <a:pt x="777" y="10601"/>
                    <a:pt x="744" y="10560"/>
                    <a:pt x="702" y="10551"/>
                  </a:cubicBezTo>
                  <a:cubicBezTo>
                    <a:pt x="719" y="10427"/>
                    <a:pt x="744" y="10311"/>
                    <a:pt x="769" y="10187"/>
                  </a:cubicBezTo>
                  <a:cubicBezTo>
                    <a:pt x="774" y="10155"/>
                    <a:pt x="748" y="10133"/>
                    <a:pt x="722" y="10133"/>
                  </a:cubicBezTo>
                  <a:cubicBezTo>
                    <a:pt x="708" y="10133"/>
                    <a:pt x="695" y="10139"/>
                    <a:pt x="686" y="10154"/>
                  </a:cubicBezTo>
                  <a:cubicBezTo>
                    <a:pt x="661" y="10195"/>
                    <a:pt x="636" y="10228"/>
                    <a:pt x="620" y="10270"/>
                  </a:cubicBezTo>
                  <a:lnTo>
                    <a:pt x="620" y="10262"/>
                  </a:lnTo>
                  <a:cubicBezTo>
                    <a:pt x="595" y="10212"/>
                    <a:pt x="570" y="10146"/>
                    <a:pt x="528" y="10104"/>
                  </a:cubicBezTo>
                  <a:cubicBezTo>
                    <a:pt x="520" y="10096"/>
                    <a:pt x="512" y="10096"/>
                    <a:pt x="504" y="10088"/>
                  </a:cubicBezTo>
                  <a:lnTo>
                    <a:pt x="495" y="10088"/>
                  </a:lnTo>
                  <a:lnTo>
                    <a:pt x="495" y="10079"/>
                  </a:lnTo>
                  <a:cubicBezTo>
                    <a:pt x="504" y="10054"/>
                    <a:pt x="495" y="10021"/>
                    <a:pt x="504" y="9996"/>
                  </a:cubicBezTo>
                  <a:cubicBezTo>
                    <a:pt x="512" y="9930"/>
                    <a:pt x="520" y="9864"/>
                    <a:pt x="537" y="9798"/>
                  </a:cubicBezTo>
                  <a:cubicBezTo>
                    <a:pt x="545" y="9764"/>
                    <a:pt x="528" y="9731"/>
                    <a:pt x="512" y="9715"/>
                  </a:cubicBezTo>
                  <a:cubicBezTo>
                    <a:pt x="545" y="9607"/>
                    <a:pt x="595" y="9508"/>
                    <a:pt x="636" y="9400"/>
                  </a:cubicBezTo>
                  <a:cubicBezTo>
                    <a:pt x="648" y="9376"/>
                    <a:pt x="622" y="9353"/>
                    <a:pt x="598" y="9353"/>
                  </a:cubicBezTo>
                  <a:cubicBezTo>
                    <a:pt x="587" y="9353"/>
                    <a:pt x="577" y="9357"/>
                    <a:pt x="570" y="9367"/>
                  </a:cubicBezTo>
                  <a:cubicBezTo>
                    <a:pt x="545" y="9400"/>
                    <a:pt x="520" y="9433"/>
                    <a:pt x="495" y="9466"/>
                  </a:cubicBezTo>
                  <a:cubicBezTo>
                    <a:pt x="462" y="9425"/>
                    <a:pt x="429" y="9383"/>
                    <a:pt x="412" y="9334"/>
                  </a:cubicBezTo>
                  <a:cubicBezTo>
                    <a:pt x="379" y="9251"/>
                    <a:pt x="379" y="9168"/>
                    <a:pt x="388" y="9085"/>
                  </a:cubicBezTo>
                  <a:cubicBezTo>
                    <a:pt x="404" y="8911"/>
                    <a:pt x="487" y="8737"/>
                    <a:pt x="570" y="8588"/>
                  </a:cubicBezTo>
                  <a:cubicBezTo>
                    <a:pt x="595" y="8538"/>
                    <a:pt x="562" y="8497"/>
                    <a:pt x="512" y="8497"/>
                  </a:cubicBezTo>
                  <a:cubicBezTo>
                    <a:pt x="537" y="8389"/>
                    <a:pt x="570" y="8290"/>
                    <a:pt x="620" y="8190"/>
                  </a:cubicBezTo>
                  <a:cubicBezTo>
                    <a:pt x="643" y="8144"/>
                    <a:pt x="609" y="8098"/>
                    <a:pt x="564" y="8098"/>
                  </a:cubicBezTo>
                  <a:cubicBezTo>
                    <a:pt x="561" y="8098"/>
                    <a:pt x="557" y="8098"/>
                    <a:pt x="553" y="8099"/>
                  </a:cubicBezTo>
                  <a:lnTo>
                    <a:pt x="537" y="8107"/>
                  </a:lnTo>
                  <a:cubicBezTo>
                    <a:pt x="553" y="8066"/>
                    <a:pt x="578" y="8024"/>
                    <a:pt x="603" y="7983"/>
                  </a:cubicBezTo>
                  <a:cubicBezTo>
                    <a:pt x="636" y="7925"/>
                    <a:pt x="702" y="7867"/>
                    <a:pt x="736" y="7809"/>
                  </a:cubicBezTo>
                  <a:cubicBezTo>
                    <a:pt x="751" y="7786"/>
                    <a:pt x="731" y="7750"/>
                    <a:pt x="703" y="7750"/>
                  </a:cubicBezTo>
                  <a:cubicBezTo>
                    <a:pt x="700" y="7750"/>
                    <a:pt x="697" y="7750"/>
                    <a:pt x="694" y="7751"/>
                  </a:cubicBezTo>
                  <a:cubicBezTo>
                    <a:pt x="562" y="7801"/>
                    <a:pt x="470" y="7950"/>
                    <a:pt x="421" y="8091"/>
                  </a:cubicBezTo>
                  <a:lnTo>
                    <a:pt x="363" y="8091"/>
                  </a:lnTo>
                  <a:cubicBezTo>
                    <a:pt x="371" y="7917"/>
                    <a:pt x="379" y="7743"/>
                    <a:pt x="412" y="7577"/>
                  </a:cubicBezTo>
                  <a:cubicBezTo>
                    <a:pt x="424" y="7529"/>
                    <a:pt x="389" y="7494"/>
                    <a:pt x="349" y="7494"/>
                  </a:cubicBezTo>
                  <a:cubicBezTo>
                    <a:pt x="334" y="7494"/>
                    <a:pt x="319" y="7499"/>
                    <a:pt x="305" y="7511"/>
                  </a:cubicBezTo>
                  <a:lnTo>
                    <a:pt x="230" y="7577"/>
                  </a:lnTo>
                  <a:cubicBezTo>
                    <a:pt x="247" y="7544"/>
                    <a:pt x="272" y="7511"/>
                    <a:pt x="288" y="7486"/>
                  </a:cubicBezTo>
                  <a:cubicBezTo>
                    <a:pt x="346" y="7403"/>
                    <a:pt x="404" y="7328"/>
                    <a:pt x="462" y="7246"/>
                  </a:cubicBezTo>
                  <a:cubicBezTo>
                    <a:pt x="562" y="7121"/>
                    <a:pt x="669" y="6997"/>
                    <a:pt x="785" y="6889"/>
                  </a:cubicBezTo>
                  <a:cubicBezTo>
                    <a:pt x="835" y="6889"/>
                    <a:pt x="876" y="6864"/>
                    <a:pt x="910" y="6823"/>
                  </a:cubicBezTo>
                  <a:cubicBezTo>
                    <a:pt x="910" y="6815"/>
                    <a:pt x="918" y="6806"/>
                    <a:pt x="918" y="6798"/>
                  </a:cubicBezTo>
                  <a:lnTo>
                    <a:pt x="934" y="6773"/>
                  </a:lnTo>
                  <a:lnTo>
                    <a:pt x="934" y="6765"/>
                  </a:lnTo>
                  <a:cubicBezTo>
                    <a:pt x="943" y="6748"/>
                    <a:pt x="951" y="6740"/>
                    <a:pt x="959" y="6724"/>
                  </a:cubicBezTo>
                  <a:cubicBezTo>
                    <a:pt x="984" y="6699"/>
                    <a:pt x="968" y="6666"/>
                    <a:pt x="934" y="6666"/>
                  </a:cubicBezTo>
                  <a:cubicBezTo>
                    <a:pt x="930" y="6664"/>
                    <a:pt x="926" y="6664"/>
                    <a:pt x="921" y="6664"/>
                  </a:cubicBezTo>
                  <a:cubicBezTo>
                    <a:pt x="893" y="6664"/>
                    <a:pt x="865" y="6686"/>
                    <a:pt x="843" y="6707"/>
                  </a:cubicBezTo>
                  <a:cubicBezTo>
                    <a:pt x="843" y="6699"/>
                    <a:pt x="843" y="6690"/>
                    <a:pt x="843" y="6682"/>
                  </a:cubicBezTo>
                  <a:cubicBezTo>
                    <a:pt x="831" y="6653"/>
                    <a:pt x="803" y="6627"/>
                    <a:pt x="775" y="6627"/>
                  </a:cubicBezTo>
                  <a:cubicBezTo>
                    <a:pt x="764" y="6627"/>
                    <a:pt x="753" y="6631"/>
                    <a:pt x="744" y="6641"/>
                  </a:cubicBezTo>
                  <a:cubicBezTo>
                    <a:pt x="694" y="6666"/>
                    <a:pt x="653" y="6699"/>
                    <a:pt x="611" y="6732"/>
                  </a:cubicBezTo>
                  <a:lnTo>
                    <a:pt x="595" y="6748"/>
                  </a:lnTo>
                  <a:cubicBezTo>
                    <a:pt x="595" y="6724"/>
                    <a:pt x="603" y="6707"/>
                    <a:pt x="603" y="6690"/>
                  </a:cubicBezTo>
                  <a:cubicBezTo>
                    <a:pt x="628" y="6632"/>
                    <a:pt x="653" y="6574"/>
                    <a:pt x="694" y="6525"/>
                  </a:cubicBezTo>
                  <a:cubicBezTo>
                    <a:pt x="711" y="6508"/>
                    <a:pt x="711" y="6483"/>
                    <a:pt x="694" y="6458"/>
                  </a:cubicBezTo>
                  <a:lnTo>
                    <a:pt x="686" y="6458"/>
                  </a:lnTo>
                  <a:cubicBezTo>
                    <a:pt x="719" y="6434"/>
                    <a:pt x="744" y="6400"/>
                    <a:pt x="769" y="6367"/>
                  </a:cubicBezTo>
                  <a:cubicBezTo>
                    <a:pt x="785" y="6342"/>
                    <a:pt x="760" y="6301"/>
                    <a:pt x="727" y="6301"/>
                  </a:cubicBezTo>
                  <a:cubicBezTo>
                    <a:pt x="636" y="6301"/>
                    <a:pt x="545" y="6367"/>
                    <a:pt x="470" y="6417"/>
                  </a:cubicBezTo>
                  <a:cubicBezTo>
                    <a:pt x="437" y="6434"/>
                    <a:pt x="404" y="6458"/>
                    <a:pt x="371" y="6475"/>
                  </a:cubicBezTo>
                  <a:cubicBezTo>
                    <a:pt x="429" y="6326"/>
                    <a:pt x="512" y="6185"/>
                    <a:pt x="603" y="6061"/>
                  </a:cubicBezTo>
                  <a:cubicBezTo>
                    <a:pt x="640" y="6009"/>
                    <a:pt x="591" y="5950"/>
                    <a:pt x="539" y="5950"/>
                  </a:cubicBezTo>
                  <a:cubicBezTo>
                    <a:pt x="533" y="5950"/>
                    <a:pt x="526" y="5951"/>
                    <a:pt x="520" y="5953"/>
                  </a:cubicBezTo>
                  <a:cubicBezTo>
                    <a:pt x="454" y="5961"/>
                    <a:pt x="396" y="5994"/>
                    <a:pt x="346" y="6036"/>
                  </a:cubicBezTo>
                  <a:cubicBezTo>
                    <a:pt x="321" y="6052"/>
                    <a:pt x="288" y="6069"/>
                    <a:pt x="255" y="6086"/>
                  </a:cubicBezTo>
                  <a:cubicBezTo>
                    <a:pt x="296" y="5928"/>
                    <a:pt x="388" y="5779"/>
                    <a:pt x="504" y="5663"/>
                  </a:cubicBezTo>
                  <a:cubicBezTo>
                    <a:pt x="537" y="5646"/>
                    <a:pt x="570" y="5630"/>
                    <a:pt x="603" y="5613"/>
                  </a:cubicBezTo>
                  <a:cubicBezTo>
                    <a:pt x="661" y="5588"/>
                    <a:pt x="727" y="5564"/>
                    <a:pt x="785" y="5530"/>
                  </a:cubicBezTo>
                  <a:cubicBezTo>
                    <a:pt x="818" y="5514"/>
                    <a:pt x="843" y="5497"/>
                    <a:pt x="868" y="5472"/>
                  </a:cubicBezTo>
                  <a:cubicBezTo>
                    <a:pt x="901" y="5431"/>
                    <a:pt x="918" y="5365"/>
                    <a:pt x="876" y="5323"/>
                  </a:cubicBezTo>
                  <a:cubicBezTo>
                    <a:pt x="864" y="5305"/>
                    <a:pt x="842" y="5295"/>
                    <a:pt x="818" y="5295"/>
                  </a:cubicBezTo>
                  <a:cubicBezTo>
                    <a:pt x="810" y="5295"/>
                    <a:pt x="802" y="5296"/>
                    <a:pt x="794" y="5299"/>
                  </a:cubicBezTo>
                  <a:cubicBezTo>
                    <a:pt x="752" y="5282"/>
                    <a:pt x="702" y="5282"/>
                    <a:pt x="669" y="5282"/>
                  </a:cubicBezTo>
                  <a:cubicBezTo>
                    <a:pt x="595" y="5282"/>
                    <a:pt x="528" y="5290"/>
                    <a:pt x="462" y="5315"/>
                  </a:cubicBezTo>
                  <a:cubicBezTo>
                    <a:pt x="396" y="5332"/>
                    <a:pt x="338" y="5365"/>
                    <a:pt x="272" y="5390"/>
                  </a:cubicBezTo>
                  <a:cubicBezTo>
                    <a:pt x="263" y="5398"/>
                    <a:pt x="247" y="5398"/>
                    <a:pt x="230" y="5406"/>
                  </a:cubicBezTo>
                  <a:cubicBezTo>
                    <a:pt x="238" y="5398"/>
                    <a:pt x="247" y="5381"/>
                    <a:pt x="255" y="5373"/>
                  </a:cubicBezTo>
                  <a:cubicBezTo>
                    <a:pt x="288" y="5323"/>
                    <a:pt x="321" y="5282"/>
                    <a:pt x="363" y="5241"/>
                  </a:cubicBezTo>
                  <a:cubicBezTo>
                    <a:pt x="429" y="5158"/>
                    <a:pt x="504" y="5083"/>
                    <a:pt x="586" y="5025"/>
                  </a:cubicBezTo>
                  <a:cubicBezTo>
                    <a:pt x="624" y="5029"/>
                    <a:pt x="659" y="5031"/>
                    <a:pt x="694" y="5031"/>
                  </a:cubicBezTo>
                  <a:cubicBezTo>
                    <a:pt x="729" y="5031"/>
                    <a:pt x="765" y="5029"/>
                    <a:pt x="802" y="5025"/>
                  </a:cubicBezTo>
                  <a:cubicBezTo>
                    <a:pt x="852" y="5025"/>
                    <a:pt x="860" y="4959"/>
                    <a:pt x="818" y="4942"/>
                  </a:cubicBezTo>
                  <a:cubicBezTo>
                    <a:pt x="818" y="4901"/>
                    <a:pt x="802" y="4868"/>
                    <a:pt x="769" y="4859"/>
                  </a:cubicBezTo>
                  <a:cubicBezTo>
                    <a:pt x="736" y="4851"/>
                    <a:pt x="702" y="4843"/>
                    <a:pt x="669" y="4835"/>
                  </a:cubicBezTo>
                  <a:cubicBezTo>
                    <a:pt x="653" y="4826"/>
                    <a:pt x="636" y="4826"/>
                    <a:pt x="620" y="4818"/>
                  </a:cubicBezTo>
                  <a:cubicBezTo>
                    <a:pt x="611" y="4818"/>
                    <a:pt x="603" y="4810"/>
                    <a:pt x="595" y="4810"/>
                  </a:cubicBezTo>
                  <a:lnTo>
                    <a:pt x="586" y="4801"/>
                  </a:lnTo>
                  <a:cubicBezTo>
                    <a:pt x="553" y="4785"/>
                    <a:pt x="520" y="4777"/>
                    <a:pt x="495" y="4760"/>
                  </a:cubicBezTo>
                  <a:cubicBezTo>
                    <a:pt x="504" y="4752"/>
                    <a:pt x="512" y="4743"/>
                    <a:pt x="520" y="4743"/>
                  </a:cubicBezTo>
                  <a:cubicBezTo>
                    <a:pt x="553" y="4735"/>
                    <a:pt x="586" y="4719"/>
                    <a:pt x="620" y="4710"/>
                  </a:cubicBezTo>
                  <a:cubicBezTo>
                    <a:pt x="628" y="4702"/>
                    <a:pt x="644" y="4702"/>
                    <a:pt x="661" y="4694"/>
                  </a:cubicBezTo>
                  <a:cubicBezTo>
                    <a:pt x="678" y="4702"/>
                    <a:pt x="702" y="4710"/>
                    <a:pt x="719" y="4710"/>
                  </a:cubicBezTo>
                  <a:cubicBezTo>
                    <a:pt x="727" y="4714"/>
                    <a:pt x="738" y="4716"/>
                    <a:pt x="748" y="4716"/>
                  </a:cubicBezTo>
                  <a:cubicBezTo>
                    <a:pt x="758" y="4716"/>
                    <a:pt x="769" y="4714"/>
                    <a:pt x="777" y="4710"/>
                  </a:cubicBezTo>
                  <a:cubicBezTo>
                    <a:pt x="785" y="4710"/>
                    <a:pt x="794" y="4710"/>
                    <a:pt x="794" y="4702"/>
                  </a:cubicBezTo>
                  <a:cubicBezTo>
                    <a:pt x="810" y="4694"/>
                    <a:pt x="810" y="4694"/>
                    <a:pt x="810" y="4694"/>
                  </a:cubicBezTo>
                  <a:cubicBezTo>
                    <a:pt x="827" y="4677"/>
                    <a:pt x="843" y="4652"/>
                    <a:pt x="827" y="4627"/>
                  </a:cubicBezTo>
                  <a:cubicBezTo>
                    <a:pt x="843" y="4611"/>
                    <a:pt x="843" y="4578"/>
                    <a:pt x="810" y="4569"/>
                  </a:cubicBezTo>
                  <a:cubicBezTo>
                    <a:pt x="793" y="4564"/>
                    <a:pt x="779" y="4558"/>
                    <a:pt x="764" y="4558"/>
                  </a:cubicBezTo>
                  <a:cubicBezTo>
                    <a:pt x="758" y="4558"/>
                    <a:pt x="751" y="4559"/>
                    <a:pt x="744" y="4561"/>
                  </a:cubicBezTo>
                  <a:lnTo>
                    <a:pt x="736" y="4553"/>
                  </a:lnTo>
                  <a:lnTo>
                    <a:pt x="727" y="4553"/>
                  </a:lnTo>
                  <a:cubicBezTo>
                    <a:pt x="694" y="4536"/>
                    <a:pt x="661" y="4520"/>
                    <a:pt x="628" y="4503"/>
                  </a:cubicBezTo>
                  <a:cubicBezTo>
                    <a:pt x="562" y="4462"/>
                    <a:pt x="504" y="4429"/>
                    <a:pt x="454" y="4371"/>
                  </a:cubicBezTo>
                  <a:cubicBezTo>
                    <a:pt x="470" y="4362"/>
                    <a:pt x="487" y="4354"/>
                    <a:pt x="495" y="4329"/>
                  </a:cubicBezTo>
                  <a:cubicBezTo>
                    <a:pt x="512" y="4271"/>
                    <a:pt x="487" y="4221"/>
                    <a:pt x="462" y="4172"/>
                  </a:cubicBezTo>
                  <a:cubicBezTo>
                    <a:pt x="446" y="4122"/>
                    <a:pt x="421" y="4072"/>
                    <a:pt x="404" y="4023"/>
                  </a:cubicBezTo>
                  <a:cubicBezTo>
                    <a:pt x="363" y="3923"/>
                    <a:pt x="321" y="3815"/>
                    <a:pt x="305" y="3699"/>
                  </a:cubicBezTo>
                  <a:cubicBezTo>
                    <a:pt x="280" y="3600"/>
                    <a:pt x="272" y="3492"/>
                    <a:pt x="288" y="3393"/>
                  </a:cubicBezTo>
                  <a:cubicBezTo>
                    <a:pt x="296" y="3385"/>
                    <a:pt x="296" y="3376"/>
                    <a:pt x="296" y="3368"/>
                  </a:cubicBezTo>
                  <a:cubicBezTo>
                    <a:pt x="301" y="3360"/>
                    <a:pt x="301" y="3358"/>
                    <a:pt x="301" y="3358"/>
                  </a:cubicBezTo>
                  <a:cubicBezTo>
                    <a:pt x="301" y="3358"/>
                    <a:pt x="301" y="3360"/>
                    <a:pt x="305" y="3360"/>
                  </a:cubicBezTo>
                  <a:cubicBezTo>
                    <a:pt x="313" y="3351"/>
                    <a:pt x="354" y="3351"/>
                    <a:pt x="371" y="3351"/>
                  </a:cubicBezTo>
                  <a:lnTo>
                    <a:pt x="487" y="3351"/>
                  </a:lnTo>
                  <a:cubicBezTo>
                    <a:pt x="504" y="3401"/>
                    <a:pt x="528" y="3467"/>
                    <a:pt x="553" y="3517"/>
                  </a:cubicBezTo>
                  <a:cubicBezTo>
                    <a:pt x="561" y="3529"/>
                    <a:pt x="578" y="3535"/>
                    <a:pt x="593" y="3535"/>
                  </a:cubicBezTo>
                  <a:cubicBezTo>
                    <a:pt x="611" y="3535"/>
                    <a:pt x="628" y="3527"/>
                    <a:pt x="628" y="3509"/>
                  </a:cubicBezTo>
                  <a:cubicBezTo>
                    <a:pt x="644" y="3418"/>
                    <a:pt x="620" y="3327"/>
                    <a:pt x="595" y="3244"/>
                  </a:cubicBezTo>
                  <a:cubicBezTo>
                    <a:pt x="570" y="3153"/>
                    <a:pt x="537" y="3061"/>
                    <a:pt x="504" y="2979"/>
                  </a:cubicBezTo>
                  <a:cubicBezTo>
                    <a:pt x="487" y="2937"/>
                    <a:pt x="470" y="2896"/>
                    <a:pt x="454" y="2854"/>
                  </a:cubicBezTo>
                  <a:cubicBezTo>
                    <a:pt x="437" y="2821"/>
                    <a:pt x="412" y="2780"/>
                    <a:pt x="412" y="2738"/>
                  </a:cubicBezTo>
                  <a:cubicBezTo>
                    <a:pt x="412" y="2703"/>
                    <a:pt x="433" y="2664"/>
                    <a:pt x="459" y="2664"/>
                  </a:cubicBezTo>
                  <a:cubicBezTo>
                    <a:pt x="471" y="2664"/>
                    <a:pt x="483" y="2671"/>
                    <a:pt x="495" y="2689"/>
                  </a:cubicBezTo>
                  <a:cubicBezTo>
                    <a:pt x="504" y="2702"/>
                    <a:pt x="519" y="2708"/>
                    <a:pt x="534" y="2708"/>
                  </a:cubicBezTo>
                  <a:cubicBezTo>
                    <a:pt x="546" y="2708"/>
                    <a:pt x="559" y="2704"/>
                    <a:pt x="570" y="2697"/>
                  </a:cubicBezTo>
                  <a:cubicBezTo>
                    <a:pt x="570" y="2730"/>
                    <a:pt x="578" y="2763"/>
                    <a:pt x="595" y="2796"/>
                  </a:cubicBezTo>
                  <a:cubicBezTo>
                    <a:pt x="602" y="2807"/>
                    <a:pt x="613" y="2811"/>
                    <a:pt x="624" y="2811"/>
                  </a:cubicBezTo>
                  <a:cubicBezTo>
                    <a:pt x="640" y="2811"/>
                    <a:pt x="656" y="2802"/>
                    <a:pt x="661" y="2788"/>
                  </a:cubicBezTo>
                  <a:cubicBezTo>
                    <a:pt x="694" y="2680"/>
                    <a:pt x="678" y="2556"/>
                    <a:pt x="678" y="2448"/>
                  </a:cubicBezTo>
                  <a:cubicBezTo>
                    <a:pt x="678" y="2332"/>
                    <a:pt x="686" y="2216"/>
                    <a:pt x="702" y="2100"/>
                  </a:cubicBezTo>
                  <a:cubicBezTo>
                    <a:pt x="711" y="1984"/>
                    <a:pt x="727" y="1860"/>
                    <a:pt x="752" y="1744"/>
                  </a:cubicBezTo>
                  <a:cubicBezTo>
                    <a:pt x="760" y="1711"/>
                    <a:pt x="760" y="1645"/>
                    <a:pt x="785" y="1620"/>
                  </a:cubicBezTo>
                  <a:cubicBezTo>
                    <a:pt x="794" y="1611"/>
                    <a:pt x="803" y="1607"/>
                    <a:pt x="811" y="1607"/>
                  </a:cubicBezTo>
                  <a:cubicBezTo>
                    <a:pt x="826" y="1607"/>
                    <a:pt x="841" y="1620"/>
                    <a:pt x="852" y="1636"/>
                  </a:cubicBezTo>
                  <a:cubicBezTo>
                    <a:pt x="843" y="1686"/>
                    <a:pt x="843" y="1727"/>
                    <a:pt x="843" y="1777"/>
                  </a:cubicBezTo>
                  <a:cubicBezTo>
                    <a:pt x="843" y="1852"/>
                    <a:pt x="843" y="1935"/>
                    <a:pt x="868" y="2009"/>
                  </a:cubicBezTo>
                  <a:cubicBezTo>
                    <a:pt x="876" y="2026"/>
                    <a:pt x="891" y="2034"/>
                    <a:pt x="904" y="2034"/>
                  </a:cubicBezTo>
                  <a:cubicBezTo>
                    <a:pt x="918" y="2034"/>
                    <a:pt x="930" y="2026"/>
                    <a:pt x="934" y="2009"/>
                  </a:cubicBezTo>
                  <a:cubicBezTo>
                    <a:pt x="959" y="1951"/>
                    <a:pt x="959" y="1877"/>
                    <a:pt x="968" y="1810"/>
                  </a:cubicBezTo>
                  <a:cubicBezTo>
                    <a:pt x="976" y="1744"/>
                    <a:pt x="984" y="1669"/>
                    <a:pt x="984" y="1595"/>
                  </a:cubicBezTo>
                  <a:cubicBezTo>
                    <a:pt x="1001" y="1446"/>
                    <a:pt x="1017" y="1297"/>
                    <a:pt x="1042" y="1147"/>
                  </a:cubicBezTo>
                  <a:cubicBezTo>
                    <a:pt x="1050" y="1073"/>
                    <a:pt x="1067" y="1007"/>
                    <a:pt x="1084" y="932"/>
                  </a:cubicBezTo>
                  <a:lnTo>
                    <a:pt x="1100" y="824"/>
                  </a:lnTo>
                  <a:cubicBezTo>
                    <a:pt x="1108" y="799"/>
                    <a:pt x="1108" y="758"/>
                    <a:pt x="1133" y="733"/>
                  </a:cubicBezTo>
                  <a:cubicBezTo>
                    <a:pt x="1142" y="717"/>
                    <a:pt x="1166" y="708"/>
                    <a:pt x="1183" y="700"/>
                  </a:cubicBezTo>
                  <a:lnTo>
                    <a:pt x="1183" y="700"/>
                  </a:lnTo>
                  <a:cubicBezTo>
                    <a:pt x="1175" y="783"/>
                    <a:pt x="1200" y="866"/>
                    <a:pt x="1233" y="940"/>
                  </a:cubicBezTo>
                  <a:cubicBezTo>
                    <a:pt x="1245" y="959"/>
                    <a:pt x="1265" y="967"/>
                    <a:pt x="1286" y="967"/>
                  </a:cubicBezTo>
                  <a:cubicBezTo>
                    <a:pt x="1320" y="967"/>
                    <a:pt x="1354" y="944"/>
                    <a:pt x="1349" y="907"/>
                  </a:cubicBezTo>
                  <a:cubicBezTo>
                    <a:pt x="1340" y="833"/>
                    <a:pt x="1324" y="733"/>
                    <a:pt x="1349" y="667"/>
                  </a:cubicBezTo>
                  <a:cubicBezTo>
                    <a:pt x="1365" y="659"/>
                    <a:pt x="1382" y="650"/>
                    <a:pt x="1390" y="634"/>
                  </a:cubicBezTo>
                  <a:cubicBezTo>
                    <a:pt x="1398" y="625"/>
                    <a:pt x="1398" y="617"/>
                    <a:pt x="1398" y="609"/>
                  </a:cubicBezTo>
                  <a:cubicBezTo>
                    <a:pt x="1407" y="601"/>
                    <a:pt x="1423" y="592"/>
                    <a:pt x="1432" y="592"/>
                  </a:cubicBezTo>
                  <a:cubicBezTo>
                    <a:pt x="1465" y="580"/>
                    <a:pt x="1498" y="576"/>
                    <a:pt x="1531" y="576"/>
                  </a:cubicBezTo>
                  <a:cubicBezTo>
                    <a:pt x="1564" y="576"/>
                    <a:pt x="1597" y="580"/>
                    <a:pt x="1630" y="584"/>
                  </a:cubicBezTo>
                  <a:cubicBezTo>
                    <a:pt x="1713" y="592"/>
                    <a:pt x="1788" y="601"/>
                    <a:pt x="1871" y="617"/>
                  </a:cubicBezTo>
                  <a:cubicBezTo>
                    <a:pt x="2028" y="642"/>
                    <a:pt x="2186" y="667"/>
                    <a:pt x="2335" y="700"/>
                  </a:cubicBezTo>
                  <a:cubicBezTo>
                    <a:pt x="2318" y="725"/>
                    <a:pt x="2326" y="750"/>
                    <a:pt x="2351" y="758"/>
                  </a:cubicBezTo>
                  <a:cubicBezTo>
                    <a:pt x="2411" y="773"/>
                    <a:pt x="2474" y="776"/>
                    <a:pt x="2536" y="776"/>
                  </a:cubicBezTo>
                  <a:cubicBezTo>
                    <a:pt x="2577" y="776"/>
                    <a:pt x="2618" y="775"/>
                    <a:pt x="2658" y="775"/>
                  </a:cubicBezTo>
                  <a:cubicBezTo>
                    <a:pt x="2732" y="799"/>
                    <a:pt x="2799" y="816"/>
                    <a:pt x="2873" y="833"/>
                  </a:cubicBezTo>
                  <a:cubicBezTo>
                    <a:pt x="2876" y="834"/>
                    <a:pt x="2880" y="835"/>
                    <a:pt x="2883" y="835"/>
                  </a:cubicBezTo>
                  <a:cubicBezTo>
                    <a:pt x="2898" y="835"/>
                    <a:pt x="2916" y="821"/>
                    <a:pt x="2923" y="808"/>
                  </a:cubicBezTo>
                  <a:cubicBezTo>
                    <a:pt x="2940" y="808"/>
                    <a:pt x="2956" y="808"/>
                    <a:pt x="2981" y="816"/>
                  </a:cubicBezTo>
                  <a:cubicBezTo>
                    <a:pt x="3188" y="849"/>
                    <a:pt x="3395" y="907"/>
                    <a:pt x="3586" y="990"/>
                  </a:cubicBezTo>
                  <a:cubicBezTo>
                    <a:pt x="3593" y="993"/>
                    <a:pt x="3600" y="995"/>
                    <a:pt x="3607" y="995"/>
                  </a:cubicBezTo>
                  <a:cubicBezTo>
                    <a:pt x="3655" y="995"/>
                    <a:pt x="3690" y="927"/>
                    <a:pt x="3669" y="891"/>
                  </a:cubicBezTo>
                  <a:cubicBezTo>
                    <a:pt x="3644" y="849"/>
                    <a:pt x="3627" y="816"/>
                    <a:pt x="3602" y="791"/>
                  </a:cubicBezTo>
                  <a:lnTo>
                    <a:pt x="3602" y="791"/>
                  </a:lnTo>
                  <a:cubicBezTo>
                    <a:pt x="3652" y="816"/>
                    <a:pt x="3694" y="841"/>
                    <a:pt x="3735" y="874"/>
                  </a:cubicBezTo>
                  <a:cubicBezTo>
                    <a:pt x="3793" y="907"/>
                    <a:pt x="3843" y="949"/>
                    <a:pt x="3892" y="990"/>
                  </a:cubicBezTo>
                  <a:cubicBezTo>
                    <a:pt x="3909" y="998"/>
                    <a:pt x="3925" y="1007"/>
                    <a:pt x="3942" y="1023"/>
                  </a:cubicBezTo>
                  <a:cubicBezTo>
                    <a:pt x="3975" y="1073"/>
                    <a:pt x="4033" y="1123"/>
                    <a:pt x="4091" y="1123"/>
                  </a:cubicBezTo>
                  <a:lnTo>
                    <a:pt x="4099" y="1123"/>
                  </a:lnTo>
                  <a:cubicBezTo>
                    <a:pt x="4112" y="1135"/>
                    <a:pt x="4128" y="1141"/>
                    <a:pt x="4142" y="1141"/>
                  </a:cubicBezTo>
                  <a:cubicBezTo>
                    <a:pt x="4174" y="1141"/>
                    <a:pt x="4202" y="1113"/>
                    <a:pt x="4191" y="1073"/>
                  </a:cubicBezTo>
                  <a:cubicBezTo>
                    <a:pt x="4191" y="1048"/>
                    <a:pt x="4182" y="1023"/>
                    <a:pt x="4174" y="998"/>
                  </a:cubicBezTo>
                  <a:cubicBezTo>
                    <a:pt x="4191" y="990"/>
                    <a:pt x="4199" y="973"/>
                    <a:pt x="4199" y="949"/>
                  </a:cubicBezTo>
                  <a:lnTo>
                    <a:pt x="4199" y="940"/>
                  </a:lnTo>
                  <a:cubicBezTo>
                    <a:pt x="4205" y="952"/>
                    <a:pt x="4215" y="960"/>
                    <a:pt x="4227" y="960"/>
                  </a:cubicBezTo>
                  <a:cubicBezTo>
                    <a:pt x="4231" y="960"/>
                    <a:pt x="4236" y="959"/>
                    <a:pt x="4240" y="957"/>
                  </a:cubicBezTo>
                  <a:cubicBezTo>
                    <a:pt x="4244" y="964"/>
                    <a:pt x="4253" y="968"/>
                    <a:pt x="4261" y="968"/>
                  </a:cubicBezTo>
                  <a:cubicBezTo>
                    <a:pt x="4272" y="968"/>
                    <a:pt x="4282" y="962"/>
                    <a:pt x="4282" y="949"/>
                  </a:cubicBezTo>
                  <a:cubicBezTo>
                    <a:pt x="4282" y="924"/>
                    <a:pt x="4282" y="907"/>
                    <a:pt x="4282" y="882"/>
                  </a:cubicBezTo>
                  <a:cubicBezTo>
                    <a:pt x="4290" y="874"/>
                    <a:pt x="4290" y="866"/>
                    <a:pt x="4290" y="857"/>
                  </a:cubicBezTo>
                  <a:cubicBezTo>
                    <a:pt x="4290" y="799"/>
                    <a:pt x="4298" y="733"/>
                    <a:pt x="4298" y="675"/>
                  </a:cubicBezTo>
                  <a:cubicBezTo>
                    <a:pt x="4307" y="700"/>
                    <a:pt x="4315" y="725"/>
                    <a:pt x="4323" y="750"/>
                  </a:cubicBezTo>
                  <a:cubicBezTo>
                    <a:pt x="4329" y="774"/>
                    <a:pt x="4353" y="789"/>
                    <a:pt x="4378" y="789"/>
                  </a:cubicBezTo>
                  <a:cubicBezTo>
                    <a:pt x="4388" y="789"/>
                    <a:pt x="4397" y="787"/>
                    <a:pt x="4406" y="783"/>
                  </a:cubicBezTo>
                  <a:cubicBezTo>
                    <a:pt x="4419" y="799"/>
                    <a:pt x="4436" y="806"/>
                    <a:pt x="4453" y="806"/>
                  </a:cubicBezTo>
                  <a:cubicBezTo>
                    <a:pt x="4481" y="806"/>
                    <a:pt x="4509" y="786"/>
                    <a:pt x="4514" y="750"/>
                  </a:cubicBezTo>
                  <a:cubicBezTo>
                    <a:pt x="4514" y="700"/>
                    <a:pt x="4530" y="642"/>
                    <a:pt x="4555" y="592"/>
                  </a:cubicBezTo>
                  <a:cubicBezTo>
                    <a:pt x="4555" y="609"/>
                    <a:pt x="4563" y="617"/>
                    <a:pt x="4572" y="634"/>
                  </a:cubicBezTo>
                  <a:cubicBezTo>
                    <a:pt x="4588" y="675"/>
                    <a:pt x="4613" y="717"/>
                    <a:pt x="4655" y="741"/>
                  </a:cubicBezTo>
                  <a:cubicBezTo>
                    <a:pt x="4679" y="756"/>
                    <a:pt x="4706" y="765"/>
                    <a:pt x="4732" y="765"/>
                  </a:cubicBezTo>
                  <a:cubicBezTo>
                    <a:pt x="4751" y="765"/>
                    <a:pt x="4770" y="760"/>
                    <a:pt x="4787" y="750"/>
                  </a:cubicBezTo>
                  <a:cubicBezTo>
                    <a:pt x="4829" y="733"/>
                    <a:pt x="4862" y="692"/>
                    <a:pt x="4845" y="642"/>
                  </a:cubicBezTo>
                  <a:cubicBezTo>
                    <a:pt x="4845" y="634"/>
                    <a:pt x="4837" y="625"/>
                    <a:pt x="4829" y="617"/>
                  </a:cubicBezTo>
                  <a:cubicBezTo>
                    <a:pt x="4837" y="601"/>
                    <a:pt x="4853" y="576"/>
                    <a:pt x="4862" y="559"/>
                  </a:cubicBezTo>
                  <a:cubicBezTo>
                    <a:pt x="4895" y="601"/>
                    <a:pt x="4920" y="642"/>
                    <a:pt x="4945" y="683"/>
                  </a:cubicBezTo>
                  <a:cubicBezTo>
                    <a:pt x="4955" y="697"/>
                    <a:pt x="4970" y="704"/>
                    <a:pt x="4985" y="704"/>
                  </a:cubicBezTo>
                  <a:cubicBezTo>
                    <a:pt x="5005" y="704"/>
                    <a:pt x="5026" y="691"/>
                    <a:pt x="5036" y="667"/>
                  </a:cubicBezTo>
                  <a:cubicBezTo>
                    <a:pt x="5044" y="634"/>
                    <a:pt x="5052" y="601"/>
                    <a:pt x="5061" y="567"/>
                  </a:cubicBezTo>
                  <a:cubicBezTo>
                    <a:pt x="5069" y="584"/>
                    <a:pt x="5085" y="601"/>
                    <a:pt x="5094" y="609"/>
                  </a:cubicBezTo>
                  <a:cubicBezTo>
                    <a:pt x="5104" y="625"/>
                    <a:pt x="5115" y="634"/>
                    <a:pt x="5128" y="634"/>
                  </a:cubicBezTo>
                  <a:cubicBezTo>
                    <a:pt x="5135" y="634"/>
                    <a:pt x="5143" y="631"/>
                    <a:pt x="5152" y="625"/>
                  </a:cubicBezTo>
                  <a:cubicBezTo>
                    <a:pt x="5177" y="617"/>
                    <a:pt x="5185" y="601"/>
                    <a:pt x="5201" y="584"/>
                  </a:cubicBezTo>
                  <a:cubicBezTo>
                    <a:pt x="5210" y="567"/>
                    <a:pt x="5210" y="526"/>
                    <a:pt x="5226" y="518"/>
                  </a:cubicBezTo>
                  <a:cubicBezTo>
                    <a:pt x="5228" y="516"/>
                    <a:pt x="5229" y="516"/>
                    <a:pt x="5231" y="516"/>
                  </a:cubicBezTo>
                  <a:cubicBezTo>
                    <a:pt x="5252" y="516"/>
                    <a:pt x="5303" y="594"/>
                    <a:pt x="5326" y="609"/>
                  </a:cubicBezTo>
                  <a:cubicBezTo>
                    <a:pt x="5345" y="619"/>
                    <a:pt x="5364" y="624"/>
                    <a:pt x="5382" y="624"/>
                  </a:cubicBezTo>
                  <a:cubicBezTo>
                    <a:pt x="5434" y="624"/>
                    <a:pt x="5479" y="584"/>
                    <a:pt x="5491" y="534"/>
                  </a:cubicBezTo>
                  <a:cubicBezTo>
                    <a:pt x="5516" y="551"/>
                    <a:pt x="5541" y="584"/>
                    <a:pt x="5549" y="601"/>
                  </a:cubicBezTo>
                  <a:cubicBezTo>
                    <a:pt x="5568" y="610"/>
                    <a:pt x="5588" y="616"/>
                    <a:pt x="5609" y="616"/>
                  </a:cubicBezTo>
                  <a:cubicBezTo>
                    <a:pt x="5626" y="616"/>
                    <a:pt x="5642" y="612"/>
                    <a:pt x="5657" y="601"/>
                  </a:cubicBezTo>
                  <a:cubicBezTo>
                    <a:pt x="5723" y="559"/>
                    <a:pt x="5765" y="518"/>
                    <a:pt x="5848" y="518"/>
                  </a:cubicBezTo>
                  <a:cubicBezTo>
                    <a:pt x="5855" y="517"/>
                    <a:pt x="5862" y="516"/>
                    <a:pt x="5869" y="516"/>
                  </a:cubicBezTo>
                  <a:cubicBezTo>
                    <a:pt x="5928" y="516"/>
                    <a:pt x="5986" y="545"/>
                    <a:pt x="6038" y="567"/>
                  </a:cubicBezTo>
                  <a:cubicBezTo>
                    <a:pt x="6089" y="589"/>
                    <a:pt x="6139" y="611"/>
                    <a:pt x="6189" y="611"/>
                  </a:cubicBezTo>
                  <a:cubicBezTo>
                    <a:pt x="6197" y="611"/>
                    <a:pt x="6205" y="610"/>
                    <a:pt x="6212" y="609"/>
                  </a:cubicBezTo>
                  <a:cubicBezTo>
                    <a:pt x="6245" y="601"/>
                    <a:pt x="6270" y="592"/>
                    <a:pt x="6287" y="584"/>
                  </a:cubicBezTo>
                  <a:cubicBezTo>
                    <a:pt x="6312" y="567"/>
                    <a:pt x="6328" y="543"/>
                    <a:pt x="6353" y="534"/>
                  </a:cubicBezTo>
                  <a:cubicBezTo>
                    <a:pt x="6357" y="534"/>
                    <a:pt x="6360" y="534"/>
                    <a:pt x="6363" y="534"/>
                  </a:cubicBezTo>
                  <a:cubicBezTo>
                    <a:pt x="6418" y="534"/>
                    <a:pt x="6473" y="594"/>
                    <a:pt x="6527" y="625"/>
                  </a:cubicBezTo>
                  <a:cubicBezTo>
                    <a:pt x="6527" y="634"/>
                    <a:pt x="6544" y="650"/>
                    <a:pt x="6560" y="659"/>
                  </a:cubicBezTo>
                  <a:cubicBezTo>
                    <a:pt x="6573" y="667"/>
                    <a:pt x="6583" y="671"/>
                    <a:pt x="6592" y="671"/>
                  </a:cubicBezTo>
                  <a:cubicBezTo>
                    <a:pt x="6602" y="671"/>
                    <a:pt x="6610" y="667"/>
                    <a:pt x="6618" y="659"/>
                  </a:cubicBezTo>
                  <a:cubicBezTo>
                    <a:pt x="6630" y="674"/>
                    <a:pt x="6647" y="680"/>
                    <a:pt x="6663" y="680"/>
                  </a:cubicBezTo>
                  <a:cubicBezTo>
                    <a:pt x="6692" y="680"/>
                    <a:pt x="6721" y="660"/>
                    <a:pt x="6726" y="634"/>
                  </a:cubicBezTo>
                  <a:cubicBezTo>
                    <a:pt x="6731" y="620"/>
                    <a:pt x="6745" y="614"/>
                    <a:pt x="6759" y="614"/>
                  </a:cubicBezTo>
                  <a:cubicBezTo>
                    <a:pt x="6770" y="614"/>
                    <a:pt x="6780" y="618"/>
                    <a:pt x="6784" y="625"/>
                  </a:cubicBezTo>
                  <a:cubicBezTo>
                    <a:pt x="6796" y="646"/>
                    <a:pt x="6815" y="655"/>
                    <a:pt x="6833" y="655"/>
                  </a:cubicBezTo>
                  <a:cubicBezTo>
                    <a:pt x="6868" y="655"/>
                    <a:pt x="6902" y="624"/>
                    <a:pt x="6892" y="576"/>
                  </a:cubicBezTo>
                  <a:cubicBezTo>
                    <a:pt x="6885" y="543"/>
                    <a:pt x="6915" y="521"/>
                    <a:pt x="6943" y="521"/>
                  </a:cubicBezTo>
                  <a:cubicBezTo>
                    <a:pt x="6951" y="521"/>
                    <a:pt x="6959" y="523"/>
                    <a:pt x="6966" y="526"/>
                  </a:cubicBezTo>
                  <a:cubicBezTo>
                    <a:pt x="6999" y="543"/>
                    <a:pt x="7024" y="576"/>
                    <a:pt x="7049" y="592"/>
                  </a:cubicBezTo>
                  <a:cubicBezTo>
                    <a:pt x="7086" y="629"/>
                    <a:pt x="7123" y="660"/>
                    <a:pt x="7172" y="660"/>
                  </a:cubicBezTo>
                  <a:cubicBezTo>
                    <a:pt x="7178" y="660"/>
                    <a:pt x="7184" y="660"/>
                    <a:pt x="7190" y="659"/>
                  </a:cubicBezTo>
                  <a:cubicBezTo>
                    <a:pt x="7223" y="659"/>
                    <a:pt x="7248" y="634"/>
                    <a:pt x="7281" y="625"/>
                  </a:cubicBezTo>
                  <a:cubicBezTo>
                    <a:pt x="7292" y="619"/>
                    <a:pt x="7302" y="617"/>
                    <a:pt x="7312" y="617"/>
                  </a:cubicBezTo>
                  <a:cubicBezTo>
                    <a:pt x="7340" y="617"/>
                    <a:pt x="7364" y="638"/>
                    <a:pt x="7389" y="650"/>
                  </a:cubicBezTo>
                  <a:cubicBezTo>
                    <a:pt x="7408" y="657"/>
                    <a:pt x="7426" y="660"/>
                    <a:pt x="7443" y="660"/>
                  </a:cubicBezTo>
                  <a:cubicBezTo>
                    <a:pt x="7488" y="660"/>
                    <a:pt x="7530" y="641"/>
                    <a:pt x="7571" y="617"/>
                  </a:cubicBezTo>
                  <a:cubicBezTo>
                    <a:pt x="7596" y="601"/>
                    <a:pt x="7621" y="584"/>
                    <a:pt x="7646" y="567"/>
                  </a:cubicBezTo>
                  <a:cubicBezTo>
                    <a:pt x="7658" y="561"/>
                    <a:pt x="7668" y="559"/>
                    <a:pt x="7678" y="559"/>
                  </a:cubicBezTo>
                  <a:cubicBezTo>
                    <a:pt x="7708" y="559"/>
                    <a:pt x="7728" y="584"/>
                    <a:pt x="7753" y="609"/>
                  </a:cubicBezTo>
                  <a:cubicBezTo>
                    <a:pt x="7783" y="639"/>
                    <a:pt x="7812" y="649"/>
                    <a:pt x="7841" y="649"/>
                  </a:cubicBezTo>
                  <a:cubicBezTo>
                    <a:pt x="7877" y="649"/>
                    <a:pt x="7915" y="635"/>
                    <a:pt x="7961" y="625"/>
                  </a:cubicBezTo>
                  <a:cubicBezTo>
                    <a:pt x="7972" y="624"/>
                    <a:pt x="7983" y="624"/>
                    <a:pt x="7994" y="624"/>
                  </a:cubicBezTo>
                  <a:cubicBezTo>
                    <a:pt x="8034" y="624"/>
                    <a:pt x="8074" y="629"/>
                    <a:pt x="8114" y="629"/>
                  </a:cubicBezTo>
                  <a:cubicBezTo>
                    <a:pt x="8157" y="629"/>
                    <a:pt x="8201" y="623"/>
                    <a:pt x="8242" y="601"/>
                  </a:cubicBezTo>
                  <a:cubicBezTo>
                    <a:pt x="8259" y="584"/>
                    <a:pt x="8275" y="576"/>
                    <a:pt x="8292" y="559"/>
                  </a:cubicBezTo>
                  <a:cubicBezTo>
                    <a:pt x="8309" y="576"/>
                    <a:pt x="8317" y="601"/>
                    <a:pt x="8333" y="625"/>
                  </a:cubicBezTo>
                  <a:cubicBezTo>
                    <a:pt x="8347" y="643"/>
                    <a:pt x="8365" y="651"/>
                    <a:pt x="8383" y="651"/>
                  </a:cubicBezTo>
                  <a:cubicBezTo>
                    <a:pt x="8398" y="651"/>
                    <a:pt x="8413" y="645"/>
                    <a:pt x="8425" y="634"/>
                  </a:cubicBezTo>
                  <a:lnTo>
                    <a:pt x="8441" y="667"/>
                  </a:lnTo>
                  <a:cubicBezTo>
                    <a:pt x="8452" y="683"/>
                    <a:pt x="8469" y="692"/>
                    <a:pt x="8489" y="692"/>
                  </a:cubicBezTo>
                  <a:cubicBezTo>
                    <a:pt x="8500" y="692"/>
                    <a:pt x="8512" y="689"/>
                    <a:pt x="8524" y="683"/>
                  </a:cubicBezTo>
                  <a:lnTo>
                    <a:pt x="8532" y="683"/>
                  </a:lnTo>
                  <a:cubicBezTo>
                    <a:pt x="8557" y="725"/>
                    <a:pt x="8590" y="758"/>
                    <a:pt x="8632" y="783"/>
                  </a:cubicBezTo>
                  <a:cubicBezTo>
                    <a:pt x="8639" y="788"/>
                    <a:pt x="8646" y="790"/>
                    <a:pt x="8653" y="790"/>
                  </a:cubicBezTo>
                  <a:cubicBezTo>
                    <a:pt x="8670" y="790"/>
                    <a:pt x="8686" y="778"/>
                    <a:pt x="8698" y="766"/>
                  </a:cubicBezTo>
                  <a:cubicBezTo>
                    <a:pt x="8715" y="750"/>
                    <a:pt x="8723" y="733"/>
                    <a:pt x="8731" y="717"/>
                  </a:cubicBezTo>
                  <a:cubicBezTo>
                    <a:pt x="8748" y="725"/>
                    <a:pt x="8756" y="733"/>
                    <a:pt x="8773" y="733"/>
                  </a:cubicBezTo>
                  <a:cubicBezTo>
                    <a:pt x="8839" y="717"/>
                    <a:pt x="8897" y="675"/>
                    <a:pt x="8947" y="625"/>
                  </a:cubicBezTo>
                  <a:cubicBezTo>
                    <a:pt x="8963" y="683"/>
                    <a:pt x="8971" y="750"/>
                    <a:pt x="8971" y="816"/>
                  </a:cubicBezTo>
                  <a:cubicBezTo>
                    <a:pt x="8971" y="850"/>
                    <a:pt x="8997" y="867"/>
                    <a:pt x="9023" y="867"/>
                  </a:cubicBezTo>
                  <a:cubicBezTo>
                    <a:pt x="9041" y="867"/>
                    <a:pt x="9060" y="858"/>
                    <a:pt x="9071" y="841"/>
                  </a:cubicBezTo>
                  <a:cubicBezTo>
                    <a:pt x="9083" y="859"/>
                    <a:pt x="9108" y="872"/>
                    <a:pt x="9130" y="872"/>
                  </a:cubicBezTo>
                  <a:cubicBezTo>
                    <a:pt x="9138" y="872"/>
                    <a:pt x="9147" y="870"/>
                    <a:pt x="9154" y="866"/>
                  </a:cubicBezTo>
                  <a:cubicBezTo>
                    <a:pt x="9170" y="849"/>
                    <a:pt x="9187" y="841"/>
                    <a:pt x="9195" y="824"/>
                  </a:cubicBezTo>
                  <a:cubicBezTo>
                    <a:pt x="9203" y="857"/>
                    <a:pt x="9212" y="882"/>
                    <a:pt x="9220" y="915"/>
                  </a:cubicBezTo>
                  <a:cubicBezTo>
                    <a:pt x="9220" y="924"/>
                    <a:pt x="9220" y="924"/>
                    <a:pt x="9228" y="932"/>
                  </a:cubicBezTo>
                  <a:cubicBezTo>
                    <a:pt x="9203" y="964"/>
                    <a:pt x="9231" y="1001"/>
                    <a:pt x="9265" y="1001"/>
                  </a:cubicBezTo>
                  <a:cubicBezTo>
                    <a:pt x="9275" y="1001"/>
                    <a:pt x="9285" y="998"/>
                    <a:pt x="9294" y="990"/>
                  </a:cubicBezTo>
                  <a:cubicBezTo>
                    <a:pt x="9419" y="891"/>
                    <a:pt x="9543" y="791"/>
                    <a:pt x="9667" y="683"/>
                  </a:cubicBezTo>
                  <a:cubicBezTo>
                    <a:pt x="9667" y="718"/>
                    <a:pt x="9699" y="740"/>
                    <a:pt x="9732" y="740"/>
                  </a:cubicBezTo>
                  <a:cubicBezTo>
                    <a:pt x="9747" y="740"/>
                    <a:pt x="9762" y="735"/>
                    <a:pt x="9775" y="725"/>
                  </a:cubicBezTo>
                  <a:cubicBezTo>
                    <a:pt x="9916" y="617"/>
                    <a:pt x="10065" y="509"/>
                    <a:pt x="10222" y="427"/>
                  </a:cubicBezTo>
                  <a:cubicBezTo>
                    <a:pt x="10231" y="418"/>
                    <a:pt x="10239" y="410"/>
                    <a:pt x="10256" y="402"/>
                  </a:cubicBezTo>
                  <a:lnTo>
                    <a:pt x="10256" y="402"/>
                  </a:lnTo>
                  <a:cubicBezTo>
                    <a:pt x="10239" y="418"/>
                    <a:pt x="10231" y="427"/>
                    <a:pt x="10214" y="435"/>
                  </a:cubicBezTo>
                  <a:cubicBezTo>
                    <a:pt x="10123" y="526"/>
                    <a:pt x="10048" y="625"/>
                    <a:pt x="9982" y="733"/>
                  </a:cubicBezTo>
                  <a:cubicBezTo>
                    <a:pt x="9964" y="758"/>
                    <a:pt x="9986" y="787"/>
                    <a:pt x="10013" y="787"/>
                  </a:cubicBezTo>
                  <a:cubicBezTo>
                    <a:pt x="10022" y="787"/>
                    <a:pt x="10032" y="783"/>
                    <a:pt x="10040" y="775"/>
                  </a:cubicBezTo>
                  <a:cubicBezTo>
                    <a:pt x="10115" y="683"/>
                    <a:pt x="10198" y="592"/>
                    <a:pt x="10289" y="518"/>
                  </a:cubicBezTo>
                  <a:cubicBezTo>
                    <a:pt x="10322" y="485"/>
                    <a:pt x="10355" y="460"/>
                    <a:pt x="10396" y="427"/>
                  </a:cubicBezTo>
                  <a:cubicBezTo>
                    <a:pt x="10537" y="385"/>
                    <a:pt x="10678" y="336"/>
                    <a:pt x="10811" y="294"/>
                  </a:cubicBezTo>
                  <a:cubicBezTo>
                    <a:pt x="10819" y="298"/>
                    <a:pt x="10825" y="300"/>
                    <a:pt x="10830" y="300"/>
                  </a:cubicBezTo>
                  <a:cubicBezTo>
                    <a:pt x="10836" y="300"/>
                    <a:pt x="10840" y="298"/>
                    <a:pt x="10844" y="294"/>
                  </a:cubicBezTo>
                  <a:cubicBezTo>
                    <a:pt x="10993" y="269"/>
                    <a:pt x="11142" y="228"/>
                    <a:pt x="11283" y="170"/>
                  </a:cubicBezTo>
                  <a:cubicBezTo>
                    <a:pt x="11358" y="153"/>
                    <a:pt x="11432" y="145"/>
                    <a:pt x="11515" y="137"/>
                  </a:cubicBezTo>
                  <a:close/>
                  <a:moveTo>
                    <a:pt x="11498" y="1"/>
                  </a:moveTo>
                  <a:cubicBezTo>
                    <a:pt x="11262" y="1"/>
                    <a:pt x="11018" y="89"/>
                    <a:pt x="10802" y="178"/>
                  </a:cubicBezTo>
                  <a:lnTo>
                    <a:pt x="10794" y="178"/>
                  </a:lnTo>
                  <a:cubicBezTo>
                    <a:pt x="10769" y="195"/>
                    <a:pt x="10736" y="203"/>
                    <a:pt x="10711" y="211"/>
                  </a:cubicBezTo>
                  <a:cubicBezTo>
                    <a:pt x="10720" y="195"/>
                    <a:pt x="10703" y="162"/>
                    <a:pt x="10686" y="162"/>
                  </a:cubicBezTo>
                  <a:cubicBezTo>
                    <a:pt x="10655" y="154"/>
                    <a:pt x="10623" y="151"/>
                    <a:pt x="10591" y="151"/>
                  </a:cubicBezTo>
                  <a:cubicBezTo>
                    <a:pt x="10437" y="151"/>
                    <a:pt x="10278" y="225"/>
                    <a:pt x="10148" y="294"/>
                  </a:cubicBezTo>
                  <a:cubicBezTo>
                    <a:pt x="10073" y="336"/>
                    <a:pt x="10007" y="385"/>
                    <a:pt x="9932" y="435"/>
                  </a:cubicBezTo>
                  <a:cubicBezTo>
                    <a:pt x="9951" y="392"/>
                    <a:pt x="9915" y="353"/>
                    <a:pt x="9878" y="353"/>
                  </a:cubicBezTo>
                  <a:cubicBezTo>
                    <a:pt x="9865" y="353"/>
                    <a:pt x="9852" y="358"/>
                    <a:pt x="9841" y="369"/>
                  </a:cubicBezTo>
                  <a:cubicBezTo>
                    <a:pt x="9725" y="468"/>
                    <a:pt x="9618" y="559"/>
                    <a:pt x="9510" y="659"/>
                  </a:cubicBezTo>
                  <a:cubicBezTo>
                    <a:pt x="9506" y="654"/>
                    <a:pt x="9500" y="652"/>
                    <a:pt x="9492" y="652"/>
                  </a:cubicBezTo>
                  <a:cubicBezTo>
                    <a:pt x="9485" y="652"/>
                    <a:pt x="9477" y="654"/>
                    <a:pt x="9468" y="659"/>
                  </a:cubicBezTo>
                  <a:cubicBezTo>
                    <a:pt x="9419" y="700"/>
                    <a:pt x="9361" y="741"/>
                    <a:pt x="9311" y="783"/>
                  </a:cubicBezTo>
                  <a:cubicBezTo>
                    <a:pt x="9303" y="775"/>
                    <a:pt x="9303" y="766"/>
                    <a:pt x="9303" y="758"/>
                  </a:cubicBezTo>
                  <a:cubicBezTo>
                    <a:pt x="9294" y="717"/>
                    <a:pt x="9286" y="683"/>
                    <a:pt x="9253" y="667"/>
                  </a:cubicBezTo>
                  <a:cubicBezTo>
                    <a:pt x="9237" y="656"/>
                    <a:pt x="9222" y="652"/>
                    <a:pt x="9207" y="652"/>
                  </a:cubicBezTo>
                  <a:cubicBezTo>
                    <a:pt x="9177" y="652"/>
                    <a:pt x="9149" y="672"/>
                    <a:pt x="9121" y="700"/>
                  </a:cubicBezTo>
                  <a:cubicBezTo>
                    <a:pt x="9112" y="667"/>
                    <a:pt x="9079" y="659"/>
                    <a:pt x="9054" y="659"/>
                  </a:cubicBezTo>
                  <a:cubicBezTo>
                    <a:pt x="9046" y="601"/>
                    <a:pt x="9029" y="543"/>
                    <a:pt x="9005" y="493"/>
                  </a:cubicBezTo>
                  <a:cubicBezTo>
                    <a:pt x="8995" y="474"/>
                    <a:pt x="8974" y="465"/>
                    <a:pt x="8953" y="465"/>
                  </a:cubicBezTo>
                  <a:cubicBezTo>
                    <a:pt x="8938" y="465"/>
                    <a:pt x="8924" y="469"/>
                    <a:pt x="8913" y="476"/>
                  </a:cubicBezTo>
                  <a:cubicBezTo>
                    <a:pt x="8880" y="509"/>
                    <a:pt x="8847" y="543"/>
                    <a:pt x="8806" y="567"/>
                  </a:cubicBezTo>
                  <a:cubicBezTo>
                    <a:pt x="8806" y="551"/>
                    <a:pt x="8792" y="539"/>
                    <a:pt x="8775" y="539"/>
                  </a:cubicBezTo>
                  <a:cubicBezTo>
                    <a:pt x="8766" y="539"/>
                    <a:pt x="8756" y="542"/>
                    <a:pt x="8748" y="551"/>
                  </a:cubicBezTo>
                  <a:cubicBezTo>
                    <a:pt x="8715" y="584"/>
                    <a:pt x="8681" y="617"/>
                    <a:pt x="8640" y="650"/>
                  </a:cubicBezTo>
                  <a:cubicBezTo>
                    <a:pt x="8623" y="634"/>
                    <a:pt x="8607" y="609"/>
                    <a:pt x="8599" y="576"/>
                  </a:cubicBezTo>
                  <a:cubicBezTo>
                    <a:pt x="8592" y="552"/>
                    <a:pt x="8569" y="536"/>
                    <a:pt x="8547" y="536"/>
                  </a:cubicBezTo>
                  <a:cubicBezTo>
                    <a:pt x="8538" y="536"/>
                    <a:pt x="8531" y="538"/>
                    <a:pt x="8524" y="543"/>
                  </a:cubicBezTo>
                  <a:cubicBezTo>
                    <a:pt x="8516" y="543"/>
                    <a:pt x="8507" y="551"/>
                    <a:pt x="8507" y="551"/>
                  </a:cubicBezTo>
                  <a:cubicBezTo>
                    <a:pt x="8491" y="518"/>
                    <a:pt x="8474" y="493"/>
                    <a:pt x="8458" y="460"/>
                  </a:cubicBezTo>
                  <a:cubicBezTo>
                    <a:pt x="8448" y="441"/>
                    <a:pt x="8429" y="430"/>
                    <a:pt x="8409" y="430"/>
                  </a:cubicBezTo>
                  <a:cubicBezTo>
                    <a:pt x="8393" y="430"/>
                    <a:pt x="8377" y="437"/>
                    <a:pt x="8367" y="451"/>
                  </a:cubicBezTo>
                  <a:cubicBezTo>
                    <a:pt x="8367" y="451"/>
                    <a:pt x="8367" y="460"/>
                    <a:pt x="8358" y="460"/>
                  </a:cubicBezTo>
                  <a:cubicBezTo>
                    <a:pt x="8342" y="435"/>
                    <a:pt x="8325" y="410"/>
                    <a:pt x="8309" y="385"/>
                  </a:cubicBezTo>
                  <a:cubicBezTo>
                    <a:pt x="8297" y="364"/>
                    <a:pt x="8276" y="355"/>
                    <a:pt x="8256" y="355"/>
                  </a:cubicBezTo>
                  <a:cubicBezTo>
                    <a:pt x="8220" y="355"/>
                    <a:pt x="8185" y="384"/>
                    <a:pt x="8201" y="427"/>
                  </a:cubicBezTo>
                  <a:cubicBezTo>
                    <a:pt x="8230" y="501"/>
                    <a:pt x="8119" y="508"/>
                    <a:pt x="8031" y="508"/>
                  </a:cubicBezTo>
                  <a:cubicBezTo>
                    <a:pt x="8012" y="508"/>
                    <a:pt x="7993" y="508"/>
                    <a:pt x="7978" y="508"/>
                  </a:cubicBezTo>
                  <a:cubicBezTo>
                    <a:pt x="7963" y="508"/>
                    <a:pt x="7951" y="508"/>
                    <a:pt x="7944" y="509"/>
                  </a:cubicBezTo>
                  <a:cubicBezTo>
                    <a:pt x="7903" y="518"/>
                    <a:pt x="7861" y="534"/>
                    <a:pt x="7820" y="534"/>
                  </a:cubicBezTo>
                  <a:cubicBezTo>
                    <a:pt x="7778" y="526"/>
                    <a:pt x="7753" y="493"/>
                    <a:pt x="7720" y="476"/>
                  </a:cubicBezTo>
                  <a:cubicBezTo>
                    <a:pt x="7707" y="473"/>
                    <a:pt x="7695" y="471"/>
                    <a:pt x="7682" y="471"/>
                  </a:cubicBezTo>
                  <a:cubicBezTo>
                    <a:pt x="7640" y="471"/>
                    <a:pt x="7601" y="490"/>
                    <a:pt x="7563" y="509"/>
                  </a:cubicBezTo>
                  <a:cubicBezTo>
                    <a:pt x="7530" y="526"/>
                    <a:pt x="7505" y="551"/>
                    <a:pt x="7472" y="559"/>
                  </a:cubicBezTo>
                  <a:cubicBezTo>
                    <a:pt x="7466" y="560"/>
                    <a:pt x="7461" y="561"/>
                    <a:pt x="7455" y="561"/>
                  </a:cubicBezTo>
                  <a:cubicBezTo>
                    <a:pt x="7421" y="561"/>
                    <a:pt x="7393" y="540"/>
                    <a:pt x="7364" y="526"/>
                  </a:cubicBezTo>
                  <a:cubicBezTo>
                    <a:pt x="7340" y="514"/>
                    <a:pt x="7320" y="506"/>
                    <a:pt x="7298" y="506"/>
                  </a:cubicBezTo>
                  <a:cubicBezTo>
                    <a:pt x="7290" y="506"/>
                    <a:pt x="7282" y="507"/>
                    <a:pt x="7273" y="509"/>
                  </a:cubicBezTo>
                  <a:cubicBezTo>
                    <a:pt x="7240" y="518"/>
                    <a:pt x="7207" y="551"/>
                    <a:pt x="7173" y="551"/>
                  </a:cubicBezTo>
                  <a:cubicBezTo>
                    <a:pt x="7124" y="551"/>
                    <a:pt x="7066" y="476"/>
                    <a:pt x="7033" y="443"/>
                  </a:cubicBezTo>
                  <a:cubicBezTo>
                    <a:pt x="6999" y="421"/>
                    <a:pt x="6959" y="403"/>
                    <a:pt x="6918" y="403"/>
                  </a:cubicBezTo>
                  <a:cubicBezTo>
                    <a:pt x="6898" y="403"/>
                    <a:pt x="6878" y="407"/>
                    <a:pt x="6859" y="418"/>
                  </a:cubicBezTo>
                  <a:cubicBezTo>
                    <a:pt x="6834" y="435"/>
                    <a:pt x="6809" y="451"/>
                    <a:pt x="6792" y="485"/>
                  </a:cubicBezTo>
                  <a:cubicBezTo>
                    <a:pt x="6778" y="479"/>
                    <a:pt x="6762" y="476"/>
                    <a:pt x="6746" y="476"/>
                  </a:cubicBezTo>
                  <a:cubicBezTo>
                    <a:pt x="6717" y="476"/>
                    <a:pt x="6686" y="485"/>
                    <a:pt x="6660" y="501"/>
                  </a:cubicBezTo>
                  <a:cubicBezTo>
                    <a:pt x="6640" y="487"/>
                    <a:pt x="6621" y="478"/>
                    <a:pt x="6600" y="478"/>
                  </a:cubicBezTo>
                  <a:cubicBezTo>
                    <a:pt x="6585" y="478"/>
                    <a:pt x="6569" y="483"/>
                    <a:pt x="6552" y="493"/>
                  </a:cubicBezTo>
                  <a:cubicBezTo>
                    <a:pt x="6544" y="501"/>
                    <a:pt x="6544" y="501"/>
                    <a:pt x="6535" y="509"/>
                  </a:cubicBezTo>
                  <a:cubicBezTo>
                    <a:pt x="6511" y="493"/>
                    <a:pt x="6486" y="468"/>
                    <a:pt x="6461" y="451"/>
                  </a:cubicBezTo>
                  <a:cubicBezTo>
                    <a:pt x="6425" y="434"/>
                    <a:pt x="6385" y="420"/>
                    <a:pt x="6347" y="420"/>
                  </a:cubicBezTo>
                  <a:cubicBezTo>
                    <a:pt x="6332" y="420"/>
                    <a:pt x="6317" y="422"/>
                    <a:pt x="6303" y="427"/>
                  </a:cubicBezTo>
                  <a:cubicBezTo>
                    <a:pt x="6250" y="450"/>
                    <a:pt x="6225" y="494"/>
                    <a:pt x="6169" y="494"/>
                  </a:cubicBezTo>
                  <a:cubicBezTo>
                    <a:pt x="6164" y="494"/>
                    <a:pt x="6159" y="494"/>
                    <a:pt x="6154" y="493"/>
                  </a:cubicBezTo>
                  <a:cubicBezTo>
                    <a:pt x="6088" y="485"/>
                    <a:pt x="6030" y="451"/>
                    <a:pt x="5964" y="435"/>
                  </a:cubicBezTo>
                  <a:cubicBezTo>
                    <a:pt x="5929" y="424"/>
                    <a:pt x="5892" y="419"/>
                    <a:pt x="5855" y="419"/>
                  </a:cubicBezTo>
                  <a:cubicBezTo>
                    <a:pt x="5779" y="419"/>
                    <a:pt x="5702" y="443"/>
                    <a:pt x="5641" y="493"/>
                  </a:cubicBezTo>
                  <a:cubicBezTo>
                    <a:pt x="5632" y="501"/>
                    <a:pt x="5616" y="509"/>
                    <a:pt x="5607" y="518"/>
                  </a:cubicBezTo>
                  <a:cubicBezTo>
                    <a:pt x="5591" y="518"/>
                    <a:pt x="5591" y="509"/>
                    <a:pt x="5574" y="501"/>
                  </a:cubicBezTo>
                  <a:cubicBezTo>
                    <a:pt x="5566" y="493"/>
                    <a:pt x="5549" y="476"/>
                    <a:pt x="5533" y="460"/>
                  </a:cubicBezTo>
                  <a:cubicBezTo>
                    <a:pt x="5514" y="441"/>
                    <a:pt x="5496" y="432"/>
                    <a:pt x="5470" y="432"/>
                  </a:cubicBezTo>
                  <a:cubicBezTo>
                    <a:pt x="5461" y="432"/>
                    <a:pt x="5452" y="433"/>
                    <a:pt x="5442" y="435"/>
                  </a:cubicBezTo>
                  <a:cubicBezTo>
                    <a:pt x="5425" y="443"/>
                    <a:pt x="5417" y="460"/>
                    <a:pt x="5417" y="485"/>
                  </a:cubicBezTo>
                  <a:cubicBezTo>
                    <a:pt x="5423" y="509"/>
                    <a:pt x="5398" y="524"/>
                    <a:pt x="5374" y="524"/>
                  </a:cubicBezTo>
                  <a:cubicBezTo>
                    <a:pt x="5366" y="524"/>
                    <a:pt x="5357" y="522"/>
                    <a:pt x="5351" y="518"/>
                  </a:cubicBezTo>
                  <a:cubicBezTo>
                    <a:pt x="5334" y="509"/>
                    <a:pt x="5317" y="493"/>
                    <a:pt x="5309" y="476"/>
                  </a:cubicBezTo>
                  <a:cubicBezTo>
                    <a:pt x="5293" y="451"/>
                    <a:pt x="5268" y="427"/>
                    <a:pt x="5235" y="418"/>
                  </a:cubicBezTo>
                  <a:cubicBezTo>
                    <a:pt x="5229" y="417"/>
                    <a:pt x="5223" y="416"/>
                    <a:pt x="5217" y="416"/>
                  </a:cubicBezTo>
                  <a:cubicBezTo>
                    <a:pt x="5190" y="416"/>
                    <a:pt x="5165" y="431"/>
                    <a:pt x="5152" y="451"/>
                  </a:cubicBezTo>
                  <a:cubicBezTo>
                    <a:pt x="5143" y="460"/>
                    <a:pt x="5135" y="485"/>
                    <a:pt x="5127" y="501"/>
                  </a:cubicBezTo>
                  <a:cubicBezTo>
                    <a:pt x="5102" y="468"/>
                    <a:pt x="5077" y="435"/>
                    <a:pt x="5052" y="402"/>
                  </a:cubicBezTo>
                  <a:cubicBezTo>
                    <a:pt x="5042" y="389"/>
                    <a:pt x="5026" y="382"/>
                    <a:pt x="5010" y="382"/>
                  </a:cubicBezTo>
                  <a:cubicBezTo>
                    <a:pt x="4985" y="382"/>
                    <a:pt x="4961" y="397"/>
                    <a:pt x="4961" y="427"/>
                  </a:cubicBezTo>
                  <a:cubicBezTo>
                    <a:pt x="4969" y="460"/>
                    <a:pt x="4969" y="501"/>
                    <a:pt x="4961" y="534"/>
                  </a:cubicBezTo>
                  <a:cubicBezTo>
                    <a:pt x="4945" y="501"/>
                    <a:pt x="4920" y="476"/>
                    <a:pt x="4903" y="443"/>
                  </a:cubicBezTo>
                  <a:cubicBezTo>
                    <a:pt x="4894" y="429"/>
                    <a:pt x="4876" y="420"/>
                    <a:pt x="4859" y="420"/>
                  </a:cubicBezTo>
                  <a:cubicBezTo>
                    <a:pt x="4847" y="420"/>
                    <a:pt x="4836" y="425"/>
                    <a:pt x="4829" y="435"/>
                  </a:cubicBezTo>
                  <a:cubicBezTo>
                    <a:pt x="4779" y="493"/>
                    <a:pt x="4737" y="559"/>
                    <a:pt x="4713" y="634"/>
                  </a:cubicBezTo>
                  <a:lnTo>
                    <a:pt x="4713" y="625"/>
                  </a:lnTo>
                  <a:cubicBezTo>
                    <a:pt x="4696" y="617"/>
                    <a:pt x="4688" y="609"/>
                    <a:pt x="4688" y="601"/>
                  </a:cubicBezTo>
                  <a:cubicBezTo>
                    <a:pt x="4646" y="543"/>
                    <a:pt x="4638" y="468"/>
                    <a:pt x="4580" y="427"/>
                  </a:cubicBezTo>
                  <a:cubicBezTo>
                    <a:pt x="4565" y="415"/>
                    <a:pt x="4548" y="409"/>
                    <a:pt x="4532" y="409"/>
                  </a:cubicBezTo>
                  <a:cubicBezTo>
                    <a:pt x="4514" y="409"/>
                    <a:pt x="4498" y="417"/>
                    <a:pt x="4489" y="435"/>
                  </a:cubicBezTo>
                  <a:cubicBezTo>
                    <a:pt x="4456" y="485"/>
                    <a:pt x="4431" y="534"/>
                    <a:pt x="4423" y="584"/>
                  </a:cubicBezTo>
                  <a:cubicBezTo>
                    <a:pt x="4414" y="567"/>
                    <a:pt x="4414" y="559"/>
                    <a:pt x="4406" y="551"/>
                  </a:cubicBezTo>
                  <a:cubicBezTo>
                    <a:pt x="4400" y="526"/>
                    <a:pt x="4384" y="515"/>
                    <a:pt x="4365" y="515"/>
                  </a:cubicBezTo>
                  <a:cubicBezTo>
                    <a:pt x="4360" y="515"/>
                    <a:pt x="4354" y="516"/>
                    <a:pt x="4348" y="518"/>
                  </a:cubicBezTo>
                  <a:cubicBezTo>
                    <a:pt x="4340" y="493"/>
                    <a:pt x="4331" y="468"/>
                    <a:pt x="4323" y="451"/>
                  </a:cubicBezTo>
                  <a:lnTo>
                    <a:pt x="4323" y="443"/>
                  </a:lnTo>
                  <a:cubicBezTo>
                    <a:pt x="4331" y="435"/>
                    <a:pt x="4323" y="427"/>
                    <a:pt x="4315" y="418"/>
                  </a:cubicBezTo>
                  <a:cubicBezTo>
                    <a:pt x="4307" y="402"/>
                    <a:pt x="4286" y="391"/>
                    <a:pt x="4266" y="391"/>
                  </a:cubicBezTo>
                  <a:cubicBezTo>
                    <a:pt x="4247" y="391"/>
                    <a:pt x="4228" y="402"/>
                    <a:pt x="4224" y="427"/>
                  </a:cubicBezTo>
                  <a:cubicBezTo>
                    <a:pt x="4224" y="451"/>
                    <a:pt x="4215" y="476"/>
                    <a:pt x="4215" y="501"/>
                  </a:cubicBezTo>
                  <a:cubicBezTo>
                    <a:pt x="4209" y="498"/>
                    <a:pt x="4200" y="496"/>
                    <a:pt x="4192" y="496"/>
                  </a:cubicBezTo>
                  <a:cubicBezTo>
                    <a:pt x="4180" y="496"/>
                    <a:pt x="4167" y="500"/>
                    <a:pt x="4157" y="509"/>
                  </a:cubicBezTo>
                  <a:cubicBezTo>
                    <a:pt x="4141" y="534"/>
                    <a:pt x="4133" y="559"/>
                    <a:pt x="4124" y="592"/>
                  </a:cubicBezTo>
                  <a:cubicBezTo>
                    <a:pt x="4108" y="551"/>
                    <a:pt x="4083" y="509"/>
                    <a:pt x="4066" y="468"/>
                  </a:cubicBezTo>
                  <a:cubicBezTo>
                    <a:pt x="4057" y="449"/>
                    <a:pt x="4039" y="441"/>
                    <a:pt x="4021" y="441"/>
                  </a:cubicBezTo>
                  <a:cubicBezTo>
                    <a:pt x="3991" y="441"/>
                    <a:pt x="3962" y="462"/>
                    <a:pt x="3967" y="493"/>
                  </a:cubicBezTo>
                  <a:cubicBezTo>
                    <a:pt x="3967" y="567"/>
                    <a:pt x="3975" y="634"/>
                    <a:pt x="3992" y="700"/>
                  </a:cubicBezTo>
                  <a:lnTo>
                    <a:pt x="3975" y="700"/>
                  </a:lnTo>
                  <a:cubicBezTo>
                    <a:pt x="3959" y="692"/>
                    <a:pt x="3942" y="675"/>
                    <a:pt x="3925" y="659"/>
                  </a:cubicBezTo>
                  <a:cubicBezTo>
                    <a:pt x="3909" y="642"/>
                    <a:pt x="3892" y="625"/>
                    <a:pt x="3876" y="601"/>
                  </a:cubicBezTo>
                  <a:cubicBezTo>
                    <a:pt x="3851" y="584"/>
                    <a:pt x="3834" y="551"/>
                    <a:pt x="3810" y="543"/>
                  </a:cubicBezTo>
                  <a:cubicBezTo>
                    <a:pt x="3785" y="543"/>
                    <a:pt x="3760" y="551"/>
                    <a:pt x="3752" y="576"/>
                  </a:cubicBezTo>
                  <a:cubicBezTo>
                    <a:pt x="3743" y="609"/>
                    <a:pt x="3760" y="634"/>
                    <a:pt x="3785" y="659"/>
                  </a:cubicBezTo>
                  <a:cubicBezTo>
                    <a:pt x="3801" y="683"/>
                    <a:pt x="3818" y="700"/>
                    <a:pt x="3834" y="717"/>
                  </a:cubicBezTo>
                  <a:cubicBezTo>
                    <a:pt x="3859" y="733"/>
                    <a:pt x="3876" y="750"/>
                    <a:pt x="3901" y="758"/>
                  </a:cubicBezTo>
                  <a:lnTo>
                    <a:pt x="3909" y="766"/>
                  </a:lnTo>
                  <a:cubicBezTo>
                    <a:pt x="3901" y="775"/>
                    <a:pt x="3909" y="783"/>
                    <a:pt x="3917" y="791"/>
                  </a:cubicBezTo>
                  <a:cubicBezTo>
                    <a:pt x="3925" y="799"/>
                    <a:pt x="3934" y="808"/>
                    <a:pt x="3942" y="816"/>
                  </a:cubicBezTo>
                  <a:cubicBezTo>
                    <a:pt x="3957" y="846"/>
                    <a:pt x="3979" y="877"/>
                    <a:pt x="3996" y="907"/>
                  </a:cubicBezTo>
                  <a:lnTo>
                    <a:pt x="3992" y="907"/>
                  </a:lnTo>
                  <a:cubicBezTo>
                    <a:pt x="3818" y="741"/>
                    <a:pt x="3611" y="592"/>
                    <a:pt x="3370" y="567"/>
                  </a:cubicBezTo>
                  <a:cubicBezTo>
                    <a:pt x="3368" y="567"/>
                    <a:pt x="3365" y="567"/>
                    <a:pt x="3363" y="567"/>
                  </a:cubicBezTo>
                  <a:cubicBezTo>
                    <a:pt x="3310" y="567"/>
                    <a:pt x="3281" y="652"/>
                    <a:pt x="3321" y="683"/>
                  </a:cubicBezTo>
                  <a:cubicBezTo>
                    <a:pt x="3354" y="717"/>
                    <a:pt x="3387" y="741"/>
                    <a:pt x="3412" y="775"/>
                  </a:cubicBezTo>
                  <a:cubicBezTo>
                    <a:pt x="3271" y="725"/>
                    <a:pt x="3130" y="692"/>
                    <a:pt x="2981" y="675"/>
                  </a:cubicBezTo>
                  <a:cubicBezTo>
                    <a:pt x="2882" y="659"/>
                    <a:pt x="2774" y="650"/>
                    <a:pt x="2666" y="650"/>
                  </a:cubicBezTo>
                  <a:lnTo>
                    <a:pt x="2650" y="650"/>
                  </a:lnTo>
                  <a:cubicBezTo>
                    <a:pt x="2351" y="543"/>
                    <a:pt x="2045" y="468"/>
                    <a:pt x="1730" y="427"/>
                  </a:cubicBezTo>
                  <a:cubicBezTo>
                    <a:pt x="1669" y="420"/>
                    <a:pt x="1603" y="412"/>
                    <a:pt x="1538" y="412"/>
                  </a:cubicBezTo>
                  <a:cubicBezTo>
                    <a:pt x="1442" y="412"/>
                    <a:pt x="1348" y="429"/>
                    <a:pt x="1274" y="493"/>
                  </a:cubicBezTo>
                  <a:cubicBezTo>
                    <a:pt x="1233" y="526"/>
                    <a:pt x="1208" y="559"/>
                    <a:pt x="1191" y="609"/>
                  </a:cubicBezTo>
                  <a:cubicBezTo>
                    <a:pt x="1142" y="609"/>
                    <a:pt x="1084" y="609"/>
                    <a:pt x="1042" y="659"/>
                  </a:cubicBezTo>
                  <a:cubicBezTo>
                    <a:pt x="1001" y="700"/>
                    <a:pt x="984" y="775"/>
                    <a:pt x="968" y="833"/>
                  </a:cubicBezTo>
                  <a:cubicBezTo>
                    <a:pt x="951" y="915"/>
                    <a:pt x="934" y="990"/>
                    <a:pt x="918" y="1073"/>
                  </a:cubicBezTo>
                  <a:cubicBezTo>
                    <a:pt x="893" y="1214"/>
                    <a:pt x="868" y="1355"/>
                    <a:pt x="852" y="1504"/>
                  </a:cubicBezTo>
                  <a:cubicBezTo>
                    <a:pt x="833" y="1490"/>
                    <a:pt x="810" y="1484"/>
                    <a:pt x="787" y="1484"/>
                  </a:cubicBezTo>
                  <a:cubicBezTo>
                    <a:pt x="769" y="1484"/>
                    <a:pt x="750" y="1488"/>
                    <a:pt x="736" y="1495"/>
                  </a:cubicBezTo>
                  <a:cubicBezTo>
                    <a:pt x="686" y="1520"/>
                    <a:pt x="661" y="1578"/>
                    <a:pt x="644" y="1620"/>
                  </a:cubicBezTo>
                  <a:cubicBezTo>
                    <a:pt x="620" y="1694"/>
                    <a:pt x="611" y="1777"/>
                    <a:pt x="595" y="1852"/>
                  </a:cubicBezTo>
                  <a:cubicBezTo>
                    <a:pt x="570" y="2009"/>
                    <a:pt x="553" y="2167"/>
                    <a:pt x="545" y="2324"/>
                  </a:cubicBezTo>
                  <a:cubicBezTo>
                    <a:pt x="545" y="2399"/>
                    <a:pt x="545" y="2481"/>
                    <a:pt x="545" y="2556"/>
                  </a:cubicBezTo>
                  <a:lnTo>
                    <a:pt x="545" y="2564"/>
                  </a:lnTo>
                  <a:cubicBezTo>
                    <a:pt x="520" y="2544"/>
                    <a:pt x="483" y="2533"/>
                    <a:pt x="446" y="2533"/>
                  </a:cubicBezTo>
                  <a:cubicBezTo>
                    <a:pt x="422" y="2533"/>
                    <a:pt x="399" y="2538"/>
                    <a:pt x="379" y="2548"/>
                  </a:cubicBezTo>
                  <a:cubicBezTo>
                    <a:pt x="280" y="2597"/>
                    <a:pt x="263" y="2722"/>
                    <a:pt x="296" y="2821"/>
                  </a:cubicBezTo>
                  <a:cubicBezTo>
                    <a:pt x="313" y="2871"/>
                    <a:pt x="338" y="2929"/>
                    <a:pt x="363" y="2979"/>
                  </a:cubicBezTo>
                  <a:cubicBezTo>
                    <a:pt x="388" y="3037"/>
                    <a:pt x="404" y="3095"/>
                    <a:pt x="421" y="3153"/>
                  </a:cubicBezTo>
                  <a:cubicBezTo>
                    <a:pt x="429" y="3177"/>
                    <a:pt x="437" y="3194"/>
                    <a:pt x="446" y="3219"/>
                  </a:cubicBezTo>
                  <a:cubicBezTo>
                    <a:pt x="412" y="3211"/>
                    <a:pt x="371" y="3211"/>
                    <a:pt x="338" y="3211"/>
                  </a:cubicBezTo>
                  <a:cubicBezTo>
                    <a:pt x="325" y="3209"/>
                    <a:pt x="312" y="3208"/>
                    <a:pt x="299" y="3208"/>
                  </a:cubicBezTo>
                  <a:cubicBezTo>
                    <a:pt x="255" y="3208"/>
                    <a:pt x="213" y="3220"/>
                    <a:pt x="180" y="3252"/>
                  </a:cubicBezTo>
                  <a:cubicBezTo>
                    <a:pt x="139" y="3293"/>
                    <a:pt x="131" y="3360"/>
                    <a:pt x="122" y="3418"/>
                  </a:cubicBezTo>
                  <a:cubicBezTo>
                    <a:pt x="114" y="3484"/>
                    <a:pt x="114" y="3550"/>
                    <a:pt x="122" y="3617"/>
                  </a:cubicBezTo>
                  <a:cubicBezTo>
                    <a:pt x="131" y="3749"/>
                    <a:pt x="164" y="3873"/>
                    <a:pt x="205" y="3998"/>
                  </a:cubicBezTo>
                  <a:cubicBezTo>
                    <a:pt x="214" y="4006"/>
                    <a:pt x="214" y="4014"/>
                    <a:pt x="214" y="4014"/>
                  </a:cubicBezTo>
                  <a:cubicBezTo>
                    <a:pt x="147" y="4064"/>
                    <a:pt x="172" y="4172"/>
                    <a:pt x="197" y="4230"/>
                  </a:cubicBezTo>
                  <a:cubicBezTo>
                    <a:pt x="255" y="4387"/>
                    <a:pt x="363" y="4511"/>
                    <a:pt x="495" y="4603"/>
                  </a:cubicBezTo>
                  <a:cubicBezTo>
                    <a:pt x="470" y="4611"/>
                    <a:pt x="437" y="4627"/>
                    <a:pt x="412" y="4636"/>
                  </a:cubicBezTo>
                  <a:cubicBezTo>
                    <a:pt x="379" y="4652"/>
                    <a:pt x="354" y="4669"/>
                    <a:pt x="330" y="4694"/>
                  </a:cubicBezTo>
                  <a:cubicBezTo>
                    <a:pt x="305" y="4735"/>
                    <a:pt x="313" y="4785"/>
                    <a:pt x="346" y="4818"/>
                  </a:cubicBezTo>
                  <a:cubicBezTo>
                    <a:pt x="371" y="4835"/>
                    <a:pt x="396" y="4851"/>
                    <a:pt x="421" y="4868"/>
                  </a:cubicBezTo>
                  <a:cubicBezTo>
                    <a:pt x="388" y="4876"/>
                    <a:pt x="371" y="4909"/>
                    <a:pt x="371" y="4942"/>
                  </a:cubicBezTo>
                  <a:cubicBezTo>
                    <a:pt x="379" y="4975"/>
                    <a:pt x="404" y="5000"/>
                    <a:pt x="446" y="5000"/>
                  </a:cubicBezTo>
                  <a:lnTo>
                    <a:pt x="454" y="5000"/>
                  </a:lnTo>
                  <a:cubicBezTo>
                    <a:pt x="388" y="5050"/>
                    <a:pt x="330" y="5100"/>
                    <a:pt x="280" y="5149"/>
                  </a:cubicBezTo>
                  <a:cubicBezTo>
                    <a:pt x="230" y="5191"/>
                    <a:pt x="197" y="5241"/>
                    <a:pt x="156" y="5290"/>
                  </a:cubicBezTo>
                  <a:cubicBezTo>
                    <a:pt x="114" y="5340"/>
                    <a:pt x="89" y="5398"/>
                    <a:pt x="48" y="5448"/>
                  </a:cubicBezTo>
                  <a:cubicBezTo>
                    <a:pt x="23" y="5481"/>
                    <a:pt x="48" y="5539"/>
                    <a:pt x="89" y="5547"/>
                  </a:cubicBezTo>
                  <a:cubicBezTo>
                    <a:pt x="109" y="5552"/>
                    <a:pt x="129" y="5555"/>
                    <a:pt x="149" y="5555"/>
                  </a:cubicBezTo>
                  <a:cubicBezTo>
                    <a:pt x="253" y="5555"/>
                    <a:pt x="356" y="5491"/>
                    <a:pt x="454" y="5456"/>
                  </a:cubicBezTo>
                  <a:cubicBezTo>
                    <a:pt x="495" y="5439"/>
                    <a:pt x="528" y="5431"/>
                    <a:pt x="570" y="5423"/>
                  </a:cubicBezTo>
                  <a:lnTo>
                    <a:pt x="570" y="5423"/>
                  </a:lnTo>
                  <a:cubicBezTo>
                    <a:pt x="537" y="5439"/>
                    <a:pt x="512" y="5456"/>
                    <a:pt x="487" y="5472"/>
                  </a:cubicBezTo>
                  <a:cubicBezTo>
                    <a:pt x="363" y="5547"/>
                    <a:pt x="247" y="5646"/>
                    <a:pt x="147" y="5754"/>
                  </a:cubicBezTo>
                  <a:cubicBezTo>
                    <a:pt x="120" y="5782"/>
                    <a:pt x="143" y="5837"/>
                    <a:pt x="180" y="5837"/>
                  </a:cubicBezTo>
                  <a:cubicBezTo>
                    <a:pt x="188" y="5837"/>
                    <a:pt x="197" y="5835"/>
                    <a:pt x="205" y="5829"/>
                  </a:cubicBezTo>
                  <a:cubicBezTo>
                    <a:pt x="214" y="5829"/>
                    <a:pt x="222" y="5820"/>
                    <a:pt x="230" y="5812"/>
                  </a:cubicBezTo>
                  <a:lnTo>
                    <a:pt x="230" y="5812"/>
                  </a:lnTo>
                  <a:cubicBezTo>
                    <a:pt x="172" y="5912"/>
                    <a:pt x="131" y="6019"/>
                    <a:pt x="106" y="6135"/>
                  </a:cubicBezTo>
                  <a:cubicBezTo>
                    <a:pt x="98" y="6168"/>
                    <a:pt x="122" y="6210"/>
                    <a:pt x="156" y="6218"/>
                  </a:cubicBezTo>
                  <a:cubicBezTo>
                    <a:pt x="174" y="6223"/>
                    <a:pt x="192" y="6225"/>
                    <a:pt x="209" y="6225"/>
                  </a:cubicBezTo>
                  <a:cubicBezTo>
                    <a:pt x="254" y="6225"/>
                    <a:pt x="294" y="6211"/>
                    <a:pt x="330" y="6193"/>
                  </a:cubicBezTo>
                  <a:lnTo>
                    <a:pt x="330" y="6193"/>
                  </a:lnTo>
                  <a:cubicBezTo>
                    <a:pt x="321" y="6218"/>
                    <a:pt x="305" y="6243"/>
                    <a:pt x="296" y="6268"/>
                  </a:cubicBezTo>
                  <a:cubicBezTo>
                    <a:pt x="272" y="6318"/>
                    <a:pt x="247" y="6367"/>
                    <a:pt x="222" y="6425"/>
                  </a:cubicBezTo>
                  <a:cubicBezTo>
                    <a:pt x="205" y="6475"/>
                    <a:pt x="172" y="6533"/>
                    <a:pt x="205" y="6591"/>
                  </a:cubicBezTo>
                  <a:cubicBezTo>
                    <a:pt x="229" y="6631"/>
                    <a:pt x="262" y="6645"/>
                    <a:pt x="299" y="6645"/>
                  </a:cubicBezTo>
                  <a:cubicBezTo>
                    <a:pt x="355" y="6645"/>
                    <a:pt x="417" y="6613"/>
                    <a:pt x="462" y="6583"/>
                  </a:cubicBezTo>
                  <a:cubicBezTo>
                    <a:pt x="495" y="6566"/>
                    <a:pt x="537" y="6550"/>
                    <a:pt x="570" y="6525"/>
                  </a:cubicBezTo>
                  <a:lnTo>
                    <a:pt x="570" y="6525"/>
                  </a:lnTo>
                  <a:cubicBezTo>
                    <a:pt x="495" y="6624"/>
                    <a:pt x="454" y="6740"/>
                    <a:pt x="446" y="6873"/>
                  </a:cubicBezTo>
                  <a:cubicBezTo>
                    <a:pt x="439" y="6912"/>
                    <a:pt x="479" y="6936"/>
                    <a:pt x="517" y="6936"/>
                  </a:cubicBezTo>
                  <a:cubicBezTo>
                    <a:pt x="527" y="6936"/>
                    <a:pt x="536" y="6934"/>
                    <a:pt x="545" y="6931"/>
                  </a:cubicBezTo>
                  <a:cubicBezTo>
                    <a:pt x="594" y="6898"/>
                    <a:pt x="635" y="6873"/>
                    <a:pt x="684" y="6841"/>
                  </a:cubicBezTo>
                  <a:lnTo>
                    <a:pt x="684" y="6841"/>
                  </a:lnTo>
                  <a:cubicBezTo>
                    <a:pt x="555" y="6962"/>
                    <a:pt x="434" y="7083"/>
                    <a:pt x="321" y="7221"/>
                  </a:cubicBezTo>
                  <a:cubicBezTo>
                    <a:pt x="255" y="7304"/>
                    <a:pt x="189" y="7386"/>
                    <a:pt x="131" y="7478"/>
                  </a:cubicBezTo>
                  <a:cubicBezTo>
                    <a:pt x="73" y="7569"/>
                    <a:pt x="31" y="7660"/>
                    <a:pt x="56" y="7768"/>
                  </a:cubicBezTo>
                  <a:cubicBezTo>
                    <a:pt x="66" y="7797"/>
                    <a:pt x="94" y="7812"/>
                    <a:pt x="122" y="7812"/>
                  </a:cubicBezTo>
                  <a:cubicBezTo>
                    <a:pt x="140" y="7812"/>
                    <a:pt x="159" y="7806"/>
                    <a:pt x="172" y="7792"/>
                  </a:cubicBezTo>
                  <a:cubicBezTo>
                    <a:pt x="205" y="7768"/>
                    <a:pt x="230" y="7743"/>
                    <a:pt x="263" y="7718"/>
                  </a:cubicBezTo>
                  <a:lnTo>
                    <a:pt x="263" y="7718"/>
                  </a:lnTo>
                  <a:cubicBezTo>
                    <a:pt x="247" y="7867"/>
                    <a:pt x="230" y="8008"/>
                    <a:pt x="222" y="8157"/>
                  </a:cubicBezTo>
                  <a:cubicBezTo>
                    <a:pt x="222" y="8198"/>
                    <a:pt x="255" y="8232"/>
                    <a:pt x="296" y="8232"/>
                  </a:cubicBezTo>
                  <a:lnTo>
                    <a:pt x="346" y="8232"/>
                  </a:lnTo>
                  <a:cubicBezTo>
                    <a:pt x="346" y="8256"/>
                    <a:pt x="346" y="8290"/>
                    <a:pt x="346" y="8314"/>
                  </a:cubicBezTo>
                  <a:cubicBezTo>
                    <a:pt x="354" y="8356"/>
                    <a:pt x="379" y="8381"/>
                    <a:pt x="412" y="8389"/>
                  </a:cubicBezTo>
                  <a:cubicBezTo>
                    <a:pt x="396" y="8439"/>
                    <a:pt x="388" y="8488"/>
                    <a:pt x="371" y="8538"/>
                  </a:cubicBezTo>
                  <a:cubicBezTo>
                    <a:pt x="363" y="8580"/>
                    <a:pt x="379" y="8604"/>
                    <a:pt x="412" y="8613"/>
                  </a:cubicBezTo>
                  <a:cubicBezTo>
                    <a:pt x="330" y="8762"/>
                    <a:pt x="263" y="8928"/>
                    <a:pt x="255" y="9102"/>
                  </a:cubicBezTo>
                  <a:cubicBezTo>
                    <a:pt x="238" y="9259"/>
                    <a:pt x="288" y="9483"/>
                    <a:pt x="429" y="9574"/>
                  </a:cubicBezTo>
                  <a:cubicBezTo>
                    <a:pt x="404" y="9632"/>
                    <a:pt x="379" y="9690"/>
                    <a:pt x="354" y="9748"/>
                  </a:cubicBezTo>
                  <a:cubicBezTo>
                    <a:pt x="338" y="9781"/>
                    <a:pt x="354" y="9822"/>
                    <a:pt x="379" y="9847"/>
                  </a:cubicBezTo>
                  <a:cubicBezTo>
                    <a:pt x="371" y="9880"/>
                    <a:pt x="363" y="9922"/>
                    <a:pt x="354" y="9955"/>
                  </a:cubicBezTo>
                  <a:cubicBezTo>
                    <a:pt x="346" y="10021"/>
                    <a:pt x="330" y="10104"/>
                    <a:pt x="363" y="10162"/>
                  </a:cubicBezTo>
                  <a:cubicBezTo>
                    <a:pt x="379" y="10195"/>
                    <a:pt x="404" y="10195"/>
                    <a:pt x="429" y="10220"/>
                  </a:cubicBezTo>
                  <a:cubicBezTo>
                    <a:pt x="446" y="10228"/>
                    <a:pt x="454" y="10270"/>
                    <a:pt x="462" y="10286"/>
                  </a:cubicBezTo>
                  <a:cubicBezTo>
                    <a:pt x="495" y="10344"/>
                    <a:pt x="512" y="10419"/>
                    <a:pt x="562" y="10460"/>
                  </a:cubicBezTo>
                  <a:cubicBezTo>
                    <a:pt x="537" y="10543"/>
                    <a:pt x="528" y="10626"/>
                    <a:pt x="528" y="10709"/>
                  </a:cubicBezTo>
                  <a:cubicBezTo>
                    <a:pt x="528" y="10742"/>
                    <a:pt x="553" y="10767"/>
                    <a:pt x="578" y="10775"/>
                  </a:cubicBezTo>
                  <a:cubicBezTo>
                    <a:pt x="553" y="10899"/>
                    <a:pt x="537" y="11024"/>
                    <a:pt x="545" y="11156"/>
                  </a:cubicBezTo>
                  <a:cubicBezTo>
                    <a:pt x="562" y="11289"/>
                    <a:pt x="603" y="11471"/>
                    <a:pt x="727" y="11546"/>
                  </a:cubicBezTo>
                  <a:cubicBezTo>
                    <a:pt x="727" y="11595"/>
                    <a:pt x="727" y="11637"/>
                    <a:pt x="727" y="11670"/>
                  </a:cubicBezTo>
                  <a:cubicBezTo>
                    <a:pt x="736" y="11711"/>
                    <a:pt x="769" y="11745"/>
                    <a:pt x="802" y="11745"/>
                  </a:cubicBezTo>
                  <a:cubicBezTo>
                    <a:pt x="810" y="11844"/>
                    <a:pt x="835" y="11943"/>
                    <a:pt x="876" y="12035"/>
                  </a:cubicBezTo>
                  <a:cubicBezTo>
                    <a:pt x="910" y="12109"/>
                    <a:pt x="951" y="12175"/>
                    <a:pt x="1001" y="12233"/>
                  </a:cubicBezTo>
                  <a:cubicBezTo>
                    <a:pt x="1042" y="12283"/>
                    <a:pt x="1092" y="12341"/>
                    <a:pt x="1166" y="12349"/>
                  </a:cubicBezTo>
                  <a:cubicBezTo>
                    <a:pt x="1133" y="12399"/>
                    <a:pt x="1108" y="12449"/>
                    <a:pt x="1084" y="12499"/>
                  </a:cubicBezTo>
                  <a:cubicBezTo>
                    <a:pt x="1067" y="12540"/>
                    <a:pt x="1108" y="12581"/>
                    <a:pt x="1142" y="12581"/>
                  </a:cubicBezTo>
                  <a:cubicBezTo>
                    <a:pt x="1133" y="12581"/>
                    <a:pt x="1125" y="12581"/>
                    <a:pt x="1125" y="12590"/>
                  </a:cubicBezTo>
                  <a:cubicBezTo>
                    <a:pt x="1075" y="12615"/>
                    <a:pt x="1034" y="12639"/>
                    <a:pt x="992" y="12681"/>
                  </a:cubicBezTo>
                  <a:cubicBezTo>
                    <a:pt x="968" y="12697"/>
                    <a:pt x="951" y="12722"/>
                    <a:pt x="934" y="12747"/>
                  </a:cubicBezTo>
                  <a:cubicBezTo>
                    <a:pt x="918" y="12755"/>
                    <a:pt x="918" y="12772"/>
                    <a:pt x="910" y="12789"/>
                  </a:cubicBezTo>
                  <a:cubicBezTo>
                    <a:pt x="912" y="12785"/>
                    <a:pt x="913" y="12783"/>
                    <a:pt x="913" y="12783"/>
                  </a:cubicBezTo>
                  <a:cubicBezTo>
                    <a:pt x="914" y="12783"/>
                    <a:pt x="910" y="12799"/>
                    <a:pt x="910" y="12805"/>
                  </a:cubicBezTo>
                  <a:cubicBezTo>
                    <a:pt x="901" y="12805"/>
                    <a:pt x="901" y="12813"/>
                    <a:pt x="901" y="12822"/>
                  </a:cubicBezTo>
                  <a:cubicBezTo>
                    <a:pt x="889" y="12853"/>
                    <a:pt x="923" y="12883"/>
                    <a:pt x="951" y="12883"/>
                  </a:cubicBezTo>
                  <a:cubicBezTo>
                    <a:pt x="961" y="12883"/>
                    <a:pt x="970" y="12880"/>
                    <a:pt x="976" y="12871"/>
                  </a:cubicBezTo>
                  <a:cubicBezTo>
                    <a:pt x="992" y="12847"/>
                    <a:pt x="1017" y="12838"/>
                    <a:pt x="1026" y="12822"/>
                  </a:cubicBezTo>
                  <a:cubicBezTo>
                    <a:pt x="1042" y="12805"/>
                    <a:pt x="1059" y="12789"/>
                    <a:pt x="1075" y="12772"/>
                  </a:cubicBezTo>
                  <a:cubicBezTo>
                    <a:pt x="1108" y="12739"/>
                    <a:pt x="1142" y="12714"/>
                    <a:pt x="1183" y="12689"/>
                  </a:cubicBezTo>
                  <a:cubicBezTo>
                    <a:pt x="1224" y="12673"/>
                    <a:pt x="1266" y="12648"/>
                    <a:pt x="1316" y="12639"/>
                  </a:cubicBezTo>
                  <a:lnTo>
                    <a:pt x="1316" y="12639"/>
                  </a:lnTo>
                  <a:cubicBezTo>
                    <a:pt x="1307" y="12648"/>
                    <a:pt x="1307" y="12656"/>
                    <a:pt x="1307" y="12664"/>
                  </a:cubicBezTo>
                  <a:lnTo>
                    <a:pt x="1299" y="12673"/>
                  </a:lnTo>
                  <a:cubicBezTo>
                    <a:pt x="1133" y="12780"/>
                    <a:pt x="992" y="12954"/>
                    <a:pt x="901" y="13128"/>
                  </a:cubicBezTo>
                  <a:cubicBezTo>
                    <a:pt x="885" y="13153"/>
                    <a:pt x="893" y="13178"/>
                    <a:pt x="901" y="13195"/>
                  </a:cubicBezTo>
                  <a:cubicBezTo>
                    <a:pt x="794" y="13377"/>
                    <a:pt x="678" y="13551"/>
                    <a:pt x="562" y="13725"/>
                  </a:cubicBezTo>
                  <a:cubicBezTo>
                    <a:pt x="537" y="13758"/>
                    <a:pt x="553" y="13816"/>
                    <a:pt x="595" y="13824"/>
                  </a:cubicBezTo>
                  <a:cubicBezTo>
                    <a:pt x="595" y="13833"/>
                    <a:pt x="586" y="13841"/>
                    <a:pt x="570" y="13849"/>
                  </a:cubicBezTo>
                  <a:cubicBezTo>
                    <a:pt x="553" y="13866"/>
                    <a:pt x="537" y="13882"/>
                    <a:pt x="512" y="13899"/>
                  </a:cubicBezTo>
                  <a:cubicBezTo>
                    <a:pt x="479" y="13932"/>
                    <a:pt x="454" y="13965"/>
                    <a:pt x="421" y="14007"/>
                  </a:cubicBezTo>
                  <a:cubicBezTo>
                    <a:pt x="363" y="14081"/>
                    <a:pt x="313" y="14164"/>
                    <a:pt x="272" y="14255"/>
                  </a:cubicBezTo>
                  <a:cubicBezTo>
                    <a:pt x="230" y="14355"/>
                    <a:pt x="147" y="14587"/>
                    <a:pt x="238" y="14686"/>
                  </a:cubicBezTo>
                  <a:cubicBezTo>
                    <a:pt x="205" y="14810"/>
                    <a:pt x="180" y="14935"/>
                    <a:pt x="180" y="15067"/>
                  </a:cubicBezTo>
                  <a:cubicBezTo>
                    <a:pt x="106" y="15316"/>
                    <a:pt x="48" y="15556"/>
                    <a:pt x="6" y="15813"/>
                  </a:cubicBezTo>
                  <a:cubicBezTo>
                    <a:pt x="1" y="15863"/>
                    <a:pt x="44" y="15905"/>
                    <a:pt x="88" y="15905"/>
                  </a:cubicBezTo>
                  <a:cubicBezTo>
                    <a:pt x="109" y="15905"/>
                    <a:pt x="131" y="15895"/>
                    <a:pt x="147" y="15871"/>
                  </a:cubicBezTo>
                  <a:cubicBezTo>
                    <a:pt x="147" y="15862"/>
                    <a:pt x="147" y="15854"/>
                    <a:pt x="156" y="15854"/>
                  </a:cubicBezTo>
                  <a:cubicBezTo>
                    <a:pt x="180" y="15962"/>
                    <a:pt x="214" y="16070"/>
                    <a:pt x="263" y="16177"/>
                  </a:cubicBezTo>
                  <a:cubicBezTo>
                    <a:pt x="274" y="16199"/>
                    <a:pt x="304" y="16214"/>
                    <a:pt x="332" y="16214"/>
                  </a:cubicBezTo>
                  <a:cubicBezTo>
                    <a:pt x="346" y="16214"/>
                    <a:pt x="360" y="16210"/>
                    <a:pt x="371" y="16202"/>
                  </a:cubicBezTo>
                  <a:cubicBezTo>
                    <a:pt x="456" y="16143"/>
                    <a:pt x="555" y="16122"/>
                    <a:pt x="658" y="16122"/>
                  </a:cubicBezTo>
                  <a:cubicBezTo>
                    <a:pt x="784" y="16122"/>
                    <a:pt x="915" y="16154"/>
                    <a:pt x="1034" y="16186"/>
                  </a:cubicBezTo>
                  <a:cubicBezTo>
                    <a:pt x="1291" y="16260"/>
                    <a:pt x="1556" y="16326"/>
                    <a:pt x="1821" y="16393"/>
                  </a:cubicBezTo>
                  <a:cubicBezTo>
                    <a:pt x="2360" y="16517"/>
                    <a:pt x="2906" y="16608"/>
                    <a:pt x="3453" y="16683"/>
                  </a:cubicBezTo>
                  <a:cubicBezTo>
                    <a:pt x="4348" y="16807"/>
                    <a:pt x="5260" y="16873"/>
                    <a:pt x="6171" y="16873"/>
                  </a:cubicBezTo>
                  <a:cubicBezTo>
                    <a:pt x="6356" y="16873"/>
                    <a:pt x="6541" y="16871"/>
                    <a:pt x="6726" y="16865"/>
                  </a:cubicBezTo>
                  <a:cubicBezTo>
                    <a:pt x="7828" y="16832"/>
                    <a:pt x="8922" y="16699"/>
                    <a:pt x="10007" y="16500"/>
                  </a:cubicBezTo>
                  <a:cubicBezTo>
                    <a:pt x="11101" y="16293"/>
                    <a:pt x="12178" y="16020"/>
                    <a:pt x="13255" y="15730"/>
                  </a:cubicBezTo>
                  <a:cubicBezTo>
                    <a:pt x="13520" y="15655"/>
                    <a:pt x="13785" y="15581"/>
                    <a:pt x="14050" y="15498"/>
                  </a:cubicBezTo>
                  <a:cubicBezTo>
                    <a:pt x="14282" y="15432"/>
                    <a:pt x="14514" y="15365"/>
                    <a:pt x="14730" y="15258"/>
                  </a:cubicBezTo>
                  <a:cubicBezTo>
                    <a:pt x="15086" y="15075"/>
                    <a:pt x="15401" y="14711"/>
                    <a:pt x="15351" y="14288"/>
                  </a:cubicBezTo>
                  <a:cubicBezTo>
                    <a:pt x="15376" y="14288"/>
                    <a:pt x="15401" y="14272"/>
                    <a:pt x="15409" y="14247"/>
                  </a:cubicBezTo>
                  <a:cubicBezTo>
                    <a:pt x="15442" y="14114"/>
                    <a:pt x="15434" y="13973"/>
                    <a:pt x="15393" y="13841"/>
                  </a:cubicBezTo>
                  <a:lnTo>
                    <a:pt x="15393" y="13841"/>
                  </a:lnTo>
                  <a:cubicBezTo>
                    <a:pt x="15434" y="13857"/>
                    <a:pt x="15475" y="13866"/>
                    <a:pt x="15517" y="13866"/>
                  </a:cubicBezTo>
                  <a:cubicBezTo>
                    <a:pt x="15542" y="13866"/>
                    <a:pt x="15575" y="13841"/>
                    <a:pt x="15583" y="13816"/>
                  </a:cubicBezTo>
                  <a:cubicBezTo>
                    <a:pt x="15616" y="13675"/>
                    <a:pt x="15625" y="13526"/>
                    <a:pt x="15591" y="13377"/>
                  </a:cubicBezTo>
                  <a:cubicBezTo>
                    <a:pt x="15583" y="13302"/>
                    <a:pt x="15558" y="13236"/>
                    <a:pt x="15533" y="13161"/>
                  </a:cubicBezTo>
                  <a:cubicBezTo>
                    <a:pt x="15517" y="13120"/>
                    <a:pt x="15509" y="13095"/>
                    <a:pt x="15542" y="13062"/>
                  </a:cubicBezTo>
                  <a:cubicBezTo>
                    <a:pt x="15558" y="13037"/>
                    <a:pt x="15575" y="13021"/>
                    <a:pt x="15591" y="12996"/>
                  </a:cubicBezTo>
                  <a:cubicBezTo>
                    <a:pt x="15666" y="12896"/>
                    <a:pt x="15649" y="12764"/>
                    <a:pt x="15600" y="12664"/>
                  </a:cubicBezTo>
                  <a:cubicBezTo>
                    <a:pt x="15550" y="12565"/>
                    <a:pt x="15459" y="12474"/>
                    <a:pt x="15417" y="12374"/>
                  </a:cubicBezTo>
                  <a:cubicBezTo>
                    <a:pt x="15451" y="12374"/>
                    <a:pt x="15484" y="12383"/>
                    <a:pt x="15517" y="12383"/>
                  </a:cubicBezTo>
                  <a:cubicBezTo>
                    <a:pt x="15531" y="12386"/>
                    <a:pt x="15546" y="12388"/>
                    <a:pt x="15561" y="12388"/>
                  </a:cubicBezTo>
                  <a:cubicBezTo>
                    <a:pt x="15583" y="12388"/>
                    <a:pt x="15605" y="12384"/>
                    <a:pt x="15625" y="12374"/>
                  </a:cubicBezTo>
                  <a:cubicBezTo>
                    <a:pt x="15732" y="12325"/>
                    <a:pt x="15658" y="12209"/>
                    <a:pt x="15616" y="12134"/>
                  </a:cubicBezTo>
                  <a:cubicBezTo>
                    <a:pt x="15509" y="11935"/>
                    <a:pt x="15401" y="11736"/>
                    <a:pt x="15293" y="11546"/>
                  </a:cubicBezTo>
                  <a:cubicBezTo>
                    <a:pt x="15335" y="11513"/>
                    <a:pt x="15351" y="11455"/>
                    <a:pt x="15335" y="11388"/>
                  </a:cubicBezTo>
                  <a:cubicBezTo>
                    <a:pt x="15310" y="11289"/>
                    <a:pt x="15219" y="11198"/>
                    <a:pt x="15152" y="11123"/>
                  </a:cubicBezTo>
                  <a:cubicBezTo>
                    <a:pt x="15119" y="11090"/>
                    <a:pt x="15086" y="11057"/>
                    <a:pt x="15053" y="11024"/>
                  </a:cubicBezTo>
                  <a:cubicBezTo>
                    <a:pt x="15053" y="11015"/>
                    <a:pt x="15053" y="11007"/>
                    <a:pt x="15053" y="10999"/>
                  </a:cubicBezTo>
                  <a:cubicBezTo>
                    <a:pt x="15053" y="10949"/>
                    <a:pt x="15028" y="10891"/>
                    <a:pt x="15003" y="10850"/>
                  </a:cubicBezTo>
                  <a:cubicBezTo>
                    <a:pt x="14953" y="10750"/>
                    <a:pt x="14879" y="10659"/>
                    <a:pt x="14854" y="10551"/>
                  </a:cubicBezTo>
                  <a:cubicBezTo>
                    <a:pt x="14837" y="10485"/>
                    <a:pt x="14837" y="10427"/>
                    <a:pt x="14796" y="10378"/>
                  </a:cubicBezTo>
                  <a:cubicBezTo>
                    <a:pt x="14755" y="10328"/>
                    <a:pt x="14688" y="10295"/>
                    <a:pt x="14630" y="10253"/>
                  </a:cubicBezTo>
                  <a:cubicBezTo>
                    <a:pt x="14572" y="10212"/>
                    <a:pt x="14506" y="10170"/>
                    <a:pt x="14440" y="10129"/>
                  </a:cubicBezTo>
                  <a:cubicBezTo>
                    <a:pt x="14415" y="10104"/>
                    <a:pt x="14382" y="10088"/>
                    <a:pt x="14349" y="10063"/>
                  </a:cubicBezTo>
                  <a:cubicBezTo>
                    <a:pt x="14340" y="10054"/>
                    <a:pt x="14324" y="10021"/>
                    <a:pt x="14316" y="10021"/>
                  </a:cubicBezTo>
                  <a:cubicBezTo>
                    <a:pt x="14382" y="10021"/>
                    <a:pt x="14415" y="9930"/>
                    <a:pt x="14349" y="9889"/>
                  </a:cubicBezTo>
                  <a:cubicBezTo>
                    <a:pt x="14258" y="9839"/>
                    <a:pt x="14183" y="9773"/>
                    <a:pt x="14108" y="9698"/>
                  </a:cubicBezTo>
                  <a:cubicBezTo>
                    <a:pt x="14042" y="9624"/>
                    <a:pt x="13968" y="9557"/>
                    <a:pt x="13901" y="9491"/>
                  </a:cubicBezTo>
                  <a:cubicBezTo>
                    <a:pt x="13827" y="9425"/>
                    <a:pt x="13744" y="9375"/>
                    <a:pt x="13653" y="9342"/>
                  </a:cubicBezTo>
                  <a:cubicBezTo>
                    <a:pt x="13694" y="9309"/>
                    <a:pt x="13694" y="9251"/>
                    <a:pt x="13644" y="9218"/>
                  </a:cubicBezTo>
                  <a:cubicBezTo>
                    <a:pt x="13620" y="9193"/>
                    <a:pt x="13586" y="9176"/>
                    <a:pt x="13545" y="9151"/>
                  </a:cubicBezTo>
                  <a:lnTo>
                    <a:pt x="13578" y="9151"/>
                  </a:lnTo>
                  <a:cubicBezTo>
                    <a:pt x="13603" y="9143"/>
                    <a:pt x="13611" y="9110"/>
                    <a:pt x="13595" y="9093"/>
                  </a:cubicBezTo>
                  <a:cubicBezTo>
                    <a:pt x="13562" y="9060"/>
                    <a:pt x="13512" y="9044"/>
                    <a:pt x="13470" y="9035"/>
                  </a:cubicBezTo>
                  <a:cubicBezTo>
                    <a:pt x="13462" y="9027"/>
                    <a:pt x="13454" y="9027"/>
                    <a:pt x="13446" y="9027"/>
                  </a:cubicBezTo>
                  <a:lnTo>
                    <a:pt x="13487" y="9027"/>
                  </a:lnTo>
                  <a:cubicBezTo>
                    <a:pt x="13512" y="9027"/>
                    <a:pt x="13520" y="8994"/>
                    <a:pt x="13495" y="8986"/>
                  </a:cubicBezTo>
                  <a:cubicBezTo>
                    <a:pt x="13470" y="8969"/>
                    <a:pt x="13446" y="8961"/>
                    <a:pt x="13412" y="8952"/>
                  </a:cubicBezTo>
                  <a:cubicBezTo>
                    <a:pt x="13388" y="8952"/>
                    <a:pt x="13354" y="8944"/>
                    <a:pt x="13321" y="8944"/>
                  </a:cubicBezTo>
                  <a:cubicBezTo>
                    <a:pt x="13272" y="8944"/>
                    <a:pt x="13222" y="8944"/>
                    <a:pt x="13172" y="8961"/>
                  </a:cubicBezTo>
                  <a:cubicBezTo>
                    <a:pt x="13164" y="8944"/>
                    <a:pt x="13156" y="8928"/>
                    <a:pt x="13139" y="8919"/>
                  </a:cubicBezTo>
                  <a:cubicBezTo>
                    <a:pt x="13147" y="8919"/>
                    <a:pt x="13147" y="8911"/>
                    <a:pt x="13147" y="8903"/>
                  </a:cubicBezTo>
                  <a:cubicBezTo>
                    <a:pt x="13139" y="8836"/>
                    <a:pt x="13122" y="8770"/>
                    <a:pt x="13098" y="8704"/>
                  </a:cubicBezTo>
                  <a:cubicBezTo>
                    <a:pt x="13139" y="8671"/>
                    <a:pt x="13147" y="8621"/>
                    <a:pt x="13139" y="8571"/>
                  </a:cubicBezTo>
                  <a:cubicBezTo>
                    <a:pt x="13131" y="8538"/>
                    <a:pt x="13106" y="8497"/>
                    <a:pt x="13089" y="8455"/>
                  </a:cubicBezTo>
                  <a:lnTo>
                    <a:pt x="13089" y="8455"/>
                  </a:lnTo>
                  <a:cubicBezTo>
                    <a:pt x="13100" y="8457"/>
                    <a:pt x="13110" y="8458"/>
                    <a:pt x="13120" y="8458"/>
                  </a:cubicBezTo>
                  <a:cubicBezTo>
                    <a:pt x="13151" y="8458"/>
                    <a:pt x="13180" y="8449"/>
                    <a:pt x="13205" y="8430"/>
                  </a:cubicBezTo>
                  <a:cubicBezTo>
                    <a:pt x="13230" y="8414"/>
                    <a:pt x="13238" y="8389"/>
                    <a:pt x="13238" y="8364"/>
                  </a:cubicBezTo>
                  <a:cubicBezTo>
                    <a:pt x="13214" y="8256"/>
                    <a:pt x="13164" y="8157"/>
                    <a:pt x="13089" y="8074"/>
                  </a:cubicBezTo>
                  <a:cubicBezTo>
                    <a:pt x="13081" y="8041"/>
                    <a:pt x="13073" y="8000"/>
                    <a:pt x="13064" y="7966"/>
                  </a:cubicBezTo>
                  <a:cubicBezTo>
                    <a:pt x="13073" y="7958"/>
                    <a:pt x="13089" y="7950"/>
                    <a:pt x="13089" y="7933"/>
                  </a:cubicBezTo>
                  <a:cubicBezTo>
                    <a:pt x="13122" y="7759"/>
                    <a:pt x="13073" y="7585"/>
                    <a:pt x="12965" y="7453"/>
                  </a:cubicBezTo>
                  <a:lnTo>
                    <a:pt x="13006" y="7453"/>
                  </a:lnTo>
                  <a:cubicBezTo>
                    <a:pt x="13010" y="7453"/>
                    <a:pt x="13013" y="7454"/>
                    <a:pt x="13016" y="7454"/>
                  </a:cubicBezTo>
                  <a:cubicBezTo>
                    <a:pt x="13059" y="7454"/>
                    <a:pt x="13079" y="7400"/>
                    <a:pt x="13056" y="7362"/>
                  </a:cubicBezTo>
                  <a:cubicBezTo>
                    <a:pt x="13023" y="7304"/>
                    <a:pt x="12982" y="7246"/>
                    <a:pt x="12940" y="7196"/>
                  </a:cubicBezTo>
                  <a:cubicBezTo>
                    <a:pt x="12982" y="7188"/>
                    <a:pt x="13006" y="7130"/>
                    <a:pt x="12973" y="7088"/>
                  </a:cubicBezTo>
                  <a:cubicBezTo>
                    <a:pt x="12932" y="7038"/>
                    <a:pt x="12899" y="6989"/>
                    <a:pt x="12857" y="6939"/>
                  </a:cubicBezTo>
                  <a:cubicBezTo>
                    <a:pt x="12832" y="6914"/>
                    <a:pt x="12816" y="6889"/>
                    <a:pt x="12791" y="6864"/>
                  </a:cubicBezTo>
                  <a:cubicBezTo>
                    <a:pt x="12791" y="6856"/>
                    <a:pt x="12758" y="6798"/>
                    <a:pt x="12758" y="6798"/>
                  </a:cubicBezTo>
                  <a:lnTo>
                    <a:pt x="12758" y="6798"/>
                  </a:lnTo>
                  <a:cubicBezTo>
                    <a:pt x="12762" y="6799"/>
                    <a:pt x="12765" y="6799"/>
                    <a:pt x="12769" y="6799"/>
                  </a:cubicBezTo>
                  <a:cubicBezTo>
                    <a:pt x="12821" y="6799"/>
                    <a:pt x="12855" y="6746"/>
                    <a:pt x="12816" y="6707"/>
                  </a:cubicBezTo>
                  <a:cubicBezTo>
                    <a:pt x="12774" y="6666"/>
                    <a:pt x="12683" y="6558"/>
                    <a:pt x="12774" y="6516"/>
                  </a:cubicBezTo>
                  <a:cubicBezTo>
                    <a:pt x="12791" y="6508"/>
                    <a:pt x="12808" y="6475"/>
                    <a:pt x="12799" y="6458"/>
                  </a:cubicBezTo>
                  <a:cubicBezTo>
                    <a:pt x="12774" y="6400"/>
                    <a:pt x="12758" y="6351"/>
                    <a:pt x="12741" y="6293"/>
                  </a:cubicBezTo>
                  <a:lnTo>
                    <a:pt x="12816" y="6260"/>
                  </a:lnTo>
                  <a:cubicBezTo>
                    <a:pt x="12849" y="6243"/>
                    <a:pt x="12849" y="6193"/>
                    <a:pt x="12824" y="6168"/>
                  </a:cubicBezTo>
                  <a:cubicBezTo>
                    <a:pt x="12791" y="6135"/>
                    <a:pt x="12758" y="6094"/>
                    <a:pt x="12725" y="6052"/>
                  </a:cubicBezTo>
                  <a:cubicBezTo>
                    <a:pt x="12733" y="6052"/>
                    <a:pt x="12741" y="6052"/>
                    <a:pt x="12750" y="6044"/>
                  </a:cubicBezTo>
                  <a:cubicBezTo>
                    <a:pt x="12791" y="6044"/>
                    <a:pt x="12816" y="5986"/>
                    <a:pt x="12791" y="5953"/>
                  </a:cubicBezTo>
                  <a:cubicBezTo>
                    <a:pt x="12791" y="5945"/>
                    <a:pt x="12783" y="5936"/>
                    <a:pt x="12783" y="5936"/>
                  </a:cubicBezTo>
                  <a:cubicBezTo>
                    <a:pt x="12783" y="5928"/>
                    <a:pt x="12783" y="5920"/>
                    <a:pt x="12783" y="5903"/>
                  </a:cubicBezTo>
                  <a:cubicBezTo>
                    <a:pt x="12791" y="5812"/>
                    <a:pt x="12741" y="5729"/>
                    <a:pt x="12708" y="5646"/>
                  </a:cubicBezTo>
                  <a:cubicBezTo>
                    <a:pt x="12741" y="5630"/>
                    <a:pt x="12766" y="5605"/>
                    <a:pt x="12774" y="5580"/>
                  </a:cubicBezTo>
                  <a:cubicBezTo>
                    <a:pt x="12799" y="5539"/>
                    <a:pt x="12799" y="5497"/>
                    <a:pt x="12799" y="5456"/>
                  </a:cubicBezTo>
                  <a:cubicBezTo>
                    <a:pt x="12799" y="5431"/>
                    <a:pt x="12799" y="5398"/>
                    <a:pt x="12816" y="5390"/>
                  </a:cubicBezTo>
                  <a:cubicBezTo>
                    <a:pt x="12819" y="5388"/>
                    <a:pt x="12824" y="5387"/>
                    <a:pt x="12828" y="5387"/>
                  </a:cubicBezTo>
                  <a:cubicBezTo>
                    <a:pt x="12841" y="5387"/>
                    <a:pt x="12857" y="5392"/>
                    <a:pt x="12870" y="5392"/>
                  </a:cubicBezTo>
                  <a:cubicBezTo>
                    <a:pt x="12874" y="5392"/>
                    <a:pt x="12879" y="5391"/>
                    <a:pt x="12882" y="5390"/>
                  </a:cubicBezTo>
                  <a:cubicBezTo>
                    <a:pt x="12915" y="5390"/>
                    <a:pt x="12940" y="5381"/>
                    <a:pt x="12965" y="5365"/>
                  </a:cubicBezTo>
                  <a:cubicBezTo>
                    <a:pt x="13006" y="5340"/>
                    <a:pt x="13031" y="5290"/>
                    <a:pt x="13031" y="5241"/>
                  </a:cubicBezTo>
                  <a:cubicBezTo>
                    <a:pt x="13031" y="5191"/>
                    <a:pt x="13015" y="5141"/>
                    <a:pt x="12982" y="5100"/>
                  </a:cubicBezTo>
                  <a:lnTo>
                    <a:pt x="12982" y="5091"/>
                  </a:lnTo>
                  <a:cubicBezTo>
                    <a:pt x="13023" y="5091"/>
                    <a:pt x="13064" y="5091"/>
                    <a:pt x="13114" y="5083"/>
                  </a:cubicBezTo>
                  <a:cubicBezTo>
                    <a:pt x="13172" y="5067"/>
                    <a:pt x="13172" y="4992"/>
                    <a:pt x="13122" y="4959"/>
                  </a:cubicBezTo>
                  <a:cubicBezTo>
                    <a:pt x="13023" y="4893"/>
                    <a:pt x="12924" y="4810"/>
                    <a:pt x="12832" y="4727"/>
                  </a:cubicBezTo>
                  <a:lnTo>
                    <a:pt x="12841" y="4727"/>
                  </a:lnTo>
                  <a:cubicBezTo>
                    <a:pt x="12845" y="4729"/>
                    <a:pt x="12850" y="4729"/>
                    <a:pt x="12854" y="4729"/>
                  </a:cubicBezTo>
                  <a:cubicBezTo>
                    <a:pt x="12887" y="4729"/>
                    <a:pt x="12903" y="4674"/>
                    <a:pt x="12874" y="4652"/>
                  </a:cubicBezTo>
                  <a:cubicBezTo>
                    <a:pt x="12808" y="4619"/>
                    <a:pt x="12750" y="4586"/>
                    <a:pt x="12692" y="4545"/>
                  </a:cubicBezTo>
                  <a:cubicBezTo>
                    <a:pt x="12708" y="4520"/>
                    <a:pt x="12708" y="4478"/>
                    <a:pt x="12683" y="4453"/>
                  </a:cubicBezTo>
                  <a:cubicBezTo>
                    <a:pt x="12667" y="4437"/>
                    <a:pt x="12642" y="4420"/>
                    <a:pt x="12617" y="4395"/>
                  </a:cubicBezTo>
                  <a:cubicBezTo>
                    <a:pt x="12625" y="4379"/>
                    <a:pt x="12617" y="4362"/>
                    <a:pt x="12609" y="4346"/>
                  </a:cubicBezTo>
                  <a:cubicBezTo>
                    <a:pt x="12600" y="4337"/>
                    <a:pt x="12592" y="4329"/>
                    <a:pt x="12584" y="4321"/>
                  </a:cubicBezTo>
                  <a:cubicBezTo>
                    <a:pt x="12667" y="4271"/>
                    <a:pt x="12750" y="4221"/>
                    <a:pt x="12816" y="4155"/>
                  </a:cubicBezTo>
                  <a:cubicBezTo>
                    <a:pt x="12915" y="4056"/>
                    <a:pt x="13031" y="3940"/>
                    <a:pt x="13064" y="3799"/>
                  </a:cubicBezTo>
                  <a:cubicBezTo>
                    <a:pt x="13073" y="3782"/>
                    <a:pt x="13056" y="3766"/>
                    <a:pt x="13048" y="3749"/>
                  </a:cubicBezTo>
                  <a:cubicBezTo>
                    <a:pt x="13048" y="3741"/>
                    <a:pt x="13048" y="3733"/>
                    <a:pt x="13056" y="3733"/>
                  </a:cubicBezTo>
                  <a:cubicBezTo>
                    <a:pt x="13064" y="3724"/>
                    <a:pt x="13064" y="3724"/>
                    <a:pt x="13073" y="3716"/>
                  </a:cubicBezTo>
                  <a:cubicBezTo>
                    <a:pt x="13122" y="3625"/>
                    <a:pt x="13156" y="3525"/>
                    <a:pt x="13172" y="3426"/>
                  </a:cubicBezTo>
                  <a:cubicBezTo>
                    <a:pt x="13172" y="3409"/>
                    <a:pt x="13172" y="3393"/>
                    <a:pt x="13164" y="3385"/>
                  </a:cubicBezTo>
                  <a:cubicBezTo>
                    <a:pt x="13189" y="3252"/>
                    <a:pt x="13197" y="3119"/>
                    <a:pt x="13180" y="2979"/>
                  </a:cubicBezTo>
                  <a:cubicBezTo>
                    <a:pt x="13189" y="2979"/>
                    <a:pt x="13180" y="2970"/>
                    <a:pt x="13180" y="2962"/>
                  </a:cubicBezTo>
                  <a:cubicBezTo>
                    <a:pt x="13180" y="2954"/>
                    <a:pt x="13180" y="2945"/>
                    <a:pt x="13180" y="2937"/>
                  </a:cubicBezTo>
                  <a:cubicBezTo>
                    <a:pt x="13174" y="2919"/>
                    <a:pt x="13156" y="2906"/>
                    <a:pt x="13136" y="2906"/>
                  </a:cubicBezTo>
                  <a:cubicBezTo>
                    <a:pt x="13129" y="2906"/>
                    <a:pt x="13121" y="2908"/>
                    <a:pt x="13114" y="2912"/>
                  </a:cubicBezTo>
                  <a:cubicBezTo>
                    <a:pt x="13122" y="2763"/>
                    <a:pt x="13122" y="2614"/>
                    <a:pt x="13114" y="2457"/>
                  </a:cubicBezTo>
                  <a:cubicBezTo>
                    <a:pt x="13114" y="2357"/>
                    <a:pt x="13131" y="2208"/>
                    <a:pt x="13031" y="2150"/>
                  </a:cubicBezTo>
                  <a:cubicBezTo>
                    <a:pt x="13031" y="2092"/>
                    <a:pt x="13023" y="2042"/>
                    <a:pt x="13015" y="1984"/>
                  </a:cubicBezTo>
                  <a:lnTo>
                    <a:pt x="13015" y="1951"/>
                  </a:lnTo>
                  <a:cubicBezTo>
                    <a:pt x="13015" y="1943"/>
                    <a:pt x="13006" y="1926"/>
                    <a:pt x="12998" y="1918"/>
                  </a:cubicBezTo>
                  <a:cubicBezTo>
                    <a:pt x="12990" y="1893"/>
                    <a:pt x="12982" y="1860"/>
                    <a:pt x="12982" y="1835"/>
                  </a:cubicBezTo>
                  <a:cubicBezTo>
                    <a:pt x="13015" y="1827"/>
                    <a:pt x="13056" y="1785"/>
                    <a:pt x="13040" y="1736"/>
                  </a:cubicBezTo>
                  <a:cubicBezTo>
                    <a:pt x="13015" y="1703"/>
                    <a:pt x="12998" y="1661"/>
                    <a:pt x="12982" y="1620"/>
                  </a:cubicBezTo>
                  <a:lnTo>
                    <a:pt x="13006" y="1620"/>
                  </a:lnTo>
                  <a:cubicBezTo>
                    <a:pt x="13006" y="1636"/>
                    <a:pt x="13015" y="1653"/>
                    <a:pt x="13031" y="1661"/>
                  </a:cubicBezTo>
                  <a:cubicBezTo>
                    <a:pt x="13041" y="1671"/>
                    <a:pt x="13054" y="1675"/>
                    <a:pt x="13066" y="1675"/>
                  </a:cubicBezTo>
                  <a:cubicBezTo>
                    <a:pt x="13074" y="1675"/>
                    <a:pt x="13082" y="1673"/>
                    <a:pt x="13089" y="1669"/>
                  </a:cubicBezTo>
                  <a:cubicBezTo>
                    <a:pt x="13122" y="1653"/>
                    <a:pt x="13131" y="1611"/>
                    <a:pt x="13131" y="1578"/>
                  </a:cubicBezTo>
                  <a:cubicBezTo>
                    <a:pt x="13139" y="1562"/>
                    <a:pt x="13139" y="1553"/>
                    <a:pt x="13139" y="1537"/>
                  </a:cubicBezTo>
                  <a:cubicBezTo>
                    <a:pt x="13139" y="1520"/>
                    <a:pt x="13139" y="1504"/>
                    <a:pt x="13131" y="1495"/>
                  </a:cubicBezTo>
                  <a:cubicBezTo>
                    <a:pt x="13131" y="1462"/>
                    <a:pt x="13114" y="1437"/>
                    <a:pt x="13106" y="1413"/>
                  </a:cubicBezTo>
                  <a:cubicBezTo>
                    <a:pt x="13098" y="1396"/>
                    <a:pt x="13089" y="1379"/>
                    <a:pt x="13081" y="1363"/>
                  </a:cubicBezTo>
                  <a:cubicBezTo>
                    <a:pt x="13089" y="1272"/>
                    <a:pt x="13015" y="1172"/>
                    <a:pt x="12965" y="1106"/>
                  </a:cubicBezTo>
                  <a:cubicBezTo>
                    <a:pt x="12890" y="1023"/>
                    <a:pt x="12816" y="940"/>
                    <a:pt x="12733" y="857"/>
                  </a:cubicBezTo>
                  <a:cubicBezTo>
                    <a:pt x="12766" y="857"/>
                    <a:pt x="12799" y="857"/>
                    <a:pt x="12832" y="866"/>
                  </a:cubicBezTo>
                  <a:cubicBezTo>
                    <a:pt x="12838" y="867"/>
                    <a:pt x="12844" y="868"/>
                    <a:pt x="12849" y="868"/>
                  </a:cubicBezTo>
                  <a:cubicBezTo>
                    <a:pt x="12899" y="868"/>
                    <a:pt x="12935" y="804"/>
                    <a:pt x="12890" y="766"/>
                  </a:cubicBezTo>
                  <a:cubicBezTo>
                    <a:pt x="12866" y="741"/>
                    <a:pt x="12832" y="717"/>
                    <a:pt x="12799" y="700"/>
                  </a:cubicBezTo>
                  <a:cubicBezTo>
                    <a:pt x="12849" y="692"/>
                    <a:pt x="12882" y="634"/>
                    <a:pt x="12841" y="592"/>
                  </a:cubicBezTo>
                  <a:cubicBezTo>
                    <a:pt x="12808" y="551"/>
                    <a:pt x="12766" y="518"/>
                    <a:pt x="12725" y="493"/>
                  </a:cubicBezTo>
                  <a:cubicBezTo>
                    <a:pt x="12741" y="485"/>
                    <a:pt x="12758" y="451"/>
                    <a:pt x="12741" y="427"/>
                  </a:cubicBezTo>
                  <a:cubicBezTo>
                    <a:pt x="12658" y="352"/>
                    <a:pt x="12551" y="302"/>
                    <a:pt x="12435" y="278"/>
                  </a:cubicBezTo>
                  <a:lnTo>
                    <a:pt x="12435" y="269"/>
                  </a:lnTo>
                  <a:cubicBezTo>
                    <a:pt x="12426" y="220"/>
                    <a:pt x="12360" y="178"/>
                    <a:pt x="12310" y="153"/>
                  </a:cubicBezTo>
                  <a:cubicBezTo>
                    <a:pt x="12294" y="145"/>
                    <a:pt x="12277" y="137"/>
                    <a:pt x="12261" y="128"/>
                  </a:cubicBezTo>
                  <a:cubicBezTo>
                    <a:pt x="12277" y="95"/>
                    <a:pt x="12277" y="46"/>
                    <a:pt x="12228" y="37"/>
                  </a:cubicBezTo>
                  <a:lnTo>
                    <a:pt x="12203" y="37"/>
                  </a:lnTo>
                  <a:cubicBezTo>
                    <a:pt x="12137" y="27"/>
                    <a:pt x="12071" y="22"/>
                    <a:pt x="12005" y="22"/>
                  </a:cubicBezTo>
                  <a:cubicBezTo>
                    <a:pt x="11915" y="22"/>
                    <a:pt x="11825" y="31"/>
                    <a:pt x="11739" y="46"/>
                  </a:cubicBezTo>
                  <a:cubicBezTo>
                    <a:pt x="11730" y="37"/>
                    <a:pt x="11722" y="37"/>
                    <a:pt x="11714" y="29"/>
                  </a:cubicBezTo>
                  <a:cubicBezTo>
                    <a:pt x="11643" y="9"/>
                    <a:pt x="11571" y="1"/>
                    <a:pt x="114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520618" y="1351400"/>
              <a:ext cx="12450" cy="12975"/>
            </a:xfrm>
            <a:custGeom>
              <a:rect b="b" l="l" r="r" t="t"/>
              <a:pathLst>
                <a:path extrusionOk="0" h="519" w="498">
                  <a:moveTo>
                    <a:pt x="266" y="0"/>
                  </a:moveTo>
                  <a:cubicBezTo>
                    <a:pt x="258" y="9"/>
                    <a:pt x="241" y="17"/>
                    <a:pt x="241" y="33"/>
                  </a:cubicBezTo>
                  <a:cubicBezTo>
                    <a:pt x="249" y="67"/>
                    <a:pt x="258" y="100"/>
                    <a:pt x="266" y="133"/>
                  </a:cubicBezTo>
                  <a:cubicBezTo>
                    <a:pt x="274" y="149"/>
                    <a:pt x="274" y="166"/>
                    <a:pt x="282" y="191"/>
                  </a:cubicBezTo>
                  <a:cubicBezTo>
                    <a:pt x="291" y="207"/>
                    <a:pt x="299" y="224"/>
                    <a:pt x="307" y="241"/>
                  </a:cubicBezTo>
                  <a:cubicBezTo>
                    <a:pt x="316" y="257"/>
                    <a:pt x="324" y="274"/>
                    <a:pt x="332" y="290"/>
                  </a:cubicBezTo>
                  <a:cubicBezTo>
                    <a:pt x="316" y="274"/>
                    <a:pt x="299" y="257"/>
                    <a:pt x="282" y="241"/>
                  </a:cubicBezTo>
                  <a:cubicBezTo>
                    <a:pt x="249" y="216"/>
                    <a:pt x="216" y="183"/>
                    <a:pt x="191" y="158"/>
                  </a:cubicBezTo>
                  <a:cubicBezTo>
                    <a:pt x="154" y="135"/>
                    <a:pt x="116" y="99"/>
                    <a:pt x="72" y="99"/>
                  </a:cubicBezTo>
                  <a:cubicBezTo>
                    <a:pt x="67" y="99"/>
                    <a:pt x="63" y="99"/>
                    <a:pt x="59" y="100"/>
                  </a:cubicBezTo>
                  <a:cubicBezTo>
                    <a:pt x="26" y="100"/>
                    <a:pt x="1" y="125"/>
                    <a:pt x="9" y="158"/>
                  </a:cubicBezTo>
                  <a:cubicBezTo>
                    <a:pt x="17" y="174"/>
                    <a:pt x="34" y="199"/>
                    <a:pt x="50" y="216"/>
                  </a:cubicBezTo>
                  <a:cubicBezTo>
                    <a:pt x="59" y="216"/>
                    <a:pt x="67" y="224"/>
                    <a:pt x="75" y="232"/>
                  </a:cubicBezTo>
                  <a:lnTo>
                    <a:pt x="92" y="241"/>
                  </a:lnTo>
                  <a:lnTo>
                    <a:pt x="100" y="249"/>
                  </a:lnTo>
                  <a:cubicBezTo>
                    <a:pt x="133" y="274"/>
                    <a:pt x="158" y="299"/>
                    <a:pt x="191" y="332"/>
                  </a:cubicBezTo>
                  <a:cubicBezTo>
                    <a:pt x="249" y="381"/>
                    <a:pt x="299" y="439"/>
                    <a:pt x="357" y="506"/>
                  </a:cubicBezTo>
                  <a:cubicBezTo>
                    <a:pt x="365" y="514"/>
                    <a:pt x="378" y="518"/>
                    <a:pt x="391" y="518"/>
                  </a:cubicBezTo>
                  <a:cubicBezTo>
                    <a:pt x="405" y="518"/>
                    <a:pt x="419" y="514"/>
                    <a:pt x="432" y="506"/>
                  </a:cubicBezTo>
                  <a:cubicBezTo>
                    <a:pt x="448" y="489"/>
                    <a:pt x="456" y="464"/>
                    <a:pt x="448" y="448"/>
                  </a:cubicBezTo>
                  <a:cubicBezTo>
                    <a:pt x="448" y="448"/>
                    <a:pt x="456" y="439"/>
                    <a:pt x="465" y="439"/>
                  </a:cubicBezTo>
                  <a:cubicBezTo>
                    <a:pt x="490" y="423"/>
                    <a:pt x="498" y="398"/>
                    <a:pt x="481" y="373"/>
                  </a:cubicBezTo>
                  <a:cubicBezTo>
                    <a:pt x="448" y="315"/>
                    <a:pt x="423" y="257"/>
                    <a:pt x="398" y="191"/>
                  </a:cubicBezTo>
                  <a:cubicBezTo>
                    <a:pt x="390" y="174"/>
                    <a:pt x="382" y="166"/>
                    <a:pt x="374" y="149"/>
                  </a:cubicBezTo>
                  <a:cubicBezTo>
                    <a:pt x="365" y="133"/>
                    <a:pt x="357" y="125"/>
                    <a:pt x="349" y="108"/>
                  </a:cubicBezTo>
                  <a:cubicBezTo>
                    <a:pt x="332" y="75"/>
                    <a:pt x="324" y="42"/>
                    <a:pt x="299" y="17"/>
                  </a:cubicBezTo>
                  <a:cubicBezTo>
                    <a:pt x="291" y="9"/>
                    <a:pt x="282" y="0"/>
                    <a:pt x="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529743" y="1346125"/>
              <a:ext cx="5825" cy="11525"/>
            </a:xfrm>
            <a:custGeom>
              <a:rect b="b" l="l" r="r" t="t"/>
              <a:pathLst>
                <a:path extrusionOk="0" h="461" w="233">
                  <a:moveTo>
                    <a:pt x="66" y="0"/>
                  </a:moveTo>
                  <a:cubicBezTo>
                    <a:pt x="56" y="0"/>
                    <a:pt x="46" y="4"/>
                    <a:pt x="42" y="12"/>
                  </a:cubicBezTo>
                  <a:cubicBezTo>
                    <a:pt x="0" y="162"/>
                    <a:pt x="67" y="319"/>
                    <a:pt x="149" y="435"/>
                  </a:cubicBezTo>
                  <a:cubicBezTo>
                    <a:pt x="155" y="451"/>
                    <a:pt x="167" y="460"/>
                    <a:pt x="179" y="460"/>
                  </a:cubicBezTo>
                  <a:cubicBezTo>
                    <a:pt x="186" y="460"/>
                    <a:pt x="193" y="457"/>
                    <a:pt x="199" y="452"/>
                  </a:cubicBezTo>
                  <a:cubicBezTo>
                    <a:pt x="224" y="443"/>
                    <a:pt x="232" y="418"/>
                    <a:pt x="216" y="394"/>
                  </a:cubicBezTo>
                  <a:cubicBezTo>
                    <a:pt x="183" y="344"/>
                    <a:pt x="149" y="278"/>
                    <a:pt x="133" y="211"/>
                  </a:cubicBezTo>
                  <a:cubicBezTo>
                    <a:pt x="116" y="145"/>
                    <a:pt x="100" y="79"/>
                    <a:pt x="83" y="12"/>
                  </a:cubicBezTo>
                  <a:cubicBezTo>
                    <a:pt x="83" y="4"/>
                    <a:pt x="75" y="0"/>
                    <a:pt x="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531268" y="1334300"/>
              <a:ext cx="10475" cy="21125"/>
            </a:xfrm>
            <a:custGeom>
              <a:rect b="b" l="l" r="r" t="t"/>
              <a:pathLst>
                <a:path extrusionOk="0" h="845" w="419">
                  <a:moveTo>
                    <a:pt x="204" y="0"/>
                  </a:moveTo>
                  <a:cubicBezTo>
                    <a:pt x="185" y="0"/>
                    <a:pt x="167" y="11"/>
                    <a:pt x="171" y="30"/>
                  </a:cubicBezTo>
                  <a:cubicBezTo>
                    <a:pt x="171" y="79"/>
                    <a:pt x="180" y="121"/>
                    <a:pt x="188" y="162"/>
                  </a:cubicBezTo>
                  <a:cubicBezTo>
                    <a:pt x="182" y="157"/>
                    <a:pt x="175" y="154"/>
                    <a:pt x="168" y="154"/>
                  </a:cubicBezTo>
                  <a:cubicBezTo>
                    <a:pt x="153" y="154"/>
                    <a:pt x="138" y="165"/>
                    <a:pt x="138" y="187"/>
                  </a:cubicBezTo>
                  <a:cubicBezTo>
                    <a:pt x="130" y="179"/>
                    <a:pt x="113" y="179"/>
                    <a:pt x="105" y="179"/>
                  </a:cubicBezTo>
                  <a:cubicBezTo>
                    <a:pt x="88" y="187"/>
                    <a:pt x="80" y="212"/>
                    <a:pt x="80" y="229"/>
                  </a:cubicBezTo>
                  <a:lnTo>
                    <a:pt x="97" y="353"/>
                  </a:lnTo>
                  <a:cubicBezTo>
                    <a:pt x="88" y="336"/>
                    <a:pt x="80" y="320"/>
                    <a:pt x="72" y="303"/>
                  </a:cubicBezTo>
                  <a:cubicBezTo>
                    <a:pt x="65" y="292"/>
                    <a:pt x="49" y="286"/>
                    <a:pt x="35" y="286"/>
                  </a:cubicBezTo>
                  <a:cubicBezTo>
                    <a:pt x="17" y="286"/>
                    <a:pt x="1" y="296"/>
                    <a:pt x="6" y="320"/>
                  </a:cubicBezTo>
                  <a:cubicBezTo>
                    <a:pt x="14" y="419"/>
                    <a:pt x="64" y="502"/>
                    <a:pt x="105" y="585"/>
                  </a:cubicBezTo>
                  <a:cubicBezTo>
                    <a:pt x="122" y="618"/>
                    <a:pt x="138" y="643"/>
                    <a:pt x="155" y="676"/>
                  </a:cubicBezTo>
                  <a:cubicBezTo>
                    <a:pt x="155" y="676"/>
                    <a:pt x="155" y="684"/>
                    <a:pt x="163" y="693"/>
                  </a:cubicBezTo>
                  <a:cubicBezTo>
                    <a:pt x="163" y="701"/>
                    <a:pt x="171" y="709"/>
                    <a:pt x="180" y="709"/>
                  </a:cubicBezTo>
                  <a:cubicBezTo>
                    <a:pt x="204" y="751"/>
                    <a:pt x="229" y="784"/>
                    <a:pt x="254" y="825"/>
                  </a:cubicBezTo>
                  <a:cubicBezTo>
                    <a:pt x="266" y="837"/>
                    <a:pt x="283" y="845"/>
                    <a:pt x="297" y="845"/>
                  </a:cubicBezTo>
                  <a:cubicBezTo>
                    <a:pt x="303" y="845"/>
                    <a:pt x="308" y="844"/>
                    <a:pt x="312" y="842"/>
                  </a:cubicBezTo>
                  <a:cubicBezTo>
                    <a:pt x="337" y="825"/>
                    <a:pt x="345" y="800"/>
                    <a:pt x="329" y="784"/>
                  </a:cubicBezTo>
                  <a:cubicBezTo>
                    <a:pt x="287" y="717"/>
                    <a:pt x="246" y="643"/>
                    <a:pt x="204" y="568"/>
                  </a:cubicBezTo>
                  <a:cubicBezTo>
                    <a:pt x="204" y="527"/>
                    <a:pt x="196" y="485"/>
                    <a:pt x="188" y="444"/>
                  </a:cubicBezTo>
                  <a:cubicBezTo>
                    <a:pt x="180" y="386"/>
                    <a:pt x="171" y="328"/>
                    <a:pt x="163" y="270"/>
                  </a:cubicBezTo>
                  <a:lnTo>
                    <a:pt x="163" y="270"/>
                  </a:lnTo>
                  <a:cubicBezTo>
                    <a:pt x="180" y="311"/>
                    <a:pt x="196" y="361"/>
                    <a:pt x="204" y="403"/>
                  </a:cubicBezTo>
                  <a:cubicBezTo>
                    <a:pt x="213" y="436"/>
                    <a:pt x="213" y="469"/>
                    <a:pt x="213" y="502"/>
                  </a:cubicBezTo>
                  <a:cubicBezTo>
                    <a:pt x="221" y="535"/>
                    <a:pt x="221" y="577"/>
                    <a:pt x="238" y="610"/>
                  </a:cubicBezTo>
                  <a:cubicBezTo>
                    <a:pt x="241" y="621"/>
                    <a:pt x="250" y="625"/>
                    <a:pt x="259" y="625"/>
                  </a:cubicBezTo>
                  <a:cubicBezTo>
                    <a:pt x="271" y="625"/>
                    <a:pt x="283" y="619"/>
                    <a:pt x="287" y="610"/>
                  </a:cubicBezTo>
                  <a:cubicBezTo>
                    <a:pt x="304" y="577"/>
                    <a:pt x="304" y="527"/>
                    <a:pt x="296" y="494"/>
                  </a:cubicBezTo>
                  <a:cubicBezTo>
                    <a:pt x="296" y="477"/>
                    <a:pt x="296" y="461"/>
                    <a:pt x="287" y="444"/>
                  </a:cubicBezTo>
                  <a:lnTo>
                    <a:pt x="287" y="444"/>
                  </a:lnTo>
                  <a:cubicBezTo>
                    <a:pt x="304" y="477"/>
                    <a:pt x="329" y="510"/>
                    <a:pt x="362" y="535"/>
                  </a:cubicBezTo>
                  <a:cubicBezTo>
                    <a:pt x="365" y="537"/>
                    <a:pt x="368" y="537"/>
                    <a:pt x="373" y="537"/>
                  </a:cubicBezTo>
                  <a:cubicBezTo>
                    <a:pt x="392" y="537"/>
                    <a:pt x="418" y="522"/>
                    <a:pt x="412" y="502"/>
                  </a:cubicBezTo>
                  <a:cubicBezTo>
                    <a:pt x="412" y="452"/>
                    <a:pt x="387" y="419"/>
                    <a:pt x="362" y="378"/>
                  </a:cubicBezTo>
                  <a:cubicBezTo>
                    <a:pt x="345" y="345"/>
                    <a:pt x="329" y="303"/>
                    <a:pt x="312" y="270"/>
                  </a:cubicBezTo>
                  <a:cubicBezTo>
                    <a:pt x="279" y="187"/>
                    <a:pt x="254" y="104"/>
                    <a:pt x="238" y="21"/>
                  </a:cubicBezTo>
                  <a:cubicBezTo>
                    <a:pt x="234" y="7"/>
                    <a:pt x="219" y="0"/>
                    <a:pt x="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498043" y="1358675"/>
              <a:ext cx="27750" cy="20300"/>
            </a:xfrm>
            <a:custGeom>
              <a:rect b="b" l="l" r="r" t="t"/>
              <a:pathLst>
                <a:path extrusionOk="0" h="812" w="1110">
                  <a:moveTo>
                    <a:pt x="763" y="264"/>
                  </a:moveTo>
                  <a:cubicBezTo>
                    <a:pt x="771" y="273"/>
                    <a:pt x="788" y="273"/>
                    <a:pt x="796" y="281"/>
                  </a:cubicBezTo>
                  <a:cubicBezTo>
                    <a:pt x="846" y="306"/>
                    <a:pt x="887" y="339"/>
                    <a:pt x="920" y="372"/>
                  </a:cubicBezTo>
                  <a:cubicBezTo>
                    <a:pt x="895" y="372"/>
                    <a:pt x="862" y="380"/>
                    <a:pt x="837" y="380"/>
                  </a:cubicBezTo>
                  <a:cubicBezTo>
                    <a:pt x="804" y="372"/>
                    <a:pt x="779" y="372"/>
                    <a:pt x="755" y="364"/>
                  </a:cubicBezTo>
                  <a:cubicBezTo>
                    <a:pt x="738" y="364"/>
                    <a:pt x="730" y="372"/>
                    <a:pt x="721" y="389"/>
                  </a:cubicBezTo>
                  <a:lnTo>
                    <a:pt x="697" y="389"/>
                  </a:lnTo>
                  <a:cubicBezTo>
                    <a:pt x="672" y="372"/>
                    <a:pt x="639" y="364"/>
                    <a:pt x="605" y="356"/>
                  </a:cubicBezTo>
                  <a:cubicBezTo>
                    <a:pt x="622" y="347"/>
                    <a:pt x="630" y="339"/>
                    <a:pt x="647" y="339"/>
                  </a:cubicBezTo>
                  <a:cubicBezTo>
                    <a:pt x="680" y="314"/>
                    <a:pt x="721" y="298"/>
                    <a:pt x="755" y="273"/>
                  </a:cubicBezTo>
                  <a:lnTo>
                    <a:pt x="763" y="264"/>
                  </a:lnTo>
                  <a:close/>
                  <a:moveTo>
                    <a:pt x="671" y="0"/>
                  </a:moveTo>
                  <a:cubicBezTo>
                    <a:pt x="660" y="0"/>
                    <a:pt x="649" y="2"/>
                    <a:pt x="639" y="8"/>
                  </a:cubicBezTo>
                  <a:cubicBezTo>
                    <a:pt x="605" y="32"/>
                    <a:pt x="639" y="66"/>
                    <a:pt x="655" y="82"/>
                  </a:cubicBezTo>
                  <a:cubicBezTo>
                    <a:pt x="688" y="107"/>
                    <a:pt x="721" y="115"/>
                    <a:pt x="746" y="132"/>
                  </a:cubicBezTo>
                  <a:cubicBezTo>
                    <a:pt x="779" y="148"/>
                    <a:pt x="804" y="165"/>
                    <a:pt x="837" y="182"/>
                  </a:cubicBezTo>
                  <a:lnTo>
                    <a:pt x="846" y="190"/>
                  </a:lnTo>
                  <a:cubicBezTo>
                    <a:pt x="796" y="165"/>
                    <a:pt x="746" y="148"/>
                    <a:pt x="697" y="140"/>
                  </a:cubicBezTo>
                  <a:cubicBezTo>
                    <a:pt x="647" y="140"/>
                    <a:pt x="581" y="140"/>
                    <a:pt x="539" y="173"/>
                  </a:cubicBezTo>
                  <a:cubicBezTo>
                    <a:pt x="531" y="182"/>
                    <a:pt x="531" y="215"/>
                    <a:pt x="547" y="223"/>
                  </a:cubicBezTo>
                  <a:cubicBezTo>
                    <a:pt x="589" y="240"/>
                    <a:pt x="630" y="231"/>
                    <a:pt x="672" y="248"/>
                  </a:cubicBezTo>
                  <a:cubicBezTo>
                    <a:pt x="688" y="248"/>
                    <a:pt x="697" y="248"/>
                    <a:pt x="705" y="256"/>
                  </a:cubicBezTo>
                  <a:cubicBezTo>
                    <a:pt x="672" y="256"/>
                    <a:pt x="647" y="264"/>
                    <a:pt x="622" y="273"/>
                  </a:cubicBezTo>
                  <a:cubicBezTo>
                    <a:pt x="581" y="289"/>
                    <a:pt x="539" y="306"/>
                    <a:pt x="498" y="322"/>
                  </a:cubicBezTo>
                  <a:cubicBezTo>
                    <a:pt x="489" y="322"/>
                    <a:pt x="489" y="331"/>
                    <a:pt x="481" y="339"/>
                  </a:cubicBezTo>
                  <a:lnTo>
                    <a:pt x="448" y="339"/>
                  </a:lnTo>
                  <a:cubicBezTo>
                    <a:pt x="349" y="347"/>
                    <a:pt x="224" y="380"/>
                    <a:pt x="158" y="472"/>
                  </a:cubicBezTo>
                  <a:lnTo>
                    <a:pt x="150" y="472"/>
                  </a:lnTo>
                  <a:cubicBezTo>
                    <a:pt x="135" y="500"/>
                    <a:pt x="165" y="523"/>
                    <a:pt x="189" y="523"/>
                  </a:cubicBezTo>
                  <a:cubicBezTo>
                    <a:pt x="193" y="523"/>
                    <a:pt x="196" y="522"/>
                    <a:pt x="199" y="521"/>
                  </a:cubicBezTo>
                  <a:cubicBezTo>
                    <a:pt x="224" y="513"/>
                    <a:pt x="241" y="505"/>
                    <a:pt x="257" y="496"/>
                  </a:cubicBezTo>
                  <a:lnTo>
                    <a:pt x="257" y="496"/>
                  </a:lnTo>
                  <a:cubicBezTo>
                    <a:pt x="241" y="513"/>
                    <a:pt x="224" y="521"/>
                    <a:pt x="216" y="546"/>
                  </a:cubicBezTo>
                  <a:lnTo>
                    <a:pt x="216" y="554"/>
                  </a:lnTo>
                  <a:cubicBezTo>
                    <a:pt x="191" y="563"/>
                    <a:pt x="183" y="588"/>
                    <a:pt x="199" y="612"/>
                  </a:cubicBezTo>
                  <a:cubicBezTo>
                    <a:pt x="191" y="629"/>
                    <a:pt x="199" y="654"/>
                    <a:pt x="199" y="670"/>
                  </a:cubicBezTo>
                  <a:lnTo>
                    <a:pt x="191" y="670"/>
                  </a:lnTo>
                  <a:cubicBezTo>
                    <a:pt x="175" y="670"/>
                    <a:pt x="158" y="662"/>
                    <a:pt x="133" y="662"/>
                  </a:cubicBezTo>
                  <a:lnTo>
                    <a:pt x="75" y="662"/>
                  </a:lnTo>
                  <a:cubicBezTo>
                    <a:pt x="59" y="662"/>
                    <a:pt x="42" y="662"/>
                    <a:pt x="25" y="670"/>
                  </a:cubicBezTo>
                  <a:cubicBezTo>
                    <a:pt x="1" y="670"/>
                    <a:pt x="1" y="695"/>
                    <a:pt x="17" y="712"/>
                  </a:cubicBezTo>
                  <a:cubicBezTo>
                    <a:pt x="34" y="720"/>
                    <a:pt x="50" y="728"/>
                    <a:pt x="67" y="737"/>
                  </a:cubicBezTo>
                  <a:cubicBezTo>
                    <a:pt x="75" y="737"/>
                    <a:pt x="83" y="745"/>
                    <a:pt x="92" y="745"/>
                  </a:cubicBezTo>
                  <a:cubicBezTo>
                    <a:pt x="100" y="753"/>
                    <a:pt x="108" y="762"/>
                    <a:pt x="125" y="762"/>
                  </a:cubicBezTo>
                  <a:cubicBezTo>
                    <a:pt x="158" y="770"/>
                    <a:pt x="191" y="778"/>
                    <a:pt x="233" y="786"/>
                  </a:cubicBezTo>
                  <a:cubicBezTo>
                    <a:pt x="307" y="795"/>
                    <a:pt x="382" y="803"/>
                    <a:pt x="456" y="811"/>
                  </a:cubicBezTo>
                  <a:cubicBezTo>
                    <a:pt x="459" y="812"/>
                    <a:pt x="461" y="812"/>
                    <a:pt x="463" y="812"/>
                  </a:cubicBezTo>
                  <a:cubicBezTo>
                    <a:pt x="499" y="812"/>
                    <a:pt x="504" y="753"/>
                    <a:pt x="465" y="745"/>
                  </a:cubicBezTo>
                  <a:cubicBezTo>
                    <a:pt x="415" y="728"/>
                    <a:pt x="365" y="712"/>
                    <a:pt x="307" y="695"/>
                  </a:cubicBezTo>
                  <a:lnTo>
                    <a:pt x="307" y="687"/>
                  </a:lnTo>
                  <a:lnTo>
                    <a:pt x="299" y="679"/>
                  </a:lnTo>
                  <a:lnTo>
                    <a:pt x="291" y="670"/>
                  </a:lnTo>
                  <a:cubicBezTo>
                    <a:pt x="291" y="662"/>
                    <a:pt x="291" y="662"/>
                    <a:pt x="291" y="654"/>
                  </a:cubicBezTo>
                  <a:lnTo>
                    <a:pt x="291" y="646"/>
                  </a:lnTo>
                  <a:cubicBezTo>
                    <a:pt x="382" y="654"/>
                    <a:pt x="473" y="662"/>
                    <a:pt x="556" y="670"/>
                  </a:cubicBezTo>
                  <a:cubicBezTo>
                    <a:pt x="610" y="675"/>
                    <a:pt x="665" y="679"/>
                    <a:pt x="720" y="679"/>
                  </a:cubicBezTo>
                  <a:cubicBezTo>
                    <a:pt x="775" y="679"/>
                    <a:pt x="829" y="675"/>
                    <a:pt x="879" y="662"/>
                  </a:cubicBezTo>
                  <a:cubicBezTo>
                    <a:pt x="912" y="654"/>
                    <a:pt x="904" y="612"/>
                    <a:pt x="879" y="604"/>
                  </a:cubicBezTo>
                  <a:cubicBezTo>
                    <a:pt x="779" y="563"/>
                    <a:pt x="663" y="563"/>
                    <a:pt x="556" y="563"/>
                  </a:cubicBezTo>
                  <a:cubicBezTo>
                    <a:pt x="498" y="554"/>
                    <a:pt x="431" y="554"/>
                    <a:pt x="365" y="554"/>
                  </a:cubicBezTo>
                  <a:cubicBezTo>
                    <a:pt x="373" y="554"/>
                    <a:pt x="382" y="554"/>
                    <a:pt x="390" y="546"/>
                  </a:cubicBezTo>
                  <a:cubicBezTo>
                    <a:pt x="398" y="546"/>
                    <a:pt x="398" y="538"/>
                    <a:pt x="407" y="538"/>
                  </a:cubicBezTo>
                  <a:cubicBezTo>
                    <a:pt x="423" y="530"/>
                    <a:pt x="423" y="505"/>
                    <a:pt x="407" y="488"/>
                  </a:cubicBezTo>
                  <a:cubicBezTo>
                    <a:pt x="407" y="480"/>
                    <a:pt x="390" y="480"/>
                    <a:pt x="382" y="472"/>
                  </a:cubicBezTo>
                  <a:cubicBezTo>
                    <a:pt x="448" y="463"/>
                    <a:pt x="514" y="455"/>
                    <a:pt x="581" y="455"/>
                  </a:cubicBezTo>
                  <a:lnTo>
                    <a:pt x="605" y="455"/>
                  </a:lnTo>
                  <a:cubicBezTo>
                    <a:pt x="639" y="463"/>
                    <a:pt x="680" y="480"/>
                    <a:pt x="713" y="488"/>
                  </a:cubicBezTo>
                  <a:cubicBezTo>
                    <a:pt x="730" y="488"/>
                    <a:pt x="755" y="472"/>
                    <a:pt x="746" y="455"/>
                  </a:cubicBezTo>
                  <a:cubicBezTo>
                    <a:pt x="813" y="447"/>
                    <a:pt x="879" y="447"/>
                    <a:pt x="953" y="447"/>
                  </a:cubicBezTo>
                  <a:cubicBezTo>
                    <a:pt x="962" y="447"/>
                    <a:pt x="962" y="447"/>
                    <a:pt x="970" y="438"/>
                  </a:cubicBezTo>
                  <a:cubicBezTo>
                    <a:pt x="978" y="447"/>
                    <a:pt x="978" y="455"/>
                    <a:pt x="978" y="455"/>
                  </a:cubicBezTo>
                  <a:cubicBezTo>
                    <a:pt x="989" y="474"/>
                    <a:pt x="1004" y="481"/>
                    <a:pt x="1018" y="481"/>
                  </a:cubicBezTo>
                  <a:cubicBezTo>
                    <a:pt x="1049" y="481"/>
                    <a:pt x="1078" y="447"/>
                    <a:pt x="1061" y="414"/>
                  </a:cubicBezTo>
                  <a:cubicBezTo>
                    <a:pt x="1045" y="372"/>
                    <a:pt x="1020" y="339"/>
                    <a:pt x="995" y="306"/>
                  </a:cubicBezTo>
                  <a:lnTo>
                    <a:pt x="995" y="306"/>
                  </a:lnTo>
                  <a:lnTo>
                    <a:pt x="1003" y="314"/>
                  </a:lnTo>
                  <a:cubicBezTo>
                    <a:pt x="1014" y="323"/>
                    <a:pt x="1026" y="327"/>
                    <a:pt x="1037" y="327"/>
                  </a:cubicBezTo>
                  <a:cubicBezTo>
                    <a:pt x="1077" y="327"/>
                    <a:pt x="1110" y="280"/>
                    <a:pt x="1078" y="248"/>
                  </a:cubicBezTo>
                  <a:cubicBezTo>
                    <a:pt x="978" y="148"/>
                    <a:pt x="862" y="66"/>
                    <a:pt x="746" y="16"/>
                  </a:cubicBezTo>
                  <a:cubicBezTo>
                    <a:pt x="723" y="10"/>
                    <a:pt x="697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541968" y="1335075"/>
              <a:ext cx="4375" cy="16050"/>
            </a:xfrm>
            <a:custGeom>
              <a:rect b="b" l="l" r="r" t="t"/>
              <a:pathLst>
                <a:path extrusionOk="0" h="642" w="175">
                  <a:moveTo>
                    <a:pt x="113" y="0"/>
                  </a:moveTo>
                  <a:cubicBezTo>
                    <a:pt x="106" y="0"/>
                    <a:pt x="98" y="2"/>
                    <a:pt x="91" y="7"/>
                  </a:cubicBezTo>
                  <a:cubicBezTo>
                    <a:pt x="83" y="7"/>
                    <a:pt x="83" y="7"/>
                    <a:pt x="75" y="15"/>
                  </a:cubicBezTo>
                  <a:lnTo>
                    <a:pt x="75" y="24"/>
                  </a:lnTo>
                  <a:lnTo>
                    <a:pt x="66" y="24"/>
                  </a:lnTo>
                  <a:cubicBezTo>
                    <a:pt x="58" y="32"/>
                    <a:pt x="58" y="40"/>
                    <a:pt x="50" y="40"/>
                  </a:cubicBezTo>
                  <a:cubicBezTo>
                    <a:pt x="50" y="48"/>
                    <a:pt x="50" y="57"/>
                    <a:pt x="50" y="65"/>
                  </a:cubicBezTo>
                  <a:cubicBezTo>
                    <a:pt x="42" y="82"/>
                    <a:pt x="42" y="98"/>
                    <a:pt x="42" y="106"/>
                  </a:cubicBezTo>
                  <a:cubicBezTo>
                    <a:pt x="33" y="106"/>
                    <a:pt x="17" y="115"/>
                    <a:pt x="8" y="131"/>
                  </a:cubicBezTo>
                  <a:cubicBezTo>
                    <a:pt x="0" y="173"/>
                    <a:pt x="0" y="214"/>
                    <a:pt x="0" y="256"/>
                  </a:cubicBezTo>
                  <a:cubicBezTo>
                    <a:pt x="0" y="297"/>
                    <a:pt x="8" y="330"/>
                    <a:pt x="8" y="372"/>
                  </a:cubicBezTo>
                  <a:cubicBezTo>
                    <a:pt x="25" y="454"/>
                    <a:pt x="42" y="537"/>
                    <a:pt x="66" y="612"/>
                  </a:cubicBezTo>
                  <a:cubicBezTo>
                    <a:pt x="73" y="632"/>
                    <a:pt x="89" y="641"/>
                    <a:pt x="105" y="641"/>
                  </a:cubicBezTo>
                  <a:cubicBezTo>
                    <a:pt x="128" y="641"/>
                    <a:pt x="151" y="621"/>
                    <a:pt x="141" y="587"/>
                  </a:cubicBezTo>
                  <a:cubicBezTo>
                    <a:pt x="124" y="512"/>
                    <a:pt x="116" y="438"/>
                    <a:pt x="100" y="363"/>
                  </a:cubicBezTo>
                  <a:cubicBezTo>
                    <a:pt x="100" y="322"/>
                    <a:pt x="91" y="289"/>
                    <a:pt x="91" y="247"/>
                  </a:cubicBezTo>
                  <a:lnTo>
                    <a:pt x="83" y="214"/>
                  </a:lnTo>
                  <a:lnTo>
                    <a:pt x="83" y="214"/>
                  </a:lnTo>
                  <a:cubicBezTo>
                    <a:pt x="91" y="222"/>
                    <a:pt x="91" y="222"/>
                    <a:pt x="100" y="231"/>
                  </a:cubicBezTo>
                  <a:cubicBezTo>
                    <a:pt x="108" y="239"/>
                    <a:pt x="118" y="243"/>
                    <a:pt x="129" y="243"/>
                  </a:cubicBezTo>
                  <a:cubicBezTo>
                    <a:pt x="139" y="243"/>
                    <a:pt x="149" y="239"/>
                    <a:pt x="158" y="231"/>
                  </a:cubicBezTo>
                  <a:cubicBezTo>
                    <a:pt x="174" y="214"/>
                    <a:pt x="174" y="189"/>
                    <a:pt x="158" y="173"/>
                  </a:cubicBezTo>
                  <a:lnTo>
                    <a:pt x="158" y="164"/>
                  </a:lnTo>
                  <a:lnTo>
                    <a:pt x="149" y="156"/>
                  </a:lnTo>
                  <a:cubicBezTo>
                    <a:pt x="149" y="156"/>
                    <a:pt x="149" y="148"/>
                    <a:pt x="141" y="148"/>
                  </a:cubicBezTo>
                  <a:lnTo>
                    <a:pt x="141" y="140"/>
                  </a:lnTo>
                  <a:lnTo>
                    <a:pt x="141" y="131"/>
                  </a:lnTo>
                  <a:lnTo>
                    <a:pt x="141" y="123"/>
                  </a:lnTo>
                  <a:lnTo>
                    <a:pt x="141" y="115"/>
                  </a:lnTo>
                  <a:lnTo>
                    <a:pt x="141" y="98"/>
                  </a:lnTo>
                  <a:lnTo>
                    <a:pt x="141" y="82"/>
                  </a:lnTo>
                  <a:lnTo>
                    <a:pt x="141" y="73"/>
                  </a:lnTo>
                  <a:cubicBezTo>
                    <a:pt x="141" y="65"/>
                    <a:pt x="141" y="57"/>
                    <a:pt x="141" y="48"/>
                  </a:cubicBezTo>
                  <a:cubicBezTo>
                    <a:pt x="141" y="48"/>
                    <a:pt x="149" y="40"/>
                    <a:pt x="149" y="32"/>
                  </a:cubicBezTo>
                  <a:cubicBezTo>
                    <a:pt x="149" y="14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546518" y="1331225"/>
              <a:ext cx="9750" cy="16675"/>
            </a:xfrm>
            <a:custGeom>
              <a:rect b="b" l="l" r="r" t="t"/>
              <a:pathLst>
                <a:path extrusionOk="0" h="667" w="390">
                  <a:moveTo>
                    <a:pt x="183" y="252"/>
                  </a:moveTo>
                  <a:cubicBezTo>
                    <a:pt x="199" y="285"/>
                    <a:pt x="208" y="310"/>
                    <a:pt x="224" y="343"/>
                  </a:cubicBezTo>
                  <a:cubicBezTo>
                    <a:pt x="208" y="376"/>
                    <a:pt x="191" y="418"/>
                    <a:pt x="174" y="451"/>
                  </a:cubicBezTo>
                  <a:cubicBezTo>
                    <a:pt x="174" y="434"/>
                    <a:pt x="174" y="410"/>
                    <a:pt x="174" y="385"/>
                  </a:cubicBezTo>
                  <a:lnTo>
                    <a:pt x="183" y="385"/>
                  </a:lnTo>
                  <a:cubicBezTo>
                    <a:pt x="183" y="343"/>
                    <a:pt x="183" y="302"/>
                    <a:pt x="183" y="269"/>
                  </a:cubicBezTo>
                  <a:lnTo>
                    <a:pt x="183" y="252"/>
                  </a:lnTo>
                  <a:close/>
                  <a:moveTo>
                    <a:pt x="284" y="0"/>
                  </a:moveTo>
                  <a:cubicBezTo>
                    <a:pt x="271" y="0"/>
                    <a:pt x="257" y="8"/>
                    <a:pt x="257" y="20"/>
                  </a:cubicBezTo>
                  <a:lnTo>
                    <a:pt x="257" y="45"/>
                  </a:lnTo>
                  <a:cubicBezTo>
                    <a:pt x="257" y="53"/>
                    <a:pt x="266" y="62"/>
                    <a:pt x="266" y="70"/>
                  </a:cubicBezTo>
                  <a:cubicBezTo>
                    <a:pt x="266" y="78"/>
                    <a:pt x="274" y="95"/>
                    <a:pt x="274" y="111"/>
                  </a:cubicBezTo>
                  <a:cubicBezTo>
                    <a:pt x="282" y="136"/>
                    <a:pt x="299" y="161"/>
                    <a:pt x="307" y="186"/>
                  </a:cubicBezTo>
                  <a:cubicBezTo>
                    <a:pt x="299" y="186"/>
                    <a:pt x="299" y="194"/>
                    <a:pt x="290" y="202"/>
                  </a:cubicBezTo>
                  <a:cubicBezTo>
                    <a:pt x="290" y="211"/>
                    <a:pt x="282" y="219"/>
                    <a:pt x="274" y="227"/>
                  </a:cubicBezTo>
                  <a:cubicBezTo>
                    <a:pt x="274" y="219"/>
                    <a:pt x="274" y="219"/>
                    <a:pt x="274" y="211"/>
                  </a:cubicBezTo>
                  <a:cubicBezTo>
                    <a:pt x="257" y="178"/>
                    <a:pt x="249" y="144"/>
                    <a:pt x="241" y="120"/>
                  </a:cubicBezTo>
                  <a:cubicBezTo>
                    <a:pt x="232" y="103"/>
                    <a:pt x="224" y="78"/>
                    <a:pt x="216" y="62"/>
                  </a:cubicBezTo>
                  <a:cubicBezTo>
                    <a:pt x="208" y="45"/>
                    <a:pt x="199" y="37"/>
                    <a:pt x="183" y="20"/>
                  </a:cubicBezTo>
                  <a:cubicBezTo>
                    <a:pt x="177" y="18"/>
                    <a:pt x="170" y="17"/>
                    <a:pt x="164" y="17"/>
                  </a:cubicBezTo>
                  <a:cubicBezTo>
                    <a:pt x="144" y="17"/>
                    <a:pt x="123" y="28"/>
                    <a:pt x="116" y="53"/>
                  </a:cubicBezTo>
                  <a:cubicBezTo>
                    <a:pt x="108" y="78"/>
                    <a:pt x="116" y="111"/>
                    <a:pt x="125" y="136"/>
                  </a:cubicBezTo>
                  <a:lnTo>
                    <a:pt x="116" y="144"/>
                  </a:lnTo>
                  <a:cubicBezTo>
                    <a:pt x="108" y="161"/>
                    <a:pt x="108" y="178"/>
                    <a:pt x="100" y="186"/>
                  </a:cubicBezTo>
                  <a:lnTo>
                    <a:pt x="100" y="178"/>
                  </a:lnTo>
                  <a:cubicBezTo>
                    <a:pt x="92" y="153"/>
                    <a:pt x="92" y="128"/>
                    <a:pt x="83" y="103"/>
                  </a:cubicBezTo>
                  <a:cubicBezTo>
                    <a:pt x="75" y="86"/>
                    <a:pt x="75" y="78"/>
                    <a:pt x="75" y="62"/>
                  </a:cubicBezTo>
                  <a:cubicBezTo>
                    <a:pt x="67" y="45"/>
                    <a:pt x="58" y="37"/>
                    <a:pt x="58" y="20"/>
                  </a:cubicBezTo>
                  <a:cubicBezTo>
                    <a:pt x="53" y="12"/>
                    <a:pt x="44" y="8"/>
                    <a:pt x="35" y="8"/>
                  </a:cubicBezTo>
                  <a:cubicBezTo>
                    <a:pt x="18" y="8"/>
                    <a:pt x="0" y="21"/>
                    <a:pt x="0" y="37"/>
                  </a:cubicBezTo>
                  <a:cubicBezTo>
                    <a:pt x="0" y="86"/>
                    <a:pt x="17" y="144"/>
                    <a:pt x="25" y="202"/>
                  </a:cubicBezTo>
                  <a:cubicBezTo>
                    <a:pt x="34" y="252"/>
                    <a:pt x="42" y="302"/>
                    <a:pt x="58" y="360"/>
                  </a:cubicBezTo>
                  <a:cubicBezTo>
                    <a:pt x="58" y="368"/>
                    <a:pt x="67" y="376"/>
                    <a:pt x="75" y="385"/>
                  </a:cubicBezTo>
                  <a:cubicBezTo>
                    <a:pt x="75" y="459"/>
                    <a:pt x="75" y="542"/>
                    <a:pt x="75" y="617"/>
                  </a:cubicBezTo>
                  <a:cubicBezTo>
                    <a:pt x="79" y="650"/>
                    <a:pt x="104" y="666"/>
                    <a:pt x="128" y="666"/>
                  </a:cubicBezTo>
                  <a:cubicBezTo>
                    <a:pt x="152" y="666"/>
                    <a:pt x="174" y="650"/>
                    <a:pt x="174" y="617"/>
                  </a:cubicBezTo>
                  <a:cubicBezTo>
                    <a:pt x="174" y="584"/>
                    <a:pt x="174" y="542"/>
                    <a:pt x="174" y="509"/>
                  </a:cubicBezTo>
                  <a:cubicBezTo>
                    <a:pt x="183" y="517"/>
                    <a:pt x="191" y="526"/>
                    <a:pt x="199" y="526"/>
                  </a:cubicBezTo>
                  <a:cubicBezTo>
                    <a:pt x="204" y="527"/>
                    <a:pt x="208" y="528"/>
                    <a:pt x="212" y="528"/>
                  </a:cubicBezTo>
                  <a:cubicBezTo>
                    <a:pt x="230" y="528"/>
                    <a:pt x="242" y="513"/>
                    <a:pt x="249" y="492"/>
                  </a:cubicBezTo>
                  <a:cubicBezTo>
                    <a:pt x="257" y="476"/>
                    <a:pt x="266" y="459"/>
                    <a:pt x="274" y="434"/>
                  </a:cubicBezTo>
                  <a:cubicBezTo>
                    <a:pt x="279" y="438"/>
                    <a:pt x="285" y="440"/>
                    <a:pt x="292" y="440"/>
                  </a:cubicBezTo>
                  <a:cubicBezTo>
                    <a:pt x="314" y="440"/>
                    <a:pt x="338" y="419"/>
                    <a:pt x="332" y="393"/>
                  </a:cubicBezTo>
                  <a:cubicBezTo>
                    <a:pt x="324" y="368"/>
                    <a:pt x="315" y="352"/>
                    <a:pt x="307" y="327"/>
                  </a:cubicBezTo>
                  <a:cubicBezTo>
                    <a:pt x="315" y="318"/>
                    <a:pt x="315" y="302"/>
                    <a:pt x="324" y="294"/>
                  </a:cubicBezTo>
                  <a:cubicBezTo>
                    <a:pt x="332" y="269"/>
                    <a:pt x="332" y="244"/>
                    <a:pt x="340" y="219"/>
                  </a:cubicBezTo>
                  <a:lnTo>
                    <a:pt x="365" y="219"/>
                  </a:lnTo>
                  <a:cubicBezTo>
                    <a:pt x="373" y="211"/>
                    <a:pt x="382" y="202"/>
                    <a:pt x="390" y="194"/>
                  </a:cubicBezTo>
                  <a:cubicBezTo>
                    <a:pt x="390" y="178"/>
                    <a:pt x="390" y="169"/>
                    <a:pt x="390" y="153"/>
                  </a:cubicBezTo>
                  <a:cubicBezTo>
                    <a:pt x="373" y="128"/>
                    <a:pt x="365" y="103"/>
                    <a:pt x="348" y="78"/>
                  </a:cubicBezTo>
                  <a:cubicBezTo>
                    <a:pt x="340" y="70"/>
                    <a:pt x="332" y="53"/>
                    <a:pt x="332" y="45"/>
                  </a:cubicBezTo>
                  <a:cubicBezTo>
                    <a:pt x="324" y="37"/>
                    <a:pt x="315" y="28"/>
                    <a:pt x="315" y="20"/>
                  </a:cubicBezTo>
                  <a:cubicBezTo>
                    <a:pt x="307" y="20"/>
                    <a:pt x="307" y="12"/>
                    <a:pt x="299" y="4"/>
                  </a:cubicBezTo>
                  <a:cubicBezTo>
                    <a:pt x="294" y="1"/>
                    <a:pt x="289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560818" y="1319900"/>
              <a:ext cx="7675" cy="7050"/>
            </a:xfrm>
            <a:custGeom>
              <a:rect b="b" l="l" r="r" t="t"/>
              <a:pathLst>
                <a:path extrusionOk="0" h="282" w="307">
                  <a:moveTo>
                    <a:pt x="25" y="1"/>
                  </a:moveTo>
                  <a:cubicBezTo>
                    <a:pt x="8" y="9"/>
                    <a:pt x="0" y="34"/>
                    <a:pt x="8" y="42"/>
                  </a:cubicBezTo>
                  <a:cubicBezTo>
                    <a:pt x="17" y="59"/>
                    <a:pt x="25" y="67"/>
                    <a:pt x="33" y="75"/>
                  </a:cubicBezTo>
                  <a:cubicBezTo>
                    <a:pt x="42" y="92"/>
                    <a:pt x="50" y="100"/>
                    <a:pt x="66" y="109"/>
                  </a:cubicBezTo>
                  <a:cubicBezTo>
                    <a:pt x="75" y="117"/>
                    <a:pt x="83" y="125"/>
                    <a:pt x="91" y="133"/>
                  </a:cubicBezTo>
                  <a:lnTo>
                    <a:pt x="100" y="142"/>
                  </a:lnTo>
                  <a:lnTo>
                    <a:pt x="108" y="142"/>
                  </a:lnTo>
                  <a:lnTo>
                    <a:pt x="116" y="150"/>
                  </a:lnTo>
                  <a:cubicBezTo>
                    <a:pt x="133" y="167"/>
                    <a:pt x="158" y="183"/>
                    <a:pt x="174" y="200"/>
                  </a:cubicBezTo>
                  <a:cubicBezTo>
                    <a:pt x="182" y="208"/>
                    <a:pt x="191" y="225"/>
                    <a:pt x="199" y="233"/>
                  </a:cubicBezTo>
                  <a:lnTo>
                    <a:pt x="199" y="241"/>
                  </a:lnTo>
                  <a:cubicBezTo>
                    <a:pt x="207" y="249"/>
                    <a:pt x="207" y="249"/>
                    <a:pt x="216" y="258"/>
                  </a:cubicBezTo>
                  <a:cubicBezTo>
                    <a:pt x="221" y="269"/>
                    <a:pt x="240" y="281"/>
                    <a:pt x="256" y="281"/>
                  </a:cubicBezTo>
                  <a:cubicBezTo>
                    <a:pt x="262" y="281"/>
                    <a:pt x="269" y="279"/>
                    <a:pt x="274" y="274"/>
                  </a:cubicBezTo>
                  <a:cubicBezTo>
                    <a:pt x="298" y="258"/>
                    <a:pt x="307" y="233"/>
                    <a:pt x="290" y="216"/>
                  </a:cubicBezTo>
                  <a:cubicBezTo>
                    <a:pt x="265" y="167"/>
                    <a:pt x="224" y="117"/>
                    <a:pt x="182" y="84"/>
                  </a:cubicBezTo>
                  <a:cubicBezTo>
                    <a:pt x="166" y="59"/>
                    <a:pt x="141" y="42"/>
                    <a:pt x="116" y="26"/>
                  </a:cubicBezTo>
                  <a:cubicBezTo>
                    <a:pt x="108" y="17"/>
                    <a:pt x="91" y="17"/>
                    <a:pt x="83" y="17"/>
                  </a:cubicBezTo>
                  <a:lnTo>
                    <a:pt x="83" y="9"/>
                  </a:lnTo>
                  <a:lnTo>
                    <a:pt x="75" y="9"/>
                  </a:lnTo>
                  <a:cubicBezTo>
                    <a:pt x="58" y="1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570118" y="1320125"/>
              <a:ext cx="3150" cy="5050"/>
            </a:xfrm>
            <a:custGeom>
              <a:rect b="b" l="l" r="r" t="t"/>
              <a:pathLst>
                <a:path extrusionOk="0" h="202" w="126">
                  <a:moveTo>
                    <a:pt x="34" y="0"/>
                  </a:moveTo>
                  <a:cubicBezTo>
                    <a:pt x="9" y="8"/>
                    <a:pt x="1" y="25"/>
                    <a:pt x="1" y="42"/>
                  </a:cubicBezTo>
                  <a:cubicBezTo>
                    <a:pt x="17" y="83"/>
                    <a:pt x="26" y="124"/>
                    <a:pt x="34" y="166"/>
                  </a:cubicBezTo>
                  <a:cubicBezTo>
                    <a:pt x="34" y="186"/>
                    <a:pt x="57" y="201"/>
                    <a:pt x="74" y="201"/>
                  </a:cubicBezTo>
                  <a:cubicBezTo>
                    <a:pt x="77" y="201"/>
                    <a:pt x="81" y="201"/>
                    <a:pt x="84" y="199"/>
                  </a:cubicBezTo>
                  <a:cubicBezTo>
                    <a:pt x="109" y="191"/>
                    <a:pt x="125" y="166"/>
                    <a:pt x="117" y="141"/>
                  </a:cubicBezTo>
                  <a:cubicBezTo>
                    <a:pt x="100" y="108"/>
                    <a:pt x="92" y="66"/>
                    <a:pt x="75" y="25"/>
                  </a:cubicBezTo>
                  <a:cubicBezTo>
                    <a:pt x="75" y="17"/>
                    <a:pt x="67" y="8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506393" y="1383000"/>
              <a:ext cx="17075" cy="4475"/>
            </a:xfrm>
            <a:custGeom>
              <a:rect b="b" l="l" r="r" t="t"/>
              <a:pathLst>
                <a:path extrusionOk="0" h="179" w="683">
                  <a:moveTo>
                    <a:pt x="291" y="1"/>
                  </a:moveTo>
                  <a:cubicBezTo>
                    <a:pt x="213" y="1"/>
                    <a:pt x="134" y="12"/>
                    <a:pt x="64" y="37"/>
                  </a:cubicBezTo>
                  <a:cubicBezTo>
                    <a:pt x="0" y="69"/>
                    <a:pt x="29" y="178"/>
                    <a:pt x="91" y="178"/>
                  </a:cubicBezTo>
                  <a:cubicBezTo>
                    <a:pt x="93" y="178"/>
                    <a:pt x="95" y="178"/>
                    <a:pt x="97" y="178"/>
                  </a:cubicBezTo>
                  <a:cubicBezTo>
                    <a:pt x="189" y="170"/>
                    <a:pt x="271" y="145"/>
                    <a:pt x="363" y="137"/>
                  </a:cubicBezTo>
                  <a:lnTo>
                    <a:pt x="628" y="137"/>
                  </a:lnTo>
                  <a:cubicBezTo>
                    <a:pt x="630" y="137"/>
                    <a:pt x="633" y="137"/>
                    <a:pt x="636" y="137"/>
                  </a:cubicBezTo>
                  <a:cubicBezTo>
                    <a:pt x="671" y="137"/>
                    <a:pt x="683" y="86"/>
                    <a:pt x="644" y="70"/>
                  </a:cubicBezTo>
                  <a:cubicBezTo>
                    <a:pt x="603" y="54"/>
                    <a:pt x="561" y="37"/>
                    <a:pt x="512" y="21"/>
                  </a:cubicBezTo>
                  <a:cubicBezTo>
                    <a:pt x="470" y="4"/>
                    <a:pt x="412" y="4"/>
                    <a:pt x="363" y="4"/>
                  </a:cubicBezTo>
                  <a:cubicBezTo>
                    <a:pt x="339" y="2"/>
                    <a:pt x="315" y="1"/>
                    <a:pt x="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518575" y="1380450"/>
              <a:ext cx="8300" cy="3350"/>
            </a:xfrm>
            <a:custGeom>
              <a:rect b="b" l="l" r="r" t="t"/>
              <a:pathLst>
                <a:path extrusionOk="0" h="134" w="332">
                  <a:moveTo>
                    <a:pt x="67" y="0"/>
                  </a:moveTo>
                  <a:cubicBezTo>
                    <a:pt x="56" y="0"/>
                    <a:pt x="46" y="2"/>
                    <a:pt x="34" y="7"/>
                  </a:cubicBezTo>
                  <a:cubicBezTo>
                    <a:pt x="9" y="7"/>
                    <a:pt x="1" y="40"/>
                    <a:pt x="17" y="56"/>
                  </a:cubicBezTo>
                  <a:cubicBezTo>
                    <a:pt x="34" y="65"/>
                    <a:pt x="42" y="73"/>
                    <a:pt x="50" y="73"/>
                  </a:cubicBezTo>
                  <a:lnTo>
                    <a:pt x="83" y="89"/>
                  </a:lnTo>
                  <a:lnTo>
                    <a:pt x="92" y="89"/>
                  </a:lnTo>
                  <a:lnTo>
                    <a:pt x="100" y="98"/>
                  </a:lnTo>
                  <a:cubicBezTo>
                    <a:pt x="117" y="106"/>
                    <a:pt x="133" y="106"/>
                    <a:pt x="141" y="106"/>
                  </a:cubicBezTo>
                  <a:cubicBezTo>
                    <a:pt x="183" y="114"/>
                    <a:pt x="224" y="123"/>
                    <a:pt x="266" y="131"/>
                  </a:cubicBezTo>
                  <a:cubicBezTo>
                    <a:pt x="272" y="133"/>
                    <a:pt x="278" y="134"/>
                    <a:pt x="284" y="134"/>
                  </a:cubicBezTo>
                  <a:cubicBezTo>
                    <a:pt x="304" y="134"/>
                    <a:pt x="324" y="123"/>
                    <a:pt x="324" y="98"/>
                  </a:cubicBezTo>
                  <a:cubicBezTo>
                    <a:pt x="332" y="81"/>
                    <a:pt x="315" y="48"/>
                    <a:pt x="291" y="40"/>
                  </a:cubicBezTo>
                  <a:cubicBezTo>
                    <a:pt x="249" y="31"/>
                    <a:pt x="208" y="23"/>
                    <a:pt x="166" y="15"/>
                  </a:cubicBezTo>
                  <a:cubicBezTo>
                    <a:pt x="158" y="7"/>
                    <a:pt x="150" y="7"/>
                    <a:pt x="133" y="7"/>
                  </a:cubicBezTo>
                  <a:lnTo>
                    <a:pt x="100" y="7"/>
                  </a:lnTo>
                  <a:cubicBezTo>
                    <a:pt x="88" y="2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550868" y="1319775"/>
              <a:ext cx="12250" cy="20250"/>
            </a:xfrm>
            <a:custGeom>
              <a:rect b="b" l="l" r="r" t="t"/>
              <a:pathLst>
                <a:path extrusionOk="0" h="810" w="490">
                  <a:moveTo>
                    <a:pt x="38" y="0"/>
                  </a:moveTo>
                  <a:cubicBezTo>
                    <a:pt x="28" y="0"/>
                    <a:pt x="18" y="4"/>
                    <a:pt x="9" y="14"/>
                  </a:cubicBezTo>
                  <a:cubicBezTo>
                    <a:pt x="0" y="31"/>
                    <a:pt x="9" y="47"/>
                    <a:pt x="25" y="56"/>
                  </a:cubicBezTo>
                  <a:cubicBezTo>
                    <a:pt x="67" y="89"/>
                    <a:pt x="108" y="122"/>
                    <a:pt x="150" y="163"/>
                  </a:cubicBezTo>
                  <a:cubicBezTo>
                    <a:pt x="166" y="180"/>
                    <a:pt x="191" y="196"/>
                    <a:pt x="208" y="221"/>
                  </a:cubicBezTo>
                  <a:lnTo>
                    <a:pt x="216" y="230"/>
                  </a:lnTo>
                  <a:lnTo>
                    <a:pt x="199" y="230"/>
                  </a:lnTo>
                  <a:cubicBezTo>
                    <a:pt x="183" y="238"/>
                    <a:pt x="174" y="254"/>
                    <a:pt x="174" y="271"/>
                  </a:cubicBezTo>
                  <a:cubicBezTo>
                    <a:pt x="174" y="304"/>
                    <a:pt x="199" y="329"/>
                    <a:pt x="216" y="354"/>
                  </a:cubicBezTo>
                  <a:lnTo>
                    <a:pt x="266" y="420"/>
                  </a:lnTo>
                  <a:cubicBezTo>
                    <a:pt x="257" y="437"/>
                    <a:pt x="241" y="453"/>
                    <a:pt x="257" y="478"/>
                  </a:cubicBezTo>
                  <a:cubicBezTo>
                    <a:pt x="266" y="503"/>
                    <a:pt x="266" y="536"/>
                    <a:pt x="274" y="561"/>
                  </a:cubicBezTo>
                  <a:cubicBezTo>
                    <a:pt x="282" y="586"/>
                    <a:pt x="290" y="611"/>
                    <a:pt x="299" y="636"/>
                  </a:cubicBezTo>
                  <a:cubicBezTo>
                    <a:pt x="324" y="694"/>
                    <a:pt x="348" y="743"/>
                    <a:pt x="382" y="793"/>
                  </a:cubicBezTo>
                  <a:cubicBezTo>
                    <a:pt x="391" y="805"/>
                    <a:pt x="403" y="810"/>
                    <a:pt x="415" y="810"/>
                  </a:cubicBezTo>
                  <a:cubicBezTo>
                    <a:pt x="445" y="810"/>
                    <a:pt x="474" y="779"/>
                    <a:pt x="456" y="743"/>
                  </a:cubicBezTo>
                  <a:cubicBezTo>
                    <a:pt x="440" y="718"/>
                    <a:pt x="431" y="685"/>
                    <a:pt x="415" y="652"/>
                  </a:cubicBezTo>
                  <a:cubicBezTo>
                    <a:pt x="456" y="652"/>
                    <a:pt x="489" y="619"/>
                    <a:pt x="473" y="578"/>
                  </a:cubicBezTo>
                  <a:cubicBezTo>
                    <a:pt x="456" y="503"/>
                    <a:pt x="423" y="437"/>
                    <a:pt x="382" y="370"/>
                  </a:cubicBezTo>
                  <a:cubicBezTo>
                    <a:pt x="357" y="346"/>
                    <a:pt x="340" y="321"/>
                    <a:pt x="315" y="296"/>
                  </a:cubicBezTo>
                  <a:lnTo>
                    <a:pt x="324" y="288"/>
                  </a:lnTo>
                  <a:cubicBezTo>
                    <a:pt x="340" y="279"/>
                    <a:pt x="348" y="254"/>
                    <a:pt x="332" y="238"/>
                  </a:cubicBezTo>
                  <a:lnTo>
                    <a:pt x="332" y="230"/>
                  </a:lnTo>
                  <a:cubicBezTo>
                    <a:pt x="299" y="180"/>
                    <a:pt x="257" y="130"/>
                    <a:pt x="208" y="97"/>
                  </a:cubicBezTo>
                  <a:cubicBezTo>
                    <a:pt x="158" y="56"/>
                    <a:pt x="108" y="31"/>
                    <a:pt x="58" y="6"/>
                  </a:cubicBezTo>
                  <a:cubicBezTo>
                    <a:pt x="52" y="2"/>
                    <a:pt x="45" y="0"/>
                    <a:pt x="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535118" y="1318675"/>
              <a:ext cx="10175" cy="2500"/>
            </a:xfrm>
            <a:custGeom>
              <a:rect b="b" l="l" r="r" t="t"/>
              <a:pathLst>
                <a:path extrusionOk="0" h="100" w="407">
                  <a:moveTo>
                    <a:pt x="117" y="0"/>
                  </a:moveTo>
                  <a:cubicBezTo>
                    <a:pt x="84" y="0"/>
                    <a:pt x="59" y="8"/>
                    <a:pt x="34" y="8"/>
                  </a:cubicBezTo>
                  <a:cubicBezTo>
                    <a:pt x="1" y="17"/>
                    <a:pt x="9" y="58"/>
                    <a:pt x="34" y="66"/>
                  </a:cubicBezTo>
                  <a:cubicBezTo>
                    <a:pt x="59" y="75"/>
                    <a:pt x="84" y="83"/>
                    <a:pt x="117" y="83"/>
                  </a:cubicBezTo>
                  <a:cubicBezTo>
                    <a:pt x="142" y="83"/>
                    <a:pt x="166" y="91"/>
                    <a:pt x="200" y="91"/>
                  </a:cubicBezTo>
                  <a:cubicBezTo>
                    <a:pt x="249" y="91"/>
                    <a:pt x="307" y="100"/>
                    <a:pt x="365" y="100"/>
                  </a:cubicBezTo>
                  <a:cubicBezTo>
                    <a:pt x="390" y="100"/>
                    <a:pt x="407" y="75"/>
                    <a:pt x="407" y="58"/>
                  </a:cubicBezTo>
                  <a:cubicBezTo>
                    <a:pt x="407" y="33"/>
                    <a:pt x="390" y="8"/>
                    <a:pt x="365" y="8"/>
                  </a:cubicBezTo>
                  <a:lnTo>
                    <a:pt x="365" y="17"/>
                  </a:lnTo>
                  <a:cubicBezTo>
                    <a:pt x="307" y="8"/>
                    <a:pt x="249" y="8"/>
                    <a:pt x="200" y="8"/>
                  </a:cubicBezTo>
                  <a:cubicBezTo>
                    <a:pt x="166" y="8"/>
                    <a:pt x="142" y="0"/>
                    <a:pt x="1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815825" y="1559150"/>
              <a:ext cx="2500" cy="2100"/>
            </a:xfrm>
            <a:custGeom>
              <a:rect b="b" l="l" r="r" t="t"/>
              <a:pathLst>
                <a:path extrusionOk="0" h="84" w="100">
                  <a:moveTo>
                    <a:pt x="50" y="1"/>
                  </a:moveTo>
                  <a:cubicBezTo>
                    <a:pt x="0" y="1"/>
                    <a:pt x="0" y="83"/>
                    <a:pt x="50" y="83"/>
                  </a:cubicBezTo>
                  <a:cubicBezTo>
                    <a:pt x="100" y="83"/>
                    <a:pt x="100" y="1"/>
                    <a:pt x="50" y="1"/>
                  </a:cubicBez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716168" y="1327950"/>
              <a:ext cx="7000" cy="17875"/>
            </a:xfrm>
            <a:custGeom>
              <a:rect b="b" l="l" r="r" t="t"/>
              <a:pathLst>
                <a:path extrusionOk="0" h="715" w="280">
                  <a:moveTo>
                    <a:pt x="246" y="0"/>
                  </a:moveTo>
                  <a:cubicBezTo>
                    <a:pt x="239" y="0"/>
                    <a:pt x="231" y="3"/>
                    <a:pt x="224" y="10"/>
                  </a:cubicBezTo>
                  <a:cubicBezTo>
                    <a:pt x="149" y="101"/>
                    <a:pt x="100" y="209"/>
                    <a:pt x="66" y="317"/>
                  </a:cubicBezTo>
                  <a:cubicBezTo>
                    <a:pt x="33" y="433"/>
                    <a:pt x="8" y="549"/>
                    <a:pt x="0" y="665"/>
                  </a:cubicBezTo>
                  <a:cubicBezTo>
                    <a:pt x="0" y="690"/>
                    <a:pt x="25" y="715"/>
                    <a:pt x="50" y="715"/>
                  </a:cubicBezTo>
                  <a:cubicBezTo>
                    <a:pt x="83" y="715"/>
                    <a:pt x="100" y="690"/>
                    <a:pt x="108" y="665"/>
                  </a:cubicBezTo>
                  <a:cubicBezTo>
                    <a:pt x="116" y="557"/>
                    <a:pt x="141" y="449"/>
                    <a:pt x="174" y="350"/>
                  </a:cubicBezTo>
                  <a:cubicBezTo>
                    <a:pt x="207" y="251"/>
                    <a:pt x="249" y="143"/>
                    <a:pt x="274" y="43"/>
                  </a:cubicBezTo>
                  <a:cubicBezTo>
                    <a:pt x="280" y="20"/>
                    <a:pt x="264" y="0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719018" y="1331225"/>
              <a:ext cx="28400" cy="18750"/>
            </a:xfrm>
            <a:custGeom>
              <a:rect b="b" l="l" r="r" t="t"/>
              <a:pathLst>
                <a:path extrusionOk="0" h="750" w="1136">
                  <a:moveTo>
                    <a:pt x="349" y="1"/>
                  </a:moveTo>
                  <a:cubicBezTo>
                    <a:pt x="320" y="1"/>
                    <a:pt x="286" y="34"/>
                    <a:pt x="267" y="53"/>
                  </a:cubicBezTo>
                  <a:cubicBezTo>
                    <a:pt x="209" y="120"/>
                    <a:pt x="168" y="194"/>
                    <a:pt x="126" y="269"/>
                  </a:cubicBezTo>
                  <a:cubicBezTo>
                    <a:pt x="85" y="360"/>
                    <a:pt x="52" y="451"/>
                    <a:pt x="19" y="542"/>
                  </a:cubicBezTo>
                  <a:cubicBezTo>
                    <a:pt x="12" y="568"/>
                    <a:pt x="36" y="589"/>
                    <a:pt x="59" y="589"/>
                  </a:cubicBezTo>
                  <a:cubicBezTo>
                    <a:pt x="65" y="589"/>
                    <a:pt x="71" y="587"/>
                    <a:pt x="77" y="584"/>
                  </a:cubicBezTo>
                  <a:lnTo>
                    <a:pt x="77" y="584"/>
                  </a:lnTo>
                  <a:cubicBezTo>
                    <a:pt x="60" y="600"/>
                    <a:pt x="44" y="608"/>
                    <a:pt x="27" y="625"/>
                  </a:cubicBezTo>
                  <a:cubicBezTo>
                    <a:pt x="1" y="651"/>
                    <a:pt x="32" y="693"/>
                    <a:pt x="62" y="693"/>
                  </a:cubicBezTo>
                  <a:cubicBezTo>
                    <a:pt x="70" y="693"/>
                    <a:pt x="78" y="690"/>
                    <a:pt x="85" y="683"/>
                  </a:cubicBezTo>
                  <a:cubicBezTo>
                    <a:pt x="143" y="625"/>
                    <a:pt x="209" y="567"/>
                    <a:pt x="267" y="509"/>
                  </a:cubicBezTo>
                  <a:lnTo>
                    <a:pt x="267" y="509"/>
                  </a:lnTo>
                  <a:cubicBezTo>
                    <a:pt x="242" y="559"/>
                    <a:pt x="218" y="600"/>
                    <a:pt x="193" y="650"/>
                  </a:cubicBezTo>
                  <a:cubicBezTo>
                    <a:pt x="181" y="684"/>
                    <a:pt x="205" y="710"/>
                    <a:pt x="229" y="710"/>
                  </a:cubicBezTo>
                  <a:cubicBezTo>
                    <a:pt x="240" y="710"/>
                    <a:pt x="251" y="704"/>
                    <a:pt x="259" y="691"/>
                  </a:cubicBezTo>
                  <a:cubicBezTo>
                    <a:pt x="267" y="683"/>
                    <a:pt x="267" y="683"/>
                    <a:pt x="267" y="675"/>
                  </a:cubicBezTo>
                  <a:cubicBezTo>
                    <a:pt x="276" y="683"/>
                    <a:pt x="284" y="683"/>
                    <a:pt x="292" y="683"/>
                  </a:cubicBezTo>
                  <a:cubicBezTo>
                    <a:pt x="292" y="691"/>
                    <a:pt x="300" y="700"/>
                    <a:pt x="309" y="700"/>
                  </a:cubicBezTo>
                  <a:cubicBezTo>
                    <a:pt x="309" y="708"/>
                    <a:pt x="309" y="716"/>
                    <a:pt x="309" y="724"/>
                  </a:cubicBezTo>
                  <a:cubicBezTo>
                    <a:pt x="319" y="740"/>
                    <a:pt x="334" y="750"/>
                    <a:pt x="349" y="750"/>
                  </a:cubicBezTo>
                  <a:cubicBezTo>
                    <a:pt x="357" y="750"/>
                    <a:pt x="366" y="747"/>
                    <a:pt x="375" y="741"/>
                  </a:cubicBezTo>
                  <a:cubicBezTo>
                    <a:pt x="450" y="708"/>
                    <a:pt x="524" y="675"/>
                    <a:pt x="590" y="633"/>
                  </a:cubicBezTo>
                  <a:cubicBezTo>
                    <a:pt x="632" y="617"/>
                    <a:pt x="665" y="600"/>
                    <a:pt x="698" y="584"/>
                  </a:cubicBezTo>
                  <a:cubicBezTo>
                    <a:pt x="715" y="575"/>
                    <a:pt x="731" y="567"/>
                    <a:pt x="748" y="550"/>
                  </a:cubicBezTo>
                  <a:cubicBezTo>
                    <a:pt x="764" y="534"/>
                    <a:pt x="789" y="526"/>
                    <a:pt x="806" y="509"/>
                  </a:cubicBezTo>
                  <a:cubicBezTo>
                    <a:pt x="822" y="492"/>
                    <a:pt x="814" y="468"/>
                    <a:pt x="798" y="451"/>
                  </a:cubicBezTo>
                  <a:cubicBezTo>
                    <a:pt x="839" y="426"/>
                    <a:pt x="880" y="401"/>
                    <a:pt x="930" y="376"/>
                  </a:cubicBezTo>
                  <a:cubicBezTo>
                    <a:pt x="988" y="335"/>
                    <a:pt x="1054" y="302"/>
                    <a:pt x="1112" y="252"/>
                  </a:cubicBezTo>
                  <a:cubicBezTo>
                    <a:pt x="1135" y="230"/>
                    <a:pt x="1116" y="193"/>
                    <a:pt x="1088" y="193"/>
                  </a:cubicBezTo>
                  <a:cubicBezTo>
                    <a:pt x="1085" y="193"/>
                    <a:pt x="1082" y="193"/>
                    <a:pt x="1079" y="194"/>
                  </a:cubicBezTo>
                  <a:cubicBezTo>
                    <a:pt x="1005" y="211"/>
                    <a:pt x="938" y="252"/>
                    <a:pt x="880" y="294"/>
                  </a:cubicBezTo>
                  <a:cubicBezTo>
                    <a:pt x="814" y="327"/>
                    <a:pt x="748" y="360"/>
                    <a:pt x="690" y="401"/>
                  </a:cubicBezTo>
                  <a:lnTo>
                    <a:pt x="673" y="410"/>
                  </a:lnTo>
                  <a:cubicBezTo>
                    <a:pt x="756" y="343"/>
                    <a:pt x="847" y="285"/>
                    <a:pt x="914" y="211"/>
                  </a:cubicBezTo>
                  <a:cubicBezTo>
                    <a:pt x="936" y="188"/>
                    <a:pt x="918" y="152"/>
                    <a:pt x="889" y="152"/>
                  </a:cubicBezTo>
                  <a:cubicBezTo>
                    <a:pt x="886" y="152"/>
                    <a:pt x="883" y="152"/>
                    <a:pt x="880" y="153"/>
                  </a:cubicBezTo>
                  <a:cubicBezTo>
                    <a:pt x="764" y="194"/>
                    <a:pt x="657" y="277"/>
                    <a:pt x="557" y="352"/>
                  </a:cubicBezTo>
                  <a:cubicBezTo>
                    <a:pt x="491" y="401"/>
                    <a:pt x="425" y="459"/>
                    <a:pt x="367" y="517"/>
                  </a:cubicBezTo>
                  <a:cubicBezTo>
                    <a:pt x="383" y="484"/>
                    <a:pt x="408" y="451"/>
                    <a:pt x="425" y="418"/>
                  </a:cubicBezTo>
                  <a:cubicBezTo>
                    <a:pt x="458" y="368"/>
                    <a:pt x="483" y="327"/>
                    <a:pt x="508" y="285"/>
                  </a:cubicBezTo>
                  <a:cubicBezTo>
                    <a:pt x="524" y="260"/>
                    <a:pt x="541" y="236"/>
                    <a:pt x="549" y="219"/>
                  </a:cubicBezTo>
                  <a:cubicBezTo>
                    <a:pt x="566" y="194"/>
                    <a:pt x="574" y="169"/>
                    <a:pt x="582" y="144"/>
                  </a:cubicBezTo>
                  <a:cubicBezTo>
                    <a:pt x="582" y="124"/>
                    <a:pt x="571" y="109"/>
                    <a:pt x="553" y="109"/>
                  </a:cubicBezTo>
                  <a:cubicBezTo>
                    <a:pt x="549" y="109"/>
                    <a:pt x="545" y="110"/>
                    <a:pt x="541" y="111"/>
                  </a:cubicBezTo>
                  <a:cubicBezTo>
                    <a:pt x="499" y="136"/>
                    <a:pt x="466" y="186"/>
                    <a:pt x="433" y="227"/>
                  </a:cubicBezTo>
                  <a:cubicBezTo>
                    <a:pt x="425" y="244"/>
                    <a:pt x="416" y="260"/>
                    <a:pt x="400" y="277"/>
                  </a:cubicBezTo>
                  <a:cubicBezTo>
                    <a:pt x="334" y="327"/>
                    <a:pt x="276" y="385"/>
                    <a:pt x="218" y="443"/>
                  </a:cubicBezTo>
                  <a:cubicBezTo>
                    <a:pt x="168" y="484"/>
                    <a:pt x="126" y="526"/>
                    <a:pt x="85" y="575"/>
                  </a:cubicBezTo>
                  <a:lnTo>
                    <a:pt x="85" y="567"/>
                  </a:lnTo>
                  <a:cubicBezTo>
                    <a:pt x="151" y="418"/>
                    <a:pt x="242" y="269"/>
                    <a:pt x="342" y="128"/>
                  </a:cubicBezTo>
                  <a:lnTo>
                    <a:pt x="342" y="136"/>
                  </a:lnTo>
                  <a:cubicBezTo>
                    <a:pt x="367" y="103"/>
                    <a:pt x="400" y="53"/>
                    <a:pt x="375" y="12"/>
                  </a:cubicBezTo>
                  <a:cubicBezTo>
                    <a:pt x="367" y="4"/>
                    <a:pt x="358" y="1"/>
                    <a:pt x="3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742193" y="1358425"/>
              <a:ext cx="21225" cy="7050"/>
            </a:xfrm>
            <a:custGeom>
              <a:rect b="b" l="l" r="r" t="t"/>
              <a:pathLst>
                <a:path extrusionOk="0" h="282" w="849">
                  <a:moveTo>
                    <a:pt x="807" y="1"/>
                  </a:moveTo>
                  <a:cubicBezTo>
                    <a:pt x="716" y="1"/>
                    <a:pt x="625" y="18"/>
                    <a:pt x="533" y="42"/>
                  </a:cubicBezTo>
                  <a:cubicBezTo>
                    <a:pt x="533" y="34"/>
                    <a:pt x="525" y="26"/>
                    <a:pt x="509" y="18"/>
                  </a:cubicBezTo>
                  <a:cubicBezTo>
                    <a:pt x="495" y="15"/>
                    <a:pt x="480" y="14"/>
                    <a:pt x="465" y="14"/>
                  </a:cubicBezTo>
                  <a:cubicBezTo>
                    <a:pt x="435" y="14"/>
                    <a:pt x="404" y="18"/>
                    <a:pt x="376" y="18"/>
                  </a:cubicBezTo>
                  <a:cubicBezTo>
                    <a:pt x="326" y="26"/>
                    <a:pt x="277" y="51"/>
                    <a:pt x="235" y="67"/>
                  </a:cubicBezTo>
                  <a:cubicBezTo>
                    <a:pt x="152" y="109"/>
                    <a:pt x="78" y="158"/>
                    <a:pt x="20" y="225"/>
                  </a:cubicBezTo>
                  <a:cubicBezTo>
                    <a:pt x="0" y="251"/>
                    <a:pt x="22" y="282"/>
                    <a:pt x="44" y="282"/>
                  </a:cubicBezTo>
                  <a:cubicBezTo>
                    <a:pt x="50" y="282"/>
                    <a:pt x="56" y="280"/>
                    <a:pt x="61" y="274"/>
                  </a:cubicBezTo>
                  <a:cubicBezTo>
                    <a:pt x="111" y="233"/>
                    <a:pt x="161" y="208"/>
                    <a:pt x="210" y="183"/>
                  </a:cubicBezTo>
                  <a:lnTo>
                    <a:pt x="210" y="183"/>
                  </a:lnTo>
                  <a:cubicBezTo>
                    <a:pt x="203" y="205"/>
                    <a:pt x="222" y="234"/>
                    <a:pt x="244" y="234"/>
                  </a:cubicBezTo>
                  <a:cubicBezTo>
                    <a:pt x="246" y="234"/>
                    <a:pt x="249" y="234"/>
                    <a:pt x="252" y="233"/>
                  </a:cubicBezTo>
                  <a:cubicBezTo>
                    <a:pt x="343" y="192"/>
                    <a:pt x="442" y="158"/>
                    <a:pt x="533" y="134"/>
                  </a:cubicBezTo>
                  <a:cubicBezTo>
                    <a:pt x="625" y="109"/>
                    <a:pt x="724" y="84"/>
                    <a:pt x="815" y="51"/>
                  </a:cubicBezTo>
                  <a:cubicBezTo>
                    <a:pt x="848" y="42"/>
                    <a:pt x="840" y="1"/>
                    <a:pt x="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750743" y="1365275"/>
              <a:ext cx="10800" cy="2100"/>
            </a:xfrm>
            <a:custGeom>
              <a:rect b="b" l="l" r="r" t="t"/>
              <a:pathLst>
                <a:path extrusionOk="0" h="84" w="432">
                  <a:moveTo>
                    <a:pt x="59" y="0"/>
                  </a:moveTo>
                  <a:cubicBezTo>
                    <a:pt x="1" y="0"/>
                    <a:pt x="1" y="83"/>
                    <a:pt x="59" y="83"/>
                  </a:cubicBezTo>
                  <a:lnTo>
                    <a:pt x="365" y="83"/>
                  </a:lnTo>
                  <a:cubicBezTo>
                    <a:pt x="382" y="75"/>
                    <a:pt x="399" y="67"/>
                    <a:pt x="415" y="67"/>
                  </a:cubicBezTo>
                  <a:cubicBezTo>
                    <a:pt x="432" y="58"/>
                    <a:pt x="432" y="25"/>
                    <a:pt x="415" y="17"/>
                  </a:cubicBezTo>
                  <a:cubicBezTo>
                    <a:pt x="399" y="9"/>
                    <a:pt x="382" y="0"/>
                    <a:pt x="365" y="0"/>
                  </a:cubicBezTo>
                  <a:lnTo>
                    <a:pt x="365" y="9"/>
                  </a:lnTo>
                  <a:cubicBezTo>
                    <a:pt x="349" y="0"/>
                    <a:pt x="341" y="0"/>
                    <a:pt x="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756768" y="1371700"/>
              <a:ext cx="17425" cy="7275"/>
            </a:xfrm>
            <a:custGeom>
              <a:rect b="b" l="l" r="r" t="t"/>
              <a:pathLst>
                <a:path extrusionOk="0" h="291" w="697">
                  <a:moveTo>
                    <a:pt x="58" y="0"/>
                  </a:moveTo>
                  <a:cubicBezTo>
                    <a:pt x="0" y="9"/>
                    <a:pt x="0" y="91"/>
                    <a:pt x="58" y="100"/>
                  </a:cubicBezTo>
                  <a:cubicBezTo>
                    <a:pt x="141" y="100"/>
                    <a:pt x="216" y="108"/>
                    <a:pt x="298" y="116"/>
                  </a:cubicBezTo>
                  <a:cubicBezTo>
                    <a:pt x="323" y="125"/>
                    <a:pt x="356" y="133"/>
                    <a:pt x="390" y="141"/>
                  </a:cubicBezTo>
                  <a:cubicBezTo>
                    <a:pt x="381" y="149"/>
                    <a:pt x="390" y="166"/>
                    <a:pt x="398" y="174"/>
                  </a:cubicBezTo>
                  <a:cubicBezTo>
                    <a:pt x="439" y="199"/>
                    <a:pt x="481" y="224"/>
                    <a:pt x="530" y="241"/>
                  </a:cubicBezTo>
                  <a:cubicBezTo>
                    <a:pt x="555" y="257"/>
                    <a:pt x="572" y="265"/>
                    <a:pt x="597" y="274"/>
                  </a:cubicBezTo>
                  <a:cubicBezTo>
                    <a:pt x="613" y="282"/>
                    <a:pt x="622" y="282"/>
                    <a:pt x="638" y="290"/>
                  </a:cubicBezTo>
                  <a:lnTo>
                    <a:pt x="671" y="290"/>
                  </a:lnTo>
                  <a:cubicBezTo>
                    <a:pt x="696" y="290"/>
                    <a:pt x="696" y="265"/>
                    <a:pt x="680" y="257"/>
                  </a:cubicBezTo>
                  <a:cubicBezTo>
                    <a:pt x="671" y="249"/>
                    <a:pt x="663" y="241"/>
                    <a:pt x="655" y="232"/>
                  </a:cubicBezTo>
                  <a:cubicBezTo>
                    <a:pt x="638" y="224"/>
                    <a:pt x="630" y="224"/>
                    <a:pt x="622" y="216"/>
                  </a:cubicBezTo>
                  <a:cubicBezTo>
                    <a:pt x="597" y="207"/>
                    <a:pt x="580" y="199"/>
                    <a:pt x="555" y="191"/>
                  </a:cubicBezTo>
                  <a:cubicBezTo>
                    <a:pt x="539" y="174"/>
                    <a:pt x="514" y="166"/>
                    <a:pt x="497" y="158"/>
                  </a:cubicBezTo>
                  <a:lnTo>
                    <a:pt x="539" y="158"/>
                  </a:lnTo>
                  <a:cubicBezTo>
                    <a:pt x="541" y="158"/>
                    <a:pt x="544" y="159"/>
                    <a:pt x="546" y="159"/>
                  </a:cubicBezTo>
                  <a:cubicBezTo>
                    <a:pt x="572" y="159"/>
                    <a:pt x="571" y="116"/>
                    <a:pt x="555" y="108"/>
                  </a:cubicBezTo>
                  <a:cubicBezTo>
                    <a:pt x="481" y="58"/>
                    <a:pt x="398" y="33"/>
                    <a:pt x="315" y="17"/>
                  </a:cubicBezTo>
                  <a:cubicBezTo>
                    <a:pt x="232" y="9"/>
                    <a:pt x="141" y="0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756775" y="1298125"/>
              <a:ext cx="5225" cy="6025"/>
            </a:xfrm>
            <a:custGeom>
              <a:rect b="b" l="l" r="r" t="t"/>
              <a:pathLst>
                <a:path extrusionOk="0" h="241" w="209">
                  <a:moveTo>
                    <a:pt x="162" y="1"/>
                  </a:moveTo>
                  <a:cubicBezTo>
                    <a:pt x="153" y="1"/>
                    <a:pt x="145" y="3"/>
                    <a:pt x="142" y="10"/>
                  </a:cubicBezTo>
                  <a:cubicBezTo>
                    <a:pt x="117" y="43"/>
                    <a:pt x="92" y="76"/>
                    <a:pt x="67" y="101"/>
                  </a:cubicBezTo>
                  <a:lnTo>
                    <a:pt x="34" y="151"/>
                  </a:lnTo>
                  <a:cubicBezTo>
                    <a:pt x="26" y="168"/>
                    <a:pt x="17" y="176"/>
                    <a:pt x="9" y="192"/>
                  </a:cubicBezTo>
                  <a:cubicBezTo>
                    <a:pt x="1" y="209"/>
                    <a:pt x="1" y="226"/>
                    <a:pt x="9" y="234"/>
                  </a:cubicBezTo>
                  <a:cubicBezTo>
                    <a:pt x="17" y="238"/>
                    <a:pt x="26" y="240"/>
                    <a:pt x="33" y="240"/>
                  </a:cubicBezTo>
                  <a:cubicBezTo>
                    <a:pt x="40" y="240"/>
                    <a:pt x="46" y="238"/>
                    <a:pt x="51" y="234"/>
                  </a:cubicBezTo>
                  <a:cubicBezTo>
                    <a:pt x="67" y="217"/>
                    <a:pt x="75" y="209"/>
                    <a:pt x="92" y="192"/>
                  </a:cubicBezTo>
                  <a:cubicBezTo>
                    <a:pt x="100" y="184"/>
                    <a:pt x="117" y="168"/>
                    <a:pt x="125" y="151"/>
                  </a:cubicBezTo>
                  <a:cubicBezTo>
                    <a:pt x="150" y="126"/>
                    <a:pt x="175" y="101"/>
                    <a:pt x="191" y="68"/>
                  </a:cubicBezTo>
                  <a:cubicBezTo>
                    <a:pt x="200" y="60"/>
                    <a:pt x="208" y="52"/>
                    <a:pt x="208" y="43"/>
                  </a:cubicBezTo>
                  <a:cubicBezTo>
                    <a:pt x="208" y="35"/>
                    <a:pt x="200" y="18"/>
                    <a:pt x="191" y="10"/>
                  </a:cubicBezTo>
                  <a:cubicBezTo>
                    <a:pt x="187" y="5"/>
                    <a:pt x="174" y="1"/>
                    <a:pt x="1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507368" y="1306150"/>
              <a:ext cx="4775" cy="6425"/>
            </a:xfrm>
            <a:custGeom>
              <a:rect b="b" l="l" r="r" t="t"/>
              <a:pathLst>
                <a:path extrusionOk="0" h="257" w="191">
                  <a:moveTo>
                    <a:pt x="31" y="1"/>
                  </a:moveTo>
                  <a:cubicBezTo>
                    <a:pt x="27" y="1"/>
                    <a:pt x="22" y="2"/>
                    <a:pt x="17" y="4"/>
                  </a:cubicBezTo>
                  <a:cubicBezTo>
                    <a:pt x="9" y="12"/>
                    <a:pt x="0" y="29"/>
                    <a:pt x="9" y="37"/>
                  </a:cubicBezTo>
                  <a:cubicBezTo>
                    <a:pt x="25" y="79"/>
                    <a:pt x="50" y="120"/>
                    <a:pt x="67" y="153"/>
                  </a:cubicBezTo>
                  <a:cubicBezTo>
                    <a:pt x="83" y="170"/>
                    <a:pt x="92" y="186"/>
                    <a:pt x="108" y="203"/>
                  </a:cubicBezTo>
                  <a:cubicBezTo>
                    <a:pt x="125" y="219"/>
                    <a:pt x="141" y="236"/>
                    <a:pt x="158" y="244"/>
                  </a:cubicBezTo>
                  <a:cubicBezTo>
                    <a:pt x="164" y="250"/>
                    <a:pt x="170" y="256"/>
                    <a:pt x="175" y="256"/>
                  </a:cubicBezTo>
                  <a:cubicBezTo>
                    <a:pt x="178" y="256"/>
                    <a:pt x="180" y="255"/>
                    <a:pt x="183" y="253"/>
                  </a:cubicBezTo>
                  <a:cubicBezTo>
                    <a:pt x="191" y="244"/>
                    <a:pt x="191" y="228"/>
                    <a:pt x="191" y="219"/>
                  </a:cubicBezTo>
                  <a:cubicBezTo>
                    <a:pt x="174" y="203"/>
                    <a:pt x="166" y="186"/>
                    <a:pt x="150" y="170"/>
                  </a:cubicBezTo>
                  <a:cubicBezTo>
                    <a:pt x="141" y="153"/>
                    <a:pt x="125" y="137"/>
                    <a:pt x="116" y="120"/>
                  </a:cubicBezTo>
                  <a:cubicBezTo>
                    <a:pt x="92" y="87"/>
                    <a:pt x="75" y="54"/>
                    <a:pt x="50" y="12"/>
                  </a:cubicBezTo>
                  <a:cubicBezTo>
                    <a:pt x="50" y="6"/>
                    <a:pt x="42" y="1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785768" y="1345450"/>
              <a:ext cx="7675" cy="9525"/>
            </a:xfrm>
            <a:custGeom>
              <a:rect b="b" l="l" r="r" t="t"/>
              <a:pathLst>
                <a:path extrusionOk="0" h="381" w="307">
                  <a:moveTo>
                    <a:pt x="255" y="1"/>
                  </a:moveTo>
                  <a:cubicBezTo>
                    <a:pt x="247" y="1"/>
                    <a:pt x="239" y="3"/>
                    <a:pt x="232" y="6"/>
                  </a:cubicBezTo>
                  <a:cubicBezTo>
                    <a:pt x="224" y="6"/>
                    <a:pt x="216" y="15"/>
                    <a:pt x="207" y="23"/>
                  </a:cubicBezTo>
                  <a:lnTo>
                    <a:pt x="199" y="39"/>
                  </a:lnTo>
                  <a:lnTo>
                    <a:pt x="199" y="48"/>
                  </a:lnTo>
                  <a:cubicBezTo>
                    <a:pt x="191" y="64"/>
                    <a:pt x="182" y="73"/>
                    <a:pt x="174" y="89"/>
                  </a:cubicBezTo>
                  <a:cubicBezTo>
                    <a:pt x="166" y="122"/>
                    <a:pt x="149" y="147"/>
                    <a:pt x="133" y="172"/>
                  </a:cubicBezTo>
                  <a:cubicBezTo>
                    <a:pt x="100" y="222"/>
                    <a:pt x="58" y="271"/>
                    <a:pt x="17" y="313"/>
                  </a:cubicBezTo>
                  <a:cubicBezTo>
                    <a:pt x="0" y="321"/>
                    <a:pt x="0" y="354"/>
                    <a:pt x="17" y="371"/>
                  </a:cubicBezTo>
                  <a:cubicBezTo>
                    <a:pt x="24" y="378"/>
                    <a:pt x="31" y="380"/>
                    <a:pt x="38" y="380"/>
                  </a:cubicBezTo>
                  <a:cubicBezTo>
                    <a:pt x="47" y="380"/>
                    <a:pt x="57" y="376"/>
                    <a:pt x="66" y="371"/>
                  </a:cubicBezTo>
                  <a:lnTo>
                    <a:pt x="75" y="371"/>
                  </a:lnTo>
                  <a:cubicBezTo>
                    <a:pt x="124" y="321"/>
                    <a:pt x="166" y="271"/>
                    <a:pt x="207" y="213"/>
                  </a:cubicBezTo>
                  <a:cubicBezTo>
                    <a:pt x="224" y="189"/>
                    <a:pt x="240" y="164"/>
                    <a:pt x="257" y="139"/>
                  </a:cubicBezTo>
                  <a:cubicBezTo>
                    <a:pt x="274" y="97"/>
                    <a:pt x="307" y="56"/>
                    <a:pt x="282" y="15"/>
                  </a:cubicBezTo>
                  <a:cubicBezTo>
                    <a:pt x="277" y="5"/>
                    <a:pt x="266" y="1"/>
                    <a:pt x="2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788443" y="1338875"/>
              <a:ext cx="3350" cy="5775"/>
            </a:xfrm>
            <a:custGeom>
              <a:rect b="b" l="l" r="r" t="t"/>
              <a:pathLst>
                <a:path extrusionOk="0" h="231" w="134">
                  <a:moveTo>
                    <a:pt x="111" y="0"/>
                  </a:moveTo>
                  <a:cubicBezTo>
                    <a:pt x="105" y="0"/>
                    <a:pt x="98" y="4"/>
                    <a:pt x="92" y="12"/>
                  </a:cubicBezTo>
                  <a:cubicBezTo>
                    <a:pt x="75" y="37"/>
                    <a:pt x="59" y="62"/>
                    <a:pt x="51" y="95"/>
                  </a:cubicBezTo>
                  <a:cubicBezTo>
                    <a:pt x="34" y="112"/>
                    <a:pt x="26" y="120"/>
                    <a:pt x="17" y="137"/>
                  </a:cubicBezTo>
                  <a:cubicBezTo>
                    <a:pt x="17" y="153"/>
                    <a:pt x="9" y="170"/>
                    <a:pt x="1" y="186"/>
                  </a:cubicBezTo>
                  <a:cubicBezTo>
                    <a:pt x="1" y="203"/>
                    <a:pt x="9" y="228"/>
                    <a:pt x="34" y="228"/>
                  </a:cubicBezTo>
                  <a:cubicBezTo>
                    <a:pt x="37" y="229"/>
                    <a:pt x="40" y="230"/>
                    <a:pt x="43" y="230"/>
                  </a:cubicBezTo>
                  <a:cubicBezTo>
                    <a:pt x="56" y="230"/>
                    <a:pt x="69" y="217"/>
                    <a:pt x="75" y="203"/>
                  </a:cubicBezTo>
                  <a:cubicBezTo>
                    <a:pt x="84" y="186"/>
                    <a:pt x="92" y="170"/>
                    <a:pt x="92" y="162"/>
                  </a:cubicBezTo>
                  <a:cubicBezTo>
                    <a:pt x="100" y="145"/>
                    <a:pt x="100" y="128"/>
                    <a:pt x="109" y="120"/>
                  </a:cubicBezTo>
                  <a:cubicBezTo>
                    <a:pt x="117" y="87"/>
                    <a:pt x="125" y="62"/>
                    <a:pt x="133" y="29"/>
                  </a:cubicBezTo>
                  <a:cubicBezTo>
                    <a:pt x="133" y="13"/>
                    <a:pt x="123" y="0"/>
                    <a:pt x="1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654068" y="1387100"/>
              <a:ext cx="3700" cy="20825"/>
            </a:xfrm>
            <a:custGeom>
              <a:rect b="b" l="l" r="r" t="t"/>
              <a:pathLst>
                <a:path extrusionOk="0" h="833" w="148">
                  <a:moveTo>
                    <a:pt x="103" y="0"/>
                  </a:moveTo>
                  <a:cubicBezTo>
                    <a:pt x="91" y="0"/>
                    <a:pt x="78" y="9"/>
                    <a:pt x="73" y="22"/>
                  </a:cubicBezTo>
                  <a:cubicBezTo>
                    <a:pt x="40" y="147"/>
                    <a:pt x="40" y="287"/>
                    <a:pt x="40" y="420"/>
                  </a:cubicBezTo>
                  <a:cubicBezTo>
                    <a:pt x="32" y="486"/>
                    <a:pt x="32" y="553"/>
                    <a:pt x="40" y="619"/>
                  </a:cubicBezTo>
                  <a:cubicBezTo>
                    <a:pt x="48" y="685"/>
                    <a:pt x="40" y="743"/>
                    <a:pt x="7" y="809"/>
                  </a:cubicBezTo>
                  <a:cubicBezTo>
                    <a:pt x="1" y="821"/>
                    <a:pt x="16" y="833"/>
                    <a:pt x="28" y="833"/>
                  </a:cubicBezTo>
                  <a:cubicBezTo>
                    <a:pt x="33" y="833"/>
                    <a:pt x="38" y="831"/>
                    <a:pt x="40" y="826"/>
                  </a:cubicBezTo>
                  <a:cubicBezTo>
                    <a:pt x="48" y="818"/>
                    <a:pt x="48" y="809"/>
                    <a:pt x="48" y="809"/>
                  </a:cubicBezTo>
                  <a:lnTo>
                    <a:pt x="57" y="801"/>
                  </a:lnTo>
                  <a:lnTo>
                    <a:pt x="65" y="785"/>
                  </a:lnTo>
                  <a:cubicBezTo>
                    <a:pt x="73" y="776"/>
                    <a:pt x="81" y="776"/>
                    <a:pt x="81" y="768"/>
                  </a:cubicBezTo>
                  <a:cubicBezTo>
                    <a:pt x="81" y="760"/>
                    <a:pt x="73" y="751"/>
                    <a:pt x="65" y="751"/>
                  </a:cubicBezTo>
                  <a:cubicBezTo>
                    <a:pt x="81" y="718"/>
                    <a:pt x="90" y="693"/>
                    <a:pt x="98" y="660"/>
                  </a:cubicBezTo>
                  <a:cubicBezTo>
                    <a:pt x="115" y="594"/>
                    <a:pt x="123" y="528"/>
                    <a:pt x="123" y="453"/>
                  </a:cubicBezTo>
                  <a:cubicBezTo>
                    <a:pt x="131" y="312"/>
                    <a:pt x="148" y="163"/>
                    <a:pt x="123" y="22"/>
                  </a:cubicBezTo>
                  <a:cubicBezTo>
                    <a:pt x="123" y="7"/>
                    <a:pt x="114" y="0"/>
                    <a:pt x="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658793" y="1390250"/>
              <a:ext cx="2500" cy="7850"/>
            </a:xfrm>
            <a:custGeom>
              <a:rect b="b" l="l" r="r" t="t"/>
              <a:pathLst>
                <a:path extrusionOk="0" h="314" w="100">
                  <a:moveTo>
                    <a:pt x="74" y="1"/>
                  </a:moveTo>
                  <a:cubicBezTo>
                    <a:pt x="64" y="1"/>
                    <a:pt x="54" y="5"/>
                    <a:pt x="50" y="12"/>
                  </a:cubicBezTo>
                  <a:cubicBezTo>
                    <a:pt x="42" y="54"/>
                    <a:pt x="33" y="95"/>
                    <a:pt x="25" y="145"/>
                  </a:cubicBezTo>
                  <a:cubicBezTo>
                    <a:pt x="17" y="186"/>
                    <a:pt x="8" y="228"/>
                    <a:pt x="0" y="269"/>
                  </a:cubicBezTo>
                  <a:cubicBezTo>
                    <a:pt x="0" y="286"/>
                    <a:pt x="8" y="311"/>
                    <a:pt x="25" y="311"/>
                  </a:cubicBezTo>
                  <a:cubicBezTo>
                    <a:pt x="29" y="313"/>
                    <a:pt x="34" y="314"/>
                    <a:pt x="38" y="314"/>
                  </a:cubicBezTo>
                  <a:cubicBezTo>
                    <a:pt x="52" y="314"/>
                    <a:pt x="66" y="304"/>
                    <a:pt x="66" y="286"/>
                  </a:cubicBezTo>
                  <a:lnTo>
                    <a:pt x="75" y="286"/>
                  </a:lnTo>
                  <a:cubicBezTo>
                    <a:pt x="75" y="244"/>
                    <a:pt x="83" y="195"/>
                    <a:pt x="91" y="153"/>
                  </a:cubicBezTo>
                  <a:cubicBezTo>
                    <a:pt x="91" y="128"/>
                    <a:pt x="91" y="112"/>
                    <a:pt x="100" y="87"/>
                  </a:cubicBezTo>
                  <a:cubicBezTo>
                    <a:pt x="100" y="62"/>
                    <a:pt x="100" y="45"/>
                    <a:pt x="100" y="21"/>
                  </a:cubicBezTo>
                  <a:cubicBezTo>
                    <a:pt x="100" y="7"/>
                    <a:pt x="87" y="1"/>
                    <a:pt x="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601418" y="1399925"/>
              <a:ext cx="6550" cy="15675"/>
            </a:xfrm>
            <a:custGeom>
              <a:rect b="b" l="l" r="r" t="t"/>
              <a:pathLst>
                <a:path extrusionOk="0" h="627" w="262">
                  <a:moveTo>
                    <a:pt x="33" y="1"/>
                  </a:moveTo>
                  <a:cubicBezTo>
                    <a:pt x="24" y="1"/>
                    <a:pt x="13" y="5"/>
                    <a:pt x="8" y="15"/>
                  </a:cubicBezTo>
                  <a:cubicBezTo>
                    <a:pt x="0" y="64"/>
                    <a:pt x="25" y="114"/>
                    <a:pt x="41" y="156"/>
                  </a:cubicBezTo>
                  <a:cubicBezTo>
                    <a:pt x="50" y="205"/>
                    <a:pt x="75" y="255"/>
                    <a:pt x="91" y="305"/>
                  </a:cubicBezTo>
                  <a:cubicBezTo>
                    <a:pt x="124" y="404"/>
                    <a:pt x="157" y="504"/>
                    <a:pt x="182" y="603"/>
                  </a:cubicBezTo>
                  <a:cubicBezTo>
                    <a:pt x="189" y="620"/>
                    <a:pt x="204" y="627"/>
                    <a:pt x="219" y="627"/>
                  </a:cubicBezTo>
                  <a:cubicBezTo>
                    <a:pt x="240" y="627"/>
                    <a:pt x="262" y="611"/>
                    <a:pt x="257" y="586"/>
                  </a:cubicBezTo>
                  <a:cubicBezTo>
                    <a:pt x="232" y="487"/>
                    <a:pt x="207" y="388"/>
                    <a:pt x="174" y="288"/>
                  </a:cubicBezTo>
                  <a:cubicBezTo>
                    <a:pt x="157" y="238"/>
                    <a:pt x="141" y="189"/>
                    <a:pt x="124" y="139"/>
                  </a:cubicBezTo>
                  <a:cubicBezTo>
                    <a:pt x="108" y="98"/>
                    <a:pt x="91" y="40"/>
                    <a:pt x="50" y="6"/>
                  </a:cubicBezTo>
                  <a:cubicBezTo>
                    <a:pt x="46" y="3"/>
                    <a:pt x="40" y="1"/>
                    <a:pt x="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607618" y="1399275"/>
              <a:ext cx="2850" cy="10600"/>
            </a:xfrm>
            <a:custGeom>
              <a:rect b="b" l="l" r="r" t="t"/>
              <a:pathLst>
                <a:path extrusionOk="0" h="424" w="114">
                  <a:moveTo>
                    <a:pt x="29" y="0"/>
                  </a:moveTo>
                  <a:cubicBezTo>
                    <a:pt x="19" y="0"/>
                    <a:pt x="9" y="7"/>
                    <a:pt x="9" y="16"/>
                  </a:cubicBezTo>
                  <a:cubicBezTo>
                    <a:pt x="9" y="32"/>
                    <a:pt x="1" y="57"/>
                    <a:pt x="1" y="74"/>
                  </a:cubicBezTo>
                  <a:cubicBezTo>
                    <a:pt x="1" y="82"/>
                    <a:pt x="9" y="99"/>
                    <a:pt x="9" y="115"/>
                  </a:cubicBezTo>
                  <a:cubicBezTo>
                    <a:pt x="9" y="148"/>
                    <a:pt x="9" y="182"/>
                    <a:pt x="17" y="215"/>
                  </a:cubicBezTo>
                  <a:cubicBezTo>
                    <a:pt x="25" y="281"/>
                    <a:pt x="34" y="339"/>
                    <a:pt x="50" y="405"/>
                  </a:cubicBezTo>
                  <a:cubicBezTo>
                    <a:pt x="53" y="418"/>
                    <a:pt x="64" y="423"/>
                    <a:pt x="75" y="423"/>
                  </a:cubicBezTo>
                  <a:cubicBezTo>
                    <a:pt x="93" y="423"/>
                    <a:pt x="113" y="409"/>
                    <a:pt x="108" y="389"/>
                  </a:cubicBezTo>
                  <a:cubicBezTo>
                    <a:pt x="100" y="322"/>
                    <a:pt x="83" y="264"/>
                    <a:pt x="75" y="198"/>
                  </a:cubicBezTo>
                  <a:cubicBezTo>
                    <a:pt x="75" y="173"/>
                    <a:pt x="67" y="140"/>
                    <a:pt x="67" y="107"/>
                  </a:cubicBezTo>
                  <a:cubicBezTo>
                    <a:pt x="67" y="90"/>
                    <a:pt x="67" y="74"/>
                    <a:pt x="59" y="66"/>
                  </a:cubicBezTo>
                  <a:cubicBezTo>
                    <a:pt x="59" y="49"/>
                    <a:pt x="50" y="32"/>
                    <a:pt x="50" y="16"/>
                  </a:cubicBezTo>
                  <a:cubicBezTo>
                    <a:pt x="47" y="5"/>
                    <a:pt x="38" y="0"/>
                    <a:pt x="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632693" y="1393675"/>
              <a:ext cx="1875" cy="12375"/>
            </a:xfrm>
            <a:custGeom>
              <a:rect b="b" l="l" r="r" t="t"/>
              <a:pathLst>
                <a:path extrusionOk="0" h="495" w="75">
                  <a:moveTo>
                    <a:pt x="51" y="0"/>
                  </a:moveTo>
                  <a:cubicBezTo>
                    <a:pt x="42" y="0"/>
                    <a:pt x="33" y="5"/>
                    <a:pt x="33" y="16"/>
                  </a:cubicBezTo>
                  <a:cubicBezTo>
                    <a:pt x="25" y="49"/>
                    <a:pt x="17" y="91"/>
                    <a:pt x="17" y="124"/>
                  </a:cubicBezTo>
                  <a:cubicBezTo>
                    <a:pt x="8" y="140"/>
                    <a:pt x="8" y="165"/>
                    <a:pt x="0" y="182"/>
                  </a:cubicBezTo>
                  <a:cubicBezTo>
                    <a:pt x="0" y="198"/>
                    <a:pt x="0" y="215"/>
                    <a:pt x="0" y="240"/>
                  </a:cubicBezTo>
                  <a:cubicBezTo>
                    <a:pt x="0" y="314"/>
                    <a:pt x="0" y="389"/>
                    <a:pt x="8" y="464"/>
                  </a:cubicBezTo>
                  <a:cubicBezTo>
                    <a:pt x="8" y="484"/>
                    <a:pt x="25" y="495"/>
                    <a:pt x="42" y="495"/>
                  </a:cubicBezTo>
                  <a:cubicBezTo>
                    <a:pt x="58" y="495"/>
                    <a:pt x="75" y="484"/>
                    <a:pt x="75" y="464"/>
                  </a:cubicBezTo>
                  <a:cubicBezTo>
                    <a:pt x="66" y="389"/>
                    <a:pt x="66" y="314"/>
                    <a:pt x="75" y="240"/>
                  </a:cubicBezTo>
                  <a:cubicBezTo>
                    <a:pt x="75" y="223"/>
                    <a:pt x="75" y="207"/>
                    <a:pt x="75" y="182"/>
                  </a:cubicBezTo>
                  <a:cubicBezTo>
                    <a:pt x="75" y="165"/>
                    <a:pt x="66" y="149"/>
                    <a:pt x="66" y="132"/>
                  </a:cubicBezTo>
                  <a:cubicBezTo>
                    <a:pt x="66" y="91"/>
                    <a:pt x="75" y="58"/>
                    <a:pt x="75" y="16"/>
                  </a:cubicBezTo>
                  <a:cubicBezTo>
                    <a:pt x="75" y="7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636193" y="1393625"/>
              <a:ext cx="2325" cy="12025"/>
            </a:xfrm>
            <a:custGeom>
              <a:rect b="b" l="l" r="r" t="t"/>
              <a:pathLst>
                <a:path extrusionOk="0" h="481" w="93">
                  <a:moveTo>
                    <a:pt x="68" y="0"/>
                  </a:moveTo>
                  <a:cubicBezTo>
                    <a:pt x="57" y="0"/>
                    <a:pt x="46" y="7"/>
                    <a:pt x="42" y="18"/>
                  </a:cubicBezTo>
                  <a:cubicBezTo>
                    <a:pt x="1" y="151"/>
                    <a:pt x="1" y="308"/>
                    <a:pt x="1" y="449"/>
                  </a:cubicBezTo>
                  <a:cubicBezTo>
                    <a:pt x="1" y="470"/>
                    <a:pt x="18" y="480"/>
                    <a:pt x="34" y="480"/>
                  </a:cubicBezTo>
                  <a:cubicBezTo>
                    <a:pt x="51" y="480"/>
                    <a:pt x="67" y="470"/>
                    <a:pt x="67" y="449"/>
                  </a:cubicBezTo>
                  <a:cubicBezTo>
                    <a:pt x="67" y="383"/>
                    <a:pt x="67" y="308"/>
                    <a:pt x="76" y="234"/>
                  </a:cubicBezTo>
                  <a:cubicBezTo>
                    <a:pt x="84" y="167"/>
                    <a:pt x="92" y="93"/>
                    <a:pt x="92" y="26"/>
                  </a:cubicBezTo>
                  <a:cubicBezTo>
                    <a:pt x="92" y="9"/>
                    <a:pt x="80" y="0"/>
                    <a:pt x="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640768" y="1390575"/>
              <a:ext cx="1875" cy="8900"/>
            </a:xfrm>
            <a:custGeom>
              <a:rect b="b" l="l" r="r" t="t"/>
              <a:pathLst>
                <a:path extrusionOk="0" h="356" w="75">
                  <a:moveTo>
                    <a:pt x="26" y="1"/>
                  </a:moveTo>
                  <a:cubicBezTo>
                    <a:pt x="14" y="1"/>
                    <a:pt x="0" y="10"/>
                    <a:pt x="0" y="24"/>
                  </a:cubicBezTo>
                  <a:cubicBezTo>
                    <a:pt x="0" y="74"/>
                    <a:pt x="0" y="124"/>
                    <a:pt x="0" y="173"/>
                  </a:cubicBezTo>
                  <a:cubicBezTo>
                    <a:pt x="0" y="223"/>
                    <a:pt x="0" y="264"/>
                    <a:pt x="0" y="314"/>
                  </a:cubicBezTo>
                  <a:cubicBezTo>
                    <a:pt x="9" y="339"/>
                    <a:pt x="17" y="356"/>
                    <a:pt x="42" y="356"/>
                  </a:cubicBezTo>
                  <a:lnTo>
                    <a:pt x="42" y="347"/>
                  </a:lnTo>
                  <a:cubicBezTo>
                    <a:pt x="58" y="347"/>
                    <a:pt x="75" y="339"/>
                    <a:pt x="75" y="314"/>
                  </a:cubicBezTo>
                  <a:cubicBezTo>
                    <a:pt x="75" y="264"/>
                    <a:pt x="67" y="215"/>
                    <a:pt x="58" y="165"/>
                  </a:cubicBezTo>
                  <a:cubicBezTo>
                    <a:pt x="58" y="115"/>
                    <a:pt x="58" y="66"/>
                    <a:pt x="42" y="16"/>
                  </a:cubicBezTo>
                  <a:cubicBezTo>
                    <a:pt x="42" y="5"/>
                    <a:pt x="34" y="1"/>
                    <a:pt x="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732318" y="1340800"/>
              <a:ext cx="17150" cy="12600"/>
            </a:xfrm>
            <a:custGeom>
              <a:rect b="b" l="l" r="r" t="t"/>
              <a:pathLst>
                <a:path extrusionOk="0" h="504" w="686">
                  <a:moveTo>
                    <a:pt x="639" y="1"/>
                  </a:moveTo>
                  <a:cubicBezTo>
                    <a:pt x="636" y="1"/>
                    <a:pt x="633" y="1"/>
                    <a:pt x="630" y="2"/>
                  </a:cubicBezTo>
                  <a:cubicBezTo>
                    <a:pt x="514" y="35"/>
                    <a:pt x="415" y="93"/>
                    <a:pt x="315" y="159"/>
                  </a:cubicBezTo>
                  <a:cubicBezTo>
                    <a:pt x="216" y="225"/>
                    <a:pt x="116" y="300"/>
                    <a:pt x="25" y="375"/>
                  </a:cubicBezTo>
                  <a:cubicBezTo>
                    <a:pt x="0" y="391"/>
                    <a:pt x="17" y="424"/>
                    <a:pt x="34" y="441"/>
                  </a:cubicBezTo>
                  <a:cubicBezTo>
                    <a:pt x="25" y="457"/>
                    <a:pt x="34" y="474"/>
                    <a:pt x="42" y="491"/>
                  </a:cubicBezTo>
                  <a:cubicBezTo>
                    <a:pt x="50" y="499"/>
                    <a:pt x="63" y="503"/>
                    <a:pt x="75" y="503"/>
                  </a:cubicBezTo>
                  <a:cubicBezTo>
                    <a:pt x="87" y="503"/>
                    <a:pt x="100" y="499"/>
                    <a:pt x="108" y="491"/>
                  </a:cubicBezTo>
                  <a:cubicBezTo>
                    <a:pt x="133" y="466"/>
                    <a:pt x="158" y="449"/>
                    <a:pt x="174" y="433"/>
                  </a:cubicBezTo>
                  <a:cubicBezTo>
                    <a:pt x="187" y="445"/>
                    <a:pt x="203" y="452"/>
                    <a:pt x="218" y="452"/>
                  </a:cubicBezTo>
                  <a:cubicBezTo>
                    <a:pt x="223" y="452"/>
                    <a:pt x="228" y="451"/>
                    <a:pt x="232" y="449"/>
                  </a:cubicBezTo>
                  <a:cubicBezTo>
                    <a:pt x="299" y="399"/>
                    <a:pt x="365" y="358"/>
                    <a:pt x="431" y="325"/>
                  </a:cubicBezTo>
                  <a:cubicBezTo>
                    <a:pt x="498" y="283"/>
                    <a:pt x="564" y="250"/>
                    <a:pt x="630" y="201"/>
                  </a:cubicBezTo>
                  <a:cubicBezTo>
                    <a:pt x="638" y="192"/>
                    <a:pt x="638" y="176"/>
                    <a:pt x="630" y="167"/>
                  </a:cubicBezTo>
                  <a:cubicBezTo>
                    <a:pt x="622" y="151"/>
                    <a:pt x="614" y="151"/>
                    <a:pt x="597" y="151"/>
                  </a:cubicBezTo>
                  <a:cubicBezTo>
                    <a:pt x="522" y="167"/>
                    <a:pt x="448" y="201"/>
                    <a:pt x="382" y="242"/>
                  </a:cubicBezTo>
                  <a:lnTo>
                    <a:pt x="373" y="242"/>
                  </a:lnTo>
                  <a:cubicBezTo>
                    <a:pt x="473" y="176"/>
                    <a:pt x="572" y="126"/>
                    <a:pt x="663" y="51"/>
                  </a:cubicBezTo>
                  <a:cubicBezTo>
                    <a:pt x="686" y="36"/>
                    <a:pt x="667" y="1"/>
                    <a:pt x="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737443" y="1346600"/>
              <a:ext cx="15150" cy="8275"/>
            </a:xfrm>
            <a:custGeom>
              <a:rect b="b" l="l" r="r" t="t"/>
              <a:pathLst>
                <a:path extrusionOk="0" h="331" w="606">
                  <a:moveTo>
                    <a:pt x="551" y="1"/>
                  </a:moveTo>
                  <a:cubicBezTo>
                    <a:pt x="548" y="1"/>
                    <a:pt x="544" y="1"/>
                    <a:pt x="541" y="2"/>
                  </a:cubicBezTo>
                  <a:lnTo>
                    <a:pt x="549" y="2"/>
                  </a:lnTo>
                  <a:cubicBezTo>
                    <a:pt x="450" y="18"/>
                    <a:pt x="367" y="68"/>
                    <a:pt x="284" y="109"/>
                  </a:cubicBezTo>
                  <a:cubicBezTo>
                    <a:pt x="201" y="159"/>
                    <a:pt x="119" y="209"/>
                    <a:pt x="36" y="259"/>
                  </a:cubicBezTo>
                  <a:cubicBezTo>
                    <a:pt x="1" y="280"/>
                    <a:pt x="25" y="330"/>
                    <a:pt x="58" y="330"/>
                  </a:cubicBezTo>
                  <a:cubicBezTo>
                    <a:pt x="64" y="330"/>
                    <a:pt x="71" y="329"/>
                    <a:pt x="77" y="325"/>
                  </a:cubicBezTo>
                  <a:cubicBezTo>
                    <a:pt x="160" y="283"/>
                    <a:pt x="243" y="242"/>
                    <a:pt x="326" y="201"/>
                  </a:cubicBezTo>
                  <a:cubicBezTo>
                    <a:pt x="409" y="167"/>
                    <a:pt x="500" y="126"/>
                    <a:pt x="574" y="76"/>
                  </a:cubicBezTo>
                  <a:cubicBezTo>
                    <a:pt x="605" y="53"/>
                    <a:pt x="593" y="1"/>
                    <a:pt x="5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738243" y="1351400"/>
              <a:ext cx="18325" cy="7100"/>
            </a:xfrm>
            <a:custGeom>
              <a:rect b="b" l="l" r="r" t="t"/>
              <a:pathLst>
                <a:path extrusionOk="0" h="284" w="733">
                  <a:moveTo>
                    <a:pt x="683" y="0"/>
                  </a:moveTo>
                  <a:cubicBezTo>
                    <a:pt x="642" y="9"/>
                    <a:pt x="600" y="25"/>
                    <a:pt x="559" y="42"/>
                  </a:cubicBezTo>
                  <a:cubicBezTo>
                    <a:pt x="509" y="58"/>
                    <a:pt x="468" y="75"/>
                    <a:pt x="426" y="91"/>
                  </a:cubicBezTo>
                  <a:lnTo>
                    <a:pt x="360" y="116"/>
                  </a:lnTo>
                  <a:cubicBezTo>
                    <a:pt x="343" y="116"/>
                    <a:pt x="327" y="125"/>
                    <a:pt x="310" y="125"/>
                  </a:cubicBezTo>
                  <a:cubicBezTo>
                    <a:pt x="285" y="125"/>
                    <a:pt x="252" y="133"/>
                    <a:pt x="219" y="133"/>
                  </a:cubicBezTo>
                  <a:cubicBezTo>
                    <a:pt x="161" y="149"/>
                    <a:pt x="103" y="166"/>
                    <a:pt x="53" y="183"/>
                  </a:cubicBezTo>
                  <a:cubicBezTo>
                    <a:pt x="1" y="198"/>
                    <a:pt x="17" y="268"/>
                    <a:pt x="57" y="268"/>
                  </a:cubicBezTo>
                  <a:cubicBezTo>
                    <a:pt x="61" y="268"/>
                    <a:pt x="66" y="267"/>
                    <a:pt x="70" y="265"/>
                  </a:cubicBezTo>
                  <a:cubicBezTo>
                    <a:pt x="103" y="257"/>
                    <a:pt x="128" y="249"/>
                    <a:pt x="153" y="241"/>
                  </a:cubicBezTo>
                  <a:cubicBezTo>
                    <a:pt x="160" y="262"/>
                    <a:pt x="173" y="284"/>
                    <a:pt x="198" y="284"/>
                  </a:cubicBezTo>
                  <a:cubicBezTo>
                    <a:pt x="202" y="284"/>
                    <a:pt x="206" y="283"/>
                    <a:pt x="211" y="282"/>
                  </a:cubicBezTo>
                  <a:cubicBezTo>
                    <a:pt x="294" y="249"/>
                    <a:pt x="377" y="216"/>
                    <a:pt x="459" y="174"/>
                  </a:cubicBezTo>
                  <a:cubicBezTo>
                    <a:pt x="509" y="158"/>
                    <a:pt x="551" y="141"/>
                    <a:pt x="592" y="125"/>
                  </a:cubicBezTo>
                  <a:cubicBezTo>
                    <a:pt x="633" y="100"/>
                    <a:pt x="675" y="83"/>
                    <a:pt x="708" y="58"/>
                  </a:cubicBezTo>
                  <a:cubicBezTo>
                    <a:pt x="733" y="33"/>
                    <a:pt x="716" y="0"/>
                    <a:pt x="6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754168" y="1365275"/>
              <a:ext cx="16900" cy="7125"/>
            </a:xfrm>
            <a:custGeom>
              <a:rect b="b" l="l" r="r" t="t"/>
              <a:pathLst>
                <a:path extrusionOk="0" h="285" w="676">
                  <a:moveTo>
                    <a:pt x="634" y="0"/>
                  </a:moveTo>
                  <a:cubicBezTo>
                    <a:pt x="535" y="17"/>
                    <a:pt x="436" y="58"/>
                    <a:pt x="336" y="92"/>
                  </a:cubicBezTo>
                  <a:cubicBezTo>
                    <a:pt x="245" y="125"/>
                    <a:pt x="146" y="158"/>
                    <a:pt x="46" y="199"/>
                  </a:cubicBezTo>
                  <a:cubicBezTo>
                    <a:pt x="1" y="214"/>
                    <a:pt x="17" y="284"/>
                    <a:pt x="58" y="284"/>
                  </a:cubicBezTo>
                  <a:cubicBezTo>
                    <a:pt x="62" y="284"/>
                    <a:pt x="67" y="284"/>
                    <a:pt x="71" y="282"/>
                  </a:cubicBezTo>
                  <a:lnTo>
                    <a:pt x="369" y="174"/>
                  </a:lnTo>
                  <a:cubicBezTo>
                    <a:pt x="460" y="133"/>
                    <a:pt x="560" y="100"/>
                    <a:pt x="651" y="50"/>
                  </a:cubicBezTo>
                  <a:cubicBezTo>
                    <a:pt x="676" y="34"/>
                    <a:pt x="659" y="0"/>
                    <a:pt x="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778468" y="1338650"/>
              <a:ext cx="7725" cy="10675"/>
            </a:xfrm>
            <a:custGeom>
              <a:rect b="b" l="l" r="r" t="t"/>
              <a:pathLst>
                <a:path extrusionOk="0" h="427" w="309">
                  <a:moveTo>
                    <a:pt x="278" y="1"/>
                  </a:moveTo>
                  <a:cubicBezTo>
                    <a:pt x="272" y="1"/>
                    <a:pt x="265" y="4"/>
                    <a:pt x="259" y="13"/>
                  </a:cubicBezTo>
                  <a:cubicBezTo>
                    <a:pt x="234" y="38"/>
                    <a:pt x="226" y="71"/>
                    <a:pt x="209" y="104"/>
                  </a:cubicBezTo>
                  <a:cubicBezTo>
                    <a:pt x="193" y="137"/>
                    <a:pt x="168" y="171"/>
                    <a:pt x="151" y="195"/>
                  </a:cubicBezTo>
                  <a:cubicBezTo>
                    <a:pt x="118" y="262"/>
                    <a:pt x="77" y="320"/>
                    <a:pt x="27" y="369"/>
                  </a:cubicBezTo>
                  <a:cubicBezTo>
                    <a:pt x="1" y="396"/>
                    <a:pt x="26" y="427"/>
                    <a:pt x="54" y="427"/>
                  </a:cubicBezTo>
                  <a:cubicBezTo>
                    <a:pt x="62" y="427"/>
                    <a:pt x="70" y="424"/>
                    <a:pt x="77" y="419"/>
                  </a:cubicBezTo>
                  <a:lnTo>
                    <a:pt x="68" y="419"/>
                  </a:lnTo>
                  <a:cubicBezTo>
                    <a:pt x="126" y="369"/>
                    <a:pt x="184" y="311"/>
                    <a:pt x="226" y="245"/>
                  </a:cubicBezTo>
                  <a:cubicBezTo>
                    <a:pt x="251" y="212"/>
                    <a:pt x="267" y="179"/>
                    <a:pt x="284" y="146"/>
                  </a:cubicBezTo>
                  <a:cubicBezTo>
                    <a:pt x="284" y="129"/>
                    <a:pt x="292" y="104"/>
                    <a:pt x="300" y="88"/>
                  </a:cubicBezTo>
                  <a:cubicBezTo>
                    <a:pt x="300" y="71"/>
                    <a:pt x="309" y="46"/>
                    <a:pt x="309" y="30"/>
                  </a:cubicBezTo>
                  <a:cubicBezTo>
                    <a:pt x="303" y="14"/>
                    <a:pt x="291" y="1"/>
                    <a:pt x="2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772493" y="1334400"/>
              <a:ext cx="7075" cy="8900"/>
            </a:xfrm>
            <a:custGeom>
              <a:rect b="b" l="l" r="r" t="t"/>
              <a:pathLst>
                <a:path extrusionOk="0" h="356" w="283">
                  <a:moveTo>
                    <a:pt x="258" y="1"/>
                  </a:moveTo>
                  <a:cubicBezTo>
                    <a:pt x="249" y="1"/>
                    <a:pt x="233" y="1"/>
                    <a:pt x="225" y="17"/>
                  </a:cubicBezTo>
                  <a:cubicBezTo>
                    <a:pt x="191" y="59"/>
                    <a:pt x="158" y="117"/>
                    <a:pt x="125" y="158"/>
                  </a:cubicBezTo>
                  <a:cubicBezTo>
                    <a:pt x="92" y="208"/>
                    <a:pt x="59" y="249"/>
                    <a:pt x="17" y="299"/>
                  </a:cubicBezTo>
                  <a:cubicBezTo>
                    <a:pt x="9" y="307"/>
                    <a:pt x="1" y="332"/>
                    <a:pt x="17" y="349"/>
                  </a:cubicBezTo>
                  <a:cubicBezTo>
                    <a:pt x="26" y="353"/>
                    <a:pt x="36" y="355"/>
                    <a:pt x="45" y="355"/>
                  </a:cubicBezTo>
                  <a:cubicBezTo>
                    <a:pt x="55" y="355"/>
                    <a:pt x="63" y="353"/>
                    <a:pt x="67" y="349"/>
                  </a:cubicBezTo>
                  <a:cubicBezTo>
                    <a:pt x="150" y="258"/>
                    <a:pt x="233" y="150"/>
                    <a:pt x="274" y="34"/>
                  </a:cubicBezTo>
                  <a:cubicBezTo>
                    <a:pt x="283" y="26"/>
                    <a:pt x="274" y="9"/>
                    <a:pt x="2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498043" y="1331925"/>
              <a:ext cx="3050" cy="6750"/>
            </a:xfrm>
            <a:custGeom>
              <a:rect b="b" l="l" r="r" t="t"/>
              <a:pathLst>
                <a:path extrusionOk="0" h="270" w="122">
                  <a:moveTo>
                    <a:pt x="25" y="0"/>
                  </a:moveTo>
                  <a:cubicBezTo>
                    <a:pt x="9" y="0"/>
                    <a:pt x="1" y="17"/>
                    <a:pt x="1" y="34"/>
                  </a:cubicBezTo>
                  <a:cubicBezTo>
                    <a:pt x="17" y="116"/>
                    <a:pt x="34" y="191"/>
                    <a:pt x="83" y="257"/>
                  </a:cubicBezTo>
                  <a:cubicBezTo>
                    <a:pt x="86" y="266"/>
                    <a:pt x="92" y="270"/>
                    <a:pt x="98" y="270"/>
                  </a:cubicBezTo>
                  <a:cubicBezTo>
                    <a:pt x="110" y="270"/>
                    <a:pt x="122" y="257"/>
                    <a:pt x="117" y="241"/>
                  </a:cubicBezTo>
                  <a:cubicBezTo>
                    <a:pt x="92" y="174"/>
                    <a:pt x="67" y="100"/>
                    <a:pt x="59" y="17"/>
                  </a:cubicBezTo>
                  <a:cubicBezTo>
                    <a:pt x="50" y="9"/>
                    <a:pt x="34" y="0"/>
                    <a:pt x="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500118" y="1324950"/>
              <a:ext cx="4300" cy="7225"/>
            </a:xfrm>
            <a:custGeom>
              <a:rect b="b" l="l" r="r" t="t"/>
              <a:pathLst>
                <a:path extrusionOk="0" h="289" w="172">
                  <a:moveTo>
                    <a:pt x="37" y="1"/>
                  </a:moveTo>
                  <a:cubicBezTo>
                    <a:pt x="31" y="1"/>
                    <a:pt x="24" y="3"/>
                    <a:pt x="17" y="6"/>
                  </a:cubicBezTo>
                  <a:cubicBezTo>
                    <a:pt x="0" y="14"/>
                    <a:pt x="0" y="31"/>
                    <a:pt x="9" y="47"/>
                  </a:cubicBezTo>
                  <a:cubicBezTo>
                    <a:pt x="25" y="89"/>
                    <a:pt x="50" y="122"/>
                    <a:pt x="67" y="163"/>
                  </a:cubicBezTo>
                  <a:cubicBezTo>
                    <a:pt x="75" y="188"/>
                    <a:pt x="83" y="205"/>
                    <a:pt x="100" y="221"/>
                  </a:cubicBezTo>
                  <a:cubicBezTo>
                    <a:pt x="108" y="246"/>
                    <a:pt x="125" y="263"/>
                    <a:pt x="133" y="279"/>
                  </a:cubicBezTo>
                  <a:cubicBezTo>
                    <a:pt x="139" y="285"/>
                    <a:pt x="146" y="288"/>
                    <a:pt x="152" y="288"/>
                  </a:cubicBezTo>
                  <a:cubicBezTo>
                    <a:pt x="163" y="288"/>
                    <a:pt x="171" y="279"/>
                    <a:pt x="166" y="263"/>
                  </a:cubicBezTo>
                  <a:cubicBezTo>
                    <a:pt x="166" y="246"/>
                    <a:pt x="158" y="221"/>
                    <a:pt x="150" y="205"/>
                  </a:cubicBezTo>
                  <a:cubicBezTo>
                    <a:pt x="141" y="180"/>
                    <a:pt x="125" y="163"/>
                    <a:pt x="116" y="139"/>
                  </a:cubicBezTo>
                  <a:cubicBezTo>
                    <a:pt x="100" y="97"/>
                    <a:pt x="75" y="56"/>
                    <a:pt x="58" y="14"/>
                  </a:cubicBezTo>
                  <a:cubicBezTo>
                    <a:pt x="54" y="5"/>
                    <a:pt x="46" y="1"/>
                    <a:pt x="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792625" y="1530775"/>
              <a:ext cx="3125" cy="10100"/>
            </a:xfrm>
            <a:custGeom>
              <a:rect b="b" l="l" r="r" t="t"/>
              <a:pathLst>
                <a:path extrusionOk="0" h="404" w="125">
                  <a:moveTo>
                    <a:pt x="42" y="1"/>
                  </a:moveTo>
                  <a:cubicBezTo>
                    <a:pt x="33" y="1"/>
                    <a:pt x="17" y="9"/>
                    <a:pt x="17" y="25"/>
                  </a:cubicBezTo>
                  <a:cubicBezTo>
                    <a:pt x="17" y="34"/>
                    <a:pt x="9" y="34"/>
                    <a:pt x="9" y="42"/>
                  </a:cubicBezTo>
                  <a:cubicBezTo>
                    <a:pt x="0" y="50"/>
                    <a:pt x="0" y="59"/>
                    <a:pt x="0" y="67"/>
                  </a:cubicBezTo>
                  <a:lnTo>
                    <a:pt x="0" y="108"/>
                  </a:lnTo>
                  <a:cubicBezTo>
                    <a:pt x="0" y="141"/>
                    <a:pt x="0" y="166"/>
                    <a:pt x="9" y="191"/>
                  </a:cubicBezTo>
                  <a:cubicBezTo>
                    <a:pt x="9" y="257"/>
                    <a:pt x="17" y="307"/>
                    <a:pt x="33" y="373"/>
                  </a:cubicBezTo>
                  <a:cubicBezTo>
                    <a:pt x="37" y="394"/>
                    <a:pt x="52" y="403"/>
                    <a:pt x="68" y="403"/>
                  </a:cubicBezTo>
                  <a:cubicBezTo>
                    <a:pt x="91" y="403"/>
                    <a:pt x="116" y="386"/>
                    <a:pt x="116" y="357"/>
                  </a:cubicBezTo>
                  <a:cubicBezTo>
                    <a:pt x="125" y="299"/>
                    <a:pt x="116" y="249"/>
                    <a:pt x="116" y="191"/>
                  </a:cubicBezTo>
                  <a:cubicBezTo>
                    <a:pt x="108" y="166"/>
                    <a:pt x="108" y="133"/>
                    <a:pt x="100" y="100"/>
                  </a:cubicBezTo>
                  <a:cubicBezTo>
                    <a:pt x="100" y="92"/>
                    <a:pt x="100" y="75"/>
                    <a:pt x="91" y="67"/>
                  </a:cubicBezTo>
                  <a:cubicBezTo>
                    <a:pt x="91" y="59"/>
                    <a:pt x="91" y="50"/>
                    <a:pt x="83" y="42"/>
                  </a:cubicBezTo>
                  <a:cubicBezTo>
                    <a:pt x="83" y="34"/>
                    <a:pt x="75" y="34"/>
                    <a:pt x="75" y="25"/>
                  </a:cubicBezTo>
                  <a:cubicBezTo>
                    <a:pt x="67" y="9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757625" y="1586450"/>
              <a:ext cx="5825" cy="11875"/>
            </a:xfrm>
            <a:custGeom>
              <a:rect b="b" l="l" r="r" t="t"/>
              <a:pathLst>
                <a:path extrusionOk="0" h="475" w="233">
                  <a:moveTo>
                    <a:pt x="200" y="1"/>
                  </a:moveTo>
                  <a:cubicBezTo>
                    <a:pt x="197" y="1"/>
                    <a:pt x="194" y="1"/>
                    <a:pt x="191" y="2"/>
                  </a:cubicBezTo>
                  <a:cubicBezTo>
                    <a:pt x="157" y="2"/>
                    <a:pt x="141" y="19"/>
                    <a:pt x="141" y="52"/>
                  </a:cubicBezTo>
                  <a:cubicBezTo>
                    <a:pt x="133" y="102"/>
                    <a:pt x="124" y="151"/>
                    <a:pt x="116" y="209"/>
                  </a:cubicBezTo>
                  <a:cubicBezTo>
                    <a:pt x="116" y="226"/>
                    <a:pt x="108" y="251"/>
                    <a:pt x="99" y="267"/>
                  </a:cubicBezTo>
                  <a:cubicBezTo>
                    <a:pt x="99" y="259"/>
                    <a:pt x="99" y="251"/>
                    <a:pt x="99" y="234"/>
                  </a:cubicBezTo>
                  <a:cubicBezTo>
                    <a:pt x="99" y="209"/>
                    <a:pt x="75" y="185"/>
                    <a:pt x="50" y="185"/>
                  </a:cubicBezTo>
                  <a:cubicBezTo>
                    <a:pt x="25" y="193"/>
                    <a:pt x="0" y="209"/>
                    <a:pt x="0" y="234"/>
                  </a:cubicBezTo>
                  <a:cubicBezTo>
                    <a:pt x="8" y="276"/>
                    <a:pt x="8" y="317"/>
                    <a:pt x="17" y="350"/>
                  </a:cubicBezTo>
                  <a:cubicBezTo>
                    <a:pt x="17" y="367"/>
                    <a:pt x="17" y="383"/>
                    <a:pt x="25" y="400"/>
                  </a:cubicBezTo>
                  <a:cubicBezTo>
                    <a:pt x="25" y="408"/>
                    <a:pt x="25" y="417"/>
                    <a:pt x="25" y="425"/>
                  </a:cubicBezTo>
                  <a:cubicBezTo>
                    <a:pt x="25" y="441"/>
                    <a:pt x="33" y="450"/>
                    <a:pt x="41" y="458"/>
                  </a:cubicBezTo>
                  <a:cubicBezTo>
                    <a:pt x="41" y="475"/>
                    <a:pt x="58" y="475"/>
                    <a:pt x="75" y="475"/>
                  </a:cubicBezTo>
                  <a:cubicBezTo>
                    <a:pt x="91" y="475"/>
                    <a:pt x="99" y="466"/>
                    <a:pt x="99" y="450"/>
                  </a:cubicBezTo>
                  <a:cubicBezTo>
                    <a:pt x="108" y="441"/>
                    <a:pt x="108" y="433"/>
                    <a:pt x="108" y="417"/>
                  </a:cubicBezTo>
                  <a:lnTo>
                    <a:pt x="108" y="400"/>
                  </a:lnTo>
                  <a:cubicBezTo>
                    <a:pt x="116" y="404"/>
                    <a:pt x="122" y="406"/>
                    <a:pt x="127" y="406"/>
                  </a:cubicBezTo>
                  <a:cubicBezTo>
                    <a:pt x="133" y="406"/>
                    <a:pt x="137" y="404"/>
                    <a:pt x="141" y="400"/>
                  </a:cubicBezTo>
                  <a:cubicBezTo>
                    <a:pt x="182" y="350"/>
                    <a:pt x="207" y="292"/>
                    <a:pt x="215" y="234"/>
                  </a:cubicBezTo>
                  <a:cubicBezTo>
                    <a:pt x="232" y="168"/>
                    <a:pt x="232" y="110"/>
                    <a:pt x="232" y="52"/>
                  </a:cubicBezTo>
                  <a:cubicBezTo>
                    <a:pt x="232" y="23"/>
                    <a:pt x="220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490418" y="1500525"/>
              <a:ext cx="19875" cy="10650"/>
            </a:xfrm>
            <a:custGeom>
              <a:rect b="b" l="l" r="r" t="t"/>
              <a:pathLst>
                <a:path extrusionOk="0" h="426" w="795">
                  <a:moveTo>
                    <a:pt x="761" y="1"/>
                  </a:moveTo>
                  <a:cubicBezTo>
                    <a:pt x="612" y="1"/>
                    <a:pt x="463" y="34"/>
                    <a:pt x="330" y="109"/>
                  </a:cubicBezTo>
                  <a:cubicBezTo>
                    <a:pt x="264" y="142"/>
                    <a:pt x="198" y="183"/>
                    <a:pt x="140" y="225"/>
                  </a:cubicBezTo>
                  <a:cubicBezTo>
                    <a:pt x="90" y="274"/>
                    <a:pt x="32" y="332"/>
                    <a:pt x="7" y="399"/>
                  </a:cubicBezTo>
                  <a:cubicBezTo>
                    <a:pt x="1" y="412"/>
                    <a:pt x="16" y="426"/>
                    <a:pt x="31" y="426"/>
                  </a:cubicBezTo>
                  <a:cubicBezTo>
                    <a:pt x="34" y="426"/>
                    <a:pt x="37" y="425"/>
                    <a:pt x="40" y="423"/>
                  </a:cubicBezTo>
                  <a:cubicBezTo>
                    <a:pt x="98" y="390"/>
                    <a:pt x="140" y="332"/>
                    <a:pt x="190" y="291"/>
                  </a:cubicBezTo>
                  <a:cubicBezTo>
                    <a:pt x="248" y="249"/>
                    <a:pt x="306" y="208"/>
                    <a:pt x="364" y="183"/>
                  </a:cubicBezTo>
                  <a:cubicBezTo>
                    <a:pt x="488" y="117"/>
                    <a:pt x="629" y="67"/>
                    <a:pt x="761" y="59"/>
                  </a:cubicBezTo>
                  <a:cubicBezTo>
                    <a:pt x="794" y="51"/>
                    <a:pt x="794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494518" y="1508825"/>
              <a:ext cx="8100" cy="7600"/>
            </a:xfrm>
            <a:custGeom>
              <a:rect b="b" l="l" r="r" t="t"/>
              <a:pathLst>
                <a:path extrusionOk="0" h="304" w="324">
                  <a:moveTo>
                    <a:pt x="282" y="0"/>
                  </a:moveTo>
                  <a:cubicBezTo>
                    <a:pt x="208" y="17"/>
                    <a:pt x="150" y="50"/>
                    <a:pt x="92" y="100"/>
                  </a:cubicBezTo>
                  <a:cubicBezTo>
                    <a:pt x="67" y="116"/>
                    <a:pt x="42" y="149"/>
                    <a:pt x="26" y="174"/>
                  </a:cubicBezTo>
                  <a:cubicBezTo>
                    <a:pt x="17" y="191"/>
                    <a:pt x="9" y="207"/>
                    <a:pt x="9" y="232"/>
                  </a:cubicBezTo>
                  <a:cubicBezTo>
                    <a:pt x="1" y="249"/>
                    <a:pt x="1" y="265"/>
                    <a:pt x="1" y="290"/>
                  </a:cubicBezTo>
                  <a:cubicBezTo>
                    <a:pt x="1" y="300"/>
                    <a:pt x="12" y="304"/>
                    <a:pt x="23" y="304"/>
                  </a:cubicBezTo>
                  <a:cubicBezTo>
                    <a:pt x="31" y="304"/>
                    <a:pt x="39" y="302"/>
                    <a:pt x="42" y="299"/>
                  </a:cubicBezTo>
                  <a:cubicBezTo>
                    <a:pt x="50" y="282"/>
                    <a:pt x="67" y="274"/>
                    <a:pt x="67" y="257"/>
                  </a:cubicBezTo>
                  <a:cubicBezTo>
                    <a:pt x="75" y="249"/>
                    <a:pt x="84" y="232"/>
                    <a:pt x="92" y="224"/>
                  </a:cubicBezTo>
                  <a:cubicBezTo>
                    <a:pt x="100" y="216"/>
                    <a:pt x="100" y="207"/>
                    <a:pt x="108" y="199"/>
                  </a:cubicBezTo>
                  <a:lnTo>
                    <a:pt x="117" y="183"/>
                  </a:lnTo>
                  <a:lnTo>
                    <a:pt x="125" y="183"/>
                  </a:lnTo>
                  <a:lnTo>
                    <a:pt x="133" y="174"/>
                  </a:lnTo>
                  <a:cubicBezTo>
                    <a:pt x="133" y="166"/>
                    <a:pt x="142" y="158"/>
                    <a:pt x="150" y="158"/>
                  </a:cubicBezTo>
                  <a:cubicBezTo>
                    <a:pt x="175" y="133"/>
                    <a:pt x="191" y="116"/>
                    <a:pt x="216" y="100"/>
                  </a:cubicBezTo>
                  <a:cubicBezTo>
                    <a:pt x="224" y="100"/>
                    <a:pt x="233" y="91"/>
                    <a:pt x="241" y="91"/>
                  </a:cubicBezTo>
                  <a:lnTo>
                    <a:pt x="249" y="83"/>
                  </a:lnTo>
                  <a:cubicBezTo>
                    <a:pt x="266" y="75"/>
                    <a:pt x="282" y="75"/>
                    <a:pt x="299" y="67"/>
                  </a:cubicBezTo>
                  <a:cubicBezTo>
                    <a:pt x="316" y="67"/>
                    <a:pt x="324" y="42"/>
                    <a:pt x="324" y="25"/>
                  </a:cubicBezTo>
                  <a:cubicBezTo>
                    <a:pt x="316" y="9"/>
                    <a:pt x="299" y="0"/>
                    <a:pt x="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764025" y="1485300"/>
              <a:ext cx="17225" cy="9975"/>
            </a:xfrm>
            <a:custGeom>
              <a:rect b="b" l="l" r="r" t="t"/>
              <a:pathLst>
                <a:path extrusionOk="0" h="399" w="689">
                  <a:moveTo>
                    <a:pt x="119" y="1"/>
                  </a:moveTo>
                  <a:cubicBezTo>
                    <a:pt x="97" y="1"/>
                    <a:pt x="74" y="2"/>
                    <a:pt x="51" y="5"/>
                  </a:cubicBezTo>
                  <a:cubicBezTo>
                    <a:pt x="1" y="5"/>
                    <a:pt x="1" y="80"/>
                    <a:pt x="51" y="80"/>
                  </a:cubicBezTo>
                  <a:cubicBezTo>
                    <a:pt x="167" y="80"/>
                    <a:pt x="283" y="113"/>
                    <a:pt x="382" y="171"/>
                  </a:cubicBezTo>
                  <a:cubicBezTo>
                    <a:pt x="432" y="196"/>
                    <a:pt x="481" y="237"/>
                    <a:pt x="523" y="278"/>
                  </a:cubicBezTo>
                  <a:cubicBezTo>
                    <a:pt x="539" y="295"/>
                    <a:pt x="564" y="320"/>
                    <a:pt x="581" y="345"/>
                  </a:cubicBezTo>
                  <a:cubicBezTo>
                    <a:pt x="589" y="353"/>
                    <a:pt x="597" y="370"/>
                    <a:pt x="606" y="378"/>
                  </a:cubicBezTo>
                  <a:cubicBezTo>
                    <a:pt x="622" y="378"/>
                    <a:pt x="631" y="378"/>
                    <a:pt x="639" y="386"/>
                  </a:cubicBezTo>
                  <a:cubicBezTo>
                    <a:pt x="634" y="384"/>
                    <a:pt x="632" y="383"/>
                    <a:pt x="632" y="383"/>
                  </a:cubicBezTo>
                  <a:cubicBezTo>
                    <a:pt x="631" y="383"/>
                    <a:pt x="639" y="389"/>
                    <a:pt x="639" y="394"/>
                  </a:cubicBezTo>
                  <a:cubicBezTo>
                    <a:pt x="644" y="398"/>
                    <a:pt x="648" y="399"/>
                    <a:pt x="653" y="399"/>
                  </a:cubicBezTo>
                  <a:cubicBezTo>
                    <a:pt x="672" y="399"/>
                    <a:pt x="689" y="375"/>
                    <a:pt x="689" y="361"/>
                  </a:cubicBezTo>
                  <a:lnTo>
                    <a:pt x="680" y="345"/>
                  </a:lnTo>
                  <a:cubicBezTo>
                    <a:pt x="689" y="320"/>
                    <a:pt x="672" y="287"/>
                    <a:pt x="647" y="262"/>
                  </a:cubicBezTo>
                  <a:cubicBezTo>
                    <a:pt x="631" y="237"/>
                    <a:pt x="614" y="220"/>
                    <a:pt x="589" y="196"/>
                  </a:cubicBezTo>
                  <a:cubicBezTo>
                    <a:pt x="539" y="146"/>
                    <a:pt x="481" y="113"/>
                    <a:pt x="423" y="80"/>
                  </a:cubicBezTo>
                  <a:cubicBezTo>
                    <a:pt x="328" y="32"/>
                    <a:pt x="226" y="1"/>
                    <a:pt x="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773150" y="1494775"/>
              <a:ext cx="6600" cy="5400"/>
            </a:xfrm>
            <a:custGeom>
              <a:rect b="b" l="l" r="r" t="t"/>
              <a:pathLst>
                <a:path extrusionOk="0" h="216" w="264">
                  <a:moveTo>
                    <a:pt x="45" y="1"/>
                  </a:moveTo>
                  <a:cubicBezTo>
                    <a:pt x="36" y="1"/>
                    <a:pt x="25" y="3"/>
                    <a:pt x="17" y="7"/>
                  </a:cubicBezTo>
                  <a:cubicBezTo>
                    <a:pt x="9" y="24"/>
                    <a:pt x="0" y="49"/>
                    <a:pt x="17" y="57"/>
                  </a:cubicBezTo>
                  <a:cubicBezTo>
                    <a:pt x="83" y="115"/>
                    <a:pt x="150" y="165"/>
                    <a:pt x="216" y="214"/>
                  </a:cubicBezTo>
                  <a:cubicBezTo>
                    <a:pt x="219" y="215"/>
                    <a:pt x="223" y="216"/>
                    <a:pt x="226" y="216"/>
                  </a:cubicBezTo>
                  <a:cubicBezTo>
                    <a:pt x="247" y="216"/>
                    <a:pt x="263" y="194"/>
                    <a:pt x="249" y="173"/>
                  </a:cubicBezTo>
                  <a:cubicBezTo>
                    <a:pt x="224" y="140"/>
                    <a:pt x="191" y="115"/>
                    <a:pt x="166" y="90"/>
                  </a:cubicBezTo>
                  <a:cubicBezTo>
                    <a:pt x="133" y="65"/>
                    <a:pt x="100" y="32"/>
                    <a:pt x="67" y="7"/>
                  </a:cubicBezTo>
                  <a:cubicBezTo>
                    <a:pt x="63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510300" y="1581475"/>
              <a:ext cx="14200" cy="9000"/>
            </a:xfrm>
            <a:custGeom>
              <a:rect b="b" l="l" r="r" t="t"/>
              <a:pathLst>
                <a:path extrusionOk="0" h="360" w="568">
                  <a:moveTo>
                    <a:pt x="512" y="0"/>
                  </a:moveTo>
                  <a:cubicBezTo>
                    <a:pt x="507" y="0"/>
                    <a:pt x="502" y="1"/>
                    <a:pt x="497" y="2"/>
                  </a:cubicBezTo>
                  <a:cubicBezTo>
                    <a:pt x="398" y="27"/>
                    <a:pt x="307" y="60"/>
                    <a:pt x="216" y="110"/>
                  </a:cubicBezTo>
                  <a:cubicBezTo>
                    <a:pt x="174" y="143"/>
                    <a:pt x="133" y="168"/>
                    <a:pt x="91" y="201"/>
                  </a:cubicBezTo>
                  <a:cubicBezTo>
                    <a:pt x="50" y="234"/>
                    <a:pt x="0" y="276"/>
                    <a:pt x="8" y="334"/>
                  </a:cubicBezTo>
                  <a:cubicBezTo>
                    <a:pt x="8" y="350"/>
                    <a:pt x="33" y="359"/>
                    <a:pt x="42" y="359"/>
                  </a:cubicBezTo>
                  <a:cubicBezTo>
                    <a:pt x="45" y="359"/>
                    <a:pt x="48" y="360"/>
                    <a:pt x="51" y="360"/>
                  </a:cubicBezTo>
                  <a:cubicBezTo>
                    <a:pt x="97" y="360"/>
                    <a:pt x="135" y="307"/>
                    <a:pt x="166" y="284"/>
                  </a:cubicBezTo>
                  <a:cubicBezTo>
                    <a:pt x="207" y="259"/>
                    <a:pt x="240" y="226"/>
                    <a:pt x="274" y="201"/>
                  </a:cubicBezTo>
                  <a:cubicBezTo>
                    <a:pt x="348" y="152"/>
                    <a:pt x="431" y="118"/>
                    <a:pt x="522" y="85"/>
                  </a:cubicBezTo>
                  <a:cubicBezTo>
                    <a:pt x="567" y="70"/>
                    <a:pt x="558" y="0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510700" y="1579450"/>
              <a:ext cx="2300" cy="1675"/>
            </a:xfrm>
            <a:custGeom>
              <a:rect b="b" l="l" r="r" t="t"/>
              <a:pathLst>
                <a:path extrusionOk="0" h="67" w="92">
                  <a:moveTo>
                    <a:pt x="50" y="1"/>
                  </a:moveTo>
                  <a:cubicBezTo>
                    <a:pt x="1" y="1"/>
                    <a:pt x="1" y="67"/>
                    <a:pt x="50" y="67"/>
                  </a:cubicBezTo>
                  <a:cubicBezTo>
                    <a:pt x="92" y="67"/>
                    <a:pt x="92" y="1"/>
                    <a:pt x="50" y="1"/>
                  </a:cubicBez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758825" y="1554175"/>
              <a:ext cx="11250" cy="11250"/>
            </a:xfrm>
            <a:custGeom>
              <a:rect b="b" l="l" r="r" t="t"/>
              <a:pathLst>
                <a:path extrusionOk="0" h="450" w="450">
                  <a:moveTo>
                    <a:pt x="70" y="1"/>
                  </a:moveTo>
                  <a:cubicBezTo>
                    <a:pt x="34" y="1"/>
                    <a:pt x="1" y="56"/>
                    <a:pt x="35" y="84"/>
                  </a:cubicBezTo>
                  <a:cubicBezTo>
                    <a:pt x="101" y="142"/>
                    <a:pt x="151" y="191"/>
                    <a:pt x="201" y="258"/>
                  </a:cubicBezTo>
                  <a:cubicBezTo>
                    <a:pt x="234" y="282"/>
                    <a:pt x="259" y="316"/>
                    <a:pt x="275" y="340"/>
                  </a:cubicBezTo>
                  <a:lnTo>
                    <a:pt x="283" y="349"/>
                  </a:lnTo>
                  <a:lnTo>
                    <a:pt x="292" y="357"/>
                  </a:lnTo>
                  <a:cubicBezTo>
                    <a:pt x="300" y="365"/>
                    <a:pt x="300" y="374"/>
                    <a:pt x="308" y="382"/>
                  </a:cubicBezTo>
                  <a:cubicBezTo>
                    <a:pt x="317" y="390"/>
                    <a:pt x="317" y="398"/>
                    <a:pt x="325" y="398"/>
                  </a:cubicBezTo>
                  <a:lnTo>
                    <a:pt x="333" y="407"/>
                  </a:lnTo>
                  <a:lnTo>
                    <a:pt x="341" y="423"/>
                  </a:lnTo>
                  <a:cubicBezTo>
                    <a:pt x="350" y="432"/>
                    <a:pt x="358" y="440"/>
                    <a:pt x="366" y="440"/>
                  </a:cubicBezTo>
                  <a:cubicBezTo>
                    <a:pt x="376" y="445"/>
                    <a:pt x="388" y="449"/>
                    <a:pt x="400" y="449"/>
                  </a:cubicBezTo>
                  <a:cubicBezTo>
                    <a:pt x="409" y="449"/>
                    <a:pt x="417" y="447"/>
                    <a:pt x="424" y="440"/>
                  </a:cubicBezTo>
                  <a:cubicBezTo>
                    <a:pt x="441" y="432"/>
                    <a:pt x="449" y="407"/>
                    <a:pt x="449" y="390"/>
                  </a:cubicBezTo>
                  <a:cubicBezTo>
                    <a:pt x="449" y="340"/>
                    <a:pt x="408" y="299"/>
                    <a:pt x="375" y="258"/>
                  </a:cubicBezTo>
                  <a:cubicBezTo>
                    <a:pt x="350" y="224"/>
                    <a:pt x="325" y="200"/>
                    <a:pt x="292" y="166"/>
                  </a:cubicBezTo>
                  <a:cubicBezTo>
                    <a:pt x="234" y="108"/>
                    <a:pt x="167" y="59"/>
                    <a:pt x="93" y="9"/>
                  </a:cubicBezTo>
                  <a:cubicBezTo>
                    <a:pt x="86" y="3"/>
                    <a:pt x="78" y="1"/>
                    <a:pt x="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764025" y="1547150"/>
              <a:ext cx="5000" cy="7425"/>
            </a:xfrm>
            <a:custGeom>
              <a:rect b="b" l="l" r="r" t="t"/>
              <a:pathLst>
                <a:path extrusionOk="0" h="297" w="200">
                  <a:moveTo>
                    <a:pt x="54" y="1"/>
                  </a:moveTo>
                  <a:cubicBezTo>
                    <a:pt x="41" y="1"/>
                    <a:pt x="27" y="8"/>
                    <a:pt x="17" y="17"/>
                  </a:cubicBezTo>
                  <a:cubicBezTo>
                    <a:pt x="1" y="33"/>
                    <a:pt x="1" y="58"/>
                    <a:pt x="17" y="83"/>
                  </a:cubicBezTo>
                  <a:lnTo>
                    <a:pt x="26" y="83"/>
                  </a:lnTo>
                  <a:lnTo>
                    <a:pt x="34" y="99"/>
                  </a:lnTo>
                  <a:cubicBezTo>
                    <a:pt x="34" y="108"/>
                    <a:pt x="42" y="116"/>
                    <a:pt x="51" y="124"/>
                  </a:cubicBezTo>
                  <a:cubicBezTo>
                    <a:pt x="59" y="141"/>
                    <a:pt x="75" y="157"/>
                    <a:pt x="84" y="174"/>
                  </a:cubicBezTo>
                  <a:cubicBezTo>
                    <a:pt x="92" y="199"/>
                    <a:pt x="100" y="215"/>
                    <a:pt x="117" y="232"/>
                  </a:cubicBezTo>
                  <a:cubicBezTo>
                    <a:pt x="125" y="249"/>
                    <a:pt x="133" y="273"/>
                    <a:pt x="150" y="290"/>
                  </a:cubicBezTo>
                  <a:cubicBezTo>
                    <a:pt x="155" y="295"/>
                    <a:pt x="160" y="297"/>
                    <a:pt x="165" y="297"/>
                  </a:cubicBezTo>
                  <a:cubicBezTo>
                    <a:pt x="179" y="297"/>
                    <a:pt x="194" y="283"/>
                    <a:pt x="200" y="265"/>
                  </a:cubicBezTo>
                  <a:cubicBezTo>
                    <a:pt x="200" y="240"/>
                    <a:pt x="191" y="224"/>
                    <a:pt x="183" y="199"/>
                  </a:cubicBezTo>
                  <a:cubicBezTo>
                    <a:pt x="175" y="174"/>
                    <a:pt x="167" y="149"/>
                    <a:pt x="158" y="133"/>
                  </a:cubicBezTo>
                  <a:cubicBezTo>
                    <a:pt x="142" y="91"/>
                    <a:pt x="109" y="50"/>
                    <a:pt x="84" y="17"/>
                  </a:cubicBezTo>
                  <a:cubicBezTo>
                    <a:pt x="76" y="5"/>
                    <a:pt x="65" y="1"/>
                    <a:pt x="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483375" y="1663500"/>
              <a:ext cx="5600" cy="13200"/>
            </a:xfrm>
            <a:custGeom>
              <a:rect b="b" l="l" r="r" t="t"/>
              <a:pathLst>
                <a:path extrusionOk="0" h="528" w="224">
                  <a:moveTo>
                    <a:pt x="186" y="0"/>
                  </a:moveTo>
                  <a:cubicBezTo>
                    <a:pt x="180" y="0"/>
                    <a:pt x="174" y="3"/>
                    <a:pt x="166" y="3"/>
                  </a:cubicBezTo>
                  <a:cubicBezTo>
                    <a:pt x="124" y="19"/>
                    <a:pt x="108" y="77"/>
                    <a:pt x="91" y="110"/>
                  </a:cubicBezTo>
                  <a:cubicBezTo>
                    <a:pt x="75" y="143"/>
                    <a:pt x="58" y="185"/>
                    <a:pt x="41" y="226"/>
                  </a:cubicBezTo>
                  <a:cubicBezTo>
                    <a:pt x="33" y="268"/>
                    <a:pt x="25" y="309"/>
                    <a:pt x="17" y="351"/>
                  </a:cubicBezTo>
                  <a:cubicBezTo>
                    <a:pt x="8" y="392"/>
                    <a:pt x="0" y="433"/>
                    <a:pt x="0" y="475"/>
                  </a:cubicBezTo>
                  <a:cubicBezTo>
                    <a:pt x="0" y="508"/>
                    <a:pt x="27" y="527"/>
                    <a:pt x="53" y="527"/>
                  </a:cubicBezTo>
                  <a:cubicBezTo>
                    <a:pt x="73" y="527"/>
                    <a:pt x="92" y="516"/>
                    <a:pt x="99" y="491"/>
                  </a:cubicBezTo>
                  <a:cubicBezTo>
                    <a:pt x="108" y="450"/>
                    <a:pt x="116" y="408"/>
                    <a:pt x="124" y="367"/>
                  </a:cubicBezTo>
                  <a:cubicBezTo>
                    <a:pt x="124" y="334"/>
                    <a:pt x="141" y="293"/>
                    <a:pt x="149" y="259"/>
                  </a:cubicBezTo>
                  <a:cubicBezTo>
                    <a:pt x="157" y="218"/>
                    <a:pt x="174" y="185"/>
                    <a:pt x="182" y="143"/>
                  </a:cubicBezTo>
                  <a:cubicBezTo>
                    <a:pt x="199" y="110"/>
                    <a:pt x="224" y="77"/>
                    <a:pt x="215" y="36"/>
                  </a:cubicBezTo>
                  <a:lnTo>
                    <a:pt x="215" y="27"/>
                  </a:lnTo>
                  <a:cubicBezTo>
                    <a:pt x="215" y="19"/>
                    <a:pt x="207" y="11"/>
                    <a:pt x="207" y="11"/>
                  </a:cubicBezTo>
                  <a:cubicBezTo>
                    <a:pt x="199" y="3"/>
                    <a:pt x="193" y="0"/>
                    <a:pt x="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487100" y="1669050"/>
              <a:ext cx="2700" cy="5350"/>
            </a:xfrm>
            <a:custGeom>
              <a:rect b="b" l="l" r="r" t="t"/>
              <a:pathLst>
                <a:path extrusionOk="0" h="214" w="108">
                  <a:moveTo>
                    <a:pt x="72" y="0"/>
                  </a:moveTo>
                  <a:cubicBezTo>
                    <a:pt x="62" y="0"/>
                    <a:pt x="54" y="4"/>
                    <a:pt x="50" y="13"/>
                  </a:cubicBezTo>
                  <a:cubicBezTo>
                    <a:pt x="17" y="37"/>
                    <a:pt x="0" y="71"/>
                    <a:pt x="0" y="112"/>
                  </a:cubicBezTo>
                  <a:cubicBezTo>
                    <a:pt x="0" y="129"/>
                    <a:pt x="0" y="153"/>
                    <a:pt x="8" y="170"/>
                  </a:cubicBezTo>
                  <a:cubicBezTo>
                    <a:pt x="17" y="186"/>
                    <a:pt x="33" y="203"/>
                    <a:pt x="50" y="211"/>
                  </a:cubicBezTo>
                  <a:cubicBezTo>
                    <a:pt x="53" y="213"/>
                    <a:pt x="56" y="214"/>
                    <a:pt x="60" y="214"/>
                  </a:cubicBezTo>
                  <a:cubicBezTo>
                    <a:pt x="74" y="214"/>
                    <a:pt x="90" y="200"/>
                    <a:pt x="83" y="186"/>
                  </a:cubicBezTo>
                  <a:cubicBezTo>
                    <a:pt x="83" y="178"/>
                    <a:pt x="83" y="170"/>
                    <a:pt x="75" y="162"/>
                  </a:cubicBezTo>
                  <a:lnTo>
                    <a:pt x="75" y="153"/>
                  </a:lnTo>
                  <a:cubicBezTo>
                    <a:pt x="75" y="145"/>
                    <a:pt x="75" y="137"/>
                    <a:pt x="75" y="137"/>
                  </a:cubicBezTo>
                  <a:lnTo>
                    <a:pt x="75" y="129"/>
                  </a:lnTo>
                  <a:cubicBezTo>
                    <a:pt x="75" y="120"/>
                    <a:pt x="75" y="120"/>
                    <a:pt x="75" y="112"/>
                  </a:cubicBezTo>
                  <a:lnTo>
                    <a:pt x="75" y="104"/>
                  </a:lnTo>
                  <a:lnTo>
                    <a:pt x="75" y="87"/>
                  </a:lnTo>
                  <a:lnTo>
                    <a:pt x="83" y="79"/>
                  </a:lnTo>
                  <a:lnTo>
                    <a:pt x="83" y="71"/>
                  </a:lnTo>
                  <a:lnTo>
                    <a:pt x="91" y="62"/>
                  </a:lnTo>
                  <a:cubicBezTo>
                    <a:pt x="108" y="46"/>
                    <a:pt x="108" y="21"/>
                    <a:pt x="91" y="13"/>
                  </a:cubicBezTo>
                  <a:lnTo>
                    <a:pt x="100" y="13"/>
                  </a:lnTo>
                  <a:cubicBezTo>
                    <a:pt x="91" y="4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489375" y="1670600"/>
              <a:ext cx="25" cy="225"/>
            </a:xfrm>
            <a:custGeom>
              <a:rect b="b" l="l" r="r" t="t"/>
              <a:pathLst>
                <a:path extrusionOk="0" h="9" w="1">
                  <a:moveTo>
                    <a:pt x="0" y="9"/>
                  </a:move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816175" y="1585500"/>
              <a:ext cx="10300" cy="12700"/>
            </a:xfrm>
            <a:custGeom>
              <a:rect b="b" l="l" r="r" t="t"/>
              <a:pathLst>
                <a:path extrusionOk="0" h="508" w="412">
                  <a:moveTo>
                    <a:pt x="58" y="0"/>
                  </a:moveTo>
                  <a:cubicBezTo>
                    <a:pt x="28" y="0"/>
                    <a:pt x="1" y="38"/>
                    <a:pt x="28" y="65"/>
                  </a:cubicBezTo>
                  <a:cubicBezTo>
                    <a:pt x="169" y="181"/>
                    <a:pt x="268" y="330"/>
                    <a:pt x="359" y="496"/>
                  </a:cubicBezTo>
                  <a:cubicBezTo>
                    <a:pt x="362" y="504"/>
                    <a:pt x="369" y="508"/>
                    <a:pt x="377" y="508"/>
                  </a:cubicBezTo>
                  <a:cubicBezTo>
                    <a:pt x="393" y="508"/>
                    <a:pt x="412" y="493"/>
                    <a:pt x="401" y="471"/>
                  </a:cubicBezTo>
                  <a:cubicBezTo>
                    <a:pt x="343" y="297"/>
                    <a:pt x="218" y="131"/>
                    <a:pt x="77" y="7"/>
                  </a:cubicBezTo>
                  <a:cubicBezTo>
                    <a:pt x="71" y="2"/>
                    <a:pt x="64" y="0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798625" y="1529075"/>
              <a:ext cx="12250" cy="4625"/>
            </a:xfrm>
            <a:custGeom>
              <a:rect b="b" l="l" r="r" t="t"/>
              <a:pathLst>
                <a:path extrusionOk="0" h="185" w="490">
                  <a:moveTo>
                    <a:pt x="43" y="1"/>
                  </a:moveTo>
                  <a:cubicBezTo>
                    <a:pt x="27" y="1"/>
                    <a:pt x="9" y="22"/>
                    <a:pt x="9" y="44"/>
                  </a:cubicBezTo>
                  <a:cubicBezTo>
                    <a:pt x="1" y="60"/>
                    <a:pt x="17" y="85"/>
                    <a:pt x="42" y="93"/>
                  </a:cubicBezTo>
                  <a:cubicBezTo>
                    <a:pt x="108" y="102"/>
                    <a:pt x="175" y="118"/>
                    <a:pt x="241" y="135"/>
                  </a:cubicBezTo>
                  <a:cubicBezTo>
                    <a:pt x="307" y="151"/>
                    <a:pt x="382" y="176"/>
                    <a:pt x="448" y="185"/>
                  </a:cubicBezTo>
                  <a:cubicBezTo>
                    <a:pt x="473" y="185"/>
                    <a:pt x="489" y="151"/>
                    <a:pt x="465" y="135"/>
                  </a:cubicBezTo>
                  <a:cubicBezTo>
                    <a:pt x="415" y="85"/>
                    <a:pt x="340" y="60"/>
                    <a:pt x="266" y="44"/>
                  </a:cubicBezTo>
                  <a:cubicBezTo>
                    <a:pt x="199" y="19"/>
                    <a:pt x="125" y="11"/>
                    <a:pt x="50" y="2"/>
                  </a:cubicBezTo>
                  <a:cubicBezTo>
                    <a:pt x="48" y="1"/>
                    <a:pt x="46" y="1"/>
                    <a:pt x="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798825" y="1523650"/>
              <a:ext cx="6050" cy="2800"/>
            </a:xfrm>
            <a:custGeom>
              <a:rect b="b" l="l" r="r" t="t"/>
              <a:pathLst>
                <a:path extrusionOk="0" h="112" w="242">
                  <a:moveTo>
                    <a:pt x="22" y="1"/>
                  </a:moveTo>
                  <a:cubicBezTo>
                    <a:pt x="13" y="1"/>
                    <a:pt x="7" y="8"/>
                    <a:pt x="1" y="20"/>
                  </a:cubicBezTo>
                  <a:cubicBezTo>
                    <a:pt x="1" y="37"/>
                    <a:pt x="9" y="45"/>
                    <a:pt x="17" y="54"/>
                  </a:cubicBezTo>
                  <a:cubicBezTo>
                    <a:pt x="51" y="62"/>
                    <a:pt x="84" y="70"/>
                    <a:pt x="117" y="87"/>
                  </a:cubicBezTo>
                  <a:cubicBezTo>
                    <a:pt x="133" y="87"/>
                    <a:pt x="150" y="95"/>
                    <a:pt x="158" y="95"/>
                  </a:cubicBezTo>
                  <a:cubicBezTo>
                    <a:pt x="175" y="103"/>
                    <a:pt x="200" y="103"/>
                    <a:pt x="216" y="112"/>
                  </a:cubicBezTo>
                  <a:cubicBezTo>
                    <a:pt x="233" y="112"/>
                    <a:pt x="241" y="87"/>
                    <a:pt x="225" y="78"/>
                  </a:cubicBezTo>
                  <a:cubicBezTo>
                    <a:pt x="208" y="70"/>
                    <a:pt x="191" y="62"/>
                    <a:pt x="175" y="54"/>
                  </a:cubicBezTo>
                  <a:cubicBezTo>
                    <a:pt x="158" y="54"/>
                    <a:pt x="142" y="45"/>
                    <a:pt x="133" y="37"/>
                  </a:cubicBezTo>
                  <a:cubicBezTo>
                    <a:pt x="100" y="20"/>
                    <a:pt x="67" y="12"/>
                    <a:pt x="34" y="4"/>
                  </a:cubicBezTo>
                  <a:cubicBezTo>
                    <a:pt x="30" y="2"/>
                    <a:pt x="26" y="1"/>
                    <a:pt x="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489875" y="1599475"/>
              <a:ext cx="9050" cy="6925"/>
            </a:xfrm>
            <a:custGeom>
              <a:rect b="b" l="l" r="r" t="t"/>
              <a:pathLst>
                <a:path extrusionOk="0" h="277" w="362">
                  <a:moveTo>
                    <a:pt x="310" y="0"/>
                  </a:moveTo>
                  <a:cubicBezTo>
                    <a:pt x="305" y="0"/>
                    <a:pt x="300" y="1"/>
                    <a:pt x="295" y="3"/>
                  </a:cubicBezTo>
                  <a:cubicBezTo>
                    <a:pt x="237" y="28"/>
                    <a:pt x="187" y="61"/>
                    <a:pt x="146" y="103"/>
                  </a:cubicBezTo>
                  <a:cubicBezTo>
                    <a:pt x="121" y="119"/>
                    <a:pt x="96" y="136"/>
                    <a:pt x="71" y="161"/>
                  </a:cubicBezTo>
                  <a:cubicBezTo>
                    <a:pt x="47" y="177"/>
                    <a:pt x="30" y="202"/>
                    <a:pt x="13" y="227"/>
                  </a:cubicBezTo>
                  <a:cubicBezTo>
                    <a:pt x="1" y="253"/>
                    <a:pt x="18" y="274"/>
                    <a:pt x="38" y="274"/>
                  </a:cubicBezTo>
                  <a:cubicBezTo>
                    <a:pt x="44" y="274"/>
                    <a:pt x="49" y="272"/>
                    <a:pt x="55" y="268"/>
                  </a:cubicBezTo>
                  <a:lnTo>
                    <a:pt x="55" y="277"/>
                  </a:lnTo>
                  <a:cubicBezTo>
                    <a:pt x="80" y="260"/>
                    <a:pt x="105" y="244"/>
                    <a:pt x="129" y="219"/>
                  </a:cubicBezTo>
                  <a:cubicBezTo>
                    <a:pt x="154" y="202"/>
                    <a:pt x="171" y="186"/>
                    <a:pt x="196" y="169"/>
                  </a:cubicBezTo>
                  <a:cubicBezTo>
                    <a:pt x="237" y="136"/>
                    <a:pt x="287" y="103"/>
                    <a:pt x="337" y="78"/>
                  </a:cubicBezTo>
                  <a:cubicBezTo>
                    <a:pt x="353" y="70"/>
                    <a:pt x="361" y="36"/>
                    <a:pt x="353" y="20"/>
                  </a:cubicBezTo>
                  <a:cubicBezTo>
                    <a:pt x="341" y="8"/>
                    <a:pt x="324" y="0"/>
                    <a:pt x="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765900" y="1458225"/>
              <a:ext cx="10375" cy="9400"/>
            </a:xfrm>
            <a:custGeom>
              <a:rect b="b" l="l" r="r" t="t"/>
              <a:pathLst>
                <a:path extrusionOk="0" h="376" w="415">
                  <a:moveTo>
                    <a:pt x="69" y="0"/>
                  </a:moveTo>
                  <a:cubicBezTo>
                    <a:pt x="47" y="0"/>
                    <a:pt x="24" y="15"/>
                    <a:pt x="17" y="36"/>
                  </a:cubicBezTo>
                  <a:cubicBezTo>
                    <a:pt x="0" y="61"/>
                    <a:pt x="9" y="102"/>
                    <a:pt x="34" y="110"/>
                  </a:cubicBezTo>
                  <a:cubicBezTo>
                    <a:pt x="67" y="127"/>
                    <a:pt x="100" y="143"/>
                    <a:pt x="125" y="160"/>
                  </a:cubicBezTo>
                  <a:cubicBezTo>
                    <a:pt x="133" y="168"/>
                    <a:pt x="133" y="168"/>
                    <a:pt x="141" y="177"/>
                  </a:cubicBezTo>
                  <a:cubicBezTo>
                    <a:pt x="141" y="177"/>
                    <a:pt x="150" y="185"/>
                    <a:pt x="150" y="185"/>
                  </a:cubicBezTo>
                  <a:cubicBezTo>
                    <a:pt x="166" y="193"/>
                    <a:pt x="174" y="201"/>
                    <a:pt x="191" y="218"/>
                  </a:cubicBezTo>
                  <a:cubicBezTo>
                    <a:pt x="199" y="226"/>
                    <a:pt x="208" y="243"/>
                    <a:pt x="224" y="251"/>
                  </a:cubicBezTo>
                  <a:cubicBezTo>
                    <a:pt x="224" y="259"/>
                    <a:pt x="232" y="259"/>
                    <a:pt x="241" y="268"/>
                  </a:cubicBezTo>
                  <a:cubicBezTo>
                    <a:pt x="241" y="276"/>
                    <a:pt x="241" y="276"/>
                    <a:pt x="241" y="276"/>
                  </a:cubicBezTo>
                  <a:cubicBezTo>
                    <a:pt x="249" y="276"/>
                    <a:pt x="249" y="284"/>
                    <a:pt x="249" y="284"/>
                  </a:cubicBezTo>
                  <a:cubicBezTo>
                    <a:pt x="254" y="289"/>
                    <a:pt x="257" y="293"/>
                    <a:pt x="257" y="293"/>
                  </a:cubicBezTo>
                  <a:cubicBezTo>
                    <a:pt x="266" y="309"/>
                    <a:pt x="274" y="317"/>
                    <a:pt x="282" y="326"/>
                  </a:cubicBezTo>
                  <a:cubicBezTo>
                    <a:pt x="299" y="342"/>
                    <a:pt x="307" y="359"/>
                    <a:pt x="324" y="367"/>
                  </a:cubicBezTo>
                  <a:cubicBezTo>
                    <a:pt x="331" y="373"/>
                    <a:pt x="341" y="376"/>
                    <a:pt x="350" y="376"/>
                  </a:cubicBezTo>
                  <a:cubicBezTo>
                    <a:pt x="381" y="376"/>
                    <a:pt x="415" y="349"/>
                    <a:pt x="415" y="317"/>
                  </a:cubicBezTo>
                  <a:cubicBezTo>
                    <a:pt x="406" y="293"/>
                    <a:pt x="398" y="268"/>
                    <a:pt x="390" y="251"/>
                  </a:cubicBezTo>
                  <a:cubicBezTo>
                    <a:pt x="382" y="226"/>
                    <a:pt x="365" y="210"/>
                    <a:pt x="357" y="193"/>
                  </a:cubicBezTo>
                  <a:cubicBezTo>
                    <a:pt x="332" y="168"/>
                    <a:pt x="307" y="143"/>
                    <a:pt x="282" y="119"/>
                  </a:cubicBezTo>
                  <a:cubicBezTo>
                    <a:pt x="224" y="69"/>
                    <a:pt x="158" y="36"/>
                    <a:pt x="83" y="3"/>
                  </a:cubicBezTo>
                  <a:cubicBezTo>
                    <a:pt x="79" y="1"/>
                    <a:pt x="74" y="0"/>
                    <a:pt x="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769425" y="1503525"/>
              <a:ext cx="7400" cy="13625"/>
            </a:xfrm>
            <a:custGeom>
              <a:rect b="b" l="l" r="r" t="t"/>
              <a:pathLst>
                <a:path extrusionOk="0" h="545" w="296">
                  <a:moveTo>
                    <a:pt x="48" y="0"/>
                  </a:moveTo>
                  <a:cubicBezTo>
                    <a:pt x="39" y="0"/>
                    <a:pt x="31" y="2"/>
                    <a:pt x="25" y="5"/>
                  </a:cubicBezTo>
                  <a:cubicBezTo>
                    <a:pt x="0" y="22"/>
                    <a:pt x="0" y="47"/>
                    <a:pt x="9" y="71"/>
                  </a:cubicBezTo>
                  <a:cubicBezTo>
                    <a:pt x="42" y="146"/>
                    <a:pt x="75" y="229"/>
                    <a:pt x="108" y="303"/>
                  </a:cubicBezTo>
                  <a:cubicBezTo>
                    <a:pt x="141" y="378"/>
                    <a:pt x="174" y="461"/>
                    <a:pt x="224" y="527"/>
                  </a:cubicBezTo>
                  <a:cubicBezTo>
                    <a:pt x="233" y="539"/>
                    <a:pt x="246" y="545"/>
                    <a:pt x="257" y="545"/>
                  </a:cubicBezTo>
                  <a:cubicBezTo>
                    <a:pt x="278" y="545"/>
                    <a:pt x="296" y="528"/>
                    <a:pt x="290" y="502"/>
                  </a:cubicBezTo>
                  <a:cubicBezTo>
                    <a:pt x="265" y="411"/>
                    <a:pt x="232" y="337"/>
                    <a:pt x="199" y="254"/>
                  </a:cubicBezTo>
                  <a:cubicBezTo>
                    <a:pt x="158" y="179"/>
                    <a:pt x="125" y="96"/>
                    <a:pt x="91" y="22"/>
                  </a:cubicBezTo>
                  <a:cubicBezTo>
                    <a:pt x="81" y="6"/>
                    <a:pt x="64" y="0"/>
                    <a:pt x="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503050" y="1536825"/>
              <a:ext cx="11750" cy="17400"/>
            </a:xfrm>
            <a:custGeom>
              <a:rect b="b" l="l" r="r" t="t"/>
              <a:pathLst>
                <a:path extrusionOk="0" h="696" w="470">
                  <a:moveTo>
                    <a:pt x="432" y="0"/>
                  </a:moveTo>
                  <a:cubicBezTo>
                    <a:pt x="427" y="0"/>
                    <a:pt x="421" y="2"/>
                    <a:pt x="414" y="7"/>
                  </a:cubicBezTo>
                  <a:cubicBezTo>
                    <a:pt x="365" y="49"/>
                    <a:pt x="315" y="82"/>
                    <a:pt x="274" y="131"/>
                  </a:cubicBezTo>
                  <a:cubicBezTo>
                    <a:pt x="224" y="173"/>
                    <a:pt x="191" y="231"/>
                    <a:pt x="149" y="281"/>
                  </a:cubicBezTo>
                  <a:cubicBezTo>
                    <a:pt x="116" y="339"/>
                    <a:pt x="91" y="396"/>
                    <a:pt x="66" y="454"/>
                  </a:cubicBezTo>
                  <a:cubicBezTo>
                    <a:pt x="42" y="512"/>
                    <a:pt x="0" y="587"/>
                    <a:pt x="25" y="653"/>
                  </a:cubicBezTo>
                  <a:cubicBezTo>
                    <a:pt x="35" y="680"/>
                    <a:pt x="56" y="696"/>
                    <a:pt x="78" y="696"/>
                  </a:cubicBezTo>
                  <a:cubicBezTo>
                    <a:pt x="91" y="696"/>
                    <a:pt x="104" y="690"/>
                    <a:pt x="116" y="678"/>
                  </a:cubicBezTo>
                  <a:cubicBezTo>
                    <a:pt x="166" y="637"/>
                    <a:pt x="174" y="570"/>
                    <a:pt x="191" y="512"/>
                  </a:cubicBezTo>
                  <a:cubicBezTo>
                    <a:pt x="216" y="454"/>
                    <a:pt x="240" y="405"/>
                    <a:pt x="265" y="355"/>
                  </a:cubicBezTo>
                  <a:cubicBezTo>
                    <a:pt x="323" y="256"/>
                    <a:pt x="381" y="148"/>
                    <a:pt x="456" y="57"/>
                  </a:cubicBezTo>
                  <a:cubicBezTo>
                    <a:pt x="469" y="37"/>
                    <a:pt x="456" y="0"/>
                    <a:pt x="4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513400" y="1545150"/>
              <a:ext cx="3750" cy="6575"/>
            </a:xfrm>
            <a:custGeom>
              <a:rect b="b" l="l" r="r" t="t"/>
              <a:pathLst>
                <a:path extrusionOk="0" h="263" w="150">
                  <a:moveTo>
                    <a:pt x="98" y="1"/>
                  </a:moveTo>
                  <a:cubicBezTo>
                    <a:pt x="84" y="1"/>
                    <a:pt x="72" y="6"/>
                    <a:pt x="67" y="22"/>
                  </a:cubicBezTo>
                  <a:cubicBezTo>
                    <a:pt x="42" y="55"/>
                    <a:pt x="34" y="88"/>
                    <a:pt x="17" y="121"/>
                  </a:cubicBezTo>
                  <a:cubicBezTo>
                    <a:pt x="17" y="138"/>
                    <a:pt x="9" y="155"/>
                    <a:pt x="9" y="171"/>
                  </a:cubicBezTo>
                  <a:cubicBezTo>
                    <a:pt x="0" y="179"/>
                    <a:pt x="0" y="196"/>
                    <a:pt x="0" y="204"/>
                  </a:cubicBezTo>
                  <a:lnTo>
                    <a:pt x="0" y="229"/>
                  </a:lnTo>
                  <a:cubicBezTo>
                    <a:pt x="0" y="246"/>
                    <a:pt x="9" y="262"/>
                    <a:pt x="25" y="262"/>
                  </a:cubicBezTo>
                  <a:cubicBezTo>
                    <a:pt x="42" y="262"/>
                    <a:pt x="58" y="254"/>
                    <a:pt x="67" y="237"/>
                  </a:cubicBezTo>
                  <a:lnTo>
                    <a:pt x="67" y="237"/>
                  </a:lnTo>
                  <a:cubicBezTo>
                    <a:pt x="65" y="239"/>
                    <a:pt x="64" y="240"/>
                    <a:pt x="64" y="240"/>
                  </a:cubicBezTo>
                  <a:cubicBezTo>
                    <a:pt x="61" y="240"/>
                    <a:pt x="67" y="229"/>
                    <a:pt x="67" y="229"/>
                  </a:cubicBezTo>
                  <a:cubicBezTo>
                    <a:pt x="67" y="229"/>
                    <a:pt x="75" y="221"/>
                    <a:pt x="75" y="213"/>
                  </a:cubicBezTo>
                  <a:cubicBezTo>
                    <a:pt x="75" y="204"/>
                    <a:pt x="83" y="196"/>
                    <a:pt x="83" y="188"/>
                  </a:cubicBezTo>
                  <a:cubicBezTo>
                    <a:pt x="83" y="171"/>
                    <a:pt x="92" y="163"/>
                    <a:pt x="100" y="146"/>
                  </a:cubicBezTo>
                  <a:cubicBezTo>
                    <a:pt x="100" y="146"/>
                    <a:pt x="100" y="141"/>
                    <a:pt x="100" y="138"/>
                  </a:cubicBezTo>
                  <a:cubicBezTo>
                    <a:pt x="100" y="138"/>
                    <a:pt x="100" y="130"/>
                    <a:pt x="108" y="130"/>
                  </a:cubicBezTo>
                  <a:lnTo>
                    <a:pt x="116" y="105"/>
                  </a:lnTo>
                  <a:cubicBezTo>
                    <a:pt x="125" y="88"/>
                    <a:pt x="133" y="80"/>
                    <a:pt x="141" y="63"/>
                  </a:cubicBezTo>
                  <a:cubicBezTo>
                    <a:pt x="150" y="47"/>
                    <a:pt x="141" y="14"/>
                    <a:pt x="125" y="6"/>
                  </a:cubicBezTo>
                  <a:cubicBezTo>
                    <a:pt x="116" y="2"/>
                    <a:pt x="107" y="1"/>
                    <a:pt x="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496000" y="1457625"/>
              <a:ext cx="8725" cy="15025"/>
            </a:xfrm>
            <a:custGeom>
              <a:rect b="b" l="l" r="r" t="t"/>
              <a:pathLst>
                <a:path extrusionOk="0" h="601" w="349">
                  <a:moveTo>
                    <a:pt x="245" y="0"/>
                  </a:moveTo>
                  <a:cubicBezTo>
                    <a:pt x="215" y="0"/>
                    <a:pt x="185" y="12"/>
                    <a:pt x="174" y="43"/>
                  </a:cubicBezTo>
                  <a:cubicBezTo>
                    <a:pt x="108" y="201"/>
                    <a:pt x="50" y="366"/>
                    <a:pt x="9" y="532"/>
                  </a:cubicBezTo>
                  <a:cubicBezTo>
                    <a:pt x="0" y="557"/>
                    <a:pt x="17" y="590"/>
                    <a:pt x="50" y="598"/>
                  </a:cubicBezTo>
                  <a:cubicBezTo>
                    <a:pt x="55" y="600"/>
                    <a:pt x="59" y="600"/>
                    <a:pt x="64" y="600"/>
                  </a:cubicBezTo>
                  <a:cubicBezTo>
                    <a:pt x="86" y="600"/>
                    <a:pt x="110" y="586"/>
                    <a:pt x="116" y="565"/>
                  </a:cubicBezTo>
                  <a:cubicBezTo>
                    <a:pt x="174" y="408"/>
                    <a:pt x="241" y="267"/>
                    <a:pt x="324" y="126"/>
                  </a:cubicBezTo>
                  <a:cubicBezTo>
                    <a:pt x="348" y="93"/>
                    <a:pt x="332" y="35"/>
                    <a:pt x="299" y="10"/>
                  </a:cubicBezTo>
                  <a:lnTo>
                    <a:pt x="290" y="10"/>
                  </a:lnTo>
                  <a:cubicBezTo>
                    <a:pt x="278" y="4"/>
                    <a:pt x="262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4"/>
            <p:cNvSpPr/>
            <p:nvPr/>
          </p:nvSpPr>
          <p:spPr>
            <a:xfrm>
              <a:off x="507175" y="1448950"/>
              <a:ext cx="3750" cy="2725"/>
            </a:xfrm>
            <a:custGeom>
              <a:rect b="b" l="l" r="r" t="t"/>
              <a:pathLst>
                <a:path extrusionOk="0" h="109" w="150">
                  <a:moveTo>
                    <a:pt x="75" y="1"/>
                  </a:moveTo>
                  <a:cubicBezTo>
                    <a:pt x="1" y="1"/>
                    <a:pt x="1" y="108"/>
                    <a:pt x="75" y="108"/>
                  </a:cubicBezTo>
                  <a:cubicBezTo>
                    <a:pt x="150" y="108"/>
                    <a:pt x="150" y="1"/>
                    <a:pt x="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4"/>
            <p:cNvSpPr/>
            <p:nvPr/>
          </p:nvSpPr>
          <p:spPr>
            <a:xfrm>
              <a:off x="661925" y="1391200"/>
              <a:ext cx="5600" cy="19325"/>
            </a:xfrm>
            <a:custGeom>
              <a:rect b="b" l="l" r="r" t="t"/>
              <a:pathLst>
                <a:path extrusionOk="0" h="773" w="224">
                  <a:moveTo>
                    <a:pt x="120" y="1"/>
                  </a:moveTo>
                  <a:cubicBezTo>
                    <a:pt x="110" y="1"/>
                    <a:pt x="101" y="3"/>
                    <a:pt x="91" y="7"/>
                  </a:cubicBezTo>
                  <a:cubicBezTo>
                    <a:pt x="33" y="49"/>
                    <a:pt x="33" y="123"/>
                    <a:pt x="25" y="181"/>
                  </a:cubicBezTo>
                  <a:cubicBezTo>
                    <a:pt x="17" y="248"/>
                    <a:pt x="8" y="306"/>
                    <a:pt x="8" y="372"/>
                  </a:cubicBezTo>
                  <a:cubicBezTo>
                    <a:pt x="0" y="488"/>
                    <a:pt x="8" y="604"/>
                    <a:pt x="17" y="720"/>
                  </a:cubicBezTo>
                  <a:cubicBezTo>
                    <a:pt x="21" y="754"/>
                    <a:pt x="49" y="773"/>
                    <a:pt x="76" y="773"/>
                  </a:cubicBezTo>
                  <a:cubicBezTo>
                    <a:pt x="101" y="773"/>
                    <a:pt x="124" y="756"/>
                    <a:pt x="124" y="720"/>
                  </a:cubicBezTo>
                  <a:cubicBezTo>
                    <a:pt x="133" y="604"/>
                    <a:pt x="149" y="496"/>
                    <a:pt x="166" y="380"/>
                  </a:cubicBezTo>
                  <a:cubicBezTo>
                    <a:pt x="166" y="331"/>
                    <a:pt x="174" y="281"/>
                    <a:pt x="182" y="231"/>
                  </a:cubicBezTo>
                  <a:cubicBezTo>
                    <a:pt x="191" y="173"/>
                    <a:pt x="224" y="90"/>
                    <a:pt x="182" y="32"/>
                  </a:cubicBezTo>
                  <a:cubicBezTo>
                    <a:pt x="170" y="14"/>
                    <a:pt x="146" y="1"/>
                    <a:pt x="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665400" y="1395400"/>
              <a:ext cx="4200" cy="11450"/>
            </a:xfrm>
            <a:custGeom>
              <a:rect b="b" l="l" r="r" t="t"/>
              <a:pathLst>
                <a:path extrusionOk="0" h="458" w="168">
                  <a:moveTo>
                    <a:pt x="117" y="1"/>
                  </a:moveTo>
                  <a:cubicBezTo>
                    <a:pt x="106" y="1"/>
                    <a:pt x="93" y="5"/>
                    <a:pt x="85" y="13"/>
                  </a:cubicBezTo>
                  <a:cubicBezTo>
                    <a:pt x="60" y="38"/>
                    <a:pt x="60" y="80"/>
                    <a:pt x="52" y="113"/>
                  </a:cubicBezTo>
                  <a:cubicBezTo>
                    <a:pt x="52" y="146"/>
                    <a:pt x="43" y="179"/>
                    <a:pt x="43" y="212"/>
                  </a:cubicBezTo>
                  <a:cubicBezTo>
                    <a:pt x="35" y="279"/>
                    <a:pt x="19" y="345"/>
                    <a:pt x="10" y="403"/>
                  </a:cubicBezTo>
                  <a:cubicBezTo>
                    <a:pt x="0" y="437"/>
                    <a:pt x="23" y="457"/>
                    <a:pt x="46" y="457"/>
                  </a:cubicBezTo>
                  <a:cubicBezTo>
                    <a:pt x="62" y="457"/>
                    <a:pt x="78" y="448"/>
                    <a:pt x="85" y="428"/>
                  </a:cubicBezTo>
                  <a:cubicBezTo>
                    <a:pt x="110" y="361"/>
                    <a:pt x="126" y="295"/>
                    <a:pt x="143" y="229"/>
                  </a:cubicBezTo>
                  <a:cubicBezTo>
                    <a:pt x="151" y="196"/>
                    <a:pt x="159" y="154"/>
                    <a:pt x="159" y="121"/>
                  </a:cubicBezTo>
                  <a:cubicBezTo>
                    <a:pt x="159" y="105"/>
                    <a:pt x="168" y="88"/>
                    <a:pt x="168" y="71"/>
                  </a:cubicBezTo>
                  <a:cubicBezTo>
                    <a:pt x="168" y="47"/>
                    <a:pt x="159" y="30"/>
                    <a:pt x="143" y="13"/>
                  </a:cubicBezTo>
                  <a:cubicBezTo>
                    <a:pt x="139" y="5"/>
                    <a:pt x="128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670400" y="1396700"/>
              <a:ext cx="3550" cy="5550"/>
            </a:xfrm>
            <a:custGeom>
              <a:rect b="b" l="l" r="r" t="t"/>
              <a:pathLst>
                <a:path extrusionOk="0" h="222" w="142">
                  <a:moveTo>
                    <a:pt x="94" y="1"/>
                  </a:moveTo>
                  <a:cubicBezTo>
                    <a:pt x="90" y="1"/>
                    <a:pt x="87" y="1"/>
                    <a:pt x="84" y="3"/>
                  </a:cubicBezTo>
                  <a:cubicBezTo>
                    <a:pt x="75" y="11"/>
                    <a:pt x="67" y="19"/>
                    <a:pt x="59" y="28"/>
                  </a:cubicBezTo>
                  <a:cubicBezTo>
                    <a:pt x="59" y="36"/>
                    <a:pt x="51" y="36"/>
                    <a:pt x="51" y="44"/>
                  </a:cubicBezTo>
                  <a:cubicBezTo>
                    <a:pt x="51" y="53"/>
                    <a:pt x="42" y="69"/>
                    <a:pt x="34" y="77"/>
                  </a:cubicBezTo>
                  <a:cubicBezTo>
                    <a:pt x="34" y="94"/>
                    <a:pt x="26" y="111"/>
                    <a:pt x="17" y="127"/>
                  </a:cubicBezTo>
                  <a:lnTo>
                    <a:pt x="9" y="160"/>
                  </a:lnTo>
                  <a:cubicBezTo>
                    <a:pt x="1" y="185"/>
                    <a:pt x="17" y="218"/>
                    <a:pt x="42" y="218"/>
                  </a:cubicBezTo>
                  <a:cubicBezTo>
                    <a:pt x="45" y="221"/>
                    <a:pt x="49" y="222"/>
                    <a:pt x="53" y="222"/>
                  </a:cubicBezTo>
                  <a:cubicBezTo>
                    <a:pt x="61" y="222"/>
                    <a:pt x="70" y="218"/>
                    <a:pt x="75" y="218"/>
                  </a:cubicBezTo>
                  <a:cubicBezTo>
                    <a:pt x="92" y="210"/>
                    <a:pt x="92" y="202"/>
                    <a:pt x="100" y="185"/>
                  </a:cubicBezTo>
                  <a:cubicBezTo>
                    <a:pt x="100" y="177"/>
                    <a:pt x="109" y="160"/>
                    <a:pt x="109" y="152"/>
                  </a:cubicBezTo>
                  <a:cubicBezTo>
                    <a:pt x="117" y="135"/>
                    <a:pt x="117" y="127"/>
                    <a:pt x="125" y="111"/>
                  </a:cubicBezTo>
                  <a:cubicBezTo>
                    <a:pt x="125" y="102"/>
                    <a:pt x="133" y="94"/>
                    <a:pt x="133" y="77"/>
                  </a:cubicBezTo>
                  <a:cubicBezTo>
                    <a:pt x="133" y="69"/>
                    <a:pt x="142" y="69"/>
                    <a:pt x="142" y="61"/>
                  </a:cubicBezTo>
                  <a:cubicBezTo>
                    <a:pt x="142" y="44"/>
                    <a:pt x="142" y="36"/>
                    <a:pt x="133" y="28"/>
                  </a:cubicBezTo>
                  <a:cubicBezTo>
                    <a:pt x="133" y="14"/>
                    <a:pt x="111" y="1"/>
                    <a:pt x="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592950" y="1405250"/>
              <a:ext cx="10375" cy="12675"/>
            </a:xfrm>
            <a:custGeom>
              <a:rect b="b" l="l" r="r" t="t"/>
              <a:pathLst>
                <a:path extrusionOk="0" h="507" w="415">
                  <a:moveTo>
                    <a:pt x="58" y="1"/>
                  </a:moveTo>
                  <a:cubicBezTo>
                    <a:pt x="25" y="1"/>
                    <a:pt x="0" y="50"/>
                    <a:pt x="17" y="75"/>
                  </a:cubicBezTo>
                  <a:cubicBezTo>
                    <a:pt x="25" y="92"/>
                    <a:pt x="33" y="100"/>
                    <a:pt x="41" y="108"/>
                  </a:cubicBezTo>
                  <a:cubicBezTo>
                    <a:pt x="40" y="107"/>
                    <a:pt x="40" y="107"/>
                    <a:pt x="39" y="107"/>
                  </a:cubicBezTo>
                  <a:cubicBezTo>
                    <a:pt x="38" y="107"/>
                    <a:pt x="50" y="125"/>
                    <a:pt x="50" y="125"/>
                  </a:cubicBezTo>
                  <a:cubicBezTo>
                    <a:pt x="58" y="125"/>
                    <a:pt x="58" y="125"/>
                    <a:pt x="58" y="133"/>
                  </a:cubicBezTo>
                  <a:cubicBezTo>
                    <a:pt x="66" y="133"/>
                    <a:pt x="66" y="141"/>
                    <a:pt x="75" y="141"/>
                  </a:cubicBezTo>
                  <a:lnTo>
                    <a:pt x="75" y="150"/>
                  </a:lnTo>
                  <a:cubicBezTo>
                    <a:pt x="83" y="158"/>
                    <a:pt x="83" y="166"/>
                    <a:pt x="91" y="175"/>
                  </a:cubicBezTo>
                  <a:cubicBezTo>
                    <a:pt x="116" y="208"/>
                    <a:pt x="133" y="249"/>
                    <a:pt x="149" y="282"/>
                  </a:cubicBezTo>
                  <a:cubicBezTo>
                    <a:pt x="191" y="365"/>
                    <a:pt x="240" y="448"/>
                    <a:pt x="315" y="498"/>
                  </a:cubicBezTo>
                  <a:cubicBezTo>
                    <a:pt x="327" y="504"/>
                    <a:pt x="338" y="506"/>
                    <a:pt x="349" y="506"/>
                  </a:cubicBezTo>
                  <a:cubicBezTo>
                    <a:pt x="369" y="506"/>
                    <a:pt x="387" y="497"/>
                    <a:pt x="398" y="481"/>
                  </a:cubicBezTo>
                  <a:cubicBezTo>
                    <a:pt x="414" y="448"/>
                    <a:pt x="406" y="415"/>
                    <a:pt x="381" y="398"/>
                  </a:cubicBezTo>
                  <a:lnTo>
                    <a:pt x="381" y="390"/>
                  </a:lnTo>
                  <a:lnTo>
                    <a:pt x="373" y="390"/>
                  </a:lnTo>
                  <a:cubicBezTo>
                    <a:pt x="373" y="382"/>
                    <a:pt x="365" y="382"/>
                    <a:pt x="365" y="382"/>
                  </a:cubicBezTo>
                  <a:cubicBezTo>
                    <a:pt x="356" y="373"/>
                    <a:pt x="348" y="365"/>
                    <a:pt x="340" y="357"/>
                  </a:cubicBezTo>
                  <a:cubicBezTo>
                    <a:pt x="340" y="357"/>
                    <a:pt x="340" y="357"/>
                    <a:pt x="340" y="349"/>
                  </a:cubicBezTo>
                  <a:lnTo>
                    <a:pt x="331" y="340"/>
                  </a:lnTo>
                  <a:lnTo>
                    <a:pt x="315" y="315"/>
                  </a:lnTo>
                  <a:cubicBezTo>
                    <a:pt x="290" y="274"/>
                    <a:pt x="273" y="241"/>
                    <a:pt x="257" y="199"/>
                  </a:cubicBezTo>
                  <a:cubicBezTo>
                    <a:pt x="215" y="117"/>
                    <a:pt x="157" y="17"/>
                    <a:pt x="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601850" y="1406625"/>
              <a:ext cx="3750" cy="7000"/>
            </a:xfrm>
            <a:custGeom>
              <a:rect b="b" l="l" r="r" t="t"/>
              <a:pathLst>
                <a:path extrusionOk="0" h="280" w="150">
                  <a:moveTo>
                    <a:pt x="38" y="0"/>
                  </a:moveTo>
                  <a:cubicBezTo>
                    <a:pt x="34" y="0"/>
                    <a:pt x="30" y="1"/>
                    <a:pt x="25" y="4"/>
                  </a:cubicBezTo>
                  <a:cubicBezTo>
                    <a:pt x="9" y="4"/>
                    <a:pt x="0" y="20"/>
                    <a:pt x="0" y="37"/>
                  </a:cubicBezTo>
                  <a:cubicBezTo>
                    <a:pt x="0" y="45"/>
                    <a:pt x="0" y="62"/>
                    <a:pt x="0" y="70"/>
                  </a:cubicBezTo>
                  <a:cubicBezTo>
                    <a:pt x="0" y="78"/>
                    <a:pt x="9" y="86"/>
                    <a:pt x="9" y="95"/>
                  </a:cubicBezTo>
                  <a:cubicBezTo>
                    <a:pt x="17" y="111"/>
                    <a:pt x="25" y="128"/>
                    <a:pt x="25" y="144"/>
                  </a:cubicBezTo>
                  <a:cubicBezTo>
                    <a:pt x="42" y="186"/>
                    <a:pt x="50" y="219"/>
                    <a:pt x="67" y="252"/>
                  </a:cubicBezTo>
                  <a:cubicBezTo>
                    <a:pt x="73" y="266"/>
                    <a:pt x="86" y="279"/>
                    <a:pt x="103" y="279"/>
                  </a:cubicBezTo>
                  <a:cubicBezTo>
                    <a:pt x="107" y="279"/>
                    <a:pt x="112" y="278"/>
                    <a:pt x="116" y="277"/>
                  </a:cubicBezTo>
                  <a:cubicBezTo>
                    <a:pt x="133" y="277"/>
                    <a:pt x="149" y="252"/>
                    <a:pt x="149" y="227"/>
                  </a:cubicBezTo>
                  <a:cubicBezTo>
                    <a:pt x="133" y="194"/>
                    <a:pt x="125" y="161"/>
                    <a:pt x="116" y="128"/>
                  </a:cubicBezTo>
                  <a:cubicBezTo>
                    <a:pt x="108" y="111"/>
                    <a:pt x="100" y="86"/>
                    <a:pt x="100" y="70"/>
                  </a:cubicBezTo>
                  <a:cubicBezTo>
                    <a:pt x="91" y="62"/>
                    <a:pt x="91" y="53"/>
                    <a:pt x="91" y="45"/>
                  </a:cubicBezTo>
                  <a:cubicBezTo>
                    <a:pt x="83" y="37"/>
                    <a:pt x="75" y="28"/>
                    <a:pt x="67" y="20"/>
                  </a:cubicBezTo>
                  <a:cubicBezTo>
                    <a:pt x="61" y="8"/>
                    <a:pt x="50" y="0"/>
                    <a:pt x="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594800" y="1310375"/>
              <a:ext cx="5425" cy="8900"/>
            </a:xfrm>
            <a:custGeom>
              <a:rect b="b" l="l" r="r" t="t"/>
              <a:pathLst>
                <a:path extrusionOk="0" h="356" w="217">
                  <a:moveTo>
                    <a:pt x="50" y="1"/>
                  </a:moveTo>
                  <a:cubicBezTo>
                    <a:pt x="34" y="9"/>
                    <a:pt x="25" y="17"/>
                    <a:pt x="17" y="26"/>
                  </a:cubicBezTo>
                  <a:cubicBezTo>
                    <a:pt x="1" y="59"/>
                    <a:pt x="9" y="92"/>
                    <a:pt x="25" y="125"/>
                  </a:cubicBezTo>
                  <a:cubicBezTo>
                    <a:pt x="34" y="150"/>
                    <a:pt x="42" y="183"/>
                    <a:pt x="50" y="208"/>
                  </a:cubicBezTo>
                  <a:cubicBezTo>
                    <a:pt x="75" y="249"/>
                    <a:pt x="92" y="291"/>
                    <a:pt x="125" y="332"/>
                  </a:cubicBezTo>
                  <a:cubicBezTo>
                    <a:pt x="131" y="344"/>
                    <a:pt x="149" y="356"/>
                    <a:pt x="168" y="356"/>
                  </a:cubicBezTo>
                  <a:cubicBezTo>
                    <a:pt x="176" y="356"/>
                    <a:pt x="184" y="354"/>
                    <a:pt x="191" y="349"/>
                  </a:cubicBezTo>
                  <a:cubicBezTo>
                    <a:pt x="208" y="332"/>
                    <a:pt x="216" y="307"/>
                    <a:pt x="208" y="282"/>
                  </a:cubicBezTo>
                  <a:cubicBezTo>
                    <a:pt x="175" y="241"/>
                    <a:pt x="166" y="208"/>
                    <a:pt x="150" y="166"/>
                  </a:cubicBezTo>
                  <a:cubicBezTo>
                    <a:pt x="141" y="142"/>
                    <a:pt x="133" y="117"/>
                    <a:pt x="133" y="100"/>
                  </a:cubicBezTo>
                  <a:cubicBezTo>
                    <a:pt x="125" y="84"/>
                    <a:pt x="125" y="75"/>
                    <a:pt x="125" y="59"/>
                  </a:cubicBezTo>
                  <a:cubicBezTo>
                    <a:pt x="125" y="59"/>
                    <a:pt x="125" y="50"/>
                    <a:pt x="117" y="42"/>
                  </a:cubicBezTo>
                  <a:cubicBezTo>
                    <a:pt x="117" y="26"/>
                    <a:pt x="108" y="17"/>
                    <a:pt x="92" y="9"/>
                  </a:cubicBezTo>
                  <a:cubicBezTo>
                    <a:pt x="83" y="1"/>
                    <a:pt x="59" y="1"/>
                    <a:pt x="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600600" y="1310175"/>
              <a:ext cx="2525" cy="2725"/>
            </a:xfrm>
            <a:custGeom>
              <a:rect b="b" l="l" r="r" t="t"/>
              <a:pathLst>
                <a:path extrusionOk="0" h="109" w="101">
                  <a:moveTo>
                    <a:pt x="34" y="0"/>
                  </a:moveTo>
                  <a:cubicBezTo>
                    <a:pt x="25" y="0"/>
                    <a:pt x="25" y="0"/>
                    <a:pt x="25" y="9"/>
                  </a:cubicBezTo>
                  <a:cubicBezTo>
                    <a:pt x="17" y="9"/>
                    <a:pt x="17" y="9"/>
                    <a:pt x="9" y="17"/>
                  </a:cubicBezTo>
                  <a:cubicBezTo>
                    <a:pt x="9" y="17"/>
                    <a:pt x="9" y="17"/>
                    <a:pt x="1" y="25"/>
                  </a:cubicBezTo>
                  <a:cubicBezTo>
                    <a:pt x="1" y="25"/>
                    <a:pt x="1" y="25"/>
                    <a:pt x="1" y="34"/>
                  </a:cubicBezTo>
                  <a:cubicBezTo>
                    <a:pt x="1" y="34"/>
                    <a:pt x="1" y="42"/>
                    <a:pt x="1" y="50"/>
                  </a:cubicBezTo>
                  <a:cubicBezTo>
                    <a:pt x="1" y="50"/>
                    <a:pt x="1" y="58"/>
                    <a:pt x="1" y="58"/>
                  </a:cubicBezTo>
                  <a:cubicBezTo>
                    <a:pt x="9" y="67"/>
                    <a:pt x="9" y="75"/>
                    <a:pt x="17" y="83"/>
                  </a:cubicBezTo>
                  <a:cubicBezTo>
                    <a:pt x="17" y="92"/>
                    <a:pt x="25" y="92"/>
                    <a:pt x="34" y="100"/>
                  </a:cubicBezTo>
                  <a:cubicBezTo>
                    <a:pt x="34" y="100"/>
                    <a:pt x="42" y="108"/>
                    <a:pt x="50" y="108"/>
                  </a:cubicBezTo>
                  <a:cubicBezTo>
                    <a:pt x="59" y="108"/>
                    <a:pt x="59" y="108"/>
                    <a:pt x="67" y="100"/>
                  </a:cubicBezTo>
                  <a:cubicBezTo>
                    <a:pt x="75" y="100"/>
                    <a:pt x="83" y="100"/>
                    <a:pt x="83" y="92"/>
                  </a:cubicBezTo>
                  <a:cubicBezTo>
                    <a:pt x="92" y="92"/>
                    <a:pt x="92" y="83"/>
                    <a:pt x="92" y="75"/>
                  </a:cubicBezTo>
                  <a:cubicBezTo>
                    <a:pt x="100" y="75"/>
                    <a:pt x="100" y="67"/>
                    <a:pt x="100" y="58"/>
                  </a:cubicBezTo>
                  <a:cubicBezTo>
                    <a:pt x="100" y="50"/>
                    <a:pt x="100" y="42"/>
                    <a:pt x="92" y="34"/>
                  </a:cubicBezTo>
                  <a:cubicBezTo>
                    <a:pt x="92" y="25"/>
                    <a:pt x="83" y="25"/>
                    <a:pt x="75" y="17"/>
                  </a:cubicBezTo>
                  <a:cubicBezTo>
                    <a:pt x="67" y="17"/>
                    <a:pt x="67" y="9"/>
                    <a:pt x="59" y="9"/>
                  </a:cubicBezTo>
                  <a:cubicBezTo>
                    <a:pt x="50" y="9"/>
                    <a:pt x="50" y="9"/>
                    <a:pt x="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707900" y="1310075"/>
              <a:ext cx="5825" cy="8400"/>
            </a:xfrm>
            <a:custGeom>
              <a:rect b="b" l="l" r="r" t="t"/>
              <a:pathLst>
                <a:path extrusionOk="0" h="336" w="233">
                  <a:moveTo>
                    <a:pt x="180" y="0"/>
                  </a:moveTo>
                  <a:cubicBezTo>
                    <a:pt x="168" y="0"/>
                    <a:pt x="158" y="4"/>
                    <a:pt x="150" y="13"/>
                  </a:cubicBezTo>
                  <a:cubicBezTo>
                    <a:pt x="133" y="29"/>
                    <a:pt x="116" y="54"/>
                    <a:pt x="100" y="71"/>
                  </a:cubicBezTo>
                  <a:cubicBezTo>
                    <a:pt x="83" y="96"/>
                    <a:pt x="75" y="112"/>
                    <a:pt x="67" y="137"/>
                  </a:cubicBezTo>
                  <a:cubicBezTo>
                    <a:pt x="42" y="178"/>
                    <a:pt x="25" y="228"/>
                    <a:pt x="9" y="270"/>
                  </a:cubicBezTo>
                  <a:cubicBezTo>
                    <a:pt x="0" y="294"/>
                    <a:pt x="17" y="328"/>
                    <a:pt x="42" y="336"/>
                  </a:cubicBezTo>
                  <a:cubicBezTo>
                    <a:pt x="75" y="336"/>
                    <a:pt x="100" y="328"/>
                    <a:pt x="108" y="294"/>
                  </a:cubicBezTo>
                  <a:lnTo>
                    <a:pt x="116" y="270"/>
                  </a:lnTo>
                  <a:cubicBezTo>
                    <a:pt x="116" y="261"/>
                    <a:pt x="125" y="261"/>
                    <a:pt x="125" y="261"/>
                  </a:cubicBezTo>
                  <a:cubicBezTo>
                    <a:pt x="125" y="253"/>
                    <a:pt x="125" y="245"/>
                    <a:pt x="133" y="245"/>
                  </a:cubicBezTo>
                  <a:cubicBezTo>
                    <a:pt x="141" y="220"/>
                    <a:pt x="150" y="203"/>
                    <a:pt x="158" y="187"/>
                  </a:cubicBezTo>
                  <a:cubicBezTo>
                    <a:pt x="183" y="145"/>
                    <a:pt x="199" y="104"/>
                    <a:pt x="224" y="71"/>
                  </a:cubicBezTo>
                  <a:cubicBezTo>
                    <a:pt x="232" y="46"/>
                    <a:pt x="232" y="21"/>
                    <a:pt x="216" y="13"/>
                  </a:cubicBezTo>
                  <a:cubicBezTo>
                    <a:pt x="203" y="4"/>
                    <a:pt x="191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713700" y="1312800"/>
              <a:ext cx="5400" cy="7225"/>
            </a:xfrm>
            <a:custGeom>
              <a:rect b="b" l="l" r="r" t="t"/>
              <a:pathLst>
                <a:path extrusionOk="0" h="289" w="216">
                  <a:moveTo>
                    <a:pt x="188" y="0"/>
                  </a:moveTo>
                  <a:cubicBezTo>
                    <a:pt x="183" y="0"/>
                    <a:pt x="179" y="1"/>
                    <a:pt x="174" y="3"/>
                  </a:cubicBezTo>
                  <a:cubicBezTo>
                    <a:pt x="166" y="11"/>
                    <a:pt x="158" y="11"/>
                    <a:pt x="150" y="20"/>
                  </a:cubicBezTo>
                  <a:cubicBezTo>
                    <a:pt x="141" y="36"/>
                    <a:pt x="133" y="45"/>
                    <a:pt x="125" y="53"/>
                  </a:cubicBezTo>
                  <a:cubicBezTo>
                    <a:pt x="108" y="78"/>
                    <a:pt x="100" y="94"/>
                    <a:pt x="83" y="111"/>
                  </a:cubicBezTo>
                  <a:cubicBezTo>
                    <a:pt x="58" y="144"/>
                    <a:pt x="42" y="185"/>
                    <a:pt x="17" y="227"/>
                  </a:cubicBezTo>
                  <a:cubicBezTo>
                    <a:pt x="0" y="243"/>
                    <a:pt x="9" y="268"/>
                    <a:pt x="25" y="285"/>
                  </a:cubicBezTo>
                  <a:cubicBezTo>
                    <a:pt x="32" y="287"/>
                    <a:pt x="39" y="288"/>
                    <a:pt x="45" y="288"/>
                  </a:cubicBezTo>
                  <a:cubicBezTo>
                    <a:pt x="63" y="288"/>
                    <a:pt x="79" y="280"/>
                    <a:pt x="92" y="268"/>
                  </a:cubicBezTo>
                  <a:cubicBezTo>
                    <a:pt x="108" y="227"/>
                    <a:pt x="141" y="194"/>
                    <a:pt x="158" y="152"/>
                  </a:cubicBezTo>
                  <a:cubicBezTo>
                    <a:pt x="174" y="136"/>
                    <a:pt x="183" y="119"/>
                    <a:pt x="191" y="94"/>
                  </a:cubicBezTo>
                  <a:cubicBezTo>
                    <a:pt x="199" y="86"/>
                    <a:pt x="208" y="78"/>
                    <a:pt x="208" y="61"/>
                  </a:cubicBezTo>
                  <a:cubicBezTo>
                    <a:pt x="216" y="53"/>
                    <a:pt x="216" y="36"/>
                    <a:pt x="216" y="28"/>
                  </a:cubicBezTo>
                  <a:cubicBezTo>
                    <a:pt x="216" y="9"/>
                    <a:pt x="20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755175" y="1498975"/>
              <a:ext cx="10550" cy="19000"/>
            </a:xfrm>
            <a:custGeom>
              <a:rect b="b" l="l" r="r" t="t"/>
              <a:pathLst>
                <a:path extrusionOk="0" h="760" w="422">
                  <a:moveTo>
                    <a:pt x="59" y="0"/>
                  </a:moveTo>
                  <a:cubicBezTo>
                    <a:pt x="27" y="0"/>
                    <a:pt x="0" y="29"/>
                    <a:pt x="7" y="63"/>
                  </a:cubicBezTo>
                  <a:cubicBezTo>
                    <a:pt x="15" y="88"/>
                    <a:pt x="23" y="104"/>
                    <a:pt x="32" y="121"/>
                  </a:cubicBezTo>
                  <a:cubicBezTo>
                    <a:pt x="40" y="171"/>
                    <a:pt x="73" y="229"/>
                    <a:pt x="98" y="278"/>
                  </a:cubicBezTo>
                  <a:cubicBezTo>
                    <a:pt x="115" y="320"/>
                    <a:pt x="139" y="369"/>
                    <a:pt x="156" y="419"/>
                  </a:cubicBezTo>
                  <a:cubicBezTo>
                    <a:pt x="173" y="469"/>
                    <a:pt x="189" y="527"/>
                    <a:pt x="197" y="577"/>
                  </a:cubicBezTo>
                  <a:cubicBezTo>
                    <a:pt x="214" y="610"/>
                    <a:pt x="222" y="643"/>
                    <a:pt x="231" y="676"/>
                  </a:cubicBezTo>
                  <a:cubicBezTo>
                    <a:pt x="247" y="701"/>
                    <a:pt x="264" y="734"/>
                    <a:pt x="289" y="751"/>
                  </a:cubicBezTo>
                  <a:cubicBezTo>
                    <a:pt x="298" y="757"/>
                    <a:pt x="309" y="760"/>
                    <a:pt x="320" y="760"/>
                  </a:cubicBezTo>
                  <a:cubicBezTo>
                    <a:pt x="338" y="760"/>
                    <a:pt x="356" y="752"/>
                    <a:pt x="371" y="742"/>
                  </a:cubicBezTo>
                  <a:cubicBezTo>
                    <a:pt x="421" y="693"/>
                    <a:pt x="405" y="585"/>
                    <a:pt x="388" y="519"/>
                  </a:cubicBezTo>
                  <a:cubicBezTo>
                    <a:pt x="371" y="452"/>
                    <a:pt x="347" y="386"/>
                    <a:pt x="322" y="328"/>
                  </a:cubicBezTo>
                  <a:cubicBezTo>
                    <a:pt x="297" y="270"/>
                    <a:pt x="264" y="212"/>
                    <a:pt x="231" y="162"/>
                  </a:cubicBezTo>
                  <a:cubicBezTo>
                    <a:pt x="206" y="129"/>
                    <a:pt x="189" y="96"/>
                    <a:pt x="164" y="71"/>
                  </a:cubicBezTo>
                  <a:cubicBezTo>
                    <a:pt x="139" y="46"/>
                    <a:pt x="115" y="21"/>
                    <a:pt x="81" y="5"/>
                  </a:cubicBezTo>
                  <a:cubicBezTo>
                    <a:pt x="74" y="2"/>
                    <a:pt x="67" y="0"/>
                    <a:pt x="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761975" y="1522200"/>
              <a:ext cx="2925" cy="7650"/>
            </a:xfrm>
            <a:custGeom>
              <a:rect b="b" l="l" r="r" t="t"/>
              <a:pathLst>
                <a:path extrusionOk="0" h="306" w="117">
                  <a:moveTo>
                    <a:pt x="38" y="1"/>
                  </a:moveTo>
                  <a:cubicBezTo>
                    <a:pt x="34" y="1"/>
                    <a:pt x="29" y="2"/>
                    <a:pt x="25" y="4"/>
                  </a:cubicBezTo>
                  <a:cubicBezTo>
                    <a:pt x="8" y="4"/>
                    <a:pt x="0" y="29"/>
                    <a:pt x="0" y="45"/>
                  </a:cubicBezTo>
                  <a:cubicBezTo>
                    <a:pt x="17" y="128"/>
                    <a:pt x="33" y="203"/>
                    <a:pt x="58" y="286"/>
                  </a:cubicBezTo>
                  <a:cubicBezTo>
                    <a:pt x="58" y="298"/>
                    <a:pt x="67" y="305"/>
                    <a:pt x="78" y="305"/>
                  </a:cubicBezTo>
                  <a:cubicBezTo>
                    <a:pt x="82" y="305"/>
                    <a:pt x="87" y="304"/>
                    <a:pt x="91" y="302"/>
                  </a:cubicBezTo>
                  <a:cubicBezTo>
                    <a:pt x="108" y="302"/>
                    <a:pt x="116" y="286"/>
                    <a:pt x="116" y="269"/>
                  </a:cubicBezTo>
                  <a:cubicBezTo>
                    <a:pt x="99" y="186"/>
                    <a:pt x="83" y="103"/>
                    <a:pt x="66" y="29"/>
                  </a:cubicBezTo>
                  <a:cubicBezTo>
                    <a:pt x="66" y="10"/>
                    <a:pt x="52" y="1"/>
                    <a:pt x="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4"/>
            <p:cNvSpPr/>
            <p:nvPr/>
          </p:nvSpPr>
          <p:spPr>
            <a:xfrm>
              <a:off x="511125" y="1514400"/>
              <a:ext cx="15750" cy="18725"/>
            </a:xfrm>
            <a:custGeom>
              <a:rect b="b" l="l" r="r" t="t"/>
              <a:pathLst>
                <a:path extrusionOk="0" h="749" w="630">
                  <a:moveTo>
                    <a:pt x="567" y="1"/>
                  </a:moveTo>
                  <a:cubicBezTo>
                    <a:pt x="558" y="1"/>
                    <a:pt x="549" y="3"/>
                    <a:pt x="539" y="9"/>
                  </a:cubicBezTo>
                  <a:cubicBezTo>
                    <a:pt x="439" y="67"/>
                    <a:pt x="340" y="142"/>
                    <a:pt x="257" y="225"/>
                  </a:cubicBezTo>
                  <a:cubicBezTo>
                    <a:pt x="174" y="316"/>
                    <a:pt x="108" y="415"/>
                    <a:pt x="58" y="523"/>
                  </a:cubicBezTo>
                  <a:cubicBezTo>
                    <a:pt x="33" y="573"/>
                    <a:pt x="0" y="647"/>
                    <a:pt x="17" y="705"/>
                  </a:cubicBezTo>
                  <a:cubicBezTo>
                    <a:pt x="24" y="733"/>
                    <a:pt x="48" y="749"/>
                    <a:pt x="70" y="749"/>
                  </a:cubicBezTo>
                  <a:cubicBezTo>
                    <a:pt x="74" y="749"/>
                    <a:pt x="79" y="748"/>
                    <a:pt x="83" y="747"/>
                  </a:cubicBezTo>
                  <a:cubicBezTo>
                    <a:pt x="116" y="738"/>
                    <a:pt x="133" y="697"/>
                    <a:pt x="149" y="672"/>
                  </a:cubicBezTo>
                  <a:cubicBezTo>
                    <a:pt x="174" y="622"/>
                    <a:pt x="199" y="564"/>
                    <a:pt x="224" y="515"/>
                  </a:cubicBezTo>
                  <a:cubicBezTo>
                    <a:pt x="257" y="465"/>
                    <a:pt x="290" y="415"/>
                    <a:pt x="323" y="366"/>
                  </a:cubicBezTo>
                  <a:cubicBezTo>
                    <a:pt x="398" y="266"/>
                    <a:pt x="481" y="167"/>
                    <a:pt x="589" y="92"/>
                  </a:cubicBezTo>
                  <a:cubicBezTo>
                    <a:pt x="630" y="58"/>
                    <a:pt x="608" y="1"/>
                    <a:pt x="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520850" y="1544250"/>
              <a:ext cx="1900" cy="5400"/>
            </a:xfrm>
            <a:custGeom>
              <a:rect b="b" l="l" r="r" t="t"/>
              <a:pathLst>
                <a:path extrusionOk="0" h="216" w="76">
                  <a:moveTo>
                    <a:pt x="42" y="0"/>
                  </a:moveTo>
                  <a:cubicBezTo>
                    <a:pt x="26" y="0"/>
                    <a:pt x="17" y="8"/>
                    <a:pt x="17" y="25"/>
                  </a:cubicBezTo>
                  <a:cubicBezTo>
                    <a:pt x="9" y="50"/>
                    <a:pt x="9" y="83"/>
                    <a:pt x="9" y="108"/>
                  </a:cubicBezTo>
                  <a:cubicBezTo>
                    <a:pt x="9" y="124"/>
                    <a:pt x="1" y="141"/>
                    <a:pt x="1" y="149"/>
                  </a:cubicBezTo>
                  <a:cubicBezTo>
                    <a:pt x="1" y="166"/>
                    <a:pt x="9" y="182"/>
                    <a:pt x="9" y="199"/>
                  </a:cubicBezTo>
                  <a:cubicBezTo>
                    <a:pt x="9" y="207"/>
                    <a:pt x="17" y="215"/>
                    <a:pt x="26" y="215"/>
                  </a:cubicBezTo>
                  <a:cubicBezTo>
                    <a:pt x="34" y="215"/>
                    <a:pt x="42" y="215"/>
                    <a:pt x="50" y="199"/>
                  </a:cubicBezTo>
                  <a:cubicBezTo>
                    <a:pt x="50" y="191"/>
                    <a:pt x="59" y="174"/>
                    <a:pt x="59" y="157"/>
                  </a:cubicBezTo>
                  <a:cubicBezTo>
                    <a:pt x="59" y="149"/>
                    <a:pt x="67" y="133"/>
                    <a:pt x="67" y="116"/>
                  </a:cubicBezTo>
                  <a:lnTo>
                    <a:pt x="75" y="25"/>
                  </a:lnTo>
                  <a:cubicBezTo>
                    <a:pt x="75" y="8"/>
                    <a:pt x="59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0_1_1_1_1"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15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568" y="0"/>
            <a:ext cx="91428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5"/>
          <p:cNvSpPr/>
          <p:nvPr/>
        </p:nvSpPr>
        <p:spPr>
          <a:xfrm>
            <a:off x="249450" y="209550"/>
            <a:ext cx="8645100" cy="4724400"/>
          </a:xfrm>
          <a:prstGeom prst="roundRect">
            <a:avLst>
              <a:gd fmla="val 5954" name="adj"/>
            </a:avLst>
          </a:prstGeom>
          <a:solidFill>
            <a:srgbClr val="FFF9E0">
              <a:alpha val="215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15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  <p:grpSp>
        <p:nvGrpSpPr>
          <p:cNvPr id="1132" name="Google Shape;1132;p15"/>
          <p:cNvGrpSpPr/>
          <p:nvPr/>
        </p:nvGrpSpPr>
        <p:grpSpPr>
          <a:xfrm>
            <a:off x="8186031" y="4266224"/>
            <a:ext cx="817734" cy="746086"/>
            <a:chOff x="5547250" y="2728650"/>
            <a:chExt cx="446825" cy="407675"/>
          </a:xfrm>
        </p:grpSpPr>
        <p:sp>
          <p:nvSpPr>
            <p:cNvPr id="1133" name="Google Shape;1133;p15"/>
            <p:cNvSpPr/>
            <p:nvPr/>
          </p:nvSpPr>
          <p:spPr>
            <a:xfrm>
              <a:off x="5551600" y="2734750"/>
              <a:ext cx="436050" cy="396300"/>
            </a:xfrm>
            <a:custGeom>
              <a:rect b="b" l="l" r="r" t="t"/>
              <a:pathLst>
                <a:path extrusionOk="0" h="15852" w="17442">
                  <a:moveTo>
                    <a:pt x="7721" y="1"/>
                  </a:moveTo>
                  <a:cubicBezTo>
                    <a:pt x="7683" y="1"/>
                    <a:pt x="7645" y="2"/>
                    <a:pt x="7606" y="5"/>
                  </a:cubicBezTo>
                  <a:cubicBezTo>
                    <a:pt x="7408" y="13"/>
                    <a:pt x="7201" y="71"/>
                    <a:pt x="7018" y="146"/>
                  </a:cubicBezTo>
                  <a:cubicBezTo>
                    <a:pt x="7002" y="146"/>
                    <a:pt x="6993" y="154"/>
                    <a:pt x="6977" y="162"/>
                  </a:cubicBezTo>
                  <a:cubicBezTo>
                    <a:pt x="6977" y="162"/>
                    <a:pt x="6969" y="171"/>
                    <a:pt x="6960" y="171"/>
                  </a:cubicBezTo>
                  <a:cubicBezTo>
                    <a:pt x="6828" y="254"/>
                    <a:pt x="6687" y="303"/>
                    <a:pt x="6538" y="336"/>
                  </a:cubicBezTo>
                  <a:cubicBezTo>
                    <a:pt x="6521" y="336"/>
                    <a:pt x="6505" y="345"/>
                    <a:pt x="6488" y="345"/>
                  </a:cubicBezTo>
                  <a:cubicBezTo>
                    <a:pt x="6273" y="386"/>
                    <a:pt x="6041" y="386"/>
                    <a:pt x="5825" y="386"/>
                  </a:cubicBezTo>
                  <a:cubicBezTo>
                    <a:pt x="5775" y="386"/>
                    <a:pt x="5724" y="384"/>
                    <a:pt x="5673" y="384"/>
                  </a:cubicBezTo>
                  <a:cubicBezTo>
                    <a:pt x="5622" y="384"/>
                    <a:pt x="5572" y="386"/>
                    <a:pt x="5527" y="394"/>
                  </a:cubicBezTo>
                  <a:cubicBezTo>
                    <a:pt x="5436" y="411"/>
                    <a:pt x="5361" y="452"/>
                    <a:pt x="5287" y="510"/>
                  </a:cubicBezTo>
                  <a:cubicBezTo>
                    <a:pt x="5262" y="527"/>
                    <a:pt x="5245" y="535"/>
                    <a:pt x="5229" y="552"/>
                  </a:cubicBezTo>
                  <a:lnTo>
                    <a:pt x="5262" y="552"/>
                  </a:lnTo>
                  <a:cubicBezTo>
                    <a:pt x="5502" y="593"/>
                    <a:pt x="5717" y="726"/>
                    <a:pt x="5958" y="742"/>
                  </a:cubicBezTo>
                  <a:cubicBezTo>
                    <a:pt x="6024" y="742"/>
                    <a:pt x="6041" y="834"/>
                    <a:pt x="5974" y="850"/>
                  </a:cubicBezTo>
                  <a:cubicBezTo>
                    <a:pt x="5906" y="873"/>
                    <a:pt x="5839" y="882"/>
                    <a:pt x="5772" y="882"/>
                  </a:cubicBezTo>
                  <a:cubicBezTo>
                    <a:pt x="5620" y="882"/>
                    <a:pt x="5470" y="835"/>
                    <a:pt x="5320" y="800"/>
                  </a:cubicBezTo>
                  <a:cubicBezTo>
                    <a:pt x="5249" y="782"/>
                    <a:pt x="5172" y="767"/>
                    <a:pt x="5097" y="767"/>
                  </a:cubicBezTo>
                  <a:cubicBezTo>
                    <a:pt x="5005" y="767"/>
                    <a:pt x="4916" y="790"/>
                    <a:pt x="4847" y="858"/>
                  </a:cubicBezTo>
                  <a:cubicBezTo>
                    <a:pt x="4831" y="875"/>
                    <a:pt x="4814" y="883"/>
                    <a:pt x="4798" y="883"/>
                  </a:cubicBezTo>
                  <a:cubicBezTo>
                    <a:pt x="4814" y="883"/>
                    <a:pt x="4831" y="883"/>
                    <a:pt x="4847" y="875"/>
                  </a:cubicBezTo>
                  <a:cubicBezTo>
                    <a:pt x="4930" y="867"/>
                    <a:pt x="5021" y="858"/>
                    <a:pt x="5104" y="858"/>
                  </a:cubicBezTo>
                  <a:cubicBezTo>
                    <a:pt x="5132" y="858"/>
                    <a:pt x="5159" y="857"/>
                    <a:pt x="5185" y="857"/>
                  </a:cubicBezTo>
                  <a:cubicBezTo>
                    <a:pt x="5237" y="857"/>
                    <a:pt x="5287" y="861"/>
                    <a:pt x="5336" y="883"/>
                  </a:cubicBezTo>
                  <a:cubicBezTo>
                    <a:pt x="5369" y="900"/>
                    <a:pt x="5369" y="950"/>
                    <a:pt x="5336" y="966"/>
                  </a:cubicBezTo>
                  <a:cubicBezTo>
                    <a:pt x="5262" y="999"/>
                    <a:pt x="5179" y="999"/>
                    <a:pt x="5104" y="1016"/>
                  </a:cubicBezTo>
                  <a:cubicBezTo>
                    <a:pt x="5013" y="1032"/>
                    <a:pt x="4930" y="1041"/>
                    <a:pt x="4847" y="1057"/>
                  </a:cubicBezTo>
                  <a:cubicBezTo>
                    <a:pt x="4773" y="1074"/>
                    <a:pt x="4690" y="1082"/>
                    <a:pt x="4624" y="1115"/>
                  </a:cubicBezTo>
                  <a:cubicBezTo>
                    <a:pt x="4557" y="1140"/>
                    <a:pt x="4516" y="1190"/>
                    <a:pt x="4483" y="1248"/>
                  </a:cubicBezTo>
                  <a:cubicBezTo>
                    <a:pt x="4408" y="1389"/>
                    <a:pt x="4342" y="1530"/>
                    <a:pt x="4251" y="1662"/>
                  </a:cubicBezTo>
                  <a:cubicBezTo>
                    <a:pt x="4218" y="1712"/>
                    <a:pt x="4185" y="1753"/>
                    <a:pt x="4143" y="1786"/>
                  </a:cubicBezTo>
                  <a:cubicBezTo>
                    <a:pt x="4102" y="1844"/>
                    <a:pt x="4052" y="1894"/>
                    <a:pt x="3986" y="1919"/>
                  </a:cubicBezTo>
                  <a:cubicBezTo>
                    <a:pt x="3940" y="1936"/>
                    <a:pt x="3897" y="1940"/>
                    <a:pt x="3854" y="1940"/>
                  </a:cubicBezTo>
                  <a:cubicBezTo>
                    <a:pt x="3812" y="1940"/>
                    <a:pt x="3770" y="1936"/>
                    <a:pt x="3729" y="1936"/>
                  </a:cubicBezTo>
                  <a:cubicBezTo>
                    <a:pt x="3663" y="1944"/>
                    <a:pt x="3605" y="1977"/>
                    <a:pt x="3555" y="2010"/>
                  </a:cubicBezTo>
                  <a:cubicBezTo>
                    <a:pt x="3538" y="2027"/>
                    <a:pt x="3522" y="2035"/>
                    <a:pt x="3513" y="2043"/>
                  </a:cubicBezTo>
                  <a:cubicBezTo>
                    <a:pt x="3522" y="2052"/>
                    <a:pt x="3538" y="2052"/>
                    <a:pt x="3547" y="2060"/>
                  </a:cubicBezTo>
                  <a:cubicBezTo>
                    <a:pt x="3596" y="2076"/>
                    <a:pt x="3605" y="2143"/>
                    <a:pt x="3547" y="2159"/>
                  </a:cubicBezTo>
                  <a:cubicBezTo>
                    <a:pt x="3447" y="2184"/>
                    <a:pt x="3339" y="2184"/>
                    <a:pt x="3240" y="2226"/>
                  </a:cubicBezTo>
                  <a:cubicBezTo>
                    <a:pt x="3132" y="2259"/>
                    <a:pt x="3041" y="2308"/>
                    <a:pt x="2958" y="2375"/>
                  </a:cubicBezTo>
                  <a:cubicBezTo>
                    <a:pt x="2776" y="2507"/>
                    <a:pt x="2635" y="2689"/>
                    <a:pt x="2519" y="2880"/>
                  </a:cubicBezTo>
                  <a:cubicBezTo>
                    <a:pt x="2403" y="3079"/>
                    <a:pt x="2287" y="3286"/>
                    <a:pt x="2196" y="3501"/>
                  </a:cubicBezTo>
                  <a:cubicBezTo>
                    <a:pt x="2146" y="3601"/>
                    <a:pt x="2105" y="3709"/>
                    <a:pt x="2072" y="3816"/>
                  </a:cubicBezTo>
                  <a:cubicBezTo>
                    <a:pt x="2030" y="3924"/>
                    <a:pt x="2014" y="4040"/>
                    <a:pt x="1964" y="4148"/>
                  </a:cubicBezTo>
                  <a:cubicBezTo>
                    <a:pt x="1957" y="4162"/>
                    <a:pt x="1942" y="4168"/>
                    <a:pt x="1926" y="4168"/>
                  </a:cubicBezTo>
                  <a:cubicBezTo>
                    <a:pt x="1904" y="4168"/>
                    <a:pt x="1881" y="4155"/>
                    <a:pt x="1881" y="4131"/>
                  </a:cubicBezTo>
                  <a:cubicBezTo>
                    <a:pt x="1856" y="4015"/>
                    <a:pt x="1890" y="3891"/>
                    <a:pt x="1914" y="3775"/>
                  </a:cubicBezTo>
                  <a:cubicBezTo>
                    <a:pt x="1948" y="3651"/>
                    <a:pt x="1997" y="3526"/>
                    <a:pt x="2047" y="3410"/>
                  </a:cubicBezTo>
                  <a:cubicBezTo>
                    <a:pt x="2080" y="3319"/>
                    <a:pt x="2121" y="3236"/>
                    <a:pt x="2163" y="3145"/>
                  </a:cubicBezTo>
                  <a:lnTo>
                    <a:pt x="2163" y="3145"/>
                  </a:lnTo>
                  <a:cubicBezTo>
                    <a:pt x="2030" y="3269"/>
                    <a:pt x="1881" y="3377"/>
                    <a:pt x="1732" y="3477"/>
                  </a:cubicBezTo>
                  <a:cubicBezTo>
                    <a:pt x="1658" y="3526"/>
                    <a:pt x="1591" y="3576"/>
                    <a:pt x="1525" y="3626"/>
                  </a:cubicBezTo>
                  <a:cubicBezTo>
                    <a:pt x="1376" y="3725"/>
                    <a:pt x="1235" y="3841"/>
                    <a:pt x="1102" y="3965"/>
                  </a:cubicBezTo>
                  <a:cubicBezTo>
                    <a:pt x="1094" y="4173"/>
                    <a:pt x="953" y="4330"/>
                    <a:pt x="779" y="4454"/>
                  </a:cubicBezTo>
                  <a:cubicBezTo>
                    <a:pt x="771" y="4471"/>
                    <a:pt x="763" y="4487"/>
                    <a:pt x="763" y="4496"/>
                  </a:cubicBezTo>
                  <a:cubicBezTo>
                    <a:pt x="721" y="4612"/>
                    <a:pt x="705" y="4736"/>
                    <a:pt x="663" y="4852"/>
                  </a:cubicBezTo>
                  <a:cubicBezTo>
                    <a:pt x="655" y="4880"/>
                    <a:pt x="634" y="4892"/>
                    <a:pt x="612" y="4892"/>
                  </a:cubicBezTo>
                  <a:cubicBezTo>
                    <a:pt x="588" y="4892"/>
                    <a:pt x="564" y="4878"/>
                    <a:pt x="556" y="4852"/>
                  </a:cubicBezTo>
                  <a:cubicBezTo>
                    <a:pt x="522" y="4777"/>
                    <a:pt x="514" y="4703"/>
                    <a:pt x="522" y="4620"/>
                  </a:cubicBezTo>
                  <a:lnTo>
                    <a:pt x="522" y="4620"/>
                  </a:lnTo>
                  <a:cubicBezTo>
                    <a:pt x="456" y="4661"/>
                    <a:pt x="390" y="4695"/>
                    <a:pt x="332" y="4736"/>
                  </a:cubicBezTo>
                  <a:cubicBezTo>
                    <a:pt x="141" y="4869"/>
                    <a:pt x="34" y="5051"/>
                    <a:pt x="9" y="5283"/>
                  </a:cubicBezTo>
                  <a:cubicBezTo>
                    <a:pt x="0" y="5407"/>
                    <a:pt x="9" y="5523"/>
                    <a:pt x="42" y="5639"/>
                  </a:cubicBezTo>
                  <a:cubicBezTo>
                    <a:pt x="50" y="5705"/>
                    <a:pt x="75" y="5772"/>
                    <a:pt x="83" y="5838"/>
                  </a:cubicBezTo>
                  <a:cubicBezTo>
                    <a:pt x="92" y="5855"/>
                    <a:pt x="92" y="5863"/>
                    <a:pt x="92" y="5879"/>
                  </a:cubicBezTo>
                  <a:cubicBezTo>
                    <a:pt x="133" y="5813"/>
                    <a:pt x="183" y="5755"/>
                    <a:pt x="232" y="5689"/>
                  </a:cubicBezTo>
                  <a:cubicBezTo>
                    <a:pt x="332" y="5548"/>
                    <a:pt x="448" y="5415"/>
                    <a:pt x="489" y="5250"/>
                  </a:cubicBezTo>
                  <a:cubicBezTo>
                    <a:pt x="497" y="5220"/>
                    <a:pt x="521" y="5207"/>
                    <a:pt x="545" y="5207"/>
                  </a:cubicBezTo>
                  <a:cubicBezTo>
                    <a:pt x="574" y="5207"/>
                    <a:pt x="602" y="5226"/>
                    <a:pt x="597" y="5258"/>
                  </a:cubicBezTo>
                  <a:cubicBezTo>
                    <a:pt x="580" y="5424"/>
                    <a:pt x="522" y="5573"/>
                    <a:pt x="440" y="5714"/>
                  </a:cubicBezTo>
                  <a:cubicBezTo>
                    <a:pt x="365" y="5846"/>
                    <a:pt x="266" y="5971"/>
                    <a:pt x="208" y="6120"/>
                  </a:cubicBezTo>
                  <a:cubicBezTo>
                    <a:pt x="141" y="6285"/>
                    <a:pt x="150" y="6435"/>
                    <a:pt x="232" y="6592"/>
                  </a:cubicBezTo>
                  <a:cubicBezTo>
                    <a:pt x="282" y="6683"/>
                    <a:pt x="340" y="6774"/>
                    <a:pt x="398" y="6857"/>
                  </a:cubicBezTo>
                  <a:cubicBezTo>
                    <a:pt x="423" y="6890"/>
                    <a:pt x="448" y="6923"/>
                    <a:pt x="473" y="6965"/>
                  </a:cubicBezTo>
                  <a:cubicBezTo>
                    <a:pt x="464" y="6882"/>
                    <a:pt x="473" y="6807"/>
                    <a:pt x="489" y="6733"/>
                  </a:cubicBezTo>
                  <a:cubicBezTo>
                    <a:pt x="547" y="6484"/>
                    <a:pt x="705" y="6269"/>
                    <a:pt x="754" y="6020"/>
                  </a:cubicBezTo>
                  <a:cubicBezTo>
                    <a:pt x="762" y="5991"/>
                    <a:pt x="785" y="5978"/>
                    <a:pt x="809" y="5978"/>
                  </a:cubicBezTo>
                  <a:cubicBezTo>
                    <a:pt x="839" y="5978"/>
                    <a:pt x="870" y="6000"/>
                    <a:pt x="870" y="6037"/>
                  </a:cubicBezTo>
                  <a:cubicBezTo>
                    <a:pt x="870" y="6145"/>
                    <a:pt x="854" y="6261"/>
                    <a:pt x="821" y="6360"/>
                  </a:cubicBezTo>
                  <a:cubicBezTo>
                    <a:pt x="796" y="6476"/>
                    <a:pt x="754" y="6575"/>
                    <a:pt x="730" y="6691"/>
                  </a:cubicBezTo>
                  <a:cubicBezTo>
                    <a:pt x="680" y="6890"/>
                    <a:pt x="705" y="7081"/>
                    <a:pt x="812" y="7255"/>
                  </a:cubicBezTo>
                  <a:cubicBezTo>
                    <a:pt x="920" y="7429"/>
                    <a:pt x="1086" y="7545"/>
                    <a:pt x="1276" y="7628"/>
                  </a:cubicBezTo>
                  <a:cubicBezTo>
                    <a:pt x="1384" y="7669"/>
                    <a:pt x="1492" y="7702"/>
                    <a:pt x="1608" y="7727"/>
                  </a:cubicBezTo>
                  <a:cubicBezTo>
                    <a:pt x="1691" y="7744"/>
                    <a:pt x="1790" y="7744"/>
                    <a:pt x="1881" y="7768"/>
                  </a:cubicBezTo>
                  <a:lnTo>
                    <a:pt x="1890" y="7768"/>
                  </a:lnTo>
                  <a:cubicBezTo>
                    <a:pt x="1890" y="7760"/>
                    <a:pt x="1898" y="7752"/>
                    <a:pt x="1898" y="7752"/>
                  </a:cubicBezTo>
                  <a:cubicBezTo>
                    <a:pt x="1906" y="7735"/>
                    <a:pt x="1914" y="7727"/>
                    <a:pt x="1923" y="7710"/>
                  </a:cubicBezTo>
                  <a:cubicBezTo>
                    <a:pt x="1972" y="7628"/>
                    <a:pt x="2039" y="7553"/>
                    <a:pt x="2113" y="7487"/>
                  </a:cubicBezTo>
                  <a:cubicBezTo>
                    <a:pt x="2188" y="7412"/>
                    <a:pt x="2279" y="7354"/>
                    <a:pt x="2370" y="7305"/>
                  </a:cubicBezTo>
                  <a:cubicBezTo>
                    <a:pt x="2511" y="7147"/>
                    <a:pt x="2718" y="7048"/>
                    <a:pt x="2917" y="6981"/>
                  </a:cubicBezTo>
                  <a:cubicBezTo>
                    <a:pt x="3149" y="6899"/>
                    <a:pt x="3406" y="6857"/>
                    <a:pt x="3654" y="6857"/>
                  </a:cubicBezTo>
                  <a:cubicBezTo>
                    <a:pt x="3919" y="6857"/>
                    <a:pt x="4176" y="6907"/>
                    <a:pt x="4425" y="6973"/>
                  </a:cubicBezTo>
                  <a:cubicBezTo>
                    <a:pt x="4604" y="7022"/>
                    <a:pt x="4791" y="7078"/>
                    <a:pt x="4973" y="7078"/>
                  </a:cubicBezTo>
                  <a:cubicBezTo>
                    <a:pt x="5068" y="7078"/>
                    <a:pt x="5162" y="7063"/>
                    <a:pt x="5253" y="7023"/>
                  </a:cubicBezTo>
                  <a:cubicBezTo>
                    <a:pt x="5258" y="7021"/>
                    <a:pt x="5263" y="7021"/>
                    <a:pt x="5267" y="7021"/>
                  </a:cubicBezTo>
                  <a:cubicBezTo>
                    <a:pt x="5318" y="7021"/>
                    <a:pt x="5348" y="7099"/>
                    <a:pt x="5295" y="7122"/>
                  </a:cubicBezTo>
                  <a:cubicBezTo>
                    <a:pt x="5161" y="7196"/>
                    <a:pt x="5020" y="7224"/>
                    <a:pt x="4875" y="7224"/>
                  </a:cubicBezTo>
                  <a:cubicBezTo>
                    <a:pt x="4760" y="7224"/>
                    <a:pt x="4642" y="7206"/>
                    <a:pt x="4524" y="7180"/>
                  </a:cubicBezTo>
                  <a:cubicBezTo>
                    <a:pt x="4276" y="7139"/>
                    <a:pt x="4027" y="7064"/>
                    <a:pt x="3770" y="7056"/>
                  </a:cubicBezTo>
                  <a:cubicBezTo>
                    <a:pt x="3721" y="7053"/>
                    <a:pt x="3671" y="7051"/>
                    <a:pt x="3621" y="7051"/>
                  </a:cubicBezTo>
                  <a:cubicBezTo>
                    <a:pt x="3423" y="7051"/>
                    <a:pt x="3225" y="7077"/>
                    <a:pt x="3033" y="7131"/>
                  </a:cubicBezTo>
                  <a:cubicBezTo>
                    <a:pt x="2983" y="7147"/>
                    <a:pt x="2925" y="7164"/>
                    <a:pt x="2875" y="7189"/>
                  </a:cubicBezTo>
                  <a:cubicBezTo>
                    <a:pt x="2884" y="7213"/>
                    <a:pt x="2875" y="7247"/>
                    <a:pt x="2834" y="7255"/>
                  </a:cubicBezTo>
                  <a:cubicBezTo>
                    <a:pt x="2536" y="7346"/>
                    <a:pt x="2271" y="7553"/>
                    <a:pt x="2097" y="7818"/>
                  </a:cubicBezTo>
                  <a:cubicBezTo>
                    <a:pt x="2039" y="7909"/>
                    <a:pt x="1997" y="8000"/>
                    <a:pt x="1964" y="8100"/>
                  </a:cubicBezTo>
                  <a:cubicBezTo>
                    <a:pt x="1972" y="8100"/>
                    <a:pt x="1981" y="8092"/>
                    <a:pt x="1989" y="8083"/>
                  </a:cubicBezTo>
                  <a:cubicBezTo>
                    <a:pt x="2039" y="8025"/>
                    <a:pt x="2113" y="7984"/>
                    <a:pt x="2163" y="7926"/>
                  </a:cubicBezTo>
                  <a:cubicBezTo>
                    <a:pt x="2174" y="7912"/>
                    <a:pt x="2187" y="7907"/>
                    <a:pt x="2200" y="7907"/>
                  </a:cubicBezTo>
                  <a:cubicBezTo>
                    <a:pt x="2234" y="7907"/>
                    <a:pt x="2264" y="7948"/>
                    <a:pt x="2246" y="7984"/>
                  </a:cubicBezTo>
                  <a:cubicBezTo>
                    <a:pt x="2171" y="8100"/>
                    <a:pt x="2072" y="8216"/>
                    <a:pt x="2047" y="8357"/>
                  </a:cubicBezTo>
                  <a:cubicBezTo>
                    <a:pt x="2022" y="8489"/>
                    <a:pt x="2055" y="8622"/>
                    <a:pt x="2097" y="8746"/>
                  </a:cubicBezTo>
                  <a:cubicBezTo>
                    <a:pt x="2113" y="8796"/>
                    <a:pt x="2138" y="8854"/>
                    <a:pt x="2163" y="8904"/>
                  </a:cubicBezTo>
                  <a:cubicBezTo>
                    <a:pt x="2179" y="8771"/>
                    <a:pt x="2221" y="8647"/>
                    <a:pt x="2279" y="8522"/>
                  </a:cubicBezTo>
                  <a:cubicBezTo>
                    <a:pt x="2285" y="8505"/>
                    <a:pt x="2298" y="8498"/>
                    <a:pt x="2311" y="8498"/>
                  </a:cubicBezTo>
                  <a:cubicBezTo>
                    <a:pt x="2337" y="8498"/>
                    <a:pt x="2367" y="8523"/>
                    <a:pt x="2362" y="8556"/>
                  </a:cubicBezTo>
                  <a:cubicBezTo>
                    <a:pt x="2329" y="8688"/>
                    <a:pt x="2329" y="8829"/>
                    <a:pt x="2345" y="8962"/>
                  </a:cubicBezTo>
                  <a:cubicBezTo>
                    <a:pt x="2362" y="9086"/>
                    <a:pt x="2395" y="9218"/>
                    <a:pt x="2453" y="9326"/>
                  </a:cubicBezTo>
                  <a:cubicBezTo>
                    <a:pt x="2511" y="9450"/>
                    <a:pt x="2577" y="9558"/>
                    <a:pt x="2668" y="9649"/>
                  </a:cubicBezTo>
                  <a:cubicBezTo>
                    <a:pt x="2718" y="9699"/>
                    <a:pt x="2768" y="9740"/>
                    <a:pt x="2817" y="9790"/>
                  </a:cubicBezTo>
                  <a:cubicBezTo>
                    <a:pt x="2851" y="9815"/>
                    <a:pt x="2900" y="9848"/>
                    <a:pt x="2925" y="9890"/>
                  </a:cubicBezTo>
                  <a:cubicBezTo>
                    <a:pt x="2917" y="9699"/>
                    <a:pt x="2942" y="9517"/>
                    <a:pt x="2991" y="9334"/>
                  </a:cubicBezTo>
                  <a:cubicBezTo>
                    <a:pt x="2998" y="9311"/>
                    <a:pt x="3015" y="9301"/>
                    <a:pt x="3033" y="9301"/>
                  </a:cubicBezTo>
                  <a:cubicBezTo>
                    <a:pt x="3060" y="9301"/>
                    <a:pt x="3088" y="9324"/>
                    <a:pt x="3083" y="9359"/>
                  </a:cubicBezTo>
                  <a:cubicBezTo>
                    <a:pt x="3041" y="9591"/>
                    <a:pt x="3074" y="9840"/>
                    <a:pt x="3149" y="10064"/>
                  </a:cubicBezTo>
                  <a:cubicBezTo>
                    <a:pt x="3174" y="10138"/>
                    <a:pt x="3199" y="10213"/>
                    <a:pt x="3232" y="10279"/>
                  </a:cubicBezTo>
                  <a:cubicBezTo>
                    <a:pt x="3232" y="10279"/>
                    <a:pt x="3232" y="10271"/>
                    <a:pt x="3232" y="10271"/>
                  </a:cubicBezTo>
                  <a:cubicBezTo>
                    <a:pt x="3199" y="10146"/>
                    <a:pt x="3190" y="10030"/>
                    <a:pt x="3182" y="9906"/>
                  </a:cubicBezTo>
                  <a:cubicBezTo>
                    <a:pt x="3182" y="9878"/>
                    <a:pt x="3209" y="9863"/>
                    <a:pt x="3233" y="9863"/>
                  </a:cubicBezTo>
                  <a:cubicBezTo>
                    <a:pt x="3252" y="9863"/>
                    <a:pt x="3270" y="9872"/>
                    <a:pt x="3273" y="9890"/>
                  </a:cubicBezTo>
                  <a:cubicBezTo>
                    <a:pt x="3315" y="10105"/>
                    <a:pt x="3406" y="10312"/>
                    <a:pt x="3522" y="10494"/>
                  </a:cubicBezTo>
                  <a:cubicBezTo>
                    <a:pt x="3580" y="10586"/>
                    <a:pt x="3638" y="10677"/>
                    <a:pt x="3712" y="10743"/>
                  </a:cubicBezTo>
                  <a:cubicBezTo>
                    <a:pt x="3745" y="10776"/>
                    <a:pt x="3779" y="10809"/>
                    <a:pt x="3820" y="10834"/>
                  </a:cubicBezTo>
                  <a:cubicBezTo>
                    <a:pt x="3861" y="10859"/>
                    <a:pt x="3911" y="10876"/>
                    <a:pt x="3936" y="10909"/>
                  </a:cubicBezTo>
                  <a:cubicBezTo>
                    <a:pt x="3961" y="10934"/>
                    <a:pt x="3953" y="10967"/>
                    <a:pt x="3928" y="10992"/>
                  </a:cubicBezTo>
                  <a:cubicBezTo>
                    <a:pt x="3905" y="11008"/>
                    <a:pt x="3879" y="11015"/>
                    <a:pt x="3851" y="11015"/>
                  </a:cubicBezTo>
                  <a:cubicBezTo>
                    <a:pt x="3764" y="11015"/>
                    <a:pt x="3661" y="10950"/>
                    <a:pt x="3605" y="10900"/>
                  </a:cubicBezTo>
                  <a:cubicBezTo>
                    <a:pt x="3547" y="10851"/>
                    <a:pt x="3497" y="10784"/>
                    <a:pt x="3447" y="10718"/>
                  </a:cubicBezTo>
                  <a:cubicBezTo>
                    <a:pt x="3439" y="10743"/>
                    <a:pt x="3414" y="10760"/>
                    <a:pt x="3381" y="10760"/>
                  </a:cubicBezTo>
                  <a:cubicBezTo>
                    <a:pt x="3356" y="10760"/>
                    <a:pt x="3339" y="10751"/>
                    <a:pt x="3315" y="10735"/>
                  </a:cubicBezTo>
                  <a:cubicBezTo>
                    <a:pt x="3315" y="10784"/>
                    <a:pt x="3306" y="10834"/>
                    <a:pt x="3298" y="10884"/>
                  </a:cubicBezTo>
                  <a:cubicBezTo>
                    <a:pt x="3257" y="11041"/>
                    <a:pt x="3141" y="11166"/>
                    <a:pt x="3016" y="11265"/>
                  </a:cubicBezTo>
                  <a:cubicBezTo>
                    <a:pt x="2892" y="11356"/>
                    <a:pt x="2751" y="11431"/>
                    <a:pt x="2660" y="11555"/>
                  </a:cubicBezTo>
                  <a:cubicBezTo>
                    <a:pt x="2610" y="11630"/>
                    <a:pt x="2585" y="11712"/>
                    <a:pt x="2569" y="11804"/>
                  </a:cubicBezTo>
                  <a:cubicBezTo>
                    <a:pt x="2552" y="11895"/>
                    <a:pt x="2552" y="12002"/>
                    <a:pt x="2511" y="12085"/>
                  </a:cubicBezTo>
                  <a:cubicBezTo>
                    <a:pt x="2503" y="12106"/>
                    <a:pt x="2484" y="12116"/>
                    <a:pt x="2464" y="12116"/>
                  </a:cubicBezTo>
                  <a:cubicBezTo>
                    <a:pt x="2445" y="12116"/>
                    <a:pt x="2424" y="12106"/>
                    <a:pt x="2411" y="12085"/>
                  </a:cubicBezTo>
                  <a:cubicBezTo>
                    <a:pt x="2378" y="12036"/>
                    <a:pt x="2362" y="11969"/>
                    <a:pt x="2362" y="11895"/>
                  </a:cubicBezTo>
                  <a:cubicBezTo>
                    <a:pt x="2204" y="12052"/>
                    <a:pt x="2022" y="12185"/>
                    <a:pt x="1848" y="12309"/>
                  </a:cubicBezTo>
                  <a:cubicBezTo>
                    <a:pt x="1707" y="12408"/>
                    <a:pt x="1558" y="12508"/>
                    <a:pt x="1450" y="12640"/>
                  </a:cubicBezTo>
                  <a:cubicBezTo>
                    <a:pt x="1401" y="12707"/>
                    <a:pt x="1359" y="12781"/>
                    <a:pt x="1326" y="12864"/>
                  </a:cubicBezTo>
                  <a:cubicBezTo>
                    <a:pt x="1301" y="12939"/>
                    <a:pt x="1293" y="13013"/>
                    <a:pt x="1276" y="13088"/>
                  </a:cubicBezTo>
                  <a:cubicBezTo>
                    <a:pt x="1271" y="13108"/>
                    <a:pt x="1250" y="13122"/>
                    <a:pt x="1229" y="13122"/>
                  </a:cubicBezTo>
                  <a:cubicBezTo>
                    <a:pt x="1216" y="13122"/>
                    <a:pt x="1203" y="13117"/>
                    <a:pt x="1194" y="13104"/>
                  </a:cubicBezTo>
                  <a:cubicBezTo>
                    <a:pt x="1136" y="13038"/>
                    <a:pt x="1119" y="12947"/>
                    <a:pt x="1119" y="12856"/>
                  </a:cubicBezTo>
                  <a:cubicBezTo>
                    <a:pt x="1053" y="12988"/>
                    <a:pt x="995" y="13121"/>
                    <a:pt x="953" y="13262"/>
                  </a:cubicBezTo>
                  <a:cubicBezTo>
                    <a:pt x="920" y="13369"/>
                    <a:pt x="904" y="13477"/>
                    <a:pt x="895" y="13585"/>
                  </a:cubicBezTo>
                  <a:cubicBezTo>
                    <a:pt x="895" y="13601"/>
                    <a:pt x="887" y="13618"/>
                    <a:pt x="887" y="13635"/>
                  </a:cubicBezTo>
                  <a:cubicBezTo>
                    <a:pt x="887" y="13651"/>
                    <a:pt x="887" y="13668"/>
                    <a:pt x="879" y="13684"/>
                  </a:cubicBezTo>
                  <a:cubicBezTo>
                    <a:pt x="862" y="13809"/>
                    <a:pt x="837" y="13933"/>
                    <a:pt x="895" y="14049"/>
                  </a:cubicBezTo>
                  <a:cubicBezTo>
                    <a:pt x="945" y="14157"/>
                    <a:pt x="1028" y="14248"/>
                    <a:pt x="1119" y="14322"/>
                  </a:cubicBezTo>
                  <a:cubicBezTo>
                    <a:pt x="1285" y="14471"/>
                    <a:pt x="1475" y="14579"/>
                    <a:pt x="1682" y="14662"/>
                  </a:cubicBezTo>
                  <a:cubicBezTo>
                    <a:pt x="2179" y="14853"/>
                    <a:pt x="2710" y="14861"/>
                    <a:pt x="3232" y="14886"/>
                  </a:cubicBezTo>
                  <a:cubicBezTo>
                    <a:pt x="3779" y="14919"/>
                    <a:pt x="4309" y="14993"/>
                    <a:pt x="4847" y="15134"/>
                  </a:cubicBezTo>
                  <a:cubicBezTo>
                    <a:pt x="5361" y="15267"/>
                    <a:pt x="5850" y="15482"/>
                    <a:pt x="6355" y="15656"/>
                  </a:cubicBezTo>
                  <a:cubicBezTo>
                    <a:pt x="6763" y="15788"/>
                    <a:pt x="7181" y="15851"/>
                    <a:pt x="7609" y="15851"/>
                  </a:cubicBezTo>
                  <a:cubicBezTo>
                    <a:pt x="7721" y="15851"/>
                    <a:pt x="7833" y="15847"/>
                    <a:pt x="7946" y="15839"/>
                  </a:cubicBezTo>
                  <a:cubicBezTo>
                    <a:pt x="8485" y="15805"/>
                    <a:pt x="9015" y="15689"/>
                    <a:pt x="9554" y="15598"/>
                  </a:cubicBezTo>
                  <a:cubicBezTo>
                    <a:pt x="10100" y="15491"/>
                    <a:pt x="10647" y="15408"/>
                    <a:pt x="11202" y="15375"/>
                  </a:cubicBezTo>
                  <a:cubicBezTo>
                    <a:pt x="11741" y="15341"/>
                    <a:pt x="12280" y="15333"/>
                    <a:pt x="12801" y="15209"/>
                  </a:cubicBezTo>
                  <a:cubicBezTo>
                    <a:pt x="13265" y="15101"/>
                    <a:pt x="13721" y="14919"/>
                    <a:pt x="14069" y="14579"/>
                  </a:cubicBezTo>
                  <a:cubicBezTo>
                    <a:pt x="14309" y="14355"/>
                    <a:pt x="14483" y="14065"/>
                    <a:pt x="14575" y="13751"/>
                  </a:cubicBezTo>
                  <a:cubicBezTo>
                    <a:pt x="14541" y="13734"/>
                    <a:pt x="14525" y="13701"/>
                    <a:pt x="14525" y="13668"/>
                  </a:cubicBezTo>
                  <a:cubicBezTo>
                    <a:pt x="14517" y="13593"/>
                    <a:pt x="14575" y="13519"/>
                    <a:pt x="14608" y="13452"/>
                  </a:cubicBezTo>
                  <a:cubicBezTo>
                    <a:pt x="14641" y="13386"/>
                    <a:pt x="14666" y="13328"/>
                    <a:pt x="14691" y="13253"/>
                  </a:cubicBezTo>
                  <a:cubicBezTo>
                    <a:pt x="14715" y="13146"/>
                    <a:pt x="14682" y="13046"/>
                    <a:pt x="14624" y="12955"/>
                  </a:cubicBezTo>
                  <a:cubicBezTo>
                    <a:pt x="14591" y="12914"/>
                    <a:pt x="14558" y="12872"/>
                    <a:pt x="14525" y="12831"/>
                  </a:cubicBezTo>
                  <a:cubicBezTo>
                    <a:pt x="14517" y="12831"/>
                    <a:pt x="14500" y="12823"/>
                    <a:pt x="14492" y="12814"/>
                  </a:cubicBezTo>
                  <a:cubicBezTo>
                    <a:pt x="14475" y="12789"/>
                    <a:pt x="14459" y="12765"/>
                    <a:pt x="14450" y="12740"/>
                  </a:cubicBezTo>
                  <a:cubicBezTo>
                    <a:pt x="14442" y="12731"/>
                    <a:pt x="14425" y="12715"/>
                    <a:pt x="14417" y="12698"/>
                  </a:cubicBezTo>
                  <a:cubicBezTo>
                    <a:pt x="14384" y="12657"/>
                    <a:pt x="14351" y="12607"/>
                    <a:pt x="14326" y="12557"/>
                  </a:cubicBezTo>
                  <a:cubicBezTo>
                    <a:pt x="14301" y="12508"/>
                    <a:pt x="14301" y="12458"/>
                    <a:pt x="14293" y="12400"/>
                  </a:cubicBezTo>
                  <a:cubicBezTo>
                    <a:pt x="14293" y="12367"/>
                    <a:pt x="14318" y="12350"/>
                    <a:pt x="14343" y="12350"/>
                  </a:cubicBezTo>
                  <a:cubicBezTo>
                    <a:pt x="14301" y="12226"/>
                    <a:pt x="14218" y="12135"/>
                    <a:pt x="14102" y="12052"/>
                  </a:cubicBezTo>
                  <a:cubicBezTo>
                    <a:pt x="13970" y="11961"/>
                    <a:pt x="13845" y="11870"/>
                    <a:pt x="13738" y="11737"/>
                  </a:cubicBezTo>
                  <a:cubicBezTo>
                    <a:pt x="13713" y="11704"/>
                    <a:pt x="13688" y="11671"/>
                    <a:pt x="13663" y="11638"/>
                  </a:cubicBezTo>
                  <a:cubicBezTo>
                    <a:pt x="13647" y="11712"/>
                    <a:pt x="13622" y="11853"/>
                    <a:pt x="13555" y="11911"/>
                  </a:cubicBezTo>
                  <a:cubicBezTo>
                    <a:pt x="13540" y="11923"/>
                    <a:pt x="13517" y="11931"/>
                    <a:pt x="13495" y="11931"/>
                  </a:cubicBezTo>
                  <a:cubicBezTo>
                    <a:pt x="13471" y="11931"/>
                    <a:pt x="13448" y="11921"/>
                    <a:pt x="13439" y="11895"/>
                  </a:cubicBezTo>
                  <a:cubicBezTo>
                    <a:pt x="13398" y="11812"/>
                    <a:pt x="13431" y="11696"/>
                    <a:pt x="13431" y="11605"/>
                  </a:cubicBezTo>
                  <a:cubicBezTo>
                    <a:pt x="13439" y="11514"/>
                    <a:pt x="13456" y="11414"/>
                    <a:pt x="13456" y="11323"/>
                  </a:cubicBezTo>
                  <a:cubicBezTo>
                    <a:pt x="13456" y="11132"/>
                    <a:pt x="13398" y="10967"/>
                    <a:pt x="13265" y="10826"/>
                  </a:cubicBezTo>
                  <a:cubicBezTo>
                    <a:pt x="13133" y="10677"/>
                    <a:pt x="12984" y="10561"/>
                    <a:pt x="12868" y="10403"/>
                  </a:cubicBezTo>
                  <a:cubicBezTo>
                    <a:pt x="12801" y="10312"/>
                    <a:pt x="12752" y="10213"/>
                    <a:pt x="12719" y="10113"/>
                  </a:cubicBezTo>
                  <a:cubicBezTo>
                    <a:pt x="12702" y="10113"/>
                    <a:pt x="12694" y="10113"/>
                    <a:pt x="12685" y="10105"/>
                  </a:cubicBezTo>
                  <a:cubicBezTo>
                    <a:pt x="12594" y="10072"/>
                    <a:pt x="12553" y="9997"/>
                    <a:pt x="12545" y="9906"/>
                  </a:cubicBezTo>
                  <a:cubicBezTo>
                    <a:pt x="12528" y="9815"/>
                    <a:pt x="12520" y="9716"/>
                    <a:pt x="12512" y="9624"/>
                  </a:cubicBezTo>
                  <a:cubicBezTo>
                    <a:pt x="12512" y="9624"/>
                    <a:pt x="12512" y="9616"/>
                    <a:pt x="12512" y="9616"/>
                  </a:cubicBezTo>
                  <a:cubicBezTo>
                    <a:pt x="12487" y="9409"/>
                    <a:pt x="12470" y="9218"/>
                    <a:pt x="12512" y="9020"/>
                  </a:cubicBezTo>
                  <a:cubicBezTo>
                    <a:pt x="12515" y="8985"/>
                    <a:pt x="12539" y="8970"/>
                    <a:pt x="12566" y="8970"/>
                  </a:cubicBezTo>
                  <a:cubicBezTo>
                    <a:pt x="12597" y="8970"/>
                    <a:pt x="12631" y="8989"/>
                    <a:pt x="12644" y="9020"/>
                  </a:cubicBezTo>
                  <a:cubicBezTo>
                    <a:pt x="12710" y="9210"/>
                    <a:pt x="12735" y="9409"/>
                    <a:pt x="12752" y="9616"/>
                  </a:cubicBezTo>
                  <a:cubicBezTo>
                    <a:pt x="12760" y="9666"/>
                    <a:pt x="12768" y="9716"/>
                    <a:pt x="12768" y="9765"/>
                  </a:cubicBezTo>
                  <a:cubicBezTo>
                    <a:pt x="12777" y="9782"/>
                    <a:pt x="12785" y="9848"/>
                    <a:pt x="12793" y="9881"/>
                  </a:cubicBezTo>
                  <a:cubicBezTo>
                    <a:pt x="12801" y="9877"/>
                    <a:pt x="12810" y="9877"/>
                    <a:pt x="12818" y="9877"/>
                  </a:cubicBezTo>
                  <a:cubicBezTo>
                    <a:pt x="12826" y="9877"/>
                    <a:pt x="12835" y="9877"/>
                    <a:pt x="12843" y="9873"/>
                  </a:cubicBezTo>
                  <a:lnTo>
                    <a:pt x="12959" y="9873"/>
                  </a:lnTo>
                  <a:cubicBezTo>
                    <a:pt x="13265" y="9890"/>
                    <a:pt x="13497" y="10130"/>
                    <a:pt x="13787" y="10204"/>
                  </a:cubicBezTo>
                  <a:cubicBezTo>
                    <a:pt x="13945" y="10246"/>
                    <a:pt x="14111" y="10254"/>
                    <a:pt x="14268" y="10262"/>
                  </a:cubicBezTo>
                  <a:cubicBezTo>
                    <a:pt x="14364" y="10267"/>
                    <a:pt x="14459" y="10272"/>
                    <a:pt x="14555" y="10272"/>
                  </a:cubicBezTo>
                  <a:cubicBezTo>
                    <a:pt x="14625" y="10272"/>
                    <a:pt x="14695" y="10269"/>
                    <a:pt x="14765" y="10262"/>
                  </a:cubicBezTo>
                  <a:cubicBezTo>
                    <a:pt x="15030" y="10246"/>
                    <a:pt x="15329" y="10105"/>
                    <a:pt x="15312" y="9798"/>
                  </a:cubicBezTo>
                  <a:cubicBezTo>
                    <a:pt x="15304" y="9624"/>
                    <a:pt x="15271" y="9459"/>
                    <a:pt x="15287" y="9293"/>
                  </a:cubicBezTo>
                  <a:cubicBezTo>
                    <a:pt x="15304" y="9119"/>
                    <a:pt x="15345" y="8962"/>
                    <a:pt x="15411" y="8796"/>
                  </a:cubicBezTo>
                  <a:cubicBezTo>
                    <a:pt x="15421" y="8773"/>
                    <a:pt x="15440" y="8763"/>
                    <a:pt x="15459" y="8763"/>
                  </a:cubicBezTo>
                  <a:cubicBezTo>
                    <a:pt x="15486" y="8763"/>
                    <a:pt x="15513" y="8786"/>
                    <a:pt x="15503" y="8821"/>
                  </a:cubicBezTo>
                  <a:cubicBezTo>
                    <a:pt x="15461" y="9020"/>
                    <a:pt x="15461" y="9235"/>
                    <a:pt x="15494" y="9434"/>
                  </a:cubicBezTo>
                  <a:cubicBezTo>
                    <a:pt x="15577" y="9334"/>
                    <a:pt x="15668" y="9243"/>
                    <a:pt x="15759" y="9177"/>
                  </a:cubicBezTo>
                  <a:cubicBezTo>
                    <a:pt x="15958" y="9028"/>
                    <a:pt x="16190" y="8937"/>
                    <a:pt x="16381" y="8796"/>
                  </a:cubicBezTo>
                  <a:cubicBezTo>
                    <a:pt x="16563" y="8663"/>
                    <a:pt x="16679" y="8473"/>
                    <a:pt x="16745" y="8257"/>
                  </a:cubicBezTo>
                  <a:cubicBezTo>
                    <a:pt x="16895" y="7752"/>
                    <a:pt x="16754" y="7213"/>
                    <a:pt x="16663" y="6708"/>
                  </a:cubicBezTo>
                  <a:cubicBezTo>
                    <a:pt x="16653" y="6669"/>
                    <a:pt x="16683" y="6644"/>
                    <a:pt x="16715" y="6644"/>
                  </a:cubicBezTo>
                  <a:cubicBezTo>
                    <a:pt x="16737" y="6644"/>
                    <a:pt x="16760" y="6656"/>
                    <a:pt x="16770" y="6683"/>
                  </a:cubicBezTo>
                  <a:cubicBezTo>
                    <a:pt x="16895" y="6990"/>
                    <a:pt x="17002" y="7288"/>
                    <a:pt x="17044" y="7619"/>
                  </a:cubicBezTo>
                  <a:cubicBezTo>
                    <a:pt x="17110" y="7495"/>
                    <a:pt x="17185" y="7379"/>
                    <a:pt x="17259" y="7255"/>
                  </a:cubicBezTo>
                  <a:cubicBezTo>
                    <a:pt x="17325" y="7131"/>
                    <a:pt x="17408" y="7015"/>
                    <a:pt x="17425" y="6874"/>
                  </a:cubicBezTo>
                  <a:lnTo>
                    <a:pt x="17417" y="6874"/>
                  </a:lnTo>
                  <a:cubicBezTo>
                    <a:pt x="17441" y="6741"/>
                    <a:pt x="17400" y="6609"/>
                    <a:pt x="17359" y="6484"/>
                  </a:cubicBezTo>
                  <a:cubicBezTo>
                    <a:pt x="17267" y="6244"/>
                    <a:pt x="17143" y="6020"/>
                    <a:pt x="17044" y="5780"/>
                  </a:cubicBezTo>
                  <a:cubicBezTo>
                    <a:pt x="16944" y="5540"/>
                    <a:pt x="16878" y="5308"/>
                    <a:pt x="16886" y="5043"/>
                  </a:cubicBezTo>
                  <a:cubicBezTo>
                    <a:pt x="16886" y="5009"/>
                    <a:pt x="16911" y="4993"/>
                    <a:pt x="16937" y="4993"/>
                  </a:cubicBezTo>
                  <a:cubicBezTo>
                    <a:pt x="16963" y="4993"/>
                    <a:pt x="16990" y="5009"/>
                    <a:pt x="16994" y="5043"/>
                  </a:cubicBezTo>
                  <a:cubicBezTo>
                    <a:pt x="17011" y="5192"/>
                    <a:pt x="17052" y="5324"/>
                    <a:pt x="17118" y="5457"/>
                  </a:cubicBezTo>
                  <a:cubicBezTo>
                    <a:pt x="17118" y="5457"/>
                    <a:pt x="17118" y="5465"/>
                    <a:pt x="17118" y="5465"/>
                  </a:cubicBezTo>
                  <a:cubicBezTo>
                    <a:pt x="17127" y="5473"/>
                    <a:pt x="17127" y="5490"/>
                    <a:pt x="17135" y="5498"/>
                  </a:cubicBezTo>
                  <a:cubicBezTo>
                    <a:pt x="17135" y="5498"/>
                    <a:pt x="17135" y="5498"/>
                    <a:pt x="17135" y="5507"/>
                  </a:cubicBezTo>
                  <a:cubicBezTo>
                    <a:pt x="17185" y="5598"/>
                    <a:pt x="17234" y="5697"/>
                    <a:pt x="17284" y="5788"/>
                  </a:cubicBezTo>
                  <a:cubicBezTo>
                    <a:pt x="17301" y="5821"/>
                    <a:pt x="17317" y="5846"/>
                    <a:pt x="17325" y="5879"/>
                  </a:cubicBezTo>
                  <a:cubicBezTo>
                    <a:pt x="17342" y="5813"/>
                    <a:pt x="17350" y="5739"/>
                    <a:pt x="17367" y="5672"/>
                  </a:cubicBezTo>
                  <a:cubicBezTo>
                    <a:pt x="17392" y="5482"/>
                    <a:pt x="17400" y="5283"/>
                    <a:pt x="17359" y="5101"/>
                  </a:cubicBezTo>
                  <a:cubicBezTo>
                    <a:pt x="17276" y="4719"/>
                    <a:pt x="16986" y="4463"/>
                    <a:pt x="16721" y="4206"/>
                  </a:cubicBezTo>
                  <a:cubicBezTo>
                    <a:pt x="16588" y="4081"/>
                    <a:pt x="16447" y="3957"/>
                    <a:pt x="16306" y="3841"/>
                  </a:cubicBezTo>
                  <a:cubicBezTo>
                    <a:pt x="16165" y="3725"/>
                    <a:pt x="16008" y="3609"/>
                    <a:pt x="15851" y="3493"/>
                  </a:cubicBezTo>
                  <a:cubicBezTo>
                    <a:pt x="15544" y="3269"/>
                    <a:pt x="15213" y="3079"/>
                    <a:pt x="14881" y="2880"/>
                  </a:cubicBezTo>
                  <a:cubicBezTo>
                    <a:pt x="14757" y="2805"/>
                    <a:pt x="14641" y="2723"/>
                    <a:pt x="14550" y="2631"/>
                  </a:cubicBezTo>
                  <a:cubicBezTo>
                    <a:pt x="14533" y="2631"/>
                    <a:pt x="14525" y="2623"/>
                    <a:pt x="14517" y="2615"/>
                  </a:cubicBezTo>
                  <a:cubicBezTo>
                    <a:pt x="14483" y="2582"/>
                    <a:pt x="14467" y="2549"/>
                    <a:pt x="14450" y="2507"/>
                  </a:cubicBezTo>
                  <a:cubicBezTo>
                    <a:pt x="14367" y="2391"/>
                    <a:pt x="14309" y="2259"/>
                    <a:pt x="14293" y="2101"/>
                  </a:cubicBezTo>
                  <a:cubicBezTo>
                    <a:pt x="14293" y="2093"/>
                    <a:pt x="14293" y="2085"/>
                    <a:pt x="14293" y="2076"/>
                  </a:cubicBezTo>
                  <a:cubicBezTo>
                    <a:pt x="14227" y="1985"/>
                    <a:pt x="14135" y="1936"/>
                    <a:pt x="14019" y="1886"/>
                  </a:cubicBezTo>
                  <a:cubicBezTo>
                    <a:pt x="13845" y="1811"/>
                    <a:pt x="13663" y="1745"/>
                    <a:pt x="13489" y="1670"/>
                  </a:cubicBezTo>
                  <a:cubicBezTo>
                    <a:pt x="13398" y="1629"/>
                    <a:pt x="13307" y="1588"/>
                    <a:pt x="13216" y="1554"/>
                  </a:cubicBezTo>
                  <a:cubicBezTo>
                    <a:pt x="13133" y="1513"/>
                    <a:pt x="13033" y="1472"/>
                    <a:pt x="12975" y="1414"/>
                  </a:cubicBezTo>
                  <a:cubicBezTo>
                    <a:pt x="12934" y="1372"/>
                    <a:pt x="12967" y="1322"/>
                    <a:pt x="13009" y="1314"/>
                  </a:cubicBezTo>
                  <a:cubicBezTo>
                    <a:pt x="13019" y="1313"/>
                    <a:pt x="13029" y="1312"/>
                    <a:pt x="13039" y="1312"/>
                  </a:cubicBezTo>
                  <a:cubicBezTo>
                    <a:pt x="13105" y="1312"/>
                    <a:pt x="13175" y="1334"/>
                    <a:pt x="13232" y="1356"/>
                  </a:cubicBezTo>
                  <a:cubicBezTo>
                    <a:pt x="13232" y="1347"/>
                    <a:pt x="13224" y="1339"/>
                    <a:pt x="13216" y="1331"/>
                  </a:cubicBezTo>
                  <a:cubicBezTo>
                    <a:pt x="13191" y="1306"/>
                    <a:pt x="13166" y="1273"/>
                    <a:pt x="13149" y="1240"/>
                  </a:cubicBezTo>
                  <a:cubicBezTo>
                    <a:pt x="13100" y="1198"/>
                    <a:pt x="13058" y="1148"/>
                    <a:pt x="13009" y="1099"/>
                  </a:cubicBezTo>
                  <a:cubicBezTo>
                    <a:pt x="12843" y="925"/>
                    <a:pt x="12677" y="767"/>
                    <a:pt x="12462" y="660"/>
                  </a:cubicBezTo>
                  <a:cubicBezTo>
                    <a:pt x="12339" y="600"/>
                    <a:pt x="12198" y="565"/>
                    <a:pt x="12058" y="565"/>
                  </a:cubicBezTo>
                  <a:cubicBezTo>
                    <a:pt x="11964" y="565"/>
                    <a:pt x="11870" y="581"/>
                    <a:pt x="11782" y="618"/>
                  </a:cubicBezTo>
                  <a:cubicBezTo>
                    <a:pt x="11675" y="660"/>
                    <a:pt x="11592" y="734"/>
                    <a:pt x="11517" y="825"/>
                  </a:cubicBezTo>
                  <a:cubicBezTo>
                    <a:pt x="11443" y="900"/>
                    <a:pt x="11385" y="1008"/>
                    <a:pt x="11294" y="1074"/>
                  </a:cubicBezTo>
                  <a:cubicBezTo>
                    <a:pt x="11283" y="1081"/>
                    <a:pt x="11273" y="1084"/>
                    <a:pt x="11264" y="1084"/>
                  </a:cubicBezTo>
                  <a:cubicBezTo>
                    <a:pt x="11226" y="1084"/>
                    <a:pt x="11196" y="1039"/>
                    <a:pt x="11202" y="999"/>
                  </a:cubicBezTo>
                  <a:cubicBezTo>
                    <a:pt x="11219" y="883"/>
                    <a:pt x="11318" y="751"/>
                    <a:pt x="11393" y="660"/>
                  </a:cubicBezTo>
                  <a:cubicBezTo>
                    <a:pt x="11401" y="643"/>
                    <a:pt x="11418" y="626"/>
                    <a:pt x="11434" y="610"/>
                  </a:cubicBezTo>
                  <a:lnTo>
                    <a:pt x="11434" y="610"/>
                  </a:lnTo>
                  <a:cubicBezTo>
                    <a:pt x="11356" y="631"/>
                    <a:pt x="11277" y="639"/>
                    <a:pt x="11198" y="639"/>
                  </a:cubicBezTo>
                  <a:cubicBezTo>
                    <a:pt x="11120" y="639"/>
                    <a:pt x="11041" y="631"/>
                    <a:pt x="10962" y="618"/>
                  </a:cubicBezTo>
                  <a:cubicBezTo>
                    <a:pt x="10805" y="593"/>
                    <a:pt x="10647" y="535"/>
                    <a:pt x="10490" y="494"/>
                  </a:cubicBezTo>
                  <a:cubicBezTo>
                    <a:pt x="10407" y="477"/>
                    <a:pt x="10332" y="461"/>
                    <a:pt x="10250" y="452"/>
                  </a:cubicBezTo>
                  <a:cubicBezTo>
                    <a:pt x="10183" y="444"/>
                    <a:pt x="10100" y="444"/>
                    <a:pt x="10042" y="411"/>
                  </a:cubicBezTo>
                  <a:cubicBezTo>
                    <a:pt x="10018" y="394"/>
                    <a:pt x="10009" y="353"/>
                    <a:pt x="10034" y="336"/>
                  </a:cubicBezTo>
                  <a:cubicBezTo>
                    <a:pt x="10051" y="312"/>
                    <a:pt x="10076" y="303"/>
                    <a:pt x="10100" y="287"/>
                  </a:cubicBezTo>
                  <a:cubicBezTo>
                    <a:pt x="10059" y="270"/>
                    <a:pt x="10018" y="245"/>
                    <a:pt x="9976" y="229"/>
                  </a:cubicBezTo>
                  <a:cubicBezTo>
                    <a:pt x="9852" y="179"/>
                    <a:pt x="9719" y="138"/>
                    <a:pt x="9587" y="121"/>
                  </a:cubicBezTo>
                  <a:cubicBezTo>
                    <a:pt x="9552" y="117"/>
                    <a:pt x="9517" y="115"/>
                    <a:pt x="9484" y="115"/>
                  </a:cubicBezTo>
                  <a:cubicBezTo>
                    <a:pt x="9262" y="115"/>
                    <a:pt x="9068" y="204"/>
                    <a:pt x="8874" y="312"/>
                  </a:cubicBezTo>
                  <a:cubicBezTo>
                    <a:pt x="8642" y="452"/>
                    <a:pt x="8427" y="585"/>
                    <a:pt x="8178" y="684"/>
                  </a:cubicBezTo>
                  <a:cubicBezTo>
                    <a:pt x="8046" y="742"/>
                    <a:pt x="7905" y="784"/>
                    <a:pt x="7772" y="825"/>
                  </a:cubicBezTo>
                  <a:cubicBezTo>
                    <a:pt x="7706" y="842"/>
                    <a:pt x="7640" y="858"/>
                    <a:pt x="7573" y="875"/>
                  </a:cubicBezTo>
                  <a:cubicBezTo>
                    <a:pt x="7532" y="880"/>
                    <a:pt x="7494" y="892"/>
                    <a:pt x="7457" y="892"/>
                  </a:cubicBezTo>
                  <a:cubicBezTo>
                    <a:pt x="7435" y="892"/>
                    <a:pt x="7413" y="887"/>
                    <a:pt x="7391" y="875"/>
                  </a:cubicBezTo>
                  <a:cubicBezTo>
                    <a:pt x="7358" y="858"/>
                    <a:pt x="7358" y="825"/>
                    <a:pt x="7366" y="800"/>
                  </a:cubicBezTo>
                  <a:cubicBezTo>
                    <a:pt x="7399" y="742"/>
                    <a:pt x="7474" y="726"/>
                    <a:pt x="7532" y="701"/>
                  </a:cubicBezTo>
                  <a:cubicBezTo>
                    <a:pt x="7606" y="668"/>
                    <a:pt x="7673" y="643"/>
                    <a:pt x="7747" y="618"/>
                  </a:cubicBezTo>
                  <a:cubicBezTo>
                    <a:pt x="7880" y="568"/>
                    <a:pt x="8012" y="519"/>
                    <a:pt x="8145" y="461"/>
                  </a:cubicBezTo>
                  <a:cubicBezTo>
                    <a:pt x="8278" y="403"/>
                    <a:pt x="8394" y="328"/>
                    <a:pt x="8518" y="254"/>
                  </a:cubicBezTo>
                  <a:cubicBezTo>
                    <a:pt x="8291" y="85"/>
                    <a:pt x="8012" y="1"/>
                    <a:pt x="77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5"/>
            <p:cNvSpPr/>
            <p:nvPr/>
          </p:nvSpPr>
          <p:spPr>
            <a:xfrm>
              <a:off x="5756800" y="2845350"/>
              <a:ext cx="78800" cy="57400"/>
            </a:xfrm>
            <a:custGeom>
              <a:rect b="b" l="l" r="r" t="t"/>
              <a:pathLst>
                <a:path extrusionOk="0" h="2296" w="3152">
                  <a:moveTo>
                    <a:pt x="1431" y="1"/>
                  </a:moveTo>
                  <a:cubicBezTo>
                    <a:pt x="1217" y="1"/>
                    <a:pt x="1011" y="70"/>
                    <a:pt x="824" y="171"/>
                  </a:cubicBezTo>
                  <a:cubicBezTo>
                    <a:pt x="790" y="188"/>
                    <a:pt x="774" y="221"/>
                    <a:pt x="774" y="246"/>
                  </a:cubicBezTo>
                  <a:cubicBezTo>
                    <a:pt x="716" y="287"/>
                    <a:pt x="666" y="329"/>
                    <a:pt x="625" y="378"/>
                  </a:cubicBezTo>
                  <a:cubicBezTo>
                    <a:pt x="517" y="494"/>
                    <a:pt x="459" y="643"/>
                    <a:pt x="434" y="793"/>
                  </a:cubicBezTo>
                  <a:cubicBezTo>
                    <a:pt x="227" y="1099"/>
                    <a:pt x="111" y="1455"/>
                    <a:pt x="12" y="1820"/>
                  </a:cubicBezTo>
                  <a:cubicBezTo>
                    <a:pt x="1" y="1852"/>
                    <a:pt x="29" y="1878"/>
                    <a:pt x="56" y="1878"/>
                  </a:cubicBezTo>
                  <a:cubicBezTo>
                    <a:pt x="71" y="1878"/>
                    <a:pt x="86" y="1870"/>
                    <a:pt x="94" y="1853"/>
                  </a:cubicBezTo>
                  <a:cubicBezTo>
                    <a:pt x="194" y="1646"/>
                    <a:pt x="302" y="1431"/>
                    <a:pt x="418" y="1232"/>
                  </a:cubicBezTo>
                  <a:cubicBezTo>
                    <a:pt x="442" y="1339"/>
                    <a:pt x="500" y="1431"/>
                    <a:pt x="616" y="1480"/>
                  </a:cubicBezTo>
                  <a:cubicBezTo>
                    <a:pt x="657" y="1495"/>
                    <a:pt x="696" y="1502"/>
                    <a:pt x="733" y="1502"/>
                  </a:cubicBezTo>
                  <a:cubicBezTo>
                    <a:pt x="901" y="1502"/>
                    <a:pt x="1037" y="1368"/>
                    <a:pt x="1180" y="1273"/>
                  </a:cubicBezTo>
                  <a:cubicBezTo>
                    <a:pt x="1315" y="1173"/>
                    <a:pt x="1487" y="1129"/>
                    <a:pt x="1659" y="1129"/>
                  </a:cubicBezTo>
                  <a:cubicBezTo>
                    <a:pt x="1687" y="1129"/>
                    <a:pt x="1715" y="1130"/>
                    <a:pt x="1743" y="1132"/>
                  </a:cubicBezTo>
                  <a:cubicBezTo>
                    <a:pt x="1768" y="1215"/>
                    <a:pt x="1793" y="1290"/>
                    <a:pt x="1818" y="1364"/>
                  </a:cubicBezTo>
                  <a:cubicBezTo>
                    <a:pt x="1934" y="1696"/>
                    <a:pt x="2058" y="2118"/>
                    <a:pt x="2431" y="2243"/>
                  </a:cubicBezTo>
                  <a:cubicBezTo>
                    <a:pt x="2522" y="2276"/>
                    <a:pt x="2622" y="2284"/>
                    <a:pt x="2721" y="2292"/>
                  </a:cubicBezTo>
                  <a:cubicBezTo>
                    <a:pt x="2761" y="2292"/>
                    <a:pt x="2807" y="2296"/>
                    <a:pt x="2852" y="2296"/>
                  </a:cubicBezTo>
                  <a:cubicBezTo>
                    <a:pt x="2909" y="2296"/>
                    <a:pt x="2965" y="2290"/>
                    <a:pt x="3011" y="2267"/>
                  </a:cubicBezTo>
                  <a:cubicBezTo>
                    <a:pt x="3102" y="2226"/>
                    <a:pt x="3152" y="2135"/>
                    <a:pt x="3135" y="2044"/>
                  </a:cubicBezTo>
                  <a:cubicBezTo>
                    <a:pt x="3119" y="1936"/>
                    <a:pt x="3028" y="1878"/>
                    <a:pt x="2970" y="1795"/>
                  </a:cubicBezTo>
                  <a:cubicBezTo>
                    <a:pt x="2738" y="1505"/>
                    <a:pt x="2688" y="1116"/>
                    <a:pt x="2539" y="776"/>
                  </a:cubicBezTo>
                  <a:cubicBezTo>
                    <a:pt x="2431" y="519"/>
                    <a:pt x="2257" y="287"/>
                    <a:pt x="2008" y="171"/>
                  </a:cubicBezTo>
                  <a:cubicBezTo>
                    <a:pt x="1950" y="113"/>
                    <a:pt x="1884" y="63"/>
                    <a:pt x="1818" y="22"/>
                  </a:cubicBezTo>
                  <a:cubicBezTo>
                    <a:pt x="1803" y="13"/>
                    <a:pt x="1787" y="10"/>
                    <a:pt x="1770" y="10"/>
                  </a:cubicBezTo>
                  <a:cubicBezTo>
                    <a:pt x="1739" y="10"/>
                    <a:pt x="1707" y="22"/>
                    <a:pt x="1685" y="39"/>
                  </a:cubicBezTo>
                  <a:cubicBezTo>
                    <a:pt x="1636" y="22"/>
                    <a:pt x="1586" y="14"/>
                    <a:pt x="1528" y="5"/>
                  </a:cubicBezTo>
                  <a:cubicBezTo>
                    <a:pt x="1496" y="2"/>
                    <a:pt x="1463" y="1"/>
                    <a:pt x="1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5"/>
            <p:cNvSpPr/>
            <p:nvPr/>
          </p:nvSpPr>
          <p:spPr>
            <a:xfrm>
              <a:off x="5638400" y="2847250"/>
              <a:ext cx="56975" cy="42675"/>
            </a:xfrm>
            <a:custGeom>
              <a:rect b="b" l="l" r="r" t="t"/>
              <a:pathLst>
                <a:path extrusionOk="0" h="1707" w="2279">
                  <a:moveTo>
                    <a:pt x="1029" y="0"/>
                  </a:moveTo>
                  <a:cubicBezTo>
                    <a:pt x="949" y="0"/>
                    <a:pt x="868" y="10"/>
                    <a:pt x="787" y="29"/>
                  </a:cubicBezTo>
                  <a:cubicBezTo>
                    <a:pt x="646" y="70"/>
                    <a:pt x="497" y="145"/>
                    <a:pt x="373" y="253"/>
                  </a:cubicBezTo>
                  <a:cubicBezTo>
                    <a:pt x="215" y="335"/>
                    <a:pt x="0" y="485"/>
                    <a:pt x="8" y="683"/>
                  </a:cubicBezTo>
                  <a:cubicBezTo>
                    <a:pt x="8" y="711"/>
                    <a:pt x="35" y="732"/>
                    <a:pt x="62" y="732"/>
                  </a:cubicBezTo>
                  <a:cubicBezTo>
                    <a:pt x="75" y="732"/>
                    <a:pt x="89" y="727"/>
                    <a:pt x="99" y="717"/>
                  </a:cubicBezTo>
                  <a:cubicBezTo>
                    <a:pt x="99" y="717"/>
                    <a:pt x="108" y="708"/>
                    <a:pt x="116" y="700"/>
                  </a:cubicBezTo>
                  <a:lnTo>
                    <a:pt x="116" y="700"/>
                  </a:lnTo>
                  <a:cubicBezTo>
                    <a:pt x="116" y="733"/>
                    <a:pt x="108" y="766"/>
                    <a:pt x="108" y="799"/>
                  </a:cubicBezTo>
                  <a:cubicBezTo>
                    <a:pt x="116" y="982"/>
                    <a:pt x="224" y="1156"/>
                    <a:pt x="398" y="1230"/>
                  </a:cubicBezTo>
                  <a:cubicBezTo>
                    <a:pt x="448" y="1252"/>
                    <a:pt x="495" y="1261"/>
                    <a:pt x="541" y="1261"/>
                  </a:cubicBezTo>
                  <a:cubicBezTo>
                    <a:pt x="600" y="1261"/>
                    <a:pt x="656" y="1245"/>
                    <a:pt x="713" y="1222"/>
                  </a:cubicBezTo>
                  <a:cubicBezTo>
                    <a:pt x="725" y="1226"/>
                    <a:pt x="735" y="1228"/>
                    <a:pt x="746" y="1228"/>
                  </a:cubicBezTo>
                  <a:cubicBezTo>
                    <a:pt x="756" y="1228"/>
                    <a:pt x="766" y="1226"/>
                    <a:pt x="779" y="1222"/>
                  </a:cubicBezTo>
                  <a:cubicBezTo>
                    <a:pt x="882" y="1188"/>
                    <a:pt x="987" y="1171"/>
                    <a:pt x="1090" y="1171"/>
                  </a:cubicBezTo>
                  <a:cubicBezTo>
                    <a:pt x="1187" y="1171"/>
                    <a:pt x="1283" y="1186"/>
                    <a:pt x="1375" y="1214"/>
                  </a:cubicBezTo>
                  <a:cubicBezTo>
                    <a:pt x="1516" y="1280"/>
                    <a:pt x="1649" y="1355"/>
                    <a:pt x="1765" y="1454"/>
                  </a:cubicBezTo>
                  <a:cubicBezTo>
                    <a:pt x="1792" y="1476"/>
                    <a:pt x="1827" y="1487"/>
                    <a:pt x="1860" y="1487"/>
                  </a:cubicBezTo>
                  <a:cubicBezTo>
                    <a:pt x="1876" y="1487"/>
                    <a:pt x="1892" y="1484"/>
                    <a:pt x="1906" y="1479"/>
                  </a:cubicBezTo>
                  <a:cubicBezTo>
                    <a:pt x="1931" y="1529"/>
                    <a:pt x="1947" y="1570"/>
                    <a:pt x="1964" y="1620"/>
                  </a:cubicBezTo>
                  <a:cubicBezTo>
                    <a:pt x="1980" y="1680"/>
                    <a:pt x="2021" y="1707"/>
                    <a:pt x="2064" y="1707"/>
                  </a:cubicBezTo>
                  <a:cubicBezTo>
                    <a:pt x="2111" y="1707"/>
                    <a:pt x="2162" y="1675"/>
                    <a:pt x="2187" y="1620"/>
                  </a:cubicBezTo>
                  <a:cubicBezTo>
                    <a:pt x="2279" y="1404"/>
                    <a:pt x="2187" y="1131"/>
                    <a:pt x="2113" y="915"/>
                  </a:cubicBezTo>
                  <a:cubicBezTo>
                    <a:pt x="2096" y="849"/>
                    <a:pt x="2080" y="783"/>
                    <a:pt x="2063" y="717"/>
                  </a:cubicBezTo>
                  <a:cubicBezTo>
                    <a:pt x="2063" y="708"/>
                    <a:pt x="2055" y="700"/>
                    <a:pt x="2047" y="692"/>
                  </a:cubicBezTo>
                  <a:cubicBezTo>
                    <a:pt x="2030" y="601"/>
                    <a:pt x="1955" y="526"/>
                    <a:pt x="1889" y="460"/>
                  </a:cubicBezTo>
                  <a:cubicBezTo>
                    <a:pt x="1864" y="435"/>
                    <a:pt x="1831" y="410"/>
                    <a:pt x="1806" y="385"/>
                  </a:cubicBezTo>
                  <a:cubicBezTo>
                    <a:pt x="1781" y="360"/>
                    <a:pt x="1765" y="327"/>
                    <a:pt x="1740" y="302"/>
                  </a:cubicBezTo>
                  <a:cubicBezTo>
                    <a:pt x="1555" y="105"/>
                    <a:pt x="1297" y="0"/>
                    <a:pt x="10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5"/>
            <p:cNvSpPr/>
            <p:nvPr/>
          </p:nvSpPr>
          <p:spPr>
            <a:xfrm>
              <a:off x="5630675" y="2926000"/>
              <a:ext cx="160800" cy="68900"/>
            </a:xfrm>
            <a:custGeom>
              <a:rect b="b" l="l" r="r" t="t"/>
              <a:pathLst>
                <a:path extrusionOk="0" h="2756" w="6432">
                  <a:moveTo>
                    <a:pt x="5123" y="2422"/>
                  </a:moveTo>
                  <a:cubicBezTo>
                    <a:pt x="5123" y="2438"/>
                    <a:pt x="5131" y="2455"/>
                    <a:pt x="5139" y="2463"/>
                  </a:cubicBezTo>
                  <a:cubicBezTo>
                    <a:pt x="5126" y="2462"/>
                    <a:pt x="5112" y="2462"/>
                    <a:pt x="5099" y="2462"/>
                  </a:cubicBezTo>
                  <a:cubicBezTo>
                    <a:pt x="5013" y="2462"/>
                    <a:pt x="4928" y="2482"/>
                    <a:pt x="4849" y="2496"/>
                  </a:cubicBezTo>
                  <a:cubicBezTo>
                    <a:pt x="4749" y="2503"/>
                    <a:pt x="4648" y="2515"/>
                    <a:pt x="4548" y="2515"/>
                  </a:cubicBezTo>
                  <a:cubicBezTo>
                    <a:pt x="4524" y="2515"/>
                    <a:pt x="4500" y="2515"/>
                    <a:pt x="4477" y="2513"/>
                  </a:cubicBezTo>
                  <a:cubicBezTo>
                    <a:pt x="4352" y="2513"/>
                    <a:pt x="4228" y="2488"/>
                    <a:pt x="4104" y="2463"/>
                  </a:cubicBezTo>
                  <a:lnTo>
                    <a:pt x="4104" y="2463"/>
                  </a:lnTo>
                  <a:cubicBezTo>
                    <a:pt x="4211" y="2476"/>
                    <a:pt x="4319" y="2481"/>
                    <a:pt x="4427" y="2481"/>
                  </a:cubicBezTo>
                  <a:cubicBezTo>
                    <a:pt x="4602" y="2481"/>
                    <a:pt x="4778" y="2467"/>
                    <a:pt x="4957" y="2447"/>
                  </a:cubicBezTo>
                  <a:cubicBezTo>
                    <a:pt x="5007" y="2438"/>
                    <a:pt x="5065" y="2430"/>
                    <a:pt x="5123" y="2422"/>
                  </a:cubicBezTo>
                  <a:close/>
                  <a:moveTo>
                    <a:pt x="4050" y="0"/>
                  </a:moveTo>
                  <a:cubicBezTo>
                    <a:pt x="4029" y="0"/>
                    <a:pt x="4009" y="15"/>
                    <a:pt x="4004" y="44"/>
                  </a:cubicBezTo>
                  <a:cubicBezTo>
                    <a:pt x="3988" y="234"/>
                    <a:pt x="3806" y="384"/>
                    <a:pt x="3656" y="466"/>
                  </a:cubicBezTo>
                  <a:cubicBezTo>
                    <a:pt x="3482" y="574"/>
                    <a:pt x="3308" y="657"/>
                    <a:pt x="3159" y="781"/>
                  </a:cubicBezTo>
                  <a:cubicBezTo>
                    <a:pt x="3035" y="872"/>
                    <a:pt x="2902" y="980"/>
                    <a:pt x="2820" y="1113"/>
                  </a:cubicBezTo>
                  <a:cubicBezTo>
                    <a:pt x="2803" y="1097"/>
                    <a:pt x="2781" y="1088"/>
                    <a:pt x="2757" y="1088"/>
                  </a:cubicBezTo>
                  <a:cubicBezTo>
                    <a:pt x="2745" y="1088"/>
                    <a:pt x="2732" y="1090"/>
                    <a:pt x="2720" y="1096"/>
                  </a:cubicBezTo>
                  <a:cubicBezTo>
                    <a:pt x="2662" y="1055"/>
                    <a:pt x="2596" y="1022"/>
                    <a:pt x="2521" y="988"/>
                  </a:cubicBezTo>
                  <a:cubicBezTo>
                    <a:pt x="2405" y="939"/>
                    <a:pt x="2289" y="889"/>
                    <a:pt x="2182" y="823"/>
                  </a:cubicBezTo>
                  <a:cubicBezTo>
                    <a:pt x="2182" y="823"/>
                    <a:pt x="2173" y="814"/>
                    <a:pt x="2173" y="814"/>
                  </a:cubicBezTo>
                  <a:cubicBezTo>
                    <a:pt x="2165" y="814"/>
                    <a:pt x="2165" y="806"/>
                    <a:pt x="2157" y="806"/>
                  </a:cubicBezTo>
                  <a:cubicBezTo>
                    <a:pt x="2132" y="781"/>
                    <a:pt x="2107" y="765"/>
                    <a:pt x="2074" y="748"/>
                  </a:cubicBezTo>
                  <a:cubicBezTo>
                    <a:pt x="1900" y="607"/>
                    <a:pt x="1776" y="408"/>
                    <a:pt x="1784" y="176"/>
                  </a:cubicBezTo>
                  <a:cubicBezTo>
                    <a:pt x="1792" y="118"/>
                    <a:pt x="1751" y="69"/>
                    <a:pt x="1701" y="52"/>
                  </a:cubicBezTo>
                  <a:cubicBezTo>
                    <a:pt x="1694" y="51"/>
                    <a:pt x="1686" y="51"/>
                    <a:pt x="1679" y="51"/>
                  </a:cubicBezTo>
                  <a:cubicBezTo>
                    <a:pt x="1630" y="51"/>
                    <a:pt x="1589" y="74"/>
                    <a:pt x="1560" y="110"/>
                  </a:cubicBezTo>
                  <a:cubicBezTo>
                    <a:pt x="1394" y="350"/>
                    <a:pt x="1577" y="665"/>
                    <a:pt x="1718" y="864"/>
                  </a:cubicBezTo>
                  <a:cubicBezTo>
                    <a:pt x="1751" y="914"/>
                    <a:pt x="1784" y="964"/>
                    <a:pt x="1825" y="1013"/>
                  </a:cubicBezTo>
                  <a:cubicBezTo>
                    <a:pt x="1776" y="1030"/>
                    <a:pt x="1718" y="1046"/>
                    <a:pt x="1668" y="1063"/>
                  </a:cubicBezTo>
                  <a:cubicBezTo>
                    <a:pt x="1560" y="1096"/>
                    <a:pt x="1461" y="1121"/>
                    <a:pt x="1353" y="1146"/>
                  </a:cubicBezTo>
                  <a:cubicBezTo>
                    <a:pt x="1245" y="1171"/>
                    <a:pt x="1121" y="1187"/>
                    <a:pt x="1030" y="1254"/>
                  </a:cubicBezTo>
                  <a:cubicBezTo>
                    <a:pt x="988" y="1278"/>
                    <a:pt x="980" y="1336"/>
                    <a:pt x="997" y="1378"/>
                  </a:cubicBezTo>
                  <a:lnTo>
                    <a:pt x="922" y="1378"/>
                  </a:lnTo>
                  <a:cubicBezTo>
                    <a:pt x="798" y="1378"/>
                    <a:pt x="674" y="1361"/>
                    <a:pt x="549" y="1353"/>
                  </a:cubicBezTo>
                  <a:cubicBezTo>
                    <a:pt x="309" y="1353"/>
                    <a:pt x="176" y="1568"/>
                    <a:pt x="268" y="1792"/>
                  </a:cubicBezTo>
                  <a:cubicBezTo>
                    <a:pt x="350" y="1974"/>
                    <a:pt x="541" y="2115"/>
                    <a:pt x="715" y="2206"/>
                  </a:cubicBezTo>
                  <a:cubicBezTo>
                    <a:pt x="740" y="2215"/>
                    <a:pt x="765" y="2231"/>
                    <a:pt x="790" y="2240"/>
                  </a:cubicBezTo>
                  <a:cubicBezTo>
                    <a:pt x="516" y="2165"/>
                    <a:pt x="268" y="2016"/>
                    <a:pt x="77" y="1800"/>
                  </a:cubicBezTo>
                  <a:cubicBezTo>
                    <a:pt x="68" y="1792"/>
                    <a:pt x="59" y="1788"/>
                    <a:pt x="49" y="1788"/>
                  </a:cubicBezTo>
                  <a:cubicBezTo>
                    <a:pt x="23" y="1788"/>
                    <a:pt x="1" y="1817"/>
                    <a:pt x="19" y="1842"/>
                  </a:cubicBezTo>
                  <a:cubicBezTo>
                    <a:pt x="201" y="2182"/>
                    <a:pt x="549" y="2405"/>
                    <a:pt x="914" y="2488"/>
                  </a:cubicBezTo>
                  <a:cubicBezTo>
                    <a:pt x="1029" y="2513"/>
                    <a:pt x="1145" y="2524"/>
                    <a:pt x="1261" y="2524"/>
                  </a:cubicBezTo>
                  <a:cubicBezTo>
                    <a:pt x="1572" y="2524"/>
                    <a:pt x="1881" y="2443"/>
                    <a:pt x="2165" y="2322"/>
                  </a:cubicBezTo>
                  <a:cubicBezTo>
                    <a:pt x="2397" y="2215"/>
                    <a:pt x="2621" y="2082"/>
                    <a:pt x="2795" y="1892"/>
                  </a:cubicBezTo>
                  <a:cubicBezTo>
                    <a:pt x="2836" y="1850"/>
                    <a:pt x="2797" y="1792"/>
                    <a:pt x="2750" y="1792"/>
                  </a:cubicBezTo>
                  <a:cubicBezTo>
                    <a:pt x="2740" y="1792"/>
                    <a:pt x="2730" y="1795"/>
                    <a:pt x="2720" y="1800"/>
                  </a:cubicBezTo>
                  <a:cubicBezTo>
                    <a:pt x="2679" y="1817"/>
                    <a:pt x="2646" y="1834"/>
                    <a:pt x="2604" y="1850"/>
                  </a:cubicBezTo>
                  <a:cubicBezTo>
                    <a:pt x="2621" y="1834"/>
                    <a:pt x="2637" y="1817"/>
                    <a:pt x="2654" y="1800"/>
                  </a:cubicBezTo>
                  <a:cubicBezTo>
                    <a:pt x="2712" y="1734"/>
                    <a:pt x="2762" y="1660"/>
                    <a:pt x="2803" y="1577"/>
                  </a:cubicBezTo>
                  <a:cubicBezTo>
                    <a:pt x="2828" y="1684"/>
                    <a:pt x="2844" y="1792"/>
                    <a:pt x="2886" y="1892"/>
                  </a:cubicBezTo>
                  <a:cubicBezTo>
                    <a:pt x="2919" y="1999"/>
                    <a:pt x="2969" y="2099"/>
                    <a:pt x="3035" y="2190"/>
                  </a:cubicBezTo>
                  <a:cubicBezTo>
                    <a:pt x="3192" y="2397"/>
                    <a:pt x="3416" y="2496"/>
                    <a:pt x="3656" y="2579"/>
                  </a:cubicBezTo>
                  <a:cubicBezTo>
                    <a:pt x="3913" y="2662"/>
                    <a:pt x="4178" y="2745"/>
                    <a:pt x="4452" y="2753"/>
                  </a:cubicBezTo>
                  <a:cubicBezTo>
                    <a:pt x="4477" y="2755"/>
                    <a:pt x="4501" y="2755"/>
                    <a:pt x="4526" y="2755"/>
                  </a:cubicBezTo>
                  <a:cubicBezTo>
                    <a:pt x="4640" y="2755"/>
                    <a:pt x="4750" y="2741"/>
                    <a:pt x="4866" y="2720"/>
                  </a:cubicBezTo>
                  <a:cubicBezTo>
                    <a:pt x="4990" y="2695"/>
                    <a:pt x="5139" y="2670"/>
                    <a:pt x="5247" y="2588"/>
                  </a:cubicBezTo>
                  <a:cubicBezTo>
                    <a:pt x="5272" y="2563"/>
                    <a:pt x="5264" y="2513"/>
                    <a:pt x="5247" y="2488"/>
                  </a:cubicBezTo>
                  <a:lnTo>
                    <a:pt x="5247" y="2488"/>
                  </a:lnTo>
                  <a:cubicBezTo>
                    <a:pt x="5313" y="2505"/>
                    <a:pt x="5380" y="2513"/>
                    <a:pt x="5446" y="2530"/>
                  </a:cubicBezTo>
                  <a:cubicBezTo>
                    <a:pt x="5537" y="2554"/>
                    <a:pt x="5637" y="2588"/>
                    <a:pt x="5736" y="2588"/>
                  </a:cubicBezTo>
                  <a:cubicBezTo>
                    <a:pt x="5777" y="2588"/>
                    <a:pt x="5786" y="2538"/>
                    <a:pt x="5753" y="2513"/>
                  </a:cubicBezTo>
                  <a:cubicBezTo>
                    <a:pt x="5670" y="2463"/>
                    <a:pt x="5562" y="2447"/>
                    <a:pt x="5471" y="2422"/>
                  </a:cubicBezTo>
                  <a:cubicBezTo>
                    <a:pt x="5454" y="2422"/>
                    <a:pt x="5429" y="2414"/>
                    <a:pt x="5413" y="2414"/>
                  </a:cubicBezTo>
                  <a:cubicBezTo>
                    <a:pt x="5496" y="2414"/>
                    <a:pt x="5579" y="2422"/>
                    <a:pt x="5653" y="2447"/>
                  </a:cubicBezTo>
                  <a:cubicBezTo>
                    <a:pt x="5744" y="2472"/>
                    <a:pt x="5819" y="2505"/>
                    <a:pt x="5902" y="2554"/>
                  </a:cubicBezTo>
                  <a:cubicBezTo>
                    <a:pt x="5976" y="2604"/>
                    <a:pt x="6043" y="2670"/>
                    <a:pt x="6109" y="2737"/>
                  </a:cubicBezTo>
                  <a:cubicBezTo>
                    <a:pt x="6121" y="2749"/>
                    <a:pt x="6134" y="2754"/>
                    <a:pt x="6147" y="2754"/>
                  </a:cubicBezTo>
                  <a:cubicBezTo>
                    <a:pt x="6180" y="2754"/>
                    <a:pt x="6211" y="2722"/>
                    <a:pt x="6217" y="2687"/>
                  </a:cubicBezTo>
                  <a:cubicBezTo>
                    <a:pt x="6432" y="2554"/>
                    <a:pt x="6407" y="2264"/>
                    <a:pt x="6275" y="2066"/>
                  </a:cubicBezTo>
                  <a:cubicBezTo>
                    <a:pt x="6109" y="1834"/>
                    <a:pt x="5844" y="1684"/>
                    <a:pt x="5570" y="1602"/>
                  </a:cubicBezTo>
                  <a:cubicBezTo>
                    <a:pt x="5537" y="1593"/>
                    <a:pt x="5504" y="1585"/>
                    <a:pt x="5471" y="1577"/>
                  </a:cubicBezTo>
                  <a:lnTo>
                    <a:pt x="5487" y="1577"/>
                  </a:lnTo>
                  <a:cubicBezTo>
                    <a:pt x="5512" y="1552"/>
                    <a:pt x="5521" y="1510"/>
                    <a:pt x="5487" y="1494"/>
                  </a:cubicBezTo>
                  <a:cubicBezTo>
                    <a:pt x="5425" y="1463"/>
                    <a:pt x="5349" y="1453"/>
                    <a:pt x="5272" y="1453"/>
                  </a:cubicBezTo>
                  <a:cubicBezTo>
                    <a:pt x="5186" y="1453"/>
                    <a:pt x="5098" y="1465"/>
                    <a:pt x="5023" y="1469"/>
                  </a:cubicBezTo>
                  <a:cubicBezTo>
                    <a:pt x="4858" y="1469"/>
                    <a:pt x="4692" y="1461"/>
                    <a:pt x="4535" y="1436"/>
                  </a:cubicBezTo>
                  <a:cubicBezTo>
                    <a:pt x="4435" y="1411"/>
                    <a:pt x="4327" y="1386"/>
                    <a:pt x="4236" y="1353"/>
                  </a:cubicBezTo>
                  <a:cubicBezTo>
                    <a:pt x="4187" y="1312"/>
                    <a:pt x="4145" y="1262"/>
                    <a:pt x="4104" y="1212"/>
                  </a:cubicBezTo>
                  <a:lnTo>
                    <a:pt x="4104" y="1212"/>
                  </a:lnTo>
                  <a:cubicBezTo>
                    <a:pt x="4187" y="1254"/>
                    <a:pt x="4278" y="1278"/>
                    <a:pt x="4369" y="1303"/>
                  </a:cubicBezTo>
                  <a:cubicBezTo>
                    <a:pt x="4427" y="1312"/>
                    <a:pt x="4485" y="1320"/>
                    <a:pt x="4543" y="1328"/>
                  </a:cubicBezTo>
                  <a:lnTo>
                    <a:pt x="4626" y="1328"/>
                  </a:lnTo>
                  <a:cubicBezTo>
                    <a:pt x="4659" y="1328"/>
                    <a:pt x="4684" y="1320"/>
                    <a:pt x="4717" y="1303"/>
                  </a:cubicBezTo>
                  <a:cubicBezTo>
                    <a:pt x="4742" y="1295"/>
                    <a:pt x="4733" y="1245"/>
                    <a:pt x="4709" y="1237"/>
                  </a:cubicBezTo>
                  <a:cubicBezTo>
                    <a:pt x="4651" y="1220"/>
                    <a:pt x="4601" y="1229"/>
                    <a:pt x="4551" y="1220"/>
                  </a:cubicBezTo>
                  <a:cubicBezTo>
                    <a:pt x="4493" y="1220"/>
                    <a:pt x="4435" y="1212"/>
                    <a:pt x="4385" y="1204"/>
                  </a:cubicBezTo>
                  <a:cubicBezTo>
                    <a:pt x="4278" y="1187"/>
                    <a:pt x="4170" y="1154"/>
                    <a:pt x="4071" y="1121"/>
                  </a:cubicBezTo>
                  <a:cubicBezTo>
                    <a:pt x="4067" y="1117"/>
                    <a:pt x="4062" y="1115"/>
                    <a:pt x="4059" y="1115"/>
                  </a:cubicBezTo>
                  <a:cubicBezTo>
                    <a:pt x="4056" y="1115"/>
                    <a:pt x="4054" y="1117"/>
                    <a:pt x="4054" y="1121"/>
                  </a:cubicBezTo>
                  <a:cubicBezTo>
                    <a:pt x="4046" y="1104"/>
                    <a:pt x="4038" y="1096"/>
                    <a:pt x="4038" y="1088"/>
                  </a:cubicBezTo>
                  <a:cubicBezTo>
                    <a:pt x="3988" y="947"/>
                    <a:pt x="3980" y="806"/>
                    <a:pt x="4013" y="665"/>
                  </a:cubicBezTo>
                  <a:cubicBezTo>
                    <a:pt x="4029" y="591"/>
                    <a:pt x="4062" y="533"/>
                    <a:pt x="4096" y="466"/>
                  </a:cubicBezTo>
                  <a:cubicBezTo>
                    <a:pt x="4137" y="392"/>
                    <a:pt x="4195" y="326"/>
                    <a:pt x="4211" y="251"/>
                  </a:cubicBezTo>
                  <a:cubicBezTo>
                    <a:pt x="4219" y="193"/>
                    <a:pt x="4181" y="140"/>
                    <a:pt x="4126" y="140"/>
                  </a:cubicBezTo>
                  <a:cubicBezTo>
                    <a:pt x="4119" y="140"/>
                    <a:pt x="4112" y="141"/>
                    <a:pt x="4104" y="143"/>
                  </a:cubicBezTo>
                  <a:cubicBezTo>
                    <a:pt x="4104" y="110"/>
                    <a:pt x="4104" y="85"/>
                    <a:pt x="4096" y="44"/>
                  </a:cubicBezTo>
                  <a:cubicBezTo>
                    <a:pt x="4091" y="15"/>
                    <a:pt x="4071" y="0"/>
                    <a:pt x="40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5"/>
            <p:cNvSpPr/>
            <p:nvPr/>
          </p:nvSpPr>
          <p:spPr>
            <a:xfrm>
              <a:off x="5599650" y="2914650"/>
              <a:ext cx="48300" cy="91650"/>
            </a:xfrm>
            <a:custGeom>
              <a:rect b="b" l="l" r="r" t="t"/>
              <a:pathLst>
                <a:path extrusionOk="0" h="3666" w="1932">
                  <a:moveTo>
                    <a:pt x="1168" y="0"/>
                  </a:moveTo>
                  <a:cubicBezTo>
                    <a:pt x="1166" y="0"/>
                    <a:pt x="1163" y="0"/>
                    <a:pt x="1161" y="1"/>
                  </a:cubicBezTo>
                  <a:cubicBezTo>
                    <a:pt x="953" y="17"/>
                    <a:pt x="771" y="75"/>
                    <a:pt x="605" y="200"/>
                  </a:cubicBezTo>
                  <a:cubicBezTo>
                    <a:pt x="440" y="324"/>
                    <a:pt x="274" y="490"/>
                    <a:pt x="150" y="672"/>
                  </a:cubicBezTo>
                  <a:cubicBezTo>
                    <a:pt x="26" y="862"/>
                    <a:pt x="1" y="1119"/>
                    <a:pt x="1" y="1351"/>
                  </a:cubicBezTo>
                  <a:cubicBezTo>
                    <a:pt x="1" y="1575"/>
                    <a:pt x="17" y="1857"/>
                    <a:pt x="175" y="2031"/>
                  </a:cubicBezTo>
                  <a:cubicBezTo>
                    <a:pt x="187" y="2047"/>
                    <a:pt x="204" y="2054"/>
                    <a:pt x="220" y="2054"/>
                  </a:cubicBezTo>
                  <a:cubicBezTo>
                    <a:pt x="237" y="2054"/>
                    <a:pt x="253" y="2047"/>
                    <a:pt x="266" y="2039"/>
                  </a:cubicBezTo>
                  <a:cubicBezTo>
                    <a:pt x="291" y="2138"/>
                    <a:pt x="324" y="2238"/>
                    <a:pt x="390" y="2296"/>
                  </a:cubicBezTo>
                  <a:cubicBezTo>
                    <a:pt x="412" y="2318"/>
                    <a:pt x="434" y="2325"/>
                    <a:pt x="459" y="2325"/>
                  </a:cubicBezTo>
                  <a:cubicBezTo>
                    <a:pt x="471" y="2325"/>
                    <a:pt x="484" y="2323"/>
                    <a:pt x="498" y="2321"/>
                  </a:cubicBezTo>
                  <a:cubicBezTo>
                    <a:pt x="547" y="2437"/>
                    <a:pt x="605" y="2561"/>
                    <a:pt x="713" y="2627"/>
                  </a:cubicBezTo>
                  <a:cubicBezTo>
                    <a:pt x="721" y="2636"/>
                    <a:pt x="738" y="2636"/>
                    <a:pt x="746" y="2636"/>
                  </a:cubicBezTo>
                  <a:cubicBezTo>
                    <a:pt x="790" y="2709"/>
                    <a:pt x="854" y="2763"/>
                    <a:pt x="937" y="2763"/>
                  </a:cubicBezTo>
                  <a:cubicBezTo>
                    <a:pt x="947" y="2763"/>
                    <a:pt x="959" y="2762"/>
                    <a:pt x="970" y="2760"/>
                  </a:cubicBezTo>
                  <a:lnTo>
                    <a:pt x="978" y="2760"/>
                  </a:lnTo>
                  <a:cubicBezTo>
                    <a:pt x="987" y="2776"/>
                    <a:pt x="995" y="2793"/>
                    <a:pt x="1003" y="2810"/>
                  </a:cubicBezTo>
                  <a:cubicBezTo>
                    <a:pt x="1061" y="2926"/>
                    <a:pt x="1136" y="3075"/>
                    <a:pt x="1260" y="3124"/>
                  </a:cubicBezTo>
                  <a:cubicBezTo>
                    <a:pt x="1285" y="3124"/>
                    <a:pt x="1301" y="3116"/>
                    <a:pt x="1318" y="3100"/>
                  </a:cubicBezTo>
                  <a:cubicBezTo>
                    <a:pt x="1326" y="3116"/>
                    <a:pt x="1335" y="3133"/>
                    <a:pt x="1343" y="3141"/>
                  </a:cubicBezTo>
                  <a:cubicBezTo>
                    <a:pt x="1384" y="3191"/>
                    <a:pt x="1426" y="3232"/>
                    <a:pt x="1484" y="3257"/>
                  </a:cubicBezTo>
                  <a:cubicBezTo>
                    <a:pt x="1492" y="3265"/>
                    <a:pt x="1509" y="3265"/>
                    <a:pt x="1525" y="3265"/>
                  </a:cubicBezTo>
                  <a:cubicBezTo>
                    <a:pt x="1550" y="3298"/>
                    <a:pt x="1575" y="3340"/>
                    <a:pt x="1600" y="3381"/>
                  </a:cubicBezTo>
                  <a:cubicBezTo>
                    <a:pt x="1633" y="3431"/>
                    <a:pt x="1674" y="3489"/>
                    <a:pt x="1716" y="3539"/>
                  </a:cubicBezTo>
                  <a:cubicBezTo>
                    <a:pt x="1757" y="3588"/>
                    <a:pt x="1807" y="3655"/>
                    <a:pt x="1873" y="3663"/>
                  </a:cubicBezTo>
                  <a:cubicBezTo>
                    <a:pt x="1877" y="3664"/>
                    <a:pt x="1882" y="3665"/>
                    <a:pt x="1886" y="3665"/>
                  </a:cubicBezTo>
                  <a:cubicBezTo>
                    <a:pt x="1908" y="3665"/>
                    <a:pt x="1931" y="3649"/>
                    <a:pt x="1931" y="3622"/>
                  </a:cubicBezTo>
                  <a:cubicBezTo>
                    <a:pt x="1931" y="3564"/>
                    <a:pt x="1890" y="3506"/>
                    <a:pt x="1857" y="3464"/>
                  </a:cubicBezTo>
                  <a:cubicBezTo>
                    <a:pt x="1823" y="3414"/>
                    <a:pt x="1782" y="3365"/>
                    <a:pt x="1749" y="3315"/>
                  </a:cubicBezTo>
                  <a:cubicBezTo>
                    <a:pt x="1774" y="3307"/>
                    <a:pt x="1799" y="3282"/>
                    <a:pt x="1790" y="3240"/>
                  </a:cubicBezTo>
                  <a:cubicBezTo>
                    <a:pt x="1790" y="3216"/>
                    <a:pt x="1782" y="3191"/>
                    <a:pt x="1765" y="3166"/>
                  </a:cubicBezTo>
                  <a:cubicBezTo>
                    <a:pt x="1757" y="3149"/>
                    <a:pt x="1741" y="3133"/>
                    <a:pt x="1732" y="3116"/>
                  </a:cubicBezTo>
                  <a:cubicBezTo>
                    <a:pt x="1707" y="3075"/>
                    <a:pt x="1691" y="3033"/>
                    <a:pt x="1666" y="3000"/>
                  </a:cubicBezTo>
                  <a:cubicBezTo>
                    <a:pt x="1616" y="2917"/>
                    <a:pt x="1575" y="2843"/>
                    <a:pt x="1533" y="2760"/>
                  </a:cubicBezTo>
                  <a:cubicBezTo>
                    <a:pt x="1519" y="2738"/>
                    <a:pt x="1500" y="2729"/>
                    <a:pt x="1482" y="2729"/>
                  </a:cubicBezTo>
                  <a:cubicBezTo>
                    <a:pt x="1458" y="2729"/>
                    <a:pt x="1435" y="2745"/>
                    <a:pt x="1426" y="2768"/>
                  </a:cubicBezTo>
                  <a:cubicBezTo>
                    <a:pt x="1335" y="2594"/>
                    <a:pt x="1260" y="2404"/>
                    <a:pt x="1202" y="2221"/>
                  </a:cubicBezTo>
                  <a:cubicBezTo>
                    <a:pt x="1192" y="2191"/>
                    <a:pt x="1169" y="2179"/>
                    <a:pt x="1146" y="2179"/>
                  </a:cubicBezTo>
                  <a:cubicBezTo>
                    <a:pt x="1112" y="2179"/>
                    <a:pt x="1079" y="2207"/>
                    <a:pt x="1094" y="2246"/>
                  </a:cubicBezTo>
                  <a:cubicBezTo>
                    <a:pt x="1111" y="2337"/>
                    <a:pt x="1144" y="2420"/>
                    <a:pt x="1169" y="2503"/>
                  </a:cubicBezTo>
                  <a:cubicBezTo>
                    <a:pt x="1094" y="2346"/>
                    <a:pt x="1028" y="2180"/>
                    <a:pt x="978" y="2014"/>
                  </a:cubicBezTo>
                  <a:cubicBezTo>
                    <a:pt x="966" y="1989"/>
                    <a:pt x="943" y="1978"/>
                    <a:pt x="922" y="1978"/>
                  </a:cubicBezTo>
                  <a:cubicBezTo>
                    <a:pt x="916" y="1978"/>
                    <a:pt x="910" y="1979"/>
                    <a:pt x="904" y="1981"/>
                  </a:cubicBezTo>
                  <a:cubicBezTo>
                    <a:pt x="862" y="1840"/>
                    <a:pt x="846" y="1691"/>
                    <a:pt x="829" y="1542"/>
                  </a:cubicBezTo>
                  <a:cubicBezTo>
                    <a:pt x="829" y="1505"/>
                    <a:pt x="800" y="1486"/>
                    <a:pt x="771" y="1486"/>
                  </a:cubicBezTo>
                  <a:cubicBezTo>
                    <a:pt x="742" y="1486"/>
                    <a:pt x="713" y="1505"/>
                    <a:pt x="713" y="1542"/>
                  </a:cubicBezTo>
                  <a:cubicBezTo>
                    <a:pt x="713" y="1716"/>
                    <a:pt x="721" y="1890"/>
                    <a:pt x="755" y="2064"/>
                  </a:cubicBezTo>
                  <a:cubicBezTo>
                    <a:pt x="746" y="2047"/>
                    <a:pt x="746" y="2031"/>
                    <a:pt x="738" y="2014"/>
                  </a:cubicBezTo>
                  <a:cubicBezTo>
                    <a:pt x="655" y="1766"/>
                    <a:pt x="589" y="1500"/>
                    <a:pt x="589" y="1235"/>
                  </a:cubicBezTo>
                  <a:cubicBezTo>
                    <a:pt x="596" y="1189"/>
                    <a:pt x="560" y="1164"/>
                    <a:pt x="525" y="1164"/>
                  </a:cubicBezTo>
                  <a:cubicBezTo>
                    <a:pt x="515" y="1164"/>
                    <a:pt x="506" y="1166"/>
                    <a:pt x="498" y="1169"/>
                  </a:cubicBezTo>
                  <a:cubicBezTo>
                    <a:pt x="498" y="1103"/>
                    <a:pt x="506" y="1028"/>
                    <a:pt x="514" y="962"/>
                  </a:cubicBezTo>
                  <a:cubicBezTo>
                    <a:pt x="514" y="937"/>
                    <a:pt x="498" y="920"/>
                    <a:pt x="481" y="912"/>
                  </a:cubicBezTo>
                  <a:cubicBezTo>
                    <a:pt x="498" y="829"/>
                    <a:pt x="523" y="746"/>
                    <a:pt x="547" y="672"/>
                  </a:cubicBezTo>
                  <a:cubicBezTo>
                    <a:pt x="564" y="639"/>
                    <a:pt x="539" y="606"/>
                    <a:pt x="506" y="597"/>
                  </a:cubicBezTo>
                  <a:cubicBezTo>
                    <a:pt x="572" y="523"/>
                    <a:pt x="647" y="448"/>
                    <a:pt x="713" y="382"/>
                  </a:cubicBezTo>
                  <a:cubicBezTo>
                    <a:pt x="846" y="258"/>
                    <a:pt x="995" y="133"/>
                    <a:pt x="1169" y="84"/>
                  </a:cubicBezTo>
                  <a:cubicBezTo>
                    <a:pt x="1208" y="68"/>
                    <a:pt x="1210" y="0"/>
                    <a:pt x="1168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5"/>
            <p:cNvSpPr/>
            <p:nvPr/>
          </p:nvSpPr>
          <p:spPr>
            <a:xfrm>
              <a:off x="5551600" y="2812450"/>
              <a:ext cx="92075" cy="116525"/>
            </a:xfrm>
            <a:custGeom>
              <a:rect b="b" l="l" r="r" t="t"/>
              <a:pathLst>
                <a:path extrusionOk="0" h="4661" w="3683">
                  <a:moveTo>
                    <a:pt x="3592" y="0"/>
                  </a:moveTo>
                  <a:cubicBezTo>
                    <a:pt x="3586" y="0"/>
                    <a:pt x="3579" y="1"/>
                    <a:pt x="3571" y="4"/>
                  </a:cubicBezTo>
                  <a:cubicBezTo>
                    <a:pt x="3323" y="103"/>
                    <a:pt x="3165" y="327"/>
                    <a:pt x="3058" y="567"/>
                  </a:cubicBezTo>
                  <a:cubicBezTo>
                    <a:pt x="2950" y="642"/>
                    <a:pt x="2867" y="741"/>
                    <a:pt x="2801" y="841"/>
                  </a:cubicBezTo>
                  <a:cubicBezTo>
                    <a:pt x="2817" y="816"/>
                    <a:pt x="2826" y="791"/>
                    <a:pt x="2834" y="775"/>
                  </a:cubicBezTo>
                  <a:cubicBezTo>
                    <a:pt x="2859" y="717"/>
                    <a:pt x="2892" y="667"/>
                    <a:pt x="2917" y="609"/>
                  </a:cubicBezTo>
                  <a:cubicBezTo>
                    <a:pt x="2942" y="567"/>
                    <a:pt x="2975" y="526"/>
                    <a:pt x="2983" y="476"/>
                  </a:cubicBezTo>
                  <a:cubicBezTo>
                    <a:pt x="2983" y="456"/>
                    <a:pt x="2966" y="441"/>
                    <a:pt x="2947" y="441"/>
                  </a:cubicBezTo>
                  <a:cubicBezTo>
                    <a:pt x="2942" y="441"/>
                    <a:pt x="2938" y="442"/>
                    <a:pt x="2933" y="443"/>
                  </a:cubicBezTo>
                  <a:cubicBezTo>
                    <a:pt x="2842" y="460"/>
                    <a:pt x="2776" y="576"/>
                    <a:pt x="2726" y="650"/>
                  </a:cubicBezTo>
                  <a:cubicBezTo>
                    <a:pt x="2668" y="750"/>
                    <a:pt x="2627" y="849"/>
                    <a:pt x="2585" y="949"/>
                  </a:cubicBezTo>
                  <a:cubicBezTo>
                    <a:pt x="2494" y="1172"/>
                    <a:pt x="2436" y="1404"/>
                    <a:pt x="2370" y="1636"/>
                  </a:cubicBezTo>
                  <a:cubicBezTo>
                    <a:pt x="2295" y="1877"/>
                    <a:pt x="2204" y="2125"/>
                    <a:pt x="2055" y="2324"/>
                  </a:cubicBezTo>
                  <a:cubicBezTo>
                    <a:pt x="1981" y="2382"/>
                    <a:pt x="1898" y="2432"/>
                    <a:pt x="1815" y="2465"/>
                  </a:cubicBezTo>
                  <a:cubicBezTo>
                    <a:pt x="1757" y="2490"/>
                    <a:pt x="1682" y="2498"/>
                    <a:pt x="1624" y="2523"/>
                  </a:cubicBezTo>
                  <a:lnTo>
                    <a:pt x="1616" y="2523"/>
                  </a:lnTo>
                  <a:cubicBezTo>
                    <a:pt x="1616" y="2506"/>
                    <a:pt x="1616" y="2490"/>
                    <a:pt x="1616" y="2473"/>
                  </a:cubicBezTo>
                  <a:cubicBezTo>
                    <a:pt x="1616" y="2440"/>
                    <a:pt x="1624" y="2399"/>
                    <a:pt x="1624" y="2357"/>
                  </a:cubicBezTo>
                  <a:cubicBezTo>
                    <a:pt x="1641" y="2200"/>
                    <a:pt x="1666" y="2051"/>
                    <a:pt x="1707" y="1893"/>
                  </a:cubicBezTo>
                  <a:cubicBezTo>
                    <a:pt x="1716" y="1877"/>
                    <a:pt x="1716" y="1860"/>
                    <a:pt x="1707" y="1843"/>
                  </a:cubicBezTo>
                  <a:cubicBezTo>
                    <a:pt x="1740" y="1794"/>
                    <a:pt x="1765" y="1736"/>
                    <a:pt x="1798" y="1686"/>
                  </a:cubicBezTo>
                  <a:cubicBezTo>
                    <a:pt x="1848" y="1603"/>
                    <a:pt x="1964" y="1487"/>
                    <a:pt x="1931" y="1396"/>
                  </a:cubicBezTo>
                  <a:cubicBezTo>
                    <a:pt x="1923" y="1363"/>
                    <a:pt x="1906" y="1346"/>
                    <a:pt x="1873" y="1346"/>
                  </a:cubicBezTo>
                  <a:cubicBezTo>
                    <a:pt x="1868" y="1346"/>
                    <a:pt x="1863" y="1345"/>
                    <a:pt x="1858" y="1345"/>
                  </a:cubicBezTo>
                  <a:cubicBezTo>
                    <a:pt x="1757" y="1345"/>
                    <a:pt x="1672" y="1499"/>
                    <a:pt x="1633" y="1570"/>
                  </a:cubicBezTo>
                  <a:cubicBezTo>
                    <a:pt x="1591" y="1653"/>
                    <a:pt x="1550" y="1736"/>
                    <a:pt x="1517" y="1819"/>
                  </a:cubicBezTo>
                  <a:cubicBezTo>
                    <a:pt x="1417" y="1885"/>
                    <a:pt x="1310" y="1943"/>
                    <a:pt x="1210" y="2009"/>
                  </a:cubicBezTo>
                  <a:cubicBezTo>
                    <a:pt x="1161" y="2044"/>
                    <a:pt x="1066" y="2108"/>
                    <a:pt x="992" y="2108"/>
                  </a:cubicBezTo>
                  <a:cubicBezTo>
                    <a:pt x="978" y="2108"/>
                    <a:pt x="965" y="2106"/>
                    <a:pt x="953" y="2100"/>
                  </a:cubicBezTo>
                  <a:cubicBezTo>
                    <a:pt x="870" y="2051"/>
                    <a:pt x="895" y="1868"/>
                    <a:pt x="912" y="1802"/>
                  </a:cubicBezTo>
                  <a:cubicBezTo>
                    <a:pt x="937" y="1686"/>
                    <a:pt x="986" y="1578"/>
                    <a:pt x="1053" y="1479"/>
                  </a:cubicBezTo>
                  <a:cubicBezTo>
                    <a:pt x="1276" y="1106"/>
                    <a:pt x="1699" y="833"/>
                    <a:pt x="1732" y="369"/>
                  </a:cubicBezTo>
                  <a:lnTo>
                    <a:pt x="1732" y="369"/>
                  </a:lnTo>
                  <a:cubicBezTo>
                    <a:pt x="1666" y="418"/>
                    <a:pt x="1591" y="468"/>
                    <a:pt x="1525" y="518"/>
                  </a:cubicBezTo>
                  <a:cubicBezTo>
                    <a:pt x="1376" y="617"/>
                    <a:pt x="1235" y="733"/>
                    <a:pt x="1111" y="857"/>
                  </a:cubicBezTo>
                  <a:cubicBezTo>
                    <a:pt x="1102" y="1065"/>
                    <a:pt x="953" y="1222"/>
                    <a:pt x="779" y="1346"/>
                  </a:cubicBezTo>
                  <a:cubicBezTo>
                    <a:pt x="771" y="1363"/>
                    <a:pt x="771" y="1379"/>
                    <a:pt x="763" y="1388"/>
                  </a:cubicBezTo>
                  <a:cubicBezTo>
                    <a:pt x="721" y="1504"/>
                    <a:pt x="705" y="1628"/>
                    <a:pt x="663" y="1744"/>
                  </a:cubicBezTo>
                  <a:cubicBezTo>
                    <a:pt x="655" y="1772"/>
                    <a:pt x="636" y="1784"/>
                    <a:pt x="615" y="1784"/>
                  </a:cubicBezTo>
                  <a:cubicBezTo>
                    <a:pt x="593" y="1784"/>
                    <a:pt x="568" y="1770"/>
                    <a:pt x="556" y="1744"/>
                  </a:cubicBezTo>
                  <a:cubicBezTo>
                    <a:pt x="522" y="1669"/>
                    <a:pt x="514" y="1587"/>
                    <a:pt x="522" y="1512"/>
                  </a:cubicBezTo>
                  <a:lnTo>
                    <a:pt x="522" y="1512"/>
                  </a:lnTo>
                  <a:cubicBezTo>
                    <a:pt x="456" y="1553"/>
                    <a:pt x="390" y="1587"/>
                    <a:pt x="340" y="1628"/>
                  </a:cubicBezTo>
                  <a:cubicBezTo>
                    <a:pt x="282" y="1661"/>
                    <a:pt x="232" y="1711"/>
                    <a:pt x="191" y="1752"/>
                  </a:cubicBezTo>
                  <a:cubicBezTo>
                    <a:pt x="92" y="1868"/>
                    <a:pt x="25" y="2009"/>
                    <a:pt x="9" y="2175"/>
                  </a:cubicBezTo>
                  <a:cubicBezTo>
                    <a:pt x="0" y="2299"/>
                    <a:pt x="17" y="2415"/>
                    <a:pt x="42" y="2531"/>
                  </a:cubicBezTo>
                  <a:cubicBezTo>
                    <a:pt x="58" y="2597"/>
                    <a:pt x="75" y="2664"/>
                    <a:pt x="92" y="2730"/>
                  </a:cubicBezTo>
                  <a:cubicBezTo>
                    <a:pt x="92" y="2747"/>
                    <a:pt x="92" y="2755"/>
                    <a:pt x="92" y="2771"/>
                  </a:cubicBezTo>
                  <a:cubicBezTo>
                    <a:pt x="108" y="2747"/>
                    <a:pt x="125" y="2722"/>
                    <a:pt x="141" y="2705"/>
                  </a:cubicBezTo>
                  <a:cubicBezTo>
                    <a:pt x="174" y="2664"/>
                    <a:pt x="199" y="2622"/>
                    <a:pt x="232" y="2581"/>
                  </a:cubicBezTo>
                  <a:cubicBezTo>
                    <a:pt x="332" y="2440"/>
                    <a:pt x="448" y="2307"/>
                    <a:pt x="489" y="2142"/>
                  </a:cubicBezTo>
                  <a:cubicBezTo>
                    <a:pt x="497" y="2112"/>
                    <a:pt x="521" y="2099"/>
                    <a:pt x="545" y="2099"/>
                  </a:cubicBezTo>
                  <a:cubicBezTo>
                    <a:pt x="574" y="2099"/>
                    <a:pt x="602" y="2118"/>
                    <a:pt x="597" y="2150"/>
                  </a:cubicBezTo>
                  <a:cubicBezTo>
                    <a:pt x="580" y="2316"/>
                    <a:pt x="522" y="2465"/>
                    <a:pt x="440" y="2606"/>
                  </a:cubicBezTo>
                  <a:cubicBezTo>
                    <a:pt x="398" y="2689"/>
                    <a:pt x="340" y="2763"/>
                    <a:pt x="290" y="2846"/>
                  </a:cubicBezTo>
                  <a:cubicBezTo>
                    <a:pt x="257" y="2904"/>
                    <a:pt x="232" y="2954"/>
                    <a:pt x="208" y="3012"/>
                  </a:cubicBezTo>
                  <a:cubicBezTo>
                    <a:pt x="141" y="3177"/>
                    <a:pt x="150" y="3327"/>
                    <a:pt x="232" y="3484"/>
                  </a:cubicBezTo>
                  <a:cubicBezTo>
                    <a:pt x="282" y="3575"/>
                    <a:pt x="340" y="3666"/>
                    <a:pt x="398" y="3749"/>
                  </a:cubicBezTo>
                  <a:cubicBezTo>
                    <a:pt x="423" y="3782"/>
                    <a:pt x="448" y="3815"/>
                    <a:pt x="473" y="3857"/>
                  </a:cubicBezTo>
                  <a:cubicBezTo>
                    <a:pt x="473" y="3774"/>
                    <a:pt x="473" y="3699"/>
                    <a:pt x="489" y="3625"/>
                  </a:cubicBezTo>
                  <a:cubicBezTo>
                    <a:pt x="514" y="3534"/>
                    <a:pt x="547" y="3451"/>
                    <a:pt x="580" y="3368"/>
                  </a:cubicBezTo>
                  <a:cubicBezTo>
                    <a:pt x="647" y="3219"/>
                    <a:pt x="730" y="3070"/>
                    <a:pt x="754" y="2912"/>
                  </a:cubicBezTo>
                  <a:cubicBezTo>
                    <a:pt x="762" y="2883"/>
                    <a:pt x="785" y="2870"/>
                    <a:pt x="809" y="2870"/>
                  </a:cubicBezTo>
                  <a:cubicBezTo>
                    <a:pt x="839" y="2870"/>
                    <a:pt x="870" y="2892"/>
                    <a:pt x="870" y="2929"/>
                  </a:cubicBezTo>
                  <a:cubicBezTo>
                    <a:pt x="870" y="3037"/>
                    <a:pt x="854" y="3153"/>
                    <a:pt x="829" y="3252"/>
                  </a:cubicBezTo>
                  <a:cubicBezTo>
                    <a:pt x="796" y="3360"/>
                    <a:pt x="754" y="3467"/>
                    <a:pt x="730" y="3575"/>
                  </a:cubicBezTo>
                  <a:cubicBezTo>
                    <a:pt x="730" y="3575"/>
                    <a:pt x="730" y="3583"/>
                    <a:pt x="730" y="3583"/>
                  </a:cubicBezTo>
                  <a:cubicBezTo>
                    <a:pt x="680" y="3782"/>
                    <a:pt x="705" y="3973"/>
                    <a:pt x="812" y="4147"/>
                  </a:cubicBezTo>
                  <a:cubicBezTo>
                    <a:pt x="920" y="4321"/>
                    <a:pt x="1094" y="4437"/>
                    <a:pt x="1276" y="4520"/>
                  </a:cubicBezTo>
                  <a:cubicBezTo>
                    <a:pt x="1384" y="4561"/>
                    <a:pt x="1492" y="4594"/>
                    <a:pt x="1608" y="4619"/>
                  </a:cubicBezTo>
                  <a:cubicBezTo>
                    <a:pt x="1674" y="4627"/>
                    <a:pt x="1757" y="4636"/>
                    <a:pt x="1840" y="4644"/>
                  </a:cubicBezTo>
                  <a:cubicBezTo>
                    <a:pt x="1848" y="4652"/>
                    <a:pt x="1865" y="4652"/>
                    <a:pt x="1881" y="4660"/>
                  </a:cubicBezTo>
                  <a:cubicBezTo>
                    <a:pt x="1890" y="4652"/>
                    <a:pt x="1890" y="4644"/>
                    <a:pt x="1898" y="4644"/>
                  </a:cubicBezTo>
                  <a:cubicBezTo>
                    <a:pt x="1989" y="4569"/>
                    <a:pt x="2047" y="4470"/>
                    <a:pt x="2113" y="4379"/>
                  </a:cubicBezTo>
                  <a:cubicBezTo>
                    <a:pt x="2138" y="4354"/>
                    <a:pt x="2155" y="4329"/>
                    <a:pt x="2179" y="4304"/>
                  </a:cubicBezTo>
                  <a:cubicBezTo>
                    <a:pt x="2271" y="4197"/>
                    <a:pt x="2378" y="4114"/>
                    <a:pt x="2494" y="4031"/>
                  </a:cubicBezTo>
                  <a:cubicBezTo>
                    <a:pt x="2527" y="4006"/>
                    <a:pt x="2569" y="3981"/>
                    <a:pt x="2602" y="3948"/>
                  </a:cubicBezTo>
                  <a:cubicBezTo>
                    <a:pt x="2759" y="3832"/>
                    <a:pt x="2851" y="3683"/>
                    <a:pt x="2875" y="3492"/>
                  </a:cubicBezTo>
                  <a:cubicBezTo>
                    <a:pt x="2950" y="3020"/>
                    <a:pt x="2909" y="2548"/>
                    <a:pt x="2900" y="2075"/>
                  </a:cubicBezTo>
                  <a:cubicBezTo>
                    <a:pt x="2892" y="1761"/>
                    <a:pt x="2950" y="1462"/>
                    <a:pt x="3033" y="1164"/>
                  </a:cubicBezTo>
                  <a:cubicBezTo>
                    <a:pt x="3049" y="1131"/>
                    <a:pt x="3066" y="1098"/>
                    <a:pt x="3083" y="1065"/>
                  </a:cubicBezTo>
                  <a:cubicBezTo>
                    <a:pt x="3157" y="899"/>
                    <a:pt x="3223" y="725"/>
                    <a:pt x="3315" y="559"/>
                  </a:cubicBezTo>
                  <a:cubicBezTo>
                    <a:pt x="3406" y="402"/>
                    <a:pt x="3522" y="261"/>
                    <a:pt x="3638" y="120"/>
                  </a:cubicBezTo>
                  <a:lnTo>
                    <a:pt x="3638" y="128"/>
                  </a:lnTo>
                  <a:cubicBezTo>
                    <a:pt x="3682" y="84"/>
                    <a:pt x="3647" y="0"/>
                    <a:pt x="35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5"/>
            <p:cNvSpPr/>
            <p:nvPr/>
          </p:nvSpPr>
          <p:spPr>
            <a:xfrm>
              <a:off x="5669250" y="2828700"/>
              <a:ext cx="31300" cy="67675"/>
            </a:xfrm>
            <a:custGeom>
              <a:rect b="b" l="l" r="r" t="t"/>
              <a:pathLst>
                <a:path extrusionOk="0" h="2707" w="1252">
                  <a:moveTo>
                    <a:pt x="59" y="0"/>
                  </a:moveTo>
                  <a:cubicBezTo>
                    <a:pt x="25" y="0"/>
                    <a:pt x="1" y="58"/>
                    <a:pt x="34" y="83"/>
                  </a:cubicBezTo>
                  <a:cubicBezTo>
                    <a:pt x="332" y="323"/>
                    <a:pt x="514" y="680"/>
                    <a:pt x="680" y="1028"/>
                  </a:cubicBezTo>
                  <a:cubicBezTo>
                    <a:pt x="854" y="1384"/>
                    <a:pt x="978" y="1798"/>
                    <a:pt x="1003" y="2196"/>
                  </a:cubicBezTo>
                  <a:cubicBezTo>
                    <a:pt x="1011" y="2304"/>
                    <a:pt x="1003" y="2403"/>
                    <a:pt x="987" y="2511"/>
                  </a:cubicBezTo>
                  <a:cubicBezTo>
                    <a:pt x="972" y="2585"/>
                    <a:pt x="990" y="2706"/>
                    <a:pt x="1084" y="2706"/>
                  </a:cubicBezTo>
                  <a:cubicBezTo>
                    <a:pt x="1095" y="2706"/>
                    <a:pt x="1106" y="2705"/>
                    <a:pt x="1119" y="2701"/>
                  </a:cubicBezTo>
                  <a:cubicBezTo>
                    <a:pt x="1219" y="2668"/>
                    <a:pt x="1235" y="2527"/>
                    <a:pt x="1243" y="2445"/>
                  </a:cubicBezTo>
                  <a:cubicBezTo>
                    <a:pt x="1252" y="2329"/>
                    <a:pt x="1252" y="2221"/>
                    <a:pt x="1243" y="2113"/>
                  </a:cubicBezTo>
                  <a:cubicBezTo>
                    <a:pt x="1202" y="1699"/>
                    <a:pt x="1078" y="1301"/>
                    <a:pt x="904" y="928"/>
                  </a:cubicBezTo>
                  <a:cubicBezTo>
                    <a:pt x="804" y="721"/>
                    <a:pt x="688" y="531"/>
                    <a:pt x="547" y="357"/>
                  </a:cubicBezTo>
                  <a:cubicBezTo>
                    <a:pt x="423" y="199"/>
                    <a:pt x="274" y="25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5"/>
            <p:cNvSpPr/>
            <p:nvPr/>
          </p:nvSpPr>
          <p:spPr>
            <a:xfrm>
              <a:off x="5698675" y="2867800"/>
              <a:ext cx="5200" cy="12550"/>
            </a:xfrm>
            <a:custGeom>
              <a:rect b="b" l="l" r="r" t="t"/>
              <a:pathLst>
                <a:path extrusionOk="0" h="502" w="208">
                  <a:moveTo>
                    <a:pt x="72" y="1"/>
                  </a:moveTo>
                  <a:cubicBezTo>
                    <a:pt x="67" y="1"/>
                    <a:pt x="62" y="1"/>
                    <a:pt x="58" y="2"/>
                  </a:cubicBezTo>
                  <a:cubicBezTo>
                    <a:pt x="17" y="19"/>
                    <a:pt x="0" y="52"/>
                    <a:pt x="8" y="85"/>
                  </a:cubicBezTo>
                  <a:cubicBezTo>
                    <a:pt x="17" y="151"/>
                    <a:pt x="33" y="218"/>
                    <a:pt x="42" y="284"/>
                  </a:cubicBezTo>
                  <a:cubicBezTo>
                    <a:pt x="50" y="317"/>
                    <a:pt x="58" y="342"/>
                    <a:pt x="66" y="375"/>
                  </a:cubicBezTo>
                  <a:cubicBezTo>
                    <a:pt x="75" y="408"/>
                    <a:pt x="83" y="441"/>
                    <a:pt x="108" y="475"/>
                  </a:cubicBezTo>
                  <a:cubicBezTo>
                    <a:pt x="115" y="488"/>
                    <a:pt x="132" y="502"/>
                    <a:pt x="148" y="502"/>
                  </a:cubicBezTo>
                  <a:cubicBezTo>
                    <a:pt x="151" y="502"/>
                    <a:pt x="154" y="501"/>
                    <a:pt x="158" y="499"/>
                  </a:cubicBezTo>
                  <a:cubicBezTo>
                    <a:pt x="174" y="499"/>
                    <a:pt x="199" y="483"/>
                    <a:pt x="199" y="466"/>
                  </a:cubicBezTo>
                  <a:cubicBezTo>
                    <a:pt x="207" y="441"/>
                    <a:pt x="207" y="425"/>
                    <a:pt x="207" y="408"/>
                  </a:cubicBezTo>
                  <a:cubicBezTo>
                    <a:pt x="207" y="392"/>
                    <a:pt x="199" y="375"/>
                    <a:pt x="199" y="350"/>
                  </a:cubicBezTo>
                  <a:lnTo>
                    <a:pt x="199" y="359"/>
                  </a:lnTo>
                  <a:cubicBezTo>
                    <a:pt x="199" y="317"/>
                    <a:pt x="191" y="284"/>
                    <a:pt x="182" y="251"/>
                  </a:cubicBezTo>
                  <a:cubicBezTo>
                    <a:pt x="166" y="185"/>
                    <a:pt x="158" y="118"/>
                    <a:pt x="141" y="52"/>
                  </a:cubicBezTo>
                  <a:cubicBezTo>
                    <a:pt x="134" y="23"/>
                    <a:pt x="102" y="1"/>
                    <a:pt x="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5"/>
            <p:cNvSpPr/>
            <p:nvPr/>
          </p:nvSpPr>
          <p:spPr>
            <a:xfrm>
              <a:off x="5749175" y="2823750"/>
              <a:ext cx="63850" cy="60150"/>
            </a:xfrm>
            <a:custGeom>
              <a:rect b="b" l="l" r="r" t="t"/>
              <a:pathLst>
                <a:path extrusionOk="0" h="2406" w="2554">
                  <a:moveTo>
                    <a:pt x="2214" y="1"/>
                  </a:moveTo>
                  <a:cubicBezTo>
                    <a:pt x="1939" y="1"/>
                    <a:pt x="1653" y="131"/>
                    <a:pt x="1419" y="248"/>
                  </a:cubicBezTo>
                  <a:cubicBezTo>
                    <a:pt x="1137" y="389"/>
                    <a:pt x="888" y="588"/>
                    <a:pt x="673" y="820"/>
                  </a:cubicBezTo>
                  <a:cubicBezTo>
                    <a:pt x="635" y="857"/>
                    <a:pt x="669" y="914"/>
                    <a:pt x="709" y="914"/>
                  </a:cubicBezTo>
                  <a:cubicBezTo>
                    <a:pt x="722" y="914"/>
                    <a:pt x="735" y="908"/>
                    <a:pt x="747" y="894"/>
                  </a:cubicBezTo>
                  <a:cubicBezTo>
                    <a:pt x="888" y="770"/>
                    <a:pt x="1037" y="662"/>
                    <a:pt x="1187" y="563"/>
                  </a:cubicBezTo>
                  <a:lnTo>
                    <a:pt x="1187" y="563"/>
                  </a:lnTo>
                  <a:cubicBezTo>
                    <a:pt x="830" y="845"/>
                    <a:pt x="507" y="1184"/>
                    <a:pt x="283" y="1582"/>
                  </a:cubicBezTo>
                  <a:cubicBezTo>
                    <a:pt x="151" y="1814"/>
                    <a:pt x="68" y="2071"/>
                    <a:pt x="10" y="2328"/>
                  </a:cubicBezTo>
                  <a:cubicBezTo>
                    <a:pt x="0" y="2377"/>
                    <a:pt x="34" y="2405"/>
                    <a:pt x="70" y="2405"/>
                  </a:cubicBezTo>
                  <a:cubicBezTo>
                    <a:pt x="95" y="2405"/>
                    <a:pt x="121" y="2391"/>
                    <a:pt x="134" y="2361"/>
                  </a:cubicBezTo>
                  <a:cubicBezTo>
                    <a:pt x="217" y="2162"/>
                    <a:pt x="325" y="1971"/>
                    <a:pt x="441" y="1781"/>
                  </a:cubicBezTo>
                  <a:cubicBezTo>
                    <a:pt x="549" y="1599"/>
                    <a:pt x="673" y="1416"/>
                    <a:pt x="814" y="1259"/>
                  </a:cubicBezTo>
                  <a:cubicBezTo>
                    <a:pt x="1095" y="927"/>
                    <a:pt x="1443" y="654"/>
                    <a:pt x="1833" y="455"/>
                  </a:cubicBezTo>
                  <a:cubicBezTo>
                    <a:pt x="1932" y="397"/>
                    <a:pt x="2040" y="356"/>
                    <a:pt x="2148" y="306"/>
                  </a:cubicBezTo>
                  <a:cubicBezTo>
                    <a:pt x="2272" y="265"/>
                    <a:pt x="2396" y="223"/>
                    <a:pt x="2504" y="149"/>
                  </a:cubicBezTo>
                  <a:cubicBezTo>
                    <a:pt x="2545" y="115"/>
                    <a:pt x="2554" y="24"/>
                    <a:pt x="2487" y="16"/>
                  </a:cubicBezTo>
                  <a:cubicBezTo>
                    <a:pt x="2446" y="10"/>
                    <a:pt x="2414" y="4"/>
                    <a:pt x="2378" y="4"/>
                  </a:cubicBezTo>
                  <a:cubicBezTo>
                    <a:pt x="2363" y="4"/>
                    <a:pt x="2347" y="5"/>
                    <a:pt x="2330" y="8"/>
                  </a:cubicBezTo>
                  <a:lnTo>
                    <a:pt x="2322" y="8"/>
                  </a:lnTo>
                  <a:cubicBezTo>
                    <a:pt x="2286" y="3"/>
                    <a:pt x="2250" y="1"/>
                    <a:pt x="2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5"/>
            <p:cNvSpPr/>
            <p:nvPr/>
          </p:nvSpPr>
          <p:spPr>
            <a:xfrm>
              <a:off x="5771300" y="2816250"/>
              <a:ext cx="41875" cy="11700"/>
            </a:xfrm>
            <a:custGeom>
              <a:rect b="b" l="l" r="r" t="t"/>
              <a:pathLst>
                <a:path extrusionOk="0" h="468" w="1675">
                  <a:moveTo>
                    <a:pt x="1617" y="1"/>
                  </a:moveTo>
                  <a:cubicBezTo>
                    <a:pt x="1615" y="1"/>
                    <a:pt x="1613" y="1"/>
                    <a:pt x="1611" y="1"/>
                  </a:cubicBezTo>
                  <a:cubicBezTo>
                    <a:pt x="1346" y="26"/>
                    <a:pt x="1089" y="84"/>
                    <a:pt x="832" y="150"/>
                  </a:cubicBezTo>
                  <a:cubicBezTo>
                    <a:pt x="575" y="217"/>
                    <a:pt x="310" y="291"/>
                    <a:pt x="61" y="374"/>
                  </a:cubicBezTo>
                  <a:cubicBezTo>
                    <a:pt x="1" y="389"/>
                    <a:pt x="16" y="467"/>
                    <a:pt x="71" y="467"/>
                  </a:cubicBezTo>
                  <a:cubicBezTo>
                    <a:pt x="75" y="467"/>
                    <a:pt x="81" y="467"/>
                    <a:pt x="86" y="465"/>
                  </a:cubicBezTo>
                  <a:cubicBezTo>
                    <a:pt x="335" y="399"/>
                    <a:pt x="592" y="333"/>
                    <a:pt x="848" y="275"/>
                  </a:cubicBezTo>
                  <a:cubicBezTo>
                    <a:pt x="1105" y="217"/>
                    <a:pt x="1370" y="175"/>
                    <a:pt x="1627" y="101"/>
                  </a:cubicBezTo>
                  <a:cubicBezTo>
                    <a:pt x="1675" y="93"/>
                    <a:pt x="1669" y="1"/>
                    <a:pt x="16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5"/>
            <p:cNvSpPr/>
            <p:nvPr/>
          </p:nvSpPr>
          <p:spPr>
            <a:xfrm>
              <a:off x="5742575" y="2804875"/>
              <a:ext cx="21125" cy="46400"/>
            </a:xfrm>
            <a:custGeom>
              <a:rect b="b" l="l" r="r" t="t"/>
              <a:pathLst>
                <a:path extrusionOk="0" h="1856" w="845">
                  <a:moveTo>
                    <a:pt x="752" y="1"/>
                  </a:moveTo>
                  <a:cubicBezTo>
                    <a:pt x="738" y="1"/>
                    <a:pt x="725" y="6"/>
                    <a:pt x="713" y="17"/>
                  </a:cubicBezTo>
                  <a:cubicBezTo>
                    <a:pt x="489" y="257"/>
                    <a:pt x="315" y="514"/>
                    <a:pt x="191" y="821"/>
                  </a:cubicBezTo>
                  <a:cubicBezTo>
                    <a:pt x="133" y="970"/>
                    <a:pt x="100" y="1127"/>
                    <a:pt x="75" y="1293"/>
                  </a:cubicBezTo>
                  <a:cubicBezTo>
                    <a:pt x="59" y="1450"/>
                    <a:pt x="1" y="1674"/>
                    <a:pt x="92" y="1815"/>
                  </a:cubicBezTo>
                  <a:cubicBezTo>
                    <a:pt x="107" y="1840"/>
                    <a:pt x="136" y="1856"/>
                    <a:pt x="165" y="1856"/>
                  </a:cubicBezTo>
                  <a:cubicBezTo>
                    <a:pt x="184" y="1856"/>
                    <a:pt x="203" y="1848"/>
                    <a:pt x="216" y="1832"/>
                  </a:cubicBezTo>
                  <a:cubicBezTo>
                    <a:pt x="307" y="1707"/>
                    <a:pt x="291" y="1517"/>
                    <a:pt x="315" y="1368"/>
                  </a:cubicBezTo>
                  <a:cubicBezTo>
                    <a:pt x="332" y="1210"/>
                    <a:pt x="365" y="1061"/>
                    <a:pt x="415" y="912"/>
                  </a:cubicBezTo>
                  <a:cubicBezTo>
                    <a:pt x="506" y="622"/>
                    <a:pt x="647" y="348"/>
                    <a:pt x="813" y="100"/>
                  </a:cubicBezTo>
                  <a:cubicBezTo>
                    <a:pt x="845" y="55"/>
                    <a:pt x="798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5"/>
            <p:cNvSpPr/>
            <p:nvPr/>
          </p:nvSpPr>
          <p:spPr>
            <a:xfrm>
              <a:off x="5732225" y="2816475"/>
              <a:ext cx="4375" cy="23500"/>
            </a:xfrm>
            <a:custGeom>
              <a:rect b="b" l="l" r="r" t="t"/>
              <a:pathLst>
                <a:path extrusionOk="0" h="940" w="175">
                  <a:moveTo>
                    <a:pt x="92" y="0"/>
                  </a:moveTo>
                  <a:cubicBezTo>
                    <a:pt x="58" y="0"/>
                    <a:pt x="34" y="25"/>
                    <a:pt x="34" y="58"/>
                  </a:cubicBezTo>
                  <a:cubicBezTo>
                    <a:pt x="17" y="208"/>
                    <a:pt x="0" y="348"/>
                    <a:pt x="9" y="489"/>
                  </a:cubicBezTo>
                  <a:cubicBezTo>
                    <a:pt x="9" y="564"/>
                    <a:pt x="17" y="630"/>
                    <a:pt x="17" y="705"/>
                  </a:cubicBezTo>
                  <a:cubicBezTo>
                    <a:pt x="25" y="771"/>
                    <a:pt x="34" y="846"/>
                    <a:pt x="67" y="912"/>
                  </a:cubicBezTo>
                  <a:cubicBezTo>
                    <a:pt x="74" y="931"/>
                    <a:pt x="92" y="939"/>
                    <a:pt x="109" y="939"/>
                  </a:cubicBezTo>
                  <a:cubicBezTo>
                    <a:pt x="131" y="939"/>
                    <a:pt x="153" y="926"/>
                    <a:pt x="158" y="904"/>
                  </a:cubicBezTo>
                  <a:cubicBezTo>
                    <a:pt x="174" y="829"/>
                    <a:pt x="158" y="763"/>
                    <a:pt x="158" y="696"/>
                  </a:cubicBezTo>
                  <a:cubicBezTo>
                    <a:pt x="149" y="622"/>
                    <a:pt x="149" y="556"/>
                    <a:pt x="149" y="481"/>
                  </a:cubicBezTo>
                  <a:cubicBezTo>
                    <a:pt x="141" y="340"/>
                    <a:pt x="149" y="199"/>
                    <a:pt x="158" y="58"/>
                  </a:cubicBezTo>
                  <a:cubicBezTo>
                    <a:pt x="158" y="25"/>
                    <a:pt x="125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5"/>
            <p:cNvSpPr/>
            <p:nvPr/>
          </p:nvSpPr>
          <p:spPr>
            <a:xfrm>
              <a:off x="5724350" y="2818225"/>
              <a:ext cx="2300" cy="12400"/>
            </a:xfrm>
            <a:custGeom>
              <a:rect b="b" l="l" r="r" t="t"/>
              <a:pathLst>
                <a:path extrusionOk="0" h="496" w="92">
                  <a:moveTo>
                    <a:pt x="42" y="1"/>
                  </a:moveTo>
                  <a:cubicBezTo>
                    <a:pt x="21" y="1"/>
                    <a:pt x="1" y="13"/>
                    <a:pt x="1" y="38"/>
                  </a:cubicBezTo>
                  <a:cubicBezTo>
                    <a:pt x="1" y="113"/>
                    <a:pt x="1" y="187"/>
                    <a:pt x="1" y="254"/>
                  </a:cubicBezTo>
                  <a:lnTo>
                    <a:pt x="1" y="370"/>
                  </a:lnTo>
                  <a:lnTo>
                    <a:pt x="1" y="419"/>
                  </a:lnTo>
                  <a:cubicBezTo>
                    <a:pt x="1" y="436"/>
                    <a:pt x="9" y="452"/>
                    <a:pt x="17" y="477"/>
                  </a:cubicBezTo>
                  <a:cubicBezTo>
                    <a:pt x="21" y="490"/>
                    <a:pt x="34" y="496"/>
                    <a:pt x="46" y="496"/>
                  </a:cubicBezTo>
                  <a:cubicBezTo>
                    <a:pt x="59" y="496"/>
                    <a:pt x="71" y="490"/>
                    <a:pt x="75" y="477"/>
                  </a:cubicBezTo>
                  <a:cubicBezTo>
                    <a:pt x="83" y="452"/>
                    <a:pt x="83" y="436"/>
                    <a:pt x="92" y="419"/>
                  </a:cubicBezTo>
                  <a:lnTo>
                    <a:pt x="92" y="370"/>
                  </a:lnTo>
                  <a:lnTo>
                    <a:pt x="92" y="254"/>
                  </a:lnTo>
                  <a:cubicBezTo>
                    <a:pt x="92" y="187"/>
                    <a:pt x="83" y="113"/>
                    <a:pt x="83" y="38"/>
                  </a:cubicBezTo>
                  <a:cubicBezTo>
                    <a:pt x="83" y="13"/>
                    <a:pt x="63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5"/>
            <p:cNvSpPr/>
            <p:nvPr/>
          </p:nvSpPr>
          <p:spPr>
            <a:xfrm>
              <a:off x="5750925" y="2971950"/>
              <a:ext cx="94425" cy="54100"/>
            </a:xfrm>
            <a:custGeom>
              <a:rect b="b" l="l" r="r" t="t"/>
              <a:pathLst>
                <a:path extrusionOk="0" h="2164" w="3777">
                  <a:moveTo>
                    <a:pt x="3359" y="1"/>
                  </a:moveTo>
                  <a:cubicBezTo>
                    <a:pt x="3342" y="1"/>
                    <a:pt x="3327" y="8"/>
                    <a:pt x="3321" y="20"/>
                  </a:cubicBezTo>
                  <a:cubicBezTo>
                    <a:pt x="3271" y="95"/>
                    <a:pt x="3296" y="194"/>
                    <a:pt x="3304" y="277"/>
                  </a:cubicBezTo>
                  <a:cubicBezTo>
                    <a:pt x="3312" y="368"/>
                    <a:pt x="3321" y="468"/>
                    <a:pt x="3304" y="567"/>
                  </a:cubicBezTo>
                  <a:cubicBezTo>
                    <a:pt x="3279" y="725"/>
                    <a:pt x="3213" y="874"/>
                    <a:pt x="3122" y="1006"/>
                  </a:cubicBezTo>
                  <a:cubicBezTo>
                    <a:pt x="3047" y="1122"/>
                    <a:pt x="2956" y="1214"/>
                    <a:pt x="2865" y="1321"/>
                  </a:cubicBezTo>
                  <a:cubicBezTo>
                    <a:pt x="2840" y="1321"/>
                    <a:pt x="2823" y="1330"/>
                    <a:pt x="2799" y="1346"/>
                  </a:cubicBezTo>
                  <a:cubicBezTo>
                    <a:pt x="2749" y="1388"/>
                    <a:pt x="2691" y="1429"/>
                    <a:pt x="2633" y="1479"/>
                  </a:cubicBezTo>
                  <a:cubicBezTo>
                    <a:pt x="2625" y="1421"/>
                    <a:pt x="2583" y="1379"/>
                    <a:pt x="2533" y="1371"/>
                  </a:cubicBezTo>
                  <a:cubicBezTo>
                    <a:pt x="2533" y="1346"/>
                    <a:pt x="2517" y="1313"/>
                    <a:pt x="2500" y="1296"/>
                  </a:cubicBezTo>
                  <a:cubicBezTo>
                    <a:pt x="2509" y="1280"/>
                    <a:pt x="2525" y="1272"/>
                    <a:pt x="2542" y="1255"/>
                  </a:cubicBezTo>
                  <a:cubicBezTo>
                    <a:pt x="2616" y="1164"/>
                    <a:pt x="2699" y="1073"/>
                    <a:pt x="2757" y="965"/>
                  </a:cubicBezTo>
                  <a:cubicBezTo>
                    <a:pt x="2807" y="866"/>
                    <a:pt x="2865" y="741"/>
                    <a:pt x="2857" y="625"/>
                  </a:cubicBezTo>
                  <a:cubicBezTo>
                    <a:pt x="2851" y="585"/>
                    <a:pt x="2817" y="557"/>
                    <a:pt x="2786" y="557"/>
                  </a:cubicBezTo>
                  <a:cubicBezTo>
                    <a:pt x="2773" y="557"/>
                    <a:pt x="2759" y="563"/>
                    <a:pt x="2749" y="576"/>
                  </a:cubicBezTo>
                  <a:cubicBezTo>
                    <a:pt x="2666" y="667"/>
                    <a:pt x="2608" y="774"/>
                    <a:pt x="2542" y="866"/>
                  </a:cubicBezTo>
                  <a:cubicBezTo>
                    <a:pt x="2467" y="965"/>
                    <a:pt x="2393" y="1056"/>
                    <a:pt x="2310" y="1139"/>
                  </a:cubicBezTo>
                  <a:cubicBezTo>
                    <a:pt x="2119" y="1321"/>
                    <a:pt x="1904" y="1479"/>
                    <a:pt x="1688" y="1611"/>
                  </a:cubicBezTo>
                  <a:cubicBezTo>
                    <a:pt x="1384" y="1797"/>
                    <a:pt x="1018" y="1937"/>
                    <a:pt x="656" y="1937"/>
                  </a:cubicBezTo>
                  <a:cubicBezTo>
                    <a:pt x="486" y="1937"/>
                    <a:pt x="317" y="1906"/>
                    <a:pt x="155" y="1835"/>
                  </a:cubicBezTo>
                  <a:cubicBezTo>
                    <a:pt x="145" y="1831"/>
                    <a:pt x="135" y="1829"/>
                    <a:pt x="126" y="1829"/>
                  </a:cubicBezTo>
                  <a:cubicBezTo>
                    <a:pt x="55" y="1829"/>
                    <a:pt x="1" y="1925"/>
                    <a:pt x="81" y="1976"/>
                  </a:cubicBezTo>
                  <a:cubicBezTo>
                    <a:pt x="290" y="2106"/>
                    <a:pt x="526" y="2164"/>
                    <a:pt x="764" y="2164"/>
                  </a:cubicBezTo>
                  <a:cubicBezTo>
                    <a:pt x="980" y="2164"/>
                    <a:pt x="1197" y="2117"/>
                    <a:pt x="1398" y="2034"/>
                  </a:cubicBezTo>
                  <a:cubicBezTo>
                    <a:pt x="1473" y="2001"/>
                    <a:pt x="1539" y="1968"/>
                    <a:pt x="1614" y="1934"/>
                  </a:cubicBezTo>
                  <a:cubicBezTo>
                    <a:pt x="1647" y="1934"/>
                    <a:pt x="1688" y="1934"/>
                    <a:pt x="1730" y="1926"/>
                  </a:cubicBezTo>
                  <a:lnTo>
                    <a:pt x="1730" y="1926"/>
                  </a:lnTo>
                  <a:cubicBezTo>
                    <a:pt x="1705" y="1993"/>
                    <a:pt x="1766" y="2065"/>
                    <a:pt x="1833" y="2065"/>
                  </a:cubicBezTo>
                  <a:cubicBezTo>
                    <a:pt x="1857" y="2065"/>
                    <a:pt x="1882" y="2056"/>
                    <a:pt x="1904" y="2034"/>
                  </a:cubicBezTo>
                  <a:cubicBezTo>
                    <a:pt x="1987" y="1968"/>
                    <a:pt x="2061" y="1893"/>
                    <a:pt x="2144" y="1827"/>
                  </a:cubicBezTo>
                  <a:lnTo>
                    <a:pt x="2144" y="1827"/>
                  </a:lnTo>
                  <a:cubicBezTo>
                    <a:pt x="2119" y="1860"/>
                    <a:pt x="2094" y="1893"/>
                    <a:pt x="2061" y="1926"/>
                  </a:cubicBezTo>
                  <a:cubicBezTo>
                    <a:pt x="1990" y="2010"/>
                    <a:pt x="2060" y="2109"/>
                    <a:pt x="2146" y="2109"/>
                  </a:cubicBezTo>
                  <a:cubicBezTo>
                    <a:pt x="2170" y="2109"/>
                    <a:pt x="2195" y="2102"/>
                    <a:pt x="2219" y="2084"/>
                  </a:cubicBezTo>
                  <a:cubicBezTo>
                    <a:pt x="2343" y="1984"/>
                    <a:pt x="2475" y="1885"/>
                    <a:pt x="2600" y="1785"/>
                  </a:cubicBezTo>
                  <a:cubicBezTo>
                    <a:pt x="2600" y="1843"/>
                    <a:pt x="2652" y="1889"/>
                    <a:pt x="2712" y="1889"/>
                  </a:cubicBezTo>
                  <a:cubicBezTo>
                    <a:pt x="2738" y="1889"/>
                    <a:pt x="2765" y="1880"/>
                    <a:pt x="2790" y="1860"/>
                  </a:cubicBezTo>
                  <a:cubicBezTo>
                    <a:pt x="3072" y="1644"/>
                    <a:pt x="3321" y="1363"/>
                    <a:pt x="3495" y="1056"/>
                  </a:cubicBezTo>
                  <a:cubicBezTo>
                    <a:pt x="3660" y="758"/>
                    <a:pt x="3776" y="368"/>
                    <a:pt x="3602" y="54"/>
                  </a:cubicBezTo>
                  <a:cubicBezTo>
                    <a:pt x="3590" y="34"/>
                    <a:pt x="3566" y="25"/>
                    <a:pt x="3542" y="25"/>
                  </a:cubicBezTo>
                  <a:cubicBezTo>
                    <a:pt x="3503" y="25"/>
                    <a:pt x="3465" y="49"/>
                    <a:pt x="3470" y="95"/>
                  </a:cubicBezTo>
                  <a:cubicBezTo>
                    <a:pt x="3470" y="128"/>
                    <a:pt x="3478" y="170"/>
                    <a:pt x="3478" y="211"/>
                  </a:cubicBezTo>
                  <a:cubicBezTo>
                    <a:pt x="3461" y="128"/>
                    <a:pt x="3445" y="54"/>
                    <a:pt x="3379" y="4"/>
                  </a:cubicBezTo>
                  <a:cubicBezTo>
                    <a:pt x="3372" y="2"/>
                    <a:pt x="3365" y="1"/>
                    <a:pt x="33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5"/>
            <p:cNvSpPr/>
            <p:nvPr/>
          </p:nvSpPr>
          <p:spPr>
            <a:xfrm>
              <a:off x="5750875" y="2915075"/>
              <a:ext cx="106275" cy="110200"/>
            </a:xfrm>
            <a:custGeom>
              <a:rect b="b" l="l" r="r" t="t"/>
              <a:pathLst>
                <a:path extrusionOk="0" h="4408" w="4251">
                  <a:moveTo>
                    <a:pt x="1205" y="0"/>
                  </a:moveTo>
                  <a:cubicBezTo>
                    <a:pt x="1171" y="0"/>
                    <a:pt x="1137" y="3"/>
                    <a:pt x="1102" y="9"/>
                  </a:cubicBezTo>
                  <a:cubicBezTo>
                    <a:pt x="1069" y="9"/>
                    <a:pt x="1052" y="42"/>
                    <a:pt x="1052" y="75"/>
                  </a:cubicBezTo>
                  <a:cubicBezTo>
                    <a:pt x="928" y="58"/>
                    <a:pt x="812" y="42"/>
                    <a:pt x="688" y="42"/>
                  </a:cubicBezTo>
                  <a:cubicBezTo>
                    <a:pt x="572" y="50"/>
                    <a:pt x="456" y="58"/>
                    <a:pt x="340" y="92"/>
                  </a:cubicBezTo>
                  <a:cubicBezTo>
                    <a:pt x="240" y="116"/>
                    <a:pt x="83" y="158"/>
                    <a:pt x="50" y="274"/>
                  </a:cubicBezTo>
                  <a:cubicBezTo>
                    <a:pt x="0" y="290"/>
                    <a:pt x="0" y="381"/>
                    <a:pt x="58" y="390"/>
                  </a:cubicBezTo>
                  <a:cubicBezTo>
                    <a:pt x="182" y="415"/>
                    <a:pt x="315" y="415"/>
                    <a:pt x="439" y="415"/>
                  </a:cubicBezTo>
                  <a:cubicBezTo>
                    <a:pt x="572" y="406"/>
                    <a:pt x="696" y="406"/>
                    <a:pt x="820" y="398"/>
                  </a:cubicBezTo>
                  <a:cubicBezTo>
                    <a:pt x="878" y="398"/>
                    <a:pt x="895" y="340"/>
                    <a:pt x="878" y="299"/>
                  </a:cubicBezTo>
                  <a:lnTo>
                    <a:pt x="878" y="299"/>
                  </a:lnTo>
                  <a:cubicBezTo>
                    <a:pt x="1069" y="324"/>
                    <a:pt x="1259" y="373"/>
                    <a:pt x="1442" y="448"/>
                  </a:cubicBezTo>
                  <a:cubicBezTo>
                    <a:pt x="1649" y="539"/>
                    <a:pt x="1856" y="663"/>
                    <a:pt x="2022" y="804"/>
                  </a:cubicBezTo>
                  <a:cubicBezTo>
                    <a:pt x="2129" y="895"/>
                    <a:pt x="2229" y="1003"/>
                    <a:pt x="2295" y="1119"/>
                  </a:cubicBezTo>
                  <a:cubicBezTo>
                    <a:pt x="2328" y="1251"/>
                    <a:pt x="2345" y="1376"/>
                    <a:pt x="2378" y="1508"/>
                  </a:cubicBezTo>
                  <a:cubicBezTo>
                    <a:pt x="2391" y="1551"/>
                    <a:pt x="2432" y="1574"/>
                    <a:pt x="2471" y="1574"/>
                  </a:cubicBezTo>
                  <a:cubicBezTo>
                    <a:pt x="2508" y="1574"/>
                    <a:pt x="2544" y="1553"/>
                    <a:pt x="2552" y="1508"/>
                  </a:cubicBezTo>
                  <a:cubicBezTo>
                    <a:pt x="2569" y="1417"/>
                    <a:pt x="2569" y="1343"/>
                    <a:pt x="2552" y="1251"/>
                  </a:cubicBezTo>
                  <a:cubicBezTo>
                    <a:pt x="2535" y="1169"/>
                    <a:pt x="2519" y="1086"/>
                    <a:pt x="2486" y="1003"/>
                  </a:cubicBezTo>
                  <a:cubicBezTo>
                    <a:pt x="2444" y="870"/>
                    <a:pt x="2378" y="738"/>
                    <a:pt x="2295" y="613"/>
                  </a:cubicBezTo>
                  <a:lnTo>
                    <a:pt x="2295" y="613"/>
                  </a:lnTo>
                  <a:cubicBezTo>
                    <a:pt x="2337" y="638"/>
                    <a:pt x="2370" y="655"/>
                    <a:pt x="2411" y="680"/>
                  </a:cubicBezTo>
                  <a:cubicBezTo>
                    <a:pt x="2602" y="796"/>
                    <a:pt x="2751" y="945"/>
                    <a:pt x="2875" y="1127"/>
                  </a:cubicBezTo>
                  <a:cubicBezTo>
                    <a:pt x="2941" y="1218"/>
                    <a:pt x="2999" y="1318"/>
                    <a:pt x="3049" y="1409"/>
                  </a:cubicBezTo>
                  <a:cubicBezTo>
                    <a:pt x="3107" y="1508"/>
                    <a:pt x="3173" y="1599"/>
                    <a:pt x="3231" y="1691"/>
                  </a:cubicBezTo>
                  <a:cubicBezTo>
                    <a:pt x="3243" y="1714"/>
                    <a:pt x="3265" y="1724"/>
                    <a:pt x="3287" y="1724"/>
                  </a:cubicBezTo>
                  <a:cubicBezTo>
                    <a:pt x="3328" y="1724"/>
                    <a:pt x="3372" y="1689"/>
                    <a:pt x="3356" y="1641"/>
                  </a:cubicBezTo>
                  <a:cubicBezTo>
                    <a:pt x="3314" y="1533"/>
                    <a:pt x="3289" y="1409"/>
                    <a:pt x="3240" y="1301"/>
                  </a:cubicBezTo>
                  <a:cubicBezTo>
                    <a:pt x="3190" y="1193"/>
                    <a:pt x="3132" y="1086"/>
                    <a:pt x="3074" y="986"/>
                  </a:cubicBezTo>
                  <a:cubicBezTo>
                    <a:pt x="3033" y="920"/>
                    <a:pt x="2983" y="862"/>
                    <a:pt x="2941" y="804"/>
                  </a:cubicBezTo>
                  <a:lnTo>
                    <a:pt x="2941" y="804"/>
                  </a:lnTo>
                  <a:cubicBezTo>
                    <a:pt x="3033" y="862"/>
                    <a:pt x="3132" y="912"/>
                    <a:pt x="3223" y="978"/>
                  </a:cubicBezTo>
                  <a:cubicBezTo>
                    <a:pt x="3397" y="1111"/>
                    <a:pt x="3555" y="1285"/>
                    <a:pt x="3679" y="1467"/>
                  </a:cubicBezTo>
                  <a:cubicBezTo>
                    <a:pt x="3720" y="1533"/>
                    <a:pt x="3762" y="1599"/>
                    <a:pt x="3795" y="1666"/>
                  </a:cubicBezTo>
                  <a:cubicBezTo>
                    <a:pt x="3886" y="2014"/>
                    <a:pt x="3927" y="2370"/>
                    <a:pt x="3886" y="2726"/>
                  </a:cubicBezTo>
                  <a:cubicBezTo>
                    <a:pt x="3878" y="2892"/>
                    <a:pt x="3845" y="3049"/>
                    <a:pt x="3803" y="3199"/>
                  </a:cubicBezTo>
                  <a:cubicBezTo>
                    <a:pt x="3778" y="3207"/>
                    <a:pt x="3762" y="3223"/>
                    <a:pt x="3745" y="3248"/>
                  </a:cubicBezTo>
                  <a:cubicBezTo>
                    <a:pt x="3737" y="3273"/>
                    <a:pt x="3729" y="3290"/>
                    <a:pt x="3712" y="3315"/>
                  </a:cubicBezTo>
                  <a:cubicBezTo>
                    <a:pt x="3693" y="3299"/>
                    <a:pt x="3669" y="3289"/>
                    <a:pt x="3645" y="3289"/>
                  </a:cubicBezTo>
                  <a:cubicBezTo>
                    <a:pt x="3617" y="3289"/>
                    <a:pt x="3589" y="3303"/>
                    <a:pt x="3571" y="3339"/>
                  </a:cubicBezTo>
                  <a:cubicBezTo>
                    <a:pt x="3364" y="3729"/>
                    <a:pt x="3057" y="4044"/>
                    <a:pt x="2701" y="4301"/>
                  </a:cubicBezTo>
                  <a:cubicBezTo>
                    <a:pt x="2645" y="4336"/>
                    <a:pt x="2672" y="4407"/>
                    <a:pt x="2728" y="4407"/>
                  </a:cubicBezTo>
                  <a:cubicBezTo>
                    <a:pt x="2737" y="4407"/>
                    <a:pt x="2748" y="4405"/>
                    <a:pt x="2759" y="4400"/>
                  </a:cubicBezTo>
                  <a:cubicBezTo>
                    <a:pt x="2908" y="4325"/>
                    <a:pt x="3049" y="4234"/>
                    <a:pt x="3182" y="4118"/>
                  </a:cubicBezTo>
                  <a:cubicBezTo>
                    <a:pt x="3182" y="4127"/>
                    <a:pt x="3182" y="4127"/>
                    <a:pt x="3182" y="4127"/>
                  </a:cubicBezTo>
                  <a:cubicBezTo>
                    <a:pt x="3139" y="4200"/>
                    <a:pt x="3205" y="4287"/>
                    <a:pt x="3276" y="4287"/>
                  </a:cubicBezTo>
                  <a:cubicBezTo>
                    <a:pt x="3300" y="4287"/>
                    <a:pt x="3326" y="4277"/>
                    <a:pt x="3347" y="4251"/>
                  </a:cubicBezTo>
                  <a:cubicBezTo>
                    <a:pt x="3372" y="4218"/>
                    <a:pt x="3397" y="4185"/>
                    <a:pt x="3430" y="4151"/>
                  </a:cubicBezTo>
                  <a:cubicBezTo>
                    <a:pt x="3445" y="4192"/>
                    <a:pt x="3489" y="4217"/>
                    <a:pt x="3531" y="4217"/>
                  </a:cubicBezTo>
                  <a:cubicBezTo>
                    <a:pt x="3558" y="4217"/>
                    <a:pt x="3585" y="4207"/>
                    <a:pt x="3604" y="4185"/>
                  </a:cubicBezTo>
                  <a:cubicBezTo>
                    <a:pt x="3662" y="4135"/>
                    <a:pt x="3712" y="4069"/>
                    <a:pt x="3753" y="4011"/>
                  </a:cubicBezTo>
                  <a:cubicBezTo>
                    <a:pt x="3787" y="4011"/>
                    <a:pt x="3811" y="4002"/>
                    <a:pt x="3836" y="3977"/>
                  </a:cubicBezTo>
                  <a:cubicBezTo>
                    <a:pt x="4135" y="3671"/>
                    <a:pt x="4217" y="3257"/>
                    <a:pt x="4234" y="2851"/>
                  </a:cubicBezTo>
                  <a:cubicBezTo>
                    <a:pt x="4251" y="2635"/>
                    <a:pt x="4242" y="2420"/>
                    <a:pt x="4234" y="2204"/>
                  </a:cubicBezTo>
                  <a:lnTo>
                    <a:pt x="4234" y="2213"/>
                  </a:lnTo>
                  <a:cubicBezTo>
                    <a:pt x="4226" y="1972"/>
                    <a:pt x="4209" y="1740"/>
                    <a:pt x="4168" y="1508"/>
                  </a:cubicBezTo>
                  <a:cubicBezTo>
                    <a:pt x="4118" y="1260"/>
                    <a:pt x="4043" y="1003"/>
                    <a:pt x="3861" y="821"/>
                  </a:cubicBezTo>
                  <a:cubicBezTo>
                    <a:pt x="3847" y="807"/>
                    <a:pt x="3830" y="800"/>
                    <a:pt x="3812" y="800"/>
                  </a:cubicBezTo>
                  <a:cubicBezTo>
                    <a:pt x="3769" y="800"/>
                    <a:pt x="3727" y="839"/>
                    <a:pt x="3745" y="887"/>
                  </a:cubicBezTo>
                  <a:cubicBezTo>
                    <a:pt x="3787" y="1036"/>
                    <a:pt x="3836" y="1177"/>
                    <a:pt x="3878" y="1318"/>
                  </a:cubicBezTo>
                  <a:cubicBezTo>
                    <a:pt x="3737" y="1111"/>
                    <a:pt x="3563" y="937"/>
                    <a:pt x="3364" y="787"/>
                  </a:cubicBezTo>
                  <a:cubicBezTo>
                    <a:pt x="3265" y="705"/>
                    <a:pt x="3157" y="638"/>
                    <a:pt x="3041" y="580"/>
                  </a:cubicBezTo>
                  <a:cubicBezTo>
                    <a:pt x="2925" y="522"/>
                    <a:pt x="2801" y="473"/>
                    <a:pt x="2668" y="473"/>
                  </a:cubicBezTo>
                  <a:cubicBezTo>
                    <a:pt x="2635" y="473"/>
                    <a:pt x="2610" y="481"/>
                    <a:pt x="2593" y="506"/>
                  </a:cubicBezTo>
                  <a:lnTo>
                    <a:pt x="2569" y="481"/>
                  </a:lnTo>
                  <a:cubicBezTo>
                    <a:pt x="2361" y="357"/>
                    <a:pt x="2138" y="266"/>
                    <a:pt x="1906" y="191"/>
                  </a:cubicBezTo>
                  <a:cubicBezTo>
                    <a:pt x="1906" y="191"/>
                    <a:pt x="1906" y="183"/>
                    <a:pt x="1897" y="183"/>
                  </a:cubicBezTo>
                  <a:cubicBezTo>
                    <a:pt x="1779" y="94"/>
                    <a:pt x="1634" y="5"/>
                    <a:pt x="1480" y="5"/>
                  </a:cubicBezTo>
                  <a:cubicBezTo>
                    <a:pt x="1462" y="5"/>
                    <a:pt x="1444" y="6"/>
                    <a:pt x="1425" y="9"/>
                  </a:cubicBezTo>
                  <a:cubicBezTo>
                    <a:pt x="1409" y="9"/>
                    <a:pt x="1400" y="17"/>
                    <a:pt x="1392" y="25"/>
                  </a:cubicBezTo>
                  <a:cubicBezTo>
                    <a:pt x="1328" y="9"/>
                    <a:pt x="1267" y="0"/>
                    <a:pt x="1205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5"/>
            <p:cNvSpPr/>
            <p:nvPr/>
          </p:nvSpPr>
          <p:spPr>
            <a:xfrm>
              <a:off x="5850925" y="2816025"/>
              <a:ext cx="136925" cy="175525"/>
            </a:xfrm>
            <a:custGeom>
              <a:rect b="b" l="l" r="r" t="t"/>
              <a:pathLst>
                <a:path extrusionOk="0" h="7021" w="5477">
                  <a:moveTo>
                    <a:pt x="3815" y="1"/>
                  </a:moveTo>
                  <a:cubicBezTo>
                    <a:pt x="3734" y="1"/>
                    <a:pt x="3649" y="78"/>
                    <a:pt x="3712" y="159"/>
                  </a:cubicBezTo>
                  <a:cubicBezTo>
                    <a:pt x="3936" y="449"/>
                    <a:pt x="4118" y="764"/>
                    <a:pt x="4267" y="1096"/>
                  </a:cubicBezTo>
                  <a:cubicBezTo>
                    <a:pt x="4284" y="1137"/>
                    <a:pt x="4308" y="1178"/>
                    <a:pt x="4325" y="1220"/>
                  </a:cubicBezTo>
                  <a:cubicBezTo>
                    <a:pt x="4292" y="1502"/>
                    <a:pt x="4217" y="1775"/>
                    <a:pt x="4110" y="2032"/>
                  </a:cubicBezTo>
                  <a:cubicBezTo>
                    <a:pt x="3985" y="1667"/>
                    <a:pt x="3762" y="1336"/>
                    <a:pt x="3455" y="1096"/>
                  </a:cubicBezTo>
                  <a:cubicBezTo>
                    <a:pt x="3430" y="1075"/>
                    <a:pt x="3400" y="1065"/>
                    <a:pt x="3372" y="1065"/>
                  </a:cubicBezTo>
                  <a:cubicBezTo>
                    <a:pt x="3287" y="1065"/>
                    <a:pt x="3209" y="1146"/>
                    <a:pt x="3264" y="1245"/>
                  </a:cubicBezTo>
                  <a:cubicBezTo>
                    <a:pt x="3380" y="1452"/>
                    <a:pt x="3496" y="1659"/>
                    <a:pt x="3604" y="1874"/>
                  </a:cubicBezTo>
                  <a:cubicBezTo>
                    <a:pt x="3621" y="1941"/>
                    <a:pt x="3637" y="1999"/>
                    <a:pt x="3646" y="2065"/>
                  </a:cubicBezTo>
                  <a:cubicBezTo>
                    <a:pt x="3687" y="2264"/>
                    <a:pt x="3712" y="2479"/>
                    <a:pt x="3695" y="2678"/>
                  </a:cubicBezTo>
                  <a:cubicBezTo>
                    <a:pt x="3554" y="2836"/>
                    <a:pt x="3397" y="2968"/>
                    <a:pt x="3215" y="3068"/>
                  </a:cubicBezTo>
                  <a:cubicBezTo>
                    <a:pt x="2999" y="3186"/>
                    <a:pt x="2755" y="3259"/>
                    <a:pt x="2513" y="3259"/>
                  </a:cubicBezTo>
                  <a:cubicBezTo>
                    <a:pt x="2383" y="3259"/>
                    <a:pt x="2254" y="3238"/>
                    <a:pt x="2129" y="3192"/>
                  </a:cubicBezTo>
                  <a:cubicBezTo>
                    <a:pt x="2088" y="3043"/>
                    <a:pt x="2038" y="2902"/>
                    <a:pt x="1980" y="2761"/>
                  </a:cubicBezTo>
                  <a:cubicBezTo>
                    <a:pt x="1964" y="2728"/>
                    <a:pt x="1947" y="2720"/>
                    <a:pt x="1922" y="2720"/>
                  </a:cubicBezTo>
                  <a:cubicBezTo>
                    <a:pt x="1864" y="2562"/>
                    <a:pt x="1790" y="2405"/>
                    <a:pt x="1707" y="2256"/>
                  </a:cubicBezTo>
                  <a:cubicBezTo>
                    <a:pt x="1574" y="2024"/>
                    <a:pt x="1400" y="1825"/>
                    <a:pt x="1218" y="1626"/>
                  </a:cubicBezTo>
                  <a:cubicBezTo>
                    <a:pt x="1209" y="1615"/>
                    <a:pt x="1198" y="1610"/>
                    <a:pt x="1186" y="1610"/>
                  </a:cubicBezTo>
                  <a:cubicBezTo>
                    <a:pt x="1153" y="1610"/>
                    <a:pt x="1119" y="1647"/>
                    <a:pt x="1143" y="1684"/>
                  </a:cubicBezTo>
                  <a:cubicBezTo>
                    <a:pt x="1292" y="1883"/>
                    <a:pt x="1408" y="2115"/>
                    <a:pt x="1516" y="2347"/>
                  </a:cubicBezTo>
                  <a:cubicBezTo>
                    <a:pt x="1607" y="2546"/>
                    <a:pt x="1682" y="2744"/>
                    <a:pt x="1748" y="2960"/>
                  </a:cubicBezTo>
                  <a:cubicBezTo>
                    <a:pt x="1516" y="2744"/>
                    <a:pt x="1342" y="2463"/>
                    <a:pt x="1210" y="2189"/>
                  </a:cubicBezTo>
                  <a:cubicBezTo>
                    <a:pt x="1019" y="1783"/>
                    <a:pt x="886" y="1352"/>
                    <a:pt x="663" y="963"/>
                  </a:cubicBezTo>
                  <a:cubicBezTo>
                    <a:pt x="555" y="781"/>
                    <a:pt x="423" y="598"/>
                    <a:pt x="265" y="449"/>
                  </a:cubicBezTo>
                  <a:cubicBezTo>
                    <a:pt x="239" y="425"/>
                    <a:pt x="211" y="415"/>
                    <a:pt x="183" y="415"/>
                  </a:cubicBezTo>
                  <a:cubicBezTo>
                    <a:pt x="86" y="415"/>
                    <a:pt x="1" y="539"/>
                    <a:pt x="91" y="623"/>
                  </a:cubicBezTo>
                  <a:cubicBezTo>
                    <a:pt x="99" y="632"/>
                    <a:pt x="108" y="640"/>
                    <a:pt x="116" y="656"/>
                  </a:cubicBezTo>
                  <a:cubicBezTo>
                    <a:pt x="331" y="1062"/>
                    <a:pt x="439" y="1526"/>
                    <a:pt x="423" y="1982"/>
                  </a:cubicBezTo>
                  <a:cubicBezTo>
                    <a:pt x="406" y="2496"/>
                    <a:pt x="215" y="2976"/>
                    <a:pt x="124" y="3474"/>
                  </a:cubicBezTo>
                  <a:cubicBezTo>
                    <a:pt x="75" y="3722"/>
                    <a:pt x="50" y="3987"/>
                    <a:pt x="83" y="4244"/>
                  </a:cubicBezTo>
                  <a:cubicBezTo>
                    <a:pt x="116" y="4484"/>
                    <a:pt x="199" y="4716"/>
                    <a:pt x="282" y="4940"/>
                  </a:cubicBezTo>
                  <a:cubicBezTo>
                    <a:pt x="365" y="5172"/>
                    <a:pt x="456" y="5404"/>
                    <a:pt x="472" y="5653"/>
                  </a:cubicBezTo>
                  <a:cubicBezTo>
                    <a:pt x="489" y="5876"/>
                    <a:pt x="464" y="6117"/>
                    <a:pt x="530" y="6340"/>
                  </a:cubicBezTo>
                  <a:cubicBezTo>
                    <a:pt x="530" y="6349"/>
                    <a:pt x="530" y="6365"/>
                    <a:pt x="539" y="6373"/>
                  </a:cubicBezTo>
                  <a:cubicBezTo>
                    <a:pt x="539" y="6373"/>
                    <a:pt x="539" y="6365"/>
                    <a:pt x="539" y="6365"/>
                  </a:cubicBezTo>
                  <a:cubicBezTo>
                    <a:pt x="514" y="6158"/>
                    <a:pt x="497" y="5967"/>
                    <a:pt x="539" y="5769"/>
                  </a:cubicBezTo>
                  <a:cubicBezTo>
                    <a:pt x="539" y="5744"/>
                    <a:pt x="555" y="5727"/>
                    <a:pt x="572" y="5719"/>
                  </a:cubicBezTo>
                  <a:cubicBezTo>
                    <a:pt x="577" y="5718"/>
                    <a:pt x="583" y="5717"/>
                    <a:pt x="589" y="5717"/>
                  </a:cubicBezTo>
                  <a:cubicBezTo>
                    <a:pt x="620" y="5717"/>
                    <a:pt x="657" y="5734"/>
                    <a:pt x="671" y="5769"/>
                  </a:cubicBezTo>
                  <a:cubicBezTo>
                    <a:pt x="737" y="5959"/>
                    <a:pt x="762" y="6158"/>
                    <a:pt x="779" y="6365"/>
                  </a:cubicBezTo>
                  <a:cubicBezTo>
                    <a:pt x="787" y="6415"/>
                    <a:pt x="795" y="6465"/>
                    <a:pt x="804" y="6514"/>
                  </a:cubicBezTo>
                  <a:cubicBezTo>
                    <a:pt x="804" y="6523"/>
                    <a:pt x="804" y="6523"/>
                    <a:pt x="804" y="6531"/>
                  </a:cubicBezTo>
                  <a:cubicBezTo>
                    <a:pt x="812" y="6564"/>
                    <a:pt x="820" y="6605"/>
                    <a:pt x="820" y="6630"/>
                  </a:cubicBezTo>
                  <a:lnTo>
                    <a:pt x="845" y="6630"/>
                  </a:lnTo>
                  <a:cubicBezTo>
                    <a:pt x="853" y="6622"/>
                    <a:pt x="862" y="6622"/>
                    <a:pt x="870" y="6622"/>
                  </a:cubicBezTo>
                  <a:lnTo>
                    <a:pt x="986" y="6622"/>
                  </a:lnTo>
                  <a:cubicBezTo>
                    <a:pt x="1292" y="6639"/>
                    <a:pt x="1524" y="6879"/>
                    <a:pt x="1814" y="6953"/>
                  </a:cubicBezTo>
                  <a:cubicBezTo>
                    <a:pt x="1972" y="6995"/>
                    <a:pt x="2138" y="7003"/>
                    <a:pt x="2295" y="7011"/>
                  </a:cubicBezTo>
                  <a:cubicBezTo>
                    <a:pt x="2391" y="7016"/>
                    <a:pt x="2486" y="7021"/>
                    <a:pt x="2582" y="7021"/>
                  </a:cubicBezTo>
                  <a:cubicBezTo>
                    <a:pt x="2652" y="7021"/>
                    <a:pt x="2722" y="7018"/>
                    <a:pt x="2792" y="7011"/>
                  </a:cubicBezTo>
                  <a:cubicBezTo>
                    <a:pt x="3057" y="6995"/>
                    <a:pt x="3356" y="6854"/>
                    <a:pt x="3339" y="6547"/>
                  </a:cubicBezTo>
                  <a:cubicBezTo>
                    <a:pt x="3331" y="6373"/>
                    <a:pt x="3298" y="6208"/>
                    <a:pt x="3314" y="6042"/>
                  </a:cubicBezTo>
                  <a:cubicBezTo>
                    <a:pt x="3331" y="5868"/>
                    <a:pt x="3372" y="5711"/>
                    <a:pt x="3438" y="5545"/>
                  </a:cubicBezTo>
                  <a:cubicBezTo>
                    <a:pt x="3448" y="5522"/>
                    <a:pt x="3467" y="5512"/>
                    <a:pt x="3486" y="5512"/>
                  </a:cubicBezTo>
                  <a:cubicBezTo>
                    <a:pt x="3513" y="5512"/>
                    <a:pt x="3540" y="5535"/>
                    <a:pt x="3530" y="5570"/>
                  </a:cubicBezTo>
                  <a:cubicBezTo>
                    <a:pt x="3488" y="5769"/>
                    <a:pt x="3488" y="5984"/>
                    <a:pt x="3521" y="6183"/>
                  </a:cubicBezTo>
                  <a:cubicBezTo>
                    <a:pt x="3604" y="6083"/>
                    <a:pt x="3695" y="5992"/>
                    <a:pt x="3786" y="5926"/>
                  </a:cubicBezTo>
                  <a:cubicBezTo>
                    <a:pt x="3985" y="5777"/>
                    <a:pt x="4217" y="5686"/>
                    <a:pt x="4408" y="5545"/>
                  </a:cubicBezTo>
                  <a:cubicBezTo>
                    <a:pt x="4590" y="5412"/>
                    <a:pt x="4706" y="5222"/>
                    <a:pt x="4772" y="5006"/>
                  </a:cubicBezTo>
                  <a:cubicBezTo>
                    <a:pt x="4922" y="4501"/>
                    <a:pt x="4781" y="3962"/>
                    <a:pt x="4690" y="3457"/>
                  </a:cubicBezTo>
                  <a:cubicBezTo>
                    <a:pt x="4680" y="3418"/>
                    <a:pt x="4710" y="3393"/>
                    <a:pt x="4742" y="3393"/>
                  </a:cubicBezTo>
                  <a:cubicBezTo>
                    <a:pt x="4764" y="3393"/>
                    <a:pt x="4787" y="3405"/>
                    <a:pt x="4797" y="3432"/>
                  </a:cubicBezTo>
                  <a:cubicBezTo>
                    <a:pt x="4922" y="3739"/>
                    <a:pt x="5029" y="4037"/>
                    <a:pt x="5071" y="4368"/>
                  </a:cubicBezTo>
                  <a:cubicBezTo>
                    <a:pt x="5137" y="4244"/>
                    <a:pt x="5212" y="4128"/>
                    <a:pt x="5286" y="4004"/>
                  </a:cubicBezTo>
                  <a:cubicBezTo>
                    <a:pt x="5352" y="3880"/>
                    <a:pt x="5435" y="3764"/>
                    <a:pt x="5452" y="3623"/>
                  </a:cubicBezTo>
                  <a:lnTo>
                    <a:pt x="5452" y="3614"/>
                  </a:lnTo>
                  <a:cubicBezTo>
                    <a:pt x="5477" y="3482"/>
                    <a:pt x="5435" y="3349"/>
                    <a:pt x="5386" y="3225"/>
                  </a:cubicBezTo>
                  <a:cubicBezTo>
                    <a:pt x="5303" y="2985"/>
                    <a:pt x="5170" y="2761"/>
                    <a:pt x="5071" y="2521"/>
                  </a:cubicBezTo>
                  <a:cubicBezTo>
                    <a:pt x="5071" y="2512"/>
                    <a:pt x="5062" y="2496"/>
                    <a:pt x="5062" y="2488"/>
                  </a:cubicBezTo>
                  <a:cubicBezTo>
                    <a:pt x="4971" y="2256"/>
                    <a:pt x="4913" y="2032"/>
                    <a:pt x="4922" y="1783"/>
                  </a:cubicBezTo>
                  <a:cubicBezTo>
                    <a:pt x="4922" y="1750"/>
                    <a:pt x="4946" y="1734"/>
                    <a:pt x="4972" y="1734"/>
                  </a:cubicBezTo>
                  <a:cubicBezTo>
                    <a:pt x="4998" y="1734"/>
                    <a:pt x="5025" y="1750"/>
                    <a:pt x="5029" y="1783"/>
                  </a:cubicBezTo>
                  <a:cubicBezTo>
                    <a:pt x="5038" y="1899"/>
                    <a:pt x="5071" y="2015"/>
                    <a:pt x="5112" y="2123"/>
                  </a:cubicBezTo>
                  <a:cubicBezTo>
                    <a:pt x="5129" y="2148"/>
                    <a:pt x="5137" y="2173"/>
                    <a:pt x="5145" y="2198"/>
                  </a:cubicBezTo>
                  <a:cubicBezTo>
                    <a:pt x="5145" y="2198"/>
                    <a:pt x="5154" y="2206"/>
                    <a:pt x="5154" y="2206"/>
                  </a:cubicBezTo>
                  <a:cubicBezTo>
                    <a:pt x="5154" y="2214"/>
                    <a:pt x="5162" y="2231"/>
                    <a:pt x="5162" y="2239"/>
                  </a:cubicBezTo>
                  <a:cubicBezTo>
                    <a:pt x="5170" y="2239"/>
                    <a:pt x="5170" y="2239"/>
                    <a:pt x="5170" y="2247"/>
                  </a:cubicBezTo>
                  <a:cubicBezTo>
                    <a:pt x="5212" y="2338"/>
                    <a:pt x="5261" y="2438"/>
                    <a:pt x="5311" y="2529"/>
                  </a:cubicBezTo>
                  <a:cubicBezTo>
                    <a:pt x="5328" y="2562"/>
                    <a:pt x="5344" y="2587"/>
                    <a:pt x="5361" y="2620"/>
                  </a:cubicBezTo>
                  <a:cubicBezTo>
                    <a:pt x="5377" y="2554"/>
                    <a:pt x="5386" y="2479"/>
                    <a:pt x="5394" y="2413"/>
                  </a:cubicBezTo>
                  <a:cubicBezTo>
                    <a:pt x="5419" y="2222"/>
                    <a:pt x="5427" y="2024"/>
                    <a:pt x="5394" y="1841"/>
                  </a:cubicBezTo>
                  <a:cubicBezTo>
                    <a:pt x="5361" y="1692"/>
                    <a:pt x="5303" y="1568"/>
                    <a:pt x="5220" y="1452"/>
                  </a:cubicBezTo>
                  <a:cubicBezTo>
                    <a:pt x="5087" y="1261"/>
                    <a:pt x="4913" y="1104"/>
                    <a:pt x="4748" y="946"/>
                  </a:cubicBezTo>
                  <a:cubicBezTo>
                    <a:pt x="4706" y="888"/>
                    <a:pt x="4673" y="830"/>
                    <a:pt x="4632" y="772"/>
                  </a:cubicBezTo>
                  <a:cubicBezTo>
                    <a:pt x="4416" y="491"/>
                    <a:pt x="4151" y="259"/>
                    <a:pt x="3886" y="27"/>
                  </a:cubicBezTo>
                  <a:cubicBezTo>
                    <a:pt x="3866" y="9"/>
                    <a:pt x="3840" y="1"/>
                    <a:pt x="38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5"/>
            <p:cNvSpPr/>
            <p:nvPr/>
          </p:nvSpPr>
          <p:spPr>
            <a:xfrm>
              <a:off x="5898800" y="2853525"/>
              <a:ext cx="12825" cy="22800"/>
            </a:xfrm>
            <a:custGeom>
              <a:rect b="b" l="l" r="r" t="t"/>
              <a:pathLst>
                <a:path extrusionOk="0" h="912" w="513">
                  <a:moveTo>
                    <a:pt x="76" y="1"/>
                  </a:moveTo>
                  <a:cubicBezTo>
                    <a:pt x="37" y="1"/>
                    <a:pt x="1" y="39"/>
                    <a:pt x="24" y="84"/>
                  </a:cubicBezTo>
                  <a:cubicBezTo>
                    <a:pt x="107" y="209"/>
                    <a:pt x="173" y="341"/>
                    <a:pt x="231" y="482"/>
                  </a:cubicBezTo>
                  <a:cubicBezTo>
                    <a:pt x="264" y="548"/>
                    <a:pt x="289" y="615"/>
                    <a:pt x="322" y="681"/>
                  </a:cubicBezTo>
                  <a:cubicBezTo>
                    <a:pt x="347" y="747"/>
                    <a:pt x="372" y="822"/>
                    <a:pt x="413" y="888"/>
                  </a:cubicBezTo>
                  <a:cubicBezTo>
                    <a:pt x="426" y="904"/>
                    <a:pt x="444" y="912"/>
                    <a:pt x="461" y="912"/>
                  </a:cubicBezTo>
                  <a:cubicBezTo>
                    <a:pt x="488" y="912"/>
                    <a:pt x="513" y="894"/>
                    <a:pt x="513" y="863"/>
                  </a:cubicBezTo>
                  <a:cubicBezTo>
                    <a:pt x="513" y="780"/>
                    <a:pt x="479" y="706"/>
                    <a:pt x="455" y="631"/>
                  </a:cubicBezTo>
                  <a:cubicBezTo>
                    <a:pt x="421" y="565"/>
                    <a:pt x="388" y="490"/>
                    <a:pt x="355" y="424"/>
                  </a:cubicBezTo>
                  <a:cubicBezTo>
                    <a:pt x="289" y="283"/>
                    <a:pt x="206" y="151"/>
                    <a:pt x="123" y="26"/>
                  </a:cubicBezTo>
                  <a:cubicBezTo>
                    <a:pt x="110" y="8"/>
                    <a:pt x="93" y="1"/>
                    <a:pt x="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5"/>
            <p:cNvSpPr/>
            <p:nvPr/>
          </p:nvSpPr>
          <p:spPr>
            <a:xfrm>
              <a:off x="5912425" y="2852100"/>
              <a:ext cx="6050" cy="9925"/>
            </a:xfrm>
            <a:custGeom>
              <a:rect b="b" l="l" r="r" t="t"/>
              <a:pathLst>
                <a:path extrusionOk="0" h="397" w="242">
                  <a:moveTo>
                    <a:pt x="54" y="0"/>
                  </a:moveTo>
                  <a:cubicBezTo>
                    <a:pt x="44" y="0"/>
                    <a:pt x="34" y="3"/>
                    <a:pt x="26" y="9"/>
                  </a:cubicBezTo>
                  <a:cubicBezTo>
                    <a:pt x="1" y="17"/>
                    <a:pt x="1" y="50"/>
                    <a:pt x="9" y="75"/>
                  </a:cubicBezTo>
                  <a:cubicBezTo>
                    <a:pt x="34" y="125"/>
                    <a:pt x="59" y="183"/>
                    <a:pt x="92" y="233"/>
                  </a:cubicBezTo>
                  <a:cubicBezTo>
                    <a:pt x="108" y="257"/>
                    <a:pt x="117" y="282"/>
                    <a:pt x="133" y="307"/>
                  </a:cubicBezTo>
                  <a:cubicBezTo>
                    <a:pt x="142" y="324"/>
                    <a:pt x="150" y="340"/>
                    <a:pt x="158" y="349"/>
                  </a:cubicBezTo>
                  <a:cubicBezTo>
                    <a:pt x="166" y="365"/>
                    <a:pt x="175" y="373"/>
                    <a:pt x="191" y="390"/>
                  </a:cubicBezTo>
                  <a:cubicBezTo>
                    <a:pt x="195" y="394"/>
                    <a:pt x="202" y="396"/>
                    <a:pt x="208" y="396"/>
                  </a:cubicBezTo>
                  <a:cubicBezTo>
                    <a:pt x="214" y="396"/>
                    <a:pt x="220" y="394"/>
                    <a:pt x="224" y="390"/>
                  </a:cubicBezTo>
                  <a:cubicBezTo>
                    <a:pt x="241" y="382"/>
                    <a:pt x="241" y="373"/>
                    <a:pt x="241" y="357"/>
                  </a:cubicBezTo>
                  <a:cubicBezTo>
                    <a:pt x="233" y="340"/>
                    <a:pt x="233" y="332"/>
                    <a:pt x="233" y="315"/>
                  </a:cubicBezTo>
                  <a:cubicBezTo>
                    <a:pt x="224" y="299"/>
                    <a:pt x="216" y="282"/>
                    <a:pt x="216" y="266"/>
                  </a:cubicBezTo>
                  <a:lnTo>
                    <a:pt x="175" y="183"/>
                  </a:lnTo>
                  <a:cubicBezTo>
                    <a:pt x="150" y="133"/>
                    <a:pt x="117" y="75"/>
                    <a:pt x="92" y="25"/>
                  </a:cubicBezTo>
                  <a:cubicBezTo>
                    <a:pt x="87" y="9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5791175" y="2748025"/>
              <a:ext cx="78525" cy="20875"/>
            </a:xfrm>
            <a:custGeom>
              <a:rect b="b" l="l" r="r" t="t"/>
              <a:pathLst>
                <a:path extrusionOk="0" h="835" w="3141">
                  <a:moveTo>
                    <a:pt x="1972" y="0"/>
                  </a:moveTo>
                  <a:cubicBezTo>
                    <a:pt x="1806" y="0"/>
                    <a:pt x="1636" y="32"/>
                    <a:pt x="1479" y="87"/>
                  </a:cubicBezTo>
                  <a:cubicBezTo>
                    <a:pt x="1247" y="170"/>
                    <a:pt x="1056" y="319"/>
                    <a:pt x="841" y="427"/>
                  </a:cubicBezTo>
                  <a:cubicBezTo>
                    <a:pt x="725" y="485"/>
                    <a:pt x="600" y="535"/>
                    <a:pt x="468" y="584"/>
                  </a:cubicBezTo>
                  <a:cubicBezTo>
                    <a:pt x="335" y="634"/>
                    <a:pt x="203" y="692"/>
                    <a:pt x="62" y="733"/>
                  </a:cubicBezTo>
                  <a:cubicBezTo>
                    <a:pt x="1" y="756"/>
                    <a:pt x="17" y="835"/>
                    <a:pt x="71" y="835"/>
                  </a:cubicBezTo>
                  <a:cubicBezTo>
                    <a:pt x="76" y="835"/>
                    <a:pt x="81" y="834"/>
                    <a:pt x="87" y="833"/>
                  </a:cubicBezTo>
                  <a:cubicBezTo>
                    <a:pt x="236" y="808"/>
                    <a:pt x="385" y="800"/>
                    <a:pt x="534" y="758"/>
                  </a:cubicBezTo>
                  <a:cubicBezTo>
                    <a:pt x="675" y="725"/>
                    <a:pt x="816" y="675"/>
                    <a:pt x="957" y="617"/>
                  </a:cubicBezTo>
                  <a:cubicBezTo>
                    <a:pt x="1205" y="501"/>
                    <a:pt x="1429" y="336"/>
                    <a:pt x="1702" y="278"/>
                  </a:cubicBezTo>
                  <a:cubicBezTo>
                    <a:pt x="1799" y="253"/>
                    <a:pt x="1898" y="242"/>
                    <a:pt x="1996" y="242"/>
                  </a:cubicBezTo>
                  <a:cubicBezTo>
                    <a:pt x="2132" y="242"/>
                    <a:pt x="2268" y="264"/>
                    <a:pt x="2398" y="303"/>
                  </a:cubicBezTo>
                  <a:cubicBezTo>
                    <a:pt x="2514" y="336"/>
                    <a:pt x="2622" y="385"/>
                    <a:pt x="2730" y="435"/>
                  </a:cubicBezTo>
                  <a:cubicBezTo>
                    <a:pt x="2738" y="443"/>
                    <a:pt x="2746" y="443"/>
                    <a:pt x="2755" y="452"/>
                  </a:cubicBezTo>
                  <a:cubicBezTo>
                    <a:pt x="2581" y="402"/>
                    <a:pt x="2398" y="377"/>
                    <a:pt x="2216" y="377"/>
                  </a:cubicBezTo>
                  <a:cubicBezTo>
                    <a:pt x="2117" y="377"/>
                    <a:pt x="2017" y="385"/>
                    <a:pt x="1926" y="402"/>
                  </a:cubicBezTo>
                  <a:cubicBezTo>
                    <a:pt x="1835" y="419"/>
                    <a:pt x="1727" y="427"/>
                    <a:pt x="1661" y="485"/>
                  </a:cubicBezTo>
                  <a:cubicBezTo>
                    <a:pt x="1628" y="510"/>
                    <a:pt x="1628" y="559"/>
                    <a:pt x="1669" y="576"/>
                  </a:cubicBezTo>
                  <a:cubicBezTo>
                    <a:pt x="1695" y="581"/>
                    <a:pt x="1721" y="583"/>
                    <a:pt x="1748" y="583"/>
                  </a:cubicBezTo>
                  <a:cubicBezTo>
                    <a:pt x="1808" y="583"/>
                    <a:pt x="1869" y="573"/>
                    <a:pt x="1926" y="568"/>
                  </a:cubicBezTo>
                  <a:cubicBezTo>
                    <a:pt x="2017" y="559"/>
                    <a:pt x="2108" y="551"/>
                    <a:pt x="2199" y="551"/>
                  </a:cubicBezTo>
                  <a:cubicBezTo>
                    <a:pt x="2242" y="549"/>
                    <a:pt x="2285" y="548"/>
                    <a:pt x="2328" y="548"/>
                  </a:cubicBezTo>
                  <a:cubicBezTo>
                    <a:pt x="2468" y="548"/>
                    <a:pt x="2607" y="559"/>
                    <a:pt x="2746" y="584"/>
                  </a:cubicBezTo>
                  <a:cubicBezTo>
                    <a:pt x="2750" y="585"/>
                    <a:pt x="2753" y="585"/>
                    <a:pt x="2756" y="585"/>
                  </a:cubicBezTo>
                  <a:cubicBezTo>
                    <a:pt x="2808" y="585"/>
                    <a:pt x="2836" y="524"/>
                    <a:pt x="2821" y="485"/>
                  </a:cubicBezTo>
                  <a:lnTo>
                    <a:pt x="2821" y="485"/>
                  </a:lnTo>
                  <a:cubicBezTo>
                    <a:pt x="2895" y="535"/>
                    <a:pt x="2962" y="576"/>
                    <a:pt x="3036" y="601"/>
                  </a:cubicBezTo>
                  <a:cubicBezTo>
                    <a:pt x="3043" y="603"/>
                    <a:pt x="3050" y="604"/>
                    <a:pt x="3056" y="604"/>
                  </a:cubicBezTo>
                  <a:cubicBezTo>
                    <a:pt x="3100" y="604"/>
                    <a:pt x="3141" y="561"/>
                    <a:pt x="3119" y="518"/>
                  </a:cubicBezTo>
                  <a:lnTo>
                    <a:pt x="3119" y="518"/>
                  </a:lnTo>
                  <a:lnTo>
                    <a:pt x="3119" y="526"/>
                  </a:lnTo>
                  <a:cubicBezTo>
                    <a:pt x="3053" y="352"/>
                    <a:pt x="2846" y="211"/>
                    <a:pt x="2680" y="145"/>
                  </a:cubicBezTo>
                  <a:cubicBezTo>
                    <a:pt x="2489" y="62"/>
                    <a:pt x="2282" y="13"/>
                    <a:pt x="2075" y="4"/>
                  </a:cubicBezTo>
                  <a:cubicBezTo>
                    <a:pt x="2041" y="1"/>
                    <a:pt x="2007" y="0"/>
                    <a:pt x="19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770325" y="2755125"/>
              <a:ext cx="26625" cy="6075"/>
            </a:xfrm>
            <a:custGeom>
              <a:rect b="b" l="l" r="r" t="t"/>
              <a:pathLst>
                <a:path extrusionOk="0" h="243" w="1065">
                  <a:moveTo>
                    <a:pt x="963" y="0"/>
                  </a:moveTo>
                  <a:cubicBezTo>
                    <a:pt x="957" y="0"/>
                    <a:pt x="951" y="1"/>
                    <a:pt x="945" y="2"/>
                  </a:cubicBezTo>
                  <a:cubicBezTo>
                    <a:pt x="796" y="27"/>
                    <a:pt x="647" y="35"/>
                    <a:pt x="490" y="43"/>
                  </a:cubicBezTo>
                  <a:cubicBezTo>
                    <a:pt x="452" y="48"/>
                    <a:pt x="415" y="50"/>
                    <a:pt x="378" y="50"/>
                  </a:cubicBezTo>
                  <a:cubicBezTo>
                    <a:pt x="341" y="50"/>
                    <a:pt x="303" y="48"/>
                    <a:pt x="266" y="43"/>
                  </a:cubicBezTo>
                  <a:cubicBezTo>
                    <a:pt x="247" y="43"/>
                    <a:pt x="227" y="43"/>
                    <a:pt x="206" y="43"/>
                  </a:cubicBezTo>
                  <a:cubicBezTo>
                    <a:pt x="144" y="43"/>
                    <a:pt x="78" y="48"/>
                    <a:pt x="34" y="85"/>
                  </a:cubicBezTo>
                  <a:cubicBezTo>
                    <a:pt x="1" y="110"/>
                    <a:pt x="9" y="151"/>
                    <a:pt x="34" y="176"/>
                  </a:cubicBezTo>
                  <a:cubicBezTo>
                    <a:pt x="75" y="234"/>
                    <a:pt x="200" y="234"/>
                    <a:pt x="266" y="242"/>
                  </a:cubicBezTo>
                  <a:cubicBezTo>
                    <a:pt x="349" y="242"/>
                    <a:pt x="423" y="242"/>
                    <a:pt x="506" y="234"/>
                  </a:cubicBezTo>
                  <a:cubicBezTo>
                    <a:pt x="672" y="217"/>
                    <a:pt x="829" y="184"/>
                    <a:pt x="987" y="126"/>
                  </a:cubicBezTo>
                  <a:cubicBezTo>
                    <a:pt x="1064" y="103"/>
                    <a:pt x="1040" y="0"/>
                    <a:pt x="9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753800" y="2750200"/>
              <a:ext cx="16350" cy="8200"/>
            </a:xfrm>
            <a:custGeom>
              <a:rect b="b" l="l" r="r" t="t"/>
              <a:pathLst>
                <a:path extrusionOk="0" h="328" w="654">
                  <a:moveTo>
                    <a:pt x="596" y="0"/>
                  </a:moveTo>
                  <a:cubicBezTo>
                    <a:pt x="488" y="0"/>
                    <a:pt x="372" y="25"/>
                    <a:pt x="272" y="66"/>
                  </a:cubicBezTo>
                  <a:cubicBezTo>
                    <a:pt x="223" y="91"/>
                    <a:pt x="173" y="116"/>
                    <a:pt x="132" y="149"/>
                  </a:cubicBezTo>
                  <a:cubicBezTo>
                    <a:pt x="82" y="182"/>
                    <a:pt x="40" y="224"/>
                    <a:pt x="7" y="274"/>
                  </a:cubicBezTo>
                  <a:cubicBezTo>
                    <a:pt x="0" y="294"/>
                    <a:pt x="17" y="327"/>
                    <a:pt x="37" y="327"/>
                  </a:cubicBezTo>
                  <a:cubicBezTo>
                    <a:pt x="41" y="327"/>
                    <a:pt x="45" y="326"/>
                    <a:pt x="49" y="323"/>
                  </a:cubicBezTo>
                  <a:cubicBezTo>
                    <a:pt x="98" y="307"/>
                    <a:pt x="140" y="282"/>
                    <a:pt x="181" y="257"/>
                  </a:cubicBezTo>
                  <a:cubicBezTo>
                    <a:pt x="231" y="232"/>
                    <a:pt x="272" y="216"/>
                    <a:pt x="322" y="199"/>
                  </a:cubicBezTo>
                  <a:cubicBezTo>
                    <a:pt x="405" y="158"/>
                    <a:pt x="504" y="133"/>
                    <a:pt x="596" y="116"/>
                  </a:cubicBezTo>
                  <a:cubicBezTo>
                    <a:pt x="629" y="116"/>
                    <a:pt x="654" y="91"/>
                    <a:pt x="654" y="58"/>
                  </a:cubicBezTo>
                  <a:cubicBezTo>
                    <a:pt x="654" y="25"/>
                    <a:pt x="629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5678150" y="2758725"/>
              <a:ext cx="45400" cy="17400"/>
            </a:xfrm>
            <a:custGeom>
              <a:rect b="b" l="l" r="r" t="t"/>
              <a:pathLst>
                <a:path extrusionOk="0" h="696" w="1816">
                  <a:moveTo>
                    <a:pt x="1458" y="0"/>
                  </a:moveTo>
                  <a:cubicBezTo>
                    <a:pt x="1342" y="0"/>
                    <a:pt x="1227" y="9"/>
                    <a:pt x="1111" y="24"/>
                  </a:cubicBezTo>
                  <a:cubicBezTo>
                    <a:pt x="929" y="40"/>
                    <a:pt x="738" y="65"/>
                    <a:pt x="556" y="131"/>
                  </a:cubicBezTo>
                  <a:cubicBezTo>
                    <a:pt x="399" y="189"/>
                    <a:pt x="241" y="264"/>
                    <a:pt x="117" y="380"/>
                  </a:cubicBezTo>
                  <a:cubicBezTo>
                    <a:pt x="59" y="430"/>
                    <a:pt x="1" y="504"/>
                    <a:pt x="17" y="587"/>
                  </a:cubicBezTo>
                  <a:cubicBezTo>
                    <a:pt x="33" y="655"/>
                    <a:pt x="82" y="696"/>
                    <a:pt x="148" y="696"/>
                  </a:cubicBezTo>
                  <a:cubicBezTo>
                    <a:pt x="154" y="696"/>
                    <a:pt x="160" y="696"/>
                    <a:pt x="167" y="695"/>
                  </a:cubicBezTo>
                  <a:cubicBezTo>
                    <a:pt x="191" y="687"/>
                    <a:pt x="216" y="653"/>
                    <a:pt x="216" y="629"/>
                  </a:cubicBezTo>
                  <a:cubicBezTo>
                    <a:pt x="225" y="629"/>
                    <a:pt x="225" y="620"/>
                    <a:pt x="225" y="612"/>
                  </a:cubicBezTo>
                  <a:cubicBezTo>
                    <a:pt x="241" y="595"/>
                    <a:pt x="258" y="579"/>
                    <a:pt x="274" y="562"/>
                  </a:cubicBezTo>
                  <a:cubicBezTo>
                    <a:pt x="324" y="521"/>
                    <a:pt x="382" y="479"/>
                    <a:pt x="440" y="446"/>
                  </a:cubicBezTo>
                  <a:cubicBezTo>
                    <a:pt x="556" y="388"/>
                    <a:pt x="689" y="347"/>
                    <a:pt x="813" y="314"/>
                  </a:cubicBezTo>
                  <a:cubicBezTo>
                    <a:pt x="1119" y="247"/>
                    <a:pt x="1426" y="256"/>
                    <a:pt x="1724" y="173"/>
                  </a:cubicBezTo>
                  <a:cubicBezTo>
                    <a:pt x="1815" y="140"/>
                    <a:pt x="1791" y="24"/>
                    <a:pt x="1708" y="15"/>
                  </a:cubicBezTo>
                  <a:cubicBezTo>
                    <a:pt x="1624" y="5"/>
                    <a:pt x="1541" y="0"/>
                    <a:pt x="1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5693700" y="2770200"/>
              <a:ext cx="13275" cy="7775"/>
            </a:xfrm>
            <a:custGeom>
              <a:rect b="b" l="l" r="r" t="t"/>
              <a:pathLst>
                <a:path extrusionOk="0" h="311" w="531">
                  <a:moveTo>
                    <a:pt x="343" y="1"/>
                  </a:moveTo>
                  <a:cubicBezTo>
                    <a:pt x="309" y="1"/>
                    <a:pt x="277" y="8"/>
                    <a:pt x="241" y="20"/>
                  </a:cubicBezTo>
                  <a:cubicBezTo>
                    <a:pt x="149" y="54"/>
                    <a:pt x="67" y="112"/>
                    <a:pt x="17" y="194"/>
                  </a:cubicBezTo>
                  <a:cubicBezTo>
                    <a:pt x="0" y="228"/>
                    <a:pt x="9" y="277"/>
                    <a:pt x="50" y="302"/>
                  </a:cubicBezTo>
                  <a:cubicBezTo>
                    <a:pt x="60" y="307"/>
                    <a:pt x="73" y="310"/>
                    <a:pt x="85" y="310"/>
                  </a:cubicBezTo>
                  <a:cubicBezTo>
                    <a:pt x="111" y="310"/>
                    <a:pt x="138" y="297"/>
                    <a:pt x="149" y="269"/>
                  </a:cubicBezTo>
                  <a:cubicBezTo>
                    <a:pt x="158" y="261"/>
                    <a:pt x="158" y="252"/>
                    <a:pt x="166" y="252"/>
                  </a:cubicBezTo>
                  <a:cubicBezTo>
                    <a:pt x="166" y="252"/>
                    <a:pt x="169" y="246"/>
                    <a:pt x="170" y="243"/>
                  </a:cubicBezTo>
                  <a:lnTo>
                    <a:pt x="170" y="243"/>
                  </a:lnTo>
                  <a:cubicBezTo>
                    <a:pt x="174" y="241"/>
                    <a:pt x="174" y="236"/>
                    <a:pt x="174" y="236"/>
                  </a:cubicBezTo>
                  <a:cubicBezTo>
                    <a:pt x="183" y="236"/>
                    <a:pt x="183" y="228"/>
                    <a:pt x="191" y="219"/>
                  </a:cubicBezTo>
                  <a:cubicBezTo>
                    <a:pt x="199" y="219"/>
                    <a:pt x="216" y="203"/>
                    <a:pt x="216" y="203"/>
                  </a:cubicBezTo>
                  <a:lnTo>
                    <a:pt x="224" y="194"/>
                  </a:lnTo>
                  <a:cubicBezTo>
                    <a:pt x="232" y="186"/>
                    <a:pt x="241" y="186"/>
                    <a:pt x="249" y="178"/>
                  </a:cubicBezTo>
                  <a:cubicBezTo>
                    <a:pt x="257" y="178"/>
                    <a:pt x="265" y="170"/>
                    <a:pt x="274" y="170"/>
                  </a:cubicBezTo>
                  <a:cubicBezTo>
                    <a:pt x="274" y="170"/>
                    <a:pt x="282" y="161"/>
                    <a:pt x="282" y="161"/>
                  </a:cubicBezTo>
                  <a:cubicBezTo>
                    <a:pt x="299" y="153"/>
                    <a:pt x="315" y="153"/>
                    <a:pt x="332" y="145"/>
                  </a:cubicBezTo>
                  <a:lnTo>
                    <a:pt x="365" y="145"/>
                  </a:lnTo>
                  <a:cubicBezTo>
                    <a:pt x="365" y="145"/>
                    <a:pt x="365" y="145"/>
                    <a:pt x="373" y="136"/>
                  </a:cubicBezTo>
                  <a:cubicBezTo>
                    <a:pt x="394" y="136"/>
                    <a:pt x="412" y="138"/>
                    <a:pt x="431" y="138"/>
                  </a:cubicBezTo>
                  <a:cubicBezTo>
                    <a:pt x="450" y="138"/>
                    <a:pt x="468" y="136"/>
                    <a:pt x="489" y="128"/>
                  </a:cubicBezTo>
                  <a:cubicBezTo>
                    <a:pt x="514" y="120"/>
                    <a:pt x="531" y="95"/>
                    <a:pt x="514" y="70"/>
                  </a:cubicBezTo>
                  <a:cubicBezTo>
                    <a:pt x="497" y="45"/>
                    <a:pt x="481" y="29"/>
                    <a:pt x="448" y="20"/>
                  </a:cubicBezTo>
                  <a:cubicBezTo>
                    <a:pt x="431" y="12"/>
                    <a:pt x="406" y="4"/>
                    <a:pt x="381" y="4"/>
                  </a:cubicBezTo>
                  <a:cubicBezTo>
                    <a:pt x="368" y="2"/>
                    <a:pt x="355" y="1"/>
                    <a:pt x="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5703025" y="2773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5657850" y="2781775"/>
              <a:ext cx="6050" cy="8300"/>
            </a:xfrm>
            <a:custGeom>
              <a:rect b="b" l="l" r="r" t="t"/>
              <a:pathLst>
                <a:path extrusionOk="0" h="332" w="242">
                  <a:moveTo>
                    <a:pt x="28" y="173"/>
                  </a:moveTo>
                  <a:cubicBezTo>
                    <a:pt x="26" y="175"/>
                    <a:pt x="26" y="179"/>
                    <a:pt x="26" y="179"/>
                  </a:cubicBezTo>
                  <a:cubicBezTo>
                    <a:pt x="26" y="179"/>
                    <a:pt x="27" y="176"/>
                    <a:pt x="28" y="173"/>
                  </a:cubicBezTo>
                  <a:close/>
                  <a:moveTo>
                    <a:pt x="184" y="1"/>
                  </a:moveTo>
                  <a:cubicBezTo>
                    <a:pt x="171" y="1"/>
                    <a:pt x="158" y="5"/>
                    <a:pt x="150" y="13"/>
                  </a:cubicBezTo>
                  <a:cubicBezTo>
                    <a:pt x="109" y="46"/>
                    <a:pt x="75" y="88"/>
                    <a:pt x="42" y="137"/>
                  </a:cubicBezTo>
                  <a:cubicBezTo>
                    <a:pt x="42" y="137"/>
                    <a:pt x="33" y="161"/>
                    <a:pt x="28" y="173"/>
                  </a:cubicBezTo>
                  <a:lnTo>
                    <a:pt x="28" y="173"/>
                  </a:lnTo>
                  <a:cubicBezTo>
                    <a:pt x="29" y="171"/>
                    <a:pt x="31" y="171"/>
                    <a:pt x="34" y="171"/>
                  </a:cubicBezTo>
                  <a:lnTo>
                    <a:pt x="34" y="171"/>
                  </a:lnTo>
                  <a:cubicBezTo>
                    <a:pt x="26" y="179"/>
                    <a:pt x="26" y="179"/>
                    <a:pt x="26" y="187"/>
                  </a:cubicBezTo>
                  <a:cubicBezTo>
                    <a:pt x="26" y="187"/>
                    <a:pt x="26" y="187"/>
                    <a:pt x="17" y="195"/>
                  </a:cubicBezTo>
                  <a:cubicBezTo>
                    <a:pt x="17" y="195"/>
                    <a:pt x="17" y="204"/>
                    <a:pt x="17" y="212"/>
                  </a:cubicBezTo>
                  <a:cubicBezTo>
                    <a:pt x="9" y="237"/>
                    <a:pt x="1" y="262"/>
                    <a:pt x="1" y="295"/>
                  </a:cubicBezTo>
                  <a:cubicBezTo>
                    <a:pt x="1" y="303"/>
                    <a:pt x="17" y="328"/>
                    <a:pt x="34" y="328"/>
                  </a:cubicBezTo>
                  <a:cubicBezTo>
                    <a:pt x="38" y="330"/>
                    <a:pt x="43" y="331"/>
                    <a:pt x="47" y="331"/>
                  </a:cubicBezTo>
                  <a:cubicBezTo>
                    <a:pt x="59" y="331"/>
                    <a:pt x="69" y="323"/>
                    <a:pt x="75" y="311"/>
                  </a:cubicBezTo>
                  <a:cubicBezTo>
                    <a:pt x="84" y="303"/>
                    <a:pt x="92" y="295"/>
                    <a:pt x="92" y="278"/>
                  </a:cubicBezTo>
                  <a:cubicBezTo>
                    <a:pt x="100" y="270"/>
                    <a:pt x="100" y="262"/>
                    <a:pt x="100" y="253"/>
                  </a:cubicBezTo>
                  <a:cubicBezTo>
                    <a:pt x="100" y="253"/>
                    <a:pt x="109" y="253"/>
                    <a:pt x="109" y="245"/>
                  </a:cubicBezTo>
                  <a:cubicBezTo>
                    <a:pt x="109" y="237"/>
                    <a:pt x="117" y="229"/>
                    <a:pt x="117" y="220"/>
                  </a:cubicBezTo>
                  <a:cubicBezTo>
                    <a:pt x="125" y="204"/>
                    <a:pt x="133" y="195"/>
                    <a:pt x="142" y="187"/>
                  </a:cubicBezTo>
                  <a:cubicBezTo>
                    <a:pt x="150" y="179"/>
                    <a:pt x="150" y="171"/>
                    <a:pt x="158" y="162"/>
                  </a:cubicBezTo>
                  <a:cubicBezTo>
                    <a:pt x="158" y="154"/>
                    <a:pt x="167" y="146"/>
                    <a:pt x="167" y="146"/>
                  </a:cubicBezTo>
                  <a:cubicBezTo>
                    <a:pt x="167" y="146"/>
                    <a:pt x="174" y="138"/>
                    <a:pt x="175" y="137"/>
                  </a:cubicBezTo>
                  <a:lnTo>
                    <a:pt x="175" y="137"/>
                  </a:lnTo>
                  <a:cubicBezTo>
                    <a:pt x="171" y="142"/>
                    <a:pt x="171" y="144"/>
                    <a:pt x="172" y="144"/>
                  </a:cubicBezTo>
                  <a:cubicBezTo>
                    <a:pt x="173" y="144"/>
                    <a:pt x="175" y="142"/>
                    <a:pt x="175" y="137"/>
                  </a:cubicBezTo>
                  <a:lnTo>
                    <a:pt x="175" y="137"/>
                  </a:lnTo>
                  <a:cubicBezTo>
                    <a:pt x="175" y="137"/>
                    <a:pt x="175" y="137"/>
                    <a:pt x="175" y="137"/>
                  </a:cubicBezTo>
                  <a:cubicBezTo>
                    <a:pt x="191" y="121"/>
                    <a:pt x="208" y="104"/>
                    <a:pt x="225" y="88"/>
                  </a:cubicBezTo>
                  <a:cubicBezTo>
                    <a:pt x="241" y="71"/>
                    <a:pt x="241" y="30"/>
                    <a:pt x="225" y="13"/>
                  </a:cubicBezTo>
                  <a:cubicBezTo>
                    <a:pt x="212" y="5"/>
                    <a:pt x="198" y="1"/>
                    <a:pt x="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5832275" y="2916550"/>
              <a:ext cx="18650" cy="26050"/>
            </a:xfrm>
            <a:custGeom>
              <a:rect b="b" l="l" r="r" t="t"/>
              <a:pathLst>
                <a:path extrusionOk="0" h="1042" w="746">
                  <a:moveTo>
                    <a:pt x="81" y="0"/>
                  </a:moveTo>
                  <a:cubicBezTo>
                    <a:pt x="65" y="0"/>
                    <a:pt x="48" y="5"/>
                    <a:pt x="33" y="16"/>
                  </a:cubicBezTo>
                  <a:cubicBezTo>
                    <a:pt x="9" y="33"/>
                    <a:pt x="0" y="74"/>
                    <a:pt x="17" y="107"/>
                  </a:cubicBezTo>
                  <a:cubicBezTo>
                    <a:pt x="125" y="240"/>
                    <a:pt x="241" y="372"/>
                    <a:pt x="332" y="521"/>
                  </a:cubicBezTo>
                  <a:cubicBezTo>
                    <a:pt x="373" y="588"/>
                    <a:pt x="415" y="662"/>
                    <a:pt x="439" y="728"/>
                  </a:cubicBezTo>
                  <a:cubicBezTo>
                    <a:pt x="456" y="762"/>
                    <a:pt x="464" y="803"/>
                    <a:pt x="473" y="844"/>
                  </a:cubicBezTo>
                  <a:cubicBezTo>
                    <a:pt x="481" y="894"/>
                    <a:pt x="481" y="936"/>
                    <a:pt x="514" y="985"/>
                  </a:cubicBezTo>
                  <a:cubicBezTo>
                    <a:pt x="536" y="1020"/>
                    <a:pt x="576" y="1041"/>
                    <a:pt x="615" y="1041"/>
                  </a:cubicBezTo>
                  <a:cubicBezTo>
                    <a:pt x="651" y="1041"/>
                    <a:pt x="685" y="1024"/>
                    <a:pt x="705" y="985"/>
                  </a:cubicBezTo>
                  <a:cubicBezTo>
                    <a:pt x="746" y="894"/>
                    <a:pt x="713" y="778"/>
                    <a:pt x="680" y="687"/>
                  </a:cubicBezTo>
                  <a:cubicBezTo>
                    <a:pt x="638" y="588"/>
                    <a:pt x="597" y="505"/>
                    <a:pt x="531" y="422"/>
                  </a:cubicBezTo>
                  <a:cubicBezTo>
                    <a:pt x="415" y="273"/>
                    <a:pt x="265" y="149"/>
                    <a:pt x="133" y="16"/>
                  </a:cubicBezTo>
                  <a:cubicBezTo>
                    <a:pt x="119" y="7"/>
                    <a:pt x="101" y="0"/>
                    <a:pt x="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5842825" y="2917350"/>
              <a:ext cx="8100" cy="14250"/>
            </a:xfrm>
            <a:custGeom>
              <a:rect b="b" l="l" r="r" t="t"/>
              <a:pathLst>
                <a:path extrusionOk="0" h="570" w="324">
                  <a:moveTo>
                    <a:pt x="62" y="0"/>
                  </a:moveTo>
                  <a:cubicBezTo>
                    <a:pt x="53" y="0"/>
                    <a:pt x="43" y="3"/>
                    <a:pt x="34" y="9"/>
                  </a:cubicBezTo>
                  <a:cubicBezTo>
                    <a:pt x="9" y="25"/>
                    <a:pt x="1" y="59"/>
                    <a:pt x="17" y="83"/>
                  </a:cubicBezTo>
                  <a:cubicBezTo>
                    <a:pt x="51" y="166"/>
                    <a:pt x="92" y="249"/>
                    <a:pt x="125" y="332"/>
                  </a:cubicBezTo>
                  <a:cubicBezTo>
                    <a:pt x="142" y="365"/>
                    <a:pt x="167" y="406"/>
                    <a:pt x="183" y="448"/>
                  </a:cubicBezTo>
                  <a:cubicBezTo>
                    <a:pt x="208" y="489"/>
                    <a:pt x="225" y="531"/>
                    <a:pt x="266" y="564"/>
                  </a:cubicBezTo>
                  <a:cubicBezTo>
                    <a:pt x="272" y="568"/>
                    <a:pt x="278" y="569"/>
                    <a:pt x="284" y="569"/>
                  </a:cubicBezTo>
                  <a:cubicBezTo>
                    <a:pt x="304" y="569"/>
                    <a:pt x="324" y="550"/>
                    <a:pt x="324" y="531"/>
                  </a:cubicBezTo>
                  <a:cubicBezTo>
                    <a:pt x="324" y="473"/>
                    <a:pt x="299" y="431"/>
                    <a:pt x="283" y="390"/>
                  </a:cubicBezTo>
                  <a:cubicBezTo>
                    <a:pt x="266" y="348"/>
                    <a:pt x="249" y="307"/>
                    <a:pt x="225" y="274"/>
                  </a:cubicBezTo>
                  <a:cubicBezTo>
                    <a:pt x="183" y="191"/>
                    <a:pt x="150" y="108"/>
                    <a:pt x="109" y="25"/>
                  </a:cubicBezTo>
                  <a:cubicBezTo>
                    <a:pt x="98" y="9"/>
                    <a:pt x="80" y="0"/>
                    <a:pt x="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5842550" y="2903050"/>
              <a:ext cx="22050" cy="51725"/>
            </a:xfrm>
            <a:custGeom>
              <a:rect b="b" l="l" r="r" t="t"/>
              <a:pathLst>
                <a:path extrusionOk="0" h="2069" w="882">
                  <a:moveTo>
                    <a:pt x="441" y="0"/>
                  </a:moveTo>
                  <a:cubicBezTo>
                    <a:pt x="405" y="0"/>
                    <a:pt x="366" y="30"/>
                    <a:pt x="376" y="75"/>
                  </a:cubicBezTo>
                  <a:cubicBezTo>
                    <a:pt x="418" y="266"/>
                    <a:pt x="459" y="457"/>
                    <a:pt x="509" y="647"/>
                  </a:cubicBezTo>
                  <a:cubicBezTo>
                    <a:pt x="509" y="664"/>
                    <a:pt x="517" y="689"/>
                    <a:pt x="517" y="705"/>
                  </a:cubicBezTo>
                  <a:cubicBezTo>
                    <a:pt x="418" y="539"/>
                    <a:pt x="294" y="382"/>
                    <a:pt x="144" y="241"/>
                  </a:cubicBezTo>
                  <a:cubicBezTo>
                    <a:pt x="129" y="226"/>
                    <a:pt x="112" y="219"/>
                    <a:pt x="96" y="219"/>
                  </a:cubicBezTo>
                  <a:cubicBezTo>
                    <a:pt x="44" y="219"/>
                    <a:pt x="0" y="290"/>
                    <a:pt x="45" y="341"/>
                  </a:cubicBezTo>
                  <a:cubicBezTo>
                    <a:pt x="244" y="573"/>
                    <a:pt x="393" y="854"/>
                    <a:pt x="492" y="1144"/>
                  </a:cubicBezTo>
                  <a:cubicBezTo>
                    <a:pt x="542" y="1285"/>
                    <a:pt x="575" y="1426"/>
                    <a:pt x="600" y="1575"/>
                  </a:cubicBezTo>
                  <a:cubicBezTo>
                    <a:pt x="608" y="1650"/>
                    <a:pt x="617" y="1724"/>
                    <a:pt x="617" y="1799"/>
                  </a:cubicBezTo>
                  <a:cubicBezTo>
                    <a:pt x="625" y="1882"/>
                    <a:pt x="617" y="1956"/>
                    <a:pt x="658" y="2031"/>
                  </a:cubicBezTo>
                  <a:cubicBezTo>
                    <a:pt x="675" y="2056"/>
                    <a:pt x="702" y="2068"/>
                    <a:pt x="729" y="2068"/>
                  </a:cubicBezTo>
                  <a:cubicBezTo>
                    <a:pt x="755" y="2068"/>
                    <a:pt x="782" y="2056"/>
                    <a:pt x="799" y="2031"/>
                  </a:cubicBezTo>
                  <a:cubicBezTo>
                    <a:pt x="882" y="1898"/>
                    <a:pt x="840" y="1683"/>
                    <a:pt x="816" y="1534"/>
                  </a:cubicBezTo>
                  <a:cubicBezTo>
                    <a:pt x="799" y="1418"/>
                    <a:pt x="774" y="1302"/>
                    <a:pt x="741" y="1194"/>
                  </a:cubicBezTo>
                  <a:cubicBezTo>
                    <a:pt x="741" y="1186"/>
                    <a:pt x="741" y="1186"/>
                    <a:pt x="741" y="1177"/>
                  </a:cubicBezTo>
                  <a:cubicBezTo>
                    <a:pt x="758" y="1086"/>
                    <a:pt x="724" y="987"/>
                    <a:pt x="708" y="904"/>
                  </a:cubicBezTo>
                  <a:cubicBezTo>
                    <a:pt x="683" y="805"/>
                    <a:pt x="658" y="705"/>
                    <a:pt x="633" y="614"/>
                  </a:cubicBezTo>
                  <a:cubicBezTo>
                    <a:pt x="584" y="423"/>
                    <a:pt x="542" y="233"/>
                    <a:pt x="492" y="42"/>
                  </a:cubicBezTo>
                  <a:cubicBezTo>
                    <a:pt x="486" y="13"/>
                    <a:pt x="464" y="0"/>
                    <a:pt x="4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5682500" y="3005125"/>
              <a:ext cx="63975" cy="34525"/>
            </a:xfrm>
            <a:custGeom>
              <a:rect b="b" l="l" r="r" t="t"/>
              <a:pathLst>
                <a:path extrusionOk="0" h="1381" w="2559">
                  <a:moveTo>
                    <a:pt x="86" y="1"/>
                  </a:moveTo>
                  <a:cubicBezTo>
                    <a:pt x="45" y="1"/>
                    <a:pt x="1" y="31"/>
                    <a:pt x="1" y="77"/>
                  </a:cubicBezTo>
                  <a:cubicBezTo>
                    <a:pt x="17" y="226"/>
                    <a:pt x="67" y="367"/>
                    <a:pt x="133" y="500"/>
                  </a:cubicBezTo>
                  <a:cubicBezTo>
                    <a:pt x="191" y="632"/>
                    <a:pt x="258" y="740"/>
                    <a:pt x="349" y="848"/>
                  </a:cubicBezTo>
                  <a:cubicBezTo>
                    <a:pt x="440" y="947"/>
                    <a:pt x="539" y="1030"/>
                    <a:pt x="647" y="1096"/>
                  </a:cubicBezTo>
                  <a:cubicBezTo>
                    <a:pt x="710" y="1130"/>
                    <a:pt x="790" y="1161"/>
                    <a:pt x="863" y="1161"/>
                  </a:cubicBezTo>
                  <a:cubicBezTo>
                    <a:pt x="914" y="1161"/>
                    <a:pt x="961" y="1146"/>
                    <a:pt x="995" y="1105"/>
                  </a:cubicBezTo>
                  <a:cubicBezTo>
                    <a:pt x="1012" y="1088"/>
                    <a:pt x="1028" y="1063"/>
                    <a:pt x="1037" y="1038"/>
                  </a:cubicBezTo>
                  <a:cubicBezTo>
                    <a:pt x="1119" y="1113"/>
                    <a:pt x="1211" y="1179"/>
                    <a:pt x="1302" y="1245"/>
                  </a:cubicBezTo>
                  <a:cubicBezTo>
                    <a:pt x="1320" y="1260"/>
                    <a:pt x="1340" y="1266"/>
                    <a:pt x="1360" y="1266"/>
                  </a:cubicBezTo>
                  <a:cubicBezTo>
                    <a:pt x="1385" y="1266"/>
                    <a:pt x="1411" y="1256"/>
                    <a:pt x="1434" y="1237"/>
                  </a:cubicBezTo>
                  <a:cubicBezTo>
                    <a:pt x="1452" y="1247"/>
                    <a:pt x="1470" y="1252"/>
                    <a:pt x="1489" y="1252"/>
                  </a:cubicBezTo>
                  <a:cubicBezTo>
                    <a:pt x="1514" y="1252"/>
                    <a:pt x="1539" y="1243"/>
                    <a:pt x="1559" y="1229"/>
                  </a:cubicBezTo>
                  <a:cubicBezTo>
                    <a:pt x="1600" y="1262"/>
                    <a:pt x="1641" y="1295"/>
                    <a:pt x="1683" y="1328"/>
                  </a:cubicBezTo>
                  <a:cubicBezTo>
                    <a:pt x="1709" y="1348"/>
                    <a:pt x="1738" y="1357"/>
                    <a:pt x="1767" y="1357"/>
                  </a:cubicBezTo>
                  <a:cubicBezTo>
                    <a:pt x="1822" y="1357"/>
                    <a:pt x="1874" y="1324"/>
                    <a:pt x="1890" y="1270"/>
                  </a:cubicBezTo>
                  <a:lnTo>
                    <a:pt x="1931" y="1270"/>
                  </a:lnTo>
                  <a:cubicBezTo>
                    <a:pt x="1948" y="1295"/>
                    <a:pt x="1965" y="1320"/>
                    <a:pt x="1981" y="1337"/>
                  </a:cubicBezTo>
                  <a:cubicBezTo>
                    <a:pt x="2007" y="1368"/>
                    <a:pt x="2036" y="1380"/>
                    <a:pt x="2065" y="1380"/>
                  </a:cubicBezTo>
                  <a:cubicBezTo>
                    <a:pt x="2120" y="1380"/>
                    <a:pt x="2172" y="1333"/>
                    <a:pt x="2188" y="1279"/>
                  </a:cubicBezTo>
                  <a:cubicBezTo>
                    <a:pt x="2188" y="1279"/>
                    <a:pt x="2188" y="1287"/>
                    <a:pt x="2196" y="1287"/>
                  </a:cubicBezTo>
                  <a:cubicBezTo>
                    <a:pt x="2215" y="1311"/>
                    <a:pt x="2243" y="1322"/>
                    <a:pt x="2272" y="1322"/>
                  </a:cubicBezTo>
                  <a:cubicBezTo>
                    <a:pt x="2323" y="1322"/>
                    <a:pt x="2377" y="1290"/>
                    <a:pt x="2387" y="1237"/>
                  </a:cubicBezTo>
                  <a:lnTo>
                    <a:pt x="2404" y="1146"/>
                  </a:lnTo>
                  <a:cubicBezTo>
                    <a:pt x="2412" y="1163"/>
                    <a:pt x="2420" y="1171"/>
                    <a:pt x="2437" y="1187"/>
                  </a:cubicBezTo>
                  <a:cubicBezTo>
                    <a:pt x="2450" y="1203"/>
                    <a:pt x="2466" y="1210"/>
                    <a:pt x="2481" y="1210"/>
                  </a:cubicBezTo>
                  <a:cubicBezTo>
                    <a:pt x="2521" y="1210"/>
                    <a:pt x="2559" y="1163"/>
                    <a:pt x="2553" y="1121"/>
                  </a:cubicBezTo>
                  <a:cubicBezTo>
                    <a:pt x="2536" y="997"/>
                    <a:pt x="2486" y="889"/>
                    <a:pt x="2437" y="773"/>
                  </a:cubicBezTo>
                  <a:lnTo>
                    <a:pt x="2437" y="781"/>
                  </a:lnTo>
                  <a:cubicBezTo>
                    <a:pt x="2418" y="731"/>
                    <a:pt x="2375" y="706"/>
                    <a:pt x="2334" y="706"/>
                  </a:cubicBezTo>
                  <a:cubicBezTo>
                    <a:pt x="2287" y="706"/>
                    <a:pt x="2242" y="740"/>
                    <a:pt x="2238" y="806"/>
                  </a:cubicBezTo>
                  <a:cubicBezTo>
                    <a:pt x="2238" y="815"/>
                    <a:pt x="2238" y="831"/>
                    <a:pt x="2238" y="839"/>
                  </a:cubicBezTo>
                  <a:cubicBezTo>
                    <a:pt x="2230" y="831"/>
                    <a:pt x="2230" y="823"/>
                    <a:pt x="2230" y="823"/>
                  </a:cubicBezTo>
                  <a:cubicBezTo>
                    <a:pt x="2215" y="758"/>
                    <a:pt x="2171" y="731"/>
                    <a:pt x="2125" y="731"/>
                  </a:cubicBezTo>
                  <a:cubicBezTo>
                    <a:pt x="2064" y="731"/>
                    <a:pt x="1999" y="777"/>
                    <a:pt x="1989" y="848"/>
                  </a:cubicBezTo>
                  <a:cubicBezTo>
                    <a:pt x="1989" y="856"/>
                    <a:pt x="1989" y="864"/>
                    <a:pt x="1989" y="873"/>
                  </a:cubicBezTo>
                  <a:cubicBezTo>
                    <a:pt x="1973" y="831"/>
                    <a:pt x="1965" y="790"/>
                    <a:pt x="1948" y="748"/>
                  </a:cubicBezTo>
                  <a:cubicBezTo>
                    <a:pt x="1923" y="690"/>
                    <a:pt x="1873" y="663"/>
                    <a:pt x="1825" y="663"/>
                  </a:cubicBezTo>
                  <a:cubicBezTo>
                    <a:pt x="1776" y="663"/>
                    <a:pt x="1728" y="690"/>
                    <a:pt x="1708" y="740"/>
                  </a:cubicBezTo>
                  <a:cubicBezTo>
                    <a:pt x="1708" y="732"/>
                    <a:pt x="1699" y="723"/>
                    <a:pt x="1691" y="707"/>
                  </a:cubicBezTo>
                  <a:cubicBezTo>
                    <a:pt x="1668" y="666"/>
                    <a:pt x="1632" y="649"/>
                    <a:pt x="1596" y="649"/>
                  </a:cubicBezTo>
                  <a:cubicBezTo>
                    <a:pt x="1515" y="649"/>
                    <a:pt x="1432" y="734"/>
                    <a:pt x="1484" y="831"/>
                  </a:cubicBezTo>
                  <a:cubicBezTo>
                    <a:pt x="1484" y="839"/>
                    <a:pt x="1492" y="848"/>
                    <a:pt x="1492" y="856"/>
                  </a:cubicBezTo>
                  <a:cubicBezTo>
                    <a:pt x="1418" y="790"/>
                    <a:pt x="1343" y="732"/>
                    <a:pt x="1269" y="657"/>
                  </a:cubicBezTo>
                  <a:cubicBezTo>
                    <a:pt x="1248" y="636"/>
                    <a:pt x="1223" y="628"/>
                    <a:pt x="1198" y="628"/>
                  </a:cubicBezTo>
                  <a:cubicBezTo>
                    <a:pt x="1173" y="628"/>
                    <a:pt x="1148" y="636"/>
                    <a:pt x="1128" y="649"/>
                  </a:cubicBezTo>
                  <a:cubicBezTo>
                    <a:pt x="1078" y="599"/>
                    <a:pt x="1028" y="549"/>
                    <a:pt x="970" y="500"/>
                  </a:cubicBezTo>
                  <a:cubicBezTo>
                    <a:pt x="946" y="479"/>
                    <a:pt x="917" y="470"/>
                    <a:pt x="889" y="470"/>
                  </a:cubicBezTo>
                  <a:cubicBezTo>
                    <a:pt x="850" y="470"/>
                    <a:pt x="812" y="487"/>
                    <a:pt x="788" y="516"/>
                  </a:cubicBezTo>
                  <a:cubicBezTo>
                    <a:pt x="747" y="483"/>
                    <a:pt x="697" y="442"/>
                    <a:pt x="655" y="400"/>
                  </a:cubicBezTo>
                  <a:cubicBezTo>
                    <a:pt x="640" y="387"/>
                    <a:pt x="623" y="382"/>
                    <a:pt x="605" y="382"/>
                  </a:cubicBezTo>
                  <a:cubicBezTo>
                    <a:pt x="555" y="382"/>
                    <a:pt x="509" y="428"/>
                    <a:pt x="539" y="483"/>
                  </a:cubicBezTo>
                  <a:cubicBezTo>
                    <a:pt x="639" y="649"/>
                    <a:pt x="763" y="790"/>
                    <a:pt x="904" y="922"/>
                  </a:cubicBezTo>
                  <a:lnTo>
                    <a:pt x="854" y="922"/>
                  </a:lnTo>
                  <a:cubicBezTo>
                    <a:pt x="854" y="922"/>
                    <a:pt x="838" y="914"/>
                    <a:pt x="838" y="914"/>
                  </a:cubicBezTo>
                  <a:cubicBezTo>
                    <a:pt x="838" y="914"/>
                    <a:pt x="813" y="906"/>
                    <a:pt x="813" y="906"/>
                  </a:cubicBezTo>
                  <a:cubicBezTo>
                    <a:pt x="805" y="906"/>
                    <a:pt x="796" y="897"/>
                    <a:pt x="788" y="897"/>
                  </a:cubicBezTo>
                  <a:cubicBezTo>
                    <a:pt x="771" y="881"/>
                    <a:pt x="747" y="864"/>
                    <a:pt x="722" y="856"/>
                  </a:cubicBezTo>
                  <a:cubicBezTo>
                    <a:pt x="705" y="839"/>
                    <a:pt x="689" y="831"/>
                    <a:pt x="672" y="815"/>
                  </a:cubicBezTo>
                  <a:cubicBezTo>
                    <a:pt x="614" y="757"/>
                    <a:pt x="548" y="690"/>
                    <a:pt x="481" y="624"/>
                  </a:cubicBezTo>
                  <a:cubicBezTo>
                    <a:pt x="349" y="442"/>
                    <a:pt x="283" y="201"/>
                    <a:pt x="133" y="19"/>
                  </a:cubicBezTo>
                  <a:cubicBezTo>
                    <a:pt x="121" y="7"/>
                    <a:pt x="104" y="1"/>
                    <a:pt x="86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676075" y="3008150"/>
              <a:ext cx="10175" cy="18650"/>
            </a:xfrm>
            <a:custGeom>
              <a:rect b="b" l="l" r="r" t="t"/>
              <a:pathLst>
                <a:path extrusionOk="0" h="746" w="407">
                  <a:moveTo>
                    <a:pt x="50" y="1"/>
                  </a:moveTo>
                  <a:cubicBezTo>
                    <a:pt x="23" y="1"/>
                    <a:pt x="1" y="28"/>
                    <a:pt x="1" y="64"/>
                  </a:cubicBezTo>
                  <a:cubicBezTo>
                    <a:pt x="9" y="122"/>
                    <a:pt x="42" y="180"/>
                    <a:pt x="67" y="238"/>
                  </a:cubicBezTo>
                  <a:cubicBezTo>
                    <a:pt x="92" y="288"/>
                    <a:pt x="117" y="337"/>
                    <a:pt x="142" y="395"/>
                  </a:cubicBezTo>
                  <a:cubicBezTo>
                    <a:pt x="192" y="503"/>
                    <a:pt x="241" y="611"/>
                    <a:pt x="283" y="718"/>
                  </a:cubicBezTo>
                  <a:cubicBezTo>
                    <a:pt x="294" y="738"/>
                    <a:pt x="312" y="746"/>
                    <a:pt x="331" y="746"/>
                  </a:cubicBezTo>
                  <a:cubicBezTo>
                    <a:pt x="368" y="746"/>
                    <a:pt x="407" y="713"/>
                    <a:pt x="390" y="669"/>
                  </a:cubicBezTo>
                  <a:lnTo>
                    <a:pt x="399" y="669"/>
                  </a:lnTo>
                  <a:cubicBezTo>
                    <a:pt x="349" y="561"/>
                    <a:pt x="308" y="445"/>
                    <a:pt x="258" y="329"/>
                  </a:cubicBezTo>
                  <a:cubicBezTo>
                    <a:pt x="233" y="279"/>
                    <a:pt x="208" y="221"/>
                    <a:pt x="183" y="172"/>
                  </a:cubicBezTo>
                  <a:cubicBezTo>
                    <a:pt x="150" y="114"/>
                    <a:pt x="125" y="56"/>
                    <a:pt x="84" y="14"/>
                  </a:cubicBezTo>
                  <a:cubicBezTo>
                    <a:pt x="72" y="5"/>
                    <a:pt x="61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672775" y="3008325"/>
              <a:ext cx="3550" cy="9100"/>
            </a:xfrm>
            <a:custGeom>
              <a:rect b="b" l="l" r="r" t="t"/>
              <a:pathLst>
                <a:path extrusionOk="0" h="364" w="142">
                  <a:moveTo>
                    <a:pt x="48" y="0"/>
                  </a:moveTo>
                  <a:cubicBezTo>
                    <a:pt x="35" y="0"/>
                    <a:pt x="22" y="9"/>
                    <a:pt x="17" y="24"/>
                  </a:cubicBezTo>
                  <a:cubicBezTo>
                    <a:pt x="9" y="49"/>
                    <a:pt x="0" y="65"/>
                    <a:pt x="0" y="90"/>
                  </a:cubicBezTo>
                  <a:cubicBezTo>
                    <a:pt x="0" y="115"/>
                    <a:pt x="9" y="140"/>
                    <a:pt x="0" y="165"/>
                  </a:cubicBezTo>
                  <a:cubicBezTo>
                    <a:pt x="0" y="173"/>
                    <a:pt x="0" y="181"/>
                    <a:pt x="0" y="189"/>
                  </a:cubicBezTo>
                  <a:cubicBezTo>
                    <a:pt x="0" y="206"/>
                    <a:pt x="0" y="214"/>
                    <a:pt x="9" y="231"/>
                  </a:cubicBezTo>
                  <a:cubicBezTo>
                    <a:pt x="9" y="256"/>
                    <a:pt x="9" y="272"/>
                    <a:pt x="17" y="297"/>
                  </a:cubicBezTo>
                  <a:cubicBezTo>
                    <a:pt x="17" y="314"/>
                    <a:pt x="17" y="330"/>
                    <a:pt x="34" y="347"/>
                  </a:cubicBezTo>
                  <a:cubicBezTo>
                    <a:pt x="42" y="355"/>
                    <a:pt x="58" y="363"/>
                    <a:pt x="75" y="363"/>
                  </a:cubicBezTo>
                  <a:cubicBezTo>
                    <a:pt x="108" y="363"/>
                    <a:pt x="141" y="330"/>
                    <a:pt x="141" y="297"/>
                  </a:cubicBezTo>
                  <a:cubicBezTo>
                    <a:pt x="133" y="272"/>
                    <a:pt x="133" y="256"/>
                    <a:pt x="133" y="231"/>
                  </a:cubicBezTo>
                  <a:cubicBezTo>
                    <a:pt x="133" y="214"/>
                    <a:pt x="125" y="198"/>
                    <a:pt x="125" y="181"/>
                  </a:cubicBezTo>
                  <a:cubicBezTo>
                    <a:pt x="125" y="173"/>
                    <a:pt x="116" y="156"/>
                    <a:pt x="116" y="148"/>
                  </a:cubicBezTo>
                  <a:cubicBezTo>
                    <a:pt x="108" y="131"/>
                    <a:pt x="108" y="107"/>
                    <a:pt x="100" y="82"/>
                  </a:cubicBezTo>
                  <a:cubicBezTo>
                    <a:pt x="92" y="57"/>
                    <a:pt x="83" y="32"/>
                    <a:pt x="75" y="15"/>
                  </a:cubicBezTo>
                  <a:cubicBezTo>
                    <a:pt x="68" y="5"/>
                    <a:pt x="58" y="0"/>
                    <a:pt x="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5863550" y="2985300"/>
              <a:ext cx="28200" cy="70100"/>
            </a:xfrm>
            <a:custGeom>
              <a:rect b="b" l="l" r="r" t="t"/>
              <a:pathLst>
                <a:path extrusionOk="0" h="2804" w="1128">
                  <a:moveTo>
                    <a:pt x="95" y="0"/>
                  </a:moveTo>
                  <a:cubicBezTo>
                    <a:pt x="48" y="0"/>
                    <a:pt x="1" y="37"/>
                    <a:pt x="17" y="91"/>
                  </a:cubicBezTo>
                  <a:cubicBezTo>
                    <a:pt x="92" y="315"/>
                    <a:pt x="183" y="530"/>
                    <a:pt x="282" y="746"/>
                  </a:cubicBezTo>
                  <a:cubicBezTo>
                    <a:pt x="381" y="945"/>
                    <a:pt x="497" y="1144"/>
                    <a:pt x="572" y="1359"/>
                  </a:cubicBezTo>
                  <a:cubicBezTo>
                    <a:pt x="638" y="1558"/>
                    <a:pt x="647" y="1757"/>
                    <a:pt x="597" y="1964"/>
                  </a:cubicBezTo>
                  <a:cubicBezTo>
                    <a:pt x="572" y="2072"/>
                    <a:pt x="531" y="2179"/>
                    <a:pt x="489" y="2279"/>
                  </a:cubicBezTo>
                  <a:cubicBezTo>
                    <a:pt x="439" y="2378"/>
                    <a:pt x="381" y="2478"/>
                    <a:pt x="357" y="2585"/>
                  </a:cubicBezTo>
                  <a:cubicBezTo>
                    <a:pt x="345" y="2657"/>
                    <a:pt x="397" y="2711"/>
                    <a:pt x="456" y="2711"/>
                  </a:cubicBezTo>
                  <a:cubicBezTo>
                    <a:pt x="478" y="2711"/>
                    <a:pt x="502" y="2703"/>
                    <a:pt x="522" y="2685"/>
                  </a:cubicBezTo>
                  <a:cubicBezTo>
                    <a:pt x="539" y="2660"/>
                    <a:pt x="555" y="2643"/>
                    <a:pt x="572" y="2627"/>
                  </a:cubicBezTo>
                  <a:lnTo>
                    <a:pt x="572" y="2627"/>
                  </a:lnTo>
                  <a:cubicBezTo>
                    <a:pt x="564" y="2643"/>
                    <a:pt x="555" y="2668"/>
                    <a:pt x="547" y="2693"/>
                  </a:cubicBezTo>
                  <a:cubicBezTo>
                    <a:pt x="526" y="2761"/>
                    <a:pt x="579" y="2803"/>
                    <a:pt x="635" y="2803"/>
                  </a:cubicBezTo>
                  <a:cubicBezTo>
                    <a:pt x="667" y="2803"/>
                    <a:pt x="700" y="2789"/>
                    <a:pt x="721" y="2759"/>
                  </a:cubicBezTo>
                  <a:cubicBezTo>
                    <a:pt x="879" y="2560"/>
                    <a:pt x="961" y="2295"/>
                    <a:pt x="995" y="2030"/>
                  </a:cubicBezTo>
                  <a:cubicBezTo>
                    <a:pt x="1003" y="2014"/>
                    <a:pt x="1011" y="1989"/>
                    <a:pt x="1019" y="1972"/>
                  </a:cubicBezTo>
                  <a:cubicBezTo>
                    <a:pt x="1061" y="1823"/>
                    <a:pt x="1069" y="1666"/>
                    <a:pt x="1053" y="1516"/>
                  </a:cubicBezTo>
                  <a:cubicBezTo>
                    <a:pt x="1102" y="1492"/>
                    <a:pt x="1127" y="1442"/>
                    <a:pt x="1111" y="1384"/>
                  </a:cubicBezTo>
                  <a:cubicBezTo>
                    <a:pt x="1028" y="1185"/>
                    <a:pt x="937" y="986"/>
                    <a:pt x="821" y="796"/>
                  </a:cubicBezTo>
                  <a:cubicBezTo>
                    <a:pt x="804" y="746"/>
                    <a:pt x="779" y="688"/>
                    <a:pt x="746" y="638"/>
                  </a:cubicBezTo>
                  <a:cubicBezTo>
                    <a:pt x="729" y="605"/>
                    <a:pt x="713" y="588"/>
                    <a:pt x="680" y="580"/>
                  </a:cubicBezTo>
                  <a:cubicBezTo>
                    <a:pt x="655" y="547"/>
                    <a:pt x="630" y="506"/>
                    <a:pt x="597" y="472"/>
                  </a:cubicBezTo>
                  <a:cubicBezTo>
                    <a:pt x="575" y="447"/>
                    <a:pt x="548" y="436"/>
                    <a:pt x="520" y="436"/>
                  </a:cubicBezTo>
                  <a:cubicBezTo>
                    <a:pt x="486" y="436"/>
                    <a:pt x="451" y="453"/>
                    <a:pt x="423" y="481"/>
                  </a:cubicBezTo>
                  <a:cubicBezTo>
                    <a:pt x="348" y="323"/>
                    <a:pt x="257" y="174"/>
                    <a:pt x="158" y="33"/>
                  </a:cubicBezTo>
                  <a:cubicBezTo>
                    <a:pt x="144" y="10"/>
                    <a:pt x="119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5582800" y="3005975"/>
              <a:ext cx="57850" cy="65300"/>
            </a:xfrm>
            <a:custGeom>
              <a:rect b="b" l="l" r="r" t="t"/>
              <a:pathLst>
                <a:path extrusionOk="0" h="2612" w="2314">
                  <a:moveTo>
                    <a:pt x="1056" y="1311"/>
                  </a:moveTo>
                  <a:cubicBezTo>
                    <a:pt x="1056" y="1361"/>
                    <a:pt x="1064" y="1410"/>
                    <a:pt x="1064" y="1468"/>
                  </a:cubicBezTo>
                  <a:cubicBezTo>
                    <a:pt x="1023" y="1452"/>
                    <a:pt x="981" y="1435"/>
                    <a:pt x="940" y="1419"/>
                  </a:cubicBezTo>
                  <a:cubicBezTo>
                    <a:pt x="981" y="1385"/>
                    <a:pt x="1023" y="1344"/>
                    <a:pt x="1056" y="1311"/>
                  </a:cubicBezTo>
                  <a:close/>
                  <a:moveTo>
                    <a:pt x="2137" y="0"/>
                  </a:moveTo>
                  <a:cubicBezTo>
                    <a:pt x="2125" y="0"/>
                    <a:pt x="2112" y="3"/>
                    <a:pt x="2100" y="10"/>
                  </a:cubicBezTo>
                  <a:cubicBezTo>
                    <a:pt x="1901" y="109"/>
                    <a:pt x="1710" y="225"/>
                    <a:pt x="1569" y="399"/>
                  </a:cubicBezTo>
                  <a:cubicBezTo>
                    <a:pt x="1503" y="474"/>
                    <a:pt x="1453" y="565"/>
                    <a:pt x="1420" y="656"/>
                  </a:cubicBezTo>
                  <a:cubicBezTo>
                    <a:pt x="1404" y="640"/>
                    <a:pt x="1387" y="623"/>
                    <a:pt x="1362" y="607"/>
                  </a:cubicBezTo>
                  <a:cubicBezTo>
                    <a:pt x="1346" y="598"/>
                    <a:pt x="1313" y="598"/>
                    <a:pt x="1296" y="598"/>
                  </a:cubicBezTo>
                  <a:cubicBezTo>
                    <a:pt x="1288" y="597"/>
                    <a:pt x="1279" y="596"/>
                    <a:pt x="1271" y="596"/>
                  </a:cubicBezTo>
                  <a:cubicBezTo>
                    <a:pt x="1230" y="596"/>
                    <a:pt x="1191" y="613"/>
                    <a:pt x="1163" y="648"/>
                  </a:cubicBezTo>
                  <a:cubicBezTo>
                    <a:pt x="1023" y="839"/>
                    <a:pt x="857" y="1004"/>
                    <a:pt x="683" y="1162"/>
                  </a:cubicBezTo>
                  <a:cubicBezTo>
                    <a:pt x="509" y="1319"/>
                    <a:pt x="318" y="1460"/>
                    <a:pt x="120" y="1576"/>
                  </a:cubicBezTo>
                  <a:cubicBezTo>
                    <a:pt x="1" y="1646"/>
                    <a:pt x="71" y="1810"/>
                    <a:pt x="180" y="1810"/>
                  </a:cubicBezTo>
                  <a:cubicBezTo>
                    <a:pt x="200" y="1810"/>
                    <a:pt x="222" y="1804"/>
                    <a:pt x="244" y="1791"/>
                  </a:cubicBezTo>
                  <a:lnTo>
                    <a:pt x="285" y="1766"/>
                  </a:lnTo>
                  <a:cubicBezTo>
                    <a:pt x="306" y="1809"/>
                    <a:pt x="355" y="1838"/>
                    <a:pt x="404" y="1838"/>
                  </a:cubicBezTo>
                  <a:cubicBezTo>
                    <a:pt x="432" y="1838"/>
                    <a:pt x="460" y="1829"/>
                    <a:pt x="484" y="1808"/>
                  </a:cubicBezTo>
                  <a:cubicBezTo>
                    <a:pt x="567" y="1742"/>
                    <a:pt x="642" y="1675"/>
                    <a:pt x="724" y="1609"/>
                  </a:cubicBezTo>
                  <a:cubicBezTo>
                    <a:pt x="865" y="1642"/>
                    <a:pt x="1006" y="1692"/>
                    <a:pt x="1130" y="1758"/>
                  </a:cubicBezTo>
                  <a:cubicBezTo>
                    <a:pt x="1147" y="1791"/>
                    <a:pt x="1155" y="1824"/>
                    <a:pt x="1172" y="1858"/>
                  </a:cubicBezTo>
                  <a:cubicBezTo>
                    <a:pt x="1263" y="2056"/>
                    <a:pt x="1395" y="2230"/>
                    <a:pt x="1561" y="2363"/>
                  </a:cubicBezTo>
                  <a:cubicBezTo>
                    <a:pt x="1603" y="2429"/>
                    <a:pt x="1636" y="2487"/>
                    <a:pt x="1677" y="2545"/>
                  </a:cubicBezTo>
                  <a:cubicBezTo>
                    <a:pt x="1701" y="2581"/>
                    <a:pt x="1735" y="2596"/>
                    <a:pt x="1769" y="2596"/>
                  </a:cubicBezTo>
                  <a:cubicBezTo>
                    <a:pt x="1805" y="2596"/>
                    <a:pt x="1842" y="2579"/>
                    <a:pt x="1868" y="2554"/>
                  </a:cubicBezTo>
                  <a:cubicBezTo>
                    <a:pt x="1901" y="2570"/>
                    <a:pt x="1934" y="2587"/>
                    <a:pt x="1967" y="2603"/>
                  </a:cubicBezTo>
                  <a:cubicBezTo>
                    <a:pt x="1982" y="2609"/>
                    <a:pt x="1996" y="2612"/>
                    <a:pt x="2009" y="2612"/>
                  </a:cubicBezTo>
                  <a:cubicBezTo>
                    <a:pt x="2052" y="2612"/>
                    <a:pt x="2081" y="2582"/>
                    <a:pt x="2100" y="2537"/>
                  </a:cubicBezTo>
                  <a:cubicBezTo>
                    <a:pt x="2117" y="2546"/>
                    <a:pt x="2135" y="2549"/>
                    <a:pt x="2152" y="2549"/>
                  </a:cubicBezTo>
                  <a:cubicBezTo>
                    <a:pt x="2237" y="2549"/>
                    <a:pt x="2313" y="2459"/>
                    <a:pt x="2265" y="2363"/>
                  </a:cubicBezTo>
                  <a:cubicBezTo>
                    <a:pt x="2075" y="2023"/>
                    <a:pt x="1868" y="1659"/>
                    <a:pt x="1835" y="1253"/>
                  </a:cubicBezTo>
                  <a:cubicBezTo>
                    <a:pt x="1818" y="1021"/>
                    <a:pt x="1859" y="772"/>
                    <a:pt x="1984" y="573"/>
                  </a:cubicBezTo>
                  <a:lnTo>
                    <a:pt x="2158" y="391"/>
                  </a:lnTo>
                  <a:cubicBezTo>
                    <a:pt x="2207" y="333"/>
                    <a:pt x="2199" y="275"/>
                    <a:pt x="2166" y="234"/>
                  </a:cubicBezTo>
                  <a:cubicBezTo>
                    <a:pt x="2166" y="209"/>
                    <a:pt x="2158" y="184"/>
                    <a:pt x="2149" y="159"/>
                  </a:cubicBezTo>
                  <a:cubicBezTo>
                    <a:pt x="2158" y="151"/>
                    <a:pt x="2174" y="134"/>
                    <a:pt x="2191" y="126"/>
                  </a:cubicBezTo>
                  <a:cubicBezTo>
                    <a:pt x="2246" y="78"/>
                    <a:pt x="2198" y="0"/>
                    <a:pt x="2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5857200" y="3003025"/>
              <a:ext cx="20675" cy="46525"/>
            </a:xfrm>
            <a:custGeom>
              <a:rect b="b" l="l" r="r" t="t"/>
              <a:pathLst>
                <a:path extrusionOk="0" h="1861" w="827">
                  <a:moveTo>
                    <a:pt x="605" y="0"/>
                  </a:moveTo>
                  <a:cubicBezTo>
                    <a:pt x="572" y="0"/>
                    <a:pt x="540" y="21"/>
                    <a:pt x="544" y="62"/>
                  </a:cubicBezTo>
                  <a:cubicBezTo>
                    <a:pt x="577" y="393"/>
                    <a:pt x="611" y="741"/>
                    <a:pt x="511" y="1073"/>
                  </a:cubicBezTo>
                  <a:cubicBezTo>
                    <a:pt x="470" y="1197"/>
                    <a:pt x="412" y="1321"/>
                    <a:pt x="329" y="1429"/>
                  </a:cubicBezTo>
                  <a:cubicBezTo>
                    <a:pt x="246" y="1537"/>
                    <a:pt x="130" y="1619"/>
                    <a:pt x="47" y="1735"/>
                  </a:cubicBezTo>
                  <a:cubicBezTo>
                    <a:pt x="0" y="1798"/>
                    <a:pt x="71" y="1860"/>
                    <a:pt x="135" y="1860"/>
                  </a:cubicBezTo>
                  <a:cubicBezTo>
                    <a:pt x="139" y="1860"/>
                    <a:pt x="143" y="1860"/>
                    <a:pt x="147" y="1860"/>
                  </a:cubicBezTo>
                  <a:cubicBezTo>
                    <a:pt x="304" y="1835"/>
                    <a:pt x="428" y="1702"/>
                    <a:pt x="519" y="1578"/>
                  </a:cubicBezTo>
                  <a:cubicBezTo>
                    <a:pt x="611" y="1454"/>
                    <a:pt x="677" y="1305"/>
                    <a:pt x="718" y="1155"/>
                  </a:cubicBezTo>
                  <a:cubicBezTo>
                    <a:pt x="826" y="791"/>
                    <a:pt x="785" y="401"/>
                    <a:pt x="677" y="45"/>
                  </a:cubicBezTo>
                  <a:lnTo>
                    <a:pt x="669" y="45"/>
                  </a:lnTo>
                  <a:cubicBezTo>
                    <a:pt x="661" y="15"/>
                    <a:pt x="633" y="0"/>
                    <a:pt x="6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5890675" y="3041875"/>
              <a:ext cx="9750" cy="16775"/>
            </a:xfrm>
            <a:custGeom>
              <a:rect b="b" l="l" r="r" t="t"/>
              <a:pathLst>
                <a:path extrusionOk="0" h="671" w="390">
                  <a:moveTo>
                    <a:pt x="289" y="0"/>
                  </a:moveTo>
                  <a:cubicBezTo>
                    <a:pt x="264" y="0"/>
                    <a:pt x="239" y="12"/>
                    <a:pt x="224" y="41"/>
                  </a:cubicBezTo>
                  <a:lnTo>
                    <a:pt x="233" y="41"/>
                  </a:lnTo>
                  <a:cubicBezTo>
                    <a:pt x="183" y="132"/>
                    <a:pt x="142" y="223"/>
                    <a:pt x="100" y="322"/>
                  </a:cubicBezTo>
                  <a:cubicBezTo>
                    <a:pt x="75" y="372"/>
                    <a:pt x="50" y="422"/>
                    <a:pt x="42" y="480"/>
                  </a:cubicBezTo>
                  <a:cubicBezTo>
                    <a:pt x="26" y="529"/>
                    <a:pt x="1" y="596"/>
                    <a:pt x="34" y="645"/>
                  </a:cubicBezTo>
                  <a:cubicBezTo>
                    <a:pt x="42" y="662"/>
                    <a:pt x="67" y="670"/>
                    <a:pt x="92" y="670"/>
                  </a:cubicBezTo>
                  <a:cubicBezTo>
                    <a:pt x="142" y="654"/>
                    <a:pt x="175" y="587"/>
                    <a:pt x="200" y="546"/>
                  </a:cubicBezTo>
                  <a:cubicBezTo>
                    <a:pt x="224" y="496"/>
                    <a:pt x="249" y="446"/>
                    <a:pt x="266" y="388"/>
                  </a:cubicBezTo>
                  <a:cubicBezTo>
                    <a:pt x="307" y="297"/>
                    <a:pt x="340" y="198"/>
                    <a:pt x="374" y="99"/>
                  </a:cubicBezTo>
                  <a:cubicBezTo>
                    <a:pt x="390" y="44"/>
                    <a:pt x="338" y="0"/>
                    <a:pt x="2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5895600" y="3057900"/>
              <a:ext cx="9600" cy="11400"/>
            </a:xfrm>
            <a:custGeom>
              <a:rect b="b" l="l" r="r" t="t"/>
              <a:pathLst>
                <a:path extrusionOk="0" h="456" w="384">
                  <a:moveTo>
                    <a:pt x="312" y="1"/>
                  </a:moveTo>
                  <a:cubicBezTo>
                    <a:pt x="288" y="1"/>
                    <a:pt x="268" y="15"/>
                    <a:pt x="251" y="37"/>
                  </a:cubicBezTo>
                  <a:cubicBezTo>
                    <a:pt x="210" y="95"/>
                    <a:pt x="160" y="145"/>
                    <a:pt x="127" y="203"/>
                  </a:cubicBezTo>
                  <a:cubicBezTo>
                    <a:pt x="94" y="261"/>
                    <a:pt x="52" y="319"/>
                    <a:pt x="19" y="385"/>
                  </a:cubicBezTo>
                  <a:cubicBezTo>
                    <a:pt x="1" y="423"/>
                    <a:pt x="29" y="455"/>
                    <a:pt x="61" y="455"/>
                  </a:cubicBezTo>
                  <a:cubicBezTo>
                    <a:pt x="72" y="455"/>
                    <a:pt x="83" y="452"/>
                    <a:pt x="94" y="443"/>
                  </a:cubicBezTo>
                  <a:cubicBezTo>
                    <a:pt x="143" y="394"/>
                    <a:pt x="193" y="344"/>
                    <a:pt x="235" y="286"/>
                  </a:cubicBezTo>
                  <a:cubicBezTo>
                    <a:pt x="293" y="236"/>
                    <a:pt x="334" y="170"/>
                    <a:pt x="375" y="112"/>
                  </a:cubicBezTo>
                  <a:cubicBezTo>
                    <a:pt x="384" y="95"/>
                    <a:pt x="384" y="71"/>
                    <a:pt x="384" y="54"/>
                  </a:cubicBezTo>
                  <a:cubicBezTo>
                    <a:pt x="375" y="37"/>
                    <a:pt x="367" y="21"/>
                    <a:pt x="351" y="13"/>
                  </a:cubicBezTo>
                  <a:cubicBezTo>
                    <a:pt x="337" y="4"/>
                    <a:pt x="324" y="1"/>
                    <a:pt x="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5644150" y="2914700"/>
              <a:ext cx="133050" cy="74150"/>
            </a:xfrm>
            <a:custGeom>
              <a:rect b="b" l="l" r="r" t="t"/>
              <a:pathLst>
                <a:path extrusionOk="0" h="2966" w="5322">
                  <a:moveTo>
                    <a:pt x="2330" y="1871"/>
                  </a:moveTo>
                  <a:cubicBezTo>
                    <a:pt x="2339" y="1896"/>
                    <a:pt x="2339" y="1929"/>
                    <a:pt x="2347" y="1962"/>
                  </a:cubicBezTo>
                  <a:cubicBezTo>
                    <a:pt x="2330" y="1954"/>
                    <a:pt x="2322" y="1946"/>
                    <a:pt x="2305" y="1946"/>
                  </a:cubicBezTo>
                  <a:cubicBezTo>
                    <a:pt x="2314" y="1921"/>
                    <a:pt x="2314" y="1896"/>
                    <a:pt x="2322" y="1880"/>
                  </a:cubicBezTo>
                  <a:cubicBezTo>
                    <a:pt x="2322" y="1871"/>
                    <a:pt x="2330" y="1871"/>
                    <a:pt x="2330" y="1871"/>
                  </a:cubicBezTo>
                  <a:close/>
                  <a:moveTo>
                    <a:pt x="3415" y="1"/>
                  </a:moveTo>
                  <a:cubicBezTo>
                    <a:pt x="3389" y="1"/>
                    <a:pt x="3362" y="8"/>
                    <a:pt x="3341" y="24"/>
                  </a:cubicBezTo>
                  <a:cubicBezTo>
                    <a:pt x="3333" y="32"/>
                    <a:pt x="3325" y="40"/>
                    <a:pt x="3316" y="49"/>
                  </a:cubicBezTo>
                  <a:cubicBezTo>
                    <a:pt x="3309" y="42"/>
                    <a:pt x="3298" y="38"/>
                    <a:pt x="3286" y="38"/>
                  </a:cubicBezTo>
                  <a:cubicBezTo>
                    <a:pt x="3270" y="38"/>
                    <a:pt x="3251" y="46"/>
                    <a:pt x="3242" y="65"/>
                  </a:cubicBezTo>
                  <a:cubicBezTo>
                    <a:pt x="3233" y="82"/>
                    <a:pt x="3217" y="107"/>
                    <a:pt x="3209" y="123"/>
                  </a:cubicBezTo>
                  <a:cubicBezTo>
                    <a:pt x="3076" y="198"/>
                    <a:pt x="2927" y="223"/>
                    <a:pt x="2769" y="223"/>
                  </a:cubicBezTo>
                  <a:cubicBezTo>
                    <a:pt x="2745" y="223"/>
                    <a:pt x="2720" y="239"/>
                    <a:pt x="2703" y="264"/>
                  </a:cubicBezTo>
                  <a:cubicBezTo>
                    <a:pt x="2533" y="252"/>
                    <a:pt x="2359" y="244"/>
                    <a:pt x="2184" y="244"/>
                  </a:cubicBezTo>
                  <a:cubicBezTo>
                    <a:pt x="2119" y="244"/>
                    <a:pt x="2055" y="245"/>
                    <a:pt x="1991" y="247"/>
                  </a:cubicBezTo>
                  <a:cubicBezTo>
                    <a:pt x="1866" y="256"/>
                    <a:pt x="1750" y="264"/>
                    <a:pt x="1626" y="281"/>
                  </a:cubicBezTo>
                  <a:cubicBezTo>
                    <a:pt x="1609" y="289"/>
                    <a:pt x="1593" y="289"/>
                    <a:pt x="1576" y="289"/>
                  </a:cubicBezTo>
                  <a:cubicBezTo>
                    <a:pt x="1585" y="281"/>
                    <a:pt x="1601" y="272"/>
                    <a:pt x="1601" y="256"/>
                  </a:cubicBezTo>
                  <a:cubicBezTo>
                    <a:pt x="1618" y="223"/>
                    <a:pt x="1609" y="198"/>
                    <a:pt x="1585" y="173"/>
                  </a:cubicBezTo>
                  <a:cubicBezTo>
                    <a:pt x="1566" y="162"/>
                    <a:pt x="1545" y="157"/>
                    <a:pt x="1525" y="157"/>
                  </a:cubicBezTo>
                  <a:cubicBezTo>
                    <a:pt x="1500" y="157"/>
                    <a:pt x="1475" y="164"/>
                    <a:pt x="1452" y="173"/>
                  </a:cubicBezTo>
                  <a:cubicBezTo>
                    <a:pt x="1411" y="189"/>
                    <a:pt x="1377" y="206"/>
                    <a:pt x="1344" y="239"/>
                  </a:cubicBezTo>
                  <a:cubicBezTo>
                    <a:pt x="1286" y="281"/>
                    <a:pt x="1237" y="339"/>
                    <a:pt x="1203" y="396"/>
                  </a:cubicBezTo>
                  <a:cubicBezTo>
                    <a:pt x="1170" y="454"/>
                    <a:pt x="1154" y="512"/>
                    <a:pt x="1145" y="579"/>
                  </a:cubicBezTo>
                  <a:cubicBezTo>
                    <a:pt x="1129" y="662"/>
                    <a:pt x="1137" y="753"/>
                    <a:pt x="1179" y="836"/>
                  </a:cubicBezTo>
                  <a:cubicBezTo>
                    <a:pt x="1270" y="1043"/>
                    <a:pt x="1444" y="1217"/>
                    <a:pt x="1585" y="1391"/>
                  </a:cubicBezTo>
                  <a:cubicBezTo>
                    <a:pt x="1609" y="1424"/>
                    <a:pt x="1634" y="1457"/>
                    <a:pt x="1659" y="1490"/>
                  </a:cubicBezTo>
                  <a:cubicBezTo>
                    <a:pt x="1643" y="1507"/>
                    <a:pt x="1634" y="1532"/>
                    <a:pt x="1626" y="1548"/>
                  </a:cubicBezTo>
                  <a:cubicBezTo>
                    <a:pt x="1593" y="1598"/>
                    <a:pt x="1568" y="1639"/>
                    <a:pt x="1535" y="1681"/>
                  </a:cubicBezTo>
                  <a:cubicBezTo>
                    <a:pt x="1460" y="1764"/>
                    <a:pt x="1386" y="1838"/>
                    <a:pt x="1295" y="1896"/>
                  </a:cubicBezTo>
                  <a:cubicBezTo>
                    <a:pt x="1260" y="1917"/>
                    <a:pt x="1277" y="1960"/>
                    <a:pt x="1308" y="1960"/>
                  </a:cubicBezTo>
                  <a:cubicBezTo>
                    <a:pt x="1314" y="1960"/>
                    <a:pt x="1321" y="1958"/>
                    <a:pt x="1328" y="1954"/>
                  </a:cubicBezTo>
                  <a:cubicBezTo>
                    <a:pt x="1427" y="1896"/>
                    <a:pt x="1518" y="1830"/>
                    <a:pt x="1593" y="1739"/>
                  </a:cubicBezTo>
                  <a:cubicBezTo>
                    <a:pt x="1634" y="1697"/>
                    <a:pt x="1667" y="1656"/>
                    <a:pt x="1692" y="1606"/>
                  </a:cubicBezTo>
                  <a:cubicBezTo>
                    <a:pt x="1701" y="1590"/>
                    <a:pt x="1709" y="1581"/>
                    <a:pt x="1717" y="1565"/>
                  </a:cubicBezTo>
                  <a:cubicBezTo>
                    <a:pt x="1800" y="1672"/>
                    <a:pt x="1891" y="1772"/>
                    <a:pt x="2007" y="1838"/>
                  </a:cubicBezTo>
                  <a:lnTo>
                    <a:pt x="2015" y="1838"/>
                  </a:lnTo>
                  <a:cubicBezTo>
                    <a:pt x="2007" y="1855"/>
                    <a:pt x="1991" y="1880"/>
                    <a:pt x="1982" y="1896"/>
                  </a:cubicBezTo>
                  <a:cubicBezTo>
                    <a:pt x="1974" y="1929"/>
                    <a:pt x="1966" y="1954"/>
                    <a:pt x="1957" y="1987"/>
                  </a:cubicBezTo>
                  <a:cubicBezTo>
                    <a:pt x="1949" y="2020"/>
                    <a:pt x="1941" y="2070"/>
                    <a:pt x="1974" y="2095"/>
                  </a:cubicBezTo>
                  <a:cubicBezTo>
                    <a:pt x="1978" y="2099"/>
                    <a:pt x="1984" y="2101"/>
                    <a:pt x="1991" y="2101"/>
                  </a:cubicBezTo>
                  <a:cubicBezTo>
                    <a:pt x="1997" y="2101"/>
                    <a:pt x="2003" y="2099"/>
                    <a:pt x="2007" y="2095"/>
                  </a:cubicBezTo>
                  <a:cubicBezTo>
                    <a:pt x="2040" y="2087"/>
                    <a:pt x="2040" y="2045"/>
                    <a:pt x="2049" y="2012"/>
                  </a:cubicBezTo>
                  <a:cubicBezTo>
                    <a:pt x="2057" y="1987"/>
                    <a:pt x="2065" y="1954"/>
                    <a:pt x="2073" y="1929"/>
                  </a:cubicBezTo>
                  <a:cubicBezTo>
                    <a:pt x="2082" y="1904"/>
                    <a:pt x="2090" y="1888"/>
                    <a:pt x="2098" y="1871"/>
                  </a:cubicBezTo>
                  <a:cubicBezTo>
                    <a:pt x="2123" y="1871"/>
                    <a:pt x="2148" y="1880"/>
                    <a:pt x="2165" y="1880"/>
                  </a:cubicBezTo>
                  <a:cubicBezTo>
                    <a:pt x="2123" y="1938"/>
                    <a:pt x="2090" y="2004"/>
                    <a:pt x="2049" y="2062"/>
                  </a:cubicBezTo>
                  <a:cubicBezTo>
                    <a:pt x="1999" y="2136"/>
                    <a:pt x="1949" y="2219"/>
                    <a:pt x="1883" y="2294"/>
                  </a:cubicBezTo>
                  <a:cubicBezTo>
                    <a:pt x="1750" y="2451"/>
                    <a:pt x="1576" y="2542"/>
                    <a:pt x="1369" y="2576"/>
                  </a:cubicBezTo>
                  <a:cubicBezTo>
                    <a:pt x="1231" y="2598"/>
                    <a:pt x="1086" y="2605"/>
                    <a:pt x="940" y="2605"/>
                  </a:cubicBezTo>
                  <a:cubicBezTo>
                    <a:pt x="867" y="2605"/>
                    <a:pt x="795" y="2603"/>
                    <a:pt x="723" y="2600"/>
                  </a:cubicBezTo>
                  <a:cubicBezTo>
                    <a:pt x="507" y="2584"/>
                    <a:pt x="292" y="2551"/>
                    <a:pt x="93" y="2451"/>
                  </a:cubicBezTo>
                  <a:cubicBezTo>
                    <a:pt x="86" y="2448"/>
                    <a:pt x="79" y="2446"/>
                    <a:pt x="73" y="2446"/>
                  </a:cubicBezTo>
                  <a:cubicBezTo>
                    <a:pt x="32" y="2446"/>
                    <a:pt x="1" y="2504"/>
                    <a:pt x="43" y="2526"/>
                  </a:cubicBezTo>
                  <a:cubicBezTo>
                    <a:pt x="251" y="2650"/>
                    <a:pt x="466" y="2716"/>
                    <a:pt x="698" y="2750"/>
                  </a:cubicBezTo>
                  <a:cubicBezTo>
                    <a:pt x="810" y="2761"/>
                    <a:pt x="923" y="2767"/>
                    <a:pt x="1036" y="2767"/>
                  </a:cubicBezTo>
                  <a:cubicBezTo>
                    <a:pt x="1167" y="2767"/>
                    <a:pt x="1298" y="2759"/>
                    <a:pt x="1427" y="2741"/>
                  </a:cubicBezTo>
                  <a:cubicBezTo>
                    <a:pt x="1601" y="2716"/>
                    <a:pt x="1759" y="2650"/>
                    <a:pt x="1891" y="2551"/>
                  </a:cubicBezTo>
                  <a:lnTo>
                    <a:pt x="1916" y="2551"/>
                  </a:lnTo>
                  <a:cubicBezTo>
                    <a:pt x="1916" y="2559"/>
                    <a:pt x="1924" y="2559"/>
                    <a:pt x="1924" y="2559"/>
                  </a:cubicBezTo>
                  <a:cubicBezTo>
                    <a:pt x="1953" y="2568"/>
                    <a:pt x="1982" y="2571"/>
                    <a:pt x="2011" y="2571"/>
                  </a:cubicBezTo>
                  <a:cubicBezTo>
                    <a:pt x="2065" y="2571"/>
                    <a:pt x="2119" y="2559"/>
                    <a:pt x="2173" y="2542"/>
                  </a:cubicBezTo>
                  <a:cubicBezTo>
                    <a:pt x="2214" y="2526"/>
                    <a:pt x="2264" y="2509"/>
                    <a:pt x="2314" y="2501"/>
                  </a:cubicBezTo>
                  <a:lnTo>
                    <a:pt x="2355" y="2501"/>
                  </a:lnTo>
                  <a:cubicBezTo>
                    <a:pt x="2446" y="2509"/>
                    <a:pt x="2529" y="2534"/>
                    <a:pt x="2612" y="2559"/>
                  </a:cubicBezTo>
                  <a:lnTo>
                    <a:pt x="2620" y="2559"/>
                  </a:lnTo>
                  <a:cubicBezTo>
                    <a:pt x="2687" y="2617"/>
                    <a:pt x="2753" y="2658"/>
                    <a:pt x="2836" y="2683"/>
                  </a:cubicBezTo>
                  <a:cubicBezTo>
                    <a:pt x="2847" y="2688"/>
                    <a:pt x="2858" y="2690"/>
                    <a:pt x="2868" y="2690"/>
                  </a:cubicBezTo>
                  <a:cubicBezTo>
                    <a:pt x="2895" y="2690"/>
                    <a:pt x="2917" y="2676"/>
                    <a:pt x="2935" y="2658"/>
                  </a:cubicBezTo>
                  <a:cubicBezTo>
                    <a:pt x="2952" y="2675"/>
                    <a:pt x="2968" y="2683"/>
                    <a:pt x="2985" y="2692"/>
                  </a:cubicBezTo>
                  <a:cubicBezTo>
                    <a:pt x="3175" y="2808"/>
                    <a:pt x="3391" y="2899"/>
                    <a:pt x="3615" y="2940"/>
                  </a:cubicBezTo>
                  <a:cubicBezTo>
                    <a:pt x="3695" y="2956"/>
                    <a:pt x="3775" y="2965"/>
                    <a:pt x="3855" y="2965"/>
                  </a:cubicBezTo>
                  <a:cubicBezTo>
                    <a:pt x="3899" y="2965"/>
                    <a:pt x="3943" y="2963"/>
                    <a:pt x="3987" y="2957"/>
                  </a:cubicBezTo>
                  <a:cubicBezTo>
                    <a:pt x="4120" y="2940"/>
                    <a:pt x="4244" y="2899"/>
                    <a:pt x="4368" y="2874"/>
                  </a:cubicBezTo>
                  <a:cubicBezTo>
                    <a:pt x="4518" y="2841"/>
                    <a:pt x="4667" y="2824"/>
                    <a:pt x="4816" y="2816"/>
                  </a:cubicBezTo>
                  <a:cubicBezTo>
                    <a:pt x="4890" y="2808"/>
                    <a:pt x="4965" y="2808"/>
                    <a:pt x="5040" y="2808"/>
                  </a:cubicBezTo>
                  <a:cubicBezTo>
                    <a:pt x="5081" y="2808"/>
                    <a:pt x="5114" y="2808"/>
                    <a:pt x="5156" y="2799"/>
                  </a:cubicBezTo>
                  <a:cubicBezTo>
                    <a:pt x="5197" y="2799"/>
                    <a:pt x="5238" y="2783"/>
                    <a:pt x="5272" y="2783"/>
                  </a:cubicBezTo>
                  <a:cubicBezTo>
                    <a:pt x="5313" y="2783"/>
                    <a:pt x="5321" y="2725"/>
                    <a:pt x="5288" y="2716"/>
                  </a:cubicBezTo>
                  <a:cubicBezTo>
                    <a:pt x="5247" y="2700"/>
                    <a:pt x="5214" y="2683"/>
                    <a:pt x="5172" y="2675"/>
                  </a:cubicBezTo>
                  <a:cubicBezTo>
                    <a:pt x="5139" y="2667"/>
                    <a:pt x="5106" y="2658"/>
                    <a:pt x="5073" y="2658"/>
                  </a:cubicBezTo>
                  <a:cubicBezTo>
                    <a:pt x="4990" y="2650"/>
                    <a:pt x="4915" y="2642"/>
                    <a:pt x="4832" y="2642"/>
                  </a:cubicBezTo>
                  <a:cubicBezTo>
                    <a:pt x="4675" y="2642"/>
                    <a:pt x="4518" y="2658"/>
                    <a:pt x="4368" y="2683"/>
                  </a:cubicBezTo>
                  <a:cubicBezTo>
                    <a:pt x="4211" y="2708"/>
                    <a:pt x="4062" y="2741"/>
                    <a:pt x="3904" y="2750"/>
                  </a:cubicBezTo>
                  <a:cubicBezTo>
                    <a:pt x="3755" y="2750"/>
                    <a:pt x="3606" y="2725"/>
                    <a:pt x="3465" y="2675"/>
                  </a:cubicBezTo>
                  <a:cubicBezTo>
                    <a:pt x="3250" y="2600"/>
                    <a:pt x="3043" y="2501"/>
                    <a:pt x="2869" y="2360"/>
                  </a:cubicBezTo>
                  <a:cubicBezTo>
                    <a:pt x="2861" y="2327"/>
                    <a:pt x="2844" y="2302"/>
                    <a:pt x="2819" y="2286"/>
                  </a:cubicBezTo>
                  <a:cubicBezTo>
                    <a:pt x="2778" y="2252"/>
                    <a:pt x="2736" y="2228"/>
                    <a:pt x="2695" y="2203"/>
                  </a:cubicBezTo>
                  <a:cubicBezTo>
                    <a:pt x="2653" y="2153"/>
                    <a:pt x="2612" y="2103"/>
                    <a:pt x="2571" y="2045"/>
                  </a:cubicBezTo>
                  <a:cubicBezTo>
                    <a:pt x="2529" y="1979"/>
                    <a:pt x="2479" y="1896"/>
                    <a:pt x="2446" y="1822"/>
                  </a:cubicBezTo>
                  <a:cubicBezTo>
                    <a:pt x="2471" y="1805"/>
                    <a:pt x="2488" y="1788"/>
                    <a:pt x="2504" y="1772"/>
                  </a:cubicBezTo>
                  <a:cubicBezTo>
                    <a:pt x="2504" y="1780"/>
                    <a:pt x="2504" y="1797"/>
                    <a:pt x="2504" y="1805"/>
                  </a:cubicBezTo>
                  <a:cubicBezTo>
                    <a:pt x="2521" y="1822"/>
                    <a:pt x="2529" y="1846"/>
                    <a:pt x="2546" y="1863"/>
                  </a:cubicBezTo>
                  <a:cubicBezTo>
                    <a:pt x="2562" y="1888"/>
                    <a:pt x="2579" y="1913"/>
                    <a:pt x="2595" y="1929"/>
                  </a:cubicBezTo>
                  <a:cubicBezTo>
                    <a:pt x="2612" y="1946"/>
                    <a:pt x="2629" y="1962"/>
                    <a:pt x="2645" y="1979"/>
                  </a:cubicBezTo>
                  <a:cubicBezTo>
                    <a:pt x="2662" y="1987"/>
                    <a:pt x="2670" y="2004"/>
                    <a:pt x="2678" y="2012"/>
                  </a:cubicBezTo>
                  <a:cubicBezTo>
                    <a:pt x="2695" y="2012"/>
                    <a:pt x="2703" y="2020"/>
                    <a:pt x="2711" y="2029"/>
                  </a:cubicBezTo>
                  <a:cubicBezTo>
                    <a:pt x="2715" y="2030"/>
                    <a:pt x="2718" y="2030"/>
                    <a:pt x="2721" y="2030"/>
                  </a:cubicBezTo>
                  <a:cubicBezTo>
                    <a:pt x="2740" y="2030"/>
                    <a:pt x="2751" y="2010"/>
                    <a:pt x="2736" y="1996"/>
                  </a:cubicBezTo>
                  <a:cubicBezTo>
                    <a:pt x="2728" y="1987"/>
                    <a:pt x="2728" y="1979"/>
                    <a:pt x="2720" y="1971"/>
                  </a:cubicBezTo>
                  <a:cubicBezTo>
                    <a:pt x="2711" y="1954"/>
                    <a:pt x="2703" y="1946"/>
                    <a:pt x="2695" y="1938"/>
                  </a:cubicBezTo>
                  <a:cubicBezTo>
                    <a:pt x="2678" y="1921"/>
                    <a:pt x="2662" y="1904"/>
                    <a:pt x="2645" y="1880"/>
                  </a:cubicBezTo>
                  <a:cubicBezTo>
                    <a:pt x="2629" y="1863"/>
                    <a:pt x="2612" y="1846"/>
                    <a:pt x="2595" y="1830"/>
                  </a:cubicBezTo>
                  <a:cubicBezTo>
                    <a:pt x="2587" y="1813"/>
                    <a:pt x="2571" y="1788"/>
                    <a:pt x="2562" y="1772"/>
                  </a:cubicBezTo>
                  <a:cubicBezTo>
                    <a:pt x="2557" y="1762"/>
                    <a:pt x="2550" y="1758"/>
                    <a:pt x="2541" y="1758"/>
                  </a:cubicBezTo>
                  <a:cubicBezTo>
                    <a:pt x="2535" y="1758"/>
                    <a:pt x="2528" y="1760"/>
                    <a:pt x="2521" y="1764"/>
                  </a:cubicBezTo>
                  <a:cubicBezTo>
                    <a:pt x="2604" y="1681"/>
                    <a:pt x="2662" y="1581"/>
                    <a:pt x="2720" y="1474"/>
                  </a:cubicBezTo>
                  <a:cubicBezTo>
                    <a:pt x="2728" y="1523"/>
                    <a:pt x="2745" y="1573"/>
                    <a:pt x="2769" y="1623"/>
                  </a:cubicBezTo>
                  <a:cubicBezTo>
                    <a:pt x="2786" y="1672"/>
                    <a:pt x="2811" y="1714"/>
                    <a:pt x="2836" y="1755"/>
                  </a:cubicBezTo>
                  <a:cubicBezTo>
                    <a:pt x="2869" y="1797"/>
                    <a:pt x="2902" y="1846"/>
                    <a:pt x="2952" y="1863"/>
                  </a:cubicBezTo>
                  <a:cubicBezTo>
                    <a:pt x="2957" y="1867"/>
                    <a:pt x="2963" y="1868"/>
                    <a:pt x="2968" y="1868"/>
                  </a:cubicBezTo>
                  <a:cubicBezTo>
                    <a:pt x="2986" y="1868"/>
                    <a:pt x="3000" y="1847"/>
                    <a:pt x="2993" y="1822"/>
                  </a:cubicBezTo>
                  <a:cubicBezTo>
                    <a:pt x="2977" y="1788"/>
                    <a:pt x="2943" y="1747"/>
                    <a:pt x="2919" y="1714"/>
                  </a:cubicBezTo>
                  <a:cubicBezTo>
                    <a:pt x="2894" y="1672"/>
                    <a:pt x="2869" y="1631"/>
                    <a:pt x="2852" y="1581"/>
                  </a:cubicBezTo>
                  <a:cubicBezTo>
                    <a:pt x="2819" y="1515"/>
                    <a:pt x="2803" y="1440"/>
                    <a:pt x="2794" y="1358"/>
                  </a:cubicBezTo>
                  <a:cubicBezTo>
                    <a:pt x="2803" y="1349"/>
                    <a:pt x="2819" y="1333"/>
                    <a:pt x="2827" y="1316"/>
                  </a:cubicBezTo>
                  <a:cubicBezTo>
                    <a:pt x="2894" y="1233"/>
                    <a:pt x="2977" y="1150"/>
                    <a:pt x="3068" y="1084"/>
                  </a:cubicBezTo>
                  <a:cubicBezTo>
                    <a:pt x="3167" y="1010"/>
                    <a:pt x="3275" y="960"/>
                    <a:pt x="3341" y="852"/>
                  </a:cubicBezTo>
                  <a:cubicBezTo>
                    <a:pt x="3399" y="744"/>
                    <a:pt x="3424" y="620"/>
                    <a:pt x="3457" y="496"/>
                  </a:cubicBezTo>
                  <a:cubicBezTo>
                    <a:pt x="3482" y="372"/>
                    <a:pt x="3507" y="239"/>
                    <a:pt x="3523" y="98"/>
                  </a:cubicBezTo>
                  <a:cubicBezTo>
                    <a:pt x="3529" y="36"/>
                    <a:pt x="3472" y="1"/>
                    <a:pt x="3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5757700" y="2975875"/>
              <a:ext cx="14950" cy="3325"/>
            </a:xfrm>
            <a:custGeom>
              <a:rect b="b" l="l" r="r" t="t"/>
              <a:pathLst>
                <a:path extrusionOk="0" h="133" w="598">
                  <a:moveTo>
                    <a:pt x="227" y="1"/>
                  </a:moveTo>
                  <a:cubicBezTo>
                    <a:pt x="163" y="1"/>
                    <a:pt x="98" y="7"/>
                    <a:pt x="34" y="13"/>
                  </a:cubicBezTo>
                  <a:cubicBezTo>
                    <a:pt x="17" y="21"/>
                    <a:pt x="0" y="29"/>
                    <a:pt x="0" y="54"/>
                  </a:cubicBezTo>
                  <a:cubicBezTo>
                    <a:pt x="0" y="79"/>
                    <a:pt x="17" y="95"/>
                    <a:pt x="34" y="95"/>
                  </a:cubicBezTo>
                  <a:cubicBezTo>
                    <a:pt x="125" y="95"/>
                    <a:pt x="216" y="95"/>
                    <a:pt x="307" y="104"/>
                  </a:cubicBezTo>
                  <a:cubicBezTo>
                    <a:pt x="348" y="112"/>
                    <a:pt x="390" y="120"/>
                    <a:pt x="431" y="120"/>
                  </a:cubicBezTo>
                  <a:cubicBezTo>
                    <a:pt x="466" y="126"/>
                    <a:pt x="497" y="132"/>
                    <a:pt x="530" y="132"/>
                  </a:cubicBezTo>
                  <a:cubicBezTo>
                    <a:pt x="544" y="132"/>
                    <a:pt x="558" y="131"/>
                    <a:pt x="572" y="129"/>
                  </a:cubicBezTo>
                  <a:cubicBezTo>
                    <a:pt x="597" y="129"/>
                    <a:pt x="597" y="87"/>
                    <a:pt x="572" y="71"/>
                  </a:cubicBezTo>
                  <a:cubicBezTo>
                    <a:pt x="539" y="37"/>
                    <a:pt x="489" y="29"/>
                    <a:pt x="448" y="21"/>
                  </a:cubicBezTo>
                  <a:cubicBezTo>
                    <a:pt x="406" y="13"/>
                    <a:pt x="357" y="13"/>
                    <a:pt x="307" y="4"/>
                  </a:cubicBezTo>
                  <a:cubicBezTo>
                    <a:pt x="280" y="2"/>
                    <a:pt x="254" y="1"/>
                    <a:pt x="2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5653725" y="2975550"/>
              <a:ext cx="10775" cy="1700"/>
            </a:xfrm>
            <a:custGeom>
              <a:rect b="b" l="l" r="r" t="t"/>
              <a:pathLst>
                <a:path extrusionOk="0" h="68" w="431">
                  <a:moveTo>
                    <a:pt x="42" y="1"/>
                  </a:moveTo>
                  <a:cubicBezTo>
                    <a:pt x="0" y="1"/>
                    <a:pt x="0" y="67"/>
                    <a:pt x="42" y="67"/>
                  </a:cubicBezTo>
                  <a:lnTo>
                    <a:pt x="224" y="67"/>
                  </a:lnTo>
                  <a:cubicBezTo>
                    <a:pt x="257" y="67"/>
                    <a:pt x="290" y="59"/>
                    <a:pt x="323" y="59"/>
                  </a:cubicBezTo>
                  <a:cubicBezTo>
                    <a:pt x="356" y="59"/>
                    <a:pt x="381" y="59"/>
                    <a:pt x="414" y="50"/>
                  </a:cubicBezTo>
                  <a:cubicBezTo>
                    <a:pt x="431" y="50"/>
                    <a:pt x="431" y="26"/>
                    <a:pt x="414" y="17"/>
                  </a:cubicBezTo>
                  <a:cubicBezTo>
                    <a:pt x="381" y="17"/>
                    <a:pt x="348" y="9"/>
                    <a:pt x="323" y="9"/>
                  </a:cubicBezTo>
                  <a:lnTo>
                    <a:pt x="224" y="9"/>
                  </a:lnTo>
                  <a:cubicBezTo>
                    <a:pt x="216" y="1"/>
                    <a:pt x="199" y="1"/>
                    <a:pt x="1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738125" y="2912350"/>
              <a:ext cx="109900" cy="58575"/>
            </a:xfrm>
            <a:custGeom>
              <a:rect b="b" l="l" r="r" t="t"/>
              <a:pathLst>
                <a:path extrusionOk="0" h="2343" w="4396">
                  <a:moveTo>
                    <a:pt x="1138" y="0"/>
                  </a:moveTo>
                  <a:cubicBezTo>
                    <a:pt x="961" y="0"/>
                    <a:pt x="790" y="34"/>
                    <a:pt x="626" y="101"/>
                  </a:cubicBezTo>
                  <a:cubicBezTo>
                    <a:pt x="484" y="155"/>
                    <a:pt x="331" y="270"/>
                    <a:pt x="176" y="270"/>
                  </a:cubicBezTo>
                  <a:cubicBezTo>
                    <a:pt x="141" y="270"/>
                    <a:pt x="106" y="264"/>
                    <a:pt x="71" y="250"/>
                  </a:cubicBezTo>
                  <a:cubicBezTo>
                    <a:pt x="67" y="249"/>
                    <a:pt x="63" y="248"/>
                    <a:pt x="59" y="248"/>
                  </a:cubicBezTo>
                  <a:cubicBezTo>
                    <a:pt x="24" y="248"/>
                    <a:pt x="0" y="310"/>
                    <a:pt x="38" y="325"/>
                  </a:cubicBezTo>
                  <a:cubicBezTo>
                    <a:pt x="94" y="351"/>
                    <a:pt x="150" y="362"/>
                    <a:pt x="207" y="362"/>
                  </a:cubicBezTo>
                  <a:cubicBezTo>
                    <a:pt x="311" y="362"/>
                    <a:pt x="414" y="326"/>
                    <a:pt x="510" y="283"/>
                  </a:cubicBezTo>
                  <a:cubicBezTo>
                    <a:pt x="701" y="209"/>
                    <a:pt x="891" y="151"/>
                    <a:pt x="1098" y="151"/>
                  </a:cubicBezTo>
                  <a:cubicBezTo>
                    <a:pt x="1115" y="150"/>
                    <a:pt x="1132" y="150"/>
                    <a:pt x="1149" y="150"/>
                  </a:cubicBezTo>
                  <a:cubicBezTo>
                    <a:pt x="1331" y="150"/>
                    <a:pt x="1511" y="190"/>
                    <a:pt x="1678" y="259"/>
                  </a:cubicBezTo>
                  <a:cubicBezTo>
                    <a:pt x="1778" y="292"/>
                    <a:pt x="1869" y="333"/>
                    <a:pt x="1960" y="375"/>
                  </a:cubicBezTo>
                  <a:cubicBezTo>
                    <a:pt x="2051" y="408"/>
                    <a:pt x="2142" y="457"/>
                    <a:pt x="2242" y="474"/>
                  </a:cubicBezTo>
                  <a:cubicBezTo>
                    <a:pt x="2245" y="475"/>
                    <a:pt x="2249" y="475"/>
                    <a:pt x="2252" y="475"/>
                  </a:cubicBezTo>
                  <a:cubicBezTo>
                    <a:pt x="2287" y="475"/>
                    <a:pt x="2306" y="438"/>
                    <a:pt x="2283" y="408"/>
                  </a:cubicBezTo>
                  <a:cubicBezTo>
                    <a:pt x="2167" y="292"/>
                    <a:pt x="1993" y="209"/>
                    <a:pt x="1836" y="151"/>
                  </a:cubicBezTo>
                  <a:lnTo>
                    <a:pt x="1836" y="151"/>
                  </a:lnTo>
                  <a:cubicBezTo>
                    <a:pt x="2109" y="192"/>
                    <a:pt x="2383" y="292"/>
                    <a:pt x="2606" y="441"/>
                  </a:cubicBezTo>
                  <a:cubicBezTo>
                    <a:pt x="2772" y="565"/>
                    <a:pt x="2905" y="722"/>
                    <a:pt x="3012" y="896"/>
                  </a:cubicBezTo>
                  <a:cubicBezTo>
                    <a:pt x="3070" y="996"/>
                    <a:pt x="3120" y="1095"/>
                    <a:pt x="3170" y="1195"/>
                  </a:cubicBezTo>
                  <a:cubicBezTo>
                    <a:pt x="3186" y="1244"/>
                    <a:pt x="3211" y="1294"/>
                    <a:pt x="3228" y="1352"/>
                  </a:cubicBezTo>
                  <a:cubicBezTo>
                    <a:pt x="3244" y="1410"/>
                    <a:pt x="3253" y="1476"/>
                    <a:pt x="3286" y="1526"/>
                  </a:cubicBezTo>
                  <a:cubicBezTo>
                    <a:pt x="3304" y="1549"/>
                    <a:pt x="3331" y="1564"/>
                    <a:pt x="3358" y="1564"/>
                  </a:cubicBezTo>
                  <a:cubicBezTo>
                    <a:pt x="3381" y="1564"/>
                    <a:pt x="3403" y="1553"/>
                    <a:pt x="3418" y="1526"/>
                  </a:cubicBezTo>
                  <a:cubicBezTo>
                    <a:pt x="3468" y="1418"/>
                    <a:pt x="3427" y="1261"/>
                    <a:pt x="3393" y="1162"/>
                  </a:cubicBezTo>
                  <a:cubicBezTo>
                    <a:pt x="3360" y="1070"/>
                    <a:pt x="3311" y="979"/>
                    <a:pt x="3269" y="888"/>
                  </a:cubicBezTo>
                  <a:lnTo>
                    <a:pt x="3269" y="888"/>
                  </a:lnTo>
                  <a:cubicBezTo>
                    <a:pt x="3369" y="954"/>
                    <a:pt x="3476" y="1004"/>
                    <a:pt x="3567" y="1079"/>
                  </a:cubicBezTo>
                  <a:cubicBezTo>
                    <a:pt x="3700" y="1178"/>
                    <a:pt x="3816" y="1294"/>
                    <a:pt x="3907" y="1435"/>
                  </a:cubicBezTo>
                  <a:cubicBezTo>
                    <a:pt x="3998" y="1568"/>
                    <a:pt x="4073" y="1708"/>
                    <a:pt x="4131" y="1858"/>
                  </a:cubicBezTo>
                  <a:cubicBezTo>
                    <a:pt x="4156" y="1940"/>
                    <a:pt x="4181" y="2015"/>
                    <a:pt x="4205" y="2090"/>
                  </a:cubicBezTo>
                  <a:cubicBezTo>
                    <a:pt x="4230" y="2164"/>
                    <a:pt x="4255" y="2255"/>
                    <a:pt x="4297" y="2322"/>
                  </a:cubicBezTo>
                  <a:cubicBezTo>
                    <a:pt x="4303" y="2335"/>
                    <a:pt x="4316" y="2342"/>
                    <a:pt x="4330" y="2342"/>
                  </a:cubicBezTo>
                  <a:cubicBezTo>
                    <a:pt x="4349" y="2342"/>
                    <a:pt x="4370" y="2329"/>
                    <a:pt x="4379" y="2305"/>
                  </a:cubicBezTo>
                  <a:cubicBezTo>
                    <a:pt x="4396" y="2230"/>
                    <a:pt x="4379" y="2131"/>
                    <a:pt x="4371" y="2056"/>
                  </a:cubicBezTo>
                  <a:cubicBezTo>
                    <a:pt x="4355" y="1974"/>
                    <a:pt x="4330" y="1891"/>
                    <a:pt x="4297" y="1816"/>
                  </a:cubicBezTo>
                  <a:cubicBezTo>
                    <a:pt x="4230" y="1650"/>
                    <a:pt x="4156" y="1501"/>
                    <a:pt x="4048" y="1360"/>
                  </a:cubicBezTo>
                  <a:cubicBezTo>
                    <a:pt x="3949" y="1228"/>
                    <a:pt x="3841" y="1104"/>
                    <a:pt x="3708" y="1004"/>
                  </a:cubicBezTo>
                  <a:cubicBezTo>
                    <a:pt x="3642" y="954"/>
                    <a:pt x="3567" y="913"/>
                    <a:pt x="3493" y="880"/>
                  </a:cubicBezTo>
                  <a:cubicBezTo>
                    <a:pt x="3393" y="830"/>
                    <a:pt x="3294" y="797"/>
                    <a:pt x="3211" y="722"/>
                  </a:cubicBezTo>
                  <a:cubicBezTo>
                    <a:pt x="3201" y="713"/>
                    <a:pt x="3189" y="709"/>
                    <a:pt x="3177" y="709"/>
                  </a:cubicBezTo>
                  <a:cubicBezTo>
                    <a:pt x="3168" y="709"/>
                    <a:pt x="3160" y="711"/>
                    <a:pt x="3153" y="714"/>
                  </a:cubicBezTo>
                  <a:cubicBezTo>
                    <a:pt x="3045" y="548"/>
                    <a:pt x="2905" y="399"/>
                    <a:pt x="2739" y="283"/>
                  </a:cubicBezTo>
                  <a:cubicBezTo>
                    <a:pt x="2548" y="159"/>
                    <a:pt x="2341" y="68"/>
                    <a:pt x="2117" y="35"/>
                  </a:cubicBezTo>
                  <a:cubicBezTo>
                    <a:pt x="2016" y="15"/>
                    <a:pt x="1916" y="7"/>
                    <a:pt x="1816" y="7"/>
                  </a:cubicBezTo>
                  <a:cubicBezTo>
                    <a:pt x="1704" y="7"/>
                    <a:pt x="1593" y="17"/>
                    <a:pt x="1479" y="35"/>
                  </a:cubicBezTo>
                  <a:cubicBezTo>
                    <a:pt x="1388" y="18"/>
                    <a:pt x="1289" y="2"/>
                    <a:pt x="1198" y="2"/>
                  </a:cubicBezTo>
                  <a:cubicBezTo>
                    <a:pt x="1178" y="1"/>
                    <a:pt x="1158" y="0"/>
                    <a:pt x="11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824200" y="2948350"/>
              <a:ext cx="6650" cy="16875"/>
            </a:xfrm>
            <a:custGeom>
              <a:rect b="b" l="l" r="r" t="t"/>
              <a:pathLst>
                <a:path extrusionOk="0" h="675" w="266">
                  <a:moveTo>
                    <a:pt x="80" y="1"/>
                  </a:moveTo>
                  <a:cubicBezTo>
                    <a:pt x="42" y="1"/>
                    <a:pt x="0" y="34"/>
                    <a:pt x="17" y="78"/>
                  </a:cubicBezTo>
                  <a:cubicBezTo>
                    <a:pt x="58" y="169"/>
                    <a:pt x="83" y="268"/>
                    <a:pt x="108" y="360"/>
                  </a:cubicBezTo>
                  <a:cubicBezTo>
                    <a:pt x="116" y="409"/>
                    <a:pt x="124" y="459"/>
                    <a:pt x="124" y="509"/>
                  </a:cubicBezTo>
                  <a:cubicBezTo>
                    <a:pt x="133" y="534"/>
                    <a:pt x="133" y="550"/>
                    <a:pt x="133" y="575"/>
                  </a:cubicBezTo>
                  <a:cubicBezTo>
                    <a:pt x="141" y="600"/>
                    <a:pt x="149" y="625"/>
                    <a:pt x="158" y="650"/>
                  </a:cubicBezTo>
                  <a:cubicBezTo>
                    <a:pt x="166" y="666"/>
                    <a:pt x="182" y="674"/>
                    <a:pt x="198" y="674"/>
                  </a:cubicBezTo>
                  <a:cubicBezTo>
                    <a:pt x="213" y="674"/>
                    <a:pt x="228" y="666"/>
                    <a:pt x="232" y="650"/>
                  </a:cubicBezTo>
                  <a:cubicBezTo>
                    <a:pt x="265" y="600"/>
                    <a:pt x="257" y="550"/>
                    <a:pt x="257" y="492"/>
                  </a:cubicBezTo>
                  <a:cubicBezTo>
                    <a:pt x="249" y="442"/>
                    <a:pt x="240" y="384"/>
                    <a:pt x="232" y="335"/>
                  </a:cubicBezTo>
                  <a:cubicBezTo>
                    <a:pt x="207" y="227"/>
                    <a:pt x="174" y="128"/>
                    <a:pt x="124" y="28"/>
                  </a:cubicBezTo>
                  <a:cubicBezTo>
                    <a:pt x="116" y="9"/>
                    <a:pt x="99" y="1"/>
                    <a:pt x="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5800225" y="2956725"/>
              <a:ext cx="48025" cy="71300"/>
            </a:xfrm>
            <a:custGeom>
              <a:rect b="b" l="l" r="r" t="t"/>
              <a:pathLst>
                <a:path extrusionOk="0" h="2852" w="1921">
                  <a:moveTo>
                    <a:pt x="1523" y="0"/>
                  </a:moveTo>
                  <a:cubicBezTo>
                    <a:pt x="1499" y="0"/>
                    <a:pt x="1473" y="17"/>
                    <a:pt x="1473" y="49"/>
                  </a:cubicBezTo>
                  <a:cubicBezTo>
                    <a:pt x="1481" y="281"/>
                    <a:pt x="1531" y="505"/>
                    <a:pt x="1589" y="729"/>
                  </a:cubicBezTo>
                  <a:cubicBezTo>
                    <a:pt x="1639" y="944"/>
                    <a:pt x="1688" y="1176"/>
                    <a:pt x="1639" y="1400"/>
                  </a:cubicBezTo>
                  <a:cubicBezTo>
                    <a:pt x="1589" y="1615"/>
                    <a:pt x="1473" y="1814"/>
                    <a:pt x="1332" y="1980"/>
                  </a:cubicBezTo>
                  <a:cubicBezTo>
                    <a:pt x="1291" y="2030"/>
                    <a:pt x="1249" y="2079"/>
                    <a:pt x="1199" y="2129"/>
                  </a:cubicBezTo>
                  <a:cubicBezTo>
                    <a:pt x="1193" y="2117"/>
                    <a:pt x="1178" y="2109"/>
                    <a:pt x="1161" y="2109"/>
                  </a:cubicBezTo>
                  <a:cubicBezTo>
                    <a:pt x="1155" y="2109"/>
                    <a:pt x="1148" y="2110"/>
                    <a:pt x="1141" y="2113"/>
                  </a:cubicBezTo>
                  <a:cubicBezTo>
                    <a:pt x="1092" y="2129"/>
                    <a:pt x="1050" y="2171"/>
                    <a:pt x="1009" y="2195"/>
                  </a:cubicBezTo>
                  <a:cubicBezTo>
                    <a:pt x="959" y="2220"/>
                    <a:pt x="918" y="2245"/>
                    <a:pt x="868" y="2270"/>
                  </a:cubicBezTo>
                  <a:lnTo>
                    <a:pt x="851" y="2287"/>
                  </a:lnTo>
                  <a:cubicBezTo>
                    <a:pt x="918" y="2179"/>
                    <a:pt x="976" y="2063"/>
                    <a:pt x="1009" y="1939"/>
                  </a:cubicBezTo>
                  <a:cubicBezTo>
                    <a:pt x="1042" y="1823"/>
                    <a:pt x="1075" y="1665"/>
                    <a:pt x="1025" y="1549"/>
                  </a:cubicBezTo>
                  <a:cubicBezTo>
                    <a:pt x="1013" y="1524"/>
                    <a:pt x="990" y="1512"/>
                    <a:pt x="968" y="1512"/>
                  </a:cubicBezTo>
                  <a:cubicBezTo>
                    <a:pt x="947" y="1512"/>
                    <a:pt x="926" y="1524"/>
                    <a:pt x="918" y="1549"/>
                  </a:cubicBezTo>
                  <a:cubicBezTo>
                    <a:pt x="876" y="1657"/>
                    <a:pt x="876" y="1781"/>
                    <a:pt x="843" y="1889"/>
                  </a:cubicBezTo>
                  <a:cubicBezTo>
                    <a:pt x="810" y="1997"/>
                    <a:pt x="769" y="2104"/>
                    <a:pt x="711" y="2204"/>
                  </a:cubicBezTo>
                  <a:cubicBezTo>
                    <a:pt x="653" y="2287"/>
                    <a:pt x="586" y="2378"/>
                    <a:pt x="512" y="2452"/>
                  </a:cubicBezTo>
                  <a:cubicBezTo>
                    <a:pt x="437" y="2485"/>
                    <a:pt x="363" y="2519"/>
                    <a:pt x="288" y="2560"/>
                  </a:cubicBezTo>
                  <a:cubicBezTo>
                    <a:pt x="189" y="2610"/>
                    <a:pt x="97" y="2676"/>
                    <a:pt x="31" y="2767"/>
                  </a:cubicBezTo>
                  <a:cubicBezTo>
                    <a:pt x="1" y="2813"/>
                    <a:pt x="40" y="2851"/>
                    <a:pt x="78" y="2851"/>
                  </a:cubicBezTo>
                  <a:cubicBezTo>
                    <a:pt x="82" y="2851"/>
                    <a:pt x="86" y="2851"/>
                    <a:pt x="89" y="2850"/>
                  </a:cubicBezTo>
                  <a:cubicBezTo>
                    <a:pt x="313" y="2825"/>
                    <a:pt x="520" y="2709"/>
                    <a:pt x="719" y="2610"/>
                  </a:cubicBezTo>
                  <a:cubicBezTo>
                    <a:pt x="769" y="2585"/>
                    <a:pt x="818" y="2560"/>
                    <a:pt x="860" y="2527"/>
                  </a:cubicBezTo>
                  <a:cubicBezTo>
                    <a:pt x="860" y="2565"/>
                    <a:pt x="887" y="2602"/>
                    <a:pt x="924" y="2602"/>
                  </a:cubicBezTo>
                  <a:cubicBezTo>
                    <a:pt x="927" y="2602"/>
                    <a:pt x="931" y="2602"/>
                    <a:pt x="934" y="2601"/>
                  </a:cubicBezTo>
                  <a:cubicBezTo>
                    <a:pt x="1042" y="2560"/>
                    <a:pt x="1150" y="2461"/>
                    <a:pt x="1241" y="2394"/>
                  </a:cubicBezTo>
                  <a:cubicBezTo>
                    <a:pt x="1340" y="2320"/>
                    <a:pt x="1431" y="2229"/>
                    <a:pt x="1514" y="2129"/>
                  </a:cubicBezTo>
                  <a:cubicBezTo>
                    <a:pt x="1680" y="1947"/>
                    <a:pt x="1804" y="1731"/>
                    <a:pt x="1862" y="1491"/>
                  </a:cubicBezTo>
                  <a:cubicBezTo>
                    <a:pt x="1920" y="1243"/>
                    <a:pt x="1887" y="994"/>
                    <a:pt x="1821" y="754"/>
                  </a:cubicBezTo>
                  <a:cubicBezTo>
                    <a:pt x="1746" y="505"/>
                    <a:pt x="1630" y="273"/>
                    <a:pt x="1564" y="33"/>
                  </a:cubicBezTo>
                  <a:cubicBezTo>
                    <a:pt x="1560" y="11"/>
                    <a:pt x="1542" y="0"/>
                    <a:pt x="1523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5786900" y="3018125"/>
              <a:ext cx="9975" cy="7225"/>
            </a:xfrm>
            <a:custGeom>
              <a:rect b="b" l="l" r="r" t="t"/>
              <a:pathLst>
                <a:path extrusionOk="0" h="289" w="399">
                  <a:moveTo>
                    <a:pt x="345" y="0"/>
                  </a:moveTo>
                  <a:cubicBezTo>
                    <a:pt x="332" y="0"/>
                    <a:pt x="320" y="5"/>
                    <a:pt x="307" y="13"/>
                  </a:cubicBezTo>
                  <a:cubicBezTo>
                    <a:pt x="291" y="29"/>
                    <a:pt x="266" y="54"/>
                    <a:pt x="241" y="71"/>
                  </a:cubicBezTo>
                  <a:cubicBezTo>
                    <a:pt x="216" y="87"/>
                    <a:pt x="200" y="104"/>
                    <a:pt x="175" y="121"/>
                  </a:cubicBezTo>
                  <a:cubicBezTo>
                    <a:pt x="150" y="137"/>
                    <a:pt x="125" y="154"/>
                    <a:pt x="100" y="170"/>
                  </a:cubicBezTo>
                  <a:cubicBezTo>
                    <a:pt x="75" y="187"/>
                    <a:pt x="50" y="203"/>
                    <a:pt x="26" y="220"/>
                  </a:cubicBezTo>
                  <a:cubicBezTo>
                    <a:pt x="9" y="228"/>
                    <a:pt x="1" y="253"/>
                    <a:pt x="9" y="270"/>
                  </a:cubicBezTo>
                  <a:cubicBezTo>
                    <a:pt x="16" y="276"/>
                    <a:pt x="28" y="288"/>
                    <a:pt x="41" y="288"/>
                  </a:cubicBezTo>
                  <a:cubicBezTo>
                    <a:pt x="44" y="288"/>
                    <a:pt x="47" y="288"/>
                    <a:pt x="50" y="286"/>
                  </a:cubicBezTo>
                  <a:cubicBezTo>
                    <a:pt x="84" y="278"/>
                    <a:pt x="117" y="261"/>
                    <a:pt x="142" y="253"/>
                  </a:cubicBezTo>
                  <a:cubicBezTo>
                    <a:pt x="175" y="237"/>
                    <a:pt x="200" y="220"/>
                    <a:pt x="224" y="203"/>
                  </a:cubicBezTo>
                  <a:cubicBezTo>
                    <a:pt x="282" y="162"/>
                    <a:pt x="332" y="129"/>
                    <a:pt x="382" y="79"/>
                  </a:cubicBezTo>
                  <a:cubicBezTo>
                    <a:pt x="398" y="63"/>
                    <a:pt x="398" y="29"/>
                    <a:pt x="382" y="13"/>
                  </a:cubicBezTo>
                  <a:cubicBezTo>
                    <a:pt x="369" y="5"/>
                    <a:pt x="357" y="0"/>
                    <a:pt x="345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5653075" y="2997075"/>
              <a:ext cx="22325" cy="25625"/>
            </a:xfrm>
            <a:custGeom>
              <a:rect b="b" l="l" r="r" t="t"/>
              <a:pathLst>
                <a:path extrusionOk="0" h="1025" w="893">
                  <a:moveTo>
                    <a:pt x="51" y="1"/>
                  </a:moveTo>
                  <a:cubicBezTo>
                    <a:pt x="24" y="1"/>
                    <a:pt x="0" y="30"/>
                    <a:pt x="18" y="59"/>
                  </a:cubicBezTo>
                  <a:cubicBezTo>
                    <a:pt x="101" y="217"/>
                    <a:pt x="175" y="383"/>
                    <a:pt x="275" y="532"/>
                  </a:cubicBezTo>
                  <a:cubicBezTo>
                    <a:pt x="316" y="598"/>
                    <a:pt x="358" y="656"/>
                    <a:pt x="416" y="697"/>
                  </a:cubicBezTo>
                  <a:cubicBezTo>
                    <a:pt x="457" y="725"/>
                    <a:pt x="509" y="741"/>
                    <a:pt x="564" y="741"/>
                  </a:cubicBezTo>
                  <a:cubicBezTo>
                    <a:pt x="575" y="741"/>
                    <a:pt x="586" y="740"/>
                    <a:pt x="598" y="739"/>
                  </a:cubicBezTo>
                  <a:cubicBezTo>
                    <a:pt x="598" y="747"/>
                    <a:pt x="598" y="747"/>
                    <a:pt x="598" y="755"/>
                  </a:cubicBezTo>
                  <a:cubicBezTo>
                    <a:pt x="631" y="805"/>
                    <a:pt x="656" y="855"/>
                    <a:pt x="689" y="896"/>
                  </a:cubicBezTo>
                  <a:cubicBezTo>
                    <a:pt x="722" y="946"/>
                    <a:pt x="772" y="987"/>
                    <a:pt x="822" y="1021"/>
                  </a:cubicBezTo>
                  <a:cubicBezTo>
                    <a:pt x="827" y="1023"/>
                    <a:pt x="832" y="1024"/>
                    <a:pt x="837" y="1024"/>
                  </a:cubicBezTo>
                  <a:cubicBezTo>
                    <a:pt x="866" y="1024"/>
                    <a:pt x="892" y="990"/>
                    <a:pt x="871" y="963"/>
                  </a:cubicBezTo>
                  <a:cubicBezTo>
                    <a:pt x="846" y="921"/>
                    <a:pt x="822" y="871"/>
                    <a:pt x="797" y="830"/>
                  </a:cubicBezTo>
                  <a:cubicBezTo>
                    <a:pt x="764" y="789"/>
                    <a:pt x="730" y="739"/>
                    <a:pt x="706" y="689"/>
                  </a:cubicBezTo>
                  <a:cubicBezTo>
                    <a:pt x="648" y="598"/>
                    <a:pt x="606" y="499"/>
                    <a:pt x="573" y="399"/>
                  </a:cubicBezTo>
                  <a:cubicBezTo>
                    <a:pt x="566" y="379"/>
                    <a:pt x="549" y="370"/>
                    <a:pt x="531" y="370"/>
                  </a:cubicBezTo>
                  <a:cubicBezTo>
                    <a:pt x="506" y="370"/>
                    <a:pt x="480" y="390"/>
                    <a:pt x="490" y="424"/>
                  </a:cubicBezTo>
                  <a:cubicBezTo>
                    <a:pt x="507" y="499"/>
                    <a:pt x="523" y="573"/>
                    <a:pt x="556" y="648"/>
                  </a:cubicBezTo>
                  <a:cubicBezTo>
                    <a:pt x="474" y="598"/>
                    <a:pt x="407" y="515"/>
                    <a:pt x="358" y="441"/>
                  </a:cubicBezTo>
                  <a:cubicBezTo>
                    <a:pt x="266" y="300"/>
                    <a:pt x="175" y="159"/>
                    <a:pt x="84" y="18"/>
                  </a:cubicBezTo>
                  <a:cubicBezTo>
                    <a:pt x="74" y="6"/>
                    <a:pt x="63" y="1"/>
                    <a:pt x="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762850" y="3016975"/>
              <a:ext cx="16825" cy="18875"/>
            </a:xfrm>
            <a:custGeom>
              <a:rect b="b" l="l" r="r" t="t"/>
              <a:pathLst>
                <a:path extrusionOk="0" h="755" w="673">
                  <a:moveTo>
                    <a:pt x="565" y="1"/>
                  </a:moveTo>
                  <a:cubicBezTo>
                    <a:pt x="553" y="1"/>
                    <a:pt x="540" y="5"/>
                    <a:pt x="532" y="17"/>
                  </a:cubicBezTo>
                  <a:cubicBezTo>
                    <a:pt x="515" y="34"/>
                    <a:pt x="515" y="51"/>
                    <a:pt x="507" y="75"/>
                  </a:cubicBezTo>
                  <a:cubicBezTo>
                    <a:pt x="507" y="84"/>
                    <a:pt x="507" y="92"/>
                    <a:pt x="507" y="100"/>
                  </a:cubicBezTo>
                  <a:cubicBezTo>
                    <a:pt x="490" y="133"/>
                    <a:pt x="482" y="167"/>
                    <a:pt x="474" y="200"/>
                  </a:cubicBezTo>
                  <a:cubicBezTo>
                    <a:pt x="449" y="258"/>
                    <a:pt x="399" y="307"/>
                    <a:pt x="358" y="349"/>
                  </a:cubicBezTo>
                  <a:cubicBezTo>
                    <a:pt x="308" y="399"/>
                    <a:pt x="250" y="448"/>
                    <a:pt x="200" y="498"/>
                  </a:cubicBezTo>
                  <a:cubicBezTo>
                    <a:pt x="151" y="556"/>
                    <a:pt x="93" y="606"/>
                    <a:pt x="35" y="664"/>
                  </a:cubicBezTo>
                  <a:cubicBezTo>
                    <a:pt x="1" y="698"/>
                    <a:pt x="34" y="755"/>
                    <a:pt x="75" y="755"/>
                  </a:cubicBezTo>
                  <a:cubicBezTo>
                    <a:pt x="84" y="755"/>
                    <a:pt x="92" y="752"/>
                    <a:pt x="101" y="747"/>
                  </a:cubicBezTo>
                  <a:cubicBezTo>
                    <a:pt x="234" y="647"/>
                    <a:pt x="374" y="556"/>
                    <a:pt x="507" y="448"/>
                  </a:cubicBezTo>
                  <a:cubicBezTo>
                    <a:pt x="565" y="390"/>
                    <a:pt x="615" y="324"/>
                    <a:pt x="640" y="241"/>
                  </a:cubicBezTo>
                  <a:cubicBezTo>
                    <a:pt x="656" y="208"/>
                    <a:pt x="673" y="158"/>
                    <a:pt x="656" y="117"/>
                  </a:cubicBezTo>
                  <a:cubicBezTo>
                    <a:pt x="648" y="75"/>
                    <a:pt x="640" y="26"/>
                    <a:pt x="606" y="9"/>
                  </a:cubicBezTo>
                  <a:lnTo>
                    <a:pt x="598" y="9"/>
                  </a:lnTo>
                  <a:cubicBezTo>
                    <a:pt x="590" y="5"/>
                    <a:pt x="577" y="1"/>
                    <a:pt x="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753775" y="3022475"/>
              <a:ext cx="8875" cy="10650"/>
            </a:xfrm>
            <a:custGeom>
              <a:rect b="b" l="l" r="r" t="t"/>
              <a:pathLst>
                <a:path extrusionOk="0" h="426" w="355">
                  <a:moveTo>
                    <a:pt x="300" y="0"/>
                  </a:moveTo>
                  <a:cubicBezTo>
                    <a:pt x="294" y="0"/>
                    <a:pt x="288" y="1"/>
                    <a:pt x="282" y="5"/>
                  </a:cubicBezTo>
                  <a:cubicBezTo>
                    <a:pt x="224" y="46"/>
                    <a:pt x="174" y="112"/>
                    <a:pt x="133" y="170"/>
                  </a:cubicBezTo>
                  <a:cubicBezTo>
                    <a:pt x="91" y="220"/>
                    <a:pt x="58" y="278"/>
                    <a:pt x="17" y="336"/>
                  </a:cubicBezTo>
                  <a:cubicBezTo>
                    <a:pt x="0" y="361"/>
                    <a:pt x="8" y="402"/>
                    <a:pt x="33" y="419"/>
                  </a:cubicBezTo>
                  <a:cubicBezTo>
                    <a:pt x="42" y="423"/>
                    <a:pt x="52" y="425"/>
                    <a:pt x="61" y="425"/>
                  </a:cubicBezTo>
                  <a:cubicBezTo>
                    <a:pt x="84" y="425"/>
                    <a:pt x="106" y="412"/>
                    <a:pt x="124" y="394"/>
                  </a:cubicBezTo>
                  <a:cubicBezTo>
                    <a:pt x="157" y="344"/>
                    <a:pt x="199" y="286"/>
                    <a:pt x="240" y="237"/>
                  </a:cubicBezTo>
                  <a:cubicBezTo>
                    <a:pt x="282" y="179"/>
                    <a:pt x="323" y="121"/>
                    <a:pt x="348" y="54"/>
                  </a:cubicBezTo>
                  <a:cubicBezTo>
                    <a:pt x="355" y="27"/>
                    <a:pt x="328" y="0"/>
                    <a:pt x="3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690025" y="3012050"/>
              <a:ext cx="12150" cy="14925"/>
            </a:xfrm>
            <a:custGeom>
              <a:rect b="b" l="l" r="r" t="t"/>
              <a:pathLst>
                <a:path extrusionOk="0" h="597" w="486">
                  <a:moveTo>
                    <a:pt x="47" y="0"/>
                  </a:moveTo>
                  <a:cubicBezTo>
                    <a:pt x="26" y="0"/>
                    <a:pt x="1" y="21"/>
                    <a:pt x="6" y="49"/>
                  </a:cubicBezTo>
                  <a:cubicBezTo>
                    <a:pt x="40" y="156"/>
                    <a:pt x="89" y="264"/>
                    <a:pt x="156" y="364"/>
                  </a:cubicBezTo>
                  <a:cubicBezTo>
                    <a:pt x="222" y="455"/>
                    <a:pt x="305" y="554"/>
                    <a:pt x="421" y="596"/>
                  </a:cubicBezTo>
                  <a:cubicBezTo>
                    <a:pt x="424" y="596"/>
                    <a:pt x="427" y="597"/>
                    <a:pt x="429" y="597"/>
                  </a:cubicBezTo>
                  <a:cubicBezTo>
                    <a:pt x="459" y="597"/>
                    <a:pt x="486" y="559"/>
                    <a:pt x="470" y="529"/>
                  </a:cubicBezTo>
                  <a:cubicBezTo>
                    <a:pt x="404" y="446"/>
                    <a:pt x="313" y="372"/>
                    <a:pt x="247" y="289"/>
                  </a:cubicBezTo>
                  <a:cubicBezTo>
                    <a:pt x="172" y="206"/>
                    <a:pt x="114" y="115"/>
                    <a:pt x="73" y="16"/>
                  </a:cubicBezTo>
                  <a:cubicBezTo>
                    <a:pt x="67" y="5"/>
                    <a:pt x="58" y="0"/>
                    <a:pt x="47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687275" y="2907250"/>
              <a:ext cx="3125" cy="4075"/>
            </a:xfrm>
            <a:custGeom>
              <a:rect b="b" l="l" r="r" t="t"/>
              <a:pathLst>
                <a:path extrusionOk="0" h="163" w="125">
                  <a:moveTo>
                    <a:pt x="93" y="1"/>
                  </a:moveTo>
                  <a:cubicBezTo>
                    <a:pt x="87" y="1"/>
                    <a:pt x="83" y="3"/>
                    <a:pt x="83" y="7"/>
                  </a:cubicBezTo>
                  <a:cubicBezTo>
                    <a:pt x="75" y="15"/>
                    <a:pt x="67" y="23"/>
                    <a:pt x="58" y="40"/>
                  </a:cubicBezTo>
                  <a:cubicBezTo>
                    <a:pt x="50" y="40"/>
                    <a:pt x="50" y="48"/>
                    <a:pt x="42" y="57"/>
                  </a:cubicBezTo>
                  <a:lnTo>
                    <a:pt x="50" y="57"/>
                  </a:lnTo>
                  <a:cubicBezTo>
                    <a:pt x="34" y="73"/>
                    <a:pt x="25" y="90"/>
                    <a:pt x="17" y="106"/>
                  </a:cubicBezTo>
                  <a:cubicBezTo>
                    <a:pt x="0" y="123"/>
                    <a:pt x="17" y="148"/>
                    <a:pt x="34" y="156"/>
                  </a:cubicBezTo>
                  <a:cubicBezTo>
                    <a:pt x="38" y="160"/>
                    <a:pt x="42" y="162"/>
                    <a:pt x="47" y="162"/>
                  </a:cubicBezTo>
                  <a:cubicBezTo>
                    <a:pt x="52" y="162"/>
                    <a:pt x="58" y="160"/>
                    <a:pt x="67" y="156"/>
                  </a:cubicBezTo>
                  <a:cubicBezTo>
                    <a:pt x="67" y="156"/>
                    <a:pt x="75" y="156"/>
                    <a:pt x="75" y="148"/>
                  </a:cubicBezTo>
                  <a:cubicBezTo>
                    <a:pt x="83" y="139"/>
                    <a:pt x="83" y="139"/>
                    <a:pt x="83" y="131"/>
                  </a:cubicBezTo>
                  <a:cubicBezTo>
                    <a:pt x="92" y="115"/>
                    <a:pt x="100" y="98"/>
                    <a:pt x="108" y="81"/>
                  </a:cubicBezTo>
                  <a:lnTo>
                    <a:pt x="116" y="57"/>
                  </a:lnTo>
                  <a:cubicBezTo>
                    <a:pt x="116" y="48"/>
                    <a:pt x="116" y="40"/>
                    <a:pt x="125" y="32"/>
                  </a:cubicBezTo>
                  <a:cubicBezTo>
                    <a:pt x="125" y="23"/>
                    <a:pt x="116" y="15"/>
                    <a:pt x="108" y="7"/>
                  </a:cubicBezTo>
                  <a:cubicBezTo>
                    <a:pt x="104" y="3"/>
                    <a:pt x="98" y="1"/>
                    <a:pt x="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690175" y="2906575"/>
              <a:ext cx="3125" cy="5000"/>
            </a:xfrm>
            <a:custGeom>
              <a:rect b="b" l="l" r="r" t="t"/>
              <a:pathLst>
                <a:path extrusionOk="0" h="200" w="125">
                  <a:moveTo>
                    <a:pt x="100" y="1"/>
                  </a:moveTo>
                  <a:cubicBezTo>
                    <a:pt x="83" y="1"/>
                    <a:pt x="67" y="9"/>
                    <a:pt x="58" y="17"/>
                  </a:cubicBezTo>
                  <a:cubicBezTo>
                    <a:pt x="58" y="17"/>
                    <a:pt x="50" y="26"/>
                    <a:pt x="50" y="34"/>
                  </a:cubicBezTo>
                  <a:cubicBezTo>
                    <a:pt x="42" y="42"/>
                    <a:pt x="42" y="50"/>
                    <a:pt x="42" y="59"/>
                  </a:cubicBezTo>
                  <a:cubicBezTo>
                    <a:pt x="34" y="67"/>
                    <a:pt x="34" y="75"/>
                    <a:pt x="25" y="92"/>
                  </a:cubicBezTo>
                  <a:cubicBezTo>
                    <a:pt x="17" y="108"/>
                    <a:pt x="9" y="133"/>
                    <a:pt x="0" y="150"/>
                  </a:cubicBezTo>
                  <a:cubicBezTo>
                    <a:pt x="0" y="158"/>
                    <a:pt x="0" y="175"/>
                    <a:pt x="9" y="183"/>
                  </a:cubicBezTo>
                  <a:cubicBezTo>
                    <a:pt x="9" y="191"/>
                    <a:pt x="17" y="200"/>
                    <a:pt x="34" y="200"/>
                  </a:cubicBezTo>
                  <a:lnTo>
                    <a:pt x="58" y="200"/>
                  </a:lnTo>
                  <a:cubicBezTo>
                    <a:pt x="75" y="191"/>
                    <a:pt x="75" y="183"/>
                    <a:pt x="83" y="175"/>
                  </a:cubicBezTo>
                  <a:cubicBezTo>
                    <a:pt x="92" y="150"/>
                    <a:pt x="100" y="133"/>
                    <a:pt x="100" y="108"/>
                  </a:cubicBezTo>
                  <a:cubicBezTo>
                    <a:pt x="108" y="100"/>
                    <a:pt x="108" y="92"/>
                    <a:pt x="116" y="75"/>
                  </a:cubicBezTo>
                  <a:cubicBezTo>
                    <a:pt x="125" y="67"/>
                    <a:pt x="125" y="50"/>
                    <a:pt x="125" y="34"/>
                  </a:cubicBezTo>
                  <a:cubicBezTo>
                    <a:pt x="125" y="26"/>
                    <a:pt x="116" y="26"/>
                    <a:pt x="116" y="17"/>
                  </a:cubicBezTo>
                  <a:cubicBezTo>
                    <a:pt x="108" y="9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724975" y="2907250"/>
              <a:ext cx="4775" cy="5450"/>
            </a:xfrm>
            <a:custGeom>
              <a:rect b="b" l="l" r="r" t="t"/>
              <a:pathLst>
                <a:path extrusionOk="0" h="218" w="191">
                  <a:moveTo>
                    <a:pt x="158" y="1"/>
                  </a:moveTo>
                  <a:cubicBezTo>
                    <a:pt x="150" y="1"/>
                    <a:pt x="141" y="3"/>
                    <a:pt x="133" y="7"/>
                  </a:cubicBezTo>
                  <a:cubicBezTo>
                    <a:pt x="125" y="7"/>
                    <a:pt x="108" y="15"/>
                    <a:pt x="100" y="23"/>
                  </a:cubicBezTo>
                  <a:cubicBezTo>
                    <a:pt x="92" y="32"/>
                    <a:pt x="83" y="40"/>
                    <a:pt x="75" y="48"/>
                  </a:cubicBezTo>
                  <a:cubicBezTo>
                    <a:pt x="67" y="57"/>
                    <a:pt x="58" y="65"/>
                    <a:pt x="50" y="73"/>
                  </a:cubicBezTo>
                  <a:cubicBezTo>
                    <a:pt x="34" y="90"/>
                    <a:pt x="17" y="115"/>
                    <a:pt x="9" y="148"/>
                  </a:cubicBezTo>
                  <a:cubicBezTo>
                    <a:pt x="0" y="156"/>
                    <a:pt x="0" y="173"/>
                    <a:pt x="0" y="181"/>
                  </a:cubicBezTo>
                  <a:cubicBezTo>
                    <a:pt x="9" y="189"/>
                    <a:pt x="17" y="206"/>
                    <a:pt x="25" y="214"/>
                  </a:cubicBezTo>
                  <a:cubicBezTo>
                    <a:pt x="32" y="216"/>
                    <a:pt x="39" y="217"/>
                    <a:pt x="45" y="217"/>
                  </a:cubicBezTo>
                  <a:cubicBezTo>
                    <a:pt x="63" y="217"/>
                    <a:pt x="79" y="210"/>
                    <a:pt x="92" y="197"/>
                  </a:cubicBezTo>
                  <a:cubicBezTo>
                    <a:pt x="100" y="173"/>
                    <a:pt x="116" y="156"/>
                    <a:pt x="125" y="139"/>
                  </a:cubicBezTo>
                  <a:cubicBezTo>
                    <a:pt x="141" y="123"/>
                    <a:pt x="150" y="115"/>
                    <a:pt x="158" y="98"/>
                  </a:cubicBezTo>
                  <a:cubicBezTo>
                    <a:pt x="166" y="81"/>
                    <a:pt x="174" y="73"/>
                    <a:pt x="183" y="57"/>
                  </a:cubicBezTo>
                  <a:cubicBezTo>
                    <a:pt x="191" y="48"/>
                    <a:pt x="191" y="40"/>
                    <a:pt x="191" y="32"/>
                  </a:cubicBezTo>
                  <a:cubicBezTo>
                    <a:pt x="191" y="23"/>
                    <a:pt x="183" y="15"/>
                    <a:pt x="183" y="7"/>
                  </a:cubicBezTo>
                  <a:cubicBezTo>
                    <a:pt x="174" y="3"/>
                    <a:pt x="166" y="1"/>
                    <a:pt x="1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733250" y="2909750"/>
              <a:ext cx="4800" cy="4950"/>
            </a:xfrm>
            <a:custGeom>
              <a:rect b="b" l="l" r="r" t="t"/>
              <a:pathLst>
                <a:path extrusionOk="0" h="198" w="192">
                  <a:moveTo>
                    <a:pt x="161" y="0"/>
                  </a:moveTo>
                  <a:cubicBezTo>
                    <a:pt x="156" y="0"/>
                    <a:pt x="150" y="2"/>
                    <a:pt x="142" y="6"/>
                  </a:cubicBezTo>
                  <a:cubicBezTo>
                    <a:pt x="100" y="39"/>
                    <a:pt x="59" y="81"/>
                    <a:pt x="17" y="114"/>
                  </a:cubicBezTo>
                  <a:cubicBezTo>
                    <a:pt x="9" y="122"/>
                    <a:pt x="1" y="139"/>
                    <a:pt x="1" y="147"/>
                  </a:cubicBezTo>
                  <a:cubicBezTo>
                    <a:pt x="1" y="164"/>
                    <a:pt x="9" y="180"/>
                    <a:pt x="17" y="189"/>
                  </a:cubicBezTo>
                  <a:cubicBezTo>
                    <a:pt x="26" y="194"/>
                    <a:pt x="36" y="197"/>
                    <a:pt x="46" y="197"/>
                  </a:cubicBezTo>
                  <a:cubicBezTo>
                    <a:pt x="64" y="197"/>
                    <a:pt x="81" y="188"/>
                    <a:pt x="92" y="172"/>
                  </a:cubicBezTo>
                  <a:cubicBezTo>
                    <a:pt x="125" y="131"/>
                    <a:pt x="150" y="81"/>
                    <a:pt x="183" y="39"/>
                  </a:cubicBezTo>
                  <a:cubicBezTo>
                    <a:pt x="191" y="23"/>
                    <a:pt x="183" y="15"/>
                    <a:pt x="175" y="6"/>
                  </a:cubicBezTo>
                  <a:cubicBezTo>
                    <a:pt x="171" y="2"/>
                    <a:pt x="166" y="0"/>
                    <a:pt x="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836400" y="2966550"/>
              <a:ext cx="21175" cy="52500"/>
            </a:xfrm>
            <a:custGeom>
              <a:rect b="b" l="l" r="r" t="t"/>
              <a:pathLst>
                <a:path extrusionOk="0" h="2100" w="847">
                  <a:moveTo>
                    <a:pt x="531" y="0"/>
                  </a:moveTo>
                  <a:cubicBezTo>
                    <a:pt x="499" y="0"/>
                    <a:pt x="465" y="24"/>
                    <a:pt x="482" y="62"/>
                  </a:cubicBezTo>
                  <a:cubicBezTo>
                    <a:pt x="614" y="419"/>
                    <a:pt x="639" y="825"/>
                    <a:pt x="523" y="1189"/>
                  </a:cubicBezTo>
                  <a:cubicBezTo>
                    <a:pt x="473" y="1347"/>
                    <a:pt x="399" y="1504"/>
                    <a:pt x="299" y="1645"/>
                  </a:cubicBezTo>
                  <a:cubicBezTo>
                    <a:pt x="250" y="1711"/>
                    <a:pt x="183" y="1778"/>
                    <a:pt x="134" y="1844"/>
                  </a:cubicBezTo>
                  <a:cubicBezTo>
                    <a:pt x="109" y="1877"/>
                    <a:pt x="84" y="1910"/>
                    <a:pt x="59" y="1943"/>
                  </a:cubicBezTo>
                  <a:cubicBezTo>
                    <a:pt x="34" y="1976"/>
                    <a:pt x="1" y="2001"/>
                    <a:pt x="9" y="2043"/>
                  </a:cubicBezTo>
                  <a:cubicBezTo>
                    <a:pt x="9" y="2068"/>
                    <a:pt x="26" y="2084"/>
                    <a:pt x="42" y="2092"/>
                  </a:cubicBezTo>
                  <a:cubicBezTo>
                    <a:pt x="53" y="2097"/>
                    <a:pt x="65" y="2100"/>
                    <a:pt x="78" y="2100"/>
                  </a:cubicBezTo>
                  <a:cubicBezTo>
                    <a:pt x="148" y="2100"/>
                    <a:pt x="233" y="2028"/>
                    <a:pt x="283" y="1993"/>
                  </a:cubicBezTo>
                  <a:cubicBezTo>
                    <a:pt x="357" y="1927"/>
                    <a:pt x="424" y="1852"/>
                    <a:pt x="482" y="1769"/>
                  </a:cubicBezTo>
                  <a:cubicBezTo>
                    <a:pt x="598" y="1612"/>
                    <a:pt x="680" y="1430"/>
                    <a:pt x="730" y="1247"/>
                  </a:cubicBezTo>
                  <a:cubicBezTo>
                    <a:pt x="846" y="833"/>
                    <a:pt x="796" y="394"/>
                    <a:pt x="573" y="21"/>
                  </a:cubicBezTo>
                  <a:cubicBezTo>
                    <a:pt x="564" y="7"/>
                    <a:pt x="548" y="0"/>
                    <a:pt x="531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819225" y="2984175"/>
              <a:ext cx="40400" cy="47075"/>
            </a:xfrm>
            <a:custGeom>
              <a:rect b="b" l="l" r="r" t="t"/>
              <a:pathLst>
                <a:path extrusionOk="0" h="1883" w="1616">
                  <a:moveTo>
                    <a:pt x="1539" y="1"/>
                  </a:moveTo>
                  <a:cubicBezTo>
                    <a:pt x="1525" y="1"/>
                    <a:pt x="1512" y="9"/>
                    <a:pt x="1508" y="29"/>
                  </a:cubicBezTo>
                  <a:cubicBezTo>
                    <a:pt x="1483" y="136"/>
                    <a:pt x="1483" y="244"/>
                    <a:pt x="1467" y="352"/>
                  </a:cubicBezTo>
                  <a:cubicBezTo>
                    <a:pt x="1450" y="451"/>
                    <a:pt x="1425" y="551"/>
                    <a:pt x="1401" y="650"/>
                  </a:cubicBezTo>
                  <a:cubicBezTo>
                    <a:pt x="1343" y="857"/>
                    <a:pt x="1260" y="1056"/>
                    <a:pt x="1127" y="1230"/>
                  </a:cubicBezTo>
                  <a:cubicBezTo>
                    <a:pt x="879" y="1553"/>
                    <a:pt x="489" y="1752"/>
                    <a:pt x="75" y="1769"/>
                  </a:cubicBezTo>
                  <a:cubicBezTo>
                    <a:pt x="17" y="1769"/>
                    <a:pt x="0" y="1860"/>
                    <a:pt x="58" y="1868"/>
                  </a:cubicBezTo>
                  <a:cubicBezTo>
                    <a:pt x="117" y="1878"/>
                    <a:pt x="177" y="1882"/>
                    <a:pt x="236" y="1882"/>
                  </a:cubicBezTo>
                  <a:cubicBezTo>
                    <a:pt x="629" y="1882"/>
                    <a:pt x="1006" y="1674"/>
                    <a:pt x="1251" y="1371"/>
                  </a:cubicBezTo>
                  <a:cubicBezTo>
                    <a:pt x="1401" y="1180"/>
                    <a:pt x="1508" y="965"/>
                    <a:pt x="1566" y="733"/>
                  </a:cubicBezTo>
                  <a:cubicBezTo>
                    <a:pt x="1591" y="625"/>
                    <a:pt x="1616" y="501"/>
                    <a:pt x="1616" y="385"/>
                  </a:cubicBezTo>
                  <a:cubicBezTo>
                    <a:pt x="1616" y="269"/>
                    <a:pt x="1616" y="136"/>
                    <a:pt x="1575" y="29"/>
                  </a:cubicBezTo>
                  <a:cubicBezTo>
                    <a:pt x="1570" y="11"/>
                    <a:pt x="1554" y="1"/>
                    <a:pt x="1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716475" y="3016575"/>
              <a:ext cx="13700" cy="21675"/>
            </a:xfrm>
            <a:custGeom>
              <a:rect b="b" l="l" r="r" t="t"/>
              <a:pathLst>
                <a:path extrusionOk="0" h="867" w="548">
                  <a:moveTo>
                    <a:pt x="81" y="1"/>
                  </a:moveTo>
                  <a:cubicBezTo>
                    <a:pt x="61" y="1"/>
                    <a:pt x="41" y="11"/>
                    <a:pt x="34" y="33"/>
                  </a:cubicBezTo>
                  <a:cubicBezTo>
                    <a:pt x="17" y="116"/>
                    <a:pt x="1" y="199"/>
                    <a:pt x="1" y="282"/>
                  </a:cubicBezTo>
                  <a:cubicBezTo>
                    <a:pt x="17" y="373"/>
                    <a:pt x="42" y="456"/>
                    <a:pt x="84" y="539"/>
                  </a:cubicBezTo>
                  <a:cubicBezTo>
                    <a:pt x="117" y="613"/>
                    <a:pt x="175" y="688"/>
                    <a:pt x="233" y="738"/>
                  </a:cubicBezTo>
                  <a:cubicBezTo>
                    <a:pt x="287" y="785"/>
                    <a:pt x="381" y="866"/>
                    <a:pt x="458" y="866"/>
                  </a:cubicBezTo>
                  <a:cubicBezTo>
                    <a:pt x="475" y="866"/>
                    <a:pt x="491" y="863"/>
                    <a:pt x="506" y="854"/>
                  </a:cubicBezTo>
                  <a:lnTo>
                    <a:pt x="506" y="845"/>
                  </a:lnTo>
                  <a:cubicBezTo>
                    <a:pt x="539" y="829"/>
                    <a:pt x="548" y="796"/>
                    <a:pt x="539" y="763"/>
                  </a:cubicBezTo>
                  <a:cubicBezTo>
                    <a:pt x="531" y="713"/>
                    <a:pt x="481" y="688"/>
                    <a:pt x="440" y="663"/>
                  </a:cubicBezTo>
                  <a:cubicBezTo>
                    <a:pt x="407" y="647"/>
                    <a:pt x="382" y="630"/>
                    <a:pt x="357" y="613"/>
                  </a:cubicBezTo>
                  <a:cubicBezTo>
                    <a:pt x="307" y="564"/>
                    <a:pt x="266" y="514"/>
                    <a:pt x="224" y="456"/>
                  </a:cubicBezTo>
                  <a:cubicBezTo>
                    <a:pt x="158" y="340"/>
                    <a:pt x="108" y="183"/>
                    <a:pt x="125" y="50"/>
                  </a:cubicBezTo>
                  <a:cubicBezTo>
                    <a:pt x="130" y="18"/>
                    <a:pt x="106" y="1"/>
                    <a:pt x="81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723325" y="3023850"/>
              <a:ext cx="10125" cy="9950"/>
            </a:xfrm>
            <a:custGeom>
              <a:rect b="b" l="l" r="r" t="t"/>
              <a:pathLst>
                <a:path extrusionOk="0" h="398" w="405">
                  <a:moveTo>
                    <a:pt x="55" y="1"/>
                  </a:moveTo>
                  <a:cubicBezTo>
                    <a:pt x="48" y="1"/>
                    <a:pt x="40" y="3"/>
                    <a:pt x="33" y="8"/>
                  </a:cubicBezTo>
                  <a:cubicBezTo>
                    <a:pt x="8" y="24"/>
                    <a:pt x="0" y="57"/>
                    <a:pt x="17" y="82"/>
                  </a:cubicBezTo>
                  <a:cubicBezTo>
                    <a:pt x="50" y="148"/>
                    <a:pt x="91" y="215"/>
                    <a:pt x="149" y="264"/>
                  </a:cubicBezTo>
                  <a:cubicBezTo>
                    <a:pt x="174" y="289"/>
                    <a:pt x="199" y="322"/>
                    <a:pt x="240" y="339"/>
                  </a:cubicBezTo>
                  <a:cubicBezTo>
                    <a:pt x="249" y="347"/>
                    <a:pt x="265" y="364"/>
                    <a:pt x="282" y="372"/>
                  </a:cubicBezTo>
                  <a:cubicBezTo>
                    <a:pt x="298" y="380"/>
                    <a:pt x="315" y="389"/>
                    <a:pt x="340" y="397"/>
                  </a:cubicBezTo>
                  <a:cubicBezTo>
                    <a:pt x="343" y="398"/>
                    <a:pt x="346" y="398"/>
                    <a:pt x="349" y="398"/>
                  </a:cubicBezTo>
                  <a:cubicBezTo>
                    <a:pt x="385" y="398"/>
                    <a:pt x="404" y="353"/>
                    <a:pt x="381" y="322"/>
                  </a:cubicBezTo>
                  <a:cubicBezTo>
                    <a:pt x="365" y="314"/>
                    <a:pt x="356" y="298"/>
                    <a:pt x="340" y="289"/>
                  </a:cubicBezTo>
                  <a:cubicBezTo>
                    <a:pt x="332" y="281"/>
                    <a:pt x="315" y="264"/>
                    <a:pt x="307" y="256"/>
                  </a:cubicBezTo>
                  <a:cubicBezTo>
                    <a:pt x="290" y="248"/>
                    <a:pt x="282" y="231"/>
                    <a:pt x="265" y="223"/>
                  </a:cubicBezTo>
                  <a:cubicBezTo>
                    <a:pt x="257" y="206"/>
                    <a:pt x="240" y="198"/>
                    <a:pt x="232" y="182"/>
                  </a:cubicBezTo>
                  <a:cubicBezTo>
                    <a:pt x="207" y="157"/>
                    <a:pt x="182" y="132"/>
                    <a:pt x="158" y="107"/>
                  </a:cubicBezTo>
                  <a:cubicBezTo>
                    <a:pt x="158" y="107"/>
                    <a:pt x="158" y="99"/>
                    <a:pt x="149" y="99"/>
                  </a:cubicBezTo>
                  <a:lnTo>
                    <a:pt x="149" y="90"/>
                  </a:lnTo>
                  <a:cubicBezTo>
                    <a:pt x="141" y="90"/>
                    <a:pt x="141" y="82"/>
                    <a:pt x="133" y="74"/>
                  </a:cubicBezTo>
                  <a:cubicBezTo>
                    <a:pt x="124" y="57"/>
                    <a:pt x="116" y="41"/>
                    <a:pt x="108" y="32"/>
                  </a:cubicBezTo>
                  <a:cubicBezTo>
                    <a:pt x="96" y="14"/>
                    <a:pt x="75" y="1"/>
                    <a:pt x="55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5"/>
            <p:cNvSpPr/>
            <p:nvPr/>
          </p:nvSpPr>
          <p:spPr>
            <a:xfrm>
              <a:off x="5723525" y="3050700"/>
              <a:ext cx="11825" cy="25950"/>
            </a:xfrm>
            <a:custGeom>
              <a:rect b="b" l="l" r="r" t="t"/>
              <a:pathLst>
                <a:path extrusionOk="0" h="1038" w="473">
                  <a:moveTo>
                    <a:pt x="348" y="0"/>
                  </a:moveTo>
                  <a:cubicBezTo>
                    <a:pt x="317" y="0"/>
                    <a:pt x="290" y="26"/>
                    <a:pt x="290" y="60"/>
                  </a:cubicBezTo>
                  <a:cubicBezTo>
                    <a:pt x="282" y="69"/>
                    <a:pt x="282" y="69"/>
                    <a:pt x="274" y="77"/>
                  </a:cubicBezTo>
                  <a:cubicBezTo>
                    <a:pt x="266" y="85"/>
                    <a:pt x="266" y="93"/>
                    <a:pt x="257" y="102"/>
                  </a:cubicBezTo>
                  <a:cubicBezTo>
                    <a:pt x="241" y="127"/>
                    <a:pt x="224" y="151"/>
                    <a:pt x="199" y="168"/>
                  </a:cubicBezTo>
                  <a:cubicBezTo>
                    <a:pt x="174" y="209"/>
                    <a:pt x="141" y="259"/>
                    <a:pt x="116" y="301"/>
                  </a:cubicBezTo>
                  <a:cubicBezTo>
                    <a:pt x="67" y="408"/>
                    <a:pt x="25" y="516"/>
                    <a:pt x="17" y="640"/>
                  </a:cubicBezTo>
                  <a:cubicBezTo>
                    <a:pt x="0" y="748"/>
                    <a:pt x="25" y="872"/>
                    <a:pt x="100" y="955"/>
                  </a:cubicBezTo>
                  <a:cubicBezTo>
                    <a:pt x="144" y="999"/>
                    <a:pt x="220" y="1038"/>
                    <a:pt x="288" y="1038"/>
                  </a:cubicBezTo>
                  <a:cubicBezTo>
                    <a:pt x="336" y="1038"/>
                    <a:pt x="379" y="1019"/>
                    <a:pt x="406" y="972"/>
                  </a:cubicBezTo>
                  <a:cubicBezTo>
                    <a:pt x="431" y="930"/>
                    <a:pt x="415" y="889"/>
                    <a:pt x="382" y="864"/>
                  </a:cubicBezTo>
                  <a:cubicBezTo>
                    <a:pt x="348" y="839"/>
                    <a:pt x="324" y="839"/>
                    <a:pt x="290" y="823"/>
                  </a:cubicBezTo>
                  <a:cubicBezTo>
                    <a:pt x="274" y="814"/>
                    <a:pt x="282" y="814"/>
                    <a:pt x="266" y="798"/>
                  </a:cubicBezTo>
                  <a:lnTo>
                    <a:pt x="266" y="798"/>
                  </a:lnTo>
                  <a:cubicBezTo>
                    <a:pt x="262" y="795"/>
                    <a:pt x="257" y="789"/>
                    <a:pt x="257" y="789"/>
                  </a:cubicBezTo>
                  <a:cubicBezTo>
                    <a:pt x="257" y="781"/>
                    <a:pt x="249" y="773"/>
                    <a:pt x="249" y="765"/>
                  </a:cubicBezTo>
                  <a:cubicBezTo>
                    <a:pt x="224" y="698"/>
                    <a:pt x="241" y="599"/>
                    <a:pt x="266" y="524"/>
                  </a:cubicBezTo>
                  <a:cubicBezTo>
                    <a:pt x="282" y="441"/>
                    <a:pt x="315" y="359"/>
                    <a:pt x="357" y="284"/>
                  </a:cubicBezTo>
                  <a:lnTo>
                    <a:pt x="365" y="284"/>
                  </a:lnTo>
                  <a:cubicBezTo>
                    <a:pt x="415" y="193"/>
                    <a:pt x="473" y="102"/>
                    <a:pt x="390" y="19"/>
                  </a:cubicBezTo>
                  <a:cubicBezTo>
                    <a:pt x="377" y="6"/>
                    <a:pt x="362" y="0"/>
                    <a:pt x="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5"/>
            <p:cNvSpPr/>
            <p:nvPr/>
          </p:nvSpPr>
          <p:spPr>
            <a:xfrm>
              <a:off x="5737825" y="3061325"/>
              <a:ext cx="6025" cy="13825"/>
            </a:xfrm>
            <a:custGeom>
              <a:rect b="b" l="l" r="r" t="t"/>
              <a:pathLst>
                <a:path extrusionOk="0" h="553" w="241">
                  <a:moveTo>
                    <a:pt x="85" y="0"/>
                  </a:moveTo>
                  <a:cubicBezTo>
                    <a:pt x="72" y="0"/>
                    <a:pt x="60" y="3"/>
                    <a:pt x="50" y="8"/>
                  </a:cubicBezTo>
                  <a:cubicBezTo>
                    <a:pt x="8" y="33"/>
                    <a:pt x="0" y="74"/>
                    <a:pt x="17" y="116"/>
                  </a:cubicBezTo>
                  <a:lnTo>
                    <a:pt x="33" y="141"/>
                  </a:lnTo>
                  <a:cubicBezTo>
                    <a:pt x="33" y="147"/>
                    <a:pt x="33" y="152"/>
                    <a:pt x="33" y="152"/>
                  </a:cubicBezTo>
                  <a:cubicBezTo>
                    <a:pt x="33" y="155"/>
                    <a:pt x="33" y="157"/>
                    <a:pt x="33" y="157"/>
                  </a:cubicBezTo>
                  <a:cubicBezTo>
                    <a:pt x="41" y="174"/>
                    <a:pt x="50" y="190"/>
                    <a:pt x="58" y="207"/>
                  </a:cubicBezTo>
                  <a:cubicBezTo>
                    <a:pt x="66" y="248"/>
                    <a:pt x="75" y="282"/>
                    <a:pt x="75" y="315"/>
                  </a:cubicBezTo>
                  <a:cubicBezTo>
                    <a:pt x="83" y="331"/>
                    <a:pt x="83" y="348"/>
                    <a:pt x="91" y="364"/>
                  </a:cubicBezTo>
                  <a:cubicBezTo>
                    <a:pt x="91" y="373"/>
                    <a:pt x="91" y="381"/>
                    <a:pt x="91" y="389"/>
                  </a:cubicBezTo>
                  <a:cubicBezTo>
                    <a:pt x="91" y="398"/>
                    <a:pt x="91" y="406"/>
                    <a:pt x="91" y="406"/>
                  </a:cubicBezTo>
                  <a:cubicBezTo>
                    <a:pt x="99" y="422"/>
                    <a:pt x="99" y="439"/>
                    <a:pt x="99" y="456"/>
                  </a:cubicBezTo>
                  <a:cubicBezTo>
                    <a:pt x="99" y="480"/>
                    <a:pt x="116" y="505"/>
                    <a:pt x="124" y="530"/>
                  </a:cubicBezTo>
                  <a:cubicBezTo>
                    <a:pt x="132" y="546"/>
                    <a:pt x="145" y="552"/>
                    <a:pt x="159" y="552"/>
                  </a:cubicBezTo>
                  <a:cubicBezTo>
                    <a:pt x="176" y="552"/>
                    <a:pt x="194" y="543"/>
                    <a:pt x="207" y="530"/>
                  </a:cubicBezTo>
                  <a:cubicBezTo>
                    <a:pt x="215" y="514"/>
                    <a:pt x="224" y="489"/>
                    <a:pt x="232" y="464"/>
                  </a:cubicBezTo>
                  <a:cubicBezTo>
                    <a:pt x="240" y="447"/>
                    <a:pt x="240" y="422"/>
                    <a:pt x="240" y="398"/>
                  </a:cubicBezTo>
                  <a:cubicBezTo>
                    <a:pt x="240" y="356"/>
                    <a:pt x="240" y="315"/>
                    <a:pt x="232" y="265"/>
                  </a:cubicBezTo>
                  <a:cubicBezTo>
                    <a:pt x="224" y="190"/>
                    <a:pt x="191" y="108"/>
                    <a:pt x="157" y="33"/>
                  </a:cubicBezTo>
                  <a:lnTo>
                    <a:pt x="157" y="41"/>
                  </a:lnTo>
                  <a:cubicBezTo>
                    <a:pt x="141" y="13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5"/>
            <p:cNvSpPr/>
            <p:nvPr/>
          </p:nvSpPr>
          <p:spPr>
            <a:xfrm>
              <a:off x="5620150" y="3022550"/>
              <a:ext cx="16200" cy="32175"/>
            </a:xfrm>
            <a:custGeom>
              <a:rect b="b" l="l" r="r" t="t"/>
              <a:pathLst>
                <a:path extrusionOk="0" h="1287" w="648">
                  <a:moveTo>
                    <a:pt x="515" y="1"/>
                  </a:moveTo>
                  <a:cubicBezTo>
                    <a:pt x="472" y="1"/>
                    <a:pt x="432" y="49"/>
                    <a:pt x="457" y="93"/>
                  </a:cubicBezTo>
                  <a:cubicBezTo>
                    <a:pt x="515" y="192"/>
                    <a:pt x="415" y="308"/>
                    <a:pt x="349" y="374"/>
                  </a:cubicBezTo>
                  <a:cubicBezTo>
                    <a:pt x="258" y="466"/>
                    <a:pt x="158" y="548"/>
                    <a:pt x="100" y="664"/>
                  </a:cubicBezTo>
                  <a:cubicBezTo>
                    <a:pt x="34" y="772"/>
                    <a:pt x="1" y="905"/>
                    <a:pt x="26" y="1029"/>
                  </a:cubicBezTo>
                  <a:cubicBezTo>
                    <a:pt x="42" y="1126"/>
                    <a:pt x="121" y="1286"/>
                    <a:pt x="241" y="1286"/>
                  </a:cubicBezTo>
                  <a:cubicBezTo>
                    <a:pt x="243" y="1286"/>
                    <a:pt x="246" y="1286"/>
                    <a:pt x="249" y="1286"/>
                  </a:cubicBezTo>
                  <a:cubicBezTo>
                    <a:pt x="274" y="1286"/>
                    <a:pt x="307" y="1261"/>
                    <a:pt x="307" y="1228"/>
                  </a:cubicBezTo>
                  <a:cubicBezTo>
                    <a:pt x="299" y="1178"/>
                    <a:pt x="266" y="1137"/>
                    <a:pt x="258" y="1087"/>
                  </a:cubicBezTo>
                  <a:cubicBezTo>
                    <a:pt x="241" y="1037"/>
                    <a:pt x="233" y="988"/>
                    <a:pt x="241" y="930"/>
                  </a:cubicBezTo>
                  <a:cubicBezTo>
                    <a:pt x="249" y="814"/>
                    <a:pt x="316" y="714"/>
                    <a:pt x="390" y="631"/>
                  </a:cubicBezTo>
                  <a:cubicBezTo>
                    <a:pt x="473" y="540"/>
                    <a:pt x="573" y="457"/>
                    <a:pt x="614" y="333"/>
                  </a:cubicBezTo>
                  <a:cubicBezTo>
                    <a:pt x="647" y="225"/>
                    <a:pt x="631" y="101"/>
                    <a:pt x="556" y="18"/>
                  </a:cubicBezTo>
                  <a:cubicBezTo>
                    <a:pt x="544" y="6"/>
                    <a:pt x="529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5"/>
            <p:cNvSpPr/>
            <p:nvPr/>
          </p:nvSpPr>
          <p:spPr>
            <a:xfrm>
              <a:off x="5634650" y="3041200"/>
              <a:ext cx="4375" cy="12400"/>
            </a:xfrm>
            <a:custGeom>
              <a:rect b="b" l="l" r="r" t="t"/>
              <a:pathLst>
                <a:path extrusionOk="0" h="496" w="175">
                  <a:moveTo>
                    <a:pt x="101" y="0"/>
                  </a:moveTo>
                  <a:cubicBezTo>
                    <a:pt x="98" y="0"/>
                    <a:pt x="95" y="1"/>
                    <a:pt x="92" y="1"/>
                  </a:cubicBezTo>
                  <a:cubicBezTo>
                    <a:pt x="51" y="1"/>
                    <a:pt x="17" y="34"/>
                    <a:pt x="17" y="76"/>
                  </a:cubicBezTo>
                  <a:cubicBezTo>
                    <a:pt x="9" y="142"/>
                    <a:pt x="1" y="208"/>
                    <a:pt x="1" y="275"/>
                  </a:cubicBezTo>
                  <a:cubicBezTo>
                    <a:pt x="1" y="299"/>
                    <a:pt x="9" y="333"/>
                    <a:pt x="9" y="366"/>
                  </a:cubicBezTo>
                  <a:cubicBezTo>
                    <a:pt x="9" y="391"/>
                    <a:pt x="9" y="407"/>
                    <a:pt x="17" y="424"/>
                  </a:cubicBezTo>
                  <a:cubicBezTo>
                    <a:pt x="17" y="440"/>
                    <a:pt x="34" y="457"/>
                    <a:pt x="42" y="473"/>
                  </a:cubicBezTo>
                  <a:cubicBezTo>
                    <a:pt x="51" y="487"/>
                    <a:pt x="67" y="495"/>
                    <a:pt x="81" y="495"/>
                  </a:cubicBezTo>
                  <a:cubicBezTo>
                    <a:pt x="94" y="495"/>
                    <a:pt x="105" y="489"/>
                    <a:pt x="109" y="473"/>
                  </a:cubicBezTo>
                  <a:cubicBezTo>
                    <a:pt x="125" y="457"/>
                    <a:pt x="133" y="440"/>
                    <a:pt x="133" y="415"/>
                  </a:cubicBezTo>
                  <a:cubicBezTo>
                    <a:pt x="133" y="399"/>
                    <a:pt x="133" y="391"/>
                    <a:pt x="142" y="374"/>
                  </a:cubicBezTo>
                  <a:lnTo>
                    <a:pt x="142" y="316"/>
                  </a:lnTo>
                  <a:cubicBezTo>
                    <a:pt x="142" y="316"/>
                    <a:pt x="147" y="305"/>
                    <a:pt x="145" y="305"/>
                  </a:cubicBezTo>
                  <a:lnTo>
                    <a:pt x="145" y="305"/>
                  </a:lnTo>
                  <a:cubicBezTo>
                    <a:pt x="144" y="305"/>
                    <a:pt x="143" y="306"/>
                    <a:pt x="142" y="308"/>
                  </a:cubicBezTo>
                  <a:cubicBezTo>
                    <a:pt x="150" y="299"/>
                    <a:pt x="150" y="283"/>
                    <a:pt x="150" y="275"/>
                  </a:cubicBezTo>
                  <a:cubicBezTo>
                    <a:pt x="158" y="208"/>
                    <a:pt x="158" y="142"/>
                    <a:pt x="167" y="76"/>
                  </a:cubicBezTo>
                  <a:cubicBezTo>
                    <a:pt x="174" y="38"/>
                    <a:pt x="133" y="0"/>
                    <a:pt x="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5"/>
            <p:cNvSpPr/>
            <p:nvPr/>
          </p:nvSpPr>
          <p:spPr>
            <a:xfrm>
              <a:off x="5606275" y="3046550"/>
              <a:ext cx="3150" cy="8750"/>
            </a:xfrm>
            <a:custGeom>
              <a:rect b="b" l="l" r="r" t="t"/>
              <a:pathLst>
                <a:path extrusionOk="0" h="350" w="126">
                  <a:moveTo>
                    <a:pt x="70" y="0"/>
                  </a:moveTo>
                  <a:cubicBezTo>
                    <a:pt x="48" y="0"/>
                    <a:pt x="24" y="15"/>
                    <a:pt x="17" y="36"/>
                  </a:cubicBezTo>
                  <a:cubicBezTo>
                    <a:pt x="9" y="61"/>
                    <a:pt x="9" y="94"/>
                    <a:pt x="9" y="119"/>
                  </a:cubicBezTo>
                  <a:cubicBezTo>
                    <a:pt x="1" y="143"/>
                    <a:pt x="1" y="168"/>
                    <a:pt x="1" y="193"/>
                  </a:cubicBezTo>
                  <a:lnTo>
                    <a:pt x="1" y="201"/>
                  </a:lnTo>
                  <a:lnTo>
                    <a:pt x="1" y="218"/>
                  </a:lnTo>
                  <a:cubicBezTo>
                    <a:pt x="1" y="235"/>
                    <a:pt x="9" y="243"/>
                    <a:pt x="9" y="259"/>
                  </a:cubicBezTo>
                  <a:cubicBezTo>
                    <a:pt x="9" y="268"/>
                    <a:pt x="9" y="284"/>
                    <a:pt x="9" y="301"/>
                  </a:cubicBezTo>
                  <a:cubicBezTo>
                    <a:pt x="17" y="309"/>
                    <a:pt x="26" y="326"/>
                    <a:pt x="26" y="334"/>
                  </a:cubicBezTo>
                  <a:cubicBezTo>
                    <a:pt x="33" y="344"/>
                    <a:pt x="42" y="349"/>
                    <a:pt x="52" y="349"/>
                  </a:cubicBezTo>
                  <a:cubicBezTo>
                    <a:pt x="64" y="349"/>
                    <a:pt x="75" y="340"/>
                    <a:pt x="75" y="326"/>
                  </a:cubicBezTo>
                  <a:cubicBezTo>
                    <a:pt x="84" y="317"/>
                    <a:pt x="92" y="301"/>
                    <a:pt x="92" y="293"/>
                  </a:cubicBezTo>
                  <a:lnTo>
                    <a:pt x="92" y="259"/>
                  </a:lnTo>
                  <a:cubicBezTo>
                    <a:pt x="92" y="235"/>
                    <a:pt x="92" y="218"/>
                    <a:pt x="100" y="201"/>
                  </a:cubicBezTo>
                  <a:cubicBezTo>
                    <a:pt x="108" y="177"/>
                    <a:pt x="108" y="152"/>
                    <a:pt x="108" y="127"/>
                  </a:cubicBezTo>
                  <a:cubicBezTo>
                    <a:pt x="108" y="119"/>
                    <a:pt x="108" y="110"/>
                    <a:pt x="108" y="110"/>
                  </a:cubicBezTo>
                  <a:lnTo>
                    <a:pt x="108" y="102"/>
                  </a:lnTo>
                  <a:cubicBezTo>
                    <a:pt x="117" y="85"/>
                    <a:pt x="117" y="77"/>
                    <a:pt x="117" y="69"/>
                  </a:cubicBezTo>
                  <a:cubicBezTo>
                    <a:pt x="125" y="36"/>
                    <a:pt x="108" y="11"/>
                    <a:pt x="84" y="3"/>
                  </a:cubicBezTo>
                  <a:cubicBezTo>
                    <a:pt x="79" y="1"/>
                    <a:pt x="75" y="0"/>
                    <a:pt x="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5866650" y="3029950"/>
              <a:ext cx="11825" cy="14625"/>
            </a:xfrm>
            <a:custGeom>
              <a:rect b="b" l="l" r="r" t="t"/>
              <a:pathLst>
                <a:path extrusionOk="0" h="585" w="473">
                  <a:moveTo>
                    <a:pt x="49" y="1"/>
                  </a:moveTo>
                  <a:cubicBezTo>
                    <a:pt x="31" y="1"/>
                    <a:pt x="15" y="10"/>
                    <a:pt x="9" y="29"/>
                  </a:cubicBezTo>
                  <a:cubicBezTo>
                    <a:pt x="1" y="54"/>
                    <a:pt x="17" y="78"/>
                    <a:pt x="42" y="87"/>
                  </a:cubicBezTo>
                  <a:cubicBezTo>
                    <a:pt x="133" y="112"/>
                    <a:pt x="191" y="186"/>
                    <a:pt x="233" y="261"/>
                  </a:cubicBezTo>
                  <a:cubicBezTo>
                    <a:pt x="257" y="302"/>
                    <a:pt x="274" y="352"/>
                    <a:pt x="282" y="402"/>
                  </a:cubicBezTo>
                  <a:cubicBezTo>
                    <a:pt x="291" y="426"/>
                    <a:pt x="299" y="451"/>
                    <a:pt x="315" y="476"/>
                  </a:cubicBezTo>
                  <a:cubicBezTo>
                    <a:pt x="324" y="509"/>
                    <a:pt x="332" y="542"/>
                    <a:pt x="357" y="567"/>
                  </a:cubicBezTo>
                  <a:cubicBezTo>
                    <a:pt x="372" y="579"/>
                    <a:pt x="388" y="585"/>
                    <a:pt x="404" y="585"/>
                  </a:cubicBezTo>
                  <a:cubicBezTo>
                    <a:pt x="430" y="585"/>
                    <a:pt x="454" y="569"/>
                    <a:pt x="465" y="542"/>
                  </a:cubicBezTo>
                  <a:cubicBezTo>
                    <a:pt x="473" y="509"/>
                    <a:pt x="465" y="468"/>
                    <a:pt x="456" y="435"/>
                  </a:cubicBezTo>
                  <a:cubicBezTo>
                    <a:pt x="448" y="402"/>
                    <a:pt x="440" y="377"/>
                    <a:pt x="431" y="344"/>
                  </a:cubicBezTo>
                  <a:cubicBezTo>
                    <a:pt x="407" y="286"/>
                    <a:pt x="382" y="228"/>
                    <a:pt x="340" y="178"/>
                  </a:cubicBezTo>
                  <a:cubicBezTo>
                    <a:pt x="274" y="87"/>
                    <a:pt x="183" y="20"/>
                    <a:pt x="67" y="4"/>
                  </a:cubicBezTo>
                  <a:cubicBezTo>
                    <a:pt x="61" y="2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5877900" y="3031450"/>
              <a:ext cx="7225" cy="16575"/>
            </a:xfrm>
            <a:custGeom>
              <a:rect b="b" l="l" r="r" t="t"/>
              <a:pathLst>
                <a:path extrusionOk="0" h="663" w="289">
                  <a:moveTo>
                    <a:pt x="65" y="1"/>
                  </a:moveTo>
                  <a:cubicBezTo>
                    <a:pt x="32" y="1"/>
                    <a:pt x="0" y="37"/>
                    <a:pt x="23" y="76"/>
                  </a:cubicBezTo>
                  <a:cubicBezTo>
                    <a:pt x="114" y="250"/>
                    <a:pt x="155" y="441"/>
                    <a:pt x="197" y="632"/>
                  </a:cubicBezTo>
                  <a:cubicBezTo>
                    <a:pt x="201" y="653"/>
                    <a:pt x="215" y="662"/>
                    <a:pt x="231" y="662"/>
                  </a:cubicBezTo>
                  <a:cubicBezTo>
                    <a:pt x="252" y="662"/>
                    <a:pt x="275" y="647"/>
                    <a:pt x="280" y="623"/>
                  </a:cubicBezTo>
                  <a:cubicBezTo>
                    <a:pt x="288" y="416"/>
                    <a:pt x="205" y="209"/>
                    <a:pt x="106" y="27"/>
                  </a:cubicBezTo>
                  <a:cubicBezTo>
                    <a:pt x="95" y="8"/>
                    <a:pt x="80" y="1"/>
                    <a:pt x="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5661375" y="2862500"/>
              <a:ext cx="16400" cy="18850"/>
            </a:xfrm>
            <a:custGeom>
              <a:rect b="b" l="l" r="r" t="t"/>
              <a:pathLst>
                <a:path extrusionOk="0" h="754" w="656">
                  <a:moveTo>
                    <a:pt x="315" y="1"/>
                  </a:moveTo>
                  <a:cubicBezTo>
                    <a:pt x="273" y="1"/>
                    <a:pt x="238" y="16"/>
                    <a:pt x="208" y="40"/>
                  </a:cubicBezTo>
                  <a:cubicBezTo>
                    <a:pt x="142" y="73"/>
                    <a:pt x="108" y="140"/>
                    <a:pt x="84" y="206"/>
                  </a:cubicBezTo>
                  <a:cubicBezTo>
                    <a:pt x="26" y="347"/>
                    <a:pt x="1" y="579"/>
                    <a:pt x="166" y="670"/>
                  </a:cubicBezTo>
                  <a:cubicBezTo>
                    <a:pt x="212" y="715"/>
                    <a:pt x="271" y="754"/>
                    <a:pt x="338" y="754"/>
                  </a:cubicBezTo>
                  <a:cubicBezTo>
                    <a:pt x="344" y="754"/>
                    <a:pt x="351" y="754"/>
                    <a:pt x="357" y="753"/>
                  </a:cubicBezTo>
                  <a:cubicBezTo>
                    <a:pt x="448" y="745"/>
                    <a:pt x="531" y="687"/>
                    <a:pt x="572" y="604"/>
                  </a:cubicBezTo>
                  <a:cubicBezTo>
                    <a:pt x="655" y="446"/>
                    <a:pt x="630" y="231"/>
                    <a:pt x="514" y="98"/>
                  </a:cubicBezTo>
                  <a:cubicBezTo>
                    <a:pt x="490" y="73"/>
                    <a:pt x="448" y="49"/>
                    <a:pt x="415" y="32"/>
                  </a:cubicBezTo>
                  <a:cubicBezTo>
                    <a:pt x="398" y="15"/>
                    <a:pt x="382" y="7"/>
                    <a:pt x="365" y="7"/>
                  </a:cubicBezTo>
                  <a:cubicBezTo>
                    <a:pt x="348" y="3"/>
                    <a:pt x="331" y="1"/>
                    <a:pt x="3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5783175" y="2865200"/>
              <a:ext cx="16400" cy="17950"/>
            </a:xfrm>
            <a:custGeom>
              <a:rect b="b" l="l" r="r" t="t"/>
              <a:pathLst>
                <a:path extrusionOk="0" h="718" w="656">
                  <a:moveTo>
                    <a:pt x="369" y="1"/>
                  </a:moveTo>
                  <a:cubicBezTo>
                    <a:pt x="342" y="1"/>
                    <a:pt x="315" y="5"/>
                    <a:pt x="291" y="15"/>
                  </a:cubicBezTo>
                  <a:cubicBezTo>
                    <a:pt x="108" y="81"/>
                    <a:pt x="1" y="305"/>
                    <a:pt x="50" y="487"/>
                  </a:cubicBezTo>
                  <a:cubicBezTo>
                    <a:pt x="67" y="570"/>
                    <a:pt x="125" y="653"/>
                    <a:pt x="208" y="695"/>
                  </a:cubicBezTo>
                  <a:cubicBezTo>
                    <a:pt x="249" y="709"/>
                    <a:pt x="290" y="718"/>
                    <a:pt x="331" y="718"/>
                  </a:cubicBezTo>
                  <a:cubicBezTo>
                    <a:pt x="381" y="718"/>
                    <a:pt x="431" y="705"/>
                    <a:pt x="481" y="678"/>
                  </a:cubicBezTo>
                  <a:cubicBezTo>
                    <a:pt x="556" y="637"/>
                    <a:pt x="614" y="554"/>
                    <a:pt x="639" y="471"/>
                  </a:cubicBezTo>
                  <a:cubicBezTo>
                    <a:pt x="655" y="396"/>
                    <a:pt x="647" y="313"/>
                    <a:pt x="622" y="239"/>
                  </a:cubicBezTo>
                  <a:lnTo>
                    <a:pt x="622" y="247"/>
                  </a:lnTo>
                  <a:cubicBezTo>
                    <a:pt x="605" y="181"/>
                    <a:pt x="581" y="123"/>
                    <a:pt x="539" y="73"/>
                  </a:cubicBezTo>
                  <a:cubicBezTo>
                    <a:pt x="498" y="27"/>
                    <a:pt x="433" y="1"/>
                    <a:pt x="3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5"/>
            <p:cNvSpPr/>
            <p:nvPr/>
          </p:nvSpPr>
          <p:spPr>
            <a:xfrm>
              <a:off x="5642750" y="2844500"/>
              <a:ext cx="46625" cy="21450"/>
            </a:xfrm>
            <a:custGeom>
              <a:rect b="b" l="l" r="r" t="t"/>
              <a:pathLst>
                <a:path extrusionOk="0" h="858" w="1865">
                  <a:moveTo>
                    <a:pt x="814" y="1"/>
                  </a:moveTo>
                  <a:cubicBezTo>
                    <a:pt x="682" y="1"/>
                    <a:pt x="550" y="25"/>
                    <a:pt x="423" y="73"/>
                  </a:cubicBezTo>
                  <a:cubicBezTo>
                    <a:pt x="265" y="139"/>
                    <a:pt x="8" y="280"/>
                    <a:pt x="0" y="470"/>
                  </a:cubicBezTo>
                  <a:cubicBezTo>
                    <a:pt x="0" y="514"/>
                    <a:pt x="32" y="538"/>
                    <a:pt x="67" y="538"/>
                  </a:cubicBezTo>
                  <a:cubicBezTo>
                    <a:pt x="72" y="538"/>
                    <a:pt x="78" y="538"/>
                    <a:pt x="83" y="537"/>
                  </a:cubicBezTo>
                  <a:cubicBezTo>
                    <a:pt x="157" y="520"/>
                    <a:pt x="215" y="462"/>
                    <a:pt x="282" y="421"/>
                  </a:cubicBezTo>
                  <a:cubicBezTo>
                    <a:pt x="348" y="387"/>
                    <a:pt x="423" y="346"/>
                    <a:pt x="489" y="313"/>
                  </a:cubicBezTo>
                  <a:cubicBezTo>
                    <a:pt x="602" y="269"/>
                    <a:pt x="720" y="249"/>
                    <a:pt x="835" y="249"/>
                  </a:cubicBezTo>
                  <a:cubicBezTo>
                    <a:pt x="872" y="249"/>
                    <a:pt x="908" y="251"/>
                    <a:pt x="945" y="255"/>
                  </a:cubicBezTo>
                  <a:cubicBezTo>
                    <a:pt x="1243" y="305"/>
                    <a:pt x="1583" y="512"/>
                    <a:pt x="1649" y="818"/>
                  </a:cubicBezTo>
                  <a:cubicBezTo>
                    <a:pt x="1658" y="846"/>
                    <a:pt x="1680" y="858"/>
                    <a:pt x="1701" y="858"/>
                  </a:cubicBezTo>
                  <a:cubicBezTo>
                    <a:pt x="1719" y="858"/>
                    <a:pt x="1737" y="850"/>
                    <a:pt x="1748" y="835"/>
                  </a:cubicBezTo>
                  <a:cubicBezTo>
                    <a:pt x="1864" y="653"/>
                    <a:pt x="1707" y="429"/>
                    <a:pt x="1583" y="305"/>
                  </a:cubicBezTo>
                  <a:cubicBezTo>
                    <a:pt x="1442" y="164"/>
                    <a:pt x="1235" y="64"/>
                    <a:pt x="1036" y="23"/>
                  </a:cubicBezTo>
                  <a:cubicBezTo>
                    <a:pt x="962" y="8"/>
                    <a:pt x="888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5"/>
            <p:cNvSpPr/>
            <p:nvPr/>
          </p:nvSpPr>
          <p:spPr>
            <a:xfrm>
              <a:off x="5646150" y="2840250"/>
              <a:ext cx="19800" cy="4475"/>
            </a:xfrm>
            <a:custGeom>
              <a:rect b="b" l="l" r="r" t="t"/>
              <a:pathLst>
                <a:path extrusionOk="0" h="179" w="792">
                  <a:moveTo>
                    <a:pt x="452" y="0"/>
                  </a:moveTo>
                  <a:cubicBezTo>
                    <a:pt x="433" y="0"/>
                    <a:pt x="414" y="1"/>
                    <a:pt x="394" y="2"/>
                  </a:cubicBezTo>
                  <a:cubicBezTo>
                    <a:pt x="270" y="11"/>
                    <a:pt x="154" y="44"/>
                    <a:pt x="38" y="102"/>
                  </a:cubicBezTo>
                  <a:cubicBezTo>
                    <a:pt x="1" y="117"/>
                    <a:pt x="24" y="179"/>
                    <a:pt x="59" y="179"/>
                  </a:cubicBezTo>
                  <a:cubicBezTo>
                    <a:pt x="63" y="179"/>
                    <a:pt x="67" y="178"/>
                    <a:pt x="71" y="176"/>
                  </a:cubicBezTo>
                  <a:cubicBezTo>
                    <a:pt x="179" y="135"/>
                    <a:pt x="287" y="110"/>
                    <a:pt x="403" y="110"/>
                  </a:cubicBezTo>
                  <a:cubicBezTo>
                    <a:pt x="519" y="110"/>
                    <a:pt x="626" y="135"/>
                    <a:pt x="742" y="151"/>
                  </a:cubicBezTo>
                  <a:cubicBezTo>
                    <a:pt x="784" y="151"/>
                    <a:pt x="792" y="93"/>
                    <a:pt x="759" y="77"/>
                  </a:cubicBezTo>
                  <a:cubicBezTo>
                    <a:pt x="668" y="21"/>
                    <a:pt x="559" y="0"/>
                    <a:pt x="4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5"/>
            <p:cNvSpPr/>
            <p:nvPr/>
          </p:nvSpPr>
          <p:spPr>
            <a:xfrm>
              <a:off x="5764125" y="2840775"/>
              <a:ext cx="40825" cy="27025"/>
            </a:xfrm>
            <a:custGeom>
              <a:rect b="b" l="l" r="r" t="t"/>
              <a:pathLst>
                <a:path extrusionOk="0" h="1081" w="1633">
                  <a:moveTo>
                    <a:pt x="1191" y="1"/>
                  </a:moveTo>
                  <a:cubicBezTo>
                    <a:pt x="1153" y="1"/>
                    <a:pt x="1115" y="3"/>
                    <a:pt x="1077" y="6"/>
                  </a:cubicBezTo>
                  <a:cubicBezTo>
                    <a:pt x="879" y="23"/>
                    <a:pt x="688" y="72"/>
                    <a:pt x="514" y="180"/>
                  </a:cubicBezTo>
                  <a:cubicBezTo>
                    <a:pt x="365" y="271"/>
                    <a:pt x="241" y="396"/>
                    <a:pt x="149" y="545"/>
                  </a:cubicBezTo>
                  <a:cubicBezTo>
                    <a:pt x="67" y="686"/>
                    <a:pt x="0" y="876"/>
                    <a:pt x="33" y="1034"/>
                  </a:cubicBezTo>
                  <a:cubicBezTo>
                    <a:pt x="38" y="1062"/>
                    <a:pt x="68" y="1080"/>
                    <a:pt x="97" y="1080"/>
                  </a:cubicBezTo>
                  <a:cubicBezTo>
                    <a:pt x="118" y="1080"/>
                    <a:pt x="139" y="1071"/>
                    <a:pt x="149" y="1050"/>
                  </a:cubicBezTo>
                  <a:cubicBezTo>
                    <a:pt x="207" y="918"/>
                    <a:pt x="249" y="785"/>
                    <a:pt x="332" y="661"/>
                  </a:cubicBezTo>
                  <a:cubicBezTo>
                    <a:pt x="415" y="545"/>
                    <a:pt x="522" y="445"/>
                    <a:pt x="647" y="371"/>
                  </a:cubicBezTo>
                  <a:cubicBezTo>
                    <a:pt x="779" y="288"/>
                    <a:pt x="928" y="246"/>
                    <a:pt x="1086" y="230"/>
                  </a:cubicBezTo>
                  <a:cubicBezTo>
                    <a:pt x="1127" y="226"/>
                    <a:pt x="1169" y="224"/>
                    <a:pt x="1210" y="224"/>
                  </a:cubicBezTo>
                  <a:cubicBezTo>
                    <a:pt x="1251" y="224"/>
                    <a:pt x="1293" y="226"/>
                    <a:pt x="1334" y="230"/>
                  </a:cubicBezTo>
                  <a:cubicBezTo>
                    <a:pt x="1382" y="230"/>
                    <a:pt x="1432" y="235"/>
                    <a:pt x="1480" y="235"/>
                  </a:cubicBezTo>
                  <a:cubicBezTo>
                    <a:pt x="1516" y="235"/>
                    <a:pt x="1551" y="232"/>
                    <a:pt x="1583" y="222"/>
                  </a:cubicBezTo>
                  <a:cubicBezTo>
                    <a:pt x="1624" y="213"/>
                    <a:pt x="1633" y="164"/>
                    <a:pt x="1608" y="130"/>
                  </a:cubicBezTo>
                  <a:cubicBezTo>
                    <a:pt x="1550" y="64"/>
                    <a:pt x="1442" y="31"/>
                    <a:pt x="1351" y="14"/>
                  </a:cubicBezTo>
                  <a:cubicBezTo>
                    <a:pt x="1297" y="5"/>
                    <a:pt x="1244" y="1"/>
                    <a:pt x="1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5"/>
            <p:cNvSpPr/>
            <p:nvPr/>
          </p:nvSpPr>
          <p:spPr>
            <a:xfrm>
              <a:off x="5784075" y="2833125"/>
              <a:ext cx="24100" cy="4975"/>
            </a:xfrm>
            <a:custGeom>
              <a:rect b="b" l="l" r="r" t="t"/>
              <a:pathLst>
                <a:path extrusionOk="0" h="199" w="964">
                  <a:moveTo>
                    <a:pt x="446" y="0"/>
                  </a:moveTo>
                  <a:cubicBezTo>
                    <a:pt x="310" y="0"/>
                    <a:pt x="173" y="23"/>
                    <a:pt x="47" y="64"/>
                  </a:cubicBezTo>
                  <a:cubicBezTo>
                    <a:pt x="0" y="79"/>
                    <a:pt x="13" y="147"/>
                    <a:pt x="64" y="147"/>
                  </a:cubicBezTo>
                  <a:cubicBezTo>
                    <a:pt x="66" y="147"/>
                    <a:pt x="69" y="147"/>
                    <a:pt x="72" y="146"/>
                  </a:cubicBezTo>
                  <a:cubicBezTo>
                    <a:pt x="174" y="121"/>
                    <a:pt x="280" y="110"/>
                    <a:pt x="387" y="110"/>
                  </a:cubicBezTo>
                  <a:cubicBezTo>
                    <a:pt x="420" y="110"/>
                    <a:pt x="453" y="111"/>
                    <a:pt x="487" y="113"/>
                  </a:cubicBezTo>
                  <a:cubicBezTo>
                    <a:pt x="619" y="130"/>
                    <a:pt x="752" y="163"/>
                    <a:pt x="884" y="196"/>
                  </a:cubicBezTo>
                  <a:cubicBezTo>
                    <a:pt x="890" y="198"/>
                    <a:pt x="895" y="199"/>
                    <a:pt x="900" y="199"/>
                  </a:cubicBezTo>
                  <a:cubicBezTo>
                    <a:pt x="947" y="199"/>
                    <a:pt x="963" y="136"/>
                    <a:pt x="926" y="113"/>
                  </a:cubicBezTo>
                  <a:cubicBezTo>
                    <a:pt x="783" y="35"/>
                    <a:pt x="616" y="0"/>
                    <a:pt x="4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5"/>
            <p:cNvSpPr/>
            <p:nvPr/>
          </p:nvSpPr>
          <p:spPr>
            <a:xfrm>
              <a:off x="5804425" y="2852900"/>
              <a:ext cx="37150" cy="46675"/>
            </a:xfrm>
            <a:custGeom>
              <a:rect b="b" l="l" r="r" t="t"/>
              <a:pathLst>
                <a:path extrusionOk="0" h="1867" w="1486">
                  <a:moveTo>
                    <a:pt x="240" y="0"/>
                  </a:moveTo>
                  <a:cubicBezTo>
                    <a:pt x="181" y="0"/>
                    <a:pt x="119" y="13"/>
                    <a:pt x="54" y="43"/>
                  </a:cubicBezTo>
                  <a:cubicBezTo>
                    <a:pt x="0" y="66"/>
                    <a:pt x="31" y="153"/>
                    <a:pt x="89" y="153"/>
                  </a:cubicBezTo>
                  <a:cubicBezTo>
                    <a:pt x="93" y="153"/>
                    <a:pt x="98" y="152"/>
                    <a:pt x="103" y="151"/>
                  </a:cubicBezTo>
                  <a:cubicBezTo>
                    <a:pt x="124" y="144"/>
                    <a:pt x="145" y="141"/>
                    <a:pt x="165" y="141"/>
                  </a:cubicBezTo>
                  <a:cubicBezTo>
                    <a:pt x="322" y="141"/>
                    <a:pt x="460" y="323"/>
                    <a:pt x="526" y="441"/>
                  </a:cubicBezTo>
                  <a:cubicBezTo>
                    <a:pt x="634" y="623"/>
                    <a:pt x="700" y="814"/>
                    <a:pt x="766" y="1004"/>
                  </a:cubicBezTo>
                  <a:cubicBezTo>
                    <a:pt x="833" y="1187"/>
                    <a:pt x="899" y="1369"/>
                    <a:pt x="998" y="1526"/>
                  </a:cubicBezTo>
                  <a:cubicBezTo>
                    <a:pt x="1089" y="1675"/>
                    <a:pt x="1230" y="1849"/>
                    <a:pt x="1413" y="1866"/>
                  </a:cubicBezTo>
                  <a:cubicBezTo>
                    <a:pt x="1416" y="1866"/>
                    <a:pt x="1419" y="1867"/>
                    <a:pt x="1422" y="1867"/>
                  </a:cubicBezTo>
                  <a:cubicBezTo>
                    <a:pt x="1465" y="1867"/>
                    <a:pt x="1485" y="1814"/>
                    <a:pt x="1462" y="1775"/>
                  </a:cubicBezTo>
                  <a:cubicBezTo>
                    <a:pt x="1413" y="1692"/>
                    <a:pt x="1338" y="1626"/>
                    <a:pt x="1280" y="1543"/>
                  </a:cubicBezTo>
                  <a:cubicBezTo>
                    <a:pt x="1230" y="1460"/>
                    <a:pt x="1181" y="1377"/>
                    <a:pt x="1139" y="1294"/>
                  </a:cubicBezTo>
                  <a:cubicBezTo>
                    <a:pt x="1048" y="1104"/>
                    <a:pt x="990" y="905"/>
                    <a:pt x="915" y="706"/>
                  </a:cubicBezTo>
                  <a:cubicBezTo>
                    <a:pt x="803" y="431"/>
                    <a:pt x="576" y="0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5"/>
            <p:cNvSpPr/>
            <p:nvPr/>
          </p:nvSpPr>
          <p:spPr>
            <a:xfrm>
              <a:off x="5828675" y="2865075"/>
              <a:ext cx="12050" cy="16100"/>
            </a:xfrm>
            <a:custGeom>
              <a:rect b="b" l="l" r="r" t="t"/>
              <a:pathLst>
                <a:path extrusionOk="0" h="644" w="482">
                  <a:moveTo>
                    <a:pt x="60" y="1"/>
                  </a:moveTo>
                  <a:cubicBezTo>
                    <a:pt x="31" y="1"/>
                    <a:pt x="1" y="36"/>
                    <a:pt x="20" y="62"/>
                  </a:cubicBezTo>
                  <a:cubicBezTo>
                    <a:pt x="86" y="153"/>
                    <a:pt x="153" y="252"/>
                    <a:pt x="211" y="352"/>
                  </a:cubicBezTo>
                  <a:cubicBezTo>
                    <a:pt x="244" y="401"/>
                    <a:pt x="269" y="451"/>
                    <a:pt x="302" y="492"/>
                  </a:cubicBezTo>
                  <a:cubicBezTo>
                    <a:pt x="343" y="542"/>
                    <a:pt x="368" y="592"/>
                    <a:pt x="418" y="633"/>
                  </a:cubicBezTo>
                  <a:cubicBezTo>
                    <a:pt x="425" y="640"/>
                    <a:pt x="433" y="643"/>
                    <a:pt x="441" y="643"/>
                  </a:cubicBezTo>
                  <a:cubicBezTo>
                    <a:pt x="462" y="643"/>
                    <a:pt x="482" y="624"/>
                    <a:pt x="476" y="600"/>
                  </a:cubicBezTo>
                  <a:cubicBezTo>
                    <a:pt x="459" y="476"/>
                    <a:pt x="393" y="368"/>
                    <a:pt x="318" y="277"/>
                  </a:cubicBezTo>
                  <a:cubicBezTo>
                    <a:pt x="244" y="186"/>
                    <a:pt x="169" y="95"/>
                    <a:pt x="86" y="12"/>
                  </a:cubicBezTo>
                  <a:cubicBezTo>
                    <a:pt x="79" y="4"/>
                    <a:pt x="70" y="1"/>
                    <a:pt x="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5"/>
            <p:cNvSpPr/>
            <p:nvPr/>
          </p:nvSpPr>
          <p:spPr>
            <a:xfrm>
              <a:off x="5689350" y="2873950"/>
              <a:ext cx="7900" cy="22325"/>
            </a:xfrm>
            <a:custGeom>
              <a:rect b="b" l="l" r="r" t="t"/>
              <a:pathLst>
                <a:path extrusionOk="0" h="893" w="316">
                  <a:moveTo>
                    <a:pt x="69" y="1"/>
                  </a:moveTo>
                  <a:cubicBezTo>
                    <a:pt x="49" y="1"/>
                    <a:pt x="28" y="14"/>
                    <a:pt x="17" y="30"/>
                  </a:cubicBezTo>
                  <a:cubicBezTo>
                    <a:pt x="0" y="55"/>
                    <a:pt x="0" y="88"/>
                    <a:pt x="25" y="113"/>
                  </a:cubicBezTo>
                  <a:cubicBezTo>
                    <a:pt x="91" y="204"/>
                    <a:pt x="125" y="328"/>
                    <a:pt x="125" y="436"/>
                  </a:cubicBezTo>
                  <a:cubicBezTo>
                    <a:pt x="133" y="502"/>
                    <a:pt x="133" y="560"/>
                    <a:pt x="125" y="626"/>
                  </a:cubicBezTo>
                  <a:cubicBezTo>
                    <a:pt x="125" y="651"/>
                    <a:pt x="125" y="693"/>
                    <a:pt x="125" y="709"/>
                  </a:cubicBezTo>
                  <a:cubicBezTo>
                    <a:pt x="116" y="742"/>
                    <a:pt x="108" y="775"/>
                    <a:pt x="108" y="817"/>
                  </a:cubicBezTo>
                  <a:cubicBezTo>
                    <a:pt x="115" y="861"/>
                    <a:pt x="143" y="893"/>
                    <a:pt x="190" y="893"/>
                  </a:cubicBezTo>
                  <a:cubicBezTo>
                    <a:pt x="196" y="893"/>
                    <a:pt x="201" y="892"/>
                    <a:pt x="207" y="891"/>
                  </a:cubicBezTo>
                  <a:cubicBezTo>
                    <a:pt x="307" y="867"/>
                    <a:pt x="315" y="742"/>
                    <a:pt x="315" y="651"/>
                  </a:cubicBezTo>
                  <a:cubicBezTo>
                    <a:pt x="315" y="577"/>
                    <a:pt x="315" y="502"/>
                    <a:pt x="307" y="427"/>
                  </a:cubicBezTo>
                  <a:cubicBezTo>
                    <a:pt x="299" y="345"/>
                    <a:pt x="282" y="270"/>
                    <a:pt x="249" y="195"/>
                  </a:cubicBezTo>
                  <a:cubicBezTo>
                    <a:pt x="216" y="113"/>
                    <a:pt x="166" y="63"/>
                    <a:pt x="100" y="13"/>
                  </a:cubicBezTo>
                  <a:cubicBezTo>
                    <a:pt x="91" y="4"/>
                    <a:pt x="80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5697575" y="2872600"/>
              <a:ext cx="4225" cy="15775"/>
            </a:xfrm>
            <a:custGeom>
              <a:rect b="b" l="l" r="r" t="t"/>
              <a:pathLst>
                <a:path extrusionOk="0" h="631" w="169">
                  <a:moveTo>
                    <a:pt x="64" y="1"/>
                  </a:moveTo>
                  <a:cubicBezTo>
                    <a:pt x="33" y="1"/>
                    <a:pt x="1" y="24"/>
                    <a:pt x="11" y="59"/>
                  </a:cubicBezTo>
                  <a:cubicBezTo>
                    <a:pt x="28" y="150"/>
                    <a:pt x="44" y="233"/>
                    <a:pt x="52" y="324"/>
                  </a:cubicBezTo>
                  <a:cubicBezTo>
                    <a:pt x="61" y="407"/>
                    <a:pt x="61" y="498"/>
                    <a:pt x="61" y="589"/>
                  </a:cubicBezTo>
                  <a:cubicBezTo>
                    <a:pt x="61" y="614"/>
                    <a:pt x="86" y="631"/>
                    <a:pt x="110" y="631"/>
                  </a:cubicBezTo>
                  <a:cubicBezTo>
                    <a:pt x="135" y="631"/>
                    <a:pt x="160" y="614"/>
                    <a:pt x="160" y="589"/>
                  </a:cubicBezTo>
                  <a:cubicBezTo>
                    <a:pt x="168" y="498"/>
                    <a:pt x="168" y="407"/>
                    <a:pt x="160" y="307"/>
                  </a:cubicBezTo>
                  <a:cubicBezTo>
                    <a:pt x="152" y="216"/>
                    <a:pt x="135" y="125"/>
                    <a:pt x="110" y="34"/>
                  </a:cubicBezTo>
                  <a:cubicBezTo>
                    <a:pt x="104" y="11"/>
                    <a:pt x="84" y="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5736025" y="2880425"/>
              <a:ext cx="11125" cy="13550"/>
            </a:xfrm>
            <a:custGeom>
              <a:rect b="b" l="l" r="r" t="t"/>
              <a:pathLst>
                <a:path extrusionOk="0" h="542" w="445">
                  <a:moveTo>
                    <a:pt x="348" y="0"/>
                  </a:moveTo>
                  <a:cubicBezTo>
                    <a:pt x="333" y="0"/>
                    <a:pt x="318" y="4"/>
                    <a:pt x="304" y="11"/>
                  </a:cubicBezTo>
                  <a:cubicBezTo>
                    <a:pt x="279" y="28"/>
                    <a:pt x="263" y="44"/>
                    <a:pt x="238" y="61"/>
                  </a:cubicBezTo>
                  <a:cubicBezTo>
                    <a:pt x="180" y="110"/>
                    <a:pt x="130" y="168"/>
                    <a:pt x="89" y="235"/>
                  </a:cubicBezTo>
                  <a:cubicBezTo>
                    <a:pt x="64" y="276"/>
                    <a:pt x="47" y="318"/>
                    <a:pt x="39" y="359"/>
                  </a:cubicBezTo>
                  <a:cubicBezTo>
                    <a:pt x="31" y="400"/>
                    <a:pt x="14" y="442"/>
                    <a:pt x="6" y="483"/>
                  </a:cubicBezTo>
                  <a:cubicBezTo>
                    <a:pt x="1" y="518"/>
                    <a:pt x="29" y="541"/>
                    <a:pt x="57" y="541"/>
                  </a:cubicBezTo>
                  <a:cubicBezTo>
                    <a:pt x="76" y="541"/>
                    <a:pt x="95" y="531"/>
                    <a:pt x="105" y="508"/>
                  </a:cubicBezTo>
                  <a:cubicBezTo>
                    <a:pt x="113" y="475"/>
                    <a:pt x="130" y="450"/>
                    <a:pt x="147" y="417"/>
                  </a:cubicBezTo>
                  <a:cubicBezTo>
                    <a:pt x="155" y="400"/>
                    <a:pt x="163" y="384"/>
                    <a:pt x="180" y="376"/>
                  </a:cubicBezTo>
                  <a:cubicBezTo>
                    <a:pt x="180" y="367"/>
                    <a:pt x="180" y="367"/>
                    <a:pt x="180" y="367"/>
                  </a:cubicBezTo>
                  <a:cubicBezTo>
                    <a:pt x="180" y="367"/>
                    <a:pt x="188" y="359"/>
                    <a:pt x="188" y="359"/>
                  </a:cubicBezTo>
                  <a:cubicBezTo>
                    <a:pt x="196" y="351"/>
                    <a:pt x="205" y="334"/>
                    <a:pt x="213" y="326"/>
                  </a:cubicBezTo>
                  <a:lnTo>
                    <a:pt x="213" y="326"/>
                  </a:lnTo>
                  <a:cubicBezTo>
                    <a:pt x="216" y="323"/>
                    <a:pt x="221" y="318"/>
                    <a:pt x="221" y="318"/>
                  </a:cubicBezTo>
                  <a:cubicBezTo>
                    <a:pt x="229" y="309"/>
                    <a:pt x="229" y="301"/>
                    <a:pt x="238" y="293"/>
                  </a:cubicBezTo>
                  <a:cubicBezTo>
                    <a:pt x="254" y="284"/>
                    <a:pt x="263" y="268"/>
                    <a:pt x="279" y="251"/>
                  </a:cubicBezTo>
                  <a:lnTo>
                    <a:pt x="321" y="218"/>
                  </a:lnTo>
                  <a:cubicBezTo>
                    <a:pt x="321" y="210"/>
                    <a:pt x="329" y="202"/>
                    <a:pt x="337" y="202"/>
                  </a:cubicBezTo>
                  <a:cubicBezTo>
                    <a:pt x="337" y="193"/>
                    <a:pt x="345" y="193"/>
                    <a:pt x="345" y="193"/>
                  </a:cubicBezTo>
                  <a:cubicBezTo>
                    <a:pt x="349" y="190"/>
                    <a:pt x="352" y="187"/>
                    <a:pt x="354" y="185"/>
                  </a:cubicBezTo>
                  <a:cubicBezTo>
                    <a:pt x="370" y="168"/>
                    <a:pt x="387" y="160"/>
                    <a:pt x="403" y="144"/>
                  </a:cubicBezTo>
                  <a:cubicBezTo>
                    <a:pt x="437" y="119"/>
                    <a:pt x="445" y="61"/>
                    <a:pt x="412" y="28"/>
                  </a:cubicBezTo>
                  <a:cubicBezTo>
                    <a:pt x="392" y="8"/>
                    <a:pt x="370" y="0"/>
                    <a:pt x="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746925" y="2885925"/>
              <a:ext cx="6250" cy="6075"/>
            </a:xfrm>
            <a:custGeom>
              <a:rect b="b" l="l" r="r" t="t"/>
              <a:pathLst>
                <a:path extrusionOk="0" h="243" w="250">
                  <a:moveTo>
                    <a:pt x="216" y="0"/>
                  </a:moveTo>
                  <a:cubicBezTo>
                    <a:pt x="208" y="0"/>
                    <a:pt x="199" y="2"/>
                    <a:pt x="191" y="6"/>
                  </a:cubicBezTo>
                  <a:cubicBezTo>
                    <a:pt x="183" y="6"/>
                    <a:pt x="175" y="15"/>
                    <a:pt x="166" y="23"/>
                  </a:cubicBezTo>
                  <a:cubicBezTo>
                    <a:pt x="158" y="31"/>
                    <a:pt x="150" y="40"/>
                    <a:pt x="141" y="40"/>
                  </a:cubicBezTo>
                  <a:lnTo>
                    <a:pt x="100" y="81"/>
                  </a:lnTo>
                  <a:cubicBezTo>
                    <a:pt x="75" y="106"/>
                    <a:pt x="50" y="139"/>
                    <a:pt x="17" y="164"/>
                  </a:cubicBezTo>
                  <a:cubicBezTo>
                    <a:pt x="9" y="180"/>
                    <a:pt x="1" y="214"/>
                    <a:pt x="17" y="230"/>
                  </a:cubicBezTo>
                  <a:cubicBezTo>
                    <a:pt x="30" y="238"/>
                    <a:pt x="42" y="243"/>
                    <a:pt x="53" y="243"/>
                  </a:cubicBezTo>
                  <a:cubicBezTo>
                    <a:pt x="65" y="243"/>
                    <a:pt x="75" y="238"/>
                    <a:pt x="83" y="230"/>
                  </a:cubicBezTo>
                  <a:cubicBezTo>
                    <a:pt x="117" y="205"/>
                    <a:pt x="141" y="180"/>
                    <a:pt x="166" y="147"/>
                  </a:cubicBezTo>
                  <a:cubicBezTo>
                    <a:pt x="183" y="139"/>
                    <a:pt x="191" y="122"/>
                    <a:pt x="208" y="106"/>
                  </a:cubicBezTo>
                  <a:cubicBezTo>
                    <a:pt x="216" y="98"/>
                    <a:pt x="216" y="98"/>
                    <a:pt x="224" y="89"/>
                  </a:cubicBezTo>
                  <a:cubicBezTo>
                    <a:pt x="233" y="81"/>
                    <a:pt x="241" y="64"/>
                    <a:pt x="249" y="56"/>
                  </a:cubicBezTo>
                  <a:cubicBezTo>
                    <a:pt x="249" y="40"/>
                    <a:pt x="249" y="23"/>
                    <a:pt x="241" y="6"/>
                  </a:cubicBezTo>
                  <a:cubicBezTo>
                    <a:pt x="233" y="2"/>
                    <a:pt x="224" y="0"/>
                    <a:pt x="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667500" y="2827000"/>
              <a:ext cx="22075" cy="23825"/>
            </a:xfrm>
            <a:custGeom>
              <a:rect b="b" l="l" r="r" t="t"/>
              <a:pathLst>
                <a:path extrusionOk="0" h="953" w="883">
                  <a:moveTo>
                    <a:pt x="63" y="0"/>
                  </a:moveTo>
                  <a:cubicBezTo>
                    <a:pt x="10" y="0"/>
                    <a:pt x="1" y="79"/>
                    <a:pt x="54" y="101"/>
                  </a:cubicBezTo>
                  <a:cubicBezTo>
                    <a:pt x="228" y="159"/>
                    <a:pt x="369" y="284"/>
                    <a:pt x="485" y="425"/>
                  </a:cubicBezTo>
                  <a:cubicBezTo>
                    <a:pt x="543" y="491"/>
                    <a:pt x="584" y="574"/>
                    <a:pt x="617" y="657"/>
                  </a:cubicBezTo>
                  <a:cubicBezTo>
                    <a:pt x="634" y="690"/>
                    <a:pt x="651" y="731"/>
                    <a:pt x="659" y="773"/>
                  </a:cubicBezTo>
                  <a:cubicBezTo>
                    <a:pt x="675" y="822"/>
                    <a:pt x="684" y="872"/>
                    <a:pt x="709" y="913"/>
                  </a:cubicBezTo>
                  <a:cubicBezTo>
                    <a:pt x="723" y="940"/>
                    <a:pt x="750" y="952"/>
                    <a:pt x="777" y="952"/>
                  </a:cubicBezTo>
                  <a:cubicBezTo>
                    <a:pt x="810" y="952"/>
                    <a:pt x="844" y="933"/>
                    <a:pt x="858" y="897"/>
                  </a:cubicBezTo>
                  <a:cubicBezTo>
                    <a:pt x="883" y="789"/>
                    <a:pt x="825" y="665"/>
                    <a:pt x="783" y="574"/>
                  </a:cubicBezTo>
                  <a:cubicBezTo>
                    <a:pt x="733" y="483"/>
                    <a:pt x="675" y="391"/>
                    <a:pt x="609" y="309"/>
                  </a:cubicBezTo>
                  <a:cubicBezTo>
                    <a:pt x="468" y="159"/>
                    <a:pt x="278" y="52"/>
                    <a:pt x="79" y="2"/>
                  </a:cubicBezTo>
                  <a:cubicBezTo>
                    <a:pt x="73" y="1"/>
                    <a:pt x="68" y="0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5"/>
            <p:cNvSpPr/>
            <p:nvPr/>
          </p:nvSpPr>
          <p:spPr>
            <a:xfrm>
              <a:off x="5689050" y="2835975"/>
              <a:ext cx="7575" cy="8700"/>
            </a:xfrm>
            <a:custGeom>
              <a:rect b="b" l="l" r="r" t="t"/>
              <a:pathLst>
                <a:path extrusionOk="0" h="348" w="303">
                  <a:moveTo>
                    <a:pt x="56" y="0"/>
                  </a:moveTo>
                  <a:cubicBezTo>
                    <a:pt x="28" y="0"/>
                    <a:pt x="1" y="31"/>
                    <a:pt x="21" y="57"/>
                  </a:cubicBezTo>
                  <a:cubicBezTo>
                    <a:pt x="37" y="82"/>
                    <a:pt x="45" y="99"/>
                    <a:pt x="62" y="124"/>
                  </a:cubicBezTo>
                  <a:cubicBezTo>
                    <a:pt x="70" y="140"/>
                    <a:pt x="87" y="148"/>
                    <a:pt x="95" y="165"/>
                  </a:cubicBezTo>
                  <a:lnTo>
                    <a:pt x="103" y="182"/>
                  </a:lnTo>
                  <a:cubicBezTo>
                    <a:pt x="112" y="182"/>
                    <a:pt x="112" y="182"/>
                    <a:pt x="112" y="190"/>
                  </a:cubicBezTo>
                  <a:cubicBezTo>
                    <a:pt x="128" y="206"/>
                    <a:pt x="145" y="231"/>
                    <a:pt x="153" y="248"/>
                  </a:cubicBezTo>
                  <a:cubicBezTo>
                    <a:pt x="170" y="273"/>
                    <a:pt x="186" y="298"/>
                    <a:pt x="195" y="322"/>
                  </a:cubicBezTo>
                  <a:cubicBezTo>
                    <a:pt x="205" y="338"/>
                    <a:pt x="223" y="348"/>
                    <a:pt x="241" y="348"/>
                  </a:cubicBezTo>
                  <a:cubicBezTo>
                    <a:pt x="250" y="348"/>
                    <a:pt x="260" y="345"/>
                    <a:pt x="269" y="339"/>
                  </a:cubicBezTo>
                  <a:cubicBezTo>
                    <a:pt x="294" y="322"/>
                    <a:pt x="302" y="289"/>
                    <a:pt x="294" y="264"/>
                  </a:cubicBezTo>
                  <a:cubicBezTo>
                    <a:pt x="269" y="215"/>
                    <a:pt x="236" y="173"/>
                    <a:pt x="203" y="124"/>
                  </a:cubicBezTo>
                  <a:cubicBezTo>
                    <a:pt x="186" y="99"/>
                    <a:pt x="170" y="74"/>
                    <a:pt x="145" y="57"/>
                  </a:cubicBezTo>
                  <a:cubicBezTo>
                    <a:pt x="128" y="41"/>
                    <a:pt x="103" y="16"/>
                    <a:pt x="79" y="8"/>
                  </a:cubicBezTo>
                  <a:cubicBezTo>
                    <a:pt x="71" y="2"/>
                    <a:pt x="64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5"/>
            <p:cNvSpPr/>
            <p:nvPr/>
          </p:nvSpPr>
          <p:spPr>
            <a:xfrm>
              <a:off x="5759200" y="2822700"/>
              <a:ext cx="22975" cy="21575"/>
            </a:xfrm>
            <a:custGeom>
              <a:rect b="b" l="l" r="r" t="t"/>
              <a:pathLst>
                <a:path extrusionOk="0" h="863" w="919">
                  <a:moveTo>
                    <a:pt x="843" y="0"/>
                  </a:moveTo>
                  <a:cubicBezTo>
                    <a:pt x="811" y="0"/>
                    <a:pt x="776" y="14"/>
                    <a:pt x="744" y="25"/>
                  </a:cubicBezTo>
                  <a:cubicBezTo>
                    <a:pt x="694" y="41"/>
                    <a:pt x="653" y="75"/>
                    <a:pt x="612" y="99"/>
                  </a:cubicBezTo>
                  <a:cubicBezTo>
                    <a:pt x="520" y="157"/>
                    <a:pt x="438" y="224"/>
                    <a:pt x="363" y="290"/>
                  </a:cubicBezTo>
                  <a:cubicBezTo>
                    <a:pt x="214" y="431"/>
                    <a:pt x="114" y="605"/>
                    <a:pt x="23" y="787"/>
                  </a:cubicBezTo>
                  <a:cubicBezTo>
                    <a:pt x="1" y="827"/>
                    <a:pt x="32" y="863"/>
                    <a:pt x="68" y="863"/>
                  </a:cubicBezTo>
                  <a:cubicBezTo>
                    <a:pt x="84" y="863"/>
                    <a:pt x="101" y="855"/>
                    <a:pt x="114" y="837"/>
                  </a:cubicBezTo>
                  <a:cubicBezTo>
                    <a:pt x="214" y="679"/>
                    <a:pt x="355" y="547"/>
                    <a:pt x="496" y="414"/>
                  </a:cubicBezTo>
                  <a:cubicBezTo>
                    <a:pt x="562" y="356"/>
                    <a:pt x="628" y="298"/>
                    <a:pt x="703" y="249"/>
                  </a:cubicBezTo>
                  <a:cubicBezTo>
                    <a:pt x="744" y="224"/>
                    <a:pt x="794" y="199"/>
                    <a:pt x="827" y="166"/>
                  </a:cubicBezTo>
                  <a:cubicBezTo>
                    <a:pt x="852" y="157"/>
                    <a:pt x="868" y="141"/>
                    <a:pt x="885" y="124"/>
                  </a:cubicBezTo>
                  <a:cubicBezTo>
                    <a:pt x="910" y="99"/>
                    <a:pt x="918" y="83"/>
                    <a:pt x="918" y="58"/>
                  </a:cubicBezTo>
                  <a:cubicBezTo>
                    <a:pt x="918" y="41"/>
                    <a:pt x="910" y="17"/>
                    <a:pt x="893" y="17"/>
                  </a:cubicBezTo>
                  <a:cubicBezTo>
                    <a:pt x="878" y="5"/>
                    <a:pt x="861" y="0"/>
                    <a:pt x="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5802650" y="2813375"/>
              <a:ext cx="17625" cy="3125"/>
            </a:xfrm>
            <a:custGeom>
              <a:rect b="b" l="l" r="r" t="t"/>
              <a:pathLst>
                <a:path extrusionOk="0" h="125" w="705">
                  <a:moveTo>
                    <a:pt x="521" y="0"/>
                  </a:moveTo>
                  <a:cubicBezTo>
                    <a:pt x="471" y="0"/>
                    <a:pt x="419" y="4"/>
                    <a:pt x="365" y="8"/>
                  </a:cubicBezTo>
                  <a:cubicBezTo>
                    <a:pt x="266" y="8"/>
                    <a:pt x="166" y="17"/>
                    <a:pt x="58" y="25"/>
                  </a:cubicBezTo>
                  <a:cubicBezTo>
                    <a:pt x="0" y="25"/>
                    <a:pt x="0" y="124"/>
                    <a:pt x="58" y="124"/>
                  </a:cubicBezTo>
                  <a:cubicBezTo>
                    <a:pt x="166" y="116"/>
                    <a:pt x="266" y="116"/>
                    <a:pt x="365" y="116"/>
                  </a:cubicBezTo>
                  <a:cubicBezTo>
                    <a:pt x="473" y="116"/>
                    <a:pt x="580" y="116"/>
                    <a:pt x="672" y="83"/>
                  </a:cubicBezTo>
                  <a:cubicBezTo>
                    <a:pt x="705" y="75"/>
                    <a:pt x="705" y="25"/>
                    <a:pt x="672" y="17"/>
                  </a:cubicBezTo>
                  <a:cubicBezTo>
                    <a:pt x="622" y="4"/>
                    <a:pt x="572" y="0"/>
                    <a:pt x="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5631150" y="2835875"/>
              <a:ext cx="14725" cy="18875"/>
            </a:xfrm>
            <a:custGeom>
              <a:rect b="b" l="l" r="r" t="t"/>
              <a:pathLst>
                <a:path extrusionOk="0" h="755" w="589">
                  <a:moveTo>
                    <a:pt x="492" y="1"/>
                  </a:moveTo>
                  <a:cubicBezTo>
                    <a:pt x="338" y="1"/>
                    <a:pt x="226" y="137"/>
                    <a:pt x="149" y="252"/>
                  </a:cubicBezTo>
                  <a:cubicBezTo>
                    <a:pt x="99" y="326"/>
                    <a:pt x="58" y="409"/>
                    <a:pt x="33" y="492"/>
                  </a:cubicBezTo>
                  <a:cubicBezTo>
                    <a:pt x="25" y="534"/>
                    <a:pt x="17" y="575"/>
                    <a:pt x="8" y="616"/>
                  </a:cubicBezTo>
                  <a:cubicBezTo>
                    <a:pt x="8" y="658"/>
                    <a:pt x="0" y="699"/>
                    <a:pt x="17" y="741"/>
                  </a:cubicBezTo>
                  <a:cubicBezTo>
                    <a:pt x="26" y="750"/>
                    <a:pt x="36" y="754"/>
                    <a:pt x="46" y="754"/>
                  </a:cubicBezTo>
                  <a:cubicBezTo>
                    <a:pt x="53" y="754"/>
                    <a:pt x="59" y="752"/>
                    <a:pt x="66" y="749"/>
                  </a:cubicBezTo>
                  <a:cubicBezTo>
                    <a:pt x="99" y="724"/>
                    <a:pt x="99" y="683"/>
                    <a:pt x="116" y="650"/>
                  </a:cubicBezTo>
                  <a:cubicBezTo>
                    <a:pt x="124" y="633"/>
                    <a:pt x="141" y="625"/>
                    <a:pt x="141" y="608"/>
                  </a:cubicBezTo>
                  <a:cubicBezTo>
                    <a:pt x="149" y="592"/>
                    <a:pt x="157" y="567"/>
                    <a:pt x="166" y="550"/>
                  </a:cubicBezTo>
                  <a:cubicBezTo>
                    <a:pt x="191" y="484"/>
                    <a:pt x="224" y="418"/>
                    <a:pt x="257" y="360"/>
                  </a:cubicBezTo>
                  <a:cubicBezTo>
                    <a:pt x="282" y="302"/>
                    <a:pt x="323" y="235"/>
                    <a:pt x="365" y="186"/>
                  </a:cubicBezTo>
                  <a:cubicBezTo>
                    <a:pt x="402" y="148"/>
                    <a:pt x="447" y="110"/>
                    <a:pt x="505" y="110"/>
                  </a:cubicBezTo>
                  <a:cubicBezTo>
                    <a:pt x="511" y="110"/>
                    <a:pt x="516" y="110"/>
                    <a:pt x="522" y="111"/>
                  </a:cubicBezTo>
                  <a:cubicBezTo>
                    <a:pt x="580" y="111"/>
                    <a:pt x="588" y="20"/>
                    <a:pt x="530" y="3"/>
                  </a:cubicBezTo>
                  <a:cubicBezTo>
                    <a:pt x="517" y="1"/>
                    <a:pt x="505" y="1"/>
                    <a:pt x="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5634025" y="2826750"/>
              <a:ext cx="11850" cy="10475"/>
            </a:xfrm>
            <a:custGeom>
              <a:rect b="b" l="l" r="r" t="t"/>
              <a:pathLst>
                <a:path extrusionOk="0" h="419" w="474">
                  <a:moveTo>
                    <a:pt x="430" y="1"/>
                  </a:moveTo>
                  <a:cubicBezTo>
                    <a:pt x="425" y="1"/>
                    <a:pt x="420" y="2"/>
                    <a:pt x="415" y="4"/>
                  </a:cubicBezTo>
                  <a:cubicBezTo>
                    <a:pt x="332" y="45"/>
                    <a:pt x="250" y="87"/>
                    <a:pt x="183" y="145"/>
                  </a:cubicBezTo>
                  <a:cubicBezTo>
                    <a:pt x="125" y="211"/>
                    <a:pt x="67" y="277"/>
                    <a:pt x="18" y="360"/>
                  </a:cubicBezTo>
                  <a:cubicBezTo>
                    <a:pt x="0" y="389"/>
                    <a:pt x="32" y="419"/>
                    <a:pt x="61" y="419"/>
                  </a:cubicBezTo>
                  <a:cubicBezTo>
                    <a:pt x="73" y="419"/>
                    <a:pt x="85" y="414"/>
                    <a:pt x="92" y="401"/>
                  </a:cubicBezTo>
                  <a:cubicBezTo>
                    <a:pt x="175" y="261"/>
                    <a:pt x="308" y="145"/>
                    <a:pt x="448" y="70"/>
                  </a:cubicBezTo>
                  <a:cubicBezTo>
                    <a:pt x="473" y="62"/>
                    <a:pt x="473" y="37"/>
                    <a:pt x="465" y="20"/>
                  </a:cubicBezTo>
                  <a:cubicBezTo>
                    <a:pt x="459" y="8"/>
                    <a:pt x="444" y="1"/>
                    <a:pt x="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5829025" y="2851825"/>
              <a:ext cx="19625" cy="18650"/>
            </a:xfrm>
            <a:custGeom>
              <a:rect b="b" l="l" r="r" t="t"/>
              <a:pathLst>
                <a:path extrusionOk="0" h="746" w="785">
                  <a:moveTo>
                    <a:pt x="151" y="0"/>
                  </a:moveTo>
                  <a:cubicBezTo>
                    <a:pt x="119" y="0"/>
                    <a:pt x="87" y="4"/>
                    <a:pt x="56" y="12"/>
                  </a:cubicBezTo>
                  <a:cubicBezTo>
                    <a:pt x="0" y="20"/>
                    <a:pt x="13" y="103"/>
                    <a:pt x="65" y="103"/>
                  </a:cubicBezTo>
                  <a:cubicBezTo>
                    <a:pt x="67" y="103"/>
                    <a:pt x="70" y="103"/>
                    <a:pt x="72" y="103"/>
                  </a:cubicBezTo>
                  <a:cubicBezTo>
                    <a:pt x="78" y="102"/>
                    <a:pt x="84" y="102"/>
                    <a:pt x="91" y="102"/>
                  </a:cubicBezTo>
                  <a:cubicBezTo>
                    <a:pt x="216" y="102"/>
                    <a:pt x="333" y="182"/>
                    <a:pt x="404" y="285"/>
                  </a:cubicBezTo>
                  <a:cubicBezTo>
                    <a:pt x="420" y="310"/>
                    <a:pt x="437" y="343"/>
                    <a:pt x="453" y="376"/>
                  </a:cubicBezTo>
                  <a:cubicBezTo>
                    <a:pt x="462" y="393"/>
                    <a:pt x="470" y="409"/>
                    <a:pt x="478" y="426"/>
                  </a:cubicBezTo>
                  <a:cubicBezTo>
                    <a:pt x="487" y="434"/>
                    <a:pt x="487" y="442"/>
                    <a:pt x="487" y="451"/>
                  </a:cubicBezTo>
                  <a:cubicBezTo>
                    <a:pt x="495" y="451"/>
                    <a:pt x="495" y="459"/>
                    <a:pt x="495" y="459"/>
                  </a:cubicBezTo>
                  <a:cubicBezTo>
                    <a:pt x="495" y="459"/>
                    <a:pt x="495" y="459"/>
                    <a:pt x="495" y="467"/>
                  </a:cubicBezTo>
                  <a:cubicBezTo>
                    <a:pt x="511" y="500"/>
                    <a:pt x="528" y="534"/>
                    <a:pt x="536" y="575"/>
                  </a:cubicBezTo>
                  <a:cubicBezTo>
                    <a:pt x="553" y="608"/>
                    <a:pt x="561" y="666"/>
                    <a:pt x="594" y="699"/>
                  </a:cubicBezTo>
                  <a:cubicBezTo>
                    <a:pt x="614" y="725"/>
                    <a:pt x="643" y="746"/>
                    <a:pt x="675" y="746"/>
                  </a:cubicBezTo>
                  <a:cubicBezTo>
                    <a:pt x="684" y="746"/>
                    <a:pt x="693" y="744"/>
                    <a:pt x="702" y="741"/>
                  </a:cubicBezTo>
                  <a:cubicBezTo>
                    <a:pt x="743" y="732"/>
                    <a:pt x="785" y="691"/>
                    <a:pt x="777" y="641"/>
                  </a:cubicBezTo>
                  <a:cubicBezTo>
                    <a:pt x="768" y="592"/>
                    <a:pt x="752" y="534"/>
                    <a:pt x="727" y="484"/>
                  </a:cubicBezTo>
                  <a:cubicBezTo>
                    <a:pt x="710" y="451"/>
                    <a:pt x="685" y="409"/>
                    <a:pt x="669" y="376"/>
                  </a:cubicBezTo>
                  <a:cubicBezTo>
                    <a:pt x="627" y="302"/>
                    <a:pt x="578" y="227"/>
                    <a:pt x="511" y="161"/>
                  </a:cubicBezTo>
                  <a:cubicBezTo>
                    <a:pt x="417" y="67"/>
                    <a:pt x="285" y="0"/>
                    <a:pt x="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5"/>
            <p:cNvSpPr/>
            <p:nvPr/>
          </p:nvSpPr>
          <p:spPr>
            <a:xfrm>
              <a:off x="5851325" y="2851475"/>
              <a:ext cx="3550" cy="12000"/>
            </a:xfrm>
            <a:custGeom>
              <a:rect b="b" l="l" r="r" t="t"/>
              <a:pathLst>
                <a:path extrusionOk="0" h="480" w="142">
                  <a:moveTo>
                    <a:pt x="50" y="1"/>
                  </a:moveTo>
                  <a:cubicBezTo>
                    <a:pt x="25" y="1"/>
                    <a:pt x="1" y="26"/>
                    <a:pt x="1" y="50"/>
                  </a:cubicBezTo>
                  <a:cubicBezTo>
                    <a:pt x="9" y="117"/>
                    <a:pt x="17" y="191"/>
                    <a:pt x="25" y="258"/>
                  </a:cubicBezTo>
                  <a:cubicBezTo>
                    <a:pt x="34" y="291"/>
                    <a:pt x="34" y="324"/>
                    <a:pt x="42" y="365"/>
                  </a:cubicBezTo>
                  <a:cubicBezTo>
                    <a:pt x="42" y="382"/>
                    <a:pt x="42" y="398"/>
                    <a:pt x="50" y="415"/>
                  </a:cubicBezTo>
                  <a:cubicBezTo>
                    <a:pt x="50" y="432"/>
                    <a:pt x="59" y="448"/>
                    <a:pt x="67" y="465"/>
                  </a:cubicBezTo>
                  <a:cubicBezTo>
                    <a:pt x="74" y="475"/>
                    <a:pt x="85" y="480"/>
                    <a:pt x="96" y="480"/>
                  </a:cubicBezTo>
                  <a:cubicBezTo>
                    <a:pt x="112" y="480"/>
                    <a:pt x="128" y="471"/>
                    <a:pt x="133" y="456"/>
                  </a:cubicBezTo>
                  <a:cubicBezTo>
                    <a:pt x="133" y="440"/>
                    <a:pt x="141" y="423"/>
                    <a:pt x="141" y="398"/>
                  </a:cubicBezTo>
                  <a:cubicBezTo>
                    <a:pt x="141" y="390"/>
                    <a:pt x="133" y="374"/>
                    <a:pt x="133" y="357"/>
                  </a:cubicBezTo>
                  <a:cubicBezTo>
                    <a:pt x="133" y="324"/>
                    <a:pt x="125" y="291"/>
                    <a:pt x="125" y="249"/>
                  </a:cubicBezTo>
                  <a:lnTo>
                    <a:pt x="92" y="50"/>
                  </a:lnTo>
                  <a:cubicBezTo>
                    <a:pt x="92" y="26"/>
                    <a:pt x="75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5"/>
            <p:cNvSpPr/>
            <p:nvPr/>
          </p:nvSpPr>
          <p:spPr>
            <a:xfrm>
              <a:off x="5777950" y="2900325"/>
              <a:ext cx="18100" cy="4425"/>
            </a:xfrm>
            <a:custGeom>
              <a:rect b="b" l="l" r="r" t="t"/>
              <a:pathLst>
                <a:path extrusionOk="0" h="177" w="724">
                  <a:moveTo>
                    <a:pt x="345" y="1"/>
                  </a:moveTo>
                  <a:cubicBezTo>
                    <a:pt x="238" y="1"/>
                    <a:pt x="138" y="25"/>
                    <a:pt x="44" y="68"/>
                  </a:cubicBezTo>
                  <a:cubicBezTo>
                    <a:pt x="1" y="90"/>
                    <a:pt x="20" y="156"/>
                    <a:pt x="59" y="156"/>
                  </a:cubicBezTo>
                  <a:cubicBezTo>
                    <a:pt x="65" y="156"/>
                    <a:pt x="71" y="154"/>
                    <a:pt x="77" y="151"/>
                  </a:cubicBezTo>
                  <a:cubicBezTo>
                    <a:pt x="153" y="126"/>
                    <a:pt x="229" y="115"/>
                    <a:pt x="309" y="115"/>
                  </a:cubicBezTo>
                  <a:cubicBezTo>
                    <a:pt x="333" y="115"/>
                    <a:pt x="358" y="116"/>
                    <a:pt x="384" y="118"/>
                  </a:cubicBezTo>
                  <a:cubicBezTo>
                    <a:pt x="433" y="118"/>
                    <a:pt x="483" y="135"/>
                    <a:pt x="524" y="143"/>
                  </a:cubicBezTo>
                  <a:cubicBezTo>
                    <a:pt x="582" y="151"/>
                    <a:pt x="632" y="176"/>
                    <a:pt x="682" y="176"/>
                  </a:cubicBezTo>
                  <a:cubicBezTo>
                    <a:pt x="707" y="176"/>
                    <a:pt x="723" y="151"/>
                    <a:pt x="707" y="135"/>
                  </a:cubicBezTo>
                  <a:cubicBezTo>
                    <a:pt x="674" y="85"/>
                    <a:pt x="624" y="60"/>
                    <a:pt x="574" y="44"/>
                  </a:cubicBezTo>
                  <a:cubicBezTo>
                    <a:pt x="516" y="19"/>
                    <a:pt x="450" y="10"/>
                    <a:pt x="392" y="2"/>
                  </a:cubicBezTo>
                  <a:cubicBezTo>
                    <a:pt x="376" y="1"/>
                    <a:pt x="360" y="1"/>
                    <a:pt x="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5808250" y="2910850"/>
              <a:ext cx="5600" cy="4175"/>
            </a:xfrm>
            <a:custGeom>
              <a:rect b="b" l="l" r="r" t="t"/>
              <a:pathLst>
                <a:path extrusionOk="0" h="167" w="224">
                  <a:moveTo>
                    <a:pt x="50" y="0"/>
                  </a:moveTo>
                  <a:cubicBezTo>
                    <a:pt x="34" y="0"/>
                    <a:pt x="14" y="8"/>
                    <a:pt x="8" y="20"/>
                  </a:cubicBezTo>
                  <a:cubicBezTo>
                    <a:pt x="0" y="37"/>
                    <a:pt x="8" y="62"/>
                    <a:pt x="25" y="70"/>
                  </a:cubicBezTo>
                  <a:cubicBezTo>
                    <a:pt x="50" y="87"/>
                    <a:pt x="75" y="103"/>
                    <a:pt x="100" y="120"/>
                  </a:cubicBezTo>
                  <a:cubicBezTo>
                    <a:pt x="108" y="128"/>
                    <a:pt x="116" y="136"/>
                    <a:pt x="133" y="145"/>
                  </a:cubicBezTo>
                  <a:cubicBezTo>
                    <a:pt x="141" y="153"/>
                    <a:pt x="158" y="161"/>
                    <a:pt x="174" y="161"/>
                  </a:cubicBezTo>
                  <a:cubicBezTo>
                    <a:pt x="178" y="165"/>
                    <a:pt x="182" y="167"/>
                    <a:pt x="188" y="167"/>
                  </a:cubicBezTo>
                  <a:cubicBezTo>
                    <a:pt x="195" y="167"/>
                    <a:pt x="202" y="163"/>
                    <a:pt x="207" y="153"/>
                  </a:cubicBezTo>
                  <a:cubicBezTo>
                    <a:pt x="224" y="145"/>
                    <a:pt x="224" y="128"/>
                    <a:pt x="207" y="111"/>
                  </a:cubicBezTo>
                  <a:cubicBezTo>
                    <a:pt x="199" y="103"/>
                    <a:pt x="182" y="87"/>
                    <a:pt x="174" y="78"/>
                  </a:cubicBezTo>
                  <a:lnTo>
                    <a:pt x="133" y="53"/>
                  </a:lnTo>
                  <a:cubicBezTo>
                    <a:pt x="116" y="37"/>
                    <a:pt x="91" y="20"/>
                    <a:pt x="66" y="4"/>
                  </a:cubicBezTo>
                  <a:cubicBezTo>
                    <a:pt x="62" y="1"/>
                    <a:pt x="56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5650825" y="2881875"/>
              <a:ext cx="30950" cy="8200"/>
            </a:xfrm>
            <a:custGeom>
              <a:rect b="b" l="l" r="r" t="t"/>
              <a:pathLst>
                <a:path extrusionOk="0" h="328" w="1238">
                  <a:moveTo>
                    <a:pt x="638" y="0"/>
                  </a:moveTo>
                  <a:cubicBezTo>
                    <a:pt x="616" y="0"/>
                    <a:pt x="594" y="1"/>
                    <a:pt x="572" y="3"/>
                  </a:cubicBezTo>
                  <a:cubicBezTo>
                    <a:pt x="464" y="11"/>
                    <a:pt x="356" y="36"/>
                    <a:pt x="249" y="77"/>
                  </a:cubicBezTo>
                  <a:cubicBezTo>
                    <a:pt x="199" y="94"/>
                    <a:pt x="149" y="119"/>
                    <a:pt x="100" y="152"/>
                  </a:cubicBezTo>
                  <a:cubicBezTo>
                    <a:pt x="66" y="177"/>
                    <a:pt x="8" y="226"/>
                    <a:pt x="0" y="276"/>
                  </a:cubicBezTo>
                  <a:cubicBezTo>
                    <a:pt x="0" y="309"/>
                    <a:pt x="17" y="326"/>
                    <a:pt x="42" y="326"/>
                  </a:cubicBezTo>
                  <a:cubicBezTo>
                    <a:pt x="47" y="327"/>
                    <a:pt x="53" y="327"/>
                    <a:pt x="59" y="327"/>
                  </a:cubicBezTo>
                  <a:cubicBezTo>
                    <a:pt x="97" y="327"/>
                    <a:pt x="139" y="308"/>
                    <a:pt x="174" y="301"/>
                  </a:cubicBezTo>
                  <a:cubicBezTo>
                    <a:pt x="216" y="284"/>
                    <a:pt x="257" y="260"/>
                    <a:pt x="298" y="243"/>
                  </a:cubicBezTo>
                  <a:cubicBezTo>
                    <a:pt x="390" y="210"/>
                    <a:pt x="481" y="185"/>
                    <a:pt x="580" y="177"/>
                  </a:cubicBezTo>
                  <a:cubicBezTo>
                    <a:pt x="628" y="172"/>
                    <a:pt x="678" y="170"/>
                    <a:pt x="729" y="170"/>
                  </a:cubicBezTo>
                  <a:cubicBezTo>
                    <a:pt x="869" y="170"/>
                    <a:pt x="1015" y="190"/>
                    <a:pt x="1144" y="251"/>
                  </a:cubicBezTo>
                  <a:cubicBezTo>
                    <a:pt x="1150" y="253"/>
                    <a:pt x="1156" y="254"/>
                    <a:pt x="1162" y="254"/>
                  </a:cubicBezTo>
                  <a:cubicBezTo>
                    <a:pt x="1209" y="254"/>
                    <a:pt x="1238" y="198"/>
                    <a:pt x="1193" y="168"/>
                  </a:cubicBezTo>
                  <a:cubicBezTo>
                    <a:pt x="1022" y="64"/>
                    <a:pt x="831" y="0"/>
                    <a:pt x="6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657250" y="2888350"/>
              <a:ext cx="10375" cy="3550"/>
            </a:xfrm>
            <a:custGeom>
              <a:rect b="b" l="l" r="r" t="t"/>
              <a:pathLst>
                <a:path extrusionOk="0" h="142" w="415">
                  <a:moveTo>
                    <a:pt x="365" y="1"/>
                  </a:moveTo>
                  <a:cubicBezTo>
                    <a:pt x="307" y="9"/>
                    <a:pt x="249" y="17"/>
                    <a:pt x="191" y="25"/>
                  </a:cubicBezTo>
                  <a:cubicBezTo>
                    <a:pt x="166" y="25"/>
                    <a:pt x="133" y="34"/>
                    <a:pt x="108" y="42"/>
                  </a:cubicBezTo>
                  <a:cubicBezTo>
                    <a:pt x="91" y="42"/>
                    <a:pt x="83" y="42"/>
                    <a:pt x="66" y="50"/>
                  </a:cubicBezTo>
                  <a:cubicBezTo>
                    <a:pt x="58" y="50"/>
                    <a:pt x="41" y="59"/>
                    <a:pt x="25" y="67"/>
                  </a:cubicBezTo>
                  <a:cubicBezTo>
                    <a:pt x="0" y="83"/>
                    <a:pt x="8" y="125"/>
                    <a:pt x="33" y="133"/>
                  </a:cubicBezTo>
                  <a:cubicBezTo>
                    <a:pt x="50" y="133"/>
                    <a:pt x="66" y="141"/>
                    <a:pt x="83" y="141"/>
                  </a:cubicBezTo>
                  <a:cubicBezTo>
                    <a:pt x="91" y="141"/>
                    <a:pt x="108" y="141"/>
                    <a:pt x="116" y="133"/>
                  </a:cubicBezTo>
                  <a:cubicBezTo>
                    <a:pt x="149" y="133"/>
                    <a:pt x="174" y="133"/>
                    <a:pt x="199" y="125"/>
                  </a:cubicBezTo>
                  <a:cubicBezTo>
                    <a:pt x="257" y="117"/>
                    <a:pt x="315" y="108"/>
                    <a:pt x="373" y="100"/>
                  </a:cubicBezTo>
                  <a:cubicBezTo>
                    <a:pt x="398" y="92"/>
                    <a:pt x="414" y="67"/>
                    <a:pt x="406" y="42"/>
                  </a:cubicBezTo>
                  <a:cubicBezTo>
                    <a:pt x="406" y="25"/>
                    <a:pt x="381" y="1"/>
                    <a:pt x="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778300" y="2889375"/>
              <a:ext cx="20025" cy="5300"/>
            </a:xfrm>
            <a:custGeom>
              <a:rect b="b" l="l" r="r" t="t"/>
              <a:pathLst>
                <a:path extrusionOk="0" h="212" w="801">
                  <a:moveTo>
                    <a:pt x="593" y="1"/>
                  </a:moveTo>
                  <a:cubicBezTo>
                    <a:pt x="527" y="1"/>
                    <a:pt x="461" y="1"/>
                    <a:pt x="394" y="9"/>
                  </a:cubicBezTo>
                  <a:cubicBezTo>
                    <a:pt x="262" y="34"/>
                    <a:pt x="146" y="76"/>
                    <a:pt x="30" y="150"/>
                  </a:cubicBezTo>
                  <a:cubicBezTo>
                    <a:pt x="1" y="165"/>
                    <a:pt x="16" y="211"/>
                    <a:pt x="43" y="211"/>
                  </a:cubicBezTo>
                  <a:cubicBezTo>
                    <a:pt x="47" y="211"/>
                    <a:pt x="51" y="210"/>
                    <a:pt x="55" y="208"/>
                  </a:cubicBezTo>
                  <a:cubicBezTo>
                    <a:pt x="171" y="175"/>
                    <a:pt x="295" y="150"/>
                    <a:pt x="411" y="134"/>
                  </a:cubicBezTo>
                  <a:cubicBezTo>
                    <a:pt x="469" y="134"/>
                    <a:pt x="527" y="125"/>
                    <a:pt x="585" y="125"/>
                  </a:cubicBezTo>
                  <a:cubicBezTo>
                    <a:pt x="651" y="125"/>
                    <a:pt x="718" y="125"/>
                    <a:pt x="776" y="117"/>
                  </a:cubicBezTo>
                  <a:cubicBezTo>
                    <a:pt x="800" y="109"/>
                    <a:pt x="800" y="67"/>
                    <a:pt x="784" y="51"/>
                  </a:cubicBezTo>
                  <a:cubicBezTo>
                    <a:pt x="726" y="18"/>
                    <a:pt x="651" y="9"/>
                    <a:pt x="5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5"/>
            <p:cNvSpPr/>
            <p:nvPr/>
          </p:nvSpPr>
          <p:spPr>
            <a:xfrm>
              <a:off x="5609800" y="2811450"/>
              <a:ext cx="39700" cy="100325"/>
            </a:xfrm>
            <a:custGeom>
              <a:rect b="b" l="l" r="r" t="t"/>
              <a:pathLst>
                <a:path extrusionOk="0" h="4013" w="1588">
                  <a:moveTo>
                    <a:pt x="1530" y="1"/>
                  </a:moveTo>
                  <a:cubicBezTo>
                    <a:pt x="1526" y="1"/>
                    <a:pt x="1522" y="1"/>
                    <a:pt x="1517" y="3"/>
                  </a:cubicBezTo>
                  <a:cubicBezTo>
                    <a:pt x="1235" y="85"/>
                    <a:pt x="1045" y="293"/>
                    <a:pt x="879" y="525"/>
                  </a:cubicBezTo>
                  <a:cubicBezTo>
                    <a:pt x="713" y="757"/>
                    <a:pt x="605" y="1030"/>
                    <a:pt x="539" y="1312"/>
                  </a:cubicBezTo>
                  <a:cubicBezTo>
                    <a:pt x="465" y="1593"/>
                    <a:pt x="440" y="1892"/>
                    <a:pt x="456" y="2190"/>
                  </a:cubicBezTo>
                  <a:cubicBezTo>
                    <a:pt x="473" y="2513"/>
                    <a:pt x="572" y="2845"/>
                    <a:pt x="547" y="3176"/>
                  </a:cubicBezTo>
                  <a:cubicBezTo>
                    <a:pt x="531" y="3325"/>
                    <a:pt x="489" y="3466"/>
                    <a:pt x="407" y="3590"/>
                  </a:cubicBezTo>
                  <a:cubicBezTo>
                    <a:pt x="332" y="3698"/>
                    <a:pt x="208" y="3797"/>
                    <a:pt x="92" y="3839"/>
                  </a:cubicBezTo>
                  <a:cubicBezTo>
                    <a:pt x="1" y="3872"/>
                    <a:pt x="9" y="4013"/>
                    <a:pt x="117" y="4013"/>
                  </a:cubicBezTo>
                  <a:cubicBezTo>
                    <a:pt x="183" y="4005"/>
                    <a:pt x="241" y="4005"/>
                    <a:pt x="307" y="3980"/>
                  </a:cubicBezTo>
                  <a:cubicBezTo>
                    <a:pt x="373" y="3955"/>
                    <a:pt x="423" y="3913"/>
                    <a:pt x="481" y="3864"/>
                  </a:cubicBezTo>
                  <a:cubicBezTo>
                    <a:pt x="581" y="3781"/>
                    <a:pt x="647" y="3665"/>
                    <a:pt x="697" y="3541"/>
                  </a:cubicBezTo>
                  <a:cubicBezTo>
                    <a:pt x="829" y="3242"/>
                    <a:pt x="788" y="2919"/>
                    <a:pt x="746" y="2604"/>
                  </a:cubicBezTo>
                  <a:cubicBezTo>
                    <a:pt x="697" y="2298"/>
                    <a:pt x="663" y="1999"/>
                    <a:pt x="688" y="1685"/>
                  </a:cubicBezTo>
                  <a:cubicBezTo>
                    <a:pt x="713" y="1395"/>
                    <a:pt x="779" y="1113"/>
                    <a:pt x="895" y="848"/>
                  </a:cubicBezTo>
                  <a:cubicBezTo>
                    <a:pt x="1020" y="558"/>
                    <a:pt x="1227" y="210"/>
                    <a:pt x="1542" y="102"/>
                  </a:cubicBezTo>
                  <a:cubicBezTo>
                    <a:pt x="1587" y="79"/>
                    <a:pt x="157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5"/>
            <p:cNvSpPr/>
            <p:nvPr/>
          </p:nvSpPr>
          <p:spPr>
            <a:xfrm>
              <a:off x="5586350" y="2865225"/>
              <a:ext cx="15400" cy="20375"/>
            </a:xfrm>
            <a:custGeom>
              <a:rect b="b" l="l" r="r" t="t"/>
              <a:pathLst>
                <a:path extrusionOk="0" h="815" w="616">
                  <a:moveTo>
                    <a:pt x="523" y="0"/>
                  </a:moveTo>
                  <a:cubicBezTo>
                    <a:pt x="504" y="0"/>
                    <a:pt x="485" y="9"/>
                    <a:pt x="475" y="31"/>
                  </a:cubicBezTo>
                  <a:cubicBezTo>
                    <a:pt x="442" y="97"/>
                    <a:pt x="442" y="172"/>
                    <a:pt x="417" y="238"/>
                  </a:cubicBezTo>
                  <a:cubicBezTo>
                    <a:pt x="400" y="304"/>
                    <a:pt x="367" y="370"/>
                    <a:pt x="326" y="428"/>
                  </a:cubicBezTo>
                  <a:cubicBezTo>
                    <a:pt x="259" y="553"/>
                    <a:pt x="160" y="669"/>
                    <a:pt x="36" y="735"/>
                  </a:cubicBezTo>
                  <a:cubicBezTo>
                    <a:pt x="0" y="763"/>
                    <a:pt x="25" y="815"/>
                    <a:pt x="63" y="815"/>
                  </a:cubicBezTo>
                  <a:cubicBezTo>
                    <a:pt x="70" y="815"/>
                    <a:pt x="78" y="813"/>
                    <a:pt x="85" y="810"/>
                  </a:cubicBezTo>
                  <a:cubicBezTo>
                    <a:pt x="234" y="752"/>
                    <a:pt x="367" y="644"/>
                    <a:pt x="458" y="511"/>
                  </a:cubicBezTo>
                  <a:cubicBezTo>
                    <a:pt x="500" y="445"/>
                    <a:pt x="533" y="370"/>
                    <a:pt x="566" y="296"/>
                  </a:cubicBezTo>
                  <a:cubicBezTo>
                    <a:pt x="582" y="213"/>
                    <a:pt x="616" y="122"/>
                    <a:pt x="582" y="39"/>
                  </a:cubicBezTo>
                  <a:cubicBezTo>
                    <a:pt x="573" y="16"/>
                    <a:pt x="548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>
              <a:off x="5600075" y="2842375"/>
              <a:ext cx="6650" cy="12500"/>
            </a:xfrm>
            <a:custGeom>
              <a:rect b="b" l="l" r="r" t="t"/>
              <a:pathLst>
                <a:path extrusionOk="0" h="500" w="266">
                  <a:moveTo>
                    <a:pt x="227" y="0"/>
                  </a:moveTo>
                  <a:cubicBezTo>
                    <a:pt x="217" y="0"/>
                    <a:pt x="207" y="3"/>
                    <a:pt x="199" y="8"/>
                  </a:cubicBezTo>
                  <a:cubicBezTo>
                    <a:pt x="141" y="66"/>
                    <a:pt x="108" y="149"/>
                    <a:pt x="83" y="216"/>
                  </a:cubicBezTo>
                  <a:cubicBezTo>
                    <a:pt x="58" y="290"/>
                    <a:pt x="33" y="365"/>
                    <a:pt x="9" y="431"/>
                  </a:cubicBezTo>
                  <a:cubicBezTo>
                    <a:pt x="0" y="464"/>
                    <a:pt x="25" y="489"/>
                    <a:pt x="50" y="497"/>
                  </a:cubicBezTo>
                  <a:cubicBezTo>
                    <a:pt x="54" y="499"/>
                    <a:pt x="59" y="499"/>
                    <a:pt x="64" y="499"/>
                  </a:cubicBezTo>
                  <a:cubicBezTo>
                    <a:pt x="86" y="499"/>
                    <a:pt x="109" y="485"/>
                    <a:pt x="116" y="464"/>
                  </a:cubicBezTo>
                  <a:cubicBezTo>
                    <a:pt x="141" y="390"/>
                    <a:pt x="166" y="323"/>
                    <a:pt x="191" y="249"/>
                  </a:cubicBezTo>
                  <a:cubicBezTo>
                    <a:pt x="224" y="182"/>
                    <a:pt x="257" y="116"/>
                    <a:pt x="265" y="33"/>
                  </a:cubicBezTo>
                  <a:cubicBezTo>
                    <a:pt x="265" y="11"/>
                    <a:pt x="247" y="0"/>
                    <a:pt x="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5"/>
            <p:cNvSpPr/>
            <p:nvPr/>
          </p:nvSpPr>
          <p:spPr>
            <a:xfrm>
              <a:off x="5743825" y="2786625"/>
              <a:ext cx="35850" cy="53050"/>
            </a:xfrm>
            <a:custGeom>
              <a:rect b="b" l="l" r="r" t="t"/>
              <a:pathLst>
                <a:path extrusionOk="0" h="2122" w="1434">
                  <a:moveTo>
                    <a:pt x="1307" y="1"/>
                  </a:moveTo>
                  <a:cubicBezTo>
                    <a:pt x="1291" y="1"/>
                    <a:pt x="1274" y="6"/>
                    <a:pt x="1260" y="18"/>
                  </a:cubicBezTo>
                  <a:cubicBezTo>
                    <a:pt x="1185" y="84"/>
                    <a:pt x="1144" y="192"/>
                    <a:pt x="1086" y="275"/>
                  </a:cubicBezTo>
                  <a:cubicBezTo>
                    <a:pt x="1028" y="349"/>
                    <a:pt x="953" y="424"/>
                    <a:pt x="879" y="490"/>
                  </a:cubicBezTo>
                  <a:cubicBezTo>
                    <a:pt x="713" y="639"/>
                    <a:pt x="531" y="764"/>
                    <a:pt x="381" y="929"/>
                  </a:cubicBezTo>
                  <a:cubicBezTo>
                    <a:pt x="108" y="1252"/>
                    <a:pt x="0" y="1675"/>
                    <a:pt x="100" y="2089"/>
                  </a:cubicBezTo>
                  <a:cubicBezTo>
                    <a:pt x="107" y="2111"/>
                    <a:pt x="127" y="2122"/>
                    <a:pt x="148" y="2122"/>
                  </a:cubicBezTo>
                  <a:cubicBezTo>
                    <a:pt x="173" y="2122"/>
                    <a:pt x="199" y="2105"/>
                    <a:pt x="199" y="2073"/>
                  </a:cubicBezTo>
                  <a:cubicBezTo>
                    <a:pt x="149" y="1650"/>
                    <a:pt x="323" y="1261"/>
                    <a:pt x="647" y="987"/>
                  </a:cubicBezTo>
                  <a:cubicBezTo>
                    <a:pt x="804" y="846"/>
                    <a:pt x="978" y="730"/>
                    <a:pt x="1135" y="581"/>
                  </a:cubicBezTo>
                  <a:cubicBezTo>
                    <a:pt x="1260" y="457"/>
                    <a:pt x="1434" y="242"/>
                    <a:pt x="1376" y="51"/>
                  </a:cubicBezTo>
                  <a:cubicBezTo>
                    <a:pt x="1365" y="19"/>
                    <a:pt x="1337" y="1"/>
                    <a:pt x="13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5"/>
            <p:cNvSpPr/>
            <p:nvPr/>
          </p:nvSpPr>
          <p:spPr>
            <a:xfrm>
              <a:off x="5752050" y="2784900"/>
              <a:ext cx="18050" cy="17625"/>
            </a:xfrm>
            <a:custGeom>
              <a:rect b="b" l="l" r="r" t="t"/>
              <a:pathLst>
                <a:path extrusionOk="0" h="705" w="722">
                  <a:moveTo>
                    <a:pt x="681" y="1"/>
                  </a:moveTo>
                  <a:cubicBezTo>
                    <a:pt x="676" y="1"/>
                    <a:pt x="671" y="2"/>
                    <a:pt x="666" y="4"/>
                  </a:cubicBezTo>
                  <a:cubicBezTo>
                    <a:pt x="591" y="29"/>
                    <a:pt x="525" y="79"/>
                    <a:pt x="458" y="120"/>
                  </a:cubicBezTo>
                  <a:cubicBezTo>
                    <a:pt x="392" y="170"/>
                    <a:pt x="334" y="220"/>
                    <a:pt x="276" y="278"/>
                  </a:cubicBezTo>
                  <a:cubicBezTo>
                    <a:pt x="160" y="385"/>
                    <a:pt x="69" y="510"/>
                    <a:pt x="11" y="659"/>
                  </a:cubicBezTo>
                  <a:cubicBezTo>
                    <a:pt x="0" y="685"/>
                    <a:pt x="24" y="705"/>
                    <a:pt x="46" y="705"/>
                  </a:cubicBezTo>
                  <a:cubicBezTo>
                    <a:pt x="59" y="705"/>
                    <a:pt x="71" y="698"/>
                    <a:pt x="77" y="683"/>
                  </a:cubicBezTo>
                  <a:cubicBezTo>
                    <a:pt x="144" y="559"/>
                    <a:pt x="251" y="443"/>
                    <a:pt x="359" y="352"/>
                  </a:cubicBezTo>
                  <a:cubicBezTo>
                    <a:pt x="417" y="302"/>
                    <a:pt x="475" y="261"/>
                    <a:pt x="533" y="211"/>
                  </a:cubicBezTo>
                  <a:cubicBezTo>
                    <a:pt x="591" y="170"/>
                    <a:pt x="657" y="128"/>
                    <a:pt x="707" y="70"/>
                  </a:cubicBezTo>
                  <a:cubicBezTo>
                    <a:pt x="721" y="42"/>
                    <a:pt x="711" y="1"/>
                    <a:pt x="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5"/>
            <p:cNvSpPr/>
            <p:nvPr/>
          </p:nvSpPr>
          <p:spPr>
            <a:xfrm>
              <a:off x="5740100" y="2804700"/>
              <a:ext cx="4150" cy="30450"/>
            </a:xfrm>
            <a:custGeom>
              <a:rect b="b" l="l" r="r" t="t"/>
              <a:pathLst>
                <a:path extrusionOk="0" h="1218" w="166">
                  <a:moveTo>
                    <a:pt x="68" y="1"/>
                  </a:moveTo>
                  <a:cubicBezTo>
                    <a:pt x="54" y="1"/>
                    <a:pt x="38" y="10"/>
                    <a:pt x="33" y="24"/>
                  </a:cubicBezTo>
                  <a:cubicBezTo>
                    <a:pt x="0" y="107"/>
                    <a:pt x="8" y="215"/>
                    <a:pt x="8" y="306"/>
                  </a:cubicBezTo>
                  <a:cubicBezTo>
                    <a:pt x="8" y="405"/>
                    <a:pt x="17" y="505"/>
                    <a:pt x="17" y="604"/>
                  </a:cubicBezTo>
                  <a:cubicBezTo>
                    <a:pt x="25" y="803"/>
                    <a:pt x="33" y="993"/>
                    <a:pt x="58" y="1192"/>
                  </a:cubicBezTo>
                  <a:cubicBezTo>
                    <a:pt x="62" y="1209"/>
                    <a:pt x="81" y="1217"/>
                    <a:pt x="99" y="1217"/>
                  </a:cubicBezTo>
                  <a:cubicBezTo>
                    <a:pt x="116" y="1217"/>
                    <a:pt x="133" y="1209"/>
                    <a:pt x="133" y="1192"/>
                  </a:cubicBezTo>
                  <a:cubicBezTo>
                    <a:pt x="166" y="993"/>
                    <a:pt x="166" y="795"/>
                    <a:pt x="158" y="596"/>
                  </a:cubicBezTo>
                  <a:cubicBezTo>
                    <a:pt x="158" y="496"/>
                    <a:pt x="158" y="405"/>
                    <a:pt x="149" y="306"/>
                  </a:cubicBezTo>
                  <a:cubicBezTo>
                    <a:pt x="141" y="215"/>
                    <a:pt x="141" y="99"/>
                    <a:pt x="91" y="16"/>
                  </a:cubicBezTo>
                  <a:cubicBezTo>
                    <a:pt x="88" y="5"/>
                    <a:pt x="79" y="1"/>
                    <a:pt x="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5"/>
            <p:cNvSpPr/>
            <p:nvPr/>
          </p:nvSpPr>
          <p:spPr>
            <a:xfrm>
              <a:off x="5700125" y="2794425"/>
              <a:ext cx="15975" cy="40150"/>
            </a:xfrm>
            <a:custGeom>
              <a:rect b="b" l="l" r="r" t="t"/>
              <a:pathLst>
                <a:path extrusionOk="0" h="1606" w="639">
                  <a:moveTo>
                    <a:pt x="469" y="1"/>
                  </a:moveTo>
                  <a:cubicBezTo>
                    <a:pt x="443" y="1"/>
                    <a:pt x="417" y="15"/>
                    <a:pt x="406" y="37"/>
                  </a:cubicBezTo>
                  <a:cubicBezTo>
                    <a:pt x="373" y="87"/>
                    <a:pt x="365" y="145"/>
                    <a:pt x="323" y="195"/>
                  </a:cubicBezTo>
                  <a:cubicBezTo>
                    <a:pt x="274" y="261"/>
                    <a:pt x="216" y="311"/>
                    <a:pt x="174" y="369"/>
                  </a:cubicBezTo>
                  <a:cubicBezTo>
                    <a:pt x="91" y="476"/>
                    <a:pt x="42" y="609"/>
                    <a:pt x="17" y="742"/>
                  </a:cubicBezTo>
                  <a:cubicBezTo>
                    <a:pt x="0" y="874"/>
                    <a:pt x="8" y="1015"/>
                    <a:pt x="58" y="1139"/>
                  </a:cubicBezTo>
                  <a:cubicBezTo>
                    <a:pt x="108" y="1288"/>
                    <a:pt x="207" y="1421"/>
                    <a:pt x="265" y="1570"/>
                  </a:cubicBezTo>
                  <a:cubicBezTo>
                    <a:pt x="276" y="1594"/>
                    <a:pt x="299" y="1606"/>
                    <a:pt x="322" y="1606"/>
                  </a:cubicBezTo>
                  <a:cubicBezTo>
                    <a:pt x="353" y="1606"/>
                    <a:pt x="383" y="1584"/>
                    <a:pt x="373" y="1545"/>
                  </a:cubicBezTo>
                  <a:cubicBezTo>
                    <a:pt x="332" y="1396"/>
                    <a:pt x="265" y="1255"/>
                    <a:pt x="224" y="1106"/>
                  </a:cubicBezTo>
                  <a:cubicBezTo>
                    <a:pt x="182" y="974"/>
                    <a:pt x="182" y="833"/>
                    <a:pt x="224" y="700"/>
                  </a:cubicBezTo>
                  <a:cubicBezTo>
                    <a:pt x="265" y="568"/>
                    <a:pt x="348" y="476"/>
                    <a:pt x="448" y="377"/>
                  </a:cubicBezTo>
                  <a:cubicBezTo>
                    <a:pt x="530" y="286"/>
                    <a:pt x="638" y="104"/>
                    <a:pt x="497" y="4"/>
                  </a:cubicBezTo>
                  <a:lnTo>
                    <a:pt x="497" y="4"/>
                  </a:lnTo>
                  <a:lnTo>
                    <a:pt x="506" y="13"/>
                  </a:lnTo>
                  <a:cubicBezTo>
                    <a:pt x="494" y="4"/>
                    <a:pt x="482" y="1"/>
                    <a:pt x="4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5"/>
            <p:cNvSpPr/>
            <p:nvPr/>
          </p:nvSpPr>
          <p:spPr>
            <a:xfrm>
              <a:off x="5696375" y="2787525"/>
              <a:ext cx="8125" cy="10125"/>
            </a:xfrm>
            <a:custGeom>
              <a:rect b="b" l="l" r="r" t="t"/>
              <a:pathLst>
                <a:path extrusionOk="0" h="405" w="325">
                  <a:moveTo>
                    <a:pt x="287" y="1"/>
                  </a:moveTo>
                  <a:cubicBezTo>
                    <a:pt x="281" y="1"/>
                    <a:pt x="274" y="3"/>
                    <a:pt x="266" y="7"/>
                  </a:cubicBezTo>
                  <a:cubicBezTo>
                    <a:pt x="250" y="15"/>
                    <a:pt x="233" y="23"/>
                    <a:pt x="216" y="32"/>
                  </a:cubicBezTo>
                  <a:cubicBezTo>
                    <a:pt x="208" y="48"/>
                    <a:pt x="200" y="65"/>
                    <a:pt x="183" y="81"/>
                  </a:cubicBezTo>
                  <a:lnTo>
                    <a:pt x="125" y="156"/>
                  </a:lnTo>
                  <a:cubicBezTo>
                    <a:pt x="92" y="206"/>
                    <a:pt x="59" y="255"/>
                    <a:pt x="26" y="313"/>
                  </a:cubicBezTo>
                  <a:cubicBezTo>
                    <a:pt x="1" y="338"/>
                    <a:pt x="18" y="380"/>
                    <a:pt x="42" y="396"/>
                  </a:cubicBezTo>
                  <a:cubicBezTo>
                    <a:pt x="53" y="402"/>
                    <a:pt x="64" y="405"/>
                    <a:pt x="75" y="405"/>
                  </a:cubicBezTo>
                  <a:cubicBezTo>
                    <a:pt x="97" y="405"/>
                    <a:pt x="117" y="393"/>
                    <a:pt x="134" y="371"/>
                  </a:cubicBezTo>
                  <a:cubicBezTo>
                    <a:pt x="167" y="322"/>
                    <a:pt x="208" y="272"/>
                    <a:pt x="241" y="222"/>
                  </a:cubicBezTo>
                  <a:cubicBezTo>
                    <a:pt x="258" y="197"/>
                    <a:pt x="274" y="164"/>
                    <a:pt x="291" y="139"/>
                  </a:cubicBezTo>
                  <a:cubicBezTo>
                    <a:pt x="299" y="123"/>
                    <a:pt x="316" y="106"/>
                    <a:pt x="316" y="90"/>
                  </a:cubicBezTo>
                  <a:cubicBezTo>
                    <a:pt x="324" y="73"/>
                    <a:pt x="324" y="57"/>
                    <a:pt x="324" y="40"/>
                  </a:cubicBezTo>
                  <a:cubicBezTo>
                    <a:pt x="324" y="23"/>
                    <a:pt x="316" y="15"/>
                    <a:pt x="308" y="7"/>
                  </a:cubicBezTo>
                  <a:cubicBezTo>
                    <a:pt x="299" y="3"/>
                    <a:pt x="293" y="1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5"/>
            <p:cNvSpPr/>
            <p:nvPr/>
          </p:nvSpPr>
          <p:spPr>
            <a:xfrm>
              <a:off x="5835675" y="2814525"/>
              <a:ext cx="33900" cy="118175"/>
            </a:xfrm>
            <a:custGeom>
              <a:rect b="b" l="l" r="r" t="t"/>
              <a:pathLst>
                <a:path extrusionOk="0" h="4727" w="1356">
                  <a:moveTo>
                    <a:pt x="50" y="1"/>
                  </a:moveTo>
                  <a:cubicBezTo>
                    <a:pt x="22" y="1"/>
                    <a:pt x="0" y="40"/>
                    <a:pt x="22" y="62"/>
                  </a:cubicBezTo>
                  <a:cubicBezTo>
                    <a:pt x="502" y="435"/>
                    <a:pt x="991" y="899"/>
                    <a:pt x="1091" y="1528"/>
                  </a:cubicBezTo>
                  <a:cubicBezTo>
                    <a:pt x="1207" y="2216"/>
                    <a:pt x="908" y="2904"/>
                    <a:pt x="817" y="3583"/>
                  </a:cubicBezTo>
                  <a:cubicBezTo>
                    <a:pt x="767" y="3948"/>
                    <a:pt x="759" y="4379"/>
                    <a:pt x="966" y="4702"/>
                  </a:cubicBezTo>
                  <a:cubicBezTo>
                    <a:pt x="978" y="4719"/>
                    <a:pt x="994" y="4726"/>
                    <a:pt x="1009" y="4726"/>
                  </a:cubicBezTo>
                  <a:cubicBezTo>
                    <a:pt x="1040" y="4726"/>
                    <a:pt x="1068" y="4699"/>
                    <a:pt x="1057" y="4660"/>
                  </a:cubicBezTo>
                  <a:cubicBezTo>
                    <a:pt x="999" y="4312"/>
                    <a:pt x="983" y="3973"/>
                    <a:pt x="1033" y="3616"/>
                  </a:cubicBezTo>
                  <a:cubicBezTo>
                    <a:pt x="1082" y="3268"/>
                    <a:pt x="1182" y="2929"/>
                    <a:pt x="1248" y="2581"/>
                  </a:cubicBezTo>
                  <a:cubicBezTo>
                    <a:pt x="1314" y="2224"/>
                    <a:pt x="1356" y="1868"/>
                    <a:pt x="1289" y="1504"/>
                  </a:cubicBezTo>
                  <a:cubicBezTo>
                    <a:pt x="1231" y="1189"/>
                    <a:pt x="1082" y="907"/>
                    <a:pt x="875" y="667"/>
                  </a:cubicBezTo>
                  <a:cubicBezTo>
                    <a:pt x="643" y="393"/>
                    <a:pt x="361" y="194"/>
                    <a:pt x="63" y="4"/>
                  </a:cubicBezTo>
                  <a:cubicBezTo>
                    <a:pt x="59" y="2"/>
                    <a:pt x="54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5"/>
            <p:cNvSpPr/>
            <p:nvPr/>
          </p:nvSpPr>
          <p:spPr>
            <a:xfrm>
              <a:off x="5547250" y="2728650"/>
              <a:ext cx="446825" cy="407675"/>
            </a:xfrm>
            <a:custGeom>
              <a:rect b="b" l="l" r="r" t="t"/>
              <a:pathLst>
                <a:path extrusionOk="0" h="16307" w="17873">
                  <a:moveTo>
                    <a:pt x="3411" y="10517"/>
                  </a:moveTo>
                  <a:cubicBezTo>
                    <a:pt x="3413" y="10518"/>
                    <a:pt x="3414" y="10520"/>
                    <a:pt x="3414" y="10523"/>
                  </a:cubicBezTo>
                  <a:cubicBezTo>
                    <a:pt x="3413" y="10521"/>
                    <a:pt x="3412" y="10519"/>
                    <a:pt x="3411" y="10517"/>
                  </a:cubicBezTo>
                  <a:close/>
                  <a:moveTo>
                    <a:pt x="7895" y="245"/>
                  </a:moveTo>
                  <a:cubicBezTo>
                    <a:pt x="8186" y="245"/>
                    <a:pt x="8466" y="329"/>
                    <a:pt x="8700" y="498"/>
                  </a:cubicBezTo>
                  <a:cubicBezTo>
                    <a:pt x="8576" y="572"/>
                    <a:pt x="8452" y="647"/>
                    <a:pt x="8319" y="705"/>
                  </a:cubicBezTo>
                  <a:cubicBezTo>
                    <a:pt x="8186" y="763"/>
                    <a:pt x="8054" y="812"/>
                    <a:pt x="7921" y="862"/>
                  </a:cubicBezTo>
                  <a:cubicBezTo>
                    <a:pt x="7855" y="887"/>
                    <a:pt x="7780" y="912"/>
                    <a:pt x="7714" y="945"/>
                  </a:cubicBezTo>
                  <a:cubicBezTo>
                    <a:pt x="7656" y="970"/>
                    <a:pt x="7582" y="986"/>
                    <a:pt x="7548" y="1044"/>
                  </a:cubicBezTo>
                  <a:cubicBezTo>
                    <a:pt x="7532" y="1069"/>
                    <a:pt x="7540" y="1102"/>
                    <a:pt x="7565" y="1119"/>
                  </a:cubicBezTo>
                  <a:cubicBezTo>
                    <a:pt x="7590" y="1131"/>
                    <a:pt x="7614" y="1136"/>
                    <a:pt x="7637" y="1136"/>
                  </a:cubicBezTo>
                  <a:cubicBezTo>
                    <a:pt x="7676" y="1136"/>
                    <a:pt x="7714" y="1124"/>
                    <a:pt x="7756" y="1119"/>
                  </a:cubicBezTo>
                  <a:cubicBezTo>
                    <a:pt x="7822" y="1102"/>
                    <a:pt x="7880" y="1086"/>
                    <a:pt x="7946" y="1069"/>
                  </a:cubicBezTo>
                  <a:cubicBezTo>
                    <a:pt x="8087" y="1028"/>
                    <a:pt x="8220" y="986"/>
                    <a:pt x="8352" y="928"/>
                  </a:cubicBezTo>
                  <a:cubicBezTo>
                    <a:pt x="8601" y="829"/>
                    <a:pt x="8824" y="696"/>
                    <a:pt x="9048" y="556"/>
                  </a:cubicBezTo>
                  <a:cubicBezTo>
                    <a:pt x="9247" y="445"/>
                    <a:pt x="9446" y="361"/>
                    <a:pt x="9673" y="361"/>
                  </a:cubicBezTo>
                  <a:cubicBezTo>
                    <a:pt x="9702" y="361"/>
                    <a:pt x="9731" y="362"/>
                    <a:pt x="9761" y="365"/>
                  </a:cubicBezTo>
                  <a:cubicBezTo>
                    <a:pt x="9893" y="382"/>
                    <a:pt x="10026" y="423"/>
                    <a:pt x="10150" y="473"/>
                  </a:cubicBezTo>
                  <a:cubicBezTo>
                    <a:pt x="10192" y="489"/>
                    <a:pt x="10233" y="514"/>
                    <a:pt x="10283" y="531"/>
                  </a:cubicBezTo>
                  <a:cubicBezTo>
                    <a:pt x="10258" y="547"/>
                    <a:pt x="10233" y="556"/>
                    <a:pt x="10208" y="580"/>
                  </a:cubicBezTo>
                  <a:cubicBezTo>
                    <a:pt x="10183" y="597"/>
                    <a:pt x="10192" y="638"/>
                    <a:pt x="10216" y="655"/>
                  </a:cubicBezTo>
                  <a:cubicBezTo>
                    <a:pt x="10283" y="688"/>
                    <a:pt x="10357" y="688"/>
                    <a:pt x="10424" y="696"/>
                  </a:cubicBezTo>
                  <a:cubicBezTo>
                    <a:pt x="10506" y="705"/>
                    <a:pt x="10589" y="721"/>
                    <a:pt x="10672" y="738"/>
                  </a:cubicBezTo>
                  <a:cubicBezTo>
                    <a:pt x="10821" y="779"/>
                    <a:pt x="10979" y="837"/>
                    <a:pt x="11136" y="862"/>
                  </a:cubicBezTo>
                  <a:cubicBezTo>
                    <a:pt x="11215" y="875"/>
                    <a:pt x="11296" y="883"/>
                    <a:pt x="11375" y="883"/>
                  </a:cubicBezTo>
                  <a:cubicBezTo>
                    <a:pt x="11455" y="883"/>
                    <a:pt x="11534" y="875"/>
                    <a:pt x="11608" y="854"/>
                  </a:cubicBezTo>
                  <a:lnTo>
                    <a:pt x="11608" y="854"/>
                  </a:lnTo>
                  <a:cubicBezTo>
                    <a:pt x="11592" y="870"/>
                    <a:pt x="11584" y="887"/>
                    <a:pt x="11567" y="904"/>
                  </a:cubicBezTo>
                  <a:cubicBezTo>
                    <a:pt x="11492" y="995"/>
                    <a:pt x="11401" y="1127"/>
                    <a:pt x="11385" y="1243"/>
                  </a:cubicBezTo>
                  <a:cubicBezTo>
                    <a:pt x="11378" y="1283"/>
                    <a:pt x="11408" y="1328"/>
                    <a:pt x="11446" y="1328"/>
                  </a:cubicBezTo>
                  <a:cubicBezTo>
                    <a:pt x="11455" y="1328"/>
                    <a:pt x="11466" y="1325"/>
                    <a:pt x="11476" y="1318"/>
                  </a:cubicBezTo>
                  <a:cubicBezTo>
                    <a:pt x="11559" y="1252"/>
                    <a:pt x="11625" y="1144"/>
                    <a:pt x="11691" y="1069"/>
                  </a:cubicBezTo>
                  <a:cubicBezTo>
                    <a:pt x="11774" y="978"/>
                    <a:pt x="11857" y="904"/>
                    <a:pt x="11965" y="862"/>
                  </a:cubicBezTo>
                  <a:cubicBezTo>
                    <a:pt x="12052" y="825"/>
                    <a:pt x="12146" y="809"/>
                    <a:pt x="12241" y="809"/>
                  </a:cubicBezTo>
                  <a:cubicBezTo>
                    <a:pt x="12380" y="809"/>
                    <a:pt x="12521" y="844"/>
                    <a:pt x="12644" y="904"/>
                  </a:cubicBezTo>
                  <a:cubicBezTo>
                    <a:pt x="12859" y="1011"/>
                    <a:pt x="13025" y="1169"/>
                    <a:pt x="13191" y="1343"/>
                  </a:cubicBezTo>
                  <a:cubicBezTo>
                    <a:pt x="13232" y="1392"/>
                    <a:pt x="13282" y="1434"/>
                    <a:pt x="13332" y="1484"/>
                  </a:cubicBezTo>
                  <a:cubicBezTo>
                    <a:pt x="13348" y="1517"/>
                    <a:pt x="13373" y="1550"/>
                    <a:pt x="13398" y="1575"/>
                  </a:cubicBezTo>
                  <a:cubicBezTo>
                    <a:pt x="13398" y="1581"/>
                    <a:pt x="13403" y="1587"/>
                    <a:pt x="13409" y="1590"/>
                  </a:cubicBezTo>
                  <a:lnTo>
                    <a:pt x="13409" y="1590"/>
                  </a:lnTo>
                  <a:cubicBezTo>
                    <a:pt x="13346" y="1576"/>
                    <a:pt x="13284" y="1556"/>
                    <a:pt x="13221" y="1556"/>
                  </a:cubicBezTo>
                  <a:cubicBezTo>
                    <a:pt x="13211" y="1556"/>
                    <a:pt x="13201" y="1557"/>
                    <a:pt x="13191" y="1558"/>
                  </a:cubicBezTo>
                  <a:cubicBezTo>
                    <a:pt x="13141" y="1558"/>
                    <a:pt x="13116" y="1616"/>
                    <a:pt x="13149" y="1649"/>
                  </a:cubicBezTo>
                  <a:cubicBezTo>
                    <a:pt x="13216" y="1716"/>
                    <a:pt x="13307" y="1757"/>
                    <a:pt x="13390" y="1790"/>
                  </a:cubicBezTo>
                  <a:cubicBezTo>
                    <a:pt x="13481" y="1832"/>
                    <a:pt x="13572" y="1873"/>
                    <a:pt x="13671" y="1914"/>
                  </a:cubicBezTo>
                  <a:cubicBezTo>
                    <a:pt x="13845" y="1981"/>
                    <a:pt x="14028" y="2047"/>
                    <a:pt x="14202" y="2130"/>
                  </a:cubicBezTo>
                  <a:cubicBezTo>
                    <a:pt x="14309" y="2171"/>
                    <a:pt x="14409" y="2229"/>
                    <a:pt x="14475" y="2320"/>
                  </a:cubicBezTo>
                  <a:cubicBezTo>
                    <a:pt x="14467" y="2329"/>
                    <a:pt x="14467" y="2329"/>
                    <a:pt x="14467" y="2337"/>
                  </a:cubicBezTo>
                  <a:cubicBezTo>
                    <a:pt x="14483" y="2503"/>
                    <a:pt x="14541" y="2635"/>
                    <a:pt x="14624" y="2751"/>
                  </a:cubicBezTo>
                  <a:cubicBezTo>
                    <a:pt x="14641" y="2784"/>
                    <a:pt x="14666" y="2826"/>
                    <a:pt x="14691" y="2851"/>
                  </a:cubicBezTo>
                  <a:cubicBezTo>
                    <a:pt x="14699" y="2867"/>
                    <a:pt x="14715" y="2867"/>
                    <a:pt x="14732" y="2867"/>
                  </a:cubicBezTo>
                  <a:cubicBezTo>
                    <a:pt x="14823" y="2967"/>
                    <a:pt x="14939" y="3049"/>
                    <a:pt x="15063" y="3124"/>
                  </a:cubicBezTo>
                  <a:cubicBezTo>
                    <a:pt x="15387" y="3323"/>
                    <a:pt x="15718" y="3513"/>
                    <a:pt x="16033" y="3737"/>
                  </a:cubicBezTo>
                  <a:cubicBezTo>
                    <a:pt x="16339" y="3953"/>
                    <a:pt x="16629" y="4193"/>
                    <a:pt x="16895" y="4450"/>
                  </a:cubicBezTo>
                  <a:cubicBezTo>
                    <a:pt x="17168" y="4707"/>
                    <a:pt x="17458" y="4963"/>
                    <a:pt x="17541" y="5345"/>
                  </a:cubicBezTo>
                  <a:cubicBezTo>
                    <a:pt x="17574" y="5527"/>
                    <a:pt x="17566" y="5726"/>
                    <a:pt x="17541" y="5916"/>
                  </a:cubicBezTo>
                  <a:cubicBezTo>
                    <a:pt x="17533" y="5983"/>
                    <a:pt x="17524" y="6057"/>
                    <a:pt x="17508" y="6123"/>
                  </a:cubicBezTo>
                  <a:lnTo>
                    <a:pt x="17458" y="6032"/>
                  </a:lnTo>
                  <a:cubicBezTo>
                    <a:pt x="17408" y="5941"/>
                    <a:pt x="17359" y="5850"/>
                    <a:pt x="17317" y="5751"/>
                  </a:cubicBezTo>
                  <a:cubicBezTo>
                    <a:pt x="17317" y="5742"/>
                    <a:pt x="17317" y="5742"/>
                    <a:pt x="17309" y="5742"/>
                  </a:cubicBezTo>
                  <a:cubicBezTo>
                    <a:pt x="17309" y="5734"/>
                    <a:pt x="17301" y="5717"/>
                    <a:pt x="17301" y="5709"/>
                  </a:cubicBezTo>
                  <a:cubicBezTo>
                    <a:pt x="17301" y="5709"/>
                    <a:pt x="17301" y="5709"/>
                    <a:pt x="17292" y="5701"/>
                  </a:cubicBezTo>
                  <a:cubicBezTo>
                    <a:pt x="17234" y="5568"/>
                    <a:pt x="17185" y="5436"/>
                    <a:pt x="17176" y="5287"/>
                  </a:cubicBezTo>
                  <a:cubicBezTo>
                    <a:pt x="17172" y="5253"/>
                    <a:pt x="17145" y="5237"/>
                    <a:pt x="17119" y="5237"/>
                  </a:cubicBezTo>
                  <a:cubicBezTo>
                    <a:pt x="17093" y="5237"/>
                    <a:pt x="17069" y="5253"/>
                    <a:pt x="17069" y="5287"/>
                  </a:cubicBezTo>
                  <a:cubicBezTo>
                    <a:pt x="17060" y="5552"/>
                    <a:pt x="17118" y="5784"/>
                    <a:pt x="17218" y="6024"/>
                  </a:cubicBezTo>
                  <a:cubicBezTo>
                    <a:pt x="17317" y="6264"/>
                    <a:pt x="17450" y="6488"/>
                    <a:pt x="17533" y="6728"/>
                  </a:cubicBezTo>
                  <a:cubicBezTo>
                    <a:pt x="17582" y="6853"/>
                    <a:pt x="17615" y="6993"/>
                    <a:pt x="17599" y="7126"/>
                  </a:cubicBezTo>
                  <a:lnTo>
                    <a:pt x="17599" y="7118"/>
                  </a:lnTo>
                  <a:cubicBezTo>
                    <a:pt x="17582" y="7259"/>
                    <a:pt x="17499" y="7375"/>
                    <a:pt x="17433" y="7499"/>
                  </a:cubicBezTo>
                  <a:cubicBezTo>
                    <a:pt x="17359" y="7623"/>
                    <a:pt x="17284" y="7739"/>
                    <a:pt x="17218" y="7863"/>
                  </a:cubicBezTo>
                  <a:cubicBezTo>
                    <a:pt x="17176" y="7540"/>
                    <a:pt x="17069" y="7234"/>
                    <a:pt x="16944" y="6927"/>
                  </a:cubicBezTo>
                  <a:cubicBezTo>
                    <a:pt x="16934" y="6900"/>
                    <a:pt x="16913" y="6888"/>
                    <a:pt x="16892" y="6888"/>
                  </a:cubicBezTo>
                  <a:cubicBezTo>
                    <a:pt x="16861" y="6888"/>
                    <a:pt x="16832" y="6913"/>
                    <a:pt x="16837" y="6952"/>
                  </a:cubicBezTo>
                  <a:cubicBezTo>
                    <a:pt x="16928" y="7457"/>
                    <a:pt x="17077" y="7996"/>
                    <a:pt x="16919" y="8501"/>
                  </a:cubicBezTo>
                  <a:cubicBezTo>
                    <a:pt x="16853" y="8717"/>
                    <a:pt x="16737" y="8907"/>
                    <a:pt x="16563" y="9040"/>
                  </a:cubicBezTo>
                  <a:cubicBezTo>
                    <a:pt x="16364" y="9181"/>
                    <a:pt x="16132" y="9272"/>
                    <a:pt x="15933" y="9421"/>
                  </a:cubicBezTo>
                  <a:cubicBezTo>
                    <a:pt x="15842" y="9487"/>
                    <a:pt x="15751" y="9578"/>
                    <a:pt x="15677" y="9678"/>
                  </a:cubicBezTo>
                  <a:cubicBezTo>
                    <a:pt x="15643" y="9479"/>
                    <a:pt x="15635" y="9264"/>
                    <a:pt x="15677" y="9065"/>
                  </a:cubicBezTo>
                  <a:cubicBezTo>
                    <a:pt x="15687" y="9030"/>
                    <a:pt x="15660" y="9007"/>
                    <a:pt x="15633" y="9007"/>
                  </a:cubicBezTo>
                  <a:cubicBezTo>
                    <a:pt x="15614" y="9007"/>
                    <a:pt x="15595" y="9017"/>
                    <a:pt x="15585" y="9040"/>
                  </a:cubicBezTo>
                  <a:cubicBezTo>
                    <a:pt x="15519" y="9206"/>
                    <a:pt x="15478" y="9355"/>
                    <a:pt x="15461" y="9537"/>
                  </a:cubicBezTo>
                  <a:cubicBezTo>
                    <a:pt x="15445" y="9703"/>
                    <a:pt x="15486" y="9868"/>
                    <a:pt x="15494" y="10042"/>
                  </a:cubicBezTo>
                  <a:cubicBezTo>
                    <a:pt x="15511" y="10349"/>
                    <a:pt x="15204" y="10490"/>
                    <a:pt x="14939" y="10506"/>
                  </a:cubicBezTo>
                  <a:cubicBezTo>
                    <a:pt x="14873" y="10513"/>
                    <a:pt x="14803" y="10516"/>
                    <a:pt x="14733" y="10516"/>
                  </a:cubicBezTo>
                  <a:cubicBezTo>
                    <a:pt x="14638" y="10516"/>
                    <a:pt x="14541" y="10511"/>
                    <a:pt x="14450" y="10506"/>
                  </a:cubicBezTo>
                  <a:cubicBezTo>
                    <a:pt x="14285" y="10498"/>
                    <a:pt x="14127" y="10490"/>
                    <a:pt x="13970" y="10448"/>
                  </a:cubicBezTo>
                  <a:cubicBezTo>
                    <a:pt x="13671" y="10374"/>
                    <a:pt x="13439" y="10134"/>
                    <a:pt x="13133" y="10117"/>
                  </a:cubicBezTo>
                  <a:lnTo>
                    <a:pt x="13017" y="10117"/>
                  </a:lnTo>
                  <a:cubicBezTo>
                    <a:pt x="13009" y="10121"/>
                    <a:pt x="13000" y="10121"/>
                    <a:pt x="12992" y="10121"/>
                  </a:cubicBezTo>
                  <a:cubicBezTo>
                    <a:pt x="12984" y="10121"/>
                    <a:pt x="12975" y="10121"/>
                    <a:pt x="12967" y="10125"/>
                  </a:cubicBezTo>
                  <a:cubicBezTo>
                    <a:pt x="12967" y="10092"/>
                    <a:pt x="12951" y="10026"/>
                    <a:pt x="12951" y="10009"/>
                  </a:cubicBezTo>
                  <a:cubicBezTo>
                    <a:pt x="12942" y="9960"/>
                    <a:pt x="12934" y="9910"/>
                    <a:pt x="12926" y="9860"/>
                  </a:cubicBezTo>
                  <a:cubicBezTo>
                    <a:pt x="12909" y="9653"/>
                    <a:pt x="12884" y="9454"/>
                    <a:pt x="12818" y="9264"/>
                  </a:cubicBezTo>
                  <a:cubicBezTo>
                    <a:pt x="12805" y="9233"/>
                    <a:pt x="12771" y="9214"/>
                    <a:pt x="12740" y="9214"/>
                  </a:cubicBezTo>
                  <a:cubicBezTo>
                    <a:pt x="12713" y="9214"/>
                    <a:pt x="12689" y="9229"/>
                    <a:pt x="12686" y="9264"/>
                  </a:cubicBezTo>
                  <a:cubicBezTo>
                    <a:pt x="12644" y="9462"/>
                    <a:pt x="12661" y="9653"/>
                    <a:pt x="12686" y="9860"/>
                  </a:cubicBezTo>
                  <a:cubicBezTo>
                    <a:pt x="12694" y="9951"/>
                    <a:pt x="12702" y="10051"/>
                    <a:pt x="12719" y="10150"/>
                  </a:cubicBezTo>
                  <a:cubicBezTo>
                    <a:pt x="12727" y="10241"/>
                    <a:pt x="12768" y="10316"/>
                    <a:pt x="12859" y="10349"/>
                  </a:cubicBezTo>
                  <a:cubicBezTo>
                    <a:pt x="12868" y="10357"/>
                    <a:pt x="12884" y="10357"/>
                    <a:pt x="12893" y="10357"/>
                  </a:cubicBezTo>
                  <a:cubicBezTo>
                    <a:pt x="12926" y="10457"/>
                    <a:pt x="12975" y="10556"/>
                    <a:pt x="13042" y="10639"/>
                  </a:cubicBezTo>
                  <a:cubicBezTo>
                    <a:pt x="13158" y="10805"/>
                    <a:pt x="13315" y="10921"/>
                    <a:pt x="13448" y="11062"/>
                  </a:cubicBezTo>
                  <a:cubicBezTo>
                    <a:pt x="13580" y="11202"/>
                    <a:pt x="13630" y="11376"/>
                    <a:pt x="13630" y="11567"/>
                  </a:cubicBezTo>
                  <a:cubicBezTo>
                    <a:pt x="13630" y="11658"/>
                    <a:pt x="13622" y="11749"/>
                    <a:pt x="13613" y="11849"/>
                  </a:cubicBezTo>
                  <a:cubicBezTo>
                    <a:pt x="13605" y="11940"/>
                    <a:pt x="13580" y="12056"/>
                    <a:pt x="13613" y="12139"/>
                  </a:cubicBezTo>
                  <a:cubicBezTo>
                    <a:pt x="13627" y="12165"/>
                    <a:pt x="13651" y="12175"/>
                    <a:pt x="13677" y="12175"/>
                  </a:cubicBezTo>
                  <a:cubicBezTo>
                    <a:pt x="13699" y="12175"/>
                    <a:pt x="13722" y="12167"/>
                    <a:pt x="13738" y="12155"/>
                  </a:cubicBezTo>
                  <a:cubicBezTo>
                    <a:pt x="13804" y="12097"/>
                    <a:pt x="13821" y="11956"/>
                    <a:pt x="13845" y="11882"/>
                  </a:cubicBezTo>
                  <a:cubicBezTo>
                    <a:pt x="13870" y="11915"/>
                    <a:pt x="13895" y="11948"/>
                    <a:pt x="13920" y="11981"/>
                  </a:cubicBezTo>
                  <a:cubicBezTo>
                    <a:pt x="14019" y="12114"/>
                    <a:pt x="14152" y="12205"/>
                    <a:pt x="14285" y="12296"/>
                  </a:cubicBezTo>
                  <a:cubicBezTo>
                    <a:pt x="14392" y="12379"/>
                    <a:pt x="14475" y="12470"/>
                    <a:pt x="14525" y="12594"/>
                  </a:cubicBezTo>
                  <a:cubicBezTo>
                    <a:pt x="14500" y="12594"/>
                    <a:pt x="14467" y="12611"/>
                    <a:pt x="14475" y="12644"/>
                  </a:cubicBezTo>
                  <a:cubicBezTo>
                    <a:pt x="14475" y="12702"/>
                    <a:pt x="14483" y="12752"/>
                    <a:pt x="14508" y="12801"/>
                  </a:cubicBezTo>
                  <a:cubicBezTo>
                    <a:pt x="14533" y="12859"/>
                    <a:pt x="14566" y="12901"/>
                    <a:pt x="14599" y="12951"/>
                  </a:cubicBezTo>
                  <a:cubicBezTo>
                    <a:pt x="14608" y="12959"/>
                    <a:pt x="14616" y="12975"/>
                    <a:pt x="14633" y="12984"/>
                  </a:cubicBezTo>
                  <a:cubicBezTo>
                    <a:pt x="14641" y="13009"/>
                    <a:pt x="14657" y="13033"/>
                    <a:pt x="14674" y="13058"/>
                  </a:cubicBezTo>
                  <a:cubicBezTo>
                    <a:pt x="14682" y="13067"/>
                    <a:pt x="14691" y="13075"/>
                    <a:pt x="14707" y="13075"/>
                  </a:cubicBezTo>
                  <a:cubicBezTo>
                    <a:pt x="14740" y="13116"/>
                    <a:pt x="14773" y="13158"/>
                    <a:pt x="14798" y="13199"/>
                  </a:cubicBezTo>
                  <a:cubicBezTo>
                    <a:pt x="14865" y="13290"/>
                    <a:pt x="14889" y="13390"/>
                    <a:pt x="14865" y="13497"/>
                  </a:cubicBezTo>
                  <a:cubicBezTo>
                    <a:pt x="14848" y="13572"/>
                    <a:pt x="14815" y="13630"/>
                    <a:pt x="14790" y="13696"/>
                  </a:cubicBezTo>
                  <a:cubicBezTo>
                    <a:pt x="14749" y="13763"/>
                    <a:pt x="14699" y="13837"/>
                    <a:pt x="14699" y="13912"/>
                  </a:cubicBezTo>
                  <a:cubicBezTo>
                    <a:pt x="14699" y="13945"/>
                    <a:pt x="14724" y="13978"/>
                    <a:pt x="14757" y="13995"/>
                  </a:cubicBezTo>
                  <a:cubicBezTo>
                    <a:pt x="14666" y="14309"/>
                    <a:pt x="14492" y="14599"/>
                    <a:pt x="14251" y="14823"/>
                  </a:cubicBezTo>
                  <a:cubicBezTo>
                    <a:pt x="13903" y="15163"/>
                    <a:pt x="13448" y="15345"/>
                    <a:pt x="12984" y="15453"/>
                  </a:cubicBezTo>
                  <a:cubicBezTo>
                    <a:pt x="12462" y="15577"/>
                    <a:pt x="11923" y="15585"/>
                    <a:pt x="11385" y="15619"/>
                  </a:cubicBezTo>
                  <a:cubicBezTo>
                    <a:pt x="10830" y="15660"/>
                    <a:pt x="10283" y="15735"/>
                    <a:pt x="9728" y="15842"/>
                  </a:cubicBezTo>
                  <a:cubicBezTo>
                    <a:pt x="9197" y="15942"/>
                    <a:pt x="8667" y="16049"/>
                    <a:pt x="8120" y="16083"/>
                  </a:cubicBezTo>
                  <a:cubicBezTo>
                    <a:pt x="8009" y="16091"/>
                    <a:pt x="7898" y="16095"/>
                    <a:pt x="7788" y="16095"/>
                  </a:cubicBezTo>
                  <a:cubicBezTo>
                    <a:pt x="7363" y="16095"/>
                    <a:pt x="6945" y="16032"/>
                    <a:pt x="6538" y="15900"/>
                  </a:cubicBezTo>
                  <a:cubicBezTo>
                    <a:pt x="6032" y="15726"/>
                    <a:pt x="5543" y="15511"/>
                    <a:pt x="5021" y="15378"/>
                  </a:cubicBezTo>
                  <a:cubicBezTo>
                    <a:pt x="4491" y="15237"/>
                    <a:pt x="3961" y="15163"/>
                    <a:pt x="3406" y="15138"/>
                  </a:cubicBezTo>
                  <a:cubicBezTo>
                    <a:pt x="2884" y="15105"/>
                    <a:pt x="2353" y="15097"/>
                    <a:pt x="1865" y="14906"/>
                  </a:cubicBezTo>
                  <a:cubicBezTo>
                    <a:pt x="1658" y="14823"/>
                    <a:pt x="1459" y="14715"/>
                    <a:pt x="1293" y="14566"/>
                  </a:cubicBezTo>
                  <a:cubicBezTo>
                    <a:pt x="1210" y="14492"/>
                    <a:pt x="1127" y="14401"/>
                    <a:pt x="1078" y="14293"/>
                  </a:cubicBezTo>
                  <a:cubicBezTo>
                    <a:pt x="1020" y="14177"/>
                    <a:pt x="1044" y="14053"/>
                    <a:pt x="1061" y="13928"/>
                  </a:cubicBezTo>
                  <a:cubicBezTo>
                    <a:pt x="1061" y="13912"/>
                    <a:pt x="1069" y="13895"/>
                    <a:pt x="1069" y="13879"/>
                  </a:cubicBezTo>
                  <a:cubicBezTo>
                    <a:pt x="1069" y="13862"/>
                    <a:pt x="1069" y="13845"/>
                    <a:pt x="1078" y="13829"/>
                  </a:cubicBezTo>
                  <a:cubicBezTo>
                    <a:pt x="1086" y="13721"/>
                    <a:pt x="1102" y="13613"/>
                    <a:pt x="1136" y="13506"/>
                  </a:cubicBezTo>
                  <a:cubicBezTo>
                    <a:pt x="1177" y="13365"/>
                    <a:pt x="1235" y="13232"/>
                    <a:pt x="1301" y="13100"/>
                  </a:cubicBezTo>
                  <a:lnTo>
                    <a:pt x="1301" y="13100"/>
                  </a:lnTo>
                  <a:cubicBezTo>
                    <a:pt x="1293" y="13191"/>
                    <a:pt x="1318" y="13282"/>
                    <a:pt x="1376" y="13348"/>
                  </a:cubicBezTo>
                  <a:cubicBezTo>
                    <a:pt x="1385" y="13361"/>
                    <a:pt x="1398" y="13366"/>
                    <a:pt x="1411" y="13366"/>
                  </a:cubicBezTo>
                  <a:cubicBezTo>
                    <a:pt x="1433" y="13366"/>
                    <a:pt x="1454" y="13352"/>
                    <a:pt x="1459" y="13332"/>
                  </a:cubicBezTo>
                  <a:cubicBezTo>
                    <a:pt x="1475" y="13257"/>
                    <a:pt x="1475" y="13183"/>
                    <a:pt x="1500" y="13108"/>
                  </a:cubicBezTo>
                  <a:cubicBezTo>
                    <a:pt x="1533" y="13025"/>
                    <a:pt x="1575" y="12951"/>
                    <a:pt x="1624" y="12884"/>
                  </a:cubicBezTo>
                  <a:cubicBezTo>
                    <a:pt x="1732" y="12752"/>
                    <a:pt x="1890" y="12652"/>
                    <a:pt x="2022" y="12553"/>
                  </a:cubicBezTo>
                  <a:cubicBezTo>
                    <a:pt x="2204" y="12429"/>
                    <a:pt x="2387" y="12296"/>
                    <a:pt x="2536" y="12139"/>
                  </a:cubicBezTo>
                  <a:cubicBezTo>
                    <a:pt x="2544" y="12213"/>
                    <a:pt x="2561" y="12280"/>
                    <a:pt x="2594" y="12338"/>
                  </a:cubicBezTo>
                  <a:cubicBezTo>
                    <a:pt x="2602" y="12354"/>
                    <a:pt x="2621" y="12362"/>
                    <a:pt x="2640" y="12362"/>
                  </a:cubicBezTo>
                  <a:cubicBezTo>
                    <a:pt x="2660" y="12362"/>
                    <a:pt x="2681" y="12354"/>
                    <a:pt x="2693" y="12338"/>
                  </a:cubicBezTo>
                  <a:cubicBezTo>
                    <a:pt x="2735" y="12246"/>
                    <a:pt x="2735" y="12139"/>
                    <a:pt x="2751" y="12048"/>
                  </a:cubicBezTo>
                  <a:cubicBezTo>
                    <a:pt x="2759" y="11956"/>
                    <a:pt x="2784" y="11874"/>
                    <a:pt x="2842" y="11799"/>
                  </a:cubicBezTo>
                  <a:cubicBezTo>
                    <a:pt x="2933" y="11675"/>
                    <a:pt x="3074" y="11600"/>
                    <a:pt x="3190" y="11509"/>
                  </a:cubicBezTo>
                  <a:cubicBezTo>
                    <a:pt x="3323" y="11410"/>
                    <a:pt x="3431" y="11285"/>
                    <a:pt x="3472" y="11128"/>
                  </a:cubicBezTo>
                  <a:cubicBezTo>
                    <a:pt x="3489" y="11078"/>
                    <a:pt x="3497" y="11028"/>
                    <a:pt x="3497" y="10979"/>
                  </a:cubicBezTo>
                  <a:cubicBezTo>
                    <a:pt x="3513" y="10995"/>
                    <a:pt x="3538" y="11004"/>
                    <a:pt x="3563" y="11004"/>
                  </a:cubicBezTo>
                  <a:cubicBezTo>
                    <a:pt x="3567" y="11005"/>
                    <a:pt x="3570" y="11005"/>
                    <a:pt x="3573" y="11005"/>
                  </a:cubicBezTo>
                  <a:cubicBezTo>
                    <a:pt x="3595" y="11005"/>
                    <a:pt x="3615" y="10984"/>
                    <a:pt x="3629" y="10962"/>
                  </a:cubicBezTo>
                  <a:cubicBezTo>
                    <a:pt x="3671" y="11028"/>
                    <a:pt x="3721" y="11095"/>
                    <a:pt x="3787" y="11144"/>
                  </a:cubicBezTo>
                  <a:cubicBezTo>
                    <a:pt x="3837" y="11194"/>
                    <a:pt x="3939" y="11259"/>
                    <a:pt x="4029" y="11259"/>
                  </a:cubicBezTo>
                  <a:cubicBezTo>
                    <a:pt x="4058" y="11259"/>
                    <a:pt x="4086" y="11252"/>
                    <a:pt x="4110" y="11236"/>
                  </a:cubicBezTo>
                  <a:cubicBezTo>
                    <a:pt x="4135" y="11211"/>
                    <a:pt x="4135" y="11178"/>
                    <a:pt x="4118" y="11153"/>
                  </a:cubicBezTo>
                  <a:cubicBezTo>
                    <a:pt x="4085" y="11120"/>
                    <a:pt x="4035" y="11103"/>
                    <a:pt x="3994" y="11078"/>
                  </a:cubicBezTo>
                  <a:cubicBezTo>
                    <a:pt x="3961" y="11053"/>
                    <a:pt x="3928" y="11020"/>
                    <a:pt x="3895" y="10987"/>
                  </a:cubicBezTo>
                  <a:cubicBezTo>
                    <a:pt x="3820" y="10921"/>
                    <a:pt x="3754" y="10830"/>
                    <a:pt x="3704" y="10738"/>
                  </a:cubicBezTo>
                  <a:cubicBezTo>
                    <a:pt x="3588" y="10556"/>
                    <a:pt x="3497" y="10349"/>
                    <a:pt x="3447" y="10134"/>
                  </a:cubicBezTo>
                  <a:cubicBezTo>
                    <a:pt x="3444" y="10116"/>
                    <a:pt x="3426" y="10107"/>
                    <a:pt x="3408" y="10107"/>
                  </a:cubicBezTo>
                  <a:cubicBezTo>
                    <a:pt x="3384" y="10107"/>
                    <a:pt x="3360" y="10122"/>
                    <a:pt x="3364" y="10150"/>
                  </a:cubicBezTo>
                  <a:cubicBezTo>
                    <a:pt x="3364" y="10259"/>
                    <a:pt x="3372" y="10375"/>
                    <a:pt x="3400" y="10491"/>
                  </a:cubicBezTo>
                  <a:lnTo>
                    <a:pt x="3400" y="10491"/>
                  </a:lnTo>
                  <a:cubicBezTo>
                    <a:pt x="3372" y="10429"/>
                    <a:pt x="3344" y="10371"/>
                    <a:pt x="3323" y="10308"/>
                  </a:cubicBezTo>
                  <a:cubicBezTo>
                    <a:pt x="3257" y="10084"/>
                    <a:pt x="3215" y="9835"/>
                    <a:pt x="3257" y="9603"/>
                  </a:cubicBezTo>
                  <a:cubicBezTo>
                    <a:pt x="3267" y="9568"/>
                    <a:pt x="3237" y="9542"/>
                    <a:pt x="3208" y="9542"/>
                  </a:cubicBezTo>
                  <a:cubicBezTo>
                    <a:pt x="3190" y="9542"/>
                    <a:pt x="3172" y="9553"/>
                    <a:pt x="3165" y="9578"/>
                  </a:cubicBezTo>
                  <a:cubicBezTo>
                    <a:pt x="3116" y="9761"/>
                    <a:pt x="3091" y="9943"/>
                    <a:pt x="3107" y="10125"/>
                  </a:cubicBezTo>
                  <a:cubicBezTo>
                    <a:pt x="3074" y="10092"/>
                    <a:pt x="3033" y="10059"/>
                    <a:pt x="3000" y="10034"/>
                  </a:cubicBezTo>
                  <a:cubicBezTo>
                    <a:pt x="2942" y="9984"/>
                    <a:pt x="2892" y="9943"/>
                    <a:pt x="2842" y="9893"/>
                  </a:cubicBezTo>
                  <a:cubicBezTo>
                    <a:pt x="2751" y="9794"/>
                    <a:pt x="2685" y="9686"/>
                    <a:pt x="2627" y="9570"/>
                  </a:cubicBezTo>
                  <a:cubicBezTo>
                    <a:pt x="2569" y="9454"/>
                    <a:pt x="2544" y="9330"/>
                    <a:pt x="2527" y="9206"/>
                  </a:cubicBezTo>
                  <a:cubicBezTo>
                    <a:pt x="2503" y="9073"/>
                    <a:pt x="2503" y="8932"/>
                    <a:pt x="2536" y="8800"/>
                  </a:cubicBezTo>
                  <a:cubicBezTo>
                    <a:pt x="2541" y="8767"/>
                    <a:pt x="2511" y="8742"/>
                    <a:pt x="2485" y="8742"/>
                  </a:cubicBezTo>
                  <a:cubicBezTo>
                    <a:pt x="2472" y="8742"/>
                    <a:pt x="2459" y="8749"/>
                    <a:pt x="2453" y="8766"/>
                  </a:cubicBezTo>
                  <a:cubicBezTo>
                    <a:pt x="2395" y="8891"/>
                    <a:pt x="2353" y="9015"/>
                    <a:pt x="2337" y="9148"/>
                  </a:cubicBezTo>
                  <a:cubicBezTo>
                    <a:pt x="2312" y="9098"/>
                    <a:pt x="2287" y="9040"/>
                    <a:pt x="2271" y="8990"/>
                  </a:cubicBezTo>
                  <a:cubicBezTo>
                    <a:pt x="2229" y="8866"/>
                    <a:pt x="2196" y="8733"/>
                    <a:pt x="2221" y="8601"/>
                  </a:cubicBezTo>
                  <a:cubicBezTo>
                    <a:pt x="2254" y="8460"/>
                    <a:pt x="2345" y="8344"/>
                    <a:pt x="2420" y="8228"/>
                  </a:cubicBezTo>
                  <a:cubicBezTo>
                    <a:pt x="2438" y="8192"/>
                    <a:pt x="2408" y="8151"/>
                    <a:pt x="2374" y="8151"/>
                  </a:cubicBezTo>
                  <a:cubicBezTo>
                    <a:pt x="2361" y="8151"/>
                    <a:pt x="2348" y="8156"/>
                    <a:pt x="2337" y="8170"/>
                  </a:cubicBezTo>
                  <a:cubicBezTo>
                    <a:pt x="2287" y="8228"/>
                    <a:pt x="2213" y="8269"/>
                    <a:pt x="2163" y="8327"/>
                  </a:cubicBezTo>
                  <a:cubicBezTo>
                    <a:pt x="2155" y="8336"/>
                    <a:pt x="2146" y="8336"/>
                    <a:pt x="2138" y="8344"/>
                  </a:cubicBezTo>
                  <a:cubicBezTo>
                    <a:pt x="2171" y="8244"/>
                    <a:pt x="2221" y="8153"/>
                    <a:pt x="2279" y="8062"/>
                  </a:cubicBezTo>
                  <a:cubicBezTo>
                    <a:pt x="2445" y="7797"/>
                    <a:pt x="2710" y="7590"/>
                    <a:pt x="3016" y="7499"/>
                  </a:cubicBezTo>
                  <a:cubicBezTo>
                    <a:pt x="3049" y="7491"/>
                    <a:pt x="3058" y="7457"/>
                    <a:pt x="3049" y="7433"/>
                  </a:cubicBezTo>
                  <a:cubicBezTo>
                    <a:pt x="3099" y="7408"/>
                    <a:pt x="3157" y="7391"/>
                    <a:pt x="3207" y="7375"/>
                  </a:cubicBezTo>
                  <a:cubicBezTo>
                    <a:pt x="3399" y="7321"/>
                    <a:pt x="3597" y="7295"/>
                    <a:pt x="3795" y="7295"/>
                  </a:cubicBezTo>
                  <a:cubicBezTo>
                    <a:pt x="3845" y="7295"/>
                    <a:pt x="3895" y="7297"/>
                    <a:pt x="3944" y="7300"/>
                  </a:cubicBezTo>
                  <a:cubicBezTo>
                    <a:pt x="4201" y="7308"/>
                    <a:pt x="4450" y="7375"/>
                    <a:pt x="4707" y="7424"/>
                  </a:cubicBezTo>
                  <a:cubicBezTo>
                    <a:pt x="4827" y="7447"/>
                    <a:pt x="4945" y="7464"/>
                    <a:pt x="5062" y="7464"/>
                  </a:cubicBezTo>
                  <a:cubicBezTo>
                    <a:pt x="5203" y="7464"/>
                    <a:pt x="5341" y="7439"/>
                    <a:pt x="5477" y="7366"/>
                  </a:cubicBezTo>
                  <a:cubicBezTo>
                    <a:pt x="5521" y="7344"/>
                    <a:pt x="5500" y="7263"/>
                    <a:pt x="5454" y="7263"/>
                  </a:cubicBezTo>
                  <a:cubicBezTo>
                    <a:pt x="5448" y="7263"/>
                    <a:pt x="5442" y="7264"/>
                    <a:pt x="5436" y="7267"/>
                  </a:cubicBezTo>
                  <a:cubicBezTo>
                    <a:pt x="5342" y="7307"/>
                    <a:pt x="5246" y="7322"/>
                    <a:pt x="5149" y="7322"/>
                  </a:cubicBezTo>
                  <a:cubicBezTo>
                    <a:pt x="4966" y="7322"/>
                    <a:pt x="4781" y="7266"/>
                    <a:pt x="4607" y="7217"/>
                  </a:cubicBezTo>
                  <a:cubicBezTo>
                    <a:pt x="4350" y="7151"/>
                    <a:pt x="4102" y="7101"/>
                    <a:pt x="3837" y="7101"/>
                  </a:cubicBezTo>
                  <a:cubicBezTo>
                    <a:pt x="3588" y="7101"/>
                    <a:pt x="3331" y="7143"/>
                    <a:pt x="3091" y="7217"/>
                  </a:cubicBezTo>
                  <a:cubicBezTo>
                    <a:pt x="2900" y="7283"/>
                    <a:pt x="2693" y="7391"/>
                    <a:pt x="2544" y="7549"/>
                  </a:cubicBezTo>
                  <a:cubicBezTo>
                    <a:pt x="2370" y="7648"/>
                    <a:pt x="2213" y="7781"/>
                    <a:pt x="2097" y="7954"/>
                  </a:cubicBezTo>
                  <a:cubicBezTo>
                    <a:pt x="2088" y="7971"/>
                    <a:pt x="2072" y="7996"/>
                    <a:pt x="2064" y="8012"/>
                  </a:cubicBezTo>
                  <a:cubicBezTo>
                    <a:pt x="1981" y="7979"/>
                    <a:pt x="1865" y="7988"/>
                    <a:pt x="1782" y="7971"/>
                  </a:cubicBezTo>
                  <a:cubicBezTo>
                    <a:pt x="1666" y="7946"/>
                    <a:pt x="1558" y="7913"/>
                    <a:pt x="1450" y="7872"/>
                  </a:cubicBezTo>
                  <a:cubicBezTo>
                    <a:pt x="1268" y="7789"/>
                    <a:pt x="1094" y="7665"/>
                    <a:pt x="995" y="7499"/>
                  </a:cubicBezTo>
                  <a:cubicBezTo>
                    <a:pt x="879" y="7317"/>
                    <a:pt x="862" y="7134"/>
                    <a:pt x="904" y="6935"/>
                  </a:cubicBezTo>
                  <a:cubicBezTo>
                    <a:pt x="928" y="6819"/>
                    <a:pt x="970" y="6712"/>
                    <a:pt x="1003" y="6604"/>
                  </a:cubicBezTo>
                  <a:cubicBezTo>
                    <a:pt x="1028" y="6496"/>
                    <a:pt x="1044" y="6389"/>
                    <a:pt x="1044" y="6281"/>
                  </a:cubicBezTo>
                  <a:cubicBezTo>
                    <a:pt x="1049" y="6244"/>
                    <a:pt x="1017" y="6222"/>
                    <a:pt x="987" y="6222"/>
                  </a:cubicBezTo>
                  <a:cubicBezTo>
                    <a:pt x="963" y="6222"/>
                    <a:pt x="940" y="6235"/>
                    <a:pt x="937" y="6264"/>
                  </a:cubicBezTo>
                  <a:cubicBezTo>
                    <a:pt x="887" y="6513"/>
                    <a:pt x="721" y="6728"/>
                    <a:pt x="663" y="6977"/>
                  </a:cubicBezTo>
                  <a:cubicBezTo>
                    <a:pt x="647" y="7051"/>
                    <a:pt x="647" y="7126"/>
                    <a:pt x="647" y="7201"/>
                  </a:cubicBezTo>
                  <a:cubicBezTo>
                    <a:pt x="622" y="7167"/>
                    <a:pt x="597" y="7134"/>
                    <a:pt x="572" y="7101"/>
                  </a:cubicBezTo>
                  <a:cubicBezTo>
                    <a:pt x="514" y="7010"/>
                    <a:pt x="456" y="6927"/>
                    <a:pt x="406" y="6836"/>
                  </a:cubicBezTo>
                  <a:cubicBezTo>
                    <a:pt x="324" y="6679"/>
                    <a:pt x="315" y="6521"/>
                    <a:pt x="382" y="6364"/>
                  </a:cubicBezTo>
                  <a:cubicBezTo>
                    <a:pt x="440" y="6215"/>
                    <a:pt x="539" y="6090"/>
                    <a:pt x="614" y="5949"/>
                  </a:cubicBezTo>
                  <a:cubicBezTo>
                    <a:pt x="696" y="5809"/>
                    <a:pt x="754" y="5668"/>
                    <a:pt x="771" y="5502"/>
                  </a:cubicBezTo>
                  <a:cubicBezTo>
                    <a:pt x="776" y="5466"/>
                    <a:pt x="748" y="5447"/>
                    <a:pt x="719" y="5447"/>
                  </a:cubicBezTo>
                  <a:cubicBezTo>
                    <a:pt x="695" y="5447"/>
                    <a:pt x="671" y="5459"/>
                    <a:pt x="663" y="5485"/>
                  </a:cubicBezTo>
                  <a:cubicBezTo>
                    <a:pt x="622" y="5651"/>
                    <a:pt x="506" y="5792"/>
                    <a:pt x="406" y="5933"/>
                  </a:cubicBezTo>
                  <a:cubicBezTo>
                    <a:pt x="357" y="5991"/>
                    <a:pt x="315" y="6057"/>
                    <a:pt x="266" y="6123"/>
                  </a:cubicBezTo>
                  <a:cubicBezTo>
                    <a:pt x="266" y="6107"/>
                    <a:pt x="266" y="6099"/>
                    <a:pt x="266" y="6082"/>
                  </a:cubicBezTo>
                  <a:cubicBezTo>
                    <a:pt x="249" y="6016"/>
                    <a:pt x="232" y="5949"/>
                    <a:pt x="216" y="5883"/>
                  </a:cubicBezTo>
                  <a:cubicBezTo>
                    <a:pt x="191" y="5767"/>
                    <a:pt x="174" y="5643"/>
                    <a:pt x="183" y="5527"/>
                  </a:cubicBezTo>
                  <a:cubicBezTo>
                    <a:pt x="208" y="5287"/>
                    <a:pt x="324" y="5104"/>
                    <a:pt x="514" y="4972"/>
                  </a:cubicBezTo>
                  <a:cubicBezTo>
                    <a:pt x="564" y="4939"/>
                    <a:pt x="630" y="4897"/>
                    <a:pt x="696" y="4856"/>
                  </a:cubicBezTo>
                  <a:lnTo>
                    <a:pt x="696" y="4856"/>
                  </a:lnTo>
                  <a:cubicBezTo>
                    <a:pt x="688" y="4939"/>
                    <a:pt x="696" y="5021"/>
                    <a:pt x="730" y="5096"/>
                  </a:cubicBezTo>
                  <a:cubicBezTo>
                    <a:pt x="742" y="5122"/>
                    <a:pt x="767" y="5136"/>
                    <a:pt x="789" y="5136"/>
                  </a:cubicBezTo>
                  <a:cubicBezTo>
                    <a:pt x="810" y="5136"/>
                    <a:pt x="829" y="5124"/>
                    <a:pt x="837" y="5096"/>
                  </a:cubicBezTo>
                  <a:cubicBezTo>
                    <a:pt x="879" y="4980"/>
                    <a:pt x="895" y="4856"/>
                    <a:pt x="937" y="4740"/>
                  </a:cubicBezTo>
                  <a:cubicBezTo>
                    <a:pt x="945" y="4723"/>
                    <a:pt x="945" y="4707"/>
                    <a:pt x="953" y="4690"/>
                  </a:cubicBezTo>
                  <a:cubicBezTo>
                    <a:pt x="1127" y="4566"/>
                    <a:pt x="1276" y="4417"/>
                    <a:pt x="1285" y="4209"/>
                  </a:cubicBezTo>
                  <a:cubicBezTo>
                    <a:pt x="1409" y="4077"/>
                    <a:pt x="1558" y="3969"/>
                    <a:pt x="1699" y="3861"/>
                  </a:cubicBezTo>
                  <a:cubicBezTo>
                    <a:pt x="1914" y="3712"/>
                    <a:pt x="2138" y="3563"/>
                    <a:pt x="2345" y="3389"/>
                  </a:cubicBezTo>
                  <a:lnTo>
                    <a:pt x="2345" y="3389"/>
                  </a:lnTo>
                  <a:cubicBezTo>
                    <a:pt x="2295" y="3472"/>
                    <a:pt x="2254" y="3563"/>
                    <a:pt x="2221" y="3654"/>
                  </a:cubicBezTo>
                  <a:cubicBezTo>
                    <a:pt x="2171" y="3770"/>
                    <a:pt x="2122" y="3886"/>
                    <a:pt x="2097" y="4019"/>
                  </a:cubicBezTo>
                  <a:cubicBezTo>
                    <a:pt x="2064" y="4127"/>
                    <a:pt x="2039" y="4259"/>
                    <a:pt x="2055" y="4375"/>
                  </a:cubicBezTo>
                  <a:cubicBezTo>
                    <a:pt x="2055" y="4397"/>
                    <a:pt x="2074" y="4407"/>
                    <a:pt x="2094" y="4407"/>
                  </a:cubicBezTo>
                  <a:cubicBezTo>
                    <a:pt x="2111" y="4407"/>
                    <a:pt x="2130" y="4399"/>
                    <a:pt x="2138" y="4383"/>
                  </a:cubicBezTo>
                  <a:cubicBezTo>
                    <a:pt x="2188" y="4284"/>
                    <a:pt x="2213" y="4168"/>
                    <a:pt x="2246" y="4060"/>
                  </a:cubicBezTo>
                  <a:cubicBezTo>
                    <a:pt x="2287" y="3953"/>
                    <a:pt x="2329" y="3845"/>
                    <a:pt x="2370" y="3745"/>
                  </a:cubicBezTo>
                  <a:cubicBezTo>
                    <a:pt x="2461" y="3530"/>
                    <a:pt x="2577" y="3315"/>
                    <a:pt x="2701" y="3116"/>
                  </a:cubicBezTo>
                  <a:cubicBezTo>
                    <a:pt x="2817" y="2933"/>
                    <a:pt x="2950" y="2743"/>
                    <a:pt x="3132" y="2610"/>
                  </a:cubicBezTo>
                  <a:cubicBezTo>
                    <a:pt x="3215" y="2552"/>
                    <a:pt x="3315" y="2494"/>
                    <a:pt x="3414" y="2461"/>
                  </a:cubicBezTo>
                  <a:cubicBezTo>
                    <a:pt x="3513" y="2428"/>
                    <a:pt x="3621" y="2420"/>
                    <a:pt x="3729" y="2395"/>
                  </a:cubicBezTo>
                  <a:cubicBezTo>
                    <a:pt x="3779" y="2387"/>
                    <a:pt x="3770" y="2312"/>
                    <a:pt x="3729" y="2296"/>
                  </a:cubicBezTo>
                  <a:cubicBezTo>
                    <a:pt x="3712" y="2296"/>
                    <a:pt x="3696" y="2287"/>
                    <a:pt x="3687" y="2287"/>
                  </a:cubicBezTo>
                  <a:cubicBezTo>
                    <a:pt x="3704" y="2279"/>
                    <a:pt x="3712" y="2262"/>
                    <a:pt x="3729" y="2254"/>
                  </a:cubicBezTo>
                  <a:cubicBezTo>
                    <a:pt x="3779" y="2213"/>
                    <a:pt x="3837" y="2180"/>
                    <a:pt x="3903" y="2180"/>
                  </a:cubicBezTo>
                  <a:cubicBezTo>
                    <a:pt x="3944" y="2180"/>
                    <a:pt x="3988" y="2184"/>
                    <a:pt x="4031" y="2184"/>
                  </a:cubicBezTo>
                  <a:cubicBezTo>
                    <a:pt x="4075" y="2184"/>
                    <a:pt x="4118" y="2180"/>
                    <a:pt x="4160" y="2163"/>
                  </a:cubicBezTo>
                  <a:cubicBezTo>
                    <a:pt x="4226" y="2138"/>
                    <a:pt x="4284" y="2088"/>
                    <a:pt x="4317" y="2030"/>
                  </a:cubicBezTo>
                  <a:cubicBezTo>
                    <a:pt x="4359" y="1989"/>
                    <a:pt x="4400" y="1948"/>
                    <a:pt x="4433" y="1906"/>
                  </a:cubicBezTo>
                  <a:cubicBezTo>
                    <a:pt x="4524" y="1774"/>
                    <a:pt x="4582" y="1624"/>
                    <a:pt x="4665" y="1492"/>
                  </a:cubicBezTo>
                  <a:cubicBezTo>
                    <a:pt x="4698" y="1426"/>
                    <a:pt x="4731" y="1384"/>
                    <a:pt x="4798" y="1351"/>
                  </a:cubicBezTo>
                  <a:cubicBezTo>
                    <a:pt x="4864" y="1326"/>
                    <a:pt x="4947" y="1310"/>
                    <a:pt x="5021" y="1301"/>
                  </a:cubicBezTo>
                  <a:cubicBezTo>
                    <a:pt x="5104" y="1285"/>
                    <a:pt x="5187" y="1268"/>
                    <a:pt x="5278" y="1260"/>
                  </a:cubicBezTo>
                  <a:cubicBezTo>
                    <a:pt x="5353" y="1243"/>
                    <a:pt x="5444" y="1243"/>
                    <a:pt x="5510" y="1210"/>
                  </a:cubicBezTo>
                  <a:cubicBezTo>
                    <a:pt x="5543" y="1194"/>
                    <a:pt x="5543" y="1136"/>
                    <a:pt x="5510" y="1127"/>
                  </a:cubicBezTo>
                  <a:cubicBezTo>
                    <a:pt x="5461" y="1105"/>
                    <a:pt x="5411" y="1101"/>
                    <a:pt x="5359" y="1101"/>
                  </a:cubicBezTo>
                  <a:cubicBezTo>
                    <a:pt x="5333" y="1101"/>
                    <a:pt x="5306" y="1102"/>
                    <a:pt x="5278" y="1102"/>
                  </a:cubicBezTo>
                  <a:cubicBezTo>
                    <a:pt x="5195" y="1102"/>
                    <a:pt x="5113" y="1111"/>
                    <a:pt x="5021" y="1119"/>
                  </a:cubicBezTo>
                  <a:cubicBezTo>
                    <a:pt x="5005" y="1127"/>
                    <a:pt x="4988" y="1127"/>
                    <a:pt x="4972" y="1127"/>
                  </a:cubicBezTo>
                  <a:cubicBezTo>
                    <a:pt x="4988" y="1127"/>
                    <a:pt x="5005" y="1119"/>
                    <a:pt x="5021" y="1102"/>
                  </a:cubicBezTo>
                  <a:cubicBezTo>
                    <a:pt x="5090" y="1034"/>
                    <a:pt x="5181" y="1011"/>
                    <a:pt x="5275" y="1011"/>
                  </a:cubicBezTo>
                  <a:cubicBezTo>
                    <a:pt x="5350" y="1011"/>
                    <a:pt x="5427" y="1026"/>
                    <a:pt x="5494" y="1044"/>
                  </a:cubicBezTo>
                  <a:cubicBezTo>
                    <a:pt x="5649" y="1079"/>
                    <a:pt x="5801" y="1126"/>
                    <a:pt x="5954" y="1126"/>
                  </a:cubicBezTo>
                  <a:cubicBezTo>
                    <a:pt x="6021" y="1126"/>
                    <a:pt x="6089" y="1117"/>
                    <a:pt x="6157" y="1094"/>
                  </a:cubicBezTo>
                  <a:cubicBezTo>
                    <a:pt x="6215" y="1078"/>
                    <a:pt x="6198" y="986"/>
                    <a:pt x="6140" y="986"/>
                  </a:cubicBezTo>
                  <a:cubicBezTo>
                    <a:pt x="5891" y="970"/>
                    <a:pt x="5676" y="837"/>
                    <a:pt x="5436" y="796"/>
                  </a:cubicBezTo>
                  <a:lnTo>
                    <a:pt x="5403" y="796"/>
                  </a:lnTo>
                  <a:cubicBezTo>
                    <a:pt x="5419" y="779"/>
                    <a:pt x="5444" y="771"/>
                    <a:pt x="5461" y="754"/>
                  </a:cubicBezTo>
                  <a:cubicBezTo>
                    <a:pt x="5535" y="696"/>
                    <a:pt x="5610" y="655"/>
                    <a:pt x="5701" y="638"/>
                  </a:cubicBezTo>
                  <a:cubicBezTo>
                    <a:pt x="5800" y="622"/>
                    <a:pt x="5900" y="622"/>
                    <a:pt x="5999" y="622"/>
                  </a:cubicBezTo>
                  <a:cubicBezTo>
                    <a:pt x="6223" y="622"/>
                    <a:pt x="6447" y="622"/>
                    <a:pt x="6670" y="589"/>
                  </a:cubicBezTo>
                  <a:cubicBezTo>
                    <a:pt x="6687" y="589"/>
                    <a:pt x="6703" y="580"/>
                    <a:pt x="6720" y="580"/>
                  </a:cubicBezTo>
                  <a:cubicBezTo>
                    <a:pt x="6861" y="547"/>
                    <a:pt x="7010" y="498"/>
                    <a:pt x="7143" y="415"/>
                  </a:cubicBezTo>
                  <a:cubicBezTo>
                    <a:pt x="7143" y="415"/>
                    <a:pt x="7151" y="406"/>
                    <a:pt x="7151" y="406"/>
                  </a:cubicBezTo>
                  <a:lnTo>
                    <a:pt x="7192" y="390"/>
                  </a:lnTo>
                  <a:cubicBezTo>
                    <a:pt x="7383" y="315"/>
                    <a:pt x="7582" y="257"/>
                    <a:pt x="7780" y="249"/>
                  </a:cubicBezTo>
                  <a:cubicBezTo>
                    <a:pt x="7819" y="246"/>
                    <a:pt x="7857" y="245"/>
                    <a:pt x="7895" y="245"/>
                  </a:cubicBezTo>
                  <a:close/>
                  <a:moveTo>
                    <a:pt x="7838" y="0"/>
                  </a:moveTo>
                  <a:cubicBezTo>
                    <a:pt x="7606" y="9"/>
                    <a:pt x="7383" y="58"/>
                    <a:pt x="7176" y="133"/>
                  </a:cubicBezTo>
                  <a:cubicBezTo>
                    <a:pt x="7060" y="174"/>
                    <a:pt x="6952" y="224"/>
                    <a:pt x="6853" y="282"/>
                  </a:cubicBezTo>
                  <a:cubicBezTo>
                    <a:pt x="6803" y="307"/>
                    <a:pt x="6745" y="340"/>
                    <a:pt x="6695" y="382"/>
                  </a:cubicBezTo>
                  <a:cubicBezTo>
                    <a:pt x="6621" y="382"/>
                    <a:pt x="6538" y="390"/>
                    <a:pt x="6455" y="390"/>
                  </a:cubicBezTo>
                  <a:cubicBezTo>
                    <a:pt x="6293" y="390"/>
                    <a:pt x="6127" y="376"/>
                    <a:pt x="5963" y="376"/>
                  </a:cubicBezTo>
                  <a:cubicBezTo>
                    <a:pt x="5908" y="376"/>
                    <a:pt x="5854" y="377"/>
                    <a:pt x="5800" y="382"/>
                  </a:cubicBezTo>
                  <a:cubicBezTo>
                    <a:pt x="5684" y="390"/>
                    <a:pt x="5568" y="406"/>
                    <a:pt x="5469" y="456"/>
                  </a:cubicBezTo>
                  <a:cubicBezTo>
                    <a:pt x="5378" y="506"/>
                    <a:pt x="5303" y="572"/>
                    <a:pt x="5220" y="630"/>
                  </a:cubicBezTo>
                  <a:cubicBezTo>
                    <a:pt x="5137" y="680"/>
                    <a:pt x="5038" y="696"/>
                    <a:pt x="4963" y="754"/>
                  </a:cubicBezTo>
                  <a:cubicBezTo>
                    <a:pt x="4872" y="812"/>
                    <a:pt x="4814" y="912"/>
                    <a:pt x="4823" y="1011"/>
                  </a:cubicBezTo>
                  <a:cubicBezTo>
                    <a:pt x="4831" y="1078"/>
                    <a:pt x="4881" y="1127"/>
                    <a:pt x="4939" y="1136"/>
                  </a:cubicBezTo>
                  <a:cubicBezTo>
                    <a:pt x="4823" y="1152"/>
                    <a:pt x="4698" y="1177"/>
                    <a:pt x="4607" y="1268"/>
                  </a:cubicBezTo>
                  <a:cubicBezTo>
                    <a:pt x="4499" y="1368"/>
                    <a:pt x="4450" y="1525"/>
                    <a:pt x="4383" y="1658"/>
                  </a:cubicBezTo>
                  <a:cubicBezTo>
                    <a:pt x="4350" y="1724"/>
                    <a:pt x="4317" y="1798"/>
                    <a:pt x="4276" y="1865"/>
                  </a:cubicBezTo>
                  <a:lnTo>
                    <a:pt x="4267" y="1890"/>
                  </a:lnTo>
                  <a:cubicBezTo>
                    <a:pt x="4243" y="1890"/>
                    <a:pt x="4226" y="1890"/>
                    <a:pt x="4209" y="1906"/>
                  </a:cubicBezTo>
                  <a:cubicBezTo>
                    <a:pt x="4168" y="1956"/>
                    <a:pt x="4127" y="1997"/>
                    <a:pt x="4069" y="2006"/>
                  </a:cubicBezTo>
                  <a:cubicBezTo>
                    <a:pt x="4055" y="2008"/>
                    <a:pt x="4040" y="2009"/>
                    <a:pt x="4025" y="2009"/>
                  </a:cubicBezTo>
                  <a:cubicBezTo>
                    <a:pt x="3995" y="2009"/>
                    <a:pt x="3964" y="2006"/>
                    <a:pt x="3936" y="2006"/>
                  </a:cubicBezTo>
                  <a:cubicBezTo>
                    <a:pt x="3895" y="2006"/>
                    <a:pt x="3853" y="2006"/>
                    <a:pt x="3812" y="2022"/>
                  </a:cubicBezTo>
                  <a:cubicBezTo>
                    <a:pt x="3737" y="2047"/>
                    <a:pt x="3679" y="2088"/>
                    <a:pt x="3621" y="2146"/>
                  </a:cubicBezTo>
                  <a:cubicBezTo>
                    <a:pt x="3596" y="2171"/>
                    <a:pt x="3571" y="2204"/>
                    <a:pt x="3555" y="2238"/>
                  </a:cubicBezTo>
                  <a:cubicBezTo>
                    <a:pt x="3547" y="2246"/>
                    <a:pt x="3547" y="2262"/>
                    <a:pt x="3538" y="2279"/>
                  </a:cubicBezTo>
                  <a:cubicBezTo>
                    <a:pt x="3373" y="2287"/>
                    <a:pt x="3207" y="2370"/>
                    <a:pt x="3083" y="2445"/>
                  </a:cubicBezTo>
                  <a:cubicBezTo>
                    <a:pt x="2975" y="2519"/>
                    <a:pt x="2875" y="2610"/>
                    <a:pt x="2784" y="2710"/>
                  </a:cubicBezTo>
                  <a:cubicBezTo>
                    <a:pt x="2780" y="2708"/>
                    <a:pt x="2776" y="2707"/>
                    <a:pt x="2771" y="2707"/>
                  </a:cubicBezTo>
                  <a:cubicBezTo>
                    <a:pt x="2756" y="2707"/>
                    <a:pt x="2739" y="2716"/>
                    <a:pt x="2726" y="2735"/>
                  </a:cubicBezTo>
                  <a:cubicBezTo>
                    <a:pt x="2428" y="3207"/>
                    <a:pt x="1906" y="3464"/>
                    <a:pt x="1467" y="3779"/>
                  </a:cubicBezTo>
                  <a:cubicBezTo>
                    <a:pt x="1252" y="3944"/>
                    <a:pt x="1044" y="4127"/>
                    <a:pt x="895" y="4350"/>
                  </a:cubicBezTo>
                  <a:cubicBezTo>
                    <a:pt x="846" y="4433"/>
                    <a:pt x="796" y="4524"/>
                    <a:pt x="763" y="4615"/>
                  </a:cubicBezTo>
                  <a:cubicBezTo>
                    <a:pt x="589" y="4723"/>
                    <a:pt x="390" y="4814"/>
                    <a:pt x="249" y="4963"/>
                  </a:cubicBezTo>
                  <a:cubicBezTo>
                    <a:pt x="83" y="5129"/>
                    <a:pt x="9" y="5353"/>
                    <a:pt x="0" y="5577"/>
                  </a:cubicBezTo>
                  <a:cubicBezTo>
                    <a:pt x="0" y="5709"/>
                    <a:pt x="25" y="5833"/>
                    <a:pt x="50" y="5958"/>
                  </a:cubicBezTo>
                  <a:cubicBezTo>
                    <a:pt x="83" y="6074"/>
                    <a:pt x="133" y="6173"/>
                    <a:pt x="183" y="6281"/>
                  </a:cubicBezTo>
                  <a:cubicBezTo>
                    <a:pt x="174" y="6314"/>
                    <a:pt x="158" y="6347"/>
                    <a:pt x="150" y="6380"/>
                  </a:cubicBezTo>
                  <a:cubicBezTo>
                    <a:pt x="83" y="6571"/>
                    <a:pt x="116" y="6770"/>
                    <a:pt x="208" y="6944"/>
                  </a:cubicBezTo>
                  <a:cubicBezTo>
                    <a:pt x="257" y="7043"/>
                    <a:pt x="324" y="7126"/>
                    <a:pt x="390" y="7209"/>
                  </a:cubicBezTo>
                  <a:cubicBezTo>
                    <a:pt x="456" y="7292"/>
                    <a:pt x="539" y="7408"/>
                    <a:pt x="647" y="7433"/>
                  </a:cubicBezTo>
                  <a:cubicBezTo>
                    <a:pt x="652" y="7435"/>
                    <a:pt x="656" y="7436"/>
                    <a:pt x="661" y="7436"/>
                  </a:cubicBezTo>
                  <a:cubicBezTo>
                    <a:pt x="673" y="7436"/>
                    <a:pt x="685" y="7430"/>
                    <a:pt x="696" y="7424"/>
                  </a:cubicBezTo>
                  <a:cubicBezTo>
                    <a:pt x="721" y="7499"/>
                    <a:pt x="754" y="7573"/>
                    <a:pt x="796" y="7640"/>
                  </a:cubicBezTo>
                  <a:cubicBezTo>
                    <a:pt x="928" y="7838"/>
                    <a:pt x="1119" y="7988"/>
                    <a:pt x="1334" y="8087"/>
                  </a:cubicBezTo>
                  <a:cubicBezTo>
                    <a:pt x="1450" y="8137"/>
                    <a:pt x="1575" y="8170"/>
                    <a:pt x="1699" y="8203"/>
                  </a:cubicBezTo>
                  <a:cubicBezTo>
                    <a:pt x="1757" y="8211"/>
                    <a:pt x="1823" y="8220"/>
                    <a:pt x="1881" y="8228"/>
                  </a:cubicBezTo>
                  <a:cubicBezTo>
                    <a:pt x="1906" y="8236"/>
                    <a:pt x="1931" y="8236"/>
                    <a:pt x="1964" y="8244"/>
                  </a:cubicBezTo>
                  <a:cubicBezTo>
                    <a:pt x="1931" y="8319"/>
                    <a:pt x="1906" y="8402"/>
                    <a:pt x="1898" y="8493"/>
                  </a:cubicBezTo>
                  <a:cubicBezTo>
                    <a:pt x="1873" y="8659"/>
                    <a:pt x="1848" y="8907"/>
                    <a:pt x="1972" y="9040"/>
                  </a:cubicBezTo>
                  <a:cubicBezTo>
                    <a:pt x="1982" y="9053"/>
                    <a:pt x="1994" y="9058"/>
                    <a:pt x="2006" y="9058"/>
                  </a:cubicBezTo>
                  <a:cubicBezTo>
                    <a:pt x="2025" y="9058"/>
                    <a:pt x="2045" y="9044"/>
                    <a:pt x="2055" y="9023"/>
                  </a:cubicBezTo>
                  <a:cubicBezTo>
                    <a:pt x="2097" y="9164"/>
                    <a:pt x="2171" y="9288"/>
                    <a:pt x="2237" y="9413"/>
                  </a:cubicBezTo>
                  <a:cubicBezTo>
                    <a:pt x="2279" y="9487"/>
                    <a:pt x="2320" y="9562"/>
                    <a:pt x="2370" y="9636"/>
                  </a:cubicBezTo>
                  <a:cubicBezTo>
                    <a:pt x="2403" y="9703"/>
                    <a:pt x="2436" y="9769"/>
                    <a:pt x="2503" y="9802"/>
                  </a:cubicBezTo>
                  <a:cubicBezTo>
                    <a:pt x="2544" y="9885"/>
                    <a:pt x="2602" y="9968"/>
                    <a:pt x="2668" y="10034"/>
                  </a:cubicBezTo>
                  <a:cubicBezTo>
                    <a:pt x="2718" y="10092"/>
                    <a:pt x="2776" y="10142"/>
                    <a:pt x="2842" y="10175"/>
                  </a:cubicBezTo>
                  <a:cubicBezTo>
                    <a:pt x="2913" y="10214"/>
                    <a:pt x="3006" y="10283"/>
                    <a:pt x="3086" y="10283"/>
                  </a:cubicBezTo>
                  <a:cubicBezTo>
                    <a:pt x="3091" y="10283"/>
                    <a:pt x="3095" y="10283"/>
                    <a:pt x="3099" y="10283"/>
                  </a:cubicBezTo>
                  <a:cubicBezTo>
                    <a:pt x="3116" y="10283"/>
                    <a:pt x="3124" y="10283"/>
                    <a:pt x="3132" y="10274"/>
                  </a:cubicBezTo>
                  <a:cubicBezTo>
                    <a:pt x="3132" y="10308"/>
                    <a:pt x="3141" y="10332"/>
                    <a:pt x="3149" y="10357"/>
                  </a:cubicBezTo>
                  <a:cubicBezTo>
                    <a:pt x="3174" y="10482"/>
                    <a:pt x="3232" y="10606"/>
                    <a:pt x="3290" y="10722"/>
                  </a:cubicBezTo>
                  <a:cubicBezTo>
                    <a:pt x="3306" y="10747"/>
                    <a:pt x="3323" y="10780"/>
                    <a:pt x="3348" y="10813"/>
                  </a:cubicBezTo>
                  <a:cubicBezTo>
                    <a:pt x="3356" y="10937"/>
                    <a:pt x="3339" y="11045"/>
                    <a:pt x="3273" y="11144"/>
                  </a:cubicBezTo>
                  <a:cubicBezTo>
                    <a:pt x="3190" y="11269"/>
                    <a:pt x="3049" y="11343"/>
                    <a:pt x="2933" y="11418"/>
                  </a:cubicBezTo>
                  <a:cubicBezTo>
                    <a:pt x="2801" y="11509"/>
                    <a:pt x="2677" y="11608"/>
                    <a:pt x="2602" y="11758"/>
                  </a:cubicBezTo>
                  <a:cubicBezTo>
                    <a:pt x="2585" y="11791"/>
                    <a:pt x="2577" y="11824"/>
                    <a:pt x="2569" y="11857"/>
                  </a:cubicBezTo>
                  <a:cubicBezTo>
                    <a:pt x="2320" y="12081"/>
                    <a:pt x="2047" y="12255"/>
                    <a:pt x="1774" y="12445"/>
                  </a:cubicBezTo>
                  <a:cubicBezTo>
                    <a:pt x="1633" y="12545"/>
                    <a:pt x="1484" y="12661"/>
                    <a:pt x="1392" y="12810"/>
                  </a:cubicBezTo>
                  <a:cubicBezTo>
                    <a:pt x="1382" y="12803"/>
                    <a:pt x="1369" y="12799"/>
                    <a:pt x="1355" y="12799"/>
                  </a:cubicBezTo>
                  <a:cubicBezTo>
                    <a:pt x="1336" y="12799"/>
                    <a:pt x="1316" y="12807"/>
                    <a:pt x="1301" y="12826"/>
                  </a:cubicBezTo>
                  <a:cubicBezTo>
                    <a:pt x="1169" y="13017"/>
                    <a:pt x="1028" y="13199"/>
                    <a:pt x="953" y="13423"/>
                  </a:cubicBezTo>
                  <a:cubicBezTo>
                    <a:pt x="912" y="13531"/>
                    <a:pt x="887" y="13647"/>
                    <a:pt x="870" y="13763"/>
                  </a:cubicBezTo>
                  <a:cubicBezTo>
                    <a:pt x="870" y="13812"/>
                    <a:pt x="862" y="13870"/>
                    <a:pt x="846" y="13920"/>
                  </a:cubicBezTo>
                  <a:cubicBezTo>
                    <a:pt x="837" y="13986"/>
                    <a:pt x="821" y="14044"/>
                    <a:pt x="862" y="14094"/>
                  </a:cubicBezTo>
                  <a:cubicBezTo>
                    <a:pt x="854" y="14177"/>
                    <a:pt x="854" y="14268"/>
                    <a:pt x="879" y="14351"/>
                  </a:cubicBezTo>
                  <a:cubicBezTo>
                    <a:pt x="953" y="14583"/>
                    <a:pt x="1160" y="14765"/>
                    <a:pt x="1351" y="14906"/>
                  </a:cubicBezTo>
                  <a:cubicBezTo>
                    <a:pt x="1774" y="15204"/>
                    <a:pt x="2287" y="15304"/>
                    <a:pt x="2793" y="15345"/>
                  </a:cubicBezTo>
                  <a:cubicBezTo>
                    <a:pt x="3083" y="15362"/>
                    <a:pt x="3381" y="15370"/>
                    <a:pt x="3671" y="15387"/>
                  </a:cubicBezTo>
                  <a:cubicBezTo>
                    <a:pt x="3953" y="15395"/>
                    <a:pt x="4234" y="15428"/>
                    <a:pt x="4516" y="15478"/>
                  </a:cubicBezTo>
                  <a:cubicBezTo>
                    <a:pt x="5071" y="15577"/>
                    <a:pt x="5593" y="15768"/>
                    <a:pt x="6123" y="15967"/>
                  </a:cubicBezTo>
                  <a:cubicBezTo>
                    <a:pt x="6380" y="16066"/>
                    <a:pt x="6637" y="16157"/>
                    <a:pt x="6911" y="16215"/>
                  </a:cubicBezTo>
                  <a:cubicBezTo>
                    <a:pt x="7184" y="16281"/>
                    <a:pt x="7457" y="16306"/>
                    <a:pt x="7739" y="16306"/>
                  </a:cubicBezTo>
                  <a:cubicBezTo>
                    <a:pt x="7761" y="16307"/>
                    <a:pt x="7783" y="16307"/>
                    <a:pt x="7805" y="16307"/>
                  </a:cubicBezTo>
                  <a:cubicBezTo>
                    <a:pt x="8347" y="16307"/>
                    <a:pt x="8887" y="16211"/>
                    <a:pt x="9413" y="16116"/>
                  </a:cubicBezTo>
                  <a:cubicBezTo>
                    <a:pt x="9984" y="16008"/>
                    <a:pt x="10540" y="15909"/>
                    <a:pt x="11120" y="15875"/>
                  </a:cubicBezTo>
                  <a:cubicBezTo>
                    <a:pt x="11683" y="15842"/>
                    <a:pt x="12255" y="15834"/>
                    <a:pt x="12818" y="15735"/>
                  </a:cubicBezTo>
                  <a:cubicBezTo>
                    <a:pt x="13323" y="15643"/>
                    <a:pt x="13829" y="15478"/>
                    <a:pt x="14235" y="15163"/>
                  </a:cubicBezTo>
                  <a:cubicBezTo>
                    <a:pt x="14599" y="14889"/>
                    <a:pt x="14914" y="14475"/>
                    <a:pt x="14989" y="14019"/>
                  </a:cubicBezTo>
                  <a:cubicBezTo>
                    <a:pt x="15005" y="13945"/>
                    <a:pt x="15005" y="13870"/>
                    <a:pt x="15005" y="13796"/>
                  </a:cubicBezTo>
                  <a:cubicBezTo>
                    <a:pt x="15047" y="13729"/>
                    <a:pt x="15072" y="13663"/>
                    <a:pt x="15097" y="13589"/>
                  </a:cubicBezTo>
                  <a:cubicBezTo>
                    <a:pt x="15138" y="13448"/>
                    <a:pt x="15121" y="13290"/>
                    <a:pt x="15047" y="13158"/>
                  </a:cubicBezTo>
                  <a:cubicBezTo>
                    <a:pt x="14989" y="13050"/>
                    <a:pt x="14906" y="12975"/>
                    <a:pt x="14823" y="12893"/>
                  </a:cubicBezTo>
                  <a:cubicBezTo>
                    <a:pt x="14823" y="12868"/>
                    <a:pt x="14823" y="12843"/>
                    <a:pt x="14823" y="12818"/>
                  </a:cubicBezTo>
                  <a:cubicBezTo>
                    <a:pt x="14823" y="12744"/>
                    <a:pt x="14807" y="12661"/>
                    <a:pt x="14782" y="12578"/>
                  </a:cubicBezTo>
                  <a:cubicBezTo>
                    <a:pt x="14740" y="12420"/>
                    <a:pt x="14657" y="12280"/>
                    <a:pt x="14525" y="12172"/>
                  </a:cubicBezTo>
                  <a:cubicBezTo>
                    <a:pt x="14392" y="12072"/>
                    <a:pt x="14243" y="12006"/>
                    <a:pt x="14119" y="11890"/>
                  </a:cubicBezTo>
                  <a:cubicBezTo>
                    <a:pt x="14061" y="11832"/>
                    <a:pt x="14003" y="11766"/>
                    <a:pt x="13953" y="11708"/>
                  </a:cubicBezTo>
                  <a:cubicBezTo>
                    <a:pt x="13928" y="11683"/>
                    <a:pt x="13903" y="11658"/>
                    <a:pt x="13879" y="11633"/>
                  </a:cubicBezTo>
                  <a:cubicBezTo>
                    <a:pt x="13879" y="11608"/>
                    <a:pt x="13887" y="11584"/>
                    <a:pt x="13887" y="11567"/>
                  </a:cubicBezTo>
                  <a:cubicBezTo>
                    <a:pt x="13887" y="11360"/>
                    <a:pt x="13837" y="11153"/>
                    <a:pt x="13713" y="10995"/>
                  </a:cubicBezTo>
                  <a:cubicBezTo>
                    <a:pt x="13580" y="10830"/>
                    <a:pt x="13406" y="10722"/>
                    <a:pt x="13265" y="10573"/>
                  </a:cubicBezTo>
                  <a:cubicBezTo>
                    <a:pt x="13199" y="10506"/>
                    <a:pt x="13141" y="10440"/>
                    <a:pt x="13091" y="10357"/>
                  </a:cubicBezTo>
                  <a:cubicBezTo>
                    <a:pt x="13166" y="10357"/>
                    <a:pt x="13232" y="10374"/>
                    <a:pt x="13299" y="10407"/>
                  </a:cubicBezTo>
                  <a:cubicBezTo>
                    <a:pt x="13456" y="10473"/>
                    <a:pt x="13597" y="10573"/>
                    <a:pt x="13754" y="10639"/>
                  </a:cubicBezTo>
                  <a:cubicBezTo>
                    <a:pt x="14037" y="10743"/>
                    <a:pt x="14361" y="10766"/>
                    <a:pt x="14667" y="10766"/>
                  </a:cubicBezTo>
                  <a:cubicBezTo>
                    <a:pt x="14728" y="10766"/>
                    <a:pt x="14789" y="10765"/>
                    <a:pt x="14848" y="10763"/>
                  </a:cubicBezTo>
                  <a:cubicBezTo>
                    <a:pt x="15171" y="10747"/>
                    <a:pt x="15536" y="10647"/>
                    <a:pt x="15685" y="10332"/>
                  </a:cubicBezTo>
                  <a:cubicBezTo>
                    <a:pt x="15743" y="10216"/>
                    <a:pt x="15743" y="10109"/>
                    <a:pt x="15735" y="9993"/>
                  </a:cubicBezTo>
                  <a:cubicBezTo>
                    <a:pt x="15768" y="9943"/>
                    <a:pt x="15809" y="9885"/>
                    <a:pt x="15851" y="9844"/>
                  </a:cubicBezTo>
                  <a:cubicBezTo>
                    <a:pt x="15925" y="9752"/>
                    <a:pt x="16008" y="9670"/>
                    <a:pt x="16107" y="9603"/>
                  </a:cubicBezTo>
                  <a:cubicBezTo>
                    <a:pt x="16315" y="9446"/>
                    <a:pt x="16555" y="9355"/>
                    <a:pt x="16754" y="9197"/>
                  </a:cubicBezTo>
                  <a:cubicBezTo>
                    <a:pt x="17035" y="8974"/>
                    <a:pt x="17176" y="8634"/>
                    <a:pt x="17226" y="8286"/>
                  </a:cubicBezTo>
                  <a:cubicBezTo>
                    <a:pt x="17251" y="8253"/>
                    <a:pt x="17267" y="8228"/>
                    <a:pt x="17292" y="8195"/>
                  </a:cubicBezTo>
                  <a:cubicBezTo>
                    <a:pt x="17342" y="8128"/>
                    <a:pt x="17392" y="8062"/>
                    <a:pt x="17433" y="7988"/>
                  </a:cubicBezTo>
                  <a:cubicBezTo>
                    <a:pt x="17516" y="7855"/>
                    <a:pt x="17591" y="7723"/>
                    <a:pt x="17665" y="7590"/>
                  </a:cubicBezTo>
                  <a:cubicBezTo>
                    <a:pt x="17740" y="7474"/>
                    <a:pt x="17814" y="7341"/>
                    <a:pt x="17839" y="7209"/>
                  </a:cubicBezTo>
                  <a:cubicBezTo>
                    <a:pt x="17872" y="7060"/>
                    <a:pt x="17856" y="6911"/>
                    <a:pt x="17814" y="6770"/>
                  </a:cubicBezTo>
                  <a:cubicBezTo>
                    <a:pt x="17781" y="6654"/>
                    <a:pt x="17731" y="6538"/>
                    <a:pt x="17673" y="6430"/>
                  </a:cubicBezTo>
                  <a:cubicBezTo>
                    <a:pt x="17690" y="6397"/>
                    <a:pt x="17698" y="6364"/>
                    <a:pt x="17707" y="6322"/>
                  </a:cubicBezTo>
                  <a:cubicBezTo>
                    <a:pt x="17731" y="6231"/>
                    <a:pt x="17756" y="6132"/>
                    <a:pt x="17773" y="6041"/>
                  </a:cubicBezTo>
                  <a:cubicBezTo>
                    <a:pt x="17806" y="5858"/>
                    <a:pt x="17823" y="5676"/>
                    <a:pt x="17814" y="5494"/>
                  </a:cubicBezTo>
                  <a:cubicBezTo>
                    <a:pt x="17798" y="5303"/>
                    <a:pt x="17756" y="5121"/>
                    <a:pt x="17665" y="4955"/>
                  </a:cubicBezTo>
                  <a:cubicBezTo>
                    <a:pt x="17574" y="4781"/>
                    <a:pt x="17441" y="4640"/>
                    <a:pt x="17301" y="4508"/>
                  </a:cubicBezTo>
                  <a:cubicBezTo>
                    <a:pt x="16754" y="3969"/>
                    <a:pt x="16132" y="3513"/>
                    <a:pt x="15461" y="3141"/>
                  </a:cubicBezTo>
                  <a:cubicBezTo>
                    <a:pt x="15254" y="3025"/>
                    <a:pt x="14981" y="2909"/>
                    <a:pt x="14782" y="2726"/>
                  </a:cubicBezTo>
                  <a:cubicBezTo>
                    <a:pt x="14782" y="2668"/>
                    <a:pt x="14765" y="2610"/>
                    <a:pt x="14757" y="2552"/>
                  </a:cubicBezTo>
                  <a:cubicBezTo>
                    <a:pt x="14749" y="2470"/>
                    <a:pt x="14732" y="2395"/>
                    <a:pt x="14707" y="2312"/>
                  </a:cubicBezTo>
                  <a:cubicBezTo>
                    <a:pt x="14649" y="2138"/>
                    <a:pt x="14525" y="2022"/>
                    <a:pt x="14359" y="1939"/>
                  </a:cubicBezTo>
                  <a:cubicBezTo>
                    <a:pt x="14276" y="1898"/>
                    <a:pt x="14185" y="1865"/>
                    <a:pt x="14086" y="1823"/>
                  </a:cubicBezTo>
                  <a:cubicBezTo>
                    <a:pt x="14102" y="1823"/>
                    <a:pt x="14111" y="1807"/>
                    <a:pt x="14119" y="1790"/>
                  </a:cubicBezTo>
                  <a:cubicBezTo>
                    <a:pt x="14135" y="1765"/>
                    <a:pt x="14135" y="1724"/>
                    <a:pt x="14111" y="1699"/>
                  </a:cubicBezTo>
                  <a:cubicBezTo>
                    <a:pt x="14094" y="1682"/>
                    <a:pt x="14077" y="1674"/>
                    <a:pt x="14053" y="1666"/>
                  </a:cubicBezTo>
                  <a:cubicBezTo>
                    <a:pt x="14042" y="1666"/>
                    <a:pt x="14045" y="1670"/>
                    <a:pt x="14044" y="1670"/>
                  </a:cubicBezTo>
                  <a:cubicBezTo>
                    <a:pt x="14043" y="1670"/>
                    <a:pt x="14042" y="1669"/>
                    <a:pt x="14036" y="1666"/>
                  </a:cubicBezTo>
                  <a:cubicBezTo>
                    <a:pt x="14028" y="1666"/>
                    <a:pt x="14019" y="1658"/>
                    <a:pt x="14011" y="1658"/>
                  </a:cubicBezTo>
                  <a:lnTo>
                    <a:pt x="13978" y="1649"/>
                  </a:lnTo>
                  <a:lnTo>
                    <a:pt x="13978" y="1649"/>
                  </a:lnTo>
                  <a:cubicBezTo>
                    <a:pt x="13984" y="1652"/>
                    <a:pt x="13983" y="1653"/>
                    <a:pt x="13979" y="1653"/>
                  </a:cubicBezTo>
                  <a:cubicBezTo>
                    <a:pt x="13972" y="1653"/>
                    <a:pt x="13953" y="1649"/>
                    <a:pt x="13953" y="1649"/>
                  </a:cubicBezTo>
                  <a:cubicBezTo>
                    <a:pt x="13945" y="1649"/>
                    <a:pt x="13937" y="1641"/>
                    <a:pt x="13928" y="1641"/>
                  </a:cubicBezTo>
                  <a:lnTo>
                    <a:pt x="13887" y="1641"/>
                  </a:lnTo>
                  <a:cubicBezTo>
                    <a:pt x="13879" y="1641"/>
                    <a:pt x="13870" y="1633"/>
                    <a:pt x="13854" y="1633"/>
                  </a:cubicBezTo>
                  <a:lnTo>
                    <a:pt x="13845" y="1633"/>
                  </a:lnTo>
                  <a:cubicBezTo>
                    <a:pt x="13837" y="1624"/>
                    <a:pt x="13821" y="1616"/>
                    <a:pt x="13812" y="1608"/>
                  </a:cubicBezTo>
                  <a:cubicBezTo>
                    <a:pt x="13821" y="1583"/>
                    <a:pt x="13812" y="1550"/>
                    <a:pt x="13787" y="1533"/>
                  </a:cubicBezTo>
                  <a:cubicBezTo>
                    <a:pt x="13564" y="1426"/>
                    <a:pt x="13415" y="1235"/>
                    <a:pt x="13249" y="1061"/>
                  </a:cubicBezTo>
                  <a:cubicBezTo>
                    <a:pt x="13067" y="870"/>
                    <a:pt x="12851" y="713"/>
                    <a:pt x="12603" y="630"/>
                  </a:cubicBezTo>
                  <a:cubicBezTo>
                    <a:pt x="12499" y="592"/>
                    <a:pt x="12388" y="573"/>
                    <a:pt x="12277" y="573"/>
                  </a:cubicBezTo>
                  <a:cubicBezTo>
                    <a:pt x="12149" y="573"/>
                    <a:pt x="12022" y="598"/>
                    <a:pt x="11907" y="647"/>
                  </a:cubicBezTo>
                  <a:cubicBezTo>
                    <a:pt x="11896" y="631"/>
                    <a:pt x="11878" y="618"/>
                    <a:pt x="11860" y="618"/>
                  </a:cubicBezTo>
                  <a:cubicBezTo>
                    <a:pt x="11850" y="618"/>
                    <a:pt x="11841" y="621"/>
                    <a:pt x="11832" y="630"/>
                  </a:cubicBezTo>
                  <a:cubicBezTo>
                    <a:pt x="11730" y="702"/>
                    <a:pt x="11614" y="727"/>
                    <a:pt x="11495" y="727"/>
                  </a:cubicBezTo>
                  <a:cubicBezTo>
                    <a:pt x="11353" y="727"/>
                    <a:pt x="11205" y="691"/>
                    <a:pt x="11070" y="655"/>
                  </a:cubicBezTo>
                  <a:cubicBezTo>
                    <a:pt x="10929" y="614"/>
                    <a:pt x="10780" y="556"/>
                    <a:pt x="10631" y="531"/>
                  </a:cubicBezTo>
                  <a:cubicBezTo>
                    <a:pt x="10614" y="531"/>
                    <a:pt x="10598" y="522"/>
                    <a:pt x="10581" y="522"/>
                  </a:cubicBezTo>
                  <a:lnTo>
                    <a:pt x="10581" y="514"/>
                  </a:lnTo>
                  <a:cubicBezTo>
                    <a:pt x="10506" y="406"/>
                    <a:pt x="10349" y="340"/>
                    <a:pt x="10233" y="282"/>
                  </a:cubicBezTo>
                  <a:cubicBezTo>
                    <a:pt x="10109" y="224"/>
                    <a:pt x="9984" y="174"/>
                    <a:pt x="9852" y="150"/>
                  </a:cubicBezTo>
                  <a:cubicBezTo>
                    <a:pt x="9782" y="138"/>
                    <a:pt x="9715" y="132"/>
                    <a:pt x="9649" y="132"/>
                  </a:cubicBezTo>
                  <a:cubicBezTo>
                    <a:pt x="9439" y="132"/>
                    <a:pt x="9245" y="190"/>
                    <a:pt x="9056" y="290"/>
                  </a:cubicBezTo>
                  <a:cubicBezTo>
                    <a:pt x="8990" y="324"/>
                    <a:pt x="8924" y="365"/>
                    <a:pt x="8866" y="398"/>
                  </a:cubicBezTo>
                  <a:cubicBezTo>
                    <a:pt x="8775" y="266"/>
                    <a:pt x="8601" y="174"/>
                    <a:pt x="8468" y="116"/>
                  </a:cubicBezTo>
                  <a:cubicBezTo>
                    <a:pt x="8269" y="34"/>
                    <a:pt x="8054" y="0"/>
                    <a:pt x="78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5"/>
            <p:cNvSpPr/>
            <p:nvPr/>
          </p:nvSpPr>
          <p:spPr>
            <a:xfrm>
              <a:off x="5867375" y="2929775"/>
              <a:ext cx="6275" cy="17000"/>
            </a:xfrm>
            <a:custGeom>
              <a:rect b="b" l="l" r="r" t="t"/>
              <a:pathLst>
                <a:path extrusionOk="0" h="680" w="251">
                  <a:moveTo>
                    <a:pt x="198" y="1"/>
                  </a:moveTo>
                  <a:cubicBezTo>
                    <a:pt x="185" y="1"/>
                    <a:pt x="171" y="8"/>
                    <a:pt x="162" y="25"/>
                  </a:cubicBezTo>
                  <a:cubicBezTo>
                    <a:pt x="112" y="108"/>
                    <a:pt x="79" y="216"/>
                    <a:pt x="54" y="315"/>
                  </a:cubicBezTo>
                  <a:cubicBezTo>
                    <a:pt x="38" y="423"/>
                    <a:pt x="21" y="523"/>
                    <a:pt x="5" y="630"/>
                  </a:cubicBezTo>
                  <a:cubicBezTo>
                    <a:pt x="0" y="663"/>
                    <a:pt x="26" y="680"/>
                    <a:pt x="53" y="680"/>
                  </a:cubicBezTo>
                  <a:cubicBezTo>
                    <a:pt x="75" y="680"/>
                    <a:pt x="97" y="669"/>
                    <a:pt x="104" y="647"/>
                  </a:cubicBezTo>
                  <a:cubicBezTo>
                    <a:pt x="121" y="547"/>
                    <a:pt x="137" y="448"/>
                    <a:pt x="170" y="349"/>
                  </a:cubicBezTo>
                  <a:cubicBezTo>
                    <a:pt x="195" y="249"/>
                    <a:pt x="228" y="158"/>
                    <a:pt x="245" y="59"/>
                  </a:cubicBezTo>
                  <a:cubicBezTo>
                    <a:pt x="250" y="26"/>
                    <a:pt x="224" y="1"/>
                    <a:pt x="1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5"/>
            <p:cNvSpPr/>
            <p:nvPr/>
          </p:nvSpPr>
          <p:spPr>
            <a:xfrm>
              <a:off x="5885275" y="2862775"/>
              <a:ext cx="17850" cy="72300"/>
            </a:xfrm>
            <a:custGeom>
              <a:rect b="b" l="l" r="r" t="t"/>
              <a:pathLst>
                <a:path extrusionOk="0" h="2892" w="714">
                  <a:moveTo>
                    <a:pt x="65" y="0"/>
                  </a:moveTo>
                  <a:cubicBezTo>
                    <a:pt x="32" y="0"/>
                    <a:pt x="0" y="36"/>
                    <a:pt x="18" y="71"/>
                  </a:cubicBezTo>
                  <a:cubicBezTo>
                    <a:pt x="242" y="452"/>
                    <a:pt x="474" y="891"/>
                    <a:pt x="490" y="1347"/>
                  </a:cubicBezTo>
                  <a:cubicBezTo>
                    <a:pt x="498" y="1587"/>
                    <a:pt x="432" y="1819"/>
                    <a:pt x="374" y="2051"/>
                  </a:cubicBezTo>
                  <a:cubicBezTo>
                    <a:pt x="308" y="2300"/>
                    <a:pt x="225" y="2548"/>
                    <a:pt x="208" y="2797"/>
                  </a:cubicBezTo>
                  <a:cubicBezTo>
                    <a:pt x="203" y="2854"/>
                    <a:pt x="256" y="2891"/>
                    <a:pt x="307" y="2891"/>
                  </a:cubicBezTo>
                  <a:cubicBezTo>
                    <a:pt x="337" y="2891"/>
                    <a:pt x="367" y="2877"/>
                    <a:pt x="382" y="2846"/>
                  </a:cubicBezTo>
                  <a:cubicBezTo>
                    <a:pt x="498" y="2606"/>
                    <a:pt x="548" y="2316"/>
                    <a:pt x="606" y="2059"/>
                  </a:cubicBezTo>
                  <a:cubicBezTo>
                    <a:pt x="664" y="1811"/>
                    <a:pt x="714" y="1570"/>
                    <a:pt x="689" y="1314"/>
                  </a:cubicBezTo>
                  <a:cubicBezTo>
                    <a:pt x="639" y="825"/>
                    <a:pt x="366" y="427"/>
                    <a:pt x="101" y="21"/>
                  </a:cubicBezTo>
                  <a:cubicBezTo>
                    <a:pt x="91" y="6"/>
                    <a:pt x="78" y="0"/>
                    <a:pt x="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5"/>
            <p:cNvSpPr/>
            <p:nvPr/>
          </p:nvSpPr>
          <p:spPr>
            <a:xfrm>
              <a:off x="5905600" y="2906325"/>
              <a:ext cx="4775" cy="15625"/>
            </a:xfrm>
            <a:custGeom>
              <a:rect b="b" l="l" r="r" t="t"/>
              <a:pathLst>
                <a:path extrusionOk="0" h="625" w="191">
                  <a:moveTo>
                    <a:pt x="68" y="0"/>
                  </a:moveTo>
                  <a:cubicBezTo>
                    <a:pt x="62" y="0"/>
                    <a:pt x="56" y="1"/>
                    <a:pt x="50" y="2"/>
                  </a:cubicBezTo>
                  <a:cubicBezTo>
                    <a:pt x="17" y="11"/>
                    <a:pt x="0" y="44"/>
                    <a:pt x="9" y="77"/>
                  </a:cubicBezTo>
                  <a:lnTo>
                    <a:pt x="42" y="350"/>
                  </a:lnTo>
                  <a:cubicBezTo>
                    <a:pt x="50" y="392"/>
                    <a:pt x="58" y="433"/>
                    <a:pt x="67" y="475"/>
                  </a:cubicBezTo>
                  <a:cubicBezTo>
                    <a:pt x="67" y="500"/>
                    <a:pt x="67" y="516"/>
                    <a:pt x="75" y="541"/>
                  </a:cubicBezTo>
                  <a:cubicBezTo>
                    <a:pt x="83" y="566"/>
                    <a:pt x="91" y="582"/>
                    <a:pt x="108" y="607"/>
                  </a:cubicBezTo>
                  <a:cubicBezTo>
                    <a:pt x="116" y="619"/>
                    <a:pt x="131" y="625"/>
                    <a:pt x="145" y="625"/>
                  </a:cubicBezTo>
                  <a:cubicBezTo>
                    <a:pt x="162" y="625"/>
                    <a:pt x="178" y="617"/>
                    <a:pt x="183" y="599"/>
                  </a:cubicBezTo>
                  <a:cubicBezTo>
                    <a:pt x="183" y="574"/>
                    <a:pt x="191" y="549"/>
                    <a:pt x="191" y="524"/>
                  </a:cubicBezTo>
                  <a:cubicBezTo>
                    <a:pt x="191" y="500"/>
                    <a:pt x="191" y="483"/>
                    <a:pt x="183" y="458"/>
                  </a:cubicBezTo>
                  <a:cubicBezTo>
                    <a:pt x="183" y="408"/>
                    <a:pt x="174" y="367"/>
                    <a:pt x="166" y="317"/>
                  </a:cubicBezTo>
                  <a:cubicBezTo>
                    <a:pt x="158" y="226"/>
                    <a:pt x="141" y="135"/>
                    <a:pt x="133" y="44"/>
                  </a:cubicBezTo>
                  <a:cubicBezTo>
                    <a:pt x="126" y="16"/>
                    <a:pt x="96" y="0"/>
                    <a:pt x="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5"/>
            <p:cNvSpPr/>
            <p:nvPr/>
          </p:nvSpPr>
          <p:spPr>
            <a:xfrm>
              <a:off x="5930625" y="2847550"/>
              <a:ext cx="32375" cy="38850"/>
            </a:xfrm>
            <a:custGeom>
              <a:rect b="b" l="l" r="r" t="t"/>
              <a:pathLst>
                <a:path extrusionOk="0" h="1554" w="1295">
                  <a:moveTo>
                    <a:pt x="60" y="0"/>
                  </a:moveTo>
                  <a:cubicBezTo>
                    <a:pt x="23" y="0"/>
                    <a:pt x="1" y="56"/>
                    <a:pt x="35" y="83"/>
                  </a:cubicBezTo>
                  <a:cubicBezTo>
                    <a:pt x="300" y="249"/>
                    <a:pt x="524" y="473"/>
                    <a:pt x="698" y="738"/>
                  </a:cubicBezTo>
                  <a:cubicBezTo>
                    <a:pt x="781" y="862"/>
                    <a:pt x="855" y="995"/>
                    <a:pt x="922" y="1135"/>
                  </a:cubicBezTo>
                  <a:cubicBezTo>
                    <a:pt x="946" y="1202"/>
                    <a:pt x="980" y="1268"/>
                    <a:pt x="1004" y="1343"/>
                  </a:cubicBezTo>
                  <a:cubicBezTo>
                    <a:pt x="1029" y="1409"/>
                    <a:pt x="1062" y="1500"/>
                    <a:pt x="1129" y="1541"/>
                  </a:cubicBezTo>
                  <a:cubicBezTo>
                    <a:pt x="1137" y="1550"/>
                    <a:pt x="1149" y="1553"/>
                    <a:pt x="1162" y="1553"/>
                  </a:cubicBezTo>
                  <a:cubicBezTo>
                    <a:pt x="1188" y="1553"/>
                    <a:pt x="1217" y="1539"/>
                    <a:pt x="1228" y="1517"/>
                  </a:cubicBezTo>
                  <a:cubicBezTo>
                    <a:pt x="1294" y="1376"/>
                    <a:pt x="1187" y="1169"/>
                    <a:pt x="1120" y="1044"/>
                  </a:cubicBezTo>
                  <a:cubicBezTo>
                    <a:pt x="1046" y="895"/>
                    <a:pt x="946" y="754"/>
                    <a:pt x="847" y="622"/>
                  </a:cubicBezTo>
                  <a:cubicBezTo>
                    <a:pt x="640" y="365"/>
                    <a:pt x="375" y="158"/>
                    <a:pt x="85" y="9"/>
                  </a:cubicBezTo>
                  <a:cubicBezTo>
                    <a:pt x="76" y="3"/>
                    <a:pt x="68" y="0"/>
                    <a:pt x="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5"/>
            <p:cNvSpPr/>
            <p:nvPr/>
          </p:nvSpPr>
          <p:spPr>
            <a:xfrm>
              <a:off x="5962350" y="2889325"/>
              <a:ext cx="3750" cy="6875"/>
            </a:xfrm>
            <a:custGeom>
              <a:rect b="b" l="l" r="r" t="t"/>
              <a:pathLst>
                <a:path extrusionOk="0" h="275" w="150">
                  <a:moveTo>
                    <a:pt x="55" y="1"/>
                  </a:moveTo>
                  <a:cubicBezTo>
                    <a:pt x="51" y="1"/>
                    <a:pt x="47" y="1"/>
                    <a:pt x="42" y="3"/>
                  </a:cubicBezTo>
                  <a:cubicBezTo>
                    <a:pt x="17" y="11"/>
                    <a:pt x="1" y="28"/>
                    <a:pt x="9" y="53"/>
                  </a:cubicBezTo>
                  <a:cubicBezTo>
                    <a:pt x="25" y="94"/>
                    <a:pt x="34" y="136"/>
                    <a:pt x="50" y="169"/>
                  </a:cubicBezTo>
                  <a:cubicBezTo>
                    <a:pt x="59" y="185"/>
                    <a:pt x="67" y="202"/>
                    <a:pt x="75" y="218"/>
                  </a:cubicBezTo>
                  <a:cubicBezTo>
                    <a:pt x="83" y="227"/>
                    <a:pt x="83" y="235"/>
                    <a:pt x="92" y="243"/>
                  </a:cubicBezTo>
                  <a:cubicBezTo>
                    <a:pt x="100" y="252"/>
                    <a:pt x="108" y="260"/>
                    <a:pt x="108" y="268"/>
                  </a:cubicBezTo>
                  <a:cubicBezTo>
                    <a:pt x="113" y="273"/>
                    <a:pt x="119" y="275"/>
                    <a:pt x="124" y="275"/>
                  </a:cubicBezTo>
                  <a:cubicBezTo>
                    <a:pt x="137" y="275"/>
                    <a:pt x="150" y="263"/>
                    <a:pt x="150" y="252"/>
                  </a:cubicBezTo>
                  <a:lnTo>
                    <a:pt x="150" y="227"/>
                  </a:lnTo>
                  <a:cubicBezTo>
                    <a:pt x="150" y="210"/>
                    <a:pt x="141" y="202"/>
                    <a:pt x="141" y="194"/>
                  </a:cubicBezTo>
                  <a:cubicBezTo>
                    <a:pt x="141" y="177"/>
                    <a:pt x="133" y="152"/>
                    <a:pt x="133" y="136"/>
                  </a:cubicBezTo>
                  <a:cubicBezTo>
                    <a:pt x="125" y="119"/>
                    <a:pt x="117" y="102"/>
                    <a:pt x="117" y="86"/>
                  </a:cubicBezTo>
                  <a:cubicBezTo>
                    <a:pt x="108" y="69"/>
                    <a:pt x="100" y="53"/>
                    <a:pt x="92" y="28"/>
                  </a:cubicBezTo>
                  <a:cubicBezTo>
                    <a:pt x="85" y="14"/>
                    <a:pt x="73" y="1"/>
                    <a:pt x="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5"/>
            <p:cNvSpPr/>
            <p:nvPr/>
          </p:nvSpPr>
          <p:spPr>
            <a:xfrm>
              <a:off x="5923675" y="2898325"/>
              <a:ext cx="13850" cy="38150"/>
            </a:xfrm>
            <a:custGeom>
              <a:rect b="b" l="l" r="r" t="t"/>
              <a:pathLst>
                <a:path extrusionOk="0" h="1526" w="554">
                  <a:moveTo>
                    <a:pt x="46" y="0"/>
                  </a:moveTo>
                  <a:cubicBezTo>
                    <a:pt x="25" y="0"/>
                    <a:pt x="1" y="19"/>
                    <a:pt x="6" y="41"/>
                  </a:cubicBezTo>
                  <a:cubicBezTo>
                    <a:pt x="56" y="173"/>
                    <a:pt x="89" y="306"/>
                    <a:pt x="131" y="447"/>
                  </a:cubicBezTo>
                  <a:cubicBezTo>
                    <a:pt x="164" y="571"/>
                    <a:pt x="197" y="704"/>
                    <a:pt x="222" y="836"/>
                  </a:cubicBezTo>
                  <a:cubicBezTo>
                    <a:pt x="247" y="960"/>
                    <a:pt x="255" y="1093"/>
                    <a:pt x="272" y="1225"/>
                  </a:cubicBezTo>
                  <a:cubicBezTo>
                    <a:pt x="288" y="1333"/>
                    <a:pt x="313" y="1499"/>
                    <a:pt x="446" y="1524"/>
                  </a:cubicBezTo>
                  <a:cubicBezTo>
                    <a:pt x="451" y="1525"/>
                    <a:pt x="456" y="1525"/>
                    <a:pt x="461" y="1525"/>
                  </a:cubicBezTo>
                  <a:cubicBezTo>
                    <a:pt x="503" y="1525"/>
                    <a:pt x="538" y="1494"/>
                    <a:pt x="545" y="1449"/>
                  </a:cubicBezTo>
                  <a:cubicBezTo>
                    <a:pt x="553" y="1383"/>
                    <a:pt x="520" y="1333"/>
                    <a:pt x="504" y="1275"/>
                  </a:cubicBezTo>
                  <a:cubicBezTo>
                    <a:pt x="487" y="1225"/>
                    <a:pt x="479" y="1176"/>
                    <a:pt x="479" y="1126"/>
                  </a:cubicBezTo>
                  <a:cubicBezTo>
                    <a:pt x="462" y="994"/>
                    <a:pt x="429" y="861"/>
                    <a:pt x="388" y="737"/>
                  </a:cubicBezTo>
                  <a:cubicBezTo>
                    <a:pt x="346" y="612"/>
                    <a:pt x="305" y="496"/>
                    <a:pt x="247" y="380"/>
                  </a:cubicBezTo>
                  <a:cubicBezTo>
                    <a:pt x="189" y="256"/>
                    <a:pt x="122" y="140"/>
                    <a:pt x="73" y="16"/>
                  </a:cubicBezTo>
                  <a:cubicBezTo>
                    <a:pt x="67" y="5"/>
                    <a:pt x="57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5"/>
            <p:cNvSpPr/>
            <p:nvPr/>
          </p:nvSpPr>
          <p:spPr>
            <a:xfrm>
              <a:off x="5912650" y="2873225"/>
              <a:ext cx="3525" cy="2725"/>
            </a:xfrm>
            <a:custGeom>
              <a:rect b="b" l="l" r="r" t="t"/>
              <a:pathLst>
                <a:path extrusionOk="0" h="109" w="141">
                  <a:moveTo>
                    <a:pt x="66" y="1"/>
                  </a:moveTo>
                  <a:cubicBezTo>
                    <a:pt x="0" y="1"/>
                    <a:pt x="0" y="108"/>
                    <a:pt x="66" y="108"/>
                  </a:cubicBezTo>
                  <a:cubicBezTo>
                    <a:pt x="141" y="108"/>
                    <a:pt x="141" y="1"/>
                    <a:pt x="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5"/>
            <p:cNvSpPr/>
            <p:nvPr/>
          </p:nvSpPr>
          <p:spPr>
            <a:xfrm>
              <a:off x="5703625" y="2752000"/>
              <a:ext cx="10400" cy="2975"/>
            </a:xfrm>
            <a:custGeom>
              <a:rect b="b" l="l" r="r" t="t"/>
              <a:pathLst>
                <a:path extrusionOk="0" h="119" w="416">
                  <a:moveTo>
                    <a:pt x="59" y="1"/>
                  </a:moveTo>
                  <a:cubicBezTo>
                    <a:pt x="34" y="1"/>
                    <a:pt x="16" y="15"/>
                    <a:pt x="9" y="36"/>
                  </a:cubicBezTo>
                  <a:cubicBezTo>
                    <a:pt x="1" y="61"/>
                    <a:pt x="18" y="102"/>
                    <a:pt x="42" y="102"/>
                  </a:cubicBezTo>
                  <a:cubicBezTo>
                    <a:pt x="100" y="110"/>
                    <a:pt x="158" y="119"/>
                    <a:pt x="216" y="119"/>
                  </a:cubicBezTo>
                  <a:cubicBezTo>
                    <a:pt x="241" y="119"/>
                    <a:pt x="274" y="119"/>
                    <a:pt x="299" y="110"/>
                  </a:cubicBezTo>
                  <a:lnTo>
                    <a:pt x="341" y="110"/>
                  </a:lnTo>
                  <a:cubicBezTo>
                    <a:pt x="357" y="110"/>
                    <a:pt x="366" y="102"/>
                    <a:pt x="382" y="94"/>
                  </a:cubicBezTo>
                  <a:cubicBezTo>
                    <a:pt x="407" y="86"/>
                    <a:pt x="415" y="52"/>
                    <a:pt x="382" y="44"/>
                  </a:cubicBezTo>
                  <a:cubicBezTo>
                    <a:pt x="366" y="36"/>
                    <a:pt x="357" y="36"/>
                    <a:pt x="341" y="28"/>
                  </a:cubicBezTo>
                  <a:lnTo>
                    <a:pt x="299" y="28"/>
                  </a:lnTo>
                  <a:cubicBezTo>
                    <a:pt x="274" y="28"/>
                    <a:pt x="250" y="19"/>
                    <a:pt x="225" y="19"/>
                  </a:cubicBezTo>
                  <a:cubicBezTo>
                    <a:pt x="175" y="11"/>
                    <a:pt x="117" y="11"/>
                    <a:pt x="76" y="3"/>
                  </a:cubicBezTo>
                  <a:cubicBezTo>
                    <a:pt x="70" y="1"/>
                    <a:pt x="64" y="1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5"/>
            <p:cNvSpPr/>
            <p:nvPr/>
          </p:nvSpPr>
          <p:spPr>
            <a:xfrm>
              <a:off x="5770125" y="2748425"/>
              <a:ext cx="23425" cy="10925"/>
            </a:xfrm>
            <a:custGeom>
              <a:rect b="b" l="l" r="r" t="t"/>
              <a:pathLst>
                <a:path extrusionOk="0" h="437" w="937">
                  <a:moveTo>
                    <a:pt x="652" y="1"/>
                  </a:moveTo>
                  <a:cubicBezTo>
                    <a:pt x="543" y="1"/>
                    <a:pt x="435" y="32"/>
                    <a:pt x="332" y="79"/>
                  </a:cubicBezTo>
                  <a:cubicBezTo>
                    <a:pt x="208" y="137"/>
                    <a:pt x="100" y="237"/>
                    <a:pt x="25" y="353"/>
                  </a:cubicBezTo>
                  <a:cubicBezTo>
                    <a:pt x="1" y="390"/>
                    <a:pt x="36" y="437"/>
                    <a:pt x="73" y="437"/>
                  </a:cubicBezTo>
                  <a:cubicBezTo>
                    <a:pt x="86" y="437"/>
                    <a:pt x="98" y="432"/>
                    <a:pt x="108" y="419"/>
                  </a:cubicBezTo>
                  <a:cubicBezTo>
                    <a:pt x="183" y="328"/>
                    <a:pt x="291" y="270"/>
                    <a:pt x="398" y="245"/>
                  </a:cubicBezTo>
                  <a:cubicBezTo>
                    <a:pt x="465" y="229"/>
                    <a:pt x="498" y="220"/>
                    <a:pt x="564" y="220"/>
                  </a:cubicBezTo>
                  <a:cubicBezTo>
                    <a:pt x="586" y="218"/>
                    <a:pt x="607" y="217"/>
                    <a:pt x="628" y="217"/>
                  </a:cubicBezTo>
                  <a:cubicBezTo>
                    <a:pt x="669" y="217"/>
                    <a:pt x="708" y="220"/>
                    <a:pt x="746" y="220"/>
                  </a:cubicBezTo>
                  <a:cubicBezTo>
                    <a:pt x="804" y="220"/>
                    <a:pt x="937" y="204"/>
                    <a:pt x="912" y="113"/>
                  </a:cubicBezTo>
                  <a:cubicBezTo>
                    <a:pt x="895" y="38"/>
                    <a:pt x="779" y="13"/>
                    <a:pt x="721" y="5"/>
                  </a:cubicBezTo>
                  <a:cubicBezTo>
                    <a:pt x="698" y="2"/>
                    <a:pt x="675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5"/>
            <p:cNvSpPr/>
            <p:nvPr/>
          </p:nvSpPr>
          <p:spPr>
            <a:xfrm>
              <a:off x="5805350" y="2761575"/>
              <a:ext cx="225" cy="250"/>
            </a:xfrm>
            <a:custGeom>
              <a:rect b="b" l="l" r="r" t="t"/>
              <a:pathLst>
                <a:path extrusionOk="0" h="10" w="9">
                  <a:moveTo>
                    <a:pt x="0" y="1"/>
                  </a:moveTo>
                  <a:cubicBezTo>
                    <a:pt x="0" y="1"/>
                    <a:pt x="0" y="9"/>
                    <a:pt x="0" y="9"/>
                  </a:cubicBezTo>
                  <a:cubicBezTo>
                    <a:pt x="8" y="9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5"/>
            <p:cNvSpPr/>
            <p:nvPr/>
          </p:nvSpPr>
          <p:spPr>
            <a:xfrm>
              <a:off x="5862125" y="2791775"/>
              <a:ext cx="42850" cy="19775"/>
            </a:xfrm>
            <a:custGeom>
              <a:rect b="b" l="l" r="r" t="t"/>
              <a:pathLst>
                <a:path extrusionOk="0" h="791" w="1714">
                  <a:moveTo>
                    <a:pt x="548" y="1"/>
                  </a:moveTo>
                  <a:cubicBezTo>
                    <a:pt x="351" y="1"/>
                    <a:pt x="161" y="72"/>
                    <a:pt x="33" y="243"/>
                  </a:cubicBezTo>
                  <a:cubicBezTo>
                    <a:pt x="1" y="281"/>
                    <a:pt x="32" y="334"/>
                    <a:pt x="71" y="334"/>
                  </a:cubicBezTo>
                  <a:cubicBezTo>
                    <a:pt x="83" y="334"/>
                    <a:pt x="96" y="329"/>
                    <a:pt x="107" y="317"/>
                  </a:cubicBezTo>
                  <a:cubicBezTo>
                    <a:pt x="192" y="225"/>
                    <a:pt x="302" y="190"/>
                    <a:pt x="418" y="190"/>
                  </a:cubicBezTo>
                  <a:cubicBezTo>
                    <a:pt x="571" y="190"/>
                    <a:pt x="733" y="251"/>
                    <a:pt x="861" y="317"/>
                  </a:cubicBezTo>
                  <a:cubicBezTo>
                    <a:pt x="994" y="384"/>
                    <a:pt x="1118" y="475"/>
                    <a:pt x="1242" y="558"/>
                  </a:cubicBezTo>
                  <a:cubicBezTo>
                    <a:pt x="1300" y="599"/>
                    <a:pt x="1366" y="640"/>
                    <a:pt x="1424" y="690"/>
                  </a:cubicBezTo>
                  <a:cubicBezTo>
                    <a:pt x="1482" y="732"/>
                    <a:pt x="1549" y="781"/>
                    <a:pt x="1632" y="790"/>
                  </a:cubicBezTo>
                  <a:cubicBezTo>
                    <a:pt x="1635" y="790"/>
                    <a:pt x="1638" y="790"/>
                    <a:pt x="1641" y="790"/>
                  </a:cubicBezTo>
                  <a:cubicBezTo>
                    <a:pt x="1685" y="790"/>
                    <a:pt x="1714" y="737"/>
                    <a:pt x="1706" y="690"/>
                  </a:cubicBezTo>
                  <a:cubicBezTo>
                    <a:pt x="1690" y="616"/>
                    <a:pt x="1607" y="541"/>
                    <a:pt x="1540" y="483"/>
                  </a:cubicBezTo>
                  <a:cubicBezTo>
                    <a:pt x="1474" y="425"/>
                    <a:pt x="1408" y="375"/>
                    <a:pt x="1333" y="326"/>
                  </a:cubicBezTo>
                  <a:cubicBezTo>
                    <a:pt x="1184" y="226"/>
                    <a:pt x="1035" y="127"/>
                    <a:pt x="869" y="61"/>
                  </a:cubicBezTo>
                  <a:cubicBezTo>
                    <a:pt x="766" y="22"/>
                    <a:pt x="656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5"/>
            <p:cNvSpPr/>
            <p:nvPr/>
          </p:nvSpPr>
          <p:spPr>
            <a:xfrm>
              <a:off x="5903725" y="2818175"/>
              <a:ext cx="11625" cy="6600"/>
            </a:xfrm>
            <a:custGeom>
              <a:rect b="b" l="l" r="r" t="t"/>
              <a:pathLst>
                <a:path extrusionOk="0" h="264" w="465">
                  <a:moveTo>
                    <a:pt x="83" y="0"/>
                  </a:moveTo>
                  <a:cubicBezTo>
                    <a:pt x="58" y="0"/>
                    <a:pt x="29" y="14"/>
                    <a:pt x="17" y="32"/>
                  </a:cubicBezTo>
                  <a:cubicBezTo>
                    <a:pt x="1" y="65"/>
                    <a:pt x="17" y="98"/>
                    <a:pt x="42" y="123"/>
                  </a:cubicBezTo>
                  <a:cubicBezTo>
                    <a:pt x="100" y="164"/>
                    <a:pt x="150" y="189"/>
                    <a:pt x="208" y="214"/>
                  </a:cubicBezTo>
                  <a:cubicBezTo>
                    <a:pt x="241" y="231"/>
                    <a:pt x="274" y="239"/>
                    <a:pt x="307" y="247"/>
                  </a:cubicBezTo>
                  <a:cubicBezTo>
                    <a:pt x="324" y="256"/>
                    <a:pt x="340" y="256"/>
                    <a:pt x="357" y="264"/>
                  </a:cubicBezTo>
                  <a:lnTo>
                    <a:pt x="423" y="264"/>
                  </a:lnTo>
                  <a:cubicBezTo>
                    <a:pt x="440" y="256"/>
                    <a:pt x="456" y="239"/>
                    <a:pt x="456" y="222"/>
                  </a:cubicBezTo>
                  <a:cubicBezTo>
                    <a:pt x="465" y="198"/>
                    <a:pt x="456" y="181"/>
                    <a:pt x="432" y="173"/>
                  </a:cubicBezTo>
                  <a:cubicBezTo>
                    <a:pt x="415" y="156"/>
                    <a:pt x="407" y="148"/>
                    <a:pt x="390" y="148"/>
                  </a:cubicBezTo>
                  <a:cubicBezTo>
                    <a:pt x="374" y="140"/>
                    <a:pt x="357" y="140"/>
                    <a:pt x="340" y="131"/>
                  </a:cubicBezTo>
                  <a:cubicBezTo>
                    <a:pt x="332" y="131"/>
                    <a:pt x="332" y="123"/>
                    <a:pt x="324" y="123"/>
                  </a:cubicBezTo>
                  <a:cubicBezTo>
                    <a:pt x="316" y="123"/>
                    <a:pt x="307" y="115"/>
                    <a:pt x="307" y="115"/>
                  </a:cubicBezTo>
                  <a:cubicBezTo>
                    <a:pt x="299" y="115"/>
                    <a:pt x="299" y="115"/>
                    <a:pt x="291" y="106"/>
                  </a:cubicBezTo>
                  <a:cubicBezTo>
                    <a:pt x="282" y="106"/>
                    <a:pt x="282" y="106"/>
                    <a:pt x="274" y="98"/>
                  </a:cubicBezTo>
                  <a:lnTo>
                    <a:pt x="266" y="98"/>
                  </a:lnTo>
                  <a:cubicBezTo>
                    <a:pt x="216" y="73"/>
                    <a:pt x="158" y="48"/>
                    <a:pt x="108" y="7"/>
                  </a:cubicBezTo>
                  <a:cubicBezTo>
                    <a:pt x="102" y="2"/>
                    <a:pt x="93" y="0"/>
                    <a:pt x="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5"/>
            <p:cNvSpPr/>
            <p:nvPr/>
          </p:nvSpPr>
          <p:spPr>
            <a:xfrm>
              <a:off x="5924650" y="2814600"/>
              <a:ext cx="10175" cy="7200"/>
            </a:xfrm>
            <a:custGeom>
              <a:rect b="b" l="l" r="r" t="t"/>
              <a:pathLst>
                <a:path extrusionOk="0" h="288" w="407">
                  <a:moveTo>
                    <a:pt x="63" y="1"/>
                  </a:moveTo>
                  <a:cubicBezTo>
                    <a:pt x="45" y="1"/>
                    <a:pt x="28" y="10"/>
                    <a:pt x="17" y="26"/>
                  </a:cubicBezTo>
                  <a:cubicBezTo>
                    <a:pt x="1" y="51"/>
                    <a:pt x="9" y="84"/>
                    <a:pt x="42" y="100"/>
                  </a:cubicBezTo>
                  <a:cubicBezTo>
                    <a:pt x="133" y="167"/>
                    <a:pt x="233" y="225"/>
                    <a:pt x="332" y="283"/>
                  </a:cubicBezTo>
                  <a:cubicBezTo>
                    <a:pt x="338" y="286"/>
                    <a:pt x="346" y="288"/>
                    <a:pt x="355" y="288"/>
                  </a:cubicBezTo>
                  <a:cubicBezTo>
                    <a:pt x="370" y="288"/>
                    <a:pt x="385" y="282"/>
                    <a:pt x="390" y="266"/>
                  </a:cubicBezTo>
                  <a:cubicBezTo>
                    <a:pt x="407" y="241"/>
                    <a:pt x="398" y="216"/>
                    <a:pt x="373" y="200"/>
                  </a:cubicBezTo>
                  <a:cubicBezTo>
                    <a:pt x="282" y="133"/>
                    <a:pt x="191" y="67"/>
                    <a:pt x="92" y="9"/>
                  </a:cubicBezTo>
                  <a:cubicBezTo>
                    <a:pt x="83" y="3"/>
                    <a:pt x="73" y="1"/>
                    <a:pt x="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5"/>
            <p:cNvSpPr/>
            <p:nvPr/>
          </p:nvSpPr>
          <p:spPr>
            <a:xfrm>
              <a:off x="5892125" y="3040475"/>
              <a:ext cx="9350" cy="25925"/>
            </a:xfrm>
            <a:custGeom>
              <a:rect b="b" l="l" r="r" t="t"/>
              <a:pathLst>
                <a:path extrusionOk="0" h="1037" w="374">
                  <a:moveTo>
                    <a:pt x="96" y="1"/>
                  </a:moveTo>
                  <a:cubicBezTo>
                    <a:pt x="47" y="1"/>
                    <a:pt x="0" y="51"/>
                    <a:pt x="34" y="113"/>
                  </a:cubicBezTo>
                  <a:cubicBezTo>
                    <a:pt x="100" y="246"/>
                    <a:pt x="133" y="395"/>
                    <a:pt x="150" y="544"/>
                  </a:cubicBezTo>
                  <a:cubicBezTo>
                    <a:pt x="150" y="618"/>
                    <a:pt x="158" y="693"/>
                    <a:pt x="150" y="768"/>
                  </a:cubicBezTo>
                  <a:cubicBezTo>
                    <a:pt x="142" y="850"/>
                    <a:pt x="117" y="942"/>
                    <a:pt x="175" y="1016"/>
                  </a:cubicBezTo>
                  <a:cubicBezTo>
                    <a:pt x="188" y="1030"/>
                    <a:pt x="207" y="1036"/>
                    <a:pt x="227" y="1036"/>
                  </a:cubicBezTo>
                  <a:cubicBezTo>
                    <a:pt x="243" y="1036"/>
                    <a:pt x="259" y="1032"/>
                    <a:pt x="274" y="1024"/>
                  </a:cubicBezTo>
                  <a:cubicBezTo>
                    <a:pt x="357" y="991"/>
                    <a:pt x="365" y="859"/>
                    <a:pt x="365" y="776"/>
                  </a:cubicBezTo>
                  <a:cubicBezTo>
                    <a:pt x="374" y="685"/>
                    <a:pt x="374" y="594"/>
                    <a:pt x="357" y="502"/>
                  </a:cubicBezTo>
                  <a:cubicBezTo>
                    <a:pt x="324" y="337"/>
                    <a:pt x="258" y="179"/>
                    <a:pt x="158" y="39"/>
                  </a:cubicBezTo>
                  <a:cubicBezTo>
                    <a:pt x="142" y="12"/>
                    <a:pt x="119" y="1"/>
                    <a:pt x="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5"/>
            <p:cNvSpPr/>
            <p:nvPr/>
          </p:nvSpPr>
          <p:spPr>
            <a:xfrm>
              <a:off x="5895450" y="3078500"/>
              <a:ext cx="3325" cy="5825"/>
            </a:xfrm>
            <a:custGeom>
              <a:rect b="b" l="l" r="r" t="t"/>
              <a:pathLst>
                <a:path extrusionOk="0" h="233" w="133">
                  <a:moveTo>
                    <a:pt x="91" y="1"/>
                  </a:moveTo>
                  <a:cubicBezTo>
                    <a:pt x="75" y="1"/>
                    <a:pt x="58" y="1"/>
                    <a:pt x="42" y="9"/>
                  </a:cubicBezTo>
                  <a:cubicBezTo>
                    <a:pt x="33" y="17"/>
                    <a:pt x="25" y="25"/>
                    <a:pt x="17" y="42"/>
                  </a:cubicBezTo>
                  <a:cubicBezTo>
                    <a:pt x="17" y="50"/>
                    <a:pt x="17" y="67"/>
                    <a:pt x="9" y="75"/>
                  </a:cubicBezTo>
                  <a:cubicBezTo>
                    <a:pt x="9" y="92"/>
                    <a:pt x="0" y="108"/>
                    <a:pt x="0" y="125"/>
                  </a:cubicBezTo>
                  <a:lnTo>
                    <a:pt x="0" y="158"/>
                  </a:lnTo>
                  <a:lnTo>
                    <a:pt x="0" y="183"/>
                  </a:lnTo>
                  <a:cubicBezTo>
                    <a:pt x="0" y="191"/>
                    <a:pt x="9" y="199"/>
                    <a:pt x="9" y="208"/>
                  </a:cubicBezTo>
                  <a:cubicBezTo>
                    <a:pt x="9" y="216"/>
                    <a:pt x="25" y="233"/>
                    <a:pt x="33" y="233"/>
                  </a:cubicBezTo>
                  <a:cubicBezTo>
                    <a:pt x="50" y="233"/>
                    <a:pt x="67" y="224"/>
                    <a:pt x="75" y="216"/>
                  </a:cubicBezTo>
                  <a:cubicBezTo>
                    <a:pt x="75" y="208"/>
                    <a:pt x="83" y="191"/>
                    <a:pt x="91" y="183"/>
                  </a:cubicBezTo>
                  <a:cubicBezTo>
                    <a:pt x="91" y="175"/>
                    <a:pt x="100" y="166"/>
                    <a:pt x="108" y="150"/>
                  </a:cubicBezTo>
                  <a:cubicBezTo>
                    <a:pt x="116" y="141"/>
                    <a:pt x="116" y="125"/>
                    <a:pt x="116" y="108"/>
                  </a:cubicBezTo>
                  <a:lnTo>
                    <a:pt x="125" y="67"/>
                  </a:lnTo>
                  <a:cubicBezTo>
                    <a:pt x="133" y="59"/>
                    <a:pt x="133" y="42"/>
                    <a:pt x="125" y="25"/>
                  </a:cubicBezTo>
                  <a:cubicBezTo>
                    <a:pt x="116" y="17"/>
                    <a:pt x="100" y="1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5"/>
            <p:cNvSpPr/>
            <p:nvPr/>
          </p:nvSpPr>
          <p:spPr>
            <a:xfrm>
              <a:off x="5673800" y="2950675"/>
              <a:ext cx="7075" cy="7400"/>
            </a:xfrm>
            <a:custGeom>
              <a:rect b="b" l="l" r="r" t="t"/>
              <a:pathLst>
                <a:path extrusionOk="0" h="296" w="283">
                  <a:moveTo>
                    <a:pt x="254" y="0"/>
                  </a:moveTo>
                  <a:cubicBezTo>
                    <a:pt x="245" y="0"/>
                    <a:pt x="238" y="5"/>
                    <a:pt x="233" y="10"/>
                  </a:cubicBezTo>
                  <a:cubicBezTo>
                    <a:pt x="225" y="18"/>
                    <a:pt x="216" y="26"/>
                    <a:pt x="200" y="35"/>
                  </a:cubicBezTo>
                  <a:cubicBezTo>
                    <a:pt x="191" y="43"/>
                    <a:pt x="183" y="51"/>
                    <a:pt x="175" y="59"/>
                  </a:cubicBezTo>
                  <a:cubicBezTo>
                    <a:pt x="158" y="76"/>
                    <a:pt x="142" y="101"/>
                    <a:pt x="125" y="117"/>
                  </a:cubicBezTo>
                  <a:cubicBezTo>
                    <a:pt x="84" y="159"/>
                    <a:pt x="51" y="192"/>
                    <a:pt x="17" y="233"/>
                  </a:cubicBezTo>
                  <a:cubicBezTo>
                    <a:pt x="1" y="250"/>
                    <a:pt x="1" y="275"/>
                    <a:pt x="17" y="283"/>
                  </a:cubicBezTo>
                  <a:cubicBezTo>
                    <a:pt x="26" y="291"/>
                    <a:pt x="36" y="296"/>
                    <a:pt x="45" y="296"/>
                  </a:cubicBezTo>
                  <a:cubicBezTo>
                    <a:pt x="55" y="296"/>
                    <a:pt x="63" y="291"/>
                    <a:pt x="67" y="283"/>
                  </a:cubicBezTo>
                  <a:cubicBezTo>
                    <a:pt x="109" y="250"/>
                    <a:pt x="142" y="209"/>
                    <a:pt x="175" y="167"/>
                  </a:cubicBezTo>
                  <a:cubicBezTo>
                    <a:pt x="208" y="126"/>
                    <a:pt x="249" y="84"/>
                    <a:pt x="274" y="43"/>
                  </a:cubicBezTo>
                  <a:cubicBezTo>
                    <a:pt x="283" y="35"/>
                    <a:pt x="283" y="18"/>
                    <a:pt x="274" y="10"/>
                  </a:cubicBezTo>
                  <a:cubicBezTo>
                    <a:pt x="267" y="3"/>
                    <a:pt x="260" y="0"/>
                    <a:pt x="2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5"/>
            <p:cNvSpPr/>
            <p:nvPr/>
          </p:nvSpPr>
          <p:spPr>
            <a:xfrm>
              <a:off x="5716000" y="2946225"/>
              <a:ext cx="11425" cy="13650"/>
            </a:xfrm>
            <a:custGeom>
              <a:rect b="b" l="l" r="r" t="t"/>
              <a:pathLst>
                <a:path extrusionOk="0" h="546" w="457">
                  <a:moveTo>
                    <a:pt x="46" y="1"/>
                  </a:moveTo>
                  <a:cubicBezTo>
                    <a:pt x="24" y="1"/>
                    <a:pt x="1" y="20"/>
                    <a:pt x="11" y="47"/>
                  </a:cubicBezTo>
                  <a:cubicBezTo>
                    <a:pt x="53" y="146"/>
                    <a:pt x="103" y="246"/>
                    <a:pt x="169" y="329"/>
                  </a:cubicBezTo>
                  <a:cubicBezTo>
                    <a:pt x="235" y="411"/>
                    <a:pt x="318" y="494"/>
                    <a:pt x="417" y="544"/>
                  </a:cubicBezTo>
                  <a:cubicBezTo>
                    <a:pt x="421" y="545"/>
                    <a:pt x="424" y="546"/>
                    <a:pt x="427" y="546"/>
                  </a:cubicBezTo>
                  <a:cubicBezTo>
                    <a:pt x="446" y="546"/>
                    <a:pt x="457" y="524"/>
                    <a:pt x="442" y="503"/>
                  </a:cubicBezTo>
                  <a:cubicBezTo>
                    <a:pt x="376" y="428"/>
                    <a:pt x="301" y="353"/>
                    <a:pt x="235" y="279"/>
                  </a:cubicBezTo>
                  <a:cubicBezTo>
                    <a:pt x="177" y="196"/>
                    <a:pt x="119" y="113"/>
                    <a:pt x="78" y="14"/>
                  </a:cubicBezTo>
                  <a:lnTo>
                    <a:pt x="78" y="22"/>
                  </a:lnTo>
                  <a:cubicBezTo>
                    <a:pt x="72" y="7"/>
                    <a:pt x="59" y="1"/>
                    <a:pt x="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5"/>
            <p:cNvSpPr/>
            <p:nvPr/>
          </p:nvSpPr>
          <p:spPr>
            <a:xfrm>
              <a:off x="5727425" y="2967300"/>
              <a:ext cx="20975" cy="10550"/>
            </a:xfrm>
            <a:custGeom>
              <a:rect b="b" l="l" r="r" t="t"/>
              <a:pathLst>
                <a:path extrusionOk="0" h="422" w="839">
                  <a:moveTo>
                    <a:pt x="61" y="0"/>
                  </a:moveTo>
                  <a:cubicBezTo>
                    <a:pt x="31" y="0"/>
                    <a:pt x="1" y="31"/>
                    <a:pt x="27" y="57"/>
                  </a:cubicBezTo>
                  <a:cubicBezTo>
                    <a:pt x="118" y="190"/>
                    <a:pt x="226" y="289"/>
                    <a:pt x="375" y="356"/>
                  </a:cubicBezTo>
                  <a:cubicBezTo>
                    <a:pt x="441" y="380"/>
                    <a:pt x="515" y="405"/>
                    <a:pt x="590" y="414"/>
                  </a:cubicBezTo>
                  <a:cubicBezTo>
                    <a:pt x="631" y="422"/>
                    <a:pt x="673" y="422"/>
                    <a:pt x="706" y="422"/>
                  </a:cubicBezTo>
                  <a:cubicBezTo>
                    <a:pt x="747" y="414"/>
                    <a:pt x="797" y="414"/>
                    <a:pt x="822" y="389"/>
                  </a:cubicBezTo>
                  <a:cubicBezTo>
                    <a:pt x="830" y="372"/>
                    <a:pt x="839" y="347"/>
                    <a:pt x="822" y="331"/>
                  </a:cubicBezTo>
                  <a:cubicBezTo>
                    <a:pt x="797" y="306"/>
                    <a:pt x="764" y="306"/>
                    <a:pt x="723" y="306"/>
                  </a:cubicBezTo>
                  <a:cubicBezTo>
                    <a:pt x="689" y="298"/>
                    <a:pt x="656" y="289"/>
                    <a:pt x="623" y="289"/>
                  </a:cubicBezTo>
                  <a:cubicBezTo>
                    <a:pt x="557" y="273"/>
                    <a:pt x="491" y="256"/>
                    <a:pt x="424" y="231"/>
                  </a:cubicBezTo>
                  <a:cubicBezTo>
                    <a:pt x="300" y="182"/>
                    <a:pt x="176" y="107"/>
                    <a:pt x="85" y="8"/>
                  </a:cubicBezTo>
                  <a:cubicBezTo>
                    <a:pt x="78" y="2"/>
                    <a:pt x="69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5"/>
            <p:cNvSpPr/>
            <p:nvPr/>
          </p:nvSpPr>
          <p:spPr>
            <a:xfrm>
              <a:off x="5785675" y="2975700"/>
              <a:ext cx="7050" cy="6175"/>
            </a:xfrm>
            <a:custGeom>
              <a:rect b="b" l="l" r="r" t="t"/>
              <a:pathLst>
                <a:path extrusionOk="0" h="247" w="282">
                  <a:moveTo>
                    <a:pt x="48" y="1"/>
                  </a:moveTo>
                  <a:cubicBezTo>
                    <a:pt x="33" y="1"/>
                    <a:pt x="15" y="14"/>
                    <a:pt x="8" y="28"/>
                  </a:cubicBezTo>
                  <a:cubicBezTo>
                    <a:pt x="0" y="53"/>
                    <a:pt x="17" y="69"/>
                    <a:pt x="41" y="78"/>
                  </a:cubicBezTo>
                  <a:cubicBezTo>
                    <a:pt x="25" y="78"/>
                    <a:pt x="41" y="86"/>
                    <a:pt x="41" y="86"/>
                  </a:cubicBezTo>
                  <a:cubicBezTo>
                    <a:pt x="50" y="86"/>
                    <a:pt x="58" y="86"/>
                    <a:pt x="58" y="94"/>
                  </a:cubicBezTo>
                  <a:cubicBezTo>
                    <a:pt x="66" y="94"/>
                    <a:pt x="75" y="102"/>
                    <a:pt x="91" y="111"/>
                  </a:cubicBezTo>
                  <a:cubicBezTo>
                    <a:pt x="91" y="111"/>
                    <a:pt x="99" y="111"/>
                    <a:pt x="99" y="119"/>
                  </a:cubicBezTo>
                  <a:lnTo>
                    <a:pt x="108" y="119"/>
                  </a:lnTo>
                  <a:cubicBezTo>
                    <a:pt x="116" y="127"/>
                    <a:pt x="124" y="136"/>
                    <a:pt x="133" y="144"/>
                  </a:cubicBezTo>
                  <a:cubicBezTo>
                    <a:pt x="141" y="160"/>
                    <a:pt x="157" y="169"/>
                    <a:pt x="174" y="185"/>
                  </a:cubicBezTo>
                  <a:cubicBezTo>
                    <a:pt x="174" y="194"/>
                    <a:pt x="182" y="194"/>
                    <a:pt x="182" y="202"/>
                  </a:cubicBezTo>
                  <a:cubicBezTo>
                    <a:pt x="182" y="202"/>
                    <a:pt x="182" y="202"/>
                    <a:pt x="191" y="210"/>
                  </a:cubicBezTo>
                  <a:cubicBezTo>
                    <a:pt x="191" y="210"/>
                    <a:pt x="199" y="218"/>
                    <a:pt x="199" y="227"/>
                  </a:cubicBezTo>
                  <a:cubicBezTo>
                    <a:pt x="207" y="227"/>
                    <a:pt x="207" y="235"/>
                    <a:pt x="215" y="235"/>
                  </a:cubicBezTo>
                  <a:cubicBezTo>
                    <a:pt x="221" y="241"/>
                    <a:pt x="231" y="247"/>
                    <a:pt x="243" y="247"/>
                  </a:cubicBezTo>
                  <a:cubicBezTo>
                    <a:pt x="247" y="247"/>
                    <a:pt x="252" y="246"/>
                    <a:pt x="257" y="243"/>
                  </a:cubicBezTo>
                  <a:cubicBezTo>
                    <a:pt x="265" y="235"/>
                    <a:pt x="282" y="227"/>
                    <a:pt x="273" y="210"/>
                  </a:cubicBezTo>
                  <a:cubicBezTo>
                    <a:pt x="273" y="202"/>
                    <a:pt x="273" y="194"/>
                    <a:pt x="273" y="185"/>
                  </a:cubicBezTo>
                  <a:cubicBezTo>
                    <a:pt x="273" y="177"/>
                    <a:pt x="265" y="169"/>
                    <a:pt x="265" y="160"/>
                  </a:cubicBezTo>
                  <a:cubicBezTo>
                    <a:pt x="257" y="152"/>
                    <a:pt x="249" y="144"/>
                    <a:pt x="249" y="136"/>
                  </a:cubicBezTo>
                  <a:cubicBezTo>
                    <a:pt x="232" y="111"/>
                    <a:pt x="215" y="94"/>
                    <a:pt x="199" y="78"/>
                  </a:cubicBezTo>
                  <a:cubicBezTo>
                    <a:pt x="157" y="44"/>
                    <a:pt x="108" y="20"/>
                    <a:pt x="58" y="3"/>
                  </a:cubicBezTo>
                  <a:cubicBezTo>
                    <a:pt x="55" y="1"/>
                    <a:pt x="52" y="1"/>
                    <a:pt x="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5"/>
            <p:cNvSpPr/>
            <p:nvPr/>
          </p:nvSpPr>
          <p:spPr>
            <a:xfrm>
              <a:off x="5668475" y="2942175"/>
              <a:ext cx="8400" cy="4625"/>
            </a:xfrm>
            <a:custGeom>
              <a:rect b="b" l="l" r="r" t="t"/>
              <a:pathLst>
                <a:path extrusionOk="0" h="185" w="336">
                  <a:moveTo>
                    <a:pt x="298" y="0"/>
                  </a:moveTo>
                  <a:cubicBezTo>
                    <a:pt x="295" y="0"/>
                    <a:pt x="292" y="1"/>
                    <a:pt x="288" y="2"/>
                  </a:cubicBezTo>
                  <a:lnTo>
                    <a:pt x="255" y="10"/>
                  </a:lnTo>
                  <a:cubicBezTo>
                    <a:pt x="247" y="18"/>
                    <a:pt x="239" y="27"/>
                    <a:pt x="222" y="27"/>
                  </a:cubicBezTo>
                  <a:cubicBezTo>
                    <a:pt x="206" y="43"/>
                    <a:pt x="181" y="60"/>
                    <a:pt x="164" y="68"/>
                  </a:cubicBezTo>
                  <a:cubicBezTo>
                    <a:pt x="123" y="93"/>
                    <a:pt x="81" y="109"/>
                    <a:pt x="32" y="126"/>
                  </a:cubicBezTo>
                  <a:cubicBezTo>
                    <a:pt x="1" y="134"/>
                    <a:pt x="13" y="185"/>
                    <a:pt x="42" y="185"/>
                  </a:cubicBezTo>
                  <a:cubicBezTo>
                    <a:pt x="44" y="185"/>
                    <a:pt x="46" y="185"/>
                    <a:pt x="48" y="184"/>
                  </a:cubicBezTo>
                  <a:lnTo>
                    <a:pt x="56" y="184"/>
                  </a:lnTo>
                  <a:cubicBezTo>
                    <a:pt x="106" y="176"/>
                    <a:pt x="156" y="159"/>
                    <a:pt x="197" y="143"/>
                  </a:cubicBezTo>
                  <a:cubicBezTo>
                    <a:pt x="222" y="126"/>
                    <a:pt x="247" y="118"/>
                    <a:pt x="264" y="109"/>
                  </a:cubicBezTo>
                  <a:cubicBezTo>
                    <a:pt x="280" y="101"/>
                    <a:pt x="288" y="93"/>
                    <a:pt x="297" y="85"/>
                  </a:cubicBezTo>
                  <a:cubicBezTo>
                    <a:pt x="313" y="68"/>
                    <a:pt x="322" y="60"/>
                    <a:pt x="322" y="43"/>
                  </a:cubicBezTo>
                  <a:cubicBezTo>
                    <a:pt x="336" y="22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5"/>
            <p:cNvSpPr/>
            <p:nvPr/>
          </p:nvSpPr>
          <p:spPr>
            <a:xfrm>
              <a:off x="5551600" y="2856250"/>
              <a:ext cx="4775" cy="25500"/>
            </a:xfrm>
            <a:custGeom>
              <a:rect b="b" l="l" r="r" t="t"/>
              <a:pathLst>
                <a:path extrusionOk="0" h="1020" w="191">
                  <a:moveTo>
                    <a:pt x="191" y="0"/>
                  </a:moveTo>
                  <a:lnTo>
                    <a:pt x="191" y="0"/>
                  </a:lnTo>
                  <a:cubicBezTo>
                    <a:pt x="83" y="116"/>
                    <a:pt x="25" y="257"/>
                    <a:pt x="9" y="423"/>
                  </a:cubicBezTo>
                  <a:cubicBezTo>
                    <a:pt x="0" y="547"/>
                    <a:pt x="9" y="663"/>
                    <a:pt x="42" y="779"/>
                  </a:cubicBezTo>
                  <a:cubicBezTo>
                    <a:pt x="50" y="845"/>
                    <a:pt x="75" y="912"/>
                    <a:pt x="83" y="978"/>
                  </a:cubicBezTo>
                  <a:cubicBezTo>
                    <a:pt x="92" y="995"/>
                    <a:pt x="92" y="1003"/>
                    <a:pt x="92" y="1019"/>
                  </a:cubicBezTo>
                  <a:cubicBezTo>
                    <a:pt x="108" y="995"/>
                    <a:pt x="125" y="970"/>
                    <a:pt x="141" y="953"/>
                  </a:cubicBezTo>
                  <a:cubicBezTo>
                    <a:pt x="108" y="879"/>
                    <a:pt x="108" y="804"/>
                    <a:pt x="108" y="721"/>
                  </a:cubicBezTo>
                  <a:cubicBezTo>
                    <a:pt x="108" y="481"/>
                    <a:pt x="133" y="241"/>
                    <a:pt x="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5"/>
            <p:cNvSpPr/>
            <p:nvPr/>
          </p:nvSpPr>
          <p:spPr>
            <a:xfrm>
              <a:off x="5555125" y="2883575"/>
              <a:ext cx="11000" cy="25300"/>
            </a:xfrm>
            <a:custGeom>
              <a:rect b="b" l="l" r="r" t="t"/>
              <a:pathLst>
                <a:path extrusionOk="0" h="1012" w="440">
                  <a:moveTo>
                    <a:pt x="149" y="1"/>
                  </a:moveTo>
                  <a:cubicBezTo>
                    <a:pt x="116" y="59"/>
                    <a:pt x="91" y="109"/>
                    <a:pt x="67" y="167"/>
                  </a:cubicBezTo>
                  <a:cubicBezTo>
                    <a:pt x="0" y="332"/>
                    <a:pt x="9" y="490"/>
                    <a:pt x="91" y="647"/>
                  </a:cubicBezTo>
                  <a:cubicBezTo>
                    <a:pt x="141" y="738"/>
                    <a:pt x="199" y="821"/>
                    <a:pt x="257" y="904"/>
                  </a:cubicBezTo>
                  <a:cubicBezTo>
                    <a:pt x="282" y="937"/>
                    <a:pt x="307" y="970"/>
                    <a:pt x="332" y="1012"/>
                  </a:cubicBezTo>
                  <a:cubicBezTo>
                    <a:pt x="332" y="937"/>
                    <a:pt x="332" y="854"/>
                    <a:pt x="348" y="780"/>
                  </a:cubicBezTo>
                  <a:cubicBezTo>
                    <a:pt x="373" y="689"/>
                    <a:pt x="406" y="606"/>
                    <a:pt x="439" y="523"/>
                  </a:cubicBezTo>
                  <a:cubicBezTo>
                    <a:pt x="431" y="498"/>
                    <a:pt x="415" y="482"/>
                    <a:pt x="406" y="457"/>
                  </a:cubicBezTo>
                  <a:cubicBezTo>
                    <a:pt x="381" y="407"/>
                    <a:pt x="357" y="357"/>
                    <a:pt x="357" y="308"/>
                  </a:cubicBezTo>
                  <a:cubicBezTo>
                    <a:pt x="348" y="200"/>
                    <a:pt x="431" y="84"/>
                    <a:pt x="373" y="1"/>
                  </a:cubicBezTo>
                  <a:lnTo>
                    <a:pt x="373" y="1"/>
                  </a:lnTo>
                  <a:cubicBezTo>
                    <a:pt x="336" y="18"/>
                    <a:pt x="296" y="26"/>
                    <a:pt x="258" y="26"/>
                  </a:cubicBezTo>
                  <a:cubicBezTo>
                    <a:pt x="220" y="26"/>
                    <a:pt x="183" y="18"/>
                    <a:pt x="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5"/>
            <p:cNvSpPr/>
            <p:nvPr/>
          </p:nvSpPr>
          <p:spPr>
            <a:xfrm>
              <a:off x="5568575" y="2901825"/>
              <a:ext cx="47675" cy="26725"/>
            </a:xfrm>
            <a:custGeom>
              <a:rect b="b" l="l" r="r" t="t"/>
              <a:pathLst>
                <a:path extrusionOk="0" h="1069" w="1907">
                  <a:moveTo>
                    <a:pt x="51" y="0"/>
                  </a:moveTo>
                  <a:cubicBezTo>
                    <a:pt x="51" y="0"/>
                    <a:pt x="51" y="8"/>
                    <a:pt x="51" y="8"/>
                  </a:cubicBezTo>
                  <a:cubicBezTo>
                    <a:pt x="1" y="207"/>
                    <a:pt x="26" y="398"/>
                    <a:pt x="133" y="572"/>
                  </a:cubicBezTo>
                  <a:cubicBezTo>
                    <a:pt x="241" y="746"/>
                    <a:pt x="415" y="862"/>
                    <a:pt x="597" y="945"/>
                  </a:cubicBezTo>
                  <a:cubicBezTo>
                    <a:pt x="705" y="986"/>
                    <a:pt x="813" y="1019"/>
                    <a:pt x="929" y="1044"/>
                  </a:cubicBezTo>
                  <a:cubicBezTo>
                    <a:pt x="995" y="1052"/>
                    <a:pt x="1078" y="1061"/>
                    <a:pt x="1161" y="1069"/>
                  </a:cubicBezTo>
                  <a:cubicBezTo>
                    <a:pt x="1244" y="969"/>
                    <a:pt x="1335" y="862"/>
                    <a:pt x="1442" y="779"/>
                  </a:cubicBezTo>
                  <a:cubicBezTo>
                    <a:pt x="1459" y="762"/>
                    <a:pt x="1476" y="746"/>
                    <a:pt x="1500" y="729"/>
                  </a:cubicBezTo>
                  <a:cubicBezTo>
                    <a:pt x="1608" y="646"/>
                    <a:pt x="1732" y="564"/>
                    <a:pt x="1815" y="456"/>
                  </a:cubicBezTo>
                  <a:cubicBezTo>
                    <a:pt x="1857" y="406"/>
                    <a:pt x="1890" y="348"/>
                    <a:pt x="1906" y="282"/>
                  </a:cubicBezTo>
                  <a:lnTo>
                    <a:pt x="1906" y="282"/>
                  </a:lnTo>
                  <a:cubicBezTo>
                    <a:pt x="1692" y="451"/>
                    <a:pt x="1419" y="536"/>
                    <a:pt x="1144" y="536"/>
                  </a:cubicBezTo>
                  <a:cubicBezTo>
                    <a:pt x="1016" y="536"/>
                    <a:pt x="887" y="518"/>
                    <a:pt x="763" y="481"/>
                  </a:cubicBezTo>
                  <a:cubicBezTo>
                    <a:pt x="481" y="398"/>
                    <a:pt x="241" y="224"/>
                    <a:pt x="51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5"/>
            <p:cNvSpPr/>
            <p:nvPr/>
          </p:nvSpPr>
          <p:spPr>
            <a:xfrm>
              <a:off x="5978925" y="2852300"/>
              <a:ext cx="7675" cy="29250"/>
            </a:xfrm>
            <a:custGeom>
              <a:rect b="b" l="l" r="r" t="t"/>
              <a:pathLst>
                <a:path extrusionOk="0" h="1170" w="307">
                  <a:moveTo>
                    <a:pt x="100" y="1"/>
                  </a:moveTo>
                  <a:cubicBezTo>
                    <a:pt x="67" y="225"/>
                    <a:pt x="34" y="457"/>
                    <a:pt x="0" y="680"/>
                  </a:cubicBezTo>
                  <a:cubicBezTo>
                    <a:pt x="9" y="705"/>
                    <a:pt x="17" y="730"/>
                    <a:pt x="25" y="755"/>
                  </a:cubicBezTo>
                  <a:cubicBezTo>
                    <a:pt x="34" y="755"/>
                    <a:pt x="34" y="755"/>
                    <a:pt x="34" y="763"/>
                  </a:cubicBezTo>
                  <a:cubicBezTo>
                    <a:pt x="42" y="771"/>
                    <a:pt x="42" y="780"/>
                    <a:pt x="50" y="788"/>
                  </a:cubicBezTo>
                  <a:cubicBezTo>
                    <a:pt x="50" y="788"/>
                    <a:pt x="50" y="796"/>
                    <a:pt x="50" y="796"/>
                  </a:cubicBezTo>
                  <a:cubicBezTo>
                    <a:pt x="92" y="896"/>
                    <a:pt x="150" y="987"/>
                    <a:pt x="199" y="1086"/>
                  </a:cubicBezTo>
                  <a:cubicBezTo>
                    <a:pt x="208" y="1111"/>
                    <a:pt x="224" y="1144"/>
                    <a:pt x="241" y="1169"/>
                  </a:cubicBezTo>
                  <a:cubicBezTo>
                    <a:pt x="257" y="1103"/>
                    <a:pt x="266" y="1028"/>
                    <a:pt x="274" y="962"/>
                  </a:cubicBezTo>
                  <a:cubicBezTo>
                    <a:pt x="307" y="771"/>
                    <a:pt x="307" y="581"/>
                    <a:pt x="274" y="390"/>
                  </a:cubicBezTo>
                  <a:cubicBezTo>
                    <a:pt x="241" y="249"/>
                    <a:pt x="183" y="117"/>
                    <a:pt x="1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5"/>
            <p:cNvSpPr/>
            <p:nvPr/>
          </p:nvSpPr>
          <p:spPr>
            <a:xfrm>
              <a:off x="5855475" y="2878400"/>
              <a:ext cx="132375" cy="113150"/>
            </a:xfrm>
            <a:custGeom>
              <a:rect b="b" l="l" r="r" t="t"/>
              <a:pathLst>
                <a:path extrusionOk="0" h="4526" w="5295">
                  <a:moveTo>
                    <a:pt x="4880" y="1"/>
                  </a:moveTo>
                  <a:cubicBezTo>
                    <a:pt x="4872" y="51"/>
                    <a:pt x="4864" y="100"/>
                    <a:pt x="4856" y="158"/>
                  </a:cubicBezTo>
                  <a:cubicBezTo>
                    <a:pt x="4822" y="365"/>
                    <a:pt x="4748" y="622"/>
                    <a:pt x="4541" y="655"/>
                  </a:cubicBezTo>
                  <a:cubicBezTo>
                    <a:pt x="4516" y="660"/>
                    <a:pt x="4491" y="660"/>
                    <a:pt x="4466" y="660"/>
                  </a:cubicBezTo>
                  <a:cubicBezTo>
                    <a:pt x="4441" y="660"/>
                    <a:pt x="4416" y="660"/>
                    <a:pt x="4392" y="664"/>
                  </a:cubicBezTo>
                  <a:cubicBezTo>
                    <a:pt x="4226" y="705"/>
                    <a:pt x="4193" y="929"/>
                    <a:pt x="4184" y="1103"/>
                  </a:cubicBezTo>
                  <a:cubicBezTo>
                    <a:pt x="4176" y="1409"/>
                    <a:pt x="4143" y="1716"/>
                    <a:pt x="4044" y="2006"/>
                  </a:cubicBezTo>
                  <a:cubicBezTo>
                    <a:pt x="3936" y="2296"/>
                    <a:pt x="3754" y="2561"/>
                    <a:pt x="3488" y="2718"/>
                  </a:cubicBezTo>
                  <a:cubicBezTo>
                    <a:pt x="3414" y="2768"/>
                    <a:pt x="3331" y="2801"/>
                    <a:pt x="3248" y="2810"/>
                  </a:cubicBezTo>
                  <a:cubicBezTo>
                    <a:pt x="3238" y="2810"/>
                    <a:pt x="3228" y="2811"/>
                    <a:pt x="3218" y="2811"/>
                  </a:cubicBezTo>
                  <a:cubicBezTo>
                    <a:pt x="3008" y="2811"/>
                    <a:pt x="2834" y="2647"/>
                    <a:pt x="2652" y="2528"/>
                  </a:cubicBezTo>
                  <a:cubicBezTo>
                    <a:pt x="2611" y="2501"/>
                    <a:pt x="2565" y="2474"/>
                    <a:pt x="2513" y="2474"/>
                  </a:cubicBezTo>
                  <a:cubicBezTo>
                    <a:pt x="2502" y="2474"/>
                    <a:pt x="2490" y="2475"/>
                    <a:pt x="2478" y="2478"/>
                  </a:cubicBezTo>
                  <a:cubicBezTo>
                    <a:pt x="2411" y="2486"/>
                    <a:pt x="2370" y="2553"/>
                    <a:pt x="2345" y="2611"/>
                  </a:cubicBezTo>
                  <a:cubicBezTo>
                    <a:pt x="2270" y="2743"/>
                    <a:pt x="2254" y="2909"/>
                    <a:pt x="2204" y="3058"/>
                  </a:cubicBezTo>
                  <a:cubicBezTo>
                    <a:pt x="2154" y="3207"/>
                    <a:pt x="2063" y="3356"/>
                    <a:pt x="1914" y="3406"/>
                  </a:cubicBezTo>
                  <a:cubicBezTo>
                    <a:pt x="1879" y="3418"/>
                    <a:pt x="1843" y="3423"/>
                    <a:pt x="1807" y="3423"/>
                  </a:cubicBezTo>
                  <a:cubicBezTo>
                    <a:pt x="1667" y="3423"/>
                    <a:pt x="1527" y="3343"/>
                    <a:pt x="1409" y="3257"/>
                  </a:cubicBezTo>
                  <a:cubicBezTo>
                    <a:pt x="945" y="2926"/>
                    <a:pt x="547" y="2503"/>
                    <a:pt x="241" y="2022"/>
                  </a:cubicBezTo>
                  <a:lnTo>
                    <a:pt x="0" y="1956"/>
                  </a:lnTo>
                  <a:lnTo>
                    <a:pt x="0" y="1956"/>
                  </a:lnTo>
                  <a:cubicBezTo>
                    <a:pt x="249" y="2329"/>
                    <a:pt x="307" y="2785"/>
                    <a:pt x="390" y="3224"/>
                  </a:cubicBezTo>
                  <a:cubicBezTo>
                    <a:pt x="398" y="3282"/>
                    <a:pt x="406" y="3332"/>
                    <a:pt x="415" y="3381"/>
                  </a:cubicBezTo>
                  <a:cubicBezTo>
                    <a:pt x="464" y="3605"/>
                    <a:pt x="522" y="3829"/>
                    <a:pt x="622" y="4036"/>
                  </a:cubicBezTo>
                  <a:cubicBezTo>
                    <a:pt x="638" y="4069"/>
                    <a:pt x="646" y="4102"/>
                    <a:pt x="663" y="4135"/>
                  </a:cubicBezTo>
                  <a:cubicBezTo>
                    <a:pt x="671" y="4127"/>
                    <a:pt x="680" y="4127"/>
                    <a:pt x="688" y="4127"/>
                  </a:cubicBezTo>
                  <a:lnTo>
                    <a:pt x="804" y="4127"/>
                  </a:lnTo>
                  <a:cubicBezTo>
                    <a:pt x="1110" y="4144"/>
                    <a:pt x="1342" y="4384"/>
                    <a:pt x="1632" y="4458"/>
                  </a:cubicBezTo>
                  <a:cubicBezTo>
                    <a:pt x="1790" y="4500"/>
                    <a:pt x="1956" y="4508"/>
                    <a:pt x="2113" y="4516"/>
                  </a:cubicBezTo>
                  <a:cubicBezTo>
                    <a:pt x="2209" y="4521"/>
                    <a:pt x="2304" y="4526"/>
                    <a:pt x="2400" y="4526"/>
                  </a:cubicBezTo>
                  <a:cubicBezTo>
                    <a:pt x="2470" y="4526"/>
                    <a:pt x="2540" y="4523"/>
                    <a:pt x="2610" y="4516"/>
                  </a:cubicBezTo>
                  <a:cubicBezTo>
                    <a:pt x="2875" y="4500"/>
                    <a:pt x="3174" y="4359"/>
                    <a:pt x="3157" y="4052"/>
                  </a:cubicBezTo>
                  <a:cubicBezTo>
                    <a:pt x="3149" y="3878"/>
                    <a:pt x="3116" y="3713"/>
                    <a:pt x="3132" y="3547"/>
                  </a:cubicBezTo>
                  <a:cubicBezTo>
                    <a:pt x="3149" y="3373"/>
                    <a:pt x="3190" y="3216"/>
                    <a:pt x="3256" y="3050"/>
                  </a:cubicBezTo>
                  <a:cubicBezTo>
                    <a:pt x="3266" y="3027"/>
                    <a:pt x="3285" y="3017"/>
                    <a:pt x="3304" y="3017"/>
                  </a:cubicBezTo>
                  <a:cubicBezTo>
                    <a:pt x="3331" y="3017"/>
                    <a:pt x="3358" y="3040"/>
                    <a:pt x="3348" y="3075"/>
                  </a:cubicBezTo>
                  <a:cubicBezTo>
                    <a:pt x="3306" y="3274"/>
                    <a:pt x="3306" y="3489"/>
                    <a:pt x="3339" y="3688"/>
                  </a:cubicBezTo>
                  <a:cubicBezTo>
                    <a:pt x="3422" y="3588"/>
                    <a:pt x="3513" y="3497"/>
                    <a:pt x="3604" y="3431"/>
                  </a:cubicBezTo>
                  <a:cubicBezTo>
                    <a:pt x="3803" y="3282"/>
                    <a:pt x="4035" y="3191"/>
                    <a:pt x="4226" y="3050"/>
                  </a:cubicBezTo>
                  <a:cubicBezTo>
                    <a:pt x="4408" y="2917"/>
                    <a:pt x="4524" y="2727"/>
                    <a:pt x="4590" y="2511"/>
                  </a:cubicBezTo>
                  <a:cubicBezTo>
                    <a:pt x="4740" y="2006"/>
                    <a:pt x="4599" y="1467"/>
                    <a:pt x="4508" y="962"/>
                  </a:cubicBezTo>
                  <a:cubicBezTo>
                    <a:pt x="4498" y="923"/>
                    <a:pt x="4528" y="898"/>
                    <a:pt x="4560" y="898"/>
                  </a:cubicBezTo>
                  <a:cubicBezTo>
                    <a:pt x="4582" y="898"/>
                    <a:pt x="4605" y="910"/>
                    <a:pt x="4615" y="937"/>
                  </a:cubicBezTo>
                  <a:cubicBezTo>
                    <a:pt x="4740" y="1244"/>
                    <a:pt x="4847" y="1542"/>
                    <a:pt x="4889" y="1873"/>
                  </a:cubicBezTo>
                  <a:cubicBezTo>
                    <a:pt x="4955" y="1749"/>
                    <a:pt x="5030" y="1633"/>
                    <a:pt x="5104" y="1509"/>
                  </a:cubicBezTo>
                  <a:cubicBezTo>
                    <a:pt x="5170" y="1385"/>
                    <a:pt x="5253" y="1269"/>
                    <a:pt x="5270" y="1128"/>
                  </a:cubicBezTo>
                  <a:cubicBezTo>
                    <a:pt x="5295" y="995"/>
                    <a:pt x="5253" y="863"/>
                    <a:pt x="5204" y="738"/>
                  </a:cubicBezTo>
                  <a:cubicBezTo>
                    <a:pt x="5121" y="490"/>
                    <a:pt x="4988" y="266"/>
                    <a:pt x="4889" y="26"/>
                  </a:cubicBezTo>
                  <a:cubicBezTo>
                    <a:pt x="4889" y="17"/>
                    <a:pt x="4880" y="9"/>
                    <a:pt x="4880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0_1_1_1_1_1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16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 flipH="1">
            <a:off x="568" y="0"/>
            <a:ext cx="91428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6"/>
          <p:cNvSpPr/>
          <p:nvPr/>
        </p:nvSpPr>
        <p:spPr>
          <a:xfrm>
            <a:off x="249450" y="209550"/>
            <a:ext cx="8645100" cy="4724400"/>
          </a:xfrm>
          <a:prstGeom prst="roundRect">
            <a:avLst>
              <a:gd fmla="val 5954" name="adj"/>
            </a:avLst>
          </a:prstGeom>
          <a:solidFill>
            <a:srgbClr val="FFF9E0">
              <a:alpha val="215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6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0_1_1_1_1_1_1"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Google Shape;1260;p17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 flipH="1" rot="10800000">
            <a:off x="568" y="0"/>
            <a:ext cx="91428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7"/>
          <p:cNvSpPr/>
          <p:nvPr/>
        </p:nvSpPr>
        <p:spPr>
          <a:xfrm>
            <a:off x="249450" y="209550"/>
            <a:ext cx="8645100" cy="4724400"/>
          </a:xfrm>
          <a:prstGeom prst="roundRect">
            <a:avLst>
              <a:gd fmla="val 5954" name="adj"/>
            </a:avLst>
          </a:prstGeom>
          <a:solidFill>
            <a:srgbClr val="FFF9E0">
              <a:alpha val="215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7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0_1_1_1_1_1_1_1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p18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568" y="0"/>
            <a:ext cx="91428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8"/>
          <p:cNvSpPr/>
          <p:nvPr/>
        </p:nvSpPr>
        <p:spPr>
          <a:xfrm>
            <a:off x="249450" y="209550"/>
            <a:ext cx="8645100" cy="4724400"/>
          </a:xfrm>
          <a:prstGeom prst="roundRect">
            <a:avLst>
              <a:gd fmla="val 5954" name="adj"/>
            </a:avLst>
          </a:prstGeom>
          <a:solidFill>
            <a:srgbClr val="FFF9E0">
              <a:alpha val="215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8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0_1_1_1_1_1_1_1_1"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8" name="Google Shape;1268;p19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 rot="10800000">
            <a:off x="568" y="0"/>
            <a:ext cx="91428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19"/>
          <p:cNvSpPr/>
          <p:nvPr/>
        </p:nvSpPr>
        <p:spPr>
          <a:xfrm>
            <a:off x="249450" y="209550"/>
            <a:ext cx="8645100" cy="4724400"/>
          </a:xfrm>
          <a:prstGeom prst="roundRect">
            <a:avLst>
              <a:gd fmla="val 5954" name="adj"/>
            </a:avLst>
          </a:prstGeom>
          <a:solidFill>
            <a:srgbClr val="FFF9E0">
              <a:alpha val="215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9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568" y="0"/>
            <a:ext cx="91428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249450" y="209550"/>
            <a:ext cx="8645100" cy="4724400"/>
          </a:xfrm>
          <a:prstGeom prst="roundRect">
            <a:avLst>
              <a:gd fmla="val 5954" name="adj"/>
            </a:avLst>
          </a:prstGeom>
          <a:solidFill>
            <a:srgbClr val="FFF9E0">
              <a:alpha val="215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717825" y="1898726"/>
            <a:ext cx="4109700" cy="1775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822725" y="683552"/>
            <a:ext cx="1197900" cy="119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i="1"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717825" y="3902388"/>
            <a:ext cx="2994300" cy="62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 flipH="1">
            <a:off x="568" y="0"/>
            <a:ext cx="91428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249450" y="209550"/>
            <a:ext cx="8645100" cy="4724400"/>
          </a:xfrm>
          <a:prstGeom prst="roundRect">
            <a:avLst>
              <a:gd fmla="val 5954" name="adj"/>
            </a:avLst>
          </a:prstGeom>
          <a:solidFill>
            <a:srgbClr val="FFF9E0">
              <a:alpha val="215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401575"/>
            <a:ext cx="77109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  <a:defRPr/>
            </a:lvl4pPr>
            <a:lvl5pPr indent="-3238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○"/>
              <a:defRPr/>
            </a:lvl5pPr>
            <a:lvl6pPr indent="-3238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■"/>
              <a:defRPr/>
            </a:lvl6pPr>
            <a:lvl7pPr indent="-3238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  <a:defRPr/>
            </a:lvl7pPr>
            <a:lvl8pPr indent="-3238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○"/>
              <a:defRPr/>
            </a:lvl8pPr>
            <a:lvl9pPr indent="-3238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■"/>
              <a:defRPr/>
            </a:lvl9pPr>
          </a:lstStyle>
          <a:p/>
        </p:txBody>
      </p:sp>
      <p:grpSp>
        <p:nvGrpSpPr>
          <p:cNvPr id="24" name="Google Shape;24;p4"/>
          <p:cNvGrpSpPr/>
          <p:nvPr/>
        </p:nvGrpSpPr>
        <p:grpSpPr>
          <a:xfrm flipH="1">
            <a:off x="7986748" y="3987912"/>
            <a:ext cx="907796" cy="1003184"/>
            <a:chOff x="6388650" y="4086150"/>
            <a:chExt cx="448250" cy="495375"/>
          </a:xfrm>
        </p:grpSpPr>
        <p:sp>
          <p:nvSpPr>
            <p:cNvPr id="25" name="Google Shape;25;p4"/>
            <p:cNvSpPr/>
            <p:nvPr/>
          </p:nvSpPr>
          <p:spPr>
            <a:xfrm>
              <a:off x="6477925" y="4416825"/>
              <a:ext cx="278825" cy="161100"/>
            </a:xfrm>
            <a:custGeom>
              <a:rect b="b" l="l" r="r" t="t"/>
              <a:pathLst>
                <a:path extrusionOk="0" h="6444" w="11153">
                  <a:moveTo>
                    <a:pt x="2030" y="0"/>
                  </a:moveTo>
                  <a:cubicBezTo>
                    <a:pt x="1318" y="671"/>
                    <a:pt x="771" y="1525"/>
                    <a:pt x="439" y="2444"/>
                  </a:cubicBezTo>
                  <a:cubicBezTo>
                    <a:pt x="356" y="2560"/>
                    <a:pt x="290" y="2693"/>
                    <a:pt x="240" y="2817"/>
                  </a:cubicBezTo>
                  <a:cubicBezTo>
                    <a:pt x="149" y="3041"/>
                    <a:pt x="75" y="3265"/>
                    <a:pt x="42" y="3497"/>
                  </a:cubicBezTo>
                  <a:cubicBezTo>
                    <a:pt x="0" y="3762"/>
                    <a:pt x="42" y="3969"/>
                    <a:pt x="224" y="4168"/>
                  </a:cubicBezTo>
                  <a:cubicBezTo>
                    <a:pt x="381" y="4342"/>
                    <a:pt x="555" y="4491"/>
                    <a:pt x="738" y="4632"/>
                  </a:cubicBezTo>
                  <a:cubicBezTo>
                    <a:pt x="1483" y="5212"/>
                    <a:pt x="2395" y="5576"/>
                    <a:pt x="3289" y="5866"/>
                  </a:cubicBezTo>
                  <a:cubicBezTo>
                    <a:pt x="4500" y="6252"/>
                    <a:pt x="5777" y="6444"/>
                    <a:pt x="7052" y="6444"/>
                  </a:cubicBezTo>
                  <a:cubicBezTo>
                    <a:pt x="7749" y="6444"/>
                    <a:pt x="8446" y="6386"/>
                    <a:pt x="9131" y="6272"/>
                  </a:cubicBezTo>
                  <a:cubicBezTo>
                    <a:pt x="9603" y="6189"/>
                    <a:pt x="10200" y="6131"/>
                    <a:pt x="10548" y="5767"/>
                  </a:cubicBezTo>
                  <a:cubicBezTo>
                    <a:pt x="10730" y="5568"/>
                    <a:pt x="10813" y="5311"/>
                    <a:pt x="10887" y="5054"/>
                  </a:cubicBezTo>
                  <a:cubicBezTo>
                    <a:pt x="10970" y="4773"/>
                    <a:pt x="11061" y="4466"/>
                    <a:pt x="11053" y="4168"/>
                  </a:cubicBezTo>
                  <a:cubicBezTo>
                    <a:pt x="11053" y="4126"/>
                    <a:pt x="11036" y="4085"/>
                    <a:pt x="11012" y="4060"/>
                  </a:cubicBezTo>
                  <a:cubicBezTo>
                    <a:pt x="11020" y="3985"/>
                    <a:pt x="11020" y="3919"/>
                    <a:pt x="11020" y="3845"/>
                  </a:cubicBezTo>
                  <a:cubicBezTo>
                    <a:pt x="11086" y="3347"/>
                    <a:pt x="11136" y="2850"/>
                    <a:pt x="11152" y="2353"/>
                  </a:cubicBezTo>
                  <a:cubicBezTo>
                    <a:pt x="11152" y="2290"/>
                    <a:pt x="11130" y="2203"/>
                    <a:pt x="11070" y="2203"/>
                  </a:cubicBezTo>
                  <a:cubicBezTo>
                    <a:pt x="11067" y="2203"/>
                    <a:pt x="11064" y="2204"/>
                    <a:pt x="11061" y="2204"/>
                  </a:cubicBezTo>
                  <a:lnTo>
                    <a:pt x="20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524725" y="4404600"/>
              <a:ext cx="228075" cy="141075"/>
            </a:xfrm>
            <a:custGeom>
              <a:rect b="b" l="l" r="r" t="t"/>
              <a:pathLst>
                <a:path extrusionOk="0" h="5643" w="9123">
                  <a:moveTo>
                    <a:pt x="829" y="0"/>
                  </a:moveTo>
                  <a:cubicBezTo>
                    <a:pt x="804" y="50"/>
                    <a:pt x="796" y="100"/>
                    <a:pt x="779" y="149"/>
                  </a:cubicBezTo>
                  <a:cubicBezTo>
                    <a:pt x="755" y="249"/>
                    <a:pt x="738" y="357"/>
                    <a:pt x="721" y="464"/>
                  </a:cubicBezTo>
                  <a:cubicBezTo>
                    <a:pt x="713" y="580"/>
                    <a:pt x="713" y="696"/>
                    <a:pt x="713" y="812"/>
                  </a:cubicBezTo>
                  <a:cubicBezTo>
                    <a:pt x="721" y="870"/>
                    <a:pt x="721" y="920"/>
                    <a:pt x="721" y="970"/>
                  </a:cubicBezTo>
                  <a:cubicBezTo>
                    <a:pt x="721" y="1028"/>
                    <a:pt x="730" y="1086"/>
                    <a:pt x="705" y="1135"/>
                  </a:cubicBezTo>
                  <a:cubicBezTo>
                    <a:pt x="700" y="1153"/>
                    <a:pt x="687" y="1161"/>
                    <a:pt x="672" y="1161"/>
                  </a:cubicBezTo>
                  <a:cubicBezTo>
                    <a:pt x="659" y="1161"/>
                    <a:pt x="646" y="1155"/>
                    <a:pt x="639" y="1144"/>
                  </a:cubicBezTo>
                  <a:cubicBezTo>
                    <a:pt x="597" y="1102"/>
                    <a:pt x="581" y="1028"/>
                    <a:pt x="572" y="970"/>
                  </a:cubicBezTo>
                  <a:cubicBezTo>
                    <a:pt x="556" y="903"/>
                    <a:pt x="556" y="837"/>
                    <a:pt x="547" y="771"/>
                  </a:cubicBezTo>
                  <a:cubicBezTo>
                    <a:pt x="547" y="638"/>
                    <a:pt x="556" y="514"/>
                    <a:pt x="572" y="390"/>
                  </a:cubicBezTo>
                  <a:cubicBezTo>
                    <a:pt x="589" y="282"/>
                    <a:pt x="605" y="174"/>
                    <a:pt x="647" y="75"/>
                  </a:cubicBezTo>
                  <a:lnTo>
                    <a:pt x="647" y="75"/>
                  </a:lnTo>
                  <a:cubicBezTo>
                    <a:pt x="531" y="183"/>
                    <a:pt x="407" y="307"/>
                    <a:pt x="299" y="439"/>
                  </a:cubicBezTo>
                  <a:lnTo>
                    <a:pt x="299" y="448"/>
                  </a:lnTo>
                  <a:cubicBezTo>
                    <a:pt x="299" y="456"/>
                    <a:pt x="299" y="473"/>
                    <a:pt x="299" y="481"/>
                  </a:cubicBezTo>
                  <a:cubicBezTo>
                    <a:pt x="291" y="522"/>
                    <a:pt x="282" y="555"/>
                    <a:pt x="274" y="597"/>
                  </a:cubicBezTo>
                  <a:cubicBezTo>
                    <a:pt x="266" y="671"/>
                    <a:pt x="257" y="746"/>
                    <a:pt x="249" y="812"/>
                  </a:cubicBezTo>
                  <a:cubicBezTo>
                    <a:pt x="233" y="961"/>
                    <a:pt x="216" y="1110"/>
                    <a:pt x="216" y="1268"/>
                  </a:cubicBezTo>
                  <a:cubicBezTo>
                    <a:pt x="216" y="1417"/>
                    <a:pt x="233" y="1574"/>
                    <a:pt x="249" y="1724"/>
                  </a:cubicBezTo>
                  <a:cubicBezTo>
                    <a:pt x="266" y="1856"/>
                    <a:pt x="324" y="2014"/>
                    <a:pt x="291" y="2138"/>
                  </a:cubicBezTo>
                  <a:cubicBezTo>
                    <a:pt x="286" y="2160"/>
                    <a:pt x="270" y="2168"/>
                    <a:pt x="253" y="2168"/>
                  </a:cubicBezTo>
                  <a:cubicBezTo>
                    <a:pt x="239" y="2168"/>
                    <a:pt x="224" y="2162"/>
                    <a:pt x="216" y="2154"/>
                  </a:cubicBezTo>
                  <a:cubicBezTo>
                    <a:pt x="158" y="2096"/>
                    <a:pt x="133" y="1997"/>
                    <a:pt x="117" y="1922"/>
                  </a:cubicBezTo>
                  <a:cubicBezTo>
                    <a:pt x="100" y="1840"/>
                    <a:pt x="92" y="1757"/>
                    <a:pt x="84" y="1666"/>
                  </a:cubicBezTo>
                  <a:cubicBezTo>
                    <a:pt x="67" y="1500"/>
                    <a:pt x="59" y="1334"/>
                    <a:pt x="67" y="1168"/>
                  </a:cubicBezTo>
                  <a:cubicBezTo>
                    <a:pt x="75" y="1052"/>
                    <a:pt x="84" y="928"/>
                    <a:pt x="100" y="812"/>
                  </a:cubicBezTo>
                  <a:lnTo>
                    <a:pt x="100" y="812"/>
                  </a:lnTo>
                  <a:cubicBezTo>
                    <a:pt x="59" y="936"/>
                    <a:pt x="34" y="1061"/>
                    <a:pt x="26" y="1202"/>
                  </a:cubicBezTo>
                  <a:cubicBezTo>
                    <a:pt x="1" y="1500"/>
                    <a:pt x="50" y="1806"/>
                    <a:pt x="100" y="2105"/>
                  </a:cubicBezTo>
                  <a:cubicBezTo>
                    <a:pt x="208" y="2751"/>
                    <a:pt x="382" y="3372"/>
                    <a:pt x="622" y="3977"/>
                  </a:cubicBezTo>
                  <a:cubicBezTo>
                    <a:pt x="630" y="4002"/>
                    <a:pt x="630" y="4027"/>
                    <a:pt x="622" y="4044"/>
                  </a:cubicBezTo>
                  <a:cubicBezTo>
                    <a:pt x="879" y="4193"/>
                    <a:pt x="1078" y="4416"/>
                    <a:pt x="1277" y="4632"/>
                  </a:cubicBezTo>
                  <a:cubicBezTo>
                    <a:pt x="1517" y="4897"/>
                    <a:pt x="1782" y="5129"/>
                    <a:pt x="2105" y="5286"/>
                  </a:cubicBezTo>
                  <a:cubicBezTo>
                    <a:pt x="2751" y="5593"/>
                    <a:pt x="3472" y="5643"/>
                    <a:pt x="4177" y="5643"/>
                  </a:cubicBezTo>
                  <a:cubicBezTo>
                    <a:pt x="4881" y="5634"/>
                    <a:pt x="5610" y="5643"/>
                    <a:pt x="6298" y="5477"/>
                  </a:cubicBezTo>
                  <a:cubicBezTo>
                    <a:pt x="6629" y="5402"/>
                    <a:pt x="6952" y="5270"/>
                    <a:pt x="7234" y="5079"/>
                  </a:cubicBezTo>
                  <a:cubicBezTo>
                    <a:pt x="7540" y="4872"/>
                    <a:pt x="7797" y="4599"/>
                    <a:pt x="8062" y="4350"/>
                  </a:cubicBezTo>
                  <a:cubicBezTo>
                    <a:pt x="8212" y="4209"/>
                    <a:pt x="8352" y="4068"/>
                    <a:pt x="8493" y="3928"/>
                  </a:cubicBezTo>
                  <a:cubicBezTo>
                    <a:pt x="8626" y="3803"/>
                    <a:pt x="8758" y="3679"/>
                    <a:pt x="8866" y="3538"/>
                  </a:cubicBezTo>
                  <a:cubicBezTo>
                    <a:pt x="9057" y="3290"/>
                    <a:pt x="9098" y="2983"/>
                    <a:pt x="9123" y="2676"/>
                  </a:cubicBezTo>
                  <a:lnTo>
                    <a:pt x="9123" y="2676"/>
                  </a:lnTo>
                  <a:cubicBezTo>
                    <a:pt x="8792" y="2850"/>
                    <a:pt x="8468" y="3033"/>
                    <a:pt x="8137" y="3207"/>
                  </a:cubicBezTo>
                  <a:cubicBezTo>
                    <a:pt x="7723" y="3737"/>
                    <a:pt x="7159" y="4126"/>
                    <a:pt x="6538" y="4358"/>
                  </a:cubicBezTo>
                  <a:lnTo>
                    <a:pt x="6530" y="4358"/>
                  </a:lnTo>
                  <a:cubicBezTo>
                    <a:pt x="5963" y="4572"/>
                    <a:pt x="5351" y="4661"/>
                    <a:pt x="4746" y="4661"/>
                  </a:cubicBezTo>
                  <a:cubicBezTo>
                    <a:pt x="4669" y="4661"/>
                    <a:pt x="4593" y="4659"/>
                    <a:pt x="4516" y="4657"/>
                  </a:cubicBezTo>
                  <a:cubicBezTo>
                    <a:pt x="3878" y="4640"/>
                    <a:pt x="3232" y="4532"/>
                    <a:pt x="2660" y="4242"/>
                  </a:cubicBezTo>
                  <a:cubicBezTo>
                    <a:pt x="2122" y="3961"/>
                    <a:pt x="1691" y="3546"/>
                    <a:pt x="1426" y="3000"/>
                  </a:cubicBezTo>
                  <a:cubicBezTo>
                    <a:pt x="1277" y="2701"/>
                    <a:pt x="1169" y="2378"/>
                    <a:pt x="1078" y="2047"/>
                  </a:cubicBezTo>
                  <a:cubicBezTo>
                    <a:pt x="1011" y="1790"/>
                    <a:pt x="953" y="1508"/>
                    <a:pt x="945" y="1235"/>
                  </a:cubicBezTo>
                  <a:cubicBezTo>
                    <a:pt x="912" y="1185"/>
                    <a:pt x="887" y="1135"/>
                    <a:pt x="871" y="1077"/>
                  </a:cubicBezTo>
                  <a:cubicBezTo>
                    <a:pt x="804" y="845"/>
                    <a:pt x="862" y="597"/>
                    <a:pt x="862" y="357"/>
                  </a:cubicBezTo>
                  <a:cubicBezTo>
                    <a:pt x="862" y="241"/>
                    <a:pt x="854" y="116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790075" y="4405000"/>
              <a:ext cx="13700" cy="34000"/>
            </a:xfrm>
            <a:custGeom>
              <a:rect b="b" l="l" r="r" t="t"/>
              <a:pathLst>
                <a:path extrusionOk="0" h="1360" w="548">
                  <a:moveTo>
                    <a:pt x="0" y="1"/>
                  </a:moveTo>
                  <a:lnTo>
                    <a:pt x="0" y="1"/>
                  </a:lnTo>
                  <a:cubicBezTo>
                    <a:pt x="100" y="158"/>
                    <a:pt x="158" y="349"/>
                    <a:pt x="199" y="548"/>
                  </a:cubicBezTo>
                  <a:cubicBezTo>
                    <a:pt x="232" y="705"/>
                    <a:pt x="257" y="863"/>
                    <a:pt x="299" y="1020"/>
                  </a:cubicBezTo>
                  <a:cubicBezTo>
                    <a:pt x="332" y="1144"/>
                    <a:pt x="382" y="1260"/>
                    <a:pt x="448" y="1360"/>
                  </a:cubicBezTo>
                  <a:cubicBezTo>
                    <a:pt x="473" y="1302"/>
                    <a:pt x="489" y="1252"/>
                    <a:pt x="506" y="1194"/>
                  </a:cubicBezTo>
                  <a:lnTo>
                    <a:pt x="506" y="1186"/>
                  </a:lnTo>
                  <a:cubicBezTo>
                    <a:pt x="514" y="1103"/>
                    <a:pt x="531" y="1028"/>
                    <a:pt x="539" y="954"/>
                  </a:cubicBezTo>
                  <a:cubicBezTo>
                    <a:pt x="547" y="929"/>
                    <a:pt x="547" y="904"/>
                    <a:pt x="547" y="879"/>
                  </a:cubicBezTo>
                  <a:cubicBezTo>
                    <a:pt x="522" y="771"/>
                    <a:pt x="481" y="672"/>
                    <a:pt x="439" y="564"/>
                  </a:cubicBezTo>
                  <a:cubicBezTo>
                    <a:pt x="390" y="448"/>
                    <a:pt x="340" y="316"/>
                    <a:pt x="257" y="208"/>
                  </a:cubicBezTo>
                  <a:cubicBezTo>
                    <a:pt x="191" y="117"/>
                    <a:pt x="100" y="5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391325" y="4090150"/>
              <a:ext cx="440825" cy="425300"/>
            </a:xfrm>
            <a:custGeom>
              <a:rect b="b" l="l" r="r" t="t"/>
              <a:pathLst>
                <a:path extrusionOk="0" h="17012" w="17633">
                  <a:moveTo>
                    <a:pt x="12504" y="1"/>
                  </a:moveTo>
                  <a:cubicBezTo>
                    <a:pt x="12388" y="1"/>
                    <a:pt x="12276" y="30"/>
                    <a:pt x="12180" y="109"/>
                  </a:cubicBezTo>
                  <a:cubicBezTo>
                    <a:pt x="12081" y="191"/>
                    <a:pt x="12015" y="307"/>
                    <a:pt x="11973" y="432"/>
                  </a:cubicBezTo>
                  <a:cubicBezTo>
                    <a:pt x="11849" y="747"/>
                    <a:pt x="11832" y="1111"/>
                    <a:pt x="11791" y="1443"/>
                  </a:cubicBezTo>
                  <a:cubicBezTo>
                    <a:pt x="11741" y="1840"/>
                    <a:pt x="11700" y="2238"/>
                    <a:pt x="11667" y="2644"/>
                  </a:cubicBezTo>
                  <a:cubicBezTo>
                    <a:pt x="11642" y="3042"/>
                    <a:pt x="11634" y="3456"/>
                    <a:pt x="11592" y="3854"/>
                  </a:cubicBezTo>
                  <a:cubicBezTo>
                    <a:pt x="11592" y="3862"/>
                    <a:pt x="11584" y="3870"/>
                    <a:pt x="11584" y="3878"/>
                  </a:cubicBezTo>
                  <a:cubicBezTo>
                    <a:pt x="11683" y="3878"/>
                    <a:pt x="11783" y="3895"/>
                    <a:pt x="11882" y="3920"/>
                  </a:cubicBezTo>
                  <a:cubicBezTo>
                    <a:pt x="11980" y="3950"/>
                    <a:pt x="11934" y="4090"/>
                    <a:pt x="11844" y="4090"/>
                  </a:cubicBezTo>
                  <a:cubicBezTo>
                    <a:pt x="11835" y="4090"/>
                    <a:pt x="11826" y="4089"/>
                    <a:pt x="11816" y="4086"/>
                  </a:cubicBezTo>
                  <a:cubicBezTo>
                    <a:pt x="11733" y="4061"/>
                    <a:pt x="11651" y="4050"/>
                    <a:pt x="11569" y="4050"/>
                  </a:cubicBezTo>
                  <a:cubicBezTo>
                    <a:pt x="11216" y="4050"/>
                    <a:pt x="10873" y="4251"/>
                    <a:pt x="10557" y="4392"/>
                  </a:cubicBezTo>
                  <a:cubicBezTo>
                    <a:pt x="10374" y="4467"/>
                    <a:pt x="10192" y="4525"/>
                    <a:pt x="9993" y="4558"/>
                  </a:cubicBezTo>
                  <a:cubicBezTo>
                    <a:pt x="9819" y="4591"/>
                    <a:pt x="9629" y="4624"/>
                    <a:pt x="9463" y="4707"/>
                  </a:cubicBezTo>
                  <a:cubicBezTo>
                    <a:pt x="9305" y="4790"/>
                    <a:pt x="9206" y="4939"/>
                    <a:pt x="9057" y="5038"/>
                  </a:cubicBezTo>
                  <a:cubicBezTo>
                    <a:pt x="8982" y="5088"/>
                    <a:pt x="8899" y="5113"/>
                    <a:pt x="8808" y="5121"/>
                  </a:cubicBezTo>
                  <a:cubicBezTo>
                    <a:pt x="8788" y="5123"/>
                    <a:pt x="8767" y="5124"/>
                    <a:pt x="8745" y="5124"/>
                  </a:cubicBezTo>
                  <a:cubicBezTo>
                    <a:pt x="8707" y="5124"/>
                    <a:pt x="8669" y="5122"/>
                    <a:pt x="8630" y="5122"/>
                  </a:cubicBezTo>
                  <a:cubicBezTo>
                    <a:pt x="8595" y="5122"/>
                    <a:pt x="8560" y="5123"/>
                    <a:pt x="8527" y="5130"/>
                  </a:cubicBezTo>
                  <a:cubicBezTo>
                    <a:pt x="8361" y="5154"/>
                    <a:pt x="8212" y="5237"/>
                    <a:pt x="8079" y="5320"/>
                  </a:cubicBezTo>
                  <a:cubicBezTo>
                    <a:pt x="7938" y="5403"/>
                    <a:pt x="7806" y="5511"/>
                    <a:pt x="7648" y="5560"/>
                  </a:cubicBezTo>
                  <a:cubicBezTo>
                    <a:pt x="7569" y="5588"/>
                    <a:pt x="7489" y="5601"/>
                    <a:pt x="7409" y="5601"/>
                  </a:cubicBezTo>
                  <a:cubicBezTo>
                    <a:pt x="7323" y="5601"/>
                    <a:pt x="7237" y="5586"/>
                    <a:pt x="7151" y="5560"/>
                  </a:cubicBezTo>
                  <a:cubicBezTo>
                    <a:pt x="7075" y="5537"/>
                    <a:pt x="6960" y="5492"/>
                    <a:pt x="6862" y="5492"/>
                  </a:cubicBezTo>
                  <a:cubicBezTo>
                    <a:pt x="6822" y="5492"/>
                    <a:pt x="6785" y="5500"/>
                    <a:pt x="6753" y="5519"/>
                  </a:cubicBezTo>
                  <a:cubicBezTo>
                    <a:pt x="6795" y="5627"/>
                    <a:pt x="6828" y="5743"/>
                    <a:pt x="6853" y="5859"/>
                  </a:cubicBezTo>
                  <a:cubicBezTo>
                    <a:pt x="6861" y="5917"/>
                    <a:pt x="6811" y="5975"/>
                    <a:pt x="6762" y="5983"/>
                  </a:cubicBezTo>
                  <a:cubicBezTo>
                    <a:pt x="6757" y="5984"/>
                    <a:pt x="6752" y="5984"/>
                    <a:pt x="6747" y="5984"/>
                  </a:cubicBezTo>
                  <a:cubicBezTo>
                    <a:pt x="6689" y="5984"/>
                    <a:pt x="6653" y="5937"/>
                    <a:pt x="6637" y="5884"/>
                  </a:cubicBezTo>
                  <a:cubicBezTo>
                    <a:pt x="6604" y="5768"/>
                    <a:pt x="6563" y="5643"/>
                    <a:pt x="6521" y="5536"/>
                  </a:cubicBezTo>
                  <a:cubicBezTo>
                    <a:pt x="6323" y="5055"/>
                    <a:pt x="5983" y="4657"/>
                    <a:pt x="5602" y="4309"/>
                  </a:cubicBezTo>
                  <a:cubicBezTo>
                    <a:pt x="5403" y="4135"/>
                    <a:pt x="5196" y="3961"/>
                    <a:pt x="4972" y="3820"/>
                  </a:cubicBezTo>
                  <a:cubicBezTo>
                    <a:pt x="4732" y="3671"/>
                    <a:pt x="4458" y="3588"/>
                    <a:pt x="4177" y="3514"/>
                  </a:cubicBezTo>
                  <a:cubicBezTo>
                    <a:pt x="3613" y="3373"/>
                    <a:pt x="3042" y="3274"/>
                    <a:pt x="2453" y="3241"/>
                  </a:cubicBezTo>
                  <a:cubicBezTo>
                    <a:pt x="2236" y="3222"/>
                    <a:pt x="2018" y="3213"/>
                    <a:pt x="1801" y="3213"/>
                  </a:cubicBezTo>
                  <a:cubicBezTo>
                    <a:pt x="1728" y="3213"/>
                    <a:pt x="1656" y="3214"/>
                    <a:pt x="1583" y="3216"/>
                  </a:cubicBezTo>
                  <a:cubicBezTo>
                    <a:pt x="1293" y="3224"/>
                    <a:pt x="987" y="3232"/>
                    <a:pt x="697" y="3299"/>
                  </a:cubicBezTo>
                  <a:cubicBezTo>
                    <a:pt x="465" y="3348"/>
                    <a:pt x="216" y="3481"/>
                    <a:pt x="117" y="3713"/>
                  </a:cubicBezTo>
                  <a:cubicBezTo>
                    <a:pt x="1" y="3961"/>
                    <a:pt x="133" y="4243"/>
                    <a:pt x="241" y="4483"/>
                  </a:cubicBezTo>
                  <a:cubicBezTo>
                    <a:pt x="490" y="5014"/>
                    <a:pt x="771" y="5519"/>
                    <a:pt x="1111" y="6000"/>
                  </a:cubicBezTo>
                  <a:cubicBezTo>
                    <a:pt x="1277" y="6240"/>
                    <a:pt x="1459" y="6464"/>
                    <a:pt x="1600" y="6720"/>
                  </a:cubicBezTo>
                  <a:cubicBezTo>
                    <a:pt x="1749" y="6986"/>
                    <a:pt x="1857" y="7267"/>
                    <a:pt x="1989" y="7532"/>
                  </a:cubicBezTo>
                  <a:cubicBezTo>
                    <a:pt x="2254" y="8071"/>
                    <a:pt x="2536" y="8601"/>
                    <a:pt x="2843" y="9115"/>
                  </a:cubicBezTo>
                  <a:cubicBezTo>
                    <a:pt x="2909" y="9239"/>
                    <a:pt x="2984" y="9355"/>
                    <a:pt x="3091" y="9455"/>
                  </a:cubicBezTo>
                  <a:cubicBezTo>
                    <a:pt x="3174" y="9529"/>
                    <a:pt x="3274" y="9604"/>
                    <a:pt x="3332" y="9711"/>
                  </a:cubicBezTo>
                  <a:cubicBezTo>
                    <a:pt x="3365" y="9769"/>
                    <a:pt x="3365" y="9836"/>
                    <a:pt x="3373" y="9902"/>
                  </a:cubicBezTo>
                  <a:cubicBezTo>
                    <a:pt x="3381" y="9960"/>
                    <a:pt x="3406" y="10001"/>
                    <a:pt x="3456" y="10051"/>
                  </a:cubicBezTo>
                  <a:cubicBezTo>
                    <a:pt x="3547" y="10134"/>
                    <a:pt x="3655" y="10200"/>
                    <a:pt x="3771" y="10250"/>
                  </a:cubicBezTo>
                  <a:cubicBezTo>
                    <a:pt x="4003" y="10358"/>
                    <a:pt x="4251" y="10391"/>
                    <a:pt x="4508" y="10407"/>
                  </a:cubicBezTo>
                  <a:cubicBezTo>
                    <a:pt x="4624" y="10416"/>
                    <a:pt x="4757" y="10432"/>
                    <a:pt x="4873" y="10457"/>
                  </a:cubicBezTo>
                  <a:cubicBezTo>
                    <a:pt x="4889" y="10457"/>
                    <a:pt x="4906" y="10457"/>
                    <a:pt x="4914" y="10474"/>
                  </a:cubicBezTo>
                  <a:cubicBezTo>
                    <a:pt x="4964" y="10490"/>
                    <a:pt x="5014" y="10507"/>
                    <a:pt x="5055" y="10532"/>
                  </a:cubicBezTo>
                  <a:cubicBezTo>
                    <a:pt x="5055" y="10490"/>
                    <a:pt x="5063" y="10441"/>
                    <a:pt x="5088" y="10399"/>
                  </a:cubicBezTo>
                  <a:cubicBezTo>
                    <a:pt x="5097" y="10376"/>
                    <a:pt x="5114" y="10366"/>
                    <a:pt x="5132" y="10366"/>
                  </a:cubicBezTo>
                  <a:cubicBezTo>
                    <a:pt x="5163" y="10366"/>
                    <a:pt x="5195" y="10398"/>
                    <a:pt x="5179" y="10441"/>
                  </a:cubicBezTo>
                  <a:cubicBezTo>
                    <a:pt x="5146" y="10548"/>
                    <a:pt x="5196" y="10656"/>
                    <a:pt x="5237" y="10755"/>
                  </a:cubicBezTo>
                  <a:cubicBezTo>
                    <a:pt x="5287" y="10863"/>
                    <a:pt x="5337" y="10963"/>
                    <a:pt x="5386" y="11062"/>
                  </a:cubicBezTo>
                  <a:cubicBezTo>
                    <a:pt x="5486" y="11269"/>
                    <a:pt x="5585" y="11485"/>
                    <a:pt x="5693" y="11692"/>
                  </a:cubicBezTo>
                  <a:cubicBezTo>
                    <a:pt x="5767" y="11849"/>
                    <a:pt x="5875" y="12007"/>
                    <a:pt x="6041" y="12089"/>
                  </a:cubicBezTo>
                  <a:cubicBezTo>
                    <a:pt x="6198" y="12164"/>
                    <a:pt x="6397" y="12214"/>
                    <a:pt x="6422" y="12413"/>
                  </a:cubicBezTo>
                  <a:cubicBezTo>
                    <a:pt x="6429" y="12452"/>
                    <a:pt x="6399" y="12486"/>
                    <a:pt x="6369" y="12486"/>
                  </a:cubicBezTo>
                  <a:cubicBezTo>
                    <a:pt x="6362" y="12486"/>
                    <a:pt x="6354" y="12484"/>
                    <a:pt x="6347" y="12479"/>
                  </a:cubicBezTo>
                  <a:lnTo>
                    <a:pt x="6331" y="12471"/>
                  </a:lnTo>
                  <a:lnTo>
                    <a:pt x="6331" y="12471"/>
                  </a:lnTo>
                  <a:cubicBezTo>
                    <a:pt x="6455" y="12785"/>
                    <a:pt x="6372" y="13150"/>
                    <a:pt x="6397" y="13490"/>
                  </a:cubicBezTo>
                  <a:cubicBezTo>
                    <a:pt x="6422" y="13730"/>
                    <a:pt x="6637" y="13862"/>
                    <a:pt x="6803" y="14012"/>
                  </a:cubicBezTo>
                  <a:cubicBezTo>
                    <a:pt x="6894" y="14094"/>
                    <a:pt x="6977" y="14177"/>
                    <a:pt x="7068" y="14260"/>
                  </a:cubicBezTo>
                  <a:cubicBezTo>
                    <a:pt x="7151" y="14343"/>
                    <a:pt x="7251" y="14426"/>
                    <a:pt x="7317" y="14525"/>
                  </a:cubicBezTo>
                  <a:cubicBezTo>
                    <a:pt x="7339" y="14562"/>
                    <a:pt x="7316" y="14611"/>
                    <a:pt x="7276" y="14611"/>
                  </a:cubicBezTo>
                  <a:cubicBezTo>
                    <a:pt x="7271" y="14611"/>
                    <a:pt x="7265" y="14610"/>
                    <a:pt x="7259" y="14608"/>
                  </a:cubicBezTo>
                  <a:cubicBezTo>
                    <a:pt x="7143" y="14567"/>
                    <a:pt x="7043" y="14484"/>
                    <a:pt x="6952" y="14409"/>
                  </a:cubicBezTo>
                  <a:cubicBezTo>
                    <a:pt x="6853" y="14343"/>
                    <a:pt x="6753" y="14260"/>
                    <a:pt x="6654" y="14177"/>
                  </a:cubicBezTo>
                  <a:cubicBezTo>
                    <a:pt x="6604" y="14136"/>
                    <a:pt x="6546" y="14094"/>
                    <a:pt x="6497" y="14045"/>
                  </a:cubicBezTo>
                  <a:lnTo>
                    <a:pt x="6497" y="14045"/>
                  </a:lnTo>
                  <a:cubicBezTo>
                    <a:pt x="6505" y="14086"/>
                    <a:pt x="6505" y="14128"/>
                    <a:pt x="6513" y="14161"/>
                  </a:cubicBezTo>
                  <a:cubicBezTo>
                    <a:pt x="6555" y="14343"/>
                    <a:pt x="6596" y="14517"/>
                    <a:pt x="6646" y="14691"/>
                  </a:cubicBezTo>
                  <a:cubicBezTo>
                    <a:pt x="6745" y="15031"/>
                    <a:pt x="6878" y="15370"/>
                    <a:pt x="7060" y="15677"/>
                  </a:cubicBezTo>
                  <a:cubicBezTo>
                    <a:pt x="7681" y="16707"/>
                    <a:pt x="8948" y="17011"/>
                    <a:pt x="10080" y="17011"/>
                  </a:cubicBezTo>
                  <a:cubicBezTo>
                    <a:pt x="10095" y="17011"/>
                    <a:pt x="10110" y="17011"/>
                    <a:pt x="10126" y="17011"/>
                  </a:cubicBezTo>
                  <a:cubicBezTo>
                    <a:pt x="11128" y="17003"/>
                    <a:pt x="12164" y="16729"/>
                    <a:pt x="12910" y="16058"/>
                  </a:cubicBezTo>
                  <a:cubicBezTo>
                    <a:pt x="12901" y="16058"/>
                    <a:pt x="12885" y="16066"/>
                    <a:pt x="12876" y="16066"/>
                  </a:cubicBezTo>
                  <a:cubicBezTo>
                    <a:pt x="12457" y="16260"/>
                    <a:pt x="12013" y="16413"/>
                    <a:pt x="11560" y="16413"/>
                  </a:cubicBezTo>
                  <a:cubicBezTo>
                    <a:pt x="11430" y="16413"/>
                    <a:pt x="11300" y="16401"/>
                    <a:pt x="11170" y="16373"/>
                  </a:cubicBezTo>
                  <a:cubicBezTo>
                    <a:pt x="11153" y="16365"/>
                    <a:pt x="11136" y="16356"/>
                    <a:pt x="11128" y="16340"/>
                  </a:cubicBezTo>
                  <a:cubicBezTo>
                    <a:pt x="11082" y="16343"/>
                    <a:pt x="11035" y="16344"/>
                    <a:pt x="10988" y="16344"/>
                  </a:cubicBezTo>
                  <a:cubicBezTo>
                    <a:pt x="10668" y="16344"/>
                    <a:pt x="10343" y="16279"/>
                    <a:pt x="10018" y="16257"/>
                  </a:cubicBezTo>
                  <a:cubicBezTo>
                    <a:pt x="9917" y="16250"/>
                    <a:pt x="9816" y="16247"/>
                    <a:pt x="9715" y="16247"/>
                  </a:cubicBezTo>
                  <a:cubicBezTo>
                    <a:pt x="9301" y="16247"/>
                    <a:pt x="8888" y="16308"/>
                    <a:pt x="8502" y="16481"/>
                  </a:cubicBezTo>
                  <a:cubicBezTo>
                    <a:pt x="8496" y="16484"/>
                    <a:pt x="8490" y="16486"/>
                    <a:pt x="8484" y="16486"/>
                  </a:cubicBezTo>
                  <a:cubicBezTo>
                    <a:pt x="8448" y="16486"/>
                    <a:pt x="8418" y="16428"/>
                    <a:pt x="8460" y="16406"/>
                  </a:cubicBezTo>
                  <a:cubicBezTo>
                    <a:pt x="8701" y="16265"/>
                    <a:pt x="8966" y="16174"/>
                    <a:pt x="9239" y="16124"/>
                  </a:cubicBezTo>
                  <a:cubicBezTo>
                    <a:pt x="9446" y="16090"/>
                    <a:pt x="9653" y="16073"/>
                    <a:pt x="9865" y="16073"/>
                  </a:cubicBezTo>
                  <a:cubicBezTo>
                    <a:pt x="9908" y="16073"/>
                    <a:pt x="9950" y="16073"/>
                    <a:pt x="9993" y="16075"/>
                  </a:cubicBezTo>
                  <a:cubicBezTo>
                    <a:pt x="10250" y="16083"/>
                    <a:pt x="10507" y="16124"/>
                    <a:pt x="10772" y="16141"/>
                  </a:cubicBezTo>
                  <a:cubicBezTo>
                    <a:pt x="10849" y="16149"/>
                    <a:pt x="10928" y="16154"/>
                    <a:pt x="11008" y="16154"/>
                  </a:cubicBezTo>
                  <a:cubicBezTo>
                    <a:pt x="11168" y="16154"/>
                    <a:pt x="11330" y="16135"/>
                    <a:pt x="11484" y="16091"/>
                  </a:cubicBezTo>
                  <a:cubicBezTo>
                    <a:pt x="11692" y="16025"/>
                    <a:pt x="11857" y="15909"/>
                    <a:pt x="12031" y="15776"/>
                  </a:cubicBezTo>
                  <a:cubicBezTo>
                    <a:pt x="12042" y="15768"/>
                    <a:pt x="12053" y="15765"/>
                    <a:pt x="12064" y="15765"/>
                  </a:cubicBezTo>
                  <a:cubicBezTo>
                    <a:pt x="12097" y="15765"/>
                    <a:pt x="12127" y="15797"/>
                    <a:pt x="12114" y="15834"/>
                  </a:cubicBezTo>
                  <a:cubicBezTo>
                    <a:pt x="12031" y="16066"/>
                    <a:pt x="11791" y="16199"/>
                    <a:pt x="11567" y="16265"/>
                  </a:cubicBezTo>
                  <a:cubicBezTo>
                    <a:pt x="11741" y="16257"/>
                    <a:pt x="11924" y="16224"/>
                    <a:pt x="12089" y="16182"/>
                  </a:cubicBezTo>
                  <a:cubicBezTo>
                    <a:pt x="12504" y="16066"/>
                    <a:pt x="12893" y="15868"/>
                    <a:pt x="13274" y="15669"/>
                  </a:cubicBezTo>
                  <a:cubicBezTo>
                    <a:pt x="13282" y="15660"/>
                    <a:pt x="13291" y="15644"/>
                    <a:pt x="13299" y="15636"/>
                  </a:cubicBezTo>
                  <a:cubicBezTo>
                    <a:pt x="13325" y="15603"/>
                    <a:pt x="13355" y="15591"/>
                    <a:pt x="13383" y="15591"/>
                  </a:cubicBezTo>
                  <a:cubicBezTo>
                    <a:pt x="13391" y="15591"/>
                    <a:pt x="13399" y="15592"/>
                    <a:pt x="13407" y="15594"/>
                  </a:cubicBezTo>
                  <a:cubicBezTo>
                    <a:pt x="13465" y="15561"/>
                    <a:pt x="13523" y="15528"/>
                    <a:pt x="13581" y="15503"/>
                  </a:cubicBezTo>
                  <a:cubicBezTo>
                    <a:pt x="13829" y="15362"/>
                    <a:pt x="14086" y="15221"/>
                    <a:pt x="14343" y="15089"/>
                  </a:cubicBezTo>
                  <a:lnTo>
                    <a:pt x="14724" y="14882"/>
                  </a:lnTo>
                  <a:cubicBezTo>
                    <a:pt x="14757" y="14865"/>
                    <a:pt x="14799" y="14848"/>
                    <a:pt x="14832" y="14824"/>
                  </a:cubicBezTo>
                  <a:cubicBezTo>
                    <a:pt x="14696" y="14813"/>
                    <a:pt x="14559" y="14803"/>
                    <a:pt x="14423" y="14803"/>
                  </a:cubicBezTo>
                  <a:cubicBezTo>
                    <a:pt x="14344" y="14803"/>
                    <a:pt x="14265" y="14806"/>
                    <a:pt x="14186" y="14815"/>
                  </a:cubicBezTo>
                  <a:cubicBezTo>
                    <a:pt x="13995" y="14832"/>
                    <a:pt x="13838" y="14906"/>
                    <a:pt x="13664" y="14973"/>
                  </a:cubicBezTo>
                  <a:cubicBezTo>
                    <a:pt x="13506" y="15031"/>
                    <a:pt x="13340" y="15080"/>
                    <a:pt x="13175" y="15114"/>
                  </a:cubicBezTo>
                  <a:cubicBezTo>
                    <a:pt x="13001" y="15147"/>
                    <a:pt x="12827" y="15163"/>
                    <a:pt x="12644" y="15172"/>
                  </a:cubicBezTo>
                  <a:cubicBezTo>
                    <a:pt x="12577" y="15178"/>
                    <a:pt x="12511" y="15179"/>
                    <a:pt x="12445" y="15179"/>
                  </a:cubicBezTo>
                  <a:cubicBezTo>
                    <a:pt x="12373" y="15179"/>
                    <a:pt x="12301" y="15177"/>
                    <a:pt x="12229" y="15177"/>
                  </a:cubicBezTo>
                  <a:cubicBezTo>
                    <a:pt x="12188" y="15177"/>
                    <a:pt x="12147" y="15178"/>
                    <a:pt x="12106" y="15180"/>
                  </a:cubicBezTo>
                  <a:cubicBezTo>
                    <a:pt x="12073" y="15180"/>
                    <a:pt x="12064" y="15130"/>
                    <a:pt x="12098" y="15130"/>
                  </a:cubicBezTo>
                  <a:cubicBezTo>
                    <a:pt x="12280" y="15114"/>
                    <a:pt x="12462" y="15072"/>
                    <a:pt x="12644" y="15047"/>
                  </a:cubicBezTo>
                  <a:cubicBezTo>
                    <a:pt x="12827" y="15022"/>
                    <a:pt x="13001" y="14989"/>
                    <a:pt x="13183" y="14948"/>
                  </a:cubicBezTo>
                  <a:cubicBezTo>
                    <a:pt x="13357" y="14906"/>
                    <a:pt x="13531" y="14848"/>
                    <a:pt x="13705" y="14774"/>
                  </a:cubicBezTo>
                  <a:cubicBezTo>
                    <a:pt x="13862" y="14708"/>
                    <a:pt x="14028" y="14650"/>
                    <a:pt x="14202" y="14633"/>
                  </a:cubicBezTo>
                  <a:cubicBezTo>
                    <a:pt x="14285" y="14625"/>
                    <a:pt x="14368" y="14622"/>
                    <a:pt x="14451" y="14622"/>
                  </a:cubicBezTo>
                  <a:cubicBezTo>
                    <a:pt x="14616" y="14622"/>
                    <a:pt x="14782" y="14633"/>
                    <a:pt x="14948" y="14633"/>
                  </a:cubicBezTo>
                  <a:cubicBezTo>
                    <a:pt x="14966" y="14615"/>
                    <a:pt x="14989" y="14602"/>
                    <a:pt x="15012" y="14602"/>
                  </a:cubicBezTo>
                  <a:cubicBezTo>
                    <a:pt x="15031" y="14602"/>
                    <a:pt x="15049" y="14611"/>
                    <a:pt x="15064" y="14633"/>
                  </a:cubicBezTo>
                  <a:cubicBezTo>
                    <a:pt x="15089" y="14625"/>
                    <a:pt x="15122" y="14625"/>
                    <a:pt x="15147" y="14625"/>
                  </a:cubicBezTo>
                  <a:cubicBezTo>
                    <a:pt x="15462" y="14600"/>
                    <a:pt x="15768" y="14525"/>
                    <a:pt x="16058" y="14393"/>
                  </a:cubicBezTo>
                  <a:cubicBezTo>
                    <a:pt x="16166" y="14343"/>
                    <a:pt x="16265" y="14285"/>
                    <a:pt x="16348" y="14210"/>
                  </a:cubicBezTo>
                  <a:cubicBezTo>
                    <a:pt x="16340" y="14202"/>
                    <a:pt x="16340" y="14202"/>
                    <a:pt x="16332" y="14194"/>
                  </a:cubicBezTo>
                  <a:cubicBezTo>
                    <a:pt x="16315" y="14186"/>
                    <a:pt x="16307" y="14177"/>
                    <a:pt x="16290" y="14169"/>
                  </a:cubicBezTo>
                  <a:cubicBezTo>
                    <a:pt x="16066" y="13937"/>
                    <a:pt x="16017" y="13581"/>
                    <a:pt x="15967" y="13274"/>
                  </a:cubicBezTo>
                  <a:cubicBezTo>
                    <a:pt x="15926" y="13009"/>
                    <a:pt x="15868" y="12694"/>
                    <a:pt x="15677" y="12487"/>
                  </a:cubicBezTo>
                  <a:cubicBezTo>
                    <a:pt x="15578" y="12454"/>
                    <a:pt x="15470" y="12421"/>
                    <a:pt x="15370" y="12396"/>
                  </a:cubicBezTo>
                  <a:cubicBezTo>
                    <a:pt x="15333" y="12392"/>
                    <a:pt x="15294" y="12392"/>
                    <a:pt x="15254" y="12392"/>
                  </a:cubicBezTo>
                  <a:cubicBezTo>
                    <a:pt x="15215" y="12392"/>
                    <a:pt x="15176" y="12392"/>
                    <a:pt x="15138" y="12388"/>
                  </a:cubicBezTo>
                  <a:cubicBezTo>
                    <a:pt x="15022" y="12388"/>
                    <a:pt x="14906" y="12396"/>
                    <a:pt x="14799" y="12404"/>
                  </a:cubicBezTo>
                  <a:cubicBezTo>
                    <a:pt x="14633" y="12421"/>
                    <a:pt x="14467" y="12454"/>
                    <a:pt x="14318" y="12520"/>
                  </a:cubicBezTo>
                  <a:cubicBezTo>
                    <a:pt x="14277" y="12611"/>
                    <a:pt x="14252" y="12711"/>
                    <a:pt x="14227" y="12810"/>
                  </a:cubicBezTo>
                  <a:cubicBezTo>
                    <a:pt x="14177" y="13034"/>
                    <a:pt x="14136" y="13258"/>
                    <a:pt x="14061" y="13481"/>
                  </a:cubicBezTo>
                  <a:cubicBezTo>
                    <a:pt x="13937" y="13887"/>
                    <a:pt x="13730" y="14285"/>
                    <a:pt x="13382" y="14534"/>
                  </a:cubicBezTo>
                  <a:cubicBezTo>
                    <a:pt x="13372" y="14540"/>
                    <a:pt x="13363" y="14543"/>
                    <a:pt x="13354" y="14543"/>
                  </a:cubicBezTo>
                  <a:cubicBezTo>
                    <a:pt x="13316" y="14543"/>
                    <a:pt x="13290" y="14494"/>
                    <a:pt x="13324" y="14467"/>
                  </a:cubicBezTo>
                  <a:cubicBezTo>
                    <a:pt x="13672" y="14177"/>
                    <a:pt x="13862" y="13738"/>
                    <a:pt x="13954" y="13307"/>
                  </a:cubicBezTo>
                  <a:cubicBezTo>
                    <a:pt x="14003" y="13092"/>
                    <a:pt x="14020" y="12868"/>
                    <a:pt x="14070" y="12653"/>
                  </a:cubicBezTo>
                  <a:cubicBezTo>
                    <a:pt x="14070" y="12645"/>
                    <a:pt x="14070" y="12636"/>
                    <a:pt x="14078" y="12628"/>
                  </a:cubicBezTo>
                  <a:cubicBezTo>
                    <a:pt x="14061" y="12628"/>
                    <a:pt x="14053" y="12620"/>
                    <a:pt x="14036" y="12611"/>
                  </a:cubicBezTo>
                  <a:cubicBezTo>
                    <a:pt x="13937" y="12752"/>
                    <a:pt x="13854" y="12910"/>
                    <a:pt x="13780" y="13067"/>
                  </a:cubicBezTo>
                  <a:cubicBezTo>
                    <a:pt x="13771" y="13092"/>
                    <a:pt x="13755" y="13100"/>
                    <a:pt x="13738" y="13109"/>
                  </a:cubicBezTo>
                  <a:cubicBezTo>
                    <a:pt x="13655" y="13365"/>
                    <a:pt x="13597" y="13630"/>
                    <a:pt x="13498" y="13887"/>
                  </a:cubicBezTo>
                  <a:cubicBezTo>
                    <a:pt x="13390" y="14169"/>
                    <a:pt x="13241" y="14434"/>
                    <a:pt x="13001" y="14633"/>
                  </a:cubicBezTo>
                  <a:cubicBezTo>
                    <a:pt x="12744" y="14848"/>
                    <a:pt x="12404" y="14973"/>
                    <a:pt x="12089" y="15080"/>
                  </a:cubicBezTo>
                  <a:cubicBezTo>
                    <a:pt x="11741" y="15196"/>
                    <a:pt x="11385" y="15279"/>
                    <a:pt x="11029" y="15321"/>
                  </a:cubicBezTo>
                  <a:cubicBezTo>
                    <a:pt x="10810" y="15349"/>
                    <a:pt x="10587" y="15369"/>
                    <a:pt x="10364" y="15369"/>
                  </a:cubicBezTo>
                  <a:cubicBezTo>
                    <a:pt x="10257" y="15369"/>
                    <a:pt x="10150" y="15365"/>
                    <a:pt x="10043" y="15354"/>
                  </a:cubicBezTo>
                  <a:cubicBezTo>
                    <a:pt x="9761" y="15321"/>
                    <a:pt x="9463" y="15230"/>
                    <a:pt x="9231" y="15047"/>
                  </a:cubicBezTo>
                  <a:cubicBezTo>
                    <a:pt x="8991" y="14857"/>
                    <a:pt x="8866" y="14583"/>
                    <a:pt x="8825" y="14277"/>
                  </a:cubicBezTo>
                  <a:cubicBezTo>
                    <a:pt x="8783" y="13978"/>
                    <a:pt x="8833" y="13672"/>
                    <a:pt x="8966" y="13399"/>
                  </a:cubicBezTo>
                  <a:cubicBezTo>
                    <a:pt x="9024" y="13266"/>
                    <a:pt x="9107" y="13125"/>
                    <a:pt x="9198" y="13009"/>
                  </a:cubicBezTo>
                  <a:cubicBezTo>
                    <a:pt x="9297" y="12885"/>
                    <a:pt x="9405" y="12794"/>
                    <a:pt x="9529" y="12694"/>
                  </a:cubicBezTo>
                  <a:cubicBezTo>
                    <a:pt x="9538" y="12687"/>
                    <a:pt x="9547" y="12684"/>
                    <a:pt x="9556" y="12684"/>
                  </a:cubicBezTo>
                  <a:cubicBezTo>
                    <a:pt x="9591" y="12684"/>
                    <a:pt x="9622" y="12728"/>
                    <a:pt x="9595" y="12761"/>
                  </a:cubicBezTo>
                  <a:cubicBezTo>
                    <a:pt x="9488" y="12885"/>
                    <a:pt x="9388" y="13026"/>
                    <a:pt x="9297" y="13158"/>
                  </a:cubicBezTo>
                  <a:cubicBezTo>
                    <a:pt x="9206" y="13291"/>
                    <a:pt x="9123" y="13440"/>
                    <a:pt x="9065" y="13597"/>
                  </a:cubicBezTo>
                  <a:cubicBezTo>
                    <a:pt x="8966" y="13896"/>
                    <a:pt x="8966" y="14235"/>
                    <a:pt x="9107" y="14517"/>
                  </a:cubicBezTo>
                  <a:cubicBezTo>
                    <a:pt x="9223" y="14757"/>
                    <a:pt x="9430" y="14931"/>
                    <a:pt x="9687" y="15022"/>
                  </a:cubicBezTo>
                  <a:cubicBezTo>
                    <a:pt x="9935" y="15114"/>
                    <a:pt x="10209" y="15130"/>
                    <a:pt x="10474" y="15130"/>
                  </a:cubicBezTo>
                  <a:cubicBezTo>
                    <a:pt x="11145" y="15114"/>
                    <a:pt x="11824" y="14981"/>
                    <a:pt x="12446" y="14708"/>
                  </a:cubicBezTo>
                  <a:cubicBezTo>
                    <a:pt x="12719" y="14583"/>
                    <a:pt x="12968" y="14418"/>
                    <a:pt x="13133" y="14152"/>
                  </a:cubicBezTo>
                  <a:cubicBezTo>
                    <a:pt x="13282" y="13920"/>
                    <a:pt x="13365" y="13639"/>
                    <a:pt x="13448" y="13374"/>
                  </a:cubicBezTo>
                  <a:cubicBezTo>
                    <a:pt x="13606" y="12860"/>
                    <a:pt x="13788" y="12313"/>
                    <a:pt x="14302" y="12040"/>
                  </a:cubicBezTo>
                  <a:lnTo>
                    <a:pt x="14326" y="12040"/>
                  </a:lnTo>
                  <a:cubicBezTo>
                    <a:pt x="14335" y="12031"/>
                    <a:pt x="14343" y="12023"/>
                    <a:pt x="14351" y="12015"/>
                  </a:cubicBezTo>
                  <a:cubicBezTo>
                    <a:pt x="14409" y="11949"/>
                    <a:pt x="14401" y="11866"/>
                    <a:pt x="14401" y="11791"/>
                  </a:cubicBezTo>
                  <a:cubicBezTo>
                    <a:pt x="14393" y="11683"/>
                    <a:pt x="14393" y="11584"/>
                    <a:pt x="14384" y="11476"/>
                  </a:cubicBezTo>
                  <a:cubicBezTo>
                    <a:pt x="14368" y="11269"/>
                    <a:pt x="14351" y="11054"/>
                    <a:pt x="14326" y="10847"/>
                  </a:cubicBezTo>
                  <a:cubicBezTo>
                    <a:pt x="14318" y="10755"/>
                    <a:pt x="14310" y="10664"/>
                    <a:pt x="14293" y="10573"/>
                  </a:cubicBezTo>
                  <a:cubicBezTo>
                    <a:pt x="14268" y="10565"/>
                    <a:pt x="14235" y="10540"/>
                    <a:pt x="14219" y="10507"/>
                  </a:cubicBezTo>
                  <a:cubicBezTo>
                    <a:pt x="14164" y="10376"/>
                    <a:pt x="14028" y="10342"/>
                    <a:pt x="13881" y="10342"/>
                  </a:cubicBezTo>
                  <a:cubicBezTo>
                    <a:pt x="13737" y="10342"/>
                    <a:pt x="13583" y="10374"/>
                    <a:pt x="13481" y="10383"/>
                  </a:cubicBezTo>
                  <a:cubicBezTo>
                    <a:pt x="13376" y="10388"/>
                    <a:pt x="13270" y="10394"/>
                    <a:pt x="13165" y="10394"/>
                  </a:cubicBezTo>
                  <a:cubicBezTo>
                    <a:pt x="13121" y="10394"/>
                    <a:pt x="13078" y="10393"/>
                    <a:pt x="13034" y="10391"/>
                  </a:cubicBezTo>
                  <a:cubicBezTo>
                    <a:pt x="12918" y="10391"/>
                    <a:pt x="12794" y="10391"/>
                    <a:pt x="12678" y="10358"/>
                  </a:cubicBezTo>
                  <a:cubicBezTo>
                    <a:pt x="12570" y="10333"/>
                    <a:pt x="12479" y="10275"/>
                    <a:pt x="12412" y="10184"/>
                  </a:cubicBezTo>
                  <a:cubicBezTo>
                    <a:pt x="12346" y="10084"/>
                    <a:pt x="12338" y="9960"/>
                    <a:pt x="12330" y="9836"/>
                  </a:cubicBezTo>
                  <a:cubicBezTo>
                    <a:pt x="12330" y="9604"/>
                    <a:pt x="12305" y="9297"/>
                    <a:pt x="12470" y="9107"/>
                  </a:cubicBezTo>
                  <a:cubicBezTo>
                    <a:pt x="12504" y="9065"/>
                    <a:pt x="12537" y="9040"/>
                    <a:pt x="12578" y="9007"/>
                  </a:cubicBezTo>
                  <a:cubicBezTo>
                    <a:pt x="12578" y="8999"/>
                    <a:pt x="12586" y="8982"/>
                    <a:pt x="12603" y="8974"/>
                  </a:cubicBezTo>
                  <a:cubicBezTo>
                    <a:pt x="12934" y="8792"/>
                    <a:pt x="13307" y="8667"/>
                    <a:pt x="13672" y="8576"/>
                  </a:cubicBezTo>
                  <a:cubicBezTo>
                    <a:pt x="13826" y="8537"/>
                    <a:pt x="13987" y="8509"/>
                    <a:pt x="14147" y="8509"/>
                  </a:cubicBezTo>
                  <a:cubicBezTo>
                    <a:pt x="14287" y="8509"/>
                    <a:pt x="14427" y="8530"/>
                    <a:pt x="14558" y="8585"/>
                  </a:cubicBezTo>
                  <a:cubicBezTo>
                    <a:pt x="14815" y="8692"/>
                    <a:pt x="15047" y="8916"/>
                    <a:pt x="15114" y="9189"/>
                  </a:cubicBezTo>
                  <a:cubicBezTo>
                    <a:pt x="15188" y="9463"/>
                    <a:pt x="15031" y="9695"/>
                    <a:pt x="14807" y="9836"/>
                  </a:cubicBezTo>
                  <a:cubicBezTo>
                    <a:pt x="14749" y="9877"/>
                    <a:pt x="14691" y="9910"/>
                    <a:pt x="14625" y="9935"/>
                  </a:cubicBezTo>
                  <a:cubicBezTo>
                    <a:pt x="14592" y="9952"/>
                    <a:pt x="14517" y="9968"/>
                    <a:pt x="14492" y="10001"/>
                  </a:cubicBezTo>
                  <a:cubicBezTo>
                    <a:pt x="14476" y="10026"/>
                    <a:pt x="14484" y="10076"/>
                    <a:pt x="14484" y="10101"/>
                  </a:cubicBezTo>
                  <a:cubicBezTo>
                    <a:pt x="14484" y="10134"/>
                    <a:pt x="14476" y="10175"/>
                    <a:pt x="14476" y="10209"/>
                  </a:cubicBezTo>
                  <a:cubicBezTo>
                    <a:pt x="14476" y="10300"/>
                    <a:pt x="14467" y="10383"/>
                    <a:pt x="14467" y="10465"/>
                  </a:cubicBezTo>
                  <a:cubicBezTo>
                    <a:pt x="14467" y="10482"/>
                    <a:pt x="14467" y="10490"/>
                    <a:pt x="14459" y="10499"/>
                  </a:cubicBezTo>
                  <a:cubicBezTo>
                    <a:pt x="14459" y="10499"/>
                    <a:pt x="14467" y="10507"/>
                    <a:pt x="14467" y="10515"/>
                  </a:cubicBezTo>
                  <a:cubicBezTo>
                    <a:pt x="14484" y="10615"/>
                    <a:pt x="14509" y="10722"/>
                    <a:pt x="14525" y="10830"/>
                  </a:cubicBezTo>
                  <a:cubicBezTo>
                    <a:pt x="14542" y="10963"/>
                    <a:pt x="14558" y="11087"/>
                    <a:pt x="14575" y="11219"/>
                  </a:cubicBezTo>
                  <a:cubicBezTo>
                    <a:pt x="14592" y="11311"/>
                    <a:pt x="14608" y="11402"/>
                    <a:pt x="14616" y="11501"/>
                  </a:cubicBezTo>
                  <a:cubicBezTo>
                    <a:pt x="14633" y="11592"/>
                    <a:pt x="14641" y="11683"/>
                    <a:pt x="14666" y="11775"/>
                  </a:cubicBezTo>
                  <a:cubicBezTo>
                    <a:pt x="14683" y="11857"/>
                    <a:pt x="14732" y="11899"/>
                    <a:pt x="14807" y="11932"/>
                  </a:cubicBezTo>
                  <a:cubicBezTo>
                    <a:pt x="14956" y="11998"/>
                    <a:pt x="15130" y="12023"/>
                    <a:pt x="15288" y="12048"/>
                  </a:cubicBezTo>
                  <a:cubicBezTo>
                    <a:pt x="15594" y="12106"/>
                    <a:pt x="15917" y="12156"/>
                    <a:pt x="16182" y="12338"/>
                  </a:cubicBezTo>
                  <a:cubicBezTo>
                    <a:pt x="16406" y="12495"/>
                    <a:pt x="16580" y="12744"/>
                    <a:pt x="16663" y="13009"/>
                  </a:cubicBezTo>
                  <a:cubicBezTo>
                    <a:pt x="16704" y="13150"/>
                    <a:pt x="16729" y="13291"/>
                    <a:pt x="16721" y="13432"/>
                  </a:cubicBezTo>
                  <a:cubicBezTo>
                    <a:pt x="16721" y="13448"/>
                    <a:pt x="16721" y="13457"/>
                    <a:pt x="16721" y="13473"/>
                  </a:cubicBezTo>
                  <a:cubicBezTo>
                    <a:pt x="16729" y="13490"/>
                    <a:pt x="16737" y="13506"/>
                    <a:pt x="16729" y="13531"/>
                  </a:cubicBezTo>
                  <a:cubicBezTo>
                    <a:pt x="16737" y="13548"/>
                    <a:pt x="16737" y="13572"/>
                    <a:pt x="16746" y="13589"/>
                  </a:cubicBezTo>
                  <a:cubicBezTo>
                    <a:pt x="16804" y="13523"/>
                    <a:pt x="16862" y="13448"/>
                    <a:pt x="16920" y="13374"/>
                  </a:cubicBezTo>
                  <a:cubicBezTo>
                    <a:pt x="17094" y="13158"/>
                    <a:pt x="17276" y="12943"/>
                    <a:pt x="17442" y="12703"/>
                  </a:cubicBezTo>
                  <a:cubicBezTo>
                    <a:pt x="17574" y="12512"/>
                    <a:pt x="17632" y="12313"/>
                    <a:pt x="17591" y="12073"/>
                  </a:cubicBezTo>
                  <a:cubicBezTo>
                    <a:pt x="17549" y="11841"/>
                    <a:pt x="17467" y="11609"/>
                    <a:pt x="17400" y="11385"/>
                  </a:cubicBezTo>
                  <a:cubicBezTo>
                    <a:pt x="17367" y="11261"/>
                    <a:pt x="17326" y="11137"/>
                    <a:pt x="17293" y="11021"/>
                  </a:cubicBezTo>
                  <a:cubicBezTo>
                    <a:pt x="17210" y="10979"/>
                    <a:pt x="17193" y="10830"/>
                    <a:pt x="17185" y="10755"/>
                  </a:cubicBezTo>
                  <a:cubicBezTo>
                    <a:pt x="17177" y="10731"/>
                    <a:pt x="17177" y="10697"/>
                    <a:pt x="17168" y="10673"/>
                  </a:cubicBezTo>
                  <a:cubicBezTo>
                    <a:pt x="17102" y="10474"/>
                    <a:pt x="17019" y="10275"/>
                    <a:pt x="16928" y="10084"/>
                  </a:cubicBezTo>
                  <a:cubicBezTo>
                    <a:pt x="16721" y="9670"/>
                    <a:pt x="16456" y="9281"/>
                    <a:pt x="16108" y="8974"/>
                  </a:cubicBezTo>
                  <a:cubicBezTo>
                    <a:pt x="15760" y="8667"/>
                    <a:pt x="15337" y="8469"/>
                    <a:pt x="14890" y="8344"/>
                  </a:cubicBezTo>
                  <a:cubicBezTo>
                    <a:pt x="14873" y="8336"/>
                    <a:pt x="14865" y="8311"/>
                    <a:pt x="14873" y="8295"/>
                  </a:cubicBezTo>
                  <a:cubicBezTo>
                    <a:pt x="14790" y="8270"/>
                    <a:pt x="14699" y="8253"/>
                    <a:pt x="14608" y="8245"/>
                  </a:cubicBezTo>
                  <a:cubicBezTo>
                    <a:pt x="14393" y="8220"/>
                    <a:pt x="14186" y="8245"/>
                    <a:pt x="13978" y="8204"/>
                  </a:cubicBezTo>
                  <a:cubicBezTo>
                    <a:pt x="13929" y="8195"/>
                    <a:pt x="13912" y="8129"/>
                    <a:pt x="13962" y="8112"/>
                  </a:cubicBezTo>
                  <a:cubicBezTo>
                    <a:pt x="14079" y="8064"/>
                    <a:pt x="14205" y="8047"/>
                    <a:pt x="14333" y="8047"/>
                  </a:cubicBezTo>
                  <a:cubicBezTo>
                    <a:pt x="14468" y="8047"/>
                    <a:pt x="14605" y="8066"/>
                    <a:pt x="14732" y="8088"/>
                  </a:cubicBezTo>
                  <a:cubicBezTo>
                    <a:pt x="15188" y="8154"/>
                    <a:pt x="15619" y="8336"/>
                    <a:pt x="16000" y="8601"/>
                  </a:cubicBezTo>
                  <a:cubicBezTo>
                    <a:pt x="16348" y="8850"/>
                    <a:pt x="16671" y="9181"/>
                    <a:pt x="16829" y="9587"/>
                  </a:cubicBezTo>
                  <a:cubicBezTo>
                    <a:pt x="16862" y="9645"/>
                    <a:pt x="16903" y="9703"/>
                    <a:pt x="16936" y="9761"/>
                  </a:cubicBezTo>
                  <a:cubicBezTo>
                    <a:pt x="16936" y="9728"/>
                    <a:pt x="16928" y="9703"/>
                    <a:pt x="16928" y="9670"/>
                  </a:cubicBezTo>
                  <a:lnTo>
                    <a:pt x="16928" y="9670"/>
                  </a:lnTo>
                  <a:cubicBezTo>
                    <a:pt x="16961" y="9736"/>
                    <a:pt x="17003" y="9803"/>
                    <a:pt x="17044" y="9869"/>
                  </a:cubicBezTo>
                  <a:cubicBezTo>
                    <a:pt x="17069" y="9919"/>
                    <a:pt x="17085" y="9968"/>
                    <a:pt x="17110" y="10018"/>
                  </a:cubicBezTo>
                  <a:cubicBezTo>
                    <a:pt x="17102" y="9935"/>
                    <a:pt x="17077" y="9844"/>
                    <a:pt x="17052" y="9761"/>
                  </a:cubicBezTo>
                  <a:cubicBezTo>
                    <a:pt x="17047" y="9735"/>
                    <a:pt x="17069" y="9711"/>
                    <a:pt x="17090" y="9711"/>
                  </a:cubicBezTo>
                  <a:cubicBezTo>
                    <a:pt x="17101" y="9711"/>
                    <a:pt x="17113" y="9719"/>
                    <a:pt x="17119" y="9736"/>
                  </a:cubicBezTo>
                  <a:lnTo>
                    <a:pt x="17119" y="9745"/>
                  </a:lnTo>
                  <a:cubicBezTo>
                    <a:pt x="17185" y="9910"/>
                    <a:pt x="17226" y="10093"/>
                    <a:pt x="17259" y="10275"/>
                  </a:cubicBezTo>
                  <a:cubicBezTo>
                    <a:pt x="17268" y="10200"/>
                    <a:pt x="17276" y="10134"/>
                    <a:pt x="17284" y="10068"/>
                  </a:cubicBezTo>
                  <a:cubicBezTo>
                    <a:pt x="17326" y="9811"/>
                    <a:pt x="17400" y="9571"/>
                    <a:pt x="17458" y="9322"/>
                  </a:cubicBezTo>
                  <a:cubicBezTo>
                    <a:pt x="17516" y="9082"/>
                    <a:pt x="17541" y="8833"/>
                    <a:pt x="17425" y="8609"/>
                  </a:cubicBezTo>
                  <a:cubicBezTo>
                    <a:pt x="17309" y="8386"/>
                    <a:pt x="17110" y="8195"/>
                    <a:pt x="16953" y="7996"/>
                  </a:cubicBezTo>
                  <a:cubicBezTo>
                    <a:pt x="16870" y="7889"/>
                    <a:pt x="16779" y="7789"/>
                    <a:pt x="16696" y="7682"/>
                  </a:cubicBezTo>
                  <a:cubicBezTo>
                    <a:pt x="16655" y="7624"/>
                    <a:pt x="16597" y="7566"/>
                    <a:pt x="16555" y="7499"/>
                  </a:cubicBezTo>
                  <a:lnTo>
                    <a:pt x="16547" y="7499"/>
                  </a:lnTo>
                  <a:lnTo>
                    <a:pt x="16547" y="7491"/>
                  </a:lnTo>
                  <a:cubicBezTo>
                    <a:pt x="16514" y="7450"/>
                    <a:pt x="16497" y="7400"/>
                    <a:pt x="16489" y="7358"/>
                  </a:cubicBezTo>
                  <a:cubicBezTo>
                    <a:pt x="16481" y="7334"/>
                    <a:pt x="16489" y="7317"/>
                    <a:pt x="16505" y="7309"/>
                  </a:cubicBezTo>
                  <a:cubicBezTo>
                    <a:pt x="16497" y="7276"/>
                    <a:pt x="16489" y="7242"/>
                    <a:pt x="16489" y="7209"/>
                  </a:cubicBezTo>
                  <a:lnTo>
                    <a:pt x="16481" y="7201"/>
                  </a:lnTo>
                  <a:cubicBezTo>
                    <a:pt x="16398" y="7118"/>
                    <a:pt x="16323" y="7019"/>
                    <a:pt x="16282" y="6911"/>
                  </a:cubicBezTo>
                  <a:cubicBezTo>
                    <a:pt x="16257" y="6828"/>
                    <a:pt x="16257" y="6745"/>
                    <a:pt x="16265" y="6654"/>
                  </a:cubicBezTo>
                  <a:lnTo>
                    <a:pt x="16232" y="6654"/>
                  </a:lnTo>
                  <a:cubicBezTo>
                    <a:pt x="16191" y="6646"/>
                    <a:pt x="16149" y="6604"/>
                    <a:pt x="16116" y="6580"/>
                  </a:cubicBezTo>
                  <a:cubicBezTo>
                    <a:pt x="16091" y="6563"/>
                    <a:pt x="16058" y="6538"/>
                    <a:pt x="16033" y="6530"/>
                  </a:cubicBezTo>
                  <a:cubicBezTo>
                    <a:pt x="15967" y="6497"/>
                    <a:pt x="15901" y="6480"/>
                    <a:pt x="15834" y="6480"/>
                  </a:cubicBezTo>
                  <a:cubicBezTo>
                    <a:pt x="15760" y="6480"/>
                    <a:pt x="15685" y="6497"/>
                    <a:pt x="15611" y="6513"/>
                  </a:cubicBezTo>
                  <a:cubicBezTo>
                    <a:pt x="15520" y="6530"/>
                    <a:pt x="15428" y="6555"/>
                    <a:pt x="15337" y="6588"/>
                  </a:cubicBezTo>
                  <a:cubicBezTo>
                    <a:pt x="15329" y="6591"/>
                    <a:pt x="15322" y="6592"/>
                    <a:pt x="15315" y="6592"/>
                  </a:cubicBezTo>
                  <a:cubicBezTo>
                    <a:pt x="15264" y="6592"/>
                    <a:pt x="15245" y="6517"/>
                    <a:pt x="15296" y="6480"/>
                  </a:cubicBezTo>
                  <a:cubicBezTo>
                    <a:pt x="15387" y="6430"/>
                    <a:pt x="15478" y="6364"/>
                    <a:pt x="15586" y="6323"/>
                  </a:cubicBezTo>
                  <a:cubicBezTo>
                    <a:pt x="15677" y="6281"/>
                    <a:pt x="15776" y="6265"/>
                    <a:pt x="15876" y="6265"/>
                  </a:cubicBezTo>
                  <a:cubicBezTo>
                    <a:pt x="15967" y="6265"/>
                    <a:pt x="16058" y="6290"/>
                    <a:pt x="16141" y="6331"/>
                  </a:cubicBezTo>
                  <a:cubicBezTo>
                    <a:pt x="16182" y="6356"/>
                    <a:pt x="16216" y="6381"/>
                    <a:pt x="16240" y="6406"/>
                  </a:cubicBezTo>
                  <a:cubicBezTo>
                    <a:pt x="16207" y="6232"/>
                    <a:pt x="16116" y="6082"/>
                    <a:pt x="15984" y="5950"/>
                  </a:cubicBezTo>
                  <a:cubicBezTo>
                    <a:pt x="15843" y="5817"/>
                    <a:pt x="15677" y="5718"/>
                    <a:pt x="15528" y="5585"/>
                  </a:cubicBezTo>
                  <a:cubicBezTo>
                    <a:pt x="15428" y="5502"/>
                    <a:pt x="15337" y="5411"/>
                    <a:pt x="15263" y="5304"/>
                  </a:cubicBezTo>
                  <a:cubicBezTo>
                    <a:pt x="15254" y="5304"/>
                    <a:pt x="15254" y="5295"/>
                    <a:pt x="15246" y="5287"/>
                  </a:cubicBezTo>
                  <a:cubicBezTo>
                    <a:pt x="15172" y="5237"/>
                    <a:pt x="15114" y="5163"/>
                    <a:pt x="15072" y="5096"/>
                  </a:cubicBezTo>
                  <a:cubicBezTo>
                    <a:pt x="15056" y="5113"/>
                    <a:pt x="15031" y="5130"/>
                    <a:pt x="15006" y="5130"/>
                  </a:cubicBezTo>
                  <a:cubicBezTo>
                    <a:pt x="14865" y="5121"/>
                    <a:pt x="14716" y="5096"/>
                    <a:pt x="14575" y="5080"/>
                  </a:cubicBezTo>
                  <a:cubicBezTo>
                    <a:pt x="14451" y="5072"/>
                    <a:pt x="14326" y="5063"/>
                    <a:pt x="14194" y="5038"/>
                  </a:cubicBezTo>
                  <a:cubicBezTo>
                    <a:pt x="14012" y="4997"/>
                    <a:pt x="13854" y="4898"/>
                    <a:pt x="13713" y="4773"/>
                  </a:cubicBezTo>
                  <a:cubicBezTo>
                    <a:pt x="13581" y="4641"/>
                    <a:pt x="13456" y="4500"/>
                    <a:pt x="13316" y="4376"/>
                  </a:cubicBezTo>
                  <a:cubicBezTo>
                    <a:pt x="13166" y="4243"/>
                    <a:pt x="12984" y="4152"/>
                    <a:pt x="12777" y="4119"/>
                  </a:cubicBezTo>
                  <a:cubicBezTo>
                    <a:pt x="12603" y="4086"/>
                    <a:pt x="12404" y="4086"/>
                    <a:pt x="12255" y="3978"/>
                  </a:cubicBezTo>
                  <a:cubicBezTo>
                    <a:pt x="12208" y="3944"/>
                    <a:pt x="12243" y="3884"/>
                    <a:pt x="12288" y="3884"/>
                  </a:cubicBezTo>
                  <a:cubicBezTo>
                    <a:pt x="12299" y="3884"/>
                    <a:pt x="12310" y="3887"/>
                    <a:pt x="12321" y="3895"/>
                  </a:cubicBezTo>
                  <a:cubicBezTo>
                    <a:pt x="12399" y="3939"/>
                    <a:pt x="12480" y="3943"/>
                    <a:pt x="12562" y="3943"/>
                  </a:cubicBezTo>
                  <a:cubicBezTo>
                    <a:pt x="12578" y="3943"/>
                    <a:pt x="12595" y="3943"/>
                    <a:pt x="12611" y="3943"/>
                  </a:cubicBezTo>
                  <a:cubicBezTo>
                    <a:pt x="12636" y="3943"/>
                    <a:pt x="12661" y="3943"/>
                    <a:pt x="12686" y="3945"/>
                  </a:cubicBezTo>
                  <a:cubicBezTo>
                    <a:pt x="12810" y="3945"/>
                    <a:pt x="12934" y="3961"/>
                    <a:pt x="13050" y="4003"/>
                  </a:cubicBezTo>
                  <a:cubicBezTo>
                    <a:pt x="13282" y="4086"/>
                    <a:pt x="13465" y="4243"/>
                    <a:pt x="13630" y="4417"/>
                  </a:cubicBezTo>
                  <a:cubicBezTo>
                    <a:pt x="13788" y="4574"/>
                    <a:pt x="13945" y="4757"/>
                    <a:pt x="14152" y="4840"/>
                  </a:cubicBezTo>
                  <a:cubicBezTo>
                    <a:pt x="14285" y="4889"/>
                    <a:pt x="14426" y="4898"/>
                    <a:pt x="14558" y="4914"/>
                  </a:cubicBezTo>
                  <a:cubicBezTo>
                    <a:pt x="14708" y="4939"/>
                    <a:pt x="14857" y="4947"/>
                    <a:pt x="15006" y="4980"/>
                  </a:cubicBezTo>
                  <a:cubicBezTo>
                    <a:pt x="14915" y="4790"/>
                    <a:pt x="14882" y="4558"/>
                    <a:pt x="14865" y="4342"/>
                  </a:cubicBezTo>
                  <a:cubicBezTo>
                    <a:pt x="14840" y="3953"/>
                    <a:pt x="14832" y="3572"/>
                    <a:pt x="14782" y="3191"/>
                  </a:cubicBezTo>
                  <a:cubicBezTo>
                    <a:pt x="14683" y="2503"/>
                    <a:pt x="14500" y="1815"/>
                    <a:pt x="14144" y="1219"/>
                  </a:cubicBezTo>
                  <a:cubicBezTo>
                    <a:pt x="13821" y="680"/>
                    <a:pt x="13324" y="117"/>
                    <a:pt x="12669" y="17"/>
                  </a:cubicBezTo>
                  <a:cubicBezTo>
                    <a:pt x="12614" y="7"/>
                    <a:pt x="12558" y="1"/>
                    <a:pt x="125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6580875" y="4290250"/>
              <a:ext cx="88875" cy="84000"/>
            </a:xfrm>
            <a:custGeom>
              <a:rect b="b" l="l" r="r" t="t"/>
              <a:pathLst>
                <a:path extrusionOk="0" h="3360" w="3555">
                  <a:moveTo>
                    <a:pt x="1571" y="0"/>
                  </a:moveTo>
                  <a:cubicBezTo>
                    <a:pt x="1561" y="0"/>
                    <a:pt x="1551" y="0"/>
                    <a:pt x="1541" y="1"/>
                  </a:cubicBezTo>
                  <a:cubicBezTo>
                    <a:pt x="1326" y="1"/>
                    <a:pt x="1119" y="84"/>
                    <a:pt x="928" y="183"/>
                  </a:cubicBezTo>
                  <a:cubicBezTo>
                    <a:pt x="862" y="216"/>
                    <a:pt x="804" y="249"/>
                    <a:pt x="746" y="282"/>
                  </a:cubicBezTo>
                  <a:cubicBezTo>
                    <a:pt x="713" y="299"/>
                    <a:pt x="688" y="307"/>
                    <a:pt x="663" y="316"/>
                  </a:cubicBezTo>
                  <a:cubicBezTo>
                    <a:pt x="505" y="390"/>
                    <a:pt x="365" y="481"/>
                    <a:pt x="257" y="605"/>
                  </a:cubicBezTo>
                  <a:cubicBezTo>
                    <a:pt x="141" y="738"/>
                    <a:pt x="91" y="895"/>
                    <a:pt x="58" y="1069"/>
                  </a:cubicBezTo>
                  <a:cubicBezTo>
                    <a:pt x="25" y="1268"/>
                    <a:pt x="0" y="1459"/>
                    <a:pt x="25" y="1658"/>
                  </a:cubicBezTo>
                  <a:cubicBezTo>
                    <a:pt x="58" y="1857"/>
                    <a:pt x="99" y="2064"/>
                    <a:pt x="141" y="2254"/>
                  </a:cubicBezTo>
                  <a:cubicBezTo>
                    <a:pt x="182" y="2437"/>
                    <a:pt x="282" y="2561"/>
                    <a:pt x="447" y="2644"/>
                  </a:cubicBezTo>
                  <a:cubicBezTo>
                    <a:pt x="548" y="2694"/>
                    <a:pt x="668" y="2714"/>
                    <a:pt x="787" y="2714"/>
                  </a:cubicBezTo>
                  <a:cubicBezTo>
                    <a:pt x="843" y="2714"/>
                    <a:pt x="899" y="2710"/>
                    <a:pt x="953" y="2702"/>
                  </a:cubicBezTo>
                  <a:cubicBezTo>
                    <a:pt x="1027" y="2685"/>
                    <a:pt x="1102" y="2669"/>
                    <a:pt x="1168" y="2644"/>
                  </a:cubicBezTo>
                  <a:lnTo>
                    <a:pt x="1168" y="2644"/>
                  </a:lnTo>
                  <a:cubicBezTo>
                    <a:pt x="1085" y="2751"/>
                    <a:pt x="1003" y="2859"/>
                    <a:pt x="895" y="2942"/>
                  </a:cubicBezTo>
                  <a:cubicBezTo>
                    <a:pt x="779" y="3033"/>
                    <a:pt x="621" y="3083"/>
                    <a:pt x="530" y="3207"/>
                  </a:cubicBezTo>
                  <a:cubicBezTo>
                    <a:pt x="493" y="3260"/>
                    <a:pt x="523" y="3360"/>
                    <a:pt x="591" y="3360"/>
                  </a:cubicBezTo>
                  <a:cubicBezTo>
                    <a:pt x="598" y="3360"/>
                    <a:pt x="605" y="3359"/>
                    <a:pt x="613" y="3356"/>
                  </a:cubicBezTo>
                  <a:cubicBezTo>
                    <a:pt x="928" y="3273"/>
                    <a:pt x="1152" y="3058"/>
                    <a:pt x="1334" y="2818"/>
                  </a:cubicBezTo>
                  <a:cubicBezTo>
                    <a:pt x="1342" y="2801"/>
                    <a:pt x="1359" y="2785"/>
                    <a:pt x="1375" y="2776"/>
                  </a:cubicBezTo>
                  <a:cubicBezTo>
                    <a:pt x="1467" y="2685"/>
                    <a:pt x="1549" y="2602"/>
                    <a:pt x="1649" y="2528"/>
                  </a:cubicBezTo>
                  <a:cubicBezTo>
                    <a:pt x="1831" y="2362"/>
                    <a:pt x="2030" y="2221"/>
                    <a:pt x="2237" y="2072"/>
                  </a:cubicBezTo>
                  <a:cubicBezTo>
                    <a:pt x="2610" y="1799"/>
                    <a:pt x="2991" y="1517"/>
                    <a:pt x="3273" y="1136"/>
                  </a:cubicBezTo>
                  <a:cubicBezTo>
                    <a:pt x="3347" y="1036"/>
                    <a:pt x="3422" y="929"/>
                    <a:pt x="3472" y="813"/>
                  </a:cubicBezTo>
                  <a:cubicBezTo>
                    <a:pt x="3497" y="755"/>
                    <a:pt x="3521" y="697"/>
                    <a:pt x="3538" y="639"/>
                  </a:cubicBezTo>
                  <a:cubicBezTo>
                    <a:pt x="3554" y="572"/>
                    <a:pt x="3546" y="523"/>
                    <a:pt x="3546" y="456"/>
                  </a:cubicBezTo>
                  <a:cubicBezTo>
                    <a:pt x="3541" y="422"/>
                    <a:pt x="3510" y="402"/>
                    <a:pt x="3479" y="402"/>
                  </a:cubicBezTo>
                  <a:cubicBezTo>
                    <a:pt x="3457" y="402"/>
                    <a:pt x="3435" y="411"/>
                    <a:pt x="3422" y="432"/>
                  </a:cubicBezTo>
                  <a:cubicBezTo>
                    <a:pt x="3422" y="432"/>
                    <a:pt x="3414" y="440"/>
                    <a:pt x="3414" y="440"/>
                  </a:cubicBezTo>
                  <a:cubicBezTo>
                    <a:pt x="3422" y="423"/>
                    <a:pt x="3422" y="407"/>
                    <a:pt x="3430" y="390"/>
                  </a:cubicBezTo>
                  <a:cubicBezTo>
                    <a:pt x="3443" y="352"/>
                    <a:pt x="3417" y="310"/>
                    <a:pt x="3382" y="310"/>
                  </a:cubicBezTo>
                  <a:cubicBezTo>
                    <a:pt x="3371" y="310"/>
                    <a:pt x="3359" y="314"/>
                    <a:pt x="3347" y="324"/>
                  </a:cubicBezTo>
                  <a:cubicBezTo>
                    <a:pt x="3190" y="440"/>
                    <a:pt x="3082" y="614"/>
                    <a:pt x="2958" y="771"/>
                  </a:cubicBezTo>
                  <a:cubicBezTo>
                    <a:pt x="2955" y="768"/>
                    <a:pt x="2952" y="768"/>
                    <a:pt x="2950" y="768"/>
                  </a:cubicBezTo>
                  <a:cubicBezTo>
                    <a:pt x="2944" y="768"/>
                    <a:pt x="2939" y="771"/>
                    <a:pt x="2933" y="771"/>
                  </a:cubicBezTo>
                  <a:cubicBezTo>
                    <a:pt x="2883" y="680"/>
                    <a:pt x="2801" y="605"/>
                    <a:pt x="2726" y="547"/>
                  </a:cubicBezTo>
                  <a:cubicBezTo>
                    <a:pt x="2535" y="415"/>
                    <a:pt x="2328" y="299"/>
                    <a:pt x="2129" y="183"/>
                  </a:cubicBezTo>
                  <a:cubicBezTo>
                    <a:pt x="1956" y="80"/>
                    <a:pt x="1774" y="0"/>
                    <a:pt x="1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6726700" y="4249025"/>
              <a:ext cx="87575" cy="67575"/>
            </a:xfrm>
            <a:custGeom>
              <a:rect b="b" l="l" r="r" t="t"/>
              <a:pathLst>
                <a:path extrusionOk="0" h="2703" w="3503">
                  <a:moveTo>
                    <a:pt x="2314" y="0"/>
                  </a:moveTo>
                  <a:cubicBezTo>
                    <a:pt x="2181" y="0"/>
                    <a:pt x="2053" y="57"/>
                    <a:pt x="1931" y="125"/>
                  </a:cubicBezTo>
                  <a:cubicBezTo>
                    <a:pt x="1773" y="208"/>
                    <a:pt x="1632" y="307"/>
                    <a:pt x="1458" y="349"/>
                  </a:cubicBezTo>
                  <a:cubicBezTo>
                    <a:pt x="1276" y="390"/>
                    <a:pt x="1085" y="382"/>
                    <a:pt x="911" y="432"/>
                  </a:cubicBezTo>
                  <a:cubicBezTo>
                    <a:pt x="754" y="473"/>
                    <a:pt x="613" y="548"/>
                    <a:pt x="530" y="689"/>
                  </a:cubicBezTo>
                  <a:cubicBezTo>
                    <a:pt x="456" y="813"/>
                    <a:pt x="431" y="970"/>
                    <a:pt x="456" y="1111"/>
                  </a:cubicBezTo>
                  <a:cubicBezTo>
                    <a:pt x="464" y="1144"/>
                    <a:pt x="481" y="1177"/>
                    <a:pt x="489" y="1211"/>
                  </a:cubicBezTo>
                  <a:cubicBezTo>
                    <a:pt x="481" y="1211"/>
                    <a:pt x="472" y="1219"/>
                    <a:pt x="464" y="1219"/>
                  </a:cubicBezTo>
                  <a:cubicBezTo>
                    <a:pt x="398" y="1227"/>
                    <a:pt x="331" y="1235"/>
                    <a:pt x="265" y="1252"/>
                  </a:cubicBezTo>
                  <a:cubicBezTo>
                    <a:pt x="182" y="1269"/>
                    <a:pt x="133" y="1302"/>
                    <a:pt x="58" y="1343"/>
                  </a:cubicBezTo>
                  <a:cubicBezTo>
                    <a:pt x="0" y="1376"/>
                    <a:pt x="0" y="1476"/>
                    <a:pt x="75" y="1484"/>
                  </a:cubicBezTo>
                  <a:cubicBezTo>
                    <a:pt x="113" y="1484"/>
                    <a:pt x="152" y="1488"/>
                    <a:pt x="191" y="1488"/>
                  </a:cubicBezTo>
                  <a:cubicBezTo>
                    <a:pt x="210" y="1488"/>
                    <a:pt x="229" y="1487"/>
                    <a:pt x="249" y="1484"/>
                  </a:cubicBezTo>
                  <a:cubicBezTo>
                    <a:pt x="298" y="1484"/>
                    <a:pt x="356" y="1467"/>
                    <a:pt x="414" y="1467"/>
                  </a:cubicBezTo>
                  <a:cubicBezTo>
                    <a:pt x="421" y="1481"/>
                    <a:pt x="433" y="1494"/>
                    <a:pt x="451" y="1494"/>
                  </a:cubicBezTo>
                  <a:cubicBezTo>
                    <a:pt x="455" y="1494"/>
                    <a:pt x="459" y="1494"/>
                    <a:pt x="464" y="1492"/>
                  </a:cubicBezTo>
                  <a:cubicBezTo>
                    <a:pt x="530" y="1484"/>
                    <a:pt x="597" y="1476"/>
                    <a:pt x="663" y="1476"/>
                  </a:cubicBezTo>
                  <a:cubicBezTo>
                    <a:pt x="779" y="1583"/>
                    <a:pt x="936" y="1666"/>
                    <a:pt x="1094" y="1708"/>
                  </a:cubicBezTo>
                  <a:cubicBezTo>
                    <a:pt x="1442" y="1791"/>
                    <a:pt x="1815" y="1741"/>
                    <a:pt x="2146" y="1898"/>
                  </a:cubicBezTo>
                  <a:cubicBezTo>
                    <a:pt x="2361" y="1998"/>
                    <a:pt x="2585" y="2147"/>
                    <a:pt x="2817" y="2155"/>
                  </a:cubicBezTo>
                  <a:cubicBezTo>
                    <a:pt x="2859" y="2188"/>
                    <a:pt x="2900" y="2221"/>
                    <a:pt x="2941" y="2254"/>
                  </a:cubicBezTo>
                  <a:cubicBezTo>
                    <a:pt x="3024" y="2337"/>
                    <a:pt x="3107" y="2420"/>
                    <a:pt x="3198" y="2478"/>
                  </a:cubicBezTo>
                  <a:cubicBezTo>
                    <a:pt x="3240" y="2536"/>
                    <a:pt x="3281" y="2602"/>
                    <a:pt x="3322" y="2669"/>
                  </a:cubicBezTo>
                  <a:cubicBezTo>
                    <a:pt x="3344" y="2693"/>
                    <a:pt x="3370" y="2703"/>
                    <a:pt x="3396" y="2703"/>
                  </a:cubicBezTo>
                  <a:cubicBezTo>
                    <a:pt x="3450" y="2703"/>
                    <a:pt x="3502" y="2656"/>
                    <a:pt x="3496" y="2594"/>
                  </a:cubicBezTo>
                  <a:cubicBezTo>
                    <a:pt x="3488" y="2486"/>
                    <a:pt x="3430" y="2379"/>
                    <a:pt x="3356" y="2288"/>
                  </a:cubicBezTo>
                  <a:cubicBezTo>
                    <a:pt x="3364" y="2279"/>
                    <a:pt x="3364" y="2279"/>
                    <a:pt x="3372" y="2279"/>
                  </a:cubicBezTo>
                  <a:cubicBezTo>
                    <a:pt x="3380" y="2271"/>
                    <a:pt x="3389" y="2246"/>
                    <a:pt x="3380" y="2238"/>
                  </a:cubicBezTo>
                  <a:cubicBezTo>
                    <a:pt x="3372" y="2221"/>
                    <a:pt x="3364" y="2205"/>
                    <a:pt x="3356" y="2196"/>
                  </a:cubicBezTo>
                  <a:lnTo>
                    <a:pt x="3339" y="2188"/>
                  </a:lnTo>
                  <a:cubicBezTo>
                    <a:pt x="3339" y="2180"/>
                    <a:pt x="3339" y="2180"/>
                    <a:pt x="3331" y="2180"/>
                  </a:cubicBezTo>
                  <a:cubicBezTo>
                    <a:pt x="3331" y="2172"/>
                    <a:pt x="3322" y="2163"/>
                    <a:pt x="3314" y="2155"/>
                  </a:cubicBezTo>
                  <a:cubicBezTo>
                    <a:pt x="3306" y="2147"/>
                    <a:pt x="3306" y="2147"/>
                    <a:pt x="3298" y="2139"/>
                  </a:cubicBezTo>
                  <a:lnTo>
                    <a:pt x="3289" y="2139"/>
                  </a:lnTo>
                  <a:lnTo>
                    <a:pt x="3289" y="2130"/>
                  </a:lnTo>
                  <a:cubicBezTo>
                    <a:pt x="3256" y="2097"/>
                    <a:pt x="3231" y="2064"/>
                    <a:pt x="3198" y="2031"/>
                  </a:cubicBezTo>
                  <a:cubicBezTo>
                    <a:pt x="3198" y="2031"/>
                    <a:pt x="3198" y="2023"/>
                    <a:pt x="3198" y="2023"/>
                  </a:cubicBezTo>
                  <a:cubicBezTo>
                    <a:pt x="3397" y="1840"/>
                    <a:pt x="3447" y="1525"/>
                    <a:pt x="3414" y="1269"/>
                  </a:cubicBezTo>
                  <a:cubicBezTo>
                    <a:pt x="3380" y="979"/>
                    <a:pt x="3248" y="713"/>
                    <a:pt x="3049" y="506"/>
                  </a:cubicBezTo>
                  <a:cubicBezTo>
                    <a:pt x="2983" y="407"/>
                    <a:pt x="2908" y="316"/>
                    <a:pt x="2817" y="233"/>
                  </a:cubicBezTo>
                  <a:cubicBezTo>
                    <a:pt x="2709" y="125"/>
                    <a:pt x="2569" y="34"/>
                    <a:pt x="2403" y="9"/>
                  </a:cubicBezTo>
                  <a:cubicBezTo>
                    <a:pt x="2373" y="3"/>
                    <a:pt x="2343" y="0"/>
                    <a:pt x="23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6610900" y="4293800"/>
              <a:ext cx="222900" cy="199500"/>
            </a:xfrm>
            <a:custGeom>
              <a:rect b="b" l="l" r="r" t="t"/>
              <a:pathLst>
                <a:path extrusionOk="0" h="7980" w="8916">
                  <a:moveTo>
                    <a:pt x="5299" y="1"/>
                  </a:moveTo>
                  <a:cubicBezTo>
                    <a:pt x="4833" y="1"/>
                    <a:pt x="4366" y="74"/>
                    <a:pt x="3919" y="198"/>
                  </a:cubicBezTo>
                  <a:cubicBezTo>
                    <a:pt x="3149" y="405"/>
                    <a:pt x="2345" y="803"/>
                    <a:pt x="1931" y="1516"/>
                  </a:cubicBezTo>
                  <a:cubicBezTo>
                    <a:pt x="1707" y="1889"/>
                    <a:pt x="1633" y="2319"/>
                    <a:pt x="1575" y="2742"/>
                  </a:cubicBezTo>
                  <a:cubicBezTo>
                    <a:pt x="1508" y="3173"/>
                    <a:pt x="1450" y="3604"/>
                    <a:pt x="1210" y="3977"/>
                  </a:cubicBezTo>
                  <a:cubicBezTo>
                    <a:pt x="986" y="4349"/>
                    <a:pt x="663" y="4656"/>
                    <a:pt x="406" y="5012"/>
                  </a:cubicBezTo>
                  <a:cubicBezTo>
                    <a:pt x="174" y="5344"/>
                    <a:pt x="0" y="5766"/>
                    <a:pt x="50" y="6180"/>
                  </a:cubicBezTo>
                  <a:cubicBezTo>
                    <a:pt x="100" y="6595"/>
                    <a:pt x="390" y="6901"/>
                    <a:pt x="779" y="7034"/>
                  </a:cubicBezTo>
                  <a:cubicBezTo>
                    <a:pt x="1038" y="7123"/>
                    <a:pt x="1305" y="7141"/>
                    <a:pt x="1574" y="7141"/>
                  </a:cubicBezTo>
                  <a:cubicBezTo>
                    <a:pt x="1754" y="7141"/>
                    <a:pt x="1934" y="7133"/>
                    <a:pt x="2113" y="7133"/>
                  </a:cubicBezTo>
                  <a:cubicBezTo>
                    <a:pt x="2320" y="7133"/>
                    <a:pt x="2577" y="7133"/>
                    <a:pt x="2759" y="7241"/>
                  </a:cubicBezTo>
                  <a:cubicBezTo>
                    <a:pt x="2834" y="7282"/>
                    <a:pt x="2892" y="7340"/>
                    <a:pt x="2884" y="7432"/>
                  </a:cubicBezTo>
                  <a:cubicBezTo>
                    <a:pt x="2875" y="7531"/>
                    <a:pt x="2834" y="7630"/>
                    <a:pt x="2859" y="7730"/>
                  </a:cubicBezTo>
                  <a:cubicBezTo>
                    <a:pt x="2917" y="7962"/>
                    <a:pt x="3190" y="7978"/>
                    <a:pt x="3381" y="7978"/>
                  </a:cubicBezTo>
                  <a:cubicBezTo>
                    <a:pt x="3402" y="7979"/>
                    <a:pt x="3423" y="7979"/>
                    <a:pt x="3444" y="7979"/>
                  </a:cubicBezTo>
                  <a:cubicBezTo>
                    <a:pt x="3670" y="7979"/>
                    <a:pt x="3889" y="7940"/>
                    <a:pt x="4102" y="7879"/>
                  </a:cubicBezTo>
                  <a:cubicBezTo>
                    <a:pt x="4574" y="7746"/>
                    <a:pt x="5005" y="7498"/>
                    <a:pt x="5427" y="7249"/>
                  </a:cubicBezTo>
                  <a:cubicBezTo>
                    <a:pt x="5635" y="7125"/>
                    <a:pt x="5850" y="7001"/>
                    <a:pt x="6074" y="6893"/>
                  </a:cubicBezTo>
                  <a:cubicBezTo>
                    <a:pt x="6289" y="6785"/>
                    <a:pt x="6505" y="6702"/>
                    <a:pt x="6737" y="6628"/>
                  </a:cubicBezTo>
                  <a:cubicBezTo>
                    <a:pt x="6952" y="6545"/>
                    <a:pt x="7167" y="6462"/>
                    <a:pt x="7358" y="6321"/>
                  </a:cubicBezTo>
                  <a:cubicBezTo>
                    <a:pt x="7549" y="6197"/>
                    <a:pt x="7698" y="6031"/>
                    <a:pt x="7838" y="5849"/>
                  </a:cubicBezTo>
                  <a:cubicBezTo>
                    <a:pt x="7988" y="5658"/>
                    <a:pt x="8128" y="5460"/>
                    <a:pt x="8269" y="5261"/>
                  </a:cubicBezTo>
                  <a:cubicBezTo>
                    <a:pt x="8418" y="5062"/>
                    <a:pt x="8568" y="4863"/>
                    <a:pt x="8708" y="4648"/>
                  </a:cubicBezTo>
                  <a:cubicBezTo>
                    <a:pt x="8841" y="4449"/>
                    <a:pt x="8907" y="4242"/>
                    <a:pt x="8916" y="4001"/>
                  </a:cubicBezTo>
                  <a:cubicBezTo>
                    <a:pt x="8916" y="3786"/>
                    <a:pt x="8891" y="3571"/>
                    <a:pt x="8858" y="3355"/>
                  </a:cubicBezTo>
                  <a:cubicBezTo>
                    <a:pt x="8783" y="2957"/>
                    <a:pt x="8650" y="2560"/>
                    <a:pt x="8476" y="2195"/>
                  </a:cubicBezTo>
                  <a:cubicBezTo>
                    <a:pt x="8120" y="1458"/>
                    <a:pt x="7573" y="811"/>
                    <a:pt x="6902" y="348"/>
                  </a:cubicBezTo>
                  <a:cubicBezTo>
                    <a:pt x="6728" y="232"/>
                    <a:pt x="6554" y="132"/>
                    <a:pt x="6380" y="41"/>
                  </a:cubicBezTo>
                  <a:cubicBezTo>
                    <a:pt x="6362" y="33"/>
                    <a:pt x="6345" y="29"/>
                    <a:pt x="6329" y="29"/>
                  </a:cubicBezTo>
                  <a:cubicBezTo>
                    <a:pt x="6280" y="29"/>
                    <a:pt x="6244" y="63"/>
                    <a:pt x="6231" y="107"/>
                  </a:cubicBezTo>
                  <a:cubicBezTo>
                    <a:pt x="5925" y="34"/>
                    <a:pt x="5612" y="1"/>
                    <a:pt x="5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390300" y="4165725"/>
              <a:ext cx="167175" cy="189500"/>
            </a:xfrm>
            <a:custGeom>
              <a:rect b="b" l="l" r="r" t="t"/>
              <a:pathLst>
                <a:path extrusionOk="0" h="7580" w="6687">
                  <a:moveTo>
                    <a:pt x="2442" y="1"/>
                  </a:moveTo>
                  <a:cubicBezTo>
                    <a:pt x="2316" y="1"/>
                    <a:pt x="2189" y="6"/>
                    <a:pt x="2063" y="19"/>
                  </a:cubicBezTo>
                  <a:cubicBezTo>
                    <a:pt x="1856" y="35"/>
                    <a:pt x="1657" y="77"/>
                    <a:pt x="1459" y="126"/>
                  </a:cubicBezTo>
                  <a:cubicBezTo>
                    <a:pt x="1417" y="143"/>
                    <a:pt x="1376" y="176"/>
                    <a:pt x="1367" y="218"/>
                  </a:cubicBezTo>
                  <a:cubicBezTo>
                    <a:pt x="1251" y="218"/>
                    <a:pt x="1144" y="218"/>
                    <a:pt x="1028" y="226"/>
                  </a:cubicBezTo>
                  <a:cubicBezTo>
                    <a:pt x="754" y="234"/>
                    <a:pt x="456" y="267"/>
                    <a:pt x="249" y="458"/>
                  </a:cubicBezTo>
                  <a:cubicBezTo>
                    <a:pt x="50" y="657"/>
                    <a:pt x="0" y="955"/>
                    <a:pt x="75" y="1220"/>
                  </a:cubicBezTo>
                  <a:cubicBezTo>
                    <a:pt x="150" y="1535"/>
                    <a:pt x="357" y="1808"/>
                    <a:pt x="522" y="2082"/>
                  </a:cubicBezTo>
                  <a:cubicBezTo>
                    <a:pt x="1251" y="3275"/>
                    <a:pt x="1923" y="4501"/>
                    <a:pt x="2536" y="5760"/>
                  </a:cubicBezTo>
                  <a:cubicBezTo>
                    <a:pt x="2643" y="5984"/>
                    <a:pt x="2751" y="6208"/>
                    <a:pt x="2875" y="6432"/>
                  </a:cubicBezTo>
                  <a:cubicBezTo>
                    <a:pt x="2975" y="6448"/>
                    <a:pt x="3049" y="6514"/>
                    <a:pt x="3099" y="6589"/>
                  </a:cubicBezTo>
                  <a:cubicBezTo>
                    <a:pt x="3107" y="6597"/>
                    <a:pt x="3116" y="6606"/>
                    <a:pt x="3124" y="6614"/>
                  </a:cubicBezTo>
                  <a:cubicBezTo>
                    <a:pt x="3132" y="6614"/>
                    <a:pt x="3132" y="6606"/>
                    <a:pt x="3132" y="6606"/>
                  </a:cubicBezTo>
                  <a:cubicBezTo>
                    <a:pt x="3138" y="6604"/>
                    <a:pt x="3143" y="6603"/>
                    <a:pt x="3149" y="6603"/>
                  </a:cubicBezTo>
                  <a:cubicBezTo>
                    <a:pt x="3173" y="6603"/>
                    <a:pt x="3192" y="6620"/>
                    <a:pt x="3199" y="6647"/>
                  </a:cubicBezTo>
                  <a:cubicBezTo>
                    <a:pt x="3240" y="6755"/>
                    <a:pt x="3273" y="6871"/>
                    <a:pt x="3306" y="6978"/>
                  </a:cubicBezTo>
                  <a:cubicBezTo>
                    <a:pt x="3306" y="6995"/>
                    <a:pt x="3306" y="7012"/>
                    <a:pt x="3298" y="7028"/>
                  </a:cubicBezTo>
                  <a:cubicBezTo>
                    <a:pt x="3381" y="7119"/>
                    <a:pt x="3472" y="7202"/>
                    <a:pt x="3571" y="7277"/>
                  </a:cubicBezTo>
                  <a:cubicBezTo>
                    <a:pt x="3822" y="7465"/>
                    <a:pt x="4131" y="7580"/>
                    <a:pt x="4437" y="7580"/>
                  </a:cubicBezTo>
                  <a:cubicBezTo>
                    <a:pt x="4658" y="7580"/>
                    <a:pt x="4877" y="7520"/>
                    <a:pt x="5071" y="7384"/>
                  </a:cubicBezTo>
                  <a:cubicBezTo>
                    <a:pt x="5179" y="7318"/>
                    <a:pt x="5270" y="7219"/>
                    <a:pt x="5336" y="7111"/>
                  </a:cubicBezTo>
                  <a:cubicBezTo>
                    <a:pt x="5369" y="7061"/>
                    <a:pt x="5353" y="6970"/>
                    <a:pt x="5278" y="6970"/>
                  </a:cubicBezTo>
                  <a:cubicBezTo>
                    <a:pt x="4922" y="6962"/>
                    <a:pt x="4557" y="6929"/>
                    <a:pt x="4226" y="6813"/>
                  </a:cubicBezTo>
                  <a:cubicBezTo>
                    <a:pt x="3886" y="6697"/>
                    <a:pt x="3596" y="6498"/>
                    <a:pt x="3397" y="6200"/>
                  </a:cubicBezTo>
                  <a:cubicBezTo>
                    <a:pt x="3174" y="5876"/>
                    <a:pt x="3041" y="5495"/>
                    <a:pt x="2884" y="5139"/>
                  </a:cubicBezTo>
                  <a:cubicBezTo>
                    <a:pt x="2701" y="4725"/>
                    <a:pt x="2519" y="4319"/>
                    <a:pt x="2320" y="3921"/>
                  </a:cubicBezTo>
                  <a:cubicBezTo>
                    <a:pt x="2130" y="3515"/>
                    <a:pt x="1923" y="3117"/>
                    <a:pt x="1724" y="2720"/>
                  </a:cubicBezTo>
                  <a:cubicBezTo>
                    <a:pt x="1541" y="2347"/>
                    <a:pt x="1351" y="1982"/>
                    <a:pt x="1077" y="1667"/>
                  </a:cubicBezTo>
                  <a:cubicBezTo>
                    <a:pt x="937" y="1510"/>
                    <a:pt x="787" y="1361"/>
                    <a:pt x="663" y="1195"/>
                  </a:cubicBezTo>
                  <a:cubicBezTo>
                    <a:pt x="613" y="1129"/>
                    <a:pt x="555" y="1054"/>
                    <a:pt x="539" y="971"/>
                  </a:cubicBezTo>
                  <a:cubicBezTo>
                    <a:pt x="531" y="880"/>
                    <a:pt x="597" y="839"/>
                    <a:pt x="671" y="814"/>
                  </a:cubicBezTo>
                  <a:cubicBezTo>
                    <a:pt x="754" y="789"/>
                    <a:pt x="837" y="781"/>
                    <a:pt x="928" y="773"/>
                  </a:cubicBezTo>
                  <a:cubicBezTo>
                    <a:pt x="1036" y="756"/>
                    <a:pt x="1144" y="739"/>
                    <a:pt x="1251" y="731"/>
                  </a:cubicBezTo>
                  <a:cubicBezTo>
                    <a:pt x="1459" y="715"/>
                    <a:pt x="1674" y="706"/>
                    <a:pt x="1881" y="706"/>
                  </a:cubicBezTo>
                  <a:cubicBezTo>
                    <a:pt x="2685" y="706"/>
                    <a:pt x="3530" y="831"/>
                    <a:pt x="4284" y="1129"/>
                  </a:cubicBezTo>
                  <a:cubicBezTo>
                    <a:pt x="4466" y="1203"/>
                    <a:pt x="4640" y="1295"/>
                    <a:pt x="4781" y="1435"/>
                  </a:cubicBezTo>
                  <a:cubicBezTo>
                    <a:pt x="4881" y="1527"/>
                    <a:pt x="4963" y="1634"/>
                    <a:pt x="5030" y="1750"/>
                  </a:cubicBezTo>
                  <a:cubicBezTo>
                    <a:pt x="5005" y="1725"/>
                    <a:pt x="4980" y="1701"/>
                    <a:pt x="4947" y="1684"/>
                  </a:cubicBezTo>
                  <a:cubicBezTo>
                    <a:pt x="4939" y="1681"/>
                    <a:pt x="4932" y="1680"/>
                    <a:pt x="4925" y="1680"/>
                  </a:cubicBezTo>
                  <a:cubicBezTo>
                    <a:pt x="4895" y="1680"/>
                    <a:pt x="4874" y="1707"/>
                    <a:pt x="4881" y="1734"/>
                  </a:cubicBezTo>
                  <a:cubicBezTo>
                    <a:pt x="4881" y="1808"/>
                    <a:pt x="4922" y="1883"/>
                    <a:pt x="4955" y="1941"/>
                  </a:cubicBezTo>
                  <a:cubicBezTo>
                    <a:pt x="4988" y="2015"/>
                    <a:pt x="5030" y="2082"/>
                    <a:pt x="5063" y="2148"/>
                  </a:cubicBezTo>
                  <a:cubicBezTo>
                    <a:pt x="5137" y="2297"/>
                    <a:pt x="5204" y="2446"/>
                    <a:pt x="5262" y="2595"/>
                  </a:cubicBezTo>
                  <a:cubicBezTo>
                    <a:pt x="5320" y="2753"/>
                    <a:pt x="5378" y="2902"/>
                    <a:pt x="5427" y="3059"/>
                  </a:cubicBezTo>
                  <a:cubicBezTo>
                    <a:pt x="5444" y="3126"/>
                    <a:pt x="5469" y="3200"/>
                    <a:pt x="5485" y="3267"/>
                  </a:cubicBezTo>
                  <a:cubicBezTo>
                    <a:pt x="5510" y="3639"/>
                    <a:pt x="5461" y="4021"/>
                    <a:pt x="5593" y="4377"/>
                  </a:cubicBezTo>
                  <a:cubicBezTo>
                    <a:pt x="5626" y="4460"/>
                    <a:pt x="5668" y="4543"/>
                    <a:pt x="5767" y="4559"/>
                  </a:cubicBezTo>
                  <a:cubicBezTo>
                    <a:pt x="5781" y="4563"/>
                    <a:pt x="5794" y="4564"/>
                    <a:pt x="5808" y="4564"/>
                  </a:cubicBezTo>
                  <a:cubicBezTo>
                    <a:pt x="5885" y="4564"/>
                    <a:pt x="5959" y="4510"/>
                    <a:pt x="6016" y="4468"/>
                  </a:cubicBezTo>
                  <a:cubicBezTo>
                    <a:pt x="6165" y="4369"/>
                    <a:pt x="6289" y="4236"/>
                    <a:pt x="6380" y="4087"/>
                  </a:cubicBezTo>
                  <a:cubicBezTo>
                    <a:pt x="6596" y="3755"/>
                    <a:pt x="6678" y="3366"/>
                    <a:pt x="6678" y="2977"/>
                  </a:cubicBezTo>
                  <a:cubicBezTo>
                    <a:pt x="6687" y="2769"/>
                    <a:pt x="6678" y="2554"/>
                    <a:pt x="6612" y="2347"/>
                  </a:cubicBezTo>
                  <a:cubicBezTo>
                    <a:pt x="6546" y="2165"/>
                    <a:pt x="6430" y="2007"/>
                    <a:pt x="6297" y="1866"/>
                  </a:cubicBezTo>
                  <a:cubicBezTo>
                    <a:pt x="6040" y="1585"/>
                    <a:pt x="5767" y="1319"/>
                    <a:pt x="5477" y="1063"/>
                  </a:cubicBezTo>
                  <a:cubicBezTo>
                    <a:pt x="5195" y="814"/>
                    <a:pt x="4889" y="590"/>
                    <a:pt x="4549" y="425"/>
                  </a:cubicBezTo>
                  <a:cubicBezTo>
                    <a:pt x="4168" y="251"/>
                    <a:pt x="3745" y="151"/>
                    <a:pt x="3339" y="85"/>
                  </a:cubicBezTo>
                  <a:cubicBezTo>
                    <a:pt x="3043" y="33"/>
                    <a:pt x="2742" y="1"/>
                    <a:pt x="24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505250" y="4199125"/>
              <a:ext cx="5000" cy="6600"/>
            </a:xfrm>
            <a:custGeom>
              <a:rect b="b" l="l" r="r" t="t"/>
              <a:pathLst>
                <a:path extrusionOk="0" h="264" w="200">
                  <a:moveTo>
                    <a:pt x="34" y="0"/>
                  </a:moveTo>
                  <a:cubicBezTo>
                    <a:pt x="26" y="0"/>
                    <a:pt x="17" y="8"/>
                    <a:pt x="9" y="17"/>
                  </a:cubicBezTo>
                  <a:cubicBezTo>
                    <a:pt x="1" y="25"/>
                    <a:pt x="9" y="41"/>
                    <a:pt x="9" y="50"/>
                  </a:cubicBezTo>
                  <a:cubicBezTo>
                    <a:pt x="9" y="75"/>
                    <a:pt x="9" y="91"/>
                    <a:pt x="17" y="108"/>
                  </a:cubicBezTo>
                  <a:cubicBezTo>
                    <a:pt x="26" y="124"/>
                    <a:pt x="34" y="133"/>
                    <a:pt x="34" y="149"/>
                  </a:cubicBezTo>
                  <a:cubicBezTo>
                    <a:pt x="59" y="182"/>
                    <a:pt x="75" y="215"/>
                    <a:pt x="100" y="240"/>
                  </a:cubicBezTo>
                  <a:cubicBezTo>
                    <a:pt x="110" y="255"/>
                    <a:pt x="125" y="264"/>
                    <a:pt x="139" y="264"/>
                  </a:cubicBezTo>
                  <a:cubicBezTo>
                    <a:pt x="150" y="264"/>
                    <a:pt x="160" y="259"/>
                    <a:pt x="167" y="249"/>
                  </a:cubicBezTo>
                  <a:cubicBezTo>
                    <a:pt x="191" y="232"/>
                    <a:pt x="200" y="207"/>
                    <a:pt x="175" y="182"/>
                  </a:cubicBezTo>
                  <a:cubicBezTo>
                    <a:pt x="167" y="174"/>
                    <a:pt x="158" y="157"/>
                    <a:pt x="150" y="149"/>
                  </a:cubicBezTo>
                  <a:cubicBezTo>
                    <a:pt x="150" y="141"/>
                    <a:pt x="142" y="141"/>
                    <a:pt x="142" y="133"/>
                  </a:cubicBezTo>
                  <a:cubicBezTo>
                    <a:pt x="142" y="133"/>
                    <a:pt x="133" y="124"/>
                    <a:pt x="133" y="124"/>
                  </a:cubicBezTo>
                  <a:cubicBezTo>
                    <a:pt x="133" y="124"/>
                    <a:pt x="133" y="116"/>
                    <a:pt x="133" y="116"/>
                  </a:cubicBezTo>
                  <a:cubicBezTo>
                    <a:pt x="117" y="91"/>
                    <a:pt x="100" y="58"/>
                    <a:pt x="84" y="25"/>
                  </a:cubicBezTo>
                  <a:cubicBezTo>
                    <a:pt x="75" y="17"/>
                    <a:pt x="75" y="8"/>
                    <a:pt x="67" y="8"/>
                  </a:cubicBezTo>
                  <a:cubicBezTo>
                    <a:pt x="59" y="0"/>
                    <a:pt x="42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6517500" y="4225925"/>
              <a:ext cx="7575" cy="14950"/>
            </a:xfrm>
            <a:custGeom>
              <a:rect b="b" l="l" r="r" t="t"/>
              <a:pathLst>
                <a:path extrusionOk="0" h="598" w="303">
                  <a:moveTo>
                    <a:pt x="49" y="0"/>
                  </a:moveTo>
                  <a:cubicBezTo>
                    <a:pt x="25" y="0"/>
                    <a:pt x="0" y="20"/>
                    <a:pt x="16" y="47"/>
                  </a:cubicBezTo>
                  <a:cubicBezTo>
                    <a:pt x="58" y="138"/>
                    <a:pt x="91" y="221"/>
                    <a:pt x="124" y="312"/>
                  </a:cubicBezTo>
                  <a:cubicBezTo>
                    <a:pt x="157" y="403"/>
                    <a:pt x="190" y="494"/>
                    <a:pt x="232" y="577"/>
                  </a:cubicBezTo>
                  <a:cubicBezTo>
                    <a:pt x="239" y="591"/>
                    <a:pt x="253" y="597"/>
                    <a:pt x="266" y="597"/>
                  </a:cubicBezTo>
                  <a:cubicBezTo>
                    <a:pt x="285" y="597"/>
                    <a:pt x="303" y="584"/>
                    <a:pt x="298" y="560"/>
                  </a:cubicBezTo>
                  <a:cubicBezTo>
                    <a:pt x="281" y="461"/>
                    <a:pt x="240" y="370"/>
                    <a:pt x="207" y="287"/>
                  </a:cubicBezTo>
                  <a:cubicBezTo>
                    <a:pt x="165" y="196"/>
                    <a:pt x="132" y="105"/>
                    <a:pt x="83" y="22"/>
                  </a:cubicBezTo>
                  <a:cubicBezTo>
                    <a:pt x="77" y="7"/>
                    <a:pt x="63" y="0"/>
                    <a:pt x="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679250" y="4086625"/>
              <a:ext cx="69200" cy="100925"/>
            </a:xfrm>
            <a:custGeom>
              <a:rect b="b" l="l" r="r" t="t"/>
              <a:pathLst>
                <a:path extrusionOk="0" h="4037" w="2768">
                  <a:moveTo>
                    <a:pt x="531" y="763"/>
                  </a:moveTo>
                  <a:cubicBezTo>
                    <a:pt x="531" y="772"/>
                    <a:pt x="531" y="788"/>
                    <a:pt x="539" y="796"/>
                  </a:cubicBezTo>
                  <a:cubicBezTo>
                    <a:pt x="523" y="805"/>
                    <a:pt x="514" y="813"/>
                    <a:pt x="506" y="830"/>
                  </a:cubicBezTo>
                  <a:cubicBezTo>
                    <a:pt x="506" y="821"/>
                    <a:pt x="514" y="805"/>
                    <a:pt x="514" y="796"/>
                  </a:cubicBezTo>
                  <a:cubicBezTo>
                    <a:pt x="514" y="788"/>
                    <a:pt x="523" y="772"/>
                    <a:pt x="523" y="763"/>
                  </a:cubicBezTo>
                  <a:close/>
                  <a:moveTo>
                    <a:pt x="932" y="1"/>
                  </a:moveTo>
                  <a:cubicBezTo>
                    <a:pt x="900" y="1"/>
                    <a:pt x="868" y="3"/>
                    <a:pt x="837" y="9"/>
                  </a:cubicBezTo>
                  <a:cubicBezTo>
                    <a:pt x="630" y="42"/>
                    <a:pt x="498" y="216"/>
                    <a:pt x="423" y="399"/>
                  </a:cubicBezTo>
                  <a:cubicBezTo>
                    <a:pt x="332" y="606"/>
                    <a:pt x="274" y="830"/>
                    <a:pt x="224" y="1053"/>
                  </a:cubicBezTo>
                  <a:cubicBezTo>
                    <a:pt x="133" y="1509"/>
                    <a:pt x="100" y="1981"/>
                    <a:pt x="75" y="2445"/>
                  </a:cubicBezTo>
                  <a:cubicBezTo>
                    <a:pt x="59" y="2727"/>
                    <a:pt x="42" y="3017"/>
                    <a:pt x="25" y="3307"/>
                  </a:cubicBezTo>
                  <a:cubicBezTo>
                    <a:pt x="17" y="3440"/>
                    <a:pt x="1" y="3580"/>
                    <a:pt x="1" y="3721"/>
                  </a:cubicBezTo>
                  <a:cubicBezTo>
                    <a:pt x="1" y="3821"/>
                    <a:pt x="17" y="3928"/>
                    <a:pt x="100" y="3995"/>
                  </a:cubicBezTo>
                  <a:cubicBezTo>
                    <a:pt x="108" y="4028"/>
                    <a:pt x="141" y="4036"/>
                    <a:pt x="166" y="4036"/>
                  </a:cubicBezTo>
                  <a:cubicBezTo>
                    <a:pt x="257" y="4036"/>
                    <a:pt x="332" y="3912"/>
                    <a:pt x="241" y="3845"/>
                  </a:cubicBezTo>
                  <a:cubicBezTo>
                    <a:pt x="233" y="3837"/>
                    <a:pt x="224" y="3829"/>
                    <a:pt x="216" y="3812"/>
                  </a:cubicBezTo>
                  <a:cubicBezTo>
                    <a:pt x="233" y="3680"/>
                    <a:pt x="249" y="3547"/>
                    <a:pt x="257" y="3406"/>
                  </a:cubicBezTo>
                  <a:cubicBezTo>
                    <a:pt x="274" y="3216"/>
                    <a:pt x="299" y="3025"/>
                    <a:pt x="315" y="2843"/>
                  </a:cubicBezTo>
                  <a:cubicBezTo>
                    <a:pt x="357" y="2454"/>
                    <a:pt x="407" y="2072"/>
                    <a:pt x="465" y="1691"/>
                  </a:cubicBezTo>
                  <a:cubicBezTo>
                    <a:pt x="489" y="1517"/>
                    <a:pt x="514" y="1335"/>
                    <a:pt x="556" y="1169"/>
                  </a:cubicBezTo>
                  <a:cubicBezTo>
                    <a:pt x="589" y="1020"/>
                    <a:pt x="672" y="912"/>
                    <a:pt x="813" y="854"/>
                  </a:cubicBezTo>
                  <a:cubicBezTo>
                    <a:pt x="900" y="823"/>
                    <a:pt x="994" y="810"/>
                    <a:pt x="1090" y="810"/>
                  </a:cubicBezTo>
                  <a:cubicBezTo>
                    <a:pt x="1294" y="810"/>
                    <a:pt x="1508" y="870"/>
                    <a:pt x="1683" y="937"/>
                  </a:cubicBezTo>
                  <a:cubicBezTo>
                    <a:pt x="2014" y="1062"/>
                    <a:pt x="2304" y="1252"/>
                    <a:pt x="2528" y="1517"/>
                  </a:cubicBezTo>
                  <a:cubicBezTo>
                    <a:pt x="2550" y="1540"/>
                    <a:pt x="2582" y="1552"/>
                    <a:pt x="2613" y="1552"/>
                  </a:cubicBezTo>
                  <a:cubicBezTo>
                    <a:pt x="2650" y="1552"/>
                    <a:pt x="2684" y="1533"/>
                    <a:pt x="2693" y="1492"/>
                  </a:cubicBezTo>
                  <a:cubicBezTo>
                    <a:pt x="2768" y="1277"/>
                    <a:pt x="2644" y="1095"/>
                    <a:pt x="2503" y="937"/>
                  </a:cubicBezTo>
                  <a:cubicBezTo>
                    <a:pt x="2370" y="772"/>
                    <a:pt x="2213" y="631"/>
                    <a:pt x="2047" y="506"/>
                  </a:cubicBezTo>
                  <a:cubicBezTo>
                    <a:pt x="1873" y="374"/>
                    <a:pt x="1683" y="266"/>
                    <a:pt x="1492" y="175"/>
                  </a:cubicBezTo>
                  <a:cubicBezTo>
                    <a:pt x="1322" y="97"/>
                    <a:pt x="1121" y="1"/>
                    <a:pt x="9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6741725" y="4159900"/>
              <a:ext cx="27875" cy="59825"/>
            </a:xfrm>
            <a:custGeom>
              <a:rect b="b" l="l" r="r" t="t"/>
              <a:pathLst>
                <a:path extrusionOk="0" h="2393" w="1115">
                  <a:moveTo>
                    <a:pt x="758" y="1876"/>
                  </a:moveTo>
                  <a:cubicBezTo>
                    <a:pt x="750" y="1900"/>
                    <a:pt x="750" y="1925"/>
                    <a:pt x="741" y="1950"/>
                  </a:cubicBezTo>
                  <a:lnTo>
                    <a:pt x="708" y="1950"/>
                  </a:lnTo>
                  <a:cubicBezTo>
                    <a:pt x="725" y="1925"/>
                    <a:pt x="741" y="1900"/>
                    <a:pt x="758" y="1876"/>
                  </a:cubicBezTo>
                  <a:close/>
                  <a:moveTo>
                    <a:pt x="711" y="1"/>
                  </a:moveTo>
                  <a:cubicBezTo>
                    <a:pt x="672" y="1"/>
                    <a:pt x="628" y="31"/>
                    <a:pt x="634" y="78"/>
                  </a:cubicBezTo>
                  <a:cubicBezTo>
                    <a:pt x="658" y="219"/>
                    <a:pt x="667" y="359"/>
                    <a:pt x="692" y="500"/>
                  </a:cubicBezTo>
                  <a:cubicBezTo>
                    <a:pt x="716" y="641"/>
                    <a:pt x="741" y="782"/>
                    <a:pt x="758" y="923"/>
                  </a:cubicBezTo>
                  <a:cubicBezTo>
                    <a:pt x="766" y="989"/>
                    <a:pt x="774" y="1055"/>
                    <a:pt x="783" y="1130"/>
                  </a:cubicBezTo>
                  <a:cubicBezTo>
                    <a:pt x="750" y="1296"/>
                    <a:pt x="692" y="1453"/>
                    <a:pt x="609" y="1602"/>
                  </a:cubicBezTo>
                  <a:cubicBezTo>
                    <a:pt x="542" y="1718"/>
                    <a:pt x="460" y="1818"/>
                    <a:pt x="368" y="1909"/>
                  </a:cubicBezTo>
                  <a:cubicBezTo>
                    <a:pt x="344" y="1942"/>
                    <a:pt x="310" y="1967"/>
                    <a:pt x="286" y="2008"/>
                  </a:cubicBezTo>
                  <a:cubicBezTo>
                    <a:pt x="228" y="2008"/>
                    <a:pt x="153" y="2008"/>
                    <a:pt x="87" y="1992"/>
                  </a:cubicBezTo>
                  <a:cubicBezTo>
                    <a:pt x="81" y="1990"/>
                    <a:pt x="75" y="1989"/>
                    <a:pt x="69" y="1989"/>
                  </a:cubicBezTo>
                  <a:cubicBezTo>
                    <a:pt x="28" y="1989"/>
                    <a:pt x="1" y="2038"/>
                    <a:pt x="37" y="2074"/>
                  </a:cubicBezTo>
                  <a:cubicBezTo>
                    <a:pt x="120" y="2132"/>
                    <a:pt x="203" y="2157"/>
                    <a:pt x="294" y="2166"/>
                  </a:cubicBezTo>
                  <a:cubicBezTo>
                    <a:pt x="310" y="2190"/>
                    <a:pt x="344" y="2207"/>
                    <a:pt x="377" y="2224"/>
                  </a:cubicBezTo>
                  <a:cubicBezTo>
                    <a:pt x="402" y="2232"/>
                    <a:pt x="418" y="2232"/>
                    <a:pt x="443" y="2240"/>
                  </a:cubicBezTo>
                  <a:lnTo>
                    <a:pt x="435" y="2240"/>
                  </a:lnTo>
                  <a:cubicBezTo>
                    <a:pt x="403" y="2303"/>
                    <a:pt x="469" y="2373"/>
                    <a:pt x="525" y="2373"/>
                  </a:cubicBezTo>
                  <a:cubicBezTo>
                    <a:pt x="528" y="2373"/>
                    <a:pt x="531" y="2373"/>
                    <a:pt x="534" y="2373"/>
                  </a:cubicBezTo>
                  <a:cubicBezTo>
                    <a:pt x="556" y="2371"/>
                    <a:pt x="578" y="2369"/>
                    <a:pt x="599" y="2369"/>
                  </a:cubicBezTo>
                  <a:cubicBezTo>
                    <a:pt x="657" y="2369"/>
                    <a:pt x="712" y="2377"/>
                    <a:pt x="766" y="2389"/>
                  </a:cubicBezTo>
                  <a:cubicBezTo>
                    <a:pt x="773" y="2392"/>
                    <a:pt x="779" y="2393"/>
                    <a:pt x="786" y="2393"/>
                  </a:cubicBezTo>
                  <a:cubicBezTo>
                    <a:pt x="828" y="2393"/>
                    <a:pt x="867" y="2350"/>
                    <a:pt x="874" y="2306"/>
                  </a:cubicBezTo>
                  <a:cubicBezTo>
                    <a:pt x="874" y="2306"/>
                    <a:pt x="874" y="2306"/>
                    <a:pt x="874" y="2298"/>
                  </a:cubicBezTo>
                  <a:lnTo>
                    <a:pt x="990" y="2298"/>
                  </a:lnTo>
                  <a:cubicBezTo>
                    <a:pt x="1064" y="2298"/>
                    <a:pt x="1114" y="2248"/>
                    <a:pt x="1089" y="2174"/>
                  </a:cubicBezTo>
                  <a:cubicBezTo>
                    <a:pt x="1073" y="2116"/>
                    <a:pt x="1056" y="2066"/>
                    <a:pt x="1048" y="2008"/>
                  </a:cubicBezTo>
                  <a:cubicBezTo>
                    <a:pt x="1056" y="1884"/>
                    <a:pt x="1040" y="1751"/>
                    <a:pt x="1031" y="1635"/>
                  </a:cubicBezTo>
                  <a:cubicBezTo>
                    <a:pt x="1031" y="1619"/>
                    <a:pt x="1031" y="1594"/>
                    <a:pt x="1023" y="1577"/>
                  </a:cubicBezTo>
                  <a:cubicBezTo>
                    <a:pt x="1031" y="1337"/>
                    <a:pt x="1056" y="1088"/>
                    <a:pt x="998" y="856"/>
                  </a:cubicBezTo>
                  <a:cubicBezTo>
                    <a:pt x="990" y="815"/>
                    <a:pt x="973" y="790"/>
                    <a:pt x="940" y="782"/>
                  </a:cubicBezTo>
                  <a:cubicBezTo>
                    <a:pt x="932" y="716"/>
                    <a:pt x="924" y="649"/>
                    <a:pt x="907" y="591"/>
                  </a:cubicBezTo>
                  <a:cubicBezTo>
                    <a:pt x="890" y="500"/>
                    <a:pt x="882" y="401"/>
                    <a:pt x="857" y="310"/>
                  </a:cubicBezTo>
                  <a:cubicBezTo>
                    <a:pt x="832" y="219"/>
                    <a:pt x="791" y="136"/>
                    <a:pt x="766" y="36"/>
                  </a:cubicBezTo>
                  <a:cubicBezTo>
                    <a:pt x="757" y="11"/>
                    <a:pt x="735" y="1"/>
                    <a:pt x="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6589975" y="4364400"/>
              <a:ext cx="3950" cy="2875"/>
            </a:xfrm>
            <a:custGeom>
              <a:rect b="b" l="l" r="r" t="t"/>
              <a:pathLst>
                <a:path extrusionOk="0" h="115" w="158">
                  <a:moveTo>
                    <a:pt x="100" y="1"/>
                  </a:moveTo>
                  <a:cubicBezTo>
                    <a:pt x="92" y="1"/>
                    <a:pt x="75" y="9"/>
                    <a:pt x="67" y="9"/>
                  </a:cubicBezTo>
                  <a:cubicBezTo>
                    <a:pt x="50" y="17"/>
                    <a:pt x="34" y="26"/>
                    <a:pt x="25" y="34"/>
                  </a:cubicBezTo>
                  <a:cubicBezTo>
                    <a:pt x="9" y="34"/>
                    <a:pt x="1" y="42"/>
                    <a:pt x="1" y="51"/>
                  </a:cubicBezTo>
                  <a:cubicBezTo>
                    <a:pt x="1" y="59"/>
                    <a:pt x="1" y="75"/>
                    <a:pt x="1" y="84"/>
                  </a:cubicBezTo>
                  <a:cubicBezTo>
                    <a:pt x="9" y="92"/>
                    <a:pt x="9" y="109"/>
                    <a:pt x="25" y="109"/>
                  </a:cubicBezTo>
                  <a:cubicBezTo>
                    <a:pt x="30" y="113"/>
                    <a:pt x="34" y="115"/>
                    <a:pt x="39" y="115"/>
                  </a:cubicBezTo>
                  <a:cubicBezTo>
                    <a:pt x="44" y="115"/>
                    <a:pt x="50" y="113"/>
                    <a:pt x="59" y="109"/>
                  </a:cubicBezTo>
                  <a:cubicBezTo>
                    <a:pt x="67" y="100"/>
                    <a:pt x="83" y="92"/>
                    <a:pt x="100" y="84"/>
                  </a:cubicBezTo>
                  <a:lnTo>
                    <a:pt x="108" y="84"/>
                  </a:lnTo>
                  <a:lnTo>
                    <a:pt x="117" y="75"/>
                  </a:lnTo>
                  <a:cubicBezTo>
                    <a:pt x="125" y="75"/>
                    <a:pt x="133" y="67"/>
                    <a:pt x="133" y="67"/>
                  </a:cubicBezTo>
                  <a:cubicBezTo>
                    <a:pt x="141" y="59"/>
                    <a:pt x="141" y="51"/>
                    <a:pt x="150" y="42"/>
                  </a:cubicBezTo>
                  <a:cubicBezTo>
                    <a:pt x="150" y="34"/>
                    <a:pt x="158" y="26"/>
                    <a:pt x="150" y="17"/>
                  </a:cubicBezTo>
                  <a:cubicBezTo>
                    <a:pt x="150" y="9"/>
                    <a:pt x="141" y="1"/>
                    <a:pt x="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6608950" y="4353800"/>
              <a:ext cx="20175" cy="17125"/>
            </a:xfrm>
            <a:custGeom>
              <a:rect b="b" l="l" r="r" t="t"/>
              <a:pathLst>
                <a:path extrusionOk="0" h="685" w="807">
                  <a:moveTo>
                    <a:pt x="771" y="0"/>
                  </a:moveTo>
                  <a:cubicBezTo>
                    <a:pt x="767" y="0"/>
                    <a:pt x="762" y="1"/>
                    <a:pt x="758" y="2"/>
                  </a:cubicBezTo>
                  <a:cubicBezTo>
                    <a:pt x="725" y="19"/>
                    <a:pt x="700" y="44"/>
                    <a:pt x="675" y="69"/>
                  </a:cubicBezTo>
                  <a:cubicBezTo>
                    <a:pt x="642" y="93"/>
                    <a:pt x="617" y="127"/>
                    <a:pt x="584" y="151"/>
                  </a:cubicBezTo>
                  <a:cubicBezTo>
                    <a:pt x="526" y="209"/>
                    <a:pt x="468" y="267"/>
                    <a:pt x="410" y="317"/>
                  </a:cubicBezTo>
                  <a:cubicBezTo>
                    <a:pt x="294" y="425"/>
                    <a:pt x="161" y="524"/>
                    <a:pt x="37" y="615"/>
                  </a:cubicBezTo>
                  <a:cubicBezTo>
                    <a:pt x="1" y="637"/>
                    <a:pt x="28" y="685"/>
                    <a:pt x="58" y="685"/>
                  </a:cubicBezTo>
                  <a:cubicBezTo>
                    <a:pt x="62" y="685"/>
                    <a:pt x="66" y="684"/>
                    <a:pt x="70" y="682"/>
                  </a:cubicBezTo>
                  <a:cubicBezTo>
                    <a:pt x="211" y="591"/>
                    <a:pt x="352" y="508"/>
                    <a:pt x="476" y="400"/>
                  </a:cubicBezTo>
                  <a:cubicBezTo>
                    <a:pt x="542" y="342"/>
                    <a:pt x="600" y="292"/>
                    <a:pt x="658" y="234"/>
                  </a:cubicBezTo>
                  <a:cubicBezTo>
                    <a:pt x="692" y="201"/>
                    <a:pt x="716" y="176"/>
                    <a:pt x="741" y="143"/>
                  </a:cubicBezTo>
                  <a:cubicBezTo>
                    <a:pt x="766" y="110"/>
                    <a:pt x="791" y="77"/>
                    <a:pt x="799" y="35"/>
                  </a:cubicBezTo>
                  <a:cubicBezTo>
                    <a:pt x="806" y="15"/>
                    <a:pt x="790" y="0"/>
                    <a:pt x="7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6631825" y="4342275"/>
              <a:ext cx="10450" cy="9400"/>
            </a:xfrm>
            <a:custGeom>
              <a:rect b="b" l="l" r="r" t="t"/>
              <a:pathLst>
                <a:path extrusionOk="0" h="376" w="418">
                  <a:moveTo>
                    <a:pt x="370" y="0"/>
                  </a:moveTo>
                  <a:cubicBezTo>
                    <a:pt x="363" y="0"/>
                    <a:pt x="355" y="2"/>
                    <a:pt x="348" y="8"/>
                  </a:cubicBezTo>
                  <a:cubicBezTo>
                    <a:pt x="323" y="24"/>
                    <a:pt x="290" y="49"/>
                    <a:pt x="265" y="66"/>
                  </a:cubicBezTo>
                  <a:cubicBezTo>
                    <a:pt x="241" y="90"/>
                    <a:pt x="216" y="115"/>
                    <a:pt x="191" y="140"/>
                  </a:cubicBezTo>
                  <a:cubicBezTo>
                    <a:pt x="133" y="182"/>
                    <a:pt x="83" y="231"/>
                    <a:pt x="33" y="281"/>
                  </a:cubicBezTo>
                  <a:cubicBezTo>
                    <a:pt x="9" y="298"/>
                    <a:pt x="0" y="331"/>
                    <a:pt x="25" y="356"/>
                  </a:cubicBezTo>
                  <a:cubicBezTo>
                    <a:pt x="34" y="369"/>
                    <a:pt x="48" y="375"/>
                    <a:pt x="63" y="375"/>
                  </a:cubicBezTo>
                  <a:cubicBezTo>
                    <a:pt x="76" y="375"/>
                    <a:pt x="89" y="371"/>
                    <a:pt x="100" y="364"/>
                  </a:cubicBezTo>
                  <a:cubicBezTo>
                    <a:pt x="158" y="322"/>
                    <a:pt x="216" y="273"/>
                    <a:pt x="265" y="223"/>
                  </a:cubicBezTo>
                  <a:cubicBezTo>
                    <a:pt x="290" y="198"/>
                    <a:pt x="307" y="173"/>
                    <a:pt x="332" y="148"/>
                  </a:cubicBezTo>
                  <a:cubicBezTo>
                    <a:pt x="357" y="124"/>
                    <a:pt x="381" y="90"/>
                    <a:pt x="398" y="57"/>
                  </a:cubicBezTo>
                  <a:cubicBezTo>
                    <a:pt x="418" y="31"/>
                    <a:pt x="396" y="0"/>
                    <a:pt x="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6749275" y="4254375"/>
              <a:ext cx="10775" cy="5950"/>
            </a:xfrm>
            <a:custGeom>
              <a:rect b="b" l="l" r="r" t="t"/>
              <a:pathLst>
                <a:path extrusionOk="0" h="238" w="431">
                  <a:moveTo>
                    <a:pt x="333" y="1"/>
                  </a:moveTo>
                  <a:cubicBezTo>
                    <a:pt x="319" y="1"/>
                    <a:pt x="304" y="6"/>
                    <a:pt x="290" y="11"/>
                  </a:cubicBezTo>
                  <a:cubicBezTo>
                    <a:pt x="265" y="19"/>
                    <a:pt x="232" y="27"/>
                    <a:pt x="207" y="44"/>
                  </a:cubicBezTo>
                  <a:cubicBezTo>
                    <a:pt x="158" y="60"/>
                    <a:pt x="108" y="85"/>
                    <a:pt x="50" y="110"/>
                  </a:cubicBezTo>
                  <a:cubicBezTo>
                    <a:pt x="17" y="127"/>
                    <a:pt x="0" y="168"/>
                    <a:pt x="17" y="201"/>
                  </a:cubicBezTo>
                  <a:cubicBezTo>
                    <a:pt x="29" y="226"/>
                    <a:pt x="52" y="237"/>
                    <a:pt x="80" y="237"/>
                  </a:cubicBezTo>
                  <a:cubicBezTo>
                    <a:pt x="89" y="237"/>
                    <a:pt x="98" y="236"/>
                    <a:pt x="108" y="234"/>
                  </a:cubicBezTo>
                  <a:cubicBezTo>
                    <a:pt x="158" y="218"/>
                    <a:pt x="216" y="201"/>
                    <a:pt x="265" y="176"/>
                  </a:cubicBezTo>
                  <a:cubicBezTo>
                    <a:pt x="290" y="168"/>
                    <a:pt x="323" y="160"/>
                    <a:pt x="348" y="151"/>
                  </a:cubicBezTo>
                  <a:cubicBezTo>
                    <a:pt x="371" y="144"/>
                    <a:pt x="393" y="130"/>
                    <a:pt x="403" y="102"/>
                  </a:cubicBezTo>
                  <a:lnTo>
                    <a:pt x="403" y="102"/>
                  </a:lnTo>
                  <a:cubicBezTo>
                    <a:pt x="404" y="101"/>
                    <a:pt x="406" y="97"/>
                    <a:pt x="406" y="93"/>
                  </a:cubicBezTo>
                  <a:lnTo>
                    <a:pt x="406" y="93"/>
                  </a:lnTo>
                  <a:cubicBezTo>
                    <a:pt x="406" y="93"/>
                    <a:pt x="406" y="93"/>
                    <a:pt x="406" y="93"/>
                  </a:cubicBezTo>
                  <a:cubicBezTo>
                    <a:pt x="414" y="85"/>
                    <a:pt x="423" y="77"/>
                    <a:pt x="423" y="69"/>
                  </a:cubicBezTo>
                  <a:cubicBezTo>
                    <a:pt x="431" y="44"/>
                    <a:pt x="423" y="27"/>
                    <a:pt x="398" y="11"/>
                  </a:cubicBezTo>
                  <a:cubicBezTo>
                    <a:pt x="390" y="11"/>
                    <a:pt x="381" y="11"/>
                    <a:pt x="373" y="2"/>
                  </a:cubicBezTo>
                  <a:cubicBezTo>
                    <a:pt x="365" y="2"/>
                    <a:pt x="356" y="2"/>
                    <a:pt x="365" y="11"/>
                  </a:cubicBezTo>
                  <a:cubicBezTo>
                    <a:pt x="354" y="4"/>
                    <a:pt x="344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6760850" y="4249650"/>
              <a:ext cx="17225" cy="4900"/>
            </a:xfrm>
            <a:custGeom>
              <a:rect b="b" l="l" r="r" t="t"/>
              <a:pathLst>
                <a:path extrusionOk="0" h="196" w="689">
                  <a:moveTo>
                    <a:pt x="498" y="1"/>
                  </a:moveTo>
                  <a:cubicBezTo>
                    <a:pt x="449" y="1"/>
                    <a:pt x="399" y="1"/>
                    <a:pt x="349" y="9"/>
                  </a:cubicBezTo>
                  <a:cubicBezTo>
                    <a:pt x="250" y="26"/>
                    <a:pt x="150" y="50"/>
                    <a:pt x="59" y="92"/>
                  </a:cubicBezTo>
                  <a:cubicBezTo>
                    <a:pt x="0" y="114"/>
                    <a:pt x="26" y="195"/>
                    <a:pt x="86" y="195"/>
                  </a:cubicBezTo>
                  <a:cubicBezTo>
                    <a:pt x="93" y="195"/>
                    <a:pt x="101" y="194"/>
                    <a:pt x="109" y="191"/>
                  </a:cubicBezTo>
                  <a:cubicBezTo>
                    <a:pt x="192" y="158"/>
                    <a:pt x="275" y="142"/>
                    <a:pt x="366" y="133"/>
                  </a:cubicBezTo>
                  <a:cubicBezTo>
                    <a:pt x="415" y="125"/>
                    <a:pt x="457" y="117"/>
                    <a:pt x="498" y="117"/>
                  </a:cubicBezTo>
                  <a:cubicBezTo>
                    <a:pt x="548" y="117"/>
                    <a:pt x="589" y="117"/>
                    <a:pt x="639" y="108"/>
                  </a:cubicBezTo>
                  <a:cubicBezTo>
                    <a:pt x="681" y="100"/>
                    <a:pt x="689" y="34"/>
                    <a:pt x="647" y="26"/>
                  </a:cubicBezTo>
                  <a:cubicBezTo>
                    <a:pt x="598" y="9"/>
                    <a:pt x="556" y="1"/>
                    <a:pt x="4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6774950" y="4244375"/>
              <a:ext cx="11625" cy="3850"/>
            </a:xfrm>
            <a:custGeom>
              <a:rect b="b" l="l" r="r" t="t"/>
              <a:pathLst>
                <a:path extrusionOk="0" h="154" w="465">
                  <a:moveTo>
                    <a:pt x="110" y="1"/>
                  </a:moveTo>
                  <a:cubicBezTo>
                    <a:pt x="90" y="1"/>
                    <a:pt x="70" y="2"/>
                    <a:pt x="50" y="5"/>
                  </a:cubicBezTo>
                  <a:cubicBezTo>
                    <a:pt x="25" y="13"/>
                    <a:pt x="9" y="29"/>
                    <a:pt x="9" y="54"/>
                  </a:cubicBezTo>
                  <a:cubicBezTo>
                    <a:pt x="1" y="71"/>
                    <a:pt x="17" y="96"/>
                    <a:pt x="34" y="104"/>
                  </a:cubicBezTo>
                  <a:cubicBezTo>
                    <a:pt x="92" y="129"/>
                    <a:pt x="158" y="129"/>
                    <a:pt x="216" y="137"/>
                  </a:cubicBezTo>
                  <a:cubicBezTo>
                    <a:pt x="274" y="145"/>
                    <a:pt x="332" y="145"/>
                    <a:pt x="390" y="154"/>
                  </a:cubicBezTo>
                  <a:cubicBezTo>
                    <a:pt x="423" y="154"/>
                    <a:pt x="456" y="129"/>
                    <a:pt x="465" y="96"/>
                  </a:cubicBezTo>
                  <a:cubicBezTo>
                    <a:pt x="465" y="63"/>
                    <a:pt x="440" y="29"/>
                    <a:pt x="407" y="29"/>
                  </a:cubicBezTo>
                  <a:cubicBezTo>
                    <a:pt x="349" y="21"/>
                    <a:pt x="291" y="13"/>
                    <a:pt x="233" y="5"/>
                  </a:cubicBezTo>
                  <a:cubicBezTo>
                    <a:pt x="194" y="5"/>
                    <a:pt x="152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6592250" y="4283625"/>
              <a:ext cx="35750" cy="8425"/>
            </a:xfrm>
            <a:custGeom>
              <a:rect b="b" l="l" r="r" t="t"/>
              <a:pathLst>
                <a:path extrusionOk="0" h="337" w="1430">
                  <a:moveTo>
                    <a:pt x="738" y="1"/>
                  </a:moveTo>
                  <a:cubicBezTo>
                    <a:pt x="606" y="1"/>
                    <a:pt x="465" y="9"/>
                    <a:pt x="332" y="50"/>
                  </a:cubicBezTo>
                  <a:cubicBezTo>
                    <a:pt x="266" y="67"/>
                    <a:pt x="208" y="100"/>
                    <a:pt x="150" y="141"/>
                  </a:cubicBezTo>
                  <a:cubicBezTo>
                    <a:pt x="100" y="175"/>
                    <a:pt x="42" y="199"/>
                    <a:pt x="9" y="266"/>
                  </a:cubicBezTo>
                  <a:cubicBezTo>
                    <a:pt x="1" y="291"/>
                    <a:pt x="17" y="332"/>
                    <a:pt x="50" y="332"/>
                  </a:cubicBezTo>
                  <a:cubicBezTo>
                    <a:pt x="62" y="335"/>
                    <a:pt x="73" y="336"/>
                    <a:pt x="84" y="336"/>
                  </a:cubicBezTo>
                  <a:cubicBezTo>
                    <a:pt x="130" y="336"/>
                    <a:pt x="176" y="312"/>
                    <a:pt x="216" y="299"/>
                  </a:cubicBezTo>
                  <a:lnTo>
                    <a:pt x="374" y="257"/>
                  </a:lnTo>
                  <a:cubicBezTo>
                    <a:pt x="490" y="224"/>
                    <a:pt x="606" y="216"/>
                    <a:pt x="730" y="208"/>
                  </a:cubicBezTo>
                  <a:cubicBezTo>
                    <a:pt x="791" y="208"/>
                    <a:pt x="856" y="205"/>
                    <a:pt x="922" y="205"/>
                  </a:cubicBezTo>
                  <a:cubicBezTo>
                    <a:pt x="1054" y="205"/>
                    <a:pt x="1188" y="216"/>
                    <a:pt x="1293" y="282"/>
                  </a:cubicBezTo>
                  <a:cubicBezTo>
                    <a:pt x="1307" y="292"/>
                    <a:pt x="1322" y="296"/>
                    <a:pt x="1335" y="296"/>
                  </a:cubicBezTo>
                  <a:cubicBezTo>
                    <a:pt x="1391" y="296"/>
                    <a:pt x="1430" y="222"/>
                    <a:pt x="1376" y="175"/>
                  </a:cubicBezTo>
                  <a:cubicBezTo>
                    <a:pt x="1202" y="17"/>
                    <a:pt x="970" y="1"/>
                    <a:pt x="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6568850" y="4294325"/>
              <a:ext cx="12025" cy="9425"/>
            </a:xfrm>
            <a:custGeom>
              <a:rect b="b" l="l" r="r" t="t"/>
              <a:pathLst>
                <a:path extrusionOk="0" h="377" w="481">
                  <a:moveTo>
                    <a:pt x="400" y="1"/>
                  </a:moveTo>
                  <a:cubicBezTo>
                    <a:pt x="386" y="1"/>
                    <a:pt x="370" y="5"/>
                    <a:pt x="357" y="12"/>
                  </a:cubicBezTo>
                  <a:cubicBezTo>
                    <a:pt x="299" y="61"/>
                    <a:pt x="241" y="111"/>
                    <a:pt x="174" y="153"/>
                  </a:cubicBezTo>
                  <a:cubicBezTo>
                    <a:pt x="150" y="177"/>
                    <a:pt x="116" y="202"/>
                    <a:pt x="92" y="227"/>
                  </a:cubicBezTo>
                  <a:cubicBezTo>
                    <a:pt x="58" y="252"/>
                    <a:pt x="25" y="285"/>
                    <a:pt x="17" y="318"/>
                  </a:cubicBezTo>
                  <a:cubicBezTo>
                    <a:pt x="0" y="351"/>
                    <a:pt x="25" y="376"/>
                    <a:pt x="50" y="376"/>
                  </a:cubicBezTo>
                  <a:cubicBezTo>
                    <a:pt x="92" y="368"/>
                    <a:pt x="133" y="343"/>
                    <a:pt x="166" y="327"/>
                  </a:cubicBezTo>
                  <a:cubicBezTo>
                    <a:pt x="199" y="302"/>
                    <a:pt x="232" y="285"/>
                    <a:pt x="257" y="260"/>
                  </a:cubicBezTo>
                  <a:cubicBezTo>
                    <a:pt x="324" y="219"/>
                    <a:pt x="382" y="169"/>
                    <a:pt x="440" y="119"/>
                  </a:cubicBezTo>
                  <a:cubicBezTo>
                    <a:pt x="473" y="103"/>
                    <a:pt x="481" y="53"/>
                    <a:pt x="456" y="28"/>
                  </a:cubicBezTo>
                  <a:cubicBezTo>
                    <a:pt x="442" y="9"/>
                    <a:pt x="421" y="1"/>
                    <a:pt x="4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6676775" y="4379275"/>
              <a:ext cx="77475" cy="88225"/>
            </a:xfrm>
            <a:custGeom>
              <a:rect b="b" l="l" r="r" t="t"/>
              <a:pathLst>
                <a:path extrusionOk="0" h="3529" w="3099">
                  <a:moveTo>
                    <a:pt x="2776" y="549"/>
                  </a:moveTo>
                  <a:lnTo>
                    <a:pt x="2776" y="549"/>
                  </a:lnTo>
                  <a:cubicBezTo>
                    <a:pt x="2726" y="657"/>
                    <a:pt x="2627" y="732"/>
                    <a:pt x="2536" y="806"/>
                  </a:cubicBezTo>
                  <a:cubicBezTo>
                    <a:pt x="2569" y="765"/>
                    <a:pt x="2602" y="723"/>
                    <a:pt x="2635" y="690"/>
                  </a:cubicBezTo>
                  <a:lnTo>
                    <a:pt x="2693" y="624"/>
                  </a:lnTo>
                  <a:cubicBezTo>
                    <a:pt x="2718" y="599"/>
                    <a:pt x="2743" y="574"/>
                    <a:pt x="2776" y="549"/>
                  </a:cubicBezTo>
                  <a:close/>
                  <a:moveTo>
                    <a:pt x="2903" y="1"/>
                  </a:moveTo>
                  <a:cubicBezTo>
                    <a:pt x="2847" y="1"/>
                    <a:pt x="2790" y="41"/>
                    <a:pt x="2776" y="102"/>
                  </a:cubicBezTo>
                  <a:cubicBezTo>
                    <a:pt x="2734" y="276"/>
                    <a:pt x="2577" y="408"/>
                    <a:pt x="2453" y="533"/>
                  </a:cubicBezTo>
                  <a:cubicBezTo>
                    <a:pt x="2304" y="698"/>
                    <a:pt x="2196" y="881"/>
                    <a:pt x="2105" y="1080"/>
                  </a:cubicBezTo>
                  <a:cubicBezTo>
                    <a:pt x="1914" y="1494"/>
                    <a:pt x="1699" y="1892"/>
                    <a:pt x="1450" y="2273"/>
                  </a:cubicBezTo>
                  <a:cubicBezTo>
                    <a:pt x="1309" y="2488"/>
                    <a:pt x="1152" y="2695"/>
                    <a:pt x="1028" y="2919"/>
                  </a:cubicBezTo>
                  <a:cubicBezTo>
                    <a:pt x="1011" y="2952"/>
                    <a:pt x="1019" y="2985"/>
                    <a:pt x="1052" y="3002"/>
                  </a:cubicBezTo>
                  <a:cubicBezTo>
                    <a:pt x="1052" y="3002"/>
                    <a:pt x="1052" y="3010"/>
                    <a:pt x="1044" y="3010"/>
                  </a:cubicBezTo>
                  <a:cubicBezTo>
                    <a:pt x="762" y="3217"/>
                    <a:pt x="406" y="3399"/>
                    <a:pt x="50" y="3433"/>
                  </a:cubicBezTo>
                  <a:cubicBezTo>
                    <a:pt x="0" y="3433"/>
                    <a:pt x="0" y="3515"/>
                    <a:pt x="50" y="3524"/>
                  </a:cubicBezTo>
                  <a:cubicBezTo>
                    <a:pt x="82" y="3527"/>
                    <a:pt x="114" y="3528"/>
                    <a:pt x="146" y="3528"/>
                  </a:cubicBezTo>
                  <a:cubicBezTo>
                    <a:pt x="463" y="3528"/>
                    <a:pt x="748" y="3384"/>
                    <a:pt x="1019" y="3225"/>
                  </a:cubicBezTo>
                  <a:cubicBezTo>
                    <a:pt x="1293" y="3068"/>
                    <a:pt x="1541" y="2877"/>
                    <a:pt x="1715" y="2621"/>
                  </a:cubicBezTo>
                  <a:cubicBezTo>
                    <a:pt x="1906" y="2339"/>
                    <a:pt x="1964" y="2007"/>
                    <a:pt x="2105" y="1701"/>
                  </a:cubicBezTo>
                  <a:cubicBezTo>
                    <a:pt x="2171" y="1560"/>
                    <a:pt x="2246" y="1428"/>
                    <a:pt x="2345" y="1303"/>
                  </a:cubicBezTo>
                  <a:cubicBezTo>
                    <a:pt x="2444" y="1187"/>
                    <a:pt x="2552" y="1096"/>
                    <a:pt x="2676" y="997"/>
                  </a:cubicBezTo>
                  <a:cubicBezTo>
                    <a:pt x="2817" y="889"/>
                    <a:pt x="2950" y="765"/>
                    <a:pt x="3016" y="591"/>
                  </a:cubicBezTo>
                  <a:cubicBezTo>
                    <a:pt x="3049" y="483"/>
                    <a:pt x="3066" y="367"/>
                    <a:pt x="3049" y="259"/>
                  </a:cubicBezTo>
                  <a:cubicBezTo>
                    <a:pt x="3066" y="218"/>
                    <a:pt x="3074" y="185"/>
                    <a:pt x="3091" y="152"/>
                  </a:cubicBezTo>
                  <a:cubicBezTo>
                    <a:pt x="3099" y="127"/>
                    <a:pt x="3091" y="102"/>
                    <a:pt x="3074" y="85"/>
                  </a:cubicBezTo>
                  <a:cubicBezTo>
                    <a:pt x="3062" y="73"/>
                    <a:pt x="3045" y="65"/>
                    <a:pt x="3028" y="65"/>
                  </a:cubicBezTo>
                  <a:cubicBezTo>
                    <a:pt x="3021" y="65"/>
                    <a:pt x="3014" y="66"/>
                    <a:pt x="3008" y="69"/>
                  </a:cubicBezTo>
                  <a:cubicBezTo>
                    <a:pt x="3008" y="69"/>
                    <a:pt x="3008" y="77"/>
                    <a:pt x="3008" y="77"/>
                  </a:cubicBezTo>
                  <a:cubicBezTo>
                    <a:pt x="2986" y="23"/>
                    <a:pt x="2945" y="1"/>
                    <a:pt x="2903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6753200" y="4365675"/>
              <a:ext cx="59475" cy="61325"/>
            </a:xfrm>
            <a:custGeom>
              <a:rect b="b" l="l" r="r" t="t"/>
              <a:pathLst>
                <a:path extrusionOk="0" h="2453" w="2379">
                  <a:moveTo>
                    <a:pt x="172" y="1"/>
                  </a:moveTo>
                  <a:cubicBezTo>
                    <a:pt x="147" y="1"/>
                    <a:pt x="121" y="15"/>
                    <a:pt x="108" y="41"/>
                  </a:cubicBezTo>
                  <a:cubicBezTo>
                    <a:pt x="100" y="74"/>
                    <a:pt x="92" y="107"/>
                    <a:pt x="83" y="140"/>
                  </a:cubicBezTo>
                  <a:cubicBezTo>
                    <a:pt x="1" y="323"/>
                    <a:pt x="117" y="555"/>
                    <a:pt x="216" y="696"/>
                  </a:cubicBezTo>
                  <a:cubicBezTo>
                    <a:pt x="340" y="870"/>
                    <a:pt x="514" y="994"/>
                    <a:pt x="697" y="1085"/>
                  </a:cubicBezTo>
                  <a:cubicBezTo>
                    <a:pt x="895" y="1193"/>
                    <a:pt x="1103" y="1259"/>
                    <a:pt x="1301" y="1358"/>
                  </a:cubicBezTo>
                  <a:cubicBezTo>
                    <a:pt x="1500" y="1450"/>
                    <a:pt x="1683" y="1574"/>
                    <a:pt x="1848" y="1715"/>
                  </a:cubicBezTo>
                  <a:cubicBezTo>
                    <a:pt x="1931" y="1789"/>
                    <a:pt x="2022" y="1889"/>
                    <a:pt x="2080" y="2005"/>
                  </a:cubicBezTo>
                  <a:cubicBezTo>
                    <a:pt x="2080" y="2121"/>
                    <a:pt x="2080" y="2237"/>
                    <a:pt x="2105" y="2353"/>
                  </a:cubicBezTo>
                  <a:cubicBezTo>
                    <a:pt x="2122" y="2419"/>
                    <a:pt x="2171" y="2452"/>
                    <a:pt x="2221" y="2452"/>
                  </a:cubicBezTo>
                  <a:cubicBezTo>
                    <a:pt x="2271" y="2452"/>
                    <a:pt x="2320" y="2419"/>
                    <a:pt x="2337" y="2353"/>
                  </a:cubicBezTo>
                  <a:cubicBezTo>
                    <a:pt x="2378" y="2220"/>
                    <a:pt x="2362" y="2088"/>
                    <a:pt x="2312" y="1963"/>
                  </a:cubicBezTo>
                  <a:cubicBezTo>
                    <a:pt x="2304" y="1822"/>
                    <a:pt x="2304" y="1690"/>
                    <a:pt x="2246" y="1566"/>
                  </a:cubicBezTo>
                  <a:cubicBezTo>
                    <a:pt x="2155" y="1367"/>
                    <a:pt x="1989" y="1226"/>
                    <a:pt x="1799" y="1135"/>
                  </a:cubicBezTo>
                  <a:cubicBezTo>
                    <a:pt x="1409" y="928"/>
                    <a:pt x="920" y="961"/>
                    <a:pt x="564" y="687"/>
                  </a:cubicBezTo>
                  <a:cubicBezTo>
                    <a:pt x="465" y="613"/>
                    <a:pt x="390" y="513"/>
                    <a:pt x="340" y="397"/>
                  </a:cubicBezTo>
                  <a:cubicBezTo>
                    <a:pt x="315" y="356"/>
                    <a:pt x="307" y="323"/>
                    <a:pt x="291" y="281"/>
                  </a:cubicBezTo>
                  <a:cubicBezTo>
                    <a:pt x="282" y="232"/>
                    <a:pt x="274" y="182"/>
                    <a:pt x="249" y="132"/>
                  </a:cubicBezTo>
                  <a:cubicBezTo>
                    <a:pt x="249" y="124"/>
                    <a:pt x="249" y="124"/>
                    <a:pt x="249" y="116"/>
                  </a:cubicBezTo>
                  <a:cubicBezTo>
                    <a:pt x="241" y="91"/>
                    <a:pt x="233" y="66"/>
                    <a:pt x="224" y="41"/>
                  </a:cubicBezTo>
                  <a:cubicBezTo>
                    <a:pt x="216" y="13"/>
                    <a:pt x="195" y="1"/>
                    <a:pt x="172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6736850" y="4399825"/>
              <a:ext cx="62175" cy="21150"/>
            </a:xfrm>
            <a:custGeom>
              <a:rect b="b" l="l" r="r" t="t"/>
              <a:pathLst>
                <a:path extrusionOk="0" h="846" w="2487">
                  <a:moveTo>
                    <a:pt x="1061" y="1"/>
                  </a:moveTo>
                  <a:cubicBezTo>
                    <a:pt x="1027" y="1"/>
                    <a:pt x="1003" y="9"/>
                    <a:pt x="978" y="26"/>
                  </a:cubicBezTo>
                  <a:cubicBezTo>
                    <a:pt x="812" y="50"/>
                    <a:pt x="655" y="100"/>
                    <a:pt x="497" y="166"/>
                  </a:cubicBezTo>
                  <a:cubicBezTo>
                    <a:pt x="489" y="175"/>
                    <a:pt x="472" y="175"/>
                    <a:pt x="456" y="175"/>
                  </a:cubicBezTo>
                  <a:cubicBezTo>
                    <a:pt x="307" y="216"/>
                    <a:pt x="149" y="274"/>
                    <a:pt x="50" y="407"/>
                  </a:cubicBezTo>
                  <a:cubicBezTo>
                    <a:pt x="1" y="476"/>
                    <a:pt x="52" y="575"/>
                    <a:pt x="128" y="575"/>
                  </a:cubicBezTo>
                  <a:cubicBezTo>
                    <a:pt x="143" y="575"/>
                    <a:pt x="158" y="572"/>
                    <a:pt x="174" y="564"/>
                  </a:cubicBezTo>
                  <a:cubicBezTo>
                    <a:pt x="282" y="514"/>
                    <a:pt x="389" y="473"/>
                    <a:pt x="497" y="440"/>
                  </a:cubicBezTo>
                  <a:lnTo>
                    <a:pt x="497" y="440"/>
                  </a:lnTo>
                  <a:cubicBezTo>
                    <a:pt x="389" y="498"/>
                    <a:pt x="282" y="572"/>
                    <a:pt x="199" y="664"/>
                  </a:cubicBezTo>
                  <a:cubicBezTo>
                    <a:pt x="126" y="736"/>
                    <a:pt x="180" y="845"/>
                    <a:pt x="255" y="845"/>
                  </a:cubicBezTo>
                  <a:cubicBezTo>
                    <a:pt x="274" y="845"/>
                    <a:pt x="294" y="838"/>
                    <a:pt x="315" y="821"/>
                  </a:cubicBezTo>
                  <a:cubicBezTo>
                    <a:pt x="348" y="796"/>
                    <a:pt x="373" y="771"/>
                    <a:pt x="406" y="746"/>
                  </a:cubicBezTo>
                  <a:cubicBezTo>
                    <a:pt x="423" y="746"/>
                    <a:pt x="431" y="738"/>
                    <a:pt x="439" y="722"/>
                  </a:cubicBezTo>
                  <a:cubicBezTo>
                    <a:pt x="572" y="630"/>
                    <a:pt x="713" y="556"/>
                    <a:pt x="862" y="498"/>
                  </a:cubicBezTo>
                  <a:cubicBezTo>
                    <a:pt x="936" y="481"/>
                    <a:pt x="1011" y="473"/>
                    <a:pt x="1077" y="456"/>
                  </a:cubicBezTo>
                  <a:cubicBezTo>
                    <a:pt x="1218" y="432"/>
                    <a:pt x="1359" y="415"/>
                    <a:pt x="1500" y="398"/>
                  </a:cubicBezTo>
                  <a:cubicBezTo>
                    <a:pt x="1508" y="415"/>
                    <a:pt x="1525" y="423"/>
                    <a:pt x="1541" y="440"/>
                  </a:cubicBezTo>
                  <a:cubicBezTo>
                    <a:pt x="1648" y="499"/>
                    <a:pt x="1767" y="529"/>
                    <a:pt x="1887" y="529"/>
                  </a:cubicBezTo>
                  <a:cubicBezTo>
                    <a:pt x="1935" y="529"/>
                    <a:pt x="1983" y="524"/>
                    <a:pt x="2030" y="514"/>
                  </a:cubicBezTo>
                  <a:cubicBezTo>
                    <a:pt x="2088" y="539"/>
                    <a:pt x="2146" y="564"/>
                    <a:pt x="2196" y="564"/>
                  </a:cubicBezTo>
                  <a:cubicBezTo>
                    <a:pt x="2206" y="566"/>
                    <a:pt x="2217" y="566"/>
                    <a:pt x="2227" y="566"/>
                  </a:cubicBezTo>
                  <a:cubicBezTo>
                    <a:pt x="2378" y="566"/>
                    <a:pt x="2486" y="406"/>
                    <a:pt x="2378" y="274"/>
                  </a:cubicBezTo>
                  <a:cubicBezTo>
                    <a:pt x="2295" y="166"/>
                    <a:pt x="2121" y="125"/>
                    <a:pt x="1980" y="117"/>
                  </a:cubicBezTo>
                  <a:cubicBezTo>
                    <a:pt x="1914" y="50"/>
                    <a:pt x="1815" y="42"/>
                    <a:pt x="1723" y="34"/>
                  </a:cubicBezTo>
                  <a:cubicBezTo>
                    <a:pt x="1649" y="34"/>
                    <a:pt x="1566" y="26"/>
                    <a:pt x="1491" y="26"/>
                  </a:cubicBezTo>
                  <a:cubicBezTo>
                    <a:pt x="1400" y="9"/>
                    <a:pt x="1309" y="9"/>
                    <a:pt x="1218" y="9"/>
                  </a:cubicBezTo>
                  <a:cubicBezTo>
                    <a:pt x="1168" y="9"/>
                    <a:pt x="1110" y="1"/>
                    <a:pt x="1061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6778825" y="4305525"/>
              <a:ext cx="36125" cy="42575"/>
            </a:xfrm>
            <a:custGeom>
              <a:rect b="b" l="l" r="r" t="t"/>
              <a:pathLst>
                <a:path extrusionOk="0" h="1703" w="1445">
                  <a:moveTo>
                    <a:pt x="69" y="0"/>
                  </a:moveTo>
                  <a:cubicBezTo>
                    <a:pt x="22" y="0"/>
                    <a:pt x="0" y="63"/>
                    <a:pt x="53" y="86"/>
                  </a:cubicBezTo>
                  <a:cubicBezTo>
                    <a:pt x="210" y="160"/>
                    <a:pt x="334" y="301"/>
                    <a:pt x="459" y="425"/>
                  </a:cubicBezTo>
                  <a:cubicBezTo>
                    <a:pt x="591" y="541"/>
                    <a:pt x="716" y="666"/>
                    <a:pt x="832" y="806"/>
                  </a:cubicBezTo>
                  <a:cubicBezTo>
                    <a:pt x="939" y="939"/>
                    <a:pt x="1030" y="1088"/>
                    <a:pt x="1105" y="1246"/>
                  </a:cubicBezTo>
                  <a:cubicBezTo>
                    <a:pt x="1138" y="1320"/>
                    <a:pt x="1163" y="1403"/>
                    <a:pt x="1179" y="1486"/>
                  </a:cubicBezTo>
                  <a:cubicBezTo>
                    <a:pt x="1204" y="1569"/>
                    <a:pt x="1213" y="1652"/>
                    <a:pt x="1287" y="1693"/>
                  </a:cubicBezTo>
                  <a:cubicBezTo>
                    <a:pt x="1297" y="1699"/>
                    <a:pt x="1307" y="1702"/>
                    <a:pt x="1318" y="1702"/>
                  </a:cubicBezTo>
                  <a:cubicBezTo>
                    <a:pt x="1335" y="1702"/>
                    <a:pt x="1352" y="1695"/>
                    <a:pt x="1362" y="1685"/>
                  </a:cubicBezTo>
                  <a:cubicBezTo>
                    <a:pt x="1445" y="1627"/>
                    <a:pt x="1428" y="1511"/>
                    <a:pt x="1411" y="1428"/>
                  </a:cubicBezTo>
                  <a:lnTo>
                    <a:pt x="1403" y="1428"/>
                  </a:lnTo>
                  <a:cubicBezTo>
                    <a:pt x="1387" y="1337"/>
                    <a:pt x="1353" y="1246"/>
                    <a:pt x="1312" y="1154"/>
                  </a:cubicBezTo>
                  <a:cubicBezTo>
                    <a:pt x="1237" y="980"/>
                    <a:pt x="1121" y="815"/>
                    <a:pt x="997" y="674"/>
                  </a:cubicBezTo>
                  <a:cubicBezTo>
                    <a:pt x="865" y="533"/>
                    <a:pt x="716" y="409"/>
                    <a:pt x="566" y="284"/>
                  </a:cubicBezTo>
                  <a:cubicBezTo>
                    <a:pt x="417" y="177"/>
                    <a:pt x="260" y="61"/>
                    <a:pt x="86" y="3"/>
                  </a:cubicBezTo>
                  <a:cubicBezTo>
                    <a:pt x="80" y="1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6792350" y="4323925"/>
              <a:ext cx="9975" cy="11875"/>
            </a:xfrm>
            <a:custGeom>
              <a:rect b="b" l="l" r="r" t="t"/>
              <a:pathLst>
                <a:path extrusionOk="0" h="475" w="399">
                  <a:moveTo>
                    <a:pt x="64" y="1"/>
                  </a:moveTo>
                  <a:cubicBezTo>
                    <a:pt x="49" y="1"/>
                    <a:pt x="34" y="7"/>
                    <a:pt x="25" y="21"/>
                  </a:cubicBezTo>
                  <a:cubicBezTo>
                    <a:pt x="9" y="37"/>
                    <a:pt x="1" y="70"/>
                    <a:pt x="17" y="95"/>
                  </a:cubicBezTo>
                  <a:cubicBezTo>
                    <a:pt x="75" y="153"/>
                    <a:pt x="125" y="211"/>
                    <a:pt x="175" y="278"/>
                  </a:cubicBezTo>
                  <a:cubicBezTo>
                    <a:pt x="233" y="344"/>
                    <a:pt x="274" y="410"/>
                    <a:pt x="340" y="468"/>
                  </a:cubicBezTo>
                  <a:cubicBezTo>
                    <a:pt x="344" y="472"/>
                    <a:pt x="353" y="474"/>
                    <a:pt x="361" y="474"/>
                  </a:cubicBezTo>
                  <a:cubicBezTo>
                    <a:pt x="369" y="474"/>
                    <a:pt x="377" y="472"/>
                    <a:pt x="382" y="468"/>
                  </a:cubicBezTo>
                  <a:cubicBezTo>
                    <a:pt x="398" y="460"/>
                    <a:pt x="398" y="435"/>
                    <a:pt x="398" y="418"/>
                  </a:cubicBezTo>
                  <a:cubicBezTo>
                    <a:pt x="373" y="344"/>
                    <a:pt x="324" y="269"/>
                    <a:pt x="274" y="203"/>
                  </a:cubicBezTo>
                  <a:cubicBezTo>
                    <a:pt x="224" y="128"/>
                    <a:pt x="158" y="70"/>
                    <a:pt x="100" y="12"/>
                  </a:cubicBezTo>
                  <a:cubicBezTo>
                    <a:pt x="89" y="5"/>
                    <a:pt x="76" y="1"/>
                    <a:pt x="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813050" y="4353975"/>
              <a:ext cx="17850" cy="62775"/>
            </a:xfrm>
            <a:custGeom>
              <a:rect b="b" l="l" r="r" t="t"/>
              <a:pathLst>
                <a:path extrusionOk="0" h="2511" w="714">
                  <a:moveTo>
                    <a:pt x="80" y="1"/>
                  </a:moveTo>
                  <a:cubicBezTo>
                    <a:pt x="40" y="1"/>
                    <a:pt x="0" y="46"/>
                    <a:pt x="18" y="86"/>
                  </a:cubicBezTo>
                  <a:cubicBezTo>
                    <a:pt x="59" y="194"/>
                    <a:pt x="92" y="302"/>
                    <a:pt x="134" y="410"/>
                  </a:cubicBezTo>
                  <a:cubicBezTo>
                    <a:pt x="175" y="517"/>
                    <a:pt x="225" y="617"/>
                    <a:pt x="266" y="724"/>
                  </a:cubicBezTo>
                  <a:cubicBezTo>
                    <a:pt x="349" y="932"/>
                    <a:pt x="415" y="1139"/>
                    <a:pt x="448" y="1354"/>
                  </a:cubicBezTo>
                  <a:cubicBezTo>
                    <a:pt x="482" y="1545"/>
                    <a:pt x="482" y="1727"/>
                    <a:pt x="448" y="1918"/>
                  </a:cubicBezTo>
                  <a:cubicBezTo>
                    <a:pt x="432" y="2000"/>
                    <a:pt x="407" y="2083"/>
                    <a:pt x="374" y="2166"/>
                  </a:cubicBezTo>
                  <a:cubicBezTo>
                    <a:pt x="341" y="2257"/>
                    <a:pt x="274" y="2340"/>
                    <a:pt x="283" y="2440"/>
                  </a:cubicBezTo>
                  <a:cubicBezTo>
                    <a:pt x="289" y="2486"/>
                    <a:pt x="327" y="2511"/>
                    <a:pt x="368" y="2511"/>
                  </a:cubicBezTo>
                  <a:cubicBezTo>
                    <a:pt x="378" y="2511"/>
                    <a:pt x="389" y="2509"/>
                    <a:pt x="399" y="2506"/>
                  </a:cubicBezTo>
                  <a:cubicBezTo>
                    <a:pt x="498" y="2473"/>
                    <a:pt x="548" y="2365"/>
                    <a:pt x="589" y="2274"/>
                  </a:cubicBezTo>
                  <a:cubicBezTo>
                    <a:pt x="631" y="2174"/>
                    <a:pt x="656" y="2075"/>
                    <a:pt x="680" y="1967"/>
                  </a:cubicBezTo>
                  <a:cubicBezTo>
                    <a:pt x="714" y="1768"/>
                    <a:pt x="714" y="1553"/>
                    <a:pt x="680" y="1346"/>
                  </a:cubicBezTo>
                  <a:cubicBezTo>
                    <a:pt x="647" y="1114"/>
                    <a:pt x="581" y="882"/>
                    <a:pt x="482" y="666"/>
                  </a:cubicBezTo>
                  <a:cubicBezTo>
                    <a:pt x="432" y="550"/>
                    <a:pt x="382" y="434"/>
                    <a:pt x="324" y="327"/>
                  </a:cubicBezTo>
                  <a:cubicBezTo>
                    <a:pt x="258" y="227"/>
                    <a:pt x="192" y="128"/>
                    <a:pt x="125" y="28"/>
                  </a:cubicBezTo>
                  <a:cubicBezTo>
                    <a:pt x="113" y="9"/>
                    <a:pt x="96" y="1"/>
                    <a:pt x="80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6804975" y="4348875"/>
              <a:ext cx="4375" cy="8150"/>
            </a:xfrm>
            <a:custGeom>
              <a:rect b="b" l="l" r="r" t="t"/>
              <a:pathLst>
                <a:path extrusionOk="0" h="326" w="175">
                  <a:moveTo>
                    <a:pt x="59" y="0"/>
                  </a:moveTo>
                  <a:cubicBezTo>
                    <a:pt x="42" y="0"/>
                    <a:pt x="26" y="9"/>
                    <a:pt x="17" y="34"/>
                  </a:cubicBezTo>
                  <a:cubicBezTo>
                    <a:pt x="17" y="27"/>
                    <a:pt x="17" y="24"/>
                    <a:pt x="17" y="24"/>
                  </a:cubicBezTo>
                  <a:cubicBezTo>
                    <a:pt x="16" y="24"/>
                    <a:pt x="14" y="29"/>
                    <a:pt x="9" y="34"/>
                  </a:cubicBezTo>
                  <a:cubicBezTo>
                    <a:pt x="9" y="42"/>
                    <a:pt x="1" y="50"/>
                    <a:pt x="9" y="58"/>
                  </a:cubicBezTo>
                  <a:cubicBezTo>
                    <a:pt x="9" y="67"/>
                    <a:pt x="9" y="75"/>
                    <a:pt x="9" y="83"/>
                  </a:cubicBezTo>
                  <a:cubicBezTo>
                    <a:pt x="17" y="92"/>
                    <a:pt x="17" y="92"/>
                    <a:pt x="17" y="100"/>
                  </a:cubicBezTo>
                  <a:cubicBezTo>
                    <a:pt x="26" y="125"/>
                    <a:pt x="34" y="150"/>
                    <a:pt x="42" y="174"/>
                  </a:cubicBezTo>
                  <a:cubicBezTo>
                    <a:pt x="42" y="183"/>
                    <a:pt x="51" y="191"/>
                    <a:pt x="51" y="199"/>
                  </a:cubicBezTo>
                  <a:cubicBezTo>
                    <a:pt x="51" y="208"/>
                    <a:pt x="51" y="216"/>
                    <a:pt x="51" y="216"/>
                  </a:cubicBezTo>
                  <a:cubicBezTo>
                    <a:pt x="59" y="241"/>
                    <a:pt x="59" y="257"/>
                    <a:pt x="67" y="282"/>
                  </a:cubicBezTo>
                  <a:cubicBezTo>
                    <a:pt x="67" y="304"/>
                    <a:pt x="92" y="325"/>
                    <a:pt x="115" y="325"/>
                  </a:cubicBezTo>
                  <a:cubicBezTo>
                    <a:pt x="118" y="325"/>
                    <a:pt x="122" y="325"/>
                    <a:pt x="125" y="324"/>
                  </a:cubicBezTo>
                  <a:cubicBezTo>
                    <a:pt x="158" y="324"/>
                    <a:pt x="175" y="299"/>
                    <a:pt x="175" y="266"/>
                  </a:cubicBezTo>
                  <a:cubicBezTo>
                    <a:pt x="167" y="216"/>
                    <a:pt x="158" y="174"/>
                    <a:pt x="150" y="133"/>
                  </a:cubicBezTo>
                  <a:cubicBezTo>
                    <a:pt x="142" y="108"/>
                    <a:pt x="133" y="83"/>
                    <a:pt x="125" y="58"/>
                  </a:cubicBezTo>
                  <a:cubicBezTo>
                    <a:pt x="109" y="34"/>
                    <a:pt x="92" y="9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6800025" y="4342450"/>
              <a:ext cx="4375" cy="6200"/>
            </a:xfrm>
            <a:custGeom>
              <a:rect b="b" l="l" r="r" t="t"/>
              <a:pathLst>
                <a:path extrusionOk="0" h="248" w="175">
                  <a:moveTo>
                    <a:pt x="25" y="1"/>
                  </a:moveTo>
                  <a:cubicBezTo>
                    <a:pt x="17" y="9"/>
                    <a:pt x="8" y="17"/>
                    <a:pt x="8" y="25"/>
                  </a:cubicBezTo>
                  <a:cubicBezTo>
                    <a:pt x="0" y="34"/>
                    <a:pt x="0" y="42"/>
                    <a:pt x="0" y="50"/>
                  </a:cubicBezTo>
                  <a:cubicBezTo>
                    <a:pt x="0" y="67"/>
                    <a:pt x="0" y="75"/>
                    <a:pt x="0" y="92"/>
                  </a:cubicBezTo>
                  <a:cubicBezTo>
                    <a:pt x="8" y="108"/>
                    <a:pt x="17" y="117"/>
                    <a:pt x="17" y="133"/>
                  </a:cubicBezTo>
                  <a:cubicBezTo>
                    <a:pt x="25" y="158"/>
                    <a:pt x="41" y="183"/>
                    <a:pt x="50" y="208"/>
                  </a:cubicBezTo>
                  <a:cubicBezTo>
                    <a:pt x="58" y="224"/>
                    <a:pt x="66" y="233"/>
                    <a:pt x="83" y="241"/>
                  </a:cubicBezTo>
                  <a:cubicBezTo>
                    <a:pt x="91" y="245"/>
                    <a:pt x="99" y="247"/>
                    <a:pt x="108" y="247"/>
                  </a:cubicBezTo>
                  <a:cubicBezTo>
                    <a:pt x="116" y="247"/>
                    <a:pt x="124" y="245"/>
                    <a:pt x="133" y="241"/>
                  </a:cubicBezTo>
                  <a:cubicBezTo>
                    <a:pt x="157" y="233"/>
                    <a:pt x="174" y="191"/>
                    <a:pt x="157" y="166"/>
                  </a:cubicBezTo>
                  <a:cubicBezTo>
                    <a:pt x="149" y="133"/>
                    <a:pt x="141" y="108"/>
                    <a:pt x="124" y="83"/>
                  </a:cubicBezTo>
                  <a:cubicBezTo>
                    <a:pt x="116" y="75"/>
                    <a:pt x="108" y="59"/>
                    <a:pt x="108" y="50"/>
                  </a:cubicBezTo>
                  <a:cubicBezTo>
                    <a:pt x="99" y="34"/>
                    <a:pt x="91" y="25"/>
                    <a:pt x="83" y="17"/>
                  </a:cubicBezTo>
                  <a:cubicBezTo>
                    <a:pt x="75" y="9"/>
                    <a:pt x="66" y="9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6658925" y="4312425"/>
              <a:ext cx="30300" cy="35375"/>
            </a:xfrm>
            <a:custGeom>
              <a:rect b="b" l="l" r="r" t="t"/>
              <a:pathLst>
                <a:path extrusionOk="0" h="1415" w="1212">
                  <a:moveTo>
                    <a:pt x="1112" y="0"/>
                  </a:moveTo>
                  <a:cubicBezTo>
                    <a:pt x="1046" y="0"/>
                    <a:pt x="979" y="58"/>
                    <a:pt x="930" y="91"/>
                  </a:cubicBezTo>
                  <a:cubicBezTo>
                    <a:pt x="880" y="133"/>
                    <a:pt x="830" y="174"/>
                    <a:pt x="772" y="216"/>
                  </a:cubicBezTo>
                  <a:cubicBezTo>
                    <a:pt x="664" y="298"/>
                    <a:pt x="548" y="373"/>
                    <a:pt x="449" y="464"/>
                  </a:cubicBezTo>
                  <a:cubicBezTo>
                    <a:pt x="217" y="696"/>
                    <a:pt x="134" y="1019"/>
                    <a:pt x="18" y="1318"/>
                  </a:cubicBezTo>
                  <a:cubicBezTo>
                    <a:pt x="1" y="1364"/>
                    <a:pt x="45" y="1415"/>
                    <a:pt x="87" y="1415"/>
                  </a:cubicBezTo>
                  <a:cubicBezTo>
                    <a:pt x="105" y="1415"/>
                    <a:pt x="122" y="1406"/>
                    <a:pt x="134" y="1384"/>
                  </a:cubicBezTo>
                  <a:cubicBezTo>
                    <a:pt x="225" y="1243"/>
                    <a:pt x="317" y="1094"/>
                    <a:pt x="399" y="945"/>
                  </a:cubicBezTo>
                  <a:cubicBezTo>
                    <a:pt x="457" y="829"/>
                    <a:pt x="532" y="713"/>
                    <a:pt x="631" y="622"/>
                  </a:cubicBezTo>
                  <a:cubicBezTo>
                    <a:pt x="731" y="539"/>
                    <a:pt x="838" y="464"/>
                    <a:pt x="946" y="381"/>
                  </a:cubicBezTo>
                  <a:cubicBezTo>
                    <a:pt x="1046" y="315"/>
                    <a:pt x="1211" y="207"/>
                    <a:pt x="1195" y="66"/>
                  </a:cubicBezTo>
                  <a:cubicBezTo>
                    <a:pt x="1186" y="17"/>
                    <a:pt x="1153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522450" y="4403125"/>
              <a:ext cx="42900" cy="86450"/>
            </a:xfrm>
            <a:custGeom>
              <a:rect b="b" l="l" r="r" t="t"/>
              <a:pathLst>
                <a:path extrusionOk="0" h="3458" w="1716">
                  <a:moveTo>
                    <a:pt x="905" y="1"/>
                  </a:moveTo>
                  <a:cubicBezTo>
                    <a:pt x="883" y="1"/>
                    <a:pt x="860" y="4"/>
                    <a:pt x="837" y="10"/>
                  </a:cubicBezTo>
                  <a:cubicBezTo>
                    <a:pt x="705" y="43"/>
                    <a:pt x="580" y="167"/>
                    <a:pt x="481" y="258"/>
                  </a:cubicBezTo>
                  <a:cubicBezTo>
                    <a:pt x="373" y="349"/>
                    <a:pt x="266" y="449"/>
                    <a:pt x="191" y="573"/>
                  </a:cubicBezTo>
                  <a:cubicBezTo>
                    <a:pt x="9" y="838"/>
                    <a:pt x="1" y="1153"/>
                    <a:pt x="9" y="1459"/>
                  </a:cubicBezTo>
                  <a:cubicBezTo>
                    <a:pt x="17" y="1824"/>
                    <a:pt x="50" y="2172"/>
                    <a:pt x="108" y="2528"/>
                  </a:cubicBezTo>
                  <a:cubicBezTo>
                    <a:pt x="125" y="2619"/>
                    <a:pt x="141" y="2719"/>
                    <a:pt x="166" y="2810"/>
                  </a:cubicBezTo>
                  <a:cubicBezTo>
                    <a:pt x="183" y="2885"/>
                    <a:pt x="216" y="2959"/>
                    <a:pt x="282" y="2992"/>
                  </a:cubicBezTo>
                  <a:cubicBezTo>
                    <a:pt x="314" y="3008"/>
                    <a:pt x="342" y="3014"/>
                    <a:pt x="371" y="3014"/>
                  </a:cubicBezTo>
                  <a:cubicBezTo>
                    <a:pt x="388" y="3014"/>
                    <a:pt x="405" y="3012"/>
                    <a:pt x="423" y="3009"/>
                  </a:cubicBezTo>
                  <a:lnTo>
                    <a:pt x="423" y="3009"/>
                  </a:lnTo>
                  <a:cubicBezTo>
                    <a:pt x="382" y="3075"/>
                    <a:pt x="365" y="3150"/>
                    <a:pt x="348" y="3224"/>
                  </a:cubicBezTo>
                  <a:cubicBezTo>
                    <a:pt x="339" y="3259"/>
                    <a:pt x="364" y="3279"/>
                    <a:pt x="389" y="3279"/>
                  </a:cubicBezTo>
                  <a:cubicBezTo>
                    <a:pt x="407" y="3279"/>
                    <a:pt x="425" y="3269"/>
                    <a:pt x="431" y="3249"/>
                  </a:cubicBezTo>
                  <a:cubicBezTo>
                    <a:pt x="473" y="3175"/>
                    <a:pt x="531" y="3050"/>
                    <a:pt x="622" y="3001"/>
                  </a:cubicBezTo>
                  <a:cubicBezTo>
                    <a:pt x="672" y="3009"/>
                    <a:pt x="721" y="3009"/>
                    <a:pt x="771" y="3025"/>
                  </a:cubicBezTo>
                  <a:cubicBezTo>
                    <a:pt x="1069" y="3108"/>
                    <a:pt x="1252" y="3423"/>
                    <a:pt x="1566" y="3456"/>
                  </a:cubicBezTo>
                  <a:cubicBezTo>
                    <a:pt x="1572" y="3457"/>
                    <a:pt x="1577" y="3458"/>
                    <a:pt x="1583" y="3458"/>
                  </a:cubicBezTo>
                  <a:cubicBezTo>
                    <a:pt x="1622" y="3458"/>
                    <a:pt x="1668" y="3434"/>
                    <a:pt x="1682" y="3398"/>
                  </a:cubicBezTo>
                  <a:cubicBezTo>
                    <a:pt x="1716" y="3257"/>
                    <a:pt x="1666" y="3158"/>
                    <a:pt x="1600" y="3034"/>
                  </a:cubicBezTo>
                  <a:cubicBezTo>
                    <a:pt x="1542" y="2926"/>
                    <a:pt x="1484" y="2810"/>
                    <a:pt x="1434" y="2694"/>
                  </a:cubicBezTo>
                  <a:cubicBezTo>
                    <a:pt x="1384" y="2570"/>
                    <a:pt x="1343" y="2437"/>
                    <a:pt x="1301" y="2305"/>
                  </a:cubicBezTo>
                  <a:cubicBezTo>
                    <a:pt x="1243" y="1716"/>
                    <a:pt x="1160" y="1120"/>
                    <a:pt x="1185" y="523"/>
                  </a:cubicBezTo>
                  <a:cubicBezTo>
                    <a:pt x="1185" y="399"/>
                    <a:pt x="1194" y="275"/>
                    <a:pt x="1144" y="159"/>
                  </a:cubicBezTo>
                  <a:cubicBezTo>
                    <a:pt x="1096" y="63"/>
                    <a:pt x="1009" y="1"/>
                    <a:pt x="905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6641100" y="4472475"/>
              <a:ext cx="113575" cy="73125"/>
            </a:xfrm>
            <a:custGeom>
              <a:rect b="b" l="l" r="r" t="t"/>
              <a:pathLst>
                <a:path extrusionOk="0" h="2925" w="4543">
                  <a:moveTo>
                    <a:pt x="4391" y="1"/>
                  </a:moveTo>
                  <a:cubicBezTo>
                    <a:pt x="4376" y="1"/>
                    <a:pt x="4360" y="4"/>
                    <a:pt x="4344" y="11"/>
                  </a:cubicBezTo>
                  <a:cubicBezTo>
                    <a:pt x="4095" y="111"/>
                    <a:pt x="3838" y="202"/>
                    <a:pt x="3590" y="318"/>
                  </a:cubicBezTo>
                  <a:cubicBezTo>
                    <a:pt x="3366" y="417"/>
                    <a:pt x="3209" y="591"/>
                    <a:pt x="3043" y="765"/>
                  </a:cubicBezTo>
                  <a:cubicBezTo>
                    <a:pt x="2877" y="939"/>
                    <a:pt x="2695" y="1088"/>
                    <a:pt x="2504" y="1213"/>
                  </a:cubicBezTo>
                  <a:cubicBezTo>
                    <a:pt x="2405" y="1279"/>
                    <a:pt x="2297" y="1337"/>
                    <a:pt x="2189" y="1395"/>
                  </a:cubicBezTo>
                  <a:cubicBezTo>
                    <a:pt x="2082" y="1461"/>
                    <a:pt x="1982" y="1519"/>
                    <a:pt x="1866" y="1577"/>
                  </a:cubicBezTo>
                  <a:cubicBezTo>
                    <a:pt x="1841" y="1585"/>
                    <a:pt x="1833" y="1610"/>
                    <a:pt x="1833" y="1635"/>
                  </a:cubicBezTo>
                  <a:cubicBezTo>
                    <a:pt x="1676" y="1668"/>
                    <a:pt x="1510" y="1710"/>
                    <a:pt x="1353" y="1735"/>
                  </a:cubicBezTo>
                  <a:cubicBezTo>
                    <a:pt x="1170" y="1768"/>
                    <a:pt x="988" y="1793"/>
                    <a:pt x="806" y="1817"/>
                  </a:cubicBezTo>
                  <a:cubicBezTo>
                    <a:pt x="615" y="1842"/>
                    <a:pt x="425" y="1851"/>
                    <a:pt x="242" y="1917"/>
                  </a:cubicBezTo>
                  <a:cubicBezTo>
                    <a:pt x="184" y="1933"/>
                    <a:pt x="209" y="2016"/>
                    <a:pt x="259" y="2033"/>
                  </a:cubicBezTo>
                  <a:cubicBezTo>
                    <a:pt x="300" y="2041"/>
                    <a:pt x="342" y="2049"/>
                    <a:pt x="375" y="2049"/>
                  </a:cubicBezTo>
                  <a:cubicBezTo>
                    <a:pt x="367" y="2083"/>
                    <a:pt x="375" y="2107"/>
                    <a:pt x="408" y="2124"/>
                  </a:cubicBezTo>
                  <a:cubicBezTo>
                    <a:pt x="580" y="2177"/>
                    <a:pt x="753" y="2204"/>
                    <a:pt x="921" y="2204"/>
                  </a:cubicBezTo>
                  <a:cubicBezTo>
                    <a:pt x="963" y="2204"/>
                    <a:pt x="1005" y="2202"/>
                    <a:pt x="1046" y="2199"/>
                  </a:cubicBezTo>
                  <a:lnTo>
                    <a:pt x="1046" y="2199"/>
                  </a:lnTo>
                  <a:cubicBezTo>
                    <a:pt x="847" y="2273"/>
                    <a:pt x="657" y="2364"/>
                    <a:pt x="499" y="2505"/>
                  </a:cubicBezTo>
                  <a:cubicBezTo>
                    <a:pt x="433" y="2563"/>
                    <a:pt x="450" y="2654"/>
                    <a:pt x="524" y="2696"/>
                  </a:cubicBezTo>
                  <a:cubicBezTo>
                    <a:pt x="557" y="2712"/>
                    <a:pt x="582" y="2721"/>
                    <a:pt x="615" y="2737"/>
                  </a:cubicBezTo>
                  <a:cubicBezTo>
                    <a:pt x="557" y="2742"/>
                    <a:pt x="498" y="2746"/>
                    <a:pt x="439" y="2746"/>
                  </a:cubicBezTo>
                  <a:cubicBezTo>
                    <a:pt x="313" y="2746"/>
                    <a:pt x="189" y="2730"/>
                    <a:pt x="77" y="2679"/>
                  </a:cubicBezTo>
                  <a:cubicBezTo>
                    <a:pt x="69" y="2675"/>
                    <a:pt x="62" y="2674"/>
                    <a:pt x="56" y="2674"/>
                  </a:cubicBezTo>
                  <a:cubicBezTo>
                    <a:pt x="19" y="2674"/>
                    <a:pt x="0" y="2727"/>
                    <a:pt x="35" y="2762"/>
                  </a:cubicBezTo>
                  <a:cubicBezTo>
                    <a:pt x="126" y="2837"/>
                    <a:pt x="218" y="2886"/>
                    <a:pt x="334" y="2903"/>
                  </a:cubicBezTo>
                  <a:cubicBezTo>
                    <a:pt x="412" y="2919"/>
                    <a:pt x="488" y="2924"/>
                    <a:pt x="564" y="2924"/>
                  </a:cubicBezTo>
                  <a:cubicBezTo>
                    <a:pt x="608" y="2924"/>
                    <a:pt x="653" y="2922"/>
                    <a:pt x="698" y="2919"/>
                  </a:cubicBezTo>
                  <a:cubicBezTo>
                    <a:pt x="963" y="2903"/>
                    <a:pt x="1228" y="2861"/>
                    <a:pt x="1493" y="2803"/>
                  </a:cubicBezTo>
                  <a:cubicBezTo>
                    <a:pt x="1717" y="2745"/>
                    <a:pt x="1941" y="2679"/>
                    <a:pt x="2156" y="2596"/>
                  </a:cubicBezTo>
                  <a:cubicBezTo>
                    <a:pt x="2181" y="2596"/>
                    <a:pt x="2198" y="2588"/>
                    <a:pt x="2223" y="2580"/>
                  </a:cubicBezTo>
                  <a:cubicBezTo>
                    <a:pt x="2537" y="2505"/>
                    <a:pt x="2827" y="2397"/>
                    <a:pt x="3059" y="2165"/>
                  </a:cubicBezTo>
                  <a:cubicBezTo>
                    <a:pt x="3093" y="2124"/>
                    <a:pt x="3076" y="2058"/>
                    <a:pt x="3043" y="2016"/>
                  </a:cubicBezTo>
                  <a:cubicBezTo>
                    <a:pt x="3043" y="2016"/>
                    <a:pt x="3035" y="2016"/>
                    <a:pt x="3035" y="2008"/>
                  </a:cubicBezTo>
                  <a:cubicBezTo>
                    <a:pt x="3407" y="1751"/>
                    <a:pt x="3764" y="1445"/>
                    <a:pt x="4054" y="1097"/>
                  </a:cubicBezTo>
                  <a:cubicBezTo>
                    <a:pt x="4161" y="956"/>
                    <a:pt x="4261" y="807"/>
                    <a:pt x="4344" y="649"/>
                  </a:cubicBezTo>
                  <a:cubicBezTo>
                    <a:pt x="4435" y="492"/>
                    <a:pt x="4543" y="293"/>
                    <a:pt x="4501" y="102"/>
                  </a:cubicBezTo>
                  <a:cubicBezTo>
                    <a:pt x="4488" y="44"/>
                    <a:pt x="4445" y="1"/>
                    <a:pt x="4391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6517275" y="4337650"/>
              <a:ext cx="94900" cy="172875"/>
            </a:xfrm>
            <a:custGeom>
              <a:rect b="b" l="l" r="r" t="t"/>
              <a:pathLst>
                <a:path extrusionOk="0" h="6915" w="3796">
                  <a:moveTo>
                    <a:pt x="597" y="0"/>
                  </a:moveTo>
                  <a:cubicBezTo>
                    <a:pt x="570" y="0"/>
                    <a:pt x="542" y="4"/>
                    <a:pt x="514" y="10"/>
                  </a:cubicBezTo>
                  <a:cubicBezTo>
                    <a:pt x="324" y="52"/>
                    <a:pt x="191" y="217"/>
                    <a:pt x="133" y="400"/>
                  </a:cubicBezTo>
                  <a:cubicBezTo>
                    <a:pt x="0" y="839"/>
                    <a:pt x="266" y="1286"/>
                    <a:pt x="514" y="1634"/>
                  </a:cubicBezTo>
                  <a:cubicBezTo>
                    <a:pt x="539" y="1676"/>
                    <a:pt x="572" y="1717"/>
                    <a:pt x="605" y="1767"/>
                  </a:cubicBezTo>
                  <a:cubicBezTo>
                    <a:pt x="547" y="1800"/>
                    <a:pt x="522" y="1883"/>
                    <a:pt x="572" y="1933"/>
                  </a:cubicBezTo>
                  <a:cubicBezTo>
                    <a:pt x="879" y="2272"/>
                    <a:pt x="1160" y="2629"/>
                    <a:pt x="1409" y="3001"/>
                  </a:cubicBezTo>
                  <a:cubicBezTo>
                    <a:pt x="1409" y="3068"/>
                    <a:pt x="1401" y="3126"/>
                    <a:pt x="1392" y="3192"/>
                  </a:cubicBezTo>
                  <a:cubicBezTo>
                    <a:pt x="1359" y="3424"/>
                    <a:pt x="1326" y="3648"/>
                    <a:pt x="1351" y="3880"/>
                  </a:cubicBezTo>
                  <a:cubicBezTo>
                    <a:pt x="1384" y="4352"/>
                    <a:pt x="1550" y="4808"/>
                    <a:pt x="1740" y="5230"/>
                  </a:cubicBezTo>
                  <a:cubicBezTo>
                    <a:pt x="1947" y="5669"/>
                    <a:pt x="2204" y="6117"/>
                    <a:pt x="2552" y="6465"/>
                  </a:cubicBezTo>
                  <a:cubicBezTo>
                    <a:pt x="2756" y="6668"/>
                    <a:pt x="3080" y="6914"/>
                    <a:pt x="3388" y="6914"/>
                  </a:cubicBezTo>
                  <a:cubicBezTo>
                    <a:pt x="3506" y="6914"/>
                    <a:pt x="3623" y="6878"/>
                    <a:pt x="3729" y="6788"/>
                  </a:cubicBezTo>
                  <a:cubicBezTo>
                    <a:pt x="3795" y="6738"/>
                    <a:pt x="3787" y="6664"/>
                    <a:pt x="3729" y="6614"/>
                  </a:cubicBezTo>
                  <a:cubicBezTo>
                    <a:pt x="3489" y="6382"/>
                    <a:pt x="3273" y="6125"/>
                    <a:pt x="3099" y="5843"/>
                  </a:cubicBezTo>
                  <a:cubicBezTo>
                    <a:pt x="3008" y="5711"/>
                    <a:pt x="2925" y="5562"/>
                    <a:pt x="2859" y="5412"/>
                  </a:cubicBezTo>
                  <a:cubicBezTo>
                    <a:pt x="2793" y="5288"/>
                    <a:pt x="2735" y="5147"/>
                    <a:pt x="2735" y="5006"/>
                  </a:cubicBezTo>
                  <a:cubicBezTo>
                    <a:pt x="2735" y="4940"/>
                    <a:pt x="2751" y="4882"/>
                    <a:pt x="2784" y="4824"/>
                  </a:cubicBezTo>
                  <a:cubicBezTo>
                    <a:pt x="2826" y="4758"/>
                    <a:pt x="2867" y="4700"/>
                    <a:pt x="2875" y="4625"/>
                  </a:cubicBezTo>
                  <a:cubicBezTo>
                    <a:pt x="2900" y="4451"/>
                    <a:pt x="2743" y="4360"/>
                    <a:pt x="2610" y="4286"/>
                  </a:cubicBezTo>
                  <a:cubicBezTo>
                    <a:pt x="2461" y="4203"/>
                    <a:pt x="2320" y="4103"/>
                    <a:pt x="2188" y="3996"/>
                  </a:cubicBezTo>
                  <a:cubicBezTo>
                    <a:pt x="2063" y="3896"/>
                    <a:pt x="1939" y="3788"/>
                    <a:pt x="1881" y="3639"/>
                  </a:cubicBezTo>
                  <a:cubicBezTo>
                    <a:pt x="1807" y="3457"/>
                    <a:pt x="1815" y="3267"/>
                    <a:pt x="1823" y="3076"/>
                  </a:cubicBezTo>
                  <a:cubicBezTo>
                    <a:pt x="1840" y="2894"/>
                    <a:pt x="1856" y="2703"/>
                    <a:pt x="1865" y="2521"/>
                  </a:cubicBezTo>
                  <a:cubicBezTo>
                    <a:pt x="1873" y="2513"/>
                    <a:pt x="1881" y="2513"/>
                    <a:pt x="1889" y="2504"/>
                  </a:cubicBezTo>
                  <a:cubicBezTo>
                    <a:pt x="2022" y="2397"/>
                    <a:pt x="2179" y="2264"/>
                    <a:pt x="2163" y="2082"/>
                  </a:cubicBezTo>
                  <a:cubicBezTo>
                    <a:pt x="2171" y="2073"/>
                    <a:pt x="2171" y="2057"/>
                    <a:pt x="2163" y="2049"/>
                  </a:cubicBezTo>
                  <a:cubicBezTo>
                    <a:pt x="2163" y="2049"/>
                    <a:pt x="2163" y="2040"/>
                    <a:pt x="2155" y="2040"/>
                  </a:cubicBezTo>
                  <a:cubicBezTo>
                    <a:pt x="2155" y="2024"/>
                    <a:pt x="2146" y="2007"/>
                    <a:pt x="2138" y="1991"/>
                  </a:cubicBezTo>
                  <a:cubicBezTo>
                    <a:pt x="2055" y="1808"/>
                    <a:pt x="1823" y="1783"/>
                    <a:pt x="1657" y="1717"/>
                  </a:cubicBezTo>
                  <a:cubicBezTo>
                    <a:pt x="1475" y="1651"/>
                    <a:pt x="1301" y="1551"/>
                    <a:pt x="1152" y="1419"/>
                  </a:cubicBezTo>
                  <a:cubicBezTo>
                    <a:pt x="1003" y="1278"/>
                    <a:pt x="895" y="1096"/>
                    <a:pt x="854" y="905"/>
                  </a:cubicBezTo>
                  <a:cubicBezTo>
                    <a:pt x="829" y="806"/>
                    <a:pt x="821" y="706"/>
                    <a:pt x="837" y="615"/>
                  </a:cubicBezTo>
                  <a:cubicBezTo>
                    <a:pt x="845" y="507"/>
                    <a:pt x="887" y="408"/>
                    <a:pt x="887" y="309"/>
                  </a:cubicBezTo>
                  <a:cubicBezTo>
                    <a:pt x="894" y="130"/>
                    <a:pt x="765" y="0"/>
                    <a:pt x="597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6487850" y="4209475"/>
              <a:ext cx="56175" cy="120100"/>
            </a:xfrm>
            <a:custGeom>
              <a:rect b="b" l="l" r="r" t="t"/>
              <a:pathLst>
                <a:path extrusionOk="0" h="4804" w="2247">
                  <a:moveTo>
                    <a:pt x="243" y="0"/>
                  </a:moveTo>
                  <a:cubicBezTo>
                    <a:pt x="198" y="0"/>
                    <a:pt x="156" y="32"/>
                    <a:pt x="150" y="83"/>
                  </a:cubicBezTo>
                  <a:cubicBezTo>
                    <a:pt x="133" y="241"/>
                    <a:pt x="191" y="390"/>
                    <a:pt x="249" y="539"/>
                  </a:cubicBezTo>
                  <a:cubicBezTo>
                    <a:pt x="316" y="688"/>
                    <a:pt x="390" y="837"/>
                    <a:pt x="457" y="986"/>
                  </a:cubicBezTo>
                  <a:cubicBezTo>
                    <a:pt x="581" y="1260"/>
                    <a:pt x="697" y="1533"/>
                    <a:pt x="780" y="1815"/>
                  </a:cubicBezTo>
                  <a:cubicBezTo>
                    <a:pt x="689" y="1657"/>
                    <a:pt x="581" y="1508"/>
                    <a:pt x="473" y="1359"/>
                  </a:cubicBezTo>
                  <a:cubicBezTo>
                    <a:pt x="357" y="1202"/>
                    <a:pt x="225" y="1061"/>
                    <a:pt x="92" y="903"/>
                  </a:cubicBezTo>
                  <a:cubicBezTo>
                    <a:pt x="84" y="895"/>
                    <a:pt x="73" y="891"/>
                    <a:pt x="62" y="891"/>
                  </a:cubicBezTo>
                  <a:cubicBezTo>
                    <a:pt x="32" y="891"/>
                    <a:pt x="1" y="922"/>
                    <a:pt x="26" y="953"/>
                  </a:cubicBezTo>
                  <a:cubicBezTo>
                    <a:pt x="133" y="1119"/>
                    <a:pt x="233" y="1293"/>
                    <a:pt x="332" y="1459"/>
                  </a:cubicBezTo>
                  <a:cubicBezTo>
                    <a:pt x="432" y="1624"/>
                    <a:pt x="531" y="1790"/>
                    <a:pt x="614" y="1956"/>
                  </a:cubicBezTo>
                  <a:cubicBezTo>
                    <a:pt x="689" y="2097"/>
                    <a:pt x="747" y="2237"/>
                    <a:pt x="788" y="2387"/>
                  </a:cubicBezTo>
                  <a:cubicBezTo>
                    <a:pt x="738" y="2428"/>
                    <a:pt x="664" y="2445"/>
                    <a:pt x="597" y="2461"/>
                  </a:cubicBezTo>
                  <a:cubicBezTo>
                    <a:pt x="481" y="2478"/>
                    <a:pt x="324" y="2469"/>
                    <a:pt x="233" y="2552"/>
                  </a:cubicBezTo>
                  <a:cubicBezTo>
                    <a:pt x="117" y="2660"/>
                    <a:pt x="208" y="2817"/>
                    <a:pt x="274" y="2925"/>
                  </a:cubicBezTo>
                  <a:cubicBezTo>
                    <a:pt x="407" y="3157"/>
                    <a:pt x="606" y="3373"/>
                    <a:pt x="672" y="3646"/>
                  </a:cubicBezTo>
                  <a:cubicBezTo>
                    <a:pt x="738" y="3928"/>
                    <a:pt x="606" y="4234"/>
                    <a:pt x="755" y="4508"/>
                  </a:cubicBezTo>
                  <a:cubicBezTo>
                    <a:pt x="843" y="4663"/>
                    <a:pt x="997" y="4764"/>
                    <a:pt x="1154" y="4764"/>
                  </a:cubicBezTo>
                  <a:cubicBezTo>
                    <a:pt x="1190" y="4764"/>
                    <a:pt x="1225" y="4759"/>
                    <a:pt x="1260" y="4748"/>
                  </a:cubicBezTo>
                  <a:cubicBezTo>
                    <a:pt x="1260" y="4776"/>
                    <a:pt x="1287" y="4804"/>
                    <a:pt x="1311" y="4804"/>
                  </a:cubicBezTo>
                  <a:cubicBezTo>
                    <a:pt x="1323" y="4804"/>
                    <a:pt x="1335" y="4797"/>
                    <a:pt x="1343" y="4781"/>
                  </a:cubicBezTo>
                  <a:cubicBezTo>
                    <a:pt x="1376" y="4723"/>
                    <a:pt x="1418" y="4673"/>
                    <a:pt x="1459" y="4615"/>
                  </a:cubicBezTo>
                  <a:cubicBezTo>
                    <a:pt x="1542" y="4541"/>
                    <a:pt x="1608" y="4441"/>
                    <a:pt x="1666" y="4350"/>
                  </a:cubicBezTo>
                  <a:cubicBezTo>
                    <a:pt x="1691" y="4317"/>
                    <a:pt x="1708" y="4284"/>
                    <a:pt x="1732" y="4251"/>
                  </a:cubicBezTo>
                  <a:cubicBezTo>
                    <a:pt x="1832" y="4110"/>
                    <a:pt x="1923" y="3952"/>
                    <a:pt x="1981" y="3778"/>
                  </a:cubicBezTo>
                  <a:cubicBezTo>
                    <a:pt x="1989" y="3762"/>
                    <a:pt x="1998" y="3745"/>
                    <a:pt x="1998" y="3729"/>
                  </a:cubicBezTo>
                  <a:cubicBezTo>
                    <a:pt x="2031" y="3663"/>
                    <a:pt x="2064" y="3588"/>
                    <a:pt x="2089" y="3522"/>
                  </a:cubicBezTo>
                  <a:cubicBezTo>
                    <a:pt x="2147" y="3381"/>
                    <a:pt x="2246" y="3215"/>
                    <a:pt x="2163" y="3066"/>
                  </a:cubicBezTo>
                  <a:cubicBezTo>
                    <a:pt x="2089" y="2933"/>
                    <a:pt x="1931" y="2875"/>
                    <a:pt x="1824" y="2784"/>
                  </a:cubicBezTo>
                  <a:cubicBezTo>
                    <a:pt x="1807" y="2759"/>
                    <a:pt x="1790" y="2735"/>
                    <a:pt x="1782" y="2710"/>
                  </a:cubicBezTo>
                  <a:cubicBezTo>
                    <a:pt x="1732" y="2635"/>
                    <a:pt x="1691" y="2552"/>
                    <a:pt x="1666" y="2469"/>
                  </a:cubicBezTo>
                  <a:cubicBezTo>
                    <a:pt x="1633" y="2362"/>
                    <a:pt x="1625" y="2246"/>
                    <a:pt x="1625" y="2138"/>
                  </a:cubicBezTo>
                  <a:cubicBezTo>
                    <a:pt x="1625" y="1947"/>
                    <a:pt x="1633" y="1765"/>
                    <a:pt x="1600" y="1575"/>
                  </a:cubicBezTo>
                  <a:cubicBezTo>
                    <a:pt x="1534" y="1251"/>
                    <a:pt x="1393" y="937"/>
                    <a:pt x="1194" y="680"/>
                  </a:cubicBezTo>
                  <a:cubicBezTo>
                    <a:pt x="954" y="373"/>
                    <a:pt x="639" y="133"/>
                    <a:pt x="283" y="9"/>
                  </a:cubicBezTo>
                  <a:cubicBezTo>
                    <a:pt x="269" y="3"/>
                    <a:pt x="256" y="0"/>
                    <a:pt x="243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6479375" y="4224175"/>
              <a:ext cx="5825" cy="6325"/>
            </a:xfrm>
            <a:custGeom>
              <a:rect b="b" l="l" r="r" t="t"/>
              <a:pathLst>
                <a:path extrusionOk="0" h="253" w="233">
                  <a:moveTo>
                    <a:pt x="33" y="1"/>
                  </a:moveTo>
                  <a:cubicBezTo>
                    <a:pt x="17" y="1"/>
                    <a:pt x="8" y="9"/>
                    <a:pt x="8" y="25"/>
                  </a:cubicBezTo>
                  <a:cubicBezTo>
                    <a:pt x="0" y="50"/>
                    <a:pt x="8" y="67"/>
                    <a:pt x="17" y="92"/>
                  </a:cubicBezTo>
                  <a:cubicBezTo>
                    <a:pt x="25" y="117"/>
                    <a:pt x="42" y="125"/>
                    <a:pt x="58" y="141"/>
                  </a:cubicBezTo>
                  <a:cubicBezTo>
                    <a:pt x="83" y="175"/>
                    <a:pt x="108" y="208"/>
                    <a:pt x="133" y="233"/>
                  </a:cubicBezTo>
                  <a:cubicBezTo>
                    <a:pt x="142" y="246"/>
                    <a:pt x="156" y="252"/>
                    <a:pt x="171" y="252"/>
                  </a:cubicBezTo>
                  <a:cubicBezTo>
                    <a:pt x="183" y="252"/>
                    <a:pt x="196" y="248"/>
                    <a:pt x="207" y="241"/>
                  </a:cubicBezTo>
                  <a:cubicBezTo>
                    <a:pt x="224" y="224"/>
                    <a:pt x="232" y="191"/>
                    <a:pt x="216" y="166"/>
                  </a:cubicBezTo>
                  <a:cubicBezTo>
                    <a:pt x="191" y="141"/>
                    <a:pt x="166" y="108"/>
                    <a:pt x="141" y="75"/>
                  </a:cubicBezTo>
                  <a:cubicBezTo>
                    <a:pt x="124" y="59"/>
                    <a:pt x="116" y="42"/>
                    <a:pt x="100" y="25"/>
                  </a:cubicBezTo>
                  <a:cubicBezTo>
                    <a:pt x="83" y="17"/>
                    <a:pt x="58" y="1"/>
                    <a:pt x="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6491375" y="4247275"/>
              <a:ext cx="7225" cy="9575"/>
            </a:xfrm>
            <a:custGeom>
              <a:rect b="b" l="l" r="r" t="t"/>
              <a:pathLst>
                <a:path extrusionOk="0" h="383" w="289">
                  <a:moveTo>
                    <a:pt x="46" y="0"/>
                  </a:moveTo>
                  <a:cubicBezTo>
                    <a:pt x="36" y="0"/>
                    <a:pt x="26" y="5"/>
                    <a:pt x="17" y="13"/>
                  </a:cubicBezTo>
                  <a:cubicBezTo>
                    <a:pt x="1" y="21"/>
                    <a:pt x="1" y="46"/>
                    <a:pt x="9" y="63"/>
                  </a:cubicBezTo>
                  <a:cubicBezTo>
                    <a:pt x="50" y="121"/>
                    <a:pt x="84" y="170"/>
                    <a:pt x="117" y="220"/>
                  </a:cubicBezTo>
                  <a:cubicBezTo>
                    <a:pt x="133" y="245"/>
                    <a:pt x="158" y="278"/>
                    <a:pt x="175" y="303"/>
                  </a:cubicBezTo>
                  <a:cubicBezTo>
                    <a:pt x="183" y="311"/>
                    <a:pt x="191" y="328"/>
                    <a:pt x="200" y="336"/>
                  </a:cubicBezTo>
                  <a:cubicBezTo>
                    <a:pt x="216" y="353"/>
                    <a:pt x="224" y="361"/>
                    <a:pt x="241" y="377"/>
                  </a:cubicBezTo>
                  <a:cubicBezTo>
                    <a:pt x="245" y="381"/>
                    <a:pt x="249" y="383"/>
                    <a:pt x="254" y="383"/>
                  </a:cubicBezTo>
                  <a:cubicBezTo>
                    <a:pt x="270" y="383"/>
                    <a:pt x="289" y="364"/>
                    <a:pt x="282" y="344"/>
                  </a:cubicBezTo>
                  <a:cubicBezTo>
                    <a:pt x="274" y="328"/>
                    <a:pt x="266" y="311"/>
                    <a:pt x="258" y="295"/>
                  </a:cubicBezTo>
                  <a:cubicBezTo>
                    <a:pt x="258" y="278"/>
                    <a:pt x="241" y="270"/>
                    <a:pt x="233" y="253"/>
                  </a:cubicBezTo>
                  <a:cubicBezTo>
                    <a:pt x="216" y="228"/>
                    <a:pt x="200" y="203"/>
                    <a:pt x="183" y="179"/>
                  </a:cubicBezTo>
                  <a:cubicBezTo>
                    <a:pt x="150" y="121"/>
                    <a:pt x="108" y="71"/>
                    <a:pt x="75" y="13"/>
                  </a:cubicBezTo>
                  <a:cubicBezTo>
                    <a:pt x="67" y="5"/>
                    <a:pt x="57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6494475" y="4264000"/>
              <a:ext cx="3975" cy="7575"/>
            </a:xfrm>
            <a:custGeom>
              <a:rect b="b" l="l" r="r" t="t"/>
              <a:pathLst>
                <a:path extrusionOk="0" h="303" w="159">
                  <a:moveTo>
                    <a:pt x="56" y="0"/>
                  </a:moveTo>
                  <a:cubicBezTo>
                    <a:pt x="49" y="0"/>
                    <a:pt x="41" y="2"/>
                    <a:pt x="34" y="7"/>
                  </a:cubicBezTo>
                  <a:cubicBezTo>
                    <a:pt x="9" y="15"/>
                    <a:pt x="1" y="40"/>
                    <a:pt x="9" y="65"/>
                  </a:cubicBezTo>
                  <a:cubicBezTo>
                    <a:pt x="26" y="106"/>
                    <a:pt x="34" y="139"/>
                    <a:pt x="51" y="181"/>
                  </a:cubicBezTo>
                  <a:cubicBezTo>
                    <a:pt x="59" y="197"/>
                    <a:pt x="59" y="222"/>
                    <a:pt x="67" y="239"/>
                  </a:cubicBezTo>
                  <a:cubicBezTo>
                    <a:pt x="84" y="255"/>
                    <a:pt x="92" y="272"/>
                    <a:pt x="100" y="288"/>
                  </a:cubicBezTo>
                  <a:cubicBezTo>
                    <a:pt x="105" y="298"/>
                    <a:pt x="116" y="302"/>
                    <a:pt x="125" y="302"/>
                  </a:cubicBezTo>
                  <a:cubicBezTo>
                    <a:pt x="132" y="302"/>
                    <a:pt x="138" y="300"/>
                    <a:pt x="142" y="297"/>
                  </a:cubicBezTo>
                  <a:cubicBezTo>
                    <a:pt x="158" y="297"/>
                    <a:pt x="158" y="280"/>
                    <a:pt x="158" y="264"/>
                  </a:cubicBezTo>
                  <a:cubicBezTo>
                    <a:pt x="158" y="247"/>
                    <a:pt x="158" y="222"/>
                    <a:pt x="158" y="206"/>
                  </a:cubicBezTo>
                  <a:cubicBezTo>
                    <a:pt x="150" y="189"/>
                    <a:pt x="142" y="164"/>
                    <a:pt x="134" y="139"/>
                  </a:cubicBezTo>
                  <a:lnTo>
                    <a:pt x="134" y="139"/>
                  </a:lnTo>
                  <a:lnTo>
                    <a:pt x="142" y="148"/>
                  </a:lnTo>
                  <a:lnTo>
                    <a:pt x="100" y="32"/>
                  </a:lnTo>
                  <a:cubicBezTo>
                    <a:pt x="94" y="14"/>
                    <a:pt x="76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6691675" y="4124075"/>
              <a:ext cx="68375" cy="87600"/>
            </a:xfrm>
            <a:custGeom>
              <a:rect b="b" l="l" r="r" t="t"/>
              <a:pathLst>
                <a:path extrusionOk="0" h="3504" w="2735">
                  <a:moveTo>
                    <a:pt x="1391" y="1"/>
                  </a:moveTo>
                  <a:cubicBezTo>
                    <a:pt x="1363" y="1"/>
                    <a:pt x="1336" y="24"/>
                    <a:pt x="1351" y="61"/>
                  </a:cubicBezTo>
                  <a:cubicBezTo>
                    <a:pt x="1467" y="359"/>
                    <a:pt x="1558" y="674"/>
                    <a:pt x="1625" y="989"/>
                  </a:cubicBezTo>
                  <a:cubicBezTo>
                    <a:pt x="1592" y="1038"/>
                    <a:pt x="1558" y="1080"/>
                    <a:pt x="1509" y="1121"/>
                  </a:cubicBezTo>
                  <a:cubicBezTo>
                    <a:pt x="1418" y="1212"/>
                    <a:pt x="1293" y="1279"/>
                    <a:pt x="1161" y="1295"/>
                  </a:cubicBezTo>
                  <a:cubicBezTo>
                    <a:pt x="1134" y="1299"/>
                    <a:pt x="1108" y="1300"/>
                    <a:pt x="1082" y="1300"/>
                  </a:cubicBezTo>
                  <a:cubicBezTo>
                    <a:pt x="856" y="1300"/>
                    <a:pt x="650" y="1174"/>
                    <a:pt x="531" y="980"/>
                  </a:cubicBezTo>
                  <a:cubicBezTo>
                    <a:pt x="511" y="951"/>
                    <a:pt x="476" y="936"/>
                    <a:pt x="443" y="936"/>
                  </a:cubicBezTo>
                  <a:cubicBezTo>
                    <a:pt x="420" y="936"/>
                    <a:pt x="398" y="942"/>
                    <a:pt x="382" y="956"/>
                  </a:cubicBezTo>
                  <a:cubicBezTo>
                    <a:pt x="216" y="1088"/>
                    <a:pt x="200" y="1287"/>
                    <a:pt x="166" y="1478"/>
                  </a:cubicBezTo>
                  <a:cubicBezTo>
                    <a:pt x="133" y="1726"/>
                    <a:pt x="100" y="1966"/>
                    <a:pt x="67" y="2215"/>
                  </a:cubicBezTo>
                  <a:cubicBezTo>
                    <a:pt x="59" y="2314"/>
                    <a:pt x="34" y="2414"/>
                    <a:pt x="75" y="2513"/>
                  </a:cubicBezTo>
                  <a:lnTo>
                    <a:pt x="84" y="2521"/>
                  </a:lnTo>
                  <a:cubicBezTo>
                    <a:pt x="75" y="2521"/>
                    <a:pt x="67" y="2521"/>
                    <a:pt x="67" y="2530"/>
                  </a:cubicBezTo>
                  <a:cubicBezTo>
                    <a:pt x="1" y="2546"/>
                    <a:pt x="34" y="2629"/>
                    <a:pt x="92" y="2629"/>
                  </a:cubicBezTo>
                  <a:lnTo>
                    <a:pt x="200" y="2629"/>
                  </a:lnTo>
                  <a:cubicBezTo>
                    <a:pt x="233" y="2637"/>
                    <a:pt x="274" y="2646"/>
                    <a:pt x="316" y="2646"/>
                  </a:cubicBezTo>
                  <a:cubicBezTo>
                    <a:pt x="465" y="2662"/>
                    <a:pt x="614" y="2687"/>
                    <a:pt x="763" y="2729"/>
                  </a:cubicBezTo>
                  <a:cubicBezTo>
                    <a:pt x="1012" y="2803"/>
                    <a:pt x="1252" y="2927"/>
                    <a:pt x="1459" y="3068"/>
                  </a:cubicBezTo>
                  <a:cubicBezTo>
                    <a:pt x="1666" y="3201"/>
                    <a:pt x="1848" y="3416"/>
                    <a:pt x="2089" y="3483"/>
                  </a:cubicBezTo>
                  <a:cubicBezTo>
                    <a:pt x="2140" y="3497"/>
                    <a:pt x="2190" y="3504"/>
                    <a:pt x="2240" y="3504"/>
                  </a:cubicBezTo>
                  <a:cubicBezTo>
                    <a:pt x="2424" y="3504"/>
                    <a:pt x="2589" y="3407"/>
                    <a:pt x="2660" y="3217"/>
                  </a:cubicBezTo>
                  <a:cubicBezTo>
                    <a:pt x="2735" y="3002"/>
                    <a:pt x="2702" y="2745"/>
                    <a:pt x="2685" y="2521"/>
                  </a:cubicBezTo>
                  <a:cubicBezTo>
                    <a:pt x="2669" y="2265"/>
                    <a:pt x="2627" y="2000"/>
                    <a:pt x="2553" y="1751"/>
                  </a:cubicBezTo>
                  <a:cubicBezTo>
                    <a:pt x="2486" y="1494"/>
                    <a:pt x="2387" y="1254"/>
                    <a:pt x="2263" y="1022"/>
                  </a:cubicBezTo>
                  <a:cubicBezTo>
                    <a:pt x="2254" y="1014"/>
                    <a:pt x="2254" y="1014"/>
                    <a:pt x="2246" y="1005"/>
                  </a:cubicBezTo>
                  <a:cubicBezTo>
                    <a:pt x="2205" y="831"/>
                    <a:pt x="2147" y="657"/>
                    <a:pt x="2064" y="500"/>
                  </a:cubicBezTo>
                  <a:cubicBezTo>
                    <a:pt x="1973" y="334"/>
                    <a:pt x="1857" y="218"/>
                    <a:pt x="1716" y="94"/>
                  </a:cubicBezTo>
                  <a:cubicBezTo>
                    <a:pt x="1706" y="85"/>
                    <a:pt x="1695" y="82"/>
                    <a:pt x="1684" y="82"/>
                  </a:cubicBezTo>
                  <a:cubicBezTo>
                    <a:pt x="1641" y="82"/>
                    <a:pt x="1600" y="137"/>
                    <a:pt x="1633" y="177"/>
                  </a:cubicBezTo>
                  <a:cubicBezTo>
                    <a:pt x="1741" y="301"/>
                    <a:pt x="1815" y="467"/>
                    <a:pt x="1882" y="616"/>
                  </a:cubicBezTo>
                  <a:cubicBezTo>
                    <a:pt x="1890" y="641"/>
                    <a:pt x="1898" y="666"/>
                    <a:pt x="1906" y="690"/>
                  </a:cubicBezTo>
                  <a:cubicBezTo>
                    <a:pt x="1857" y="707"/>
                    <a:pt x="1815" y="740"/>
                    <a:pt x="1774" y="782"/>
                  </a:cubicBezTo>
                  <a:cubicBezTo>
                    <a:pt x="1749" y="690"/>
                    <a:pt x="1716" y="608"/>
                    <a:pt x="1683" y="516"/>
                  </a:cubicBezTo>
                  <a:cubicBezTo>
                    <a:pt x="1616" y="351"/>
                    <a:pt x="1525" y="185"/>
                    <a:pt x="1434" y="28"/>
                  </a:cubicBezTo>
                  <a:cubicBezTo>
                    <a:pt x="1425" y="9"/>
                    <a:pt x="1408" y="1"/>
                    <a:pt x="1391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6686275" y="4244250"/>
              <a:ext cx="18900" cy="39200"/>
            </a:xfrm>
            <a:custGeom>
              <a:rect b="b" l="l" r="r" t="t"/>
              <a:pathLst>
                <a:path extrusionOk="0" h="1568" w="756">
                  <a:moveTo>
                    <a:pt x="55" y="1"/>
                  </a:moveTo>
                  <a:cubicBezTo>
                    <a:pt x="28" y="1"/>
                    <a:pt x="0" y="30"/>
                    <a:pt x="18" y="59"/>
                  </a:cubicBezTo>
                  <a:cubicBezTo>
                    <a:pt x="134" y="283"/>
                    <a:pt x="225" y="532"/>
                    <a:pt x="308" y="772"/>
                  </a:cubicBezTo>
                  <a:cubicBezTo>
                    <a:pt x="349" y="888"/>
                    <a:pt x="391" y="1004"/>
                    <a:pt x="424" y="1128"/>
                  </a:cubicBezTo>
                  <a:cubicBezTo>
                    <a:pt x="465" y="1252"/>
                    <a:pt x="490" y="1377"/>
                    <a:pt x="540" y="1501"/>
                  </a:cubicBezTo>
                  <a:cubicBezTo>
                    <a:pt x="548" y="1534"/>
                    <a:pt x="590" y="1567"/>
                    <a:pt x="623" y="1567"/>
                  </a:cubicBezTo>
                  <a:cubicBezTo>
                    <a:pt x="656" y="1567"/>
                    <a:pt x="681" y="1567"/>
                    <a:pt x="706" y="1542"/>
                  </a:cubicBezTo>
                  <a:cubicBezTo>
                    <a:pt x="739" y="1526"/>
                    <a:pt x="755" y="1476"/>
                    <a:pt x="747" y="1443"/>
                  </a:cubicBezTo>
                  <a:cubicBezTo>
                    <a:pt x="730" y="1319"/>
                    <a:pt x="681" y="1186"/>
                    <a:pt x="639" y="1070"/>
                  </a:cubicBezTo>
                  <a:cubicBezTo>
                    <a:pt x="590" y="938"/>
                    <a:pt x="540" y="813"/>
                    <a:pt x="482" y="697"/>
                  </a:cubicBezTo>
                  <a:cubicBezTo>
                    <a:pt x="374" y="457"/>
                    <a:pt x="233" y="242"/>
                    <a:pt x="84" y="18"/>
                  </a:cubicBezTo>
                  <a:cubicBezTo>
                    <a:pt x="77" y="6"/>
                    <a:pt x="66" y="1"/>
                    <a:pt x="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6706175" y="4265200"/>
              <a:ext cx="4175" cy="9050"/>
            </a:xfrm>
            <a:custGeom>
              <a:rect b="b" l="l" r="r" t="t"/>
              <a:pathLst>
                <a:path extrusionOk="0" h="362" w="167">
                  <a:moveTo>
                    <a:pt x="142" y="191"/>
                  </a:moveTo>
                  <a:cubicBezTo>
                    <a:pt x="142" y="195"/>
                    <a:pt x="144" y="197"/>
                    <a:pt x="145" y="197"/>
                  </a:cubicBezTo>
                  <a:cubicBezTo>
                    <a:pt x="146" y="197"/>
                    <a:pt x="146" y="195"/>
                    <a:pt x="142" y="191"/>
                  </a:cubicBezTo>
                  <a:close/>
                  <a:moveTo>
                    <a:pt x="50" y="0"/>
                  </a:moveTo>
                  <a:cubicBezTo>
                    <a:pt x="17" y="8"/>
                    <a:pt x="1" y="33"/>
                    <a:pt x="1" y="66"/>
                  </a:cubicBezTo>
                  <a:cubicBezTo>
                    <a:pt x="9" y="116"/>
                    <a:pt x="17" y="166"/>
                    <a:pt x="26" y="216"/>
                  </a:cubicBezTo>
                  <a:cubicBezTo>
                    <a:pt x="34" y="240"/>
                    <a:pt x="42" y="265"/>
                    <a:pt x="59" y="298"/>
                  </a:cubicBezTo>
                  <a:cubicBezTo>
                    <a:pt x="67" y="323"/>
                    <a:pt x="84" y="348"/>
                    <a:pt x="117" y="356"/>
                  </a:cubicBezTo>
                  <a:cubicBezTo>
                    <a:pt x="120" y="360"/>
                    <a:pt x="125" y="362"/>
                    <a:pt x="130" y="362"/>
                  </a:cubicBezTo>
                  <a:cubicBezTo>
                    <a:pt x="137" y="362"/>
                    <a:pt x="145" y="358"/>
                    <a:pt x="150" y="348"/>
                  </a:cubicBezTo>
                  <a:cubicBezTo>
                    <a:pt x="166" y="323"/>
                    <a:pt x="166" y="298"/>
                    <a:pt x="158" y="265"/>
                  </a:cubicBezTo>
                  <a:cubicBezTo>
                    <a:pt x="158" y="257"/>
                    <a:pt x="158" y="240"/>
                    <a:pt x="158" y="232"/>
                  </a:cubicBezTo>
                  <a:cubicBezTo>
                    <a:pt x="158" y="224"/>
                    <a:pt x="150" y="224"/>
                    <a:pt x="150" y="216"/>
                  </a:cubicBezTo>
                  <a:cubicBezTo>
                    <a:pt x="150" y="207"/>
                    <a:pt x="150" y="199"/>
                    <a:pt x="142" y="199"/>
                  </a:cubicBezTo>
                  <a:cubicBezTo>
                    <a:pt x="142" y="191"/>
                    <a:pt x="142" y="191"/>
                    <a:pt x="142" y="191"/>
                  </a:cubicBezTo>
                  <a:cubicBezTo>
                    <a:pt x="142" y="182"/>
                    <a:pt x="142" y="182"/>
                    <a:pt x="142" y="182"/>
                  </a:cubicBezTo>
                  <a:cubicBezTo>
                    <a:pt x="142" y="174"/>
                    <a:pt x="142" y="166"/>
                    <a:pt x="133" y="166"/>
                  </a:cubicBezTo>
                  <a:cubicBezTo>
                    <a:pt x="133" y="149"/>
                    <a:pt x="133" y="141"/>
                    <a:pt x="125" y="124"/>
                  </a:cubicBezTo>
                  <a:cubicBezTo>
                    <a:pt x="125" y="100"/>
                    <a:pt x="117" y="75"/>
                    <a:pt x="117" y="50"/>
                  </a:cubicBezTo>
                  <a:cubicBezTo>
                    <a:pt x="108" y="25"/>
                    <a:pt x="84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6714475" y="4269125"/>
              <a:ext cx="3325" cy="6575"/>
            </a:xfrm>
            <a:custGeom>
              <a:rect b="b" l="l" r="r" t="t"/>
              <a:pathLst>
                <a:path extrusionOk="0" h="263" w="133">
                  <a:moveTo>
                    <a:pt x="50" y="1"/>
                  </a:moveTo>
                  <a:cubicBezTo>
                    <a:pt x="25" y="9"/>
                    <a:pt x="0" y="34"/>
                    <a:pt x="0" y="67"/>
                  </a:cubicBezTo>
                  <a:cubicBezTo>
                    <a:pt x="8" y="100"/>
                    <a:pt x="8" y="125"/>
                    <a:pt x="17" y="158"/>
                  </a:cubicBezTo>
                  <a:cubicBezTo>
                    <a:pt x="17" y="166"/>
                    <a:pt x="25" y="183"/>
                    <a:pt x="25" y="199"/>
                  </a:cubicBezTo>
                  <a:cubicBezTo>
                    <a:pt x="25" y="208"/>
                    <a:pt x="33" y="216"/>
                    <a:pt x="33" y="216"/>
                  </a:cubicBezTo>
                  <a:cubicBezTo>
                    <a:pt x="33" y="224"/>
                    <a:pt x="42" y="233"/>
                    <a:pt x="42" y="241"/>
                  </a:cubicBezTo>
                  <a:cubicBezTo>
                    <a:pt x="50" y="241"/>
                    <a:pt x="50" y="249"/>
                    <a:pt x="58" y="257"/>
                  </a:cubicBezTo>
                  <a:cubicBezTo>
                    <a:pt x="65" y="261"/>
                    <a:pt x="73" y="263"/>
                    <a:pt x="81" y="263"/>
                  </a:cubicBezTo>
                  <a:cubicBezTo>
                    <a:pt x="92" y="263"/>
                    <a:pt x="103" y="259"/>
                    <a:pt x="108" y="249"/>
                  </a:cubicBezTo>
                  <a:cubicBezTo>
                    <a:pt x="116" y="241"/>
                    <a:pt x="124" y="233"/>
                    <a:pt x="124" y="224"/>
                  </a:cubicBezTo>
                  <a:cubicBezTo>
                    <a:pt x="124" y="224"/>
                    <a:pt x="124" y="216"/>
                    <a:pt x="133" y="208"/>
                  </a:cubicBezTo>
                  <a:cubicBezTo>
                    <a:pt x="133" y="199"/>
                    <a:pt x="133" y="191"/>
                    <a:pt x="133" y="183"/>
                  </a:cubicBezTo>
                  <a:cubicBezTo>
                    <a:pt x="133" y="166"/>
                    <a:pt x="124" y="158"/>
                    <a:pt x="124" y="141"/>
                  </a:cubicBezTo>
                  <a:cubicBezTo>
                    <a:pt x="124" y="108"/>
                    <a:pt x="124" y="83"/>
                    <a:pt x="116" y="50"/>
                  </a:cubicBezTo>
                  <a:cubicBezTo>
                    <a:pt x="108" y="25"/>
                    <a:pt x="83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6734150" y="4245350"/>
              <a:ext cx="12850" cy="14225"/>
            </a:xfrm>
            <a:custGeom>
              <a:rect b="b" l="l" r="r" t="t"/>
              <a:pathLst>
                <a:path extrusionOk="0" h="569" w="514">
                  <a:moveTo>
                    <a:pt x="430" y="0"/>
                  </a:moveTo>
                  <a:cubicBezTo>
                    <a:pt x="393" y="0"/>
                    <a:pt x="354" y="24"/>
                    <a:pt x="332" y="40"/>
                  </a:cubicBezTo>
                  <a:cubicBezTo>
                    <a:pt x="265" y="98"/>
                    <a:pt x="216" y="164"/>
                    <a:pt x="166" y="231"/>
                  </a:cubicBezTo>
                  <a:cubicBezTo>
                    <a:pt x="108" y="305"/>
                    <a:pt x="58" y="388"/>
                    <a:pt x="17" y="471"/>
                  </a:cubicBezTo>
                  <a:cubicBezTo>
                    <a:pt x="0" y="504"/>
                    <a:pt x="25" y="546"/>
                    <a:pt x="58" y="562"/>
                  </a:cubicBezTo>
                  <a:cubicBezTo>
                    <a:pt x="69" y="566"/>
                    <a:pt x="79" y="568"/>
                    <a:pt x="89" y="568"/>
                  </a:cubicBezTo>
                  <a:cubicBezTo>
                    <a:pt x="116" y="568"/>
                    <a:pt x="137" y="551"/>
                    <a:pt x="149" y="521"/>
                  </a:cubicBezTo>
                  <a:lnTo>
                    <a:pt x="158" y="512"/>
                  </a:lnTo>
                  <a:cubicBezTo>
                    <a:pt x="158" y="512"/>
                    <a:pt x="158" y="504"/>
                    <a:pt x="158" y="504"/>
                  </a:cubicBezTo>
                  <a:cubicBezTo>
                    <a:pt x="166" y="496"/>
                    <a:pt x="166" y="496"/>
                    <a:pt x="166" y="496"/>
                  </a:cubicBezTo>
                  <a:cubicBezTo>
                    <a:pt x="166" y="488"/>
                    <a:pt x="166" y="488"/>
                    <a:pt x="174" y="479"/>
                  </a:cubicBezTo>
                  <a:cubicBezTo>
                    <a:pt x="183" y="463"/>
                    <a:pt x="191" y="446"/>
                    <a:pt x="207" y="430"/>
                  </a:cubicBezTo>
                  <a:cubicBezTo>
                    <a:pt x="232" y="396"/>
                    <a:pt x="249" y="363"/>
                    <a:pt x="274" y="330"/>
                  </a:cubicBezTo>
                  <a:cubicBezTo>
                    <a:pt x="299" y="305"/>
                    <a:pt x="323" y="272"/>
                    <a:pt x="348" y="247"/>
                  </a:cubicBezTo>
                  <a:cubicBezTo>
                    <a:pt x="365" y="231"/>
                    <a:pt x="381" y="214"/>
                    <a:pt x="390" y="198"/>
                  </a:cubicBezTo>
                  <a:lnTo>
                    <a:pt x="398" y="189"/>
                  </a:lnTo>
                  <a:cubicBezTo>
                    <a:pt x="415" y="181"/>
                    <a:pt x="423" y="173"/>
                    <a:pt x="431" y="156"/>
                  </a:cubicBezTo>
                  <a:cubicBezTo>
                    <a:pt x="464" y="123"/>
                    <a:pt x="514" y="65"/>
                    <a:pt x="481" y="15"/>
                  </a:cubicBezTo>
                  <a:lnTo>
                    <a:pt x="481" y="15"/>
                  </a:lnTo>
                  <a:lnTo>
                    <a:pt x="481" y="24"/>
                  </a:lnTo>
                  <a:cubicBezTo>
                    <a:pt x="467" y="7"/>
                    <a:pt x="449" y="0"/>
                    <a:pt x="4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6731250" y="4246625"/>
              <a:ext cx="4375" cy="4300"/>
            </a:xfrm>
            <a:custGeom>
              <a:rect b="b" l="l" r="r" t="t"/>
              <a:pathLst>
                <a:path extrusionOk="0" h="172" w="175">
                  <a:moveTo>
                    <a:pt x="131" y="0"/>
                  </a:moveTo>
                  <a:cubicBezTo>
                    <a:pt x="123" y="0"/>
                    <a:pt x="115" y="2"/>
                    <a:pt x="108" y="6"/>
                  </a:cubicBezTo>
                  <a:cubicBezTo>
                    <a:pt x="100" y="14"/>
                    <a:pt x="91" y="22"/>
                    <a:pt x="83" y="22"/>
                  </a:cubicBezTo>
                  <a:lnTo>
                    <a:pt x="75" y="31"/>
                  </a:lnTo>
                  <a:cubicBezTo>
                    <a:pt x="67" y="39"/>
                    <a:pt x="58" y="47"/>
                    <a:pt x="58" y="55"/>
                  </a:cubicBezTo>
                  <a:cubicBezTo>
                    <a:pt x="42" y="64"/>
                    <a:pt x="25" y="80"/>
                    <a:pt x="17" y="97"/>
                  </a:cubicBezTo>
                  <a:cubicBezTo>
                    <a:pt x="9" y="105"/>
                    <a:pt x="0" y="122"/>
                    <a:pt x="0" y="130"/>
                  </a:cubicBezTo>
                  <a:cubicBezTo>
                    <a:pt x="9" y="147"/>
                    <a:pt x="9" y="155"/>
                    <a:pt x="25" y="163"/>
                  </a:cubicBezTo>
                  <a:cubicBezTo>
                    <a:pt x="33" y="171"/>
                    <a:pt x="42" y="171"/>
                    <a:pt x="58" y="171"/>
                  </a:cubicBezTo>
                  <a:lnTo>
                    <a:pt x="67" y="171"/>
                  </a:lnTo>
                  <a:cubicBezTo>
                    <a:pt x="75" y="163"/>
                    <a:pt x="83" y="163"/>
                    <a:pt x="91" y="155"/>
                  </a:cubicBezTo>
                  <a:cubicBezTo>
                    <a:pt x="100" y="138"/>
                    <a:pt x="116" y="122"/>
                    <a:pt x="133" y="113"/>
                  </a:cubicBezTo>
                  <a:cubicBezTo>
                    <a:pt x="133" y="105"/>
                    <a:pt x="133" y="105"/>
                    <a:pt x="141" y="97"/>
                  </a:cubicBezTo>
                  <a:cubicBezTo>
                    <a:pt x="141" y="97"/>
                    <a:pt x="149" y="89"/>
                    <a:pt x="149" y="89"/>
                  </a:cubicBezTo>
                  <a:cubicBezTo>
                    <a:pt x="149" y="80"/>
                    <a:pt x="158" y="72"/>
                    <a:pt x="166" y="64"/>
                  </a:cubicBezTo>
                  <a:cubicBezTo>
                    <a:pt x="166" y="55"/>
                    <a:pt x="174" y="47"/>
                    <a:pt x="174" y="31"/>
                  </a:cubicBezTo>
                  <a:cubicBezTo>
                    <a:pt x="166" y="22"/>
                    <a:pt x="166" y="14"/>
                    <a:pt x="158" y="14"/>
                  </a:cubicBezTo>
                  <a:cubicBezTo>
                    <a:pt x="153" y="4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6618150" y="4275950"/>
              <a:ext cx="21375" cy="12375"/>
            </a:xfrm>
            <a:custGeom>
              <a:rect b="b" l="l" r="r" t="t"/>
              <a:pathLst>
                <a:path extrusionOk="0" h="495" w="855">
                  <a:moveTo>
                    <a:pt x="92" y="1"/>
                  </a:moveTo>
                  <a:cubicBezTo>
                    <a:pt x="58" y="1"/>
                    <a:pt x="34" y="26"/>
                    <a:pt x="17" y="51"/>
                  </a:cubicBezTo>
                  <a:cubicBezTo>
                    <a:pt x="0" y="84"/>
                    <a:pt x="0" y="109"/>
                    <a:pt x="9" y="142"/>
                  </a:cubicBezTo>
                  <a:cubicBezTo>
                    <a:pt x="25" y="200"/>
                    <a:pt x="83" y="208"/>
                    <a:pt x="125" y="216"/>
                  </a:cubicBezTo>
                  <a:cubicBezTo>
                    <a:pt x="141" y="225"/>
                    <a:pt x="158" y="225"/>
                    <a:pt x="166" y="225"/>
                  </a:cubicBezTo>
                  <a:lnTo>
                    <a:pt x="174" y="225"/>
                  </a:lnTo>
                  <a:cubicBezTo>
                    <a:pt x="183" y="233"/>
                    <a:pt x="191" y="233"/>
                    <a:pt x="199" y="233"/>
                  </a:cubicBezTo>
                  <a:cubicBezTo>
                    <a:pt x="257" y="258"/>
                    <a:pt x="315" y="283"/>
                    <a:pt x="365" y="316"/>
                  </a:cubicBezTo>
                  <a:cubicBezTo>
                    <a:pt x="423" y="341"/>
                    <a:pt x="481" y="374"/>
                    <a:pt x="547" y="407"/>
                  </a:cubicBezTo>
                  <a:cubicBezTo>
                    <a:pt x="605" y="440"/>
                    <a:pt x="672" y="465"/>
                    <a:pt x="738" y="490"/>
                  </a:cubicBezTo>
                  <a:cubicBezTo>
                    <a:pt x="747" y="493"/>
                    <a:pt x="756" y="494"/>
                    <a:pt x="765" y="494"/>
                  </a:cubicBezTo>
                  <a:cubicBezTo>
                    <a:pt x="823" y="494"/>
                    <a:pt x="855" y="426"/>
                    <a:pt x="804" y="382"/>
                  </a:cubicBezTo>
                  <a:cubicBezTo>
                    <a:pt x="696" y="291"/>
                    <a:pt x="589" y="208"/>
                    <a:pt x="464" y="142"/>
                  </a:cubicBezTo>
                  <a:cubicBezTo>
                    <a:pt x="406" y="109"/>
                    <a:pt x="348" y="76"/>
                    <a:pt x="290" y="51"/>
                  </a:cubicBezTo>
                  <a:cubicBezTo>
                    <a:pt x="257" y="34"/>
                    <a:pt x="224" y="26"/>
                    <a:pt x="191" y="18"/>
                  </a:cubicBezTo>
                  <a:cubicBezTo>
                    <a:pt x="174" y="18"/>
                    <a:pt x="158" y="9"/>
                    <a:pt x="141" y="9"/>
                  </a:cubicBezTo>
                  <a:lnTo>
                    <a:pt x="133" y="9"/>
                  </a:lnTo>
                  <a:cubicBezTo>
                    <a:pt x="116" y="1"/>
                    <a:pt x="100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6629550" y="4277050"/>
              <a:ext cx="4575" cy="3575"/>
            </a:xfrm>
            <a:custGeom>
              <a:rect b="b" l="l" r="r" t="t"/>
              <a:pathLst>
                <a:path extrusionOk="0" h="143" w="183">
                  <a:moveTo>
                    <a:pt x="36" y="0"/>
                  </a:moveTo>
                  <a:cubicBezTo>
                    <a:pt x="33" y="0"/>
                    <a:pt x="29" y="3"/>
                    <a:pt x="25" y="7"/>
                  </a:cubicBezTo>
                  <a:cubicBezTo>
                    <a:pt x="17" y="7"/>
                    <a:pt x="8" y="7"/>
                    <a:pt x="8" y="15"/>
                  </a:cubicBezTo>
                  <a:cubicBezTo>
                    <a:pt x="8" y="15"/>
                    <a:pt x="0" y="23"/>
                    <a:pt x="0" y="32"/>
                  </a:cubicBezTo>
                  <a:cubicBezTo>
                    <a:pt x="0" y="32"/>
                    <a:pt x="0" y="48"/>
                    <a:pt x="8" y="48"/>
                  </a:cubicBezTo>
                  <a:cubicBezTo>
                    <a:pt x="25" y="65"/>
                    <a:pt x="42" y="81"/>
                    <a:pt x="58" y="98"/>
                  </a:cubicBezTo>
                  <a:cubicBezTo>
                    <a:pt x="75" y="114"/>
                    <a:pt x="91" y="123"/>
                    <a:pt x="108" y="131"/>
                  </a:cubicBezTo>
                  <a:cubicBezTo>
                    <a:pt x="114" y="137"/>
                    <a:pt x="120" y="143"/>
                    <a:pt x="128" y="143"/>
                  </a:cubicBezTo>
                  <a:cubicBezTo>
                    <a:pt x="132" y="143"/>
                    <a:pt x="136" y="142"/>
                    <a:pt x="141" y="139"/>
                  </a:cubicBezTo>
                  <a:cubicBezTo>
                    <a:pt x="158" y="139"/>
                    <a:pt x="166" y="131"/>
                    <a:pt x="174" y="123"/>
                  </a:cubicBezTo>
                  <a:cubicBezTo>
                    <a:pt x="182" y="106"/>
                    <a:pt x="182" y="98"/>
                    <a:pt x="182" y="81"/>
                  </a:cubicBezTo>
                  <a:cubicBezTo>
                    <a:pt x="174" y="65"/>
                    <a:pt x="166" y="56"/>
                    <a:pt x="149" y="48"/>
                  </a:cubicBezTo>
                  <a:lnTo>
                    <a:pt x="158" y="48"/>
                  </a:lnTo>
                  <a:cubicBezTo>
                    <a:pt x="133" y="40"/>
                    <a:pt x="116" y="32"/>
                    <a:pt x="100" y="23"/>
                  </a:cubicBezTo>
                  <a:cubicBezTo>
                    <a:pt x="83" y="15"/>
                    <a:pt x="66" y="7"/>
                    <a:pt x="42" y="7"/>
                  </a:cubicBezTo>
                  <a:cubicBezTo>
                    <a:pt x="42" y="3"/>
                    <a:pt x="39" y="0"/>
                    <a:pt x="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6647350" y="4271100"/>
              <a:ext cx="5000" cy="5375"/>
            </a:xfrm>
            <a:custGeom>
              <a:rect b="b" l="l" r="r" t="t"/>
              <a:pathLst>
                <a:path extrusionOk="0" h="215" w="200">
                  <a:moveTo>
                    <a:pt x="36" y="1"/>
                  </a:moveTo>
                  <a:cubicBezTo>
                    <a:pt x="25" y="1"/>
                    <a:pt x="15" y="7"/>
                    <a:pt x="9" y="13"/>
                  </a:cubicBezTo>
                  <a:cubicBezTo>
                    <a:pt x="1" y="21"/>
                    <a:pt x="1" y="38"/>
                    <a:pt x="1" y="46"/>
                  </a:cubicBezTo>
                  <a:cubicBezTo>
                    <a:pt x="9" y="62"/>
                    <a:pt x="9" y="71"/>
                    <a:pt x="17" y="87"/>
                  </a:cubicBezTo>
                  <a:cubicBezTo>
                    <a:pt x="26" y="104"/>
                    <a:pt x="34" y="112"/>
                    <a:pt x="50" y="129"/>
                  </a:cubicBezTo>
                  <a:cubicBezTo>
                    <a:pt x="67" y="154"/>
                    <a:pt x="84" y="170"/>
                    <a:pt x="100" y="195"/>
                  </a:cubicBezTo>
                  <a:cubicBezTo>
                    <a:pt x="109" y="209"/>
                    <a:pt x="126" y="215"/>
                    <a:pt x="143" y="215"/>
                  </a:cubicBezTo>
                  <a:cubicBezTo>
                    <a:pt x="157" y="215"/>
                    <a:pt x="172" y="211"/>
                    <a:pt x="183" y="203"/>
                  </a:cubicBezTo>
                  <a:cubicBezTo>
                    <a:pt x="191" y="187"/>
                    <a:pt x="200" y="178"/>
                    <a:pt x="200" y="162"/>
                  </a:cubicBezTo>
                  <a:cubicBezTo>
                    <a:pt x="200" y="154"/>
                    <a:pt x="200" y="145"/>
                    <a:pt x="191" y="137"/>
                  </a:cubicBezTo>
                  <a:lnTo>
                    <a:pt x="200" y="137"/>
                  </a:lnTo>
                  <a:cubicBezTo>
                    <a:pt x="191" y="129"/>
                    <a:pt x="183" y="120"/>
                    <a:pt x="183" y="112"/>
                  </a:cubicBezTo>
                  <a:cubicBezTo>
                    <a:pt x="158" y="96"/>
                    <a:pt x="142" y="79"/>
                    <a:pt x="117" y="54"/>
                  </a:cubicBezTo>
                  <a:cubicBezTo>
                    <a:pt x="108" y="46"/>
                    <a:pt x="100" y="38"/>
                    <a:pt x="92" y="29"/>
                  </a:cubicBezTo>
                  <a:cubicBezTo>
                    <a:pt x="75" y="21"/>
                    <a:pt x="59" y="13"/>
                    <a:pt x="50" y="4"/>
                  </a:cubicBezTo>
                  <a:cubicBezTo>
                    <a:pt x="46" y="2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6807675" y="4297400"/>
              <a:ext cx="22825" cy="49475"/>
            </a:xfrm>
            <a:custGeom>
              <a:rect b="b" l="l" r="r" t="t"/>
              <a:pathLst>
                <a:path extrusionOk="0" h="1979" w="913">
                  <a:moveTo>
                    <a:pt x="593" y="0"/>
                  </a:moveTo>
                  <a:cubicBezTo>
                    <a:pt x="532" y="0"/>
                    <a:pt x="464" y="53"/>
                    <a:pt x="481" y="121"/>
                  </a:cubicBezTo>
                  <a:cubicBezTo>
                    <a:pt x="506" y="245"/>
                    <a:pt x="531" y="369"/>
                    <a:pt x="556" y="493"/>
                  </a:cubicBezTo>
                  <a:cubicBezTo>
                    <a:pt x="556" y="510"/>
                    <a:pt x="556" y="518"/>
                    <a:pt x="556" y="527"/>
                  </a:cubicBezTo>
                  <a:cubicBezTo>
                    <a:pt x="539" y="651"/>
                    <a:pt x="514" y="767"/>
                    <a:pt x="473" y="891"/>
                  </a:cubicBezTo>
                  <a:cubicBezTo>
                    <a:pt x="440" y="982"/>
                    <a:pt x="398" y="1090"/>
                    <a:pt x="324" y="1156"/>
                  </a:cubicBezTo>
                  <a:cubicBezTo>
                    <a:pt x="296" y="1180"/>
                    <a:pt x="254" y="1195"/>
                    <a:pt x="214" y="1195"/>
                  </a:cubicBezTo>
                  <a:cubicBezTo>
                    <a:pt x="171" y="1195"/>
                    <a:pt x="130" y="1178"/>
                    <a:pt x="108" y="1140"/>
                  </a:cubicBezTo>
                  <a:cubicBezTo>
                    <a:pt x="101" y="1121"/>
                    <a:pt x="79" y="1110"/>
                    <a:pt x="58" y="1110"/>
                  </a:cubicBezTo>
                  <a:cubicBezTo>
                    <a:pt x="33" y="1110"/>
                    <a:pt x="9" y="1125"/>
                    <a:pt x="9" y="1156"/>
                  </a:cubicBezTo>
                  <a:cubicBezTo>
                    <a:pt x="1" y="1272"/>
                    <a:pt x="92" y="1355"/>
                    <a:pt x="199" y="1372"/>
                  </a:cubicBezTo>
                  <a:cubicBezTo>
                    <a:pt x="183" y="1438"/>
                    <a:pt x="208" y="1496"/>
                    <a:pt x="241" y="1546"/>
                  </a:cubicBezTo>
                  <a:cubicBezTo>
                    <a:pt x="274" y="1695"/>
                    <a:pt x="340" y="1819"/>
                    <a:pt x="456" y="1919"/>
                  </a:cubicBezTo>
                  <a:cubicBezTo>
                    <a:pt x="465" y="1935"/>
                    <a:pt x="473" y="1935"/>
                    <a:pt x="489" y="1943"/>
                  </a:cubicBezTo>
                  <a:cubicBezTo>
                    <a:pt x="508" y="1966"/>
                    <a:pt x="538" y="1978"/>
                    <a:pt x="568" y="1978"/>
                  </a:cubicBezTo>
                  <a:cubicBezTo>
                    <a:pt x="605" y="1978"/>
                    <a:pt x="642" y="1960"/>
                    <a:pt x="655" y="1919"/>
                  </a:cubicBezTo>
                  <a:cubicBezTo>
                    <a:pt x="730" y="1720"/>
                    <a:pt x="755" y="1513"/>
                    <a:pt x="746" y="1305"/>
                  </a:cubicBezTo>
                  <a:cubicBezTo>
                    <a:pt x="746" y="1289"/>
                    <a:pt x="738" y="1272"/>
                    <a:pt x="730" y="1256"/>
                  </a:cubicBezTo>
                  <a:cubicBezTo>
                    <a:pt x="788" y="1098"/>
                    <a:pt x="837" y="941"/>
                    <a:pt x="871" y="775"/>
                  </a:cubicBezTo>
                  <a:cubicBezTo>
                    <a:pt x="895" y="651"/>
                    <a:pt x="912" y="527"/>
                    <a:pt x="871" y="411"/>
                  </a:cubicBezTo>
                  <a:cubicBezTo>
                    <a:pt x="854" y="353"/>
                    <a:pt x="821" y="295"/>
                    <a:pt x="763" y="261"/>
                  </a:cubicBezTo>
                  <a:cubicBezTo>
                    <a:pt x="738" y="187"/>
                    <a:pt x="713" y="112"/>
                    <a:pt x="663" y="38"/>
                  </a:cubicBezTo>
                  <a:cubicBezTo>
                    <a:pt x="648" y="12"/>
                    <a:pt x="621" y="0"/>
                    <a:pt x="5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6629725" y="4497300"/>
              <a:ext cx="71100" cy="20025"/>
            </a:xfrm>
            <a:custGeom>
              <a:rect b="b" l="l" r="r" t="t"/>
              <a:pathLst>
                <a:path extrusionOk="0" h="801" w="2844">
                  <a:moveTo>
                    <a:pt x="2711" y="0"/>
                  </a:moveTo>
                  <a:cubicBezTo>
                    <a:pt x="2656" y="0"/>
                    <a:pt x="2619" y="35"/>
                    <a:pt x="2570" y="70"/>
                  </a:cubicBezTo>
                  <a:cubicBezTo>
                    <a:pt x="2520" y="95"/>
                    <a:pt x="2470" y="120"/>
                    <a:pt x="2429" y="153"/>
                  </a:cubicBezTo>
                  <a:cubicBezTo>
                    <a:pt x="2321" y="203"/>
                    <a:pt x="2222" y="253"/>
                    <a:pt x="2114" y="302"/>
                  </a:cubicBezTo>
                  <a:cubicBezTo>
                    <a:pt x="1899" y="394"/>
                    <a:pt x="1675" y="460"/>
                    <a:pt x="1443" y="510"/>
                  </a:cubicBezTo>
                  <a:cubicBezTo>
                    <a:pt x="1218" y="558"/>
                    <a:pt x="974" y="595"/>
                    <a:pt x="734" y="595"/>
                  </a:cubicBezTo>
                  <a:cubicBezTo>
                    <a:pt x="523" y="595"/>
                    <a:pt x="315" y="567"/>
                    <a:pt x="126" y="493"/>
                  </a:cubicBezTo>
                  <a:cubicBezTo>
                    <a:pt x="118" y="491"/>
                    <a:pt x="110" y="490"/>
                    <a:pt x="103" y="490"/>
                  </a:cubicBezTo>
                  <a:cubicBezTo>
                    <a:pt x="34" y="490"/>
                    <a:pt x="0" y="588"/>
                    <a:pt x="68" y="626"/>
                  </a:cubicBezTo>
                  <a:cubicBezTo>
                    <a:pt x="283" y="725"/>
                    <a:pt x="499" y="783"/>
                    <a:pt x="731" y="800"/>
                  </a:cubicBezTo>
                  <a:cubicBezTo>
                    <a:pt x="755" y="800"/>
                    <a:pt x="780" y="801"/>
                    <a:pt x="805" y="801"/>
                  </a:cubicBezTo>
                  <a:cubicBezTo>
                    <a:pt x="1022" y="801"/>
                    <a:pt x="1244" y="770"/>
                    <a:pt x="1460" y="725"/>
                  </a:cubicBezTo>
                  <a:cubicBezTo>
                    <a:pt x="1700" y="675"/>
                    <a:pt x="1940" y="609"/>
                    <a:pt x="2172" y="518"/>
                  </a:cubicBezTo>
                  <a:cubicBezTo>
                    <a:pt x="2288" y="468"/>
                    <a:pt x="2404" y="418"/>
                    <a:pt x="2512" y="360"/>
                  </a:cubicBezTo>
                  <a:cubicBezTo>
                    <a:pt x="2570" y="327"/>
                    <a:pt x="2628" y="302"/>
                    <a:pt x="2686" y="269"/>
                  </a:cubicBezTo>
                  <a:cubicBezTo>
                    <a:pt x="2744" y="236"/>
                    <a:pt x="2810" y="211"/>
                    <a:pt x="2827" y="137"/>
                  </a:cubicBezTo>
                  <a:cubicBezTo>
                    <a:pt x="2843" y="79"/>
                    <a:pt x="2818" y="12"/>
                    <a:pt x="2752" y="4"/>
                  </a:cubicBezTo>
                  <a:lnTo>
                    <a:pt x="2744" y="4"/>
                  </a:lnTo>
                  <a:cubicBezTo>
                    <a:pt x="2732" y="2"/>
                    <a:pt x="2722" y="0"/>
                    <a:pt x="2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636750" y="4310625"/>
              <a:ext cx="57900" cy="105475"/>
            </a:xfrm>
            <a:custGeom>
              <a:rect b="b" l="l" r="r" t="t"/>
              <a:pathLst>
                <a:path extrusionOk="0" h="4219" w="2316">
                  <a:moveTo>
                    <a:pt x="2237" y="1"/>
                  </a:moveTo>
                  <a:cubicBezTo>
                    <a:pt x="2229" y="1"/>
                    <a:pt x="2222" y="2"/>
                    <a:pt x="2214" y="6"/>
                  </a:cubicBezTo>
                  <a:lnTo>
                    <a:pt x="2206" y="6"/>
                  </a:lnTo>
                  <a:cubicBezTo>
                    <a:pt x="2057" y="72"/>
                    <a:pt x="1933" y="163"/>
                    <a:pt x="1800" y="271"/>
                  </a:cubicBezTo>
                  <a:cubicBezTo>
                    <a:pt x="1676" y="370"/>
                    <a:pt x="1551" y="478"/>
                    <a:pt x="1444" y="602"/>
                  </a:cubicBezTo>
                  <a:cubicBezTo>
                    <a:pt x="1228" y="843"/>
                    <a:pt x="1088" y="1141"/>
                    <a:pt x="996" y="1456"/>
                  </a:cubicBezTo>
                  <a:cubicBezTo>
                    <a:pt x="831" y="2052"/>
                    <a:pt x="740" y="2682"/>
                    <a:pt x="524" y="3262"/>
                  </a:cubicBezTo>
                  <a:cubicBezTo>
                    <a:pt x="400" y="3585"/>
                    <a:pt x="242" y="3908"/>
                    <a:pt x="19" y="4174"/>
                  </a:cubicBezTo>
                  <a:cubicBezTo>
                    <a:pt x="0" y="4192"/>
                    <a:pt x="22" y="4219"/>
                    <a:pt x="45" y="4219"/>
                  </a:cubicBezTo>
                  <a:cubicBezTo>
                    <a:pt x="53" y="4219"/>
                    <a:pt x="62" y="4215"/>
                    <a:pt x="68" y="4207"/>
                  </a:cubicBezTo>
                  <a:cubicBezTo>
                    <a:pt x="168" y="4099"/>
                    <a:pt x="276" y="3991"/>
                    <a:pt x="358" y="3867"/>
                  </a:cubicBezTo>
                  <a:cubicBezTo>
                    <a:pt x="441" y="3743"/>
                    <a:pt x="516" y="3610"/>
                    <a:pt x="574" y="3478"/>
                  </a:cubicBezTo>
                  <a:cubicBezTo>
                    <a:pt x="706" y="3204"/>
                    <a:pt x="798" y="2922"/>
                    <a:pt x="889" y="2632"/>
                  </a:cubicBezTo>
                  <a:cubicBezTo>
                    <a:pt x="972" y="2334"/>
                    <a:pt x="1038" y="2036"/>
                    <a:pt x="1121" y="1729"/>
                  </a:cubicBezTo>
                  <a:cubicBezTo>
                    <a:pt x="1204" y="1414"/>
                    <a:pt x="1303" y="1091"/>
                    <a:pt x="1502" y="826"/>
                  </a:cubicBezTo>
                  <a:cubicBezTo>
                    <a:pt x="1609" y="694"/>
                    <a:pt x="1742" y="569"/>
                    <a:pt x="1875" y="453"/>
                  </a:cubicBezTo>
                  <a:cubicBezTo>
                    <a:pt x="2007" y="337"/>
                    <a:pt x="2156" y="230"/>
                    <a:pt x="2281" y="97"/>
                  </a:cubicBezTo>
                  <a:cubicBezTo>
                    <a:pt x="2316" y="55"/>
                    <a:pt x="2279" y="1"/>
                    <a:pt x="22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6701200" y="4301200"/>
              <a:ext cx="8875" cy="5775"/>
            </a:xfrm>
            <a:custGeom>
              <a:rect b="b" l="l" r="r" t="t"/>
              <a:pathLst>
                <a:path extrusionOk="0" h="231" w="355">
                  <a:moveTo>
                    <a:pt x="315" y="0"/>
                  </a:moveTo>
                  <a:cubicBezTo>
                    <a:pt x="313" y="0"/>
                    <a:pt x="310" y="1"/>
                    <a:pt x="307" y="2"/>
                  </a:cubicBezTo>
                  <a:lnTo>
                    <a:pt x="307" y="10"/>
                  </a:lnTo>
                  <a:cubicBezTo>
                    <a:pt x="283" y="18"/>
                    <a:pt x="266" y="27"/>
                    <a:pt x="241" y="35"/>
                  </a:cubicBezTo>
                  <a:cubicBezTo>
                    <a:pt x="225" y="43"/>
                    <a:pt x="216" y="52"/>
                    <a:pt x="200" y="60"/>
                  </a:cubicBezTo>
                  <a:cubicBezTo>
                    <a:pt x="191" y="60"/>
                    <a:pt x="175" y="68"/>
                    <a:pt x="158" y="76"/>
                  </a:cubicBezTo>
                  <a:cubicBezTo>
                    <a:pt x="117" y="101"/>
                    <a:pt x="67" y="126"/>
                    <a:pt x="26" y="159"/>
                  </a:cubicBezTo>
                  <a:cubicBezTo>
                    <a:pt x="1" y="167"/>
                    <a:pt x="1" y="201"/>
                    <a:pt x="17" y="217"/>
                  </a:cubicBezTo>
                  <a:cubicBezTo>
                    <a:pt x="27" y="227"/>
                    <a:pt x="40" y="231"/>
                    <a:pt x="52" y="231"/>
                  </a:cubicBezTo>
                  <a:cubicBezTo>
                    <a:pt x="60" y="231"/>
                    <a:pt x="69" y="229"/>
                    <a:pt x="75" y="225"/>
                  </a:cubicBezTo>
                  <a:cubicBezTo>
                    <a:pt x="125" y="192"/>
                    <a:pt x="167" y="176"/>
                    <a:pt x="208" y="143"/>
                  </a:cubicBezTo>
                  <a:cubicBezTo>
                    <a:pt x="225" y="134"/>
                    <a:pt x="233" y="126"/>
                    <a:pt x="241" y="118"/>
                  </a:cubicBezTo>
                  <a:cubicBezTo>
                    <a:pt x="249" y="109"/>
                    <a:pt x="258" y="101"/>
                    <a:pt x="274" y="93"/>
                  </a:cubicBezTo>
                  <a:cubicBezTo>
                    <a:pt x="291" y="76"/>
                    <a:pt x="316" y="68"/>
                    <a:pt x="332" y="43"/>
                  </a:cubicBezTo>
                  <a:cubicBezTo>
                    <a:pt x="354" y="28"/>
                    <a:pt x="337" y="0"/>
                    <a:pt x="3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6669100" y="4414850"/>
              <a:ext cx="10375" cy="4950"/>
            </a:xfrm>
            <a:custGeom>
              <a:rect b="b" l="l" r="r" t="t"/>
              <a:pathLst>
                <a:path extrusionOk="0" h="198" w="415">
                  <a:moveTo>
                    <a:pt x="334" y="1"/>
                  </a:moveTo>
                  <a:cubicBezTo>
                    <a:pt x="320" y="1"/>
                    <a:pt x="307" y="5"/>
                    <a:pt x="291" y="5"/>
                  </a:cubicBezTo>
                  <a:cubicBezTo>
                    <a:pt x="274" y="13"/>
                    <a:pt x="266" y="13"/>
                    <a:pt x="249" y="21"/>
                  </a:cubicBezTo>
                  <a:cubicBezTo>
                    <a:pt x="233" y="29"/>
                    <a:pt x="208" y="46"/>
                    <a:pt x="183" y="54"/>
                  </a:cubicBezTo>
                  <a:cubicBezTo>
                    <a:pt x="175" y="54"/>
                    <a:pt x="158" y="54"/>
                    <a:pt x="150" y="63"/>
                  </a:cubicBezTo>
                  <a:lnTo>
                    <a:pt x="141" y="63"/>
                  </a:lnTo>
                  <a:cubicBezTo>
                    <a:pt x="133" y="63"/>
                    <a:pt x="125" y="71"/>
                    <a:pt x="117" y="71"/>
                  </a:cubicBezTo>
                  <a:lnTo>
                    <a:pt x="92" y="79"/>
                  </a:lnTo>
                  <a:lnTo>
                    <a:pt x="83" y="79"/>
                  </a:lnTo>
                  <a:cubicBezTo>
                    <a:pt x="75" y="79"/>
                    <a:pt x="59" y="87"/>
                    <a:pt x="50" y="87"/>
                  </a:cubicBezTo>
                  <a:cubicBezTo>
                    <a:pt x="17" y="96"/>
                    <a:pt x="1" y="112"/>
                    <a:pt x="1" y="137"/>
                  </a:cubicBezTo>
                  <a:cubicBezTo>
                    <a:pt x="1" y="170"/>
                    <a:pt x="25" y="195"/>
                    <a:pt x="50" y="195"/>
                  </a:cubicBezTo>
                  <a:cubicBezTo>
                    <a:pt x="79" y="195"/>
                    <a:pt x="108" y="197"/>
                    <a:pt x="136" y="197"/>
                  </a:cubicBezTo>
                  <a:cubicBezTo>
                    <a:pt x="164" y="197"/>
                    <a:pt x="191" y="195"/>
                    <a:pt x="216" y="187"/>
                  </a:cubicBezTo>
                  <a:cubicBezTo>
                    <a:pt x="282" y="179"/>
                    <a:pt x="365" y="162"/>
                    <a:pt x="398" y="104"/>
                  </a:cubicBezTo>
                  <a:cubicBezTo>
                    <a:pt x="415" y="87"/>
                    <a:pt x="415" y="63"/>
                    <a:pt x="407" y="38"/>
                  </a:cubicBezTo>
                  <a:cubicBezTo>
                    <a:pt x="398" y="21"/>
                    <a:pt x="382" y="5"/>
                    <a:pt x="357" y="5"/>
                  </a:cubicBezTo>
                  <a:cubicBezTo>
                    <a:pt x="349" y="2"/>
                    <a:pt x="341" y="1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6690225" y="4408950"/>
              <a:ext cx="4800" cy="4150"/>
            </a:xfrm>
            <a:custGeom>
              <a:rect b="b" l="l" r="r" t="t"/>
              <a:pathLst>
                <a:path extrusionOk="0" h="166" w="192">
                  <a:moveTo>
                    <a:pt x="125" y="0"/>
                  </a:moveTo>
                  <a:cubicBezTo>
                    <a:pt x="117" y="0"/>
                    <a:pt x="108" y="9"/>
                    <a:pt x="100" y="9"/>
                  </a:cubicBezTo>
                  <a:cubicBezTo>
                    <a:pt x="92" y="9"/>
                    <a:pt x="84" y="17"/>
                    <a:pt x="84" y="17"/>
                  </a:cubicBezTo>
                  <a:lnTo>
                    <a:pt x="42" y="42"/>
                  </a:lnTo>
                  <a:cubicBezTo>
                    <a:pt x="26" y="42"/>
                    <a:pt x="9" y="58"/>
                    <a:pt x="1" y="75"/>
                  </a:cubicBezTo>
                  <a:cubicBezTo>
                    <a:pt x="1" y="83"/>
                    <a:pt x="1" y="91"/>
                    <a:pt x="1" y="108"/>
                  </a:cubicBezTo>
                  <a:cubicBezTo>
                    <a:pt x="1" y="116"/>
                    <a:pt x="1" y="125"/>
                    <a:pt x="9" y="133"/>
                  </a:cubicBezTo>
                  <a:cubicBezTo>
                    <a:pt x="17" y="141"/>
                    <a:pt x="17" y="141"/>
                    <a:pt x="26" y="149"/>
                  </a:cubicBezTo>
                  <a:cubicBezTo>
                    <a:pt x="34" y="158"/>
                    <a:pt x="42" y="158"/>
                    <a:pt x="50" y="158"/>
                  </a:cubicBezTo>
                  <a:cubicBezTo>
                    <a:pt x="59" y="166"/>
                    <a:pt x="67" y="166"/>
                    <a:pt x="75" y="166"/>
                  </a:cubicBezTo>
                  <a:cubicBezTo>
                    <a:pt x="84" y="158"/>
                    <a:pt x="100" y="158"/>
                    <a:pt x="108" y="149"/>
                  </a:cubicBezTo>
                  <a:cubicBezTo>
                    <a:pt x="117" y="141"/>
                    <a:pt x="125" y="125"/>
                    <a:pt x="142" y="116"/>
                  </a:cubicBezTo>
                  <a:cubicBezTo>
                    <a:pt x="142" y="108"/>
                    <a:pt x="150" y="108"/>
                    <a:pt x="158" y="100"/>
                  </a:cubicBezTo>
                  <a:lnTo>
                    <a:pt x="166" y="83"/>
                  </a:lnTo>
                  <a:lnTo>
                    <a:pt x="175" y="75"/>
                  </a:lnTo>
                  <a:lnTo>
                    <a:pt x="183" y="58"/>
                  </a:lnTo>
                  <a:cubicBezTo>
                    <a:pt x="191" y="50"/>
                    <a:pt x="183" y="25"/>
                    <a:pt x="175" y="17"/>
                  </a:cubicBezTo>
                  <a:cubicBezTo>
                    <a:pt x="175" y="9"/>
                    <a:pt x="166" y="9"/>
                    <a:pt x="158" y="0"/>
                  </a:cubicBezTo>
                  <a:lnTo>
                    <a:pt x="158" y="9"/>
                  </a:lnTo>
                  <a:cubicBezTo>
                    <a:pt x="150" y="0"/>
                    <a:pt x="142" y="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6698525" y="4401900"/>
              <a:ext cx="5200" cy="5400"/>
            </a:xfrm>
            <a:custGeom>
              <a:rect b="b" l="l" r="r" t="t"/>
              <a:pathLst>
                <a:path extrusionOk="0" h="216" w="208">
                  <a:moveTo>
                    <a:pt x="166" y="1"/>
                  </a:moveTo>
                  <a:cubicBezTo>
                    <a:pt x="158" y="9"/>
                    <a:pt x="158" y="9"/>
                    <a:pt x="149" y="9"/>
                  </a:cubicBezTo>
                  <a:cubicBezTo>
                    <a:pt x="141" y="17"/>
                    <a:pt x="133" y="25"/>
                    <a:pt x="124" y="34"/>
                  </a:cubicBezTo>
                  <a:cubicBezTo>
                    <a:pt x="108" y="42"/>
                    <a:pt x="91" y="50"/>
                    <a:pt x="83" y="67"/>
                  </a:cubicBezTo>
                  <a:cubicBezTo>
                    <a:pt x="58" y="92"/>
                    <a:pt x="42" y="117"/>
                    <a:pt x="17" y="141"/>
                  </a:cubicBezTo>
                  <a:cubicBezTo>
                    <a:pt x="0" y="158"/>
                    <a:pt x="8" y="191"/>
                    <a:pt x="25" y="208"/>
                  </a:cubicBezTo>
                  <a:cubicBezTo>
                    <a:pt x="33" y="208"/>
                    <a:pt x="50" y="216"/>
                    <a:pt x="58" y="216"/>
                  </a:cubicBezTo>
                  <a:cubicBezTo>
                    <a:pt x="75" y="208"/>
                    <a:pt x="83" y="208"/>
                    <a:pt x="91" y="191"/>
                  </a:cubicBezTo>
                  <a:lnTo>
                    <a:pt x="124" y="158"/>
                  </a:lnTo>
                  <a:cubicBezTo>
                    <a:pt x="133" y="150"/>
                    <a:pt x="141" y="133"/>
                    <a:pt x="158" y="125"/>
                  </a:cubicBezTo>
                  <a:cubicBezTo>
                    <a:pt x="166" y="108"/>
                    <a:pt x="174" y="100"/>
                    <a:pt x="182" y="83"/>
                  </a:cubicBezTo>
                  <a:cubicBezTo>
                    <a:pt x="191" y="75"/>
                    <a:pt x="199" y="67"/>
                    <a:pt x="199" y="59"/>
                  </a:cubicBezTo>
                  <a:cubicBezTo>
                    <a:pt x="199" y="50"/>
                    <a:pt x="207" y="42"/>
                    <a:pt x="207" y="34"/>
                  </a:cubicBezTo>
                  <a:cubicBezTo>
                    <a:pt x="207" y="25"/>
                    <a:pt x="199" y="9"/>
                    <a:pt x="199" y="9"/>
                  </a:cubicBezTo>
                  <a:cubicBezTo>
                    <a:pt x="191" y="1"/>
                    <a:pt x="174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6789650" y="4377600"/>
              <a:ext cx="15975" cy="7800"/>
            </a:xfrm>
            <a:custGeom>
              <a:rect b="b" l="l" r="r" t="t"/>
              <a:pathLst>
                <a:path extrusionOk="0" h="312" w="639">
                  <a:moveTo>
                    <a:pt x="69" y="0"/>
                  </a:moveTo>
                  <a:cubicBezTo>
                    <a:pt x="45" y="0"/>
                    <a:pt x="24" y="11"/>
                    <a:pt x="17" y="36"/>
                  </a:cubicBezTo>
                  <a:cubicBezTo>
                    <a:pt x="1" y="69"/>
                    <a:pt x="17" y="103"/>
                    <a:pt x="51" y="111"/>
                  </a:cubicBezTo>
                  <a:cubicBezTo>
                    <a:pt x="133" y="152"/>
                    <a:pt x="216" y="194"/>
                    <a:pt x="299" y="235"/>
                  </a:cubicBezTo>
                  <a:cubicBezTo>
                    <a:pt x="341" y="260"/>
                    <a:pt x="382" y="277"/>
                    <a:pt x="423" y="293"/>
                  </a:cubicBezTo>
                  <a:cubicBezTo>
                    <a:pt x="440" y="301"/>
                    <a:pt x="456" y="301"/>
                    <a:pt x="473" y="310"/>
                  </a:cubicBezTo>
                  <a:lnTo>
                    <a:pt x="506" y="310"/>
                  </a:lnTo>
                  <a:cubicBezTo>
                    <a:pt x="519" y="310"/>
                    <a:pt x="533" y="312"/>
                    <a:pt x="548" y="312"/>
                  </a:cubicBezTo>
                  <a:cubicBezTo>
                    <a:pt x="562" y="312"/>
                    <a:pt x="577" y="310"/>
                    <a:pt x="589" y="301"/>
                  </a:cubicBezTo>
                  <a:cubicBezTo>
                    <a:pt x="622" y="293"/>
                    <a:pt x="639" y="252"/>
                    <a:pt x="622" y="227"/>
                  </a:cubicBezTo>
                  <a:cubicBezTo>
                    <a:pt x="606" y="194"/>
                    <a:pt x="589" y="185"/>
                    <a:pt x="564" y="169"/>
                  </a:cubicBezTo>
                  <a:cubicBezTo>
                    <a:pt x="539" y="152"/>
                    <a:pt x="523" y="136"/>
                    <a:pt x="498" y="127"/>
                  </a:cubicBezTo>
                  <a:cubicBezTo>
                    <a:pt x="448" y="111"/>
                    <a:pt x="407" y="94"/>
                    <a:pt x="357" y="78"/>
                  </a:cubicBezTo>
                  <a:cubicBezTo>
                    <a:pt x="266" y="53"/>
                    <a:pt x="183" y="28"/>
                    <a:pt x="92" y="3"/>
                  </a:cubicBezTo>
                  <a:cubicBezTo>
                    <a:pt x="84" y="1"/>
                    <a:pt x="76" y="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6811400" y="4384675"/>
              <a:ext cx="7900" cy="3375"/>
            </a:xfrm>
            <a:custGeom>
              <a:rect b="b" l="l" r="r" t="t"/>
              <a:pathLst>
                <a:path extrusionOk="0" h="135" w="316">
                  <a:moveTo>
                    <a:pt x="41" y="0"/>
                  </a:moveTo>
                  <a:cubicBezTo>
                    <a:pt x="19" y="0"/>
                    <a:pt x="1" y="22"/>
                    <a:pt x="1" y="43"/>
                  </a:cubicBezTo>
                  <a:cubicBezTo>
                    <a:pt x="1" y="68"/>
                    <a:pt x="17" y="85"/>
                    <a:pt x="42" y="93"/>
                  </a:cubicBezTo>
                  <a:cubicBezTo>
                    <a:pt x="84" y="101"/>
                    <a:pt x="125" y="110"/>
                    <a:pt x="158" y="118"/>
                  </a:cubicBezTo>
                  <a:cubicBezTo>
                    <a:pt x="183" y="126"/>
                    <a:pt x="200" y="126"/>
                    <a:pt x="224" y="134"/>
                  </a:cubicBezTo>
                  <a:lnTo>
                    <a:pt x="258" y="134"/>
                  </a:lnTo>
                  <a:cubicBezTo>
                    <a:pt x="274" y="134"/>
                    <a:pt x="282" y="134"/>
                    <a:pt x="299" y="126"/>
                  </a:cubicBezTo>
                  <a:cubicBezTo>
                    <a:pt x="316" y="110"/>
                    <a:pt x="316" y="93"/>
                    <a:pt x="307" y="76"/>
                  </a:cubicBezTo>
                  <a:cubicBezTo>
                    <a:pt x="291" y="52"/>
                    <a:pt x="266" y="52"/>
                    <a:pt x="241" y="43"/>
                  </a:cubicBezTo>
                  <a:cubicBezTo>
                    <a:pt x="216" y="35"/>
                    <a:pt x="200" y="27"/>
                    <a:pt x="175" y="27"/>
                  </a:cubicBezTo>
                  <a:cubicBezTo>
                    <a:pt x="133" y="18"/>
                    <a:pt x="92" y="10"/>
                    <a:pt x="50" y="2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6684850" y="4382625"/>
              <a:ext cx="10800" cy="4900"/>
            </a:xfrm>
            <a:custGeom>
              <a:rect b="b" l="l" r="r" t="t"/>
              <a:pathLst>
                <a:path extrusionOk="0" h="196" w="432">
                  <a:moveTo>
                    <a:pt x="373" y="1"/>
                  </a:moveTo>
                  <a:cubicBezTo>
                    <a:pt x="315" y="18"/>
                    <a:pt x="257" y="51"/>
                    <a:pt x="199" y="67"/>
                  </a:cubicBezTo>
                  <a:lnTo>
                    <a:pt x="183" y="76"/>
                  </a:lnTo>
                  <a:lnTo>
                    <a:pt x="158" y="76"/>
                  </a:lnTo>
                  <a:cubicBezTo>
                    <a:pt x="174" y="76"/>
                    <a:pt x="149" y="84"/>
                    <a:pt x="149" y="84"/>
                  </a:cubicBezTo>
                  <a:cubicBezTo>
                    <a:pt x="133" y="84"/>
                    <a:pt x="125" y="84"/>
                    <a:pt x="116" y="92"/>
                  </a:cubicBezTo>
                  <a:lnTo>
                    <a:pt x="108" y="92"/>
                  </a:lnTo>
                  <a:cubicBezTo>
                    <a:pt x="91" y="92"/>
                    <a:pt x="83" y="100"/>
                    <a:pt x="75" y="100"/>
                  </a:cubicBezTo>
                  <a:cubicBezTo>
                    <a:pt x="67" y="100"/>
                    <a:pt x="50" y="109"/>
                    <a:pt x="33" y="109"/>
                  </a:cubicBezTo>
                  <a:cubicBezTo>
                    <a:pt x="17" y="109"/>
                    <a:pt x="0" y="125"/>
                    <a:pt x="0" y="142"/>
                  </a:cubicBezTo>
                  <a:cubicBezTo>
                    <a:pt x="0" y="167"/>
                    <a:pt x="17" y="175"/>
                    <a:pt x="33" y="183"/>
                  </a:cubicBezTo>
                  <a:cubicBezTo>
                    <a:pt x="71" y="192"/>
                    <a:pt x="106" y="196"/>
                    <a:pt x="140" y="196"/>
                  </a:cubicBezTo>
                  <a:cubicBezTo>
                    <a:pt x="174" y="196"/>
                    <a:pt x="207" y="192"/>
                    <a:pt x="241" y="183"/>
                  </a:cubicBezTo>
                  <a:cubicBezTo>
                    <a:pt x="274" y="175"/>
                    <a:pt x="307" y="167"/>
                    <a:pt x="332" y="150"/>
                  </a:cubicBezTo>
                  <a:cubicBezTo>
                    <a:pt x="365" y="134"/>
                    <a:pt x="398" y="100"/>
                    <a:pt x="415" y="76"/>
                  </a:cubicBezTo>
                  <a:cubicBezTo>
                    <a:pt x="423" y="59"/>
                    <a:pt x="431" y="42"/>
                    <a:pt x="415" y="26"/>
                  </a:cubicBezTo>
                  <a:cubicBezTo>
                    <a:pt x="409" y="14"/>
                    <a:pt x="398" y="6"/>
                    <a:pt x="386" y="6"/>
                  </a:cubicBezTo>
                  <a:cubicBezTo>
                    <a:pt x="382" y="6"/>
                    <a:pt x="378" y="7"/>
                    <a:pt x="373" y="9"/>
                  </a:cubicBezTo>
                  <a:lnTo>
                    <a:pt x="3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6700025" y="4378900"/>
              <a:ext cx="3200" cy="2325"/>
            </a:xfrm>
            <a:custGeom>
              <a:rect b="b" l="l" r="r" t="t"/>
              <a:pathLst>
                <a:path extrusionOk="0" h="93" w="128">
                  <a:moveTo>
                    <a:pt x="63" y="0"/>
                  </a:moveTo>
                  <a:cubicBezTo>
                    <a:pt x="61" y="0"/>
                    <a:pt x="59" y="0"/>
                    <a:pt x="56" y="1"/>
                  </a:cubicBezTo>
                  <a:cubicBezTo>
                    <a:pt x="1" y="9"/>
                    <a:pt x="6" y="93"/>
                    <a:pt x="57" y="93"/>
                  </a:cubicBezTo>
                  <a:cubicBezTo>
                    <a:pt x="60" y="93"/>
                    <a:pt x="62" y="92"/>
                    <a:pt x="64" y="92"/>
                  </a:cubicBezTo>
                  <a:cubicBezTo>
                    <a:pt x="128" y="84"/>
                    <a:pt x="115" y="0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6686925" y="4372900"/>
              <a:ext cx="5600" cy="3225"/>
            </a:xfrm>
            <a:custGeom>
              <a:rect b="b" l="l" r="r" t="t"/>
              <a:pathLst>
                <a:path extrusionOk="0" h="129" w="224">
                  <a:moveTo>
                    <a:pt x="199" y="1"/>
                  </a:moveTo>
                  <a:cubicBezTo>
                    <a:pt x="166" y="9"/>
                    <a:pt x="141" y="17"/>
                    <a:pt x="108" y="25"/>
                  </a:cubicBezTo>
                  <a:cubicBezTo>
                    <a:pt x="83" y="34"/>
                    <a:pt x="58" y="50"/>
                    <a:pt x="25" y="59"/>
                  </a:cubicBezTo>
                  <a:cubicBezTo>
                    <a:pt x="8" y="59"/>
                    <a:pt x="0" y="83"/>
                    <a:pt x="8" y="108"/>
                  </a:cubicBezTo>
                  <a:cubicBezTo>
                    <a:pt x="15" y="120"/>
                    <a:pt x="29" y="128"/>
                    <a:pt x="44" y="128"/>
                  </a:cubicBezTo>
                  <a:cubicBezTo>
                    <a:pt x="49" y="128"/>
                    <a:pt x="54" y="127"/>
                    <a:pt x="58" y="125"/>
                  </a:cubicBezTo>
                  <a:cubicBezTo>
                    <a:pt x="83" y="108"/>
                    <a:pt x="108" y="100"/>
                    <a:pt x="133" y="92"/>
                  </a:cubicBezTo>
                  <a:cubicBezTo>
                    <a:pt x="158" y="75"/>
                    <a:pt x="182" y="59"/>
                    <a:pt x="207" y="50"/>
                  </a:cubicBezTo>
                  <a:cubicBezTo>
                    <a:pt x="216" y="42"/>
                    <a:pt x="224" y="34"/>
                    <a:pt x="224" y="25"/>
                  </a:cubicBezTo>
                  <a:cubicBezTo>
                    <a:pt x="216" y="9"/>
                    <a:pt x="207" y="1"/>
                    <a:pt x="1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6790700" y="4365025"/>
              <a:ext cx="9950" cy="3525"/>
            </a:xfrm>
            <a:custGeom>
              <a:rect b="b" l="l" r="r" t="t"/>
              <a:pathLst>
                <a:path extrusionOk="0" h="141" w="398">
                  <a:moveTo>
                    <a:pt x="58" y="1"/>
                  </a:moveTo>
                  <a:cubicBezTo>
                    <a:pt x="33" y="1"/>
                    <a:pt x="17" y="9"/>
                    <a:pt x="9" y="34"/>
                  </a:cubicBezTo>
                  <a:cubicBezTo>
                    <a:pt x="0" y="59"/>
                    <a:pt x="17" y="75"/>
                    <a:pt x="33" y="84"/>
                  </a:cubicBezTo>
                  <a:cubicBezTo>
                    <a:pt x="83" y="117"/>
                    <a:pt x="141" y="125"/>
                    <a:pt x="191" y="133"/>
                  </a:cubicBezTo>
                  <a:cubicBezTo>
                    <a:pt x="220" y="137"/>
                    <a:pt x="250" y="141"/>
                    <a:pt x="279" y="141"/>
                  </a:cubicBezTo>
                  <a:cubicBezTo>
                    <a:pt x="315" y="141"/>
                    <a:pt x="349" y="135"/>
                    <a:pt x="381" y="117"/>
                  </a:cubicBezTo>
                  <a:cubicBezTo>
                    <a:pt x="398" y="108"/>
                    <a:pt x="398" y="92"/>
                    <a:pt x="398" y="75"/>
                  </a:cubicBezTo>
                  <a:cubicBezTo>
                    <a:pt x="398" y="50"/>
                    <a:pt x="381" y="42"/>
                    <a:pt x="365" y="34"/>
                  </a:cubicBezTo>
                  <a:cubicBezTo>
                    <a:pt x="340" y="17"/>
                    <a:pt x="307" y="17"/>
                    <a:pt x="282" y="17"/>
                  </a:cubicBezTo>
                  <a:lnTo>
                    <a:pt x="207" y="17"/>
                  </a:lnTo>
                  <a:cubicBezTo>
                    <a:pt x="158" y="9"/>
                    <a:pt x="100" y="9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6797525" y="4359175"/>
              <a:ext cx="8525" cy="2775"/>
            </a:xfrm>
            <a:custGeom>
              <a:rect b="b" l="l" r="r" t="t"/>
              <a:pathLst>
                <a:path extrusionOk="0" h="111" w="341">
                  <a:moveTo>
                    <a:pt x="46" y="1"/>
                  </a:moveTo>
                  <a:cubicBezTo>
                    <a:pt x="26" y="1"/>
                    <a:pt x="9" y="15"/>
                    <a:pt x="9" y="36"/>
                  </a:cubicBezTo>
                  <a:cubicBezTo>
                    <a:pt x="1" y="61"/>
                    <a:pt x="17" y="86"/>
                    <a:pt x="42" y="86"/>
                  </a:cubicBezTo>
                  <a:lnTo>
                    <a:pt x="42" y="94"/>
                  </a:lnTo>
                  <a:cubicBezTo>
                    <a:pt x="84" y="94"/>
                    <a:pt x="133" y="102"/>
                    <a:pt x="175" y="102"/>
                  </a:cubicBezTo>
                  <a:cubicBezTo>
                    <a:pt x="191" y="102"/>
                    <a:pt x="216" y="102"/>
                    <a:pt x="241" y="110"/>
                  </a:cubicBezTo>
                  <a:lnTo>
                    <a:pt x="274" y="110"/>
                  </a:lnTo>
                  <a:cubicBezTo>
                    <a:pt x="282" y="102"/>
                    <a:pt x="299" y="102"/>
                    <a:pt x="307" y="102"/>
                  </a:cubicBezTo>
                  <a:cubicBezTo>
                    <a:pt x="332" y="94"/>
                    <a:pt x="340" y="61"/>
                    <a:pt x="315" y="44"/>
                  </a:cubicBezTo>
                  <a:cubicBezTo>
                    <a:pt x="307" y="44"/>
                    <a:pt x="291" y="36"/>
                    <a:pt x="282" y="36"/>
                  </a:cubicBezTo>
                  <a:cubicBezTo>
                    <a:pt x="274" y="28"/>
                    <a:pt x="257" y="28"/>
                    <a:pt x="249" y="28"/>
                  </a:cubicBezTo>
                  <a:lnTo>
                    <a:pt x="183" y="11"/>
                  </a:lnTo>
                  <a:cubicBezTo>
                    <a:pt x="141" y="11"/>
                    <a:pt x="100" y="3"/>
                    <a:pt x="59" y="3"/>
                  </a:cubicBezTo>
                  <a:cubicBezTo>
                    <a:pt x="54" y="1"/>
                    <a:pt x="50" y="1"/>
                    <a:pt x="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722375" y="4294950"/>
              <a:ext cx="11800" cy="6350"/>
            </a:xfrm>
            <a:custGeom>
              <a:rect b="b" l="l" r="r" t="t"/>
              <a:pathLst>
                <a:path extrusionOk="0" h="254" w="472">
                  <a:moveTo>
                    <a:pt x="415" y="0"/>
                  </a:moveTo>
                  <a:cubicBezTo>
                    <a:pt x="409" y="0"/>
                    <a:pt x="403" y="1"/>
                    <a:pt x="397" y="3"/>
                  </a:cubicBezTo>
                  <a:cubicBezTo>
                    <a:pt x="330" y="28"/>
                    <a:pt x="264" y="53"/>
                    <a:pt x="198" y="78"/>
                  </a:cubicBezTo>
                  <a:cubicBezTo>
                    <a:pt x="165" y="94"/>
                    <a:pt x="132" y="111"/>
                    <a:pt x="107" y="136"/>
                  </a:cubicBezTo>
                  <a:cubicBezTo>
                    <a:pt x="90" y="144"/>
                    <a:pt x="74" y="152"/>
                    <a:pt x="57" y="161"/>
                  </a:cubicBezTo>
                  <a:cubicBezTo>
                    <a:pt x="40" y="169"/>
                    <a:pt x="32" y="186"/>
                    <a:pt x="16" y="202"/>
                  </a:cubicBezTo>
                  <a:cubicBezTo>
                    <a:pt x="1" y="224"/>
                    <a:pt x="19" y="253"/>
                    <a:pt x="41" y="253"/>
                  </a:cubicBezTo>
                  <a:cubicBezTo>
                    <a:pt x="43" y="253"/>
                    <a:pt x="46" y="253"/>
                    <a:pt x="49" y="252"/>
                  </a:cubicBezTo>
                  <a:cubicBezTo>
                    <a:pt x="82" y="244"/>
                    <a:pt x="115" y="235"/>
                    <a:pt x="148" y="219"/>
                  </a:cubicBezTo>
                  <a:lnTo>
                    <a:pt x="239" y="177"/>
                  </a:lnTo>
                  <a:cubicBezTo>
                    <a:pt x="306" y="144"/>
                    <a:pt x="372" y="119"/>
                    <a:pt x="438" y="94"/>
                  </a:cubicBezTo>
                  <a:cubicBezTo>
                    <a:pt x="463" y="86"/>
                    <a:pt x="471" y="53"/>
                    <a:pt x="463" y="28"/>
                  </a:cubicBezTo>
                  <a:cubicBezTo>
                    <a:pt x="451" y="9"/>
                    <a:pt x="433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6626800" y="4441700"/>
              <a:ext cx="54275" cy="19250"/>
            </a:xfrm>
            <a:custGeom>
              <a:rect b="b" l="l" r="r" t="t"/>
              <a:pathLst>
                <a:path extrusionOk="0" h="770" w="2171">
                  <a:moveTo>
                    <a:pt x="56" y="0"/>
                  </a:moveTo>
                  <a:cubicBezTo>
                    <a:pt x="27" y="0"/>
                    <a:pt x="1" y="35"/>
                    <a:pt x="19" y="66"/>
                  </a:cubicBezTo>
                  <a:cubicBezTo>
                    <a:pt x="118" y="231"/>
                    <a:pt x="251" y="372"/>
                    <a:pt x="408" y="472"/>
                  </a:cubicBezTo>
                  <a:cubicBezTo>
                    <a:pt x="574" y="588"/>
                    <a:pt x="765" y="646"/>
                    <a:pt x="964" y="687"/>
                  </a:cubicBezTo>
                  <a:cubicBezTo>
                    <a:pt x="1171" y="728"/>
                    <a:pt x="1386" y="770"/>
                    <a:pt x="1593" y="770"/>
                  </a:cubicBezTo>
                  <a:cubicBezTo>
                    <a:pt x="1792" y="762"/>
                    <a:pt x="2007" y="704"/>
                    <a:pt x="2148" y="563"/>
                  </a:cubicBezTo>
                  <a:cubicBezTo>
                    <a:pt x="2171" y="548"/>
                    <a:pt x="2152" y="512"/>
                    <a:pt x="2124" y="512"/>
                  </a:cubicBezTo>
                  <a:cubicBezTo>
                    <a:pt x="2121" y="512"/>
                    <a:pt x="2118" y="512"/>
                    <a:pt x="2115" y="513"/>
                  </a:cubicBezTo>
                  <a:lnTo>
                    <a:pt x="2123" y="513"/>
                  </a:lnTo>
                  <a:cubicBezTo>
                    <a:pt x="2024" y="546"/>
                    <a:pt x="1933" y="563"/>
                    <a:pt x="1833" y="579"/>
                  </a:cubicBezTo>
                  <a:cubicBezTo>
                    <a:pt x="1806" y="582"/>
                    <a:pt x="1777" y="583"/>
                    <a:pt x="1748" y="583"/>
                  </a:cubicBezTo>
                  <a:cubicBezTo>
                    <a:pt x="1690" y="583"/>
                    <a:pt x="1629" y="579"/>
                    <a:pt x="1568" y="579"/>
                  </a:cubicBezTo>
                  <a:cubicBezTo>
                    <a:pt x="1378" y="579"/>
                    <a:pt x="1187" y="546"/>
                    <a:pt x="1005" y="513"/>
                  </a:cubicBezTo>
                  <a:cubicBezTo>
                    <a:pt x="640" y="455"/>
                    <a:pt x="317" y="306"/>
                    <a:pt x="85" y="16"/>
                  </a:cubicBezTo>
                  <a:cubicBezTo>
                    <a:pt x="76" y="5"/>
                    <a:pt x="66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6681850" y="4447100"/>
              <a:ext cx="15875" cy="7300"/>
            </a:xfrm>
            <a:custGeom>
              <a:rect b="b" l="l" r="r" t="t"/>
              <a:pathLst>
                <a:path extrusionOk="0" h="292" w="635">
                  <a:moveTo>
                    <a:pt x="566" y="0"/>
                  </a:moveTo>
                  <a:cubicBezTo>
                    <a:pt x="530" y="0"/>
                    <a:pt x="495" y="12"/>
                    <a:pt x="460" y="24"/>
                  </a:cubicBezTo>
                  <a:cubicBezTo>
                    <a:pt x="410" y="40"/>
                    <a:pt x="369" y="65"/>
                    <a:pt x="319" y="82"/>
                  </a:cubicBezTo>
                  <a:cubicBezTo>
                    <a:pt x="228" y="123"/>
                    <a:pt x="137" y="164"/>
                    <a:pt x="46" y="206"/>
                  </a:cubicBezTo>
                  <a:cubicBezTo>
                    <a:pt x="1" y="228"/>
                    <a:pt x="23" y="291"/>
                    <a:pt x="65" y="291"/>
                  </a:cubicBezTo>
                  <a:cubicBezTo>
                    <a:pt x="69" y="291"/>
                    <a:pt x="74" y="290"/>
                    <a:pt x="79" y="289"/>
                  </a:cubicBezTo>
                  <a:cubicBezTo>
                    <a:pt x="178" y="256"/>
                    <a:pt x="269" y="222"/>
                    <a:pt x="361" y="189"/>
                  </a:cubicBezTo>
                  <a:cubicBezTo>
                    <a:pt x="410" y="173"/>
                    <a:pt x="452" y="164"/>
                    <a:pt x="493" y="140"/>
                  </a:cubicBezTo>
                  <a:cubicBezTo>
                    <a:pt x="535" y="123"/>
                    <a:pt x="601" y="98"/>
                    <a:pt x="626" y="57"/>
                  </a:cubicBezTo>
                  <a:cubicBezTo>
                    <a:pt x="634" y="40"/>
                    <a:pt x="634" y="7"/>
                    <a:pt x="609" y="7"/>
                  </a:cubicBezTo>
                  <a:cubicBezTo>
                    <a:pt x="595" y="2"/>
                    <a:pt x="580" y="0"/>
                    <a:pt x="5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6814100" y="4298750"/>
              <a:ext cx="5400" cy="6650"/>
            </a:xfrm>
            <a:custGeom>
              <a:rect b="b" l="l" r="r" t="t"/>
              <a:pathLst>
                <a:path extrusionOk="0" h="266" w="216">
                  <a:moveTo>
                    <a:pt x="0" y="0"/>
                  </a:moveTo>
                  <a:lnTo>
                    <a:pt x="0" y="9"/>
                  </a:lnTo>
                  <a:cubicBezTo>
                    <a:pt x="9" y="25"/>
                    <a:pt x="17" y="34"/>
                    <a:pt x="25" y="50"/>
                  </a:cubicBezTo>
                  <a:cubicBezTo>
                    <a:pt x="92" y="125"/>
                    <a:pt x="158" y="191"/>
                    <a:pt x="216" y="265"/>
                  </a:cubicBezTo>
                  <a:lnTo>
                    <a:pt x="216" y="249"/>
                  </a:lnTo>
                  <a:lnTo>
                    <a:pt x="216" y="232"/>
                  </a:lnTo>
                  <a:cubicBezTo>
                    <a:pt x="208" y="224"/>
                    <a:pt x="208" y="216"/>
                    <a:pt x="199" y="207"/>
                  </a:cubicBezTo>
                  <a:cubicBezTo>
                    <a:pt x="141" y="133"/>
                    <a:pt x="75" y="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6388650" y="4086150"/>
              <a:ext cx="448250" cy="495375"/>
            </a:xfrm>
            <a:custGeom>
              <a:rect b="b" l="l" r="r" t="t"/>
              <a:pathLst>
                <a:path extrusionOk="0" h="19815" w="17930">
                  <a:moveTo>
                    <a:pt x="16049" y="12755"/>
                  </a:moveTo>
                  <a:lnTo>
                    <a:pt x="16049" y="12755"/>
                  </a:lnTo>
                  <a:cubicBezTo>
                    <a:pt x="16157" y="12805"/>
                    <a:pt x="16248" y="12871"/>
                    <a:pt x="16314" y="12962"/>
                  </a:cubicBezTo>
                  <a:cubicBezTo>
                    <a:pt x="16397" y="13070"/>
                    <a:pt x="16447" y="13194"/>
                    <a:pt x="16496" y="13318"/>
                  </a:cubicBezTo>
                  <a:cubicBezTo>
                    <a:pt x="16538" y="13418"/>
                    <a:pt x="16579" y="13525"/>
                    <a:pt x="16604" y="13633"/>
                  </a:cubicBezTo>
                  <a:cubicBezTo>
                    <a:pt x="16604" y="13658"/>
                    <a:pt x="16604" y="13683"/>
                    <a:pt x="16596" y="13708"/>
                  </a:cubicBezTo>
                  <a:cubicBezTo>
                    <a:pt x="16588" y="13782"/>
                    <a:pt x="16571" y="13857"/>
                    <a:pt x="16563" y="13940"/>
                  </a:cubicBezTo>
                  <a:lnTo>
                    <a:pt x="16563" y="13948"/>
                  </a:lnTo>
                  <a:cubicBezTo>
                    <a:pt x="16546" y="14006"/>
                    <a:pt x="16521" y="14056"/>
                    <a:pt x="16496" y="14114"/>
                  </a:cubicBezTo>
                  <a:cubicBezTo>
                    <a:pt x="16430" y="14014"/>
                    <a:pt x="16389" y="13898"/>
                    <a:pt x="16356" y="13774"/>
                  </a:cubicBezTo>
                  <a:cubicBezTo>
                    <a:pt x="16306" y="13617"/>
                    <a:pt x="16289" y="13459"/>
                    <a:pt x="16256" y="13302"/>
                  </a:cubicBezTo>
                  <a:cubicBezTo>
                    <a:pt x="16215" y="13103"/>
                    <a:pt x="16157" y="12912"/>
                    <a:pt x="16049" y="12755"/>
                  </a:cubicBezTo>
                  <a:close/>
                  <a:moveTo>
                    <a:pt x="12608" y="173"/>
                  </a:moveTo>
                  <a:cubicBezTo>
                    <a:pt x="12661" y="173"/>
                    <a:pt x="12716" y="178"/>
                    <a:pt x="12768" y="186"/>
                  </a:cubicBezTo>
                  <a:cubicBezTo>
                    <a:pt x="13423" y="285"/>
                    <a:pt x="13920" y="849"/>
                    <a:pt x="14243" y="1387"/>
                  </a:cubicBezTo>
                  <a:cubicBezTo>
                    <a:pt x="14599" y="1984"/>
                    <a:pt x="14790" y="2671"/>
                    <a:pt x="14881" y="3359"/>
                  </a:cubicBezTo>
                  <a:cubicBezTo>
                    <a:pt x="14931" y="3740"/>
                    <a:pt x="14947" y="4130"/>
                    <a:pt x="14972" y="4511"/>
                  </a:cubicBezTo>
                  <a:cubicBezTo>
                    <a:pt x="14980" y="4734"/>
                    <a:pt x="15013" y="4958"/>
                    <a:pt x="15113" y="5149"/>
                  </a:cubicBezTo>
                  <a:cubicBezTo>
                    <a:pt x="14964" y="5124"/>
                    <a:pt x="14806" y="5107"/>
                    <a:pt x="14657" y="5091"/>
                  </a:cubicBezTo>
                  <a:cubicBezTo>
                    <a:pt x="14525" y="5066"/>
                    <a:pt x="14384" y="5058"/>
                    <a:pt x="14259" y="5008"/>
                  </a:cubicBezTo>
                  <a:cubicBezTo>
                    <a:pt x="14044" y="4925"/>
                    <a:pt x="13887" y="4743"/>
                    <a:pt x="13737" y="4585"/>
                  </a:cubicBezTo>
                  <a:cubicBezTo>
                    <a:pt x="13563" y="4411"/>
                    <a:pt x="13389" y="4254"/>
                    <a:pt x="13157" y="4171"/>
                  </a:cubicBezTo>
                  <a:cubicBezTo>
                    <a:pt x="13033" y="4130"/>
                    <a:pt x="12917" y="4113"/>
                    <a:pt x="12785" y="4113"/>
                  </a:cubicBezTo>
                  <a:cubicBezTo>
                    <a:pt x="12743" y="4113"/>
                    <a:pt x="12702" y="4115"/>
                    <a:pt x="12661" y="4115"/>
                  </a:cubicBezTo>
                  <a:cubicBezTo>
                    <a:pt x="12579" y="4115"/>
                    <a:pt x="12500" y="4108"/>
                    <a:pt x="12428" y="4063"/>
                  </a:cubicBezTo>
                  <a:cubicBezTo>
                    <a:pt x="12416" y="4055"/>
                    <a:pt x="12403" y="4052"/>
                    <a:pt x="12391" y="4052"/>
                  </a:cubicBezTo>
                  <a:cubicBezTo>
                    <a:pt x="12341" y="4052"/>
                    <a:pt x="12307" y="4113"/>
                    <a:pt x="12354" y="4146"/>
                  </a:cubicBezTo>
                  <a:cubicBezTo>
                    <a:pt x="12511" y="4254"/>
                    <a:pt x="12702" y="4254"/>
                    <a:pt x="12884" y="4287"/>
                  </a:cubicBezTo>
                  <a:cubicBezTo>
                    <a:pt x="13083" y="4320"/>
                    <a:pt x="13265" y="4411"/>
                    <a:pt x="13423" y="4544"/>
                  </a:cubicBezTo>
                  <a:cubicBezTo>
                    <a:pt x="13563" y="4668"/>
                    <a:pt x="13679" y="4817"/>
                    <a:pt x="13820" y="4942"/>
                  </a:cubicBezTo>
                  <a:cubicBezTo>
                    <a:pt x="13961" y="5074"/>
                    <a:pt x="14110" y="5165"/>
                    <a:pt x="14301" y="5207"/>
                  </a:cubicBezTo>
                  <a:cubicBezTo>
                    <a:pt x="14425" y="5232"/>
                    <a:pt x="14558" y="5240"/>
                    <a:pt x="14682" y="5256"/>
                  </a:cubicBezTo>
                  <a:cubicBezTo>
                    <a:pt x="14823" y="5273"/>
                    <a:pt x="14964" y="5290"/>
                    <a:pt x="15105" y="5298"/>
                  </a:cubicBezTo>
                  <a:cubicBezTo>
                    <a:pt x="15138" y="5298"/>
                    <a:pt x="15163" y="5281"/>
                    <a:pt x="15171" y="5265"/>
                  </a:cubicBezTo>
                  <a:cubicBezTo>
                    <a:pt x="15221" y="5339"/>
                    <a:pt x="15279" y="5406"/>
                    <a:pt x="15345" y="5455"/>
                  </a:cubicBezTo>
                  <a:cubicBezTo>
                    <a:pt x="15353" y="5464"/>
                    <a:pt x="15361" y="5472"/>
                    <a:pt x="15370" y="5472"/>
                  </a:cubicBezTo>
                  <a:cubicBezTo>
                    <a:pt x="15444" y="5580"/>
                    <a:pt x="15535" y="5671"/>
                    <a:pt x="15627" y="5754"/>
                  </a:cubicBezTo>
                  <a:cubicBezTo>
                    <a:pt x="15776" y="5886"/>
                    <a:pt x="15950" y="5986"/>
                    <a:pt x="16091" y="6118"/>
                  </a:cubicBezTo>
                  <a:cubicBezTo>
                    <a:pt x="16215" y="6242"/>
                    <a:pt x="16306" y="6400"/>
                    <a:pt x="16347" y="6574"/>
                  </a:cubicBezTo>
                  <a:cubicBezTo>
                    <a:pt x="16314" y="6549"/>
                    <a:pt x="16281" y="6524"/>
                    <a:pt x="16248" y="6499"/>
                  </a:cubicBezTo>
                  <a:cubicBezTo>
                    <a:pt x="16165" y="6458"/>
                    <a:pt x="16074" y="6433"/>
                    <a:pt x="15983" y="6433"/>
                  </a:cubicBezTo>
                  <a:cubicBezTo>
                    <a:pt x="15875" y="6433"/>
                    <a:pt x="15784" y="6450"/>
                    <a:pt x="15685" y="6491"/>
                  </a:cubicBezTo>
                  <a:cubicBezTo>
                    <a:pt x="15585" y="6532"/>
                    <a:pt x="15494" y="6599"/>
                    <a:pt x="15403" y="6648"/>
                  </a:cubicBezTo>
                  <a:cubicBezTo>
                    <a:pt x="15344" y="6685"/>
                    <a:pt x="15363" y="6760"/>
                    <a:pt x="15420" y="6760"/>
                  </a:cubicBezTo>
                  <a:cubicBezTo>
                    <a:pt x="15427" y="6760"/>
                    <a:pt x="15436" y="6759"/>
                    <a:pt x="15444" y="6756"/>
                  </a:cubicBezTo>
                  <a:cubicBezTo>
                    <a:pt x="15535" y="6723"/>
                    <a:pt x="15618" y="6698"/>
                    <a:pt x="15709" y="6682"/>
                  </a:cubicBezTo>
                  <a:cubicBezTo>
                    <a:pt x="15784" y="6665"/>
                    <a:pt x="15867" y="6648"/>
                    <a:pt x="15941" y="6648"/>
                  </a:cubicBezTo>
                  <a:cubicBezTo>
                    <a:pt x="16008" y="6648"/>
                    <a:pt x="16074" y="6665"/>
                    <a:pt x="16132" y="6698"/>
                  </a:cubicBezTo>
                  <a:cubicBezTo>
                    <a:pt x="16165" y="6706"/>
                    <a:pt x="16198" y="6731"/>
                    <a:pt x="16223" y="6748"/>
                  </a:cubicBezTo>
                  <a:cubicBezTo>
                    <a:pt x="16256" y="6773"/>
                    <a:pt x="16289" y="6814"/>
                    <a:pt x="16331" y="6822"/>
                  </a:cubicBezTo>
                  <a:cubicBezTo>
                    <a:pt x="16342" y="6822"/>
                    <a:pt x="16349" y="6826"/>
                    <a:pt x="16355" y="6826"/>
                  </a:cubicBezTo>
                  <a:cubicBezTo>
                    <a:pt x="16358" y="6826"/>
                    <a:pt x="16361" y="6825"/>
                    <a:pt x="16364" y="6822"/>
                  </a:cubicBezTo>
                  <a:cubicBezTo>
                    <a:pt x="16364" y="6914"/>
                    <a:pt x="16364" y="6996"/>
                    <a:pt x="16389" y="7079"/>
                  </a:cubicBezTo>
                  <a:cubicBezTo>
                    <a:pt x="16430" y="7187"/>
                    <a:pt x="16505" y="7286"/>
                    <a:pt x="16579" y="7369"/>
                  </a:cubicBezTo>
                  <a:lnTo>
                    <a:pt x="16588" y="7378"/>
                  </a:lnTo>
                  <a:cubicBezTo>
                    <a:pt x="16596" y="7411"/>
                    <a:pt x="16596" y="7444"/>
                    <a:pt x="16604" y="7477"/>
                  </a:cubicBezTo>
                  <a:cubicBezTo>
                    <a:pt x="16596" y="7485"/>
                    <a:pt x="16588" y="7502"/>
                    <a:pt x="16588" y="7527"/>
                  </a:cubicBezTo>
                  <a:cubicBezTo>
                    <a:pt x="16596" y="7568"/>
                    <a:pt x="16621" y="7618"/>
                    <a:pt x="16654" y="7659"/>
                  </a:cubicBezTo>
                  <a:lnTo>
                    <a:pt x="16654" y="7668"/>
                  </a:lnTo>
                  <a:cubicBezTo>
                    <a:pt x="16704" y="7734"/>
                    <a:pt x="16762" y="7792"/>
                    <a:pt x="16803" y="7850"/>
                  </a:cubicBezTo>
                  <a:cubicBezTo>
                    <a:pt x="16886" y="7949"/>
                    <a:pt x="16969" y="8057"/>
                    <a:pt x="17052" y="8165"/>
                  </a:cubicBezTo>
                  <a:cubicBezTo>
                    <a:pt x="17217" y="8355"/>
                    <a:pt x="17408" y="8546"/>
                    <a:pt x="17524" y="8778"/>
                  </a:cubicBezTo>
                  <a:cubicBezTo>
                    <a:pt x="17648" y="9001"/>
                    <a:pt x="17623" y="9250"/>
                    <a:pt x="17565" y="9490"/>
                  </a:cubicBezTo>
                  <a:cubicBezTo>
                    <a:pt x="17507" y="9739"/>
                    <a:pt x="17424" y="9979"/>
                    <a:pt x="17391" y="10228"/>
                  </a:cubicBezTo>
                  <a:cubicBezTo>
                    <a:pt x="17375" y="10302"/>
                    <a:pt x="17366" y="10369"/>
                    <a:pt x="17366" y="10443"/>
                  </a:cubicBezTo>
                  <a:cubicBezTo>
                    <a:pt x="17325" y="10261"/>
                    <a:pt x="17284" y="10079"/>
                    <a:pt x="17217" y="9905"/>
                  </a:cubicBezTo>
                  <a:cubicBezTo>
                    <a:pt x="17212" y="9891"/>
                    <a:pt x="17202" y="9886"/>
                    <a:pt x="17192" y="9886"/>
                  </a:cubicBezTo>
                  <a:cubicBezTo>
                    <a:pt x="17170" y="9886"/>
                    <a:pt x="17145" y="9910"/>
                    <a:pt x="17151" y="9938"/>
                  </a:cubicBezTo>
                  <a:cubicBezTo>
                    <a:pt x="17184" y="10021"/>
                    <a:pt x="17201" y="10112"/>
                    <a:pt x="17209" y="10195"/>
                  </a:cubicBezTo>
                  <a:lnTo>
                    <a:pt x="17143" y="10045"/>
                  </a:lnTo>
                  <a:cubicBezTo>
                    <a:pt x="17101" y="9979"/>
                    <a:pt x="17060" y="9913"/>
                    <a:pt x="17027" y="9847"/>
                  </a:cubicBezTo>
                  <a:lnTo>
                    <a:pt x="17027" y="9847"/>
                  </a:lnTo>
                  <a:cubicBezTo>
                    <a:pt x="17027" y="9871"/>
                    <a:pt x="17035" y="9905"/>
                    <a:pt x="17035" y="9938"/>
                  </a:cubicBezTo>
                  <a:cubicBezTo>
                    <a:pt x="17002" y="9880"/>
                    <a:pt x="16969" y="9822"/>
                    <a:pt x="16927" y="9755"/>
                  </a:cubicBezTo>
                  <a:cubicBezTo>
                    <a:pt x="16770" y="9349"/>
                    <a:pt x="16447" y="9026"/>
                    <a:pt x="16099" y="8778"/>
                  </a:cubicBezTo>
                  <a:cubicBezTo>
                    <a:pt x="15726" y="8513"/>
                    <a:pt x="15287" y="8330"/>
                    <a:pt x="14831" y="8264"/>
                  </a:cubicBezTo>
                  <a:cubicBezTo>
                    <a:pt x="14699" y="8242"/>
                    <a:pt x="14558" y="8222"/>
                    <a:pt x="14419" y="8222"/>
                  </a:cubicBezTo>
                  <a:cubicBezTo>
                    <a:pt x="14295" y="8222"/>
                    <a:pt x="14173" y="8238"/>
                    <a:pt x="14061" y="8281"/>
                  </a:cubicBezTo>
                  <a:cubicBezTo>
                    <a:pt x="14019" y="8306"/>
                    <a:pt x="14027" y="8372"/>
                    <a:pt x="14077" y="8380"/>
                  </a:cubicBezTo>
                  <a:cubicBezTo>
                    <a:pt x="14284" y="8422"/>
                    <a:pt x="14500" y="8397"/>
                    <a:pt x="14707" y="8422"/>
                  </a:cubicBezTo>
                  <a:cubicBezTo>
                    <a:pt x="14798" y="8430"/>
                    <a:pt x="14889" y="8446"/>
                    <a:pt x="14980" y="8463"/>
                  </a:cubicBezTo>
                  <a:cubicBezTo>
                    <a:pt x="14964" y="8488"/>
                    <a:pt x="14972" y="8513"/>
                    <a:pt x="14997" y="8513"/>
                  </a:cubicBezTo>
                  <a:cubicBezTo>
                    <a:pt x="15436" y="8645"/>
                    <a:pt x="15859" y="8844"/>
                    <a:pt x="16215" y="9151"/>
                  </a:cubicBezTo>
                  <a:cubicBezTo>
                    <a:pt x="16563" y="9457"/>
                    <a:pt x="16820" y="9847"/>
                    <a:pt x="17027" y="10261"/>
                  </a:cubicBezTo>
                  <a:cubicBezTo>
                    <a:pt x="17118" y="10451"/>
                    <a:pt x="17201" y="10642"/>
                    <a:pt x="17275" y="10849"/>
                  </a:cubicBezTo>
                  <a:cubicBezTo>
                    <a:pt x="17275" y="10874"/>
                    <a:pt x="17275" y="10907"/>
                    <a:pt x="17284" y="10932"/>
                  </a:cubicBezTo>
                  <a:cubicBezTo>
                    <a:pt x="17300" y="11007"/>
                    <a:pt x="17308" y="11156"/>
                    <a:pt x="17391" y="11189"/>
                  </a:cubicBezTo>
                  <a:cubicBezTo>
                    <a:pt x="17433" y="11313"/>
                    <a:pt x="17466" y="11437"/>
                    <a:pt x="17499" y="11562"/>
                  </a:cubicBezTo>
                  <a:cubicBezTo>
                    <a:pt x="17565" y="11785"/>
                    <a:pt x="17648" y="12017"/>
                    <a:pt x="17690" y="12249"/>
                  </a:cubicBezTo>
                  <a:cubicBezTo>
                    <a:pt x="17731" y="12490"/>
                    <a:pt x="17673" y="12689"/>
                    <a:pt x="17540" y="12879"/>
                  </a:cubicBezTo>
                  <a:cubicBezTo>
                    <a:pt x="17383" y="13111"/>
                    <a:pt x="17201" y="13327"/>
                    <a:pt x="17018" y="13550"/>
                  </a:cubicBezTo>
                  <a:cubicBezTo>
                    <a:pt x="16960" y="13617"/>
                    <a:pt x="16902" y="13691"/>
                    <a:pt x="16844" y="13757"/>
                  </a:cubicBezTo>
                  <a:cubicBezTo>
                    <a:pt x="16844" y="13741"/>
                    <a:pt x="16844" y="13716"/>
                    <a:pt x="16836" y="13699"/>
                  </a:cubicBezTo>
                  <a:cubicBezTo>
                    <a:pt x="16836" y="13674"/>
                    <a:pt x="16836" y="13658"/>
                    <a:pt x="16828" y="13641"/>
                  </a:cubicBezTo>
                  <a:cubicBezTo>
                    <a:pt x="16828" y="13625"/>
                    <a:pt x="16828" y="13617"/>
                    <a:pt x="16828" y="13600"/>
                  </a:cubicBezTo>
                  <a:cubicBezTo>
                    <a:pt x="16828" y="13459"/>
                    <a:pt x="16803" y="13318"/>
                    <a:pt x="16762" y="13177"/>
                  </a:cubicBezTo>
                  <a:cubicBezTo>
                    <a:pt x="16687" y="12912"/>
                    <a:pt x="16513" y="12664"/>
                    <a:pt x="16281" y="12506"/>
                  </a:cubicBezTo>
                  <a:cubicBezTo>
                    <a:pt x="16024" y="12324"/>
                    <a:pt x="15701" y="12274"/>
                    <a:pt x="15395" y="12216"/>
                  </a:cubicBezTo>
                  <a:cubicBezTo>
                    <a:pt x="15229" y="12191"/>
                    <a:pt x="15063" y="12167"/>
                    <a:pt x="14914" y="12100"/>
                  </a:cubicBezTo>
                  <a:cubicBezTo>
                    <a:pt x="14831" y="12075"/>
                    <a:pt x="14790" y="12026"/>
                    <a:pt x="14773" y="11943"/>
                  </a:cubicBezTo>
                  <a:cubicBezTo>
                    <a:pt x="14748" y="11852"/>
                    <a:pt x="14740" y="11761"/>
                    <a:pt x="14723" y="11669"/>
                  </a:cubicBezTo>
                  <a:cubicBezTo>
                    <a:pt x="14707" y="11570"/>
                    <a:pt x="14690" y="11479"/>
                    <a:pt x="14682" y="11388"/>
                  </a:cubicBezTo>
                  <a:cubicBezTo>
                    <a:pt x="14665" y="11263"/>
                    <a:pt x="14649" y="11131"/>
                    <a:pt x="14624" y="10998"/>
                  </a:cubicBezTo>
                  <a:cubicBezTo>
                    <a:pt x="14607" y="10891"/>
                    <a:pt x="14591" y="10791"/>
                    <a:pt x="14566" y="10683"/>
                  </a:cubicBezTo>
                  <a:cubicBezTo>
                    <a:pt x="14566" y="10675"/>
                    <a:pt x="14566" y="10667"/>
                    <a:pt x="14566" y="10667"/>
                  </a:cubicBezTo>
                  <a:cubicBezTo>
                    <a:pt x="14566" y="10659"/>
                    <a:pt x="14574" y="10650"/>
                    <a:pt x="14574" y="10642"/>
                  </a:cubicBezTo>
                  <a:cubicBezTo>
                    <a:pt x="14574" y="10551"/>
                    <a:pt x="14574" y="10468"/>
                    <a:pt x="14583" y="10385"/>
                  </a:cubicBezTo>
                  <a:cubicBezTo>
                    <a:pt x="14583" y="10344"/>
                    <a:pt x="14583" y="10302"/>
                    <a:pt x="14591" y="10269"/>
                  </a:cubicBezTo>
                  <a:cubicBezTo>
                    <a:pt x="14591" y="10244"/>
                    <a:pt x="14583" y="10195"/>
                    <a:pt x="14599" y="10170"/>
                  </a:cubicBezTo>
                  <a:cubicBezTo>
                    <a:pt x="14624" y="10137"/>
                    <a:pt x="14690" y="10120"/>
                    <a:pt x="14732" y="10103"/>
                  </a:cubicBezTo>
                  <a:cubicBezTo>
                    <a:pt x="14790" y="10079"/>
                    <a:pt x="14856" y="10045"/>
                    <a:pt x="14914" y="10004"/>
                  </a:cubicBezTo>
                  <a:cubicBezTo>
                    <a:pt x="15138" y="9863"/>
                    <a:pt x="15295" y="9631"/>
                    <a:pt x="15221" y="9358"/>
                  </a:cubicBezTo>
                  <a:cubicBezTo>
                    <a:pt x="15146" y="9084"/>
                    <a:pt x="14922" y="8861"/>
                    <a:pt x="14665" y="8761"/>
                  </a:cubicBezTo>
                  <a:cubicBezTo>
                    <a:pt x="14534" y="8703"/>
                    <a:pt x="14394" y="8681"/>
                    <a:pt x="14254" y="8681"/>
                  </a:cubicBezTo>
                  <a:cubicBezTo>
                    <a:pt x="14094" y="8681"/>
                    <a:pt x="13933" y="8709"/>
                    <a:pt x="13779" y="8745"/>
                  </a:cubicBezTo>
                  <a:cubicBezTo>
                    <a:pt x="13406" y="8836"/>
                    <a:pt x="13041" y="8960"/>
                    <a:pt x="12702" y="9142"/>
                  </a:cubicBezTo>
                  <a:cubicBezTo>
                    <a:pt x="12685" y="9151"/>
                    <a:pt x="12677" y="9167"/>
                    <a:pt x="12677" y="9184"/>
                  </a:cubicBezTo>
                  <a:cubicBezTo>
                    <a:pt x="12644" y="9209"/>
                    <a:pt x="12602" y="9233"/>
                    <a:pt x="12577" y="9275"/>
                  </a:cubicBezTo>
                  <a:cubicBezTo>
                    <a:pt x="12412" y="9465"/>
                    <a:pt x="12437" y="9772"/>
                    <a:pt x="12437" y="10004"/>
                  </a:cubicBezTo>
                  <a:cubicBezTo>
                    <a:pt x="12437" y="10128"/>
                    <a:pt x="12453" y="10253"/>
                    <a:pt x="12519" y="10352"/>
                  </a:cubicBezTo>
                  <a:cubicBezTo>
                    <a:pt x="12586" y="10451"/>
                    <a:pt x="12677" y="10501"/>
                    <a:pt x="12785" y="10526"/>
                  </a:cubicBezTo>
                  <a:cubicBezTo>
                    <a:pt x="12901" y="10559"/>
                    <a:pt x="13025" y="10559"/>
                    <a:pt x="13141" y="10559"/>
                  </a:cubicBezTo>
                  <a:cubicBezTo>
                    <a:pt x="13185" y="10562"/>
                    <a:pt x="13228" y="10563"/>
                    <a:pt x="13272" y="10563"/>
                  </a:cubicBezTo>
                  <a:cubicBezTo>
                    <a:pt x="13377" y="10563"/>
                    <a:pt x="13480" y="10557"/>
                    <a:pt x="13580" y="10551"/>
                  </a:cubicBezTo>
                  <a:cubicBezTo>
                    <a:pt x="13686" y="10543"/>
                    <a:pt x="13840" y="10510"/>
                    <a:pt x="13983" y="10510"/>
                  </a:cubicBezTo>
                  <a:cubicBezTo>
                    <a:pt x="14131" y="10510"/>
                    <a:pt x="14267" y="10545"/>
                    <a:pt x="14326" y="10675"/>
                  </a:cubicBezTo>
                  <a:cubicBezTo>
                    <a:pt x="14342" y="10708"/>
                    <a:pt x="14367" y="10733"/>
                    <a:pt x="14400" y="10741"/>
                  </a:cubicBezTo>
                  <a:cubicBezTo>
                    <a:pt x="14417" y="10833"/>
                    <a:pt x="14425" y="10924"/>
                    <a:pt x="14433" y="11015"/>
                  </a:cubicBezTo>
                  <a:cubicBezTo>
                    <a:pt x="14458" y="11222"/>
                    <a:pt x="14475" y="11437"/>
                    <a:pt x="14491" y="11645"/>
                  </a:cubicBezTo>
                  <a:cubicBezTo>
                    <a:pt x="14491" y="11752"/>
                    <a:pt x="14500" y="11852"/>
                    <a:pt x="14500" y="11959"/>
                  </a:cubicBezTo>
                  <a:cubicBezTo>
                    <a:pt x="14508" y="12034"/>
                    <a:pt x="14516" y="12117"/>
                    <a:pt x="14458" y="12183"/>
                  </a:cubicBezTo>
                  <a:cubicBezTo>
                    <a:pt x="14450" y="12191"/>
                    <a:pt x="14442" y="12200"/>
                    <a:pt x="14425" y="12208"/>
                  </a:cubicBezTo>
                  <a:lnTo>
                    <a:pt x="14400" y="12208"/>
                  </a:lnTo>
                  <a:cubicBezTo>
                    <a:pt x="13895" y="12481"/>
                    <a:pt x="13713" y="13028"/>
                    <a:pt x="13555" y="13542"/>
                  </a:cubicBezTo>
                  <a:cubicBezTo>
                    <a:pt x="13472" y="13815"/>
                    <a:pt x="13389" y="14089"/>
                    <a:pt x="13240" y="14321"/>
                  </a:cubicBezTo>
                  <a:cubicBezTo>
                    <a:pt x="13075" y="14586"/>
                    <a:pt x="12826" y="14752"/>
                    <a:pt x="12544" y="14876"/>
                  </a:cubicBezTo>
                  <a:cubicBezTo>
                    <a:pt x="11931" y="15149"/>
                    <a:pt x="11252" y="15282"/>
                    <a:pt x="10581" y="15298"/>
                  </a:cubicBezTo>
                  <a:cubicBezTo>
                    <a:pt x="10549" y="15299"/>
                    <a:pt x="10518" y="15300"/>
                    <a:pt x="10486" y="15300"/>
                  </a:cubicBezTo>
                  <a:cubicBezTo>
                    <a:pt x="10251" y="15300"/>
                    <a:pt x="10013" y="15271"/>
                    <a:pt x="9794" y="15191"/>
                  </a:cubicBezTo>
                  <a:cubicBezTo>
                    <a:pt x="9537" y="15100"/>
                    <a:pt x="9330" y="14926"/>
                    <a:pt x="9205" y="14685"/>
                  </a:cubicBezTo>
                  <a:cubicBezTo>
                    <a:pt x="9064" y="14404"/>
                    <a:pt x="9073" y="14064"/>
                    <a:pt x="9172" y="13766"/>
                  </a:cubicBezTo>
                  <a:cubicBezTo>
                    <a:pt x="9230" y="13608"/>
                    <a:pt x="9305" y="13467"/>
                    <a:pt x="9404" y="13327"/>
                  </a:cubicBezTo>
                  <a:cubicBezTo>
                    <a:pt x="9495" y="13194"/>
                    <a:pt x="9595" y="13053"/>
                    <a:pt x="9702" y="12929"/>
                  </a:cubicBezTo>
                  <a:cubicBezTo>
                    <a:pt x="9729" y="12896"/>
                    <a:pt x="9698" y="12853"/>
                    <a:pt x="9663" y="12853"/>
                  </a:cubicBezTo>
                  <a:cubicBezTo>
                    <a:pt x="9654" y="12853"/>
                    <a:pt x="9645" y="12856"/>
                    <a:pt x="9636" y="12863"/>
                  </a:cubicBezTo>
                  <a:cubicBezTo>
                    <a:pt x="9512" y="12962"/>
                    <a:pt x="9404" y="13053"/>
                    <a:pt x="9305" y="13177"/>
                  </a:cubicBezTo>
                  <a:cubicBezTo>
                    <a:pt x="9214" y="13293"/>
                    <a:pt x="9131" y="13434"/>
                    <a:pt x="9064" y="13567"/>
                  </a:cubicBezTo>
                  <a:cubicBezTo>
                    <a:pt x="8940" y="13840"/>
                    <a:pt x="8882" y="14147"/>
                    <a:pt x="8924" y="14445"/>
                  </a:cubicBezTo>
                  <a:cubicBezTo>
                    <a:pt x="8965" y="14752"/>
                    <a:pt x="9098" y="15025"/>
                    <a:pt x="9338" y="15224"/>
                  </a:cubicBezTo>
                  <a:cubicBezTo>
                    <a:pt x="9570" y="15398"/>
                    <a:pt x="9860" y="15489"/>
                    <a:pt x="10150" y="15522"/>
                  </a:cubicBezTo>
                  <a:cubicBezTo>
                    <a:pt x="10254" y="15533"/>
                    <a:pt x="10360" y="15538"/>
                    <a:pt x="10467" y="15538"/>
                  </a:cubicBezTo>
                  <a:cubicBezTo>
                    <a:pt x="10691" y="15538"/>
                    <a:pt x="10917" y="15517"/>
                    <a:pt x="11136" y="15489"/>
                  </a:cubicBezTo>
                  <a:cubicBezTo>
                    <a:pt x="11492" y="15448"/>
                    <a:pt x="11848" y="15365"/>
                    <a:pt x="12188" y="15249"/>
                  </a:cubicBezTo>
                  <a:cubicBezTo>
                    <a:pt x="12511" y="15141"/>
                    <a:pt x="12851" y="15017"/>
                    <a:pt x="13108" y="14801"/>
                  </a:cubicBezTo>
                  <a:cubicBezTo>
                    <a:pt x="13340" y="14602"/>
                    <a:pt x="13497" y="14337"/>
                    <a:pt x="13605" y="14056"/>
                  </a:cubicBezTo>
                  <a:cubicBezTo>
                    <a:pt x="13696" y="13799"/>
                    <a:pt x="13762" y="13534"/>
                    <a:pt x="13845" y="13277"/>
                  </a:cubicBezTo>
                  <a:cubicBezTo>
                    <a:pt x="13862" y="13269"/>
                    <a:pt x="13878" y="13260"/>
                    <a:pt x="13887" y="13235"/>
                  </a:cubicBezTo>
                  <a:cubicBezTo>
                    <a:pt x="13961" y="13078"/>
                    <a:pt x="14044" y="12921"/>
                    <a:pt x="14143" y="12780"/>
                  </a:cubicBezTo>
                  <a:cubicBezTo>
                    <a:pt x="14152" y="12788"/>
                    <a:pt x="14168" y="12796"/>
                    <a:pt x="14177" y="12796"/>
                  </a:cubicBezTo>
                  <a:cubicBezTo>
                    <a:pt x="14177" y="12805"/>
                    <a:pt x="14177" y="12813"/>
                    <a:pt x="14168" y="12821"/>
                  </a:cubicBezTo>
                  <a:cubicBezTo>
                    <a:pt x="14119" y="13037"/>
                    <a:pt x="14102" y="13260"/>
                    <a:pt x="14061" y="13476"/>
                  </a:cubicBezTo>
                  <a:cubicBezTo>
                    <a:pt x="13961" y="13906"/>
                    <a:pt x="13779" y="14346"/>
                    <a:pt x="13431" y="14636"/>
                  </a:cubicBezTo>
                  <a:cubicBezTo>
                    <a:pt x="13397" y="14662"/>
                    <a:pt x="13423" y="14711"/>
                    <a:pt x="13457" y="14711"/>
                  </a:cubicBezTo>
                  <a:cubicBezTo>
                    <a:pt x="13464" y="14711"/>
                    <a:pt x="13473" y="14708"/>
                    <a:pt x="13481" y="14702"/>
                  </a:cubicBezTo>
                  <a:cubicBezTo>
                    <a:pt x="13837" y="14453"/>
                    <a:pt x="14044" y="14056"/>
                    <a:pt x="14168" y="13650"/>
                  </a:cubicBezTo>
                  <a:cubicBezTo>
                    <a:pt x="14235" y="13426"/>
                    <a:pt x="14284" y="13202"/>
                    <a:pt x="14334" y="12979"/>
                  </a:cubicBezTo>
                  <a:cubicBezTo>
                    <a:pt x="14351" y="12879"/>
                    <a:pt x="14384" y="12780"/>
                    <a:pt x="14425" y="12689"/>
                  </a:cubicBezTo>
                  <a:cubicBezTo>
                    <a:pt x="14574" y="12622"/>
                    <a:pt x="14740" y="12589"/>
                    <a:pt x="14897" y="12573"/>
                  </a:cubicBezTo>
                  <a:cubicBezTo>
                    <a:pt x="14979" y="12567"/>
                    <a:pt x="15061" y="12561"/>
                    <a:pt x="15143" y="12561"/>
                  </a:cubicBezTo>
                  <a:cubicBezTo>
                    <a:pt x="15177" y="12561"/>
                    <a:pt x="15211" y="12562"/>
                    <a:pt x="15245" y="12564"/>
                  </a:cubicBezTo>
                  <a:lnTo>
                    <a:pt x="15477" y="12564"/>
                  </a:lnTo>
                  <a:cubicBezTo>
                    <a:pt x="15577" y="12597"/>
                    <a:pt x="15676" y="12622"/>
                    <a:pt x="15784" y="12655"/>
                  </a:cubicBezTo>
                  <a:cubicBezTo>
                    <a:pt x="15966" y="12863"/>
                    <a:pt x="16033" y="13177"/>
                    <a:pt x="16074" y="13443"/>
                  </a:cubicBezTo>
                  <a:cubicBezTo>
                    <a:pt x="16124" y="13749"/>
                    <a:pt x="16165" y="14105"/>
                    <a:pt x="16397" y="14337"/>
                  </a:cubicBezTo>
                  <a:cubicBezTo>
                    <a:pt x="16405" y="14354"/>
                    <a:pt x="16422" y="14362"/>
                    <a:pt x="16439" y="14362"/>
                  </a:cubicBezTo>
                  <a:cubicBezTo>
                    <a:pt x="16439" y="14370"/>
                    <a:pt x="16447" y="14379"/>
                    <a:pt x="16447" y="14379"/>
                  </a:cubicBezTo>
                  <a:cubicBezTo>
                    <a:pt x="16372" y="14453"/>
                    <a:pt x="16273" y="14511"/>
                    <a:pt x="16165" y="14561"/>
                  </a:cubicBezTo>
                  <a:cubicBezTo>
                    <a:pt x="15875" y="14694"/>
                    <a:pt x="15569" y="14768"/>
                    <a:pt x="15254" y="14793"/>
                  </a:cubicBezTo>
                  <a:cubicBezTo>
                    <a:pt x="15229" y="14793"/>
                    <a:pt x="15196" y="14801"/>
                    <a:pt x="15171" y="14801"/>
                  </a:cubicBezTo>
                  <a:cubicBezTo>
                    <a:pt x="15156" y="14779"/>
                    <a:pt x="15136" y="14770"/>
                    <a:pt x="15115" y="14770"/>
                  </a:cubicBezTo>
                  <a:cubicBezTo>
                    <a:pt x="15090" y="14770"/>
                    <a:pt x="15065" y="14783"/>
                    <a:pt x="15047" y="14801"/>
                  </a:cubicBezTo>
                  <a:cubicBezTo>
                    <a:pt x="14881" y="14801"/>
                    <a:pt x="14715" y="14790"/>
                    <a:pt x="14549" y="14790"/>
                  </a:cubicBezTo>
                  <a:cubicBezTo>
                    <a:pt x="14467" y="14790"/>
                    <a:pt x="14384" y="14793"/>
                    <a:pt x="14301" y="14801"/>
                  </a:cubicBezTo>
                  <a:cubicBezTo>
                    <a:pt x="14127" y="14818"/>
                    <a:pt x="13969" y="14876"/>
                    <a:pt x="13804" y="14942"/>
                  </a:cubicBezTo>
                  <a:cubicBezTo>
                    <a:pt x="13638" y="15017"/>
                    <a:pt x="13464" y="15075"/>
                    <a:pt x="13282" y="15116"/>
                  </a:cubicBezTo>
                  <a:cubicBezTo>
                    <a:pt x="13108" y="15158"/>
                    <a:pt x="12925" y="15191"/>
                    <a:pt x="12743" y="15216"/>
                  </a:cubicBezTo>
                  <a:cubicBezTo>
                    <a:pt x="12569" y="15240"/>
                    <a:pt x="12387" y="15282"/>
                    <a:pt x="12205" y="15298"/>
                  </a:cubicBezTo>
                  <a:cubicBezTo>
                    <a:pt x="12174" y="15298"/>
                    <a:pt x="12179" y="15349"/>
                    <a:pt x="12207" y="15349"/>
                  </a:cubicBezTo>
                  <a:cubicBezTo>
                    <a:pt x="12209" y="15349"/>
                    <a:pt x="12211" y="15349"/>
                    <a:pt x="12213" y="15348"/>
                  </a:cubicBezTo>
                  <a:cubicBezTo>
                    <a:pt x="12251" y="15346"/>
                    <a:pt x="12290" y="15346"/>
                    <a:pt x="12328" y="15346"/>
                  </a:cubicBezTo>
                  <a:cubicBezTo>
                    <a:pt x="12431" y="15346"/>
                    <a:pt x="12533" y="15351"/>
                    <a:pt x="12637" y="15351"/>
                  </a:cubicBezTo>
                  <a:cubicBezTo>
                    <a:pt x="12675" y="15351"/>
                    <a:pt x="12713" y="15350"/>
                    <a:pt x="12751" y="15348"/>
                  </a:cubicBezTo>
                  <a:cubicBezTo>
                    <a:pt x="12925" y="15332"/>
                    <a:pt x="13108" y="15315"/>
                    <a:pt x="13282" y="15282"/>
                  </a:cubicBezTo>
                  <a:cubicBezTo>
                    <a:pt x="13447" y="15249"/>
                    <a:pt x="13613" y="15199"/>
                    <a:pt x="13771" y="15141"/>
                  </a:cubicBezTo>
                  <a:cubicBezTo>
                    <a:pt x="13936" y="15075"/>
                    <a:pt x="14102" y="15000"/>
                    <a:pt x="14284" y="14984"/>
                  </a:cubicBezTo>
                  <a:cubicBezTo>
                    <a:pt x="14363" y="14974"/>
                    <a:pt x="14443" y="14971"/>
                    <a:pt x="14522" y="14971"/>
                  </a:cubicBezTo>
                  <a:cubicBezTo>
                    <a:pt x="14659" y="14971"/>
                    <a:pt x="14797" y="14981"/>
                    <a:pt x="14939" y="14992"/>
                  </a:cubicBezTo>
                  <a:cubicBezTo>
                    <a:pt x="14897" y="15017"/>
                    <a:pt x="14864" y="15033"/>
                    <a:pt x="14831" y="15050"/>
                  </a:cubicBezTo>
                  <a:lnTo>
                    <a:pt x="14450" y="15257"/>
                  </a:lnTo>
                  <a:cubicBezTo>
                    <a:pt x="14193" y="15390"/>
                    <a:pt x="13936" y="15530"/>
                    <a:pt x="13679" y="15671"/>
                  </a:cubicBezTo>
                  <a:cubicBezTo>
                    <a:pt x="13621" y="15696"/>
                    <a:pt x="13572" y="15729"/>
                    <a:pt x="13514" y="15762"/>
                  </a:cubicBezTo>
                  <a:cubicBezTo>
                    <a:pt x="13504" y="15761"/>
                    <a:pt x="13495" y="15760"/>
                    <a:pt x="13486" y="15760"/>
                  </a:cubicBezTo>
                  <a:cubicBezTo>
                    <a:pt x="13455" y="15760"/>
                    <a:pt x="13425" y="15772"/>
                    <a:pt x="13406" y="15804"/>
                  </a:cubicBezTo>
                  <a:cubicBezTo>
                    <a:pt x="13398" y="15812"/>
                    <a:pt x="13381" y="15829"/>
                    <a:pt x="13373" y="15837"/>
                  </a:cubicBezTo>
                  <a:cubicBezTo>
                    <a:pt x="13000" y="16044"/>
                    <a:pt x="12611" y="16235"/>
                    <a:pt x="12196" y="16351"/>
                  </a:cubicBezTo>
                  <a:cubicBezTo>
                    <a:pt x="12022" y="16392"/>
                    <a:pt x="11848" y="16425"/>
                    <a:pt x="11674" y="16434"/>
                  </a:cubicBezTo>
                  <a:cubicBezTo>
                    <a:pt x="11890" y="16367"/>
                    <a:pt x="12130" y="16235"/>
                    <a:pt x="12221" y="16003"/>
                  </a:cubicBezTo>
                  <a:cubicBezTo>
                    <a:pt x="12234" y="15965"/>
                    <a:pt x="12204" y="15933"/>
                    <a:pt x="12171" y="15933"/>
                  </a:cubicBezTo>
                  <a:cubicBezTo>
                    <a:pt x="12160" y="15933"/>
                    <a:pt x="12149" y="15936"/>
                    <a:pt x="12138" y="15945"/>
                  </a:cubicBezTo>
                  <a:cubicBezTo>
                    <a:pt x="11964" y="16077"/>
                    <a:pt x="11799" y="16193"/>
                    <a:pt x="11583" y="16260"/>
                  </a:cubicBezTo>
                  <a:cubicBezTo>
                    <a:pt x="11422" y="16307"/>
                    <a:pt x="11249" y="16325"/>
                    <a:pt x="11074" y="16325"/>
                  </a:cubicBezTo>
                  <a:cubicBezTo>
                    <a:pt x="11006" y="16325"/>
                    <a:pt x="10938" y="16322"/>
                    <a:pt x="10871" y="16318"/>
                  </a:cubicBezTo>
                  <a:cubicBezTo>
                    <a:pt x="10614" y="16293"/>
                    <a:pt x="10357" y="16260"/>
                    <a:pt x="10092" y="16243"/>
                  </a:cubicBezTo>
                  <a:cubicBezTo>
                    <a:pt x="10050" y="16242"/>
                    <a:pt x="10009" y="16241"/>
                    <a:pt x="9967" y="16241"/>
                  </a:cubicBezTo>
                  <a:cubicBezTo>
                    <a:pt x="9758" y="16241"/>
                    <a:pt x="9546" y="16258"/>
                    <a:pt x="9346" y="16293"/>
                  </a:cubicBezTo>
                  <a:cubicBezTo>
                    <a:pt x="9064" y="16342"/>
                    <a:pt x="8808" y="16434"/>
                    <a:pt x="8559" y="16574"/>
                  </a:cubicBezTo>
                  <a:cubicBezTo>
                    <a:pt x="8522" y="16597"/>
                    <a:pt x="8552" y="16660"/>
                    <a:pt x="8594" y="16660"/>
                  </a:cubicBezTo>
                  <a:cubicBezTo>
                    <a:pt x="8599" y="16660"/>
                    <a:pt x="8604" y="16659"/>
                    <a:pt x="8609" y="16657"/>
                  </a:cubicBezTo>
                  <a:cubicBezTo>
                    <a:pt x="8989" y="16477"/>
                    <a:pt x="9401" y="16415"/>
                    <a:pt x="9820" y="16415"/>
                  </a:cubicBezTo>
                  <a:cubicBezTo>
                    <a:pt x="9922" y="16415"/>
                    <a:pt x="10023" y="16419"/>
                    <a:pt x="10125" y="16425"/>
                  </a:cubicBezTo>
                  <a:cubicBezTo>
                    <a:pt x="10454" y="16455"/>
                    <a:pt x="10789" y="16519"/>
                    <a:pt x="11126" y="16519"/>
                  </a:cubicBezTo>
                  <a:cubicBezTo>
                    <a:pt x="11162" y="16519"/>
                    <a:pt x="11199" y="16518"/>
                    <a:pt x="11235" y="16516"/>
                  </a:cubicBezTo>
                  <a:cubicBezTo>
                    <a:pt x="11243" y="16525"/>
                    <a:pt x="11252" y="16533"/>
                    <a:pt x="11277" y="16541"/>
                  </a:cubicBezTo>
                  <a:cubicBezTo>
                    <a:pt x="11408" y="16569"/>
                    <a:pt x="11538" y="16581"/>
                    <a:pt x="11668" y="16581"/>
                  </a:cubicBezTo>
                  <a:cubicBezTo>
                    <a:pt x="12121" y="16581"/>
                    <a:pt x="12565" y="16430"/>
                    <a:pt x="12983" y="16243"/>
                  </a:cubicBezTo>
                  <a:cubicBezTo>
                    <a:pt x="12992" y="16235"/>
                    <a:pt x="13000" y="16226"/>
                    <a:pt x="13008" y="16226"/>
                  </a:cubicBezTo>
                  <a:cubicBezTo>
                    <a:pt x="12263" y="16898"/>
                    <a:pt x="11227" y="17171"/>
                    <a:pt x="10224" y="17179"/>
                  </a:cubicBezTo>
                  <a:cubicBezTo>
                    <a:pt x="10196" y="17180"/>
                    <a:pt x="10167" y="17180"/>
                    <a:pt x="10138" y="17180"/>
                  </a:cubicBezTo>
                  <a:cubicBezTo>
                    <a:pt x="9024" y="17180"/>
                    <a:pt x="7781" y="16863"/>
                    <a:pt x="7167" y="15845"/>
                  </a:cubicBezTo>
                  <a:cubicBezTo>
                    <a:pt x="6976" y="15539"/>
                    <a:pt x="6852" y="15199"/>
                    <a:pt x="6753" y="14859"/>
                  </a:cubicBezTo>
                  <a:cubicBezTo>
                    <a:pt x="6695" y="14685"/>
                    <a:pt x="6653" y="14511"/>
                    <a:pt x="6620" y="14329"/>
                  </a:cubicBezTo>
                  <a:cubicBezTo>
                    <a:pt x="6612" y="14296"/>
                    <a:pt x="6604" y="14254"/>
                    <a:pt x="6595" y="14213"/>
                  </a:cubicBezTo>
                  <a:lnTo>
                    <a:pt x="6595" y="14213"/>
                  </a:lnTo>
                  <a:cubicBezTo>
                    <a:pt x="6653" y="14263"/>
                    <a:pt x="6703" y="14304"/>
                    <a:pt x="6761" y="14346"/>
                  </a:cubicBezTo>
                  <a:cubicBezTo>
                    <a:pt x="6852" y="14428"/>
                    <a:pt x="6952" y="14511"/>
                    <a:pt x="7051" y="14578"/>
                  </a:cubicBezTo>
                  <a:cubicBezTo>
                    <a:pt x="7150" y="14652"/>
                    <a:pt x="7250" y="14735"/>
                    <a:pt x="7358" y="14776"/>
                  </a:cubicBezTo>
                  <a:cubicBezTo>
                    <a:pt x="7364" y="14778"/>
                    <a:pt x="7369" y="14779"/>
                    <a:pt x="7375" y="14779"/>
                  </a:cubicBezTo>
                  <a:cubicBezTo>
                    <a:pt x="7416" y="14779"/>
                    <a:pt x="7446" y="14730"/>
                    <a:pt x="7424" y="14694"/>
                  </a:cubicBezTo>
                  <a:cubicBezTo>
                    <a:pt x="7358" y="14594"/>
                    <a:pt x="7258" y="14511"/>
                    <a:pt x="7167" y="14428"/>
                  </a:cubicBezTo>
                  <a:cubicBezTo>
                    <a:pt x="7084" y="14346"/>
                    <a:pt x="6993" y="14263"/>
                    <a:pt x="6902" y="14180"/>
                  </a:cubicBezTo>
                  <a:cubicBezTo>
                    <a:pt x="6744" y="14031"/>
                    <a:pt x="6521" y="13898"/>
                    <a:pt x="6504" y="13658"/>
                  </a:cubicBezTo>
                  <a:cubicBezTo>
                    <a:pt x="6479" y="13318"/>
                    <a:pt x="6554" y="12954"/>
                    <a:pt x="6430" y="12639"/>
                  </a:cubicBezTo>
                  <a:lnTo>
                    <a:pt x="6430" y="12639"/>
                  </a:lnTo>
                  <a:lnTo>
                    <a:pt x="6446" y="12647"/>
                  </a:lnTo>
                  <a:cubicBezTo>
                    <a:pt x="6455" y="12652"/>
                    <a:pt x="6464" y="12655"/>
                    <a:pt x="6472" y="12655"/>
                  </a:cubicBezTo>
                  <a:cubicBezTo>
                    <a:pt x="6506" y="12655"/>
                    <a:pt x="6536" y="12620"/>
                    <a:pt x="6529" y="12581"/>
                  </a:cubicBezTo>
                  <a:cubicBezTo>
                    <a:pt x="6496" y="12382"/>
                    <a:pt x="6297" y="12332"/>
                    <a:pt x="6140" y="12258"/>
                  </a:cubicBezTo>
                  <a:cubicBezTo>
                    <a:pt x="5974" y="12175"/>
                    <a:pt x="5874" y="12017"/>
                    <a:pt x="5792" y="11860"/>
                  </a:cubicBezTo>
                  <a:cubicBezTo>
                    <a:pt x="5684" y="11653"/>
                    <a:pt x="5593" y="11446"/>
                    <a:pt x="5493" y="11239"/>
                  </a:cubicBezTo>
                  <a:cubicBezTo>
                    <a:pt x="5444" y="11131"/>
                    <a:pt x="5386" y="11031"/>
                    <a:pt x="5344" y="10924"/>
                  </a:cubicBezTo>
                  <a:cubicBezTo>
                    <a:pt x="5295" y="10824"/>
                    <a:pt x="5253" y="10717"/>
                    <a:pt x="5286" y="10609"/>
                  </a:cubicBezTo>
                  <a:cubicBezTo>
                    <a:pt x="5297" y="10566"/>
                    <a:pt x="5263" y="10534"/>
                    <a:pt x="5231" y="10534"/>
                  </a:cubicBezTo>
                  <a:cubicBezTo>
                    <a:pt x="5213" y="10534"/>
                    <a:pt x="5196" y="10544"/>
                    <a:pt x="5187" y="10567"/>
                  </a:cubicBezTo>
                  <a:cubicBezTo>
                    <a:pt x="5170" y="10609"/>
                    <a:pt x="5162" y="10650"/>
                    <a:pt x="5154" y="10700"/>
                  </a:cubicBezTo>
                  <a:cubicBezTo>
                    <a:pt x="5112" y="10675"/>
                    <a:pt x="5063" y="10659"/>
                    <a:pt x="5021" y="10642"/>
                  </a:cubicBezTo>
                  <a:cubicBezTo>
                    <a:pt x="5005" y="10634"/>
                    <a:pt x="4988" y="10625"/>
                    <a:pt x="4971" y="10625"/>
                  </a:cubicBezTo>
                  <a:cubicBezTo>
                    <a:pt x="4855" y="10601"/>
                    <a:pt x="4731" y="10584"/>
                    <a:pt x="4607" y="10584"/>
                  </a:cubicBezTo>
                  <a:cubicBezTo>
                    <a:pt x="4350" y="10567"/>
                    <a:pt x="4110" y="10526"/>
                    <a:pt x="3869" y="10418"/>
                  </a:cubicBezTo>
                  <a:cubicBezTo>
                    <a:pt x="3762" y="10369"/>
                    <a:pt x="3646" y="10302"/>
                    <a:pt x="3555" y="10219"/>
                  </a:cubicBezTo>
                  <a:cubicBezTo>
                    <a:pt x="3505" y="10170"/>
                    <a:pt x="3488" y="10137"/>
                    <a:pt x="3480" y="10070"/>
                  </a:cubicBezTo>
                  <a:cubicBezTo>
                    <a:pt x="3472" y="10004"/>
                    <a:pt x="3463" y="9938"/>
                    <a:pt x="3430" y="9880"/>
                  </a:cubicBezTo>
                  <a:cubicBezTo>
                    <a:pt x="3381" y="9772"/>
                    <a:pt x="3273" y="9706"/>
                    <a:pt x="3190" y="9623"/>
                  </a:cubicBezTo>
                  <a:cubicBezTo>
                    <a:pt x="3091" y="9523"/>
                    <a:pt x="3016" y="9407"/>
                    <a:pt x="2941" y="9291"/>
                  </a:cubicBezTo>
                  <a:cubicBezTo>
                    <a:pt x="2643" y="8769"/>
                    <a:pt x="2353" y="8239"/>
                    <a:pt x="2096" y="7701"/>
                  </a:cubicBezTo>
                  <a:cubicBezTo>
                    <a:pt x="1964" y="7436"/>
                    <a:pt x="1848" y="7154"/>
                    <a:pt x="1707" y="6889"/>
                  </a:cubicBezTo>
                  <a:cubicBezTo>
                    <a:pt x="1566" y="6632"/>
                    <a:pt x="1384" y="6408"/>
                    <a:pt x="1210" y="6168"/>
                  </a:cubicBezTo>
                  <a:cubicBezTo>
                    <a:pt x="878" y="5687"/>
                    <a:pt x="588" y="5182"/>
                    <a:pt x="340" y="4652"/>
                  </a:cubicBezTo>
                  <a:cubicBezTo>
                    <a:pt x="232" y="4411"/>
                    <a:pt x="100" y="4130"/>
                    <a:pt x="216" y="3881"/>
                  </a:cubicBezTo>
                  <a:cubicBezTo>
                    <a:pt x="323" y="3649"/>
                    <a:pt x="563" y="3517"/>
                    <a:pt x="804" y="3467"/>
                  </a:cubicBezTo>
                  <a:cubicBezTo>
                    <a:pt x="1085" y="3401"/>
                    <a:pt x="1392" y="3392"/>
                    <a:pt x="1682" y="3384"/>
                  </a:cubicBezTo>
                  <a:cubicBezTo>
                    <a:pt x="1757" y="3382"/>
                    <a:pt x="1831" y="3381"/>
                    <a:pt x="1904" y="3381"/>
                  </a:cubicBezTo>
                  <a:cubicBezTo>
                    <a:pt x="2125" y="3381"/>
                    <a:pt x="2343" y="3390"/>
                    <a:pt x="2560" y="3409"/>
                  </a:cubicBezTo>
                  <a:cubicBezTo>
                    <a:pt x="3140" y="3450"/>
                    <a:pt x="3720" y="3541"/>
                    <a:pt x="4284" y="3690"/>
                  </a:cubicBezTo>
                  <a:cubicBezTo>
                    <a:pt x="4557" y="3757"/>
                    <a:pt x="4831" y="3840"/>
                    <a:pt x="5079" y="3989"/>
                  </a:cubicBezTo>
                  <a:cubicBezTo>
                    <a:pt x="5303" y="4130"/>
                    <a:pt x="5510" y="4304"/>
                    <a:pt x="5709" y="4486"/>
                  </a:cubicBezTo>
                  <a:cubicBezTo>
                    <a:pt x="6082" y="4826"/>
                    <a:pt x="6430" y="5223"/>
                    <a:pt x="6620" y="5704"/>
                  </a:cubicBezTo>
                  <a:cubicBezTo>
                    <a:pt x="6670" y="5820"/>
                    <a:pt x="6711" y="5936"/>
                    <a:pt x="6736" y="6052"/>
                  </a:cubicBezTo>
                  <a:cubicBezTo>
                    <a:pt x="6752" y="6106"/>
                    <a:pt x="6795" y="6152"/>
                    <a:pt x="6848" y="6152"/>
                  </a:cubicBezTo>
                  <a:cubicBezTo>
                    <a:pt x="6852" y="6152"/>
                    <a:pt x="6856" y="6152"/>
                    <a:pt x="6860" y="6151"/>
                  </a:cubicBezTo>
                  <a:cubicBezTo>
                    <a:pt x="6918" y="6143"/>
                    <a:pt x="6968" y="6085"/>
                    <a:pt x="6952" y="6027"/>
                  </a:cubicBezTo>
                  <a:cubicBezTo>
                    <a:pt x="6935" y="5911"/>
                    <a:pt x="6894" y="5795"/>
                    <a:pt x="6852" y="5687"/>
                  </a:cubicBezTo>
                  <a:cubicBezTo>
                    <a:pt x="6886" y="5668"/>
                    <a:pt x="6925" y="5661"/>
                    <a:pt x="6966" y="5661"/>
                  </a:cubicBezTo>
                  <a:cubicBezTo>
                    <a:pt x="7067" y="5661"/>
                    <a:pt x="7182" y="5705"/>
                    <a:pt x="7258" y="5729"/>
                  </a:cubicBezTo>
                  <a:cubicBezTo>
                    <a:pt x="7344" y="5755"/>
                    <a:pt x="7428" y="5769"/>
                    <a:pt x="7513" y="5769"/>
                  </a:cubicBezTo>
                  <a:cubicBezTo>
                    <a:pt x="7592" y="5769"/>
                    <a:pt x="7672" y="5757"/>
                    <a:pt x="7755" y="5729"/>
                  </a:cubicBezTo>
                  <a:cubicBezTo>
                    <a:pt x="7913" y="5679"/>
                    <a:pt x="8037" y="5571"/>
                    <a:pt x="8178" y="5488"/>
                  </a:cubicBezTo>
                  <a:cubicBezTo>
                    <a:pt x="8319" y="5406"/>
                    <a:pt x="8468" y="5323"/>
                    <a:pt x="8625" y="5298"/>
                  </a:cubicBezTo>
                  <a:cubicBezTo>
                    <a:pt x="8653" y="5293"/>
                    <a:pt x="8680" y="5292"/>
                    <a:pt x="8706" y="5292"/>
                  </a:cubicBezTo>
                  <a:cubicBezTo>
                    <a:pt x="8749" y="5292"/>
                    <a:pt x="8791" y="5296"/>
                    <a:pt x="8834" y="5296"/>
                  </a:cubicBezTo>
                  <a:cubicBezTo>
                    <a:pt x="8861" y="5296"/>
                    <a:pt x="8888" y="5294"/>
                    <a:pt x="8915" y="5290"/>
                  </a:cubicBezTo>
                  <a:cubicBezTo>
                    <a:pt x="9006" y="5281"/>
                    <a:pt x="9089" y="5256"/>
                    <a:pt x="9164" y="5207"/>
                  </a:cubicBezTo>
                  <a:cubicBezTo>
                    <a:pt x="9305" y="5107"/>
                    <a:pt x="9404" y="4958"/>
                    <a:pt x="9562" y="4875"/>
                  </a:cubicBezTo>
                  <a:cubicBezTo>
                    <a:pt x="9736" y="4792"/>
                    <a:pt x="9918" y="4768"/>
                    <a:pt x="10100" y="4726"/>
                  </a:cubicBezTo>
                  <a:cubicBezTo>
                    <a:pt x="10291" y="4693"/>
                    <a:pt x="10481" y="4635"/>
                    <a:pt x="10655" y="4560"/>
                  </a:cubicBezTo>
                  <a:cubicBezTo>
                    <a:pt x="10971" y="4419"/>
                    <a:pt x="11320" y="4218"/>
                    <a:pt x="11675" y="4218"/>
                  </a:cubicBezTo>
                  <a:cubicBezTo>
                    <a:pt x="11757" y="4218"/>
                    <a:pt x="11840" y="4229"/>
                    <a:pt x="11923" y="4254"/>
                  </a:cubicBezTo>
                  <a:cubicBezTo>
                    <a:pt x="11933" y="4257"/>
                    <a:pt x="11942" y="4258"/>
                    <a:pt x="11951" y="4258"/>
                  </a:cubicBezTo>
                  <a:cubicBezTo>
                    <a:pt x="12041" y="4258"/>
                    <a:pt x="12087" y="4118"/>
                    <a:pt x="11989" y="4088"/>
                  </a:cubicBezTo>
                  <a:cubicBezTo>
                    <a:pt x="11890" y="4063"/>
                    <a:pt x="11782" y="4047"/>
                    <a:pt x="11683" y="4047"/>
                  </a:cubicBezTo>
                  <a:cubicBezTo>
                    <a:pt x="11691" y="4047"/>
                    <a:pt x="11691" y="4038"/>
                    <a:pt x="11691" y="4030"/>
                  </a:cubicBezTo>
                  <a:cubicBezTo>
                    <a:pt x="11741" y="3624"/>
                    <a:pt x="11741" y="3218"/>
                    <a:pt x="11774" y="2812"/>
                  </a:cubicBezTo>
                  <a:cubicBezTo>
                    <a:pt x="11807" y="2406"/>
                    <a:pt x="11840" y="2009"/>
                    <a:pt x="11890" y="1611"/>
                  </a:cubicBezTo>
                  <a:cubicBezTo>
                    <a:pt x="11931" y="1279"/>
                    <a:pt x="11956" y="915"/>
                    <a:pt x="12072" y="600"/>
                  </a:cubicBezTo>
                  <a:cubicBezTo>
                    <a:pt x="12122" y="476"/>
                    <a:pt x="12180" y="360"/>
                    <a:pt x="12287" y="277"/>
                  </a:cubicBezTo>
                  <a:cubicBezTo>
                    <a:pt x="12378" y="198"/>
                    <a:pt x="12492" y="173"/>
                    <a:pt x="12608" y="173"/>
                  </a:cubicBezTo>
                  <a:close/>
                  <a:moveTo>
                    <a:pt x="6272" y="12738"/>
                  </a:moveTo>
                  <a:cubicBezTo>
                    <a:pt x="6297" y="12854"/>
                    <a:pt x="6305" y="12979"/>
                    <a:pt x="6305" y="13103"/>
                  </a:cubicBezTo>
                  <a:cubicBezTo>
                    <a:pt x="6305" y="13335"/>
                    <a:pt x="6247" y="13583"/>
                    <a:pt x="6314" y="13815"/>
                  </a:cubicBezTo>
                  <a:cubicBezTo>
                    <a:pt x="6330" y="13873"/>
                    <a:pt x="6355" y="13923"/>
                    <a:pt x="6388" y="13981"/>
                  </a:cubicBezTo>
                  <a:cubicBezTo>
                    <a:pt x="6396" y="14254"/>
                    <a:pt x="6454" y="14528"/>
                    <a:pt x="6521" y="14793"/>
                  </a:cubicBezTo>
                  <a:cubicBezTo>
                    <a:pt x="6604" y="15116"/>
                    <a:pt x="6720" y="15439"/>
                    <a:pt x="6869" y="15738"/>
                  </a:cubicBezTo>
                  <a:cubicBezTo>
                    <a:pt x="7134" y="16284"/>
                    <a:pt x="7565" y="16707"/>
                    <a:pt x="8103" y="16980"/>
                  </a:cubicBezTo>
                  <a:cubicBezTo>
                    <a:pt x="8675" y="17270"/>
                    <a:pt x="9321" y="17378"/>
                    <a:pt x="9959" y="17395"/>
                  </a:cubicBezTo>
                  <a:cubicBezTo>
                    <a:pt x="10036" y="17397"/>
                    <a:pt x="10112" y="17399"/>
                    <a:pt x="10189" y="17399"/>
                  </a:cubicBezTo>
                  <a:cubicBezTo>
                    <a:pt x="10794" y="17399"/>
                    <a:pt x="11406" y="17310"/>
                    <a:pt x="11973" y="17096"/>
                  </a:cubicBezTo>
                  <a:cubicBezTo>
                    <a:pt x="12594" y="16864"/>
                    <a:pt x="13166" y="16475"/>
                    <a:pt x="13572" y="15945"/>
                  </a:cubicBezTo>
                  <a:cubicBezTo>
                    <a:pt x="13853" y="15804"/>
                    <a:pt x="14135" y="15646"/>
                    <a:pt x="14417" y="15497"/>
                  </a:cubicBezTo>
                  <a:lnTo>
                    <a:pt x="14417" y="15497"/>
                  </a:lnTo>
                  <a:cubicBezTo>
                    <a:pt x="14409" y="15530"/>
                    <a:pt x="14400" y="15564"/>
                    <a:pt x="14417" y="15588"/>
                  </a:cubicBezTo>
                  <a:cubicBezTo>
                    <a:pt x="14450" y="15688"/>
                    <a:pt x="14475" y="15787"/>
                    <a:pt x="14491" y="15887"/>
                  </a:cubicBezTo>
                  <a:cubicBezTo>
                    <a:pt x="14450" y="16028"/>
                    <a:pt x="14392" y="16160"/>
                    <a:pt x="14301" y="16284"/>
                  </a:cubicBezTo>
                  <a:cubicBezTo>
                    <a:pt x="14201" y="16425"/>
                    <a:pt x="14069" y="16541"/>
                    <a:pt x="13936" y="16666"/>
                  </a:cubicBezTo>
                  <a:cubicBezTo>
                    <a:pt x="13795" y="16806"/>
                    <a:pt x="13655" y="16947"/>
                    <a:pt x="13505" y="17088"/>
                  </a:cubicBezTo>
                  <a:cubicBezTo>
                    <a:pt x="13240" y="17345"/>
                    <a:pt x="12983" y="17618"/>
                    <a:pt x="12677" y="17826"/>
                  </a:cubicBezTo>
                  <a:cubicBezTo>
                    <a:pt x="12395" y="18016"/>
                    <a:pt x="12072" y="18140"/>
                    <a:pt x="11741" y="18223"/>
                  </a:cubicBezTo>
                  <a:cubicBezTo>
                    <a:pt x="11115" y="18374"/>
                    <a:pt x="10456" y="18381"/>
                    <a:pt x="9806" y="18381"/>
                  </a:cubicBezTo>
                  <a:cubicBezTo>
                    <a:pt x="9741" y="18381"/>
                    <a:pt x="9676" y="18381"/>
                    <a:pt x="9611" y="18381"/>
                  </a:cubicBezTo>
                  <a:cubicBezTo>
                    <a:pt x="8915" y="18381"/>
                    <a:pt x="8186" y="18339"/>
                    <a:pt x="7548" y="18024"/>
                  </a:cubicBezTo>
                  <a:cubicBezTo>
                    <a:pt x="7225" y="17867"/>
                    <a:pt x="6960" y="17643"/>
                    <a:pt x="6720" y="17378"/>
                  </a:cubicBezTo>
                  <a:cubicBezTo>
                    <a:pt x="6521" y="17163"/>
                    <a:pt x="6322" y="16931"/>
                    <a:pt x="6057" y="16790"/>
                  </a:cubicBezTo>
                  <a:cubicBezTo>
                    <a:pt x="6065" y="16765"/>
                    <a:pt x="6073" y="16740"/>
                    <a:pt x="6057" y="16715"/>
                  </a:cubicBezTo>
                  <a:cubicBezTo>
                    <a:pt x="5816" y="16110"/>
                    <a:pt x="5642" y="15489"/>
                    <a:pt x="5543" y="14851"/>
                  </a:cubicBezTo>
                  <a:cubicBezTo>
                    <a:pt x="5493" y="14553"/>
                    <a:pt x="5444" y="14246"/>
                    <a:pt x="5460" y="13940"/>
                  </a:cubicBezTo>
                  <a:lnTo>
                    <a:pt x="5469" y="13940"/>
                  </a:lnTo>
                  <a:cubicBezTo>
                    <a:pt x="5477" y="13824"/>
                    <a:pt x="5493" y="13708"/>
                    <a:pt x="5527" y="13600"/>
                  </a:cubicBezTo>
                  <a:cubicBezTo>
                    <a:pt x="5535" y="13600"/>
                    <a:pt x="5535" y="13592"/>
                    <a:pt x="5543" y="13592"/>
                  </a:cubicBezTo>
                  <a:cubicBezTo>
                    <a:pt x="5527" y="13699"/>
                    <a:pt x="5510" y="13807"/>
                    <a:pt x="5510" y="13915"/>
                  </a:cubicBezTo>
                  <a:cubicBezTo>
                    <a:pt x="5502" y="14080"/>
                    <a:pt x="5510" y="14246"/>
                    <a:pt x="5527" y="14412"/>
                  </a:cubicBezTo>
                  <a:cubicBezTo>
                    <a:pt x="5535" y="14495"/>
                    <a:pt x="5543" y="14578"/>
                    <a:pt x="5560" y="14660"/>
                  </a:cubicBezTo>
                  <a:cubicBezTo>
                    <a:pt x="5576" y="14743"/>
                    <a:pt x="5601" y="14834"/>
                    <a:pt x="5651" y="14892"/>
                  </a:cubicBezTo>
                  <a:cubicBezTo>
                    <a:pt x="5662" y="14904"/>
                    <a:pt x="5677" y="14910"/>
                    <a:pt x="5692" y="14910"/>
                  </a:cubicBezTo>
                  <a:cubicBezTo>
                    <a:pt x="5709" y="14910"/>
                    <a:pt x="5725" y="14902"/>
                    <a:pt x="5734" y="14884"/>
                  </a:cubicBezTo>
                  <a:cubicBezTo>
                    <a:pt x="5767" y="14752"/>
                    <a:pt x="5709" y="14602"/>
                    <a:pt x="5692" y="14470"/>
                  </a:cubicBezTo>
                  <a:cubicBezTo>
                    <a:pt x="5667" y="14312"/>
                    <a:pt x="5659" y="14163"/>
                    <a:pt x="5659" y="14006"/>
                  </a:cubicBezTo>
                  <a:cubicBezTo>
                    <a:pt x="5659" y="13857"/>
                    <a:pt x="5676" y="13708"/>
                    <a:pt x="5692" y="13559"/>
                  </a:cubicBezTo>
                  <a:cubicBezTo>
                    <a:pt x="5700" y="13484"/>
                    <a:pt x="5709" y="13409"/>
                    <a:pt x="5717" y="13343"/>
                  </a:cubicBezTo>
                  <a:cubicBezTo>
                    <a:pt x="5725" y="13327"/>
                    <a:pt x="5725" y="13310"/>
                    <a:pt x="5725" y="13302"/>
                  </a:cubicBezTo>
                  <a:cubicBezTo>
                    <a:pt x="5758" y="13244"/>
                    <a:pt x="5783" y="13177"/>
                    <a:pt x="5808" y="13119"/>
                  </a:cubicBezTo>
                  <a:cubicBezTo>
                    <a:pt x="5808" y="13111"/>
                    <a:pt x="5808" y="13111"/>
                    <a:pt x="5808" y="13103"/>
                  </a:cubicBezTo>
                  <a:cubicBezTo>
                    <a:pt x="5899" y="13003"/>
                    <a:pt x="5990" y="12904"/>
                    <a:pt x="6090" y="12813"/>
                  </a:cubicBezTo>
                  <a:lnTo>
                    <a:pt x="6090" y="12813"/>
                  </a:lnTo>
                  <a:cubicBezTo>
                    <a:pt x="6048" y="12912"/>
                    <a:pt x="6032" y="13020"/>
                    <a:pt x="6015" y="13128"/>
                  </a:cubicBezTo>
                  <a:cubicBezTo>
                    <a:pt x="5999" y="13252"/>
                    <a:pt x="5990" y="13385"/>
                    <a:pt x="5990" y="13509"/>
                  </a:cubicBezTo>
                  <a:cubicBezTo>
                    <a:pt x="5990" y="13575"/>
                    <a:pt x="5999" y="13641"/>
                    <a:pt x="6015" y="13708"/>
                  </a:cubicBezTo>
                  <a:cubicBezTo>
                    <a:pt x="6024" y="13766"/>
                    <a:pt x="6040" y="13840"/>
                    <a:pt x="6073" y="13882"/>
                  </a:cubicBezTo>
                  <a:cubicBezTo>
                    <a:pt x="6085" y="13893"/>
                    <a:pt x="6100" y="13899"/>
                    <a:pt x="6114" y="13899"/>
                  </a:cubicBezTo>
                  <a:cubicBezTo>
                    <a:pt x="6130" y="13899"/>
                    <a:pt x="6143" y="13891"/>
                    <a:pt x="6148" y="13873"/>
                  </a:cubicBezTo>
                  <a:cubicBezTo>
                    <a:pt x="6173" y="13824"/>
                    <a:pt x="6164" y="13766"/>
                    <a:pt x="6164" y="13708"/>
                  </a:cubicBezTo>
                  <a:cubicBezTo>
                    <a:pt x="6164" y="13658"/>
                    <a:pt x="6164" y="13608"/>
                    <a:pt x="6156" y="13559"/>
                  </a:cubicBezTo>
                  <a:cubicBezTo>
                    <a:pt x="6156" y="13434"/>
                    <a:pt x="6156" y="13318"/>
                    <a:pt x="6164" y="13202"/>
                  </a:cubicBezTo>
                  <a:cubicBezTo>
                    <a:pt x="6181" y="13095"/>
                    <a:pt x="6198" y="12995"/>
                    <a:pt x="6222" y="12887"/>
                  </a:cubicBezTo>
                  <a:cubicBezTo>
                    <a:pt x="6231" y="12838"/>
                    <a:pt x="6247" y="12788"/>
                    <a:pt x="6272" y="12738"/>
                  </a:cubicBezTo>
                  <a:close/>
                  <a:moveTo>
                    <a:pt x="5286" y="13882"/>
                  </a:moveTo>
                  <a:lnTo>
                    <a:pt x="5286" y="13882"/>
                  </a:lnTo>
                  <a:cubicBezTo>
                    <a:pt x="5261" y="14155"/>
                    <a:pt x="5295" y="14428"/>
                    <a:pt x="5328" y="14702"/>
                  </a:cubicBezTo>
                  <a:cubicBezTo>
                    <a:pt x="5377" y="15033"/>
                    <a:pt x="5444" y="15365"/>
                    <a:pt x="5535" y="15696"/>
                  </a:cubicBezTo>
                  <a:cubicBezTo>
                    <a:pt x="5626" y="16044"/>
                    <a:pt x="5734" y="16392"/>
                    <a:pt x="5866" y="16732"/>
                  </a:cubicBezTo>
                  <a:cubicBezTo>
                    <a:pt x="5825" y="16757"/>
                    <a:pt x="5808" y="16823"/>
                    <a:pt x="5858" y="16848"/>
                  </a:cubicBezTo>
                  <a:cubicBezTo>
                    <a:pt x="6131" y="17014"/>
                    <a:pt x="6338" y="17254"/>
                    <a:pt x="6554" y="17486"/>
                  </a:cubicBezTo>
                  <a:cubicBezTo>
                    <a:pt x="6778" y="17734"/>
                    <a:pt x="7018" y="17958"/>
                    <a:pt x="7308" y="18124"/>
                  </a:cubicBezTo>
                  <a:cubicBezTo>
                    <a:pt x="7938" y="18488"/>
                    <a:pt x="8675" y="18571"/>
                    <a:pt x="9388" y="18580"/>
                  </a:cubicBezTo>
                  <a:cubicBezTo>
                    <a:pt x="9490" y="18582"/>
                    <a:pt x="9592" y="18583"/>
                    <a:pt x="9694" y="18583"/>
                  </a:cubicBezTo>
                  <a:cubicBezTo>
                    <a:pt x="9972" y="18583"/>
                    <a:pt x="10250" y="18575"/>
                    <a:pt x="10523" y="18563"/>
                  </a:cubicBezTo>
                  <a:cubicBezTo>
                    <a:pt x="10887" y="18546"/>
                    <a:pt x="11260" y="18522"/>
                    <a:pt x="11616" y="18455"/>
                  </a:cubicBezTo>
                  <a:cubicBezTo>
                    <a:pt x="11964" y="18381"/>
                    <a:pt x="12304" y="18273"/>
                    <a:pt x="12611" y="18099"/>
                  </a:cubicBezTo>
                  <a:cubicBezTo>
                    <a:pt x="12934" y="17908"/>
                    <a:pt x="13207" y="17643"/>
                    <a:pt x="13472" y="17386"/>
                  </a:cubicBezTo>
                  <a:cubicBezTo>
                    <a:pt x="13638" y="17221"/>
                    <a:pt x="13804" y="17063"/>
                    <a:pt x="13969" y="16906"/>
                  </a:cubicBezTo>
                  <a:cubicBezTo>
                    <a:pt x="14119" y="16757"/>
                    <a:pt x="14276" y="16616"/>
                    <a:pt x="14417" y="16458"/>
                  </a:cubicBezTo>
                  <a:cubicBezTo>
                    <a:pt x="14442" y="16425"/>
                    <a:pt x="14475" y="16384"/>
                    <a:pt x="14500" y="16351"/>
                  </a:cubicBezTo>
                  <a:lnTo>
                    <a:pt x="14500" y="16351"/>
                  </a:lnTo>
                  <a:cubicBezTo>
                    <a:pt x="14483" y="16566"/>
                    <a:pt x="14442" y="16782"/>
                    <a:pt x="14417" y="16980"/>
                  </a:cubicBezTo>
                  <a:lnTo>
                    <a:pt x="14425" y="16989"/>
                  </a:lnTo>
                  <a:cubicBezTo>
                    <a:pt x="14392" y="17237"/>
                    <a:pt x="14367" y="17494"/>
                    <a:pt x="14342" y="17751"/>
                  </a:cubicBezTo>
                  <a:cubicBezTo>
                    <a:pt x="14317" y="17983"/>
                    <a:pt x="14309" y="18232"/>
                    <a:pt x="14218" y="18447"/>
                  </a:cubicBezTo>
                  <a:cubicBezTo>
                    <a:pt x="14069" y="18803"/>
                    <a:pt x="13746" y="18994"/>
                    <a:pt x="13398" y="19118"/>
                  </a:cubicBezTo>
                  <a:cubicBezTo>
                    <a:pt x="12967" y="19267"/>
                    <a:pt x="12519" y="19367"/>
                    <a:pt x="12072" y="19416"/>
                  </a:cubicBezTo>
                  <a:cubicBezTo>
                    <a:pt x="11693" y="19462"/>
                    <a:pt x="11311" y="19484"/>
                    <a:pt x="10927" y="19484"/>
                  </a:cubicBezTo>
                  <a:cubicBezTo>
                    <a:pt x="10346" y="19484"/>
                    <a:pt x="9763" y="19435"/>
                    <a:pt x="9189" y="19350"/>
                  </a:cubicBezTo>
                  <a:cubicBezTo>
                    <a:pt x="8708" y="19275"/>
                    <a:pt x="8228" y="19184"/>
                    <a:pt x="7755" y="19077"/>
                  </a:cubicBezTo>
                  <a:cubicBezTo>
                    <a:pt x="7275" y="18969"/>
                    <a:pt x="6811" y="18836"/>
                    <a:pt x="6355" y="18638"/>
                  </a:cubicBezTo>
                  <a:cubicBezTo>
                    <a:pt x="5841" y="18414"/>
                    <a:pt x="5336" y="18165"/>
                    <a:pt x="4831" y="17925"/>
                  </a:cubicBezTo>
                  <a:cubicBezTo>
                    <a:pt x="4532" y="17784"/>
                    <a:pt x="4193" y="17660"/>
                    <a:pt x="3936" y="17444"/>
                  </a:cubicBezTo>
                  <a:lnTo>
                    <a:pt x="3936" y="17436"/>
                  </a:lnTo>
                  <a:cubicBezTo>
                    <a:pt x="3944" y="17345"/>
                    <a:pt x="3894" y="17262"/>
                    <a:pt x="3853" y="17179"/>
                  </a:cubicBezTo>
                  <a:cubicBezTo>
                    <a:pt x="3811" y="17096"/>
                    <a:pt x="3778" y="17014"/>
                    <a:pt x="3762" y="16922"/>
                  </a:cubicBezTo>
                  <a:cubicBezTo>
                    <a:pt x="3729" y="16757"/>
                    <a:pt x="3737" y="16574"/>
                    <a:pt x="3787" y="16400"/>
                  </a:cubicBezTo>
                  <a:cubicBezTo>
                    <a:pt x="3894" y="15978"/>
                    <a:pt x="4159" y="15588"/>
                    <a:pt x="4375" y="15207"/>
                  </a:cubicBezTo>
                  <a:cubicBezTo>
                    <a:pt x="4599" y="14818"/>
                    <a:pt x="4814" y="14420"/>
                    <a:pt x="5104" y="14080"/>
                  </a:cubicBezTo>
                  <a:cubicBezTo>
                    <a:pt x="5162" y="14014"/>
                    <a:pt x="5228" y="13948"/>
                    <a:pt x="5286" y="13882"/>
                  </a:cubicBezTo>
                  <a:close/>
                  <a:moveTo>
                    <a:pt x="12604" y="0"/>
                  </a:moveTo>
                  <a:cubicBezTo>
                    <a:pt x="12517" y="0"/>
                    <a:pt x="12429" y="13"/>
                    <a:pt x="12345" y="45"/>
                  </a:cubicBezTo>
                  <a:cubicBezTo>
                    <a:pt x="12221" y="103"/>
                    <a:pt x="12113" y="194"/>
                    <a:pt x="12039" y="310"/>
                  </a:cubicBezTo>
                  <a:cubicBezTo>
                    <a:pt x="11865" y="583"/>
                    <a:pt x="11823" y="907"/>
                    <a:pt x="11782" y="1213"/>
                  </a:cubicBezTo>
                  <a:cubicBezTo>
                    <a:pt x="11724" y="1677"/>
                    <a:pt x="11666" y="2149"/>
                    <a:pt x="11633" y="2613"/>
                  </a:cubicBezTo>
                  <a:cubicBezTo>
                    <a:pt x="11616" y="2845"/>
                    <a:pt x="11600" y="3077"/>
                    <a:pt x="11583" y="3309"/>
                  </a:cubicBezTo>
                  <a:cubicBezTo>
                    <a:pt x="11575" y="3541"/>
                    <a:pt x="11558" y="3782"/>
                    <a:pt x="11575" y="4014"/>
                  </a:cubicBezTo>
                  <a:cubicBezTo>
                    <a:pt x="11575" y="4030"/>
                    <a:pt x="11575" y="4038"/>
                    <a:pt x="11583" y="4047"/>
                  </a:cubicBezTo>
                  <a:cubicBezTo>
                    <a:pt x="11318" y="4072"/>
                    <a:pt x="11061" y="4179"/>
                    <a:pt x="10821" y="4287"/>
                  </a:cubicBezTo>
                  <a:cubicBezTo>
                    <a:pt x="10630" y="4378"/>
                    <a:pt x="10432" y="4478"/>
                    <a:pt x="10224" y="4527"/>
                  </a:cubicBezTo>
                  <a:cubicBezTo>
                    <a:pt x="10042" y="4577"/>
                    <a:pt x="9852" y="4602"/>
                    <a:pt x="9661" y="4660"/>
                  </a:cubicBezTo>
                  <a:cubicBezTo>
                    <a:pt x="9479" y="4710"/>
                    <a:pt x="9338" y="4809"/>
                    <a:pt x="9197" y="4942"/>
                  </a:cubicBezTo>
                  <a:cubicBezTo>
                    <a:pt x="9139" y="5000"/>
                    <a:pt x="9081" y="5066"/>
                    <a:pt x="8998" y="5099"/>
                  </a:cubicBezTo>
                  <a:cubicBezTo>
                    <a:pt x="8899" y="5140"/>
                    <a:pt x="8774" y="5140"/>
                    <a:pt x="8675" y="5149"/>
                  </a:cubicBezTo>
                  <a:cubicBezTo>
                    <a:pt x="8327" y="5190"/>
                    <a:pt x="8045" y="5414"/>
                    <a:pt x="7722" y="5530"/>
                  </a:cubicBezTo>
                  <a:cubicBezTo>
                    <a:pt x="7643" y="5551"/>
                    <a:pt x="7571" y="5573"/>
                    <a:pt x="7493" y="5573"/>
                  </a:cubicBezTo>
                  <a:cubicBezTo>
                    <a:pt x="7481" y="5573"/>
                    <a:pt x="7469" y="5572"/>
                    <a:pt x="7457" y="5571"/>
                  </a:cubicBezTo>
                  <a:cubicBezTo>
                    <a:pt x="7341" y="5563"/>
                    <a:pt x="7233" y="5522"/>
                    <a:pt x="7117" y="5505"/>
                  </a:cubicBezTo>
                  <a:cubicBezTo>
                    <a:pt x="7092" y="5497"/>
                    <a:pt x="7059" y="5497"/>
                    <a:pt x="7026" y="5497"/>
                  </a:cubicBezTo>
                  <a:cubicBezTo>
                    <a:pt x="7026" y="5480"/>
                    <a:pt x="7034" y="5464"/>
                    <a:pt x="7026" y="5455"/>
                  </a:cubicBezTo>
                  <a:cubicBezTo>
                    <a:pt x="7026" y="5439"/>
                    <a:pt x="7026" y="5422"/>
                    <a:pt x="7026" y="5406"/>
                  </a:cubicBezTo>
                  <a:cubicBezTo>
                    <a:pt x="7026" y="5397"/>
                    <a:pt x="7018" y="5389"/>
                    <a:pt x="7010" y="5389"/>
                  </a:cubicBezTo>
                  <a:cubicBezTo>
                    <a:pt x="6993" y="5389"/>
                    <a:pt x="6985" y="5389"/>
                    <a:pt x="6976" y="5406"/>
                  </a:cubicBezTo>
                  <a:cubicBezTo>
                    <a:pt x="6968" y="5414"/>
                    <a:pt x="6960" y="5430"/>
                    <a:pt x="6960" y="5447"/>
                  </a:cubicBezTo>
                  <a:cubicBezTo>
                    <a:pt x="6952" y="5455"/>
                    <a:pt x="6952" y="5464"/>
                    <a:pt x="6952" y="5472"/>
                  </a:cubicBezTo>
                  <a:cubicBezTo>
                    <a:pt x="6952" y="5480"/>
                    <a:pt x="6943" y="5488"/>
                    <a:pt x="6943" y="5488"/>
                  </a:cubicBezTo>
                  <a:cubicBezTo>
                    <a:pt x="6943" y="5497"/>
                    <a:pt x="6943" y="5505"/>
                    <a:pt x="6943" y="5513"/>
                  </a:cubicBezTo>
                  <a:cubicBezTo>
                    <a:pt x="6902" y="5522"/>
                    <a:pt x="6860" y="5530"/>
                    <a:pt x="6827" y="5555"/>
                  </a:cubicBezTo>
                  <a:cubicBezTo>
                    <a:pt x="6827" y="5530"/>
                    <a:pt x="6819" y="5513"/>
                    <a:pt x="6819" y="5488"/>
                  </a:cubicBezTo>
                  <a:cubicBezTo>
                    <a:pt x="6811" y="5472"/>
                    <a:pt x="6811" y="5464"/>
                    <a:pt x="6802" y="5447"/>
                  </a:cubicBezTo>
                  <a:lnTo>
                    <a:pt x="6786" y="5414"/>
                  </a:lnTo>
                  <a:cubicBezTo>
                    <a:pt x="6779" y="5400"/>
                    <a:pt x="6761" y="5387"/>
                    <a:pt x="6746" y="5387"/>
                  </a:cubicBezTo>
                  <a:cubicBezTo>
                    <a:pt x="6743" y="5387"/>
                    <a:pt x="6739" y="5388"/>
                    <a:pt x="6736" y="5389"/>
                  </a:cubicBezTo>
                  <a:cubicBezTo>
                    <a:pt x="6728" y="5389"/>
                    <a:pt x="6728" y="5389"/>
                    <a:pt x="6720" y="5397"/>
                  </a:cubicBezTo>
                  <a:cubicBezTo>
                    <a:pt x="6570" y="5124"/>
                    <a:pt x="6372" y="4867"/>
                    <a:pt x="6156" y="4643"/>
                  </a:cubicBezTo>
                  <a:cubicBezTo>
                    <a:pt x="5966" y="4453"/>
                    <a:pt x="5767" y="4270"/>
                    <a:pt x="5551" y="4105"/>
                  </a:cubicBezTo>
                  <a:cubicBezTo>
                    <a:pt x="5319" y="3922"/>
                    <a:pt x="5079" y="3765"/>
                    <a:pt x="4806" y="3657"/>
                  </a:cubicBezTo>
                  <a:cubicBezTo>
                    <a:pt x="4524" y="3558"/>
                    <a:pt x="4234" y="3492"/>
                    <a:pt x="3944" y="3425"/>
                  </a:cubicBezTo>
                  <a:cubicBezTo>
                    <a:pt x="3646" y="3359"/>
                    <a:pt x="3347" y="3309"/>
                    <a:pt x="3041" y="3276"/>
                  </a:cubicBezTo>
                  <a:cubicBezTo>
                    <a:pt x="2688" y="3233"/>
                    <a:pt x="2335" y="3212"/>
                    <a:pt x="1980" y="3212"/>
                  </a:cubicBezTo>
                  <a:cubicBezTo>
                    <a:pt x="1727" y="3212"/>
                    <a:pt x="1473" y="3222"/>
                    <a:pt x="1218" y="3243"/>
                  </a:cubicBezTo>
                  <a:cubicBezTo>
                    <a:pt x="936" y="3260"/>
                    <a:pt x="638" y="3301"/>
                    <a:pt x="389" y="3459"/>
                  </a:cubicBezTo>
                  <a:cubicBezTo>
                    <a:pt x="182" y="3591"/>
                    <a:pt x="25" y="3806"/>
                    <a:pt x="17" y="4055"/>
                  </a:cubicBezTo>
                  <a:cubicBezTo>
                    <a:pt x="0" y="4345"/>
                    <a:pt x="141" y="4627"/>
                    <a:pt x="257" y="4875"/>
                  </a:cubicBezTo>
                  <a:cubicBezTo>
                    <a:pt x="389" y="5157"/>
                    <a:pt x="539" y="5422"/>
                    <a:pt x="696" y="5687"/>
                  </a:cubicBezTo>
                  <a:cubicBezTo>
                    <a:pt x="853" y="5944"/>
                    <a:pt x="1019" y="6201"/>
                    <a:pt x="1201" y="6441"/>
                  </a:cubicBezTo>
                  <a:cubicBezTo>
                    <a:pt x="1293" y="6574"/>
                    <a:pt x="1384" y="6698"/>
                    <a:pt x="1467" y="6831"/>
                  </a:cubicBezTo>
                  <a:cubicBezTo>
                    <a:pt x="1549" y="6963"/>
                    <a:pt x="1624" y="7104"/>
                    <a:pt x="1690" y="7245"/>
                  </a:cubicBezTo>
                  <a:cubicBezTo>
                    <a:pt x="1955" y="7817"/>
                    <a:pt x="2237" y="8380"/>
                    <a:pt x="2544" y="8935"/>
                  </a:cubicBezTo>
                  <a:cubicBezTo>
                    <a:pt x="2685" y="9184"/>
                    <a:pt x="2809" y="9474"/>
                    <a:pt x="3008" y="9689"/>
                  </a:cubicBezTo>
                  <a:cubicBezTo>
                    <a:pt x="3091" y="9772"/>
                    <a:pt x="3215" y="9847"/>
                    <a:pt x="3273" y="9954"/>
                  </a:cubicBezTo>
                  <a:cubicBezTo>
                    <a:pt x="3298" y="10012"/>
                    <a:pt x="3289" y="10087"/>
                    <a:pt x="3306" y="10145"/>
                  </a:cubicBezTo>
                  <a:cubicBezTo>
                    <a:pt x="3323" y="10211"/>
                    <a:pt x="3356" y="10269"/>
                    <a:pt x="3405" y="10319"/>
                  </a:cubicBezTo>
                  <a:cubicBezTo>
                    <a:pt x="3588" y="10501"/>
                    <a:pt x="3845" y="10617"/>
                    <a:pt x="4093" y="10683"/>
                  </a:cubicBezTo>
                  <a:cubicBezTo>
                    <a:pt x="4325" y="10750"/>
                    <a:pt x="4565" y="10733"/>
                    <a:pt x="4797" y="10758"/>
                  </a:cubicBezTo>
                  <a:cubicBezTo>
                    <a:pt x="4789" y="10775"/>
                    <a:pt x="4781" y="10783"/>
                    <a:pt x="4773" y="10799"/>
                  </a:cubicBezTo>
                  <a:cubicBezTo>
                    <a:pt x="4773" y="10808"/>
                    <a:pt x="4764" y="10824"/>
                    <a:pt x="4764" y="10833"/>
                  </a:cubicBezTo>
                  <a:cubicBezTo>
                    <a:pt x="4756" y="10849"/>
                    <a:pt x="4756" y="10866"/>
                    <a:pt x="4756" y="10882"/>
                  </a:cubicBezTo>
                  <a:cubicBezTo>
                    <a:pt x="4756" y="10882"/>
                    <a:pt x="4756" y="10891"/>
                    <a:pt x="4756" y="10899"/>
                  </a:cubicBezTo>
                  <a:cubicBezTo>
                    <a:pt x="4764" y="10915"/>
                    <a:pt x="4773" y="10932"/>
                    <a:pt x="4789" y="10940"/>
                  </a:cubicBezTo>
                  <a:cubicBezTo>
                    <a:pt x="4794" y="10943"/>
                    <a:pt x="4800" y="10944"/>
                    <a:pt x="4805" y="10944"/>
                  </a:cubicBezTo>
                  <a:cubicBezTo>
                    <a:pt x="4819" y="10944"/>
                    <a:pt x="4833" y="10938"/>
                    <a:pt x="4839" y="10932"/>
                  </a:cubicBezTo>
                  <a:lnTo>
                    <a:pt x="4855" y="10915"/>
                  </a:lnTo>
                  <a:cubicBezTo>
                    <a:pt x="4864" y="10915"/>
                    <a:pt x="4864" y="10907"/>
                    <a:pt x="4872" y="10907"/>
                  </a:cubicBezTo>
                  <a:cubicBezTo>
                    <a:pt x="4872" y="10899"/>
                    <a:pt x="4880" y="10891"/>
                    <a:pt x="4880" y="10882"/>
                  </a:cubicBezTo>
                  <a:cubicBezTo>
                    <a:pt x="4889" y="10874"/>
                    <a:pt x="4897" y="10866"/>
                    <a:pt x="4897" y="10849"/>
                  </a:cubicBezTo>
                  <a:cubicBezTo>
                    <a:pt x="4913" y="10824"/>
                    <a:pt x="4930" y="10799"/>
                    <a:pt x="4955" y="10775"/>
                  </a:cubicBezTo>
                  <a:cubicBezTo>
                    <a:pt x="5029" y="10791"/>
                    <a:pt x="5096" y="10808"/>
                    <a:pt x="5170" y="10833"/>
                  </a:cubicBezTo>
                  <a:cubicBezTo>
                    <a:pt x="5195" y="10957"/>
                    <a:pt x="5245" y="11073"/>
                    <a:pt x="5286" y="11189"/>
                  </a:cubicBezTo>
                  <a:cubicBezTo>
                    <a:pt x="5377" y="11421"/>
                    <a:pt x="5469" y="11661"/>
                    <a:pt x="5576" y="11893"/>
                  </a:cubicBezTo>
                  <a:cubicBezTo>
                    <a:pt x="5659" y="12084"/>
                    <a:pt x="5767" y="12274"/>
                    <a:pt x="5932" y="12399"/>
                  </a:cubicBezTo>
                  <a:cubicBezTo>
                    <a:pt x="6007" y="12448"/>
                    <a:pt x="6082" y="12490"/>
                    <a:pt x="6164" y="12523"/>
                  </a:cubicBezTo>
                  <a:cubicBezTo>
                    <a:pt x="5974" y="12655"/>
                    <a:pt x="5800" y="12821"/>
                    <a:pt x="5651" y="13003"/>
                  </a:cubicBezTo>
                  <a:cubicBezTo>
                    <a:pt x="5585" y="13078"/>
                    <a:pt x="5535" y="13161"/>
                    <a:pt x="5485" y="13244"/>
                  </a:cubicBezTo>
                  <a:cubicBezTo>
                    <a:pt x="5319" y="13434"/>
                    <a:pt x="5154" y="13608"/>
                    <a:pt x="4988" y="13790"/>
                  </a:cubicBezTo>
                  <a:cubicBezTo>
                    <a:pt x="4748" y="14064"/>
                    <a:pt x="4557" y="14354"/>
                    <a:pt x="4367" y="14660"/>
                  </a:cubicBezTo>
                  <a:cubicBezTo>
                    <a:pt x="4159" y="15000"/>
                    <a:pt x="3936" y="15332"/>
                    <a:pt x="3729" y="15663"/>
                  </a:cubicBezTo>
                  <a:cubicBezTo>
                    <a:pt x="3546" y="15961"/>
                    <a:pt x="3414" y="16301"/>
                    <a:pt x="3389" y="16649"/>
                  </a:cubicBezTo>
                  <a:cubicBezTo>
                    <a:pt x="3372" y="16823"/>
                    <a:pt x="3397" y="17022"/>
                    <a:pt x="3455" y="17188"/>
                  </a:cubicBezTo>
                  <a:cubicBezTo>
                    <a:pt x="3488" y="17262"/>
                    <a:pt x="3521" y="17345"/>
                    <a:pt x="3579" y="17411"/>
                  </a:cubicBezTo>
                  <a:cubicBezTo>
                    <a:pt x="3745" y="17718"/>
                    <a:pt x="4068" y="17917"/>
                    <a:pt x="4383" y="18074"/>
                  </a:cubicBezTo>
                  <a:cubicBezTo>
                    <a:pt x="4855" y="18314"/>
                    <a:pt x="5344" y="18538"/>
                    <a:pt x="5833" y="18770"/>
                  </a:cubicBezTo>
                  <a:cubicBezTo>
                    <a:pt x="6314" y="19002"/>
                    <a:pt x="6794" y="19193"/>
                    <a:pt x="7316" y="19325"/>
                  </a:cubicBezTo>
                  <a:cubicBezTo>
                    <a:pt x="7813" y="19449"/>
                    <a:pt x="8327" y="19549"/>
                    <a:pt x="8832" y="19632"/>
                  </a:cubicBezTo>
                  <a:cubicBezTo>
                    <a:pt x="9519" y="19744"/>
                    <a:pt x="10216" y="19815"/>
                    <a:pt x="10912" y="19815"/>
                  </a:cubicBezTo>
                  <a:cubicBezTo>
                    <a:pt x="11242" y="19815"/>
                    <a:pt x="11571" y="19799"/>
                    <a:pt x="11898" y="19764"/>
                  </a:cubicBezTo>
                  <a:cubicBezTo>
                    <a:pt x="12395" y="19715"/>
                    <a:pt x="12892" y="19632"/>
                    <a:pt x="13365" y="19474"/>
                  </a:cubicBezTo>
                  <a:cubicBezTo>
                    <a:pt x="13746" y="19358"/>
                    <a:pt x="14135" y="19159"/>
                    <a:pt x="14367" y="18820"/>
                  </a:cubicBezTo>
                  <a:cubicBezTo>
                    <a:pt x="14516" y="18596"/>
                    <a:pt x="14541" y="18348"/>
                    <a:pt x="14583" y="18091"/>
                  </a:cubicBezTo>
                  <a:cubicBezTo>
                    <a:pt x="14624" y="17801"/>
                    <a:pt x="14682" y="17502"/>
                    <a:pt x="14715" y="17204"/>
                  </a:cubicBezTo>
                  <a:cubicBezTo>
                    <a:pt x="14790" y="16682"/>
                    <a:pt x="14947" y="16086"/>
                    <a:pt x="14765" y="15564"/>
                  </a:cubicBezTo>
                  <a:cubicBezTo>
                    <a:pt x="14781" y="15489"/>
                    <a:pt x="14790" y="15423"/>
                    <a:pt x="14798" y="15348"/>
                  </a:cubicBezTo>
                  <a:cubicBezTo>
                    <a:pt x="14798" y="15323"/>
                    <a:pt x="14798" y="15307"/>
                    <a:pt x="14790" y="15290"/>
                  </a:cubicBezTo>
                  <a:cubicBezTo>
                    <a:pt x="14889" y="15240"/>
                    <a:pt x="14989" y="15191"/>
                    <a:pt x="15071" y="15124"/>
                  </a:cubicBezTo>
                  <a:cubicBezTo>
                    <a:pt x="15121" y="15091"/>
                    <a:pt x="15163" y="15042"/>
                    <a:pt x="15187" y="14992"/>
                  </a:cubicBezTo>
                  <a:lnTo>
                    <a:pt x="15320" y="14992"/>
                  </a:lnTo>
                  <a:cubicBezTo>
                    <a:pt x="15660" y="14967"/>
                    <a:pt x="15999" y="14876"/>
                    <a:pt x="16306" y="14727"/>
                  </a:cubicBezTo>
                  <a:cubicBezTo>
                    <a:pt x="16571" y="14602"/>
                    <a:pt x="16770" y="14412"/>
                    <a:pt x="16836" y="14122"/>
                  </a:cubicBezTo>
                  <a:cubicBezTo>
                    <a:pt x="17126" y="13790"/>
                    <a:pt x="17400" y="13443"/>
                    <a:pt x="17656" y="13086"/>
                  </a:cubicBezTo>
                  <a:cubicBezTo>
                    <a:pt x="17797" y="12896"/>
                    <a:pt x="17922" y="12689"/>
                    <a:pt x="17930" y="12448"/>
                  </a:cubicBezTo>
                  <a:cubicBezTo>
                    <a:pt x="17930" y="12191"/>
                    <a:pt x="17830" y="11935"/>
                    <a:pt x="17756" y="11686"/>
                  </a:cubicBezTo>
                  <a:lnTo>
                    <a:pt x="17756" y="11686"/>
                  </a:lnTo>
                  <a:lnTo>
                    <a:pt x="17764" y="11694"/>
                  </a:lnTo>
                  <a:cubicBezTo>
                    <a:pt x="17698" y="11487"/>
                    <a:pt x="17632" y="11280"/>
                    <a:pt x="17557" y="11073"/>
                  </a:cubicBezTo>
                  <a:lnTo>
                    <a:pt x="17557" y="11065"/>
                  </a:lnTo>
                  <a:cubicBezTo>
                    <a:pt x="17565" y="10940"/>
                    <a:pt x="17549" y="10816"/>
                    <a:pt x="17549" y="10683"/>
                  </a:cubicBezTo>
                  <a:cubicBezTo>
                    <a:pt x="17549" y="10551"/>
                    <a:pt x="17565" y="10410"/>
                    <a:pt x="17582" y="10277"/>
                  </a:cubicBezTo>
                  <a:cubicBezTo>
                    <a:pt x="17623" y="10021"/>
                    <a:pt x="17706" y="9764"/>
                    <a:pt x="17764" y="9507"/>
                  </a:cubicBezTo>
                  <a:cubicBezTo>
                    <a:pt x="17830" y="9267"/>
                    <a:pt x="17847" y="9010"/>
                    <a:pt x="17756" y="8769"/>
                  </a:cubicBezTo>
                  <a:cubicBezTo>
                    <a:pt x="17665" y="8538"/>
                    <a:pt x="17474" y="8339"/>
                    <a:pt x="17308" y="8148"/>
                  </a:cubicBezTo>
                  <a:cubicBezTo>
                    <a:pt x="17209" y="8024"/>
                    <a:pt x="17101" y="7908"/>
                    <a:pt x="16994" y="7784"/>
                  </a:cubicBezTo>
                  <a:cubicBezTo>
                    <a:pt x="16944" y="7726"/>
                    <a:pt x="16894" y="7668"/>
                    <a:pt x="16836" y="7601"/>
                  </a:cubicBezTo>
                  <a:cubicBezTo>
                    <a:pt x="16820" y="7585"/>
                    <a:pt x="16803" y="7568"/>
                    <a:pt x="16786" y="7543"/>
                  </a:cubicBezTo>
                  <a:cubicBezTo>
                    <a:pt x="16762" y="7494"/>
                    <a:pt x="16745" y="7436"/>
                    <a:pt x="16728" y="7378"/>
                  </a:cubicBezTo>
                  <a:cubicBezTo>
                    <a:pt x="16778" y="7353"/>
                    <a:pt x="16803" y="7286"/>
                    <a:pt x="16753" y="7228"/>
                  </a:cubicBezTo>
                  <a:cubicBezTo>
                    <a:pt x="16728" y="7204"/>
                    <a:pt x="16704" y="7179"/>
                    <a:pt x="16679" y="7146"/>
                  </a:cubicBezTo>
                  <a:cubicBezTo>
                    <a:pt x="16679" y="7121"/>
                    <a:pt x="16670" y="7104"/>
                    <a:pt x="16670" y="7079"/>
                  </a:cubicBezTo>
                  <a:cubicBezTo>
                    <a:pt x="16670" y="7052"/>
                    <a:pt x="16648" y="7036"/>
                    <a:pt x="16621" y="7036"/>
                  </a:cubicBezTo>
                  <a:cubicBezTo>
                    <a:pt x="16616" y="7036"/>
                    <a:pt x="16610" y="7036"/>
                    <a:pt x="16604" y="7038"/>
                  </a:cubicBezTo>
                  <a:cubicBezTo>
                    <a:pt x="16588" y="7005"/>
                    <a:pt x="16579" y="6972"/>
                    <a:pt x="16571" y="6938"/>
                  </a:cubicBezTo>
                  <a:cubicBezTo>
                    <a:pt x="16563" y="6814"/>
                    <a:pt x="16588" y="6690"/>
                    <a:pt x="16563" y="6566"/>
                  </a:cubicBezTo>
                  <a:cubicBezTo>
                    <a:pt x="16521" y="6342"/>
                    <a:pt x="16414" y="6151"/>
                    <a:pt x="16256" y="6002"/>
                  </a:cubicBezTo>
                  <a:cubicBezTo>
                    <a:pt x="16115" y="5870"/>
                    <a:pt x="15958" y="5762"/>
                    <a:pt x="15801" y="5662"/>
                  </a:cubicBezTo>
                  <a:cubicBezTo>
                    <a:pt x="15693" y="5588"/>
                    <a:pt x="15585" y="5522"/>
                    <a:pt x="15494" y="5430"/>
                  </a:cubicBezTo>
                  <a:cubicBezTo>
                    <a:pt x="15527" y="5381"/>
                    <a:pt x="15527" y="5323"/>
                    <a:pt x="15477" y="5281"/>
                  </a:cubicBezTo>
                  <a:cubicBezTo>
                    <a:pt x="15229" y="5074"/>
                    <a:pt x="15187" y="4726"/>
                    <a:pt x="15163" y="4420"/>
                  </a:cubicBezTo>
                  <a:cubicBezTo>
                    <a:pt x="15138" y="4063"/>
                    <a:pt x="15121" y="3707"/>
                    <a:pt x="15071" y="3351"/>
                  </a:cubicBezTo>
                  <a:cubicBezTo>
                    <a:pt x="14964" y="2638"/>
                    <a:pt x="14757" y="1934"/>
                    <a:pt x="14392" y="1304"/>
                  </a:cubicBezTo>
                  <a:cubicBezTo>
                    <a:pt x="14052" y="741"/>
                    <a:pt x="13555" y="177"/>
                    <a:pt x="12884" y="37"/>
                  </a:cubicBezTo>
                  <a:cubicBezTo>
                    <a:pt x="12794" y="15"/>
                    <a:pt x="12699" y="0"/>
                    <a:pt x="12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6643725" y="4303500"/>
              <a:ext cx="48750" cy="81000"/>
            </a:xfrm>
            <a:custGeom>
              <a:rect b="b" l="l" r="r" t="t"/>
              <a:pathLst>
                <a:path extrusionOk="0" h="3240" w="1950">
                  <a:moveTo>
                    <a:pt x="1894" y="0"/>
                  </a:moveTo>
                  <a:cubicBezTo>
                    <a:pt x="1891" y="0"/>
                    <a:pt x="1888" y="0"/>
                    <a:pt x="1886" y="1"/>
                  </a:cubicBezTo>
                  <a:cubicBezTo>
                    <a:pt x="1397" y="17"/>
                    <a:pt x="1007" y="365"/>
                    <a:pt x="742" y="755"/>
                  </a:cubicBezTo>
                  <a:cubicBezTo>
                    <a:pt x="452" y="1194"/>
                    <a:pt x="311" y="1716"/>
                    <a:pt x="195" y="2230"/>
                  </a:cubicBezTo>
                  <a:cubicBezTo>
                    <a:pt x="121" y="2553"/>
                    <a:pt x="71" y="2876"/>
                    <a:pt x="5" y="3207"/>
                  </a:cubicBezTo>
                  <a:cubicBezTo>
                    <a:pt x="0" y="3229"/>
                    <a:pt x="15" y="3240"/>
                    <a:pt x="30" y="3240"/>
                  </a:cubicBezTo>
                  <a:cubicBezTo>
                    <a:pt x="44" y="3240"/>
                    <a:pt x="59" y="3231"/>
                    <a:pt x="63" y="3216"/>
                  </a:cubicBezTo>
                  <a:cubicBezTo>
                    <a:pt x="137" y="2942"/>
                    <a:pt x="229" y="2669"/>
                    <a:pt x="303" y="2395"/>
                  </a:cubicBezTo>
                  <a:cubicBezTo>
                    <a:pt x="369" y="2147"/>
                    <a:pt x="436" y="1898"/>
                    <a:pt x="527" y="1658"/>
                  </a:cubicBezTo>
                  <a:cubicBezTo>
                    <a:pt x="693" y="1219"/>
                    <a:pt x="908" y="796"/>
                    <a:pt x="1272" y="481"/>
                  </a:cubicBezTo>
                  <a:cubicBezTo>
                    <a:pt x="1463" y="316"/>
                    <a:pt x="1678" y="175"/>
                    <a:pt x="1910" y="75"/>
                  </a:cubicBezTo>
                  <a:cubicBezTo>
                    <a:pt x="1949" y="52"/>
                    <a:pt x="1930" y="0"/>
                    <a:pt x="1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6698925" y="4293525"/>
              <a:ext cx="7225" cy="4750"/>
            </a:xfrm>
            <a:custGeom>
              <a:rect b="b" l="l" r="r" t="t"/>
              <a:pathLst>
                <a:path extrusionOk="0" h="190" w="289">
                  <a:moveTo>
                    <a:pt x="259" y="1"/>
                  </a:moveTo>
                  <a:cubicBezTo>
                    <a:pt x="256" y="1"/>
                    <a:pt x="253" y="1"/>
                    <a:pt x="249" y="2"/>
                  </a:cubicBezTo>
                  <a:cubicBezTo>
                    <a:pt x="233" y="11"/>
                    <a:pt x="208" y="19"/>
                    <a:pt x="191" y="27"/>
                  </a:cubicBezTo>
                  <a:cubicBezTo>
                    <a:pt x="175" y="35"/>
                    <a:pt x="150" y="52"/>
                    <a:pt x="133" y="60"/>
                  </a:cubicBezTo>
                  <a:cubicBezTo>
                    <a:pt x="92" y="85"/>
                    <a:pt x="50" y="110"/>
                    <a:pt x="17" y="135"/>
                  </a:cubicBezTo>
                  <a:cubicBezTo>
                    <a:pt x="1" y="143"/>
                    <a:pt x="1" y="168"/>
                    <a:pt x="9" y="176"/>
                  </a:cubicBezTo>
                  <a:cubicBezTo>
                    <a:pt x="14" y="186"/>
                    <a:pt x="24" y="190"/>
                    <a:pt x="36" y="190"/>
                  </a:cubicBezTo>
                  <a:cubicBezTo>
                    <a:pt x="44" y="190"/>
                    <a:pt x="52" y="188"/>
                    <a:pt x="59" y="185"/>
                  </a:cubicBezTo>
                  <a:cubicBezTo>
                    <a:pt x="92" y="160"/>
                    <a:pt x="133" y="135"/>
                    <a:pt x="166" y="110"/>
                  </a:cubicBezTo>
                  <a:lnTo>
                    <a:pt x="224" y="77"/>
                  </a:lnTo>
                  <a:cubicBezTo>
                    <a:pt x="241" y="60"/>
                    <a:pt x="258" y="52"/>
                    <a:pt x="274" y="35"/>
                  </a:cubicBezTo>
                  <a:cubicBezTo>
                    <a:pt x="288" y="21"/>
                    <a:pt x="278" y="1"/>
                    <a:pt x="2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6609025" y="4310750"/>
              <a:ext cx="23650" cy="26075"/>
            </a:xfrm>
            <a:custGeom>
              <a:rect b="b" l="l" r="r" t="t"/>
              <a:pathLst>
                <a:path extrusionOk="0" h="1043" w="946">
                  <a:moveTo>
                    <a:pt x="432" y="1"/>
                  </a:moveTo>
                  <a:cubicBezTo>
                    <a:pt x="341" y="1"/>
                    <a:pt x="258" y="26"/>
                    <a:pt x="183" y="75"/>
                  </a:cubicBezTo>
                  <a:cubicBezTo>
                    <a:pt x="109" y="125"/>
                    <a:pt x="67" y="216"/>
                    <a:pt x="42" y="307"/>
                  </a:cubicBezTo>
                  <a:cubicBezTo>
                    <a:pt x="1" y="481"/>
                    <a:pt x="34" y="680"/>
                    <a:pt x="125" y="829"/>
                  </a:cubicBezTo>
                  <a:cubicBezTo>
                    <a:pt x="197" y="952"/>
                    <a:pt x="344" y="1043"/>
                    <a:pt x="496" y="1043"/>
                  </a:cubicBezTo>
                  <a:cubicBezTo>
                    <a:pt x="519" y="1043"/>
                    <a:pt x="541" y="1041"/>
                    <a:pt x="564" y="1037"/>
                  </a:cubicBezTo>
                  <a:cubicBezTo>
                    <a:pt x="863" y="987"/>
                    <a:pt x="945" y="614"/>
                    <a:pt x="829" y="357"/>
                  </a:cubicBezTo>
                  <a:cubicBezTo>
                    <a:pt x="829" y="341"/>
                    <a:pt x="821" y="324"/>
                    <a:pt x="821" y="307"/>
                  </a:cubicBezTo>
                  <a:lnTo>
                    <a:pt x="813" y="291"/>
                  </a:lnTo>
                  <a:cubicBezTo>
                    <a:pt x="796" y="233"/>
                    <a:pt x="763" y="183"/>
                    <a:pt x="713" y="142"/>
                  </a:cubicBezTo>
                  <a:cubicBezTo>
                    <a:pt x="639" y="59"/>
                    <a:pt x="539" y="9"/>
                    <a:pt x="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6775150" y="4262025"/>
              <a:ext cx="22000" cy="26300"/>
            </a:xfrm>
            <a:custGeom>
              <a:rect b="b" l="l" r="r" t="t"/>
              <a:pathLst>
                <a:path extrusionOk="0" h="1052" w="880">
                  <a:moveTo>
                    <a:pt x="457" y="525"/>
                  </a:moveTo>
                  <a:lnTo>
                    <a:pt x="465" y="533"/>
                  </a:lnTo>
                  <a:cubicBezTo>
                    <a:pt x="465" y="538"/>
                    <a:pt x="465" y="552"/>
                    <a:pt x="465" y="558"/>
                  </a:cubicBezTo>
                  <a:lnTo>
                    <a:pt x="465" y="566"/>
                  </a:lnTo>
                  <a:cubicBezTo>
                    <a:pt x="465" y="575"/>
                    <a:pt x="465" y="583"/>
                    <a:pt x="465" y="591"/>
                  </a:cubicBezTo>
                  <a:lnTo>
                    <a:pt x="457" y="599"/>
                  </a:lnTo>
                  <a:lnTo>
                    <a:pt x="448" y="608"/>
                  </a:lnTo>
                  <a:lnTo>
                    <a:pt x="432" y="608"/>
                  </a:lnTo>
                  <a:cubicBezTo>
                    <a:pt x="432" y="575"/>
                    <a:pt x="448" y="550"/>
                    <a:pt x="457" y="525"/>
                  </a:cubicBezTo>
                  <a:close/>
                  <a:moveTo>
                    <a:pt x="389" y="0"/>
                  </a:moveTo>
                  <a:cubicBezTo>
                    <a:pt x="358" y="0"/>
                    <a:pt x="325" y="6"/>
                    <a:pt x="291" y="19"/>
                  </a:cubicBezTo>
                  <a:cubicBezTo>
                    <a:pt x="67" y="102"/>
                    <a:pt x="1" y="384"/>
                    <a:pt x="9" y="591"/>
                  </a:cubicBezTo>
                  <a:cubicBezTo>
                    <a:pt x="17" y="815"/>
                    <a:pt x="167" y="1005"/>
                    <a:pt x="382" y="1047"/>
                  </a:cubicBezTo>
                  <a:cubicBezTo>
                    <a:pt x="400" y="1050"/>
                    <a:pt x="419" y="1051"/>
                    <a:pt x="437" y="1051"/>
                  </a:cubicBezTo>
                  <a:cubicBezTo>
                    <a:pt x="526" y="1051"/>
                    <a:pt x="610" y="1019"/>
                    <a:pt x="672" y="964"/>
                  </a:cubicBezTo>
                  <a:cubicBezTo>
                    <a:pt x="879" y="840"/>
                    <a:pt x="871" y="566"/>
                    <a:pt x="788" y="376"/>
                  </a:cubicBezTo>
                  <a:cubicBezTo>
                    <a:pt x="710" y="212"/>
                    <a:pt x="577" y="0"/>
                    <a:pt x="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6602475" y="4343050"/>
              <a:ext cx="30350" cy="8800"/>
            </a:xfrm>
            <a:custGeom>
              <a:rect b="b" l="l" r="r" t="t"/>
              <a:pathLst>
                <a:path extrusionOk="0" h="352" w="1214">
                  <a:moveTo>
                    <a:pt x="1127" y="1"/>
                  </a:moveTo>
                  <a:cubicBezTo>
                    <a:pt x="1124" y="1"/>
                    <a:pt x="1120" y="1"/>
                    <a:pt x="1116" y="1"/>
                  </a:cubicBezTo>
                  <a:cubicBezTo>
                    <a:pt x="1033" y="1"/>
                    <a:pt x="951" y="59"/>
                    <a:pt x="868" y="93"/>
                  </a:cubicBezTo>
                  <a:cubicBezTo>
                    <a:pt x="785" y="126"/>
                    <a:pt x="694" y="151"/>
                    <a:pt x="603" y="167"/>
                  </a:cubicBezTo>
                  <a:cubicBezTo>
                    <a:pt x="476" y="197"/>
                    <a:pt x="346" y="219"/>
                    <a:pt x="218" y="219"/>
                  </a:cubicBezTo>
                  <a:cubicBezTo>
                    <a:pt x="169" y="219"/>
                    <a:pt x="120" y="215"/>
                    <a:pt x="72" y="209"/>
                  </a:cubicBezTo>
                  <a:cubicBezTo>
                    <a:pt x="70" y="208"/>
                    <a:pt x="67" y="208"/>
                    <a:pt x="64" y="208"/>
                  </a:cubicBezTo>
                  <a:cubicBezTo>
                    <a:pt x="13" y="208"/>
                    <a:pt x="0" y="284"/>
                    <a:pt x="47" y="300"/>
                  </a:cubicBezTo>
                  <a:cubicBezTo>
                    <a:pt x="139" y="337"/>
                    <a:pt x="234" y="352"/>
                    <a:pt x="330" y="352"/>
                  </a:cubicBezTo>
                  <a:cubicBezTo>
                    <a:pt x="426" y="352"/>
                    <a:pt x="524" y="337"/>
                    <a:pt x="619" y="316"/>
                  </a:cubicBezTo>
                  <a:cubicBezTo>
                    <a:pt x="719" y="300"/>
                    <a:pt x="818" y="275"/>
                    <a:pt x="909" y="242"/>
                  </a:cubicBezTo>
                  <a:cubicBezTo>
                    <a:pt x="1000" y="209"/>
                    <a:pt x="1116" y="175"/>
                    <a:pt x="1183" y="101"/>
                  </a:cubicBezTo>
                  <a:cubicBezTo>
                    <a:pt x="1214" y="54"/>
                    <a:pt x="1179" y="1"/>
                    <a:pt x="11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6608825" y="4355300"/>
              <a:ext cx="10175" cy="5400"/>
            </a:xfrm>
            <a:custGeom>
              <a:rect b="b" l="l" r="r" t="t"/>
              <a:pathLst>
                <a:path extrusionOk="0" h="216" w="407">
                  <a:moveTo>
                    <a:pt x="357" y="0"/>
                  </a:moveTo>
                  <a:cubicBezTo>
                    <a:pt x="332" y="9"/>
                    <a:pt x="307" y="25"/>
                    <a:pt x="282" y="42"/>
                  </a:cubicBezTo>
                  <a:cubicBezTo>
                    <a:pt x="249" y="58"/>
                    <a:pt x="224" y="67"/>
                    <a:pt x="199" y="83"/>
                  </a:cubicBezTo>
                  <a:cubicBezTo>
                    <a:pt x="141" y="108"/>
                    <a:pt x="83" y="133"/>
                    <a:pt x="25" y="149"/>
                  </a:cubicBezTo>
                  <a:cubicBezTo>
                    <a:pt x="9" y="149"/>
                    <a:pt x="1" y="174"/>
                    <a:pt x="9" y="191"/>
                  </a:cubicBezTo>
                  <a:cubicBezTo>
                    <a:pt x="17" y="216"/>
                    <a:pt x="34" y="216"/>
                    <a:pt x="59" y="216"/>
                  </a:cubicBezTo>
                  <a:cubicBezTo>
                    <a:pt x="117" y="199"/>
                    <a:pt x="175" y="174"/>
                    <a:pt x="233" y="149"/>
                  </a:cubicBezTo>
                  <a:cubicBezTo>
                    <a:pt x="257" y="133"/>
                    <a:pt x="291" y="125"/>
                    <a:pt x="315" y="108"/>
                  </a:cubicBezTo>
                  <a:cubicBezTo>
                    <a:pt x="349" y="91"/>
                    <a:pt x="373" y="75"/>
                    <a:pt x="398" y="50"/>
                  </a:cubicBezTo>
                  <a:cubicBezTo>
                    <a:pt x="407" y="42"/>
                    <a:pt x="407" y="25"/>
                    <a:pt x="398" y="9"/>
                  </a:cubicBezTo>
                  <a:cubicBezTo>
                    <a:pt x="390" y="0"/>
                    <a:pt x="373" y="0"/>
                    <a:pt x="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6600425" y="4390325"/>
              <a:ext cx="15050" cy="6900"/>
            </a:xfrm>
            <a:custGeom>
              <a:rect b="b" l="l" r="r" t="t"/>
              <a:pathLst>
                <a:path extrusionOk="0" h="276" w="602">
                  <a:moveTo>
                    <a:pt x="532" y="0"/>
                  </a:moveTo>
                  <a:cubicBezTo>
                    <a:pt x="497" y="0"/>
                    <a:pt x="463" y="16"/>
                    <a:pt x="436" y="33"/>
                  </a:cubicBezTo>
                  <a:cubicBezTo>
                    <a:pt x="395" y="49"/>
                    <a:pt x="345" y="66"/>
                    <a:pt x="303" y="91"/>
                  </a:cubicBezTo>
                  <a:cubicBezTo>
                    <a:pt x="212" y="124"/>
                    <a:pt x="129" y="165"/>
                    <a:pt x="38" y="198"/>
                  </a:cubicBezTo>
                  <a:cubicBezTo>
                    <a:pt x="1" y="213"/>
                    <a:pt x="11" y="275"/>
                    <a:pt x="49" y="275"/>
                  </a:cubicBezTo>
                  <a:cubicBezTo>
                    <a:pt x="54" y="275"/>
                    <a:pt x="58" y="275"/>
                    <a:pt x="63" y="273"/>
                  </a:cubicBezTo>
                  <a:cubicBezTo>
                    <a:pt x="154" y="256"/>
                    <a:pt x="254" y="232"/>
                    <a:pt x="345" y="207"/>
                  </a:cubicBezTo>
                  <a:cubicBezTo>
                    <a:pt x="395" y="190"/>
                    <a:pt x="436" y="174"/>
                    <a:pt x="486" y="157"/>
                  </a:cubicBezTo>
                  <a:cubicBezTo>
                    <a:pt x="527" y="132"/>
                    <a:pt x="593" y="107"/>
                    <a:pt x="602" y="58"/>
                  </a:cubicBezTo>
                  <a:cubicBezTo>
                    <a:pt x="602" y="41"/>
                    <a:pt x="593" y="24"/>
                    <a:pt x="585" y="16"/>
                  </a:cubicBezTo>
                  <a:cubicBezTo>
                    <a:pt x="568" y="5"/>
                    <a:pt x="550" y="0"/>
                    <a:pt x="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6608200" y="4399425"/>
              <a:ext cx="5425" cy="2875"/>
            </a:xfrm>
            <a:custGeom>
              <a:rect b="b" l="l" r="r" t="t"/>
              <a:pathLst>
                <a:path extrusionOk="0" h="115" w="217">
                  <a:moveTo>
                    <a:pt x="175" y="0"/>
                  </a:moveTo>
                  <a:cubicBezTo>
                    <a:pt x="166" y="0"/>
                    <a:pt x="150" y="0"/>
                    <a:pt x="142" y="8"/>
                  </a:cubicBezTo>
                  <a:lnTo>
                    <a:pt x="108" y="17"/>
                  </a:lnTo>
                  <a:cubicBezTo>
                    <a:pt x="84" y="25"/>
                    <a:pt x="59" y="25"/>
                    <a:pt x="34" y="33"/>
                  </a:cubicBezTo>
                  <a:cubicBezTo>
                    <a:pt x="26" y="33"/>
                    <a:pt x="17" y="42"/>
                    <a:pt x="9" y="50"/>
                  </a:cubicBezTo>
                  <a:cubicBezTo>
                    <a:pt x="1" y="58"/>
                    <a:pt x="1" y="75"/>
                    <a:pt x="1" y="83"/>
                  </a:cubicBezTo>
                  <a:cubicBezTo>
                    <a:pt x="9" y="91"/>
                    <a:pt x="9" y="100"/>
                    <a:pt x="17" y="108"/>
                  </a:cubicBezTo>
                  <a:cubicBezTo>
                    <a:pt x="26" y="112"/>
                    <a:pt x="32" y="114"/>
                    <a:pt x="38" y="114"/>
                  </a:cubicBezTo>
                  <a:cubicBezTo>
                    <a:pt x="44" y="114"/>
                    <a:pt x="50" y="112"/>
                    <a:pt x="59" y="108"/>
                  </a:cubicBezTo>
                  <a:cubicBezTo>
                    <a:pt x="75" y="100"/>
                    <a:pt x="100" y="100"/>
                    <a:pt x="125" y="91"/>
                  </a:cubicBezTo>
                  <a:cubicBezTo>
                    <a:pt x="133" y="83"/>
                    <a:pt x="150" y="83"/>
                    <a:pt x="158" y="83"/>
                  </a:cubicBezTo>
                  <a:cubicBezTo>
                    <a:pt x="175" y="75"/>
                    <a:pt x="183" y="66"/>
                    <a:pt x="191" y="66"/>
                  </a:cubicBezTo>
                  <a:cubicBezTo>
                    <a:pt x="208" y="58"/>
                    <a:pt x="216" y="42"/>
                    <a:pt x="208" y="25"/>
                  </a:cubicBezTo>
                  <a:cubicBezTo>
                    <a:pt x="208" y="8"/>
                    <a:pt x="191" y="0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6581900" y="4293900"/>
              <a:ext cx="37100" cy="16050"/>
            </a:xfrm>
            <a:custGeom>
              <a:rect b="b" l="l" r="r" t="t"/>
              <a:pathLst>
                <a:path extrusionOk="0" h="642" w="1484">
                  <a:moveTo>
                    <a:pt x="1084" y="0"/>
                  </a:moveTo>
                  <a:cubicBezTo>
                    <a:pt x="1042" y="0"/>
                    <a:pt x="1001" y="2"/>
                    <a:pt x="962" y="4"/>
                  </a:cubicBezTo>
                  <a:cubicBezTo>
                    <a:pt x="821" y="12"/>
                    <a:pt x="680" y="37"/>
                    <a:pt x="547" y="87"/>
                  </a:cubicBezTo>
                  <a:cubicBezTo>
                    <a:pt x="423" y="128"/>
                    <a:pt x="307" y="194"/>
                    <a:pt x="216" y="277"/>
                  </a:cubicBezTo>
                  <a:cubicBezTo>
                    <a:pt x="125" y="352"/>
                    <a:pt x="0" y="484"/>
                    <a:pt x="50" y="609"/>
                  </a:cubicBezTo>
                  <a:cubicBezTo>
                    <a:pt x="58" y="625"/>
                    <a:pt x="92" y="642"/>
                    <a:pt x="108" y="642"/>
                  </a:cubicBezTo>
                  <a:cubicBezTo>
                    <a:pt x="208" y="617"/>
                    <a:pt x="274" y="501"/>
                    <a:pt x="357" y="443"/>
                  </a:cubicBezTo>
                  <a:cubicBezTo>
                    <a:pt x="440" y="368"/>
                    <a:pt x="539" y="319"/>
                    <a:pt x="638" y="286"/>
                  </a:cubicBezTo>
                  <a:lnTo>
                    <a:pt x="638" y="277"/>
                  </a:lnTo>
                  <a:cubicBezTo>
                    <a:pt x="746" y="236"/>
                    <a:pt x="862" y="219"/>
                    <a:pt x="978" y="211"/>
                  </a:cubicBezTo>
                  <a:cubicBezTo>
                    <a:pt x="1044" y="203"/>
                    <a:pt x="1119" y="194"/>
                    <a:pt x="1185" y="194"/>
                  </a:cubicBezTo>
                  <a:cubicBezTo>
                    <a:pt x="1235" y="194"/>
                    <a:pt x="1285" y="198"/>
                    <a:pt x="1334" y="198"/>
                  </a:cubicBezTo>
                  <a:cubicBezTo>
                    <a:pt x="1359" y="198"/>
                    <a:pt x="1384" y="197"/>
                    <a:pt x="1409" y="194"/>
                  </a:cubicBezTo>
                  <a:cubicBezTo>
                    <a:pt x="1475" y="186"/>
                    <a:pt x="1484" y="95"/>
                    <a:pt x="1426" y="62"/>
                  </a:cubicBezTo>
                  <a:cubicBezTo>
                    <a:pt x="1328" y="13"/>
                    <a:pt x="1203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650200" y="4298875"/>
              <a:ext cx="13550" cy="17100"/>
            </a:xfrm>
            <a:custGeom>
              <a:rect b="b" l="l" r="r" t="t"/>
              <a:pathLst>
                <a:path extrusionOk="0" h="684" w="542">
                  <a:moveTo>
                    <a:pt x="485" y="0"/>
                  </a:moveTo>
                  <a:cubicBezTo>
                    <a:pt x="450" y="0"/>
                    <a:pt x="407" y="41"/>
                    <a:pt x="384" y="70"/>
                  </a:cubicBezTo>
                  <a:cubicBezTo>
                    <a:pt x="359" y="111"/>
                    <a:pt x="334" y="161"/>
                    <a:pt x="309" y="202"/>
                  </a:cubicBezTo>
                  <a:cubicBezTo>
                    <a:pt x="284" y="244"/>
                    <a:pt x="260" y="285"/>
                    <a:pt x="235" y="327"/>
                  </a:cubicBezTo>
                  <a:cubicBezTo>
                    <a:pt x="177" y="426"/>
                    <a:pt x="110" y="517"/>
                    <a:pt x="28" y="608"/>
                  </a:cubicBezTo>
                  <a:cubicBezTo>
                    <a:pt x="1" y="635"/>
                    <a:pt x="34" y="684"/>
                    <a:pt x="69" y="684"/>
                  </a:cubicBezTo>
                  <a:cubicBezTo>
                    <a:pt x="77" y="684"/>
                    <a:pt x="86" y="681"/>
                    <a:pt x="94" y="675"/>
                  </a:cubicBezTo>
                  <a:cubicBezTo>
                    <a:pt x="177" y="600"/>
                    <a:pt x="251" y="534"/>
                    <a:pt x="318" y="451"/>
                  </a:cubicBezTo>
                  <a:cubicBezTo>
                    <a:pt x="351" y="418"/>
                    <a:pt x="384" y="376"/>
                    <a:pt x="417" y="335"/>
                  </a:cubicBezTo>
                  <a:cubicBezTo>
                    <a:pt x="442" y="294"/>
                    <a:pt x="475" y="244"/>
                    <a:pt x="500" y="194"/>
                  </a:cubicBezTo>
                  <a:cubicBezTo>
                    <a:pt x="508" y="169"/>
                    <a:pt x="516" y="153"/>
                    <a:pt x="525" y="128"/>
                  </a:cubicBezTo>
                  <a:cubicBezTo>
                    <a:pt x="533" y="103"/>
                    <a:pt x="541" y="53"/>
                    <a:pt x="525" y="29"/>
                  </a:cubicBezTo>
                  <a:cubicBezTo>
                    <a:pt x="515" y="8"/>
                    <a:pt x="501" y="0"/>
                    <a:pt x="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6655225" y="43018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34" y="1"/>
                  </a:moveTo>
                  <a:lnTo>
                    <a:pt x="17" y="9"/>
                  </a:lnTo>
                  <a:lnTo>
                    <a:pt x="9" y="17"/>
                  </a:lnTo>
                  <a:lnTo>
                    <a:pt x="1" y="83"/>
                  </a:lnTo>
                  <a:lnTo>
                    <a:pt x="1" y="100"/>
                  </a:lnTo>
                  <a:lnTo>
                    <a:pt x="17" y="108"/>
                  </a:lnTo>
                  <a:cubicBezTo>
                    <a:pt x="25" y="108"/>
                    <a:pt x="34" y="100"/>
                    <a:pt x="42" y="83"/>
                  </a:cubicBezTo>
                  <a:cubicBezTo>
                    <a:pt x="42" y="67"/>
                    <a:pt x="42" y="42"/>
                    <a:pt x="50" y="26"/>
                  </a:cubicBezTo>
                  <a:cubicBezTo>
                    <a:pt x="50" y="17"/>
                    <a:pt x="42" y="1"/>
                    <a:pt x="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6740725" y="4272725"/>
              <a:ext cx="10775" cy="6400"/>
            </a:xfrm>
            <a:custGeom>
              <a:rect b="b" l="l" r="r" t="t"/>
              <a:pathLst>
                <a:path extrusionOk="0" h="256" w="431">
                  <a:moveTo>
                    <a:pt x="53" y="0"/>
                  </a:moveTo>
                  <a:cubicBezTo>
                    <a:pt x="25" y="0"/>
                    <a:pt x="0" y="51"/>
                    <a:pt x="36" y="72"/>
                  </a:cubicBezTo>
                  <a:lnTo>
                    <a:pt x="210" y="180"/>
                  </a:lnTo>
                  <a:cubicBezTo>
                    <a:pt x="234" y="196"/>
                    <a:pt x="268" y="213"/>
                    <a:pt x="301" y="229"/>
                  </a:cubicBezTo>
                  <a:cubicBezTo>
                    <a:pt x="326" y="246"/>
                    <a:pt x="367" y="254"/>
                    <a:pt x="400" y="254"/>
                  </a:cubicBezTo>
                  <a:cubicBezTo>
                    <a:pt x="402" y="255"/>
                    <a:pt x="405" y="256"/>
                    <a:pt x="407" y="256"/>
                  </a:cubicBezTo>
                  <a:cubicBezTo>
                    <a:pt x="421" y="256"/>
                    <a:pt x="431" y="235"/>
                    <a:pt x="417" y="221"/>
                  </a:cubicBezTo>
                  <a:cubicBezTo>
                    <a:pt x="400" y="196"/>
                    <a:pt x="375" y="171"/>
                    <a:pt x="350" y="155"/>
                  </a:cubicBezTo>
                  <a:cubicBezTo>
                    <a:pt x="317" y="130"/>
                    <a:pt x="284" y="113"/>
                    <a:pt x="251" y="97"/>
                  </a:cubicBezTo>
                  <a:cubicBezTo>
                    <a:pt x="193" y="64"/>
                    <a:pt x="135" y="39"/>
                    <a:pt x="69" y="6"/>
                  </a:cubicBezTo>
                  <a:cubicBezTo>
                    <a:pt x="64" y="2"/>
                    <a:pt x="58" y="0"/>
                    <a:pt x="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6584375" y="4454575"/>
              <a:ext cx="7250" cy="5375"/>
            </a:xfrm>
            <a:custGeom>
              <a:rect b="b" l="l" r="r" t="t"/>
              <a:pathLst>
                <a:path extrusionOk="0" h="215" w="290">
                  <a:moveTo>
                    <a:pt x="43" y="1"/>
                  </a:moveTo>
                  <a:cubicBezTo>
                    <a:pt x="31" y="1"/>
                    <a:pt x="19" y="5"/>
                    <a:pt x="9" y="15"/>
                  </a:cubicBezTo>
                  <a:cubicBezTo>
                    <a:pt x="1" y="23"/>
                    <a:pt x="1" y="39"/>
                    <a:pt x="1" y="48"/>
                  </a:cubicBezTo>
                  <a:cubicBezTo>
                    <a:pt x="1" y="56"/>
                    <a:pt x="9" y="64"/>
                    <a:pt x="17" y="73"/>
                  </a:cubicBezTo>
                  <a:cubicBezTo>
                    <a:pt x="51" y="106"/>
                    <a:pt x="84" y="131"/>
                    <a:pt x="117" y="155"/>
                  </a:cubicBezTo>
                  <a:cubicBezTo>
                    <a:pt x="133" y="172"/>
                    <a:pt x="150" y="180"/>
                    <a:pt x="167" y="189"/>
                  </a:cubicBezTo>
                  <a:cubicBezTo>
                    <a:pt x="183" y="197"/>
                    <a:pt x="191" y="205"/>
                    <a:pt x="208" y="205"/>
                  </a:cubicBezTo>
                  <a:cubicBezTo>
                    <a:pt x="216" y="213"/>
                    <a:pt x="233" y="213"/>
                    <a:pt x="241" y="213"/>
                  </a:cubicBezTo>
                  <a:cubicBezTo>
                    <a:pt x="244" y="214"/>
                    <a:pt x="246" y="215"/>
                    <a:pt x="249" y="215"/>
                  </a:cubicBezTo>
                  <a:cubicBezTo>
                    <a:pt x="271" y="215"/>
                    <a:pt x="289" y="186"/>
                    <a:pt x="274" y="164"/>
                  </a:cubicBezTo>
                  <a:cubicBezTo>
                    <a:pt x="258" y="147"/>
                    <a:pt x="241" y="131"/>
                    <a:pt x="225" y="122"/>
                  </a:cubicBezTo>
                  <a:lnTo>
                    <a:pt x="216" y="122"/>
                  </a:lnTo>
                  <a:cubicBezTo>
                    <a:pt x="200" y="114"/>
                    <a:pt x="183" y="97"/>
                    <a:pt x="167" y="89"/>
                  </a:cubicBezTo>
                  <a:cubicBezTo>
                    <a:pt x="133" y="64"/>
                    <a:pt x="100" y="39"/>
                    <a:pt x="67" y="6"/>
                  </a:cubicBezTo>
                  <a:cubicBezTo>
                    <a:pt x="60" y="3"/>
                    <a:pt x="52" y="1"/>
                    <a:pt x="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533025" y="4466125"/>
              <a:ext cx="3125" cy="9425"/>
            </a:xfrm>
            <a:custGeom>
              <a:rect b="b" l="l" r="r" t="t"/>
              <a:pathLst>
                <a:path extrusionOk="0" h="377" w="125">
                  <a:moveTo>
                    <a:pt x="51" y="1"/>
                  </a:moveTo>
                  <a:cubicBezTo>
                    <a:pt x="27" y="1"/>
                    <a:pt x="4" y="17"/>
                    <a:pt x="8" y="50"/>
                  </a:cubicBezTo>
                  <a:lnTo>
                    <a:pt x="0" y="50"/>
                  </a:lnTo>
                  <a:lnTo>
                    <a:pt x="25" y="207"/>
                  </a:lnTo>
                  <a:cubicBezTo>
                    <a:pt x="25" y="232"/>
                    <a:pt x="33" y="257"/>
                    <a:pt x="33" y="282"/>
                  </a:cubicBezTo>
                  <a:cubicBezTo>
                    <a:pt x="41" y="315"/>
                    <a:pt x="41" y="340"/>
                    <a:pt x="66" y="365"/>
                  </a:cubicBezTo>
                  <a:cubicBezTo>
                    <a:pt x="70" y="372"/>
                    <a:pt x="79" y="376"/>
                    <a:pt x="88" y="376"/>
                  </a:cubicBezTo>
                  <a:cubicBezTo>
                    <a:pt x="99" y="376"/>
                    <a:pt x="112" y="370"/>
                    <a:pt x="116" y="356"/>
                  </a:cubicBezTo>
                  <a:cubicBezTo>
                    <a:pt x="124" y="331"/>
                    <a:pt x="124" y="307"/>
                    <a:pt x="124" y="273"/>
                  </a:cubicBezTo>
                  <a:cubicBezTo>
                    <a:pt x="124" y="249"/>
                    <a:pt x="116" y="224"/>
                    <a:pt x="116" y="191"/>
                  </a:cubicBezTo>
                  <a:cubicBezTo>
                    <a:pt x="108" y="141"/>
                    <a:pt x="99" y="91"/>
                    <a:pt x="91" y="33"/>
                  </a:cubicBezTo>
                  <a:cubicBezTo>
                    <a:pt x="88" y="11"/>
                    <a:pt x="69" y="1"/>
                    <a:pt x="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541150" y="4445600"/>
              <a:ext cx="3425" cy="2525"/>
            </a:xfrm>
            <a:custGeom>
              <a:rect b="b" l="l" r="r" t="t"/>
              <a:pathLst>
                <a:path extrusionOk="0" h="101" w="137">
                  <a:moveTo>
                    <a:pt x="71" y="0"/>
                  </a:moveTo>
                  <a:cubicBezTo>
                    <a:pt x="69" y="0"/>
                    <a:pt x="67" y="0"/>
                    <a:pt x="64" y="1"/>
                  </a:cubicBezTo>
                  <a:cubicBezTo>
                    <a:pt x="1" y="9"/>
                    <a:pt x="14" y="101"/>
                    <a:pt x="66" y="101"/>
                  </a:cubicBezTo>
                  <a:cubicBezTo>
                    <a:pt x="68" y="101"/>
                    <a:pt x="70" y="101"/>
                    <a:pt x="73" y="100"/>
                  </a:cubicBezTo>
                  <a:cubicBezTo>
                    <a:pt x="136" y="92"/>
                    <a:pt x="124" y="0"/>
                    <a:pt x="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639250" y="4268375"/>
              <a:ext cx="11325" cy="10675"/>
            </a:xfrm>
            <a:custGeom>
              <a:rect b="b" l="l" r="r" t="t"/>
              <a:pathLst>
                <a:path extrusionOk="0" h="427" w="453">
                  <a:moveTo>
                    <a:pt x="43" y="0"/>
                  </a:moveTo>
                  <a:cubicBezTo>
                    <a:pt x="21" y="0"/>
                    <a:pt x="0" y="26"/>
                    <a:pt x="18" y="55"/>
                  </a:cubicBezTo>
                  <a:cubicBezTo>
                    <a:pt x="68" y="122"/>
                    <a:pt x="126" y="188"/>
                    <a:pt x="184" y="254"/>
                  </a:cubicBezTo>
                  <a:cubicBezTo>
                    <a:pt x="217" y="287"/>
                    <a:pt x="250" y="312"/>
                    <a:pt x="283" y="345"/>
                  </a:cubicBezTo>
                  <a:cubicBezTo>
                    <a:pt x="300" y="354"/>
                    <a:pt x="308" y="370"/>
                    <a:pt x="333" y="387"/>
                  </a:cubicBezTo>
                  <a:cubicBezTo>
                    <a:pt x="350" y="403"/>
                    <a:pt x="374" y="412"/>
                    <a:pt x="391" y="420"/>
                  </a:cubicBezTo>
                  <a:cubicBezTo>
                    <a:pt x="397" y="425"/>
                    <a:pt x="404" y="427"/>
                    <a:pt x="410" y="427"/>
                  </a:cubicBezTo>
                  <a:cubicBezTo>
                    <a:pt x="435" y="427"/>
                    <a:pt x="452" y="390"/>
                    <a:pt x="432" y="370"/>
                  </a:cubicBezTo>
                  <a:cubicBezTo>
                    <a:pt x="416" y="354"/>
                    <a:pt x="408" y="329"/>
                    <a:pt x="391" y="321"/>
                  </a:cubicBezTo>
                  <a:cubicBezTo>
                    <a:pt x="374" y="304"/>
                    <a:pt x="358" y="287"/>
                    <a:pt x="341" y="279"/>
                  </a:cubicBezTo>
                  <a:cubicBezTo>
                    <a:pt x="308" y="246"/>
                    <a:pt x="275" y="221"/>
                    <a:pt x="242" y="188"/>
                  </a:cubicBezTo>
                  <a:cubicBezTo>
                    <a:pt x="184" y="138"/>
                    <a:pt x="126" y="72"/>
                    <a:pt x="68" y="14"/>
                  </a:cubicBezTo>
                  <a:cubicBezTo>
                    <a:pt x="61" y="4"/>
                    <a:pt x="52" y="0"/>
                    <a:pt x="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646525" y="4270850"/>
              <a:ext cx="5200" cy="6950"/>
            </a:xfrm>
            <a:custGeom>
              <a:rect b="b" l="l" r="r" t="t"/>
              <a:pathLst>
                <a:path extrusionOk="0" h="278" w="208">
                  <a:moveTo>
                    <a:pt x="43" y="1"/>
                  </a:moveTo>
                  <a:cubicBezTo>
                    <a:pt x="34" y="1"/>
                    <a:pt x="24" y="3"/>
                    <a:pt x="17" y="6"/>
                  </a:cubicBezTo>
                  <a:cubicBezTo>
                    <a:pt x="1" y="23"/>
                    <a:pt x="1" y="48"/>
                    <a:pt x="17" y="64"/>
                  </a:cubicBezTo>
                  <a:cubicBezTo>
                    <a:pt x="34" y="106"/>
                    <a:pt x="59" y="139"/>
                    <a:pt x="83" y="172"/>
                  </a:cubicBezTo>
                  <a:cubicBezTo>
                    <a:pt x="92" y="188"/>
                    <a:pt x="108" y="205"/>
                    <a:pt x="117" y="222"/>
                  </a:cubicBezTo>
                  <a:cubicBezTo>
                    <a:pt x="125" y="238"/>
                    <a:pt x="133" y="246"/>
                    <a:pt x="141" y="255"/>
                  </a:cubicBezTo>
                  <a:cubicBezTo>
                    <a:pt x="150" y="263"/>
                    <a:pt x="158" y="263"/>
                    <a:pt x="166" y="271"/>
                  </a:cubicBezTo>
                  <a:cubicBezTo>
                    <a:pt x="170" y="275"/>
                    <a:pt x="177" y="277"/>
                    <a:pt x="183" y="277"/>
                  </a:cubicBezTo>
                  <a:cubicBezTo>
                    <a:pt x="189" y="277"/>
                    <a:pt x="195" y="275"/>
                    <a:pt x="199" y="271"/>
                  </a:cubicBezTo>
                  <a:cubicBezTo>
                    <a:pt x="208" y="263"/>
                    <a:pt x="208" y="255"/>
                    <a:pt x="208" y="238"/>
                  </a:cubicBezTo>
                  <a:cubicBezTo>
                    <a:pt x="208" y="230"/>
                    <a:pt x="199" y="222"/>
                    <a:pt x="199" y="213"/>
                  </a:cubicBezTo>
                  <a:cubicBezTo>
                    <a:pt x="191" y="197"/>
                    <a:pt x="191" y="188"/>
                    <a:pt x="183" y="180"/>
                  </a:cubicBezTo>
                  <a:cubicBezTo>
                    <a:pt x="166" y="155"/>
                    <a:pt x="158" y="139"/>
                    <a:pt x="150" y="122"/>
                  </a:cubicBezTo>
                  <a:cubicBezTo>
                    <a:pt x="125" y="89"/>
                    <a:pt x="100" y="56"/>
                    <a:pt x="75" y="14"/>
                  </a:cubicBezTo>
                  <a:cubicBezTo>
                    <a:pt x="70" y="5"/>
                    <a:pt x="57" y="1"/>
                    <a:pt x="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698100" y="4265400"/>
              <a:ext cx="8300" cy="18975"/>
            </a:xfrm>
            <a:custGeom>
              <a:rect b="b" l="l" r="r" t="t"/>
              <a:pathLst>
                <a:path extrusionOk="0" h="759" w="332">
                  <a:moveTo>
                    <a:pt x="67" y="0"/>
                  </a:moveTo>
                  <a:cubicBezTo>
                    <a:pt x="50" y="0"/>
                    <a:pt x="34" y="9"/>
                    <a:pt x="25" y="25"/>
                  </a:cubicBezTo>
                  <a:cubicBezTo>
                    <a:pt x="1" y="75"/>
                    <a:pt x="42" y="150"/>
                    <a:pt x="59" y="199"/>
                  </a:cubicBezTo>
                  <a:cubicBezTo>
                    <a:pt x="92" y="257"/>
                    <a:pt x="117" y="315"/>
                    <a:pt x="141" y="373"/>
                  </a:cubicBezTo>
                  <a:cubicBezTo>
                    <a:pt x="166" y="431"/>
                    <a:pt x="191" y="489"/>
                    <a:pt x="216" y="547"/>
                  </a:cubicBezTo>
                  <a:cubicBezTo>
                    <a:pt x="233" y="614"/>
                    <a:pt x="257" y="672"/>
                    <a:pt x="274" y="738"/>
                  </a:cubicBezTo>
                  <a:cubicBezTo>
                    <a:pt x="278" y="752"/>
                    <a:pt x="289" y="759"/>
                    <a:pt x="301" y="759"/>
                  </a:cubicBezTo>
                  <a:cubicBezTo>
                    <a:pt x="316" y="759"/>
                    <a:pt x="332" y="748"/>
                    <a:pt x="332" y="730"/>
                  </a:cubicBezTo>
                  <a:cubicBezTo>
                    <a:pt x="324" y="663"/>
                    <a:pt x="324" y="597"/>
                    <a:pt x="315" y="531"/>
                  </a:cubicBezTo>
                  <a:cubicBezTo>
                    <a:pt x="307" y="464"/>
                    <a:pt x="282" y="398"/>
                    <a:pt x="266" y="332"/>
                  </a:cubicBezTo>
                  <a:cubicBezTo>
                    <a:pt x="249" y="266"/>
                    <a:pt x="224" y="199"/>
                    <a:pt x="191" y="141"/>
                  </a:cubicBezTo>
                  <a:cubicBezTo>
                    <a:pt x="166" y="92"/>
                    <a:pt x="125" y="9"/>
                    <a:pt x="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692300" y="4250075"/>
              <a:ext cx="3125" cy="4875"/>
            </a:xfrm>
            <a:custGeom>
              <a:rect b="b" l="l" r="r" t="t"/>
              <a:pathLst>
                <a:path extrusionOk="0" h="195" w="125">
                  <a:moveTo>
                    <a:pt x="25" y="0"/>
                  </a:moveTo>
                  <a:cubicBezTo>
                    <a:pt x="9" y="0"/>
                    <a:pt x="1" y="9"/>
                    <a:pt x="1" y="25"/>
                  </a:cubicBezTo>
                  <a:cubicBezTo>
                    <a:pt x="1" y="33"/>
                    <a:pt x="1" y="42"/>
                    <a:pt x="1" y="50"/>
                  </a:cubicBezTo>
                  <a:cubicBezTo>
                    <a:pt x="1" y="67"/>
                    <a:pt x="1" y="83"/>
                    <a:pt x="1" y="91"/>
                  </a:cubicBezTo>
                  <a:cubicBezTo>
                    <a:pt x="9" y="116"/>
                    <a:pt x="17" y="133"/>
                    <a:pt x="17" y="158"/>
                  </a:cubicBezTo>
                  <a:cubicBezTo>
                    <a:pt x="25" y="166"/>
                    <a:pt x="25" y="174"/>
                    <a:pt x="34" y="174"/>
                  </a:cubicBezTo>
                  <a:lnTo>
                    <a:pt x="42" y="183"/>
                  </a:lnTo>
                  <a:cubicBezTo>
                    <a:pt x="48" y="188"/>
                    <a:pt x="58" y="194"/>
                    <a:pt x="69" y="194"/>
                  </a:cubicBezTo>
                  <a:cubicBezTo>
                    <a:pt x="74" y="194"/>
                    <a:pt x="79" y="193"/>
                    <a:pt x="83" y="191"/>
                  </a:cubicBezTo>
                  <a:cubicBezTo>
                    <a:pt x="108" y="183"/>
                    <a:pt x="125" y="158"/>
                    <a:pt x="108" y="125"/>
                  </a:cubicBezTo>
                  <a:lnTo>
                    <a:pt x="108" y="125"/>
                  </a:lnTo>
                  <a:lnTo>
                    <a:pt x="108" y="133"/>
                  </a:lnTo>
                  <a:lnTo>
                    <a:pt x="92" y="67"/>
                  </a:lnTo>
                  <a:cubicBezTo>
                    <a:pt x="83" y="58"/>
                    <a:pt x="83" y="42"/>
                    <a:pt x="75" y="33"/>
                  </a:cubicBezTo>
                  <a:cubicBezTo>
                    <a:pt x="67" y="25"/>
                    <a:pt x="59" y="17"/>
                    <a:pt x="50" y="9"/>
                  </a:cubicBezTo>
                  <a:cubicBezTo>
                    <a:pt x="50" y="0"/>
                    <a:pt x="34" y="0"/>
                    <a:pt x="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686500" y="4243450"/>
              <a:ext cx="1075" cy="1475"/>
            </a:xfrm>
            <a:custGeom>
              <a:rect b="b" l="l" r="r" t="t"/>
              <a:pathLst>
                <a:path extrusionOk="0" h="59" w="43">
                  <a:moveTo>
                    <a:pt x="9" y="0"/>
                  </a:moveTo>
                  <a:lnTo>
                    <a:pt x="1" y="17"/>
                  </a:lnTo>
                  <a:cubicBezTo>
                    <a:pt x="1" y="17"/>
                    <a:pt x="1" y="25"/>
                    <a:pt x="1" y="33"/>
                  </a:cubicBezTo>
                  <a:lnTo>
                    <a:pt x="1" y="42"/>
                  </a:lnTo>
                  <a:lnTo>
                    <a:pt x="9" y="50"/>
                  </a:lnTo>
                  <a:lnTo>
                    <a:pt x="17" y="58"/>
                  </a:lnTo>
                  <a:lnTo>
                    <a:pt x="25" y="58"/>
                  </a:lnTo>
                  <a:lnTo>
                    <a:pt x="34" y="50"/>
                  </a:lnTo>
                  <a:lnTo>
                    <a:pt x="42" y="50"/>
                  </a:lnTo>
                  <a:lnTo>
                    <a:pt x="42" y="42"/>
                  </a:lnTo>
                  <a:lnTo>
                    <a:pt x="42" y="25"/>
                  </a:lnTo>
                  <a:cubicBezTo>
                    <a:pt x="42" y="25"/>
                    <a:pt x="34" y="17"/>
                    <a:pt x="34" y="8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6742350" y="4241000"/>
              <a:ext cx="11500" cy="15325"/>
            </a:xfrm>
            <a:custGeom>
              <a:rect b="b" l="l" r="r" t="t"/>
              <a:pathLst>
                <a:path extrusionOk="0" h="613" w="460">
                  <a:moveTo>
                    <a:pt x="381" y="0"/>
                  </a:moveTo>
                  <a:cubicBezTo>
                    <a:pt x="367" y="0"/>
                    <a:pt x="354" y="5"/>
                    <a:pt x="343" y="15"/>
                  </a:cubicBezTo>
                  <a:cubicBezTo>
                    <a:pt x="310" y="57"/>
                    <a:pt x="277" y="98"/>
                    <a:pt x="244" y="148"/>
                  </a:cubicBezTo>
                  <a:cubicBezTo>
                    <a:pt x="219" y="189"/>
                    <a:pt x="186" y="231"/>
                    <a:pt x="161" y="272"/>
                  </a:cubicBezTo>
                  <a:cubicBezTo>
                    <a:pt x="103" y="363"/>
                    <a:pt x="53" y="454"/>
                    <a:pt x="12" y="554"/>
                  </a:cubicBezTo>
                  <a:cubicBezTo>
                    <a:pt x="0" y="583"/>
                    <a:pt x="26" y="612"/>
                    <a:pt x="51" y="612"/>
                  </a:cubicBezTo>
                  <a:cubicBezTo>
                    <a:pt x="61" y="612"/>
                    <a:pt x="71" y="607"/>
                    <a:pt x="78" y="595"/>
                  </a:cubicBezTo>
                  <a:cubicBezTo>
                    <a:pt x="136" y="512"/>
                    <a:pt x="203" y="430"/>
                    <a:pt x="261" y="347"/>
                  </a:cubicBezTo>
                  <a:cubicBezTo>
                    <a:pt x="285" y="314"/>
                    <a:pt x="319" y="272"/>
                    <a:pt x="343" y="231"/>
                  </a:cubicBezTo>
                  <a:cubicBezTo>
                    <a:pt x="377" y="189"/>
                    <a:pt x="410" y="148"/>
                    <a:pt x="435" y="106"/>
                  </a:cubicBezTo>
                  <a:cubicBezTo>
                    <a:pt x="451" y="82"/>
                    <a:pt x="459" y="48"/>
                    <a:pt x="435" y="24"/>
                  </a:cubicBezTo>
                  <a:cubicBezTo>
                    <a:pt x="420" y="9"/>
                    <a:pt x="400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6748250" y="4241850"/>
              <a:ext cx="10475" cy="11750"/>
            </a:xfrm>
            <a:custGeom>
              <a:rect b="b" l="l" r="r" t="t"/>
              <a:pathLst>
                <a:path extrusionOk="0" h="470" w="419">
                  <a:moveTo>
                    <a:pt x="378" y="1"/>
                  </a:moveTo>
                  <a:cubicBezTo>
                    <a:pt x="373" y="1"/>
                    <a:pt x="368" y="3"/>
                    <a:pt x="364" y="6"/>
                  </a:cubicBezTo>
                  <a:cubicBezTo>
                    <a:pt x="298" y="64"/>
                    <a:pt x="240" y="139"/>
                    <a:pt x="190" y="205"/>
                  </a:cubicBezTo>
                  <a:lnTo>
                    <a:pt x="25" y="404"/>
                  </a:lnTo>
                  <a:cubicBezTo>
                    <a:pt x="0" y="434"/>
                    <a:pt x="29" y="469"/>
                    <a:pt x="60" y="469"/>
                  </a:cubicBezTo>
                  <a:cubicBezTo>
                    <a:pt x="71" y="469"/>
                    <a:pt x="82" y="465"/>
                    <a:pt x="91" y="454"/>
                  </a:cubicBezTo>
                  <a:lnTo>
                    <a:pt x="257" y="255"/>
                  </a:lnTo>
                  <a:cubicBezTo>
                    <a:pt x="306" y="188"/>
                    <a:pt x="364" y="122"/>
                    <a:pt x="406" y="48"/>
                  </a:cubicBezTo>
                  <a:cubicBezTo>
                    <a:pt x="419" y="22"/>
                    <a:pt x="396" y="1"/>
                    <a:pt x="3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6742225" y="4233175"/>
              <a:ext cx="8425" cy="8250"/>
            </a:xfrm>
            <a:custGeom>
              <a:rect b="b" l="l" r="r" t="t"/>
              <a:pathLst>
                <a:path extrusionOk="0" h="330" w="337">
                  <a:moveTo>
                    <a:pt x="300" y="1"/>
                  </a:moveTo>
                  <a:cubicBezTo>
                    <a:pt x="294" y="1"/>
                    <a:pt x="288" y="2"/>
                    <a:pt x="282" y="5"/>
                  </a:cubicBezTo>
                  <a:lnTo>
                    <a:pt x="249" y="30"/>
                  </a:lnTo>
                  <a:cubicBezTo>
                    <a:pt x="232" y="38"/>
                    <a:pt x="224" y="47"/>
                    <a:pt x="216" y="63"/>
                  </a:cubicBezTo>
                  <a:cubicBezTo>
                    <a:pt x="191" y="80"/>
                    <a:pt x="166" y="105"/>
                    <a:pt x="150" y="129"/>
                  </a:cubicBezTo>
                  <a:cubicBezTo>
                    <a:pt x="100" y="179"/>
                    <a:pt x="58" y="221"/>
                    <a:pt x="17" y="262"/>
                  </a:cubicBezTo>
                  <a:cubicBezTo>
                    <a:pt x="0" y="279"/>
                    <a:pt x="9" y="312"/>
                    <a:pt x="25" y="320"/>
                  </a:cubicBezTo>
                  <a:cubicBezTo>
                    <a:pt x="32" y="326"/>
                    <a:pt x="39" y="329"/>
                    <a:pt x="47" y="329"/>
                  </a:cubicBezTo>
                  <a:cubicBezTo>
                    <a:pt x="60" y="329"/>
                    <a:pt x="73" y="322"/>
                    <a:pt x="83" y="312"/>
                  </a:cubicBezTo>
                  <a:lnTo>
                    <a:pt x="83" y="320"/>
                  </a:lnTo>
                  <a:cubicBezTo>
                    <a:pt x="125" y="270"/>
                    <a:pt x="166" y="229"/>
                    <a:pt x="208" y="187"/>
                  </a:cubicBezTo>
                  <a:cubicBezTo>
                    <a:pt x="232" y="163"/>
                    <a:pt x="249" y="138"/>
                    <a:pt x="274" y="121"/>
                  </a:cubicBezTo>
                  <a:cubicBezTo>
                    <a:pt x="282" y="105"/>
                    <a:pt x="290" y="96"/>
                    <a:pt x="299" y="88"/>
                  </a:cubicBezTo>
                  <a:cubicBezTo>
                    <a:pt x="307" y="71"/>
                    <a:pt x="315" y="55"/>
                    <a:pt x="324" y="47"/>
                  </a:cubicBezTo>
                  <a:cubicBezTo>
                    <a:pt x="337" y="26"/>
                    <a:pt x="323" y="1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6520450" y="4322175"/>
              <a:ext cx="7350" cy="14950"/>
            </a:xfrm>
            <a:custGeom>
              <a:rect b="b" l="l" r="r" t="t"/>
              <a:pathLst>
                <a:path extrusionOk="0" h="598" w="294">
                  <a:moveTo>
                    <a:pt x="247" y="1"/>
                  </a:moveTo>
                  <a:cubicBezTo>
                    <a:pt x="236" y="1"/>
                    <a:pt x="227" y="5"/>
                    <a:pt x="221" y="16"/>
                  </a:cubicBezTo>
                  <a:cubicBezTo>
                    <a:pt x="172" y="99"/>
                    <a:pt x="130" y="190"/>
                    <a:pt x="105" y="281"/>
                  </a:cubicBezTo>
                  <a:cubicBezTo>
                    <a:pt x="72" y="372"/>
                    <a:pt x="39" y="464"/>
                    <a:pt x="6" y="555"/>
                  </a:cubicBezTo>
                  <a:cubicBezTo>
                    <a:pt x="1" y="581"/>
                    <a:pt x="19" y="597"/>
                    <a:pt x="37" y="597"/>
                  </a:cubicBezTo>
                  <a:cubicBezTo>
                    <a:pt x="47" y="597"/>
                    <a:pt x="58" y="592"/>
                    <a:pt x="64" y="580"/>
                  </a:cubicBezTo>
                  <a:cubicBezTo>
                    <a:pt x="105" y="497"/>
                    <a:pt x="147" y="406"/>
                    <a:pt x="188" y="323"/>
                  </a:cubicBezTo>
                  <a:cubicBezTo>
                    <a:pt x="230" y="232"/>
                    <a:pt x="263" y="140"/>
                    <a:pt x="288" y="49"/>
                  </a:cubicBezTo>
                  <a:cubicBezTo>
                    <a:pt x="293" y="2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6534250" y="4299200"/>
              <a:ext cx="6400" cy="8400"/>
            </a:xfrm>
            <a:custGeom>
              <a:rect b="b" l="l" r="r" t="t"/>
              <a:pathLst>
                <a:path extrusionOk="0" h="336" w="256">
                  <a:moveTo>
                    <a:pt x="224" y="1"/>
                  </a:moveTo>
                  <a:cubicBezTo>
                    <a:pt x="218" y="1"/>
                    <a:pt x="213" y="3"/>
                    <a:pt x="208" y="7"/>
                  </a:cubicBezTo>
                  <a:cubicBezTo>
                    <a:pt x="183" y="24"/>
                    <a:pt x="166" y="40"/>
                    <a:pt x="150" y="65"/>
                  </a:cubicBezTo>
                  <a:cubicBezTo>
                    <a:pt x="133" y="90"/>
                    <a:pt x="117" y="107"/>
                    <a:pt x="100" y="132"/>
                  </a:cubicBezTo>
                  <a:lnTo>
                    <a:pt x="17" y="272"/>
                  </a:lnTo>
                  <a:cubicBezTo>
                    <a:pt x="1" y="289"/>
                    <a:pt x="1" y="314"/>
                    <a:pt x="26" y="330"/>
                  </a:cubicBezTo>
                  <a:cubicBezTo>
                    <a:pt x="33" y="334"/>
                    <a:pt x="41" y="336"/>
                    <a:pt x="49" y="336"/>
                  </a:cubicBezTo>
                  <a:cubicBezTo>
                    <a:pt x="61" y="336"/>
                    <a:pt x="74" y="332"/>
                    <a:pt x="84" y="322"/>
                  </a:cubicBezTo>
                  <a:cubicBezTo>
                    <a:pt x="108" y="272"/>
                    <a:pt x="142" y="231"/>
                    <a:pt x="166" y="181"/>
                  </a:cubicBezTo>
                  <a:cubicBezTo>
                    <a:pt x="183" y="156"/>
                    <a:pt x="200" y="132"/>
                    <a:pt x="216" y="107"/>
                  </a:cubicBezTo>
                  <a:cubicBezTo>
                    <a:pt x="224" y="82"/>
                    <a:pt x="241" y="57"/>
                    <a:pt x="249" y="32"/>
                  </a:cubicBezTo>
                  <a:cubicBezTo>
                    <a:pt x="255" y="14"/>
                    <a:pt x="240" y="1"/>
                    <a:pt x="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6525625" y="4284450"/>
              <a:ext cx="12850" cy="14250"/>
            </a:xfrm>
            <a:custGeom>
              <a:rect b="b" l="l" r="r" t="t"/>
              <a:pathLst>
                <a:path extrusionOk="0" h="570" w="514">
                  <a:moveTo>
                    <a:pt x="26" y="0"/>
                  </a:moveTo>
                  <a:cubicBezTo>
                    <a:pt x="13" y="0"/>
                    <a:pt x="1" y="9"/>
                    <a:pt x="6" y="26"/>
                  </a:cubicBezTo>
                  <a:cubicBezTo>
                    <a:pt x="14" y="84"/>
                    <a:pt x="39" y="133"/>
                    <a:pt x="64" y="183"/>
                  </a:cubicBezTo>
                  <a:cubicBezTo>
                    <a:pt x="89" y="241"/>
                    <a:pt x="122" y="291"/>
                    <a:pt x="163" y="332"/>
                  </a:cubicBezTo>
                  <a:cubicBezTo>
                    <a:pt x="230" y="423"/>
                    <a:pt x="329" y="498"/>
                    <a:pt x="420" y="564"/>
                  </a:cubicBezTo>
                  <a:cubicBezTo>
                    <a:pt x="428" y="568"/>
                    <a:pt x="435" y="570"/>
                    <a:pt x="443" y="570"/>
                  </a:cubicBezTo>
                  <a:cubicBezTo>
                    <a:pt x="483" y="570"/>
                    <a:pt x="513" y="518"/>
                    <a:pt x="478" y="490"/>
                  </a:cubicBezTo>
                  <a:cubicBezTo>
                    <a:pt x="387" y="423"/>
                    <a:pt x="313" y="349"/>
                    <a:pt x="246" y="266"/>
                  </a:cubicBezTo>
                  <a:cubicBezTo>
                    <a:pt x="213" y="224"/>
                    <a:pt x="180" y="183"/>
                    <a:pt x="147" y="142"/>
                  </a:cubicBezTo>
                  <a:cubicBezTo>
                    <a:pt x="114" y="100"/>
                    <a:pt x="89" y="50"/>
                    <a:pt x="48" y="9"/>
                  </a:cubicBezTo>
                  <a:cubicBezTo>
                    <a:pt x="42" y="3"/>
                    <a:pt x="34" y="0"/>
                    <a:pt x="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6537150" y="4282450"/>
              <a:ext cx="3350" cy="8250"/>
            </a:xfrm>
            <a:custGeom>
              <a:rect b="b" l="l" r="r" t="t"/>
              <a:pathLst>
                <a:path extrusionOk="0" h="330" w="134">
                  <a:moveTo>
                    <a:pt x="30" y="1"/>
                  </a:moveTo>
                  <a:cubicBezTo>
                    <a:pt x="22" y="1"/>
                    <a:pt x="14" y="5"/>
                    <a:pt x="9" y="14"/>
                  </a:cubicBezTo>
                  <a:cubicBezTo>
                    <a:pt x="9" y="23"/>
                    <a:pt x="1" y="39"/>
                    <a:pt x="1" y="48"/>
                  </a:cubicBezTo>
                  <a:lnTo>
                    <a:pt x="1" y="81"/>
                  </a:lnTo>
                  <a:cubicBezTo>
                    <a:pt x="1" y="106"/>
                    <a:pt x="9" y="130"/>
                    <a:pt x="9" y="155"/>
                  </a:cubicBezTo>
                  <a:cubicBezTo>
                    <a:pt x="26" y="197"/>
                    <a:pt x="34" y="238"/>
                    <a:pt x="42" y="288"/>
                  </a:cubicBezTo>
                  <a:cubicBezTo>
                    <a:pt x="50" y="313"/>
                    <a:pt x="67" y="329"/>
                    <a:pt x="92" y="329"/>
                  </a:cubicBezTo>
                  <a:cubicBezTo>
                    <a:pt x="117" y="321"/>
                    <a:pt x="133" y="296"/>
                    <a:pt x="133" y="280"/>
                  </a:cubicBezTo>
                  <a:cubicBezTo>
                    <a:pt x="117" y="230"/>
                    <a:pt x="108" y="188"/>
                    <a:pt x="100" y="139"/>
                  </a:cubicBezTo>
                  <a:cubicBezTo>
                    <a:pt x="92" y="97"/>
                    <a:pt x="84" y="39"/>
                    <a:pt x="50" y="6"/>
                  </a:cubicBezTo>
                  <a:cubicBezTo>
                    <a:pt x="44" y="3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6541300" y="4271800"/>
              <a:ext cx="3125" cy="8150"/>
            </a:xfrm>
            <a:custGeom>
              <a:rect b="b" l="l" r="r" t="t"/>
              <a:pathLst>
                <a:path extrusionOk="0" h="326" w="125">
                  <a:moveTo>
                    <a:pt x="37" y="0"/>
                  </a:moveTo>
                  <a:cubicBezTo>
                    <a:pt x="25" y="0"/>
                    <a:pt x="13" y="8"/>
                    <a:pt x="9" y="26"/>
                  </a:cubicBezTo>
                  <a:cubicBezTo>
                    <a:pt x="9" y="51"/>
                    <a:pt x="0" y="68"/>
                    <a:pt x="0" y="92"/>
                  </a:cubicBezTo>
                  <a:cubicBezTo>
                    <a:pt x="9" y="117"/>
                    <a:pt x="9" y="134"/>
                    <a:pt x="9" y="159"/>
                  </a:cubicBezTo>
                  <a:cubicBezTo>
                    <a:pt x="9" y="175"/>
                    <a:pt x="17" y="200"/>
                    <a:pt x="17" y="217"/>
                  </a:cubicBezTo>
                  <a:cubicBezTo>
                    <a:pt x="17" y="242"/>
                    <a:pt x="17" y="258"/>
                    <a:pt x="17" y="283"/>
                  </a:cubicBezTo>
                  <a:cubicBezTo>
                    <a:pt x="24" y="304"/>
                    <a:pt x="44" y="326"/>
                    <a:pt x="65" y="326"/>
                  </a:cubicBezTo>
                  <a:cubicBezTo>
                    <a:pt x="68" y="326"/>
                    <a:pt x="72" y="325"/>
                    <a:pt x="75" y="324"/>
                  </a:cubicBezTo>
                  <a:cubicBezTo>
                    <a:pt x="108" y="316"/>
                    <a:pt x="125" y="291"/>
                    <a:pt x="125" y="266"/>
                  </a:cubicBezTo>
                  <a:cubicBezTo>
                    <a:pt x="116" y="250"/>
                    <a:pt x="116" y="225"/>
                    <a:pt x="108" y="208"/>
                  </a:cubicBezTo>
                  <a:cubicBezTo>
                    <a:pt x="108" y="184"/>
                    <a:pt x="100" y="167"/>
                    <a:pt x="100" y="142"/>
                  </a:cubicBezTo>
                  <a:cubicBezTo>
                    <a:pt x="92" y="126"/>
                    <a:pt x="92" y="101"/>
                    <a:pt x="83" y="84"/>
                  </a:cubicBezTo>
                  <a:cubicBezTo>
                    <a:pt x="83" y="59"/>
                    <a:pt x="75" y="43"/>
                    <a:pt x="67" y="18"/>
                  </a:cubicBezTo>
                  <a:cubicBezTo>
                    <a:pt x="59" y="6"/>
                    <a:pt x="48" y="0"/>
                    <a:pt x="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6510850" y="4217300"/>
              <a:ext cx="21550" cy="57750"/>
            </a:xfrm>
            <a:custGeom>
              <a:rect b="b" l="l" r="r" t="t"/>
              <a:pathLst>
                <a:path extrusionOk="0" h="2310" w="862">
                  <a:moveTo>
                    <a:pt x="66" y="1"/>
                  </a:moveTo>
                  <a:cubicBezTo>
                    <a:pt x="39" y="1"/>
                    <a:pt x="9" y="22"/>
                    <a:pt x="9" y="52"/>
                  </a:cubicBezTo>
                  <a:cubicBezTo>
                    <a:pt x="1" y="151"/>
                    <a:pt x="42" y="234"/>
                    <a:pt x="75" y="334"/>
                  </a:cubicBezTo>
                  <a:cubicBezTo>
                    <a:pt x="108" y="433"/>
                    <a:pt x="141" y="532"/>
                    <a:pt x="166" y="632"/>
                  </a:cubicBezTo>
                  <a:cubicBezTo>
                    <a:pt x="224" y="839"/>
                    <a:pt x="257" y="1054"/>
                    <a:pt x="299" y="1262"/>
                  </a:cubicBezTo>
                  <a:cubicBezTo>
                    <a:pt x="365" y="1651"/>
                    <a:pt x="465" y="2016"/>
                    <a:pt x="754" y="2297"/>
                  </a:cubicBezTo>
                  <a:cubicBezTo>
                    <a:pt x="763" y="2306"/>
                    <a:pt x="773" y="2309"/>
                    <a:pt x="783" y="2309"/>
                  </a:cubicBezTo>
                  <a:cubicBezTo>
                    <a:pt x="822" y="2309"/>
                    <a:pt x="862" y="2256"/>
                    <a:pt x="829" y="2223"/>
                  </a:cubicBezTo>
                  <a:cubicBezTo>
                    <a:pt x="572" y="1933"/>
                    <a:pt x="506" y="1510"/>
                    <a:pt x="448" y="1137"/>
                  </a:cubicBezTo>
                  <a:cubicBezTo>
                    <a:pt x="423" y="938"/>
                    <a:pt x="390" y="740"/>
                    <a:pt x="332" y="541"/>
                  </a:cubicBezTo>
                  <a:cubicBezTo>
                    <a:pt x="282" y="367"/>
                    <a:pt x="241" y="143"/>
                    <a:pt x="92" y="10"/>
                  </a:cubicBezTo>
                  <a:cubicBezTo>
                    <a:pt x="85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6496575" y="4201775"/>
              <a:ext cx="13875" cy="10575"/>
            </a:xfrm>
            <a:custGeom>
              <a:rect b="b" l="l" r="r" t="t"/>
              <a:pathLst>
                <a:path extrusionOk="0" h="423" w="555">
                  <a:moveTo>
                    <a:pt x="34" y="0"/>
                  </a:moveTo>
                  <a:cubicBezTo>
                    <a:pt x="19" y="0"/>
                    <a:pt x="1" y="21"/>
                    <a:pt x="8" y="35"/>
                  </a:cubicBezTo>
                  <a:cubicBezTo>
                    <a:pt x="16" y="60"/>
                    <a:pt x="25" y="85"/>
                    <a:pt x="50" y="101"/>
                  </a:cubicBezTo>
                  <a:cubicBezTo>
                    <a:pt x="66" y="126"/>
                    <a:pt x="83" y="143"/>
                    <a:pt x="108" y="159"/>
                  </a:cubicBezTo>
                  <a:cubicBezTo>
                    <a:pt x="141" y="192"/>
                    <a:pt x="182" y="225"/>
                    <a:pt x="224" y="259"/>
                  </a:cubicBezTo>
                  <a:cubicBezTo>
                    <a:pt x="315" y="317"/>
                    <a:pt x="398" y="366"/>
                    <a:pt x="489" y="416"/>
                  </a:cubicBezTo>
                  <a:cubicBezTo>
                    <a:pt x="494" y="421"/>
                    <a:pt x="500" y="423"/>
                    <a:pt x="506" y="423"/>
                  </a:cubicBezTo>
                  <a:cubicBezTo>
                    <a:pt x="523" y="423"/>
                    <a:pt x="541" y="411"/>
                    <a:pt x="547" y="399"/>
                  </a:cubicBezTo>
                  <a:cubicBezTo>
                    <a:pt x="555" y="383"/>
                    <a:pt x="555" y="358"/>
                    <a:pt x="530" y="341"/>
                  </a:cubicBezTo>
                  <a:cubicBezTo>
                    <a:pt x="447" y="292"/>
                    <a:pt x="373" y="234"/>
                    <a:pt x="290" y="167"/>
                  </a:cubicBezTo>
                  <a:cubicBezTo>
                    <a:pt x="257" y="134"/>
                    <a:pt x="215" y="109"/>
                    <a:pt x="182" y="76"/>
                  </a:cubicBezTo>
                  <a:cubicBezTo>
                    <a:pt x="157" y="60"/>
                    <a:pt x="141" y="43"/>
                    <a:pt x="116" y="35"/>
                  </a:cubicBezTo>
                  <a:cubicBezTo>
                    <a:pt x="91" y="18"/>
                    <a:pt x="74" y="2"/>
                    <a:pt x="41" y="2"/>
                  </a:cubicBezTo>
                  <a:cubicBezTo>
                    <a:pt x="39" y="1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6482050" y="4187725"/>
              <a:ext cx="6650" cy="7150"/>
            </a:xfrm>
            <a:custGeom>
              <a:rect b="b" l="l" r="r" t="t"/>
              <a:pathLst>
                <a:path extrusionOk="0" h="286" w="266">
                  <a:moveTo>
                    <a:pt x="34" y="0"/>
                  </a:moveTo>
                  <a:cubicBezTo>
                    <a:pt x="17" y="0"/>
                    <a:pt x="1" y="17"/>
                    <a:pt x="9" y="33"/>
                  </a:cubicBezTo>
                  <a:lnTo>
                    <a:pt x="17" y="50"/>
                  </a:lnTo>
                  <a:cubicBezTo>
                    <a:pt x="17" y="58"/>
                    <a:pt x="26" y="67"/>
                    <a:pt x="34" y="75"/>
                  </a:cubicBezTo>
                  <a:cubicBezTo>
                    <a:pt x="42" y="83"/>
                    <a:pt x="51" y="91"/>
                    <a:pt x="67" y="100"/>
                  </a:cubicBezTo>
                  <a:cubicBezTo>
                    <a:pt x="84" y="116"/>
                    <a:pt x="92" y="125"/>
                    <a:pt x="109" y="141"/>
                  </a:cubicBezTo>
                  <a:cubicBezTo>
                    <a:pt x="142" y="183"/>
                    <a:pt x="175" y="224"/>
                    <a:pt x="191" y="265"/>
                  </a:cubicBezTo>
                  <a:cubicBezTo>
                    <a:pt x="197" y="278"/>
                    <a:pt x="212" y="285"/>
                    <a:pt x="226" y="285"/>
                  </a:cubicBezTo>
                  <a:cubicBezTo>
                    <a:pt x="232" y="285"/>
                    <a:pt x="237" y="284"/>
                    <a:pt x="241" y="282"/>
                  </a:cubicBezTo>
                  <a:cubicBezTo>
                    <a:pt x="258" y="274"/>
                    <a:pt x="266" y="257"/>
                    <a:pt x="258" y="241"/>
                  </a:cubicBezTo>
                  <a:cubicBezTo>
                    <a:pt x="233" y="191"/>
                    <a:pt x="208" y="141"/>
                    <a:pt x="175" y="100"/>
                  </a:cubicBezTo>
                  <a:cubicBezTo>
                    <a:pt x="158" y="75"/>
                    <a:pt x="133" y="58"/>
                    <a:pt x="117" y="42"/>
                  </a:cubicBezTo>
                  <a:cubicBezTo>
                    <a:pt x="100" y="33"/>
                    <a:pt x="92" y="25"/>
                    <a:pt x="84" y="17"/>
                  </a:cubicBezTo>
                  <a:cubicBezTo>
                    <a:pt x="75" y="9"/>
                    <a:pt x="67" y="9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6546475" y="4244050"/>
              <a:ext cx="5825" cy="19900"/>
            </a:xfrm>
            <a:custGeom>
              <a:rect b="b" l="l" r="r" t="t"/>
              <a:pathLst>
                <a:path extrusionOk="0" h="796" w="233">
                  <a:moveTo>
                    <a:pt x="67" y="1"/>
                  </a:moveTo>
                  <a:cubicBezTo>
                    <a:pt x="1" y="9"/>
                    <a:pt x="34" y="109"/>
                    <a:pt x="42" y="150"/>
                  </a:cubicBezTo>
                  <a:cubicBezTo>
                    <a:pt x="59" y="216"/>
                    <a:pt x="83" y="283"/>
                    <a:pt x="92" y="349"/>
                  </a:cubicBezTo>
                  <a:cubicBezTo>
                    <a:pt x="108" y="415"/>
                    <a:pt x="108" y="482"/>
                    <a:pt x="117" y="548"/>
                  </a:cubicBezTo>
                  <a:cubicBezTo>
                    <a:pt x="125" y="622"/>
                    <a:pt x="133" y="689"/>
                    <a:pt x="125" y="763"/>
                  </a:cubicBezTo>
                  <a:cubicBezTo>
                    <a:pt x="121" y="785"/>
                    <a:pt x="135" y="795"/>
                    <a:pt x="150" y="795"/>
                  </a:cubicBezTo>
                  <a:cubicBezTo>
                    <a:pt x="164" y="795"/>
                    <a:pt x="179" y="787"/>
                    <a:pt x="183" y="772"/>
                  </a:cubicBezTo>
                  <a:cubicBezTo>
                    <a:pt x="199" y="705"/>
                    <a:pt x="224" y="631"/>
                    <a:pt x="224" y="564"/>
                  </a:cubicBezTo>
                  <a:cubicBezTo>
                    <a:pt x="233" y="490"/>
                    <a:pt x="233" y="424"/>
                    <a:pt x="224" y="357"/>
                  </a:cubicBezTo>
                  <a:cubicBezTo>
                    <a:pt x="216" y="291"/>
                    <a:pt x="208" y="216"/>
                    <a:pt x="183" y="142"/>
                  </a:cubicBezTo>
                  <a:cubicBezTo>
                    <a:pt x="175" y="117"/>
                    <a:pt x="158" y="84"/>
                    <a:pt x="141" y="59"/>
                  </a:cubicBezTo>
                  <a:cubicBezTo>
                    <a:pt x="125" y="34"/>
                    <a:pt x="100" y="1"/>
                    <a:pt x="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6751550" y="4166000"/>
              <a:ext cx="3950" cy="29100"/>
            </a:xfrm>
            <a:custGeom>
              <a:rect b="b" l="l" r="r" t="t"/>
              <a:pathLst>
                <a:path extrusionOk="0" h="1164" w="158">
                  <a:moveTo>
                    <a:pt x="54" y="0"/>
                  </a:moveTo>
                  <a:cubicBezTo>
                    <a:pt x="43" y="0"/>
                    <a:pt x="33" y="5"/>
                    <a:pt x="25" y="16"/>
                  </a:cubicBezTo>
                  <a:cubicBezTo>
                    <a:pt x="0" y="99"/>
                    <a:pt x="0" y="190"/>
                    <a:pt x="9" y="273"/>
                  </a:cubicBezTo>
                  <a:cubicBezTo>
                    <a:pt x="17" y="372"/>
                    <a:pt x="17" y="472"/>
                    <a:pt x="25" y="571"/>
                  </a:cubicBezTo>
                  <a:cubicBezTo>
                    <a:pt x="33" y="662"/>
                    <a:pt x="42" y="762"/>
                    <a:pt x="50" y="853"/>
                  </a:cubicBezTo>
                  <a:cubicBezTo>
                    <a:pt x="58" y="952"/>
                    <a:pt x="83" y="1043"/>
                    <a:pt x="91" y="1143"/>
                  </a:cubicBezTo>
                  <a:cubicBezTo>
                    <a:pt x="95" y="1157"/>
                    <a:pt x="107" y="1164"/>
                    <a:pt x="119" y="1164"/>
                  </a:cubicBezTo>
                  <a:cubicBezTo>
                    <a:pt x="134" y="1164"/>
                    <a:pt x="149" y="1153"/>
                    <a:pt x="149" y="1134"/>
                  </a:cubicBezTo>
                  <a:cubicBezTo>
                    <a:pt x="149" y="1035"/>
                    <a:pt x="158" y="936"/>
                    <a:pt x="158" y="844"/>
                  </a:cubicBezTo>
                  <a:cubicBezTo>
                    <a:pt x="158" y="745"/>
                    <a:pt x="149" y="654"/>
                    <a:pt x="149" y="563"/>
                  </a:cubicBezTo>
                  <a:cubicBezTo>
                    <a:pt x="141" y="472"/>
                    <a:pt x="133" y="372"/>
                    <a:pt x="133" y="281"/>
                  </a:cubicBezTo>
                  <a:cubicBezTo>
                    <a:pt x="125" y="198"/>
                    <a:pt x="125" y="91"/>
                    <a:pt x="83" y="16"/>
                  </a:cubicBezTo>
                  <a:cubicBezTo>
                    <a:pt x="79" y="7"/>
                    <a:pt x="67" y="0"/>
                    <a:pt x="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6745750" y="4135150"/>
              <a:ext cx="3950" cy="14750"/>
            </a:xfrm>
            <a:custGeom>
              <a:rect b="b" l="l" r="r" t="t"/>
              <a:pathLst>
                <a:path extrusionOk="0" h="590" w="158">
                  <a:moveTo>
                    <a:pt x="16" y="0"/>
                  </a:moveTo>
                  <a:cubicBezTo>
                    <a:pt x="8" y="0"/>
                    <a:pt x="0" y="10"/>
                    <a:pt x="0" y="15"/>
                  </a:cubicBezTo>
                  <a:cubicBezTo>
                    <a:pt x="0" y="65"/>
                    <a:pt x="9" y="115"/>
                    <a:pt x="9" y="156"/>
                  </a:cubicBezTo>
                  <a:cubicBezTo>
                    <a:pt x="17" y="198"/>
                    <a:pt x="25" y="247"/>
                    <a:pt x="33" y="289"/>
                  </a:cubicBezTo>
                  <a:cubicBezTo>
                    <a:pt x="50" y="380"/>
                    <a:pt x="75" y="471"/>
                    <a:pt x="83" y="562"/>
                  </a:cubicBezTo>
                  <a:cubicBezTo>
                    <a:pt x="87" y="581"/>
                    <a:pt x="102" y="589"/>
                    <a:pt x="118" y="589"/>
                  </a:cubicBezTo>
                  <a:cubicBezTo>
                    <a:pt x="138" y="589"/>
                    <a:pt x="158" y="577"/>
                    <a:pt x="158" y="554"/>
                  </a:cubicBezTo>
                  <a:cubicBezTo>
                    <a:pt x="149" y="455"/>
                    <a:pt x="141" y="363"/>
                    <a:pt x="116" y="264"/>
                  </a:cubicBezTo>
                  <a:cubicBezTo>
                    <a:pt x="108" y="223"/>
                    <a:pt x="100" y="173"/>
                    <a:pt x="83" y="131"/>
                  </a:cubicBezTo>
                  <a:cubicBezTo>
                    <a:pt x="67" y="90"/>
                    <a:pt x="50" y="40"/>
                    <a:pt x="25" y="7"/>
                  </a:cubicBezTo>
                  <a:cubicBezTo>
                    <a:pt x="23" y="2"/>
                    <a:pt x="19" y="0"/>
                    <a:pt x="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6730825" y="4107500"/>
              <a:ext cx="12175" cy="18200"/>
            </a:xfrm>
            <a:custGeom>
              <a:rect b="b" l="l" r="r" t="t"/>
              <a:pathLst>
                <a:path extrusionOk="0" h="728" w="487">
                  <a:moveTo>
                    <a:pt x="25" y="1"/>
                  </a:moveTo>
                  <a:cubicBezTo>
                    <a:pt x="12" y="1"/>
                    <a:pt x="1" y="14"/>
                    <a:pt x="1" y="28"/>
                  </a:cubicBezTo>
                  <a:cubicBezTo>
                    <a:pt x="34" y="86"/>
                    <a:pt x="84" y="135"/>
                    <a:pt x="125" y="185"/>
                  </a:cubicBezTo>
                  <a:cubicBezTo>
                    <a:pt x="166" y="235"/>
                    <a:pt x="208" y="293"/>
                    <a:pt x="241" y="351"/>
                  </a:cubicBezTo>
                  <a:cubicBezTo>
                    <a:pt x="316" y="467"/>
                    <a:pt x="382" y="591"/>
                    <a:pt x="440" y="715"/>
                  </a:cubicBezTo>
                  <a:cubicBezTo>
                    <a:pt x="443" y="724"/>
                    <a:pt x="450" y="728"/>
                    <a:pt x="457" y="728"/>
                  </a:cubicBezTo>
                  <a:cubicBezTo>
                    <a:pt x="471" y="728"/>
                    <a:pt x="487" y="715"/>
                    <a:pt x="481" y="699"/>
                  </a:cubicBezTo>
                  <a:cubicBezTo>
                    <a:pt x="432" y="566"/>
                    <a:pt x="374" y="434"/>
                    <a:pt x="299" y="309"/>
                  </a:cubicBezTo>
                  <a:cubicBezTo>
                    <a:pt x="266" y="251"/>
                    <a:pt x="224" y="193"/>
                    <a:pt x="183" y="135"/>
                  </a:cubicBezTo>
                  <a:cubicBezTo>
                    <a:pt x="142" y="86"/>
                    <a:pt x="92" y="28"/>
                    <a:pt x="34" y="3"/>
                  </a:cubicBezTo>
                  <a:cubicBezTo>
                    <a:pt x="31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 flipH="1" rot="10800000">
            <a:off x="568" y="0"/>
            <a:ext cx="91428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"/>
          <p:cNvSpPr/>
          <p:nvPr/>
        </p:nvSpPr>
        <p:spPr>
          <a:xfrm>
            <a:off x="249450" y="209550"/>
            <a:ext cx="8645100" cy="4724400"/>
          </a:xfrm>
          <a:prstGeom prst="roundRect">
            <a:avLst>
              <a:gd fmla="val 5954" name="adj"/>
            </a:avLst>
          </a:prstGeom>
          <a:solidFill>
            <a:srgbClr val="FFF9E0">
              <a:alpha val="215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28" name="Google Shape;128;p5"/>
          <p:cNvSpPr txBox="1"/>
          <p:nvPr>
            <p:ph idx="1" type="body"/>
          </p:nvPr>
        </p:nvSpPr>
        <p:spPr>
          <a:xfrm>
            <a:off x="720000" y="1401575"/>
            <a:ext cx="36669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Roboto Condensed Light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  <a:defRPr/>
            </a:lvl4pPr>
            <a:lvl5pPr indent="-3238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○"/>
              <a:defRPr/>
            </a:lvl5pPr>
            <a:lvl6pPr indent="-3238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■"/>
              <a:defRPr/>
            </a:lvl6pPr>
            <a:lvl7pPr indent="-3238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  <a:defRPr/>
            </a:lvl7pPr>
            <a:lvl8pPr indent="-3238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○"/>
              <a:defRPr/>
            </a:lvl8pPr>
            <a:lvl9pPr indent="-3238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29" name="Google Shape;129;p5"/>
          <p:cNvSpPr txBox="1"/>
          <p:nvPr>
            <p:ph idx="2" type="body"/>
          </p:nvPr>
        </p:nvSpPr>
        <p:spPr>
          <a:xfrm>
            <a:off x="4757100" y="1401575"/>
            <a:ext cx="36669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Roboto Condensed Light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  <a:defRPr/>
            </a:lvl4pPr>
            <a:lvl5pPr indent="-3238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○"/>
              <a:defRPr/>
            </a:lvl5pPr>
            <a:lvl6pPr indent="-3238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■"/>
              <a:defRPr/>
            </a:lvl6pPr>
            <a:lvl7pPr indent="-3238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  <a:defRPr/>
            </a:lvl7pPr>
            <a:lvl8pPr indent="-3238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○"/>
              <a:defRPr/>
            </a:lvl8pPr>
            <a:lvl9pPr indent="-3238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■"/>
              <a:defRPr/>
            </a:lvl9pPr>
          </a:lstStyle>
          <a:p/>
        </p:txBody>
      </p:sp>
      <p:grpSp>
        <p:nvGrpSpPr>
          <p:cNvPr id="130" name="Google Shape;130;p5"/>
          <p:cNvGrpSpPr/>
          <p:nvPr/>
        </p:nvGrpSpPr>
        <p:grpSpPr>
          <a:xfrm>
            <a:off x="152398" y="3987912"/>
            <a:ext cx="907796" cy="1003184"/>
            <a:chOff x="6388650" y="4086150"/>
            <a:chExt cx="448250" cy="495375"/>
          </a:xfrm>
        </p:grpSpPr>
        <p:sp>
          <p:nvSpPr>
            <p:cNvPr id="131" name="Google Shape;131;p5"/>
            <p:cNvSpPr/>
            <p:nvPr/>
          </p:nvSpPr>
          <p:spPr>
            <a:xfrm>
              <a:off x="6477925" y="4416825"/>
              <a:ext cx="278825" cy="161100"/>
            </a:xfrm>
            <a:custGeom>
              <a:rect b="b" l="l" r="r" t="t"/>
              <a:pathLst>
                <a:path extrusionOk="0" h="6444" w="11153">
                  <a:moveTo>
                    <a:pt x="2030" y="0"/>
                  </a:moveTo>
                  <a:cubicBezTo>
                    <a:pt x="1318" y="671"/>
                    <a:pt x="771" y="1525"/>
                    <a:pt x="439" y="2444"/>
                  </a:cubicBezTo>
                  <a:cubicBezTo>
                    <a:pt x="356" y="2560"/>
                    <a:pt x="290" y="2693"/>
                    <a:pt x="240" y="2817"/>
                  </a:cubicBezTo>
                  <a:cubicBezTo>
                    <a:pt x="149" y="3041"/>
                    <a:pt x="75" y="3265"/>
                    <a:pt x="42" y="3497"/>
                  </a:cubicBezTo>
                  <a:cubicBezTo>
                    <a:pt x="0" y="3762"/>
                    <a:pt x="42" y="3969"/>
                    <a:pt x="224" y="4168"/>
                  </a:cubicBezTo>
                  <a:cubicBezTo>
                    <a:pt x="381" y="4342"/>
                    <a:pt x="555" y="4491"/>
                    <a:pt x="738" y="4632"/>
                  </a:cubicBezTo>
                  <a:cubicBezTo>
                    <a:pt x="1483" y="5212"/>
                    <a:pt x="2395" y="5576"/>
                    <a:pt x="3289" y="5866"/>
                  </a:cubicBezTo>
                  <a:cubicBezTo>
                    <a:pt x="4500" y="6252"/>
                    <a:pt x="5777" y="6444"/>
                    <a:pt x="7052" y="6444"/>
                  </a:cubicBezTo>
                  <a:cubicBezTo>
                    <a:pt x="7749" y="6444"/>
                    <a:pt x="8446" y="6386"/>
                    <a:pt x="9131" y="6272"/>
                  </a:cubicBezTo>
                  <a:cubicBezTo>
                    <a:pt x="9603" y="6189"/>
                    <a:pt x="10200" y="6131"/>
                    <a:pt x="10548" y="5767"/>
                  </a:cubicBezTo>
                  <a:cubicBezTo>
                    <a:pt x="10730" y="5568"/>
                    <a:pt x="10813" y="5311"/>
                    <a:pt x="10887" y="5054"/>
                  </a:cubicBezTo>
                  <a:cubicBezTo>
                    <a:pt x="10970" y="4773"/>
                    <a:pt x="11061" y="4466"/>
                    <a:pt x="11053" y="4168"/>
                  </a:cubicBezTo>
                  <a:cubicBezTo>
                    <a:pt x="11053" y="4126"/>
                    <a:pt x="11036" y="4085"/>
                    <a:pt x="11012" y="4060"/>
                  </a:cubicBezTo>
                  <a:cubicBezTo>
                    <a:pt x="11020" y="3985"/>
                    <a:pt x="11020" y="3919"/>
                    <a:pt x="11020" y="3845"/>
                  </a:cubicBezTo>
                  <a:cubicBezTo>
                    <a:pt x="11086" y="3347"/>
                    <a:pt x="11136" y="2850"/>
                    <a:pt x="11152" y="2353"/>
                  </a:cubicBezTo>
                  <a:cubicBezTo>
                    <a:pt x="11152" y="2290"/>
                    <a:pt x="11130" y="2203"/>
                    <a:pt x="11070" y="2203"/>
                  </a:cubicBezTo>
                  <a:cubicBezTo>
                    <a:pt x="11067" y="2203"/>
                    <a:pt x="11064" y="2204"/>
                    <a:pt x="11061" y="2204"/>
                  </a:cubicBezTo>
                  <a:lnTo>
                    <a:pt x="20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6524725" y="4404600"/>
              <a:ext cx="228075" cy="141075"/>
            </a:xfrm>
            <a:custGeom>
              <a:rect b="b" l="l" r="r" t="t"/>
              <a:pathLst>
                <a:path extrusionOk="0" h="5643" w="9123">
                  <a:moveTo>
                    <a:pt x="829" y="0"/>
                  </a:moveTo>
                  <a:cubicBezTo>
                    <a:pt x="804" y="50"/>
                    <a:pt x="796" y="100"/>
                    <a:pt x="779" y="149"/>
                  </a:cubicBezTo>
                  <a:cubicBezTo>
                    <a:pt x="755" y="249"/>
                    <a:pt x="738" y="357"/>
                    <a:pt x="721" y="464"/>
                  </a:cubicBezTo>
                  <a:cubicBezTo>
                    <a:pt x="713" y="580"/>
                    <a:pt x="713" y="696"/>
                    <a:pt x="713" y="812"/>
                  </a:cubicBezTo>
                  <a:cubicBezTo>
                    <a:pt x="721" y="870"/>
                    <a:pt x="721" y="920"/>
                    <a:pt x="721" y="970"/>
                  </a:cubicBezTo>
                  <a:cubicBezTo>
                    <a:pt x="721" y="1028"/>
                    <a:pt x="730" y="1086"/>
                    <a:pt x="705" y="1135"/>
                  </a:cubicBezTo>
                  <a:cubicBezTo>
                    <a:pt x="700" y="1153"/>
                    <a:pt x="687" y="1161"/>
                    <a:pt x="672" y="1161"/>
                  </a:cubicBezTo>
                  <a:cubicBezTo>
                    <a:pt x="659" y="1161"/>
                    <a:pt x="646" y="1155"/>
                    <a:pt x="639" y="1144"/>
                  </a:cubicBezTo>
                  <a:cubicBezTo>
                    <a:pt x="597" y="1102"/>
                    <a:pt x="581" y="1028"/>
                    <a:pt x="572" y="970"/>
                  </a:cubicBezTo>
                  <a:cubicBezTo>
                    <a:pt x="556" y="903"/>
                    <a:pt x="556" y="837"/>
                    <a:pt x="547" y="771"/>
                  </a:cubicBezTo>
                  <a:cubicBezTo>
                    <a:pt x="547" y="638"/>
                    <a:pt x="556" y="514"/>
                    <a:pt x="572" y="390"/>
                  </a:cubicBezTo>
                  <a:cubicBezTo>
                    <a:pt x="589" y="282"/>
                    <a:pt x="605" y="174"/>
                    <a:pt x="647" y="75"/>
                  </a:cubicBezTo>
                  <a:lnTo>
                    <a:pt x="647" y="75"/>
                  </a:lnTo>
                  <a:cubicBezTo>
                    <a:pt x="531" y="183"/>
                    <a:pt x="407" y="307"/>
                    <a:pt x="299" y="439"/>
                  </a:cubicBezTo>
                  <a:lnTo>
                    <a:pt x="299" y="448"/>
                  </a:lnTo>
                  <a:cubicBezTo>
                    <a:pt x="299" y="456"/>
                    <a:pt x="299" y="473"/>
                    <a:pt x="299" y="481"/>
                  </a:cubicBezTo>
                  <a:cubicBezTo>
                    <a:pt x="291" y="522"/>
                    <a:pt x="282" y="555"/>
                    <a:pt x="274" y="597"/>
                  </a:cubicBezTo>
                  <a:cubicBezTo>
                    <a:pt x="266" y="671"/>
                    <a:pt x="257" y="746"/>
                    <a:pt x="249" y="812"/>
                  </a:cubicBezTo>
                  <a:cubicBezTo>
                    <a:pt x="233" y="961"/>
                    <a:pt x="216" y="1110"/>
                    <a:pt x="216" y="1268"/>
                  </a:cubicBezTo>
                  <a:cubicBezTo>
                    <a:pt x="216" y="1417"/>
                    <a:pt x="233" y="1574"/>
                    <a:pt x="249" y="1724"/>
                  </a:cubicBezTo>
                  <a:cubicBezTo>
                    <a:pt x="266" y="1856"/>
                    <a:pt x="324" y="2014"/>
                    <a:pt x="291" y="2138"/>
                  </a:cubicBezTo>
                  <a:cubicBezTo>
                    <a:pt x="286" y="2160"/>
                    <a:pt x="270" y="2168"/>
                    <a:pt x="253" y="2168"/>
                  </a:cubicBezTo>
                  <a:cubicBezTo>
                    <a:pt x="239" y="2168"/>
                    <a:pt x="224" y="2162"/>
                    <a:pt x="216" y="2154"/>
                  </a:cubicBezTo>
                  <a:cubicBezTo>
                    <a:pt x="158" y="2096"/>
                    <a:pt x="133" y="1997"/>
                    <a:pt x="117" y="1922"/>
                  </a:cubicBezTo>
                  <a:cubicBezTo>
                    <a:pt x="100" y="1840"/>
                    <a:pt x="92" y="1757"/>
                    <a:pt x="84" y="1666"/>
                  </a:cubicBezTo>
                  <a:cubicBezTo>
                    <a:pt x="67" y="1500"/>
                    <a:pt x="59" y="1334"/>
                    <a:pt x="67" y="1168"/>
                  </a:cubicBezTo>
                  <a:cubicBezTo>
                    <a:pt x="75" y="1052"/>
                    <a:pt x="84" y="928"/>
                    <a:pt x="100" y="812"/>
                  </a:cubicBezTo>
                  <a:lnTo>
                    <a:pt x="100" y="812"/>
                  </a:lnTo>
                  <a:cubicBezTo>
                    <a:pt x="59" y="936"/>
                    <a:pt x="34" y="1061"/>
                    <a:pt x="26" y="1202"/>
                  </a:cubicBezTo>
                  <a:cubicBezTo>
                    <a:pt x="1" y="1500"/>
                    <a:pt x="50" y="1806"/>
                    <a:pt x="100" y="2105"/>
                  </a:cubicBezTo>
                  <a:cubicBezTo>
                    <a:pt x="208" y="2751"/>
                    <a:pt x="382" y="3372"/>
                    <a:pt x="622" y="3977"/>
                  </a:cubicBezTo>
                  <a:cubicBezTo>
                    <a:pt x="630" y="4002"/>
                    <a:pt x="630" y="4027"/>
                    <a:pt x="622" y="4044"/>
                  </a:cubicBezTo>
                  <a:cubicBezTo>
                    <a:pt x="879" y="4193"/>
                    <a:pt x="1078" y="4416"/>
                    <a:pt x="1277" y="4632"/>
                  </a:cubicBezTo>
                  <a:cubicBezTo>
                    <a:pt x="1517" y="4897"/>
                    <a:pt x="1782" y="5129"/>
                    <a:pt x="2105" y="5286"/>
                  </a:cubicBezTo>
                  <a:cubicBezTo>
                    <a:pt x="2751" y="5593"/>
                    <a:pt x="3472" y="5643"/>
                    <a:pt x="4177" y="5643"/>
                  </a:cubicBezTo>
                  <a:cubicBezTo>
                    <a:pt x="4881" y="5634"/>
                    <a:pt x="5610" y="5643"/>
                    <a:pt x="6298" y="5477"/>
                  </a:cubicBezTo>
                  <a:cubicBezTo>
                    <a:pt x="6629" y="5402"/>
                    <a:pt x="6952" y="5270"/>
                    <a:pt x="7234" y="5079"/>
                  </a:cubicBezTo>
                  <a:cubicBezTo>
                    <a:pt x="7540" y="4872"/>
                    <a:pt x="7797" y="4599"/>
                    <a:pt x="8062" y="4350"/>
                  </a:cubicBezTo>
                  <a:cubicBezTo>
                    <a:pt x="8212" y="4209"/>
                    <a:pt x="8352" y="4068"/>
                    <a:pt x="8493" y="3928"/>
                  </a:cubicBezTo>
                  <a:cubicBezTo>
                    <a:pt x="8626" y="3803"/>
                    <a:pt x="8758" y="3679"/>
                    <a:pt x="8866" y="3538"/>
                  </a:cubicBezTo>
                  <a:cubicBezTo>
                    <a:pt x="9057" y="3290"/>
                    <a:pt x="9098" y="2983"/>
                    <a:pt x="9123" y="2676"/>
                  </a:cubicBezTo>
                  <a:lnTo>
                    <a:pt x="9123" y="2676"/>
                  </a:lnTo>
                  <a:cubicBezTo>
                    <a:pt x="8792" y="2850"/>
                    <a:pt x="8468" y="3033"/>
                    <a:pt x="8137" y="3207"/>
                  </a:cubicBezTo>
                  <a:cubicBezTo>
                    <a:pt x="7723" y="3737"/>
                    <a:pt x="7159" y="4126"/>
                    <a:pt x="6538" y="4358"/>
                  </a:cubicBezTo>
                  <a:lnTo>
                    <a:pt x="6530" y="4358"/>
                  </a:lnTo>
                  <a:cubicBezTo>
                    <a:pt x="5963" y="4572"/>
                    <a:pt x="5351" y="4661"/>
                    <a:pt x="4746" y="4661"/>
                  </a:cubicBezTo>
                  <a:cubicBezTo>
                    <a:pt x="4669" y="4661"/>
                    <a:pt x="4593" y="4659"/>
                    <a:pt x="4516" y="4657"/>
                  </a:cubicBezTo>
                  <a:cubicBezTo>
                    <a:pt x="3878" y="4640"/>
                    <a:pt x="3232" y="4532"/>
                    <a:pt x="2660" y="4242"/>
                  </a:cubicBezTo>
                  <a:cubicBezTo>
                    <a:pt x="2122" y="3961"/>
                    <a:pt x="1691" y="3546"/>
                    <a:pt x="1426" y="3000"/>
                  </a:cubicBezTo>
                  <a:cubicBezTo>
                    <a:pt x="1277" y="2701"/>
                    <a:pt x="1169" y="2378"/>
                    <a:pt x="1078" y="2047"/>
                  </a:cubicBezTo>
                  <a:cubicBezTo>
                    <a:pt x="1011" y="1790"/>
                    <a:pt x="953" y="1508"/>
                    <a:pt x="945" y="1235"/>
                  </a:cubicBezTo>
                  <a:cubicBezTo>
                    <a:pt x="912" y="1185"/>
                    <a:pt x="887" y="1135"/>
                    <a:pt x="871" y="1077"/>
                  </a:cubicBezTo>
                  <a:cubicBezTo>
                    <a:pt x="804" y="845"/>
                    <a:pt x="862" y="597"/>
                    <a:pt x="862" y="357"/>
                  </a:cubicBezTo>
                  <a:cubicBezTo>
                    <a:pt x="862" y="241"/>
                    <a:pt x="854" y="116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6790075" y="4405000"/>
              <a:ext cx="13700" cy="34000"/>
            </a:xfrm>
            <a:custGeom>
              <a:rect b="b" l="l" r="r" t="t"/>
              <a:pathLst>
                <a:path extrusionOk="0" h="1360" w="548">
                  <a:moveTo>
                    <a:pt x="0" y="1"/>
                  </a:moveTo>
                  <a:lnTo>
                    <a:pt x="0" y="1"/>
                  </a:lnTo>
                  <a:cubicBezTo>
                    <a:pt x="100" y="158"/>
                    <a:pt x="158" y="349"/>
                    <a:pt x="199" y="548"/>
                  </a:cubicBezTo>
                  <a:cubicBezTo>
                    <a:pt x="232" y="705"/>
                    <a:pt x="257" y="863"/>
                    <a:pt x="299" y="1020"/>
                  </a:cubicBezTo>
                  <a:cubicBezTo>
                    <a:pt x="332" y="1144"/>
                    <a:pt x="382" y="1260"/>
                    <a:pt x="448" y="1360"/>
                  </a:cubicBezTo>
                  <a:cubicBezTo>
                    <a:pt x="473" y="1302"/>
                    <a:pt x="489" y="1252"/>
                    <a:pt x="506" y="1194"/>
                  </a:cubicBezTo>
                  <a:lnTo>
                    <a:pt x="506" y="1186"/>
                  </a:lnTo>
                  <a:cubicBezTo>
                    <a:pt x="514" y="1103"/>
                    <a:pt x="531" y="1028"/>
                    <a:pt x="539" y="954"/>
                  </a:cubicBezTo>
                  <a:cubicBezTo>
                    <a:pt x="547" y="929"/>
                    <a:pt x="547" y="904"/>
                    <a:pt x="547" y="879"/>
                  </a:cubicBezTo>
                  <a:cubicBezTo>
                    <a:pt x="522" y="771"/>
                    <a:pt x="481" y="672"/>
                    <a:pt x="439" y="564"/>
                  </a:cubicBezTo>
                  <a:cubicBezTo>
                    <a:pt x="390" y="448"/>
                    <a:pt x="340" y="316"/>
                    <a:pt x="257" y="208"/>
                  </a:cubicBezTo>
                  <a:cubicBezTo>
                    <a:pt x="191" y="117"/>
                    <a:pt x="100" y="5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6391325" y="4090150"/>
              <a:ext cx="440825" cy="425300"/>
            </a:xfrm>
            <a:custGeom>
              <a:rect b="b" l="l" r="r" t="t"/>
              <a:pathLst>
                <a:path extrusionOk="0" h="17012" w="17633">
                  <a:moveTo>
                    <a:pt x="12504" y="1"/>
                  </a:moveTo>
                  <a:cubicBezTo>
                    <a:pt x="12388" y="1"/>
                    <a:pt x="12276" y="30"/>
                    <a:pt x="12180" y="109"/>
                  </a:cubicBezTo>
                  <a:cubicBezTo>
                    <a:pt x="12081" y="191"/>
                    <a:pt x="12015" y="307"/>
                    <a:pt x="11973" y="432"/>
                  </a:cubicBezTo>
                  <a:cubicBezTo>
                    <a:pt x="11849" y="747"/>
                    <a:pt x="11832" y="1111"/>
                    <a:pt x="11791" y="1443"/>
                  </a:cubicBezTo>
                  <a:cubicBezTo>
                    <a:pt x="11741" y="1840"/>
                    <a:pt x="11700" y="2238"/>
                    <a:pt x="11667" y="2644"/>
                  </a:cubicBezTo>
                  <a:cubicBezTo>
                    <a:pt x="11642" y="3042"/>
                    <a:pt x="11634" y="3456"/>
                    <a:pt x="11592" y="3854"/>
                  </a:cubicBezTo>
                  <a:cubicBezTo>
                    <a:pt x="11592" y="3862"/>
                    <a:pt x="11584" y="3870"/>
                    <a:pt x="11584" y="3878"/>
                  </a:cubicBezTo>
                  <a:cubicBezTo>
                    <a:pt x="11683" y="3878"/>
                    <a:pt x="11783" y="3895"/>
                    <a:pt x="11882" y="3920"/>
                  </a:cubicBezTo>
                  <a:cubicBezTo>
                    <a:pt x="11980" y="3950"/>
                    <a:pt x="11934" y="4090"/>
                    <a:pt x="11844" y="4090"/>
                  </a:cubicBezTo>
                  <a:cubicBezTo>
                    <a:pt x="11835" y="4090"/>
                    <a:pt x="11826" y="4089"/>
                    <a:pt x="11816" y="4086"/>
                  </a:cubicBezTo>
                  <a:cubicBezTo>
                    <a:pt x="11733" y="4061"/>
                    <a:pt x="11651" y="4050"/>
                    <a:pt x="11569" y="4050"/>
                  </a:cubicBezTo>
                  <a:cubicBezTo>
                    <a:pt x="11216" y="4050"/>
                    <a:pt x="10873" y="4251"/>
                    <a:pt x="10557" y="4392"/>
                  </a:cubicBezTo>
                  <a:cubicBezTo>
                    <a:pt x="10374" y="4467"/>
                    <a:pt x="10192" y="4525"/>
                    <a:pt x="9993" y="4558"/>
                  </a:cubicBezTo>
                  <a:cubicBezTo>
                    <a:pt x="9819" y="4591"/>
                    <a:pt x="9629" y="4624"/>
                    <a:pt x="9463" y="4707"/>
                  </a:cubicBezTo>
                  <a:cubicBezTo>
                    <a:pt x="9305" y="4790"/>
                    <a:pt x="9206" y="4939"/>
                    <a:pt x="9057" y="5038"/>
                  </a:cubicBezTo>
                  <a:cubicBezTo>
                    <a:pt x="8982" y="5088"/>
                    <a:pt x="8899" y="5113"/>
                    <a:pt x="8808" y="5121"/>
                  </a:cubicBezTo>
                  <a:cubicBezTo>
                    <a:pt x="8788" y="5123"/>
                    <a:pt x="8767" y="5124"/>
                    <a:pt x="8745" y="5124"/>
                  </a:cubicBezTo>
                  <a:cubicBezTo>
                    <a:pt x="8707" y="5124"/>
                    <a:pt x="8669" y="5122"/>
                    <a:pt x="8630" y="5122"/>
                  </a:cubicBezTo>
                  <a:cubicBezTo>
                    <a:pt x="8595" y="5122"/>
                    <a:pt x="8560" y="5123"/>
                    <a:pt x="8527" y="5130"/>
                  </a:cubicBezTo>
                  <a:cubicBezTo>
                    <a:pt x="8361" y="5154"/>
                    <a:pt x="8212" y="5237"/>
                    <a:pt x="8079" y="5320"/>
                  </a:cubicBezTo>
                  <a:cubicBezTo>
                    <a:pt x="7938" y="5403"/>
                    <a:pt x="7806" y="5511"/>
                    <a:pt x="7648" y="5560"/>
                  </a:cubicBezTo>
                  <a:cubicBezTo>
                    <a:pt x="7569" y="5588"/>
                    <a:pt x="7489" y="5601"/>
                    <a:pt x="7409" y="5601"/>
                  </a:cubicBezTo>
                  <a:cubicBezTo>
                    <a:pt x="7323" y="5601"/>
                    <a:pt x="7237" y="5586"/>
                    <a:pt x="7151" y="5560"/>
                  </a:cubicBezTo>
                  <a:cubicBezTo>
                    <a:pt x="7075" y="5537"/>
                    <a:pt x="6960" y="5492"/>
                    <a:pt x="6862" y="5492"/>
                  </a:cubicBezTo>
                  <a:cubicBezTo>
                    <a:pt x="6822" y="5492"/>
                    <a:pt x="6785" y="5500"/>
                    <a:pt x="6753" y="5519"/>
                  </a:cubicBezTo>
                  <a:cubicBezTo>
                    <a:pt x="6795" y="5627"/>
                    <a:pt x="6828" y="5743"/>
                    <a:pt x="6853" y="5859"/>
                  </a:cubicBezTo>
                  <a:cubicBezTo>
                    <a:pt x="6861" y="5917"/>
                    <a:pt x="6811" y="5975"/>
                    <a:pt x="6762" y="5983"/>
                  </a:cubicBezTo>
                  <a:cubicBezTo>
                    <a:pt x="6757" y="5984"/>
                    <a:pt x="6752" y="5984"/>
                    <a:pt x="6747" y="5984"/>
                  </a:cubicBezTo>
                  <a:cubicBezTo>
                    <a:pt x="6689" y="5984"/>
                    <a:pt x="6653" y="5937"/>
                    <a:pt x="6637" y="5884"/>
                  </a:cubicBezTo>
                  <a:cubicBezTo>
                    <a:pt x="6604" y="5768"/>
                    <a:pt x="6563" y="5643"/>
                    <a:pt x="6521" y="5536"/>
                  </a:cubicBezTo>
                  <a:cubicBezTo>
                    <a:pt x="6323" y="5055"/>
                    <a:pt x="5983" y="4657"/>
                    <a:pt x="5602" y="4309"/>
                  </a:cubicBezTo>
                  <a:cubicBezTo>
                    <a:pt x="5403" y="4135"/>
                    <a:pt x="5196" y="3961"/>
                    <a:pt x="4972" y="3820"/>
                  </a:cubicBezTo>
                  <a:cubicBezTo>
                    <a:pt x="4732" y="3671"/>
                    <a:pt x="4458" y="3588"/>
                    <a:pt x="4177" y="3514"/>
                  </a:cubicBezTo>
                  <a:cubicBezTo>
                    <a:pt x="3613" y="3373"/>
                    <a:pt x="3042" y="3274"/>
                    <a:pt x="2453" y="3241"/>
                  </a:cubicBezTo>
                  <a:cubicBezTo>
                    <a:pt x="2236" y="3222"/>
                    <a:pt x="2018" y="3213"/>
                    <a:pt x="1801" y="3213"/>
                  </a:cubicBezTo>
                  <a:cubicBezTo>
                    <a:pt x="1728" y="3213"/>
                    <a:pt x="1656" y="3214"/>
                    <a:pt x="1583" y="3216"/>
                  </a:cubicBezTo>
                  <a:cubicBezTo>
                    <a:pt x="1293" y="3224"/>
                    <a:pt x="987" y="3232"/>
                    <a:pt x="697" y="3299"/>
                  </a:cubicBezTo>
                  <a:cubicBezTo>
                    <a:pt x="465" y="3348"/>
                    <a:pt x="216" y="3481"/>
                    <a:pt x="117" y="3713"/>
                  </a:cubicBezTo>
                  <a:cubicBezTo>
                    <a:pt x="1" y="3961"/>
                    <a:pt x="133" y="4243"/>
                    <a:pt x="241" y="4483"/>
                  </a:cubicBezTo>
                  <a:cubicBezTo>
                    <a:pt x="490" y="5014"/>
                    <a:pt x="771" y="5519"/>
                    <a:pt x="1111" y="6000"/>
                  </a:cubicBezTo>
                  <a:cubicBezTo>
                    <a:pt x="1277" y="6240"/>
                    <a:pt x="1459" y="6464"/>
                    <a:pt x="1600" y="6720"/>
                  </a:cubicBezTo>
                  <a:cubicBezTo>
                    <a:pt x="1749" y="6986"/>
                    <a:pt x="1857" y="7267"/>
                    <a:pt x="1989" y="7532"/>
                  </a:cubicBezTo>
                  <a:cubicBezTo>
                    <a:pt x="2254" y="8071"/>
                    <a:pt x="2536" y="8601"/>
                    <a:pt x="2843" y="9115"/>
                  </a:cubicBezTo>
                  <a:cubicBezTo>
                    <a:pt x="2909" y="9239"/>
                    <a:pt x="2984" y="9355"/>
                    <a:pt x="3091" y="9455"/>
                  </a:cubicBezTo>
                  <a:cubicBezTo>
                    <a:pt x="3174" y="9529"/>
                    <a:pt x="3274" y="9604"/>
                    <a:pt x="3332" y="9711"/>
                  </a:cubicBezTo>
                  <a:cubicBezTo>
                    <a:pt x="3365" y="9769"/>
                    <a:pt x="3365" y="9836"/>
                    <a:pt x="3373" y="9902"/>
                  </a:cubicBezTo>
                  <a:cubicBezTo>
                    <a:pt x="3381" y="9960"/>
                    <a:pt x="3406" y="10001"/>
                    <a:pt x="3456" y="10051"/>
                  </a:cubicBezTo>
                  <a:cubicBezTo>
                    <a:pt x="3547" y="10134"/>
                    <a:pt x="3655" y="10200"/>
                    <a:pt x="3771" y="10250"/>
                  </a:cubicBezTo>
                  <a:cubicBezTo>
                    <a:pt x="4003" y="10358"/>
                    <a:pt x="4251" y="10391"/>
                    <a:pt x="4508" y="10407"/>
                  </a:cubicBezTo>
                  <a:cubicBezTo>
                    <a:pt x="4624" y="10416"/>
                    <a:pt x="4757" y="10432"/>
                    <a:pt x="4873" y="10457"/>
                  </a:cubicBezTo>
                  <a:cubicBezTo>
                    <a:pt x="4889" y="10457"/>
                    <a:pt x="4906" y="10457"/>
                    <a:pt x="4914" y="10474"/>
                  </a:cubicBezTo>
                  <a:cubicBezTo>
                    <a:pt x="4964" y="10490"/>
                    <a:pt x="5014" y="10507"/>
                    <a:pt x="5055" y="10532"/>
                  </a:cubicBezTo>
                  <a:cubicBezTo>
                    <a:pt x="5055" y="10490"/>
                    <a:pt x="5063" y="10441"/>
                    <a:pt x="5088" y="10399"/>
                  </a:cubicBezTo>
                  <a:cubicBezTo>
                    <a:pt x="5097" y="10376"/>
                    <a:pt x="5114" y="10366"/>
                    <a:pt x="5132" y="10366"/>
                  </a:cubicBezTo>
                  <a:cubicBezTo>
                    <a:pt x="5163" y="10366"/>
                    <a:pt x="5195" y="10398"/>
                    <a:pt x="5179" y="10441"/>
                  </a:cubicBezTo>
                  <a:cubicBezTo>
                    <a:pt x="5146" y="10548"/>
                    <a:pt x="5196" y="10656"/>
                    <a:pt x="5237" y="10755"/>
                  </a:cubicBezTo>
                  <a:cubicBezTo>
                    <a:pt x="5287" y="10863"/>
                    <a:pt x="5337" y="10963"/>
                    <a:pt x="5386" y="11062"/>
                  </a:cubicBezTo>
                  <a:cubicBezTo>
                    <a:pt x="5486" y="11269"/>
                    <a:pt x="5585" y="11485"/>
                    <a:pt x="5693" y="11692"/>
                  </a:cubicBezTo>
                  <a:cubicBezTo>
                    <a:pt x="5767" y="11849"/>
                    <a:pt x="5875" y="12007"/>
                    <a:pt x="6041" y="12089"/>
                  </a:cubicBezTo>
                  <a:cubicBezTo>
                    <a:pt x="6198" y="12164"/>
                    <a:pt x="6397" y="12214"/>
                    <a:pt x="6422" y="12413"/>
                  </a:cubicBezTo>
                  <a:cubicBezTo>
                    <a:pt x="6429" y="12452"/>
                    <a:pt x="6399" y="12486"/>
                    <a:pt x="6369" y="12486"/>
                  </a:cubicBezTo>
                  <a:cubicBezTo>
                    <a:pt x="6362" y="12486"/>
                    <a:pt x="6354" y="12484"/>
                    <a:pt x="6347" y="12479"/>
                  </a:cubicBezTo>
                  <a:lnTo>
                    <a:pt x="6331" y="12471"/>
                  </a:lnTo>
                  <a:lnTo>
                    <a:pt x="6331" y="12471"/>
                  </a:lnTo>
                  <a:cubicBezTo>
                    <a:pt x="6455" y="12785"/>
                    <a:pt x="6372" y="13150"/>
                    <a:pt x="6397" y="13490"/>
                  </a:cubicBezTo>
                  <a:cubicBezTo>
                    <a:pt x="6422" y="13730"/>
                    <a:pt x="6637" y="13862"/>
                    <a:pt x="6803" y="14012"/>
                  </a:cubicBezTo>
                  <a:cubicBezTo>
                    <a:pt x="6894" y="14094"/>
                    <a:pt x="6977" y="14177"/>
                    <a:pt x="7068" y="14260"/>
                  </a:cubicBezTo>
                  <a:cubicBezTo>
                    <a:pt x="7151" y="14343"/>
                    <a:pt x="7251" y="14426"/>
                    <a:pt x="7317" y="14525"/>
                  </a:cubicBezTo>
                  <a:cubicBezTo>
                    <a:pt x="7339" y="14562"/>
                    <a:pt x="7316" y="14611"/>
                    <a:pt x="7276" y="14611"/>
                  </a:cubicBezTo>
                  <a:cubicBezTo>
                    <a:pt x="7271" y="14611"/>
                    <a:pt x="7265" y="14610"/>
                    <a:pt x="7259" y="14608"/>
                  </a:cubicBezTo>
                  <a:cubicBezTo>
                    <a:pt x="7143" y="14567"/>
                    <a:pt x="7043" y="14484"/>
                    <a:pt x="6952" y="14409"/>
                  </a:cubicBezTo>
                  <a:cubicBezTo>
                    <a:pt x="6853" y="14343"/>
                    <a:pt x="6753" y="14260"/>
                    <a:pt x="6654" y="14177"/>
                  </a:cubicBezTo>
                  <a:cubicBezTo>
                    <a:pt x="6604" y="14136"/>
                    <a:pt x="6546" y="14094"/>
                    <a:pt x="6497" y="14045"/>
                  </a:cubicBezTo>
                  <a:lnTo>
                    <a:pt x="6497" y="14045"/>
                  </a:lnTo>
                  <a:cubicBezTo>
                    <a:pt x="6505" y="14086"/>
                    <a:pt x="6505" y="14128"/>
                    <a:pt x="6513" y="14161"/>
                  </a:cubicBezTo>
                  <a:cubicBezTo>
                    <a:pt x="6555" y="14343"/>
                    <a:pt x="6596" y="14517"/>
                    <a:pt x="6646" y="14691"/>
                  </a:cubicBezTo>
                  <a:cubicBezTo>
                    <a:pt x="6745" y="15031"/>
                    <a:pt x="6878" y="15370"/>
                    <a:pt x="7060" y="15677"/>
                  </a:cubicBezTo>
                  <a:cubicBezTo>
                    <a:pt x="7681" y="16707"/>
                    <a:pt x="8948" y="17011"/>
                    <a:pt x="10080" y="17011"/>
                  </a:cubicBezTo>
                  <a:cubicBezTo>
                    <a:pt x="10095" y="17011"/>
                    <a:pt x="10110" y="17011"/>
                    <a:pt x="10126" y="17011"/>
                  </a:cubicBezTo>
                  <a:cubicBezTo>
                    <a:pt x="11128" y="17003"/>
                    <a:pt x="12164" y="16729"/>
                    <a:pt x="12910" y="16058"/>
                  </a:cubicBezTo>
                  <a:cubicBezTo>
                    <a:pt x="12901" y="16058"/>
                    <a:pt x="12885" y="16066"/>
                    <a:pt x="12876" y="16066"/>
                  </a:cubicBezTo>
                  <a:cubicBezTo>
                    <a:pt x="12457" y="16260"/>
                    <a:pt x="12013" y="16413"/>
                    <a:pt x="11560" y="16413"/>
                  </a:cubicBezTo>
                  <a:cubicBezTo>
                    <a:pt x="11430" y="16413"/>
                    <a:pt x="11300" y="16401"/>
                    <a:pt x="11170" y="16373"/>
                  </a:cubicBezTo>
                  <a:cubicBezTo>
                    <a:pt x="11153" y="16365"/>
                    <a:pt x="11136" y="16356"/>
                    <a:pt x="11128" y="16340"/>
                  </a:cubicBezTo>
                  <a:cubicBezTo>
                    <a:pt x="11082" y="16343"/>
                    <a:pt x="11035" y="16344"/>
                    <a:pt x="10988" y="16344"/>
                  </a:cubicBezTo>
                  <a:cubicBezTo>
                    <a:pt x="10668" y="16344"/>
                    <a:pt x="10343" y="16279"/>
                    <a:pt x="10018" y="16257"/>
                  </a:cubicBezTo>
                  <a:cubicBezTo>
                    <a:pt x="9917" y="16250"/>
                    <a:pt x="9816" y="16247"/>
                    <a:pt x="9715" y="16247"/>
                  </a:cubicBezTo>
                  <a:cubicBezTo>
                    <a:pt x="9301" y="16247"/>
                    <a:pt x="8888" y="16308"/>
                    <a:pt x="8502" y="16481"/>
                  </a:cubicBezTo>
                  <a:cubicBezTo>
                    <a:pt x="8496" y="16484"/>
                    <a:pt x="8490" y="16486"/>
                    <a:pt x="8484" y="16486"/>
                  </a:cubicBezTo>
                  <a:cubicBezTo>
                    <a:pt x="8448" y="16486"/>
                    <a:pt x="8418" y="16428"/>
                    <a:pt x="8460" y="16406"/>
                  </a:cubicBezTo>
                  <a:cubicBezTo>
                    <a:pt x="8701" y="16265"/>
                    <a:pt x="8966" y="16174"/>
                    <a:pt x="9239" y="16124"/>
                  </a:cubicBezTo>
                  <a:cubicBezTo>
                    <a:pt x="9446" y="16090"/>
                    <a:pt x="9653" y="16073"/>
                    <a:pt x="9865" y="16073"/>
                  </a:cubicBezTo>
                  <a:cubicBezTo>
                    <a:pt x="9908" y="16073"/>
                    <a:pt x="9950" y="16073"/>
                    <a:pt x="9993" y="16075"/>
                  </a:cubicBezTo>
                  <a:cubicBezTo>
                    <a:pt x="10250" y="16083"/>
                    <a:pt x="10507" y="16124"/>
                    <a:pt x="10772" y="16141"/>
                  </a:cubicBezTo>
                  <a:cubicBezTo>
                    <a:pt x="10849" y="16149"/>
                    <a:pt x="10928" y="16154"/>
                    <a:pt x="11008" y="16154"/>
                  </a:cubicBezTo>
                  <a:cubicBezTo>
                    <a:pt x="11168" y="16154"/>
                    <a:pt x="11330" y="16135"/>
                    <a:pt x="11484" y="16091"/>
                  </a:cubicBezTo>
                  <a:cubicBezTo>
                    <a:pt x="11692" y="16025"/>
                    <a:pt x="11857" y="15909"/>
                    <a:pt x="12031" y="15776"/>
                  </a:cubicBezTo>
                  <a:cubicBezTo>
                    <a:pt x="12042" y="15768"/>
                    <a:pt x="12053" y="15765"/>
                    <a:pt x="12064" y="15765"/>
                  </a:cubicBezTo>
                  <a:cubicBezTo>
                    <a:pt x="12097" y="15765"/>
                    <a:pt x="12127" y="15797"/>
                    <a:pt x="12114" y="15834"/>
                  </a:cubicBezTo>
                  <a:cubicBezTo>
                    <a:pt x="12031" y="16066"/>
                    <a:pt x="11791" y="16199"/>
                    <a:pt x="11567" y="16265"/>
                  </a:cubicBezTo>
                  <a:cubicBezTo>
                    <a:pt x="11741" y="16257"/>
                    <a:pt x="11924" y="16224"/>
                    <a:pt x="12089" y="16182"/>
                  </a:cubicBezTo>
                  <a:cubicBezTo>
                    <a:pt x="12504" y="16066"/>
                    <a:pt x="12893" y="15868"/>
                    <a:pt x="13274" y="15669"/>
                  </a:cubicBezTo>
                  <a:cubicBezTo>
                    <a:pt x="13282" y="15660"/>
                    <a:pt x="13291" y="15644"/>
                    <a:pt x="13299" y="15636"/>
                  </a:cubicBezTo>
                  <a:cubicBezTo>
                    <a:pt x="13325" y="15603"/>
                    <a:pt x="13355" y="15591"/>
                    <a:pt x="13383" y="15591"/>
                  </a:cubicBezTo>
                  <a:cubicBezTo>
                    <a:pt x="13391" y="15591"/>
                    <a:pt x="13399" y="15592"/>
                    <a:pt x="13407" y="15594"/>
                  </a:cubicBezTo>
                  <a:cubicBezTo>
                    <a:pt x="13465" y="15561"/>
                    <a:pt x="13523" y="15528"/>
                    <a:pt x="13581" y="15503"/>
                  </a:cubicBezTo>
                  <a:cubicBezTo>
                    <a:pt x="13829" y="15362"/>
                    <a:pt x="14086" y="15221"/>
                    <a:pt x="14343" y="15089"/>
                  </a:cubicBezTo>
                  <a:lnTo>
                    <a:pt x="14724" y="14882"/>
                  </a:lnTo>
                  <a:cubicBezTo>
                    <a:pt x="14757" y="14865"/>
                    <a:pt x="14799" y="14848"/>
                    <a:pt x="14832" y="14824"/>
                  </a:cubicBezTo>
                  <a:cubicBezTo>
                    <a:pt x="14696" y="14813"/>
                    <a:pt x="14559" y="14803"/>
                    <a:pt x="14423" y="14803"/>
                  </a:cubicBezTo>
                  <a:cubicBezTo>
                    <a:pt x="14344" y="14803"/>
                    <a:pt x="14265" y="14806"/>
                    <a:pt x="14186" y="14815"/>
                  </a:cubicBezTo>
                  <a:cubicBezTo>
                    <a:pt x="13995" y="14832"/>
                    <a:pt x="13838" y="14906"/>
                    <a:pt x="13664" y="14973"/>
                  </a:cubicBezTo>
                  <a:cubicBezTo>
                    <a:pt x="13506" y="15031"/>
                    <a:pt x="13340" y="15080"/>
                    <a:pt x="13175" y="15114"/>
                  </a:cubicBezTo>
                  <a:cubicBezTo>
                    <a:pt x="13001" y="15147"/>
                    <a:pt x="12827" y="15163"/>
                    <a:pt x="12644" y="15172"/>
                  </a:cubicBezTo>
                  <a:cubicBezTo>
                    <a:pt x="12577" y="15178"/>
                    <a:pt x="12511" y="15179"/>
                    <a:pt x="12445" y="15179"/>
                  </a:cubicBezTo>
                  <a:cubicBezTo>
                    <a:pt x="12373" y="15179"/>
                    <a:pt x="12301" y="15177"/>
                    <a:pt x="12229" y="15177"/>
                  </a:cubicBezTo>
                  <a:cubicBezTo>
                    <a:pt x="12188" y="15177"/>
                    <a:pt x="12147" y="15178"/>
                    <a:pt x="12106" y="15180"/>
                  </a:cubicBezTo>
                  <a:cubicBezTo>
                    <a:pt x="12073" y="15180"/>
                    <a:pt x="12064" y="15130"/>
                    <a:pt x="12098" y="15130"/>
                  </a:cubicBezTo>
                  <a:cubicBezTo>
                    <a:pt x="12280" y="15114"/>
                    <a:pt x="12462" y="15072"/>
                    <a:pt x="12644" y="15047"/>
                  </a:cubicBezTo>
                  <a:cubicBezTo>
                    <a:pt x="12827" y="15022"/>
                    <a:pt x="13001" y="14989"/>
                    <a:pt x="13183" y="14948"/>
                  </a:cubicBezTo>
                  <a:cubicBezTo>
                    <a:pt x="13357" y="14906"/>
                    <a:pt x="13531" y="14848"/>
                    <a:pt x="13705" y="14774"/>
                  </a:cubicBezTo>
                  <a:cubicBezTo>
                    <a:pt x="13862" y="14708"/>
                    <a:pt x="14028" y="14650"/>
                    <a:pt x="14202" y="14633"/>
                  </a:cubicBezTo>
                  <a:cubicBezTo>
                    <a:pt x="14285" y="14625"/>
                    <a:pt x="14368" y="14622"/>
                    <a:pt x="14451" y="14622"/>
                  </a:cubicBezTo>
                  <a:cubicBezTo>
                    <a:pt x="14616" y="14622"/>
                    <a:pt x="14782" y="14633"/>
                    <a:pt x="14948" y="14633"/>
                  </a:cubicBezTo>
                  <a:cubicBezTo>
                    <a:pt x="14966" y="14615"/>
                    <a:pt x="14989" y="14602"/>
                    <a:pt x="15012" y="14602"/>
                  </a:cubicBezTo>
                  <a:cubicBezTo>
                    <a:pt x="15031" y="14602"/>
                    <a:pt x="15049" y="14611"/>
                    <a:pt x="15064" y="14633"/>
                  </a:cubicBezTo>
                  <a:cubicBezTo>
                    <a:pt x="15089" y="14625"/>
                    <a:pt x="15122" y="14625"/>
                    <a:pt x="15147" y="14625"/>
                  </a:cubicBezTo>
                  <a:cubicBezTo>
                    <a:pt x="15462" y="14600"/>
                    <a:pt x="15768" y="14525"/>
                    <a:pt x="16058" y="14393"/>
                  </a:cubicBezTo>
                  <a:cubicBezTo>
                    <a:pt x="16166" y="14343"/>
                    <a:pt x="16265" y="14285"/>
                    <a:pt x="16348" y="14210"/>
                  </a:cubicBezTo>
                  <a:cubicBezTo>
                    <a:pt x="16340" y="14202"/>
                    <a:pt x="16340" y="14202"/>
                    <a:pt x="16332" y="14194"/>
                  </a:cubicBezTo>
                  <a:cubicBezTo>
                    <a:pt x="16315" y="14186"/>
                    <a:pt x="16307" y="14177"/>
                    <a:pt x="16290" y="14169"/>
                  </a:cubicBezTo>
                  <a:cubicBezTo>
                    <a:pt x="16066" y="13937"/>
                    <a:pt x="16017" y="13581"/>
                    <a:pt x="15967" y="13274"/>
                  </a:cubicBezTo>
                  <a:cubicBezTo>
                    <a:pt x="15926" y="13009"/>
                    <a:pt x="15868" y="12694"/>
                    <a:pt x="15677" y="12487"/>
                  </a:cubicBezTo>
                  <a:cubicBezTo>
                    <a:pt x="15578" y="12454"/>
                    <a:pt x="15470" y="12421"/>
                    <a:pt x="15370" y="12396"/>
                  </a:cubicBezTo>
                  <a:cubicBezTo>
                    <a:pt x="15333" y="12392"/>
                    <a:pt x="15294" y="12392"/>
                    <a:pt x="15254" y="12392"/>
                  </a:cubicBezTo>
                  <a:cubicBezTo>
                    <a:pt x="15215" y="12392"/>
                    <a:pt x="15176" y="12392"/>
                    <a:pt x="15138" y="12388"/>
                  </a:cubicBezTo>
                  <a:cubicBezTo>
                    <a:pt x="15022" y="12388"/>
                    <a:pt x="14906" y="12396"/>
                    <a:pt x="14799" y="12404"/>
                  </a:cubicBezTo>
                  <a:cubicBezTo>
                    <a:pt x="14633" y="12421"/>
                    <a:pt x="14467" y="12454"/>
                    <a:pt x="14318" y="12520"/>
                  </a:cubicBezTo>
                  <a:cubicBezTo>
                    <a:pt x="14277" y="12611"/>
                    <a:pt x="14252" y="12711"/>
                    <a:pt x="14227" y="12810"/>
                  </a:cubicBezTo>
                  <a:cubicBezTo>
                    <a:pt x="14177" y="13034"/>
                    <a:pt x="14136" y="13258"/>
                    <a:pt x="14061" y="13481"/>
                  </a:cubicBezTo>
                  <a:cubicBezTo>
                    <a:pt x="13937" y="13887"/>
                    <a:pt x="13730" y="14285"/>
                    <a:pt x="13382" y="14534"/>
                  </a:cubicBezTo>
                  <a:cubicBezTo>
                    <a:pt x="13372" y="14540"/>
                    <a:pt x="13363" y="14543"/>
                    <a:pt x="13354" y="14543"/>
                  </a:cubicBezTo>
                  <a:cubicBezTo>
                    <a:pt x="13316" y="14543"/>
                    <a:pt x="13290" y="14494"/>
                    <a:pt x="13324" y="14467"/>
                  </a:cubicBezTo>
                  <a:cubicBezTo>
                    <a:pt x="13672" y="14177"/>
                    <a:pt x="13862" y="13738"/>
                    <a:pt x="13954" y="13307"/>
                  </a:cubicBezTo>
                  <a:cubicBezTo>
                    <a:pt x="14003" y="13092"/>
                    <a:pt x="14020" y="12868"/>
                    <a:pt x="14070" y="12653"/>
                  </a:cubicBezTo>
                  <a:cubicBezTo>
                    <a:pt x="14070" y="12645"/>
                    <a:pt x="14070" y="12636"/>
                    <a:pt x="14078" y="12628"/>
                  </a:cubicBezTo>
                  <a:cubicBezTo>
                    <a:pt x="14061" y="12628"/>
                    <a:pt x="14053" y="12620"/>
                    <a:pt x="14036" y="12611"/>
                  </a:cubicBezTo>
                  <a:cubicBezTo>
                    <a:pt x="13937" y="12752"/>
                    <a:pt x="13854" y="12910"/>
                    <a:pt x="13780" y="13067"/>
                  </a:cubicBezTo>
                  <a:cubicBezTo>
                    <a:pt x="13771" y="13092"/>
                    <a:pt x="13755" y="13100"/>
                    <a:pt x="13738" y="13109"/>
                  </a:cubicBezTo>
                  <a:cubicBezTo>
                    <a:pt x="13655" y="13365"/>
                    <a:pt x="13597" y="13630"/>
                    <a:pt x="13498" y="13887"/>
                  </a:cubicBezTo>
                  <a:cubicBezTo>
                    <a:pt x="13390" y="14169"/>
                    <a:pt x="13241" y="14434"/>
                    <a:pt x="13001" y="14633"/>
                  </a:cubicBezTo>
                  <a:cubicBezTo>
                    <a:pt x="12744" y="14848"/>
                    <a:pt x="12404" y="14973"/>
                    <a:pt x="12089" y="15080"/>
                  </a:cubicBezTo>
                  <a:cubicBezTo>
                    <a:pt x="11741" y="15196"/>
                    <a:pt x="11385" y="15279"/>
                    <a:pt x="11029" y="15321"/>
                  </a:cubicBezTo>
                  <a:cubicBezTo>
                    <a:pt x="10810" y="15349"/>
                    <a:pt x="10587" y="15369"/>
                    <a:pt x="10364" y="15369"/>
                  </a:cubicBezTo>
                  <a:cubicBezTo>
                    <a:pt x="10257" y="15369"/>
                    <a:pt x="10150" y="15365"/>
                    <a:pt x="10043" y="15354"/>
                  </a:cubicBezTo>
                  <a:cubicBezTo>
                    <a:pt x="9761" y="15321"/>
                    <a:pt x="9463" y="15230"/>
                    <a:pt x="9231" y="15047"/>
                  </a:cubicBezTo>
                  <a:cubicBezTo>
                    <a:pt x="8991" y="14857"/>
                    <a:pt x="8866" y="14583"/>
                    <a:pt x="8825" y="14277"/>
                  </a:cubicBezTo>
                  <a:cubicBezTo>
                    <a:pt x="8783" y="13978"/>
                    <a:pt x="8833" y="13672"/>
                    <a:pt x="8966" y="13399"/>
                  </a:cubicBezTo>
                  <a:cubicBezTo>
                    <a:pt x="9024" y="13266"/>
                    <a:pt x="9107" y="13125"/>
                    <a:pt x="9198" y="13009"/>
                  </a:cubicBezTo>
                  <a:cubicBezTo>
                    <a:pt x="9297" y="12885"/>
                    <a:pt x="9405" y="12794"/>
                    <a:pt x="9529" y="12694"/>
                  </a:cubicBezTo>
                  <a:cubicBezTo>
                    <a:pt x="9538" y="12687"/>
                    <a:pt x="9547" y="12684"/>
                    <a:pt x="9556" y="12684"/>
                  </a:cubicBezTo>
                  <a:cubicBezTo>
                    <a:pt x="9591" y="12684"/>
                    <a:pt x="9622" y="12728"/>
                    <a:pt x="9595" y="12761"/>
                  </a:cubicBezTo>
                  <a:cubicBezTo>
                    <a:pt x="9488" y="12885"/>
                    <a:pt x="9388" y="13026"/>
                    <a:pt x="9297" y="13158"/>
                  </a:cubicBezTo>
                  <a:cubicBezTo>
                    <a:pt x="9206" y="13291"/>
                    <a:pt x="9123" y="13440"/>
                    <a:pt x="9065" y="13597"/>
                  </a:cubicBezTo>
                  <a:cubicBezTo>
                    <a:pt x="8966" y="13896"/>
                    <a:pt x="8966" y="14235"/>
                    <a:pt x="9107" y="14517"/>
                  </a:cubicBezTo>
                  <a:cubicBezTo>
                    <a:pt x="9223" y="14757"/>
                    <a:pt x="9430" y="14931"/>
                    <a:pt x="9687" y="15022"/>
                  </a:cubicBezTo>
                  <a:cubicBezTo>
                    <a:pt x="9935" y="15114"/>
                    <a:pt x="10209" y="15130"/>
                    <a:pt x="10474" y="15130"/>
                  </a:cubicBezTo>
                  <a:cubicBezTo>
                    <a:pt x="11145" y="15114"/>
                    <a:pt x="11824" y="14981"/>
                    <a:pt x="12446" y="14708"/>
                  </a:cubicBezTo>
                  <a:cubicBezTo>
                    <a:pt x="12719" y="14583"/>
                    <a:pt x="12968" y="14418"/>
                    <a:pt x="13133" y="14152"/>
                  </a:cubicBezTo>
                  <a:cubicBezTo>
                    <a:pt x="13282" y="13920"/>
                    <a:pt x="13365" y="13639"/>
                    <a:pt x="13448" y="13374"/>
                  </a:cubicBezTo>
                  <a:cubicBezTo>
                    <a:pt x="13606" y="12860"/>
                    <a:pt x="13788" y="12313"/>
                    <a:pt x="14302" y="12040"/>
                  </a:cubicBezTo>
                  <a:lnTo>
                    <a:pt x="14326" y="12040"/>
                  </a:lnTo>
                  <a:cubicBezTo>
                    <a:pt x="14335" y="12031"/>
                    <a:pt x="14343" y="12023"/>
                    <a:pt x="14351" y="12015"/>
                  </a:cubicBezTo>
                  <a:cubicBezTo>
                    <a:pt x="14409" y="11949"/>
                    <a:pt x="14401" y="11866"/>
                    <a:pt x="14401" y="11791"/>
                  </a:cubicBezTo>
                  <a:cubicBezTo>
                    <a:pt x="14393" y="11683"/>
                    <a:pt x="14393" y="11584"/>
                    <a:pt x="14384" y="11476"/>
                  </a:cubicBezTo>
                  <a:cubicBezTo>
                    <a:pt x="14368" y="11269"/>
                    <a:pt x="14351" y="11054"/>
                    <a:pt x="14326" y="10847"/>
                  </a:cubicBezTo>
                  <a:cubicBezTo>
                    <a:pt x="14318" y="10755"/>
                    <a:pt x="14310" y="10664"/>
                    <a:pt x="14293" y="10573"/>
                  </a:cubicBezTo>
                  <a:cubicBezTo>
                    <a:pt x="14268" y="10565"/>
                    <a:pt x="14235" y="10540"/>
                    <a:pt x="14219" y="10507"/>
                  </a:cubicBezTo>
                  <a:cubicBezTo>
                    <a:pt x="14164" y="10376"/>
                    <a:pt x="14028" y="10342"/>
                    <a:pt x="13881" y="10342"/>
                  </a:cubicBezTo>
                  <a:cubicBezTo>
                    <a:pt x="13737" y="10342"/>
                    <a:pt x="13583" y="10374"/>
                    <a:pt x="13481" y="10383"/>
                  </a:cubicBezTo>
                  <a:cubicBezTo>
                    <a:pt x="13376" y="10388"/>
                    <a:pt x="13270" y="10394"/>
                    <a:pt x="13165" y="10394"/>
                  </a:cubicBezTo>
                  <a:cubicBezTo>
                    <a:pt x="13121" y="10394"/>
                    <a:pt x="13078" y="10393"/>
                    <a:pt x="13034" y="10391"/>
                  </a:cubicBezTo>
                  <a:cubicBezTo>
                    <a:pt x="12918" y="10391"/>
                    <a:pt x="12794" y="10391"/>
                    <a:pt x="12678" y="10358"/>
                  </a:cubicBezTo>
                  <a:cubicBezTo>
                    <a:pt x="12570" y="10333"/>
                    <a:pt x="12479" y="10275"/>
                    <a:pt x="12412" y="10184"/>
                  </a:cubicBezTo>
                  <a:cubicBezTo>
                    <a:pt x="12346" y="10084"/>
                    <a:pt x="12338" y="9960"/>
                    <a:pt x="12330" y="9836"/>
                  </a:cubicBezTo>
                  <a:cubicBezTo>
                    <a:pt x="12330" y="9604"/>
                    <a:pt x="12305" y="9297"/>
                    <a:pt x="12470" y="9107"/>
                  </a:cubicBezTo>
                  <a:cubicBezTo>
                    <a:pt x="12504" y="9065"/>
                    <a:pt x="12537" y="9040"/>
                    <a:pt x="12578" y="9007"/>
                  </a:cubicBezTo>
                  <a:cubicBezTo>
                    <a:pt x="12578" y="8999"/>
                    <a:pt x="12586" y="8982"/>
                    <a:pt x="12603" y="8974"/>
                  </a:cubicBezTo>
                  <a:cubicBezTo>
                    <a:pt x="12934" y="8792"/>
                    <a:pt x="13307" y="8667"/>
                    <a:pt x="13672" y="8576"/>
                  </a:cubicBezTo>
                  <a:cubicBezTo>
                    <a:pt x="13826" y="8537"/>
                    <a:pt x="13987" y="8509"/>
                    <a:pt x="14147" y="8509"/>
                  </a:cubicBezTo>
                  <a:cubicBezTo>
                    <a:pt x="14287" y="8509"/>
                    <a:pt x="14427" y="8530"/>
                    <a:pt x="14558" y="8585"/>
                  </a:cubicBezTo>
                  <a:cubicBezTo>
                    <a:pt x="14815" y="8692"/>
                    <a:pt x="15047" y="8916"/>
                    <a:pt x="15114" y="9189"/>
                  </a:cubicBezTo>
                  <a:cubicBezTo>
                    <a:pt x="15188" y="9463"/>
                    <a:pt x="15031" y="9695"/>
                    <a:pt x="14807" y="9836"/>
                  </a:cubicBezTo>
                  <a:cubicBezTo>
                    <a:pt x="14749" y="9877"/>
                    <a:pt x="14691" y="9910"/>
                    <a:pt x="14625" y="9935"/>
                  </a:cubicBezTo>
                  <a:cubicBezTo>
                    <a:pt x="14592" y="9952"/>
                    <a:pt x="14517" y="9968"/>
                    <a:pt x="14492" y="10001"/>
                  </a:cubicBezTo>
                  <a:cubicBezTo>
                    <a:pt x="14476" y="10026"/>
                    <a:pt x="14484" y="10076"/>
                    <a:pt x="14484" y="10101"/>
                  </a:cubicBezTo>
                  <a:cubicBezTo>
                    <a:pt x="14484" y="10134"/>
                    <a:pt x="14476" y="10175"/>
                    <a:pt x="14476" y="10209"/>
                  </a:cubicBezTo>
                  <a:cubicBezTo>
                    <a:pt x="14476" y="10300"/>
                    <a:pt x="14467" y="10383"/>
                    <a:pt x="14467" y="10465"/>
                  </a:cubicBezTo>
                  <a:cubicBezTo>
                    <a:pt x="14467" y="10482"/>
                    <a:pt x="14467" y="10490"/>
                    <a:pt x="14459" y="10499"/>
                  </a:cubicBezTo>
                  <a:cubicBezTo>
                    <a:pt x="14459" y="10499"/>
                    <a:pt x="14467" y="10507"/>
                    <a:pt x="14467" y="10515"/>
                  </a:cubicBezTo>
                  <a:cubicBezTo>
                    <a:pt x="14484" y="10615"/>
                    <a:pt x="14509" y="10722"/>
                    <a:pt x="14525" y="10830"/>
                  </a:cubicBezTo>
                  <a:cubicBezTo>
                    <a:pt x="14542" y="10963"/>
                    <a:pt x="14558" y="11087"/>
                    <a:pt x="14575" y="11219"/>
                  </a:cubicBezTo>
                  <a:cubicBezTo>
                    <a:pt x="14592" y="11311"/>
                    <a:pt x="14608" y="11402"/>
                    <a:pt x="14616" y="11501"/>
                  </a:cubicBezTo>
                  <a:cubicBezTo>
                    <a:pt x="14633" y="11592"/>
                    <a:pt x="14641" y="11683"/>
                    <a:pt x="14666" y="11775"/>
                  </a:cubicBezTo>
                  <a:cubicBezTo>
                    <a:pt x="14683" y="11857"/>
                    <a:pt x="14732" y="11899"/>
                    <a:pt x="14807" y="11932"/>
                  </a:cubicBezTo>
                  <a:cubicBezTo>
                    <a:pt x="14956" y="11998"/>
                    <a:pt x="15130" y="12023"/>
                    <a:pt x="15288" y="12048"/>
                  </a:cubicBezTo>
                  <a:cubicBezTo>
                    <a:pt x="15594" y="12106"/>
                    <a:pt x="15917" y="12156"/>
                    <a:pt x="16182" y="12338"/>
                  </a:cubicBezTo>
                  <a:cubicBezTo>
                    <a:pt x="16406" y="12495"/>
                    <a:pt x="16580" y="12744"/>
                    <a:pt x="16663" y="13009"/>
                  </a:cubicBezTo>
                  <a:cubicBezTo>
                    <a:pt x="16704" y="13150"/>
                    <a:pt x="16729" y="13291"/>
                    <a:pt x="16721" y="13432"/>
                  </a:cubicBezTo>
                  <a:cubicBezTo>
                    <a:pt x="16721" y="13448"/>
                    <a:pt x="16721" y="13457"/>
                    <a:pt x="16721" y="13473"/>
                  </a:cubicBezTo>
                  <a:cubicBezTo>
                    <a:pt x="16729" y="13490"/>
                    <a:pt x="16737" y="13506"/>
                    <a:pt x="16729" y="13531"/>
                  </a:cubicBezTo>
                  <a:cubicBezTo>
                    <a:pt x="16737" y="13548"/>
                    <a:pt x="16737" y="13572"/>
                    <a:pt x="16746" y="13589"/>
                  </a:cubicBezTo>
                  <a:cubicBezTo>
                    <a:pt x="16804" y="13523"/>
                    <a:pt x="16862" y="13448"/>
                    <a:pt x="16920" y="13374"/>
                  </a:cubicBezTo>
                  <a:cubicBezTo>
                    <a:pt x="17094" y="13158"/>
                    <a:pt x="17276" y="12943"/>
                    <a:pt x="17442" y="12703"/>
                  </a:cubicBezTo>
                  <a:cubicBezTo>
                    <a:pt x="17574" y="12512"/>
                    <a:pt x="17632" y="12313"/>
                    <a:pt x="17591" y="12073"/>
                  </a:cubicBezTo>
                  <a:cubicBezTo>
                    <a:pt x="17549" y="11841"/>
                    <a:pt x="17467" y="11609"/>
                    <a:pt x="17400" y="11385"/>
                  </a:cubicBezTo>
                  <a:cubicBezTo>
                    <a:pt x="17367" y="11261"/>
                    <a:pt x="17326" y="11137"/>
                    <a:pt x="17293" y="11021"/>
                  </a:cubicBezTo>
                  <a:cubicBezTo>
                    <a:pt x="17210" y="10979"/>
                    <a:pt x="17193" y="10830"/>
                    <a:pt x="17185" y="10755"/>
                  </a:cubicBezTo>
                  <a:cubicBezTo>
                    <a:pt x="17177" y="10731"/>
                    <a:pt x="17177" y="10697"/>
                    <a:pt x="17168" y="10673"/>
                  </a:cubicBezTo>
                  <a:cubicBezTo>
                    <a:pt x="17102" y="10474"/>
                    <a:pt x="17019" y="10275"/>
                    <a:pt x="16928" y="10084"/>
                  </a:cubicBezTo>
                  <a:cubicBezTo>
                    <a:pt x="16721" y="9670"/>
                    <a:pt x="16456" y="9281"/>
                    <a:pt x="16108" y="8974"/>
                  </a:cubicBezTo>
                  <a:cubicBezTo>
                    <a:pt x="15760" y="8667"/>
                    <a:pt x="15337" y="8469"/>
                    <a:pt x="14890" y="8344"/>
                  </a:cubicBezTo>
                  <a:cubicBezTo>
                    <a:pt x="14873" y="8336"/>
                    <a:pt x="14865" y="8311"/>
                    <a:pt x="14873" y="8295"/>
                  </a:cubicBezTo>
                  <a:cubicBezTo>
                    <a:pt x="14790" y="8270"/>
                    <a:pt x="14699" y="8253"/>
                    <a:pt x="14608" y="8245"/>
                  </a:cubicBezTo>
                  <a:cubicBezTo>
                    <a:pt x="14393" y="8220"/>
                    <a:pt x="14186" y="8245"/>
                    <a:pt x="13978" y="8204"/>
                  </a:cubicBezTo>
                  <a:cubicBezTo>
                    <a:pt x="13929" y="8195"/>
                    <a:pt x="13912" y="8129"/>
                    <a:pt x="13962" y="8112"/>
                  </a:cubicBezTo>
                  <a:cubicBezTo>
                    <a:pt x="14079" y="8064"/>
                    <a:pt x="14205" y="8047"/>
                    <a:pt x="14333" y="8047"/>
                  </a:cubicBezTo>
                  <a:cubicBezTo>
                    <a:pt x="14468" y="8047"/>
                    <a:pt x="14605" y="8066"/>
                    <a:pt x="14732" y="8088"/>
                  </a:cubicBezTo>
                  <a:cubicBezTo>
                    <a:pt x="15188" y="8154"/>
                    <a:pt x="15619" y="8336"/>
                    <a:pt x="16000" y="8601"/>
                  </a:cubicBezTo>
                  <a:cubicBezTo>
                    <a:pt x="16348" y="8850"/>
                    <a:pt x="16671" y="9181"/>
                    <a:pt x="16829" y="9587"/>
                  </a:cubicBezTo>
                  <a:cubicBezTo>
                    <a:pt x="16862" y="9645"/>
                    <a:pt x="16903" y="9703"/>
                    <a:pt x="16936" y="9761"/>
                  </a:cubicBezTo>
                  <a:cubicBezTo>
                    <a:pt x="16936" y="9728"/>
                    <a:pt x="16928" y="9703"/>
                    <a:pt x="16928" y="9670"/>
                  </a:cubicBezTo>
                  <a:lnTo>
                    <a:pt x="16928" y="9670"/>
                  </a:lnTo>
                  <a:cubicBezTo>
                    <a:pt x="16961" y="9736"/>
                    <a:pt x="17003" y="9803"/>
                    <a:pt x="17044" y="9869"/>
                  </a:cubicBezTo>
                  <a:cubicBezTo>
                    <a:pt x="17069" y="9919"/>
                    <a:pt x="17085" y="9968"/>
                    <a:pt x="17110" y="10018"/>
                  </a:cubicBezTo>
                  <a:cubicBezTo>
                    <a:pt x="17102" y="9935"/>
                    <a:pt x="17077" y="9844"/>
                    <a:pt x="17052" y="9761"/>
                  </a:cubicBezTo>
                  <a:cubicBezTo>
                    <a:pt x="17047" y="9735"/>
                    <a:pt x="17069" y="9711"/>
                    <a:pt x="17090" y="9711"/>
                  </a:cubicBezTo>
                  <a:cubicBezTo>
                    <a:pt x="17101" y="9711"/>
                    <a:pt x="17113" y="9719"/>
                    <a:pt x="17119" y="9736"/>
                  </a:cubicBezTo>
                  <a:lnTo>
                    <a:pt x="17119" y="9745"/>
                  </a:lnTo>
                  <a:cubicBezTo>
                    <a:pt x="17185" y="9910"/>
                    <a:pt x="17226" y="10093"/>
                    <a:pt x="17259" y="10275"/>
                  </a:cubicBezTo>
                  <a:cubicBezTo>
                    <a:pt x="17268" y="10200"/>
                    <a:pt x="17276" y="10134"/>
                    <a:pt x="17284" y="10068"/>
                  </a:cubicBezTo>
                  <a:cubicBezTo>
                    <a:pt x="17326" y="9811"/>
                    <a:pt x="17400" y="9571"/>
                    <a:pt x="17458" y="9322"/>
                  </a:cubicBezTo>
                  <a:cubicBezTo>
                    <a:pt x="17516" y="9082"/>
                    <a:pt x="17541" y="8833"/>
                    <a:pt x="17425" y="8609"/>
                  </a:cubicBezTo>
                  <a:cubicBezTo>
                    <a:pt x="17309" y="8386"/>
                    <a:pt x="17110" y="8195"/>
                    <a:pt x="16953" y="7996"/>
                  </a:cubicBezTo>
                  <a:cubicBezTo>
                    <a:pt x="16870" y="7889"/>
                    <a:pt x="16779" y="7789"/>
                    <a:pt x="16696" y="7682"/>
                  </a:cubicBezTo>
                  <a:cubicBezTo>
                    <a:pt x="16655" y="7624"/>
                    <a:pt x="16597" y="7566"/>
                    <a:pt x="16555" y="7499"/>
                  </a:cubicBezTo>
                  <a:lnTo>
                    <a:pt x="16547" y="7499"/>
                  </a:lnTo>
                  <a:lnTo>
                    <a:pt x="16547" y="7491"/>
                  </a:lnTo>
                  <a:cubicBezTo>
                    <a:pt x="16514" y="7450"/>
                    <a:pt x="16497" y="7400"/>
                    <a:pt x="16489" y="7358"/>
                  </a:cubicBezTo>
                  <a:cubicBezTo>
                    <a:pt x="16481" y="7334"/>
                    <a:pt x="16489" y="7317"/>
                    <a:pt x="16505" y="7309"/>
                  </a:cubicBezTo>
                  <a:cubicBezTo>
                    <a:pt x="16497" y="7276"/>
                    <a:pt x="16489" y="7242"/>
                    <a:pt x="16489" y="7209"/>
                  </a:cubicBezTo>
                  <a:lnTo>
                    <a:pt x="16481" y="7201"/>
                  </a:lnTo>
                  <a:cubicBezTo>
                    <a:pt x="16398" y="7118"/>
                    <a:pt x="16323" y="7019"/>
                    <a:pt x="16282" y="6911"/>
                  </a:cubicBezTo>
                  <a:cubicBezTo>
                    <a:pt x="16257" y="6828"/>
                    <a:pt x="16257" y="6745"/>
                    <a:pt x="16265" y="6654"/>
                  </a:cubicBezTo>
                  <a:lnTo>
                    <a:pt x="16232" y="6654"/>
                  </a:lnTo>
                  <a:cubicBezTo>
                    <a:pt x="16191" y="6646"/>
                    <a:pt x="16149" y="6604"/>
                    <a:pt x="16116" y="6580"/>
                  </a:cubicBezTo>
                  <a:cubicBezTo>
                    <a:pt x="16091" y="6563"/>
                    <a:pt x="16058" y="6538"/>
                    <a:pt x="16033" y="6530"/>
                  </a:cubicBezTo>
                  <a:cubicBezTo>
                    <a:pt x="15967" y="6497"/>
                    <a:pt x="15901" y="6480"/>
                    <a:pt x="15834" y="6480"/>
                  </a:cubicBezTo>
                  <a:cubicBezTo>
                    <a:pt x="15760" y="6480"/>
                    <a:pt x="15685" y="6497"/>
                    <a:pt x="15611" y="6513"/>
                  </a:cubicBezTo>
                  <a:cubicBezTo>
                    <a:pt x="15520" y="6530"/>
                    <a:pt x="15428" y="6555"/>
                    <a:pt x="15337" y="6588"/>
                  </a:cubicBezTo>
                  <a:cubicBezTo>
                    <a:pt x="15329" y="6591"/>
                    <a:pt x="15322" y="6592"/>
                    <a:pt x="15315" y="6592"/>
                  </a:cubicBezTo>
                  <a:cubicBezTo>
                    <a:pt x="15264" y="6592"/>
                    <a:pt x="15245" y="6517"/>
                    <a:pt x="15296" y="6480"/>
                  </a:cubicBezTo>
                  <a:cubicBezTo>
                    <a:pt x="15387" y="6430"/>
                    <a:pt x="15478" y="6364"/>
                    <a:pt x="15586" y="6323"/>
                  </a:cubicBezTo>
                  <a:cubicBezTo>
                    <a:pt x="15677" y="6281"/>
                    <a:pt x="15776" y="6265"/>
                    <a:pt x="15876" y="6265"/>
                  </a:cubicBezTo>
                  <a:cubicBezTo>
                    <a:pt x="15967" y="6265"/>
                    <a:pt x="16058" y="6290"/>
                    <a:pt x="16141" y="6331"/>
                  </a:cubicBezTo>
                  <a:cubicBezTo>
                    <a:pt x="16182" y="6356"/>
                    <a:pt x="16216" y="6381"/>
                    <a:pt x="16240" y="6406"/>
                  </a:cubicBezTo>
                  <a:cubicBezTo>
                    <a:pt x="16207" y="6232"/>
                    <a:pt x="16116" y="6082"/>
                    <a:pt x="15984" y="5950"/>
                  </a:cubicBezTo>
                  <a:cubicBezTo>
                    <a:pt x="15843" y="5817"/>
                    <a:pt x="15677" y="5718"/>
                    <a:pt x="15528" y="5585"/>
                  </a:cubicBezTo>
                  <a:cubicBezTo>
                    <a:pt x="15428" y="5502"/>
                    <a:pt x="15337" y="5411"/>
                    <a:pt x="15263" y="5304"/>
                  </a:cubicBezTo>
                  <a:cubicBezTo>
                    <a:pt x="15254" y="5304"/>
                    <a:pt x="15254" y="5295"/>
                    <a:pt x="15246" y="5287"/>
                  </a:cubicBezTo>
                  <a:cubicBezTo>
                    <a:pt x="15172" y="5237"/>
                    <a:pt x="15114" y="5163"/>
                    <a:pt x="15072" y="5096"/>
                  </a:cubicBezTo>
                  <a:cubicBezTo>
                    <a:pt x="15056" y="5113"/>
                    <a:pt x="15031" y="5130"/>
                    <a:pt x="15006" y="5130"/>
                  </a:cubicBezTo>
                  <a:cubicBezTo>
                    <a:pt x="14865" y="5121"/>
                    <a:pt x="14716" y="5096"/>
                    <a:pt x="14575" y="5080"/>
                  </a:cubicBezTo>
                  <a:cubicBezTo>
                    <a:pt x="14451" y="5072"/>
                    <a:pt x="14326" y="5063"/>
                    <a:pt x="14194" y="5038"/>
                  </a:cubicBezTo>
                  <a:cubicBezTo>
                    <a:pt x="14012" y="4997"/>
                    <a:pt x="13854" y="4898"/>
                    <a:pt x="13713" y="4773"/>
                  </a:cubicBezTo>
                  <a:cubicBezTo>
                    <a:pt x="13581" y="4641"/>
                    <a:pt x="13456" y="4500"/>
                    <a:pt x="13316" y="4376"/>
                  </a:cubicBezTo>
                  <a:cubicBezTo>
                    <a:pt x="13166" y="4243"/>
                    <a:pt x="12984" y="4152"/>
                    <a:pt x="12777" y="4119"/>
                  </a:cubicBezTo>
                  <a:cubicBezTo>
                    <a:pt x="12603" y="4086"/>
                    <a:pt x="12404" y="4086"/>
                    <a:pt x="12255" y="3978"/>
                  </a:cubicBezTo>
                  <a:cubicBezTo>
                    <a:pt x="12208" y="3944"/>
                    <a:pt x="12243" y="3884"/>
                    <a:pt x="12288" y="3884"/>
                  </a:cubicBezTo>
                  <a:cubicBezTo>
                    <a:pt x="12299" y="3884"/>
                    <a:pt x="12310" y="3887"/>
                    <a:pt x="12321" y="3895"/>
                  </a:cubicBezTo>
                  <a:cubicBezTo>
                    <a:pt x="12399" y="3939"/>
                    <a:pt x="12480" y="3943"/>
                    <a:pt x="12562" y="3943"/>
                  </a:cubicBezTo>
                  <a:cubicBezTo>
                    <a:pt x="12578" y="3943"/>
                    <a:pt x="12595" y="3943"/>
                    <a:pt x="12611" y="3943"/>
                  </a:cubicBezTo>
                  <a:cubicBezTo>
                    <a:pt x="12636" y="3943"/>
                    <a:pt x="12661" y="3943"/>
                    <a:pt x="12686" y="3945"/>
                  </a:cubicBezTo>
                  <a:cubicBezTo>
                    <a:pt x="12810" y="3945"/>
                    <a:pt x="12934" y="3961"/>
                    <a:pt x="13050" y="4003"/>
                  </a:cubicBezTo>
                  <a:cubicBezTo>
                    <a:pt x="13282" y="4086"/>
                    <a:pt x="13465" y="4243"/>
                    <a:pt x="13630" y="4417"/>
                  </a:cubicBezTo>
                  <a:cubicBezTo>
                    <a:pt x="13788" y="4574"/>
                    <a:pt x="13945" y="4757"/>
                    <a:pt x="14152" y="4840"/>
                  </a:cubicBezTo>
                  <a:cubicBezTo>
                    <a:pt x="14285" y="4889"/>
                    <a:pt x="14426" y="4898"/>
                    <a:pt x="14558" y="4914"/>
                  </a:cubicBezTo>
                  <a:cubicBezTo>
                    <a:pt x="14708" y="4939"/>
                    <a:pt x="14857" y="4947"/>
                    <a:pt x="15006" y="4980"/>
                  </a:cubicBezTo>
                  <a:cubicBezTo>
                    <a:pt x="14915" y="4790"/>
                    <a:pt x="14882" y="4558"/>
                    <a:pt x="14865" y="4342"/>
                  </a:cubicBezTo>
                  <a:cubicBezTo>
                    <a:pt x="14840" y="3953"/>
                    <a:pt x="14832" y="3572"/>
                    <a:pt x="14782" y="3191"/>
                  </a:cubicBezTo>
                  <a:cubicBezTo>
                    <a:pt x="14683" y="2503"/>
                    <a:pt x="14500" y="1815"/>
                    <a:pt x="14144" y="1219"/>
                  </a:cubicBezTo>
                  <a:cubicBezTo>
                    <a:pt x="13821" y="680"/>
                    <a:pt x="13324" y="117"/>
                    <a:pt x="12669" y="17"/>
                  </a:cubicBezTo>
                  <a:cubicBezTo>
                    <a:pt x="12614" y="7"/>
                    <a:pt x="12558" y="1"/>
                    <a:pt x="125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6580875" y="4290250"/>
              <a:ext cx="88875" cy="84000"/>
            </a:xfrm>
            <a:custGeom>
              <a:rect b="b" l="l" r="r" t="t"/>
              <a:pathLst>
                <a:path extrusionOk="0" h="3360" w="3555">
                  <a:moveTo>
                    <a:pt x="1571" y="0"/>
                  </a:moveTo>
                  <a:cubicBezTo>
                    <a:pt x="1561" y="0"/>
                    <a:pt x="1551" y="0"/>
                    <a:pt x="1541" y="1"/>
                  </a:cubicBezTo>
                  <a:cubicBezTo>
                    <a:pt x="1326" y="1"/>
                    <a:pt x="1119" y="84"/>
                    <a:pt x="928" y="183"/>
                  </a:cubicBezTo>
                  <a:cubicBezTo>
                    <a:pt x="862" y="216"/>
                    <a:pt x="804" y="249"/>
                    <a:pt x="746" y="282"/>
                  </a:cubicBezTo>
                  <a:cubicBezTo>
                    <a:pt x="713" y="299"/>
                    <a:pt x="688" y="307"/>
                    <a:pt x="663" y="316"/>
                  </a:cubicBezTo>
                  <a:cubicBezTo>
                    <a:pt x="505" y="390"/>
                    <a:pt x="365" y="481"/>
                    <a:pt x="257" y="605"/>
                  </a:cubicBezTo>
                  <a:cubicBezTo>
                    <a:pt x="141" y="738"/>
                    <a:pt x="91" y="895"/>
                    <a:pt x="58" y="1069"/>
                  </a:cubicBezTo>
                  <a:cubicBezTo>
                    <a:pt x="25" y="1268"/>
                    <a:pt x="0" y="1459"/>
                    <a:pt x="25" y="1658"/>
                  </a:cubicBezTo>
                  <a:cubicBezTo>
                    <a:pt x="58" y="1857"/>
                    <a:pt x="99" y="2064"/>
                    <a:pt x="141" y="2254"/>
                  </a:cubicBezTo>
                  <a:cubicBezTo>
                    <a:pt x="182" y="2437"/>
                    <a:pt x="282" y="2561"/>
                    <a:pt x="447" y="2644"/>
                  </a:cubicBezTo>
                  <a:cubicBezTo>
                    <a:pt x="548" y="2694"/>
                    <a:pt x="668" y="2714"/>
                    <a:pt x="787" y="2714"/>
                  </a:cubicBezTo>
                  <a:cubicBezTo>
                    <a:pt x="843" y="2714"/>
                    <a:pt x="899" y="2710"/>
                    <a:pt x="953" y="2702"/>
                  </a:cubicBezTo>
                  <a:cubicBezTo>
                    <a:pt x="1027" y="2685"/>
                    <a:pt x="1102" y="2669"/>
                    <a:pt x="1168" y="2644"/>
                  </a:cubicBezTo>
                  <a:lnTo>
                    <a:pt x="1168" y="2644"/>
                  </a:lnTo>
                  <a:cubicBezTo>
                    <a:pt x="1085" y="2751"/>
                    <a:pt x="1003" y="2859"/>
                    <a:pt x="895" y="2942"/>
                  </a:cubicBezTo>
                  <a:cubicBezTo>
                    <a:pt x="779" y="3033"/>
                    <a:pt x="621" y="3083"/>
                    <a:pt x="530" y="3207"/>
                  </a:cubicBezTo>
                  <a:cubicBezTo>
                    <a:pt x="493" y="3260"/>
                    <a:pt x="523" y="3360"/>
                    <a:pt x="591" y="3360"/>
                  </a:cubicBezTo>
                  <a:cubicBezTo>
                    <a:pt x="598" y="3360"/>
                    <a:pt x="605" y="3359"/>
                    <a:pt x="613" y="3356"/>
                  </a:cubicBezTo>
                  <a:cubicBezTo>
                    <a:pt x="928" y="3273"/>
                    <a:pt x="1152" y="3058"/>
                    <a:pt x="1334" y="2818"/>
                  </a:cubicBezTo>
                  <a:cubicBezTo>
                    <a:pt x="1342" y="2801"/>
                    <a:pt x="1359" y="2785"/>
                    <a:pt x="1375" y="2776"/>
                  </a:cubicBezTo>
                  <a:cubicBezTo>
                    <a:pt x="1467" y="2685"/>
                    <a:pt x="1549" y="2602"/>
                    <a:pt x="1649" y="2528"/>
                  </a:cubicBezTo>
                  <a:cubicBezTo>
                    <a:pt x="1831" y="2362"/>
                    <a:pt x="2030" y="2221"/>
                    <a:pt x="2237" y="2072"/>
                  </a:cubicBezTo>
                  <a:cubicBezTo>
                    <a:pt x="2610" y="1799"/>
                    <a:pt x="2991" y="1517"/>
                    <a:pt x="3273" y="1136"/>
                  </a:cubicBezTo>
                  <a:cubicBezTo>
                    <a:pt x="3347" y="1036"/>
                    <a:pt x="3422" y="929"/>
                    <a:pt x="3472" y="813"/>
                  </a:cubicBezTo>
                  <a:cubicBezTo>
                    <a:pt x="3497" y="755"/>
                    <a:pt x="3521" y="697"/>
                    <a:pt x="3538" y="639"/>
                  </a:cubicBezTo>
                  <a:cubicBezTo>
                    <a:pt x="3554" y="572"/>
                    <a:pt x="3546" y="523"/>
                    <a:pt x="3546" y="456"/>
                  </a:cubicBezTo>
                  <a:cubicBezTo>
                    <a:pt x="3541" y="422"/>
                    <a:pt x="3510" y="402"/>
                    <a:pt x="3479" y="402"/>
                  </a:cubicBezTo>
                  <a:cubicBezTo>
                    <a:pt x="3457" y="402"/>
                    <a:pt x="3435" y="411"/>
                    <a:pt x="3422" y="432"/>
                  </a:cubicBezTo>
                  <a:cubicBezTo>
                    <a:pt x="3422" y="432"/>
                    <a:pt x="3414" y="440"/>
                    <a:pt x="3414" y="440"/>
                  </a:cubicBezTo>
                  <a:cubicBezTo>
                    <a:pt x="3422" y="423"/>
                    <a:pt x="3422" y="407"/>
                    <a:pt x="3430" y="390"/>
                  </a:cubicBezTo>
                  <a:cubicBezTo>
                    <a:pt x="3443" y="352"/>
                    <a:pt x="3417" y="310"/>
                    <a:pt x="3382" y="310"/>
                  </a:cubicBezTo>
                  <a:cubicBezTo>
                    <a:pt x="3371" y="310"/>
                    <a:pt x="3359" y="314"/>
                    <a:pt x="3347" y="324"/>
                  </a:cubicBezTo>
                  <a:cubicBezTo>
                    <a:pt x="3190" y="440"/>
                    <a:pt x="3082" y="614"/>
                    <a:pt x="2958" y="771"/>
                  </a:cubicBezTo>
                  <a:cubicBezTo>
                    <a:pt x="2955" y="768"/>
                    <a:pt x="2952" y="768"/>
                    <a:pt x="2950" y="768"/>
                  </a:cubicBezTo>
                  <a:cubicBezTo>
                    <a:pt x="2944" y="768"/>
                    <a:pt x="2939" y="771"/>
                    <a:pt x="2933" y="771"/>
                  </a:cubicBezTo>
                  <a:cubicBezTo>
                    <a:pt x="2883" y="680"/>
                    <a:pt x="2801" y="605"/>
                    <a:pt x="2726" y="547"/>
                  </a:cubicBezTo>
                  <a:cubicBezTo>
                    <a:pt x="2535" y="415"/>
                    <a:pt x="2328" y="299"/>
                    <a:pt x="2129" y="183"/>
                  </a:cubicBezTo>
                  <a:cubicBezTo>
                    <a:pt x="1956" y="80"/>
                    <a:pt x="1774" y="0"/>
                    <a:pt x="1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6726700" y="4249025"/>
              <a:ext cx="87575" cy="67575"/>
            </a:xfrm>
            <a:custGeom>
              <a:rect b="b" l="l" r="r" t="t"/>
              <a:pathLst>
                <a:path extrusionOk="0" h="2703" w="3503">
                  <a:moveTo>
                    <a:pt x="2314" y="0"/>
                  </a:moveTo>
                  <a:cubicBezTo>
                    <a:pt x="2181" y="0"/>
                    <a:pt x="2053" y="57"/>
                    <a:pt x="1931" y="125"/>
                  </a:cubicBezTo>
                  <a:cubicBezTo>
                    <a:pt x="1773" y="208"/>
                    <a:pt x="1632" y="307"/>
                    <a:pt x="1458" y="349"/>
                  </a:cubicBezTo>
                  <a:cubicBezTo>
                    <a:pt x="1276" y="390"/>
                    <a:pt x="1085" y="382"/>
                    <a:pt x="911" y="432"/>
                  </a:cubicBezTo>
                  <a:cubicBezTo>
                    <a:pt x="754" y="473"/>
                    <a:pt x="613" y="548"/>
                    <a:pt x="530" y="689"/>
                  </a:cubicBezTo>
                  <a:cubicBezTo>
                    <a:pt x="456" y="813"/>
                    <a:pt x="431" y="970"/>
                    <a:pt x="456" y="1111"/>
                  </a:cubicBezTo>
                  <a:cubicBezTo>
                    <a:pt x="464" y="1144"/>
                    <a:pt x="481" y="1177"/>
                    <a:pt x="489" y="1211"/>
                  </a:cubicBezTo>
                  <a:cubicBezTo>
                    <a:pt x="481" y="1211"/>
                    <a:pt x="472" y="1219"/>
                    <a:pt x="464" y="1219"/>
                  </a:cubicBezTo>
                  <a:cubicBezTo>
                    <a:pt x="398" y="1227"/>
                    <a:pt x="331" y="1235"/>
                    <a:pt x="265" y="1252"/>
                  </a:cubicBezTo>
                  <a:cubicBezTo>
                    <a:pt x="182" y="1269"/>
                    <a:pt x="133" y="1302"/>
                    <a:pt x="58" y="1343"/>
                  </a:cubicBezTo>
                  <a:cubicBezTo>
                    <a:pt x="0" y="1376"/>
                    <a:pt x="0" y="1476"/>
                    <a:pt x="75" y="1484"/>
                  </a:cubicBezTo>
                  <a:cubicBezTo>
                    <a:pt x="113" y="1484"/>
                    <a:pt x="152" y="1488"/>
                    <a:pt x="191" y="1488"/>
                  </a:cubicBezTo>
                  <a:cubicBezTo>
                    <a:pt x="210" y="1488"/>
                    <a:pt x="229" y="1487"/>
                    <a:pt x="249" y="1484"/>
                  </a:cubicBezTo>
                  <a:cubicBezTo>
                    <a:pt x="298" y="1484"/>
                    <a:pt x="356" y="1467"/>
                    <a:pt x="414" y="1467"/>
                  </a:cubicBezTo>
                  <a:cubicBezTo>
                    <a:pt x="421" y="1481"/>
                    <a:pt x="433" y="1494"/>
                    <a:pt x="451" y="1494"/>
                  </a:cubicBezTo>
                  <a:cubicBezTo>
                    <a:pt x="455" y="1494"/>
                    <a:pt x="459" y="1494"/>
                    <a:pt x="464" y="1492"/>
                  </a:cubicBezTo>
                  <a:cubicBezTo>
                    <a:pt x="530" y="1484"/>
                    <a:pt x="597" y="1476"/>
                    <a:pt x="663" y="1476"/>
                  </a:cubicBezTo>
                  <a:cubicBezTo>
                    <a:pt x="779" y="1583"/>
                    <a:pt x="936" y="1666"/>
                    <a:pt x="1094" y="1708"/>
                  </a:cubicBezTo>
                  <a:cubicBezTo>
                    <a:pt x="1442" y="1791"/>
                    <a:pt x="1815" y="1741"/>
                    <a:pt x="2146" y="1898"/>
                  </a:cubicBezTo>
                  <a:cubicBezTo>
                    <a:pt x="2361" y="1998"/>
                    <a:pt x="2585" y="2147"/>
                    <a:pt x="2817" y="2155"/>
                  </a:cubicBezTo>
                  <a:cubicBezTo>
                    <a:pt x="2859" y="2188"/>
                    <a:pt x="2900" y="2221"/>
                    <a:pt x="2941" y="2254"/>
                  </a:cubicBezTo>
                  <a:cubicBezTo>
                    <a:pt x="3024" y="2337"/>
                    <a:pt x="3107" y="2420"/>
                    <a:pt x="3198" y="2478"/>
                  </a:cubicBezTo>
                  <a:cubicBezTo>
                    <a:pt x="3240" y="2536"/>
                    <a:pt x="3281" y="2602"/>
                    <a:pt x="3322" y="2669"/>
                  </a:cubicBezTo>
                  <a:cubicBezTo>
                    <a:pt x="3344" y="2693"/>
                    <a:pt x="3370" y="2703"/>
                    <a:pt x="3396" y="2703"/>
                  </a:cubicBezTo>
                  <a:cubicBezTo>
                    <a:pt x="3450" y="2703"/>
                    <a:pt x="3502" y="2656"/>
                    <a:pt x="3496" y="2594"/>
                  </a:cubicBezTo>
                  <a:cubicBezTo>
                    <a:pt x="3488" y="2486"/>
                    <a:pt x="3430" y="2379"/>
                    <a:pt x="3356" y="2288"/>
                  </a:cubicBezTo>
                  <a:cubicBezTo>
                    <a:pt x="3364" y="2279"/>
                    <a:pt x="3364" y="2279"/>
                    <a:pt x="3372" y="2279"/>
                  </a:cubicBezTo>
                  <a:cubicBezTo>
                    <a:pt x="3380" y="2271"/>
                    <a:pt x="3389" y="2246"/>
                    <a:pt x="3380" y="2238"/>
                  </a:cubicBezTo>
                  <a:cubicBezTo>
                    <a:pt x="3372" y="2221"/>
                    <a:pt x="3364" y="2205"/>
                    <a:pt x="3356" y="2196"/>
                  </a:cubicBezTo>
                  <a:lnTo>
                    <a:pt x="3339" y="2188"/>
                  </a:lnTo>
                  <a:cubicBezTo>
                    <a:pt x="3339" y="2180"/>
                    <a:pt x="3339" y="2180"/>
                    <a:pt x="3331" y="2180"/>
                  </a:cubicBezTo>
                  <a:cubicBezTo>
                    <a:pt x="3331" y="2172"/>
                    <a:pt x="3322" y="2163"/>
                    <a:pt x="3314" y="2155"/>
                  </a:cubicBezTo>
                  <a:cubicBezTo>
                    <a:pt x="3306" y="2147"/>
                    <a:pt x="3306" y="2147"/>
                    <a:pt x="3298" y="2139"/>
                  </a:cubicBezTo>
                  <a:lnTo>
                    <a:pt x="3289" y="2139"/>
                  </a:lnTo>
                  <a:lnTo>
                    <a:pt x="3289" y="2130"/>
                  </a:lnTo>
                  <a:cubicBezTo>
                    <a:pt x="3256" y="2097"/>
                    <a:pt x="3231" y="2064"/>
                    <a:pt x="3198" y="2031"/>
                  </a:cubicBezTo>
                  <a:cubicBezTo>
                    <a:pt x="3198" y="2031"/>
                    <a:pt x="3198" y="2023"/>
                    <a:pt x="3198" y="2023"/>
                  </a:cubicBezTo>
                  <a:cubicBezTo>
                    <a:pt x="3397" y="1840"/>
                    <a:pt x="3447" y="1525"/>
                    <a:pt x="3414" y="1269"/>
                  </a:cubicBezTo>
                  <a:cubicBezTo>
                    <a:pt x="3380" y="979"/>
                    <a:pt x="3248" y="713"/>
                    <a:pt x="3049" y="506"/>
                  </a:cubicBezTo>
                  <a:cubicBezTo>
                    <a:pt x="2983" y="407"/>
                    <a:pt x="2908" y="316"/>
                    <a:pt x="2817" y="233"/>
                  </a:cubicBezTo>
                  <a:cubicBezTo>
                    <a:pt x="2709" y="125"/>
                    <a:pt x="2569" y="34"/>
                    <a:pt x="2403" y="9"/>
                  </a:cubicBezTo>
                  <a:cubicBezTo>
                    <a:pt x="2373" y="3"/>
                    <a:pt x="2343" y="0"/>
                    <a:pt x="23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6610900" y="4293800"/>
              <a:ext cx="222900" cy="199500"/>
            </a:xfrm>
            <a:custGeom>
              <a:rect b="b" l="l" r="r" t="t"/>
              <a:pathLst>
                <a:path extrusionOk="0" h="7980" w="8916">
                  <a:moveTo>
                    <a:pt x="5299" y="1"/>
                  </a:moveTo>
                  <a:cubicBezTo>
                    <a:pt x="4833" y="1"/>
                    <a:pt x="4366" y="74"/>
                    <a:pt x="3919" y="198"/>
                  </a:cubicBezTo>
                  <a:cubicBezTo>
                    <a:pt x="3149" y="405"/>
                    <a:pt x="2345" y="803"/>
                    <a:pt x="1931" y="1516"/>
                  </a:cubicBezTo>
                  <a:cubicBezTo>
                    <a:pt x="1707" y="1889"/>
                    <a:pt x="1633" y="2319"/>
                    <a:pt x="1575" y="2742"/>
                  </a:cubicBezTo>
                  <a:cubicBezTo>
                    <a:pt x="1508" y="3173"/>
                    <a:pt x="1450" y="3604"/>
                    <a:pt x="1210" y="3977"/>
                  </a:cubicBezTo>
                  <a:cubicBezTo>
                    <a:pt x="986" y="4349"/>
                    <a:pt x="663" y="4656"/>
                    <a:pt x="406" y="5012"/>
                  </a:cubicBezTo>
                  <a:cubicBezTo>
                    <a:pt x="174" y="5344"/>
                    <a:pt x="0" y="5766"/>
                    <a:pt x="50" y="6180"/>
                  </a:cubicBezTo>
                  <a:cubicBezTo>
                    <a:pt x="100" y="6595"/>
                    <a:pt x="390" y="6901"/>
                    <a:pt x="779" y="7034"/>
                  </a:cubicBezTo>
                  <a:cubicBezTo>
                    <a:pt x="1038" y="7123"/>
                    <a:pt x="1305" y="7141"/>
                    <a:pt x="1574" y="7141"/>
                  </a:cubicBezTo>
                  <a:cubicBezTo>
                    <a:pt x="1754" y="7141"/>
                    <a:pt x="1934" y="7133"/>
                    <a:pt x="2113" y="7133"/>
                  </a:cubicBezTo>
                  <a:cubicBezTo>
                    <a:pt x="2320" y="7133"/>
                    <a:pt x="2577" y="7133"/>
                    <a:pt x="2759" y="7241"/>
                  </a:cubicBezTo>
                  <a:cubicBezTo>
                    <a:pt x="2834" y="7282"/>
                    <a:pt x="2892" y="7340"/>
                    <a:pt x="2884" y="7432"/>
                  </a:cubicBezTo>
                  <a:cubicBezTo>
                    <a:pt x="2875" y="7531"/>
                    <a:pt x="2834" y="7630"/>
                    <a:pt x="2859" y="7730"/>
                  </a:cubicBezTo>
                  <a:cubicBezTo>
                    <a:pt x="2917" y="7962"/>
                    <a:pt x="3190" y="7978"/>
                    <a:pt x="3381" y="7978"/>
                  </a:cubicBezTo>
                  <a:cubicBezTo>
                    <a:pt x="3402" y="7979"/>
                    <a:pt x="3423" y="7979"/>
                    <a:pt x="3444" y="7979"/>
                  </a:cubicBezTo>
                  <a:cubicBezTo>
                    <a:pt x="3670" y="7979"/>
                    <a:pt x="3889" y="7940"/>
                    <a:pt x="4102" y="7879"/>
                  </a:cubicBezTo>
                  <a:cubicBezTo>
                    <a:pt x="4574" y="7746"/>
                    <a:pt x="5005" y="7498"/>
                    <a:pt x="5427" y="7249"/>
                  </a:cubicBezTo>
                  <a:cubicBezTo>
                    <a:pt x="5635" y="7125"/>
                    <a:pt x="5850" y="7001"/>
                    <a:pt x="6074" y="6893"/>
                  </a:cubicBezTo>
                  <a:cubicBezTo>
                    <a:pt x="6289" y="6785"/>
                    <a:pt x="6505" y="6702"/>
                    <a:pt x="6737" y="6628"/>
                  </a:cubicBezTo>
                  <a:cubicBezTo>
                    <a:pt x="6952" y="6545"/>
                    <a:pt x="7167" y="6462"/>
                    <a:pt x="7358" y="6321"/>
                  </a:cubicBezTo>
                  <a:cubicBezTo>
                    <a:pt x="7549" y="6197"/>
                    <a:pt x="7698" y="6031"/>
                    <a:pt x="7838" y="5849"/>
                  </a:cubicBezTo>
                  <a:cubicBezTo>
                    <a:pt x="7988" y="5658"/>
                    <a:pt x="8128" y="5460"/>
                    <a:pt x="8269" y="5261"/>
                  </a:cubicBezTo>
                  <a:cubicBezTo>
                    <a:pt x="8418" y="5062"/>
                    <a:pt x="8568" y="4863"/>
                    <a:pt x="8708" y="4648"/>
                  </a:cubicBezTo>
                  <a:cubicBezTo>
                    <a:pt x="8841" y="4449"/>
                    <a:pt x="8907" y="4242"/>
                    <a:pt x="8916" y="4001"/>
                  </a:cubicBezTo>
                  <a:cubicBezTo>
                    <a:pt x="8916" y="3786"/>
                    <a:pt x="8891" y="3571"/>
                    <a:pt x="8858" y="3355"/>
                  </a:cubicBezTo>
                  <a:cubicBezTo>
                    <a:pt x="8783" y="2957"/>
                    <a:pt x="8650" y="2560"/>
                    <a:pt x="8476" y="2195"/>
                  </a:cubicBezTo>
                  <a:cubicBezTo>
                    <a:pt x="8120" y="1458"/>
                    <a:pt x="7573" y="811"/>
                    <a:pt x="6902" y="348"/>
                  </a:cubicBezTo>
                  <a:cubicBezTo>
                    <a:pt x="6728" y="232"/>
                    <a:pt x="6554" y="132"/>
                    <a:pt x="6380" y="41"/>
                  </a:cubicBezTo>
                  <a:cubicBezTo>
                    <a:pt x="6362" y="33"/>
                    <a:pt x="6345" y="29"/>
                    <a:pt x="6329" y="29"/>
                  </a:cubicBezTo>
                  <a:cubicBezTo>
                    <a:pt x="6280" y="29"/>
                    <a:pt x="6244" y="63"/>
                    <a:pt x="6231" y="107"/>
                  </a:cubicBezTo>
                  <a:cubicBezTo>
                    <a:pt x="5925" y="34"/>
                    <a:pt x="5612" y="1"/>
                    <a:pt x="5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6390300" y="4165725"/>
              <a:ext cx="167175" cy="189500"/>
            </a:xfrm>
            <a:custGeom>
              <a:rect b="b" l="l" r="r" t="t"/>
              <a:pathLst>
                <a:path extrusionOk="0" h="7580" w="6687">
                  <a:moveTo>
                    <a:pt x="2442" y="1"/>
                  </a:moveTo>
                  <a:cubicBezTo>
                    <a:pt x="2316" y="1"/>
                    <a:pt x="2189" y="6"/>
                    <a:pt x="2063" y="19"/>
                  </a:cubicBezTo>
                  <a:cubicBezTo>
                    <a:pt x="1856" y="35"/>
                    <a:pt x="1657" y="77"/>
                    <a:pt x="1459" y="126"/>
                  </a:cubicBezTo>
                  <a:cubicBezTo>
                    <a:pt x="1417" y="143"/>
                    <a:pt x="1376" y="176"/>
                    <a:pt x="1367" y="218"/>
                  </a:cubicBezTo>
                  <a:cubicBezTo>
                    <a:pt x="1251" y="218"/>
                    <a:pt x="1144" y="218"/>
                    <a:pt x="1028" y="226"/>
                  </a:cubicBezTo>
                  <a:cubicBezTo>
                    <a:pt x="754" y="234"/>
                    <a:pt x="456" y="267"/>
                    <a:pt x="249" y="458"/>
                  </a:cubicBezTo>
                  <a:cubicBezTo>
                    <a:pt x="50" y="657"/>
                    <a:pt x="0" y="955"/>
                    <a:pt x="75" y="1220"/>
                  </a:cubicBezTo>
                  <a:cubicBezTo>
                    <a:pt x="150" y="1535"/>
                    <a:pt x="357" y="1808"/>
                    <a:pt x="522" y="2082"/>
                  </a:cubicBezTo>
                  <a:cubicBezTo>
                    <a:pt x="1251" y="3275"/>
                    <a:pt x="1923" y="4501"/>
                    <a:pt x="2536" y="5760"/>
                  </a:cubicBezTo>
                  <a:cubicBezTo>
                    <a:pt x="2643" y="5984"/>
                    <a:pt x="2751" y="6208"/>
                    <a:pt x="2875" y="6432"/>
                  </a:cubicBezTo>
                  <a:cubicBezTo>
                    <a:pt x="2975" y="6448"/>
                    <a:pt x="3049" y="6514"/>
                    <a:pt x="3099" y="6589"/>
                  </a:cubicBezTo>
                  <a:cubicBezTo>
                    <a:pt x="3107" y="6597"/>
                    <a:pt x="3116" y="6606"/>
                    <a:pt x="3124" y="6614"/>
                  </a:cubicBezTo>
                  <a:cubicBezTo>
                    <a:pt x="3132" y="6614"/>
                    <a:pt x="3132" y="6606"/>
                    <a:pt x="3132" y="6606"/>
                  </a:cubicBezTo>
                  <a:cubicBezTo>
                    <a:pt x="3138" y="6604"/>
                    <a:pt x="3143" y="6603"/>
                    <a:pt x="3149" y="6603"/>
                  </a:cubicBezTo>
                  <a:cubicBezTo>
                    <a:pt x="3173" y="6603"/>
                    <a:pt x="3192" y="6620"/>
                    <a:pt x="3199" y="6647"/>
                  </a:cubicBezTo>
                  <a:cubicBezTo>
                    <a:pt x="3240" y="6755"/>
                    <a:pt x="3273" y="6871"/>
                    <a:pt x="3306" y="6978"/>
                  </a:cubicBezTo>
                  <a:cubicBezTo>
                    <a:pt x="3306" y="6995"/>
                    <a:pt x="3306" y="7012"/>
                    <a:pt x="3298" y="7028"/>
                  </a:cubicBezTo>
                  <a:cubicBezTo>
                    <a:pt x="3381" y="7119"/>
                    <a:pt x="3472" y="7202"/>
                    <a:pt x="3571" y="7277"/>
                  </a:cubicBezTo>
                  <a:cubicBezTo>
                    <a:pt x="3822" y="7465"/>
                    <a:pt x="4131" y="7580"/>
                    <a:pt x="4437" y="7580"/>
                  </a:cubicBezTo>
                  <a:cubicBezTo>
                    <a:pt x="4658" y="7580"/>
                    <a:pt x="4877" y="7520"/>
                    <a:pt x="5071" y="7384"/>
                  </a:cubicBezTo>
                  <a:cubicBezTo>
                    <a:pt x="5179" y="7318"/>
                    <a:pt x="5270" y="7219"/>
                    <a:pt x="5336" y="7111"/>
                  </a:cubicBezTo>
                  <a:cubicBezTo>
                    <a:pt x="5369" y="7061"/>
                    <a:pt x="5353" y="6970"/>
                    <a:pt x="5278" y="6970"/>
                  </a:cubicBezTo>
                  <a:cubicBezTo>
                    <a:pt x="4922" y="6962"/>
                    <a:pt x="4557" y="6929"/>
                    <a:pt x="4226" y="6813"/>
                  </a:cubicBezTo>
                  <a:cubicBezTo>
                    <a:pt x="3886" y="6697"/>
                    <a:pt x="3596" y="6498"/>
                    <a:pt x="3397" y="6200"/>
                  </a:cubicBezTo>
                  <a:cubicBezTo>
                    <a:pt x="3174" y="5876"/>
                    <a:pt x="3041" y="5495"/>
                    <a:pt x="2884" y="5139"/>
                  </a:cubicBezTo>
                  <a:cubicBezTo>
                    <a:pt x="2701" y="4725"/>
                    <a:pt x="2519" y="4319"/>
                    <a:pt x="2320" y="3921"/>
                  </a:cubicBezTo>
                  <a:cubicBezTo>
                    <a:pt x="2130" y="3515"/>
                    <a:pt x="1923" y="3117"/>
                    <a:pt x="1724" y="2720"/>
                  </a:cubicBezTo>
                  <a:cubicBezTo>
                    <a:pt x="1541" y="2347"/>
                    <a:pt x="1351" y="1982"/>
                    <a:pt x="1077" y="1667"/>
                  </a:cubicBezTo>
                  <a:cubicBezTo>
                    <a:pt x="937" y="1510"/>
                    <a:pt x="787" y="1361"/>
                    <a:pt x="663" y="1195"/>
                  </a:cubicBezTo>
                  <a:cubicBezTo>
                    <a:pt x="613" y="1129"/>
                    <a:pt x="555" y="1054"/>
                    <a:pt x="539" y="971"/>
                  </a:cubicBezTo>
                  <a:cubicBezTo>
                    <a:pt x="531" y="880"/>
                    <a:pt x="597" y="839"/>
                    <a:pt x="671" y="814"/>
                  </a:cubicBezTo>
                  <a:cubicBezTo>
                    <a:pt x="754" y="789"/>
                    <a:pt x="837" y="781"/>
                    <a:pt x="928" y="773"/>
                  </a:cubicBezTo>
                  <a:cubicBezTo>
                    <a:pt x="1036" y="756"/>
                    <a:pt x="1144" y="739"/>
                    <a:pt x="1251" y="731"/>
                  </a:cubicBezTo>
                  <a:cubicBezTo>
                    <a:pt x="1459" y="715"/>
                    <a:pt x="1674" y="706"/>
                    <a:pt x="1881" y="706"/>
                  </a:cubicBezTo>
                  <a:cubicBezTo>
                    <a:pt x="2685" y="706"/>
                    <a:pt x="3530" y="831"/>
                    <a:pt x="4284" y="1129"/>
                  </a:cubicBezTo>
                  <a:cubicBezTo>
                    <a:pt x="4466" y="1203"/>
                    <a:pt x="4640" y="1295"/>
                    <a:pt x="4781" y="1435"/>
                  </a:cubicBezTo>
                  <a:cubicBezTo>
                    <a:pt x="4881" y="1527"/>
                    <a:pt x="4963" y="1634"/>
                    <a:pt x="5030" y="1750"/>
                  </a:cubicBezTo>
                  <a:cubicBezTo>
                    <a:pt x="5005" y="1725"/>
                    <a:pt x="4980" y="1701"/>
                    <a:pt x="4947" y="1684"/>
                  </a:cubicBezTo>
                  <a:cubicBezTo>
                    <a:pt x="4939" y="1681"/>
                    <a:pt x="4932" y="1680"/>
                    <a:pt x="4925" y="1680"/>
                  </a:cubicBezTo>
                  <a:cubicBezTo>
                    <a:pt x="4895" y="1680"/>
                    <a:pt x="4874" y="1707"/>
                    <a:pt x="4881" y="1734"/>
                  </a:cubicBezTo>
                  <a:cubicBezTo>
                    <a:pt x="4881" y="1808"/>
                    <a:pt x="4922" y="1883"/>
                    <a:pt x="4955" y="1941"/>
                  </a:cubicBezTo>
                  <a:cubicBezTo>
                    <a:pt x="4988" y="2015"/>
                    <a:pt x="5030" y="2082"/>
                    <a:pt x="5063" y="2148"/>
                  </a:cubicBezTo>
                  <a:cubicBezTo>
                    <a:pt x="5137" y="2297"/>
                    <a:pt x="5204" y="2446"/>
                    <a:pt x="5262" y="2595"/>
                  </a:cubicBezTo>
                  <a:cubicBezTo>
                    <a:pt x="5320" y="2753"/>
                    <a:pt x="5378" y="2902"/>
                    <a:pt x="5427" y="3059"/>
                  </a:cubicBezTo>
                  <a:cubicBezTo>
                    <a:pt x="5444" y="3126"/>
                    <a:pt x="5469" y="3200"/>
                    <a:pt x="5485" y="3267"/>
                  </a:cubicBezTo>
                  <a:cubicBezTo>
                    <a:pt x="5510" y="3639"/>
                    <a:pt x="5461" y="4021"/>
                    <a:pt x="5593" y="4377"/>
                  </a:cubicBezTo>
                  <a:cubicBezTo>
                    <a:pt x="5626" y="4460"/>
                    <a:pt x="5668" y="4543"/>
                    <a:pt x="5767" y="4559"/>
                  </a:cubicBezTo>
                  <a:cubicBezTo>
                    <a:pt x="5781" y="4563"/>
                    <a:pt x="5794" y="4564"/>
                    <a:pt x="5808" y="4564"/>
                  </a:cubicBezTo>
                  <a:cubicBezTo>
                    <a:pt x="5885" y="4564"/>
                    <a:pt x="5959" y="4510"/>
                    <a:pt x="6016" y="4468"/>
                  </a:cubicBezTo>
                  <a:cubicBezTo>
                    <a:pt x="6165" y="4369"/>
                    <a:pt x="6289" y="4236"/>
                    <a:pt x="6380" y="4087"/>
                  </a:cubicBezTo>
                  <a:cubicBezTo>
                    <a:pt x="6596" y="3755"/>
                    <a:pt x="6678" y="3366"/>
                    <a:pt x="6678" y="2977"/>
                  </a:cubicBezTo>
                  <a:cubicBezTo>
                    <a:pt x="6687" y="2769"/>
                    <a:pt x="6678" y="2554"/>
                    <a:pt x="6612" y="2347"/>
                  </a:cubicBezTo>
                  <a:cubicBezTo>
                    <a:pt x="6546" y="2165"/>
                    <a:pt x="6430" y="2007"/>
                    <a:pt x="6297" y="1866"/>
                  </a:cubicBezTo>
                  <a:cubicBezTo>
                    <a:pt x="6040" y="1585"/>
                    <a:pt x="5767" y="1319"/>
                    <a:pt x="5477" y="1063"/>
                  </a:cubicBezTo>
                  <a:cubicBezTo>
                    <a:pt x="5195" y="814"/>
                    <a:pt x="4889" y="590"/>
                    <a:pt x="4549" y="425"/>
                  </a:cubicBezTo>
                  <a:cubicBezTo>
                    <a:pt x="4168" y="251"/>
                    <a:pt x="3745" y="151"/>
                    <a:pt x="3339" y="85"/>
                  </a:cubicBezTo>
                  <a:cubicBezTo>
                    <a:pt x="3043" y="33"/>
                    <a:pt x="2742" y="1"/>
                    <a:pt x="24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6505250" y="4199125"/>
              <a:ext cx="5000" cy="6600"/>
            </a:xfrm>
            <a:custGeom>
              <a:rect b="b" l="l" r="r" t="t"/>
              <a:pathLst>
                <a:path extrusionOk="0" h="264" w="200">
                  <a:moveTo>
                    <a:pt x="34" y="0"/>
                  </a:moveTo>
                  <a:cubicBezTo>
                    <a:pt x="26" y="0"/>
                    <a:pt x="17" y="8"/>
                    <a:pt x="9" y="17"/>
                  </a:cubicBezTo>
                  <a:cubicBezTo>
                    <a:pt x="1" y="25"/>
                    <a:pt x="9" y="41"/>
                    <a:pt x="9" y="50"/>
                  </a:cubicBezTo>
                  <a:cubicBezTo>
                    <a:pt x="9" y="75"/>
                    <a:pt x="9" y="91"/>
                    <a:pt x="17" y="108"/>
                  </a:cubicBezTo>
                  <a:cubicBezTo>
                    <a:pt x="26" y="124"/>
                    <a:pt x="34" y="133"/>
                    <a:pt x="34" y="149"/>
                  </a:cubicBezTo>
                  <a:cubicBezTo>
                    <a:pt x="59" y="182"/>
                    <a:pt x="75" y="215"/>
                    <a:pt x="100" y="240"/>
                  </a:cubicBezTo>
                  <a:cubicBezTo>
                    <a:pt x="110" y="255"/>
                    <a:pt x="125" y="264"/>
                    <a:pt x="139" y="264"/>
                  </a:cubicBezTo>
                  <a:cubicBezTo>
                    <a:pt x="150" y="264"/>
                    <a:pt x="160" y="259"/>
                    <a:pt x="167" y="249"/>
                  </a:cubicBezTo>
                  <a:cubicBezTo>
                    <a:pt x="191" y="232"/>
                    <a:pt x="200" y="207"/>
                    <a:pt x="175" y="182"/>
                  </a:cubicBezTo>
                  <a:cubicBezTo>
                    <a:pt x="167" y="174"/>
                    <a:pt x="158" y="157"/>
                    <a:pt x="150" y="149"/>
                  </a:cubicBezTo>
                  <a:cubicBezTo>
                    <a:pt x="150" y="141"/>
                    <a:pt x="142" y="141"/>
                    <a:pt x="142" y="133"/>
                  </a:cubicBezTo>
                  <a:cubicBezTo>
                    <a:pt x="142" y="133"/>
                    <a:pt x="133" y="124"/>
                    <a:pt x="133" y="124"/>
                  </a:cubicBezTo>
                  <a:cubicBezTo>
                    <a:pt x="133" y="124"/>
                    <a:pt x="133" y="116"/>
                    <a:pt x="133" y="116"/>
                  </a:cubicBezTo>
                  <a:cubicBezTo>
                    <a:pt x="117" y="91"/>
                    <a:pt x="100" y="58"/>
                    <a:pt x="84" y="25"/>
                  </a:cubicBezTo>
                  <a:cubicBezTo>
                    <a:pt x="75" y="17"/>
                    <a:pt x="75" y="8"/>
                    <a:pt x="67" y="8"/>
                  </a:cubicBezTo>
                  <a:cubicBezTo>
                    <a:pt x="59" y="0"/>
                    <a:pt x="42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6517500" y="4225925"/>
              <a:ext cx="7575" cy="14950"/>
            </a:xfrm>
            <a:custGeom>
              <a:rect b="b" l="l" r="r" t="t"/>
              <a:pathLst>
                <a:path extrusionOk="0" h="598" w="303">
                  <a:moveTo>
                    <a:pt x="49" y="0"/>
                  </a:moveTo>
                  <a:cubicBezTo>
                    <a:pt x="25" y="0"/>
                    <a:pt x="0" y="20"/>
                    <a:pt x="16" y="47"/>
                  </a:cubicBezTo>
                  <a:cubicBezTo>
                    <a:pt x="58" y="138"/>
                    <a:pt x="91" y="221"/>
                    <a:pt x="124" y="312"/>
                  </a:cubicBezTo>
                  <a:cubicBezTo>
                    <a:pt x="157" y="403"/>
                    <a:pt x="190" y="494"/>
                    <a:pt x="232" y="577"/>
                  </a:cubicBezTo>
                  <a:cubicBezTo>
                    <a:pt x="239" y="591"/>
                    <a:pt x="253" y="597"/>
                    <a:pt x="266" y="597"/>
                  </a:cubicBezTo>
                  <a:cubicBezTo>
                    <a:pt x="285" y="597"/>
                    <a:pt x="303" y="584"/>
                    <a:pt x="298" y="560"/>
                  </a:cubicBezTo>
                  <a:cubicBezTo>
                    <a:pt x="281" y="461"/>
                    <a:pt x="240" y="370"/>
                    <a:pt x="207" y="287"/>
                  </a:cubicBezTo>
                  <a:cubicBezTo>
                    <a:pt x="165" y="196"/>
                    <a:pt x="132" y="105"/>
                    <a:pt x="83" y="22"/>
                  </a:cubicBezTo>
                  <a:cubicBezTo>
                    <a:pt x="77" y="7"/>
                    <a:pt x="63" y="0"/>
                    <a:pt x="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6679250" y="4086625"/>
              <a:ext cx="69200" cy="100925"/>
            </a:xfrm>
            <a:custGeom>
              <a:rect b="b" l="l" r="r" t="t"/>
              <a:pathLst>
                <a:path extrusionOk="0" h="4037" w="2768">
                  <a:moveTo>
                    <a:pt x="531" y="763"/>
                  </a:moveTo>
                  <a:cubicBezTo>
                    <a:pt x="531" y="772"/>
                    <a:pt x="531" y="788"/>
                    <a:pt x="539" y="796"/>
                  </a:cubicBezTo>
                  <a:cubicBezTo>
                    <a:pt x="523" y="805"/>
                    <a:pt x="514" y="813"/>
                    <a:pt x="506" y="830"/>
                  </a:cubicBezTo>
                  <a:cubicBezTo>
                    <a:pt x="506" y="821"/>
                    <a:pt x="514" y="805"/>
                    <a:pt x="514" y="796"/>
                  </a:cubicBezTo>
                  <a:cubicBezTo>
                    <a:pt x="514" y="788"/>
                    <a:pt x="523" y="772"/>
                    <a:pt x="523" y="763"/>
                  </a:cubicBezTo>
                  <a:close/>
                  <a:moveTo>
                    <a:pt x="932" y="1"/>
                  </a:moveTo>
                  <a:cubicBezTo>
                    <a:pt x="900" y="1"/>
                    <a:pt x="868" y="3"/>
                    <a:pt x="837" y="9"/>
                  </a:cubicBezTo>
                  <a:cubicBezTo>
                    <a:pt x="630" y="42"/>
                    <a:pt x="498" y="216"/>
                    <a:pt x="423" y="399"/>
                  </a:cubicBezTo>
                  <a:cubicBezTo>
                    <a:pt x="332" y="606"/>
                    <a:pt x="274" y="830"/>
                    <a:pt x="224" y="1053"/>
                  </a:cubicBezTo>
                  <a:cubicBezTo>
                    <a:pt x="133" y="1509"/>
                    <a:pt x="100" y="1981"/>
                    <a:pt x="75" y="2445"/>
                  </a:cubicBezTo>
                  <a:cubicBezTo>
                    <a:pt x="59" y="2727"/>
                    <a:pt x="42" y="3017"/>
                    <a:pt x="25" y="3307"/>
                  </a:cubicBezTo>
                  <a:cubicBezTo>
                    <a:pt x="17" y="3440"/>
                    <a:pt x="1" y="3580"/>
                    <a:pt x="1" y="3721"/>
                  </a:cubicBezTo>
                  <a:cubicBezTo>
                    <a:pt x="1" y="3821"/>
                    <a:pt x="17" y="3928"/>
                    <a:pt x="100" y="3995"/>
                  </a:cubicBezTo>
                  <a:cubicBezTo>
                    <a:pt x="108" y="4028"/>
                    <a:pt x="141" y="4036"/>
                    <a:pt x="166" y="4036"/>
                  </a:cubicBezTo>
                  <a:cubicBezTo>
                    <a:pt x="257" y="4036"/>
                    <a:pt x="332" y="3912"/>
                    <a:pt x="241" y="3845"/>
                  </a:cubicBezTo>
                  <a:cubicBezTo>
                    <a:pt x="233" y="3837"/>
                    <a:pt x="224" y="3829"/>
                    <a:pt x="216" y="3812"/>
                  </a:cubicBezTo>
                  <a:cubicBezTo>
                    <a:pt x="233" y="3680"/>
                    <a:pt x="249" y="3547"/>
                    <a:pt x="257" y="3406"/>
                  </a:cubicBezTo>
                  <a:cubicBezTo>
                    <a:pt x="274" y="3216"/>
                    <a:pt x="299" y="3025"/>
                    <a:pt x="315" y="2843"/>
                  </a:cubicBezTo>
                  <a:cubicBezTo>
                    <a:pt x="357" y="2454"/>
                    <a:pt x="407" y="2072"/>
                    <a:pt x="465" y="1691"/>
                  </a:cubicBezTo>
                  <a:cubicBezTo>
                    <a:pt x="489" y="1517"/>
                    <a:pt x="514" y="1335"/>
                    <a:pt x="556" y="1169"/>
                  </a:cubicBezTo>
                  <a:cubicBezTo>
                    <a:pt x="589" y="1020"/>
                    <a:pt x="672" y="912"/>
                    <a:pt x="813" y="854"/>
                  </a:cubicBezTo>
                  <a:cubicBezTo>
                    <a:pt x="900" y="823"/>
                    <a:pt x="994" y="810"/>
                    <a:pt x="1090" y="810"/>
                  </a:cubicBezTo>
                  <a:cubicBezTo>
                    <a:pt x="1294" y="810"/>
                    <a:pt x="1508" y="870"/>
                    <a:pt x="1683" y="937"/>
                  </a:cubicBezTo>
                  <a:cubicBezTo>
                    <a:pt x="2014" y="1062"/>
                    <a:pt x="2304" y="1252"/>
                    <a:pt x="2528" y="1517"/>
                  </a:cubicBezTo>
                  <a:cubicBezTo>
                    <a:pt x="2550" y="1540"/>
                    <a:pt x="2582" y="1552"/>
                    <a:pt x="2613" y="1552"/>
                  </a:cubicBezTo>
                  <a:cubicBezTo>
                    <a:pt x="2650" y="1552"/>
                    <a:pt x="2684" y="1533"/>
                    <a:pt x="2693" y="1492"/>
                  </a:cubicBezTo>
                  <a:cubicBezTo>
                    <a:pt x="2768" y="1277"/>
                    <a:pt x="2644" y="1095"/>
                    <a:pt x="2503" y="937"/>
                  </a:cubicBezTo>
                  <a:cubicBezTo>
                    <a:pt x="2370" y="772"/>
                    <a:pt x="2213" y="631"/>
                    <a:pt x="2047" y="506"/>
                  </a:cubicBezTo>
                  <a:cubicBezTo>
                    <a:pt x="1873" y="374"/>
                    <a:pt x="1683" y="266"/>
                    <a:pt x="1492" y="175"/>
                  </a:cubicBezTo>
                  <a:cubicBezTo>
                    <a:pt x="1322" y="97"/>
                    <a:pt x="1121" y="1"/>
                    <a:pt x="9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6741725" y="4159900"/>
              <a:ext cx="27875" cy="59825"/>
            </a:xfrm>
            <a:custGeom>
              <a:rect b="b" l="l" r="r" t="t"/>
              <a:pathLst>
                <a:path extrusionOk="0" h="2393" w="1115">
                  <a:moveTo>
                    <a:pt x="758" y="1876"/>
                  </a:moveTo>
                  <a:cubicBezTo>
                    <a:pt x="750" y="1900"/>
                    <a:pt x="750" y="1925"/>
                    <a:pt x="741" y="1950"/>
                  </a:cubicBezTo>
                  <a:lnTo>
                    <a:pt x="708" y="1950"/>
                  </a:lnTo>
                  <a:cubicBezTo>
                    <a:pt x="725" y="1925"/>
                    <a:pt x="741" y="1900"/>
                    <a:pt x="758" y="1876"/>
                  </a:cubicBezTo>
                  <a:close/>
                  <a:moveTo>
                    <a:pt x="711" y="1"/>
                  </a:moveTo>
                  <a:cubicBezTo>
                    <a:pt x="672" y="1"/>
                    <a:pt x="628" y="31"/>
                    <a:pt x="634" y="78"/>
                  </a:cubicBezTo>
                  <a:cubicBezTo>
                    <a:pt x="658" y="219"/>
                    <a:pt x="667" y="359"/>
                    <a:pt x="692" y="500"/>
                  </a:cubicBezTo>
                  <a:cubicBezTo>
                    <a:pt x="716" y="641"/>
                    <a:pt x="741" y="782"/>
                    <a:pt x="758" y="923"/>
                  </a:cubicBezTo>
                  <a:cubicBezTo>
                    <a:pt x="766" y="989"/>
                    <a:pt x="774" y="1055"/>
                    <a:pt x="783" y="1130"/>
                  </a:cubicBezTo>
                  <a:cubicBezTo>
                    <a:pt x="750" y="1296"/>
                    <a:pt x="692" y="1453"/>
                    <a:pt x="609" y="1602"/>
                  </a:cubicBezTo>
                  <a:cubicBezTo>
                    <a:pt x="542" y="1718"/>
                    <a:pt x="460" y="1818"/>
                    <a:pt x="368" y="1909"/>
                  </a:cubicBezTo>
                  <a:cubicBezTo>
                    <a:pt x="344" y="1942"/>
                    <a:pt x="310" y="1967"/>
                    <a:pt x="286" y="2008"/>
                  </a:cubicBezTo>
                  <a:cubicBezTo>
                    <a:pt x="228" y="2008"/>
                    <a:pt x="153" y="2008"/>
                    <a:pt x="87" y="1992"/>
                  </a:cubicBezTo>
                  <a:cubicBezTo>
                    <a:pt x="81" y="1990"/>
                    <a:pt x="75" y="1989"/>
                    <a:pt x="69" y="1989"/>
                  </a:cubicBezTo>
                  <a:cubicBezTo>
                    <a:pt x="28" y="1989"/>
                    <a:pt x="1" y="2038"/>
                    <a:pt x="37" y="2074"/>
                  </a:cubicBezTo>
                  <a:cubicBezTo>
                    <a:pt x="120" y="2132"/>
                    <a:pt x="203" y="2157"/>
                    <a:pt x="294" y="2166"/>
                  </a:cubicBezTo>
                  <a:cubicBezTo>
                    <a:pt x="310" y="2190"/>
                    <a:pt x="344" y="2207"/>
                    <a:pt x="377" y="2224"/>
                  </a:cubicBezTo>
                  <a:cubicBezTo>
                    <a:pt x="402" y="2232"/>
                    <a:pt x="418" y="2232"/>
                    <a:pt x="443" y="2240"/>
                  </a:cubicBezTo>
                  <a:lnTo>
                    <a:pt x="435" y="2240"/>
                  </a:lnTo>
                  <a:cubicBezTo>
                    <a:pt x="403" y="2303"/>
                    <a:pt x="469" y="2373"/>
                    <a:pt x="525" y="2373"/>
                  </a:cubicBezTo>
                  <a:cubicBezTo>
                    <a:pt x="528" y="2373"/>
                    <a:pt x="531" y="2373"/>
                    <a:pt x="534" y="2373"/>
                  </a:cubicBezTo>
                  <a:cubicBezTo>
                    <a:pt x="556" y="2371"/>
                    <a:pt x="578" y="2369"/>
                    <a:pt x="599" y="2369"/>
                  </a:cubicBezTo>
                  <a:cubicBezTo>
                    <a:pt x="657" y="2369"/>
                    <a:pt x="712" y="2377"/>
                    <a:pt x="766" y="2389"/>
                  </a:cubicBezTo>
                  <a:cubicBezTo>
                    <a:pt x="773" y="2392"/>
                    <a:pt x="779" y="2393"/>
                    <a:pt x="786" y="2393"/>
                  </a:cubicBezTo>
                  <a:cubicBezTo>
                    <a:pt x="828" y="2393"/>
                    <a:pt x="867" y="2350"/>
                    <a:pt x="874" y="2306"/>
                  </a:cubicBezTo>
                  <a:cubicBezTo>
                    <a:pt x="874" y="2306"/>
                    <a:pt x="874" y="2306"/>
                    <a:pt x="874" y="2298"/>
                  </a:cubicBezTo>
                  <a:lnTo>
                    <a:pt x="990" y="2298"/>
                  </a:lnTo>
                  <a:cubicBezTo>
                    <a:pt x="1064" y="2298"/>
                    <a:pt x="1114" y="2248"/>
                    <a:pt x="1089" y="2174"/>
                  </a:cubicBezTo>
                  <a:cubicBezTo>
                    <a:pt x="1073" y="2116"/>
                    <a:pt x="1056" y="2066"/>
                    <a:pt x="1048" y="2008"/>
                  </a:cubicBezTo>
                  <a:cubicBezTo>
                    <a:pt x="1056" y="1884"/>
                    <a:pt x="1040" y="1751"/>
                    <a:pt x="1031" y="1635"/>
                  </a:cubicBezTo>
                  <a:cubicBezTo>
                    <a:pt x="1031" y="1619"/>
                    <a:pt x="1031" y="1594"/>
                    <a:pt x="1023" y="1577"/>
                  </a:cubicBezTo>
                  <a:cubicBezTo>
                    <a:pt x="1031" y="1337"/>
                    <a:pt x="1056" y="1088"/>
                    <a:pt x="998" y="856"/>
                  </a:cubicBezTo>
                  <a:cubicBezTo>
                    <a:pt x="990" y="815"/>
                    <a:pt x="973" y="790"/>
                    <a:pt x="940" y="782"/>
                  </a:cubicBezTo>
                  <a:cubicBezTo>
                    <a:pt x="932" y="716"/>
                    <a:pt x="924" y="649"/>
                    <a:pt x="907" y="591"/>
                  </a:cubicBezTo>
                  <a:cubicBezTo>
                    <a:pt x="890" y="500"/>
                    <a:pt x="882" y="401"/>
                    <a:pt x="857" y="310"/>
                  </a:cubicBezTo>
                  <a:cubicBezTo>
                    <a:pt x="832" y="219"/>
                    <a:pt x="791" y="136"/>
                    <a:pt x="766" y="36"/>
                  </a:cubicBezTo>
                  <a:cubicBezTo>
                    <a:pt x="757" y="11"/>
                    <a:pt x="735" y="1"/>
                    <a:pt x="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6589975" y="4364400"/>
              <a:ext cx="3950" cy="2875"/>
            </a:xfrm>
            <a:custGeom>
              <a:rect b="b" l="l" r="r" t="t"/>
              <a:pathLst>
                <a:path extrusionOk="0" h="115" w="158">
                  <a:moveTo>
                    <a:pt x="100" y="1"/>
                  </a:moveTo>
                  <a:cubicBezTo>
                    <a:pt x="92" y="1"/>
                    <a:pt x="75" y="9"/>
                    <a:pt x="67" y="9"/>
                  </a:cubicBezTo>
                  <a:cubicBezTo>
                    <a:pt x="50" y="17"/>
                    <a:pt x="34" y="26"/>
                    <a:pt x="25" y="34"/>
                  </a:cubicBezTo>
                  <a:cubicBezTo>
                    <a:pt x="9" y="34"/>
                    <a:pt x="1" y="42"/>
                    <a:pt x="1" y="51"/>
                  </a:cubicBezTo>
                  <a:cubicBezTo>
                    <a:pt x="1" y="59"/>
                    <a:pt x="1" y="75"/>
                    <a:pt x="1" y="84"/>
                  </a:cubicBezTo>
                  <a:cubicBezTo>
                    <a:pt x="9" y="92"/>
                    <a:pt x="9" y="109"/>
                    <a:pt x="25" y="109"/>
                  </a:cubicBezTo>
                  <a:cubicBezTo>
                    <a:pt x="30" y="113"/>
                    <a:pt x="34" y="115"/>
                    <a:pt x="39" y="115"/>
                  </a:cubicBezTo>
                  <a:cubicBezTo>
                    <a:pt x="44" y="115"/>
                    <a:pt x="50" y="113"/>
                    <a:pt x="59" y="109"/>
                  </a:cubicBezTo>
                  <a:cubicBezTo>
                    <a:pt x="67" y="100"/>
                    <a:pt x="83" y="92"/>
                    <a:pt x="100" y="84"/>
                  </a:cubicBezTo>
                  <a:lnTo>
                    <a:pt x="108" y="84"/>
                  </a:lnTo>
                  <a:lnTo>
                    <a:pt x="117" y="75"/>
                  </a:lnTo>
                  <a:cubicBezTo>
                    <a:pt x="125" y="75"/>
                    <a:pt x="133" y="67"/>
                    <a:pt x="133" y="67"/>
                  </a:cubicBezTo>
                  <a:cubicBezTo>
                    <a:pt x="141" y="59"/>
                    <a:pt x="141" y="51"/>
                    <a:pt x="150" y="42"/>
                  </a:cubicBezTo>
                  <a:cubicBezTo>
                    <a:pt x="150" y="34"/>
                    <a:pt x="158" y="26"/>
                    <a:pt x="150" y="17"/>
                  </a:cubicBezTo>
                  <a:cubicBezTo>
                    <a:pt x="150" y="9"/>
                    <a:pt x="141" y="1"/>
                    <a:pt x="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608950" y="4353800"/>
              <a:ext cx="20175" cy="17125"/>
            </a:xfrm>
            <a:custGeom>
              <a:rect b="b" l="l" r="r" t="t"/>
              <a:pathLst>
                <a:path extrusionOk="0" h="685" w="807">
                  <a:moveTo>
                    <a:pt x="771" y="0"/>
                  </a:moveTo>
                  <a:cubicBezTo>
                    <a:pt x="767" y="0"/>
                    <a:pt x="762" y="1"/>
                    <a:pt x="758" y="2"/>
                  </a:cubicBezTo>
                  <a:cubicBezTo>
                    <a:pt x="725" y="19"/>
                    <a:pt x="700" y="44"/>
                    <a:pt x="675" y="69"/>
                  </a:cubicBezTo>
                  <a:cubicBezTo>
                    <a:pt x="642" y="93"/>
                    <a:pt x="617" y="127"/>
                    <a:pt x="584" y="151"/>
                  </a:cubicBezTo>
                  <a:cubicBezTo>
                    <a:pt x="526" y="209"/>
                    <a:pt x="468" y="267"/>
                    <a:pt x="410" y="317"/>
                  </a:cubicBezTo>
                  <a:cubicBezTo>
                    <a:pt x="294" y="425"/>
                    <a:pt x="161" y="524"/>
                    <a:pt x="37" y="615"/>
                  </a:cubicBezTo>
                  <a:cubicBezTo>
                    <a:pt x="1" y="637"/>
                    <a:pt x="28" y="685"/>
                    <a:pt x="58" y="685"/>
                  </a:cubicBezTo>
                  <a:cubicBezTo>
                    <a:pt x="62" y="685"/>
                    <a:pt x="66" y="684"/>
                    <a:pt x="70" y="682"/>
                  </a:cubicBezTo>
                  <a:cubicBezTo>
                    <a:pt x="211" y="591"/>
                    <a:pt x="352" y="508"/>
                    <a:pt x="476" y="400"/>
                  </a:cubicBezTo>
                  <a:cubicBezTo>
                    <a:pt x="542" y="342"/>
                    <a:pt x="600" y="292"/>
                    <a:pt x="658" y="234"/>
                  </a:cubicBezTo>
                  <a:cubicBezTo>
                    <a:pt x="692" y="201"/>
                    <a:pt x="716" y="176"/>
                    <a:pt x="741" y="143"/>
                  </a:cubicBezTo>
                  <a:cubicBezTo>
                    <a:pt x="766" y="110"/>
                    <a:pt x="791" y="77"/>
                    <a:pt x="799" y="35"/>
                  </a:cubicBezTo>
                  <a:cubicBezTo>
                    <a:pt x="806" y="15"/>
                    <a:pt x="790" y="0"/>
                    <a:pt x="7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6631825" y="4342275"/>
              <a:ext cx="10450" cy="9400"/>
            </a:xfrm>
            <a:custGeom>
              <a:rect b="b" l="l" r="r" t="t"/>
              <a:pathLst>
                <a:path extrusionOk="0" h="376" w="418">
                  <a:moveTo>
                    <a:pt x="370" y="0"/>
                  </a:moveTo>
                  <a:cubicBezTo>
                    <a:pt x="363" y="0"/>
                    <a:pt x="355" y="2"/>
                    <a:pt x="348" y="8"/>
                  </a:cubicBezTo>
                  <a:cubicBezTo>
                    <a:pt x="323" y="24"/>
                    <a:pt x="290" y="49"/>
                    <a:pt x="265" y="66"/>
                  </a:cubicBezTo>
                  <a:cubicBezTo>
                    <a:pt x="241" y="90"/>
                    <a:pt x="216" y="115"/>
                    <a:pt x="191" y="140"/>
                  </a:cubicBezTo>
                  <a:cubicBezTo>
                    <a:pt x="133" y="182"/>
                    <a:pt x="83" y="231"/>
                    <a:pt x="33" y="281"/>
                  </a:cubicBezTo>
                  <a:cubicBezTo>
                    <a:pt x="9" y="298"/>
                    <a:pt x="0" y="331"/>
                    <a:pt x="25" y="356"/>
                  </a:cubicBezTo>
                  <a:cubicBezTo>
                    <a:pt x="34" y="369"/>
                    <a:pt x="48" y="375"/>
                    <a:pt x="63" y="375"/>
                  </a:cubicBezTo>
                  <a:cubicBezTo>
                    <a:pt x="76" y="375"/>
                    <a:pt x="89" y="371"/>
                    <a:pt x="100" y="364"/>
                  </a:cubicBezTo>
                  <a:cubicBezTo>
                    <a:pt x="158" y="322"/>
                    <a:pt x="216" y="273"/>
                    <a:pt x="265" y="223"/>
                  </a:cubicBezTo>
                  <a:cubicBezTo>
                    <a:pt x="290" y="198"/>
                    <a:pt x="307" y="173"/>
                    <a:pt x="332" y="148"/>
                  </a:cubicBezTo>
                  <a:cubicBezTo>
                    <a:pt x="357" y="124"/>
                    <a:pt x="381" y="90"/>
                    <a:pt x="398" y="57"/>
                  </a:cubicBezTo>
                  <a:cubicBezTo>
                    <a:pt x="418" y="31"/>
                    <a:pt x="396" y="0"/>
                    <a:pt x="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6749275" y="4254375"/>
              <a:ext cx="10775" cy="5950"/>
            </a:xfrm>
            <a:custGeom>
              <a:rect b="b" l="l" r="r" t="t"/>
              <a:pathLst>
                <a:path extrusionOk="0" h="238" w="431">
                  <a:moveTo>
                    <a:pt x="333" y="1"/>
                  </a:moveTo>
                  <a:cubicBezTo>
                    <a:pt x="319" y="1"/>
                    <a:pt x="304" y="6"/>
                    <a:pt x="290" y="11"/>
                  </a:cubicBezTo>
                  <a:cubicBezTo>
                    <a:pt x="265" y="19"/>
                    <a:pt x="232" y="27"/>
                    <a:pt x="207" y="44"/>
                  </a:cubicBezTo>
                  <a:cubicBezTo>
                    <a:pt x="158" y="60"/>
                    <a:pt x="108" y="85"/>
                    <a:pt x="50" y="110"/>
                  </a:cubicBezTo>
                  <a:cubicBezTo>
                    <a:pt x="17" y="127"/>
                    <a:pt x="0" y="168"/>
                    <a:pt x="17" y="201"/>
                  </a:cubicBezTo>
                  <a:cubicBezTo>
                    <a:pt x="29" y="226"/>
                    <a:pt x="52" y="237"/>
                    <a:pt x="80" y="237"/>
                  </a:cubicBezTo>
                  <a:cubicBezTo>
                    <a:pt x="89" y="237"/>
                    <a:pt x="98" y="236"/>
                    <a:pt x="108" y="234"/>
                  </a:cubicBezTo>
                  <a:cubicBezTo>
                    <a:pt x="158" y="218"/>
                    <a:pt x="216" y="201"/>
                    <a:pt x="265" y="176"/>
                  </a:cubicBezTo>
                  <a:cubicBezTo>
                    <a:pt x="290" y="168"/>
                    <a:pt x="323" y="160"/>
                    <a:pt x="348" y="151"/>
                  </a:cubicBezTo>
                  <a:cubicBezTo>
                    <a:pt x="371" y="144"/>
                    <a:pt x="393" y="130"/>
                    <a:pt x="403" y="102"/>
                  </a:cubicBezTo>
                  <a:lnTo>
                    <a:pt x="403" y="102"/>
                  </a:lnTo>
                  <a:cubicBezTo>
                    <a:pt x="404" y="101"/>
                    <a:pt x="406" y="97"/>
                    <a:pt x="406" y="93"/>
                  </a:cubicBezTo>
                  <a:lnTo>
                    <a:pt x="406" y="93"/>
                  </a:lnTo>
                  <a:cubicBezTo>
                    <a:pt x="406" y="93"/>
                    <a:pt x="406" y="93"/>
                    <a:pt x="406" y="93"/>
                  </a:cubicBezTo>
                  <a:cubicBezTo>
                    <a:pt x="414" y="85"/>
                    <a:pt x="423" y="77"/>
                    <a:pt x="423" y="69"/>
                  </a:cubicBezTo>
                  <a:cubicBezTo>
                    <a:pt x="431" y="44"/>
                    <a:pt x="423" y="27"/>
                    <a:pt x="398" y="11"/>
                  </a:cubicBezTo>
                  <a:cubicBezTo>
                    <a:pt x="390" y="11"/>
                    <a:pt x="381" y="11"/>
                    <a:pt x="373" y="2"/>
                  </a:cubicBezTo>
                  <a:cubicBezTo>
                    <a:pt x="365" y="2"/>
                    <a:pt x="356" y="2"/>
                    <a:pt x="365" y="11"/>
                  </a:cubicBezTo>
                  <a:cubicBezTo>
                    <a:pt x="354" y="4"/>
                    <a:pt x="344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6760850" y="4249650"/>
              <a:ext cx="17225" cy="4900"/>
            </a:xfrm>
            <a:custGeom>
              <a:rect b="b" l="l" r="r" t="t"/>
              <a:pathLst>
                <a:path extrusionOk="0" h="196" w="689">
                  <a:moveTo>
                    <a:pt x="498" y="1"/>
                  </a:moveTo>
                  <a:cubicBezTo>
                    <a:pt x="449" y="1"/>
                    <a:pt x="399" y="1"/>
                    <a:pt x="349" y="9"/>
                  </a:cubicBezTo>
                  <a:cubicBezTo>
                    <a:pt x="250" y="26"/>
                    <a:pt x="150" y="50"/>
                    <a:pt x="59" y="92"/>
                  </a:cubicBezTo>
                  <a:cubicBezTo>
                    <a:pt x="0" y="114"/>
                    <a:pt x="26" y="195"/>
                    <a:pt x="86" y="195"/>
                  </a:cubicBezTo>
                  <a:cubicBezTo>
                    <a:pt x="93" y="195"/>
                    <a:pt x="101" y="194"/>
                    <a:pt x="109" y="191"/>
                  </a:cubicBezTo>
                  <a:cubicBezTo>
                    <a:pt x="192" y="158"/>
                    <a:pt x="275" y="142"/>
                    <a:pt x="366" y="133"/>
                  </a:cubicBezTo>
                  <a:cubicBezTo>
                    <a:pt x="415" y="125"/>
                    <a:pt x="457" y="117"/>
                    <a:pt x="498" y="117"/>
                  </a:cubicBezTo>
                  <a:cubicBezTo>
                    <a:pt x="548" y="117"/>
                    <a:pt x="589" y="117"/>
                    <a:pt x="639" y="108"/>
                  </a:cubicBezTo>
                  <a:cubicBezTo>
                    <a:pt x="681" y="100"/>
                    <a:pt x="689" y="34"/>
                    <a:pt x="647" y="26"/>
                  </a:cubicBezTo>
                  <a:cubicBezTo>
                    <a:pt x="598" y="9"/>
                    <a:pt x="556" y="1"/>
                    <a:pt x="4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6774950" y="4244375"/>
              <a:ext cx="11625" cy="3850"/>
            </a:xfrm>
            <a:custGeom>
              <a:rect b="b" l="l" r="r" t="t"/>
              <a:pathLst>
                <a:path extrusionOk="0" h="154" w="465">
                  <a:moveTo>
                    <a:pt x="110" y="1"/>
                  </a:moveTo>
                  <a:cubicBezTo>
                    <a:pt x="90" y="1"/>
                    <a:pt x="70" y="2"/>
                    <a:pt x="50" y="5"/>
                  </a:cubicBezTo>
                  <a:cubicBezTo>
                    <a:pt x="25" y="13"/>
                    <a:pt x="9" y="29"/>
                    <a:pt x="9" y="54"/>
                  </a:cubicBezTo>
                  <a:cubicBezTo>
                    <a:pt x="1" y="71"/>
                    <a:pt x="17" y="96"/>
                    <a:pt x="34" y="104"/>
                  </a:cubicBezTo>
                  <a:cubicBezTo>
                    <a:pt x="92" y="129"/>
                    <a:pt x="158" y="129"/>
                    <a:pt x="216" y="137"/>
                  </a:cubicBezTo>
                  <a:cubicBezTo>
                    <a:pt x="274" y="145"/>
                    <a:pt x="332" y="145"/>
                    <a:pt x="390" y="154"/>
                  </a:cubicBezTo>
                  <a:cubicBezTo>
                    <a:pt x="423" y="154"/>
                    <a:pt x="456" y="129"/>
                    <a:pt x="465" y="96"/>
                  </a:cubicBezTo>
                  <a:cubicBezTo>
                    <a:pt x="465" y="63"/>
                    <a:pt x="440" y="29"/>
                    <a:pt x="407" y="29"/>
                  </a:cubicBezTo>
                  <a:cubicBezTo>
                    <a:pt x="349" y="21"/>
                    <a:pt x="291" y="13"/>
                    <a:pt x="233" y="5"/>
                  </a:cubicBezTo>
                  <a:cubicBezTo>
                    <a:pt x="194" y="5"/>
                    <a:pt x="152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6592250" y="4283625"/>
              <a:ext cx="35750" cy="8425"/>
            </a:xfrm>
            <a:custGeom>
              <a:rect b="b" l="l" r="r" t="t"/>
              <a:pathLst>
                <a:path extrusionOk="0" h="337" w="1430">
                  <a:moveTo>
                    <a:pt x="738" y="1"/>
                  </a:moveTo>
                  <a:cubicBezTo>
                    <a:pt x="606" y="1"/>
                    <a:pt x="465" y="9"/>
                    <a:pt x="332" y="50"/>
                  </a:cubicBezTo>
                  <a:cubicBezTo>
                    <a:pt x="266" y="67"/>
                    <a:pt x="208" y="100"/>
                    <a:pt x="150" y="141"/>
                  </a:cubicBezTo>
                  <a:cubicBezTo>
                    <a:pt x="100" y="175"/>
                    <a:pt x="42" y="199"/>
                    <a:pt x="9" y="266"/>
                  </a:cubicBezTo>
                  <a:cubicBezTo>
                    <a:pt x="1" y="291"/>
                    <a:pt x="17" y="332"/>
                    <a:pt x="50" y="332"/>
                  </a:cubicBezTo>
                  <a:cubicBezTo>
                    <a:pt x="62" y="335"/>
                    <a:pt x="73" y="336"/>
                    <a:pt x="84" y="336"/>
                  </a:cubicBezTo>
                  <a:cubicBezTo>
                    <a:pt x="130" y="336"/>
                    <a:pt x="176" y="312"/>
                    <a:pt x="216" y="299"/>
                  </a:cubicBezTo>
                  <a:lnTo>
                    <a:pt x="374" y="257"/>
                  </a:lnTo>
                  <a:cubicBezTo>
                    <a:pt x="490" y="224"/>
                    <a:pt x="606" y="216"/>
                    <a:pt x="730" y="208"/>
                  </a:cubicBezTo>
                  <a:cubicBezTo>
                    <a:pt x="791" y="208"/>
                    <a:pt x="856" y="205"/>
                    <a:pt x="922" y="205"/>
                  </a:cubicBezTo>
                  <a:cubicBezTo>
                    <a:pt x="1054" y="205"/>
                    <a:pt x="1188" y="216"/>
                    <a:pt x="1293" y="282"/>
                  </a:cubicBezTo>
                  <a:cubicBezTo>
                    <a:pt x="1307" y="292"/>
                    <a:pt x="1322" y="296"/>
                    <a:pt x="1335" y="296"/>
                  </a:cubicBezTo>
                  <a:cubicBezTo>
                    <a:pt x="1391" y="296"/>
                    <a:pt x="1430" y="222"/>
                    <a:pt x="1376" y="175"/>
                  </a:cubicBezTo>
                  <a:cubicBezTo>
                    <a:pt x="1202" y="17"/>
                    <a:pt x="970" y="1"/>
                    <a:pt x="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6568850" y="4294325"/>
              <a:ext cx="12025" cy="9425"/>
            </a:xfrm>
            <a:custGeom>
              <a:rect b="b" l="l" r="r" t="t"/>
              <a:pathLst>
                <a:path extrusionOk="0" h="377" w="481">
                  <a:moveTo>
                    <a:pt x="400" y="1"/>
                  </a:moveTo>
                  <a:cubicBezTo>
                    <a:pt x="386" y="1"/>
                    <a:pt x="370" y="5"/>
                    <a:pt x="357" y="12"/>
                  </a:cubicBezTo>
                  <a:cubicBezTo>
                    <a:pt x="299" y="61"/>
                    <a:pt x="241" y="111"/>
                    <a:pt x="174" y="153"/>
                  </a:cubicBezTo>
                  <a:cubicBezTo>
                    <a:pt x="150" y="177"/>
                    <a:pt x="116" y="202"/>
                    <a:pt x="92" y="227"/>
                  </a:cubicBezTo>
                  <a:cubicBezTo>
                    <a:pt x="58" y="252"/>
                    <a:pt x="25" y="285"/>
                    <a:pt x="17" y="318"/>
                  </a:cubicBezTo>
                  <a:cubicBezTo>
                    <a:pt x="0" y="351"/>
                    <a:pt x="25" y="376"/>
                    <a:pt x="50" y="376"/>
                  </a:cubicBezTo>
                  <a:cubicBezTo>
                    <a:pt x="92" y="368"/>
                    <a:pt x="133" y="343"/>
                    <a:pt x="166" y="327"/>
                  </a:cubicBezTo>
                  <a:cubicBezTo>
                    <a:pt x="199" y="302"/>
                    <a:pt x="232" y="285"/>
                    <a:pt x="257" y="260"/>
                  </a:cubicBezTo>
                  <a:cubicBezTo>
                    <a:pt x="324" y="219"/>
                    <a:pt x="382" y="169"/>
                    <a:pt x="440" y="119"/>
                  </a:cubicBezTo>
                  <a:cubicBezTo>
                    <a:pt x="473" y="103"/>
                    <a:pt x="481" y="53"/>
                    <a:pt x="456" y="28"/>
                  </a:cubicBezTo>
                  <a:cubicBezTo>
                    <a:pt x="442" y="9"/>
                    <a:pt x="421" y="1"/>
                    <a:pt x="4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6676775" y="4379275"/>
              <a:ext cx="77475" cy="88225"/>
            </a:xfrm>
            <a:custGeom>
              <a:rect b="b" l="l" r="r" t="t"/>
              <a:pathLst>
                <a:path extrusionOk="0" h="3529" w="3099">
                  <a:moveTo>
                    <a:pt x="2776" y="549"/>
                  </a:moveTo>
                  <a:lnTo>
                    <a:pt x="2776" y="549"/>
                  </a:lnTo>
                  <a:cubicBezTo>
                    <a:pt x="2726" y="657"/>
                    <a:pt x="2627" y="732"/>
                    <a:pt x="2536" y="806"/>
                  </a:cubicBezTo>
                  <a:cubicBezTo>
                    <a:pt x="2569" y="765"/>
                    <a:pt x="2602" y="723"/>
                    <a:pt x="2635" y="690"/>
                  </a:cubicBezTo>
                  <a:lnTo>
                    <a:pt x="2693" y="624"/>
                  </a:lnTo>
                  <a:cubicBezTo>
                    <a:pt x="2718" y="599"/>
                    <a:pt x="2743" y="574"/>
                    <a:pt x="2776" y="549"/>
                  </a:cubicBezTo>
                  <a:close/>
                  <a:moveTo>
                    <a:pt x="2903" y="1"/>
                  </a:moveTo>
                  <a:cubicBezTo>
                    <a:pt x="2847" y="1"/>
                    <a:pt x="2790" y="41"/>
                    <a:pt x="2776" y="102"/>
                  </a:cubicBezTo>
                  <a:cubicBezTo>
                    <a:pt x="2734" y="276"/>
                    <a:pt x="2577" y="408"/>
                    <a:pt x="2453" y="533"/>
                  </a:cubicBezTo>
                  <a:cubicBezTo>
                    <a:pt x="2304" y="698"/>
                    <a:pt x="2196" y="881"/>
                    <a:pt x="2105" y="1080"/>
                  </a:cubicBezTo>
                  <a:cubicBezTo>
                    <a:pt x="1914" y="1494"/>
                    <a:pt x="1699" y="1892"/>
                    <a:pt x="1450" y="2273"/>
                  </a:cubicBezTo>
                  <a:cubicBezTo>
                    <a:pt x="1309" y="2488"/>
                    <a:pt x="1152" y="2695"/>
                    <a:pt x="1028" y="2919"/>
                  </a:cubicBezTo>
                  <a:cubicBezTo>
                    <a:pt x="1011" y="2952"/>
                    <a:pt x="1019" y="2985"/>
                    <a:pt x="1052" y="3002"/>
                  </a:cubicBezTo>
                  <a:cubicBezTo>
                    <a:pt x="1052" y="3002"/>
                    <a:pt x="1052" y="3010"/>
                    <a:pt x="1044" y="3010"/>
                  </a:cubicBezTo>
                  <a:cubicBezTo>
                    <a:pt x="762" y="3217"/>
                    <a:pt x="406" y="3399"/>
                    <a:pt x="50" y="3433"/>
                  </a:cubicBezTo>
                  <a:cubicBezTo>
                    <a:pt x="0" y="3433"/>
                    <a:pt x="0" y="3515"/>
                    <a:pt x="50" y="3524"/>
                  </a:cubicBezTo>
                  <a:cubicBezTo>
                    <a:pt x="82" y="3527"/>
                    <a:pt x="114" y="3528"/>
                    <a:pt x="146" y="3528"/>
                  </a:cubicBezTo>
                  <a:cubicBezTo>
                    <a:pt x="463" y="3528"/>
                    <a:pt x="748" y="3384"/>
                    <a:pt x="1019" y="3225"/>
                  </a:cubicBezTo>
                  <a:cubicBezTo>
                    <a:pt x="1293" y="3068"/>
                    <a:pt x="1541" y="2877"/>
                    <a:pt x="1715" y="2621"/>
                  </a:cubicBezTo>
                  <a:cubicBezTo>
                    <a:pt x="1906" y="2339"/>
                    <a:pt x="1964" y="2007"/>
                    <a:pt x="2105" y="1701"/>
                  </a:cubicBezTo>
                  <a:cubicBezTo>
                    <a:pt x="2171" y="1560"/>
                    <a:pt x="2246" y="1428"/>
                    <a:pt x="2345" y="1303"/>
                  </a:cubicBezTo>
                  <a:cubicBezTo>
                    <a:pt x="2444" y="1187"/>
                    <a:pt x="2552" y="1096"/>
                    <a:pt x="2676" y="997"/>
                  </a:cubicBezTo>
                  <a:cubicBezTo>
                    <a:pt x="2817" y="889"/>
                    <a:pt x="2950" y="765"/>
                    <a:pt x="3016" y="591"/>
                  </a:cubicBezTo>
                  <a:cubicBezTo>
                    <a:pt x="3049" y="483"/>
                    <a:pt x="3066" y="367"/>
                    <a:pt x="3049" y="259"/>
                  </a:cubicBezTo>
                  <a:cubicBezTo>
                    <a:pt x="3066" y="218"/>
                    <a:pt x="3074" y="185"/>
                    <a:pt x="3091" y="152"/>
                  </a:cubicBezTo>
                  <a:cubicBezTo>
                    <a:pt x="3099" y="127"/>
                    <a:pt x="3091" y="102"/>
                    <a:pt x="3074" y="85"/>
                  </a:cubicBezTo>
                  <a:cubicBezTo>
                    <a:pt x="3062" y="73"/>
                    <a:pt x="3045" y="65"/>
                    <a:pt x="3028" y="65"/>
                  </a:cubicBezTo>
                  <a:cubicBezTo>
                    <a:pt x="3021" y="65"/>
                    <a:pt x="3014" y="66"/>
                    <a:pt x="3008" y="69"/>
                  </a:cubicBezTo>
                  <a:cubicBezTo>
                    <a:pt x="3008" y="69"/>
                    <a:pt x="3008" y="77"/>
                    <a:pt x="3008" y="77"/>
                  </a:cubicBezTo>
                  <a:cubicBezTo>
                    <a:pt x="2986" y="23"/>
                    <a:pt x="2945" y="1"/>
                    <a:pt x="2903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6753200" y="4365675"/>
              <a:ext cx="59475" cy="61325"/>
            </a:xfrm>
            <a:custGeom>
              <a:rect b="b" l="l" r="r" t="t"/>
              <a:pathLst>
                <a:path extrusionOk="0" h="2453" w="2379">
                  <a:moveTo>
                    <a:pt x="172" y="1"/>
                  </a:moveTo>
                  <a:cubicBezTo>
                    <a:pt x="147" y="1"/>
                    <a:pt x="121" y="15"/>
                    <a:pt x="108" y="41"/>
                  </a:cubicBezTo>
                  <a:cubicBezTo>
                    <a:pt x="100" y="74"/>
                    <a:pt x="92" y="107"/>
                    <a:pt x="83" y="140"/>
                  </a:cubicBezTo>
                  <a:cubicBezTo>
                    <a:pt x="1" y="323"/>
                    <a:pt x="117" y="555"/>
                    <a:pt x="216" y="696"/>
                  </a:cubicBezTo>
                  <a:cubicBezTo>
                    <a:pt x="340" y="870"/>
                    <a:pt x="514" y="994"/>
                    <a:pt x="697" y="1085"/>
                  </a:cubicBezTo>
                  <a:cubicBezTo>
                    <a:pt x="895" y="1193"/>
                    <a:pt x="1103" y="1259"/>
                    <a:pt x="1301" y="1358"/>
                  </a:cubicBezTo>
                  <a:cubicBezTo>
                    <a:pt x="1500" y="1450"/>
                    <a:pt x="1683" y="1574"/>
                    <a:pt x="1848" y="1715"/>
                  </a:cubicBezTo>
                  <a:cubicBezTo>
                    <a:pt x="1931" y="1789"/>
                    <a:pt x="2022" y="1889"/>
                    <a:pt x="2080" y="2005"/>
                  </a:cubicBezTo>
                  <a:cubicBezTo>
                    <a:pt x="2080" y="2121"/>
                    <a:pt x="2080" y="2237"/>
                    <a:pt x="2105" y="2353"/>
                  </a:cubicBezTo>
                  <a:cubicBezTo>
                    <a:pt x="2122" y="2419"/>
                    <a:pt x="2171" y="2452"/>
                    <a:pt x="2221" y="2452"/>
                  </a:cubicBezTo>
                  <a:cubicBezTo>
                    <a:pt x="2271" y="2452"/>
                    <a:pt x="2320" y="2419"/>
                    <a:pt x="2337" y="2353"/>
                  </a:cubicBezTo>
                  <a:cubicBezTo>
                    <a:pt x="2378" y="2220"/>
                    <a:pt x="2362" y="2088"/>
                    <a:pt x="2312" y="1963"/>
                  </a:cubicBezTo>
                  <a:cubicBezTo>
                    <a:pt x="2304" y="1822"/>
                    <a:pt x="2304" y="1690"/>
                    <a:pt x="2246" y="1566"/>
                  </a:cubicBezTo>
                  <a:cubicBezTo>
                    <a:pt x="2155" y="1367"/>
                    <a:pt x="1989" y="1226"/>
                    <a:pt x="1799" y="1135"/>
                  </a:cubicBezTo>
                  <a:cubicBezTo>
                    <a:pt x="1409" y="928"/>
                    <a:pt x="920" y="961"/>
                    <a:pt x="564" y="687"/>
                  </a:cubicBezTo>
                  <a:cubicBezTo>
                    <a:pt x="465" y="613"/>
                    <a:pt x="390" y="513"/>
                    <a:pt x="340" y="397"/>
                  </a:cubicBezTo>
                  <a:cubicBezTo>
                    <a:pt x="315" y="356"/>
                    <a:pt x="307" y="323"/>
                    <a:pt x="291" y="281"/>
                  </a:cubicBezTo>
                  <a:cubicBezTo>
                    <a:pt x="282" y="232"/>
                    <a:pt x="274" y="182"/>
                    <a:pt x="249" y="132"/>
                  </a:cubicBezTo>
                  <a:cubicBezTo>
                    <a:pt x="249" y="124"/>
                    <a:pt x="249" y="124"/>
                    <a:pt x="249" y="116"/>
                  </a:cubicBezTo>
                  <a:cubicBezTo>
                    <a:pt x="241" y="91"/>
                    <a:pt x="233" y="66"/>
                    <a:pt x="224" y="41"/>
                  </a:cubicBezTo>
                  <a:cubicBezTo>
                    <a:pt x="216" y="13"/>
                    <a:pt x="195" y="1"/>
                    <a:pt x="172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6736850" y="4399825"/>
              <a:ext cx="62175" cy="21150"/>
            </a:xfrm>
            <a:custGeom>
              <a:rect b="b" l="l" r="r" t="t"/>
              <a:pathLst>
                <a:path extrusionOk="0" h="846" w="2487">
                  <a:moveTo>
                    <a:pt x="1061" y="1"/>
                  </a:moveTo>
                  <a:cubicBezTo>
                    <a:pt x="1027" y="1"/>
                    <a:pt x="1003" y="9"/>
                    <a:pt x="978" y="26"/>
                  </a:cubicBezTo>
                  <a:cubicBezTo>
                    <a:pt x="812" y="50"/>
                    <a:pt x="655" y="100"/>
                    <a:pt x="497" y="166"/>
                  </a:cubicBezTo>
                  <a:cubicBezTo>
                    <a:pt x="489" y="175"/>
                    <a:pt x="472" y="175"/>
                    <a:pt x="456" y="175"/>
                  </a:cubicBezTo>
                  <a:cubicBezTo>
                    <a:pt x="307" y="216"/>
                    <a:pt x="149" y="274"/>
                    <a:pt x="50" y="407"/>
                  </a:cubicBezTo>
                  <a:cubicBezTo>
                    <a:pt x="1" y="476"/>
                    <a:pt x="52" y="575"/>
                    <a:pt x="128" y="575"/>
                  </a:cubicBezTo>
                  <a:cubicBezTo>
                    <a:pt x="143" y="575"/>
                    <a:pt x="158" y="572"/>
                    <a:pt x="174" y="564"/>
                  </a:cubicBezTo>
                  <a:cubicBezTo>
                    <a:pt x="282" y="514"/>
                    <a:pt x="389" y="473"/>
                    <a:pt x="497" y="440"/>
                  </a:cubicBezTo>
                  <a:lnTo>
                    <a:pt x="497" y="440"/>
                  </a:lnTo>
                  <a:cubicBezTo>
                    <a:pt x="389" y="498"/>
                    <a:pt x="282" y="572"/>
                    <a:pt x="199" y="664"/>
                  </a:cubicBezTo>
                  <a:cubicBezTo>
                    <a:pt x="126" y="736"/>
                    <a:pt x="180" y="845"/>
                    <a:pt x="255" y="845"/>
                  </a:cubicBezTo>
                  <a:cubicBezTo>
                    <a:pt x="274" y="845"/>
                    <a:pt x="294" y="838"/>
                    <a:pt x="315" y="821"/>
                  </a:cubicBezTo>
                  <a:cubicBezTo>
                    <a:pt x="348" y="796"/>
                    <a:pt x="373" y="771"/>
                    <a:pt x="406" y="746"/>
                  </a:cubicBezTo>
                  <a:cubicBezTo>
                    <a:pt x="423" y="746"/>
                    <a:pt x="431" y="738"/>
                    <a:pt x="439" y="722"/>
                  </a:cubicBezTo>
                  <a:cubicBezTo>
                    <a:pt x="572" y="630"/>
                    <a:pt x="713" y="556"/>
                    <a:pt x="862" y="498"/>
                  </a:cubicBezTo>
                  <a:cubicBezTo>
                    <a:pt x="936" y="481"/>
                    <a:pt x="1011" y="473"/>
                    <a:pt x="1077" y="456"/>
                  </a:cubicBezTo>
                  <a:cubicBezTo>
                    <a:pt x="1218" y="432"/>
                    <a:pt x="1359" y="415"/>
                    <a:pt x="1500" y="398"/>
                  </a:cubicBezTo>
                  <a:cubicBezTo>
                    <a:pt x="1508" y="415"/>
                    <a:pt x="1525" y="423"/>
                    <a:pt x="1541" y="440"/>
                  </a:cubicBezTo>
                  <a:cubicBezTo>
                    <a:pt x="1648" y="499"/>
                    <a:pt x="1767" y="529"/>
                    <a:pt x="1887" y="529"/>
                  </a:cubicBezTo>
                  <a:cubicBezTo>
                    <a:pt x="1935" y="529"/>
                    <a:pt x="1983" y="524"/>
                    <a:pt x="2030" y="514"/>
                  </a:cubicBezTo>
                  <a:cubicBezTo>
                    <a:pt x="2088" y="539"/>
                    <a:pt x="2146" y="564"/>
                    <a:pt x="2196" y="564"/>
                  </a:cubicBezTo>
                  <a:cubicBezTo>
                    <a:pt x="2206" y="566"/>
                    <a:pt x="2217" y="566"/>
                    <a:pt x="2227" y="566"/>
                  </a:cubicBezTo>
                  <a:cubicBezTo>
                    <a:pt x="2378" y="566"/>
                    <a:pt x="2486" y="406"/>
                    <a:pt x="2378" y="274"/>
                  </a:cubicBezTo>
                  <a:cubicBezTo>
                    <a:pt x="2295" y="166"/>
                    <a:pt x="2121" y="125"/>
                    <a:pt x="1980" y="117"/>
                  </a:cubicBezTo>
                  <a:cubicBezTo>
                    <a:pt x="1914" y="50"/>
                    <a:pt x="1815" y="42"/>
                    <a:pt x="1723" y="34"/>
                  </a:cubicBezTo>
                  <a:cubicBezTo>
                    <a:pt x="1649" y="34"/>
                    <a:pt x="1566" y="26"/>
                    <a:pt x="1491" y="26"/>
                  </a:cubicBezTo>
                  <a:cubicBezTo>
                    <a:pt x="1400" y="9"/>
                    <a:pt x="1309" y="9"/>
                    <a:pt x="1218" y="9"/>
                  </a:cubicBezTo>
                  <a:cubicBezTo>
                    <a:pt x="1168" y="9"/>
                    <a:pt x="1110" y="1"/>
                    <a:pt x="1061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6778825" y="4305525"/>
              <a:ext cx="36125" cy="42575"/>
            </a:xfrm>
            <a:custGeom>
              <a:rect b="b" l="l" r="r" t="t"/>
              <a:pathLst>
                <a:path extrusionOk="0" h="1703" w="1445">
                  <a:moveTo>
                    <a:pt x="69" y="0"/>
                  </a:moveTo>
                  <a:cubicBezTo>
                    <a:pt x="22" y="0"/>
                    <a:pt x="0" y="63"/>
                    <a:pt x="53" y="86"/>
                  </a:cubicBezTo>
                  <a:cubicBezTo>
                    <a:pt x="210" y="160"/>
                    <a:pt x="334" y="301"/>
                    <a:pt x="459" y="425"/>
                  </a:cubicBezTo>
                  <a:cubicBezTo>
                    <a:pt x="591" y="541"/>
                    <a:pt x="716" y="666"/>
                    <a:pt x="832" y="806"/>
                  </a:cubicBezTo>
                  <a:cubicBezTo>
                    <a:pt x="939" y="939"/>
                    <a:pt x="1030" y="1088"/>
                    <a:pt x="1105" y="1246"/>
                  </a:cubicBezTo>
                  <a:cubicBezTo>
                    <a:pt x="1138" y="1320"/>
                    <a:pt x="1163" y="1403"/>
                    <a:pt x="1179" y="1486"/>
                  </a:cubicBezTo>
                  <a:cubicBezTo>
                    <a:pt x="1204" y="1569"/>
                    <a:pt x="1213" y="1652"/>
                    <a:pt x="1287" y="1693"/>
                  </a:cubicBezTo>
                  <a:cubicBezTo>
                    <a:pt x="1297" y="1699"/>
                    <a:pt x="1307" y="1702"/>
                    <a:pt x="1318" y="1702"/>
                  </a:cubicBezTo>
                  <a:cubicBezTo>
                    <a:pt x="1335" y="1702"/>
                    <a:pt x="1352" y="1695"/>
                    <a:pt x="1362" y="1685"/>
                  </a:cubicBezTo>
                  <a:cubicBezTo>
                    <a:pt x="1445" y="1627"/>
                    <a:pt x="1428" y="1511"/>
                    <a:pt x="1411" y="1428"/>
                  </a:cubicBezTo>
                  <a:lnTo>
                    <a:pt x="1403" y="1428"/>
                  </a:lnTo>
                  <a:cubicBezTo>
                    <a:pt x="1387" y="1337"/>
                    <a:pt x="1353" y="1246"/>
                    <a:pt x="1312" y="1154"/>
                  </a:cubicBezTo>
                  <a:cubicBezTo>
                    <a:pt x="1237" y="980"/>
                    <a:pt x="1121" y="815"/>
                    <a:pt x="997" y="674"/>
                  </a:cubicBezTo>
                  <a:cubicBezTo>
                    <a:pt x="865" y="533"/>
                    <a:pt x="716" y="409"/>
                    <a:pt x="566" y="284"/>
                  </a:cubicBezTo>
                  <a:cubicBezTo>
                    <a:pt x="417" y="177"/>
                    <a:pt x="260" y="61"/>
                    <a:pt x="86" y="3"/>
                  </a:cubicBezTo>
                  <a:cubicBezTo>
                    <a:pt x="80" y="1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6792350" y="4323925"/>
              <a:ext cx="9975" cy="11875"/>
            </a:xfrm>
            <a:custGeom>
              <a:rect b="b" l="l" r="r" t="t"/>
              <a:pathLst>
                <a:path extrusionOk="0" h="475" w="399">
                  <a:moveTo>
                    <a:pt x="64" y="1"/>
                  </a:moveTo>
                  <a:cubicBezTo>
                    <a:pt x="49" y="1"/>
                    <a:pt x="34" y="7"/>
                    <a:pt x="25" y="21"/>
                  </a:cubicBezTo>
                  <a:cubicBezTo>
                    <a:pt x="9" y="37"/>
                    <a:pt x="1" y="70"/>
                    <a:pt x="17" y="95"/>
                  </a:cubicBezTo>
                  <a:cubicBezTo>
                    <a:pt x="75" y="153"/>
                    <a:pt x="125" y="211"/>
                    <a:pt x="175" y="278"/>
                  </a:cubicBezTo>
                  <a:cubicBezTo>
                    <a:pt x="233" y="344"/>
                    <a:pt x="274" y="410"/>
                    <a:pt x="340" y="468"/>
                  </a:cubicBezTo>
                  <a:cubicBezTo>
                    <a:pt x="344" y="472"/>
                    <a:pt x="353" y="474"/>
                    <a:pt x="361" y="474"/>
                  </a:cubicBezTo>
                  <a:cubicBezTo>
                    <a:pt x="369" y="474"/>
                    <a:pt x="377" y="472"/>
                    <a:pt x="382" y="468"/>
                  </a:cubicBezTo>
                  <a:cubicBezTo>
                    <a:pt x="398" y="460"/>
                    <a:pt x="398" y="435"/>
                    <a:pt x="398" y="418"/>
                  </a:cubicBezTo>
                  <a:cubicBezTo>
                    <a:pt x="373" y="344"/>
                    <a:pt x="324" y="269"/>
                    <a:pt x="274" y="203"/>
                  </a:cubicBezTo>
                  <a:cubicBezTo>
                    <a:pt x="224" y="128"/>
                    <a:pt x="158" y="70"/>
                    <a:pt x="100" y="12"/>
                  </a:cubicBezTo>
                  <a:cubicBezTo>
                    <a:pt x="89" y="5"/>
                    <a:pt x="76" y="1"/>
                    <a:pt x="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6813050" y="4353975"/>
              <a:ext cx="17850" cy="62775"/>
            </a:xfrm>
            <a:custGeom>
              <a:rect b="b" l="l" r="r" t="t"/>
              <a:pathLst>
                <a:path extrusionOk="0" h="2511" w="714">
                  <a:moveTo>
                    <a:pt x="80" y="1"/>
                  </a:moveTo>
                  <a:cubicBezTo>
                    <a:pt x="40" y="1"/>
                    <a:pt x="0" y="46"/>
                    <a:pt x="18" y="86"/>
                  </a:cubicBezTo>
                  <a:cubicBezTo>
                    <a:pt x="59" y="194"/>
                    <a:pt x="92" y="302"/>
                    <a:pt x="134" y="410"/>
                  </a:cubicBezTo>
                  <a:cubicBezTo>
                    <a:pt x="175" y="517"/>
                    <a:pt x="225" y="617"/>
                    <a:pt x="266" y="724"/>
                  </a:cubicBezTo>
                  <a:cubicBezTo>
                    <a:pt x="349" y="932"/>
                    <a:pt x="415" y="1139"/>
                    <a:pt x="448" y="1354"/>
                  </a:cubicBezTo>
                  <a:cubicBezTo>
                    <a:pt x="482" y="1545"/>
                    <a:pt x="482" y="1727"/>
                    <a:pt x="448" y="1918"/>
                  </a:cubicBezTo>
                  <a:cubicBezTo>
                    <a:pt x="432" y="2000"/>
                    <a:pt x="407" y="2083"/>
                    <a:pt x="374" y="2166"/>
                  </a:cubicBezTo>
                  <a:cubicBezTo>
                    <a:pt x="341" y="2257"/>
                    <a:pt x="274" y="2340"/>
                    <a:pt x="283" y="2440"/>
                  </a:cubicBezTo>
                  <a:cubicBezTo>
                    <a:pt x="289" y="2486"/>
                    <a:pt x="327" y="2511"/>
                    <a:pt x="368" y="2511"/>
                  </a:cubicBezTo>
                  <a:cubicBezTo>
                    <a:pt x="378" y="2511"/>
                    <a:pt x="389" y="2509"/>
                    <a:pt x="399" y="2506"/>
                  </a:cubicBezTo>
                  <a:cubicBezTo>
                    <a:pt x="498" y="2473"/>
                    <a:pt x="548" y="2365"/>
                    <a:pt x="589" y="2274"/>
                  </a:cubicBezTo>
                  <a:cubicBezTo>
                    <a:pt x="631" y="2174"/>
                    <a:pt x="656" y="2075"/>
                    <a:pt x="680" y="1967"/>
                  </a:cubicBezTo>
                  <a:cubicBezTo>
                    <a:pt x="714" y="1768"/>
                    <a:pt x="714" y="1553"/>
                    <a:pt x="680" y="1346"/>
                  </a:cubicBezTo>
                  <a:cubicBezTo>
                    <a:pt x="647" y="1114"/>
                    <a:pt x="581" y="882"/>
                    <a:pt x="482" y="666"/>
                  </a:cubicBezTo>
                  <a:cubicBezTo>
                    <a:pt x="432" y="550"/>
                    <a:pt x="382" y="434"/>
                    <a:pt x="324" y="327"/>
                  </a:cubicBezTo>
                  <a:cubicBezTo>
                    <a:pt x="258" y="227"/>
                    <a:pt x="192" y="128"/>
                    <a:pt x="125" y="28"/>
                  </a:cubicBezTo>
                  <a:cubicBezTo>
                    <a:pt x="113" y="9"/>
                    <a:pt x="96" y="1"/>
                    <a:pt x="80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804975" y="4348875"/>
              <a:ext cx="4375" cy="8150"/>
            </a:xfrm>
            <a:custGeom>
              <a:rect b="b" l="l" r="r" t="t"/>
              <a:pathLst>
                <a:path extrusionOk="0" h="326" w="175">
                  <a:moveTo>
                    <a:pt x="59" y="0"/>
                  </a:moveTo>
                  <a:cubicBezTo>
                    <a:pt x="42" y="0"/>
                    <a:pt x="26" y="9"/>
                    <a:pt x="17" y="34"/>
                  </a:cubicBezTo>
                  <a:cubicBezTo>
                    <a:pt x="17" y="27"/>
                    <a:pt x="17" y="24"/>
                    <a:pt x="17" y="24"/>
                  </a:cubicBezTo>
                  <a:cubicBezTo>
                    <a:pt x="16" y="24"/>
                    <a:pt x="14" y="29"/>
                    <a:pt x="9" y="34"/>
                  </a:cubicBezTo>
                  <a:cubicBezTo>
                    <a:pt x="9" y="42"/>
                    <a:pt x="1" y="50"/>
                    <a:pt x="9" y="58"/>
                  </a:cubicBezTo>
                  <a:cubicBezTo>
                    <a:pt x="9" y="67"/>
                    <a:pt x="9" y="75"/>
                    <a:pt x="9" y="83"/>
                  </a:cubicBezTo>
                  <a:cubicBezTo>
                    <a:pt x="17" y="92"/>
                    <a:pt x="17" y="92"/>
                    <a:pt x="17" y="100"/>
                  </a:cubicBezTo>
                  <a:cubicBezTo>
                    <a:pt x="26" y="125"/>
                    <a:pt x="34" y="150"/>
                    <a:pt x="42" y="174"/>
                  </a:cubicBezTo>
                  <a:cubicBezTo>
                    <a:pt x="42" y="183"/>
                    <a:pt x="51" y="191"/>
                    <a:pt x="51" y="199"/>
                  </a:cubicBezTo>
                  <a:cubicBezTo>
                    <a:pt x="51" y="208"/>
                    <a:pt x="51" y="216"/>
                    <a:pt x="51" y="216"/>
                  </a:cubicBezTo>
                  <a:cubicBezTo>
                    <a:pt x="59" y="241"/>
                    <a:pt x="59" y="257"/>
                    <a:pt x="67" y="282"/>
                  </a:cubicBezTo>
                  <a:cubicBezTo>
                    <a:pt x="67" y="304"/>
                    <a:pt x="92" y="325"/>
                    <a:pt x="115" y="325"/>
                  </a:cubicBezTo>
                  <a:cubicBezTo>
                    <a:pt x="118" y="325"/>
                    <a:pt x="122" y="325"/>
                    <a:pt x="125" y="324"/>
                  </a:cubicBezTo>
                  <a:cubicBezTo>
                    <a:pt x="158" y="324"/>
                    <a:pt x="175" y="299"/>
                    <a:pt x="175" y="266"/>
                  </a:cubicBezTo>
                  <a:cubicBezTo>
                    <a:pt x="167" y="216"/>
                    <a:pt x="158" y="174"/>
                    <a:pt x="150" y="133"/>
                  </a:cubicBezTo>
                  <a:cubicBezTo>
                    <a:pt x="142" y="108"/>
                    <a:pt x="133" y="83"/>
                    <a:pt x="125" y="58"/>
                  </a:cubicBezTo>
                  <a:cubicBezTo>
                    <a:pt x="109" y="34"/>
                    <a:pt x="92" y="9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800025" y="4342450"/>
              <a:ext cx="4375" cy="6200"/>
            </a:xfrm>
            <a:custGeom>
              <a:rect b="b" l="l" r="r" t="t"/>
              <a:pathLst>
                <a:path extrusionOk="0" h="248" w="175">
                  <a:moveTo>
                    <a:pt x="25" y="1"/>
                  </a:moveTo>
                  <a:cubicBezTo>
                    <a:pt x="17" y="9"/>
                    <a:pt x="8" y="17"/>
                    <a:pt x="8" y="25"/>
                  </a:cubicBezTo>
                  <a:cubicBezTo>
                    <a:pt x="0" y="34"/>
                    <a:pt x="0" y="42"/>
                    <a:pt x="0" y="50"/>
                  </a:cubicBezTo>
                  <a:cubicBezTo>
                    <a:pt x="0" y="67"/>
                    <a:pt x="0" y="75"/>
                    <a:pt x="0" y="92"/>
                  </a:cubicBezTo>
                  <a:cubicBezTo>
                    <a:pt x="8" y="108"/>
                    <a:pt x="17" y="117"/>
                    <a:pt x="17" y="133"/>
                  </a:cubicBezTo>
                  <a:cubicBezTo>
                    <a:pt x="25" y="158"/>
                    <a:pt x="41" y="183"/>
                    <a:pt x="50" y="208"/>
                  </a:cubicBezTo>
                  <a:cubicBezTo>
                    <a:pt x="58" y="224"/>
                    <a:pt x="66" y="233"/>
                    <a:pt x="83" y="241"/>
                  </a:cubicBezTo>
                  <a:cubicBezTo>
                    <a:pt x="91" y="245"/>
                    <a:pt x="99" y="247"/>
                    <a:pt x="108" y="247"/>
                  </a:cubicBezTo>
                  <a:cubicBezTo>
                    <a:pt x="116" y="247"/>
                    <a:pt x="124" y="245"/>
                    <a:pt x="133" y="241"/>
                  </a:cubicBezTo>
                  <a:cubicBezTo>
                    <a:pt x="157" y="233"/>
                    <a:pt x="174" y="191"/>
                    <a:pt x="157" y="166"/>
                  </a:cubicBezTo>
                  <a:cubicBezTo>
                    <a:pt x="149" y="133"/>
                    <a:pt x="141" y="108"/>
                    <a:pt x="124" y="83"/>
                  </a:cubicBezTo>
                  <a:cubicBezTo>
                    <a:pt x="116" y="75"/>
                    <a:pt x="108" y="59"/>
                    <a:pt x="108" y="50"/>
                  </a:cubicBezTo>
                  <a:cubicBezTo>
                    <a:pt x="99" y="34"/>
                    <a:pt x="91" y="25"/>
                    <a:pt x="83" y="17"/>
                  </a:cubicBezTo>
                  <a:cubicBezTo>
                    <a:pt x="75" y="9"/>
                    <a:pt x="66" y="9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658925" y="4312425"/>
              <a:ext cx="30300" cy="35375"/>
            </a:xfrm>
            <a:custGeom>
              <a:rect b="b" l="l" r="r" t="t"/>
              <a:pathLst>
                <a:path extrusionOk="0" h="1415" w="1212">
                  <a:moveTo>
                    <a:pt x="1112" y="0"/>
                  </a:moveTo>
                  <a:cubicBezTo>
                    <a:pt x="1046" y="0"/>
                    <a:pt x="979" y="58"/>
                    <a:pt x="930" y="91"/>
                  </a:cubicBezTo>
                  <a:cubicBezTo>
                    <a:pt x="880" y="133"/>
                    <a:pt x="830" y="174"/>
                    <a:pt x="772" y="216"/>
                  </a:cubicBezTo>
                  <a:cubicBezTo>
                    <a:pt x="664" y="298"/>
                    <a:pt x="548" y="373"/>
                    <a:pt x="449" y="464"/>
                  </a:cubicBezTo>
                  <a:cubicBezTo>
                    <a:pt x="217" y="696"/>
                    <a:pt x="134" y="1019"/>
                    <a:pt x="18" y="1318"/>
                  </a:cubicBezTo>
                  <a:cubicBezTo>
                    <a:pt x="1" y="1364"/>
                    <a:pt x="45" y="1415"/>
                    <a:pt x="87" y="1415"/>
                  </a:cubicBezTo>
                  <a:cubicBezTo>
                    <a:pt x="105" y="1415"/>
                    <a:pt x="122" y="1406"/>
                    <a:pt x="134" y="1384"/>
                  </a:cubicBezTo>
                  <a:cubicBezTo>
                    <a:pt x="225" y="1243"/>
                    <a:pt x="317" y="1094"/>
                    <a:pt x="399" y="945"/>
                  </a:cubicBezTo>
                  <a:cubicBezTo>
                    <a:pt x="457" y="829"/>
                    <a:pt x="532" y="713"/>
                    <a:pt x="631" y="622"/>
                  </a:cubicBezTo>
                  <a:cubicBezTo>
                    <a:pt x="731" y="539"/>
                    <a:pt x="838" y="464"/>
                    <a:pt x="946" y="381"/>
                  </a:cubicBezTo>
                  <a:cubicBezTo>
                    <a:pt x="1046" y="315"/>
                    <a:pt x="1211" y="207"/>
                    <a:pt x="1195" y="66"/>
                  </a:cubicBezTo>
                  <a:cubicBezTo>
                    <a:pt x="1186" y="17"/>
                    <a:pt x="1153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522450" y="4403125"/>
              <a:ext cx="42900" cy="86450"/>
            </a:xfrm>
            <a:custGeom>
              <a:rect b="b" l="l" r="r" t="t"/>
              <a:pathLst>
                <a:path extrusionOk="0" h="3458" w="1716">
                  <a:moveTo>
                    <a:pt x="905" y="1"/>
                  </a:moveTo>
                  <a:cubicBezTo>
                    <a:pt x="883" y="1"/>
                    <a:pt x="860" y="4"/>
                    <a:pt x="837" y="10"/>
                  </a:cubicBezTo>
                  <a:cubicBezTo>
                    <a:pt x="705" y="43"/>
                    <a:pt x="580" y="167"/>
                    <a:pt x="481" y="258"/>
                  </a:cubicBezTo>
                  <a:cubicBezTo>
                    <a:pt x="373" y="349"/>
                    <a:pt x="266" y="449"/>
                    <a:pt x="191" y="573"/>
                  </a:cubicBezTo>
                  <a:cubicBezTo>
                    <a:pt x="9" y="838"/>
                    <a:pt x="1" y="1153"/>
                    <a:pt x="9" y="1459"/>
                  </a:cubicBezTo>
                  <a:cubicBezTo>
                    <a:pt x="17" y="1824"/>
                    <a:pt x="50" y="2172"/>
                    <a:pt x="108" y="2528"/>
                  </a:cubicBezTo>
                  <a:cubicBezTo>
                    <a:pt x="125" y="2619"/>
                    <a:pt x="141" y="2719"/>
                    <a:pt x="166" y="2810"/>
                  </a:cubicBezTo>
                  <a:cubicBezTo>
                    <a:pt x="183" y="2885"/>
                    <a:pt x="216" y="2959"/>
                    <a:pt x="282" y="2992"/>
                  </a:cubicBezTo>
                  <a:cubicBezTo>
                    <a:pt x="314" y="3008"/>
                    <a:pt x="342" y="3014"/>
                    <a:pt x="371" y="3014"/>
                  </a:cubicBezTo>
                  <a:cubicBezTo>
                    <a:pt x="388" y="3014"/>
                    <a:pt x="405" y="3012"/>
                    <a:pt x="423" y="3009"/>
                  </a:cubicBezTo>
                  <a:lnTo>
                    <a:pt x="423" y="3009"/>
                  </a:lnTo>
                  <a:cubicBezTo>
                    <a:pt x="382" y="3075"/>
                    <a:pt x="365" y="3150"/>
                    <a:pt x="348" y="3224"/>
                  </a:cubicBezTo>
                  <a:cubicBezTo>
                    <a:pt x="339" y="3259"/>
                    <a:pt x="364" y="3279"/>
                    <a:pt x="389" y="3279"/>
                  </a:cubicBezTo>
                  <a:cubicBezTo>
                    <a:pt x="407" y="3279"/>
                    <a:pt x="425" y="3269"/>
                    <a:pt x="431" y="3249"/>
                  </a:cubicBezTo>
                  <a:cubicBezTo>
                    <a:pt x="473" y="3175"/>
                    <a:pt x="531" y="3050"/>
                    <a:pt x="622" y="3001"/>
                  </a:cubicBezTo>
                  <a:cubicBezTo>
                    <a:pt x="672" y="3009"/>
                    <a:pt x="721" y="3009"/>
                    <a:pt x="771" y="3025"/>
                  </a:cubicBezTo>
                  <a:cubicBezTo>
                    <a:pt x="1069" y="3108"/>
                    <a:pt x="1252" y="3423"/>
                    <a:pt x="1566" y="3456"/>
                  </a:cubicBezTo>
                  <a:cubicBezTo>
                    <a:pt x="1572" y="3457"/>
                    <a:pt x="1577" y="3458"/>
                    <a:pt x="1583" y="3458"/>
                  </a:cubicBezTo>
                  <a:cubicBezTo>
                    <a:pt x="1622" y="3458"/>
                    <a:pt x="1668" y="3434"/>
                    <a:pt x="1682" y="3398"/>
                  </a:cubicBezTo>
                  <a:cubicBezTo>
                    <a:pt x="1716" y="3257"/>
                    <a:pt x="1666" y="3158"/>
                    <a:pt x="1600" y="3034"/>
                  </a:cubicBezTo>
                  <a:cubicBezTo>
                    <a:pt x="1542" y="2926"/>
                    <a:pt x="1484" y="2810"/>
                    <a:pt x="1434" y="2694"/>
                  </a:cubicBezTo>
                  <a:cubicBezTo>
                    <a:pt x="1384" y="2570"/>
                    <a:pt x="1343" y="2437"/>
                    <a:pt x="1301" y="2305"/>
                  </a:cubicBezTo>
                  <a:cubicBezTo>
                    <a:pt x="1243" y="1716"/>
                    <a:pt x="1160" y="1120"/>
                    <a:pt x="1185" y="523"/>
                  </a:cubicBezTo>
                  <a:cubicBezTo>
                    <a:pt x="1185" y="399"/>
                    <a:pt x="1194" y="275"/>
                    <a:pt x="1144" y="159"/>
                  </a:cubicBezTo>
                  <a:cubicBezTo>
                    <a:pt x="1096" y="63"/>
                    <a:pt x="1009" y="1"/>
                    <a:pt x="905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641100" y="4472475"/>
              <a:ext cx="113575" cy="73125"/>
            </a:xfrm>
            <a:custGeom>
              <a:rect b="b" l="l" r="r" t="t"/>
              <a:pathLst>
                <a:path extrusionOk="0" h="2925" w="4543">
                  <a:moveTo>
                    <a:pt x="4391" y="1"/>
                  </a:moveTo>
                  <a:cubicBezTo>
                    <a:pt x="4376" y="1"/>
                    <a:pt x="4360" y="4"/>
                    <a:pt x="4344" y="11"/>
                  </a:cubicBezTo>
                  <a:cubicBezTo>
                    <a:pt x="4095" y="111"/>
                    <a:pt x="3838" y="202"/>
                    <a:pt x="3590" y="318"/>
                  </a:cubicBezTo>
                  <a:cubicBezTo>
                    <a:pt x="3366" y="417"/>
                    <a:pt x="3209" y="591"/>
                    <a:pt x="3043" y="765"/>
                  </a:cubicBezTo>
                  <a:cubicBezTo>
                    <a:pt x="2877" y="939"/>
                    <a:pt x="2695" y="1088"/>
                    <a:pt x="2504" y="1213"/>
                  </a:cubicBezTo>
                  <a:cubicBezTo>
                    <a:pt x="2405" y="1279"/>
                    <a:pt x="2297" y="1337"/>
                    <a:pt x="2189" y="1395"/>
                  </a:cubicBezTo>
                  <a:cubicBezTo>
                    <a:pt x="2082" y="1461"/>
                    <a:pt x="1982" y="1519"/>
                    <a:pt x="1866" y="1577"/>
                  </a:cubicBezTo>
                  <a:cubicBezTo>
                    <a:pt x="1841" y="1585"/>
                    <a:pt x="1833" y="1610"/>
                    <a:pt x="1833" y="1635"/>
                  </a:cubicBezTo>
                  <a:cubicBezTo>
                    <a:pt x="1676" y="1668"/>
                    <a:pt x="1510" y="1710"/>
                    <a:pt x="1353" y="1735"/>
                  </a:cubicBezTo>
                  <a:cubicBezTo>
                    <a:pt x="1170" y="1768"/>
                    <a:pt x="988" y="1793"/>
                    <a:pt x="806" y="1817"/>
                  </a:cubicBezTo>
                  <a:cubicBezTo>
                    <a:pt x="615" y="1842"/>
                    <a:pt x="425" y="1851"/>
                    <a:pt x="242" y="1917"/>
                  </a:cubicBezTo>
                  <a:cubicBezTo>
                    <a:pt x="184" y="1933"/>
                    <a:pt x="209" y="2016"/>
                    <a:pt x="259" y="2033"/>
                  </a:cubicBezTo>
                  <a:cubicBezTo>
                    <a:pt x="300" y="2041"/>
                    <a:pt x="342" y="2049"/>
                    <a:pt x="375" y="2049"/>
                  </a:cubicBezTo>
                  <a:cubicBezTo>
                    <a:pt x="367" y="2083"/>
                    <a:pt x="375" y="2107"/>
                    <a:pt x="408" y="2124"/>
                  </a:cubicBezTo>
                  <a:cubicBezTo>
                    <a:pt x="580" y="2177"/>
                    <a:pt x="753" y="2204"/>
                    <a:pt x="921" y="2204"/>
                  </a:cubicBezTo>
                  <a:cubicBezTo>
                    <a:pt x="963" y="2204"/>
                    <a:pt x="1005" y="2202"/>
                    <a:pt x="1046" y="2199"/>
                  </a:cubicBezTo>
                  <a:lnTo>
                    <a:pt x="1046" y="2199"/>
                  </a:lnTo>
                  <a:cubicBezTo>
                    <a:pt x="847" y="2273"/>
                    <a:pt x="657" y="2364"/>
                    <a:pt x="499" y="2505"/>
                  </a:cubicBezTo>
                  <a:cubicBezTo>
                    <a:pt x="433" y="2563"/>
                    <a:pt x="450" y="2654"/>
                    <a:pt x="524" y="2696"/>
                  </a:cubicBezTo>
                  <a:cubicBezTo>
                    <a:pt x="557" y="2712"/>
                    <a:pt x="582" y="2721"/>
                    <a:pt x="615" y="2737"/>
                  </a:cubicBezTo>
                  <a:cubicBezTo>
                    <a:pt x="557" y="2742"/>
                    <a:pt x="498" y="2746"/>
                    <a:pt x="439" y="2746"/>
                  </a:cubicBezTo>
                  <a:cubicBezTo>
                    <a:pt x="313" y="2746"/>
                    <a:pt x="189" y="2730"/>
                    <a:pt x="77" y="2679"/>
                  </a:cubicBezTo>
                  <a:cubicBezTo>
                    <a:pt x="69" y="2675"/>
                    <a:pt x="62" y="2674"/>
                    <a:pt x="56" y="2674"/>
                  </a:cubicBezTo>
                  <a:cubicBezTo>
                    <a:pt x="19" y="2674"/>
                    <a:pt x="0" y="2727"/>
                    <a:pt x="35" y="2762"/>
                  </a:cubicBezTo>
                  <a:cubicBezTo>
                    <a:pt x="126" y="2837"/>
                    <a:pt x="218" y="2886"/>
                    <a:pt x="334" y="2903"/>
                  </a:cubicBezTo>
                  <a:cubicBezTo>
                    <a:pt x="412" y="2919"/>
                    <a:pt x="488" y="2924"/>
                    <a:pt x="564" y="2924"/>
                  </a:cubicBezTo>
                  <a:cubicBezTo>
                    <a:pt x="608" y="2924"/>
                    <a:pt x="653" y="2922"/>
                    <a:pt x="698" y="2919"/>
                  </a:cubicBezTo>
                  <a:cubicBezTo>
                    <a:pt x="963" y="2903"/>
                    <a:pt x="1228" y="2861"/>
                    <a:pt x="1493" y="2803"/>
                  </a:cubicBezTo>
                  <a:cubicBezTo>
                    <a:pt x="1717" y="2745"/>
                    <a:pt x="1941" y="2679"/>
                    <a:pt x="2156" y="2596"/>
                  </a:cubicBezTo>
                  <a:cubicBezTo>
                    <a:pt x="2181" y="2596"/>
                    <a:pt x="2198" y="2588"/>
                    <a:pt x="2223" y="2580"/>
                  </a:cubicBezTo>
                  <a:cubicBezTo>
                    <a:pt x="2537" y="2505"/>
                    <a:pt x="2827" y="2397"/>
                    <a:pt x="3059" y="2165"/>
                  </a:cubicBezTo>
                  <a:cubicBezTo>
                    <a:pt x="3093" y="2124"/>
                    <a:pt x="3076" y="2058"/>
                    <a:pt x="3043" y="2016"/>
                  </a:cubicBezTo>
                  <a:cubicBezTo>
                    <a:pt x="3043" y="2016"/>
                    <a:pt x="3035" y="2016"/>
                    <a:pt x="3035" y="2008"/>
                  </a:cubicBezTo>
                  <a:cubicBezTo>
                    <a:pt x="3407" y="1751"/>
                    <a:pt x="3764" y="1445"/>
                    <a:pt x="4054" y="1097"/>
                  </a:cubicBezTo>
                  <a:cubicBezTo>
                    <a:pt x="4161" y="956"/>
                    <a:pt x="4261" y="807"/>
                    <a:pt x="4344" y="649"/>
                  </a:cubicBezTo>
                  <a:cubicBezTo>
                    <a:pt x="4435" y="492"/>
                    <a:pt x="4543" y="293"/>
                    <a:pt x="4501" y="102"/>
                  </a:cubicBezTo>
                  <a:cubicBezTo>
                    <a:pt x="4488" y="44"/>
                    <a:pt x="4445" y="1"/>
                    <a:pt x="4391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517275" y="4337650"/>
              <a:ext cx="94900" cy="172875"/>
            </a:xfrm>
            <a:custGeom>
              <a:rect b="b" l="l" r="r" t="t"/>
              <a:pathLst>
                <a:path extrusionOk="0" h="6915" w="3796">
                  <a:moveTo>
                    <a:pt x="597" y="0"/>
                  </a:moveTo>
                  <a:cubicBezTo>
                    <a:pt x="570" y="0"/>
                    <a:pt x="542" y="4"/>
                    <a:pt x="514" y="10"/>
                  </a:cubicBezTo>
                  <a:cubicBezTo>
                    <a:pt x="324" y="52"/>
                    <a:pt x="191" y="217"/>
                    <a:pt x="133" y="400"/>
                  </a:cubicBezTo>
                  <a:cubicBezTo>
                    <a:pt x="0" y="839"/>
                    <a:pt x="266" y="1286"/>
                    <a:pt x="514" y="1634"/>
                  </a:cubicBezTo>
                  <a:cubicBezTo>
                    <a:pt x="539" y="1676"/>
                    <a:pt x="572" y="1717"/>
                    <a:pt x="605" y="1767"/>
                  </a:cubicBezTo>
                  <a:cubicBezTo>
                    <a:pt x="547" y="1800"/>
                    <a:pt x="522" y="1883"/>
                    <a:pt x="572" y="1933"/>
                  </a:cubicBezTo>
                  <a:cubicBezTo>
                    <a:pt x="879" y="2272"/>
                    <a:pt x="1160" y="2629"/>
                    <a:pt x="1409" y="3001"/>
                  </a:cubicBezTo>
                  <a:cubicBezTo>
                    <a:pt x="1409" y="3068"/>
                    <a:pt x="1401" y="3126"/>
                    <a:pt x="1392" y="3192"/>
                  </a:cubicBezTo>
                  <a:cubicBezTo>
                    <a:pt x="1359" y="3424"/>
                    <a:pt x="1326" y="3648"/>
                    <a:pt x="1351" y="3880"/>
                  </a:cubicBezTo>
                  <a:cubicBezTo>
                    <a:pt x="1384" y="4352"/>
                    <a:pt x="1550" y="4808"/>
                    <a:pt x="1740" y="5230"/>
                  </a:cubicBezTo>
                  <a:cubicBezTo>
                    <a:pt x="1947" y="5669"/>
                    <a:pt x="2204" y="6117"/>
                    <a:pt x="2552" y="6465"/>
                  </a:cubicBezTo>
                  <a:cubicBezTo>
                    <a:pt x="2756" y="6668"/>
                    <a:pt x="3080" y="6914"/>
                    <a:pt x="3388" y="6914"/>
                  </a:cubicBezTo>
                  <a:cubicBezTo>
                    <a:pt x="3506" y="6914"/>
                    <a:pt x="3623" y="6878"/>
                    <a:pt x="3729" y="6788"/>
                  </a:cubicBezTo>
                  <a:cubicBezTo>
                    <a:pt x="3795" y="6738"/>
                    <a:pt x="3787" y="6664"/>
                    <a:pt x="3729" y="6614"/>
                  </a:cubicBezTo>
                  <a:cubicBezTo>
                    <a:pt x="3489" y="6382"/>
                    <a:pt x="3273" y="6125"/>
                    <a:pt x="3099" y="5843"/>
                  </a:cubicBezTo>
                  <a:cubicBezTo>
                    <a:pt x="3008" y="5711"/>
                    <a:pt x="2925" y="5562"/>
                    <a:pt x="2859" y="5412"/>
                  </a:cubicBezTo>
                  <a:cubicBezTo>
                    <a:pt x="2793" y="5288"/>
                    <a:pt x="2735" y="5147"/>
                    <a:pt x="2735" y="5006"/>
                  </a:cubicBezTo>
                  <a:cubicBezTo>
                    <a:pt x="2735" y="4940"/>
                    <a:pt x="2751" y="4882"/>
                    <a:pt x="2784" y="4824"/>
                  </a:cubicBezTo>
                  <a:cubicBezTo>
                    <a:pt x="2826" y="4758"/>
                    <a:pt x="2867" y="4700"/>
                    <a:pt x="2875" y="4625"/>
                  </a:cubicBezTo>
                  <a:cubicBezTo>
                    <a:pt x="2900" y="4451"/>
                    <a:pt x="2743" y="4360"/>
                    <a:pt x="2610" y="4286"/>
                  </a:cubicBezTo>
                  <a:cubicBezTo>
                    <a:pt x="2461" y="4203"/>
                    <a:pt x="2320" y="4103"/>
                    <a:pt x="2188" y="3996"/>
                  </a:cubicBezTo>
                  <a:cubicBezTo>
                    <a:pt x="2063" y="3896"/>
                    <a:pt x="1939" y="3788"/>
                    <a:pt x="1881" y="3639"/>
                  </a:cubicBezTo>
                  <a:cubicBezTo>
                    <a:pt x="1807" y="3457"/>
                    <a:pt x="1815" y="3267"/>
                    <a:pt x="1823" y="3076"/>
                  </a:cubicBezTo>
                  <a:cubicBezTo>
                    <a:pt x="1840" y="2894"/>
                    <a:pt x="1856" y="2703"/>
                    <a:pt x="1865" y="2521"/>
                  </a:cubicBezTo>
                  <a:cubicBezTo>
                    <a:pt x="1873" y="2513"/>
                    <a:pt x="1881" y="2513"/>
                    <a:pt x="1889" y="2504"/>
                  </a:cubicBezTo>
                  <a:cubicBezTo>
                    <a:pt x="2022" y="2397"/>
                    <a:pt x="2179" y="2264"/>
                    <a:pt x="2163" y="2082"/>
                  </a:cubicBezTo>
                  <a:cubicBezTo>
                    <a:pt x="2171" y="2073"/>
                    <a:pt x="2171" y="2057"/>
                    <a:pt x="2163" y="2049"/>
                  </a:cubicBezTo>
                  <a:cubicBezTo>
                    <a:pt x="2163" y="2049"/>
                    <a:pt x="2163" y="2040"/>
                    <a:pt x="2155" y="2040"/>
                  </a:cubicBezTo>
                  <a:cubicBezTo>
                    <a:pt x="2155" y="2024"/>
                    <a:pt x="2146" y="2007"/>
                    <a:pt x="2138" y="1991"/>
                  </a:cubicBezTo>
                  <a:cubicBezTo>
                    <a:pt x="2055" y="1808"/>
                    <a:pt x="1823" y="1783"/>
                    <a:pt x="1657" y="1717"/>
                  </a:cubicBezTo>
                  <a:cubicBezTo>
                    <a:pt x="1475" y="1651"/>
                    <a:pt x="1301" y="1551"/>
                    <a:pt x="1152" y="1419"/>
                  </a:cubicBezTo>
                  <a:cubicBezTo>
                    <a:pt x="1003" y="1278"/>
                    <a:pt x="895" y="1096"/>
                    <a:pt x="854" y="905"/>
                  </a:cubicBezTo>
                  <a:cubicBezTo>
                    <a:pt x="829" y="806"/>
                    <a:pt x="821" y="706"/>
                    <a:pt x="837" y="615"/>
                  </a:cubicBezTo>
                  <a:cubicBezTo>
                    <a:pt x="845" y="507"/>
                    <a:pt x="887" y="408"/>
                    <a:pt x="887" y="309"/>
                  </a:cubicBezTo>
                  <a:cubicBezTo>
                    <a:pt x="894" y="130"/>
                    <a:pt x="765" y="0"/>
                    <a:pt x="597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487850" y="4209475"/>
              <a:ext cx="56175" cy="120100"/>
            </a:xfrm>
            <a:custGeom>
              <a:rect b="b" l="l" r="r" t="t"/>
              <a:pathLst>
                <a:path extrusionOk="0" h="4804" w="2247">
                  <a:moveTo>
                    <a:pt x="243" y="0"/>
                  </a:moveTo>
                  <a:cubicBezTo>
                    <a:pt x="198" y="0"/>
                    <a:pt x="156" y="32"/>
                    <a:pt x="150" y="83"/>
                  </a:cubicBezTo>
                  <a:cubicBezTo>
                    <a:pt x="133" y="241"/>
                    <a:pt x="191" y="390"/>
                    <a:pt x="249" y="539"/>
                  </a:cubicBezTo>
                  <a:cubicBezTo>
                    <a:pt x="316" y="688"/>
                    <a:pt x="390" y="837"/>
                    <a:pt x="457" y="986"/>
                  </a:cubicBezTo>
                  <a:cubicBezTo>
                    <a:pt x="581" y="1260"/>
                    <a:pt x="697" y="1533"/>
                    <a:pt x="780" y="1815"/>
                  </a:cubicBezTo>
                  <a:cubicBezTo>
                    <a:pt x="689" y="1657"/>
                    <a:pt x="581" y="1508"/>
                    <a:pt x="473" y="1359"/>
                  </a:cubicBezTo>
                  <a:cubicBezTo>
                    <a:pt x="357" y="1202"/>
                    <a:pt x="225" y="1061"/>
                    <a:pt x="92" y="903"/>
                  </a:cubicBezTo>
                  <a:cubicBezTo>
                    <a:pt x="84" y="895"/>
                    <a:pt x="73" y="891"/>
                    <a:pt x="62" y="891"/>
                  </a:cubicBezTo>
                  <a:cubicBezTo>
                    <a:pt x="32" y="891"/>
                    <a:pt x="1" y="922"/>
                    <a:pt x="26" y="953"/>
                  </a:cubicBezTo>
                  <a:cubicBezTo>
                    <a:pt x="133" y="1119"/>
                    <a:pt x="233" y="1293"/>
                    <a:pt x="332" y="1459"/>
                  </a:cubicBezTo>
                  <a:cubicBezTo>
                    <a:pt x="432" y="1624"/>
                    <a:pt x="531" y="1790"/>
                    <a:pt x="614" y="1956"/>
                  </a:cubicBezTo>
                  <a:cubicBezTo>
                    <a:pt x="689" y="2097"/>
                    <a:pt x="747" y="2237"/>
                    <a:pt x="788" y="2387"/>
                  </a:cubicBezTo>
                  <a:cubicBezTo>
                    <a:pt x="738" y="2428"/>
                    <a:pt x="664" y="2445"/>
                    <a:pt x="597" y="2461"/>
                  </a:cubicBezTo>
                  <a:cubicBezTo>
                    <a:pt x="481" y="2478"/>
                    <a:pt x="324" y="2469"/>
                    <a:pt x="233" y="2552"/>
                  </a:cubicBezTo>
                  <a:cubicBezTo>
                    <a:pt x="117" y="2660"/>
                    <a:pt x="208" y="2817"/>
                    <a:pt x="274" y="2925"/>
                  </a:cubicBezTo>
                  <a:cubicBezTo>
                    <a:pt x="407" y="3157"/>
                    <a:pt x="606" y="3373"/>
                    <a:pt x="672" y="3646"/>
                  </a:cubicBezTo>
                  <a:cubicBezTo>
                    <a:pt x="738" y="3928"/>
                    <a:pt x="606" y="4234"/>
                    <a:pt x="755" y="4508"/>
                  </a:cubicBezTo>
                  <a:cubicBezTo>
                    <a:pt x="843" y="4663"/>
                    <a:pt x="997" y="4764"/>
                    <a:pt x="1154" y="4764"/>
                  </a:cubicBezTo>
                  <a:cubicBezTo>
                    <a:pt x="1190" y="4764"/>
                    <a:pt x="1225" y="4759"/>
                    <a:pt x="1260" y="4748"/>
                  </a:cubicBezTo>
                  <a:cubicBezTo>
                    <a:pt x="1260" y="4776"/>
                    <a:pt x="1287" y="4804"/>
                    <a:pt x="1311" y="4804"/>
                  </a:cubicBezTo>
                  <a:cubicBezTo>
                    <a:pt x="1323" y="4804"/>
                    <a:pt x="1335" y="4797"/>
                    <a:pt x="1343" y="4781"/>
                  </a:cubicBezTo>
                  <a:cubicBezTo>
                    <a:pt x="1376" y="4723"/>
                    <a:pt x="1418" y="4673"/>
                    <a:pt x="1459" y="4615"/>
                  </a:cubicBezTo>
                  <a:cubicBezTo>
                    <a:pt x="1542" y="4541"/>
                    <a:pt x="1608" y="4441"/>
                    <a:pt x="1666" y="4350"/>
                  </a:cubicBezTo>
                  <a:cubicBezTo>
                    <a:pt x="1691" y="4317"/>
                    <a:pt x="1708" y="4284"/>
                    <a:pt x="1732" y="4251"/>
                  </a:cubicBezTo>
                  <a:cubicBezTo>
                    <a:pt x="1832" y="4110"/>
                    <a:pt x="1923" y="3952"/>
                    <a:pt x="1981" y="3778"/>
                  </a:cubicBezTo>
                  <a:cubicBezTo>
                    <a:pt x="1989" y="3762"/>
                    <a:pt x="1998" y="3745"/>
                    <a:pt x="1998" y="3729"/>
                  </a:cubicBezTo>
                  <a:cubicBezTo>
                    <a:pt x="2031" y="3663"/>
                    <a:pt x="2064" y="3588"/>
                    <a:pt x="2089" y="3522"/>
                  </a:cubicBezTo>
                  <a:cubicBezTo>
                    <a:pt x="2147" y="3381"/>
                    <a:pt x="2246" y="3215"/>
                    <a:pt x="2163" y="3066"/>
                  </a:cubicBezTo>
                  <a:cubicBezTo>
                    <a:pt x="2089" y="2933"/>
                    <a:pt x="1931" y="2875"/>
                    <a:pt x="1824" y="2784"/>
                  </a:cubicBezTo>
                  <a:cubicBezTo>
                    <a:pt x="1807" y="2759"/>
                    <a:pt x="1790" y="2735"/>
                    <a:pt x="1782" y="2710"/>
                  </a:cubicBezTo>
                  <a:cubicBezTo>
                    <a:pt x="1732" y="2635"/>
                    <a:pt x="1691" y="2552"/>
                    <a:pt x="1666" y="2469"/>
                  </a:cubicBezTo>
                  <a:cubicBezTo>
                    <a:pt x="1633" y="2362"/>
                    <a:pt x="1625" y="2246"/>
                    <a:pt x="1625" y="2138"/>
                  </a:cubicBezTo>
                  <a:cubicBezTo>
                    <a:pt x="1625" y="1947"/>
                    <a:pt x="1633" y="1765"/>
                    <a:pt x="1600" y="1575"/>
                  </a:cubicBezTo>
                  <a:cubicBezTo>
                    <a:pt x="1534" y="1251"/>
                    <a:pt x="1393" y="937"/>
                    <a:pt x="1194" y="680"/>
                  </a:cubicBezTo>
                  <a:cubicBezTo>
                    <a:pt x="954" y="373"/>
                    <a:pt x="639" y="133"/>
                    <a:pt x="283" y="9"/>
                  </a:cubicBezTo>
                  <a:cubicBezTo>
                    <a:pt x="269" y="3"/>
                    <a:pt x="256" y="0"/>
                    <a:pt x="243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6479375" y="4224175"/>
              <a:ext cx="5825" cy="6325"/>
            </a:xfrm>
            <a:custGeom>
              <a:rect b="b" l="l" r="r" t="t"/>
              <a:pathLst>
                <a:path extrusionOk="0" h="253" w="233">
                  <a:moveTo>
                    <a:pt x="33" y="1"/>
                  </a:moveTo>
                  <a:cubicBezTo>
                    <a:pt x="17" y="1"/>
                    <a:pt x="8" y="9"/>
                    <a:pt x="8" y="25"/>
                  </a:cubicBezTo>
                  <a:cubicBezTo>
                    <a:pt x="0" y="50"/>
                    <a:pt x="8" y="67"/>
                    <a:pt x="17" y="92"/>
                  </a:cubicBezTo>
                  <a:cubicBezTo>
                    <a:pt x="25" y="117"/>
                    <a:pt x="42" y="125"/>
                    <a:pt x="58" y="141"/>
                  </a:cubicBezTo>
                  <a:cubicBezTo>
                    <a:pt x="83" y="175"/>
                    <a:pt x="108" y="208"/>
                    <a:pt x="133" y="233"/>
                  </a:cubicBezTo>
                  <a:cubicBezTo>
                    <a:pt x="142" y="246"/>
                    <a:pt x="156" y="252"/>
                    <a:pt x="171" y="252"/>
                  </a:cubicBezTo>
                  <a:cubicBezTo>
                    <a:pt x="183" y="252"/>
                    <a:pt x="196" y="248"/>
                    <a:pt x="207" y="241"/>
                  </a:cubicBezTo>
                  <a:cubicBezTo>
                    <a:pt x="224" y="224"/>
                    <a:pt x="232" y="191"/>
                    <a:pt x="216" y="166"/>
                  </a:cubicBezTo>
                  <a:cubicBezTo>
                    <a:pt x="191" y="141"/>
                    <a:pt x="166" y="108"/>
                    <a:pt x="141" y="75"/>
                  </a:cubicBezTo>
                  <a:cubicBezTo>
                    <a:pt x="124" y="59"/>
                    <a:pt x="116" y="42"/>
                    <a:pt x="100" y="25"/>
                  </a:cubicBezTo>
                  <a:cubicBezTo>
                    <a:pt x="83" y="17"/>
                    <a:pt x="58" y="1"/>
                    <a:pt x="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6491375" y="4247275"/>
              <a:ext cx="7225" cy="9575"/>
            </a:xfrm>
            <a:custGeom>
              <a:rect b="b" l="l" r="r" t="t"/>
              <a:pathLst>
                <a:path extrusionOk="0" h="383" w="289">
                  <a:moveTo>
                    <a:pt x="46" y="0"/>
                  </a:moveTo>
                  <a:cubicBezTo>
                    <a:pt x="36" y="0"/>
                    <a:pt x="26" y="5"/>
                    <a:pt x="17" y="13"/>
                  </a:cubicBezTo>
                  <a:cubicBezTo>
                    <a:pt x="1" y="21"/>
                    <a:pt x="1" y="46"/>
                    <a:pt x="9" y="63"/>
                  </a:cubicBezTo>
                  <a:cubicBezTo>
                    <a:pt x="50" y="121"/>
                    <a:pt x="84" y="170"/>
                    <a:pt x="117" y="220"/>
                  </a:cubicBezTo>
                  <a:cubicBezTo>
                    <a:pt x="133" y="245"/>
                    <a:pt x="158" y="278"/>
                    <a:pt x="175" y="303"/>
                  </a:cubicBezTo>
                  <a:cubicBezTo>
                    <a:pt x="183" y="311"/>
                    <a:pt x="191" y="328"/>
                    <a:pt x="200" y="336"/>
                  </a:cubicBezTo>
                  <a:cubicBezTo>
                    <a:pt x="216" y="353"/>
                    <a:pt x="224" y="361"/>
                    <a:pt x="241" y="377"/>
                  </a:cubicBezTo>
                  <a:cubicBezTo>
                    <a:pt x="245" y="381"/>
                    <a:pt x="249" y="383"/>
                    <a:pt x="254" y="383"/>
                  </a:cubicBezTo>
                  <a:cubicBezTo>
                    <a:pt x="270" y="383"/>
                    <a:pt x="289" y="364"/>
                    <a:pt x="282" y="344"/>
                  </a:cubicBezTo>
                  <a:cubicBezTo>
                    <a:pt x="274" y="328"/>
                    <a:pt x="266" y="311"/>
                    <a:pt x="258" y="295"/>
                  </a:cubicBezTo>
                  <a:cubicBezTo>
                    <a:pt x="258" y="278"/>
                    <a:pt x="241" y="270"/>
                    <a:pt x="233" y="253"/>
                  </a:cubicBezTo>
                  <a:cubicBezTo>
                    <a:pt x="216" y="228"/>
                    <a:pt x="200" y="203"/>
                    <a:pt x="183" y="179"/>
                  </a:cubicBezTo>
                  <a:cubicBezTo>
                    <a:pt x="150" y="121"/>
                    <a:pt x="108" y="71"/>
                    <a:pt x="75" y="13"/>
                  </a:cubicBezTo>
                  <a:cubicBezTo>
                    <a:pt x="67" y="5"/>
                    <a:pt x="57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6494475" y="4264000"/>
              <a:ext cx="3975" cy="7575"/>
            </a:xfrm>
            <a:custGeom>
              <a:rect b="b" l="l" r="r" t="t"/>
              <a:pathLst>
                <a:path extrusionOk="0" h="303" w="159">
                  <a:moveTo>
                    <a:pt x="56" y="0"/>
                  </a:moveTo>
                  <a:cubicBezTo>
                    <a:pt x="49" y="0"/>
                    <a:pt x="41" y="2"/>
                    <a:pt x="34" y="7"/>
                  </a:cubicBezTo>
                  <a:cubicBezTo>
                    <a:pt x="9" y="15"/>
                    <a:pt x="1" y="40"/>
                    <a:pt x="9" y="65"/>
                  </a:cubicBezTo>
                  <a:cubicBezTo>
                    <a:pt x="26" y="106"/>
                    <a:pt x="34" y="139"/>
                    <a:pt x="51" y="181"/>
                  </a:cubicBezTo>
                  <a:cubicBezTo>
                    <a:pt x="59" y="197"/>
                    <a:pt x="59" y="222"/>
                    <a:pt x="67" y="239"/>
                  </a:cubicBezTo>
                  <a:cubicBezTo>
                    <a:pt x="84" y="255"/>
                    <a:pt x="92" y="272"/>
                    <a:pt x="100" y="288"/>
                  </a:cubicBezTo>
                  <a:cubicBezTo>
                    <a:pt x="105" y="298"/>
                    <a:pt x="116" y="302"/>
                    <a:pt x="125" y="302"/>
                  </a:cubicBezTo>
                  <a:cubicBezTo>
                    <a:pt x="132" y="302"/>
                    <a:pt x="138" y="300"/>
                    <a:pt x="142" y="297"/>
                  </a:cubicBezTo>
                  <a:cubicBezTo>
                    <a:pt x="158" y="297"/>
                    <a:pt x="158" y="280"/>
                    <a:pt x="158" y="264"/>
                  </a:cubicBezTo>
                  <a:cubicBezTo>
                    <a:pt x="158" y="247"/>
                    <a:pt x="158" y="222"/>
                    <a:pt x="158" y="206"/>
                  </a:cubicBezTo>
                  <a:cubicBezTo>
                    <a:pt x="150" y="189"/>
                    <a:pt x="142" y="164"/>
                    <a:pt x="134" y="139"/>
                  </a:cubicBezTo>
                  <a:lnTo>
                    <a:pt x="134" y="139"/>
                  </a:lnTo>
                  <a:lnTo>
                    <a:pt x="142" y="148"/>
                  </a:lnTo>
                  <a:lnTo>
                    <a:pt x="100" y="32"/>
                  </a:lnTo>
                  <a:cubicBezTo>
                    <a:pt x="94" y="14"/>
                    <a:pt x="76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6691675" y="4124075"/>
              <a:ext cx="68375" cy="87600"/>
            </a:xfrm>
            <a:custGeom>
              <a:rect b="b" l="l" r="r" t="t"/>
              <a:pathLst>
                <a:path extrusionOk="0" h="3504" w="2735">
                  <a:moveTo>
                    <a:pt x="1391" y="1"/>
                  </a:moveTo>
                  <a:cubicBezTo>
                    <a:pt x="1363" y="1"/>
                    <a:pt x="1336" y="24"/>
                    <a:pt x="1351" y="61"/>
                  </a:cubicBezTo>
                  <a:cubicBezTo>
                    <a:pt x="1467" y="359"/>
                    <a:pt x="1558" y="674"/>
                    <a:pt x="1625" y="989"/>
                  </a:cubicBezTo>
                  <a:cubicBezTo>
                    <a:pt x="1592" y="1038"/>
                    <a:pt x="1558" y="1080"/>
                    <a:pt x="1509" y="1121"/>
                  </a:cubicBezTo>
                  <a:cubicBezTo>
                    <a:pt x="1418" y="1212"/>
                    <a:pt x="1293" y="1279"/>
                    <a:pt x="1161" y="1295"/>
                  </a:cubicBezTo>
                  <a:cubicBezTo>
                    <a:pt x="1134" y="1299"/>
                    <a:pt x="1108" y="1300"/>
                    <a:pt x="1082" y="1300"/>
                  </a:cubicBezTo>
                  <a:cubicBezTo>
                    <a:pt x="856" y="1300"/>
                    <a:pt x="650" y="1174"/>
                    <a:pt x="531" y="980"/>
                  </a:cubicBezTo>
                  <a:cubicBezTo>
                    <a:pt x="511" y="951"/>
                    <a:pt x="476" y="936"/>
                    <a:pt x="443" y="936"/>
                  </a:cubicBezTo>
                  <a:cubicBezTo>
                    <a:pt x="420" y="936"/>
                    <a:pt x="398" y="942"/>
                    <a:pt x="382" y="956"/>
                  </a:cubicBezTo>
                  <a:cubicBezTo>
                    <a:pt x="216" y="1088"/>
                    <a:pt x="200" y="1287"/>
                    <a:pt x="166" y="1478"/>
                  </a:cubicBezTo>
                  <a:cubicBezTo>
                    <a:pt x="133" y="1726"/>
                    <a:pt x="100" y="1966"/>
                    <a:pt x="67" y="2215"/>
                  </a:cubicBezTo>
                  <a:cubicBezTo>
                    <a:pt x="59" y="2314"/>
                    <a:pt x="34" y="2414"/>
                    <a:pt x="75" y="2513"/>
                  </a:cubicBezTo>
                  <a:lnTo>
                    <a:pt x="84" y="2521"/>
                  </a:lnTo>
                  <a:cubicBezTo>
                    <a:pt x="75" y="2521"/>
                    <a:pt x="67" y="2521"/>
                    <a:pt x="67" y="2530"/>
                  </a:cubicBezTo>
                  <a:cubicBezTo>
                    <a:pt x="1" y="2546"/>
                    <a:pt x="34" y="2629"/>
                    <a:pt x="92" y="2629"/>
                  </a:cubicBezTo>
                  <a:lnTo>
                    <a:pt x="200" y="2629"/>
                  </a:lnTo>
                  <a:cubicBezTo>
                    <a:pt x="233" y="2637"/>
                    <a:pt x="274" y="2646"/>
                    <a:pt x="316" y="2646"/>
                  </a:cubicBezTo>
                  <a:cubicBezTo>
                    <a:pt x="465" y="2662"/>
                    <a:pt x="614" y="2687"/>
                    <a:pt x="763" y="2729"/>
                  </a:cubicBezTo>
                  <a:cubicBezTo>
                    <a:pt x="1012" y="2803"/>
                    <a:pt x="1252" y="2927"/>
                    <a:pt x="1459" y="3068"/>
                  </a:cubicBezTo>
                  <a:cubicBezTo>
                    <a:pt x="1666" y="3201"/>
                    <a:pt x="1848" y="3416"/>
                    <a:pt x="2089" y="3483"/>
                  </a:cubicBezTo>
                  <a:cubicBezTo>
                    <a:pt x="2140" y="3497"/>
                    <a:pt x="2190" y="3504"/>
                    <a:pt x="2240" y="3504"/>
                  </a:cubicBezTo>
                  <a:cubicBezTo>
                    <a:pt x="2424" y="3504"/>
                    <a:pt x="2589" y="3407"/>
                    <a:pt x="2660" y="3217"/>
                  </a:cubicBezTo>
                  <a:cubicBezTo>
                    <a:pt x="2735" y="3002"/>
                    <a:pt x="2702" y="2745"/>
                    <a:pt x="2685" y="2521"/>
                  </a:cubicBezTo>
                  <a:cubicBezTo>
                    <a:pt x="2669" y="2265"/>
                    <a:pt x="2627" y="2000"/>
                    <a:pt x="2553" y="1751"/>
                  </a:cubicBezTo>
                  <a:cubicBezTo>
                    <a:pt x="2486" y="1494"/>
                    <a:pt x="2387" y="1254"/>
                    <a:pt x="2263" y="1022"/>
                  </a:cubicBezTo>
                  <a:cubicBezTo>
                    <a:pt x="2254" y="1014"/>
                    <a:pt x="2254" y="1014"/>
                    <a:pt x="2246" y="1005"/>
                  </a:cubicBezTo>
                  <a:cubicBezTo>
                    <a:pt x="2205" y="831"/>
                    <a:pt x="2147" y="657"/>
                    <a:pt x="2064" y="500"/>
                  </a:cubicBezTo>
                  <a:cubicBezTo>
                    <a:pt x="1973" y="334"/>
                    <a:pt x="1857" y="218"/>
                    <a:pt x="1716" y="94"/>
                  </a:cubicBezTo>
                  <a:cubicBezTo>
                    <a:pt x="1706" y="85"/>
                    <a:pt x="1695" y="82"/>
                    <a:pt x="1684" y="82"/>
                  </a:cubicBezTo>
                  <a:cubicBezTo>
                    <a:pt x="1641" y="82"/>
                    <a:pt x="1600" y="137"/>
                    <a:pt x="1633" y="177"/>
                  </a:cubicBezTo>
                  <a:cubicBezTo>
                    <a:pt x="1741" y="301"/>
                    <a:pt x="1815" y="467"/>
                    <a:pt x="1882" y="616"/>
                  </a:cubicBezTo>
                  <a:cubicBezTo>
                    <a:pt x="1890" y="641"/>
                    <a:pt x="1898" y="666"/>
                    <a:pt x="1906" y="690"/>
                  </a:cubicBezTo>
                  <a:cubicBezTo>
                    <a:pt x="1857" y="707"/>
                    <a:pt x="1815" y="740"/>
                    <a:pt x="1774" y="782"/>
                  </a:cubicBezTo>
                  <a:cubicBezTo>
                    <a:pt x="1749" y="690"/>
                    <a:pt x="1716" y="608"/>
                    <a:pt x="1683" y="516"/>
                  </a:cubicBezTo>
                  <a:cubicBezTo>
                    <a:pt x="1616" y="351"/>
                    <a:pt x="1525" y="185"/>
                    <a:pt x="1434" y="28"/>
                  </a:cubicBezTo>
                  <a:cubicBezTo>
                    <a:pt x="1425" y="9"/>
                    <a:pt x="1408" y="1"/>
                    <a:pt x="1391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6686275" y="4244250"/>
              <a:ext cx="18900" cy="39200"/>
            </a:xfrm>
            <a:custGeom>
              <a:rect b="b" l="l" r="r" t="t"/>
              <a:pathLst>
                <a:path extrusionOk="0" h="1568" w="756">
                  <a:moveTo>
                    <a:pt x="55" y="1"/>
                  </a:moveTo>
                  <a:cubicBezTo>
                    <a:pt x="28" y="1"/>
                    <a:pt x="0" y="30"/>
                    <a:pt x="18" y="59"/>
                  </a:cubicBezTo>
                  <a:cubicBezTo>
                    <a:pt x="134" y="283"/>
                    <a:pt x="225" y="532"/>
                    <a:pt x="308" y="772"/>
                  </a:cubicBezTo>
                  <a:cubicBezTo>
                    <a:pt x="349" y="888"/>
                    <a:pt x="391" y="1004"/>
                    <a:pt x="424" y="1128"/>
                  </a:cubicBezTo>
                  <a:cubicBezTo>
                    <a:pt x="465" y="1252"/>
                    <a:pt x="490" y="1377"/>
                    <a:pt x="540" y="1501"/>
                  </a:cubicBezTo>
                  <a:cubicBezTo>
                    <a:pt x="548" y="1534"/>
                    <a:pt x="590" y="1567"/>
                    <a:pt x="623" y="1567"/>
                  </a:cubicBezTo>
                  <a:cubicBezTo>
                    <a:pt x="656" y="1567"/>
                    <a:pt x="681" y="1567"/>
                    <a:pt x="706" y="1542"/>
                  </a:cubicBezTo>
                  <a:cubicBezTo>
                    <a:pt x="739" y="1526"/>
                    <a:pt x="755" y="1476"/>
                    <a:pt x="747" y="1443"/>
                  </a:cubicBezTo>
                  <a:cubicBezTo>
                    <a:pt x="730" y="1319"/>
                    <a:pt x="681" y="1186"/>
                    <a:pt x="639" y="1070"/>
                  </a:cubicBezTo>
                  <a:cubicBezTo>
                    <a:pt x="590" y="938"/>
                    <a:pt x="540" y="813"/>
                    <a:pt x="482" y="697"/>
                  </a:cubicBezTo>
                  <a:cubicBezTo>
                    <a:pt x="374" y="457"/>
                    <a:pt x="233" y="242"/>
                    <a:pt x="84" y="18"/>
                  </a:cubicBezTo>
                  <a:cubicBezTo>
                    <a:pt x="77" y="6"/>
                    <a:pt x="66" y="1"/>
                    <a:pt x="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6706175" y="4265200"/>
              <a:ext cx="4175" cy="9050"/>
            </a:xfrm>
            <a:custGeom>
              <a:rect b="b" l="l" r="r" t="t"/>
              <a:pathLst>
                <a:path extrusionOk="0" h="362" w="167">
                  <a:moveTo>
                    <a:pt x="142" y="191"/>
                  </a:moveTo>
                  <a:cubicBezTo>
                    <a:pt x="142" y="195"/>
                    <a:pt x="144" y="197"/>
                    <a:pt x="145" y="197"/>
                  </a:cubicBezTo>
                  <a:cubicBezTo>
                    <a:pt x="146" y="197"/>
                    <a:pt x="146" y="195"/>
                    <a:pt x="142" y="191"/>
                  </a:cubicBezTo>
                  <a:close/>
                  <a:moveTo>
                    <a:pt x="50" y="0"/>
                  </a:moveTo>
                  <a:cubicBezTo>
                    <a:pt x="17" y="8"/>
                    <a:pt x="1" y="33"/>
                    <a:pt x="1" y="66"/>
                  </a:cubicBezTo>
                  <a:cubicBezTo>
                    <a:pt x="9" y="116"/>
                    <a:pt x="17" y="166"/>
                    <a:pt x="26" y="216"/>
                  </a:cubicBezTo>
                  <a:cubicBezTo>
                    <a:pt x="34" y="240"/>
                    <a:pt x="42" y="265"/>
                    <a:pt x="59" y="298"/>
                  </a:cubicBezTo>
                  <a:cubicBezTo>
                    <a:pt x="67" y="323"/>
                    <a:pt x="84" y="348"/>
                    <a:pt x="117" y="356"/>
                  </a:cubicBezTo>
                  <a:cubicBezTo>
                    <a:pt x="120" y="360"/>
                    <a:pt x="125" y="362"/>
                    <a:pt x="130" y="362"/>
                  </a:cubicBezTo>
                  <a:cubicBezTo>
                    <a:pt x="137" y="362"/>
                    <a:pt x="145" y="358"/>
                    <a:pt x="150" y="348"/>
                  </a:cubicBezTo>
                  <a:cubicBezTo>
                    <a:pt x="166" y="323"/>
                    <a:pt x="166" y="298"/>
                    <a:pt x="158" y="265"/>
                  </a:cubicBezTo>
                  <a:cubicBezTo>
                    <a:pt x="158" y="257"/>
                    <a:pt x="158" y="240"/>
                    <a:pt x="158" y="232"/>
                  </a:cubicBezTo>
                  <a:cubicBezTo>
                    <a:pt x="158" y="224"/>
                    <a:pt x="150" y="224"/>
                    <a:pt x="150" y="216"/>
                  </a:cubicBezTo>
                  <a:cubicBezTo>
                    <a:pt x="150" y="207"/>
                    <a:pt x="150" y="199"/>
                    <a:pt x="142" y="199"/>
                  </a:cubicBezTo>
                  <a:cubicBezTo>
                    <a:pt x="142" y="191"/>
                    <a:pt x="142" y="191"/>
                    <a:pt x="142" y="191"/>
                  </a:cubicBezTo>
                  <a:cubicBezTo>
                    <a:pt x="142" y="182"/>
                    <a:pt x="142" y="182"/>
                    <a:pt x="142" y="182"/>
                  </a:cubicBezTo>
                  <a:cubicBezTo>
                    <a:pt x="142" y="174"/>
                    <a:pt x="142" y="166"/>
                    <a:pt x="133" y="166"/>
                  </a:cubicBezTo>
                  <a:cubicBezTo>
                    <a:pt x="133" y="149"/>
                    <a:pt x="133" y="141"/>
                    <a:pt x="125" y="124"/>
                  </a:cubicBezTo>
                  <a:cubicBezTo>
                    <a:pt x="125" y="100"/>
                    <a:pt x="117" y="75"/>
                    <a:pt x="117" y="50"/>
                  </a:cubicBezTo>
                  <a:cubicBezTo>
                    <a:pt x="108" y="25"/>
                    <a:pt x="84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6714475" y="4269125"/>
              <a:ext cx="3325" cy="6575"/>
            </a:xfrm>
            <a:custGeom>
              <a:rect b="b" l="l" r="r" t="t"/>
              <a:pathLst>
                <a:path extrusionOk="0" h="263" w="133">
                  <a:moveTo>
                    <a:pt x="50" y="1"/>
                  </a:moveTo>
                  <a:cubicBezTo>
                    <a:pt x="25" y="9"/>
                    <a:pt x="0" y="34"/>
                    <a:pt x="0" y="67"/>
                  </a:cubicBezTo>
                  <a:cubicBezTo>
                    <a:pt x="8" y="100"/>
                    <a:pt x="8" y="125"/>
                    <a:pt x="17" y="158"/>
                  </a:cubicBezTo>
                  <a:cubicBezTo>
                    <a:pt x="17" y="166"/>
                    <a:pt x="25" y="183"/>
                    <a:pt x="25" y="199"/>
                  </a:cubicBezTo>
                  <a:cubicBezTo>
                    <a:pt x="25" y="208"/>
                    <a:pt x="33" y="216"/>
                    <a:pt x="33" y="216"/>
                  </a:cubicBezTo>
                  <a:cubicBezTo>
                    <a:pt x="33" y="224"/>
                    <a:pt x="42" y="233"/>
                    <a:pt x="42" y="241"/>
                  </a:cubicBezTo>
                  <a:cubicBezTo>
                    <a:pt x="50" y="241"/>
                    <a:pt x="50" y="249"/>
                    <a:pt x="58" y="257"/>
                  </a:cubicBezTo>
                  <a:cubicBezTo>
                    <a:pt x="65" y="261"/>
                    <a:pt x="73" y="263"/>
                    <a:pt x="81" y="263"/>
                  </a:cubicBezTo>
                  <a:cubicBezTo>
                    <a:pt x="92" y="263"/>
                    <a:pt x="103" y="259"/>
                    <a:pt x="108" y="249"/>
                  </a:cubicBezTo>
                  <a:cubicBezTo>
                    <a:pt x="116" y="241"/>
                    <a:pt x="124" y="233"/>
                    <a:pt x="124" y="224"/>
                  </a:cubicBezTo>
                  <a:cubicBezTo>
                    <a:pt x="124" y="224"/>
                    <a:pt x="124" y="216"/>
                    <a:pt x="133" y="208"/>
                  </a:cubicBezTo>
                  <a:cubicBezTo>
                    <a:pt x="133" y="199"/>
                    <a:pt x="133" y="191"/>
                    <a:pt x="133" y="183"/>
                  </a:cubicBezTo>
                  <a:cubicBezTo>
                    <a:pt x="133" y="166"/>
                    <a:pt x="124" y="158"/>
                    <a:pt x="124" y="141"/>
                  </a:cubicBezTo>
                  <a:cubicBezTo>
                    <a:pt x="124" y="108"/>
                    <a:pt x="124" y="83"/>
                    <a:pt x="116" y="50"/>
                  </a:cubicBezTo>
                  <a:cubicBezTo>
                    <a:pt x="108" y="25"/>
                    <a:pt x="83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6734150" y="4245350"/>
              <a:ext cx="12850" cy="14225"/>
            </a:xfrm>
            <a:custGeom>
              <a:rect b="b" l="l" r="r" t="t"/>
              <a:pathLst>
                <a:path extrusionOk="0" h="569" w="514">
                  <a:moveTo>
                    <a:pt x="430" y="0"/>
                  </a:moveTo>
                  <a:cubicBezTo>
                    <a:pt x="393" y="0"/>
                    <a:pt x="354" y="24"/>
                    <a:pt x="332" y="40"/>
                  </a:cubicBezTo>
                  <a:cubicBezTo>
                    <a:pt x="265" y="98"/>
                    <a:pt x="216" y="164"/>
                    <a:pt x="166" y="231"/>
                  </a:cubicBezTo>
                  <a:cubicBezTo>
                    <a:pt x="108" y="305"/>
                    <a:pt x="58" y="388"/>
                    <a:pt x="17" y="471"/>
                  </a:cubicBezTo>
                  <a:cubicBezTo>
                    <a:pt x="0" y="504"/>
                    <a:pt x="25" y="546"/>
                    <a:pt x="58" y="562"/>
                  </a:cubicBezTo>
                  <a:cubicBezTo>
                    <a:pt x="69" y="566"/>
                    <a:pt x="79" y="568"/>
                    <a:pt x="89" y="568"/>
                  </a:cubicBezTo>
                  <a:cubicBezTo>
                    <a:pt x="116" y="568"/>
                    <a:pt x="137" y="551"/>
                    <a:pt x="149" y="521"/>
                  </a:cubicBezTo>
                  <a:lnTo>
                    <a:pt x="158" y="512"/>
                  </a:lnTo>
                  <a:cubicBezTo>
                    <a:pt x="158" y="512"/>
                    <a:pt x="158" y="504"/>
                    <a:pt x="158" y="504"/>
                  </a:cubicBezTo>
                  <a:cubicBezTo>
                    <a:pt x="166" y="496"/>
                    <a:pt x="166" y="496"/>
                    <a:pt x="166" y="496"/>
                  </a:cubicBezTo>
                  <a:cubicBezTo>
                    <a:pt x="166" y="488"/>
                    <a:pt x="166" y="488"/>
                    <a:pt x="174" y="479"/>
                  </a:cubicBezTo>
                  <a:cubicBezTo>
                    <a:pt x="183" y="463"/>
                    <a:pt x="191" y="446"/>
                    <a:pt x="207" y="430"/>
                  </a:cubicBezTo>
                  <a:cubicBezTo>
                    <a:pt x="232" y="396"/>
                    <a:pt x="249" y="363"/>
                    <a:pt x="274" y="330"/>
                  </a:cubicBezTo>
                  <a:cubicBezTo>
                    <a:pt x="299" y="305"/>
                    <a:pt x="323" y="272"/>
                    <a:pt x="348" y="247"/>
                  </a:cubicBezTo>
                  <a:cubicBezTo>
                    <a:pt x="365" y="231"/>
                    <a:pt x="381" y="214"/>
                    <a:pt x="390" y="198"/>
                  </a:cubicBezTo>
                  <a:lnTo>
                    <a:pt x="398" y="189"/>
                  </a:lnTo>
                  <a:cubicBezTo>
                    <a:pt x="415" y="181"/>
                    <a:pt x="423" y="173"/>
                    <a:pt x="431" y="156"/>
                  </a:cubicBezTo>
                  <a:cubicBezTo>
                    <a:pt x="464" y="123"/>
                    <a:pt x="514" y="65"/>
                    <a:pt x="481" y="15"/>
                  </a:cubicBezTo>
                  <a:lnTo>
                    <a:pt x="481" y="15"/>
                  </a:lnTo>
                  <a:lnTo>
                    <a:pt x="481" y="24"/>
                  </a:lnTo>
                  <a:cubicBezTo>
                    <a:pt x="467" y="7"/>
                    <a:pt x="449" y="0"/>
                    <a:pt x="4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6731250" y="4246625"/>
              <a:ext cx="4375" cy="4300"/>
            </a:xfrm>
            <a:custGeom>
              <a:rect b="b" l="l" r="r" t="t"/>
              <a:pathLst>
                <a:path extrusionOk="0" h="172" w="175">
                  <a:moveTo>
                    <a:pt x="131" y="0"/>
                  </a:moveTo>
                  <a:cubicBezTo>
                    <a:pt x="123" y="0"/>
                    <a:pt x="115" y="2"/>
                    <a:pt x="108" y="6"/>
                  </a:cubicBezTo>
                  <a:cubicBezTo>
                    <a:pt x="100" y="14"/>
                    <a:pt x="91" y="22"/>
                    <a:pt x="83" y="22"/>
                  </a:cubicBezTo>
                  <a:lnTo>
                    <a:pt x="75" y="31"/>
                  </a:lnTo>
                  <a:cubicBezTo>
                    <a:pt x="67" y="39"/>
                    <a:pt x="58" y="47"/>
                    <a:pt x="58" y="55"/>
                  </a:cubicBezTo>
                  <a:cubicBezTo>
                    <a:pt x="42" y="64"/>
                    <a:pt x="25" y="80"/>
                    <a:pt x="17" y="97"/>
                  </a:cubicBezTo>
                  <a:cubicBezTo>
                    <a:pt x="9" y="105"/>
                    <a:pt x="0" y="122"/>
                    <a:pt x="0" y="130"/>
                  </a:cubicBezTo>
                  <a:cubicBezTo>
                    <a:pt x="9" y="147"/>
                    <a:pt x="9" y="155"/>
                    <a:pt x="25" y="163"/>
                  </a:cubicBezTo>
                  <a:cubicBezTo>
                    <a:pt x="33" y="171"/>
                    <a:pt x="42" y="171"/>
                    <a:pt x="58" y="171"/>
                  </a:cubicBezTo>
                  <a:lnTo>
                    <a:pt x="67" y="171"/>
                  </a:lnTo>
                  <a:cubicBezTo>
                    <a:pt x="75" y="163"/>
                    <a:pt x="83" y="163"/>
                    <a:pt x="91" y="155"/>
                  </a:cubicBezTo>
                  <a:cubicBezTo>
                    <a:pt x="100" y="138"/>
                    <a:pt x="116" y="122"/>
                    <a:pt x="133" y="113"/>
                  </a:cubicBezTo>
                  <a:cubicBezTo>
                    <a:pt x="133" y="105"/>
                    <a:pt x="133" y="105"/>
                    <a:pt x="141" y="97"/>
                  </a:cubicBezTo>
                  <a:cubicBezTo>
                    <a:pt x="141" y="97"/>
                    <a:pt x="149" y="89"/>
                    <a:pt x="149" y="89"/>
                  </a:cubicBezTo>
                  <a:cubicBezTo>
                    <a:pt x="149" y="80"/>
                    <a:pt x="158" y="72"/>
                    <a:pt x="166" y="64"/>
                  </a:cubicBezTo>
                  <a:cubicBezTo>
                    <a:pt x="166" y="55"/>
                    <a:pt x="174" y="47"/>
                    <a:pt x="174" y="31"/>
                  </a:cubicBezTo>
                  <a:cubicBezTo>
                    <a:pt x="166" y="22"/>
                    <a:pt x="166" y="14"/>
                    <a:pt x="158" y="14"/>
                  </a:cubicBezTo>
                  <a:cubicBezTo>
                    <a:pt x="153" y="4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6618150" y="4275950"/>
              <a:ext cx="21375" cy="12375"/>
            </a:xfrm>
            <a:custGeom>
              <a:rect b="b" l="l" r="r" t="t"/>
              <a:pathLst>
                <a:path extrusionOk="0" h="495" w="855">
                  <a:moveTo>
                    <a:pt x="92" y="1"/>
                  </a:moveTo>
                  <a:cubicBezTo>
                    <a:pt x="58" y="1"/>
                    <a:pt x="34" y="26"/>
                    <a:pt x="17" y="51"/>
                  </a:cubicBezTo>
                  <a:cubicBezTo>
                    <a:pt x="0" y="84"/>
                    <a:pt x="0" y="109"/>
                    <a:pt x="9" y="142"/>
                  </a:cubicBezTo>
                  <a:cubicBezTo>
                    <a:pt x="25" y="200"/>
                    <a:pt x="83" y="208"/>
                    <a:pt x="125" y="216"/>
                  </a:cubicBezTo>
                  <a:cubicBezTo>
                    <a:pt x="141" y="225"/>
                    <a:pt x="158" y="225"/>
                    <a:pt x="166" y="225"/>
                  </a:cubicBezTo>
                  <a:lnTo>
                    <a:pt x="174" y="225"/>
                  </a:lnTo>
                  <a:cubicBezTo>
                    <a:pt x="183" y="233"/>
                    <a:pt x="191" y="233"/>
                    <a:pt x="199" y="233"/>
                  </a:cubicBezTo>
                  <a:cubicBezTo>
                    <a:pt x="257" y="258"/>
                    <a:pt x="315" y="283"/>
                    <a:pt x="365" y="316"/>
                  </a:cubicBezTo>
                  <a:cubicBezTo>
                    <a:pt x="423" y="341"/>
                    <a:pt x="481" y="374"/>
                    <a:pt x="547" y="407"/>
                  </a:cubicBezTo>
                  <a:cubicBezTo>
                    <a:pt x="605" y="440"/>
                    <a:pt x="672" y="465"/>
                    <a:pt x="738" y="490"/>
                  </a:cubicBezTo>
                  <a:cubicBezTo>
                    <a:pt x="747" y="493"/>
                    <a:pt x="756" y="494"/>
                    <a:pt x="765" y="494"/>
                  </a:cubicBezTo>
                  <a:cubicBezTo>
                    <a:pt x="823" y="494"/>
                    <a:pt x="855" y="426"/>
                    <a:pt x="804" y="382"/>
                  </a:cubicBezTo>
                  <a:cubicBezTo>
                    <a:pt x="696" y="291"/>
                    <a:pt x="589" y="208"/>
                    <a:pt x="464" y="142"/>
                  </a:cubicBezTo>
                  <a:cubicBezTo>
                    <a:pt x="406" y="109"/>
                    <a:pt x="348" y="76"/>
                    <a:pt x="290" y="51"/>
                  </a:cubicBezTo>
                  <a:cubicBezTo>
                    <a:pt x="257" y="34"/>
                    <a:pt x="224" y="26"/>
                    <a:pt x="191" y="18"/>
                  </a:cubicBezTo>
                  <a:cubicBezTo>
                    <a:pt x="174" y="18"/>
                    <a:pt x="158" y="9"/>
                    <a:pt x="141" y="9"/>
                  </a:cubicBezTo>
                  <a:lnTo>
                    <a:pt x="133" y="9"/>
                  </a:lnTo>
                  <a:cubicBezTo>
                    <a:pt x="116" y="1"/>
                    <a:pt x="100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6629550" y="4277050"/>
              <a:ext cx="4575" cy="3575"/>
            </a:xfrm>
            <a:custGeom>
              <a:rect b="b" l="l" r="r" t="t"/>
              <a:pathLst>
                <a:path extrusionOk="0" h="143" w="183">
                  <a:moveTo>
                    <a:pt x="36" y="0"/>
                  </a:moveTo>
                  <a:cubicBezTo>
                    <a:pt x="33" y="0"/>
                    <a:pt x="29" y="3"/>
                    <a:pt x="25" y="7"/>
                  </a:cubicBezTo>
                  <a:cubicBezTo>
                    <a:pt x="17" y="7"/>
                    <a:pt x="8" y="7"/>
                    <a:pt x="8" y="15"/>
                  </a:cubicBezTo>
                  <a:cubicBezTo>
                    <a:pt x="8" y="15"/>
                    <a:pt x="0" y="23"/>
                    <a:pt x="0" y="32"/>
                  </a:cubicBezTo>
                  <a:cubicBezTo>
                    <a:pt x="0" y="32"/>
                    <a:pt x="0" y="48"/>
                    <a:pt x="8" y="48"/>
                  </a:cubicBezTo>
                  <a:cubicBezTo>
                    <a:pt x="25" y="65"/>
                    <a:pt x="42" y="81"/>
                    <a:pt x="58" y="98"/>
                  </a:cubicBezTo>
                  <a:cubicBezTo>
                    <a:pt x="75" y="114"/>
                    <a:pt x="91" y="123"/>
                    <a:pt x="108" y="131"/>
                  </a:cubicBezTo>
                  <a:cubicBezTo>
                    <a:pt x="114" y="137"/>
                    <a:pt x="120" y="143"/>
                    <a:pt x="128" y="143"/>
                  </a:cubicBezTo>
                  <a:cubicBezTo>
                    <a:pt x="132" y="143"/>
                    <a:pt x="136" y="142"/>
                    <a:pt x="141" y="139"/>
                  </a:cubicBezTo>
                  <a:cubicBezTo>
                    <a:pt x="158" y="139"/>
                    <a:pt x="166" y="131"/>
                    <a:pt x="174" y="123"/>
                  </a:cubicBezTo>
                  <a:cubicBezTo>
                    <a:pt x="182" y="106"/>
                    <a:pt x="182" y="98"/>
                    <a:pt x="182" y="81"/>
                  </a:cubicBezTo>
                  <a:cubicBezTo>
                    <a:pt x="174" y="65"/>
                    <a:pt x="166" y="56"/>
                    <a:pt x="149" y="48"/>
                  </a:cubicBezTo>
                  <a:lnTo>
                    <a:pt x="158" y="48"/>
                  </a:lnTo>
                  <a:cubicBezTo>
                    <a:pt x="133" y="40"/>
                    <a:pt x="116" y="32"/>
                    <a:pt x="100" y="23"/>
                  </a:cubicBezTo>
                  <a:cubicBezTo>
                    <a:pt x="83" y="15"/>
                    <a:pt x="66" y="7"/>
                    <a:pt x="42" y="7"/>
                  </a:cubicBezTo>
                  <a:cubicBezTo>
                    <a:pt x="42" y="3"/>
                    <a:pt x="39" y="0"/>
                    <a:pt x="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6647350" y="4271100"/>
              <a:ext cx="5000" cy="5375"/>
            </a:xfrm>
            <a:custGeom>
              <a:rect b="b" l="l" r="r" t="t"/>
              <a:pathLst>
                <a:path extrusionOk="0" h="215" w="200">
                  <a:moveTo>
                    <a:pt x="36" y="1"/>
                  </a:moveTo>
                  <a:cubicBezTo>
                    <a:pt x="25" y="1"/>
                    <a:pt x="15" y="7"/>
                    <a:pt x="9" y="13"/>
                  </a:cubicBezTo>
                  <a:cubicBezTo>
                    <a:pt x="1" y="21"/>
                    <a:pt x="1" y="38"/>
                    <a:pt x="1" y="46"/>
                  </a:cubicBezTo>
                  <a:cubicBezTo>
                    <a:pt x="9" y="62"/>
                    <a:pt x="9" y="71"/>
                    <a:pt x="17" y="87"/>
                  </a:cubicBezTo>
                  <a:cubicBezTo>
                    <a:pt x="26" y="104"/>
                    <a:pt x="34" y="112"/>
                    <a:pt x="50" y="129"/>
                  </a:cubicBezTo>
                  <a:cubicBezTo>
                    <a:pt x="67" y="154"/>
                    <a:pt x="84" y="170"/>
                    <a:pt x="100" y="195"/>
                  </a:cubicBezTo>
                  <a:cubicBezTo>
                    <a:pt x="109" y="209"/>
                    <a:pt x="126" y="215"/>
                    <a:pt x="143" y="215"/>
                  </a:cubicBezTo>
                  <a:cubicBezTo>
                    <a:pt x="157" y="215"/>
                    <a:pt x="172" y="211"/>
                    <a:pt x="183" y="203"/>
                  </a:cubicBezTo>
                  <a:cubicBezTo>
                    <a:pt x="191" y="187"/>
                    <a:pt x="200" y="178"/>
                    <a:pt x="200" y="162"/>
                  </a:cubicBezTo>
                  <a:cubicBezTo>
                    <a:pt x="200" y="154"/>
                    <a:pt x="200" y="145"/>
                    <a:pt x="191" y="137"/>
                  </a:cubicBezTo>
                  <a:lnTo>
                    <a:pt x="200" y="137"/>
                  </a:lnTo>
                  <a:cubicBezTo>
                    <a:pt x="191" y="129"/>
                    <a:pt x="183" y="120"/>
                    <a:pt x="183" y="112"/>
                  </a:cubicBezTo>
                  <a:cubicBezTo>
                    <a:pt x="158" y="96"/>
                    <a:pt x="142" y="79"/>
                    <a:pt x="117" y="54"/>
                  </a:cubicBezTo>
                  <a:cubicBezTo>
                    <a:pt x="108" y="46"/>
                    <a:pt x="100" y="38"/>
                    <a:pt x="92" y="29"/>
                  </a:cubicBezTo>
                  <a:cubicBezTo>
                    <a:pt x="75" y="21"/>
                    <a:pt x="59" y="13"/>
                    <a:pt x="50" y="4"/>
                  </a:cubicBezTo>
                  <a:cubicBezTo>
                    <a:pt x="46" y="2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6807675" y="4297400"/>
              <a:ext cx="22825" cy="49475"/>
            </a:xfrm>
            <a:custGeom>
              <a:rect b="b" l="l" r="r" t="t"/>
              <a:pathLst>
                <a:path extrusionOk="0" h="1979" w="913">
                  <a:moveTo>
                    <a:pt x="593" y="0"/>
                  </a:moveTo>
                  <a:cubicBezTo>
                    <a:pt x="532" y="0"/>
                    <a:pt x="464" y="53"/>
                    <a:pt x="481" y="121"/>
                  </a:cubicBezTo>
                  <a:cubicBezTo>
                    <a:pt x="506" y="245"/>
                    <a:pt x="531" y="369"/>
                    <a:pt x="556" y="493"/>
                  </a:cubicBezTo>
                  <a:cubicBezTo>
                    <a:pt x="556" y="510"/>
                    <a:pt x="556" y="518"/>
                    <a:pt x="556" y="527"/>
                  </a:cubicBezTo>
                  <a:cubicBezTo>
                    <a:pt x="539" y="651"/>
                    <a:pt x="514" y="767"/>
                    <a:pt x="473" y="891"/>
                  </a:cubicBezTo>
                  <a:cubicBezTo>
                    <a:pt x="440" y="982"/>
                    <a:pt x="398" y="1090"/>
                    <a:pt x="324" y="1156"/>
                  </a:cubicBezTo>
                  <a:cubicBezTo>
                    <a:pt x="296" y="1180"/>
                    <a:pt x="254" y="1195"/>
                    <a:pt x="214" y="1195"/>
                  </a:cubicBezTo>
                  <a:cubicBezTo>
                    <a:pt x="171" y="1195"/>
                    <a:pt x="130" y="1178"/>
                    <a:pt x="108" y="1140"/>
                  </a:cubicBezTo>
                  <a:cubicBezTo>
                    <a:pt x="101" y="1121"/>
                    <a:pt x="79" y="1110"/>
                    <a:pt x="58" y="1110"/>
                  </a:cubicBezTo>
                  <a:cubicBezTo>
                    <a:pt x="33" y="1110"/>
                    <a:pt x="9" y="1125"/>
                    <a:pt x="9" y="1156"/>
                  </a:cubicBezTo>
                  <a:cubicBezTo>
                    <a:pt x="1" y="1272"/>
                    <a:pt x="92" y="1355"/>
                    <a:pt x="199" y="1372"/>
                  </a:cubicBezTo>
                  <a:cubicBezTo>
                    <a:pt x="183" y="1438"/>
                    <a:pt x="208" y="1496"/>
                    <a:pt x="241" y="1546"/>
                  </a:cubicBezTo>
                  <a:cubicBezTo>
                    <a:pt x="274" y="1695"/>
                    <a:pt x="340" y="1819"/>
                    <a:pt x="456" y="1919"/>
                  </a:cubicBezTo>
                  <a:cubicBezTo>
                    <a:pt x="465" y="1935"/>
                    <a:pt x="473" y="1935"/>
                    <a:pt x="489" y="1943"/>
                  </a:cubicBezTo>
                  <a:cubicBezTo>
                    <a:pt x="508" y="1966"/>
                    <a:pt x="538" y="1978"/>
                    <a:pt x="568" y="1978"/>
                  </a:cubicBezTo>
                  <a:cubicBezTo>
                    <a:pt x="605" y="1978"/>
                    <a:pt x="642" y="1960"/>
                    <a:pt x="655" y="1919"/>
                  </a:cubicBezTo>
                  <a:cubicBezTo>
                    <a:pt x="730" y="1720"/>
                    <a:pt x="755" y="1513"/>
                    <a:pt x="746" y="1305"/>
                  </a:cubicBezTo>
                  <a:cubicBezTo>
                    <a:pt x="746" y="1289"/>
                    <a:pt x="738" y="1272"/>
                    <a:pt x="730" y="1256"/>
                  </a:cubicBezTo>
                  <a:cubicBezTo>
                    <a:pt x="788" y="1098"/>
                    <a:pt x="837" y="941"/>
                    <a:pt x="871" y="775"/>
                  </a:cubicBezTo>
                  <a:cubicBezTo>
                    <a:pt x="895" y="651"/>
                    <a:pt x="912" y="527"/>
                    <a:pt x="871" y="411"/>
                  </a:cubicBezTo>
                  <a:cubicBezTo>
                    <a:pt x="854" y="353"/>
                    <a:pt x="821" y="295"/>
                    <a:pt x="763" y="261"/>
                  </a:cubicBezTo>
                  <a:cubicBezTo>
                    <a:pt x="738" y="187"/>
                    <a:pt x="713" y="112"/>
                    <a:pt x="663" y="38"/>
                  </a:cubicBezTo>
                  <a:cubicBezTo>
                    <a:pt x="648" y="12"/>
                    <a:pt x="621" y="0"/>
                    <a:pt x="5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6629725" y="4497300"/>
              <a:ext cx="71100" cy="20025"/>
            </a:xfrm>
            <a:custGeom>
              <a:rect b="b" l="l" r="r" t="t"/>
              <a:pathLst>
                <a:path extrusionOk="0" h="801" w="2844">
                  <a:moveTo>
                    <a:pt x="2711" y="0"/>
                  </a:moveTo>
                  <a:cubicBezTo>
                    <a:pt x="2656" y="0"/>
                    <a:pt x="2619" y="35"/>
                    <a:pt x="2570" y="70"/>
                  </a:cubicBezTo>
                  <a:cubicBezTo>
                    <a:pt x="2520" y="95"/>
                    <a:pt x="2470" y="120"/>
                    <a:pt x="2429" y="153"/>
                  </a:cubicBezTo>
                  <a:cubicBezTo>
                    <a:pt x="2321" y="203"/>
                    <a:pt x="2222" y="253"/>
                    <a:pt x="2114" y="302"/>
                  </a:cubicBezTo>
                  <a:cubicBezTo>
                    <a:pt x="1899" y="394"/>
                    <a:pt x="1675" y="460"/>
                    <a:pt x="1443" y="510"/>
                  </a:cubicBezTo>
                  <a:cubicBezTo>
                    <a:pt x="1218" y="558"/>
                    <a:pt x="974" y="595"/>
                    <a:pt x="734" y="595"/>
                  </a:cubicBezTo>
                  <a:cubicBezTo>
                    <a:pt x="523" y="595"/>
                    <a:pt x="315" y="567"/>
                    <a:pt x="126" y="493"/>
                  </a:cubicBezTo>
                  <a:cubicBezTo>
                    <a:pt x="118" y="491"/>
                    <a:pt x="110" y="490"/>
                    <a:pt x="103" y="490"/>
                  </a:cubicBezTo>
                  <a:cubicBezTo>
                    <a:pt x="34" y="490"/>
                    <a:pt x="0" y="588"/>
                    <a:pt x="68" y="626"/>
                  </a:cubicBezTo>
                  <a:cubicBezTo>
                    <a:pt x="283" y="725"/>
                    <a:pt x="499" y="783"/>
                    <a:pt x="731" y="800"/>
                  </a:cubicBezTo>
                  <a:cubicBezTo>
                    <a:pt x="755" y="800"/>
                    <a:pt x="780" y="801"/>
                    <a:pt x="805" y="801"/>
                  </a:cubicBezTo>
                  <a:cubicBezTo>
                    <a:pt x="1022" y="801"/>
                    <a:pt x="1244" y="770"/>
                    <a:pt x="1460" y="725"/>
                  </a:cubicBezTo>
                  <a:cubicBezTo>
                    <a:pt x="1700" y="675"/>
                    <a:pt x="1940" y="609"/>
                    <a:pt x="2172" y="518"/>
                  </a:cubicBezTo>
                  <a:cubicBezTo>
                    <a:pt x="2288" y="468"/>
                    <a:pt x="2404" y="418"/>
                    <a:pt x="2512" y="360"/>
                  </a:cubicBezTo>
                  <a:cubicBezTo>
                    <a:pt x="2570" y="327"/>
                    <a:pt x="2628" y="302"/>
                    <a:pt x="2686" y="269"/>
                  </a:cubicBezTo>
                  <a:cubicBezTo>
                    <a:pt x="2744" y="236"/>
                    <a:pt x="2810" y="211"/>
                    <a:pt x="2827" y="137"/>
                  </a:cubicBezTo>
                  <a:cubicBezTo>
                    <a:pt x="2843" y="79"/>
                    <a:pt x="2818" y="12"/>
                    <a:pt x="2752" y="4"/>
                  </a:cubicBezTo>
                  <a:lnTo>
                    <a:pt x="2744" y="4"/>
                  </a:lnTo>
                  <a:cubicBezTo>
                    <a:pt x="2732" y="2"/>
                    <a:pt x="2722" y="0"/>
                    <a:pt x="2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6636750" y="4310625"/>
              <a:ext cx="57900" cy="105475"/>
            </a:xfrm>
            <a:custGeom>
              <a:rect b="b" l="l" r="r" t="t"/>
              <a:pathLst>
                <a:path extrusionOk="0" h="4219" w="2316">
                  <a:moveTo>
                    <a:pt x="2237" y="1"/>
                  </a:moveTo>
                  <a:cubicBezTo>
                    <a:pt x="2229" y="1"/>
                    <a:pt x="2222" y="2"/>
                    <a:pt x="2214" y="6"/>
                  </a:cubicBezTo>
                  <a:lnTo>
                    <a:pt x="2206" y="6"/>
                  </a:lnTo>
                  <a:cubicBezTo>
                    <a:pt x="2057" y="72"/>
                    <a:pt x="1933" y="163"/>
                    <a:pt x="1800" y="271"/>
                  </a:cubicBezTo>
                  <a:cubicBezTo>
                    <a:pt x="1676" y="370"/>
                    <a:pt x="1551" y="478"/>
                    <a:pt x="1444" y="602"/>
                  </a:cubicBezTo>
                  <a:cubicBezTo>
                    <a:pt x="1228" y="843"/>
                    <a:pt x="1088" y="1141"/>
                    <a:pt x="996" y="1456"/>
                  </a:cubicBezTo>
                  <a:cubicBezTo>
                    <a:pt x="831" y="2052"/>
                    <a:pt x="740" y="2682"/>
                    <a:pt x="524" y="3262"/>
                  </a:cubicBezTo>
                  <a:cubicBezTo>
                    <a:pt x="400" y="3585"/>
                    <a:pt x="242" y="3908"/>
                    <a:pt x="19" y="4174"/>
                  </a:cubicBezTo>
                  <a:cubicBezTo>
                    <a:pt x="0" y="4192"/>
                    <a:pt x="22" y="4219"/>
                    <a:pt x="45" y="4219"/>
                  </a:cubicBezTo>
                  <a:cubicBezTo>
                    <a:pt x="53" y="4219"/>
                    <a:pt x="62" y="4215"/>
                    <a:pt x="68" y="4207"/>
                  </a:cubicBezTo>
                  <a:cubicBezTo>
                    <a:pt x="168" y="4099"/>
                    <a:pt x="276" y="3991"/>
                    <a:pt x="358" y="3867"/>
                  </a:cubicBezTo>
                  <a:cubicBezTo>
                    <a:pt x="441" y="3743"/>
                    <a:pt x="516" y="3610"/>
                    <a:pt x="574" y="3478"/>
                  </a:cubicBezTo>
                  <a:cubicBezTo>
                    <a:pt x="706" y="3204"/>
                    <a:pt x="798" y="2922"/>
                    <a:pt x="889" y="2632"/>
                  </a:cubicBezTo>
                  <a:cubicBezTo>
                    <a:pt x="972" y="2334"/>
                    <a:pt x="1038" y="2036"/>
                    <a:pt x="1121" y="1729"/>
                  </a:cubicBezTo>
                  <a:cubicBezTo>
                    <a:pt x="1204" y="1414"/>
                    <a:pt x="1303" y="1091"/>
                    <a:pt x="1502" y="826"/>
                  </a:cubicBezTo>
                  <a:cubicBezTo>
                    <a:pt x="1609" y="694"/>
                    <a:pt x="1742" y="569"/>
                    <a:pt x="1875" y="453"/>
                  </a:cubicBezTo>
                  <a:cubicBezTo>
                    <a:pt x="2007" y="337"/>
                    <a:pt x="2156" y="230"/>
                    <a:pt x="2281" y="97"/>
                  </a:cubicBezTo>
                  <a:cubicBezTo>
                    <a:pt x="2316" y="55"/>
                    <a:pt x="2279" y="1"/>
                    <a:pt x="22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6701200" y="4301200"/>
              <a:ext cx="8875" cy="5775"/>
            </a:xfrm>
            <a:custGeom>
              <a:rect b="b" l="l" r="r" t="t"/>
              <a:pathLst>
                <a:path extrusionOk="0" h="231" w="355">
                  <a:moveTo>
                    <a:pt x="315" y="0"/>
                  </a:moveTo>
                  <a:cubicBezTo>
                    <a:pt x="313" y="0"/>
                    <a:pt x="310" y="1"/>
                    <a:pt x="307" y="2"/>
                  </a:cubicBezTo>
                  <a:lnTo>
                    <a:pt x="307" y="10"/>
                  </a:lnTo>
                  <a:cubicBezTo>
                    <a:pt x="283" y="18"/>
                    <a:pt x="266" y="27"/>
                    <a:pt x="241" y="35"/>
                  </a:cubicBezTo>
                  <a:cubicBezTo>
                    <a:pt x="225" y="43"/>
                    <a:pt x="216" y="52"/>
                    <a:pt x="200" y="60"/>
                  </a:cubicBezTo>
                  <a:cubicBezTo>
                    <a:pt x="191" y="60"/>
                    <a:pt x="175" y="68"/>
                    <a:pt x="158" y="76"/>
                  </a:cubicBezTo>
                  <a:cubicBezTo>
                    <a:pt x="117" y="101"/>
                    <a:pt x="67" y="126"/>
                    <a:pt x="26" y="159"/>
                  </a:cubicBezTo>
                  <a:cubicBezTo>
                    <a:pt x="1" y="167"/>
                    <a:pt x="1" y="201"/>
                    <a:pt x="17" y="217"/>
                  </a:cubicBezTo>
                  <a:cubicBezTo>
                    <a:pt x="27" y="227"/>
                    <a:pt x="40" y="231"/>
                    <a:pt x="52" y="231"/>
                  </a:cubicBezTo>
                  <a:cubicBezTo>
                    <a:pt x="60" y="231"/>
                    <a:pt x="69" y="229"/>
                    <a:pt x="75" y="225"/>
                  </a:cubicBezTo>
                  <a:cubicBezTo>
                    <a:pt x="125" y="192"/>
                    <a:pt x="167" y="176"/>
                    <a:pt x="208" y="143"/>
                  </a:cubicBezTo>
                  <a:cubicBezTo>
                    <a:pt x="225" y="134"/>
                    <a:pt x="233" y="126"/>
                    <a:pt x="241" y="118"/>
                  </a:cubicBezTo>
                  <a:cubicBezTo>
                    <a:pt x="249" y="109"/>
                    <a:pt x="258" y="101"/>
                    <a:pt x="274" y="93"/>
                  </a:cubicBezTo>
                  <a:cubicBezTo>
                    <a:pt x="291" y="76"/>
                    <a:pt x="316" y="68"/>
                    <a:pt x="332" y="43"/>
                  </a:cubicBezTo>
                  <a:cubicBezTo>
                    <a:pt x="354" y="28"/>
                    <a:pt x="337" y="0"/>
                    <a:pt x="3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6669100" y="4414850"/>
              <a:ext cx="10375" cy="4950"/>
            </a:xfrm>
            <a:custGeom>
              <a:rect b="b" l="l" r="r" t="t"/>
              <a:pathLst>
                <a:path extrusionOk="0" h="198" w="415">
                  <a:moveTo>
                    <a:pt x="334" y="1"/>
                  </a:moveTo>
                  <a:cubicBezTo>
                    <a:pt x="320" y="1"/>
                    <a:pt x="307" y="5"/>
                    <a:pt x="291" y="5"/>
                  </a:cubicBezTo>
                  <a:cubicBezTo>
                    <a:pt x="274" y="13"/>
                    <a:pt x="266" y="13"/>
                    <a:pt x="249" y="21"/>
                  </a:cubicBezTo>
                  <a:cubicBezTo>
                    <a:pt x="233" y="29"/>
                    <a:pt x="208" y="46"/>
                    <a:pt x="183" y="54"/>
                  </a:cubicBezTo>
                  <a:cubicBezTo>
                    <a:pt x="175" y="54"/>
                    <a:pt x="158" y="54"/>
                    <a:pt x="150" y="63"/>
                  </a:cubicBezTo>
                  <a:lnTo>
                    <a:pt x="141" y="63"/>
                  </a:lnTo>
                  <a:cubicBezTo>
                    <a:pt x="133" y="63"/>
                    <a:pt x="125" y="71"/>
                    <a:pt x="117" y="71"/>
                  </a:cubicBezTo>
                  <a:lnTo>
                    <a:pt x="92" y="79"/>
                  </a:lnTo>
                  <a:lnTo>
                    <a:pt x="83" y="79"/>
                  </a:lnTo>
                  <a:cubicBezTo>
                    <a:pt x="75" y="79"/>
                    <a:pt x="59" y="87"/>
                    <a:pt x="50" y="87"/>
                  </a:cubicBezTo>
                  <a:cubicBezTo>
                    <a:pt x="17" y="96"/>
                    <a:pt x="1" y="112"/>
                    <a:pt x="1" y="137"/>
                  </a:cubicBezTo>
                  <a:cubicBezTo>
                    <a:pt x="1" y="170"/>
                    <a:pt x="25" y="195"/>
                    <a:pt x="50" y="195"/>
                  </a:cubicBezTo>
                  <a:cubicBezTo>
                    <a:pt x="79" y="195"/>
                    <a:pt x="108" y="197"/>
                    <a:pt x="136" y="197"/>
                  </a:cubicBezTo>
                  <a:cubicBezTo>
                    <a:pt x="164" y="197"/>
                    <a:pt x="191" y="195"/>
                    <a:pt x="216" y="187"/>
                  </a:cubicBezTo>
                  <a:cubicBezTo>
                    <a:pt x="282" y="179"/>
                    <a:pt x="365" y="162"/>
                    <a:pt x="398" y="104"/>
                  </a:cubicBezTo>
                  <a:cubicBezTo>
                    <a:pt x="415" y="87"/>
                    <a:pt x="415" y="63"/>
                    <a:pt x="407" y="38"/>
                  </a:cubicBezTo>
                  <a:cubicBezTo>
                    <a:pt x="398" y="21"/>
                    <a:pt x="382" y="5"/>
                    <a:pt x="357" y="5"/>
                  </a:cubicBezTo>
                  <a:cubicBezTo>
                    <a:pt x="349" y="2"/>
                    <a:pt x="341" y="1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6690225" y="4408950"/>
              <a:ext cx="4800" cy="4150"/>
            </a:xfrm>
            <a:custGeom>
              <a:rect b="b" l="l" r="r" t="t"/>
              <a:pathLst>
                <a:path extrusionOk="0" h="166" w="192">
                  <a:moveTo>
                    <a:pt x="125" y="0"/>
                  </a:moveTo>
                  <a:cubicBezTo>
                    <a:pt x="117" y="0"/>
                    <a:pt x="108" y="9"/>
                    <a:pt x="100" y="9"/>
                  </a:cubicBezTo>
                  <a:cubicBezTo>
                    <a:pt x="92" y="9"/>
                    <a:pt x="84" y="17"/>
                    <a:pt x="84" y="17"/>
                  </a:cubicBezTo>
                  <a:lnTo>
                    <a:pt x="42" y="42"/>
                  </a:lnTo>
                  <a:cubicBezTo>
                    <a:pt x="26" y="42"/>
                    <a:pt x="9" y="58"/>
                    <a:pt x="1" y="75"/>
                  </a:cubicBezTo>
                  <a:cubicBezTo>
                    <a:pt x="1" y="83"/>
                    <a:pt x="1" y="91"/>
                    <a:pt x="1" y="108"/>
                  </a:cubicBezTo>
                  <a:cubicBezTo>
                    <a:pt x="1" y="116"/>
                    <a:pt x="1" y="125"/>
                    <a:pt x="9" y="133"/>
                  </a:cubicBezTo>
                  <a:cubicBezTo>
                    <a:pt x="17" y="141"/>
                    <a:pt x="17" y="141"/>
                    <a:pt x="26" y="149"/>
                  </a:cubicBezTo>
                  <a:cubicBezTo>
                    <a:pt x="34" y="158"/>
                    <a:pt x="42" y="158"/>
                    <a:pt x="50" y="158"/>
                  </a:cubicBezTo>
                  <a:cubicBezTo>
                    <a:pt x="59" y="166"/>
                    <a:pt x="67" y="166"/>
                    <a:pt x="75" y="166"/>
                  </a:cubicBezTo>
                  <a:cubicBezTo>
                    <a:pt x="84" y="158"/>
                    <a:pt x="100" y="158"/>
                    <a:pt x="108" y="149"/>
                  </a:cubicBezTo>
                  <a:cubicBezTo>
                    <a:pt x="117" y="141"/>
                    <a:pt x="125" y="125"/>
                    <a:pt x="142" y="116"/>
                  </a:cubicBezTo>
                  <a:cubicBezTo>
                    <a:pt x="142" y="108"/>
                    <a:pt x="150" y="108"/>
                    <a:pt x="158" y="100"/>
                  </a:cubicBezTo>
                  <a:lnTo>
                    <a:pt x="166" y="83"/>
                  </a:lnTo>
                  <a:lnTo>
                    <a:pt x="175" y="75"/>
                  </a:lnTo>
                  <a:lnTo>
                    <a:pt x="183" y="58"/>
                  </a:lnTo>
                  <a:cubicBezTo>
                    <a:pt x="191" y="50"/>
                    <a:pt x="183" y="25"/>
                    <a:pt x="175" y="17"/>
                  </a:cubicBezTo>
                  <a:cubicBezTo>
                    <a:pt x="175" y="9"/>
                    <a:pt x="166" y="9"/>
                    <a:pt x="158" y="0"/>
                  </a:cubicBezTo>
                  <a:lnTo>
                    <a:pt x="158" y="9"/>
                  </a:lnTo>
                  <a:cubicBezTo>
                    <a:pt x="150" y="0"/>
                    <a:pt x="142" y="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6698525" y="4401900"/>
              <a:ext cx="5200" cy="5400"/>
            </a:xfrm>
            <a:custGeom>
              <a:rect b="b" l="l" r="r" t="t"/>
              <a:pathLst>
                <a:path extrusionOk="0" h="216" w="208">
                  <a:moveTo>
                    <a:pt x="166" y="1"/>
                  </a:moveTo>
                  <a:cubicBezTo>
                    <a:pt x="158" y="9"/>
                    <a:pt x="158" y="9"/>
                    <a:pt x="149" y="9"/>
                  </a:cubicBezTo>
                  <a:cubicBezTo>
                    <a:pt x="141" y="17"/>
                    <a:pt x="133" y="25"/>
                    <a:pt x="124" y="34"/>
                  </a:cubicBezTo>
                  <a:cubicBezTo>
                    <a:pt x="108" y="42"/>
                    <a:pt x="91" y="50"/>
                    <a:pt x="83" y="67"/>
                  </a:cubicBezTo>
                  <a:cubicBezTo>
                    <a:pt x="58" y="92"/>
                    <a:pt x="42" y="117"/>
                    <a:pt x="17" y="141"/>
                  </a:cubicBezTo>
                  <a:cubicBezTo>
                    <a:pt x="0" y="158"/>
                    <a:pt x="8" y="191"/>
                    <a:pt x="25" y="208"/>
                  </a:cubicBezTo>
                  <a:cubicBezTo>
                    <a:pt x="33" y="208"/>
                    <a:pt x="50" y="216"/>
                    <a:pt x="58" y="216"/>
                  </a:cubicBezTo>
                  <a:cubicBezTo>
                    <a:pt x="75" y="208"/>
                    <a:pt x="83" y="208"/>
                    <a:pt x="91" y="191"/>
                  </a:cubicBezTo>
                  <a:lnTo>
                    <a:pt x="124" y="158"/>
                  </a:lnTo>
                  <a:cubicBezTo>
                    <a:pt x="133" y="150"/>
                    <a:pt x="141" y="133"/>
                    <a:pt x="158" y="125"/>
                  </a:cubicBezTo>
                  <a:cubicBezTo>
                    <a:pt x="166" y="108"/>
                    <a:pt x="174" y="100"/>
                    <a:pt x="182" y="83"/>
                  </a:cubicBezTo>
                  <a:cubicBezTo>
                    <a:pt x="191" y="75"/>
                    <a:pt x="199" y="67"/>
                    <a:pt x="199" y="59"/>
                  </a:cubicBezTo>
                  <a:cubicBezTo>
                    <a:pt x="199" y="50"/>
                    <a:pt x="207" y="42"/>
                    <a:pt x="207" y="34"/>
                  </a:cubicBezTo>
                  <a:cubicBezTo>
                    <a:pt x="207" y="25"/>
                    <a:pt x="199" y="9"/>
                    <a:pt x="199" y="9"/>
                  </a:cubicBezTo>
                  <a:cubicBezTo>
                    <a:pt x="191" y="1"/>
                    <a:pt x="174" y="1"/>
                    <a:pt x="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6789650" y="4377600"/>
              <a:ext cx="15975" cy="7800"/>
            </a:xfrm>
            <a:custGeom>
              <a:rect b="b" l="l" r="r" t="t"/>
              <a:pathLst>
                <a:path extrusionOk="0" h="312" w="639">
                  <a:moveTo>
                    <a:pt x="69" y="0"/>
                  </a:moveTo>
                  <a:cubicBezTo>
                    <a:pt x="45" y="0"/>
                    <a:pt x="24" y="11"/>
                    <a:pt x="17" y="36"/>
                  </a:cubicBezTo>
                  <a:cubicBezTo>
                    <a:pt x="1" y="69"/>
                    <a:pt x="17" y="103"/>
                    <a:pt x="51" y="111"/>
                  </a:cubicBezTo>
                  <a:cubicBezTo>
                    <a:pt x="133" y="152"/>
                    <a:pt x="216" y="194"/>
                    <a:pt x="299" y="235"/>
                  </a:cubicBezTo>
                  <a:cubicBezTo>
                    <a:pt x="341" y="260"/>
                    <a:pt x="382" y="277"/>
                    <a:pt x="423" y="293"/>
                  </a:cubicBezTo>
                  <a:cubicBezTo>
                    <a:pt x="440" y="301"/>
                    <a:pt x="456" y="301"/>
                    <a:pt x="473" y="310"/>
                  </a:cubicBezTo>
                  <a:lnTo>
                    <a:pt x="506" y="310"/>
                  </a:lnTo>
                  <a:cubicBezTo>
                    <a:pt x="519" y="310"/>
                    <a:pt x="533" y="312"/>
                    <a:pt x="548" y="312"/>
                  </a:cubicBezTo>
                  <a:cubicBezTo>
                    <a:pt x="562" y="312"/>
                    <a:pt x="577" y="310"/>
                    <a:pt x="589" y="301"/>
                  </a:cubicBezTo>
                  <a:cubicBezTo>
                    <a:pt x="622" y="293"/>
                    <a:pt x="639" y="252"/>
                    <a:pt x="622" y="227"/>
                  </a:cubicBezTo>
                  <a:cubicBezTo>
                    <a:pt x="606" y="194"/>
                    <a:pt x="589" y="185"/>
                    <a:pt x="564" y="169"/>
                  </a:cubicBezTo>
                  <a:cubicBezTo>
                    <a:pt x="539" y="152"/>
                    <a:pt x="523" y="136"/>
                    <a:pt x="498" y="127"/>
                  </a:cubicBezTo>
                  <a:cubicBezTo>
                    <a:pt x="448" y="111"/>
                    <a:pt x="407" y="94"/>
                    <a:pt x="357" y="78"/>
                  </a:cubicBezTo>
                  <a:cubicBezTo>
                    <a:pt x="266" y="53"/>
                    <a:pt x="183" y="28"/>
                    <a:pt x="92" y="3"/>
                  </a:cubicBezTo>
                  <a:cubicBezTo>
                    <a:pt x="84" y="1"/>
                    <a:pt x="76" y="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6811400" y="4384675"/>
              <a:ext cx="7900" cy="3375"/>
            </a:xfrm>
            <a:custGeom>
              <a:rect b="b" l="l" r="r" t="t"/>
              <a:pathLst>
                <a:path extrusionOk="0" h="135" w="316">
                  <a:moveTo>
                    <a:pt x="41" y="0"/>
                  </a:moveTo>
                  <a:cubicBezTo>
                    <a:pt x="19" y="0"/>
                    <a:pt x="1" y="22"/>
                    <a:pt x="1" y="43"/>
                  </a:cubicBezTo>
                  <a:cubicBezTo>
                    <a:pt x="1" y="68"/>
                    <a:pt x="17" y="85"/>
                    <a:pt x="42" y="93"/>
                  </a:cubicBezTo>
                  <a:cubicBezTo>
                    <a:pt x="84" y="101"/>
                    <a:pt x="125" y="110"/>
                    <a:pt x="158" y="118"/>
                  </a:cubicBezTo>
                  <a:cubicBezTo>
                    <a:pt x="183" y="126"/>
                    <a:pt x="200" y="126"/>
                    <a:pt x="224" y="134"/>
                  </a:cubicBezTo>
                  <a:lnTo>
                    <a:pt x="258" y="134"/>
                  </a:lnTo>
                  <a:cubicBezTo>
                    <a:pt x="274" y="134"/>
                    <a:pt x="282" y="134"/>
                    <a:pt x="299" y="126"/>
                  </a:cubicBezTo>
                  <a:cubicBezTo>
                    <a:pt x="316" y="110"/>
                    <a:pt x="316" y="93"/>
                    <a:pt x="307" y="76"/>
                  </a:cubicBezTo>
                  <a:cubicBezTo>
                    <a:pt x="291" y="52"/>
                    <a:pt x="266" y="52"/>
                    <a:pt x="241" y="43"/>
                  </a:cubicBezTo>
                  <a:cubicBezTo>
                    <a:pt x="216" y="35"/>
                    <a:pt x="200" y="27"/>
                    <a:pt x="175" y="27"/>
                  </a:cubicBezTo>
                  <a:cubicBezTo>
                    <a:pt x="133" y="18"/>
                    <a:pt x="92" y="10"/>
                    <a:pt x="50" y="2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6684850" y="4382625"/>
              <a:ext cx="10800" cy="4900"/>
            </a:xfrm>
            <a:custGeom>
              <a:rect b="b" l="l" r="r" t="t"/>
              <a:pathLst>
                <a:path extrusionOk="0" h="196" w="432">
                  <a:moveTo>
                    <a:pt x="373" y="1"/>
                  </a:moveTo>
                  <a:cubicBezTo>
                    <a:pt x="315" y="18"/>
                    <a:pt x="257" y="51"/>
                    <a:pt x="199" y="67"/>
                  </a:cubicBezTo>
                  <a:lnTo>
                    <a:pt x="183" y="76"/>
                  </a:lnTo>
                  <a:lnTo>
                    <a:pt x="158" y="76"/>
                  </a:lnTo>
                  <a:cubicBezTo>
                    <a:pt x="174" y="76"/>
                    <a:pt x="149" y="84"/>
                    <a:pt x="149" y="84"/>
                  </a:cubicBezTo>
                  <a:cubicBezTo>
                    <a:pt x="133" y="84"/>
                    <a:pt x="125" y="84"/>
                    <a:pt x="116" y="92"/>
                  </a:cubicBezTo>
                  <a:lnTo>
                    <a:pt x="108" y="92"/>
                  </a:lnTo>
                  <a:cubicBezTo>
                    <a:pt x="91" y="92"/>
                    <a:pt x="83" y="100"/>
                    <a:pt x="75" y="100"/>
                  </a:cubicBezTo>
                  <a:cubicBezTo>
                    <a:pt x="67" y="100"/>
                    <a:pt x="50" y="109"/>
                    <a:pt x="33" y="109"/>
                  </a:cubicBezTo>
                  <a:cubicBezTo>
                    <a:pt x="17" y="109"/>
                    <a:pt x="0" y="125"/>
                    <a:pt x="0" y="142"/>
                  </a:cubicBezTo>
                  <a:cubicBezTo>
                    <a:pt x="0" y="167"/>
                    <a:pt x="17" y="175"/>
                    <a:pt x="33" y="183"/>
                  </a:cubicBezTo>
                  <a:cubicBezTo>
                    <a:pt x="71" y="192"/>
                    <a:pt x="106" y="196"/>
                    <a:pt x="140" y="196"/>
                  </a:cubicBezTo>
                  <a:cubicBezTo>
                    <a:pt x="174" y="196"/>
                    <a:pt x="207" y="192"/>
                    <a:pt x="241" y="183"/>
                  </a:cubicBezTo>
                  <a:cubicBezTo>
                    <a:pt x="274" y="175"/>
                    <a:pt x="307" y="167"/>
                    <a:pt x="332" y="150"/>
                  </a:cubicBezTo>
                  <a:cubicBezTo>
                    <a:pt x="365" y="134"/>
                    <a:pt x="398" y="100"/>
                    <a:pt x="415" y="76"/>
                  </a:cubicBezTo>
                  <a:cubicBezTo>
                    <a:pt x="423" y="59"/>
                    <a:pt x="431" y="42"/>
                    <a:pt x="415" y="26"/>
                  </a:cubicBezTo>
                  <a:cubicBezTo>
                    <a:pt x="409" y="14"/>
                    <a:pt x="398" y="6"/>
                    <a:pt x="386" y="6"/>
                  </a:cubicBezTo>
                  <a:cubicBezTo>
                    <a:pt x="382" y="6"/>
                    <a:pt x="378" y="7"/>
                    <a:pt x="373" y="9"/>
                  </a:cubicBezTo>
                  <a:lnTo>
                    <a:pt x="3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6700025" y="4378900"/>
              <a:ext cx="3200" cy="2325"/>
            </a:xfrm>
            <a:custGeom>
              <a:rect b="b" l="l" r="r" t="t"/>
              <a:pathLst>
                <a:path extrusionOk="0" h="93" w="128">
                  <a:moveTo>
                    <a:pt x="63" y="0"/>
                  </a:moveTo>
                  <a:cubicBezTo>
                    <a:pt x="61" y="0"/>
                    <a:pt x="59" y="0"/>
                    <a:pt x="56" y="1"/>
                  </a:cubicBezTo>
                  <a:cubicBezTo>
                    <a:pt x="1" y="9"/>
                    <a:pt x="6" y="93"/>
                    <a:pt x="57" y="93"/>
                  </a:cubicBezTo>
                  <a:cubicBezTo>
                    <a:pt x="60" y="93"/>
                    <a:pt x="62" y="92"/>
                    <a:pt x="64" y="92"/>
                  </a:cubicBezTo>
                  <a:cubicBezTo>
                    <a:pt x="128" y="84"/>
                    <a:pt x="115" y="0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686925" y="4372900"/>
              <a:ext cx="5600" cy="3225"/>
            </a:xfrm>
            <a:custGeom>
              <a:rect b="b" l="l" r="r" t="t"/>
              <a:pathLst>
                <a:path extrusionOk="0" h="129" w="224">
                  <a:moveTo>
                    <a:pt x="199" y="1"/>
                  </a:moveTo>
                  <a:cubicBezTo>
                    <a:pt x="166" y="9"/>
                    <a:pt x="141" y="17"/>
                    <a:pt x="108" y="25"/>
                  </a:cubicBezTo>
                  <a:cubicBezTo>
                    <a:pt x="83" y="34"/>
                    <a:pt x="58" y="50"/>
                    <a:pt x="25" y="59"/>
                  </a:cubicBezTo>
                  <a:cubicBezTo>
                    <a:pt x="8" y="59"/>
                    <a:pt x="0" y="83"/>
                    <a:pt x="8" y="108"/>
                  </a:cubicBezTo>
                  <a:cubicBezTo>
                    <a:pt x="15" y="120"/>
                    <a:pt x="29" y="128"/>
                    <a:pt x="44" y="128"/>
                  </a:cubicBezTo>
                  <a:cubicBezTo>
                    <a:pt x="49" y="128"/>
                    <a:pt x="54" y="127"/>
                    <a:pt x="58" y="125"/>
                  </a:cubicBezTo>
                  <a:cubicBezTo>
                    <a:pt x="83" y="108"/>
                    <a:pt x="108" y="100"/>
                    <a:pt x="133" y="92"/>
                  </a:cubicBezTo>
                  <a:cubicBezTo>
                    <a:pt x="158" y="75"/>
                    <a:pt x="182" y="59"/>
                    <a:pt x="207" y="50"/>
                  </a:cubicBezTo>
                  <a:cubicBezTo>
                    <a:pt x="216" y="42"/>
                    <a:pt x="224" y="34"/>
                    <a:pt x="224" y="25"/>
                  </a:cubicBezTo>
                  <a:cubicBezTo>
                    <a:pt x="216" y="9"/>
                    <a:pt x="207" y="1"/>
                    <a:pt x="1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790700" y="4365025"/>
              <a:ext cx="9950" cy="3525"/>
            </a:xfrm>
            <a:custGeom>
              <a:rect b="b" l="l" r="r" t="t"/>
              <a:pathLst>
                <a:path extrusionOk="0" h="141" w="398">
                  <a:moveTo>
                    <a:pt x="58" y="1"/>
                  </a:moveTo>
                  <a:cubicBezTo>
                    <a:pt x="33" y="1"/>
                    <a:pt x="17" y="9"/>
                    <a:pt x="9" y="34"/>
                  </a:cubicBezTo>
                  <a:cubicBezTo>
                    <a:pt x="0" y="59"/>
                    <a:pt x="17" y="75"/>
                    <a:pt x="33" y="84"/>
                  </a:cubicBezTo>
                  <a:cubicBezTo>
                    <a:pt x="83" y="117"/>
                    <a:pt x="141" y="125"/>
                    <a:pt x="191" y="133"/>
                  </a:cubicBezTo>
                  <a:cubicBezTo>
                    <a:pt x="220" y="137"/>
                    <a:pt x="250" y="141"/>
                    <a:pt x="279" y="141"/>
                  </a:cubicBezTo>
                  <a:cubicBezTo>
                    <a:pt x="315" y="141"/>
                    <a:pt x="349" y="135"/>
                    <a:pt x="381" y="117"/>
                  </a:cubicBezTo>
                  <a:cubicBezTo>
                    <a:pt x="398" y="108"/>
                    <a:pt x="398" y="92"/>
                    <a:pt x="398" y="75"/>
                  </a:cubicBezTo>
                  <a:cubicBezTo>
                    <a:pt x="398" y="50"/>
                    <a:pt x="381" y="42"/>
                    <a:pt x="365" y="34"/>
                  </a:cubicBezTo>
                  <a:cubicBezTo>
                    <a:pt x="340" y="17"/>
                    <a:pt x="307" y="17"/>
                    <a:pt x="282" y="17"/>
                  </a:cubicBezTo>
                  <a:lnTo>
                    <a:pt x="207" y="17"/>
                  </a:lnTo>
                  <a:cubicBezTo>
                    <a:pt x="158" y="9"/>
                    <a:pt x="100" y="9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797525" y="4359175"/>
              <a:ext cx="8525" cy="2775"/>
            </a:xfrm>
            <a:custGeom>
              <a:rect b="b" l="l" r="r" t="t"/>
              <a:pathLst>
                <a:path extrusionOk="0" h="111" w="341">
                  <a:moveTo>
                    <a:pt x="46" y="1"/>
                  </a:moveTo>
                  <a:cubicBezTo>
                    <a:pt x="26" y="1"/>
                    <a:pt x="9" y="15"/>
                    <a:pt x="9" y="36"/>
                  </a:cubicBezTo>
                  <a:cubicBezTo>
                    <a:pt x="1" y="61"/>
                    <a:pt x="17" y="86"/>
                    <a:pt x="42" y="86"/>
                  </a:cubicBezTo>
                  <a:lnTo>
                    <a:pt x="42" y="94"/>
                  </a:lnTo>
                  <a:cubicBezTo>
                    <a:pt x="84" y="94"/>
                    <a:pt x="133" y="102"/>
                    <a:pt x="175" y="102"/>
                  </a:cubicBezTo>
                  <a:cubicBezTo>
                    <a:pt x="191" y="102"/>
                    <a:pt x="216" y="102"/>
                    <a:pt x="241" y="110"/>
                  </a:cubicBezTo>
                  <a:lnTo>
                    <a:pt x="274" y="110"/>
                  </a:lnTo>
                  <a:cubicBezTo>
                    <a:pt x="282" y="102"/>
                    <a:pt x="299" y="102"/>
                    <a:pt x="307" y="102"/>
                  </a:cubicBezTo>
                  <a:cubicBezTo>
                    <a:pt x="332" y="94"/>
                    <a:pt x="340" y="61"/>
                    <a:pt x="315" y="44"/>
                  </a:cubicBezTo>
                  <a:cubicBezTo>
                    <a:pt x="307" y="44"/>
                    <a:pt x="291" y="36"/>
                    <a:pt x="282" y="36"/>
                  </a:cubicBezTo>
                  <a:cubicBezTo>
                    <a:pt x="274" y="28"/>
                    <a:pt x="257" y="28"/>
                    <a:pt x="249" y="28"/>
                  </a:cubicBezTo>
                  <a:lnTo>
                    <a:pt x="183" y="11"/>
                  </a:lnTo>
                  <a:cubicBezTo>
                    <a:pt x="141" y="11"/>
                    <a:pt x="100" y="3"/>
                    <a:pt x="59" y="3"/>
                  </a:cubicBezTo>
                  <a:cubicBezTo>
                    <a:pt x="54" y="1"/>
                    <a:pt x="50" y="1"/>
                    <a:pt x="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722375" y="4294950"/>
              <a:ext cx="11800" cy="6350"/>
            </a:xfrm>
            <a:custGeom>
              <a:rect b="b" l="l" r="r" t="t"/>
              <a:pathLst>
                <a:path extrusionOk="0" h="254" w="472">
                  <a:moveTo>
                    <a:pt x="415" y="0"/>
                  </a:moveTo>
                  <a:cubicBezTo>
                    <a:pt x="409" y="0"/>
                    <a:pt x="403" y="1"/>
                    <a:pt x="397" y="3"/>
                  </a:cubicBezTo>
                  <a:cubicBezTo>
                    <a:pt x="330" y="28"/>
                    <a:pt x="264" y="53"/>
                    <a:pt x="198" y="78"/>
                  </a:cubicBezTo>
                  <a:cubicBezTo>
                    <a:pt x="165" y="94"/>
                    <a:pt x="132" y="111"/>
                    <a:pt x="107" y="136"/>
                  </a:cubicBezTo>
                  <a:cubicBezTo>
                    <a:pt x="90" y="144"/>
                    <a:pt x="74" y="152"/>
                    <a:pt x="57" y="161"/>
                  </a:cubicBezTo>
                  <a:cubicBezTo>
                    <a:pt x="40" y="169"/>
                    <a:pt x="32" y="186"/>
                    <a:pt x="16" y="202"/>
                  </a:cubicBezTo>
                  <a:cubicBezTo>
                    <a:pt x="1" y="224"/>
                    <a:pt x="19" y="253"/>
                    <a:pt x="41" y="253"/>
                  </a:cubicBezTo>
                  <a:cubicBezTo>
                    <a:pt x="43" y="253"/>
                    <a:pt x="46" y="253"/>
                    <a:pt x="49" y="252"/>
                  </a:cubicBezTo>
                  <a:cubicBezTo>
                    <a:pt x="82" y="244"/>
                    <a:pt x="115" y="235"/>
                    <a:pt x="148" y="219"/>
                  </a:cubicBezTo>
                  <a:lnTo>
                    <a:pt x="239" y="177"/>
                  </a:lnTo>
                  <a:cubicBezTo>
                    <a:pt x="306" y="144"/>
                    <a:pt x="372" y="119"/>
                    <a:pt x="438" y="94"/>
                  </a:cubicBezTo>
                  <a:cubicBezTo>
                    <a:pt x="463" y="86"/>
                    <a:pt x="471" y="53"/>
                    <a:pt x="463" y="28"/>
                  </a:cubicBezTo>
                  <a:cubicBezTo>
                    <a:pt x="451" y="9"/>
                    <a:pt x="433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626800" y="4441700"/>
              <a:ext cx="54275" cy="19250"/>
            </a:xfrm>
            <a:custGeom>
              <a:rect b="b" l="l" r="r" t="t"/>
              <a:pathLst>
                <a:path extrusionOk="0" h="770" w="2171">
                  <a:moveTo>
                    <a:pt x="56" y="0"/>
                  </a:moveTo>
                  <a:cubicBezTo>
                    <a:pt x="27" y="0"/>
                    <a:pt x="1" y="35"/>
                    <a:pt x="19" y="66"/>
                  </a:cubicBezTo>
                  <a:cubicBezTo>
                    <a:pt x="118" y="231"/>
                    <a:pt x="251" y="372"/>
                    <a:pt x="408" y="472"/>
                  </a:cubicBezTo>
                  <a:cubicBezTo>
                    <a:pt x="574" y="588"/>
                    <a:pt x="765" y="646"/>
                    <a:pt x="964" y="687"/>
                  </a:cubicBezTo>
                  <a:cubicBezTo>
                    <a:pt x="1171" y="728"/>
                    <a:pt x="1386" y="770"/>
                    <a:pt x="1593" y="770"/>
                  </a:cubicBezTo>
                  <a:cubicBezTo>
                    <a:pt x="1792" y="762"/>
                    <a:pt x="2007" y="704"/>
                    <a:pt x="2148" y="563"/>
                  </a:cubicBezTo>
                  <a:cubicBezTo>
                    <a:pt x="2171" y="548"/>
                    <a:pt x="2152" y="512"/>
                    <a:pt x="2124" y="512"/>
                  </a:cubicBezTo>
                  <a:cubicBezTo>
                    <a:pt x="2121" y="512"/>
                    <a:pt x="2118" y="512"/>
                    <a:pt x="2115" y="513"/>
                  </a:cubicBezTo>
                  <a:lnTo>
                    <a:pt x="2123" y="513"/>
                  </a:lnTo>
                  <a:cubicBezTo>
                    <a:pt x="2024" y="546"/>
                    <a:pt x="1933" y="563"/>
                    <a:pt x="1833" y="579"/>
                  </a:cubicBezTo>
                  <a:cubicBezTo>
                    <a:pt x="1806" y="582"/>
                    <a:pt x="1777" y="583"/>
                    <a:pt x="1748" y="583"/>
                  </a:cubicBezTo>
                  <a:cubicBezTo>
                    <a:pt x="1690" y="583"/>
                    <a:pt x="1629" y="579"/>
                    <a:pt x="1568" y="579"/>
                  </a:cubicBezTo>
                  <a:cubicBezTo>
                    <a:pt x="1378" y="579"/>
                    <a:pt x="1187" y="546"/>
                    <a:pt x="1005" y="513"/>
                  </a:cubicBezTo>
                  <a:cubicBezTo>
                    <a:pt x="640" y="455"/>
                    <a:pt x="317" y="306"/>
                    <a:pt x="85" y="16"/>
                  </a:cubicBezTo>
                  <a:cubicBezTo>
                    <a:pt x="76" y="5"/>
                    <a:pt x="66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6681850" y="4447100"/>
              <a:ext cx="15875" cy="7300"/>
            </a:xfrm>
            <a:custGeom>
              <a:rect b="b" l="l" r="r" t="t"/>
              <a:pathLst>
                <a:path extrusionOk="0" h="292" w="635">
                  <a:moveTo>
                    <a:pt x="566" y="0"/>
                  </a:moveTo>
                  <a:cubicBezTo>
                    <a:pt x="530" y="0"/>
                    <a:pt x="495" y="12"/>
                    <a:pt x="460" y="24"/>
                  </a:cubicBezTo>
                  <a:cubicBezTo>
                    <a:pt x="410" y="40"/>
                    <a:pt x="369" y="65"/>
                    <a:pt x="319" y="82"/>
                  </a:cubicBezTo>
                  <a:cubicBezTo>
                    <a:pt x="228" y="123"/>
                    <a:pt x="137" y="164"/>
                    <a:pt x="46" y="206"/>
                  </a:cubicBezTo>
                  <a:cubicBezTo>
                    <a:pt x="1" y="228"/>
                    <a:pt x="23" y="291"/>
                    <a:pt x="65" y="291"/>
                  </a:cubicBezTo>
                  <a:cubicBezTo>
                    <a:pt x="69" y="291"/>
                    <a:pt x="74" y="290"/>
                    <a:pt x="79" y="289"/>
                  </a:cubicBezTo>
                  <a:cubicBezTo>
                    <a:pt x="178" y="256"/>
                    <a:pt x="269" y="222"/>
                    <a:pt x="361" y="189"/>
                  </a:cubicBezTo>
                  <a:cubicBezTo>
                    <a:pt x="410" y="173"/>
                    <a:pt x="452" y="164"/>
                    <a:pt x="493" y="140"/>
                  </a:cubicBezTo>
                  <a:cubicBezTo>
                    <a:pt x="535" y="123"/>
                    <a:pt x="601" y="98"/>
                    <a:pt x="626" y="57"/>
                  </a:cubicBezTo>
                  <a:cubicBezTo>
                    <a:pt x="634" y="40"/>
                    <a:pt x="634" y="7"/>
                    <a:pt x="609" y="7"/>
                  </a:cubicBezTo>
                  <a:cubicBezTo>
                    <a:pt x="595" y="2"/>
                    <a:pt x="580" y="0"/>
                    <a:pt x="5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6814100" y="4298750"/>
              <a:ext cx="5400" cy="6650"/>
            </a:xfrm>
            <a:custGeom>
              <a:rect b="b" l="l" r="r" t="t"/>
              <a:pathLst>
                <a:path extrusionOk="0" h="266" w="216">
                  <a:moveTo>
                    <a:pt x="0" y="0"/>
                  </a:moveTo>
                  <a:lnTo>
                    <a:pt x="0" y="9"/>
                  </a:lnTo>
                  <a:cubicBezTo>
                    <a:pt x="9" y="25"/>
                    <a:pt x="17" y="34"/>
                    <a:pt x="25" y="50"/>
                  </a:cubicBezTo>
                  <a:cubicBezTo>
                    <a:pt x="92" y="125"/>
                    <a:pt x="158" y="191"/>
                    <a:pt x="216" y="265"/>
                  </a:cubicBezTo>
                  <a:lnTo>
                    <a:pt x="216" y="249"/>
                  </a:lnTo>
                  <a:lnTo>
                    <a:pt x="216" y="232"/>
                  </a:lnTo>
                  <a:cubicBezTo>
                    <a:pt x="208" y="224"/>
                    <a:pt x="208" y="216"/>
                    <a:pt x="199" y="207"/>
                  </a:cubicBezTo>
                  <a:cubicBezTo>
                    <a:pt x="141" y="133"/>
                    <a:pt x="75" y="6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6388650" y="4086150"/>
              <a:ext cx="448250" cy="495375"/>
            </a:xfrm>
            <a:custGeom>
              <a:rect b="b" l="l" r="r" t="t"/>
              <a:pathLst>
                <a:path extrusionOk="0" h="19815" w="17930">
                  <a:moveTo>
                    <a:pt x="16049" y="12755"/>
                  </a:moveTo>
                  <a:lnTo>
                    <a:pt x="16049" y="12755"/>
                  </a:lnTo>
                  <a:cubicBezTo>
                    <a:pt x="16157" y="12805"/>
                    <a:pt x="16248" y="12871"/>
                    <a:pt x="16314" y="12962"/>
                  </a:cubicBezTo>
                  <a:cubicBezTo>
                    <a:pt x="16397" y="13070"/>
                    <a:pt x="16447" y="13194"/>
                    <a:pt x="16496" y="13318"/>
                  </a:cubicBezTo>
                  <a:cubicBezTo>
                    <a:pt x="16538" y="13418"/>
                    <a:pt x="16579" y="13525"/>
                    <a:pt x="16604" y="13633"/>
                  </a:cubicBezTo>
                  <a:cubicBezTo>
                    <a:pt x="16604" y="13658"/>
                    <a:pt x="16604" y="13683"/>
                    <a:pt x="16596" y="13708"/>
                  </a:cubicBezTo>
                  <a:cubicBezTo>
                    <a:pt x="16588" y="13782"/>
                    <a:pt x="16571" y="13857"/>
                    <a:pt x="16563" y="13940"/>
                  </a:cubicBezTo>
                  <a:lnTo>
                    <a:pt x="16563" y="13948"/>
                  </a:lnTo>
                  <a:cubicBezTo>
                    <a:pt x="16546" y="14006"/>
                    <a:pt x="16521" y="14056"/>
                    <a:pt x="16496" y="14114"/>
                  </a:cubicBezTo>
                  <a:cubicBezTo>
                    <a:pt x="16430" y="14014"/>
                    <a:pt x="16389" y="13898"/>
                    <a:pt x="16356" y="13774"/>
                  </a:cubicBezTo>
                  <a:cubicBezTo>
                    <a:pt x="16306" y="13617"/>
                    <a:pt x="16289" y="13459"/>
                    <a:pt x="16256" y="13302"/>
                  </a:cubicBezTo>
                  <a:cubicBezTo>
                    <a:pt x="16215" y="13103"/>
                    <a:pt x="16157" y="12912"/>
                    <a:pt x="16049" y="12755"/>
                  </a:cubicBezTo>
                  <a:close/>
                  <a:moveTo>
                    <a:pt x="12608" y="173"/>
                  </a:moveTo>
                  <a:cubicBezTo>
                    <a:pt x="12661" y="173"/>
                    <a:pt x="12716" y="178"/>
                    <a:pt x="12768" y="186"/>
                  </a:cubicBezTo>
                  <a:cubicBezTo>
                    <a:pt x="13423" y="285"/>
                    <a:pt x="13920" y="849"/>
                    <a:pt x="14243" y="1387"/>
                  </a:cubicBezTo>
                  <a:cubicBezTo>
                    <a:pt x="14599" y="1984"/>
                    <a:pt x="14790" y="2671"/>
                    <a:pt x="14881" y="3359"/>
                  </a:cubicBezTo>
                  <a:cubicBezTo>
                    <a:pt x="14931" y="3740"/>
                    <a:pt x="14947" y="4130"/>
                    <a:pt x="14972" y="4511"/>
                  </a:cubicBezTo>
                  <a:cubicBezTo>
                    <a:pt x="14980" y="4734"/>
                    <a:pt x="15013" y="4958"/>
                    <a:pt x="15113" y="5149"/>
                  </a:cubicBezTo>
                  <a:cubicBezTo>
                    <a:pt x="14964" y="5124"/>
                    <a:pt x="14806" y="5107"/>
                    <a:pt x="14657" y="5091"/>
                  </a:cubicBezTo>
                  <a:cubicBezTo>
                    <a:pt x="14525" y="5066"/>
                    <a:pt x="14384" y="5058"/>
                    <a:pt x="14259" y="5008"/>
                  </a:cubicBezTo>
                  <a:cubicBezTo>
                    <a:pt x="14044" y="4925"/>
                    <a:pt x="13887" y="4743"/>
                    <a:pt x="13737" y="4585"/>
                  </a:cubicBezTo>
                  <a:cubicBezTo>
                    <a:pt x="13563" y="4411"/>
                    <a:pt x="13389" y="4254"/>
                    <a:pt x="13157" y="4171"/>
                  </a:cubicBezTo>
                  <a:cubicBezTo>
                    <a:pt x="13033" y="4130"/>
                    <a:pt x="12917" y="4113"/>
                    <a:pt x="12785" y="4113"/>
                  </a:cubicBezTo>
                  <a:cubicBezTo>
                    <a:pt x="12743" y="4113"/>
                    <a:pt x="12702" y="4115"/>
                    <a:pt x="12661" y="4115"/>
                  </a:cubicBezTo>
                  <a:cubicBezTo>
                    <a:pt x="12579" y="4115"/>
                    <a:pt x="12500" y="4108"/>
                    <a:pt x="12428" y="4063"/>
                  </a:cubicBezTo>
                  <a:cubicBezTo>
                    <a:pt x="12416" y="4055"/>
                    <a:pt x="12403" y="4052"/>
                    <a:pt x="12391" y="4052"/>
                  </a:cubicBezTo>
                  <a:cubicBezTo>
                    <a:pt x="12341" y="4052"/>
                    <a:pt x="12307" y="4113"/>
                    <a:pt x="12354" y="4146"/>
                  </a:cubicBezTo>
                  <a:cubicBezTo>
                    <a:pt x="12511" y="4254"/>
                    <a:pt x="12702" y="4254"/>
                    <a:pt x="12884" y="4287"/>
                  </a:cubicBezTo>
                  <a:cubicBezTo>
                    <a:pt x="13083" y="4320"/>
                    <a:pt x="13265" y="4411"/>
                    <a:pt x="13423" y="4544"/>
                  </a:cubicBezTo>
                  <a:cubicBezTo>
                    <a:pt x="13563" y="4668"/>
                    <a:pt x="13679" y="4817"/>
                    <a:pt x="13820" y="4942"/>
                  </a:cubicBezTo>
                  <a:cubicBezTo>
                    <a:pt x="13961" y="5074"/>
                    <a:pt x="14110" y="5165"/>
                    <a:pt x="14301" y="5207"/>
                  </a:cubicBezTo>
                  <a:cubicBezTo>
                    <a:pt x="14425" y="5232"/>
                    <a:pt x="14558" y="5240"/>
                    <a:pt x="14682" y="5256"/>
                  </a:cubicBezTo>
                  <a:cubicBezTo>
                    <a:pt x="14823" y="5273"/>
                    <a:pt x="14964" y="5290"/>
                    <a:pt x="15105" y="5298"/>
                  </a:cubicBezTo>
                  <a:cubicBezTo>
                    <a:pt x="15138" y="5298"/>
                    <a:pt x="15163" y="5281"/>
                    <a:pt x="15171" y="5265"/>
                  </a:cubicBezTo>
                  <a:cubicBezTo>
                    <a:pt x="15221" y="5339"/>
                    <a:pt x="15279" y="5406"/>
                    <a:pt x="15345" y="5455"/>
                  </a:cubicBezTo>
                  <a:cubicBezTo>
                    <a:pt x="15353" y="5464"/>
                    <a:pt x="15361" y="5472"/>
                    <a:pt x="15370" y="5472"/>
                  </a:cubicBezTo>
                  <a:cubicBezTo>
                    <a:pt x="15444" y="5580"/>
                    <a:pt x="15535" y="5671"/>
                    <a:pt x="15627" y="5754"/>
                  </a:cubicBezTo>
                  <a:cubicBezTo>
                    <a:pt x="15776" y="5886"/>
                    <a:pt x="15950" y="5986"/>
                    <a:pt x="16091" y="6118"/>
                  </a:cubicBezTo>
                  <a:cubicBezTo>
                    <a:pt x="16215" y="6242"/>
                    <a:pt x="16306" y="6400"/>
                    <a:pt x="16347" y="6574"/>
                  </a:cubicBezTo>
                  <a:cubicBezTo>
                    <a:pt x="16314" y="6549"/>
                    <a:pt x="16281" y="6524"/>
                    <a:pt x="16248" y="6499"/>
                  </a:cubicBezTo>
                  <a:cubicBezTo>
                    <a:pt x="16165" y="6458"/>
                    <a:pt x="16074" y="6433"/>
                    <a:pt x="15983" y="6433"/>
                  </a:cubicBezTo>
                  <a:cubicBezTo>
                    <a:pt x="15875" y="6433"/>
                    <a:pt x="15784" y="6450"/>
                    <a:pt x="15685" y="6491"/>
                  </a:cubicBezTo>
                  <a:cubicBezTo>
                    <a:pt x="15585" y="6532"/>
                    <a:pt x="15494" y="6599"/>
                    <a:pt x="15403" y="6648"/>
                  </a:cubicBezTo>
                  <a:cubicBezTo>
                    <a:pt x="15344" y="6685"/>
                    <a:pt x="15363" y="6760"/>
                    <a:pt x="15420" y="6760"/>
                  </a:cubicBezTo>
                  <a:cubicBezTo>
                    <a:pt x="15427" y="6760"/>
                    <a:pt x="15436" y="6759"/>
                    <a:pt x="15444" y="6756"/>
                  </a:cubicBezTo>
                  <a:cubicBezTo>
                    <a:pt x="15535" y="6723"/>
                    <a:pt x="15618" y="6698"/>
                    <a:pt x="15709" y="6682"/>
                  </a:cubicBezTo>
                  <a:cubicBezTo>
                    <a:pt x="15784" y="6665"/>
                    <a:pt x="15867" y="6648"/>
                    <a:pt x="15941" y="6648"/>
                  </a:cubicBezTo>
                  <a:cubicBezTo>
                    <a:pt x="16008" y="6648"/>
                    <a:pt x="16074" y="6665"/>
                    <a:pt x="16132" y="6698"/>
                  </a:cubicBezTo>
                  <a:cubicBezTo>
                    <a:pt x="16165" y="6706"/>
                    <a:pt x="16198" y="6731"/>
                    <a:pt x="16223" y="6748"/>
                  </a:cubicBezTo>
                  <a:cubicBezTo>
                    <a:pt x="16256" y="6773"/>
                    <a:pt x="16289" y="6814"/>
                    <a:pt x="16331" y="6822"/>
                  </a:cubicBezTo>
                  <a:cubicBezTo>
                    <a:pt x="16342" y="6822"/>
                    <a:pt x="16349" y="6826"/>
                    <a:pt x="16355" y="6826"/>
                  </a:cubicBezTo>
                  <a:cubicBezTo>
                    <a:pt x="16358" y="6826"/>
                    <a:pt x="16361" y="6825"/>
                    <a:pt x="16364" y="6822"/>
                  </a:cubicBezTo>
                  <a:cubicBezTo>
                    <a:pt x="16364" y="6914"/>
                    <a:pt x="16364" y="6996"/>
                    <a:pt x="16389" y="7079"/>
                  </a:cubicBezTo>
                  <a:cubicBezTo>
                    <a:pt x="16430" y="7187"/>
                    <a:pt x="16505" y="7286"/>
                    <a:pt x="16579" y="7369"/>
                  </a:cubicBezTo>
                  <a:lnTo>
                    <a:pt x="16588" y="7378"/>
                  </a:lnTo>
                  <a:cubicBezTo>
                    <a:pt x="16596" y="7411"/>
                    <a:pt x="16596" y="7444"/>
                    <a:pt x="16604" y="7477"/>
                  </a:cubicBezTo>
                  <a:cubicBezTo>
                    <a:pt x="16596" y="7485"/>
                    <a:pt x="16588" y="7502"/>
                    <a:pt x="16588" y="7527"/>
                  </a:cubicBezTo>
                  <a:cubicBezTo>
                    <a:pt x="16596" y="7568"/>
                    <a:pt x="16621" y="7618"/>
                    <a:pt x="16654" y="7659"/>
                  </a:cubicBezTo>
                  <a:lnTo>
                    <a:pt x="16654" y="7668"/>
                  </a:lnTo>
                  <a:cubicBezTo>
                    <a:pt x="16704" y="7734"/>
                    <a:pt x="16762" y="7792"/>
                    <a:pt x="16803" y="7850"/>
                  </a:cubicBezTo>
                  <a:cubicBezTo>
                    <a:pt x="16886" y="7949"/>
                    <a:pt x="16969" y="8057"/>
                    <a:pt x="17052" y="8165"/>
                  </a:cubicBezTo>
                  <a:cubicBezTo>
                    <a:pt x="17217" y="8355"/>
                    <a:pt x="17408" y="8546"/>
                    <a:pt x="17524" y="8778"/>
                  </a:cubicBezTo>
                  <a:cubicBezTo>
                    <a:pt x="17648" y="9001"/>
                    <a:pt x="17623" y="9250"/>
                    <a:pt x="17565" y="9490"/>
                  </a:cubicBezTo>
                  <a:cubicBezTo>
                    <a:pt x="17507" y="9739"/>
                    <a:pt x="17424" y="9979"/>
                    <a:pt x="17391" y="10228"/>
                  </a:cubicBezTo>
                  <a:cubicBezTo>
                    <a:pt x="17375" y="10302"/>
                    <a:pt x="17366" y="10369"/>
                    <a:pt x="17366" y="10443"/>
                  </a:cubicBezTo>
                  <a:cubicBezTo>
                    <a:pt x="17325" y="10261"/>
                    <a:pt x="17284" y="10079"/>
                    <a:pt x="17217" y="9905"/>
                  </a:cubicBezTo>
                  <a:cubicBezTo>
                    <a:pt x="17212" y="9891"/>
                    <a:pt x="17202" y="9886"/>
                    <a:pt x="17192" y="9886"/>
                  </a:cubicBezTo>
                  <a:cubicBezTo>
                    <a:pt x="17170" y="9886"/>
                    <a:pt x="17145" y="9910"/>
                    <a:pt x="17151" y="9938"/>
                  </a:cubicBezTo>
                  <a:cubicBezTo>
                    <a:pt x="17184" y="10021"/>
                    <a:pt x="17201" y="10112"/>
                    <a:pt x="17209" y="10195"/>
                  </a:cubicBezTo>
                  <a:lnTo>
                    <a:pt x="17143" y="10045"/>
                  </a:lnTo>
                  <a:cubicBezTo>
                    <a:pt x="17101" y="9979"/>
                    <a:pt x="17060" y="9913"/>
                    <a:pt x="17027" y="9847"/>
                  </a:cubicBezTo>
                  <a:lnTo>
                    <a:pt x="17027" y="9847"/>
                  </a:lnTo>
                  <a:cubicBezTo>
                    <a:pt x="17027" y="9871"/>
                    <a:pt x="17035" y="9905"/>
                    <a:pt x="17035" y="9938"/>
                  </a:cubicBezTo>
                  <a:cubicBezTo>
                    <a:pt x="17002" y="9880"/>
                    <a:pt x="16969" y="9822"/>
                    <a:pt x="16927" y="9755"/>
                  </a:cubicBezTo>
                  <a:cubicBezTo>
                    <a:pt x="16770" y="9349"/>
                    <a:pt x="16447" y="9026"/>
                    <a:pt x="16099" y="8778"/>
                  </a:cubicBezTo>
                  <a:cubicBezTo>
                    <a:pt x="15726" y="8513"/>
                    <a:pt x="15287" y="8330"/>
                    <a:pt x="14831" y="8264"/>
                  </a:cubicBezTo>
                  <a:cubicBezTo>
                    <a:pt x="14699" y="8242"/>
                    <a:pt x="14558" y="8222"/>
                    <a:pt x="14419" y="8222"/>
                  </a:cubicBezTo>
                  <a:cubicBezTo>
                    <a:pt x="14295" y="8222"/>
                    <a:pt x="14173" y="8238"/>
                    <a:pt x="14061" y="8281"/>
                  </a:cubicBezTo>
                  <a:cubicBezTo>
                    <a:pt x="14019" y="8306"/>
                    <a:pt x="14027" y="8372"/>
                    <a:pt x="14077" y="8380"/>
                  </a:cubicBezTo>
                  <a:cubicBezTo>
                    <a:pt x="14284" y="8422"/>
                    <a:pt x="14500" y="8397"/>
                    <a:pt x="14707" y="8422"/>
                  </a:cubicBezTo>
                  <a:cubicBezTo>
                    <a:pt x="14798" y="8430"/>
                    <a:pt x="14889" y="8446"/>
                    <a:pt x="14980" y="8463"/>
                  </a:cubicBezTo>
                  <a:cubicBezTo>
                    <a:pt x="14964" y="8488"/>
                    <a:pt x="14972" y="8513"/>
                    <a:pt x="14997" y="8513"/>
                  </a:cubicBezTo>
                  <a:cubicBezTo>
                    <a:pt x="15436" y="8645"/>
                    <a:pt x="15859" y="8844"/>
                    <a:pt x="16215" y="9151"/>
                  </a:cubicBezTo>
                  <a:cubicBezTo>
                    <a:pt x="16563" y="9457"/>
                    <a:pt x="16820" y="9847"/>
                    <a:pt x="17027" y="10261"/>
                  </a:cubicBezTo>
                  <a:cubicBezTo>
                    <a:pt x="17118" y="10451"/>
                    <a:pt x="17201" y="10642"/>
                    <a:pt x="17275" y="10849"/>
                  </a:cubicBezTo>
                  <a:cubicBezTo>
                    <a:pt x="17275" y="10874"/>
                    <a:pt x="17275" y="10907"/>
                    <a:pt x="17284" y="10932"/>
                  </a:cubicBezTo>
                  <a:cubicBezTo>
                    <a:pt x="17300" y="11007"/>
                    <a:pt x="17308" y="11156"/>
                    <a:pt x="17391" y="11189"/>
                  </a:cubicBezTo>
                  <a:cubicBezTo>
                    <a:pt x="17433" y="11313"/>
                    <a:pt x="17466" y="11437"/>
                    <a:pt x="17499" y="11562"/>
                  </a:cubicBezTo>
                  <a:cubicBezTo>
                    <a:pt x="17565" y="11785"/>
                    <a:pt x="17648" y="12017"/>
                    <a:pt x="17690" y="12249"/>
                  </a:cubicBezTo>
                  <a:cubicBezTo>
                    <a:pt x="17731" y="12490"/>
                    <a:pt x="17673" y="12689"/>
                    <a:pt x="17540" y="12879"/>
                  </a:cubicBezTo>
                  <a:cubicBezTo>
                    <a:pt x="17383" y="13111"/>
                    <a:pt x="17201" y="13327"/>
                    <a:pt x="17018" y="13550"/>
                  </a:cubicBezTo>
                  <a:cubicBezTo>
                    <a:pt x="16960" y="13617"/>
                    <a:pt x="16902" y="13691"/>
                    <a:pt x="16844" y="13757"/>
                  </a:cubicBezTo>
                  <a:cubicBezTo>
                    <a:pt x="16844" y="13741"/>
                    <a:pt x="16844" y="13716"/>
                    <a:pt x="16836" y="13699"/>
                  </a:cubicBezTo>
                  <a:cubicBezTo>
                    <a:pt x="16836" y="13674"/>
                    <a:pt x="16836" y="13658"/>
                    <a:pt x="16828" y="13641"/>
                  </a:cubicBezTo>
                  <a:cubicBezTo>
                    <a:pt x="16828" y="13625"/>
                    <a:pt x="16828" y="13617"/>
                    <a:pt x="16828" y="13600"/>
                  </a:cubicBezTo>
                  <a:cubicBezTo>
                    <a:pt x="16828" y="13459"/>
                    <a:pt x="16803" y="13318"/>
                    <a:pt x="16762" y="13177"/>
                  </a:cubicBezTo>
                  <a:cubicBezTo>
                    <a:pt x="16687" y="12912"/>
                    <a:pt x="16513" y="12664"/>
                    <a:pt x="16281" y="12506"/>
                  </a:cubicBezTo>
                  <a:cubicBezTo>
                    <a:pt x="16024" y="12324"/>
                    <a:pt x="15701" y="12274"/>
                    <a:pt x="15395" y="12216"/>
                  </a:cubicBezTo>
                  <a:cubicBezTo>
                    <a:pt x="15229" y="12191"/>
                    <a:pt x="15063" y="12167"/>
                    <a:pt x="14914" y="12100"/>
                  </a:cubicBezTo>
                  <a:cubicBezTo>
                    <a:pt x="14831" y="12075"/>
                    <a:pt x="14790" y="12026"/>
                    <a:pt x="14773" y="11943"/>
                  </a:cubicBezTo>
                  <a:cubicBezTo>
                    <a:pt x="14748" y="11852"/>
                    <a:pt x="14740" y="11761"/>
                    <a:pt x="14723" y="11669"/>
                  </a:cubicBezTo>
                  <a:cubicBezTo>
                    <a:pt x="14707" y="11570"/>
                    <a:pt x="14690" y="11479"/>
                    <a:pt x="14682" y="11388"/>
                  </a:cubicBezTo>
                  <a:cubicBezTo>
                    <a:pt x="14665" y="11263"/>
                    <a:pt x="14649" y="11131"/>
                    <a:pt x="14624" y="10998"/>
                  </a:cubicBezTo>
                  <a:cubicBezTo>
                    <a:pt x="14607" y="10891"/>
                    <a:pt x="14591" y="10791"/>
                    <a:pt x="14566" y="10683"/>
                  </a:cubicBezTo>
                  <a:cubicBezTo>
                    <a:pt x="14566" y="10675"/>
                    <a:pt x="14566" y="10667"/>
                    <a:pt x="14566" y="10667"/>
                  </a:cubicBezTo>
                  <a:cubicBezTo>
                    <a:pt x="14566" y="10659"/>
                    <a:pt x="14574" y="10650"/>
                    <a:pt x="14574" y="10642"/>
                  </a:cubicBezTo>
                  <a:cubicBezTo>
                    <a:pt x="14574" y="10551"/>
                    <a:pt x="14574" y="10468"/>
                    <a:pt x="14583" y="10385"/>
                  </a:cubicBezTo>
                  <a:cubicBezTo>
                    <a:pt x="14583" y="10344"/>
                    <a:pt x="14583" y="10302"/>
                    <a:pt x="14591" y="10269"/>
                  </a:cubicBezTo>
                  <a:cubicBezTo>
                    <a:pt x="14591" y="10244"/>
                    <a:pt x="14583" y="10195"/>
                    <a:pt x="14599" y="10170"/>
                  </a:cubicBezTo>
                  <a:cubicBezTo>
                    <a:pt x="14624" y="10137"/>
                    <a:pt x="14690" y="10120"/>
                    <a:pt x="14732" y="10103"/>
                  </a:cubicBezTo>
                  <a:cubicBezTo>
                    <a:pt x="14790" y="10079"/>
                    <a:pt x="14856" y="10045"/>
                    <a:pt x="14914" y="10004"/>
                  </a:cubicBezTo>
                  <a:cubicBezTo>
                    <a:pt x="15138" y="9863"/>
                    <a:pt x="15295" y="9631"/>
                    <a:pt x="15221" y="9358"/>
                  </a:cubicBezTo>
                  <a:cubicBezTo>
                    <a:pt x="15146" y="9084"/>
                    <a:pt x="14922" y="8861"/>
                    <a:pt x="14665" y="8761"/>
                  </a:cubicBezTo>
                  <a:cubicBezTo>
                    <a:pt x="14534" y="8703"/>
                    <a:pt x="14394" y="8681"/>
                    <a:pt x="14254" y="8681"/>
                  </a:cubicBezTo>
                  <a:cubicBezTo>
                    <a:pt x="14094" y="8681"/>
                    <a:pt x="13933" y="8709"/>
                    <a:pt x="13779" y="8745"/>
                  </a:cubicBezTo>
                  <a:cubicBezTo>
                    <a:pt x="13406" y="8836"/>
                    <a:pt x="13041" y="8960"/>
                    <a:pt x="12702" y="9142"/>
                  </a:cubicBezTo>
                  <a:cubicBezTo>
                    <a:pt x="12685" y="9151"/>
                    <a:pt x="12677" y="9167"/>
                    <a:pt x="12677" y="9184"/>
                  </a:cubicBezTo>
                  <a:cubicBezTo>
                    <a:pt x="12644" y="9209"/>
                    <a:pt x="12602" y="9233"/>
                    <a:pt x="12577" y="9275"/>
                  </a:cubicBezTo>
                  <a:cubicBezTo>
                    <a:pt x="12412" y="9465"/>
                    <a:pt x="12437" y="9772"/>
                    <a:pt x="12437" y="10004"/>
                  </a:cubicBezTo>
                  <a:cubicBezTo>
                    <a:pt x="12437" y="10128"/>
                    <a:pt x="12453" y="10253"/>
                    <a:pt x="12519" y="10352"/>
                  </a:cubicBezTo>
                  <a:cubicBezTo>
                    <a:pt x="12586" y="10451"/>
                    <a:pt x="12677" y="10501"/>
                    <a:pt x="12785" y="10526"/>
                  </a:cubicBezTo>
                  <a:cubicBezTo>
                    <a:pt x="12901" y="10559"/>
                    <a:pt x="13025" y="10559"/>
                    <a:pt x="13141" y="10559"/>
                  </a:cubicBezTo>
                  <a:cubicBezTo>
                    <a:pt x="13185" y="10562"/>
                    <a:pt x="13228" y="10563"/>
                    <a:pt x="13272" y="10563"/>
                  </a:cubicBezTo>
                  <a:cubicBezTo>
                    <a:pt x="13377" y="10563"/>
                    <a:pt x="13480" y="10557"/>
                    <a:pt x="13580" y="10551"/>
                  </a:cubicBezTo>
                  <a:cubicBezTo>
                    <a:pt x="13686" y="10543"/>
                    <a:pt x="13840" y="10510"/>
                    <a:pt x="13983" y="10510"/>
                  </a:cubicBezTo>
                  <a:cubicBezTo>
                    <a:pt x="14131" y="10510"/>
                    <a:pt x="14267" y="10545"/>
                    <a:pt x="14326" y="10675"/>
                  </a:cubicBezTo>
                  <a:cubicBezTo>
                    <a:pt x="14342" y="10708"/>
                    <a:pt x="14367" y="10733"/>
                    <a:pt x="14400" y="10741"/>
                  </a:cubicBezTo>
                  <a:cubicBezTo>
                    <a:pt x="14417" y="10833"/>
                    <a:pt x="14425" y="10924"/>
                    <a:pt x="14433" y="11015"/>
                  </a:cubicBezTo>
                  <a:cubicBezTo>
                    <a:pt x="14458" y="11222"/>
                    <a:pt x="14475" y="11437"/>
                    <a:pt x="14491" y="11645"/>
                  </a:cubicBezTo>
                  <a:cubicBezTo>
                    <a:pt x="14491" y="11752"/>
                    <a:pt x="14500" y="11852"/>
                    <a:pt x="14500" y="11959"/>
                  </a:cubicBezTo>
                  <a:cubicBezTo>
                    <a:pt x="14508" y="12034"/>
                    <a:pt x="14516" y="12117"/>
                    <a:pt x="14458" y="12183"/>
                  </a:cubicBezTo>
                  <a:cubicBezTo>
                    <a:pt x="14450" y="12191"/>
                    <a:pt x="14442" y="12200"/>
                    <a:pt x="14425" y="12208"/>
                  </a:cubicBezTo>
                  <a:lnTo>
                    <a:pt x="14400" y="12208"/>
                  </a:lnTo>
                  <a:cubicBezTo>
                    <a:pt x="13895" y="12481"/>
                    <a:pt x="13713" y="13028"/>
                    <a:pt x="13555" y="13542"/>
                  </a:cubicBezTo>
                  <a:cubicBezTo>
                    <a:pt x="13472" y="13815"/>
                    <a:pt x="13389" y="14089"/>
                    <a:pt x="13240" y="14321"/>
                  </a:cubicBezTo>
                  <a:cubicBezTo>
                    <a:pt x="13075" y="14586"/>
                    <a:pt x="12826" y="14752"/>
                    <a:pt x="12544" y="14876"/>
                  </a:cubicBezTo>
                  <a:cubicBezTo>
                    <a:pt x="11931" y="15149"/>
                    <a:pt x="11252" y="15282"/>
                    <a:pt x="10581" y="15298"/>
                  </a:cubicBezTo>
                  <a:cubicBezTo>
                    <a:pt x="10549" y="15299"/>
                    <a:pt x="10518" y="15300"/>
                    <a:pt x="10486" y="15300"/>
                  </a:cubicBezTo>
                  <a:cubicBezTo>
                    <a:pt x="10251" y="15300"/>
                    <a:pt x="10013" y="15271"/>
                    <a:pt x="9794" y="15191"/>
                  </a:cubicBezTo>
                  <a:cubicBezTo>
                    <a:pt x="9537" y="15100"/>
                    <a:pt x="9330" y="14926"/>
                    <a:pt x="9205" y="14685"/>
                  </a:cubicBezTo>
                  <a:cubicBezTo>
                    <a:pt x="9064" y="14404"/>
                    <a:pt x="9073" y="14064"/>
                    <a:pt x="9172" y="13766"/>
                  </a:cubicBezTo>
                  <a:cubicBezTo>
                    <a:pt x="9230" y="13608"/>
                    <a:pt x="9305" y="13467"/>
                    <a:pt x="9404" y="13327"/>
                  </a:cubicBezTo>
                  <a:cubicBezTo>
                    <a:pt x="9495" y="13194"/>
                    <a:pt x="9595" y="13053"/>
                    <a:pt x="9702" y="12929"/>
                  </a:cubicBezTo>
                  <a:cubicBezTo>
                    <a:pt x="9729" y="12896"/>
                    <a:pt x="9698" y="12853"/>
                    <a:pt x="9663" y="12853"/>
                  </a:cubicBezTo>
                  <a:cubicBezTo>
                    <a:pt x="9654" y="12853"/>
                    <a:pt x="9645" y="12856"/>
                    <a:pt x="9636" y="12863"/>
                  </a:cubicBezTo>
                  <a:cubicBezTo>
                    <a:pt x="9512" y="12962"/>
                    <a:pt x="9404" y="13053"/>
                    <a:pt x="9305" y="13177"/>
                  </a:cubicBezTo>
                  <a:cubicBezTo>
                    <a:pt x="9214" y="13293"/>
                    <a:pt x="9131" y="13434"/>
                    <a:pt x="9064" y="13567"/>
                  </a:cubicBezTo>
                  <a:cubicBezTo>
                    <a:pt x="8940" y="13840"/>
                    <a:pt x="8882" y="14147"/>
                    <a:pt x="8924" y="14445"/>
                  </a:cubicBezTo>
                  <a:cubicBezTo>
                    <a:pt x="8965" y="14752"/>
                    <a:pt x="9098" y="15025"/>
                    <a:pt x="9338" y="15224"/>
                  </a:cubicBezTo>
                  <a:cubicBezTo>
                    <a:pt x="9570" y="15398"/>
                    <a:pt x="9860" y="15489"/>
                    <a:pt x="10150" y="15522"/>
                  </a:cubicBezTo>
                  <a:cubicBezTo>
                    <a:pt x="10254" y="15533"/>
                    <a:pt x="10360" y="15538"/>
                    <a:pt x="10467" y="15538"/>
                  </a:cubicBezTo>
                  <a:cubicBezTo>
                    <a:pt x="10691" y="15538"/>
                    <a:pt x="10917" y="15517"/>
                    <a:pt x="11136" y="15489"/>
                  </a:cubicBezTo>
                  <a:cubicBezTo>
                    <a:pt x="11492" y="15448"/>
                    <a:pt x="11848" y="15365"/>
                    <a:pt x="12188" y="15249"/>
                  </a:cubicBezTo>
                  <a:cubicBezTo>
                    <a:pt x="12511" y="15141"/>
                    <a:pt x="12851" y="15017"/>
                    <a:pt x="13108" y="14801"/>
                  </a:cubicBezTo>
                  <a:cubicBezTo>
                    <a:pt x="13340" y="14602"/>
                    <a:pt x="13497" y="14337"/>
                    <a:pt x="13605" y="14056"/>
                  </a:cubicBezTo>
                  <a:cubicBezTo>
                    <a:pt x="13696" y="13799"/>
                    <a:pt x="13762" y="13534"/>
                    <a:pt x="13845" y="13277"/>
                  </a:cubicBezTo>
                  <a:cubicBezTo>
                    <a:pt x="13862" y="13269"/>
                    <a:pt x="13878" y="13260"/>
                    <a:pt x="13887" y="13235"/>
                  </a:cubicBezTo>
                  <a:cubicBezTo>
                    <a:pt x="13961" y="13078"/>
                    <a:pt x="14044" y="12921"/>
                    <a:pt x="14143" y="12780"/>
                  </a:cubicBezTo>
                  <a:cubicBezTo>
                    <a:pt x="14152" y="12788"/>
                    <a:pt x="14168" y="12796"/>
                    <a:pt x="14177" y="12796"/>
                  </a:cubicBezTo>
                  <a:cubicBezTo>
                    <a:pt x="14177" y="12805"/>
                    <a:pt x="14177" y="12813"/>
                    <a:pt x="14168" y="12821"/>
                  </a:cubicBezTo>
                  <a:cubicBezTo>
                    <a:pt x="14119" y="13037"/>
                    <a:pt x="14102" y="13260"/>
                    <a:pt x="14061" y="13476"/>
                  </a:cubicBezTo>
                  <a:cubicBezTo>
                    <a:pt x="13961" y="13906"/>
                    <a:pt x="13779" y="14346"/>
                    <a:pt x="13431" y="14636"/>
                  </a:cubicBezTo>
                  <a:cubicBezTo>
                    <a:pt x="13397" y="14662"/>
                    <a:pt x="13423" y="14711"/>
                    <a:pt x="13457" y="14711"/>
                  </a:cubicBezTo>
                  <a:cubicBezTo>
                    <a:pt x="13464" y="14711"/>
                    <a:pt x="13473" y="14708"/>
                    <a:pt x="13481" y="14702"/>
                  </a:cubicBezTo>
                  <a:cubicBezTo>
                    <a:pt x="13837" y="14453"/>
                    <a:pt x="14044" y="14056"/>
                    <a:pt x="14168" y="13650"/>
                  </a:cubicBezTo>
                  <a:cubicBezTo>
                    <a:pt x="14235" y="13426"/>
                    <a:pt x="14284" y="13202"/>
                    <a:pt x="14334" y="12979"/>
                  </a:cubicBezTo>
                  <a:cubicBezTo>
                    <a:pt x="14351" y="12879"/>
                    <a:pt x="14384" y="12780"/>
                    <a:pt x="14425" y="12689"/>
                  </a:cubicBezTo>
                  <a:cubicBezTo>
                    <a:pt x="14574" y="12622"/>
                    <a:pt x="14740" y="12589"/>
                    <a:pt x="14897" y="12573"/>
                  </a:cubicBezTo>
                  <a:cubicBezTo>
                    <a:pt x="14979" y="12567"/>
                    <a:pt x="15061" y="12561"/>
                    <a:pt x="15143" y="12561"/>
                  </a:cubicBezTo>
                  <a:cubicBezTo>
                    <a:pt x="15177" y="12561"/>
                    <a:pt x="15211" y="12562"/>
                    <a:pt x="15245" y="12564"/>
                  </a:cubicBezTo>
                  <a:lnTo>
                    <a:pt x="15477" y="12564"/>
                  </a:lnTo>
                  <a:cubicBezTo>
                    <a:pt x="15577" y="12597"/>
                    <a:pt x="15676" y="12622"/>
                    <a:pt x="15784" y="12655"/>
                  </a:cubicBezTo>
                  <a:cubicBezTo>
                    <a:pt x="15966" y="12863"/>
                    <a:pt x="16033" y="13177"/>
                    <a:pt x="16074" y="13443"/>
                  </a:cubicBezTo>
                  <a:cubicBezTo>
                    <a:pt x="16124" y="13749"/>
                    <a:pt x="16165" y="14105"/>
                    <a:pt x="16397" y="14337"/>
                  </a:cubicBezTo>
                  <a:cubicBezTo>
                    <a:pt x="16405" y="14354"/>
                    <a:pt x="16422" y="14362"/>
                    <a:pt x="16439" y="14362"/>
                  </a:cubicBezTo>
                  <a:cubicBezTo>
                    <a:pt x="16439" y="14370"/>
                    <a:pt x="16447" y="14379"/>
                    <a:pt x="16447" y="14379"/>
                  </a:cubicBezTo>
                  <a:cubicBezTo>
                    <a:pt x="16372" y="14453"/>
                    <a:pt x="16273" y="14511"/>
                    <a:pt x="16165" y="14561"/>
                  </a:cubicBezTo>
                  <a:cubicBezTo>
                    <a:pt x="15875" y="14694"/>
                    <a:pt x="15569" y="14768"/>
                    <a:pt x="15254" y="14793"/>
                  </a:cubicBezTo>
                  <a:cubicBezTo>
                    <a:pt x="15229" y="14793"/>
                    <a:pt x="15196" y="14801"/>
                    <a:pt x="15171" y="14801"/>
                  </a:cubicBezTo>
                  <a:cubicBezTo>
                    <a:pt x="15156" y="14779"/>
                    <a:pt x="15136" y="14770"/>
                    <a:pt x="15115" y="14770"/>
                  </a:cubicBezTo>
                  <a:cubicBezTo>
                    <a:pt x="15090" y="14770"/>
                    <a:pt x="15065" y="14783"/>
                    <a:pt x="15047" y="14801"/>
                  </a:cubicBezTo>
                  <a:cubicBezTo>
                    <a:pt x="14881" y="14801"/>
                    <a:pt x="14715" y="14790"/>
                    <a:pt x="14549" y="14790"/>
                  </a:cubicBezTo>
                  <a:cubicBezTo>
                    <a:pt x="14467" y="14790"/>
                    <a:pt x="14384" y="14793"/>
                    <a:pt x="14301" y="14801"/>
                  </a:cubicBezTo>
                  <a:cubicBezTo>
                    <a:pt x="14127" y="14818"/>
                    <a:pt x="13969" y="14876"/>
                    <a:pt x="13804" y="14942"/>
                  </a:cubicBezTo>
                  <a:cubicBezTo>
                    <a:pt x="13638" y="15017"/>
                    <a:pt x="13464" y="15075"/>
                    <a:pt x="13282" y="15116"/>
                  </a:cubicBezTo>
                  <a:cubicBezTo>
                    <a:pt x="13108" y="15158"/>
                    <a:pt x="12925" y="15191"/>
                    <a:pt x="12743" y="15216"/>
                  </a:cubicBezTo>
                  <a:cubicBezTo>
                    <a:pt x="12569" y="15240"/>
                    <a:pt x="12387" y="15282"/>
                    <a:pt x="12205" y="15298"/>
                  </a:cubicBezTo>
                  <a:cubicBezTo>
                    <a:pt x="12174" y="15298"/>
                    <a:pt x="12179" y="15349"/>
                    <a:pt x="12207" y="15349"/>
                  </a:cubicBezTo>
                  <a:cubicBezTo>
                    <a:pt x="12209" y="15349"/>
                    <a:pt x="12211" y="15349"/>
                    <a:pt x="12213" y="15348"/>
                  </a:cubicBezTo>
                  <a:cubicBezTo>
                    <a:pt x="12251" y="15346"/>
                    <a:pt x="12290" y="15346"/>
                    <a:pt x="12328" y="15346"/>
                  </a:cubicBezTo>
                  <a:cubicBezTo>
                    <a:pt x="12431" y="15346"/>
                    <a:pt x="12533" y="15351"/>
                    <a:pt x="12637" y="15351"/>
                  </a:cubicBezTo>
                  <a:cubicBezTo>
                    <a:pt x="12675" y="15351"/>
                    <a:pt x="12713" y="15350"/>
                    <a:pt x="12751" y="15348"/>
                  </a:cubicBezTo>
                  <a:cubicBezTo>
                    <a:pt x="12925" y="15332"/>
                    <a:pt x="13108" y="15315"/>
                    <a:pt x="13282" y="15282"/>
                  </a:cubicBezTo>
                  <a:cubicBezTo>
                    <a:pt x="13447" y="15249"/>
                    <a:pt x="13613" y="15199"/>
                    <a:pt x="13771" y="15141"/>
                  </a:cubicBezTo>
                  <a:cubicBezTo>
                    <a:pt x="13936" y="15075"/>
                    <a:pt x="14102" y="15000"/>
                    <a:pt x="14284" y="14984"/>
                  </a:cubicBezTo>
                  <a:cubicBezTo>
                    <a:pt x="14363" y="14974"/>
                    <a:pt x="14443" y="14971"/>
                    <a:pt x="14522" y="14971"/>
                  </a:cubicBezTo>
                  <a:cubicBezTo>
                    <a:pt x="14659" y="14971"/>
                    <a:pt x="14797" y="14981"/>
                    <a:pt x="14939" y="14992"/>
                  </a:cubicBezTo>
                  <a:cubicBezTo>
                    <a:pt x="14897" y="15017"/>
                    <a:pt x="14864" y="15033"/>
                    <a:pt x="14831" y="15050"/>
                  </a:cubicBezTo>
                  <a:lnTo>
                    <a:pt x="14450" y="15257"/>
                  </a:lnTo>
                  <a:cubicBezTo>
                    <a:pt x="14193" y="15390"/>
                    <a:pt x="13936" y="15530"/>
                    <a:pt x="13679" y="15671"/>
                  </a:cubicBezTo>
                  <a:cubicBezTo>
                    <a:pt x="13621" y="15696"/>
                    <a:pt x="13572" y="15729"/>
                    <a:pt x="13514" y="15762"/>
                  </a:cubicBezTo>
                  <a:cubicBezTo>
                    <a:pt x="13504" y="15761"/>
                    <a:pt x="13495" y="15760"/>
                    <a:pt x="13486" y="15760"/>
                  </a:cubicBezTo>
                  <a:cubicBezTo>
                    <a:pt x="13455" y="15760"/>
                    <a:pt x="13425" y="15772"/>
                    <a:pt x="13406" y="15804"/>
                  </a:cubicBezTo>
                  <a:cubicBezTo>
                    <a:pt x="13398" y="15812"/>
                    <a:pt x="13381" y="15829"/>
                    <a:pt x="13373" y="15837"/>
                  </a:cubicBezTo>
                  <a:cubicBezTo>
                    <a:pt x="13000" y="16044"/>
                    <a:pt x="12611" y="16235"/>
                    <a:pt x="12196" y="16351"/>
                  </a:cubicBezTo>
                  <a:cubicBezTo>
                    <a:pt x="12022" y="16392"/>
                    <a:pt x="11848" y="16425"/>
                    <a:pt x="11674" y="16434"/>
                  </a:cubicBezTo>
                  <a:cubicBezTo>
                    <a:pt x="11890" y="16367"/>
                    <a:pt x="12130" y="16235"/>
                    <a:pt x="12221" y="16003"/>
                  </a:cubicBezTo>
                  <a:cubicBezTo>
                    <a:pt x="12234" y="15965"/>
                    <a:pt x="12204" y="15933"/>
                    <a:pt x="12171" y="15933"/>
                  </a:cubicBezTo>
                  <a:cubicBezTo>
                    <a:pt x="12160" y="15933"/>
                    <a:pt x="12149" y="15936"/>
                    <a:pt x="12138" y="15945"/>
                  </a:cubicBezTo>
                  <a:cubicBezTo>
                    <a:pt x="11964" y="16077"/>
                    <a:pt x="11799" y="16193"/>
                    <a:pt x="11583" y="16260"/>
                  </a:cubicBezTo>
                  <a:cubicBezTo>
                    <a:pt x="11422" y="16307"/>
                    <a:pt x="11249" y="16325"/>
                    <a:pt x="11074" y="16325"/>
                  </a:cubicBezTo>
                  <a:cubicBezTo>
                    <a:pt x="11006" y="16325"/>
                    <a:pt x="10938" y="16322"/>
                    <a:pt x="10871" y="16318"/>
                  </a:cubicBezTo>
                  <a:cubicBezTo>
                    <a:pt x="10614" y="16293"/>
                    <a:pt x="10357" y="16260"/>
                    <a:pt x="10092" y="16243"/>
                  </a:cubicBezTo>
                  <a:cubicBezTo>
                    <a:pt x="10050" y="16242"/>
                    <a:pt x="10009" y="16241"/>
                    <a:pt x="9967" y="16241"/>
                  </a:cubicBezTo>
                  <a:cubicBezTo>
                    <a:pt x="9758" y="16241"/>
                    <a:pt x="9546" y="16258"/>
                    <a:pt x="9346" y="16293"/>
                  </a:cubicBezTo>
                  <a:cubicBezTo>
                    <a:pt x="9064" y="16342"/>
                    <a:pt x="8808" y="16434"/>
                    <a:pt x="8559" y="16574"/>
                  </a:cubicBezTo>
                  <a:cubicBezTo>
                    <a:pt x="8522" y="16597"/>
                    <a:pt x="8552" y="16660"/>
                    <a:pt x="8594" y="16660"/>
                  </a:cubicBezTo>
                  <a:cubicBezTo>
                    <a:pt x="8599" y="16660"/>
                    <a:pt x="8604" y="16659"/>
                    <a:pt x="8609" y="16657"/>
                  </a:cubicBezTo>
                  <a:cubicBezTo>
                    <a:pt x="8989" y="16477"/>
                    <a:pt x="9401" y="16415"/>
                    <a:pt x="9820" y="16415"/>
                  </a:cubicBezTo>
                  <a:cubicBezTo>
                    <a:pt x="9922" y="16415"/>
                    <a:pt x="10023" y="16419"/>
                    <a:pt x="10125" y="16425"/>
                  </a:cubicBezTo>
                  <a:cubicBezTo>
                    <a:pt x="10454" y="16455"/>
                    <a:pt x="10789" y="16519"/>
                    <a:pt x="11126" y="16519"/>
                  </a:cubicBezTo>
                  <a:cubicBezTo>
                    <a:pt x="11162" y="16519"/>
                    <a:pt x="11199" y="16518"/>
                    <a:pt x="11235" y="16516"/>
                  </a:cubicBezTo>
                  <a:cubicBezTo>
                    <a:pt x="11243" y="16525"/>
                    <a:pt x="11252" y="16533"/>
                    <a:pt x="11277" y="16541"/>
                  </a:cubicBezTo>
                  <a:cubicBezTo>
                    <a:pt x="11408" y="16569"/>
                    <a:pt x="11538" y="16581"/>
                    <a:pt x="11668" y="16581"/>
                  </a:cubicBezTo>
                  <a:cubicBezTo>
                    <a:pt x="12121" y="16581"/>
                    <a:pt x="12565" y="16430"/>
                    <a:pt x="12983" y="16243"/>
                  </a:cubicBezTo>
                  <a:cubicBezTo>
                    <a:pt x="12992" y="16235"/>
                    <a:pt x="13000" y="16226"/>
                    <a:pt x="13008" y="16226"/>
                  </a:cubicBezTo>
                  <a:cubicBezTo>
                    <a:pt x="12263" y="16898"/>
                    <a:pt x="11227" y="17171"/>
                    <a:pt x="10224" y="17179"/>
                  </a:cubicBezTo>
                  <a:cubicBezTo>
                    <a:pt x="10196" y="17180"/>
                    <a:pt x="10167" y="17180"/>
                    <a:pt x="10138" y="17180"/>
                  </a:cubicBezTo>
                  <a:cubicBezTo>
                    <a:pt x="9024" y="17180"/>
                    <a:pt x="7781" y="16863"/>
                    <a:pt x="7167" y="15845"/>
                  </a:cubicBezTo>
                  <a:cubicBezTo>
                    <a:pt x="6976" y="15539"/>
                    <a:pt x="6852" y="15199"/>
                    <a:pt x="6753" y="14859"/>
                  </a:cubicBezTo>
                  <a:cubicBezTo>
                    <a:pt x="6695" y="14685"/>
                    <a:pt x="6653" y="14511"/>
                    <a:pt x="6620" y="14329"/>
                  </a:cubicBezTo>
                  <a:cubicBezTo>
                    <a:pt x="6612" y="14296"/>
                    <a:pt x="6604" y="14254"/>
                    <a:pt x="6595" y="14213"/>
                  </a:cubicBezTo>
                  <a:lnTo>
                    <a:pt x="6595" y="14213"/>
                  </a:lnTo>
                  <a:cubicBezTo>
                    <a:pt x="6653" y="14263"/>
                    <a:pt x="6703" y="14304"/>
                    <a:pt x="6761" y="14346"/>
                  </a:cubicBezTo>
                  <a:cubicBezTo>
                    <a:pt x="6852" y="14428"/>
                    <a:pt x="6952" y="14511"/>
                    <a:pt x="7051" y="14578"/>
                  </a:cubicBezTo>
                  <a:cubicBezTo>
                    <a:pt x="7150" y="14652"/>
                    <a:pt x="7250" y="14735"/>
                    <a:pt x="7358" y="14776"/>
                  </a:cubicBezTo>
                  <a:cubicBezTo>
                    <a:pt x="7364" y="14778"/>
                    <a:pt x="7369" y="14779"/>
                    <a:pt x="7375" y="14779"/>
                  </a:cubicBezTo>
                  <a:cubicBezTo>
                    <a:pt x="7416" y="14779"/>
                    <a:pt x="7446" y="14730"/>
                    <a:pt x="7424" y="14694"/>
                  </a:cubicBezTo>
                  <a:cubicBezTo>
                    <a:pt x="7358" y="14594"/>
                    <a:pt x="7258" y="14511"/>
                    <a:pt x="7167" y="14428"/>
                  </a:cubicBezTo>
                  <a:cubicBezTo>
                    <a:pt x="7084" y="14346"/>
                    <a:pt x="6993" y="14263"/>
                    <a:pt x="6902" y="14180"/>
                  </a:cubicBezTo>
                  <a:cubicBezTo>
                    <a:pt x="6744" y="14031"/>
                    <a:pt x="6521" y="13898"/>
                    <a:pt x="6504" y="13658"/>
                  </a:cubicBezTo>
                  <a:cubicBezTo>
                    <a:pt x="6479" y="13318"/>
                    <a:pt x="6554" y="12954"/>
                    <a:pt x="6430" y="12639"/>
                  </a:cubicBezTo>
                  <a:lnTo>
                    <a:pt x="6430" y="12639"/>
                  </a:lnTo>
                  <a:lnTo>
                    <a:pt x="6446" y="12647"/>
                  </a:lnTo>
                  <a:cubicBezTo>
                    <a:pt x="6455" y="12652"/>
                    <a:pt x="6464" y="12655"/>
                    <a:pt x="6472" y="12655"/>
                  </a:cubicBezTo>
                  <a:cubicBezTo>
                    <a:pt x="6506" y="12655"/>
                    <a:pt x="6536" y="12620"/>
                    <a:pt x="6529" y="12581"/>
                  </a:cubicBezTo>
                  <a:cubicBezTo>
                    <a:pt x="6496" y="12382"/>
                    <a:pt x="6297" y="12332"/>
                    <a:pt x="6140" y="12258"/>
                  </a:cubicBezTo>
                  <a:cubicBezTo>
                    <a:pt x="5974" y="12175"/>
                    <a:pt x="5874" y="12017"/>
                    <a:pt x="5792" y="11860"/>
                  </a:cubicBezTo>
                  <a:cubicBezTo>
                    <a:pt x="5684" y="11653"/>
                    <a:pt x="5593" y="11446"/>
                    <a:pt x="5493" y="11239"/>
                  </a:cubicBezTo>
                  <a:cubicBezTo>
                    <a:pt x="5444" y="11131"/>
                    <a:pt x="5386" y="11031"/>
                    <a:pt x="5344" y="10924"/>
                  </a:cubicBezTo>
                  <a:cubicBezTo>
                    <a:pt x="5295" y="10824"/>
                    <a:pt x="5253" y="10717"/>
                    <a:pt x="5286" y="10609"/>
                  </a:cubicBezTo>
                  <a:cubicBezTo>
                    <a:pt x="5297" y="10566"/>
                    <a:pt x="5263" y="10534"/>
                    <a:pt x="5231" y="10534"/>
                  </a:cubicBezTo>
                  <a:cubicBezTo>
                    <a:pt x="5213" y="10534"/>
                    <a:pt x="5196" y="10544"/>
                    <a:pt x="5187" y="10567"/>
                  </a:cubicBezTo>
                  <a:cubicBezTo>
                    <a:pt x="5170" y="10609"/>
                    <a:pt x="5162" y="10650"/>
                    <a:pt x="5154" y="10700"/>
                  </a:cubicBezTo>
                  <a:cubicBezTo>
                    <a:pt x="5112" y="10675"/>
                    <a:pt x="5063" y="10659"/>
                    <a:pt x="5021" y="10642"/>
                  </a:cubicBezTo>
                  <a:cubicBezTo>
                    <a:pt x="5005" y="10634"/>
                    <a:pt x="4988" y="10625"/>
                    <a:pt x="4971" y="10625"/>
                  </a:cubicBezTo>
                  <a:cubicBezTo>
                    <a:pt x="4855" y="10601"/>
                    <a:pt x="4731" y="10584"/>
                    <a:pt x="4607" y="10584"/>
                  </a:cubicBezTo>
                  <a:cubicBezTo>
                    <a:pt x="4350" y="10567"/>
                    <a:pt x="4110" y="10526"/>
                    <a:pt x="3869" y="10418"/>
                  </a:cubicBezTo>
                  <a:cubicBezTo>
                    <a:pt x="3762" y="10369"/>
                    <a:pt x="3646" y="10302"/>
                    <a:pt x="3555" y="10219"/>
                  </a:cubicBezTo>
                  <a:cubicBezTo>
                    <a:pt x="3505" y="10170"/>
                    <a:pt x="3488" y="10137"/>
                    <a:pt x="3480" y="10070"/>
                  </a:cubicBezTo>
                  <a:cubicBezTo>
                    <a:pt x="3472" y="10004"/>
                    <a:pt x="3463" y="9938"/>
                    <a:pt x="3430" y="9880"/>
                  </a:cubicBezTo>
                  <a:cubicBezTo>
                    <a:pt x="3381" y="9772"/>
                    <a:pt x="3273" y="9706"/>
                    <a:pt x="3190" y="9623"/>
                  </a:cubicBezTo>
                  <a:cubicBezTo>
                    <a:pt x="3091" y="9523"/>
                    <a:pt x="3016" y="9407"/>
                    <a:pt x="2941" y="9291"/>
                  </a:cubicBezTo>
                  <a:cubicBezTo>
                    <a:pt x="2643" y="8769"/>
                    <a:pt x="2353" y="8239"/>
                    <a:pt x="2096" y="7701"/>
                  </a:cubicBezTo>
                  <a:cubicBezTo>
                    <a:pt x="1964" y="7436"/>
                    <a:pt x="1848" y="7154"/>
                    <a:pt x="1707" y="6889"/>
                  </a:cubicBezTo>
                  <a:cubicBezTo>
                    <a:pt x="1566" y="6632"/>
                    <a:pt x="1384" y="6408"/>
                    <a:pt x="1210" y="6168"/>
                  </a:cubicBezTo>
                  <a:cubicBezTo>
                    <a:pt x="878" y="5687"/>
                    <a:pt x="588" y="5182"/>
                    <a:pt x="340" y="4652"/>
                  </a:cubicBezTo>
                  <a:cubicBezTo>
                    <a:pt x="232" y="4411"/>
                    <a:pt x="100" y="4130"/>
                    <a:pt x="216" y="3881"/>
                  </a:cubicBezTo>
                  <a:cubicBezTo>
                    <a:pt x="323" y="3649"/>
                    <a:pt x="563" y="3517"/>
                    <a:pt x="804" y="3467"/>
                  </a:cubicBezTo>
                  <a:cubicBezTo>
                    <a:pt x="1085" y="3401"/>
                    <a:pt x="1392" y="3392"/>
                    <a:pt x="1682" y="3384"/>
                  </a:cubicBezTo>
                  <a:cubicBezTo>
                    <a:pt x="1757" y="3382"/>
                    <a:pt x="1831" y="3381"/>
                    <a:pt x="1904" y="3381"/>
                  </a:cubicBezTo>
                  <a:cubicBezTo>
                    <a:pt x="2125" y="3381"/>
                    <a:pt x="2343" y="3390"/>
                    <a:pt x="2560" y="3409"/>
                  </a:cubicBezTo>
                  <a:cubicBezTo>
                    <a:pt x="3140" y="3450"/>
                    <a:pt x="3720" y="3541"/>
                    <a:pt x="4284" y="3690"/>
                  </a:cubicBezTo>
                  <a:cubicBezTo>
                    <a:pt x="4557" y="3757"/>
                    <a:pt x="4831" y="3840"/>
                    <a:pt x="5079" y="3989"/>
                  </a:cubicBezTo>
                  <a:cubicBezTo>
                    <a:pt x="5303" y="4130"/>
                    <a:pt x="5510" y="4304"/>
                    <a:pt x="5709" y="4486"/>
                  </a:cubicBezTo>
                  <a:cubicBezTo>
                    <a:pt x="6082" y="4826"/>
                    <a:pt x="6430" y="5223"/>
                    <a:pt x="6620" y="5704"/>
                  </a:cubicBezTo>
                  <a:cubicBezTo>
                    <a:pt x="6670" y="5820"/>
                    <a:pt x="6711" y="5936"/>
                    <a:pt x="6736" y="6052"/>
                  </a:cubicBezTo>
                  <a:cubicBezTo>
                    <a:pt x="6752" y="6106"/>
                    <a:pt x="6795" y="6152"/>
                    <a:pt x="6848" y="6152"/>
                  </a:cubicBezTo>
                  <a:cubicBezTo>
                    <a:pt x="6852" y="6152"/>
                    <a:pt x="6856" y="6152"/>
                    <a:pt x="6860" y="6151"/>
                  </a:cubicBezTo>
                  <a:cubicBezTo>
                    <a:pt x="6918" y="6143"/>
                    <a:pt x="6968" y="6085"/>
                    <a:pt x="6952" y="6027"/>
                  </a:cubicBezTo>
                  <a:cubicBezTo>
                    <a:pt x="6935" y="5911"/>
                    <a:pt x="6894" y="5795"/>
                    <a:pt x="6852" y="5687"/>
                  </a:cubicBezTo>
                  <a:cubicBezTo>
                    <a:pt x="6886" y="5668"/>
                    <a:pt x="6925" y="5661"/>
                    <a:pt x="6966" y="5661"/>
                  </a:cubicBezTo>
                  <a:cubicBezTo>
                    <a:pt x="7067" y="5661"/>
                    <a:pt x="7182" y="5705"/>
                    <a:pt x="7258" y="5729"/>
                  </a:cubicBezTo>
                  <a:cubicBezTo>
                    <a:pt x="7344" y="5755"/>
                    <a:pt x="7428" y="5769"/>
                    <a:pt x="7513" y="5769"/>
                  </a:cubicBezTo>
                  <a:cubicBezTo>
                    <a:pt x="7592" y="5769"/>
                    <a:pt x="7672" y="5757"/>
                    <a:pt x="7755" y="5729"/>
                  </a:cubicBezTo>
                  <a:cubicBezTo>
                    <a:pt x="7913" y="5679"/>
                    <a:pt x="8037" y="5571"/>
                    <a:pt x="8178" y="5488"/>
                  </a:cubicBezTo>
                  <a:cubicBezTo>
                    <a:pt x="8319" y="5406"/>
                    <a:pt x="8468" y="5323"/>
                    <a:pt x="8625" y="5298"/>
                  </a:cubicBezTo>
                  <a:cubicBezTo>
                    <a:pt x="8653" y="5293"/>
                    <a:pt x="8680" y="5292"/>
                    <a:pt x="8706" y="5292"/>
                  </a:cubicBezTo>
                  <a:cubicBezTo>
                    <a:pt x="8749" y="5292"/>
                    <a:pt x="8791" y="5296"/>
                    <a:pt x="8834" y="5296"/>
                  </a:cubicBezTo>
                  <a:cubicBezTo>
                    <a:pt x="8861" y="5296"/>
                    <a:pt x="8888" y="5294"/>
                    <a:pt x="8915" y="5290"/>
                  </a:cubicBezTo>
                  <a:cubicBezTo>
                    <a:pt x="9006" y="5281"/>
                    <a:pt x="9089" y="5256"/>
                    <a:pt x="9164" y="5207"/>
                  </a:cubicBezTo>
                  <a:cubicBezTo>
                    <a:pt x="9305" y="5107"/>
                    <a:pt x="9404" y="4958"/>
                    <a:pt x="9562" y="4875"/>
                  </a:cubicBezTo>
                  <a:cubicBezTo>
                    <a:pt x="9736" y="4792"/>
                    <a:pt x="9918" y="4768"/>
                    <a:pt x="10100" y="4726"/>
                  </a:cubicBezTo>
                  <a:cubicBezTo>
                    <a:pt x="10291" y="4693"/>
                    <a:pt x="10481" y="4635"/>
                    <a:pt x="10655" y="4560"/>
                  </a:cubicBezTo>
                  <a:cubicBezTo>
                    <a:pt x="10971" y="4419"/>
                    <a:pt x="11320" y="4218"/>
                    <a:pt x="11675" y="4218"/>
                  </a:cubicBezTo>
                  <a:cubicBezTo>
                    <a:pt x="11757" y="4218"/>
                    <a:pt x="11840" y="4229"/>
                    <a:pt x="11923" y="4254"/>
                  </a:cubicBezTo>
                  <a:cubicBezTo>
                    <a:pt x="11933" y="4257"/>
                    <a:pt x="11942" y="4258"/>
                    <a:pt x="11951" y="4258"/>
                  </a:cubicBezTo>
                  <a:cubicBezTo>
                    <a:pt x="12041" y="4258"/>
                    <a:pt x="12087" y="4118"/>
                    <a:pt x="11989" y="4088"/>
                  </a:cubicBezTo>
                  <a:cubicBezTo>
                    <a:pt x="11890" y="4063"/>
                    <a:pt x="11782" y="4047"/>
                    <a:pt x="11683" y="4047"/>
                  </a:cubicBezTo>
                  <a:cubicBezTo>
                    <a:pt x="11691" y="4047"/>
                    <a:pt x="11691" y="4038"/>
                    <a:pt x="11691" y="4030"/>
                  </a:cubicBezTo>
                  <a:cubicBezTo>
                    <a:pt x="11741" y="3624"/>
                    <a:pt x="11741" y="3218"/>
                    <a:pt x="11774" y="2812"/>
                  </a:cubicBezTo>
                  <a:cubicBezTo>
                    <a:pt x="11807" y="2406"/>
                    <a:pt x="11840" y="2009"/>
                    <a:pt x="11890" y="1611"/>
                  </a:cubicBezTo>
                  <a:cubicBezTo>
                    <a:pt x="11931" y="1279"/>
                    <a:pt x="11956" y="915"/>
                    <a:pt x="12072" y="600"/>
                  </a:cubicBezTo>
                  <a:cubicBezTo>
                    <a:pt x="12122" y="476"/>
                    <a:pt x="12180" y="360"/>
                    <a:pt x="12287" y="277"/>
                  </a:cubicBezTo>
                  <a:cubicBezTo>
                    <a:pt x="12378" y="198"/>
                    <a:pt x="12492" y="173"/>
                    <a:pt x="12608" y="173"/>
                  </a:cubicBezTo>
                  <a:close/>
                  <a:moveTo>
                    <a:pt x="6272" y="12738"/>
                  </a:moveTo>
                  <a:cubicBezTo>
                    <a:pt x="6297" y="12854"/>
                    <a:pt x="6305" y="12979"/>
                    <a:pt x="6305" y="13103"/>
                  </a:cubicBezTo>
                  <a:cubicBezTo>
                    <a:pt x="6305" y="13335"/>
                    <a:pt x="6247" y="13583"/>
                    <a:pt x="6314" y="13815"/>
                  </a:cubicBezTo>
                  <a:cubicBezTo>
                    <a:pt x="6330" y="13873"/>
                    <a:pt x="6355" y="13923"/>
                    <a:pt x="6388" y="13981"/>
                  </a:cubicBezTo>
                  <a:cubicBezTo>
                    <a:pt x="6396" y="14254"/>
                    <a:pt x="6454" y="14528"/>
                    <a:pt x="6521" y="14793"/>
                  </a:cubicBezTo>
                  <a:cubicBezTo>
                    <a:pt x="6604" y="15116"/>
                    <a:pt x="6720" y="15439"/>
                    <a:pt x="6869" y="15738"/>
                  </a:cubicBezTo>
                  <a:cubicBezTo>
                    <a:pt x="7134" y="16284"/>
                    <a:pt x="7565" y="16707"/>
                    <a:pt x="8103" y="16980"/>
                  </a:cubicBezTo>
                  <a:cubicBezTo>
                    <a:pt x="8675" y="17270"/>
                    <a:pt x="9321" y="17378"/>
                    <a:pt x="9959" y="17395"/>
                  </a:cubicBezTo>
                  <a:cubicBezTo>
                    <a:pt x="10036" y="17397"/>
                    <a:pt x="10112" y="17399"/>
                    <a:pt x="10189" y="17399"/>
                  </a:cubicBezTo>
                  <a:cubicBezTo>
                    <a:pt x="10794" y="17399"/>
                    <a:pt x="11406" y="17310"/>
                    <a:pt x="11973" y="17096"/>
                  </a:cubicBezTo>
                  <a:cubicBezTo>
                    <a:pt x="12594" y="16864"/>
                    <a:pt x="13166" y="16475"/>
                    <a:pt x="13572" y="15945"/>
                  </a:cubicBezTo>
                  <a:cubicBezTo>
                    <a:pt x="13853" y="15804"/>
                    <a:pt x="14135" y="15646"/>
                    <a:pt x="14417" y="15497"/>
                  </a:cubicBezTo>
                  <a:lnTo>
                    <a:pt x="14417" y="15497"/>
                  </a:lnTo>
                  <a:cubicBezTo>
                    <a:pt x="14409" y="15530"/>
                    <a:pt x="14400" y="15564"/>
                    <a:pt x="14417" y="15588"/>
                  </a:cubicBezTo>
                  <a:cubicBezTo>
                    <a:pt x="14450" y="15688"/>
                    <a:pt x="14475" y="15787"/>
                    <a:pt x="14491" y="15887"/>
                  </a:cubicBezTo>
                  <a:cubicBezTo>
                    <a:pt x="14450" y="16028"/>
                    <a:pt x="14392" y="16160"/>
                    <a:pt x="14301" y="16284"/>
                  </a:cubicBezTo>
                  <a:cubicBezTo>
                    <a:pt x="14201" y="16425"/>
                    <a:pt x="14069" y="16541"/>
                    <a:pt x="13936" y="16666"/>
                  </a:cubicBezTo>
                  <a:cubicBezTo>
                    <a:pt x="13795" y="16806"/>
                    <a:pt x="13655" y="16947"/>
                    <a:pt x="13505" y="17088"/>
                  </a:cubicBezTo>
                  <a:cubicBezTo>
                    <a:pt x="13240" y="17345"/>
                    <a:pt x="12983" y="17618"/>
                    <a:pt x="12677" y="17826"/>
                  </a:cubicBezTo>
                  <a:cubicBezTo>
                    <a:pt x="12395" y="18016"/>
                    <a:pt x="12072" y="18140"/>
                    <a:pt x="11741" y="18223"/>
                  </a:cubicBezTo>
                  <a:cubicBezTo>
                    <a:pt x="11115" y="18374"/>
                    <a:pt x="10456" y="18381"/>
                    <a:pt x="9806" y="18381"/>
                  </a:cubicBezTo>
                  <a:cubicBezTo>
                    <a:pt x="9741" y="18381"/>
                    <a:pt x="9676" y="18381"/>
                    <a:pt x="9611" y="18381"/>
                  </a:cubicBezTo>
                  <a:cubicBezTo>
                    <a:pt x="8915" y="18381"/>
                    <a:pt x="8186" y="18339"/>
                    <a:pt x="7548" y="18024"/>
                  </a:cubicBezTo>
                  <a:cubicBezTo>
                    <a:pt x="7225" y="17867"/>
                    <a:pt x="6960" y="17643"/>
                    <a:pt x="6720" y="17378"/>
                  </a:cubicBezTo>
                  <a:cubicBezTo>
                    <a:pt x="6521" y="17163"/>
                    <a:pt x="6322" y="16931"/>
                    <a:pt x="6057" y="16790"/>
                  </a:cubicBezTo>
                  <a:cubicBezTo>
                    <a:pt x="6065" y="16765"/>
                    <a:pt x="6073" y="16740"/>
                    <a:pt x="6057" y="16715"/>
                  </a:cubicBezTo>
                  <a:cubicBezTo>
                    <a:pt x="5816" y="16110"/>
                    <a:pt x="5642" y="15489"/>
                    <a:pt x="5543" y="14851"/>
                  </a:cubicBezTo>
                  <a:cubicBezTo>
                    <a:pt x="5493" y="14553"/>
                    <a:pt x="5444" y="14246"/>
                    <a:pt x="5460" y="13940"/>
                  </a:cubicBezTo>
                  <a:lnTo>
                    <a:pt x="5469" y="13940"/>
                  </a:lnTo>
                  <a:cubicBezTo>
                    <a:pt x="5477" y="13824"/>
                    <a:pt x="5493" y="13708"/>
                    <a:pt x="5527" y="13600"/>
                  </a:cubicBezTo>
                  <a:cubicBezTo>
                    <a:pt x="5535" y="13600"/>
                    <a:pt x="5535" y="13592"/>
                    <a:pt x="5543" y="13592"/>
                  </a:cubicBezTo>
                  <a:cubicBezTo>
                    <a:pt x="5527" y="13699"/>
                    <a:pt x="5510" y="13807"/>
                    <a:pt x="5510" y="13915"/>
                  </a:cubicBezTo>
                  <a:cubicBezTo>
                    <a:pt x="5502" y="14080"/>
                    <a:pt x="5510" y="14246"/>
                    <a:pt x="5527" y="14412"/>
                  </a:cubicBezTo>
                  <a:cubicBezTo>
                    <a:pt x="5535" y="14495"/>
                    <a:pt x="5543" y="14578"/>
                    <a:pt x="5560" y="14660"/>
                  </a:cubicBezTo>
                  <a:cubicBezTo>
                    <a:pt x="5576" y="14743"/>
                    <a:pt x="5601" y="14834"/>
                    <a:pt x="5651" y="14892"/>
                  </a:cubicBezTo>
                  <a:cubicBezTo>
                    <a:pt x="5662" y="14904"/>
                    <a:pt x="5677" y="14910"/>
                    <a:pt x="5692" y="14910"/>
                  </a:cubicBezTo>
                  <a:cubicBezTo>
                    <a:pt x="5709" y="14910"/>
                    <a:pt x="5725" y="14902"/>
                    <a:pt x="5734" y="14884"/>
                  </a:cubicBezTo>
                  <a:cubicBezTo>
                    <a:pt x="5767" y="14752"/>
                    <a:pt x="5709" y="14602"/>
                    <a:pt x="5692" y="14470"/>
                  </a:cubicBezTo>
                  <a:cubicBezTo>
                    <a:pt x="5667" y="14312"/>
                    <a:pt x="5659" y="14163"/>
                    <a:pt x="5659" y="14006"/>
                  </a:cubicBezTo>
                  <a:cubicBezTo>
                    <a:pt x="5659" y="13857"/>
                    <a:pt x="5676" y="13708"/>
                    <a:pt x="5692" y="13559"/>
                  </a:cubicBezTo>
                  <a:cubicBezTo>
                    <a:pt x="5700" y="13484"/>
                    <a:pt x="5709" y="13409"/>
                    <a:pt x="5717" y="13343"/>
                  </a:cubicBezTo>
                  <a:cubicBezTo>
                    <a:pt x="5725" y="13327"/>
                    <a:pt x="5725" y="13310"/>
                    <a:pt x="5725" y="13302"/>
                  </a:cubicBezTo>
                  <a:cubicBezTo>
                    <a:pt x="5758" y="13244"/>
                    <a:pt x="5783" y="13177"/>
                    <a:pt x="5808" y="13119"/>
                  </a:cubicBezTo>
                  <a:cubicBezTo>
                    <a:pt x="5808" y="13111"/>
                    <a:pt x="5808" y="13111"/>
                    <a:pt x="5808" y="13103"/>
                  </a:cubicBezTo>
                  <a:cubicBezTo>
                    <a:pt x="5899" y="13003"/>
                    <a:pt x="5990" y="12904"/>
                    <a:pt x="6090" y="12813"/>
                  </a:cubicBezTo>
                  <a:lnTo>
                    <a:pt x="6090" y="12813"/>
                  </a:lnTo>
                  <a:cubicBezTo>
                    <a:pt x="6048" y="12912"/>
                    <a:pt x="6032" y="13020"/>
                    <a:pt x="6015" y="13128"/>
                  </a:cubicBezTo>
                  <a:cubicBezTo>
                    <a:pt x="5999" y="13252"/>
                    <a:pt x="5990" y="13385"/>
                    <a:pt x="5990" y="13509"/>
                  </a:cubicBezTo>
                  <a:cubicBezTo>
                    <a:pt x="5990" y="13575"/>
                    <a:pt x="5999" y="13641"/>
                    <a:pt x="6015" y="13708"/>
                  </a:cubicBezTo>
                  <a:cubicBezTo>
                    <a:pt x="6024" y="13766"/>
                    <a:pt x="6040" y="13840"/>
                    <a:pt x="6073" y="13882"/>
                  </a:cubicBezTo>
                  <a:cubicBezTo>
                    <a:pt x="6085" y="13893"/>
                    <a:pt x="6100" y="13899"/>
                    <a:pt x="6114" y="13899"/>
                  </a:cubicBezTo>
                  <a:cubicBezTo>
                    <a:pt x="6130" y="13899"/>
                    <a:pt x="6143" y="13891"/>
                    <a:pt x="6148" y="13873"/>
                  </a:cubicBezTo>
                  <a:cubicBezTo>
                    <a:pt x="6173" y="13824"/>
                    <a:pt x="6164" y="13766"/>
                    <a:pt x="6164" y="13708"/>
                  </a:cubicBezTo>
                  <a:cubicBezTo>
                    <a:pt x="6164" y="13658"/>
                    <a:pt x="6164" y="13608"/>
                    <a:pt x="6156" y="13559"/>
                  </a:cubicBezTo>
                  <a:cubicBezTo>
                    <a:pt x="6156" y="13434"/>
                    <a:pt x="6156" y="13318"/>
                    <a:pt x="6164" y="13202"/>
                  </a:cubicBezTo>
                  <a:cubicBezTo>
                    <a:pt x="6181" y="13095"/>
                    <a:pt x="6198" y="12995"/>
                    <a:pt x="6222" y="12887"/>
                  </a:cubicBezTo>
                  <a:cubicBezTo>
                    <a:pt x="6231" y="12838"/>
                    <a:pt x="6247" y="12788"/>
                    <a:pt x="6272" y="12738"/>
                  </a:cubicBezTo>
                  <a:close/>
                  <a:moveTo>
                    <a:pt x="5286" y="13882"/>
                  </a:moveTo>
                  <a:lnTo>
                    <a:pt x="5286" y="13882"/>
                  </a:lnTo>
                  <a:cubicBezTo>
                    <a:pt x="5261" y="14155"/>
                    <a:pt x="5295" y="14428"/>
                    <a:pt x="5328" y="14702"/>
                  </a:cubicBezTo>
                  <a:cubicBezTo>
                    <a:pt x="5377" y="15033"/>
                    <a:pt x="5444" y="15365"/>
                    <a:pt x="5535" y="15696"/>
                  </a:cubicBezTo>
                  <a:cubicBezTo>
                    <a:pt x="5626" y="16044"/>
                    <a:pt x="5734" y="16392"/>
                    <a:pt x="5866" y="16732"/>
                  </a:cubicBezTo>
                  <a:cubicBezTo>
                    <a:pt x="5825" y="16757"/>
                    <a:pt x="5808" y="16823"/>
                    <a:pt x="5858" y="16848"/>
                  </a:cubicBezTo>
                  <a:cubicBezTo>
                    <a:pt x="6131" y="17014"/>
                    <a:pt x="6338" y="17254"/>
                    <a:pt x="6554" y="17486"/>
                  </a:cubicBezTo>
                  <a:cubicBezTo>
                    <a:pt x="6778" y="17734"/>
                    <a:pt x="7018" y="17958"/>
                    <a:pt x="7308" y="18124"/>
                  </a:cubicBezTo>
                  <a:cubicBezTo>
                    <a:pt x="7938" y="18488"/>
                    <a:pt x="8675" y="18571"/>
                    <a:pt x="9388" y="18580"/>
                  </a:cubicBezTo>
                  <a:cubicBezTo>
                    <a:pt x="9490" y="18582"/>
                    <a:pt x="9592" y="18583"/>
                    <a:pt x="9694" y="18583"/>
                  </a:cubicBezTo>
                  <a:cubicBezTo>
                    <a:pt x="9972" y="18583"/>
                    <a:pt x="10250" y="18575"/>
                    <a:pt x="10523" y="18563"/>
                  </a:cubicBezTo>
                  <a:cubicBezTo>
                    <a:pt x="10887" y="18546"/>
                    <a:pt x="11260" y="18522"/>
                    <a:pt x="11616" y="18455"/>
                  </a:cubicBezTo>
                  <a:cubicBezTo>
                    <a:pt x="11964" y="18381"/>
                    <a:pt x="12304" y="18273"/>
                    <a:pt x="12611" y="18099"/>
                  </a:cubicBezTo>
                  <a:cubicBezTo>
                    <a:pt x="12934" y="17908"/>
                    <a:pt x="13207" y="17643"/>
                    <a:pt x="13472" y="17386"/>
                  </a:cubicBezTo>
                  <a:cubicBezTo>
                    <a:pt x="13638" y="17221"/>
                    <a:pt x="13804" y="17063"/>
                    <a:pt x="13969" y="16906"/>
                  </a:cubicBezTo>
                  <a:cubicBezTo>
                    <a:pt x="14119" y="16757"/>
                    <a:pt x="14276" y="16616"/>
                    <a:pt x="14417" y="16458"/>
                  </a:cubicBezTo>
                  <a:cubicBezTo>
                    <a:pt x="14442" y="16425"/>
                    <a:pt x="14475" y="16384"/>
                    <a:pt x="14500" y="16351"/>
                  </a:cubicBezTo>
                  <a:lnTo>
                    <a:pt x="14500" y="16351"/>
                  </a:lnTo>
                  <a:cubicBezTo>
                    <a:pt x="14483" y="16566"/>
                    <a:pt x="14442" y="16782"/>
                    <a:pt x="14417" y="16980"/>
                  </a:cubicBezTo>
                  <a:lnTo>
                    <a:pt x="14425" y="16989"/>
                  </a:lnTo>
                  <a:cubicBezTo>
                    <a:pt x="14392" y="17237"/>
                    <a:pt x="14367" y="17494"/>
                    <a:pt x="14342" y="17751"/>
                  </a:cubicBezTo>
                  <a:cubicBezTo>
                    <a:pt x="14317" y="17983"/>
                    <a:pt x="14309" y="18232"/>
                    <a:pt x="14218" y="18447"/>
                  </a:cubicBezTo>
                  <a:cubicBezTo>
                    <a:pt x="14069" y="18803"/>
                    <a:pt x="13746" y="18994"/>
                    <a:pt x="13398" y="19118"/>
                  </a:cubicBezTo>
                  <a:cubicBezTo>
                    <a:pt x="12967" y="19267"/>
                    <a:pt x="12519" y="19367"/>
                    <a:pt x="12072" y="19416"/>
                  </a:cubicBezTo>
                  <a:cubicBezTo>
                    <a:pt x="11693" y="19462"/>
                    <a:pt x="11311" y="19484"/>
                    <a:pt x="10927" y="19484"/>
                  </a:cubicBezTo>
                  <a:cubicBezTo>
                    <a:pt x="10346" y="19484"/>
                    <a:pt x="9763" y="19435"/>
                    <a:pt x="9189" y="19350"/>
                  </a:cubicBezTo>
                  <a:cubicBezTo>
                    <a:pt x="8708" y="19275"/>
                    <a:pt x="8228" y="19184"/>
                    <a:pt x="7755" y="19077"/>
                  </a:cubicBezTo>
                  <a:cubicBezTo>
                    <a:pt x="7275" y="18969"/>
                    <a:pt x="6811" y="18836"/>
                    <a:pt x="6355" y="18638"/>
                  </a:cubicBezTo>
                  <a:cubicBezTo>
                    <a:pt x="5841" y="18414"/>
                    <a:pt x="5336" y="18165"/>
                    <a:pt x="4831" y="17925"/>
                  </a:cubicBezTo>
                  <a:cubicBezTo>
                    <a:pt x="4532" y="17784"/>
                    <a:pt x="4193" y="17660"/>
                    <a:pt x="3936" y="17444"/>
                  </a:cubicBezTo>
                  <a:lnTo>
                    <a:pt x="3936" y="17436"/>
                  </a:lnTo>
                  <a:cubicBezTo>
                    <a:pt x="3944" y="17345"/>
                    <a:pt x="3894" y="17262"/>
                    <a:pt x="3853" y="17179"/>
                  </a:cubicBezTo>
                  <a:cubicBezTo>
                    <a:pt x="3811" y="17096"/>
                    <a:pt x="3778" y="17014"/>
                    <a:pt x="3762" y="16922"/>
                  </a:cubicBezTo>
                  <a:cubicBezTo>
                    <a:pt x="3729" y="16757"/>
                    <a:pt x="3737" y="16574"/>
                    <a:pt x="3787" y="16400"/>
                  </a:cubicBezTo>
                  <a:cubicBezTo>
                    <a:pt x="3894" y="15978"/>
                    <a:pt x="4159" y="15588"/>
                    <a:pt x="4375" y="15207"/>
                  </a:cubicBezTo>
                  <a:cubicBezTo>
                    <a:pt x="4599" y="14818"/>
                    <a:pt x="4814" y="14420"/>
                    <a:pt x="5104" y="14080"/>
                  </a:cubicBezTo>
                  <a:cubicBezTo>
                    <a:pt x="5162" y="14014"/>
                    <a:pt x="5228" y="13948"/>
                    <a:pt x="5286" y="13882"/>
                  </a:cubicBezTo>
                  <a:close/>
                  <a:moveTo>
                    <a:pt x="12604" y="0"/>
                  </a:moveTo>
                  <a:cubicBezTo>
                    <a:pt x="12517" y="0"/>
                    <a:pt x="12429" y="13"/>
                    <a:pt x="12345" y="45"/>
                  </a:cubicBezTo>
                  <a:cubicBezTo>
                    <a:pt x="12221" y="103"/>
                    <a:pt x="12113" y="194"/>
                    <a:pt x="12039" y="310"/>
                  </a:cubicBezTo>
                  <a:cubicBezTo>
                    <a:pt x="11865" y="583"/>
                    <a:pt x="11823" y="907"/>
                    <a:pt x="11782" y="1213"/>
                  </a:cubicBezTo>
                  <a:cubicBezTo>
                    <a:pt x="11724" y="1677"/>
                    <a:pt x="11666" y="2149"/>
                    <a:pt x="11633" y="2613"/>
                  </a:cubicBezTo>
                  <a:cubicBezTo>
                    <a:pt x="11616" y="2845"/>
                    <a:pt x="11600" y="3077"/>
                    <a:pt x="11583" y="3309"/>
                  </a:cubicBezTo>
                  <a:cubicBezTo>
                    <a:pt x="11575" y="3541"/>
                    <a:pt x="11558" y="3782"/>
                    <a:pt x="11575" y="4014"/>
                  </a:cubicBezTo>
                  <a:cubicBezTo>
                    <a:pt x="11575" y="4030"/>
                    <a:pt x="11575" y="4038"/>
                    <a:pt x="11583" y="4047"/>
                  </a:cubicBezTo>
                  <a:cubicBezTo>
                    <a:pt x="11318" y="4072"/>
                    <a:pt x="11061" y="4179"/>
                    <a:pt x="10821" y="4287"/>
                  </a:cubicBezTo>
                  <a:cubicBezTo>
                    <a:pt x="10630" y="4378"/>
                    <a:pt x="10432" y="4478"/>
                    <a:pt x="10224" y="4527"/>
                  </a:cubicBezTo>
                  <a:cubicBezTo>
                    <a:pt x="10042" y="4577"/>
                    <a:pt x="9852" y="4602"/>
                    <a:pt x="9661" y="4660"/>
                  </a:cubicBezTo>
                  <a:cubicBezTo>
                    <a:pt x="9479" y="4710"/>
                    <a:pt x="9338" y="4809"/>
                    <a:pt x="9197" y="4942"/>
                  </a:cubicBezTo>
                  <a:cubicBezTo>
                    <a:pt x="9139" y="5000"/>
                    <a:pt x="9081" y="5066"/>
                    <a:pt x="8998" y="5099"/>
                  </a:cubicBezTo>
                  <a:cubicBezTo>
                    <a:pt x="8899" y="5140"/>
                    <a:pt x="8774" y="5140"/>
                    <a:pt x="8675" y="5149"/>
                  </a:cubicBezTo>
                  <a:cubicBezTo>
                    <a:pt x="8327" y="5190"/>
                    <a:pt x="8045" y="5414"/>
                    <a:pt x="7722" y="5530"/>
                  </a:cubicBezTo>
                  <a:cubicBezTo>
                    <a:pt x="7643" y="5551"/>
                    <a:pt x="7571" y="5573"/>
                    <a:pt x="7493" y="5573"/>
                  </a:cubicBezTo>
                  <a:cubicBezTo>
                    <a:pt x="7481" y="5573"/>
                    <a:pt x="7469" y="5572"/>
                    <a:pt x="7457" y="5571"/>
                  </a:cubicBezTo>
                  <a:cubicBezTo>
                    <a:pt x="7341" y="5563"/>
                    <a:pt x="7233" y="5522"/>
                    <a:pt x="7117" y="5505"/>
                  </a:cubicBezTo>
                  <a:cubicBezTo>
                    <a:pt x="7092" y="5497"/>
                    <a:pt x="7059" y="5497"/>
                    <a:pt x="7026" y="5497"/>
                  </a:cubicBezTo>
                  <a:cubicBezTo>
                    <a:pt x="7026" y="5480"/>
                    <a:pt x="7034" y="5464"/>
                    <a:pt x="7026" y="5455"/>
                  </a:cubicBezTo>
                  <a:cubicBezTo>
                    <a:pt x="7026" y="5439"/>
                    <a:pt x="7026" y="5422"/>
                    <a:pt x="7026" y="5406"/>
                  </a:cubicBezTo>
                  <a:cubicBezTo>
                    <a:pt x="7026" y="5397"/>
                    <a:pt x="7018" y="5389"/>
                    <a:pt x="7010" y="5389"/>
                  </a:cubicBezTo>
                  <a:cubicBezTo>
                    <a:pt x="6993" y="5389"/>
                    <a:pt x="6985" y="5389"/>
                    <a:pt x="6976" y="5406"/>
                  </a:cubicBezTo>
                  <a:cubicBezTo>
                    <a:pt x="6968" y="5414"/>
                    <a:pt x="6960" y="5430"/>
                    <a:pt x="6960" y="5447"/>
                  </a:cubicBezTo>
                  <a:cubicBezTo>
                    <a:pt x="6952" y="5455"/>
                    <a:pt x="6952" y="5464"/>
                    <a:pt x="6952" y="5472"/>
                  </a:cubicBezTo>
                  <a:cubicBezTo>
                    <a:pt x="6952" y="5480"/>
                    <a:pt x="6943" y="5488"/>
                    <a:pt x="6943" y="5488"/>
                  </a:cubicBezTo>
                  <a:cubicBezTo>
                    <a:pt x="6943" y="5497"/>
                    <a:pt x="6943" y="5505"/>
                    <a:pt x="6943" y="5513"/>
                  </a:cubicBezTo>
                  <a:cubicBezTo>
                    <a:pt x="6902" y="5522"/>
                    <a:pt x="6860" y="5530"/>
                    <a:pt x="6827" y="5555"/>
                  </a:cubicBezTo>
                  <a:cubicBezTo>
                    <a:pt x="6827" y="5530"/>
                    <a:pt x="6819" y="5513"/>
                    <a:pt x="6819" y="5488"/>
                  </a:cubicBezTo>
                  <a:cubicBezTo>
                    <a:pt x="6811" y="5472"/>
                    <a:pt x="6811" y="5464"/>
                    <a:pt x="6802" y="5447"/>
                  </a:cubicBezTo>
                  <a:lnTo>
                    <a:pt x="6786" y="5414"/>
                  </a:lnTo>
                  <a:cubicBezTo>
                    <a:pt x="6779" y="5400"/>
                    <a:pt x="6761" y="5387"/>
                    <a:pt x="6746" y="5387"/>
                  </a:cubicBezTo>
                  <a:cubicBezTo>
                    <a:pt x="6743" y="5387"/>
                    <a:pt x="6739" y="5388"/>
                    <a:pt x="6736" y="5389"/>
                  </a:cubicBezTo>
                  <a:cubicBezTo>
                    <a:pt x="6728" y="5389"/>
                    <a:pt x="6728" y="5389"/>
                    <a:pt x="6720" y="5397"/>
                  </a:cubicBezTo>
                  <a:cubicBezTo>
                    <a:pt x="6570" y="5124"/>
                    <a:pt x="6372" y="4867"/>
                    <a:pt x="6156" y="4643"/>
                  </a:cubicBezTo>
                  <a:cubicBezTo>
                    <a:pt x="5966" y="4453"/>
                    <a:pt x="5767" y="4270"/>
                    <a:pt x="5551" y="4105"/>
                  </a:cubicBezTo>
                  <a:cubicBezTo>
                    <a:pt x="5319" y="3922"/>
                    <a:pt x="5079" y="3765"/>
                    <a:pt x="4806" y="3657"/>
                  </a:cubicBezTo>
                  <a:cubicBezTo>
                    <a:pt x="4524" y="3558"/>
                    <a:pt x="4234" y="3492"/>
                    <a:pt x="3944" y="3425"/>
                  </a:cubicBezTo>
                  <a:cubicBezTo>
                    <a:pt x="3646" y="3359"/>
                    <a:pt x="3347" y="3309"/>
                    <a:pt x="3041" y="3276"/>
                  </a:cubicBezTo>
                  <a:cubicBezTo>
                    <a:pt x="2688" y="3233"/>
                    <a:pt x="2335" y="3212"/>
                    <a:pt x="1980" y="3212"/>
                  </a:cubicBezTo>
                  <a:cubicBezTo>
                    <a:pt x="1727" y="3212"/>
                    <a:pt x="1473" y="3222"/>
                    <a:pt x="1218" y="3243"/>
                  </a:cubicBezTo>
                  <a:cubicBezTo>
                    <a:pt x="936" y="3260"/>
                    <a:pt x="638" y="3301"/>
                    <a:pt x="389" y="3459"/>
                  </a:cubicBezTo>
                  <a:cubicBezTo>
                    <a:pt x="182" y="3591"/>
                    <a:pt x="25" y="3806"/>
                    <a:pt x="17" y="4055"/>
                  </a:cubicBezTo>
                  <a:cubicBezTo>
                    <a:pt x="0" y="4345"/>
                    <a:pt x="141" y="4627"/>
                    <a:pt x="257" y="4875"/>
                  </a:cubicBezTo>
                  <a:cubicBezTo>
                    <a:pt x="389" y="5157"/>
                    <a:pt x="539" y="5422"/>
                    <a:pt x="696" y="5687"/>
                  </a:cubicBezTo>
                  <a:cubicBezTo>
                    <a:pt x="853" y="5944"/>
                    <a:pt x="1019" y="6201"/>
                    <a:pt x="1201" y="6441"/>
                  </a:cubicBezTo>
                  <a:cubicBezTo>
                    <a:pt x="1293" y="6574"/>
                    <a:pt x="1384" y="6698"/>
                    <a:pt x="1467" y="6831"/>
                  </a:cubicBezTo>
                  <a:cubicBezTo>
                    <a:pt x="1549" y="6963"/>
                    <a:pt x="1624" y="7104"/>
                    <a:pt x="1690" y="7245"/>
                  </a:cubicBezTo>
                  <a:cubicBezTo>
                    <a:pt x="1955" y="7817"/>
                    <a:pt x="2237" y="8380"/>
                    <a:pt x="2544" y="8935"/>
                  </a:cubicBezTo>
                  <a:cubicBezTo>
                    <a:pt x="2685" y="9184"/>
                    <a:pt x="2809" y="9474"/>
                    <a:pt x="3008" y="9689"/>
                  </a:cubicBezTo>
                  <a:cubicBezTo>
                    <a:pt x="3091" y="9772"/>
                    <a:pt x="3215" y="9847"/>
                    <a:pt x="3273" y="9954"/>
                  </a:cubicBezTo>
                  <a:cubicBezTo>
                    <a:pt x="3298" y="10012"/>
                    <a:pt x="3289" y="10087"/>
                    <a:pt x="3306" y="10145"/>
                  </a:cubicBezTo>
                  <a:cubicBezTo>
                    <a:pt x="3323" y="10211"/>
                    <a:pt x="3356" y="10269"/>
                    <a:pt x="3405" y="10319"/>
                  </a:cubicBezTo>
                  <a:cubicBezTo>
                    <a:pt x="3588" y="10501"/>
                    <a:pt x="3845" y="10617"/>
                    <a:pt x="4093" y="10683"/>
                  </a:cubicBezTo>
                  <a:cubicBezTo>
                    <a:pt x="4325" y="10750"/>
                    <a:pt x="4565" y="10733"/>
                    <a:pt x="4797" y="10758"/>
                  </a:cubicBezTo>
                  <a:cubicBezTo>
                    <a:pt x="4789" y="10775"/>
                    <a:pt x="4781" y="10783"/>
                    <a:pt x="4773" y="10799"/>
                  </a:cubicBezTo>
                  <a:cubicBezTo>
                    <a:pt x="4773" y="10808"/>
                    <a:pt x="4764" y="10824"/>
                    <a:pt x="4764" y="10833"/>
                  </a:cubicBezTo>
                  <a:cubicBezTo>
                    <a:pt x="4756" y="10849"/>
                    <a:pt x="4756" y="10866"/>
                    <a:pt x="4756" y="10882"/>
                  </a:cubicBezTo>
                  <a:cubicBezTo>
                    <a:pt x="4756" y="10882"/>
                    <a:pt x="4756" y="10891"/>
                    <a:pt x="4756" y="10899"/>
                  </a:cubicBezTo>
                  <a:cubicBezTo>
                    <a:pt x="4764" y="10915"/>
                    <a:pt x="4773" y="10932"/>
                    <a:pt x="4789" y="10940"/>
                  </a:cubicBezTo>
                  <a:cubicBezTo>
                    <a:pt x="4794" y="10943"/>
                    <a:pt x="4800" y="10944"/>
                    <a:pt x="4805" y="10944"/>
                  </a:cubicBezTo>
                  <a:cubicBezTo>
                    <a:pt x="4819" y="10944"/>
                    <a:pt x="4833" y="10938"/>
                    <a:pt x="4839" y="10932"/>
                  </a:cubicBezTo>
                  <a:lnTo>
                    <a:pt x="4855" y="10915"/>
                  </a:lnTo>
                  <a:cubicBezTo>
                    <a:pt x="4864" y="10915"/>
                    <a:pt x="4864" y="10907"/>
                    <a:pt x="4872" y="10907"/>
                  </a:cubicBezTo>
                  <a:cubicBezTo>
                    <a:pt x="4872" y="10899"/>
                    <a:pt x="4880" y="10891"/>
                    <a:pt x="4880" y="10882"/>
                  </a:cubicBezTo>
                  <a:cubicBezTo>
                    <a:pt x="4889" y="10874"/>
                    <a:pt x="4897" y="10866"/>
                    <a:pt x="4897" y="10849"/>
                  </a:cubicBezTo>
                  <a:cubicBezTo>
                    <a:pt x="4913" y="10824"/>
                    <a:pt x="4930" y="10799"/>
                    <a:pt x="4955" y="10775"/>
                  </a:cubicBezTo>
                  <a:cubicBezTo>
                    <a:pt x="5029" y="10791"/>
                    <a:pt x="5096" y="10808"/>
                    <a:pt x="5170" y="10833"/>
                  </a:cubicBezTo>
                  <a:cubicBezTo>
                    <a:pt x="5195" y="10957"/>
                    <a:pt x="5245" y="11073"/>
                    <a:pt x="5286" y="11189"/>
                  </a:cubicBezTo>
                  <a:cubicBezTo>
                    <a:pt x="5377" y="11421"/>
                    <a:pt x="5469" y="11661"/>
                    <a:pt x="5576" y="11893"/>
                  </a:cubicBezTo>
                  <a:cubicBezTo>
                    <a:pt x="5659" y="12084"/>
                    <a:pt x="5767" y="12274"/>
                    <a:pt x="5932" y="12399"/>
                  </a:cubicBezTo>
                  <a:cubicBezTo>
                    <a:pt x="6007" y="12448"/>
                    <a:pt x="6082" y="12490"/>
                    <a:pt x="6164" y="12523"/>
                  </a:cubicBezTo>
                  <a:cubicBezTo>
                    <a:pt x="5974" y="12655"/>
                    <a:pt x="5800" y="12821"/>
                    <a:pt x="5651" y="13003"/>
                  </a:cubicBezTo>
                  <a:cubicBezTo>
                    <a:pt x="5585" y="13078"/>
                    <a:pt x="5535" y="13161"/>
                    <a:pt x="5485" y="13244"/>
                  </a:cubicBezTo>
                  <a:cubicBezTo>
                    <a:pt x="5319" y="13434"/>
                    <a:pt x="5154" y="13608"/>
                    <a:pt x="4988" y="13790"/>
                  </a:cubicBezTo>
                  <a:cubicBezTo>
                    <a:pt x="4748" y="14064"/>
                    <a:pt x="4557" y="14354"/>
                    <a:pt x="4367" y="14660"/>
                  </a:cubicBezTo>
                  <a:cubicBezTo>
                    <a:pt x="4159" y="15000"/>
                    <a:pt x="3936" y="15332"/>
                    <a:pt x="3729" y="15663"/>
                  </a:cubicBezTo>
                  <a:cubicBezTo>
                    <a:pt x="3546" y="15961"/>
                    <a:pt x="3414" y="16301"/>
                    <a:pt x="3389" y="16649"/>
                  </a:cubicBezTo>
                  <a:cubicBezTo>
                    <a:pt x="3372" y="16823"/>
                    <a:pt x="3397" y="17022"/>
                    <a:pt x="3455" y="17188"/>
                  </a:cubicBezTo>
                  <a:cubicBezTo>
                    <a:pt x="3488" y="17262"/>
                    <a:pt x="3521" y="17345"/>
                    <a:pt x="3579" y="17411"/>
                  </a:cubicBezTo>
                  <a:cubicBezTo>
                    <a:pt x="3745" y="17718"/>
                    <a:pt x="4068" y="17917"/>
                    <a:pt x="4383" y="18074"/>
                  </a:cubicBezTo>
                  <a:cubicBezTo>
                    <a:pt x="4855" y="18314"/>
                    <a:pt x="5344" y="18538"/>
                    <a:pt x="5833" y="18770"/>
                  </a:cubicBezTo>
                  <a:cubicBezTo>
                    <a:pt x="6314" y="19002"/>
                    <a:pt x="6794" y="19193"/>
                    <a:pt x="7316" y="19325"/>
                  </a:cubicBezTo>
                  <a:cubicBezTo>
                    <a:pt x="7813" y="19449"/>
                    <a:pt x="8327" y="19549"/>
                    <a:pt x="8832" y="19632"/>
                  </a:cubicBezTo>
                  <a:cubicBezTo>
                    <a:pt x="9519" y="19744"/>
                    <a:pt x="10216" y="19815"/>
                    <a:pt x="10912" y="19815"/>
                  </a:cubicBezTo>
                  <a:cubicBezTo>
                    <a:pt x="11242" y="19815"/>
                    <a:pt x="11571" y="19799"/>
                    <a:pt x="11898" y="19764"/>
                  </a:cubicBezTo>
                  <a:cubicBezTo>
                    <a:pt x="12395" y="19715"/>
                    <a:pt x="12892" y="19632"/>
                    <a:pt x="13365" y="19474"/>
                  </a:cubicBezTo>
                  <a:cubicBezTo>
                    <a:pt x="13746" y="19358"/>
                    <a:pt x="14135" y="19159"/>
                    <a:pt x="14367" y="18820"/>
                  </a:cubicBezTo>
                  <a:cubicBezTo>
                    <a:pt x="14516" y="18596"/>
                    <a:pt x="14541" y="18348"/>
                    <a:pt x="14583" y="18091"/>
                  </a:cubicBezTo>
                  <a:cubicBezTo>
                    <a:pt x="14624" y="17801"/>
                    <a:pt x="14682" y="17502"/>
                    <a:pt x="14715" y="17204"/>
                  </a:cubicBezTo>
                  <a:cubicBezTo>
                    <a:pt x="14790" y="16682"/>
                    <a:pt x="14947" y="16086"/>
                    <a:pt x="14765" y="15564"/>
                  </a:cubicBezTo>
                  <a:cubicBezTo>
                    <a:pt x="14781" y="15489"/>
                    <a:pt x="14790" y="15423"/>
                    <a:pt x="14798" y="15348"/>
                  </a:cubicBezTo>
                  <a:cubicBezTo>
                    <a:pt x="14798" y="15323"/>
                    <a:pt x="14798" y="15307"/>
                    <a:pt x="14790" y="15290"/>
                  </a:cubicBezTo>
                  <a:cubicBezTo>
                    <a:pt x="14889" y="15240"/>
                    <a:pt x="14989" y="15191"/>
                    <a:pt x="15071" y="15124"/>
                  </a:cubicBezTo>
                  <a:cubicBezTo>
                    <a:pt x="15121" y="15091"/>
                    <a:pt x="15163" y="15042"/>
                    <a:pt x="15187" y="14992"/>
                  </a:cubicBezTo>
                  <a:lnTo>
                    <a:pt x="15320" y="14992"/>
                  </a:lnTo>
                  <a:cubicBezTo>
                    <a:pt x="15660" y="14967"/>
                    <a:pt x="15999" y="14876"/>
                    <a:pt x="16306" y="14727"/>
                  </a:cubicBezTo>
                  <a:cubicBezTo>
                    <a:pt x="16571" y="14602"/>
                    <a:pt x="16770" y="14412"/>
                    <a:pt x="16836" y="14122"/>
                  </a:cubicBezTo>
                  <a:cubicBezTo>
                    <a:pt x="17126" y="13790"/>
                    <a:pt x="17400" y="13443"/>
                    <a:pt x="17656" y="13086"/>
                  </a:cubicBezTo>
                  <a:cubicBezTo>
                    <a:pt x="17797" y="12896"/>
                    <a:pt x="17922" y="12689"/>
                    <a:pt x="17930" y="12448"/>
                  </a:cubicBezTo>
                  <a:cubicBezTo>
                    <a:pt x="17930" y="12191"/>
                    <a:pt x="17830" y="11935"/>
                    <a:pt x="17756" y="11686"/>
                  </a:cubicBezTo>
                  <a:lnTo>
                    <a:pt x="17756" y="11686"/>
                  </a:lnTo>
                  <a:lnTo>
                    <a:pt x="17764" y="11694"/>
                  </a:lnTo>
                  <a:cubicBezTo>
                    <a:pt x="17698" y="11487"/>
                    <a:pt x="17632" y="11280"/>
                    <a:pt x="17557" y="11073"/>
                  </a:cubicBezTo>
                  <a:lnTo>
                    <a:pt x="17557" y="11065"/>
                  </a:lnTo>
                  <a:cubicBezTo>
                    <a:pt x="17565" y="10940"/>
                    <a:pt x="17549" y="10816"/>
                    <a:pt x="17549" y="10683"/>
                  </a:cubicBezTo>
                  <a:cubicBezTo>
                    <a:pt x="17549" y="10551"/>
                    <a:pt x="17565" y="10410"/>
                    <a:pt x="17582" y="10277"/>
                  </a:cubicBezTo>
                  <a:cubicBezTo>
                    <a:pt x="17623" y="10021"/>
                    <a:pt x="17706" y="9764"/>
                    <a:pt x="17764" y="9507"/>
                  </a:cubicBezTo>
                  <a:cubicBezTo>
                    <a:pt x="17830" y="9267"/>
                    <a:pt x="17847" y="9010"/>
                    <a:pt x="17756" y="8769"/>
                  </a:cubicBezTo>
                  <a:cubicBezTo>
                    <a:pt x="17665" y="8538"/>
                    <a:pt x="17474" y="8339"/>
                    <a:pt x="17308" y="8148"/>
                  </a:cubicBezTo>
                  <a:cubicBezTo>
                    <a:pt x="17209" y="8024"/>
                    <a:pt x="17101" y="7908"/>
                    <a:pt x="16994" y="7784"/>
                  </a:cubicBezTo>
                  <a:cubicBezTo>
                    <a:pt x="16944" y="7726"/>
                    <a:pt x="16894" y="7668"/>
                    <a:pt x="16836" y="7601"/>
                  </a:cubicBezTo>
                  <a:cubicBezTo>
                    <a:pt x="16820" y="7585"/>
                    <a:pt x="16803" y="7568"/>
                    <a:pt x="16786" y="7543"/>
                  </a:cubicBezTo>
                  <a:cubicBezTo>
                    <a:pt x="16762" y="7494"/>
                    <a:pt x="16745" y="7436"/>
                    <a:pt x="16728" y="7378"/>
                  </a:cubicBezTo>
                  <a:cubicBezTo>
                    <a:pt x="16778" y="7353"/>
                    <a:pt x="16803" y="7286"/>
                    <a:pt x="16753" y="7228"/>
                  </a:cubicBezTo>
                  <a:cubicBezTo>
                    <a:pt x="16728" y="7204"/>
                    <a:pt x="16704" y="7179"/>
                    <a:pt x="16679" y="7146"/>
                  </a:cubicBezTo>
                  <a:cubicBezTo>
                    <a:pt x="16679" y="7121"/>
                    <a:pt x="16670" y="7104"/>
                    <a:pt x="16670" y="7079"/>
                  </a:cubicBezTo>
                  <a:cubicBezTo>
                    <a:pt x="16670" y="7052"/>
                    <a:pt x="16648" y="7036"/>
                    <a:pt x="16621" y="7036"/>
                  </a:cubicBezTo>
                  <a:cubicBezTo>
                    <a:pt x="16616" y="7036"/>
                    <a:pt x="16610" y="7036"/>
                    <a:pt x="16604" y="7038"/>
                  </a:cubicBezTo>
                  <a:cubicBezTo>
                    <a:pt x="16588" y="7005"/>
                    <a:pt x="16579" y="6972"/>
                    <a:pt x="16571" y="6938"/>
                  </a:cubicBezTo>
                  <a:cubicBezTo>
                    <a:pt x="16563" y="6814"/>
                    <a:pt x="16588" y="6690"/>
                    <a:pt x="16563" y="6566"/>
                  </a:cubicBezTo>
                  <a:cubicBezTo>
                    <a:pt x="16521" y="6342"/>
                    <a:pt x="16414" y="6151"/>
                    <a:pt x="16256" y="6002"/>
                  </a:cubicBezTo>
                  <a:cubicBezTo>
                    <a:pt x="16115" y="5870"/>
                    <a:pt x="15958" y="5762"/>
                    <a:pt x="15801" y="5662"/>
                  </a:cubicBezTo>
                  <a:cubicBezTo>
                    <a:pt x="15693" y="5588"/>
                    <a:pt x="15585" y="5522"/>
                    <a:pt x="15494" y="5430"/>
                  </a:cubicBezTo>
                  <a:cubicBezTo>
                    <a:pt x="15527" y="5381"/>
                    <a:pt x="15527" y="5323"/>
                    <a:pt x="15477" y="5281"/>
                  </a:cubicBezTo>
                  <a:cubicBezTo>
                    <a:pt x="15229" y="5074"/>
                    <a:pt x="15187" y="4726"/>
                    <a:pt x="15163" y="4420"/>
                  </a:cubicBezTo>
                  <a:cubicBezTo>
                    <a:pt x="15138" y="4063"/>
                    <a:pt x="15121" y="3707"/>
                    <a:pt x="15071" y="3351"/>
                  </a:cubicBezTo>
                  <a:cubicBezTo>
                    <a:pt x="14964" y="2638"/>
                    <a:pt x="14757" y="1934"/>
                    <a:pt x="14392" y="1304"/>
                  </a:cubicBezTo>
                  <a:cubicBezTo>
                    <a:pt x="14052" y="741"/>
                    <a:pt x="13555" y="177"/>
                    <a:pt x="12884" y="37"/>
                  </a:cubicBezTo>
                  <a:cubicBezTo>
                    <a:pt x="12794" y="15"/>
                    <a:pt x="12699" y="0"/>
                    <a:pt x="12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6643725" y="4303500"/>
              <a:ext cx="48750" cy="81000"/>
            </a:xfrm>
            <a:custGeom>
              <a:rect b="b" l="l" r="r" t="t"/>
              <a:pathLst>
                <a:path extrusionOk="0" h="3240" w="1950">
                  <a:moveTo>
                    <a:pt x="1894" y="0"/>
                  </a:moveTo>
                  <a:cubicBezTo>
                    <a:pt x="1891" y="0"/>
                    <a:pt x="1888" y="0"/>
                    <a:pt x="1886" y="1"/>
                  </a:cubicBezTo>
                  <a:cubicBezTo>
                    <a:pt x="1397" y="17"/>
                    <a:pt x="1007" y="365"/>
                    <a:pt x="742" y="755"/>
                  </a:cubicBezTo>
                  <a:cubicBezTo>
                    <a:pt x="452" y="1194"/>
                    <a:pt x="311" y="1716"/>
                    <a:pt x="195" y="2230"/>
                  </a:cubicBezTo>
                  <a:cubicBezTo>
                    <a:pt x="121" y="2553"/>
                    <a:pt x="71" y="2876"/>
                    <a:pt x="5" y="3207"/>
                  </a:cubicBezTo>
                  <a:cubicBezTo>
                    <a:pt x="0" y="3229"/>
                    <a:pt x="15" y="3240"/>
                    <a:pt x="30" y="3240"/>
                  </a:cubicBezTo>
                  <a:cubicBezTo>
                    <a:pt x="44" y="3240"/>
                    <a:pt x="59" y="3231"/>
                    <a:pt x="63" y="3216"/>
                  </a:cubicBezTo>
                  <a:cubicBezTo>
                    <a:pt x="137" y="2942"/>
                    <a:pt x="229" y="2669"/>
                    <a:pt x="303" y="2395"/>
                  </a:cubicBezTo>
                  <a:cubicBezTo>
                    <a:pt x="369" y="2147"/>
                    <a:pt x="436" y="1898"/>
                    <a:pt x="527" y="1658"/>
                  </a:cubicBezTo>
                  <a:cubicBezTo>
                    <a:pt x="693" y="1219"/>
                    <a:pt x="908" y="796"/>
                    <a:pt x="1272" y="481"/>
                  </a:cubicBezTo>
                  <a:cubicBezTo>
                    <a:pt x="1463" y="316"/>
                    <a:pt x="1678" y="175"/>
                    <a:pt x="1910" y="75"/>
                  </a:cubicBezTo>
                  <a:cubicBezTo>
                    <a:pt x="1949" y="52"/>
                    <a:pt x="1930" y="0"/>
                    <a:pt x="1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6698925" y="4293525"/>
              <a:ext cx="7225" cy="4750"/>
            </a:xfrm>
            <a:custGeom>
              <a:rect b="b" l="l" r="r" t="t"/>
              <a:pathLst>
                <a:path extrusionOk="0" h="190" w="289">
                  <a:moveTo>
                    <a:pt x="259" y="1"/>
                  </a:moveTo>
                  <a:cubicBezTo>
                    <a:pt x="256" y="1"/>
                    <a:pt x="253" y="1"/>
                    <a:pt x="249" y="2"/>
                  </a:cubicBezTo>
                  <a:cubicBezTo>
                    <a:pt x="233" y="11"/>
                    <a:pt x="208" y="19"/>
                    <a:pt x="191" y="27"/>
                  </a:cubicBezTo>
                  <a:cubicBezTo>
                    <a:pt x="175" y="35"/>
                    <a:pt x="150" y="52"/>
                    <a:pt x="133" y="60"/>
                  </a:cubicBezTo>
                  <a:cubicBezTo>
                    <a:pt x="92" y="85"/>
                    <a:pt x="50" y="110"/>
                    <a:pt x="17" y="135"/>
                  </a:cubicBezTo>
                  <a:cubicBezTo>
                    <a:pt x="1" y="143"/>
                    <a:pt x="1" y="168"/>
                    <a:pt x="9" y="176"/>
                  </a:cubicBezTo>
                  <a:cubicBezTo>
                    <a:pt x="14" y="186"/>
                    <a:pt x="24" y="190"/>
                    <a:pt x="36" y="190"/>
                  </a:cubicBezTo>
                  <a:cubicBezTo>
                    <a:pt x="44" y="190"/>
                    <a:pt x="52" y="188"/>
                    <a:pt x="59" y="185"/>
                  </a:cubicBezTo>
                  <a:cubicBezTo>
                    <a:pt x="92" y="160"/>
                    <a:pt x="133" y="135"/>
                    <a:pt x="166" y="110"/>
                  </a:cubicBezTo>
                  <a:lnTo>
                    <a:pt x="224" y="77"/>
                  </a:lnTo>
                  <a:cubicBezTo>
                    <a:pt x="241" y="60"/>
                    <a:pt x="258" y="52"/>
                    <a:pt x="274" y="35"/>
                  </a:cubicBezTo>
                  <a:cubicBezTo>
                    <a:pt x="288" y="21"/>
                    <a:pt x="278" y="1"/>
                    <a:pt x="2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6609025" y="4310750"/>
              <a:ext cx="23650" cy="26075"/>
            </a:xfrm>
            <a:custGeom>
              <a:rect b="b" l="l" r="r" t="t"/>
              <a:pathLst>
                <a:path extrusionOk="0" h="1043" w="946">
                  <a:moveTo>
                    <a:pt x="432" y="1"/>
                  </a:moveTo>
                  <a:cubicBezTo>
                    <a:pt x="341" y="1"/>
                    <a:pt x="258" y="26"/>
                    <a:pt x="183" y="75"/>
                  </a:cubicBezTo>
                  <a:cubicBezTo>
                    <a:pt x="109" y="125"/>
                    <a:pt x="67" y="216"/>
                    <a:pt x="42" y="307"/>
                  </a:cubicBezTo>
                  <a:cubicBezTo>
                    <a:pt x="1" y="481"/>
                    <a:pt x="34" y="680"/>
                    <a:pt x="125" y="829"/>
                  </a:cubicBezTo>
                  <a:cubicBezTo>
                    <a:pt x="197" y="952"/>
                    <a:pt x="344" y="1043"/>
                    <a:pt x="496" y="1043"/>
                  </a:cubicBezTo>
                  <a:cubicBezTo>
                    <a:pt x="519" y="1043"/>
                    <a:pt x="541" y="1041"/>
                    <a:pt x="564" y="1037"/>
                  </a:cubicBezTo>
                  <a:cubicBezTo>
                    <a:pt x="863" y="987"/>
                    <a:pt x="945" y="614"/>
                    <a:pt x="829" y="357"/>
                  </a:cubicBezTo>
                  <a:cubicBezTo>
                    <a:pt x="829" y="341"/>
                    <a:pt x="821" y="324"/>
                    <a:pt x="821" y="307"/>
                  </a:cubicBezTo>
                  <a:lnTo>
                    <a:pt x="813" y="291"/>
                  </a:lnTo>
                  <a:cubicBezTo>
                    <a:pt x="796" y="233"/>
                    <a:pt x="763" y="183"/>
                    <a:pt x="713" y="142"/>
                  </a:cubicBezTo>
                  <a:cubicBezTo>
                    <a:pt x="639" y="59"/>
                    <a:pt x="539" y="9"/>
                    <a:pt x="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6775150" y="4262025"/>
              <a:ext cx="22000" cy="26300"/>
            </a:xfrm>
            <a:custGeom>
              <a:rect b="b" l="l" r="r" t="t"/>
              <a:pathLst>
                <a:path extrusionOk="0" h="1052" w="880">
                  <a:moveTo>
                    <a:pt x="457" y="525"/>
                  </a:moveTo>
                  <a:lnTo>
                    <a:pt x="465" y="533"/>
                  </a:lnTo>
                  <a:cubicBezTo>
                    <a:pt x="465" y="538"/>
                    <a:pt x="465" y="552"/>
                    <a:pt x="465" y="558"/>
                  </a:cubicBezTo>
                  <a:lnTo>
                    <a:pt x="465" y="566"/>
                  </a:lnTo>
                  <a:cubicBezTo>
                    <a:pt x="465" y="575"/>
                    <a:pt x="465" y="583"/>
                    <a:pt x="465" y="591"/>
                  </a:cubicBezTo>
                  <a:lnTo>
                    <a:pt x="457" y="599"/>
                  </a:lnTo>
                  <a:lnTo>
                    <a:pt x="448" y="608"/>
                  </a:lnTo>
                  <a:lnTo>
                    <a:pt x="432" y="608"/>
                  </a:lnTo>
                  <a:cubicBezTo>
                    <a:pt x="432" y="575"/>
                    <a:pt x="448" y="550"/>
                    <a:pt x="457" y="525"/>
                  </a:cubicBezTo>
                  <a:close/>
                  <a:moveTo>
                    <a:pt x="389" y="0"/>
                  </a:moveTo>
                  <a:cubicBezTo>
                    <a:pt x="358" y="0"/>
                    <a:pt x="325" y="6"/>
                    <a:pt x="291" y="19"/>
                  </a:cubicBezTo>
                  <a:cubicBezTo>
                    <a:pt x="67" y="102"/>
                    <a:pt x="1" y="384"/>
                    <a:pt x="9" y="591"/>
                  </a:cubicBezTo>
                  <a:cubicBezTo>
                    <a:pt x="17" y="815"/>
                    <a:pt x="167" y="1005"/>
                    <a:pt x="382" y="1047"/>
                  </a:cubicBezTo>
                  <a:cubicBezTo>
                    <a:pt x="400" y="1050"/>
                    <a:pt x="419" y="1051"/>
                    <a:pt x="437" y="1051"/>
                  </a:cubicBezTo>
                  <a:cubicBezTo>
                    <a:pt x="526" y="1051"/>
                    <a:pt x="610" y="1019"/>
                    <a:pt x="672" y="964"/>
                  </a:cubicBezTo>
                  <a:cubicBezTo>
                    <a:pt x="879" y="840"/>
                    <a:pt x="871" y="566"/>
                    <a:pt x="788" y="376"/>
                  </a:cubicBezTo>
                  <a:cubicBezTo>
                    <a:pt x="710" y="212"/>
                    <a:pt x="577" y="0"/>
                    <a:pt x="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6602475" y="4343050"/>
              <a:ext cx="30350" cy="8800"/>
            </a:xfrm>
            <a:custGeom>
              <a:rect b="b" l="l" r="r" t="t"/>
              <a:pathLst>
                <a:path extrusionOk="0" h="352" w="1214">
                  <a:moveTo>
                    <a:pt x="1127" y="1"/>
                  </a:moveTo>
                  <a:cubicBezTo>
                    <a:pt x="1124" y="1"/>
                    <a:pt x="1120" y="1"/>
                    <a:pt x="1116" y="1"/>
                  </a:cubicBezTo>
                  <a:cubicBezTo>
                    <a:pt x="1033" y="1"/>
                    <a:pt x="951" y="59"/>
                    <a:pt x="868" y="93"/>
                  </a:cubicBezTo>
                  <a:cubicBezTo>
                    <a:pt x="785" y="126"/>
                    <a:pt x="694" y="151"/>
                    <a:pt x="603" y="167"/>
                  </a:cubicBezTo>
                  <a:cubicBezTo>
                    <a:pt x="476" y="197"/>
                    <a:pt x="346" y="219"/>
                    <a:pt x="218" y="219"/>
                  </a:cubicBezTo>
                  <a:cubicBezTo>
                    <a:pt x="169" y="219"/>
                    <a:pt x="120" y="215"/>
                    <a:pt x="72" y="209"/>
                  </a:cubicBezTo>
                  <a:cubicBezTo>
                    <a:pt x="70" y="208"/>
                    <a:pt x="67" y="208"/>
                    <a:pt x="64" y="208"/>
                  </a:cubicBezTo>
                  <a:cubicBezTo>
                    <a:pt x="13" y="208"/>
                    <a:pt x="0" y="284"/>
                    <a:pt x="47" y="300"/>
                  </a:cubicBezTo>
                  <a:cubicBezTo>
                    <a:pt x="139" y="337"/>
                    <a:pt x="234" y="352"/>
                    <a:pt x="330" y="352"/>
                  </a:cubicBezTo>
                  <a:cubicBezTo>
                    <a:pt x="426" y="352"/>
                    <a:pt x="524" y="337"/>
                    <a:pt x="619" y="316"/>
                  </a:cubicBezTo>
                  <a:cubicBezTo>
                    <a:pt x="719" y="300"/>
                    <a:pt x="818" y="275"/>
                    <a:pt x="909" y="242"/>
                  </a:cubicBezTo>
                  <a:cubicBezTo>
                    <a:pt x="1000" y="209"/>
                    <a:pt x="1116" y="175"/>
                    <a:pt x="1183" y="101"/>
                  </a:cubicBezTo>
                  <a:cubicBezTo>
                    <a:pt x="1214" y="54"/>
                    <a:pt x="1179" y="1"/>
                    <a:pt x="11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6608825" y="4355300"/>
              <a:ext cx="10175" cy="5400"/>
            </a:xfrm>
            <a:custGeom>
              <a:rect b="b" l="l" r="r" t="t"/>
              <a:pathLst>
                <a:path extrusionOk="0" h="216" w="407">
                  <a:moveTo>
                    <a:pt x="357" y="0"/>
                  </a:moveTo>
                  <a:cubicBezTo>
                    <a:pt x="332" y="9"/>
                    <a:pt x="307" y="25"/>
                    <a:pt x="282" y="42"/>
                  </a:cubicBezTo>
                  <a:cubicBezTo>
                    <a:pt x="249" y="58"/>
                    <a:pt x="224" y="67"/>
                    <a:pt x="199" y="83"/>
                  </a:cubicBezTo>
                  <a:cubicBezTo>
                    <a:pt x="141" y="108"/>
                    <a:pt x="83" y="133"/>
                    <a:pt x="25" y="149"/>
                  </a:cubicBezTo>
                  <a:cubicBezTo>
                    <a:pt x="9" y="149"/>
                    <a:pt x="1" y="174"/>
                    <a:pt x="9" y="191"/>
                  </a:cubicBezTo>
                  <a:cubicBezTo>
                    <a:pt x="17" y="216"/>
                    <a:pt x="34" y="216"/>
                    <a:pt x="59" y="216"/>
                  </a:cubicBezTo>
                  <a:cubicBezTo>
                    <a:pt x="117" y="199"/>
                    <a:pt x="175" y="174"/>
                    <a:pt x="233" y="149"/>
                  </a:cubicBezTo>
                  <a:cubicBezTo>
                    <a:pt x="257" y="133"/>
                    <a:pt x="291" y="125"/>
                    <a:pt x="315" y="108"/>
                  </a:cubicBezTo>
                  <a:cubicBezTo>
                    <a:pt x="349" y="91"/>
                    <a:pt x="373" y="75"/>
                    <a:pt x="398" y="50"/>
                  </a:cubicBezTo>
                  <a:cubicBezTo>
                    <a:pt x="407" y="42"/>
                    <a:pt x="407" y="25"/>
                    <a:pt x="398" y="9"/>
                  </a:cubicBezTo>
                  <a:cubicBezTo>
                    <a:pt x="390" y="0"/>
                    <a:pt x="373" y="0"/>
                    <a:pt x="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6600425" y="4390325"/>
              <a:ext cx="15050" cy="6900"/>
            </a:xfrm>
            <a:custGeom>
              <a:rect b="b" l="l" r="r" t="t"/>
              <a:pathLst>
                <a:path extrusionOk="0" h="276" w="602">
                  <a:moveTo>
                    <a:pt x="532" y="0"/>
                  </a:moveTo>
                  <a:cubicBezTo>
                    <a:pt x="497" y="0"/>
                    <a:pt x="463" y="16"/>
                    <a:pt x="436" y="33"/>
                  </a:cubicBezTo>
                  <a:cubicBezTo>
                    <a:pt x="395" y="49"/>
                    <a:pt x="345" y="66"/>
                    <a:pt x="303" y="91"/>
                  </a:cubicBezTo>
                  <a:cubicBezTo>
                    <a:pt x="212" y="124"/>
                    <a:pt x="129" y="165"/>
                    <a:pt x="38" y="198"/>
                  </a:cubicBezTo>
                  <a:cubicBezTo>
                    <a:pt x="1" y="213"/>
                    <a:pt x="11" y="275"/>
                    <a:pt x="49" y="275"/>
                  </a:cubicBezTo>
                  <a:cubicBezTo>
                    <a:pt x="54" y="275"/>
                    <a:pt x="58" y="275"/>
                    <a:pt x="63" y="273"/>
                  </a:cubicBezTo>
                  <a:cubicBezTo>
                    <a:pt x="154" y="256"/>
                    <a:pt x="254" y="232"/>
                    <a:pt x="345" y="207"/>
                  </a:cubicBezTo>
                  <a:cubicBezTo>
                    <a:pt x="395" y="190"/>
                    <a:pt x="436" y="174"/>
                    <a:pt x="486" y="157"/>
                  </a:cubicBezTo>
                  <a:cubicBezTo>
                    <a:pt x="527" y="132"/>
                    <a:pt x="593" y="107"/>
                    <a:pt x="602" y="58"/>
                  </a:cubicBezTo>
                  <a:cubicBezTo>
                    <a:pt x="602" y="41"/>
                    <a:pt x="593" y="24"/>
                    <a:pt x="585" y="16"/>
                  </a:cubicBezTo>
                  <a:cubicBezTo>
                    <a:pt x="568" y="5"/>
                    <a:pt x="550" y="0"/>
                    <a:pt x="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6608200" y="4399425"/>
              <a:ext cx="5425" cy="2875"/>
            </a:xfrm>
            <a:custGeom>
              <a:rect b="b" l="l" r="r" t="t"/>
              <a:pathLst>
                <a:path extrusionOk="0" h="115" w="217">
                  <a:moveTo>
                    <a:pt x="175" y="0"/>
                  </a:moveTo>
                  <a:cubicBezTo>
                    <a:pt x="166" y="0"/>
                    <a:pt x="150" y="0"/>
                    <a:pt x="142" y="8"/>
                  </a:cubicBezTo>
                  <a:lnTo>
                    <a:pt x="108" y="17"/>
                  </a:lnTo>
                  <a:cubicBezTo>
                    <a:pt x="84" y="25"/>
                    <a:pt x="59" y="25"/>
                    <a:pt x="34" y="33"/>
                  </a:cubicBezTo>
                  <a:cubicBezTo>
                    <a:pt x="26" y="33"/>
                    <a:pt x="17" y="42"/>
                    <a:pt x="9" y="50"/>
                  </a:cubicBezTo>
                  <a:cubicBezTo>
                    <a:pt x="1" y="58"/>
                    <a:pt x="1" y="75"/>
                    <a:pt x="1" y="83"/>
                  </a:cubicBezTo>
                  <a:cubicBezTo>
                    <a:pt x="9" y="91"/>
                    <a:pt x="9" y="100"/>
                    <a:pt x="17" y="108"/>
                  </a:cubicBezTo>
                  <a:cubicBezTo>
                    <a:pt x="26" y="112"/>
                    <a:pt x="32" y="114"/>
                    <a:pt x="38" y="114"/>
                  </a:cubicBezTo>
                  <a:cubicBezTo>
                    <a:pt x="44" y="114"/>
                    <a:pt x="50" y="112"/>
                    <a:pt x="59" y="108"/>
                  </a:cubicBezTo>
                  <a:cubicBezTo>
                    <a:pt x="75" y="100"/>
                    <a:pt x="100" y="100"/>
                    <a:pt x="125" y="91"/>
                  </a:cubicBezTo>
                  <a:cubicBezTo>
                    <a:pt x="133" y="83"/>
                    <a:pt x="150" y="83"/>
                    <a:pt x="158" y="83"/>
                  </a:cubicBezTo>
                  <a:cubicBezTo>
                    <a:pt x="175" y="75"/>
                    <a:pt x="183" y="66"/>
                    <a:pt x="191" y="66"/>
                  </a:cubicBezTo>
                  <a:cubicBezTo>
                    <a:pt x="208" y="58"/>
                    <a:pt x="216" y="42"/>
                    <a:pt x="208" y="25"/>
                  </a:cubicBezTo>
                  <a:cubicBezTo>
                    <a:pt x="208" y="8"/>
                    <a:pt x="191" y="0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6581900" y="4293900"/>
              <a:ext cx="37100" cy="16050"/>
            </a:xfrm>
            <a:custGeom>
              <a:rect b="b" l="l" r="r" t="t"/>
              <a:pathLst>
                <a:path extrusionOk="0" h="642" w="1484">
                  <a:moveTo>
                    <a:pt x="1084" y="0"/>
                  </a:moveTo>
                  <a:cubicBezTo>
                    <a:pt x="1042" y="0"/>
                    <a:pt x="1001" y="2"/>
                    <a:pt x="962" y="4"/>
                  </a:cubicBezTo>
                  <a:cubicBezTo>
                    <a:pt x="821" y="12"/>
                    <a:pt x="680" y="37"/>
                    <a:pt x="547" y="87"/>
                  </a:cubicBezTo>
                  <a:cubicBezTo>
                    <a:pt x="423" y="128"/>
                    <a:pt x="307" y="194"/>
                    <a:pt x="216" y="277"/>
                  </a:cubicBezTo>
                  <a:cubicBezTo>
                    <a:pt x="125" y="352"/>
                    <a:pt x="0" y="484"/>
                    <a:pt x="50" y="609"/>
                  </a:cubicBezTo>
                  <a:cubicBezTo>
                    <a:pt x="58" y="625"/>
                    <a:pt x="92" y="642"/>
                    <a:pt x="108" y="642"/>
                  </a:cubicBezTo>
                  <a:cubicBezTo>
                    <a:pt x="208" y="617"/>
                    <a:pt x="274" y="501"/>
                    <a:pt x="357" y="443"/>
                  </a:cubicBezTo>
                  <a:cubicBezTo>
                    <a:pt x="440" y="368"/>
                    <a:pt x="539" y="319"/>
                    <a:pt x="638" y="286"/>
                  </a:cubicBezTo>
                  <a:lnTo>
                    <a:pt x="638" y="277"/>
                  </a:lnTo>
                  <a:cubicBezTo>
                    <a:pt x="746" y="236"/>
                    <a:pt x="862" y="219"/>
                    <a:pt x="978" y="211"/>
                  </a:cubicBezTo>
                  <a:cubicBezTo>
                    <a:pt x="1044" y="203"/>
                    <a:pt x="1119" y="194"/>
                    <a:pt x="1185" y="194"/>
                  </a:cubicBezTo>
                  <a:cubicBezTo>
                    <a:pt x="1235" y="194"/>
                    <a:pt x="1285" y="198"/>
                    <a:pt x="1334" y="198"/>
                  </a:cubicBezTo>
                  <a:cubicBezTo>
                    <a:pt x="1359" y="198"/>
                    <a:pt x="1384" y="197"/>
                    <a:pt x="1409" y="194"/>
                  </a:cubicBezTo>
                  <a:cubicBezTo>
                    <a:pt x="1475" y="186"/>
                    <a:pt x="1484" y="95"/>
                    <a:pt x="1426" y="62"/>
                  </a:cubicBezTo>
                  <a:cubicBezTo>
                    <a:pt x="1328" y="13"/>
                    <a:pt x="1203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6650200" y="4298875"/>
              <a:ext cx="13550" cy="17100"/>
            </a:xfrm>
            <a:custGeom>
              <a:rect b="b" l="l" r="r" t="t"/>
              <a:pathLst>
                <a:path extrusionOk="0" h="684" w="542">
                  <a:moveTo>
                    <a:pt x="485" y="0"/>
                  </a:moveTo>
                  <a:cubicBezTo>
                    <a:pt x="450" y="0"/>
                    <a:pt x="407" y="41"/>
                    <a:pt x="384" y="70"/>
                  </a:cubicBezTo>
                  <a:cubicBezTo>
                    <a:pt x="359" y="111"/>
                    <a:pt x="334" y="161"/>
                    <a:pt x="309" y="202"/>
                  </a:cubicBezTo>
                  <a:cubicBezTo>
                    <a:pt x="284" y="244"/>
                    <a:pt x="260" y="285"/>
                    <a:pt x="235" y="327"/>
                  </a:cubicBezTo>
                  <a:cubicBezTo>
                    <a:pt x="177" y="426"/>
                    <a:pt x="110" y="517"/>
                    <a:pt x="28" y="608"/>
                  </a:cubicBezTo>
                  <a:cubicBezTo>
                    <a:pt x="1" y="635"/>
                    <a:pt x="34" y="684"/>
                    <a:pt x="69" y="684"/>
                  </a:cubicBezTo>
                  <a:cubicBezTo>
                    <a:pt x="77" y="684"/>
                    <a:pt x="86" y="681"/>
                    <a:pt x="94" y="675"/>
                  </a:cubicBezTo>
                  <a:cubicBezTo>
                    <a:pt x="177" y="600"/>
                    <a:pt x="251" y="534"/>
                    <a:pt x="318" y="451"/>
                  </a:cubicBezTo>
                  <a:cubicBezTo>
                    <a:pt x="351" y="418"/>
                    <a:pt x="384" y="376"/>
                    <a:pt x="417" y="335"/>
                  </a:cubicBezTo>
                  <a:cubicBezTo>
                    <a:pt x="442" y="294"/>
                    <a:pt x="475" y="244"/>
                    <a:pt x="500" y="194"/>
                  </a:cubicBezTo>
                  <a:cubicBezTo>
                    <a:pt x="508" y="169"/>
                    <a:pt x="516" y="153"/>
                    <a:pt x="525" y="128"/>
                  </a:cubicBezTo>
                  <a:cubicBezTo>
                    <a:pt x="533" y="103"/>
                    <a:pt x="541" y="53"/>
                    <a:pt x="525" y="29"/>
                  </a:cubicBezTo>
                  <a:cubicBezTo>
                    <a:pt x="515" y="8"/>
                    <a:pt x="501" y="0"/>
                    <a:pt x="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6655225" y="43018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34" y="1"/>
                  </a:moveTo>
                  <a:lnTo>
                    <a:pt x="17" y="9"/>
                  </a:lnTo>
                  <a:lnTo>
                    <a:pt x="9" y="17"/>
                  </a:lnTo>
                  <a:lnTo>
                    <a:pt x="1" y="83"/>
                  </a:lnTo>
                  <a:lnTo>
                    <a:pt x="1" y="100"/>
                  </a:lnTo>
                  <a:lnTo>
                    <a:pt x="17" y="108"/>
                  </a:lnTo>
                  <a:cubicBezTo>
                    <a:pt x="25" y="108"/>
                    <a:pt x="34" y="100"/>
                    <a:pt x="42" y="83"/>
                  </a:cubicBezTo>
                  <a:cubicBezTo>
                    <a:pt x="42" y="67"/>
                    <a:pt x="42" y="42"/>
                    <a:pt x="50" y="26"/>
                  </a:cubicBezTo>
                  <a:cubicBezTo>
                    <a:pt x="50" y="17"/>
                    <a:pt x="42" y="1"/>
                    <a:pt x="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6740725" y="4272725"/>
              <a:ext cx="10775" cy="6400"/>
            </a:xfrm>
            <a:custGeom>
              <a:rect b="b" l="l" r="r" t="t"/>
              <a:pathLst>
                <a:path extrusionOk="0" h="256" w="431">
                  <a:moveTo>
                    <a:pt x="53" y="0"/>
                  </a:moveTo>
                  <a:cubicBezTo>
                    <a:pt x="25" y="0"/>
                    <a:pt x="0" y="51"/>
                    <a:pt x="36" y="72"/>
                  </a:cubicBezTo>
                  <a:lnTo>
                    <a:pt x="210" y="180"/>
                  </a:lnTo>
                  <a:cubicBezTo>
                    <a:pt x="234" y="196"/>
                    <a:pt x="268" y="213"/>
                    <a:pt x="301" y="229"/>
                  </a:cubicBezTo>
                  <a:cubicBezTo>
                    <a:pt x="326" y="246"/>
                    <a:pt x="367" y="254"/>
                    <a:pt x="400" y="254"/>
                  </a:cubicBezTo>
                  <a:cubicBezTo>
                    <a:pt x="402" y="255"/>
                    <a:pt x="405" y="256"/>
                    <a:pt x="407" y="256"/>
                  </a:cubicBezTo>
                  <a:cubicBezTo>
                    <a:pt x="421" y="256"/>
                    <a:pt x="431" y="235"/>
                    <a:pt x="417" y="221"/>
                  </a:cubicBezTo>
                  <a:cubicBezTo>
                    <a:pt x="400" y="196"/>
                    <a:pt x="375" y="171"/>
                    <a:pt x="350" y="155"/>
                  </a:cubicBezTo>
                  <a:cubicBezTo>
                    <a:pt x="317" y="130"/>
                    <a:pt x="284" y="113"/>
                    <a:pt x="251" y="97"/>
                  </a:cubicBezTo>
                  <a:cubicBezTo>
                    <a:pt x="193" y="64"/>
                    <a:pt x="135" y="39"/>
                    <a:pt x="69" y="6"/>
                  </a:cubicBezTo>
                  <a:cubicBezTo>
                    <a:pt x="64" y="2"/>
                    <a:pt x="58" y="0"/>
                    <a:pt x="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6584375" y="4454575"/>
              <a:ext cx="7250" cy="5375"/>
            </a:xfrm>
            <a:custGeom>
              <a:rect b="b" l="l" r="r" t="t"/>
              <a:pathLst>
                <a:path extrusionOk="0" h="215" w="290">
                  <a:moveTo>
                    <a:pt x="43" y="1"/>
                  </a:moveTo>
                  <a:cubicBezTo>
                    <a:pt x="31" y="1"/>
                    <a:pt x="19" y="5"/>
                    <a:pt x="9" y="15"/>
                  </a:cubicBezTo>
                  <a:cubicBezTo>
                    <a:pt x="1" y="23"/>
                    <a:pt x="1" y="39"/>
                    <a:pt x="1" y="48"/>
                  </a:cubicBezTo>
                  <a:cubicBezTo>
                    <a:pt x="1" y="56"/>
                    <a:pt x="9" y="64"/>
                    <a:pt x="17" y="73"/>
                  </a:cubicBezTo>
                  <a:cubicBezTo>
                    <a:pt x="51" y="106"/>
                    <a:pt x="84" y="131"/>
                    <a:pt x="117" y="155"/>
                  </a:cubicBezTo>
                  <a:cubicBezTo>
                    <a:pt x="133" y="172"/>
                    <a:pt x="150" y="180"/>
                    <a:pt x="167" y="189"/>
                  </a:cubicBezTo>
                  <a:cubicBezTo>
                    <a:pt x="183" y="197"/>
                    <a:pt x="191" y="205"/>
                    <a:pt x="208" y="205"/>
                  </a:cubicBezTo>
                  <a:cubicBezTo>
                    <a:pt x="216" y="213"/>
                    <a:pt x="233" y="213"/>
                    <a:pt x="241" y="213"/>
                  </a:cubicBezTo>
                  <a:cubicBezTo>
                    <a:pt x="244" y="214"/>
                    <a:pt x="246" y="215"/>
                    <a:pt x="249" y="215"/>
                  </a:cubicBezTo>
                  <a:cubicBezTo>
                    <a:pt x="271" y="215"/>
                    <a:pt x="289" y="186"/>
                    <a:pt x="274" y="164"/>
                  </a:cubicBezTo>
                  <a:cubicBezTo>
                    <a:pt x="258" y="147"/>
                    <a:pt x="241" y="131"/>
                    <a:pt x="225" y="122"/>
                  </a:cubicBezTo>
                  <a:lnTo>
                    <a:pt x="216" y="122"/>
                  </a:lnTo>
                  <a:cubicBezTo>
                    <a:pt x="200" y="114"/>
                    <a:pt x="183" y="97"/>
                    <a:pt x="167" y="89"/>
                  </a:cubicBezTo>
                  <a:cubicBezTo>
                    <a:pt x="133" y="64"/>
                    <a:pt x="100" y="39"/>
                    <a:pt x="67" y="6"/>
                  </a:cubicBezTo>
                  <a:cubicBezTo>
                    <a:pt x="60" y="3"/>
                    <a:pt x="52" y="1"/>
                    <a:pt x="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6533025" y="4466125"/>
              <a:ext cx="3125" cy="9425"/>
            </a:xfrm>
            <a:custGeom>
              <a:rect b="b" l="l" r="r" t="t"/>
              <a:pathLst>
                <a:path extrusionOk="0" h="377" w="125">
                  <a:moveTo>
                    <a:pt x="51" y="1"/>
                  </a:moveTo>
                  <a:cubicBezTo>
                    <a:pt x="27" y="1"/>
                    <a:pt x="4" y="17"/>
                    <a:pt x="8" y="50"/>
                  </a:cubicBezTo>
                  <a:lnTo>
                    <a:pt x="0" y="50"/>
                  </a:lnTo>
                  <a:lnTo>
                    <a:pt x="25" y="207"/>
                  </a:lnTo>
                  <a:cubicBezTo>
                    <a:pt x="25" y="232"/>
                    <a:pt x="33" y="257"/>
                    <a:pt x="33" y="282"/>
                  </a:cubicBezTo>
                  <a:cubicBezTo>
                    <a:pt x="41" y="315"/>
                    <a:pt x="41" y="340"/>
                    <a:pt x="66" y="365"/>
                  </a:cubicBezTo>
                  <a:cubicBezTo>
                    <a:pt x="70" y="372"/>
                    <a:pt x="79" y="376"/>
                    <a:pt x="88" y="376"/>
                  </a:cubicBezTo>
                  <a:cubicBezTo>
                    <a:pt x="99" y="376"/>
                    <a:pt x="112" y="370"/>
                    <a:pt x="116" y="356"/>
                  </a:cubicBezTo>
                  <a:cubicBezTo>
                    <a:pt x="124" y="331"/>
                    <a:pt x="124" y="307"/>
                    <a:pt x="124" y="273"/>
                  </a:cubicBezTo>
                  <a:cubicBezTo>
                    <a:pt x="124" y="249"/>
                    <a:pt x="116" y="224"/>
                    <a:pt x="116" y="191"/>
                  </a:cubicBezTo>
                  <a:cubicBezTo>
                    <a:pt x="108" y="141"/>
                    <a:pt x="99" y="91"/>
                    <a:pt x="91" y="33"/>
                  </a:cubicBezTo>
                  <a:cubicBezTo>
                    <a:pt x="88" y="11"/>
                    <a:pt x="69" y="1"/>
                    <a:pt x="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6541150" y="4445600"/>
              <a:ext cx="3425" cy="2525"/>
            </a:xfrm>
            <a:custGeom>
              <a:rect b="b" l="l" r="r" t="t"/>
              <a:pathLst>
                <a:path extrusionOk="0" h="101" w="137">
                  <a:moveTo>
                    <a:pt x="71" y="0"/>
                  </a:moveTo>
                  <a:cubicBezTo>
                    <a:pt x="69" y="0"/>
                    <a:pt x="67" y="0"/>
                    <a:pt x="64" y="1"/>
                  </a:cubicBezTo>
                  <a:cubicBezTo>
                    <a:pt x="1" y="9"/>
                    <a:pt x="14" y="101"/>
                    <a:pt x="66" y="101"/>
                  </a:cubicBezTo>
                  <a:cubicBezTo>
                    <a:pt x="68" y="101"/>
                    <a:pt x="70" y="101"/>
                    <a:pt x="73" y="100"/>
                  </a:cubicBezTo>
                  <a:cubicBezTo>
                    <a:pt x="136" y="92"/>
                    <a:pt x="124" y="0"/>
                    <a:pt x="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6639250" y="4268375"/>
              <a:ext cx="11325" cy="10675"/>
            </a:xfrm>
            <a:custGeom>
              <a:rect b="b" l="l" r="r" t="t"/>
              <a:pathLst>
                <a:path extrusionOk="0" h="427" w="453">
                  <a:moveTo>
                    <a:pt x="43" y="0"/>
                  </a:moveTo>
                  <a:cubicBezTo>
                    <a:pt x="21" y="0"/>
                    <a:pt x="0" y="26"/>
                    <a:pt x="18" y="55"/>
                  </a:cubicBezTo>
                  <a:cubicBezTo>
                    <a:pt x="68" y="122"/>
                    <a:pt x="126" y="188"/>
                    <a:pt x="184" y="254"/>
                  </a:cubicBezTo>
                  <a:cubicBezTo>
                    <a:pt x="217" y="287"/>
                    <a:pt x="250" y="312"/>
                    <a:pt x="283" y="345"/>
                  </a:cubicBezTo>
                  <a:cubicBezTo>
                    <a:pt x="300" y="354"/>
                    <a:pt x="308" y="370"/>
                    <a:pt x="333" y="387"/>
                  </a:cubicBezTo>
                  <a:cubicBezTo>
                    <a:pt x="350" y="403"/>
                    <a:pt x="374" y="412"/>
                    <a:pt x="391" y="420"/>
                  </a:cubicBezTo>
                  <a:cubicBezTo>
                    <a:pt x="397" y="425"/>
                    <a:pt x="404" y="427"/>
                    <a:pt x="410" y="427"/>
                  </a:cubicBezTo>
                  <a:cubicBezTo>
                    <a:pt x="435" y="427"/>
                    <a:pt x="452" y="390"/>
                    <a:pt x="432" y="370"/>
                  </a:cubicBezTo>
                  <a:cubicBezTo>
                    <a:pt x="416" y="354"/>
                    <a:pt x="408" y="329"/>
                    <a:pt x="391" y="321"/>
                  </a:cubicBezTo>
                  <a:cubicBezTo>
                    <a:pt x="374" y="304"/>
                    <a:pt x="358" y="287"/>
                    <a:pt x="341" y="279"/>
                  </a:cubicBezTo>
                  <a:cubicBezTo>
                    <a:pt x="308" y="246"/>
                    <a:pt x="275" y="221"/>
                    <a:pt x="242" y="188"/>
                  </a:cubicBezTo>
                  <a:cubicBezTo>
                    <a:pt x="184" y="138"/>
                    <a:pt x="126" y="72"/>
                    <a:pt x="68" y="14"/>
                  </a:cubicBezTo>
                  <a:cubicBezTo>
                    <a:pt x="61" y="4"/>
                    <a:pt x="52" y="0"/>
                    <a:pt x="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6646525" y="4270850"/>
              <a:ext cx="5200" cy="6950"/>
            </a:xfrm>
            <a:custGeom>
              <a:rect b="b" l="l" r="r" t="t"/>
              <a:pathLst>
                <a:path extrusionOk="0" h="278" w="208">
                  <a:moveTo>
                    <a:pt x="43" y="1"/>
                  </a:moveTo>
                  <a:cubicBezTo>
                    <a:pt x="34" y="1"/>
                    <a:pt x="24" y="3"/>
                    <a:pt x="17" y="6"/>
                  </a:cubicBezTo>
                  <a:cubicBezTo>
                    <a:pt x="1" y="23"/>
                    <a:pt x="1" y="48"/>
                    <a:pt x="17" y="64"/>
                  </a:cubicBezTo>
                  <a:cubicBezTo>
                    <a:pt x="34" y="106"/>
                    <a:pt x="59" y="139"/>
                    <a:pt x="83" y="172"/>
                  </a:cubicBezTo>
                  <a:cubicBezTo>
                    <a:pt x="92" y="188"/>
                    <a:pt x="108" y="205"/>
                    <a:pt x="117" y="222"/>
                  </a:cubicBezTo>
                  <a:cubicBezTo>
                    <a:pt x="125" y="238"/>
                    <a:pt x="133" y="246"/>
                    <a:pt x="141" y="255"/>
                  </a:cubicBezTo>
                  <a:cubicBezTo>
                    <a:pt x="150" y="263"/>
                    <a:pt x="158" y="263"/>
                    <a:pt x="166" y="271"/>
                  </a:cubicBezTo>
                  <a:cubicBezTo>
                    <a:pt x="170" y="275"/>
                    <a:pt x="177" y="277"/>
                    <a:pt x="183" y="277"/>
                  </a:cubicBezTo>
                  <a:cubicBezTo>
                    <a:pt x="189" y="277"/>
                    <a:pt x="195" y="275"/>
                    <a:pt x="199" y="271"/>
                  </a:cubicBezTo>
                  <a:cubicBezTo>
                    <a:pt x="208" y="263"/>
                    <a:pt x="208" y="255"/>
                    <a:pt x="208" y="238"/>
                  </a:cubicBezTo>
                  <a:cubicBezTo>
                    <a:pt x="208" y="230"/>
                    <a:pt x="199" y="222"/>
                    <a:pt x="199" y="213"/>
                  </a:cubicBezTo>
                  <a:cubicBezTo>
                    <a:pt x="191" y="197"/>
                    <a:pt x="191" y="188"/>
                    <a:pt x="183" y="180"/>
                  </a:cubicBezTo>
                  <a:cubicBezTo>
                    <a:pt x="166" y="155"/>
                    <a:pt x="158" y="139"/>
                    <a:pt x="150" y="122"/>
                  </a:cubicBezTo>
                  <a:cubicBezTo>
                    <a:pt x="125" y="89"/>
                    <a:pt x="100" y="56"/>
                    <a:pt x="75" y="14"/>
                  </a:cubicBezTo>
                  <a:cubicBezTo>
                    <a:pt x="70" y="5"/>
                    <a:pt x="57" y="1"/>
                    <a:pt x="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6698100" y="4265400"/>
              <a:ext cx="8300" cy="18975"/>
            </a:xfrm>
            <a:custGeom>
              <a:rect b="b" l="l" r="r" t="t"/>
              <a:pathLst>
                <a:path extrusionOk="0" h="759" w="332">
                  <a:moveTo>
                    <a:pt x="67" y="0"/>
                  </a:moveTo>
                  <a:cubicBezTo>
                    <a:pt x="50" y="0"/>
                    <a:pt x="34" y="9"/>
                    <a:pt x="25" y="25"/>
                  </a:cubicBezTo>
                  <a:cubicBezTo>
                    <a:pt x="1" y="75"/>
                    <a:pt x="42" y="150"/>
                    <a:pt x="59" y="199"/>
                  </a:cubicBezTo>
                  <a:cubicBezTo>
                    <a:pt x="92" y="257"/>
                    <a:pt x="117" y="315"/>
                    <a:pt x="141" y="373"/>
                  </a:cubicBezTo>
                  <a:cubicBezTo>
                    <a:pt x="166" y="431"/>
                    <a:pt x="191" y="489"/>
                    <a:pt x="216" y="547"/>
                  </a:cubicBezTo>
                  <a:cubicBezTo>
                    <a:pt x="233" y="614"/>
                    <a:pt x="257" y="672"/>
                    <a:pt x="274" y="738"/>
                  </a:cubicBezTo>
                  <a:cubicBezTo>
                    <a:pt x="278" y="752"/>
                    <a:pt x="289" y="759"/>
                    <a:pt x="301" y="759"/>
                  </a:cubicBezTo>
                  <a:cubicBezTo>
                    <a:pt x="316" y="759"/>
                    <a:pt x="332" y="748"/>
                    <a:pt x="332" y="730"/>
                  </a:cubicBezTo>
                  <a:cubicBezTo>
                    <a:pt x="324" y="663"/>
                    <a:pt x="324" y="597"/>
                    <a:pt x="315" y="531"/>
                  </a:cubicBezTo>
                  <a:cubicBezTo>
                    <a:pt x="307" y="464"/>
                    <a:pt x="282" y="398"/>
                    <a:pt x="266" y="332"/>
                  </a:cubicBezTo>
                  <a:cubicBezTo>
                    <a:pt x="249" y="266"/>
                    <a:pt x="224" y="199"/>
                    <a:pt x="191" y="141"/>
                  </a:cubicBezTo>
                  <a:cubicBezTo>
                    <a:pt x="166" y="92"/>
                    <a:pt x="125" y="9"/>
                    <a:pt x="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6692300" y="4250075"/>
              <a:ext cx="3125" cy="4875"/>
            </a:xfrm>
            <a:custGeom>
              <a:rect b="b" l="l" r="r" t="t"/>
              <a:pathLst>
                <a:path extrusionOk="0" h="195" w="125">
                  <a:moveTo>
                    <a:pt x="25" y="0"/>
                  </a:moveTo>
                  <a:cubicBezTo>
                    <a:pt x="9" y="0"/>
                    <a:pt x="1" y="9"/>
                    <a:pt x="1" y="25"/>
                  </a:cubicBezTo>
                  <a:cubicBezTo>
                    <a:pt x="1" y="33"/>
                    <a:pt x="1" y="42"/>
                    <a:pt x="1" y="50"/>
                  </a:cubicBezTo>
                  <a:cubicBezTo>
                    <a:pt x="1" y="67"/>
                    <a:pt x="1" y="83"/>
                    <a:pt x="1" y="91"/>
                  </a:cubicBezTo>
                  <a:cubicBezTo>
                    <a:pt x="9" y="116"/>
                    <a:pt x="17" y="133"/>
                    <a:pt x="17" y="158"/>
                  </a:cubicBezTo>
                  <a:cubicBezTo>
                    <a:pt x="25" y="166"/>
                    <a:pt x="25" y="174"/>
                    <a:pt x="34" y="174"/>
                  </a:cubicBezTo>
                  <a:lnTo>
                    <a:pt x="42" y="183"/>
                  </a:lnTo>
                  <a:cubicBezTo>
                    <a:pt x="48" y="188"/>
                    <a:pt x="58" y="194"/>
                    <a:pt x="69" y="194"/>
                  </a:cubicBezTo>
                  <a:cubicBezTo>
                    <a:pt x="74" y="194"/>
                    <a:pt x="79" y="193"/>
                    <a:pt x="83" y="191"/>
                  </a:cubicBezTo>
                  <a:cubicBezTo>
                    <a:pt x="108" y="183"/>
                    <a:pt x="125" y="158"/>
                    <a:pt x="108" y="125"/>
                  </a:cubicBezTo>
                  <a:lnTo>
                    <a:pt x="108" y="125"/>
                  </a:lnTo>
                  <a:lnTo>
                    <a:pt x="108" y="133"/>
                  </a:lnTo>
                  <a:lnTo>
                    <a:pt x="92" y="67"/>
                  </a:lnTo>
                  <a:cubicBezTo>
                    <a:pt x="83" y="58"/>
                    <a:pt x="83" y="42"/>
                    <a:pt x="75" y="33"/>
                  </a:cubicBezTo>
                  <a:cubicBezTo>
                    <a:pt x="67" y="25"/>
                    <a:pt x="59" y="17"/>
                    <a:pt x="50" y="9"/>
                  </a:cubicBezTo>
                  <a:cubicBezTo>
                    <a:pt x="50" y="0"/>
                    <a:pt x="34" y="0"/>
                    <a:pt x="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6686500" y="4243450"/>
              <a:ext cx="1075" cy="1475"/>
            </a:xfrm>
            <a:custGeom>
              <a:rect b="b" l="l" r="r" t="t"/>
              <a:pathLst>
                <a:path extrusionOk="0" h="59" w="43">
                  <a:moveTo>
                    <a:pt x="9" y="0"/>
                  </a:moveTo>
                  <a:lnTo>
                    <a:pt x="1" y="17"/>
                  </a:lnTo>
                  <a:cubicBezTo>
                    <a:pt x="1" y="17"/>
                    <a:pt x="1" y="25"/>
                    <a:pt x="1" y="33"/>
                  </a:cubicBezTo>
                  <a:lnTo>
                    <a:pt x="1" y="42"/>
                  </a:lnTo>
                  <a:lnTo>
                    <a:pt x="9" y="50"/>
                  </a:lnTo>
                  <a:lnTo>
                    <a:pt x="17" y="58"/>
                  </a:lnTo>
                  <a:lnTo>
                    <a:pt x="25" y="58"/>
                  </a:lnTo>
                  <a:lnTo>
                    <a:pt x="34" y="50"/>
                  </a:lnTo>
                  <a:lnTo>
                    <a:pt x="42" y="50"/>
                  </a:lnTo>
                  <a:lnTo>
                    <a:pt x="42" y="42"/>
                  </a:lnTo>
                  <a:lnTo>
                    <a:pt x="42" y="25"/>
                  </a:lnTo>
                  <a:cubicBezTo>
                    <a:pt x="42" y="25"/>
                    <a:pt x="34" y="17"/>
                    <a:pt x="34" y="8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6742350" y="4241000"/>
              <a:ext cx="11500" cy="15325"/>
            </a:xfrm>
            <a:custGeom>
              <a:rect b="b" l="l" r="r" t="t"/>
              <a:pathLst>
                <a:path extrusionOk="0" h="613" w="460">
                  <a:moveTo>
                    <a:pt x="381" y="0"/>
                  </a:moveTo>
                  <a:cubicBezTo>
                    <a:pt x="367" y="0"/>
                    <a:pt x="354" y="5"/>
                    <a:pt x="343" y="15"/>
                  </a:cubicBezTo>
                  <a:cubicBezTo>
                    <a:pt x="310" y="57"/>
                    <a:pt x="277" y="98"/>
                    <a:pt x="244" y="148"/>
                  </a:cubicBezTo>
                  <a:cubicBezTo>
                    <a:pt x="219" y="189"/>
                    <a:pt x="186" y="231"/>
                    <a:pt x="161" y="272"/>
                  </a:cubicBezTo>
                  <a:cubicBezTo>
                    <a:pt x="103" y="363"/>
                    <a:pt x="53" y="454"/>
                    <a:pt x="12" y="554"/>
                  </a:cubicBezTo>
                  <a:cubicBezTo>
                    <a:pt x="0" y="583"/>
                    <a:pt x="26" y="612"/>
                    <a:pt x="51" y="612"/>
                  </a:cubicBezTo>
                  <a:cubicBezTo>
                    <a:pt x="61" y="612"/>
                    <a:pt x="71" y="607"/>
                    <a:pt x="78" y="595"/>
                  </a:cubicBezTo>
                  <a:cubicBezTo>
                    <a:pt x="136" y="512"/>
                    <a:pt x="203" y="430"/>
                    <a:pt x="261" y="347"/>
                  </a:cubicBezTo>
                  <a:cubicBezTo>
                    <a:pt x="285" y="314"/>
                    <a:pt x="319" y="272"/>
                    <a:pt x="343" y="231"/>
                  </a:cubicBezTo>
                  <a:cubicBezTo>
                    <a:pt x="377" y="189"/>
                    <a:pt x="410" y="148"/>
                    <a:pt x="435" y="106"/>
                  </a:cubicBezTo>
                  <a:cubicBezTo>
                    <a:pt x="451" y="82"/>
                    <a:pt x="459" y="48"/>
                    <a:pt x="435" y="24"/>
                  </a:cubicBezTo>
                  <a:cubicBezTo>
                    <a:pt x="420" y="9"/>
                    <a:pt x="400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6748250" y="4241850"/>
              <a:ext cx="10475" cy="11750"/>
            </a:xfrm>
            <a:custGeom>
              <a:rect b="b" l="l" r="r" t="t"/>
              <a:pathLst>
                <a:path extrusionOk="0" h="470" w="419">
                  <a:moveTo>
                    <a:pt x="378" y="1"/>
                  </a:moveTo>
                  <a:cubicBezTo>
                    <a:pt x="373" y="1"/>
                    <a:pt x="368" y="3"/>
                    <a:pt x="364" y="6"/>
                  </a:cubicBezTo>
                  <a:cubicBezTo>
                    <a:pt x="298" y="64"/>
                    <a:pt x="240" y="139"/>
                    <a:pt x="190" y="205"/>
                  </a:cubicBezTo>
                  <a:lnTo>
                    <a:pt x="25" y="404"/>
                  </a:lnTo>
                  <a:cubicBezTo>
                    <a:pt x="0" y="434"/>
                    <a:pt x="29" y="469"/>
                    <a:pt x="60" y="469"/>
                  </a:cubicBezTo>
                  <a:cubicBezTo>
                    <a:pt x="71" y="469"/>
                    <a:pt x="82" y="465"/>
                    <a:pt x="91" y="454"/>
                  </a:cubicBezTo>
                  <a:lnTo>
                    <a:pt x="257" y="255"/>
                  </a:lnTo>
                  <a:cubicBezTo>
                    <a:pt x="306" y="188"/>
                    <a:pt x="364" y="122"/>
                    <a:pt x="406" y="48"/>
                  </a:cubicBezTo>
                  <a:cubicBezTo>
                    <a:pt x="419" y="22"/>
                    <a:pt x="396" y="1"/>
                    <a:pt x="3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6742225" y="4233175"/>
              <a:ext cx="8425" cy="8250"/>
            </a:xfrm>
            <a:custGeom>
              <a:rect b="b" l="l" r="r" t="t"/>
              <a:pathLst>
                <a:path extrusionOk="0" h="330" w="337">
                  <a:moveTo>
                    <a:pt x="300" y="1"/>
                  </a:moveTo>
                  <a:cubicBezTo>
                    <a:pt x="294" y="1"/>
                    <a:pt x="288" y="2"/>
                    <a:pt x="282" y="5"/>
                  </a:cubicBezTo>
                  <a:lnTo>
                    <a:pt x="249" y="30"/>
                  </a:lnTo>
                  <a:cubicBezTo>
                    <a:pt x="232" y="38"/>
                    <a:pt x="224" y="47"/>
                    <a:pt x="216" y="63"/>
                  </a:cubicBezTo>
                  <a:cubicBezTo>
                    <a:pt x="191" y="80"/>
                    <a:pt x="166" y="105"/>
                    <a:pt x="150" y="129"/>
                  </a:cubicBezTo>
                  <a:cubicBezTo>
                    <a:pt x="100" y="179"/>
                    <a:pt x="58" y="221"/>
                    <a:pt x="17" y="262"/>
                  </a:cubicBezTo>
                  <a:cubicBezTo>
                    <a:pt x="0" y="279"/>
                    <a:pt x="9" y="312"/>
                    <a:pt x="25" y="320"/>
                  </a:cubicBezTo>
                  <a:cubicBezTo>
                    <a:pt x="32" y="326"/>
                    <a:pt x="39" y="329"/>
                    <a:pt x="47" y="329"/>
                  </a:cubicBezTo>
                  <a:cubicBezTo>
                    <a:pt x="60" y="329"/>
                    <a:pt x="73" y="322"/>
                    <a:pt x="83" y="312"/>
                  </a:cubicBezTo>
                  <a:lnTo>
                    <a:pt x="83" y="320"/>
                  </a:lnTo>
                  <a:cubicBezTo>
                    <a:pt x="125" y="270"/>
                    <a:pt x="166" y="229"/>
                    <a:pt x="208" y="187"/>
                  </a:cubicBezTo>
                  <a:cubicBezTo>
                    <a:pt x="232" y="163"/>
                    <a:pt x="249" y="138"/>
                    <a:pt x="274" y="121"/>
                  </a:cubicBezTo>
                  <a:cubicBezTo>
                    <a:pt x="282" y="105"/>
                    <a:pt x="290" y="96"/>
                    <a:pt x="299" y="88"/>
                  </a:cubicBezTo>
                  <a:cubicBezTo>
                    <a:pt x="307" y="71"/>
                    <a:pt x="315" y="55"/>
                    <a:pt x="324" y="47"/>
                  </a:cubicBezTo>
                  <a:cubicBezTo>
                    <a:pt x="337" y="26"/>
                    <a:pt x="323" y="1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6520450" y="4322175"/>
              <a:ext cx="7350" cy="14950"/>
            </a:xfrm>
            <a:custGeom>
              <a:rect b="b" l="l" r="r" t="t"/>
              <a:pathLst>
                <a:path extrusionOk="0" h="598" w="294">
                  <a:moveTo>
                    <a:pt x="247" y="1"/>
                  </a:moveTo>
                  <a:cubicBezTo>
                    <a:pt x="236" y="1"/>
                    <a:pt x="227" y="5"/>
                    <a:pt x="221" y="16"/>
                  </a:cubicBezTo>
                  <a:cubicBezTo>
                    <a:pt x="172" y="99"/>
                    <a:pt x="130" y="190"/>
                    <a:pt x="105" y="281"/>
                  </a:cubicBezTo>
                  <a:cubicBezTo>
                    <a:pt x="72" y="372"/>
                    <a:pt x="39" y="464"/>
                    <a:pt x="6" y="555"/>
                  </a:cubicBezTo>
                  <a:cubicBezTo>
                    <a:pt x="1" y="581"/>
                    <a:pt x="19" y="597"/>
                    <a:pt x="37" y="597"/>
                  </a:cubicBezTo>
                  <a:cubicBezTo>
                    <a:pt x="47" y="597"/>
                    <a:pt x="58" y="592"/>
                    <a:pt x="64" y="580"/>
                  </a:cubicBezTo>
                  <a:cubicBezTo>
                    <a:pt x="105" y="497"/>
                    <a:pt x="147" y="406"/>
                    <a:pt x="188" y="323"/>
                  </a:cubicBezTo>
                  <a:cubicBezTo>
                    <a:pt x="230" y="232"/>
                    <a:pt x="263" y="140"/>
                    <a:pt x="288" y="49"/>
                  </a:cubicBezTo>
                  <a:cubicBezTo>
                    <a:pt x="293" y="2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534250" y="4299200"/>
              <a:ext cx="6400" cy="8400"/>
            </a:xfrm>
            <a:custGeom>
              <a:rect b="b" l="l" r="r" t="t"/>
              <a:pathLst>
                <a:path extrusionOk="0" h="336" w="256">
                  <a:moveTo>
                    <a:pt x="224" y="1"/>
                  </a:moveTo>
                  <a:cubicBezTo>
                    <a:pt x="218" y="1"/>
                    <a:pt x="213" y="3"/>
                    <a:pt x="208" y="7"/>
                  </a:cubicBezTo>
                  <a:cubicBezTo>
                    <a:pt x="183" y="24"/>
                    <a:pt x="166" y="40"/>
                    <a:pt x="150" y="65"/>
                  </a:cubicBezTo>
                  <a:cubicBezTo>
                    <a:pt x="133" y="90"/>
                    <a:pt x="117" y="107"/>
                    <a:pt x="100" y="132"/>
                  </a:cubicBezTo>
                  <a:lnTo>
                    <a:pt x="17" y="272"/>
                  </a:lnTo>
                  <a:cubicBezTo>
                    <a:pt x="1" y="289"/>
                    <a:pt x="1" y="314"/>
                    <a:pt x="26" y="330"/>
                  </a:cubicBezTo>
                  <a:cubicBezTo>
                    <a:pt x="33" y="334"/>
                    <a:pt x="41" y="336"/>
                    <a:pt x="49" y="336"/>
                  </a:cubicBezTo>
                  <a:cubicBezTo>
                    <a:pt x="61" y="336"/>
                    <a:pt x="74" y="332"/>
                    <a:pt x="84" y="322"/>
                  </a:cubicBezTo>
                  <a:cubicBezTo>
                    <a:pt x="108" y="272"/>
                    <a:pt x="142" y="231"/>
                    <a:pt x="166" y="181"/>
                  </a:cubicBezTo>
                  <a:cubicBezTo>
                    <a:pt x="183" y="156"/>
                    <a:pt x="200" y="132"/>
                    <a:pt x="216" y="107"/>
                  </a:cubicBezTo>
                  <a:cubicBezTo>
                    <a:pt x="224" y="82"/>
                    <a:pt x="241" y="57"/>
                    <a:pt x="249" y="32"/>
                  </a:cubicBezTo>
                  <a:cubicBezTo>
                    <a:pt x="255" y="14"/>
                    <a:pt x="240" y="1"/>
                    <a:pt x="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6525625" y="4284450"/>
              <a:ext cx="12850" cy="14250"/>
            </a:xfrm>
            <a:custGeom>
              <a:rect b="b" l="l" r="r" t="t"/>
              <a:pathLst>
                <a:path extrusionOk="0" h="570" w="514">
                  <a:moveTo>
                    <a:pt x="26" y="0"/>
                  </a:moveTo>
                  <a:cubicBezTo>
                    <a:pt x="13" y="0"/>
                    <a:pt x="1" y="9"/>
                    <a:pt x="6" y="26"/>
                  </a:cubicBezTo>
                  <a:cubicBezTo>
                    <a:pt x="14" y="84"/>
                    <a:pt x="39" y="133"/>
                    <a:pt x="64" y="183"/>
                  </a:cubicBezTo>
                  <a:cubicBezTo>
                    <a:pt x="89" y="241"/>
                    <a:pt x="122" y="291"/>
                    <a:pt x="163" y="332"/>
                  </a:cubicBezTo>
                  <a:cubicBezTo>
                    <a:pt x="230" y="423"/>
                    <a:pt x="329" y="498"/>
                    <a:pt x="420" y="564"/>
                  </a:cubicBezTo>
                  <a:cubicBezTo>
                    <a:pt x="428" y="568"/>
                    <a:pt x="435" y="570"/>
                    <a:pt x="443" y="570"/>
                  </a:cubicBezTo>
                  <a:cubicBezTo>
                    <a:pt x="483" y="570"/>
                    <a:pt x="513" y="518"/>
                    <a:pt x="478" y="490"/>
                  </a:cubicBezTo>
                  <a:cubicBezTo>
                    <a:pt x="387" y="423"/>
                    <a:pt x="313" y="349"/>
                    <a:pt x="246" y="266"/>
                  </a:cubicBezTo>
                  <a:cubicBezTo>
                    <a:pt x="213" y="224"/>
                    <a:pt x="180" y="183"/>
                    <a:pt x="147" y="142"/>
                  </a:cubicBezTo>
                  <a:cubicBezTo>
                    <a:pt x="114" y="100"/>
                    <a:pt x="89" y="50"/>
                    <a:pt x="48" y="9"/>
                  </a:cubicBezTo>
                  <a:cubicBezTo>
                    <a:pt x="42" y="3"/>
                    <a:pt x="34" y="0"/>
                    <a:pt x="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6537150" y="4282450"/>
              <a:ext cx="3350" cy="8250"/>
            </a:xfrm>
            <a:custGeom>
              <a:rect b="b" l="l" r="r" t="t"/>
              <a:pathLst>
                <a:path extrusionOk="0" h="330" w="134">
                  <a:moveTo>
                    <a:pt x="30" y="1"/>
                  </a:moveTo>
                  <a:cubicBezTo>
                    <a:pt x="22" y="1"/>
                    <a:pt x="14" y="5"/>
                    <a:pt x="9" y="14"/>
                  </a:cubicBezTo>
                  <a:cubicBezTo>
                    <a:pt x="9" y="23"/>
                    <a:pt x="1" y="39"/>
                    <a:pt x="1" y="48"/>
                  </a:cubicBezTo>
                  <a:lnTo>
                    <a:pt x="1" y="81"/>
                  </a:lnTo>
                  <a:cubicBezTo>
                    <a:pt x="1" y="106"/>
                    <a:pt x="9" y="130"/>
                    <a:pt x="9" y="155"/>
                  </a:cubicBezTo>
                  <a:cubicBezTo>
                    <a:pt x="26" y="197"/>
                    <a:pt x="34" y="238"/>
                    <a:pt x="42" y="288"/>
                  </a:cubicBezTo>
                  <a:cubicBezTo>
                    <a:pt x="50" y="313"/>
                    <a:pt x="67" y="329"/>
                    <a:pt x="92" y="329"/>
                  </a:cubicBezTo>
                  <a:cubicBezTo>
                    <a:pt x="117" y="321"/>
                    <a:pt x="133" y="296"/>
                    <a:pt x="133" y="280"/>
                  </a:cubicBezTo>
                  <a:cubicBezTo>
                    <a:pt x="117" y="230"/>
                    <a:pt x="108" y="188"/>
                    <a:pt x="100" y="139"/>
                  </a:cubicBezTo>
                  <a:cubicBezTo>
                    <a:pt x="92" y="97"/>
                    <a:pt x="84" y="39"/>
                    <a:pt x="50" y="6"/>
                  </a:cubicBezTo>
                  <a:cubicBezTo>
                    <a:pt x="44" y="3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6541300" y="4271800"/>
              <a:ext cx="3125" cy="8150"/>
            </a:xfrm>
            <a:custGeom>
              <a:rect b="b" l="l" r="r" t="t"/>
              <a:pathLst>
                <a:path extrusionOk="0" h="326" w="125">
                  <a:moveTo>
                    <a:pt x="37" y="0"/>
                  </a:moveTo>
                  <a:cubicBezTo>
                    <a:pt x="25" y="0"/>
                    <a:pt x="13" y="8"/>
                    <a:pt x="9" y="26"/>
                  </a:cubicBezTo>
                  <a:cubicBezTo>
                    <a:pt x="9" y="51"/>
                    <a:pt x="0" y="68"/>
                    <a:pt x="0" y="92"/>
                  </a:cubicBezTo>
                  <a:cubicBezTo>
                    <a:pt x="9" y="117"/>
                    <a:pt x="9" y="134"/>
                    <a:pt x="9" y="159"/>
                  </a:cubicBezTo>
                  <a:cubicBezTo>
                    <a:pt x="9" y="175"/>
                    <a:pt x="17" y="200"/>
                    <a:pt x="17" y="217"/>
                  </a:cubicBezTo>
                  <a:cubicBezTo>
                    <a:pt x="17" y="242"/>
                    <a:pt x="17" y="258"/>
                    <a:pt x="17" y="283"/>
                  </a:cubicBezTo>
                  <a:cubicBezTo>
                    <a:pt x="24" y="304"/>
                    <a:pt x="44" y="326"/>
                    <a:pt x="65" y="326"/>
                  </a:cubicBezTo>
                  <a:cubicBezTo>
                    <a:pt x="68" y="326"/>
                    <a:pt x="72" y="325"/>
                    <a:pt x="75" y="324"/>
                  </a:cubicBezTo>
                  <a:cubicBezTo>
                    <a:pt x="108" y="316"/>
                    <a:pt x="125" y="291"/>
                    <a:pt x="125" y="266"/>
                  </a:cubicBezTo>
                  <a:cubicBezTo>
                    <a:pt x="116" y="250"/>
                    <a:pt x="116" y="225"/>
                    <a:pt x="108" y="208"/>
                  </a:cubicBezTo>
                  <a:cubicBezTo>
                    <a:pt x="108" y="184"/>
                    <a:pt x="100" y="167"/>
                    <a:pt x="100" y="142"/>
                  </a:cubicBezTo>
                  <a:cubicBezTo>
                    <a:pt x="92" y="126"/>
                    <a:pt x="92" y="101"/>
                    <a:pt x="83" y="84"/>
                  </a:cubicBezTo>
                  <a:cubicBezTo>
                    <a:pt x="83" y="59"/>
                    <a:pt x="75" y="43"/>
                    <a:pt x="67" y="18"/>
                  </a:cubicBezTo>
                  <a:cubicBezTo>
                    <a:pt x="59" y="6"/>
                    <a:pt x="48" y="0"/>
                    <a:pt x="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6510850" y="4217300"/>
              <a:ext cx="21550" cy="57750"/>
            </a:xfrm>
            <a:custGeom>
              <a:rect b="b" l="l" r="r" t="t"/>
              <a:pathLst>
                <a:path extrusionOk="0" h="2310" w="862">
                  <a:moveTo>
                    <a:pt x="66" y="1"/>
                  </a:moveTo>
                  <a:cubicBezTo>
                    <a:pt x="39" y="1"/>
                    <a:pt x="9" y="22"/>
                    <a:pt x="9" y="52"/>
                  </a:cubicBezTo>
                  <a:cubicBezTo>
                    <a:pt x="1" y="151"/>
                    <a:pt x="42" y="234"/>
                    <a:pt x="75" y="334"/>
                  </a:cubicBezTo>
                  <a:cubicBezTo>
                    <a:pt x="108" y="433"/>
                    <a:pt x="141" y="532"/>
                    <a:pt x="166" y="632"/>
                  </a:cubicBezTo>
                  <a:cubicBezTo>
                    <a:pt x="224" y="839"/>
                    <a:pt x="257" y="1054"/>
                    <a:pt x="299" y="1262"/>
                  </a:cubicBezTo>
                  <a:cubicBezTo>
                    <a:pt x="365" y="1651"/>
                    <a:pt x="465" y="2016"/>
                    <a:pt x="754" y="2297"/>
                  </a:cubicBezTo>
                  <a:cubicBezTo>
                    <a:pt x="763" y="2306"/>
                    <a:pt x="773" y="2309"/>
                    <a:pt x="783" y="2309"/>
                  </a:cubicBezTo>
                  <a:cubicBezTo>
                    <a:pt x="822" y="2309"/>
                    <a:pt x="862" y="2256"/>
                    <a:pt x="829" y="2223"/>
                  </a:cubicBezTo>
                  <a:cubicBezTo>
                    <a:pt x="572" y="1933"/>
                    <a:pt x="506" y="1510"/>
                    <a:pt x="448" y="1137"/>
                  </a:cubicBezTo>
                  <a:cubicBezTo>
                    <a:pt x="423" y="938"/>
                    <a:pt x="390" y="740"/>
                    <a:pt x="332" y="541"/>
                  </a:cubicBezTo>
                  <a:cubicBezTo>
                    <a:pt x="282" y="367"/>
                    <a:pt x="241" y="143"/>
                    <a:pt x="92" y="10"/>
                  </a:cubicBezTo>
                  <a:cubicBezTo>
                    <a:pt x="85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6496575" y="4201775"/>
              <a:ext cx="13875" cy="10575"/>
            </a:xfrm>
            <a:custGeom>
              <a:rect b="b" l="l" r="r" t="t"/>
              <a:pathLst>
                <a:path extrusionOk="0" h="423" w="555">
                  <a:moveTo>
                    <a:pt x="34" y="0"/>
                  </a:moveTo>
                  <a:cubicBezTo>
                    <a:pt x="19" y="0"/>
                    <a:pt x="1" y="21"/>
                    <a:pt x="8" y="35"/>
                  </a:cubicBezTo>
                  <a:cubicBezTo>
                    <a:pt x="16" y="60"/>
                    <a:pt x="25" y="85"/>
                    <a:pt x="50" y="101"/>
                  </a:cubicBezTo>
                  <a:cubicBezTo>
                    <a:pt x="66" y="126"/>
                    <a:pt x="83" y="143"/>
                    <a:pt x="108" y="159"/>
                  </a:cubicBezTo>
                  <a:cubicBezTo>
                    <a:pt x="141" y="192"/>
                    <a:pt x="182" y="225"/>
                    <a:pt x="224" y="259"/>
                  </a:cubicBezTo>
                  <a:cubicBezTo>
                    <a:pt x="315" y="317"/>
                    <a:pt x="398" y="366"/>
                    <a:pt x="489" y="416"/>
                  </a:cubicBezTo>
                  <a:cubicBezTo>
                    <a:pt x="494" y="421"/>
                    <a:pt x="500" y="423"/>
                    <a:pt x="506" y="423"/>
                  </a:cubicBezTo>
                  <a:cubicBezTo>
                    <a:pt x="523" y="423"/>
                    <a:pt x="541" y="411"/>
                    <a:pt x="547" y="399"/>
                  </a:cubicBezTo>
                  <a:cubicBezTo>
                    <a:pt x="555" y="383"/>
                    <a:pt x="555" y="358"/>
                    <a:pt x="530" y="341"/>
                  </a:cubicBezTo>
                  <a:cubicBezTo>
                    <a:pt x="447" y="292"/>
                    <a:pt x="373" y="234"/>
                    <a:pt x="290" y="167"/>
                  </a:cubicBezTo>
                  <a:cubicBezTo>
                    <a:pt x="257" y="134"/>
                    <a:pt x="215" y="109"/>
                    <a:pt x="182" y="76"/>
                  </a:cubicBezTo>
                  <a:cubicBezTo>
                    <a:pt x="157" y="60"/>
                    <a:pt x="141" y="43"/>
                    <a:pt x="116" y="35"/>
                  </a:cubicBezTo>
                  <a:cubicBezTo>
                    <a:pt x="91" y="18"/>
                    <a:pt x="74" y="2"/>
                    <a:pt x="41" y="2"/>
                  </a:cubicBezTo>
                  <a:cubicBezTo>
                    <a:pt x="39" y="1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6482050" y="4187725"/>
              <a:ext cx="6650" cy="7150"/>
            </a:xfrm>
            <a:custGeom>
              <a:rect b="b" l="l" r="r" t="t"/>
              <a:pathLst>
                <a:path extrusionOk="0" h="286" w="266">
                  <a:moveTo>
                    <a:pt x="34" y="0"/>
                  </a:moveTo>
                  <a:cubicBezTo>
                    <a:pt x="17" y="0"/>
                    <a:pt x="1" y="17"/>
                    <a:pt x="9" y="33"/>
                  </a:cubicBezTo>
                  <a:lnTo>
                    <a:pt x="17" y="50"/>
                  </a:lnTo>
                  <a:cubicBezTo>
                    <a:pt x="17" y="58"/>
                    <a:pt x="26" y="67"/>
                    <a:pt x="34" y="75"/>
                  </a:cubicBezTo>
                  <a:cubicBezTo>
                    <a:pt x="42" y="83"/>
                    <a:pt x="51" y="91"/>
                    <a:pt x="67" y="100"/>
                  </a:cubicBezTo>
                  <a:cubicBezTo>
                    <a:pt x="84" y="116"/>
                    <a:pt x="92" y="125"/>
                    <a:pt x="109" y="141"/>
                  </a:cubicBezTo>
                  <a:cubicBezTo>
                    <a:pt x="142" y="183"/>
                    <a:pt x="175" y="224"/>
                    <a:pt x="191" y="265"/>
                  </a:cubicBezTo>
                  <a:cubicBezTo>
                    <a:pt x="197" y="278"/>
                    <a:pt x="212" y="285"/>
                    <a:pt x="226" y="285"/>
                  </a:cubicBezTo>
                  <a:cubicBezTo>
                    <a:pt x="232" y="285"/>
                    <a:pt x="237" y="284"/>
                    <a:pt x="241" y="282"/>
                  </a:cubicBezTo>
                  <a:cubicBezTo>
                    <a:pt x="258" y="274"/>
                    <a:pt x="266" y="257"/>
                    <a:pt x="258" y="241"/>
                  </a:cubicBezTo>
                  <a:cubicBezTo>
                    <a:pt x="233" y="191"/>
                    <a:pt x="208" y="141"/>
                    <a:pt x="175" y="100"/>
                  </a:cubicBezTo>
                  <a:cubicBezTo>
                    <a:pt x="158" y="75"/>
                    <a:pt x="133" y="58"/>
                    <a:pt x="117" y="42"/>
                  </a:cubicBezTo>
                  <a:cubicBezTo>
                    <a:pt x="100" y="33"/>
                    <a:pt x="92" y="25"/>
                    <a:pt x="84" y="17"/>
                  </a:cubicBezTo>
                  <a:cubicBezTo>
                    <a:pt x="75" y="9"/>
                    <a:pt x="67" y="9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6546475" y="4244050"/>
              <a:ext cx="5825" cy="19900"/>
            </a:xfrm>
            <a:custGeom>
              <a:rect b="b" l="l" r="r" t="t"/>
              <a:pathLst>
                <a:path extrusionOk="0" h="796" w="233">
                  <a:moveTo>
                    <a:pt x="67" y="1"/>
                  </a:moveTo>
                  <a:cubicBezTo>
                    <a:pt x="1" y="9"/>
                    <a:pt x="34" y="109"/>
                    <a:pt x="42" y="150"/>
                  </a:cubicBezTo>
                  <a:cubicBezTo>
                    <a:pt x="59" y="216"/>
                    <a:pt x="83" y="283"/>
                    <a:pt x="92" y="349"/>
                  </a:cubicBezTo>
                  <a:cubicBezTo>
                    <a:pt x="108" y="415"/>
                    <a:pt x="108" y="482"/>
                    <a:pt x="117" y="548"/>
                  </a:cubicBezTo>
                  <a:cubicBezTo>
                    <a:pt x="125" y="622"/>
                    <a:pt x="133" y="689"/>
                    <a:pt x="125" y="763"/>
                  </a:cubicBezTo>
                  <a:cubicBezTo>
                    <a:pt x="121" y="785"/>
                    <a:pt x="135" y="795"/>
                    <a:pt x="150" y="795"/>
                  </a:cubicBezTo>
                  <a:cubicBezTo>
                    <a:pt x="164" y="795"/>
                    <a:pt x="179" y="787"/>
                    <a:pt x="183" y="772"/>
                  </a:cubicBezTo>
                  <a:cubicBezTo>
                    <a:pt x="199" y="705"/>
                    <a:pt x="224" y="631"/>
                    <a:pt x="224" y="564"/>
                  </a:cubicBezTo>
                  <a:cubicBezTo>
                    <a:pt x="233" y="490"/>
                    <a:pt x="233" y="424"/>
                    <a:pt x="224" y="357"/>
                  </a:cubicBezTo>
                  <a:cubicBezTo>
                    <a:pt x="216" y="291"/>
                    <a:pt x="208" y="216"/>
                    <a:pt x="183" y="142"/>
                  </a:cubicBezTo>
                  <a:cubicBezTo>
                    <a:pt x="175" y="117"/>
                    <a:pt x="158" y="84"/>
                    <a:pt x="141" y="59"/>
                  </a:cubicBezTo>
                  <a:cubicBezTo>
                    <a:pt x="125" y="34"/>
                    <a:pt x="100" y="1"/>
                    <a:pt x="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6751550" y="4166000"/>
              <a:ext cx="3950" cy="29100"/>
            </a:xfrm>
            <a:custGeom>
              <a:rect b="b" l="l" r="r" t="t"/>
              <a:pathLst>
                <a:path extrusionOk="0" h="1164" w="158">
                  <a:moveTo>
                    <a:pt x="54" y="0"/>
                  </a:moveTo>
                  <a:cubicBezTo>
                    <a:pt x="43" y="0"/>
                    <a:pt x="33" y="5"/>
                    <a:pt x="25" y="16"/>
                  </a:cubicBezTo>
                  <a:cubicBezTo>
                    <a:pt x="0" y="99"/>
                    <a:pt x="0" y="190"/>
                    <a:pt x="9" y="273"/>
                  </a:cubicBezTo>
                  <a:cubicBezTo>
                    <a:pt x="17" y="372"/>
                    <a:pt x="17" y="472"/>
                    <a:pt x="25" y="571"/>
                  </a:cubicBezTo>
                  <a:cubicBezTo>
                    <a:pt x="33" y="662"/>
                    <a:pt x="42" y="762"/>
                    <a:pt x="50" y="853"/>
                  </a:cubicBezTo>
                  <a:cubicBezTo>
                    <a:pt x="58" y="952"/>
                    <a:pt x="83" y="1043"/>
                    <a:pt x="91" y="1143"/>
                  </a:cubicBezTo>
                  <a:cubicBezTo>
                    <a:pt x="95" y="1157"/>
                    <a:pt x="107" y="1164"/>
                    <a:pt x="119" y="1164"/>
                  </a:cubicBezTo>
                  <a:cubicBezTo>
                    <a:pt x="134" y="1164"/>
                    <a:pt x="149" y="1153"/>
                    <a:pt x="149" y="1134"/>
                  </a:cubicBezTo>
                  <a:cubicBezTo>
                    <a:pt x="149" y="1035"/>
                    <a:pt x="158" y="936"/>
                    <a:pt x="158" y="844"/>
                  </a:cubicBezTo>
                  <a:cubicBezTo>
                    <a:pt x="158" y="745"/>
                    <a:pt x="149" y="654"/>
                    <a:pt x="149" y="563"/>
                  </a:cubicBezTo>
                  <a:cubicBezTo>
                    <a:pt x="141" y="472"/>
                    <a:pt x="133" y="372"/>
                    <a:pt x="133" y="281"/>
                  </a:cubicBezTo>
                  <a:cubicBezTo>
                    <a:pt x="125" y="198"/>
                    <a:pt x="125" y="91"/>
                    <a:pt x="83" y="16"/>
                  </a:cubicBezTo>
                  <a:cubicBezTo>
                    <a:pt x="79" y="7"/>
                    <a:pt x="67" y="0"/>
                    <a:pt x="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6745750" y="4135150"/>
              <a:ext cx="3950" cy="14750"/>
            </a:xfrm>
            <a:custGeom>
              <a:rect b="b" l="l" r="r" t="t"/>
              <a:pathLst>
                <a:path extrusionOk="0" h="590" w="158">
                  <a:moveTo>
                    <a:pt x="16" y="0"/>
                  </a:moveTo>
                  <a:cubicBezTo>
                    <a:pt x="8" y="0"/>
                    <a:pt x="0" y="10"/>
                    <a:pt x="0" y="15"/>
                  </a:cubicBezTo>
                  <a:cubicBezTo>
                    <a:pt x="0" y="65"/>
                    <a:pt x="9" y="115"/>
                    <a:pt x="9" y="156"/>
                  </a:cubicBezTo>
                  <a:cubicBezTo>
                    <a:pt x="17" y="198"/>
                    <a:pt x="25" y="247"/>
                    <a:pt x="33" y="289"/>
                  </a:cubicBezTo>
                  <a:cubicBezTo>
                    <a:pt x="50" y="380"/>
                    <a:pt x="75" y="471"/>
                    <a:pt x="83" y="562"/>
                  </a:cubicBezTo>
                  <a:cubicBezTo>
                    <a:pt x="87" y="581"/>
                    <a:pt x="102" y="589"/>
                    <a:pt x="118" y="589"/>
                  </a:cubicBezTo>
                  <a:cubicBezTo>
                    <a:pt x="138" y="589"/>
                    <a:pt x="158" y="577"/>
                    <a:pt x="158" y="554"/>
                  </a:cubicBezTo>
                  <a:cubicBezTo>
                    <a:pt x="149" y="455"/>
                    <a:pt x="141" y="363"/>
                    <a:pt x="116" y="264"/>
                  </a:cubicBezTo>
                  <a:cubicBezTo>
                    <a:pt x="108" y="223"/>
                    <a:pt x="100" y="173"/>
                    <a:pt x="83" y="131"/>
                  </a:cubicBezTo>
                  <a:cubicBezTo>
                    <a:pt x="67" y="90"/>
                    <a:pt x="50" y="40"/>
                    <a:pt x="25" y="7"/>
                  </a:cubicBezTo>
                  <a:cubicBezTo>
                    <a:pt x="23" y="2"/>
                    <a:pt x="19" y="0"/>
                    <a:pt x="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6730825" y="4107500"/>
              <a:ext cx="12175" cy="18200"/>
            </a:xfrm>
            <a:custGeom>
              <a:rect b="b" l="l" r="r" t="t"/>
              <a:pathLst>
                <a:path extrusionOk="0" h="728" w="487">
                  <a:moveTo>
                    <a:pt x="25" y="1"/>
                  </a:moveTo>
                  <a:cubicBezTo>
                    <a:pt x="12" y="1"/>
                    <a:pt x="1" y="14"/>
                    <a:pt x="1" y="28"/>
                  </a:cubicBezTo>
                  <a:cubicBezTo>
                    <a:pt x="34" y="86"/>
                    <a:pt x="84" y="135"/>
                    <a:pt x="125" y="185"/>
                  </a:cubicBezTo>
                  <a:cubicBezTo>
                    <a:pt x="166" y="235"/>
                    <a:pt x="208" y="293"/>
                    <a:pt x="241" y="351"/>
                  </a:cubicBezTo>
                  <a:cubicBezTo>
                    <a:pt x="316" y="467"/>
                    <a:pt x="382" y="591"/>
                    <a:pt x="440" y="715"/>
                  </a:cubicBezTo>
                  <a:cubicBezTo>
                    <a:pt x="443" y="724"/>
                    <a:pt x="450" y="728"/>
                    <a:pt x="457" y="728"/>
                  </a:cubicBezTo>
                  <a:cubicBezTo>
                    <a:pt x="471" y="728"/>
                    <a:pt x="487" y="715"/>
                    <a:pt x="481" y="699"/>
                  </a:cubicBezTo>
                  <a:cubicBezTo>
                    <a:pt x="432" y="566"/>
                    <a:pt x="374" y="434"/>
                    <a:pt x="299" y="309"/>
                  </a:cubicBezTo>
                  <a:cubicBezTo>
                    <a:pt x="266" y="251"/>
                    <a:pt x="224" y="193"/>
                    <a:pt x="183" y="135"/>
                  </a:cubicBezTo>
                  <a:cubicBezTo>
                    <a:pt x="142" y="86"/>
                    <a:pt x="92" y="28"/>
                    <a:pt x="34" y="3"/>
                  </a:cubicBezTo>
                  <a:cubicBezTo>
                    <a:pt x="31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6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 flipH="1">
            <a:off x="568" y="0"/>
            <a:ext cx="91428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6"/>
          <p:cNvSpPr/>
          <p:nvPr/>
        </p:nvSpPr>
        <p:spPr>
          <a:xfrm>
            <a:off x="249450" y="209550"/>
            <a:ext cx="8645100" cy="4724400"/>
          </a:xfrm>
          <a:prstGeom prst="roundRect">
            <a:avLst>
              <a:gd fmla="val 5954" name="adj"/>
            </a:avLst>
          </a:prstGeom>
          <a:solidFill>
            <a:srgbClr val="FFF9E0">
              <a:alpha val="215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6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uckiest Guy"/>
              <a:buNone/>
              <a:defRPr sz="3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  <p:grpSp>
        <p:nvGrpSpPr>
          <p:cNvPr id="234" name="Google Shape;234;p6"/>
          <p:cNvGrpSpPr/>
          <p:nvPr/>
        </p:nvGrpSpPr>
        <p:grpSpPr>
          <a:xfrm>
            <a:off x="8350902" y="3904109"/>
            <a:ext cx="640674" cy="1087004"/>
            <a:chOff x="5485725" y="1401125"/>
            <a:chExt cx="312600" cy="530375"/>
          </a:xfrm>
        </p:grpSpPr>
        <p:sp>
          <p:nvSpPr>
            <p:cNvPr id="235" name="Google Shape;235;p6"/>
            <p:cNvSpPr/>
            <p:nvPr/>
          </p:nvSpPr>
          <p:spPr>
            <a:xfrm>
              <a:off x="5489450" y="1651325"/>
              <a:ext cx="20125" cy="39375"/>
            </a:xfrm>
            <a:custGeom>
              <a:rect b="b" l="l" r="r" t="t"/>
              <a:pathLst>
                <a:path extrusionOk="0" h="1575" w="805">
                  <a:moveTo>
                    <a:pt x="50" y="1"/>
                  </a:moveTo>
                  <a:cubicBezTo>
                    <a:pt x="1" y="183"/>
                    <a:pt x="9" y="374"/>
                    <a:pt x="42" y="548"/>
                  </a:cubicBezTo>
                  <a:cubicBezTo>
                    <a:pt x="67" y="730"/>
                    <a:pt x="108" y="912"/>
                    <a:pt x="166" y="1086"/>
                  </a:cubicBezTo>
                  <a:cubicBezTo>
                    <a:pt x="224" y="1252"/>
                    <a:pt x="307" y="1401"/>
                    <a:pt x="465" y="1484"/>
                  </a:cubicBezTo>
                  <a:cubicBezTo>
                    <a:pt x="556" y="1542"/>
                    <a:pt x="680" y="1575"/>
                    <a:pt x="796" y="1575"/>
                  </a:cubicBezTo>
                  <a:cubicBezTo>
                    <a:pt x="780" y="1500"/>
                    <a:pt x="763" y="1426"/>
                    <a:pt x="763" y="1343"/>
                  </a:cubicBezTo>
                  <a:cubicBezTo>
                    <a:pt x="763" y="1260"/>
                    <a:pt x="755" y="1144"/>
                    <a:pt x="804" y="1069"/>
                  </a:cubicBezTo>
                  <a:cubicBezTo>
                    <a:pt x="804" y="1061"/>
                    <a:pt x="804" y="1061"/>
                    <a:pt x="804" y="1053"/>
                  </a:cubicBezTo>
                  <a:cubicBezTo>
                    <a:pt x="790" y="1055"/>
                    <a:pt x="775" y="1057"/>
                    <a:pt x="760" y="1057"/>
                  </a:cubicBezTo>
                  <a:cubicBezTo>
                    <a:pt x="674" y="1057"/>
                    <a:pt x="585" y="1017"/>
                    <a:pt x="514" y="953"/>
                  </a:cubicBezTo>
                  <a:cubicBezTo>
                    <a:pt x="390" y="838"/>
                    <a:pt x="324" y="655"/>
                    <a:pt x="266" y="490"/>
                  </a:cubicBezTo>
                  <a:cubicBezTo>
                    <a:pt x="233" y="432"/>
                    <a:pt x="200" y="365"/>
                    <a:pt x="166" y="299"/>
                  </a:cubicBezTo>
                  <a:cubicBezTo>
                    <a:pt x="125" y="208"/>
                    <a:pt x="84" y="108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5520325" y="1695875"/>
              <a:ext cx="8500" cy="10775"/>
            </a:xfrm>
            <a:custGeom>
              <a:rect b="b" l="l" r="r" t="t"/>
              <a:pathLst>
                <a:path extrusionOk="0" h="431" w="340">
                  <a:moveTo>
                    <a:pt x="141" y="0"/>
                  </a:moveTo>
                  <a:cubicBezTo>
                    <a:pt x="100" y="83"/>
                    <a:pt x="67" y="174"/>
                    <a:pt x="33" y="265"/>
                  </a:cubicBezTo>
                  <a:cubicBezTo>
                    <a:pt x="17" y="315"/>
                    <a:pt x="9" y="373"/>
                    <a:pt x="0" y="431"/>
                  </a:cubicBezTo>
                  <a:cubicBezTo>
                    <a:pt x="33" y="389"/>
                    <a:pt x="67" y="356"/>
                    <a:pt x="100" y="315"/>
                  </a:cubicBezTo>
                  <a:cubicBezTo>
                    <a:pt x="183" y="232"/>
                    <a:pt x="257" y="149"/>
                    <a:pt x="340" y="58"/>
                  </a:cubicBezTo>
                  <a:cubicBezTo>
                    <a:pt x="274" y="41"/>
                    <a:pt x="207" y="25"/>
                    <a:pt x="1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5504775" y="1698350"/>
              <a:ext cx="77100" cy="92825"/>
            </a:xfrm>
            <a:custGeom>
              <a:rect b="b" l="l" r="r" t="t"/>
              <a:pathLst>
                <a:path extrusionOk="0" h="3713" w="3084">
                  <a:moveTo>
                    <a:pt x="1095" y="0"/>
                  </a:moveTo>
                  <a:cubicBezTo>
                    <a:pt x="1003" y="108"/>
                    <a:pt x="912" y="208"/>
                    <a:pt x="813" y="315"/>
                  </a:cubicBezTo>
                  <a:cubicBezTo>
                    <a:pt x="697" y="448"/>
                    <a:pt x="581" y="580"/>
                    <a:pt x="457" y="721"/>
                  </a:cubicBezTo>
                  <a:cubicBezTo>
                    <a:pt x="399" y="788"/>
                    <a:pt x="341" y="854"/>
                    <a:pt x="283" y="928"/>
                  </a:cubicBezTo>
                  <a:cubicBezTo>
                    <a:pt x="266" y="945"/>
                    <a:pt x="249" y="962"/>
                    <a:pt x="241" y="978"/>
                  </a:cubicBezTo>
                  <a:cubicBezTo>
                    <a:pt x="208" y="1028"/>
                    <a:pt x="175" y="1078"/>
                    <a:pt x="142" y="1127"/>
                  </a:cubicBezTo>
                  <a:cubicBezTo>
                    <a:pt x="42" y="1285"/>
                    <a:pt x="26" y="1459"/>
                    <a:pt x="17" y="1641"/>
                  </a:cubicBezTo>
                  <a:cubicBezTo>
                    <a:pt x="1" y="1964"/>
                    <a:pt x="9" y="2287"/>
                    <a:pt x="42" y="2610"/>
                  </a:cubicBezTo>
                  <a:cubicBezTo>
                    <a:pt x="59" y="2776"/>
                    <a:pt x="84" y="2942"/>
                    <a:pt x="109" y="3108"/>
                  </a:cubicBezTo>
                  <a:cubicBezTo>
                    <a:pt x="133" y="3240"/>
                    <a:pt x="158" y="3373"/>
                    <a:pt x="266" y="3464"/>
                  </a:cubicBezTo>
                  <a:cubicBezTo>
                    <a:pt x="365" y="3547"/>
                    <a:pt x="506" y="3596"/>
                    <a:pt x="631" y="3638"/>
                  </a:cubicBezTo>
                  <a:cubicBezTo>
                    <a:pt x="730" y="3671"/>
                    <a:pt x="821" y="3696"/>
                    <a:pt x="921" y="3704"/>
                  </a:cubicBezTo>
                  <a:cubicBezTo>
                    <a:pt x="896" y="3389"/>
                    <a:pt x="912" y="3066"/>
                    <a:pt x="954" y="2743"/>
                  </a:cubicBezTo>
                  <a:cubicBezTo>
                    <a:pt x="954" y="2730"/>
                    <a:pt x="968" y="2721"/>
                    <a:pt x="981" y="2721"/>
                  </a:cubicBezTo>
                  <a:cubicBezTo>
                    <a:pt x="993" y="2721"/>
                    <a:pt x="1003" y="2728"/>
                    <a:pt x="1003" y="2743"/>
                  </a:cubicBezTo>
                  <a:cubicBezTo>
                    <a:pt x="1003" y="3066"/>
                    <a:pt x="1037" y="3389"/>
                    <a:pt x="1045" y="3712"/>
                  </a:cubicBezTo>
                  <a:lnTo>
                    <a:pt x="1086" y="3712"/>
                  </a:lnTo>
                  <a:cubicBezTo>
                    <a:pt x="1385" y="3704"/>
                    <a:pt x="1617" y="3538"/>
                    <a:pt x="1824" y="3340"/>
                  </a:cubicBezTo>
                  <a:cubicBezTo>
                    <a:pt x="2047" y="3132"/>
                    <a:pt x="2197" y="2884"/>
                    <a:pt x="2279" y="2594"/>
                  </a:cubicBezTo>
                  <a:cubicBezTo>
                    <a:pt x="2362" y="2312"/>
                    <a:pt x="2387" y="2022"/>
                    <a:pt x="2429" y="1740"/>
                  </a:cubicBezTo>
                  <a:cubicBezTo>
                    <a:pt x="2445" y="1600"/>
                    <a:pt x="2470" y="1459"/>
                    <a:pt x="2511" y="1326"/>
                  </a:cubicBezTo>
                  <a:cubicBezTo>
                    <a:pt x="2536" y="1235"/>
                    <a:pt x="2561" y="1152"/>
                    <a:pt x="2603" y="1078"/>
                  </a:cubicBezTo>
                  <a:cubicBezTo>
                    <a:pt x="2627" y="1028"/>
                    <a:pt x="2652" y="978"/>
                    <a:pt x="2677" y="937"/>
                  </a:cubicBezTo>
                  <a:cubicBezTo>
                    <a:pt x="2801" y="754"/>
                    <a:pt x="2934" y="572"/>
                    <a:pt x="3083" y="406"/>
                  </a:cubicBezTo>
                  <a:lnTo>
                    <a:pt x="3083" y="406"/>
                  </a:lnTo>
                  <a:cubicBezTo>
                    <a:pt x="3024" y="415"/>
                    <a:pt x="2964" y="419"/>
                    <a:pt x="2905" y="419"/>
                  </a:cubicBezTo>
                  <a:cubicBezTo>
                    <a:pt x="2581" y="419"/>
                    <a:pt x="2256" y="301"/>
                    <a:pt x="1948" y="224"/>
                  </a:cubicBezTo>
                  <a:cubicBezTo>
                    <a:pt x="1923" y="216"/>
                    <a:pt x="1898" y="208"/>
                    <a:pt x="1873" y="199"/>
                  </a:cubicBezTo>
                  <a:cubicBezTo>
                    <a:pt x="1849" y="232"/>
                    <a:pt x="1815" y="266"/>
                    <a:pt x="1791" y="290"/>
                  </a:cubicBezTo>
                  <a:cubicBezTo>
                    <a:pt x="1749" y="340"/>
                    <a:pt x="1708" y="382"/>
                    <a:pt x="1666" y="431"/>
                  </a:cubicBezTo>
                  <a:cubicBezTo>
                    <a:pt x="1625" y="481"/>
                    <a:pt x="1583" y="531"/>
                    <a:pt x="1542" y="572"/>
                  </a:cubicBezTo>
                  <a:lnTo>
                    <a:pt x="1476" y="638"/>
                  </a:lnTo>
                  <a:cubicBezTo>
                    <a:pt x="1459" y="655"/>
                    <a:pt x="1443" y="680"/>
                    <a:pt x="1418" y="696"/>
                  </a:cubicBezTo>
                  <a:cubicBezTo>
                    <a:pt x="1418" y="696"/>
                    <a:pt x="1418" y="696"/>
                    <a:pt x="1418" y="705"/>
                  </a:cubicBezTo>
                  <a:cubicBezTo>
                    <a:pt x="1409" y="705"/>
                    <a:pt x="1409" y="696"/>
                    <a:pt x="1409" y="696"/>
                  </a:cubicBezTo>
                  <a:cubicBezTo>
                    <a:pt x="1418" y="672"/>
                    <a:pt x="1434" y="647"/>
                    <a:pt x="1451" y="622"/>
                  </a:cubicBezTo>
                  <a:cubicBezTo>
                    <a:pt x="1467" y="589"/>
                    <a:pt x="1484" y="564"/>
                    <a:pt x="1501" y="531"/>
                  </a:cubicBezTo>
                  <a:cubicBezTo>
                    <a:pt x="1534" y="481"/>
                    <a:pt x="1575" y="440"/>
                    <a:pt x="1617" y="390"/>
                  </a:cubicBezTo>
                  <a:cubicBezTo>
                    <a:pt x="1650" y="340"/>
                    <a:pt x="1699" y="290"/>
                    <a:pt x="1741" y="249"/>
                  </a:cubicBezTo>
                  <a:cubicBezTo>
                    <a:pt x="1757" y="224"/>
                    <a:pt x="1774" y="208"/>
                    <a:pt x="1799" y="183"/>
                  </a:cubicBezTo>
                  <a:cubicBezTo>
                    <a:pt x="1625" y="133"/>
                    <a:pt x="1443" y="92"/>
                    <a:pt x="1269" y="42"/>
                  </a:cubicBezTo>
                  <a:cubicBezTo>
                    <a:pt x="1211" y="25"/>
                    <a:pt x="1153" y="17"/>
                    <a:pt x="10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5569200" y="1682400"/>
              <a:ext cx="66325" cy="52225"/>
            </a:xfrm>
            <a:custGeom>
              <a:rect b="b" l="l" r="r" t="t"/>
              <a:pathLst>
                <a:path extrusionOk="0" h="2089" w="2653">
                  <a:moveTo>
                    <a:pt x="2652" y="0"/>
                  </a:moveTo>
                  <a:lnTo>
                    <a:pt x="2652" y="0"/>
                  </a:lnTo>
                  <a:cubicBezTo>
                    <a:pt x="2627" y="25"/>
                    <a:pt x="2611" y="50"/>
                    <a:pt x="2594" y="75"/>
                  </a:cubicBezTo>
                  <a:cubicBezTo>
                    <a:pt x="2519" y="183"/>
                    <a:pt x="2445" y="282"/>
                    <a:pt x="2362" y="382"/>
                  </a:cubicBezTo>
                  <a:cubicBezTo>
                    <a:pt x="2072" y="730"/>
                    <a:pt x="1699" y="1011"/>
                    <a:pt x="1318" y="1260"/>
                  </a:cubicBezTo>
                  <a:cubicBezTo>
                    <a:pt x="937" y="1517"/>
                    <a:pt x="514" y="1724"/>
                    <a:pt x="75" y="1856"/>
                  </a:cubicBezTo>
                  <a:lnTo>
                    <a:pt x="59" y="1856"/>
                  </a:lnTo>
                  <a:cubicBezTo>
                    <a:pt x="34" y="1931"/>
                    <a:pt x="9" y="2006"/>
                    <a:pt x="1" y="2088"/>
                  </a:cubicBezTo>
                  <a:cubicBezTo>
                    <a:pt x="59" y="2064"/>
                    <a:pt x="117" y="2047"/>
                    <a:pt x="175" y="2030"/>
                  </a:cubicBezTo>
                  <a:cubicBezTo>
                    <a:pt x="249" y="2006"/>
                    <a:pt x="316" y="1972"/>
                    <a:pt x="390" y="1948"/>
                  </a:cubicBezTo>
                  <a:cubicBezTo>
                    <a:pt x="531" y="1890"/>
                    <a:pt x="672" y="1815"/>
                    <a:pt x="804" y="1740"/>
                  </a:cubicBezTo>
                  <a:cubicBezTo>
                    <a:pt x="1260" y="1492"/>
                    <a:pt x="1707" y="1202"/>
                    <a:pt x="2064" y="829"/>
                  </a:cubicBezTo>
                  <a:cubicBezTo>
                    <a:pt x="2238" y="647"/>
                    <a:pt x="2387" y="448"/>
                    <a:pt x="2519" y="241"/>
                  </a:cubicBezTo>
                  <a:cubicBezTo>
                    <a:pt x="2561" y="158"/>
                    <a:pt x="2611" y="83"/>
                    <a:pt x="2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5587025" y="1704775"/>
              <a:ext cx="5200" cy="3125"/>
            </a:xfrm>
            <a:custGeom>
              <a:rect b="b" l="l" r="r" t="t"/>
              <a:pathLst>
                <a:path extrusionOk="0" h="125" w="208">
                  <a:moveTo>
                    <a:pt x="207" y="0"/>
                  </a:moveTo>
                  <a:lnTo>
                    <a:pt x="207" y="0"/>
                  </a:lnTo>
                  <a:cubicBezTo>
                    <a:pt x="158" y="33"/>
                    <a:pt x="108" y="58"/>
                    <a:pt x="50" y="75"/>
                  </a:cubicBezTo>
                  <a:cubicBezTo>
                    <a:pt x="33" y="91"/>
                    <a:pt x="17" y="108"/>
                    <a:pt x="0" y="125"/>
                  </a:cubicBezTo>
                  <a:cubicBezTo>
                    <a:pt x="25" y="116"/>
                    <a:pt x="50" y="116"/>
                    <a:pt x="75" y="116"/>
                  </a:cubicBezTo>
                  <a:lnTo>
                    <a:pt x="91" y="100"/>
                  </a:lnTo>
                  <a:cubicBezTo>
                    <a:pt x="116" y="83"/>
                    <a:pt x="141" y="75"/>
                    <a:pt x="174" y="75"/>
                  </a:cubicBezTo>
                  <a:cubicBezTo>
                    <a:pt x="183" y="50"/>
                    <a:pt x="191" y="25"/>
                    <a:pt x="2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5602350" y="1696275"/>
              <a:ext cx="3125" cy="2300"/>
            </a:xfrm>
            <a:custGeom>
              <a:rect b="b" l="l" r="r" t="t"/>
              <a:pathLst>
                <a:path extrusionOk="0" h="92" w="125">
                  <a:moveTo>
                    <a:pt x="125" y="1"/>
                  </a:moveTo>
                  <a:cubicBezTo>
                    <a:pt x="83" y="34"/>
                    <a:pt x="42" y="59"/>
                    <a:pt x="0" y="92"/>
                  </a:cubicBezTo>
                  <a:lnTo>
                    <a:pt x="17" y="92"/>
                  </a:lnTo>
                  <a:cubicBezTo>
                    <a:pt x="33" y="75"/>
                    <a:pt x="58" y="59"/>
                    <a:pt x="75" y="50"/>
                  </a:cubicBezTo>
                  <a:cubicBezTo>
                    <a:pt x="83" y="42"/>
                    <a:pt x="91" y="42"/>
                    <a:pt x="100" y="34"/>
                  </a:cubicBezTo>
                  <a:cubicBezTo>
                    <a:pt x="108" y="25"/>
                    <a:pt x="116" y="17"/>
                    <a:pt x="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5572525" y="1709125"/>
              <a:ext cx="13275" cy="16175"/>
            </a:xfrm>
            <a:custGeom>
              <a:rect b="b" l="l" r="r" t="t"/>
              <a:pathLst>
                <a:path extrusionOk="0" h="647" w="531">
                  <a:moveTo>
                    <a:pt x="531" y="0"/>
                  </a:moveTo>
                  <a:lnTo>
                    <a:pt x="531" y="0"/>
                  </a:lnTo>
                  <a:cubicBezTo>
                    <a:pt x="439" y="100"/>
                    <a:pt x="340" y="199"/>
                    <a:pt x="249" y="307"/>
                  </a:cubicBezTo>
                  <a:cubicBezTo>
                    <a:pt x="166" y="415"/>
                    <a:pt x="67" y="522"/>
                    <a:pt x="0" y="647"/>
                  </a:cubicBezTo>
                  <a:cubicBezTo>
                    <a:pt x="133" y="597"/>
                    <a:pt x="265" y="539"/>
                    <a:pt x="406" y="473"/>
                  </a:cubicBezTo>
                  <a:cubicBezTo>
                    <a:pt x="398" y="456"/>
                    <a:pt x="390" y="431"/>
                    <a:pt x="398" y="406"/>
                  </a:cubicBezTo>
                  <a:cubicBezTo>
                    <a:pt x="398" y="398"/>
                    <a:pt x="398" y="390"/>
                    <a:pt x="406" y="373"/>
                  </a:cubicBezTo>
                  <a:lnTo>
                    <a:pt x="406" y="365"/>
                  </a:lnTo>
                  <a:cubicBezTo>
                    <a:pt x="415" y="274"/>
                    <a:pt x="439" y="183"/>
                    <a:pt x="489" y="100"/>
                  </a:cubicBezTo>
                  <a:cubicBezTo>
                    <a:pt x="497" y="67"/>
                    <a:pt x="514" y="33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5545800" y="1629775"/>
              <a:ext cx="225" cy="250"/>
            </a:xfrm>
            <a:custGeom>
              <a:rect b="b" l="l" r="r" t="t"/>
              <a:pathLst>
                <a:path extrusionOk="0" h="10" w="9">
                  <a:moveTo>
                    <a:pt x="9" y="1"/>
                  </a:moveTo>
                  <a:cubicBezTo>
                    <a:pt x="0" y="1"/>
                    <a:pt x="0" y="9"/>
                    <a:pt x="0" y="9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5496700" y="1405500"/>
              <a:ext cx="296025" cy="520575"/>
            </a:xfrm>
            <a:custGeom>
              <a:rect b="b" l="l" r="r" t="t"/>
              <a:pathLst>
                <a:path extrusionOk="0" h="20823" w="11841">
                  <a:moveTo>
                    <a:pt x="3408" y="0"/>
                  </a:moveTo>
                  <a:cubicBezTo>
                    <a:pt x="3342" y="0"/>
                    <a:pt x="3276" y="79"/>
                    <a:pt x="3240" y="115"/>
                  </a:cubicBezTo>
                  <a:cubicBezTo>
                    <a:pt x="3182" y="181"/>
                    <a:pt x="3124" y="239"/>
                    <a:pt x="3075" y="305"/>
                  </a:cubicBezTo>
                  <a:cubicBezTo>
                    <a:pt x="3008" y="372"/>
                    <a:pt x="2950" y="438"/>
                    <a:pt x="2892" y="513"/>
                  </a:cubicBezTo>
                  <a:cubicBezTo>
                    <a:pt x="2834" y="571"/>
                    <a:pt x="2785" y="628"/>
                    <a:pt x="2735" y="686"/>
                  </a:cubicBezTo>
                  <a:cubicBezTo>
                    <a:pt x="2503" y="960"/>
                    <a:pt x="2279" y="1225"/>
                    <a:pt x="2080" y="1515"/>
                  </a:cubicBezTo>
                  <a:cubicBezTo>
                    <a:pt x="1873" y="1797"/>
                    <a:pt x="1674" y="2087"/>
                    <a:pt x="1509" y="2393"/>
                  </a:cubicBezTo>
                  <a:cubicBezTo>
                    <a:pt x="1343" y="2708"/>
                    <a:pt x="1244" y="3048"/>
                    <a:pt x="1161" y="3396"/>
                  </a:cubicBezTo>
                  <a:cubicBezTo>
                    <a:pt x="1078" y="3752"/>
                    <a:pt x="1012" y="4117"/>
                    <a:pt x="987" y="4481"/>
                  </a:cubicBezTo>
                  <a:cubicBezTo>
                    <a:pt x="978" y="4664"/>
                    <a:pt x="978" y="4838"/>
                    <a:pt x="995" y="5020"/>
                  </a:cubicBezTo>
                  <a:cubicBezTo>
                    <a:pt x="1003" y="5152"/>
                    <a:pt x="1020" y="5302"/>
                    <a:pt x="1053" y="5434"/>
                  </a:cubicBezTo>
                  <a:cubicBezTo>
                    <a:pt x="1070" y="5426"/>
                    <a:pt x="1086" y="5409"/>
                    <a:pt x="1103" y="5409"/>
                  </a:cubicBezTo>
                  <a:cubicBezTo>
                    <a:pt x="1107" y="5407"/>
                    <a:pt x="1112" y="5406"/>
                    <a:pt x="1116" y="5406"/>
                  </a:cubicBezTo>
                  <a:cubicBezTo>
                    <a:pt x="1131" y="5406"/>
                    <a:pt x="1146" y="5415"/>
                    <a:pt x="1152" y="5434"/>
                  </a:cubicBezTo>
                  <a:cubicBezTo>
                    <a:pt x="1152" y="5459"/>
                    <a:pt x="1152" y="5484"/>
                    <a:pt x="1144" y="5509"/>
                  </a:cubicBezTo>
                  <a:cubicBezTo>
                    <a:pt x="1136" y="5534"/>
                    <a:pt x="1119" y="5558"/>
                    <a:pt x="1111" y="5583"/>
                  </a:cubicBezTo>
                  <a:cubicBezTo>
                    <a:pt x="1111" y="5633"/>
                    <a:pt x="1094" y="5658"/>
                    <a:pt x="1053" y="5691"/>
                  </a:cubicBezTo>
                  <a:lnTo>
                    <a:pt x="1045" y="5691"/>
                  </a:lnTo>
                  <a:cubicBezTo>
                    <a:pt x="1020" y="5741"/>
                    <a:pt x="995" y="5790"/>
                    <a:pt x="970" y="5840"/>
                  </a:cubicBezTo>
                  <a:cubicBezTo>
                    <a:pt x="954" y="5881"/>
                    <a:pt x="945" y="5915"/>
                    <a:pt x="929" y="5948"/>
                  </a:cubicBezTo>
                  <a:cubicBezTo>
                    <a:pt x="954" y="5923"/>
                    <a:pt x="970" y="5906"/>
                    <a:pt x="987" y="5881"/>
                  </a:cubicBezTo>
                  <a:cubicBezTo>
                    <a:pt x="1094" y="5757"/>
                    <a:pt x="1202" y="5641"/>
                    <a:pt x="1310" y="5517"/>
                  </a:cubicBezTo>
                  <a:cubicBezTo>
                    <a:pt x="1316" y="5508"/>
                    <a:pt x="1324" y="5505"/>
                    <a:pt x="1333" y="5505"/>
                  </a:cubicBezTo>
                  <a:cubicBezTo>
                    <a:pt x="1356" y="5505"/>
                    <a:pt x="1378" y="5534"/>
                    <a:pt x="1360" y="5558"/>
                  </a:cubicBezTo>
                  <a:cubicBezTo>
                    <a:pt x="1260" y="5699"/>
                    <a:pt x="1161" y="5832"/>
                    <a:pt x="1061" y="5973"/>
                  </a:cubicBezTo>
                  <a:cubicBezTo>
                    <a:pt x="970" y="6089"/>
                    <a:pt x="871" y="6213"/>
                    <a:pt x="846" y="6362"/>
                  </a:cubicBezTo>
                  <a:cubicBezTo>
                    <a:pt x="846" y="6387"/>
                    <a:pt x="846" y="6403"/>
                    <a:pt x="846" y="6420"/>
                  </a:cubicBezTo>
                  <a:cubicBezTo>
                    <a:pt x="838" y="6561"/>
                    <a:pt x="862" y="6710"/>
                    <a:pt x="862" y="6851"/>
                  </a:cubicBezTo>
                  <a:cubicBezTo>
                    <a:pt x="871" y="7017"/>
                    <a:pt x="871" y="7182"/>
                    <a:pt x="862" y="7348"/>
                  </a:cubicBezTo>
                  <a:cubicBezTo>
                    <a:pt x="846" y="7663"/>
                    <a:pt x="813" y="7994"/>
                    <a:pt x="738" y="8301"/>
                  </a:cubicBezTo>
                  <a:cubicBezTo>
                    <a:pt x="730" y="8334"/>
                    <a:pt x="722" y="8359"/>
                    <a:pt x="713" y="8384"/>
                  </a:cubicBezTo>
                  <a:cubicBezTo>
                    <a:pt x="713" y="8384"/>
                    <a:pt x="722" y="8384"/>
                    <a:pt x="730" y="8375"/>
                  </a:cubicBezTo>
                  <a:cubicBezTo>
                    <a:pt x="813" y="8334"/>
                    <a:pt x="896" y="8301"/>
                    <a:pt x="987" y="8259"/>
                  </a:cubicBezTo>
                  <a:cubicBezTo>
                    <a:pt x="1064" y="8221"/>
                    <a:pt x="1156" y="8167"/>
                    <a:pt x="1242" y="8167"/>
                  </a:cubicBezTo>
                  <a:cubicBezTo>
                    <a:pt x="1248" y="8167"/>
                    <a:pt x="1254" y="8168"/>
                    <a:pt x="1260" y="8168"/>
                  </a:cubicBezTo>
                  <a:cubicBezTo>
                    <a:pt x="1277" y="8168"/>
                    <a:pt x="1285" y="8168"/>
                    <a:pt x="1285" y="8177"/>
                  </a:cubicBezTo>
                  <a:cubicBezTo>
                    <a:pt x="1285" y="8160"/>
                    <a:pt x="1293" y="8143"/>
                    <a:pt x="1310" y="8135"/>
                  </a:cubicBezTo>
                  <a:lnTo>
                    <a:pt x="1459" y="8019"/>
                  </a:lnTo>
                  <a:cubicBezTo>
                    <a:pt x="1517" y="7986"/>
                    <a:pt x="1575" y="7953"/>
                    <a:pt x="1633" y="7936"/>
                  </a:cubicBezTo>
                  <a:cubicBezTo>
                    <a:pt x="1636" y="7935"/>
                    <a:pt x="1639" y="7935"/>
                    <a:pt x="1642" y="7935"/>
                  </a:cubicBezTo>
                  <a:cubicBezTo>
                    <a:pt x="1660" y="7935"/>
                    <a:pt x="1665" y="7955"/>
                    <a:pt x="1658" y="7969"/>
                  </a:cubicBezTo>
                  <a:cubicBezTo>
                    <a:pt x="1616" y="8027"/>
                    <a:pt x="1567" y="8069"/>
                    <a:pt x="1509" y="8102"/>
                  </a:cubicBezTo>
                  <a:cubicBezTo>
                    <a:pt x="1459" y="8135"/>
                    <a:pt x="1401" y="8168"/>
                    <a:pt x="1351" y="8210"/>
                  </a:cubicBezTo>
                  <a:cubicBezTo>
                    <a:pt x="1347" y="8212"/>
                    <a:pt x="1341" y="8213"/>
                    <a:pt x="1335" y="8213"/>
                  </a:cubicBezTo>
                  <a:cubicBezTo>
                    <a:pt x="1319" y="8213"/>
                    <a:pt x="1299" y="8205"/>
                    <a:pt x="1293" y="8193"/>
                  </a:cubicBezTo>
                  <a:cubicBezTo>
                    <a:pt x="1293" y="8201"/>
                    <a:pt x="1293" y="8218"/>
                    <a:pt x="1285" y="8226"/>
                  </a:cubicBezTo>
                  <a:cubicBezTo>
                    <a:pt x="1227" y="8293"/>
                    <a:pt x="1119" y="8334"/>
                    <a:pt x="1036" y="8367"/>
                  </a:cubicBezTo>
                  <a:cubicBezTo>
                    <a:pt x="954" y="8409"/>
                    <a:pt x="862" y="8442"/>
                    <a:pt x="780" y="8483"/>
                  </a:cubicBezTo>
                  <a:lnTo>
                    <a:pt x="597" y="8566"/>
                  </a:lnTo>
                  <a:cubicBezTo>
                    <a:pt x="572" y="8583"/>
                    <a:pt x="548" y="8599"/>
                    <a:pt x="523" y="8624"/>
                  </a:cubicBezTo>
                  <a:cubicBezTo>
                    <a:pt x="448" y="8665"/>
                    <a:pt x="382" y="8707"/>
                    <a:pt x="316" y="8757"/>
                  </a:cubicBezTo>
                  <a:cubicBezTo>
                    <a:pt x="249" y="8806"/>
                    <a:pt x="191" y="8856"/>
                    <a:pt x="117" y="8864"/>
                  </a:cubicBezTo>
                  <a:lnTo>
                    <a:pt x="108" y="8864"/>
                  </a:lnTo>
                  <a:cubicBezTo>
                    <a:pt x="108" y="8864"/>
                    <a:pt x="100" y="8873"/>
                    <a:pt x="100" y="8873"/>
                  </a:cubicBezTo>
                  <a:cubicBezTo>
                    <a:pt x="92" y="8881"/>
                    <a:pt x="92" y="8881"/>
                    <a:pt x="84" y="8889"/>
                  </a:cubicBezTo>
                  <a:cubicBezTo>
                    <a:pt x="75" y="8897"/>
                    <a:pt x="67" y="8906"/>
                    <a:pt x="50" y="8914"/>
                  </a:cubicBezTo>
                  <a:cubicBezTo>
                    <a:pt x="50" y="8922"/>
                    <a:pt x="50" y="8931"/>
                    <a:pt x="42" y="8939"/>
                  </a:cubicBezTo>
                  <a:cubicBezTo>
                    <a:pt x="34" y="8955"/>
                    <a:pt x="17" y="8972"/>
                    <a:pt x="1" y="8989"/>
                  </a:cubicBezTo>
                  <a:cubicBezTo>
                    <a:pt x="84" y="8989"/>
                    <a:pt x="166" y="9005"/>
                    <a:pt x="249" y="9005"/>
                  </a:cubicBezTo>
                  <a:cubicBezTo>
                    <a:pt x="382" y="9013"/>
                    <a:pt x="514" y="9022"/>
                    <a:pt x="647" y="9022"/>
                  </a:cubicBezTo>
                  <a:cubicBezTo>
                    <a:pt x="694" y="9023"/>
                    <a:pt x="741" y="9024"/>
                    <a:pt x="789" y="9024"/>
                  </a:cubicBezTo>
                  <a:cubicBezTo>
                    <a:pt x="1009" y="9024"/>
                    <a:pt x="1233" y="9009"/>
                    <a:pt x="1451" y="8989"/>
                  </a:cubicBezTo>
                  <a:cubicBezTo>
                    <a:pt x="1567" y="8972"/>
                    <a:pt x="1691" y="8947"/>
                    <a:pt x="1807" y="8947"/>
                  </a:cubicBezTo>
                  <a:lnTo>
                    <a:pt x="1832" y="8947"/>
                  </a:lnTo>
                  <a:cubicBezTo>
                    <a:pt x="1857" y="8931"/>
                    <a:pt x="1873" y="8914"/>
                    <a:pt x="1890" y="8897"/>
                  </a:cubicBezTo>
                  <a:cubicBezTo>
                    <a:pt x="1906" y="8889"/>
                    <a:pt x="1923" y="8873"/>
                    <a:pt x="1931" y="8864"/>
                  </a:cubicBezTo>
                  <a:lnTo>
                    <a:pt x="1948" y="8864"/>
                  </a:lnTo>
                  <a:cubicBezTo>
                    <a:pt x="1948" y="8856"/>
                    <a:pt x="1956" y="8856"/>
                    <a:pt x="1956" y="8856"/>
                  </a:cubicBezTo>
                  <a:cubicBezTo>
                    <a:pt x="1964" y="8848"/>
                    <a:pt x="1973" y="8848"/>
                    <a:pt x="1989" y="8839"/>
                  </a:cubicBezTo>
                  <a:cubicBezTo>
                    <a:pt x="1995" y="8839"/>
                    <a:pt x="2000" y="8836"/>
                    <a:pt x="2008" y="8836"/>
                  </a:cubicBezTo>
                  <a:cubicBezTo>
                    <a:pt x="2012" y="8836"/>
                    <a:pt x="2017" y="8837"/>
                    <a:pt x="2022" y="8839"/>
                  </a:cubicBezTo>
                  <a:lnTo>
                    <a:pt x="2031" y="8839"/>
                  </a:lnTo>
                  <a:cubicBezTo>
                    <a:pt x="2047" y="8839"/>
                    <a:pt x="2056" y="8864"/>
                    <a:pt x="2056" y="8873"/>
                  </a:cubicBezTo>
                  <a:cubicBezTo>
                    <a:pt x="2047" y="8889"/>
                    <a:pt x="2047" y="8906"/>
                    <a:pt x="2039" y="8914"/>
                  </a:cubicBezTo>
                  <a:cubicBezTo>
                    <a:pt x="2031" y="8914"/>
                    <a:pt x="2022" y="8922"/>
                    <a:pt x="2014" y="8931"/>
                  </a:cubicBezTo>
                  <a:lnTo>
                    <a:pt x="2006" y="8939"/>
                  </a:lnTo>
                  <a:cubicBezTo>
                    <a:pt x="1998" y="8947"/>
                    <a:pt x="1998" y="8955"/>
                    <a:pt x="1998" y="8955"/>
                  </a:cubicBezTo>
                  <a:cubicBezTo>
                    <a:pt x="1989" y="8964"/>
                    <a:pt x="1981" y="8964"/>
                    <a:pt x="1973" y="8972"/>
                  </a:cubicBezTo>
                  <a:cubicBezTo>
                    <a:pt x="1956" y="8980"/>
                    <a:pt x="1948" y="8989"/>
                    <a:pt x="1940" y="8997"/>
                  </a:cubicBezTo>
                  <a:cubicBezTo>
                    <a:pt x="1964" y="9022"/>
                    <a:pt x="1981" y="9047"/>
                    <a:pt x="1989" y="9080"/>
                  </a:cubicBezTo>
                  <a:cubicBezTo>
                    <a:pt x="2022" y="9245"/>
                    <a:pt x="1906" y="9436"/>
                    <a:pt x="1790" y="9535"/>
                  </a:cubicBezTo>
                  <a:cubicBezTo>
                    <a:pt x="1641" y="9668"/>
                    <a:pt x="1451" y="9734"/>
                    <a:pt x="1268" y="9801"/>
                  </a:cubicBezTo>
                  <a:cubicBezTo>
                    <a:pt x="1103" y="9859"/>
                    <a:pt x="879" y="9950"/>
                    <a:pt x="862" y="10149"/>
                  </a:cubicBezTo>
                  <a:cubicBezTo>
                    <a:pt x="846" y="10265"/>
                    <a:pt x="862" y="10372"/>
                    <a:pt x="838" y="10488"/>
                  </a:cubicBezTo>
                  <a:cubicBezTo>
                    <a:pt x="813" y="10579"/>
                    <a:pt x="788" y="10679"/>
                    <a:pt x="730" y="10753"/>
                  </a:cubicBezTo>
                  <a:cubicBezTo>
                    <a:pt x="705" y="10803"/>
                    <a:pt x="664" y="10836"/>
                    <a:pt x="622" y="10853"/>
                  </a:cubicBezTo>
                  <a:cubicBezTo>
                    <a:pt x="630" y="10869"/>
                    <a:pt x="630" y="10878"/>
                    <a:pt x="639" y="10894"/>
                  </a:cubicBezTo>
                  <a:cubicBezTo>
                    <a:pt x="655" y="10919"/>
                    <a:pt x="664" y="10944"/>
                    <a:pt x="664" y="10977"/>
                  </a:cubicBezTo>
                  <a:cubicBezTo>
                    <a:pt x="664" y="10985"/>
                    <a:pt x="672" y="11002"/>
                    <a:pt x="680" y="11010"/>
                  </a:cubicBezTo>
                  <a:cubicBezTo>
                    <a:pt x="722" y="11110"/>
                    <a:pt x="780" y="11201"/>
                    <a:pt x="854" y="11275"/>
                  </a:cubicBezTo>
                  <a:cubicBezTo>
                    <a:pt x="1020" y="11441"/>
                    <a:pt x="1244" y="11482"/>
                    <a:pt x="1459" y="11540"/>
                  </a:cubicBezTo>
                  <a:cubicBezTo>
                    <a:pt x="1915" y="11665"/>
                    <a:pt x="2370" y="11806"/>
                    <a:pt x="2826" y="11913"/>
                  </a:cubicBezTo>
                  <a:cubicBezTo>
                    <a:pt x="2978" y="11947"/>
                    <a:pt x="3135" y="11977"/>
                    <a:pt x="3292" y="11977"/>
                  </a:cubicBezTo>
                  <a:cubicBezTo>
                    <a:pt x="3366" y="11977"/>
                    <a:pt x="3440" y="11971"/>
                    <a:pt x="3514" y="11955"/>
                  </a:cubicBezTo>
                  <a:cubicBezTo>
                    <a:pt x="3713" y="11905"/>
                    <a:pt x="3887" y="11781"/>
                    <a:pt x="4052" y="11665"/>
                  </a:cubicBezTo>
                  <a:cubicBezTo>
                    <a:pt x="4417" y="11408"/>
                    <a:pt x="4773" y="11151"/>
                    <a:pt x="5163" y="10927"/>
                  </a:cubicBezTo>
                  <a:cubicBezTo>
                    <a:pt x="5254" y="10869"/>
                    <a:pt x="5353" y="10820"/>
                    <a:pt x="5453" y="10762"/>
                  </a:cubicBezTo>
                  <a:cubicBezTo>
                    <a:pt x="5544" y="10712"/>
                    <a:pt x="5635" y="10646"/>
                    <a:pt x="5734" y="10604"/>
                  </a:cubicBezTo>
                  <a:cubicBezTo>
                    <a:pt x="5765" y="10593"/>
                    <a:pt x="5796" y="10588"/>
                    <a:pt x="5826" y="10588"/>
                  </a:cubicBezTo>
                  <a:cubicBezTo>
                    <a:pt x="5972" y="10588"/>
                    <a:pt x="6092" y="10713"/>
                    <a:pt x="6057" y="10878"/>
                  </a:cubicBezTo>
                  <a:cubicBezTo>
                    <a:pt x="6049" y="10919"/>
                    <a:pt x="6012" y="10940"/>
                    <a:pt x="5975" y="10940"/>
                  </a:cubicBezTo>
                  <a:cubicBezTo>
                    <a:pt x="5937" y="10940"/>
                    <a:pt x="5900" y="10919"/>
                    <a:pt x="5892" y="10878"/>
                  </a:cubicBezTo>
                  <a:cubicBezTo>
                    <a:pt x="5883" y="10820"/>
                    <a:pt x="5850" y="10803"/>
                    <a:pt x="5809" y="10803"/>
                  </a:cubicBezTo>
                  <a:cubicBezTo>
                    <a:pt x="5792" y="10911"/>
                    <a:pt x="5743" y="11018"/>
                    <a:pt x="5701" y="11110"/>
                  </a:cubicBezTo>
                  <a:cubicBezTo>
                    <a:pt x="5643" y="11234"/>
                    <a:pt x="5569" y="11358"/>
                    <a:pt x="5486" y="11466"/>
                  </a:cubicBezTo>
                  <a:cubicBezTo>
                    <a:pt x="5179" y="11888"/>
                    <a:pt x="4773" y="12228"/>
                    <a:pt x="4342" y="12518"/>
                  </a:cubicBezTo>
                  <a:cubicBezTo>
                    <a:pt x="4110" y="12667"/>
                    <a:pt x="3878" y="12816"/>
                    <a:pt x="3646" y="12949"/>
                  </a:cubicBezTo>
                  <a:cubicBezTo>
                    <a:pt x="3522" y="13015"/>
                    <a:pt x="3398" y="13082"/>
                    <a:pt x="3274" y="13131"/>
                  </a:cubicBezTo>
                  <a:cubicBezTo>
                    <a:pt x="3170" y="13176"/>
                    <a:pt x="3046" y="13233"/>
                    <a:pt x="2933" y="13233"/>
                  </a:cubicBezTo>
                  <a:cubicBezTo>
                    <a:pt x="2919" y="13233"/>
                    <a:pt x="2906" y="13232"/>
                    <a:pt x="2892" y="13231"/>
                  </a:cubicBezTo>
                  <a:lnTo>
                    <a:pt x="2884" y="13231"/>
                  </a:lnTo>
                  <a:cubicBezTo>
                    <a:pt x="2876" y="13305"/>
                    <a:pt x="2868" y="13380"/>
                    <a:pt x="2859" y="13454"/>
                  </a:cubicBezTo>
                  <a:cubicBezTo>
                    <a:pt x="2834" y="13628"/>
                    <a:pt x="2818" y="13794"/>
                    <a:pt x="2793" y="13968"/>
                  </a:cubicBezTo>
                  <a:cubicBezTo>
                    <a:pt x="2752" y="14266"/>
                    <a:pt x="2685" y="14573"/>
                    <a:pt x="2520" y="14830"/>
                  </a:cubicBezTo>
                  <a:cubicBezTo>
                    <a:pt x="2370" y="15087"/>
                    <a:pt x="2155" y="15319"/>
                    <a:pt x="1906" y="15468"/>
                  </a:cubicBezTo>
                  <a:cubicBezTo>
                    <a:pt x="1729" y="15568"/>
                    <a:pt x="1540" y="15614"/>
                    <a:pt x="1349" y="15614"/>
                  </a:cubicBezTo>
                  <a:cubicBezTo>
                    <a:pt x="1272" y="15614"/>
                    <a:pt x="1196" y="15606"/>
                    <a:pt x="1119" y="15592"/>
                  </a:cubicBezTo>
                  <a:cubicBezTo>
                    <a:pt x="1078" y="15658"/>
                    <a:pt x="1070" y="15741"/>
                    <a:pt x="1070" y="15816"/>
                  </a:cubicBezTo>
                  <a:cubicBezTo>
                    <a:pt x="1076" y="15789"/>
                    <a:pt x="1096" y="15777"/>
                    <a:pt x="1115" y="15777"/>
                  </a:cubicBezTo>
                  <a:cubicBezTo>
                    <a:pt x="1144" y="15777"/>
                    <a:pt x="1174" y="15801"/>
                    <a:pt x="1169" y="15841"/>
                  </a:cubicBezTo>
                  <a:cubicBezTo>
                    <a:pt x="1128" y="16023"/>
                    <a:pt x="1111" y="16213"/>
                    <a:pt x="1103" y="16396"/>
                  </a:cubicBezTo>
                  <a:cubicBezTo>
                    <a:pt x="1111" y="16354"/>
                    <a:pt x="1119" y="16305"/>
                    <a:pt x="1136" y="16263"/>
                  </a:cubicBezTo>
                  <a:cubicBezTo>
                    <a:pt x="1142" y="16237"/>
                    <a:pt x="1162" y="16225"/>
                    <a:pt x="1183" y="16225"/>
                  </a:cubicBezTo>
                  <a:cubicBezTo>
                    <a:pt x="1215" y="16225"/>
                    <a:pt x="1249" y="16252"/>
                    <a:pt x="1244" y="16296"/>
                  </a:cubicBezTo>
                  <a:cubicBezTo>
                    <a:pt x="1186" y="16561"/>
                    <a:pt x="1177" y="16835"/>
                    <a:pt x="1210" y="17108"/>
                  </a:cubicBezTo>
                  <a:cubicBezTo>
                    <a:pt x="1223" y="17096"/>
                    <a:pt x="1239" y="17090"/>
                    <a:pt x="1255" y="17090"/>
                  </a:cubicBezTo>
                  <a:cubicBezTo>
                    <a:pt x="1281" y="17090"/>
                    <a:pt x="1305" y="17104"/>
                    <a:pt x="1310" y="17125"/>
                  </a:cubicBezTo>
                  <a:cubicBezTo>
                    <a:pt x="1318" y="17141"/>
                    <a:pt x="1318" y="17150"/>
                    <a:pt x="1318" y="17166"/>
                  </a:cubicBezTo>
                  <a:cubicBezTo>
                    <a:pt x="1293" y="17257"/>
                    <a:pt x="1285" y="17340"/>
                    <a:pt x="1285" y="17431"/>
                  </a:cubicBezTo>
                  <a:cubicBezTo>
                    <a:pt x="1293" y="17473"/>
                    <a:pt x="1302" y="17506"/>
                    <a:pt x="1318" y="17539"/>
                  </a:cubicBezTo>
                  <a:cubicBezTo>
                    <a:pt x="1360" y="17663"/>
                    <a:pt x="1418" y="17788"/>
                    <a:pt x="1434" y="17920"/>
                  </a:cubicBezTo>
                  <a:cubicBezTo>
                    <a:pt x="1440" y="17945"/>
                    <a:pt x="1420" y="17960"/>
                    <a:pt x="1398" y="17960"/>
                  </a:cubicBezTo>
                  <a:cubicBezTo>
                    <a:pt x="1391" y="17960"/>
                    <a:pt x="1383" y="17958"/>
                    <a:pt x="1376" y="17953"/>
                  </a:cubicBezTo>
                  <a:lnTo>
                    <a:pt x="1376" y="17953"/>
                  </a:lnTo>
                  <a:cubicBezTo>
                    <a:pt x="1401" y="18144"/>
                    <a:pt x="1384" y="18343"/>
                    <a:pt x="1351" y="18533"/>
                  </a:cubicBezTo>
                  <a:cubicBezTo>
                    <a:pt x="1326" y="18707"/>
                    <a:pt x="1277" y="18890"/>
                    <a:pt x="1252" y="19064"/>
                  </a:cubicBezTo>
                  <a:cubicBezTo>
                    <a:pt x="1235" y="19155"/>
                    <a:pt x="1219" y="19238"/>
                    <a:pt x="1210" y="19329"/>
                  </a:cubicBezTo>
                  <a:cubicBezTo>
                    <a:pt x="1202" y="19403"/>
                    <a:pt x="1202" y="19503"/>
                    <a:pt x="1161" y="19569"/>
                  </a:cubicBezTo>
                  <a:cubicBezTo>
                    <a:pt x="1155" y="19585"/>
                    <a:pt x="1140" y="19594"/>
                    <a:pt x="1123" y="19594"/>
                  </a:cubicBezTo>
                  <a:cubicBezTo>
                    <a:pt x="1113" y="19594"/>
                    <a:pt x="1103" y="19592"/>
                    <a:pt x="1094" y="19586"/>
                  </a:cubicBezTo>
                  <a:cubicBezTo>
                    <a:pt x="1078" y="19644"/>
                    <a:pt x="1070" y="19702"/>
                    <a:pt x="1061" y="19760"/>
                  </a:cubicBezTo>
                  <a:cubicBezTo>
                    <a:pt x="1053" y="19818"/>
                    <a:pt x="1045" y="19876"/>
                    <a:pt x="1045" y="19934"/>
                  </a:cubicBezTo>
                  <a:cubicBezTo>
                    <a:pt x="1036" y="20058"/>
                    <a:pt x="1020" y="20215"/>
                    <a:pt x="1078" y="20331"/>
                  </a:cubicBezTo>
                  <a:cubicBezTo>
                    <a:pt x="1128" y="20439"/>
                    <a:pt x="1277" y="20497"/>
                    <a:pt x="1384" y="20539"/>
                  </a:cubicBezTo>
                  <a:cubicBezTo>
                    <a:pt x="1633" y="20655"/>
                    <a:pt x="1898" y="20721"/>
                    <a:pt x="2172" y="20762"/>
                  </a:cubicBezTo>
                  <a:cubicBezTo>
                    <a:pt x="2401" y="20804"/>
                    <a:pt x="2635" y="20822"/>
                    <a:pt x="2866" y="20822"/>
                  </a:cubicBezTo>
                  <a:cubicBezTo>
                    <a:pt x="2911" y="20822"/>
                    <a:pt x="2956" y="20822"/>
                    <a:pt x="3000" y="20820"/>
                  </a:cubicBezTo>
                  <a:cubicBezTo>
                    <a:pt x="3141" y="20820"/>
                    <a:pt x="3274" y="20812"/>
                    <a:pt x="3414" y="20804"/>
                  </a:cubicBezTo>
                  <a:cubicBezTo>
                    <a:pt x="3555" y="20737"/>
                    <a:pt x="3704" y="20696"/>
                    <a:pt x="3854" y="20655"/>
                  </a:cubicBezTo>
                  <a:cubicBezTo>
                    <a:pt x="4061" y="20597"/>
                    <a:pt x="4268" y="20547"/>
                    <a:pt x="4475" y="20497"/>
                  </a:cubicBezTo>
                  <a:cubicBezTo>
                    <a:pt x="4897" y="20406"/>
                    <a:pt x="5328" y="20340"/>
                    <a:pt x="5767" y="20273"/>
                  </a:cubicBezTo>
                  <a:cubicBezTo>
                    <a:pt x="7217" y="20066"/>
                    <a:pt x="8750" y="19942"/>
                    <a:pt x="10043" y="19196"/>
                  </a:cubicBezTo>
                  <a:cubicBezTo>
                    <a:pt x="10084" y="19171"/>
                    <a:pt x="10126" y="19147"/>
                    <a:pt x="10167" y="19122"/>
                  </a:cubicBezTo>
                  <a:cubicBezTo>
                    <a:pt x="10656" y="18823"/>
                    <a:pt x="11103" y="18434"/>
                    <a:pt x="11426" y="17953"/>
                  </a:cubicBezTo>
                  <a:cubicBezTo>
                    <a:pt x="11518" y="17821"/>
                    <a:pt x="11600" y="17688"/>
                    <a:pt x="11667" y="17539"/>
                  </a:cubicBezTo>
                  <a:cubicBezTo>
                    <a:pt x="11741" y="17398"/>
                    <a:pt x="11824" y="17233"/>
                    <a:pt x="11832" y="17067"/>
                  </a:cubicBezTo>
                  <a:cubicBezTo>
                    <a:pt x="11841" y="16967"/>
                    <a:pt x="11791" y="16876"/>
                    <a:pt x="11741" y="16793"/>
                  </a:cubicBezTo>
                  <a:cubicBezTo>
                    <a:pt x="11700" y="16702"/>
                    <a:pt x="11650" y="16619"/>
                    <a:pt x="11609" y="16528"/>
                  </a:cubicBezTo>
                  <a:cubicBezTo>
                    <a:pt x="11592" y="16487"/>
                    <a:pt x="11576" y="16454"/>
                    <a:pt x="11551" y="16412"/>
                  </a:cubicBezTo>
                  <a:cubicBezTo>
                    <a:pt x="11518" y="16520"/>
                    <a:pt x="11460" y="16619"/>
                    <a:pt x="11360" y="16644"/>
                  </a:cubicBezTo>
                  <a:cubicBezTo>
                    <a:pt x="11353" y="16647"/>
                    <a:pt x="11345" y="16648"/>
                    <a:pt x="11337" y="16648"/>
                  </a:cubicBezTo>
                  <a:cubicBezTo>
                    <a:pt x="11294" y="16648"/>
                    <a:pt x="11254" y="16612"/>
                    <a:pt x="11261" y="16570"/>
                  </a:cubicBezTo>
                  <a:cubicBezTo>
                    <a:pt x="11261" y="16479"/>
                    <a:pt x="11319" y="16396"/>
                    <a:pt x="11335" y="16313"/>
                  </a:cubicBezTo>
                  <a:cubicBezTo>
                    <a:pt x="11360" y="16222"/>
                    <a:pt x="11360" y="16122"/>
                    <a:pt x="11335" y="16039"/>
                  </a:cubicBezTo>
                  <a:cubicBezTo>
                    <a:pt x="11302" y="15832"/>
                    <a:pt x="11194" y="15658"/>
                    <a:pt x="11095" y="15476"/>
                  </a:cubicBezTo>
                  <a:cubicBezTo>
                    <a:pt x="10938" y="15203"/>
                    <a:pt x="10797" y="14921"/>
                    <a:pt x="10664" y="14639"/>
                  </a:cubicBezTo>
                  <a:cubicBezTo>
                    <a:pt x="10656" y="14672"/>
                    <a:pt x="10639" y="14706"/>
                    <a:pt x="10623" y="14730"/>
                  </a:cubicBezTo>
                  <a:cubicBezTo>
                    <a:pt x="10606" y="14755"/>
                    <a:pt x="10583" y="14768"/>
                    <a:pt x="10561" y="14768"/>
                  </a:cubicBezTo>
                  <a:cubicBezTo>
                    <a:pt x="10538" y="14768"/>
                    <a:pt x="10515" y="14755"/>
                    <a:pt x="10498" y="14730"/>
                  </a:cubicBezTo>
                  <a:cubicBezTo>
                    <a:pt x="10449" y="14664"/>
                    <a:pt x="10449" y="14573"/>
                    <a:pt x="10440" y="14490"/>
                  </a:cubicBezTo>
                  <a:cubicBezTo>
                    <a:pt x="10440" y="14399"/>
                    <a:pt x="10432" y="14308"/>
                    <a:pt x="10432" y="14217"/>
                  </a:cubicBezTo>
                  <a:cubicBezTo>
                    <a:pt x="10416" y="14043"/>
                    <a:pt x="10399" y="13877"/>
                    <a:pt x="10358" y="13703"/>
                  </a:cubicBezTo>
                  <a:cubicBezTo>
                    <a:pt x="10283" y="13405"/>
                    <a:pt x="10126" y="13156"/>
                    <a:pt x="9976" y="12883"/>
                  </a:cubicBezTo>
                  <a:cubicBezTo>
                    <a:pt x="9960" y="12850"/>
                    <a:pt x="9935" y="12808"/>
                    <a:pt x="9918" y="12767"/>
                  </a:cubicBezTo>
                  <a:cubicBezTo>
                    <a:pt x="9877" y="12676"/>
                    <a:pt x="9836" y="12584"/>
                    <a:pt x="9811" y="12485"/>
                  </a:cubicBezTo>
                  <a:cubicBezTo>
                    <a:pt x="9778" y="12336"/>
                    <a:pt x="9778" y="12178"/>
                    <a:pt x="9769" y="12021"/>
                  </a:cubicBezTo>
                  <a:cubicBezTo>
                    <a:pt x="9753" y="11839"/>
                    <a:pt x="9744" y="11665"/>
                    <a:pt x="9720" y="11482"/>
                  </a:cubicBezTo>
                  <a:cubicBezTo>
                    <a:pt x="9703" y="11333"/>
                    <a:pt x="9678" y="11184"/>
                    <a:pt x="9653" y="11035"/>
                  </a:cubicBezTo>
                  <a:cubicBezTo>
                    <a:pt x="9653" y="11043"/>
                    <a:pt x="9653" y="11043"/>
                    <a:pt x="9653" y="11043"/>
                  </a:cubicBezTo>
                  <a:cubicBezTo>
                    <a:pt x="9649" y="11047"/>
                    <a:pt x="9641" y="11050"/>
                    <a:pt x="9633" y="11050"/>
                  </a:cubicBezTo>
                  <a:cubicBezTo>
                    <a:pt x="9624" y="11050"/>
                    <a:pt x="9616" y="11047"/>
                    <a:pt x="9612" y="11043"/>
                  </a:cubicBezTo>
                  <a:cubicBezTo>
                    <a:pt x="9587" y="11018"/>
                    <a:pt x="9587" y="10985"/>
                    <a:pt x="9579" y="10952"/>
                  </a:cubicBezTo>
                  <a:cubicBezTo>
                    <a:pt x="9570" y="10911"/>
                    <a:pt x="9570" y="10878"/>
                    <a:pt x="9562" y="10836"/>
                  </a:cubicBezTo>
                  <a:cubicBezTo>
                    <a:pt x="9554" y="10762"/>
                    <a:pt x="9546" y="10687"/>
                    <a:pt x="9537" y="10613"/>
                  </a:cubicBezTo>
                  <a:cubicBezTo>
                    <a:pt x="9529" y="10571"/>
                    <a:pt x="9521" y="10530"/>
                    <a:pt x="9513" y="10488"/>
                  </a:cubicBezTo>
                  <a:cubicBezTo>
                    <a:pt x="9496" y="10430"/>
                    <a:pt x="9479" y="10372"/>
                    <a:pt x="9471" y="10306"/>
                  </a:cubicBezTo>
                  <a:cubicBezTo>
                    <a:pt x="9450" y="10322"/>
                    <a:pt x="9426" y="10327"/>
                    <a:pt x="9404" y="10327"/>
                  </a:cubicBezTo>
                  <a:cubicBezTo>
                    <a:pt x="9392" y="10327"/>
                    <a:pt x="9381" y="10326"/>
                    <a:pt x="9372" y="10323"/>
                  </a:cubicBezTo>
                  <a:cubicBezTo>
                    <a:pt x="9347" y="10306"/>
                    <a:pt x="9330" y="10281"/>
                    <a:pt x="9330" y="10248"/>
                  </a:cubicBezTo>
                  <a:cubicBezTo>
                    <a:pt x="9330" y="10198"/>
                    <a:pt x="9330" y="10157"/>
                    <a:pt x="9330" y="10107"/>
                  </a:cubicBezTo>
                  <a:cubicBezTo>
                    <a:pt x="9330" y="10041"/>
                    <a:pt x="9330" y="9975"/>
                    <a:pt x="9314" y="9917"/>
                  </a:cubicBezTo>
                  <a:cubicBezTo>
                    <a:pt x="9297" y="9834"/>
                    <a:pt x="9272" y="9759"/>
                    <a:pt x="9247" y="9685"/>
                  </a:cubicBezTo>
                  <a:cubicBezTo>
                    <a:pt x="9231" y="9651"/>
                    <a:pt x="9223" y="9618"/>
                    <a:pt x="9206" y="9585"/>
                  </a:cubicBezTo>
                  <a:cubicBezTo>
                    <a:pt x="9173" y="9494"/>
                    <a:pt x="9131" y="9395"/>
                    <a:pt x="9107" y="9287"/>
                  </a:cubicBezTo>
                  <a:cubicBezTo>
                    <a:pt x="9107" y="9303"/>
                    <a:pt x="9098" y="9312"/>
                    <a:pt x="9090" y="9320"/>
                  </a:cubicBezTo>
                  <a:cubicBezTo>
                    <a:pt x="9080" y="9334"/>
                    <a:pt x="9065" y="9343"/>
                    <a:pt x="9051" y="9343"/>
                  </a:cubicBezTo>
                  <a:cubicBezTo>
                    <a:pt x="9040" y="9343"/>
                    <a:pt x="9031" y="9339"/>
                    <a:pt x="9024" y="9328"/>
                  </a:cubicBezTo>
                  <a:cubicBezTo>
                    <a:pt x="8949" y="9245"/>
                    <a:pt x="8982" y="9105"/>
                    <a:pt x="9007" y="9005"/>
                  </a:cubicBezTo>
                  <a:cubicBezTo>
                    <a:pt x="9032" y="8873"/>
                    <a:pt x="9065" y="8748"/>
                    <a:pt x="9073" y="8616"/>
                  </a:cubicBezTo>
                  <a:cubicBezTo>
                    <a:pt x="9073" y="8433"/>
                    <a:pt x="9057" y="8243"/>
                    <a:pt x="9040" y="8061"/>
                  </a:cubicBezTo>
                  <a:cubicBezTo>
                    <a:pt x="8999" y="8027"/>
                    <a:pt x="8982" y="7969"/>
                    <a:pt x="8957" y="7920"/>
                  </a:cubicBezTo>
                  <a:cubicBezTo>
                    <a:pt x="8924" y="7853"/>
                    <a:pt x="8883" y="7787"/>
                    <a:pt x="8850" y="7729"/>
                  </a:cubicBezTo>
                  <a:cubicBezTo>
                    <a:pt x="8775" y="7605"/>
                    <a:pt x="8692" y="7489"/>
                    <a:pt x="8609" y="7373"/>
                  </a:cubicBezTo>
                  <a:cubicBezTo>
                    <a:pt x="8568" y="7315"/>
                    <a:pt x="8527" y="7265"/>
                    <a:pt x="8469" y="7224"/>
                  </a:cubicBezTo>
                  <a:cubicBezTo>
                    <a:pt x="8419" y="7182"/>
                    <a:pt x="8361" y="7141"/>
                    <a:pt x="8311" y="7099"/>
                  </a:cubicBezTo>
                  <a:cubicBezTo>
                    <a:pt x="8203" y="7008"/>
                    <a:pt x="8121" y="6892"/>
                    <a:pt x="8046" y="6776"/>
                  </a:cubicBezTo>
                  <a:cubicBezTo>
                    <a:pt x="8020" y="6738"/>
                    <a:pt x="8059" y="6699"/>
                    <a:pt x="8094" y="6699"/>
                  </a:cubicBezTo>
                  <a:cubicBezTo>
                    <a:pt x="8103" y="6699"/>
                    <a:pt x="8113" y="6703"/>
                    <a:pt x="8121" y="6710"/>
                  </a:cubicBezTo>
                  <a:cubicBezTo>
                    <a:pt x="8228" y="6818"/>
                    <a:pt x="8336" y="6925"/>
                    <a:pt x="8469" y="7000"/>
                  </a:cubicBezTo>
                  <a:cubicBezTo>
                    <a:pt x="8527" y="7033"/>
                    <a:pt x="8585" y="7066"/>
                    <a:pt x="8643" y="7108"/>
                  </a:cubicBezTo>
                  <a:cubicBezTo>
                    <a:pt x="8701" y="7157"/>
                    <a:pt x="8742" y="7207"/>
                    <a:pt x="8783" y="7265"/>
                  </a:cubicBezTo>
                  <a:cubicBezTo>
                    <a:pt x="8875" y="7389"/>
                    <a:pt x="8974" y="7505"/>
                    <a:pt x="9049" y="7630"/>
                  </a:cubicBezTo>
                  <a:cubicBezTo>
                    <a:pt x="9065" y="7655"/>
                    <a:pt x="9073" y="7671"/>
                    <a:pt x="9090" y="7696"/>
                  </a:cubicBezTo>
                  <a:cubicBezTo>
                    <a:pt x="9090" y="7688"/>
                    <a:pt x="9098" y="7679"/>
                    <a:pt x="9098" y="7671"/>
                  </a:cubicBezTo>
                  <a:cubicBezTo>
                    <a:pt x="9156" y="7547"/>
                    <a:pt x="9165" y="7406"/>
                    <a:pt x="9173" y="7273"/>
                  </a:cubicBezTo>
                  <a:cubicBezTo>
                    <a:pt x="9173" y="7191"/>
                    <a:pt x="9165" y="7108"/>
                    <a:pt x="9156" y="7033"/>
                  </a:cubicBezTo>
                  <a:cubicBezTo>
                    <a:pt x="9148" y="6992"/>
                    <a:pt x="9148" y="6950"/>
                    <a:pt x="9140" y="6909"/>
                  </a:cubicBezTo>
                  <a:cubicBezTo>
                    <a:pt x="9140" y="6876"/>
                    <a:pt x="9131" y="6834"/>
                    <a:pt x="9156" y="6809"/>
                  </a:cubicBezTo>
                  <a:cubicBezTo>
                    <a:pt x="9165" y="6801"/>
                    <a:pt x="9173" y="6801"/>
                    <a:pt x="9181" y="6801"/>
                  </a:cubicBezTo>
                  <a:cubicBezTo>
                    <a:pt x="9256" y="6826"/>
                    <a:pt x="9256" y="6967"/>
                    <a:pt x="9264" y="7025"/>
                  </a:cubicBezTo>
                  <a:cubicBezTo>
                    <a:pt x="9272" y="7116"/>
                    <a:pt x="9272" y="7207"/>
                    <a:pt x="9272" y="7298"/>
                  </a:cubicBezTo>
                  <a:cubicBezTo>
                    <a:pt x="9272" y="7373"/>
                    <a:pt x="9264" y="7456"/>
                    <a:pt x="9239" y="7539"/>
                  </a:cubicBezTo>
                  <a:cubicBezTo>
                    <a:pt x="9223" y="7605"/>
                    <a:pt x="9189" y="7671"/>
                    <a:pt x="9140" y="7729"/>
                  </a:cubicBezTo>
                  <a:cubicBezTo>
                    <a:pt x="9140" y="7737"/>
                    <a:pt x="9140" y="7737"/>
                    <a:pt x="9140" y="7737"/>
                  </a:cubicBezTo>
                  <a:cubicBezTo>
                    <a:pt x="9131" y="7746"/>
                    <a:pt x="9123" y="7754"/>
                    <a:pt x="9123" y="7754"/>
                  </a:cubicBezTo>
                  <a:lnTo>
                    <a:pt x="9131" y="7779"/>
                  </a:lnTo>
                  <a:cubicBezTo>
                    <a:pt x="9140" y="7771"/>
                    <a:pt x="9148" y="7762"/>
                    <a:pt x="9156" y="7754"/>
                  </a:cubicBezTo>
                  <a:lnTo>
                    <a:pt x="9165" y="7754"/>
                  </a:lnTo>
                  <a:cubicBezTo>
                    <a:pt x="9322" y="7655"/>
                    <a:pt x="9347" y="7456"/>
                    <a:pt x="9347" y="7282"/>
                  </a:cubicBezTo>
                  <a:cubicBezTo>
                    <a:pt x="9330" y="7058"/>
                    <a:pt x="9281" y="6843"/>
                    <a:pt x="9297" y="6611"/>
                  </a:cubicBezTo>
                  <a:cubicBezTo>
                    <a:pt x="9322" y="6379"/>
                    <a:pt x="9372" y="6147"/>
                    <a:pt x="9405" y="5906"/>
                  </a:cubicBezTo>
                  <a:cubicBezTo>
                    <a:pt x="9438" y="5683"/>
                    <a:pt x="9463" y="5451"/>
                    <a:pt x="9479" y="5219"/>
                  </a:cubicBezTo>
                  <a:cubicBezTo>
                    <a:pt x="9546" y="4374"/>
                    <a:pt x="9504" y="3528"/>
                    <a:pt x="9355" y="2700"/>
                  </a:cubicBezTo>
                  <a:cubicBezTo>
                    <a:pt x="9289" y="2319"/>
                    <a:pt x="9189" y="1929"/>
                    <a:pt x="8974" y="1598"/>
                  </a:cubicBezTo>
                  <a:cubicBezTo>
                    <a:pt x="8957" y="1565"/>
                    <a:pt x="8941" y="1532"/>
                    <a:pt x="8916" y="1498"/>
                  </a:cubicBezTo>
                  <a:lnTo>
                    <a:pt x="8916" y="1498"/>
                  </a:lnTo>
                  <a:cubicBezTo>
                    <a:pt x="8924" y="1540"/>
                    <a:pt x="8941" y="1573"/>
                    <a:pt x="8949" y="1614"/>
                  </a:cubicBezTo>
                  <a:cubicBezTo>
                    <a:pt x="8982" y="1730"/>
                    <a:pt x="9015" y="1846"/>
                    <a:pt x="9032" y="1962"/>
                  </a:cubicBezTo>
                  <a:cubicBezTo>
                    <a:pt x="9049" y="2054"/>
                    <a:pt x="9090" y="2194"/>
                    <a:pt x="9032" y="2286"/>
                  </a:cubicBezTo>
                  <a:cubicBezTo>
                    <a:pt x="9027" y="2296"/>
                    <a:pt x="9012" y="2303"/>
                    <a:pt x="8998" y="2303"/>
                  </a:cubicBezTo>
                  <a:cubicBezTo>
                    <a:pt x="8989" y="2303"/>
                    <a:pt x="8980" y="2300"/>
                    <a:pt x="8974" y="2294"/>
                  </a:cubicBezTo>
                  <a:cubicBezTo>
                    <a:pt x="8908" y="2219"/>
                    <a:pt x="8916" y="2095"/>
                    <a:pt x="8899" y="2004"/>
                  </a:cubicBezTo>
                  <a:cubicBezTo>
                    <a:pt x="8875" y="1896"/>
                    <a:pt x="8858" y="1788"/>
                    <a:pt x="8825" y="1681"/>
                  </a:cubicBezTo>
                  <a:cubicBezTo>
                    <a:pt x="8800" y="1581"/>
                    <a:pt x="8759" y="1474"/>
                    <a:pt x="8725" y="1374"/>
                  </a:cubicBezTo>
                  <a:cubicBezTo>
                    <a:pt x="8709" y="1316"/>
                    <a:pt x="8684" y="1266"/>
                    <a:pt x="8667" y="1217"/>
                  </a:cubicBezTo>
                  <a:cubicBezTo>
                    <a:pt x="8521" y="1093"/>
                    <a:pt x="8353" y="991"/>
                    <a:pt x="8169" y="991"/>
                  </a:cubicBezTo>
                  <a:cubicBezTo>
                    <a:pt x="8156" y="991"/>
                    <a:pt x="8142" y="992"/>
                    <a:pt x="8129" y="993"/>
                  </a:cubicBezTo>
                  <a:cubicBezTo>
                    <a:pt x="7773" y="1010"/>
                    <a:pt x="7615" y="1424"/>
                    <a:pt x="7532" y="1714"/>
                  </a:cubicBezTo>
                  <a:cubicBezTo>
                    <a:pt x="7416" y="2087"/>
                    <a:pt x="7383" y="2476"/>
                    <a:pt x="7292" y="2849"/>
                  </a:cubicBezTo>
                  <a:cubicBezTo>
                    <a:pt x="7209" y="3172"/>
                    <a:pt x="7093" y="3487"/>
                    <a:pt x="6878" y="3752"/>
                  </a:cubicBezTo>
                  <a:cubicBezTo>
                    <a:pt x="6778" y="3876"/>
                    <a:pt x="6654" y="3984"/>
                    <a:pt x="6513" y="4059"/>
                  </a:cubicBezTo>
                  <a:cubicBezTo>
                    <a:pt x="6414" y="4117"/>
                    <a:pt x="6306" y="4175"/>
                    <a:pt x="6231" y="4266"/>
                  </a:cubicBezTo>
                  <a:cubicBezTo>
                    <a:pt x="6289" y="4282"/>
                    <a:pt x="6339" y="4307"/>
                    <a:pt x="6381" y="4349"/>
                  </a:cubicBezTo>
                  <a:cubicBezTo>
                    <a:pt x="6389" y="4357"/>
                    <a:pt x="6397" y="4374"/>
                    <a:pt x="6397" y="4382"/>
                  </a:cubicBezTo>
                  <a:cubicBezTo>
                    <a:pt x="6497" y="4432"/>
                    <a:pt x="6596" y="4473"/>
                    <a:pt x="6687" y="4539"/>
                  </a:cubicBezTo>
                  <a:cubicBezTo>
                    <a:pt x="6845" y="4655"/>
                    <a:pt x="6985" y="4796"/>
                    <a:pt x="7110" y="4954"/>
                  </a:cubicBezTo>
                  <a:cubicBezTo>
                    <a:pt x="7251" y="5119"/>
                    <a:pt x="7367" y="5302"/>
                    <a:pt x="7491" y="5484"/>
                  </a:cubicBezTo>
                  <a:cubicBezTo>
                    <a:pt x="7541" y="5558"/>
                    <a:pt x="7590" y="5641"/>
                    <a:pt x="7640" y="5716"/>
                  </a:cubicBezTo>
                  <a:cubicBezTo>
                    <a:pt x="7648" y="5732"/>
                    <a:pt x="7657" y="5749"/>
                    <a:pt x="7673" y="5765"/>
                  </a:cubicBezTo>
                  <a:cubicBezTo>
                    <a:pt x="7731" y="5857"/>
                    <a:pt x="7814" y="5939"/>
                    <a:pt x="7855" y="6039"/>
                  </a:cubicBezTo>
                  <a:cubicBezTo>
                    <a:pt x="7869" y="6080"/>
                    <a:pt x="7832" y="6110"/>
                    <a:pt x="7796" y="6110"/>
                  </a:cubicBezTo>
                  <a:cubicBezTo>
                    <a:pt x="7788" y="6110"/>
                    <a:pt x="7780" y="6108"/>
                    <a:pt x="7773" y="6105"/>
                  </a:cubicBezTo>
                  <a:cubicBezTo>
                    <a:pt x="7673" y="6055"/>
                    <a:pt x="7599" y="5939"/>
                    <a:pt x="7532" y="5857"/>
                  </a:cubicBezTo>
                  <a:cubicBezTo>
                    <a:pt x="7466" y="5765"/>
                    <a:pt x="7408" y="5683"/>
                    <a:pt x="7342" y="5592"/>
                  </a:cubicBezTo>
                  <a:cubicBezTo>
                    <a:pt x="7226" y="5409"/>
                    <a:pt x="7110" y="5227"/>
                    <a:pt x="6969" y="5053"/>
                  </a:cubicBezTo>
                  <a:cubicBezTo>
                    <a:pt x="6911" y="4978"/>
                    <a:pt x="6845" y="4904"/>
                    <a:pt x="6770" y="4829"/>
                  </a:cubicBezTo>
                  <a:cubicBezTo>
                    <a:pt x="6704" y="4771"/>
                    <a:pt x="6637" y="4713"/>
                    <a:pt x="6563" y="4655"/>
                  </a:cubicBezTo>
                  <a:lnTo>
                    <a:pt x="6521" y="4630"/>
                  </a:lnTo>
                  <a:cubicBezTo>
                    <a:pt x="6439" y="4572"/>
                    <a:pt x="6356" y="4539"/>
                    <a:pt x="6265" y="4490"/>
                  </a:cubicBezTo>
                  <a:cubicBezTo>
                    <a:pt x="6231" y="4473"/>
                    <a:pt x="6198" y="4448"/>
                    <a:pt x="6173" y="4423"/>
                  </a:cubicBezTo>
                  <a:cubicBezTo>
                    <a:pt x="6115" y="4407"/>
                    <a:pt x="6066" y="4390"/>
                    <a:pt x="5999" y="4390"/>
                  </a:cubicBezTo>
                  <a:cubicBezTo>
                    <a:pt x="5892" y="4374"/>
                    <a:pt x="5776" y="4374"/>
                    <a:pt x="5660" y="4365"/>
                  </a:cubicBezTo>
                  <a:cubicBezTo>
                    <a:pt x="5436" y="4365"/>
                    <a:pt x="5212" y="4374"/>
                    <a:pt x="4989" y="4374"/>
                  </a:cubicBezTo>
                  <a:cubicBezTo>
                    <a:pt x="4781" y="4374"/>
                    <a:pt x="4566" y="4357"/>
                    <a:pt x="4367" y="4324"/>
                  </a:cubicBezTo>
                  <a:cubicBezTo>
                    <a:pt x="4160" y="4282"/>
                    <a:pt x="3978" y="4216"/>
                    <a:pt x="3804" y="4100"/>
                  </a:cubicBezTo>
                  <a:cubicBezTo>
                    <a:pt x="3753" y="4064"/>
                    <a:pt x="3785" y="3996"/>
                    <a:pt x="3838" y="3996"/>
                  </a:cubicBezTo>
                  <a:cubicBezTo>
                    <a:pt x="3845" y="3996"/>
                    <a:pt x="3853" y="3998"/>
                    <a:pt x="3862" y="4001"/>
                  </a:cubicBezTo>
                  <a:cubicBezTo>
                    <a:pt x="3945" y="4042"/>
                    <a:pt x="4028" y="4067"/>
                    <a:pt x="4119" y="4092"/>
                  </a:cubicBezTo>
                  <a:cubicBezTo>
                    <a:pt x="4086" y="4042"/>
                    <a:pt x="4052" y="4001"/>
                    <a:pt x="4019" y="3943"/>
                  </a:cubicBezTo>
                  <a:cubicBezTo>
                    <a:pt x="3912" y="3752"/>
                    <a:pt x="3862" y="3520"/>
                    <a:pt x="3854" y="3288"/>
                  </a:cubicBezTo>
                  <a:cubicBezTo>
                    <a:pt x="3837" y="2890"/>
                    <a:pt x="3912" y="2476"/>
                    <a:pt x="3804" y="2087"/>
                  </a:cubicBezTo>
                  <a:cubicBezTo>
                    <a:pt x="3754" y="1904"/>
                    <a:pt x="3680" y="1739"/>
                    <a:pt x="3646" y="1556"/>
                  </a:cubicBezTo>
                  <a:cubicBezTo>
                    <a:pt x="3622" y="1382"/>
                    <a:pt x="3605" y="1208"/>
                    <a:pt x="3597" y="1034"/>
                  </a:cubicBezTo>
                  <a:cubicBezTo>
                    <a:pt x="3588" y="852"/>
                    <a:pt x="3572" y="678"/>
                    <a:pt x="3547" y="496"/>
                  </a:cubicBezTo>
                  <a:cubicBezTo>
                    <a:pt x="3539" y="397"/>
                    <a:pt x="3522" y="297"/>
                    <a:pt x="3506" y="198"/>
                  </a:cubicBezTo>
                  <a:cubicBezTo>
                    <a:pt x="3497" y="148"/>
                    <a:pt x="3489" y="40"/>
                    <a:pt x="3439" y="7"/>
                  </a:cubicBezTo>
                  <a:cubicBezTo>
                    <a:pt x="3429" y="2"/>
                    <a:pt x="3418" y="0"/>
                    <a:pt x="34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5725600" y="1607200"/>
              <a:ext cx="225" cy="250"/>
            </a:xfrm>
            <a:custGeom>
              <a:rect b="b" l="l" r="r" t="t"/>
              <a:pathLst>
                <a:path extrusionOk="0" h="10" w="9">
                  <a:moveTo>
                    <a:pt x="9" y="1"/>
                  </a:moveTo>
                  <a:cubicBezTo>
                    <a:pt x="9" y="1"/>
                    <a:pt x="0" y="1"/>
                    <a:pt x="0" y="1"/>
                  </a:cubicBezTo>
                  <a:cubicBezTo>
                    <a:pt x="0" y="1"/>
                    <a:pt x="0" y="9"/>
                    <a:pt x="0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5739875" y="1671625"/>
              <a:ext cx="4175" cy="3975"/>
            </a:xfrm>
            <a:custGeom>
              <a:rect b="b" l="l" r="r" t="t"/>
              <a:pathLst>
                <a:path extrusionOk="0" h="159" w="167">
                  <a:moveTo>
                    <a:pt x="34" y="1"/>
                  </a:moveTo>
                  <a:cubicBezTo>
                    <a:pt x="26" y="1"/>
                    <a:pt x="17" y="9"/>
                    <a:pt x="9" y="17"/>
                  </a:cubicBezTo>
                  <a:cubicBezTo>
                    <a:pt x="1" y="34"/>
                    <a:pt x="1" y="42"/>
                    <a:pt x="1" y="50"/>
                  </a:cubicBezTo>
                  <a:cubicBezTo>
                    <a:pt x="9" y="67"/>
                    <a:pt x="17" y="75"/>
                    <a:pt x="26" y="75"/>
                  </a:cubicBezTo>
                  <a:lnTo>
                    <a:pt x="26" y="83"/>
                  </a:lnTo>
                  <a:cubicBezTo>
                    <a:pt x="34" y="83"/>
                    <a:pt x="42" y="92"/>
                    <a:pt x="51" y="100"/>
                  </a:cubicBezTo>
                  <a:cubicBezTo>
                    <a:pt x="59" y="108"/>
                    <a:pt x="67" y="117"/>
                    <a:pt x="75" y="125"/>
                  </a:cubicBezTo>
                  <a:cubicBezTo>
                    <a:pt x="84" y="133"/>
                    <a:pt x="92" y="141"/>
                    <a:pt x="100" y="150"/>
                  </a:cubicBezTo>
                  <a:lnTo>
                    <a:pt x="109" y="150"/>
                  </a:lnTo>
                  <a:cubicBezTo>
                    <a:pt x="117" y="158"/>
                    <a:pt x="117" y="158"/>
                    <a:pt x="125" y="158"/>
                  </a:cubicBezTo>
                  <a:cubicBezTo>
                    <a:pt x="133" y="158"/>
                    <a:pt x="142" y="158"/>
                    <a:pt x="142" y="150"/>
                  </a:cubicBezTo>
                  <a:cubicBezTo>
                    <a:pt x="158" y="141"/>
                    <a:pt x="167" y="125"/>
                    <a:pt x="158" y="117"/>
                  </a:cubicBezTo>
                  <a:cubicBezTo>
                    <a:pt x="158" y="100"/>
                    <a:pt x="150" y="92"/>
                    <a:pt x="150" y="75"/>
                  </a:cubicBezTo>
                  <a:cubicBezTo>
                    <a:pt x="142" y="75"/>
                    <a:pt x="142" y="67"/>
                    <a:pt x="142" y="67"/>
                  </a:cubicBezTo>
                  <a:cubicBezTo>
                    <a:pt x="133" y="59"/>
                    <a:pt x="125" y="50"/>
                    <a:pt x="125" y="50"/>
                  </a:cubicBezTo>
                  <a:cubicBezTo>
                    <a:pt x="109" y="26"/>
                    <a:pt x="92" y="17"/>
                    <a:pt x="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5534775" y="1427000"/>
              <a:ext cx="50600" cy="101975"/>
            </a:xfrm>
            <a:custGeom>
              <a:rect b="b" l="l" r="r" t="t"/>
              <a:pathLst>
                <a:path extrusionOk="0" h="4079" w="2024">
                  <a:moveTo>
                    <a:pt x="1485" y="0"/>
                  </a:moveTo>
                  <a:cubicBezTo>
                    <a:pt x="1345" y="17"/>
                    <a:pt x="1262" y="116"/>
                    <a:pt x="1195" y="232"/>
                  </a:cubicBezTo>
                  <a:cubicBezTo>
                    <a:pt x="1154" y="241"/>
                    <a:pt x="1121" y="266"/>
                    <a:pt x="1104" y="324"/>
                  </a:cubicBezTo>
                  <a:cubicBezTo>
                    <a:pt x="1079" y="406"/>
                    <a:pt x="1063" y="498"/>
                    <a:pt x="1038" y="589"/>
                  </a:cubicBezTo>
                  <a:cubicBezTo>
                    <a:pt x="963" y="763"/>
                    <a:pt x="897" y="937"/>
                    <a:pt x="839" y="1119"/>
                  </a:cubicBezTo>
                  <a:cubicBezTo>
                    <a:pt x="839" y="1136"/>
                    <a:pt x="831" y="1160"/>
                    <a:pt x="823" y="1177"/>
                  </a:cubicBezTo>
                  <a:cubicBezTo>
                    <a:pt x="765" y="1310"/>
                    <a:pt x="707" y="1442"/>
                    <a:pt x="649" y="1566"/>
                  </a:cubicBezTo>
                  <a:cubicBezTo>
                    <a:pt x="591" y="1691"/>
                    <a:pt x="541" y="1815"/>
                    <a:pt x="499" y="1939"/>
                  </a:cubicBezTo>
                  <a:cubicBezTo>
                    <a:pt x="499" y="1946"/>
                    <a:pt x="494" y="1947"/>
                    <a:pt x="492" y="1952"/>
                  </a:cubicBezTo>
                  <a:lnTo>
                    <a:pt x="492" y="1952"/>
                  </a:lnTo>
                  <a:cubicBezTo>
                    <a:pt x="508" y="1870"/>
                    <a:pt x="525" y="1789"/>
                    <a:pt x="549" y="1707"/>
                  </a:cubicBezTo>
                  <a:cubicBezTo>
                    <a:pt x="564" y="1678"/>
                    <a:pt x="542" y="1661"/>
                    <a:pt x="516" y="1661"/>
                  </a:cubicBezTo>
                  <a:cubicBezTo>
                    <a:pt x="497" y="1661"/>
                    <a:pt x="477" y="1670"/>
                    <a:pt x="466" y="1691"/>
                  </a:cubicBezTo>
                  <a:cubicBezTo>
                    <a:pt x="350" y="1981"/>
                    <a:pt x="301" y="2296"/>
                    <a:pt x="276" y="2610"/>
                  </a:cubicBezTo>
                  <a:lnTo>
                    <a:pt x="276" y="2619"/>
                  </a:lnTo>
                  <a:cubicBezTo>
                    <a:pt x="201" y="2917"/>
                    <a:pt x="160" y="3232"/>
                    <a:pt x="118" y="3538"/>
                  </a:cubicBezTo>
                  <a:cubicBezTo>
                    <a:pt x="110" y="3563"/>
                    <a:pt x="118" y="3588"/>
                    <a:pt x="127" y="3605"/>
                  </a:cubicBezTo>
                  <a:cubicBezTo>
                    <a:pt x="110" y="3671"/>
                    <a:pt x="102" y="3729"/>
                    <a:pt x="93" y="3795"/>
                  </a:cubicBezTo>
                  <a:cubicBezTo>
                    <a:pt x="93" y="3795"/>
                    <a:pt x="93" y="3795"/>
                    <a:pt x="93" y="3804"/>
                  </a:cubicBezTo>
                  <a:cubicBezTo>
                    <a:pt x="93" y="3812"/>
                    <a:pt x="85" y="3820"/>
                    <a:pt x="85" y="3837"/>
                  </a:cubicBezTo>
                  <a:cubicBezTo>
                    <a:pt x="85" y="3853"/>
                    <a:pt x="85" y="3870"/>
                    <a:pt x="93" y="3886"/>
                  </a:cubicBezTo>
                  <a:cubicBezTo>
                    <a:pt x="77" y="3903"/>
                    <a:pt x="69" y="3920"/>
                    <a:pt x="52" y="3936"/>
                  </a:cubicBezTo>
                  <a:cubicBezTo>
                    <a:pt x="0" y="4011"/>
                    <a:pt x="69" y="4078"/>
                    <a:pt x="138" y="4078"/>
                  </a:cubicBezTo>
                  <a:cubicBezTo>
                    <a:pt x="168" y="4078"/>
                    <a:pt x="198" y="4066"/>
                    <a:pt x="218" y="4036"/>
                  </a:cubicBezTo>
                  <a:cubicBezTo>
                    <a:pt x="243" y="4011"/>
                    <a:pt x="259" y="3978"/>
                    <a:pt x="284" y="3953"/>
                  </a:cubicBezTo>
                  <a:cubicBezTo>
                    <a:pt x="309" y="3936"/>
                    <a:pt x="334" y="3911"/>
                    <a:pt x="342" y="3878"/>
                  </a:cubicBezTo>
                  <a:cubicBezTo>
                    <a:pt x="475" y="3729"/>
                    <a:pt x="632" y="3596"/>
                    <a:pt x="798" y="3480"/>
                  </a:cubicBezTo>
                  <a:cubicBezTo>
                    <a:pt x="914" y="3406"/>
                    <a:pt x="1038" y="3340"/>
                    <a:pt x="1162" y="3290"/>
                  </a:cubicBezTo>
                  <a:cubicBezTo>
                    <a:pt x="1287" y="3240"/>
                    <a:pt x="1419" y="3215"/>
                    <a:pt x="1543" y="3166"/>
                  </a:cubicBezTo>
                  <a:cubicBezTo>
                    <a:pt x="1668" y="3124"/>
                    <a:pt x="1792" y="3058"/>
                    <a:pt x="1875" y="2950"/>
                  </a:cubicBezTo>
                  <a:cubicBezTo>
                    <a:pt x="1933" y="2876"/>
                    <a:pt x="1966" y="2776"/>
                    <a:pt x="1983" y="2677"/>
                  </a:cubicBezTo>
                  <a:cubicBezTo>
                    <a:pt x="2024" y="2619"/>
                    <a:pt x="2024" y="2544"/>
                    <a:pt x="2007" y="2453"/>
                  </a:cubicBezTo>
                  <a:lnTo>
                    <a:pt x="1999" y="2453"/>
                  </a:lnTo>
                  <a:cubicBezTo>
                    <a:pt x="1974" y="2329"/>
                    <a:pt x="1949" y="2196"/>
                    <a:pt x="1933" y="2064"/>
                  </a:cubicBezTo>
                  <a:cubicBezTo>
                    <a:pt x="1883" y="1823"/>
                    <a:pt x="1850" y="1575"/>
                    <a:pt x="1817" y="1318"/>
                  </a:cubicBezTo>
                  <a:cubicBezTo>
                    <a:pt x="1784" y="1061"/>
                    <a:pt x="1759" y="796"/>
                    <a:pt x="1742" y="539"/>
                  </a:cubicBezTo>
                  <a:cubicBezTo>
                    <a:pt x="1734" y="415"/>
                    <a:pt x="1726" y="299"/>
                    <a:pt x="1717" y="174"/>
                  </a:cubicBezTo>
                  <a:cubicBezTo>
                    <a:pt x="1709" y="108"/>
                    <a:pt x="1701" y="58"/>
                    <a:pt x="1635" y="25"/>
                  </a:cubicBezTo>
                  <a:cubicBezTo>
                    <a:pt x="1593" y="0"/>
                    <a:pt x="1535" y="0"/>
                    <a:pt x="14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5682300" y="1449075"/>
              <a:ext cx="36075" cy="114500"/>
            </a:xfrm>
            <a:custGeom>
              <a:rect b="b" l="l" r="r" t="t"/>
              <a:pathLst>
                <a:path extrusionOk="0" h="4580" w="1443">
                  <a:moveTo>
                    <a:pt x="1063" y="0"/>
                  </a:moveTo>
                  <a:cubicBezTo>
                    <a:pt x="1032" y="0"/>
                    <a:pt x="1001" y="13"/>
                    <a:pt x="987" y="37"/>
                  </a:cubicBezTo>
                  <a:cubicBezTo>
                    <a:pt x="854" y="319"/>
                    <a:pt x="721" y="592"/>
                    <a:pt x="605" y="882"/>
                  </a:cubicBezTo>
                  <a:cubicBezTo>
                    <a:pt x="498" y="1181"/>
                    <a:pt x="407" y="1487"/>
                    <a:pt x="324" y="1794"/>
                  </a:cubicBezTo>
                  <a:cubicBezTo>
                    <a:pt x="274" y="1959"/>
                    <a:pt x="233" y="2125"/>
                    <a:pt x="191" y="2299"/>
                  </a:cubicBezTo>
                  <a:lnTo>
                    <a:pt x="191" y="2274"/>
                  </a:lnTo>
                  <a:cubicBezTo>
                    <a:pt x="191" y="2175"/>
                    <a:pt x="208" y="2067"/>
                    <a:pt x="224" y="1968"/>
                  </a:cubicBezTo>
                  <a:cubicBezTo>
                    <a:pt x="224" y="1935"/>
                    <a:pt x="233" y="1885"/>
                    <a:pt x="241" y="1843"/>
                  </a:cubicBezTo>
                  <a:cubicBezTo>
                    <a:pt x="247" y="1845"/>
                    <a:pt x="253" y="1847"/>
                    <a:pt x="259" y="1847"/>
                  </a:cubicBezTo>
                  <a:cubicBezTo>
                    <a:pt x="277" y="1847"/>
                    <a:pt x="293" y="1837"/>
                    <a:pt x="299" y="1819"/>
                  </a:cubicBezTo>
                  <a:cubicBezTo>
                    <a:pt x="357" y="1620"/>
                    <a:pt x="407" y="1429"/>
                    <a:pt x="440" y="1230"/>
                  </a:cubicBezTo>
                  <a:cubicBezTo>
                    <a:pt x="445" y="1200"/>
                    <a:pt x="422" y="1182"/>
                    <a:pt x="400" y="1182"/>
                  </a:cubicBezTo>
                  <a:cubicBezTo>
                    <a:pt x="386" y="1182"/>
                    <a:pt x="372" y="1189"/>
                    <a:pt x="365" y="1205"/>
                  </a:cubicBezTo>
                  <a:cubicBezTo>
                    <a:pt x="315" y="1371"/>
                    <a:pt x="274" y="1545"/>
                    <a:pt x="241" y="1711"/>
                  </a:cubicBezTo>
                  <a:cubicBezTo>
                    <a:pt x="241" y="1703"/>
                    <a:pt x="233" y="1686"/>
                    <a:pt x="224" y="1678"/>
                  </a:cubicBezTo>
                  <a:cubicBezTo>
                    <a:pt x="218" y="1666"/>
                    <a:pt x="203" y="1658"/>
                    <a:pt x="186" y="1658"/>
                  </a:cubicBezTo>
                  <a:cubicBezTo>
                    <a:pt x="180" y="1658"/>
                    <a:pt x="173" y="1659"/>
                    <a:pt x="166" y="1661"/>
                  </a:cubicBezTo>
                  <a:cubicBezTo>
                    <a:pt x="83" y="1703"/>
                    <a:pt x="59" y="1860"/>
                    <a:pt x="42" y="1943"/>
                  </a:cubicBezTo>
                  <a:cubicBezTo>
                    <a:pt x="25" y="2051"/>
                    <a:pt x="9" y="2158"/>
                    <a:pt x="9" y="2266"/>
                  </a:cubicBezTo>
                  <a:cubicBezTo>
                    <a:pt x="1" y="2374"/>
                    <a:pt x="1" y="2481"/>
                    <a:pt x="17" y="2597"/>
                  </a:cubicBezTo>
                  <a:cubicBezTo>
                    <a:pt x="25" y="2672"/>
                    <a:pt x="42" y="2747"/>
                    <a:pt x="67" y="2821"/>
                  </a:cubicBezTo>
                  <a:cubicBezTo>
                    <a:pt x="50" y="2937"/>
                    <a:pt x="50" y="3053"/>
                    <a:pt x="100" y="3169"/>
                  </a:cubicBezTo>
                  <a:cubicBezTo>
                    <a:pt x="150" y="3310"/>
                    <a:pt x="224" y="3451"/>
                    <a:pt x="299" y="3583"/>
                  </a:cubicBezTo>
                  <a:cubicBezTo>
                    <a:pt x="440" y="3849"/>
                    <a:pt x="622" y="4080"/>
                    <a:pt x="821" y="4304"/>
                  </a:cubicBezTo>
                  <a:cubicBezTo>
                    <a:pt x="854" y="4370"/>
                    <a:pt x="895" y="4445"/>
                    <a:pt x="929" y="4520"/>
                  </a:cubicBezTo>
                  <a:cubicBezTo>
                    <a:pt x="947" y="4561"/>
                    <a:pt x="990" y="4579"/>
                    <a:pt x="1034" y="4579"/>
                  </a:cubicBezTo>
                  <a:cubicBezTo>
                    <a:pt x="1069" y="4579"/>
                    <a:pt x="1105" y="4567"/>
                    <a:pt x="1127" y="4544"/>
                  </a:cubicBezTo>
                  <a:cubicBezTo>
                    <a:pt x="1310" y="4354"/>
                    <a:pt x="1384" y="4105"/>
                    <a:pt x="1409" y="3849"/>
                  </a:cubicBezTo>
                  <a:cubicBezTo>
                    <a:pt x="1442" y="3559"/>
                    <a:pt x="1434" y="3252"/>
                    <a:pt x="1434" y="2962"/>
                  </a:cubicBezTo>
                  <a:cubicBezTo>
                    <a:pt x="1434" y="2299"/>
                    <a:pt x="1393" y="1645"/>
                    <a:pt x="1318" y="990"/>
                  </a:cubicBezTo>
                  <a:cubicBezTo>
                    <a:pt x="1301" y="808"/>
                    <a:pt x="1277" y="634"/>
                    <a:pt x="1252" y="451"/>
                  </a:cubicBezTo>
                  <a:cubicBezTo>
                    <a:pt x="1227" y="294"/>
                    <a:pt x="1219" y="145"/>
                    <a:pt x="1119" y="21"/>
                  </a:cubicBezTo>
                  <a:cubicBezTo>
                    <a:pt x="1105" y="7"/>
                    <a:pt x="1084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5514725" y="1404825"/>
              <a:ext cx="278000" cy="478725"/>
            </a:xfrm>
            <a:custGeom>
              <a:rect b="b" l="l" r="r" t="t"/>
              <a:pathLst>
                <a:path extrusionOk="0" h="19149" w="11120">
                  <a:moveTo>
                    <a:pt x="6745" y="8303"/>
                  </a:moveTo>
                  <a:cubicBezTo>
                    <a:pt x="6753" y="8336"/>
                    <a:pt x="6753" y="8361"/>
                    <a:pt x="6762" y="8394"/>
                  </a:cubicBezTo>
                  <a:cubicBezTo>
                    <a:pt x="6720" y="8419"/>
                    <a:pt x="6687" y="8444"/>
                    <a:pt x="6654" y="8469"/>
                  </a:cubicBezTo>
                  <a:cubicBezTo>
                    <a:pt x="6679" y="8436"/>
                    <a:pt x="6695" y="8402"/>
                    <a:pt x="6712" y="8369"/>
                  </a:cubicBezTo>
                  <a:cubicBezTo>
                    <a:pt x="6728" y="8344"/>
                    <a:pt x="6737" y="8328"/>
                    <a:pt x="6745" y="8303"/>
                  </a:cubicBezTo>
                  <a:close/>
                  <a:moveTo>
                    <a:pt x="2702" y="1"/>
                  </a:moveTo>
                  <a:cubicBezTo>
                    <a:pt x="2611" y="1"/>
                    <a:pt x="2519" y="26"/>
                    <a:pt x="2445" y="84"/>
                  </a:cubicBezTo>
                  <a:cubicBezTo>
                    <a:pt x="2362" y="117"/>
                    <a:pt x="2312" y="200"/>
                    <a:pt x="2354" y="291"/>
                  </a:cubicBezTo>
                  <a:cubicBezTo>
                    <a:pt x="2354" y="299"/>
                    <a:pt x="2354" y="308"/>
                    <a:pt x="2354" y="316"/>
                  </a:cubicBezTo>
                  <a:cubicBezTo>
                    <a:pt x="2287" y="341"/>
                    <a:pt x="2221" y="390"/>
                    <a:pt x="2171" y="440"/>
                  </a:cubicBezTo>
                  <a:cubicBezTo>
                    <a:pt x="2138" y="473"/>
                    <a:pt x="2147" y="515"/>
                    <a:pt x="2171" y="531"/>
                  </a:cubicBezTo>
                  <a:cubicBezTo>
                    <a:pt x="2184" y="543"/>
                    <a:pt x="2205" y="551"/>
                    <a:pt x="2225" y="551"/>
                  </a:cubicBezTo>
                  <a:cubicBezTo>
                    <a:pt x="2232" y="551"/>
                    <a:pt x="2239" y="550"/>
                    <a:pt x="2246" y="548"/>
                  </a:cubicBezTo>
                  <a:cubicBezTo>
                    <a:pt x="2296" y="515"/>
                    <a:pt x="2362" y="482"/>
                    <a:pt x="2420" y="482"/>
                  </a:cubicBezTo>
                  <a:cubicBezTo>
                    <a:pt x="2478" y="482"/>
                    <a:pt x="2503" y="540"/>
                    <a:pt x="2519" y="589"/>
                  </a:cubicBezTo>
                  <a:cubicBezTo>
                    <a:pt x="2569" y="722"/>
                    <a:pt x="2594" y="854"/>
                    <a:pt x="2619" y="987"/>
                  </a:cubicBezTo>
                  <a:cubicBezTo>
                    <a:pt x="2652" y="1260"/>
                    <a:pt x="2652" y="1534"/>
                    <a:pt x="2685" y="1799"/>
                  </a:cubicBezTo>
                  <a:cubicBezTo>
                    <a:pt x="2718" y="2072"/>
                    <a:pt x="2785" y="2321"/>
                    <a:pt x="2884" y="2569"/>
                  </a:cubicBezTo>
                  <a:cubicBezTo>
                    <a:pt x="2917" y="2652"/>
                    <a:pt x="2950" y="2735"/>
                    <a:pt x="2975" y="2818"/>
                  </a:cubicBezTo>
                  <a:cubicBezTo>
                    <a:pt x="2992" y="2967"/>
                    <a:pt x="3008" y="3125"/>
                    <a:pt x="3025" y="3282"/>
                  </a:cubicBezTo>
                  <a:cubicBezTo>
                    <a:pt x="3017" y="3299"/>
                    <a:pt x="3017" y="3315"/>
                    <a:pt x="3008" y="3332"/>
                  </a:cubicBezTo>
                  <a:cubicBezTo>
                    <a:pt x="2975" y="3489"/>
                    <a:pt x="2909" y="3638"/>
                    <a:pt x="2826" y="3779"/>
                  </a:cubicBezTo>
                  <a:cubicBezTo>
                    <a:pt x="2677" y="3887"/>
                    <a:pt x="2536" y="3995"/>
                    <a:pt x="2395" y="4102"/>
                  </a:cubicBezTo>
                  <a:cubicBezTo>
                    <a:pt x="2345" y="4135"/>
                    <a:pt x="2304" y="4177"/>
                    <a:pt x="2254" y="4218"/>
                  </a:cubicBezTo>
                  <a:cubicBezTo>
                    <a:pt x="1583" y="4359"/>
                    <a:pt x="1119" y="4923"/>
                    <a:pt x="622" y="5387"/>
                  </a:cubicBezTo>
                  <a:cubicBezTo>
                    <a:pt x="556" y="5436"/>
                    <a:pt x="489" y="5486"/>
                    <a:pt x="423" y="5536"/>
                  </a:cubicBezTo>
                  <a:cubicBezTo>
                    <a:pt x="357" y="5594"/>
                    <a:pt x="291" y="5652"/>
                    <a:pt x="233" y="5718"/>
                  </a:cubicBezTo>
                  <a:cubicBezTo>
                    <a:pt x="199" y="5759"/>
                    <a:pt x="199" y="5817"/>
                    <a:pt x="224" y="5859"/>
                  </a:cubicBezTo>
                  <a:cubicBezTo>
                    <a:pt x="175" y="5917"/>
                    <a:pt x="133" y="5975"/>
                    <a:pt x="92" y="6033"/>
                  </a:cubicBezTo>
                  <a:cubicBezTo>
                    <a:pt x="75" y="6182"/>
                    <a:pt x="25" y="6323"/>
                    <a:pt x="1" y="6472"/>
                  </a:cubicBezTo>
                  <a:cubicBezTo>
                    <a:pt x="14" y="6482"/>
                    <a:pt x="31" y="6488"/>
                    <a:pt x="49" y="6488"/>
                  </a:cubicBezTo>
                  <a:cubicBezTo>
                    <a:pt x="73" y="6488"/>
                    <a:pt x="101" y="6476"/>
                    <a:pt x="125" y="6447"/>
                  </a:cubicBezTo>
                  <a:lnTo>
                    <a:pt x="133" y="6447"/>
                  </a:lnTo>
                  <a:cubicBezTo>
                    <a:pt x="431" y="6082"/>
                    <a:pt x="788" y="5776"/>
                    <a:pt x="1185" y="5544"/>
                  </a:cubicBezTo>
                  <a:cubicBezTo>
                    <a:pt x="1354" y="5446"/>
                    <a:pt x="1540" y="5324"/>
                    <a:pt x="1734" y="5324"/>
                  </a:cubicBezTo>
                  <a:cubicBezTo>
                    <a:pt x="1769" y="5324"/>
                    <a:pt x="1804" y="5328"/>
                    <a:pt x="1840" y="5337"/>
                  </a:cubicBezTo>
                  <a:cubicBezTo>
                    <a:pt x="2031" y="5387"/>
                    <a:pt x="2213" y="5453"/>
                    <a:pt x="2395" y="5527"/>
                  </a:cubicBezTo>
                  <a:cubicBezTo>
                    <a:pt x="2495" y="6016"/>
                    <a:pt x="2412" y="6538"/>
                    <a:pt x="2519" y="7035"/>
                  </a:cubicBezTo>
                  <a:cubicBezTo>
                    <a:pt x="2532" y="7096"/>
                    <a:pt x="2592" y="7134"/>
                    <a:pt x="2654" y="7134"/>
                  </a:cubicBezTo>
                  <a:cubicBezTo>
                    <a:pt x="2676" y="7134"/>
                    <a:pt x="2698" y="7129"/>
                    <a:pt x="2718" y="7118"/>
                  </a:cubicBezTo>
                  <a:cubicBezTo>
                    <a:pt x="3000" y="6936"/>
                    <a:pt x="3166" y="6646"/>
                    <a:pt x="3315" y="6356"/>
                  </a:cubicBezTo>
                  <a:cubicBezTo>
                    <a:pt x="3431" y="6116"/>
                    <a:pt x="3547" y="5850"/>
                    <a:pt x="3754" y="5668"/>
                  </a:cubicBezTo>
                  <a:cubicBezTo>
                    <a:pt x="3779" y="5652"/>
                    <a:pt x="3812" y="5627"/>
                    <a:pt x="3845" y="5602"/>
                  </a:cubicBezTo>
                  <a:cubicBezTo>
                    <a:pt x="3944" y="5536"/>
                    <a:pt x="3911" y="5411"/>
                    <a:pt x="3837" y="5362"/>
                  </a:cubicBezTo>
                  <a:cubicBezTo>
                    <a:pt x="3889" y="5339"/>
                    <a:pt x="3947" y="5311"/>
                    <a:pt x="4006" y="5311"/>
                  </a:cubicBezTo>
                  <a:cubicBezTo>
                    <a:pt x="4013" y="5311"/>
                    <a:pt x="4020" y="5311"/>
                    <a:pt x="4027" y="5312"/>
                  </a:cubicBezTo>
                  <a:cubicBezTo>
                    <a:pt x="4085" y="5329"/>
                    <a:pt x="4143" y="5395"/>
                    <a:pt x="4193" y="5428"/>
                  </a:cubicBezTo>
                  <a:cubicBezTo>
                    <a:pt x="4259" y="5461"/>
                    <a:pt x="4326" y="5478"/>
                    <a:pt x="4400" y="5486"/>
                  </a:cubicBezTo>
                  <a:cubicBezTo>
                    <a:pt x="4549" y="5511"/>
                    <a:pt x="4698" y="5519"/>
                    <a:pt x="4848" y="5544"/>
                  </a:cubicBezTo>
                  <a:cubicBezTo>
                    <a:pt x="4997" y="5577"/>
                    <a:pt x="5146" y="5619"/>
                    <a:pt x="5295" y="5660"/>
                  </a:cubicBezTo>
                  <a:cubicBezTo>
                    <a:pt x="5370" y="5676"/>
                    <a:pt x="5444" y="5693"/>
                    <a:pt x="5494" y="5759"/>
                  </a:cubicBezTo>
                  <a:cubicBezTo>
                    <a:pt x="5535" y="5817"/>
                    <a:pt x="5544" y="5908"/>
                    <a:pt x="5568" y="5975"/>
                  </a:cubicBezTo>
                  <a:cubicBezTo>
                    <a:pt x="5718" y="6447"/>
                    <a:pt x="5966" y="6919"/>
                    <a:pt x="6347" y="7251"/>
                  </a:cubicBezTo>
                  <a:cubicBezTo>
                    <a:pt x="6414" y="7309"/>
                    <a:pt x="6488" y="7358"/>
                    <a:pt x="6563" y="7400"/>
                  </a:cubicBezTo>
                  <a:cubicBezTo>
                    <a:pt x="6612" y="7516"/>
                    <a:pt x="6654" y="7640"/>
                    <a:pt x="6687" y="7764"/>
                  </a:cubicBezTo>
                  <a:cubicBezTo>
                    <a:pt x="6679" y="7798"/>
                    <a:pt x="6670" y="7831"/>
                    <a:pt x="6662" y="7864"/>
                  </a:cubicBezTo>
                  <a:cubicBezTo>
                    <a:pt x="6621" y="8021"/>
                    <a:pt x="6538" y="8170"/>
                    <a:pt x="6447" y="8311"/>
                  </a:cubicBezTo>
                  <a:cubicBezTo>
                    <a:pt x="6256" y="8610"/>
                    <a:pt x="6008" y="8858"/>
                    <a:pt x="5800" y="9132"/>
                  </a:cubicBezTo>
                  <a:cubicBezTo>
                    <a:pt x="5731" y="9232"/>
                    <a:pt x="5834" y="9332"/>
                    <a:pt x="5929" y="9332"/>
                  </a:cubicBezTo>
                  <a:cubicBezTo>
                    <a:pt x="5936" y="9332"/>
                    <a:pt x="5943" y="9332"/>
                    <a:pt x="5950" y="9330"/>
                  </a:cubicBezTo>
                  <a:cubicBezTo>
                    <a:pt x="6248" y="9272"/>
                    <a:pt x="6546" y="9190"/>
                    <a:pt x="6828" y="9074"/>
                  </a:cubicBezTo>
                  <a:cubicBezTo>
                    <a:pt x="7027" y="9074"/>
                    <a:pt x="7234" y="9049"/>
                    <a:pt x="7433" y="9040"/>
                  </a:cubicBezTo>
                  <a:lnTo>
                    <a:pt x="7540" y="9040"/>
                  </a:lnTo>
                  <a:cubicBezTo>
                    <a:pt x="7557" y="9040"/>
                    <a:pt x="7565" y="9049"/>
                    <a:pt x="7582" y="9057"/>
                  </a:cubicBezTo>
                  <a:cubicBezTo>
                    <a:pt x="7739" y="9140"/>
                    <a:pt x="7864" y="9281"/>
                    <a:pt x="7938" y="9438"/>
                  </a:cubicBezTo>
                  <a:cubicBezTo>
                    <a:pt x="8021" y="9620"/>
                    <a:pt x="8029" y="9828"/>
                    <a:pt x="8046" y="10026"/>
                  </a:cubicBezTo>
                  <a:cubicBezTo>
                    <a:pt x="8071" y="10532"/>
                    <a:pt x="8120" y="11029"/>
                    <a:pt x="8236" y="11526"/>
                  </a:cubicBezTo>
                  <a:cubicBezTo>
                    <a:pt x="8249" y="11581"/>
                    <a:pt x="8306" y="11613"/>
                    <a:pt x="8362" y="11613"/>
                  </a:cubicBezTo>
                  <a:cubicBezTo>
                    <a:pt x="8382" y="11613"/>
                    <a:pt x="8401" y="11609"/>
                    <a:pt x="8419" y="11601"/>
                  </a:cubicBezTo>
                  <a:cubicBezTo>
                    <a:pt x="8444" y="11584"/>
                    <a:pt x="8468" y="11559"/>
                    <a:pt x="8493" y="11543"/>
                  </a:cubicBezTo>
                  <a:cubicBezTo>
                    <a:pt x="8502" y="11617"/>
                    <a:pt x="8518" y="11700"/>
                    <a:pt x="8576" y="11750"/>
                  </a:cubicBezTo>
                  <a:cubicBezTo>
                    <a:pt x="8584" y="11766"/>
                    <a:pt x="8601" y="11766"/>
                    <a:pt x="8618" y="11775"/>
                  </a:cubicBezTo>
                  <a:cubicBezTo>
                    <a:pt x="8626" y="11816"/>
                    <a:pt x="8626" y="11857"/>
                    <a:pt x="8634" y="11899"/>
                  </a:cubicBezTo>
                  <a:cubicBezTo>
                    <a:pt x="8642" y="11932"/>
                    <a:pt x="8659" y="11957"/>
                    <a:pt x="8692" y="11973"/>
                  </a:cubicBezTo>
                  <a:cubicBezTo>
                    <a:pt x="8684" y="12073"/>
                    <a:pt x="8676" y="12181"/>
                    <a:pt x="8659" y="12280"/>
                  </a:cubicBezTo>
                  <a:cubicBezTo>
                    <a:pt x="8584" y="12727"/>
                    <a:pt x="8361" y="13133"/>
                    <a:pt x="8120" y="13523"/>
                  </a:cubicBezTo>
                  <a:cubicBezTo>
                    <a:pt x="7656" y="14252"/>
                    <a:pt x="7126" y="14940"/>
                    <a:pt x="6546" y="15569"/>
                  </a:cubicBezTo>
                  <a:cubicBezTo>
                    <a:pt x="6609" y="15589"/>
                    <a:pt x="6673" y="15598"/>
                    <a:pt x="6736" y="15598"/>
                  </a:cubicBezTo>
                  <a:cubicBezTo>
                    <a:pt x="7039" y="15598"/>
                    <a:pt x="7342" y="15395"/>
                    <a:pt x="7623" y="15238"/>
                  </a:cubicBezTo>
                  <a:cubicBezTo>
                    <a:pt x="7971" y="15056"/>
                    <a:pt x="8344" y="14923"/>
                    <a:pt x="8734" y="14857"/>
                  </a:cubicBezTo>
                  <a:cubicBezTo>
                    <a:pt x="8779" y="14852"/>
                    <a:pt x="8824" y="14844"/>
                    <a:pt x="8869" y="14844"/>
                  </a:cubicBezTo>
                  <a:cubicBezTo>
                    <a:pt x="8899" y="14844"/>
                    <a:pt x="8928" y="14847"/>
                    <a:pt x="8957" y="14857"/>
                  </a:cubicBezTo>
                  <a:cubicBezTo>
                    <a:pt x="9040" y="14882"/>
                    <a:pt x="9098" y="14948"/>
                    <a:pt x="9156" y="15014"/>
                  </a:cubicBezTo>
                  <a:cubicBezTo>
                    <a:pt x="9579" y="15495"/>
                    <a:pt x="9794" y="16149"/>
                    <a:pt x="9736" y="16787"/>
                  </a:cubicBezTo>
                  <a:cubicBezTo>
                    <a:pt x="9670" y="17425"/>
                    <a:pt x="9355" y="18014"/>
                    <a:pt x="9131" y="18618"/>
                  </a:cubicBezTo>
                  <a:cubicBezTo>
                    <a:pt x="9090" y="18734"/>
                    <a:pt x="9048" y="18875"/>
                    <a:pt x="9106" y="18983"/>
                  </a:cubicBezTo>
                  <a:cubicBezTo>
                    <a:pt x="9164" y="19099"/>
                    <a:pt x="9305" y="19140"/>
                    <a:pt x="9446" y="19149"/>
                  </a:cubicBezTo>
                  <a:cubicBezTo>
                    <a:pt x="9935" y="18850"/>
                    <a:pt x="10382" y="18461"/>
                    <a:pt x="10705" y="17980"/>
                  </a:cubicBezTo>
                  <a:cubicBezTo>
                    <a:pt x="10797" y="17848"/>
                    <a:pt x="10871" y="17707"/>
                    <a:pt x="10946" y="17566"/>
                  </a:cubicBezTo>
                  <a:cubicBezTo>
                    <a:pt x="11012" y="17425"/>
                    <a:pt x="11103" y="17260"/>
                    <a:pt x="11111" y="17094"/>
                  </a:cubicBezTo>
                  <a:cubicBezTo>
                    <a:pt x="11120" y="16994"/>
                    <a:pt x="11070" y="16903"/>
                    <a:pt x="11020" y="16820"/>
                  </a:cubicBezTo>
                  <a:cubicBezTo>
                    <a:pt x="10979" y="16729"/>
                    <a:pt x="10929" y="16646"/>
                    <a:pt x="10888" y="16555"/>
                  </a:cubicBezTo>
                  <a:cubicBezTo>
                    <a:pt x="10871" y="16514"/>
                    <a:pt x="10846" y="16481"/>
                    <a:pt x="10830" y="16439"/>
                  </a:cubicBezTo>
                  <a:cubicBezTo>
                    <a:pt x="10797" y="16547"/>
                    <a:pt x="10739" y="16646"/>
                    <a:pt x="10639" y="16671"/>
                  </a:cubicBezTo>
                  <a:cubicBezTo>
                    <a:pt x="10632" y="16674"/>
                    <a:pt x="10624" y="16675"/>
                    <a:pt x="10617" y="16675"/>
                  </a:cubicBezTo>
                  <a:cubicBezTo>
                    <a:pt x="10575" y="16675"/>
                    <a:pt x="10540" y="16639"/>
                    <a:pt x="10540" y="16597"/>
                  </a:cubicBezTo>
                  <a:cubicBezTo>
                    <a:pt x="10540" y="16506"/>
                    <a:pt x="10598" y="16423"/>
                    <a:pt x="10614" y="16340"/>
                  </a:cubicBezTo>
                  <a:cubicBezTo>
                    <a:pt x="10639" y="16249"/>
                    <a:pt x="10639" y="16149"/>
                    <a:pt x="10614" y="16066"/>
                  </a:cubicBezTo>
                  <a:cubicBezTo>
                    <a:pt x="10581" y="15859"/>
                    <a:pt x="10473" y="15685"/>
                    <a:pt x="10374" y="15503"/>
                  </a:cubicBezTo>
                  <a:cubicBezTo>
                    <a:pt x="10217" y="15230"/>
                    <a:pt x="10067" y="14948"/>
                    <a:pt x="9943" y="14666"/>
                  </a:cubicBezTo>
                  <a:cubicBezTo>
                    <a:pt x="9935" y="14699"/>
                    <a:pt x="9918" y="14733"/>
                    <a:pt x="9902" y="14757"/>
                  </a:cubicBezTo>
                  <a:cubicBezTo>
                    <a:pt x="9885" y="14782"/>
                    <a:pt x="9862" y="14795"/>
                    <a:pt x="9840" y="14795"/>
                  </a:cubicBezTo>
                  <a:cubicBezTo>
                    <a:pt x="9817" y="14795"/>
                    <a:pt x="9794" y="14782"/>
                    <a:pt x="9777" y="14757"/>
                  </a:cubicBezTo>
                  <a:cubicBezTo>
                    <a:pt x="9728" y="14691"/>
                    <a:pt x="9728" y="14600"/>
                    <a:pt x="9719" y="14517"/>
                  </a:cubicBezTo>
                  <a:cubicBezTo>
                    <a:pt x="9719" y="14426"/>
                    <a:pt x="9711" y="14335"/>
                    <a:pt x="9711" y="14244"/>
                  </a:cubicBezTo>
                  <a:cubicBezTo>
                    <a:pt x="9695" y="14070"/>
                    <a:pt x="9678" y="13904"/>
                    <a:pt x="9637" y="13730"/>
                  </a:cubicBezTo>
                  <a:cubicBezTo>
                    <a:pt x="9562" y="13432"/>
                    <a:pt x="9405" y="13183"/>
                    <a:pt x="9255" y="12910"/>
                  </a:cubicBezTo>
                  <a:cubicBezTo>
                    <a:pt x="9239" y="12877"/>
                    <a:pt x="9214" y="12835"/>
                    <a:pt x="9197" y="12794"/>
                  </a:cubicBezTo>
                  <a:cubicBezTo>
                    <a:pt x="9231" y="12785"/>
                    <a:pt x="9264" y="12744"/>
                    <a:pt x="9247" y="12703"/>
                  </a:cubicBezTo>
                  <a:cubicBezTo>
                    <a:pt x="9239" y="12678"/>
                    <a:pt x="9231" y="12645"/>
                    <a:pt x="9222" y="12620"/>
                  </a:cubicBezTo>
                  <a:cubicBezTo>
                    <a:pt x="9264" y="12595"/>
                    <a:pt x="9297" y="12545"/>
                    <a:pt x="9280" y="12479"/>
                  </a:cubicBezTo>
                  <a:cubicBezTo>
                    <a:pt x="9214" y="12239"/>
                    <a:pt x="9148" y="11990"/>
                    <a:pt x="9090" y="11750"/>
                  </a:cubicBezTo>
                  <a:cubicBezTo>
                    <a:pt x="9081" y="11725"/>
                    <a:pt x="9081" y="11708"/>
                    <a:pt x="9073" y="11683"/>
                  </a:cubicBezTo>
                  <a:cubicBezTo>
                    <a:pt x="9032" y="11476"/>
                    <a:pt x="8990" y="11269"/>
                    <a:pt x="8941" y="11062"/>
                  </a:cubicBezTo>
                  <a:cubicBezTo>
                    <a:pt x="8932" y="11045"/>
                    <a:pt x="8932" y="11029"/>
                    <a:pt x="8924" y="11012"/>
                  </a:cubicBezTo>
                  <a:cubicBezTo>
                    <a:pt x="8907" y="10888"/>
                    <a:pt x="8883" y="10764"/>
                    <a:pt x="8858" y="10640"/>
                  </a:cubicBezTo>
                  <a:cubicBezTo>
                    <a:pt x="8849" y="10615"/>
                    <a:pt x="8833" y="10598"/>
                    <a:pt x="8816" y="10590"/>
                  </a:cubicBezTo>
                  <a:cubicBezTo>
                    <a:pt x="8808" y="10565"/>
                    <a:pt x="8800" y="10540"/>
                    <a:pt x="8792" y="10515"/>
                  </a:cubicBezTo>
                  <a:cubicBezTo>
                    <a:pt x="8783" y="10507"/>
                    <a:pt x="8783" y="10490"/>
                    <a:pt x="8775" y="10474"/>
                  </a:cubicBezTo>
                  <a:lnTo>
                    <a:pt x="8700" y="10631"/>
                  </a:lnTo>
                  <a:cubicBezTo>
                    <a:pt x="8684" y="10532"/>
                    <a:pt x="8667" y="10441"/>
                    <a:pt x="8651" y="10341"/>
                  </a:cubicBezTo>
                  <a:cubicBezTo>
                    <a:pt x="8634" y="10275"/>
                    <a:pt x="8626" y="10200"/>
                    <a:pt x="8609" y="10126"/>
                  </a:cubicBezTo>
                  <a:cubicBezTo>
                    <a:pt x="8584" y="9985"/>
                    <a:pt x="8560" y="9852"/>
                    <a:pt x="8526" y="9712"/>
                  </a:cubicBezTo>
                  <a:cubicBezTo>
                    <a:pt x="8493" y="9604"/>
                    <a:pt x="8460" y="9504"/>
                    <a:pt x="8419" y="9405"/>
                  </a:cubicBezTo>
                  <a:cubicBezTo>
                    <a:pt x="8460" y="9347"/>
                    <a:pt x="8493" y="9289"/>
                    <a:pt x="8510" y="9239"/>
                  </a:cubicBezTo>
                  <a:cubicBezTo>
                    <a:pt x="8576" y="9115"/>
                    <a:pt x="8618" y="8991"/>
                    <a:pt x="8642" y="8858"/>
                  </a:cubicBezTo>
                  <a:cubicBezTo>
                    <a:pt x="8684" y="8593"/>
                    <a:pt x="8667" y="8320"/>
                    <a:pt x="8568" y="8063"/>
                  </a:cubicBezTo>
                  <a:cubicBezTo>
                    <a:pt x="8535" y="7963"/>
                    <a:pt x="8485" y="7872"/>
                    <a:pt x="8435" y="7781"/>
                  </a:cubicBezTo>
                  <a:cubicBezTo>
                    <a:pt x="8427" y="7773"/>
                    <a:pt x="8427" y="7764"/>
                    <a:pt x="8419" y="7756"/>
                  </a:cubicBezTo>
                  <a:cubicBezTo>
                    <a:pt x="8410" y="7740"/>
                    <a:pt x="8394" y="7715"/>
                    <a:pt x="8377" y="7690"/>
                  </a:cubicBezTo>
                  <a:cubicBezTo>
                    <a:pt x="8162" y="7358"/>
                    <a:pt x="7864" y="7068"/>
                    <a:pt x="7690" y="6712"/>
                  </a:cubicBezTo>
                  <a:cubicBezTo>
                    <a:pt x="7565" y="6455"/>
                    <a:pt x="7458" y="6207"/>
                    <a:pt x="7250" y="6000"/>
                  </a:cubicBezTo>
                  <a:cubicBezTo>
                    <a:pt x="7151" y="5900"/>
                    <a:pt x="7035" y="5817"/>
                    <a:pt x="6919" y="5734"/>
                  </a:cubicBezTo>
                  <a:cubicBezTo>
                    <a:pt x="6911" y="5726"/>
                    <a:pt x="6894" y="5726"/>
                    <a:pt x="6886" y="5718"/>
                  </a:cubicBezTo>
                  <a:cubicBezTo>
                    <a:pt x="6786" y="5594"/>
                    <a:pt x="6687" y="5469"/>
                    <a:pt x="6579" y="5353"/>
                  </a:cubicBezTo>
                  <a:cubicBezTo>
                    <a:pt x="6438" y="5196"/>
                    <a:pt x="6281" y="5047"/>
                    <a:pt x="6115" y="4906"/>
                  </a:cubicBezTo>
                  <a:cubicBezTo>
                    <a:pt x="6099" y="4889"/>
                    <a:pt x="6074" y="4873"/>
                    <a:pt x="6057" y="4856"/>
                  </a:cubicBezTo>
                  <a:cubicBezTo>
                    <a:pt x="5999" y="4807"/>
                    <a:pt x="5941" y="4765"/>
                    <a:pt x="5883" y="4724"/>
                  </a:cubicBezTo>
                  <a:cubicBezTo>
                    <a:pt x="5867" y="4707"/>
                    <a:pt x="5858" y="4699"/>
                    <a:pt x="5850" y="4682"/>
                  </a:cubicBezTo>
                  <a:cubicBezTo>
                    <a:pt x="5800" y="4616"/>
                    <a:pt x="5734" y="4558"/>
                    <a:pt x="5660" y="4508"/>
                  </a:cubicBezTo>
                  <a:cubicBezTo>
                    <a:pt x="5428" y="4376"/>
                    <a:pt x="5162" y="4376"/>
                    <a:pt x="4906" y="4367"/>
                  </a:cubicBezTo>
                  <a:cubicBezTo>
                    <a:pt x="4582" y="4351"/>
                    <a:pt x="4251" y="4334"/>
                    <a:pt x="3928" y="4293"/>
                  </a:cubicBezTo>
                  <a:cubicBezTo>
                    <a:pt x="3787" y="4276"/>
                    <a:pt x="3646" y="4251"/>
                    <a:pt x="3505" y="4227"/>
                  </a:cubicBezTo>
                  <a:cubicBezTo>
                    <a:pt x="3472" y="4185"/>
                    <a:pt x="3439" y="4144"/>
                    <a:pt x="3398" y="4119"/>
                  </a:cubicBezTo>
                  <a:cubicBezTo>
                    <a:pt x="3373" y="4094"/>
                    <a:pt x="3340" y="4077"/>
                    <a:pt x="3315" y="4061"/>
                  </a:cubicBezTo>
                  <a:cubicBezTo>
                    <a:pt x="3307" y="4028"/>
                    <a:pt x="3307" y="4003"/>
                    <a:pt x="3307" y="3970"/>
                  </a:cubicBezTo>
                  <a:cubicBezTo>
                    <a:pt x="3290" y="3754"/>
                    <a:pt x="3273" y="3539"/>
                    <a:pt x="3257" y="3332"/>
                  </a:cubicBezTo>
                  <a:cubicBezTo>
                    <a:pt x="3290" y="3125"/>
                    <a:pt x="3257" y="2934"/>
                    <a:pt x="3199" y="2735"/>
                  </a:cubicBezTo>
                  <a:cubicBezTo>
                    <a:pt x="3108" y="1857"/>
                    <a:pt x="2992" y="970"/>
                    <a:pt x="2826" y="100"/>
                  </a:cubicBezTo>
                  <a:cubicBezTo>
                    <a:pt x="2818" y="42"/>
                    <a:pt x="2760" y="1"/>
                    <a:pt x="2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5701525" y="1635475"/>
              <a:ext cx="10625" cy="24025"/>
            </a:xfrm>
            <a:custGeom>
              <a:rect b="b" l="l" r="r" t="t"/>
              <a:pathLst>
                <a:path extrusionOk="0" h="961" w="425">
                  <a:moveTo>
                    <a:pt x="122" y="1"/>
                  </a:moveTo>
                  <a:cubicBezTo>
                    <a:pt x="62" y="1"/>
                    <a:pt x="1" y="63"/>
                    <a:pt x="19" y="129"/>
                  </a:cubicBezTo>
                  <a:cubicBezTo>
                    <a:pt x="60" y="254"/>
                    <a:pt x="110" y="378"/>
                    <a:pt x="135" y="502"/>
                  </a:cubicBezTo>
                  <a:cubicBezTo>
                    <a:pt x="143" y="568"/>
                    <a:pt x="151" y="602"/>
                    <a:pt x="151" y="676"/>
                  </a:cubicBezTo>
                  <a:cubicBezTo>
                    <a:pt x="160" y="751"/>
                    <a:pt x="135" y="842"/>
                    <a:pt x="193" y="900"/>
                  </a:cubicBezTo>
                  <a:cubicBezTo>
                    <a:pt x="193" y="908"/>
                    <a:pt x="193" y="908"/>
                    <a:pt x="201" y="916"/>
                  </a:cubicBezTo>
                  <a:cubicBezTo>
                    <a:pt x="213" y="947"/>
                    <a:pt x="240" y="960"/>
                    <a:pt x="271" y="960"/>
                  </a:cubicBezTo>
                  <a:cubicBezTo>
                    <a:pt x="306" y="960"/>
                    <a:pt x="344" y="943"/>
                    <a:pt x="367" y="916"/>
                  </a:cubicBezTo>
                  <a:cubicBezTo>
                    <a:pt x="367" y="908"/>
                    <a:pt x="367" y="908"/>
                    <a:pt x="367" y="908"/>
                  </a:cubicBezTo>
                  <a:cubicBezTo>
                    <a:pt x="425" y="850"/>
                    <a:pt x="425" y="759"/>
                    <a:pt x="416" y="676"/>
                  </a:cubicBezTo>
                  <a:cubicBezTo>
                    <a:pt x="408" y="602"/>
                    <a:pt x="400" y="519"/>
                    <a:pt x="383" y="444"/>
                  </a:cubicBezTo>
                  <a:cubicBezTo>
                    <a:pt x="350" y="295"/>
                    <a:pt x="292" y="146"/>
                    <a:pt x="184" y="30"/>
                  </a:cubicBezTo>
                  <a:cubicBezTo>
                    <a:pt x="166" y="10"/>
                    <a:pt x="144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5697225" y="1645275"/>
              <a:ext cx="4975" cy="14225"/>
            </a:xfrm>
            <a:custGeom>
              <a:rect b="b" l="l" r="r" t="t"/>
              <a:pathLst>
                <a:path extrusionOk="0" h="569" w="199">
                  <a:moveTo>
                    <a:pt x="67" y="0"/>
                  </a:moveTo>
                  <a:cubicBezTo>
                    <a:pt x="61" y="0"/>
                    <a:pt x="55" y="1"/>
                    <a:pt x="50" y="2"/>
                  </a:cubicBezTo>
                  <a:cubicBezTo>
                    <a:pt x="17" y="11"/>
                    <a:pt x="0" y="52"/>
                    <a:pt x="0" y="85"/>
                  </a:cubicBezTo>
                  <a:cubicBezTo>
                    <a:pt x="17" y="160"/>
                    <a:pt x="25" y="243"/>
                    <a:pt x="42" y="317"/>
                  </a:cubicBezTo>
                  <a:cubicBezTo>
                    <a:pt x="50" y="350"/>
                    <a:pt x="58" y="392"/>
                    <a:pt x="66" y="425"/>
                  </a:cubicBezTo>
                  <a:cubicBezTo>
                    <a:pt x="66" y="450"/>
                    <a:pt x="75" y="466"/>
                    <a:pt x="75" y="483"/>
                  </a:cubicBezTo>
                  <a:cubicBezTo>
                    <a:pt x="83" y="500"/>
                    <a:pt x="91" y="524"/>
                    <a:pt x="100" y="541"/>
                  </a:cubicBezTo>
                  <a:cubicBezTo>
                    <a:pt x="106" y="560"/>
                    <a:pt x="126" y="569"/>
                    <a:pt x="143" y="569"/>
                  </a:cubicBezTo>
                  <a:cubicBezTo>
                    <a:pt x="148" y="569"/>
                    <a:pt x="153" y="568"/>
                    <a:pt x="158" y="566"/>
                  </a:cubicBezTo>
                  <a:cubicBezTo>
                    <a:pt x="182" y="558"/>
                    <a:pt x="191" y="541"/>
                    <a:pt x="191" y="516"/>
                  </a:cubicBezTo>
                  <a:cubicBezTo>
                    <a:pt x="199" y="442"/>
                    <a:pt x="182" y="367"/>
                    <a:pt x="174" y="292"/>
                  </a:cubicBezTo>
                  <a:lnTo>
                    <a:pt x="174" y="284"/>
                  </a:lnTo>
                  <a:cubicBezTo>
                    <a:pt x="166" y="210"/>
                    <a:pt x="149" y="127"/>
                    <a:pt x="133" y="52"/>
                  </a:cubicBezTo>
                  <a:cubicBezTo>
                    <a:pt x="133" y="18"/>
                    <a:pt x="98" y="0"/>
                    <a:pt x="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5703025" y="1675775"/>
              <a:ext cx="4150" cy="3125"/>
            </a:xfrm>
            <a:custGeom>
              <a:rect b="b" l="l" r="r" t="t"/>
              <a:pathLst>
                <a:path extrusionOk="0" h="125" w="166">
                  <a:moveTo>
                    <a:pt x="83" y="0"/>
                  </a:moveTo>
                  <a:cubicBezTo>
                    <a:pt x="0" y="0"/>
                    <a:pt x="0" y="125"/>
                    <a:pt x="83" y="125"/>
                  </a:cubicBezTo>
                  <a:cubicBezTo>
                    <a:pt x="166" y="125"/>
                    <a:pt x="166" y="0"/>
                    <a:pt x="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5523225" y="1829875"/>
              <a:ext cx="71900" cy="70325"/>
            </a:xfrm>
            <a:custGeom>
              <a:rect b="b" l="l" r="r" t="t"/>
              <a:pathLst>
                <a:path extrusionOk="0" h="2813" w="2876">
                  <a:moveTo>
                    <a:pt x="497" y="1"/>
                  </a:moveTo>
                  <a:cubicBezTo>
                    <a:pt x="439" y="92"/>
                    <a:pt x="348" y="133"/>
                    <a:pt x="249" y="150"/>
                  </a:cubicBezTo>
                  <a:cubicBezTo>
                    <a:pt x="257" y="158"/>
                    <a:pt x="257" y="175"/>
                    <a:pt x="249" y="191"/>
                  </a:cubicBezTo>
                  <a:cubicBezTo>
                    <a:pt x="232" y="274"/>
                    <a:pt x="224" y="365"/>
                    <a:pt x="224" y="456"/>
                  </a:cubicBezTo>
                  <a:cubicBezTo>
                    <a:pt x="232" y="498"/>
                    <a:pt x="241" y="531"/>
                    <a:pt x="257" y="564"/>
                  </a:cubicBezTo>
                  <a:cubicBezTo>
                    <a:pt x="299" y="688"/>
                    <a:pt x="357" y="813"/>
                    <a:pt x="373" y="945"/>
                  </a:cubicBezTo>
                  <a:cubicBezTo>
                    <a:pt x="379" y="970"/>
                    <a:pt x="359" y="985"/>
                    <a:pt x="334" y="985"/>
                  </a:cubicBezTo>
                  <a:cubicBezTo>
                    <a:pt x="325" y="985"/>
                    <a:pt x="316" y="983"/>
                    <a:pt x="307" y="978"/>
                  </a:cubicBezTo>
                  <a:lnTo>
                    <a:pt x="307" y="978"/>
                  </a:lnTo>
                  <a:cubicBezTo>
                    <a:pt x="340" y="1169"/>
                    <a:pt x="323" y="1360"/>
                    <a:pt x="290" y="1550"/>
                  </a:cubicBezTo>
                  <a:cubicBezTo>
                    <a:pt x="265" y="1732"/>
                    <a:pt x="216" y="1915"/>
                    <a:pt x="183" y="2089"/>
                  </a:cubicBezTo>
                  <a:cubicBezTo>
                    <a:pt x="174" y="2180"/>
                    <a:pt x="158" y="2263"/>
                    <a:pt x="149" y="2354"/>
                  </a:cubicBezTo>
                  <a:cubicBezTo>
                    <a:pt x="141" y="2428"/>
                    <a:pt x="141" y="2528"/>
                    <a:pt x="100" y="2594"/>
                  </a:cubicBezTo>
                  <a:cubicBezTo>
                    <a:pt x="94" y="2610"/>
                    <a:pt x="79" y="2619"/>
                    <a:pt x="62" y="2619"/>
                  </a:cubicBezTo>
                  <a:cubicBezTo>
                    <a:pt x="52" y="2619"/>
                    <a:pt x="42" y="2617"/>
                    <a:pt x="33" y="2611"/>
                  </a:cubicBezTo>
                  <a:cubicBezTo>
                    <a:pt x="17" y="2669"/>
                    <a:pt x="9" y="2727"/>
                    <a:pt x="0" y="2785"/>
                  </a:cubicBezTo>
                  <a:cubicBezTo>
                    <a:pt x="187" y="2803"/>
                    <a:pt x="373" y="2813"/>
                    <a:pt x="560" y="2813"/>
                  </a:cubicBezTo>
                  <a:cubicBezTo>
                    <a:pt x="622" y="2813"/>
                    <a:pt x="684" y="2812"/>
                    <a:pt x="746" y="2810"/>
                  </a:cubicBezTo>
                  <a:cubicBezTo>
                    <a:pt x="961" y="2801"/>
                    <a:pt x="1193" y="2776"/>
                    <a:pt x="1326" y="2619"/>
                  </a:cubicBezTo>
                  <a:cubicBezTo>
                    <a:pt x="1517" y="2404"/>
                    <a:pt x="1442" y="2039"/>
                    <a:pt x="1616" y="1815"/>
                  </a:cubicBezTo>
                  <a:cubicBezTo>
                    <a:pt x="1798" y="1592"/>
                    <a:pt x="2138" y="1600"/>
                    <a:pt x="2387" y="1467"/>
                  </a:cubicBezTo>
                  <a:cubicBezTo>
                    <a:pt x="2726" y="1293"/>
                    <a:pt x="2875" y="829"/>
                    <a:pt x="2710" y="490"/>
                  </a:cubicBezTo>
                  <a:lnTo>
                    <a:pt x="2710" y="490"/>
                  </a:lnTo>
                  <a:cubicBezTo>
                    <a:pt x="2531" y="710"/>
                    <a:pt x="2243" y="831"/>
                    <a:pt x="1957" y="831"/>
                  </a:cubicBezTo>
                  <a:cubicBezTo>
                    <a:pt x="1791" y="831"/>
                    <a:pt x="1626" y="790"/>
                    <a:pt x="1483" y="705"/>
                  </a:cubicBezTo>
                  <a:cubicBezTo>
                    <a:pt x="1434" y="672"/>
                    <a:pt x="1384" y="639"/>
                    <a:pt x="1326" y="639"/>
                  </a:cubicBezTo>
                  <a:cubicBezTo>
                    <a:pt x="1285" y="647"/>
                    <a:pt x="1251" y="664"/>
                    <a:pt x="1210" y="680"/>
                  </a:cubicBezTo>
                  <a:cubicBezTo>
                    <a:pt x="1167" y="698"/>
                    <a:pt x="1123" y="707"/>
                    <a:pt x="1078" y="707"/>
                  </a:cubicBezTo>
                  <a:cubicBezTo>
                    <a:pt x="940" y="707"/>
                    <a:pt x="800" y="627"/>
                    <a:pt x="713" y="514"/>
                  </a:cubicBezTo>
                  <a:cubicBezTo>
                    <a:pt x="597" y="365"/>
                    <a:pt x="547" y="183"/>
                    <a:pt x="497" y="1"/>
                  </a:cubicBezTo>
                  <a:close/>
                </a:path>
              </a:pathLst>
            </a:custGeom>
            <a:solidFill>
              <a:srgbClr val="3B2C27">
                <a:alpha val="4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5489175" y="1656500"/>
              <a:ext cx="150675" cy="49075"/>
            </a:xfrm>
            <a:custGeom>
              <a:rect b="b" l="l" r="r" t="t"/>
              <a:pathLst>
                <a:path extrusionOk="0" h="1963" w="6027">
                  <a:moveTo>
                    <a:pt x="1031" y="1"/>
                  </a:moveTo>
                  <a:cubicBezTo>
                    <a:pt x="956" y="1"/>
                    <a:pt x="907" y="59"/>
                    <a:pt x="907" y="125"/>
                  </a:cubicBezTo>
                  <a:cubicBezTo>
                    <a:pt x="882" y="349"/>
                    <a:pt x="857" y="564"/>
                    <a:pt x="857" y="788"/>
                  </a:cubicBezTo>
                  <a:cubicBezTo>
                    <a:pt x="849" y="746"/>
                    <a:pt x="815" y="705"/>
                    <a:pt x="774" y="705"/>
                  </a:cubicBezTo>
                  <a:lnTo>
                    <a:pt x="757" y="705"/>
                  </a:lnTo>
                  <a:cubicBezTo>
                    <a:pt x="749" y="688"/>
                    <a:pt x="749" y="672"/>
                    <a:pt x="749" y="655"/>
                  </a:cubicBezTo>
                  <a:cubicBezTo>
                    <a:pt x="733" y="589"/>
                    <a:pt x="708" y="523"/>
                    <a:pt x="683" y="465"/>
                  </a:cubicBezTo>
                  <a:cubicBezTo>
                    <a:pt x="657" y="417"/>
                    <a:pt x="613" y="392"/>
                    <a:pt x="570" y="392"/>
                  </a:cubicBezTo>
                  <a:cubicBezTo>
                    <a:pt x="530" y="392"/>
                    <a:pt x="491" y="413"/>
                    <a:pt x="467" y="457"/>
                  </a:cubicBezTo>
                  <a:cubicBezTo>
                    <a:pt x="434" y="506"/>
                    <a:pt x="418" y="548"/>
                    <a:pt x="368" y="589"/>
                  </a:cubicBezTo>
                  <a:cubicBezTo>
                    <a:pt x="343" y="620"/>
                    <a:pt x="246" y="696"/>
                    <a:pt x="183" y="696"/>
                  </a:cubicBezTo>
                  <a:cubicBezTo>
                    <a:pt x="162" y="696"/>
                    <a:pt x="145" y="687"/>
                    <a:pt x="136" y="664"/>
                  </a:cubicBezTo>
                  <a:cubicBezTo>
                    <a:pt x="124" y="638"/>
                    <a:pt x="104" y="627"/>
                    <a:pt x="83" y="627"/>
                  </a:cubicBezTo>
                  <a:cubicBezTo>
                    <a:pt x="43" y="627"/>
                    <a:pt x="1" y="665"/>
                    <a:pt x="12" y="713"/>
                  </a:cubicBezTo>
                  <a:cubicBezTo>
                    <a:pt x="28" y="780"/>
                    <a:pt x="78" y="838"/>
                    <a:pt x="144" y="862"/>
                  </a:cubicBezTo>
                  <a:cubicBezTo>
                    <a:pt x="86" y="970"/>
                    <a:pt x="111" y="1119"/>
                    <a:pt x="202" y="1219"/>
                  </a:cubicBezTo>
                  <a:cubicBezTo>
                    <a:pt x="252" y="1260"/>
                    <a:pt x="310" y="1293"/>
                    <a:pt x="376" y="1302"/>
                  </a:cubicBezTo>
                  <a:cubicBezTo>
                    <a:pt x="393" y="1335"/>
                    <a:pt x="418" y="1360"/>
                    <a:pt x="459" y="1368"/>
                  </a:cubicBezTo>
                  <a:cubicBezTo>
                    <a:pt x="470" y="1370"/>
                    <a:pt x="481" y="1371"/>
                    <a:pt x="491" y="1371"/>
                  </a:cubicBezTo>
                  <a:cubicBezTo>
                    <a:pt x="518" y="1371"/>
                    <a:pt x="543" y="1363"/>
                    <a:pt x="567" y="1351"/>
                  </a:cubicBezTo>
                  <a:cubicBezTo>
                    <a:pt x="575" y="1351"/>
                    <a:pt x="583" y="1351"/>
                    <a:pt x="592" y="1360"/>
                  </a:cubicBezTo>
                  <a:cubicBezTo>
                    <a:pt x="600" y="1368"/>
                    <a:pt x="608" y="1368"/>
                    <a:pt x="625" y="1376"/>
                  </a:cubicBezTo>
                  <a:cubicBezTo>
                    <a:pt x="643" y="1384"/>
                    <a:pt x="663" y="1388"/>
                    <a:pt x="682" y="1388"/>
                  </a:cubicBezTo>
                  <a:cubicBezTo>
                    <a:pt x="723" y="1388"/>
                    <a:pt x="762" y="1371"/>
                    <a:pt x="791" y="1343"/>
                  </a:cubicBezTo>
                  <a:cubicBezTo>
                    <a:pt x="832" y="1302"/>
                    <a:pt x="840" y="1252"/>
                    <a:pt x="849" y="1202"/>
                  </a:cubicBezTo>
                  <a:cubicBezTo>
                    <a:pt x="857" y="1161"/>
                    <a:pt x="865" y="1128"/>
                    <a:pt x="865" y="1086"/>
                  </a:cubicBezTo>
                  <a:cubicBezTo>
                    <a:pt x="865" y="1040"/>
                    <a:pt x="865" y="994"/>
                    <a:pt x="859" y="948"/>
                  </a:cubicBezTo>
                  <a:lnTo>
                    <a:pt x="859" y="948"/>
                  </a:lnTo>
                  <a:cubicBezTo>
                    <a:pt x="886" y="1116"/>
                    <a:pt x="993" y="1229"/>
                    <a:pt x="1155" y="1310"/>
                  </a:cubicBezTo>
                  <a:cubicBezTo>
                    <a:pt x="1561" y="1492"/>
                    <a:pt x="2009" y="1625"/>
                    <a:pt x="2439" y="1741"/>
                  </a:cubicBezTo>
                  <a:cubicBezTo>
                    <a:pt x="2663" y="1799"/>
                    <a:pt x="2895" y="1848"/>
                    <a:pt x="3127" y="1890"/>
                  </a:cubicBezTo>
                  <a:cubicBezTo>
                    <a:pt x="3299" y="1917"/>
                    <a:pt x="3489" y="1962"/>
                    <a:pt x="3672" y="1962"/>
                  </a:cubicBezTo>
                  <a:cubicBezTo>
                    <a:pt x="3709" y="1962"/>
                    <a:pt x="3745" y="1960"/>
                    <a:pt x="3782" y="1956"/>
                  </a:cubicBezTo>
                  <a:cubicBezTo>
                    <a:pt x="3989" y="1940"/>
                    <a:pt x="4155" y="1840"/>
                    <a:pt x="4312" y="1708"/>
                  </a:cubicBezTo>
                  <a:cubicBezTo>
                    <a:pt x="4469" y="1583"/>
                    <a:pt x="4627" y="1476"/>
                    <a:pt x="4809" y="1376"/>
                  </a:cubicBezTo>
                  <a:cubicBezTo>
                    <a:pt x="5198" y="1161"/>
                    <a:pt x="5629" y="987"/>
                    <a:pt x="5961" y="688"/>
                  </a:cubicBezTo>
                  <a:cubicBezTo>
                    <a:pt x="6026" y="630"/>
                    <a:pt x="5976" y="507"/>
                    <a:pt x="5896" y="507"/>
                  </a:cubicBezTo>
                  <a:cubicBezTo>
                    <a:pt x="5885" y="507"/>
                    <a:pt x="5873" y="510"/>
                    <a:pt x="5861" y="515"/>
                  </a:cubicBezTo>
                  <a:cubicBezTo>
                    <a:pt x="5513" y="639"/>
                    <a:pt x="5174" y="771"/>
                    <a:pt x="4826" y="896"/>
                  </a:cubicBezTo>
                  <a:cubicBezTo>
                    <a:pt x="4569" y="995"/>
                    <a:pt x="4312" y="1094"/>
                    <a:pt x="4047" y="1186"/>
                  </a:cubicBezTo>
                  <a:cubicBezTo>
                    <a:pt x="4053" y="1166"/>
                    <a:pt x="4040" y="1147"/>
                    <a:pt x="4018" y="1147"/>
                  </a:cubicBezTo>
                  <a:cubicBezTo>
                    <a:pt x="4012" y="1147"/>
                    <a:pt x="4005" y="1149"/>
                    <a:pt x="3997" y="1152"/>
                  </a:cubicBezTo>
                  <a:cubicBezTo>
                    <a:pt x="3906" y="1202"/>
                    <a:pt x="3790" y="1194"/>
                    <a:pt x="3682" y="1210"/>
                  </a:cubicBezTo>
                  <a:cubicBezTo>
                    <a:pt x="3616" y="1227"/>
                    <a:pt x="3541" y="1244"/>
                    <a:pt x="3475" y="1260"/>
                  </a:cubicBezTo>
                  <a:cubicBezTo>
                    <a:pt x="3409" y="1277"/>
                    <a:pt x="3343" y="1310"/>
                    <a:pt x="3276" y="1326"/>
                  </a:cubicBezTo>
                  <a:cubicBezTo>
                    <a:pt x="3268" y="1335"/>
                    <a:pt x="3260" y="1343"/>
                    <a:pt x="3260" y="1351"/>
                  </a:cubicBezTo>
                  <a:cubicBezTo>
                    <a:pt x="3094" y="1343"/>
                    <a:pt x="2928" y="1318"/>
                    <a:pt x="2771" y="1277"/>
                  </a:cubicBezTo>
                  <a:cubicBezTo>
                    <a:pt x="2439" y="1186"/>
                    <a:pt x="2100" y="1070"/>
                    <a:pt x="1801" y="904"/>
                  </a:cubicBezTo>
                  <a:cubicBezTo>
                    <a:pt x="1661" y="821"/>
                    <a:pt x="1520" y="713"/>
                    <a:pt x="1412" y="589"/>
                  </a:cubicBezTo>
                  <a:cubicBezTo>
                    <a:pt x="1304" y="465"/>
                    <a:pt x="1221" y="266"/>
                    <a:pt x="1279" y="109"/>
                  </a:cubicBezTo>
                  <a:cubicBezTo>
                    <a:pt x="1301" y="60"/>
                    <a:pt x="1260" y="26"/>
                    <a:pt x="1219" y="26"/>
                  </a:cubicBezTo>
                  <a:cubicBezTo>
                    <a:pt x="1197" y="26"/>
                    <a:pt x="1175" y="36"/>
                    <a:pt x="1163" y="59"/>
                  </a:cubicBezTo>
                  <a:cubicBezTo>
                    <a:pt x="1155" y="59"/>
                    <a:pt x="1155" y="67"/>
                    <a:pt x="1147" y="75"/>
                  </a:cubicBezTo>
                  <a:cubicBezTo>
                    <a:pt x="1130" y="34"/>
                    <a:pt x="1081" y="1"/>
                    <a:pt x="1031" y="1"/>
                  </a:cubicBezTo>
                  <a:close/>
                </a:path>
              </a:pathLst>
            </a:custGeom>
            <a:solidFill>
              <a:srgbClr val="3B2C27">
                <a:alpha val="4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5606900" y="1673700"/>
              <a:ext cx="5200" cy="3550"/>
            </a:xfrm>
            <a:custGeom>
              <a:rect b="b" l="l" r="r" t="t"/>
              <a:pathLst>
                <a:path extrusionOk="0" h="142" w="208">
                  <a:moveTo>
                    <a:pt x="150" y="0"/>
                  </a:moveTo>
                  <a:cubicBezTo>
                    <a:pt x="133" y="0"/>
                    <a:pt x="117" y="9"/>
                    <a:pt x="100" y="9"/>
                  </a:cubicBezTo>
                  <a:cubicBezTo>
                    <a:pt x="83" y="17"/>
                    <a:pt x="67" y="17"/>
                    <a:pt x="59" y="25"/>
                  </a:cubicBezTo>
                  <a:cubicBezTo>
                    <a:pt x="42" y="34"/>
                    <a:pt x="25" y="42"/>
                    <a:pt x="17" y="50"/>
                  </a:cubicBezTo>
                  <a:cubicBezTo>
                    <a:pt x="9" y="58"/>
                    <a:pt x="1" y="75"/>
                    <a:pt x="1" y="92"/>
                  </a:cubicBezTo>
                  <a:cubicBezTo>
                    <a:pt x="1" y="100"/>
                    <a:pt x="9" y="116"/>
                    <a:pt x="17" y="125"/>
                  </a:cubicBezTo>
                  <a:cubicBezTo>
                    <a:pt x="25" y="133"/>
                    <a:pt x="42" y="141"/>
                    <a:pt x="50" y="141"/>
                  </a:cubicBezTo>
                  <a:lnTo>
                    <a:pt x="67" y="141"/>
                  </a:lnTo>
                  <a:cubicBezTo>
                    <a:pt x="73" y="136"/>
                    <a:pt x="78" y="134"/>
                    <a:pt x="84" y="131"/>
                  </a:cubicBezTo>
                  <a:lnTo>
                    <a:pt x="84" y="131"/>
                  </a:lnTo>
                  <a:cubicBezTo>
                    <a:pt x="83" y="132"/>
                    <a:pt x="83" y="133"/>
                    <a:pt x="83" y="133"/>
                  </a:cubicBezTo>
                  <a:cubicBezTo>
                    <a:pt x="92" y="125"/>
                    <a:pt x="108" y="116"/>
                    <a:pt x="117" y="108"/>
                  </a:cubicBezTo>
                  <a:cubicBezTo>
                    <a:pt x="133" y="100"/>
                    <a:pt x="141" y="92"/>
                    <a:pt x="158" y="92"/>
                  </a:cubicBezTo>
                  <a:cubicBezTo>
                    <a:pt x="158" y="83"/>
                    <a:pt x="166" y="83"/>
                    <a:pt x="175" y="75"/>
                  </a:cubicBezTo>
                  <a:cubicBezTo>
                    <a:pt x="183" y="75"/>
                    <a:pt x="191" y="67"/>
                    <a:pt x="199" y="67"/>
                  </a:cubicBezTo>
                  <a:cubicBezTo>
                    <a:pt x="208" y="58"/>
                    <a:pt x="208" y="50"/>
                    <a:pt x="208" y="34"/>
                  </a:cubicBezTo>
                  <a:cubicBezTo>
                    <a:pt x="208" y="25"/>
                    <a:pt x="199" y="17"/>
                    <a:pt x="191" y="9"/>
                  </a:cubicBezTo>
                  <a:lnTo>
                    <a:pt x="191" y="17"/>
                  </a:lnTo>
                  <a:cubicBezTo>
                    <a:pt x="175" y="9"/>
                    <a:pt x="158" y="0"/>
                    <a:pt x="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5579350" y="1677025"/>
              <a:ext cx="9150" cy="3800"/>
            </a:xfrm>
            <a:custGeom>
              <a:rect b="b" l="l" r="r" t="t"/>
              <a:pathLst>
                <a:path extrusionOk="0" h="152" w="366">
                  <a:moveTo>
                    <a:pt x="316" y="0"/>
                  </a:moveTo>
                  <a:cubicBezTo>
                    <a:pt x="274" y="0"/>
                    <a:pt x="224" y="17"/>
                    <a:pt x="175" y="25"/>
                  </a:cubicBezTo>
                  <a:cubicBezTo>
                    <a:pt x="133" y="41"/>
                    <a:pt x="84" y="50"/>
                    <a:pt x="42" y="66"/>
                  </a:cubicBezTo>
                  <a:cubicBezTo>
                    <a:pt x="17" y="75"/>
                    <a:pt x="1" y="99"/>
                    <a:pt x="9" y="116"/>
                  </a:cubicBezTo>
                  <a:cubicBezTo>
                    <a:pt x="16" y="137"/>
                    <a:pt x="34" y="151"/>
                    <a:pt x="54" y="151"/>
                  </a:cubicBezTo>
                  <a:cubicBezTo>
                    <a:pt x="58" y="151"/>
                    <a:pt x="63" y="151"/>
                    <a:pt x="67" y="149"/>
                  </a:cubicBezTo>
                  <a:cubicBezTo>
                    <a:pt x="108" y="133"/>
                    <a:pt x="158" y="124"/>
                    <a:pt x="200" y="116"/>
                  </a:cubicBezTo>
                  <a:cubicBezTo>
                    <a:pt x="249" y="99"/>
                    <a:pt x="291" y="83"/>
                    <a:pt x="332" y="66"/>
                  </a:cubicBezTo>
                  <a:cubicBezTo>
                    <a:pt x="365" y="50"/>
                    <a:pt x="349" y="0"/>
                    <a:pt x="3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5583900" y="1680125"/>
              <a:ext cx="250" cy="225"/>
            </a:xfrm>
            <a:custGeom>
              <a:rect b="b" l="l" r="r" t="t"/>
              <a:pathLst>
                <a:path extrusionOk="0" h="9" w="10">
                  <a:moveTo>
                    <a:pt x="9" y="0"/>
                  </a:moveTo>
                  <a:cubicBezTo>
                    <a:pt x="9" y="0"/>
                    <a:pt x="1" y="9"/>
                    <a:pt x="9" y="9"/>
                  </a:cubicBezTo>
                  <a:cubicBezTo>
                    <a:pt x="9" y="9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5491950" y="1617950"/>
              <a:ext cx="50350" cy="16425"/>
            </a:xfrm>
            <a:custGeom>
              <a:rect b="b" l="l" r="r" t="t"/>
              <a:pathLst>
                <a:path extrusionOk="0" h="657" w="2014">
                  <a:moveTo>
                    <a:pt x="774" y="1"/>
                  </a:moveTo>
                  <a:cubicBezTo>
                    <a:pt x="760" y="1"/>
                    <a:pt x="745" y="4"/>
                    <a:pt x="729" y="10"/>
                  </a:cubicBezTo>
                  <a:cubicBezTo>
                    <a:pt x="721" y="10"/>
                    <a:pt x="713" y="18"/>
                    <a:pt x="696" y="18"/>
                  </a:cubicBezTo>
                  <a:cubicBezTo>
                    <a:pt x="688" y="27"/>
                    <a:pt x="680" y="35"/>
                    <a:pt x="671" y="35"/>
                  </a:cubicBezTo>
                  <a:cubicBezTo>
                    <a:pt x="555" y="93"/>
                    <a:pt x="439" y="143"/>
                    <a:pt x="332" y="209"/>
                  </a:cubicBezTo>
                  <a:cubicBezTo>
                    <a:pt x="290" y="225"/>
                    <a:pt x="274" y="267"/>
                    <a:pt x="265" y="300"/>
                  </a:cubicBezTo>
                  <a:cubicBezTo>
                    <a:pt x="240" y="300"/>
                    <a:pt x="207" y="308"/>
                    <a:pt x="182" y="308"/>
                  </a:cubicBezTo>
                  <a:cubicBezTo>
                    <a:pt x="42" y="308"/>
                    <a:pt x="0" y="532"/>
                    <a:pt x="149" y="557"/>
                  </a:cubicBezTo>
                  <a:cubicBezTo>
                    <a:pt x="456" y="623"/>
                    <a:pt x="771" y="656"/>
                    <a:pt x="1086" y="656"/>
                  </a:cubicBezTo>
                  <a:cubicBezTo>
                    <a:pt x="1367" y="656"/>
                    <a:pt x="1699" y="656"/>
                    <a:pt x="1939" y="507"/>
                  </a:cubicBezTo>
                  <a:cubicBezTo>
                    <a:pt x="1997" y="474"/>
                    <a:pt x="2014" y="391"/>
                    <a:pt x="1972" y="333"/>
                  </a:cubicBezTo>
                  <a:lnTo>
                    <a:pt x="1972" y="333"/>
                  </a:lnTo>
                  <a:lnTo>
                    <a:pt x="1972" y="341"/>
                  </a:lnTo>
                  <a:cubicBezTo>
                    <a:pt x="1972" y="283"/>
                    <a:pt x="1931" y="225"/>
                    <a:pt x="1864" y="225"/>
                  </a:cubicBezTo>
                  <a:lnTo>
                    <a:pt x="1434" y="234"/>
                  </a:lnTo>
                  <a:cubicBezTo>
                    <a:pt x="1384" y="234"/>
                    <a:pt x="1334" y="225"/>
                    <a:pt x="1284" y="225"/>
                  </a:cubicBezTo>
                  <a:cubicBezTo>
                    <a:pt x="1152" y="225"/>
                    <a:pt x="1011" y="225"/>
                    <a:pt x="878" y="217"/>
                  </a:cubicBezTo>
                  <a:cubicBezTo>
                    <a:pt x="936" y="137"/>
                    <a:pt x="874" y="1"/>
                    <a:pt x="774" y="1"/>
                  </a:cubicBezTo>
                  <a:close/>
                </a:path>
              </a:pathLst>
            </a:custGeom>
            <a:solidFill>
              <a:srgbClr val="3B2C27">
                <a:alpha val="4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5520125" y="1568250"/>
              <a:ext cx="26650" cy="25250"/>
            </a:xfrm>
            <a:custGeom>
              <a:rect b="b" l="l" r="r" t="t"/>
              <a:pathLst>
                <a:path extrusionOk="0" h="1010" w="1066">
                  <a:moveTo>
                    <a:pt x="389" y="1"/>
                  </a:moveTo>
                  <a:cubicBezTo>
                    <a:pt x="359" y="1"/>
                    <a:pt x="329" y="3"/>
                    <a:pt x="298" y="9"/>
                  </a:cubicBezTo>
                  <a:cubicBezTo>
                    <a:pt x="191" y="34"/>
                    <a:pt x="191" y="208"/>
                    <a:pt x="298" y="225"/>
                  </a:cubicBezTo>
                  <a:cubicBezTo>
                    <a:pt x="310" y="231"/>
                    <a:pt x="322" y="237"/>
                    <a:pt x="333" y="240"/>
                  </a:cubicBezTo>
                  <a:lnTo>
                    <a:pt x="333" y="240"/>
                  </a:lnTo>
                  <a:cubicBezTo>
                    <a:pt x="281" y="233"/>
                    <a:pt x="235" y="232"/>
                    <a:pt x="182" y="225"/>
                  </a:cubicBezTo>
                  <a:cubicBezTo>
                    <a:pt x="141" y="225"/>
                    <a:pt x="99" y="266"/>
                    <a:pt x="91" y="308"/>
                  </a:cubicBezTo>
                  <a:cubicBezTo>
                    <a:pt x="91" y="349"/>
                    <a:pt x="99" y="382"/>
                    <a:pt x="133" y="399"/>
                  </a:cubicBezTo>
                  <a:cubicBezTo>
                    <a:pt x="116" y="432"/>
                    <a:pt x="124" y="465"/>
                    <a:pt x="149" y="490"/>
                  </a:cubicBezTo>
                  <a:cubicBezTo>
                    <a:pt x="108" y="498"/>
                    <a:pt x="66" y="515"/>
                    <a:pt x="50" y="556"/>
                  </a:cubicBezTo>
                  <a:cubicBezTo>
                    <a:pt x="0" y="631"/>
                    <a:pt x="33" y="705"/>
                    <a:pt x="99" y="755"/>
                  </a:cubicBezTo>
                  <a:cubicBezTo>
                    <a:pt x="141" y="788"/>
                    <a:pt x="191" y="813"/>
                    <a:pt x="240" y="830"/>
                  </a:cubicBezTo>
                  <a:cubicBezTo>
                    <a:pt x="174" y="879"/>
                    <a:pt x="199" y="995"/>
                    <a:pt x="298" y="1004"/>
                  </a:cubicBezTo>
                  <a:cubicBezTo>
                    <a:pt x="327" y="1008"/>
                    <a:pt x="356" y="1010"/>
                    <a:pt x="385" y="1010"/>
                  </a:cubicBezTo>
                  <a:cubicBezTo>
                    <a:pt x="414" y="1010"/>
                    <a:pt x="443" y="1008"/>
                    <a:pt x="472" y="1004"/>
                  </a:cubicBezTo>
                  <a:cubicBezTo>
                    <a:pt x="563" y="1004"/>
                    <a:pt x="655" y="995"/>
                    <a:pt x="754" y="995"/>
                  </a:cubicBezTo>
                  <a:cubicBezTo>
                    <a:pt x="820" y="995"/>
                    <a:pt x="862" y="921"/>
                    <a:pt x="845" y="863"/>
                  </a:cubicBezTo>
                  <a:cubicBezTo>
                    <a:pt x="845" y="863"/>
                    <a:pt x="853" y="855"/>
                    <a:pt x="862" y="855"/>
                  </a:cubicBezTo>
                  <a:cubicBezTo>
                    <a:pt x="870" y="863"/>
                    <a:pt x="878" y="879"/>
                    <a:pt x="878" y="896"/>
                  </a:cubicBezTo>
                  <a:cubicBezTo>
                    <a:pt x="894" y="931"/>
                    <a:pt x="926" y="947"/>
                    <a:pt x="959" y="947"/>
                  </a:cubicBezTo>
                  <a:cubicBezTo>
                    <a:pt x="1011" y="947"/>
                    <a:pt x="1066" y="907"/>
                    <a:pt x="1061" y="846"/>
                  </a:cubicBezTo>
                  <a:cubicBezTo>
                    <a:pt x="1044" y="631"/>
                    <a:pt x="978" y="407"/>
                    <a:pt x="845" y="233"/>
                  </a:cubicBezTo>
                  <a:cubicBezTo>
                    <a:pt x="732" y="99"/>
                    <a:pt x="564" y="1"/>
                    <a:pt x="389" y="1"/>
                  </a:cubicBezTo>
                  <a:close/>
                </a:path>
              </a:pathLst>
            </a:custGeom>
            <a:solidFill>
              <a:srgbClr val="3B2C27">
                <a:alpha val="4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5603800" y="1582500"/>
              <a:ext cx="43275" cy="28200"/>
            </a:xfrm>
            <a:custGeom>
              <a:rect b="b" l="l" r="r" t="t"/>
              <a:pathLst>
                <a:path extrusionOk="0" h="1128" w="1731">
                  <a:moveTo>
                    <a:pt x="1245" y="1"/>
                  </a:moveTo>
                  <a:cubicBezTo>
                    <a:pt x="1236" y="1"/>
                    <a:pt x="1227" y="2"/>
                    <a:pt x="1218" y="3"/>
                  </a:cubicBezTo>
                  <a:cubicBezTo>
                    <a:pt x="953" y="44"/>
                    <a:pt x="696" y="127"/>
                    <a:pt x="448" y="243"/>
                  </a:cubicBezTo>
                  <a:cubicBezTo>
                    <a:pt x="398" y="268"/>
                    <a:pt x="381" y="309"/>
                    <a:pt x="398" y="351"/>
                  </a:cubicBezTo>
                  <a:cubicBezTo>
                    <a:pt x="290" y="384"/>
                    <a:pt x="191" y="425"/>
                    <a:pt x="100" y="475"/>
                  </a:cubicBezTo>
                  <a:cubicBezTo>
                    <a:pt x="0" y="533"/>
                    <a:pt x="50" y="666"/>
                    <a:pt x="149" y="666"/>
                  </a:cubicBezTo>
                  <a:cubicBezTo>
                    <a:pt x="207" y="674"/>
                    <a:pt x="274" y="674"/>
                    <a:pt x="332" y="674"/>
                  </a:cubicBezTo>
                  <a:cubicBezTo>
                    <a:pt x="351" y="700"/>
                    <a:pt x="381" y="721"/>
                    <a:pt x="416" y="721"/>
                  </a:cubicBezTo>
                  <a:cubicBezTo>
                    <a:pt x="426" y="721"/>
                    <a:pt x="437" y="719"/>
                    <a:pt x="448" y="715"/>
                  </a:cubicBezTo>
                  <a:cubicBezTo>
                    <a:pt x="473" y="707"/>
                    <a:pt x="489" y="699"/>
                    <a:pt x="514" y="699"/>
                  </a:cubicBezTo>
                  <a:cubicBezTo>
                    <a:pt x="506" y="699"/>
                    <a:pt x="497" y="707"/>
                    <a:pt x="489" y="715"/>
                  </a:cubicBezTo>
                  <a:cubicBezTo>
                    <a:pt x="481" y="724"/>
                    <a:pt x="473" y="740"/>
                    <a:pt x="464" y="749"/>
                  </a:cubicBezTo>
                  <a:cubicBezTo>
                    <a:pt x="415" y="773"/>
                    <a:pt x="357" y="798"/>
                    <a:pt x="307" y="823"/>
                  </a:cubicBezTo>
                  <a:cubicBezTo>
                    <a:pt x="243" y="863"/>
                    <a:pt x="286" y="948"/>
                    <a:pt x="355" y="948"/>
                  </a:cubicBezTo>
                  <a:cubicBezTo>
                    <a:pt x="359" y="948"/>
                    <a:pt x="362" y="948"/>
                    <a:pt x="365" y="947"/>
                  </a:cubicBezTo>
                  <a:cubicBezTo>
                    <a:pt x="431" y="939"/>
                    <a:pt x="489" y="923"/>
                    <a:pt x="555" y="906"/>
                  </a:cubicBezTo>
                  <a:lnTo>
                    <a:pt x="580" y="906"/>
                  </a:lnTo>
                  <a:cubicBezTo>
                    <a:pt x="572" y="914"/>
                    <a:pt x="572" y="914"/>
                    <a:pt x="572" y="914"/>
                  </a:cubicBezTo>
                  <a:cubicBezTo>
                    <a:pt x="483" y="974"/>
                    <a:pt x="521" y="1127"/>
                    <a:pt x="620" y="1127"/>
                  </a:cubicBezTo>
                  <a:cubicBezTo>
                    <a:pt x="631" y="1127"/>
                    <a:pt x="642" y="1126"/>
                    <a:pt x="655" y="1121"/>
                  </a:cubicBezTo>
                  <a:cubicBezTo>
                    <a:pt x="812" y="1063"/>
                    <a:pt x="961" y="1005"/>
                    <a:pt x="1102" y="931"/>
                  </a:cubicBezTo>
                  <a:cubicBezTo>
                    <a:pt x="1185" y="889"/>
                    <a:pt x="1343" y="840"/>
                    <a:pt x="1392" y="740"/>
                  </a:cubicBezTo>
                  <a:cubicBezTo>
                    <a:pt x="1417" y="732"/>
                    <a:pt x="1442" y="715"/>
                    <a:pt x="1467" y="707"/>
                  </a:cubicBezTo>
                  <a:cubicBezTo>
                    <a:pt x="1564" y="675"/>
                    <a:pt x="1566" y="500"/>
                    <a:pt x="1442" y="500"/>
                  </a:cubicBezTo>
                  <a:cubicBezTo>
                    <a:pt x="1440" y="500"/>
                    <a:pt x="1437" y="500"/>
                    <a:pt x="1434" y="500"/>
                  </a:cubicBezTo>
                  <a:lnTo>
                    <a:pt x="1417" y="500"/>
                  </a:lnTo>
                  <a:cubicBezTo>
                    <a:pt x="1425" y="475"/>
                    <a:pt x="1425" y="442"/>
                    <a:pt x="1409" y="409"/>
                  </a:cubicBezTo>
                  <a:cubicBezTo>
                    <a:pt x="1409" y="401"/>
                    <a:pt x="1409" y="392"/>
                    <a:pt x="1409" y="392"/>
                  </a:cubicBezTo>
                  <a:cubicBezTo>
                    <a:pt x="1500" y="384"/>
                    <a:pt x="1591" y="367"/>
                    <a:pt x="1666" y="309"/>
                  </a:cubicBezTo>
                  <a:cubicBezTo>
                    <a:pt x="1730" y="261"/>
                    <a:pt x="1724" y="135"/>
                    <a:pt x="1633" y="135"/>
                  </a:cubicBezTo>
                  <a:cubicBezTo>
                    <a:pt x="1630" y="135"/>
                    <a:pt x="1627" y="135"/>
                    <a:pt x="1624" y="135"/>
                  </a:cubicBezTo>
                  <a:cubicBezTo>
                    <a:pt x="1525" y="135"/>
                    <a:pt x="1434" y="144"/>
                    <a:pt x="1343" y="144"/>
                  </a:cubicBezTo>
                  <a:cubicBezTo>
                    <a:pt x="1351" y="127"/>
                    <a:pt x="1359" y="94"/>
                    <a:pt x="1351" y="77"/>
                  </a:cubicBezTo>
                  <a:cubicBezTo>
                    <a:pt x="1337" y="21"/>
                    <a:pt x="1293" y="1"/>
                    <a:pt x="1245" y="1"/>
                  </a:cubicBezTo>
                  <a:close/>
                </a:path>
              </a:pathLst>
            </a:custGeom>
            <a:solidFill>
              <a:srgbClr val="3B2C27">
                <a:alpha val="4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5567550" y="1681000"/>
              <a:ext cx="72925" cy="53450"/>
            </a:xfrm>
            <a:custGeom>
              <a:rect b="b" l="l" r="r" t="t"/>
              <a:pathLst>
                <a:path extrusionOk="0" h="2138" w="2917">
                  <a:moveTo>
                    <a:pt x="456" y="1780"/>
                  </a:moveTo>
                  <a:lnTo>
                    <a:pt x="456" y="1780"/>
                  </a:lnTo>
                  <a:cubicBezTo>
                    <a:pt x="415" y="1813"/>
                    <a:pt x="365" y="1838"/>
                    <a:pt x="315" y="1871"/>
                  </a:cubicBezTo>
                  <a:cubicBezTo>
                    <a:pt x="299" y="1879"/>
                    <a:pt x="282" y="1896"/>
                    <a:pt x="274" y="1912"/>
                  </a:cubicBezTo>
                  <a:cubicBezTo>
                    <a:pt x="257" y="1912"/>
                    <a:pt x="232" y="1921"/>
                    <a:pt x="216" y="1921"/>
                  </a:cubicBezTo>
                  <a:cubicBezTo>
                    <a:pt x="224" y="1896"/>
                    <a:pt x="249" y="1863"/>
                    <a:pt x="274" y="1846"/>
                  </a:cubicBezTo>
                  <a:cubicBezTo>
                    <a:pt x="299" y="1846"/>
                    <a:pt x="324" y="1838"/>
                    <a:pt x="348" y="1830"/>
                  </a:cubicBezTo>
                  <a:cubicBezTo>
                    <a:pt x="373" y="1821"/>
                    <a:pt x="406" y="1805"/>
                    <a:pt x="431" y="1788"/>
                  </a:cubicBezTo>
                  <a:cubicBezTo>
                    <a:pt x="440" y="1788"/>
                    <a:pt x="448" y="1780"/>
                    <a:pt x="456" y="1780"/>
                  </a:cubicBezTo>
                  <a:close/>
                  <a:moveTo>
                    <a:pt x="2774" y="0"/>
                  </a:moveTo>
                  <a:cubicBezTo>
                    <a:pt x="2739" y="0"/>
                    <a:pt x="2704" y="15"/>
                    <a:pt x="2685" y="48"/>
                  </a:cubicBezTo>
                  <a:cubicBezTo>
                    <a:pt x="2420" y="454"/>
                    <a:pt x="2030" y="752"/>
                    <a:pt x="1641" y="1018"/>
                  </a:cubicBezTo>
                  <a:cubicBezTo>
                    <a:pt x="1276" y="1266"/>
                    <a:pt x="904" y="1498"/>
                    <a:pt x="539" y="1730"/>
                  </a:cubicBezTo>
                  <a:cubicBezTo>
                    <a:pt x="580" y="1697"/>
                    <a:pt x="614" y="1664"/>
                    <a:pt x="638" y="1631"/>
                  </a:cubicBezTo>
                  <a:cubicBezTo>
                    <a:pt x="688" y="1581"/>
                    <a:pt x="738" y="1515"/>
                    <a:pt x="754" y="1440"/>
                  </a:cubicBezTo>
                  <a:cubicBezTo>
                    <a:pt x="796" y="1390"/>
                    <a:pt x="829" y="1341"/>
                    <a:pt x="854" y="1283"/>
                  </a:cubicBezTo>
                  <a:cubicBezTo>
                    <a:pt x="879" y="1233"/>
                    <a:pt x="870" y="1183"/>
                    <a:pt x="829" y="1150"/>
                  </a:cubicBezTo>
                  <a:cubicBezTo>
                    <a:pt x="809" y="1135"/>
                    <a:pt x="786" y="1126"/>
                    <a:pt x="764" y="1126"/>
                  </a:cubicBezTo>
                  <a:cubicBezTo>
                    <a:pt x="738" y="1126"/>
                    <a:pt x="714" y="1137"/>
                    <a:pt x="696" y="1158"/>
                  </a:cubicBezTo>
                  <a:cubicBezTo>
                    <a:pt x="672" y="1183"/>
                    <a:pt x="647" y="1200"/>
                    <a:pt x="622" y="1225"/>
                  </a:cubicBezTo>
                  <a:cubicBezTo>
                    <a:pt x="605" y="1225"/>
                    <a:pt x="589" y="1233"/>
                    <a:pt x="572" y="1241"/>
                  </a:cubicBezTo>
                  <a:cubicBezTo>
                    <a:pt x="440" y="1332"/>
                    <a:pt x="332" y="1448"/>
                    <a:pt x="241" y="1581"/>
                  </a:cubicBezTo>
                  <a:cubicBezTo>
                    <a:pt x="241" y="1589"/>
                    <a:pt x="232" y="1598"/>
                    <a:pt x="232" y="1606"/>
                  </a:cubicBezTo>
                  <a:cubicBezTo>
                    <a:pt x="216" y="1631"/>
                    <a:pt x="208" y="1656"/>
                    <a:pt x="191" y="1672"/>
                  </a:cubicBezTo>
                  <a:cubicBezTo>
                    <a:pt x="183" y="1697"/>
                    <a:pt x="174" y="1722"/>
                    <a:pt x="183" y="1747"/>
                  </a:cubicBezTo>
                  <a:cubicBezTo>
                    <a:pt x="75" y="1805"/>
                    <a:pt x="0" y="1912"/>
                    <a:pt x="9" y="2037"/>
                  </a:cubicBezTo>
                  <a:cubicBezTo>
                    <a:pt x="9" y="2090"/>
                    <a:pt x="44" y="2137"/>
                    <a:pt x="96" y="2137"/>
                  </a:cubicBezTo>
                  <a:cubicBezTo>
                    <a:pt x="100" y="2137"/>
                    <a:pt x="104" y="2137"/>
                    <a:pt x="108" y="2136"/>
                  </a:cubicBezTo>
                  <a:cubicBezTo>
                    <a:pt x="191" y="2136"/>
                    <a:pt x="274" y="2128"/>
                    <a:pt x="348" y="2120"/>
                  </a:cubicBezTo>
                  <a:cubicBezTo>
                    <a:pt x="361" y="2123"/>
                    <a:pt x="373" y="2125"/>
                    <a:pt x="385" y="2125"/>
                  </a:cubicBezTo>
                  <a:cubicBezTo>
                    <a:pt x="407" y="2125"/>
                    <a:pt x="430" y="2119"/>
                    <a:pt x="456" y="2103"/>
                  </a:cubicBezTo>
                  <a:cubicBezTo>
                    <a:pt x="456" y="2103"/>
                    <a:pt x="456" y="2095"/>
                    <a:pt x="464" y="2095"/>
                  </a:cubicBezTo>
                  <a:cubicBezTo>
                    <a:pt x="928" y="1995"/>
                    <a:pt x="1343" y="1705"/>
                    <a:pt x="1715" y="1415"/>
                  </a:cubicBezTo>
                  <a:cubicBezTo>
                    <a:pt x="2163" y="1067"/>
                    <a:pt x="2652" y="703"/>
                    <a:pt x="2875" y="164"/>
                  </a:cubicBezTo>
                  <a:cubicBezTo>
                    <a:pt x="2875" y="156"/>
                    <a:pt x="2884" y="148"/>
                    <a:pt x="2884" y="139"/>
                  </a:cubicBezTo>
                  <a:cubicBezTo>
                    <a:pt x="2917" y="57"/>
                    <a:pt x="2844" y="0"/>
                    <a:pt x="2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5515800" y="1693100"/>
              <a:ext cx="12625" cy="14075"/>
            </a:xfrm>
            <a:custGeom>
              <a:rect b="b" l="l" r="r" t="t"/>
              <a:pathLst>
                <a:path extrusionOk="0" h="563" w="505">
                  <a:moveTo>
                    <a:pt x="418" y="0"/>
                  </a:moveTo>
                  <a:cubicBezTo>
                    <a:pt x="411" y="0"/>
                    <a:pt x="403" y="1"/>
                    <a:pt x="397" y="3"/>
                  </a:cubicBezTo>
                  <a:cubicBezTo>
                    <a:pt x="322" y="28"/>
                    <a:pt x="256" y="78"/>
                    <a:pt x="206" y="136"/>
                  </a:cubicBezTo>
                  <a:cubicBezTo>
                    <a:pt x="181" y="169"/>
                    <a:pt x="156" y="210"/>
                    <a:pt x="140" y="244"/>
                  </a:cubicBezTo>
                  <a:cubicBezTo>
                    <a:pt x="123" y="260"/>
                    <a:pt x="107" y="277"/>
                    <a:pt x="90" y="293"/>
                  </a:cubicBezTo>
                  <a:cubicBezTo>
                    <a:pt x="65" y="318"/>
                    <a:pt x="49" y="343"/>
                    <a:pt x="32" y="376"/>
                  </a:cubicBezTo>
                  <a:cubicBezTo>
                    <a:pt x="16" y="409"/>
                    <a:pt x="7" y="451"/>
                    <a:pt x="7" y="492"/>
                  </a:cubicBezTo>
                  <a:cubicBezTo>
                    <a:pt x="0" y="527"/>
                    <a:pt x="41" y="562"/>
                    <a:pt x="73" y="562"/>
                  </a:cubicBezTo>
                  <a:cubicBezTo>
                    <a:pt x="79" y="562"/>
                    <a:pt x="85" y="561"/>
                    <a:pt x="90" y="558"/>
                  </a:cubicBezTo>
                  <a:cubicBezTo>
                    <a:pt x="140" y="534"/>
                    <a:pt x="190" y="509"/>
                    <a:pt x="223" y="476"/>
                  </a:cubicBezTo>
                  <a:cubicBezTo>
                    <a:pt x="239" y="467"/>
                    <a:pt x="248" y="451"/>
                    <a:pt x="264" y="442"/>
                  </a:cubicBezTo>
                  <a:cubicBezTo>
                    <a:pt x="272" y="434"/>
                    <a:pt x="289" y="434"/>
                    <a:pt x="297" y="426"/>
                  </a:cubicBezTo>
                  <a:cubicBezTo>
                    <a:pt x="322" y="409"/>
                    <a:pt x="347" y="393"/>
                    <a:pt x="364" y="376"/>
                  </a:cubicBezTo>
                  <a:cubicBezTo>
                    <a:pt x="397" y="343"/>
                    <a:pt x="413" y="310"/>
                    <a:pt x="430" y="268"/>
                  </a:cubicBezTo>
                  <a:cubicBezTo>
                    <a:pt x="446" y="244"/>
                    <a:pt x="455" y="219"/>
                    <a:pt x="471" y="186"/>
                  </a:cubicBezTo>
                  <a:cubicBezTo>
                    <a:pt x="471" y="177"/>
                    <a:pt x="480" y="169"/>
                    <a:pt x="480" y="161"/>
                  </a:cubicBezTo>
                  <a:cubicBezTo>
                    <a:pt x="488" y="144"/>
                    <a:pt x="496" y="128"/>
                    <a:pt x="496" y="103"/>
                  </a:cubicBezTo>
                  <a:cubicBezTo>
                    <a:pt x="504" y="78"/>
                    <a:pt x="496" y="45"/>
                    <a:pt x="480" y="28"/>
                  </a:cubicBezTo>
                  <a:lnTo>
                    <a:pt x="480" y="20"/>
                  </a:lnTo>
                  <a:cubicBezTo>
                    <a:pt x="461" y="8"/>
                    <a:pt x="439" y="0"/>
                    <a:pt x="4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5612700" y="1704325"/>
              <a:ext cx="16800" cy="14575"/>
            </a:xfrm>
            <a:custGeom>
              <a:rect b="b" l="l" r="r" t="t"/>
              <a:pathLst>
                <a:path extrusionOk="0" h="583" w="672">
                  <a:moveTo>
                    <a:pt x="594" y="0"/>
                  </a:moveTo>
                  <a:cubicBezTo>
                    <a:pt x="579" y="0"/>
                    <a:pt x="562" y="5"/>
                    <a:pt x="547" y="10"/>
                  </a:cubicBezTo>
                  <a:cubicBezTo>
                    <a:pt x="523" y="27"/>
                    <a:pt x="498" y="43"/>
                    <a:pt x="465" y="68"/>
                  </a:cubicBezTo>
                  <a:cubicBezTo>
                    <a:pt x="448" y="85"/>
                    <a:pt x="423" y="109"/>
                    <a:pt x="407" y="126"/>
                  </a:cubicBezTo>
                  <a:cubicBezTo>
                    <a:pt x="365" y="167"/>
                    <a:pt x="324" y="209"/>
                    <a:pt x="274" y="250"/>
                  </a:cubicBezTo>
                  <a:cubicBezTo>
                    <a:pt x="233" y="283"/>
                    <a:pt x="191" y="317"/>
                    <a:pt x="150" y="366"/>
                  </a:cubicBezTo>
                  <a:cubicBezTo>
                    <a:pt x="108" y="408"/>
                    <a:pt x="67" y="449"/>
                    <a:pt x="17" y="482"/>
                  </a:cubicBezTo>
                  <a:cubicBezTo>
                    <a:pt x="1" y="499"/>
                    <a:pt x="1" y="540"/>
                    <a:pt x="17" y="557"/>
                  </a:cubicBezTo>
                  <a:cubicBezTo>
                    <a:pt x="28" y="573"/>
                    <a:pt x="46" y="582"/>
                    <a:pt x="63" y="582"/>
                  </a:cubicBezTo>
                  <a:cubicBezTo>
                    <a:pt x="73" y="582"/>
                    <a:pt x="83" y="579"/>
                    <a:pt x="92" y="573"/>
                  </a:cubicBezTo>
                  <a:cubicBezTo>
                    <a:pt x="150" y="549"/>
                    <a:pt x="199" y="524"/>
                    <a:pt x="257" y="499"/>
                  </a:cubicBezTo>
                  <a:cubicBezTo>
                    <a:pt x="315" y="466"/>
                    <a:pt x="365" y="424"/>
                    <a:pt x="415" y="383"/>
                  </a:cubicBezTo>
                  <a:cubicBezTo>
                    <a:pt x="456" y="350"/>
                    <a:pt x="498" y="308"/>
                    <a:pt x="547" y="267"/>
                  </a:cubicBezTo>
                  <a:cubicBezTo>
                    <a:pt x="564" y="250"/>
                    <a:pt x="589" y="225"/>
                    <a:pt x="605" y="201"/>
                  </a:cubicBezTo>
                  <a:cubicBezTo>
                    <a:pt x="622" y="184"/>
                    <a:pt x="639" y="159"/>
                    <a:pt x="647" y="134"/>
                  </a:cubicBezTo>
                  <a:cubicBezTo>
                    <a:pt x="655" y="126"/>
                    <a:pt x="655" y="109"/>
                    <a:pt x="663" y="93"/>
                  </a:cubicBezTo>
                  <a:cubicBezTo>
                    <a:pt x="672" y="76"/>
                    <a:pt x="655" y="43"/>
                    <a:pt x="639" y="27"/>
                  </a:cubicBezTo>
                  <a:cubicBezTo>
                    <a:pt x="639" y="27"/>
                    <a:pt x="630" y="18"/>
                    <a:pt x="622" y="10"/>
                  </a:cubicBezTo>
                  <a:cubicBezTo>
                    <a:pt x="615" y="3"/>
                    <a:pt x="605" y="0"/>
                    <a:pt x="5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5632375" y="1694825"/>
              <a:ext cx="5000" cy="5825"/>
            </a:xfrm>
            <a:custGeom>
              <a:rect b="b" l="l" r="r" t="t"/>
              <a:pathLst>
                <a:path extrusionOk="0" h="233" w="200">
                  <a:moveTo>
                    <a:pt x="150" y="1"/>
                  </a:moveTo>
                  <a:cubicBezTo>
                    <a:pt x="142" y="9"/>
                    <a:pt x="133" y="9"/>
                    <a:pt x="125" y="17"/>
                  </a:cubicBezTo>
                  <a:cubicBezTo>
                    <a:pt x="117" y="17"/>
                    <a:pt x="117" y="17"/>
                    <a:pt x="108" y="25"/>
                  </a:cubicBezTo>
                  <a:cubicBezTo>
                    <a:pt x="92" y="34"/>
                    <a:pt x="84" y="42"/>
                    <a:pt x="75" y="50"/>
                  </a:cubicBezTo>
                  <a:cubicBezTo>
                    <a:pt x="59" y="59"/>
                    <a:pt x="50" y="67"/>
                    <a:pt x="42" y="83"/>
                  </a:cubicBezTo>
                  <a:cubicBezTo>
                    <a:pt x="42" y="92"/>
                    <a:pt x="34" y="100"/>
                    <a:pt x="26" y="108"/>
                  </a:cubicBezTo>
                  <a:cubicBezTo>
                    <a:pt x="17" y="117"/>
                    <a:pt x="9" y="125"/>
                    <a:pt x="1" y="141"/>
                  </a:cubicBezTo>
                  <a:cubicBezTo>
                    <a:pt x="1" y="150"/>
                    <a:pt x="1" y="158"/>
                    <a:pt x="1" y="158"/>
                  </a:cubicBezTo>
                  <a:cubicBezTo>
                    <a:pt x="1" y="175"/>
                    <a:pt x="1" y="183"/>
                    <a:pt x="9" y="199"/>
                  </a:cubicBezTo>
                  <a:cubicBezTo>
                    <a:pt x="17" y="208"/>
                    <a:pt x="26" y="216"/>
                    <a:pt x="34" y="216"/>
                  </a:cubicBezTo>
                  <a:cubicBezTo>
                    <a:pt x="34" y="224"/>
                    <a:pt x="42" y="233"/>
                    <a:pt x="59" y="233"/>
                  </a:cubicBezTo>
                  <a:lnTo>
                    <a:pt x="84" y="233"/>
                  </a:lnTo>
                  <a:cubicBezTo>
                    <a:pt x="100" y="233"/>
                    <a:pt x="108" y="233"/>
                    <a:pt x="117" y="224"/>
                  </a:cubicBezTo>
                  <a:cubicBezTo>
                    <a:pt x="125" y="216"/>
                    <a:pt x="133" y="208"/>
                    <a:pt x="142" y="199"/>
                  </a:cubicBezTo>
                  <a:lnTo>
                    <a:pt x="158" y="166"/>
                  </a:lnTo>
                  <a:cubicBezTo>
                    <a:pt x="166" y="150"/>
                    <a:pt x="175" y="133"/>
                    <a:pt x="183" y="117"/>
                  </a:cubicBezTo>
                  <a:cubicBezTo>
                    <a:pt x="183" y="108"/>
                    <a:pt x="191" y="100"/>
                    <a:pt x="191" y="92"/>
                  </a:cubicBezTo>
                  <a:cubicBezTo>
                    <a:pt x="200" y="75"/>
                    <a:pt x="200" y="59"/>
                    <a:pt x="200" y="42"/>
                  </a:cubicBezTo>
                  <a:cubicBezTo>
                    <a:pt x="200" y="34"/>
                    <a:pt x="191" y="17"/>
                    <a:pt x="183" y="9"/>
                  </a:cubicBezTo>
                  <a:cubicBezTo>
                    <a:pt x="175" y="1"/>
                    <a:pt x="158" y="1"/>
                    <a:pt x="1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5510800" y="1698350"/>
              <a:ext cx="71075" cy="28925"/>
            </a:xfrm>
            <a:custGeom>
              <a:rect b="b" l="l" r="r" t="t"/>
              <a:pathLst>
                <a:path extrusionOk="0" h="1157" w="2843">
                  <a:moveTo>
                    <a:pt x="854" y="0"/>
                  </a:moveTo>
                  <a:cubicBezTo>
                    <a:pt x="762" y="108"/>
                    <a:pt x="663" y="208"/>
                    <a:pt x="572" y="315"/>
                  </a:cubicBezTo>
                  <a:cubicBezTo>
                    <a:pt x="456" y="448"/>
                    <a:pt x="332" y="580"/>
                    <a:pt x="216" y="721"/>
                  </a:cubicBezTo>
                  <a:cubicBezTo>
                    <a:pt x="158" y="788"/>
                    <a:pt x="91" y="854"/>
                    <a:pt x="42" y="928"/>
                  </a:cubicBezTo>
                  <a:cubicBezTo>
                    <a:pt x="25" y="945"/>
                    <a:pt x="8" y="962"/>
                    <a:pt x="0" y="978"/>
                  </a:cubicBezTo>
                  <a:cubicBezTo>
                    <a:pt x="17" y="970"/>
                    <a:pt x="33" y="962"/>
                    <a:pt x="50" y="953"/>
                  </a:cubicBezTo>
                  <a:cubicBezTo>
                    <a:pt x="161" y="898"/>
                    <a:pt x="295" y="858"/>
                    <a:pt x="422" y="858"/>
                  </a:cubicBezTo>
                  <a:cubicBezTo>
                    <a:pt x="541" y="858"/>
                    <a:pt x="653" y="894"/>
                    <a:pt x="729" y="986"/>
                  </a:cubicBezTo>
                  <a:cubicBezTo>
                    <a:pt x="762" y="1036"/>
                    <a:pt x="787" y="1094"/>
                    <a:pt x="837" y="1127"/>
                  </a:cubicBezTo>
                  <a:cubicBezTo>
                    <a:pt x="876" y="1149"/>
                    <a:pt x="922" y="1157"/>
                    <a:pt x="968" y="1157"/>
                  </a:cubicBezTo>
                  <a:cubicBezTo>
                    <a:pt x="991" y="1157"/>
                    <a:pt x="1014" y="1155"/>
                    <a:pt x="1036" y="1152"/>
                  </a:cubicBezTo>
                  <a:cubicBezTo>
                    <a:pt x="1235" y="1119"/>
                    <a:pt x="1425" y="1036"/>
                    <a:pt x="1624" y="986"/>
                  </a:cubicBezTo>
                  <a:cubicBezTo>
                    <a:pt x="1732" y="955"/>
                    <a:pt x="1845" y="933"/>
                    <a:pt x="1955" y="933"/>
                  </a:cubicBezTo>
                  <a:cubicBezTo>
                    <a:pt x="2047" y="933"/>
                    <a:pt x="2137" y="949"/>
                    <a:pt x="2221" y="986"/>
                  </a:cubicBezTo>
                  <a:cubicBezTo>
                    <a:pt x="2270" y="1003"/>
                    <a:pt x="2320" y="1036"/>
                    <a:pt x="2362" y="1078"/>
                  </a:cubicBezTo>
                  <a:cubicBezTo>
                    <a:pt x="2386" y="1028"/>
                    <a:pt x="2411" y="978"/>
                    <a:pt x="2436" y="937"/>
                  </a:cubicBezTo>
                  <a:cubicBezTo>
                    <a:pt x="2560" y="754"/>
                    <a:pt x="2693" y="572"/>
                    <a:pt x="2842" y="406"/>
                  </a:cubicBezTo>
                  <a:lnTo>
                    <a:pt x="2842" y="398"/>
                  </a:lnTo>
                  <a:cubicBezTo>
                    <a:pt x="2780" y="408"/>
                    <a:pt x="2718" y="412"/>
                    <a:pt x="2656" y="412"/>
                  </a:cubicBezTo>
                  <a:cubicBezTo>
                    <a:pt x="2333" y="412"/>
                    <a:pt x="2004" y="299"/>
                    <a:pt x="1699" y="216"/>
                  </a:cubicBezTo>
                  <a:cubicBezTo>
                    <a:pt x="1674" y="216"/>
                    <a:pt x="1649" y="208"/>
                    <a:pt x="1624" y="199"/>
                  </a:cubicBezTo>
                  <a:cubicBezTo>
                    <a:pt x="1599" y="232"/>
                    <a:pt x="1574" y="266"/>
                    <a:pt x="1550" y="290"/>
                  </a:cubicBezTo>
                  <a:cubicBezTo>
                    <a:pt x="1508" y="340"/>
                    <a:pt x="1467" y="382"/>
                    <a:pt x="1425" y="431"/>
                  </a:cubicBezTo>
                  <a:cubicBezTo>
                    <a:pt x="1384" y="481"/>
                    <a:pt x="1342" y="531"/>
                    <a:pt x="1293" y="572"/>
                  </a:cubicBezTo>
                  <a:lnTo>
                    <a:pt x="1235" y="638"/>
                  </a:lnTo>
                  <a:cubicBezTo>
                    <a:pt x="1210" y="655"/>
                    <a:pt x="1202" y="680"/>
                    <a:pt x="1177" y="696"/>
                  </a:cubicBezTo>
                  <a:cubicBezTo>
                    <a:pt x="1174" y="699"/>
                    <a:pt x="1171" y="700"/>
                    <a:pt x="1169" y="700"/>
                  </a:cubicBezTo>
                  <a:cubicBezTo>
                    <a:pt x="1164" y="700"/>
                    <a:pt x="1160" y="696"/>
                    <a:pt x="1160" y="696"/>
                  </a:cubicBezTo>
                  <a:cubicBezTo>
                    <a:pt x="1177" y="663"/>
                    <a:pt x="1193" y="638"/>
                    <a:pt x="1210" y="614"/>
                  </a:cubicBezTo>
                  <a:cubicBezTo>
                    <a:pt x="1226" y="589"/>
                    <a:pt x="1243" y="564"/>
                    <a:pt x="1260" y="531"/>
                  </a:cubicBezTo>
                  <a:cubicBezTo>
                    <a:pt x="1293" y="481"/>
                    <a:pt x="1334" y="431"/>
                    <a:pt x="1376" y="390"/>
                  </a:cubicBezTo>
                  <a:cubicBezTo>
                    <a:pt x="1409" y="340"/>
                    <a:pt x="1450" y="290"/>
                    <a:pt x="1500" y="241"/>
                  </a:cubicBezTo>
                  <a:cubicBezTo>
                    <a:pt x="1516" y="224"/>
                    <a:pt x="1533" y="199"/>
                    <a:pt x="1558" y="183"/>
                  </a:cubicBezTo>
                  <a:cubicBezTo>
                    <a:pt x="1376" y="133"/>
                    <a:pt x="1202" y="83"/>
                    <a:pt x="1028" y="42"/>
                  </a:cubicBezTo>
                  <a:cubicBezTo>
                    <a:pt x="970" y="25"/>
                    <a:pt x="912" y="9"/>
                    <a:pt x="854" y="0"/>
                  </a:cubicBezTo>
                  <a:close/>
                </a:path>
              </a:pathLst>
            </a:custGeom>
            <a:solidFill>
              <a:srgbClr val="3B2C27">
                <a:alpha val="4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5557400" y="1758625"/>
              <a:ext cx="3325" cy="5000"/>
            </a:xfrm>
            <a:custGeom>
              <a:rect b="b" l="l" r="r" t="t"/>
              <a:pathLst>
                <a:path extrusionOk="0" h="200" w="133">
                  <a:moveTo>
                    <a:pt x="95" y="0"/>
                  </a:moveTo>
                  <a:cubicBezTo>
                    <a:pt x="88" y="0"/>
                    <a:pt x="81" y="3"/>
                    <a:pt x="75" y="9"/>
                  </a:cubicBezTo>
                  <a:cubicBezTo>
                    <a:pt x="67" y="9"/>
                    <a:pt x="67" y="17"/>
                    <a:pt x="58" y="17"/>
                  </a:cubicBezTo>
                  <a:cubicBezTo>
                    <a:pt x="50" y="25"/>
                    <a:pt x="50" y="34"/>
                    <a:pt x="42" y="42"/>
                  </a:cubicBezTo>
                  <a:cubicBezTo>
                    <a:pt x="42" y="50"/>
                    <a:pt x="34" y="59"/>
                    <a:pt x="34" y="67"/>
                  </a:cubicBezTo>
                  <a:cubicBezTo>
                    <a:pt x="25" y="83"/>
                    <a:pt x="17" y="92"/>
                    <a:pt x="17" y="108"/>
                  </a:cubicBezTo>
                  <a:cubicBezTo>
                    <a:pt x="17" y="117"/>
                    <a:pt x="9" y="125"/>
                    <a:pt x="9" y="133"/>
                  </a:cubicBezTo>
                  <a:cubicBezTo>
                    <a:pt x="0" y="150"/>
                    <a:pt x="9" y="166"/>
                    <a:pt x="17" y="175"/>
                  </a:cubicBezTo>
                  <a:cubicBezTo>
                    <a:pt x="17" y="183"/>
                    <a:pt x="34" y="199"/>
                    <a:pt x="42" y="199"/>
                  </a:cubicBezTo>
                  <a:cubicBezTo>
                    <a:pt x="58" y="199"/>
                    <a:pt x="75" y="199"/>
                    <a:pt x="83" y="191"/>
                  </a:cubicBezTo>
                  <a:cubicBezTo>
                    <a:pt x="100" y="191"/>
                    <a:pt x="108" y="175"/>
                    <a:pt x="108" y="166"/>
                  </a:cubicBezTo>
                  <a:cubicBezTo>
                    <a:pt x="116" y="150"/>
                    <a:pt x="116" y="141"/>
                    <a:pt x="116" y="133"/>
                  </a:cubicBezTo>
                  <a:cubicBezTo>
                    <a:pt x="125" y="125"/>
                    <a:pt x="125" y="108"/>
                    <a:pt x="125" y="100"/>
                  </a:cubicBezTo>
                  <a:cubicBezTo>
                    <a:pt x="125" y="92"/>
                    <a:pt x="125" y="92"/>
                    <a:pt x="125" y="92"/>
                  </a:cubicBezTo>
                  <a:cubicBezTo>
                    <a:pt x="125" y="84"/>
                    <a:pt x="132" y="68"/>
                    <a:pt x="133" y="59"/>
                  </a:cubicBezTo>
                  <a:lnTo>
                    <a:pt x="133" y="59"/>
                  </a:lnTo>
                  <a:cubicBezTo>
                    <a:pt x="133" y="62"/>
                    <a:pt x="133" y="64"/>
                    <a:pt x="133" y="67"/>
                  </a:cubicBezTo>
                  <a:lnTo>
                    <a:pt x="133" y="59"/>
                  </a:lnTo>
                  <a:cubicBezTo>
                    <a:pt x="133" y="59"/>
                    <a:pt x="133" y="59"/>
                    <a:pt x="133" y="59"/>
                  </a:cubicBezTo>
                  <a:lnTo>
                    <a:pt x="133" y="59"/>
                  </a:lnTo>
                  <a:cubicBezTo>
                    <a:pt x="133" y="45"/>
                    <a:pt x="132" y="32"/>
                    <a:pt x="125" y="25"/>
                  </a:cubicBezTo>
                  <a:cubicBezTo>
                    <a:pt x="119" y="9"/>
                    <a:pt x="107" y="0"/>
                    <a:pt x="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5504300" y="1772600"/>
              <a:ext cx="54150" cy="20975"/>
            </a:xfrm>
            <a:custGeom>
              <a:rect b="b" l="l" r="r" t="t"/>
              <a:pathLst>
                <a:path extrusionOk="0" h="839" w="2166">
                  <a:moveTo>
                    <a:pt x="2049" y="1"/>
                  </a:moveTo>
                  <a:cubicBezTo>
                    <a:pt x="2040" y="1"/>
                    <a:pt x="2032" y="2"/>
                    <a:pt x="2025" y="5"/>
                  </a:cubicBezTo>
                  <a:cubicBezTo>
                    <a:pt x="1950" y="30"/>
                    <a:pt x="1892" y="113"/>
                    <a:pt x="1843" y="171"/>
                  </a:cubicBezTo>
                  <a:cubicBezTo>
                    <a:pt x="1776" y="237"/>
                    <a:pt x="1718" y="303"/>
                    <a:pt x="1644" y="353"/>
                  </a:cubicBezTo>
                  <a:cubicBezTo>
                    <a:pt x="1511" y="461"/>
                    <a:pt x="1354" y="535"/>
                    <a:pt x="1196" y="568"/>
                  </a:cubicBezTo>
                  <a:cubicBezTo>
                    <a:pt x="1106" y="589"/>
                    <a:pt x="1011" y="600"/>
                    <a:pt x="915" y="600"/>
                  </a:cubicBezTo>
                  <a:cubicBezTo>
                    <a:pt x="632" y="600"/>
                    <a:pt x="338" y="510"/>
                    <a:pt x="128" y="336"/>
                  </a:cubicBezTo>
                  <a:cubicBezTo>
                    <a:pt x="114" y="325"/>
                    <a:pt x="100" y="320"/>
                    <a:pt x="86" y="320"/>
                  </a:cubicBezTo>
                  <a:cubicBezTo>
                    <a:pt x="39" y="320"/>
                    <a:pt x="0" y="375"/>
                    <a:pt x="45" y="419"/>
                  </a:cubicBezTo>
                  <a:cubicBezTo>
                    <a:pt x="297" y="685"/>
                    <a:pt x="633" y="839"/>
                    <a:pt x="994" y="839"/>
                  </a:cubicBezTo>
                  <a:cubicBezTo>
                    <a:pt x="1071" y="839"/>
                    <a:pt x="1150" y="832"/>
                    <a:pt x="1230" y="817"/>
                  </a:cubicBezTo>
                  <a:cubicBezTo>
                    <a:pt x="1437" y="776"/>
                    <a:pt x="1627" y="684"/>
                    <a:pt x="1793" y="560"/>
                  </a:cubicBezTo>
                  <a:cubicBezTo>
                    <a:pt x="1926" y="461"/>
                    <a:pt x="2166" y="254"/>
                    <a:pt x="2133" y="63"/>
                  </a:cubicBezTo>
                  <a:cubicBezTo>
                    <a:pt x="2126" y="29"/>
                    <a:pt x="2086" y="1"/>
                    <a:pt x="2049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5684600" y="1733025"/>
              <a:ext cx="9750" cy="24825"/>
            </a:xfrm>
            <a:custGeom>
              <a:rect b="b" l="l" r="r" t="t"/>
              <a:pathLst>
                <a:path extrusionOk="0" h="993" w="390">
                  <a:moveTo>
                    <a:pt x="259" y="1"/>
                  </a:moveTo>
                  <a:cubicBezTo>
                    <a:pt x="211" y="1"/>
                    <a:pt x="163" y="32"/>
                    <a:pt x="149" y="80"/>
                  </a:cubicBezTo>
                  <a:cubicBezTo>
                    <a:pt x="124" y="146"/>
                    <a:pt x="124" y="221"/>
                    <a:pt x="124" y="295"/>
                  </a:cubicBezTo>
                  <a:cubicBezTo>
                    <a:pt x="124" y="329"/>
                    <a:pt x="116" y="362"/>
                    <a:pt x="116" y="395"/>
                  </a:cubicBezTo>
                  <a:cubicBezTo>
                    <a:pt x="107" y="436"/>
                    <a:pt x="107" y="445"/>
                    <a:pt x="99" y="486"/>
                  </a:cubicBezTo>
                  <a:cubicBezTo>
                    <a:pt x="91" y="552"/>
                    <a:pt x="74" y="619"/>
                    <a:pt x="58" y="685"/>
                  </a:cubicBezTo>
                  <a:cubicBezTo>
                    <a:pt x="41" y="751"/>
                    <a:pt x="41" y="817"/>
                    <a:pt x="16" y="892"/>
                  </a:cubicBezTo>
                  <a:cubicBezTo>
                    <a:pt x="0" y="951"/>
                    <a:pt x="46" y="992"/>
                    <a:pt x="94" y="992"/>
                  </a:cubicBezTo>
                  <a:cubicBezTo>
                    <a:pt x="121" y="992"/>
                    <a:pt x="148" y="979"/>
                    <a:pt x="165" y="950"/>
                  </a:cubicBezTo>
                  <a:cubicBezTo>
                    <a:pt x="207" y="892"/>
                    <a:pt x="257" y="842"/>
                    <a:pt x="281" y="768"/>
                  </a:cubicBezTo>
                  <a:cubicBezTo>
                    <a:pt x="315" y="693"/>
                    <a:pt x="339" y="619"/>
                    <a:pt x="356" y="536"/>
                  </a:cubicBezTo>
                  <a:cubicBezTo>
                    <a:pt x="373" y="461"/>
                    <a:pt x="381" y="378"/>
                    <a:pt x="381" y="304"/>
                  </a:cubicBezTo>
                  <a:cubicBezTo>
                    <a:pt x="389" y="262"/>
                    <a:pt x="389" y="229"/>
                    <a:pt x="381" y="196"/>
                  </a:cubicBezTo>
                  <a:lnTo>
                    <a:pt x="389" y="196"/>
                  </a:lnTo>
                  <a:cubicBezTo>
                    <a:pt x="381" y="138"/>
                    <a:pt x="373" y="105"/>
                    <a:pt x="348" y="55"/>
                  </a:cubicBezTo>
                  <a:cubicBezTo>
                    <a:pt x="327" y="17"/>
                    <a:pt x="293" y="1"/>
                    <a:pt x="2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5695350" y="1729825"/>
              <a:ext cx="4175" cy="6650"/>
            </a:xfrm>
            <a:custGeom>
              <a:rect b="b" l="l" r="r" t="t"/>
              <a:pathLst>
                <a:path extrusionOk="0" h="266" w="167">
                  <a:moveTo>
                    <a:pt x="125" y="1"/>
                  </a:moveTo>
                  <a:cubicBezTo>
                    <a:pt x="92" y="1"/>
                    <a:pt x="67" y="9"/>
                    <a:pt x="59" y="42"/>
                  </a:cubicBezTo>
                  <a:cubicBezTo>
                    <a:pt x="42" y="92"/>
                    <a:pt x="25" y="133"/>
                    <a:pt x="9" y="183"/>
                  </a:cubicBezTo>
                  <a:cubicBezTo>
                    <a:pt x="1" y="200"/>
                    <a:pt x="9" y="216"/>
                    <a:pt x="17" y="233"/>
                  </a:cubicBezTo>
                  <a:cubicBezTo>
                    <a:pt x="25" y="249"/>
                    <a:pt x="42" y="258"/>
                    <a:pt x="59" y="266"/>
                  </a:cubicBezTo>
                  <a:cubicBezTo>
                    <a:pt x="75" y="266"/>
                    <a:pt x="100" y="266"/>
                    <a:pt x="108" y="258"/>
                  </a:cubicBezTo>
                  <a:cubicBezTo>
                    <a:pt x="125" y="249"/>
                    <a:pt x="141" y="233"/>
                    <a:pt x="141" y="216"/>
                  </a:cubicBezTo>
                  <a:cubicBezTo>
                    <a:pt x="150" y="167"/>
                    <a:pt x="158" y="125"/>
                    <a:pt x="166" y="75"/>
                  </a:cubicBezTo>
                  <a:cubicBezTo>
                    <a:pt x="166" y="59"/>
                    <a:pt x="166" y="42"/>
                    <a:pt x="158" y="34"/>
                  </a:cubicBezTo>
                  <a:cubicBezTo>
                    <a:pt x="150" y="17"/>
                    <a:pt x="141" y="9"/>
                    <a:pt x="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5703850" y="1718400"/>
              <a:ext cx="3125" cy="8975"/>
            </a:xfrm>
            <a:custGeom>
              <a:rect b="b" l="l" r="r" t="t"/>
              <a:pathLst>
                <a:path extrusionOk="0" h="359" w="125">
                  <a:moveTo>
                    <a:pt x="91" y="0"/>
                  </a:moveTo>
                  <a:cubicBezTo>
                    <a:pt x="81" y="0"/>
                    <a:pt x="71" y="6"/>
                    <a:pt x="67" y="19"/>
                  </a:cubicBezTo>
                  <a:cubicBezTo>
                    <a:pt x="50" y="35"/>
                    <a:pt x="42" y="60"/>
                    <a:pt x="33" y="85"/>
                  </a:cubicBezTo>
                  <a:cubicBezTo>
                    <a:pt x="25" y="110"/>
                    <a:pt x="25" y="135"/>
                    <a:pt x="17" y="168"/>
                  </a:cubicBezTo>
                  <a:cubicBezTo>
                    <a:pt x="17" y="209"/>
                    <a:pt x="9" y="259"/>
                    <a:pt x="0" y="309"/>
                  </a:cubicBezTo>
                  <a:cubicBezTo>
                    <a:pt x="0" y="334"/>
                    <a:pt x="25" y="358"/>
                    <a:pt x="50" y="358"/>
                  </a:cubicBezTo>
                  <a:cubicBezTo>
                    <a:pt x="83" y="358"/>
                    <a:pt x="100" y="334"/>
                    <a:pt x="100" y="309"/>
                  </a:cubicBezTo>
                  <a:cubicBezTo>
                    <a:pt x="108" y="259"/>
                    <a:pt x="116" y="218"/>
                    <a:pt x="116" y="168"/>
                  </a:cubicBezTo>
                  <a:cubicBezTo>
                    <a:pt x="125" y="143"/>
                    <a:pt x="125" y="118"/>
                    <a:pt x="125" y="93"/>
                  </a:cubicBezTo>
                  <a:cubicBezTo>
                    <a:pt x="125" y="68"/>
                    <a:pt x="125" y="44"/>
                    <a:pt x="116" y="27"/>
                  </a:cubicBezTo>
                  <a:lnTo>
                    <a:pt x="116" y="19"/>
                  </a:lnTo>
                  <a:cubicBezTo>
                    <a:pt x="112" y="6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5694600" y="1831950"/>
              <a:ext cx="11350" cy="23600"/>
            </a:xfrm>
            <a:custGeom>
              <a:rect b="b" l="l" r="r" t="t"/>
              <a:pathLst>
                <a:path extrusionOk="0" h="944" w="454">
                  <a:moveTo>
                    <a:pt x="344" y="0"/>
                  </a:moveTo>
                  <a:cubicBezTo>
                    <a:pt x="322" y="0"/>
                    <a:pt x="299" y="8"/>
                    <a:pt x="279" y="25"/>
                  </a:cubicBezTo>
                  <a:lnTo>
                    <a:pt x="279" y="34"/>
                  </a:lnTo>
                  <a:cubicBezTo>
                    <a:pt x="229" y="83"/>
                    <a:pt x="213" y="175"/>
                    <a:pt x="188" y="249"/>
                  </a:cubicBezTo>
                  <a:cubicBezTo>
                    <a:pt x="163" y="315"/>
                    <a:pt x="138" y="382"/>
                    <a:pt x="122" y="448"/>
                  </a:cubicBezTo>
                  <a:cubicBezTo>
                    <a:pt x="97" y="514"/>
                    <a:pt x="80" y="581"/>
                    <a:pt x="55" y="647"/>
                  </a:cubicBezTo>
                  <a:cubicBezTo>
                    <a:pt x="39" y="721"/>
                    <a:pt x="22" y="796"/>
                    <a:pt x="6" y="862"/>
                  </a:cubicBezTo>
                  <a:cubicBezTo>
                    <a:pt x="0" y="906"/>
                    <a:pt x="39" y="943"/>
                    <a:pt x="75" y="943"/>
                  </a:cubicBezTo>
                  <a:cubicBezTo>
                    <a:pt x="93" y="943"/>
                    <a:pt x="111" y="934"/>
                    <a:pt x="122" y="912"/>
                  </a:cubicBezTo>
                  <a:cubicBezTo>
                    <a:pt x="155" y="846"/>
                    <a:pt x="188" y="779"/>
                    <a:pt x="221" y="721"/>
                  </a:cubicBezTo>
                  <a:cubicBezTo>
                    <a:pt x="246" y="647"/>
                    <a:pt x="279" y="581"/>
                    <a:pt x="304" y="514"/>
                  </a:cubicBezTo>
                  <a:cubicBezTo>
                    <a:pt x="329" y="448"/>
                    <a:pt x="362" y="382"/>
                    <a:pt x="387" y="315"/>
                  </a:cubicBezTo>
                  <a:cubicBezTo>
                    <a:pt x="412" y="249"/>
                    <a:pt x="453" y="166"/>
                    <a:pt x="445" y="100"/>
                  </a:cubicBezTo>
                  <a:cubicBezTo>
                    <a:pt x="445" y="42"/>
                    <a:pt x="396" y="0"/>
                    <a:pt x="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707775" y="1834700"/>
              <a:ext cx="5425" cy="11200"/>
            </a:xfrm>
            <a:custGeom>
              <a:rect b="b" l="l" r="r" t="t"/>
              <a:pathLst>
                <a:path extrusionOk="0" h="448" w="217">
                  <a:moveTo>
                    <a:pt x="164" y="0"/>
                  </a:moveTo>
                  <a:cubicBezTo>
                    <a:pt x="154" y="0"/>
                    <a:pt x="143" y="5"/>
                    <a:pt x="133" y="15"/>
                  </a:cubicBezTo>
                  <a:cubicBezTo>
                    <a:pt x="92" y="56"/>
                    <a:pt x="75" y="131"/>
                    <a:pt x="59" y="189"/>
                  </a:cubicBezTo>
                  <a:cubicBezTo>
                    <a:pt x="42" y="255"/>
                    <a:pt x="26" y="313"/>
                    <a:pt x="9" y="371"/>
                  </a:cubicBezTo>
                  <a:cubicBezTo>
                    <a:pt x="1" y="404"/>
                    <a:pt x="17" y="437"/>
                    <a:pt x="50" y="446"/>
                  </a:cubicBezTo>
                  <a:cubicBezTo>
                    <a:pt x="56" y="447"/>
                    <a:pt x="62" y="448"/>
                    <a:pt x="67" y="448"/>
                  </a:cubicBezTo>
                  <a:cubicBezTo>
                    <a:pt x="94" y="448"/>
                    <a:pt x="118" y="432"/>
                    <a:pt x="125" y="404"/>
                  </a:cubicBezTo>
                  <a:cubicBezTo>
                    <a:pt x="142" y="346"/>
                    <a:pt x="158" y="280"/>
                    <a:pt x="175" y="222"/>
                  </a:cubicBezTo>
                  <a:cubicBezTo>
                    <a:pt x="191" y="164"/>
                    <a:pt x="216" y="98"/>
                    <a:pt x="200" y="31"/>
                  </a:cubicBezTo>
                  <a:cubicBezTo>
                    <a:pt x="195" y="11"/>
                    <a:pt x="180" y="0"/>
                    <a:pt x="1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5718975" y="1827925"/>
              <a:ext cx="4150" cy="11300"/>
            </a:xfrm>
            <a:custGeom>
              <a:rect b="b" l="l" r="r" t="t"/>
              <a:pathLst>
                <a:path extrusionOk="0" h="452" w="166">
                  <a:moveTo>
                    <a:pt x="109" y="1"/>
                  </a:moveTo>
                  <a:cubicBezTo>
                    <a:pt x="105" y="1"/>
                    <a:pt x="102" y="2"/>
                    <a:pt x="100" y="4"/>
                  </a:cubicBezTo>
                  <a:cubicBezTo>
                    <a:pt x="66" y="21"/>
                    <a:pt x="58" y="62"/>
                    <a:pt x="50" y="95"/>
                  </a:cubicBezTo>
                  <a:cubicBezTo>
                    <a:pt x="33" y="128"/>
                    <a:pt x="33" y="162"/>
                    <a:pt x="25" y="195"/>
                  </a:cubicBezTo>
                  <a:cubicBezTo>
                    <a:pt x="17" y="261"/>
                    <a:pt x="17" y="319"/>
                    <a:pt x="8" y="385"/>
                  </a:cubicBezTo>
                  <a:cubicBezTo>
                    <a:pt x="0" y="418"/>
                    <a:pt x="42" y="452"/>
                    <a:pt x="75" y="452"/>
                  </a:cubicBezTo>
                  <a:cubicBezTo>
                    <a:pt x="116" y="452"/>
                    <a:pt x="141" y="418"/>
                    <a:pt x="149" y="385"/>
                  </a:cubicBezTo>
                  <a:cubicBezTo>
                    <a:pt x="149" y="319"/>
                    <a:pt x="158" y="261"/>
                    <a:pt x="166" y="195"/>
                  </a:cubicBezTo>
                  <a:cubicBezTo>
                    <a:pt x="166" y="170"/>
                    <a:pt x="166" y="137"/>
                    <a:pt x="166" y="112"/>
                  </a:cubicBezTo>
                  <a:cubicBezTo>
                    <a:pt x="158" y="79"/>
                    <a:pt x="158" y="29"/>
                    <a:pt x="133" y="12"/>
                  </a:cubicBezTo>
                  <a:cubicBezTo>
                    <a:pt x="127" y="7"/>
                    <a:pt x="117" y="1"/>
                    <a:pt x="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5554900" y="1792875"/>
              <a:ext cx="9975" cy="14350"/>
            </a:xfrm>
            <a:custGeom>
              <a:rect b="b" l="l" r="r" t="t"/>
              <a:pathLst>
                <a:path extrusionOk="0" h="574" w="399">
                  <a:moveTo>
                    <a:pt x="293" y="0"/>
                  </a:moveTo>
                  <a:cubicBezTo>
                    <a:pt x="279" y="0"/>
                    <a:pt x="264" y="5"/>
                    <a:pt x="250" y="14"/>
                  </a:cubicBezTo>
                  <a:cubicBezTo>
                    <a:pt x="216" y="31"/>
                    <a:pt x="200" y="56"/>
                    <a:pt x="192" y="97"/>
                  </a:cubicBezTo>
                  <a:cubicBezTo>
                    <a:pt x="183" y="114"/>
                    <a:pt x="175" y="130"/>
                    <a:pt x="167" y="155"/>
                  </a:cubicBezTo>
                  <a:cubicBezTo>
                    <a:pt x="158" y="188"/>
                    <a:pt x="142" y="221"/>
                    <a:pt x="125" y="263"/>
                  </a:cubicBezTo>
                  <a:cubicBezTo>
                    <a:pt x="125" y="263"/>
                    <a:pt x="125" y="263"/>
                    <a:pt x="125" y="271"/>
                  </a:cubicBezTo>
                  <a:lnTo>
                    <a:pt x="109" y="296"/>
                  </a:lnTo>
                  <a:cubicBezTo>
                    <a:pt x="100" y="321"/>
                    <a:pt x="92" y="337"/>
                    <a:pt x="84" y="354"/>
                  </a:cubicBezTo>
                  <a:cubicBezTo>
                    <a:pt x="67" y="387"/>
                    <a:pt x="42" y="420"/>
                    <a:pt x="26" y="453"/>
                  </a:cubicBezTo>
                  <a:cubicBezTo>
                    <a:pt x="1" y="495"/>
                    <a:pt x="18" y="544"/>
                    <a:pt x="51" y="561"/>
                  </a:cubicBezTo>
                  <a:cubicBezTo>
                    <a:pt x="65" y="569"/>
                    <a:pt x="78" y="573"/>
                    <a:pt x="92" y="573"/>
                  </a:cubicBezTo>
                  <a:cubicBezTo>
                    <a:pt x="118" y="573"/>
                    <a:pt x="142" y="558"/>
                    <a:pt x="158" y="536"/>
                  </a:cubicBezTo>
                  <a:cubicBezTo>
                    <a:pt x="208" y="470"/>
                    <a:pt x="250" y="404"/>
                    <a:pt x="291" y="329"/>
                  </a:cubicBezTo>
                  <a:cubicBezTo>
                    <a:pt x="308" y="296"/>
                    <a:pt x="324" y="263"/>
                    <a:pt x="341" y="221"/>
                  </a:cubicBezTo>
                  <a:cubicBezTo>
                    <a:pt x="366" y="172"/>
                    <a:pt x="399" y="122"/>
                    <a:pt x="374" y="64"/>
                  </a:cubicBezTo>
                  <a:cubicBezTo>
                    <a:pt x="366" y="39"/>
                    <a:pt x="349" y="23"/>
                    <a:pt x="324" y="6"/>
                  </a:cubicBezTo>
                  <a:cubicBezTo>
                    <a:pt x="314" y="3"/>
                    <a:pt x="304" y="0"/>
                    <a:pt x="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5572525" y="1786750"/>
              <a:ext cx="5825" cy="9125"/>
            </a:xfrm>
            <a:custGeom>
              <a:rect b="b" l="l" r="r" t="t"/>
              <a:pathLst>
                <a:path extrusionOk="0" h="365" w="233">
                  <a:moveTo>
                    <a:pt x="183" y="1"/>
                  </a:moveTo>
                  <a:cubicBezTo>
                    <a:pt x="174" y="1"/>
                    <a:pt x="165" y="4"/>
                    <a:pt x="158" y="11"/>
                  </a:cubicBezTo>
                  <a:cubicBezTo>
                    <a:pt x="125" y="44"/>
                    <a:pt x="100" y="94"/>
                    <a:pt x="75" y="135"/>
                  </a:cubicBezTo>
                  <a:cubicBezTo>
                    <a:pt x="67" y="152"/>
                    <a:pt x="50" y="168"/>
                    <a:pt x="42" y="193"/>
                  </a:cubicBezTo>
                  <a:cubicBezTo>
                    <a:pt x="33" y="210"/>
                    <a:pt x="25" y="234"/>
                    <a:pt x="17" y="251"/>
                  </a:cubicBezTo>
                  <a:cubicBezTo>
                    <a:pt x="9" y="268"/>
                    <a:pt x="0" y="292"/>
                    <a:pt x="9" y="309"/>
                  </a:cubicBezTo>
                  <a:cubicBezTo>
                    <a:pt x="17" y="334"/>
                    <a:pt x="33" y="350"/>
                    <a:pt x="50" y="359"/>
                  </a:cubicBezTo>
                  <a:cubicBezTo>
                    <a:pt x="62" y="363"/>
                    <a:pt x="73" y="365"/>
                    <a:pt x="83" y="365"/>
                  </a:cubicBezTo>
                  <a:cubicBezTo>
                    <a:pt x="93" y="365"/>
                    <a:pt x="104" y="363"/>
                    <a:pt x="116" y="359"/>
                  </a:cubicBezTo>
                  <a:cubicBezTo>
                    <a:pt x="133" y="350"/>
                    <a:pt x="149" y="334"/>
                    <a:pt x="158" y="309"/>
                  </a:cubicBezTo>
                  <a:lnTo>
                    <a:pt x="183" y="251"/>
                  </a:lnTo>
                  <a:cubicBezTo>
                    <a:pt x="191" y="226"/>
                    <a:pt x="199" y="201"/>
                    <a:pt x="199" y="185"/>
                  </a:cubicBezTo>
                  <a:cubicBezTo>
                    <a:pt x="216" y="135"/>
                    <a:pt x="232" y="94"/>
                    <a:pt x="232" y="44"/>
                  </a:cubicBezTo>
                  <a:cubicBezTo>
                    <a:pt x="232" y="20"/>
                    <a:pt x="207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587500" y="1768300"/>
              <a:ext cx="4725" cy="14500"/>
            </a:xfrm>
            <a:custGeom>
              <a:rect b="b" l="l" r="r" t="t"/>
              <a:pathLst>
                <a:path extrusionOk="0" h="580" w="189">
                  <a:moveTo>
                    <a:pt x="110" y="0"/>
                  </a:moveTo>
                  <a:cubicBezTo>
                    <a:pt x="81" y="0"/>
                    <a:pt x="51" y="20"/>
                    <a:pt x="56" y="53"/>
                  </a:cubicBezTo>
                  <a:cubicBezTo>
                    <a:pt x="81" y="218"/>
                    <a:pt x="48" y="376"/>
                    <a:pt x="6" y="533"/>
                  </a:cubicBezTo>
                  <a:cubicBezTo>
                    <a:pt x="1" y="560"/>
                    <a:pt x="23" y="579"/>
                    <a:pt x="45" y="579"/>
                  </a:cubicBezTo>
                  <a:cubicBezTo>
                    <a:pt x="58" y="579"/>
                    <a:pt x="72" y="573"/>
                    <a:pt x="81" y="558"/>
                  </a:cubicBezTo>
                  <a:cubicBezTo>
                    <a:pt x="172" y="409"/>
                    <a:pt x="188" y="218"/>
                    <a:pt x="155" y="36"/>
                  </a:cubicBezTo>
                  <a:cubicBezTo>
                    <a:pt x="152" y="11"/>
                    <a:pt x="131" y="0"/>
                    <a:pt x="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652125" y="1428800"/>
              <a:ext cx="55875" cy="95800"/>
            </a:xfrm>
            <a:custGeom>
              <a:rect b="b" l="l" r="r" t="t"/>
              <a:pathLst>
                <a:path extrusionOk="0" h="3832" w="2235">
                  <a:moveTo>
                    <a:pt x="1939" y="0"/>
                  </a:moveTo>
                  <a:cubicBezTo>
                    <a:pt x="1780" y="0"/>
                    <a:pt x="1627" y="77"/>
                    <a:pt x="1522" y="210"/>
                  </a:cubicBezTo>
                  <a:cubicBezTo>
                    <a:pt x="1340" y="426"/>
                    <a:pt x="1307" y="740"/>
                    <a:pt x="1257" y="1014"/>
                  </a:cubicBezTo>
                  <a:cubicBezTo>
                    <a:pt x="1191" y="1329"/>
                    <a:pt x="1125" y="1635"/>
                    <a:pt x="1067" y="1950"/>
                  </a:cubicBezTo>
                  <a:cubicBezTo>
                    <a:pt x="1017" y="2190"/>
                    <a:pt x="976" y="2439"/>
                    <a:pt x="851" y="2654"/>
                  </a:cubicBezTo>
                  <a:cubicBezTo>
                    <a:pt x="802" y="2754"/>
                    <a:pt x="727" y="2837"/>
                    <a:pt x="636" y="2895"/>
                  </a:cubicBezTo>
                  <a:cubicBezTo>
                    <a:pt x="619" y="2895"/>
                    <a:pt x="603" y="2891"/>
                    <a:pt x="586" y="2891"/>
                  </a:cubicBezTo>
                  <a:cubicBezTo>
                    <a:pt x="578" y="2891"/>
                    <a:pt x="570" y="2892"/>
                    <a:pt x="561" y="2895"/>
                  </a:cubicBezTo>
                  <a:cubicBezTo>
                    <a:pt x="412" y="2944"/>
                    <a:pt x="271" y="3036"/>
                    <a:pt x="172" y="3168"/>
                  </a:cubicBezTo>
                  <a:cubicBezTo>
                    <a:pt x="147" y="3201"/>
                    <a:pt x="139" y="3243"/>
                    <a:pt x="139" y="3276"/>
                  </a:cubicBezTo>
                  <a:cubicBezTo>
                    <a:pt x="122" y="3292"/>
                    <a:pt x="97" y="3317"/>
                    <a:pt x="81" y="3334"/>
                  </a:cubicBezTo>
                  <a:cubicBezTo>
                    <a:pt x="1" y="3434"/>
                    <a:pt x="82" y="3556"/>
                    <a:pt x="182" y="3556"/>
                  </a:cubicBezTo>
                  <a:cubicBezTo>
                    <a:pt x="206" y="3556"/>
                    <a:pt x="231" y="3549"/>
                    <a:pt x="255" y="3533"/>
                  </a:cubicBezTo>
                  <a:cubicBezTo>
                    <a:pt x="271" y="3607"/>
                    <a:pt x="304" y="3682"/>
                    <a:pt x="354" y="3740"/>
                  </a:cubicBezTo>
                  <a:cubicBezTo>
                    <a:pt x="380" y="3772"/>
                    <a:pt x="415" y="3784"/>
                    <a:pt x="450" y="3784"/>
                  </a:cubicBezTo>
                  <a:cubicBezTo>
                    <a:pt x="459" y="3784"/>
                    <a:pt x="469" y="3783"/>
                    <a:pt x="478" y="3781"/>
                  </a:cubicBezTo>
                  <a:cubicBezTo>
                    <a:pt x="505" y="3814"/>
                    <a:pt x="549" y="3831"/>
                    <a:pt x="593" y="3831"/>
                  </a:cubicBezTo>
                  <a:cubicBezTo>
                    <a:pt x="658" y="3831"/>
                    <a:pt x="720" y="3792"/>
                    <a:pt x="710" y="3707"/>
                  </a:cubicBezTo>
                  <a:cubicBezTo>
                    <a:pt x="710" y="3674"/>
                    <a:pt x="702" y="3640"/>
                    <a:pt x="702" y="3607"/>
                  </a:cubicBezTo>
                  <a:cubicBezTo>
                    <a:pt x="752" y="3599"/>
                    <a:pt x="793" y="3574"/>
                    <a:pt x="810" y="3524"/>
                  </a:cubicBezTo>
                  <a:cubicBezTo>
                    <a:pt x="851" y="3417"/>
                    <a:pt x="884" y="3226"/>
                    <a:pt x="835" y="3094"/>
                  </a:cubicBezTo>
                  <a:lnTo>
                    <a:pt x="876" y="3060"/>
                  </a:lnTo>
                  <a:cubicBezTo>
                    <a:pt x="884" y="3052"/>
                    <a:pt x="884" y="3044"/>
                    <a:pt x="893" y="3036"/>
                  </a:cubicBezTo>
                  <a:cubicBezTo>
                    <a:pt x="918" y="3011"/>
                    <a:pt x="934" y="2994"/>
                    <a:pt x="959" y="2969"/>
                  </a:cubicBezTo>
                  <a:cubicBezTo>
                    <a:pt x="1017" y="2903"/>
                    <a:pt x="1058" y="2828"/>
                    <a:pt x="1100" y="2754"/>
                  </a:cubicBezTo>
                  <a:cubicBezTo>
                    <a:pt x="1166" y="2646"/>
                    <a:pt x="1216" y="2530"/>
                    <a:pt x="1257" y="2406"/>
                  </a:cubicBezTo>
                  <a:cubicBezTo>
                    <a:pt x="1431" y="1884"/>
                    <a:pt x="1373" y="1304"/>
                    <a:pt x="1605" y="807"/>
                  </a:cubicBezTo>
                  <a:cubicBezTo>
                    <a:pt x="1705" y="575"/>
                    <a:pt x="1870" y="359"/>
                    <a:pt x="2111" y="260"/>
                  </a:cubicBezTo>
                  <a:cubicBezTo>
                    <a:pt x="2194" y="227"/>
                    <a:pt x="2235" y="94"/>
                    <a:pt x="2144" y="53"/>
                  </a:cubicBezTo>
                  <a:lnTo>
                    <a:pt x="2144" y="44"/>
                  </a:lnTo>
                  <a:cubicBezTo>
                    <a:pt x="2077" y="15"/>
                    <a:pt x="2007" y="0"/>
                    <a:pt x="1939" y="0"/>
                  </a:cubicBezTo>
                  <a:close/>
                </a:path>
              </a:pathLst>
            </a:custGeom>
            <a:solidFill>
              <a:srgbClr val="3B2C27">
                <a:alpha val="4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5575200" y="1610925"/>
              <a:ext cx="8125" cy="12550"/>
            </a:xfrm>
            <a:custGeom>
              <a:rect b="b" l="l" r="r" t="t"/>
              <a:pathLst>
                <a:path extrusionOk="0" h="502" w="325">
                  <a:moveTo>
                    <a:pt x="241" y="1"/>
                  </a:moveTo>
                  <a:cubicBezTo>
                    <a:pt x="216" y="1"/>
                    <a:pt x="192" y="1"/>
                    <a:pt x="167" y="18"/>
                  </a:cubicBezTo>
                  <a:cubicBezTo>
                    <a:pt x="142" y="26"/>
                    <a:pt x="134" y="51"/>
                    <a:pt x="125" y="76"/>
                  </a:cubicBezTo>
                  <a:cubicBezTo>
                    <a:pt x="100" y="125"/>
                    <a:pt x="76" y="183"/>
                    <a:pt x="59" y="241"/>
                  </a:cubicBezTo>
                  <a:cubicBezTo>
                    <a:pt x="42" y="299"/>
                    <a:pt x="26" y="357"/>
                    <a:pt x="9" y="415"/>
                  </a:cubicBezTo>
                  <a:cubicBezTo>
                    <a:pt x="1" y="448"/>
                    <a:pt x="18" y="482"/>
                    <a:pt x="51" y="498"/>
                  </a:cubicBezTo>
                  <a:cubicBezTo>
                    <a:pt x="58" y="500"/>
                    <a:pt x="67" y="501"/>
                    <a:pt x="75" y="501"/>
                  </a:cubicBezTo>
                  <a:cubicBezTo>
                    <a:pt x="102" y="501"/>
                    <a:pt x="129" y="490"/>
                    <a:pt x="142" y="465"/>
                  </a:cubicBezTo>
                  <a:cubicBezTo>
                    <a:pt x="167" y="415"/>
                    <a:pt x="200" y="357"/>
                    <a:pt x="225" y="308"/>
                  </a:cubicBezTo>
                  <a:cubicBezTo>
                    <a:pt x="258" y="250"/>
                    <a:pt x="283" y="183"/>
                    <a:pt x="308" y="125"/>
                  </a:cubicBezTo>
                  <a:cubicBezTo>
                    <a:pt x="324" y="100"/>
                    <a:pt x="316" y="67"/>
                    <a:pt x="299" y="51"/>
                  </a:cubicBezTo>
                  <a:cubicBezTo>
                    <a:pt x="291" y="26"/>
                    <a:pt x="266" y="9"/>
                    <a:pt x="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5583700" y="1609550"/>
              <a:ext cx="3750" cy="7050"/>
            </a:xfrm>
            <a:custGeom>
              <a:rect b="b" l="l" r="r" t="t"/>
              <a:pathLst>
                <a:path extrusionOk="0" h="282" w="150">
                  <a:moveTo>
                    <a:pt x="113" y="0"/>
                  </a:moveTo>
                  <a:cubicBezTo>
                    <a:pt x="106" y="0"/>
                    <a:pt x="100" y="2"/>
                    <a:pt x="92" y="6"/>
                  </a:cubicBezTo>
                  <a:cubicBezTo>
                    <a:pt x="92" y="15"/>
                    <a:pt x="84" y="23"/>
                    <a:pt x="75" y="31"/>
                  </a:cubicBezTo>
                  <a:cubicBezTo>
                    <a:pt x="67" y="31"/>
                    <a:pt x="59" y="48"/>
                    <a:pt x="59" y="56"/>
                  </a:cubicBezTo>
                  <a:lnTo>
                    <a:pt x="50" y="56"/>
                  </a:lnTo>
                  <a:cubicBezTo>
                    <a:pt x="50" y="56"/>
                    <a:pt x="42" y="64"/>
                    <a:pt x="42" y="73"/>
                  </a:cubicBezTo>
                  <a:cubicBezTo>
                    <a:pt x="34" y="81"/>
                    <a:pt x="34" y="97"/>
                    <a:pt x="26" y="106"/>
                  </a:cubicBezTo>
                  <a:cubicBezTo>
                    <a:pt x="17" y="139"/>
                    <a:pt x="9" y="180"/>
                    <a:pt x="1" y="213"/>
                  </a:cubicBezTo>
                  <a:cubicBezTo>
                    <a:pt x="1" y="230"/>
                    <a:pt x="1" y="238"/>
                    <a:pt x="9" y="255"/>
                  </a:cubicBezTo>
                  <a:cubicBezTo>
                    <a:pt x="17" y="263"/>
                    <a:pt x="26" y="280"/>
                    <a:pt x="42" y="280"/>
                  </a:cubicBezTo>
                  <a:cubicBezTo>
                    <a:pt x="46" y="281"/>
                    <a:pt x="51" y="282"/>
                    <a:pt x="55" y="282"/>
                  </a:cubicBezTo>
                  <a:cubicBezTo>
                    <a:pt x="78" y="282"/>
                    <a:pt x="102" y="266"/>
                    <a:pt x="108" y="238"/>
                  </a:cubicBezTo>
                  <a:cubicBezTo>
                    <a:pt x="117" y="205"/>
                    <a:pt x="125" y="172"/>
                    <a:pt x="133" y="139"/>
                  </a:cubicBezTo>
                  <a:cubicBezTo>
                    <a:pt x="133" y="131"/>
                    <a:pt x="142" y="122"/>
                    <a:pt x="142" y="114"/>
                  </a:cubicBezTo>
                  <a:cubicBezTo>
                    <a:pt x="142" y="106"/>
                    <a:pt x="142" y="97"/>
                    <a:pt x="142" y="89"/>
                  </a:cubicBezTo>
                  <a:cubicBezTo>
                    <a:pt x="142" y="81"/>
                    <a:pt x="150" y="64"/>
                    <a:pt x="150" y="56"/>
                  </a:cubicBezTo>
                  <a:lnTo>
                    <a:pt x="150" y="31"/>
                  </a:lnTo>
                  <a:cubicBezTo>
                    <a:pt x="150" y="23"/>
                    <a:pt x="142" y="6"/>
                    <a:pt x="133" y="6"/>
                  </a:cubicBezTo>
                  <a:cubicBezTo>
                    <a:pt x="125" y="2"/>
                    <a:pt x="119" y="0"/>
                    <a:pt x="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5588050" y="1608700"/>
              <a:ext cx="2525" cy="2975"/>
            </a:xfrm>
            <a:custGeom>
              <a:rect b="b" l="l" r="r" t="t"/>
              <a:pathLst>
                <a:path extrusionOk="0" h="119" w="101">
                  <a:moveTo>
                    <a:pt x="71" y="1"/>
                  </a:moveTo>
                  <a:cubicBezTo>
                    <a:pt x="67" y="1"/>
                    <a:pt x="63" y="3"/>
                    <a:pt x="59" y="7"/>
                  </a:cubicBezTo>
                  <a:lnTo>
                    <a:pt x="26" y="24"/>
                  </a:lnTo>
                  <a:cubicBezTo>
                    <a:pt x="17" y="32"/>
                    <a:pt x="17" y="32"/>
                    <a:pt x="9" y="40"/>
                  </a:cubicBezTo>
                  <a:cubicBezTo>
                    <a:pt x="9" y="49"/>
                    <a:pt x="1" y="57"/>
                    <a:pt x="1" y="65"/>
                  </a:cubicBezTo>
                  <a:cubicBezTo>
                    <a:pt x="1" y="82"/>
                    <a:pt x="9" y="98"/>
                    <a:pt x="26" y="107"/>
                  </a:cubicBezTo>
                  <a:cubicBezTo>
                    <a:pt x="34" y="115"/>
                    <a:pt x="42" y="119"/>
                    <a:pt x="50" y="119"/>
                  </a:cubicBezTo>
                  <a:cubicBezTo>
                    <a:pt x="59" y="119"/>
                    <a:pt x="67" y="115"/>
                    <a:pt x="75" y="107"/>
                  </a:cubicBezTo>
                  <a:cubicBezTo>
                    <a:pt x="84" y="107"/>
                    <a:pt x="92" y="98"/>
                    <a:pt x="92" y="90"/>
                  </a:cubicBezTo>
                  <a:cubicBezTo>
                    <a:pt x="100" y="82"/>
                    <a:pt x="100" y="73"/>
                    <a:pt x="100" y="65"/>
                  </a:cubicBezTo>
                  <a:cubicBezTo>
                    <a:pt x="100" y="57"/>
                    <a:pt x="100" y="49"/>
                    <a:pt x="100" y="32"/>
                  </a:cubicBezTo>
                  <a:cubicBezTo>
                    <a:pt x="100" y="24"/>
                    <a:pt x="100" y="24"/>
                    <a:pt x="100" y="15"/>
                  </a:cubicBezTo>
                  <a:cubicBezTo>
                    <a:pt x="92" y="15"/>
                    <a:pt x="92" y="7"/>
                    <a:pt x="84" y="7"/>
                  </a:cubicBezTo>
                  <a:cubicBezTo>
                    <a:pt x="79" y="3"/>
                    <a:pt x="75" y="1"/>
                    <a:pt x="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5565900" y="1620525"/>
              <a:ext cx="3750" cy="5150"/>
            </a:xfrm>
            <a:custGeom>
              <a:rect b="b" l="l" r="r" t="t"/>
              <a:pathLst>
                <a:path extrusionOk="0" h="206" w="150">
                  <a:moveTo>
                    <a:pt x="105" y="0"/>
                  </a:moveTo>
                  <a:cubicBezTo>
                    <a:pt x="100" y="0"/>
                    <a:pt x="95" y="2"/>
                    <a:pt x="91" y="6"/>
                  </a:cubicBezTo>
                  <a:lnTo>
                    <a:pt x="83" y="6"/>
                  </a:lnTo>
                  <a:cubicBezTo>
                    <a:pt x="75" y="15"/>
                    <a:pt x="66" y="15"/>
                    <a:pt x="66" y="23"/>
                  </a:cubicBezTo>
                  <a:cubicBezTo>
                    <a:pt x="42" y="48"/>
                    <a:pt x="25" y="73"/>
                    <a:pt x="8" y="98"/>
                  </a:cubicBezTo>
                  <a:cubicBezTo>
                    <a:pt x="0" y="114"/>
                    <a:pt x="0" y="122"/>
                    <a:pt x="0" y="139"/>
                  </a:cubicBezTo>
                  <a:cubicBezTo>
                    <a:pt x="0" y="147"/>
                    <a:pt x="0" y="156"/>
                    <a:pt x="8" y="172"/>
                  </a:cubicBezTo>
                  <a:cubicBezTo>
                    <a:pt x="17" y="189"/>
                    <a:pt x="33" y="197"/>
                    <a:pt x="50" y="205"/>
                  </a:cubicBezTo>
                  <a:lnTo>
                    <a:pt x="75" y="205"/>
                  </a:lnTo>
                  <a:cubicBezTo>
                    <a:pt x="91" y="205"/>
                    <a:pt x="100" y="197"/>
                    <a:pt x="100" y="197"/>
                  </a:cubicBezTo>
                  <a:cubicBezTo>
                    <a:pt x="116" y="189"/>
                    <a:pt x="124" y="180"/>
                    <a:pt x="124" y="172"/>
                  </a:cubicBezTo>
                  <a:cubicBezTo>
                    <a:pt x="133" y="156"/>
                    <a:pt x="141" y="147"/>
                    <a:pt x="141" y="139"/>
                  </a:cubicBezTo>
                  <a:lnTo>
                    <a:pt x="141" y="81"/>
                  </a:lnTo>
                  <a:cubicBezTo>
                    <a:pt x="141" y="73"/>
                    <a:pt x="149" y="64"/>
                    <a:pt x="149" y="56"/>
                  </a:cubicBezTo>
                  <a:cubicBezTo>
                    <a:pt x="149" y="56"/>
                    <a:pt x="149" y="48"/>
                    <a:pt x="149" y="40"/>
                  </a:cubicBezTo>
                  <a:cubicBezTo>
                    <a:pt x="149" y="31"/>
                    <a:pt x="149" y="31"/>
                    <a:pt x="141" y="23"/>
                  </a:cubicBezTo>
                  <a:cubicBezTo>
                    <a:pt x="141" y="15"/>
                    <a:pt x="133" y="6"/>
                    <a:pt x="124" y="6"/>
                  </a:cubicBezTo>
                  <a:cubicBezTo>
                    <a:pt x="116" y="2"/>
                    <a:pt x="110" y="0"/>
                    <a:pt x="1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545375" y="1621925"/>
              <a:ext cx="3150" cy="2500"/>
            </a:xfrm>
            <a:custGeom>
              <a:rect b="b" l="l" r="r" t="t"/>
              <a:pathLst>
                <a:path extrusionOk="0" h="100" w="126">
                  <a:moveTo>
                    <a:pt x="75" y="0"/>
                  </a:moveTo>
                  <a:cubicBezTo>
                    <a:pt x="75" y="0"/>
                    <a:pt x="67" y="8"/>
                    <a:pt x="67" y="8"/>
                  </a:cubicBezTo>
                  <a:cubicBezTo>
                    <a:pt x="59" y="8"/>
                    <a:pt x="59" y="8"/>
                    <a:pt x="51" y="17"/>
                  </a:cubicBezTo>
                  <a:cubicBezTo>
                    <a:pt x="42" y="17"/>
                    <a:pt x="34" y="25"/>
                    <a:pt x="17" y="25"/>
                  </a:cubicBezTo>
                  <a:cubicBezTo>
                    <a:pt x="17" y="33"/>
                    <a:pt x="9" y="33"/>
                    <a:pt x="9" y="42"/>
                  </a:cubicBezTo>
                  <a:cubicBezTo>
                    <a:pt x="1" y="42"/>
                    <a:pt x="1" y="50"/>
                    <a:pt x="1" y="50"/>
                  </a:cubicBezTo>
                  <a:cubicBezTo>
                    <a:pt x="1" y="58"/>
                    <a:pt x="1" y="66"/>
                    <a:pt x="1" y="66"/>
                  </a:cubicBezTo>
                  <a:cubicBezTo>
                    <a:pt x="1" y="75"/>
                    <a:pt x="1" y="75"/>
                    <a:pt x="9" y="83"/>
                  </a:cubicBezTo>
                  <a:cubicBezTo>
                    <a:pt x="9" y="91"/>
                    <a:pt x="17" y="100"/>
                    <a:pt x="26" y="100"/>
                  </a:cubicBezTo>
                  <a:lnTo>
                    <a:pt x="59" y="100"/>
                  </a:lnTo>
                  <a:cubicBezTo>
                    <a:pt x="67" y="91"/>
                    <a:pt x="75" y="83"/>
                    <a:pt x="84" y="75"/>
                  </a:cubicBezTo>
                  <a:cubicBezTo>
                    <a:pt x="92" y="75"/>
                    <a:pt x="100" y="66"/>
                    <a:pt x="100" y="66"/>
                  </a:cubicBezTo>
                  <a:cubicBezTo>
                    <a:pt x="100" y="66"/>
                    <a:pt x="109" y="58"/>
                    <a:pt x="109" y="58"/>
                  </a:cubicBezTo>
                  <a:cubicBezTo>
                    <a:pt x="117" y="58"/>
                    <a:pt x="117" y="50"/>
                    <a:pt x="117" y="50"/>
                  </a:cubicBezTo>
                  <a:cubicBezTo>
                    <a:pt x="117" y="50"/>
                    <a:pt x="125" y="50"/>
                    <a:pt x="125" y="42"/>
                  </a:cubicBezTo>
                  <a:cubicBezTo>
                    <a:pt x="125" y="33"/>
                    <a:pt x="125" y="25"/>
                    <a:pt x="125" y="17"/>
                  </a:cubicBezTo>
                  <a:cubicBezTo>
                    <a:pt x="117" y="8"/>
                    <a:pt x="109" y="0"/>
                    <a:pt x="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530275" y="1668100"/>
              <a:ext cx="3325" cy="7075"/>
            </a:xfrm>
            <a:custGeom>
              <a:rect b="b" l="l" r="r" t="t"/>
              <a:pathLst>
                <a:path extrusionOk="0" h="283" w="133">
                  <a:moveTo>
                    <a:pt x="66" y="1"/>
                  </a:moveTo>
                  <a:cubicBezTo>
                    <a:pt x="33" y="1"/>
                    <a:pt x="0" y="26"/>
                    <a:pt x="0" y="67"/>
                  </a:cubicBezTo>
                  <a:lnTo>
                    <a:pt x="0" y="133"/>
                  </a:lnTo>
                  <a:cubicBezTo>
                    <a:pt x="0" y="167"/>
                    <a:pt x="0" y="191"/>
                    <a:pt x="8" y="224"/>
                  </a:cubicBezTo>
                  <a:cubicBezTo>
                    <a:pt x="8" y="224"/>
                    <a:pt x="17" y="233"/>
                    <a:pt x="17" y="241"/>
                  </a:cubicBezTo>
                  <a:cubicBezTo>
                    <a:pt x="25" y="266"/>
                    <a:pt x="41" y="282"/>
                    <a:pt x="66" y="282"/>
                  </a:cubicBezTo>
                  <a:cubicBezTo>
                    <a:pt x="91" y="282"/>
                    <a:pt x="108" y="266"/>
                    <a:pt x="116" y="241"/>
                  </a:cubicBezTo>
                  <a:cubicBezTo>
                    <a:pt x="124" y="233"/>
                    <a:pt x="124" y="224"/>
                    <a:pt x="124" y="224"/>
                  </a:cubicBezTo>
                  <a:cubicBezTo>
                    <a:pt x="133" y="191"/>
                    <a:pt x="133" y="167"/>
                    <a:pt x="133" y="133"/>
                  </a:cubicBezTo>
                  <a:lnTo>
                    <a:pt x="133" y="67"/>
                  </a:lnTo>
                  <a:cubicBezTo>
                    <a:pt x="133" y="34"/>
                    <a:pt x="99" y="1"/>
                    <a:pt x="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5534400" y="1671225"/>
              <a:ext cx="2725" cy="2075"/>
            </a:xfrm>
            <a:custGeom>
              <a:rect b="b" l="l" r="r" t="t"/>
              <a:pathLst>
                <a:path extrusionOk="0" h="83" w="109">
                  <a:moveTo>
                    <a:pt x="50" y="0"/>
                  </a:moveTo>
                  <a:cubicBezTo>
                    <a:pt x="1" y="0"/>
                    <a:pt x="1" y="83"/>
                    <a:pt x="50" y="83"/>
                  </a:cubicBezTo>
                  <a:cubicBezTo>
                    <a:pt x="108" y="83"/>
                    <a:pt x="108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5538750" y="1669550"/>
              <a:ext cx="3550" cy="3750"/>
            </a:xfrm>
            <a:custGeom>
              <a:rect b="b" l="l" r="r" t="t"/>
              <a:pathLst>
                <a:path extrusionOk="0" h="150" w="142">
                  <a:moveTo>
                    <a:pt x="50" y="1"/>
                  </a:moveTo>
                  <a:cubicBezTo>
                    <a:pt x="42" y="9"/>
                    <a:pt x="34" y="9"/>
                    <a:pt x="26" y="17"/>
                  </a:cubicBezTo>
                  <a:cubicBezTo>
                    <a:pt x="17" y="17"/>
                    <a:pt x="17" y="26"/>
                    <a:pt x="9" y="34"/>
                  </a:cubicBezTo>
                  <a:cubicBezTo>
                    <a:pt x="9" y="42"/>
                    <a:pt x="1" y="51"/>
                    <a:pt x="1" y="59"/>
                  </a:cubicBezTo>
                  <a:cubicBezTo>
                    <a:pt x="1" y="75"/>
                    <a:pt x="9" y="84"/>
                    <a:pt x="9" y="92"/>
                  </a:cubicBezTo>
                  <a:cubicBezTo>
                    <a:pt x="17" y="100"/>
                    <a:pt x="26" y="109"/>
                    <a:pt x="34" y="117"/>
                  </a:cubicBezTo>
                  <a:cubicBezTo>
                    <a:pt x="42" y="117"/>
                    <a:pt x="50" y="125"/>
                    <a:pt x="59" y="133"/>
                  </a:cubicBezTo>
                  <a:lnTo>
                    <a:pt x="67" y="142"/>
                  </a:lnTo>
                  <a:lnTo>
                    <a:pt x="84" y="142"/>
                  </a:lnTo>
                  <a:cubicBezTo>
                    <a:pt x="84" y="150"/>
                    <a:pt x="92" y="150"/>
                    <a:pt x="92" y="150"/>
                  </a:cubicBezTo>
                  <a:lnTo>
                    <a:pt x="100" y="150"/>
                  </a:lnTo>
                  <a:cubicBezTo>
                    <a:pt x="108" y="150"/>
                    <a:pt x="108" y="150"/>
                    <a:pt x="117" y="142"/>
                  </a:cubicBezTo>
                  <a:cubicBezTo>
                    <a:pt x="125" y="142"/>
                    <a:pt x="125" y="142"/>
                    <a:pt x="125" y="133"/>
                  </a:cubicBezTo>
                  <a:cubicBezTo>
                    <a:pt x="133" y="133"/>
                    <a:pt x="133" y="133"/>
                    <a:pt x="133" y="125"/>
                  </a:cubicBezTo>
                  <a:cubicBezTo>
                    <a:pt x="142" y="125"/>
                    <a:pt x="142" y="117"/>
                    <a:pt x="142" y="109"/>
                  </a:cubicBezTo>
                  <a:lnTo>
                    <a:pt x="142" y="100"/>
                  </a:lnTo>
                  <a:lnTo>
                    <a:pt x="142" y="84"/>
                  </a:lnTo>
                  <a:cubicBezTo>
                    <a:pt x="133" y="84"/>
                    <a:pt x="133" y="75"/>
                    <a:pt x="133" y="75"/>
                  </a:cubicBezTo>
                  <a:cubicBezTo>
                    <a:pt x="125" y="67"/>
                    <a:pt x="125" y="59"/>
                    <a:pt x="125" y="42"/>
                  </a:cubicBezTo>
                  <a:cubicBezTo>
                    <a:pt x="117" y="34"/>
                    <a:pt x="117" y="26"/>
                    <a:pt x="108" y="17"/>
                  </a:cubicBezTo>
                  <a:cubicBezTo>
                    <a:pt x="100" y="9"/>
                    <a:pt x="92" y="9"/>
                    <a:pt x="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537925" y="1675150"/>
              <a:ext cx="5200" cy="4125"/>
            </a:xfrm>
            <a:custGeom>
              <a:rect b="b" l="l" r="r" t="t"/>
              <a:pathLst>
                <a:path extrusionOk="0" h="165" w="208">
                  <a:moveTo>
                    <a:pt x="94" y="142"/>
                  </a:moveTo>
                  <a:cubicBezTo>
                    <a:pt x="96" y="143"/>
                    <a:pt x="97" y="144"/>
                    <a:pt x="99" y="145"/>
                  </a:cubicBezTo>
                  <a:lnTo>
                    <a:pt x="99" y="145"/>
                  </a:lnTo>
                  <a:cubicBezTo>
                    <a:pt x="98" y="143"/>
                    <a:pt x="96" y="142"/>
                    <a:pt x="94" y="142"/>
                  </a:cubicBezTo>
                  <a:close/>
                  <a:moveTo>
                    <a:pt x="99" y="145"/>
                  </a:moveTo>
                  <a:cubicBezTo>
                    <a:pt x="102" y="147"/>
                    <a:pt x="104" y="150"/>
                    <a:pt x="108" y="150"/>
                  </a:cubicBezTo>
                  <a:cubicBezTo>
                    <a:pt x="105" y="148"/>
                    <a:pt x="102" y="146"/>
                    <a:pt x="99" y="145"/>
                  </a:cubicBezTo>
                  <a:close/>
                  <a:moveTo>
                    <a:pt x="50" y="0"/>
                  </a:moveTo>
                  <a:cubicBezTo>
                    <a:pt x="42" y="0"/>
                    <a:pt x="34" y="0"/>
                    <a:pt x="34" y="9"/>
                  </a:cubicBezTo>
                  <a:cubicBezTo>
                    <a:pt x="17" y="17"/>
                    <a:pt x="9" y="34"/>
                    <a:pt x="1" y="42"/>
                  </a:cubicBezTo>
                  <a:cubicBezTo>
                    <a:pt x="1" y="58"/>
                    <a:pt x="1" y="75"/>
                    <a:pt x="9" y="92"/>
                  </a:cubicBezTo>
                  <a:cubicBezTo>
                    <a:pt x="17" y="108"/>
                    <a:pt x="25" y="116"/>
                    <a:pt x="42" y="116"/>
                  </a:cubicBezTo>
                  <a:cubicBezTo>
                    <a:pt x="50" y="116"/>
                    <a:pt x="59" y="125"/>
                    <a:pt x="67" y="125"/>
                  </a:cubicBezTo>
                  <a:cubicBezTo>
                    <a:pt x="78" y="130"/>
                    <a:pt x="85" y="136"/>
                    <a:pt x="94" y="142"/>
                  </a:cubicBezTo>
                  <a:lnTo>
                    <a:pt x="94" y="142"/>
                  </a:lnTo>
                  <a:cubicBezTo>
                    <a:pt x="93" y="141"/>
                    <a:pt x="93" y="141"/>
                    <a:pt x="92" y="141"/>
                  </a:cubicBezTo>
                  <a:lnTo>
                    <a:pt x="92" y="141"/>
                  </a:lnTo>
                  <a:cubicBezTo>
                    <a:pt x="93" y="141"/>
                    <a:pt x="94" y="141"/>
                    <a:pt x="94" y="142"/>
                  </a:cubicBezTo>
                  <a:lnTo>
                    <a:pt x="94" y="142"/>
                  </a:lnTo>
                  <a:cubicBezTo>
                    <a:pt x="94" y="142"/>
                    <a:pt x="94" y="142"/>
                    <a:pt x="94" y="142"/>
                  </a:cubicBezTo>
                  <a:lnTo>
                    <a:pt x="94" y="142"/>
                  </a:lnTo>
                  <a:cubicBezTo>
                    <a:pt x="102" y="143"/>
                    <a:pt x="108" y="150"/>
                    <a:pt x="108" y="150"/>
                  </a:cubicBezTo>
                  <a:cubicBezTo>
                    <a:pt x="117" y="150"/>
                    <a:pt x="125" y="158"/>
                    <a:pt x="125" y="158"/>
                  </a:cubicBezTo>
                  <a:cubicBezTo>
                    <a:pt x="133" y="162"/>
                    <a:pt x="139" y="164"/>
                    <a:pt x="146" y="164"/>
                  </a:cubicBezTo>
                  <a:cubicBezTo>
                    <a:pt x="152" y="164"/>
                    <a:pt x="158" y="162"/>
                    <a:pt x="166" y="158"/>
                  </a:cubicBezTo>
                  <a:lnTo>
                    <a:pt x="175" y="158"/>
                  </a:lnTo>
                  <a:cubicBezTo>
                    <a:pt x="191" y="158"/>
                    <a:pt x="208" y="141"/>
                    <a:pt x="208" y="125"/>
                  </a:cubicBezTo>
                  <a:cubicBezTo>
                    <a:pt x="208" y="116"/>
                    <a:pt x="208" y="108"/>
                    <a:pt x="208" y="108"/>
                  </a:cubicBezTo>
                  <a:cubicBezTo>
                    <a:pt x="208" y="83"/>
                    <a:pt x="199" y="67"/>
                    <a:pt x="183" y="50"/>
                  </a:cubicBezTo>
                  <a:cubicBezTo>
                    <a:pt x="183" y="50"/>
                    <a:pt x="175" y="42"/>
                    <a:pt x="166" y="42"/>
                  </a:cubicBezTo>
                  <a:cubicBezTo>
                    <a:pt x="166" y="42"/>
                    <a:pt x="166" y="34"/>
                    <a:pt x="166" y="34"/>
                  </a:cubicBezTo>
                  <a:cubicBezTo>
                    <a:pt x="158" y="34"/>
                    <a:pt x="158" y="34"/>
                    <a:pt x="150" y="25"/>
                  </a:cubicBezTo>
                  <a:cubicBezTo>
                    <a:pt x="125" y="17"/>
                    <a:pt x="100" y="9"/>
                    <a:pt x="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547250" y="1670800"/>
              <a:ext cx="3550" cy="2925"/>
            </a:xfrm>
            <a:custGeom>
              <a:rect b="b" l="l" r="r" t="t"/>
              <a:pathLst>
                <a:path extrusionOk="0" h="117" w="142">
                  <a:moveTo>
                    <a:pt x="58" y="1"/>
                  </a:moveTo>
                  <a:cubicBezTo>
                    <a:pt x="50" y="1"/>
                    <a:pt x="42" y="1"/>
                    <a:pt x="34" y="9"/>
                  </a:cubicBezTo>
                  <a:cubicBezTo>
                    <a:pt x="25" y="9"/>
                    <a:pt x="25" y="17"/>
                    <a:pt x="17" y="17"/>
                  </a:cubicBezTo>
                  <a:cubicBezTo>
                    <a:pt x="9" y="25"/>
                    <a:pt x="9" y="34"/>
                    <a:pt x="9" y="42"/>
                  </a:cubicBezTo>
                  <a:cubicBezTo>
                    <a:pt x="0" y="50"/>
                    <a:pt x="0" y="59"/>
                    <a:pt x="9" y="67"/>
                  </a:cubicBezTo>
                  <a:cubicBezTo>
                    <a:pt x="9" y="75"/>
                    <a:pt x="9" y="75"/>
                    <a:pt x="17" y="83"/>
                  </a:cubicBezTo>
                  <a:cubicBezTo>
                    <a:pt x="17" y="92"/>
                    <a:pt x="25" y="100"/>
                    <a:pt x="34" y="108"/>
                  </a:cubicBezTo>
                  <a:cubicBezTo>
                    <a:pt x="42" y="108"/>
                    <a:pt x="50" y="116"/>
                    <a:pt x="58" y="116"/>
                  </a:cubicBezTo>
                  <a:lnTo>
                    <a:pt x="67" y="116"/>
                  </a:lnTo>
                  <a:cubicBezTo>
                    <a:pt x="75" y="116"/>
                    <a:pt x="83" y="116"/>
                    <a:pt x="92" y="108"/>
                  </a:cubicBezTo>
                  <a:lnTo>
                    <a:pt x="100" y="108"/>
                  </a:lnTo>
                  <a:cubicBezTo>
                    <a:pt x="108" y="108"/>
                    <a:pt x="116" y="100"/>
                    <a:pt x="125" y="100"/>
                  </a:cubicBezTo>
                  <a:cubicBezTo>
                    <a:pt x="125" y="92"/>
                    <a:pt x="133" y="83"/>
                    <a:pt x="133" y="75"/>
                  </a:cubicBezTo>
                  <a:cubicBezTo>
                    <a:pt x="141" y="67"/>
                    <a:pt x="133" y="50"/>
                    <a:pt x="125" y="34"/>
                  </a:cubicBezTo>
                  <a:cubicBezTo>
                    <a:pt x="116" y="34"/>
                    <a:pt x="116" y="25"/>
                    <a:pt x="108" y="25"/>
                  </a:cubicBezTo>
                  <a:cubicBezTo>
                    <a:pt x="108" y="17"/>
                    <a:pt x="100" y="17"/>
                    <a:pt x="100" y="9"/>
                  </a:cubicBezTo>
                  <a:lnTo>
                    <a:pt x="92" y="9"/>
                  </a:lnTo>
                  <a:cubicBezTo>
                    <a:pt x="83" y="1"/>
                    <a:pt x="75" y="1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5550150" y="1676600"/>
              <a:ext cx="3325" cy="2725"/>
            </a:xfrm>
            <a:custGeom>
              <a:rect b="b" l="l" r="r" t="t"/>
              <a:pathLst>
                <a:path extrusionOk="0" h="109" w="133">
                  <a:moveTo>
                    <a:pt x="58" y="0"/>
                  </a:moveTo>
                  <a:cubicBezTo>
                    <a:pt x="50" y="0"/>
                    <a:pt x="34" y="0"/>
                    <a:pt x="25" y="9"/>
                  </a:cubicBezTo>
                  <a:cubicBezTo>
                    <a:pt x="17" y="9"/>
                    <a:pt x="17" y="9"/>
                    <a:pt x="9" y="17"/>
                  </a:cubicBezTo>
                  <a:cubicBezTo>
                    <a:pt x="9" y="25"/>
                    <a:pt x="0" y="25"/>
                    <a:pt x="0" y="34"/>
                  </a:cubicBezTo>
                  <a:cubicBezTo>
                    <a:pt x="0" y="50"/>
                    <a:pt x="0" y="58"/>
                    <a:pt x="9" y="75"/>
                  </a:cubicBezTo>
                  <a:cubicBezTo>
                    <a:pt x="17" y="83"/>
                    <a:pt x="25" y="92"/>
                    <a:pt x="34" y="92"/>
                  </a:cubicBezTo>
                  <a:cubicBezTo>
                    <a:pt x="42" y="100"/>
                    <a:pt x="50" y="100"/>
                    <a:pt x="58" y="100"/>
                  </a:cubicBezTo>
                  <a:cubicBezTo>
                    <a:pt x="67" y="108"/>
                    <a:pt x="67" y="108"/>
                    <a:pt x="75" y="108"/>
                  </a:cubicBezTo>
                  <a:lnTo>
                    <a:pt x="116" y="108"/>
                  </a:lnTo>
                  <a:cubicBezTo>
                    <a:pt x="125" y="108"/>
                    <a:pt x="133" y="100"/>
                    <a:pt x="133" y="92"/>
                  </a:cubicBezTo>
                  <a:cubicBezTo>
                    <a:pt x="133" y="83"/>
                    <a:pt x="133" y="75"/>
                    <a:pt x="133" y="67"/>
                  </a:cubicBezTo>
                  <a:lnTo>
                    <a:pt x="125" y="50"/>
                  </a:lnTo>
                  <a:cubicBezTo>
                    <a:pt x="125" y="50"/>
                    <a:pt x="125" y="42"/>
                    <a:pt x="116" y="42"/>
                  </a:cubicBezTo>
                  <a:cubicBezTo>
                    <a:pt x="116" y="34"/>
                    <a:pt x="108" y="25"/>
                    <a:pt x="108" y="25"/>
                  </a:cubicBezTo>
                  <a:cubicBezTo>
                    <a:pt x="100" y="17"/>
                    <a:pt x="92" y="9"/>
                    <a:pt x="83" y="9"/>
                  </a:cubicBezTo>
                  <a:cubicBezTo>
                    <a:pt x="75" y="0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5547450" y="1683650"/>
              <a:ext cx="5200" cy="3325"/>
            </a:xfrm>
            <a:custGeom>
              <a:rect b="b" l="l" r="r" t="t"/>
              <a:pathLst>
                <a:path extrusionOk="0" h="133" w="208">
                  <a:moveTo>
                    <a:pt x="67" y="0"/>
                  </a:moveTo>
                  <a:cubicBezTo>
                    <a:pt x="50" y="0"/>
                    <a:pt x="26" y="8"/>
                    <a:pt x="17" y="25"/>
                  </a:cubicBezTo>
                  <a:cubicBezTo>
                    <a:pt x="9" y="33"/>
                    <a:pt x="1" y="50"/>
                    <a:pt x="1" y="66"/>
                  </a:cubicBezTo>
                  <a:cubicBezTo>
                    <a:pt x="1" y="83"/>
                    <a:pt x="9" y="100"/>
                    <a:pt x="17" y="108"/>
                  </a:cubicBezTo>
                  <a:cubicBezTo>
                    <a:pt x="34" y="124"/>
                    <a:pt x="50" y="133"/>
                    <a:pt x="67" y="133"/>
                  </a:cubicBezTo>
                  <a:cubicBezTo>
                    <a:pt x="84" y="133"/>
                    <a:pt x="108" y="124"/>
                    <a:pt x="133" y="116"/>
                  </a:cubicBezTo>
                  <a:cubicBezTo>
                    <a:pt x="142" y="116"/>
                    <a:pt x="150" y="108"/>
                    <a:pt x="158" y="108"/>
                  </a:cubicBezTo>
                  <a:cubicBezTo>
                    <a:pt x="166" y="100"/>
                    <a:pt x="175" y="91"/>
                    <a:pt x="175" y="91"/>
                  </a:cubicBezTo>
                  <a:cubicBezTo>
                    <a:pt x="183" y="83"/>
                    <a:pt x="191" y="75"/>
                    <a:pt x="191" y="75"/>
                  </a:cubicBezTo>
                  <a:cubicBezTo>
                    <a:pt x="200" y="66"/>
                    <a:pt x="200" y="58"/>
                    <a:pt x="200" y="50"/>
                  </a:cubicBezTo>
                  <a:cubicBezTo>
                    <a:pt x="208" y="42"/>
                    <a:pt x="200" y="25"/>
                    <a:pt x="183" y="17"/>
                  </a:cubicBezTo>
                  <a:cubicBezTo>
                    <a:pt x="175" y="8"/>
                    <a:pt x="166" y="8"/>
                    <a:pt x="158" y="8"/>
                  </a:cubicBezTo>
                  <a:cubicBezTo>
                    <a:pt x="150" y="0"/>
                    <a:pt x="142" y="0"/>
                    <a:pt x="125" y="0"/>
                  </a:cubicBezTo>
                  <a:lnTo>
                    <a:pt x="108" y="0"/>
                  </a:lnTo>
                  <a:cubicBezTo>
                    <a:pt x="97" y="0"/>
                    <a:pt x="86" y="4"/>
                    <a:pt x="78" y="4"/>
                  </a:cubicBezTo>
                  <a:cubicBezTo>
                    <a:pt x="73" y="4"/>
                    <a:pt x="70" y="3"/>
                    <a:pt x="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5528825" y="1718600"/>
              <a:ext cx="10100" cy="25025"/>
            </a:xfrm>
            <a:custGeom>
              <a:rect b="b" l="l" r="r" t="t"/>
              <a:pathLst>
                <a:path extrusionOk="0" h="1001" w="404">
                  <a:moveTo>
                    <a:pt x="374" y="0"/>
                  </a:moveTo>
                  <a:cubicBezTo>
                    <a:pt x="367" y="0"/>
                    <a:pt x="361" y="3"/>
                    <a:pt x="356" y="11"/>
                  </a:cubicBezTo>
                  <a:cubicBezTo>
                    <a:pt x="265" y="168"/>
                    <a:pt x="182" y="317"/>
                    <a:pt x="133" y="491"/>
                  </a:cubicBezTo>
                  <a:cubicBezTo>
                    <a:pt x="99" y="566"/>
                    <a:pt x="75" y="649"/>
                    <a:pt x="50" y="732"/>
                  </a:cubicBezTo>
                  <a:cubicBezTo>
                    <a:pt x="25" y="814"/>
                    <a:pt x="0" y="906"/>
                    <a:pt x="17" y="988"/>
                  </a:cubicBezTo>
                  <a:cubicBezTo>
                    <a:pt x="17" y="997"/>
                    <a:pt x="23" y="1001"/>
                    <a:pt x="30" y="1001"/>
                  </a:cubicBezTo>
                  <a:cubicBezTo>
                    <a:pt x="37" y="1001"/>
                    <a:pt x="46" y="997"/>
                    <a:pt x="50" y="988"/>
                  </a:cubicBezTo>
                  <a:cubicBezTo>
                    <a:pt x="91" y="922"/>
                    <a:pt x="108" y="831"/>
                    <a:pt x="124" y="756"/>
                  </a:cubicBezTo>
                  <a:cubicBezTo>
                    <a:pt x="141" y="674"/>
                    <a:pt x="166" y="591"/>
                    <a:pt x="191" y="516"/>
                  </a:cubicBezTo>
                  <a:cubicBezTo>
                    <a:pt x="257" y="350"/>
                    <a:pt x="315" y="193"/>
                    <a:pt x="398" y="36"/>
                  </a:cubicBezTo>
                  <a:cubicBezTo>
                    <a:pt x="404" y="18"/>
                    <a:pt x="389" y="0"/>
                    <a:pt x="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5568375" y="1738925"/>
              <a:ext cx="19300" cy="8575"/>
            </a:xfrm>
            <a:custGeom>
              <a:rect b="b" l="l" r="r" t="t"/>
              <a:pathLst>
                <a:path extrusionOk="0" h="343" w="772">
                  <a:moveTo>
                    <a:pt x="702" y="1"/>
                  </a:moveTo>
                  <a:cubicBezTo>
                    <a:pt x="647" y="1"/>
                    <a:pt x="593" y="53"/>
                    <a:pt x="539" y="76"/>
                  </a:cubicBezTo>
                  <a:cubicBezTo>
                    <a:pt x="498" y="101"/>
                    <a:pt x="448" y="126"/>
                    <a:pt x="398" y="142"/>
                  </a:cubicBezTo>
                  <a:cubicBezTo>
                    <a:pt x="282" y="184"/>
                    <a:pt x="175" y="209"/>
                    <a:pt x="59" y="242"/>
                  </a:cubicBezTo>
                  <a:cubicBezTo>
                    <a:pt x="1" y="258"/>
                    <a:pt x="17" y="333"/>
                    <a:pt x="75" y="341"/>
                  </a:cubicBezTo>
                  <a:cubicBezTo>
                    <a:pt x="91" y="342"/>
                    <a:pt x="107" y="343"/>
                    <a:pt x="123" y="343"/>
                  </a:cubicBezTo>
                  <a:cubicBezTo>
                    <a:pt x="233" y="343"/>
                    <a:pt x="347" y="318"/>
                    <a:pt x="448" y="275"/>
                  </a:cubicBezTo>
                  <a:cubicBezTo>
                    <a:pt x="506" y="258"/>
                    <a:pt x="564" y="233"/>
                    <a:pt x="614" y="200"/>
                  </a:cubicBezTo>
                  <a:cubicBezTo>
                    <a:pt x="672" y="175"/>
                    <a:pt x="746" y="142"/>
                    <a:pt x="763" y="76"/>
                  </a:cubicBezTo>
                  <a:cubicBezTo>
                    <a:pt x="771" y="35"/>
                    <a:pt x="746" y="10"/>
                    <a:pt x="713" y="1"/>
                  </a:cubicBezTo>
                  <a:cubicBezTo>
                    <a:pt x="709" y="1"/>
                    <a:pt x="705" y="1"/>
                    <a:pt x="7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5602750" y="1728800"/>
              <a:ext cx="4375" cy="3950"/>
            </a:xfrm>
            <a:custGeom>
              <a:rect b="b" l="l" r="r" t="t"/>
              <a:pathLst>
                <a:path extrusionOk="0" h="158" w="175">
                  <a:moveTo>
                    <a:pt x="125" y="0"/>
                  </a:moveTo>
                  <a:cubicBezTo>
                    <a:pt x="117" y="9"/>
                    <a:pt x="109" y="9"/>
                    <a:pt x="100" y="17"/>
                  </a:cubicBezTo>
                  <a:lnTo>
                    <a:pt x="75" y="34"/>
                  </a:lnTo>
                  <a:cubicBezTo>
                    <a:pt x="59" y="42"/>
                    <a:pt x="42" y="50"/>
                    <a:pt x="26" y="58"/>
                  </a:cubicBezTo>
                  <a:cubicBezTo>
                    <a:pt x="26" y="67"/>
                    <a:pt x="17" y="75"/>
                    <a:pt x="9" y="83"/>
                  </a:cubicBezTo>
                  <a:cubicBezTo>
                    <a:pt x="9" y="83"/>
                    <a:pt x="9" y="83"/>
                    <a:pt x="9" y="92"/>
                  </a:cubicBezTo>
                  <a:cubicBezTo>
                    <a:pt x="1" y="100"/>
                    <a:pt x="1" y="108"/>
                    <a:pt x="9" y="116"/>
                  </a:cubicBezTo>
                  <a:cubicBezTo>
                    <a:pt x="9" y="125"/>
                    <a:pt x="9" y="133"/>
                    <a:pt x="17" y="133"/>
                  </a:cubicBezTo>
                  <a:cubicBezTo>
                    <a:pt x="17" y="141"/>
                    <a:pt x="26" y="141"/>
                    <a:pt x="34" y="150"/>
                  </a:cubicBezTo>
                  <a:cubicBezTo>
                    <a:pt x="34" y="150"/>
                    <a:pt x="42" y="150"/>
                    <a:pt x="51" y="158"/>
                  </a:cubicBezTo>
                  <a:lnTo>
                    <a:pt x="67" y="158"/>
                  </a:lnTo>
                  <a:cubicBezTo>
                    <a:pt x="75" y="150"/>
                    <a:pt x="84" y="150"/>
                    <a:pt x="92" y="141"/>
                  </a:cubicBezTo>
                  <a:cubicBezTo>
                    <a:pt x="100" y="125"/>
                    <a:pt x="117" y="116"/>
                    <a:pt x="125" y="100"/>
                  </a:cubicBezTo>
                  <a:cubicBezTo>
                    <a:pt x="133" y="100"/>
                    <a:pt x="142" y="92"/>
                    <a:pt x="150" y="83"/>
                  </a:cubicBezTo>
                  <a:cubicBezTo>
                    <a:pt x="150" y="75"/>
                    <a:pt x="158" y="75"/>
                    <a:pt x="158" y="67"/>
                  </a:cubicBezTo>
                  <a:cubicBezTo>
                    <a:pt x="158" y="58"/>
                    <a:pt x="167" y="58"/>
                    <a:pt x="167" y="50"/>
                  </a:cubicBezTo>
                  <a:cubicBezTo>
                    <a:pt x="175" y="42"/>
                    <a:pt x="175" y="25"/>
                    <a:pt x="167" y="17"/>
                  </a:cubicBezTo>
                  <a:cubicBezTo>
                    <a:pt x="158" y="9"/>
                    <a:pt x="158" y="9"/>
                    <a:pt x="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5641900" y="1665075"/>
              <a:ext cx="12050" cy="6875"/>
            </a:xfrm>
            <a:custGeom>
              <a:rect b="b" l="l" r="r" t="t"/>
              <a:pathLst>
                <a:path extrusionOk="0" h="275" w="482">
                  <a:moveTo>
                    <a:pt x="199" y="0"/>
                  </a:moveTo>
                  <a:cubicBezTo>
                    <a:pt x="175" y="0"/>
                    <a:pt x="153" y="4"/>
                    <a:pt x="133" y="14"/>
                  </a:cubicBezTo>
                  <a:cubicBezTo>
                    <a:pt x="100" y="22"/>
                    <a:pt x="67" y="31"/>
                    <a:pt x="34" y="47"/>
                  </a:cubicBezTo>
                  <a:cubicBezTo>
                    <a:pt x="9" y="64"/>
                    <a:pt x="1" y="97"/>
                    <a:pt x="9" y="130"/>
                  </a:cubicBezTo>
                  <a:cubicBezTo>
                    <a:pt x="16" y="151"/>
                    <a:pt x="40" y="165"/>
                    <a:pt x="66" y="165"/>
                  </a:cubicBezTo>
                  <a:cubicBezTo>
                    <a:pt x="72" y="165"/>
                    <a:pt x="78" y="165"/>
                    <a:pt x="84" y="163"/>
                  </a:cubicBezTo>
                  <a:lnTo>
                    <a:pt x="100" y="163"/>
                  </a:lnTo>
                  <a:cubicBezTo>
                    <a:pt x="100" y="163"/>
                    <a:pt x="109" y="163"/>
                    <a:pt x="109" y="155"/>
                  </a:cubicBezTo>
                  <a:lnTo>
                    <a:pt x="150" y="155"/>
                  </a:lnTo>
                  <a:cubicBezTo>
                    <a:pt x="150" y="163"/>
                    <a:pt x="158" y="163"/>
                    <a:pt x="167" y="163"/>
                  </a:cubicBezTo>
                  <a:cubicBezTo>
                    <a:pt x="175" y="163"/>
                    <a:pt x="191" y="172"/>
                    <a:pt x="200" y="172"/>
                  </a:cubicBezTo>
                  <a:lnTo>
                    <a:pt x="225" y="180"/>
                  </a:lnTo>
                  <a:cubicBezTo>
                    <a:pt x="233" y="188"/>
                    <a:pt x="249" y="188"/>
                    <a:pt x="258" y="196"/>
                  </a:cubicBezTo>
                  <a:cubicBezTo>
                    <a:pt x="266" y="196"/>
                    <a:pt x="266" y="205"/>
                    <a:pt x="274" y="205"/>
                  </a:cubicBezTo>
                  <a:lnTo>
                    <a:pt x="307" y="230"/>
                  </a:lnTo>
                  <a:cubicBezTo>
                    <a:pt x="307" y="238"/>
                    <a:pt x="316" y="238"/>
                    <a:pt x="324" y="246"/>
                  </a:cubicBezTo>
                  <a:cubicBezTo>
                    <a:pt x="332" y="254"/>
                    <a:pt x="341" y="263"/>
                    <a:pt x="349" y="263"/>
                  </a:cubicBezTo>
                  <a:cubicBezTo>
                    <a:pt x="360" y="271"/>
                    <a:pt x="372" y="275"/>
                    <a:pt x="384" y="275"/>
                  </a:cubicBezTo>
                  <a:cubicBezTo>
                    <a:pt x="408" y="275"/>
                    <a:pt x="432" y="260"/>
                    <a:pt x="448" y="238"/>
                  </a:cubicBezTo>
                  <a:cubicBezTo>
                    <a:pt x="481" y="196"/>
                    <a:pt x="448" y="130"/>
                    <a:pt x="415" y="97"/>
                  </a:cubicBezTo>
                  <a:cubicBezTo>
                    <a:pt x="374" y="56"/>
                    <a:pt x="316" y="22"/>
                    <a:pt x="249" y="6"/>
                  </a:cubicBezTo>
                  <a:cubicBezTo>
                    <a:pt x="232" y="2"/>
                    <a:pt x="215" y="0"/>
                    <a:pt x="1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644600" y="1668925"/>
              <a:ext cx="225" cy="25"/>
            </a:xfrm>
            <a:custGeom>
              <a:rect b="b" l="l" r="r" t="t"/>
              <a:pathLst>
                <a:path extrusionOk="0" h="1" w="9">
                  <a:moveTo>
                    <a:pt x="1" y="1"/>
                  </a:moveTo>
                  <a:lnTo>
                    <a:pt x="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5645225" y="1668925"/>
              <a:ext cx="225" cy="25"/>
            </a:xfrm>
            <a:custGeom>
              <a:rect b="b" l="l" r="r" t="t"/>
              <a:pathLst>
                <a:path extrusionOk="0" h="1" w="9">
                  <a:moveTo>
                    <a:pt x="0" y="1"/>
                  </a:moveTo>
                  <a:cubicBezTo>
                    <a:pt x="0" y="1"/>
                    <a:pt x="0" y="1"/>
                    <a:pt x="9" y="1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5650000" y="1671225"/>
              <a:ext cx="225" cy="225"/>
            </a:xfrm>
            <a:custGeom>
              <a:rect b="b" l="l" r="r" t="t"/>
              <a:pathLst>
                <a:path extrusionOk="0" h="9" w="9">
                  <a:moveTo>
                    <a:pt x="0" y="0"/>
                  </a:moveTo>
                  <a:cubicBezTo>
                    <a:pt x="0" y="0"/>
                    <a:pt x="0" y="8"/>
                    <a:pt x="0" y="8"/>
                  </a:cubicBezTo>
                  <a:cubicBezTo>
                    <a:pt x="8" y="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5649775" y="1671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655375" y="1662925"/>
              <a:ext cx="2925" cy="3125"/>
            </a:xfrm>
            <a:custGeom>
              <a:rect b="b" l="l" r="r" t="t"/>
              <a:pathLst>
                <a:path extrusionOk="0" h="125" w="117">
                  <a:moveTo>
                    <a:pt x="25" y="1"/>
                  </a:moveTo>
                  <a:cubicBezTo>
                    <a:pt x="25" y="1"/>
                    <a:pt x="17" y="1"/>
                    <a:pt x="17" y="9"/>
                  </a:cubicBezTo>
                  <a:cubicBezTo>
                    <a:pt x="9" y="9"/>
                    <a:pt x="9" y="17"/>
                    <a:pt x="0" y="17"/>
                  </a:cubicBezTo>
                  <a:cubicBezTo>
                    <a:pt x="0" y="26"/>
                    <a:pt x="0" y="26"/>
                    <a:pt x="0" y="34"/>
                  </a:cubicBezTo>
                  <a:cubicBezTo>
                    <a:pt x="0" y="42"/>
                    <a:pt x="0" y="42"/>
                    <a:pt x="0" y="50"/>
                  </a:cubicBezTo>
                  <a:cubicBezTo>
                    <a:pt x="0" y="59"/>
                    <a:pt x="0" y="59"/>
                    <a:pt x="9" y="67"/>
                  </a:cubicBezTo>
                  <a:cubicBezTo>
                    <a:pt x="17" y="75"/>
                    <a:pt x="25" y="84"/>
                    <a:pt x="34" y="92"/>
                  </a:cubicBezTo>
                  <a:lnTo>
                    <a:pt x="42" y="108"/>
                  </a:lnTo>
                  <a:cubicBezTo>
                    <a:pt x="42" y="108"/>
                    <a:pt x="50" y="117"/>
                    <a:pt x="58" y="117"/>
                  </a:cubicBezTo>
                  <a:cubicBezTo>
                    <a:pt x="58" y="117"/>
                    <a:pt x="67" y="125"/>
                    <a:pt x="67" y="125"/>
                  </a:cubicBezTo>
                  <a:lnTo>
                    <a:pt x="100" y="125"/>
                  </a:lnTo>
                  <a:cubicBezTo>
                    <a:pt x="108" y="117"/>
                    <a:pt x="116" y="100"/>
                    <a:pt x="108" y="92"/>
                  </a:cubicBezTo>
                  <a:cubicBezTo>
                    <a:pt x="108" y="84"/>
                    <a:pt x="108" y="75"/>
                    <a:pt x="100" y="67"/>
                  </a:cubicBezTo>
                  <a:cubicBezTo>
                    <a:pt x="100" y="59"/>
                    <a:pt x="100" y="59"/>
                    <a:pt x="92" y="50"/>
                  </a:cubicBezTo>
                  <a:cubicBezTo>
                    <a:pt x="83" y="42"/>
                    <a:pt x="75" y="34"/>
                    <a:pt x="67" y="17"/>
                  </a:cubicBezTo>
                  <a:cubicBezTo>
                    <a:pt x="67" y="17"/>
                    <a:pt x="58" y="9"/>
                    <a:pt x="58" y="9"/>
                  </a:cubicBezTo>
                  <a:cubicBezTo>
                    <a:pt x="50" y="9"/>
                    <a:pt x="50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5563825" y="1768425"/>
              <a:ext cx="8725" cy="14475"/>
            </a:xfrm>
            <a:custGeom>
              <a:rect b="b" l="l" r="r" t="t"/>
              <a:pathLst>
                <a:path extrusionOk="0" h="579" w="349">
                  <a:moveTo>
                    <a:pt x="282" y="1"/>
                  </a:moveTo>
                  <a:cubicBezTo>
                    <a:pt x="275" y="1"/>
                    <a:pt x="269" y="3"/>
                    <a:pt x="265" y="6"/>
                  </a:cubicBezTo>
                  <a:cubicBezTo>
                    <a:pt x="224" y="31"/>
                    <a:pt x="216" y="89"/>
                    <a:pt x="199" y="131"/>
                  </a:cubicBezTo>
                  <a:cubicBezTo>
                    <a:pt x="183" y="172"/>
                    <a:pt x="166" y="213"/>
                    <a:pt x="149" y="263"/>
                  </a:cubicBezTo>
                  <a:cubicBezTo>
                    <a:pt x="116" y="338"/>
                    <a:pt x="75" y="421"/>
                    <a:pt x="25" y="495"/>
                  </a:cubicBezTo>
                  <a:cubicBezTo>
                    <a:pt x="0" y="532"/>
                    <a:pt x="41" y="579"/>
                    <a:pt x="80" y="579"/>
                  </a:cubicBezTo>
                  <a:cubicBezTo>
                    <a:pt x="93" y="579"/>
                    <a:pt x="106" y="574"/>
                    <a:pt x="116" y="561"/>
                  </a:cubicBezTo>
                  <a:cubicBezTo>
                    <a:pt x="174" y="487"/>
                    <a:pt x="232" y="404"/>
                    <a:pt x="274" y="313"/>
                  </a:cubicBezTo>
                  <a:cubicBezTo>
                    <a:pt x="290" y="263"/>
                    <a:pt x="307" y="222"/>
                    <a:pt x="315" y="172"/>
                  </a:cubicBezTo>
                  <a:cubicBezTo>
                    <a:pt x="332" y="122"/>
                    <a:pt x="348" y="56"/>
                    <a:pt x="307" y="15"/>
                  </a:cubicBezTo>
                  <a:cubicBezTo>
                    <a:pt x="302" y="5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5571900" y="1770025"/>
              <a:ext cx="5625" cy="9350"/>
            </a:xfrm>
            <a:custGeom>
              <a:rect b="b" l="l" r="r" t="t"/>
              <a:pathLst>
                <a:path extrusionOk="0" h="374" w="225">
                  <a:moveTo>
                    <a:pt x="189" y="0"/>
                  </a:moveTo>
                  <a:cubicBezTo>
                    <a:pt x="180" y="0"/>
                    <a:pt x="172" y="3"/>
                    <a:pt x="166" y="9"/>
                  </a:cubicBezTo>
                  <a:cubicBezTo>
                    <a:pt x="158" y="17"/>
                    <a:pt x="150" y="25"/>
                    <a:pt x="141" y="42"/>
                  </a:cubicBezTo>
                  <a:cubicBezTo>
                    <a:pt x="125" y="50"/>
                    <a:pt x="125" y="67"/>
                    <a:pt x="116" y="83"/>
                  </a:cubicBezTo>
                  <a:cubicBezTo>
                    <a:pt x="100" y="108"/>
                    <a:pt x="92" y="125"/>
                    <a:pt x="75" y="149"/>
                  </a:cubicBezTo>
                  <a:cubicBezTo>
                    <a:pt x="50" y="199"/>
                    <a:pt x="34" y="249"/>
                    <a:pt x="9" y="299"/>
                  </a:cubicBezTo>
                  <a:cubicBezTo>
                    <a:pt x="0" y="323"/>
                    <a:pt x="0" y="357"/>
                    <a:pt x="25" y="365"/>
                  </a:cubicBezTo>
                  <a:cubicBezTo>
                    <a:pt x="34" y="371"/>
                    <a:pt x="43" y="373"/>
                    <a:pt x="51" y="373"/>
                  </a:cubicBezTo>
                  <a:cubicBezTo>
                    <a:pt x="67" y="373"/>
                    <a:pt x="81" y="364"/>
                    <a:pt x="92" y="348"/>
                  </a:cubicBezTo>
                  <a:cubicBezTo>
                    <a:pt x="116" y="299"/>
                    <a:pt x="141" y="249"/>
                    <a:pt x="166" y="199"/>
                  </a:cubicBezTo>
                  <a:cubicBezTo>
                    <a:pt x="174" y="174"/>
                    <a:pt x="183" y="149"/>
                    <a:pt x="199" y="125"/>
                  </a:cubicBezTo>
                  <a:cubicBezTo>
                    <a:pt x="208" y="116"/>
                    <a:pt x="216" y="100"/>
                    <a:pt x="216" y="83"/>
                  </a:cubicBezTo>
                  <a:cubicBezTo>
                    <a:pt x="224" y="67"/>
                    <a:pt x="224" y="50"/>
                    <a:pt x="224" y="33"/>
                  </a:cubicBezTo>
                  <a:cubicBezTo>
                    <a:pt x="224" y="11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5579550" y="1768650"/>
              <a:ext cx="2725" cy="6250"/>
            </a:xfrm>
            <a:custGeom>
              <a:rect b="b" l="l" r="r" t="t"/>
              <a:pathLst>
                <a:path extrusionOk="0" h="250" w="109">
                  <a:moveTo>
                    <a:pt x="86" y="1"/>
                  </a:moveTo>
                  <a:cubicBezTo>
                    <a:pt x="80" y="1"/>
                    <a:pt x="76" y="3"/>
                    <a:pt x="76" y="6"/>
                  </a:cubicBezTo>
                  <a:lnTo>
                    <a:pt x="76" y="14"/>
                  </a:lnTo>
                  <a:cubicBezTo>
                    <a:pt x="67" y="22"/>
                    <a:pt x="59" y="39"/>
                    <a:pt x="51" y="55"/>
                  </a:cubicBezTo>
                  <a:cubicBezTo>
                    <a:pt x="42" y="72"/>
                    <a:pt x="34" y="88"/>
                    <a:pt x="34" y="105"/>
                  </a:cubicBezTo>
                  <a:cubicBezTo>
                    <a:pt x="18" y="138"/>
                    <a:pt x="9" y="171"/>
                    <a:pt x="1" y="213"/>
                  </a:cubicBezTo>
                  <a:cubicBezTo>
                    <a:pt x="1" y="221"/>
                    <a:pt x="9" y="246"/>
                    <a:pt x="26" y="246"/>
                  </a:cubicBezTo>
                  <a:cubicBezTo>
                    <a:pt x="30" y="248"/>
                    <a:pt x="35" y="249"/>
                    <a:pt x="39" y="249"/>
                  </a:cubicBezTo>
                  <a:cubicBezTo>
                    <a:pt x="50" y="249"/>
                    <a:pt x="59" y="241"/>
                    <a:pt x="59" y="229"/>
                  </a:cubicBezTo>
                  <a:cubicBezTo>
                    <a:pt x="76" y="188"/>
                    <a:pt x="84" y="155"/>
                    <a:pt x="92" y="122"/>
                  </a:cubicBezTo>
                  <a:cubicBezTo>
                    <a:pt x="92" y="105"/>
                    <a:pt x="100" y="88"/>
                    <a:pt x="100" y="72"/>
                  </a:cubicBezTo>
                  <a:cubicBezTo>
                    <a:pt x="100" y="55"/>
                    <a:pt x="109" y="39"/>
                    <a:pt x="109" y="22"/>
                  </a:cubicBezTo>
                  <a:cubicBezTo>
                    <a:pt x="109" y="6"/>
                    <a:pt x="95" y="1"/>
                    <a:pt x="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5563000" y="1607250"/>
              <a:ext cx="3950" cy="3500"/>
            </a:xfrm>
            <a:custGeom>
              <a:rect b="b" l="l" r="r" t="t"/>
              <a:pathLst>
                <a:path extrusionOk="0" h="140" w="158">
                  <a:moveTo>
                    <a:pt x="129" y="1"/>
                  </a:moveTo>
                  <a:cubicBezTo>
                    <a:pt x="124" y="1"/>
                    <a:pt x="120" y="3"/>
                    <a:pt x="116" y="7"/>
                  </a:cubicBezTo>
                  <a:cubicBezTo>
                    <a:pt x="91" y="15"/>
                    <a:pt x="66" y="24"/>
                    <a:pt x="42" y="32"/>
                  </a:cubicBezTo>
                  <a:cubicBezTo>
                    <a:pt x="33" y="32"/>
                    <a:pt x="25" y="40"/>
                    <a:pt x="17" y="49"/>
                  </a:cubicBezTo>
                  <a:cubicBezTo>
                    <a:pt x="8" y="57"/>
                    <a:pt x="8" y="57"/>
                    <a:pt x="8" y="73"/>
                  </a:cubicBezTo>
                  <a:cubicBezTo>
                    <a:pt x="0" y="82"/>
                    <a:pt x="0" y="98"/>
                    <a:pt x="8" y="115"/>
                  </a:cubicBezTo>
                  <a:cubicBezTo>
                    <a:pt x="17" y="123"/>
                    <a:pt x="25" y="131"/>
                    <a:pt x="42" y="140"/>
                  </a:cubicBezTo>
                  <a:cubicBezTo>
                    <a:pt x="58" y="140"/>
                    <a:pt x="83" y="140"/>
                    <a:pt x="91" y="123"/>
                  </a:cubicBezTo>
                  <a:cubicBezTo>
                    <a:pt x="116" y="107"/>
                    <a:pt x="133" y="82"/>
                    <a:pt x="149" y="65"/>
                  </a:cubicBezTo>
                  <a:cubicBezTo>
                    <a:pt x="158" y="57"/>
                    <a:pt x="158" y="49"/>
                    <a:pt x="158" y="49"/>
                  </a:cubicBezTo>
                  <a:cubicBezTo>
                    <a:pt x="158" y="40"/>
                    <a:pt x="158" y="32"/>
                    <a:pt x="158" y="24"/>
                  </a:cubicBezTo>
                  <a:cubicBezTo>
                    <a:pt x="149" y="15"/>
                    <a:pt x="149" y="15"/>
                    <a:pt x="141" y="7"/>
                  </a:cubicBezTo>
                  <a:cubicBezTo>
                    <a:pt x="137" y="3"/>
                    <a:pt x="133" y="1"/>
                    <a:pt x="1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5572100" y="1602850"/>
              <a:ext cx="3125" cy="2525"/>
            </a:xfrm>
            <a:custGeom>
              <a:rect b="b" l="l" r="r" t="t"/>
              <a:pathLst>
                <a:path extrusionOk="0" h="101" w="125">
                  <a:moveTo>
                    <a:pt x="59" y="1"/>
                  </a:moveTo>
                  <a:cubicBezTo>
                    <a:pt x="1" y="1"/>
                    <a:pt x="1" y="100"/>
                    <a:pt x="59" y="100"/>
                  </a:cubicBezTo>
                  <a:cubicBezTo>
                    <a:pt x="125" y="100"/>
                    <a:pt x="125" y="1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528400" y="1577300"/>
              <a:ext cx="8925" cy="13975"/>
            </a:xfrm>
            <a:custGeom>
              <a:rect b="b" l="l" r="r" t="t"/>
              <a:pathLst>
                <a:path extrusionOk="0" h="559" w="357">
                  <a:moveTo>
                    <a:pt x="162" y="1"/>
                  </a:moveTo>
                  <a:cubicBezTo>
                    <a:pt x="153" y="1"/>
                    <a:pt x="143" y="2"/>
                    <a:pt x="133" y="4"/>
                  </a:cubicBezTo>
                  <a:cubicBezTo>
                    <a:pt x="100" y="12"/>
                    <a:pt x="75" y="37"/>
                    <a:pt x="50" y="70"/>
                  </a:cubicBezTo>
                  <a:cubicBezTo>
                    <a:pt x="34" y="103"/>
                    <a:pt x="25" y="145"/>
                    <a:pt x="17" y="178"/>
                  </a:cubicBezTo>
                  <a:cubicBezTo>
                    <a:pt x="0" y="269"/>
                    <a:pt x="0" y="360"/>
                    <a:pt x="42" y="435"/>
                  </a:cubicBezTo>
                  <a:cubicBezTo>
                    <a:pt x="42" y="443"/>
                    <a:pt x="42" y="443"/>
                    <a:pt x="42" y="443"/>
                  </a:cubicBezTo>
                  <a:cubicBezTo>
                    <a:pt x="50" y="451"/>
                    <a:pt x="50" y="451"/>
                    <a:pt x="50" y="459"/>
                  </a:cubicBezTo>
                  <a:cubicBezTo>
                    <a:pt x="83" y="509"/>
                    <a:pt x="133" y="559"/>
                    <a:pt x="199" y="559"/>
                  </a:cubicBezTo>
                  <a:cubicBezTo>
                    <a:pt x="274" y="559"/>
                    <a:pt x="332" y="501"/>
                    <a:pt x="340" y="435"/>
                  </a:cubicBezTo>
                  <a:cubicBezTo>
                    <a:pt x="357" y="377"/>
                    <a:pt x="357" y="319"/>
                    <a:pt x="340" y="261"/>
                  </a:cubicBezTo>
                  <a:cubicBezTo>
                    <a:pt x="340" y="236"/>
                    <a:pt x="332" y="219"/>
                    <a:pt x="324" y="194"/>
                  </a:cubicBezTo>
                  <a:cubicBezTo>
                    <a:pt x="315" y="161"/>
                    <a:pt x="307" y="128"/>
                    <a:pt x="290" y="95"/>
                  </a:cubicBezTo>
                  <a:cubicBezTo>
                    <a:pt x="282" y="78"/>
                    <a:pt x="274" y="62"/>
                    <a:pt x="257" y="45"/>
                  </a:cubicBezTo>
                  <a:cubicBezTo>
                    <a:pt x="249" y="45"/>
                    <a:pt x="249" y="37"/>
                    <a:pt x="241" y="37"/>
                  </a:cubicBezTo>
                  <a:cubicBezTo>
                    <a:pt x="222" y="12"/>
                    <a:pt x="193" y="1"/>
                    <a:pt x="1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617675" y="1593125"/>
              <a:ext cx="10800" cy="16150"/>
            </a:xfrm>
            <a:custGeom>
              <a:rect b="b" l="l" r="r" t="t"/>
              <a:pathLst>
                <a:path extrusionOk="0" h="646" w="432">
                  <a:moveTo>
                    <a:pt x="224" y="0"/>
                  </a:moveTo>
                  <a:cubicBezTo>
                    <a:pt x="108" y="0"/>
                    <a:pt x="58" y="125"/>
                    <a:pt x="34" y="216"/>
                  </a:cubicBezTo>
                  <a:cubicBezTo>
                    <a:pt x="25" y="257"/>
                    <a:pt x="17" y="299"/>
                    <a:pt x="9" y="340"/>
                  </a:cubicBezTo>
                  <a:cubicBezTo>
                    <a:pt x="0" y="390"/>
                    <a:pt x="0" y="440"/>
                    <a:pt x="9" y="489"/>
                  </a:cubicBezTo>
                  <a:cubicBezTo>
                    <a:pt x="28" y="577"/>
                    <a:pt x="112" y="645"/>
                    <a:pt x="199" y="645"/>
                  </a:cubicBezTo>
                  <a:cubicBezTo>
                    <a:pt x="227" y="645"/>
                    <a:pt x="256" y="638"/>
                    <a:pt x="282" y="622"/>
                  </a:cubicBezTo>
                  <a:cubicBezTo>
                    <a:pt x="365" y="580"/>
                    <a:pt x="398" y="489"/>
                    <a:pt x="415" y="406"/>
                  </a:cubicBezTo>
                  <a:cubicBezTo>
                    <a:pt x="431" y="315"/>
                    <a:pt x="431" y="224"/>
                    <a:pt x="390" y="133"/>
                  </a:cubicBezTo>
                  <a:cubicBezTo>
                    <a:pt x="373" y="108"/>
                    <a:pt x="357" y="83"/>
                    <a:pt x="332" y="58"/>
                  </a:cubicBezTo>
                  <a:cubicBezTo>
                    <a:pt x="307" y="25"/>
                    <a:pt x="266" y="0"/>
                    <a:pt x="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5526525" y="1567300"/>
              <a:ext cx="10800" cy="7075"/>
            </a:xfrm>
            <a:custGeom>
              <a:rect b="b" l="l" r="r" t="t"/>
              <a:pathLst>
                <a:path extrusionOk="0" h="283" w="432">
                  <a:moveTo>
                    <a:pt x="96" y="1"/>
                  </a:moveTo>
                  <a:cubicBezTo>
                    <a:pt x="78" y="1"/>
                    <a:pt x="60" y="3"/>
                    <a:pt x="42" y="6"/>
                  </a:cubicBezTo>
                  <a:cubicBezTo>
                    <a:pt x="17" y="6"/>
                    <a:pt x="1" y="23"/>
                    <a:pt x="1" y="47"/>
                  </a:cubicBezTo>
                  <a:cubicBezTo>
                    <a:pt x="1" y="64"/>
                    <a:pt x="17" y="89"/>
                    <a:pt x="42" y="89"/>
                  </a:cubicBezTo>
                  <a:cubicBezTo>
                    <a:pt x="109" y="89"/>
                    <a:pt x="175" y="105"/>
                    <a:pt x="233" y="147"/>
                  </a:cubicBezTo>
                  <a:cubicBezTo>
                    <a:pt x="241" y="147"/>
                    <a:pt x="241" y="155"/>
                    <a:pt x="249" y="155"/>
                  </a:cubicBezTo>
                  <a:cubicBezTo>
                    <a:pt x="249" y="155"/>
                    <a:pt x="249" y="163"/>
                    <a:pt x="249" y="163"/>
                  </a:cubicBezTo>
                  <a:cubicBezTo>
                    <a:pt x="258" y="163"/>
                    <a:pt x="258" y="163"/>
                    <a:pt x="266" y="172"/>
                  </a:cubicBezTo>
                  <a:cubicBezTo>
                    <a:pt x="274" y="180"/>
                    <a:pt x="291" y="197"/>
                    <a:pt x="299" y="205"/>
                  </a:cubicBezTo>
                  <a:cubicBezTo>
                    <a:pt x="307" y="213"/>
                    <a:pt x="307" y="221"/>
                    <a:pt x="316" y="221"/>
                  </a:cubicBezTo>
                  <a:cubicBezTo>
                    <a:pt x="324" y="230"/>
                    <a:pt x="332" y="238"/>
                    <a:pt x="341" y="246"/>
                  </a:cubicBezTo>
                  <a:cubicBezTo>
                    <a:pt x="349" y="255"/>
                    <a:pt x="365" y="271"/>
                    <a:pt x="382" y="279"/>
                  </a:cubicBezTo>
                  <a:cubicBezTo>
                    <a:pt x="386" y="282"/>
                    <a:pt x="391" y="283"/>
                    <a:pt x="395" y="283"/>
                  </a:cubicBezTo>
                  <a:cubicBezTo>
                    <a:pt x="407" y="283"/>
                    <a:pt x="417" y="275"/>
                    <a:pt x="423" y="263"/>
                  </a:cubicBezTo>
                  <a:cubicBezTo>
                    <a:pt x="432" y="246"/>
                    <a:pt x="423" y="238"/>
                    <a:pt x="423" y="221"/>
                  </a:cubicBezTo>
                  <a:cubicBezTo>
                    <a:pt x="423" y="221"/>
                    <a:pt x="423" y="213"/>
                    <a:pt x="423" y="205"/>
                  </a:cubicBezTo>
                  <a:cubicBezTo>
                    <a:pt x="423" y="205"/>
                    <a:pt x="420" y="201"/>
                    <a:pt x="417" y="201"/>
                  </a:cubicBezTo>
                  <a:cubicBezTo>
                    <a:pt x="416" y="201"/>
                    <a:pt x="415" y="202"/>
                    <a:pt x="415" y="205"/>
                  </a:cubicBezTo>
                  <a:lnTo>
                    <a:pt x="415" y="197"/>
                  </a:lnTo>
                  <a:cubicBezTo>
                    <a:pt x="415" y="197"/>
                    <a:pt x="415" y="188"/>
                    <a:pt x="415" y="188"/>
                  </a:cubicBezTo>
                  <a:cubicBezTo>
                    <a:pt x="415" y="180"/>
                    <a:pt x="407" y="172"/>
                    <a:pt x="407" y="163"/>
                  </a:cubicBezTo>
                  <a:cubicBezTo>
                    <a:pt x="399" y="155"/>
                    <a:pt x="390" y="147"/>
                    <a:pt x="382" y="130"/>
                  </a:cubicBezTo>
                  <a:cubicBezTo>
                    <a:pt x="357" y="105"/>
                    <a:pt x="324" y="72"/>
                    <a:pt x="283" y="56"/>
                  </a:cubicBezTo>
                  <a:cubicBezTo>
                    <a:pt x="230" y="23"/>
                    <a:pt x="163" y="1"/>
                    <a:pt x="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5532125" y="1564750"/>
              <a:ext cx="5825" cy="4500"/>
            </a:xfrm>
            <a:custGeom>
              <a:rect b="b" l="l" r="r" t="t"/>
              <a:pathLst>
                <a:path extrusionOk="0" h="180" w="233">
                  <a:moveTo>
                    <a:pt x="42" y="0"/>
                  </a:moveTo>
                  <a:cubicBezTo>
                    <a:pt x="25" y="0"/>
                    <a:pt x="17" y="9"/>
                    <a:pt x="17" y="17"/>
                  </a:cubicBezTo>
                  <a:cubicBezTo>
                    <a:pt x="1" y="42"/>
                    <a:pt x="9" y="67"/>
                    <a:pt x="25" y="83"/>
                  </a:cubicBezTo>
                  <a:cubicBezTo>
                    <a:pt x="42" y="91"/>
                    <a:pt x="59" y="91"/>
                    <a:pt x="67" y="100"/>
                  </a:cubicBezTo>
                  <a:cubicBezTo>
                    <a:pt x="83" y="108"/>
                    <a:pt x="92" y="125"/>
                    <a:pt x="108" y="133"/>
                  </a:cubicBezTo>
                  <a:lnTo>
                    <a:pt x="141" y="158"/>
                  </a:lnTo>
                  <a:cubicBezTo>
                    <a:pt x="150" y="158"/>
                    <a:pt x="158" y="166"/>
                    <a:pt x="166" y="166"/>
                  </a:cubicBezTo>
                  <a:lnTo>
                    <a:pt x="175" y="166"/>
                  </a:lnTo>
                  <a:cubicBezTo>
                    <a:pt x="175" y="174"/>
                    <a:pt x="183" y="174"/>
                    <a:pt x="183" y="174"/>
                  </a:cubicBezTo>
                  <a:cubicBezTo>
                    <a:pt x="190" y="178"/>
                    <a:pt x="197" y="180"/>
                    <a:pt x="203" y="180"/>
                  </a:cubicBezTo>
                  <a:cubicBezTo>
                    <a:pt x="212" y="180"/>
                    <a:pt x="219" y="176"/>
                    <a:pt x="224" y="166"/>
                  </a:cubicBezTo>
                  <a:cubicBezTo>
                    <a:pt x="233" y="158"/>
                    <a:pt x="233" y="141"/>
                    <a:pt x="224" y="133"/>
                  </a:cubicBezTo>
                  <a:cubicBezTo>
                    <a:pt x="216" y="116"/>
                    <a:pt x="208" y="100"/>
                    <a:pt x="199" y="83"/>
                  </a:cubicBezTo>
                  <a:lnTo>
                    <a:pt x="199" y="91"/>
                  </a:lnTo>
                  <a:cubicBezTo>
                    <a:pt x="183" y="75"/>
                    <a:pt x="175" y="67"/>
                    <a:pt x="166" y="58"/>
                  </a:cubicBezTo>
                  <a:cubicBezTo>
                    <a:pt x="133" y="33"/>
                    <a:pt x="108" y="17"/>
                    <a:pt x="75" y="9"/>
                  </a:cubicBezTo>
                  <a:cubicBezTo>
                    <a:pt x="59" y="0"/>
                    <a:pt x="50" y="0"/>
                    <a:pt x="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620375" y="1580800"/>
              <a:ext cx="10175" cy="4425"/>
            </a:xfrm>
            <a:custGeom>
              <a:rect b="b" l="l" r="r" t="t"/>
              <a:pathLst>
                <a:path extrusionOk="0" h="177" w="407">
                  <a:moveTo>
                    <a:pt x="296" y="1"/>
                  </a:moveTo>
                  <a:cubicBezTo>
                    <a:pt x="283" y="1"/>
                    <a:pt x="268" y="5"/>
                    <a:pt x="257" y="5"/>
                  </a:cubicBezTo>
                  <a:cubicBezTo>
                    <a:pt x="240" y="5"/>
                    <a:pt x="224" y="13"/>
                    <a:pt x="207" y="13"/>
                  </a:cubicBezTo>
                  <a:cubicBezTo>
                    <a:pt x="149" y="29"/>
                    <a:pt x="91" y="54"/>
                    <a:pt x="33" y="79"/>
                  </a:cubicBezTo>
                  <a:cubicBezTo>
                    <a:pt x="8" y="87"/>
                    <a:pt x="0" y="121"/>
                    <a:pt x="8" y="145"/>
                  </a:cubicBezTo>
                  <a:cubicBezTo>
                    <a:pt x="20" y="163"/>
                    <a:pt x="37" y="177"/>
                    <a:pt x="54" y="177"/>
                  </a:cubicBezTo>
                  <a:cubicBezTo>
                    <a:pt x="61" y="177"/>
                    <a:pt x="68" y="175"/>
                    <a:pt x="75" y="170"/>
                  </a:cubicBezTo>
                  <a:cubicBezTo>
                    <a:pt x="124" y="154"/>
                    <a:pt x="182" y="145"/>
                    <a:pt x="232" y="137"/>
                  </a:cubicBezTo>
                  <a:cubicBezTo>
                    <a:pt x="240" y="129"/>
                    <a:pt x="249" y="129"/>
                    <a:pt x="257" y="129"/>
                  </a:cubicBezTo>
                  <a:lnTo>
                    <a:pt x="265" y="129"/>
                  </a:lnTo>
                  <a:cubicBezTo>
                    <a:pt x="282" y="129"/>
                    <a:pt x="298" y="129"/>
                    <a:pt x="315" y="121"/>
                  </a:cubicBezTo>
                  <a:cubicBezTo>
                    <a:pt x="323" y="121"/>
                    <a:pt x="332" y="121"/>
                    <a:pt x="332" y="112"/>
                  </a:cubicBezTo>
                  <a:cubicBezTo>
                    <a:pt x="340" y="112"/>
                    <a:pt x="348" y="112"/>
                    <a:pt x="348" y="104"/>
                  </a:cubicBezTo>
                  <a:cubicBezTo>
                    <a:pt x="365" y="104"/>
                    <a:pt x="381" y="96"/>
                    <a:pt x="398" y="87"/>
                  </a:cubicBezTo>
                  <a:cubicBezTo>
                    <a:pt x="406" y="71"/>
                    <a:pt x="406" y="46"/>
                    <a:pt x="398" y="38"/>
                  </a:cubicBezTo>
                  <a:cubicBezTo>
                    <a:pt x="381" y="21"/>
                    <a:pt x="365" y="21"/>
                    <a:pt x="348" y="13"/>
                  </a:cubicBezTo>
                  <a:lnTo>
                    <a:pt x="340" y="13"/>
                  </a:lnTo>
                  <a:cubicBezTo>
                    <a:pt x="332" y="13"/>
                    <a:pt x="323" y="5"/>
                    <a:pt x="315" y="5"/>
                  </a:cubicBezTo>
                  <a:cubicBezTo>
                    <a:pt x="310" y="2"/>
                    <a:pt x="303" y="1"/>
                    <a:pt x="2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627400" y="1576475"/>
              <a:ext cx="7700" cy="2875"/>
            </a:xfrm>
            <a:custGeom>
              <a:rect b="b" l="l" r="r" t="t"/>
              <a:pathLst>
                <a:path extrusionOk="0" h="115" w="308">
                  <a:moveTo>
                    <a:pt x="106" y="1"/>
                  </a:moveTo>
                  <a:cubicBezTo>
                    <a:pt x="88" y="1"/>
                    <a:pt x="69" y="2"/>
                    <a:pt x="51" y="4"/>
                  </a:cubicBezTo>
                  <a:cubicBezTo>
                    <a:pt x="26" y="4"/>
                    <a:pt x="1" y="20"/>
                    <a:pt x="1" y="53"/>
                  </a:cubicBezTo>
                  <a:cubicBezTo>
                    <a:pt x="9" y="78"/>
                    <a:pt x="26" y="103"/>
                    <a:pt x="51" y="103"/>
                  </a:cubicBezTo>
                  <a:cubicBezTo>
                    <a:pt x="62" y="100"/>
                    <a:pt x="73" y="99"/>
                    <a:pt x="84" y="99"/>
                  </a:cubicBezTo>
                  <a:cubicBezTo>
                    <a:pt x="106" y="99"/>
                    <a:pt x="128" y="103"/>
                    <a:pt x="150" y="103"/>
                  </a:cubicBezTo>
                  <a:lnTo>
                    <a:pt x="191" y="103"/>
                  </a:lnTo>
                  <a:cubicBezTo>
                    <a:pt x="208" y="111"/>
                    <a:pt x="225" y="111"/>
                    <a:pt x="241" y="111"/>
                  </a:cubicBezTo>
                  <a:cubicBezTo>
                    <a:pt x="247" y="113"/>
                    <a:pt x="253" y="114"/>
                    <a:pt x="259" y="114"/>
                  </a:cubicBezTo>
                  <a:cubicBezTo>
                    <a:pt x="277" y="114"/>
                    <a:pt x="293" y="103"/>
                    <a:pt x="299" y="78"/>
                  </a:cubicBezTo>
                  <a:cubicBezTo>
                    <a:pt x="307" y="53"/>
                    <a:pt x="291" y="28"/>
                    <a:pt x="266" y="20"/>
                  </a:cubicBezTo>
                  <a:lnTo>
                    <a:pt x="266" y="28"/>
                  </a:lnTo>
                  <a:cubicBezTo>
                    <a:pt x="216" y="10"/>
                    <a:pt x="162" y="1"/>
                    <a:pt x="1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5541800" y="1535025"/>
              <a:ext cx="10225" cy="10475"/>
            </a:xfrm>
            <a:custGeom>
              <a:rect b="b" l="l" r="r" t="t"/>
              <a:pathLst>
                <a:path extrusionOk="0" h="419" w="409">
                  <a:moveTo>
                    <a:pt x="359" y="0"/>
                  </a:moveTo>
                  <a:cubicBezTo>
                    <a:pt x="347" y="0"/>
                    <a:pt x="334" y="5"/>
                    <a:pt x="326" y="13"/>
                  </a:cubicBezTo>
                  <a:cubicBezTo>
                    <a:pt x="276" y="63"/>
                    <a:pt x="218" y="121"/>
                    <a:pt x="169" y="179"/>
                  </a:cubicBezTo>
                  <a:cubicBezTo>
                    <a:pt x="119" y="245"/>
                    <a:pt x="69" y="303"/>
                    <a:pt x="20" y="361"/>
                  </a:cubicBezTo>
                  <a:cubicBezTo>
                    <a:pt x="0" y="387"/>
                    <a:pt x="21" y="418"/>
                    <a:pt x="48" y="418"/>
                  </a:cubicBezTo>
                  <a:cubicBezTo>
                    <a:pt x="55" y="418"/>
                    <a:pt x="62" y="416"/>
                    <a:pt x="69" y="411"/>
                  </a:cubicBezTo>
                  <a:cubicBezTo>
                    <a:pt x="119" y="353"/>
                    <a:pt x="177" y="303"/>
                    <a:pt x="235" y="245"/>
                  </a:cubicBezTo>
                  <a:cubicBezTo>
                    <a:pt x="293" y="187"/>
                    <a:pt x="343" y="129"/>
                    <a:pt x="392" y="71"/>
                  </a:cubicBezTo>
                  <a:cubicBezTo>
                    <a:pt x="401" y="54"/>
                    <a:pt x="409" y="29"/>
                    <a:pt x="392" y="13"/>
                  </a:cubicBezTo>
                  <a:cubicBezTo>
                    <a:pt x="384" y="5"/>
                    <a:pt x="372" y="0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5566300" y="1529500"/>
              <a:ext cx="6650" cy="2325"/>
            </a:xfrm>
            <a:custGeom>
              <a:rect b="b" l="l" r="r" t="t"/>
              <a:pathLst>
                <a:path extrusionOk="0" h="93" w="266">
                  <a:moveTo>
                    <a:pt x="35" y="0"/>
                  </a:moveTo>
                  <a:cubicBezTo>
                    <a:pt x="19" y="0"/>
                    <a:pt x="1" y="21"/>
                    <a:pt x="1" y="35"/>
                  </a:cubicBezTo>
                  <a:cubicBezTo>
                    <a:pt x="1" y="52"/>
                    <a:pt x="9" y="68"/>
                    <a:pt x="34" y="76"/>
                  </a:cubicBezTo>
                  <a:cubicBezTo>
                    <a:pt x="42" y="76"/>
                    <a:pt x="59" y="76"/>
                    <a:pt x="75" y="85"/>
                  </a:cubicBezTo>
                  <a:lnTo>
                    <a:pt x="133" y="85"/>
                  </a:lnTo>
                  <a:cubicBezTo>
                    <a:pt x="158" y="85"/>
                    <a:pt x="191" y="93"/>
                    <a:pt x="224" y="93"/>
                  </a:cubicBezTo>
                  <a:cubicBezTo>
                    <a:pt x="258" y="93"/>
                    <a:pt x="266" y="43"/>
                    <a:pt x="233" y="35"/>
                  </a:cubicBezTo>
                  <a:cubicBezTo>
                    <a:pt x="200" y="27"/>
                    <a:pt x="175" y="27"/>
                    <a:pt x="142" y="18"/>
                  </a:cubicBezTo>
                  <a:cubicBezTo>
                    <a:pt x="125" y="10"/>
                    <a:pt x="108" y="10"/>
                    <a:pt x="84" y="2"/>
                  </a:cubicBezTo>
                  <a:lnTo>
                    <a:pt x="42" y="2"/>
                  </a:lnTo>
                  <a:cubicBezTo>
                    <a:pt x="40" y="1"/>
                    <a:pt x="37" y="0"/>
                    <a:pt x="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5580575" y="1538025"/>
              <a:ext cx="6050" cy="17800"/>
            </a:xfrm>
            <a:custGeom>
              <a:rect b="b" l="l" r="r" t="t"/>
              <a:pathLst>
                <a:path extrusionOk="0" h="712" w="242">
                  <a:moveTo>
                    <a:pt x="59" y="0"/>
                  </a:moveTo>
                  <a:cubicBezTo>
                    <a:pt x="23" y="0"/>
                    <a:pt x="0" y="56"/>
                    <a:pt x="35" y="83"/>
                  </a:cubicBezTo>
                  <a:cubicBezTo>
                    <a:pt x="109" y="141"/>
                    <a:pt x="126" y="249"/>
                    <a:pt x="134" y="332"/>
                  </a:cubicBezTo>
                  <a:cubicBezTo>
                    <a:pt x="142" y="390"/>
                    <a:pt x="151" y="448"/>
                    <a:pt x="159" y="506"/>
                  </a:cubicBezTo>
                  <a:cubicBezTo>
                    <a:pt x="159" y="539"/>
                    <a:pt x="159" y="564"/>
                    <a:pt x="159" y="589"/>
                  </a:cubicBezTo>
                  <a:cubicBezTo>
                    <a:pt x="159" y="622"/>
                    <a:pt x="151" y="655"/>
                    <a:pt x="151" y="688"/>
                  </a:cubicBezTo>
                  <a:cubicBezTo>
                    <a:pt x="155" y="703"/>
                    <a:pt x="166" y="711"/>
                    <a:pt x="177" y="711"/>
                  </a:cubicBezTo>
                  <a:cubicBezTo>
                    <a:pt x="185" y="711"/>
                    <a:pt x="193" y="707"/>
                    <a:pt x="200" y="696"/>
                  </a:cubicBezTo>
                  <a:cubicBezTo>
                    <a:pt x="242" y="647"/>
                    <a:pt x="242" y="564"/>
                    <a:pt x="242" y="506"/>
                  </a:cubicBezTo>
                  <a:cubicBezTo>
                    <a:pt x="242" y="431"/>
                    <a:pt x="233" y="365"/>
                    <a:pt x="217" y="299"/>
                  </a:cubicBezTo>
                  <a:cubicBezTo>
                    <a:pt x="200" y="191"/>
                    <a:pt x="175" y="75"/>
                    <a:pt x="84" y="9"/>
                  </a:cubicBezTo>
                  <a:cubicBezTo>
                    <a:pt x="76" y="3"/>
                    <a:pt x="67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5584250" y="1556300"/>
              <a:ext cx="4250" cy="7775"/>
            </a:xfrm>
            <a:custGeom>
              <a:rect b="b" l="l" r="r" t="t"/>
              <a:pathLst>
                <a:path extrusionOk="0" h="311" w="170">
                  <a:moveTo>
                    <a:pt x="147" y="0"/>
                  </a:moveTo>
                  <a:cubicBezTo>
                    <a:pt x="139" y="0"/>
                    <a:pt x="131" y="5"/>
                    <a:pt x="128" y="15"/>
                  </a:cubicBezTo>
                  <a:cubicBezTo>
                    <a:pt x="111" y="32"/>
                    <a:pt x="111" y="48"/>
                    <a:pt x="95" y="73"/>
                  </a:cubicBezTo>
                  <a:cubicBezTo>
                    <a:pt x="86" y="98"/>
                    <a:pt x="78" y="115"/>
                    <a:pt x="70" y="139"/>
                  </a:cubicBezTo>
                  <a:cubicBezTo>
                    <a:pt x="53" y="181"/>
                    <a:pt x="37" y="222"/>
                    <a:pt x="12" y="264"/>
                  </a:cubicBezTo>
                  <a:cubicBezTo>
                    <a:pt x="0" y="287"/>
                    <a:pt x="22" y="311"/>
                    <a:pt x="44" y="311"/>
                  </a:cubicBezTo>
                  <a:cubicBezTo>
                    <a:pt x="53" y="311"/>
                    <a:pt x="63" y="307"/>
                    <a:pt x="70" y="297"/>
                  </a:cubicBezTo>
                  <a:cubicBezTo>
                    <a:pt x="95" y="255"/>
                    <a:pt x="120" y="214"/>
                    <a:pt x="144" y="164"/>
                  </a:cubicBezTo>
                  <a:cubicBezTo>
                    <a:pt x="153" y="139"/>
                    <a:pt x="153" y="123"/>
                    <a:pt x="161" y="98"/>
                  </a:cubicBezTo>
                  <a:cubicBezTo>
                    <a:pt x="169" y="73"/>
                    <a:pt x="169" y="48"/>
                    <a:pt x="169" y="23"/>
                  </a:cubicBezTo>
                  <a:cubicBezTo>
                    <a:pt x="169" y="9"/>
                    <a:pt x="158" y="0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5604000" y="1539525"/>
              <a:ext cx="7475" cy="7775"/>
            </a:xfrm>
            <a:custGeom>
              <a:rect b="b" l="l" r="r" t="t"/>
              <a:pathLst>
                <a:path extrusionOk="0" h="311" w="299">
                  <a:moveTo>
                    <a:pt x="228" y="1"/>
                  </a:moveTo>
                  <a:cubicBezTo>
                    <a:pt x="224" y="1"/>
                    <a:pt x="220" y="3"/>
                    <a:pt x="216" y="7"/>
                  </a:cubicBezTo>
                  <a:cubicBezTo>
                    <a:pt x="199" y="7"/>
                    <a:pt x="183" y="15"/>
                    <a:pt x="166" y="23"/>
                  </a:cubicBezTo>
                  <a:cubicBezTo>
                    <a:pt x="141" y="48"/>
                    <a:pt x="117" y="65"/>
                    <a:pt x="92" y="90"/>
                  </a:cubicBezTo>
                  <a:cubicBezTo>
                    <a:pt x="75" y="106"/>
                    <a:pt x="67" y="115"/>
                    <a:pt x="59" y="131"/>
                  </a:cubicBezTo>
                  <a:cubicBezTo>
                    <a:pt x="50" y="139"/>
                    <a:pt x="42" y="156"/>
                    <a:pt x="34" y="164"/>
                  </a:cubicBezTo>
                  <a:cubicBezTo>
                    <a:pt x="17" y="197"/>
                    <a:pt x="9" y="222"/>
                    <a:pt x="1" y="255"/>
                  </a:cubicBezTo>
                  <a:cubicBezTo>
                    <a:pt x="1" y="272"/>
                    <a:pt x="9" y="297"/>
                    <a:pt x="25" y="305"/>
                  </a:cubicBezTo>
                  <a:cubicBezTo>
                    <a:pt x="29" y="309"/>
                    <a:pt x="35" y="311"/>
                    <a:pt x="43" y="311"/>
                  </a:cubicBezTo>
                  <a:cubicBezTo>
                    <a:pt x="53" y="311"/>
                    <a:pt x="66" y="306"/>
                    <a:pt x="75" y="297"/>
                  </a:cubicBezTo>
                  <a:cubicBezTo>
                    <a:pt x="92" y="272"/>
                    <a:pt x="108" y="255"/>
                    <a:pt x="125" y="239"/>
                  </a:cubicBezTo>
                  <a:cubicBezTo>
                    <a:pt x="133" y="231"/>
                    <a:pt x="141" y="214"/>
                    <a:pt x="150" y="206"/>
                  </a:cubicBezTo>
                  <a:cubicBezTo>
                    <a:pt x="158" y="197"/>
                    <a:pt x="175" y="189"/>
                    <a:pt x="183" y="181"/>
                  </a:cubicBezTo>
                  <a:cubicBezTo>
                    <a:pt x="191" y="173"/>
                    <a:pt x="199" y="164"/>
                    <a:pt x="208" y="156"/>
                  </a:cubicBezTo>
                  <a:cubicBezTo>
                    <a:pt x="216" y="148"/>
                    <a:pt x="216" y="139"/>
                    <a:pt x="224" y="139"/>
                  </a:cubicBezTo>
                  <a:cubicBezTo>
                    <a:pt x="224" y="139"/>
                    <a:pt x="233" y="139"/>
                    <a:pt x="233" y="131"/>
                  </a:cubicBezTo>
                  <a:cubicBezTo>
                    <a:pt x="241" y="123"/>
                    <a:pt x="257" y="115"/>
                    <a:pt x="266" y="98"/>
                  </a:cubicBezTo>
                  <a:cubicBezTo>
                    <a:pt x="274" y="98"/>
                    <a:pt x="282" y="81"/>
                    <a:pt x="282" y="73"/>
                  </a:cubicBezTo>
                  <a:cubicBezTo>
                    <a:pt x="291" y="65"/>
                    <a:pt x="291" y="57"/>
                    <a:pt x="291" y="48"/>
                  </a:cubicBezTo>
                  <a:cubicBezTo>
                    <a:pt x="299" y="32"/>
                    <a:pt x="291" y="15"/>
                    <a:pt x="266" y="7"/>
                  </a:cubicBezTo>
                  <a:cubicBezTo>
                    <a:pt x="260" y="7"/>
                    <a:pt x="255" y="3"/>
                    <a:pt x="249" y="3"/>
                  </a:cubicBezTo>
                  <a:cubicBezTo>
                    <a:pt x="246" y="3"/>
                    <a:pt x="244" y="4"/>
                    <a:pt x="241" y="7"/>
                  </a:cubicBezTo>
                  <a:cubicBezTo>
                    <a:pt x="237" y="3"/>
                    <a:pt x="233" y="1"/>
                    <a:pt x="2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5610100" y="1538825"/>
              <a:ext cx="7750" cy="5525"/>
            </a:xfrm>
            <a:custGeom>
              <a:rect b="b" l="l" r="r" t="t"/>
              <a:pathLst>
                <a:path extrusionOk="0" h="221" w="310">
                  <a:moveTo>
                    <a:pt x="285" y="0"/>
                  </a:moveTo>
                  <a:cubicBezTo>
                    <a:pt x="283" y="0"/>
                    <a:pt x="281" y="1"/>
                    <a:pt x="279" y="2"/>
                  </a:cubicBezTo>
                  <a:cubicBezTo>
                    <a:pt x="262" y="2"/>
                    <a:pt x="245" y="2"/>
                    <a:pt x="237" y="10"/>
                  </a:cubicBezTo>
                  <a:cubicBezTo>
                    <a:pt x="229" y="18"/>
                    <a:pt x="212" y="27"/>
                    <a:pt x="204" y="27"/>
                  </a:cubicBezTo>
                  <a:cubicBezTo>
                    <a:pt x="179" y="43"/>
                    <a:pt x="163" y="60"/>
                    <a:pt x="138" y="76"/>
                  </a:cubicBezTo>
                  <a:cubicBezTo>
                    <a:pt x="96" y="101"/>
                    <a:pt x="55" y="134"/>
                    <a:pt x="22" y="167"/>
                  </a:cubicBezTo>
                  <a:cubicBezTo>
                    <a:pt x="1" y="188"/>
                    <a:pt x="21" y="221"/>
                    <a:pt x="43" y="221"/>
                  </a:cubicBezTo>
                  <a:cubicBezTo>
                    <a:pt x="47" y="221"/>
                    <a:pt x="51" y="220"/>
                    <a:pt x="55" y="217"/>
                  </a:cubicBezTo>
                  <a:cubicBezTo>
                    <a:pt x="96" y="184"/>
                    <a:pt x="138" y="159"/>
                    <a:pt x="179" y="134"/>
                  </a:cubicBezTo>
                  <a:cubicBezTo>
                    <a:pt x="196" y="118"/>
                    <a:pt x="221" y="101"/>
                    <a:pt x="237" y="93"/>
                  </a:cubicBezTo>
                  <a:cubicBezTo>
                    <a:pt x="245" y="85"/>
                    <a:pt x="262" y="76"/>
                    <a:pt x="270" y="68"/>
                  </a:cubicBezTo>
                  <a:cubicBezTo>
                    <a:pt x="279" y="60"/>
                    <a:pt x="287" y="51"/>
                    <a:pt x="295" y="43"/>
                  </a:cubicBezTo>
                  <a:cubicBezTo>
                    <a:pt x="310" y="22"/>
                    <a:pt x="299" y="0"/>
                    <a:pt x="2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5624100" y="1544550"/>
              <a:ext cx="9975" cy="2625"/>
            </a:xfrm>
            <a:custGeom>
              <a:rect b="b" l="l" r="r" t="t"/>
              <a:pathLst>
                <a:path extrusionOk="0" h="105" w="399">
                  <a:moveTo>
                    <a:pt x="307" y="1"/>
                  </a:moveTo>
                  <a:cubicBezTo>
                    <a:pt x="299" y="1"/>
                    <a:pt x="290" y="2"/>
                    <a:pt x="282" y="5"/>
                  </a:cubicBezTo>
                  <a:cubicBezTo>
                    <a:pt x="249" y="5"/>
                    <a:pt x="224" y="5"/>
                    <a:pt x="199" y="13"/>
                  </a:cubicBezTo>
                  <a:cubicBezTo>
                    <a:pt x="141" y="21"/>
                    <a:pt x="91" y="30"/>
                    <a:pt x="42" y="38"/>
                  </a:cubicBezTo>
                  <a:cubicBezTo>
                    <a:pt x="0" y="38"/>
                    <a:pt x="9" y="104"/>
                    <a:pt x="50" y="104"/>
                  </a:cubicBezTo>
                  <a:lnTo>
                    <a:pt x="50" y="96"/>
                  </a:lnTo>
                  <a:cubicBezTo>
                    <a:pt x="100" y="96"/>
                    <a:pt x="158" y="87"/>
                    <a:pt x="207" y="87"/>
                  </a:cubicBezTo>
                  <a:cubicBezTo>
                    <a:pt x="232" y="79"/>
                    <a:pt x="265" y="79"/>
                    <a:pt x="290" y="71"/>
                  </a:cubicBezTo>
                  <a:cubicBezTo>
                    <a:pt x="315" y="71"/>
                    <a:pt x="340" y="63"/>
                    <a:pt x="365" y="54"/>
                  </a:cubicBezTo>
                  <a:cubicBezTo>
                    <a:pt x="398" y="46"/>
                    <a:pt x="390" y="5"/>
                    <a:pt x="357" y="5"/>
                  </a:cubicBezTo>
                  <a:cubicBezTo>
                    <a:pt x="340" y="5"/>
                    <a:pt x="323" y="1"/>
                    <a:pt x="3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672125" y="1607925"/>
              <a:ext cx="11450" cy="3650"/>
            </a:xfrm>
            <a:custGeom>
              <a:rect b="b" l="l" r="r" t="t"/>
              <a:pathLst>
                <a:path extrusionOk="0" h="146" w="458">
                  <a:moveTo>
                    <a:pt x="64" y="0"/>
                  </a:moveTo>
                  <a:cubicBezTo>
                    <a:pt x="25" y="0"/>
                    <a:pt x="0" y="59"/>
                    <a:pt x="43" y="88"/>
                  </a:cubicBezTo>
                  <a:cubicBezTo>
                    <a:pt x="101" y="121"/>
                    <a:pt x="176" y="146"/>
                    <a:pt x="242" y="146"/>
                  </a:cubicBezTo>
                  <a:cubicBezTo>
                    <a:pt x="316" y="146"/>
                    <a:pt x="391" y="129"/>
                    <a:pt x="441" y="71"/>
                  </a:cubicBezTo>
                  <a:cubicBezTo>
                    <a:pt x="457" y="55"/>
                    <a:pt x="441" y="30"/>
                    <a:pt x="416" y="30"/>
                  </a:cubicBezTo>
                  <a:cubicBezTo>
                    <a:pt x="358" y="46"/>
                    <a:pt x="300" y="55"/>
                    <a:pt x="242" y="55"/>
                  </a:cubicBezTo>
                  <a:cubicBezTo>
                    <a:pt x="184" y="46"/>
                    <a:pt x="134" y="38"/>
                    <a:pt x="84" y="5"/>
                  </a:cubicBezTo>
                  <a:cubicBezTo>
                    <a:pt x="78" y="2"/>
                    <a:pt x="71" y="0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674625" y="1612200"/>
              <a:ext cx="11625" cy="2700"/>
            </a:xfrm>
            <a:custGeom>
              <a:rect b="b" l="l" r="r" t="t"/>
              <a:pathLst>
                <a:path extrusionOk="0" h="108" w="465">
                  <a:moveTo>
                    <a:pt x="317" y="1"/>
                  </a:moveTo>
                  <a:cubicBezTo>
                    <a:pt x="225" y="1"/>
                    <a:pt x="134" y="11"/>
                    <a:pt x="42" y="16"/>
                  </a:cubicBezTo>
                  <a:cubicBezTo>
                    <a:pt x="26" y="16"/>
                    <a:pt x="1" y="33"/>
                    <a:pt x="1" y="66"/>
                  </a:cubicBezTo>
                  <a:cubicBezTo>
                    <a:pt x="1" y="83"/>
                    <a:pt x="26" y="107"/>
                    <a:pt x="42" y="107"/>
                  </a:cubicBezTo>
                  <a:cubicBezTo>
                    <a:pt x="175" y="99"/>
                    <a:pt x="308" y="99"/>
                    <a:pt x="440" y="66"/>
                  </a:cubicBezTo>
                  <a:cubicBezTo>
                    <a:pt x="465" y="58"/>
                    <a:pt x="465" y="16"/>
                    <a:pt x="440" y="8"/>
                  </a:cubicBezTo>
                  <a:cubicBezTo>
                    <a:pt x="399" y="3"/>
                    <a:pt x="358" y="1"/>
                    <a:pt x="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5694500" y="1618875"/>
              <a:ext cx="10200" cy="15775"/>
            </a:xfrm>
            <a:custGeom>
              <a:rect b="b" l="l" r="r" t="t"/>
              <a:pathLst>
                <a:path extrusionOk="0" h="631" w="408">
                  <a:moveTo>
                    <a:pt x="48" y="0"/>
                  </a:moveTo>
                  <a:cubicBezTo>
                    <a:pt x="17" y="0"/>
                    <a:pt x="0" y="44"/>
                    <a:pt x="35" y="64"/>
                  </a:cubicBezTo>
                  <a:cubicBezTo>
                    <a:pt x="117" y="130"/>
                    <a:pt x="184" y="213"/>
                    <a:pt x="225" y="313"/>
                  </a:cubicBezTo>
                  <a:cubicBezTo>
                    <a:pt x="267" y="412"/>
                    <a:pt x="275" y="512"/>
                    <a:pt x="300" y="611"/>
                  </a:cubicBezTo>
                  <a:cubicBezTo>
                    <a:pt x="304" y="625"/>
                    <a:pt x="314" y="631"/>
                    <a:pt x="323" y="631"/>
                  </a:cubicBezTo>
                  <a:cubicBezTo>
                    <a:pt x="330" y="631"/>
                    <a:pt x="337" y="627"/>
                    <a:pt x="341" y="619"/>
                  </a:cubicBezTo>
                  <a:cubicBezTo>
                    <a:pt x="407" y="512"/>
                    <a:pt x="374" y="362"/>
                    <a:pt x="325" y="263"/>
                  </a:cubicBezTo>
                  <a:cubicBezTo>
                    <a:pt x="267" y="147"/>
                    <a:pt x="184" y="56"/>
                    <a:pt x="68" y="6"/>
                  </a:cubicBezTo>
                  <a:cubicBezTo>
                    <a:pt x="61" y="2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5704250" y="1636350"/>
              <a:ext cx="4175" cy="13175"/>
            </a:xfrm>
            <a:custGeom>
              <a:rect b="b" l="l" r="r" t="t"/>
              <a:pathLst>
                <a:path extrusionOk="0" h="527" w="167">
                  <a:moveTo>
                    <a:pt x="48" y="1"/>
                  </a:moveTo>
                  <a:cubicBezTo>
                    <a:pt x="43" y="1"/>
                    <a:pt x="38" y="2"/>
                    <a:pt x="34" y="3"/>
                  </a:cubicBezTo>
                  <a:cubicBezTo>
                    <a:pt x="9" y="11"/>
                    <a:pt x="1" y="36"/>
                    <a:pt x="1" y="61"/>
                  </a:cubicBezTo>
                  <a:cubicBezTo>
                    <a:pt x="17" y="136"/>
                    <a:pt x="26" y="210"/>
                    <a:pt x="34" y="285"/>
                  </a:cubicBezTo>
                  <a:cubicBezTo>
                    <a:pt x="42" y="318"/>
                    <a:pt x="51" y="359"/>
                    <a:pt x="59" y="393"/>
                  </a:cubicBezTo>
                  <a:cubicBezTo>
                    <a:pt x="67" y="434"/>
                    <a:pt x="67" y="475"/>
                    <a:pt x="92" y="509"/>
                  </a:cubicBezTo>
                  <a:cubicBezTo>
                    <a:pt x="100" y="520"/>
                    <a:pt x="114" y="526"/>
                    <a:pt x="128" y="526"/>
                  </a:cubicBezTo>
                  <a:cubicBezTo>
                    <a:pt x="144" y="526"/>
                    <a:pt x="158" y="518"/>
                    <a:pt x="158" y="500"/>
                  </a:cubicBezTo>
                  <a:cubicBezTo>
                    <a:pt x="167" y="459"/>
                    <a:pt x="158" y="426"/>
                    <a:pt x="158" y="384"/>
                  </a:cubicBezTo>
                  <a:cubicBezTo>
                    <a:pt x="150" y="343"/>
                    <a:pt x="142" y="301"/>
                    <a:pt x="142" y="260"/>
                  </a:cubicBezTo>
                  <a:cubicBezTo>
                    <a:pt x="125" y="185"/>
                    <a:pt x="109" y="111"/>
                    <a:pt x="92" y="36"/>
                  </a:cubicBezTo>
                  <a:cubicBezTo>
                    <a:pt x="92" y="16"/>
                    <a:pt x="70" y="1"/>
                    <a:pt x="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5710050" y="1648625"/>
              <a:ext cx="3350" cy="5600"/>
            </a:xfrm>
            <a:custGeom>
              <a:rect b="b" l="l" r="r" t="t"/>
              <a:pathLst>
                <a:path extrusionOk="0" h="224" w="134">
                  <a:moveTo>
                    <a:pt x="100" y="1"/>
                  </a:moveTo>
                  <a:cubicBezTo>
                    <a:pt x="88" y="1"/>
                    <a:pt x="75" y="9"/>
                    <a:pt x="75" y="26"/>
                  </a:cubicBezTo>
                  <a:cubicBezTo>
                    <a:pt x="67" y="26"/>
                    <a:pt x="67" y="34"/>
                    <a:pt x="67" y="42"/>
                  </a:cubicBezTo>
                  <a:cubicBezTo>
                    <a:pt x="67" y="42"/>
                    <a:pt x="67" y="51"/>
                    <a:pt x="67" y="51"/>
                  </a:cubicBezTo>
                  <a:cubicBezTo>
                    <a:pt x="67" y="51"/>
                    <a:pt x="59" y="51"/>
                    <a:pt x="59" y="59"/>
                  </a:cubicBezTo>
                  <a:cubicBezTo>
                    <a:pt x="59" y="67"/>
                    <a:pt x="51" y="76"/>
                    <a:pt x="51" y="76"/>
                  </a:cubicBezTo>
                  <a:lnTo>
                    <a:pt x="51" y="84"/>
                  </a:lnTo>
                  <a:cubicBezTo>
                    <a:pt x="42" y="100"/>
                    <a:pt x="34" y="109"/>
                    <a:pt x="34" y="125"/>
                  </a:cubicBezTo>
                  <a:cubicBezTo>
                    <a:pt x="26" y="125"/>
                    <a:pt x="26" y="134"/>
                    <a:pt x="17" y="142"/>
                  </a:cubicBezTo>
                  <a:cubicBezTo>
                    <a:pt x="17" y="142"/>
                    <a:pt x="17" y="142"/>
                    <a:pt x="17" y="150"/>
                  </a:cubicBezTo>
                  <a:cubicBezTo>
                    <a:pt x="17" y="145"/>
                    <a:pt x="17" y="143"/>
                    <a:pt x="17" y="143"/>
                  </a:cubicBezTo>
                  <a:cubicBezTo>
                    <a:pt x="16" y="143"/>
                    <a:pt x="15" y="150"/>
                    <a:pt x="9" y="150"/>
                  </a:cubicBezTo>
                  <a:cubicBezTo>
                    <a:pt x="9" y="158"/>
                    <a:pt x="1" y="167"/>
                    <a:pt x="1" y="183"/>
                  </a:cubicBezTo>
                  <a:cubicBezTo>
                    <a:pt x="1" y="192"/>
                    <a:pt x="9" y="208"/>
                    <a:pt x="9" y="208"/>
                  </a:cubicBezTo>
                  <a:cubicBezTo>
                    <a:pt x="18" y="217"/>
                    <a:pt x="32" y="224"/>
                    <a:pt x="46" y="224"/>
                  </a:cubicBezTo>
                  <a:cubicBezTo>
                    <a:pt x="57" y="224"/>
                    <a:pt x="68" y="219"/>
                    <a:pt x="75" y="208"/>
                  </a:cubicBezTo>
                  <a:cubicBezTo>
                    <a:pt x="100" y="183"/>
                    <a:pt x="117" y="158"/>
                    <a:pt x="125" y="117"/>
                  </a:cubicBezTo>
                  <a:cubicBezTo>
                    <a:pt x="133" y="102"/>
                    <a:pt x="133" y="87"/>
                    <a:pt x="133" y="71"/>
                  </a:cubicBezTo>
                  <a:lnTo>
                    <a:pt x="133" y="71"/>
                  </a:lnTo>
                  <a:cubicBezTo>
                    <a:pt x="133" y="73"/>
                    <a:pt x="133" y="74"/>
                    <a:pt x="133" y="76"/>
                  </a:cubicBezTo>
                  <a:lnTo>
                    <a:pt x="133" y="67"/>
                  </a:lnTo>
                  <a:cubicBezTo>
                    <a:pt x="133" y="69"/>
                    <a:pt x="133" y="70"/>
                    <a:pt x="133" y="71"/>
                  </a:cubicBezTo>
                  <a:cubicBezTo>
                    <a:pt x="133" y="56"/>
                    <a:pt x="133" y="41"/>
                    <a:pt x="125" y="26"/>
                  </a:cubicBezTo>
                  <a:cubicBezTo>
                    <a:pt x="125" y="9"/>
                    <a:pt x="113" y="1"/>
                    <a:pt x="1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5547875" y="1636325"/>
              <a:ext cx="4375" cy="11250"/>
            </a:xfrm>
            <a:custGeom>
              <a:rect b="b" l="l" r="r" t="t"/>
              <a:pathLst>
                <a:path extrusionOk="0" h="450" w="175">
                  <a:moveTo>
                    <a:pt x="93" y="0"/>
                  </a:moveTo>
                  <a:cubicBezTo>
                    <a:pt x="67" y="0"/>
                    <a:pt x="42" y="18"/>
                    <a:pt x="42" y="46"/>
                  </a:cubicBezTo>
                  <a:cubicBezTo>
                    <a:pt x="42" y="104"/>
                    <a:pt x="42" y="162"/>
                    <a:pt x="42" y="228"/>
                  </a:cubicBezTo>
                  <a:cubicBezTo>
                    <a:pt x="42" y="228"/>
                    <a:pt x="42" y="236"/>
                    <a:pt x="42" y="244"/>
                  </a:cubicBezTo>
                  <a:cubicBezTo>
                    <a:pt x="42" y="244"/>
                    <a:pt x="33" y="253"/>
                    <a:pt x="33" y="261"/>
                  </a:cubicBezTo>
                  <a:cubicBezTo>
                    <a:pt x="33" y="269"/>
                    <a:pt x="33" y="286"/>
                    <a:pt x="33" y="294"/>
                  </a:cubicBezTo>
                  <a:cubicBezTo>
                    <a:pt x="25" y="302"/>
                    <a:pt x="25" y="311"/>
                    <a:pt x="25" y="319"/>
                  </a:cubicBezTo>
                  <a:cubicBezTo>
                    <a:pt x="25" y="319"/>
                    <a:pt x="20" y="333"/>
                    <a:pt x="18" y="333"/>
                  </a:cubicBezTo>
                  <a:cubicBezTo>
                    <a:pt x="17" y="333"/>
                    <a:pt x="17" y="331"/>
                    <a:pt x="17" y="327"/>
                  </a:cubicBezTo>
                  <a:cubicBezTo>
                    <a:pt x="9" y="344"/>
                    <a:pt x="9" y="360"/>
                    <a:pt x="0" y="377"/>
                  </a:cubicBezTo>
                  <a:cubicBezTo>
                    <a:pt x="0" y="394"/>
                    <a:pt x="0" y="418"/>
                    <a:pt x="17" y="435"/>
                  </a:cubicBezTo>
                  <a:cubicBezTo>
                    <a:pt x="25" y="435"/>
                    <a:pt x="25" y="443"/>
                    <a:pt x="33" y="443"/>
                  </a:cubicBezTo>
                  <a:cubicBezTo>
                    <a:pt x="42" y="447"/>
                    <a:pt x="52" y="449"/>
                    <a:pt x="62" y="449"/>
                  </a:cubicBezTo>
                  <a:cubicBezTo>
                    <a:pt x="73" y="449"/>
                    <a:pt x="83" y="447"/>
                    <a:pt x="91" y="443"/>
                  </a:cubicBezTo>
                  <a:cubicBezTo>
                    <a:pt x="108" y="427"/>
                    <a:pt x="125" y="418"/>
                    <a:pt x="133" y="394"/>
                  </a:cubicBezTo>
                  <a:cubicBezTo>
                    <a:pt x="141" y="377"/>
                    <a:pt x="149" y="360"/>
                    <a:pt x="158" y="344"/>
                  </a:cubicBezTo>
                  <a:cubicBezTo>
                    <a:pt x="166" y="311"/>
                    <a:pt x="174" y="269"/>
                    <a:pt x="174" y="236"/>
                  </a:cubicBezTo>
                  <a:cubicBezTo>
                    <a:pt x="174" y="170"/>
                    <a:pt x="158" y="104"/>
                    <a:pt x="141" y="37"/>
                  </a:cubicBezTo>
                  <a:cubicBezTo>
                    <a:pt x="134" y="12"/>
                    <a:pt x="113" y="0"/>
                    <a:pt x="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5553450" y="1640725"/>
              <a:ext cx="1700" cy="4300"/>
            </a:xfrm>
            <a:custGeom>
              <a:rect b="b" l="l" r="r" t="t"/>
              <a:pathLst>
                <a:path extrusionOk="0" h="172" w="68">
                  <a:moveTo>
                    <a:pt x="41" y="0"/>
                  </a:moveTo>
                  <a:cubicBezTo>
                    <a:pt x="39" y="0"/>
                    <a:pt x="36" y="1"/>
                    <a:pt x="34" y="2"/>
                  </a:cubicBezTo>
                  <a:cubicBezTo>
                    <a:pt x="9" y="2"/>
                    <a:pt x="1" y="10"/>
                    <a:pt x="1" y="35"/>
                  </a:cubicBezTo>
                  <a:lnTo>
                    <a:pt x="1" y="60"/>
                  </a:lnTo>
                  <a:cubicBezTo>
                    <a:pt x="1" y="77"/>
                    <a:pt x="1" y="85"/>
                    <a:pt x="1" y="93"/>
                  </a:cubicBezTo>
                  <a:cubicBezTo>
                    <a:pt x="1" y="102"/>
                    <a:pt x="1" y="110"/>
                    <a:pt x="1" y="126"/>
                  </a:cubicBezTo>
                  <a:cubicBezTo>
                    <a:pt x="1" y="135"/>
                    <a:pt x="1" y="143"/>
                    <a:pt x="9" y="151"/>
                  </a:cubicBezTo>
                  <a:lnTo>
                    <a:pt x="18" y="160"/>
                  </a:lnTo>
                  <a:cubicBezTo>
                    <a:pt x="22" y="168"/>
                    <a:pt x="28" y="172"/>
                    <a:pt x="34" y="172"/>
                  </a:cubicBezTo>
                  <a:cubicBezTo>
                    <a:pt x="40" y="172"/>
                    <a:pt x="47" y="168"/>
                    <a:pt x="51" y="160"/>
                  </a:cubicBezTo>
                  <a:lnTo>
                    <a:pt x="59" y="151"/>
                  </a:lnTo>
                  <a:cubicBezTo>
                    <a:pt x="59" y="143"/>
                    <a:pt x="59" y="135"/>
                    <a:pt x="59" y="126"/>
                  </a:cubicBezTo>
                  <a:cubicBezTo>
                    <a:pt x="67" y="118"/>
                    <a:pt x="67" y="102"/>
                    <a:pt x="67" y="93"/>
                  </a:cubicBezTo>
                  <a:cubicBezTo>
                    <a:pt x="67" y="85"/>
                    <a:pt x="67" y="77"/>
                    <a:pt x="67" y="60"/>
                  </a:cubicBezTo>
                  <a:lnTo>
                    <a:pt x="67" y="35"/>
                  </a:lnTo>
                  <a:cubicBezTo>
                    <a:pt x="67" y="21"/>
                    <a:pt x="55" y="0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5657650" y="1780075"/>
              <a:ext cx="8300" cy="24950"/>
            </a:xfrm>
            <a:custGeom>
              <a:rect b="b" l="l" r="r" t="t"/>
              <a:pathLst>
                <a:path extrusionOk="0" h="998" w="332">
                  <a:moveTo>
                    <a:pt x="221" y="1"/>
                  </a:moveTo>
                  <a:cubicBezTo>
                    <a:pt x="208" y="1"/>
                    <a:pt x="196" y="7"/>
                    <a:pt x="191" y="21"/>
                  </a:cubicBezTo>
                  <a:cubicBezTo>
                    <a:pt x="166" y="54"/>
                    <a:pt x="166" y="95"/>
                    <a:pt x="158" y="137"/>
                  </a:cubicBezTo>
                  <a:cubicBezTo>
                    <a:pt x="150" y="178"/>
                    <a:pt x="150" y="220"/>
                    <a:pt x="150" y="269"/>
                  </a:cubicBezTo>
                  <a:cubicBezTo>
                    <a:pt x="150" y="352"/>
                    <a:pt x="150" y="435"/>
                    <a:pt x="141" y="518"/>
                  </a:cubicBezTo>
                  <a:cubicBezTo>
                    <a:pt x="141" y="634"/>
                    <a:pt x="150" y="800"/>
                    <a:pt x="50" y="882"/>
                  </a:cubicBezTo>
                  <a:cubicBezTo>
                    <a:pt x="1" y="925"/>
                    <a:pt x="48" y="997"/>
                    <a:pt x="104" y="997"/>
                  </a:cubicBezTo>
                  <a:cubicBezTo>
                    <a:pt x="113" y="997"/>
                    <a:pt x="123" y="995"/>
                    <a:pt x="133" y="990"/>
                  </a:cubicBezTo>
                  <a:cubicBezTo>
                    <a:pt x="274" y="899"/>
                    <a:pt x="299" y="725"/>
                    <a:pt x="315" y="568"/>
                  </a:cubicBezTo>
                  <a:cubicBezTo>
                    <a:pt x="324" y="477"/>
                    <a:pt x="332" y="377"/>
                    <a:pt x="324" y="286"/>
                  </a:cubicBezTo>
                  <a:cubicBezTo>
                    <a:pt x="324" y="236"/>
                    <a:pt x="315" y="187"/>
                    <a:pt x="307" y="137"/>
                  </a:cubicBezTo>
                  <a:cubicBezTo>
                    <a:pt x="299" y="95"/>
                    <a:pt x="282" y="46"/>
                    <a:pt x="249" y="13"/>
                  </a:cubicBezTo>
                  <a:cubicBezTo>
                    <a:pt x="242" y="5"/>
                    <a:pt x="231" y="1"/>
                    <a:pt x="2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5667850" y="1770275"/>
              <a:ext cx="7025" cy="21000"/>
            </a:xfrm>
            <a:custGeom>
              <a:rect b="b" l="l" r="r" t="t"/>
              <a:pathLst>
                <a:path extrusionOk="0" h="840" w="281">
                  <a:moveTo>
                    <a:pt x="212" y="0"/>
                  </a:moveTo>
                  <a:cubicBezTo>
                    <a:pt x="197" y="0"/>
                    <a:pt x="182" y="9"/>
                    <a:pt x="173" y="23"/>
                  </a:cubicBezTo>
                  <a:cubicBezTo>
                    <a:pt x="164" y="57"/>
                    <a:pt x="164" y="90"/>
                    <a:pt x="156" y="115"/>
                  </a:cubicBezTo>
                  <a:cubicBezTo>
                    <a:pt x="156" y="148"/>
                    <a:pt x="148" y="173"/>
                    <a:pt x="148" y="206"/>
                  </a:cubicBezTo>
                  <a:cubicBezTo>
                    <a:pt x="148" y="272"/>
                    <a:pt x="139" y="330"/>
                    <a:pt x="131" y="396"/>
                  </a:cubicBezTo>
                  <a:cubicBezTo>
                    <a:pt x="106" y="521"/>
                    <a:pt x="73" y="645"/>
                    <a:pt x="23" y="753"/>
                  </a:cubicBezTo>
                  <a:cubicBezTo>
                    <a:pt x="1" y="798"/>
                    <a:pt x="37" y="840"/>
                    <a:pt x="72" y="840"/>
                  </a:cubicBezTo>
                  <a:cubicBezTo>
                    <a:pt x="88" y="840"/>
                    <a:pt x="104" y="831"/>
                    <a:pt x="115" y="811"/>
                  </a:cubicBezTo>
                  <a:cubicBezTo>
                    <a:pt x="189" y="686"/>
                    <a:pt x="231" y="562"/>
                    <a:pt x="264" y="421"/>
                  </a:cubicBezTo>
                  <a:cubicBezTo>
                    <a:pt x="272" y="355"/>
                    <a:pt x="280" y="289"/>
                    <a:pt x="280" y="222"/>
                  </a:cubicBezTo>
                  <a:cubicBezTo>
                    <a:pt x="280" y="156"/>
                    <a:pt x="272" y="73"/>
                    <a:pt x="239" y="15"/>
                  </a:cubicBezTo>
                  <a:cubicBezTo>
                    <a:pt x="232" y="5"/>
                    <a:pt x="222" y="0"/>
                    <a:pt x="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5677325" y="1771625"/>
              <a:ext cx="5425" cy="13075"/>
            </a:xfrm>
            <a:custGeom>
              <a:rect b="b" l="l" r="r" t="t"/>
              <a:pathLst>
                <a:path extrusionOk="0" h="523" w="217">
                  <a:moveTo>
                    <a:pt x="161" y="1"/>
                  </a:moveTo>
                  <a:cubicBezTo>
                    <a:pt x="151" y="1"/>
                    <a:pt x="140" y="6"/>
                    <a:pt x="133" y="19"/>
                  </a:cubicBezTo>
                  <a:cubicBezTo>
                    <a:pt x="125" y="36"/>
                    <a:pt x="117" y="52"/>
                    <a:pt x="108" y="77"/>
                  </a:cubicBezTo>
                  <a:cubicBezTo>
                    <a:pt x="108" y="94"/>
                    <a:pt x="100" y="110"/>
                    <a:pt x="100" y="127"/>
                  </a:cubicBezTo>
                  <a:cubicBezTo>
                    <a:pt x="92" y="168"/>
                    <a:pt x="84" y="201"/>
                    <a:pt x="75" y="235"/>
                  </a:cubicBezTo>
                  <a:cubicBezTo>
                    <a:pt x="59" y="309"/>
                    <a:pt x="42" y="384"/>
                    <a:pt x="17" y="458"/>
                  </a:cubicBezTo>
                  <a:cubicBezTo>
                    <a:pt x="0" y="492"/>
                    <a:pt x="37" y="522"/>
                    <a:pt x="73" y="522"/>
                  </a:cubicBezTo>
                  <a:cubicBezTo>
                    <a:pt x="90" y="522"/>
                    <a:pt x="106" y="516"/>
                    <a:pt x="117" y="500"/>
                  </a:cubicBezTo>
                  <a:cubicBezTo>
                    <a:pt x="150" y="425"/>
                    <a:pt x="175" y="351"/>
                    <a:pt x="191" y="268"/>
                  </a:cubicBezTo>
                  <a:cubicBezTo>
                    <a:pt x="208" y="226"/>
                    <a:pt x="208" y="193"/>
                    <a:pt x="216" y="152"/>
                  </a:cubicBezTo>
                  <a:cubicBezTo>
                    <a:pt x="216" y="127"/>
                    <a:pt x="216" y="110"/>
                    <a:pt x="216" y="94"/>
                  </a:cubicBezTo>
                  <a:cubicBezTo>
                    <a:pt x="216" y="69"/>
                    <a:pt x="208" y="52"/>
                    <a:pt x="200" y="27"/>
                  </a:cubicBezTo>
                  <a:cubicBezTo>
                    <a:pt x="195" y="12"/>
                    <a:pt x="178" y="1"/>
                    <a:pt x="1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684775" y="1760800"/>
              <a:ext cx="5225" cy="13225"/>
            </a:xfrm>
            <a:custGeom>
              <a:rect b="b" l="l" r="r" t="t"/>
              <a:pathLst>
                <a:path extrusionOk="0" h="529" w="209">
                  <a:moveTo>
                    <a:pt x="155" y="0"/>
                  </a:moveTo>
                  <a:cubicBezTo>
                    <a:pt x="139" y="0"/>
                    <a:pt x="124" y="7"/>
                    <a:pt x="117" y="21"/>
                  </a:cubicBezTo>
                  <a:cubicBezTo>
                    <a:pt x="109" y="46"/>
                    <a:pt x="109" y="63"/>
                    <a:pt x="100" y="79"/>
                  </a:cubicBezTo>
                  <a:cubicBezTo>
                    <a:pt x="100" y="96"/>
                    <a:pt x="100" y="121"/>
                    <a:pt x="92" y="137"/>
                  </a:cubicBezTo>
                  <a:cubicBezTo>
                    <a:pt x="84" y="179"/>
                    <a:pt x="76" y="212"/>
                    <a:pt x="76" y="253"/>
                  </a:cubicBezTo>
                  <a:cubicBezTo>
                    <a:pt x="59" y="328"/>
                    <a:pt x="34" y="402"/>
                    <a:pt x="9" y="477"/>
                  </a:cubicBezTo>
                  <a:cubicBezTo>
                    <a:pt x="1" y="494"/>
                    <a:pt x="26" y="527"/>
                    <a:pt x="42" y="527"/>
                  </a:cubicBezTo>
                  <a:cubicBezTo>
                    <a:pt x="48" y="528"/>
                    <a:pt x="54" y="529"/>
                    <a:pt x="59" y="529"/>
                  </a:cubicBezTo>
                  <a:cubicBezTo>
                    <a:pt x="81" y="529"/>
                    <a:pt x="94" y="515"/>
                    <a:pt x="100" y="502"/>
                  </a:cubicBezTo>
                  <a:cubicBezTo>
                    <a:pt x="134" y="427"/>
                    <a:pt x="158" y="353"/>
                    <a:pt x="175" y="278"/>
                  </a:cubicBezTo>
                  <a:cubicBezTo>
                    <a:pt x="183" y="237"/>
                    <a:pt x="192" y="195"/>
                    <a:pt x="200" y="154"/>
                  </a:cubicBezTo>
                  <a:cubicBezTo>
                    <a:pt x="200" y="112"/>
                    <a:pt x="208" y="71"/>
                    <a:pt x="200" y="30"/>
                  </a:cubicBezTo>
                  <a:cubicBezTo>
                    <a:pt x="195" y="11"/>
                    <a:pt x="175" y="0"/>
                    <a:pt x="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5696350" y="1742500"/>
              <a:ext cx="6475" cy="19600"/>
            </a:xfrm>
            <a:custGeom>
              <a:rect b="b" l="l" r="r" t="t"/>
              <a:pathLst>
                <a:path extrusionOk="0" h="784" w="259">
                  <a:moveTo>
                    <a:pt x="59" y="0"/>
                  </a:moveTo>
                  <a:cubicBezTo>
                    <a:pt x="27" y="0"/>
                    <a:pt x="0" y="37"/>
                    <a:pt x="19" y="74"/>
                  </a:cubicBezTo>
                  <a:cubicBezTo>
                    <a:pt x="60" y="173"/>
                    <a:pt x="110" y="273"/>
                    <a:pt x="118" y="389"/>
                  </a:cubicBezTo>
                  <a:cubicBezTo>
                    <a:pt x="135" y="496"/>
                    <a:pt x="126" y="621"/>
                    <a:pt x="85" y="720"/>
                  </a:cubicBezTo>
                  <a:cubicBezTo>
                    <a:pt x="68" y="754"/>
                    <a:pt x="93" y="784"/>
                    <a:pt x="122" y="784"/>
                  </a:cubicBezTo>
                  <a:cubicBezTo>
                    <a:pt x="135" y="784"/>
                    <a:pt x="149" y="777"/>
                    <a:pt x="159" y="762"/>
                  </a:cubicBezTo>
                  <a:cubicBezTo>
                    <a:pt x="226" y="646"/>
                    <a:pt x="259" y="513"/>
                    <a:pt x="251" y="380"/>
                  </a:cubicBezTo>
                  <a:cubicBezTo>
                    <a:pt x="242" y="248"/>
                    <a:pt x="201" y="99"/>
                    <a:pt x="93" y="16"/>
                  </a:cubicBezTo>
                  <a:cubicBezTo>
                    <a:pt x="82" y="5"/>
                    <a:pt x="70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704050" y="1735125"/>
              <a:ext cx="3350" cy="11725"/>
            </a:xfrm>
            <a:custGeom>
              <a:rect b="b" l="l" r="r" t="t"/>
              <a:pathLst>
                <a:path extrusionOk="0" h="469" w="134">
                  <a:moveTo>
                    <a:pt x="45" y="0"/>
                  </a:moveTo>
                  <a:cubicBezTo>
                    <a:pt x="30" y="0"/>
                    <a:pt x="14" y="13"/>
                    <a:pt x="9" y="29"/>
                  </a:cubicBezTo>
                  <a:cubicBezTo>
                    <a:pt x="1" y="153"/>
                    <a:pt x="17" y="278"/>
                    <a:pt x="17" y="410"/>
                  </a:cubicBezTo>
                  <a:cubicBezTo>
                    <a:pt x="17" y="443"/>
                    <a:pt x="42" y="468"/>
                    <a:pt x="75" y="468"/>
                  </a:cubicBezTo>
                  <a:cubicBezTo>
                    <a:pt x="108" y="468"/>
                    <a:pt x="133" y="443"/>
                    <a:pt x="133" y="410"/>
                  </a:cubicBezTo>
                  <a:cubicBezTo>
                    <a:pt x="133" y="278"/>
                    <a:pt x="125" y="137"/>
                    <a:pt x="67" y="13"/>
                  </a:cubicBezTo>
                  <a:cubicBezTo>
                    <a:pt x="61" y="4"/>
                    <a:pt x="53" y="0"/>
                    <a:pt x="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707775" y="1722400"/>
              <a:ext cx="3550" cy="12625"/>
            </a:xfrm>
            <a:custGeom>
              <a:rect b="b" l="l" r="r" t="t"/>
              <a:pathLst>
                <a:path extrusionOk="0" h="505" w="142">
                  <a:moveTo>
                    <a:pt x="52" y="0"/>
                  </a:moveTo>
                  <a:cubicBezTo>
                    <a:pt x="26" y="0"/>
                    <a:pt x="1" y="17"/>
                    <a:pt x="1" y="49"/>
                  </a:cubicBezTo>
                  <a:cubicBezTo>
                    <a:pt x="1" y="116"/>
                    <a:pt x="9" y="182"/>
                    <a:pt x="9" y="248"/>
                  </a:cubicBezTo>
                  <a:cubicBezTo>
                    <a:pt x="17" y="314"/>
                    <a:pt x="17" y="372"/>
                    <a:pt x="17" y="447"/>
                  </a:cubicBezTo>
                  <a:cubicBezTo>
                    <a:pt x="17" y="472"/>
                    <a:pt x="42" y="505"/>
                    <a:pt x="75" y="505"/>
                  </a:cubicBezTo>
                  <a:cubicBezTo>
                    <a:pt x="108" y="505"/>
                    <a:pt x="133" y="472"/>
                    <a:pt x="133" y="447"/>
                  </a:cubicBezTo>
                  <a:cubicBezTo>
                    <a:pt x="142" y="381"/>
                    <a:pt x="142" y="306"/>
                    <a:pt x="142" y="240"/>
                  </a:cubicBezTo>
                  <a:cubicBezTo>
                    <a:pt x="133" y="174"/>
                    <a:pt x="125" y="99"/>
                    <a:pt x="100" y="33"/>
                  </a:cubicBezTo>
                  <a:cubicBezTo>
                    <a:pt x="93" y="11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5712750" y="1719800"/>
              <a:ext cx="2725" cy="6550"/>
            </a:xfrm>
            <a:custGeom>
              <a:rect b="b" l="l" r="r" t="t"/>
              <a:pathLst>
                <a:path extrusionOk="0" h="262" w="109">
                  <a:moveTo>
                    <a:pt x="66" y="0"/>
                  </a:moveTo>
                  <a:cubicBezTo>
                    <a:pt x="56" y="0"/>
                    <a:pt x="46" y="4"/>
                    <a:pt x="42" y="12"/>
                  </a:cubicBezTo>
                  <a:cubicBezTo>
                    <a:pt x="42" y="21"/>
                    <a:pt x="34" y="29"/>
                    <a:pt x="34" y="37"/>
                  </a:cubicBezTo>
                  <a:cubicBezTo>
                    <a:pt x="25" y="46"/>
                    <a:pt x="25" y="54"/>
                    <a:pt x="25" y="62"/>
                  </a:cubicBezTo>
                  <a:lnTo>
                    <a:pt x="17" y="104"/>
                  </a:lnTo>
                  <a:cubicBezTo>
                    <a:pt x="9" y="128"/>
                    <a:pt x="9" y="145"/>
                    <a:pt x="9" y="162"/>
                  </a:cubicBezTo>
                  <a:cubicBezTo>
                    <a:pt x="9" y="178"/>
                    <a:pt x="1" y="195"/>
                    <a:pt x="1" y="211"/>
                  </a:cubicBezTo>
                  <a:cubicBezTo>
                    <a:pt x="1" y="236"/>
                    <a:pt x="25" y="261"/>
                    <a:pt x="50" y="261"/>
                  </a:cubicBezTo>
                  <a:cubicBezTo>
                    <a:pt x="83" y="261"/>
                    <a:pt x="100" y="236"/>
                    <a:pt x="100" y="211"/>
                  </a:cubicBezTo>
                  <a:cubicBezTo>
                    <a:pt x="100" y="178"/>
                    <a:pt x="108" y="145"/>
                    <a:pt x="100" y="112"/>
                  </a:cubicBezTo>
                  <a:lnTo>
                    <a:pt x="100" y="70"/>
                  </a:lnTo>
                  <a:cubicBezTo>
                    <a:pt x="100" y="62"/>
                    <a:pt x="100" y="46"/>
                    <a:pt x="100" y="37"/>
                  </a:cubicBezTo>
                  <a:cubicBezTo>
                    <a:pt x="92" y="29"/>
                    <a:pt x="92" y="21"/>
                    <a:pt x="83" y="12"/>
                  </a:cubicBezTo>
                  <a:cubicBezTo>
                    <a:pt x="83" y="4"/>
                    <a:pt x="75" y="0"/>
                    <a:pt x="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5485725" y="1401125"/>
              <a:ext cx="312600" cy="530375"/>
            </a:xfrm>
            <a:custGeom>
              <a:rect b="b" l="l" r="r" t="t"/>
              <a:pathLst>
                <a:path extrusionOk="0" h="21215" w="12504">
                  <a:moveTo>
                    <a:pt x="199" y="10009"/>
                  </a:moveTo>
                  <a:cubicBezTo>
                    <a:pt x="233" y="10108"/>
                    <a:pt x="274" y="10208"/>
                    <a:pt x="315" y="10307"/>
                  </a:cubicBezTo>
                  <a:cubicBezTo>
                    <a:pt x="349" y="10373"/>
                    <a:pt x="382" y="10431"/>
                    <a:pt x="415" y="10498"/>
                  </a:cubicBezTo>
                  <a:cubicBezTo>
                    <a:pt x="473" y="10663"/>
                    <a:pt x="539" y="10846"/>
                    <a:pt x="663" y="10961"/>
                  </a:cubicBezTo>
                  <a:cubicBezTo>
                    <a:pt x="738" y="11029"/>
                    <a:pt x="833" y="11062"/>
                    <a:pt x="923" y="11062"/>
                  </a:cubicBezTo>
                  <a:cubicBezTo>
                    <a:pt x="933" y="11062"/>
                    <a:pt x="944" y="11062"/>
                    <a:pt x="953" y="11061"/>
                  </a:cubicBezTo>
                  <a:cubicBezTo>
                    <a:pt x="953" y="11069"/>
                    <a:pt x="953" y="11069"/>
                    <a:pt x="953" y="11077"/>
                  </a:cubicBezTo>
                  <a:cubicBezTo>
                    <a:pt x="904" y="11144"/>
                    <a:pt x="912" y="11260"/>
                    <a:pt x="912" y="11343"/>
                  </a:cubicBezTo>
                  <a:cubicBezTo>
                    <a:pt x="912" y="11425"/>
                    <a:pt x="929" y="11508"/>
                    <a:pt x="945" y="11583"/>
                  </a:cubicBezTo>
                  <a:cubicBezTo>
                    <a:pt x="829" y="11583"/>
                    <a:pt x="713" y="11550"/>
                    <a:pt x="614" y="11492"/>
                  </a:cubicBezTo>
                  <a:cubicBezTo>
                    <a:pt x="456" y="11401"/>
                    <a:pt x="373" y="11251"/>
                    <a:pt x="315" y="11094"/>
                  </a:cubicBezTo>
                  <a:cubicBezTo>
                    <a:pt x="257" y="10920"/>
                    <a:pt x="216" y="10738"/>
                    <a:pt x="191" y="10556"/>
                  </a:cubicBezTo>
                  <a:cubicBezTo>
                    <a:pt x="158" y="10382"/>
                    <a:pt x="150" y="10183"/>
                    <a:pt x="199" y="10009"/>
                  </a:cubicBezTo>
                  <a:close/>
                  <a:moveTo>
                    <a:pt x="4790" y="11807"/>
                  </a:moveTo>
                  <a:lnTo>
                    <a:pt x="4790" y="11807"/>
                  </a:lnTo>
                  <a:cubicBezTo>
                    <a:pt x="4781" y="11815"/>
                    <a:pt x="4773" y="11823"/>
                    <a:pt x="4756" y="11840"/>
                  </a:cubicBezTo>
                  <a:cubicBezTo>
                    <a:pt x="4756" y="11840"/>
                    <a:pt x="4748" y="11848"/>
                    <a:pt x="4740" y="11848"/>
                  </a:cubicBezTo>
                  <a:cubicBezTo>
                    <a:pt x="4715" y="11865"/>
                    <a:pt x="4698" y="11881"/>
                    <a:pt x="4682" y="11898"/>
                  </a:cubicBezTo>
                  <a:cubicBezTo>
                    <a:pt x="4674" y="11898"/>
                    <a:pt x="4665" y="11889"/>
                    <a:pt x="4657" y="11889"/>
                  </a:cubicBezTo>
                  <a:cubicBezTo>
                    <a:pt x="4707" y="11865"/>
                    <a:pt x="4748" y="11831"/>
                    <a:pt x="4790" y="11807"/>
                  </a:cubicBezTo>
                  <a:close/>
                  <a:moveTo>
                    <a:pt x="1517" y="11782"/>
                  </a:moveTo>
                  <a:cubicBezTo>
                    <a:pt x="1583" y="11807"/>
                    <a:pt x="1649" y="11831"/>
                    <a:pt x="1724" y="11848"/>
                  </a:cubicBezTo>
                  <a:cubicBezTo>
                    <a:pt x="1641" y="11931"/>
                    <a:pt x="1558" y="12022"/>
                    <a:pt x="1484" y="12105"/>
                  </a:cubicBezTo>
                  <a:cubicBezTo>
                    <a:pt x="1451" y="12138"/>
                    <a:pt x="1417" y="12179"/>
                    <a:pt x="1384" y="12213"/>
                  </a:cubicBezTo>
                  <a:cubicBezTo>
                    <a:pt x="1393" y="12163"/>
                    <a:pt x="1401" y="12105"/>
                    <a:pt x="1417" y="12055"/>
                  </a:cubicBezTo>
                  <a:cubicBezTo>
                    <a:pt x="1442" y="11964"/>
                    <a:pt x="1484" y="11873"/>
                    <a:pt x="1517" y="11782"/>
                  </a:cubicBezTo>
                  <a:close/>
                  <a:moveTo>
                    <a:pt x="4251" y="12146"/>
                  </a:moveTo>
                  <a:lnTo>
                    <a:pt x="4251" y="12146"/>
                  </a:lnTo>
                  <a:cubicBezTo>
                    <a:pt x="4243" y="12171"/>
                    <a:pt x="4235" y="12196"/>
                    <a:pt x="4218" y="12221"/>
                  </a:cubicBezTo>
                  <a:cubicBezTo>
                    <a:pt x="4212" y="12219"/>
                    <a:pt x="4205" y="12218"/>
                    <a:pt x="4198" y="12218"/>
                  </a:cubicBezTo>
                  <a:cubicBezTo>
                    <a:pt x="4177" y="12218"/>
                    <a:pt x="4154" y="12227"/>
                    <a:pt x="4135" y="12246"/>
                  </a:cubicBezTo>
                  <a:lnTo>
                    <a:pt x="4119" y="12262"/>
                  </a:lnTo>
                  <a:cubicBezTo>
                    <a:pt x="4108" y="12259"/>
                    <a:pt x="4098" y="12257"/>
                    <a:pt x="4088" y="12257"/>
                  </a:cubicBezTo>
                  <a:cubicBezTo>
                    <a:pt x="4079" y="12257"/>
                    <a:pt x="4070" y="12258"/>
                    <a:pt x="4061" y="12262"/>
                  </a:cubicBezTo>
                  <a:lnTo>
                    <a:pt x="4061" y="12262"/>
                  </a:lnTo>
                  <a:cubicBezTo>
                    <a:pt x="4075" y="12248"/>
                    <a:pt x="4088" y="12234"/>
                    <a:pt x="4102" y="12221"/>
                  </a:cubicBezTo>
                  <a:cubicBezTo>
                    <a:pt x="4152" y="12196"/>
                    <a:pt x="4201" y="12171"/>
                    <a:pt x="4251" y="12146"/>
                  </a:cubicBezTo>
                  <a:close/>
                  <a:moveTo>
                    <a:pt x="4003" y="12312"/>
                  </a:moveTo>
                  <a:lnTo>
                    <a:pt x="4003" y="12312"/>
                  </a:lnTo>
                  <a:cubicBezTo>
                    <a:pt x="3986" y="12345"/>
                    <a:pt x="3969" y="12387"/>
                    <a:pt x="3961" y="12420"/>
                  </a:cubicBezTo>
                  <a:cubicBezTo>
                    <a:pt x="3911" y="12503"/>
                    <a:pt x="3887" y="12585"/>
                    <a:pt x="3878" y="12685"/>
                  </a:cubicBezTo>
                  <a:lnTo>
                    <a:pt x="3878" y="12693"/>
                  </a:lnTo>
                  <a:lnTo>
                    <a:pt x="3862" y="12726"/>
                  </a:lnTo>
                  <a:cubicBezTo>
                    <a:pt x="3862" y="12751"/>
                    <a:pt x="3862" y="12768"/>
                    <a:pt x="3870" y="12793"/>
                  </a:cubicBezTo>
                  <a:cubicBezTo>
                    <a:pt x="3737" y="12851"/>
                    <a:pt x="3605" y="12909"/>
                    <a:pt x="3464" y="12958"/>
                  </a:cubicBezTo>
                  <a:cubicBezTo>
                    <a:pt x="3539" y="12842"/>
                    <a:pt x="3638" y="12735"/>
                    <a:pt x="3721" y="12627"/>
                  </a:cubicBezTo>
                  <a:cubicBezTo>
                    <a:pt x="3812" y="12519"/>
                    <a:pt x="3911" y="12420"/>
                    <a:pt x="4003" y="12312"/>
                  </a:cubicBezTo>
                  <a:close/>
                  <a:moveTo>
                    <a:pt x="5983" y="11251"/>
                  </a:moveTo>
                  <a:cubicBezTo>
                    <a:pt x="5941" y="11334"/>
                    <a:pt x="5900" y="11409"/>
                    <a:pt x="5850" y="11483"/>
                  </a:cubicBezTo>
                  <a:cubicBezTo>
                    <a:pt x="5726" y="11699"/>
                    <a:pt x="5577" y="11898"/>
                    <a:pt x="5403" y="12072"/>
                  </a:cubicBezTo>
                  <a:cubicBezTo>
                    <a:pt x="5038" y="12453"/>
                    <a:pt x="4599" y="12743"/>
                    <a:pt x="4143" y="12991"/>
                  </a:cubicBezTo>
                  <a:cubicBezTo>
                    <a:pt x="4003" y="13066"/>
                    <a:pt x="3870" y="13132"/>
                    <a:pt x="3721" y="13190"/>
                  </a:cubicBezTo>
                  <a:cubicBezTo>
                    <a:pt x="3655" y="13223"/>
                    <a:pt x="3580" y="13248"/>
                    <a:pt x="3514" y="13273"/>
                  </a:cubicBezTo>
                  <a:cubicBezTo>
                    <a:pt x="3447" y="13298"/>
                    <a:pt x="3389" y="13306"/>
                    <a:pt x="3331" y="13339"/>
                  </a:cubicBezTo>
                  <a:cubicBezTo>
                    <a:pt x="3348" y="13257"/>
                    <a:pt x="3365" y="13182"/>
                    <a:pt x="3398" y="13107"/>
                  </a:cubicBezTo>
                  <a:lnTo>
                    <a:pt x="3406" y="13107"/>
                  </a:lnTo>
                  <a:cubicBezTo>
                    <a:pt x="3853" y="12975"/>
                    <a:pt x="4268" y="12768"/>
                    <a:pt x="4657" y="12511"/>
                  </a:cubicBezTo>
                  <a:cubicBezTo>
                    <a:pt x="5030" y="12262"/>
                    <a:pt x="5403" y="11972"/>
                    <a:pt x="5701" y="11624"/>
                  </a:cubicBezTo>
                  <a:cubicBezTo>
                    <a:pt x="5784" y="11525"/>
                    <a:pt x="5858" y="11425"/>
                    <a:pt x="5933" y="11326"/>
                  </a:cubicBezTo>
                  <a:cubicBezTo>
                    <a:pt x="5950" y="11301"/>
                    <a:pt x="5966" y="11276"/>
                    <a:pt x="5983" y="11251"/>
                  </a:cubicBezTo>
                  <a:close/>
                  <a:moveTo>
                    <a:pt x="1857" y="11881"/>
                  </a:moveTo>
                  <a:cubicBezTo>
                    <a:pt x="1915" y="11898"/>
                    <a:pt x="1973" y="11906"/>
                    <a:pt x="2031" y="11923"/>
                  </a:cubicBezTo>
                  <a:cubicBezTo>
                    <a:pt x="2205" y="11972"/>
                    <a:pt x="2387" y="12022"/>
                    <a:pt x="2561" y="12063"/>
                  </a:cubicBezTo>
                  <a:cubicBezTo>
                    <a:pt x="2544" y="12088"/>
                    <a:pt x="2519" y="12105"/>
                    <a:pt x="2503" y="12130"/>
                  </a:cubicBezTo>
                  <a:cubicBezTo>
                    <a:pt x="2461" y="12171"/>
                    <a:pt x="2420" y="12221"/>
                    <a:pt x="2379" y="12271"/>
                  </a:cubicBezTo>
                  <a:cubicBezTo>
                    <a:pt x="2337" y="12320"/>
                    <a:pt x="2296" y="12370"/>
                    <a:pt x="2263" y="12420"/>
                  </a:cubicBezTo>
                  <a:cubicBezTo>
                    <a:pt x="2246" y="12445"/>
                    <a:pt x="2229" y="12478"/>
                    <a:pt x="2213" y="12503"/>
                  </a:cubicBezTo>
                  <a:cubicBezTo>
                    <a:pt x="2196" y="12527"/>
                    <a:pt x="2180" y="12552"/>
                    <a:pt x="2171" y="12577"/>
                  </a:cubicBezTo>
                  <a:cubicBezTo>
                    <a:pt x="2171" y="12583"/>
                    <a:pt x="2171" y="12589"/>
                    <a:pt x="2174" y="12589"/>
                  </a:cubicBezTo>
                  <a:cubicBezTo>
                    <a:pt x="2176" y="12589"/>
                    <a:pt x="2177" y="12588"/>
                    <a:pt x="2180" y="12585"/>
                  </a:cubicBezTo>
                  <a:cubicBezTo>
                    <a:pt x="2205" y="12569"/>
                    <a:pt x="2221" y="12544"/>
                    <a:pt x="2238" y="12527"/>
                  </a:cubicBezTo>
                  <a:cubicBezTo>
                    <a:pt x="2263" y="12503"/>
                    <a:pt x="2279" y="12486"/>
                    <a:pt x="2304" y="12461"/>
                  </a:cubicBezTo>
                  <a:cubicBezTo>
                    <a:pt x="2345" y="12420"/>
                    <a:pt x="2387" y="12362"/>
                    <a:pt x="2428" y="12320"/>
                  </a:cubicBezTo>
                  <a:cubicBezTo>
                    <a:pt x="2470" y="12271"/>
                    <a:pt x="2511" y="12229"/>
                    <a:pt x="2553" y="12179"/>
                  </a:cubicBezTo>
                  <a:cubicBezTo>
                    <a:pt x="2577" y="12146"/>
                    <a:pt x="2611" y="12121"/>
                    <a:pt x="2635" y="12088"/>
                  </a:cubicBezTo>
                  <a:cubicBezTo>
                    <a:pt x="2660" y="12097"/>
                    <a:pt x="2685" y="12105"/>
                    <a:pt x="2710" y="12105"/>
                  </a:cubicBezTo>
                  <a:cubicBezTo>
                    <a:pt x="3016" y="12188"/>
                    <a:pt x="3339" y="12301"/>
                    <a:pt x="3660" y="12301"/>
                  </a:cubicBezTo>
                  <a:cubicBezTo>
                    <a:pt x="3722" y="12301"/>
                    <a:pt x="3783" y="12297"/>
                    <a:pt x="3845" y="12287"/>
                  </a:cubicBezTo>
                  <a:lnTo>
                    <a:pt x="3845" y="12287"/>
                  </a:lnTo>
                  <a:cubicBezTo>
                    <a:pt x="3696" y="12453"/>
                    <a:pt x="3563" y="12635"/>
                    <a:pt x="3439" y="12826"/>
                  </a:cubicBezTo>
                  <a:cubicBezTo>
                    <a:pt x="3282" y="13066"/>
                    <a:pt x="3224" y="13339"/>
                    <a:pt x="3191" y="13621"/>
                  </a:cubicBezTo>
                  <a:cubicBezTo>
                    <a:pt x="3149" y="13911"/>
                    <a:pt x="3124" y="14193"/>
                    <a:pt x="3041" y="14475"/>
                  </a:cubicBezTo>
                  <a:cubicBezTo>
                    <a:pt x="2959" y="14765"/>
                    <a:pt x="2809" y="15021"/>
                    <a:pt x="2586" y="15229"/>
                  </a:cubicBezTo>
                  <a:cubicBezTo>
                    <a:pt x="2379" y="15419"/>
                    <a:pt x="2138" y="15593"/>
                    <a:pt x="1848" y="15601"/>
                  </a:cubicBezTo>
                  <a:lnTo>
                    <a:pt x="1807" y="15601"/>
                  </a:lnTo>
                  <a:lnTo>
                    <a:pt x="1807" y="15593"/>
                  </a:lnTo>
                  <a:cubicBezTo>
                    <a:pt x="1790" y="15278"/>
                    <a:pt x="1765" y="14955"/>
                    <a:pt x="1765" y="14632"/>
                  </a:cubicBezTo>
                  <a:cubicBezTo>
                    <a:pt x="1765" y="14615"/>
                    <a:pt x="1753" y="14607"/>
                    <a:pt x="1741" y="14607"/>
                  </a:cubicBezTo>
                  <a:cubicBezTo>
                    <a:pt x="1728" y="14607"/>
                    <a:pt x="1716" y="14615"/>
                    <a:pt x="1716" y="14632"/>
                  </a:cubicBezTo>
                  <a:cubicBezTo>
                    <a:pt x="1674" y="14955"/>
                    <a:pt x="1658" y="15270"/>
                    <a:pt x="1683" y="15593"/>
                  </a:cubicBezTo>
                  <a:cubicBezTo>
                    <a:pt x="1583" y="15585"/>
                    <a:pt x="1492" y="15560"/>
                    <a:pt x="1393" y="15527"/>
                  </a:cubicBezTo>
                  <a:cubicBezTo>
                    <a:pt x="1268" y="15485"/>
                    <a:pt x="1127" y="15427"/>
                    <a:pt x="1028" y="15345"/>
                  </a:cubicBezTo>
                  <a:cubicBezTo>
                    <a:pt x="920" y="15253"/>
                    <a:pt x="895" y="15121"/>
                    <a:pt x="871" y="14988"/>
                  </a:cubicBezTo>
                  <a:cubicBezTo>
                    <a:pt x="846" y="14823"/>
                    <a:pt x="821" y="14657"/>
                    <a:pt x="804" y="14491"/>
                  </a:cubicBezTo>
                  <a:cubicBezTo>
                    <a:pt x="771" y="14176"/>
                    <a:pt x="763" y="13845"/>
                    <a:pt x="779" y="13522"/>
                  </a:cubicBezTo>
                  <a:cubicBezTo>
                    <a:pt x="788" y="13339"/>
                    <a:pt x="804" y="13165"/>
                    <a:pt x="904" y="13008"/>
                  </a:cubicBezTo>
                  <a:cubicBezTo>
                    <a:pt x="995" y="12859"/>
                    <a:pt x="1111" y="12735"/>
                    <a:pt x="1219" y="12602"/>
                  </a:cubicBezTo>
                  <a:cubicBezTo>
                    <a:pt x="1343" y="12469"/>
                    <a:pt x="1459" y="12329"/>
                    <a:pt x="1575" y="12196"/>
                  </a:cubicBezTo>
                  <a:cubicBezTo>
                    <a:pt x="1674" y="12097"/>
                    <a:pt x="1765" y="11989"/>
                    <a:pt x="1857" y="11881"/>
                  </a:cubicBezTo>
                  <a:close/>
                  <a:moveTo>
                    <a:pt x="3841" y="181"/>
                  </a:moveTo>
                  <a:cubicBezTo>
                    <a:pt x="3853" y="181"/>
                    <a:pt x="3866" y="184"/>
                    <a:pt x="3878" y="190"/>
                  </a:cubicBezTo>
                  <a:cubicBezTo>
                    <a:pt x="3936" y="215"/>
                    <a:pt x="3936" y="323"/>
                    <a:pt x="3945" y="373"/>
                  </a:cubicBezTo>
                  <a:cubicBezTo>
                    <a:pt x="3961" y="472"/>
                    <a:pt x="3978" y="572"/>
                    <a:pt x="3994" y="671"/>
                  </a:cubicBezTo>
                  <a:cubicBezTo>
                    <a:pt x="4011" y="853"/>
                    <a:pt x="4027" y="1027"/>
                    <a:pt x="4036" y="1209"/>
                  </a:cubicBezTo>
                  <a:cubicBezTo>
                    <a:pt x="4044" y="1383"/>
                    <a:pt x="4061" y="1557"/>
                    <a:pt x="4094" y="1731"/>
                  </a:cubicBezTo>
                  <a:cubicBezTo>
                    <a:pt x="4127" y="1914"/>
                    <a:pt x="4193" y="2088"/>
                    <a:pt x="4243" y="2262"/>
                  </a:cubicBezTo>
                  <a:cubicBezTo>
                    <a:pt x="4351" y="2651"/>
                    <a:pt x="4276" y="3065"/>
                    <a:pt x="4293" y="3463"/>
                  </a:cubicBezTo>
                  <a:cubicBezTo>
                    <a:pt x="4301" y="3761"/>
                    <a:pt x="4384" y="4043"/>
                    <a:pt x="4558" y="4267"/>
                  </a:cubicBezTo>
                  <a:cubicBezTo>
                    <a:pt x="4475" y="4242"/>
                    <a:pt x="4384" y="4217"/>
                    <a:pt x="4309" y="4184"/>
                  </a:cubicBezTo>
                  <a:cubicBezTo>
                    <a:pt x="4298" y="4179"/>
                    <a:pt x="4288" y="4176"/>
                    <a:pt x="4278" y="4176"/>
                  </a:cubicBezTo>
                  <a:cubicBezTo>
                    <a:pt x="4227" y="4176"/>
                    <a:pt x="4195" y="4240"/>
                    <a:pt x="4251" y="4275"/>
                  </a:cubicBezTo>
                  <a:cubicBezTo>
                    <a:pt x="4425" y="4391"/>
                    <a:pt x="4599" y="4466"/>
                    <a:pt x="4806" y="4499"/>
                  </a:cubicBezTo>
                  <a:cubicBezTo>
                    <a:pt x="5013" y="4540"/>
                    <a:pt x="5220" y="4549"/>
                    <a:pt x="5428" y="4549"/>
                  </a:cubicBezTo>
                  <a:cubicBezTo>
                    <a:pt x="5577" y="4549"/>
                    <a:pt x="5726" y="4545"/>
                    <a:pt x="5875" y="4545"/>
                  </a:cubicBezTo>
                  <a:cubicBezTo>
                    <a:pt x="5950" y="4545"/>
                    <a:pt x="6024" y="4546"/>
                    <a:pt x="6099" y="4549"/>
                  </a:cubicBezTo>
                  <a:cubicBezTo>
                    <a:pt x="6215" y="4549"/>
                    <a:pt x="6331" y="4549"/>
                    <a:pt x="6447" y="4565"/>
                  </a:cubicBezTo>
                  <a:cubicBezTo>
                    <a:pt x="6505" y="4565"/>
                    <a:pt x="6563" y="4582"/>
                    <a:pt x="6612" y="4598"/>
                  </a:cubicBezTo>
                  <a:cubicBezTo>
                    <a:pt x="6637" y="4623"/>
                    <a:pt x="6670" y="4648"/>
                    <a:pt x="6712" y="4665"/>
                  </a:cubicBezTo>
                  <a:cubicBezTo>
                    <a:pt x="6795" y="4714"/>
                    <a:pt x="6886" y="4747"/>
                    <a:pt x="6960" y="4805"/>
                  </a:cubicBezTo>
                  <a:cubicBezTo>
                    <a:pt x="7134" y="4921"/>
                    <a:pt x="7284" y="5071"/>
                    <a:pt x="7416" y="5228"/>
                  </a:cubicBezTo>
                  <a:cubicBezTo>
                    <a:pt x="7549" y="5402"/>
                    <a:pt x="7665" y="5584"/>
                    <a:pt x="7789" y="5767"/>
                  </a:cubicBezTo>
                  <a:cubicBezTo>
                    <a:pt x="7847" y="5858"/>
                    <a:pt x="7905" y="5940"/>
                    <a:pt x="7980" y="6032"/>
                  </a:cubicBezTo>
                  <a:cubicBezTo>
                    <a:pt x="8046" y="6114"/>
                    <a:pt x="8120" y="6230"/>
                    <a:pt x="8212" y="6280"/>
                  </a:cubicBezTo>
                  <a:cubicBezTo>
                    <a:pt x="8219" y="6283"/>
                    <a:pt x="8227" y="6285"/>
                    <a:pt x="8235" y="6285"/>
                  </a:cubicBezTo>
                  <a:cubicBezTo>
                    <a:pt x="8271" y="6285"/>
                    <a:pt x="8308" y="6256"/>
                    <a:pt x="8294" y="6222"/>
                  </a:cubicBezTo>
                  <a:cubicBezTo>
                    <a:pt x="8261" y="6123"/>
                    <a:pt x="8170" y="6032"/>
                    <a:pt x="8112" y="5940"/>
                  </a:cubicBezTo>
                  <a:cubicBezTo>
                    <a:pt x="8054" y="5849"/>
                    <a:pt x="7988" y="5758"/>
                    <a:pt x="7930" y="5667"/>
                  </a:cubicBezTo>
                  <a:cubicBezTo>
                    <a:pt x="7814" y="5485"/>
                    <a:pt x="7690" y="5303"/>
                    <a:pt x="7557" y="5129"/>
                  </a:cubicBezTo>
                  <a:cubicBezTo>
                    <a:pt x="7433" y="4971"/>
                    <a:pt x="7292" y="4830"/>
                    <a:pt x="7126" y="4714"/>
                  </a:cubicBezTo>
                  <a:cubicBezTo>
                    <a:pt x="7035" y="4656"/>
                    <a:pt x="6936" y="4607"/>
                    <a:pt x="6836" y="4565"/>
                  </a:cubicBezTo>
                  <a:cubicBezTo>
                    <a:pt x="6836" y="4549"/>
                    <a:pt x="6836" y="4532"/>
                    <a:pt x="6820" y="4524"/>
                  </a:cubicBezTo>
                  <a:cubicBezTo>
                    <a:pt x="6778" y="4482"/>
                    <a:pt x="6728" y="4457"/>
                    <a:pt x="6670" y="4441"/>
                  </a:cubicBezTo>
                  <a:cubicBezTo>
                    <a:pt x="6745" y="4350"/>
                    <a:pt x="6853" y="4292"/>
                    <a:pt x="6952" y="4234"/>
                  </a:cubicBezTo>
                  <a:cubicBezTo>
                    <a:pt x="7093" y="4159"/>
                    <a:pt x="7217" y="4051"/>
                    <a:pt x="7325" y="3927"/>
                  </a:cubicBezTo>
                  <a:cubicBezTo>
                    <a:pt x="7532" y="3662"/>
                    <a:pt x="7648" y="3347"/>
                    <a:pt x="7731" y="3024"/>
                  </a:cubicBezTo>
                  <a:cubicBezTo>
                    <a:pt x="7822" y="2651"/>
                    <a:pt x="7864" y="2262"/>
                    <a:pt x="7971" y="1889"/>
                  </a:cubicBezTo>
                  <a:cubicBezTo>
                    <a:pt x="8054" y="1599"/>
                    <a:pt x="8220" y="1185"/>
                    <a:pt x="8568" y="1168"/>
                  </a:cubicBezTo>
                  <a:cubicBezTo>
                    <a:pt x="8581" y="1167"/>
                    <a:pt x="8595" y="1166"/>
                    <a:pt x="8608" y="1166"/>
                  </a:cubicBezTo>
                  <a:cubicBezTo>
                    <a:pt x="8792" y="1166"/>
                    <a:pt x="8960" y="1268"/>
                    <a:pt x="9106" y="1392"/>
                  </a:cubicBezTo>
                  <a:cubicBezTo>
                    <a:pt x="9123" y="1450"/>
                    <a:pt x="9148" y="1499"/>
                    <a:pt x="9164" y="1549"/>
                  </a:cubicBezTo>
                  <a:cubicBezTo>
                    <a:pt x="9198" y="1649"/>
                    <a:pt x="9239" y="1756"/>
                    <a:pt x="9264" y="1856"/>
                  </a:cubicBezTo>
                  <a:cubicBezTo>
                    <a:pt x="9297" y="1963"/>
                    <a:pt x="9322" y="2071"/>
                    <a:pt x="9338" y="2179"/>
                  </a:cubicBezTo>
                  <a:cubicBezTo>
                    <a:pt x="9355" y="2270"/>
                    <a:pt x="9355" y="2394"/>
                    <a:pt x="9413" y="2469"/>
                  </a:cubicBezTo>
                  <a:cubicBezTo>
                    <a:pt x="9422" y="2475"/>
                    <a:pt x="9432" y="2478"/>
                    <a:pt x="9441" y="2478"/>
                  </a:cubicBezTo>
                  <a:cubicBezTo>
                    <a:pt x="9456" y="2478"/>
                    <a:pt x="9469" y="2471"/>
                    <a:pt x="9479" y="2461"/>
                  </a:cubicBezTo>
                  <a:cubicBezTo>
                    <a:pt x="9529" y="2378"/>
                    <a:pt x="9488" y="2237"/>
                    <a:pt x="9471" y="2137"/>
                  </a:cubicBezTo>
                  <a:cubicBezTo>
                    <a:pt x="9454" y="2021"/>
                    <a:pt x="9421" y="1905"/>
                    <a:pt x="9388" y="1789"/>
                  </a:cubicBezTo>
                  <a:cubicBezTo>
                    <a:pt x="9380" y="1756"/>
                    <a:pt x="9363" y="1715"/>
                    <a:pt x="9355" y="1673"/>
                  </a:cubicBezTo>
                  <a:lnTo>
                    <a:pt x="9355" y="1673"/>
                  </a:lnTo>
                  <a:cubicBezTo>
                    <a:pt x="9380" y="1707"/>
                    <a:pt x="9396" y="1740"/>
                    <a:pt x="9421" y="1773"/>
                  </a:cubicBezTo>
                  <a:cubicBezTo>
                    <a:pt x="9628" y="2104"/>
                    <a:pt x="9728" y="2494"/>
                    <a:pt x="9794" y="2883"/>
                  </a:cubicBezTo>
                  <a:cubicBezTo>
                    <a:pt x="9943" y="3712"/>
                    <a:pt x="9985" y="4557"/>
                    <a:pt x="9918" y="5394"/>
                  </a:cubicBezTo>
                  <a:cubicBezTo>
                    <a:pt x="9902" y="5626"/>
                    <a:pt x="9877" y="5858"/>
                    <a:pt x="9844" y="6090"/>
                  </a:cubicBezTo>
                  <a:cubicBezTo>
                    <a:pt x="9811" y="6322"/>
                    <a:pt x="9761" y="6554"/>
                    <a:pt x="9736" y="6786"/>
                  </a:cubicBezTo>
                  <a:cubicBezTo>
                    <a:pt x="9720" y="7018"/>
                    <a:pt x="9769" y="7233"/>
                    <a:pt x="9786" y="7465"/>
                  </a:cubicBezTo>
                  <a:cubicBezTo>
                    <a:pt x="9794" y="7631"/>
                    <a:pt x="9761" y="7830"/>
                    <a:pt x="9604" y="7929"/>
                  </a:cubicBezTo>
                  <a:cubicBezTo>
                    <a:pt x="9587" y="7937"/>
                    <a:pt x="9579" y="7946"/>
                    <a:pt x="9570" y="7954"/>
                  </a:cubicBezTo>
                  <a:cubicBezTo>
                    <a:pt x="9570" y="7946"/>
                    <a:pt x="9562" y="7937"/>
                    <a:pt x="9562" y="7929"/>
                  </a:cubicBezTo>
                  <a:cubicBezTo>
                    <a:pt x="9562" y="7929"/>
                    <a:pt x="9570" y="7921"/>
                    <a:pt x="9579" y="7921"/>
                  </a:cubicBezTo>
                  <a:cubicBezTo>
                    <a:pt x="9620" y="7854"/>
                    <a:pt x="9662" y="7788"/>
                    <a:pt x="9678" y="7714"/>
                  </a:cubicBezTo>
                  <a:cubicBezTo>
                    <a:pt x="9703" y="7631"/>
                    <a:pt x="9711" y="7556"/>
                    <a:pt x="9711" y="7473"/>
                  </a:cubicBezTo>
                  <a:cubicBezTo>
                    <a:pt x="9711" y="7382"/>
                    <a:pt x="9711" y="7291"/>
                    <a:pt x="9703" y="7208"/>
                  </a:cubicBezTo>
                  <a:cubicBezTo>
                    <a:pt x="9695" y="7142"/>
                    <a:pt x="9695" y="7009"/>
                    <a:pt x="9620" y="6976"/>
                  </a:cubicBezTo>
                  <a:cubicBezTo>
                    <a:pt x="9612" y="6976"/>
                    <a:pt x="9604" y="6976"/>
                    <a:pt x="9595" y="6984"/>
                  </a:cubicBezTo>
                  <a:cubicBezTo>
                    <a:pt x="9570" y="7009"/>
                    <a:pt x="9579" y="7051"/>
                    <a:pt x="9579" y="7084"/>
                  </a:cubicBezTo>
                  <a:cubicBezTo>
                    <a:pt x="9579" y="7125"/>
                    <a:pt x="9587" y="7167"/>
                    <a:pt x="9595" y="7200"/>
                  </a:cubicBezTo>
                  <a:cubicBezTo>
                    <a:pt x="9604" y="7283"/>
                    <a:pt x="9612" y="7366"/>
                    <a:pt x="9612" y="7448"/>
                  </a:cubicBezTo>
                  <a:cubicBezTo>
                    <a:pt x="9604" y="7589"/>
                    <a:pt x="9595" y="7747"/>
                    <a:pt x="9529" y="7871"/>
                  </a:cubicBezTo>
                  <a:cubicBezTo>
                    <a:pt x="9512" y="7846"/>
                    <a:pt x="9504" y="7830"/>
                    <a:pt x="9488" y="7805"/>
                  </a:cubicBezTo>
                  <a:cubicBezTo>
                    <a:pt x="9413" y="7680"/>
                    <a:pt x="9322" y="7556"/>
                    <a:pt x="9222" y="7440"/>
                  </a:cubicBezTo>
                  <a:cubicBezTo>
                    <a:pt x="9181" y="7382"/>
                    <a:pt x="9140" y="7324"/>
                    <a:pt x="9082" y="7283"/>
                  </a:cubicBezTo>
                  <a:cubicBezTo>
                    <a:pt x="9032" y="7241"/>
                    <a:pt x="8966" y="7208"/>
                    <a:pt x="8908" y="7175"/>
                  </a:cubicBezTo>
                  <a:cubicBezTo>
                    <a:pt x="8775" y="7100"/>
                    <a:pt x="8667" y="6993"/>
                    <a:pt x="8568" y="6885"/>
                  </a:cubicBezTo>
                  <a:cubicBezTo>
                    <a:pt x="8558" y="6875"/>
                    <a:pt x="8546" y="6871"/>
                    <a:pt x="8534" y="6871"/>
                  </a:cubicBezTo>
                  <a:cubicBezTo>
                    <a:pt x="8497" y="6871"/>
                    <a:pt x="8460" y="6912"/>
                    <a:pt x="8485" y="6943"/>
                  </a:cubicBezTo>
                  <a:cubicBezTo>
                    <a:pt x="8560" y="7067"/>
                    <a:pt x="8642" y="7183"/>
                    <a:pt x="8750" y="7274"/>
                  </a:cubicBezTo>
                  <a:cubicBezTo>
                    <a:pt x="8800" y="7316"/>
                    <a:pt x="8858" y="7357"/>
                    <a:pt x="8916" y="7399"/>
                  </a:cubicBezTo>
                  <a:cubicBezTo>
                    <a:pt x="8966" y="7440"/>
                    <a:pt x="9007" y="7490"/>
                    <a:pt x="9048" y="7548"/>
                  </a:cubicBezTo>
                  <a:cubicBezTo>
                    <a:pt x="9131" y="7664"/>
                    <a:pt x="9214" y="7780"/>
                    <a:pt x="9289" y="7896"/>
                  </a:cubicBezTo>
                  <a:cubicBezTo>
                    <a:pt x="9330" y="7962"/>
                    <a:pt x="9363" y="8028"/>
                    <a:pt x="9396" y="8095"/>
                  </a:cubicBezTo>
                  <a:cubicBezTo>
                    <a:pt x="9421" y="8144"/>
                    <a:pt x="9438" y="8202"/>
                    <a:pt x="9479" y="8236"/>
                  </a:cubicBezTo>
                  <a:cubicBezTo>
                    <a:pt x="9496" y="8418"/>
                    <a:pt x="9512" y="8600"/>
                    <a:pt x="9512" y="8782"/>
                  </a:cubicBezTo>
                  <a:cubicBezTo>
                    <a:pt x="9504" y="8923"/>
                    <a:pt x="9479" y="9048"/>
                    <a:pt x="9446" y="9180"/>
                  </a:cubicBezTo>
                  <a:cubicBezTo>
                    <a:pt x="9421" y="9280"/>
                    <a:pt x="9388" y="9420"/>
                    <a:pt x="9463" y="9503"/>
                  </a:cubicBezTo>
                  <a:cubicBezTo>
                    <a:pt x="9469" y="9512"/>
                    <a:pt x="9477" y="9516"/>
                    <a:pt x="9486" y="9516"/>
                  </a:cubicBezTo>
                  <a:cubicBezTo>
                    <a:pt x="9501" y="9516"/>
                    <a:pt x="9518" y="9505"/>
                    <a:pt x="9529" y="9495"/>
                  </a:cubicBezTo>
                  <a:cubicBezTo>
                    <a:pt x="9537" y="9487"/>
                    <a:pt x="9546" y="9470"/>
                    <a:pt x="9554" y="9462"/>
                  </a:cubicBezTo>
                  <a:cubicBezTo>
                    <a:pt x="9570" y="9561"/>
                    <a:pt x="9612" y="9661"/>
                    <a:pt x="9645" y="9760"/>
                  </a:cubicBezTo>
                  <a:cubicBezTo>
                    <a:pt x="9686" y="9868"/>
                    <a:pt x="9728" y="9976"/>
                    <a:pt x="9753" y="10083"/>
                  </a:cubicBezTo>
                  <a:cubicBezTo>
                    <a:pt x="9778" y="10191"/>
                    <a:pt x="9778" y="10307"/>
                    <a:pt x="9769" y="10415"/>
                  </a:cubicBezTo>
                  <a:cubicBezTo>
                    <a:pt x="9769" y="10471"/>
                    <a:pt x="9812" y="10501"/>
                    <a:pt x="9854" y="10501"/>
                  </a:cubicBezTo>
                  <a:cubicBezTo>
                    <a:pt x="9874" y="10501"/>
                    <a:pt x="9894" y="10494"/>
                    <a:pt x="9910" y="10481"/>
                  </a:cubicBezTo>
                  <a:cubicBezTo>
                    <a:pt x="9927" y="10580"/>
                    <a:pt x="9960" y="10680"/>
                    <a:pt x="9976" y="10779"/>
                  </a:cubicBezTo>
                  <a:cubicBezTo>
                    <a:pt x="9985" y="10862"/>
                    <a:pt x="9993" y="10937"/>
                    <a:pt x="10001" y="11011"/>
                  </a:cubicBezTo>
                  <a:cubicBezTo>
                    <a:pt x="10009" y="11044"/>
                    <a:pt x="10009" y="11086"/>
                    <a:pt x="10018" y="11119"/>
                  </a:cubicBezTo>
                  <a:cubicBezTo>
                    <a:pt x="10026" y="11160"/>
                    <a:pt x="10026" y="11185"/>
                    <a:pt x="10051" y="11218"/>
                  </a:cubicBezTo>
                  <a:cubicBezTo>
                    <a:pt x="10055" y="11222"/>
                    <a:pt x="10063" y="11225"/>
                    <a:pt x="10072" y="11225"/>
                  </a:cubicBezTo>
                  <a:cubicBezTo>
                    <a:pt x="10080" y="11225"/>
                    <a:pt x="10088" y="11222"/>
                    <a:pt x="10092" y="11218"/>
                  </a:cubicBezTo>
                  <a:cubicBezTo>
                    <a:pt x="10092" y="11218"/>
                    <a:pt x="10092" y="11210"/>
                    <a:pt x="10092" y="11210"/>
                  </a:cubicBezTo>
                  <a:cubicBezTo>
                    <a:pt x="10150" y="11533"/>
                    <a:pt x="10192" y="11865"/>
                    <a:pt x="10208" y="12196"/>
                  </a:cubicBezTo>
                  <a:cubicBezTo>
                    <a:pt x="10217" y="12353"/>
                    <a:pt x="10217" y="12511"/>
                    <a:pt x="10258" y="12660"/>
                  </a:cubicBezTo>
                  <a:cubicBezTo>
                    <a:pt x="10291" y="12801"/>
                    <a:pt x="10349" y="12933"/>
                    <a:pt x="10415" y="13058"/>
                  </a:cubicBezTo>
                  <a:cubicBezTo>
                    <a:pt x="10565" y="13331"/>
                    <a:pt x="10722" y="13580"/>
                    <a:pt x="10797" y="13878"/>
                  </a:cubicBezTo>
                  <a:cubicBezTo>
                    <a:pt x="10838" y="14044"/>
                    <a:pt x="10855" y="14218"/>
                    <a:pt x="10871" y="14392"/>
                  </a:cubicBezTo>
                  <a:cubicBezTo>
                    <a:pt x="10879" y="14483"/>
                    <a:pt x="10879" y="14566"/>
                    <a:pt x="10888" y="14657"/>
                  </a:cubicBezTo>
                  <a:cubicBezTo>
                    <a:pt x="10888" y="14748"/>
                    <a:pt x="10888" y="14839"/>
                    <a:pt x="10946" y="14905"/>
                  </a:cubicBezTo>
                  <a:cubicBezTo>
                    <a:pt x="10963" y="14927"/>
                    <a:pt x="10987" y="14940"/>
                    <a:pt x="11010" y="14940"/>
                  </a:cubicBezTo>
                  <a:cubicBezTo>
                    <a:pt x="11030" y="14940"/>
                    <a:pt x="11050" y="14929"/>
                    <a:pt x="11062" y="14905"/>
                  </a:cubicBezTo>
                  <a:cubicBezTo>
                    <a:pt x="11087" y="14881"/>
                    <a:pt x="11095" y="14847"/>
                    <a:pt x="11103" y="14806"/>
                  </a:cubicBezTo>
                  <a:cubicBezTo>
                    <a:pt x="11236" y="15096"/>
                    <a:pt x="11385" y="15378"/>
                    <a:pt x="11534" y="15651"/>
                  </a:cubicBezTo>
                  <a:cubicBezTo>
                    <a:pt x="11633" y="15833"/>
                    <a:pt x="11741" y="16007"/>
                    <a:pt x="11783" y="16206"/>
                  </a:cubicBezTo>
                  <a:cubicBezTo>
                    <a:pt x="11799" y="16297"/>
                    <a:pt x="11799" y="16397"/>
                    <a:pt x="11783" y="16488"/>
                  </a:cubicBezTo>
                  <a:cubicBezTo>
                    <a:pt x="11758" y="16571"/>
                    <a:pt x="11708" y="16654"/>
                    <a:pt x="11700" y="16745"/>
                  </a:cubicBezTo>
                  <a:cubicBezTo>
                    <a:pt x="11700" y="16787"/>
                    <a:pt x="11741" y="16823"/>
                    <a:pt x="11779" y="16823"/>
                  </a:cubicBezTo>
                  <a:cubicBezTo>
                    <a:pt x="11786" y="16823"/>
                    <a:pt x="11793" y="16822"/>
                    <a:pt x="11799" y="16819"/>
                  </a:cubicBezTo>
                  <a:cubicBezTo>
                    <a:pt x="11907" y="16786"/>
                    <a:pt x="11965" y="16695"/>
                    <a:pt x="11998" y="16587"/>
                  </a:cubicBezTo>
                  <a:cubicBezTo>
                    <a:pt x="12015" y="16629"/>
                    <a:pt x="12031" y="16662"/>
                    <a:pt x="12056" y="16703"/>
                  </a:cubicBezTo>
                  <a:cubicBezTo>
                    <a:pt x="12097" y="16786"/>
                    <a:pt x="12139" y="16877"/>
                    <a:pt x="12189" y="16960"/>
                  </a:cubicBezTo>
                  <a:cubicBezTo>
                    <a:pt x="12230" y="17051"/>
                    <a:pt x="12280" y="17142"/>
                    <a:pt x="12280" y="17242"/>
                  </a:cubicBezTo>
                  <a:cubicBezTo>
                    <a:pt x="12271" y="17408"/>
                    <a:pt x="12180" y="17573"/>
                    <a:pt x="12106" y="17714"/>
                  </a:cubicBezTo>
                  <a:cubicBezTo>
                    <a:pt x="12031" y="17855"/>
                    <a:pt x="11957" y="17996"/>
                    <a:pt x="11865" y="18128"/>
                  </a:cubicBezTo>
                  <a:cubicBezTo>
                    <a:pt x="11517" y="18642"/>
                    <a:pt x="11020" y="19056"/>
                    <a:pt x="10482" y="19371"/>
                  </a:cubicBezTo>
                  <a:cubicBezTo>
                    <a:pt x="9189" y="20117"/>
                    <a:pt x="7648" y="20241"/>
                    <a:pt x="6198" y="20448"/>
                  </a:cubicBezTo>
                  <a:cubicBezTo>
                    <a:pt x="5767" y="20506"/>
                    <a:pt x="5336" y="20581"/>
                    <a:pt x="4914" y="20672"/>
                  </a:cubicBezTo>
                  <a:cubicBezTo>
                    <a:pt x="4707" y="20714"/>
                    <a:pt x="4500" y="20763"/>
                    <a:pt x="4293" y="20830"/>
                  </a:cubicBezTo>
                  <a:cubicBezTo>
                    <a:pt x="4143" y="20871"/>
                    <a:pt x="3994" y="20912"/>
                    <a:pt x="3845" y="20970"/>
                  </a:cubicBezTo>
                  <a:cubicBezTo>
                    <a:pt x="3713" y="20979"/>
                    <a:pt x="3572" y="20995"/>
                    <a:pt x="3439" y="20995"/>
                  </a:cubicBezTo>
                  <a:cubicBezTo>
                    <a:pt x="3157" y="20995"/>
                    <a:pt x="2884" y="20979"/>
                    <a:pt x="2611" y="20937"/>
                  </a:cubicBezTo>
                  <a:cubicBezTo>
                    <a:pt x="2337" y="20896"/>
                    <a:pt x="2072" y="20821"/>
                    <a:pt x="1815" y="20714"/>
                  </a:cubicBezTo>
                  <a:cubicBezTo>
                    <a:pt x="1716" y="20664"/>
                    <a:pt x="1567" y="20614"/>
                    <a:pt x="1509" y="20506"/>
                  </a:cubicBezTo>
                  <a:cubicBezTo>
                    <a:pt x="1451" y="20390"/>
                    <a:pt x="1467" y="20225"/>
                    <a:pt x="1475" y="20109"/>
                  </a:cubicBezTo>
                  <a:cubicBezTo>
                    <a:pt x="1484" y="19984"/>
                    <a:pt x="1509" y="19877"/>
                    <a:pt x="1525" y="19761"/>
                  </a:cubicBezTo>
                  <a:cubicBezTo>
                    <a:pt x="1531" y="19763"/>
                    <a:pt x="1538" y="19764"/>
                    <a:pt x="1545" y="19764"/>
                  </a:cubicBezTo>
                  <a:cubicBezTo>
                    <a:pt x="1566" y="19764"/>
                    <a:pt x="1587" y="19754"/>
                    <a:pt x="1600" y="19736"/>
                  </a:cubicBezTo>
                  <a:cubicBezTo>
                    <a:pt x="1641" y="19670"/>
                    <a:pt x="1641" y="19578"/>
                    <a:pt x="1649" y="19504"/>
                  </a:cubicBezTo>
                  <a:cubicBezTo>
                    <a:pt x="1658" y="19413"/>
                    <a:pt x="1666" y="19322"/>
                    <a:pt x="1683" y="19239"/>
                  </a:cubicBezTo>
                  <a:cubicBezTo>
                    <a:pt x="1716" y="19056"/>
                    <a:pt x="1757" y="18882"/>
                    <a:pt x="1790" y="18700"/>
                  </a:cubicBezTo>
                  <a:cubicBezTo>
                    <a:pt x="1823" y="18510"/>
                    <a:pt x="1832" y="18311"/>
                    <a:pt x="1807" y="18128"/>
                  </a:cubicBezTo>
                  <a:lnTo>
                    <a:pt x="1807" y="18128"/>
                  </a:lnTo>
                  <a:cubicBezTo>
                    <a:pt x="1812" y="18130"/>
                    <a:pt x="1819" y="18131"/>
                    <a:pt x="1825" y="18131"/>
                  </a:cubicBezTo>
                  <a:cubicBezTo>
                    <a:pt x="1848" y="18131"/>
                    <a:pt x="1873" y="18119"/>
                    <a:pt x="1873" y="18087"/>
                  </a:cubicBezTo>
                  <a:cubicBezTo>
                    <a:pt x="1857" y="17954"/>
                    <a:pt x="1790" y="17838"/>
                    <a:pt x="1749" y="17714"/>
                  </a:cubicBezTo>
                  <a:cubicBezTo>
                    <a:pt x="1741" y="17681"/>
                    <a:pt x="1724" y="17640"/>
                    <a:pt x="1716" y="17606"/>
                  </a:cubicBezTo>
                  <a:cubicBezTo>
                    <a:pt x="1716" y="17515"/>
                    <a:pt x="1724" y="17424"/>
                    <a:pt x="1749" y="17333"/>
                  </a:cubicBezTo>
                  <a:cubicBezTo>
                    <a:pt x="1760" y="17289"/>
                    <a:pt x="1727" y="17263"/>
                    <a:pt x="1694" y="17263"/>
                  </a:cubicBezTo>
                  <a:cubicBezTo>
                    <a:pt x="1677" y="17263"/>
                    <a:pt x="1660" y="17270"/>
                    <a:pt x="1649" y="17283"/>
                  </a:cubicBezTo>
                  <a:cubicBezTo>
                    <a:pt x="1608" y="17010"/>
                    <a:pt x="1625" y="16736"/>
                    <a:pt x="1674" y="16463"/>
                  </a:cubicBezTo>
                  <a:cubicBezTo>
                    <a:pt x="1684" y="16423"/>
                    <a:pt x="1650" y="16396"/>
                    <a:pt x="1617" y="16396"/>
                  </a:cubicBezTo>
                  <a:cubicBezTo>
                    <a:pt x="1595" y="16396"/>
                    <a:pt x="1573" y="16408"/>
                    <a:pt x="1567" y="16438"/>
                  </a:cubicBezTo>
                  <a:cubicBezTo>
                    <a:pt x="1550" y="16480"/>
                    <a:pt x="1542" y="16521"/>
                    <a:pt x="1533" y="16562"/>
                  </a:cubicBezTo>
                  <a:cubicBezTo>
                    <a:pt x="1542" y="16380"/>
                    <a:pt x="1567" y="16198"/>
                    <a:pt x="1600" y="16016"/>
                  </a:cubicBezTo>
                  <a:cubicBezTo>
                    <a:pt x="1610" y="15975"/>
                    <a:pt x="1580" y="15950"/>
                    <a:pt x="1549" y="15950"/>
                  </a:cubicBezTo>
                  <a:cubicBezTo>
                    <a:pt x="1530" y="15950"/>
                    <a:pt x="1510" y="15960"/>
                    <a:pt x="1500" y="15982"/>
                  </a:cubicBezTo>
                  <a:cubicBezTo>
                    <a:pt x="1509" y="15908"/>
                    <a:pt x="1517" y="15825"/>
                    <a:pt x="1550" y="15759"/>
                  </a:cubicBezTo>
                  <a:cubicBezTo>
                    <a:pt x="1634" y="15774"/>
                    <a:pt x="1718" y="15782"/>
                    <a:pt x="1801" y="15782"/>
                  </a:cubicBezTo>
                  <a:cubicBezTo>
                    <a:pt x="1988" y="15782"/>
                    <a:pt x="2171" y="15740"/>
                    <a:pt x="2337" y="15643"/>
                  </a:cubicBezTo>
                  <a:cubicBezTo>
                    <a:pt x="2594" y="15494"/>
                    <a:pt x="2809" y="15253"/>
                    <a:pt x="2959" y="15005"/>
                  </a:cubicBezTo>
                  <a:cubicBezTo>
                    <a:pt x="3116" y="14740"/>
                    <a:pt x="3191" y="14441"/>
                    <a:pt x="3232" y="14135"/>
                  </a:cubicBezTo>
                  <a:cubicBezTo>
                    <a:pt x="3257" y="13969"/>
                    <a:pt x="3273" y="13795"/>
                    <a:pt x="3298" y="13629"/>
                  </a:cubicBezTo>
                  <a:cubicBezTo>
                    <a:pt x="3307" y="13555"/>
                    <a:pt x="3315" y="13480"/>
                    <a:pt x="3323" y="13406"/>
                  </a:cubicBezTo>
                  <a:lnTo>
                    <a:pt x="3331" y="13406"/>
                  </a:lnTo>
                  <a:cubicBezTo>
                    <a:pt x="3339" y="13406"/>
                    <a:pt x="3348" y="13407"/>
                    <a:pt x="3356" y="13407"/>
                  </a:cubicBezTo>
                  <a:cubicBezTo>
                    <a:pt x="3474" y="13407"/>
                    <a:pt x="3604" y="13353"/>
                    <a:pt x="3713" y="13306"/>
                  </a:cubicBezTo>
                  <a:cubicBezTo>
                    <a:pt x="3837" y="13257"/>
                    <a:pt x="3961" y="13190"/>
                    <a:pt x="4077" y="13124"/>
                  </a:cubicBezTo>
                  <a:cubicBezTo>
                    <a:pt x="4317" y="12991"/>
                    <a:pt x="4549" y="12842"/>
                    <a:pt x="4773" y="12685"/>
                  </a:cubicBezTo>
                  <a:cubicBezTo>
                    <a:pt x="5212" y="12403"/>
                    <a:pt x="5618" y="12063"/>
                    <a:pt x="5925" y="11641"/>
                  </a:cubicBezTo>
                  <a:cubicBezTo>
                    <a:pt x="6008" y="11525"/>
                    <a:pt x="6074" y="11409"/>
                    <a:pt x="6140" y="11285"/>
                  </a:cubicBezTo>
                  <a:cubicBezTo>
                    <a:pt x="6182" y="11185"/>
                    <a:pt x="6231" y="11086"/>
                    <a:pt x="6248" y="10978"/>
                  </a:cubicBezTo>
                  <a:cubicBezTo>
                    <a:pt x="6253" y="10977"/>
                    <a:pt x="6258" y="10977"/>
                    <a:pt x="6263" y="10977"/>
                  </a:cubicBezTo>
                  <a:cubicBezTo>
                    <a:pt x="6295" y="10977"/>
                    <a:pt x="6316" y="11002"/>
                    <a:pt x="6331" y="11053"/>
                  </a:cubicBezTo>
                  <a:cubicBezTo>
                    <a:pt x="6339" y="11090"/>
                    <a:pt x="6376" y="11109"/>
                    <a:pt x="6414" y="11109"/>
                  </a:cubicBezTo>
                  <a:cubicBezTo>
                    <a:pt x="6451" y="11109"/>
                    <a:pt x="6488" y="11090"/>
                    <a:pt x="6496" y="11053"/>
                  </a:cubicBezTo>
                  <a:cubicBezTo>
                    <a:pt x="6531" y="10888"/>
                    <a:pt x="6411" y="10763"/>
                    <a:pt x="6265" y="10763"/>
                  </a:cubicBezTo>
                  <a:cubicBezTo>
                    <a:pt x="6235" y="10763"/>
                    <a:pt x="6204" y="10768"/>
                    <a:pt x="6173" y="10779"/>
                  </a:cubicBezTo>
                  <a:cubicBezTo>
                    <a:pt x="6074" y="10821"/>
                    <a:pt x="5974" y="10887"/>
                    <a:pt x="5892" y="10937"/>
                  </a:cubicBezTo>
                  <a:cubicBezTo>
                    <a:pt x="5792" y="10995"/>
                    <a:pt x="5693" y="11044"/>
                    <a:pt x="5593" y="11102"/>
                  </a:cubicBezTo>
                  <a:cubicBezTo>
                    <a:pt x="5212" y="11326"/>
                    <a:pt x="4856" y="11583"/>
                    <a:pt x="4491" y="11840"/>
                  </a:cubicBezTo>
                  <a:cubicBezTo>
                    <a:pt x="4326" y="11956"/>
                    <a:pt x="4152" y="12080"/>
                    <a:pt x="3953" y="12130"/>
                  </a:cubicBezTo>
                  <a:cubicBezTo>
                    <a:pt x="3879" y="12146"/>
                    <a:pt x="3805" y="12152"/>
                    <a:pt x="3731" y="12152"/>
                  </a:cubicBezTo>
                  <a:cubicBezTo>
                    <a:pt x="3574" y="12152"/>
                    <a:pt x="3417" y="12122"/>
                    <a:pt x="3265" y="12088"/>
                  </a:cubicBezTo>
                  <a:cubicBezTo>
                    <a:pt x="2801" y="11972"/>
                    <a:pt x="2354" y="11840"/>
                    <a:pt x="1898" y="11715"/>
                  </a:cubicBezTo>
                  <a:cubicBezTo>
                    <a:pt x="1683" y="11649"/>
                    <a:pt x="1459" y="11608"/>
                    <a:pt x="1293" y="11442"/>
                  </a:cubicBezTo>
                  <a:cubicBezTo>
                    <a:pt x="1219" y="11367"/>
                    <a:pt x="1161" y="11285"/>
                    <a:pt x="1119" y="11185"/>
                  </a:cubicBezTo>
                  <a:cubicBezTo>
                    <a:pt x="1111" y="11169"/>
                    <a:pt x="1103" y="11160"/>
                    <a:pt x="1103" y="11144"/>
                  </a:cubicBezTo>
                  <a:cubicBezTo>
                    <a:pt x="1094" y="11119"/>
                    <a:pt x="1086" y="11094"/>
                    <a:pt x="1078" y="11069"/>
                  </a:cubicBezTo>
                  <a:cubicBezTo>
                    <a:pt x="1069" y="11053"/>
                    <a:pt x="1069" y="11036"/>
                    <a:pt x="1061" y="11028"/>
                  </a:cubicBezTo>
                  <a:cubicBezTo>
                    <a:pt x="1103" y="11003"/>
                    <a:pt x="1144" y="10970"/>
                    <a:pt x="1169" y="10928"/>
                  </a:cubicBezTo>
                  <a:cubicBezTo>
                    <a:pt x="1227" y="10854"/>
                    <a:pt x="1252" y="10754"/>
                    <a:pt x="1277" y="10663"/>
                  </a:cubicBezTo>
                  <a:cubicBezTo>
                    <a:pt x="1301" y="10547"/>
                    <a:pt x="1285" y="10431"/>
                    <a:pt x="1301" y="10324"/>
                  </a:cubicBezTo>
                  <a:cubicBezTo>
                    <a:pt x="1318" y="10125"/>
                    <a:pt x="1542" y="10034"/>
                    <a:pt x="1707" y="9976"/>
                  </a:cubicBezTo>
                  <a:cubicBezTo>
                    <a:pt x="1890" y="9909"/>
                    <a:pt x="2080" y="9843"/>
                    <a:pt x="2229" y="9710"/>
                  </a:cubicBezTo>
                  <a:cubicBezTo>
                    <a:pt x="2345" y="9603"/>
                    <a:pt x="2461" y="9420"/>
                    <a:pt x="2420" y="9255"/>
                  </a:cubicBezTo>
                  <a:cubicBezTo>
                    <a:pt x="2412" y="9222"/>
                    <a:pt x="2403" y="9197"/>
                    <a:pt x="2379" y="9172"/>
                  </a:cubicBezTo>
                  <a:cubicBezTo>
                    <a:pt x="2387" y="9164"/>
                    <a:pt x="2395" y="9155"/>
                    <a:pt x="2412" y="9147"/>
                  </a:cubicBezTo>
                  <a:lnTo>
                    <a:pt x="2412" y="9139"/>
                  </a:lnTo>
                  <a:cubicBezTo>
                    <a:pt x="2420" y="9139"/>
                    <a:pt x="2428" y="9130"/>
                    <a:pt x="2437" y="9130"/>
                  </a:cubicBezTo>
                  <a:cubicBezTo>
                    <a:pt x="2437" y="9122"/>
                    <a:pt x="2437" y="9114"/>
                    <a:pt x="2445" y="9114"/>
                  </a:cubicBezTo>
                  <a:lnTo>
                    <a:pt x="2445" y="9106"/>
                  </a:lnTo>
                  <a:lnTo>
                    <a:pt x="2453" y="9106"/>
                  </a:lnTo>
                  <a:cubicBezTo>
                    <a:pt x="2461" y="9097"/>
                    <a:pt x="2470" y="9089"/>
                    <a:pt x="2478" y="9081"/>
                  </a:cubicBezTo>
                  <a:cubicBezTo>
                    <a:pt x="2486" y="9072"/>
                    <a:pt x="2495" y="9064"/>
                    <a:pt x="2495" y="9048"/>
                  </a:cubicBezTo>
                  <a:cubicBezTo>
                    <a:pt x="2495" y="9031"/>
                    <a:pt x="2486" y="9014"/>
                    <a:pt x="2470" y="9014"/>
                  </a:cubicBezTo>
                  <a:cubicBezTo>
                    <a:pt x="2470" y="9014"/>
                    <a:pt x="2470" y="9006"/>
                    <a:pt x="2461" y="9006"/>
                  </a:cubicBezTo>
                  <a:cubicBezTo>
                    <a:pt x="2445" y="9006"/>
                    <a:pt x="2437" y="9006"/>
                    <a:pt x="2428" y="9014"/>
                  </a:cubicBezTo>
                  <a:cubicBezTo>
                    <a:pt x="2420" y="9014"/>
                    <a:pt x="2403" y="9023"/>
                    <a:pt x="2395" y="9031"/>
                  </a:cubicBezTo>
                  <a:lnTo>
                    <a:pt x="2387" y="9031"/>
                  </a:lnTo>
                  <a:cubicBezTo>
                    <a:pt x="2387" y="9031"/>
                    <a:pt x="2379" y="9039"/>
                    <a:pt x="2379" y="9039"/>
                  </a:cubicBezTo>
                  <a:cubicBezTo>
                    <a:pt x="2362" y="9048"/>
                    <a:pt x="2345" y="9056"/>
                    <a:pt x="2337" y="9064"/>
                  </a:cubicBezTo>
                  <a:cubicBezTo>
                    <a:pt x="2312" y="9081"/>
                    <a:pt x="2296" y="9106"/>
                    <a:pt x="2279" y="9122"/>
                  </a:cubicBezTo>
                  <a:lnTo>
                    <a:pt x="2246" y="9122"/>
                  </a:lnTo>
                  <a:cubicBezTo>
                    <a:pt x="2130" y="9122"/>
                    <a:pt x="2006" y="9147"/>
                    <a:pt x="1890" y="9155"/>
                  </a:cubicBezTo>
                  <a:cubicBezTo>
                    <a:pt x="1660" y="9177"/>
                    <a:pt x="1430" y="9198"/>
                    <a:pt x="1201" y="9198"/>
                  </a:cubicBezTo>
                  <a:cubicBezTo>
                    <a:pt x="1165" y="9198"/>
                    <a:pt x="1130" y="9198"/>
                    <a:pt x="1094" y="9197"/>
                  </a:cubicBezTo>
                  <a:cubicBezTo>
                    <a:pt x="953" y="9197"/>
                    <a:pt x="821" y="9188"/>
                    <a:pt x="688" y="9180"/>
                  </a:cubicBezTo>
                  <a:cubicBezTo>
                    <a:pt x="614" y="9180"/>
                    <a:pt x="531" y="9164"/>
                    <a:pt x="448" y="9164"/>
                  </a:cubicBezTo>
                  <a:cubicBezTo>
                    <a:pt x="465" y="9147"/>
                    <a:pt x="473" y="9130"/>
                    <a:pt x="489" y="9114"/>
                  </a:cubicBezTo>
                  <a:cubicBezTo>
                    <a:pt x="489" y="9106"/>
                    <a:pt x="498" y="9097"/>
                    <a:pt x="498" y="9089"/>
                  </a:cubicBezTo>
                  <a:cubicBezTo>
                    <a:pt x="506" y="9081"/>
                    <a:pt x="514" y="9072"/>
                    <a:pt x="523" y="9064"/>
                  </a:cubicBezTo>
                  <a:cubicBezTo>
                    <a:pt x="531" y="9056"/>
                    <a:pt x="539" y="9056"/>
                    <a:pt x="539" y="9048"/>
                  </a:cubicBezTo>
                  <a:cubicBezTo>
                    <a:pt x="547" y="9048"/>
                    <a:pt x="547" y="9048"/>
                    <a:pt x="547" y="9039"/>
                  </a:cubicBezTo>
                  <a:lnTo>
                    <a:pt x="556" y="9039"/>
                  </a:lnTo>
                  <a:cubicBezTo>
                    <a:pt x="639" y="9031"/>
                    <a:pt x="688" y="8981"/>
                    <a:pt x="755" y="8932"/>
                  </a:cubicBezTo>
                  <a:cubicBezTo>
                    <a:pt x="821" y="8890"/>
                    <a:pt x="895" y="8840"/>
                    <a:pt x="962" y="8799"/>
                  </a:cubicBezTo>
                  <a:cubicBezTo>
                    <a:pt x="987" y="8782"/>
                    <a:pt x="1011" y="8758"/>
                    <a:pt x="1036" y="8741"/>
                  </a:cubicBezTo>
                  <a:cubicBezTo>
                    <a:pt x="1094" y="8716"/>
                    <a:pt x="1161" y="8691"/>
                    <a:pt x="1219" y="8658"/>
                  </a:cubicBezTo>
                  <a:cubicBezTo>
                    <a:pt x="1301" y="8625"/>
                    <a:pt x="1393" y="8584"/>
                    <a:pt x="1475" y="8550"/>
                  </a:cubicBezTo>
                  <a:cubicBezTo>
                    <a:pt x="1558" y="8509"/>
                    <a:pt x="1666" y="8476"/>
                    <a:pt x="1724" y="8401"/>
                  </a:cubicBezTo>
                  <a:cubicBezTo>
                    <a:pt x="1732" y="8393"/>
                    <a:pt x="1732" y="8385"/>
                    <a:pt x="1732" y="8376"/>
                  </a:cubicBezTo>
                  <a:cubicBezTo>
                    <a:pt x="1743" y="8387"/>
                    <a:pt x="1756" y="8394"/>
                    <a:pt x="1769" y="8394"/>
                  </a:cubicBezTo>
                  <a:cubicBezTo>
                    <a:pt x="1776" y="8394"/>
                    <a:pt x="1784" y="8391"/>
                    <a:pt x="1790" y="8385"/>
                  </a:cubicBezTo>
                  <a:cubicBezTo>
                    <a:pt x="1840" y="8352"/>
                    <a:pt x="1898" y="8318"/>
                    <a:pt x="1948" y="8285"/>
                  </a:cubicBezTo>
                  <a:cubicBezTo>
                    <a:pt x="2006" y="8244"/>
                    <a:pt x="2055" y="8202"/>
                    <a:pt x="2097" y="8153"/>
                  </a:cubicBezTo>
                  <a:cubicBezTo>
                    <a:pt x="2104" y="8138"/>
                    <a:pt x="2098" y="8110"/>
                    <a:pt x="2079" y="8110"/>
                  </a:cubicBezTo>
                  <a:cubicBezTo>
                    <a:pt x="2077" y="8110"/>
                    <a:pt x="2075" y="8110"/>
                    <a:pt x="2072" y="8111"/>
                  </a:cubicBezTo>
                  <a:cubicBezTo>
                    <a:pt x="2014" y="8136"/>
                    <a:pt x="1956" y="8161"/>
                    <a:pt x="1906" y="8202"/>
                  </a:cubicBezTo>
                  <a:lnTo>
                    <a:pt x="1749" y="8310"/>
                  </a:lnTo>
                  <a:cubicBezTo>
                    <a:pt x="1732" y="8327"/>
                    <a:pt x="1724" y="8343"/>
                    <a:pt x="1732" y="8360"/>
                  </a:cubicBezTo>
                  <a:cubicBezTo>
                    <a:pt x="1724" y="8352"/>
                    <a:pt x="1716" y="8343"/>
                    <a:pt x="1699" y="8343"/>
                  </a:cubicBezTo>
                  <a:cubicBezTo>
                    <a:pt x="1608" y="8343"/>
                    <a:pt x="1509" y="8401"/>
                    <a:pt x="1426" y="8434"/>
                  </a:cubicBezTo>
                  <a:cubicBezTo>
                    <a:pt x="1343" y="8476"/>
                    <a:pt x="1252" y="8517"/>
                    <a:pt x="1169" y="8559"/>
                  </a:cubicBezTo>
                  <a:cubicBezTo>
                    <a:pt x="1161" y="8559"/>
                    <a:pt x="1161" y="8567"/>
                    <a:pt x="1152" y="8567"/>
                  </a:cubicBezTo>
                  <a:cubicBezTo>
                    <a:pt x="1161" y="8542"/>
                    <a:pt x="1169" y="8509"/>
                    <a:pt x="1177" y="8484"/>
                  </a:cubicBezTo>
                  <a:cubicBezTo>
                    <a:pt x="1252" y="8169"/>
                    <a:pt x="1285" y="7846"/>
                    <a:pt x="1301" y="7523"/>
                  </a:cubicBezTo>
                  <a:cubicBezTo>
                    <a:pt x="1310" y="7357"/>
                    <a:pt x="1310" y="7192"/>
                    <a:pt x="1301" y="7026"/>
                  </a:cubicBezTo>
                  <a:cubicBezTo>
                    <a:pt x="1301" y="6868"/>
                    <a:pt x="1268" y="6703"/>
                    <a:pt x="1293" y="6545"/>
                  </a:cubicBezTo>
                  <a:cubicBezTo>
                    <a:pt x="1310" y="6388"/>
                    <a:pt x="1409" y="6272"/>
                    <a:pt x="1500" y="6148"/>
                  </a:cubicBezTo>
                  <a:cubicBezTo>
                    <a:pt x="1600" y="6015"/>
                    <a:pt x="1699" y="5874"/>
                    <a:pt x="1807" y="5742"/>
                  </a:cubicBezTo>
                  <a:cubicBezTo>
                    <a:pt x="1826" y="5716"/>
                    <a:pt x="1795" y="5684"/>
                    <a:pt x="1768" y="5684"/>
                  </a:cubicBezTo>
                  <a:cubicBezTo>
                    <a:pt x="1761" y="5684"/>
                    <a:pt x="1754" y="5687"/>
                    <a:pt x="1749" y="5692"/>
                  </a:cubicBezTo>
                  <a:cubicBezTo>
                    <a:pt x="1641" y="5816"/>
                    <a:pt x="1533" y="5932"/>
                    <a:pt x="1434" y="6056"/>
                  </a:cubicBezTo>
                  <a:cubicBezTo>
                    <a:pt x="1409" y="6081"/>
                    <a:pt x="1393" y="6106"/>
                    <a:pt x="1368" y="6131"/>
                  </a:cubicBezTo>
                  <a:cubicBezTo>
                    <a:pt x="1384" y="6090"/>
                    <a:pt x="1401" y="6056"/>
                    <a:pt x="1417" y="6023"/>
                  </a:cubicBezTo>
                  <a:cubicBezTo>
                    <a:pt x="1434" y="5965"/>
                    <a:pt x="1459" y="5916"/>
                    <a:pt x="1492" y="5866"/>
                  </a:cubicBezTo>
                  <a:cubicBezTo>
                    <a:pt x="1533" y="5841"/>
                    <a:pt x="1550" y="5808"/>
                    <a:pt x="1550" y="5767"/>
                  </a:cubicBezTo>
                  <a:cubicBezTo>
                    <a:pt x="1550" y="5767"/>
                    <a:pt x="1550" y="5758"/>
                    <a:pt x="1550" y="5758"/>
                  </a:cubicBezTo>
                  <a:cubicBezTo>
                    <a:pt x="1575" y="5709"/>
                    <a:pt x="1600" y="5659"/>
                    <a:pt x="1591" y="5609"/>
                  </a:cubicBezTo>
                  <a:cubicBezTo>
                    <a:pt x="1585" y="5596"/>
                    <a:pt x="1572" y="5582"/>
                    <a:pt x="1555" y="5582"/>
                  </a:cubicBezTo>
                  <a:cubicBezTo>
                    <a:pt x="1551" y="5582"/>
                    <a:pt x="1546" y="5583"/>
                    <a:pt x="1542" y="5584"/>
                  </a:cubicBezTo>
                  <a:cubicBezTo>
                    <a:pt x="1525" y="5593"/>
                    <a:pt x="1509" y="5601"/>
                    <a:pt x="1492" y="5617"/>
                  </a:cubicBezTo>
                  <a:cubicBezTo>
                    <a:pt x="1459" y="5477"/>
                    <a:pt x="1451" y="5327"/>
                    <a:pt x="1434" y="5195"/>
                  </a:cubicBezTo>
                  <a:cubicBezTo>
                    <a:pt x="1417" y="5013"/>
                    <a:pt x="1417" y="4839"/>
                    <a:pt x="1434" y="4656"/>
                  </a:cubicBezTo>
                  <a:cubicBezTo>
                    <a:pt x="1451" y="4292"/>
                    <a:pt x="1525" y="3935"/>
                    <a:pt x="1608" y="3571"/>
                  </a:cubicBezTo>
                  <a:cubicBezTo>
                    <a:pt x="1683" y="3223"/>
                    <a:pt x="1782" y="2891"/>
                    <a:pt x="1956" y="2568"/>
                  </a:cubicBezTo>
                  <a:cubicBezTo>
                    <a:pt x="2113" y="2262"/>
                    <a:pt x="2312" y="1972"/>
                    <a:pt x="2519" y="1690"/>
                  </a:cubicBezTo>
                  <a:cubicBezTo>
                    <a:pt x="2727" y="1408"/>
                    <a:pt x="2950" y="1135"/>
                    <a:pt x="3174" y="870"/>
                  </a:cubicBezTo>
                  <a:cubicBezTo>
                    <a:pt x="3290" y="737"/>
                    <a:pt x="3398" y="605"/>
                    <a:pt x="3514" y="480"/>
                  </a:cubicBezTo>
                  <a:cubicBezTo>
                    <a:pt x="3572" y="414"/>
                    <a:pt x="3621" y="356"/>
                    <a:pt x="3679" y="298"/>
                  </a:cubicBezTo>
                  <a:cubicBezTo>
                    <a:pt x="3714" y="257"/>
                    <a:pt x="3777" y="181"/>
                    <a:pt x="3841" y="181"/>
                  </a:cubicBezTo>
                  <a:close/>
                  <a:moveTo>
                    <a:pt x="3850" y="0"/>
                  </a:moveTo>
                  <a:cubicBezTo>
                    <a:pt x="3751" y="0"/>
                    <a:pt x="3654" y="59"/>
                    <a:pt x="3580" y="132"/>
                  </a:cubicBezTo>
                  <a:cubicBezTo>
                    <a:pt x="3464" y="265"/>
                    <a:pt x="3348" y="398"/>
                    <a:pt x="3224" y="538"/>
                  </a:cubicBezTo>
                  <a:cubicBezTo>
                    <a:pt x="2983" y="812"/>
                    <a:pt x="2751" y="1093"/>
                    <a:pt x="2528" y="1383"/>
                  </a:cubicBezTo>
                  <a:cubicBezTo>
                    <a:pt x="2296" y="1682"/>
                    <a:pt x="2080" y="1988"/>
                    <a:pt x="1898" y="2311"/>
                  </a:cubicBezTo>
                  <a:cubicBezTo>
                    <a:pt x="1707" y="2635"/>
                    <a:pt x="1567" y="2983"/>
                    <a:pt x="1475" y="3347"/>
                  </a:cubicBezTo>
                  <a:cubicBezTo>
                    <a:pt x="1376" y="3761"/>
                    <a:pt x="1285" y="4184"/>
                    <a:pt x="1252" y="4615"/>
                  </a:cubicBezTo>
                  <a:cubicBezTo>
                    <a:pt x="1235" y="4830"/>
                    <a:pt x="1235" y="5054"/>
                    <a:pt x="1252" y="5269"/>
                  </a:cubicBezTo>
                  <a:cubicBezTo>
                    <a:pt x="1260" y="5377"/>
                    <a:pt x="1277" y="5485"/>
                    <a:pt x="1293" y="5593"/>
                  </a:cubicBezTo>
                  <a:cubicBezTo>
                    <a:pt x="1310" y="5667"/>
                    <a:pt x="1310" y="5758"/>
                    <a:pt x="1359" y="5816"/>
                  </a:cubicBezTo>
                  <a:cubicBezTo>
                    <a:pt x="1335" y="5874"/>
                    <a:pt x="1310" y="5924"/>
                    <a:pt x="1285" y="5982"/>
                  </a:cubicBezTo>
                  <a:cubicBezTo>
                    <a:pt x="1260" y="6056"/>
                    <a:pt x="1235" y="6139"/>
                    <a:pt x="1227" y="6214"/>
                  </a:cubicBezTo>
                  <a:cubicBezTo>
                    <a:pt x="1219" y="6255"/>
                    <a:pt x="1219" y="6297"/>
                    <a:pt x="1219" y="6338"/>
                  </a:cubicBezTo>
                  <a:cubicBezTo>
                    <a:pt x="1210" y="6355"/>
                    <a:pt x="1202" y="6371"/>
                    <a:pt x="1194" y="6388"/>
                  </a:cubicBezTo>
                  <a:cubicBezTo>
                    <a:pt x="1069" y="6670"/>
                    <a:pt x="1119" y="7018"/>
                    <a:pt x="1111" y="7324"/>
                  </a:cubicBezTo>
                  <a:cubicBezTo>
                    <a:pt x="1111" y="7639"/>
                    <a:pt x="1103" y="7979"/>
                    <a:pt x="1011" y="8285"/>
                  </a:cubicBezTo>
                  <a:cubicBezTo>
                    <a:pt x="978" y="8426"/>
                    <a:pt x="953" y="8559"/>
                    <a:pt x="829" y="8658"/>
                  </a:cubicBezTo>
                  <a:cubicBezTo>
                    <a:pt x="763" y="8700"/>
                    <a:pt x="705" y="8749"/>
                    <a:pt x="639" y="8799"/>
                  </a:cubicBezTo>
                  <a:cubicBezTo>
                    <a:pt x="581" y="8840"/>
                    <a:pt x="523" y="8865"/>
                    <a:pt x="489" y="8932"/>
                  </a:cubicBezTo>
                  <a:cubicBezTo>
                    <a:pt x="481" y="8940"/>
                    <a:pt x="465" y="8948"/>
                    <a:pt x="448" y="8965"/>
                  </a:cubicBezTo>
                  <a:cubicBezTo>
                    <a:pt x="423" y="8981"/>
                    <a:pt x="398" y="8998"/>
                    <a:pt x="382" y="9023"/>
                  </a:cubicBezTo>
                  <a:cubicBezTo>
                    <a:pt x="266" y="9048"/>
                    <a:pt x="183" y="9155"/>
                    <a:pt x="141" y="9255"/>
                  </a:cubicBezTo>
                  <a:cubicBezTo>
                    <a:pt x="75" y="9429"/>
                    <a:pt x="92" y="9619"/>
                    <a:pt x="133" y="9793"/>
                  </a:cubicBezTo>
                  <a:cubicBezTo>
                    <a:pt x="141" y="9835"/>
                    <a:pt x="150" y="9868"/>
                    <a:pt x="166" y="9909"/>
                  </a:cubicBezTo>
                  <a:cubicBezTo>
                    <a:pt x="150" y="9909"/>
                    <a:pt x="141" y="9918"/>
                    <a:pt x="133" y="9926"/>
                  </a:cubicBezTo>
                  <a:cubicBezTo>
                    <a:pt x="25" y="10133"/>
                    <a:pt x="1" y="10340"/>
                    <a:pt x="25" y="10572"/>
                  </a:cubicBezTo>
                  <a:cubicBezTo>
                    <a:pt x="50" y="10788"/>
                    <a:pt x="92" y="11019"/>
                    <a:pt x="158" y="11235"/>
                  </a:cubicBezTo>
                  <a:cubicBezTo>
                    <a:pt x="263" y="11572"/>
                    <a:pt x="571" y="11814"/>
                    <a:pt x="920" y="11814"/>
                  </a:cubicBezTo>
                  <a:cubicBezTo>
                    <a:pt x="983" y="11814"/>
                    <a:pt x="1047" y="11806"/>
                    <a:pt x="1111" y="11790"/>
                  </a:cubicBezTo>
                  <a:cubicBezTo>
                    <a:pt x="1144" y="11773"/>
                    <a:pt x="1177" y="11749"/>
                    <a:pt x="1185" y="11707"/>
                  </a:cubicBezTo>
                  <a:lnTo>
                    <a:pt x="1219" y="11707"/>
                  </a:lnTo>
                  <a:cubicBezTo>
                    <a:pt x="1227" y="11707"/>
                    <a:pt x="1235" y="11699"/>
                    <a:pt x="1243" y="11699"/>
                  </a:cubicBezTo>
                  <a:cubicBezTo>
                    <a:pt x="1260" y="11699"/>
                    <a:pt x="1277" y="11699"/>
                    <a:pt x="1293" y="11691"/>
                  </a:cubicBezTo>
                  <a:cubicBezTo>
                    <a:pt x="1293" y="11691"/>
                    <a:pt x="1293" y="11691"/>
                    <a:pt x="1301" y="11682"/>
                  </a:cubicBezTo>
                  <a:lnTo>
                    <a:pt x="1310" y="11682"/>
                  </a:lnTo>
                  <a:cubicBezTo>
                    <a:pt x="1310" y="11674"/>
                    <a:pt x="1310" y="11674"/>
                    <a:pt x="1310" y="11674"/>
                  </a:cubicBezTo>
                  <a:cubicBezTo>
                    <a:pt x="1343" y="11699"/>
                    <a:pt x="1376" y="11715"/>
                    <a:pt x="1409" y="11732"/>
                  </a:cubicBezTo>
                  <a:cubicBezTo>
                    <a:pt x="1417" y="11740"/>
                    <a:pt x="1434" y="11749"/>
                    <a:pt x="1442" y="11749"/>
                  </a:cubicBezTo>
                  <a:cubicBezTo>
                    <a:pt x="1384" y="11831"/>
                    <a:pt x="1335" y="11923"/>
                    <a:pt x="1293" y="12014"/>
                  </a:cubicBezTo>
                  <a:cubicBezTo>
                    <a:pt x="1243" y="12121"/>
                    <a:pt x="1210" y="12229"/>
                    <a:pt x="1210" y="12353"/>
                  </a:cubicBezTo>
                  <a:cubicBezTo>
                    <a:pt x="1210" y="12370"/>
                    <a:pt x="1219" y="12378"/>
                    <a:pt x="1219" y="12395"/>
                  </a:cubicBezTo>
                  <a:cubicBezTo>
                    <a:pt x="1194" y="12428"/>
                    <a:pt x="1161" y="12461"/>
                    <a:pt x="1136" y="12494"/>
                  </a:cubicBezTo>
                  <a:cubicBezTo>
                    <a:pt x="929" y="12726"/>
                    <a:pt x="705" y="12967"/>
                    <a:pt x="639" y="13281"/>
                  </a:cubicBezTo>
                  <a:cubicBezTo>
                    <a:pt x="572" y="13613"/>
                    <a:pt x="581" y="13969"/>
                    <a:pt x="597" y="14309"/>
                  </a:cubicBezTo>
                  <a:cubicBezTo>
                    <a:pt x="605" y="14483"/>
                    <a:pt x="622" y="14657"/>
                    <a:pt x="647" y="14823"/>
                  </a:cubicBezTo>
                  <a:cubicBezTo>
                    <a:pt x="672" y="14980"/>
                    <a:pt x="680" y="15146"/>
                    <a:pt x="746" y="15287"/>
                  </a:cubicBezTo>
                  <a:cubicBezTo>
                    <a:pt x="854" y="15535"/>
                    <a:pt x="1161" y="15651"/>
                    <a:pt x="1409" y="15726"/>
                  </a:cubicBezTo>
                  <a:cubicBezTo>
                    <a:pt x="1368" y="15800"/>
                    <a:pt x="1351" y="15891"/>
                    <a:pt x="1343" y="15974"/>
                  </a:cubicBezTo>
                  <a:cubicBezTo>
                    <a:pt x="1335" y="16057"/>
                    <a:pt x="1318" y="16148"/>
                    <a:pt x="1318" y="16231"/>
                  </a:cubicBezTo>
                  <a:cubicBezTo>
                    <a:pt x="1318" y="16272"/>
                    <a:pt x="1318" y="16322"/>
                    <a:pt x="1326" y="16364"/>
                  </a:cubicBezTo>
                  <a:cubicBezTo>
                    <a:pt x="1326" y="16413"/>
                    <a:pt x="1343" y="16446"/>
                    <a:pt x="1359" y="16496"/>
                  </a:cubicBezTo>
                  <a:cubicBezTo>
                    <a:pt x="1368" y="16504"/>
                    <a:pt x="1368" y="16513"/>
                    <a:pt x="1376" y="16513"/>
                  </a:cubicBezTo>
                  <a:cubicBezTo>
                    <a:pt x="1376" y="16571"/>
                    <a:pt x="1368" y="16629"/>
                    <a:pt x="1368" y="16678"/>
                  </a:cubicBezTo>
                  <a:cubicBezTo>
                    <a:pt x="1368" y="16794"/>
                    <a:pt x="1368" y="16919"/>
                    <a:pt x="1384" y="17035"/>
                  </a:cubicBezTo>
                  <a:cubicBezTo>
                    <a:pt x="1393" y="17134"/>
                    <a:pt x="1409" y="17283"/>
                    <a:pt x="1484" y="17366"/>
                  </a:cubicBezTo>
                  <a:cubicBezTo>
                    <a:pt x="1492" y="17374"/>
                    <a:pt x="1500" y="17374"/>
                    <a:pt x="1509" y="17374"/>
                  </a:cubicBezTo>
                  <a:cubicBezTo>
                    <a:pt x="1525" y="17499"/>
                    <a:pt x="1558" y="17623"/>
                    <a:pt x="1591" y="17739"/>
                  </a:cubicBezTo>
                  <a:cubicBezTo>
                    <a:pt x="1591" y="17764"/>
                    <a:pt x="1591" y="17789"/>
                    <a:pt x="1600" y="17814"/>
                  </a:cubicBezTo>
                  <a:cubicBezTo>
                    <a:pt x="1608" y="17905"/>
                    <a:pt x="1625" y="17988"/>
                    <a:pt x="1641" y="18070"/>
                  </a:cubicBezTo>
                  <a:cubicBezTo>
                    <a:pt x="1649" y="18104"/>
                    <a:pt x="1658" y="18137"/>
                    <a:pt x="1666" y="18178"/>
                  </a:cubicBezTo>
                  <a:cubicBezTo>
                    <a:pt x="1666" y="18369"/>
                    <a:pt x="1625" y="18576"/>
                    <a:pt x="1583" y="18766"/>
                  </a:cubicBezTo>
                  <a:cubicBezTo>
                    <a:pt x="1542" y="18932"/>
                    <a:pt x="1500" y="19106"/>
                    <a:pt x="1475" y="19280"/>
                  </a:cubicBezTo>
                  <a:cubicBezTo>
                    <a:pt x="1475" y="19288"/>
                    <a:pt x="1475" y="19297"/>
                    <a:pt x="1467" y="19313"/>
                  </a:cubicBezTo>
                  <a:cubicBezTo>
                    <a:pt x="1442" y="19404"/>
                    <a:pt x="1417" y="19496"/>
                    <a:pt x="1384" y="19587"/>
                  </a:cubicBezTo>
                  <a:cubicBezTo>
                    <a:pt x="1343" y="19744"/>
                    <a:pt x="1301" y="19893"/>
                    <a:pt x="1285" y="20051"/>
                  </a:cubicBezTo>
                  <a:cubicBezTo>
                    <a:pt x="1268" y="20200"/>
                    <a:pt x="1252" y="20366"/>
                    <a:pt x="1285" y="20506"/>
                  </a:cubicBezTo>
                  <a:cubicBezTo>
                    <a:pt x="1318" y="20647"/>
                    <a:pt x="1409" y="20738"/>
                    <a:pt x="1525" y="20805"/>
                  </a:cubicBezTo>
                  <a:cubicBezTo>
                    <a:pt x="2026" y="21083"/>
                    <a:pt x="2618" y="21178"/>
                    <a:pt x="3185" y="21178"/>
                  </a:cubicBezTo>
                  <a:cubicBezTo>
                    <a:pt x="3209" y="21178"/>
                    <a:pt x="3233" y="21178"/>
                    <a:pt x="3257" y="21177"/>
                  </a:cubicBezTo>
                  <a:cubicBezTo>
                    <a:pt x="3381" y="21169"/>
                    <a:pt x="3505" y="21161"/>
                    <a:pt x="3630" y="21153"/>
                  </a:cubicBezTo>
                  <a:cubicBezTo>
                    <a:pt x="3643" y="21187"/>
                    <a:pt x="3674" y="21215"/>
                    <a:pt x="3711" y="21215"/>
                  </a:cubicBezTo>
                  <a:cubicBezTo>
                    <a:pt x="3720" y="21215"/>
                    <a:pt x="3728" y="21214"/>
                    <a:pt x="3737" y="21211"/>
                  </a:cubicBezTo>
                  <a:cubicBezTo>
                    <a:pt x="3878" y="21177"/>
                    <a:pt x="4011" y="21128"/>
                    <a:pt x="4143" y="21086"/>
                  </a:cubicBezTo>
                  <a:cubicBezTo>
                    <a:pt x="4193" y="21070"/>
                    <a:pt x="4235" y="21061"/>
                    <a:pt x="4276" y="21045"/>
                  </a:cubicBezTo>
                  <a:cubicBezTo>
                    <a:pt x="4284" y="21045"/>
                    <a:pt x="4284" y="21037"/>
                    <a:pt x="4293" y="21037"/>
                  </a:cubicBezTo>
                  <a:cubicBezTo>
                    <a:pt x="4301" y="21037"/>
                    <a:pt x="4309" y="21028"/>
                    <a:pt x="4309" y="21028"/>
                  </a:cubicBezTo>
                  <a:cubicBezTo>
                    <a:pt x="4508" y="20970"/>
                    <a:pt x="4698" y="20921"/>
                    <a:pt x="4897" y="20871"/>
                  </a:cubicBezTo>
                  <a:cubicBezTo>
                    <a:pt x="5278" y="20788"/>
                    <a:pt x="5668" y="20722"/>
                    <a:pt x="6057" y="20656"/>
                  </a:cubicBezTo>
                  <a:cubicBezTo>
                    <a:pt x="6836" y="20540"/>
                    <a:pt x="7623" y="20457"/>
                    <a:pt x="8394" y="20291"/>
                  </a:cubicBezTo>
                  <a:cubicBezTo>
                    <a:pt x="9761" y="20009"/>
                    <a:pt x="11136" y="19462"/>
                    <a:pt x="11990" y="18302"/>
                  </a:cubicBezTo>
                  <a:cubicBezTo>
                    <a:pt x="12097" y="18162"/>
                    <a:pt x="12197" y="18004"/>
                    <a:pt x="12280" y="17847"/>
                  </a:cubicBezTo>
                  <a:cubicBezTo>
                    <a:pt x="12363" y="17673"/>
                    <a:pt x="12454" y="17490"/>
                    <a:pt x="12479" y="17300"/>
                  </a:cubicBezTo>
                  <a:cubicBezTo>
                    <a:pt x="12503" y="17068"/>
                    <a:pt x="12363" y="16886"/>
                    <a:pt x="12255" y="16703"/>
                  </a:cubicBezTo>
                  <a:lnTo>
                    <a:pt x="12263" y="16703"/>
                  </a:lnTo>
                  <a:cubicBezTo>
                    <a:pt x="12189" y="16571"/>
                    <a:pt x="12114" y="16430"/>
                    <a:pt x="12023" y="16306"/>
                  </a:cubicBezTo>
                  <a:lnTo>
                    <a:pt x="12023" y="16289"/>
                  </a:lnTo>
                  <a:cubicBezTo>
                    <a:pt x="12006" y="16065"/>
                    <a:pt x="11915" y="15858"/>
                    <a:pt x="11799" y="15668"/>
                  </a:cubicBezTo>
                  <a:cubicBezTo>
                    <a:pt x="11675" y="15461"/>
                    <a:pt x="11542" y="15262"/>
                    <a:pt x="11418" y="15055"/>
                  </a:cubicBezTo>
                  <a:cubicBezTo>
                    <a:pt x="11310" y="14864"/>
                    <a:pt x="11203" y="14665"/>
                    <a:pt x="11095" y="14475"/>
                  </a:cubicBezTo>
                  <a:cubicBezTo>
                    <a:pt x="11095" y="14466"/>
                    <a:pt x="11095" y="14458"/>
                    <a:pt x="11095" y="14441"/>
                  </a:cubicBezTo>
                  <a:cubicBezTo>
                    <a:pt x="11078" y="14292"/>
                    <a:pt x="11062" y="14135"/>
                    <a:pt x="11029" y="13986"/>
                  </a:cubicBezTo>
                  <a:cubicBezTo>
                    <a:pt x="10962" y="13679"/>
                    <a:pt x="10830" y="13406"/>
                    <a:pt x="10672" y="13141"/>
                  </a:cubicBezTo>
                  <a:cubicBezTo>
                    <a:pt x="10589" y="13016"/>
                    <a:pt x="10515" y="12884"/>
                    <a:pt x="10457" y="12743"/>
                  </a:cubicBezTo>
                  <a:cubicBezTo>
                    <a:pt x="10407" y="12594"/>
                    <a:pt x="10382" y="12445"/>
                    <a:pt x="10374" y="12279"/>
                  </a:cubicBezTo>
                  <a:cubicBezTo>
                    <a:pt x="10341" y="11947"/>
                    <a:pt x="10299" y="11616"/>
                    <a:pt x="10241" y="11285"/>
                  </a:cubicBezTo>
                  <a:cubicBezTo>
                    <a:pt x="10200" y="11077"/>
                    <a:pt x="10150" y="10870"/>
                    <a:pt x="10101" y="10672"/>
                  </a:cubicBezTo>
                  <a:cubicBezTo>
                    <a:pt x="10092" y="10663"/>
                    <a:pt x="10092" y="10655"/>
                    <a:pt x="10092" y="10655"/>
                  </a:cubicBezTo>
                  <a:lnTo>
                    <a:pt x="10092" y="10655"/>
                  </a:lnTo>
                  <a:cubicBezTo>
                    <a:pt x="10101" y="10663"/>
                    <a:pt x="10101" y="10663"/>
                    <a:pt x="10109" y="10672"/>
                  </a:cubicBezTo>
                  <a:cubicBezTo>
                    <a:pt x="10109" y="10672"/>
                    <a:pt x="10117" y="10672"/>
                    <a:pt x="10117" y="10680"/>
                  </a:cubicBezTo>
                  <a:cubicBezTo>
                    <a:pt x="10125" y="10688"/>
                    <a:pt x="10134" y="10696"/>
                    <a:pt x="10142" y="10713"/>
                  </a:cubicBezTo>
                  <a:cubicBezTo>
                    <a:pt x="10150" y="10721"/>
                    <a:pt x="10159" y="10738"/>
                    <a:pt x="10167" y="10746"/>
                  </a:cubicBezTo>
                  <a:cubicBezTo>
                    <a:pt x="10177" y="10756"/>
                    <a:pt x="10189" y="10760"/>
                    <a:pt x="10200" y="10760"/>
                  </a:cubicBezTo>
                  <a:cubicBezTo>
                    <a:pt x="10207" y="10760"/>
                    <a:pt x="10213" y="10758"/>
                    <a:pt x="10217" y="10754"/>
                  </a:cubicBezTo>
                  <a:cubicBezTo>
                    <a:pt x="10233" y="10746"/>
                    <a:pt x="10241" y="10721"/>
                    <a:pt x="10241" y="10705"/>
                  </a:cubicBezTo>
                  <a:cubicBezTo>
                    <a:pt x="10233" y="10688"/>
                    <a:pt x="10233" y="10672"/>
                    <a:pt x="10225" y="10655"/>
                  </a:cubicBezTo>
                  <a:lnTo>
                    <a:pt x="10208" y="10622"/>
                  </a:lnTo>
                  <a:cubicBezTo>
                    <a:pt x="10192" y="10597"/>
                    <a:pt x="10175" y="10572"/>
                    <a:pt x="10150" y="10547"/>
                  </a:cubicBezTo>
                  <a:cubicBezTo>
                    <a:pt x="10117" y="10506"/>
                    <a:pt x="10084" y="10473"/>
                    <a:pt x="10043" y="10440"/>
                  </a:cubicBezTo>
                  <a:cubicBezTo>
                    <a:pt x="10043" y="10440"/>
                    <a:pt x="10034" y="10440"/>
                    <a:pt x="10034" y="10431"/>
                  </a:cubicBezTo>
                  <a:cubicBezTo>
                    <a:pt x="10026" y="10398"/>
                    <a:pt x="10009" y="10365"/>
                    <a:pt x="9993" y="10332"/>
                  </a:cubicBezTo>
                  <a:lnTo>
                    <a:pt x="9985" y="10332"/>
                  </a:lnTo>
                  <a:cubicBezTo>
                    <a:pt x="10043" y="10141"/>
                    <a:pt x="9968" y="9926"/>
                    <a:pt x="9894" y="9752"/>
                  </a:cubicBezTo>
                  <a:cubicBezTo>
                    <a:pt x="9802" y="9536"/>
                    <a:pt x="9695" y="9329"/>
                    <a:pt x="9662" y="9089"/>
                  </a:cubicBezTo>
                  <a:cubicBezTo>
                    <a:pt x="9653" y="9072"/>
                    <a:pt x="9645" y="9064"/>
                    <a:pt x="9637" y="9056"/>
                  </a:cubicBezTo>
                  <a:cubicBezTo>
                    <a:pt x="9653" y="8973"/>
                    <a:pt x="9662" y="8890"/>
                    <a:pt x="9662" y="8799"/>
                  </a:cubicBezTo>
                  <a:cubicBezTo>
                    <a:pt x="9670" y="8803"/>
                    <a:pt x="9680" y="8805"/>
                    <a:pt x="9691" y="8805"/>
                  </a:cubicBezTo>
                  <a:cubicBezTo>
                    <a:pt x="9719" y="8805"/>
                    <a:pt x="9749" y="8790"/>
                    <a:pt x="9761" y="8766"/>
                  </a:cubicBezTo>
                  <a:cubicBezTo>
                    <a:pt x="9802" y="8700"/>
                    <a:pt x="9794" y="8617"/>
                    <a:pt x="9794" y="8542"/>
                  </a:cubicBezTo>
                  <a:cubicBezTo>
                    <a:pt x="9786" y="8476"/>
                    <a:pt x="9786" y="8410"/>
                    <a:pt x="9786" y="8352"/>
                  </a:cubicBezTo>
                  <a:cubicBezTo>
                    <a:pt x="9794" y="8285"/>
                    <a:pt x="9794" y="8219"/>
                    <a:pt x="9794" y="8153"/>
                  </a:cubicBezTo>
                  <a:cubicBezTo>
                    <a:pt x="9802" y="8111"/>
                    <a:pt x="9811" y="8070"/>
                    <a:pt x="9811" y="8028"/>
                  </a:cubicBezTo>
                  <a:cubicBezTo>
                    <a:pt x="9902" y="7937"/>
                    <a:pt x="9968" y="7821"/>
                    <a:pt x="9993" y="7689"/>
                  </a:cubicBezTo>
                  <a:cubicBezTo>
                    <a:pt x="10026" y="7490"/>
                    <a:pt x="9993" y="7291"/>
                    <a:pt x="9960" y="7084"/>
                  </a:cubicBezTo>
                  <a:cubicBezTo>
                    <a:pt x="9935" y="6860"/>
                    <a:pt x="9968" y="6645"/>
                    <a:pt x="10001" y="6429"/>
                  </a:cubicBezTo>
                  <a:cubicBezTo>
                    <a:pt x="10043" y="6206"/>
                    <a:pt x="10067" y="5982"/>
                    <a:pt x="10092" y="5758"/>
                  </a:cubicBezTo>
                  <a:cubicBezTo>
                    <a:pt x="10175" y="4863"/>
                    <a:pt x="10150" y="3952"/>
                    <a:pt x="10009" y="3057"/>
                  </a:cubicBezTo>
                  <a:cubicBezTo>
                    <a:pt x="9943" y="2643"/>
                    <a:pt x="9852" y="2220"/>
                    <a:pt x="9653" y="1847"/>
                  </a:cubicBezTo>
                  <a:cubicBezTo>
                    <a:pt x="9488" y="1524"/>
                    <a:pt x="9222" y="1209"/>
                    <a:pt x="8883" y="1060"/>
                  </a:cubicBezTo>
                  <a:cubicBezTo>
                    <a:pt x="8793" y="1024"/>
                    <a:pt x="8695" y="1003"/>
                    <a:pt x="8598" y="1003"/>
                  </a:cubicBezTo>
                  <a:cubicBezTo>
                    <a:pt x="8517" y="1003"/>
                    <a:pt x="8436" y="1018"/>
                    <a:pt x="8361" y="1052"/>
                  </a:cubicBezTo>
                  <a:cubicBezTo>
                    <a:pt x="8212" y="1110"/>
                    <a:pt x="8096" y="1234"/>
                    <a:pt x="8013" y="1367"/>
                  </a:cubicBezTo>
                  <a:cubicBezTo>
                    <a:pt x="7789" y="1698"/>
                    <a:pt x="7723" y="2113"/>
                    <a:pt x="7656" y="2494"/>
                  </a:cubicBezTo>
                  <a:cubicBezTo>
                    <a:pt x="7582" y="2916"/>
                    <a:pt x="7507" y="3347"/>
                    <a:pt x="7267" y="3712"/>
                  </a:cubicBezTo>
                  <a:cubicBezTo>
                    <a:pt x="7159" y="3886"/>
                    <a:pt x="7010" y="4010"/>
                    <a:pt x="6844" y="4126"/>
                  </a:cubicBezTo>
                  <a:cubicBezTo>
                    <a:pt x="6737" y="4209"/>
                    <a:pt x="6637" y="4292"/>
                    <a:pt x="6579" y="4408"/>
                  </a:cubicBezTo>
                  <a:cubicBezTo>
                    <a:pt x="6463" y="4391"/>
                    <a:pt x="6347" y="4391"/>
                    <a:pt x="6248" y="4383"/>
                  </a:cubicBezTo>
                  <a:lnTo>
                    <a:pt x="6107" y="4383"/>
                  </a:lnTo>
                  <a:lnTo>
                    <a:pt x="6107" y="4375"/>
                  </a:lnTo>
                  <a:lnTo>
                    <a:pt x="6107" y="4350"/>
                  </a:lnTo>
                  <a:cubicBezTo>
                    <a:pt x="6107" y="4341"/>
                    <a:pt x="6099" y="4333"/>
                    <a:pt x="6099" y="4333"/>
                  </a:cubicBezTo>
                  <a:cubicBezTo>
                    <a:pt x="6090" y="4333"/>
                    <a:pt x="6082" y="4333"/>
                    <a:pt x="6082" y="4341"/>
                  </a:cubicBezTo>
                  <a:lnTo>
                    <a:pt x="6074" y="4366"/>
                  </a:lnTo>
                  <a:cubicBezTo>
                    <a:pt x="6066" y="4375"/>
                    <a:pt x="6066" y="4375"/>
                    <a:pt x="6066" y="4383"/>
                  </a:cubicBezTo>
                  <a:lnTo>
                    <a:pt x="5933" y="4383"/>
                  </a:lnTo>
                  <a:cubicBezTo>
                    <a:pt x="5933" y="4358"/>
                    <a:pt x="5933" y="4341"/>
                    <a:pt x="5933" y="4325"/>
                  </a:cubicBezTo>
                  <a:cubicBezTo>
                    <a:pt x="5933" y="4308"/>
                    <a:pt x="5933" y="4283"/>
                    <a:pt x="5933" y="4267"/>
                  </a:cubicBezTo>
                  <a:cubicBezTo>
                    <a:pt x="5925" y="4259"/>
                    <a:pt x="5925" y="4250"/>
                    <a:pt x="5925" y="4242"/>
                  </a:cubicBezTo>
                  <a:cubicBezTo>
                    <a:pt x="5916" y="4217"/>
                    <a:pt x="5892" y="4201"/>
                    <a:pt x="5867" y="4201"/>
                  </a:cubicBezTo>
                  <a:cubicBezTo>
                    <a:pt x="5858" y="4201"/>
                    <a:pt x="5850" y="4209"/>
                    <a:pt x="5842" y="4217"/>
                  </a:cubicBezTo>
                  <a:cubicBezTo>
                    <a:pt x="5825" y="4225"/>
                    <a:pt x="5825" y="4242"/>
                    <a:pt x="5825" y="4250"/>
                  </a:cubicBezTo>
                  <a:cubicBezTo>
                    <a:pt x="5825" y="4259"/>
                    <a:pt x="5825" y="4267"/>
                    <a:pt x="5817" y="4275"/>
                  </a:cubicBezTo>
                  <a:cubicBezTo>
                    <a:pt x="5817" y="4300"/>
                    <a:pt x="5825" y="4317"/>
                    <a:pt x="5825" y="4341"/>
                  </a:cubicBezTo>
                  <a:cubicBezTo>
                    <a:pt x="5834" y="4350"/>
                    <a:pt x="5834" y="4366"/>
                    <a:pt x="5834" y="4383"/>
                  </a:cubicBezTo>
                  <a:lnTo>
                    <a:pt x="5560" y="4383"/>
                  </a:lnTo>
                  <a:cubicBezTo>
                    <a:pt x="5345" y="4383"/>
                    <a:pt x="5129" y="4375"/>
                    <a:pt x="4922" y="4341"/>
                  </a:cubicBezTo>
                  <a:cubicBezTo>
                    <a:pt x="4872" y="4333"/>
                    <a:pt x="4814" y="4317"/>
                    <a:pt x="4765" y="4308"/>
                  </a:cubicBezTo>
                  <a:cubicBezTo>
                    <a:pt x="4657" y="4184"/>
                    <a:pt x="4566" y="4043"/>
                    <a:pt x="4508" y="3886"/>
                  </a:cubicBezTo>
                  <a:cubicBezTo>
                    <a:pt x="4450" y="3703"/>
                    <a:pt x="4442" y="3513"/>
                    <a:pt x="4450" y="3331"/>
                  </a:cubicBezTo>
                  <a:cubicBezTo>
                    <a:pt x="4458" y="2949"/>
                    <a:pt x="4491" y="2568"/>
                    <a:pt x="4392" y="2195"/>
                  </a:cubicBezTo>
                  <a:cubicBezTo>
                    <a:pt x="4334" y="2005"/>
                    <a:pt x="4268" y="1823"/>
                    <a:pt x="4243" y="1624"/>
                  </a:cubicBezTo>
                  <a:cubicBezTo>
                    <a:pt x="4218" y="1433"/>
                    <a:pt x="4218" y="1243"/>
                    <a:pt x="4201" y="1052"/>
                  </a:cubicBezTo>
                  <a:cubicBezTo>
                    <a:pt x="4185" y="861"/>
                    <a:pt x="4168" y="671"/>
                    <a:pt x="4135" y="480"/>
                  </a:cubicBezTo>
                  <a:cubicBezTo>
                    <a:pt x="4119" y="340"/>
                    <a:pt x="4110" y="132"/>
                    <a:pt x="3986" y="41"/>
                  </a:cubicBezTo>
                  <a:cubicBezTo>
                    <a:pt x="3942" y="13"/>
                    <a:pt x="3896" y="0"/>
                    <a:pt x="3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5627200" y="1809325"/>
              <a:ext cx="10375" cy="11750"/>
            </a:xfrm>
            <a:custGeom>
              <a:rect b="b" l="l" r="r" t="t"/>
              <a:pathLst>
                <a:path extrusionOk="0" h="470" w="415">
                  <a:moveTo>
                    <a:pt x="379" y="1"/>
                  </a:moveTo>
                  <a:cubicBezTo>
                    <a:pt x="372" y="1"/>
                    <a:pt x="364" y="4"/>
                    <a:pt x="357" y="11"/>
                  </a:cubicBezTo>
                  <a:cubicBezTo>
                    <a:pt x="340" y="19"/>
                    <a:pt x="324" y="36"/>
                    <a:pt x="307" y="52"/>
                  </a:cubicBezTo>
                  <a:cubicBezTo>
                    <a:pt x="299" y="69"/>
                    <a:pt x="282" y="85"/>
                    <a:pt x="274" y="102"/>
                  </a:cubicBezTo>
                  <a:cubicBezTo>
                    <a:pt x="274" y="110"/>
                    <a:pt x="274" y="110"/>
                    <a:pt x="266" y="110"/>
                  </a:cubicBezTo>
                  <a:cubicBezTo>
                    <a:pt x="266" y="110"/>
                    <a:pt x="266" y="118"/>
                    <a:pt x="257" y="118"/>
                  </a:cubicBezTo>
                  <a:cubicBezTo>
                    <a:pt x="249" y="135"/>
                    <a:pt x="241" y="143"/>
                    <a:pt x="233" y="152"/>
                  </a:cubicBezTo>
                  <a:cubicBezTo>
                    <a:pt x="233" y="160"/>
                    <a:pt x="224" y="168"/>
                    <a:pt x="216" y="176"/>
                  </a:cubicBezTo>
                  <a:lnTo>
                    <a:pt x="208" y="193"/>
                  </a:lnTo>
                  <a:cubicBezTo>
                    <a:pt x="158" y="259"/>
                    <a:pt x="100" y="317"/>
                    <a:pt x="34" y="375"/>
                  </a:cubicBezTo>
                  <a:cubicBezTo>
                    <a:pt x="0" y="409"/>
                    <a:pt x="32" y="469"/>
                    <a:pt x="76" y="469"/>
                  </a:cubicBezTo>
                  <a:cubicBezTo>
                    <a:pt x="86" y="469"/>
                    <a:pt x="97" y="466"/>
                    <a:pt x="108" y="458"/>
                  </a:cubicBezTo>
                  <a:cubicBezTo>
                    <a:pt x="175" y="408"/>
                    <a:pt x="241" y="359"/>
                    <a:pt x="299" y="284"/>
                  </a:cubicBezTo>
                  <a:cubicBezTo>
                    <a:pt x="332" y="251"/>
                    <a:pt x="357" y="218"/>
                    <a:pt x="373" y="176"/>
                  </a:cubicBezTo>
                  <a:cubicBezTo>
                    <a:pt x="382" y="152"/>
                    <a:pt x="398" y="135"/>
                    <a:pt x="407" y="110"/>
                  </a:cubicBezTo>
                  <a:cubicBezTo>
                    <a:pt x="415" y="85"/>
                    <a:pt x="415" y="69"/>
                    <a:pt x="415" y="44"/>
                  </a:cubicBezTo>
                  <a:cubicBezTo>
                    <a:pt x="415" y="20"/>
                    <a:pt x="398" y="1"/>
                    <a:pt x="3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5634250" y="1812600"/>
              <a:ext cx="4575" cy="7250"/>
            </a:xfrm>
            <a:custGeom>
              <a:rect b="b" l="l" r="r" t="t"/>
              <a:pathLst>
                <a:path extrusionOk="0" h="290" w="183">
                  <a:moveTo>
                    <a:pt x="157" y="1"/>
                  </a:moveTo>
                  <a:cubicBezTo>
                    <a:pt x="149" y="1"/>
                    <a:pt x="139" y="6"/>
                    <a:pt x="133" y="12"/>
                  </a:cubicBezTo>
                  <a:cubicBezTo>
                    <a:pt x="133" y="12"/>
                    <a:pt x="125" y="21"/>
                    <a:pt x="116" y="29"/>
                  </a:cubicBezTo>
                  <a:cubicBezTo>
                    <a:pt x="108" y="37"/>
                    <a:pt x="100" y="45"/>
                    <a:pt x="100" y="62"/>
                  </a:cubicBezTo>
                  <a:cubicBezTo>
                    <a:pt x="83" y="79"/>
                    <a:pt x="75" y="95"/>
                    <a:pt x="67" y="112"/>
                  </a:cubicBezTo>
                  <a:cubicBezTo>
                    <a:pt x="58" y="128"/>
                    <a:pt x="50" y="153"/>
                    <a:pt x="42" y="170"/>
                  </a:cubicBezTo>
                  <a:lnTo>
                    <a:pt x="9" y="219"/>
                  </a:lnTo>
                  <a:cubicBezTo>
                    <a:pt x="0" y="244"/>
                    <a:pt x="9" y="269"/>
                    <a:pt x="25" y="286"/>
                  </a:cubicBezTo>
                  <a:cubicBezTo>
                    <a:pt x="32" y="288"/>
                    <a:pt x="39" y="289"/>
                    <a:pt x="45" y="289"/>
                  </a:cubicBezTo>
                  <a:cubicBezTo>
                    <a:pt x="62" y="289"/>
                    <a:pt x="77" y="281"/>
                    <a:pt x="83" y="269"/>
                  </a:cubicBezTo>
                  <a:cubicBezTo>
                    <a:pt x="108" y="228"/>
                    <a:pt x="125" y="186"/>
                    <a:pt x="141" y="153"/>
                  </a:cubicBezTo>
                  <a:lnTo>
                    <a:pt x="166" y="95"/>
                  </a:lnTo>
                  <a:cubicBezTo>
                    <a:pt x="166" y="87"/>
                    <a:pt x="174" y="79"/>
                    <a:pt x="174" y="62"/>
                  </a:cubicBezTo>
                  <a:cubicBezTo>
                    <a:pt x="174" y="54"/>
                    <a:pt x="183" y="45"/>
                    <a:pt x="183" y="37"/>
                  </a:cubicBezTo>
                  <a:cubicBezTo>
                    <a:pt x="183" y="21"/>
                    <a:pt x="174" y="12"/>
                    <a:pt x="166" y="4"/>
                  </a:cubicBezTo>
                  <a:cubicBezTo>
                    <a:pt x="164" y="2"/>
                    <a:pt x="160" y="1"/>
                    <a:pt x="1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5662825" y="1831175"/>
              <a:ext cx="7475" cy="8925"/>
            </a:xfrm>
            <a:custGeom>
              <a:rect b="b" l="l" r="r" t="t"/>
              <a:pathLst>
                <a:path extrusionOk="0" h="357" w="299">
                  <a:moveTo>
                    <a:pt x="262" y="0"/>
                  </a:moveTo>
                  <a:cubicBezTo>
                    <a:pt x="255" y="0"/>
                    <a:pt x="248" y="2"/>
                    <a:pt x="241" y="7"/>
                  </a:cubicBezTo>
                  <a:cubicBezTo>
                    <a:pt x="216" y="15"/>
                    <a:pt x="200" y="40"/>
                    <a:pt x="183" y="56"/>
                  </a:cubicBezTo>
                  <a:cubicBezTo>
                    <a:pt x="166" y="73"/>
                    <a:pt x="158" y="81"/>
                    <a:pt x="150" y="98"/>
                  </a:cubicBezTo>
                  <a:cubicBezTo>
                    <a:pt x="142" y="98"/>
                    <a:pt x="142" y="98"/>
                    <a:pt x="142" y="106"/>
                  </a:cubicBezTo>
                  <a:cubicBezTo>
                    <a:pt x="133" y="106"/>
                    <a:pt x="133" y="114"/>
                    <a:pt x="125" y="123"/>
                  </a:cubicBezTo>
                  <a:cubicBezTo>
                    <a:pt x="117" y="131"/>
                    <a:pt x="108" y="148"/>
                    <a:pt x="100" y="156"/>
                  </a:cubicBezTo>
                  <a:cubicBezTo>
                    <a:pt x="92" y="164"/>
                    <a:pt x="92" y="172"/>
                    <a:pt x="84" y="172"/>
                  </a:cubicBezTo>
                  <a:cubicBezTo>
                    <a:pt x="84" y="172"/>
                    <a:pt x="84" y="181"/>
                    <a:pt x="84" y="181"/>
                  </a:cubicBezTo>
                  <a:cubicBezTo>
                    <a:pt x="67" y="206"/>
                    <a:pt x="42" y="222"/>
                    <a:pt x="26" y="247"/>
                  </a:cubicBezTo>
                  <a:cubicBezTo>
                    <a:pt x="9" y="272"/>
                    <a:pt x="1" y="313"/>
                    <a:pt x="26" y="338"/>
                  </a:cubicBezTo>
                  <a:cubicBezTo>
                    <a:pt x="38" y="351"/>
                    <a:pt x="55" y="357"/>
                    <a:pt x="71" y="357"/>
                  </a:cubicBezTo>
                  <a:cubicBezTo>
                    <a:pt x="88" y="357"/>
                    <a:pt x="104" y="351"/>
                    <a:pt x="117" y="338"/>
                  </a:cubicBezTo>
                  <a:cubicBezTo>
                    <a:pt x="158" y="297"/>
                    <a:pt x="200" y="247"/>
                    <a:pt x="233" y="197"/>
                  </a:cubicBezTo>
                  <a:cubicBezTo>
                    <a:pt x="266" y="148"/>
                    <a:pt x="291" y="98"/>
                    <a:pt x="299" y="40"/>
                  </a:cubicBezTo>
                  <a:cubicBezTo>
                    <a:pt x="299" y="16"/>
                    <a:pt x="281" y="0"/>
                    <a:pt x="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5670275" y="1831950"/>
              <a:ext cx="5425" cy="8600"/>
            </a:xfrm>
            <a:custGeom>
              <a:rect b="b" l="l" r="r" t="t"/>
              <a:pathLst>
                <a:path extrusionOk="0" h="344" w="217">
                  <a:moveTo>
                    <a:pt x="200" y="1"/>
                  </a:moveTo>
                  <a:cubicBezTo>
                    <a:pt x="192" y="1"/>
                    <a:pt x="175" y="1"/>
                    <a:pt x="167" y="9"/>
                  </a:cubicBezTo>
                  <a:cubicBezTo>
                    <a:pt x="150" y="25"/>
                    <a:pt x="134" y="50"/>
                    <a:pt x="117" y="67"/>
                  </a:cubicBezTo>
                  <a:cubicBezTo>
                    <a:pt x="109" y="92"/>
                    <a:pt x="92" y="117"/>
                    <a:pt x="84" y="133"/>
                  </a:cubicBezTo>
                  <a:cubicBezTo>
                    <a:pt x="59" y="183"/>
                    <a:pt x="34" y="224"/>
                    <a:pt x="18" y="274"/>
                  </a:cubicBezTo>
                  <a:cubicBezTo>
                    <a:pt x="1" y="291"/>
                    <a:pt x="9" y="324"/>
                    <a:pt x="34" y="340"/>
                  </a:cubicBezTo>
                  <a:cubicBezTo>
                    <a:pt x="40" y="342"/>
                    <a:pt x="47" y="343"/>
                    <a:pt x="54" y="343"/>
                  </a:cubicBezTo>
                  <a:cubicBezTo>
                    <a:pt x="74" y="343"/>
                    <a:pt x="94" y="334"/>
                    <a:pt x="100" y="315"/>
                  </a:cubicBezTo>
                  <a:cubicBezTo>
                    <a:pt x="125" y="274"/>
                    <a:pt x="142" y="233"/>
                    <a:pt x="167" y="183"/>
                  </a:cubicBezTo>
                  <a:cubicBezTo>
                    <a:pt x="175" y="158"/>
                    <a:pt x="192" y="133"/>
                    <a:pt x="200" y="108"/>
                  </a:cubicBezTo>
                  <a:cubicBezTo>
                    <a:pt x="208" y="83"/>
                    <a:pt x="208" y="67"/>
                    <a:pt x="216" y="42"/>
                  </a:cubicBezTo>
                  <a:cubicBezTo>
                    <a:pt x="216" y="25"/>
                    <a:pt x="216" y="9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5677325" y="1829375"/>
              <a:ext cx="4375" cy="7625"/>
            </a:xfrm>
            <a:custGeom>
              <a:rect b="b" l="l" r="r" t="t"/>
              <a:pathLst>
                <a:path extrusionOk="0" h="305" w="175">
                  <a:moveTo>
                    <a:pt x="128" y="1"/>
                  </a:moveTo>
                  <a:cubicBezTo>
                    <a:pt x="117" y="1"/>
                    <a:pt x="106" y="9"/>
                    <a:pt x="100" y="21"/>
                  </a:cubicBezTo>
                  <a:cubicBezTo>
                    <a:pt x="92" y="37"/>
                    <a:pt x="84" y="54"/>
                    <a:pt x="75" y="70"/>
                  </a:cubicBezTo>
                  <a:cubicBezTo>
                    <a:pt x="67" y="79"/>
                    <a:pt x="59" y="95"/>
                    <a:pt x="50" y="112"/>
                  </a:cubicBezTo>
                  <a:cubicBezTo>
                    <a:pt x="42" y="137"/>
                    <a:pt x="34" y="153"/>
                    <a:pt x="26" y="178"/>
                  </a:cubicBezTo>
                  <a:cubicBezTo>
                    <a:pt x="26" y="195"/>
                    <a:pt x="17" y="211"/>
                    <a:pt x="9" y="228"/>
                  </a:cubicBezTo>
                  <a:cubicBezTo>
                    <a:pt x="1" y="261"/>
                    <a:pt x="26" y="302"/>
                    <a:pt x="59" y="302"/>
                  </a:cubicBezTo>
                  <a:cubicBezTo>
                    <a:pt x="64" y="304"/>
                    <a:pt x="70" y="305"/>
                    <a:pt x="76" y="305"/>
                  </a:cubicBezTo>
                  <a:cubicBezTo>
                    <a:pt x="102" y="305"/>
                    <a:pt x="126" y="288"/>
                    <a:pt x="133" y="261"/>
                  </a:cubicBezTo>
                  <a:cubicBezTo>
                    <a:pt x="150" y="186"/>
                    <a:pt x="175" y="112"/>
                    <a:pt x="166" y="37"/>
                  </a:cubicBezTo>
                  <a:cubicBezTo>
                    <a:pt x="166" y="21"/>
                    <a:pt x="158" y="4"/>
                    <a:pt x="142" y="4"/>
                  </a:cubicBezTo>
                  <a:cubicBezTo>
                    <a:pt x="137" y="2"/>
                    <a:pt x="133" y="1"/>
                    <a:pt x="1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5735700" y="1745250"/>
              <a:ext cx="5250" cy="19825"/>
            </a:xfrm>
            <a:custGeom>
              <a:rect b="b" l="l" r="r" t="t"/>
              <a:pathLst>
                <a:path extrusionOk="0" h="793" w="210">
                  <a:moveTo>
                    <a:pt x="46" y="0"/>
                  </a:moveTo>
                  <a:cubicBezTo>
                    <a:pt x="22" y="0"/>
                    <a:pt x="1" y="18"/>
                    <a:pt x="10" y="47"/>
                  </a:cubicBezTo>
                  <a:cubicBezTo>
                    <a:pt x="44" y="188"/>
                    <a:pt x="68" y="320"/>
                    <a:pt x="77" y="461"/>
                  </a:cubicBezTo>
                  <a:cubicBezTo>
                    <a:pt x="77" y="527"/>
                    <a:pt x="85" y="602"/>
                    <a:pt x="77" y="668"/>
                  </a:cubicBezTo>
                  <a:cubicBezTo>
                    <a:pt x="77" y="718"/>
                    <a:pt x="60" y="792"/>
                    <a:pt x="126" y="792"/>
                  </a:cubicBezTo>
                  <a:cubicBezTo>
                    <a:pt x="160" y="792"/>
                    <a:pt x="193" y="759"/>
                    <a:pt x="201" y="726"/>
                  </a:cubicBezTo>
                  <a:cubicBezTo>
                    <a:pt x="209" y="701"/>
                    <a:pt x="209" y="668"/>
                    <a:pt x="209" y="643"/>
                  </a:cubicBezTo>
                  <a:cubicBezTo>
                    <a:pt x="209" y="577"/>
                    <a:pt x="201" y="502"/>
                    <a:pt x="193" y="428"/>
                  </a:cubicBezTo>
                  <a:cubicBezTo>
                    <a:pt x="176" y="295"/>
                    <a:pt x="143" y="163"/>
                    <a:pt x="93" y="30"/>
                  </a:cubicBezTo>
                  <a:cubicBezTo>
                    <a:pt x="83" y="9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5739950" y="1739050"/>
              <a:ext cx="6800" cy="15275"/>
            </a:xfrm>
            <a:custGeom>
              <a:rect b="b" l="l" r="r" t="t"/>
              <a:pathLst>
                <a:path extrusionOk="0" h="611" w="272">
                  <a:moveTo>
                    <a:pt x="115" y="1"/>
                  </a:moveTo>
                  <a:cubicBezTo>
                    <a:pt x="104" y="1"/>
                    <a:pt x="92" y="4"/>
                    <a:pt x="81" y="13"/>
                  </a:cubicBezTo>
                  <a:cubicBezTo>
                    <a:pt x="56" y="30"/>
                    <a:pt x="31" y="71"/>
                    <a:pt x="56" y="96"/>
                  </a:cubicBezTo>
                  <a:cubicBezTo>
                    <a:pt x="72" y="129"/>
                    <a:pt x="89" y="154"/>
                    <a:pt x="106" y="179"/>
                  </a:cubicBezTo>
                  <a:cubicBezTo>
                    <a:pt x="106" y="187"/>
                    <a:pt x="114" y="195"/>
                    <a:pt x="114" y="195"/>
                  </a:cubicBezTo>
                  <a:cubicBezTo>
                    <a:pt x="114" y="204"/>
                    <a:pt x="114" y="212"/>
                    <a:pt x="122" y="220"/>
                  </a:cubicBezTo>
                  <a:cubicBezTo>
                    <a:pt x="122" y="228"/>
                    <a:pt x="130" y="245"/>
                    <a:pt x="130" y="262"/>
                  </a:cubicBezTo>
                  <a:cubicBezTo>
                    <a:pt x="139" y="270"/>
                    <a:pt x="139" y="286"/>
                    <a:pt x="139" y="303"/>
                  </a:cubicBezTo>
                  <a:cubicBezTo>
                    <a:pt x="122" y="245"/>
                    <a:pt x="97" y="187"/>
                    <a:pt x="72" y="129"/>
                  </a:cubicBezTo>
                  <a:cubicBezTo>
                    <a:pt x="67" y="118"/>
                    <a:pt x="57" y="114"/>
                    <a:pt x="47" y="114"/>
                  </a:cubicBezTo>
                  <a:cubicBezTo>
                    <a:pt x="25" y="114"/>
                    <a:pt x="1" y="134"/>
                    <a:pt x="6" y="162"/>
                  </a:cubicBezTo>
                  <a:cubicBezTo>
                    <a:pt x="31" y="228"/>
                    <a:pt x="48" y="303"/>
                    <a:pt x="56" y="378"/>
                  </a:cubicBezTo>
                  <a:cubicBezTo>
                    <a:pt x="64" y="411"/>
                    <a:pt x="72" y="444"/>
                    <a:pt x="72" y="477"/>
                  </a:cubicBezTo>
                  <a:cubicBezTo>
                    <a:pt x="81" y="518"/>
                    <a:pt x="81" y="568"/>
                    <a:pt x="106" y="601"/>
                  </a:cubicBezTo>
                  <a:cubicBezTo>
                    <a:pt x="115" y="608"/>
                    <a:pt x="125" y="610"/>
                    <a:pt x="134" y="610"/>
                  </a:cubicBezTo>
                  <a:cubicBezTo>
                    <a:pt x="148" y="610"/>
                    <a:pt x="162" y="603"/>
                    <a:pt x="172" y="593"/>
                  </a:cubicBezTo>
                  <a:cubicBezTo>
                    <a:pt x="188" y="576"/>
                    <a:pt x="188" y="543"/>
                    <a:pt x="188" y="527"/>
                  </a:cubicBezTo>
                  <a:cubicBezTo>
                    <a:pt x="188" y="502"/>
                    <a:pt x="188" y="485"/>
                    <a:pt x="180" y="460"/>
                  </a:cubicBezTo>
                  <a:lnTo>
                    <a:pt x="180" y="452"/>
                  </a:lnTo>
                  <a:cubicBezTo>
                    <a:pt x="191" y="463"/>
                    <a:pt x="201" y="467"/>
                    <a:pt x="211" y="467"/>
                  </a:cubicBezTo>
                  <a:cubicBezTo>
                    <a:pt x="224" y="467"/>
                    <a:pt x="237" y="458"/>
                    <a:pt x="246" y="444"/>
                  </a:cubicBezTo>
                  <a:cubicBezTo>
                    <a:pt x="271" y="419"/>
                    <a:pt x="271" y="378"/>
                    <a:pt x="271" y="336"/>
                  </a:cubicBezTo>
                  <a:cubicBezTo>
                    <a:pt x="271" y="303"/>
                    <a:pt x="271" y="262"/>
                    <a:pt x="255" y="228"/>
                  </a:cubicBezTo>
                  <a:cubicBezTo>
                    <a:pt x="238" y="154"/>
                    <a:pt x="213" y="88"/>
                    <a:pt x="172" y="30"/>
                  </a:cubicBezTo>
                  <a:cubicBezTo>
                    <a:pt x="156" y="13"/>
                    <a:pt x="136" y="1"/>
                    <a:pt x="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5628025" y="1846400"/>
              <a:ext cx="13700" cy="16650"/>
            </a:xfrm>
            <a:custGeom>
              <a:rect b="b" l="l" r="r" t="t"/>
              <a:pathLst>
                <a:path extrusionOk="0" h="666" w="548">
                  <a:moveTo>
                    <a:pt x="490" y="0"/>
                  </a:moveTo>
                  <a:cubicBezTo>
                    <a:pt x="465" y="0"/>
                    <a:pt x="447" y="17"/>
                    <a:pt x="440" y="44"/>
                  </a:cubicBezTo>
                  <a:cubicBezTo>
                    <a:pt x="415" y="94"/>
                    <a:pt x="398" y="143"/>
                    <a:pt x="365" y="193"/>
                  </a:cubicBezTo>
                  <a:cubicBezTo>
                    <a:pt x="340" y="243"/>
                    <a:pt x="307" y="293"/>
                    <a:pt x="274" y="326"/>
                  </a:cubicBezTo>
                  <a:cubicBezTo>
                    <a:pt x="233" y="375"/>
                    <a:pt x="200" y="417"/>
                    <a:pt x="150" y="450"/>
                  </a:cubicBezTo>
                  <a:cubicBezTo>
                    <a:pt x="108" y="491"/>
                    <a:pt x="59" y="533"/>
                    <a:pt x="26" y="583"/>
                  </a:cubicBezTo>
                  <a:cubicBezTo>
                    <a:pt x="1" y="616"/>
                    <a:pt x="34" y="665"/>
                    <a:pt x="75" y="665"/>
                  </a:cubicBezTo>
                  <a:cubicBezTo>
                    <a:pt x="142" y="665"/>
                    <a:pt x="216" y="624"/>
                    <a:pt x="266" y="583"/>
                  </a:cubicBezTo>
                  <a:cubicBezTo>
                    <a:pt x="316" y="533"/>
                    <a:pt x="365" y="483"/>
                    <a:pt x="407" y="433"/>
                  </a:cubicBezTo>
                  <a:cubicBezTo>
                    <a:pt x="481" y="326"/>
                    <a:pt x="523" y="201"/>
                    <a:pt x="539" y="69"/>
                  </a:cubicBezTo>
                  <a:cubicBezTo>
                    <a:pt x="548" y="44"/>
                    <a:pt x="531" y="11"/>
                    <a:pt x="506" y="3"/>
                  </a:cubicBezTo>
                  <a:cubicBezTo>
                    <a:pt x="500" y="1"/>
                    <a:pt x="49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5614400" y="1856350"/>
              <a:ext cx="10750" cy="13150"/>
            </a:xfrm>
            <a:custGeom>
              <a:rect b="b" l="l" r="r" t="t"/>
              <a:pathLst>
                <a:path extrusionOk="0" h="526" w="430">
                  <a:moveTo>
                    <a:pt x="356" y="1"/>
                  </a:moveTo>
                  <a:cubicBezTo>
                    <a:pt x="322" y="1"/>
                    <a:pt x="296" y="23"/>
                    <a:pt x="289" y="52"/>
                  </a:cubicBezTo>
                  <a:cubicBezTo>
                    <a:pt x="281" y="69"/>
                    <a:pt x="281" y="77"/>
                    <a:pt x="272" y="85"/>
                  </a:cubicBezTo>
                  <a:cubicBezTo>
                    <a:pt x="272" y="85"/>
                    <a:pt x="272" y="85"/>
                    <a:pt x="272" y="93"/>
                  </a:cubicBezTo>
                  <a:cubicBezTo>
                    <a:pt x="272" y="93"/>
                    <a:pt x="264" y="102"/>
                    <a:pt x="264" y="102"/>
                  </a:cubicBezTo>
                  <a:cubicBezTo>
                    <a:pt x="256" y="118"/>
                    <a:pt x="247" y="143"/>
                    <a:pt x="239" y="160"/>
                  </a:cubicBezTo>
                  <a:cubicBezTo>
                    <a:pt x="214" y="193"/>
                    <a:pt x="198" y="234"/>
                    <a:pt x="165" y="267"/>
                  </a:cubicBezTo>
                  <a:cubicBezTo>
                    <a:pt x="165" y="276"/>
                    <a:pt x="156" y="284"/>
                    <a:pt x="148" y="292"/>
                  </a:cubicBezTo>
                  <a:cubicBezTo>
                    <a:pt x="148" y="292"/>
                    <a:pt x="148" y="292"/>
                    <a:pt x="140" y="301"/>
                  </a:cubicBezTo>
                  <a:cubicBezTo>
                    <a:pt x="140" y="301"/>
                    <a:pt x="140" y="309"/>
                    <a:pt x="140" y="309"/>
                  </a:cubicBezTo>
                  <a:cubicBezTo>
                    <a:pt x="123" y="325"/>
                    <a:pt x="107" y="334"/>
                    <a:pt x="98" y="350"/>
                  </a:cubicBezTo>
                  <a:cubicBezTo>
                    <a:pt x="65" y="392"/>
                    <a:pt x="40" y="417"/>
                    <a:pt x="15" y="458"/>
                  </a:cubicBezTo>
                  <a:cubicBezTo>
                    <a:pt x="0" y="488"/>
                    <a:pt x="27" y="525"/>
                    <a:pt x="57" y="525"/>
                  </a:cubicBezTo>
                  <a:cubicBezTo>
                    <a:pt x="59" y="525"/>
                    <a:pt x="62" y="525"/>
                    <a:pt x="65" y="524"/>
                  </a:cubicBezTo>
                  <a:cubicBezTo>
                    <a:pt x="156" y="499"/>
                    <a:pt x="239" y="417"/>
                    <a:pt x="289" y="342"/>
                  </a:cubicBezTo>
                  <a:cubicBezTo>
                    <a:pt x="347" y="267"/>
                    <a:pt x="388" y="176"/>
                    <a:pt x="413" y="93"/>
                  </a:cubicBezTo>
                  <a:cubicBezTo>
                    <a:pt x="430" y="60"/>
                    <a:pt x="405" y="11"/>
                    <a:pt x="372" y="2"/>
                  </a:cubicBezTo>
                  <a:cubicBezTo>
                    <a:pt x="366" y="1"/>
                    <a:pt x="361" y="1"/>
                    <a:pt x="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5604100" y="1860900"/>
              <a:ext cx="12575" cy="11575"/>
            </a:xfrm>
            <a:custGeom>
              <a:rect b="b" l="l" r="r" t="t"/>
              <a:pathLst>
                <a:path extrusionOk="0" h="463" w="503">
                  <a:moveTo>
                    <a:pt x="443" y="0"/>
                  </a:moveTo>
                  <a:cubicBezTo>
                    <a:pt x="430" y="0"/>
                    <a:pt x="415" y="7"/>
                    <a:pt x="403" y="19"/>
                  </a:cubicBezTo>
                  <a:cubicBezTo>
                    <a:pt x="345" y="85"/>
                    <a:pt x="278" y="143"/>
                    <a:pt x="212" y="210"/>
                  </a:cubicBezTo>
                  <a:cubicBezTo>
                    <a:pt x="179" y="235"/>
                    <a:pt x="146" y="268"/>
                    <a:pt x="113" y="301"/>
                  </a:cubicBezTo>
                  <a:cubicBezTo>
                    <a:pt x="79" y="326"/>
                    <a:pt x="55" y="359"/>
                    <a:pt x="21" y="400"/>
                  </a:cubicBezTo>
                  <a:cubicBezTo>
                    <a:pt x="1" y="428"/>
                    <a:pt x="21" y="462"/>
                    <a:pt x="48" y="462"/>
                  </a:cubicBezTo>
                  <a:cubicBezTo>
                    <a:pt x="53" y="462"/>
                    <a:pt x="58" y="461"/>
                    <a:pt x="63" y="458"/>
                  </a:cubicBezTo>
                  <a:cubicBezTo>
                    <a:pt x="229" y="367"/>
                    <a:pt x="361" y="226"/>
                    <a:pt x="477" y="94"/>
                  </a:cubicBezTo>
                  <a:cubicBezTo>
                    <a:pt x="494" y="69"/>
                    <a:pt x="502" y="36"/>
                    <a:pt x="477" y="19"/>
                  </a:cubicBezTo>
                  <a:cubicBezTo>
                    <a:pt x="469" y="7"/>
                    <a:pt x="456" y="0"/>
                    <a:pt x="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5555325" y="1855775"/>
              <a:ext cx="2925" cy="9800"/>
            </a:xfrm>
            <a:custGeom>
              <a:rect b="b" l="l" r="r" t="t"/>
              <a:pathLst>
                <a:path extrusionOk="0" h="392" w="117">
                  <a:moveTo>
                    <a:pt x="59" y="0"/>
                  </a:moveTo>
                  <a:cubicBezTo>
                    <a:pt x="25" y="9"/>
                    <a:pt x="1" y="25"/>
                    <a:pt x="1" y="58"/>
                  </a:cubicBezTo>
                  <a:cubicBezTo>
                    <a:pt x="1" y="108"/>
                    <a:pt x="1" y="166"/>
                    <a:pt x="1" y="216"/>
                  </a:cubicBezTo>
                  <a:cubicBezTo>
                    <a:pt x="1" y="224"/>
                    <a:pt x="1" y="241"/>
                    <a:pt x="1" y="257"/>
                  </a:cubicBezTo>
                  <a:cubicBezTo>
                    <a:pt x="1" y="266"/>
                    <a:pt x="9" y="266"/>
                    <a:pt x="9" y="274"/>
                  </a:cubicBezTo>
                  <a:cubicBezTo>
                    <a:pt x="9" y="277"/>
                    <a:pt x="9" y="282"/>
                    <a:pt x="9" y="282"/>
                  </a:cubicBezTo>
                  <a:cubicBezTo>
                    <a:pt x="9" y="299"/>
                    <a:pt x="9" y="307"/>
                    <a:pt x="9" y="324"/>
                  </a:cubicBezTo>
                  <a:cubicBezTo>
                    <a:pt x="9" y="332"/>
                    <a:pt x="9" y="340"/>
                    <a:pt x="9" y="348"/>
                  </a:cubicBezTo>
                  <a:cubicBezTo>
                    <a:pt x="17" y="357"/>
                    <a:pt x="17" y="365"/>
                    <a:pt x="25" y="373"/>
                  </a:cubicBezTo>
                  <a:cubicBezTo>
                    <a:pt x="34" y="386"/>
                    <a:pt x="48" y="392"/>
                    <a:pt x="63" y="392"/>
                  </a:cubicBezTo>
                  <a:cubicBezTo>
                    <a:pt x="77" y="392"/>
                    <a:pt x="92" y="386"/>
                    <a:pt x="100" y="373"/>
                  </a:cubicBezTo>
                  <a:lnTo>
                    <a:pt x="108" y="357"/>
                  </a:lnTo>
                  <a:cubicBezTo>
                    <a:pt x="108" y="348"/>
                    <a:pt x="108" y="332"/>
                    <a:pt x="108" y="324"/>
                  </a:cubicBezTo>
                  <a:cubicBezTo>
                    <a:pt x="108" y="315"/>
                    <a:pt x="117" y="299"/>
                    <a:pt x="117" y="290"/>
                  </a:cubicBezTo>
                  <a:cubicBezTo>
                    <a:pt x="117" y="290"/>
                    <a:pt x="117" y="278"/>
                    <a:pt x="117" y="274"/>
                  </a:cubicBezTo>
                  <a:cubicBezTo>
                    <a:pt x="117" y="274"/>
                    <a:pt x="117" y="266"/>
                    <a:pt x="117" y="257"/>
                  </a:cubicBezTo>
                  <a:cubicBezTo>
                    <a:pt x="117" y="241"/>
                    <a:pt x="117" y="224"/>
                    <a:pt x="117" y="216"/>
                  </a:cubicBezTo>
                  <a:cubicBezTo>
                    <a:pt x="117" y="158"/>
                    <a:pt x="117" y="108"/>
                    <a:pt x="117" y="58"/>
                  </a:cubicBezTo>
                  <a:cubicBezTo>
                    <a:pt x="117" y="34"/>
                    <a:pt x="92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5560925" y="1857025"/>
              <a:ext cx="3125" cy="5825"/>
            </a:xfrm>
            <a:custGeom>
              <a:rect b="b" l="l" r="r" t="t"/>
              <a:pathLst>
                <a:path extrusionOk="0" h="233" w="125">
                  <a:moveTo>
                    <a:pt x="83" y="0"/>
                  </a:moveTo>
                  <a:cubicBezTo>
                    <a:pt x="67" y="0"/>
                    <a:pt x="50" y="0"/>
                    <a:pt x="42" y="8"/>
                  </a:cubicBezTo>
                  <a:cubicBezTo>
                    <a:pt x="25" y="17"/>
                    <a:pt x="17" y="25"/>
                    <a:pt x="9" y="42"/>
                  </a:cubicBezTo>
                  <a:cubicBezTo>
                    <a:pt x="9" y="50"/>
                    <a:pt x="9" y="58"/>
                    <a:pt x="9" y="75"/>
                  </a:cubicBezTo>
                  <a:cubicBezTo>
                    <a:pt x="9" y="75"/>
                    <a:pt x="0" y="83"/>
                    <a:pt x="0" y="91"/>
                  </a:cubicBezTo>
                  <a:cubicBezTo>
                    <a:pt x="0" y="100"/>
                    <a:pt x="9" y="100"/>
                    <a:pt x="9" y="108"/>
                  </a:cubicBezTo>
                  <a:lnTo>
                    <a:pt x="9" y="116"/>
                  </a:lnTo>
                  <a:lnTo>
                    <a:pt x="9" y="158"/>
                  </a:lnTo>
                  <a:lnTo>
                    <a:pt x="9" y="174"/>
                  </a:lnTo>
                  <a:cubicBezTo>
                    <a:pt x="9" y="191"/>
                    <a:pt x="9" y="199"/>
                    <a:pt x="9" y="207"/>
                  </a:cubicBezTo>
                  <a:cubicBezTo>
                    <a:pt x="17" y="224"/>
                    <a:pt x="25" y="232"/>
                    <a:pt x="42" y="232"/>
                  </a:cubicBezTo>
                  <a:cubicBezTo>
                    <a:pt x="58" y="232"/>
                    <a:pt x="67" y="224"/>
                    <a:pt x="75" y="216"/>
                  </a:cubicBezTo>
                  <a:cubicBezTo>
                    <a:pt x="83" y="207"/>
                    <a:pt x="83" y="199"/>
                    <a:pt x="91" y="191"/>
                  </a:cubicBezTo>
                  <a:cubicBezTo>
                    <a:pt x="91" y="182"/>
                    <a:pt x="91" y="174"/>
                    <a:pt x="100" y="166"/>
                  </a:cubicBezTo>
                  <a:cubicBezTo>
                    <a:pt x="100" y="158"/>
                    <a:pt x="100" y="141"/>
                    <a:pt x="108" y="133"/>
                  </a:cubicBezTo>
                  <a:cubicBezTo>
                    <a:pt x="116" y="116"/>
                    <a:pt x="116" y="108"/>
                    <a:pt x="116" y="100"/>
                  </a:cubicBezTo>
                  <a:cubicBezTo>
                    <a:pt x="116" y="91"/>
                    <a:pt x="125" y="83"/>
                    <a:pt x="125" y="75"/>
                  </a:cubicBezTo>
                  <a:cubicBezTo>
                    <a:pt x="125" y="58"/>
                    <a:pt x="125" y="42"/>
                    <a:pt x="116" y="25"/>
                  </a:cubicBezTo>
                  <a:cubicBezTo>
                    <a:pt x="108" y="17"/>
                    <a:pt x="100" y="8"/>
                    <a:pt x="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5713575" y="1684125"/>
              <a:ext cx="5000" cy="9025"/>
            </a:xfrm>
            <a:custGeom>
              <a:rect b="b" l="l" r="r" t="t"/>
              <a:pathLst>
                <a:path extrusionOk="0" h="361" w="200">
                  <a:moveTo>
                    <a:pt x="59" y="1"/>
                  </a:moveTo>
                  <a:cubicBezTo>
                    <a:pt x="53" y="1"/>
                    <a:pt x="48" y="2"/>
                    <a:pt x="42" y="6"/>
                  </a:cubicBezTo>
                  <a:cubicBezTo>
                    <a:pt x="17" y="14"/>
                    <a:pt x="1" y="39"/>
                    <a:pt x="9" y="64"/>
                  </a:cubicBezTo>
                  <a:lnTo>
                    <a:pt x="50" y="205"/>
                  </a:lnTo>
                  <a:cubicBezTo>
                    <a:pt x="59" y="230"/>
                    <a:pt x="67" y="255"/>
                    <a:pt x="75" y="279"/>
                  </a:cubicBezTo>
                  <a:cubicBezTo>
                    <a:pt x="84" y="296"/>
                    <a:pt x="92" y="304"/>
                    <a:pt x="92" y="321"/>
                  </a:cubicBezTo>
                  <a:cubicBezTo>
                    <a:pt x="100" y="337"/>
                    <a:pt x="108" y="346"/>
                    <a:pt x="125" y="354"/>
                  </a:cubicBezTo>
                  <a:cubicBezTo>
                    <a:pt x="132" y="359"/>
                    <a:pt x="139" y="361"/>
                    <a:pt x="147" y="361"/>
                  </a:cubicBezTo>
                  <a:cubicBezTo>
                    <a:pt x="166" y="361"/>
                    <a:pt x="183" y="347"/>
                    <a:pt x="183" y="329"/>
                  </a:cubicBezTo>
                  <a:cubicBezTo>
                    <a:pt x="200" y="296"/>
                    <a:pt x="183" y="271"/>
                    <a:pt x="175" y="238"/>
                  </a:cubicBezTo>
                  <a:cubicBezTo>
                    <a:pt x="175" y="213"/>
                    <a:pt x="166" y="197"/>
                    <a:pt x="150" y="172"/>
                  </a:cubicBezTo>
                  <a:lnTo>
                    <a:pt x="158" y="172"/>
                  </a:lnTo>
                  <a:cubicBezTo>
                    <a:pt x="142" y="130"/>
                    <a:pt x="117" y="81"/>
                    <a:pt x="100" y="39"/>
                  </a:cubicBezTo>
                  <a:cubicBezTo>
                    <a:pt x="94" y="20"/>
                    <a:pt x="77" y="1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5716900" y="1682575"/>
              <a:ext cx="4575" cy="8075"/>
            </a:xfrm>
            <a:custGeom>
              <a:rect b="b" l="l" r="r" t="t"/>
              <a:pathLst>
                <a:path extrusionOk="0" h="323" w="183">
                  <a:moveTo>
                    <a:pt x="63" y="0"/>
                  </a:moveTo>
                  <a:cubicBezTo>
                    <a:pt x="59" y="0"/>
                    <a:pt x="54" y="1"/>
                    <a:pt x="50" y="2"/>
                  </a:cubicBezTo>
                  <a:cubicBezTo>
                    <a:pt x="17" y="10"/>
                    <a:pt x="0" y="51"/>
                    <a:pt x="9" y="85"/>
                  </a:cubicBezTo>
                  <a:cubicBezTo>
                    <a:pt x="17" y="118"/>
                    <a:pt x="33" y="159"/>
                    <a:pt x="42" y="192"/>
                  </a:cubicBezTo>
                  <a:cubicBezTo>
                    <a:pt x="50" y="217"/>
                    <a:pt x="58" y="242"/>
                    <a:pt x="75" y="259"/>
                  </a:cubicBezTo>
                  <a:cubicBezTo>
                    <a:pt x="83" y="275"/>
                    <a:pt x="91" y="292"/>
                    <a:pt x="108" y="308"/>
                  </a:cubicBezTo>
                  <a:cubicBezTo>
                    <a:pt x="118" y="318"/>
                    <a:pt x="129" y="323"/>
                    <a:pt x="139" y="323"/>
                  </a:cubicBezTo>
                  <a:cubicBezTo>
                    <a:pt x="155" y="323"/>
                    <a:pt x="169" y="312"/>
                    <a:pt x="174" y="292"/>
                  </a:cubicBezTo>
                  <a:cubicBezTo>
                    <a:pt x="174" y="283"/>
                    <a:pt x="174" y="267"/>
                    <a:pt x="183" y="259"/>
                  </a:cubicBezTo>
                  <a:cubicBezTo>
                    <a:pt x="183" y="250"/>
                    <a:pt x="183" y="242"/>
                    <a:pt x="174" y="234"/>
                  </a:cubicBezTo>
                  <a:cubicBezTo>
                    <a:pt x="174" y="209"/>
                    <a:pt x="174" y="184"/>
                    <a:pt x="166" y="159"/>
                  </a:cubicBezTo>
                  <a:cubicBezTo>
                    <a:pt x="158" y="126"/>
                    <a:pt x="141" y="85"/>
                    <a:pt x="133" y="51"/>
                  </a:cubicBezTo>
                  <a:cubicBezTo>
                    <a:pt x="126" y="23"/>
                    <a:pt x="93" y="0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5715225" y="1603075"/>
              <a:ext cx="5000" cy="30775"/>
            </a:xfrm>
            <a:custGeom>
              <a:rect b="b" l="l" r="r" t="t"/>
              <a:pathLst>
                <a:path extrusionOk="0" h="1231" w="200">
                  <a:moveTo>
                    <a:pt x="42" y="0"/>
                  </a:moveTo>
                  <a:cubicBezTo>
                    <a:pt x="26" y="0"/>
                    <a:pt x="9" y="17"/>
                    <a:pt x="9" y="33"/>
                  </a:cubicBezTo>
                  <a:cubicBezTo>
                    <a:pt x="1" y="50"/>
                    <a:pt x="1" y="75"/>
                    <a:pt x="1" y="100"/>
                  </a:cubicBezTo>
                  <a:cubicBezTo>
                    <a:pt x="1" y="116"/>
                    <a:pt x="1" y="149"/>
                    <a:pt x="9" y="166"/>
                  </a:cubicBezTo>
                  <a:lnTo>
                    <a:pt x="34" y="290"/>
                  </a:lnTo>
                  <a:cubicBezTo>
                    <a:pt x="34" y="307"/>
                    <a:pt x="51" y="323"/>
                    <a:pt x="67" y="332"/>
                  </a:cubicBezTo>
                  <a:cubicBezTo>
                    <a:pt x="67" y="340"/>
                    <a:pt x="67" y="340"/>
                    <a:pt x="59" y="340"/>
                  </a:cubicBezTo>
                  <a:cubicBezTo>
                    <a:pt x="59" y="356"/>
                    <a:pt x="59" y="373"/>
                    <a:pt x="59" y="390"/>
                  </a:cubicBezTo>
                  <a:cubicBezTo>
                    <a:pt x="59" y="398"/>
                    <a:pt x="51" y="414"/>
                    <a:pt x="51" y="423"/>
                  </a:cubicBezTo>
                  <a:cubicBezTo>
                    <a:pt x="51" y="439"/>
                    <a:pt x="51" y="448"/>
                    <a:pt x="51" y="464"/>
                  </a:cubicBezTo>
                  <a:cubicBezTo>
                    <a:pt x="51" y="489"/>
                    <a:pt x="51" y="514"/>
                    <a:pt x="51" y="539"/>
                  </a:cubicBezTo>
                  <a:cubicBezTo>
                    <a:pt x="51" y="539"/>
                    <a:pt x="51" y="547"/>
                    <a:pt x="51" y="547"/>
                  </a:cubicBezTo>
                  <a:cubicBezTo>
                    <a:pt x="34" y="547"/>
                    <a:pt x="1" y="564"/>
                    <a:pt x="9" y="588"/>
                  </a:cubicBezTo>
                  <a:cubicBezTo>
                    <a:pt x="18" y="638"/>
                    <a:pt x="34" y="688"/>
                    <a:pt x="51" y="746"/>
                  </a:cubicBezTo>
                  <a:cubicBezTo>
                    <a:pt x="59" y="787"/>
                    <a:pt x="76" y="837"/>
                    <a:pt x="84" y="895"/>
                  </a:cubicBezTo>
                  <a:cubicBezTo>
                    <a:pt x="100" y="994"/>
                    <a:pt x="109" y="1102"/>
                    <a:pt x="100" y="1202"/>
                  </a:cubicBezTo>
                  <a:cubicBezTo>
                    <a:pt x="100" y="1220"/>
                    <a:pt x="116" y="1231"/>
                    <a:pt x="131" y="1231"/>
                  </a:cubicBezTo>
                  <a:cubicBezTo>
                    <a:pt x="143" y="1231"/>
                    <a:pt x="155" y="1224"/>
                    <a:pt x="158" y="1210"/>
                  </a:cubicBezTo>
                  <a:cubicBezTo>
                    <a:pt x="183" y="1102"/>
                    <a:pt x="200" y="994"/>
                    <a:pt x="183" y="878"/>
                  </a:cubicBezTo>
                  <a:cubicBezTo>
                    <a:pt x="175" y="804"/>
                    <a:pt x="158" y="729"/>
                    <a:pt x="134" y="655"/>
                  </a:cubicBezTo>
                  <a:cubicBezTo>
                    <a:pt x="150" y="646"/>
                    <a:pt x="167" y="630"/>
                    <a:pt x="167" y="613"/>
                  </a:cubicBezTo>
                  <a:cubicBezTo>
                    <a:pt x="158" y="564"/>
                    <a:pt x="158" y="514"/>
                    <a:pt x="150" y="464"/>
                  </a:cubicBezTo>
                  <a:cubicBezTo>
                    <a:pt x="150" y="448"/>
                    <a:pt x="150" y="439"/>
                    <a:pt x="150" y="431"/>
                  </a:cubicBezTo>
                  <a:cubicBezTo>
                    <a:pt x="142" y="414"/>
                    <a:pt x="142" y="398"/>
                    <a:pt x="142" y="390"/>
                  </a:cubicBezTo>
                  <a:cubicBezTo>
                    <a:pt x="142" y="373"/>
                    <a:pt x="142" y="365"/>
                    <a:pt x="142" y="356"/>
                  </a:cubicBezTo>
                  <a:cubicBezTo>
                    <a:pt x="142" y="340"/>
                    <a:pt x="134" y="332"/>
                    <a:pt x="134" y="315"/>
                  </a:cubicBezTo>
                  <a:cubicBezTo>
                    <a:pt x="142" y="307"/>
                    <a:pt x="150" y="282"/>
                    <a:pt x="150" y="257"/>
                  </a:cubicBezTo>
                  <a:cubicBezTo>
                    <a:pt x="142" y="216"/>
                    <a:pt x="134" y="182"/>
                    <a:pt x="125" y="141"/>
                  </a:cubicBezTo>
                  <a:cubicBezTo>
                    <a:pt x="125" y="116"/>
                    <a:pt x="117" y="100"/>
                    <a:pt x="109" y="83"/>
                  </a:cubicBezTo>
                  <a:cubicBezTo>
                    <a:pt x="100" y="58"/>
                    <a:pt x="92" y="42"/>
                    <a:pt x="84" y="25"/>
                  </a:cubicBezTo>
                  <a:cubicBezTo>
                    <a:pt x="76" y="8"/>
                    <a:pt x="59" y="0"/>
                    <a:pt x="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5646250" y="1553775"/>
              <a:ext cx="7900" cy="17875"/>
            </a:xfrm>
            <a:custGeom>
              <a:rect b="b" l="l" r="r" t="t"/>
              <a:pathLst>
                <a:path extrusionOk="0" h="715" w="316">
                  <a:moveTo>
                    <a:pt x="79" y="1"/>
                  </a:moveTo>
                  <a:cubicBezTo>
                    <a:pt x="40" y="1"/>
                    <a:pt x="1" y="64"/>
                    <a:pt x="42" y="91"/>
                  </a:cubicBezTo>
                  <a:cubicBezTo>
                    <a:pt x="117" y="158"/>
                    <a:pt x="133" y="257"/>
                    <a:pt x="150" y="348"/>
                  </a:cubicBezTo>
                  <a:cubicBezTo>
                    <a:pt x="158" y="406"/>
                    <a:pt x="167" y="456"/>
                    <a:pt x="150" y="514"/>
                  </a:cubicBezTo>
                  <a:cubicBezTo>
                    <a:pt x="142" y="530"/>
                    <a:pt x="125" y="555"/>
                    <a:pt x="117" y="572"/>
                  </a:cubicBezTo>
                  <a:cubicBezTo>
                    <a:pt x="100" y="605"/>
                    <a:pt x="92" y="638"/>
                    <a:pt x="92" y="671"/>
                  </a:cubicBezTo>
                  <a:cubicBezTo>
                    <a:pt x="99" y="699"/>
                    <a:pt x="123" y="715"/>
                    <a:pt x="150" y="715"/>
                  </a:cubicBezTo>
                  <a:cubicBezTo>
                    <a:pt x="155" y="715"/>
                    <a:pt x="161" y="714"/>
                    <a:pt x="167" y="713"/>
                  </a:cubicBezTo>
                  <a:cubicBezTo>
                    <a:pt x="233" y="696"/>
                    <a:pt x="274" y="605"/>
                    <a:pt x="291" y="547"/>
                  </a:cubicBezTo>
                  <a:cubicBezTo>
                    <a:pt x="316" y="472"/>
                    <a:pt x="299" y="398"/>
                    <a:pt x="283" y="323"/>
                  </a:cubicBezTo>
                  <a:cubicBezTo>
                    <a:pt x="249" y="207"/>
                    <a:pt x="208" y="83"/>
                    <a:pt x="100" y="8"/>
                  </a:cubicBezTo>
                  <a:cubicBezTo>
                    <a:pt x="94" y="3"/>
                    <a:pt x="86" y="1"/>
                    <a:pt x="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5652675" y="1571300"/>
              <a:ext cx="5000" cy="8750"/>
            </a:xfrm>
            <a:custGeom>
              <a:rect b="b" l="l" r="r" t="t"/>
              <a:pathLst>
                <a:path extrusionOk="0" h="350" w="200">
                  <a:moveTo>
                    <a:pt x="50" y="0"/>
                  </a:moveTo>
                  <a:cubicBezTo>
                    <a:pt x="44" y="0"/>
                    <a:pt x="38" y="1"/>
                    <a:pt x="34" y="3"/>
                  </a:cubicBezTo>
                  <a:cubicBezTo>
                    <a:pt x="17" y="12"/>
                    <a:pt x="1" y="37"/>
                    <a:pt x="9" y="61"/>
                  </a:cubicBezTo>
                  <a:cubicBezTo>
                    <a:pt x="26" y="103"/>
                    <a:pt x="42" y="153"/>
                    <a:pt x="59" y="202"/>
                  </a:cubicBezTo>
                  <a:cubicBezTo>
                    <a:pt x="67" y="227"/>
                    <a:pt x="75" y="252"/>
                    <a:pt x="84" y="277"/>
                  </a:cubicBezTo>
                  <a:cubicBezTo>
                    <a:pt x="100" y="302"/>
                    <a:pt x="117" y="327"/>
                    <a:pt x="142" y="343"/>
                  </a:cubicBezTo>
                  <a:lnTo>
                    <a:pt x="133" y="343"/>
                  </a:lnTo>
                  <a:cubicBezTo>
                    <a:pt x="140" y="348"/>
                    <a:pt x="147" y="350"/>
                    <a:pt x="154" y="350"/>
                  </a:cubicBezTo>
                  <a:cubicBezTo>
                    <a:pt x="171" y="350"/>
                    <a:pt x="185" y="336"/>
                    <a:pt x="191" y="318"/>
                  </a:cubicBezTo>
                  <a:cubicBezTo>
                    <a:pt x="200" y="302"/>
                    <a:pt x="200" y="285"/>
                    <a:pt x="191" y="269"/>
                  </a:cubicBezTo>
                  <a:cubicBezTo>
                    <a:pt x="191" y="260"/>
                    <a:pt x="191" y="244"/>
                    <a:pt x="183" y="235"/>
                  </a:cubicBezTo>
                  <a:cubicBezTo>
                    <a:pt x="175" y="211"/>
                    <a:pt x="166" y="186"/>
                    <a:pt x="158" y="161"/>
                  </a:cubicBezTo>
                  <a:cubicBezTo>
                    <a:pt x="133" y="111"/>
                    <a:pt x="117" y="70"/>
                    <a:pt x="92" y="20"/>
                  </a:cubicBezTo>
                  <a:cubicBezTo>
                    <a:pt x="86" y="8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5659300" y="1580075"/>
              <a:ext cx="1700" cy="2300"/>
            </a:xfrm>
            <a:custGeom>
              <a:rect b="b" l="l" r="r" t="t"/>
              <a:pathLst>
                <a:path extrusionOk="0" h="92" w="68">
                  <a:moveTo>
                    <a:pt x="26" y="0"/>
                  </a:moveTo>
                  <a:cubicBezTo>
                    <a:pt x="17" y="0"/>
                    <a:pt x="17" y="9"/>
                    <a:pt x="17" y="9"/>
                  </a:cubicBezTo>
                  <a:cubicBezTo>
                    <a:pt x="9" y="9"/>
                    <a:pt x="9" y="17"/>
                    <a:pt x="9" y="17"/>
                  </a:cubicBezTo>
                  <a:cubicBezTo>
                    <a:pt x="1" y="25"/>
                    <a:pt x="1" y="42"/>
                    <a:pt x="9" y="50"/>
                  </a:cubicBezTo>
                  <a:cubicBezTo>
                    <a:pt x="17" y="58"/>
                    <a:pt x="17" y="67"/>
                    <a:pt x="26" y="75"/>
                  </a:cubicBezTo>
                  <a:cubicBezTo>
                    <a:pt x="26" y="75"/>
                    <a:pt x="26" y="83"/>
                    <a:pt x="26" y="83"/>
                  </a:cubicBezTo>
                  <a:cubicBezTo>
                    <a:pt x="34" y="83"/>
                    <a:pt x="34" y="83"/>
                    <a:pt x="34" y="92"/>
                  </a:cubicBezTo>
                  <a:lnTo>
                    <a:pt x="51" y="92"/>
                  </a:lnTo>
                  <a:cubicBezTo>
                    <a:pt x="51" y="92"/>
                    <a:pt x="59" y="83"/>
                    <a:pt x="59" y="83"/>
                  </a:cubicBezTo>
                  <a:cubicBezTo>
                    <a:pt x="59" y="83"/>
                    <a:pt x="59" y="75"/>
                    <a:pt x="67" y="75"/>
                  </a:cubicBezTo>
                  <a:cubicBezTo>
                    <a:pt x="67" y="75"/>
                    <a:pt x="67" y="75"/>
                    <a:pt x="67" y="67"/>
                  </a:cubicBezTo>
                  <a:cubicBezTo>
                    <a:pt x="67" y="58"/>
                    <a:pt x="67" y="42"/>
                    <a:pt x="59" y="34"/>
                  </a:cubicBezTo>
                  <a:cubicBezTo>
                    <a:pt x="59" y="25"/>
                    <a:pt x="59" y="25"/>
                    <a:pt x="59" y="17"/>
                  </a:cubicBezTo>
                  <a:cubicBezTo>
                    <a:pt x="59" y="17"/>
                    <a:pt x="51" y="9"/>
                    <a:pt x="51" y="9"/>
                  </a:cubicBezTo>
                  <a:cubicBezTo>
                    <a:pt x="42" y="0"/>
                    <a:pt x="34" y="0"/>
                    <a:pt x="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5669450" y="1596400"/>
              <a:ext cx="3975" cy="7025"/>
            </a:xfrm>
            <a:custGeom>
              <a:rect b="b" l="l" r="r" t="t"/>
              <a:pathLst>
                <a:path extrusionOk="0" h="281" w="159">
                  <a:moveTo>
                    <a:pt x="53" y="0"/>
                  </a:moveTo>
                  <a:cubicBezTo>
                    <a:pt x="49" y="0"/>
                    <a:pt x="46" y="1"/>
                    <a:pt x="42" y="2"/>
                  </a:cubicBezTo>
                  <a:cubicBezTo>
                    <a:pt x="17" y="10"/>
                    <a:pt x="1" y="43"/>
                    <a:pt x="9" y="68"/>
                  </a:cubicBezTo>
                  <a:cubicBezTo>
                    <a:pt x="17" y="101"/>
                    <a:pt x="26" y="135"/>
                    <a:pt x="42" y="168"/>
                  </a:cubicBezTo>
                  <a:lnTo>
                    <a:pt x="34" y="159"/>
                  </a:lnTo>
                  <a:lnTo>
                    <a:pt x="59" y="209"/>
                  </a:lnTo>
                  <a:cubicBezTo>
                    <a:pt x="59" y="217"/>
                    <a:pt x="67" y="234"/>
                    <a:pt x="67" y="242"/>
                  </a:cubicBezTo>
                  <a:cubicBezTo>
                    <a:pt x="75" y="251"/>
                    <a:pt x="84" y="259"/>
                    <a:pt x="92" y="267"/>
                  </a:cubicBezTo>
                  <a:cubicBezTo>
                    <a:pt x="97" y="277"/>
                    <a:pt x="105" y="281"/>
                    <a:pt x="113" y="281"/>
                  </a:cubicBezTo>
                  <a:cubicBezTo>
                    <a:pt x="120" y="281"/>
                    <a:pt x="127" y="279"/>
                    <a:pt x="133" y="275"/>
                  </a:cubicBezTo>
                  <a:cubicBezTo>
                    <a:pt x="150" y="267"/>
                    <a:pt x="158" y="251"/>
                    <a:pt x="158" y="242"/>
                  </a:cubicBezTo>
                  <a:cubicBezTo>
                    <a:pt x="158" y="226"/>
                    <a:pt x="158" y="217"/>
                    <a:pt x="158" y="209"/>
                  </a:cubicBezTo>
                  <a:lnTo>
                    <a:pt x="150" y="184"/>
                  </a:lnTo>
                  <a:cubicBezTo>
                    <a:pt x="150" y="168"/>
                    <a:pt x="142" y="151"/>
                    <a:pt x="142" y="135"/>
                  </a:cubicBezTo>
                  <a:cubicBezTo>
                    <a:pt x="133" y="101"/>
                    <a:pt x="117" y="68"/>
                    <a:pt x="109" y="43"/>
                  </a:cubicBezTo>
                  <a:cubicBezTo>
                    <a:pt x="101" y="22"/>
                    <a:pt x="76" y="0"/>
                    <a:pt x="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5549475" y="1492975"/>
              <a:ext cx="38975" cy="29925"/>
            </a:xfrm>
            <a:custGeom>
              <a:rect b="b" l="l" r="r" t="t"/>
              <a:pathLst>
                <a:path extrusionOk="0" h="1197" w="1559">
                  <a:moveTo>
                    <a:pt x="1512" y="0"/>
                  </a:moveTo>
                  <a:cubicBezTo>
                    <a:pt x="1506" y="0"/>
                    <a:pt x="1500" y="1"/>
                    <a:pt x="1494" y="5"/>
                  </a:cubicBezTo>
                  <a:cubicBezTo>
                    <a:pt x="1361" y="96"/>
                    <a:pt x="1279" y="228"/>
                    <a:pt x="1163" y="336"/>
                  </a:cubicBezTo>
                  <a:cubicBezTo>
                    <a:pt x="1038" y="452"/>
                    <a:pt x="906" y="543"/>
                    <a:pt x="765" y="634"/>
                  </a:cubicBezTo>
                  <a:cubicBezTo>
                    <a:pt x="508" y="792"/>
                    <a:pt x="119" y="825"/>
                    <a:pt x="11" y="1156"/>
                  </a:cubicBezTo>
                  <a:cubicBezTo>
                    <a:pt x="1" y="1181"/>
                    <a:pt x="18" y="1197"/>
                    <a:pt x="36" y="1197"/>
                  </a:cubicBezTo>
                  <a:cubicBezTo>
                    <a:pt x="49" y="1197"/>
                    <a:pt x="62" y="1190"/>
                    <a:pt x="69" y="1173"/>
                  </a:cubicBezTo>
                  <a:cubicBezTo>
                    <a:pt x="135" y="999"/>
                    <a:pt x="326" y="949"/>
                    <a:pt x="491" y="899"/>
                  </a:cubicBezTo>
                  <a:cubicBezTo>
                    <a:pt x="641" y="850"/>
                    <a:pt x="798" y="792"/>
                    <a:pt x="939" y="709"/>
                  </a:cubicBezTo>
                  <a:cubicBezTo>
                    <a:pt x="1071" y="634"/>
                    <a:pt x="1196" y="535"/>
                    <a:pt x="1303" y="427"/>
                  </a:cubicBezTo>
                  <a:cubicBezTo>
                    <a:pt x="1403" y="328"/>
                    <a:pt x="1527" y="195"/>
                    <a:pt x="1552" y="46"/>
                  </a:cubicBezTo>
                  <a:cubicBezTo>
                    <a:pt x="1559" y="26"/>
                    <a:pt x="1538" y="0"/>
                    <a:pt x="1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5587225" y="1479400"/>
              <a:ext cx="2725" cy="11075"/>
            </a:xfrm>
            <a:custGeom>
              <a:rect b="b" l="l" r="r" t="t"/>
              <a:pathLst>
                <a:path extrusionOk="0" h="443" w="109">
                  <a:moveTo>
                    <a:pt x="39" y="0"/>
                  </a:moveTo>
                  <a:cubicBezTo>
                    <a:pt x="26" y="0"/>
                    <a:pt x="14" y="10"/>
                    <a:pt x="9" y="26"/>
                  </a:cubicBezTo>
                  <a:cubicBezTo>
                    <a:pt x="1" y="84"/>
                    <a:pt x="17" y="150"/>
                    <a:pt x="17" y="208"/>
                  </a:cubicBezTo>
                  <a:cubicBezTo>
                    <a:pt x="17" y="266"/>
                    <a:pt x="17" y="324"/>
                    <a:pt x="9" y="382"/>
                  </a:cubicBezTo>
                  <a:cubicBezTo>
                    <a:pt x="9" y="407"/>
                    <a:pt x="17" y="432"/>
                    <a:pt x="42" y="440"/>
                  </a:cubicBezTo>
                  <a:cubicBezTo>
                    <a:pt x="45" y="441"/>
                    <a:pt x="48" y="442"/>
                    <a:pt x="52" y="442"/>
                  </a:cubicBezTo>
                  <a:cubicBezTo>
                    <a:pt x="69" y="442"/>
                    <a:pt x="92" y="427"/>
                    <a:pt x="92" y="407"/>
                  </a:cubicBezTo>
                  <a:cubicBezTo>
                    <a:pt x="100" y="340"/>
                    <a:pt x="108" y="274"/>
                    <a:pt x="108" y="208"/>
                  </a:cubicBezTo>
                  <a:cubicBezTo>
                    <a:pt x="100" y="142"/>
                    <a:pt x="92" y="67"/>
                    <a:pt x="59" y="9"/>
                  </a:cubicBezTo>
                  <a:cubicBezTo>
                    <a:pt x="53" y="3"/>
                    <a:pt x="46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5573350" y="1448125"/>
              <a:ext cx="7075" cy="31375"/>
            </a:xfrm>
            <a:custGeom>
              <a:rect b="b" l="l" r="r" t="t"/>
              <a:pathLst>
                <a:path extrusionOk="0" h="1255" w="283">
                  <a:moveTo>
                    <a:pt x="58" y="1"/>
                  </a:moveTo>
                  <a:cubicBezTo>
                    <a:pt x="34" y="1"/>
                    <a:pt x="17" y="17"/>
                    <a:pt x="9" y="34"/>
                  </a:cubicBezTo>
                  <a:cubicBezTo>
                    <a:pt x="0" y="75"/>
                    <a:pt x="17" y="108"/>
                    <a:pt x="25" y="150"/>
                  </a:cubicBezTo>
                  <a:cubicBezTo>
                    <a:pt x="34" y="191"/>
                    <a:pt x="42" y="241"/>
                    <a:pt x="50" y="282"/>
                  </a:cubicBezTo>
                  <a:cubicBezTo>
                    <a:pt x="67" y="382"/>
                    <a:pt x="83" y="489"/>
                    <a:pt x="100" y="589"/>
                  </a:cubicBezTo>
                  <a:cubicBezTo>
                    <a:pt x="116" y="697"/>
                    <a:pt x="133" y="796"/>
                    <a:pt x="141" y="904"/>
                  </a:cubicBezTo>
                  <a:cubicBezTo>
                    <a:pt x="150" y="1011"/>
                    <a:pt x="166" y="1111"/>
                    <a:pt x="158" y="1219"/>
                  </a:cubicBezTo>
                  <a:cubicBezTo>
                    <a:pt x="158" y="1241"/>
                    <a:pt x="175" y="1254"/>
                    <a:pt x="192" y="1254"/>
                  </a:cubicBezTo>
                  <a:cubicBezTo>
                    <a:pt x="207" y="1254"/>
                    <a:pt x="220" y="1246"/>
                    <a:pt x="224" y="1227"/>
                  </a:cubicBezTo>
                  <a:cubicBezTo>
                    <a:pt x="249" y="1111"/>
                    <a:pt x="282" y="1003"/>
                    <a:pt x="282" y="879"/>
                  </a:cubicBezTo>
                  <a:cubicBezTo>
                    <a:pt x="282" y="771"/>
                    <a:pt x="274" y="655"/>
                    <a:pt x="266" y="547"/>
                  </a:cubicBezTo>
                  <a:cubicBezTo>
                    <a:pt x="249" y="431"/>
                    <a:pt x="241" y="324"/>
                    <a:pt x="216" y="216"/>
                  </a:cubicBezTo>
                  <a:cubicBezTo>
                    <a:pt x="199" y="133"/>
                    <a:pt x="158" y="9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5569825" y="1453625"/>
              <a:ext cx="4375" cy="15175"/>
            </a:xfrm>
            <a:custGeom>
              <a:rect b="b" l="l" r="r" t="t"/>
              <a:pathLst>
                <a:path extrusionOk="0" h="607" w="175">
                  <a:moveTo>
                    <a:pt x="36" y="1"/>
                  </a:moveTo>
                  <a:cubicBezTo>
                    <a:pt x="19" y="1"/>
                    <a:pt x="1" y="15"/>
                    <a:pt x="1" y="37"/>
                  </a:cubicBezTo>
                  <a:cubicBezTo>
                    <a:pt x="1" y="79"/>
                    <a:pt x="9" y="120"/>
                    <a:pt x="25" y="170"/>
                  </a:cubicBezTo>
                  <a:cubicBezTo>
                    <a:pt x="34" y="211"/>
                    <a:pt x="42" y="261"/>
                    <a:pt x="50" y="303"/>
                  </a:cubicBezTo>
                  <a:cubicBezTo>
                    <a:pt x="67" y="394"/>
                    <a:pt x="83" y="477"/>
                    <a:pt x="83" y="568"/>
                  </a:cubicBezTo>
                  <a:cubicBezTo>
                    <a:pt x="83" y="591"/>
                    <a:pt x="105" y="607"/>
                    <a:pt x="125" y="607"/>
                  </a:cubicBezTo>
                  <a:cubicBezTo>
                    <a:pt x="140" y="607"/>
                    <a:pt x="154" y="598"/>
                    <a:pt x="158" y="576"/>
                  </a:cubicBezTo>
                  <a:cubicBezTo>
                    <a:pt x="166" y="485"/>
                    <a:pt x="175" y="385"/>
                    <a:pt x="166" y="286"/>
                  </a:cubicBezTo>
                  <a:cubicBezTo>
                    <a:pt x="158" y="236"/>
                    <a:pt x="150" y="187"/>
                    <a:pt x="133" y="137"/>
                  </a:cubicBezTo>
                  <a:cubicBezTo>
                    <a:pt x="125" y="120"/>
                    <a:pt x="117" y="95"/>
                    <a:pt x="108" y="79"/>
                  </a:cubicBezTo>
                  <a:cubicBezTo>
                    <a:pt x="92" y="46"/>
                    <a:pt x="83" y="29"/>
                    <a:pt x="59" y="13"/>
                  </a:cubicBezTo>
                  <a:cubicBezTo>
                    <a:pt x="53" y="4"/>
                    <a:pt x="45" y="1"/>
                    <a:pt x="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5566500" y="1452525"/>
              <a:ext cx="3350" cy="7900"/>
            </a:xfrm>
            <a:custGeom>
              <a:rect b="b" l="l" r="r" t="t"/>
              <a:pathLst>
                <a:path extrusionOk="0" h="316" w="134">
                  <a:moveTo>
                    <a:pt x="32" y="1"/>
                  </a:moveTo>
                  <a:cubicBezTo>
                    <a:pt x="16" y="1"/>
                    <a:pt x="1" y="12"/>
                    <a:pt x="1" y="32"/>
                  </a:cubicBezTo>
                  <a:cubicBezTo>
                    <a:pt x="1" y="48"/>
                    <a:pt x="1" y="57"/>
                    <a:pt x="1" y="73"/>
                  </a:cubicBezTo>
                  <a:cubicBezTo>
                    <a:pt x="1" y="81"/>
                    <a:pt x="1" y="90"/>
                    <a:pt x="1" y="98"/>
                  </a:cubicBezTo>
                  <a:lnTo>
                    <a:pt x="9" y="98"/>
                  </a:lnTo>
                  <a:cubicBezTo>
                    <a:pt x="9" y="123"/>
                    <a:pt x="9" y="139"/>
                    <a:pt x="18" y="164"/>
                  </a:cubicBezTo>
                  <a:cubicBezTo>
                    <a:pt x="26" y="206"/>
                    <a:pt x="42" y="247"/>
                    <a:pt x="51" y="289"/>
                  </a:cubicBezTo>
                  <a:cubicBezTo>
                    <a:pt x="51" y="302"/>
                    <a:pt x="67" y="316"/>
                    <a:pt x="87" y="316"/>
                  </a:cubicBezTo>
                  <a:cubicBezTo>
                    <a:pt x="91" y="316"/>
                    <a:pt x="96" y="315"/>
                    <a:pt x="100" y="313"/>
                  </a:cubicBezTo>
                  <a:cubicBezTo>
                    <a:pt x="125" y="305"/>
                    <a:pt x="134" y="289"/>
                    <a:pt x="134" y="264"/>
                  </a:cubicBezTo>
                  <a:cubicBezTo>
                    <a:pt x="117" y="222"/>
                    <a:pt x="117" y="181"/>
                    <a:pt x="100" y="139"/>
                  </a:cubicBezTo>
                  <a:cubicBezTo>
                    <a:pt x="92" y="123"/>
                    <a:pt x="92" y="98"/>
                    <a:pt x="84" y="81"/>
                  </a:cubicBezTo>
                  <a:cubicBezTo>
                    <a:pt x="84" y="73"/>
                    <a:pt x="76" y="57"/>
                    <a:pt x="76" y="48"/>
                  </a:cubicBezTo>
                  <a:cubicBezTo>
                    <a:pt x="67" y="40"/>
                    <a:pt x="67" y="23"/>
                    <a:pt x="59" y="15"/>
                  </a:cubicBezTo>
                  <a:cubicBezTo>
                    <a:pt x="52" y="5"/>
                    <a:pt x="42" y="1"/>
                    <a:pt x="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5570650" y="1436050"/>
              <a:ext cx="3125" cy="7800"/>
            </a:xfrm>
            <a:custGeom>
              <a:rect b="b" l="l" r="r" t="t"/>
              <a:pathLst>
                <a:path extrusionOk="0" h="312" w="125">
                  <a:moveTo>
                    <a:pt x="47" y="1"/>
                  </a:moveTo>
                  <a:cubicBezTo>
                    <a:pt x="43" y="1"/>
                    <a:pt x="38" y="2"/>
                    <a:pt x="34" y="3"/>
                  </a:cubicBezTo>
                  <a:cubicBezTo>
                    <a:pt x="17" y="3"/>
                    <a:pt x="1" y="20"/>
                    <a:pt x="1" y="44"/>
                  </a:cubicBezTo>
                  <a:cubicBezTo>
                    <a:pt x="1" y="78"/>
                    <a:pt x="9" y="119"/>
                    <a:pt x="9" y="152"/>
                  </a:cubicBezTo>
                  <a:cubicBezTo>
                    <a:pt x="9" y="194"/>
                    <a:pt x="17" y="235"/>
                    <a:pt x="26" y="276"/>
                  </a:cubicBezTo>
                  <a:cubicBezTo>
                    <a:pt x="32" y="297"/>
                    <a:pt x="56" y="312"/>
                    <a:pt x="73" y="312"/>
                  </a:cubicBezTo>
                  <a:cubicBezTo>
                    <a:pt x="77" y="312"/>
                    <a:pt x="81" y="311"/>
                    <a:pt x="84" y="310"/>
                  </a:cubicBezTo>
                  <a:cubicBezTo>
                    <a:pt x="100" y="310"/>
                    <a:pt x="108" y="301"/>
                    <a:pt x="117" y="285"/>
                  </a:cubicBezTo>
                  <a:cubicBezTo>
                    <a:pt x="125" y="276"/>
                    <a:pt x="125" y="260"/>
                    <a:pt x="125" y="252"/>
                  </a:cubicBezTo>
                  <a:cubicBezTo>
                    <a:pt x="117" y="210"/>
                    <a:pt x="117" y="177"/>
                    <a:pt x="108" y="136"/>
                  </a:cubicBezTo>
                  <a:cubicBezTo>
                    <a:pt x="100" y="102"/>
                    <a:pt x="92" y="69"/>
                    <a:pt x="84" y="28"/>
                  </a:cubicBezTo>
                  <a:cubicBezTo>
                    <a:pt x="77" y="14"/>
                    <a:pt x="64" y="1"/>
                    <a:pt x="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5593025" y="1534400"/>
              <a:ext cx="4575" cy="8500"/>
            </a:xfrm>
            <a:custGeom>
              <a:rect b="b" l="l" r="r" t="t"/>
              <a:pathLst>
                <a:path extrusionOk="0" h="340" w="183">
                  <a:moveTo>
                    <a:pt x="154" y="1"/>
                  </a:moveTo>
                  <a:cubicBezTo>
                    <a:pt x="147" y="1"/>
                    <a:pt x="139" y="4"/>
                    <a:pt x="133" y="13"/>
                  </a:cubicBezTo>
                  <a:cubicBezTo>
                    <a:pt x="125" y="21"/>
                    <a:pt x="117" y="30"/>
                    <a:pt x="117" y="38"/>
                  </a:cubicBezTo>
                  <a:cubicBezTo>
                    <a:pt x="108" y="46"/>
                    <a:pt x="100" y="63"/>
                    <a:pt x="92" y="71"/>
                  </a:cubicBezTo>
                  <a:cubicBezTo>
                    <a:pt x="83" y="79"/>
                    <a:pt x="83" y="79"/>
                    <a:pt x="75" y="88"/>
                  </a:cubicBezTo>
                  <a:cubicBezTo>
                    <a:pt x="75" y="96"/>
                    <a:pt x="75" y="104"/>
                    <a:pt x="67" y="112"/>
                  </a:cubicBezTo>
                  <a:cubicBezTo>
                    <a:pt x="67" y="121"/>
                    <a:pt x="59" y="129"/>
                    <a:pt x="59" y="146"/>
                  </a:cubicBezTo>
                  <a:cubicBezTo>
                    <a:pt x="42" y="187"/>
                    <a:pt x="25" y="237"/>
                    <a:pt x="9" y="286"/>
                  </a:cubicBezTo>
                  <a:cubicBezTo>
                    <a:pt x="1" y="303"/>
                    <a:pt x="17" y="328"/>
                    <a:pt x="34" y="336"/>
                  </a:cubicBezTo>
                  <a:cubicBezTo>
                    <a:pt x="38" y="338"/>
                    <a:pt x="44" y="339"/>
                    <a:pt x="50" y="339"/>
                  </a:cubicBezTo>
                  <a:cubicBezTo>
                    <a:pt x="66" y="339"/>
                    <a:pt x="86" y="332"/>
                    <a:pt x="92" y="320"/>
                  </a:cubicBezTo>
                  <a:cubicBezTo>
                    <a:pt x="117" y="270"/>
                    <a:pt x="133" y="220"/>
                    <a:pt x="158" y="179"/>
                  </a:cubicBezTo>
                  <a:cubicBezTo>
                    <a:pt x="158" y="162"/>
                    <a:pt x="166" y="154"/>
                    <a:pt x="166" y="137"/>
                  </a:cubicBezTo>
                  <a:cubicBezTo>
                    <a:pt x="175" y="137"/>
                    <a:pt x="175" y="129"/>
                    <a:pt x="175" y="129"/>
                  </a:cubicBezTo>
                  <a:cubicBezTo>
                    <a:pt x="175" y="121"/>
                    <a:pt x="175" y="112"/>
                    <a:pt x="175" y="112"/>
                  </a:cubicBezTo>
                  <a:cubicBezTo>
                    <a:pt x="175" y="104"/>
                    <a:pt x="175" y="104"/>
                    <a:pt x="175" y="104"/>
                  </a:cubicBezTo>
                  <a:cubicBezTo>
                    <a:pt x="175" y="96"/>
                    <a:pt x="175" y="79"/>
                    <a:pt x="183" y="71"/>
                  </a:cubicBezTo>
                  <a:cubicBezTo>
                    <a:pt x="183" y="54"/>
                    <a:pt x="183" y="46"/>
                    <a:pt x="183" y="30"/>
                  </a:cubicBezTo>
                  <a:cubicBezTo>
                    <a:pt x="183" y="13"/>
                    <a:pt x="169" y="1"/>
                    <a:pt x="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5596750" y="1534500"/>
              <a:ext cx="4800" cy="6950"/>
            </a:xfrm>
            <a:custGeom>
              <a:rect b="b" l="l" r="r" t="t"/>
              <a:pathLst>
                <a:path extrusionOk="0" h="278" w="192">
                  <a:moveTo>
                    <a:pt x="166" y="1"/>
                  </a:moveTo>
                  <a:cubicBezTo>
                    <a:pt x="158" y="1"/>
                    <a:pt x="142" y="1"/>
                    <a:pt x="133" y="9"/>
                  </a:cubicBezTo>
                  <a:cubicBezTo>
                    <a:pt x="117" y="17"/>
                    <a:pt x="108" y="26"/>
                    <a:pt x="108" y="34"/>
                  </a:cubicBezTo>
                  <a:cubicBezTo>
                    <a:pt x="100" y="42"/>
                    <a:pt x="100" y="50"/>
                    <a:pt x="92" y="59"/>
                  </a:cubicBezTo>
                  <a:cubicBezTo>
                    <a:pt x="84" y="75"/>
                    <a:pt x="75" y="92"/>
                    <a:pt x="67" y="108"/>
                  </a:cubicBezTo>
                  <a:cubicBezTo>
                    <a:pt x="50" y="142"/>
                    <a:pt x="26" y="175"/>
                    <a:pt x="9" y="208"/>
                  </a:cubicBezTo>
                  <a:cubicBezTo>
                    <a:pt x="1" y="233"/>
                    <a:pt x="9" y="258"/>
                    <a:pt x="26" y="274"/>
                  </a:cubicBezTo>
                  <a:cubicBezTo>
                    <a:pt x="32" y="276"/>
                    <a:pt x="39" y="277"/>
                    <a:pt x="45" y="277"/>
                  </a:cubicBezTo>
                  <a:cubicBezTo>
                    <a:pt x="63" y="277"/>
                    <a:pt x="80" y="270"/>
                    <a:pt x="92" y="258"/>
                  </a:cubicBezTo>
                  <a:cubicBezTo>
                    <a:pt x="108" y="224"/>
                    <a:pt x="125" y="191"/>
                    <a:pt x="150" y="150"/>
                  </a:cubicBezTo>
                  <a:cubicBezTo>
                    <a:pt x="158" y="133"/>
                    <a:pt x="166" y="117"/>
                    <a:pt x="175" y="100"/>
                  </a:cubicBezTo>
                  <a:lnTo>
                    <a:pt x="183" y="75"/>
                  </a:lnTo>
                  <a:cubicBezTo>
                    <a:pt x="191" y="67"/>
                    <a:pt x="191" y="50"/>
                    <a:pt x="191" y="34"/>
                  </a:cubicBezTo>
                  <a:cubicBezTo>
                    <a:pt x="191" y="17"/>
                    <a:pt x="183" y="9"/>
                    <a:pt x="1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5692550" y="1510725"/>
              <a:ext cx="5925" cy="20375"/>
            </a:xfrm>
            <a:custGeom>
              <a:rect b="b" l="l" r="r" t="t"/>
              <a:pathLst>
                <a:path extrusionOk="0" h="815" w="237">
                  <a:moveTo>
                    <a:pt x="167" y="1"/>
                  </a:moveTo>
                  <a:cubicBezTo>
                    <a:pt x="158" y="1"/>
                    <a:pt x="150" y="3"/>
                    <a:pt x="146" y="7"/>
                  </a:cubicBezTo>
                  <a:cubicBezTo>
                    <a:pt x="121" y="40"/>
                    <a:pt x="121" y="65"/>
                    <a:pt x="113" y="98"/>
                  </a:cubicBezTo>
                  <a:cubicBezTo>
                    <a:pt x="113" y="131"/>
                    <a:pt x="104" y="173"/>
                    <a:pt x="104" y="206"/>
                  </a:cubicBezTo>
                  <a:cubicBezTo>
                    <a:pt x="96" y="272"/>
                    <a:pt x="88" y="339"/>
                    <a:pt x="79" y="397"/>
                  </a:cubicBezTo>
                  <a:cubicBezTo>
                    <a:pt x="63" y="529"/>
                    <a:pt x="21" y="662"/>
                    <a:pt x="5" y="794"/>
                  </a:cubicBezTo>
                  <a:cubicBezTo>
                    <a:pt x="0" y="808"/>
                    <a:pt x="11" y="814"/>
                    <a:pt x="23" y="814"/>
                  </a:cubicBezTo>
                  <a:cubicBezTo>
                    <a:pt x="32" y="814"/>
                    <a:pt x="43" y="810"/>
                    <a:pt x="46" y="803"/>
                  </a:cubicBezTo>
                  <a:cubicBezTo>
                    <a:pt x="129" y="695"/>
                    <a:pt x="171" y="554"/>
                    <a:pt x="195" y="413"/>
                  </a:cubicBezTo>
                  <a:cubicBezTo>
                    <a:pt x="212" y="347"/>
                    <a:pt x="220" y="281"/>
                    <a:pt x="229" y="206"/>
                  </a:cubicBezTo>
                  <a:cubicBezTo>
                    <a:pt x="229" y="148"/>
                    <a:pt x="237" y="57"/>
                    <a:pt x="195" y="7"/>
                  </a:cubicBezTo>
                  <a:cubicBezTo>
                    <a:pt x="187" y="3"/>
                    <a:pt x="177" y="1"/>
                    <a:pt x="1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5694725" y="1524350"/>
              <a:ext cx="3750" cy="10600"/>
            </a:xfrm>
            <a:custGeom>
              <a:rect b="b" l="l" r="r" t="t"/>
              <a:pathLst>
                <a:path extrusionOk="0" h="424" w="150">
                  <a:moveTo>
                    <a:pt x="122" y="0"/>
                  </a:moveTo>
                  <a:cubicBezTo>
                    <a:pt x="114" y="0"/>
                    <a:pt x="106" y="3"/>
                    <a:pt x="100" y="9"/>
                  </a:cubicBezTo>
                  <a:cubicBezTo>
                    <a:pt x="84" y="34"/>
                    <a:pt x="67" y="59"/>
                    <a:pt x="59" y="92"/>
                  </a:cubicBezTo>
                  <a:cubicBezTo>
                    <a:pt x="42" y="117"/>
                    <a:pt x="34" y="150"/>
                    <a:pt x="34" y="183"/>
                  </a:cubicBezTo>
                  <a:cubicBezTo>
                    <a:pt x="17" y="241"/>
                    <a:pt x="9" y="307"/>
                    <a:pt x="1" y="374"/>
                  </a:cubicBezTo>
                  <a:cubicBezTo>
                    <a:pt x="1" y="398"/>
                    <a:pt x="26" y="415"/>
                    <a:pt x="50" y="415"/>
                  </a:cubicBezTo>
                  <a:lnTo>
                    <a:pt x="50" y="423"/>
                  </a:lnTo>
                  <a:cubicBezTo>
                    <a:pt x="75" y="423"/>
                    <a:pt x="92" y="398"/>
                    <a:pt x="100" y="374"/>
                  </a:cubicBezTo>
                  <a:cubicBezTo>
                    <a:pt x="100" y="316"/>
                    <a:pt x="108" y="258"/>
                    <a:pt x="125" y="200"/>
                  </a:cubicBezTo>
                  <a:cubicBezTo>
                    <a:pt x="133" y="175"/>
                    <a:pt x="142" y="142"/>
                    <a:pt x="142" y="117"/>
                  </a:cubicBezTo>
                  <a:cubicBezTo>
                    <a:pt x="150" y="84"/>
                    <a:pt x="150" y="50"/>
                    <a:pt x="150" y="26"/>
                  </a:cubicBezTo>
                  <a:cubicBezTo>
                    <a:pt x="150" y="9"/>
                    <a:pt x="136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5692250" y="1492875"/>
              <a:ext cx="6025" cy="19550"/>
            </a:xfrm>
            <a:custGeom>
              <a:rect b="b" l="l" r="r" t="t"/>
              <a:pathLst>
                <a:path extrusionOk="0" h="782" w="241">
                  <a:moveTo>
                    <a:pt x="183" y="0"/>
                  </a:moveTo>
                  <a:cubicBezTo>
                    <a:pt x="168" y="0"/>
                    <a:pt x="154" y="9"/>
                    <a:pt x="149" y="25"/>
                  </a:cubicBezTo>
                  <a:cubicBezTo>
                    <a:pt x="125" y="133"/>
                    <a:pt x="116" y="257"/>
                    <a:pt x="100" y="373"/>
                  </a:cubicBezTo>
                  <a:cubicBezTo>
                    <a:pt x="75" y="489"/>
                    <a:pt x="50" y="605"/>
                    <a:pt x="9" y="713"/>
                  </a:cubicBezTo>
                  <a:cubicBezTo>
                    <a:pt x="0" y="738"/>
                    <a:pt x="17" y="771"/>
                    <a:pt x="42" y="779"/>
                  </a:cubicBezTo>
                  <a:lnTo>
                    <a:pt x="50" y="779"/>
                  </a:lnTo>
                  <a:cubicBezTo>
                    <a:pt x="54" y="781"/>
                    <a:pt x="59" y="781"/>
                    <a:pt x="63" y="781"/>
                  </a:cubicBezTo>
                  <a:cubicBezTo>
                    <a:pt x="83" y="781"/>
                    <a:pt x="103" y="766"/>
                    <a:pt x="116" y="746"/>
                  </a:cubicBezTo>
                  <a:cubicBezTo>
                    <a:pt x="158" y="630"/>
                    <a:pt x="199" y="514"/>
                    <a:pt x="216" y="390"/>
                  </a:cubicBezTo>
                  <a:cubicBezTo>
                    <a:pt x="232" y="274"/>
                    <a:pt x="241" y="141"/>
                    <a:pt x="216" y="25"/>
                  </a:cubicBezTo>
                  <a:cubicBezTo>
                    <a:pt x="212" y="9"/>
                    <a:pt x="197" y="0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5694325" y="1478950"/>
              <a:ext cx="4375" cy="9250"/>
            </a:xfrm>
            <a:custGeom>
              <a:rect b="b" l="l" r="r" t="t"/>
              <a:pathLst>
                <a:path extrusionOk="0" h="370" w="175">
                  <a:moveTo>
                    <a:pt x="139" y="1"/>
                  </a:moveTo>
                  <a:cubicBezTo>
                    <a:pt x="128" y="1"/>
                    <a:pt x="119" y="6"/>
                    <a:pt x="116" y="19"/>
                  </a:cubicBezTo>
                  <a:cubicBezTo>
                    <a:pt x="100" y="44"/>
                    <a:pt x="91" y="68"/>
                    <a:pt x="83" y="93"/>
                  </a:cubicBezTo>
                  <a:cubicBezTo>
                    <a:pt x="75" y="118"/>
                    <a:pt x="66" y="143"/>
                    <a:pt x="58" y="168"/>
                  </a:cubicBezTo>
                  <a:cubicBezTo>
                    <a:pt x="50" y="226"/>
                    <a:pt x="25" y="276"/>
                    <a:pt x="8" y="325"/>
                  </a:cubicBezTo>
                  <a:cubicBezTo>
                    <a:pt x="0" y="342"/>
                    <a:pt x="17" y="358"/>
                    <a:pt x="33" y="367"/>
                  </a:cubicBezTo>
                  <a:cubicBezTo>
                    <a:pt x="38" y="369"/>
                    <a:pt x="42" y="370"/>
                    <a:pt x="46" y="370"/>
                  </a:cubicBezTo>
                  <a:cubicBezTo>
                    <a:pt x="58" y="370"/>
                    <a:pt x="69" y="362"/>
                    <a:pt x="75" y="350"/>
                  </a:cubicBezTo>
                  <a:cubicBezTo>
                    <a:pt x="100" y="300"/>
                    <a:pt x="124" y="251"/>
                    <a:pt x="141" y="193"/>
                  </a:cubicBezTo>
                  <a:cubicBezTo>
                    <a:pt x="149" y="168"/>
                    <a:pt x="158" y="143"/>
                    <a:pt x="166" y="118"/>
                  </a:cubicBezTo>
                  <a:cubicBezTo>
                    <a:pt x="166" y="93"/>
                    <a:pt x="174" y="60"/>
                    <a:pt x="174" y="35"/>
                  </a:cubicBezTo>
                  <a:cubicBezTo>
                    <a:pt x="174" y="15"/>
                    <a:pt x="155" y="1"/>
                    <a:pt x="1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5710275" y="1504050"/>
              <a:ext cx="2925" cy="12675"/>
            </a:xfrm>
            <a:custGeom>
              <a:rect b="b" l="l" r="r" t="t"/>
              <a:pathLst>
                <a:path extrusionOk="0" h="507" w="117">
                  <a:moveTo>
                    <a:pt x="75" y="1"/>
                  </a:moveTo>
                  <a:cubicBezTo>
                    <a:pt x="42" y="1"/>
                    <a:pt x="25" y="26"/>
                    <a:pt x="25" y="50"/>
                  </a:cubicBezTo>
                  <a:cubicBezTo>
                    <a:pt x="17" y="117"/>
                    <a:pt x="17" y="191"/>
                    <a:pt x="8" y="266"/>
                  </a:cubicBezTo>
                  <a:cubicBezTo>
                    <a:pt x="8" y="340"/>
                    <a:pt x="0" y="415"/>
                    <a:pt x="17" y="481"/>
                  </a:cubicBezTo>
                  <a:cubicBezTo>
                    <a:pt x="21" y="498"/>
                    <a:pt x="33" y="506"/>
                    <a:pt x="46" y="506"/>
                  </a:cubicBezTo>
                  <a:cubicBezTo>
                    <a:pt x="58" y="506"/>
                    <a:pt x="71" y="498"/>
                    <a:pt x="75" y="481"/>
                  </a:cubicBezTo>
                  <a:lnTo>
                    <a:pt x="75" y="490"/>
                  </a:lnTo>
                  <a:cubicBezTo>
                    <a:pt x="83" y="465"/>
                    <a:pt x="91" y="448"/>
                    <a:pt x="100" y="423"/>
                  </a:cubicBezTo>
                  <a:cubicBezTo>
                    <a:pt x="100" y="407"/>
                    <a:pt x="100" y="390"/>
                    <a:pt x="100" y="374"/>
                  </a:cubicBezTo>
                  <a:cubicBezTo>
                    <a:pt x="108" y="340"/>
                    <a:pt x="108" y="307"/>
                    <a:pt x="108" y="266"/>
                  </a:cubicBezTo>
                  <a:lnTo>
                    <a:pt x="116" y="50"/>
                  </a:lnTo>
                  <a:cubicBezTo>
                    <a:pt x="116" y="26"/>
                    <a:pt x="100" y="1"/>
                    <a:pt x="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700725" y="1544850"/>
              <a:ext cx="3975" cy="13300"/>
            </a:xfrm>
            <a:custGeom>
              <a:rect b="b" l="l" r="r" t="t"/>
              <a:pathLst>
                <a:path extrusionOk="0" h="532" w="159">
                  <a:moveTo>
                    <a:pt x="117" y="1"/>
                  </a:moveTo>
                  <a:cubicBezTo>
                    <a:pt x="92" y="1"/>
                    <a:pt x="59" y="9"/>
                    <a:pt x="59" y="42"/>
                  </a:cubicBezTo>
                  <a:cubicBezTo>
                    <a:pt x="34" y="117"/>
                    <a:pt x="26" y="191"/>
                    <a:pt x="18" y="266"/>
                  </a:cubicBezTo>
                  <a:cubicBezTo>
                    <a:pt x="9" y="341"/>
                    <a:pt x="1" y="423"/>
                    <a:pt x="26" y="498"/>
                  </a:cubicBezTo>
                  <a:cubicBezTo>
                    <a:pt x="34" y="515"/>
                    <a:pt x="51" y="531"/>
                    <a:pt x="76" y="531"/>
                  </a:cubicBezTo>
                  <a:cubicBezTo>
                    <a:pt x="92" y="531"/>
                    <a:pt x="125" y="515"/>
                    <a:pt x="125" y="498"/>
                  </a:cubicBezTo>
                  <a:cubicBezTo>
                    <a:pt x="134" y="423"/>
                    <a:pt x="134" y="349"/>
                    <a:pt x="134" y="274"/>
                  </a:cubicBezTo>
                  <a:cubicBezTo>
                    <a:pt x="134" y="208"/>
                    <a:pt x="142" y="133"/>
                    <a:pt x="150" y="67"/>
                  </a:cubicBezTo>
                  <a:cubicBezTo>
                    <a:pt x="158" y="42"/>
                    <a:pt x="142" y="9"/>
                    <a:pt x="1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5704675" y="1547075"/>
              <a:ext cx="3325" cy="10300"/>
            </a:xfrm>
            <a:custGeom>
              <a:rect b="b" l="l" r="r" t="t"/>
              <a:pathLst>
                <a:path extrusionOk="0" h="412" w="133">
                  <a:moveTo>
                    <a:pt x="75" y="1"/>
                  </a:moveTo>
                  <a:cubicBezTo>
                    <a:pt x="48" y="1"/>
                    <a:pt x="25" y="17"/>
                    <a:pt x="25" y="44"/>
                  </a:cubicBezTo>
                  <a:cubicBezTo>
                    <a:pt x="9" y="102"/>
                    <a:pt x="0" y="160"/>
                    <a:pt x="0" y="218"/>
                  </a:cubicBezTo>
                  <a:cubicBezTo>
                    <a:pt x="0" y="243"/>
                    <a:pt x="0" y="276"/>
                    <a:pt x="0" y="301"/>
                  </a:cubicBezTo>
                  <a:cubicBezTo>
                    <a:pt x="9" y="318"/>
                    <a:pt x="9" y="326"/>
                    <a:pt x="9" y="343"/>
                  </a:cubicBezTo>
                  <a:cubicBezTo>
                    <a:pt x="9" y="359"/>
                    <a:pt x="17" y="376"/>
                    <a:pt x="25" y="392"/>
                  </a:cubicBezTo>
                  <a:cubicBezTo>
                    <a:pt x="29" y="405"/>
                    <a:pt x="40" y="411"/>
                    <a:pt x="50" y="411"/>
                  </a:cubicBezTo>
                  <a:cubicBezTo>
                    <a:pt x="60" y="411"/>
                    <a:pt x="71" y="405"/>
                    <a:pt x="75" y="392"/>
                  </a:cubicBezTo>
                  <a:cubicBezTo>
                    <a:pt x="83" y="376"/>
                    <a:pt x="92" y="359"/>
                    <a:pt x="92" y="343"/>
                  </a:cubicBezTo>
                  <a:cubicBezTo>
                    <a:pt x="92" y="326"/>
                    <a:pt x="92" y="318"/>
                    <a:pt x="92" y="301"/>
                  </a:cubicBezTo>
                  <a:cubicBezTo>
                    <a:pt x="100" y="276"/>
                    <a:pt x="100" y="252"/>
                    <a:pt x="108" y="227"/>
                  </a:cubicBezTo>
                  <a:cubicBezTo>
                    <a:pt x="108" y="169"/>
                    <a:pt x="116" y="127"/>
                    <a:pt x="125" y="69"/>
                  </a:cubicBezTo>
                  <a:cubicBezTo>
                    <a:pt x="133" y="44"/>
                    <a:pt x="116" y="11"/>
                    <a:pt x="92" y="3"/>
                  </a:cubicBezTo>
                  <a:cubicBezTo>
                    <a:pt x="86" y="2"/>
                    <a:pt x="80" y="1"/>
                    <a:pt x="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725675" y="1560375"/>
              <a:ext cx="2425" cy="7400"/>
            </a:xfrm>
            <a:custGeom>
              <a:rect b="b" l="l" r="r" t="t"/>
              <a:pathLst>
                <a:path extrusionOk="0" h="296" w="97">
                  <a:moveTo>
                    <a:pt x="62" y="1"/>
                  </a:moveTo>
                  <a:cubicBezTo>
                    <a:pt x="56" y="1"/>
                    <a:pt x="50" y="3"/>
                    <a:pt x="47" y="10"/>
                  </a:cubicBezTo>
                  <a:cubicBezTo>
                    <a:pt x="39" y="26"/>
                    <a:pt x="39" y="34"/>
                    <a:pt x="30" y="43"/>
                  </a:cubicBezTo>
                  <a:cubicBezTo>
                    <a:pt x="30" y="51"/>
                    <a:pt x="30" y="59"/>
                    <a:pt x="30" y="68"/>
                  </a:cubicBezTo>
                  <a:cubicBezTo>
                    <a:pt x="22" y="92"/>
                    <a:pt x="22" y="117"/>
                    <a:pt x="14" y="142"/>
                  </a:cubicBezTo>
                  <a:cubicBezTo>
                    <a:pt x="14" y="184"/>
                    <a:pt x="6" y="225"/>
                    <a:pt x="6" y="266"/>
                  </a:cubicBezTo>
                  <a:cubicBezTo>
                    <a:pt x="1" y="285"/>
                    <a:pt x="17" y="296"/>
                    <a:pt x="34" y="296"/>
                  </a:cubicBezTo>
                  <a:cubicBezTo>
                    <a:pt x="47" y="296"/>
                    <a:pt x="60" y="289"/>
                    <a:pt x="64" y="275"/>
                  </a:cubicBezTo>
                  <a:cubicBezTo>
                    <a:pt x="72" y="233"/>
                    <a:pt x="72" y="192"/>
                    <a:pt x="80" y="150"/>
                  </a:cubicBezTo>
                  <a:cubicBezTo>
                    <a:pt x="88" y="126"/>
                    <a:pt x="88" y="101"/>
                    <a:pt x="88" y="84"/>
                  </a:cubicBezTo>
                  <a:cubicBezTo>
                    <a:pt x="88" y="76"/>
                    <a:pt x="97" y="59"/>
                    <a:pt x="97" y="51"/>
                  </a:cubicBezTo>
                  <a:cubicBezTo>
                    <a:pt x="97" y="43"/>
                    <a:pt x="88" y="26"/>
                    <a:pt x="88" y="18"/>
                  </a:cubicBezTo>
                  <a:cubicBezTo>
                    <a:pt x="83" y="8"/>
                    <a:pt x="7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525300" y="1509575"/>
              <a:ext cx="6025" cy="24825"/>
            </a:xfrm>
            <a:custGeom>
              <a:rect b="b" l="l" r="r" t="t"/>
              <a:pathLst>
                <a:path extrusionOk="0" h="993" w="241">
                  <a:moveTo>
                    <a:pt x="175" y="0"/>
                  </a:moveTo>
                  <a:cubicBezTo>
                    <a:pt x="171" y="0"/>
                    <a:pt x="168" y="1"/>
                    <a:pt x="166" y="3"/>
                  </a:cubicBezTo>
                  <a:cubicBezTo>
                    <a:pt x="83" y="28"/>
                    <a:pt x="58" y="144"/>
                    <a:pt x="42" y="211"/>
                  </a:cubicBezTo>
                  <a:cubicBezTo>
                    <a:pt x="25" y="302"/>
                    <a:pt x="8" y="393"/>
                    <a:pt x="8" y="484"/>
                  </a:cubicBezTo>
                  <a:cubicBezTo>
                    <a:pt x="0" y="575"/>
                    <a:pt x="8" y="666"/>
                    <a:pt x="25" y="749"/>
                  </a:cubicBezTo>
                  <a:cubicBezTo>
                    <a:pt x="25" y="799"/>
                    <a:pt x="33" y="840"/>
                    <a:pt x="50" y="890"/>
                  </a:cubicBezTo>
                  <a:cubicBezTo>
                    <a:pt x="58" y="931"/>
                    <a:pt x="66" y="973"/>
                    <a:pt x="108" y="989"/>
                  </a:cubicBezTo>
                  <a:cubicBezTo>
                    <a:pt x="115" y="992"/>
                    <a:pt x="121" y="993"/>
                    <a:pt x="126" y="993"/>
                  </a:cubicBezTo>
                  <a:cubicBezTo>
                    <a:pt x="141" y="993"/>
                    <a:pt x="152" y="985"/>
                    <a:pt x="158" y="973"/>
                  </a:cubicBezTo>
                  <a:cubicBezTo>
                    <a:pt x="182" y="940"/>
                    <a:pt x="174" y="907"/>
                    <a:pt x="166" y="865"/>
                  </a:cubicBezTo>
                  <a:cubicBezTo>
                    <a:pt x="158" y="824"/>
                    <a:pt x="158" y="791"/>
                    <a:pt x="149" y="749"/>
                  </a:cubicBezTo>
                  <a:cubicBezTo>
                    <a:pt x="141" y="666"/>
                    <a:pt x="141" y="583"/>
                    <a:pt x="149" y="492"/>
                  </a:cubicBezTo>
                  <a:cubicBezTo>
                    <a:pt x="158" y="409"/>
                    <a:pt x="166" y="335"/>
                    <a:pt x="182" y="252"/>
                  </a:cubicBezTo>
                  <a:cubicBezTo>
                    <a:pt x="199" y="186"/>
                    <a:pt x="240" y="86"/>
                    <a:pt x="207" y="20"/>
                  </a:cubicBezTo>
                  <a:cubicBezTo>
                    <a:pt x="201" y="8"/>
                    <a:pt x="186" y="0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5535025" y="1524775"/>
              <a:ext cx="8300" cy="8375"/>
            </a:xfrm>
            <a:custGeom>
              <a:rect b="b" l="l" r="r" t="t"/>
              <a:pathLst>
                <a:path extrusionOk="0" h="335" w="332">
                  <a:moveTo>
                    <a:pt x="282" y="0"/>
                  </a:moveTo>
                  <a:cubicBezTo>
                    <a:pt x="257" y="17"/>
                    <a:pt x="224" y="25"/>
                    <a:pt x="199" y="42"/>
                  </a:cubicBezTo>
                  <a:cubicBezTo>
                    <a:pt x="175" y="58"/>
                    <a:pt x="150" y="83"/>
                    <a:pt x="125" y="108"/>
                  </a:cubicBezTo>
                  <a:cubicBezTo>
                    <a:pt x="83" y="158"/>
                    <a:pt x="42" y="207"/>
                    <a:pt x="9" y="265"/>
                  </a:cubicBezTo>
                  <a:cubicBezTo>
                    <a:pt x="1" y="282"/>
                    <a:pt x="1" y="315"/>
                    <a:pt x="25" y="332"/>
                  </a:cubicBezTo>
                  <a:cubicBezTo>
                    <a:pt x="32" y="334"/>
                    <a:pt x="39" y="335"/>
                    <a:pt x="47" y="335"/>
                  </a:cubicBezTo>
                  <a:cubicBezTo>
                    <a:pt x="66" y="335"/>
                    <a:pt x="86" y="327"/>
                    <a:pt x="92" y="315"/>
                  </a:cubicBezTo>
                  <a:cubicBezTo>
                    <a:pt x="100" y="299"/>
                    <a:pt x="108" y="290"/>
                    <a:pt x="117" y="274"/>
                  </a:cubicBezTo>
                  <a:cubicBezTo>
                    <a:pt x="125" y="265"/>
                    <a:pt x="125" y="265"/>
                    <a:pt x="133" y="257"/>
                  </a:cubicBezTo>
                  <a:cubicBezTo>
                    <a:pt x="133" y="257"/>
                    <a:pt x="133" y="249"/>
                    <a:pt x="141" y="249"/>
                  </a:cubicBezTo>
                  <a:cubicBezTo>
                    <a:pt x="158" y="224"/>
                    <a:pt x="175" y="199"/>
                    <a:pt x="199" y="183"/>
                  </a:cubicBezTo>
                  <a:cubicBezTo>
                    <a:pt x="216" y="158"/>
                    <a:pt x="241" y="141"/>
                    <a:pt x="257" y="116"/>
                  </a:cubicBezTo>
                  <a:lnTo>
                    <a:pt x="315" y="58"/>
                  </a:lnTo>
                  <a:cubicBezTo>
                    <a:pt x="324" y="42"/>
                    <a:pt x="332" y="25"/>
                    <a:pt x="324" y="17"/>
                  </a:cubicBezTo>
                  <a:cubicBezTo>
                    <a:pt x="315" y="9"/>
                    <a:pt x="299" y="0"/>
                    <a:pt x="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5647700" y="1527875"/>
              <a:ext cx="2325" cy="4175"/>
            </a:xfrm>
            <a:custGeom>
              <a:rect b="b" l="l" r="r" t="t"/>
              <a:pathLst>
                <a:path extrusionOk="0" h="167" w="93">
                  <a:moveTo>
                    <a:pt x="75" y="1"/>
                  </a:moveTo>
                  <a:cubicBezTo>
                    <a:pt x="67" y="1"/>
                    <a:pt x="51" y="1"/>
                    <a:pt x="51" y="9"/>
                  </a:cubicBezTo>
                  <a:cubicBezTo>
                    <a:pt x="42" y="17"/>
                    <a:pt x="42" y="25"/>
                    <a:pt x="34" y="34"/>
                  </a:cubicBezTo>
                  <a:cubicBezTo>
                    <a:pt x="26" y="42"/>
                    <a:pt x="26" y="59"/>
                    <a:pt x="17" y="67"/>
                  </a:cubicBezTo>
                  <a:cubicBezTo>
                    <a:pt x="9" y="83"/>
                    <a:pt x="9" y="100"/>
                    <a:pt x="1" y="117"/>
                  </a:cubicBezTo>
                  <a:cubicBezTo>
                    <a:pt x="1" y="125"/>
                    <a:pt x="1" y="141"/>
                    <a:pt x="9" y="150"/>
                  </a:cubicBezTo>
                  <a:cubicBezTo>
                    <a:pt x="17" y="158"/>
                    <a:pt x="26" y="166"/>
                    <a:pt x="34" y="166"/>
                  </a:cubicBezTo>
                  <a:cubicBezTo>
                    <a:pt x="51" y="166"/>
                    <a:pt x="75" y="158"/>
                    <a:pt x="84" y="141"/>
                  </a:cubicBezTo>
                  <a:cubicBezTo>
                    <a:pt x="84" y="117"/>
                    <a:pt x="92" y="100"/>
                    <a:pt x="92" y="75"/>
                  </a:cubicBezTo>
                  <a:cubicBezTo>
                    <a:pt x="92" y="67"/>
                    <a:pt x="92" y="59"/>
                    <a:pt x="92" y="50"/>
                  </a:cubicBezTo>
                  <a:cubicBezTo>
                    <a:pt x="92" y="42"/>
                    <a:pt x="92" y="34"/>
                    <a:pt x="92" y="25"/>
                  </a:cubicBezTo>
                  <a:cubicBezTo>
                    <a:pt x="92" y="17"/>
                    <a:pt x="84" y="1"/>
                    <a:pt x="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5651225" y="1530275"/>
              <a:ext cx="2525" cy="4450"/>
            </a:xfrm>
            <a:custGeom>
              <a:rect b="b" l="l" r="r" t="t"/>
              <a:pathLst>
                <a:path extrusionOk="0" h="178" w="101">
                  <a:moveTo>
                    <a:pt x="76" y="1"/>
                  </a:moveTo>
                  <a:cubicBezTo>
                    <a:pt x="70" y="1"/>
                    <a:pt x="65" y="6"/>
                    <a:pt x="59" y="12"/>
                  </a:cubicBezTo>
                  <a:cubicBezTo>
                    <a:pt x="59" y="21"/>
                    <a:pt x="50" y="29"/>
                    <a:pt x="42" y="37"/>
                  </a:cubicBezTo>
                  <a:cubicBezTo>
                    <a:pt x="42" y="45"/>
                    <a:pt x="34" y="54"/>
                    <a:pt x="34" y="62"/>
                  </a:cubicBezTo>
                  <a:cubicBezTo>
                    <a:pt x="26" y="79"/>
                    <a:pt x="17" y="95"/>
                    <a:pt x="9" y="112"/>
                  </a:cubicBezTo>
                  <a:cubicBezTo>
                    <a:pt x="1" y="128"/>
                    <a:pt x="1" y="137"/>
                    <a:pt x="1" y="145"/>
                  </a:cubicBezTo>
                  <a:cubicBezTo>
                    <a:pt x="1" y="161"/>
                    <a:pt x="17" y="170"/>
                    <a:pt x="26" y="178"/>
                  </a:cubicBezTo>
                  <a:lnTo>
                    <a:pt x="59" y="178"/>
                  </a:lnTo>
                  <a:cubicBezTo>
                    <a:pt x="75" y="170"/>
                    <a:pt x="84" y="161"/>
                    <a:pt x="84" y="145"/>
                  </a:cubicBezTo>
                  <a:cubicBezTo>
                    <a:pt x="92" y="128"/>
                    <a:pt x="92" y="112"/>
                    <a:pt x="92" y="87"/>
                  </a:cubicBezTo>
                  <a:cubicBezTo>
                    <a:pt x="100" y="79"/>
                    <a:pt x="100" y="62"/>
                    <a:pt x="100" y="54"/>
                  </a:cubicBezTo>
                  <a:lnTo>
                    <a:pt x="100" y="21"/>
                  </a:lnTo>
                  <a:cubicBezTo>
                    <a:pt x="100" y="12"/>
                    <a:pt x="92" y="4"/>
                    <a:pt x="84" y="4"/>
                  </a:cubicBezTo>
                  <a:cubicBezTo>
                    <a:pt x="81" y="2"/>
                    <a:pt x="79" y="1"/>
                    <a:pt x="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5739875" y="1671425"/>
              <a:ext cx="4175" cy="3950"/>
            </a:xfrm>
            <a:custGeom>
              <a:rect b="b" l="l" r="r" t="t"/>
              <a:pathLst>
                <a:path extrusionOk="0" h="158" w="167">
                  <a:moveTo>
                    <a:pt x="34" y="0"/>
                  </a:moveTo>
                  <a:cubicBezTo>
                    <a:pt x="26" y="9"/>
                    <a:pt x="9" y="17"/>
                    <a:pt x="9" y="25"/>
                  </a:cubicBezTo>
                  <a:cubicBezTo>
                    <a:pt x="1" y="34"/>
                    <a:pt x="1" y="50"/>
                    <a:pt x="1" y="58"/>
                  </a:cubicBezTo>
                  <a:cubicBezTo>
                    <a:pt x="9" y="67"/>
                    <a:pt x="17" y="75"/>
                    <a:pt x="26" y="83"/>
                  </a:cubicBezTo>
                  <a:cubicBezTo>
                    <a:pt x="34" y="91"/>
                    <a:pt x="42" y="91"/>
                    <a:pt x="51" y="100"/>
                  </a:cubicBezTo>
                  <a:cubicBezTo>
                    <a:pt x="51" y="100"/>
                    <a:pt x="51" y="100"/>
                    <a:pt x="51" y="100"/>
                  </a:cubicBezTo>
                  <a:lnTo>
                    <a:pt x="51" y="100"/>
                  </a:lnTo>
                  <a:cubicBezTo>
                    <a:pt x="51" y="108"/>
                    <a:pt x="59" y="108"/>
                    <a:pt x="59" y="108"/>
                  </a:cubicBezTo>
                  <a:cubicBezTo>
                    <a:pt x="64" y="114"/>
                    <a:pt x="70" y="119"/>
                    <a:pt x="75" y="125"/>
                  </a:cubicBezTo>
                  <a:cubicBezTo>
                    <a:pt x="84" y="133"/>
                    <a:pt x="92" y="141"/>
                    <a:pt x="100" y="149"/>
                  </a:cubicBezTo>
                  <a:cubicBezTo>
                    <a:pt x="100" y="149"/>
                    <a:pt x="109" y="149"/>
                    <a:pt x="109" y="158"/>
                  </a:cubicBezTo>
                  <a:lnTo>
                    <a:pt x="142" y="158"/>
                  </a:lnTo>
                  <a:cubicBezTo>
                    <a:pt x="158" y="149"/>
                    <a:pt x="167" y="133"/>
                    <a:pt x="158" y="116"/>
                  </a:cubicBezTo>
                  <a:cubicBezTo>
                    <a:pt x="158" y="108"/>
                    <a:pt x="150" y="91"/>
                    <a:pt x="142" y="83"/>
                  </a:cubicBezTo>
                  <a:cubicBezTo>
                    <a:pt x="142" y="75"/>
                    <a:pt x="142" y="75"/>
                    <a:pt x="133" y="67"/>
                  </a:cubicBezTo>
                  <a:cubicBezTo>
                    <a:pt x="133" y="67"/>
                    <a:pt x="125" y="58"/>
                    <a:pt x="117" y="50"/>
                  </a:cubicBezTo>
                  <a:cubicBezTo>
                    <a:pt x="109" y="34"/>
                    <a:pt x="84" y="17"/>
                    <a:pt x="67" y="9"/>
                  </a:cubicBezTo>
                  <a:cubicBezTo>
                    <a:pt x="59" y="0"/>
                    <a:pt x="42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7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568" y="0"/>
            <a:ext cx="91428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7"/>
          <p:cNvSpPr/>
          <p:nvPr/>
        </p:nvSpPr>
        <p:spPr>
          <a:xfrm>
            <a:off x="249450" y="209550"/>
            <a:ext cx="8645100" cy="4724400"/>
          </a:xfrm>
          <a:prstGeom prst="roundRect">
            <a:avLst>
              <a:gd fmla="val 5954" name="adj"/>
            </a:avLst>
          </a:prstGeom>
          <a:solidFill>
            <a:srgbClr val="FFF9E0">
              <a:alpha val="215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7"/>
          <p:cNvSpPr txBox="1"/>
          <p:nvPr>
            <p:ph idx="1" type="subTitle"/>
          </p:nvPr>
        </p:nvSpPr>
        <p:spPr>
          <a:xfrm>
            <a:off x="1082638" y="2725141"/>
            <a:ext cx="2815200" cy="10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7"/>
          <p:cNvSpPr txBox="1"/>
          <p:nvPr>
            <p:ph type="title"/>
          </p:nvPr>
        </p:nvSpPr>
        <p:spPr>
          <a:xfrm>
            <a:off x="1082638" y="1326134"/>
            <a:ext cx="2815200" cy="11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377" name="Google Shape;377;p7"/>
          <p:cNvGrpSpPr/>
          <p:nvPr/>
        </p:nvGrpSpPr>
        <p:grpSpPr>
          <a:xfrm>
            <a:off x="8279743" y="3860659"/>
            <a:ext cx="675393" cy="1130319"/>
            <a:chOff x="2460700" y="1411250"/>
            <a:chExt cx="283600" cy="474625"/>
          </a:xfrm>
        </p:grpSpPr>
        <p:sp>
          <p:nvSpPr>
            <p:cNvPr id="378" name="Google Shape;378;p7"/>
            <p:cNvSpPr/>
            <p:nvPr/>
          </p:nvSpPr>
          <p:spPr>
            <a:xfrm>
              <a:off x="2476450" y="1726325"/>
              <a:ext cx="17825" cy="27125"/>
            </a:xfrm>
            <a:custGeom>
              <a:rect b="b" l="l" r="r" t="t"/>
              <a:pathLst>
                <a:path extrusionOk="0" h="1085" w="713">
                  <a:moveTo>
                    <a:pt x="133" y="0"/>
                  </a:moveTo>
                  <a:cubicBezTo>
                    <a:pt x="133" y="41"/>
                    <a:pt x="124" y="83"/>
                    <a:pt x="116" y="124"/>
                  </a:cubicBezTo>
                  <a:cubicBezTo>
                    <a:pt x="99" y="191"/>
                    <a:pt x="83" y="257"/>
                    <a:pt x="58" y="323"/>
                  </a:cubicBezTo>
                  <a:cubicBezTo>
                    <a:pt x="25" y="447"/>
                    <a:pt x="0" y="580"/>
                    <a:pt x="25" y="713"/>
                  </a:cubicBezTo>
                  <a:cubicBezTo>
                    <a:pt x="41" y="829"/>
                    <a:pt x="83" y="961"/>
                    <a:pt x="166" y="1044"/>
                  </a:cubicBezTo>
                  <a:cubicBezTo>
                    <a:pt x="193" y="1066"/>
                    <a:pt x="221" y="1084"/>
                    <a:pt x="251" y="1084"/>
                  </a:cubicBezTo>
                  <a:cubicBezTo>
                    <a:pt x="266" y="1084"/>
                    <a:pt x="282" y="1080"/>
                    <a:pt x="298" y="1069"/>
                  </a:cubicBezTo>
                  <a:cubicBezTo>
                    <a:pt x="315" y="1061"/>
                    <a:pt x="331" y="1036"/>
                    <a:pt x="356" y="1019"/>
                  </a:cubicBezTo>
                  <a:cubicBezTo>
                    <a:pt x="381" y="994"/>
                    <a:pt x="406" y="969"/>
                    <a:pt x="431" y="953"/>
                  </a:cubicBezTo>
                  <a:cubicBezTo>
                    <a:pt x="489" y="903"/>
                    <a:pt x="547" y="870"/>
                    <a:pt x="613" y="837"/>
                  </a:cubicBezTo>
                  <a:cubicBezTo>
                    <a:pt x="646" y="820"/>
                    <a:pt x="671" y="812"/>
                    <a:pt x="713" y="795"/>
                  </a:cubicBezTo>
                  <a:cubicBezTo>
                    <a:pt x="621" y="729"/>
                    <a:pt x="588" y="621"/>
                    <a:pt x="563" y="514"/>
                  </a:cubicBezTo>
                  <a:cubicBezTo>
                    <a:pt x="547" y="406"/>
                    <a:pt x="522" y="298"/>
                    <a:pt x="505" y="191"/>
                  </a:cubicBezTo>
                  <a:cubicBezTo>
                    <a:pt x="489" y="174"/>
                    <a:pt x="481" y="157"/>
                    <a:pt x="481" y="141"/>
                  </a:cubicBezTo>
                  <a:cubicBezTo>
                    <a:pt x="472" y="149"/>
                    <a:pt x="464" y="149"/>
                    <a:pt x="447" y="149"/>
                  </a:cubicBezTo>
                  <a:cubicBezTo>
                    <a:pt x="323" y="149"/>
                    <a:pt x="215" y="83"/>
                    <a:pt x="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2527175" y="1686750"/>
              <a:ext cx="1075" cy="1475"/>
            </a:xfrm>
            <a:custGeom>
              <a:rect b="b" l="l" r="r" t="t"/>
              <a:pathLst>
                <a:path extrusionOk="0" h="59" w="43">
                  <a:moveTo>
                    <a:pt x="26" y="0"/>
                  </a:moveTo>
                  <a:cubicBezTo>
                    <a:pt x="18" y="9"/>
                    <a:pt x="9" y="9"/>
                    <a:pt x="1" y="17"/>
                  </a:cubicBezTo>
                  <a:cubicBezTo>
                    <a:pt x="18" y="34"/>
                    <a:pt x="34" y="42"/>
                    <a:pt x="42" y="58"/>
                  </a:cubicBezTo>
                  <a:cubicBezTo>
                    <a:pt x="42" y="42"/>
                    <a:pt x="34" y="17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2485350" y="1726325"/>
              <a:ext cx="1250" cy="850"/>
            </a:xfrm>
            <a:custGeom>
              <a:rect b="b" l="l" r="r" t="t"/>
              <a:pathLst>
                <a:path extrusionOk="0" h="34" w="50">
                  <a:moveTo>
                    <a:pt x="17" y="0"/>
                  </a:moveTo>
                  <a:cubicBezTo>
                    <a:pt x="9" y="8"/>
                    <a:pt x="9" y="8"/>
                    <a:pt x="0" y="17"/>
                  </a:cubicBezTo>
                  <a:cubicBezTo>
                    <a:pt x="17" y="25"/>
                    <a:pt x="25" y="25"/>
                    <a:pt x="42" y="33"/>
                  </a:cubicBezTo>
                  <a:lnTo>
                    <a:pt x="50" y="0"/>
                  </a:lnTo>
                  <a:lnTo>
                    <a:pt x="50" y="0"/>
                  </a:lnTo>
                  <a:cubicBezTo>
                    <a:pt x="47" y="3"/>
                    <a:pt x="44" y="4"/>
                    <a:pt x="40" y="4"/>
                  </a:cubicBezTo>
                  <a:cubicBezTo>
                    <a:pt x="32" y="4"/>
                    <a:pt x="22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2475825" y="1681150"/>
              <a:ext cx="225" cy="250"/>
            </a:xfrm>
            <a:custGeom>
              <a:rect b="b" l="l" r="r" t="t"/>
              <a:pathLst>
                <a:path extrusionOk="0" h="10" w="9">
                  <a:moveTo>
                    <a:pt x="8" y="9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2478500" y="1676600"/>
              <a:ext cx="42900" cy="12650"/>
            </a:xfrm>
            <a:custGeom>
              <a:rect b="b" l="l" r="r" t="t"/>
              <a:pathLst>
                <a:path extrusionOk="0" h="506" w="1716">
                  <a:moveTo>
                    <a:pt x="59" y="0"/>
                  </a:moveTo>
                  <a:cubicBezTo>
                    <a:pt x="42" y="17"/>
                    <a:pt x="26" y="42"/>
                    <a:pt x="1" y="58"/>
                  </a:cubicBezTo>
                  <a:cubicBezTo>
                    <a:pt x="84" y="100"/>
                    <a:pt x="175" y="133"/>
                    <a:pt x="266" y="158"/>
                  </a:cubicBezTo>
                  <a:cubicBezTo>
                    <a:pt x="283" y="158"/>
                    <a:pt x="291" y="166"/>
                    <a:pt x="307" y="166"/>
                  </a:cubicBezTo>
                  <a:cubicBezTo>
                    <a:pt x="374" y="170"/>
                    <a:pt x="438" y="170"/>
                    <a:pt x="502" y="170"/>
                  </a:cubicBezTo>
                  <a:cubicBezTo>
                    <a:pt x="566" y="170"/>
                    <a:pt x="631" y="170"/>
                    <a:pt x="697" y="174"/>
                  </a:cubicBezTo>
                  <a:cubicBezTo>
                    <a:pt x="747" y="183"/>
                    <a:pt x="805" y="191"/>
                    <a:pt x="854" y="191"/>
                  </a:cubicBezTo>
                  <a:cubicBezTo>
                    <a:pt x="871" y="191"/>
                    <a:pt x="887" y="191"/>
                    <a:pt x="904" y="199"/>
                  </a:cubicBezTo>
                  <a:cubicBezTo>
                    <a:pt x="970" y="199"/>
                    <a:pt x="1028" y="224"/>
                    <a:pt x="1086" y="249"/>
                  </a:cubicBezTo>
                  <a:cubicBezTo>
                    <a:pt x="1111" y="266"/>
                    <a:pt x="1136" y="274"/>
                    <a:pt x="1153" y="290"/>
                  </a:cubicBezTo>
                  <a:cubicBezTo>
                    <a:pt x="1219" y="324"/>
                    <a:pt x="1277" y="365"/>
                    <a:pt x="1343" y="406"/>
                  </a:cubicBezTo>
                  <a:cubicBezTo>
                    <a:pt x="1368" y="415"/>
                    <a:pt x="1393" y="423"/>
                    <a:pt x="1418" y="431"/>
                  </a:cubicBezTo>
                  <a:cubicBezTo>
                    <a:pt x="1434" y="440"/>
                    <a:pt x="1443" y="448"/>
                    <a:pt x="1451" y="464"/>
                  </a:cubicBezTo>
                  <a:cubicBezTo>
                    <a:pt x="1523" y="493"/>
                    <a:pt x="1602" y="503"/>
                    <a:pt x="1682" y="505"/>
                  </a:cubicBezTo>
                  <a:lnTo>
                    <a:pt x="1682" y="505"/>
                  </a:lnTo>
                  <a:cubicBezTo>
                    <a:pt x="1663" y="505"/>
                    <a:pt x="1646" y="503"/>
                    <a:pt x="1625" y="498"/>
                  </a:cubicBezTo>
                  <a:cubicBezTo>
                    <a:pt x="1559" y="481"/>
                    <a:pt x="1492" y="448"/>
                    <a:pt x="1451" y="398"/>
                  </a:cubicBezTo>
                  <a:cubicBezTo>
                    <a:pt x="1426" y="373"/>
                    <a:pt x="1409" y="348"/>
                    <a:pt x="1401" y="324"/>
                  </a:cubicBezTo>
                  <a:cubicBezTo>
                    <a:pt x="1385" y="290"/>
                    <a:pt x="1376" y="249"/>
                    <a:pt x="1360" y="216"/>
                  </a:cubicBezTo>
                  <a:cubicBezTo>
                    <a:pt x="1351" y="183"/>
                    <a:pt x="1318" y="174"/>
                    <a:pt x="1285" y="166"/>
                  </a:cubicBezTo>
                  <a:cubicBezTo>
                    <a:pt x="1244" y="150"/>
                    <a:pt x="1202" y="141"/>
                    <a:pt x="1161" y="141"/>
                  </a:cubicBezTo>
                  <a:cubicBezTo>
                    <a:pt x="1078" y="125"/>
                    <a:pt x="995" y="125"/>
                    <a:pt x="912" y="125"/>
                  </a:cubicBezTo>
                  <a:cubicBezTo>
                    <a:pt x="738" y="125"/>
                    <a:pt x="564" y="150"/>
                    <a:pt x="399" y="150"/>
                  </a:cubicBezTo>
                  <a:cubicBezTo>
                    <a:pt x="316" y="150"/>
                    <a:pt x="225" y="150"/>
                    <a:pt x="150" y="100"/>
                  </a:cubicBezTo>
                  <a:cubicBezTo>
                    <a:pt x="117" y="75"/>
                    <a:pt x="84" y="42"/>
                    <a:pt x="59" y="0"/>
                  </a:cubicBezTo>
                  <a:close/>
                  <a:moveTo>
                    <a:pt x="1682" y="505"/>
                  </a:moveTo>
                  <a:lnTo>
                    <a:pt x="1682" y="505"/>
                  </a:lnTo>
                  <a:cubicBezTo>
                    <a:pt x="1692" y="506"/>
                    <a:pt x="1704" y="506"/>
                    <a:pt x="1716" y="506"/>
                  </a:cubicBezTo>
                  <a:cubicBezTo>
                    <a:pt x="1704" y="506"/>
                    <a:pt x="1693" y="506"/>
                    <a:pt x="1682" y="5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2464000" y="1414375"/>
              <a:ext cx="278425" cy="468850"/>
            </a:xfrm>
            <a:custGeom>
              <a:rect b="b" l="l" r="r" t="t"/>
              <a:pathLst>
                <a:path extrusionOk="0" h="18754" w="11137">
                  <a:moveTo>
                    <a:pt x="10896" y="0"/>
                  </a:moveTo>
                  <a:cubicBezTo>
                    <a:pt x="10706" y="0"/>
                    <a:pt x="10532" y="116"/>
                    <a:pt x="10391" y="249"/>
                  </a:cubicBezTo>
                  <a:cubicBezTo>
                    <a:pt x="10217" y="398"/>
                    <a:pt x="10043" y="563"/>
                    <a:pt x="9877" y="729"/>
                  </a:cubicBezTo>
                  <a:cubicBezTo>
                    <a:pt x="9562" y="1052"/>
                    <a:pt x="9239" y="1384"/>
                    <a:pt x="9015" y="1790"/>
                  </a:cubicBezTo>
                  <a:cubicBezTo>
                    <a:pt x="8817" y="2179"/>
                    <a:pt x="8668" y="2585"/>
                    <a:pt x="8452" y="2966"/>
                  </a:cubicBezTo>
                  <a:cubicBezTo>
                    <a:pt x="8262" y="3314"/>
                    <a:pt x="8021" y="3637"/>
                    <a:pt x="7740" y="3911"/>
                  </a:cubicBezTo>
                  <a:cubicBezTo>
                    <a:pt x="7582" y="4060"/>
                    <a:pt x="7400" y="4193"/>
                    <a:pt x="7209" y="4292"/>
                  </a:cubicBezTo>
                  <a:cubicBezTo>
                    <a:pt x="7168" y="4317"/>
                    <a:pt x="7126" y="4342"/>
                    <a:pt x="7085" y="4375"/>
                  </a:cubicBezTo>
                  <a:cubicBezTo>
                    <a:pt x="7052" y="4391"/>
                    <a:pt x="7019" y="4425"/>
                    <a:pt x="7019" y="4466"/>
                  </a:cubicBezTo>
                  <a:cubicBezTo>
                    <a:pt x="7019" y="4507"/>
                    <a:pt x="7052" y="4549"/>
                    <a:pt x="7068" y="4590"/>
                  </a:cubicBezTo>
                  <a:cubicBezTo>
                    <a:pt x="7093" y="4640"/>
                    <a:pt x="7102" y="4690"/>
                    <a:pt x="7077" y="4739"/>
                  </a:cubicBezTo>
                  <a:cubicBezTo>
                    <a:pt x="7065" y="4759"/>
                    <a:pt x="7048" y="4767"/>
                    <a:pt x="7031" y="4767"/>
                  </a:cubicBezTo>
                  <a:cubicBezTo>
                    <a:pt x="6998" y="4767"/>
                    <a:pt x="6964" y="4736"/>
                    <a:pt x="6969" y="4698"/>
                  </a:cubicBezTo>
                  <a:cubicBezTo>
                    <a:pt x="6965" y="4698"/>
                    <a:pt x="6962" y="4697"/>
                    <a:pt x="6958" y="4697"/>
                  </a:cubicBezTo>
                  <a:cubicBezTo>
                    <a:pt x="6873" y="4697"/>
                    <a:pt x="6809" y="4792"/>
                    <a:pt x="6754" y="4855"/>
                  </a:cubicBezTo>
                  <a:cubicBezTo>
                    <a:pt x="6720" y="4897"/>
                    <a:pt x="6687" y="4938"/>
                    <a:pt x="6646" y="4971"/>
                  </a:cubicBezTo>
                  <a:cubicBezTo>
                    <a:pt x="6604" y="5005"/>
                    <a:pt x="6555" y="5029"/>
                    <a:pt x="6497" y="5046"/>
                  </a:cubicBezTo>
                  <a:cubicBezTo>
                    <a:pt x="6281" y="5137"/>
                    <a:pt x="6049" y="5187"/>
                    <a:pt x="5817" y="5220"/>
                  </a:cubicBezTo>
                  <a:cubicBezTo>
                    <a:pt x="5554" y="5253"/>
                    <a:pt x="5290" y="5262"/>
                    <a:pt x="5025" y="5262"/>
                  </a:cubicBezTo>
                  <a:cubicBezTo>
                    <a:pt x="4823" y="5262"/>
                    <a:pt x="4621" y="5257"/>
                    <a:pt x="4417" y="5253"/>
                  </a:cubicBezTo>
                  <a:lnTo>
                    <a:pt x="4019" y="5253"/>
                  </a:lnTo>
                  <a:cubicBezTo>
                    <a:pt x="3912" y="5253"/>
                    <a:pt x="3796" y="5261"/>
                    <a:pt x="3688" y="5261"/>
                  </a:cubicBezTo>
                  <a:cubicBezTo>
                    <a:pt x="3680" y="5270"/>
                    <a:pt x="3680" y="5278"/>
                    <a:pt x="3671" y="5278"/>
                  </a:cubicBezTo>
                  <a:cubicBezTo>
                    <a:pt x="3634" y="5282"/>
                    <a:pt x="3595" y="5282"/>
                    <a:pt x="3555" y="5282"/>
                  </a:cubicBezTo>
                  <a:cubicBezTo>
                    <a:pt x="3516" y="5282"/>
                    <a:pt x="3477" y="5282"/>
                    <a:pt x="3439" y="5286"/>
                  </a:cubicBezTo>
                  <a:cubicBezTo>
                    <a:pt x="3431" y="5286"/>
                    <a:pt x="3431" y="5294"/>
                    <a:pt x="3423" y="5294"/>
                  </a:cubicBezTo>
                  <a:cubicBezTo>
                    <a:pt x="3348" y="5311"/>
                    <a:pt x="3282" y="5361"/>
                    <a:pt x="3224" y="5410"/>
                  </a:cubicBezTo>
                  <a:cubicBezTo>
                    <a:pt x="3191" y="5444"/>
                    <a:pt x="3158" y="5477"/>
                    <a:pt x="3125" y="5518"/>
                  </a:cubicBezTo>
                  <a:cubicBezTo>
                    <a:pt x="3100" y="5543"/>
                    <a:pt x="3083" y="5568"/>
                    <a:pt x="3058" y="5601"/>
                  </a:cubicBezTo>
                  <a:cubicBezTo>
                    <a:pt x="3050" y="5618"/>
                    <a:pt x="3042" y="5634"/>
                    <a:pt x="3033" y="5651"/>
                  </a:cubicBezTo>
                  <a:cubicBezTo>
                    <a:pt x="3017" y="5676"/>
                    <a:pt x="3009" y="5692"/>
                    <a:pt x="2992" y="5709"/>
                  </a:cubicBezTo>
                  <a:cubicBezTo>
                    <a:pt x="2959" y="5750"/>
                    <a:pt x="2926" y="5792"/>
                    <a:pt x="2901" y="5833"/>
                  </a:cubicBezTo>
                  <a:cubicBezTo>
                    <a:pt x="2843" y="5908"/>
                    <a:pt x="2777" y="5982"/>
                    <a:pt x="2719" y="6057"/>
                  </a:cubicBezTo>
                  <a:lnTo>
                    <a:pt x="2404" y="6454"/>
                  </a:lnTo>
                  <a:cubicBezTo>
                    <a:pt x="2387" y="6471"/>
                    <a:pt x="2371" y="6496"/>
                    <a:pt x="2354" y="6512"/>
                  </a:cubicBezTo>
                  <a:cubicBezTo>
                    <a:pt x="2246" y="6645"/>
                    <a:pt x="2139" y="6778"/>
                    <a:pt x="2031" y="6910"/>
                  </a:cubicBezTo>
                  <a:cubicBezTo>
                    <a:pt x="2023" y="6927"/>
                    <a:pt x="2006" y="6935"/>
                    <a:pt x="1998" y="6952"/>
                  </a:cubicBezTo>
                  <a:cubicBezTo>
                    <a:pt x="1898" y="7076"/>
                    <a:pt x="1799" y="7200"/>
                    <a:pt x="1716" y="7349"/>
                  </a:cubicBezTo>
                  <a:cubicBezTo>
                    <a:pt x="1675" y="7424"/>
                    <a:pt x="1641" y="7507"/>
                    <a:pt x="1617" y="7590"/>
                  </a:cubicBezTo>
                  <a:cubicBezTo>
                    <a:pt x="1600" y="7631"/>
                    <a:pt x="1592" y="7672"/>
                    <a:pt x="1592" y="7706"/>
                  </a:cubicBezTo>
                  <a:cubicBezTo>
                    <a:pt x="1583" y="7755"/>
                    <a:pt x="1583" y="7805"/>
                    <a:pt x="1567" y="7846"/>
                  </a:cubicBezTo>
                  <a:cubicBezTo>
                    <a:pt x="1562" y="7865"/>
                    <a:pt x="1547" y="7876"/>
                    <a:pt x="1532" y="7876"/>
                  </a:cubicBezTo>
                  <a:cubicBezTo>
                    <a:pt x="1520" y="7876"/>
                    <a:pt x="1508" y="7869"/>
                    <a:pt x="1501" y="7855"/>
                  </a:cubicBezTo>
                  <a:cubicBezTo>
                    <a:pt x="1467" y="7780"/>
                    <a:pt x="1476" y="7697"/>
                    <a:pt x="1492" y="7614"/>
                  </a:cubicBezTo>
                  <a:cubicBezTo>
                    <a:pt x="1509" y="7532"/>
                    <a:pt x="1542" y="7457"/>
                    <a:pt x="1575" y="7382"/>
                  </a:cubicBezTo>
                  <a:cubicBezTo>
                    <a:pt x="1641" y="7233"/>
                    <a:pt x="1741" y="7092"/>
                    <a:pt x="1849" y="6960"/>
                  </a:cubicBezTo>
                  <a:cubicBezTo>
                    <a:pt x="2014" y="6753"/>
                    <a:pt x="2180" y="6546"/>
                    <a:pt x="2354" y="6338"/>
                  </a:cubicBezTo>
                  <a:cubicBezTo>
                    <a:pt x="2429" y="6247"/>
                    <a:pt x="2511" y="6156"/>
                    <a:pt x="2586" y="6057"/>
                  </a:cubicBezTo>
                  <a:cubicBezTo>
                    <a:pt x="2661" y="5974"/>
                    <a:pt x="2727" y="5891"/>
                    <a:pt x="2793" y="5808"/>
                  </a:cubicBezTo>
                  <a:lnTo>
                    <a:pt x="2801" y="5808"/>
                  </a:lnTo>
                  <a:cubicBezTo>
                    <a:pt x="2801" y="5800"/>
                    <a:pt x="2810" y="5792"/>
                    <a:pt x="2818" y="5792"/>
                  </a:cubicBezTo>
                  <a:cubicBezTo>
                    <a:pt x="2810" y="5775"/>
                    <a:pt x="2810" y="5758"/>
                    <a:pt x="2818" y="5742"/>
                  </a:cubicBezTo>
                  <a:cubicBezTo>
                    <a:pt x="2917" y="5584"/>
                    <a:pt x="3033" y="5435"/>
                    <a:pt x="3166" y="5319"/>
                  </a:cubicBezTo>
                  <a:cubicBezTo>
                    <a:pt x="3232" y="5261"/>
                    <a:pt x="3307" y="5212"/>
                    <a:pt x="3390" y="5195"/>
                  </a:cubicBezTo>
                  <a:cubicBezTo>
                    <a:pt x="3431" y="5187"/>
                    <a:pt x="3464" y="5187"/>
                    <a:pt x="3506" y="5187"/>
                  </a:cubicBezTo>
                  <a:cubicBezTo>
                    <a:pt x="3241" y="4955"/>
                    <a:pt x="3025" y="4665"/>
                    <a:pt x="2835" y="4375"/>
                  </a:cubicBezTo>
                  <a:cubicBezTo>
                    <a:pt x="2627" y="4077"/>
                    <a:pt x="2453" y="3762"/>
                    <a:pt x="2263" y="3447"/>
                  </a:cubicBezTo>
                  <a:cubicBezTo>
                    <a:pt x="1915" y="2850"/>
                    <a:pt x="1542" y="2254"/>
                    <a:pt x="1028" y="1798"/>
                  </a:cubicBezTo>
                  <a:cubicBezTo>
                    <a:pt x="904" y="1682"/>
                    <a:pt x="771" y="1583"/>
                    <a:pt x="631" y="1491"/>
                  </a:cubicBezTo>
                  <a:cubicBezTo>
                    <a:pt x="571" y="1459"/>
                    <a:pt x="502" y="1415"/>
                    <a:pt x="434" y="1415"/>
                  </a:cubicBezTo>
                  <a:cubicBezTo>
                    <a:pt x="417" y="1415"/>
                    <a:pt x="399" y="1418"/>
                    <a:pt x="382" y="1425"/>
                  </a:cubicBezTo>
                  <a:cubicBezTo>
                    <a:pt x="316" y="1450"/>
                    <a:pt x="266" y="1516"/>
                    <a:pt x="233" y="1574"/>
                  </a:cubicBezTo>
                  <a:cubicBezTo>
                    <a:pt x="233" y="1574"/>
                    <a:pt x="233" y="1583"/>
                    <a:pt x="233" y="1583"/>
                  </a:cubicBezTo>
                  <a:cubicBezTo>
                    <a:pt x="44" y="1903"/>
                    <a:pt x="1" y="2281"/>
                    <a:pt x="1" y="2652"/>
                  </a:cubicBezTo>
                  <a:lnTo>
                    <a:pt x="1" y="2652"/>
                  </a:lnTo>
                  <a:cubicBezTo>
                    <a:pt x="1" y="2652"/>
                    <a:pt x="1" y="2652"/>
                    <a:pt x="1" y="2651"/>
                  </a:cubicBezTo>
                  <a:lnTo>
                    <a:pt x="1" y="2660"/>
                  </a:lnTo>
                  <a:cubicBezTo>
                    <a:pt x="1" y="2657"/>
                    <a:pt x="1" y="2654"/>
                    <a:pt x="1" y="2652"/>
                  </a:cubicBezTo>
                  <a:lnTo>
                    <a:pt x="1" y="2652"/>
                  </a:lnTo>
                  <a:cubicBezTo>
                    <a:pt x="9" y="3066"/>
                    <a:pt x="75" y="3480"/>
                    <a:pt x="117" y="3886"/>
                  </a:cubicBezTo>
                  <a:cubicBezTo>
                    <a:pt x="150" y="4309"/>
                    <a:pt x="167" y="4731"/>
                    <a:pt x="175" y="5145"/>
                  </a:cubicBezTo>
                  <a:cubicBezTo>
                    <a:pt x="183" y="5352"/>
                    <a:pt x="183" y="5560"/>
                    <a:pt x="175" y="5767"/>
                  </a:cubicBezTo>
                  <a:cubicBezTo>
                    <a:pt x="175" y="5932"/>
                    <a:pt x="167" y="6106"/>
                    <a:pt x="191" y="6272"/>
                  </a:cubicBezTo>
                  <a:cubicBezTo>
                    <a:pt x="208" y="6430"/>
                    <a:pt x="249" y="6587"/>
                    <a:pt x="341" y="6711"/>
                  </a:cubicBezTo>
                  <a:cubicBezTo>
                    <a:pt x="423" y="6836"/>
                    <a:pt x="573" y="6918"/>
                    <a:pt x="589" y="7084"/>
                  </a:cubicBezTo>
                  <a:cubicBezTo>
                    <a:pt x="597" y="7134"/>
                    <a:pt x="589" y="7175"/>
                    <a:pt x="581" y="7217"/>
                  </a:cubicBezTo>
                  <a:cubicBezTo>
                    <a:pt x="581" y="7225"/>
                    <a:pt x="581" y="7233"/>
                    <a:pt x="573" y="7242"/>
                  </a:cubicBezTo>
                  <a:cubicBezTo>
                    <a:pt x="581" y="7242"/>
                    <a:pt x="589" y="7250"/>
                    <a:pt x="581" y="7266"/>
                  </a:cubicBezTo>
                  <a:cubicBezTo>
                    <a:pt x="581" y="7333"/>
                    <a:pt x="573" y="7391"/>
                    <a:pt x="573" y="7457"/>
                  </a:cubicBezTo>
                  <a:cubicBezTo>
                    <a:pt x="581" y="7523"/>
                    <a:pt x="597" y="7581"/>
                    <a:pt x="614" y="7639"/>
                  </a:cubicBezTo>
                  <a:cubicBezTo>
                    <a:pt x="655" y="7764"/>
                    <a:pt x="738" y="7863"/>
                    <a:pt x="821" y="7954"/>
                  </a:cubicBezTo>
                  <a:cubicBezTo>
                    <a:pt x="904" y="8045"/>
                    <a:pt x="987" y="8128"/>
                    <a:pt x="1053" y="8228"/>
                  </a:cubicBezTo>
                  <a:cubicBezTo>
                    <a:pt x="1103" y="8294"/>
                    <a:pt x="1153" y="8385"/>
                    <a:pt x="1169" y="8484"/>
                  </a:cubicBezTo>
                  <a:cubicBezTo>
                    <a:pt x="1194" y="8410"/>
                    <a:pt x="1219" y="8344"/>
                    <a:pt x="1244" y="8286"/>
                  </a:cubicBezTo>
                  <a:cubicBezTo>
                    <a:pt x="1302" y="8153"/>
                    <a:pt x="1360" y="8029"/>
                    <a:pt x="1426" y="7904"/>
                  </a:cubicBezTo>
                  <a:cubicBezTo>
                    <a:pt x="1431" y="7895"/>
                    <a:pt x="1439" y="7891"/>
                    <a:pt x="1447" y="7891"/>
                  </a:cubicBezTo>
                  <a:cubicBezTo>
                    <a:pt x="1466" y="7891"/>
                    <a:pt x="1487" y="7914"/>
                    <a:pt x="1476" y="7938"/>
                  </a:cubicBezTo>
                  <a:cubicBezTo>
                    <a:pt x="1426" y="8062"/>
                    <a:pt x="1385" y="8194"/>
                    <a:pt x="1335" y="8319"/>
                  </a:cubicBezTo>
                  <a:cubicBezTo>
                    <a:pt x="1318" y="8385"/>
                    <a:pt x="1293" y="8451"/>
                    <a:pt x="1277" y="8518"/>
                  </a:cubicBezTo>
                  <a:cubicBezTo>
                    <a:pt x="1252" y="8576"/>
                    <a:pt x="1227" y="8634"/>
                    <a:pt x="1219" y="8700"/>
                  </a:cubicBezTo>
                  <a:cubicBezTo>
                    <a:pt x="1211" y="8766"/>
                    <a:pt x="1227" y="8832"/>
                    <a:pt x="1235" y="8899"/>
                  </a:cubicBezTo>
                  <a:cubicBezTo>
                    <a:pt x="1252" y="8973"/>
                    <a:pt x="1260" y="9040"/>
                    <a:pt x="1269" y="9114"/>
                  </a:cubicBezTo>
                  <a:cubicBezTo>
                    <a:pt x="1285" y="9180"/>
                    <a:pt x="1293" y="9255"/>
                    <a:pt x="1310" y="9321"/>
                  </a:cubicBezTo>
                  <a:cubicBezTo>
                    <a:pt x="1310" y="9354"/>
                    <a:pt x="1318" y="9388"/>
                    <a:pt x="1327" y="9421"/>
                  </a:cubicBezTo>
                  <a:cubicBezTo>
                    <a:pt x="1327" y="9429"/>
                    <a:pt x="1327" y="9429"/>
                    <a:pt x="1327" y="9437"/>
                  </a:cubicBezTo>
                  <a:cubicBezTo>
                    <a:pt x="1368" y="9404"/>
                    <a:pt x="1418" y="9371"/>
                    <a:pt x="1467" y="9354"/>
                  </a:cubicBezTo>
                  <a:cubicBezTo>
                    <a:pt x="1542" y="9313"/>
                    <a:pt x="1625" y="9288"/>
                    <a:pt x="1708" y="9255"/>
                  </a:cubicBezTo>
                  <a:cubicBezTo>
                    <a:pt x="1766" y="9238"/>
                    <a:pt x="1815" y="9214"/>
                    <a:pt x="1865" y="9189"/>
                  </a:cubicBezTo>
                  <a:cubicBezTo>
                    <a:pt x="1840" y="9180"/>
                    <a:pt x="1807" y="9172"/>
                    <a:pt x="1782" y="9147"/>
                  </a:cubicBezTo>
                  <a:cubicBezTo>
                    <a:pt x="1708" y="9081"/>
                    <a:pt x="1708" y="8940"/>
                    <a:pt x="1724" y="8841"/>
                  </a:cubicBezTo>
                  <a:cubicBezTo>
                    <a:pt x="1733" y="8750"/>
                    <a:pt x="1774" y="8617"/>
                    <a:pt x="1865" y="8576"/>
                  </a:cubicBezTo>
                  <a:cubicBezTo>
                    <a:pt x="1873" y="8559"/>
                    <a:pt x="1882" y="8551"/>
                    <a:pt x="1890" y="8534"/>
                  </a:cubicBezTo>
                  <a:cubicBezTo>
                    <a:pt x="1882" y="8518"/>
                    <a:pt x="1898" y="8501"/>
                    <a:pt x="1923" y="8501"/>
                  </a:cubicBezTo>
                  <a:cubicBezTo>
                    <a:pt x="1931" y="8484"/>
                    <a:pt x="1948" y="8476"/>
                    <a:pt x="1965" y="8468"/>
                  </a:cubicBezTo>
                  <a:cubicBezTo>
                    <a:pt x="1970" y="8466"/>
                    <a:pt x="1976" y="8466"/>
                    <a:pt x="1981" y="8466"/>
                  </a:cubicBezTo>
                  <a:cubicBezTo>
                    <a:pt x="2006" y="8466"/>
                    <a:pt x="2025" y="8481"/>
                    <a:pt x="2039" y="8501"/>
                  </a:cubicBezTo>
                  <a:cubicBezTo>
                    <a:pt x="2097" y="8501"/>
                    <a:pt x="2130" y="8534"/>
                    <a:pt x="2163" y="8576"/>
                  </a:cubicBezTo>
                  <a:cubicBezTo>
                    <a:pt x="2221" y="8658"/>
                    <a:pt x="2238" y="8766"/>
                    <a:pt x="2221" y="8866"/>
                  </a:cubicBezTo>
                  <a:cubicBezTo>
                    <a:pt x="2213" y="8882"/>
                    <a:pt x="2213" y="8899"/>
                    <a:pt x="2205" y="8915"/>
                  </a:cubicBezTo>
                  <a:cubicBezTo>
                    <a:pt x="2304" y="8808"/>
                    <a:pt x="2404" y="8700"/>
                    <a:pt x="2503" y="8592"/>
                  </a:cubicBezTo>
                  <a:cubicBezTo>
                    <a:pt x="2536" y="8559"/>
                    <a:pt x="2561" y="8534"/>
                    <a:pt x="2586" y="8509"/>
                  </a:cubicBezTo>
                  <a:cubicBezTo>
                    <a:pt x="2677" y="8410"/>
                    <a:pt x="2785" y="8310"/>
                    <a:pt x="2868" y="8203"/>
                  </a:cubicBezTo>
                  <a:cubicBezTo>
                    <a:pt x="2909" y="8145"/>
                    <a:pt x="2951" y="8087"/>
                    <a:pt x="2975" y="8020"/>
                  </a:cubicBezTo>
                  <a:cubicBezTo>
                    <a:pt x="2981" y="8009"/>
                    <a:pt x="2990" y="8004"/>
                    <a:pt x="2998" y="8004"/>
                  </a:cubicBezTo>
                  <a:cubicBezTo>
                    <a:pt x="3015" y="8004"/>
                    <a:pt x="3031" y="8021"/>
                    <a:pt x="3025" y="8037"/>
                  </a:cubicBezTo>
                  <a:cubicBezTo>
                    <a:pt x="3017" y="8070"/>
                    <a:pt x="3000" y="8103"/>
                    <a:pt x="2984" y="8128"/>
                  </a:cubicBezTo>
                  <a:cubicBezTo>
                    <a:pt x="2917" y="8252"/>
                    <a:pt x="2818" y="8360"/>
                    <a:pt x="2727" y="8476"/>
                  </a:cubicBezTo>
                  <a:cubicBezTo>
                    <a:pt x="2603" y="8625"/>
                    <a:pt x="2470" y="8774"/>
                    <a:pt x="2346" y="8924"/>
                  </a:cubicBezTo>
                  <a:cubicBezTo>
                    <a:pt x="2230" y="9056"/>
                    <a:pt x="2105" y="9189"/>
                    <a:pt x="1956" y="9272"/>
                  </a:cubicBezTo>
                  <a:cubicBezTo>
                    <a:pt x="1807" y="9354"/>
                    <a:pt x="1633" y="9388"/>
                    <a:pt x="1476" y="9470"/>
                  </a:cubicBezTo>
                  <a:cubicBezTo>
                    <a:pt x="1227" y="9611"/>
                    <a:pt x="1070" y="9868"/>
                    <a:pt x="904" y="10100"/>
                  </a:cubicBezTo>
                  <a:cubicBezTo>
                    <a:pt x="838" y="10183"/>
                    <a:pt x="780" y="10266"/>
                    <a:pt x="705" y="10340"/>
                  </a:cubicBezTo>
                  <a:cubicBezTo>
                    <a:pt x="730" y="10340"/>
                    <a:pt x="755" y="10357"/>
                    <a:pt x="771" y="10382"/>
                  </a:cubicBezTo>
                  <a:cubicBezTo>
                    <a:pt x="788" y="10407"/>
                    <a:pt x="796" y="10431"/>
                    <a:pt x="771" y="10456"/>
                  </a:cubicBezTo>
                  <a:cubicBezTo>
                    <a:pt x="763" y="10465"/>
                    <a:pt x="755" y="10473"/>
                    <a:pt x="738" y="10473"/>
                  </a:cubicBezTo>
                  <a:cubicBezTo>
                    <a:pt x="782" y="10529"/>
                    <a:pt x="877" y="10543"/>
                    <a:pt x="956" y="10543"/>
                  </a:cubicBezTo>
                  <a:cubicBezTo>
                    <a:pt x="983" y="10543"/>
                    <a:pt x="1008" y="10541"/>
                    <a:pt x="1028" y="10539"/>
                  </a:cubicBezTo>
                  <a:cubicBezTo>
                    <a:pt x="1177" y="10539"/>
                    <a:pt x="1335" y="10523"/>
                    <a:pt x="1492" y="10514"/>
                  </a:cubicBezTo>
                  <a:cubicBezTo>
                    <a:pt x="1633" y="10514"/>
                    <a:pt x="1799" y="10514"/>
                    <a:pt x="1931" y="10572"/>
                  </a:cubicBezTo>
                  <a:cubicBezTo>
                    <a:pt x="1998" y="10597"/>
                    <a:pt x="2031" y="10655"/>
                    <a:pt x="2047" y="10721"/>
                  </a:cubicBezTo>
                  <a:cubicBezTo>
                    <a:pt x="2072" y="10779"/>
                    <a:pt x="2097" y="10821"/>
                    <a:pt x="2147" y="10846"/>
                  </a:cubicBezTo>
                  <a:cubicBezTo>
                    <a:pt x="2188" y="10871"/>
                    <a:pt x="2230" y="10882"/>
                    <a:pt x="2272" y="10882"/>
                  </a:cubicBezTo>
                  <a:cubicBezTo>
                    <a:pt x="2367" y="10882"/>
                    <a:pt x="2462" y="10829"/>
                    <a:pt x="2536" y="10771"/>
                  </a:cubicBezTo>
                  <a:cubicBezTo>
                    <a:pt x="2548" y="10760"/>
                    <a:pt x="2563" y="10753"/>
                    <a:pt x="2577" y="10753"/>
                  </a:cubicBezTo>
                  <a:cubicBezTo>
                    <a:pt x="2594" y="10753"/>
                    <a:pt x="2610" y="10762"/>
                    <a:pt x="2619" y="10779"/>
                  </a:cubicBezTo>
                  <a:cubicBezTo>
                    <a:pt x="2710" y="10962"/>
                    <a:pt x="2727" y="11177"/>
                    <a:pt x="2669" y="11368"/>
                  </a:cubicBezTo>
                  <a:cubicBezTo>
                    <a:pt x="2644" y="11459"/>
                    <a:pt x="2603" y="11550"/>
                    <a:pt x="2545" y="11616"/>
                  </a:cubicBezTo>
                  <a:cubicBezTo>
                    <a:pt x="2478" y="11699"/>
                    <a:pt x="2387" y="11732"/>
                    <a:pt x="2288" y="11749"/>
                  </a:cubicBezTo>
                  <a:cubicBezTo>
                    <a:pt x="2180" y="11757"/>
                    <a:pt x="2072" y="11765"/>
                    <a:pt x="1973" y="11765"/>
                  </a:cubicBezTo>
                  <a:cubicBezTo>
                    <a:pt x="1857" y="11774"/>
                    <a:pt x="1741" y="11782"/>
                    <a:pt x="1625" y="11790"/>
                  </a:cubicBezTo>
                  <a:cubicBezTo>
                    <a:pt x="1567" y="11799"/>
                    <a:pt x="1509" y="11799"/>
                    <a:pt x="1451" y="11799"/>
                  </a:cubicBezTo>
                  <a:lnTo>
                    <a:pt x="1451" y="11807"/>
                  </a:lnTo>
                  <a:cubicBezTo>
                    <a:pt x="1409" y="11898"/>
                    <a:pt x="1368" y="11981"/>
                    <a:pt x="1318" y="12064"/>
                  </a:cubicBezTo>
                  <a:cubicBezTo>
                    <a:pt x="1293" y="12122"/>
                    <a:pt x="1269" y="12180"/>
                    <a:pt x="1252" y="12238"/>
                  </a:cubicBezTo>
                  <a:cubicBezTo>
                    <a:pt x="1244" y="12279"/>
                    <a:pt x="1227" y="12329"/>
                    <a:pt x="1211" y="12370"/>
                  </a:cubicBezTo>
                  <a:cubicBezTo>
                    <a:pt x="1202" y="12379"/>
                    <a:pt x="1194" y="12387"/>
                    <a:pt x="1186" y="12395"/>
                  </a:cubicBezTo>
                  <a:cubicBezTo>
                    <a:pt x="1186" y="12395"/>
                    <a:pt x="1194" y="12395"/>
                    <a:pt x="1194" y="12403"/>
                  </a:cubicBezTo>
                  <a:cubicBezTo>
                    <a:pt x="1211" y="12428"/>
                    <a:pt x="1235" y="12453"/>
                    <a:pt x="1252" y="12478"/>
                  </a:cubicBezTo>
                  <a:cubicBezTo>
                    <a:pt x="1277" y="12503"/>
                    <a:pt x="1302" y="12536"/>
                    <a:pt x="1318" y="12561"/>
                  </a:cubicBezTo>
                  <a:cubicBezTo>
                    <a:pt x="1327" y="12577"/>
                    <a:pt x="1327" y="12594"/>
                    <a:pt x="1310" y="12602"/>
                  </a:cubicBezTo>
                  <a:cubicBezTo>
                    <a:pt x="1306" y="12606"/>
                    <a:pt x="1300" y="12609"/>
                    <a:pt x="1293" y="12609"/>
                  </a:cubicBezTo>
                  <a:cubicBezTo>
                    <a:pt x="1287" y="12609"/>
                    <a:pt x="1281" y="12606"/>
                    <a:pt x="1277" y="12602"/>
                  </a:cubicBezTo>
                  <a:cubicBezTo>
                    <a:pt x="1252" y="12569"/>
                    <a:pt x="1235" y="12544"/>
                    <a:pt x="1211" y="12511"/>
                  </a:cubicBezTo>
                  <a:cubicBezTo>
                    <a:pt x="1194" y="12486"/>
                    <a:pt x="1169" y="12461"/>
                    <a:pt x="1153" y="12437"/>
                  </a:cubicBezTo>
                  <a:cubicBezTo>
                    <a:pt x="1144" y="12428"/>
                    <a:pt x="1144" y="12412"/>
                    <a:pt x="1153" y="12403"/>
                  </a:cubicBezTo>
                  <a:lnTo>
                    <a:pt x="1144" y="12403"/>
                  </a:lnTo>
                  <a:cubicBezTo>
                    <a:pt x="1136" y="12470"/>
                    <a:pt x="1119" y="12536"/>
                    <a:pt x="1095" y="12594"/>
                  </a:cubicBezTo>
                  <a:cubicBezTo>
                    <a:pt x="1111" y="12652"/>
                    <a:pt x="1119" y="12710"/>
                    <a:pt x="1128" y="12768"/>
                  </a:cubicBezTo>
                  <a:cubicBezTo>
                    <a:pt x="1144" y="12834"/>
                    <a:pt x="1153" y="12892"/>
                    <a:pt x="1169" y="12959"/>
                  </a:cubicBezTo>
                  <a:cubicBezTo>
                    <a:pt x="1177" y="13008"/>
                    <a:pt x="1186" y="13058"/>
                    <a:pt x="1211" y="13099"/>
                  </a:cubicBezTo>
                  <a:cubicBezTo>
                    <a:pt x="1252" y="13191"/>
                    <a:pt x="1343" y="13240"/>
                    <a:pt x="1434" y="13257"/>
                  </a:cubicBezTo>
                  <a:cubicBezTo>
                    <a:pt x="1472" y="13265"/>
                    <a:pt x="1509" y="13268"/>
                    <a:pt x="1546" y="13268"/>
                  </a:cubicBezTo>
                  <a:cubicBezTo>
                    <a:pt x="1708" y="13268"/>
                    <a:pt x="1868" y="13205"/>
                    <a:pt x="2023" y="13157"/>
                  </a:cubicBezTo>
                  <a:cubicBezTo>
                    <a:pt x="2122" y="13124"/>
                    <a:pt x="2221" y="13099"/>
                    <a:pt x="2321" y="13091"/>
                  </a:cubicBezTo>
                  <a:cubicBezTo>
                    <a:pt x="2339" y="13090"/>
                    <a:pt x="2357" y="13089"/>
                    <a:pt x="2375" y="13089"/>
                  </a:cubicBezTo>
                  <a:cubicBezTo>
                    <a:pt x="2467" y="13089"/>
                    <a:pt x="2561" y="13106"/>
                    <a:pt x="2644" y="13141"/>
                  </a:cubicBezTo>
                  <a:cubicBezTo>
                    <a:pt x="2752" y="13174"/>
                    <a:pt x="2851" y="13224"/>
                    <a:pt x="2951" y="13273"/>
                  </a:cubicBezTo>
                  <a:cubicBezTo>
                    <a:pt x="3050" y="13323"/>
                    <a:pt x="3149" y="13373"/>
                    <a:pt x="3257" y="13414"/>
                  </a:cubicBezTo>
                  <a:cubicBezTo>
                    <a:pt x="3456" y="13497"/>
                    <a:pt x="3671" y="13563"/>
                    <a:pt x="3887" y="13597"/>
                  </a:cubicBezTo>
                  <a:cubicBezTo>
                    <a:pt x="4047" y="13627"/>
                    <a:pt x="4206" y="13644"/>
                    <a:pt x="4366" y="13644"/>
                  </a:cubicBezTo>
                  <a:cubicBezTo>
                    <a:pt x="4422" y="13644"/>
                    <a:pt x="4477" y="13642"/>
                    <a:pt x="4533" y="13638"/>
                  </a:cubicBezTo>
                  <a:cubicBezTo>
                    <a:pt x="4757" y="13621"/>
                    <a:pt x="4972" y="13563"/>
                    <a:pt x="5179" y="13481"/>
                  </a:cubicBezTo>
                  <a:cubicBezTo>
                    <a:pt x="5403" y="13389"/>
                    <a:pt x="5610" y="13282"/>
                    <a:pt x="5826" y="13182"/>
                  </a:cubicBezTo>
                  <a:lnTo>
                    <a:pt x="6497" y="12859"/>
                  </a:lnTo>
                  <a:lnTo>
                    <a:pt x="6588" y="12818"/>
                  </a:lnTo>
                  <a:cubicBezTo>
                    <a:pt x="6555" y="12793"/>
                    <a:pt x="6546" y="12735"/>
                    <a:pt x="6596" y="12727"/>
                  </a:cubicBezTo>
                  <a:cubicBezTo>
                    <a:pt x="6606" y="12725"/>
                    <a:pt x="6616" y="12724"/>
                    <a:pt x="6625" y="12724"/>
                  </a:cubicBezTo>
                  <a:cubicBezTo>
                    <a:pt x="6657" y="12724"/>
                    <a:pt x="6687" y="12734"/>
                    <a:pt x="6712" y="12760"/>
                  </a:cubicBezTo>
                  <a:cubicBezTo>
                    <a:pt x="6720" y="12768"/>
                    <a:pt x="6737" y="12785"/>
                    <a:pt x="6745" y="12801"/>
                  </a:cubicBezTo>
                  <a:cubicBezTo>
                    <a:pt x="6754" y="12826"/>
                    <a:pt x="6754" y="12867"/>
                    <a:pt x="6720" y="12876"/>
                  </a:cubicBezTo>
                  <a:cubicBezTo>
                    <a:pt x="6488" y="12992"/>
                    <a:pt x="6265" y="13099"/>
                    <a:pt x="6033" y="13207"/>
                  </a:cubicBezTo>
                  <a:cubicBezTo>
                    <a:pt x="5826" y="13307"/>
                    <a:pt x="5618" y="13414"/>
                    <a:pt x="5411" y="13505"/>
                  </a:cubicBezTo>
                  <a:cubicBezTo>
                    <a:pt x="5395" y="13514"/>
                    <a:pt x="5378" y="13522"/>
                    <a:pt x="5362" y="13530"/>
                  </a:cubicBezTo>
                  <a:cubicBezTo>
                    <a:pt x="5146" y="13621"/>
                    <a:pt x="4922" y="13704"/>
                    <a:pt x="4690" y="13737"/>
                  </a:cubicBezTo>
                  <a:cubicBezTo>
                    <a:pt x="4579" y="13754"/>
                    <a:pt x="4467" y="13762"/>
                    <a:pt x="4355" y="13762"/>
                  </a:cubicBezTo>
                  <a:cubicBezTo>
                    <a:pt x="4243" y="13762"/>
                    <a:pt x="4131" y="13754"/>
                    <a:pt x="4019" y="13737"/>
                  </a:cubicBezTo>
                  <a:cubicBezTo>
                    <a:pt x="3796" y="13713"/>
                    <a:pt x="3580" y="13655"/>
                    <a:pt x="3365" y="13580"/>
                  </a:cubicBezTo>
                  <a:cubicBezTo>
                    <a:pt x="3257" y="13539"/>
                    <a:pt x="3149" y="13497"/>
                    <a:pt x="3050" y="13447"/>
                  </a:cubicBezTo>
                  <a:cubicBezTo>
                    <a:pt x="2942" y="13406"/>
                    <a:pt x="2843" y="13348"/>
                    <a:pt x="2735" y="13298"/>
                  </a:cubicBezTo>
                  <a:cubicBezTo>
                    <a:pt x="2636" y="13257"/>
                    <a:pt x="2528" y="13215"/>
                    <a:pt x="2412" y="13207"/>
                  </a:cubicBezTo>
                  <a:cubicBezTo>
                    <a:pt x="2313" y="13207"/>
                    <a:pt x="2205" y="13224"/>
                    <a:pt x="2105" y="13257"/>
                  </a:cubicBezTo>
                  <a:cubicBezTo>
                    <a:pt x="1923" y="13303"/>
                    <a:pt x="1740" y="13383"/>
                    <a:pt x="1545" y="13383"/>
                  </a:cubicBezTo>
                  <a:cubicBezTo>
                    <a:pt x="1527" y="13383"/>
                    <a:pt x="1510" y="13382"/>
                    <a:pt x="1492" y="13381"/>
                  </a:cubicBezTo>
                  <a:cubicBezTo>
                    <a:pt x="1426" y="13373"/>
                    <a:pt x="1360" y="13365"/>
                    <a:pt x="1302" y="13331"/>
                  </a:cubicBezTo>
                  <a:cubicBezTo>
                    <a:pt x="1285" y="13356"/>
                    <a:pt x="1269" y="13365"/>
                    <a:pt x="1244" y="13373"/>
                  </a:cubicBezTo>
                  <a:cubicBezTo>
                    <a:pt x="1211" y="13389"/>
                    <a:pt x="1177" y="13398"/>
                    <a:pt x="1153" y="13414"/>
                  </a:cubicBezTo>
                  <a:cubicBezTo>
                    <a:pt x="1086" y="13447"/>
                    <a:pt x="1028" y="13481"/>
                    <a:pt x="979" y="13530"/>
                  </a:cubicBezTo>
                  <a:cubicBezTo>
                    <a:pt x="937" y="13563"/>
                    <a:pt x="896" y="13613"/>
                    <a:pt x="846" y="13646"/>
                  </a:cubicBezTo>
                  <a:cubicBezTo>
                    <a:pt x="854" y="13655"/>
                    <a:pt x="871" y="13663"/>
                    <a:pt x="879" y="13671"/>
                  </a:cubicBezTo>
                  <a:cubicBezTo>
                    <a:pt x="887" y="13679"/>
                    <a:pt x="896" y="13688"/>
                    <a:pt x="904" y="13704"/>
                  </a:cubicBezTo>
                  <a:cubicBezTo>
                    <a:pt x="921" y="13729"/>
                    <a:pt x="945" y="13754"/>
                    <a:pt x="970" y="13771"/>
                  </a:cubicBezTo>
                  <a:cubicBezTo>
                    <a:pt x="1020" y="13804"/>
                    <a:pt x="1078" y="13829"/>
                    <a:pt x="1144" y="13845"/>
                  </a:cubicBezTo>
                  <a:cubicBezTo>
                    <a:pt x="1277" y="13878"/>
                    <a:pt x="1418" y="13878"/>
                    <a:pt x="1559" y="13878"/>
                  </a:cubicBezTo>
                  <a:cubicBezTo>
                    <a:pt x="1680" y="13878"/>
                    <a:pt x="1803" y="13872"/>
                    <a:pt x="1926" y="13872"/>
                  </a:cubicBezTo>
                  <a:cubicBezTo>
                    <a:pt x="2079" y="13872"/>
                    <a:pt x="2232" y="13882"/>
                    <a:pt x="2379" y="13928"/>
                  </a:cubicBezTo>
                  <a:cubicBezTo>
                    <a:pt x="2511" y="13969"/>
                    <a:pt x="2627" y="14044"/>
                    <a:pt x="2752" y="14102"/>
                  </a:cubicBezTo>
                  <a:cubicBezTo>
                    <a:pt x="2801" y="14127"/>
                    <a:pt x="2851" y="14152"/>
                    <a:pt x="2901" y="14168"/>
                  </a:cubicBezTo>
                  <a:cubicBezTo>
                    <a:pt x="2975" y="14193"/>
                    <a:pt x="3058" y="14210"/>
                    <a:pt x="3149" y="14210"/>
                  </a:cubicBezTo>
                  <a:cubicBezTo>
                    <a:pt x="3232" y="14210"/>
                    <a:pt x="3323" y="14210"/>
                    <a:pt x="3406" y="14201"/>
                  </a:cubicBezTo>
                  <a:cubicBezTo>
                    <a:pt x="3464" y="14201"/>
                    <a:pt x="3522" y="14193"/>
                    <a:pt x="3589" y="14193"/>
                  </a:cubicBezTo>
                  <a:cubicBezTo>
                    <a:pt x="3738" y="14177"/>
                    <a:pt x="3878" y="14160"/>
                    <a:pt x="4028" y="14143"/>
                  </a:cubicBezTo>
                  <a:cubicBezTo>
                    <a:pt x="4309" y="14119"/>
                    <a:pt x="4591" y="14077"/>
                    <a:pt x="4864" y="14036"/>
                  </a:cubicBezTo>
                  <a:cubicBezTo>
                    <a:pt x="4922" y="14027"/>
                    <a:pt x="4980" y="14019"/>
                    <a:pt x="5038" y="14011"/>
                  </a:cubicBezTo>
                  <a:cubicBezTo>
                    <a:pt x="5072" y="14011"/>
                    <a:pt x="5072" y="14061"/>
                    <a:pt x="5047" y="14069"/>
                  </a:cubicBezTo>
                  <a:cubicBezTo>
                    <a:pt x="4748" y="14152"/>
                    <a:pt x="4442" y="14201"/>
                    <a:pt x="4144" y="14243"/>
                  </a:cubicBezTo>
                  <a:cubicBezTo>
                    <a:pt x="3986" y="14259"/>
                    <a:pt x="3837" y="14276"/>
                    <a:pt x="3680" y="14293"/>
                  </a:cubicBezTo>
                  <a:cubicBezTo>
                    <a:pt x="3531" y="14309"/>
                    <a:pt x="3381" y="14317"/>
                    <a:pt x="3224" y="14326"/>
                  </a:cubicBezTo>
                  <a:cubicBezTo>
                    <a:pt x="3083" y="14326"/>
                    <a:pt x="2934" y="14309"/>
                    <a:pt x="2793" y="14251"/>
                  </a:cubicBezTo>
                  <a:cubicBezTo>
                    <a:pt x="2710" y="14218"/>
                    <a:pt x="2636" y="14177"/>
                    <a:pt x="2553" y="14135"/>
                  </a:cubicBezTo>
                  <a:cubicBezTo>
                    <a:pt x="2511" y="14110"/>
                    <a:pt x="2462" y="14085"/>
                    <a:pt x="2412" y="14069"/>
                  </a:cubicBezTo>
                  <a:cubicBezTo>
                    <a:pt x="2253" y="14004"/>
                    <a:pt x="2085" y="13989"/>
                    <a:pt x="1918" y="13989"/>
                  </a:cubicBezTo>
                  <a:cubicBezTo>
                    <a:pt x="1851" y="13989"/>
                    <a:pt x="1783" y="13992"/>
                    <a:pt x="1716" y="13994"/>
                  </a:cubicBezTo>
                  <a:cubicBezTo>
                    <a:pt x="1716" y="14003"/>
                    <a:pt x="1716" y="14011"/>
                    <a:pt x="1716" y="14027"/>
                  </a:cubicBezTo>
                  <a:cubicBezTo>
                    <a:pt x="1716" y="14036"/>
                    <a:pt x="1716" y="14044"/>
                    <a:pt x="1708" y="14052"/>
                  </a:cubicBezTo>
                  <a:cubicBezTo>
                    <a:pt x="1708" y="14069"/>
                    <a:pt x="1708" y="14085"/>
                    <a:pt x="1699" y="14110"/>
                  </a:cubicBezTo>
                  <a:cubicBezTo>
                    <a:pt x="1683" y="14160"/>
                    <a:pt x="1666" y="14218"/>
                    <a:pt x="1641" y="14268"/>
                  </a:cubicBezTo>
                  <a:cubicBezTo>
                    <a:pt x="1608" y="14375"/>
                    <a:pt x="1600" y="14491"/>
                    <a:pt x="1608" y="14607"/>
                  </a:cubicBezTo>
                  <a:cubicBezTo>
                    <a:pt x="1633" y="14839"/>
                    <a:pt x="1741" y="15047"/>
                    <a:pt x="1849" y="15254"/>
                  </a:cubicBezTo>
                  <a:cubicBezTo>
                    <a:pt x="1907" y="15378"/>
                    <a:pt x="1965" y="15502"/>
                    <a:pt x="2031" y="15618"/>
                  </a:cubicBezTo>
                  <a:cubicBezTo>
                    <a:pt x="2042" y="15646"/>
                    <a:pt x="2023" y="15667"/>
                    <a:pt x="2004" y="15667"/>
                  </a:cubicBezTo>
                  <a:cubicBezTo>
                    <a:pt x="1995" y="15667"/>
                    <a:pt x="1986" y="15662"/>
                    <a:pt x="1981" y="15651"/>
                  </a:cubicBezTo>
                  <a:cubicBezTo>
                    <a:pt x="1757" y="15279"/>
                    <a:pt x="1443" y="14873"/>
                    <a:pt x="1501" y="14409"/>
                  </a:cubicBezTo>
                  <a:lnTo>
                    <a:pt x="1501" y="14409"/>
                  </a:lnTo>
                  <a:cubicBezTo>
                    <a:pt x="1434" y="14467"/>
                    <a:pt x="1351" y="14525"/>
                    <a:pt x="1285" y="14566"/>
                  </a:cubicBezTo>
                  <a:cubicBezTo>
                    <a:pt x="1169" y="14641"/>
                    <a:pt x="1053" y="14723"/>
                    <a:pt x="945" y="14798"/>
                  </a:cubicBezTo>
                  <a:cubicBezTo>
                    <a:pt x="846" y="14864"/>
                    <a:pt x="755" y="14931"/>
                    <a:pt x="689" y="15022"/>
                  </a:cubicBezTo>
                  <a:cubicBezTo>
                    <a:pt x="614" y="15121"/>
                    <a:pt x="573" y="15254"/>
                    <a:pt x="622" y="15378"/>
                  </a:cubicBezTo>
                  <a:cubicBezTo>
                    <a:pt x="637" y="15407"/>
                    <a:pt x="602" y="15448"/>
                    <a:pt x="570" y="15448"/>
                  </a:cubicBezTo>
                  <a:cubicBezTo>
                    <a:pt x="565" y="15448"/>
                    <a:pt x="561" y="15446"/>
                    <a:pt x="556" y="15444"/>
                  </a:cubicBezTo>
                  <a:cubicBezTo>
                    <a:pt x="523" y="15436"/>
                    <a:pt x="498" y="15428"/>
                    <a:pt x="473" y="15411"/>
                  </a:cubicBezTo>
                  <a:cubicBezTo>
                    <a:pt x="390" y="15635"/>
                    <a:pt x="374" y="15875"/>
                    <a:pt x="407" y="16107"/>
                  </a:cubicBezTo>
                  <a:cubicBezTo>
                    <a:pt x="415" y="16104"/>
                    <a:pt x="424" y="16102"/>
                    <a:pt x="434" y="16102"/>
                  </a:cubicBezTo>
                  <a:cubicBezTo>
                    <a:pt x="469" y="16102"/>
                    <a:pt x="505" y="16127"/>
                    <a:pt x="498" y="16173"/>
                  </a:cubicBezTo>
                  <a:cubicBezTo>
                    <a:pt x="481" y="16240"/>
                    <a:pt x="473" y="16298"/>
                    <a:pt x="473" y="16364"/>
                  </a:cubicBezTo>
                  <a:cubicBezTo>
                    <a:pt x="498" y="16414"/>
                    <a:pt x="515" y="16463"/>
                    <a:pt x="539" y="16513"/>
                  </a:cubicBezTo>
                  <a:cubicBezTo>
                    <a:pt x="589" y="16612"/>
                    <a:pt x="655" y="16712"/>
                    <a:pt x="713" y="16803"/>
                  </a:cubicBezTo>
                  <a:cubicBezTo>
                    <a:pt x="738" y="16834"/>
                    <a:pt x="708" y="16865"/>
                    <a:pt x="677" y="16865"/>
                  </a:cubicBezTo>
                  <a:cubicBezTo>
                    <a:pt x="666" y="16865"/>
                    <a:pt x="656" y="16861"/>
                    <a:pt x="647" y="16853"/>
                  </a:cubicBezTo>
                  <a:lnTo>
                    <a:pt x="631" y="16836"/>
                  </a:lnTo>
                  <a:lnTo>
                    <a:pt x="631" y="16836"/>
                  </a:lnTo>
                  <a:cubicBezTo>
                    <a:pt x="689" y="16927"/>
                    <a:pt x="763" y="17018"/>
                    <a:pt x="838" y="17093"/>
                  </a:cubicBezTo>
                  <a:cubicBezTo>
                    <a:pt x="1111" y="17350"/>
                    <a:pt x="1459" y="17507"/>
                    <a:pt x="1782" y="17673"/>
                  </a:cubicBezTo>
                  <a:cubicBezTo>
                    <a:pt x="1948" y="17764"/>
                    <a:pt x="2114" y="17855"/>
                    <a:pt x="2279" y="17938"/>
                  </a:cubicBezTo>
                  <a:cubicBezTo>
                    <a:pt x="2271" y="17922"/>
                    <a:pt x="2271" y="17905"/>
                    <a:pt x="2263" y="17888"/>
                  </a:cubicBezTo>
                  <a:cubicBezTo>
                    <a:pt x="2249" y="17848"/>
                    <a:pt x="2286" y="17818"/>
                    <a:pt x="2323" y="17818"/>
                  </a:cubicBezTo>
                  <a:cubicBezTo>
                    <a:pt x="2330" y="17818"/>
                    <a:pt x="2338" y="17819"/>
                    <a:pt x="2346" y="17822"/>
                  </a:cubicBezTo>
                  <a:cubicBezTo>
                    <a:pt x="3290" y="18294"/>
                    <a:pt x="4326" y="18584"/>
                    <a:pt x="5370" y="18700"/>
                  </a:cubicBezTo>
                  <a:cubicBezTo>
                    <a:pt x="5712" y="18736"/>
                    <a:pt x="6057" y="18753"/>
                    <a:pt x="6402" y="18753"/>
                  </a:cubicBezTo>
                  <a:cubicBezTo>
                    <a:pt x="7110" y="18753"/>
                    <a:pt x="7819" y="18680"/>
                    <a:pt x="8510" y="18535"/>
                  </a:cubicBezTo>
                  <a:cubicBezTo>
                    <a:pt x="8659" y="18510"/>
                    <a:pt x="8800" y="18477"/>
                    <a:pt x="8941" y="18435"/>
                  </a:cubicBezTo>
                  <a:cubicBezTo>
                    <a:pt x="9090" y="18402"/>
                    <a:pt x="9231" y="18361"/>
                    <a:pt x="9372" y="18319"/>
                  </a:cubicBezTo>
                  <a:cubicBezTo>
                    <a:pt x="9645" y="18245"/>
                    <a:pt x="9910" y="18145"/>
                    <a:pt x="10184" y="18062"/>
                  </a:cubicBezTo>
                  <a:cubicBezTo>
                    <a:pt x="10200" y="18054"/>
                    <a:pt x="10217" y="18046"/>
                    <a:pt x="10242" y="18029"/>
                  </a:cubicBezTo>
                  <a:cubicBezTo>
                    <a:pt x="10291" y="17996"/>
                    <a:pt x="10349" y="17963"/>
                    <a:pt x="10407" y="17930"/>
                  </a:cubicBezTo>
                  <a:cubicBezTo>
                    <a:pt x="10515" y="17855"/>
                    <a:pt x="10623" y="17781"/>
                    <a:pt x="10722" y="17690"/>
                  </a:cubicBezTo>
                  <a:cubicBezTo>
                    <a:pt x="10822" y="17598"/>
                    <a:pt x="10913" y="17499"/>
                    <a:pt x="10996" y="17391"/>
                  </a:cubicBezTo>
                  <a:cubicBezTo>
                    <a:pt x="11045" y="17333"/>
                    <a:pt x="11079" y="17275"/>
                    <a:pt x="11070" y="17201"/>
                  </a:cubicBezTo>
                  <a:cubicBezTo>
                    <a:pt x="11062" y="17126"/>
                    <a:pt x="11029" y="17052"/>
                    <a:pt x="11004" y="16977"/>
                  </a:cubicBezTo>
                  <a:cubicBezTo>
                    <a:pt x="10938" y="16803"/>
                    <a:pt x="10880" y="16621"/>
                    <a:pt x="10822" y="16447"/>
                  </a:cubicBezTo>
                  <a:cubicBezTo>
                    <a:pt x="10809" y="16416"/>
                    <a:pt x="10843" y="16385"/>
                    <a:pt x="10871" y="16385"/>
                  </a:cubicBezTo>
                  <a:cubicBezTo>
                    <a:pt x="10881" y="16385"/>
                    <a:pt x="10890" y="16389"/>
                    <a:pt x="10896" y="16397"/>
                  </a:cubicBezTo>
                  <a:cubicBezTo>
                    <a:pt x="10880" y="16314"/>
                    <a:pt x="10855" y="16231"/>
                    <a:pt x="10830" y="16148"/>
                  </a:cubicBezTo>
                  <a:cubicBezTo>
                    <a:pt x="10830" y="16215"/>
                    <a:pt x="10830" y="16281"/>
                    <a:pt x="10822" y="16347"/>
                  </a:cubicBezTo>
                  <a:cubicBezTo>
                    <a:pt x="10813" y="16414"/>
                    <a:pt x="10797" y="16480"/>
                    <a:pt x="10780" y="16546"/>
                  </a:cubicBezTo>
                  <a:cubicBezTo>
                    <a:pt x="10764" y="16604"/>
                    <a:pt x="10747" y="16687"/>
                    <a:pt x="10706" y="16728"/>
                  </a:cubicBezTo>
                  <a:cubicBezTo>
                    <a:pt x="10703" y="16731"/>
                    <a:pt x="10696" y="16733"/>
                    <a:pt x="10689" y="16733"/>
                  </a:cubicBezTo>
                  <a:cubicBezTo>
                    <a:pt x="10678" y="16733"/>
                    <a:pt x="10664" y="16728"/>
                    <a:pt x="10664" y="16712"/>
                  </a:cubicBezTo>
                  <a:cubicBezTo>
                    <a:pt x="10656" y="16662"/>
                    <a:pt x="10673" y="16604"/>
                    <a:pt x="10681" y="16554"/>
                  </a:cubicBezTo>
                  <a:cubicBezTo>
                    <a:pt x="10697" y="16496"/>
                    <a:pt x="10706" y="16438"/>
                    <a:pt x="10714" y="16380"/>
                  </a:cubicBezTo>
                  <a:cubicBezTo>
                    <a:pt x="10722" y="16273"/>
                    <a:pt x="10731" y="16157"/>
                    <a:pt x="10731" y="16041"/>
                  </a:cubicBezTo>
                  <a:cubicBezTo>
                    <a:pt x="10731" y="15809"/>
                    <a:pt x="10697" y="15577"/>
                    <a:pt x="10656" y="15345"/>
                  </a:cubicBezTo>
                  <a:cubicBezTo>
                    <a:pt x="10639" y="15279"/>
                    <a:pt x="10631" y="15221"/>
                    <a:pt x="10615" y="15154"/>
                  </a:cubicBezTo>
                  <a:cubicBezTo>
                    <a:pt x="10606" y="15146"/>
                    <a:pt x="10590" y="15138"/>
                    <a:pt x="10590" y="15113"/>
                  </a:cubicBezTo>
                  <a:cubicBezTo>
                    <a:pt x="10590" y="15080"/>
                    <a:pt x="10590" y="15055"/>
                    <a:pt x="10590" y="15022"/>
                  </a:cubicBezTo>
                  <a:lnTo>
                    <a:pt x="10590" y="15013"/>
                  </a:lnTo>
                  <a:lnTo>
                    <a:pt x="10581" y="15013"/>
                  </a:lnTo>
                  <a:cubicBezTo>
                    <a:pt x="10575" y="15023"/>
                    <a:pt x="10564" y="15027"/>
                    <a:pt x="10553" y="15027"/>
                  </a:cubicBezTo>
                  <a:cubicBezTo>
                    <a:pt x="10535" y="15027"/>
                    <a:pt x="10515" y="15014"/>
                    <a:pt x="10515" y="14989"/>
                  </a:cubicBezTo>
                  <a:cubicBezTo>
                    <a:pt x="10523" y="14922"/>
                    <a:pt x="10565" y="14856"/>
                    <a:pt x="10581" y="14790"/>
                  </a:cubicBezTo>
                  <a:cubicBezTo>
                    <a:pt x="10598" y="14723"/>
                    <a:pt x="10598" y="14665"/>
                    <a:pt x="10581" y="14591"/>
                  </a:cubicBezTo>
                  <a:cubicBezTo>
                    <a:pt x="10557" y="14450"/>
                    <a:pt x="10532" y="14301"/>
                    <a:pt x="10507" y="14152"/>
                  </a:cubicBezTo>
                  <a:cubicBezTo>
                    <a:pt x="10499" y="14127"/>
                    <a:pt x="10515" y="14102"/>
                    <a:pt x="10532" y="14094"/>
                  </a:cubicBezTo>
                  <a:cubicBezTo>
                    <a:pt x="10416" y="13853"/>
                    <a:pt x="10333" y="13588"/>
                    <a:pt x="10300" y="13323"/>
                  </a:cubicBezTo>
                  <a:cubicBezTo>
                    <a:pt x="10291" y="13356"/>
                    <a:pt x="10275" y="13389"/>
                    <a:pt x="10258" y="13423"/>
                  </a:cubicBezTo>
                  <a:cubicBezTo>
                    <a:pt x="10225" y="13505"/>
                    <a:pt x="10175" y="13588"/>
                    <a:pt x="10126" y="13663"/>
                  </a:cubicBezTo>
                  <a:cubicBezTo>
                    <a:pt x="10093" y="13721"/>
                    <a:pt x="10059" y="13779"/>
                    <a:pt x="10010" y="13829"/>
                  </a:cubicBezTo>
                  <a:cubicBezTo>
                    <a:pt x="9960" y="13928"/>
                    <a:pt x="9902" y="14019"/>
                    <a:pt x="9827" y="14119"/>
                  </a:cubicBezTo>
                  <a:cubicBezTo>
                    <a:pt x="9811" y="14143"/>
                    <a:pt x="9794" y="14168"/>
                    <a:pt x="9786" y="14193"/>
                  </a:cubicBezTo>
                  <a:cubicBezTo>
                    <a:pt x="9769" y="14218"/>
                    <a:pt x="9761" y="14259"/>
                    <a:pt x="9728" y="14259"/>
                  </a:cubicBezTo>
                  <a:cubicBezTo>
                    <a:pt x="9724" y="14261"/>
                    <a:pt x="9720" y="14262"/>
                    <a:pt x="9716" y="14262"/>
                  </a:cubicBezTo>
                  <a:cubicBezTo>
                    <a:pt x="9698" y="14262"/>
                    <a:pt x="9685" y="14247"/>
                    <a:pt x="9678" y="14226"/>
                  </a:cubicBezTo>
                  <a:cubicBezTo>
                    <a:pt x="9670" y="14193"/>
                    <a:pt x="9687" y="14160"/>
                    <a:pt x="9703" y="14127"/>
                  </a:cubicBezTo>
                  <a:cubicBezTo>
                    <a:pt x="9736" y="14069"/>
                    <a:pt x="9778" y="14019"/>
                    <a:pt x="9819" y="13969"/>
                  </a:cubicBezTo>
                  <a:cubicBezTo>
                    <a:pt x="9852" y="13920"/>
                    <a:pt x="9885" y="13870"/>
                    <a:pt x="9919" y="13820"/>
                  </a:cubicBezTo>
                  <a:cubicBezTo>
                    <a:pt x="9935" y="13779"/>
                    <a:pt x="9952" y="13746"/>
                    <a:pt x="9977" y="13721"/>
                  </a:cubicBezTo>
                  <a:cubicBezTo>
                    <a:pt x="10043" y="13605"/>
                    <a:pt x="10093" y="13481"/>
                    <a:pt x="10142" y="13356"/>
                  </a:cubicBezTo>
                  <a:cubicBezTo>
                    <a:pt x="10148" y="13344"/>
                    <a:pt x="10159" y="13336"/>
                    <a:pt x="10171" y="13336"/>
                  </a:cubicBezTo>
                  <a:cubicBezTo>
                    <a:pt x="10175" y="13336"/>
                    <a:pt x="10179" y="13337"/>
                    <a:pt x="10184" y="13340"/>
                  </a:cubicBezTo>
                  <a:cubicBezTo>
                    <a:pt x="10258" y="13182"/>
                    <a:pt x="10308" y="13017"/>
                    <a:pt x="10341" y="12843"/>
                  </a:cubicBezTo>
                  <a:cubicBezTo>
                    <a:pt x="10345" y="12818"/>
                    <a:pt x="10362" y="12806"/>
                    <a:pt x="10381" y="12806"/>
                  </a:cubicBezTo>
                  <a:cubicBezTo>
                    <a:pt x="10407" y="12806"/>
                    <a:pt x="10436" y="12826"/>
                    <a:pt x="10441" y="12859"/>
                  </a:cubicBezTo>
                  <a:cubicBezTo>
                    <a:pt x="10441" y="12867"/>
                    <a:pt x="10441" y="12876"/>
                    <a:pt x="10441" y="12884"/>
                  </a:cubicBezTo>
                  <a:cubicBezTo>
                    <a:pt x="10449" y="12843"/>
                    <a:pt x="10457" y="12793"/>
                    <a:pt x="10465" y="12751"/>
                  </a:cubicBezTo>
                  <a:cubicBezTo>
                    <a:pt x="10457" y="12751"/>
                    <a:pt x="10457" y="12743"/>
                    <a:pt x="10457" y="12735"/>
                  </a:cubicBezTo>
                  <a:cubicBezTo>
                    <a:pt x="10457" y="12685"/>
                    <a:pt x="10465" y="12644"/>
                    <a:pt x="10474" y="12602"/>
                  </a:cubicBezTo>
                  <a:cubicBezTo>
                    <a:pt x="10482" y="12561"/>
                    <a:pt x="10490" y="12519"/>
                    <a:pt x="10499" y="12486"/>
                  </a:cubicBezTo>
                  <a:cubicBezTo>
                    <a:pt x="10507" y="12395"/>
                    <a:pt x="10515" y="12312"/>
                    <a:pt x="10515" y="12229"/>
                  </a:cubicBezTo>
                  <a:cubicBezTo>
                    <a:pt x="10515" y="12209"/>
                    <a:pt x="10530" y="12198"/>
                    <a:pt x="10545" y="12198"/>
                  </a:cubicBezTo>
                  <a:cubicBezTo>
                    <a:pt x="10561" y="12198"/>
                    <a:pt x="10577" y="12209"/>
                    <a:pt x="10581" y="12229"/>
                  </a:cubicBezTo>
                  <a:cubicBezTo>
                    <a:pt x="10581" y="12254"/>
                    <a:pt x="10581" y="12279"/>
                    <a:pt x="10581" y="12312"/>
                  </a:cubicBezTo>
                  <a:cubicBezTo>
                    <a:pt x="10581" y="12312"/>
                    <a:pt x="10581" y="12321"/>
                    <a:pt x="10581" y="12321"/>
                  </a:cubicBezTo>
                  <a:cubicBezTo>
                    <a:pt x="10581" y="12395"/>
                    <a:pt x="10581" y="12470"/>
                    <a:pt x="10573" y="12544"/>
                  </a:cubicBezTo>
                  <a:cubicBezTo>
                    <a:pt x="10581" y="12536"/>
                    <a:pt x="10581" y="12528"/>
                    <a:pt x="10590" y="12519"/>
                  </a:cubicBezTo>
                  <a:cubicBezTo>
                    <a:pt x="10598" y="12495"/>
                    <a:pt x="10606" y="12461"/>
                    <a:pt x="10615" y="12437"/>
                  </a:cubicBezTo>
                  <a:cubicBezTo>
                    <a:pt x="10606" y="12428"/>
                    <a:pt x="10606" y="12412"/>
                    <a:pt x="10606" y="12403"/>
                  </a:cubicBezTo>
                  <a:cubicBezTo>
                    <a:pt x="10615" y="12379"/>
                    <a:pt x="10623" y="12354"/>
                    <a:pt x="10631" y="12329"/>
                  </a:cubicBezTo>
                  <a:cubicBezTo>
                    <a:pt x="10631" y="12321"/>
                    <a:pt x="10631" y="12312"/>
                    <a:pt x="10631" y="12304"/>
                  </a:cubicBezTo>
                  <a:cubicBezTo>
                    <a:pt x="10639" y="12238"/>
                    <a:pt x="10639" y="12163"/>
                    <a:pt x="10631" y="12089"/>
                  </a:cubicBezTo>
                  <a:cubicBezTo>
                    <a:pt x="10623" y="12047"/>
                    <a:pt x="10615" y="12014"/>
                    <a:pt x="10606" y="11973"/>
                  </a:cubicBezTo>
                  <a:cubicBezTo>
                    <a:pt x="10598" y="11939"/>
                    <a:pt x="10581" y="11898"/>
                    <a:pt x="10581" y="11865"/>
                  </a:cubicBezTo>
                  <a:cubicBezTo>
                    <a:pt x="10587" y="11847"/>
                    <a:pt x="10598" y="11833"/>
                    <a:pt x="10612" y="11833"/>
                  </a:cubicBezTo>
                  <a:cubicBezTo>
                    <a:pt x="10618" y="11833"/>
                    <a:pt x="10624" y="11835"/>
                    <a:pt x="10631" y="11840"/>
                  </a:cubicBezTo>
                  <a:cubicBezTo>
                    <a:pt x="10673" y="11873"/>
                    <a:pt x="10697" y="11931"/>
                    <a:pt x="10714" y="11989"/>
                  </a:cubicBezTo>
                  <a:cubicBezTo>
                    <a:pt x="10714" y="11981"/>
                    <a:pt x="10714" y="11973"/>
                    <a:pt x="10714" y="11956"/>
                  </a:cubicBezTo>
                  <a:cubicBezTo>
                    <a:pt x="10722" y="11799"/>
                    <a:pt x="10697" y="11641"/>
                    <a:pt x="10664" y="11484"/>
                  </a:cubicBezTo>
                  <a:cubicBezTo>
                    <a:pt x="10573" y="11152"/>
                    <a:pt x="10424" y="10846"/>
                    <a:pt x="10349" y="10506"/>
                  </a:cubicBezTo>
                  <a:cubicBezTo>
                    <a:pt x="10341" y="10465"/>
                    <a:pt x="10333" y="10415"/>
                    <a:pt x="10333" y="10373"/>
                  </a:cubicBezTo>
                  <a:cubicBezTo>
                    <a:pt x="10291" y="10340"/>
                    <a:pt x="10275" y="10291"/>
                    <a:pt x="10267" y="10233"/>
                  </a:cubicBezTo>
                  <a:cubicBezTo>
                    <a:pt x="10258" y="10200"/>
                    <a:pt x="10258" y="10158"/>
                    <a:pt x="10258" y="10117"/>
                  </a:cubicBezTo>
                  <a:cubicBezTo>
                    <a:pt x="10258" y="10026"/>
                    <a:pt x="10267" y="9943"/>
                    <a:pt x="10291" y="9852"/>
                  </a:cubicBezTo>
                  <a:cubicBezTo>
                    <a:pt x="10333" y="9669"/>
                    <a:pt x="10407" y="9495"/>
                    <a:pt x="10449" y="9313"/>
                  </a:cubicBezTo>
                  <a:cubicBezTo>
                    <a:pt x="10490" y="9122"/>
                    <a:pt x="10457" y="8924"/>
                    <a:pt x="10424" y="8733"/>
                  </a:cubicBezTo>
                  <a:cubicBezTo>
                    <a:pt x="10391" y="8534"/>
                    <a:pt x="10358" y="8335"/>
                    <a:pt x="10349" y="8136"/>
                  </a:cubicBezTo>
                  <a:cubicBezTo>
                    <a:pt x="10341" y="8012"/>
                    <a:pt x="10333" y="7896"/>
                    <a:pt x="10333" y="7772"/>
                  </a:cubicBezTo>
                  <a:cubicBezTo>
                    <a:pt x="10333" y="7772"/>
                    <a:pt x="10333" y="7780"/>
                    <a:pt x="10325" y="7780"/>
                  </a:cubicBezTo>
                  <a:cubicBezTo>
                    <a:pt x="10291" y="7888"/>
                    <a:pt x="10242" y="7987"/>
                    <a:pt x="10167" y="8070"/>
                  </a:cubicBezTo>
                  <a:cubicBezTo>
                    <a:pt x="10162" y="8077"/>
                    <a:pt x="10156" y="8080"/>
                    <a:pt x="10149" y="8080"/>
                  </a:cubicBezTo>
                  <a:cubicBezTo>
                    <a:pt x="10132" y="8080"/>
                    <a:pt x="10114" y="8061"/>
                    <a:pt x="10126" y="8037"/>
                  </a:cubicBezTo>
                  <a:cubicBezTo>
                    <a:pt x="10267" y="7822"/>
                    <a:pt x="10316" y="7573"/>
                    <a:pt x="10291" y="7316"/>
                  </a:cubicBezTo>
                  <a:cubicBezTo>
                    <a:pt x="10275" y="7184"/>
                    <a:pt x="10200" y="7051"/>
                    <a:pt x="10225" y="6927"/>
                  </a:cubicBezTo>
                  <a:cubicBezTo>
                    <a:pt x="10250" y="6794"/>
                    <a:pt x="10374" y="6744"/>
                    <a:pt x="10465" y="6678"/>
                  </a:cubicBezTo>
                  <a:cubicBezTo>
                    <a:pt x="10548" y="6620"/>
                    <a:pt x="10648" y="6537"/>
                    <a:pt x="10673" y="6438"/>
                  </a:cubicBezTo>
                  <a:cubicBezTo>
                    <a:pt x="10681" y="6380"/>
                    <a:pt x="10656" y="6322"/>
                    <a:pt x="10631" y="6272"/>
                  </a:cubicBezTo>
                  <a:cubicBezTo>
                    <a:pt x="10598" y="6222"/>
                    <a:pt x="10565" y="6164"/>
                    <a:pt x="10548" y="6098"/>
                  </a:cubicBezTo>
                  <a:cubicBezTo>
                    <a:pt x="10515" y="5966"/>
                    <a:pt x="10548" y="5825"/>
                    <a:pt x="10590" y="5700"/>
                  </a:cubicBezTo>
                  <a:cubicBezTo>
                    <a:pt x="10631" y="5560"/>
                    <a:pt x="10664" y="5419"/>
                    <a:pt x="10706" y="5278"/>
                  </a:cubicBezTo>
                  <a:cubicBezTo>
                    <a:pt x="10838" y="4698"/>
                    <a:pt x="10888" y="4110"/>
                    <a:pt x="10913" y="3530"/>
                  </a:cubicBezTo>
                  <a:cubicBezTo>
                    <a:pt x="10946" y="2933"/>
                    <a:pt x="10954" y="2345"/>
                    <a:pt x="11004" y="1757"/>
                  </a:cubicBezTo>
                  <a:cubicBezTo>
                    <a:pt x="11045" y="1226"/>
                    <a:pt x="11137" y="663"/>
                    <a:pt x="10963" y="149"/>
                  </a:cubicBezTo>
                  <a:cubicBezTo>
                    <a:pt x="10946" y="100"/>
                    <a:pt x="10921" y="50"/>
                    <a:pt x="10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2477800" y="1675600"/>
              <a:ext cx="42050" cy="15150"/>
            </a:xfrm>
            <a:custGeom>
              <a:rect b="b" l="l" r="r" t="t"/>
              <a:pathLst>
                <a:path extrusionOk="0" h="606" w="1682">
                  <a:moveTo>
                    <a:pt x="68" y="1"/>
                  </a:moveTo>
                  <a:cubicBezTo>
                    <a:pt x="30" y="1"/>
                    <a:pt x="0" y="41"/>
                    <a:pt x="21" y="82"/>
                  </a:cubicBezTo>
                  <a:cubicBezTo>
                    <a:pt x="62" y="190"/>
                    <a:pt x="178" y="223"/>
                    <a:pt x="269" y="248"/>
                  </a:cubicBezTo>
                  <a:cubicBezTo>
                    <a:pt x="402" y="281"/>
                    <a:pt x="534" y="306"/>
                    <a:pt x="667" y="322"/>
                  </a:cubicBezTo>
                  <a:cubicBezTo>
                    <a:pt x="791" y="330"/>
                    <a:pt x="915" y="330"/>
                    <a:pt x="1040" y="330"/>
                  </a:cubicBezTo>
                  <a:cubicBezTo>
                    <a:pt x="1106" y="339"/>
                    <a:pt x="1172" y="339"/>
                    <a:pt x="1239" y="364"/>
                  </a:cubicBezTo>
                  <a:cubicBezTo>
                    <a:pt x="1263" y="388"/>
                    <a:pt x="1288" y="422"/>
                    <a:pt x="1321" y="446"/>
                  </a:cubicBezTo>
                  <a:cubicBezTo>
                    <a:pt x="1404" y="521"/>
                    <a:pt x="1495" y="579"/>
                    <a:pt x="1603" y="604"/>
                  </a:cubicBezTo>
                  <a:cubicBezTo>
                    <a:pt x="1608" y="605"/>
                    <a:pt x="1612" y="606"/>
                    <a:pt x="1617" y="606"/>
                  </a:cubicBezTo>
                  <a:cubicBezTo>
                    <a:pt x="1665" y="606"/>
                    <a:pt x="1681" y="527"/>
                    <a:pt x="1628" y="504"/>
                  </a:cubicBezTo>
                  <a:cubicBezTo>
                    <a:pt x="1562" y="480"/>
                    <a:pt x="1495" y="446"/>
                    <a:pt x="1437" y="397"/>
                  </a:cubicBezTo>
                  <a:lnTo>
                    <a:pt x="1437" y="397"/>
                  </a:lnTo>
                  <a:cubicBezTo>
                    <a:pt x="1440" y="397"/>
                    <a:pt x="1442" y="397"/>
                    <a:pt x="1444" y="397"/>
                  </a:cubicBezTo>
                  <a:cubicBezTo>
                    <a:pt x="1490" y="397"/>
                    <a:pt x="1518" y="321"/>
                    <a:pt x="1471" y="289"/>
                  </a:cubicBezTo>
                  <a:cubicBezTo>
                    <a:pt x="1379" y="231"/>
                    <a:pt x="1280" y="190"/>
                    <a:pt x="1172" y="173"/>
                  </a:cubicBezTo>
                  <a:cubicBezTo>
                    <a:pt x="1139" y="156"/>
                    <a:pt x="1106" y="148"/>
                    <a:pt x="1073" y="148"/>
                  </a:cubicBezTo>
                  <a:cubicBezTo>
                    <a:pt x="1019" y="140"/>
                    <a:pt x="963" y="138"/>
                    <a:pt x="907" y="138"/>
                  </a:cubicBezTo>
                  <a:cubicBezTo>
                    <a:pt x="851" y="138"/>
                    <a:pt x="795" y="140"/>
                    <a:pt x="741" y="140"/>
                  </a:cubicBezTo>
                  <a:cubicBezTo>
                    <a:pt x="518" y="132"/>
                    <a:pt x="294" y="107"/>
                    <a:pt x="95" y="7"/>
                  </a:cubicBezTo>
                  <a:cubicBezTo>
                    <a:pt x="86" y="3"/>
                    <a:pt x="77" y="1"/>
                    <a:pt x="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2526575" y="1619425"/>
              <a:ext cx="9125" cy="9775"/>
            </a:xfrm>
            <a:custGeom>
              <a:rect b="b" l="l" r="r" t="t"/>
              <a:pathLst>
                <a:path extrusionOk="0" h="391" w="365">
                  <a:moveTo>
                    <a:pt x="365" y="1"/>
                  </a:moveTo>
                  <a:lnTo>
                    <a:pt x="365" y="1"/>
                  </a:lnTo>
                  <a:cubicBezTo>
                    <a:pt x="315" y="34"/>
                    <a:pt x="265" y="67"/>
                    <a:pt x="224" y="108"/>
                  </a:cubicBezTo>
                  <a:cubicBezTo>
                    <a:pt x="133" y="191"/>
                    <a:pt x="66" y="282"/>
                    <a:pt x="0" y="390"/>
                  </a:cubicBezTo>
                  <a:cubicBezTo>
                    <a:pt x="33" y="357"/>
                    <a:pt x="58" y="332"/>
                    <a:pt x="83" y="299"/>
                  </a:cubicBezTo>
                  <a:cubicBezTo>
                    <a:pt x="174" y="208"/>
                    <a:pt x="282" y="108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485150" y="1744550"/>
              <a:ext cx="114150" cy="27150"/>
            </a:xfrm>
            <a:custGeom>
              <a:rect b="b" l="l" r="r" t="t"/>
              <a:pathLst>
                <a:path extrusionOk="0" h="1086" w="4566">
                  <a:moveTo>
                    <a:pt x="180" y="599"/>
                  </a:moveTo>
                  <a:lnTo>
                    <a:pt x="180" y="599"/>
                  </a:lnTo>
                  <a:cubicBezTo>
                    <a:pt x="219" y="615"/>
                    <a:pt x="259" y="630"/>
                    <a:pt x="298" y="638"/>
                  </a:cubicBezTo>
                  <a:cubicBezTo>
                    <a:pt x="257" y="638"/>
                    <a:pt x="199" y="638"/>
                    <a:pt x="182" y="613"/>
                  </a:cubicBezTo>
                  <a:cubicBezTo>
                    <a:pt x="182" y="608"/>
                    <a:pt x="182" y="602"/>
                    <a:pt x="180" y="599"/>
                  </a:cubicBezTo>
                  <a:close/>
                  <a:moveTo>
                    <a:pt x="1566" y="0"/>
                  </a:moveTo>
                  <a:cubicBezTo>
                    <a:pt x="1467" y="0"/>
                    <a:pt x="1359" y="17"/>
                    <a:pt x="1259" y="50"/>
                  </a:cubicBezTo>
                  <a:cubicBezTo>
                    <a:pt x="1077" y="96"/>
                    <a:pt x="894" y="176"/>
                    <a:pt x="699" y="176"/>
                  </a:cubicBezTo>
                  <a:cubicBezTo>
                    <a:pt x="681" y="176"/>
                    <a:pt x="664" y="175"/>
                    <a:pt x="646" y="174"/>
                  </a:cubicBezTo>
                  <a:cubicBezTo>
                    <a:pt x="580" y="174"/>
                    <a:pt x="514" y="158"/>
                    <a:pt x="456" y="133"/>
                  </a:cubicBezTo>
                  <a:cubicBezTo>
                    <a:pt x="439" y="149"/>
                    <a:pt x="414" y="158"/>
                    <a:pt x="398" y="166"/>
                  </a:cubicBezTo>
                  <a:cubicBezTo>
                    <a:pt x="365" y="182"/>
                    <a:pt x="331" y="191"/>
                    <a:pt x="298" y="207"/>
                  </a:cubicBezTo>
                  <a:cubicBezTo>
                    <a:pt x="240" y="240"/>
                    <a:pt x="182" y="282"/>
                    <a:pt x="133" y="323"/>
                  </a:cubicBezTo>
                  <a:cubicBezTo>
                    <a:pt x="91" y="356"/>
                    <a:pt x="50" y="406"/>
                    <a:pt x="0" y="439"/>
                  </a:cubicBezTo>
                  <a:lnTo>
                    <a:pt x="8" y="439"/>
                  </a:lnTo>
                  <a:cubicBezTo>
                    <a:pt x="17" y="448"/>
                    <a:pt x="25" y="456"/>
                    <a:pt x="33" y="464"/>
                  </a:cubicBezTo>
                  <a:cubicBezTo>
                    <a:pt x="41" y="472"/>
                    <a:pt x="50" y="489"/>
                    <a:pt x="58" y="497"/>
                  </a:cubicBezTo>
                  <a:cubicBezTo>
                    <a:pt x="83" y="522"/>
                    <a:pt x="99" y="547"/>
                    <a:pt x="124" y="564"/>
                  </a:cubicBezTo>
                  <a:cubicBezTo>
                    <a:pt x="133" y="572"/>
                    <a:pt x="133" y="572"/>
                    <a:pt x="141" y="572"/>
                  </a:cubicBezTo>
                  <a:cubicBezTo>
                    <a:pt x="108" y="572"/>
                    <a:pt x="66" y="597"/>
                    <a:pt x="83" y="638"/>
                  </a:cubicBezTo>
                  <a:cubicBezTo>
                    <a:pt x="99" y="721"/>
                    <a:pt x="174" y="746"/>
                    <a:pt x="240" y="754"/>
                  </a:cubicBezTo>
                  <a:cubicBezTo>
                    <a:pt x="323" y="754"/>
                    <a:pt x="414" y="754"/>
                    <a:pt x="497" y="746"/>
                  </a:cubicBezTo>
                  <a:cubicBezTo>
                    <a:pt x="671" y="746"/>
                    <a:pt x="845" y="729"/>
                    <a:pt x="1019" y="721"/>
                  </a:cubicBezTo>
                  <a:cubicBezTo>
                    <a:pt x="1052" y="721"/>
                    <a:pt x="1077" y="729"/>
                    <a:pt x="1110" y="729"/>
                  </a:cubicBezTo>
                  <a:cubicBezTo>
                    <a:pt x="1251" y="754"/>
                    <a:pt x="1400" y="787"/>
                    <a:pt x="1533" y="829"/>
                  </a:cubicBezTo>
                  <a:cubicBezTo>
                    <a:pt x="1674" y="870"/>
                    <a:pt x="1806" y="928"/>
                    <a:pt x="1947" y="986"/>
                  </a:cubicBezTo>
                  <a:cubicBezTo>
                    <a:pt x="2080" y="1044"/>
                    <a:pt x="2221" y="1086"/>
                    <a:pt x="2370" y="1086"/>
                  </a:cubicBezTo>
                  <a:cubicBezTo>
                    <a:pt x="2444" y="1086"/>
                    <a:pt x="2519" y="1077"/>
                    <a:pt x="2593" y="1061"/>
                  </a:cubicBezTo>
                  <a:cubicBezTo>
                    <a:pt x="2635" y="1061"/>
                    <a:pt x="2676" y="1052"/>
                    <a:pt x="2718" y="1044"/>
                  </a:cubicBezTo>
                  <a:cubicBezTo>
                    <a:pt x="2751" y="1036"/>
                    <a:pt x="2784" y="1028"/>
                    <a:pt x="2817" y="1019"/>
                  </a:cubicBezTo>
                  <a:cubicBezTo>
                    <a:pt x="2825" y="1019"/>
                    <a:pt x="2834" y="1011"/>
                    <a:pt x="2834" y="1003"/>
                  </a:cubicBezTo>
                  <a:cubicBezTo>
                    <a:pt x="3157" y="1003"/>
                    <a:pt x="3480" y="978"/>
                    <a:pt x="3803" y="903"/>
                  </a:cubicBezTo>
                  <a:cubicBezTo>
                    <a:pt x="3878" y="878"/>
                    <a:pt x="3952" y="862"/>
                    <a:pt x="4027" y="829"/>
                  </a:cubicBezTo>
                  <a:cubicBezTo>
                    <a:pt x="4110" y="796"/>
                    <a:pt x="4201" y="754"/>
                    <a:pt x="4275" y="696"/>
                  </a:cubicBezTo>
                  <a:cubicBezTo>
                    <a:pt x="4350" y="646"/>
                    <a:pt x="4408" y="580"/>
                    <a:pt x="4458" y="506"/>
                  </a:cubicBezTo>
                  <a:cubicBezTo>
                    <a:pt x="4499" y="439"/>
                    <a:pt x="4532" y="365"/>
                    <a:pt x="4565" y="298"/>
                  </a:cubicBezTo>
                  <a:lnTo>
                    <a:pt x="4565" y="298"/>
                  </a:lnTo>
                  <a:cubicBezTo>
                    <a:pt x="4549" y="307"/>
                    <a:pt x="4532" y="315"/>
                    <a:pt x="4507" y="323"/>
                  </a:cubicBezTo>
                  <a:cubicBezTo>
                    <a:pt x="4292" y="423"/>
                    <a:pt x="4076" y="497"/>
                    <a:pt x="3844" y="530"/>
                  </a:cubicBezTo>
                  <a:cubicBezTo>
                    <a:pt x="3733" y="547"/>
                    <a:pt x="3621" y="555"/>
                    <a:pt x="3509" y="555"/>
                  </a:cubicBezTo>
                  <a:cubicBezTo>
                    <a:pt x="3397" y="555"/>
                    <a:pt x="3285" y="547"/>
                    <a:pt x="3173" y="530"/>
                  </a:cubicBezTo>
                  <a:cubicBezTo>
                    <a:pt x="2950" y="506"/>
                    <a:pt x="2726" y="448"/>
                    <a:pt x="2519" y="373"/>
                  </a:cubicBezTo>
                  <a:cubicBezTo>
                    <a:pt x="2411" y="340"/>
                    <a:pt x="2303" y="290"/>
                    <a:pt x="2196" y="249"/>
                  </a:cubicBezTo>
                  <a:cubicBezTo>
                    <a:pt x="2096" y="199"/>
                    <a:pt x="1997" y="141"/>
                    <a:pt x="1889" y="91"/>
                  </a:cubicBezTo>
                  <a:cubicBezTo>
                    <a:pt x="1790" y="50"/>
                    <a:pt x="1682" y="8"/>
                    <a:pt x="15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2481625" y="1609650"/>
              <a:ext cx="159300" cy="145850"/>
            </a:xfrm>
            <a:custGeom>
              <a:rect b="b" l="l" r="r" t="t"/>
              <a:pathLst>
                <a:path extrusionOk="0" h="5834" w="6372">
                  <a:moveTo>
                    <a:pt x="3023" y="1"/>
                  </a:moveTo>
                  <a:cubicBezTo>
                    <a:pt x="3021" y="1"/>
                    <a:pt x="3018" y="1"/>
                    <a:pt x="3016" y="2"/>
                  </a:cubicBezTo>
                  <a:cubicBezTo>
                    <a:pt x="3000" y="11"/>
                    <a:pt x="2983" y="19"/>
                    <a:pt x="2966" y="27"/>
                  </a:cubicBezTo>
                  <a:lnTo>
                    <a:pt x="2850" y="27"/>
                  </a:lnTo>
                  <a:cubicBezTo>
                    <a:pt x="2660" y="44"/>
                    <a:pt x="2478" y="118"/>
                    <a:pt x="2328" y="234"/>
                  </a:cubicBezTo>
                  <a:cubicBezTo>
                    <a:pt x="2304" y="251"/>
                    <a:pt x="2304" y="276"/>
                    <a:pt x="2320" y="301"/>
                  </a:cubicBezTo>
                  <a:cubicBezTo>
                    <a:pt x="2304" y="301"/>
                    <a:pt x="2287" y="309"/>
                    <a:pt x="2279" y="317"/>
                  </a:cubicBezTo>
                  <a:cubicBezTo>
                    <a:pt x="2212" y="441"/>
                    <a:pt x="2113" y="549"/>
                    <a:pt x="2022" y="665"/>
                  </a:cubicBezTo>
                  <a:cubicBezTo>
                    <a:pt x="1898" y="814"/>
                    <a:pt x="1765" y="963"/>
                    <a:pt x="1641" y="1113"/>
                  </a:cubicBezTo>
                  <a:cubicBezTo>
                    <a:pt x="1525" y="1245"/>
                    <a:pt x="1400" y="1378"/>
                    <a:pt x="1251" y="1461"/>
                  </a:cubicBezTo>
                  <a:cubicBezTo>
                    <a:pt x="1102" y="1543"/>
                    <a:pt x="928" y="1577"/>
                    <a:pt x="771" y="1659"/>
                  </a:cubicBezTo>
                  <a:cubicBezTo>
                    <a:pt x="522" y="1800"/>
                    <a:pt x="365" y="2057"/>
                    <a:pt x="199" y="2289"/>
                  </a:cubicBezTo>
                  <a:cubicBezTo>
                    <a:pt x="133" y="2372"/>
                    <a:pt x="75" y="2455"/>
                    <a:pt x="0" y="2529"/>
                  </a:cubicBezTo>
                  <a:cubicBezTo>
                    <a:pt x="25" y="2529"/>
                    <a:pt x="50" y="2546"/>
                    <a:pt x="66" y="2571"/>
                  </a:cubicBezTo>
                  <a:cubicBezTo>
                    <a:pt x="83" y="2596"/>
                    <a:pt x="91" y="2620"/>
                    <a:pt x="66" y="2645"/>
                  </a:cubicBezTo>
                  <a:cubicBezTo>
                    <a:pt x="58" y="2654"/>
                    <a:pt x="50" y="2662"/>
                    <a:pt x="33" y="2662"/>
                  </a:cubicBezTo>
                  <a:cubicBezTo>
                    <a:pt x="83" y="2718"/>
                    <a:pt x="175" y="2732"/>
                    <a:pt x="252" y="2732"/>
                  </a:cubicBezTo>
                  <a:cubicBezTo>
                    <a:pt x="278" y="2732"/>
                    <a:pt x="303" y="2730"/>
                    <a:pt x="323" y="2728"/>
                  </a:cubicBezTo>
                  <a:cubicBezTo>
                    <a:pt x="481" y="2728"/>
                    <a:pt x="630" y="2712"/>
                    <a:pt x="787" y="2703"/>
                  </a:cubicBezTo>
                  <a:cubicBezTo>
                    <a:pt x="928" y="2703"/>
                    <a:pt x="1094" y="2703"/>
                    <a:pt x="1226" y="2761"/>
                  </a:cubicBezTo>
                  <a:cubicBezTo>
                    <a:pt x="1293" y="2786"/>
                    <a:pt x="1326" y="2844"/>
                    <a:pt x="1351" y="2910"/>
                  </a:cubicBezTo>
                  <a:cubicBezTo>
                    <a:pt x="1367" y="2968"/>
                    <a:pt x="1392" y="3010"/>
                    <a:pt x="1442" y="3035"/>
                  </a:cubicBezTo>
                  <a:cubicBezTo>
                    <a:pt x="1483" y="3060"/>
                    <a:pt x="1525" y="3071"/>
                    <a:pt x="1567" y="3071"/>
                  </a:cubicBezTo>
                  <a:cubicBezTo>
                    <a:pt x="1662" y="3071"/>
                    <a:pt x="1757" y="3018"/>
                    <a:pt x="1831" y="2960"/>
                  </a:cubicBezTo>
                  <a:cubicBezTo>
                    <a:pt x="1843" y="2949"/>
                    <a:pt x="1860" y="2942"/>
                    <a:pt x="1876" y="2942"/>
                  </a:cubicBezTo>
                  <a:cubicBezTo>
                    <a:pt x="1895" y="2942"/>
                    <a:pt x="1914" y="2951"/>
                    <a:pt x="1922" y="2968"/>
                  </a:cubicBezTo>
                  <a:cubicBezTo>
                    <a:pt x="2005" y="3151"/>
                    <a:pt x="2022" y="3366"/>
                    <a:pt x="1964" y="3557"/>
                  </a:cubicBezTo>
                  <a:cubicBezTo>
                    <a:pt x="1939" y="3648"/>
                    <a:pt x="1898" y="3739"/>
                    <a:pt x="1840" y="3805"/>
                  </a:cubicBezTo>
                  <a:cubicBezTo>
                    <a:pt x="1773" y="3888"/>
                    <a:pt x="1682" y="3921"/>
                    <a:pt x="1583" y="3938"/>
                  </a:cubicBezTo>
                  <a:cubicBezTo>
                    <a:pt x="1483" y="3946"/>
                    <a:pt x="1376" y="3954"/>
                    <a:pt x="1268" y="3954"/>
                  </a:cubicBezTo>
                  <a:cubicBezTo>
                    <a:pt x="1152" y="3963"/>
                    <a:pt x="1036" y="3971"/>
                    <a:pt x="920" y="3979"/>
                  </a:cubicBezTo>
                  <a:cubicBezTo>
                    <a:pt x="862" y="3988"/>
                    <a:pt x="804" y="3988"/>
                    <a:pt x="746" y="3988"/>
                  </a:cubicBezTo>
                  <a:lnTo>
                    <a:pt x="746" y="3996"/>
                  </a:lnTo>
                  <a:cubicBezTo>
                    <a:pt x="704" y="4087"/>
                    <a:pt x="663" y="4170"/>
                    <a:pt x="613" y="4253"/>
                  </a:cubicBezTo>
                  <a:cubicBezTo>
                    <a:pt x="588" y="4311"/>
                    <a:pt x="564" y="4369"/>
                    <a:pt x="547" y="4427"/>
                  </a:cubicBezTo>
                  <a:cubicBezTo>
                    <a:pt x="539" y="4468"/>
                    <a:pt x="522" y="4518"/>
                    <a:pt x="506" y="4559"/>
                  </a:cubicBezTo>
                  <a:cubicBezTo>
                    <a:pt x="506" y="4568"/>
                    <a:pt x="489" y="4576"/>
                    <a:pt x="481" y="4584"/>
                  </a:cubicBezTo>
                  <a:cubicBezTo>
                    <a:pt x="481" y="4584"/>
                    <a:pt x="489" y="4584"/>
                    <a:pt x="489" y="4592"/>
                  </a:cubicBezTo>
                  <a:cubicBezTo>
                    <a:pt x="506" y="4617"/>
                    <a:pt x="530" y="4642"/>
                    <a:pt x="555" y="4667"/>
                  </a:cubicBezTo>
                  <a:cubicBezTo>
                    <a:pt x="572" y="4692"/>
                    <a:pt x="597" y="4725"/>
                    <a:pt x="613" y="4750"/>
                  </a:cubicBezTo>
                  <a:cubicBezTo>
                    <a:pt x="622" y="4766"/>
                    <a:pt x="622" y="4783"/>
                    <a:pt x="613" y="4791"/>
                  </a:cubicBezTo>
                  <a:cubicBezTo>
                    <a:pt x="605" y="4795"/>
                    <a:pt x="597" y="4798"/>
                    <a:pt x="589" y="4798"/>
                  </a:cubicBezTo>
                  <a:cubicBezTo>
                    <a:pt x="582" y="4798"/>
                    <a:pt x="576" y="4795"/>
                    <a:pt x="572" y="4791"/>
                  </a:cubicBezTo>
                  <a:cubicBezTo>
                    <a:pt x="547" y="4758"/>
                    <a:pt x="530" y="4733"/>
                    <a:pt x="506" y="4700"/>
                  </a:cubicBezTo>
                  <a:cubicBezTo>
                    <a:pt x="489" y="4675"/>
                    <a:pt x="464" y="4650"/>
                    <a:pt x="448" y="4626"/>
                  </a:cubicBezTo>
                  <a:cubicBezTo>
                    <a:pt x="439" y="4617"/>
                    <a:pt x="448" y="4601"/>
                    <a:pt x="448" y="4592"/>
                  </a:cubicBezTo>
                  <a:lnTo>
                    <a:pt x="439" y="4592"/>
                  </a:lnTo>
                  <a:cubicBezTo>
                    <a:pt x="431" y="4659"/>
                    <a:pt x="414" y="4725"/>
                    <a:pt x="390" y="4783"/>
                  </a:cubicBezTo>
                  <a:cubicBezTo>
                    <a:pt x="406" y="4841"/>
                    <a:pt x="414" y="4899"/>
                    <a:pt x="431" y="4957"/>
                  </a:cubicBezTo>
                  <a:cubicBezTo>
                    <a:pt x="439" y="5023"/>
                    <a:pt x="448" y="5081"/>
                    <a:pt x="464" y="5148"/>
                  </a:cubicBezTo>
                  <a:cubicBezTo>
                    <a:pt x="472" y="5197"/>
                    <a:pt x="481" y="5247"/>
                    <a:pt x="506" y="5288"/>
                  </a:cubicBezTo>
                  <a:cubicBezTo>
                    <a:pt x="547" y="5380"/>
                    <a:pt x="638" y="5429"/>
                    <a:pt x="729" y="5446"/>
                  </a:cubicBezTo>
                  <a:cubicBezTo>
                    <a:pt x="767" y="5454"/>
                    <a:pt x="804" y="5457"/>
                    <a:pt x="842" y="5457"/>
                  </a:cubicBezTo>
                  <a:cubicBezTo>
                    <a:pt x="1005" y="5457"/>
                    <a:pt x="1170" y="5394"/>
                    <a:pt x="1318" y="5346"/>
                  </a:cubicBezTo>
                  <a:cubicBezTo>
                    <a:pt x="1417" y="5313"/>
                    <a:pt x="1516" y="5288"/>
                    <a:pt x="1616" y="5280"/>
                  </a:cubicBezTo>
                  <a:cubicBezTo>
                    <a:pt x="1635" y="5279"/>
                    <a:pt x="1654" y="5278"/>
                    <a:pt x="1673" y="5278"/>
                  </a:cubicBezTo>
                  <a:cubicBezTo>
                    <a:pt x="1767" y="5278"/>
                    <a:pt x="1856" y="5295"/>
                    <a:pt x="1939" y="5330"/>
                  </a:cubicBezTo>
                  <a:cubicBezTo>
                    <a:pt x="2047" y="5363"/>
                    <a:pt x="2146" y="5413"/>
                    <a:pt x="2246" y="5462"/>
                  </a:cubicBezTo>
                  <a:cubicBezTo>
                    <a:pt x="2345" y="5512"/>
                    <a:pt x="2444" y="5562"/>
                    <a:pt x="2552" y="5603"/>
                  </a:cubicBezTo>
                  <a:cubicBezTo>
                    <a:pt x="2751" y="5686"/>
                    <a:pt x="2966" y="5752"/>
                    <a:pt x="3182" y="5786"/>
                  </a:cubicBezTo>
                  <a:cubicBezTo>
                    <a:pt x="3342" y="5816"/>
                    <a:pt x="3501" y="5833"/>
                    <a:pt x="3661" y="5833"/>
                  </a:cubicBezTo>
                  <a:cubicBezTo>
                    <a:pt x="3717" y="5833"/>
                    <a:pt x="3772" y="5831"/>
                    <a:pt x="3828" y="5827"/>
                  </a:cubicBezTo>
                  <a:cubicBezTo>
                    <a:pt x="4052" y="5810"/>
                    <a:pt x="4267" y="5752"/>
                    <a:pt x="4474" y="5670"/>
                  </a:cubicBezTo>
                  <a:cubicBezTo>
                    <a:pt x="4698" y="5578"/>
                    <a:pt x="4905" y="5471"/>
                    <a:pt x="5121" y="5371"/>
                  </a:cubicBezTo>
                  <a:lnTo>
                    <a:pt x="5792" y="5048"/>
                  </a:lnTo>
                  <a:lnTo>
                    <a:pt x="5883" y="5007"/>
                  </a:lnTo>
                  <a:cubicBezTo>
                    <a:pt x="5850" y="4982"/>
                    <a:pt x="5841" y="4924"/>
                    <a:pt x="5891" y="4916"/>
                  </a:cubicBezTo>
                  <a:cubicBezTo>
                    <a:pt x="5901" y="4914"/>
                    <a:pt x="5911" y="4913"/>
                    <a:pt x="5920" y="4913"/>
                  </a:cubicBezTo>
                  <a:cubicBezTo>
                    <a:pt x="5952" y="4913"/>
                    <a:pt x="5982" y="4923"/>
                    <a:pt x="6007" y="4949"/>
                  </a:cubicBezTo>
                  <a:cubicBezTo>
                    <a:pt x="6024" y="4932"/>
                    <a:pt x="6040" y="4916"/>
                    <a:pt x="6049" y="4899"/>
                  </a:cubicBezTo>
                  <a:cubicBezTo>
                    <a:pt x="6115" y="4833"/>
                    <a:pt x="6173" y="4766"/>
                    <a:pt x="6223" y="4684"/>
                  </a:cubicBezTo>
                  <a:cubicBezTo>
                    <a:pt x="6272" y="4609"/>
                    <a:pt x="6322" y="4526"/>
                    <a:pt x="6347" y="4443"/>
                  </a:cubicBezTo>
                  <a:cubicBezTo>
                    <a:pt x="6372" y="4360"/>
                    <a:pt x="6372" y="4261"/>
                    <a:pt x="6322" y="4186"/>
                  </a:cubicBezTo>
                  <a:cubicBezTo>
                    <a:pt x="6272" y="4104"/>
                    <a:pt x="6181" y="4070"/>
                    <a:pt x="6098" y="4054"/>
                  </a:cubicBezTo>
                  <a:cubicBezTo>
                    <a:pt x="5964" y="4039"/>
                    <a:pt x="5833" y="4036"/>
                    <a:pt x="5701" y="4036"/>
                  </a:cubicBezTo>
                  <a:cubicBezTo>
                    <a:pt x="5613" y="4036"/>
                    <a:pt x="5525" y="4037"/>
                    <a:pt x="5435" y="4037"/>
                  </a:cubicBezTo>
                  <a:cubicBezTo>
                    <a:pt x="5220" y="4037"/>
                    <a:pt x="4996" y="4037"/>
                    <a:pt x="4789" y="3988"/>
                  </a:cubicBezTo>
                  <a:cubicBezTo>
                    <a:pt x="4632" y="3946"/>
                    <a:pt x="4474" y="3872"/>
                    <a:pt x="4342" y="3764"/>
                  </a:cubicBezTo>
                  <a:cubicBezTo>
                    <a:pt x="4226" y="3664"/>
                    <a:pt x="4118" y="3532"/>
                    <a:pt x="4077" y="3366"/>
                  </a:cubicBezTo>
                  <a:cubicBezTo>
                    <a:pt x="4052" y="3292"/>
                    <a:pt x="4052" y="3209"/>
                    <a:pt x="4060" y="3126"/>
                  </a:cubicBezTo>
                  <a:cubicBezTo>
                    <a:pt x="4077" y="3035"/>
                    <a:pt x="4093" y="2935"/>
                    <a:pt x="4077" y="2844"/>
                  </a:cubicBezTo>
                  <a:cubicBezTo>
                    <a:pt x="4035" y="2654"/>
                    <a:pt x="3836" y="2604"/>
                    <a:pt x="3679" y="2562"/>
                  </a:cubicBezTo>
                  <a:cubicBezTo>
                    <a:pt x="3530" y="2529"/>
                    <a:pt x="3381" y="2505"/>
                    <a:pt x="3231" y="2455"/>
                  </a:cubicBezTo>
                  <a:cubicBezTo>
                    <a:pt x="3099" y="2413"/>
                    <a:pt x="2983" y="2331"/>
                    <a:pt x="2925" y="2198"/>
                  </a:cubicBezTo>
                  <a:cubicBezTo>
                    <a:pt x="2850" y="1999"/>
                    <a:pt x="2933" y="1784"/>
                    <a:pt x="3000" y="1593"/>
                  </a:cubicBezTo>
                  <a:cubicBezTo>
                    <a:pt x="3074" y="1386"/>
                    <a:pt x="3132" y="1179"/>
                    <a:pt x="3182" y="955"/>
                  </a:cubicBezTo>
                  <a:cubicBezTo>
                    <a:pt x="3223" y="740"/>
                    <a:pt x="3248" y="516"/>
                    <a:pt x="3240" y="292"/>
                  </a:cubicBezTo>
                  <a:cubicBezTo>
                    <a:pt x="3240" y="201"/>
                    <a:pt x="3215" y="102"/>
                    <a:pt x="3124" y="60"/>
                  </a:cubicBezTo>
                  <a:cubicBezTo>
                    <a:pt x="3099" y="44"/>
                    <a:pt x="3066" y="35"/>
                    <a:pt x="3041" y="35"/>
                  </a:cubicBezTo>
                  <a:cubicBezTo>
                    <a:pt x="3048" y="21"/>
                    <a:pt x="3037" y="1"/>
                    <a:pt x="30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584575" y="1594375"/>
              <a:ext cx="60075" cy="53525"/>
            </a:xfrm>
            <a:custGeom>
              <a:rect b="b" l="l" r="r" t="t"/>
              <a:pathLst>
                <a:path extrusionOk="0" h="2141" w="2403">
                  <a:moveTo>
                    <a:pt x="1102" y="0"/>
                  </a:moveTo>
                  <a:cubicBezTo>
                    <a:pt x="1069" y="0"/>
                    <a:pt x="1069" y="58"/>
                    <a:pt x="1102" y="58"/>
                  </a:cubicBezTo>
                  <a:cubicBezTo>
                    <a:pt x="1177" y="66"/>
                    <a:pt x="1259" y="75"/>
                    <a:pt x="1334" y="100"/>
                  </a:cubicBezTo>
                  <a:lnTo>
                    <a:pt x="1160" y="100"/>
                  </a:lnTo>
                  <a:cubicBezTo>
                    <a:pt x="978" y="116"/>
                    <a:pt x="804" y="166"/>
                    <a:pt x="630" y="232"/>
                  </a:cubicBezTo>
                  <a:cubicBezTo>
                    <a:pt x="414" y="274"/>
                    <a:pt x="191" y="398"/>
                    <a:pt x="91" y="613"/>
                  </a:cubicBezTo>
                  <a:lnTo>
                    <a:pt x="91" y="622"/>
                  </a:lnTo>
                  <a:cubicBezTo>
                    <a:pt x="33" y="729"/>
                    <a:pt x="8" y="854"/>
                    <a:pt x="33" y="978"/>
                  </a:cubicBezTo>
                  <a:cubicBezTo>
                    <a:pt x="0" y="1168"/>
                    <a:pt x="17" y="1367"/>
                    <a:pt x="33" y="1566"/>
                  </a:cubicBezTo>
                  <a:cubicBezTo>
                    <a:pt x="40" y="1601"/>
                    <a:pt x="64" y="1618"/>
                    <a:pt x="91" y="1618"/>
                  </a:cubicBezTo>
                  <a:cubicBezTo>
                    <a:pt x="97" y="1618"/>
                    <a:pt x="102" y="1617"/>
                    <a:pt x="108" y="1616"/>
                  </a:cubicBezTo>
                  <a:cubicBezTo>
                    <a:pt x="133" y="1690"/>
                    <a:pt x="174" y="1748"/>
                    <a:pt x="232" y="1790"/>
                  </a:cubicBezTo>
                  <a:cubicBezTo>
                    <a:pt x="323" y="1840"/>
                    <a:pt x="423" y="1840"/>
                    <a:pt x="522" y="1840"/>
                  </a:cubicBezTo>
                  <a:cubicBezTo>
                    <a:pt x="555" y="1840"/>
                    <a:pt x="588" y="1840"/>
                    <a:pt x="621" y="1848"/>
                  </a:cubicBezTo>
                  <a:lnTo>
                    <a:pt x="630" y="1856"/>
                  </a:lnTo>
                  <a:lnTo>
                    <a:pt x="638" y="1856"/>
                  </a:lnTo>
                  <a:cubicBezTo>
                    <a:pt x="638" y="1873"/>
                    <a:pt x="646" y="1873"/>
                    <a:pt x="655" y="1873"/>
                  </a:cubicBezTo>
                  <a:cubicBezTo>
                    <a:pt x="663" y="1889"/>
                    <a:pt x="679" y="1898"/>
                    <a:pt x="688" y="1906"/>
                  </a:cubicBezTo>
                  <a:cubicBezTo>
                    <a:pt x="698" y="1919"/>
                    <a:pt x="711" y="1925"/>
                    <a:pt x="724" y="1925"/>
                  </a:cubicBezTo>
                  <a:cubicBezTo>
                    <a:pt x="752" y="1925"/>
                    <a:pt x="779" y="1898"/>
                    <a:pt x="779" y="1864"/>
                  </a:cubicBezTo>
                  <a:cubicBezTo>
                    <a:pt x="787" y="1873"/>
                    <a:pt x="804" y="1873"/>
                    <a:pt x="812" y="1881"/>
                  </a:cubicBezTo>
                  <a:cubicBezTo>
                    <a:pt x="1036" y="2037"/>
                    <a:pt x="1302" y="2141"/>
                    <a:pt x="1572" y="2141"/>
                  </a:cubicBezTo>
                  <a:cubicBezTo>
                    <a:pt x="1661" y="2141"/>
                    <a:pt x="1751" y="2129"/>
                    <a:pt x="1839" y="2105"/>
                  </a:cubicBezTo>
                  <a:cubicBezTo>
                    <a:pt x="2030" y="2047"/>
                    <a:pt x="2237" y="1939"/>
                    <a:pt x="2345" y="1757"/>
                  </a:cubicBezTo>
                  <a:cubicBezTo>
                    <a:pt x="2386" y="1682"/>
                    <a:pt x="2395" y="1608"/>
                    <a:pt x="2386" y="1533"/>
                  </a:cubicBezTo>
                  <a:cubicBezTo>
                    <a:pt x="2403" y="1434"/>
                    <a:pt x="2361" y="1351"/>
                    <a:pt x="2303" y="1268"/>
                  </a:cubicBezTo>
                  <a:cubicBezTo>
                    <a:pt x="2279" y="1235"/>
                    <a:pt x="2254" y="1210"/>
                    <a:pt x="2221" y="1177"/>
                  </a:cubicBezTo>
                  <a:cubicBezTo>
                    <a:pt x="2221" y="1168"/>
                    <a:pt x="2212" y="1160"/>
                    <a:pt x="2204" y="1144"/>
                  </a:cubicBezTo>
                  <a:cubicBezTo>
                    <a:pt x="1980" y="837"/>
                    <a:pt x="1682" y="588"/>
                    <a:pt x="1342" y="423"/>
                  </a:cubicBezTo>
                  <a:cubicBezTo>
                    <a:pt x="1334" y="414"/>
                    <a:pt x="1317" y="406"/>
                    <a:pt x="1301" y="398"/>
                  </a:cubicBezTo>
                  <a:cubicBezTo>
                    <a:pt x="1284" y="390"/>
                    <a:pt x="1268" y="381"/>
                    <a:pt x="1251" y="373"/>
                  </a:cubicBezTo>
                  <a:cubicBezTo>
                    <a:pt x="1259" y="365"/>
                    <a:pt x="1268" y="365"/>
                    <a:pt x="1268" y="356"/>
                  </a:cubicBezTo>
                  <a:cubicBezTo>
                    <a:pt x="1342" y="373"/>
                    <a:pt x="1409" y="398"/>
                    <a:pt x="1483" y="423"/>
                  </a:cubicBezTo>
                  <a:cubicBezTo>
                    <a:pt x="1541" y="448"/>
                    <a:pt x="1591" y="472"/>
                    <a:pt x="1649" y="497"/>
                  </a:cubicBezTo>
                  <a:cubicBezTo>
                    <a:pt x="1707" y="530"/>
                    <a:pt x="1765" y="564"/>
                    <a:pt x="1831" y="588"/>
                  </a:cubicBezTo>
                  <a:cubicBezTo>
                    <a:pt x="1834" y="589"/>
                    <a:pt x="1836" y="590"/>
                    <a:pt x="1839" y="590"/>
                  </a:cubicBezTo>
                  <a:cubicBezTo>
                    <a:pt x="1861" y="590"/>
                    <a:pt x="1879" y="561"/>
                    <a:pt x="1864" y="539"/>
                  </a:cubicBezTo>
                  <a:cubicBezTo>
                    <a:pt x="1839" y="506"/>
                    <a:pt x="1815" y="481"/>
                    <a:pt x="1781" y="456"/>
                  </a:cubicBezTo>
                  <a:cubicBezTo>
                    <a:pt x="1748" y="431"/>
                    <a:pt x="1715" y="406"/>
                    <a:pt x="1682" y="390"/>
                  </a:cubicBezTo>
                  <a:cubicBezTo>
                    <a:pt x="1607" y="348"/>
                    <a:pt x="1533" y="315"/>
                    <a:pt x="1458" y="290"/>
                  </a:cubicBezTo>
                  <a:cubicBezTo>
                    <a:pt x="1334" y="240"/>
                    <a:pt x="1193" y="216"/>
                    <a:pt x="1052" y="199"/>
                  </a:cubicBezTo>
                  <a:cubicBezTo>
                    <a:pt x="1077" y="199"/>
                    <a:pt x="1110" y="191"/>
                    <a:pt x="1135" y="191"/>
                  </a:cubicBezTo>
                  <a:cubicBezTo>
                    <a:pt x="1175" y="188"/>
                    <a:pt x="1213" y="186"/>
                    <a:pt x="1251" y="186"/>
                  </a:cubicBezTo>
                  <a:cubicBezTo>
                    <a:pt x="1317" y="186"/>
                    <a:pt x="1382" y="192"/>
                    <a:pt x="1450" y="207"/>
                  </a:cubicBezTo>
                  <a:cubicBezTo>
                    <a:pt x="1500" y="216"/>
                    <a:pt x="1549" y="224"/>
                    <a:pt x="1599" y="240"/>
                  </a:cubicBezTo>
                  <a:cubicBezTo>
                    <a:pt x="1624" y="249"/>
                    <a:pt x="1649" y="265"/>
                    <a:pt x="1674" y="274"/>
                  </a:cubicBezTo>
                  <a:cubicBezTo>
                    <a:pt x="1699" y="282"/>
                    <a:pt x="1723" y="298"/>
                    <a:pt x="1748" y="298"/>
                  </a:cubicBezTo>
                  <a:cubicBezTo>
                    <a:pt x="1751" y="300"/>
                    <a:pt x="1753" y="300"/>
                    <a:pt x="1756" y="300"/>
                  </a:cubicBezTo>
                  <a:cubicBezTo>
                    <a:pt x="1773" y="300"/>
                    <a:pt x="1796" y="279"/>
                    <a:pt x="1781" y="257"/>
                  </a:cubicBezTo>
                  <a:cubicBezTo>
                    <a:pt x="1748" y="216"/>
                    <a:pt x="1690" y="191"/>
                    <a:pt x="1641" y="174"/>
                  </a:cubicBezTo>
                  <a:cubicBezTo>
                    <a:pt x="1616" y="158"/>
                    <a:pt x="1583" y="149"/>
                    <a:pt x="1558" y="141"/>
                  </a:cubicBezTo>
                  <a:cubicBezTo>
                    <a:pt x="1500" y="91"/>
                    <a:pt x="1417" y="58"/>
                    <a:pt x="1342" y="42"/>
                  </a:cubicBezTo>
                  <a:cubicBezTo>
                    <a:pt x="1268" y="17"/>
                    <a:pt x="1185" y="0"/>
                    <a:pt x="1102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493000" y="1601375"/>
              <a:ext cx="40625" cy="47800"/>
            </a:xfrm>
            <a:custGeom>
              <a:rect b="b" l="l" r="r" t="t"/>
              <a:pathLst>
                <a:path extrusionOk="0" h="1912" w="1625">
                  <a:moveTo>
                    <a:pt x="1429" y="1"/>
                  </a:moveTo>
                  <a:cubicBezTo>
                    <a:pt x="1396" y="1"/>
                    <a:pt x="1362" y="6"/>
                    <a:pt x="1335" y="10"/>
                  </a:cubicBezTo>
                  <a:cubicBezTo>
                    <a:pt x="1269" y="27"/>
                    <a:pt x="1202" y="52"/>
                    <a:pt x="1136" y="85"/>
                  </a:cubicBezTo>
                  <a:cubicBezTo>
                    <a:pt x="1037" y="134"/>
                    <a:pt x="945" y="201"/>
                    <a:pt x="863" y="259"/>
                  </a:cubicBezTo>
                  <a:cubicBezTo>
                    <a:pt x="879" y="242"/>
                    <a:pt x="904" y="217"/>
                    <a:pt x="929" y="201"/>
                  </a:cubicBezTo>
                  <a:cubicBezTo>
                    <a:pt x="962" y="168"/>
                    <a:pt x="1003" y="134"/>
                    <a:pt x="1028" y="101"/>
                  </a:cubicBezTo>
                  <a:cubicBezTo>
                    <a:pt x="1037" y="85"/>
                    <a:pt x="1020" y="68"/>
                    <a:pt x="1003" y="68"/>
                  </a:cubicBezTo>
                  <a:cubicBezTo>
                    <a:pt x="962" y="85"/>
                    <a:pt x="921" y="118"/>
                    <a:pt x="887" y="151"/>
                  </a:cubicBezTo>
                  <a:cubicBezTo>
                    <a:pt x="846" y="176"/>
                    <a:pt x="813" y="209"/>
                    <a:pt x="771" y="242"/>
                  </a:cubicBezTo>
                  <a:cubicBezTo>
                    <a:pt x="705" y="308"/>
                    <a:pt x="639" y="375"/>
                    <a:pt x="573" y="449"/>
                  </a:cubicBezTo>
                  <a:cubicBezTo>
                    <a:pt x="564" y="458"/>
                    <a:pt x="564" y="474"/>
                    <a:pt x="564" y="482"/>
                  </a:cubicBezTo>
                  <a:cubicBezTo>
                    <a:pt x="523" y="524"/>
                    <a:pt x="473" y="565"/>
                    <a:pt x="432" y="615"/>
                  </a:cubicBezTo>
                  <a:cubicBezTo>
                    <a:pt x="316" y="739"/>
                    <a:pt x="183" y="880"/>
                    <a:pt x="100" y="1038"/>
                  </a:cubicBezTo>
                  <a:cubicBezTo>
                    <a:pt x="75" y="1087"/>
                    <a:pt x="59" y="1137"/>
                    <a:pt x="42" y="1187"/>
                  </a:cubicBezTo>
                  <a:cubicBezTo>
                    <a:pt x="26" y="1187"/>
                    <a:pt x="17" y="1212"/>
                    <a:pt x="9" y="1228"/>
                  </a:cubicBezTo>
                  <a:cubicBezTo>
                    <a:pt x="1" y="1311"/>
                    <a:pt x="9" y="1386"/>
                    <a:pt x="17" y="1468"/>
                  </a:cubicBezTo>
                  <a:cubicBezTo>
                    <a:pt x="17" y="1502"/>
                    <a:pt x="17" y="1535"/>
                    <a:pt x="26" y="1560"/>
                  </a:cubicBezTo>
                  <a:cubicBezTo>
                    <a:pt x="26" y="1568"/>
                    <a:pt x="26" y="1576"/>
                    <a:pt x="26" y="1576"/>
                  </a:cubicBezTo>
                  <a:cubicBezTo>
                    <a:pt x="34" y="1576"/>
                    <a:pt x="34" y="1584"/>
                    <a:pt x="34" y="1584"/>
                  </a:cubicBezTo>
                  <a:cubicBezTo>
                    <a:pt x="42" y="1676"/>
                    <a:pt x="51" y="1792"/>
                    <a:pt x="109" y="1866"/>
                  </a:cubicBezTo>
                  <a:cubicBezTo>
                    <a:pt x="135" y="1900"/>
                    <a:pt x="168" y="1911"/>
                    <a:pt x="202" y="1911"/>
                  </a:cubicBezTo>
                  <a:cubicBezTo>
                    <a:pt x="253" y="1911"/>
                    <a:pt x="308" y="1886"/>
                    <a:pt x="357" y="1866"/>
                  </a:cubicBezTo>
                  <a:cubicBezTo>
                    <a:pt x="457" y="1825"/>
                    <a:pt x="548" y="1783"/>
                    <a:pt x="647" y="1734"/>
                  </a:cubicBezTo>
                  <a:cubicBezTo>
                    <a:pt x="813" y="1642"/>
                    <a:pt x="954" y="1526"/>
                    <a:pt x="1095" y="1394"/>
                  </a:cubicBezTo>
                  <a:cubicBezTo>
                    <a:pt x="1227" y="1270"/>
                    <a:pt x="1360" y="1137"/>
                    <a:pt x="1467" y="988"/>
                  </a:cubicBezTo>
                  <a:cubicBezTo>
                    <a:pt x="1567" y="839"/>
                    <a:pt x="1625" y="656"/>
                    <a:pt x="1600" y="474"/>
                  </a:cubicBezTo>
                  <a:cubicBezTo>
                    <a:pt x="1583" y="391"/>
                    <a:pt x="1550" y="308"/>
                    <a:pt x="1484" y="250"/>
                  </a:cubicBezTo>
                  <a:cubicBezTo>
                    <a:pt x="1426" y="192"/>
                    <a:pt x="1343" y="168"/>
                    <a:pt x="1269" y="159"/>
                  </a:cubicBezTo>
                  <a:lnTo>
                    <a:pt x="1252" y="159"/>
                  </a:lnTo>
                  <a:cubicBezTo>
                    <a:pt x="1285" y="143"/>
                    <a:pt x="1327" y="126"/>
                    <a:pt x="1360" y="118"/>
                  </a:cubicBezTo>
                  <a:cubicBezTo>
                    <a:pt x="1374" y="116"/>
                    <a:pt x="1389" y="115"/>
                    <a:pt x="1403" y="115"/>
                  </a:cubicBezTo>
                  <a:cubicBezTo>
                    <a:pt x="1417" y="115"/>
                    <a:pt x="1432" y="116"/>
                    <a:pt x="1446" y="116"/>
                  </a:cubicBezTo>
                  <a:cubicBezTo>
                    <a:pt x="1474" y="116"/>
                    <a:pt x="1501" y="114"/>
                    <a:pt x="1525" y="101"/>
                  </a:cubicBezTo>
                  <a:cubicBezTo>
                    <a:pt x="1550" y="85"/>
                    <a:pt x="1550" y="52"/>
                    <a:pt x="1534" y="35"/>
                  </a:cubicBezTo>
                  <a:cubicBezTo>
                    <a:pt x="1507" y="8"/>
                    <a:pt x="1468" y="1"/>
                    <a:pt x="1429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542100" y="1546525"/>
              <a:ext cx="7900" cy="5600"/>
            </a:xfrm>
            <a:custGeom>
              <a:rect b="b" l="l" r="r" t="t"/>
              <a:pathLst>
                <a:path extrusionOk="0" h="224" w="316">
                  <a:moveTo>
                    <a:pt x="315" y="0"/>
                  </a:moveTo>
                  <a:cubicBezTo>
                    <a:pt x="307" y="0"/>
                    <a:pt x="307" y="0"/>
                    <a:pt x="299" y="8"/>
                  </a:cubicBezTo>
                  <a:cubicBezTo>
                    <a:pt x="224" y="25"/>
                    <a:pt x="158" y="66"/>
                    <a:pt x="100" y="124"/>
                  </a:cubicBezTo>
                  <a:cubicBezTo>
                    <a:pt x="67" y="158"/>
                    <a:pt x="34" y="191"/>
                    <a:pt x="1" y="224"/>
                  </a:cubicBezTo>
                  <a:cubicBezTo>
                    <a:pt x="108" y="149"/>
                    <a:pt x="216" y="75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469800" y="1449625"/>
              <a:ext cx="81650" cy="138550"/>
            </a:xfrm>
            <a:custGeom>
              <a:rect b="b" l="l" r="r" t="t"/>
              <a:pathLst>
                <a:path extrusionOk="0" h="5542" w="3266">
                  <a:moveTo>
                    <a:pt x="192" y="1"/>
                  </a:moveTo>
                  <a:cubicBezTo>
                    <a:pt x="178" y="1"/>
                    <a:pt x="164" y="3"/>
                    <a:pt x="150" y="7"/>
                  </a:cubicBezTo>
                  <a:cubicBezTo>
                    <a:pt x="75" y="32"/>
                    <a:pt x="34" y="98"/>
                    <a:pt x="1" y="164"/>
                  </a:cubicBezTo>
                  <a:cubicBezTo>
                    <a:pt x="167" y="595"/>
                    <a:pt x="324" y="1034"/>
                    <a:pt x="490" y="1465"/>
                  </a:cubicBezTo>
                  <a:cubicBezTo>
                    <a:pt x="597" y="1755"/>
                    <a:pt x="705" y="2037"/>
                    <a:pt x="871" y="2285"/>
                  </a:cubicBezTo>
                  <a:cubicBezTo>
                    <a:pt x="962" y="2426"/>
                    <a:pt x="1070" y="2551"/>
                    <a:pt x="1136" y="2700"/>
                  </a:cubicBezTo>
                  <a:cubicBezTo>
                    <a:pt x="1285" y="2998"/>
                    <a:pt x="1260" y="3346"/>
                    <a:pt x="1252" y="3686"/>
                  </a:cubicBezTo>
                  <a:cubicBezTo>
                    <a:pt x="1244" y="4232"/>
                    <a:pt x="1302" y="4788"/>
                    <a:pt x="1418" y="5326"/>
                  </a:cubicBezTo>
                  <a:cubicBezTo>
                    <a:pt x="1434" y="5392"/>
                    <a:pt x="1451" y="5475"/>
                    <a:pt x="1509" y="5517"/>
                  </a:cubicBezTo>
                  <a:cubicBezTo>
                    <a:pt x="1542" y="5533"/>
                    <a:pt x="1575" y="5542"/>
                    <a:pt x="1617" y="5542"/>
                  </a:cubicBezTo>
                  <a:lnTo>
                    <a:pt x="1666" y="5542"/>
                  </a:lnTo>
                  <a:cubicBezTo>
                    <a:pt x="1716" y="5533"/>
                    <a:pt x="1757" y="5517"/>
                    <a:pt x="1799" y="5492"/>
                  </a:cubicBezTo>
                  <a:cubicBezTo>
                    <a:pt x="1965" y="5409"/>
                    <a:pt x="2081" y="5210"/>
                    <a:pt x="2180" y="5028"/>
                  </a:cubicBezTo>
                  <a:lnTo>
                    <a:pt x="2180" y="5028"/>
                  </a:lnTo>
                  <a:lnTo>
                    <a:pt x="2172" y="5036"/>
                  </a:lnTo>
                  <a:lnTo>
                    <a:pt x="1791" y="5392"/>
                  </a:lnTo>
                  <a:cubicBezTo>
                    <a:pt x="1898" y="5235"/>
                    <a:pt x="2006" y="5078"/>
                    <a:pt x="2114" y="4928"/>
                  </a:cubicBezTo>
                  <a:cubicBezTo>
                    <a:pt x="2255" y="4738"/>
                    <a:pt x="2404" y="4556"/>
                    <a:pt x="2569" y="4390"/>
                  </a:cubicBezTo>
                  <a:cubicBezTo>
                    <a:pt x="2569" y="4382"/>
                    <a:pt x="2578" y="4382"/>
                    <a:pt x="2578" y="4373"/>
                  </a:cubicBezTo>
                  <a:cubicBezTo>
                    <a:pt x="2578" y="4365"/>
                    <a:pt x="2578" y="4348"/>
                    <a:pt x="2586" y="4332"/>
                  </a:cubicBezTo>
                  <a:cubicBezTo>
                    <a:pt x="2677" y="4174"/>
                    <a:pt x="2801" y="4017"/>
                    <a:pt x="2934" y="3901"/>
                  </a:cubicBezTo>
                  <a:cubicBezTo>
                    <a:pt x="3000" y="3843"/>
                    <a:pt x="3075" y="3802"/>
                    <a:pt x="3158" y="3785"/>
                  </a:cubicBezTo>
                  <a:cubicBezTo>
                    <a:pt x="3191" y="3777"/>
                    <a:pt x="3232" y="3769"/>
                    <a:pt x="3265" y="3769"/>
                  </a:cubicBezTo>
                  <a:cubicBezTo>
                    <a:pt x="3009" y="3537"/>
                    <a:pt x="2793" y="3255"/>
                    <a:pt x="2594" y="2957"/>
                  </a:cubicBezTo>
                  <a:cubicBezTo>
                    <a:pt x="2395" y="2658"/>
                    <a:pt x="2213" y="2343"/>
                    <a:pt x="2031" y="2037"/>
                  </a:cubicBezTo>
                  <a:cubicBezTo>
                    <a:pt x="1683" y="1440"/>
                    <a:pt x="1310" y="835"/>
                    <a:pt x="796" y="380"/>
                  </a:cubicBezTo>
                  <a:cubicBezTo>
                    <a:pt x="672" y="272"/>
                    <a:pt x="539" y="173"/>
                    <a:pt x="390" y="81"/>
                  </a:cubicBezTo>
                  <a:cubicBezTo>
                    <a:pt x="335" y="47"/>
                    <a:pt x="263" y="1"/>
                    <a:pt x="192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670325" y="1447350"/>
              <a:ext cx="61950" cy="143650"/>
            </a:xfrm>
            <a:custGeom>
              <a:rect b="b" l="l" r="r" t="t"/>
              <a:pathLst>
                <a:path extrusionOk="0" h="5746" w="2478">
                  <a:moveTo>
                    <a:pt x="2036" y="1"/>
                  </a:moveTo>
                  <a:cubicBezTo>
                    <a:pt x="1994" y="1"/>
                    <a:pt x="1952" y="11"/>
                    <a:pt x="1914" y="32"/>
                  </a:cubicBezTo>
                  <a:cubicBezTo>
                    <a:pt x="1831" y="73"/>
                    <a:pt x="1773" y="156"/>
                    <a:pt x="1724" y="230"/>
                  </a:cubicBezTo>
                  <a:cubicBezTo>
                    <a:pt x="1508" y="545"/>
                    <a:pt x="1293" y="860"/>
                    <a:pt x="1086" y="1183"/>
                  </a:cubicBezTo>
                  <a:cubicBezTo>
                    <a:pt x="1044" y="1225"/>
                    <a:pt x="1003" y="1266"/>
                    <a:pt x="970" y="1308"/>
                  </a:cubicBezTo>
                  <a:cubicBezTo>
                    <a:pt x="1044" y="1183"/>
                    <a:pt x="1119" y="1067"/>
                    <a:pt x="1202" y="960"/>
                  </a:cubicBezTo>
                  <a:cubicBezTo>
                    <a:pt x="1221" y="934"/>
                    <a:pt x="1201" y="899"/>
                    <a:pt x="1179" y="899"/>
                  </a:cubicBezTo>
                  <a:cubicBezTo>
                    <a:pt x="1173" y="899"/>
                    <a:pt x="1166" y="902"/>
                    <a:pt x="1160" y="910"/>
                  </a:cubicBezTo>
                  <a:cubicBezTo>
                    <a:pt x="1019" y="1084"/>
                    <a:pt x="895" y="1266"/>
                    <a:pt x="787" y="1465"/>
                  </a:cubicBezTo>
                  <a:cubicBezTo>
                    <a:pt x="688" y="1672"/>
                    <a:pt x="597" y="1888"/>
                    <a:pt x="531" y="2111"/>
                  </a:cubicBezTo>
                  <a:cubicBezTo>
                    <a:pt x="497" y="2169"/>
                    <a:pt x="473" y="2227"/>
                    <a:pt x="439" y="2294"/>
                  </a:cubicBezTo>
                  <a:cubicBezTo>
                    <a:pt x="506" y="1970"/>
                    <a:pt x="613" y="1664"/>
                    <a:pt x="812" y="1390"/>
                  </a:cubicBezTo>
                  <a:cubicBezTo>
                    <a:pt x="825" y="1372"/>
                    <a:pt x="800" y="1348"/>
                    <a:pt x="780" y="1348"/>
                  </a:cubicBezTo>
                  <a:cubicBezTo>
                    <a:pt x="773" y="1348"/>
                    <a:pt x="767" y="1351"/>
                    <a:pt x="762" y="1357"/>
                  </a:cubicBezTo>
                  <a:cubicBezTo>
                    <a:pt x="655" y="1490"/>
                    <a:pt x="564" y="1639"/>
                    <a:pt x="497" y="1796"/>
                  </a:cubicBezTo>
                  <a:cubicBezTo>
                    <a:pt x="390" y="2062"/>
                    <a:pt x="323" y="2343"/>
                    <a:pt x="274" y="2625"/>
                  </a:cubicBezTo>
                  <a:cubicBezTo>
                    <a:pt x="241" y="2691"/>
                    <a:pt x="216" y="2766"/>
                    <a:pt x="183" y="2832"/>
                  </a:cubicBezTo>
                  <a:cubicBezTo>
                    <a:pt x="108" y="3006"/>
                    <a:pt x="42" y="3188"/>
                    <a:pt x="25" y="3379"/>
                  </a:cubicBezTo>
                  <a:cubicBezTo>
                    <a:pt x="0" y="3628"/>
                    <a:pt x="67" y="3868"/>
                    <a:pt x="141" y="4108"/>
                  </a:cubicBezTo>
                  <a:cubicBezTo>
                    <a:pt x="274" y="4514"/>
                    <a:pt x="431" y="4912"/>
                    <a:pt x="605" y="5309"/>
                  </a:cubicBezTo>
                  <a:lnTo>
                    <a:pt x="638" y="5401"/>
                  </a:lnTo>
                  <a:cubicBezTo>
                    <a:pt x="647" y="5409"/>
                    <a:pt x="647" y="5417"/>
                    <a:pt x="655" y="5417"/>
                  </a:cubicBezTo>
                  <a:lnTo>
                    <a:pt x="696" y="5508"/>
                  </a:lnTo>
                  <a:lnTo>
                    <a:pt x="729" y="5144"/>
                  </a:lnTo>
                  <a:cubicBezTo>
                    <a:pt x="771" y="5384"/>
                    <a:pt x="920" y="5616"/>
                    <a:pt x="1135" y="5707"/>
                  </a:cubicBezTo>
                  <a:cubicBezTo>
                    <a:pt x="1197" y="5733"/>
                    <a:pt x="1264" y="5746"/>
                    <a:pt x="1331" y="5746"/>
                  </a:cubicBezTo>
                  <a:cubicBezTo>
                    <a:pt x="1499" y="5746"/>
                    <a:pt x="1668" y="5667"/>
                    <a:pt x="1757" y="5525"/>
                  </a:cubicBezTo>
                  <a:cubicBezTo>
                    <a:pt x="1898" y="5293"/>
                    <a:pt x="1831" y="4995"/>
                    <a:pt x="1790" y="4721"/>
                  </a:cubicBezTo>
                  <a:cubicBezTo>
                    <a:pt x="1757" y="4489"/>
                    <a:pt x="1757" y="4249"/>
                    <a:pt x="1790" y="4017"/>
                  </a:cubicBezTo>
                  <a:cubicBezTo>
                    <a:pt x="1831" y="3669"/>
                    <a:pt x="1947" y="3338"/>
                    <a:pt x="2038" y="2998"/>
                  </a:cubicBezTo>
                  <a:cubicBezTo>
                    <a:pt x="2246" y="2294"/>
                    <a:pt x="2378" y="1573"/>
                    <a:pt x="2444" y="844"/>
                  </a:cubicBezTo>
                  <a:cubicBezTo>
                    <a:pt x="2461" y="636"/>
                    <a:pt x="2478" y="429"/>
                    <a:pt x="2386" y="247"/>
                  </a:cubicBezTo>
                  <a:cubicBezTo>
                    <a:pt x="2323" y="107"/>
                    <a:pt x="2176" y="1"/>
                    <a:pt x="20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681100" y="1670175"/>
              <a:ext cx="60075" cy="205100"/>
            </a:xfrm>
            <a:custGeom>
              <a:rect b="b" l="l" r="r" t="t"/>
              <a:pathLst>
                <a:path extrusionOk="0" h="8204" w="2403">
                  <a:moveTo>
                    <a:pt x="1898" y="2309"/>
                  </a:moveTo>
                  <a:cubicBezTo>
                    <a:pt x="1898" y="2310"/>
                    <a:pt x="1897" y="2311"/>
                    <a:pt x="1897" y="2312"/>
                  </a:cubicBezTo>
                  <a:cubicBezTo>
                    <a:pt x="1898" y="2311"/>
                    <a:pt x="1898" y="2310"/>
                    <a:pt x="1898" y="2309"/>
                  </a:cubicBezTo>
                  <a:close/>
                  <a:moveTo>
                    <a:pt x="1591" y="1"/>
                  </a:moveTo>
                  <a:cubicBezTo>
                    <a:pt x="1384" y="307"/>
                    <a:pt x="1342" y="871"/>
                    <a:pt x="1326" y="1144"/>
                  </a:cubicBezTo>
                  <a:cubicBezTo>
                    <a:pt x="1317" y="1459"/>
                    <a:pt x="1317" y="1774"/>
                    <a:pt x="1326" y="2089"/>
                  </a:cubicBezTo>
                  <a:cubicBezTo>
                    <a:pt x="1342" y="2536"/>
                    <a:pt x="1367" y="3041"/>
                    <a:pt x="1077" y="3381"/>
                  </a:cubicBezTo>
                  <a:cubicBezTo>
                    <a:pt x="829" y="3688"/>
                    <a:pt x="406" y="3771"/>
                    <a:pt x="124" y="4036"/>
                  </a:cubicBezTo>
                  <a:cubicBezTo>
                    <a:pt x="75" y="4094"/>
                    <a:pt x="17" y="4152"/>
                    <a:pt x="8" y="4226"/>
                  </a:cubicBezTo>
                  <a:cubicBezTo>
                    <a:pt x="0" y="4351"/>
                    <a:pt x="91" y="4450"/>
                    <a:pt x="199" y="4508"/>
                  </a:cubicBezTo>
                  <a:lnTo>
                    <a:pt x="191" y="4508"/>
                  </a:lnTo>
                  <a:cubicBezTo>
                    <a:pt x="298" y="4566"/>
                    <a:pt x="414" y="4591"/>
                    <a:pt x="505" y="4657"/>
                  </a:cubicBezTo>
                  <a:cubicBezTo>
                    <a:pt x="746" y="4831"/>
                    <a:pt x="762" y="5196"/>
                    <a:pt x="746" y="5502"/>
                  </a:cubicBezTo>
                  <a:cubicBezTo>
                    <a:pt x="729" y="5825"/>
                    <a:pt x="713" y="6148"/>
                    <a:pt x="704" y="6472"/>
                  </a:cubicBezTo>
                  <a:cubicBezTo>
                    <a:pt x="688" y="6861"/>
                    <a:pt x="663" y="7250"/>
                    <a:pt x="547" y="7615"/>
                  </a:cubicBezTo>
                  <a:cubicBezTo>
                    <a:pt x="481" y="7830"/>
                    <a:pt x="381" y="8021"/>
                    <a:pt x="265" y="8203"/>
                  </a:cubicBezTo>
                  <a:cubicBezTo>
                    <a:pt x="406" y="8170"/>
                    <a:pt x="555" y="8129"/>
                    <a:pt x="696" y="8087"/>
                  </a:cubicBezTo>
                  <a:cubicBezTo>
                    <a:pt x="969" y="8013"/>
                    <a:pt x="1235" y="7913"/>
                    <a:pt x="1508" y="7830"/>
                  </a:cubicBezTo>
                  <a:cubicBezTo>
                    <a:pt x="1525" y="7822"/>
                    <a:pt x="1541" y="7806"/>
                    <a:pt x="1558" y="7797"/>
                  </a:cubicBezTo>
                  <a:cubicBezTo>
                    <a:pt x="1616" y="7764"/>
                    <a:pt x="1674" y="7731"/>
                    <a:pt x="1732" y="7698"/>
                  </a:cubicBezTo>
                  <a:cubicBezTo>
                    <a:pt x="1839" y="7623"/>
                    <a:pt x="1947" y="7549"/>
                    <a:pt x="2047" y="7458"/>
                  </a:cubicBezTo>
                  <a:cubicBezTo>
                    <a:pt x="2146" y="7366"/>
                    <a:pt x="2237" y="7267"/>
                    <a:pt x="2320" y="7159"/>
                  </a:cubicBezTo>
                  <a:cubicBezTo>
                    <a:pt x="2361" y="7101"/>
                    <a:pt x="2403" y="7043"/>
                    <a:pt x="2395" y="6969"/>
                  </a:cubicBezTo>
                  <a:cubicBezTo>
                    <a:pt x="2386" y="6894"/>
                    <a:pt x="2345" y="6820"/>
                    <a:pt x="2320" y="6745"/>
                  </a:cubicBezTo>
                  <a:cubicBezTo>
                    <a:pt x="2262" y="6571"/>
                    <a:pt x="2204" y="6389"/>
                    <a:pt x="2146" y="6215"/>
                  </a:cubicBezTo>
                  <a:cubicBezTo>
                    <a:pt x="2134" y="6184"/>
                    <a:pt x="2163" y="6153"/>
                    <a:pt x="2192" y="6153"/>
                  </a:cubicBezTo>
                  <a:cubicBezTo>
                    <a:pt x="2202" y="6153"/>
                    <a:pt x="2212" y="6157"/>
                    <a:pt x="2221" y="6165"/>
                  </a:cubicBezTo>
                  <a:cubicBezTo>
                    <a:pt x="2196" y="6082"/>
                    <a:pt x="2179" y="5999"/>
                    <a:pt x="2154" y="5916"/>
                  </a:cubicBezTo>
                  <a:cubicBezTo>
                    <a:pt x="2154" y="5983"/>
                    <a:pt x="2146" y="6049"/>
                    <a:pt x="2138" y="6115"/>
                  </a:cubicBezTo>
                  <a:cubicBezTo>
                    <a:pt x="2129" y="6182"/>
                    <a:pt x="2121" y="6248"/>
                    <a:pt x="2105" y="6314"/>
                  </a:cubicBezTo>
                  <a:cubicBezTo>
                    <a:pt x="2088" y="6372"/>
                    <a:pt x="2071" y="6455"/>
                    <a:pt x="2030" y="6488"/>
                  </a:cubicBezTo>
                  <a:cubicBezTo>
                    <a:pt x="2023" y="6496"/>
                    <a:pt x="2013" y="6500"/>
                    <a:pt x="2006" y="6500"/>
                  </a:cubicBezTo>
                  <a:cubicBezTo>
                    <a:pt x="1996" y="6500"/>
                    <a:pt x="1989" y="6494"/>
                    <a:pt x="1989" y="6480"/>
                  </a:cubicBezTo>
                  <a:cubicBezTo>
                    <a:pt x="1980" y="6430"/>
                    <a:pt x="1997" y="6372"/>
                    <a:pt x="2005" y="6322"/>
                  </a:cubicBezTo>
                  <a:cubicBezTo>
                    <a:pt x="2013" y="6264"/>
                    <a:pt x="2030" y="6206"/>
                    <a:pt x="2030" y="6148"/>
                  </a:cubicBezTo>
                  <a:cubicBezTo>
                    <a:pt x="2047" y="6032"/>
                    <a:pt x="2055" y="5925"/>
                    <a:pt x="2055" y="5809"/>
                  </a:cubicBezTo>
                  <a:cubicBezTo>
                    <a:pt x="2055" y="5577"/>
                    <a:pt x="2022" y="5345"/>
                    <a:pt x="1972" y="5113"/>
                  </a:cubicBezTo>
                  <a:cubicBezTo>
                    <a:pt x="1964" y="5047"/>
                    <a:pt x="1947" y="4980"/>
                    <a:pt x="1939" y="4922"/>
                  </a:cubicBezTo>
                  <a:cubicBezTo>
                    <a:pt x="1922" y="4914"/>
                    <a:pt x="1914" y="4897"/>
                    <a:pt x="1914" y="4881"/>
                  </a:cubicBezTo>
                  <a:cubicBezTo>
                    <a:pt x="1914" y="4848"/>
                    <a:pt x="1914" y="4823"/>
                    <a:pt x="1914" y="4790"/>
                  </a:cubicBezTo>
                  <a:lnTo>
                    <a:pt x="1906" y="4781"/>
                  </a:lnTo>
                  <a:cubicBezTo>
                    <a:pt x="1897" y="4787"/>
                    <a:pt x="1887" y="4790"/>
                    <a:pt x="1878" y="4790"/>
                  </a:cubicBezTo>
                  <a:cubicBezTo>
                    <a:pt x="1858" y="4790"/>
                    <a:pt x="1839" y="4779"/>
                    <a:pt x="1839" y="4757"/>
                  </a:cubicBezTo>
                  <a:cubicBezTo>
                    <a:pt x="1848" y="4682"/>
                    <a:pt x="1889" y="4624"/>
                    <a:pt x="1906" y="4558"/>
                  </a:cubicBezTo>
                  <a:cubicBezTo>
                    <a:pt x="1922" y="4491"/>
                    <a:pt x="1922" y="4425"/>
                    <a:pt x="1906" y="4359"/>
                  </a:cubicBezTo>
                  <a:cubicBezTo>
                    <a:pt x="1881" y="4210"/>
                    <a:pt x="1856" y="4069"/>
                    <a:pt x="1823" y="3920"/>
                  </a:cubicBezTo>
                  <a:cubicBezTo>
                    <a:pt x="1823" y="3895"/>
                    <a:pt x="1831" y="3870"/>
                    <a:pt x="1856" y="3853"/>
                  </a:cubicBezTo>
                  <a:cubicBezTo>
                    <a:pt x="1740" y="3613"/>
                    <a:pt x="1649" y="3356"/>
                    <a:pt x="1624" y="3091"/>
                  </a:cubicBezTo>
                  <a:cubicBezTo>
                    <a:pt x="1607" y="3124"/>
                    <a:pt x="1599" y="3157"/>
                    <a:pt x="1583" y="3182"/>
                  </a:cubicBezTo>
                  <a:cubicBezTo>
                    <a:pt x="1541" y="3273"/>
                    <a:pt x="1500" y="3356"/>
                    <a:pt x="1450" y="3431"/>
                  </a:cubicBezTo>
                  <a:cubicBezTo>
                    <a:pt x="1417" y="3489"/>
                    <a:pt x="1375" y="3547"/>
                    <a:pt x="1334" y="3597"/>
                  </a:cubicBezTo>
                  <a:cubicBezTo>
                    <a:pt x="1284" y="3696"/>
                    <a:pt x="1218" y="3787"/>
                    <a:pt x="1152" y="3878"/>
                  </a:cubicBezTo>
                  <a:cubicBezTo>
                    <a:pt x="1135" y="3903"/>
                    <a:pt x="1119" y="3928"/>
                    <a:pt x="1102" y="3961"/>
                  </a:cubicBezTo>
                  <a:cubicBezTo>
                    <a:pt x="1094" y="3986"/>
                    <a:pt x="1077" y="4027"/>
                    <a:pt x="1052" y="4027"/>
                  </a:cubicBezTo>
                  <a:cubicBezTo>
                    <a:pt x="1049" y="4028"/>
                    <a:pt x="1046" y="4029"/>
                    <a:pt x="1043" y="4029"/>
                  </a:cubicBezTo>
                  <a:cubicBezTo>
                    <a:pt x="1023" y="4029"/>
                    <a:pt x="1010" y="4007"/>
                    <a:pt x="1003" y="3986"/>
                  </a:cubicBezTo>
                  <a:cubicBezTo>
                    <a:pt x="994" y="3953"/>
                    <a:pt x="1011" y="3920"/>
                    <a:pt x="1027" y="3895"/>
                  </a:cubicBezTo>
                  <a:cubicBezTo>
                    <a:pt x="1061" y="3837"/>
                    <a:pt x="1102" y="3787"/>
                    <a:pt x="1143" y="3729"/>
                  </a:cubicBezTo>
                  <a:cubicBezTo>
                    <a:pt x="1177" y="3688"/>
                    <a:pt x="1210" y="3638"/>
                    <a:pt x="1243" y="3580"/>
                  </a:cubicBezTo>
                  <a:cubicBezTo>
                    <a:pt x="1259" y="3547"/>
                    <a:pt x="1276" y="3514"/>
                    <a:pt x="1301" y="3481"/>
                  </a:cubicBezTo>
                  <a:cubicBezTo>
                    <a:pt x="1359" y="3365"/>
                    <a:pt x="1417" y="3249"/>
                    <a:pt x="1458" y="3124"/>
                  </a:cubicBezTo>
                  <a:cubicBezTo>
                    <a:pt x="1464" y="3112"/>
                    <a:pt x="1479" y="3104"/>
                    <a:pt x="1493" y="3104"/>
                  </a:cubicBezTo>
                  <a:cubicBezTo>
                    <a:pt x="1499" y="3104"/>
                    <a:pt x="1504" y="3105"/>
                    <a:pt x="1508" y="3108"/>
                  </a:cubicBezTo>
                  <a:cubicBezTo>
                    <a:pt x="1574" y="2950"/>
                    <a:pt x="1632" y="2785"/>
                    <a:pt x="1665" y="2611"/>
                  </a:cubicBezTo>
                  <a:cubicBezTo>
                    <a:pt x="1669" y="2585"/>
                    <a:pt x="1687" y="2574"/>
                    <a:pt x="1707" y="2574"/>
                  </a:cubicBezTo>
                  <a:cubicBezTo>
                    <a:pt x="1731" y="2574"/>
                    <a:pt x="1757" y="2591"/>
                    <a:pt x="1757" y="2619"/>
                  </a:cubicBezTo>
                  <a:cubicBezTo>
                    <a:pt x="1757" y="2627"/>
                    <a:pt x="1757" y="2644"/>
                    <a:pt x="1765" y="2652"/>
                  </a:cubicBezTo>
                  <a:cubicBezTo>
                    <a:pt x="1773" y="2602"/>
                    <a:pt x="1781" y="2561"/>
                    <a:pt x="1790" y="2519"/>
                  </a:cubicBezTo>
                  <a:cubicBezTo>
                    <a:pt x="1781" y="2519"/>
                    <a:pt x="1773" y="2511"/>
                    <a:pt x="1773" y="2503"/>
                  </a:cubicBezTo>
                  <a:cubicBezTo>
                    <a:pt x="1773" y="2453"/>
                    <a:pt x="1790" y="2412"/>
                    <a:pt x="1798" y="2370"/>
                  </a:cubicBezTo>
                  <a:cubicBezTo>
                    <a:pt x="1806" y="2329"/>
                    <a:pt x="1815" y="2287"/>
                    <a:pt x="1815" y="2246"/>
                  </a:cubicBezTo>
                  <a:cubicBezTo>
                    <a:pt x="1831" y="2163"/>
                    <a:pt x="1839" y="2080"/>
                    <a:pt x="1839" y="1997"/>
                  </a:cubicBezTo>
                  <a:cubicBezTo>
                    <a:pt x="1839" y="1977"/>
                    <a:pt x="1854" y="1966"/>
                    <a:pt x="1868" y="1966"/>
                  </a:cubicBezTo>
                  <a:cubicBezTo>
                    <a:pt x="1883" y="1966"/>
                    <a:pt x="1897" y="1977"/>
                    <a:pt x="1897" y="1997"/>
                  </a:cubicBezTo>
                  <a:cubicBezTo>
                    <a:pt x="1906" y="2022"/>
                    <a:pt x="1906" y="2047"/>
                    <a:pt x="1906" y="2072"/>
                  </a:cubicBezTo>
                  <a:cubicBezTo>
                    <a:pt x="1906" y="2080"/>
                    <a:pt x="1906" y="2080"/>
                    <a:pt x="1906" y="2089"/>
                  </a:cubicBezTo>
                  <a:cubicBezTo>
                    <a:pt x="1906" y="2162"/>
                    <a:pt x="1906" y="2236"/>
                    <a:pt x="1898" y="2309"/>
                  </a:cubicBezTo>
                  <a:lnTo>
                    <a:pt x="1898" y="2309"/>
                  </a:lnTo>
                  <a:cubicBezTo>
                    <a:pt x="1899" y="2302"/>
                    <a:pt x="1906" y="2295"/>
                    <a:pt x="1906" y="2287"/>
                  </a:cubicBezTo>
                  <a:cubicBezTo>
                    <a:pt x="1922" y="2263"/>
                    <a:pt x="1922" y="2229"/>
                    <a:pt x="1931" y="2205"/>
                  </a:cubicBezTo>
                  <a:cubicBezTo>
                    <a:pt x="1931" y="2196"/>
                    <a:pt x="1922" y="2180"/>
                    <a:pt x="1931" y="2163"/>
                  </a:cubicBezTo>
                  <a:cubicBezTo>
                    <a:pt x="1931" y="2138"/>
                    <a:pt x="1939" y="2122"/>
                    <a:pt x="1955" y="2097"/>
                  </a:cubicBezTo>
                  <a:cubicBezTo>
                    <a:pt x="1955" y="2089"/>
                    <a:pt x="1955" y="2080"/>
                    <a:pt x="1955" y="2072"/>
                  </a:cubicBezTo>
                  <a:cubicBezTo>
                    <a:pt x="1964" y="1997"/>
                    <a:pt x="1964" y="1923"/>
                    <a:pt x="1947" y="1857"/>
                  </a:cubicBezTo>
                  <a:cubicBezTo>
                    <a:pt x="1947" y="1815"/>
                    <a:pt x="1939" y="1782"/>
                    <a:pt x="1931" y="1741"/>
                  </a:cubicBezTo>
                  <a:cubicBezTo>
                    <a:pt x="1922" y="1707"/>
                    <a:pt x="1906" y="1666"/>
                    <a:pt x="1906" y="1633"/>
                  </a:cubicBezTo>
                  <a:cubicBezTo>
                    <a:pt x="1906" y="1612"/>
                    <a:pt x="1923" y="1598"/>
                    <a:pt x="1938" y="1598"/>
                  </a:cubicBezTo>
                  <a:cubicBezTo>
                    <a:pt x="1941" y="1598"/>
                    <a:pt x="1944" y="1598"/>
                    <a:pt x="1947" y="1600"/>
                  </a:cubicBezTo>
                  <a:cubicBezTo>
                    <a:pt x="1997" y="1633"/>
                    <a:pt x="2022" y="1699"/>
                    <a:pt x="2038" y="1757"/>
                  </a:cubicBezTo>
                  <a:cubicBezTo>
                    <a:pt x="2038" y="1749"/>
                    <a:pt x="2038" y="1732"/>
                    <a:pt x="2038" y="1724"/>
                  </a:cubicBezTo>
                  <a:cubicBezTo>
                    <a:pt x="2047" y="1567"/>
                    <a:pt x="2022" y="1409"/>
                    <a:pt x="1980" y="1252"/>
                  </a:cubicBezTo>
                  <a:cubicBezTo>
                    <a:pt x="1897" y="920"/>
                    <a:pt x="1740" y="605"/>
                    <a:pt x="1674" y="274"/>
                  </a:cubicBezTo>
                  <a:cubicBezTo>
                    <a:pt x="1665" y="224"/>
                    <a:pt x="1657" y="183"/>
                    <a:pt x="1649" y="141"/>
                  </a:cubicBezTo>
                  <a:cubicBezTo>
                    <a:pt x="1616" y="100"/>
                    <a:pt x="1599" y="50"/>
                    <a:pt x="15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2471050" y="1761825"/>
              <a:ext cx="87225" cy="92750"/>
            </a:xfrm>
            <a:custGeom>
              <a:rect b="b" l="l" r="r" t="t"/>
              <a:pathLst>
                <a:path extrusionOk="0" h="3710" w="3489">
                  <a:moveTo>
                    <a:pt x="1602" y="1"/>
                  </a:moveTo>
                  <a:cubicBezTo>
                    <a:pt x="1560" y="1"/>
                    <a:pt x="1515" y="10"/>
                    <a:pt x="1475" y="38"/>
                  </a:cubicBezTo>
                  <a:cubicBezTo>
                    <a:pt x="1417" y="80"/>
                    <a:pt x="1393" y="146"/>
                    <a:pt x="1393" y="212"/>
                  </a:cubicBezTo>
                  <a:cubicBezTo>
                    <a:pt x="1393" y="237"/>
                    <a:pt x="1393" y="254"/>
                    <a:pt x="1393" y="270"/>
                  </a:cubicBezTo>
                  <a:cubicBezTo>
                    <a:pt x="1368" y="312"/>
                    <a:pt x="1343" y="345"/>
                    <a:pt x="1310" y="378"/>
                  </a:cubicBezTo>
                  <a:cubicBezTo>
                    <a:pt x="1152" y="577"/>
                    <a:pt x="920" y="693"/>
                    <a:pt x="713" y="834"/>
                  </a:cubicBezTo>
                  <a:cubicBezTo>
                    <a:pt x="506" y="966"/>
                    <a:pt x="307" y="1157"/>
                    <a:pt x="257" y="1405"/>
                  </a:cubicBezTo>
                  <a:cubicBezTo>
                    <a:pt x="249" y="1439"/>
                    <a:pt x="249" y="1472"/>
                    <a:pt x="224" y="1488"/>
                  </a:cubicBezTo>
                  <a:cubicBezTo>
                    <a:pt x="208" y="1496"/>
                    <a:pt x="183" y="1496"/>
                    <a:pt x="166" y="1505"/>
                  </a:cubicBezTo>
                  <a:cubicBezTo>
                    <a:pt x="141" y="1521"/>
                    <a:pt x="133" y="1546"/>
                    <a:pt x="125" y="1571"/>
                  </a:cubicBezTo>
                  <a:cubicBezTo>
                    <a:pt x="1" y="1985"/>
                    <a:pt x="150" y="2433"/>
                    <a:pt x="307" y="2830"/>
                  </a:cubicBezTo>
                  <a:cubicBezTo>
                    <a:pt x="349" y="2955"/>
                    <a:pt x="398" y="3071"/>
                    <a:pt x="481" y="3162"/>
                  </a:cubicBezTo>
                  <a:cubicBezTo>
                    <a:pt x="531" y="3220"/>
                    <a:pt x="597" y="3261"/>
                    <a:pt x="663" y="3286"/>
                  </a:cubicBezTo>
                  <a:cubicBezTo>
                    <a:pt x="846" y="3468"/>
                    <a:pt x="1061" y="3618"/>
                    <a:pt x="1301" y="3709"/>
                  </a:cubicBezTo>
                  <a:cubicBezTo>
                    <a:pt x="1304" y="3709"/>
                    <a:pt x="1306" y="3710"/>
                    <a:pt x="1308" y="3710"/>
                  </a:cubicBezTo>
                  <a:cubicBezTo>
                    <a:pt x="1338" y="3710"/>
                    <a:pt x="1357" y="3658"/>
                    <a:pt x="1326" y="3642"/>
                  </a:cubicBezTo>
                  <a:cubicBezTo>
                    <a:pt x="1202" y="3576"/>
                    <a:pt x="1078" y="3502"/>
                    <a:pt x="962" y="3402"/>
                  </a:cubicBezTo>
                  <a:cubicBezTo>
                    <a:pt x="912" y="3361"/>
                    <a:pt x="854" y="3311"/>
                    <a:pt x="804" y="3261"/>
                  </a:cubicBezTo>
                  <a:cubicBezTo>
                    <a:pt x="796" y="3178"/>
                    <a:pt x="779" y="3096"/>
                    <a:pt x="771" y="3013"/>
                  </a:cubicBezTo>
                  <a:lnTo>
                    <a:pt x="771" y="3013"/>
                  </a:lnTo>
                  <a:cubicBezTo>
                    <a:pt x="796" y="3046"/>
                    <a:pt x="829" y="3087"/>
                    <a:pt x="854" y="3120"/>
                  </a:cubicBezTo>
                  <a:cubicBezTo>
                    <a:pt x="937" y="3220"/>
                    <a:pt x="1028" y="3311"/>
                    <a:pt x="1127" y="3394"/>
                  </a:cubicBezTo>
                  <a:cubicBezTo>
                    <a:pt x="1227" y="3485"/>
                    <a:pt x="1335" y="3551"/>
                    <a:pt x="1442" y="3609"/>
                  </a:cubicBezTo>
                  <a:cubicBezTo>
                    <a:pt x="1449" y="3613"/>
                    <a:pt x="1456" y="3615"/>
                    <a:pt x="1462" y="3615"/>
                  </a:cubicBezTo>
                  <a:cubicBezTo>
                    <a:pt x="1493" y="3615"/>
                    <a:pt x="1511" y="3571"/>
                    <a:pt x="1484" y="3543"/>
                  </a:cubicBezTo>
                  <a:cubicBezTo>
                    <a:pt x="1368" y="3468"/>
                    <a:pt x="1260" y="3369"/>
                    <a:pt x="1161" y="3278"/>
                  </a:cubicBezTo>
                  <a:cubicBezTo>
                    <a:pt x="1003" y="3129"/>
                    <a:pt x="854" y="2963"/>
                    <a:pt x="746" y="2764"/>
                  </a:cubicBezTo>
                  <a:cubicBezTo>
                    <a:pt x="738" y="2748"/>
                    <a:pt x="738" y="2723"/>
                    <a:pt x="738" y="2698"/>
                  </a:cubicBezTo>
                  <a:cubicBezTo>
                    <a:pt x="730" y="2565"/>
                    <a:pt x="730" y="2424"/>
                    <a:pt x="763" y="2292"/>
                  </a:cubicBezTo>
                  <a:cubicBezTo>
                    <a:pt x="804" y="2151"/>
                    <a:pt x="887" y="2035"/>
                    <a:pt x="1011" y="1969"/>
                  </a:cubicBezTo>
                  <a:cubicBezTo>
                    <a:pt x="1078" y="1936"/>
                    <a:pt x="1161" y="1927"/>
                    <a:pt x="1235" y="1927"/>
                  </a:cubicBezTo>
                  <a:cubicBezTo>
                    <a:pt x="1451" y="2060"/>
                    <a:pt x="1674" y="2192"/>
                    <a:pt x="1890" y="2325"/>
                  </a:cubicBezTo>
                  <a:cubicBezTo>
                    <a:pt x="1981" y="2383"/>
                    <a:pt x="2080" y="2449"/>
                    <a:pt x="2163" y="2516"/>
                  </a:cubicBezTo>
                  <a:cubicBezTo>
                    <a:pt x="2254" y="2582"/>
                    <a:pt x="2345" y="2656"/>
                    <a:pt x="2420" y="2739"/>
                  </a:cubicBezTo>
                  <a:cubicBezTo>
                    <a:pt x="2426" y="2748"/>
                    <a:pt x="2435" y="2752"/>
                    <a:pt x="2443" y="2752"/>
                  </a:cubicBezTo>
                  <a:cubicBezTo>
                    <a:pt x="2466" y="2752"/>
                    <a:pt x="2490" y="2722"/>
                    <a:pt x="2478" y="2698"/>
                  </a:cubicBezTo>
                  <a:cubicBezTo>
                    <a:pt x="2395" y="2590"/>
                    <a:pt x="2304" y="2499"/>
                    <a:pt x="2205" y="2416"/>
                  </a:cubicBezTo>
                  <a:cubicBezTo>
                    <a:pt x="2006" y="2259"/>
                    <a:pt x="1790" y="2134"/>
                    <a:pt x="1583" y="2010"/>
                  </a:cubicBezTo>
                  <a:lnTo>
                    <a:pt x="1517" y="1969"/>
                  </a:lnTo>
                  <a:lnTo>
                    <a:pt x="1517" y="1969"/>
                  </a:lnTo>
                  <a:cubicBezTo>
                    <a:pt x="1906" y="2060"/>
                    <a:pt x="2254" y="2300"/>
                    <a:pt x="2594" y="2516"/>
                  </a:cubicBezTo>
                  <a:cubicBezTo>
                    <a:pt x="2641" y="2545"/>
                    <a:pt x="2696" y="2574"/>
                    <a:pt x="2751" y="2574"/>
                  </a:cubicBezTo>
                  <a:cubicBezTo>
                    <a:pt x="2773" y="2574"/>
                    <a:pt x="2796" y="2569"/>
                    <a:pt x="2818" y="2557"/>
                  </a:cubicBezTo>
                  <a:cubicBezTo>
                    <a:pt x="2884" y="2516"/>
                    <a:pt x="2892" y="2416"/>
                    <a:pt x="2867" y="2325"/>
                  </a:cubicBezTo>
                  <a:lnTo>
                    <a:pt x="2867" y="2325"/>
                  </a:lnTo>
                  <a:cubicBezTo>
                    <a:pt x="2892" y="2350"/>
                    <a:pt x="2917" y="2366"/>
                    <a:pt x="2942" y="2391"/>
                  </a:cubicBezTo>
                  <a:cubicBezTo>
                    <a:pt x="3008" y="2441"/>
                    <a:pt x="3075" y="2482"/>
                    <a:pt x="3141" y="2524"/>
                  </a:cubicBezTo>
                  <a:cubicBezTo>
                    <a:pt x="3149" y="2530"/>
                    <a:pt x="3158" y="2532"/>
                    <a:pt x="3165" y="2532"/>
                  </a:cubicBezTo>
                  <a:cubicBezTo>
                    <a:pt x="3200" y="2532"/>
                    <a:pt x="3216" y="2477"/>
                    <a:pt x="3182" y="2449"/>
                  </a:cubicBezTo>
                  <a:cubicBezTo>
                    <a:pt x="3116" y="2400"/>
                    <a:pt x="3050" y="2333"/>
                    <a:pt x="2983" y="2275"/>
                  </a:cubicBezTo>
                  <a:cubicBezTo>
                    <a:pt x="2909" y="2217"/>
                    <a:pt x="2851" y="2159"/>
                    <a:pt x="2785" y="2101"/>
                  </a:cubicBezTo>
                  <a:cubicBezTo>
                    <a:pt x="2768" y="2076"/>
                    <a:pt x="2751" y="2060"/>
                    <a:pt x="2735" y="2043"/>
                  </a:cubicBezTo>
                  <a:cubicBezTo>
                    <a:pt x="2635" y="1886"/>
                    <a:pt x="2519" y="1737"/>
                    <a:pt x="2420" y="1579"/>
                  </a:cubicBezTo>
                  <a:cubicBezTo>
                    <a:pt x="2337" y="1430"/>
                    <a:pt x="2271" y="1265"/>
                    <a:pt x="2229" y="1091"/>
                  </a:cubicBezTo>
                  <a:cubicBezTo>
                    <a:pt x="2188" y="933"/>
                    <a:pt x="2171" y="759"/>
                    <a:pt x="2221" y="602"/>
                  </a:cubicBezTo>
                  <a:cubicBezTo>
                    <a:pt x="2238" y="535"/>
                    <a:pt x="2271" y="469"/>
                    <a:pt x="2312" y="419"/>
                  </a:cubicBezTo>
                  <a:cubicBezTo>
                    <a:pt x="2445" y="461"/>
                    <a:pt x="2586" y="502"/>
                    <a:pt x="2727" y="527"/>
                  </a:cubicBezTo>
                  <a:cubicBezTo>
                    <a:pt x="2843" y="552"/>
                    <a:pt x="2967" y="569"/>
                    <a:pt x="3083" y="585"/>
                  </a:cubicBezTo>
                  <a:cubicBezTo>
                    <a:pt x="3207" y="593"/>
                    <a:pt x="3323" y="593"/>
                    <a:pt x="3439" y="593"/>
                  </a:cubicBezTo>
                  <a:cubicBezTo>
                    <a:pt x="3489" y="593"/>
                    <a:pt x="3489" y="527"/>
                    <a:pt x="3439" y="519"/>
                  </a:cubicBezTo>
                  <a:cubicBezTo>
                    <a:pt x="3381" y="511"/>
                    <a:pt x="3315" y="502"/>
                    <a:pt x="3249" y="494"/>
                  </a:cubicBezTo>
                  <a:cubicBezTo>
                    <a:pt x="3265" y="486"/>
                    <a:pt x="3265" y="453"/>
                    <a:pt x="3240" y="444"/>
                  </a:cubicBezTo>
                  <a:cubicBezTo>
                    <a:pt x="3058" y="370"/>
                    <a:pt x="2851" y="353"/>
                    <a:pt x="2660" y="320"/>
                  </a:cubicBezTo>
                  <a:lnTo>
                    <a:pt x="2428" y="279"/>
                  </a:lnTo>
                  <a:cubicBezTo>
                    <a:pt x="2296" y="212"/>
                    <a:pt x="2155" y="154"/>
                    <a:pt x="2014" y="105"/>
                  </a:cubicBezTo>
                  <a:cubicBezTo>
                    <a:pt x="1939" y="71"/>
                    <a:pt x="1857" y="47"/>
                    <a:pt x="1782" y="47"/>
                  </a:cubicBezTo>
                  <a:lnTo>
                    <a:pt x="1749" y="38"/>
                  </a:lnTo>
                  <a:cubicBezTo>
                    <a:pt x="1724" y="22"/>
                    <a:pt x="1691" y="13"/>
                    <a:pt x="1658" y="5"/>
                  </a:cubicBezTo>
                  <a:cubicBezTo>
                    <a:pt x="1640" y="3"/>
                    <a:pt x="1621" y="1"/>
                    <a:pt x="1602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2713575" y="1589600"/>
              <a:ext cx="10825" cy="50500"/>
            </a:xfrm>
            <a:custGeom>
              <a:rect b="b" l="l" r="r" t="t"/>
              <a:pathLst>
                <a:path extrusionOk="0" h="2020" w="433">
                  <a:moveTo>
                    <a:pt x="226" y="1"/>
                  </a:moveTo>
                  <a:cubicBezTo>
                    <a:pt x="192" y="9"/>
                    <a:pt x="176" y="34"/>
                    <a:pt x="176" y="59"/>
                  </a:cubicBezTo>
                  <a:cubicBezTo>
                    <a:pt x="159" y="208"/>
                    <a:pt x="126" y="357"/>
                    <a:pt x="101" y="498"/>
                  </a:cubicBezTo>
                  <a:cubicBezTo>
                    <a:pt x="76" y="630"/>
                    <a:pt x="60" y="763"/>
                    <a:pt x="60" y="895"/>
                  </a:cubicBezTo>
                  <a:cubicBezTo>
                    <a:pt x="68" y="1011"/>
                    <a:pt x="93" y="1136"/>
                    <a:pt x="134" y="1243"/>
                  </a:cubicBezTo>
                  <a:cubicBezTo>
                    <a:pt x="143" y="1268"/>
                    <a:pt x="151" y="1293"/>
                    <a:pt x="168" y="1326"/>
                  </a:cubicBezTo>
                  <a:cubicBezTo>
                    <a:pt x="159" y="1359"/>
                    <a:pt x="151" y="1393"/>
                    <a:pt x="151" y="1426"/>
                  </a:cubicBezTo>
                  <a:cubicBezTo>
                    <a:pt x="110" y="1600"/>
                    <a:pt x="60" y="1774"/>
                    <a:pt x="10" y="1948"/>
                  </a:cubicBezTo>
                  <a:cubicBezTo>
                    <a:pt x="0" y="1992"/>
                    <a:pt x="32" y="2019"/>
                    <a:pt x="64" y="2019"/>
                  </a:cubicBezTo>
                  <a:cubicBezTo>
                    <a:pt x="86" y="2019"/>
                    <a:pt x="108" y="2007"/>
                    <a:pt x="118" y="1981"/>
                  </a:cubicBezTo>
                  <a:cubicBezTo>
                    <a:pt x="176" y="1823"/>
                    <a:pt x="217" y="1666"/>
                    <a:pt x="242" y="1500"/>
                  </a:cubicBezTo>
                  <a:lnTo>
                    <a:pt x="242" y="1500"/>
                  </a:lnTo>
                  <a:cubicBezTo>
                    <a:pt x="234" y="1583"/>
                    <a:pt x="234" y="1666"/>
                    <a:pt x="226" y="1749"/>
                  </a:cubicBezTo>
                  <a:cubicBezTo>
                    <a:pt x="226" y="1785"/>
                    <a:pt x="249" y="1802"/>
                    <a:pt x="274" y="1802"/>
                  </a:cubicBezTo>
                  <a:cubicBezTo>
                    <a:pt x="301" y="1802"/>
                    <a:pt x="329" y="1783"/>
                    <a:pt x="333" y="1749"/>
                  </a:cubicBezTo>
                  <a:cubicBezTo>
                    <a:pt x="333" y="1749"/>
                    <a:pt x="333" y="1741"/>
                    <a:pt x="333" y="1732"/>
                  </a:cubicBezTo>
                  <a:cubicBezTo>
                    <a:pt x="350" y="1782"/>
                    <a:pt x="358" y="1840"/>
                    <a:pt x="366" y="1890"/>
                  </a:cubicBezTo>
                  <a:cubicBezTo>
                    <a:pt x="370" y="1904"/>
                    <a:pt x="382" y="1911"/>
                    <a:pt x="394" y="1911"/>
                  </a:cubicBezTo>
                  <a:cubicBezTo>
                    <a:pt x="409" y="1911"/>
                    <a:pt x="424" y="1900"/>
                    <a:pt x="424" y="1881"/>
                  </a:cubicBezTo>
                  <a:cubicBezTo>
                    <a:pt x="424" y="1790"/>
                    <a:pt x="416" y="1707"/>
                    <a:pt x="391" y="1625"/>
                  </a:cubicBezTo>
                  <a:cubicBezTo>
                    <a:pt x="424" y="1393"/>
                    <a:pt x="433" y="1161"/>
                    <a:pt x="416" y="920"/>
                  </a:cubicBezTo>
                  <a:cubicBezTo>
                    <a:pt x="416" y="912"/>
                    <a:pt x="408" y="895"/>
                    <a:pt x="400" y="887"/>
                  </a:cubicBezTo>
                  <a:cubicBezTo>
                    <a:pt x="400" y="837"/>
                    <a:pt x="400" y="788"/>
                    <a:pt x="400" y="746"/>
                  </a:cubicBezTo>
                  <a:cubicBezTo>
                    <a:pt x="400" y="713"/>
                    <a:pt x="375" y="697"/>
                    <a:pt x="350" y="688"/>
                  </a:cubicBezTo>
                  <a:cubicBezTo>
                    <a:pt x="350" y="473"/>
                    <a:pt x="325" y="257"/>
                    <a:pt x="284" y="42"/>
                  </a:cubicBezTo>
                  <a:cubicBezTo>
                    <a:pt x="275" y="17"/>
                    <a:pt x="250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2496725" y="1536900"/>
              <a:ext cx="3350" cy="19525"/>
            </a:xfrm>
            <a:custGeom>
              <a:rect b="b" l="l" r="r" t="t"/>
              <a:pathLst>
                <a:path extrusionOk="0" h="781" w="134">
                  <a:moveTo>
                    <a:pt x="58" y="1"/>
                  </a:moveTo>
                  <a:cubicBezTo>
                    <a:pt x="47" y="1"/>
                    <a:pt x="35" y="7"/>
                    <a:pt x="26" y="21"/>
                  </a:cubicBezTo>
                  <a:lnTo>
                    <a:pt x="34" y="21"/>
                  </a:lnTo>
                  <a:cubicBezTo>
                    <a:pt x="1" y="70"/>
                    <a:pt x="18" y="145"/>
                    <a:pt x="18" y="203"/>
                  </a:cubicBezTo>
                  <a:cubicBezTo>
                    <a:pt x="26" y="261"/>
                    <a:pt x="26" y="319"/>
                    <a:pt x="26" y="377"/>
                  </a:cubicBezTo>
                  <a:cubicBezTo>
                    <a:pt x="34" y="443"/>
                    <a:pt x="34" y="501"/>
                    <a:pt x="34" y="567"/>
                  </a:cubicBezTo>
                  <a:cubicBezTo>
                    <a:pt x="42" y="625"/>
                    <a:pt x="51" y="692"/>
                    <a:pt x="51" y="750"/>
                  </a:cubicBezTo>
                  <a:cubicBezTo>
                    <a:pt x="55" y="770"/>
                    <a:pt x="71" y="781"/>
                    <a:pt x="87" y="781"/>
                  </a:cubicBezTo>
                  <a:cubicBezTo>
                    <a:pt x="102" y="781"/>
                    <a:pt x="117" y="770"/>
                    <a:pt x="117" y="750"/>
                  </a:cubicBezTo>
                  <a:cubicBezTo>
                    <a:pt x="117" y="717"/>
                    <a:pt x="117" y="683"/>
                    <a:pt x="125" y="650"/>
                  </a:cubicBezTo>
                  <a:cubicBezTo>
                    <a:pt x="125" y="617"/>
                    <a:pt x="134" y="584"/>
                    <a:pt x="134" y="551"/>
                  </a:cubicBezTo>
                  <a:cubicBezTo>
                    <a:pt x="134" y="493"/>
                    <a:pt x="134" y="435"/>
                    <a:pt x="134" y="377"/>
                  </a:cubicBezTo>
                  <a:cubicBezTo>
                    <a:pt x="134" y="311"/>
                    <a:pt x="125" y="253"/>
                    <a:pt x="125" y="195"/>
                  </a:cubicBezTo>
                  <a:cubicBezTo>
                    <a:pt x="117" y="137"/>
                    <a:pt x="125" y="54"/>
                    <a:pt x="84" y="12"/>
                  </a:cubicBezTo>
                  <a:cubicBezTo>
                    <a:pt x="76" y="5"/>
                    <a:pt x="67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2496325" y="1527450"/>
              <a:ext cx="2100" cy="4600"/>
            </a:xfrm>
            <a:custGeom>
              <a:rect b="b" l="l" r="r" t="t"/>
              <a:pathLst>
                <a:path extrusionOk="0" h="184" w="84">
                  <a:moveTo>
                    <a:pt x="24" y="0"/>
                  </a:moveTo>
                  <a:cubicBezTo>
                    <a:pt x="15" y="0"/>
                    <a:pt x="9" y="7"/>
                    <a:pt x="9" y="18"/>
                  </a:cubicBezTo>
                  <a:cubicBezTo>
                    <a:pt x="9" y="26"/>
                    <a:pt x="0" y="26"/>
                    <a:pt x="0" y="34"/>
                  </a:cubicBezTo>
                  <a:cubicBezTo>
                    <a:pt x="0" y="42"/>
                    <a:pt x="0" y="51"/>
                    <a:pt x="9" y="59"/>
                  </a:cubicBezTo>
                  <a:lnTo>
                    <a:pt x="9" y="92"/>
                  </a:lnTo>
                  <a:cubicBezTo>
                    <a:pt x="17" y="117"/>
                    <a:pt x="17" y="134"/>
                    <a:pt x="25" y="158"/>
                  </a:cubicBezTo>
                  <a:cubicBezTo>
                    <a:pt x="25" y="175"/>
                    <a:pt x="42" y="183"/>
                    <a:pt x="58" y="183"/>
                  </a:cubicBezTo>
                  <a:cubicBezTo>
                    <a:pt x="75" y="175"/>
                    <a:pt x="83" y="158"/>
                    <a:pt x="83" y="142"/>
                  </a:cubicBezTo>
                  <a:cubicBezTo>
                    <a:pt x="75" y="117"/>
                    <a:pt x="75" y="100"/>
                    <a:pt x="67" y="76"/>
                  </a:cubicBezTo>
                  <a:cubicBezTo>
                    <a:pt x="67" y="67"/>
                    <a:pt x="58" y="51"/>
                    <a:pt x="58" y="42"/>
                  </a:cubicBezTo>
                  <a:cubicBezTo>
                    <a:pt x="50" y="26"/>
                    <a:pt x="50" y="18"/>
                    <a:pt x="42" y="9"/>
                  </a:cubicBezTo>
                  <a:cubicBezTo>
                    <a:pt x="36" y="3"/>
                    <a:pt x="2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2491975" y="1517525"/>
              <a:ext cx="3125" cy="4875"/>
            </a:xfrm>
            <a:custGeom>
              <a:rect b="b" l="l" r="r" t="t"/>
              <a:pathLst>
                <a:path extrusionOk="0" h="195" w="125">
                  <a:moveTo>
                    <a:pt x="17" y="0"/>
                  </a:moveTo>
                  <a:cubicBezTo>
                    <a:pt x="9" y="9"/>
                    <a:pt x="0" y="17"/>
                    <a:pt x="9" y="33"/>
                  </a:cubicBezTo>
                  <a:cubicBezTo>
                    <a:pt x="9" y="42"/>
                    <a:pt x="9" y="42"/>
                    <a:pt x="9" y="50"/>
                  </a:cubicBezTo>
                  <a:cubicBezTo>
                    <a:pt x="17" y="58"/>
                    <a:pt x="17" y="67"/>
                    <a:pt x="17" y="75"/>
                  </a:cubicBezTo>
                  <a:cubicBezTo>
                    <a:pt x="25" y="83"/>
                    <a:pt x="34" y="100"/>
                    <a:pt x="34" y="108"/>
                  </a:cubicBezTo>
                  <a:cubicBezTo>
                    <a:pt x="50" y="133"/>
                    <a:pt x="58" y="158"/>
                    <a:pt x="67" y="174"/>
                  </a:cubicBezTo>
                  <a:cubicBezTo>
                    <a:pt x="73" y="186"/>
                    <a:pt x="83" y="194"/>
                    <a:pt x="95" y="194"/>
                  </a:cubicBezTo>
                  <a:cubicBezTo>
                    <a:pt x="99" y="194"/>
                    <a:pt x="104" y="193"/>
                    <a:pt x="108" y="191"/>
                  </a:cubicBezTo>
                  <a:cubicBezTo>
                    <a:pt x="125" y="183"/>
                    <a:pt x="125" y="158"/>
                    <a:pt x="116" y="149"/>
                  </a:cubicBezTo>
                  <a:cubicBezTo>
                    <a:pt x="108" y="125"/>
                    <a:pt x="100" y="100"/>
                    <a:pt x="83" y="75"/>
                  </a:cubicBezTo>
                  <a:lnTo>
                    <a:pt x="67" y="42"/>
                  </a:lnTo>
                  <a:cubicBezTo>
                    <a:pt x="67" y="33"/>
                    <a:pt x="58" y="33"/>
                    <a:pt x="58" y="25"/>
                  </a:cubicBezTo>
                  <a:cubicBezTo>
                    <a:pt x="50" y="17"/>
                    <a:pt x="50" y="17"/>
                    <a:pt x="42" y="9"/>
                  </a:cubicBezTo>
                  <a:cubicBezTo>
                    <a:pt x="34" y="0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2585800" y="1639650"/>
              <a:ext cx="7350" cy="10450"/>
            </a:xfrm>
            <a:custGeom>
              <a:rect b="b" l="l" r="r" t="t"/>
              <a:pathLst>
                <a:path extrusionOk="0" h="418" w="294">
                  <a:moveTo>
                    <a:pt x="41" y="0"/>
                  </a:moveTo>
                  <a:cubicBezTo>
                    <a:pt x="30" y="0"/>
                    <a:pt x="15" y="8"/>
                    <a:pt x="9" y="20"/>
                  </a:cubicBezTo>
                  <a:cubicBezTo>
                    <a:pt x="1" y="37"/>
                    <a:pt x="1" y="62"/>
                    <a:pt x="9" y="87"/>
                  </a:cubicBezTo>
                  <a:cubicBezTo>
                    <a:pt x="9" y="111"/>
                    <a:pt x="17" y="128"/>
                    <a:pt x="26" y="145"/>
                  </a:cubicBezTo>
                  <a:cubicBezTo>
                    <a:pt x="42" y="178"/>
                    <a:pt x="59" y="211"/>
                    <a:pt x="75" y="244"/>
                  </a:cubicBezTo>
                  <a:cubicBezTo>
                    <a:pt x="117" y="310"/>
                    <a:pt x="166" y="360"/>
                    <a:pt x="224" y="410"/>
                  </a:cubicBezTo>
                  <a:cubicBezTo>
                    <a:pt x="232" y="415"/>
                    <a:pt x="239" y="417"/>
                    <a:pt x="246" y="417"/>
                  </a:cubicBezTo>
                  <a:cubicBezTo>
                    <a:pt x="272" y="417"/>
                    <a:pt x="294" y="388"/>
                    <a:pt x="274" y="368"/>
                  </a:cubicBezTo>
                  <a:cubicBezTo>
                    <a:pt x="224" y="310"/>
                    <a:pt x="191" y="252"/>
                    <a:pt x="158" y="194"/>
                  </a:cubicBezTo>
                  <a:cubicBezTo>
                    <a:pt x="142" y="161"/>
                    <a:pt x="125" y="128"/>
                    <a:pt x="108" y="95"/>
                  </a:cubicBezTo>
                  <a:cubicBezTo>
                    <a:pt x="100" y="78"/>
                    <a:pt x="100" y="62"/>
                    <a:pt x="92" y="53"/>
                  </a:cubicBezTo>
                  <a:cubicBezTo>
                    <a:pt x="84" y="37"/>
                    <a:pt x="67" y="12"/>
                    <a:pt x="50" y="4"/>
                  </a:cubicBezTo>
                  <a:cubicBezTo>
                    <a:pt x="48" y="1"/>
                    <a:pt x="45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584150" y="1630000"/>
              <a:ext cx="1475" cy="3750"/>
            </a:xfrm>
            <a:custGeom>
              <a:rect b="b" l="l" r="r" t="t"/>
              <a:pathLst>
                <a:path extrusionOk="0" h="150" w="59">
                  <a:moveTo>
                    <a:pt x="9" y="0"/>
                  </a:moveTo>
                  <a:cubicBezTo>
                    <a:pt x="0" y="9"/>
                    <a:pt x="0" y="17"/>
                    <a:pt x="0" y="25"/>
                  </a:cubicBezTo>
                  <a:cubicBezTo>
                    <a:pt x="0" y="42"/>
                    <a:pt x="0" y="50"/>
                    <a:pt x="0" y="67"/>
                  </a:cubicBezTo>
                  <a:lnTo>
                    <a:pt x="0" y="91"/>
                  </a:lnTo>
                  <a:cubicBezTo>
                    <a:pt x="0" y="100"/>
                    <a:pt x="0" y="108"/>
                    <a:pt x="0" y="116"/>
                  </a:cubicBezTo>
                  <a:cubicBezTo>
                    <a:pt x="0" y="133"/>
                    <a:pt x="9" y="149"/>
                    <a:pt x="25" y="149"/>
                  </a:cubicBezTo>
                  <a:cubicBezTo>
                    <a:pt x="34" y="149"/>
                    <a:pt x="42" y="141"/>
                    <a:pt x="42" y="141"/>
                  </a:cubicBezTo>
                  <a:cubicBezTo>
                    <a:pt x="50" y="133"/>
                    <a:pt x="50" y="125"/>
                    <a:pt x="50" y="116"/>
                  </a:cubicBezTo>
                  <a:cubicBezTo>
                    <a:pt x="50" y="100"/>
                    <a:pt x="58" y="83"/>
                    <a:pt x="50" y="58"/>
                  </a:cubicBezTo>
                  <a:cubicBezTo>
                    <a:pt x="50" y="42"/>
                    <a:pt x="42" y="25"/>
                    <a:pt x="34" y="9"/>
                  </a:cubicBezTo>
                  <a:cubicBezTo>
                    <a:pt x="25" y="9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2582900" y="1623575"/>
              <a:ext cx="25" cy="225"/>
            </a:xfrm>
            <a:custGeom>
              <a:rect b="b" l="l" r="r" t="t"/>
              <a:pathLst>
                <a:path extrusionOk="0" h="9" w="1">
                  <a:moveTo>
                    <a:pt x="1" y="0"/>
                  </a:moveTo>
                  <a:cubicBezTo>
                    <a:pt x="1" y="0"/>
                    <a:pt x="1" y="9"/>
                    <a:pt x="1" y="9"/>
                  </a:cubicBezTo>
                  <a:cubicBezTo>
                    <a:pt x="1" y="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2532150" y="1797200"/>
              <a:ext cx="10950" cy="14100"/>
            </a:xfrm>
            <a:custGeom>
              <a:rect b="b" l="l" r="r" t="t"/>
              <a:pathLst>
                <a:path extrusionOk="0" h="564" w="438">
                  <a:moveTo>
                    <a:pt x="53" y="0"/>
                  </a:moveTo>
                  <a:cubicBezTo>
                    <a:pt x="31" y="0"/>
                    <a:pt x="9" y="16"/>
                    <a:pt x="9" y="40"/>
                  </a:cubicBezTo>
                  <a:cubicBezTo>
                    <a:pt x="1" y="73"/>
                    <a:pt x="9" y="106"/>
                    <a:pt x="34" y="131"/>
                  </a:cubicBezTo>
                  <a:cubicBezTo>
                    <a:pt x="42" y="156"/>
                    <a:pt x="59" y="181"/>
                    <a:pt x="67" y="197"/>
                  </a:cubicBezTo>
                  <a:cubicBezTo>
                    <a:pt x="100" y="239"/>
                    <a:pt x="133" y="280"/>
                    <a:pt x="175" y="322"/>
                  </a:cubicBezTo>
                  <a:cubicBezTo>
                    <a:pt x="208" y="363"/>
                    <a:pt x="241" y="405"/>
                    <a:pt x="283" y="438"/>
                  </a:cubicBezTo>
                  <a:cubicBezTo>
                    <a:pt x="299" y="454"/>
                    <a:pt x="316" y="479"/>
                    <a:pt x="332" y="496"/>
                  </a:cubicBezTo>
                  <a:cubicBezTo>
                    <a:pt x="349" y="521"/>
                    <a:pt x="365" y="537"/>
                    <a:pt x="382" y="554"/>
                  </a:cubicBezTo>
                  <a:cubicBezTo>
                    <a:pt x="387" y="561"/>
                    <a:pt x="393" y="564"/>
                    <a:pt x="400" y="564"/>
                  </a:cubicBezTo>
                  <a:cubicBezTo>
                    <a:pt x="418" y="564"/>
                    <a:pt x="438" y="544"/>
                    <a:pt x="432" y="521"/>
                  </a:cubicBezTo>
                  <a:cubicBezTo>
                    <a:pt x="423" y="496"/>
                    <a:pt x="415" y="471"/>
                    <a:pt x="407" y="446"/>
                  </a:cubicBezTo>
                  <a:cubicBezTo>
                    <a:pt x="390" y="421"/>
                    <a:pt x="382" y="405"/>
                    <a:pt x="365" y="380"/>
                  </a:cubicBezTo>
                  <a:cubicBezTo>
                    <a:pt x="332" y="338"/>
                    <a:pt x="299" y="297"/>
                    <a:pt x="266" y="255"/>
                  </a:cubicBezTo>
                  <a:cubicBezTo>
                    <a:pt x="233" y="222"/>
                    <a:pt x="200" y="181"/>
                    <a:pt x="167" y="148"/>
                  </a:cubicBezTo>
                  <a:cubicBezTo>
                    <a:pt x="150" y="123"/>
                    <a:pt x="142" y="106"/>
                    <a:pt x="125" y="81"/>
                  </a:cubicBezTo>
                  <a:cubicBezTo>
                    <a:pt x="109" y="57"/>
                    <a:pt x="100" y="32"/>
                    <a:pt x="75" y="7"/>
                  </a:cubicBezTo>
                  <a:cubicBezTo>
                    <a:pt x="69" y="2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530925" y="1792400"/>
              <a:ext cx="1475" cy="1675"/>
            </a:xfrm>
            <a:custGeom>
              <a:rect b="b" l="l" r="r" t="t"/>
              <a:pathLst>
                <a:path extrusionOk="0" h="67" w="59">
                  <a:moveTo>
                    <a:pt x="8" y="0"/>
                  </a:moveTo>
                  <a:cubicBezTo>
                    <a:pt x="8" y="0"/>
                    <a:pt x="8" y="8"/>
                    <a:pt x="8" y="8"/>
                  </a:cubicBezTo>
                  <a:cubicBezTo>
                    <a:pt x="0" y="8"/>
                    <a:pt x="0" y="17"/>
                    <a:pt x="8" y="17"/>
                  </a:cubicBezTo>
                  <a:cubicBezTo>
                    <a:pt x="17" y="33"/>
                    <a:pt x="25" y="42"/>
                    <a:pt x="33" y="58"/>
                  </a:cubicBezTo>
                  <a:cubicBezTo>
                    <a:pt x="33" y="66"/>
                    <a:pt x="42" y="66"/>
                    <a:pt x="42" y="66"/>
                  </a:cubicBezTo>
                  <a:lnTo>
                    <a:pt x="58" y="66"/>
                  </a:lnTo>
                  <a:cubicBezTo>
                    <a:pt x="58" y="58"/>
                    <a:pt x="58" y="58"/>
                    <a:pt x="58" y="50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0" y="25"/>
                    <a:pt x="33" y="17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2506050" y="1816800"/>
              <a:ext cx="12050" cy="10500"/>
            </a:xfrm>
            <a:custGeom>
              <a:rect b="b" l="l" r="r" t="t"/>
              <a:pathLst>
                <a:path extrusionOk="0" h="420" w="482">
                  <a:moveTo>
                    <a:pt x="63" y="0"/>
                  </a:moveTo>
                  <a:cubicBezTo>
                    <a:pt x="59" y="0"/>
                    <a:pt x="55" y="1"/>
                    <a:pt x="51" y="2"/>
                  </a:cubicBezTo>
                  <a:cubicBezTo>
                    <a:pt x="17" y="2"/>
                    <a:pt x="1" y="18"/>
                    <a:pt x="1" y="51"/>
                  </a:cubicBezTo>
                  <a:cubicBezTo>
                    <a:pt x="1" y="85"/>
                    <a:pt x="26" y="101"/>
                    <a:pt x="42" y="126"/>
                  </a:cubicBezTo>
                  <a:cubicBezTo>
                    <a:pt x="59" y="143"/>
                    <a:pt x="75" y="159"/>
                    <a:pt x="92" y="167"/>
                  </a:cubicBezTo>
                  <a:cubicBezTo>
                    <a:pt x="125" y="201"/>
                    <a:pt x="158" y="234"/>
                    <a:pt x="191" y="259"/>
                  </a:cubicBezTo>
                  <a:cubicBezTo>
                    <a:pt x="266" y="325"/>
                    <a:pt x="332" y="383"/>
                    <a:pt x="423" y="416"/>
                  </a:cubicBezTo>
                  <a:cubicBezTo>
                    <a:pt x="428" y="418"/>
                    <a:pt x="433" y="419"/>
                    <a:pt x="438" y="419"/>
                  </a:cubicBezTo>
                  <a:cubicBezTo>
                    <a:pt x="452" y="419"/>
                    <a:pt x="467" y="412"/>
                    <a:pt x="473" y="399"/>
                  </a:cubicBezTo>
                  <a:cubicBezTo>
                    <a:pt x="481" y="383"/>
                    <a:pt x="481" y="358"/>
                    <a:pt x="465" y="341"/>
                  </a:cubicBezTo>
                  <a:cubicBezTo>
                    <a:pt x="407" y="283"/>
                    <a:pt x="332" y="234"/>
                    <a:pt x="266" y="176"/>
                  </a:cubicBezTo>
                  <a:cubicBezTo>
                    <a:pt x="233" y="143"/>
                    <a:pt x="200" y="118"/>
                    <a:pt x="167" y="85"/>
                  </a:cubicBezTo>
                  <a:cubicBezTo>
                    <a:pt x="150" y="68"/>
                    <a:pt x="133" y="60"/>
                    <a:pt x="125" y="43"/>
                  </a:cubicBezTo>
                  <a:cubicBezTo>
                    <a:pt x="104" y="22"/>
                    <a:pt x="88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2504400" y="1823450"/>
              <a:ext cx="4375" cy="5325"/>
            </a:xfrm>
            <a:custGeom>
              <a:rect b="b" l="l" r="r" t="t"/>
              <a:pathLst>
                <a:path extrusionOk="0" h="213" w="175">
                  <a:moveTo>
                    <a:pt x="25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42"/>
                    <a:pt x="9" y="59"/>
                    <a:pt x="25" y="75"/>
                  </a:cubicBezTo>
                  <a:cubicBezTo>
                    <a:pt x="34" y="92"/>
                    <a:pt x="42" y="109"/>
                    <a:pt x="50" y="117"/>
                  </a:cubicBezTo>
                  <a:cubicBezTo>
                    <a:pt x="75" y="150"/>
                    <a:pt x="100" y="175"/>
                    <a:pt x="117" y="200"/>
                  </a:cubicBezTo>
                  <a:cubicBezTo>
                    <a:pt x="125" y="208"/>
                    <a:pt x="135" y="212"/>
                    <a:pt x="145" y="212"/>
                  </a:cubicBezTo>
                  <a:cubicBezTo>
                    <a:pt x="154" y="212"/>
                    <a:pt x="162" y="208"/>
                    <a:pt x="166" y="200"/>
                  </a:cubicBezTo>
                  <a:cubicBezTo>
                    <a:pt x="175" y="200"/>
                    <a:pt x="175" y="183"/>
                    <a:pt x="175" y="175"/>
                  </a:cubicBezTo>
                  <a:cubicBezTo>
                    <a:pt x="175" y="167"/>
                    <a:pt x="175" y="158"/>
                    <a:pt x="166" y="150"/>
                  </a:cubicBezTo>
                  <a:cubicBezTo>
                    <a:pt x="150" y="125"/>
                    <a:pt x="125" y="100"/>
                    <a:pt x="100" y="75"/>
                  </a:cubicBezTo>
                  <a:cubicBezTo>
                    <a:pt x="92" y="59"/>
                    <a:pt x="83" y="51"/>
                    <a:pt x="67" y="34"/>
                  </a:cubicBezTo>
                  <a:cubicBezTo>
                    <a:pt x="59" y="17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698075" y="1427225"/>
              <a:ext cx="19350" cy="22200"/>
            </a:xfrm>
            <a:custGeom>
              <a:rect b="b" l="l" r="r" t="t"/>
              <a:pathLst>
                <a:path extrusionOk="0" h="888" w="774">
                  <a:moveTo>
                    <a:pt x="738" y="0"/>
                  </a:moveTo>
                  <a:cubicBezTo>
                    <a:pt x="733" y="0"/>
                    <a:pt x="727" y="3"/>
                    <a:pt x="721" y="8"/>
                  </a:cubicBezTo>
                  <a:cubicBezTo>
                    <a:pt x="647" y="83"/>
                    <a:pt x="572" y="141"/>
                    <a:pt x="498" y="215"/>
                  </a:cubicBezTo>
                  <a:cubicBezTo>
                    <a:pt x="431" y="281"/>
                    <a:pt x="373" y="348"/>
                    <a:pt x="307" y="422"/>
                  </a:cubicBezTo>
                  <a:cubicBezTo>
                    <a:pt x="249" y="489"/>
                    <a:pt x="191" y="555"/>
                    <a:pt x="133" y="621"/>
                  </a:cubicBezTo>
                  <a:cubicBezTo>
                    <a:pt x="100" y="663"/>
                    <a:pt x="75" y="696"/>
                    <a:pt x="42" y="729"/>
                  </a:cubicBezTo>
                  <a:lnTo>
                    <a:pt x="50" y="729"/>
                  </a:lnTo>
                  <a:cubicBezTo>
                    <a:pt x="25" y="770"/>
                    <a:pt x="0" y="803"/>
                    <a:pt x="0" y="853"/>
                  </a:cubicBezTo>
                  <a:cubicBezTo>
                    <a:pt x="0" y="867"/>
                    <a:pt x="13" y="888"/>
                    <a:pt x="27" y="888"/>
                  </a:cubicBezTo>
                  <a:cubicBezTo>
                    <a:pt x="29" y="888"/>
                    <a:pt x="31" y="887"/>
                    <a:pt x="34" y="886"/>
                  </a:cubicBezTo>
                  <a:cubicBezTo>
                    <a:pt x="75" y="870"/>
                    <a:pt x="108" y="837"/>
                    <a:pt x="133" y="803"/>
                  </a:cubicBezTo>
                  <a:cubicBezTo>
                    <a:pt x="158" y="762"/>
                    <a:pt x="191" y="729"/>
                    <a:pt x="216" y="696"/>
                  </a:cubicBezTo>
                  <a:cubicBezTo>
                    <a:pt x="274" y="629"/>
                    <a:pt x="332" y="563"/>
                    <a:pt x="390" y="497"/>
                  </a:cubicBezTo>
                  <a:cubicBezTo>
                    <a:pt x="456" y="431"/>
                    <a:pt x="514" y="356"/>
                    <a:pt x="580" y="281"/>
                  </a:cubicBezTo>
                  <a:cubicBezTo>
                    <a:pt x="638" y="207"/>
                    <a:pt x="696" y="132"/>
                    <a:pt x="754" y="49"/>
                  </a:cubicBezTo>
                  <a:cubicBezTo>
                    <a:pt x="774" y="30"/>
                    <a:pt x="758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2695800" y="1450275"/>
              <a:ext cx="5000" cy="5550"/>
            </a:xfrm>
            <a:custGeom>
              <a:rect b="b" l="l" r="r" t="t"/>
              <a:pathLst>
                <a:path extrusionOk="0" h="222" w="200">
                  <a:moveTo>
                    <a:pt x="166" y="0"/>
                  </a:moveTo>
                  <a:cubicBezTo>
                    <a:pt x="159" y="0"/>
                    <a:pt x="153" y="2"/>
                    <a:pt x="149" y="6"/>
                  </a:cubicBezTo>
                  <a:cubicBezTo>
                    <a:pt x="116" y="31"/>
                    <a:pt x="83" y="55"/>
                    <a:pt x="58" y="89"/>
                  </a:cubicBezTo>
                  <a:cubicBezTo>
                    <a:pt x="50" y="105"/>
                    <a:pt x="33" y="122"/>
                    <a:pt x="25" y="138"/>
                  </a:cubicBezTo>
                  <a:cubicBezTo>
                    <a:pt x="17" y="147"/>
                    <a:pt x="17" y="155"/>
                    <a:pt x="9" y="163"/>
                  </a:cubicBezTo>
                  <a:cubicBezTo>
                    <a:pt x="9" y="180"/>
                    <a:pt x="0" y="188"/>
                    <a:pt x="0" y="205"/>
                  </a:cubicBezTo>
                  <a:cubicBezTo>
                    <a:pt x="9" y="213"/>
                    <a:pt x="17" y="221"/>
                    <a:pt x="33" y="221"/>
                  </a:cubicBezTo>
                  <a:cubicBezTo>
                    <a:pt x="42" y="213"/>
                    <a:pt x="50" y="205"/>
                    <a:pt x="58" y="196"/>
                  </a:cubicBezTo>
                  <a:cubicBezTo>
                    <a:pt x="58" y="188"/>
                    <a:pt x="67" y="180"/>
                    <a:pt x="75" y="180"/>
                  </a:cubicBezTo>
                  <a:cubicBezTo>
                    <a:pt x="83" y="163"/>
                    <a:pt x="100" y="147"/>
                    <a:pt x="108" y="130"/>
                  </a:cubicBezTo>
                  <a:cubicBezTo>
                    <a:pt x="133" y="105"/>
                    <a:pt x="158" y="80"/>
                    <a:pt x="183" y="55"/>
                  </a:cubicBezTo>
                  <a:cubicBezTo>
                    <a:pt x="199" y="47"/>
                    <a:pt x="199" y="22"/>
                    <a:pt x="191" y="14"/>
                  </a:cubicBezTo>
                  <a:cubicBezTo>
                    <a:pt x="186" y="4"/>
                    <a:pt x="176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2691500" y="1457375"/>
              <a:ext cx="3500" cy="5025"/>
            </a:xfrm>
            <a:custGeom>
              <a:rect b="b" l="l" r="r" t="t"/>
              <a:pathLst>
                <a:path extrusionOk="0" h="201" w="140">
                  <a:moveTo>
                    <a:pt x="109" y="0"/>
                  </a:moveTo>
                  <a:cubicBezTo>
                    <a:pt x="98" y="0"/>
                    <a:pt x="87" y="8"/>
                    <a:pt x="81" y="20"/>
                  </a:cubicBezTo>
                  <a:cubicBezTo>
                    <a:pt x="65" y="45"/>
                    <a:pt x="48" y="70"/>
                    <a:pt x="40" y="95"/>
                  </a:cubicBezTo>
                  <a:cubicBezTo>
                    <a:pt x="23" y="119"/>
                    <a:pt x="15" y="144"/>
                    <a:pt x="7" y="177"/>
                  </a:cubicBezTo>
                  <a:cubicBezTo>
                    <a:pt x="1" y="189"/>
                    <a:pt x="11" y="201"/>
                    <a:pt x="24" y="201"/>
                  </a:cubicBezTo>
                  <a:cubicBezTo>
                    <a:pt x="29" y="201"/>
                    <a:pt x="35" y="199"/>
                    <a:pt x="40" y="194"/>
                  </a:cubicBezTo>
                  <a:cubicBezTo>
                    <a:pt x="56" y="177"/>
                    <a:pt x="73" y="153"/>
                    <a:pt x="89" y="128"/>
                  </a:cubicBezTo>
                  <a:cubicBezTo>
                    <a:pt x="106" y="103"/>
                    <a:pt x="123" y="78"/>
                    <a:pt x="131" y="53"/>
                  </a:cubicBezTo>
                  <a:cubicBezTo>
                    <a:pt x="139" y="37"/>
                    <a:pt x="139" y="12"/>
                    <a:pt x="123" y="3"/>
                  </a:cubicBezTo>
                  <a:cubicBezTo>
                    <a:pt x="118" y="1"/>
                    <a:pt x="114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2477050" y="1704675"/>
              <a:ext cx="81650" cy="54225"/>
            </a:xfrm>
            <a:custGeom>
              <a:rect b="b" l="l" r="r" t="t"/>
              <a:pathLst>
                <a:path extrusionOk="0" h="2169" w="3266">
                  <a:moveTo>
                    <a:pt x="1059" y="1"/>
                  </a:moveTo>
                  <a:cubicBezTo>
                    <a:pt x="1055" y="1"/>
                    <a:pt x="1050" y="2"/>
                    <a:pt x="1045" y="4"/>
                  </a:cubicBezTo>
                  <a:cubicBezTo>
                    <a:pt x="979" y="13"/>
                    <a:pt x="921" y="21"/>
                    <a:pt x="863" y="46"/>
                  </a:cubicBezTo>
                  <a:lnTo>
                    <a:pt x="854" y="46"/>
                  </a:lnTo>
                  <a:cubicBezTo>
                    <a:pt x="852" y="43"/>
                    <a:pt x="849" y="42"/>
                    <a:pt x="846" y="42"/>
                  </a:cubicBezTo>
                  <a:cubicBezTo>
                    <a:pt x="840" y="42"/>
                    <a:pt x="835" y="46"/>
                    <a:pt x="829" y="46"/>
                  </a:cubicBezTo>
                  <a:cubicBezTo>
                    <a:pt x="788" y="54"/>
                    <a:pt x="755" y="62"/>
                    <a:pt x="713" y="71"/>
                  </a:cubicBezTo>
                  <a:cubicBezTo>
                    <a:pt x="689" y="71"/>
                    <a:pt x="680" y="95"/>
                    <a:pt x="672" y="120"/>
                  </a:cubicBezTo>
                  <a:cubicBezTo>
                    <a:pt x="647" y="153"/>
                    <a:pt x="672" y="203"/>
                    <a:pt x="705" y="211"/>
                  </a:cubicBezTo>
                  <a:cubicBezTo>
                    <a:pt x="672" y="286"/>
                    <a:pt x="647" y="369"/>
                    <a:pt x="622" y="435"/>
                  </a:cubicBezTo>
                  <a:cubicBezTo>
                    <a:pt x="581" y="576"/>
                    <a:pt x="539" y="717"/>
                    <a:pt x="531" y="866"/>
                  </a:cubicBezTo>
                  <a:cubicBezTo>
                    <a:pt x="524" y="864"/>
                    <a:pt x="518" y="863"/>
                    <a:pt x="513" y="863"/>
                  </a:cubicBezTo>
                  <a:cubicBezTo>
                    <a:pt x="498" y="863"/>
                    <a:pt x="487" y="870"/>
                    <a:pt x="481" y="883"/>
                  </a:cubicBezTo>
                  <a:cubicBezTo>
                    <a:pt x="457" y="866"/>
                    <a:pt x="432" y="849"/>
                    <a:pt x="407" y="841"/>
                  </a:cubicBezTo>
                  <a:cubicBezTo>
                    <a:pt x="374" y="825"/>
                    <a:pt x="341" y="808"/>
                    <a:pt x="307" y="791"/>
                  </a:cubicBezTo>
                  <a:cubicBezTo>
                    <a:pt x="262" y="772"/>
                    <a:pt x="212" y="742"/>
                    <a:pt x="160" y="742"/>
                  </a:cubicBezTo>
                  <a:cubicBezTo>
                    <a:pt x="146" y="742"/>
                    <a:pt x="131" y="745"/>
                    <a:pt x="117" y="750"/>
                  </a:cubicBezTo>
                  <a:lnTo>
                    <a:pt x="125" y="750"/>
                  </a:lnTo>
                  <a:cubicBezTo>
                    <a:pt x="17" y="783"/>
                    <a:pt x="1" y="924"/>
                    <a:pt x="59" y="1007"/>
                  </a:cubicBezTo>
                  <a:cubicBezTo>
                    <a:pt x="117" y="1106"/>
                    <a:pt x="225" y="1139"/>
                    <a:pt x="299" y="1222"/>
                  </a:cubicBezTo>
                  <a:cubicBezTo>
                    <a:pt x="299" y="1222"/>
                    <a:pt x="307" y="1231"/>
                    <a:pt x="307" y="1239"/>
                  </a:cubicBezTo>
                  <a:cubicBezTo>
                    <a:pt x="307" y="1280"/>
                    <a:pt x="316" y="1322"/>
                    <a:pt x="316" y="1371"/>
                  </a:cubicBezTo>
                  <a:cubicBezTo>
                    <a:pt x="316" y="1438"/>
                    <a:pt x="316" y="1496"/>
                    <a:pt x="291" y="1562"/>
                  </a:cubicBezTo>
                  <a:cubicBezTo>
                    <a:pt x="258" y="1670"/>
                    <a:pt x="191" y="1761"/>
                    <a:pt x="167" y="1877"/>
                  </a:cubicBezTo>
                  <a:cubicBezTo>
                    <a:pt x="158" y="1918"/>
                    <a:pt x="183" y="1943"/>
                    <a:pt x="216" y="1951"/>
                  </a:cubicBezTo>
                  <a:cubicBezTo>
                    <a:pt x="225" y="1976"/>
                    <a:pt x="249" y="2001"/>
                    <a:pt x="274" y="2001"/>
                  </a:cubicBezTo>
                  <a:cubicBezTo>
                    <a:pt x="274" y="2009"/>
                    <a:pt x="274" y="2026"/>
                    <a:pt x="274" y="2043"/>
                  </a:cubicBezTo>
                  <a:cubicBezTo>
                    <a:pt x="307" y="2125"/>
                    <a:pt x="390" y="2159"/>
                    <a:pt x="465" y="2167"/>
                  </a:cubicBezTo>
                  <a:cubicBezTo>
                    <a:pt x="478" y="2168"/>
                    <a:pt x="490" y="2169"/>
                    <a:pt x="503" y="2169"/>
                  </a:cubicBezTo>
                  <a:cubicBezTo>
                    <a:pt x="671" y="2169"/>
                    <a:pt x="832" y="2069"/>
                    <a:pt x="979" y="1985"/>
                  </a:cubicBezTo>
                  <a:cubicBezTo>
                    <a:pt x="1144" y="1893"/>
                    <a:pt x="1318" y="1802"/>
                    <a:pt x="1501" y="1753"/>
                  </a:cubicBezTo>
                  <a:cubicBezTo>
                    <a:pt x="1592" y="1729"/>
                    <a:pt x="1684" y="1718"/>
                    <a:pt x="1777" y="1718"/>
                  </a:cubicBezTo>
                  <a:cubicBezTo>
                    <a:pt x="1879" y="1718"/>
                    <a:pt x="1981" y="1731"/>
                    <a:pt x="2081" y="1753"/>
                  </a:cubicBezTo>
                  <a:cubicBezTo>
                    <a:pt x="2470" y="1844"/>
                    <a:pt x="2826" y="2059"/>
                    <a:pt x="3224" y="2076"/>
                  </a:cubicBezTo>
                  <a:cubicBezTo>
                    <a:pt x="3226" y="2076"/>
                    <a:pt x="3229" y="2076"/>
                    <a:pt x="3231" y="2076"/>
                  </a:cubicBezTo>
                  <a:cubicBezTo>
                    <a:pt x="3265" y="2076"/>
                    <a:pt x="3263" y="2017"/>
                    <a:pt x="3232" y="2009"/>
                  </a:cubicBezTo>
                  <a:cubicBezTo>
                    <a:pt x="3133" y="1985"/>
                    <a:pt x="3042" y="1960"/>
                    <a:pt x="2942" y="1927"/>
                  </a:cubicBezTo>
                  <a:cubicBezTo>
                    <a:pt x="2984" y="1918"/>
                    <a:pt x="3000" y="1844"/>
                    <a:pt x="2959" y="1819"/>
                  </a:cubicBezTo>
                  <a:cubicBezTo>
                    <a:pt x="2868" y="1753"/>
                    <a:pt x="2768" y="1695"/>
                    <a:pt x="2677" y="1645"/>
                  </a:cubicBezTo>
                  <a:cubicBezTo>
                    <a:pt x="2586" y="1545"/>
                    <a:pt x="2478" y="1463"/>
                    <a:pt x="2362" y="1388"/>
                  </a:cubicBezTo>
                  <a:cubicBezTo>
                    <a:pt x="2197" y="1297"/>
                    <a:pt x="2023" y="1239"/>
                    <a:pt x="1840" y="1214"/>
                  </a:cubicBezTo>
                  <a:cubicBezTo>
                    <a:pt x="1741" y="1197"/>
                    <a:pt x="1650" y="1197"/>
                    <a:pt x="1559" y="1197"/>
                  </a:cubicBezTo>
                  <a:cubicBezTo>
                    <a:pt x="1466" y="1205"/>
                    <a:pt x="1373" y="1224"/>
                    <a:pt x="1286" y="1224"/>
                  </a:cubicBezTo>
                  <a:cubicBezTo>
                    <a:pt x="1272" y="1224"/>
                    <a:pt x="1258" y="1223"/>
                    <a:pt x="1244" y="1222"/>
                  </a:cubicBezTo>
                  <a:cubicBezTo>
                    <a:pt x="1153" y="1222"/>
                    <a:pt x="1061" y="1181"/>
                    <a:pt x="1012" y="1098"/>
                  </a:cubicBezTo>
                  <a:cubicBezTo>
                    <a:pt x="970" y="1015"/>
                    <a:pt x="954" y="916"/>
                    <a:pt x="937" y="825"/>
                  </a:cubicBezTo>
                  <a:cubicBezTo>
                    <a:pt x="929" y="758"/>
                    <a:pt x="921" y="700"/>
                    <a:pt x="912" y="642"/>
                  </a:cubicBezTo>
                  <a:cubicBezTo>
                    <a:pt x="921" y="626"/>
                    <a:pt x="921" y="609"/>
                    <a:pt x="921" y="593"/>
                  </a:cubicBezTo>
                  <a:cubicBezTo>
                    <a:pt x="945" y="493"/>
                    <a:pt x="995" y="402"/>
                    <a:pt x="1061" y="327"/>
                  </a:cubicBezTo>
                  <a:cubicBezTo>
                    <a:pt x="1136" y="253"/>
                    <a:pt x="1227" y="203"/>
                    <a:pt x="1310" y="145"/>
                  </a:cubicBezTo>
                  <a:cubicBezTo>
                    <a:pt x="1359" y="110"/>
                    <a:pt x="1331" y="39"/>
                    <a:pt x="1280" y="39"/>
                  </a:cubicBezTo>
                  <a:cubicBezTo>
                    <a:pt x="1271" y="39"/>
                    <a:pt x="1262" y="41"/>
                    <a:pt x="1252" y="46"/>
                  </a:cubicBezTo>
                  <a:cubicBezTo>
                    <a:pt x="1227" y="62"/>
                    <a:pt x="1211" y="79"/>
                    <a:pt x="1186" y="95"/>
                  </a:cubicBezTo>
                  <a:cubicBezTo>
                    <a:pt x="1177" y="87"/>
                    <a:pt x="1169" y="87"/>
                    <a:pt x="1169" y="87"/>
                  </a:cubicBezTo>
                  <a:cubicBezTo>
                    <a:pt x="1184" y="49"/>
                    <a:pt x="1157" y="3"/>
                    <a:pt x="1114" y="3"/>
                  </a:cubicBezTo>
                  <a:cubicBezTo>
                    <a:pt x="1110" y="3"/>
                    <a:pt x="1107" y="4"/>
                    <a:pt x="1103" y="4"/>
                  </a:cubicBezTo>
                  <a:cubicBezTo>
                    <a:pt x="1095" y="13"/>
                    <a:pt x="1095" y="13"/>
                    <a:pt x="1086" y="13"/>
                  </a:cubicBezTo>
                  <a:cubicBezTo>
                    <a:pt x="1080" y="7"/>
                    <a:pt x="1070" y="1"/>
                    <a:pt x="1059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2666375" y="1523050"/>
              <a:ext cx="5950" cy="40450"/>
            </a:xfrm>
            <a:custGeom>
              <a:rect b="b" l="l" r="r" t="t"/>
              <a:pathLst>
                <a:path extrusionOk="0" h="1618" w="238">
                  <a:moveTo>
                    <a:pt x="122" y="0"/>
                  </a:moveTo>
                  <a:cubicBezTo>
                    <a:pt x="111" y="0"/>
                    <a:pt x="100" y="6"/>
                    <a:pt x="92" y="20"/>
                  </a:cubicBezTo>
                  <a:cubicBezTo>
                    <a:pt x="84" y="53"/>
                    <a:pt x="67" y="78"/>
                    <a:pt x="51" y="111"/>
                  </a:cubicBezTo>
                  <a:cubicBezTo>
                    <a:pt x="42" y="144"/>
                    <a:pt x="34" y="177"/>
                    <a:pt x="34" y="202"/>
                  </a:cubicBezTo>
                  <a:cubicBezTo>
                    <a:pt x="17" y="268"/>
                    <a:pt x="9" y="343"/>
                    <a:pt x="9" y="409"/>
                  </a:cubicBezTo>
                  <a:cubicBezTo>
                    <a:pt x="1" y="542"/>
                    <a:pt x="1" y="674"/>
                    <a:pt x="17" y="798"/>
                  </a:cubicBezTo>
                  <a:cubicBezTo>
                    <a:pt x="42" y="1072"/>
                    <a:pt x="109" y="1337"/>
                    <a:pt x="175" y="1594"/>
                  </a:cubicBezTo>
                  <a:cubicBezTo>
                    <a:pt x="178" y="1610"/>
                    <a:pt x="190" y="1618"/>
                    <a:pt x="202" y="1618"/>
                  </a:cubicBezTo>
                  <a:cubicBezTo>
                    <a:pt x="219" y="1618"/>
                    <a:pt x="238" y="1602"/>
                    <a:pt x="233" y="1577"/>
                  </a:cubicBezTo>
                  <a:cubicBezTo>
                    <a:pt x="183" y="1320"/>
                    <a:pt x="142" y="1063"/>
                    <a:pt x="125" y="807"/>
                  </a:cubicBezTo>
                  <a:cubicBezTo>
                    <a:pt x="117" y="682"/>
                    <a:pt x="109" y="558"/>
                    <a:pt x="117" y="434"/>
                  </a:cubicBezTo>
                  <a:cubicBezTo>
                    <a:pt x="117" y="368"/>
                    <a:pt x="125" y="310"/>
                    <a:pt x="133" y="243"/>
                  </a:cubicBezTo>
                  <a:cubicBezTo>
                    <a:pt x="142" y="210"/>
                    <a:pt x="150" y="177"/>
                    <a:pt x="150" y="152"/>
                  </a:cubicBezTo>
                  <a:cubicBezTo>
                    <a:pt x="158" y="119"/>
                    <a:pt x="158" y="78"/>
                    <a:pt x="158" y="44"/>
                  </a:cubicBezTo>
                  <a:cubicBezTo>
                    <a:pt x="164" y="22"/>
                    <a:pt x="1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2671775" y="1512950"/>
              <a:ext cx="5000" cy="22775"/>
            </a:xfrm>
            <a:custGeom>
              <a:rect b="b" l="l" r="r" t="t"/>
              <a:pathLst>
                <a:path extrusionOk="0" h="911" w="200">
                  <a:moveTo>
                    <a:pt x="166" y="1"/>
                  </a:moveTo>
                  <a:cubicBezTo>
                    <a:pt x="100" y="1"/>
                    <a:pt x="67" y="84"/>
                    <a:pt x="58" y="142"/>
                  </a:cubicBezTo>
                  <a:cubicBezTo>
                    <a:pt x="42" y="225"/>
                    <a:pt x="33" y="299"/>
                    <a:pt x="25" y="382"/>
                  </a:cubicBezTo>
                  <a:cubicBezTo>
                    <a:pt x="9" y="548"/>
                    <a:pt x="0" y="714"/>
                    <a:pt x="0" y="879"/>
                  </a:cubicBezTo>
                  <a:cubicBezTo>
                    <a:pt x="0" y="900"/>
                    <a:pt x="13" y="910"/>
                    <a:pt x="26" y="910"/>
                  </a:cubicBezTo>
                  <a:cubicBezTo>
                    <a:pt x="40" y="910"/>
                    <a:pt x="54" y="900"/>
                    <a:pt x="58" y="879"/>
                  </a:cubicBezTo>
                  <a:cubicBezTo>
                    <a:pt x="75" y="730"/>
                    <a:pt x="91" y="581"/>
                    <a:pt x="116" y="424"/>
                  </a:cubicBezTo>
                  <a:cubicBezTo>
                    <a:pt x="125" y="349"/>
                    <a:pt x="141" y="274"/>
                    <a:pt x="149" y="200"/>
                  </a:cubicBezTo>
                  <a:cubicBezTo>
                    <a:pt x="158" y="167"/>
                    <a:pt x="166" y="142"/>
                    <a:pt x="174" y="117"/>
                  </a:cubicBezTo>
                  <a:cubicBezTo>
                    <a:pt x="174" y="92"/>
                    <a:pt x="191" y="67"/>
                    <a:pt x="199" y="42"/>
                  </a:cubicBezTo>
                  <a:cubicBezTo>
                    <a:pt x="199" y="18"/>
                    <a:pt x="191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2679225" y="1499075"/>
              <a:ext cx="1050" cy="2925"/>
            </a:xfrm>
            <a:custGeom>
              <a:rect b="b" l="l" r="r" t="t"/>
              <a:pathLst>
                <a:path extrusionOk="0" h="117" w="42">
                  <a:moveTo>
                    <a:pt x="25" y="1"/>
                  </a:moveTo>
                  <a:cubicBezTo>
                    <a:pt x="17" y="1"/>
                    <a:pt x="9" y="9"/>
                    <a:pt x="9" y="17"/>
                  </a:cubicBezTo>
                  <a:cubicBezTo>
                    <a:pt x="9" y="42"/>
                    <a:pt x="1" y="75"/>
                    <a:pt x="1" y="100"/>
                  </a:cubicBezTo>
                  <a:cubicBezTo>
                    <a:pt x="1" y="109"/>
                    <a:pt x="9" y="117"/>
                    <a:pt x="25" y="117"/>
                  </a:cubicBezTo>
                  <a:cubicBezTo>
                    <a:pt x="34" y="117"/>
                    <a:pt x="42" y="109"/>
                    <a:pt x="42" y="100"/>
                  </a:cubicBezTo>
                  <a:cubicBezTo>
                    <a:pt x="42" y="75"/>
                    <a:pt x="34" y="42"/>
                    <a:pt x="34" y="17"/>
                  </a:cubicBezTo>
                  <a:cubicBezTo>
                    <a:pt x="34" y="9"/>
                    <a:pt x="34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2711950" y="1561525"/>
              <a:ext cx="11000" cy="28600"/>
            </a:xfrm>
            <a:custGeom>
              <a:rect b="b" l="l" r="r" t="t"/>
              <a:pathLst>
                <a:path extrusionOk="0" h="1144" w="440">
                  <a:moveTo>
                    <a:pt x="397" y="1"/>
                  </a:moveTo>
                  <a:cubicBezTo>
                    <a:pt x="380" y="1"/>
                    <a:pt x="361" y="13"/>
                    <a:pt x="357" y="38"/>
                  </a:cubicBezTo>
                  <a:cubicBezTo>
                    <a:pt x="357" y="138"/>
                    <a:pt x="332" y="237"/>
                    <a:pt x="291" y="328"/>
                  </a:cubicBezTo>
                  <a:cubicBezTo>
                    <a:pt x="266" y="370"/>
                    <a:pt x="241" y="419"/>
                    <a:pt x="208" y="461"/>
                  </a:cubicBezTo>
                  <a:cubicBezTo>
                    <a:pt x="183" y="494"/>
                    <a:pt x="141" y="527"/>
                    <a:pt x="117" y="568"/>
                  </a:cubicBezTo>
                  <a:cubicBezTo>
                    <a:pt x="50" y="651"/>
                    <a:pt x="17" y="742"/>
                    <a:pt x="9" y="842"/>
                  </a:cubicBezTo>
                  <a:cubicBezTo>
                    <a:pt x="1" y="892"/>
                    <a:pt x="1" y="941"/>
                    <a:pt x="1" y="983"/>
                  </a:cubicBezTo>
                  <a:cubicBezTo>
                    <a:pt x="9" y="1032"/>
                    <a:pt x="1" y="1099"/>
                    <a:pt x="42" y="1132"/>
                  </a:cubicBezTo>
                  <a:cubicBezTo>
                    <a:pt x="49" y="1139"/>
                    <a:pt x="59" y="1143"/>
                    <a:pt x="68" y="1143"/>
                  </a:cubicBezTo>
                  <a:cubicBezTo>
                    <a:pt x="79" y="1143"/>
                    <a:pt x="91" y="1137"/>
                    <a:pt x="100" y="1124"/>
                  </a:cubicBezTo>
                  <a:cubicBezTo>
                    <a:pt x="125" y="1082"/>
                    <a:pt x="117" y="1016"/>
                    <a:pt x="117" y="974"/>
                  </a:cubicBezTo>
                  <a:cubicBezTo>
                    <a:pt x="117" y="925"/>
                    <a:pt x="117" y="883"/>
                    <a:pt x="117" y="834"/>
                  </a:cubicBezTo>
                  <a:cubicBezTo>
                    <a:pt x="125" y="792"/>
                    <a:pt x="141" y="751"/>
                    <a:pt x="158" y="709"/>
                  </a:cubicBezTo>
                  <a:cubicBezTo>
                    <a:pt x="183" y="660"/>
                    <a:pt x="216" y="626"/>
                    <a:pt x="249" y="585"/>
                  </a:cubicBezTo>
                  <a:cubicBezTo>
                    <a:pt x="307" y="510"/>
                    <a:pt x="365" y="428"/>
                    <a:pt x="398" y="336"/>
                  </a:cubicBezTo>
                  <a:cubicBezTo>
                    <a:pt x="423" y="245"/>
                    <a:pt x="440" y="138"/>
                    <a:pt x="431" y="38"/>
                  </a:cubicBezTo>
                  <a:cubicBezTo>
                    <a:pt x="431" y="13"/>
                    <a:pt x="415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706775" y="1585250"/>
              <a:ext cx="1900" cy="5300"/>
            </a:xfrm>
            <a:custGeom>
              <a:rect b="b" l="l" r="r" t="t"/>
              <a:pathLst>
                <a:path extrusionOk="0" h="212" w="76">
                  <a:moveTo>
                    <a:pt x="34" y="1"/>
                  </a:moveTo>
                  <a:cubicBezTo>
                    <a:pt x="25" y="1"/>
                    <a:pt x="17" y="9"/>
                    <a:pt x="9" y="17"/>
                  </a:cubicBezTo>
                  <a:cubicBezTo>
                    <a:pt x="0" y="17"/>
                    <a:pt x="0" y="34"/>
                    <a:pt x="0" y="42"/>
                  </a:cubicBezTo>
                  <a:cubicBezTo>
                    <a:pt x="0" y="67"/>
                    <a:pt x="0" y="92"/>
                    <a:pt x="9" y="117"/>
                  </a:cubicBezTo>
                  <a:cubicBezTo>
                    <a:pt x="9" y="133"/>
                    <a:pt x="9" y="141"/>
                    <a:pt x="17" y="158"/>
                  </a:cubicBezTo>
                  <a:cubicBezTo>
                    <a:pt x="17" y="166"/>
                    <a:pt x="17" y="175"/>
                    <a:pt x="17" y="175"/>
                  </a:cubicBezTo>
                  <a:cubicBezTo>
                    <a:pt x="17" y="183"/>
                    <a:pt x="25" y="191"/>
                    <a:pt x="25" y="199"/>
                  </a:cubicBezTo>
                  <a:cubicBezTo>
                    <a:pt x="25" y="205"/>
                    <a:pt x="34" y="211"/>
                    <a:pt x="41" y="211"/>
                  </a:cubicBezTo>
                  <a:cubicBezTo>
                    <a:pt x="45" y="211"/>
                    <a:pt x="48" y="210"/>
                    <a:pt x="50" y="208"/>
                  </a:cubicBezTo>
                  <a:cubicBezTo>
                    <a:pt x="58" y="208"/>
                    <a:pt x="67" y="199"/>
                    <a:pt x="67" y="191"/>
                  </a:cubicBezTo>
                  <a:cubicBezTo>
                    <a:pt x="67" y="183"/>
                    <a:pt x="75" y="175"/>
                    <a:pt x="75" y="166"/>
                  </a:cubicBezTo>
                  <a:lnTo>
                    <a:pt x="75" y="150"/>
                  </a:lnTo>
                  <a:cubicBezTo>
                    <a:pt x="75" y="141"/>
                    <a:pt x="67" y="125"/>
                    <a:pt x="67" y="117"/>
                  </a:cubicBezTo>
                  <a:cubicBezTo>
                    <a:pt x="67" y="92"/>
                    <a:pt x="67" y="59"/>
                    <a:pt x="67" y="34"/>
                  </a:cubicBezTo>
                  <a:cubicBezTo>
                    <a:pt x="67" y="17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2714850" y="1454900"/>
              <a:ext cx="18475" cy="103575"/>
            </a:xfrm>
            <a:custGeom>
              <a:rect b="b" l="l" r="r" t="t"/>
              <a:pathLst>
                <a:path extrusionOk="0" h="4143" w="739">
                  <a:moveTo>
                    <a:pt x="611" y="0"/>
                  </a:moveTo>
                  <a:cubicBezTo>
                    <a:pt x="596" y="0"/>
                    <a:pt x="584" y="8"/>
                    <a:pt x="589" y="28"/>
                  </a:cubicBezTo>
                  <a:cubicBezTo>
                    <a:pt x="597" y="169"/>
                    <a:pt x="622" y="310"/>
                    <a:pt x="622" y="459"/>
                  </a:cubicBezTo>
                  <a:cubicBezTo>
                    <a:pt x="622" y="600"/>
                    <a:pt x="614" y="749"/>
                    <a:pt x="589" y="890"/>
                  </a:cubicBezTo>
                  <a:cubicBezTo>
                    <a:pt x="514" y="1445"/>
                    <a:pt x="431" y="2000"/>
                    <a:pt x="349" y="2555"/>
                  </a:cubicBezTo>
                  <a:cubicBezTo>
                    <a:pt x="307" y="2820"/>
                    <a:pt x="257" y="3085"/>
                    <a:pt x="183" y="3342"/>
                  </a:cubicBezTo>
                  <a:cubicBezTo>
                    <a:pt x="141" y="3475"/>
                    <a:pt x="100" y="3599"/>
                    <a:pt x="67" y="3723"/>
                  </a:cubicBezTo>
                  <a:cubicBezTo>
                    <a:pt x="42" y="3856"/>
                    <a:pt x="17" y="3980"/>
                    <a:pt x="1" y="4113"/>
                  </a:cubicBezTo>
                  <a:cubicBezTo>
                    <a:pt x="1" y="4131"/>
                    <a:pt x="16" y="4142"/>
                    <a:pt x="32" y="4142"/>
                  </a:cubicBezTo>
                  <a:cubicBezTo>
                    <a:pt x="43" y="4142"/>
                    <a:pt x="55" y="4135"/>
                    <a:pt x="59" y="4121"/>
                  </a:cubicBezTo>
                  <a:cubicBezTo>
                    <a:pt x="83" y="3972"/>
                    <a:pt x="133" y="3823"/>
                    <a:pt x="183" y="3682"/>
                  </a:cubicBezTo>
                  <a:cubicBezTo>
                    <a:pt x="233" y="3541"/>
                    <a:pt x="282" y="3400"/>
                    <a:pt x="324" y="3259"/>
                  </a:cubicBezTo>
                  <a:cubicBezTo>
                    <a:pt x="398" y="2994"/>
                    <a:pt x="431" y="2721"/>
                    <a:pt x="473" y="2447"/>
                  </a:cubicBezTo>
                  <a:cubicBezTo>
                    <a:pt x="514" y="2166"/>
                    <a:pt x="556" y="1884"/>
                    <a:pt x="597" y="1602"/>
                  </a:cubicBezTo>
                  <a:cubicBezTo>
                    <a:pt x="639" y="1329"/>
                    <a:pt x="688" y="1047"/>
                    <a:pt x="713" y="774"/>
                  </a:cubicBezTo>
                  <a:cubicBezTo>
                    <a:pt x="730" y="649"/>
                    <a:pt x="738" y="517"/>
                    <a:pt x="730" y="384"/>
                  </a:cubicBezTo>
                  <a:cubicBezTo>
                    <a:pt x="721" y="260"/>
                    <a:pt x="705" y="127"/>
                    <a:pt x="639" y="11"/>
                  </a:cubicBezTo>
                  <a:cubicBezTo>
                    <a:pt x="632" y="4"/>
                    <a:pt x="62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2730175" y="1440675"/>
              <a:ext cx="1700" cy="5000"/>
            </a:xfrm>
            <a:custGeom>
              <a:rect b="b" l="l" r="r" t="t"/>
              <a:pathLst>
                <a:path extrusionOk="0" h="200" w="68">
                  <a:moveTo>
                    <a:pt x="50" y="0"/>
                  </a:moveTo>
                  <a:cubicBezTo>
                    <a:pt x="34" y="0"/>
                    <a:pt x="26" y="9"/>
                    <a:pt x="26" y="17"/>
                  </a:cubicBezTo>
                  <a:cubicBezTo>
                    <a:pt x="17" y="33"/>
                    <a:pt x="17" y="42"/>
                    <a:pt x="17" y="58"/>
                  </a:cubicBezTo>
                  <a:cubicBezTo>
                    <a:pt x="9" y="67"/>
                    <a:pt x="9" y="83"/>
                    <a:pt x="9" y="100"/>
                  </a:cubicBezTo>
                  <a:cubicBezTo>
                    <a:pt x="9" y="125"/>
                    <a:pt x="9" y="149"/>
                    <a:pt x="1" y="174"/>
                  </a:cubicBezTo>
                  <a:cubicBezTo>
                    <a:pt x="1" y="191"/>
                    <a:pt x="17" y="199"/>
                    <a:pt x="34" y="199"/>
                  </a:cubicBezTo>
                  <a:cubicBezTo>
                    <a:pt x="50" y="199"/>
                    <a:pt x="59" y="191"/>
                    <a:pt x="59" y="174"/>
                  </a:cubicBezTo>
                  <a:cubicBezTo>
                    <a:pt x="59" y="149"/>
                    <a:pt x="67" y="125"/>
                    <a:pt x="67" y="100"/>
                  </a:cubicBezTo>
                  <a:cubicBezTo>
                    <a:pt x="67" y="83"/>
                    <a:pt x="67" y="75"/>
                    <a:pt x="67" y="58"/>
                  </a:cubicBezTo>
                  <a:cubicBezTo>
                    <a:pt x="67" y="50"/>
                    <a:pt x="67" y="33"/>
                    <a:pt x="67" y="25"/>
                  </a:cubicBezTo>
                  <a:cubicBezTo>
                    <a:pt x="67" y="17"/>
                    <a:pt x="59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2460700" y="1411250"/>
              <a:ext cx="283600" cy="474625"/>
            </a:xfrm>
            <a:custGeom>
              <a:rect b="b" l="l" r="r" t="t"/>
              <a:pathLst>
                <a:path extrusionOk="0" h="18985" w="11344">
                  <a:moveTo>
                    <a:pt x="605" y="10797"/>
                  </a:moveTo>
                  <a:cubicBezTo>
                    <a:pt x="605" y="10797"/>
                    <a:pt x="613" y="10797"/>
                    <a:pt x="613" y="10805"/>
                  </a:cubicBezTo>
                  <a:lnTo>
                    <a:pt x="597" y="10797"/>
                  </a:lnTo>
                  <a:close/>
                  <a:moveTo>
                    <a:pt x="2685" y="11020"/>
                  </a:moveTo>
                  <a:cubicBezTo>
                    <a:pt x="2693" y="11037"/>
                    <a:pt x="2701" y="11062"/>
                    <a:pt x="2701" y="11078"/>
                  </a:cubicBezTo>
                  <a:cubicBezTo>
                    <a:pt x="2685" y="11062"/>
                    <a:pt x="2677" y="11045"/>
                    <a:pt x="2660" y="11037"/>
                  </a:cubicBezTo>
                  <a:cubicBezTo>
                    <a:pt x="2668" y="11029"/>
                    <a:pt x="2677" y="11029"/>
                    <a:pt x="2685" y="11020"/>
                  </a:cubicBezTo>
                  <a:close/>
                  <a:moveTo>
                    <a:pt x="771" y="10614"/>
                  </a:moveTo>
                  <a:cubicBezTo>
                    <a:pt x="796" y="10656"/>
                    <a:pt x="821" y="10689"/>
                    <a:pt x="862" y="10714"/>
                  </a:cubicBezTo>
                  <a:cubicBezTo>
                    <a:pt x="937" y="10764"/>
                    <a:pt x="1028" y="10764"/>
                    <a:pt x="1111" y="10764"/>
                  </a:cubicBezTo>
                  <a:cubicBezTo>
                    <a:pt x="1276" y="10764"/>
                    <a:pt x="1450" y="10739"/>
                    <a:pt x="1624" y="10739"/>
                  </a:cubicBezTo>
                  <a:cubicBezTo>
                    <a:pt x="1707" y="10739"/>
                    <a:pt x="1790" y="10739"/>
                    <a:pt x="1873" y="10747"/>
                  </a:cubicBezTo>
                  <a:cubicBezTo>
                    <a:pt x="1914" y="10755"/>
                    <a:pt x="1956" y="10764"/>
                    <a:pt x="1997" y="10780"/>
                  </a:cubicBezTo>
                  <a:cubicBezTo>
                    <a:pt x="2030" y="10788"/>
                    <a:pt x="2055" y="10797"/>
                    <a:pt x="2072" y="10830"/>
                  </a:cubicBezTo>
                  <a:cubicBezTo>
                    <a:pt x="2088" y="10863"/>
                    <a:pt x="2097" y="10904"/>
                    <a:pt x="2113" y="10938"/>
                  </a:cubicBezTo>
                  <a:cubicBezTo>
                    <a:pt x="2121" y="10962"/>
                    <a:pt x="2138" y="10987"/>
                    <a:pt x="2163" y="11012"/>
                  </a:cubicBezTo>
                  <a:cubicBezTo>
                    <a:pt x="2204" y="11062"/>
                    <a:pt x="2271" y="11095"/>
                    <a:pt x="2337" y="11112"/>
                  </a:cubicBezTo>
                  <a:cubicBezTo>
                    <a:pt x="2349" y="11115"/>
                    <a:pt x="2360" y="11117"/>
                    <a:pt x="2371" y="11118"/>
                  </a:cubicBezTo>
                  <a:lnTo>
                    <a:pt x="2371" y="11118"/>
                  </a:lnTo>
                  <a:cubicBezTo>
                    <a:pt x="2299" y="11113"/>
                    <a:pt x="2228" y="11098"/>
                    <a:pt x="2163" y="11078"/>
                  </a:cubicBezTo>
                  <a:cubicBezTo>
                    <a:pt x="2155" y="11062"/>
                    <a:pt x="2146" y="11054"/>
                    <a:pt x="2130" y="11045"/>
                  </a:cubicBezTo>
                  <a:cubicBezTo>
                    <a:pt x="2105" y="11037"/>
                    <a:pt x="2080" y="11029"/>
                    <a:pt x="2047" y="11020"/>
                  </a:cubicBezTo>
                  <a:cubicBezTo>
                    <a:pt x="1989" y="10979"/>
                    <a:pt x="1931" y="10938"/>
                    <a:pt x="1865" y="10904"/>
                  </a:cubicBezTo>
                  <a:cubicBezTo>
                    <a:pt x="1840" y="10888"/>
                    <a:pt x="1823" y="10880"/>
                    <a:pt x="1798" y="10863"/>
                  </a:cubicBezTo>
                  <a:cubicBezTo>
                    <a:pt x="1740" y="10838"/>
                    <a:pt x="1682" y="10813"/>
                    <a:pt x="1616" y="10805"/>
                  </a:cubicBezTo>
                  <a:lnTo>
                    <a:pt x="1566" y="10805"/>
                  </a:lnTo>
                  <a:cubicBezTo>
                    <a:pt x="1508" y="10797"/>
                    <a:pt x="1459" y="10797"/>
                    <a:pt x="1409" y="10788"/>
                  </a:cubicBezTo>
                  <a:cubicBezTo>
                    <a:pt x="1276" y="10780"/>
                    <a:pt x="1144" y="10788"/>
                    <a:pt x="1019" y="10772"/>
                  </a:cubicBezTo>
                  <a:lnTo>
                    <a:pt x="978" y="10772"/>
                  </a:lnTo>
                  <a:cubicBezTo>
                    <a:pt x="887" y="10747"/>
                    <a:pt x="796" y="10714"/>
                    <a:pt x="713" y="10672"/>
                  </a:cubicBezTo>
                  <a:cubicBezTo>
                    <a:pt x="729" y="10656"/>
                    <a:pt x="754" y="10631"/>
                    <a:pt x="771" y="10614"/>
                  </a:cubicBezTo>
                  <a:close/>
                  <a:moveTo>
                    <a:pt x="1028" y="12603"/>
                  </a:moveTo>
                  <a:lnTo>
                    <a:pt x="1028" y="12636"/>
                  </a:lnTo>
                  <a:cubicBezTo>
                    <a:pt x="1011" y="12628"/>
                    <a:pt x="995" y="12628"/>
                    <a:pt x="986" y="12620"/>
                  </a:cubicBezTo>
                  <a:cubicBezTo>
                    <a:pt x="986" y="12611"/>
                    <a:pt x="995" y="12611"/>
                    <a:pt x="1003" y="12603"/>
                  </a:cubicBezTo>
                  <a:cubicBezTo>
                    <a:pt x="1007" y="12607"/>
                    <a:pt x="1011" y="12609"/>
                    <a:pt x="1015" y="12609"/>
                  </a:cubicBezTo>
                  <a:cubicBezTo>
                    <a:pt x="1019" y="12609"/>
                    <a:pt x="1024" y="12607"/>
                    <a:pt x="1028" y="12603"/>
                  </a:cubicBezTo>
                  <a:close/>
                  <a:moveTo>
                    <a:pt x="10481" y="13307"/>
                  </a:moveTo>
                  <a:lnTo>
                    <a:pt x="10481" y="13307"/>
                  </a:lnTo>
                  <a:cubicBezTo>
                    <a:pt x="10482" y="13308"/>
                    <a:pt x="10482" y="13310"/>
                    <a:pt x="10482" y="13311"/>
                  </a:cubicBezTo>
                  <a:lnTo>
                    <a:pt x="10482" y="13311"/>
                  </a:lnTo>
                  <a:cubicBezTo>
                    <a:pt x="10482" y="13310"/>
                    <a:pt x="10481" y="13309"/>
                    <a:pt x="10481" y="13307"/>
                  </a:cubicBezTo>
                  <a:close/>
                  <a:moveTo>
                    <a:pt x="763" y="12603"/>
                  </a:moveTo>
                  <a:cubicBezTo>
                    <a:pt x="845" y="12686"/>
                    <a:pt x="953" y="12752"/>
                    <a:pt x="1077" y="12752"/>
                  </a:cubicBezTo>
                  <a:cubicBezTo>
                    <a:pt x="1086" y="12752"/>
                    <a:pt x="1102" y="12744"/>
                    <a:pt x="1111" y="12736"/>
                  </a:cubicBezTo>
                  <a:cubicBezTo>
                    <a:pt x="1111" y="12760"/>
                    <a:pt x="1119" y="12777"/>
                    <a:pt x="1135" y="12785"/>
                  </a:cubicBezTo>
                  <a:cubicBezTo>
                    <a:pt x="1152" y="12901"/>
                    <a:pt x="1169" y="13009"/>
                    <a:pt x="1193" y="13117"/>
                  </a:cubicBezTo>
                  <a:cubicBezTo>
                    <a:pt x="1218" y="13224"/>
                    <a:pt x="1251" y="13332"/>
                    <a:pt x="1334" y="13398"/>
                  </a:cubicBezTo>
                  <a:cubicBezTo>
                    <a:pt x="1301" y="13415"/>
                    <a:pt x="1268" y="13423"/>
                    <a:pt x="1235" y="13440"/>
                  </a:cubicBezTo>
                  <a:cubicBezTo>
                    <a:pt x="1177" y="13473"/>
                    <a:pt x="1111" y="13506"/>
                    <a:pt x="1061" y="13556"/>
                  </a:cubicBezTo>
                  <a:cubicBezTo>
                    <a:pt x="1028" y="13572"/>
                    <a:pt x="1003" y="13597"/>
                    <a:pt x="978" y="13622"/>
                  </a:cubicBezTo>
                  <a:cubicBezTo>
                    <a:pt x="961" y="13639"/>
                    <a:pt x="945" y="13655"/>
                    <a:pt x="920" y="13672"/>
                  </a:cubicBezTo>
                  <a:cubicBezTo>
                    <a:pt x="906" y="13683"/>
                    <a:pt x="891" y="13687"/>
                    <a:pt x="877" y="13687"/>
                  </a:cubicBezTo>
                  <a:cubicBezTo>
                    <a:pt x="847" y="13687"/>
                    <a:pt x="818" y="13669"/>
                    <a:pt x="796" y="13647"/>
                  </a:cubicBezTo>
                  <a:cubicBezTo>
                    <a:pt x="713" y="13564"/>
                    <a:pt x="663" y="13432"/>
                    <a:pt x="647" y="13316"/>
                  </a:cubicBezTo>
                  <a:cubicBezTo>
                    <a:pt x="630" y="13175"/>
                    <a:pt x="647" y="13050"/>
                    <a:pt x="688" y="12926"/>
                  </a:cubicBezTo>
                  <a:lnTo>
                    <a:pt x="688" y="12918"/>
                  </a:lnTo>
                  <a:cubicBezTo>
                    <a:pt x="705" y="12852"/>
                    <a:pt x="729" y="12794"/>
                    <a:pt x="738" y="12719"/>
                  </a:cubicBezTo>
                  <a:cubicBezTo>
                    <a:pt x="746" y="12686"/>
                    <a:pt x="754" y="12644"/>
                    <a:pt x="763" y="12603"/>
                  </a:cubicBezTo>
                  <a:close/>
                  <a:moveTo>
                    <a:pt x="11028" y="117"/>
                  </a:moveTo>
                  <a:cubicBezTo>
                    <a:pt x="11053" y="167"/>
                    <a:pt x="11070" y="216"/>
                    <a:pt x="11095" y="274"/>
                  </a:cubicBezTo>
                  <a:cubicBezTo>
                    <a:pt x="11269" y="788"/>
                    <a:pt x="11177" y="1351"/>
                    <a:pt x="11136" y="1873"/>
                  </a:cubicBezTo>
                  <a:cubicBezTo>
                    <a:pt x="11086" y="2462"/>
                    <a:pt x="11078" y="3058"/>
                    <a:pt x="11045" y="3646"/>
                  </a:cubicBezTo>
                  <a:cubicBezTo>
                    <a:pt x="11020" y="4235"/>
                    <a:pt x="10970" y="4823"/>
                    <a:pt x="10829" y="5395"/>
                  </a:cubicBezTo>
                  <a:cubicBezTo>
                    <a:pt x="10796" y="5535"/>
                    <a:pt x="10755" y="5676"/>
                    <a:pt x="10713" y="5817"/>
                  </a:cubicBezTo>
                  <a:cubicBezTo>
                    <a:pt x="10680" y="5941"/>
                    <a:pt x="10647" y="6082"/>
                    <a:pt x="10680" y="6215"/>
                  </a:cubicBezTo>
                  <a:cubicBezTo>
                    <a:pt x="10697" y="6281"/>
                    <a:pt x="10730" y="6339"/>
                    <a:pt x="10763" y="6397"/>
                  </a:cubicBezTo>
                  <a:cubicBezTo>
                    <a:pt x="10788" y="6439"/>
                    <a:pt x="10813" y="6497"/>
                    <a:pt x="10796" y="6555"/>
                  </a:cubicBezTo>
                  <a:cubicBezTo>
                    <a:pt x="10780" y="6662"/>
                    <a:pt x="10680" y="6737"/>
                    <a:pt x="10597" y="6795"/>
                  </a:cubicBezTo>
                  <a:cubicBezTo>
                    <a:pt x="10498" y="6861"/>
                    <a:pt x="10374" y="6911"/>
                    <a:pt x="10357" y="7043"/>
                  </a:cubicBezTo>
                  <a:cubicBezTo>
                    <a:pt x="10332" y="7176"/>
                    <a:pt x="10407" y="7309"/>
                    <a:pt x="10423" y="7433"/>
                  </a:cubicBezTo>
                  <a:cubicBezTo>
                    <a:pt x="10448" y="7690"/>
                    <a:pt x="10399" y="7938"/>
                    <a:pt x="10258" y="8162"/>
                  </a:cubicBezTo>
                  <a:cubicBezTo>
                    <a:pt x="10245" y="8181"/>
                    <a:pt x="10266" y="8204"/>
                    <a:pt x="10283" y="8204"/>
                  </a:cubicBezTo>
                  <a:cubicBezTo>
                    <a:pt x="10289" y="8204"/>
                    <a:pt x="10295" y="8201"/>
                    <a:pt x="10299" y="8195"/>
                  </a:cubicBezTo>
                  <a:cubicBezTo>
                    <a:pt x="10365" y="8104"/>
                    <a:pt x="10423" y="8013"/>
                    <a:pt x="10457" y="7905"/>
                  </a:cubicBezTo>
                  <a:cubicBezTo>
                    <a:pt x="10457" y="7897"/>
                    <a:pt x="10465" y="7897"/>
                    <a:pt x="10465" y="7889"/>
                  </a:cubicBezTo>
                  <a:cubicBezTo>
                    <a:pt x="10465" y="8013"/>
                    <a:pt x="10465" y="8137"/>
                    <a:pt x="10481" y="8253"/>
                  </a:cubicBezTo>
                  <a:cubicBezTo>
                    <a:pt x="10490" y="8452"/>
                    <a:pt x="10523" y="8651"/>
                    <a:pt x="10556" y="8850"/>
                  </a:cubicBezTo>
                  <a:cubicBezTo>
                    <a:pt x="10589" y="9049"/>
                    <a:pt x="10622" y="9239"/>
                    <a:pt x="10581" y="9438"/>
                  </a:cubicBezTo>
                  <a:cubicBezTo>
                    <a:pt x="10539" y="9620"/>
                    <a:pt x="10465" y="9794"/>
                    <a:pt x="10423" y="9977"/>
                  </a:cubicBezTo>
                  <a:cubicBezTo>
                    <a:pt x="10399" y="10059"/>
                    <a:pt x="10390" y="10151"/>
                    <a:pt x="10390" y="10242"/>
                  </a:cubicBezTo>
                  <a:cubicBezTo>
                    <a:pt x="10390" y="10325"/>
                    <a:pt x="10399" y="10432"/>
                    <a:pt x="10465" y="10490"/>
                  </a:cubicBezTo>
                  <a:cubicBezTo>
                    <a:pt x="10465" y="10540"/>
                    <a:pt x="10473" y="10581"/>
                    <a:pt x="10481" y="10623"/>
                  </a:cubicBezTo>
                  <a:cubicBezTo>
                    <a:pt x="10548" y="10962"/>
                    <a:pt x="10705" y="11269"/>
                    <a:pt x="10788" y="11609"/>
                  </a:cubicBezTo>
                  <a:cubicBezTo>
                    <a:pt x="10829" y="11758"/>
                    <a:pt x="10854" y="11915"/>
                    <a:pt x="10846" y="12081"/>
                  </a:cubicBezTo>
                  <a:cubicBezTo>
                    <a:pt x="10846" y="12089"/>
                    <a:pt x="10846" y="12098"/>
                    <a:pt x="10846" y="12114"/>
                  </a:cubicBezTo>
                  <a:cubicBezTo>
                    <a:pt x="10829" y="12056"/>
                    <a:pt x="10805" y="11990"/>
                    <a:pt x="10763" y="11957"/>
                  </a:cubicBezTo>
                  <a:cubicBezTo>
                    <a:pt x="10759" y="11953"/>
                    <a:pt x="10755" y="11951"/>
                    <a:pt x="10751" y="11951"/>
                  </a:cubicBezTo>
                  <a:cubicBezTo>
                    <a:pt x="10736" y="11951"/>
                    <a:pt x="10722" y="11969"/>
                    <a:pt x="10722" y="11982"/>
                  </a:cubicBezTo>
                  <a:cubicBezTo>
                    <a:pt x="10713" y="12023"/>
                    <a:pt x="10730" y="12056"/>
                    <a:pt x="10738" y="12098"/>
                  </a:cubicBezTo>
                  <a:cubicBezTo>
                    <a:pt x="10747" y="12131"/>
                    <a:pt x="10755" y="12172"/>
                    <a:pt x="10763" y="12205"/>
                  </a:cubicBezTo>
                  <a:cubicBezTo>
                    <a:pt x="10771" y="12280"/>
                    <a:pt x="10771" y="12354"/>
                    <a:pt x="10771" y="12429"/>
                  </a:cubicBezTo>
                  <a:cubicBezTo>
                    <a:pt x="10771" y="12437"/>
                    <a:pt x="10763" y="12446"/>
                    <a:pt x="10763" y="12454"/>
                  </a:cubicBezTo>
                  <a:cubicBezTo>
                    <a:pt x="10755" y="12470"/>
                    <a:pt x="10747" y="12495"/>
                    <a:pt x="10738" y="12520"/>
                  </a:cubicBezTo>
                  <a:cubicBezTo>
                    <a:pt x="10738" y="12537"/>
                    <a:pt x="10738" y="12545"/>
                    <a:pt x="10747" y="12553"/>
                  </a:cubicBezTo>
                  <a:cubicBezTo>
                    <a:pt x="10738" y="12586"/>
                    <a:pt x="10730" y="12611"/>
                    <a:pt x="10722" y="12644"/>
                  </a:cubicBezTo>
                  <a:cubicBezTo>
                    <a:pt x="10714" y="12652"/>
                    <a:pt x="10713" y="12660"/>
                    <a:pt x="10713" y="12668"/>
                  </a:cubicBezTo>
                  <a:lnTo>
                    <a:pt x="10713" y="12668"/>
                  </a:lnTo>
                  <a:cubicBezTo>
                    <a:pt x="10714" y="12594"/>
                    <a:pt x="10722" y="12520"/>
                    <a:pt x="10722" y="12446"/>
                  </a:cubicBezTo>
                  <a:cubicBezTo>
                    <a:pt x="10722" y="12437"/>
                    <a:pt x="10713" y="12437"/>
                    <a:pt x="10713" y="12429"/>
                  </a:cubicBezTo>
                  <a:cubicBezTo>
                    <a:pt x="10713" y="12404"/>
                    <a:pt x="10713" y="12379"/>
                    <a:pt x="10713" y="12346"/>
                  </a:cubicBezTo>
                  <a:cubicBezTo>
                    <a:pt x="10713" y="12325"/>
                    <a:pt x="10697" y="12315"/>
                    <a:pt x="10680" y="12315"/>
                  </a:cubicBezTo>
                  <a:cubicBezTo>
                    <a:pt x="10664" y="12315"/>
                    <a:pt x="10647" y="12325"/>
                    <a:pt x="10647" y="12346"/>
                  </a:cubicBezTo>
                  <a:cubicBezTo>
                    <a:pt x="10647" y="12437"/>
                    <a:pt x="10647" y="12520"/>
                    <a:pt x="10631" y="12603"/>
                  </a:cubicBezTo>
                  <a:cubicBezTo>
                    <a:pt x="10622" y="12644"/>
                    <a:pt x="10614" y="12686"/>
                    <a:pt x="10606" y="12727"/>
                  </a:cubicBezTo>
                  <a:cubicBezTo>
                    <a:pt x="10597" y="12769"/>
                    <a:pt x="10589" y="12810"/>
                    <a:pt x="10589" y="12852"/>
                  </a:cubicBezTo>
                  <a:cubicBezTo>
                    <a:pt x="10589" y="12860"/>
                    <a:pt x="10597" y="12868"/>
                    <a:pt x="10606" y="12876"/>
                  </a:cubicBezTo>
                  <a:cubicBezTo>
                    <a:pt x="10597" y="12918"/>
                    <a:pt x="10581" y="12959"/>
                    <a:pt x="10573" y="13001"/>
                  </a:cubicBezTo>
                  <a:cubicBezTo>
                    <a:pt x="10573" y="12992"/>
                    <a:pt x="10573" y="12984"/>
                    <a:pt x="10573" y="12976"/>
                  </a:cubicBezTo>
                  <a:cubicBezTo>
                    <a:pt x="10573" y="12943"/>
                    <a:pt x="10546" y="12923"/>
                    <a:pt x="10519" y="12923"/>
                  </a:cubicBezTo>
                  <a:cubicBezTo>
                    <a:pt x="10500" y="12923"/>
                    <a:pt x="10480" y="12934"/>
                    <a:pt x="10473" y="12959"/>
                  </a:cubicBezTo>
                  <a:cubicBezTo>
                    <a:pt x="10440" y="13133"/>
                    <a:pt x="10390" y="13307"/>
                    <a:pt x="10324" y="13465"/>
                  </a:cubicBezTo>
                  <a:cubicBezTo>
                    <a:pt x="10318" y="13462"/>
                    <a:pt x="10311" y="13460"/>
                    <a:pt x="10304" y="13460"/>
                  </a:cubicBezTo>
                  <a:cubicBezTo>
                    <a:pt x="10291" y="13460"/>
                    <a:pt x="10280" y="13466"/>
                    <a:pt x="10274" y="13481"/>
                  </a:cubicBezTo>
                  <a:cubicBezTo>
                    <a:pt x="10233" y="13606"/>
                    <a:pt x="10175" y="13722"/>
                    <a:pt x="10109" y="13838"/>
                  </a:cubicBezTo>
                  <a:cubicBezTo>
                    <a:pt x="10092" y="13871"/>
                    <a:pt x="10067" y="13904"/>
                    <a:pt x="10051" y="13937"/>
                  </a:cubicBezTo>
                  <a:cubicBezTo>
                    <a:pt x="10026" y="13987"/>
                    <a:pt x="9993" y="14036"/>
                    <a:pt x="9959" y="14086"/>
                  </a:cubicBezTo>
                  <a:cubicBezTo>
                    <a:pt x="9918" y="14136"/>
                    <a:pt x="9868" y="14186"/>
                    <a:pt x="9843" y="14244"/>
                  </a:cubicBezTo>
                  <a:cubicBezTo>
                    <a:pt x="9827" y="14277"/>
                    <a:pt x="9810" y="14310"/>
                    <a:pt x="9819" y="14343"/>
                  </a:cubicBezTo>
                  <a:cubicBezTo>
                    <a:pt x="9827" y="14368"/>
                    <a:pt x="9835" y="14384"/>
                    <a:pt x="9868" y="14384"/>
                  </a:cubicBezTo>
                  <a:cubicBezTo>
                    <a:pt x="9893" y="14376"/>
                    <a:pt x="9910" y="14343"/>
                    <a:pt x="9918" y="14318"/>
                  </a:cubicBezTo>
                  <a:cubicBezTo>
                    <a:pt x="9935" y="14285"/>
                    <a:pt x="9951" y="14260"/>
                    <a:pt x="9968" y="14235"/>
                  </a:cubicBezTo>
                  <a:cubicBezTo>
                    <a:pt x="10034" y="14144"/>
                    <a:pt x="10092" y="14053"/>
                    <a:pt x="10150" y="13954"/>
                  </a:cubicBezTo>
                  <a:cubicBezTo>
                    <a:pt x="10191" y="13904"/>
                    <a:pt x="10233" y="13846"/>
                    <a:pt x="10266" y="13788"/>
                  </a:cubicBezTo>
                  <a:cubicBezTo>
                    <a:pt x="10316" y="13705"/>
                    <a:pt x="10357" y="13622"/>
                    <a:pt x="10399" y="13539"/>
                  </a:cubicBezTo>
                  <a:cubicBezTo>
                    <a:pt x="10407" y="13506"/>
                    <a:pt x="10423" y="13481"/>
                    <a:pt x="10432" y="13448"/>
                  </a:cubicBezTo>
                  <a:cubicBezTo>
                    <a:pt x="10465" y="13713"/>
                    <a:pt x="10556" y="13970"/>
                    <a:pt x="10664" y="14210"/>
                  </a:cubicBezTo>
                  <a:cubicBezTo>
                    <a:pt x="10647" y="14227"/>
                    <a:pt x="10631" y="14252"/>
                    <a:pt x="10639" y="14277"/>
                  </a:cubicBezTo>
                  <a:cubicBezTo>
                    <a:pt x="10664" y="14418"/>
                    <a:pt x="10697" y="14567"/>
                    <a:pt x="10722" y="14716"/>
                  </a:cubicBezTo>
                  <a:cubicBezTo>
                    <a:pt x="10730" y="14782"/>
                    <a:pt x="10738" y="14848"/>
                    <a:pt x="10722" y="14915"/>
                  </a:cubicBezTo>
                  <a:cubicBezTo>
                    <a:pt x="10697" y="14981"/>
                    <a:pt x="10655" y="15039"/>
                    <a:pt x="10655" y="15114"/>
                  </a:cubicBezTo>
                  <a:cubicBezTo>
                    <a:pt x="10655" y="15136"/>
                    <a:pt x="10674" y="15147"/>
                    <a:pt x="10694" y="15147"/>
                  </a:cubicBezTo>
                  <a:cubicBezTo>
                    <a:pt x="10703" y="15147"/>
                    <a:pt x="10713" y="15144"/>
                    <a:pt x="10722" y="15138"/>
                  </a:cubicBezTo>
                  <a:lnTo>
                    <a:pt x="10722" y="15147"/>
                  </a:lnTo>
                  <a:cubicBezTo>
                    <a:pt x="10722" y="15172"/>
                    <a:pt x="10730" y="15205"/>
                    <a:pt x="10730" y="15238"/>
                  </a:cubicBezTo>
                  <a:cubicBezTo>
                    <a:pt x="10730" y="15254"/>
                    <a:pt x="10738" y="15271"/>
                    <a:pt x="10755" y="15279"/>
                  </a:cubicBezTo>
                  <a:cubicBezTo>
                    <a:pt x="10771" y="15337"/>
                    <a:pt x="10780" y="15404"/>
                    <a:pt x="10788" y="15470"/>
                  </a:cubicBezTo>
                  <a:cubicBezTo>
                    <a:pt x="10838" y="15702"/>
                    <a:pt x="10863" y="15934"/>
                    <a:pt x="10871" y="16166"/>
                  </a:cubicBezTo>
                  <a:cubicBezTo>
                    <a:pt x="10871" y="16282"/>
                    <a:pt x="10863" y="16389"/>
                    <a:pt x="10846" y="16505"/>
                  </a:cubicBezTo>
                  <a:cubicBezTo>
                    <a:pt x="10838" y="16563"/>
                    <a:pt x="10829" y="16621"/>
                    <a:pt x="10821" y="16679"/>
                  </a:cubicBezTo>
                  <a:cubicBezTo>
                    <a:pt x="10813" y="16729"/>
                    <a:pt x="10796" y="16787"/>
                    <a:pt x="10805" y="16837"/>
                  </a:cubicBezTo>
                  <a:cubicBezTo>
                    <a:pt x="10805" y="16851"/>
                    <a:pt x="10812" y="16857"/>
                    <a:pt x="10822" y="16857"/>
                  </a:cubicBezTo>
                  <a:cubicBezTo>
                    <a:pt x="10829" y="16857"/>
                    <a:pt x="10839" y="16853"/>
                    <a:pt x="10846" y="16845"/>
                  </a:cubicBezTo>
                  <a:cubicBezTo>
                    <a:pt x="10887" y="16804"/>
                    <a:pt x="10904" y="16729"/>
                    <a:pt x="10921" y="16671"/>
                  </a:cubicBezTo>
                  <a:cubicBezTo>
                    <a:pt x="10937" y="16605"/>
                    <a:pt x="10945" y="16539"/>
                    <a:pt x="10954" y="16472"/>
                  </a:cubicBezTo>
                  <a:cubicBezTo>
                    <a:pt x="10962" y="16406"/>
                    <a:pt x="10970" y="16340"/>
                    <a:pt x="10970" y="16265"/>
                  </a:cubicBezTo>
                  <a:cubicBezTo>
                    <a:pt x="10995" y="16348"/>
                    <a:pt x="11012" y="16439"/>
                    <a:pt x="11037" y="16522"/>
                  </a:cubicBezTo>
                  <a:cubicBezTo>
                    <a:pt x="11028" y="16514"/>
                    <a:pt x="11018" y="16510"/>
                    <a:pt x="11008" y="16510"/>
                  </a:cubicBezTo>
                  <a:cubicBezTo>
                    <a:pt x="10979" y="16510"/>
                    <a:pt x="10950" y="16541"/>
                    <a:pt x="10962" y="16572"/>
                  </a:cubicBezTo>
                  <a:cubicBezTo>
                    <a:pt x="11020" y="16746"/>
                    <a:pt x="11078" y="16920"/>
                    <a:pt x="11136" y="17102"/>
                  </a:cubicBezTo>
                  <a:cubicBezTo>
                    <a:pt x="11161" y="17168"/>
                    <a:pt x="11194" y="17251"/>
                    <a:pt x="11211" y="17326"/>
                  </a:cubicBezTo>
                  <a:cubicBezTo>
                    <a:pt x="11219" y="17400"/>
                    <a:pt x="11177" y="17458"/>
                    <a:pt x="11136" y="17516"/>
                  </a:cubicBezTo>
                  <a:cubicBezTo>
                    <a:pt x="11053" y="17624"/>
                    <a:pt x="10962" y="17723"/>
                    <a:pt x="10863" y="17806"/>
                  </a:cubicBezTo>
                  <a:cubicBezTo>
                    <a:pt x="10763" y="17897"/>
                    <a:pt x="10655" y="17980"/>
                    <a:pt x="10548" y="18055"/>
                  </a:cubicBezTo>
                  <a:cubicBezTo>
                    <a:pt x="10490" y="18088"/>
                    <a:pt x="10432" y="18121"/>
                    <a:pt x="10374" y="18154"/>
                  </a:cubicBezTo>
                  <a:cubicBezTo>
                    <a:pt x="10357" y="18163"/>
                    <a:pt x="10341" y="18179"/>
                    <a:pt x="10324" y="18187"/>
                  </a:cubicBezTo>
                  <a:cubicBezTo>
                    <a:pt x="10051" y="18270"/>
                    <a:pt x="9785" y="18361"/>
                    <a:pt x="9512" y="18444"/>
                  </a:cubicBezTo>
                  <a:cubicBezTo>
                    <a:pt x="9230" y="18527"/>
                    <a:pt x="8940" y="18602"/>
                    <a:pt x="8650" y="18660"/>
                  </a:cubicBezTo>
                  <a:cubicBezTo>
                    <a:pt x="7957" y="18798"/>
                    <a:pt x="7253" y="18874"/>
                    <a:pt x="6547" y="18874"/>
                  </a:cubicBezTo>
                  <a:cubicBezTo>
                    <a:pt x="6199" y="18874"/>
                    <a:pt x="5850" y="18855"/>
                    <a:pt x="5502" y="18817"/>
                  </a:cubicBezTo>
                  <a:cubicBezTo>
                    <a:pt x="4458" y="18709"/>
                    <a:pt x="3431" y="18419"/>
                    <a:pt x="2486" y="17947"/>
                  </a:cubicBezTo>
                  <a:cubicBezTo>
                    <a:pt x="2476" y="17941"/>
                    <a:pt x="2466" y="17939"/>
                    <a:pt x="2456" y="17939"/>
                  </a:cubicBezTo>
                  <a:cubicBezTo>
                    <a:pt x="2422" y="17939"/>
                    <a:pt x="2390" y="17969"/>
                    <a:pt x="2403" y="18013"/>
                  </a:cubicBezTo>
                  <a:lnTo>
                    <a:pt x="2420" y="18063"/>
                  </a:lnTo>
                  <a:cubicBezTo>
                    <a:pt x="2254" y="17972"/>
                    <a:pt x="2088" y="17881"/>
                    <a:pt x="1923" y="17798"/>
                  </a:cubicBezTo>
                  <a:cubicBezTo>
                    <a:pt x="1599" y="17624"/>
                    <a:pt x="1251" y="17467"/>
                    <a:pt x="978" y="17218"/>
                  </a:cubicBezTo>
                  <a:cubicBezTo>
                    <a:pt x="895" y="17143"/>
                    <a:pt x="829" y="17052"/>
                    <a:pt x="763" y="16953"/>
                  </a:cubicBezTo>
                  <a:lnTo>
                    <a:pt x="763" y="16953"/>
                  </a:lnTo>
                  <a:lnTo>
                    <a:pt x="787" y="16978"/>
                  </a:lnTo>
                  <a:cubicBezTo>
                    <a:pt x="796" y="16986"/>
                    <a:pt x="806" y="16990"/>
                    <a:pt x="816" y="16990"/>
                  </a:cubicBezTo>
                  <a:cubicBezTo>
                    <a:pt x="848" y="16990"/>
                    <a:pt x="879" y="16957"/>
                    <a:pt x="854" y="16920"/>
                  </a:cubicBezTo>
                  <a:cubicBezTo>
                    <a:pt x="796" y="16829"/>
                    <a:pt x="729" y="16737"/>
                    <a:pt x="680" y="16638"/>
                  </a:cubicBezTo>
                  <a:cubicBezTo>
                    <a:pt x="655" y="16588"/>
                    <a:pt x="630" y="16539"/>
                    <a:pt x="613" y="16481"/>
                  </a:cubicBezTo>
                  <a:cubicBezTo>
                    <a:pt x="613" y="16423"/>
                    <a:pt x="622" y="16356"/>
                    <a:pt x="630" y="16298"/>
                  </a:cubicBezTo>
                  <a:cubicBezTo>
                    <a:pt x="643" y="16254"/>
                    <a:pt x="611" y="16224"/>
                    <a:pt x="577" y="16224"/>
                  </a:cubicBezTo>
                  <a:cubicBezTo>
                    <a:pt x="567" y="16224"/>
                    <a:pt x="557" y="16226"/>
                    <a:pt x="547" y="16232"/>
                  </a:cubicBezTo>
                  <a:cubicBezTo>
                    <a:pt x="514" y="16000"/>
                    <a:pt x="531" y="15751"/>
                    <a:pt x="613" y="15536"/>
                  </a:cubicBezTo>
                  <a:lnTo>
                    <a:pt x="696" y="15569"/>
                  </a:lnTo>
                  <a:cubicBezTo>
                    <a:pt x="699" y="15570"/>
                    <a:pt x="702" y="15570"/>
                    <a:pt x="705" y="15570"/>
                  </a:cubicBezTo>
                  <a:cubicBezTo>
                    <a:pt x="738" y="15570"/>
                    <a:pt x="778" y="15532"/>
                    <a:pt x="763" y="15495"/>
                  </a:cubicBezTo>
                  <a:cubicBezTo>
                    <a:pt x="713" y="15379"/>
                    <a:pt x="754" y="15246"/>
                    <a:pt x="829" y="15138"/>
                  </a:cubicBezTo>
                  <a:cubicBezTo>
                    <a:pt x="895" y="15047"/>
                    <a:pt x="986" y="14981"/>
                    <a:pt x="1086" y="14915"/>
                  </a:cubicBezTo>
                  <a:cubicBezTo>
                    <a:pt x="1193" y="14840"/>
                    <a:pt x="1309" y="14766"/>
                    <a:pt x="1425" y="14691"/>
                  </a:cubicBezTo>
                  <a:cubicBezTo>
                    <a:pt x="1492" y="14641"/>
                    <a:pt x="1575" y="14592"/>
                    <a:pt x="1641" y="14525"/>
                  </a:cubicBezTo>
                  <a:lnTo>
                    <a:pt x="1641" y="14525"/>
                  </a:lnTo>
                  <a:cubicBezTo>
                    <a:pt x="1583" y="14989"/>
                    <a:pt x="1898" y="15404"/>
                    <a:pt x="2121" y="15776"/>
                  </a:cubicBezTo>
                  <a:cubicBezTo>
                    <a:pt x="2126" y="15786"/>
                    <a:pt x="2134" y="15790"/>
                    <a:pt x="2142" y="15790"/>
                  </a:cubicBezTo>
                  <a:cubicBezTo>
                    <a:pt x="2161" y="15790"/>
                    <a:pt x="2183" y="15767"/>
                    <a:pt x="2171" y="15743"/>
                  </a:cubicBezTo>
                  <a:cubicBezTo>
                    <a:pt x="2105" y="15619"/>
                    <a:pt x="2047" y="15495"/>
                    <a:pt x="1989" y="15370"/>
                  </a:cubicBezTo>
                  <a:cubicBezTo>
                    <a:pt x="1889" y="15163"/>
                    <a:pt x="1773" y="14956"/>
                    <a:pt x="1749" y="14724"/>
                  </a:cubicBezTo>
                  <a:cubicBezTo>
                    <a:pt x="1740" y="14608"/>
                    <a:pt x="1749" y="14500"/>
                    <a:pt x="1782" y="14393"/>
                  </a:cubicBezTo>
                  <a:cubicBezTo>
                    <a:pt x="1807" y="14335"/>
                    <a:pt x="1823" y="14285"/>
                    <a:pt x="1840" y="14227"/>
                  </a:cubicBezTo>
                  <a:cubicBezTo>
                    <a:pt x="1848" y="14202"/>
                    <a:pt x="1856" y="14177"/>
                    <a:pt x="1856" y="14144"/>
                  </a:cubicBezTo>
                  <a:cubicBezTo>
                    <a:pt x="1856" y="14136"/>
                    <a:pt x="1856" y="14119"/>
                    <a:pt x="1856" y="14111"/>
                  </a:cubicBezTo>
                  <a:cubicBezTo>
                    <a:pt x="1914" y="14109"/>
                    <a:pt x="1972" y="14107"/>
                    <a:pt x="2029" y="14107"/>
                  </a:cubicBezTo>
                  <a:cubicBezTo>
                    <a:pt x="2211" y="14107"/>
                    <a:pt x="2391" y="14123"/>
                    <a:pt x="2561" y="14186"/>
                  </a:cubicBezTo>
                  <a:cubicBezTo>
                    <a:pt x="2685" y="14244"/>
                    <a:pt x="2809" y="14318"/>
                    <a:pt x="2933" y="14376"/>
                  </a:cubicBezTo>
                  <a:cubicBezTo>
                    <a:pt x="3074" y="14434"/>
                    <a:pt x="3223" y="14442"/>
                    <a:pt x="3364" y="14442"/>
                  </a:cubicBezTo>
                  <a:cubicBezTo>
                    <a:pt x="3522" y="14442"/>
                    <a:pt x="3671" y="14426"/>
                    <a:pt x="3820" y="14409"/>
                  </a:cubicBezTo>
                  <a:cubicBezTo>
                    <a:pt x="3977" y="14401"/>
                    <a:pt x="4126" y="14384"/>
                    <a:pt x="4284" y="14360"/>
                  </a:cubicBezTo>
                  <a:cubicBezTo>
                    <a:pt x="4582" y="14318"/>
                    <a:pt x="4889" y="14268"/>
                    <a:pt x="5187" y="14186"/>
                  </a:cubicBezTo>
                  <a:cubicBezTo>
                    <a:pt x="5212" y="14177"/>
                    <a:pt x="5204" y="14136"/>
                    <a:pt x="5179" y="14136"/>
                  </a:cubicBezTo>
                  <a:cubicBezTo>
                    <a:pt x="4839" y="14177"/>
                    <a:pt x="4508" y="14235"/>
                    <a:pt x="4168" y="14268"/>
                  </a:cubicBezTo>
                  <a:cubicBezTo>
                    <a:pt x="4027" y="14285"/>
                    <a:pt x="3878" y="14302"/>
                    <a:pt x="3729" y="14310"/>
                  </a:cubicBezTo>
                  <a:cubicBezTo>
                    <a:pt x="3608" y="14317"/>
                    <a:pt x="3487" y="14329"/>
                    <a:pt x="3371" y="14329"/>
                  </a:cubicBezTo>
                  <a:cubicBezTo>
                    <a:pt x="3344" y="14329"/>
                    <a:pt x="3317" y="14328"/>
                    <a:pt x="3290" y="14326"/>
                  </a:cubicBezTo>
                  <a:cubicBezTo>
                    <a:pt x="3149" y="14326"/>
                    <a:pt x="3016" y="14293"/>
                    <a:pt x="2892" y="14227"/>
                  </a:cubicBezTo>
                  <a:cubicBezTo>
                    <a:pt x="2768" y="14161"/>
                    <a:pt x="2643" y="14094"/>
                    <a:pt x="2519" y="14053"/>
                  </a:cubicBezTo>
                  <a:cubicBezTo>
                    <a:pt x="2348" y="14001"/>
                    <a:pt x="2174" y="13991"/>
                    <a:pt x="2001" y="13991"/>
                  </a:cubicBezTo>
                  <a:cubicBezTo>
                    <a:pt x="1897" y="13991"/>
                    <a:pt x="1793" y="13995"/>
                    <a:pt x="1691" y="13995"/>
                  </a:cubicBezTo>
                  <a:cubicBezTo>
                    <a:pt x="1558" y="13995"/>
                    <a:pt x="1417" y="13995"/>
                    <a:pt x="1285" y="13962"/>
                  </a:cubicBezTo>
                  <a:cubicBezTo>
                    <a:pt x="1218" y="13954"/>
                    <a:pt x="1160" y="13929"/>
                    <a:pt x="1111" y="13887"/>
                  </a:cubicBezTo>
                  <a:cubicBezTo>
                    <a:pt x="1086" y="13871"/>
                    <a:pt x="1061" y="13846"/>
                    <a:pt x="1044" y="13821"/>
                  </a:cubicBezTo>
                  <a:cubicBezTo>
                    <a:pt x="1028" y="13813"/>
                    <a:pt x="1028" y="13796"/>
                    <a:pt x="1011" y="13788"/>
                  </a:cubicBezTo>
                  <a:cubicBezTo>
                    <a:pt x="1003" y="13780"/>
                    <a:pt x="995" y="13771"/>
                    <a:pt x="986" y="13763"/>
                  </a:cubicBezTo>
                  <a:cubicBezTo>
                    <a:pt x="1036" y="13730"/>
                    <a:pt x="1069" y="13688"/>
                    <a:pt x="1119" y="13647"/>
                  </a:cubicBezTo>
                  <a:cubicBezTo>
                    <a:pt x="1169" y="13606"/>
                    <a:pt x="1227" y="13572"/>
                    <a:pt x="1285" y="13539"/>
                  </a:cubicBezTo>
                  <a:cubicBezTo>
                    <a:pt x="1318" y="13523"/>
                    <a:pt x="1351" y="13506"/>
                    <a:pt x="1384" y="13490"/>
                  </a:cubicBezTo>
                  <a:cubicBezTo>
                    <a:pt x="1401" y="13481"/>
                    <a:pt x="1425" y="13473"/>
                    <a:pt x="1442" y="13456"/>
                  </a:cubicBezTo>
                  <a:cubicBezTo>
                    <a:pt x="1500" y="13481"/>
                    <a:pt x="1566" y="13498"/>
                    <a:pt x="1633" y="13498"/>
                  </a:cubicBezTo>
                  <a:cubicBezTo>
                    <a:pt x="1651" y="13499"/>
                    <a:pt x="1669" y="13500"/>
                    <a:pt x="1687" y="13500"/>
                  </a:cubicBezTo>
                  <a:cubicBezTo>
                    <a:pt x="1876" y="13500"/>
                    <a:pt x="2064" y="13426"/>
                    <a:pt x="2246" y="13374"/>
                  </a:cubicBezTo>
                  <a:cubicBezTo>
                    <a:pt x="2332" y="13352"/>
                    <a:pt x="2418" y="13331"/>
                    <a:pt x="2509" y="13331"/>
                  </a:cubicBezTo>
                  <a:cubicBezTo>
                    <a:pt x="2524" y="13331"/>
                    <a:pt x="2538" y="13331"/>
                    <a:pt x="2552" y="13332"/>
                  </a:cubicBezTo>
                  <a:cubicBezTo>
                    <a:pt x="2660" y="13332"/>
                    <a:pt x="2776" y="13374"/>
                    <a:pt x="2875" y="13423"/>
                  </a:cubicBezTo>
                  <a:cubicBezTo>
                    <a:pt x="2975" y="13465"/>
                    <a:pt x="3083" y="13523"/>
                    <a:pt x="3182" y="13572"/>
                  </a:cubicBezTo>
                  <a:cubicBezTo>
                    <a:pt x="3290" y="13622"/>
                    <a:pt x="3397" y="13664"/>
                    <a:pt x="3505" y="13697"/>
                  </a:cubicBezTo>
                  <a:cubicBezTo>
                    <a:pt x="3712" y="13771"/>
                    <a:pt x="3936" y="13829"/>
                    <a:pt x="4160" y="13854"/>
                  </a:cubicBezTo>
                  <a:cubicBezTo>
                    <a:pt x="4271" y="13871"/>
                    <a:pt x="4383" y="13879"/>
                    <a:pt x="4495" y="13879"/>
                  </a:cubicBezTo>
                  <a:cubicBezTo>
                    <a:pt x="4607" y="13879"/>
                    <a:pt x="4719" y="13871"/>
                    <a:pt x="4831" y="13854"/>
                  </a:cubicBezTo>
                  <a:cubicBezTo>
                    <a:pt x="5063" y="13821"/>
                    <a:pt x="5278" y="13746"/>
                    <a:pt x="5494" y="13647"/>
                  </a:cubicBezTo>
                  <a:cubicBezTo>
                    <a:pt x="5726" y="13548"/>
                    <a:pt x="5949" y="13440"/>
                    <a:pt x="6173" y="13332"/>
                  </a:cubicBezTo>
                  <a:cubicBezTo>
                    <a:pt x="6397" y="13216"/>
                    <a:pt x="6629" y="13108"/>
                    <a:pt x="6861" y="13001"/>
                  </a:cubicBezTo>
                  <a:cubicBezTo>
                    <a:pt x="6886" y="12984"/>
                    <a:pt x="6894" y="12943"/>
                    <a:pt x="6877" y="12918"/>
                  </a:cubicBezTo>
                  <a:cubicBezTo>
                    <a:pt x="6856" y="12867"/>
                    <a:pt x="6808" y="12842"/>
                    <a:pt x="6758" y="12842"/>
                  </a:cubicBezTo>
                  <a:cubicBezTo>
                    <a:pt x="6751" y="12842"/>
                    <a:pt x="6744" y="12842"/>
                    <a:pt x="6736" y="12843"/>
                  </a:cubicBezTo>
                  <a:cubicBezTo>
                    <a:pt x="6687" y="12852"/>
                    <a:pt x="6695" y="12918"/>
                    <a:pt x="6728" y="12934"/>
                  </a:cubicBezTo>
                  <a:cubicBezTo>
                    <a:pt x="6695" y="12951"/>
                    <a:pt x="6662" y="12968"/>
                    <a:pt x="6637" y="12984"/>
                  </a:cubicBezTo>
                  <a:lnTo>
                    <a:pt x="5966" y="13299"/>
                  </a:lnTo>
                  <a:cubicBezTo>
                    <a:pt x="5750" y="13407"/>
                    <a:pt x="5535" y="13514"/>
                    <a:pt x="5320" y="13597"/>
                  </a:cubicBezTo>
                  <a:cubicBezTo>
                    <a:pt x="5112" y="13680"/>
                    <a:pt x="4897" y="13738"/>
                    <a:pt x="4673" y="13755"/>
                  </a:cubicBezTo>
                  <a:cubicBezTo>
                    <a:pt x="4605" y="13760"/>
                    <a:pt x="4537" y="13763"/>
                    <a:pt x="4469" y="13763"/>
                  </a:cubicBezTo>
                  <a:cubicBezTo>
                    <a:pt x="4321" y="13763"/>
                    <a:pt x="4174" y="13750"/>
                    <a:pt x="4027" y="13722"/>
                  </a:cubicBezTo>
                  <a:cubicBezTo>
                    <a:pt x="3812" y="13680"/>
                    <a:pt x="3596" y="13614"/>
                    <a:pt x="3389" y="13539"/>
                  </a:cubicBezTo>
                  <a:cubicBezTo>
                    <a:pt x="3290" y="13498"/>
                    <a:pt x="3190" y="13448"/>
                    <a:pt x="3091" y="13398"/>
                  </a:cubicBezTo>
                  <a:cubicBezTo>
                    <a:pt x="2991" y="13349"/>
                    <a:pt x="2892" y="13299"/>
                    <a:pt x="2784" y="13258"/>
                  </a:cubicBezTo>
                  <a:cubicBezTo>
                    <a:pt x="2695" y="13230"/>
                    <a:pt x="2606" y="13214"/>
                    <a:pt x="2517" y="13214"/>
                  </a:cubicBezTo>
                  <a:cubicBezTo>
                    <a:pt x="2498" y="13214"/>
                    <a:pt x="2480" y="13215"/>
                    <a:pt x="2461" y="13216"/>
                  </a:cubicBezTo>
                  <a:cubicBezTo>
                    <a:pt x="2362" y="13224"/>
                    <a:pt x="2262" y="13249"/>
                    <a:pt x="2163" y="13274"/>
                  </a:cubicBezTo>
                  <a:cubicBezTo>
                    <a:pt x="2002" y="13323"/>
                    <a:pt x="1836" y="13389"/>
                    <a:pt x="1669" y="13389"/>
                  </a:cubicBezTo>
                  <a:cubicBezTo>
                    <a:pt x="1637" y="13389"/>
                    <a:pt x="1606" y="13387"/>
                    <a:pt x="1575" y="13382"/>
                  </a:cubicBezTo>
                  <a:cubicBezTo>
                    <a:pt x="1483" y="13357"/>
                    <a:pt x="1392" y="13316"/>
                    <a:pt x="1351" y="13224"/>
                  </a:cubicBezTo>
                  <a:cubicBezTo>
                    <a:pt x="1326" y="13175"/>
                    <a:pt x="1318" y="13125"/>
                    <a:pt x="1309" y="13075"/>
                  </a:cubicBezTo>
                  <a:cubicBezTo>
                    <a:pt x="1293" y="13017"/>
                    <a:pt x="1285" y="12951"/>
                    <a:pt x="1268" y="12893"/>
                  </a:cubicBezTo>
                  <a:cubicBezTo>
                    <a:pt x="1260" y="12835"/>
                    <a:pt x="1243" y="12777"/>
                    <a:pt x="1235" y="12719"/>
                  </a:cubicBezTo>
                  <a:cubicBezTo>
                    <a:pt x="1260" y="12653"/>
                    <a:pt x="1268" y="12586"/>
                    <a:pt x="1285" y="12528"/>
                  </a:cubicBezTo>
                  <a:lnTo>
                    <a:pt x="1293" y="12528"/>
                  </a:lnTo>
                  <a:cubicBezTo>
                    <a:pt x="1285" y="12537"/>
                    <a:pt x="1285" y="12545"/>
                    <a:pt x="1293" y="12553"/>
                  </a:cubicBezTo>
                  <a:cubicBezTo>
                    <a:pt x="1309" y="12578"/>
                    <a:pt x="1334" y="12611"/>
                    <a:pt x="1351" y="12636"/>
                  </a:cubicBezTo>
                  <a:cubicBezTo>
                    <a:pt x="1376" y="12661"/>
                    <a:pt x="1392" y="12694"/>
                    <a:pt x="1417" y="12719"/>
                  </a:cubicBezTo>
                  <a:cubicBezTo>
                    <a:pt x="1421" y="12723"/>
                    <a:pt x="1427" y="12725"/>
                    <a:pt x="1434" y="12725"/>
                  </a:cubicBezTo>
                  <a:cubicBezTo>
                    <a:pt x="1440" y="12725"/>
                    <a:pt x="1446" y="12723"/>
                    <a:pt x="1450" y="12719"/>
                  </a:cubicBezTo>
                  <a:cubicBezTo>
                    <a:pt x="1467" y="12711"/>
                    <a:pt x="1467" y="12694"/>
                    <a:pt x="1459" y="12686"/>
                  </a:cubicBezTo>
                  <a:cubicBezTo>
                    <a:pt x="1442" y="12653"/>
                    <a:pt x="1417" y="12628"/>
                    <a:pt x="1392" y="12603"/>
                  </a:cubicBezTo>
                  <a:cubicBezTo>
                    <a:pt x="1376" y="12570"/>
                    <a:pt x="1351" y="12545"/>
                    <a:pt x="1334" y="12520"/>
                  </a:cubicBezTo>
                  <a:lnTo>
                    <a:pt x="1326" y="12520"/>
                  </a:lnTo>
                  <a:cubicBezTo>
                    <a:pt x="1334" y="12512"/>
                    <a:pt x="1343" y="12504"/>
                    <a:pt x="1351" y="12487"/>
                  </a:cubicBezTo>
                  <a:cubicBezTo>
                    <a:pt x="1367" y="12446"/>
                    <a:pt x="1384" y="12404"/>
                    <a:pt x="1392" y="12354"/>
                  </a:cubicBezTo>
                  <a:cubicBezTo>
                    <a:pt x="1409" y="12296"/>
                    <a:pt x="1434" y="12238"/>
                    <a:pt x="1459" y="12189"/>
                  </a:cubicBezTo>
                  <a:cubicBezTo>
                    <a:pt x="1508" y="12106"/>
                    <a:pt x="1550" y="12015"/>
                    <a:pt x="1591" y="11932"/>
                  </a:cubicBezTo>
                  <a:lnTo>
                    <a:pt x="1591" y="11924"/>
                  </a:lnTo>
                  <a:cubicBezTo>
                    <a:pt x="1649" y="11915"/>
                    <a:pt x="1707" y="11915"/>
                    <a:pt x="1765" y="11915"/>
                  </a:cubicBezTo>
                  <a:cubicBezTo>
                    <a:pt x="1881" y="11907"/>
                    <a:pt x="1997" y="11899"/>
                    <a:pt x="2113" y="11890"/>
                  </a:cubicBezTo>
                  <a:cubicBezTo>
                    <a:pt x="2213" y="11882"/>
                    <a:pt x="2320" y="11882"/>
                    <a:pt x="2428" y="11866"/>
                  </a:cubicBezTo>
                  <a:cubicBezTo>
                    <a:pt x="2527" y="11857"/>
                    <a:pt x="2619" y="11816"/>
                    <a:pt x="2685" y="11741"/>
                  </a:cubicBezTo>
                  <a:cubicBezTo>
                    <a:pt x="2743" y="11667"/>
                    <a:pt x="2784" y="11584"/>
                    <a:pt x="2809" y="11493"/>
                  </a:cubicBezTo>
                  <a:cubicBezTo>
                    <a:pt x="2867" y="11294"/>
                    <a:pt x="2851" y="11087"/>
                    <a:pt x="2759" y="10904"/>
                  </a:cubicBezTo>
                  <a:cubicBezTo>
                    <a:pt x="2750" y="10882"/>
                    <a:pt x="2734" y="10874"/>
                    <a:pt x="2718" y="10874"/>
                  </a:cubicBezTo>
                  <a:cubicBezTo>
                    <a:pt x="2703" y="10874"/>
                    <a:pt x="2688" y="10880"/>
                    <a:pt x="2677" y="10888"/>
                  </a:cubicBezTo>
                  <a:cubicBezTo>
                    <a:pt x="2601" y="10952"/>
                    <a:pt x="2506" y="11003"/>
                    <a:pt x="2410" y="11003"/>
                  </a:cubicBezTo>
                  <a:cubicBezTo>
                    <a:pt x="2369" y="11003"/>
                    <a:pt x="2327" y="10993"/>
                    <a:pt x="2287" y="10971"/>
                  </a:cubicBezTo>
                  <a:cubicBezTo>
                    <a:pt x="2237" y="10938"/>
                    <a:pt x="2213" y="10896"/>
                    <a:pt x="2188" y="10838"/>
                  </a:cubicBezTo>
                  <a:cubicBezTo>
                    <a:pt x="2171" y="10772"/>
                    <a:pt x="2138" y="10722"/>
                    <a:pt x="2072" y="10697"/>
                  </a:cubicBezTo>
                  <a:cubicBezTo>
                    <a:pt x="1960" y="10651"/>
                    <a:pt x="1838" y="10637"/>
                    <a:pt x="1718" y="10637"/>
                  </a:cubicBezTo>
                  <a:cubicBezTo>
                    <a:pt x="1686" y="10637"/>
                    <a:pt x="1655" y="10638"/>
                    <a:pt x="1624" y="10639"/>
                  </a:cubicBezTo>
                  <a:cubicBezTo>
                    <a:pt x="1475" y="10639"/>
                    <a:pt x="1318" y="10656"/>
                    <a:pt x="1169" y="10664"/>
                  </a:cubicBezTo>
                  <a:cubicBezTo>
                    <a:pt x="1086" y="10664"/>
                    <a:pt x="937" y="10664"/>
                    <a:pt x="879" y="10590"/>
                  </a:cubicBezTo>
                  <a:cubicBezTo>
                    <a:pt x="887" y="10590"/>
                    <a:pt x="903" y="10590"/>
                    <a:pt x="912" y="10581"/>
                  </a:cubicBezTo>
                  <a:cubicBezTo>
                    <a:pt x="928" y="10556"/>
                    <a:pt x="928" y="10523"/>
                    <a:pt x="912" y="10507"/>
                  </a:cubicBezTo>
                  <a:cubicBezTo>
                    <a:pt x="887" y="10474"/>
                    <a:pt x="870" y="10465"/>
                    <a:pt x="845" y="10465"/>
                  </a:cubicBezTo>
                  <a:cubicBezTo>
                    <a:pt x="912" y="10391"/>
                    <a:pt x="978" y="10308"/>
                    <a:pt x="1036" y="10225"/>
                  </a:cubicBezTo>
                  <a:cubicBezTo>
                    <a:pt x="1210" y="9993"/>
                    <a:pt x="1367" y="9736"/>
                    <a:pt x="1616" y="9595"/>
                  </a:cubicBezTo>
                  <a:cubicBezTo>
                    <a:pt x="1765" y="9504"/>
                    <a:pt x="1939" y="9479"/>
                    <a:pt x="2097" y="9397"/>
                  </a:cubicBezTo>
                  <a:cubicBezTo>
                    <a:pt x="2246" y="9305"/>
                    <a:pt x="2370" y="9181"/>
                    <a:pt x="2478" y="9049"/>
                  </a:cubicBezTo>
                  <a:cubicBezTo>
                    <a:pt x="2610" y="8899"/>
                    <a:pt x="2743" y="8750"/>
                    <a:pt x="2867" y="8593"/>
                  </a:cubicBezTo>
                  <a:cubicBezTo>
                    <a:pt x="2975" y="8460"/>
                    <a:pt x="3099" y="8328"/>
                    <a:pt x="3165" y="8162"/>
                  </a:cubicBezTo>
                  <a:cubicBezTo>
                    <a:pt x="3171" y="8140"/>
                    <a:pt x="3151" y="8125"/>
                    <a:pt x="3134" y="8125"/>
                  </a:cubicBezTo>
                  <a:cubicBezTo>
                    <a:pt x="3126" y="8125"/>
                    <a:pt x="3118" y="8129"/>
                    <a:pt x="3116" y="8137"/>
                  </a:cubicBezTo>
                  <a:cubicBezTo>
                    <a:pt x="3025" y="8336"/>
                    <a:pt x="2867" y="8477"/>
                    <a:pt x="2718" y="8626"/>
                  </a:cubicBezTo>
                  <a:cubicBezTo>
                    <a:pt x="2594" y="8759"/>
                    <a:pt x="2469" y="8899"/>
                    <a:pt x="2345" y="9032"/>
                  </a:cubicBezTo>
                  <a:cubicBezTo>
                    <a:pt x="2345" y="9015"/>
                    <a:pt x="2353" y="9007"/>
                    <a:pt x="2353" y="8991"/>
                  </a:cubicBezTo>
                  <a:cubicBezTo>
                    <a:pt x="2370" y="8891"/>
                    <a:pt x="2353" y="8783"/>
                    <a:pt x="2295" y="8701"/>
                  </a:cubicBezTo>
                  <a:cubicBezTo>
                    <a:pt x="2271" y="8651"/>
                    <a:pt x="2229" y="8618"/>
                    <a:pt x="2179" y="8618"/>
                  </a:cubicBezTo>
                  <a:cubicBezTo>
                    <a:pt x="2161" y="8600"/>
                    <a:pt x="2144" y="8586"/>
                    <a:pt x="2123" y="8586"/>
                  </a:cubicBezTo>
                  <a:cubicBezTo>
                    <a:pt x="2114" y="8586"/>
                    <a:pt x="2106" y="8588"/>
                    <a:pt x="2097" y="8593"/>
                  </a:cubicBezTo>
                  <a:cubicBezTo>
                    <a:pt x="2080" y="8593"/>
                    <a:pt x="2072" y="8609"/>
                    <a:pt x="2055" y="8618"/>
                  </a:cubicBezTo>
                  <a:cubicBezTo>
                    <a:pt x="2039" y="8618"/>
                    <a:pt x="2022" y="8634"/>
                    <a:pt x="2022" y="8659"/>
                  </a:cubicBezTo>
                  <a:cubicBezTo>
                    <a:pt x="2014" y="8667"/>
                    <a:pt x="2005" y="8684"/>
                    <a:pt x="1997" y="8692"/>
                  </a:cubicBezTo>
                  <a:cubicBezTo>
                    <a:pt x="1906" y="8734"/>
                    <a:pt x="1873" y="8875"/>
                    <a:pt x="1856" y="8957"/>
                  </a:cubicBezTo>
                  <a:cubicBezTo>
                    <a:pt x="1840" y="9065"/>
                    <a:pt x="1840" y="9198"/>
                    <a:pt x="1923" y="9272"/>
                  </a:cubicBezTo>
                  <a:cubicBezTo>
                    <a:pt x="1947" y="9289"/>
                    <a:pt x="1972" y="9305"/>
                    <a:pt x="1997" y="9305"/>
                  </a:cubicBezTo>
                  <a:cubicBezTo>
                    <a:pt x="1947" y="9330"/>
                    <a:pt x="1898" y="9355"/>
                    <a:pt x="1848" y="9372"/>
                  </a:cubicBezTo>
                  <a:cubicBezTo>
                    <a:pt x="1765" y="9405"/>
                    <a:pt x="1682" y="9430"/>
                    <a:pt x="1599" y="9471"/>
                  </a:cubicBezTo>
                  <a:cubicBezTo>
                    <a:pt x="1550" y="9496"/>
                    <a:pt x="1508" y="9521"/>
                    <a:pt x="1467" y="9554"/>
                  </a:cubicBezTo>
                  <a:cubicBezTo>
                    <a:pt x="1467" y="9546"/>
                    <a:pt x="1459" y="9546"/>
                    <a:pt x="1459" y="9546"/>
                  </a:cubicBezTo>
                  <a:cubicBezTo>
                    <a:pt x="1459" y="9513"/>
                    <a:pt x="1450" y="9479"/>
                    <a:pt x="1442" y="9446"/>
                  </a:cubicBezTo>
                  <a:cubicBezTo>
                    <a:pt x="1434" y="9372"/>
                    <a:pt x="1417" y="9297"/>
                    <a:pt x="1409" y="9231"/>
                  </a:cubicBezTo>
                  <a:cubicBezTo>
                    <a:pt x="1392" y="9156"/>
                    <a:pt x="1384" y="9090"/>
                    <a:pt x="1376" y="9015"/>
                  </a:cubicBezTo>
                  <a:cubicBezTo>
                    <a:pt x="1359" y="8949"/>
                    <a:pt x="1351" y="8883"/>
                    <a:pt x="1359" y="8817"/>
                  </a:cubicBezTo>
                  <a:cubicBezTo>
                    <a:pt x="1367" y="8759"/>
                    <a:pt x="1392" y="8692"/>
                    <a:pt x="1409" y="8634"/>
                  </a:cubicBezTo>
                  <a:lnTo>
                    <a:pt x="1475" y="8444"/>
                  </a:lnTo>
                  <a:cubicBezTo>
                    <a:pt x="1517" y="8311"/>
                    <a:pt x="1558" y="8179"/>
                    <a:pt x="1616" y="8054"/>
                  </a:cubicBezTo>
                  <a:cubicBezTo>
                    <a:pt x="1628" y="8031"/>
                    <a:pt x="1606" y="8007"/>
                    <a:pt x="1587" y="8007"/>
                  </a:cubicBezTo>
                  <a:cubicBezTo>
                    <a:pt x="1579" y="8007"/>
                    <a:pt x="1571" y="8011"/>
                    <a:pt x="1566" y="8021"/>
                  </a:cubicBezTo>
                  <a:cubicBezTo>
                    <a:pt x="1500" y="8145"/>
                    <a:pt x="1434" y="8270"/>
                    <a:pt x="1384" y="8402"/>
                  </a:cubicBezTo>
                  <a:cubicBezTo>
                    <a:pt x="1359" y="8460"/>
                    <a:pt x="1326" y="8527"/>
                    <a:pt x="1301" y="8601"/>
                  </a:cubicBezTo>
                  <a:cubicBezTo>
                    <a:pt x="1285" y="8502"/>
                    <a:pt x="1235" y="8419"/>
                    <a:pt x="1185" y="8344"/>
                  </a:cubicBezTo>
                  <a:cubicBezTo>
                    <a:pt x="1119" y="8245"/>
                    <a:pt x="1036" y="8162"/>
                    <a:pt x="961" y="8071"/>
                  </a:cubicBezTo>
                  <a:cubicBezTo>
                    <a:pt x="879" y="7980"/>
                    <a:pt x="796" y="7880"/>
                    <a:pt x="746" y="7756"/>
                  </a:cubicBezTo>
                  <a:cubicBezTo>
                    <a:pt x="729" y="7698"/>
                    <a:pt x="713" y="7640"/>
                    <a:pt x="713" y="7574"/>
                  </a:cubicBezTo>
                  <a:cubicBezTo>
                    <a:pt x="705" y="7507"/>
                    <a:pt x="713" y="7449"/>
                    <a:pt x="721" y="7383"/>
                  </a:cubicBezTo>
                  <a:cubicBezTo>
                    <a:pt x="721" y="7367"/>
                    <a:pt x="713" y="7367"/>
                    <a:pt x="713" y="7358"/>
                  </a:cubicBezTo>
                  <a:cubicBezTo>
                    <a:pt x="713" y="7350"/>
                    <a:pt x="713" y="7342"/>
                    <a:pt x="713" y="7333"/>
                  </a:cubicBezTo>
                  <a:cubicBezTo>
                    <a:pt x="721" y="7292"/>
                    <a:pt x="729" y="7251"/>
                    <a:pt x="721" y="7201"/>
                  </a:cubicBezTo>
                  <a:cubicBezTo>
                    <a:pt x="705" y="7043"/>
                    <a:pt x="564" y="6952"/>
                    <a:pt x="473" y="6828"/>
                  </a:cubicBezTo>
                  <a:cubicBezTo>
                    <a:pt x="381" y="6704"/>
                    <a:pt x="340" y="6546"/>
                    <a:pt x="323" y="6389"/>
                  </a:cubicBezTo>
                  <a:cubicBezTo>
                    <a:pt x="299" y="6223"/>
                    <a:pt x="307" y="6049"/>
                    <a:pt x="307" y="5883"/>
                  </a:cubicBezTo>
                  <a:cubicBezTo>
                    <a:pt x="315" y="5676"/>
                    <a:pt x="315" y="5469"/>
                    <a:pt x="307" y="5270"/>
                  </a:cubicBezTo>
                  <a:cubicBezTo>
                    <a:pt x="307" y="4848"/>
                    <a:pt x="282" y="4425"/>
                    <a:pt x="249" y="4003"/>
                  </a:cubicBezTo>
                  <a:cubicBezTo>
                    <a:pt x="207" y="3597"/>
                    <a:pt x="141" y="3182"/>
                    <a:pt x="133" y="2768"/>
                  </a:cubicBezTo>
                  <a:cubicBezTo>
                    <a:pt x="133" y="2404"/>
                    <a:pt x="174" y="2014"/>
                    <a:pt x="365" y="1691"/>
                  </a:cubicBezTo>
                  <a:lnTo>
                    <a:pt x="365" y="1691"/>
                  </a:lnTo>
                  <a:lnTo>
                    <a:pt x="357" y="1699"/>
                  </a:lnTo>
                  <a:cubicBezTo>
                    <a:pt x="398" y="1641"/>
                    <a:pt x="439" y="1567"/>
                    <a:pt x="514" y="1542"/>
                  </a:cubicBezTo>
                  <a:cubicBezTo>
                    <a:pt x="529" y="1537"/>
                    <a:pt x="545" y="1535"/>
                    <a:pt x="560" y="1535"/>
                  </a:cubicBezTo>
                  <a:cubicBezTo>
                    <a:pt x="629" y="1535"/>
                    <a:pt x="700" y="1576"/>
                    <a:pt x="754" y="1616"/>
                  </a:cubicBezTo>
                  <a:cubicBezTo>
                    <a:pt x="895" y="1699"/>
                    <a:pt x="1036" y="1807"/>
                    <a:pt x="1160" y="1915"/>
                  </a:cubicBezTo>
                  <a:cubicBezTo>
                    <a:pt x="1674" y="2370"/>
                    <a:pt x="2047" y="2975"/>
                    <a:pt x="2395" y="3572"/>
                  </a:cubicBezTo>
                  <a:cubicBezTo>
                    <a:pt x="2577" y="3878"/>
                    <a:pt x="2759" y="4193"/>
                    <a:pt x="2958" y="4492"/>
                  </a:cubicBezTo>
                  <a:cubicBezTo>
                    <a:pt x="3157" y="4790"/>
                    <a:pt x="3373" y="5072"/>
                    <a:pt x="3629" y="5304"/>
                  </a:cubicBezTo>
                  <a:cubicBezTo>
                    <a:pt x="3596" y="5304"/>
                    <a:pt x="3555" y="5312"/>
                    <a:pt x="3522" y="5312"/>
                  </a:cubicBezTo>
                  <a:cubicBezTo>
                    <a:pt x="3439" y="5337"/>
                    <a:pt x="3364" y="5378"/>
                    <a:pt x="3298" y="5436"/>
                  </a:cubicBezTo>
                  <a:cubicBezTo>
                    <a:pt x="3165" y="5552"/>
                    <a:pt x="3041" y="5709"/>
                    <a:pt x="2950" y="5859"/>
                  </a:cubicBezTo>
                  <a:cubicBezTo>
                    <a:pt x="2942" y="5883"/>
                    <a:pt x="2942" y="5892"/>
                    <a:pt x="2942" y="5908"/>
                  </a:cubicBezTo>
                  <a:cubicBezTo>
                    <a:pt x="2933" y="5917"/>
                    <a:pt x="2933" y="5925"/>
                    <a:pt x="2925" y="5933"/>
                  </a:cubicBezTo>
                  <a:cubicBezTo>
                    <a:pt x="2859" y="6016"/>
                    <a:pt x="2784" y="6099"/>
                    <a:pt x="2718" y="6182"/>
                  </a:cubicBezTo>
                  <a:cubicBezTo>
                    <a:pt x="2469" y="6480"/>
                    <a:pt x="2213" y="6778"/>
                    <a:pt x="1972" y="7085"/>
                  </a:cubicBezTo>
                  <a:cubicBezTo>
                    <a:pt x="1873" y="7209"/>
                    <a:pt x="1773" y="7350"/>
                    <a:pt x="1707" y="7499"/>
                  </a:cubicBezTo>
                  <a:cubicBezTo>
                    <a:pt x="1666" y="7574"/>
                    <a:pt x="1641" y="7657"/>
                    <a:pt x="1624" y="7731"/>
                  </a:cubicBezTo>
                  <a:cubicBezTo>
                    <a:pt x="1608" y="7814"/>
                    <a:pt x="1591" y="7905"/>
                    <a:pt x="1633" y="7980"/>
                  </a:cubicBezTo>
                  <a:cubicBezTo>
                    <a:pt x="1639" y="7993"/>
                    <a:pt x="1650" y="7998"/>
                    <a:pt x="1661" y="7998"/>
                  </a:cubicBezTo>
                  <a:cubicBezTo>
                    <a:pt x="1677" y="7998"/>
                    <a:pt x="1694" y="7986"/>
                    <a:pt x="1699" y="7971"/>
                  </a:cubicBezTo>
                  <a:cubicBezTo>
                    <a:pt x="1715" y="7922"/>
                    <a:pt x="1715" y="7880"/>
                    <a:pt x="1724" y="7831"/>
                  </a:cubicBezTo>
                  <a:cubicBezTo>
                    <a:pt x="1724" y="7789"/>
                    <a:pt x="1732" y="7748"/>
                    <a:pt x="1749" y="7706"/>
                  </a:cubicBezTo>
                  <a:cubicBezTo>
                    <a:pt x="1765" y="7623"/>
                    <a:pt x="1807" y="7541"/>
                    <a:pt x="1848" y="7466"/>
                  </a:cubicBezTo>
                  <a:cubicBezTo>
                    <a:pt x="1923" y="7325"/>
                    <a:pt x="2030" y="7193"/>
                    <a:pt x="2130" y="7068"/>
                  </a:cubicBezTo>
                  <a:cubicBezTo>
                    <a:pt x="2246" y="6919"/>
                    <a:pt x="2370" y="6778"/>
                    <a:pt x="2486" y="6629"/>
                  </a:cubicBezTo>
                  <a:cubicBezTo>
                    <a:pt x="2610" y="6480"/>
                    <a:pt x="2726" y="6331"/>
                    <a:pt x="2851" y="6173"/>
                  </a:cubicBezTo>
                  <a:cubicBezTo>
                    <a:pt x="2909" y="6099"/>
                    <a:pt x="2967" y="6024"/>
                    <a:pt x="3025" y="5950"/>
                  </a:cubicBezTo>
                  <a:cubicBezTo>
                    <a:pt x="3058" y="5908"/>
                    <a:pt x="3091" y="5867"/>
                    <a:pt x="3124" y="5825"/>
                  </a:cubicBezTo>
                  <a:cubicBezTo>
                    <a:pt x="3141" y="5809"/>
                    <a:pt x="3149" y="5792"/>
                    <a:pt x="3165" y="5776"/>
                  </a:cubicBezTo>
                  <a:cubicBezTo>
                    <a:pt x="3174" y="5759"/>
                    <a:pt x="3174" y="5734"/>
                    <a:pt x="3190" y="5718"/>
                  </a:cubicBezTo>
                  <a:cubicBezTo>
                    <a:pt x="3240" y="5651"/>
                    <a:pt x="3298" y="5585"/>
                    <a:pt x="3356" y="5527"/>
                  </a:cubicBezTo>
                  <a:cubicBezTo>
                    <a:pt x="3414" y="5477"/>
                    <a:pt x="3480" y="5436"/>
                    <a:pt x="3547" y="5411"/>
                  </a:cubicBezTo>
                  <a:cubicBezTo>
                    <a:pt x="3588" y="5403"/>
                    <a:pt x="3631" y="5403"/>
                    <a:pt x="3674" y="5403"/>
                  </a:cubicBezTo>
                  <a:cubicBezTo>
                    <a:pt x="3716" y="5403"/>
                    <a:pt x="3758" y="5403"/>
                    <a:pt x="3795" y="5395"/>
                  </a:cubicBezTo>
                  <a:cubicBezTo>
                    <a:pt x="3812" y="5395"/>
                    <a:pt x="3812" y="5395"/>
                    <a:pt x="3820" y="5386"/>
                  </a:cubicBezTo>
                  <a:cubicBezTo>
                    <a:pt x="3928" y="5378"/>
                    <a:pt x="4035" y="5378"/>
                    <a:pt x="4151" y="5370"/>
                  </a:cubicBezTo>
                  <a:cubicBezTo>
                    <a:pt x="4284" y="5370"/>
                    <a:pt x="4416" y="5370"/>
                    <a:pt x="4549" y="5378"/>
                  </a:cubicBezTo>
                  <a:cubicBezTo>
                    <a:pt x="4737" y="5381"/>
                    <a:pt x="4927" y="5386"/>
                    <a:pt x="5117" y="5386"/>
                  </a:cubicBezTo>
                  <a:cubicBezTo>
                    <a:pt x="5395" y="5386"/>
                    <a:pt x="5674" y="5376"/>
                    <a:pt x="5949" y="5337"/>
                  </a:cubicBezTo>
                  <a:cubicBezTo>
                    <a:pt x="6181" y="5304"/>
                    <a:pt x="6413" y="5254"/>
                    <a:pt x="6629" y="5171"/>
                  </a:cubicBezTo>
                  <a:cubicBezTo>
                    <a:pt x="6678" y="5146"/>
                    <a:pt x="6728" y="5121"/>
                    <a:pt x="6778" y="5088"/>
                  </a:cubicBezTo>
                  <a:cubicBezTo>
                    <a:pt x="6819" y="5055"/>
                    <a:pt x="6852" y="5014"/>
                    <a:pt x="6886" y="4972"/>
                  </a:cubicBezTo>
                  <a:cubicBezTo>
                    <a:pt x="6933" y="4909"/>
                    <a:pt x="7004" y="4822"/>
                    <a:pt x="7089" y="4822"/>
                  </a:cubicBezTo>
                  <a:cubicBezTo>
                    <a:pt x="7093" y="4822"/>
                    <a:pt x="7097" y="4823"/>
                    <a:pt x="7101" y="4823"/>
                  </a:cubicBezTo>
                  <a:cubicBezTo>
                    <a:pt x="7096" y="4861"/>
                    <a:pt x="7130" y="4892"/>
                    <a:pt x="7161" y="4892"/>
                  </a:cubicBezTo>
                  <a:cubicBezTo>
                    <a:pt x="7177" y="4892"/>
                    <a:pt x="7192" y="4884"/>
                    <a:pt x="7200" y="4864"/>
                  </a:cubicBezTo>
                  <a:cubicBezTo>
                    <a:pt x="7225" y="4806"/>
                    <a:pt x="7225" y="4757"/>
                    <a:pt x="7200" y="4707"/>
                  </a:cubicBezTo>
                  <a:cubicBezTo>
                    <a:pt x="7184" y="4674"/>
                    <a:pt x="7142" y="4632"/>
                    <a:pt x="7151" y="4583"/>
                  </a:cubicBezTo>
                  <a:cubicBezTo>
                    <a:pt x="7151" y="4541"/>
                    <a:pt x="7184" y="4516"/>
                    <a:pt x="7217" y="4492"/>
                  </a:cubicBezTo>
                  <a:cubicBezTo>
                    <a:pt x="7258" y="4458"/>
                    <a:pt x="7300" y="4442"/>
                    <a:pt x="7341" y="4417"/>
                  </a:cubicBezTo>
                  <a:cubicBezTo>
                    <a:pt x="7532" y="4309"/>
                    <a:pt x="7706" y="4177"/>
                    <a:pt x="7872" y="4028"/>
                  </a:cubicBezTo>
                  <a:cubicBezTo>
                    <a:pt x="8153" y="3754"/>
                    <a:pt x="8385" y="3431"/>
                    <a:pt x="8584" y="3083"/>
                  </a:cubicBezTo>
                  <a:cubicBezTo>
                    <a:pt x="8800" y="2710"/>
                    <a:pt x="8940" y="2296"/>
                    <a:pt x="9147" y="1915"/>
                  </a:cubicBezTo>
                  <a:cubicBezTo>
                    <a:pt x="9363" y="1500"/>
                    <a:pt x="9686" y="1169"/>
                    <a:pt x="10009" y="846"/>
                  </a:cubicBezTo>
                  <a:cubicBezTo>
                    <a:pt x="10175" y="680"/>
                    <a:pt x="10349" y="514"/>
                    <a:pt x="10523" y="365"/>
                  </a:cubicBezTo>
                  <a:cubicBezTo>
                    <a:pt x="10664" y="241"/>
                    <a:pt x="10838" y="117"/>
                    <a:pt x="11028" y="117"/>
                  </a:cubicBezTo>
                  <a:close/>
                  <a:moveTo>
                    <a:pt x="10970" y="1"/>
                  </a:moveTo>
                  <a:cubicBezTo>
                    <a:pt x="10738" y="17"/>
                    <a:pt x="10539" y="183"/>
                    <a:pt x="10365" y="341"/>
                  </a:cubicBezTo>
                  <a:cubicBezTo>
                    <a:pt x="10167" y="523"/>
                    <a:pt x="9976" y="713"/>
                    <a:pt x="9794" y="904"/>
                  </a:cubicBezTo>
                  <a:cubicBezTo>
                    <a:pt x="9611" y="1094"/>
                    <a:pt x="9429" y="1285"/>
                    <a:pt x="9272" y="1500"/>
                  </a:cubicBezTo>
                  <a:cubicBezTo>
                    <a:pt x="8965" y="1906"/>
                    <a:pt x="8808" y="2404"/>
                    <a:pt x="8576" y="2851"/>
                  </a:cubicBezTo>
                  <a:cubicBezTo>
                    <a:pt x="8369" y="3257"/>
                    <a:pt x="8112" y="3638"/>
                    <a:pt x="7780" y="3945"/>
                  </a:cubicBezTo>
                  <a:cubicBezTo>
                    <a:pt x="7623" y="4094"/>
                    <a:pt x="7441" y="4226"/>
                    <a:pt x="7250" y="4334"/>
                  </a:cubicBezTo>
                  <a:cubicBezTo>
                    <a:pt x="7167" y="4376"/>
                    <a:pt x="7068" y="4434"/>
                    <a:pt x="7035" y="4533"/>
                  </a:cubicBezTo>
                  <a:cubicBezTo>
                    <a:pt x="7018" y="4591"/>
                    <a:pt x="7035" y="4641"/>
                    <a:pt x="7060" y="4690"/>
                  </a:cubicBezTo>
                  <a:cubicBezTo>
                    <a:pt x="7060" y="4699"/>
                    <a:pt x="7068" y="4707"/>
                    <a:pt x="7076" y="4715"/>
                  </a:cubicBezTo>
                  <a:cubicBezTo>
                    <a:pt x="7035" y="4715"/>
                    <a:pt x="6993" y="4732"/>
                    <a:pt x="6952" y="4748"/>
                  </a:cubicBezTo>
                  <a:cubicBezTo>
                    <a:pt x="6952" y="4724"/>
                    <a:pt x="6952" y="4690"/>
                    <a:pt x="6952" y="4666"/>
                  </a:cubicBezTo>
                  <a:cubicBezTo>
                    <a:pt x="6952" y="4641"/>
                    <a:pt x="6952" y="4616"/>
                    <a:pt x="6952" y="4591"/>
                  </a:cubicBezTo>
                  <a:cubicBezTo>
                    <a:pt x="6952" y="4566"/>
                    <a:pt x="6960" y="4525"/>
                    <a:pt x="6944" y="4508"/>
                  </a:cubicBezTo>
                  <a:cubicBezTo>
                    <a:pt x="6934" y="4498"/>
                    <a:pt x="6927" y="4494"/>
                    <a:pt x="6920" y="4494"/>
                  </a:cubicBezTo>
                  <a:cubicBezTo>
                    <a:pt x="6914" y="4494"/>
                    <a:pt x="6909" y="4496"/>
                    <a:pt x="6902" y="4500"/>
                  </a:cubicBezTo>
                  <a:cubicBezTo>
                    <a:pt x="6877" y="4516"/>
                    <a:pt x="6869" y="4558"/>
                    <a:pt x="6869" y="4591"/>
                  </a:cubicBezTo>
                  <a:cubicBezTo>
                    <a:pt x="6869" y="4616"/>
                    <a:pt x="6869" y="4641"/>
                    <a:pt x="6869" y="4666"/>
                  </a:cubicBezTo>
                  <a:cubicBezTo>
                    <a:pt x="6877" y="4707"/>
                    <a:pt x="6886" y="4748"/>
                    <a:pt x="6894" y="4790"/>
                  </a:cubicBezTo>
                  <a:cubicBezTo>
                    <a:pt x="6869" y="4806"/>
                    <a:pt x="6852" y="4831"/>
                    <a:pt x="6836" y="4848"/>
                  </a:cubicBezTo>
                  <a:cubicBezTo>
                    <a:pt x="6828" y="4840"/>
                    <a:pt x="6828" y="4831"/>
                    <a:pt x="6819" y="4823"/>
                  </a:cubicBezTo>
                  <a:cubicBezTo>
                    <a:pt x="6811" y="4815"/>
                    <a:pt x="6803" y="4798"/>
                    <a:pt x="6786" y="4798"/>
                  </a:cubicBezTo>
                  <a:cubicBezTo>
                    <a:pt x="6784" y="4796"/>
                    <a:pt x="6781" y="4795"/>
                    <a:pt x="6777" y="4795"/>
                  </a:cubicBezTo>
                  <a:cubicBezTo>
                    <a:pt x="6770" y="4795"/>
                    <a:pt x="6761" y="4801"/>
                    <a:pt x="6761" y="4806"/>
                  </a:cubicBezTo>
                  <a:cubicBezTo>
                    <a:pt x="6761" y="4823"/>
                    <a:pt x="6770" y="4840"/>
                    <a:pt x="6778" y="4856"/>
                  </a:cubicBezTo>
                  <a:cubicBezTo>
                    <a:pt x="6778" y="4856"/>
                    <a:pt x="6778" y="4864"/>
                    <a:pt x="6786" y="4873"/>
                  </a:cubicBezTo>
                  <a:cubicBezTo>
                    <a:pt x="6786" y="4873"/>
                    <a:pt x="6786" y="4881"/>
                    <a:pt x="6786" y="4881"/>
                  </a:cubicBezTo>
                  <a:cubicBezTo>
                    <a:pt x="6786" y="4881"/>
                    <a:pt x="6794" y="4889"/>
                    <a:pt x="6794" y="4898"/>
                  </a:cubicBezTo>
                  <a:cubicBezTo>
                    <a:pt x="6770" y="4931"/>
                    <a:pt x="6745" y="4956"/>
                    <a:pt x="6712" y="4989"/>
                  </a:cubicBezTo>
                  <a:cubicBezTo>
                    <a:pt x="6670" y="5030"/>
                    <a:pt x="6612" y="5047"/>
                    <a:pt x="6554" y="5072"/>
                  </a:cubicBezTo>
                  <a:cubicBezTo>
                    <a:pt x="6107" y="5229"/>
                    <a:pt x="5634" y="5262"/>
                    <a:pt x="5162" y="5262"/>
                  </a:cubicBezTo>
                  <a:cubicBezTo>
                    <a:pt x="4930" y="5262"/>
                    <a:pt x="4690" y="5254"/>
                    <a:pt x="4450" y="5254"/>
                  </a:cubicBezTo>
                  <a:lnTo>
                    <a:pt x="4102" y="5254"/>
                  </a:lnTo>
                  <a:cubicBezTo>
                    <a:pt x="3986" y="5254"/>
                    <a:pt x="3878" y="5254"/>
                    <a:pt x="3770" y="5270"/>
                  </a:cubicBezTo>
                  <a:cubicBezTo>
                    <a:pt x="3770" y="5246"/>
                    <a:pt x="3779" y="5229"/>
                    <a:pt x="3779" y="5204"/>
                  </a:cubicBezTo>
                  <a:cubicBezTo>
                    <a:pt x="3779" y="5188"/>
                    <a:pt x="3779" y="5163"/>
                    <a:pt x="3787" y="5138"/>
                  </a:cubicBezTo>
                  <a:cubicBezTo>
                    <a:pt x="3787" y="5121"/>
                    <a:pt x="3787" y="5088"/>
                    <a:pt x="3779" y="5072"/>
                  </a:cubicBezTo>
                  <a:cubicBezTo>
                    <a:pt x="3779" y="5055"/>
                    <a:pt x="3762" y="5038"/>
                    <a:pt x="3745" y="5038"/>
                  </a:cubicBezTo>
                  <a:cubicBezTo>
                    <a:pt x="3729" y="5038"/>
                    <a:pt x="3712" y="5047"/>
                    <a:pt x="3704" y="5063"/>
                  </a:cubicBezTo>
                  <a:cubicBezTo>
                    <a:pt x="3696" y="5080"/>
                    <a:pt x="3696" y="5096"/>
                    <a:pt x="3696" y="5113"/>
                  </a:cubicBezTo>
                  <a:cubicBezTo>
                    <a:pt x="3687" y="5130"/>
                    <a:pt x="3687" y="5146"/>
                    <a:pt x="3687" y="5154"/>
                  </a:cubicBezTo>
                  <a:cubicBezTo>
                    <a:pt x="3687" y="5168"/>
                    <a:pt x="3687" y="5176"/>
                    <a:pt x="3687" y="5188"/>
                  </a:cubicBezTo>
                  <a:cubicBezTo>
                    <a:pt x="3679" y="5179"/>
                    <a:pt x="3679" y="5163"/>
                    <a:pt x="3679" y="5154"/>
                  </a:cubicBezTo>
                  <a:cubicBezTo>
                    <a:pt x="3679" y="5146"/>
                    <a:pt x="3671" y="5138"/>
                    <a:pt x="3671" y="5130"/>
                  </a:cubicBezTo>
                  <a:cubicBezTo>
                    <a:pt x="3663" y="5113"/>
                    <a:pt x="3663" y="5088"/>
                    <a:pt x="3646" y="5072"/>
                  </a:cubicBezTo>
                  <a:cubicBezTo>
                    <a:pt x="3646" y="5072"/>
                    <a:pt x="3629" y="5072"/>
                    <a:pt x="3629" y="5080"/>
                  </a:cubicBezTo>
                  <a:cubicBezTo>
                    <a:pt x="3621" y="5096"/>
                    <a:pt x="3621" y="5121"/>
                    <a:pt x="3613" y="5138"/>
                  </a:cubicBezTo>
                  <a:cubicBezTo>
                    <a:pt x="3613" y="5154"/>
                    <a:pt x="3613" y="5163"/>
                    <a:pt x="3621" y="5179"/>
                  </a:cubicBezTo>
                  <a:cubicBezTo>
                    <a:pt x="3588" y="5138"/>
                    <a:pt x="3555" y="5096"/>
                    <a:pt x="3522" y="5063"/>
                  </a:cubicBezTo>
                  <a:cubicBezTo>
                    <a:pt x="3041" y="4500"/>
                    <a:pt x="2693" y="3837"/>
                    <a:pt x="2304" y="3207"/>
                  </a:cubicBezTo>
                  <a:cubicBezTo>
                    <a:pt x="1947" y="2611"/>
                    <a:pt x="1533" y="2022"/>
                    <a:pt x="970" y="1616"/>
                  </a:cubicBezTo>
                  <a:cubicBezTo>
                    <a:pt x="895" y="1567"/>
                    <a:pt x="821" y="1509"/>
                    <a:pt x="738" y="1467"/>
                  </a:cubicBezTo>
                  <a:cubicBezTo>
                    <a:pt x="684" y="1437"/>
                    <a:pt x="617" y="1416"/>
                    <a:pt x="549" y="1416"/>
                  </a:cubicBezTo>
                  <a:cubicBezTo>
                    <a:pt x="523" y="1416"/>
                    <a:pt x="498" y="1419"/>
                    <a:pt x="473" y="1426"/>
                  </a:cubicBezTo>
                  <a:cubicBezTo>
                    <a:pt x="307" y="1484"/>
                    <a:pt x="224" y="1683"/>
                    <a:pt x="166" y="1832"/>
                  </a:cubicBezTo>
                  <a:cubicBezTo>
                    <a:pt x="17" y="2196"/>
                    <a:pt x="0" y="2594"/>
                    <a:pt x="25" y="2984"/>
                  </a:cubicBezTo>
                  <a:lnTo>
                    <a:pt x="33" y="2992"/>
                  </a:lnTo>
                  <a:cubicBezTo>
                    <a:pt x="50" y="3199"/>
                    <a:pt x="75" y="3414"/>
                    <a:pt x="100" y="3630"/>
                  </a:cubicBezTo>
                  <a:cubicBezTo>
                    <a:pt x="116" y="3837"/>
                    <a:pt x="141" y="4052"/>
                    <a:pt x="149" y="4260"/>
                  </a:cubicBezTo>
                  <a:cubicBezTo>
                    <a:pt x="183" y="4690"/>
                    <a:pt x="199" y="5113"/>
                    <a:pt x="199" y="5544"/>
                  </a:cubicBezTo>
                  <a:cubicBezTo>
                    <a:pt x="199" y="5743"/>
                    <a:pt x="191" y="5941"/>
                    <a:pt x="191" y="6132"/>
                  </a:cubicBezTo>
                  <a:cubicBezTo>
                    <a:pt x="199" y="6298"/>
                    <a:pt x="207" y="6472"/>
                    <a:pt x="249" y="6629"/>
                  </a:cubicBezTo>
                  <a:cubicBezTo>
                    <a:pt x="274" y="6704"/>
                    <a:pt x="307" y="6787"/>
                    <a:pt x="348" y="6861"/>
                  </a:cubicBezTo>
                  <a:cubicBezTo>
                    <a:pt x="390" y="6927"/>
                    <a:pt x="448" y="6985"/>
                    <a:pt x="497" y="7043"/>
                  </a:cubicBezTo>
                  <a:cubicBezTo>
                    <a:pt x="547" y="7093"/>
                    <a:pt x="605" y="7151"/>
                    <a:pt x="613" y="7226"/>
                  </a:cubicBezTo>
                  <a:cubicBezTo>
                    <a:pt x="613" y="7267"/>
                    <a:pt x="597" y="7309"/>
                    <a:pt x="589" y="7358"/>
                  </a:cubicBezTo>
                  <a:cubicBezTo>
                    <a:pt x="580" y="7400"/>
                    <a:pt x="580" y="7449"/>
                    <a:pt x="597" y="7491"/>
                  </a:cubicBezTo>
                  <a:cubicBezTo>
                    <a:pt x="597" y="7499"/>
                    <a:pt x="605" y="7507"/>
                    <a:pt x="613" y="7516"/>
                  </a:cubicBezTo>
                  <a:cubicBezTo>
                    <a:pt x="605" y="7599"/>
                    <a:pt x="622" y="7681"/>
                    <a:pt x="638" y="7756"/>
                  </a:cubicBezTo>
                  <a:cubicBezTo>
                    <a:pt x="671" y="7889"/>
                    <a:pt x="746" y="7996"/>
                    <a:pt x="829" y="8096"/>
                  </a:cubicBezTo>
                  <a:cubicBezTo>
                    <a:pt x="903" y="8187"/>
                    <a:pt x="986" y="8270"/>
                    <a:pt x="1061" y="8369"/>
                  </a:cubicBezTo>
                  <a:cubicBezTo>
                    <a:pt x="1094" y="8419"/>
                    <a:pt x="1127" y="8469"/>
                    <a:pt x="1152" y="8518"/>
                  </a:cubicBezTo>
                  <a:cubicBezTo>
                    <a:pt x="1160" y="8535"/>
                    <a:pt x="1169" y="8551"/>
                    <a:pt x="1169" y="8568"/>
                  </a:cubicBezTo>
                  <a:cubicBezTo>
                    <a:pt x="1144" y="8585"/>
                    <a:pt x="1127" y="8601"/>
                    <a:pt x="1102" y="8618"/>
                  </a:cubicBezTo>
                  <a:cubicBezTo>
                    <a:pt x="1094" y="8626"/>
                    <a:pt x="1086" y="8634"/>
                    <a:pt x="1077" y="8651"/>
                  </a:cubicBezTo>
                  <a:cubicBezTo>
                    <a:pt x="1069" y="8659"/>
                    <a:pt x="1053" y="8676"/>
                    <a:pt x="1053" y="8692"/>
                  </a:cubicBezTo>
                  <a:cubicBezTo>
                    <a:pt x="1053" y="8701"/>
                    <a:pt x="1053" y="8709"/>
                    <a:pt x="1061" y="8717"/>
                  </a:cubicBezTo>
                  <a:cubicBezTo>
                    <a:pt x="1061" y="8725"/>
                    <a:pt x="1077" y="8725"/>
                    <a:pt x="1086" y="8725"/>
                  </a:cubicBezTo>
                  <a:cubicBezTo>
                    <a:pt x="1086" y="8717"/>
                    <a:pt x="1094" y="8717"/>
                    <a:pt x="1102" y="8717"/>
                  </a:cubicBezTo>
                  <a:lnTo>
                    <a:pt x="1111" y="8709"/>
                  </a:lnTo>
                  <a:cubicBezTo>
                    <a:pt x="1111" y="8701"/>
                    <a:pt x="1119" y="8701"/>
                    <a:pt x="1127" y="8692"/>
                  </a:cubicBezTo>
                  <a:cubicBezTo>
                    <a:pt x="1144" y="8684"/>
                    <a:pt x="1152" y="8667"/>
                    <a:pt x="1169" y="8659"/>
                  </a:cubicBezTo>
                  <a:cubicBezTo>
                    <a:pt x="1177" y="8651"/>
                    <a:pt x="1185" y="8651"/>
                    <a:pt x="1193" y="8643"/>
                  </a:cubicBezTo>
                  <a:cubicBezTo>
                    <a:pt x="1193" y="8643"/>
                    <a:pt x="1193" y="8651"/>
                    <a:pt x="1193" y="8651"/>
                  </a:cubicBezTo>
                  <a:cubicBezTo>
                    <a:pt x="1169" y="8676"/>
                    <a:pt x="1152" y="8709"/>
                    <a:pt x="1135" y="8742"/>
                  </a:cubicBezTo>
                  <a:cubicBezTo>
                    <a:pt x="1119" y="8759"/>
                    <a:pt x="1111" y="8775"/>
                    <a:pt x="1102" y="8792"/>
                  </a:cubicBezTo>
                  <a:cubicBezTo>
                    <a:pt x="1094" y="8817"/>
                    <a:pt x="1077" y="8841"/>
                    <a:pt x="1086" y="8866"/>
                  </a:cubicBezTo>
                  <a:cubicBezTo>
                    <a:pt x="1093" y="8887"/>
                    <a:pt x="1111" y="8902"/>
                    <a:pt x="1131" y="8902"/>
                  </a:cubicBezTo>
                  <a:cubicBezTo>
                    <a:pt x="1135" y="8902"/>
                    <a:pt x="1139" y="8901"/>
                    <a:pt x="1144" y="8899"/>
                  </a:cubicBezTo>
                  <a:cubicBezTo>
                    <a:pt x="1169" y="8891"/>
                    <a:pt x="1185" y="8866"/>
                    <a:pt x="1193" y="8850"/>
                  </a:cubicBezTo>
                  <a:cubicBezTo>
                    <a:pt x="1210" y="8833"/>
                    <a:pt x="1218" y="8817"/>
                    <a:pt x="1227" y="8800"/>
                  </a:cubicBezTo>
                  <a:cubicBezTo>
                    <a:pt x="1235" y="8783"/>
                    <a:pt x="1243" y="8767"/>
                    <a:pt x="1260" y="8742"/>
                  </a:cubicBezTo>
                  <a:lnTo>
                    <a:pt x="1260" y="8742"/>
                  </a:lnTo>
                  <a:cubicBezTo>
                    <a:pt x="1251" y="8759"/>
                    <a:pt x="1243" y="8783"/>
                    <a:pt x="1243" y="8800"/>
                  </a:cubicBezTo>
                  <a:cubicBezTo>
                    <a:pt x="1227" y="8941"/>
                    <a:pt x="1268" y="9098"/>
                    <a:pt x="1293" y="9239"/>
                  </a:cubicBezTo>
                  <a:cubicBezTo>
                    <a:pt x="1301" y="9305"/>
                    <a:pt x="1318" y="9380"/>
                    <a:pt x="1326" y="9446"/>
                  </a:cubicBezTo>
                  <a:cubicBezTo>
                    <a:pt x="1334" y="9488"/>
                    <a:pt x="1343" y="9521"/>
                    <a:pt x="1343" y="9562"/>
                  </a:cubicBezTo>
                  <a:cubicBezTo>
                    <a:pt x="1351" y="9587"/>
                    <a:pt x="1351" y="9612"/>
                    <a:pt x="1359" y="9637"/>
                  </a:cubicBezTo>
                  <a:cubicBezTo>
                    <a:pt x="1160" y="9827"/>
                    <a:pt x="1019" y="10068"/>
                    <a:pt x="845" y="10283"/>
                  </a:cubicBezTo>
                  <a:cubicBezTo>
                    <a:pt x="754" y="10399"/>
                    <a:pt x="647" y="10498"/>
                    <a:pt x="531" y="10590"/>
                  </a:cubicBezTo>
                  <a:cubicBezTo>
                    <a:pt x="423" y="10672"/>
                    <a:pt x="299" y="10772"/>
                    <a:pt x="241" y="10904"/>
                  </a:cubicBezTo>
                  <a:cubicBezTo>
                    <a:pt x="158" y="11087"/>
                    <a:pt x="207" y="11277"/>
                    <a:pt x="257" y="11451"/>
                  </a:cubicBezTo>
                  <a:cubicBezTo>
                    <a:pt x="282" y="11559"/>
                    <a:pt x="307" y="11658"/>
                    <a:pt x="332" y="11758"/>
                  </a:cubicBezTo>
                  <a:cubicBezTo>
                    <a:pt x="340" y="11808"/>
                    <a:pt x="357" y="11857"/>
                    <a:pt x="373" y="11907"/>
                  </a:cubicBezTo>
                  <a:cubicBezTo>
                    <a:pt x="381" y="11957"/>
                    <a:pt x="406" y="12006"/>
                    <a:pt x="415" y="12056"/>
                  </a:cubicBezTo>
                  <a:cubicBezTo>
                    <a:pt x="423" y="12081"/>
                    <a:pt x="439" y="12089"/>
                    <a:pt x="456" y="12089"/>
                  </a:cubicBezTo>
                  <a:cubicBezTo>
                    <a:pt x="514" y="12230"/>
                    <a:pt x="572" y="12363"/>
                    <a:pt x="663" y="12487"/>
                  </a:cubicBezTo>
                  <a:lnTo>
                    <a:pt x="655" y="12495"/>
                  </a:lnTo>
                  <a:lnTo>
                    <a:pt x="647" y="12504"/>
                  </a:lnTo>
                  <a:lnTo>
                    <a:pt x="638" y="12512"/>
                  </a:lnTo>
                  <a:cubicBezTo>
                    <a:pt x="630" y="12520"/>
                    <a:pt x="622" y="12537"/>
                    <a:pt x="613" y="12545"/>
                  </a:cubicBezTo>
                  <a:cubicBezTo>
                    <a:pt x="597" y="12562"/>
                    <a:pt x="580" y="12578"/>
                    <a:pt x="564" y="12595"/>
                  </a:cubicBezTo>
                  <a:cubicBezTo>
                    <a:pt x="547" y="12611"/>
                    <a:pt x="531" y="12628"/>
                    <a:pt x="514" y="12644"/>
                  </a:cubicBezTo>
                  <a:cubicBezTo>
                    <a:pt x="506" y="12653"/>
                    <a:pt x="497" y="12661"/>
                    <a:pt x="489" y="12669"/>
                  </a:cubicBezTo>
                  <a:lnTo>
                    <a:pt x="481" y="12686"/>
                  </a:lnTo>
                  <a:cubicBezTo>
                    <a:pt x="473" y="12694"/>
                    <a:pt x="473" y="12702"/>
                    <a:pt x="473" y="12711"/>
                  </a:cubicBezTo>
                  <a:cubicBezTo>
                    <a:pt x="464" y="12727"/>
                    <a:pt x="473" y="12736"/>
                    <a:pt x="481" y="12744"/>
                  </a:cubicBezTo>
                  <a:cubicBezTo>
                    <a:pt x="489" y="12752"/>
                    <a:pt x="497" y="12752"/>
                    <a:pt x="506" y="12752"/>
                  </a:cubicBezTo>
                  <a:cubicBezTo>
                    <a:pt x="522" y="12752"/>
                    <a:pt x="547" y="12736"/>
                    <a:pt x="564" y="12719"/>
                  </a:cubicBezTo>
                  <a:lnTo>
                    <a:pt x="564" y="12719"/>
                  </a:lnTo>
                  <a:lnTo>
                    <a:pt x="555" y="12727"/>
                  </a:lnTo>
                  <a:cubicBezTo>
                    <a:pt x="555" y="12727"/>
                    <a:pt x="547" y="12736"/>
                    <a:pt x="547" y="12752"/>
                  </a:cubicBezTo>
                  <a:cubicBezTo>
                    <a:pt x="539" y="12760"/>
                    <a:pt x="547" y="12769"/>
                    <a:pt x="555" y="12777"/>
                  </a:cubicBezTo>
                  <a:cubicBezTo>
                    <a:pt x="560" y="12781"/>
                    <a:pt x="564" y="12783"/>
                    <a:pt x="568" y="12783"/>
                  </a:cubicBezTo>
                  <a:cubicBezTo>
                    <a:pt x="572" y="12783"/>
                    <a:pt x="576" y="12781"/>
                    <a:pt x="580" y="12777"/>
                  </a:cubicBezTo>
                  <a:cubicBezTo>
                    <a:pt x="589" y="12769"/>
                    <a:pt x="597" y="12760"/>
                    <a:pt x="597" y="12760"/>
                  </a:cubicBezTo>
                  <a:cubicBezTo>
                    <a:pt x="605" y="12752"/>
                    <a:pt x="613" y="12744"/>
                    <a:pt x="613" y="12736"/>
                  </a:cubicBezTo>
                  <a:lnTo>
                    <a:pt x="630" y="12719"/>
                  </a:lnTo>
                  <a:lnTo>
                    <a:pt x="630" y="12719"/>
                  </a:lnTo>
                  <a:cubicBezTo>
                    <a:pt x="622" y="12736"/>
                    <a:pt x="622" y="12752"/>
                    <a:pt x="613" y="12769"/>
                  </a:cubicBezTo>
                  <a:cubicBezTo>
                    <a:pt x="597" y="12843"/>
                    <a:pt x="564" y="12926"/>
                    <a:pt x="547" y="13009"/>
                  </a:cubicBezTo>
                  <a:cubicBezTo>
                    <a:pt x="522" y="13150"/>
                    <a:pt x="522" y="13291"/>
                    <a:pt x="564" y="13432"/>
                  </a:cubicBezTo>
                  <a:cubicBezTo>
                    <a:pt x="597" y="13556"/>
                    <a:pt x="663" y="13705"/>
                    <a:pt x="779" y="13771"/>
                  </a:cubicBezTo>
                  <a:cubicBezTo>
                    <a:pt x="804" y="13790"/>
                    <a:pt x="838" y="13799"/>
                    <a:pt x="871" y="13799"/>
                  </a:cubicBezTo>
                  <a:cubicBezTo>
                    <a:pt x="882" y="13799"/>
                    <a:pt x="893" y="13798"/>
                    <a:pt x="903" y="13796"/>
                  </a:cubicBezTo>
                  <a:lnTo>
                    <a:pt x="903" y="13804"/>
                  </a:lnTo>
                  <a:cubicBezTo>
                    <a:pt x="937" y="13954"/>
                    <a:pt x="1111" y="14045"/>
                    <a:pt x="1243" y="14078"/>
                  </a:cubicBezTo>
                  <a:cubicBezTo>
                    <a:pt x="1401" y="14119"/>
                    <a:pt x="1558" y="14119"/>
                    <a:pt x="1724" y="14119"/>
                  </a:cubicBezTo>
                  <a:lnTo>
                    <a:pt x="1749" y="14119"/>
                  </a:lnTo>
                  <a:cubicBezTo>
                    <a:pt x="1740" y="14136"/>
                    <a:pt x="1740" y="14152"/>
                    <a:pt x="1740" y="14161"/>
                  </a:cubicBezTo>
                  <a:cubicBezTo>
                    <a:pt x="1740" y="14169"/>
                    <a:pt x="1732" y="14177"/>
                    <a:pt x="1732" y="14177"/>
                  </a:cubicBezTo>
                  <a:cubicBezTo>
                    <a:pt x="1732" y="14186"/>
                    <a:pt x="1724" y="14194"/>
                    <a:pt x="1724" y="14202"/>
                  </a:cubicBezTo>
                  <a:cubicBezTo>
                    <a:pt x="1724" y="14202"/>
                    <a:pt x="1724" y="14210"/>
                    <a:pt x="1724" y="14210"/>
                  </a:cubicBezTo>
                  <a:cubicBezTo>
                    <a:pt x="1724" y="14227"/>
                    <a:pt x="1715" y="14244"/>
                    <a:pt x="1707" y="14260"/>
                  </a:cubicBezTo>
                  <a:cubicBezTo>
                    <a:pt x="1699" y="14285"/>
                    <a:pt x="1691" y="14302"/>
                    <a:pt x="1682" y="14326"/>
                  </a:cubicBezTo>
                  <a:cubicBezTo>
                    <a:pt x="1649" y="14384"/>
                    <a:pt x="1591" y="14434"/>
                    <a:pt x="1541" y="14476"/>
                  </a:cubicBezTo>
                  <a:cubicBezTo>
                    <a:pt x="1334" y="14625"/>
                    <a:pt x="1102" y="14749"/>
                    <a:pt x="903" y="14906"/>
                  </a:cubicBezTo>
                  <a:cubicBezTo>
                    <a:pt x="804" y="14981"/>
                    <a:pt x="721" y="15072"/>
                    <a:pt x="671" y="15180"/>
                  </a:cubicBezTo>
                  <a:cubicBezTo>
                    <a:pt x="638" y="15254"/>
                    <a:pt x="622" y="15337"/>
                    <a:pt x="630" y="15420"/>
                  </a:cubicBezTo>
                  <a:cubicBezTo>
                    <a:pt x="613" y="15412"/>
                    <a:pt x="605" y="15412"/>
                    <a:pt x="589" y="15404"/>
                  </a:cubicBezTo>
                  <a:cubicBezTo>
                    <a:pt x="586" y="15402"/>
                    <a:pt x="582" y="15401"/>
                    <a:pt x="578" y="15401"/>
                  </a:cubicBezTo>
                  <a:cubicBezTo>
                    <a:pt x="561" y="15401"/>
                    <a:pt x="537" y="15416"/>
                    <a:pt x="531" y="15437"/>
                  </a:cubicBezTo>
                  <a:cubicBezTo>
                    <a:pt x="481" y="15544"/>
                    <a:pt x="448" y="15660"/>
                    <a:pt x="431" y="15785"/>
                  </a:cubicBezTo>
                  <a:cubicBezTo>
                    <a:pt x="406" y="16000"/>
                    <a:pt x="423" y="16215"/>
                    <a:pt x="481" y="16423"/>
                  </a:cubicBezTo>
                  <a:cubicBezTo>
                    <a:pt x="489" y="16456"/>
                    <a:pt x="497" y="16481"/>
                    <a:pt x="506" y="16514"/>
                  </a:cubicBezTo>
                  <a:cubicBezTo>
                    <a:pt x="514" y="16630"/>
                    <a:pt x="539" y="16746"/>
                    <a:pt x="589" y="16862"/>
                  </a:cubicBezTo>
                  <a:cubicBezTo>
                    <a:pt x="738" y="17210"/>
                    <a:pt x="1053" y="17442"/>
                    <a:pt x="1367" y="17624"/>
                  </a:cubicBezTo>
                  <a:cubicBezTo>
                    <a:pt x="1732" y="17831"/>
                    <a:pt x="2105" y="18022"/>
                    <a:pt x="2478" y="18221"/>
                  </a:cubicBezTo>
                  <a:cubicBezTo>
                    <a:pt x="2486" y="18226"/>
                    <a:pt x="2495" y="18228"/>
                    <a:pt x="2505" y="18228"/>
                  </a:cubicBezTo>
                  <a:cubicBezTo>
                    <a:pt x="2540" y="18228"/>
                    <a:pt x="2574" y="18194"/>
                    <a:pt x="2561" y="18154"/>
                  </a:cubicBezTo>
                  <a:lnTo>
                    <a:pt x="2544" y="18096"/>
                  </a:lnTo>
                  <a:lnTo>
                    <a:pt x="2544" y="18096"/>
                  </a:lnTo>
                  <a:cubicBezTo>
                    <a:pt x="3049" y="18345"/>
                    <a:pt x="3571" y="18535"/>
                    <a:pt x="4102" y="18676"/>
                  </a:cubicBezTo>
                  <a:cubicBezTo>
                    <a:pt x="4898" y="18886"/>
                    <a:pt x="5714" y="18984"/>
                    <a:pt x="6530" y="18984"/>
                  </a:cubicBezTo>
                  <a:cubicBezTo>
                    <a:pt x="6776" y="18984"/>
                    <a:pt x="7021" y="18975"/>
                    <a:pt x="7267" y="18958"/>
                  </a:cubicBezTo>
                  <a:cubicBezTo>
                    <a:pt x="7797" y="18925"/>
                    <a:pt x="8327" y="18842"/>
                    <a:pt x="8849" y="18726"/>
                  </a:cubicBezTo>
                  <a:cubicBezTo>
                    <a:pt x="9114" y="18668"/>
                    <a:pt x="9379" y="18602"/>
                    <a:pt x="9636" y="18519"/>
                  </a:cubicBezTo>
                  <a:cubicBezTo>
                    <a:pt x="9827" y="18461"/>
                    <a:pt x="10026" y="18403"/>
                    <a:pt x="10208" y="18328"/>
                  </a:cubicBezTo>
                  <a:lnTo>
                    <a:pt x="10225" y="18328"/>
                  </a:lnTo>
                  <a:cubicBezTo>
                    <a:pt x="10266" y="18320"/>
                    <a:pt x="10307" y="18303"/>
                    <a:pt x="10349" y="18287"/>
                  </a:cubicBezTo>
                  <a:cubicBezTo>
                    <a:pt x="10382" y="18270"/>
                    <a:pt x="10415" y="18254"/>
                    <a:pt x="10448" y="18237"/>
                  </a:cubicBezTo>
                  <a:cubicBezTo>
                    <a:pt x="10523" y="18196"/>
                    <a:pt x="10589" y="18154"/>
                    <a:pt x="10655" y="18113"/>
                  </a:cubicBezTo>
                  <a:cubicBezTo>
                    <a:pt x="10771" y="18030"/>
                    <a:pt x="10879" y="17939"/>
                    <a:pt x="10987" y="17839"/>
                  </a:cubicBezTo>
                  <a:cubicBezTo>
                    <a:pt x="11037" y="17790"/>
                    <a:pt x="11086" y="17740"/>
                    <a:pt x="11128" y="17690"/>
                  </a:cubicBezTo>
                  <a:cubicBezTo>
                    <a:pt x="11177" y="17632"/>
                    <a:pt x="11227" y="17574"/>
                    <a:pt x="11269" y="17516"/>
                  </a:cubicBezTo>
                  <a:cubicBezTo>
                    <a:pt x="11310" y="17442"/>
                    <a:pt x="11318" y="17359"/>
                    <a:pt x="11302" y="17284"/>
                  </a:cubicBezTo>
                  <a:cubicBezTo>
                    <a:pt x="11285" y="17201"/>
                    <a:pt x="11252" y="17119"/>
                    <a:pt x="11227" y="17044"/>
                  </a:cubicBezTo>
                  <a:cubicBezTo>
                    <a:pt x="11194" y="16945"/>
                    <a:pt x="11153" y="16845"/>
                    <a:pt x="11119" y="16754"/>
                  </a:cubicBezTo>
                  <a:cubicBezTo>
                    <a:pt x="11144" y="16746"/>
                    <a:pt x="11169" y="16721"/>
                    <a:pt x="11161" y="16696"/>
                  </a:cubicBezTo>
                  <a:cubicBezTo>
                    <a:pt x="11128" y="16580"/>
                    <a:pt x="11103" y="16464"/>
                    <a:pt x="11070" y="16356"/>
                  </a:cubicBezTo>
                  <a:cubicBezTo>
                    <a:pt x="11037" y="16257"/>
                    <a:pt x="11003" y="16157"/>
                    <a:pt x="10962" y="16058"/>
                  </a:cubicBezTo>
                  <a:cubicBezTo>
                    <a:pt x="10945" y="15760"/>
                    <a:pt x="10887" y="15470"/>
                    <a:pt x="10829" y="15180"/>
                  </a:cubicBezTo>
                  <a:cubicBezTo>
                    <a:pt x="10829" y="15130"/>
                    <a:pt x="10821" y="15089"/>
                    <a:pt x="10805" y="15047"/>
                  </a:cubicBezTo>
                  <a:lnTo>
                    <a:pt x="10805" y="15039"/>
                  </a:lnTo>
                  <a:cubicBezTo>
                    <a:pt x="10796" y="15022"/>
                    <a:pt x="10796" y="15014"/>
                    <a:pt x="10796" y="15006"/>
                  </a:cubicBezTo>
                  <a:cubicBezTo>
                    <a:pt x="10805" y="14981"/>
                    <a:pt x="10813" y="14956"/>
                    <a:pt x="10821" y="14940"/>
                  </a:cubicBezTo>
                  <a:cubicBezTo>
                    <a:pt x="10838" y="14865"/>
                    <a:pt x="10838" y="14790"/>
                    <a:pt x="10821" y="14716"/>
                  </a:cubicBezTo>
                  <a:cubicBezTo>
                    <a:pt x="10813" y="14608"/>
                    <a:pt x="10788" y="14500"/>
                    <a:pt x="10771" y="14393"/>
                  </a:cubicBezTo>
                  <a:lnTo>
                    <a:pt x="10771" y="14393"/>
                  </a:lnTo>
                  <a:cubicBezTo>
                    <a:pt x="10778" y="14397"/>
                    <a:pt x="10785" y="14399"/>
                    <a:pt x="10792" y="14399"/>
                  </a:cubicBezTo>
                  <a:cubicBezTo>
                    <a:pt x="10825" y="14399"/>
                    <a:pt x="10852" y="14353"/>
                    <a:pt x="10838" y="14318"/>
                  </a:cubicBezTo>
                  <a:cubicBezTo>
                    <a:pt x="10747" y="14161"/>
                    <a:pt x="10680" y="14003"/>
                    <a:pt x="10622" y="13829"/>
                  </a:cubicBezTo>
                  <a:cubicBezTo>
                    <a:pt x="10567" y="13671"/>
                    <a:pt x="10534" y="13505"/>
                    <a:pt x="10495" y="13339"/>
                  </a:cubicBezTo>
                  <a:lnTo>
                    <a:pt x="10495" y="13339"/>
                  </a:lnTo>
                  <a:cubicBezTo>
                    <a:pt x="10506" y="13353"/>
                    <a:pt x="10522" y="13360"/>
                    <a:pt x="10537" y="13360"/>
                  </a:cubicBezTo>
                  <a:cubicBezTo>
                    <a:pt x="10556" y="13360"/>
                    <a:pt x="10574" y="13349"/>
                    <a:pt x="10581" y="13324"/>
                  </a:cubicBezTo>
                  <a:cubicBezTo>
                    <a:pt x="10622" y="13175"/>
                    <a:pt x="10664" y="13026"/>
                    <a:pt x="10680" y="12876"/>
                  </a:cubicBezTo>
                  <a:lnTo>
                    <a:pt x="10689" y="12876"/>
                  </a:lnTo>
                  <a:cubicBezTo>
                    <a:pt x="10763" y="12860"/>
                    <a:pt x="10805" y="12736"/>
                    <a:pt x="10829" y="12669"/>
                  </a:cubicBezTo>
                  <a:cubicBezTo>
                    <a:pt x="10846" y="12603"/>
                    <a:pt x="10863" y="12537"/>
                    <a:pt x="10871" y="12462"/>
                  </a:cubicBezTo>
                  <a:cubicBezTo>
                    <a:pt x="10896" y="12421"/>
                    <a:pt x="10912" y="12363"/>
                    <a:pt x="10921" y="12321"/>
                  </a:cubicBezTo>
                  <a:cubicBezTo>
                    <a:pt x="10945" y="12238"/>
                    <a:pt x="10954" y="12139"/>
                    <a:pt x="10962" y="12056"/>
                  </a:cubicBezTo>
                  <a:cubicBezTo>
                    <a:pt x="10962" y="11708"/>
                    <a:pt x="10846" y="11385"/>
                    <a:pt x="10730" y="11070"/>
                  </a:cubicBezTo>
                  <a:cubicBezTo>
                    <a:pt x="10672" y="10904"/>
                    <a:pt x="10614" y="10739"/>
                    <a:pt x="10573" y="10573"/>
                  </a:cubicBezTo>
                  <a:cubicBezTo>
                    <a:pt x="10556" y="10474"/>
                    <a:pt x="10539" y="10383"/>
                    <a:pt x="10531" y="10291"/>
                  </a:cubicBezTo>
                  <a:cubicBezTo>
                    <a:pt x="10531" y="10242"/>
                    <a:pt x="10523" y="10192"/>
                    <a:pt x="10523" y="10142"/>
                  </a:cubicBezTo>
                  <a:cubicBezTo>
                    <a:pt x="10523" y="10109"/>
                    <a:pt x="10523" y="10068"/>
                    <a:pt x="10515" y="10035"/>
                  </a:cubicBezTo>
                  <a:cubicBezTo>
                    <a:pt x="10531" y="9985"/>
                    <a:pt x="10539" y="9935"/>
                    <a:pt x="10556" y="9877"/>
                  </a:cubicBezTo>
                  <a:cubicBezTo>
                    <a:pt x="10614" y="9703"/>
                    <a:pt x="10680" y="9537"/>
                    <a:pt x="10705" y="9347"/>
                  </a:cubicBezTo>
                  <a:cubicBezTo>
                    <a:pt x="10722" y="9148"/>
                    <a:pt x="10689" y="8957"/>
                    <a:pt x="10647" y="8767"/>
                  </a:cubicBezTo>
                  <a:cubicBezTo>
                    <a:pt x="10614" y="8568"/>
                    <a:pt x="10589" y="8369"/>
                    <a:pt x="10573" y="8170"/>
                  </a:cubicBezTo>
                  <a:cubicBezTo>
                    <a:pt x="10556" y="7971"/>
                    <a:pt x="10556" y="7773"/>
                    <a:pt x="10539" y="7574"/>
                  </a:cubicBezTo>
                  <a:cubicBezTo>
                    <a:pt x="10539" y="7557"/>
                    <a:pt x="10531" y="7549"/>
                    <a:pt x="10523" y="7541"/>
                  </a:cubicBezTo>
                  <a:cubicBezTo>
                    <a:pt x="10523" y="7433"/>
                    <a:pt x="10506" y="7325"/>
                    <a:pt x="10481" y="7217"/>
                  </a:cubicBezTo>
                  <a:cubicBezTo>
                    <a:pt x="10465" y="7168"/>
                    <a:pt x="10440" y="7093"/>
                    <a:pt x="10465" y="7043"/>
                  </a:cubicBezTo>
                  <a:cubicBezTo>
                    <a:pt x="10481" y="6994"/>
                    <a:pt x="10539" y="6961"/>
                    <a:pt x="10581" y="6936"/>
                  </a:cubicBezTo>
                  <a:cubicBezTo>
                    <a:pt x="10672" y="6886"/>
                    <a:pt x="10763" y="6820"/>
                    <a:pt x="10829" y="6737"/>
                  </a:cubicBezTo>
                  <a:cubicBezTo>
                    <a:pt x="10887" y="6654"/>
                    <a:pt x="10929" y="6546"/>
                    <a:pt x="10904" y="6447"/>
                  </a:cubicBezTo>
                  <a:cubicBezTo>
                    <a:pt x="10887" y="6389"/>
                    <a:pt x="10854" y="6339"/>
                    <a:pt x="10821" y="6281"/>
                  </a:cubicBezTo>
                  <a:cubicBezTo>
                    <a:pt x="10805" y="6256"/>
                    <a:pt x="10796" y="6231"/>
                    <a:pt x="10788" y="6207"/>
                  </a:cubicBezTo>
                  <a:cubicBezTo>
                    <a:pt x="10788" y="6207"/>
                    <a:pt x="10788" y="6198"/>
                    <a:pt x="10796" y="6198"/>
                  </a:cubicBezTo>
                  <a:cubicBezTo>
                    <a:pt x="10813" y="6190"/>
                    <a:pt x="10829" y="6173"/>
                    <a:pt x="10846" y="6157"/>
                  </a:cubicBezTo>
                  <a:cubicBezTo>
                    <a:pt x="10854" y="6149"/>
                    <a:pt x="10871" y="6132"/>
                    <a:pt x="10887" y="6124"/>
                  </a:cubicBezTo>
                  <a:cubicBezTo>
                    <a:pt x="10896" y="6115"/>
                    <a:pt x="10904" y="6107"/>
                    <a:pt x="10904" y="6099"/>
                  </a:cubicBezTo>
                  <a:cubicBezTo>
                    <a:pt x="10912" y="6091"/>
                    <a:pt x="10921" y="6082"/>
                    <a:pt x="10921" y="6066"/>
                  </a:cubicBezTo>
                  <a:cubicBezTo>
                    <a:pt x="10929" y="6049"/>
                    <a:pt x="10912" y="6024"/>
                    <a:pt x="10896" y="6024"/>
                  </a:cubicBezTo>
                  <a:cubicBezTo>
                    <a:pt x="10879" y="6024"/>
                    <a:pt x="10871" y="6024"/>
                    <a:pt x="10854" y="6033"/>
                  </a:cubicBezTo>
                  <a:cubicBezTo>
                    <a:pt x="10846" y="6041"/>
                    <a:pt x="10838" y="6041"/>
                    <a:pt x="10829" y="6049"/>
                  </a:cubicBezTo>
                  <a:cubicBezTo>
                    <a:pt x="10813" y="6057"/>
                    <a:pt x="10805" y="6074"/>
                    <a:pt x="10788" y="6082"/>
                  </a:cubicBezTo>
                  <a:cubicBezTo>
                    <a:pt x="10780" y="6091"/>
                    <a:pt x="10780" y="6091"/>
                    <a:pt x="10771" y="6099"/>
                  </a:cubicBezTo>
                  <a:lnTo>
                    <a:pt x="10771" y="6074"/>
                  </a:lnTo>
                  <a:lnTo>
                    <a:pt x="10780" y="6066"/>
                  </a:lnTo>
                  <a:lnTo>
                    <a:pt x="10788" y="6057"/>
                  </a:lnTo>
                  <a:cubicBezTo>
                    <a:pt x="10796" y="6049"/>
                    <a:pt x="10805" y="6041"/>
                    <a:pt x="10805" y="6033"/>
                  </a:cubicBezTo>
                  <a:cubicBezTo>
                    <a:pt x="10813" y="6024"/>
                    <a:pt x="10813" y="6016"/>
                    <a:pt x="10805" y="6008"/>
                  </a:cubicBezTo>
                  <a:cubicBezTo>
                    <a:pt x="10805" y="5999"/>
                    <a:pt x="10796" y="5999"/>
                    <a:pt x="10788" y="5999"/>
                  </a:cubicBezTo>
                  <a:cubicBezTo>
                    <a:pt x="10784" y="5999"/>
                    <a:pt x="10782" y="5999"/>
                    <a:pt x="10781" y="6000"/>
                  </a:cubicBezTo>
                  <a:lnTo>
                    <a:pt x="10781" y="6000"/>
                  </a:lnTo>
                  <a:cubicBezTo>
                    <a:pt x="10798" y="5912"/>
                    <a:pt x="10830" y="5823"/>
                    <a:pt x="10846" y="5743"/>
                  </a:cubicBezTo>
                  <a:cubicBezTo>
                    <a:pt x="10887" y="5610"/>
                    <a:pt x="10921" y="5486"/>
                    <a:pt x="10945" y="5353"/>
                  </a:cubicBezTo>
                  <a:cubicBezTo>
                    <a:pt x="11070" y="4823"/>
                    <a:pt x="11119" y="4284"/>
                    <a:pt x="11144" y="3738"/>
                  </a:cubicBezTo>
                  <a:cubicBezTo>
                    <a:pt x="11177" y="3199"/>
                    <a:pt x="11186" y="2652"/>
                    <a:pt x="11219" y="2105"/>
                  </a:cubicBezTo>
                  <a:cubicBezTo>
                    <a:pt x="11252" y="1608"/>
                    <a:pt x="11343" y="1094"/>
                    <a:pt x="11277" y="589"/>
                  </a:cubicBezTo>
                  <a:cubicBezTo>
                    <a:pt x="11260" y="473"/>
                    <a:pt x="11227" y="349"/>
                    <a:pt x="11194" y="241"/>
                  </a:cubicBezTo>
                  <a:cubicBezTo>
                    <a:pt x="11169" y="183"/>
                    <a:pt x="11153" y="125"/>
                    <a:pt x="11119" y="67"/>
                  </a:cubicBezTo>
                  <a:cubicBezTo>
                    <a:pt x="11111" y="34"/>
                    <a:pt x="11095" y="9"/>
                    <a:pt x="11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2526975" y="1525175"/>
              <a:ext cx="12000" cy="21175"/>
            </a:xfrm>
            <a:custGeom>
              <a:rect b="b" l="l" r="r" t="t"/>
              <a:pathLst>
                <a:path extrusionOk="0" h="847" w="480">
                  <a:moveTo>
                    <a:pt x="42" y="1"/>
                  </a:moveTo>
                  <a:lnTo>
                    <a:pt x="42" y="9"/>
                  </a:lnTo>
                  <a:cubicBezTo>
                    <a:pt x="39" y="8"/>
                    <a:pt x="36" y="7"/>
                    <a:pt x="32" y="7"/>
                  </a:cubicBezTo>
                  <a:cubicBezTo>
                    <a:pt x="17" y="7"/>
                    <a:pt x="1" y="20"/>
                    <a:pt x="1" y="34"/>
                  </a:cubicBezTo>
                  <a:cubicBezTo>
                    <a:pt x="1" y="109"/>
                    <a:pt x="75" y="183"/>
                    <a:pt x="108" y="241"/>
                  </a:cubicBezTo>
                  <a:cubicBezTo>
                    <a:pt x="158" y="307"/>
                    <a:pt x="191" y="374"/>
                    <a:pt x="233" y="440"/>
                  </a:cubicBezTo>
                  <a:cubicBezTo>
                    <a:pt x="291" y="573"/>
                    <a:pt x="324" y="722"/>
                    <a:pt x="423" y="838"/>
                  </a:cubicBezTo>
                  <a:cubicBezTo>
                    <a:pt x="429" y="844"/>
                    <a:pt x="436" y="846"/>
                    <a:pt x="442" y="846"/>
                  </a:cubicBezTo>
                  <a:cubicBezTo>
                    <a:pt x="462" y="846"/>
                    <a:pt x="479" y="821"/>
                    <a:pt x="473" y="796"/>
                  </a:cubicBezTo>
                  <a:cubicBezTo>
                    <a:pt x="432" y="730"/>
                    <a:pt x="415" y="655"/>
                    <a:pt x="390" y="581"/>
                  </a:cubicBezTo>
                  <a:cubicBezTo>
                    <a:pt x="374" y="515"/>
                    <a:pt x="349" y="440"/>
                    <a:pt x="316" y="374"/>
                  </a:cubicBezTo>
                  <a:cubicBezTo>
                    <a:pt x="274" y="299"/>
                    <a:pt x="233" y="233"/>
                    <a:pt x="191" y="167"/>
                  </a:cubicBezTo>
                  <a:cubicBezTo>
                    <a:pt x="158" y="109"/>
                    <a:pt x="108" y="26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2521650" y="1517025"/>
              <a:ext cx="4000" cy="6150"/>
            </a:xfrm>
            <a:custGeom>
              <a:rect b="b" l="l" r="r" t="t"/>
              <a:pathLst>
                <a:path extrusionOk="0" h="246" w="160">
                  <a:moveTo>
                    <a:pt x="19" y="0"/>
                  </a:moveTo>
                  <a:cubicBezTo>
                    <a:pt x="8" y="0"/>
                    <a:pt x="0" y="8"/>
                    <a:pt x="7" y="20"/>
                  </a:cubicBezTo>
                  <a:cubicBezTo>
                    <a:pt x="7" y="45"/>
                    <a:pt x="15" y="62"/>
                    <a:pt x="23" y="78"/>
                  </a:cubicBezTo>
                  <a:cubicBezTo>
                    <a:pt x="31" y="95"/>
                    <a:pt x="48" y="111"/>
                    <a:pt x="56" y="128"/>
                  </a:cubicBezTo>
                  <a:cubicBezTo>
                    <a:pt x="73" y="169"/>
                    <a:pt x="89" y="203"/>
                    <a:pt x="114" y="236"/>
                  </a:cubicBezTo>
                  <a:cubicBezTo>
                    <a:pt x="117" y="243"/>
                    <a:pt x="122" y="246"/>
                    <a:pt x="128" y="246"/>
                  </a:cubicBezTo>
                  <a:cubicBezTo>
                    <a:pt x="142" y="246"/>
                    <a:pt x="159" y="228"/>
                    <a:pt x="147" y="211"/>
                  </a:cubicBezTo>
                  <a:cubicBezTo>
                    <a:pt x="131" y="178"/>
                    <a:pt x="114" y="145"/>
                    <a:pt x="89" y="111"/>
                  </a:cubicBezTo>
                  <a:cubicBezTo>
                    <a:pt x="81" y="87"/>
                    <a:pt x="73" y="70"/>
                    <a:pt x="65" y="53"/>
                  </a:cubicBezTo>
                  <a:cubicBezTo>
                    <a:pt x="56" y="37"/>
                    <a:pt x="48" y="20"/>
                    <a:pt x="31" y="4"/>
                  </a:cubicBezTo>
                  <a:cubicBezTo>
                    <a:pt x="27" y="1"/>
                    <a:pt x="23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2467525" y="1466725"/>
              <a:ext cx="4500" cy="32925"/>
            </a:xfrm>
            <a:custGeom>
              <a:rect b="b" l="l" r="r" t="t"/>
              <a:pathLst>
                <a:path extrusionOk="0" h="1317" w="180">
                  <a:moveTo>
                    <a:pt x="145" y="1"/>
                  </a:moveTo>
                  <a:cubicBezTo>
                    <a:pt x="134" y="1"/>
                    <a:pt x="123" y="6"/>
                    <a:pt x="117" y="19"/>
                  </a:cubicBezTo>
                  <a:cubicBezTo>
                    <a:pt x="42" y="218"/>
                    <a:pt x="9" y="433"/>
                    <a:pt x="1" y="649"/>
                  </a:cubicBezTo>
                  <a:cubicBezTo>
                    <a:pt x="1" y="765"/>
                    <a:pt x="1" y="872"/>
                    <a:pt x="9" y="980"/>
                  </a:cubicBezTo>
                  <a:cubicBezTo>
                    <a:pt x="17" y="1088"/>
                    <a:pt x="26" y="1195"/>
                    <a:pt x="50" y="1295"/>
                  </a:cubicBezTo>
                  <a:cubicBezTo>
                    <a:pt x="54" y="1310"/>
                    <a:pt x="64" y="1317"/>
                    <a:pt x="73" y="1317"/>
                  </a:cubicBezTo>
                  <a:cubicBezTo>
                    <a:pt x="84" y="1317"/>
                    <a:pt x="96" y="1308"/>
                    <a:pt x="100" y="1295"/>
                  </a:cubicBezTo>
                  <a:cubicBezTo>
                    <a:pt x="108" y="1187"/>
                    <a:pt x="100" y="1079"/>
                    <a:pt x="100" y="972"/>
                  </a:cubicBezTo>
                  <a:cubicBezTo>
                    <a:pt x="100" y="864"/>
                    <a:pt x="100" y="765"/>
                    <a:pt x="100" y="657"/>
                  </a:cubicBezTo>
                  <a:cubicBezTo>
                    <a:pt x="100" y="450"/>
                    <a:pt x="125" y="243"/>
                    <a:pt x="175" y="35"/>
                  </a:cubicBezTo>
                  <a:cubicBezTo>
                    <a:pt x="180" y="15"/>
                    <a:pt x="163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2470225" y="1515850"/>
              <a:ext cx="1275" cy="4425"/>
            </a:xfrm>
            <a:custGeom>
              <a:rect b="b" l="l" r="r" t="t"/>
              <a:pathLst>
                <a:path extrusionOk="0" h="177" w="51">
                  <a:moveTo>
                    <a:pt x="34" y="1"/>
                  </a:moveTo>
                  <a:cubicBezTo>
                    <a:pt x="25" y="1"/>
                    <a:pt x="17" y="9"/>
                    <a:pt x="17" y="18"/>
                  </a:cubicBezTo>
                  <a:lnTo>
                    <a:pt x="9" y="18"/>
                  </a:lnTo>
                  <a:cubicBezTo>
                    <a:pt x="9" y="42"/>
                    <a:pt x="9" y="67"/>
                    <a:pt x="9" y="92"/>
                  </a:cubicBezTo>
                  <a:cubicBezTo>
                    <a:pt x="9" y="109"/>
                    <a:pt x="9" y="117"/>
                    <a:pt x="9" y="134"/>
                  </a:cubicBezTo>
                  <a:cubicBezTo>
                    <a:pt x="0" y="142"/>
                    <a:pt x="9" y="158"/>
                    <a:pt x="9" y="167"/>
                  </a:cubicBezTo>
                  <a:cubicBezTo>
                    <a:pt x="9" y="171"/>
                    <a:pt x="14" y="176"/>
                    <a:pt x="19" y="176"/>
                  </a:cubicBezTo>
                  <a:cubicBezTo>
                    <a:pt x="22" y="176"/>
                    <a:pt x="25" y="174"/>
                    <a:pt x="25" y="167"/>
                  </a:cubicBezTo>
                  <a:cubicBezTo>
                    <a:pt x="34" y="158"/>
                    <a:pt x="34" y="150"/>
                    <a:pt x="34" y="134"/>
                  </a:cubicBezTo>
                  <a:lnTo>
                    <a:pt x="42" y="100"/>
                  </a:lnTo>
                  <a:cubicBezTo>
                    <a:pt x="50" y="67"/>
                    <a:pt x="50" y="42"/>
                    <a:pt x="50" y="18"/>
                  </a:cubicBezTo>
                  <a:cubicBezTo>
                    <a:pt x="50" y="9"/>
                    <a:pt x="42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2479500" y="1576500"/>
              <a:ext cx="8350" cy="23550"/>
            </a:xfrm>
            <a:custGeom>
              <a:rect b="b" l="l" r="r" t="t"/>
              <a:pathLst>
                <a:path extrusionOk="0" h="942" w="334">
                  <a:moveTo>
                    <a:pt x="66" y="0"/>
                  </a:moveTo>
                  <a:cubicBezTo>
                    <a:pt x="31" y="0"/>
                    <a:pt x="1" y="43"/>
                    <a:pt x="19" y="85"/>
                  </a:cubicBezTo>
                  <a:cubicBezTo>
                    <a:pt x="52" y="152"/>
                    <a:pt x="93" y="210"/>
                    <a:pt x="118" y="276"/>
                  </a:cubicBezTo>
                  <a:cubicBezTo>
                    <a:pt x="143" y="342"/>
                    <a:pt x="168" y="409"/>
                    <a:pt x="185" y="483"/>
                  </a:cubicBezTo>
                  <a:cubicBezTo>
                    <a:pt x="218" y="624"/>
                    <a:pt x="226" y="773"/>
                    <a:pt x="267" y="914"/>
                  </a:cubicBezTo>
                  <a:cubicBezTo>
                    <a:pt x="271" y="933"/>
                    <a:pt x="283" y="941"/>
                    <a:pt x="296" y="941"/>
                  </a:cubicBezTo>
                  <a:cubicBezTo>
                    <a:pt x="310" y="941"/>
                    <a:pt x="325" y="928"/>
                    <a:pt x="325" y="906"/>
                  </a:cubicBezTo>
                  <a:cubicBezTo>
                    <a:pt x="334" y="748"/>
                    <a:pt x="309" y="599"/>
                    <a:pt x="276" y="442"/>
                  </a:cubicBezTo>
                  <a:cubicBezTo>
                    <a:pt x="259" y="367"/>
                    <a:pt x="243" y="293"/>
                    <a:pt x="209" y="218"/>
                  </a:cubicBezTo>
                  <a:cubicBezTo>
                    <a:pt x="185" y="152"/>
                    <a:pt x="151" y="77"/>
                    <a:pt x="102" y="19"/>
                  </a:cubicBezTo>
                  <a:cubicBezTo>
                    <a:pt x="91" y="6"/>
                    <a:pt x="78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2487200" y="1575300"/>
              <a:ext cx="3550" cy="5825"/>
            </a:xfrm>
            <a:custGeom>
              <a:rect b="b" l="l" r="r" t="t"/>
              <a:pathLst>
                <a:path extrusionOk="0" h="233" w="142">
                  <a:moveTo>
                    <a:pt x="21" y="1"/>
                  </a:moveTo>
                  <a:cubicBezTo>
                    <a:pt x="11" y="1"/>
                    <a:pt x="1" y="10"/>
                    <a:pt x="1" y="26"/>
                  </a:cubicBezTo>
                  <a:cubicBezTo>
                    <a:pt x="1" y="34"/>
                    <a:pt x="1" y="42"/>
                    <a:pt x="9" y="51"/>
                  </a:cubicBezTo>
                  <a:cubicBezTo>
                    <a:pt x="9" y="59"/>
                    <a:pt x="9" y="67"/>
                    <a:pt x="17" y="75"/>
                  </a:cubicBezTo>
                  <a:cubicBezTo>
                    <a:pt x="26" y="92"/>
                    <a:pt x="26" y="109"/>
                    <a:pt x="34" y="125"/>
                  </a:cubicBezTo>
                  <a:cubicBezTo>
                    <a:pt x="51" y="150"/>
                    <a:pt x="59" y="183"/>
                    <a:pt x="75" y="216"/>
                  </a:cubicBezTo>
                  <a:cubicBezTo>
                    <a:pt x="84" y="233"/>
                    <a:pt x="109" y="233"/>
                    <a:pt x="117" y="233"/>
                  </a:cubicBezTo>
                  <a:cubicBezTo>
                    <a:pt x="133" y="216"/>
                    <a:pt x="142" y="200"/>
                    <a:pt x="133" y="183"/>
                  </a:cubicBezTo>
                  <a:cubicBezTo>
                    <a:pt x="117" y="150"/>
                    <a:pt x="100" y="125"/>
                    <a:pt x="92" y="92"/>
                  </a:cubicBezTo>
                  <a:cubicBezTo>
                    <a:pt x="84" y="75"/>
                    <a:pt x="75" y="59"/>
                    <a:pt x="67" y="51"/>
                  </a:cubicBezTo>
                  <a:cubicBezTo>
                    <a:pt x="59" y="34"/>
                    <a:pt x="51" y="17"/>
                    <a:pt x="34" y="9"/>
                  </a:cubicBezTo>
                  <a:cubicBezTo>
                    <a:pt x="31" y="3"/>
                    <a:pt x="26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2476225" y="1569300"/>
              <a:ext cx="1700" cy="1275"/>
            </a:xfrm>
            <a:custGeom>
              <a:rect b="b" l="l" r="r" t="t"/>
              <a:pathLst>
                <a:path extrusionOk="0" h="51" w="68">
                  <a:moveTo>
                    <a:pt x="34" y="1"/>
                  </a:moveTo>
                  <a:cubicBezTo>
                    <a:pt x="1" y="1"/>
                    <a:pt x="1" y="50"/>
                    <a:pt x="34" y="50"/>
                  </a:cubicBezTo>
                  <a:cubicBezTo>
                    <a:pt x="67" y="50"/>
                    <a:pt x="67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2604875" y="1614150"/>
              <a:ext cx="12650" cy="20375"/>
            </a:xfrm>
            <a:custGeom>
              <a:rect b="b" l="l" r="r" t="t"/>
              <a:pathLst>
                <a:path extrusionOk="0" h="815" w="506">
                  <a:moveTo>
                    <a:pt x="297" y="1"/>
                  </a:moveTo>
                  <a:cubicBezTo>
                    <a:pt x="248" y="1"/>
                    <a:pt x="201" y="22"/>
                    <a:pt x="166" y="63"/>
                  </a:cubicBezTo>
                  <a:lnTo>
                    <a:pt x="166" y="71"/>
                  </a:lnTo>
                  <a:lnTo>
                    <a:pt x="149" y="71"/>
                  </a:lnTo>
                  <a:cubicBezTo>
                    <a:pt x="133" y="79"/>
                    <a:pt x="124" y="87"/>
                    <a:pt x="116" y="96"/>
                  </a:cubicBezTo>
                  <a:cubicBezTo>
                    <a:pt x="66" y="112"/>
                    <a:pt x="41" y="179"/>
                    <a:pt x="33" y="237"/>
                  </a:cubicBezTo>
                  <a:lnTo>
                    <a:pt x="33" y="253"/>
                  </a:lnTo>
                  <a:cubicBezTo>
                    <a:pt x="17" y="319"/>
                    <a:pt x="0" y="386"/>
                    <a:pt x="8" y="460"/>
                  </a:cubicBezTo>
                  <a:cubicBezTo>
                    <a:pt x="8" y="551"/>
                    <a:pt x="25" y="643"/>
                    <a:pt x="83" y="709"/>
                  </a:cubicBezTo>
                  <a:cubicBezTo>
                    <a:pt x="91" y="717"/>
                    <a:pt x="99" y="725"/>
                    <a:pt x="108" y="734"/>
                  </a:cubicBezTo>
                  <a:cubicBezTo>
                    <a:pt x="157" y="783"/>
                    <a:pt x="221" y="815"/>
                    <a:pt x="284" y="815"/>
                  </a:cubicBezTo>
                  <a:cubicBezTo>
                    <a:pt x="327" y="815"/>
                    <a:pt x="369" y="800"/>
                    <a:pt x="406" y="767"/>
                  </a:cubicBezTo>
                  <a:cubicBezTo>
                    <a:pt x="497" y="684"/>
                    <a:pt x="505" y="551"/>
                    <a:pt x="489" y="427"/>
                  </a:cubicBezTo>
                  <a:cubicBezTo>
                    <a:pt x="497" y="369"/>
                    <a:pt x="497" y="319"/>
                    <a:pt x="497" y="261"/>
                  </a:cubicBezTo>
                  <a:cubicBezTo>
                    <a:pt x="489" y="179"/>
                    <a:pt x="456" y="87"/>
                    <a:pt x="389" y="29"/>
                  </a:cubicBezTo>
                  <a:cubicBezTo>
                    <a:pt x="360" y="10"/>
                    <a:pt x="328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2493425" y="1665200"/>
              <a:ext cx="2925" cy="4800"/>
            </a:xfrm>
            <a:custGeom>
              <a:rect b="b" l="l" r="r" t="t"/>
              <a:pathLst>
                <a:path extrusionOk="0" h="192" w="117">
                  <a:moveTo>
                    <a:pt x="75" y="1"/>
                  </a:moveTo>
                  <a:lnTo>
                    <a:pt x="67" y="9"/>
                  </a:lnTo>
                  <a:cubicBezTo>
                    <a:pt x="58" y="9"/>
                    <a:pt x="50" y="26"/>
                    <a:pt x="42" y="42"/>
                  </a:cubicBezTo>
                  <a:cubicBezTo>
                    <a:pt x="34" y="59"/>
                    <a:pt x="34" y="67"/>
                    <a:pt x="25" y="84"/>
                  </a:cubicBezTo>
                  <a:cubicBezTo>
                    <a:pt x="17" y="109"/>
                    <a:pt x="9" y="125"/>
                    <a:pt x="0" y="150"/>
                  </a:cubicBezTo>
                  <a:cubicBezTo>
                    <a:pt x="0" y="167"/>
                    <a:pt x="9" y="183"/>
                    <a:pt x="17" y="191"/>
                  </a:cubicBezTo>
                  <a:cubicBezTo>
                    <a:pt x="34" y="191"/>
                    <a:pt x="50" y="191"/>
                    <a:pt x="58" y="175"/>
                  </a:cubicBezTo>
                  <a:cubicBezTo>
                    <a:pt x="67" y="150"/>
                    <a:pt x="83" y="133"/>
                    <a:pt x="92" y="109"/>
                  </a:cubicBezTo>
                  <a:cubicBezTo>
                    <a:pt x="92" y="100"/>
                    <a:pt x="100" y="92"/>
                    <a:pt x="108" y="75"/>
                  </a:cubicBezTo>
                  <a:cubicBezTo>
                    <a:pt x="108" y="67"/>
                    <a:pt x="116" y="67"/>
                    <a:pt x="116" y="59"/>
                  </a:cubicBezTo>
                  <a:lnTo>
                    <a:pt x="116" y="51"/>
                  </a:lnTo>
                  <a:cubicBezTo>
                    <a:pt x="116" y="42"/>
                    <a:pt x="116" y="34"/>
                    <a:pt x="116" y="26"/>
                  </a:cubicBezTo>
                  <a:lnTo>
                    <a:pt x="108" y="17"/>
                  </a:lnTo>
                  <a:cubicBezTo>
                    <a:pt x="108" y="9"/>
                    <a:pt x="100" y="9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2500475" y="1665200"/>
              <a:ext cx="1675" cy="1475"/>
            </a:xfrm>
            <a:custGeom>
              <a:rect b="b" l="l" r="r" t="t"/>
              <a:pathLst>
                <a:path extrusionOk="0" h="59" w="67">
                  <a:moveTo>
                    <a:pt x="33" y="1"/>
                  </a:moveTo>
                  <a:cubicBezTo>
                    <a:pt x="0" y="1"/>
                    <a:pt x="0" y="59"/>
                    <a:pt x="33" y="59"/>
                  </a:cubicBezTo>
                  <a:cubicBezTo>
                    <a:pt x="66" y="59"/>
                    <a:pt x="66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2603200" y="1597200"/>
              <a:ext cx="34075" cy="20375"/>
            </a:xfrm>
            <a:custGeom>
              <a:rect b="b" l="l" r="r" t="t"/>
              <a:pathLst>
                <a:path extrusionOk="0" h="815" w="1363">
                  <a:moveTo>
                    <a:pt x="63" y="0"/>
                  </a:moveTo>
                  <a:cubicBezTo>
                    <a:pt x="48" y="0"/>
                    <a:pt x="36" y="3"/>
                    <a:pt x="26" y="11"/>
                  </a:cubicBezTo>
                  <a:cubicBezTo>
                    <a:pt x="9" y="20"/>
                    <a:pt x="1" y="36"/>
                    <a:pt x="9" y="53"/>
                  </a:cubicBezTo>
                  <a:cubicBezTo>
                    <a:pt x="26" y="111"/>
                    <a:pt x="117" y="127"/>
                    <a:pt x="166" y="144"/>
                  </a:cubicBezTo>
                  <a:cubicBezTo>
                    <a:pt x="216" y="169"/>
                    <a:pt x="274" y="194"/>
                    <a:pt x="332" y="219"/>
                  </a:cubicBezTo>
                  <a:cubicBezTo>
                    <a:pt x="440" y="268"/>
                    <a:pt x="556" y="326"/>
                    <a:pt x="664" y="384"/>
                  </a:cubicBezTo>
                  <a:cubicBezTo>
                    <a:pt x="771" y="451"/>
                    <a:pt x="879" y="517"/>
                    <a:pt x="987" y="583"/>
                  </a:cubicBezTo>
                  <a:cubicBezTo>
                    <a:pt x="1086" y="658"/>
                    <a:pt x="1194" y="724"/>
                    <a:pt x="1293" y="807"/>
                  </a:cubicBezTo>
                  <a:cubicBezTo>
                    <a:pt x="1300" y="812"/>
                    <a:pt x="1308" y="815"/>
                    <a:pt x="1315" y="815"/>
                  </a:cubicBezTo>
                  <a:cubicBezTo>
                    <a:pt x="1341" y="815"/>
                    <a:pt x="1362" y="785"/>
                    <a:pt x="1343" y="765"/>
                  </a:cubicBezTo>
                  <a:cubicBezTo>
                    <a:pt x="1244" y="674"/>
                    <a:pt x="1152" y="583"/>
                    <a:pt x="1045" y="500"/>
                  </a:cubicBezTo>
                  <a:cubicBezTo>
                    <a:pt x="945" y="426"/>
                    <a:pt x="838" y="351"/>
                    <a:pt x="722" y="293"/>
                  </a:cubicBezTo>
                  <a:cubicBezTo>
                    <a:pt x="614" y="227"/>
                    <a:pt x="498" y="169"/>
                    <a:pt x="382" y="119"/>
                  </a:cubicBezTo>
                  <a:cubicBezTo>
                    <a:pt x="324" y="94"/>
                    <a:pt x="266" y="61"/>
                    <a:pt x="200" y="45"/>
                  </a:cubicBezTo>
                  <a:cubicBezTo>
                    <a:pt x="168" y="32"/>
                    <a:pt x="108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2616250" y="1597275"/>
              <a:ext cx="8825" cy="6100"/>
            </a:xfrm>
            <a:custGeom>
              <a:rect b="b" l="l" r="r" t="t"/>
              <a:pathLst>
                <a:path extrusionOk="0" h="244" w="353">
                  <a:moveTo>
                    <a:pt x="34" y="0"/>
                  </a:moveTo>
                  <a:cubicBezTo>
                    <a:pt x="17" y="0"/>
                    <a:pt x="1" y="17"/>
                    <a:pt x="9" y="25"/>
                  </a:cubicBezTo>
                  <a:cubicBezTo>
                    <a:pt x="26" y="58"/>
                    <a:pt x="50" y="66"/>
                    <a:pt x="75" y="91"/>
                  </a:cubicBezTo>
                  <a:cubicBezTo>
                    <a:pt x="100" y="108"/>
                    <a:pt x="125" y="124"/>
                    <a:pt x="150" y="141"/>
                  </a:cubicBezTo>
                  <a:cubicBezTo>
                    <a:pt x="200" y="174"/>
                    <a:pt x="249" y="207"/>
                    <a:pt x="299" y="240"/>
                  </a:cubicBezTo>
                  <a:cubicBezTo>
                    <a:pt x="302" y="243"/>
                    <a:pt x="306" y="244"/>
                    <a:pt x="310" y="244"/>
                  </a:cubicBezTo>
                  <a:cubicBezTo>
                    <a:pt x="332" y="244"/>
                    <a:pt x="352" y="205"/>
                    <a:pt x="324" y="191"/>
                  </a:cubicBezTo>
                  <a:cubicBezTo>
                    <a:pt x="274" y="158"/>
                    <a:pt x="233" y="116"/>
                    <a:pt x="183" y="83"/>
                  </a:cubicBezTo>
                  <a:cubicBezTo>
                    <a:pt x="158" y="66"/>
                    <a:pt x="133" y="50"/>
                    <a:pt x="108" y="42"/>
                  </a:cubicBezTo>
                  <a:cubicBezTo>
                    <a:pt x="84" y="25"/>
                    <a:pt x="59" y="8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2586425" y="1597050"/>
              <a:ext cx="5625" cy="3000"/>
            </a:xfrm>
            <a:custGeom>
              <a:rect b="b" l="l" r="r" t="t"/>
              <a:pathLst>
                <a:path extrusionOk="0" h="120" w="225">
                  <a:moveTo>
                    <a:pt x="199" y="1"/>
                  </a:moveTo>
                  <a:cubicBezTo>
                    <a:pt x="166" y="1"/>
                    <a:pt x="125" y="1"/>
                    <a:pt x="92" y="17"/>
                  </a:cubicBezTo>
                  <a:cubicBezTo>
                    <a:pt x="75" y="17"/>
                    <a:pt x="59" y="26"/>
                    <a:pt x="42" y="42"/>
                  </a:cubicBezTo>
                  <a:lnTo>
                    <a:pt x="42" y="34"/>
                  </a:lnTo>
                  <a:cubicBezTo>
                    <a:pt x="25" y="51"/>
                    <a:pt x="1" y="67"/>
                    <a:pt x="1" y="92"/>
                  </a:cubicBezTo>
                  <a:cubicBezTo>
                    <a:pt x="9" y="100"/>
                    <a:pt x="9" y="109"/>
                    <a:pt x="25" y="117"/>
                  </a:cubicBezTo>
                  <a:cubicBezTo>
                    <a:pt x="29" y="118"/>
                    <a:pt x="32" y="119"/>
                    <a:pt x="35" y="119"/>
                  </a:cubicBezTo>
                  <a:cubicBezTo>
                    <a:pt x="48" y="119"/>
                    <a:pt x="62" y="106"/>
                    <a:pt x="75" y="92"/>
                  </a:cubicBezTo>
                  <a:cubicBezTo>
                    <a:pt x="92" y="84"/>
                    <a:pt x="100" y="75"/>
                    <a:pt x="117" y="67"/>
                  </a:cubicBezTo>
                  <a:lnTo>
                    <a:pt x="125" y="67"/>
                  </a:lnTo>
                  <a:lnTo>
                    <a:pt x="133" y="59"/>
                  </a:lnTo>
                  <a:cubicBezTo>
                    <a:pt x="141" y="59"/>
                    <a:pt x="150" y="59"/>
                    <a:pt x="158" y="51"/>
                  </a:cubicBezTo>
                  <a:cubicBezTo>
                    <a:pt x="166" y="51"/>
                    <a:pt x="183" y="42"/>
                    <a:pt x="199" y="42"/>
                  </a:cubicBezTo>
                  <a:cubicBezTo>
                    <a:pt x="208" y="42"/>
                    <a:pt x="224" y="34"/>
                    <a:pt x="224" y="26"/>
                  </a:cubicBezTo>
                  <a:cubicBezTo>
                    <a:pt x="224" y="9"/>
                    <a:pt x="208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2571525" y="1596575"/>
              <a:ext cx="4650" cy="10650"/>
            </a:xfrm>
            <a:custGeom>
              <a:rect b="b" l="l" r="r" t="t"/>
              <a:pathLst>
                <a:path extrusionOk="0" h="426" w="186">
                  <a:moveTo>
                    <a:pt x="145" y="1"/>
                  </a:moveTo>
                  <a:cubicBezTo>
                    <a:pt x="135" y="1"/>
                    <a:pt x="124" y="6"/>
                    <a:pt x="116" y="20"/>
                  </a:cubicBezTo>
                  <a:cubicBezTo>
                    <a:pt x="83" y="78"/>
                    <a:pt x="50" y="144"/>
                    <a:pt x="25" y="210"/>
                  </a:cubicBezTo>
                  <a:cubicBezTo>
                    <a:pt x="17" y="244"/>
                    <a:pt x="8" y="285"/>
                    <a:pt x="0" y="318"/>
                  </a:cubicBezTo>
                  <a:cubicBezTo>
                    <a:pt x="0" y="351"/>
                    <a:pt x="0" y="401"/>
                    <a:pt x="33" y="426"/>
                  </a:cubicBezTo>
                  <a:cubicBezTo>
                    <a:pt x="50" y="426"/>
                    <a:pt x="66" y="426"/>
                    <a:pt x="75" y="418"/>
                  </a:cubicBezTo>
                  <a:cubicBezTo>
                    <a:pt x="99" y="393"/>
                    <a:pt x="91" y="351"/>
                    <a:pt x="91" y="318"/>
                  </a:cubicBezTo>
                  <a:cubicBezTo>
                    <a:pt x="91" y="285"/>
                    <a:pt x="99" y="260"/>
                    <a:pt x="108" y="235"/>
                  </a:cubicBezTo>
                  <a:cubicBezTo>
                    <a:pt x="124" y="169"/>
                    <a:pt x="149" y="111"/>
                    <a:pt x="174" y="53"/>
                  </a:cubicBezTo>
                  <a:cubicBezTo>
                    <a:pt x="185" y="25"/>
                    <a:pt x="166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2569225" y="1594575"/>
              <a:ext cx="1900" cy="11300"/>
            </a:xfrm>
            <a:custGeom>
              <a:rect b="b" l="l" r="r" t="t"/>
              <a:pathLst>
                <a:path extrusionOk="0" h="452" w="76">
                  <a:moveTo>
                    <a:pt x="46" y="0"/>
                  </a:moveTo>
                  <a:cubicBezTo>
                    <a:pt x="32" y="0"/>
                    <a:pt x="17" y="9"/>
                    <a:pt x="17" y="25"/>
                  </a:cubicBezTo>
                  <a:cubicBezTo>
                    <a:pt x="9" y="100"/>
                    <a:pt x="9" y="166"/>
                    <a:pt x="9" y="232"/>
                  </a:cubicBezTo>
                  <a:cubicBezTo>
                    <a:pt x="1" y="274"/>
                    <a:pt x="1" y="307"/>
                    <a:pt x="1" y="340"/>
                  </a:cubicBezTo>
                  <a:cubicBezTo>
                    <a:pt x="1" y="373"/>
                    <a:pt x="1" y="415"/>
                    <a:pt x="17" y="440"/>
                  </a:cubicBezTo>
                  <a:cubicBezTo>
                    <a:pt x="22" y="448"/>
                    <a:pt x="28" y="452"/>
                    <a:pt x="34" y="452"/>
                  </a:cubicBezTo>
                  <a:cubicBezTo>
                    <a:pt x="40" y="452"/>
                    <a:pt x="46" y="448"/>
                    <a:pt x="51" y="440"/>
                  </a:cubicBezTo>
                  <a:cubicBezTo>
                    <a:pt x="67" y="406"/>
                    <a:pt x="67" y="373"/>
                    <a:pt x="67" y="340"/>
                  </a:cubicBezTo>
                  <a:lnTo>
                    <a:pt x="67" y="232"/>
                  </a:lnTo>
                  <a:cubicBezTo>
                    <a:pt x="67" y="166"/>
                    <a:pt x="67" y="92"/>
                    <a:pt x="75" y="25"/>
                  </a:cubicBezTo>
                  <a:cubicBezTo>
                    <a:pt x="75" y="9"/>
                    <a:pt x="61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2506275" y="1596200"/>
              <a:ext cx="26000" cy="18125"/>
            </a:xfrm>
            <a:custGeom>
              <a:rect b="b" l="l" r="r" t="t"/>
              <a:pathLst>
                <a:path extrusionOk="0" h="725" w="1040">
                  <a:moveTo>
                    <a:pt x="739" y="0"/>
                  </a:moveTo>
                  <a:cubicBezTo>
                    <a:pt x="733" y="0"/>
                    <a:pt x="727" y="1"/>
                    <a:pt x="721" y="2"/>
                  </a:cubicBezTo>
                  <a:cubicBezTo>
                    <a:pt x="663" y="10"/>
                    <a:pt x="613" y="51"/>
                    <a:pt x="572" y="85"/>
                  </a:cubicBezTo>
                  <a:cubicBezTo>
                    <a:pt x="530" y="118"/>
                    <a:pt x="481" y="143"/>
                    <a:pt x="439" y="176"/>
                  </a:cubicBezTo>
                  <a:cubicBezTo>
                    <a:pt x="348" y="250"/>
                    <a:pt x="257" y="325"/>
                    <a:pt x="182" y="408"/>
                  </a:cubicBezTo>
                  <a:cubicBezTo>
                    <a:pt x="141" y="449"/>
                    <a:pt x="108" y="491"/>
                    <a:pt x="75" y="532"/>
                  </a:cubicBezTo>
                  <a:cubicBezTo>
                    <a:pt x="50" y="573"/>
                    <a:pt x="0" y="631"/>
                    <a:pt x="8" y="689"/>
                  </a:cubicBezTo>
                  <a:cubicBezTo>
                    <a:pt x="8" y="710"/>
                    <a:pt x="25" y="725"/>
                    <a:pt x="45" y="725"/>
                  </a:cubicBezTo>
                  <a:cubicBezTo>
                    <a:pt x="49" y="725"/>
                    <a:pt x="54" y="724"/>
                    <a:pt x="58" y="723"/>
                  </a:cubicBezTo>
                  <a:cubicBezTo>
                    <a:pt x="100" y="698"/>
                    <a:pt x="133" y="640"/>
                    <a:pt x="158" y="607"/>
                  </a:cubicBezTo>
                  <a:cubicBezTo>
                    <a:pt x="182" y="573"/>
                    <a:pt x="216" y="532"/>
                    <a:pt x="249" y="499"/>
                  </a:cubicBezTo>
                  <a:cubicBezTo>
                    <a:pt x="315" y="424"/>
                    <a:pt x="390" y="358"/>
                    <a:pt x="472" y="292"/>
                  </a:cubicBezTo>
                  <a:cubicBezTo>
                    <a:pt x="547" y="234"/>
                    <a:pt x="622" y="167"/>
                    <a:pt x="704" y="118"/>
                  </a:cubicBezTo>
                  <a:cubicBezTo>
                    <a:pt x="720" y="107"/>
                    <a:pt x="735" y="104"/>
                    <a:pt x="750" y="104"/>
                  </a:cubicBezTo>
                  <a:cubicBezTo>
                    <a:pt x="784" y="104"/>
                    <a:pt x="817" y="123"/>
                    <a:pt x="845" y="134"/>
                  </a:cubicBezTo>
                  <a:cubicBezTo>
                    <a:pt x="895" y="159"/>
                    <a:pt x="936" y="184"/>
                    <a:pt x="978" y="217"/>
                  </a:cubicBezTo>
                  <a:cubicBezTo>
                    <a:pt x="982" y="222"/>
                    <a:pt x="988" y="224"/>
                    <a:pt x="993" y="224"/>
                  </a:cubicBezTo>
                  <a:cubicBezTo>
                    <a:pt x="1016" y="224"/>
                    <a:pt x="1039" y="186"/>
                    <a:pt x="1019" y="159"/>
                  </a:cubicBezTo>
                  <a:cubicBezTo>
                    <a:pt x="978" y="118"/>
                    <a:pt x="928" y="85"/>
                    <a:pt x="878" y="51"/>
                  </a:cubicBezTo>
                  <a:cubicBezTo>
                    <a:pt x="834" y="29"/>
                    <a:pt x="790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2510400" y="1610125"/>
              <a:ext cx="9425" cy="8575"/>
            </a:xfrm>
            <a:custGeom>
              <a:rect b="b" l="l" r="r" t="t"/>
              <a:pathLst>
                <a:path extrusionOk="0" h="343" w="377">
                  <a:moveTo>
                    <a:pt x="333" y="1"/>
                  </a:moveTo>
                  <a:cubicBezTo>
                    <a:pt x="327" y="1"/>
                    <a:pt x="321" y="3"/>
                    <a:pt x="316" y="8"/>
                  </a:cubicBezTo>
                  <a:cubicBezTo>
                    <a:pt x="266" y="58"/>
                    <a:pt x="208" y="108"/>
                    <a:pt x="158" y="149"/>
                  </a:cubicBezTo>
                  <a:cubicBezTo>
                    <a:pt x="109" y="199"/>
                    <a:pt x="59" y="240"/>
                    <a:pt x="17" y="298"/>
                  </a:cubicBezTo>
                  <a:cubicBezTo>
                    <a:pt x="9" y="306"/>
                    <a:pt x="1" y="323"/>
                    <a:pt x="9" y="331"/>
                  </a:cubicBezTo>
                  <a:cubicBezTo>
                    <a:pt x="15" y="337"/>
                    <a:pt x="25" y="343"/>
                    <a:pt x="33" y="343"/>
                  </a:cubicBezTo>
                  <a:cubicBezTo>
                    <a:pt x="37" y="343"/>
                    <a:pt x="40" y="342"/>
                    <a:pt x="42" y="340"/>
                  </a:cubicBezTo>
                  <a:cubicBezTo>
                    <a:pt x="100" y="298"/>
                    <a:pt x="158" y="248"/>
                    <a:pt x="208" y="199"/>
                  </a:cubicBezTo>
                  <a:cubicBezTo>
                    <a:pt x="258" y="149"/>
                    <a:pt x="307" y="99"/>
                    <a:pt x="357" y="58"/>
                  </a:cubicBezTo>
                  <a:cubicBezTo>
                    <a:pt x="377" y="32"/>
                    <a:pt x="355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2558950" y="1584850"/>
              <a:ext cx="6575" cy="14450"/>
            </a:xfrm>
            <a:custGeom>
              <a:rect b="b" l="l" r="r" t="t"/>
              <a:pathLst>
                <a:path extrusionOk="0" h="578" w="263">
                  <a:moveTo>
                    <a:pt x="213" y="1"/>
                  </a:moveTo>
                  <a:cubicBezTo>
                    <a:pt x="197" y="1"/>
                    <a:pt x="179" y="9"/>
                    <a:pt x="172" y="25"/>
                  </a:cubicBezTo>
                  <a:cubicBezTo>
                    <a:pt x="147" y="66"/>
                    <a:pt x="138" y="116"/>
                    <a:pt x="130" y="157"/>
                  </a:cubicBezTo>
                  <a:cubicBezTo>
                    <a:pt x="114" y="199"/>
                    <a:pt x="105" y="240"/>
                    <a:pt x="89" y="282"/>
                  </a:cubicBezTo>
                  <a:cubicBezTo>
                    <a:pt x="80" y="323"/>
                    <a:pt x="64" y="365"/>
                    <a:pt x="47" y="406"/>
                  </a:cubicBezTo>
                  <a:cubicBezTo>
                    <a:pt x="31" y="447"/>
                    <a:pt x="22" y="497"/>
                    <a:pt x="6" y="539"/>
                  </a:cubicBezTo>
                  <a:cubicBezTo>
                    <a:pt x="1" y="564"/>
                    <a:pt x="18" y="577"/>
                    <a:pt x="38" y="577"/>
                  </a:cubicBezTo>
                  <a:cubicBezTo>
                    <a:pt x="50" y="577"/>
                    <a:pt x="63" y="573"/>
                    <a:pt x="72" y="563"/>
                  </a:cubicBezTo>
                  <a:cubicBezTo>
                    <a:pt x="97" y="522"/>
                    <a:pt x="122" y="489"/>
                    <a:pt x="138" y="447"/>
                  </a:cubicBezTo>
                  <a:cubicBezTo>
                    <a:pt x="163" y="406"/>
                    <a:pt x="180" y="356"/>
                    <a:pt x="196" y="315"/>
                  </a:cubicBezTo>
                  <a:cubicBezTo>
                    <a:pt x="213" y="273"/>
                    <a:pt x="221" y="224"/>
                    <a:pt x="238" y="182"/>
                  </a:cubicBezTo>
                  <a:cubicBezTo>
                    <a:pt x="246" y="133"/>
                    <a:pt x="263" y="83"/>
                    <a:pt x="254" y="33"/>
                  </a:cubicBezTo>
                  <a:cubicBezTo>
                    <a:pt x="250" y="11"/>
                    <a:pt x="232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2556800" y="1585875"/>
              <a:ext cx="1900" cy="6650"/>
            </a:xfrm>
            <a:custGeom>
              <a:rect b="b" l="l" r="r" t="t"/>
              <a:pathLst>
                <a:path extrusionOk="0" h="266" w="76">
                  <a:moveTo>
                    <a:pt x="34" y="0"/>
                  </a:moveTo>
                  <a:cubicBezTo>
                    <a:pt x="26" y="0"/>
                    <a:pt x="17" y="17"/>
                    <a:pt x="17" y="25"/>
                  </a:cubicBezTo>
                  <a:cubicBezTo>
                    <a:pt x="17" y="42"/>
                    <a:pt x="17" y="58"/>
                    <a:pt x="17" y="83"/>
                  </a:cubicBezTo>
                  <a:cubicBezTo>
                    <a:pt x="17" y="100"/>
                    <a:pt x="9" y="108"/>
                    <a:pt x="9" y="133"/>
                  </a:cubicBezTo>
                  <a:lnTo>
                    <a:pt x="9" y="125"/>
                  </a:lnTo>
                  <a:cubicBezTo>
                    <a:pt x="9" y="158"/>
                    <a:pt x="9" y="191"/>
                    <a:pt x="1" y="224"/>
                  </a:cubicBezTo>
                  <a:cubicBezTo>
                    <a:pt x="1" y="241"/>
                    <a:pt x="9" y="257"/>
                    <a:pt x="26" y="266"/>
                  </a:cubicBezTo>
                  <a:cubicBezTo>
                    <a:pt x="34" y="266"/>
                    <a:pt x="59" y="257"/>
                    <a:pt x="59" y="241"/>
                  </a:cubicBezTo>
                  <a:cubicBezTo>
                    <a:pt x="67" y="208"/>
                    <a:pt x="67" y="166"/>
                    <a:pt x="67" y="133"/>
                  </a:cubicBezTo>
                  <a:cubicBezTo>
                    <a:pt x="75" y="116"/>
                    <a:pt x="67" y="100"/>
                    <a:pt x="67" y="75"/>
                  </a:cubicBezTo>
                  <a:cubicBezTo>
                    <a:pt x="67" y="58"/>
                    <a:pt x="67" y="42"/>
                    <a:pt x="67" y="17"/>
                  </a:cubicBezTo>
                  <a:cubicBezTo>
                    <a:pt x="59" y="9"/>
                    <a:pt x="50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2543750" y="1584225"/>
              <a:ext cx="2525" cy="11900"/>
            </a:xfrm>
            <a:custGeom>
              <a:rect b="b" l="l" r="r" t="t"/>
              <a:pathLst>
                <a:path extrusionOk="0" h="476" w="101">
                  <a:moveTo>
                    <a:pt x="51" y="0"/>
                  </a:moveTo>
                  <a:cubicBezTo>
                    <a:pt x="1" y="0"/>
                    <a:pt x="9" y="66"/>
                    <a:pt x="17" y="91"/>
                  </a:cubicBezTo>
                  <a:cubicBezTo>
                    <a:pt x="17" y="133"/>
                    <a:pt x="26" y="166"/>
                    <a:pt x="26" y="207"/>
                  </a:cubicBezTo>
                  <a:cubicBezTo>
                    <a:pt x="34" y="290"/>
                    <a:pt x="34" y="365"/>
                    <a:pt x="42" y="448"/>
                  </a:cubicBezTo>
                  <a:cubicBezTo>
                    <a:pt x="42" y="467"/>
                    <a:pt x="53" y="476"/>
                    <a:pt x="65" y="476"/>
                  </a:cubicBezTo>
                  <a:cubicBezTo>
                    <a:pt x="78" y="476"/>
                    <a:pt x="92" y="465"/>
                    <a:pt x="92" y="448"/>
                  </a:cubicBezTo>
                  <a:cubicBezTo>
                    <a:pt x="100" y="365"/>
                    <a:pt x="100" y="290"/>
                    <a:pt x="100" y="207"/>
                  </a:cubicBezTo>
                  <a:cubicBezTo>
                    <a:pt x="100" y="166"/>
                    <a:pt x="92" y="133"/>
                    <a:pt x="92" y="91"/>
                  </a:cubicBezTo>
                  <a:cubicBezTo>
                    <a:pt x="92" y="58"/>
                    <a:pt x="9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2541475" y="1585850"/>
              <a:ext cx="2100" cy="8275"/>
            </a:xfrm>
            <a:custGeom>
              <a:rect b="b" l="l" r="r" t="t"/>
              <a:pathLst>
                <a:path extrusionOk="0" h="331" w="84">
                  <a:moveTo>
                    <a:pt x="22" y="1"/>
                  </a:moveTo>
                  <a:cubicBezTo>
                    <a:pt x="14" y="1"/>
                    <a:pt x="6" y="8"/>
                    <a:pt x="1" y="18"/>
                  </a:cubicBezTo>
                  <a:cubicBezTo>
                    <a:pt x="1" y="35"/>
                    <a:pt x="1" y="59"/>
                    <a:pt x="1" y="84"/>
                  </a:cubicBezTo>
                  <a:cubicBezTo>
                    <a:pt x="1" y="109"/>
                    <a:pt x="9" y="134"/>
                    <a:pt x="9" y="151"/>
                  </a:cubicBezTo>
                  <a:cubicBezTo>
                    <a:pt x="9" y="200"/>
                    <a:pt x="17" y="250"/>
                    <a:pt x="17" y="300"/>
                  </a:cubicBezTo>
                  <a:cubicBezTo>
                    <a:pt x="17" y="320"/>
                    <a:pt x="34" y="331"/>
                    <a:pt x="50" y="331"/>
                  </a:cubicBezTo>
                  <a:cubicBezTo>
                    <a:pt x="67" y="331"/>
                    <a:pt x="84" y="320"/>
                    <a:pt x="84" y="300"/>
                  </a:cubicBezTo>
                  <a:cubicBezTo>
                    <a:pt x="84" y="250"/>
                    <a:pt x="84" y="200"/>
                    <a:pt x="75" y="151"/>
                  </a:cubicBezTo>
                  <a:cubicBezTo>
                    <a:pt x="75" y="126"/>
                    <a:pt x="67" y="101"/>
                    <a:pt x="59" y="76"/>
                  </a:cubicBezTo>
                  <a:cubicBezTo>
                    <a:pt x="50" y="51"/>
                    <a:pt x="50" y="26"/>
                    <a:pt x="34" y="10"/>
                  </a:cubicBezTo>
                  <a:cubicBezTo>
                    <a:pt x="31" y="3"/>
                    <a:pt x="26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2708425" y="1645675"/>
              <a:ext cx="3550" cy="16750"/>
            </a:xfrm>
            <a:custGeom>
              <a:rect b="b" l="l" r="r" t="t"/>
              <a:pathLst>
                <a:path extrusionOk="0" h="670" w="142">
                  <a:moveTo>
                    <a:pt x="36" y="1"/>
                  </a:moveTo>
                  <a:cubicBezTo>
                    <a:pt x="20" y="1"/>
                    <a:pt x="4" y="13"/>
                    <a:pt x="9" y="36"/>
                  </a:cubicBezTo>
                  <a:cubicBezTo>
                    <a:pt x="17" y="152"/>
                    <a:pt x="26" y="268"/>
                    <a:pt x="34" y="392"/>
                  </a:cubicBezTo>
                  <a:cubicBezTo>
                    <a:pt x="34" y="434"/>
                    <a:pt x="42" y="475"/>
                    <a:pt x="34" y="517"/>
                  </a:cubicBezTo>
                  <a:cubicBezTo>
                    <a:pt x="34" y="550"/>
                    <a:pt x="17" y="575"/>
                    <a:pt x="9" y="600"/>
                  </a:cubicBezTo>
                  <a:cubicBezTo>
                    <a:pt x="1" y="616"/>
                    <a:pt x="1" y="624"/>
                    <a:pt x="1" y="633"/>
                  </a:cubicBezTo>
                  <a:lnTo>
                    <a:pt x="1" y="649"/>
                  </a:lnTo>
                  <a:cubicBezTo>
                    <a:pt x="7" y="661"/>
                    <a:pt x="17" y="669"/>
                    <a:pt x="29" y="669"/>
                  </a:cubicBezTo>
                  <a:cubicBezTo>
                    <a:pt x="33" y="669"/>
                    <a:pt x="38" y="668"/>
                    <a:pt x="42" y="666"/>
                  </a:cubicBezTo>
                  <a:cubicBezTo>
                    <a:pt x="84" y="666"/>
                    <a:pt x="108" y="633"/>
                    <a:pt x="125" y="591"/>
                  </a:cubicBezTo>
                  <a:cubicBezTo>
                    <a:pt x="133" y="558"/>
                    <a:pt x="142" y="517"/>
                    <a:pt x="142" y="484"/>
                  </a:cubicBezTo>
                  <a:cubicBezTo>
                    <a:pt x="133" y="434"/>
                    <a:pt x="133" y="384"/>
                    <a:pt x="125" y="326"/>
                  </a:cubicBezTo>
                  <a:cubicBezTo>
                    <a:pt x="108" y="227"/>
                    <a:pt x="92" y="127"/>
                    <a:pt x="67" y="28"/>
                  </a:cubicBezTo>
                  <a:cubicBezTo>
                    <a:pt x="63" y="9"/>
                    <a:pt x="49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706575" y="1654225"/>
              <a:ext cx="1675" cy="6475"/>
            </a:xfrm>
            <a:custGeom>
              <a:rect b="b" l="l" r="r" t="t"/>
              <a:pathLst>
                <a:path extrusionOk="0" h="259" w="67">
                  <a:moveTo>
                    <a:pt x="33" y="1"/>
                  </a:moveTo>
                  <a:cubicBezTo>
                    <a:pt x="25" y="1"/>
                    <a:pt x="8" y="9"/>
                    <a:pt x="8" y="26"/>
                  </a:cubicBezTo>
                  <a:cubicBezTo>
                    <a:pt x="17" y="59"/>
                    <a:pt x="17" y="100"/>
                    <a:pt x="8" y="133"/>
                  </a:cubicBezTo>
                  <a:cubicBezTo>
                    <a:pt x="8" y="150"/>
                    <a:pt x="8" y="166"/>
                    <a:pt x="8" y="183"/>
                  </a:cubicBezTo>
                  <a:cubicBezTo>
                    <a:pt x="0" y="191"/>
                    <a:pt x="0" y="208"/>
                    <a:pt x="0" y="216"/>
                  </a:cubicBezTo>
                  <a:cubicBezTo>
                    <a:pt x="0" y="224"/>
                    <a:pt x="0" y="233"/>
                    <a:pt x="0" y="241"/>
                  </a:cubicBezTo>
                  <a:cubicBezTo>
                    <a:pt x="0" y="251"/>
                    <a:pt x="10" y="258"/>
                    <a:pt x="19" y="258"/>
                  </a:cubicBezTo>
                  <a:cubicBezTo>
                    <a:pt x="25" y="258"/>
                    <a:pt x="30" y="256"/>
                    <a:pt x="33" y="249"/>
                  </a:cubicBezTo>
                  <a:cubicBezTo>
                    <a:pt x="50" y="216"/>
                    <a:pt x="58" y="175"/>
                    <a:pt x="58" y="133"/>
                  </a:cubicBezTo>
                  <a:cubicBezTo>
                    <a:pt x="66" y="100"/>
                    <a:pt x="66" y="59"/>
                    <a:pt x="58" y="26"/>
                  </a:cubicBezTo>
                  <a:cubicBezTo>
                    <a:pt x="58" y="9"/>
                    <a:pt x="50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2696825" y="1727975"/>
              <a:ext cx="17425" cy="14425"/>
            </a:xfrm>
            <a:custGeom>
              <a:rect b="b" l="l" r="r" t="t"/>
              <a:pathLst>
                <a:path extrusionOk="0" h="577" w="697">
                  <a:moveTo>
                    <a:pt x="651" y="0"/>
                  </a:moveTo>
                  <a:cubicBezTo>
                    <a:pt x="639" y="0"/>
                    <a:pt x="626" y="9"/>
                    <a:pt x="622" y="25"/>
                  </a:cubicBezTo>
                  <a:cubicBezTo>
                    <a:pt x="614" y="58"/>
                    <a:pt x="614" y="91"/>
                    <a:pt x="597" y="116"/>
                  </a:cubicBezTo>
                  <a:cubicBezTo>
                    <a:pt x="589" y="149"/>
                    <a:pt x="572" y="183"/>
                    <a:pt x="556" y="207"/>
                  </a:cubicBezTo>
                  <a:cubicBezTo>
                    <a:pt x="514" y="257"/>
                    <a:pt x="465" y="299"/>
                    <a:pt x="407" y="332"/>
                  </a:cubicBezTo>
                  <a:cubicBezTo>
                    <a:pt x="357" y="365"/>
                    <a:pt x="299" y="390"/>
                    <a:pt x="241" y="415"/>
                  </a:cubicBezTo>
                  <a:cubicBezTo>
                    <a:pt x="183" y="448"/>
                    <a:pt x="133" y="464"/>
                    <a:pt x="67" y="473"/>
                  </a:cubicBezTo>
                  <a:cubicBezTo>
                    <a:pt x="42" y="473"/>
                    <a:pt x="1" y="473"/>
                    <a:pt x="1" y="514"/>
                  </a:cubicBezTo>
                  <a:cubicBezTo>
                    <a:pt x="1" y="547"/>
                    <a:pt x="26" y="564"/>
                    <a:pt x="50" y="572"/>
                  </a:cubicBezTo>
                  <a:lnTo>
                    <a:pt x="59" y="572"/>
                  </a:lnTo>
                  <a:cubicBezTo>
                    <a:pt x="70" y="575"/>
                    <a:pt x="81" y="576"/>
                    <a:pt x="93" y="576"/>
                  </a:cubicBezTo>
                  <a:cubicBezTo>
                    <a:pt x="144" y="576"/>
                    <a:pt x="202" y="551"/>
                    <a:pt x="249" y="531"/>
                  </a:cubicBezTo>
                  <a:cubicBezTo>
                    <a:pt x="357" y="481"/>
                    <a:pt x="473" y="431"/>
                    <a:pt x="556" y="340"/>
                  </a:cubicBezTo>
                  <a:cubicBezTo>
                    <a:pt x="597" y="299"/>
                    <a:pt x="639" y="249"/>
                    <a:pt x="664" y="199"/>
                  </a:cubicBezTo>
                  <a:cubicBezTo>
                    <a:pt x="680" y="141"/>
                    <a:pt x="697" y="75"/>
                    <a:pt x="680" y="25"/>
                  </a:cubicBezTo>
                  <a:cubicBezTo>
                    <a:pt x="676" y="9"/>
                    <a:pt x="664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2690000" y="1743625"/>
              <a:ext cx="10950" cy="2450"/>
            </a:xfrm>
            <a:custGeom>
              <a:rect b="b" l="l" r="r" t="t"/>
              <a:pathLst>
                <a:path extrusionOk="0" h="98" w="438">
                  <a:moveTo>
                    <a:pt x="266" y="1"/>
                  </a:moveTo>
                  <a:cubicBezTo>
                    <a:pt x="246" y="1"/>
                    <a:pt x="227" y="2"/>
                    <a:pt x="207" y="4"/>
                  </a:cubicBezTo>
                  <a:cubicBezTo>
                    <a:pt x="174" y="4"/>
                    <a:pt x="141" y="4"/>
                    <a:pt x="108" y="12"/>
                  </a:cubicBezTo>
                  <a:cubicBezTo>
                    <a:pt x="75" y="21"/>
                    <a:pt x="33" y="29"/>
                    <a:pt x="9" y="54"/>
                  </a:cubicBezTo>
                  <a:cubicBezTo>
                    <a:pt x="0" y="70"/>
                    <a:pt x="0" y="87"/>
                    <a:pt x="17" y="95"/>
                  </a:cubicBezTo>
                  <a:cubicBezTo>
                    <a:pt x="24" y="97"/>
                    <a:pt x="31" y="97"/>
                    <a:pt x="38" y="97"/>
                  </a:cubicBezTo>
                  <a:cubicBezTo>
                    <a:pt x="66" y="97"/>
                    <a:pt x="96" y="87"/>
                    <a:pt x="116" y="87"/>
                  </a:cubicBezTo>
                  <a:cubicBezTo>
                    <a:pt x="149" y="79"/>
                    <a:pt x="183" y="70"/>
                    <a:pt x="207" y="70"/>
                  </a:cubicBezTo>
                  <a:cubicBezTo>
                    <a:pt x="274" y="62"/>
                    <a:pt x="340" y="62"/>
                    <a:pt x="406" y="62"/>
                  </a:cubicBezTo>
                  <a:cubicBezTo>
                    <a:pt x="408" y="63"/>
                    <a:pt x="410" y="63"/>
                    <a:pt x="412" y="63"/>
                  </a:cubicBezTo>
                  <a:cubicBezTo>
                    <a:pt x="432" y="63"/>
                    <a:pt x="438" y="20"/>
                    <a:pt x="415" y="12"/>
                  </a:cubicBezTo>
                  <a:cubicBezTo>
                    <a:pt x="362" y="6"/>
                    <a:pt x="3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684400" y="1746825"/>
              <a:ext cx="4575" cy="2100"/>
            </a:xfrm>
            <a:custGeom>
              <a:rect b="b" l="l" r="r" t="t"/>
              <a:pathLst>
                <a:path extrusionOk="0" h="84" w="183">
                  <a:moveTo>
                    <a:pt x="150" y="0"/>
                  </a:moveTo>
                  <a:cubicBezTo>
                    <a:pt x="100" y="17"/>
                    <a:pt x="59" y="33"/>
                    <a:pt x="17" y="50"/>
                  </a:cubicBezTo>
                  <a:cubicBezTo>
                    <a:pt x="9" y="58"/>
                    <a:pt x="1" y="67"/>
                    <a:pt x="9" y="75"/>
                  </a:cubicBezTo>
                  <a:cubicBezTo>
                    <a:pt x="9" y="83"/>
                    <a:pt x="17" y="83"/>
                    <a:pt x="26" y="83"/>
                  </a:cubicBezTo>
                  <a:cubicBezTo>
                    <a:pt x="75" y="75"/>
                    <a:pt x="117" y="67"/>
                    <a:pt x="158" y="50"/>
                  </a:cubicBezTo>
                  <a:lnTo>
                    <a:pt x="166" y="50"/>
                  </a:lnTo>
                  <a:cubicBezTo>
                    <a:pt x="175" y="50"/>
                    <a:pt x="183" y="33"/>
                    <a:pt x="183" y="17"/>
                  </a:cubicBezTo>
                  <a:cubicBezTo>
                    <a:pt x="175" y="9"/>
                    <a:pt x="158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2569650" y="1624950"/>
              <a:ext cx="8225" cy="19675"/>
            </a:xfrm>
            <a:custGeom>
              <a:rect b="b" l="l" r="r" t="t"/>
              <a:pathLst>
                <a:path extrusionOk="0" h="787" w="329">
                  <a:moveTo>
                    <a:pt x="55" y="0"/>
                  </a:moveTo>
                  <a:cubicBezTo>
                    <a:pt x="46" y="0"/>
                    <a:pt x="40" y="8"/>
                    <a:pt x="34" y="20"/>
                  </a:cubicBezTo>
                  <a:cubicBezTo>
                    <a:pt x="0" y="70"/>
                    <a:pt x="34" y="153"/>
                    <a:pt x="50" y="202"/>
                  </a:cubicBezTo>
                  <a:cubicBezTo>
                    <a:pt x="75" y="269"/>
                    <a:pt x="92" y="327"/>
                    <a:pt x="116" y="393"/>
                  </a:cubicBezTo>
                  <a:cubicBezTo>
                    <a:pt x="133" y="459"/>
                    <a:pt x="158" y="517"/>
                    <a:pt x="183" y="583"/>
                  </a:cubicBezTo>
                  <a:cubicBezTo>
                    <a:pt x="199" y="650"/>
                    <a:pt x="224" y="708"/>
                    <a:pt x="257" y="766"/>
                  </a:cubicBezTo>
                  <a:cubicBezTo>
                    <a:pt x="264" y="780"/>
                    <a:pt x="278" y="786"/>
                    <a:pt x="292" y="786"/>
                  </a:cubicBezTo>
                  <a:cubicBezTo>
                    <a:pt x="311" y="786"/>
                    <a:pt x="328" y="773"/>
                    <a:pt x="324" y="749"/>
                  </a:cubicBezTo>
                  <a:cubicBezTo>
                    <a:pt x="315" y="608"/>
                    <a:pt x="257" y="484"/>
                    <a:pt x="216" y="351"/>
                  </a:cubicBezTo>
                  <a:cubicBezTo>
                    <a:pt x="199" y="293"/>
                    <a:pt x="183" y="227"/>
                    <a:pt x="158" y="161"/>
                  </a:cubicBezTo>
                  <a:cubicBezTo>
                    <a:pt x="141" y="111"/>
                    <a:pt x="125" y="20"/>
                    <a:pt x="67" y="3"/>
                  </a:cubicBezTo>
                  <a:cubicBezTo>
                    <a:pt x="62" y="1"/>
                    <a:pt x="58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2568500" y="1632450"/>
              <a:ext cx="3375" cy="10250"/>
            </a:xfrm>
            <a:custGeom>
              <a:rect b="b" l="l" r="r" t="t"/>
              <a:pathLst>
                <a:path extrusionOk="0" h="410" w="135">
                  <a:moveTo>
                    <a:pt x="26" y="1"/>
                  </a:moveTo>
                  <a:cubicBezTo>
                    <a:pt x="13" y="1"/>
                    <a:pt x="1" y="9"/>
                    <a:pt x="5" y="27"/>
                  </a:cubicBezTo>
                  <a:cubicBezTo>
                    <a:pt x="13" y="151"/>
                    <a:pt x="46" y="267"/>
                    <a:pt x="80" y="391"/>
                  </a:cubicBezTo>
                  <a:cubicBezTo>
                    <a:pt x="83" y="404"/>
                    <a:pt x="92" y="409"/>
                    <a:pt x="102" y="409"/>
                  </a:cubicBezTo>
                  <a:cubicBezTo>
                    <a:pt x="117" y="409"/>
                    <a:pt x="134" y="395"/>
                    <a:pt x="129" y="375"/>
                  </a:cubicBezTo>
                  <a:cubicBezTo>
                    <a:pt x="104" y="259"/>
                    <a:pt x="88" y="134"/>
                    <a:pt x="55" y="18"/>
                  </a:cubicBezTo>
                  <a:cubicBezTo>
                    <a:pt x="51" y="7"/>
                    <a:pt x="38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510400" y="1719675"/>
              <a:ext cx="5200" cy="3425"/>
            </a:xfrm>
            <a:custGeom>
              <a:rect b="b" l="l" r="r" t="t"/>
              <a:pathLst>
                <a:path extrusionOk="0" h="137" w="208">
                  <a:moveTo>
                    <a:pt x="42" y="1"/>
                  </a:moveTo>
                  <a:cubicBezTo>
                    <a:pt x="26" y="9"/>
                    <a:pt x="17" y="17"/>
                    <a:pt x="9" y="26"/>
                  </a:cubicBezTo>
                  <a:cubicBezTo>
                    <a:pt x="9" y="34"/>
                    <a:pt x="1" y="34"/>
                    <a:pt x="1" y="42"/>
                  </a:cubicBezTo>
                  <a:lnTo>
                    <a:pt x="1" y="59"/>
                  </a:lnTo>
                  <a:cubicBezTo>
                    <a:pt x="1" y="67"/>
                    <a:pt x="1" y="75"/>
                    <a:pt x="1" y="92"/>
                  </a:cubicBezTo>
                  <a:lnTo>
                    <a:pt x="9" y="100"/>
                  </a:lnTo>
                  <a:cubicBezTo>
                    <a:pt x="9" y="109"/>
                    <a:pt x="17" y="117"/>
                    <a:pt x="17" y="117"/>
                  </a:cubicBezTo>
                  <a:lnTo>
                    <a:pt x="26" y="125"/>
                  </a:lnTo>
                  <a:cubicBezTo>
                    <a:pt x="34" y="133"/>
                    <a:pt x="34" y="133"/>
                    <a:pt x="42" y="133"/>
                  </a:cubicBezTo>
                  <a:cubicBezTo>
                    <a:pt x="47" y="136"/>
                    <a:pt x="52" y="137"/>
                    <a:pt x="57" y="137"/>
                  </a:cubicBezTo>
                  <a:cubicBezTo>
                    <a:pt x="71" y="137"/>
                    <a:pt x="86" y="129"/>
                    <a:pt x="92" y="117"/>
                  </a:cubicBezTo>
                  <a:lnTo>
                    <a:pt x="109" y="117"/>
                  </a:lnTo>
                  <a:cubicBezTo>
                    <a:pt x="125" y="117"/>
                    <a:pt x="150" y="117"/>
                    <a:pt x="167" y="109"/>
                  </a:cubicBezTo>
                  <a:cubicBezTo>
                    <a:pt x="183" y="109"/>
                    <a:pt x="191" y="92"/>
                    <a:pt x="200" y="84"/>
                  </a:cubicBezTo>
                  <a:cubicBezTo>
                    <a:pt x="208" y="75"/>
                    <a:pt x="208" y="67"/>
                    <a:pt x="208" y="59"/>
                  </a:cubicBezTo>
                  <a:cubicBezTo>
                    <a:pt x="208" y="42"/>
                    <a:pt x="200" y="34"/>
                    <a:pt x="200" y="26"/>
                  </a:cubicBezTo>
                  <a:cubicBezTo>
                    <a:pt x="191" y="17"/>
                    <a:pt x="191" y="17"/>
                    <a:pt x="183" y="9"/>
                  </a:cubicBezTo>
                  <a:lnTo>
                    <a:pt x="167" y="9"/>
                  </a:lnTo>
                  <a:cubicBezTo>
                    <a:pt x="158" y="1"/>
                    <a:pt x="142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2510200" y="1727675"/>
              <a:ext cx="3350" cy="3000"/>
            </a:xfrm>
            <a:custGeom>
              <a:rect b="b" l="l" r="r" t="t"/>
              <a:pathLst>
                <a:path extrusionOk="0" h="120" w="134">
                  <a:moveTo>
                    <a:pt x="40" y="0"/>
                  </a:moveTo>
                  <a:cubicBezTo>
                    <a:pt x="38" y="0"/>
                    <a:pt x="36" y="1"/>
                    <a:pt x="34" y="4"/>
                  </a:cubicBezTo>
                  <a:cubicBezTo>
                    <a:pt x="25" y="4"/>
                    <a:pt x="17" y="12"/>
                    <a:pt x="9" y="21"/>
                  </a:cubicBezTo>
                  <a:cubicBezTo>
                    <a:pt x="9" y="29"/>
                    <a:pt x="1" y="45"/>
                    <a:pt x="9" y="54"/>
                  </a:cubicBezTo>
                  <a:lnTo>
                    <a:pt x="9" y="70"/>
                  </a:lnTo>
                  <a:cubicBezTo>
                    <a:pt x="17" y="70"/>
                    <a:pt x="25" y="79"/>
                    <a:pt x="25" y="79"/>
                  </a:cubicBezTo>
                  <a:lnTo>
                    <a:pt x="34" y="87"/>
                  </a:lnTo>
                  <a:cubicBezTo>
                    <a:pt x="42" y="95"/>
                    <a:pt x="59" y="103"/>
                    <a:pt x="67" y="112"/>
                  </a:cubicBezTo>
                  <a:cubicBezTo>
                    <a:pt x="75" y="120"/>
                    <a:pt x="92" y="120"/>
                    <a:pt x="100" y="120"/>
                  </a:cubicBezTo>
                  <a:cubicBezTo>
                    <a:pt x="117" y="120"/>
                    <a:pt x="125" y="112"/>
                    <a:pt x="133" y="95"/>
                  </a:cubicBezTo>
                  <a:cubicBezTo>
                    <a:pt x="133" y="95"/>
                    <a:pt x="133" y="87"/>
                    <a:pt x="133" y="79"/>
                  </a:cubicBezTo>
                  <a:cubicBezTo>
                    <a:pt x="133" y="70"/>
                    <a:pt x="133" y="70"/>
                    <a:pt x="133" y="62"/>
                  </a:cubicBezTo>
                  <a:cubicBezTo>
                    <a:pt x="133" y="54"/>
                    <a:pt x="125" y="37"/>
                    <a:pt x="117" y="37"/>
                  </a:cubicBezTo>
                  <a:cubicBezTo>
                    <a:pt x="100" y="29"/>
                    <a:pt x="92" y="21"/>
                    <a:pt x="83" y="12"/>
                  </a:cubicBezTo>
                  <a:lnTo>
                    <a:pt x="75" y="12"/>
                  </a:lnTo>
                  <a:lnTo>
                    <a:pt x="59" y="4"/>
                  </a:lnTo>
                  <a:lnTo>
                    <a:pt x="50" y="4"/>
                  </a:lnTo>
                  <a:cubicBezTo>
                    <a:pt x="45" y="4"/>
                    <a:pt x="43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2501500" y="1730450"/>
              <a:ext cx="3125" cy="2525"/>
            </a:xfrm>
            <a:custGeom>
              <a:rect b="b" l="l" r="r" t="t"/>
              <a:pathLst>
                <a:path extrusionOk="0" h="101" w="125">
                  <a:moveTo>
                    <a:pt x="59" y="1"/>
                  </a:moveTo>
                  <a:cubicBezTo>
                    <a:pt x="50" y="1"/>
                    <a:pt x="25" y="9"/>
                    <a:pt x="17" y="17"/>
                  </a:cubicBezTo>
                  <a:cubicBezTo>
                    <a:pt x="17" y="17"/>
                    <a:pt x="9" y="26"/>
                    <a:pt x="9" y="34"/>
                  </a:cubicBezTo>
                  <a:cubicBezTo>
                    <a:pt x="9" y="42"/>
                    <a:pt x="1" y="42"/>
                    <a:pt x="1" y="50"/>
                  </a:cubicBezTo>
                  <a:cubicBezTo>
                    <a:pt x="1" y="67"/>
                    <a:pt x="9" y="75"/>
                    <a:pt x="17" y="84"/>
                  </a:cubicBezTo>
                  <a:cubicBezTo>
                    <a:pt x="25" y="100"/>
                    <a:pt x="50" y="100"/>
                    <a:pt x="59" y="100"/>
                  </a:cubicBezTo>
                  <a:lnTo>
                    <a:pt x="75" y="92"/>
                  </a:lnTo>
                  <a:lnTo>
                    <a:pt x="83" y="92"/>
                  </a:lnTo>
                  <a:lnTo>
                    <a:pt x="83" y="84"/>
                  </a:lnTo>
                  <a:lnTo>
                    <a:pt x="100" y="84"/>
                  </a:lnTo>
                  <a:cubicBezTo>
                    <a:pt x="117" y="75"/>
                    <a:pt x="125" y="59"/>
                    <a:pt x="125" y="50"/>
                  </a:cubicBezTo>
                  <a:cubicBezTo>
                    <a:pt x="125" y="34"/>
                    <a:pt x="117" y="26"/>
                    <a:pt x="100" y="17"/>
                  </a:cubicBezTo>
                  <a:cubicBezTo>
                    <a:pt x="100" y="17"/>
                    <a:pt x="92" y="17"/>
                    <a:pt x="83" y="9"/>
                  </a:cubicBezTo>
                  <a:lnTo>
                    <a:pt x="75" y="9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2519925" y="1724450"/>
              <a:ext cx="5225" cy="2300"/>
            </a:xfrm>
            <a:custGeom>
              <a:rect b="b" l="l" r="r" t="t"/>
              <a:pathLst>
                <a:path extrusionOk="0" h="92" w="209">
                  <a:moveTo>
                    <a:pt x="42" y="0"/>
                  </a:moveTo>
                  <a:cubicBezTo>
                    <a:pt x="26" y="0"/>
                    <a:pt x="18" y="9"/>
                    <a:pt x="9" y="17"/>
                  </a:cubicBezTo>
                  <a:cubicBezTo>
                    <a:pt x="1" y="25"/>
                    <a:pt x="1" y="34"/>
                    <a:pt x="1" y="42"/>
                  </a:cubicBezTo>
                  <a:cubicBezTo>
                    <a:pt x="1" y="58"/>
                    <a:pt x="1" y="67"/>
                    <a:pt x="9" y="75"/>
                  </a:cubicBezTo>
                  <a:cubicBezTo>
                    <a:pt x="18" y="83"/>
                    <a:pt x="26" y="83"/>
                    <a:pt x="42" y="92"/>
                  </a:cubicBezTo>
                  <a:lnTo>
                    <a:pt x="84" y="92"/>
                  </a:lnTo>
                  <a:cubicBezTo>
                    <a:pt x="100" y="92"/>
                    <a:pt x="117" y="83"/>
                    <a:pt x="134" y="83"/>
                  </a:cubicBezTo>
                  <a:lnTo>
                    <a:pt x="158" y="83"/>
                  </a:lnTo>
                  <a:cubicBezTo>
                    <a:pt x="175" y="75"/>
                    <a:pt x="183" y="75"/>
                    <a:pt x="192" y="67"/>
                  </a:cubicBezTo>
                  <a:cubicBezTo>
                    <a:pt x="200" y="58"/>
                    <a:pt x="200" y="50"/>
                    <a:pt x="200" y="42"/>
                  </a:cubicBezTo>
                  <a:cubicBezTo>
                    <a:pt x="208" y="34"/>
                    <a:pt x="200" y="25"/>
                    <a:pt x="192" y="17"/>
                  </a:cubicBezTo>
                  <a:cubicBezTo>
                    <a:pt x="192" y="9"/>
                    <a:pt x="183" y="9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2480575" y="1735850"/>
              <a:ext cx="3550" cy="3525"/>
            </a:xfrm>
            <a:custGeom>
              <a:rect b="b" l="l" r="r" t="t"/>
              <a:pathLst>
                <a:path extrusionOk="0" h="141" w="142">
                  <a:moveTo>
                    <a:pt x="42" y="0"/>
                  </a:moveTo>
                  <a:cubicBezTo>
                    <a:pt x="26" y="0"/>
                    <a:pt x="9" y="8"/>
                    <a:pt x="1" y="25"/>
                  </a:cubicBezTo>
                  <a:lnTo>
                    <a:pt x="1" y="33"/>
                  </a:lnTo>
                  <a:cubicBezTo>
                    <a:pt x="1" y="42"/>
                    <a:pt x="1" y="50"/>
                    <a:pt x="1" y="58"/>
                  </a:cubicBezTo>
                  <a:lnTo>
                    <a:pt x="9" y="66"/>
                  </a:lnTo>
                  <a:lnTo>
                    <a:pt x="9" y="83"/>
                  </a:lnTo>
                  <a:lnTo>
                    <a:pt x="26" y="91"/>
                  </a:lnTo>
                  <a:lnTo>
                    <a:pt x="34" y="108"/>
                  </a:lnTo>
                  <a:cubicBezTo>
                    <a:pt x="34" y="108"/>
                    <a:pt x="42" y="116"/>
                    <a:pt x="50" y="116"/>
                  </a:cubicBezTo>
                  <a:lnTo>
                    <a:pt x="59" y="124"/>
                  </a:lnTo>
                  <a:cubicBezTo>
                    <a:pt x="67" y="133"/>
                    <a:pt x="84" y="133"/>
                    <a:pt x="92" y="141"/>
                  </a:cubicBezTo>
                  <a:cubicBezTo>
                    <a:pt x="100" y="141"/>
                    <a:pt x="117" y="141"/>
                    <a:pt x="125" y="133"/>
                  </a:cubicBezTo>
                  <a:cubicBezTo>
                    <a:pt x="133" y="133"/>
                    <a:pt x="142" y="124"/>
                    <a:pt x="142" y="116"/>
                  </a:cubicBezTo>
                  <a:cubicBezTo>
                    <a:pt x="142" y="108"/>
                    <a:pt x="142" y="108"/>
                    <a:pt x="142" y="100"/>
                  </a:cubicBezTo>
                  <a:lnTo>
                    <a:pt x="142" y="91"/>
                  </a:lnTo>
                  <a:cubicBezTo>
                    <a:pt x="142" y="83"/>
                    <a:pt x="133" y="75"/>
                    <a:pt x="133" y="75"/>
                  </a:cubicBezTo>
                  <a:lnTo>
                    <a:pt x="125" y="58"/>
                  </a:lnTo>
                  <a:cubicBezTo>
                    <a:pt x="117" y="58"/>
                    <a:pt x="108" y="50"/>
                    <a:pt x="100" y="50"/>
                  </a:cubicBezTo>
                  <a:lnTo>
                    <a:pt x="84" y="33"/>
                  </a:lnTo>
                  <a:cubicBezTo>
                    <a:pt x="84" y="25"/>
                    <a:pt x="75" y="25"/>
                    <a:pt x="67" y="17"/>
                  </a:cubicBezTo>
                  <a:lnTo>
                    <a:pt x="59" y="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2480375" y="1743925"/>
              <a:ext cx="1900" cy="2650"/>
            </a:xfrm>
            <a:custGeom>
              <a:rect b="b" l="l" r="r" t="t"/>
              <a:pathLst>
                <a:path extrusionOk="0" h="106" w="76">
                  <a:moveTo>
                    <a:pt x="17" y="0"/>
                  </a:moveTo>
                  <a:cubicBezTo>
                    <a:pt x="0" y="9"/>
                    <a:pt x="0" y="17"/>
                    <a:pt x="0" y="33"/>
                  </a:cubicBezTo>
                  <a:cubicBezTo>
                    <a:pt x="9" y="50"/>
                    <a:pt x="9" y="67"/>
                    <a:pt x="17" y="83"/>
                  </a:cubicBezTo>
                  <a:cubicBezTo>
                    <a:pt x="17" y="91"/>
                    <a:pt x="25" y="100"/>
                    <a:pt x="34" y="100"/>
                  </a:cubicBezTo>
                  <a:cubicBezTo>
                    <a:pt x="38" y="104"/>
                    <a:pt x="42" y="106"/>
                    <a:pt x="45" y="106"/>
                  </a:cubicBezTo>
                  <a:cubicBezTo>
                    <a:pt x="48" y="106"/>
                    <a:pt x="50" y="104"/>
                    <a:pt x="50" y="100"/>
                  </a:cubicBezTo>
                  <a:lnTo>
                    <a:pt x="67" y="100"/>
                  </a:lnTo>
                  <a:lnTo>
                    <a:pt x="75" y="83"/>
                  </a:lnTo>
                  <a:lnTo>
                    <a:pt x="75" y="75"/>
                  </a:lnTo>
                  <a:cubicBezTo>
                    <a:pt x="75" y="67"/>
                    <a:pt x="67" y="67"/>
                    <a:pt x="67" y="58"/>
                  </a:cubicBezTo>
                  <a:cubicBezTo>
                    <a:pt x="58" y="42"/>
                    <a:pt x="50" y="25"/>
                    <a:pt x="42" y="17"/>
                  </a:cubicBezTo>
                  <a:cubicBezTo>
                    <a:pt x="42" y="0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2614600" y="1730725"/>
              <a:ext cx="13800" cy="8375"/>
            </a:xfrm>
            <a:custGeom>
              <a:rect b="b" l="l" r="r" t="t"/>
              <a:pathLst>
                <a:path extrusionOk="0" h="335" w="552">
                  <a:moveTo>
                    <a:pt x="506" y="0"/>
                  </a:moveTo>
                  <a:cubicBezTo>
                    <a:pt x="501" y="0"/>
                    <a:pt x="495" y="2"/>
                    <a:pt x="489" y="6"/>
                  </a:cubicBezTo>
                  <a:cubicBezTo>
                    <a:pt x="415" y="56"/>
                    <a:pt x="340" y="106"/>
                    <a:pt x="266" y="155"/>
                  </a:cubicBezTo>
                  <a:cubicBezTo>
                    <a:pt x="232" y="172"/>
                    <a:pt x="199" y="189"/>
                    <a:pt x="166" y="205"/>
                  </a:cubicBezTo>
                  <a:cubicBezTo>
                    <a:pt x="133" y="222"/>
                    <a:pt x="100" y="230"/>
                    <a:pt x="58" y="238"/>
                  </a:cubicBezTo>
                  <a:lnTo>
                    <a:pt x="58" y="247"/>
                  </a:lnTo>
                  <a:cubicBezTo>
                    <a:pt x="42" y="247"/>
                    <a:pt x="17" y="255"/>
                    <a:pt x="9" y="280"/>
                  </a:cubicBezTo>
                  <a:cubicBezTo>
                    <a:pt x="0" y="296"/>
                    <a:pt x="9" y="313"/>
                    <a:pt x="17" y="321"/>
                  </a:cubicBezTo>
                  <a:cubicBezTo>
                    <a:pt x="30" y="331"/>
                    <a:pt x="46" y="334"/>
                    <a:pt x="62" y="334"/>
                  </a:cubicBezTo>
                  <a:cubicBezTo>
                    <a:pt x="88" y="334"/>
                    <a:pt x="116" y="326"/>
                    <a:pt x="141" y="321"/>
                  </a:cubicBezTo>
                  <a:cubicBezTo>
                    <a:pt x="290" y="280"/>
                    <a:pt x="415" y="172"/>
                    <a:pt x="531" y="64"/>
                  </a:cubicBezTo>
                  <a:cubicBezTo>
                    <a:pt x="551" y="44"/>
                    <a:pt x="532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2600775" y="1740025"/>
              <a:ext cx="5350" cy="4150"/>
            </a:xfrm>
            <a:custGeom>
              <a:rect b="b" l="l" r="r" t="t"/>
              <a:pathLst>
                <a:path extrusionOk="0" h="166" w="214">
                  <a:moveTo>
                    <a:pt x="182" y="1"/>
                  </a:moveTo>
                  <a:cubicBezTo>
                    <a:pt x="174" y="1"/>
                    <a:pt x="168" y="3"/>
                    <a:pt x="164" y="7"/>
                  </a:cubicBezTo>
                  <a:lnTo>
                    <a:pt x="139" y="24"/>
                  </a:lnTo>
                  <a:lnTo>
                    <a:pt x="139" y="32"/>
                  </a:lnTo>
                  <a:lnTo>
                    <a:pt x="131" y="40"/>
                  </a:lnTo>
                  <a:cubicBezTo>
                    <a:pt x="114" y="49"/>
                    <a:pt x="106" y="57"/>
                    <a:pt x="89" y="65"/>
                  </a:cubicBezTo>
                  <a:lnTo>
                    <a:pt x="56" y="90"/>
                  </a:lnTo>
                  <a:cubicBezTo>
                    <a:pt x="48" y="98"/>
                    <a:pt x="40" y="107"/>
                    <a:pt x="31" y="107"/>
                  </a:cubicBezTo>
                  <a:lnTo>
                    <a:pt x="31" y="115"/>
                  </a:lnTo>
                  <a:cubicBezTo>
                    <a:pt x="23" y="115"/>
                    <a:pt x="23" y="123"/>
                    <a:pt x="15" y="123"/>
                  </a:cubicBezTo>
                  <a:cubicBezTo>
                    <a:pt x="0" y="138"/>
                    <a:pt x="12" y="166"/>
                    <a:pt x="32" y="166"/>
                  </a:cubicBezTo>
                  <a:cubicBezTo>
                    <a:pt x="34" y="166"/>
                    <a:pt x="37" y="165"/>
                    <a:pt x="40" y="165"/>
                  </a:cubicBezTo>
                  <a:cubicBezTo>
                    <a:pt x="48" y="165"/>
                    <a:pt x="56" y="156"/>
                    <a:pt x="65" y="156"/>
                  </a:cubicBezTo>
                  <a:cubicBezTo>
                    <a:pt x="73" y="148"/>
                    <a:pt x="73" y="148"/>
                    <a:pt x="81" y="140"/>
                  </a:cubicBezTo>
                  <a:cubicBezTo>
                    <a:pt x="98" y="131"/>
                    <a:pt x="114" y="123"/>
                    <a:pt x="123" y="115"/>
                  </a:cubicBezTo>
                  <a:cubicBezTo>
                    <a:pt x="147" y="98"/>
                    <a:pt x="181" y="73"/>
                    <a:pt x="205" y="57"/>
                  </a:cubicBezTo>
                  <a:cubicBezTo>
                    <a:pt x="214" y="40"/>
                    <a:pt x="214" y="24"/>
                    <a:pt x="205" y="7"/>
                  </a:cubicBezTo>
                  <a:cubicBezTo>
                    <a:pt x="197" y="3"/>
                    <a:pt x="189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563650" y="1659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2561150" y="1655050"/>
              <a:ext cx="5200" cy="6875"/>
            </a:xfrm>
            <a:custGeom>
              <a:rect b="b" l="l" r="r" t="t"/>
              <a:pathLst>
                <a:path extrusionOk="0" h="275" w="208">
                  <a:moveTo>
                    <a:pt x="34" y="1"/>
                  </a:moveTo>
                  <a:cubicBezTo>
                    <a:pt x="17" y="1"/>
                    <a:pt x="9" y="17"/>
                    <a:pt x="9" y="34"/>
                  </a:cubicBezTo>
                  <a:cubicBezTo>
                    <a:pt x="1" y="34"/>
                    <a:pt x="1" y="42"/>
                    <a:pt x="9" y="51"/>
                  </a:cubicBezTo>
                  <a:lnTo>
                    <a:pt x="9" y="59"/>
                  </a:lnTo>
                  <a:lnTo>
                    <a:pt x="9" y="67"/>
                  </a:lnTo>
                  <a:cubicBezTo>
                    <a:pt x="9" y="67"/>
                    <a:pt x="17" y="75"/>
                    <a:pt x="17" y="75"/>
                  </a:cubicBezTo>
                  <a:cubicBezTo>
                    <a:pt x="26" y="92"/>
                    <a:pt x="34" y="100"/>
                    <a:pt x="42" y="117"/>
                  </a:cubicBezTo>
                  <a:cubicBezTo>
                    <a:pt x="59" y="133"/>
                    <a:pt x="75" y="150"/>
                    <a:pt x="92" y="167"/>
                  </a:cubicBezTo>
                  <a:lnTo>
                    <a:pt x="100" y="175"/>
                  </a:lnTo>
                  <a:lnTo>
                    <a:pt x="100" y="183"/>
                  </a:lnTo>
                  <a:lnTo>
                    <a:pt x="108" y="191"/>
                  </a:lnTo>
                  <a:lnTo>
                    <a:pt x="100" y="200"/>
                  </a:lnTo>
                  <a:lnTo>
                    <a:pt x="92" y="216"/>
                  </a:lnTo>
                  <a:cubicBezTo>
                    <a:pt x="92" y="233"/>
                    <a:pt x="92" y="249"/>
                    <a:pt x="100" y="258"/>
                  </a:cubicBezTo>
                  <a:cubicBezTo>
                    <a:pt x="110" y="268"/>
                    <a:pt x="124" y="275"/>
                    <a:pt x="138" y="275"/>
                  </a:cubicBezTo>
                  <a:cubicBezTo>
                    <a:pt x="148" y="275"/>
                    <a:pt x="157" y="272"/>
                    <a:pt x="166" y="266"/>
                  </a:cubicBezTo>
                  <a:cubicBezTo>
                    <a:pt x="183" y="258"/>
                    <a:pt x="191" y="241"/>
                    <a:pt x="200" y="225"/>
                  </a:cubicBezTo>
                  <a:cubicBezTo>
                    <a:pt x="208" y="191"/>
                    <a:pt x="200" y="158"/>
                    <a:pt x="183" y="125"/>
                  </a:cubicBezTo>
                  <a:cubicBezTo>
                    <a:pt x="166" y="100"/>
                    <a:pt x="142" y="84"/>
                    <a:pt x="117" y="59"/>
                  </a:cubicBezTo>
                  <a:cubicBezTo>
                    <a:pt x="108" y="51"/>
                    <a:pt x="100" y="34"/>
                    <a:pt x="92" y="26"/>
                  </a:cubicBezTo>
                  <a:cubicBezTo>
                    <a:pt x="84" y="17"/>
                    <a:pt x="75" y="9"/>
                    <a:pt x="67" y="9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2563450" y="1659325"/>
              <a:ext cx="225" cy="100"/>
            </a:xfrm>
            <a:custGeom>
              <a:rect b="b" l="l" r="r" t="t"/>
              <a:pathLst>
                <a:path extrusionOk="0" h="4" w="9">
                  <a:moveTo>
                    <a:pt x="3" y="0"/>
                  </a:moveTo>
                  <a:cubicBezTo>
                    <a:pt x="1" y="0"/>
                    <a:pt x="3" y="4"/>
                    <a:pt x="8" y="4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2558875" y="1657875"/>
              <a:ext cx="3125" cy="4000"/>
            </a:xfrm>
            <a:custGeom>
              <a:rect b="b" l="l" r="r" t="t"/>
              <a:pathLst>
                <a:path extrusionOk="0" h="160" w="125">
                  <a:moveTo>
                    <a:pt x="39" y="1"/>
                  </a:moveTo>
                  <a:cubicBezTo>
                    <a:pt x="34" y="1"/>
                    <a:pt x="30" y="2"/>
                    <a:pt x="25" y="4"/>
                  </a:cubicBezTo>
                  <a:cubicBezTo>
                    <a:pt x="9" y="12"/>
                    <a:pt x="1" y="37"/>
                    <a:pt x="17" y="54"/>
                  </a:cubicBezTo>
                  <a:cubicBezTo>
                    <a:pt x="25" y="70"/>
                    <a:pt x="34" y="87"/>
                    <a:pt x="42" y="103"/>
                  </a:cubicBezTo>
                  <a:cubicBezTo>
                    <a:pt x="50" y="112"/>
                    <a:pt x="59" y="120"/>
                    <a:pt x="59" y="128"/>
                  </a:cubicBezTo>
                  <a:lnTo>
                    <a:pt x="67" y="136"/>
                  </a:lnTo>
                  <a:cubicBezTo>
                    <a:pt x="75" y="145"/>
                    <a:pt x="75" y="145"/>
                    <a:pt x="83" y="153"/>
                  </a:cubicBezTo>
                  <a:cubicBezTo>
                    <a:pt x="88" y="157"/>
                    <a:pt x="92" y="159"/>
                    <a:pt x="96" y="159"/>
                  </a:cubicBezTo>
                  <a:cubicBezTo>
                    <a:pt x="100" y="159"/>
                    <a:pt x="104" y="157"/>
                    <a:pt x="108" y="153"/>
                  </a:cubicBezTo>
                  <a:cubicBezTo>
                    <a:pt x="117" y="153"/>
                    <a:pt x="125" y="136"/>
                    <a:pt x="125" y="128"/>
                  </a:cubicBezTo>
                  <a:cubicBezTo>
                    <a:pt x="117" y="120"/>
                    <a:pt x="117" y="112"/>
                    <a:pt x="117" y="112"/>
                  </a:cubicBezTo>
                  <a:lnTo>
                    <a:pt x="108" y="95"/>
                  </a:lnTo>
                  <a:cubicBezTo>
                    <a:pt x="108" y="87"/>
                    <a:pt x="100" y="78"/>
                    <a:pt x="100" y="70"/>
                  </a:cubicBezTo>
                  <a:cubicBezTo>
                    <a:pt x="92" y="54"/>
                    <a:pt x="83" y="37"/>
                    <a:pt x="75" y="20"/>
                  </a:cubicBezTo>
                  <a:cubicBezTo>
                    <a:pt x="63" y="8"/>
                    <a:pt x="51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2647750" y="1754700"/>
              <a:ext cx="12450" cy="2925"/>
            </a:xfrm>
            <a:custGeom>
              <a:rect b="b" l="l" r="r" t="t"/>
              <a:pathLst>
                <a:path extrusionOk="0" h="117" w="498">
                  <a:moveTo>
                    <a:pt x="456" y="0"/>
                  </a:moveTo>
                  <a:cubicBezTo>
                    <a:pt x="381" y="8"/>
                    <a:pt x="307" y="17"/>
                    <a:pt x="232" y="25"/>
                  </a:cubicBezTo>
                  <a:cubicBezTo>
                    <a:pt x="158" y="33"/>
                    <a:pt x="83" y="50"/>
                    <a:pt x="17" y="75"/>
                  </a:cubicBezTo>
                  <a:cubicBezTo>
                    <a:pt x="0" y="83"/>
                    <a:pt x="8" y="108"/>
                    <a:pt x="25" y="116"/>
                  </a:cubicBezTo>
                  <a:cubicBezTo>
                    <a:pt x="58" y="116"/>
                    <a:pt x="91" y="108"/>
                    <a:pt x="133" y="108"/>
                  </a:cubicBezTo>
                  <a:cubicBezTo>
                    <a:pt x="166" y="100"/>
                    <a:pt x="207" y="100"/>
                    <a:pt x="240" y="91"/>
                  </a:cubicBezTo>
                  <a:cubicBezTo>
                    <a:pt x="315" y="83"/>
                    <a:pt x="390" y="75"/>
                    <a:pt x="456" y="66"/>
                  </a:cubicBezTo>
                  <a:cubicBezTo>
                    <a:pt x="497" y="66"/>
                    <a:pt x="497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2593950" y="1762775"/>
              <a:ext cx="8650" cy="3800"/>
            </a:xfrm>
            <a:custGeom>
              <a:rect b="b" l="l" r="r" t="t"/>
              <a:pathLst>
                <a:path extrusionOk="0" h="152" w="346">
                  <a:moveTo>
                    <a:pt x="329" y="0"/>
                  </a:moveTo>
                  <a:cubicBezTo>
                    <a:pt x="313" y="0"/>
                    <a:pt x="304" y="9"/>
                    <a:pt x="288" y="9"/>
                  </a:cubicBezTo>
                  <a:lnTo>
                    <a:pt x="246" y="9"/>
                  </a:lnTo>
                  <a:cubicBezTo>
                    <a:pt x="213" y="9"/>
                    <a:pt x="188" y="9"/>
                    <a:pt x="164" y="17"/>
                  </a:cubicBezTo>
                  <a:cubicBezTo>
                    <a:pt x="106" y="33"/>
                    <a:pt x="56" y="83"/>
                    <a:pt x="14" y="125"/>
                  </a:cubicBezTo>
                  <a:cubicBezTo>
                    <a:pt x="0" y="132"/>
                    <a:pt x="10" y="151"/>
                    <a:pt x="24" y="151"/>
                  </a:cubicBezTo>
                  <a:cubicBezTo>
                    <a:pt x="26" y="151"/>
                    <a:pt x="29" y="151"/>
                    <a:pt x="31" y="149"/>
                  </a:cubicBezTo>
                  <a:cubicBezTo>
                    <a:pt x="81" y="116"/>
                    <a:pt x="130" y="83"/>
                    <a:pt x="188" y="75"/>
                  </a:cubicBezTo>
                  <a:cubicBezTo>
                    <a:pt x="222" y="75"/>
                    <a:pt x="246" y="75"/>
                    <a:pt x="280" y="67"/>
                  </a:cubicBezTo>
                  <a:cubicBezTo>
                    <a:pt x="304" y="67"/>
                    <a:pt x="338" y="50"/>
                    <a:pt x="338" y="25"/>
                  </a:cubicBezTo>
                  <a:cubicBezTo>
                    <a:pt x="346" y="17"/>
                    <a:pt x="338" y="9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2609825" y="1762975"/>
              <a:ext cx="1275" cy="1050"/>
            </a:xfrm>
            <a:custGeom>
              <a:rect b="b" l="l" r="r" t="t"/>
              <a:pathLst>
                <a:path extrusionOk="0" h="42" w="51">
                  <a:moveTo>
                    <a:pt x="26" y="1"/>
                  </a:moveTo>
                  <a:cubicBezTo>
                    <a:pt x="1" y="1"/>
                    <a:pt x="1" y="42"/>
                    <a:pt x="26" y="42"/>
                  </a:cubicBezTo>
                  <a:cubicBezTo>
                    <a:pt x="51" y="42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2523675" y="1771675"/>
              <a:ext cx="24250" cy="10750"/>
            </a:xfrm>
            <a:custGeom>
              <a:rect b="b" l="l" r="r" t="t"/>
              <a:pathLst>
                <a:path extrusionOk="0" h="430" w="970">
                  <a:moveTo>
                    <a:pt x="42" y="1"/>
                  </a:moveTo>
                  <a:cubicBezTo>
                    <a:pt x="17" y="1"/>
                    <a:pt x="0" y="17"/>
                    <a:pt x="0" y="42"/>
                  </a:cubicBezTo>
                  <a:cubicBezTo>
                    <a:pt x="0" y="92"/>
                    <a:pt x="42" y="117"/>
                    <a:pt x="75" y="141"/>
                  </a:cubicBezTo>
                  <a:cubicBezTo>
                    <a:pt x="100" y="175"/>
                    <a:pt x="141" y="191"/>
                    <a:pt x="174" y="216"/>
                  </a:cubicBezTo>
                  <a:cubicBezTo>
                    <a:pt x="249" y="257"/>
                    <a:pt x="323" y="291"/>
                    <a:pt x="406" y="315"/>
                  </a:cubicBezTo>
                  <a:cubicBezTo>
                    <a:pt x="481" y="349"/>
                    <a:pt x="564" y="373"/>
                    <a:pt x="638" y="398"/>
                  </a:cubicBezTo>
                  <a:cubicBezTo>
                    <a:pt x="710" y="416"/>
                    <a:pt x="777" y="430"/>
                    <a:pt x="843" y="430"/>
                  </a:cubicBezTo>
                  <a:cubicBezTo>
                    <a:pt x="869" y="430"/>
                    <a:pt x="894" y="428"/>
                    <a:pt x="920" y="423"/>
                  </a:cubicBezTo>
                  <a:cubicBezTo>
                    <a:pt x="970" y="415"/>
                    <a:pt x="953" y="349"/>
                    <a:pt x="912" y="349"/>
                  </a:cubicBezTo>
                  <a:cubicBezTo>
                    <a:pt x="829" y="340"/>
                    <a:pt x="738" y="307"/>
                    <a:pt x="655" y="282"/>
                  </a:cubicBezTo>
                  <a:cubicBezTo>
                    <a:pt x="580" y="257"/>
                    <a:pt x="506" y="233"/>
                    <a:pt x="439" y="208"/>
                  </a:cubicBezTo>
                  <a:cubicBezTo>
                    <a:pt x="365" y="183"/>
                    <a:pt x="298" y="158"/>
                    <a:pt x="232" y="117"/>
                  </a:cubicBezTo>
                  <a:cubicBezTo>
                    <a:pt x="199" y="100"/>
                    <a:pt x="166" y="75"/>
                    <a:pt x="133" y="50"/>
                  </a:cubicBezTo>
                  <a:cubicBezTo>
                    <a:pt x="108" y="34"/>
                    <a:pt x="75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2521025" y="1774025"/>
              <a:ext cx="7225" cy="6675"/>
            </a:xfrm>
            <a:custGeom>
              <a:rect b="b" l="l" r="r" t="t"/>
              <a:pathLst>
                <a:path extrusionOk="0" h="267" w="289">
                  <a:moveTo>
                    <a:pt x="32" y="1"/>
                  </a:moveTo>
                  <a:cubicBezTo>
                    <a:pt x="14" y="1"/>
                    <a:pt x="0" y="20"/>
                    <a:pt x="7" y="39"/>
                  </a:cubicBezTo>
                  <a:cubicBezTo>
                    <a:pt x="7" y="56"/>
                    <a:pt x="15" y="72"/>
                    <a:pt x="23" y="81"/>
                  </a:cubicBezTo>
                  <a:cubicBezTo>
                    <a:pt x="32" y="97"/>
                    <a:pt x="40" y="105"/>
                    <a:pt x="48" y="114"/>
                  </a:cubicBezTo>
                  <a:cubicBezTo>
                    <a:pt x="65" y="139"/>
                    <a:pt x="81" y="155"/>
                    <a:pt x="106" y="172"/>
                  </a:cubicBezTo>
                  <a:cubicBezTo>
                    <a:pt x="148" y="205"/>
                    <a:pt x="189" y="238"/>
                    <a:pt x="230" y="263"/>
                  </a:cubicBezTo>
                  <a:cubicBezTo>
                    <a:pt x="237" y="265"/>
                    <a:pt x="243" y="266"/>
                    <a:pt x="249" y="266"/>
                  </a:cubicBezTo>
                  <a:cubicBezTo>
                    <a:pt x="264" y="266"/>
                    <a:pt x="274" y="258"/>
                    <a:pt x="280" y="246"/>
                  </a:cubicBezTo>
                  <a:cubicBezTo>
                    <a:pt x="288" y="230"/>
                    <a:pt x="288" y="205"/>
                    <a:pt x="272" y="197"/>
                  </a:cubicBezTo>
                  <a:cubicBezTo>
                    <a:pt x="247" y="188"/>
                    <a:pt x="222" y="172"/>
                    <a:pt x="206" y="155"/>
                  </a:cubicBezTo>
                  <a:lnTo>
                    <a:pt x="197" y="147"/>
                  </a:lnTo>
                  <a:lnTo>
                    <a:pt x="189" y="147"/>
                  </a:lnTo>
                  <a:lnTo>
                    <a:pt x="181" y="139"/>
                  </a:lnTo>
                  <a:lnTo>
                    <a:pt x="156" y="114"/>
                  </a:lnTo>
                  <a:cubicBezTo>
                    <a:pt x="139" y="97"/>
                    <a:pt x="114" y="81"/>
                    <a:pt x="98" y="64"/>
                  </a:cubicBezTo>
                  <a:cubicBezTo>
                    <a:pt x="90" y="56"/>
                    <a:pt x="81" y="47"/>
                    <a:pt x="73" y="39"/>
                  </a:cubicBezTo>
                  <a:cubicBezTo>
                    <a:pt x="65" y="23"/>
                    <a:pt x="56" y="14"/>
                    <a:pt x="48" y="6"/>
                  </a:cubicBezTo>
                  <a:cubicBezTo>
                    <a:pt x="43" y="2"/>
                    <a:pt x="37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2517025" y="1771375"/>
              <a:ext cx="2525" cy="2600"/>
            </a:xfrm>
            <a:custGeom>
              <a:rect b="b" l="l" r="r" t="t"/>
              <a:pathLst>
                <a:path extrusionOk="0" h="104" w="101">
                  <a:moveTo>
                    <a:pt x="26" y="1"/>
                  </a:moveTo>
                  <a:cubicBezTo>
                    <a:pt x="23" y="1"/>
                    <a:pt x="20" y="1"/>
                    <a:pt x="18" y="4"/>
                  </a:cubicBezTo>
                  <a:lnTo>
                    <a:pt x="9" y="4"/>
                  </a:lnTo>
                  <a:lnTo>
                    <a:pt x="1" y="21"/>
                  </a:lnTo>
                  <a:lnTo>
                    <a:pt x="9" y="29"/>
                  </a:lnTo>
                  <a:lnTo>
                    <a:pt x="9" y="37"/>
                  </a:lnTo>
                  <a:lnTo>
                    <a:pt x="18" y="54"/>
                  </a:lnTo>
                  <a:lnTo>
                    <a:pt x="26" y="62"/>
                  </a:lnTo>
                  <a:cubicBezTo>
                    <a:pt x="34" y="71"/>
                    <a:pt x="42" y="87"/>
                    <a:pt x="51" y="95"/>
                  </a:cubicBezTo>
                  <a:cubicBezTo>
                    <a:pt x="59" y="95"/>
                    <a:pt x="67" y="104"/>
                    <a:pt x="76" y="104"/>
                  </a:cubicBezTo>
                  <a:cubicBezTo>
                    <a:pt x="84" y="104"/>
                    <a:pt x="92" y="104"/>
                    <a:pt x="92" y="95"/>
                  </a:cubicBezTo>
                  <a:cubicBezTo>
                    <a:pt x="100" y="87"/>
                    <a:pt x="100" y="79"/>
                    <a:pt x="100" y="71"/>
                  </a:cubicBezTo>
                  <a:lnTo>
                    <a:pt x="100" y="62"/>
                  </a:lnTo>
                  <a:lnTo>
                    <a:pt x="92" y="54"/>
                  </a:lnTo>
                  <a:cubicBezTo>
                    <a:pt x="84" y="46"/>
                    <a:pt x="76" y="37"/>
                    <a:pt x="67" y="29"/>
                  </a:cubicBezTo>
                  <a:lnTo>
                    <a:pt x="59" y="13"/>
                  </a:lnTo>
                  <a:lnTo>
                    <a:pt x="42" y="4"/>
                  </a:lnTo>
                  <a:lnTo>
                    <a:pt x="34" y="4"/>
                  </a:ln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2506275" y="1777175"/>
              <a:ext cx="19800" cy="39375"/>
            </a:xfrm>
            <a:custGeom>
              <a:rect b="b" l="l" r="r" t="t"/>
              <a:pathLst>
                <a:path extrusionOk="0" h="1575" w="792">
                  <a:moveTo>
                    <a:pt x="71" y="0"/>
                  </a:moveTo>
                  <a:cubicBezTo>
                    <a:pt x="60" y="0"/>
                    <a:pt x="50" y="4"/>
                    <a:pt x="42" y="13"/>
                  </a:cubicBezTo>
                  <a:cubicBezTo>
                    <a:pt x="0" y="54"/>
                    <a:pt x="25" y="137"/>
                    <a:pt x="25" y="195"/>
                  </a:cubicBezTo>
                  <a:cubicBezTo>
                    <a:pt x="33" y="261"/>
                    <a:pt x="50" y="319"/>
                    <a:pt x="58" y="385"/>
                  </a:cubicBezTo>
                  <a:cubicBezTo>
                    <a:pt x="116" y="601"/>
                    <a:pt x="207" y="816"/>
                    <a:pt x="323" y="1015"/>
                  </a:cubicBezTo>
                  <a:cubicBezTo>
                    <a:pt x="439" y="1214"/>
                    <a:pt x="572" y="1396"/>
                    <a:pt x="721" y="1562"/>
                  </a:cubicBezTo>
                  <a:cubicBezTo>
                    <a:pt x="727" y="1571"/>
                    <a:pt x="736" y="1574"/>
                    <a:pt x="744" y="1574"/>
                  </a:cubicBezTo>
                  <a:cubicBezTo>
                    <a:pt x="767" y="1574"/>
                    <a:pt x="791" y="1545"/>
                    <a:pt x="779" y="1520"/>
                  </a:cubicBezTo>
                  <a:cubicBezTo>
                    <a:pt x="713" y="1413"/>
                    <a:pt x="646" y="1305"/>
                    <a:pt x="572" y="1206"/>
                  </a:cubicBezTo>
                  <a:cubicBezTo>
                    <a:pt x="456" y="1023"/>
                    <a:pt x="340" y="833"/>
                    <a:pt x="257" y="626"/>
                  </a:cubicBezTo>
                  <a:cubicBezTo>
                    <a:pt x="216" y="526"/>
                    <a:pt x="182" y="427"/>
                    <a:pt x="158" y="319"/>
                  </a:cubicBezTo>
                  <a:cubicBezTo>
                    <a:pt x="149" y="269"/>
                    <a:pt x="141" y="220"/>
                    <a:pt x="133" y="162"/>
                  </a:cubicBezTo>
                  <a:cubicBezTo>
                    <a:pt x="133" y="112"/>
                    <a:pt x="141" y="46"/>
                    <a:pt x="100" y="13"/>
                  </a:cubicBezTo>
                  <a:cubicBezTo>
                    <a:pt x="91" y="4"/>
                    <a:pt x="81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2671550" y="1784850"/>
              <a:ext cx="16250" cy="15225"/>
            </a:xfrm>
            <a:custGeom>
              <a:rect b="b" l="l" r="r" t="t"/>
              <a:pathLst>
                <a:path extrusionOk="0" h="609" w="650">
                  <a:moveTo>
                    <a:pt x="596" y="0"/>
                  </a:moveTo>
                  <a:cubicBezTo>
                    <a:pt x="586" y="0"/>
                    <a:pt x="575" y="4"/>
                    <a:pt x="564" y="12"/>
                  </a:cubicBezTo>
                  <a:cubicBezTo>
                    <a:pt x="540" y="29"/>
                    <a:pt x="523" y="62"/>
                    <a:pt x="498" y="87"/>
                  </a:cubicBezTo>
                  <a:cubicBezTo>
                    <a:pt x="473" y="112"/>
                    <a:pt x="457" y="136"/>
                    <a:pt x="432" y="153"/>
                  </a:cubicBezTo>
                  <a:cubicBezTo>
                    <a:pt x="390" y="203"/>
                    <a:pt x="349" y="244"/>
                    <a:pt x="299" y="294"/>
                  </a:cubicBezTo>
                  <a:cubicBezTo>
                    <a:pt x="250" y="335"/>
                    <a:pt x="208" y="377"/>
                    <a:pt x="158" y="418"/>
                  </a:cubicBezTo>
                  <a:cubicBezTo>
                    <a:pt x="134" y="435"/>
                    <a:pt x="109" y="460"/>
                    <a:pt x="84" y="476"/>
                  </a:cubicBezTo>
                  <a:cubicBezTo>
                    <a:pt x="59" y="501"/>
                    <a:pt x="26" y="518"/>
                    <a:pt x="18" y="551"/>
                  </a:cubicBezTo>
                  <a:cubicBezTo>
                    <a:pt x="1" y="575"/>
                    <a:pt x="18" y="609"/>
                    <a:pt x="51" y="609"/>
                  </a:cubicBezTo>
                  <a:cubicBezTo>
                    <a:pt x="117" y="600"/>
                    <a:pt x="175" y="542"/>
                    <a:pt x="225" y="501"/>
                  </a:cubicBezTo>
                  <a:cubicBezTo>
                    <a:pt x="274" y="460"/>
                    <a:pt x="324" y="418"/>
                    <a:pt x="374" y="377"/>
                  </a:cubicBezTo>
                  <a:cubicBezTo>
                    <a:pt x="415" y="327"/>
                    <a:pt x="465" y="277"/>
                    <a:pt x="506" y="228"/>
                  </a:cubicBezTo>
                  <a:cubicBezTo>
                    <a:pt x="531" y="203"/>
                    <a:pt x="556" y="178"/>
                    <a:pt x="573" y="153"/>
                  </a:cubicBezTo>
                  <a:cubicBezTo>
                    <a:pt x="598" y="120"/>
                    <a:pt x="614" y="95"/>
                    <a:pt x="631" y="70"/>
                  </a:cubicBezTo>
                  <a:cubicBezTo>
                    <a:pt x="649" y="33"/>
                    <a:pt x="626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2677625" y="1793225"/>
              <a:ext cx="12050" cy="12375"/>
            </a:xfrm>
            <a:custGeom>
              <a:rect b="b" l="l" r="r" t="t"/>
              <a:pathLst>
                <a:path extrusionOk="0" h="495" w="482">
                  <a:moveTo>
                    <a:pt x="442" y="1"/>
                  </a:moveTo>
                  <a:cubicBezTo>
                    <a:pt x="437" y="1"/>
                    <a:pt x="433" y="3"/>
                    <a:pt x="429" y="9"/>
                  </a:cubicBezTo>
                  <a:cubicBezTo>
                    <a:pt x="363" y="91"/>
                    <a:pt x="297" y="166"/>
                    <a:pt x="222" y="240"/>
                  </a:cubicBezTo>
                  <a:cubicBezTo>
                    <a:pt x="189" y="282"/>
                    <a:pt x="147" y="315"/>
                    <a:pt x="114" y="348"/>
                  </a:cubicBezTo>
                  <a:cubicBezTo>
                    <a:pt x="73" y="390"/>
                    <a:pt x="40" y="423"/>
                    <a:pt x="7" y="464"/>
                  </a:cubicBezTo>
                  <a:cubicBezTo>
                    <a:pt x="0" y="477"/>
                    <a:pt x="4" y="495"/>
                    <a:pt x="17" y="495"/>
                  </a:cubicBezTo>
                  <a:cubicBezTo>
                    <a:pt x="21" y="495"/>
                    <a:pt x="26" y="493"/>
                    <a:pt x="31" y="489"/>
                  </a:cubicBezTo>
                  <a:cubicBezTo>
                    <a:pt x="114" y="439"/>
                    <a:pt x="189" y="356"/>
                    <a:pt x="263" y="282"/>
                  </a:cubicBezTo>
                  <a:cubicBezTo>
                    <a:pt x="330" y="207"/>
                    <a:pt x="396" y="133"/>
                    <a:pt x="462" y="50"/>
                  </a:cubicBezTo>
                  <a:cubicBezTo>
                    <a:pt x="482" y="30"/>
                    <a:pt x="460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2672225" y="1787775"/>
              <a:ext cx="6500" cy="7675"/>
            </a:xfrm>
            <a:custGeom>
              <a:rect b="b" l="l" r="r" t="t"/>
              <a:pathLst>
                <a:path extrusionOk="0" h="307" w="260">
                  <a:moveTo>
                    <a:pt x="222" y="1"/>
                  </a:moveTo>
                  <a:cubicBezTo>
                    <a:pt x="214" y="1"/>
                    <a:pt x="205" y="4"/>
                    <a:pt x="198" y="11"/>
                  </a:cubicBezTo>
                  <a:cubicBezTo>
                    <a:pt x="140" y="102"/>
                    <a:pt x="73" y="193"/>
                    <a:pt x="7" y="276"/>
                  </a:cubicBezTo>
                  <a:cubicBezTo>
                    <a:pt x="1" y="289"/>
                    <a:pt x="9" y="307"/>
                    <a:pt x="21" y="307"/>
                  </a:cubicBezTo>
                  <a:cubicBezTo>
                    <a:pt x="24" y="307"/>
                    <a:pt x="28" y="305"/>
                    <a:pt x="32" y="301"/>
                  </a:cubicBezTo>
                  <a:cubicBezTo>
                    <a:pt x="115" y="227"/>
                    <a:pt x="181" y="135"/>
                    <a:pt x="247" y="36"/>
                  </a:cubicBezTo>
                  <a:cubicBezTo>
                    <a:pt x="259" y="18"/>
                    <a:pt x="242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2473125" y="1538550"/>
              <a:ext cx="1475" cy="15925"/>
            </a:xfrm>
            <a:custGeom>
              <a:rect b="b" l="l" r="r" t="t"/>
              <a:pathLst>
                <a:path extrusionOk="0" h="637" w="59">
                  <a:moveTo>
                    <a:pt x="34" y="0"/>
                  </a:moveTo>
                  <a:cubicBezTo>
                    <a:pt x="27" y="0"/>
                    <a:pt x="21" y="4"/>
                    <a:pt x="17" y="13"/>
                  </a:cubicBezTo>
                  <a:cubicBezTo>
                    <a:pt x="0" y="54"/>
                    <a:pt x="9" y="112"/>
                    <a:pt x="9" y="162"/>
                  </a:cubicBezTo>
                  <a:cubicBezTo>
                    <a:pt x="9" y="212"/>
                    <a:pt x="9" y="261"/>
                    <a:pt x="9" y="311"/>
                  </a:cubicBezTo>
                  <a:cubicBezTo>
                    <a:pt x="9" y="410"/>
                    <a:pt x="17" y="518"/>
                    <a:pt x="17" y="617"/>
                  </a:cubicBezTo>
                  <a:cubicBezTo>
                    <a:pt x="17" y="630"/>
                    <a:pt x="25" y="636"/>
                    <a:pt x="34" y="636"/>
                  </a:cubicBezTo>
                  <a:cubicBezTo>
                    <a:pt x="42" y="636"/>
                    <a:pt x="50" y="630"/>
                    <a:pt x="50" y="617"/>
                  </a:cubicBezTo>
                  <a:cubicBezTo>
                    <a:pt x="50" y="518"/>
                    <a:pt x="58" y="410"/>
                    <a:pt x="58" y="311"/>
                  </a:cubicBezTo>
                  <a:lnTo>
                    <a:pt x="58" y="162"/>
                  </a:lnTo>
                  <a:cubicBezTo>
                    <a:pt x="58" y="112"/>
                    <a:pt x="58" y="54"/>
                    <a:pt x="50" y="13"/>
                  </a:cubicBezTo>
                  <a:cubicBezTo>
                    <a:pt x="46" y="4"/>
                    <a:pt x="40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2473750" y="1525075"/>
              <a:ext cx="1875" cy="4900"/>
            </a:xfrm>
            <a:custGeom>
              <a:rect b="b" l="l" r="r" t="t"/>
              <a:pathLst>
                <a:path extrusionOk="0" h="196" w="75">
                  <a:moveTo>
                    <a:pt x="14" y="1"/>
                  </a:moveTo>
                  <a:cubicBezTo>
                    <a:pt x="7" y="1"/>
                    <a:pt x="0" y="5"/>
                    <a:pt x="0" y="13"/>
                  </a:cubicBezTo>
                  <a:cubicBezTo>
                    <a:pt x="0" y="21"/>
                    <a:pt x="0" y="30"/>
                    <a:pt x="0" y="38"/>
                  </a:cubicBezTo>
                  <a:cubicBezTo>
                    <a:pt x="0" y="46"/>
                    <a:pt x="0" y="55"/>
                    <a:pt x="0" y="63"/>
                  </a:cubicBezTo>
                  <a:lnTo>
                    <a:pt x="9" y="96"/>
                  </a:lnTo>
                  <a:cubicBezTo>
                    <a:pt x="9" y="121"/>
                    <a:pt x="17" y="146"/>
                    <a:pt x="25" y="171"/>
                  </a:cubicBezTo>
                  <a:cubicBezTo>
                    <a:pt x="25" y="187"/>
                    <a:pt x="42" y="195"/>
                    <a:pt x="50" y="195"/>
                  </a:cubicBezTo>
                  <a:cubicBezTo>
                    <a:pt x="67" y="187"/>
                    <a:pt x="75" y="171"/>
                    <a:pt x="67" y="162"/>
                  </a:cubicBezTo>
                  <a:cubicBezTo>
                    <a:pt x="67" y="137"/>
                    <a:pt x="58" y="113"/>
                    <a:pt x="58" y="88"/>
                  </a:cubicBezTo>
                  <a:cubicBezTo>
                    <a:pt x="50" y="71"/>
                    <a:pt x="50" y="63"/>
                    <a:pt x="50" y="46"/>
                  </a:cubicBezTo>
                  <a:cubicBezTo>
                    <a:pt x="42" y="30"/>
                    <a:pt x="42" y="21"/>
                    <a:pt x="33" y="13"/>
                  </a:cubicBezTo>
                  <a:cubicBezTo>
                    <a:pt x="29" y="5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2496325" y="1723625"/>
              <a:ext cx="1275" cy="1050"/>
            </a:xfrm>
            <a:custGeom>
              <a:rect b="b" l="l" r="r" t="t"/>
              <a:pathLst>
                <a:path extrusionOk="0" h="42" w="51">
                  <a:moveTo>
                    <a:pt x="25" y="0"/>
                  </a:moveTo>
                  <a:cubicBezTo>
                    <a:pt x="0" y="0"/>
                    <a:pt x="0" y="42"/>
                    <a:pt x="25" y="42"/>
                  </a:cubicBezTo>
                  <a:cubicBezTo>
                    <a:pt x="50" y="42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2716925" y="1674775"/>
              <a:ext cx="5550" cy="12225"/>
            </a:xfrm>
            <a:custGeom>
              <a:rect b="b" l="l" r="r" t="t"/>
              <a:pathLst>
                <a:path extrusionOk="0" h="489" w="222">
                  <a:moveTo>
                    <a:pt x="57" y="1"/>
                  </a:moveTo>
                  <a:cubicBezTo>
                    <a:pt x="29" y="1"/>
                    <a:pt x="0" y="21"/>
                    <a:pt x="0" y="57"/>
                  </a:cubicBezTo>
                  <a:cubicBezTo>
                    <a:pt x="0" y="90"/>
                    <a:pt x="17" y="131"/>
                    <a:pt x="42" y="165"/>
                  </a:cubicBezTo>
                  <a:cubicBezTo>
                    <a:pt x="58" y="198"/>
                    <a:pt x="67" y="231"/>
                    <a:pt x="75" y="264"/>
                  </a:cubicBezTo>
                  <a:cubicBezTo>
                    <a:pt x="100" y="330"/>
                    <a:pt x="116" y="405"/>
                    <a:pt x="150" y="471"/>
                  </a:cubicBezTo>
                  <a:cubicBezTo>
                    <a:pt x="156" y="483"/>
                    <a:pt x="167" y="489"/>
                    <a:pt x="179" y="489"/>
                  </a:cubicBezTo>
                  <a:cubicBezTo>
                    <a:pt x="200" y="489"/>
                    <a:pt x="221" y="473"/>
                    <a:pt x="216" y="446"/>
                  </a:cubicBezTo>
                  <a:cubicBezTo>
                    <a:pt x="216" y="380"/>
                    <a:pt x="191" y="305"/>
                    <a:pt x="174" y="239"/>
                  </a:cubicBezTo>
                  <a:cubicBezTo>
                    <a:pt x="158" y="206"/>
                    <a:pt x="150" y="173"/>
                    <a:pt x="141" y="140"/>
                  </a:cubicBezTo>
                  <a:cubicBezTo>
                    <a:pt x="125" y="98"/>
                    <a:pt x="108" y="65"/>
                    <a:pt x="92" y="24"/>
                  </a:cubicBezTo>
                  <a:lnTo>
                    <a:pt x="100" y="24"/>
                  </a:lnTo>
                  <a:cubicBezTo>
                    <a:pt x="91" y="8"/>
                    <a:pt x="74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2714225" y="1683000"/>
              <a:ext cx="3375" cy="9250"/>
            </a:xfrm>
            <a:custGeom>
              <a:rect b="b" l="l" r="r" t="t"/>
              <a:pathLst>
                <a:path extrusionOk="0" h="370" w="135">
                  <a:moveTo>
                    <a:pt x="19" y="1"/>
                  </a:moveTo>
                  <a:cubicBezTo>
                    <a:pt x="10" y="1"/>
                    <a:pt x="1" y="8"/>
                    <a:pt x="1" y="18"/>
                  </a:cubicBezTo>
                  <a:cubicBezTo>
                    <a:pt x="1" y="76"/>
                    <a:pt x="17" y="134"/>
                    <a:pt x="34" y="184"/>
                  </a:cubicBezTo>
                  <a:cubicBezTo>
                    <a:pt x="42" y="242"/>
                    <a:pt x="59" y="300"/>
                    <a:pt x="75" y="349"/>
                  </a:cubicBezTo>
                  <a:cubicBezTo>
                    <a:pt x="79" y="363"/>
                    <a:pt x="91" y="370"/>
                    <a:pt x="103" y="370"/>
                  </a:cubicBezTo>
                  <a:cubicBezTo>
                    <a:pt x="119" y="370"/>
                    <a:pt x="135" y="357"/>
                    <a:pt x="125" y="333"/>
                  </a:cubicBezTo>
                  <a:cubicBezTo>
                    <a:pt x="117" y="275"/>
                    <a:pt x="100" y="225"/>
                    <a:pt x="84" y="167"/>
                  </a:cubicBezTo>
                  <a:cubicBezTo>
                    <a:pt x="75" y="109"/>
                    <a:pt x="59" y="59"/>
                    <a:pt x="34" y="10"/>
                  </a:cubicBezTo>
                  <a:cubicBezTo>
                    <a:pt x="31" y="3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2568400" y="1543200"/>
              <a:ext cx="44700" cy="5925"/>
            </a:xfrm>
            <a:custGeom>
              <a:rect b="b" l="l" r="r" t="t"/>
              <a:pathLst>
                <a:path extrusionOk="0" h="237" w="1788">
                  <a:moveTo>
                    <a:pt x="67" y="1"/>
                  </a:moveTo>
                  <a:cubicBezTo>
                    <a:pt x="9" y="1"/>
                    <a:pt x="1" y="92"/>
                    <a:pt x="59" y="108"/>
                  </a:cubicBezTo>
                  <a:cubicBezTo>
                    <a:pt x="125" y="125"/>
                    <a:pt x="191" y="125"/>
                    <a:pt x="266" y="133"/>
                  </a:cubicBezTo>
                  <a:cubicBezTo>
                    <a:pt x="332" y="141"/>
                    <a:pt x="398" y="141"/>
                    <a:pt x="465" y="150"/>
                  </a:cubicBezTo>
                  <a:cubicBezTo>
                    <a:pt x="606" y="158"/>
                    <a:pt x="738" y="175"/>
                    <a:pt x="871" y="175"/>
                  </a:cubicBezTo>
                  <a:cubicBezTo>
                    <a:pt x="1003" y="183"/>
                    <a:pt x="1144" y="191"/>
                    <a:pt x="1277" y="191"/>
                  </a:cubicBezTo>
                  <a:cubicBezTo>
                    <a:pt x="1401" y="191"/>
                    <a:pt x="1525" y="191"/>
                    <a:pt x="1641" y="175"/>
                  </a:cubicBezTo>
                  <a:lnTo>
                    <a:pt x="1641" y="175"/>
                  </a:lnTo>
                  <a:cubicBezTo>
                    <a:pt x="1641" y="175"/>
                    <a:pt x="1641" y="183"/>
                    <a:pt x="1633" y="183"/>
                  </a:cubicBezTo>
                  <a:cubicBezTo>
                    <a:pt x="1619" y="204"/>
                    <a:pt x="1629" y="236"/>
                    <a:pt x="1652" y="236"/>
                  </a:cubicBezTo>
                  <a:cubicBezTo>
                    <a:pt x="1656" y="236"/>
                    <a:pt x="1661" y="235"/>
                    <a:pt x="1666" y="233"/>
                  </a:cubicBezTo>
                  <a:cubicBezTo>
                    <a:pt x="1708" y="224"/>
                    <a:pt x="1741" y="199"/>
                    <a:pt x="1774" y="166"/>
                  </a:cubicBezTo>
                  <a:cubicBezTo>
                    <a:pt x="1787" y="153"/>
                    <a:pt x="1768" y="129"/>
                    <a:pt x="1747" y="129"/>
                  </a:cubicBezTo>
                  <a:cubicBezTo>
                    <a:pt x="1742" y="129"/>
                    <a:pt x="1737" y="130"/>
                    <a:pt x="1732" y="133"/>
                  </a:cubicBezTo>
                  <a:cubicBezTo>
                    <a:pt x="1724" y="141"/>
                    <a:pt x="1716" y="141"/>
                    <a:pt x="1708" y="150"/>
                  </a:cubicBezTo>
                  <a:cubicBezTo>
                    <a:pt x="1708" y="141"/>
                    <a:pt x="1708" y="141"/>
                    <a:pt x="1708" y="133"/>
                  </a:cubicBezTo>
                  <a:cubicBezTo>
                    <a:pt x="1708" y="117"/>
                    <a:pt x="1699" y="100"/>
                    <a:pt x="1683" y="100"/>
                  </a:cubicBezTo>
                  <a:cubicBezTo>
                    <a:pt x="1550" y="75"/>
                    <a:pt x="1409" y="75"/>
                    <a:pt x="1277" y="75"/>
                  </a:cubicBezTo>
                  <a:cubicBezTo>
                    <a:pt x="1144" y="75"/>
                    <a:pt x="1012" y="67"/>
                    <a:pt x="879" y="59"/>
                  </a:cubicBezTo>
                  <a:cubicBezTo>
                    <a:pt x="746" y="59"/>
                    <a:pt x="614" y="50"/>
                    <a:pt x="481" y="34"/>
                  </a:cubicBezTo>
                  <a:lnTo>
                    <a:pt x="274" y="17"/>
                  </a:lnTo>
                  <a:cubicBezTo>
                    <a:pt x="208" y="9"/>
                    <a:pt x="14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2581250" y="1549825"/>
              <a:ext cx="8250" cy="1900"/>
            </a:xfrm>
            <a:custGeom>
              <a:rect b="b" l="l" r="r" t="t"/>
              <a:pathLst>
                <a:path extrusionOk="0" h="76" w="330">
                  <a:moveTo>
                    <a:pt x="296" y="0"/>
                  </a:moveTo>
                  <a:cubicBezTo>
                    <a:pt x="294" y="0"/>
                    <a:pt x="292" y="0"/>
                    <a:pt x="290" y="1"/>
                  </a:cubicBezTo>
                  <a:cubicBezTo>
                    <a:pt x="249" y="1"/>
                    <a:pt x="199" y="9"/>
                    <a:pt x="158" y="9"/>
                  </a:cubicBezTo>
                  <a:lnTo>
                    <a:pt x="92" y="9"/>
                  </a:lnTo>
                  <a:cubicBezTo>
                    <a:pt x="83" y="17"/>
                    <a:pt x="67" y="17"/>
                    <a:pt x="58" y="17"/>
                  </a:cubicBezTo>
                  <a:cubicBezTo>
                    <a:pt x="50" y="17"/>
                    <a:pt x="34" y="17"/>
                    <a:pt x="25" y="26"/>
                  </a:cubicBezTo>
                  <a:cubicBezTo>
                    <a:pt x="9" y="26"/>
                    <a:pt x="0" y="50"/>
                    <a:pt x="17" y="59"/>
                  </a:cubicBezTo>
                  <a:cubicBezTo>
                    <a:pt x="25" y="67"/>
                    <a:pt x="42" y="75"/>
                    <a:pt x="50" y="75"/>
                  </a:cubicBezTo>
                  <a:lnTo>
                    <a:pt x="158" y="75"/>
                  </a:lnTo>
                  <a:cubicBezTo>
                    <a:pt x="208" y="75"/>
                    <a:pt x="249" y="67"/>
                    <a:pt x="299" y="59"/>
                  </a:cubicBezTo>
                  <a:cubicBezTo>
                    <a:pt x="330" y="59"/>
                    <a:pt x="324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2569225" y="1549325"/>
              <a:ext cx="6450" cy="2900"/>
            </a:xfrm>
            <a:custGeom>
              <a:rect b="b" l="l" r="r" t="t"/>
              <a:pathLst>
                <a:path extrusionOk="0" h="116" w="258">
                  <a:moveTo>
                    <a:pt x="60" y="1"/>
                  </a:moveTo>
                  <a:cubicBezTo>
                    <a:pt x="49" y="1"/>
                    <a:pt x="38" y="2"/>
                    <a:pt x="26" y="4"/>
                  </a:cubicBezTo>
                  <a:cubicBezTo>
                    <a:pt x="1" y="4"/>
                    <a:pt x="1" y="37"/>
                    <a:pt x="26" y="46"/>
                  </a:cubicBezTo>
                  <a:cubicBezTo>
                    <a:pt x="51" y="54"/>
                    <a:pt x="84" y="62"/>
                    <a:pt x="117" y="70"/>
                  </a:cubicBezTo>
                  <a:cubicBezTo>
                    <a:pt x="150" y="87"/>
                    <a:pt x="183" y="95"/>
                    <a:pt x="208" y="112"/>
                  </a:cubicBezTo>
                  <a:cubicBezTo>
                    <a:pt x="212" y="114"/>
                    <a:pt x="217" y="115"/>
                    <a:pt x="221" y="115"/>
                  </a:cubicBezTo>
                  <a:cubicBezTo>
                    <a:pt x="233" y="115"/>
                    <a:pt x="243" y="107"/>
                    <a:pt x="249" y="95"/>
                  </a:cubicBezTo>
                  <a:cubicBezTo>
                    <a:pt x="258" y="87"/>
                    <a:pt x="258" y="62"/>
                    <a:pt x="241" y="54"/>
                  </a:cubicBezTo>
                  <a:cubicBezTo>
                    <a:pt x="208" y="37"/>
                    <a:pt x="175" y="21"/>
                    <a:pt x="133" y="12"/>
                  </a:cubicBezTo>
                  <a:cubicBezTo>
                    <a:pt x="110" y="7"/>
                    <a:pt x="8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2466075" y="1517950"/>
              <a:ext cx="5125" cy="56450"/>
            </a:xfrm>
            <a:custGeom>
              <a:rect b="b" l="l" r="r" t="t"/>
              <a:pathLst>
                <a:path extrusionOk="0" h="2258" w="205">
                  <a:moveTo>
                    <a:pt x="59" y="1"/>
                  </a:moveTo>
                  <a:cubicBezTo>
                    <a:pt x="48" y="1"/>
                    <a:pt x="38" y="5"/>
                    <a:pt x="34" y="16"/>
                  </a:cubicBezTo>
                  <a:cubicBezTo>
                    <a:pt x="1" y="91"/>
                    <a:pt x="9" y="182"/>
                    <a:pt x="17" y="257"/>
                  </a:cubicBezTo>
                  <a:cubicBezTo>
                    <a:pt x="17" y="340"/>
                    <a:pt x="26" y="422"/>
                    <a:pt x="26" y="505"/>
                  </a:cubicBezTo>
                  <a:cubicBezTo>
                    <a:pt x="42" y="795"/>
                    <a:pt x="50" y="1085"/>
                    <a:pt x="67" y="1383"/>
                  </a:cubicBezTo>
                  <a:cubicBezTo>
                    <a:pt x="75" y="1524"/>
                    <a:pt x="84" y="1673"/>
                    <a:pt x="92" y="1823"/>
                  </a:cubicBezTo>
                  <a:cubicBezTo>
                    <a:pt x="100" y="1963"/>
                    <a:pt x="117" y="2096"/>
                    <a:pt x="142" y="2237"/>
                  </a:cubicBezTo>
                  <a:cubicBezTo>
                    <a:pt x="145" y="2251"/>
                    <a:pt x="158" y="2258"/>
                    <a:pt x="171" y="2258"/>
                  </a:cubicBezTo>
                  <a:cubicBezTo>
                    <a:pt x="188" y="2258"/>
                    <a:pt x="204" y="2247"/>
                    <a:pt x="200" y="2229"/>
                  </a:cubicBezTo>
                  <a:cubicBezTo>
                    <a:pt x="191" y="2146"/>
                    <a:pt x="191" y="2071"/>
                    <a:pt x="191" y="1988"/>
                  </a:cubicBezTo>
                  <a:lnTo>
                    <a:pt x="183" y="1748"/>
                  </a:lnTo>
                  <a:cubicBezTo>
                    <a:pt x="175" y="1458"/>
                    <a:pt x="166" y="1168"/>
                    <a:pt x="150" y="878"/>
                  </a:cubicBezTo>
                  <a:lnTo>
                    <a:pt x="133" y="439"/>
                  </a:lnTo>
                  <a:cubicBezTo>
                    <a:pt x="133" y="364"/>
                    <a:pt x="125" y="298"/>
                    <a:pt x="125" y="224"/>
                  </a:cubicBezTo>
                  <a:cubicBezTo>
                    <a:pt x="125" y="157"/>
                    <a:pt x="125" y="74"/>
                    <a:pt x="92" y="16"/>
                  </a:cubicBezTo>
                  <a:cubicBezTo>
                    <a:pt x="87" y="7"/>
                    <a:pt x="73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2469800" y="1524950"/>
              <a:ext cx="3050" cy="10100"/>
            </a:xfrm>
            <a:custGeom>
              <a:rect b="b" l="l" r="r" t="t"/>
              <a:pathLst>
                <a:path extrusionOk="0" h="404" w="122">
                  <a:moveTo>
                    <a:pt x="25" y="0"/>
                  </a:moveTo>
                  <a:cubicBezTo>
                    <a:pt x="13" y="0"/>
                    <a:pt x="1" y="9"/>
                    <a:pt x="1" y="26"/>
                  </a:cubicBezTo>
                  <a:cubicBezTo>
                    <a:pt x="17" y="142"/>
                    <a:pt x="42" y="267"/>
                    <a:pt x="67" y="383"/>
                  </a:cubicBezTo>
                  <a:cubicBezTo>
                    <a:pt x="71" y="397"/>
                    <a:pt x="82" y="404"/>
                    <a:pt x="94" y="404"/>
                  </a:cubicBezTo>
                  <a:cubicBezTo>
                    <a:pt x="108" y="404"/>
                    <a:pt x="122" y="393"/>
                    <a:pt x="117" y="374"/>
                  </a:cubicBezTo>
                  <a:cubicBezTo>
                    <a:pt x="92" y="250"/>
                    <a:pt x="75" y="134"/>
                    <a:pt x="51" y="18"/>
                  </a:cubicBezTo>
                  <a:cubicBezTo>
                    <a:pt x="47" y="7"/>
                    <a:pt x="36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2471050" y="1514675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9" y="0"/>
                  </a:moveTo>
                  <a:cubicBezTo>
                    <a:pt x="5" y="0"/>
                    <a:pt x="1" y="2"/>
                    <a:pt x="1" y="7"/>
                  </a:cubicBezTo>
                  <a:cubicBezTo>
                    <a:pt x="1" y="15"/>
                    <a:pt x="1" y="23"/>
                    <a:pt x="1" y="31"/>
                  </a:cubicBezTo>
                  <a:cubicBezTo>
                    <a:pt x="1" y="40"/>
                    <a:pt x="1" y="48"/>
                    <a:pt x="1" y="56"/>
                  </a:cubicBezTo>
                  <a:cubicBezTo>
                    <a:pt x="1" y="73"/>
                    <a:pt x="1" y="89"/>
                    <a:pt x="1" y="106"/>
                  </a:cubicBezTo>
                  <a:cubicBezTo>
                    <a:pt x="1" y="114"/>
                    <a:pt x="9" y="123"/>
                    <a:pt x="25" y="123"/>
                  </a:cubicBezTo>
                  <a:cubicBezTo>
                    <a:pt x="34" y="123"/>
                    <a:pt x="34" y="114"/>
                    <a:pt x="34" y="106"/>
                  </a:cubicBezTo>
                  <a:cubicBezTo>
                    <a:pt x="34" y="89"/>
                    <a:pt x="34" y="73"/>
                    <a:pt x="25" y="56"/>
                  </a:cubicBezTo>
                  <a:cubicBezTo>
                    <a:pt x="25" y="48"/>
                    <a:pt x="25" y="40"/>
                    <a:pt x="25" y="31"/>
                  </a:cubicBezTo>
                  <a:cubicBezTo>
                    <a:pt x="25" y="23"/>
                    <a:pt x="25" y="15"/>
                    <a:pt x="17" y="7"/>
                  </a:cubicBezTo>
                  <a:cubicBezTo>
                    <a:pt x="17" y="2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2699350" y="1714575"/>
              <a:ext cx="10775" cy="20075"/>
            </a:xfrm>
            <a:custGeom>
              <a:rect b="b" l="l" r="r" t="t"/>
              <a:pathLst>
                <a:path extrusionOk="0" h="803" w="431">
                  <a:moveTo>
                    <a:pt x="378" y="0"/>
                  </a:moveTo>
                  <a:cubicBezTo>
                    <a:pt x="364" y="0"/>
                    <a:pt x="351" y="9"/>
                    <a:pt x="347" y="31"/>
                  </a:cubicBezTo>
                  <a:cubicBezTo>
                    <a:pt x="306" y="155"/>
                    <a:pt x="281" y="288"/>
                    <a:pt x="223" y="412"/>
                  </a:cubicBezTo>
                  <a:cubicBezTo>
                    <a:pt x="206" y="445"/>
                    <a:pt x="190" y="470"/>
                    <a:pt x="173" y="503"/>
                  </a:cubicBezTo>
                  <a:cubicBezTo>
                    <a:pt x="190" y="470"/>
                    <a:pt x="206" y="429"/>
                    <a:pt x="215" y="387"/>
                  </a:cubicBezTo>
                  <a:cubicBezTo>
                    <a:pt x="223" y="362"/>
                    <a:pt x="206" y="346"/>
                    <a:pt x="190" y="337"/>
                  </a:cubicBezTo>
                  <a:cubicBezTo>
                    <a:pt x="173" y="337"/>
                    <a:pt x="157" y="346"/>
                    <a:pt x="148" y="362"/>
                  </a:cubicBezTo>
                  <a:cubicBezTo>
                    <a:pt x="140" y="412"/>
                    <a:pt x="123" y="453"/>
                    <a:pt x="107" y="495"/>
                  </a:cubicBezTo>
                  <a:cubicBezTo>
                    <a:pt x="82" y="536"/>
                    <a:pt x="57" y="569"/>
                    <a:pt x="41" y="619"/>
                  </a:cubicBezTo>
                  <a:cubicBezTo>
                    <a:pt x="41" y="627"/>
                    <a:pt x="41" y="644"/>
                    <a:pt x="49" y="652"/>
                  </a:cubicBezTo>
                  <a:lnTo>
                    <a:pt x="65" y="652"/>
                  </a:lnTo>
                  <a:cubicBezTo>
                    <a:pt x="65" y="661"/>
                    <a:pt x="65" y="661"/>
                    <a:pt x="65" y="661"/>
                  </a:cubicBezTo>
                  <a:cubicBezTo>
                    <a:pt x="41" y="685"/>
                    <a:pt x="16" y="702"/>
                    <a:pt x="7" y="735"/>
                  </a:cubicBezTo>
                  <a:cubicBezTo>
                    <a:pt x="0" y="772"/>
                    <a:pt x="19" y="803"/>
                    <a:pt x="53" y="803"/>
                  </a:cubicBezTo>
                  <a:cubicBezTo>
                    <a:pt x="57" y="803"/>
                    <a:pt x="61" y="802"/>
                    <a:pt x="65" y="801"/>
                  </a:cubicBezTo>
                  <a:cubicBezTo>
                    <a:pt x="107" y="793"/>
                    <a:pt x="132" y="752"/>
                    <a:pt x="157" y="727"/>
                  </a:cubicBezTo>
                  <a:cubicBezTo>
                    <a:pt x="173" y="702"/>
                    <a:pt x="198" y="669"/>
                    <a:pt x="215" y="644"/>
                  </a:cubicBezTo>
                  <a:cubicBezTo>
                    <a:pt x="256" y="586"/>
                    <a:pt x="289" y="528"/>
                    <a:pt x="322" y="462"/>
                  </a:cubicBezTo>
                  <a:cubicBezTo>
                    <a:pt x="380" y="329"/>
                    <a:pt x="430" y="188"/>
                    <a:pt x="422" y="39"/>
                  </a:cubicBezTo>
                  <a:cubicBezTo>
                    <a:pt x="417" y="16"/>
                    <a:pt x="396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2636550" y="1605200"/>
              <a:ext cx="10800" cy="8450"/>
            </a:xfrm>
            <a:custGeom>
              <a:rect b="b" l="l" r="r" t="t"/>
              <a:pathLst>
                <a:path extrusionOk="0" h="338" w="432">
                  <a:moveTo>
                    <a:pt x="30" y="1"/>
                  </a:moveTo>
                  <a:cubicBezTo>
                    <a:pt x="22" y="1"/>
                    <a:pt x="14" y="5"/>
                    <a:pt x="9" y="15"/>
                  </a:cubicBezTo>
                  <a:cubicBezTo>
                    <a:pt x="1" y="23"/>
                    <a:pt x="1" y="48"/>
                    <a:pt x="9" y="56"/>
                  </a:cubicBezTo>
                  <a:cubicBezTo>
                    <a:pt x="75" y="114"/>
                    <a:pt x="142" y="164"/>
                    <a:pt x="208" y="205"/>
                  </a:cubicBezTo>
                  <a:cubicBezTo>
                    <a:pt x="233" y="230"/>
                    <a:pt x="258" y="247"/>
                    <a:pt x="282" y="271"/>
                  </a:cubicBezTo>
                  <a:cubicBezTo>
                    <a:pt x="316" y="296"/>
                    <a:pt x="340" y="338"/>
                    <a:pt x="382" y="338"/>
                  </a:cubicBezTo>
                  <a:cubicBezTo>
                    <a:pt x="398" y="338"/>
                    <a:pt x="407" y="329"/>
                    <a:pt x="415" y="305"/>
                  </a:cubicBezTo>
                  <a:cubicBezTo>
                    <a:pt x="432" y="263"/>
                    <a:pt x="390" y="222"/>
                    <a:pt x="357" y="197"/>
                  </a:cubicBezTo>
                  <a:cubicBezTo>
                    <a:pt x="332" y="172"/>
                    <a:pt x="299" y="147"/>
                    <a:pt x="266" y="131"/>
                  </a:cubicBezTo>
                  <a:cubicBezTo>
                    <a:pt x="200" y="89"/>
                    <a:pt x="125" y="39"/>
                    <a:pt x="50" y="6"/>
                  </a:cubicBezTo>
                  <a:cubicBezTo>
                    <a:pt x="44" y="3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643400" y="1604625"/>
              <a:ext cx="4975" cy="5925"/>
            </a:xfrm>
            <a:custGeom>
              <a:rect b="b" l="l" r="r" t="t"/>
              <a:pathLst>
                <a:path extrusionOk="0" h="237" w="199">
                  <a:moveTo>
                    <a:pt x="32" y="0"/>
                  </a:moveTo>
                  <a:cubicBezTo>
                    <a:pt x="25" y="0"/>
                    <a:pt x="17" y="4"/>
                    <a:pt x="8" y="13"/>
                  </a:cubicBezTo>
                  <a:cubicBezTo>
                    <a:pt x="0" y="21"/>
                    <a:pt x="0" y="38"/>
                    <a:pt x="8" y="54"/>
                  </a:cubicBezTo>
                  <a:cubicBezTo>
                    <a:pt x="42" y="79"/>
                    <a:pt x="66" y="112"/>
                    <a:pt x="91" y="145"/>
                  </a:cubicBezTo>
                  <a:cubicBezTo>
                    <a:pt x="100" y="162"/>
                    <a:pt x="116" y="170"/>
                    <a:pt x="124" y="187"/>
                  </a:cubicBezTo>
                  <a:cubicBezTo>
                    <a:pt x="141" y="203"/>
                    <a:pt x="149" y="228"/>
                    <a:pt x="174" y="236"/>
                  </a:cubicBezTo>
                  <a:cubicBezTo>
                    <a:pt x="182" y="236"/>
                    <a:pt x="191" y="236"/>
                    <a:pt x="191" y="220"/>
                  </a:cubicBezTo>
                  <a:cubicBezTo>
                    <a:pt x="199" y="195"/>
                    <a:pt x="182" y="178"/>
                    <a:pt x="174" y="162"/>
                  </a:cubicBezTo>
                  <a:cubicBezTo>
                    <a:pt x="158" y="137"/>
                    <a:pt x="149" y="120"/>
                    <a:pt x="133" y="104"/>
                  </a:cubicBezTo>
                  <a:cubicBezTo>
                    <a:pt x="108" y="71"/>
                    <a:pt x="83" y="38"/>
                    <a:pt x="50" y="13"/>
                  </a:cubicBezTo>
                  <a:cubicBezTo>
                    <a:pt x="46" y="4"/>
                    <a:pt x="39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2497975" y="1593275"/>
              <a:ext cx="15600" cy="25725"/>
            </a:xfrm>
            <a:custGeom>
              <a:rect b="b" l="l" r="r" t="t"/>
              <a:pathLst>
                <a:path extrusionOk="0" h="1029" w="624">
                  <a:moveTo>
                    <a:pt x="581" y="1"/>
                  </a:moveTo>
                  <a:cubicBezTo>
                    <a:pt x="572" y="1"/>
                    <a:pt x="563" y="4"/>
                    <a:pt x="556" y="11"/>
                  </a:cubicBezTo>
                  <a:cubicBezTo>
                    <a:pt x="415" y="127"/>
                    <a:pt x="307" y="293"/>
                    <a:pt x="216" y="458"/>
                  </a:cubicBezTo>
                  <a:cubicBezTo>
                    <a:pt x="166" y="550"/>
                    <a:pt x="125" y="632"/>
                    <a:pt x="92" y="724"/>
                  </a:cubicBezTo>
                  <a:cubicBezTo>
                    <a:pt x="75" y="765"/>
                    <a:pt x="59" y="815"/>
                    <a:pt x="42" y="856"/>
                  </a:cubicBezTo>
                  <a:cubicBezTo>
                    <a:pt x="26" y="898"/>
                    <a:pt x="1" y="956"/>
                    <a:pt x="26" y="997"/>
                  </a:cubicBezTo>
                  <a:cubicBezTo>
                    <a:pt x="32" y="1015"/>
                    <a:pt x="46" y="1029"/>
                    <a:pt x="60" y="1029"/>
                  </a:cubicBezTo>
                  <a:cubicBezTo>
                    <a:pt x="65" y="1029"/>
                    <a:pt x="71" y="1026"/>
                    <a:pt x="75" y="1022"/>
                  </a:cubicBezTo>
                  <a:cubicBezTo>
                    <a:pt x="117" y="997"/>
                    <a:pt x="125" y="947"/>
                    <a:pt x="142" y="898"/>
                  </a:cubicBezTo>
                  <a:cubicBezTo>
                    <a:pt x="158" y="856"/>
                    <a:pt x="175" y="815"/>
                    <a:pt x="191" y="773"/>
                  </a:cubicBezTo>
                  <a:cubicBezTo>
                    <a:pt x="224" y="682"/>
                    <a:pt x="266" y="599"/>
                    <a:pt x="307" y="516"/>
                  </a:cubicBezTo>
                  <a:cubicBezTo>
                    <a:pt x="398" y="359"/>
                    <a:pt x="506" y="202"/>
                    <a:pt x="606" y="44"/>
                  </a:cubicBezTo>
                  <a:cubicBezTo>
                    <a:pt x="623" y="20"/>
                    <a:pt x="603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2485150" y="1603275"/>
              <a:ext cx="5400" cy="7150"/>
            </a:xfrm>
            <a:custGeom>
              <a:rect b="b" l="l" r="r" t="t"/>
              <a:pathLst>
                <a:path extrusionOk="0" h="286" w="216">
                  <a:moveTo>
                    <a:pt x="25" y="0"/>
                  </a:moveTo>
                  <a:cubicBezTo>
                    <a:pt x="17" y="0"/>
                    <a:pt x="0" y="9"/>
                    <a:pt x="8" y="25"/>
                  </a:cubicBezTo>
                  <a:cubicBezTo>
                    <a:pt x="8" y="34"/>
                    <a:pt x="8" y="42"/>
                    <a:pt x="17" y="50"/>
                  </a:cubicBezTo>
                  <a:lnTo>
                    <a:pt x="25" y="67"/>
                  </a:lnTo>
                  <a:lnTo>
                    <a:pt x="50" y="108"/>
                  </a:lnTo>
                  <a:cubicBezTo>
                    <a:pt x="66" y="133"/>
                    <a:pt x="75" y="158"/>
                    <a:pt x="91" y="183"/>
                  </a:cubicBezTo>
                  <a:cubicBezTo>
                    <a:pt x="99" y="191"/>
                    <a:pt x="108" y="199"/>
                    <a:pt x="116" y="199"/>
                  </a:cubicBezTo>
                  <a:cubicBezTo>
                    <a:pt x="124" y="224"/>
                    <a:pt x="141" y="249"/>
                    <a:pt x="149" y="266"/>
                  </a:cubicBezTo>
                  <a:cubicBezTo>
                    <a:pt x="155" y="278"/>
                    <a:pt x="170" y="285"/>
                    <a:pt x="181" y="285"/>
                  </a:cubicBezTo>
                  <a:cubicBezTo>
                    <a:pt x="185" y="285"/>
                    <a:pt x="188" y="284"/>
                    <a:pt x="191" y="282"/>
                  </a:cubicBezTo>
                  <a:cubicBezTo>
                    <a:pt x="207" y="274"/>
                    <a:pt x="215" y="249"/>
                    <a:pt x="207" y="232"/>
                  </a:cubicBezTo>
                  <a:cubicBezTo>
                    <a:pt x="199" y="224"/>
                    <a:pt x="199" y="216"/>
                    <a:pt x="191" y="208"/>
                  </a:cubicBezTo>
                  <a:cubicBezTo>
                    <a:pt x="191" y="208"/>
                    <a:pt x="191" y="199"/>
                    <a:pt x="191" y="199"/>
                  </a:cubicBezTo>
                  <a:cubicBezTo>
                    <a:pt x="191" y="199"/>
                    <a:pt x="182" y="191"/>
                    <a:pt x="182" y="191"/>
                  </a:cubicBezTo>
                  <a:lnTo>
                    <a:pt x="166" y="133"/>
                  </a:lnTo>
                  <a:cubicBezTo>
                    <a:pt x="157" y="116"/>
                    <a:pt x="157" y="92"/>
                    <a:pt x="149" y="75"/>
                  </a:cubicBezTo>
                  <a:cubicBezTo>
                    <a:pt x="142" y="62"/>
                    <a:pt x="130" y="37"/>
                    <a:pt x="113" y="37"/>
                  </a:cubicBezTo>
                  <a:cubicBezTo>
                    <a:pt x="109" y="37"/>
                    <a:pt x="104" y="39"/>
                    <a:pt x="99" y="42"/>
                  </a:cubicBezTo>
                  <a:cubicBezTo>
                    <a:pt x="91" y="42"/>
                    <a:pt x="91" y="50"/>
                    <a:pt x="83" y="58"/>
                  </a:cubicBezTo>
                  <a:cubicBezTo>
                    <a:pt x="75" y="50"/>
                    <a:pt x="75" y="42"/>
                    <a:pt x="66" y="34"/>
                  </a:cubicBezTo>
                  <a:cubicBezTo>
                    <a:pt x="58" y="25"/>
                    <a:pt x="58" y="17"/>
                    <a:pt x="50" y="9"/>
                  </a:cubicBezTo>
                  <a:cubicBezTo>
                    <a:pt x="41" y="9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8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>
            <a:off x="568" y="0"/>
            <a:ext cx="91428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"/>
          <p:cNvSpPr/>
          <p:nvPr/>
        </p:nvSpPr>
        <p:spPr>
          <a:xfrm>
            <a:off x="249450" y="209550"/>
            <a:ext cx="8645100" cy="4724400"/>
          </a:xfrm>
          <a:prstGeom prst="roundRect">
            <a:avLst>
              <a:gd fmla="val 5954" name="adj"/>
            </a:avLst>
          </a:prstGeom>
          <a:solidFill>
            <a:srgbClr val="FFF9E0">
              <a:alpha val="215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8"/>
          <p:cNvSpPr txBox="1"/>
          <p:nvPr>
            <p:ph type="title"/>
          </p:nvPr>
        </p:nvSpPr>
        <p:spPr>
          <a:xfrm>
            <a:off x="1731600" y="1053200"/>
            <a:ext cx="5680800" cy="25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88" name="Google Shape;488;p8"/>
          <p:cNvGrpSpPr/>
          <p:nvPr/>
        </p:nvGrpSpPr>
        <p:grpSpPr>
          <a:xfrm>
            <a:off x="8293134" y="3806934"/>
            <a:ext cx="701131" cy="1189578"/>
            <a:chOff x="5485725" y="1401125"/>
            <a:chExt cx="312600" cy="530375"/>
          </a:xfrm>
        </p:grpSpPr>
        <p:sp>
          <p:nvSpPr>
            <p:cNvPr id="489" name="Google Shape;489;p8"/>
            <p:cNvSpPr/>
            <p:nvPr/>
          </p:nvSpPr>
          <p:spPr>
            <a:xfrm>
              <a:off x="5489450" y="1651325"/>
              <a:ext cx="20125" cy="39375"/>
            </a:xfrm>
            <a:custGeom>
              <a:rect b="b" l="l" r="r" t="t"/>
              <a:pathLst>
                <a:path extrusionOk="0" h="1575" w="805">
                  <a:moveTo>
                    <a:pt x="50" y="1"/>
                  </a:moveTo>
                  <a:cubicBezTo>
                    <a:pt x="1" y="183"/>
                    <a:pt x="9" y="374"/>
                    <a:pt x="42" y="548"/>
                  </a:cubicBezTo>
                  <a:cubicBezTo>
                    <a:pt x="67" y="730"/>
                    <a:pt x="108" y="912"/>
                    <a:pt x="166" y="1086"/>
                  </a:cubicBezTo>
                  <a:cubicBezTo>
                    <a:pt x="224" y="1252"/>
                    <a:pt x="307" y="1401"/>
                    <a:pt x="465" y="1484"/>
                  </a:cubicBezTo>
                  <a:cubicBezTo>
                    <a:pt x="556" y="1542"/>
                    <a:pt x="680" y="1575"/>
                    <a:pt x="796" y="1575"/>
                  </a:cubicBezTo>
                  <a:cubicBezTo>
                    <a:pt x="780" y="1500"/>
                    <a:pt x="763" y="1426"/>
                    <a:pt x="763" y="1343"/>
                  </a:cubicBezTo>
                  <a:cubicBezTo>
                    <a:pt x="763" y="1260"/>
                    <a:pt x="755" y="1144"/>
                    <a:pt x="804" y="1069"/>
                  </a:cubicBezTo>
                  <a:cubicBezTo>
                    <a:pt x="804" y="1061"/>
                    <a:pt x="804" y="1061"/>
                    <a:pt x="804" y="1053"/>
                  </a:cubicBezTo>
                  <a:cubicBezTo>
                    <a:pt x="790" y="1055"/>
                    <a:pt x="775" y="1057"/>
                    <a:pt x="760" y="1057"/>
                  </a:cubicBezTo>
                  <a:cubicBezTo>
                    <a:pt x="674" y="1057"/>
                    <a:pt x="585" y="1017"/>
                    <a:pt x="514" y="953"/>
                  </a:cubicBezTo>
                  <a:cubicBezTo>
                    <a:pt x="390" y="838"/>
                    <a:pt x="324" y="655"/>
                    <a:pt x="266" y="490"/>
                  </a:cubicBezTo>
                  <a:cubicBezTo>
                    <a:pt x="233" y="432"/>
                    <a:pt x="200" y="365"/>
                    <a:pt x="166" y="299"/>
                  </a:cubicBezTo>
                  <a:cubicBezTo>
                    <a:pt x="125" y="208"/>
                    <a:pt x="84" y="108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5520325" y="1695875"/>
              <a:ext cx="8500" cy="10775"/>
            </a:xfrm>
            <a:custGeom>
              <a:rect b="b" l="l" r="r" t="t"/>
              <a:pathLst>
                <a:path extrusionOk="0" h="431" w="340">
                  <a:moveTo>
                    <a:pt x="141" y="0"/>
                  </a:moveTo>
                  <a:cubicBezTo>
                    <a:pt x="100" y="83"/>
                    <a:pt x="67" y="174"/>
                    <a:pt x="33" y="265"/>
                  </a:cubicBezTo>
                  <a:cubicBezTo>
                    <a:pt x="17" y="315"/>
                    <a:pt x="9" y="373"/>
                    <a:pt x="0" y="431"/>
                  </a:cubicBezTo>
                  <a:cubicBezTo>
                    <a:pt x="33" y="389"/>
                    <a:pt x="67" y="356"/>
                    <a:pt x="100" y="315"/>
                  </a:cubicBezTo>
                  <a:cubicBezTo>
                    <a:pt x="183" y="232"/>
                    <a:pt x="257" y="149"/>
                    <a:pt x="340" y="58"/>
                  </a:cubicBezTo>
                  <a:cubicBezTo>
                    <a:pt x="274" y="41"/>
                    <a:pt x="207" y="25"/>
                    <a:pt x="1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504775" y="1698350"/>
              <a:ext cx="77100" cy="92825"/>
            </a:xfrm>
            <a:custGeom>
              <a:rect b="b" l="l" r="r" t="t"/>
              <a:pathLst>
                <a:path extrusionOk="0" h="3713" w="3084">
                  <a:moveTo>
                    <a:pt x="1095" y="0"/>
                  </a:moveTo>
                  <a:cubicBezTo>
                    <a:pt x="1003" y="108"/>
                    <a:pt x="912" y="208"/>
                    <a:pt x="813" y="315"/>
                  </a:cubicBezTo>
                  <a:cubicBezTo>
                    <a:pt x="697" y="448"/>
                    <a:pt x="581" y="580"/>
                    <a:pt x="457" y="721"/>
                  </a:cubicBezTo>
                  <a:cubicBezTo>
                    <a:pt x="399" y="788"/>
                    <a:pt x="341" y="854"/>
                    <a:pt x="283" y="928"/>
                  </a:cubicBezTo>
                  <a:cubicBezTo>
                    <a:pt x="266" y="945"/>
                    <a:pt x="249" y="962"/>
                    <a:pt x="241" y="978"/>
                  </a:cubicBezTo>
                  <a:cubicBezTo>
                    <a:pt x="208" y="1028"/>
                    <a:pt x="175" y="1078"/>
                    <a:pt x="142" y="1127"/>
                  </a:cubicBezTo>
                  <a:cubicBezTo>
                    <a:pt x="42" y="1285"/>
                    <a:pt x="26" y="1459"/>
                    <a:pt x="17" y="1641"/>
                  </a:cubicBezTo>
                  <a:cubicBezTo>
                    <a:pt x="1" y="1964"/>
                    <a:pt x="9" y="2287"/>
                    <a:pt x="42" y="2610"/>
                  </a:cubicBezTo>
                  <a:cubicBezTo>
                    <a:pt x="59" y="2776"/>
                    <a:pt x="84" y="2942"/>
                    <a:pt x="109" y="3108"/>
                  </a:cubicBezTo>
                  <a:cubicBezTo>
                    <a:pt x="133" y="3240"/>
                    <a:pt x="158" y="3373"/>
                    <a:pt x="266" y="3464"/>
                  </a:cubicBezTo>
                  <a:cubicBezTo>
                    <a:pt x="365" y="3547"/>
                    <a:pt x="506" y="3596"/>
                    <a:pt x="631" y="3638"/>
                  </a:cubicBezTo>
                  <a:cubicBezTo>
                    <a:pt x="730" y="3671"/>
                    <a:pt x="821" y="3696"/>
                    <a:pt x="921" y="3704"/>
                  </a:cubicBezTo>
                  <a:cubicBezTo>
                    <a:pt x="896" y="3389"/>
                    <a:pt x="912" y="3066"/>
                    <a:pt x="954" y="2743"/>
                  </a:cubicBezTo>
                  <a:cubicBezTo>
                    <a:pt x="954" y="2730"/>
                    <a:pt x="968" y="2721"/>
                    <a:pt x="981" y="2721"/>
                  </a:cubicBezTo>
                  <a:cubicBezTo>
                    <a:pt x="993" y="2721"/>
                    <a:pt x="1003" y="2728"/>
                    <a:pt x="1003" y="2743"/>
                  </a:cubicBezTo>
                  <a:cubicBezTo>
                    <a:pt x="1003" y="3066"/>
                    <a:pt x="1037" y="3389"/>
                    <a:pt x="1045" y="3712"/>
                  </a:cubicBezTo>
                  <a:lnTo>
                    <a:pt x="1086" y="3712"/>
                  </a:lnTo>
                  <a:cubicBezTo>
                    <a:pt x="1385" y="3704"/>
                    <a:pt x="1617" y="3538"/>
                    <a:pt x="1824" y="3340"/>
                  </a:cubicBezTo>
                  <a:cubicBezTo>
                    <a:pt x="2047" y="3132"/>
                    <a:pt x="2197" y="2884"/>
                    <a:pt x="2279" y="2594"/>
                  </a:cubicBezTo>
                  <a:cubicBezTo>
                    <a:pt x="2362" y="2312"/>
                    <a:pt x="2387" y="2022"/>
                    <a:pt x="2429" y="1740"/>
                  </a:cubicBezTo>
                  <a:cubicBezTo>
                    <a:pt x="2445" y="1600"/>
                    <a:pt x="2470" y="1459"/>
                    <a:pt x="2511" y="1326"/>
                  </a:cubicBezTo>
                  <a:cubicBezTo>
                    <a:pt x="2536" y="1235"/>
                    <a:pt x="2561" y="1152"/>
                    <a:pt x="2603" y="1078"/>
                  </a:cubicBezTo>
                  <a:cubicBezTo>
                    <a:pt x="2627" y="1028"/>
                    <a:pt x="2652" y="978"/>
                    <a:pt x="2677" y="937"/>
                  </a:cubicBezTo>
                  <a:cubicBezTo>
                    <a:pt x="2801" y="754"/>
                    <a:pt x="2934" y="572"/>
                    <a:pt x="3083" y="406"/>
                  </a:cubicBezTo>
                  <a:lnTo>
                    <a:pt x="3083" y="406"/>
                  </a:lnTo>
                  <a:cubicBezTo>
                    <a:pt x="3024" y="415"/>
                    <a:pt x="2964" y="419"/>
                    <a:pt x="2905" y="419"/>
                  </a:cubicBezTo>
                  <a:cubicBezTo>
                    <a:pt x="2581" y="419"/>
                    <a:pt x="2256" y="301"/>
                    <a:pt x="1948" y="224"/>
                  </a:cubicBezTo>
                  <a:cubicBezTo>
                    <a:pt x="1923" y="216"/>
                    <a:pt x="1898" y="208"/>
                    <a:pt x="1873" y="199"/>
                  </a:cubicBezTo>
                  <a:cubicBezTo>
                    <a:pt x="1849" y="232"/>
                    <a:pt x="1815" y="266"/>
                    <a:pt x="1791" y="290"/>
                  </a:cubicBezTo>
                  <a:cubicBezTo>
                    <a:pt x="1749" y="340"/>
                    <a:pt x="1708" y="382"/>
                    <a:pt x="1666" y="431"/>
                  </a:cubicBezTo>
                  <a:cubicBezTo>
                    <a:pt x="1625" y="481"/>
                    <a:pt x="1583" y="531"/>
                    <a:pt x="1542" y="572"/>
                  </a:cubicBezTo>
                  <a:lnTo>
                    <a:pt x="1476" y="638"/>
                  </a:lnTo>
                  <a:cubicBezTo>
                    <a:pt x="1459" y="655"/>
                    <a:pt x="1443" y="680"/>
                    <a:pt x="1418" y="696"/>
                  </a:cubicBezTo>
                  <a:cubicBezTo>
                    <a:pt x="1418" y="696"/>
                    <a:pt x="1418" y="696"/>
                    <a:pt x="1418" y="705"/>
                  </a:cubicBezTo>
                  <a:cubicBezTo>
                    <a:pt x="1409" y="705"/>
                    <a:pt x="1409" y="696"/>
                    <a:pt x="1409" y="696"/>
                  </a:cubicBezTo>
                  <a:cubicBezTo>
                    <a:pt x="1418" y="672"/>
                    <a:pt x="1434" y="647"/>
                    <a:pt x="1451" y="622"/>
                  </a:cubicBezTo>
                  <a:cubicBezTo>
                    <a:pt x="1467" y="589"/>
                    <a:pt x="1484" y="564"/>
                    <a:pt x="1501" y="531"/>
                  </a:cubicBezTo>
                  <a:cubicBezTo>
                    <a:pt x="1534" y="481"/>
                    <a:pt x="1575" y="440"/>
                    <a:pt x="1617" y="390"/>
                  </a:cubicBezTo>
                  <a:cubicBezTo>
                    <a:pt x="1650" y="340"/>
                    <a:pt x="1699" y="290"/>
                    <a:pt x="1741" y="249"/>
                  </a:cubicBezTo>
                  <a:cubicBezTo>
                    <a:pt x="1757" y="224"/>
                    <a:pt x="1774" y="208"/>
                    <a:pt x="1799" y="183"/>
                  </a:cubicBezTo>
                  <a:cubicBezTo>
                    <a:pt x="1625" y="133"/>
                    <a:pt x="1443" y="92"/>
                    <a:pt x="1269" y="42"/>
                  </a:cubicBezTo>
                  <a:cubicBezTo>
                    <a:pt x="1211" y="25"/>
                    <a:pt x="1153" y="17"/>
                    <a:pt x="10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5569200" y="1682400"/>
              <a:ext cx="66325" cy="52225"/>
            </a:xfrm>
            <a:custGeom>
              <a:rect b="b" l="l" r="r" t="t"/>
              <a:pathLst>
                <a:path extrusionOk="0" h="2089" w="2653">
                  <a:moveTo>
                    <a:pt x="2652" y="0"/>
                  </a:moveTo>
                  <a:lnTo>
                    <a:pt x="2652" y="0"/>
                  </a:lnTo>
                  <a:cubicBezTo>
                    <a:pt x="2627" y="25"/>
                    <a:pt x="2611" y="50"/>
                    <a:pt x="2594" y="75"/>
                  </a:cubicBezTo>
                  <a:cubicBezTo>
                    <a:pt x="2519" y="183"/>
                    <a:pt x="2445" y="282"/>
                    <a:pt x="2362" y="382"/>
                  </a:cubicBezTo>
                  <a:cubicBezTo>
                    <a:pt x="2072" y="730"/>
                    <a:pt x="1699" y="1011"/>
                    <a:pt x="1318" y="1260"/>
                  </a:cubicBezTo>
                  <a:cubicBezTo>
                    <a:pt x="937" y="1517"/>
                    <a:pt x="514" y="1724"/>
                    <a:pt x="75" y="1856"/>
                  </a:cubicBezTo>
                  <a:lnTo>
                    <a:pt x="59" y="1856"/>
                  </a:lnTo>
                  <a:cubicBezTo>
                    <a:pt x="34" y="1931"/>
                    <a:pt x="9" y="2006"/>
                    <a:pt x="1" y="2088"/>
                  </a:cubicBezTo>
                  <a:cubicBezTo>
                    <a:pt x="59" y="2064"/>
                    <a:pt x="117" y="2047"/>
                    <a:pt x="175" y="2030"/>
                  </a:cubicBezTo>
                  <a:cubicBezTo>
                    <a:pt x="249" y="2006"/>
                    <a:pt x="316" y="1972"/>
                    <a:pt x="390" y="1948"/>
                  </a:cubicBezTo>
                  <a:cubicBezTo>
                    <a:pt x="531" y="1890"/>
                    <a:pt x="672" y="1815"/>
                    <a:pt x="804" y="1740"/>
                  </a:cubicBezTo>
                  <a:cubicBezTo>
                    <a:pt x="1260" y="1492"/>
                    <a:pt x="1707" y="1202"/>
                    <a:pt x="2064" y="829"/>
                  </a:cubicBezTo>
                  <a:cubicBezTo>
                    <a:pt x="2238" y="647"/>
                    <a:pt x="2387" y="448"/>
                    <a:pt x="2519" y="241"/>
                  </a:cubicBezTo>
                  <a:cubicBezTo>
                    <a:pt x="2561" y="158"/>
                    <a:pt x="2611" y="83"/>
                    <a:pt x="2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587025" y="1704775"/>
              <a:ext cx="5200" cy="3125"/>
            </a:xfrm>
            <a:custGeom>
              <a:rect b="b" l="l" r="r" t="t"/>
              <a:pathLst>
                <a:path extrusionOk="0" h="125" w="208">
                  <a:moveTo>
                    <a:pt x="207" y="0"/>
                  </a:moveTo>
                  <a:lnTo>
                    <a:pt x="207" y="0"/>
                  </a:lnTo>
                  <a:cubicBezTo>
                    <a:pt x="158" y="33"/>
                    <a:pt x="108" y="58"/>
                    <a:pt x="50" y="75"/>
                  </a:cubicBezTo>
                  <a:cubicBezTo>
                    <a:pt x="33" y="91"/>
                    <a:pt x="17" y="108"/>
                    <a:pt x="0" y="125"/>
                  </a:cubicBezTo>
                  <a:cubicBezTo>
                    <a:pt x="25" y="116"/>
                    <a:pt x="50" y="116"/>
                    <a:pt x="75" y="116"/>
                  </a:cubicBezTo>
                  <a:lnTo>
                    <a:pt x="91" y="100"/>
                  </a:lnTo>
                  <a:cubicBezTo>
                    <a:pt x="116" y="83"/>
                    <a:pt x="141" y="75"/>
                    <a:pt x="174" y="75"/>
                  </a:cubicBezTo>
                  <a:cubicBezTo>
                    <a:pt x="183" y="50"/>
                    <a:pt x="191" y="25"/>
                    <a:pt x="2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602350" y="1696275"/>
              <a:ext cx="3125" cy="2300"/>
            </a:xfrm>
            <a:custGeom>
              <a:rect b="b" l="l" r="r" t="t"/>
              <a:pathLst>
                <a:path extrusionOk="0" h="92" w="125">
                  <a:moveTo>
                    <a:pt x="125" y="1"/>
                  </a:moveTo>
                  <a:cubicBezTo>
                    <a:pt x="83" y="34"/>
                    <a:pt x="42" y="59"/>
                    <a:pt x="0" y="92"/>
                  </a:cubicBezTo>
                  <a:lnTo>
                    <a:pt x="17" y="92"/>
                  </a:lnTo>
                  <a:cubicBezTo>
                    <a:pt x="33" y="75"/>
                    <a:pt x="58" y="59"/>
                    <a:pt x="75" y="50"/>
                  </a:cubicBezTo>
                  <a:cubicBezTo>
                    <a:pt x="83" y="42"/>
                    <a:pt x="91" y="42"/>
                    <a:pt x="100" y="34"/>
                  </a:cubicBezTo>
                  <a:cubicBezTo>
                    <a:pt x="108" y="25"/>
                    <a:pt x="116" y="17"/>
                    <a:pt x="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5572525" y="1709125"/>
              <a:ext cx="13275" cy="16175"/>
            </a:xfrm>
            <a:custGeom>
              <a:rect b="b" l="l" r="r" t="t"/>
              <a:pathLst>
                <a:path extrusionOk="0" h="647" w="531">
                  <a:moveTo>
                    <a:pt x="531" y="0"/>
                  </a:moveTo>
                  <a:lnTo>
                    <a:pt x="531" y="0"/>
                  </a:lnTo>
                  <a:cubicBezTo>
                    <a:pt x="439" y="100"/>
                    <a:pt x="340" y="199"/>
                    <a:pt x="249" y="307"/>
                  </a:cubicBezTo>
                  <a:cubicBezTo>
                    <a:pt x="166" y="415"/>
                    <a:pt x="67" y="522"/>
                    <a:pt x="0" y="647"/>
                  </a:cubicBezTo>
                  <a:cubicBezTo>
                    <a:pt x="133" y="597"/>
                    <a:pt x="265" y="539"/>
                    <a:pt x="406" y="473"/>
                  </a:cubicBezTo>
                  <a:cubicBezTo>
                    <a:pt x="398" y="456"/>
                    <a:pt x="390" y="431"/>
                    <a:pt x="398" y="406"/>
                  </a:cubicBezTo>
                  <a:cubicBezTo>
                    <a:pt x="398" y="398"/>
                    <a:pt x="398" y="390"/>
                    <a:pt x="406" y="373"/>
                  </a:cubicBezTo>
                  <a:lnTo>
                    <a:pt x="406" y="365"/>
                  </a:lnTo>
                  <a:cubicBezTo>
                    <a:pt x="415" y="274"/>
                    <a:pt x="439" y="183"/>
                    <a:pt x="489" y="100"/>
                  </a:cubicBezTo>
                  <a:cubicBezTo>
                    <a:pt x="497" y="67"/>
                    <a:pt x="514" y="33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5545800" y="1629775"/>
              <a:ext cx="225" cy="250"/>
            </a:xfrm>
            <a:custGeom>
              <a:rect b="b" l="l" r="r" t="t"/>
              <a:pathLst>
                <a:path extrusionOk="0" h="10" w="9">
                  <a:moveTo>
                    <a:pt x="9" y="1"/>
                  </a:moveTo>
                  <a:cubicBezTo>
                    <a:pt x="0" y="1"/>
                    <a:pt x="0" y="9"/>
                    <a:pt x="0" y="9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5496700" y="1405500"/>
              <a:ext cx="296025" cy="520575"/>
            </a:xfrm>
            <a:custGeom>
              <a:rect b="b" l="l" r="r" t="t"/>
              <a:pathLst>
                <a:path extrusionOk="0" h="20823" w="11841">
                  <a:moveTo>
                    <a:pt x="3408" y="0"/>
                  </a:moveTo>
                  <a:cubicBezTo>
                    <a:pt x="3342" y="0"/>
                    <a:pt x="3276" y="79"/>
                    <a:pt x="3240" y="115"/>
                  </a:cubicBezTo>
                  <a:cubicBezTo>
                    <a:pt x="3182" y="181"/>
                    <a:pt x="3124" y="239"/>
                    <a:pt x="3075" y="305"/>
                  </a:cubicBezTo>
                  <a:cubicBezTo>
                    <a:pt x="3008" y="372"/>
                    <a:pt x="2950" y="438"/>
                    <a:pt x="2892" y="513"/>
                  </a:cubicBezTo>
                  <a:cubicBezTo>
                    <a:pt x="2834" y="571"/>
                    <a:pt x="2785" y="628"/>
                    <a:pt x="2735" y="686"/>
                  </a:cubicBezTo>
                  <a:cubicBezTo>
                    <a:pt x="2503" y="960"/>
                    <a:pt x="2279" y="1225"/>
                    <a:pt x="2080" y="1515"/>
                  </a:cubicBezTo>
                  <a:cubicBezTo>
                    <a:pt x="1873" y="1797"/>
                    <a:pt x="1674" y="2087"/>
                    <a:pt x="1509" y="2393"/>
                  </a:cubicBezTo>
                  <a:cubicBezTo>
                    <a:pt x="1343" y="2708"/>
                    <a:pt x="1244" y="3048"/>
                    <a:pt x="1161" y="3396"/>
                  </a:cubicBezTo>
                  <a:cubicBezTo>
                    <a:pt x="1078" y="3752"/>
                    <a:pt x="1012" y="4117"/>
                    <a:pt x="987" y="4481"/>
                  </a:cubicBezTo>
                  <a:cubicBezTo>
                    <a:pt x="978" y="4664"/>
                    <a:pt x="978" y="4838"/>
                    <a:pt x="995" y="5020"/>
                  </a:cubicBezTo>
                  <a:cubicBezTo>
                    <a:pt x="1003" y="5152"/>
                    <a:pt x="1020" y="5302"/>
                    <a:pt x="1053" y="5434"/>
                  </a:cubicBezTo>
                  <a:cubicBezTo>
                    <a:pt x="1070" y="5426"/>
                    <a:pt x="1086" y="5409"/>
                    <a:pt x="1103" y="5409"/>
                  </a:cubicBezTo>
                  <a:cubicBezTo>
                    <a:pt x="1107" y="5407"/>
                    <a:pt x="1112" y="5406"/>
                    <a:pt x="1116" y="5406"/>
                  </a:cubicBezTo>
                  <a:cubicBezTo>
                    <a:pt x="1131" y="5406"/>
                    <a:pt x="1146" y="5415"/>
                    <a:pt x="1152" y="5434"/>
                  </a:cubicBezTo>
                  <a:cubicBezTo>
                    <a:pt x="1152" y="5459"/>
                    <a:pt x="1152" y="5484"/>
                    <a:pt x="1144" y="5509"/>
                  </a:cubicBezTo>
                  <a:cubicBezTo>
                    <a:pt x="1136" y="5534"/>
                    <a:pt x="1119" y="5558"/>
                    <a:pt x="1111" y="5583"/>
                  </a:cubicBezTo>
                  <a:cubicBezTo>
                    <a:pt x="1111" y="5633"/>
                    <a:pt x="1094" y="5658"/>
                    <a:pt x="1053" y="5691"/>
                  </a:cubicBezTo>
                  <a:lnTo>
                    <a:pt x="1045" y="5691"/>
                  </a:lnTo>
                  <a:cubicBezTo>
                    <a:pt x="1020" y="5741"/>
                    <a:pt x="995" y="5790"/>
                    <a:pt x="970" y="5840"/>
                  </a:cubicBezTo>
                  <a:cubicBezTo>
                    <a:pt x="954" y="5881"/>
                    <a:pt x="945" y="5915"/>
                    <a:pt x="929" y="5948"/>
                  </a:cubicBezTo>
                  <a:cubicBezTo>
                    <a:pt x="954" y="5923"/>
                    <a:pt x="970" y="5906"/>
                    <a:pt x="987" y="5881"/>
                  </a:cubicBezTo>
                  <a:cubicBezTo>
                    <a:pt x="1094" y="5757"/>
                    <a:pt x="1202" y="5641"/>
                    <a:pt x="1310" y="5517"/>
                  </a:cubicBezTo>
                  <a:cubicBezTo>
                    <a:pt x="1316" y="5508"/>
                    <a:pt x="1324" y="5505"/>
                    <a:pt x="1333" y="5505"/>
                  </a:cubicBezTo>
                  <a:cubicBezTo>
                    <a:pt x="1356" y="5505"/>
                    <a:pt x="1378" y="5534"/>
                    <a:pt x="1360" y="5558"/>
                  </a:cubicBezTo>
                  <a:cubicBezTo>
                    <a:pt x="1260" y="5699"/>
                    <a:pt x="1161" y="5832"/>
                    <a:pt x="1061" y="5973"/>
                  </a:cubicBezTo>
                  <a:cubicBezTo>
                    <a:pt x="970" y="6089"/>
                    <a:pt x="871" y="6213"/>
                    <a:pt x="846" y="6362"/>
                  </a:cubicBezTo>
                  <a:cubicBezTo>
                    <a:pt x="846" y="6387"/>
                    <a:pt x="846" y="6403"/>
                    <a:pt x="846" y="6420"/>
                  </a:cubicBezTo>
                  <a:cubicBezTo>
                    <a:pt x="838" y="6561"/>
                    <a:pt x="862" y="6710"/>
                    <a:pt x="862" y="6851"/>
                  </a:cubicBezTo>
                  <a:cubicBezTo>
                    <a:pt x="871" y="7017"/>
                    <a:pt x="871" y="7182"/>
                    <a:pt x="862" y="7348"/>
                  </a:cubicBezTo>
                  <a:cubicBezTo>
                    <a:pt x="846" y="7663"/>
                    <a:pt x="813" y="7994"/>
                    <a:pt x="738" y="8301"/>
                  </a:cubicBezTo>
                  <a:cubicBezTo>
                    <a:pt x="730" y="8334"/>
                    <a:pt x="722" y="8359"/>
                    <a:pt x="713" y="8384"/>
                  </a:cubicBezTo>
                  <a:cubicBezTo>
                    <a:pt x="713" y="8384"/>
                    <a:pt x="722" y="8384"/>
                    <a:pt x="730" y="8375"/>
                  </a:cubicBezTo>
                  <a:cubicBezTo>
                    <a:pt x="813" y="8334"/>
                    <a:pt x="896" y="8301"/>
                    <a:pt x="987" y="8259"/>
                  </a:cubicBezTo>
                  <a:cubicBezTo>
                    <a:pt x="1064" y="8221"/>
                    <a:pt x="1156" y="8167"/>
                    <a:pt x="1242" y="8167"/>
                  </a:cubicBezTo>
                  <a:cubicBezTo>
                    <a:pt x="1248" y="8167"/>
                    <a:pt x="1254" y="8168"/>
                    <a:pt x="1260" y="8168"/>
                  </a:cubicBezTo>
                  <a:cubicBezTo>
                    <a:pt x="1277" y="8168"/>
                    <a:pt x="1285" y="8168"/>
                    <a:pt x="1285" y="8177"/>
                  </a:cubicBezTo>
                  <a:cubicBezTo>
                    <a:pt x="1285" y="8160"/>
                    <a:pt x="1293" y="8143"/>
                    <a:pt x="1310" y="8135"/>
                  </a:cubicBezTo>
                  <a:lnTo>
                    <a:pt x="1459" y="8019"/>
                  </a:lnTo>
                  <a:cubicBezTo>
                    <a:pt x="1517" y="7986"/>
                    <a:pt x="1575" y="7953"/>
                    <a:pt x="1633" y="7936"/>
                  </a:cubicBezTo>
                  <a:cubicBezTo>
                    <a:pt x="1636" y="7935"/>
                    <a:pt x="1639" y="7935"/>
                    <a:pt x="1642" y="7935"/>
                  </a:cubicBezTo>
                  <a:cubicBezTo>
                    <a:pt x="1660" y="7935"/>
                    <a:pt x="1665" y="7955"/>
                    <a:pt x="1658" y="7969"/>
                  </a:cubicBezTo>
                  <a:cubicBezTo>
                    <a:pt x="1616" y="8027"/>
                    <a:pt x="1567" y="8069"/>
                    <a:pt x="1509" y="8102"/>
                  </a:cubicBezTo>
                  <a:cubicBezTo>
                    <a:pt x="1459" y="8135"/>
                    <a:pt x="1401" y="8168"/>
                    <a:pt x="1351" y="8210"/>
                  </a:cubicBezTo>
                  <a:cubicBezTo>
                    <a:pt x="1347" y="8212"/>
                    <a:pt x="1341" y="8213"/>
                    <a:pt x="1335" y="8213"/>
                  </a:cubicBezTo>
                  <a:cubicBezTo>
                    <a:pt x="1319" y="8213"/>
                    <a:pt x="1299" y="8205"/>
                    <a:pt x="1293" y="8193"/>
                  </a:cubicBezTo>
                  <a:cubicBezTo>
                    <a:pt x="1293" y="8201"/>
                    <a:pt x="1293" y="8218"/>
                    <a:pt x="1285" y="8226"/>
                  </a:cubicBezTo>
                  <a:cubicBezTo>
                    <a:pt x="1227" y="8293"/>
                    <a:pt x="1119" y="8334"/>
                    <a:pt x="1036" y="8367"/>
                  </a:cubicBezTo>
                  <a:cubicBezTo>
                    <a:pt x="954" y="8409"/>
                    <a:pt x="862" y="8442"/>
                    <a:pt x="780" y="8483"/>
                  </a:cubicBezTo>
                  <a:lnTo>
                    <a:pt x="597" y="8566"/>
                  </a:lnTo>
                  <a:cubicBezTo>
                    <a:pt x="572" y="8583"/>
                    <a:pt x="548" y="8599"/>
                    <a:pt x="523" y="8624"/>
                  </a:cubicBezTo>
                  <a:cubicBezTo>
                    <a:pt x="448" y="8665"/>
                    <a:pt x="382" y="8707"/>
                    <a:pt x="316" y="8757"/>
                  </a:cubicBezTo>
                  <a:cubicBezTo>
                    <a:pt x="249" y="8806"/>
                    <a:pt x="191" y="8856"/>
                    <a:pt x="117" y="8864"/>
                  </a:cubicBezTo>
                  <a:lnTo>
                    <a:pt x="108" y="8864"/>
                  </a:lnTo>
                  <a:cubicBezTo>
                    <a:pt x="108" y="8864"/>
                    <a:pt x="100" y="8873"/>
                    <a:pt x="100" y="8873"/>
                  </a:cubicBezTo>
                  <a:cubicBezTo>
                    <a:pt x="92" y="8881"/>
                    <a:pt x="92" y="8881"/>
                    <a:pt x="84" y="8889"/>
                  </a:cubicBezTo>
                  <a:cubicBezTo>
                    <a:pt x="75" y="8897"/>
                    <a:pt x="67" y="8906"/>
                    <a:pt x="50" y="8914"/>
                  </a:cubicBezTo>
                  <a:cubicBezTo>
                    <a:pt x="50" y="8922"/>
                    <a:pt x="50" y="8931"/>
                    <a:pt x="42" y="8939"/>
                  </a:cubicBezTo>
                  <a:cubicBezTo>
                    <a:pt x="34" y="8955"/>
                    <a:pt x="17" y="8972"/>
                    <a:pt x="1" y="8989"/>
                  </a:cubicBezTo>
                  <a:cubicBezTo>
                    <a:pt x="84" y="8989"/>
                    <a:pt x="166" y="9005"/>
                    <a:pt x="249" y="9005"/>
                  </a:cubicBezTo>
                  <a:cubicBezTo>
                    <a:pt x="382" y="9013"/>
                    <a:pt x="514" y="9022"/>
                    <a:pt x="647" y="9022"/>
                  </a:cubicBezTo>
                  <a:cubicBezTo>
                    <a:pt x="694" y="9023"/>
                    <a:pt x="741" y="9024"/>
                    <a:pt x="789" y="9024"/>
                  </a:cubicBezTo>
                  <a:cubicBezTo>
                    <a:pt x="1009" y="9024"/>
                    <a:pt x="1233" y="9009"/>
                    <a:pt x="1451" y="8989"/>
                  </a:cubicBezTo>
                  <a:cubicBezTo>
                    <a:pt x="1567" y="8972"/>
                    <a:pt x="1691" y="8947"/>
                    <a:pt x="1807" y="8947"/>
                  </a:cubicBezTo>
                  <a:lnTo>
                    <a:pt x="1832" y="8947"/>
                  </a:lnTo>
                  <a:cubicBezTo>
                    <a:pt x="1857" y="8931"/>
                    <a:pt x="1873" y="8914"/>
                    <a:pt x="1890" y="8897"/>
                  </a:cubicBezTo>
                  <a:cubicBezTo>
                    <a:pt x="1906" y="8889"/>
                    <a:pt x="1923" y="8873"/>
                    <a:pt x="1931" y="8864"/>
                  </a:cubicBezTo>
                  <a:lnTo>
                    <a:pt x="1948" y="8864"/>
                  </a:lnTo>
                  <a:cubicBezTo>
                    <a:pt x="1948" y="8856"/>
                    <a:pt x="1956" y="8856"/>
                    <a:pt x="1956" y="8856"/>
                  </a:cubicBezTo>
                  <a:cubicBezTo>
                    <a:pt x="1964" y="8848"/>
                    <a:pt x="1973" y="8848"/>
                    <a:pt x="1989" y="8839"/>
                  </a:cubicBezTo>
                  <a:cubicBezTo>
                    <a:pt x="1995" y="8839"/>
                    <a:pt x="2000" y="8836"/>
                    <a:pt x="2008" y="8836"/>
                  </a:cubicBezTo>
                  <a:cubicBezTo>
                    <a:pt x="2012" y="8836"/>
                    <a:pt x="2017" y="8837"/>
                    <a:pt x="2022" y="8839"/>
                  </a:cubicBezTo>
                  <a:lnTo>
                    <a:pt x="2031" y="8839"/>
                  </a:lnTo>
                  <a:cubicBezTo>
                    <a:pt x="2047" y="8839"/>
                    <a:pt x="2056" y="8864"/>
                    <a:pt x="2056" y="8873"/>
                  </a:cubicBezTo>
                  <a:cubicBezTo>
                    <a:pt x="2047" y="8889"/>
                    <a:pt x="2047" y="8906"/>
                    <a:pt x="2039" y="8914"/>
                  </a:cubicBezTo>
                  <a:cubicBezTo>
                    <a:pt x="2031" y="8914"/>
                    <a:pt x="2022" y="8922"/>
                    <a:pt x="2014" y="8931"/>
                  </a:cubicBezTo>
                  <a:lnTo>
                    <a:pt x="2006" y="8939"/>
                  </a:lnTo>
                  <a:cubicBezTo>
                    <a:pt x="1998" y="8947"/>
                    <a:pt x="1998" y="8955"/>
                    <a:pt x="1998" y="8955"/>
                  </a:cubicBezTo>
                  <a:cubicBezTo>
                    <a:pt x="1989" y="8964"/>
                    <a:pt x="1981" y="8964"/>
                    <a:pt x="1973" y="8972"/>
                  </a:cubicBezTo>
                  <a:cubicBezTo>
                    <a:pt x="1956" y="8980"/>
                    <a:pt x="1948" y="8989"/>
                    <a:pt x="1940" y="8997"/>
                  </a:cubicBezTo>
                  <a:cubicBezTo>
                    <a:pt x="1964" y="9022"/>
                    <a:pt x="1981" y="9047"/>
                    <a:pt x="1989" y="9080"/>
                  </a:cubicBezTo>
                  <a:cubicBezTo>
                    <a:pt x="2022" y="9245"/>
                    <a:pt x="1906" y="9436"/>
                    <a:pt x="1790" y="9535"/>
                  </a:cubicBezTo>
                  <a:cubicBezTo>
                    <a:pt x="1641" y="9668"/>
                    <a:pt x="1451" y="9734"/>
                    <a:pt x="1268" y="9801"/>
                  </a:cubicBezTo>
                  <a:cubicBezTo>
                    <a:pt x="1103" y="9859"/>
                    <a:pt x="879" y="9950"/>
                    <a:pt x="862" y="10149"/>
                  </a:cubicBezTo>
                  <a:cubicBezTo>
                    <a:pt x="846" y="10265"/>
                    <a:pt x="862" y="10372"/>
                    <a:pt x="838" y="10488"/>
                  </a:cubicBezTo>
                  <a:cubicBezTo>
                    <a:pt x="813" y="10579"/>
                    <a:pt x="788" y="10679"/>
                    <a:pt x="730" y="10753"/>
                  </a:cubicBezTo>
                  <a:cubicBezTo>
                    <a:pt x="705" y="10803"/>
                    <a:pt x="664" y="10836"/>
                    <a:pt x="622" y="10853"/>
                  </a:cubicBezTo>
                  <a:cubicBezTo>
                    <a:pt x="630" y="10869"/>
                    <a:pt x="630" y="10878"/>
                    <a:pt x="639" y="10894"/>
                  </a:cubicBezTo>
                  <a:cubicBezTo>
                    <a:pt x="655" y="10919"/>
                    <a:pt x="664" y="10944"/>
                    <a:pt x="664" y="10977"/>
                  </a:cubicBezTo>
                  <a:cubicBezTo>
                    <a:pt x="664" y="10985"/>
                    <a:pt x="672" y="11002"/>
                    <a:pt x="680" y="11010"/>
                  </a:cubicBezTo>
                  <a:cubicBezTo>
                    <a:pt x="722" y="11110"/>
                    <a:pt x="780" y="11201"/>
                    <a:pt x="854" y="11275"/>
                  </a:cubicBezTo>
                  <a:cubicBezTo>
                    <a:pt x="1020" y="11441"/>
                    <a:pt x="1244" y="11482"/>
                    <a:pt x="1459" y="11540"/>
                  </a:cubicBezTo>
                  <a:cubicBezTo>
                    <a:pt x="1915" y="11665"/>
                    <a:pt x="2370" y="11806"/>
                    <a:pt x="2826" y="11913"/>
                  </a:cubicBezTo>
                  <a:cubicBezTo>
                    <a:pt x="2978" y="11947"/>
                    <a:pt x="3135" y="11977"/>
                    <a:pt x="3292" y="11977"/>
                  </a:cubicBezTo>
                  <a:cubicBezTo>
                    <a:pt x="3366" y="11977"/>
                    <a:pt x="3440" y="11971"/>
                    <a:pt x="3514" y="11955"/>
                  </a:cubicBezTo>
                  <a:cubicBezTo>
                    <a:pt x="3713" y="11905"/>
                    <a:pt x="3887" y="11781"/>
                    <a:pt x="4052" y="11665"/>
                  </a:cubicBezTo>
                  <a:cubicBezTo>
                    <a:pt x="4417" y="11408"/>
                    <a:pt x="4773" y="11151"/>
                    <a:pt x="5163" y="10927"/>
                  </a:cubicBezTo>
                  <a:cubicBezTo>
                    <a:pt x="5254" y="10869"/>
                    <a:pt x="5353" y="10820"/>
                    <a:pt x="5453" y="10762"/>
                  </a:cubicBezTo>
                  <a:cubicBezTo>
                    <a:pt x="5544" y="10712"/>
                    <a:pt x="5635" y="10646"/>
                    <a:pt x="5734" y="10604"/>
                  </a:cubicBezTo>
                  <a:cubicBezTo>
                    <a:pt x="5765" y="10593"/>
                    <a:pt x="5796" y="10588"/>
                    <a:pt x="5826" y="10588"/>
                  </a:cubicBezTo>
                  <a:cubicBezTo>
                    <a:pt x="5972" y="10588"/>
                    <a:pt x="6092" y="10713"/>
                    <a:pt x="6057" y="10878"/>
                  </a:cubicBezTo>
                  <a:cubicBezTo>
                    <a:pt x="6049" y="10919"/>
                    <a:pt x="6012" y="10940"/>
                    <a:pt x="5975" y="10940"/>
                  </a:cubicBezTo>
                  <a:cubicBezTo>
                    <a:pt x="5937" y="10940"/>
                    <a:pt x="5900" y="10919"/>
                    <a:pt x="5892" y="10878"/>
                  </a:cubicBezTo>
                  <a:cubicBezTo>
                    <a:pt x="5883" y="10820"/>
                    <a:pt x="5850" y="10803"/>
                    <a:pt x="5809" y="10803"/>
                  </a:cubicBezTo>
                  <a:cubicBezTo>
                    <a:pt x="5792" y="10911"/>
                    <a:pt x="5743" y="11018"/>
                    <a:pt x="5701" y="11110"/>
                  </a:cubicBezTo>
                  <a:cubicBezTo>
                    <a:pt x="5643" y="11234"/>
                    <a:pt x="5569" y="11358"/>
                    <a:pt x="5486" y="11466"/>
                  </a:cubicBezTo>
                  <a:cubicBezTo>
                    <a:pt x="5179" y="11888"/>
                    <a:pt x="4773" y="12228"/>
                    <a:pt x="4342" y="12518"/>
                  </a:cubicBezTo>
                  <a:cubicBezTo>
                    <a:pt x="4110" y="12667"/>
                    <a:pt x="3878" y="12816"/>
                    <a:pt x="3646" y="12949"/>
                  </a:cubicBezTo>
                  <a:cubicBezTo>
                    <a:pt x="3522" y="13015"/>
                    <a:pt x="3398" y="13082"/>
                    <a:pt x="3274" y="13131"/>
                  </a:cubicBezTo>
                  <a:cubicBezTo>
                    <a:pt x="3170" y="13176"/>
                    <a:pt x="3046" y="13233"/>
                    <a:pt x="2933" y="13233"/>
                  </a:cubicBezTo>
                  <a:cubicBezTo>
                    <a:pt x="2919" y="13233"/>
                    <a:pt x="2906" y="13232"/>
                    <a:pt x="2892" y="13231"/>
                  </a:cubicBezTo>
                  <a:lnTo>
                    <a:pt x="2884" y="13231"/>
                  </a:lnTo>
                  <a:cubicBezTo>
                    <a:pt x="2876" y="13305"/>
                    <a:pt x="2868" y="13380"/>
                    <a:pt x="2859" y="13454"/>
                  </a:cubicBezTo>
                  <a:cubicBezTo>
                    <a:pt x="2834" y="13628"/>
                    <a:pt x="2818" y="13794"/>
                    <a:pt x="2793" y="13968"/>
                  </a:cubicBezTo>
                  <a:cubicBezTo>
                    <a:pt x="2752" y="14266"/>
                    <a:pt x="2685" y="14573"/>
                    <a:pt x="2520" y="14830"/>
                  </a:cubicBezTo>
                  <a:cubicBezTo>
                    <a:pt x="2370" y="15087"/>
                    <a:pt x="2155" y="15319"/>
                    <a:pt x="1906" y="15468"/>
                  </a:cubicBezTo>
                  <a:cubicBezTo>
                    <a:pt x="1729" y="15568"/>
                    <a:pt x="1540" y="15614"/>
                    <a:pt x="1349" y="15614"/>
                  </a:cubicBezTo>
                  <a:cubicBezTo>
                    <a:pt x="1272" y="15614"/>
                    <a:pt x="1196" y="15606"/>
                    <a:pt x="1119" y="15592"/>
                  </a:cubicBezTo>
                  <a:cubicBezTo>
                    <a:pt x="1078" y="15658"/>
                    <a:pt x="1070" y="15741"/>
                    <a:pt x="1070" y="15816"/>
                  </a:cubicBezTo>
                  <a:cubicBezTo>
                    <a:pt x="1076" y="15789"/>
                    <a:pt x="1096" y="15777"/>
                    <a:pt x="1115" y="15777"/>
                  </a:cubicBezTo>
                  <a:cubicBezTo>
                    <a:pt x="1144" y="15777"/>
                    <a:pt x="1174" y="15801"/>
                    <a:pt x="1169" y="15841"/>
                  </a:cubicBezTo>
                  <a:cubicBezTo>
                    <a:pt x="1128" y="16023"/>
                    <a:pt x="1111" y="16213"/>
                    <a:pt x="1103" y="16396"/>
                  </a:cubicBezTo>
                  <a:cubicBezTo>
                    <a:pt x="1111" y="16354"/>
                    <a:pt x="1119" y="16305"/>
                    <a:pt x="1136" y="16263"/>
                  </a:cubicBezTo>
                  <a:cubicBezTo>
                    <a:pt x="1142" y="16237"/>
                    <a:pt x="1162" y="16225"/>
                    <a:pt x="1183" y="16225"/>
                  </a:cubicBezTo>
                  <a:cubicBezTo>
                    <a:pt x="1215" y="16225"/>
                    <a:pt x="1249" y="16252"/>
                    <a:pt x="1244" y="16296"/>
                  </a:cubicBezTo>
                  <a:cubicBezTo>
                    <a:pt x="1186" y="16561"/>
                    <a:pt x="1177" y="16835"/>
                    <a:pt x="1210" y="17108"/>
                  </a:cubicBezTo>
                  <a:cubicBezTo>
                    <a:pt x="1223" y="17096"/>
                    <a:pt x="1239" y="17090"/>
                    <a:pt x="1255" y="17090"/>
                  </a:cubicBezTo>
                  <a:cubicBezTo>
                    <a:pt x="1281" y="17090"/>
                    <a:pt x="1305" y="17104"/>
                    <a:pt x="1310" y="17125"/>
                  </a:cubicBezTo>
                  <a:cubicBezTo>
                    <a:pt x="1318" y="17141"/>
                    <a:pt x="1318" y="17150"/>
                    <a:pt x="1318" y="17166"/>
                  </a:cubicBezTo>
                  <a:cubicBezTo>
                    <a:pt x="1293" y="17257"/>
                    <a:pt x="1285" y="17340"/>
                    <a:pt x="1285" y="17431"/>
                  </a:cubicBezTo>
                  <a:cubicBezTo>
                    <a:pt x="1293" y="17473"/>
                    <a:pt x="1302" y="17506"/>
                    <a:pt x="1318" y="17539"/>
                  </a:cubicBezTo>
                  <a:cubicBezTo>
                    <a:pt x="1360" y="17663"/>
                    <a:pt x="1418" y="17788"/>
                    <a:pt x="1434" y="17920"/>
                  </a:cubicBezTo>
                  <a:cubicBezTo>
                    <a:pt x="1440" y="17945"/>
                    <a:pt x="1420" y="17960"/>
                    <a:pt x="1398" y="17960"/>
                  </a:cubicBezTo>
                  <a:cubicBezTo>
                    <a:pt x="1391" y="17960"/>
                    <a:pt x="1383" y="17958"/>
                    <a:pt x="1376" y="17953"/>
                  </a:cubicBezTo>
                  <a:lnTo>
                    <a:pt x="1376" y="17953"/>
                  </a:lnTo>
                  <a:cubicBezTo>
                    <a:pt x="1401" y="18144"/>
                    <a:pt x="1384" y="18343"/>
                    <a:pt x="1351" y="18533"/>
                  </a:cubicBezTo>
                  <a:cubicBezTo>
                    <a:pt x="1326" y="18707"/>
                    <a:pt x="1277" y="18890"/>
                    <a:pt x="1252" y="19064"/>
                  </a:cubicBezTo>
                  <a:cubicBezTo>
                    <a:pt x="1235" y="19155"/>
                    <a:pt x="1219" y="19238"/>
                    <a:pt x="1210" y="19329"/>
                  </a:cubicBezTo>
                  <a:cubicBezTo>
                    <a:pt x="1202" y="19403"/>
                    <a:pt x="1202" y="19503"/>
                    <a:pt x="1161" y="19569"/>
                  </a:cubicBezTo>
                  <a:cubicBezTo>
                    <a:pt x="1155" y="19585"/>
                    <a:pt x="1140" y="19594"/>
                    <a:pt x="1123" y="19594"/>
                  </a:cubicBezTo>
                  <a:cubicBezTo>
                    <a:pt x="1113" y="19594"/>
                    <a:pt x="1103" y="19592"/>
                    <a:pt x="1094" y="19586"/>
                  </a:cubicBezTo>
                  <a:cubicBezTo>
                    <a:pt x="1078" y="19644"/>
                    <a:pt x="1070" y="19702"/>
                    <a:pt x="1061" y="19760"/>
                  </a:cubicBezTo>
                  <a:cubicBezTo>
                    <a:pt x="1053" y="19818"/>
                    <a:pt x="1045" y="19876"/>
                    <a:pt x="1045" y="19934"/>
                  </a:cubicBezTo>
                  <a:cubicBezTo>
                    <a:pt x="1036" y="20058"/>
                    <a:pt x="1020" y="20215"/>
                    <a:pt x="1078" y="20331"/>
                  </a:cubicBezTo>
                  <a:cubicBezTo>
                    <a:pt x="1128" y="20439"/>
                    <a:pt x="1277" y="20497"/>
                    <a:pt x="1384" y="20539"/>
                  </a:cubicBezTo>
                  <a:cubicBezTo>
                    <a:pt x="1633" y="20655"/>
                    <a:pt x="1898" y="20721"/>
                    <a:pt x="2172" y="20762"/>
                  </a:cubicBezTo>
                  <a:cubicBezTo>
                    <a:pt x="2401" y="20804"/>
                    <a:pt x="2635" y="20822"/>
                    <a:pt x="2866" y="20822"/>
                  </a:cubicBezTo>
                  <a:cubicBezTo>
                    <a:pt x="2911" y="20822"/>
                    <a:pt x="2956" y="20822"/>
                    <a:pt x="3000" y="20820"/>
                  </a:cubicBezTo>
                  <a:cubicBezTo>
                    <a:pt x="3141" y="20820"/>
                    <a:pt x="3274" y="20812"/>
                    <a:pt x="3414" y="20804"/>
                  </a:cubicBezTo>
                  <a:cubicBezTo>
                    <a:pt x="3555" y="20737"/>
                    <a:pt x="3704" y="20696"/>
                    <a:pt x="3854" y="20655"/>
                  </a:cubicBezTo>
                  <a:cubicBezTo>
                    <a:pt x="4061" y="20597"/>
                    <a:pt x="4268" y="20547"/>
                    <a:pt x="4475" y="20497"/>
                  </a:cubicBezTo>
                  <a:cubicBezTo>
                    <a:pt x="4897" y="20406"/>
                    <a:pt x="5328" y="20340"/>
                    <a:pt x="5767" y="20273"/>
                  </a:cubicBezTo>
                  <a:cubicBezTo>
                    <a:pt x="7217" y="20066"/>
                    <a:pt x="8750" y="19942"/>
                    <a:pt x="10043" y="19196"/>
                  </a:cubicBezTo>
                  <a:cubicBezTo>
                    <a:pt x="10084" y="19171"/>
                    <a:pt x="10126" y="19147"/>
                    <a:pt x="10167" y="19122"/>
                  </a:cubicBezTo>
                  <a:cubicBezTo>
                    <a:pt x="10656" y="18823"/>
                    <a:pt x="11103" y="18434"/>
                    <a:pt x="11426" y="17953"/>
                  </a:cubicBezTo>
                  <a:cubicBezTo>
                    <a:pt x="11518" y="17821"/>
                    <a:pt x="11600" y="17688"/>
                    <a:pt x="11667" y="17539"/>
                  </a:cubicBezTo>
                  <a:cubicBezTo>
                    <a:pt x="11741" y="17398"/>
                    <a:pt x="11824" y="17233"/>
                    <a:pt x="11832" y="17067"/>
                  </a:cubicBezTo>
                  <a:cubicBezTo>
                    <a:pt x="11841" y="16967"/>
                    <a:pt x="11791" y="16876"/>
                    <a:pt x="11741" y="16793"/>
                  </a:cubicBezTo>
                  <a:cubicBezTo>
                    <a:pt x="11700" y="16702"/>
                    <a:pt x="11650" y="16619"/>
                    <a:pt x="11609" y="16528"/>
                  </a:cubicBezTo>
                  <a:cubicBezTo>
                    <a:pt x="11592" y="16487"/>
                    <a:pt x="11576" y="16454"/>
                    <a:pt x="11551" y="16412"/>
                  </a:cubicBezTo>
                  <a:cubicBezTo>
                    <a:pt x="11518" y="16520"/>
                    <a:pt x="11460" y="16619"/>
                    <a:pt x="11360" y="16644"/>
                  </a:cubicBezTo>
                  <a:cubicBezTo>
                    <a:pt x="11353" y="16647"/>
                    <a:pt x="11345" y="16648"/>
                    <a:pt x="11337" y="16648"/>
                  </a:cubicBezTo>
                  <a:cubicBezTo>
                    <a:pt x="11294" y="16648"/>
                    <a:pt x="11254" y="16612"/>
                    <a:pt x="11261" y="16570"/>
                  </a:cubicBezTo>
                  <a:cubicBezTo>
                    <a:pt x="11261" y="16479"/>
                    <a:pt x="11319" y="16396"/>
                    <a:pt x="11335" y="16313"/>
                  </a:cubicBezTo>
                  <a:cubicBezTo>
                    <a:pt x="11360" y="16222"/>
                    <a:pt x="11360" y="16122"/>
                    <a:pt x="11335" y="16039"/>
                  </a:cubicBezTo>
                  <a:cubicBezTo>
                    <a:pt x="11302" y="15832"/>
                    <a:pt x="11194" y="15658"/>
                    <a:pt x="11095" y="15476"/>
                  </a:cubicBezTo>
                  <a:cubicBezTo>
                    <a:pt x="10938" y="15203"/>
                    <a:pt x="10797" y="14921"/>
                    <a:pt x="10664" y="14639"/>
                  </a:cubicBezTo>
                  <a:cubicBezTo>
                    <a:pt x="10656" y="14672"/>
                    <a:pt x="10639" y="14706"/>
                    <a:pt x="10623" y="14730"/>
                  </a:cubicBezTo>
                  <a:cubicBezTo>
                    <a:pt x="10606" y="14755"/>
                    <a:pt x="10583" y="14768"/>
                    <a:pt x="10561" y="14768"/>
                  </a:cubicBezTo>
                  <a:cubicBezTo>
                    <a:pt x="10538" y="14768"/>
                    <a:pt x="10515" y="14755"/>
                    <a:pt x="10498" y="14730"/>
                  </a:cubicBezTo>
                  <a:cubicBezTo>
                    <a:pt x="10449" y="14664"/>
                    <a:pt x="10449" y="14573"/>
                    <a:pt x="10440" y="14490"/>
                  </a:cubicBezTo>
                  <a:cubicBezTo>
                    <a:pt x="10440" y="14399"/>
                    <a:pt x="10432" y="14308"/>
                    <a:pt x="10432" y="14217"/>
                  </a:cubicBezTo>
                  <a:cubicBezTo>
                    <a:pt x="10416" y="14043"/>
                    <a:pt x="10399" y="13877"/>
                    <a:pt x="10358" y="13703"/>
                  </a:cubicBezTo>
                  <a:cubicBezTo>
                    <a:pt x="10283" y="13405"/>
                    <a:pt x="10126" y="13156"/>
                    <a:pt x="9976" y="12883"/>
                  </a:cubicBezTo>
                  <a:cubicBezTo>
                    <a:pt x="9960" y="12850"/>
                    <a:pt x="9935" y="12808"/>
                    <a:pt x="9918" y="12767"/>
                  </a:cubicBezTo>
                  <a:cubicBezTo>
                    <a:pt x="9877" y="12676"/>
                    <a:pt x="9836" y="12584"/>
                    <a:pt x="9811" y="12485"/>
                  </a:cubicBezTo>
                  <a:cubicBezTo>
                    <a:pt x="9778" y="12336"/>
                    <a:pt x="9778" y="12178"/>
                    <a:pt x="9769" y="12021"/>
                  </a:cubicBezTo>
                  <a:cubicBezTo>
                    <a:pt x="9753" y="11839"/>
                    <a:pt x="9744" y="11665"/>
                    <a:pt x="9720" y="11482"/>
                  </a:cubicBezTo>
                  <a:cubicBezTo>
                    <a:pt x="9703" y="11333"/>
                    <a:pt x="9678" y="11184"/>
                    <a:pt x="9653" y="11035"/>
                  </a:cubicBezTo>
                  <a:cubicBezTo>
                    <a:pt x="9653" y="11043"/>
                    <a:pt x="9653" y="11043"/>
                    <a:pt x="9653" y="11043"/>
                  </a:cubicBezTo>
                  <a:cubicBezTo>
                    <a:pt x="9649" y="11047"/>
                    <a:pt x="9641" y="11050"/>
                    <a:pt x="9633" y="11050"/>
                  </a:cubicBezTo>
                  <a:cubicBezTo>
                    <a:pt x="9624" y="11050"/>
                    <a:pt x="9616" y="11047"/>
                    <a:pt x="9612" y="11043"/>
                  </a:cubicBezTo>
                  <a:cubicBezTo>
                    <a:pt x="9587" y="11018"/>
                    <a:pt x="9587" y="10985"/>
                    <a:pt x="9579" y="10952"/>
                  </a:cubicBezTo>
                  <a:cubicBezTo>
                    <a:pt x="9570" y="10911"/>
                    <a:pt x="9570" y="10878"/>
                    <a:pt x="9562" y="10836"/>
                  </a:cubicBezTo>
                  <a:cubicBezTo>
                    <a:pt x="9554" y="10762"/>
                    <a:pt x="9546" y="10687"/>
                    <a:pt x="9537" y="10613"/>
                  </a:cubicBezTo>
                  <a:cubicBezTo>
                    <a:pt x="9529" y="10571"/>
                    <a:pt x="9521" y="10530"/>
                    <a:pt x="9513" y="10488"/>
                  </a:cubicBezTo>
                  <a:cubicBezTo>
                    <a:pt x="9496" y="10430"/>
                    <a:pt x="9479" y="10372"/>
                    <a:pt x="9471" y="10306"/>
                  </a:cubicBezTo>
                  <a:cubicBezTo>
                    <a:pt x="9450" y="10322"/>
                    <a:pt x="9426" y="10327"/>
                    <a:pt x="9404" y="10327"/>
                  </a:cubicBezTo>
                  <a:cubicBezTo>
                    <a:pt x="9392" y="10327"/>
                    <a:pt x="9381" y="10326"/>
                    <a:pt x="9372" y="10323"/>
                  </a:cubicBezTo>
                  <a:cubicBezTo>
                    <a:pt x="9347" y="10306"/>
                    <a:pt x="9330" y="10281"/>
                    <a:pt x="9330" y="10248"/>
                  </a:cubicBezTo>
                  <a:cubicBezTo>
                    <a:pt x="9330" y="10198"/>
                    <a:pt x="9330" y="10157"/>
                    <a:pt x="9330" y="10107"/>
                  </a:cubicBezTo>
                  <a:cubicBezTo>
                    <a:pt x="9330" y="10041"/>
                    <a:pt x="9330" y="9975"/>
                    <a:pt x="9314" y="9917"/>
                  </a:cubicBezTo>
                  <a:cubicBezTo>
                    <a:pt x="9297" y="9834"/>
                    <a:pt x="9272" y="9759"/>
                    <a:pt x="9247" y="9685"/>
                  </a:cubicBezTo>
                  <a:cubicBezTo>
                    <a:pt x="9231" y="9651"/>
                    <a:pt x="9223" y="9618"/>
                    <a:pt x="9206" y="9585"/>
                  </a:cubicBezTo>
                  <a:cubicBezTo>
                    <a:pt x="9173" y="9494"/>
                    <a:pt x="9131" y="9395"/>
                    <a:pt x="9107" y="9287"/>
                  </a:cubicBezTo>
                  <a:cubicBezTo>
                    <a:pt x="9107" y="9303"/>
                    <a:pt x="9098" y="9312"/>
                    <a:pt x="9090" y="9320"/>
                  </a:cubicBezTo>
                  <a:cubicBezTo>
                    <a:pt x="9080" y="9334"/>
                    <a:pt x="9065" y="9343"/>
                    <a:pt x="9051" y="9343"/>
                  </a:cubicBezTo>
                  <a:cubicBezTo>
                    <a:pt x="9040" y="9343"/>
                    <a:pt x="9031" y="9339"/>
                    <a:pt x="9024" y="9328"/>
                  </a:cubicBezTo>
                  <a:cubicBezTo>
                    <a:pt x="8949" y="9245"/>
                    <a:pt x="8982" y="9105"/>
                    <a:pt x="9007" y="9005"/>
                  </a:cubicBezTo>
                  <a:cubicBezTo>
                    <a:pt x="9032" y="8873"/>
                    <a:pt x="9065" y="8748"/>
                    <a:pt x="9073" y="8616"/>
                  </a:cubicBezTo>
                  <a:cubicBezTo>
                    <a:pt x="9073" y="8433"/>
                    <a:pt x="9057" y="8243"/>
                    <a:pt x="9040" y="8061"/>
                  </a:cubicBezTo>
                  <a:cubicBezTo>
                    <a:pt x="8999" y="8027"/>
                    <a:pt x="8982" y="7969"/>
                    <a:pt x="8957" y="7920"/>
                  </a:cubicBezTo>
                  <a:cubicBezTo>
                    <a:pt x="8924" y="7853"/>
                    <a:pt x="8883" y="7787"/>
                    <a:pt x="8850" y="7729"/>
                  </a:cubicBezTo>
                  <a:cubicBezTo>
                    <a:pt x="8775" y="7605"/>
                    <a:pt x="8692" y="7489"/>
                    <a:pt x="8609" y="7373"/>
                  </a:cubicBezTo>
                  <a:cubicBezTo>
                    <a:pt x="8568" y="7315"/>
                    <a:pt x="8527" y="7265"/>
                    <a:pt x="8469" y="7224"/>
                  </a:cubicBezTo>
                  <a:cubicBezTo>
                    <a:pt x="8419" y="7182"/>
                    <a:pt x="8361" y="7141"/>
                    <a:pt x="8311" y="7099"/>
                  </a:cubicBezTo>
                  <a:cubicBezTo>
                    <a:pt x="8203" y="7008"/>
                    <a:pt x="8121" y="6892"/>
                    <a:pt x="8046" y="6776"/>
                  </a:cubicBezTo>
                  <a:cubicBezTo>
                    <a:pt x="8020" y="6738"/>
                    <a:pt x="8059" y="6699"/>
                    <a:pt x="8094" y="6699"/>
                  </a:cubicBezTo>
                  <a:cubicBezTo>
                    <a:pt x="8103" y="6699"/>
                    <a:pt x="8113" y="6703"/>
                    <a:pt x="8121" y="6710"/>
                  </a:cubicBezTo>
                  <a:cubicBezTo>
                    <a:pt x="8228" y="6818"/>
                    <a:pt x="8336" y="6925"/>
                    <a:pt x="8469" y="7000"/>
                  </a:cubicBezTo>
                  <a:cubicBezTo>
                    <a:pt x="8527" y="7033"/>
                    <a:pt x="8585" y="7066"/>
                    <a:pt x="8643" y="7108"/>
                  </a:cubicBezTo>
                  <a:cubicBezTo>
                    <a:pt x="8701" y="7157"/>
                    <a:pt x="8742" y="7207"/>
                    <a:pt x="8783" y="7265"/>
                  </a:cubicBezTo>
                  <a:cubicBezTo>
                    <a:pt x="8875" y="7389"/>
                    <a:pt x="8974" y="7505"/>
                    <a:pt x="9049" y="7630"/>
                  </a:cubicBezTo>
                  <a:cubicBezTo>
                    <a:pt x="9065" y="7655"/>
                    <a:pt x="9073" y="7671"/>
                    <a:pt x="9090" y="7696"/>
                  </a:cubicBezTo>
                  <a:cubicBezTo>
                    <a:pt x="9090" y="7688"/>
                    <a:pt x="9098" y="7679"/>
                    <a:pt x="9098" y="7671"/>
                  </a:cubicBezTo>
                  <a:cubicBezTo>
                    <a:pt x="9156" y="7547"/>
                    <a:pt x="9165" y="7406"/>
                    <a:pt x="9173" y="7273"/>
                  </a:cubicBezTo>
                  <a:cubicBezTo>
                    <a:pt x="9173" y="7191"/>
                    <a:pt x="9165" y="7108"/>
                    <a:pt x="9156" y="7033"/>
                  </a:cubicBezTo>
                  <a:cubicBezTo>
                    <a:pt x="9148" y="6992"/>
                    <a:pt x="9148" y="6950"/>
                    <a:pt x="9140" y="6909"/>
                  </a:cubicBezTo>
                  <a:cubicBezTo>
                    <a:pt x="9140" y="6876"/>
                    <a:pt x="9131" y="6834"/>
                    <a:pt x="9156" y="6809"/>
                  </a:cubicBezTo>
                  <a:cubicBezTo>
                    <a:pt x="9165" y="6801"/>
                    <a:pt x="9173" y="6801"/>
                    <a:pt x="9181" y="6801"/>
                  </a:cubicBezTo>
                  <a:cubicBezTo>
                    <a:pt x="9256" y="6826"/>
                    <a:pt x="9256" y="6967"/>
                    <a:pt x="9264" y="7025"/>
                  </a:cubicBezTo>
                  <a:cubicBezTo>
                    <a:pt x="9272" y="7116"/>
                    <a:pt x="9272" y="7207"/>
                    <a:pt x="9272" y="7298"/>
                  </a:cubicBezTo>
                  <a:cubicBezTo>
                    <a:pt x="9272" y="7373"/>
                    <a:pt x="9264" y="7456"/>
                    <a:pt x="9239" y="7539"/>
                  </a:cubicBezTo>
                  <a:cubicBezTo>
                    <a:pt x="9223" y="7605"/>
                    <a:pt x="9189" y="7671"/>
                    <a:pt x="9140" y="7729"/>
                  </a:cubicBezTo>
                  <a:cubicBezTo>
                    <a:pt x="9140" y="7737"/>
                    <a:pt x="9140" y="7737"/>
                    <a:pt x="9140" y="7737"/>
                  </a:cubicBezTo>
                  <a:cubicBezTo>
                    <a:pt x="9131" y="7746"/>
                    <a:pt x="9123" y="7754"/>
                    <a:pt x="9123" y="7754"/>
                  </a:cubicBezTo>
                  <a:lnTo>
                    <a:pt x="9131" y="7779"/>
                  </a:lnTo>
                  <a:cubicBezTo>
                    <a:pt x="9140" y="7771"/>
                    <a:pt x="9148" y="7762"/>
                    <a:pt x="9156" y="7754"/>
                  </a:cubicBezTo>
                  <a:lnTo>
                    <a:pt x="9165" y="7754"/>
                  </a:lnTo>
                  <a:cubicBezTo>
                    <a:pt x="9322" y="7655"/>
                    <a:pt x="9347" y="7456"/>
                    <a:pt x="9347" y="7282"/>
                  </a:cubicBezTo>
                  <a:cubicBezTo>
                    <a:pt x="9330" y="7058"/>
                    <a:pt x="9281" y="6843"/>
                    <a:pt x="9297" y="6611"/>
                  </a:cubicBezTo>
                  <a:cubicBezTo>
                    <a:pt x="9322" y="6379"/>
                    <a:pt x="9372" y="6147"/>
                    <a:pt x="9405" y="5906"/>
                  </a:cubicBezTo>
                  <a:cubicBezTo>
                    <a:pt x="9438" y="5683"/>
                    <a:pt x="9463" y="5451"/>
                    <a:pt x="9479" y="5219"/>
                  </a:cubicBezTo>
                  <a:cubicBezTo>
                    <a:pt x="9546" y="4374"/>
                    <a:pt x="9504" y="3528"/>
                    <a:pt x="9355" y="2700"/>
                  </a:cubicBezTo>
                  <a:cubicBezTo>
                    <a:pt x="9289" y="2319"/>
                    <a:pt x="9189" y="1929"/>
                    <a:pt x="8974" y="1598"/>
                  </a:cubicBezTo>
                  <a:cubicBezTo>
                    <a:pt x="8957" y="1565"/>
                    <a:pt x="8941" y="1532"/>
                    <a:pt x="8916" y="1498"/>
                  </a:cubicBezTo>
                  <a:lnTo>
                    <a:pt x="8916" y="1498"/>
                  </a:lnTo>
                  <a:cubicBezTo>
                    <a:pt x="8924" y="1540"/>
                    <a:pt x="8941" y="1573"/>
                    <a:pt x="8949" y="1614"/>
                  </a:cubicBezTo>
                  <a:cubicBezTo>
                    <a:pt x="8982" y="1730"/>
                    <a:pt x="9015" y="1846"/>
                    <a:pt x="9032" y="1962"/>
                  </a:cubicBezTo>
                  <a:cubicBezTo>
                    <a:pt x="9049" y="2054"/>
                    <a:pt x="9090" y="2194"/>
                    <a:pt x="9032" y="2286"/>
                  </a:cubicBezTo>
                  <a:cubicBezTo>
                    <a:pt x="9027" y="2296"/>
                    <a:pt x="9012" y="2303"/>
                    <a:pt x="8998" y="2303"/>
                  </a:cubicBezTo>
                  <a:cubicBezTo>
                    <a:pt x="8989" y="2303"/>
                    <a:pt x="8980" y="2300"/>
                    <a:pt x="8974" y="2294"/>
                  </a:cubicBezTo>
                  <a:cubicBezTo>
                    <a:pt x="8908" y="2219"/>
                    <a:pt x="8916" y="2095"/>
                    <a:pt x="8899" y="2004"/>
                  </a:cubicBezTo>
                  <a:cubicBezTo>
                    <a:pt x="8875" y="1896"/>
                    <a:pt x="8858" y="1788"/>
                    <a:pt x="8825" y="1681"/>
                  </a:cubicBezTo>
                  <a:cubicBezTo>
                    <a:pt x="8800" y="1581"/>
                    <a:pt x="8759" y="1474"/>
                    <a:pt x="8725" y="1374"/>
                  </a:cubicBezTo>
                  <a:cubicBezTo>
                    <a:pt x="8709" y="1316"/>
                    <a:pt x="8684" y="1266"/>
                    <a:pt x="8667" y="1217"/>
                  </a:cubicBezTo>
                  <a:cubicBezTo>
                    <a:pt x="8521" y="1093"/>
                    <a:pt x="8353" y="991"/>
                    <a:pt x="8169" y="991"/>
                  </a:cubicBezTo>
                  <a:cubicBezTo>
                    <a:pt x="8156" y="991"/>
                    <a:pt x="8142" y="992"/>
                    <a:pt x="8129" y="993"/>
                  </a:cubicBezTo>
                  <a:cubicBezTo>
                    <a:pt x="7773" y="1010"/>
                    <a:pt x="7615" y="1424"/>
                    <a:pt x="7532" y="1714"/>
                  </a:cubicBezTo>
                  <a:cubicBezTo>
                    <a:pt x="7416" y="2087"/>
                    <a:pt x="7383" y="2476"/>
                    <a:pt x="7292" y="2849"/>
                  </a:cubicBezTo>
                  <a:cubicBezTo>
                    <a:pt x="7209" y="3172"/>
                    <a:pt x="7093" y="3487"/>
                    <a:pt x="6878" y="3752"/>
                  </a:cubicBezTo>
                  <a:cubicBezTo>
                    <a:pt x="6778" y="3876"/>
                    <a:pt x="6654" y="3984"/>
                    <a:pt x="6513" y="4059"/>
                  </a:cubicBezTo>
                  <a:cubicBezTo>
                    <a:pt x="6414" y="4117"/>
                    <a:pt x="6306" y="4175"/>
                    <a:pt x="6231" y="4266"/>
                  </a:cubicBezTo>
                  <a:cubicBezTo>
                    <a:pt x="6289" y="4282"/>
                    <a:pt x="6339" y="4307"/>
                    <a:pt x="6381" y="4349"/>
                  </a:cubicBezTo>
                  <a:cubicBezTo>
                    <a:pt x="6389" y="4357"/>
                    <a:pt x="6397" y="4374"/>
                    <a:pt x="6397" y="4382"/>
                  </a:cubicBezTo>
                  <a:cubicBezTo>
                    <a:pt x="6497" y="4432"/>
                    <a:pt x="6596" y="4473"/>
                    <a:pt x="6687" y="4539"/>
                  </a:cubicBezTo>
                  <a:cubicBezTo>
                    <a:pt x="6845" y="4655"/>
                    <a:pt x="6985" y="4796"/>
                    <a:pt x="7110" y="4954"/>
                  </a:cubicBezTo>
                  <a:cubicBezTo>
                    <a:pt x="7251" y="5119"/>
                    <a:pt x="7367" y="5302"/>
                    <a:pt x="7491" y="5484"/>
                  </a:cubicBezTo>
                  <a:cubicBezTo>
                    <a:pt x="7541" y="5558"/>
                    <a:pt x="7590" y="5641"/>
                    <a:pt x="7640" y="5716"/>
                  </a:cubicBezTo>
                  <a:cubicBezTo>
                    <a:pt x="7648" y="5732"/>
                    <a:pt x="7657" y="5749"/>
                    <a:pt x="7673" y="5765"/>
                  </a:cubicBezTo>
                  <a:cubicBezTo>
                    <a:pt x="7731" y="5857"/>
                    <a:pt x="7814" y="5939"/>
                    <a:pt x="7855" y="6039"/>
                  </a:cubicBezTo>
                  <a:cubicBezTo>
                    <a:pt x="7869" y="6080"/>
                    <a:pt x="7832" y="6110"/>
                    <a:pt x="7796" y="6110"/>
                  </a:cubicBezTo>
                  <a:cubicBezTo>
                    <a:pt x="7788" y="6110"/>
                    <a:pt x="7780" y="6108"/>
                    <a:pt x="7773" y="6105"/>
                  </a:cubicBezTo>
                  <a:cubicBezTo>
                    <a:pt x="7673" y="6055"/>
                    <a:pt x="7599" y="5939"/>
                    <a:pt x="7532" y="5857"/>
                  </a:cubicBezTo>
                  <a:cubicBezTo>
                    <a:pt x="7466" y="5765"/>
                    <a:pt x="7408" y="5683"/>
                    <a:pt x="7342" y="5592"/>
                  </a:cubicBezTo>
                  <a:cubicBezTo>
                    <a:pt x="7226" y="5409"/>
                    <a:pt x="7110" y="5227"/>
                    <a:pt x="6969" y="5053"/>
                  </a:cubicBezTo>
                  <a:cubicBezTo>
                    <a:pt x="6911" y="4978"/>
                    <a:pt x="6845" y="4904"/>
                    <a:pt x="6770" y="4829"/>
                  </a:cubicBezTo>
                  <a:cubicBezTo>
                    <a:pt x="6704" y="4771"/>
                    <a:pt x="6637" y="4713"/>
                    <a:pt x="6563" y="4655"/>
                  </a:cubicBezTo>
                  <a:lnTo>
                    <a:pt x="6521" y="4630"/>
                  </a:lnTo>
                  <a:cubicBezTo>
                    <a:pt x="6439" y="4572"/>
                    <a:pt x="6356" y="4539"/>
                    <a:pt x="6265" y="4490"/>
                  </a:cubicBezTo>
                  <a:cubicBezTo>
                    <a:pt x="6231" y="4473"/>
                    <a:pt x="6198" y="4448"/>
                    <a:pt x="6173" y="4423"/>
                  </a:cubicBezTo>
                  <a:cubicBezTo>
                    <a:pt x="6115" y="4407"/>
                    <a:pt x="6066" y="4390"/>
                    <a:pt x="5999" y="4390"/>
                  </a:cubicBezTo>
                  <a:cubicBezTo>
                    <a:pt x="5892" y="4374"/>
                    <a:pt x="5776" y="4374"/>
                    <a:pt x="5660" y="4365"/>
                  </a:cubicBezTo>
                  <a:cubicBezTo>
                    <a:pt x="5436" y="4365"/>
                    <a:pt x="5212" y="4374"/>
                    <a:pt x="4989" y="4374"/>
                  </a:cubicBezTo>
                  <a:cubicBezTo>
                    <a:pt x="4781" y="4374"/>
                    <a:pt x="4566" y="4357"/>
                    <a:pt x="4367" y="4324"/>
                  </a:cubicBezTo>
                  <a:cubicBezTo>
                    <a:pt x="4160" y="4282"/>
                    <a:pt x="3978" y="4216"/>
                    <a:pt x="3804" y="4100"/>
                  </a:cubicBezTo>
                  <a:cubicBezTo>
                    <a:pt x="3753" y="4064"/>
                    <a:pt x="3785" y="3996"/>
                    <a:pt x="3838" y="3996"/>
                  </a:cubicBezTo>
                  <a:cubicBezTo>
                    <a:pt x="3845" y="3996"/>
                    <a:pt x="3853" y="3998"/>
                    <a:pt x="3862" y="4001"/>
                  </a:cubicBezTo>
                  <a:cubicBezTo>
                    <a:pt x="3945" y="4042"/>
                    <a:pt x="4028" y="4067"/>
                    <a:pt x="4119" y="4092"/>
                  </a:cubicBezTo>
                  <a:cubicBezTo>
                    <a:pt x="4086" y="4042"/>
                    <a:pt x="4052" y="4001"/>
                    <a:pt x="4019" y="3943"/>
                  </a:cubicBezTo>
                  <a:cubicBezTo>
                    <a:pt x="3912" y="3752"/>
                    <a:pt x="3862" y="3520"/>
                    <a:pt x="3854" y="3288"/>
                  </a:cubicBezTo>
                  <a:cubicBezTo>
                    <a:pt x="3837" y="2890"/>
                    <a:pt x="3912" y="2476"/>
                    <a:pt x="3804" y="2087"/>
                  </a:cubicBezTo>
                  <a:cubicBezTo>
                    <a:pt x="3754" y="1904"/>
                    <a:pt x="3680" y="1739"/>
                    <a:pt x="3646" y="1556"/>
                  </a:cubicBezTo>
                  <a:cubicBezTo>
                    <a:pt x="3622" y="1382"/>
                    <a:pt x="3605" y="1208"/>
                    <a:pt x="3597" y="1034"/>
                  </a:cubicBezTo>
                  <a:cubicBezTo>
                    <a:pt x="3588" y="852"/>
                    <a:pt x="3572" y="678"/>
                    <a:pt x="3547" y="496"/>
                  </a:cubicBezTo>
                  <a:cubicBezTo>
                    <a:pt x="3539" y="397"/>
                    <a:pt x="3522" y="297"/>
                    <a:pt x="3506" y="198"/>
                  </a:cubicBezTo>
                  <a:cubicBezTo>
                    <a:pt x="3497" y="148"/>
                    <a:pt x="3489" y="40"/>
                    <a:pt x="3439" y="7"/>
                  </a:cubicBezTo>
                  <a:cubicBezTo>
                    <a:pt x="3429" y="2"/>
                    <a:pt x="3418" y="0"/>
                    <a:pt x="34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5725600" y="1607200"/>
              <a:ext cx="225" cy="250"/>
            </a:xfrm>
            <a:custGeom>
              <a:rect b="b" l="l" r="r" t="t"/>
              <a:pathLst>
                <a:path extrusionOk="0" h="10" w="9">
                  <a:moveTo>
                    <a:pt x="9" y="1"/>
                  </a:moveTo>
                  <a:cubicBezTo>
                    <a:pt x="9" y="1"/>
                    <a:pt x="0" y="1"/>
                    <a:pt x="0" y="1"/>
                  </a:cubicBezTo>
                  <a:cubicBezTo>
                    <a:pt x="0" y="1"/>
                    <a:pt x="0" y="9"/>
                    <a:pt x="0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739875" y="1671625"/>
              <a:ext cx="4175" cy="3975"/>
            </a:xfrm>
            <a:custGeom>
              <a:rect b="b" l="l" r="r" t="t"/>
              <a:pathLst>
                <a:path extrusionOk="0" h="159" w="167">
                  <a:moveTo>
                    <a:pt x="34" y="1"/>
                  </a:moveTo>
                  <a:cubicBezTo>
                    <a:pt x="26" y="1"/>
                    <a:pt x="17" y="9"/>
                    <a:pt x="9" y="17"/>
                  </a:cubicBezTo>
                  <a:cubicBezTo>
                    <a:pt x="1" y="34"/>
                    <a:pt x="1" y="42"/>
                    <a:pt x="1" y="50"/>
                  </a:cubicBezTo>
                  <a:cubicBezTo>
                    <a:pt x="9" y="67"/>
                    <a:pt x="17" y="75"/>
                    <a:pt x="26" y="75"/>
                  </a:cubicBezTo>
                  <a:lnTo>
                    <a:pt x="26" y="83"/>
                  </a:lnTo>
                  <a:cubicBezTo>
                    <a:pt x="34" y="83"/>
                    <a:pt x="42" y="92"/>
                    <a:pt x="51" y="100"/>
                  </a:cubicBezTo>
                  <a:cubicBezTo>
                    <a:pt x="59" y="108"/>
                    <a:pt x="67" y="117"/>
                    <a:pt x="75" y="125"/>
                  </a:cubicBezTo>
                  <a:cubicBezTo>
                    <a:pt x="84" y="133"/>
                    <a:pt x="92" y="141"/>
                    <a:pt x="100" y="150"/>
                  </a:cubicBezTo>
                  <a:lnTo>
                    <a:pt x="109" y="150"/>
                  </a:lnTo>
                  <a:cubicBezTo>
                    <a:pt x="117" y="158"/>
                    <a:pt x="117" y="158"/>
                    <a:pt x="125" y="158"/>
                  </a:cubicBezTo>
                  <a:cubicBezTo>
                    <a:pt x="133" y="158"/>
                    <a:pt x="142" y="158"/>
                    <a:pt x="142" y="150"/>
                  </a:cubicBezTo>
                  <a:cubicBezTo>
                    <a:pt x="158" y="141"/>
                    <a:pt x="167" y="125"/>
                    <a:pt x="158" y="117"/>
                  </a:cubicBezTo>
                  <a:cubicBezTo>
                    <a:pt x="158" y="100"/>
                    <a:pt x="150" y="92"/>
                    <a:pt x="150" y="75"/>
                  </a:cubicBezTo>
                  <a:cubicBezTo>
                    <a:pt x="142" y="75"/>
                    <a:pt x="142" y="67"/>
                    <a:pt x="142" y="67"/>
                  </a:cubicBezTo>
                  <a:cubicBezTo>
                    <a:pt x="133" y="59"/>
                    <a:pt x="125" y="50"/>
                    <a:pt x="125" y="50"/>
                  </a:cubicBezTo>
                  <a:cubicBezTo>
                    <a:pt x="109" y="26"/>
                    <a:pt x="92" y="17"/>
                    <a:pt x="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5534775" y="1427000"/>
              <a:ext cx="50600" cy="101975"/>
            </a:xfrm>
            <a:custGeom>
              <a:rect b="b" l="l" r="r" t="t"/>
              <a:pathLst>
                <a:path extrusionOk="0" h="4079" w="2024">
                  <a:moveTo>
                    <a:pt x="1485" y="0"/>
                  </a:moveTo>
                  <a:cubicBezTo>
                    <a:pt x="1345" y="17"/>
                    <a:pt x="1262" y="116"/>
                    <a:pt x="1195" y="232"/>
                  </a:cubicBezTo>
                  <a:cubicBezTo>
                    <a:pt x="1154" y="241"/>
                    <a:pt x="1121" y="266"/>
                    <a:pt x="1104" y="324"/>
                  </a:cubicBezTo>
                  <a:cubicBezTo>
                    <a:pt x="1079" y="406"/>
                    <a:pt x="1063" y="498"/>
                    <a:pt x="1038" y="589"/>
                  </a:cubicBezTo>
                  <a:cubicBezTo>
                    <a:pt x="963" y="763"/>
                    <a:pt x="897" y="937"/>
                    <a:pt x="839" y="1119"/>
                  </a:cubicBezTo>
                  <a:cubicBezTo>
                    <a:pt x="839" y="1136"/>
                    <a:pt x="831" y="1160"/>
                    <a:pt x="823" y="1177"/>
                  </a:cubicBezTo>
                  <a:cubicBezTo>
                    <a:pt x="765" y="1310"/>
                    <a:pt x="707" y="1442"/>
                    <a:pt x="649" y="1566"/>
                  </a:cubicBezTo>
                  <a:cubicBezTo>
                    <a:pt x="591" y="1691"/>
                    <a:pt x="541" y="1815"/>
                    <a:pt x="499" y="1939"/>
                  </a:cubicBezTo>
                  <a:cubicBezTo>
                    <a:pt x="499" y="1946"/>
                    <a:pt x="494" y="1947"/>
                    <a:pt x="492" y="1952"/>
                  </a:cubicBezTo>
                  <a:lnTo>
                    <a:pt x="492" y="1952"/>
                  </a:lnTo>
                  <a:cubicBezTo>
                    <a:pt x="508" y="1870"/>
                    <a:pt x="525" y="1789"/>
                    <a:pt x="549" y="1707"/>
                  </a:cubicBezTo>
                  <a:cubicBezTo>
                    <a:pt x="564" y="1678"/>
                    <a:pt x="542" y="1661"/>
                    <a:pt x="516" y="1661"/>
                  </a:cubicBezTo>
                  <a:cubicBezTo>
                    <a:pt x="497" y="1661"/>
                    <a:pt x="477" y="1670"/>
                    <a:pt x="466" y="1691"/>
                  </a:cubicBezTo>
                  <a:cubicBezTo>
                    <a:pt x="350" y="1981"/>
                    <a:pt x="301" y="2296"/>
                    <a:pt x="276" y="2610"/>
                  </a:cubicBezTo>
                  <a:lnTo>
                    <a:pt x="276" y="2619"/>
                  </a:lnTo>
                  <a:cubicBezTo>
                    <a:pt x="201" y="2917"/>
                    <a:pt x="160" y="3232"/>
                    <a:pt x="118" y="3538"/>
                  </a:cubicBezTo>
                  <a:cubicBezTo>
                    <a:pt x="110" y="3563"/>
                    <a:pt x="118" y="3588"/>
                    <a:pt x="127" y="3605"/>
                  </a:cubicBezTo>
                  <a:cubicBezTo>
                    <a:pt x="110" y="3671"/>
                    <a:pt x="102" y="3729"/>
                    <a:pt x="93" y="3795"/>
                  </a:cubicBezTo>
                  <a:cubicBezTo>
                    <a:pt x="93" y="3795"/>
                    <a:pt x="93" y="3795"/>
                    <a:pt x="93" y="3804"/>
                  </a:cubicBezTo>
                  <a:cubicBezTo>
                    <a:pt x="93" y="3812"/>
                    <a:pt x="85" y="3820"/>
                    <a:pt x="85" y="3837"/>
                  </a:cubicBezTo>
                  <a:cubicBezTo>
                    <a:pt x="85" y="3853"/>
                    <a:pt x="85" y="3870"/>
                    <a:pt x="93" y="3886"/>
                  </a:cubicBezTo>
                  <a:cubicBezTo>
                    <a:pt x="77" y="3903"/>
                    <a:pt x="69" y="3920"/>
                    <a:pt x="52" y="3936"/>
                  </a:cubicBezTo>
                  <a:cubicBezTo>
                    <a:pt x="0" y="4011"/>
                    <a:pt x="69" y="4078"/>
                    <a:pt x="138" y="4078"/>
                  </a:cubicBezTo>
                  <a:cubicBezTo>
                    <a:pt x="168" y="4078"/>
                    <a:pt x="198" y="4066"/>
                    <a:pt x="218" y="4036"/>
                  </a:cubicBezTo>
                  <a:cubicBezTo>
                    <a:pt x="243" y="4011"/>
                    <a:pt x="259" y="3978"/>
                    <a:pt x="284" y="3953"/>
                  </a:cubicBezTo>
                  <a:cubicBezTo>
                    <a:pt x="309" y="3936"/>
                    <a:pt x="334" y="3911"/>
                    <a:pt x="342" y="3878"/>
                  </a:cubicBezTo>
                  <a:cubicBezTo>
                    <a:pt x="475" y="3729"/>
                    <a:pt x="632" y="3596"/>
                    <a:pt x="798" y="3480"/>
                  </a:cubicBezTo>
                  <a:cubicBezTo>
                    <a:pt x="914" y="3406"/>
                    <a:pt x="1038" y="3340"/>
                    <a:pt x="1162" y="3290"/>
                  </a:cubicBezTo>
                  <a:cubicBezTo>
                    <a:pt x="1287" y="3240"/>
                    <a:pt x="1419" y="3215"/>
                    <a:pt x="1543" y="3166"/>
                  </a:cubicBezTo>
                  <a:cubicBezTo>
                    <a:pt x="1668" y="3124"/>
                    <a:pt x="1792" y="3058"/>
                    <a:pt x="1875" y="2950"/>
                  </a:cubicBezTo>
                  <a:cubicBezTo>
                    <a:pt x="1933" y="2876"/>
                    <a:pt x="1966" y="2776"/>
                    <a:pt x="1983" y="2677"/>
                  </a:cubicBezTo>
                  <a:cubicBezTo>
                    <a:pt x="2024" y="2619"/>
                    <a:pt x="2024" y="2544"/>
                    <a:pt x="2007" y="2453"/>
                  </a:cubicBezTo>
                  <a:lnTo>
                    <a:pt x="1999" y="2453"/>
                  </a:lnTo>
                  <a:cubicBezTo>
                    <a:pt x="1974" y="2329"/>
                    <a:pt x="1949" y="2196"/>
                    <a:pt x="1933" y="2064"/>
                  </a:cubicBezTo>
                  <a:cubicBezTo>
                    <a:pt x="1883" y="1823"/>
                    <a:pt x="1850" y="1575"/>
                    <a:pt x="1817" y="1318"/>
                  </a:cubicBezTo>
                  <a:cubicBezTo>
                    <a:pt x="1784" y="1061"/>
                    <a:pt x="1759" y="796"/>
                    <a:pt x="1742" y="539"/>
                  </a:cubicBezTo>
                  <a:cubicBezTo>
                    <a:pt x="1734" y="415"/>
                    <a:pt x="1726" y="299"/>
                    <a:pt x="1717" y="174"/>
                  </a:cubicBezTo>
                  <a:cubicBezTo>
                    <a:pt x="1709" y="108"/>
                    <a:pt x="1701" y="58"/>
                    <a:pt x="1635" y="25"/>
                  </a:cubicBezTo>
                  <a:cubicBezTo>
                    <a:pt x="1593" y="0"/>
                    <a:pt x="1535" y="0"/>
                    <a:pt x="14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5682300" y="1449075"/>
              <a:ext cx="36075" cy="114500"/>
            </a:xfrm>
            <a:custGeom>
              <a:rect b="b" l="l" r="r" t="t"/>
              <a:pathLst>
                <a:path extrusionOk="0" h="4580" w="1443">
                  <a:moveTo>
                    <a:pt x="1063" y="0"/>
                  </a:moveTo>
                  <a:cubicBezTo>
                    <a:pt x="1032" y="0"/>
                    <a:pt x="1001" y="13"/>
                    <a:pt x="987" y="37"/>
                  </a:cubicBezTo>
                  <a:cubicBezTo>
                    <a:pt x="854" y="319"/>
                    <a:pt x="721" y="592"/>
                    <a:pt x="605" y="882"/>
                  </a:cubicBezTo>
                  <a:cubicBezTo>
                    <a:pt x="498" y="1181"/>
                    <a:pt x="407" y="1487"/>
                    <a:pt x="324" y="1794"/>
                  </a:cubicBezTo>
                  <a:cubicBezTo>
                    <a:pt x="274" y="1959"/>
                    <a:pt x="233" y="2125"/>
                    <a:pt x="191" y="2299"/>
                  </a:cubicBezTo>
                  <a:lnTo>
                    <a:pt x="191" y="2274"/>
                  </a:lnTo>
                  <a:cubicBezTo>
                    <a:pt x="191" y="2175"/>
                    <a:pt x="208" y="2067"/>
                    <a:pt x="224" y="1968"/>
                  </a:cubicBezTo>
                  <a:cubicBezTo>
                    <a:pt x="224" y="1935"/>
                    <a:pt x="233" y="1885"/>
                    <a:pt x="241" y="1843"/>
                  </a:cubicBezTo>
                  <a:cubicBezTo>
                    <a:pt x="247" y="1845"/>
                    <a:pt x="253" y="1847"/>
                    <a:pt x="259" y="1847"/>
                  </a:cubicBezTo>
                  <a:cubicBezTo>
                    <a:pt x="277" y="1847"/>
                    <a:pt x="293" y="1837"/>
                    <a:pt x="299" y="1819"/>
                  </a:cubicBezTo>
                  <a:cubicBezTo>
                    <a:pt x="357" y="1620"/>
                    <a:pt x="407" y="1429"/>
                    <a:pt x="440" y="1230"/>
                  </a:cubicBezTo>
                  <a:cubicBezTo>
                    <a:pt x="445" y="1200"/>
                    <a:pt x="422" y="1182"/>
                    <a:pt x="400" y="1182"/>
                  </a:cubicBezTo>
                  <a:cubicBezTo>
                    <a:pt x="386" y="1182"/>
                    <a:pt x="372" y="1189"/>
                    <a:pt x="365" y="1205"/>
                  </a:cubicBezTo>
                  <a:cubicBezTo>
                    <a:pt x="315" y="1371"/>
                    <a:pt x="274" y="1545"/>
                    <a:pt x="241" y="1711"/>
                  </a:cubicBezTo>
                  <a:cubicBezTo>
                    <a:pt x="241" y="1703"/>
                    <a:pt x="233" y="1686"/>
                    <a:pt x="224" y="1678"/>
                  </a:cubicBezTo>
                  <a:cubicBezTo>
                    <a:pt x="218" y="1666"/>
                    <a:pt x="203" y="1658"/>
                    <a:pt x="186" y="1658"/>
                  </a:cubicBezTo>
                  <a:cubicBezTo>
                    <a:pt x="180" y="1658"/>
                    <a:pt x="173" y="1659"/>
                    <a:pt x="166" y="1661"/>
                  </a:cubicBezTo>
                  <a:cubicBezTo>
                    <a:pt x="83" y="1703"/>
                    <a:pt x="59" y="1860"/>
                    <a:pt x="42" y="1943"/>
                  </a:cubicBezTo>
                  <a:cubicBezTo>
                    <a:pt x="25" y="2051"/>
                    <a:pt x="9" y="2158"/>
                    <a:pt x="9" y="2266"/>
                  </a:cubicBezTo>
                  <a:cubicBezTo>
                    <a:pt x="1" y="2374"/>
                    <a:pt x="1" y="2481"/>
                    <a:pt x="17" y="2597"/>
                  </a:cubicBezTo>
                  <a:cubicBezTo>
                    <a:pt x="25" y="2672"/>
                    <a:pt x="42" y="2747"/>
                    <a:pt x="67" y="2821"/>
                  </a:cubicBezTo>
                  <a:cubicBezTo>
                    <a:pt x="50" y="2937"/>
                    <a:pt x="50" y="3053"/>
                    <a:pt x="100" y="3169"/>
                  </a:cubicBezTo>
                  <a:cubicBezTo>
                    <a:pt x="150" y="3310"/>
                    <a:pt x="224" y="3451"/>
                    <a:pt x="299" y="3583"/>
                  </a:cubicBezTo>
                  <a:cubicBezTo>
                    <a:pt x="440" y="3849"/>
                    <a:pt x="622" y="4080"/>
                    <a:pt x="821" y="4304"/>
                  </a:cubicBezTo>
                  <a:cubicBezTo>
                    <a:pt x="854" y="4370"/>
                    <a:pt x="895" y="4445"/>
                    <a:pt x="929" y="4520"/>
                  </a:cubicBezTo>
                  <a:cubicBezTo>
                    <a:pt x="947" y="4561"/>
                    <a:pt x="990" y="4579"/>
                    <a:pt x="1034" y="4579"/>
                  </a:cubicBezTo>
                  <a:cubicBezTo>
                    <a:pt x="1069" y="4579"/>
                    <a:pt x="1105" y="4567"/>
                    <a:pt x="1127" y="4544"/>
                  </a:cubicBezTo>
                  <a:cubicBezTo>
                    <a:pt x="1310" y="4354"/>
                    <a:pt x="1384" y="4105"/>
                    <a:pt x="1409" y="3849"/>
                  </a:cubicBezTo>
                  <a:cubicBezTo>
                    <a:pt x="1442" y="3559"/>
                    <a:pt x="1434" y="3252"/>
                    <a:pt x="1434" y="2962"/>
                  </a:cubicBezTo>
                  <a:cubicBezTo>
                    <a:pt x="1434" y="2299"/>
                    <a:pt x="1393" y="1645"/>
                    <a:pt x="1318" y="990"/>
                  </a:cubicBezTo>
                  <a:cubicBezTo>
                    <a:pt x="1301" y="808"/>
                    <a:pt x="1277" y="634"/>
                    <a:pt x="1252" y="451"/>
                  </a:cubicBezTo>
                  <a:cubicBezTo>
                    <a:pt x="1227" y="294"/>
                    <a:pt x="1219" y="145"/>
                    <a:pt x="1119" y="21"/>
                  </a:cubicBezTo>
                  <a:cubicBezTo>
                    <a:pt x="1105" y="7"/>
                    <a:pt x="1084" y="0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5514725" y="1404825"/>
              <a:ext cx="278000" cy="478725"/>
            </a:xfrm>
            <a:custGeom>
              <a:rect b="b" l="l" r="r" t="t"/>
              <a:pathLst>
                <a:path extrusionOk="0" h="19149" w="11120">
                  <a:moveTo>
                    <a:pt x="6745" y="8303"/>
                  </a:moveTo>
                  <a:cubicBezTo>
                    <a:pt x="6753" y="8336"/>
                    <a:pt x="6753" y="8361"/>
                    <a:pt x="6762" y="8394"/>
                  </a:cubicBezTo>
                  <a:cubicBezTo>
                    <a:pt x="6720" y="8419"/>
                    <a:pt x="6687" y="8444"/>
                    <a:pt x="6654" y="8469"/>
                  </a:cubicBezTo>
                  <a:cubicBezTo>
                    <a:pt x="6679" y="8436"/>
                    <a:pt x="6695" y="8402"/>
                    <a:pt x="6712" y="8369"/>
                  </a:cubicBezTo>
                  <a:cubicBezTo>
                    <a:pt x="6728" y="8344"/>
                    <a:pt x="6737" y="8328"/>
                    <a:pt x="6745" y="8303"/>
                  </a:cubicBezTo>
                  <a:close/>
                  <a:moveTo>
                    <a:pt x="2702" y="1"/>
                  </a:moveTo>
                  <a:cubicBezTo>
                    <a:pt x="2611" y="1"/>
                    <a:pt x="2519" y="26"/>
                    <a:pt x="2445" y="84"/>
                  </a:cubicBezTo>
                  <a:cubicBezTo>
                    <a:pt x="2362" y="117"/>
                    <a:pt x="2312" y="200"/>
                    <a:pt x="2354" y="291"/>
                  </a:cubicBezTo>
                  <a:cubicBezTo>
                    <a:pt x="2354" y="299"/>
                    <a:pt x="2354" y="308"/>
                    <a:pt x="2354" y="316"/>
                  </a:cubicBezTo>
                  <a:cubicBezTo>
                    <a:pt x="2287" y="341"/>
                    <a:pt x="2221" y="390"/>
                    <a:pt x="2171" y="440"/>
                  </a:cubicBezTo>
                  <a:cubicBezTo>
                    <a:pt x="2138" y="473"/>
                    <a:pt x="2147" y="515"/>
                    <a:pt x="2171" y="531"/>
                  </a:cubicBezTo>
                  <a:cubicBezTo>
                    <a:pt x="2184" y="543"/>
                    <a:pt x="2205" y="551"/>
                    <a:pt x="2225" y="551"/>
                  </a:cubicBezTo>
                  <a:cubicBezTo>
                    <a:pt x="2232" y="551"/>
                    <a:pt x="2239" y="550"/>
                    <a:pt x="2246" y="548"/>
                  </a:cubicBezTo>
                  <a:cubicBezTo>
                    <a:pt x="2296" y="515"/>
                    <a:pt x="2362" y="482"/>
                    <a:pt x="2420" y="482"/>
                  </a:cubicBezTo>
                  <a:cubicBezTo>
                    <a:pt x="2478" y="482"/>
                    <a:pt x="2503" y="540"/>
                    <a:pt x="2519" y="589"/>
                  </a:cubicBezTo>
                  <a:cubicBezTo>
                    <a:pt x="2569" y="722"/>
                    <a:pt x="2594" y="854"/>
                    <a:pt x="2619" y="987"/>
                  </a:cubicBezTo>
                  <a:cubicBezTo>
                    <a:pt x="2652" y="1260"/>
                    <a:pt x="2652" y="1534"/>
                    <a:pt x="2685" y="1799"/>
                  </a:cubicBezTo>
                  <a:cubicBezTo>
                    <a:pt x="2718" y="2072"/>
                    <a:pt x="2785" y="2321"/>
                    <a:pt x="2884" y="2569"/>
                  </a:cubicBezTo>
                  <a:cubicBezTo>
                    <a:pt x="2917" y="2652"/>
                    <a:pt x="2950" y="2735"/>
                    <a:pt x="2975" y="2818"/>
                  </a:cubicBezTo>
                  <a:cubicBezTo>
                    <a:pt x="2992" y="2967"/>
                    <a:pt x="3008" y="3125"/>
                    <a:pt x="3025" y="3282"/>
                  </a:cubicBezTo>
                  <a:cubicBezTo>
                    <a:pt x="3017" y="3299"/>
                    <a:pt x="3017" y="3315"/>
                    <a:pt x="3008" y="3332"/>
                  </a:cubicBezTo>
                  <a:cubicBezTo>
                    <a:pt x="2975" y="3489"/>
                    <a:pt x="2909" y="3638"/>
                    <a:pt x="2826" y="3779"/>
                  </a:cubicBezTo>
                  <a:cubicBezTo>
                    <a:pt x="2677" y="3887"/>
                    <a:pt x="2536" y="3995"/>
                    <a:pt x="2395" y="4102"/>
                  </a:cubicBezTo>
                  <a:cubicBezTo>
                    <a:pt x="2345" y="4135"/>
                    <a:pt x="2304" y="4177"/>
                    <a:pt x="2254" y="4218"/>
                  </a:cubicBezTo>
                  <a:cubicBezTo>
                    <a:pt x="1583" y="4359"/>
                    <a:pt x="1119" y="4923"/>
                    <a:pt x="622" y="5387"/>
                  </a:cubicBezTo>
                  <a:cubicBezTo>
                    <a:pt x="556" y="5436"/>
                    <a:pt x="489" y="5486"/>
                    <a:pt x="423" y="5536"/>
                  </a:cubicBezTo>
                  <a:cubicBezTo>
                    <a:pt x="357" y="5594"/>
                    <a:pt x="291" y="5652"/>
                    <a:pt x="233" y="5718"/>
                  </a:cubicBezTo>
                  <a:cubicBezTo>
                    <a:pt x="199" y="5759"/>
                    <a:pt x="199" y="5817"/>
                    <a:pt x="224" y="5859"/>
                  </a:cubicBezTo>
                  <a:cubicBezTo>
                    <a:pt x="175" y="5917"/>
                    <a:pt x="133" y="5975"/>
                    <a:pt x="92" y="6033"/>
                  </a:cubicBezTo>
                  <a:cubicBezTo>
                    <a:pt x="75" y="6182"/>
                    <a:pt x="25" y="6323"/>
                    <a:pt x="1" y="6472"/>
                  </a:cubicBezTo>
                  <a:cubicBezTo>
                    <a:pt x="14" y="6482"/>
                    <a:pt x="31" y="6488"/>
                    <a:pt x="49" y="6488"/>
                  </a:cubicBezTo>
                  <a:cubicBezTo>
                    <a:pt x="73" y="6488"/>
                    <a:pt x="101" y="6476"/>
                    <a:pt x="125" y="6447"/>
                  </a:cubicBezTo>
                  <a:lnTo>
                    <a:pt x="133" y="6447"/>
                  </a:lnTo>
                  <a:cubicBezTo>
                    <a:pt x="431" y="6082"/>
                    <a:pt x="788" y="5776"/>
                    <a:pt x="1185" y="5544"/>
                  </a:cubicBezTo>
                  <a:cubicBezTo>
                    <a:pt x="1354" y="5446"/>
                    <a:pt x="1540" y="5324"/>
                    <a:pt x="1734" y="5324"/>
                  </a:cubicBezTo>
                  <a:cubicBezTo>
                    <a:pt x="1769" y="5324"/>
                    <a:pt x="1804" y="5328"/>
                    <a:pt x="1840" y="5337"/>
                  </a:cubicBezTo>
                  <a:cubicBezTo>
                    <a:pt x="2031" y="5387"/>
                    <a:pt x="2213" y="5453"/>
                    <a:pt x="2395" y="5527"/>
                  </a:cubicBezTo>
                  <a:cubicBezTo>
                    <a:pt x="2495" y="6016"/>
                    <a:pt x="2412" y="6538"/>
                    <a:pt x="2519" y="7035"/>
                  </a:cubicBezTo>
                  <a:cubicBezTo>
                    <a:pt x="2532" y="7096"/>
                    <a:pt x="2592" y="7134"/>
                    <a:pt x="2654" y="7134"/>
                  </a:cubicBezTo>
                  <a:cubicBezTo>
                    <a:pt x="2676" y="7134"/>
                    <a:pt x="2698" y="7129"/>
                    <a:pt x="2718" y="7118"/>
                  </a:cubicBezTo>
                  <a:cubicBezTo>
                    <a:pt x="3000" y="6936"/>
                    <a:pt x="3166" y="6646"/>
                    <a:pt x="3315" y="6356"/>
                  </a:cubicBezTo>
                  <a:cubicBezTo>
                    <a:pt x="3431" y="6116"/>
                    <a:pt x="3547" y="5850"/>
                    <a:pt x="3754" y="5668"/>
                  </a:cubicBezTo>
                  <a:cubicBezTo>
                    <a:pt x="3779" y="5652"/>
                    <a:pt x="3812" y="5627"/>
                    <a:pt x="3845" y="5602"/>
                  </a:cubicBezTo>
                  <a:cubicBezTo>
                    <a:pt x="3944" y="5536"/>
                    <a:pt x="3911" y="5411"/>
                    <a:pt x="3837" y="5362"/>
                  </a:cubicBezTo>
                  <a:cubicBezTo>
                    <a:pt x="3889" y="5339"/>
                    <a:pt x="3947" y="5311"/>
                    <a:pt x="4006" y="5311"/>
                  </a:cubicBezTo>
                  <a:cubicBezTo>
                    <a:pt x="4013" y="5311"/>
                    <a:pt x="4020" y="5311"/>
                    <a:pt x="4027" y="5312"/>
                  </a:cubicBezTo>
                  <a:cubicBezTo>
                    <a:pt x="4085" y="5329"/>
                    <a:pt x="4143" y="5395"/>
                    <a:pt x="4193" y="5428"/>
                  </a:cubicBezTo>
                  <a:cubicBezTo>
                    <a:pt x="4259" y="5461"/>
                    <a:pt x="4326" y="5478"/>
                    <a:pt x="4400" y="5486"/>
                  </a:cubicBezTo>
                  <a:cubicBezTo>
                    <a:pt x="4549" y="5511"/>
                    <a:pt x="4698" y="5519"/>
                    <a:pt x="4848" y="5544"/>
                  </a:cubicBezTo>
                  <a:cubicBezTo>
                    <a:pt x="4997" y="5577"/>
                    <a:pt x="5146" y="5619"/>
                    <a:pt x="5295" y="5660"/>
                  </a:cubicBezTo>
                  <a:cubicBezTo>
                    <a:pt x="5370" y="5676"/>
                    <a:pt x="5444" y="5693"/>
                    <a:pt x="5494" y="5759"/>
                  </a:cubicBezTo>
                  <a:cubicBezTo>
                    <a:pt x="5535" y="5817"/>
                    <a:pt x="5544" y="5908"/>
                    <a:pt x="5568" y="5975"/>
                  </a:cubicBezTo>
                  <a:cubicBezTo>
                    <a:pt x="5718" y="6447"/>
                    <a:pt x="5966" y="6919"/>
                    <a:pt x="6347" y="7251"/>
                  </a:cubicBezTo>
                  <a:cubicBezTo>
                    <a:pt x="6414" y="7309"/>
                    <a:pt x="6488" y="7358"/>
                    <a:pt x="6563" y="7400"/>
                  </a:cubicBezTo>
                  <a:cubicBezTo>
                    <a:pt x="6612" y="7516"/>
                    <a:pt x="6654" y="7640"/>
                    <a:pt x="6687" y="7764"/>
                  </a:cubicBezTo>
                  <a:cubicBezTo>
                    <a:pt x="6679" y="7798"/>
                    <a:pt x="6670" y="7831"/>
                    <a:pt x="6662" y="7864"/>
                  </a:cubicBezTo>
                  <a:cubicBezTo>
                    <a:pt x="6621" y="8021"/>
                    <a:pt x="6538" y="8170"/>
                    <a:pt x="6447" y="8311"/>
                  </a:cubicBezTo>
                  <a:cubicBezTo>
                    <a:pt x="6256" y="8610"/>
                    <a:pt x="6008" y="8858"/>
                    <a:pt x="5800" y="9132"/>
                  </a:cubicBezTo>
                  <a:cubicBezTo>
                    <a:pt x="5731" y="9232"/>
                    <a:pt x="5834" y="9332"/>
                    <a:pt x="5929" y="9332"/>
                  </a:cubicBezTo>
                  <a:cubicBezTo>
                    <a:pt x="5936" y="9332"/>
                    <a:pt x="5943" y="9332"/>
                    <a:pt x="5950" y="9330"/>
                  </a:cubicBezTo>
                  <a:cubicBezTo>
                    <a:pt x="6248" y="9272"/>
                    <a:pt x="6546" y="9190"/>
                    <a:pt x="6828" y="9074"/>
                  </a:cubicBezTo>
                  <a:cubicBezTo>
                    <a:pt x="7027" y="9074"/>
                    <a:pt x="7234" y="9049"/>
                    <a:pt x="7433" y="9040"/>
                  </a:cubicBezTo>
                  <a:lnTo>
                    <a:pt x="7540" y="9040"/>
                  </a:lnTo>
                  <a:cubicBezTo>
                    <a:pt x="7557" y="9040"/>
                    <a:pt x="7565" y="9049"/>
                    <a:pt x="7582" y="9057"/>
                  </a:cubicBezTo>
                  <a:cubicBezTo>
                    <a:pt x="7739" y="9140"/>
                    <a:pt x="7864" y="9281"/>
                    <a:pt x="7938" y="9438"/>
                  </a:cubicBezTo>
                  <a:cubicBezTo>
                    <a:pt x="8021" y="9620"/>
                    <a:pt x="8029" y="9828"/>
                    <a:pt x="8046" y="10026"/>
                  </a:cubicBezTo>
                  <a:cubicBezTo>
                    <a:pt x="8071" y="10532"/>
                    <a:pt x="8120" y="11029"/>
                    <a:pt x="8236" y="11526"/>
                  </a:cubicBezTo>
                  <a:cubicBezTo>
                    <a:pt x="8249" y="11581"/>
                    <a:pt x="8306" y="11613"/>
                    <a:pt x="8362" y="11613"/>
                  </a:cubicBezTo>
                  <a:cubicBezTo>
                    <a:pt x="8382" y="11613"/>
                    <a:pt x="8401" y="11609"/>
                    <a:pt x="8419" y="11601"/>
                  </a:cubicBezTo>
                  <a:cubicBezTo>
                    <a:pt x="8444" y="11584"/>
                    <a:pt x="8468" y="11559"/>
                    <a:pt x="8493" y="11543"/>
                  </a:cubicBezTo>
                  <a:cubicBezTo>
                    <a:pt x="8502" y="11617"/>
                    <a:pt x="8518" y="11700"/>
                    <a:pt x="8576" y="11750"/>
                  </a:cubicBezTo>
                  <a:cubicBezTo>
                    <a:pt x="8584" y="11766"/>
                    <a:pt x="8601" y="11766"/>
                    <a:pt x="8618" y="11775"/>
                  </a:cubicBezTo>
                  <a:cubicBezTo>
                    <a:pt x="8626" y="11816"/>
                    <a:pt x="8626" y="11857"/>
                    <a:pt x="8634" y="11899"/>
                  </a:cubicBezTo>
                  <a:cubicBezTo>
                    <a:pt x="8642" y="11932"/>
                    <a:pt x="8659" y="11957"/>
                    <a:pt x="8692" y="11973"/>
                  </a:cubicBezTo>
                  <a:cubicBezTo>
                    <a:pt x="8684" y="12073"/>
                    <a:pt x="8676" y="12181"/>
                    <a:pt x="8659" y="12280"/>
                  </a:cubicBezTo>
                  <a:cubicBezTo>
                    <a:pt x="8584" y="12727"/>
                    <a:pt x="8361" y="13133"/>
                    <a:pt x="8120" y="13523"/>
                  </a:cubicBezTo>
                  <a:cubicBezTo>
                    <a:pt x="7656" y="14252"/>
                    <a:pt x="7126" y="14940"/>
                    <a:pt x="6546" y="15569"/>
                  </a:cubicBezTo>
                  <a:cubicBezTo>
                    <a:pt x="6609" y="15589"/>
                    <a:pt x="6673" y="15598"/>
                    <a:pt x="6736" y="15598"/>
                  </a:cubicBezTo>
                  <a:cubicBezTo>
                    <a:pt x="7039" y="15598"/>
                    <a:pt x="7342" y="15395"/>
                    <a:pt x="7623" y="15238"/>
                  </a:cubicBezTo>
                  <a:cubicBezTo>
                    <a:pt x="7971" y="15056"/>
                    <a:pt x="8344" y="14923"/>
                    <a:pt x="8734" y="14857"/>
                  </a:cubicBezTo>
                  <a:cubicBezTo>
                    <a:pt x="8779" y="14852"/>
                    <a:pt x="8824" y="14844"/>
                    <a:pt x="8869" y="14844"/>
                  </a:cubicBezTo>
                  <a:cubicBezTo>
                    <a:pt x="8899" y="14844"/>
                    <a:pt x="8928" y="14847"/>
                    <a:pt x="8957" y="14857"/>
                  </a:cubicBezTo>
                  <a:cubicBezTo>
                    <a:pt x="9040" y="14882"/>
                    <a:pt x="9098" y="14948"/>
                    <a:pt x="9156" y="15014"/>
                  </a:cubicBezTo>
                  <a:cubicBezTo>
                    <a:pt x="9579" y="15495"/>
                    <a:pt x="9794" y="16149"/>
                    <a:pt x="9736" y="16787"/>
                  </a:cubicBezTo>
                  <a:cubicBezTo>
                    <a:pt x="9670" y="17425"/>
                    <a:pt x="9355" y="18014"/>
                    <a:pt x="9131" y="18618"/>
                  </a:cubicBezTo>
                  <a:cubicBezTo>
                    <a:pt x="9090" y="18734"/>
                    <a:pt x="9048" y="18875"/>
                    <a:pt x="9106" y="18983"/>
                  </a:cubicBezTo>
                  <a:cubicBezTo>
                    <a:pt x="9164" y="19099"/>
                    <a:pt x="9305" y="19140"/>
                    <a:pt x="9446" y="19149"/>
                  </a:cubicBezTo>
                  <a:cubicBezTo>
                    <a:pt x="9935" y="18850"/>
                    <a:pt x="10382" y="18461"/>
                    <a:pt x="10705" y="17980"/>
                  </a:cubicBezTo>
                  <a:cubicBezTo>
                    <a:pt x="10797" y="17848"/>
                    <a:pt x="10871" y="17707"/>
                    <a:pt x="10946" y="17566"/>
                  </a:cubicBezTo>
                  <a:cubicBezTo>
                    <a:pt x="11012" y="17425"/>
                    <a:pt x="11103" y="17260"/>
                    <a:pt x="11111" y="17094"/>
                  </a:cubicBezTo>
                  <a:cubicBezTo>
                    <a:pt x="11120" y="16994"/>
                    <a:pt x="11070" y="16903"/>
                    <a:pt x="11020" y="16820"/>
                  </a:cubicBezTo>
                  <a:cubicBezTo>
                    <a:pt x="10979" y="16729"/>
                    <a:pt x="10929" y="16646"/>
                    <a:pt x="10888" y="16555"/>
                  </a:cubicBezTo>
                  <a:cubicBezTo>
                    <a:pt x="10871" y="16514"/>
                    <a:pt x="10846" y="16481"/>
                    <a:pt x="10830" y="16439"/>
                  </a:cubicBezTo>
                  <a:cubicBezTo>
                    <a:pt x="10797" y="16547"/>
                    <a:pt x="10739" y="16646"/>
                    <a:pt x="10639" y="16671"/>
                  </a:cubicBezTo>
                  <a:cubicBezTo>
                    <a:pt x="10632" y="16674"/>
                    <a:pt x="10624" y="16675"/>
                    <a:pt x="10617" y="16675"/>
                  </a:cubicBezTo>
                  <a:cubicBezTo>
                    <a:pt x="10575" y="16675"/>
                    <a:pt x="10540" y="16639"/>
                    <a:pt x="10540" y="16597"/>
                  </a:cubicBezTo>
                  <a:cubicBezTo>
                    <a:pt x="10540" y="16506"/>
                    <a:pt x="10598" y="16423"/>
                    <a:pt x="10614" y="16340"/>
                  </a:cubicBezTo>
                  <a:cubicBezTo>
                    <a:pt x="10639" y="16249"/>
                    <a:pt x="10639" y="16149"/>
                    <a:pt x="10614" y="16066"/>
                  </a:cubicBezTo>
                  <a:cubicBezTo>
                    <a:pt x="10581" y="15859"/>
                    <a:pt x="10473" y="15685"/>
                    <a:pt x="10374" y="15503"/>
                  </a:cubicBezTo>
                  <a:cubicBezTo>
                    <a:pt x="10217" y="15230"/>
                    <a:pt x="10067" y="14948"/>
                    <a:pt x="9943" y="14666"/>
                  </a:cubicBezTo>
                  <a:cubicBezTo>
                    <a:pt x="9935" y="14699"/>
                    <a:pt x="9918" y="14733"/>
                    <a:pt x="9902" y="14757"/>
                  </a:cubicBezTo>
                  <a:cubicBezTo>
                    <a:pt x="9885" y="14782"/>
                    <a:pt x="9862" y="14795"/>
                    <a:pt x="9840" y="14795"/>
                  </a:cubicBezTo>
                  <a:cubicBezTo>
                    <a:pt x="9817" y="14795"/>
                    <a:pt x="9794" y="14782"/>
                    <a:pt x="9777" y="14757"/>
                  </a:cubicBezTo>
                  <a:cubicBezTo>
                    <a:pt x="9728" y="14691"/>
                    <a:pt x="9728" y="14600"/>
                    <a:pt x="9719" y="14517"/>
                  </a:cubicBezTo>
                  <a:cubicBezTo>
                    <a:pt x="9719" y="14426"/>
                    <a:pt x="9711" y="14335"/>
                    <a:pt x="9711" y="14244"/>
                  </a:cubicBezTo>
                  <a:cubicBezTo>
                    <a:pt x="9695" y="14070"/>
                    <a:pt x="9678" y="13904"/>
                    <a:pt x="9637" y="13730"/>
                  </a:cubicBezTo>
                  <a:cubicBezTo>
                    <a:pt x="9562" y="13432"/>
                    <a:pt x="9405" y="13183"/>
                    <a:pt x="9255" y="12910"/>
                  </a:cubicBezTo>
                  <a:cubicBezTo>
                    <a:pt x="9239" y="12877"/>
                    <a:pt x="9214" y="12835"/>
                    <a:pt x="9197" y="12794"/>
                  </a:cubicBezTo>
                  <a:cubicBezTo>
                    <a:pt x="9231" y="12785"/>
                    <a:pt x="9264" y="12744"/>
                    <a:pt x="9247" y="12703"/>
                  </a:cubicBezTo>
                  <a:cubicBezTo>
                    <a:pt x="9239" y="12678"/>
                    <a:pt x="9231" y="12645"/>
                    <a:pt x="9222" y="12620"/>
                  </a:cubicBezTo>
                  <a:cubicBezTo>
                    <a:pt x="9264" y="12595"/>
                    <a:pt x="9297" y="12545"/>
                    <a:pt x="9280" y="12479"/>
                  </a:cubicBezTo>
                  <a:cubicBezTo>
                    <a:pt x="9214" y="12239"/>
                    <a:pt x="9148" y="11990"/>
                    <a:pt x="9090" y="11750"/>
                  </a:cubicBezTo>
                  <a:cubicBezTo>
                    <a:pt x="9081" y="11725"/>
                    <a:pt x="9081" y="11708"/>
                    <a:pt x="9073" y="11683"/>
                  </a:cubicBezTo>
                  <a:cubicBezTo>
                    <a:pt x="9032" y="11476"/>
                    <a:pt x="8990" y="11269"/>
                    <a:pt x="8941" y="11062"/>
                  </a:cubicBezTo>
                  <a:cubicBezTo>
                    <a:pt x="8932" y="11045"/>
                    <a:pt x="8932" y="11029"/>
                    <a:pt x="8924" y="11012"/>
                  </a:cubicBezTo>
                  <a:cubicBezTo>
                    <a:pt x="8907" y="10888"/>
                    <a:pt x="8883" y="10764"/>
                    <a:pt x="8858" y="10640"/>
                  </a:cubicBezTo>
                  <a:cubicBezTo>
                    <a:pt x="8849" y="10615"/>
                    <a:pt x="8833" y="10598"/>
                    <a:pt x="8816" y="10590"/>
                  </a:cubicBezTo>
                  <a:cubicBezTo>
                    <a:pt x="8808" y="10565"/>
                    <a:pt x="8800" y="10540"/>
                    <a:pt x="8792" y="10515"/>
                  </a:cubicBezTo>
                  <a:cubicBezTo>
                    <a:pt x="8783" y="10507"/>
                    <a:pt x="8783" y="10490"/>
                    <a:pt x="8775" y="10474"/>
                  </a:cubicBezTo>
                  <a:lnTo>
                    <a:pt x="8700" y="10631"/>
                  </a:lnTo>
                  <a:cubicBezTo>
                    <a:pt x="8684" y="10532"/>
                    <a:pt x="8667" y="10441"/>
                    <a:pt x="8651" y="10341"/>
                  </a:cubicBezTo>
                  <a:cubicBezTo>
                    <a:pt x="8634" y="10275"/>
                    <a:pt x="8626" y="10200"/>
                    <a:pt x="8609" y="10126"/>
                  </a:cubicBezTo>
                  <a:cubicBezTo>
                    <a:pt x="8584" y="9985"/>
                    <a:pt x="8560" y="9852"/>
                    <a:pt x="8526" y="9712"/>
                  </a:cubicBezTo>
                  <a:cubicBezTo>
                    <a:pt x="8493" y="9604"/>
                    <a:pt x="8460" y="9504"/>
                    <a:pt x="8419" y="9405"/>
                  </a:cubicBezTo>
                  <a:cubicBezTo>
                    <a:pt x="8460" y="9347"/>
                    <a:pt x="8493" y="9289"/>
                    <a:pt x="8510" y="9239"/>
                  </a:cubicBezTo>
                  <a:cubicBezTo>
                    <a:pt x="8576" y="9115"/>
                    <a:pt x="8618" y="8991"/>
                    <a:pt x="8642" y="8858"/>
                  </a:cubicBezTo>
                  <a:cubicBezTo>
                    <a:pt x="8684" y="8593"/>
                    <a:pt x="8667" y="8320"/>
                    <a:pt x="8568" y="8063"/>
                  </a:cubicBezTo>
                  <a:cubicBezTo>
                    <a:pt x="8535" y="7963"/>
                    <a:pt x="8485" y="7872"/>
                    <a:pt x="8435" y="7781"/>
                  </a:cubicBezTo>
                  <a:cubicBezTo>
                    <a:pt x="8427" y="7773"/>
                    <a:pt x="8427" y="7764"/>
                    <a:pt x="8419" y="7756"/>
                  </a:cubicBezTo>
                  <a:cubicBezTo>
                    <a:pt x="8410" y="7740"/>
                    <a:pt x="8394" y="7715"/>
                    <a:pt x="8377" y="7690"/>
                  </a:cubicBezTo>
                  <a:cubicBezTo>
                    <a:pt x="8162" y="7358"/>
                    <a:pt x="7864" y="7068"/>
                    <a:pt x="7690" y="6712"/>
                  </a:cubicBezTo>
                  <a:cubicBezTo>
                    <a:pt x="7565" y="6455"/>
                    <a:pt x="7458" y="6207"/>
                    <a:pt x="7250" y="6000"/>
                  </a:cubicBezTo>
                  <a:cubicBezTo>
                    <a:pt x="7151" y="5900"/>
                    <a:pt x="7035" y="5817"/>
                    <a:pt x="6919" y="5734"/>
                  </a:cubicBezTo>
                  <a:cubicBezTo>
                    <a:pt x="6911" y="5726"/>
                    <a:pt x="6894" y="5726"/>
                    <a:pt x="6886" y="5718"/>
                  </a:cubicBezTo>
                  <a:cubicBezTo>
                    <a:pt x="6786" y="5594"/>
                    <a:pt x="6687" y="5469"/>
                    <a:pt x="6579" y="5353"/>
                  </a:cubicBezTo>
                  <a:cubicBezTo>
                    <a:pt x="6438" y="5196"/>
                    <a:pt x="6281" y="5047"/>
                    <a:pt x="6115" y="4906"/>
                  </a:cubicBezTo>
                  <a:cubicBezTo>
                    <a:pt x="6099" y="4889"/>
                    <a:pt x="6074" y="4873"/>
                    <a:pt x="6057" y="4856"/>
                  </a:cubicBezTo>
                  <a:cubicBezTo>
                    <a:pt x="5999" y="4807"/>
                    <a:pt x="5941" y="4765"/>
                    <a:pt x="5883" y="4724"/>
                  </a:cubicBezTo>
                  <a:cubicBezTo>
                    <a:pt x="5867" y="4707"/>
                    <a:pt x="5858" y="4699"/>
                    <a:pt x="5850" y="4682"/>
                  </a:cubicBezTo>
                  <a:cubicBezTo>
                    <a:pt x="5800" y="4616"/>
                    <a:pt x="5734" y="4558"/>
                    <a:pt x="5660" y="4508"/>
                  </a:cubicBezTo>
                  <a:cubicBezTo>
                    <a:pt x="5428" y="4376"/>
                    <a:pt x="5162" y="4376"/>
                    <a:pt x="4906" y="4367"/>
                  </a:cubicBezTo>
                  <a:cubicBezTo>
                    <a:pt x="4582" y="4351"/>
                    <a:pt x="4251" y="4334"/>
                    <a:pt x="3928" y="4293"/>
                  </a:cubicBezTo>
                  <a:cubicBezTo>
                    <a:pt x="3787" y="4276"/>
                    <a:pt x="3646" y="4251"/>
                    <a:pt x="3505" y="4227"/>
                  </a:cubicBezTo>
                  <a:cubicBezTo>
                    <a:pt x="3472" y="4185"/>
                    <a:pt x="3439" y="4144"/>
                    <a:pt x="3398" y="4119"/>
                  </a:cubicBezTo>
                  <a:cubicBezTo>
                    <a:pt x="3373" y="4094"/>
                    <a:pt x="3340" y="4077"/>
                    <a:pt x="3315" y="4061"/>
                  </a:cubicBezTo>
                  <a:cubicBezTo>
                    <a:pt x="3307" y="4028"/>
                    <a:pt x="3307" y="4003"/>
                    <a:pt x="3307" y="3970"/>
                  </a:cubicBezTo>
                  <a:cubicBezTo>
                    <a:pt x="3290" y="3754"/>
                    <a:pt x="3273" y="3539"/>
                    <a:pt x="3257" y="3332"/>
                  </a:cubicBezTo>
                  <a:cubicBezTo>
                    <a:pt x="3290" y="3125"/>
                    <a:pt x="3257" y="2934"/>
                    <a:pt x="3199" y="2735"/>
                  </a:cubicBezTo>
                  <a:cubicBezTo>
                    <a:pt x="3108" y="1857"/>
                    <a:pt x="2992" y="970"/>
                    <a:pt x="2826" y="100"/>
                  </a:cubicBezTo>
                  <a:cubicBezTo>
                    <a:pt x="2818" y="42"/>
                    <a:pt x="2760" y="1"/>
                    <a:pt x="2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5701525" y="1635475"/>
              <a:ext cx="10625" cy="24025"/>
            </a:xfrm>
            <a:custGeom>
              <a:rect b="b" l="l" r="r" t="t"/>
              <a:pathLst>
                <a:path extrusionOk="0" h="961" w="425">
                  <a:moveTo>
                    <a:pt x="122" y="1"/>
                  </a:moveTo>
                  <a:cubicBezTo>
                    <a:pt x="62" y="1"/>
                    <a:pt x="1" y="63"/>
                    <a:pt x="19" y="129"/>
                  </a:cubicBezTo>
                  <a:cubicBezTo>
                    <a:pt x="60" y="254"/>
                    <a:pt x="110" y="378"/>
                    <a:pt x="135" y="502"/>
                  </a:cubicBezTo>
                  <a:cubicBezTo>
                    <a:pt x="143" y="568"/>
                    <a:pt x="151" y="602"/>
                    <a:pt x="151" y="676"/>
                  </a:cubicBezTo>
                  <a:cubicBezTo>
                    <a:pt x="160" y="751"/>
                    <a:pt x="135" y="842"/>
                    <a:pt x="193" y="900"/>
                  </a:cubicBezTo>
                  <a:cubicBezTo>
                    <a:pt x="193" y="908"/>
                    <a:pt x="193" y="908"/>
                    <a:pt x="201" y="916"/>
                  </a:cubicBezTo>
                  <a:cubicBezTo>
                    <a:pt x="213" y="947"/>
                    <a:pt x="240" y="960"/>
                    <a:pt x="271" y="960"/>
                  </a:cubicBezTo>
                  <a:cubicBezTo>
                    <a:pt x="306" y="960"/>
                    <a:pt x="344" y="943"/>
                    <a:pt x="367" y="916"/>
                  </a:cubicBezTo>
                  <a:cubicBezTo>
                    <a:pt x="367" y="908"/>
                    <a:pt x="367" y="908"/>
                    <a:pt x="367" y="908"/>
                  </a:cubicBezTo>
                  <a:cubicBezTo>
                    <a:pt x="425" y="850"/>
                    <a:pt x="425" y="759"/>
                    <a:pt x="416" y="676"/>
                  </a:cubicBezTo>
                  <a:cubicBezTo>
                    <a:pt x="408" y="602"/>
                    <a:pt x="400" y="519"/>
                    <a:pt x="383" y="444"/>
                  </a:cubicBezTo>
                  <a:cubicBezTo>
                    <a:pt x="350" y="295"/>
                    <a:pt x="292" y="146"/>
                    <a:pt x="184" y="30"/>
                  </a:cubicBezTo>
                  <a:cubicBezTo>
                    <a:pt x="166" y="10"/>
                    <a:pt x="144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5697225" y="1645275"/>
              <a:ext cx="4975" cy="14225"/>
            </a:xfrm>
            <a:custGeom>
              <a:rect b="b" l="l" r="r" t="t"/>
              <a:pathLst>
                <a:path extrusionOk="0" h="569" w="199">
                  <a:moveTo>
                    <a:pt x="67" y="0"/>
                  </a:moveTo>
                  <a:cubicBezTo>
                    <a:pt x="61" y="0"/>
                    <a:pt x="55" y="1"/>
                    <a:pt x="50" y="2"/>
                  </a:cubicBezTo>
                  <a:cubicBezTo>
                    <a:pt x="17" y="11"/>
                    <a:pt x="0" y="52"/>
                    <a:pt x="0" y="85"/>
                  </a:cubicBezTo>
                  <a:cubicBezTo>
                    <a:pt x="17" y="160"/>
                    <a:pt x="25" y="243"/>
                    <a:pt x="42" y="317"/>
                  </a:cubicBezTo>
                  <a:cubicBezTo>
                    <a:pt x="50" y="350"/>
                    <a:pt x="58" y="392"/>
                    <a:pt x="66" y="425"/>
                  </a:cubicBezTo>
                  <a:cubicBezTo>
                    <a:pt x="66" y="450"/>
                    <a:pt x="75" y="466"/>
                    <a:pt x="75" y="483"/>
                  </a:cubicBezTo>
                  <a:cubicBezTo>
                    <a:pt x="83" y="500"/>
                    <a:pt x="91" y="524"/>
                    <a:pt x="100" y="541"/>
                  </a:cubicBezTo>
                  <a:cubicBezTo>
                    <a:pt x="106" y="560"/>
                    <a:pt x="126" y="569"/>
                    <a:pt x="143" y="569"/>
                  </a:cubicBezTo>
                  <a:cubicBezTo>
                    <a:pt x="148" y="569"/>
                    <a:pt x="153" y="568"/>
                    <a:pt x="158" y="566"/>
                  </a:cubicBezTo>
                  <a:cubicBezTo>
                    <a:pt x="182" y="558"/>
                    <a:pt x="191" y="541"/>
                    <a:pt x="191" y="516"/>
                  </a:cubicBezTo>
                  <a:cubicBezTo>
                    <a:pt x="199" y="442"/>
                    <a:pt x="182" y="367"/>
                    <a:pt x="174" y="292"/>
                  </a:cubicBezTo>
                  <a:lnTo>
                    <a:pt x="174" y="284"/>
                  </a:lnTo>
                  <a:cubicBezTo>
                    <a:pt x="166" y="210"/>
                    <a:pt x="149" y="127"/>
                    <a:pt x="133" y="52"/>
                  </a:cubicBezTo>
                  <a:cubicBezTo>
                    <a:pt x="133" y="18"/>
                    <a:pt x="98" y="0"/>
                    <a:pt x="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5703025" y="1675775"/>
              <a:ext cx="4150" cy="3125"/>
            </a:xfrm>
            <a:custGeom>
              <a:rect b="b" l="l" r="r" t="t"/>
              <a:pathLst>
                <a:path extrusionOk="0" h="125" w="166">
                  <a:moveTo>
                    <a:pt x="83" y="0"/>
                  </a:moveTo>
                  <a:cubicBezTo>
                    <a:pt x="0" y="0"/>
                    <a:pt x="0" y="125"/>
                    <a:pt x="83" y="125"/>
                  </a:cubicBezTo>
                  <a:cubicBezTo>
                    <a:pt x="166" y="125"/>
                    <a:pt x="166" y="0"/>
                    <a:pt x="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5523225" y="1829875"/>
              <a:ext cx="71900" cy="70325"/>
            </a:xfrm>
            <a:custGeom>
              <a:rect b="b" l="l" r="r" t="t"/>
              <a:pathLst>
                <a:path extrusionOk="0" h="2813" w="2876">
                  <a:moveTo>
                    <a:pt x="497" y="1"/>
                  </a:moveTo>
                  <a:cubicBezTo>
                    <a:pt x="439" y="92"/>
                    <a:pt x="348" y="133"/>
                    <a:pt x="249" y="150"/>
                  </a:cubicBezTo>
                  <a:cubicBezTo>
                    <a:pt x="257" y="158"/>
                    <a:pt x="257" y="175"/>
                    <a:pt x="249" y="191"/>
                  </a:cubicBezTo>
                  <a:cubicBezTo>
                    <a:pt x="232" y="274"/>
                    <a:pt x="224" y="365"/>
                    <a:pt x="224" y="456"/>
                  </a:cubicBezTo>
                  <a:cubicBezTo>
                    <a:pt x="232" y="498"/>
                    <a:pt x="241" y="531"/>
                    <a:pt x="257" y="564"/>
                  </a:cubicBezTo>
                  <a:cubicBezTo>
                    <a:pt x="299" y="688"/>
                    <a:pt x="357" y="813"/>
                    <a:pt x="373" y="945"/>
                  </a:cubicBezTo>
                  <a:cubicBezTo>
                    <a:pt x="379" y="970"/>
                    <a:pt x="359" y="985"/>
                    <a:pt x="334" y="985"/>
                  </a:cubicBezTo>
                  <a:cubicBezTo>
                    <a:pt x="325" y="985"/>
                    <a:pt x="316" y="983"/>
                    <a:pt x="307" y="978"/>
                  </a:cubicBezTo>
                  <a:lnTo>
                    <a:pt x="307" y="978"/>
                  </a:lnTo>
                  <a:cubicBezTo>
                    <a:pt x="340" y="1169"/>
                    <a:pt x="323" y="1360"/>
                    <a:pt x="290" y="1550"/>
                  </a:cubicBezTo>
                  <a:cubicBezTo>
                    <a:pt x="265" y="1732"/>
                    <a:pt x="216" y="1915"/>
                    <a:pt x="183" y="2089"/>
                  </a:cubicBezTo>
                  <a:cubicBezTo>
                    <a:pt x="174" y="2180"/>
                    <a:pt x="158" y="2263"/>
                    <a:pt x="149" y="2354"/>
                  </a:cubicBezTo>
                  <a:cubicBezTo>
                    <a:pt x="141" y="2428"/>
                    <a:pt x="141" y="2528"/>
                    <a:pt x="100" y="2594"/>
                  </a:cubicBezTo>
                  <a:cubicBezTo>
                    <a:pt x="94" y="2610"/>
                    <a:pt x="79" y="2619"/>
                    <a:pt x="62" y="2619"/>
                  </a:cubicBezTo>
                  <a:cubicBezTo>
                    <a:pt x="52" y="2619"/>
                    <a:pt x="42" y="2617"/>
                    <a:pt x="33" y="2611"/>
                  </a:cubicBezTo>
                  <a:cubicBezTo>
                    <a:pt x="17" y="2669"/>
                    <a:pt x="9" y="2727"/>
                    <a:pt x="0" y="2785"/>
                  </a:cubicBezTo>
                  <a:cubicBezTo>
                    <a:pt x="187" y="2803"/>
                    <a:pt x="373" y="2813"/>
                    <a:pt x="560" y="2813"/>
                  </a:cubicBezTo>
                  <a:cubicBezTo>
                    <a:pt x="622" y="2813"/>
                    <a:pt x="684" y="2812"/>
                    <a:pt x="746" y="2810"/>
                  </a:cubicBezTo>
                  <a:cubicBezTo>
                    <a:pt x="961" y="2801"/>
                    <a:pt x="1193" y="2776"/>
                    <a:pt x="1326" y="2619"/>
                  </a:cubicBezTo>
                  <a:cubicBezTo>
                    <a:pt x="1517" y="2404"/>
                    <a:pt x="1442" y="2039"/>
                    <a:pt x="1616" y="1815"/>
                  </a:cubicBezTo>
                  <a:cubicBezTo>
                    <a:pt x="1798" y="1592"/>
                    <a:pt x="2138" y="1600"/>
                    <a:pt x="2387" y="1467"/>
                  </a:cubicBezTo>
                  <a:cubicBezTo>
                    <a:pt x="2726" y="1293"/>
                    <a:pt x="2875" y="829"/>
                    <a:pt x="2710" y="490"/>
                  </a:cubicBezTo>
                  <a:lnTo>
                    <a:pt x="2710" y="490"/>
                  </a:lnTo>
                  <a:cubicBezTo>
                    <a:pt x="2531" y="710"/>
                    <a:pt x="2243" y="831"/>
                    <a:pt x="1957" y="831"/>
                  </a:cubicBezTo>
                  <a:cubicBezTo>
                    <a:pt x="1791" y="831"/>
                    <a:pt x="1626" y="790"/>
                    <a:pt x="1483" y="705"/>
                  </a:cubicBezTo>
                  <a:cubicBezTo>
                    <a:pt x="1434" y="672"/>
                    <a:pt x="1384" y="639"/>
                    <a:pt x="1326" y="639"/>
                  </a:cubicBezTo>
                  <a:cubicBezTo>
                    <a:pt x="1285" y="647"/>
                    <a:pt x="1251" y="664"/>
                    <a:pt x="1210" y="680"/>
                  </a:cubicBezTo>
                  <a:cubicBezTo>
                    <a:pt x="1167" y="698"/>
                    <a:pt x="1123" y="707"/>
                    <a:pt x="1078" y="707"/>
                  </a:cubicBezTo>
                  <a:cubicBezTo>
                    <a:pt x="940" y="707"/>
                    <a:pt x="800" y="627"/>
                    <a:pt x="713" y="514"/>
                  </a:cubicBezTo>
                  <a:cubicBezTo>
                    <a:pt x="597" y="365"/>
                    <a:pt x="547" y="183"/>
                    <a:pt x="497" y="1"/>
                  </a:cubicBezTo>
                  <a:close/>
                </a:path>
              </a:pathLst>
            </a:custGeom>
            <a:solidFill>
              <a:srgbClr val="3B2C27">
                <a:alpha val="4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5489175" y="1656500"/>
              <a:ext cx="150675" cy="49075"/>
            </a:xfrm>
            <a:custGeom>
              <a:rect b="b" l="l" r="r" t="t"/>
              <a:pathLst>
                <a:path extrusionOk="0" h="1963" w="6027">
                  <a:moveTo>
                    <a:pt x="1031" y="1"/>
                  </a:moveTo>
                  <a:cubicBezTo>
                    <a:pt x="956" y="1"/>
                    <a:pt x="907" y="59"/>
                    <a:pt x="907" y="125"/>
                  </a:cubicBezTo>
                  <a:cubicBezTo>
                    <a:pt x="882" y="349"/>
                    <a:pt x="857" y="564"/>
                    <a:pt x="857" y="788"/>
                  </a:cubicBezTo>
                  <a:cubicBezTo>
                    <a:pt x="849" y="746"/>
                    <a:pt x="815" y="705"/>
                    <a:pt x="774" y="705"/>
                  </a:cubicBezTo>
                  <a:lnTo>
                    <a:pt x="757" y="705"/>
                  </a:lnTo>
                  <a:cubicBezTo>
                    <a:pt x="749" y="688"/>
                    <a:pt x="749" y="672"/>
                    <a:pt x="749" y="655"/>
                  </a:cubicBezTo>
                  <a:cubicBezTo>
                    <a:pt x="733" y="589"/>
                    <a:pt x="708" y="523"/>
                    <a:pt x="683" y="465"/>
                  </a:cubicBezTo>
                  <a:cubicBezTo>
                    <a:pt x="657" y="417"/>
                    <a:pt x="613" y="392"/>
                    <a:pt x="570" y="392"/>
                  </a:cubicBezTo>
                  <a:cubicBezTo>
                    <a:pt x="530" y="392"/>
                    <a:pt x="491" y="413"/>
                    <a:pt x="467" y="457"/>
                  </a:cubicBezTo>
                  <a:cubicBezTo>
                    <a:pt x="434" y="506"/>
                    <a:pt x="418" y="548"/>
                    <a:pt x="368" y="589"/>
                  </a:cubicBezTo>
                  <a:cubicBezTo>
                    <a:pt x="343" y="620"/>
                    <a:pt x="246" y="696"/>
                    <a:pt x="183" y="696"/>
                  </a:cubicBezTo>
                  <a:cubicBezTo>
                    <a:pt x="162" y="696"/>
                    <a:pt x="145" y="687"/>
                    <a:pt x="136" y="664"/>
                  </a:cubicBezTo>
                  <a:cubicBezTo>
                    <a:pt x="124" y="638"/>
                    <a:pt x="104" y="627"/>
                    <a:pt x="83" y="627"/>
                  </a:cubicBezTo>
                  <a:cubicBezTo>
                    <a:pt x="43" y="627"/>
                    <a:pt x="1" y="665"/>
                    <a:pt x="12" y="713"/>
                  </a:cubicBezTo>
                  <a:cubicBezTo>
                    <a:pt x="28" y="780"/>
                    <a:pt x="78" y="838"/>
                    <a:pt x="144" y="862"/>
                  </a:cubicBezTo>
                  <a:cubicBezTo>
                    <a:pt x="86" y="970"/>
                    <a:pt x="111" y="1119"/>
                    <a:pt x="202" y="1219"/>
                  </a:cubicBezTo>
                  <a:cubicBezTo>
                    <a:pt x="252" y="1260"/>
                    <a:pt x="310" y="1293"/>
                    <a:pt x="376" y="1302"/>
                  </a:cubicBezTo>
                  <a:cubicBezTo>
                    <a:pt x="393" y="1335"/>
                    <a:pt x="418" y="1360"/>
                    <a:pt x="459" y="1368"/>
                  </a:cubicBezTo>
                  <a:cubicBezTo>
                    <a:pt x="470" y="1370"/>
                    <a:pt x="481" y="1371"/>
                    <a:pt x="491" y="1371"/>
                  </a:cubicBezTo>
                  <a:cubicBezTo>
                    <a:pt x="518" y="1371"/>
                    <a:pt x="543" y="1363"/>
                    <a:pt x="567" y="1351"/>
                  </a:cubicBezTo>
                  <a:cubicBezTo>
                    <a:pt x="575" y="1351"/>
                    <a:pt x="583" y="1351"/>
                    <a:pt x="592" y="1360"/>
                  </a:cubicBezTo>
                  <a:cubicBezTo>
                    <a:pt x="600" y="1368"/>
                    <a:pt x="608" y="1368"/>
                    <a:pt x="625" y="1376"/>
                  </a:cubicBezTo>
                  <a:cubicBezTo>
                    <a:pt x="643" y="1384"/>
                    <a:pt x="663" y="1388"/>
                    <a:pt x="682" y="1388"/>
                  </a:cubicBezTo>
                  <a:cubicBezTo>
                    <a:pt x="723" y="1388"/>
                    <a:pt x="762" y="1371"/>
                    <a:pt x="791" y="1343"/>
                  </a:cubicBezTo>
                  <a:cubicBezTo>
                    <a:pt x="832" y="1302"/>
                    <a:pt x="840" y="1252"/>
                    <a:pt x="849" y="1202"/>
                  </a:cubicBezTo>
                  <a:cubicBezTo>
                    <a:pt x="857" y="1161"/>
                    <a:pt x="865" y="1128"/>
                    <a:pt x="865" y="1086"/>
                  </a:cubicBezTo>
                  <a:cubicBezTo>
                    <a:pt x="865" y="1040"/>
                    <a:pt x="865" y="994"/>
                    <a:pt x="859" y="948"/>
                  </a:cubicBezTo>
                  <a:lnTo>
                    <a:pt x="859" y="948"/>
                  </a:lnTo>
                  <a:cubicBezTo>
                    <a:pt x="886" y="1116"/>
                    <a:pt x="993" y="1229"/>
                    <a:pt x="1155" y="1310"/>
                  </a:cubicBezTo>
                  <a:cubicBezTo>
                    <a:pt x="1561" y="1492"/>
                    <a:pt x="2009" y="1625"/>
                    <a:pt x="2439" y="1741"/>
                  </a:cubicBezTo>
                  <a:cubicBezTo>
                    <a:pt x="2663" y="1799"/>
                    <a:pt x="2895" y="1848"/>
                    <a:pt x="3127" y="1890"/>
                  </a:cubicBezTo>
                  <a:cubicBezTo>
                    <a:pt x="3299" y="1917"/>
                    <a:pt x="3489" y="1962"/>
                    <a:pt x="3672" y="1962"/>
                  </a:cubicBezTo>
                  <a:cubicBezTo>
                    <a:pt x="3709" y="1962"/>
                    <a:pt x="3745" y="1960"/>
                    <a:pt x="3782" y="1956"/>
                  </a:cubicBezTo>
                  <a:cubicBezTo>
                    <a:pt x="3989" y="1940"/>
                    <a:pt x="4155" y="1840"/>
                    <a:pt x="4312" y="1708"/>
                  </a:cubicBezTo>
                  <a:cubicBezTo>
                    <a:pt x="4469" y="1583"/>
                    <a:pt x="4627" y="1476"/>
                    <a:pt x="4809" y="1376"/>
                  </a:cubicBezTo>
                  <a:cubicBezTo>
                    <a:pt x="5198" y="1161"/>
                    <a:pt x="5629" y="987"/>
                    <a:pt x="5961" y="688"/>
                  </a:cubicBezTo>
                  <a:cubicBezTo>
                    <a:pt x="6026" y="630"/>
                    <a:pt x="5976" y="507"/>
                    <a:pt x="5896" y="507"/>
                  </a:cubicBezTo>
                  <a:cubicBezTo>
                    <a:pt x="5885" y="507"/>
                    <a:pt x="5873" y="510"/>
                    <a:pt x="5861" y="515"/>
                  </a:cubicBezTo>
                  <a:cubicBezTo>
                    <a:pt x="5513" y="639"/>
                    <a:pt x="5174" y="771"/>
                    <a:pt x="4826" y="896"/>
                  </a:cubicBezTo>
                  <a:cubicBezTo>
                    <a:pt x="4569" y="995"/>
                    <a:pt x="4312" y="1094"/>
                    <a:pt x="4047" y="1186"/>
                  </a:cubicBezTo>
                  <a:cubicBezTo>
                    <a:pt x="4053" y="1166"/>
                    <a:pt x="4040" y="1147"/>
                    <a:pt x="4018" y="1147"/>
                  </a:cubicBezTo>
                  <a:cubicBezTo>
                    <a:pt x="4012" y="1147"/>
                    <a:pt x="4005" y="1149"/>
                    <a:pt x="3997" y="1152"/>
                  </a:cubicBezTo>
                  <a:cubicBezTo>
                    <a:pt x="3906" y="1202"/>
                    <a:pt x="3790" y="1194"/>
                    <a:pt x="3682" y="1210"/>
                  </a:cubicBezTo>
                  <a:cubicBezTo>
                    <a:pt x="3616" y="1227"/>
                    <a:pt x="3541" y="1244"/>
                    <a:pt x="3475" y="1260"/>
                  </a:cubicBezTo>
                  <a:cubicBezTo>
                    <a:pt x="3409" y="1277"/>
                    <a:pt x="3343" y="1310"/>
                    <a:pt x="3276" y="1326"/>
                  </a:cubicBezTo>
                  <a:cubicBezTo>
                    <a:pt x="3268" y="1335"/>
                    <a:pt x="3260" y="1343"/>
                    <a:pt x="3260" y="1351"/>
                  </a:cubicBezTo>
                  <a:cubicBezTo>
                    <a:pt x="3094" y="1343"/>
                    <a:pt x="2928" y="1318"/>
                    <a:pt x="2771" y="1277"/>
                  </a:cubicBezTo>
                  <a:cubicBezTo>
                    <a:pt x="2439" y="1186"/>
                    <a:pt x="2100" y="1070"/>
                    <a:pt x="1801" y="904"/>
                  </a:cubicBezTo>
                  <a:cubicBezTo>
                    <a:pt x="1661" y="821"/>
                    <a:pt x="1520" y="713"/>
                    <a:pt x="1412" y="589"/>
                  </a:cubicBezTo>
                  <a:cubicBezTo>
                    <a:pt x="1304" y="465"/>
                    <a:pt x="1221" y="266"/>
                    <a:pt x="1279" y="109"/>
                  </a:cubicBezTo>
                  <a:cubicBezTo>
                    <a:pt x="1301" y="60"/>
                    <a:pt x="1260" y="26"/>
                    <a:pt x="1219" y="26"/>
                  </a:cubicBezTo>
                  <a:cubicBezTo>
                    <a:pt x="1197" y="26"/>
                    <a:pt x="1175" y="36"/>
                    <a:pt x="1163" y="59"/>
                  </a:cubicBezTo>
                  <a:cubicBezTo>
                    <a:pt x="1155" y="59"/>
                    <a:pt x="1155" y="67"/>
                    <a:pt x="1147" y="75"/>
                  </a:cubicBezTo>
                  <a:cubicBezTo>
                    <a:pt x="1130" y="34"/>
                    <a:pt x="1081" y="1"/>
                    <a:pt x="1031" y="1"/>
                  </a:cubicBezTo>
                  <a:close/>
                </a:path>
              </a:pathLst>
            </a:custGeom>
            <a:solidFill>
              <a:srgbClr val="3B2C27">
                <a:alpha val="4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5606900" y="1673700"/>
              <a:ext cx="5200" cy="3550"/>
            </a:xfrm>
            <a:custGeom>
              <a:rect b="b" l="l" r="r" t="t"/>
              <a:pathLst>
                <a:path extrusionOk="0" h="142" w="208">
                  <a:moveTo>
                    <a:pt x="150" y="0"/>
                  </a:moveTo>
                  <a:cubicBezTo>
                    <a:pt x="133" y="0"/>
                    <a:pt x="117" y="9"/>
                    <a:pt x="100" y="9"/>
                  </a:cubicBezTo>
                  <a:cubicBezTo>
                    <a:pt x="83" y="17"/>
                    <a:pt x="67" y="17"/>
                    <a:pt x="59" y="25"/>
                  </a:cubicBezTo>
                  <a:cubicBezTo>
                    <a:pt x="42" y="34"/>
                    <a:pt x="25" y="42"/>
                    <a:pt x="17" y="50"/>
                  </a:cubicBezTo>
                  <a:cubicBezTo>
                    <a:pt x="9" y="58"/>
                    <a:pt x="1" y="75"/>
                    <a:pt x="1" y="92"/>
                  </a:cubicBezTo>
                  <a:cubicBezTo>
                    <a:pt x="1" y="100"/>
                    <a:pt x="9" y="116"/>
                    <a:pt x="17" y="125"/>
                  </a:cubicBezTo>
                  <a:cubicBezTo>
                    <a:pt x="25" y="133"/>
                    <a:pt x="42" y="141"/>
                    <a:pt x="50" y="141"/>
                  </a:cubicBezTo>
                  <a:lnTo>
                    <a:pt x="67" y="141"/>
                  </a:lnTo>
                  <a:cubicBezTo>
                    <a:pt x="73" y="136"/>
                    <a:pt x="78" y="134"/>
                    <a:pt x="84" y="131"/>
                  </a:cubicBezTo>
                  <a:lnTo>
                    <a:pt x="84" y="131"/>
                  </a:lnTo>
                  <a:cubicBezTo>
                    <a:pt x="83" y="132"/>
                    <a:pt x="83" y="133"/>
                    <a:pt x="83" y="133"/>
                  </a:cubicBezTo>
                  <a:cubicBezTo>
                    <a:pt x="92" y="125"/>
                    <a:pt x="108" y="116"/>
                    <a:pt x="117" y="108"/>
                  </a:cubicBezTo>
                  <a:cubicBezTo>
                    <a:pt x="133" y="100"/>
                    <a:pt x="141" y="92"/>
                    <a:pt x="158" y="92"/>
                  </a:cubicBezTo>
                  <a:cubicBezTo>
                    <a:pt x="158" y="83"/>
                    <a:pt x="166" y="83"/>
                    <a:pt x="175" y="75"/>
                  </a:cubicBezTo>
                  <a:cubicBezTo>
                    <a:pt x="183" y="75"/>
                    <a:pt x="191" y="67"/>
                    <a:pt x="199" y="67"/>
                  </a:cubicBezTo>
                  <a:cubicBezTo>
                    <a:pt x="208" y="58"/>
                    <a:pt x="208" y="50"/>
                    <a:pt x="208" y="34"/>
                  </a:cubicBezTo>
                  <a:cubicBezTo>
                    <a:pt x="208" y="25"/>
                    <a:pt x="199" y="17"/>
                    <a:pt x="191" y="9"/>
                  </a:cubicBezTo>
                  <a:lnTo>
                    <a:pt x="191" y="17"/>
                  </a:lnTo>
                  <a:cubicBezTo>
                    <a:pt x="175" y="9"/>
                    <a:pt x="158" y="0"/>
                    <a:pt x="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5579350" y="1677025"/>
              <a:ext cx="9150" cy="3800"/>
            </a:xfrm>
            <a:custGeom>
              <a:rect b="b" l="l" r="r" t="t"/>
              <a:pathLst>
                <a:path extrusionOk="0" h="152" w="366">
                  <a:moveTo>
                    <a:pt x="316" y="0"/>
                  </a:moveTo>
                  <a:cubicBezTo>
                    <a:pt x="274" y="0"/>
                    <a:pt x="224" y="17"/>
                    <a:pt x="175" y="25"/>
                  </a:cubicBezTo>
                  <a:cubicBezTo>
                    <a:pt x="133" y="41"/>
                    <a:pt x="84" y="50"/>
                    <a:pt x="42" y="66"/>
                  </a:cubicBezTo>
                  <a:cubicBezTo>
                    <a:pt x="17" y="75"/>
                    <a:pt x="1" y="99"/>
                    <a:pt x="9" y="116"/>
                  </a:cubicBezTo>
                  <a:cubicBezTo>
                    <a:pt x="16" y="137"/>
                    <a:pt x="34" y="151"/>
                    <a:pt x="54" y="151"/>
                  </a:cubicBezTo>
                  <a:cubicBezTo>
                    <a:pt x="58" y="151"/>
                    <a:pt x="63" y="151"/>
                    <a:pt x="67" y="149"/>
                  </a:cubicBezTo>
                  <a:cubicBezTo>
                    <a:pt x="108" y="133"/>
                    <a:pt x="158" y="124"/>
                    <a:pt x="200" y="116"/>
                  </a:cubicBezTo>
                  <a:cubicBezTo>
                    <a:pt x="249" y="99"/>
                    <a:pt x="291" y="83"/>
                    <a:pt x="332" y="66"/>
                  </a:cubicBezTo>
                  <a:cubicBezTo>
                    <a:pt x="365" y="50"/>
                    <a:pt x="349" y="0"/>
                    <a:pt x="3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5583900" y="1680125"/>
              <a:ext cx="250" cy="225"/>
            </a:xfrm>
            <a:custGeom>
              <a:rect b="b" l="l" r="r" t="t"/>
              <a:pathLst>
                <a:path extrusionOk="0" h="9" w="10">
                  <a:moveTo>
                    <a:pt x="9" y="0"/>
                  </a:moveTo>
                  <a:cubicBezTo>
                    <a:pt x="9" y="0"/>
                    <a:pt x="1" y="9"/>
                    <a:pt x="9" y="9"/>
                  </a:cubicBezTo>
                  <a:cubicBezTo>
                    <a:pt x="9" y="9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5491950" y="1617950"/>
              <a:ext cx="50350" cy="16425"/>
            </a:xfrm>
            <a:custGeom>
              <a:rect b="b" l="l" r="r" t="t"/>
              <a:pathLst>
                <a:path extrusionOk="0" h="657" w="2014">
                  <a:moveTo>
                    <a:pt x="774" y="1"/>
                  </a:moveTo>
                  <a:cubicBezTo>
                    <a:pt x="760" y="1"/>
                    <a:pt x="745" y="4"/>
                    <a:pt x="729" y="10"/>
                  </a:cubicBezTo>
                  <a:cubicBezTo>
                    <a:pt x="721" y="10"/>
                    <a:pt x="713" y="18"/>
                    <a:pt x="696" y="18"/>
                  </a:cubicBezTo>
                  <a:cubicBezTo>
                    <a:pt x="688" y="27"/>
                    <a:pt x="680" y="35"/>
                    <a:pt x="671" y="35"/>
                  </a:cubicBezTo>
                  <a:cubicBezTo>
                    <a:pt x="555" y="93"/>
                    <a:pt x="439" y="143"/>
                    <a:pt x="332" y="209"/>
                  </a:cubicBezTo>
                  <a:cubicBezTo>
                    <a:pt x="290" y="225"/>
                    <a:pt x="274" y="267"/>
                    <a:pt x="265" y="300"/>
                  </a:cubicBezTo>
                  <a:cubicBezTo>
                    <a:pt x="240" y="300"/>
                    <a:pt x="207" y="308"/>
                    <a:pt x="182" y="308"/>
                  </a:cubicBezTo>
                  <a:cubicBezTo>
                    <a:pt x="42" y="308"/>
                    <a:pt x="0" y="532"/>
                    <a:pt x="149" y="557"/>
                  </a:cubicBezTo>
                  <a:cubicBezTo>
                    <a:pt x="456" y="623"/>
                    <a:pt x="771" y="656"/>
                    <a:pt x="1086" y="656"/>
                  </a:cubicBezTo>
                  <a:cubicBezTo>
                    <a:pt x="1367" y="656"/>
                    <a:pt x="1699" y="656"/>
                    <a:pt x="1939" y="507"/>
                  </a:cubicBezTo>
                  <a:cubicBezTo>
                    <a:pt x="1997" y="474"/>
                    <a:pt x="2014" y="391"/>
                    <a:pt x="1972" y="333"/>
                  </a:cubicBezTo>
                  <a:lnTo>
                    <a:pt x="1972" y="333"/>
                  </a:lnTo>
                  <a:lnTo>
                    <a:pt x="1972" y="341"/>
                  </a:lnTo>
                  <a:cubicBezTo>
                    <a:pt x="1972" y="283"/>
                    <a:pt x="1931" y="225"/>
                    <a:pt x="1864" y="225"/>
                  </a:cubicBezTo>
                  <a:lnTo>
                    <a:pt x="1434" y="234"/>
                  </a:lnTo>
                  <a:cubicBezTo>
                    <a:pt x="1384" y="234"/>
                    <a:pt x="1334" y="225"/>
                    <a:pt x="1284" y="225"/>
                  </a:cubicBezTo>
                  <a:cubicBezTo>
                    <a:pt x="1152" y="225"/>
                    <a:pt x="1011" y="225"/>
                    <a:pt x="878" y="217"/>
                  </a:cubicBezTo>
                  <a:cubicBezTo>
                    <a:pt x="936" y="137"/>
                    <a:pt x="874" y="1"/>
                    <a:pt x="774" y="1"/>
                  </a:cubicBezTo>
                  <a:close/>
                </a:path>
              </a:pathLst>
            </a:custGeom>
            <a:solidFill>
              <a:srgbClr val="3B2C27">
                <a:alpha val="4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5520125" y="1568250"/>
              <a:ext cx="26650" cy="25250"/>
            </a:xfrm>
            <a:custGeom>
              <a:rect b="b" l="l" r="r" t="t"/>
              <a:pathLst>
                <a:path extrusionOk="0" h="1010" w="1066">
                  <a:moveTo>
                    <a:pt x="389" y="1"/>
                  </a:moveTo>
                  <a:cubicBezTo>
                    <a:pt x="359" y="1"/>
                    <a:pt x="329" y="3"/>
                    <a:pt x="298" y="9"/>
                  </a:cubicBezTo>
                  <a:cubicBezTo>
                    <a:pt x="191" y="34"/>
                    <a:pt x="191" y="208"/>
                    <a:pt x="298" y="225"/>
                  </a:cubicBezTo>
                  <a:cubicBezTo>
                    <a:pt x="310" y="231"/>
                    <a:pt x="322" y="237"/>
                    <a:pt x="333" y="240"/>
                  </a:cubicBezTo>
                  <a:lnTo>
                    <a:pt x="333" y="240"/>
                  </a:lnTo>
                  <a:cubicBezTo>
                    <a:pt x="281" y="233"/>
                    <a:pt x="235" y="232"/>
                    <a:pt x="182" y="225"/>
                  </a:cubicBezTo>
                  <a:cubicBezTo>
                    <a:pt x="141" y="225"/>
                    <a:pt x="99" y="266"/>
                    <a:pt x="91" y="308"/>
                  </a:cubicBezTo>
                  <a:cubicBezTo>
                    <a:pt x="91" y="349"/>
                    <a:pt x="99" y="382"/>
                    <a:pt x="133" y="399"/>
                  </a:cubicBezTo>
                  <a:cubicBezTo>
                    <a:pt x="116" y="432"/>
                    <a:pt x="124" y="465"/>
                    <a:pt x="149" y="490"/>
                  </a:cubicBezTo>
                  <a:cubicBezTo>
                    <a:pt x="108" y="498"/>
                    <a:pt x="66" y="515"/>
                    <a:pt x="50" y="556"/>
                  </a:cubicBezTo>
                  <a:cubicBezTo>
                    <a:pt x="0" y="631"/>
                    <a:pt x="33" y="705"/>
                    <a:pt x="99" y="755"/>
                  </a:cubicBezTo>
                  <a:cubicBezTo>
                    <a:pt x="141" y="788"/>
                    <a:pt x="191" y="813"/>
                    <a:pt x="240" y="830"/>
                  </a:cubicBezTo>
                  <a:cubicBezTo>
                    <a:pt x="174" y="879"/>
                    <a:pt x="199" y="995"/>
                    <a:pt x="298" y="1004"/>
                  </a:cubicBezTo>
                  <a:cubicBezTo>
                    <a:pt x="327" y="1008"/>
                    <a:pt x="356" y="1010"/>
                    <a:pt x="385" y="1010"/>
                  </a:cubicBezTo>
                  <a:cubicBezTo>
                    <a:pt x="414" y="1010"/>
                    <a:pt x="443" y="1008"/>
                    <a:pt x="472" y="1004"/>
                  </a:cubicBezTo>
                  <a:cubicBezTo>
                    <a:pt x="563" y="1004"/>
                    <a:pt x="655" y="995"/>
                    <a:pt x="754" y="995"/>
                  </a:cubicBezTo>
                  <a:cubicBezTo>
                    <a:pt x="820" y="995"/>
                    <a:pt x="862" y="921"/>
                    <a:pt x="845" y="863"/>
                  </a:cubicBezTo>
                  <a:cubicBezTo>
                    <a:pt x="845" y="863"/>
                    <a:pt x="853" y="855"/>
                    <a:pt x="862" y="855"/>
                  </a:cubicBezTo>
                  <a:cubicBezTo>
                    <a:pt x="870" y="863"/>
                    <a:pt x="878" y="879"/>
                    <a:pt x="878" y="896"/>
                  </a:cubicBezTo>
                  <a:cubicBezTo>
                    <a:pt x="894" y="931"/>
                    <a:pt x="926" y="947"/>
                    <a:pt x="959" y="947"/>
                  </a:cubicBezTo>
                  <a:cubicBezTo>
                    <a:pt x="1011" y="947"/>
                    <a:pt x="1066" y="907"/>
                    <a:pt x="1061" y="846"/>
                  </a:cubicBezTo>
                  <a:cubicBezTo>
                    <a:pt x="1044" y="631"/>
                    <a:pt x="978" y="407"/>
                    <a:pt x="845" y="233"/>
                  </a:cubicBezTo>
                  <a:cubicBezTo>
                    <a:pt x="732" y="99"/>
                    <a:pt x="564" y="1"/>
                    <a:pt x="389" y="1"/>
                  </a:cubicBezTo>
                  <a:close/>
                </a:path>
              </a:pathLst>
            </a:custGeom>
            <a:solidFill>
              <a:srgbClr val="3B2C27">
                <a:alpha val="4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5603800" y="1582500"/>
              <a:ext cx="43275" cy="28200"/>
            </a:xfrm>
            <a:custGeom>
              <a:rect b="b" l="l" r="r" t="t"/>
              <a:pathLst>
                <a:path extrusionOk="0" h="1128" w="1731">
                  <a:moveTo>
                    <a:pt x="1245" y="1"/>
                  </a:moveTo>
                  <a:cubicBezTo>
                    <a:pt x="1236" y="1"/>
                    <a:pt x="1227" y="2"/>
                    <a:pt x="1218" y="3"/>
                  </a:cubicBezTo>
                  <a:cubicBezTo>
                    <a:pt x="953" y="44"/>
                    <a:pt x="696" y="127"/>
                    <a:pt x="448" y="243"/>
                  </a:cubicBezTo>
                  <a:cubicBezTo>
                    <a:pt x="398" y="268"/>
                    <a:pt x="381" y="309"/>
                    <a:pt x="398" y="351"/>
                  </a:cubicBezTo>
                  <a:cubicBezTo>
                    <a:pt x="290" y="384"/>
                    <a:pt x="191" y="425"/>
                    <a:pt x="100" y="475"/>
                  </a:cubicBezTo>
                  <a:cubicBezTo>
                    <a:pt x="0" y="533"/>
                    <a:pt x="50" y="666"/>
                    <a:pt x="149" y="666"/>
                  </a:cubicBezTo>
                  <a:cubicBezTo>
                    <a:pt x="207" y="674"/>
                    <a:pt x="274" y="674"/>
                    <a:pt x="332" y="674"/>
                  </a:cubicBezTo>
                  <a:cubicBezTo>
                    <a:pt x="351" y="700"/>
                    <a:pt x="381" y="721"/>
                    <a:pt x="416" y="721"/>
                  </a:cubicBezTo>
                  <a:cubicBezTo>
                    <a:pt x="426" y="721"/>
                    <a:pt x="437" y="719"/>
                    <a:pt x="448" y="715"/>
                  </a:cubicBezTo>
                  <a:cubicBezTo>
                    <a:pt x="473" y="707"/>
                    <a:pt x="489" y="699"/>
                    <a:pt x="514" y="699"/>
                  </a:cubicBezTo>
                  <a:cubicBezTo>
                    <a:pt x="506" y="699"/>
                    <a:pt x="497" y="707"/>
                    <a:pt x="489" y="715"/>
                  </a:cubicBezTo>
                  <a:cubicBezTo>
                    <a:pt x="481" y="724"/>
                    <a:pt x="473" y="740"/>
                    <a:pt x="464" y="749"/>
                  </a:cubicBezTo>
                  <a:cubicBezTo>
                    <a:pt x="415" y="773"/>
                    <a:pt x="357" y="798"/>
                    <a:pt x="307" y="823"/>
                  </a:cubicBezTo>
                  <a:cubicBezTo>
                    <a:pt x="243" y="863"/>
                    <a:pt x="286" y="948"/>
                    <a:pt x="355" y="948"/>
                  </a:cubicBezTo>
                  <a:cubicBezTo>
                    <a:pt x="359" y="948"/>
                    <a:pt x="362" y="948"/>
                    <a:pt x="365" y="947"/>
                  </a:cubicBezTo>
                  <a:cubicBezTo>
                    <a:pt x="431" y="939"/>
                    <a:pt x="489" y="923"/>
                    <a:pt x="555" y="906"/>
                  </a:cubicBezTo>
                  <a:lnTo>
                    <a:pt x="580" y="906"/>
                  </a:lnTo>
                  <a:cubicBezTo>
                    <a:pt x="572" y="914"/>
                    <a:pt x="572" y="914"/>
                    <a:pt x="572" y="914"/>
                  </a:cubicBezTo>
                  <a:cubicBezTo>
                    <a:pt x="483" y="974"/>
                    <a:pt x="521" y="1127"/>
                    <a:pt x="620" y="1127"/>
                  </a:cubicBezTo>
                  <a:cubicBezTo>
                    <a:pt x="631" y="1127"/>
                    <a:pt x="642" y="1126"/>
                    <a:pt x="655" y="1121"/>
                  </a:cubicBezTo>
                  <a:cubicBezTo>
                    <a:pt x="812" y="1063"/>
                    <a:pt x="961" y="1005"/>
                    <a:pt x="1102" y="931"/>
                  </a:cubicBezTo>
                  <a:cubicBezTo>
                    <a:pt x="1185" y="889"/>
                    <a:pt x="1343" y="840"/>
                    <a:pt x="1392" y="740"/>
                  </a:cubicBezTo>
                  <a:cubicBezTo>
                    <a:pt x="1417" y="732"/>
                    <a:pt x="1442" y="715"/>
                    <a:pt x="1467" y="707"/>
                  </a:cubicBezTo>
                  <a:cubicBezTo>
                    <a:pt x="1564" y="675"/>
                    <a:pt x="1566" y="500"/>
                    <a:pt x="1442" y="500"/>
                  </a:cubicBezTo>
                  <a:cubicBezTo>
                    <a:pt x="1440" y="500"/>
                    <a:pt x="1437" y="500"/>
                    <a:pt x="1434" y="500"/>
                  </a:cubicBezTo>
                  <a:lnTo>
                    <a:pt x="1417" y="500"/>
                  </a:lnTo>
                  <a:cubicBezTo>
                    <a:pt x="1425" y="475"/>
                    <a:pt x="1425" y="442"/>
                    <a:pt x="1409" y="409"/>
                  </a:cubicBezTo>
                  <a:cubicBezTo>
                    <a:pt x="1409" y="401"/>
                    <a:pt x="1409" y="392"/>
                    <a:pt x="1409" y="392"/>
                  </a:cubicBezTo>
                  <a:cubicBezTo>
                    <a:pt x="1500" y="384"/>
                    <a:pt x="1591" y="367"/>
                    <a:pt x="1666" y="309"/>
                  </a:cubicBezTo>
                  <a:cubicBezTo>
                    <a:pt x="1730" y="261"/>
                    <a:pt x="1724" y="135"/>
                    <a:pt x="1633" y="135"/>
                  </a:cubicBezTo>
                  <a:cubicBezTo>
                    <a:pt x="1630" y="135"/>
                    <a:pt x="1627" y="135"/>
                    <a:pt x="1624" y="135"/>
                  </a:cubicBezTo>
                  <a:cubicBezTo>
                    <a:pt x="1525" y="135"/>
                    <a:pt x="1434" y="144"/>
                    <a:pt x="1343" y="144"/>
                  </a:cubicBezTo>
                  <a:cubicBezTo>
                    <a:pt x="1351" y="127"/>
                    <a:pt x="1359" y="94"/>
                    <a:pt x="1351" y="77"/>
                  </a:cubicBezTo>
                  <a:cubicBezTo>
                    <a:pt x="1337" y="21"/>
                    <a:pt x="1293" y="1"/>
                    <a:pt x="1245" y="1"/>
                  </a:cubicBezTo>
                  <a:close/>
                </a:path>
              </a:pathLst>
            </a:custGeom>
            <a:solidFill>
              <a:srgbClr val="3B2C27">
                <a:alpha val="4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5567550" y="1681000"/>
              <a:ext cx="72925" cy="53450"/>
            </a:xfrm>
            <a:custGeom>
              <a:rect b="b" l="l" r="r" t="t"/>
              <a:pathLst>
                <a:path extrusionOk="0" h="2138" w="2917">
                  <a:moveTo>
                    <a:pt x="456" y="1780"/>
                  </a:moveTo>
                  <a:lnTo>
                    <a:pt x="456" y="1780"/>
                  </a:lnTo>
                  <a:cubicBezTo>
                    <a:pt x="415" y="1813"/>
                    <a:pt x="365" y="1838"/>
                    <a:pt x="315" y="1871"/>
                  </a:cubicBezTo>
                  <a:cubicBezTo>
                    <a:pt x="299" y="1879"/>
                    <a:pt x="282" y="1896"/>
                    <a:pt x="274" y="1912"/>
                  </a:cubicBezTo>
                  <a:cubicBezTo>
                    <a:pt x="257" y="1912"/>
                    <a:pt x="232" y="1921"/>
                    <a:pt x="216" y="1921"/>
                  </a:cubicBezTo>
                  <a:cubicBezTo>
                    <a:pt x="224" y="1896"/>
                    <a:pt x="249" y="1863"/>
                    <a:pt x="274" y="1846"/>
                  </a:cubicBezTo>
                  <a:cubicBezTo>
                    <a:pt x="299" y="1846"/>
                    <a:pt x="324" y="1838"/>
                    <a:pt x="348" y="1830"/>
                  </a:cubicBezTo>
                  <a:cubicBezTo>
                    <a:pt x="373" y="1821"/>
                    <a:pt x="406" y="1805"/>
                    <a:pt x="431" y="1788"/>
                  </a:cubicBezTo>
                  <a:cubicBezTo>
                    <a:pt x="440" y="1788"/>
                    <a:pt x="448" y="1780"/>
                    <a:pt x="456" y="1780"/>
                  </a:cubicBezTo>
                  <a:close/>
                  <a:moveTo>
                    <a:pt x="2774" y="0"/>
                  </a:moveTo>
                  <a:cubicBezTo>
                    <a:pt x="2739" y="0"/>
                    <a:pt x="2704" y="15"/>
                    <a:pt x="2685" y="48"/>
                  </a:cubicBezTo>
                  <a:cubicBezTo>
                    <a:pt x="2420" y="454"/>
                    <a:pt x="2030" y="752"/>
                    <a:pt x="1641" y="1018"/>
                  </a:cubicBezTo>
                  <a:cubicBezTo>
                    <a:pt x="1276" y="1266"/>
                    <a:pt x="904" y="1498"/>
                    <a:pt x="539" y="1730"/>
                  </a:cubicBezTo>
                  <a:cubicBezTo>
                    <a:pt x="580" y="1697"/>
                    <a:pt x="614" y="1664"/>
                    <a:pt x="638" y="1631"/>
                  </a:cubicBezTo>
                  <a:cubicBezTo>
                    <a:pt x="688" y="1581"/>
                    <a:pt x="738" y="1515"/>
                    <a:pt x="754" y="1440"/>
                  </a:cubicBezTo>
                  <a:cubicBezTo>
                    <a:pt x="796" y="1390"/>
                    <a:pt x="829" y="1341"/>
                    <a:pt x="854" y="1283"/>
                  </a:cubicBezTo>
                  <a:cubicBezTo>
                    <a:pt x="879" y="1233"/>
                    <a:pt x="870" y="1183"/>
                    <a:pt x="829" y="1150"/>
                  </a:cubicBezTo>
                  <a:cubicBezTo>
                    <a:pt x="809" y="1135"/>
                    <a:pt x="786" y="1126"/>
                    <a:pt x="764" y="1126"/>
                  </a:cubicBezTo>
                  <a:cubicBezTo>
                    <a:pt x="738" y="1126"/>
                    <a:pt x="714" y="1137"/>
                    <a:pt x="696" y="1158"/>
                  </a:cubicBezTo>
                  <a:cubicBezTo>
                    <a:pt x="672" y="1183"/>
                    <a:pt x="647" y="1200"/>
                    <a:pt x="622" y="1225"/>
                  </a:cubicBezTo>
                  <a:cubicBezTo>
                    <a:pt x="605" y="1225"/>
                    <a:pt x="589" y="1233"/>
                    <a:pt x="572" y="1241"/>
                  </a:cubicBezTo>
                  <a:cubicBezTo>
                    <a:pt x="440" y="1332"/>
                    <a:pt x="332" y="1448"/>
                    <a:pt x="241" y="1581"/>
                  </a:cubicBezTo>
                  <a:cubicBezTo>
                    <a:pt x="241" y="1589"/>
                    <a:pt x="232" y="1598"/>
                    <a:pt x="232" y="1606"/>
                  </a:cubicBezTo>
                  <a:cubicBezTo>
                    <a:pt x="216" y="1631"/>
                    <a:pt x="208" y="1656"/>
                    <a:pt x="191" y="1672"/>
                  </a:cubicBezTo>
                  <a:cubicBezTo>
                    <a:pt x="183" y="1697"/>
                    <a:pt x="174" y="1722"/>
                    <a:pt x="183" y="1747"/>
                  </a:cubicBezTo>
                  <a:cubicBezTo>
                    <a:pt x="75" y="1805"/>
                    <a:pt x="0" y="1912"/>
                    <a:pt x="9" y="2037"/>
                  </a:cubicBezTo>
                  <a:cubicBezTo>
                    <a:pt x="9" y="2090"/>
                    <a:pt x="44" y="2137"/>
                    <a:pt x="96" y="2137"/>
                  </a:cubicBezTo>
                  <a:cubicBezTo>
                    <a:pt x="100" y="2137"/>
                    <a:pt x="104" y="2137"/>
                    <a:pt x="108" y="2136"/>
                  </a:cubicBezTo>
                  <a:cubicBezTo>
                    <a:pt x="191" y="2136"/>
                    <a:pt x="274" y="2128"/>
                    <a:pt x="348" y="2120"/>
                  </a:cubicBezTo>
                  <a:cubicBezTo>
                    <a:pt x="361" y="2123"/>
                    <a:pt x="373" y="2125"/>
                    <a:pt x="385" y="2125"/>
                  </a:cubicBezTo>
                  <a:cubicBezTo>
                    <a:pt x="407" y="2125"/>
                    <a:pt x="430" y="2119"/>
                    <a:pt x="456" y="2103"/>
                  </a:cubicBezTo>
                  <a:cubicBezTo>
                    <a:pt x="456" y="2103"/>
                    <a:pt x="456" y="2095"/>
                    <a:pt x="464" y="2095"/>
                  </a:cubicBezTo>
                  <a:cubicBezTo>
                    <a:pt x="928" y="1995"/>
                    <a:pt x="1343" y="1705"/>
                    <a:pt x="1715" y="1415"/>
                  </a:cubicBezTo>
                  <a:cubicBezTo>
                    <a:pt x="2163" y="1067"/>
                    <a:pt x="2652" y="703"/>
                    <a:pt x="2875" y="164"/>
                  </a:cubicBezTo>
                  <a:cubicBezTo>
                    <a:pt x="2875" y="156"/>
                    <a:pt x="2884" y="148"/>
                    <a:pt x="2884" y="139"/>
                  </a:cubicBezTo>
                  <a:cubicBezTo>
                    <a:pt x="2917" y="57"/>
                    <a:pt x="2844" y="0"/>
                    <a:pt x="2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5515800" y="1693100"/>
              <a:ext cx="12625" cy="14075"/>
            </a:xfrm>
            <a:custGeom>
              <a:rect b="b" l="l" r="r" t="t"/>
              <a:pathLst>
                <a:path extrusionOk="0" h="563" w="505">
                  <a:moveTo>
                    <a:pt x="418" y="0"/>
                  </a:moveTo>
                  <a:cubicBezTo>
                    <a:pt x="411" y="0"/>
                    <a:pt x="403" y="1"/>
                    <a:pt x="397" y="3"/>
                  </a:cubicBezTo>
                  <a:cubicBezTo>
                    <a:pt x="322" y="28"/>
                    <a:pt x="256" y="78"/>
                    <a:pt x="206" y="136"/>
                  </a:cubicBezTo>
                  <a:cubicBezTo>
                    <a:pt x="181" y="169"/>
                    <a:pt x="156" y="210"/>
                    <a:pt x="140" y="244"/>
                  </a:cubicBezTo>
                  <a:cubicBezTo>
                    <a:pt x="123" y="260"/>
                    <a:pt x="107" y="277"/>
                    <a:pt x="90" y="293"/>
                  </a:cubicBezTo>
                  <a:cubicBezTo>
                    <a:pt x="65" y="318"/>
                    <a:pt x="49" y="343"/>
                    <a:pt x="32" y="376"/>
                  </a:cubicBezTo>
                  <a:cubicBezTo>
                    <a:pt x="16" y="409"/>
                    <a:pt x="7" y="451"/>
                    <a:pt x="7" y="492"/>
                  </a:cubicBezTo>
                  <a:cubicBezTo>
                    <a:pt x="0" y="527"/>
                    <a:pt x="41" y="562"/>
                    <a:pt x="73" y="562"/>
                  </a:cubicBezTo>
                  <a:cubicBezTo>
                    <a:pt x="79" y="562"/>
                    <a:pt x="85" y="561"/>
                    <a:pt x="90" y="558"/>
                  </a:cubicBezTo>
                  <a:cubicBezTo>
                    <a:pt x="140" y="534"/>
                    <a:pt x="190" y="509"/>
                    <a:pt x="223" y="476"/>
                  </a:cubicBezTo>
                  <a:cubicBezTo>
                    <a:pt x="239" y="467"/>
                    <a:pt x="248" y="451"/>
                    <a:pt x="264" y="442"/>
                  </a:cubicBezTo>
                  <a:cubicBezTo>
                    <a:pt x="272" y="434"/>
                    <a:pt x="289" y="434"/>
                    <a:pt x="297" y="426"/>
                  </a:cubicBezTo>
                  <a:cubicBezTo>
                    <a:pt x="322" y="409"/>
                    <a:pt x="347" y="393"/>
                    <a:pt x="364" y="376"/>
                  </a:cubicBezTo>
                  <a:cubicBezTo>
                    <a:pt x="397" y="343"/>
                    <a:pt x="413" y="310"/>
                    <a:pt x="430" y="268"/>
                  </a:cubicBezTo>
                  <a:cubicBezTo>
                    <a:pt x="446" y="244"/>
                    <a:pt x="455" y="219"/>
                    <a:pt x="471" y="186"/>
                  </a:cubicBezTo>
                  <a:cubicBezTo>
                    <a:pt x="471" y="177"/>
                    <a:pt x="480" y="169"/>
                    <a:pt x="480" y="161"/>
                  </a:cubicBezTo>
                  <a:cubicBezTo>
                    <a:pt x="488" y="144"/>
                    <a:pt x="496" y="128"/>
                    <a:pt x="496" y="103"/>
                  </a:cubicBezTo>
                  <a:cubicBezTo>
                    <a:pt x="504" y="78"/>
                    <a:pt x="496" y="45"/>
                    <a:pt x="480" y="28"/>
                  </a:cubicBezTo>
                  <a:lnTo>
                    <a:pt x="480" y="20"/>
                  </a:lnTo>
                  <a:cubicBezTo>
                    <a:pt x="461" y="8"/>
                    <a:pt x="439" y="0"/>
                    <a:pt x="4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612700" y="1704325"/>
              <a:ext cx="16800" cy="14575"/>
            </a:xfrm>
            <a:custGeom>
              <a:rect b="b" l="l" r="r" t="t"/>
              <a:pathLst>
                <a:path extrusionOk="0" h="583" w="672">
                  <a:moveTo>
                    <a:pt x="594" y="0"/>
                  </a:moveTo>
                  <a:cubicBezTo>
                    <a:pt x="579" y="0"/>
                    <a:pt x="562" y="5"/>
                    <a:pt x="547" y="10"/>
                  </a:cubicBezTo>
                  <a:cubicBezTo>
                    <a:pt x="523" y="27"/>
                    <a:pt x="498" y="43"/>
                    <a:pt x="465" y="68"/>
                  </a:cubicBezTo>
                  <a:cubicBezTo>
                    <a:pt x="448" y="85"/>
                    <a:pt x="423" y="109"/>
                    <a:pt x="407" y="126"/>
                  </a:cubicBezTo>
                  <a:cubicBezTo>
                    <a:pt x="365" y="167"/>
                    <a:pt x="324" y="209"/>
                    <a:pt x="274" y="250"/>
                  </a:cubicBezTo>
                  <a:cubicBezTo>
                    <a:pt x="233" y="283"/>
                    <a:pt x="191" y="317"/>
                    <a:pt x="150" y="366"/>
                  </a:cubicBezTo>
                  <a:cubicBezTo>
                    <a:pt x="108" y="408"/>
                    <a:pt x="67" y="449"/>
                    <a:pt x="17" y="482"/>
                  </a:cubicBezTo>
                  <a:cubicBezTo>
                    <a:pt x="1" y="499"/>
                    <a:pt x="1" y="540"/>
                    <a:pt x="17" y="557"/>
                  </a:cubicBezTo>
                  <a:cubicBezTo>
                    <a:pt x="28" y="573"/>
                    <a:pt x="46" y="582"/>
                    <a:pt x="63" y="582"/>
                  </a:cubicBezTo>
                  <a:cubicBezTo>
                    <a:pt x="73" y="582"/>
                    <a:pt x="83" y="579"/>
                    <a:pt x="92" y="573"/>
                  </a:cubicBezTo>
                  <a:cubicBezTo>
                    <a:pt x="150" y="549"/>
                    <a:pt x="199" y="524"/>
                    <a:pt x="257" y="499"/>
                  </a:cubicBezTo>
                  <a:cubicBezTo>
                    <a:pt x="315" y="466"/>
                    <a:pt x="365" y="424"/>
                    <a:pt x="415" y="383"/>
                  </a:cubicBezTo>
                  <a:cubicBezTo>
                    <a:pt x="456" y="350"/>
                    <a:pt x="498" y="308"/>
                    <a:pt x="547" y="267"/>
                  </a:cubicBezTo>
                  <a:cubicBezTo>
                    <a:pt x="564" y="250"/>
                    <a:pt x="589" y="225"/>
                    <a:pt x="605" y="201"/>
                  </a:cubicBezTo>
                  <a:cubicBezTo>
                    <a:pt x="622" y="184"/>
                    <a:pt x="639" y="159"/>
                    <a:pt x="647" y="134"/>
                  </a:cubicBezTo>
                  <a:cubicBezTo>
                    <a:pt x="655" y="126"/>
                    <a:pt x="655" y="109"/>
                    <a:pt x="663" y="93"/>
                  </a:cubicBezTo>
                  <a:cubicBezTo>
                    <a:pt x="672" y="76"/>
                    <a:pt x="655" y="43"/>
                    <a:pt x="639" y="27"/>
                  </a:cubicBezTo>
                  <a:cubicBezTo>
                    <a:pt x="639" y="27"/>
                    <a:pt x="630" y="18"/>
                    <a:pt x="622" y="10"/>
                  </a:cubicBezTo>
                  <a:cubicBezTo>
                    <a:pt x="615" y="3"/>
                    <a:pt x="605" y="0"/>
                    <a:pt x="5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5632375" y="1694825"/>
              <a:ext cx="5000" cy="5825"/>
            </a:xfrm>
            <a:custGeom>
              <a:rect b="b" l="l" r="r" t="t"/>
              <a:pathLst>
                <a:path extrusionOk="0" h="233" w="200">
                  <a:moveTo>
                    <a:pt x="150" y="1"/>
                  </a:moveTo>
                  <a:cubicBezTo>
                    <a:pt x="142" y="9"/>
                    <a:pt x="133" y="9"/>
                    <a:pt x="125" y="17"/>
                  </a:cubicBezTo>
                  <a:cubicBezTo>
                    <a:pt x="117" y="17"/>
                    <a:pt x="117" y="17"/>
                    <a:pt x="108" y="25"/>
                  </a:cubicBezTo>
                  <a:cubicBezTo>
                    <a:pt x="92" y="34"/>
                    <a:pt x="84" y="42"/>
                    <a:pt x="75" y="50"/>
                  </a:cubicBezTo>
                  <a:cubicBezTo>
                    <a:pt x="59" y="59"/>
                    <a:pt x="50" y="67"/>
                    <a:pt x="42" y="83"/>
                  </a:cubicBezTo>
                  <a:cubicBezTo>
                    <a:pt x="42" y="92"/>
                    <a:pt x="34" y="100"/>
                    <a:pt x="26" y="108"/>
                  </a:cubicBezTo>
                  <a:cubicBezTo>
                    <a:pt x="17" y="117"/>
                    <a:pt x="9" y="125"/>
                    <a:pt x="1" y="141"/>
                  </a:cubicBezTo>
                  <a:cubicBezTo>
                    <a:pt x="1" y="150"/>
                    <a:pt x="1" y="158"/>
                    <a:pt x="1" y="158"/>
                  </a:cubicBezTo>
                  <a:cubicBezTo>
                    <a:pt x="1" y="175"/>
                    <a:pt x="1" y="183"/>
                    <a:pt x="9" y="199"/>
                  </a:cubicBezTo>
                  <a:cubicBezTo>
                    <a:pt x="17" y="208"/>
                    <a:pt x="26" y="216"/>
                    <a:pt x="34" y="216"/>
                  </a:cubicBezTo>
                  <a:cubicBezTo>
                    <a:pt x="34" y="224"/>
                    <a:pt x="42" y="233"/>
                    <a:pt x="59" y="233"/>
                  </a:cubicBezTo>
                  <a:lnTo>
                    <a:pt x="84" y="233"/>
                  </a:lnTo>
                  <a:cubicBezTo>
                    <a:pt x="100" y="233"/>
                    <a:pt x="108" y="233"/>
                    <a:pt x="117" y="224"/>
                  </a:cubicBezTo>
                  <a:cubicBezTo>
                    <a:pt x="125" y="216"/>
                    <a:pt x="133" y="208"/>
                    <a:pt x="142" y="199"/>
                  </a:cubicBezTo>
                  <a:lnTo>
                    <a:pt x="158" y="166"/>
                  </a:lnTo>
                  <a:cubicBezTo>
                    <a:pt x="166" y="150"/>
                    <a:pt x="175" y="133"/>
                    <a:pt x="183" y="117"/>
                  </a:cubicBezTo>
                  <a:cubicBezTo>
                    <a:pt x="183" y="108"/>
                    <a:pt x="191" y="100"/>
                    <a:pt x="191" y="92"/>
                  </a:cubicBezTo>
                  <a:cubicBezTo>
                    <a:pt x="200" y="75"/>
                    <a:pt x="200" y="59"/>
                    <a:pt x="200" y="42"/>
                  </a:cubicBezTo>
                  <a:cubicBezTo>
                    <a:pt x="200" y="34"/>
                    <a:pt x="191" y="17"/>
                    <a:pt x="183" y="9"/>
                  </a:cubicBezTo>
                  <a:cubicBezTo>
                    <a:pt x="175" y="1"/>
                    <a:pt x="158" y="1"/>
                    <a:pt x="1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5510800" y="1698350"/>
              <a:ext cx="71075" cy="28925"/>
            </a:xfrm>
            <a:custGeom>
              <a:rect b="b" l="l" r="r" t="t"/>
              <a:pathLst>
                <a:path extrusionOk="0" h="1157" w="2843">
                  <a:moveTo>
                    <a:pt x="854" y="0"/>
                  </a:moveTo>
                  <a:cubicBezTo>
                    <a:pt x="762" y="108"/>
                    <a:pt x="663" y="208"/>
                    <a:pt x="572" y="315"/>
                  </a:cubicBezTo>
                  <a:cubicBezTo>
                    <a:pt x="456" y="448"/>
                    <a:pt x="332" y="580"/>
                    <a:pt x="216" y="721"/>
                  </a:cubicBezTo>
                  <a:cubicBezTo>
                    <a:pt x="158" y="788"/>
                    <a:pt x="91" y="854"/>
                    <a:pt x="42" y="928"/>
                  </a:cubicBezTo>
                  <a:cubicBezTo>
                    <a:pt x="25" y="945"/>
                    <a:pt x="8" y="962"/>
                    <a:pt x="0" y="978"/>
                  </a:cubicBezTo>
                  <a:cubicBezTo>
                    <a:pt x="17" y="970"/>
                    <a:pt x="33" y="962"/>
                    <a:pt x="50" y="953"/>
                  </a:cubicBezTo>
                  <a:cubicBezTo>
                    <a:pt x="161" y="898"/>
                    <a:pt x="295" y="858"/>
                    <a:pt x="422" y="858"/>
                  </a:cubicBezTo>
                  <a:cubicBezTo>
                    <a:pt x="541" y="858"/>
                    <a:pt x="653" y="894"/>
                    <a:pt x="729" y="986"/>
                  </a:cubicBezTo>
                  <a:cubicBezTo>
                    <a:pt x="762" y="1036"/>
                    <a:pt x="787" y="1094"/>
                    <a:pt x="837" y="1127"/>
                  </a:cubicBezTo>
                  <a:cubicBezTo>
                    <a:pt x="876" y="1149"/>
                    <a:pt x="922" y="1157"/>
                    <a:pt x="968" y="1157"/>
                  </a:cubicBezTo>
                  <a:cubicBezTo>
                    <a:pt x="991" y="1157"/>
                    <a:pt x="1014" y="1155"/>
                    <a:pt x="1036" y="1152"/>
                  </a:cubicBezTo>
                  <a:cubicBezTo>
                    <a:pt x="1235" y="1119"/>
                    <a:pt x="1425" y="1036"/>
                    <a:pt x="1624" y="986"/>
                  </a:cubicBezTo>
                  <a:cubicBezTo>
                    <a:pt x="1732" y="955"/>
                    <a:pt x="1845" y="933"/>
                    <a:pt x="1955" y="933"/>
                  </a:cubicBezTo>
                  <a:cubicBezTo>
                    <a:pt x="2047" y="933"/>
                    <a:pt x="2137" y="949"/>
                    <a:pt x="2221" y="986"/>
                  </a:cubicBezTo>
                  <a:cubicBezTo>
                    <a:pt x="2270" y="1003"/>
                    <a:pt x="2320" y="1036"/>
                    <a:pt x="2362" y="1078"/>
                  </a:cubicBezTo>
                  <a:cubicBezTo>
                    <a:pt x="2386" y="1028"/>
                    <a:pt x="2411" y="978"/>
                    <a:pt x="2436" y="937"/>
                  </a:cubicBezTo>
                  <a:cubicBezTo>
                    <a:pt x="2560" y="754"/>
                    <a:pt x="2693" y="572"/>
                    <a:pt x="2842" y="406"/>
                  </a:cubicBezTo>
                  <a:lnTo>
                    <a:pt x="2842" y="398"/>
                  </a:lnTo>
                  <a:cubicBezTo>
                    <a:pt x="2780" y="408"/>
                    <a:pt x="2718" y="412"/>
                    <a:pt x="2656" y="412"/>
                  </a:cubicBezTo>
                  <a:cubicBezTo>
                    <a:pt x="2333" y="412"/>
                    <a:pt x="2004" y="299"/>
                    <a:pt x="1699" y="216"/>
                  </a:cubicBezTo>
                  <a:cubicBezTo>
                    <a:pt x="1674" y="216"/>
                    <a:pt x="1649" y="208"/>
                    <a:pt x="1624" y="199"/>
                  </a:cubicBezTo>
                  <a:cubicBezTo>
                    <a:pt x="1599" y="232"/>
                    <a:pt x="1574" y="266"/>
                    <a:pt x="1550" y="290"/>
                  </a:cubicBezTo>
                  <a:cubicBezTo>
                    <a:pt x="1508" y="340"/>
                    <a:pt x="1467" y="382"/>
                    <a:pt x="1425" y="431"/>
                  </a:cubicBezTo>
                  <a:cubicBezTo>
                    <a:pt x="1384" y="481"/>
                    <a:pt x="1342" y="531"/>
                    <a:pt x="1293" y="572"/>
                  </a:cubicBezTo>
                  <a:lnTo>
                    <a:pt x="1235" y="638"/>
                  </a:lnTo>
                  <a:cubicBezTo>
                    <a:pt x="1210" y="655"/>
                    <a:pt x="1202" y="680"/>
                    <a:pt x="1177" y="696"/>
                  </a:cubicBezTo>
                  <a:cubicBezTo>
                    <a:pt x="1174" y="699"/>
                    <a:pt x="1171" y="700"/>
                    <a:pt x="1169" y="700"/>
                  </a:cubicBezTo>
                  <a:cubicBezTo>
                    <a:pt x="1164" y="700"/>
                    <a:pt x="1160" y="696"/>
                    <a:pt x="1160" y="696"/>
                  </a:cubicBezTo>
                  <a:cubicBezTo>
                    <a:pt x="1177" y="663"/>
                    <a:pt x="1193" y="638"/>
                    <a:pt x="1210" y="614"/>
                  </a:cubicBezTo>
                  <a:cubicBezTo>
                    <a:pt x="1226" y="589"/>
                    <a:pt x="1243" y="564"/>
                    <a:pt x="1260" y="531"/>
                  </a:cubicBezTo>
                  <a:cubicBezTo>
                    <a:pt x="1293" y="481"/>
                    <a:pt x="1334" y="431"/>
                    <a:pt x="1376" y="390"/>
                  </a:cubicBezTo>
                  <a:cubicBezTo>
                    <a:pt x="1409" y="340"/>
                    <a:pt x="1450" y="290"/>
                    <a:pt x="1500" y="241"/>
                  </a:cubicBezTo>
                  <a:cubicBezTo>
                    <a:pt x="1516" y="224"/>
                    <a:pt x="1533" y="199"/>
                    <a:pt x="1558" y="183"/>
                  </a:cubicBezTo>
                  <a:cubicBezTo>
                    <a:pt x="1376" y="133"/>
                    <a:pt x="1202" y="83"/>
                    <a:pt x="1028" y="42"/>
                  </a:cubicBezTo>
                  <a:cubicBezTo>
                    <a:pt x="970" y="25"/>
                    <a:pt x="912" y="9"/>
                    <a:pt x="854" y="0"/>
                  </a:cubicBezTo>
                  <a:close/>
                </a:path>
              </a:pathLst>
            </a:custGeom>
            <a:solidFill>
              <a:srgbClr val="3B2C27">
                <a:alpha val="4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5557400" y="1758625"/>
              <a:ext cx="3325" cy="5000"/>
            </a:xfrm>
            <a:custGeom>
              <a:rect b="b" l="l" r="r" t="t"/>
              <a:pathLst>
                <a:path extrusionOk="0" h="200" w="133">
                  <a:moveTo>
                    <a:pt x="95" y="0"/>
                  </a:moveTo>
                  <a:cubicBezTo>
                    <a:pt x="88" y="0"/>
                    <a:pt x="81" y="3"/>
                    <a:pt x="75" y="9"/>
                  </a:cubicBezTo>
                  <a:cubicBezTo>
                    <a:pt x="67" y="9"/>
                    <a:pt x="67" y="17"/>
                    <a:pt x="58" y="17"/>
                  </a:cubicBezTo>
                  <a:cubicBezTo>
                    <a:pt x="50" y="25"/>
                    <a:pt x="50" y="34"/>
                    <a:pt x="42" y="42"/>
                  </a:cubicBezTo>
                  <a:cubicBezTo>
                    <a:pt x="42" y="50"/>
                    <a:pt x="34" y="59"/>
                    <a:pt x="34" y="67"/>
                  </a:cubicBezTo>
                  <a:cubicBezTo>
                    <a:pt x="25" y="83"/>
                    <a:pt x="17" y="92"/>
                    <a:pt x="17" y="108"/>
                  </a:cubicBezTo>
                  <a:cubicBezTo>
                    <a:pt x="17" y="117"/>
                    <a:pt x="9" y="125"/>
                    <a:pt x="9" y="133"/>
                  </a:cubicBezTo>
                  <a:cubicBezTo>
                    <a:pt x="0" y="150"/>
                    <a:pt x="9" y="166"/>
                    <a:pt x="17" y="175"/>
                  </a:cubicBezTo>
                  <a:cubicBezTo>
                    <a:pt x="17" y="183"/>
                    <a:pt x="34" y="199"/>
                    <a:pt x="42" y="199"/>
                  </a:cubicBezTo>
                  <a:cubicBezTo>
                    <a:pt x="58" y="199"/>
                    <a:pt x="75" y="199"/>
                    <a:pt x="83" y="191"/>
                  </a:cubicBezTo>
                  <a:cubicBezTo>
                    <a:pt x="100" y="191"/>
                    <a:pt x="108" y="175"/>
                    <a:pt x="108" y="166"/>
                  </a:cubicBezTo>
                  <a:cubicBezTo>
                    <a:pt x="116" y="150"/>
                    <a:pt x="116" y="141"/>
                    <a:pt x="116" y="133"/>
                  </a:cubicBezTo>
                  <a:cubicBezTo>
                    <a:pt x="125" y="125"/>
                    <a:pt x="125" y="108"/>
                    <a:pt x="125" y="100"/>
                  </a:cubicBezTo>
                  <a:cubicBezTo>
                    <a:pt x="125" y="92"/>
                    <a:pt x="125" y="92"/>
                    <a:pt x="125" y="92"/>
                  </a:cubicBezTo>
                  <a:cubicBezTo>
                    <a:pt x="125" y="84"/>
                    <a:pt x="132" y="68"/>
                    <a:pt x="133" y="59"/>
                  </a:cubicBezTo>
                  <a:lnTo>
                    <a:pt x="133" y="59"/>
                  </a:lnTo>
                  <a:cubicBezTo>
                    <a:pt x="133" y="62"/>
                    <a:pt x="133" y="64"/>
                    <a:pt x="133" y="67"/>
                  </a:cubicBezTo>
                  <a:lnTo>
                    <a:pt x="133" y="59"/>
                  </a:lnTo>
                  <a:cubicBezTo>
                    <a:pt x="133" y="59"/>
                    <a:pt x="133" y="59"/>
                    <a:pt x="133" y="59"/>
                  </a:cubicBezTo>
                  <a:lnTo>
                    <a:pt x="133" y="59"/>
                  </a:lnTo>
                  <a:cubicBezTo>
                    <a:pt x="133" y="45"/>
                    <a:pt x="132" y="32"/>
                    <a:pt x="125" y="25"/>
                  </a:cubicBezTo>
                  <a:cubicBezTo>
                    <a:pt x="119" y="9"/>
                    <a:pt x="107" y="0"/>
                    <a:pt x="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5504300" y="1772600"/>
              <a:ext cx="54150" cy="20975"/>
            </a:xfrm>
            <a:custGeom>
              <a:rect b="b" l="l" r="r" t="t"/>
              <a:pathLst>
                <a:path extrusionOk="0" h="839" w="2166">
                  <a:moveTo>
                    <a:pt x="2049" y="1"/>
                  </a:moveTo>
                  <a:cubicBezTo>
                    <a:pt x="2040" y="1"/>
                    <a:pt x="2032" y="2"/>
                    <a:pt x="2025" y="5"/>
                  </a:cubicBezTo>
                  <a:cubicBezTo>
                    <a:pt x="1950" y="30"/>
                    <a:pt x="1892" y="113"/>
                    <a:pt x="1843" y="171"/>
                  </a:cubicBezTo>
                  <a:cubicBezTo>
                    <a:pt x="1776" y="237"/>
                    <a:pt x="1718" y="303"/>
                    <a:pt x="1644" y="353"/>
                  </a:cubicBezTo>
                  <a:cubicBezTo>
                    <a:pt x="1511" y="461"/>
                    <a:pt x="1354" y="535"/>
                    <a:pt x="1196" y="568"/>
                  </a:cubicBezTo>
                  <a:cubicBezTo>
                    <a:pt x="1106" y="589"/>
                    <a:pt x="1011" y="600"/>
                    <a:pt x="915" y="600"/>
                  </a:cubicBezTo>
                  <a:cubicBezTo>
                    <a:pt x="632" y="600"/>
                    <a:pt x="338" y="510"/>
                    <a:pt x="128" y="336"/>
                  </a:cubicBezTo>
                  <a:cubicBezTo>
                    <a:pt x="114" y="325"/>
                    <a:pt x="100" y="320"/>
                    <a:pt x="86" y="320"/>
                  </a:cubicBezTo>
                  <a:cubicBezTo>
                    <a:pt x="39" y="320"/>
                    <a:pt x="0" y="375"/>
                    <a:pt x="45" y="419"/>
                  </a:cubicBezTo>
                  <a:cubicBezTo>
                    <a:pt x="297" y="685"/>
                    <a:pt x="633" y="839"/>
                    <a:pt x="994" y="839"/>
                  </a:cubicBezTo>
                  <a:cubicBezTo>
                    <a:pt x="1071" y="839"/>
                    <a:pt x="1150" y="832"/>
                    <a:pt x="1230" y="817"/>
                  </a:cubicBezTo>
                  <a:cubicBezTo>
                    <a:pt x="1437" y="776"/>
                    <a:pt x="1627" y="684"/>
                    <a:pt x="1793" y="560"/>
                  </a:cubicBezTo>
                  <a:cubicBezTo>
                    <a:pt x="1926" y="461"/>
                    <a:pt x="2166" y="254"/>
                    <a:pt x="2133" y="63"/>
                  </a:cubicBezTo>
                  <a:cubicBezTo>
                    <a:pt x="2126" y="29"/>
                    <a:pt x="2086" y="1"/>
                    <a:pt x="2049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5684600" y="1733025"/>
              <a:ext cx="9750" cy="24825"/>
            </a:xfrm>
            <a:custGeom>
              <a:rect b="b" l="l" r="r" t="t"/>
              <a:pathLst>
                <a:path extrusionOk="0" h="993" w="390">
                  <a:moveTo>
                    <a:pt x="259" y="1"/>
                  </a:moveTo>
                  <a:cubicBezTo>
                    <a:pt x="211" y="1"/>
                    <a:pt x="163" y="32"/>
                    <a:pt x="149" y="80"/>
                  </a:cubicBezTo>
                  <a:cubicBezTo>
                    <a:pt x="124" y="146"/>
                    <a:pt x="124" y="221"/>
                    <a:pt x="124" y="295"/>
                  </a:cubicBezTo>
                  <a:cubicBezTo>
                    <a:pt x="124" y="329"/>
                    <a:pt x="116" y="362"/>
                    <a:pt x="116" y="395"/>
                  </a:cubicBezTo>
                  <a:cubicBezTo>
                    <a:pt x="107" y="436"/>
                    <a:pt x="107" y="445"/>
                    <a:pt x="99" y="486"/>
                  </a:cubicBezTo>
                  <a:cubicBezTo>
                    <a:pt x="91" y="552"/>
                    <a:pt x="74" y="619"/>
                    <a:pt x="58" y="685"/>
                  </a:cubicBezTo>
                  <a:cubicBezTo>
                    <a:pt x="41" y="751"/>
                    <a:pt x="41" y="817"/>
                    <a:pt x="16" y="892"/>
                  </a:cubicBezTo>
                  <a:cubicBezTo>
                    <a:pt x="0" y="951"/>
                    <a:pt x="46" y="992"/>
                    <a:pt x="94" y="992"/>
                  </a:cubicBezTo>
                  <a:cubicBezTo>
                    <a:pt x="121" y="992"/>
                    <a:pt x="148" y="979"/>
                    <a:pt x="165" y="950"/>
                  </a:cubicBezTo>
                  <a:cubicBezTo>
                    <a:pt x="207" y="892"/>
                    <a:pt x="257" y="842"/>
                    <a:pt x="281" y="768"/>
                  </a:cubicBezTo>
                  <a:cubicBezTo>
                    <a:pt x="315" y="693"/>
                    <a:pt x="339" y="619"/>
                    <a:pt x="356" y="536"/>
                  </a:cubicBezTo>
                  <a:cubicBezTo>
                    <a:pt x="373" y="461"/>
                    <a:pt x="381" y="378"/>
                    <a:pt x="381" y="304"/>
                  </a:cubicBezTo>
                  <a:cubicBezTo>
                    <a:pt x="389" y="262"/>
                    <a:pt x="389" y="229"/>
                    <a:pt x="381" y="196"/>
                  </a:cubicBezTo>
                  <a:lnTo>
                    <a:pt x="389" y="196"/>
                  </a:lnTo>
                  <a:cubicBezTo>
                    <a:pt x="381" y="138"/>
                    <a:pt x="373" y="105"/>
                    <a:pt x="348" y="55"/>
                  </a:cubicBezTo>
                  <a:cubicBezTo>
                    <a:pt x="327" y="17"/>
                    <a:pt x="293" y="1"/>
                    <a:pt x="2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5695350" y="1729825"/>
              <a:ext cx="4175" cy="6650"/>
            </a:xfrm>
            <a:custGeom>
              <a:rect b="b" l="l" r="r" t="t"/>
              <a:pathLst>
                <a:path extrusionOk="0" h="266" w="167">
                  <a:moveTo>
                    <a:pt x="125" y="1"/>
                  </a:moveTo>
                  <a:cubicBezTo>
                    <a:pt x="92" y="1"/>
                    <a:pt x="67" y="9"/>
                    <a:pt x="59" y="42"/>
                  </a:cubicBezTo>
                  <a:cubicBezTo>
                    <a:pt x="42" y="92"/>
                    <a:pt x="25" y="133"/>
                    <a:pt x="9" y="183"/>
                  </a:cubicBezTo>
                  <a:cubicBezTo>
                    <a:pt x="1" y="200"/>
                    <a:pt x="9" y="216"/>
                    <a:pt x="17" y="233"/>
                  </a:cubicBezTo>
                  <a:cubicBezTo>
                    <a:pt x="25" y="249"/>
                    <a:pt x="42" y="258"/>
                    <a:pt x="59" y="266"/>
                  </a:cubicBezTo>
                  <a:cubicBezTo>
                    <a:pt x="75" y="266"/>
                    <a:pt x="100" y="266"/>
                    <a:pt x="108" y="258"/>
                  </a:cubicBezTo>
                  <a:cubicBezTo>
                    <a:pt x="125" y="249"/>
                    <a:pt x="141" y="233"/>
                    <a:pt x="141" y="216"/>
                  </a:cubicBezTo>
                  <a:cubicBezTo>
                    <a:pt x="150" y="167"/>
                    <a:pt x="158" y="125"/>
                    <a:pt x="166" y="75"/>
                  </a:cubicBezTo>
                  <a:cubicBezTo>
                    <a:pt x="166" y="59"/>
                    <a:pt x="166" y="42"/>
                    <a:pt x="158" y="34"/>
                  </a:cubicBezTo>
                  <a:cubicBezTo>
                    <a:pt x="150" y="17"/>
                    <a:pt x="141" y="9"/>
                    <a:pt x="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703850" y="1718400"/>
              <a:ext cx="3125" cy="8975"/>
            </a:xfrm>
            <a:custGeom>
              <a:rect b="b" l="l" r="r" t="t"/>
              <a:pathLst>
                <a:path extrusionOk="0" h="359" w="125">
                  <a:moveTo>
                    <a:pt x="91" y="0"/>
                  </a:moveTo>
                  <a:cubicBezTo>
                    <a:pt x="81" y="0"/>
                    <a:pt x="71" y="6"/>
                    <a:pt x="67" y="19"/>
                  </a:cubicBezTo>
                  <a:cubicBezTo>
                    <a:pt x="50" y="35"/>
                    <a:pt x="42" y="60"/>
                    <a:pt x="33" y="85"/>
                  </a:cubicBezTo>
                  <a:cubicBezTo>
                    <a:pt x="25" y="110"/>
                    <a:pt x="25" y="135"/>
                    <a:pt x="17" y="168"/>
                  </a:cubicBezTo>
                  <a:cubicBezTo>
                    <a:pt x="17" y="209"/>
                    <a:pt x="9" y="259"/>
                    <a:pt x="0" y="309"/>
                  </a:cubicBezTo>
                  <a:cubicBezTo>
                    <a:pt x="0" y="334"/>
                    <a:pt x="25" y="358"/>
                    <a:pt x="50" y="358"/>
                  </a:cubicBezTo>
                  <a:cubicBezTo>
                    <a:pt x="83" y="358"/>
                    <a:pt x="100" y="334"/>
                    <a:pt x="100" y="309"/>
                  </a:cubicBezTo>
                  <a:cubicBezTo>
                    <a:pt x="108" y="259"/>
                    <a:pt x="116" y="218"/>
                    <a:pt x="116" y="168"/>
                  </a:cubicBezTo>
                  <a:cubicBezTo>
                    <a:pt x="125" y="143"/>
                    <a:pt x="125" y="118"/>
                    <a:pt x="125" y="93"/>
                  </a:cubicBezTo>
                  <a:cubicBezTo>
                    <a:pt x="125" y="68"/>
                    <a:pt x="125" y="44"/>
                    <a:pt x="116" y="27"/>
                  </a:cubicBezTo>
                  <a:lnTo>
                    <a:pt x="116" y="19"/>
                  </a:lnTo>
                  <a:cubicBezTo>
                    <a:pt x="112" y="6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5694600" y="1831950"/>
              <a:ext cx="11350" cy="23600"/>
            </a:xfrm>
            <a:custGeom>
              <a:rect b="b" l="l" r="r" t="t"/>
              <a:pathLst>
                <a:path extrusionOk="0" h="944" w="454">
                  <a:moveTo>
                    <a:pt x="344" y="0"/>
                  </a:moveTo>
                  <a:cubicBezTo>
                    <a:pt x="322" y="0"/>
                    <a:pt x="299" y="8"/>
                    <a:pt x="279" y="25"/>
                  </a:cubicBezTo>
                  <a:lnTo>
                    <a:pt x="279" y="34"/>
                  </a:lnTo>
                  <a:cubicBezTo>
                    <a:pt x="229" y="83"/>
                    <a:pt x="213" y="175"/>
                    <a:pt x="188" y="249"/>
                  </a:cubicBezTo>
                  <a:cubicBezTo>
                    <a:pt x="163" y="315"/>
                    <a:pt x="138" y="382"/>
                    <a:pt x="122" y="448"/>
                  </a:cubicBezTo>
                  <a:cubicBezTo>
                    <a:pt x="97" y="514"/>
                    <a:pt x="80" y="581"/>
                    <a:pt x="55" y="647"/>
                  </a:cubicBezTo>
                  <a:cubicBezTo>
                    <a:pt x="39" y="721"/>
                    <a:pt x="22" y="796"/>
                    <a:pt x="6" y="862"/>
                  </a:cubicBezTo>
                  <a:cubicBezTo>
                    <a:pt x="0" y="906"/>
                    <a:pt x="39" y="943"/>
                    <a:pt x="75" y="943"/>
                  </a:cubicBezTo>
                  <a:cubicBezTo>
                    <a:pt x="93" y="943"/>
                    <a:pt x="111" y="934"/>
                    <a:pt x="122" y="912"/>
                  </a:cubicBezTo>
                  <a:cubicBezTo>
                    <a:pt x="155" y="846"/>
                    <a:pt x="188" y="779"/>
                    <a:pt x="221" y="721"/>
                  </a:cubicBezTo>
                  <a:cubicBezTo>
                    <a:pt x="246" y="647"/>
                    <a:pt x="279" y="581"/>
                    <a:pt x="304" y="514"/>
                  </a:cubicBezTo>
                  <a:cubicBezTo>
                    <a:pt x="329" y="448"/>
                    <a:pt x="362" y="382"/>
                    <a:pt x="387" y="315"/>
                  </a:cubicBezTo>
                  <a:cubicBezTo>
                    <a:pt x="412" y="249"/>
                    <a:pt x="453" y="166"/>
                    <a:pt x="445" y="100"/>
                  </a:cubicBezTo>
                  <a:cubicBezTo>
                    <a:pt x="445" y="42"/>
                    <a:pt x="396" y="0"/>
                    <a:pt x="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5707775" y="1834700"/>
              <a:ext cx="5425" cy="11200"/>
            </a:xfrm>
            <a:custGeom>
              <a:rect b="b" l="l" r="r" t="t"/>
              <a:pathLst>
                <a:path extrusionOk="0" h="448" w="217">
                  <a:moveTo>
                    <a:pt x="164" y="0"/>
                  </a:moveTo>
                  <a:cubicBezTo>
                    <a:pt x="154" y="0"/>
                    <a:pt x="143" y="5"/>
                    <a:pt x="133" y="15"/>
                  </a:cubicBezTo>
                  <a:cubicBezTo>
                    <a:pt x="92" y="56"/>
                    <a:pt x="75" y="131"/>
                    <a:pt x="59" y="189"/>
                  </a:cubicBezTo>
                  <a:cubicBezTo>
                    <a:pt x="42" y="255"/>
                    <a:pt x="26" y="313"/>
                    <a:pt x="9" y="371"/>
                  </a:cubicBezTo>
                  <a:cubicBezTo>
                    <a:pt x="1" y="404"/>
                    <a:pt x="17" y="437"/>
                    <a:pt x="50" y="446"/>
                  </a:cubicBezTo>
                  <a:cubicBezTo>
                    <a:pt x="56" y="447"/>
                    <a:pt x="62" y="448"/>
                    <a:pt x="67" y="448"/>
                  </a:cubicBezTo>
                  <a:cubicBezTo>
                    <a:pt x="94" y="448"/>
                    <a:pt x="118" y="432"/>
                    <a:pt x="125" y="404"/>
                  </a:cubicBezTo>
                  <a:cubicBezTo>
                    <a:pt x="142" y="346"/>
                    <a:pt x="158" y="280"/>
                    <a:pt x="175" y="222"/>
                  </a:cubicBezTo>
                  <a:cubicBezTo>
                    <a:pt x="191" y="164"/>
                    <a:pt x="216" y="98"/>
                    <a:pt x="200" y="31"/>
                  </a:cubicBezTo>
                  <a:cubicBezTo>
                    <a:pt x="195" y="11"/>
                    <a:pt x="180" y="0"/>
                    <a:pt x="1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5718975" y="1827925"/>
              <a:ext cx="4150" cy="11300"/>
            </a:xfrm>
            <a:custGeom>
              <a:rect b="b" l="l" r="r" t="t"/>
              <a:pathLst>
                <a:path extrusionOk="0" h="452" w="166">
                  <a:moveTo>
                    <a:pt x="109" y="1"/>
                  </a:moveTo>
                  <a:cubicBezTo>
                    <a:pt x="105" y="1"/>
                    <a:pt x="102" y="2"/>
                    <a:pt x="100" y="4"/>
                  </a:cubicBezTo>
                  <a:cubicBezTo>
                    <a:pt x="66" y="21"/>
                    <a:pt x="58" y="62"/>
                    <a:pt x="50" y="95"/>
                  </a:cubicBezTo>
                  <a:cubicBezTo>
                    <a:pt x="33" y="128"/>
                    <a:pt x="33" y="162"/>
                    <a:pt x="25" y="195"/>
                  </a:cubicBezTo>
                  <a:cubicBezTo>
                    <a:pt x="17" y="261"/>
                    <a:pt x="17" y="319"/>
                    <a:pt x="8" y="385"/>
                  </a:cubicBezTo>
                  <a:cubicBezTo>
                    <a:pt x="0" y="418"/>
                    <a:pt x="42" y="452"/>
                    <a:pt x="75" y="452"/>
                  </a:cubicBezTo>
                  <a:cubicBezTo>
                    <a:pt x="116" y="452"/>
                    <a:pt x="141" y="418"/>
                    <a:pt x="149" y="385"/>
                  </a:cubicBezTo>
                  <a:cubicBezTo>
                    <a:pt x="149" y="319"/>
                    <a:pt x="158" y="261"/>
                    <a:pt x="166" y="195"/>
                  </a:cubicBezTo>
                  <a:cubicBezTo>
                    <a:pt x="166" y="170"/>
                    <a:pt x="166" y="137"/>
                    <a:pt x="166" y="112"/>
                  </a:cubicBezTo>
                  <a:cubicBezTo>
                    <a:pt x="158" y="79"/>
                    <a:pt x="158" y="29"/>
                    <a:pt x="133" y="12"/>
                  </a:cubicBezTo>
                  <a:cubicBezTo>
                    <a:pt x="127" y="7"/>
                    <a:pt x="117" y="1"/>
                    <a:pt x="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554900" y="1792875"/>
              <a:ext cx="9975" cy="14350"/>
            </a:xfrm>
            <a:custGeom>
              <a:rect b="b" l="l" r="r" t="t"/>
              <a:pathLst>
                <a:path extrusionOk="0" h="574" w="399">
                  <a:moveTo>
                    <a:pt x="293" y="0"/>
                  </a:moveTo>
                  <a:cubicBezTo>
                    <a:pt x="279" y="0"/>
                    <a:pt x="264" y="5"/>
                    <a:pt x="250" y="14"/>
                  </a:cubicBezTo>
                  <a:cubicBezTo>
                    <a:pt x="216" y="31"/>
                    <a:pt x="200" y="56"/>
                    <a:pt x="192" y="97"/>
                  </a:cubicBezTo>
                  <a:cubicBezTo>
                    <a:pt x="183" y="114"/>
                    <a:pt x="175" y="130"/>
                    <a:pt x="167" y="155"/>
                  </a:cubicBezTo>
                  <a:cubicBezTo>
                    <a:pt x="158" y="188"/>
                    <a:pt x="142" y="221"/>
                    <a:pt x="125" y="263"/>
                  </a:cubicBezTo>
                  <a:cubicBezTo>
                    <a:pt x="125" y="263"/>
                    <a:pt x="125" y="263"/>
                    <a:pt x="125" y="271"/>
                  </a:cubicBezTo>
                  <a:lnTo>
                    <a:pt x="109" y="296"/>
                  </a:lnTo>
                  <a:cubicBezTo>
                    <a:pt x="100" y="321"/>
                    <a:pt x="92" y="337"/>
                    <a:pt x="84" y="354"/>
                  </a:cubicBezTo>
                  <a:cubicBezTo>
                    <a:pt x="67" y="387"/>
                    <a:pt x="42" y="420"/>
                    <a:pt x="26" y="453"/>
                  </a:cubicBezTo>
                  <a:cubicBezTo>
                    <a:pt x="1" y="495"/>
                    <a:pt x="18" y="544"/>
                    <a:pt x="51" y="561"/>
                  </a:cubicBezTo>
                  <a:cubicBezTo>
                    <a:pt x="65" y="569"/>
                    <a:pt x="78" y="573"/>
                    <a:pt x="92" y="573"/>
                  </a:cubicBezTo>
                  <a:cubicBezTo>
                    <a:pt x="118" y="573"/>
                    <a:pt x="142" y="558"/>
                    <a:pt x="158" y="536"/>
                  </a:cubicBezTo>
                  <a:cubicBezTo>
                    <a:pt x="208" y="470"/>
                    <a:pt x="250" y="404"/>
                    <a:pt x="291" y="329"/>
                  </a:cubicBezTo>
                  <a:cubicBezTo>
                    <a:pt x="308" y="296"/>
                    <a:pt x="324" y="263"/>
                    <a:pt x="341" y="221"/>
                  </a:cubicBezTo>
                  <a:cubicBezTo>
                    <a:pt x="366" y="172"/>
                    <a:pt x="399" y="122"/>
                    <a:pt x="374" y="64"/>
                  </a:cubicBezTo>
                  <a:cubicBezTo>
                    <a:pt x="366" y="39"/>
                    <a:pt x="349" y="23"/>
                    <a:pt x="324" y="6"/>
                  </a:cubicBezTo>
                  <a:cubicBezTo>
                    <a:pt x="314" y="3"/>
                    <a:pt x="304" y="0"/>
                    <a:pt x="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5572525" y="1786750"/>
              <a:ext cx="5825" cy="9125"/>
            </a:xfrm>
            <a:custGeom>
              <a:rect b="b" l="l" r="r" t="t"/>
              <a:pathLst>
                <a:path extrusionOk="0" h="365" w="233">
                  <a:moveTo>
                    <a:pt x="183" y="1"/>
                  </a:moveTo>
                  <a:cubicBezTo>
                    <a:pt x="174" y="1"/>
                    <a:pt x="165" y="4"/>
                    <a:pt x="158" y="11"/>
                  </a:cubicBezTo>
                  <a:cubicBezTo>
                    <a:pt x="125" y="44"/>
                    <a:pt x="100" y="94"/>
                    <a:pt x="75" y="135"/>
                  </a:cubicBezTo>
                  <a:cubicBezTo>
                    <a:pt x="67" y="152"/>
                    <a:pt x="50" y="168"/>
                    <a:pt x="42" y="193"/>
                  </a:cubicBezTo>
                  <a:cubicBezTo>
                    <a:pt x="33" y="210"/>
                    <a:pt x="25" y="234"/>
                    <a:pt x="17" y="251"/>
                  </a:cubicBezTo>
                  <a:cubicBezTo>
                    <a:pt x="9" y="268"/>
                    <a:pt x="0" y="292"/>
                    <a:pt x="9" y="309"/>
                  </a:cubicBezTo>
                  <a:cubicBezTo>
                    <a:pt x="17" y="334"/>
                    <a:pt x="33" y="350"/>
                    <a:pt x="50" y="359"/>
                  </a:cubicBezTo>
                  <a:cubicBezTo>
                    <a:pt x="62" y="363"/>
                    <a:pt x="73" y="365"/>
                    <a:pt x="83" y="365"/>
                  </a:cubicBezTo>
                  <a:cubicBezTo>
                    <a:pt x="93" y="365"/>
                    <a:pt x="104" y="363"/>
                    <a:pt x="116" y="359"/>
                  </a:cubicBezTo>
                  <a:cubicBezTo>
                    <a:pt x="133" y="350"/>
                    <a:pt x="149" y="334"/>
                    <a:pt x="158" y="309"/>
                  </a:cubicBezTo>
                  <a:lnTo>
                    <a:pt x="183" y="251"/>
                  </a:lnTo>
                  <a:cubicBezTo>
                    <a:pt x="191" y="226"/>
                    <a:pt x="199" y="201"/>
                    <a:pt x="199" y="185"/>
                  </a:cubicBezTo>
                  <a:cubicBezTo>
                    <a:pt x="216" y="135"/>
                    <a:pt x="232" y="94"/>
                    <a:pt x="232" y="44"/>
                  </a:cubicBezTo>
                  <a:cubicBezTo>
                    <a:pt x="232" y="20"/>
                    <a:pt x="207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587500" y="1768300"/>
              <a:ext cx="4725" cy="14500"/>
            </a:xfrm>
            <a:custGeom>
              <a:rect b="b" l="l" r="r" t="t"/>
              <a:pathLst>
                <a:path extrusionOk="0" h="580" w="189">
                  <a:moveTo>
                    <a:pt x="110" y="0"/>
                  </a:moveTo>
                  <a:cubicBezTo>
                    <a:pt x="81" y="0"/>
                    <a:pt x="51" y="20"/>
                    <a:pt x="56" y="53"/>
                  </a:cubicBezTo>
                  <a:cubicBezTo>
                    <a:pt x="81" y="218"/>
                    <a:pt x="48" y="376"/>
                    <a:pt x="6" y="533"/>
                  </a:cubicBezTo>
                  <a:cubicBezTo>
                    <a:pt x="1" y="560"/>
                    <a:pt x="23" y="579"/>
                    <a:pt x="45" y="579"/>
                  </a:cubicBezTo>
                  <a:cubicBezTo>
                    <a:pt x="58" y="579"/>
                    <a:pt x="72" y="573"/>
                    <a:pt x="81" y="558"/>
                  </a:cubicBezTo>
                  <a:cubicBezTo>
                    <a:pt x="172" y="409"/>
                    <a:pt x="188" y="218"/>
                    <a:pt x="155" y="36"/>
                  </a:cubicBezTo>
                  <a:cubicBezTo>
                    <a:pt x="152" y="11"/>
                    <a:pt x="131" y="0"/>
                    <a:pt x="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652125" y="1428800"/>
              <a:ext cx="55875" cy="95800"/>
            </a:xfrm>
            <a:custGeom>
              <a:rect b="b" l="l" r="r" t="t"/>
              <a:pathLst>
                <a:path extrusionOk="0" h="3832" w="2235">
                  <a:moveTo>
                    <a:pt x="1939" y="0"/>
                  </a:moveTo>
                  <a:cubicBezTo>
                    <a:pt x="1780" y="0"/>
                    <a:pt x="1627" y="77"/>
                    <a:pt x="1522" y="210"/>
                  </a:cubicBezTo>
                  <a:cubicBezTo>
                    <a:pt x="1340" y="426"/>
                    <a:pt x="1307" y="740"/>
                    <a:pt x="1257" y="1014"/>
                  </a:cubicBezTo>
                  <a:cubicBezTo>
                    <a:pt x="1191" y="1329"/>
                    <a:pt x="1125" y="1635"/>
                    <a:pt x="1067" y="1950"/>
                  </a:cubicBezTo>
                  <a:cubicBezTo>
                    <a:pt x="1017" y="2190"/>
                    <a:pt x="976" y="2439"/>
                    <a:pt x="851" y="2654"/>
                  </a:cubicBezTo>
                  <a:cubicBezTo>
                    <a:pt x="802" y="2754"/>
                    <a:pt x="727" y="2837"/>
                    <a:pt x="636" y="2895"/>
                  </a:cubicBezTo>
                  <a:cubicBezTo>
                    <a:pt x="619" y="2895"/>
                    <a:pt x="603" y="2891"/>
                    <a:pt x="586" y="2891"/>
                  </a:cubicBezTo>
                  <a:cubicBezTo>
                    <a:pt x="578" y="2891"/>
                    <a:pt x="570" y="2892"/>
                    <a:pt x="561" y="2895"/>
                  </a:cubicBezTo>
                  <a:cubicBezTo>
                    <a:pt x="412" y="2944"/>
                    <a:pt x="271" y="3036"/>
                    <a:pt x="172" y="3168"/>
                  </a:cubicBezTo>
                  <a:cubicBezTo>
                    <a:pt x="147" y="3201"/>
                    <a:pt x="139" y="3243"/>
                    <a:pt x="139" y="3276"/>
                  </a:cubicBezTo>
                  <a:cubicBezTo>
                    <a:pt x="122" y="3292"/>
                    <a:pt x="97" y="3317"/>
                    <a:pt x="81" y="3334"/>
                  </a:cubicBezTo>
                  <a:cubicBezTo>
                    <a:pt x="1" y="3434"/>
                    <a:pt x="82" y="3556"/>
                    <a:pt x="182" y="3556"/>
                  </a:cubicBezTo>
                  <a:cubicBezTo>
                    <a:pt x="206" y="3556"/>
                    <a:pt x="231" y="3549"/>
                    <a:pt x="255" y="3533"/>
                  </a:cubicBezTo>
                  <a:cubicBezTo>
                    <a:pt x="271" y="3607"/>
                    <a:pt x="304" y="3682"/>
                    <a:pt x="354" y="3740"/>
                  </a:cubicBezTo>
                  <a:cubicBezTo>
                    <a:pt x="380" y="3772"/>
                    <a:pt x="415" y="3784"/>
                    <a:pt x="450" y="3784"/>
                  </a:cubicBezTo>
                  <a:cubicBezTo>
                    <a:pt x="459" y="3784"/>
                    <a:pt x="469" y="3783"/>
                    <a:pt x="478" y="3781"/>
                  </a:cubicBezTo>
                  <a:cubicBezTo>
                    <a:pt x="505" y="3814"/>
                    <a:pt x="549" y="3831"/>
                    <a:pt x="593" y="3831"/>
                  </a:cubicBezTo>
                  <a:cubicBezTo>
                    <a:pt x="658" y="3831"/>
                    <a:pt x="720" y="3792"/>
                    <a:pt x="710" y="3707"/>
                  </a:cubicBezTo>
                  <a:cubicBezTo>
                    <a:pt x="710" y="3674"/>
                    <a:pt x="702" y="3640"/>
                    <a:pt x="702" y="3607"/>
                  </a:cubicBezTo>
                  <a:cubicBezTo>
                    <a:pt x="752" y="3599"/>
                    <a:pt x="793" y="3574"/>
                    <a:pt x="810" y="3524"/>
                  </a:cubicBezTo>
                  <a:cubicBezTo>
                    <a:pt x="851" y="3417"/>
                    <a:pt x="884" y="3226"/>
                    <a:pt x="835" y="3094"/>
                  </a:cubicBezTo>
                  <a:lnTo>
                    <a:pt x="876" y="3060"/>
                  </a:lnTo>
                  <a:cubicBezTo>
                    <a:pt x="884" y="3052"/>
                    <a:pt x="884" y="3044"/>
                    <a:pt x="893" y="3036"/>
                  </a:cubicBezTo>
                  <a:cubicBezTo>
                    <a:pt x="918" y="3011"/>
                    <a:pt x="934" y="2994"/>
                    <a:pt x="959" y="2969"/>
                  </a:cubicBezTo>
                  <a:cubicBezTo>
                    <a:pt x="1017" y="2903"/>
                    <a:pt x="1058" y="2828"/>
                    <a:pt x="1100" y="2754"/>
                  </a:cubicBezTo>
                  <a:cubicBezTo>
                    <a:pt x="1166" y="2646"/>
                    <a:pt x="1216" y="2530"/>
                    <a:pt x="1257" y="2406"/>
                  </a:cubicBezTo>
                  <a:cubicBezTo>
                    <a:pt x="1431" y="1884"/>
                    <a:pt x="1373" y="1304"/>
                    <a:pt x="1605" y="807"/>
                  </a:cubicBezTo>
                  <a:cubicBezTo>
                    <a:pt x="1705" y="575"/>
                    <a:pt x="1870" y="359"/>
                    <a:pt x="2111" y="260"/>
                  </a:cubicBezTo>
                  <a:cubicBezTo>
                    <a:pt x="2194" y="227"/>
                    <a:pt x="2235" y="94"/>
                    <a:pt x="2144" y="53"/>
                  </a:cubicBezTo>
                  <a:lnTo>
                    <a:pt x="2144" y="44"/>
                  </a:lnTo>
                  <a:cubicBezTo>
                    <a:pt x="2077" y="15"/>
                    <a:pt x="2007" y="0"/>
                    <a:pt x="1939" y="0"/>
                  </a:cubicBezTo>
                  <a:close/>
                </a:path>
              </a:pathLst>
            </a:custGeom>
            <a:solidFill>
              <a:srgbClr val="3B2C27">
                <a:alpha val="4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5575200" y="1610925"/>
              <a:ext cx="8125" cy="12550"/>
            </a:xfrm>
            <a:custGeom>
              <a:rect b="b" l="l" r="r" t="t"/>
              <a:pathLst>
                <a:path extrusionOk="0" h="502" w="325">
                  <a:moveTo>
                    <a:pt x="241" y="1"/>
                  </a:moveTo>
                  <a:cubicBezTo>
                    <a:pt x="216" y="1"/>
                    <a:pt x="192" y="1"/>
                    <a:pt x="167" y="18"/>
                  </a:cubicBezTo>
                  <a:cubicBezTo>
                    <a:pt x="142" y="26"/>
                    <a:pt x="134" y="51"/>
                    <a:pt x="125" y="76"/>
                  </a:cubicBezTo>
                  <a:cubicBezTo>
                    <a:pt x="100" y="125"/>
                    <a:pt x="76" y="183"/>
                    <a:pt x="59" y="241"/>
                  </a:cubicBezTo>
                  <a:cubicBezTo>
                    <a:pt x="42" y="299"/>
                    <a:pt x="26" y="357"/>
                    <a:pt x="9" y="415"/>
                  </a:cubicBezTo>
                  <a:cubicBezTo>
                    <a:pt x="1" y="448"/>
                    <a:pt x="18" y="482"/>
                    <a:pt x="51" y="498"/>
                  </a:cubicBezTo>
                  <a:cubicBezTo>
                    <a:pt x="58" y="500"/>
                    <a:pt x="67" y="501"/>
                    <a:pt x="75" y="501"/>
                  </a:cubicBezTo>
                  <a:cubicBezTo>
                    <a:pt x="102" y="501"/>
                    <a:pt x="129" y="490"/>
                    <a:pt x="142" y="465"/>
                  </a:cubicBezTo>
                  <a:cubicBezTo>
                    <a:pt x="167" y="415"/>
                    <a:pt x="200" y="357"/>
                    <a:pt x="225" y="308"/>
                  </a:cubicBezTo>
                  <a:cubicBezTo>
                    <a:pt x="258" y="250"/>
                    <a:pt x="283" y="183"/>
                    <a:pt x="308" y="125"/>
                  </a:cubicBezTo>
                  <a:cubicBezTo>
                    <a:pt x="324" y="100"/>
                    <a:pt x="316" y="67"/>
                    <a:pt x="299" y="51"/>
                  </a:cubicBezTo>
                  <a:cubicBezTo>
                    <a:pt x="291" y="26"/>
                    <a:pt x="266" y="9"/>
                    <a:pt x="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5583700" y="1609550"/>
              <a:ext cx="3750" cy="7050"/>
            </a:xfrm>
            <a:custGeom>
              <a:rect b="b" l="l" r="r" t="t"/>
              <a:pathLst>
                <a:path extrusionOk="0" h="282" w="150">
                  <a:moveTo>
                    <a:pt x="113" y="0"/>
                  </a:moveTo>
                  <a:cubicBezTo>
                    <a:pt x="106" y="0"/>
                    <a:pt x="100" y="2"/>
                    <a:pt x="92" y="6"/>
                  </a:cubicBezTo>
                  <a:cubicBezTo>
                    <a:pt x="92" y="15"/>
                    <a:pt x="84" y="23"/>
                    <a:pt x="75" y="31"/>
                  </a:cubicBezTo>
                  <a:cubicBezTo>
                    <a:pt x="67" y="31"/>
                    <a:pt x="59" y="48"/>
                    <a:pt x="59" y="56"/>
                  </a:cubicBezTo>
                  <a:lnTo>
                    <a:pt x="50" y="56"/>
                  </a:lnTo>
                  <a:cubicBezTo>
                    <a:pt x="50" y="56"/>
                    <a:pt x="42" y="64"/>
                    <a:pt x="42" y="73"/>
                  </a:cubicBezTo>
                  <a:cubicBezTo>
                    <a:pt x="34" y="81"/>
                    <a:pt x="34" y="97"/>
                    <a:pt x="26" y="106"/>
                  </a:cubicBezTo>
                  <a:cubicBezTo>
                    <a:pt x="17" y="139"/>
                    <a:pt x="9" y="180"/>
                    <a:pt x="1" y="213"/>
                  </a:cubicBezTo>
                  <a:cubicBezTo>
                    <a:pt x="1" y="230"/>
                    <a:pt x="1" y="238"/>
                    <a:pt x="9" y="255"/>
                  </a:cubicBezTo>
                  <a:cubicBezTo>
                    <a:pt x="17" y="263"/>
                    <a:pt x="26" y="280"/>
                    <a:pt x="42" y="280"/>
                  </a:cubicBezTo>
                  <a:cubicBezTo>
                    <a:pt x="46" y="281"/>
                    <a:pt x="51" y="282"/>
                    <a:pt x="55" y="282"/>
                  </a:cubicBezTo>
                  <a:cubicBezTo>
                    <a:pt x="78" y="282"/>
                    <a:pt x="102" y="266"/>
                    <a:pt x="108" y="238"/>
                  </a:cubicBezTo>
                  <a:cubicBezTo>
                    <a:pt x="117" y="205"/>
                    <a:pt x="125" y="172"/>
                    <a:pt x="133" y="139"/>
                  </a:cubicBezTo>
                  <a:cubicBezTo>
                    <a:pt x="133" y="131"/>
                    <a:pt x="142" y="122"/>
                    <a:pt x="142" y="114"/>
                  </a:cubicBezTo>
                  <a:cubicBezTo>
                    <a:pt x="142" y="106"/>
                    <a:pt x="142" y="97"/>
                    <a:pt x="142" y="89"/>
                  </a:cubicBezTo>
                  <a:cubicBezTo>
                    <a:pt x="142" y="81"/>
                    <a:pt x="150" y="64"/>
                    <a:pt x="150" y="56"/>
                  </a:cubicBezTo>
                  <a:lnTo>
                    <a:pt x="150" y="31"/>
                  </a:lnTo>
                  <a:cubicBezTo>
                    <a:pt x="150" y="23"/>
                    <a:pt x="142" y="6"/>
                    <a:pt x="133" y="6"/>
                  </a:cubicBezTo>
                  <a:cubicBezTo>
                    <a:pt x="125" y="2"/>
                    <a:pt x="119" y="0"/>
                    <a:pt x="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5588050" y="1608700"/>
              <a:ext cx="2525" cy="2975"/>
            </a:xfrm>
            <a:custGeom>
              <a:rect b="b" l="l" r="r" t="t"/>
              <a:pathLst>
                <a:path extrusionOk="0" h="119" w="101">
                  <a:moveTo>
                    <a:pt x="71" y="1"/>
                  </a:moveTo>
                  <a:cubicBezTo>
                    <a:pt x="67" y="1"/>
                    <a:pt x="63" y="3"/>
                    <a:pt x="59" y="7"/>
                  </a:cubicBezTo>
                  <a:lnTo>
                    <a:pt x="26" y="24"/>
                  </a:lnTo>
                  <a:cubicBezTo>
                    <a:pt x="17" y="32"/>
                    <a:pt x="17" y="32"/>
                    <a:pt x="9" y="40"/>
                  </a:cubicBezTo>
                  <a:cubicBezTo>
                    <a:pt x="9" y="49"/>
                    <a:pt x="1" y="57"/>
                    <a:pt x="1" y="65"/>
                  </a:cubicBezTo>
                  <a:cubicBezTo>
                    <a:pt x="1" y="82"/>
                    <a:pt x="9" y="98"/>
                    <a:pt x="26" y="107"/>
                  </a:cubicBezTo>
                  <a:cubicBezTo>
                    <a:pt x="34" y="115"/>
                    <a:pt x="42" y="119"/>
                    <a:pt x="50" y="119"/>
                  </a:cubicBezTo>
                  <a:cubicBezTo>
                    <a:pt x="59" y="119"/>
                    <a:pt x="67" y="115"/>
                    <a:pt x="75" y="107"/>
                  </a:cubicBezTo>
                  <a:cubicBezTo>
                    <a:pt x="84" y="107"/>
                    <a:pt x="92" y="98"/>
                    <a:pt x="92" y="90"/>
                  </a:cubicBezTo>
                  <a:cubicBezTo>
                    <a:pt x="100" y="82"/>
                    <a:pt x="100" y="73"/>
                    <a:pt x="100" y="65"/>
                  </a:cubicBezTo>
                  <a:cubicBezTo>
                    <a:pt x="100" y="57"/>
                    <a:pt x="100" y="49"/>
                    <a:pt x="100" y="32"/>
                  </a:cubicBezTo>
                  <a:cubicBezTo>
                    <a:pt x="100" y="24"/>
                    <a:pt x="100" y="24"/>
                    <a:pt x="100" y="15"/>
                  </a:cubicBezTo>
                  <a:cubicBezTo>
                    <a:pt x="92" y="15"/>
                    <a:pt x="92" y="7"/>
                    <a:pt x="84" y="7"/>
                  </a:cubicBezTo>
                  <a:cubicBezTo>
                    <a:pt x="79" y="3"/>
                    <a:pt x="75" y="1"/>
                    <a:pt x="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5565900" y="1620525"/>
              <a:ext cx="3750" cy="5150"/>
            </a:xfrm>
            <a:custGeom>
              <a:rect b="b" l="l" r="r" t="t"/>
              <a:pathLst>
                <a:path extrusionOk="0" h="206" w="150">
                  <a:moveTo>
                    <a:pt x="105" y="0"/>
                  </a:moveTo>
                  <a:cubicBezTo>
                    <a:pt x="100" y="0"/>
                    <a:pt x="95" y="2"/>
                    <a:pt x="91" y="6"/>
                  </a:cubicBezTo>
                  <a:lnTo>
                    <a:pt x="83" y="6"/>
                  </a:lnTo>
                  <a:cubicBezTo>
                    <a:pt x="75" y="15"/>
                    <a:pt x="66" y="15"/>
                    <a:pt x="66" y="23"/>
                  </a:cubicBezTo>
                  <a:cubicBezTo>
                    <a:pt x="42" y="48"/>
                    <a:pt x="25" y="73"/>
                    <a:pt x="8" y="98"/>
                  </a:cubicBezTo>
                  <a:cubicBezTo>
                    <a:pt x="0" y="114"/>
                    <a:pt x="0" y="122"/>
                    <a:pt x="0" y="139"/>
                  </a:cubicBezTo>
                  <a:cubicBezTo>
                    <a:pt x="0" y="147"/>
                    <a:pt x="0" y="156"/>
                    <a:pt x="8" y="172"/>
                  </a:cubicBezTo>
                  <a:cubicBezTo>
                    <a:pt x="17" y="189"/>
                    <a:pt x="33" y="197"/>
                    <a:pt x="50" y="205"/>
                  </a:cubicBezTo>
                  <a:lnTo>
                    <a:pt x="75" y="205"/>
                  </a:lnTo>
                  <a:cubicBezTo>
                    <a:pt x="91" y="205"/>
                    <a:pt x="100" y="197"/>
                    <a:pt x="100" y="197"/>
                  </a:cubicBezTo>
                  <a:cubicBezTo>
                    <a:pt x="116" y="189"/>
                    <a:pt x="124" y="180"/>
                    <a:pt x="124" y="172"/>
                  </a:cubicBezTo>
                  <a:cubicBezTo>
                    <a:pt x="133" y="156"/>
                    <a:pt x="141" y="147"/>
                    <a:pt x="141" y="139"/>
                  </a:cubicBezTo>
                  <a:lnTo>
                    <a:pt x="141" y="81"/>
                  </a:lnTo>
                  <a:cubicBezTo>
                    <a:pt x="141" y="73"/>
                    <a:pt x="149" y="64"/>
                    <a:pt x="149" y="56"/>
                  </a:cubicBezTo>
                  <a:cubicBezTo>
                    <a:pt x="149" y="56"/>
                    <a:pt x="149" y="48"/>
                    <a:pt x="149" y="40"/>
                  </a:cubicBezTo>
                  <a:cubicBezTo>
                    <a:pt x="149" y="31"/>
                    <a:pt x="149" y="31"/>
                    <a:pt x="141" y="23"/>
                  </a:cubicBezTo>
                  <a:cubicBezTo>
                    <a:pt x="141" y="15"/>
                    <a:pt x="133" y="6"/>
                    <a:pt x="124" y="6"/>
                  </a:cubicBezTo>
                  <a:cubicBezTo>
                    <a:pt x="116" y="2"/>
                    <a:pt x="110" y="0"/>
                    <a:pt x="1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5545375" y="1621925"/>
              <a:ext cx="3150" cy="2500"/>
            </a:xfrm>
            <a:custGeom>
              <a:rect b="b" l="l" r="r" t="t"/>
              <a:pathLst>
                <a:path extrusionOk="0" h="100" w="126">
                  <a:moveTo>
                    <a:pt x="75" y="0"/>
                  </a:moveTo>
                  <a:cubicBezTo>
                    <a:pt x="75" y="0"/>
                    <a:pt x="67" y="8"/>
                    <a:pt x="67" y="8"/>
                  </a:cubicBezTo>
                  <a:cubicBezTo>
                    <a:pt x="59" y="8"/>
                    <a:pt x="59" y="8"/>
                    <a:pt x="51" y="17"/>
                  </a:cubicBezTo>
                  <a:cubicBezTo>
                    <a:pt x="42" y="17"/>
                    <a:pt x="34" y="25"/>
                    <a:pt x="17" y="25"/>
                  </a:cubicBezTo>
                  <a:cubicBezTo>
                    <a:pt x="17" y="33"/>
                    <a:pt x="9" y="33"/>
                    <a:pt x="9" y="42"/>
                  </a:cubicBezTo>
                  <a:cubicBezTo>
                    <a:pt x="1" y="42"/>
                    <a:pt x="1" y="50"/>
                    <a:pt x="1" y="50"/>
                  </a:cubicBezTo>
                  <a:cubicBezTo>
                    <a:pt x="1" y="58"/>
                    <a:pt x="1" y="66"/>
                    <a:pt x="1" y="66"/>
                  </a:cubicBezTo>
                  <a:cubicBezTo>
                    <a:pt x="1" y="75"/>
                    <a:pt x="1" y="75"/>
                    <a:pt x="9" y="83"/>
                  </a:cubicBezTo>
                  <a:cubicBezTo>
                    <a:pt x="9" y="91"/>
                    <a:pt x="17" y="100"/>
                    <a:pt x="26" y="100"/>
                  </a:cubicBezTo>
                  <a:lnTo>
                    <a:pt x="59" y="100"/>
                  </a:lnTo>
                  <a:cubicBezTo>
                    <a:pt x="67" y="91"/>
                    <a:pt x="75" y="83"/>
                    <a:pt x="84" y="75"/>
                  </a:cubicBezTo>
                  <a:cubicBezTo>
                    <a:pt x="92" y="75"/>
                    <a:pt x="100" y="66"/>
                    <a:pt x="100" y="66"/>
                  </a:cubicBezTo>
                  <a:cubicBezTo>
                    <a:pt x="100" y="66"/>
                    <a:pt x="109" y="58"/>
                    <a:pt x="109" y="58"/>
                  </a:cubicBezTo>
                  <a:cubicBezTo>
                    <a:pt x="117" y="58"/>
                    <a:pt x="117" y="50"/>
                    <a:pt x="117" y="50"/>
                  </a:cubicBezTo>
                  <a:cubicBezTo>
                    <a:pt x="117" y="50"/>
                    <a:pt x="125" y="50"/>
                    <a:pt x="125" y="42"/>
                  </a:cubicBezTo>
                  <a:cubicBezTo>
                    <a:pt x="125" y="33"/>
                    <a:pt x="125" y="25"/>
                    <a:pt x="125" y="17"/>
                  </a:cubicBezTo>
                  <a:cubicBezTo>
                    <a:pt x="117" y="8"/>
                    <a:pt x="109" y="0"/>
                    <a:pt x="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5530275" y="1668100"/>
              <a:ext cx="3325" cy="7075"/>
            </a:xfrm>
            <a:custGeom>
              <a:rect b="b" l="l" r="r" t="t"/>
              <a:pathLst>
                <a:path extrusionOk="0" h="283" w="133">
                  <a:moveTo>
                    <a:pt x="66" y="1"/>
                  </a:moveTo>
                  <a:cubicBezTo>
                    <a:pt x="33" y="1"/>
                    <a:pt x="0" y="26"/>
                    <a:pt x="0" y="67"/>
                  </a:cubicBezTo>
                  <a:lnTo>
                    <a:pt x="0" y="133"/>
                  </a:lnTo>
                  <a:cubicBezTo>
                    <a:pt x="0" y="167"/>
                    <a:pt x="0" y="191"/>
                    <a:pt x="8" y="224"/>
                  </a:cubicBezTo>
                  <a:cubicBezTo>
                    <a:pt x="8" y="224"/>
                    <a:pt x="17" y="233"/>
                    <a:pt x="17" y="241"/>
                  </a:cubicBezTo>
                  <a:cubicBezTo>
                    <a:pt x="25" y="266"/>
                    <a:pt x="41" y="282"/>
                    <a:pt x="66" y="282"/>
                  </a:cubicBezTo>
                  <a:cubicBezTo>
                    <a:pt x="91" y="282"/>
                    <a:pt x="108" y="266"/>
                    <a:pt x="116" y="241"/>
                  </a:cubicBezTo>
                  <a:cubicBezTo>
                    <a:pt x="124" y="233"/>
                    <a:pt x="124" y="224"/>
                    <a:pt x="124" y="224"/>
                  </a:cubicBezTo>
                  <a:cubicBezTo>
                    <a:pt x="133" y="191"/>
                    <a:pt x="133" y="167"/>
                    <a:pt x="133" y="133"/>
                  </a:cubicBezTo>
                  <a:lnTo>
                    <a:pt x="133" y="67"/>
                  </a:lnTo>
                  <a:cubicBezTo>
                    <a:pt x="133" y="34"/>
                    <a:pt x="99" y="1"/>
                    <a:pt x="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5534400" y="1671225"/>
              <a:ext cx="2725" cy="2075"/>
            </a:xfrm>
            <a:custGeom>
              <a:rect b="b" l="l" r="r" t="t"/>
              <a:pathLst>
                <a:path extrusionOk="0" h="83" w="109">
                  <a:moveTo>
                    <a:pt x="50" y="0"/>
                  </a:moveTo>
                  <a:cubicBezTo>
                    <a:pt x="1" y="0"/>
                    <a:pt x="1" y="83"/>
                    <a:pt x="50" y="83"/>
                  </a:cubicBezTo>
                  <a:cubicBezTo>
                    <a:pt x="108" y="83"/>
                    <a:pt x="108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5538750" y="1669550"/>
              <a:ext cx="3550" cy="3750"/>
            </a:xfrm>
            <a:custGeom>
              <a:rect b="b" l="l" r="r" t="t"/>
              <a:pathLst>
                <a:path extrusionOk="0" h="150" w="142">
                  <a:moveTo>
                    <a:pt x="50" y="1"/>
                  </a:moveTo>
                  <a:cubicBezTo>
                    <a:pt x="42" y="9"/>
                    <a:pt x="34" y="9"/>
                    <a:pt x="26" y="17"/>
                  </a:cubicBezTo>
                  <a:cubicBezTo>
                    <a:pt x="17" y="17"/>
                    <a:pt x="17" y="26"/>
                    <a:pt x="9" y="34"/>
                  </a:cubicBezTo>
                  <a:cubicBezTo>
                    <a:pt x="9" y="42"/>
                    <a:pt x="1" y="51"/>
                    <a:pt x="1" y="59"/>
                  </a:cubicBezTo>
                  <a:cubicBezTo>
                    <a:pt x="1" y="75"/>
                    <a:pt x="9" y="84"/>
                    <a:pt x="9" y="92"/>
                  </a:cubicBezTo>
                  <a:cubicBezTo>
                    <a:pt x="17" y="100"/>
                    <a:pt x="26" y="109"/>
                    <a:pt x="34" y="117"/>
                  </a:cubicBezTo>
                  <a:cubicBezTo>
                    <a:pt x="42" y="117"/>
                    <a:pt x="50" y="125"/>
                    <a:pt x="59" y="133"/>
                  </a:cubicBezTo>
                  <a:lnTo>
                    <a:pt x="67" y="142"/>
                  </a:lnTo>
                  <a:lnTo>
                    <a:pt x="84" y="142"/>
                  </a:lnTo>
                  <a:cubicBezTo>
                    <a:pt x="84" y="150"/>
                    <a:pt x="92" y="150"/>
                    <a:pt x="92" y="150"/>
                  </a:cubicBezTo>
                  <a:lnTo>
                    <a:pt x="100" y="150"/>
                  </a:lnTo>
                  <a:cubicBezTo>
                    <a:pt x="108" y="150"/>
                    <a:pt x="108" y="150"/>
                    <a:pt x="117" y="142"/>
                  </a:cubicBezTo>
                  <a:cubicBezTo>
                    <a:pt x="125" y="142"/>
                    <a:pt x="125" y="142"/>
                    <a:pt x="125" y="133"/>
                  </a:cubicBezTo>
                  <a:cubicBezTo>
                    <a:pt x="133" y="133"/>
                    <a:pt x="133" y="133"/>
                    <a:pt x="133" y="125"/>
                  </a:cubicBezTo>
                  <a:cubicBezTo>
                    <a:pt x="142" y="125"/>
                    <a:pt x="142" y="117"/>
                    <a:pt x="142" y="109"/>
                  </a:cubicBezTo>
                  <a:lnTo>
                    <a:pt x="142" y="100"/>
                  </a:lnTo>
                  <a:lnTo>
                    <a:pt x="142" y="84"/>
                  </a:lnTo>
                  <a:cubicBezTo>
                    <a:pt x="133" y="84"/>
                    <a:pt x="133" y="75"/>
                    <a:pt x="133" y="75"/>
                  </a:cubicBezTo>
                  <a:cubicBezTo>
                    <a:pt x="125" y="67"/>
                    <a:pt x="125" y="59"/>
                    <a:pt x="125" y="42"/>
                  </a:cubicBezTo>
                  <a:cubicBezTo>
                    <a:pt x="117" y="34"/>
                    <a:pt x="117" y="26"/>
                    <a:pt x="108" y="17"/>
                  </a:cubicBezTo>
                  <a:cubicBezTo>
                    <a:pt x="100" y="9"/>
                    <a:pt x="92" y="9"/>
                    <a:pt x="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5537925" y="1675150"/>
              <a:ext cx="5200" cy="4125"/>
            </a:xfrm>
            <a:custGeom>
              <a:rect b="b" l="l" r="r" t="t"/>
              <a:pathLst>
                <a:path extrusionOk="0" h="165" w="208">
                  <a:moveTo>
                    <a:pt x="94" y="142"/>
                  </a:moveTo>
                  <a:cubicBezTo>
                    <a:pt x="96" y="143"/>
                    <a:pt x="97" y="144"/>
                    <a:pt x="99" y="145"/>
                  </a:cubicBezTo>
                  <a:lnTo>
                    <a:pt x="99" y="145"/>
                  </a:lnTo>
                  <a:cubicBezTo>
                    <a:pt x="98" y="143"/>
                    <a:pt x="96" y="142"/>
                    <a:pt x="94" y="142"/>
                  </a:cubicBezTo>
                  <a:close/>
                  <a:moveTo>
                    <a:pt x="99" y="145"/>
                  </a:moveTo>
                  <a:cubicBezTo>
                    <a:pt x="102" y="147"/>
                    <a:pt x="104" y="150"/>
                    <a:pt x="108" y="150"/>
                  </a:cubicBezTo>
                  <a:cubicBezTo>
                    <a:pt x="105" y="148"/>
                    <a:pt x="102" y="146"/>
                    <a:pt x="99" y="145"/>
                  </a:cubicBezTo>
                  <a:close/>
                  <a:moveTo>
                    <a:pt x="50" y="0"/>
                  </a:moveTo>
                  <a:cubicBezTo>
                    <a:pt x="42" y="0"/>
                    <a:pt x="34" y="0"/>
                    <a:pt x="34" y="9"/>
                  </a:cubicBezTo>
                  <a:cubicBezTo>
                    <a:pt x="17" y="17"/>
                    <a:pt x="9" y="34"/>
                    <a:pt x="1" y="42"/>
                  </a:cubicBezTo>
                  <a:cubicBezTo>
                    <a:pt x="1" y="58"/>
                    <a:pt x="1" y="75"/>
                    <a:pt x="9" y="92"/>
                  </a:cubicBezTo>
                  <a:cubicBezTo>
                    <a:pt x="17" y="108"/>
                    <a:pt x="25" y="116"/>
                    <a:pt x="42" y="116"/>
                  </a:cubicBezTo>
                  <a:cubicBezTo>
                    <a:pt x="50" y="116"/>
                    <a:pt x="59" y="125"/>
                    <a:pt x="67" y="125"/>
                  </a:cubicBezTo>
                  <a:cubicBezTo>
                    <a:pt x="78" y="130"/>
                    <a:pt x="85" y="136"/>
                    <a:pt x="94" y="142"/>
                  </a:cubicBezTo>
                  <a:lnTo>
                    <a:pt x="94" y="142"/>
                  </a:lnTo>
                  <a:cubicBezTo>
                    <a:pt x="93" y="141"/>
                    <a:pt x="93" y="141"/>
                    <a:pt x="92" y="141"/>
                  </a:cubicBezTo>
                  <a:lnTo>
                    <a:pt x="92" y="141"/>
                  </a:lnTo>
                  <a:cubicBezTo>
                    <a:pt x="93" y="141"/>
                    <a:pt x="94" y="141"/>
                    <a:pt x="94" y="142"/>
                  </a:cubicBezTo>
                  <a:lnTo>
                    <a:pt x="94" y="142"/>
                  </a:lnTo>
                  <a:cubicBezTo>
                    <a:pt x="94" y="142"/>
                    <a:pt x="94" y="142"/>
                    <a:pt x="94" y="142"/>
                  </a:cubicBezTo>
                  <a:lnTo>
                    <a:pt x="94" y="142"/>
                  </a:lnTo>
                  <a:cubicBezTo>
                    <a:pt x="102" y="143"/>
                    <a:pt x="108" y="150"/>
                    <a:pt x="108" y="150"/>
                  </a:cubicBezTo>
                  <a:cubicBezTo>
                    <a:pt x="117" y="150"/>
                    <a:pt x="125" y="158"/>
                    <a:pt x="125" y="158"/>
                  </a:cubicBezTo>
                  <a:cubicBezTo>
                    <a:pt x="133" y="162"/>
                    <a:pt x="139" y="164"/>
                    <a:pt x="146" y="164"/>
                  </a:cubicBezTo>
                  <a:cubicBezTo>
                    <a:pt x="152" y="164"/>
                    <a:pt x="158" y="162"/>
                    <a:pt x="166" y="158"/>
                  </a:cubicBezTo>
                  <a:lnTo>
                    <a:pt x="175" y="158"/>
                  </a:lnTo>
                  <a:cubicBezTo>
                    <a:pt x="191" y="158"/>
                    <a:pt x="208" y="141"/>
                    <a:pt x="208" y="125"/>
                  </a:cubicBezTo>
                  <a:cubicBezTo>
                    <a:pt x="208" y="116"/>
                    <a:pt x="208" y="108"/>
                    <a:pt x="208" y="108"/>
                  </a:cubicBezTo>
                  <a:cubicBezTo>
                    <a:pt x="208" y="83"/>
                    <a:pt x="199" y="67"/>
                    <a:pt x="183" y="50"/>
                  </a:cubicBezTo>
                  <a:cubicBezTo>
                    <a:pt x="183" y="50"/>
                    <a:pt x="175" y="42"/>
                    <a:pt x="166" y="42"/>
                  </a:cubicBezTo>
                  <a:cubicBezTo>
                    <a:pt x="166" y="42"/>
                    <a:pt x="166" y="34"/>
                    <a:pt x="166" y="34"/>
                  </a:cubicBezTo>
                  <a:cubicBezTo>
                    <a:pt x="158" y="34"/>
                    <a:pt x="158" y="34"/>
                    <a:pt x="150" y="25"/>
                  </a:cubicBezTo>
                  <a:cubicBezTo>
                    <a:pt x="125" y="17"/>
                    <a:pt x="100" y="9"/>
                    <a:pt x="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5547250" y="1670800"/>
              <a:ext cx="3550" cy="2925"/>
            </a:xfrm>
            <a:custGeom>
              <a:rect b="b" l="l" r="r" t="t"/>
              <a:pathLst>
                <a:path extrusionOk="0" h="117" w="142">
                  <a:moveTo>
                    <a:pt x="58" y="1"/>
                  </a:moveTo>
                  <a:cubicBezTo>
                    <a:pt x="50" y="1"/>
                    <a:pt x="42" y="1"/>
                    <a:pt x="34" y="9"/>
                  </a:cubicBezTo>
                  <a:cubicBezTo>
                    <a:pt x="25" y="9"/>
                    <a:pt x="25" y="17"/>
                    <a:pt x="17" y="17"/>
                  </a:cubicBezTo>
                  <a:cubicBezTo>
                    <a:pt x="9" y="25"/>
                    <a:pt x="9" y="34"/>
                    <a:pt x="9" y="42"/>
                  </a:cubicBezTo>
                  <a:cubicBezTo>
                    <a:pt x="0" y="50"/>
                    <a:pt x="0" y="59"/>
                    <a:pt x="9" y="67"/>
                  </a:cubicBezTo>
                  <a:cubicBezTo>
                    <a:pt x="9" y="75"/>
                    <a:pt x="9" y="75"/>
                    <a:pt x="17" y="83"/>
                  </a:cubicBezTo>
                  <a:cubicBezTo>
                    <a:pt x="17" y="92"/>
                    <a:pt x="25" y="100"/>
                    <a:pt x="34" y="108"/>
                  </a:cubicBezTo>
                  <a:cubicBezTo>
                    <a:pt x="42" y="108"/>
                    <a:pt x="50" y="116"/>
                    <a:pt x="58" y="116"/>
                  </a:cubicBezTo>
                  <a:lnTo>
                    <a:pt x="67" y="116"/>
                  </a:lnTo>
                  <a:cubicBezTo>
                    <a:pt x="75" y="116"/>
                    <a:pt x="83" y="116"/>
                    <a:pt x="92" y="108"/>
                  </a:cubicBezTo>
                  <a:lnTo>
                    <a:pt x="100" y="108"/>
                  </a:lnTo>
                  <a:cubicBezTo>
                    <a:pt x="108" y="108"/>
                    <a:pt x="116" y="100"/>
                    <a:pt x="125" y="100"/>
                  </a:cubicBezTo>
                  <a:cubicBezTo>
                    <a:pt x="125" y="92"/>
                    <a:pt x="133" y="83"/>
                    <a:pt x="133" y="75"/>
                  </a:cubicBezTo>
                  <a:cubicBezTo>
                    <a:pt x="141" y="67"/>
                    <a:pt x="133" y="50"/>
                    <a:pt x="125" y="34"/>
                  </a:cubicBezTo>
                  <a:cubicBezTo>
                    <a:pt x="116" y="34"/>
                    <a:pt x="116" y="25"/>
                    <a:pt x="108" y="25"/>
                  </a:cubicBezTo>
                  <a:cubicBezTo>
                    <a:pt x="108" y="17"/>
                    <a:pt x="100" y="17"/>
                    <a:pt x="100" y="9"/>
                  </a:cubicBezTo>
                  <a:lnTo>
                    <a:pt x="92" y="9"/>
                  </a:lnTo>
                  <a:cubicBezTo>
                    <a:pt x="83" y="1"/>
                    <a:pt x="75" y="1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5550150" y="1676600"/>
              <a:ext cx="3325" cy="2725"/>
            </a:xfrm>
            <a:custGeom>
              <a:rect b="b" l="l" r="r" t="t"/>
              <a:pathLst>
                <a:path extrusionOk="0" h="109" w="133">
                  <a:moveTo>
                    <a:pt x="58" y="0"/>
                  </a:moveTo>
                  <a:cubicBezTo>
                    <a:pt x="50" y="0"/>
                    <a:pt x="34" y="0"/>
                    <a:pt x="25" y="9"/>
                  </a:cubicBezTo>
                  <a:cubicBezTo>
                    <a:pt x="17" y="9"/>
                    <a:pt x="17" y="9"/>
                    <a:pt x="9" y="17"/>
                  </a:cubicBezTo>
                  <a:cubicBezTo>
                    <a:pt x="9" y="25"/>
                    <a:pt x="0" y="25"/>
                    <a:pt x="0" y="34"/>
                  </a:cubicBezTo>
                  <a:cubicBezTo>
                    <a:pt x="0" y="50"/>
                    <a:pt x="0" y="58"/>
                    <a:pt x="9" y="75"/>
                  </a:cubicBezTo>
                  <a:cubicBezTo>
                    <a:pt x="17" y="83"/>
                    <a:pt x="25" y="92"/>
                    <a:pt x="34" y="92"/>
                  </a:cubicBezTo>
                  <a:cubicBezTo>
                    <a:pt x="42" y="100"/>
                    <a:pt x="50" y="100"/>
                    <a:pt x="58" y="100"/>
                  </a:cubicBezTo>
                  <a:cubicBezTo>
                    <a:pt x="67" y="108"/>
                    <a:pt x="67" y="108"/>
                    <a:pt x="75" y="108"/>
                  </a:cubicBezTo>
                  <a:lnTo>
                    <a:pt x="116" y="108"/>
                  </a:lnTo>
                  <a:cubicBezTo>
                    <a:pt x="125" y="108"/>
                    <a:pt x="133" y="100"/>
                    <a:pt x="133" y="92"/>
                  </a:cubicBezTo>
                  <a:cubicBezTo>
                    <a:pt x="133" y="83"/>
                    <a:pt x="133" y="75"/>
                    <a:pt x="133" y="67"/>
                  </a:cubicBezTo>
                  <a:lnTo>
                    <a:pt x="125" y="50"/>
                  </a:lnTo>
                  <a:cubicBezTo>
                    <a:pt x="125" y="50"/>
                    <a:pt x="125" y="42"/>
                    <a:pt x="116" y="42"/>
                  </a:cubicBezTo>
                  <a:cubicBezTo>
                    <a:pt x="116" y="34"/>
                    <a:pt x="108" y="25"/>
                    <a:pt x="108" y="25"/>
                  </a:cubicBezTo>
                  <a:cubicBezTo>
                    <a:pt x="100" y="17"/>
                    <a:pt x="92" y="9"/>
                    <a:pt x="83" y="9"/>
                  </a:cubicBezTo>
                  <a:cubicBezTo>
                    <a:pt x="75" y="0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5547450" y="1683650"/>
              <a:ext cx="5200" cy="3325"/>
            </a:xfrm>
            <a:custGeom>
              <a:rect b="b" l="l" r="r" t="t"/>
              <a:pathLst>
                <a:path extrusionOk="0" h="133" w="208">
                  <a:moveTo>
                    <a:pt x="67" y="0"/>
                  </a:moveTo>
                  <a:cubicBezTo>
                    <a:pt x="50" y="0"/>
                    <a:pt x="26" y="8"/>
                    <a:pt x="17" y="25"/>
                  </a:cubicBezTo>
                  <a:cubicBezTo>
                    <a:pt x="9" y="33"/>
                    <a:pt x="1" y="50"/>
                    <a:pt x="1" y="66"/>
                  </a:cubicBezTo>
                  <a:cubicBezTo>
                    <a:pt x="1" y="83"/>
                    <a:pt x="9" y="100"/>
                    <a:pt x="17" y="108"/>
                  </a:cubicBezTo>
                  <a:cubicBezTo>
                    <a:pt x="34" y="124"/>
                    <a:pt x="50" y="133"/>
                    <a:pt x="67" y="133"/>
                  </a:cubicBezTo>
                  <a:cubicBezTo>
                    <a:pt x="84" y="133"/>
                    <a:pt x="108" y="124"/>
                    <a:pt x="133" y="116"/>
                  </a:cubicBezTo>
                  <a:cubicBezTo>
                    <a:pt x="142" y="116"/>
                    <a:pt x="150" y="108"/>
                    <a:pt x="158" y="108"/>
                  </a:cubicBezTo>
                  <a:cubicBezTo>
                    <a:pt x="166" y="100"/>
                    <a:pt x="175" y="91"/>
                    <a:pt x="175" y="91"/>
                  </a:cubicBezTo>
                  <a:cubicBezTo>
                    <a:pt x="183" y="83"/>
                    <a:pt x="191" y="75"/>
                    <a:pt x="191" y="75"/>
                  </a:cubicBezTo>
                  <a:cubicBezTo>
                    <a:pt x="200" y="66"/>
                    <a:pt x="200" y="58"/>
                    <a:pt x="200" y="50"/>
                  </a:cubicBezTo>
                  <a:cubicBezTo>
                    <a:pt x="208" y="42"/>
                    <a:pt x="200" y="25"/>
                    <a:pt x="183" y="17"/>
                  </a:cubicBezTo>
                  <a:cubicBezTo>
                    <a:pt x="175" y="8"/>
                    <a:pt x="166" y="8"/>
                    <a:pt x="158" y="8"/>
                  </a:cubicBezTo>
                  <a:cubicBezTo>
                    <a:pt x="150" y="0"/>
                    <a:pt x="142" y="0"/>
                    <a:pt x="125" y="0"/>
                  </a:cubicBezTo>
                  <a:lnTo>
                    <a:pt x="108" y="0"/>
                  </a:lnTo>
                  <a:cubicBezTo>
                    <a:pt x="97" y="0"/>
                    <a:pt x="86" y="4"/>
                    <a:pt x="78" y="4"/>
                  </a:cubicBezTo>
                  <a:cubicBezTo>
                    <a:pt x="73" y="4"/>
                    <a:pt x="70" y="3"/>
                    <a:pt x="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5528825" y="1718600"/>
              <a:ext cx="10100" cy="25025"/>
            </a:xfrm>
            <a:custGeom>
              <a:rect b="b" l="l" r="r" t="t"/>
              <a:pathLst>
                <a:path extrusionOk="0" h="1001" w="404">
                  <a:moveTo>
                    <a:pt x="374" y="0"/>
                  </a:moveTo>
                  <a:cubicBezTo>
                    <a:pt x="367" y="0"/>
                    <a:pt x="361" y="3"/>
                    <a:pt x="356" y="11"/>
                  </a:cubicBezTo>
                  <a:cubicBezTo>
                    <a:pt x="265" y="168"/>
                    <a:pt x="182" y="317"/>
                    <a:pt x="133" y="491"/>
                  </a:cubicBezTo>
                  <a:cubicBezTo>
                    <a:pt x="99" y="566"/>
                    <a:pt x="75" y="649"/>
                    <a:pt x="50" y="732"/>
                  </a:cubicBezTo>
                  <a:cubicBezTo>
                    <a:pt x="25" y="814"/>
                    <a:pt x="0" y="906"/>
                    <a:pt x="17" y="988"/>
                  </a:cubicBezTo>
                  <a:cubicBezTo>
                    <a:pt x="17" y="997"/>
                    <a:pt x="23" y="1001"/>
                    <a:pt x="30" y="1001"/>
                  </a:cubicBezTo>
                  <a:cubicBezTo>
                    <a:pt x="37" y="1001"/>
                    <a:pt x="46" y="997"/>
                    <a:pt x="50" y="988"/>
                  </a:cubicBezTo>
                  <a:cubicBezTo>
                    <a:pt x="91" y="922"/>
                    <a:pt x="108" y="831"/>
                    <a:pt x="124" y="756"/>
                  </a:cubicBezTo>
                  <a:cubicBezTo>
                    <a:pt x="141" y="674"/>
                    <a:pt x="166" y="591"/>
                    <a:pt x="191" y="516"/>
                  </a:cubicBezTo>
                  <a:cubicBezTo>
                    <a:pt x="257" y="350"/>
                    <a:pt x="315" y="193"/>
                    <a:pt x="398" y="36"/>
                  </a:cubicBezTo>
                  <a:cubicBezTo>
                    <a:pt x="404" y="18"/>
                    <a:pt x="389" y="0"/>
                    <a:pt x="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5568375" y="1738925"/>
              <a:ext cx="19300" cy="8575"/>
            </a:xfrm>
            <a:custGeom>
              <a:rect b="b" l="l" r="r" t="t"/>
              <a:pathLst>
                <a:path extrusionOk="0" h="343" w="772">
                  <a:moveTo>
                    <a:pt x="702" y="1"/>
                  </a:moveTo>
                  <a:cubicBezTo>
                    <a:pt x="647" y="1"/>
                    <a:pt x="593" y="53"/>
                    <a:pt x="539" y="76"/>
                  </a:cubicBezTo>
                  <a:cubicBezTo>
                    <a:pt x="498" y="101"/>
                    <a:pt x="448" y="126"/>
                    <a:pt x="398" y="142"/>
                  </a:cubicBezTo>
                  <a:cubicBezTo>
                    <a:pt x="282" y="184"/>
                    <a:pt x="175" y="209"/>
                    <a:pt x="59" y="242"/>
                  </a:cubicBezTo>
                  <a:cubicBezTo>
                    <a:pt x="1" y="258"/>
                    <a:pt x="17" y="333"/>
                    <a:pt x="75" y="341"/>
                  </a:cubicBezTo>
                  <a:cubicBezTo>
                    <a:pt x="91" y="342"/>
                    <a:pt x="107" y="343"/>
                    <a:pt x="123" y="343"/>
                  </a:cubicBezTo>
                  <a:cubicBezTo>
                    <a:pt x="233" y="343"/>
                    <a:pt x="347" y="318"/>
                    <a:pt x="448" y="275"/>
                  </a:cubicBezTo>
                  <a:cubicBezTo>
                    <a:pt x="506" y="258"/>
                    <a:pt x="564" y="233"/>
                    <a:pt x="614" y="200"/>
                  </a:cubicBezTo>
                  <a:cubicBezTo>
                    <a:pt x="672" y="175"/>
                    <a:pt x="746" y="142"/>
                    <a:pt x="763" y="76"/>
                  </a:cubicBezTo>
                  <a:cubicBezTo>
                    <a:pt x="771" y="35"/>
                    <a:pt x="746" y="10"/>
                    <a:pt x="713" y="1"/>
                  </a:cubicBezTo>
                  <a:cubicBezTo>
                    <a:pt x="709" y="1"/>
                    <a:pt x="705" y="1"/>
                    <a:pt x="7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5602750" y="1728800"/>
              <a:ext cx="4375" cy="3950"/>
            </a:xfrm>
            <a:custGeom>
              <a:rect b="b" l="l" r="r" t="t"/>
              <a:pathLst>
                <a:path extrusionOk="0" h="158" w="175">
                  <a:moveTo>
                    <a:pt x="125" y="0"/>
                  </a:moveTo>
                  <a:cubicBezTo>
                    <a:pt x="117" y="9"/>
                    <a:pt x="109" y="9"/>
                    <a:pt x="100" y="17"/>
                  </a:cubicBezTo>
                  <a:lnTo>
                    <a:pt x="75" y="34"/>
                  </a:lnTo>
                  <a:cubicBezTo>
                    <a:pt x="59" y="42"/>
                    <a:pt x="42" y="50"/>
                    <a:pt x="26" y="58"/>
                  </a:cubicBezTo>
                  <a:cubicBezTo>
                    <a:pt x="26" y="67"/>
                    <a:pt x="17" y="75"/>
                    <a:pt x="9" y="83"/>
                  </a:cubicBezTo>
                  <a:cubicBezTo>
                    <a:pt x="9" y="83"/>
                    <a:pt x="9" y="83"/>
                    <a:pt x="9" y="92"/>
                  </a:cubicBezTo>
                  <a:cubicBezTo>
                    <a:pt x="1" y="100"/>
                    <a:pt x="1" y="108"/>
                    <a:pt x="9" y="116"/>
                  </a:cubicBezTo>
                  <a:cubicBezTo>
                    <a:pt x="9" y="125"/>
                    <a:pt x="9" y="133"/>
                    <a:pt x="17" y="133"/>
                  </a:cubicBezTo>
                  <a:cubicBezTo>
                    <a:pt x="17" y="141"/>
                    <a:pt x="26" y="141"/>
                    <a:pt x="34" y="150"/>
                  </a:cubicBezTo>
                  <a:cubicBezTo>
                    <a:pt x="34" y="150"/>
                    <a:pt x="42" y="150"/>
                    <a:pt x="51" y="158"/>
                  </a:cubicBezTo>
                  <a:lnTo>
                    <a:pt x="67" y="158"/>
                  </a:lnTo>
                  <a:cubicBezTo>
                    <a:pt x="75" y="150"/>
                    <a:pt x="84" y="150"/>
                    <a:pt x="92" y="141"/>
                  </a:cubicBezTo>
                  <a:cubicBezTo>
                    <a:pt x="100" y="125"/>
                    <a:pt x="117" y="116"/>
                    <a:pt x="125" y="100"/>
                  </a:cubicBezTo>
                  <a:cubicBezTo>
                    <a:pt x="133" y="100"/>
                    <a:pt x="142" y="92"/>
                    <a:pt x="150" y="83"/>
                  </a:cubicBezTo>
                  <a:cubicBezTo>
                    <a:pt x="150" y="75"/>
                    <a:pt x="158" y="75"/>
                    <a:pt x="158" y="67"/>
                  </a:cubicBezTo>
                  <a:cubicBezTo>
                    <a:pt x="158" y="58"/>
                    <a:pt x="167" y="58"/>
                    <a:pt x="167" y="50"/>
                  </a:cubicBezTo>
                  <a:cubicBezTo>
                    <a:pt x="175" y="42"/>
                    <a:pt x="175" y="25"/>
                    <a:pt x="167" y="17"/>
                  </a:cubicBezTo>
                  <a:cubicBezTo>
                    <a:pt x="158" y="9"/>
                    <a:pt x="158" y="9"/>
                    <a:pt x="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5641900" y="1665075"/>
              <a:ext cx="12050" cy="6875"/>
            </a:xfrm>
            <a:custGeom>
              <a:rect b="b" l="l" r="r" t="t"/>
              <a:pathLst>
                <a:path extrusionOk="0" h="275" w="482">
                  <a:moveTo>
                    <a:pt x="199" y="0"/>
                  </a:moveTo>
                  <a:cubicBezTo>
                    <a:pt x="175" y="0"/>
                    <a:pt x="153" y="4"/>
                    <a:pt x="133" y="14"/>
                  </a:cubicBezTo>
                  <a:cubicBezTo>
                    <a:pt x="100" y="22"/>
                    <a:pt x="67" y="31"/>
                    <a:pt x="34" y="47"/>
                  </a:cubicBezTo>
                  <a:cubicBezTo>
                    <a:pt x="9" y="64"/>
                    <a:pt x="1" y="97"/>
                    <a:pt x="9" y="130"/>
                  </a:cubicBezTo>
                  <a:cubicBezTo>
                    <a:pt x="16" y="151"/>
                    <a:pt x="40" y="165"/>
                    <a:pt x="66" y="165"/>
                  </a:cubicBezTo>
                  <a:cubicBezTo>
                    <a:pt x="72" y="165"/>
                    <a:pt x="78" y="165"/>
                    <a:pt x="84" y="163"/>
                  </a:cubicBezTo>
                  <a:lnTo>
                    <a:pt x="100" y="163"/>
                  </a:lnTo>
                  <a:cubicBezTo>
                    <a:pt x="100" y="163"/>
                    <a:pt x="109" y="163"/>
                    <a:pt x="109" y="155"/>
                  </a:cubicBezTo>
                  <a:lnTo>
                    <a:pt x="150" y="155"/>
                  </a:lnTo>
                  <a:cubicBezTo>
                    <a:pt x="150" y="163"/>
                    <a:pt x="158" y="163"/>
                    <a:pt x="167" y="163"/>
                  </a:cubicBezTo>
                  <a:cubicBezTo>
                    <a:pt x="175" y="163"/>
                    <a:pt x="191" y="172"/>
                    <a:pt x="200" y="172"/>
                  </a:cubicBezTo>
                  <a:lnTo>
                    <a:pt x="225" y="180"/>
                  </a:lnTo>
                  <a:cubicBezTo>
                    <a:pt x="233" y="188"/>
                    <a:pt x="249" y="188"/>
                    <a:pt x="258" y="196"/>
                  </a:cubicBezTo>
                  <a:cubicBezTo>
                    <a:pt x="266" y="196"/>
                    <a:pt x="266" y="205"/>
                    <a:pt x="274" y="205"/>
                  </a:cubicBezTo>
                  <a:lnTo>
                    <a:pt x="307" y="230"/>
                  </a:lnTo>
                  <a:cubicBezTo>
                    <a:pt x="307" y="238"/>
                    <a:pt x="316" y="238"/>
                    <a:pt x="324" y="246"/>
                  </a:cubicBezTo>
                  <a:cubicBezTo>
                    <a:pt x="332" y="254"/>
                    <a:pt x="341" y="263"/>
                    <a:pt x="349" y="263"/>
                  </a:cubicBezTo>
                  <a:cubicBezTo>
                    <a:pt x="360" y="271"/>
                    <a:pt x="372" y="275"/>
                    <a:pt x="384" y="275"/>
                  </a:cubicBezTo>
                  <a:cubicBezTo>
                    <a:pt x="408" y="275"/>
                    <a:pt x="432" y="260"/>
                    <a:pt x="448" y="238"/>
                  </a:cubicBezTo>
                  <a:cubicBezTo>
                    <a:pt x="481" y="196"/>
                    <a:pt x="448" y="130"/>
                    <a:pt x="415" y="97"/>
                  </a:cubicBezTo>
                  <a:cubicBezTo>
                    <a:pt x="374" y="56"/>
                    <a:pt x="316" y="22"/>
                    <a:pt x="249" y="6"/>
                  </a:cubicBezTo>
                  <a:cubicBezTo>
                    <a:pt x="232" y="2"/>
                    <a:pt x="215" y="0"/>
                    <a:pt x="1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5644600" y="1668925"/>
              <a:ext cx="225" cy="25"/>
            </a:xfrm>
            <a:custGeom>
              <a:rect b="b" l="l" r="r" t="t"/>
              <a:pathLst>
                <a:path extrusionOk="0" h="1" w="9">
                  <a:moveTo>
                    <a:pt x="1" y="1"/>
                  </a:moveTo>
                  <a:lnTo>
                    <a:pt x="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5645225" y="1668925"/>
              <a:ext cx="225" cy="25"/>
            </a:xfrm>
            <a:custGeom>
              <a:rect b="b" l="l" r="r" t="t"/>
              <a:pathLst>
                <a:path extrusionOk="0" h="1" w="9">
                  <a:moveTo>
                    <a:pt x="0" y="1"/>
                  </a:moveTo>
                  <a:cubicBezTo>
                    <a:pt x="0" y="1"/>
                    <a:pt x="0" y="1"/>
                    <a:pt x="9" y="1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650000" y="1671225"/>
              <a:ext cx="225" cy="225"/>
            </a:xfrm>
            <a:custGeom>
              <a:rect b="b" l="l" r="r" t="t"/>
              <a:pathLst>
                <a:path extrusionOk="0" h="9" w="9">
                  <a:moveTo>
                    <a:pt x="0" y="0"/>
                  </a:moveTo>
                  <a:cubicBezTo>
                    <a:pt x="0" y="0"/>
                    <a:pt x="0" y="8"/>
                    <a:pt x="0" y="8"/>
                  </a:cubicBezTo>
                  <a:cubicBezTo>
                    <a:pt x="8" y="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5649775" y="1671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5655375" y="1662925"/>
              <a:ext cx="2925" cy="3125"/>
            </a:xfrm>
            <a:custGeom>
              <a:rect b="b" l="l" r="r" t="t"/>
              <a:pathLst>
                <a:path extrusionOk="0" h="125" w="117">
                  <a:moveTo>
                    <a:pt x="25" y="1"/>
                  </a:moveTo>
                  <a:cubicBezTo>
                    <a:pt x="25" y="1"/>
                    <a:pt x="17" y="1"/>
                    <a:pt x="17" y="9"/>
                  </a:cubicBezTo>
                  <a:cubicBezTo>
                    <a:pt x="9" y="9"/>
                    <a:pt x="9" y="17"/>
                    <a:pt x="0" y="17"/>
                  </a:cubicBezTo>
                  <a:cubicBezTo>
                    <a:pt x="0" y="26"/>
                    <a:pt x="0" y="26"/>
                    <a:pt x="0" y="34"/>
                  </a:cubicBezTo>
                  <a:cubicBezTo>
                    <a:pt x="0" y="42"/>
                    <a:pt x="0" y="42"/>
                    <a:pt x="0" y="50"/>
                  </a:cubicBezTo>
                  <a:cubicBezTo>
                    <a:pt x="0" y="59"/>
                    <a:pt x="0" y="59"/>
                    <a:pt x="9" y="67"/>
                  </a:cubicBezTo>
                  <a:cubicBezTo>
                    <a:pt x="17" y="75"/>
                    <a:pt x="25" y="84"/>
                    <a:pt x="34" y="92"/>
                  </a:cubicBezTo>
                  <a:lnTo>
                    <a:pt x="42" y="108"/>
                  </a:lnTo>
                  <a:cubicBezTo>
                    <a:pt x="42" y="108"/>
                    <a:pt x="50" y="117"/>
                    <a:pt x="58" y="117"/>
                  </a:cubicBezTo>
                  <a:cubicBezTo>
                    <a:pt x="58" y="117"/>
                    <a:pt x="67" y="125"/>
                    <a:pt x="67" y="125"/>
                  </a:cubicBezTo>
                  <a:lnTo>
                    <a:pt x="100" y="125"/>
                  </a:lnTo>
                  <a:cubicBezTo>
                    <a:pt x="108" y="117"/>
                    <a:pt x="116" y="100"/>
                    <a:pt x="108" y="92"/>
                  </a:cubicBezTo>
                  <a:cubicBezTo>
                    <a:pt x="108" y="84"/>
                    <a:pt x="108" y="75"/>
                    <a:pt x="100" y="67"/>
                  </a:cubicBezTo>
                  <a:cubicBezTo>
                    <a:pt x="100" y="59"/>
                    <a:pt x="100" y="59"/>
                    <a:pt x="92" y="50"/>
                  </a:cubicBezTo>
                  <a:cubicBezTo>
                    <a:pt x="83" y="42"/>
                    <a:pt x="75" y="34"/>
                    <a:pt x="67" y="17"/>
                  </a:cubicBezTo>
                  <a:cubicBezTo>
                    <a:pt x="67" y="17"/>
                    <a:pt x="58" y="9"/>
                    <a:pt x="58" y="9"/>
                  </a:cubicBezTo>
                  <a:cubicBezTo>
                    <a:pt x="50" y="9"/>
                    <a:pt x="50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5563825" y="1768425"/>
              <a:ext cx="8725" cy="14475"/>
            </a:xfrm>
            <a:custGeom>
              <a:rect b="b" l="l" r="r" t="t"/>
              <a:pathLst>
                <a:path extrusionOk="0" h="579" w="349">
                  <a:moveTo>
                    <a:pt x="282" y="1"/>
                  </a:moveTo>
                  <a:cubicBezTo>
                    <a:pt x="275" y="1"/>
                    <a:pt x="269" y="3"/>
                    <a:pt x="265" y="6"/>
                  </a:cubicBezTo>
                  <a:cubicBezTo>
                    <a:pt x="224" y="31"/>
                    <a:pt x="216" y="89"/>
                    <a:pt x="199" y="131"/>
                  </a:cubicBezTo>
                  <a:cubicBezTo>
                    <a:pt x="183" y="172"/>
                    <a:pt x="166" y="213"/>
                    <a:pt x="149" y="263"/>
                  </a:cubicBezTo>
                  <a:cubicBezTo>
                    <a:pt x="116" y="338"/>
                    <a:pt x="75" y="421"/>
                    <a:pt x="25" y="495"/>
                  </a:cubicBezTo>
                  <a:cubicBezTo>
                    <a:pt x="0" y="532"/>
                    <a:pt x="41" y="579"/>
                    <a:pt x="80" y="579"/>
                  </a:cubicBezTo>
                  <a:cubicBezTo>
                    <a:pt x="93" y="579"/>
                    <a:pt x="106" y="574"/>
                    <a:pt x="116" y="561"/>
                  </a:cubicBezTo>
                  <a:cubicBezTo>
                    <a:pt x="174" y="487"/>
                    <a:pt x="232" y="404"/>
                    <a:pt x="274" y="313"/>
                  </a:cubicBezTo>
                  <a:cubicBezTo>
                    <a:pt x="290" y="263"/>
                    <a:pt x="307" y="222"/>
                    <a:pt x="315" y="172"/>
                  </a:cubicBezTo>
                  <a:cubicBezTo>
                    <a:pt x="332" y="122"/>
                    <a:pt x="348" y="56"/>
                    <a:pt x="307" y="15"/>
                  </a:cubicBezTo>
                  <a:cubicBezTo>
                    <a:pt x="302" y="5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5571900" y="1770025"/>
              <a:ext cx="5625" cy="9350"/>
            </a:xfrm>
            <a:custGeom>
              <a:rect b="b" l="l" r="r" t="t"/>
              <a:pathLst>
                <a:path extrusionOk="0" h="374" w="225">
                  <a:moveTo>
                    <a:pt x="189" y="0"/>
                  </a:moveTo>
                  <a:cubicBezTo>
                    <a:pt x="180" y="0"/>
                    <a:pt x="172" y="3"/>
                    <a:pt x="166" y="9"/>
                  </a:cubicBezTo>
                  <a:cubicBezTo>
                    <a:pt x="158" y="17"/>
                    <a:pt x="150" y="25"/>
                    <a:pt x="141" y="42"/>
                  </a:cubicBezTo>
                  <a:cubicBezTo>
                    <a:pt x="125" y="50"/>
                    <a:pt x="125" y="67"/>
                    <a:pt x="116" y="83"/>
                  </a:cubicBezTo>
                  <a:cubicBezTo>
                    <a:pt x="100" y="108"/>
                    <a:pt x="92" y="125"/>
                    <a:pt x="75" y="149"/>
                  </a:cubicBezTo>
                  <a:cubicBezTo>
                    <a:pt x="50" y="199"/>
                    <a:pt x="34" y="249"/>
                    <a:pt x="9" y="299"/>
                  </a:cubicBezTo>
                  <a:cubicBezTo>
                    <a:pt x="0" y="323"/>
                    <a:pt x="0" y="357"/>
                    <a:pt x="25" y="365"/>
                  </a:cubicBezTo>
                  <a:cubicBezTo>
                    <a:pt x="34" y="371"/>
                    <a:pt x="43" y="373"/>
                    <a:pt x="51" y="373"/>
                  </a:cubicBezTo>
                  <a:cubicBezTo>
                    <a:pt x="67" y="373"/>
                    <a:pt x="81" y="364"/>
                    <a:pt x="92" y="348"/>
                  </a:cubicBezTo>
                  <a:cubicBezTo>
                    <a:pt x="116" y="299"/>
                    <a:pt x="141" y="249"/>
                    <a:pt x="166" y="199"/>
                  </a:cubicBezTo>
                  <a:cubicBezTo>
                    <a:pt x="174" y="174"/>
                    <a:pt x="183" y="149"/>
                    <a:pt x="199" y="125"/>
                  </a:cubicBezTo>
                  <a:cubicBezTo>
                    <a:pt x="208" y="116"/>
                    <a:pt x="216" y="100"/>
                    <a:pt x="216" y="83"/>
                  </a:cubicBezTo>
                  <a:cubicBezTo>
                    <a:pt x="224" y="67"/>
                    <a:pt x="224" y="50"/>
                    <a:pt x="224" y="33"/>
                  </a:cubicBezTo>
                  <a:cubicBezTo>
                    <a:pt x="224" y="11"/>
                    <a:pt x="206" y="0"/>
                    <a:pt x="1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5579550" y="1768650"/>
              <a:ext cx="2725" cy="6250"/>
            </a:xfrm>
            <a:custGeom>
              <a:rect b="b" l="l" r="r" t="t"/>
              <a:pathLst>
                <a:path extrusionOk="0" h="250" w="109">
                  <a:moveTo>
                    <a:pt x="86" y="1"/>
                  </a:moveTo>
                  <a:cubicBezTo>
                    <a:pt x="80" y="1"/>
                    <a:pt x="76" y="3"/>
                    <a:pt x="76" y="6"/>
                  </a:cubicBezTo>
                  <a:lnTo>
                    <a:pt x="76" y="14"/>
                  </a:lnTo>
                  <a:cubicBezTo>
                    <a:pt x="67" y="22"/>
                    <a:pt x="59" y="39"/>
                    <a:pt x="51" y="55"/>
                  </a:cubicBezTo>
                  <a:cubicBezTo>
                    <a:pt x="42" y="72"/>
                    <a:pt x="34" y="88"/>
                    <a:pt x="34" y="105"/>
                  </a:cubicBezTo>
                  <a:cubicBezTo>
                    <a:pt x="18" y="138"/>
                    <a:pt x="9" y="171"/>
                    <a:pt x="1" y="213"/>
                  </a:cubicBezTo>
                  <a:cubicBezTo>
                    <a:pt x="1" y="221"/>
                    <a:pt x="9" y="246"/>
                    <a:pt x="26" y="246"/>
                  </a:cubicBezTo>
                  <a:cubicBezTo>
                    <a:pt x="30" y="248"/>
                    <a:pt x="35" y="249"/>
                    <a:pt x="39" y="249"/>
                  </a:cubicBezTo>
                  <a:cubicBezTo>
                    <a:pt x="50" y="249"/>
                    <a:pt x="59" y="241"/>
                    <a:pt x="59" y="229"/>
                  </a:cubicBezTo>
                  <a:cubicBezTo>
                    <a:pt x="76" y="188"/>
                    <a:pt x="84" y="155"/>
                    <a:pt x="92" y="122"/>
                  </a:cubicBezTo>
                  <a:cubicBezTo>
                    <a:pt x="92" y="105"/>
                    <a:pt x="100" y="88"/>
                    <a:pt x="100" y="72"/>
                  </a:cubicBezTo>
                  <a:cubicBezTo>
                    <a:pt x="100" y="55"/>
                    <a:pt x="109" y="39"/>
                    <a:pt x="109" y="22"/>
                  </a:cubicBezTo>
                  <a:cubicBezTo>
                    <a:pt x="109" y="6"/>
                    <a:pt x="95" y="1"/>
                    <a:pt x="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5563000" y="1607250"/>
              <a:ext cx="3950" cy="3500"/>
            </a:xfrm>
            <a:custGeom>
              <a:rect b="b" l="l" r="r" t="t"/>
              <a:pathLst>
                <a:path extrusionOk="0" h="140" w="158">
                  <a:moveTo>
                    <a:pt x="129" y="1"/>
                  </a:moveTo>
                  <a:cubicBezTo>
                    <a:pt x="124" y="1"/>
                    <a:pt x="120" y="3"/>
                    <a:pt x="116" y="7"/>
                  </a:cubicBezTo>
                  <a:cubicBezTo>
                    <a:pt x="91" y="15"/>
                    <a:pt x="66" y="24"/>
                    <a:pt x="42" y="32"/>
                  </a:cubicBezTo>
                  <a:cubicBezTo>
                    <a:pt x="33" y="32"/>
                    <a:pt x="25" y="40"/>
                    <a:pt x="17" y="49"/>
                  </a:cubicBezTo>
                  <a:cubicBezTo>
                    <a:pt x="8" y="57"/>
                    <a:pt x="8" y="57"/>
                    <a:pt x="8" y="73"/>
                  </a:cubicBezTo>
                  <a:cubicBezTo>
                    <a:pt x="0" y="82"/>
                    <a:pt x="0" y="98"/>
                    <a:pt x="8" y="115"/>
                  </a:cubicBezTo>
                  <a:cubicBezTo>
                    <a:pt x="17" y="123"/>
                    <a:pt x="25" y="131"/>
                    <a:pt x="42" y="140"/>
                  </a:cubicBezTo>
                  <a:cubicBezTo>
                    <a:pt x="58" y="140"/>
                    <a:pt x="83" y="140"/>
                    <a:pt x="91" y="123"/>
                  </a:cubicBezTo>
                  <a:cubicBezTo>
                    <a:pt x="116" y="107"/>
                    <a:pt x="133" y="82"/>
                    <a:pt x="149" y="65"/>
                  </a:cubicBezTo>
                  <a:cubicBezTo>
                    <a:pt x="158" y="57"/>
                    <a:pt x="158" y="49"/>
                    <a:pt x="158" y="49"/>
                  </a:cubicBezTo>
                  <a:cubicBezTo>
                    <a:pt x="158" y="40"/>
                    <a:pt x="158" y="32"/>
                    <a:pt x="158" y="24"/>
                  </a:cubicBezTo>
                  <a:cubicBezTo>
                    <a:pt x="149" y="15"/>
                    <a:pt x="149" y="15"/>
                    <a:pt x="141" y="7"/>
                  </a:cubicBezTo>
                  <a:cubicBezTo>
                    <a:pt x="137" y="3"/>
                    <a:pt x="133" y="1"/>
                    <a:pt x="1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5572100" y="1602850"/>
              <a:ext cx="3125" cy="2525"/>
            </a:xfrm>
            <a:custGeom>
              <a:rect b="b" l="l" r="r" t="t"/>
              <a:pathLst>
                <a:path extrusionOk="0" h="101" w="125">
                  <a:moveTo>
                    <a:pt x="59" y="1"/>
                  </a:moveTo>
                  <a:cubicBezTo>
                    <a:pt x="1" y="1"/>
                    <a:pt x="1" y="100"/>
                    <a:pt x="59" y="100"/>
                  </a:cubicBezTo>
                  <a:cubicBezTo>
                    <a:pt x="125" y="100"/>
                    <a:pt x="125" y="1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5528400" y="1577300"/>
              <a:ext cx="8925" cy="13975"/>
            </a:xfrm>
            <a:custGeom>
              <a:rect b="b" l="l" r="r" t="t"/>
              <a:pathLst>
                <a:path extrusionOk="0" h="559" w="357">
                  <a:moveTo>
                    <a:pt x="162" y="1"/>
                  </a:moveTo>
                  <a:cubicBezTo>
                    <a:pt x="153" y="1"/>
                    <a:pt x="143" y="2"/>
                    <a:pt x="133" y="4"/>
                  </a:cubicBezTo>
                  <a:cubicBezTo>
                    <a:pt x="100" y="12"/>
                    <a:pt x="75" y="37"/>
                    <a:pt x="50" y="70"/>
                  </a:cubicBezTo>
                  <a:cubicBezTo>
                    <a:pt x="34" y="103"/>
                    <a:pt x="25" y="145"/>
                    <a:pt x="17" y="178"/>
                  </a:cubicBezTo>
                  <a:cubicBezTo>
                    <a:pt x="0" y="269"/>
                    <a:pt x="0" y="360"/>
                    <a:pt x="42" y="435"/>
                  </a:cubicBezTo>
                  <a:cubicBezTo>
                    <a:pt x="42" y="443"/>
                    <a:pt x="42" y="443"/>
                    <a:pt x="42" y="443"/>
                  </a:cubicBezTo>
                  <a:cubicBezTo>
                    <a:pt x="50" y="451"/>
                    <a:pt x="50" y="451"/>
                    <a:pt x="50" y="459"/>
                  </a:cubicBezTo>
                  <a:cubicBezTo>
                    <a:pt x="83" y="509"/>
                    <a:pt x="133" y="559"/>
                    <a:pt x="199" y="559"/>
                  </a:cubicBezTo>
                  <a:cubicBezTo>
                    <a:pt x="274" y="559"/>
                    <a:pt x="332" y="501"/>
                    <a:pt x="340" y="435"/>
                  </a:cubicBezTo>
                  <a:cubicBezTo>
                    <a:pt x="357" y="377"/>
                    <a:pt x="357" y="319"/>
                    <a:pt x="340" y="261"/>
                  </a:cubicBezTo>
                  <a:cubicBezTo>
                    <a:pt x="340" y="236"/>
                    <a:pt x="332" y="219"/>
                    <a:pt x="324" y="194"/>
                  </a:cubicBezTo>
                  <a:cubicBezTo>
                    <a:pt x="315" y="161"/>
                    <a:pt x="307" y="128"/>
                    <a:pt x="290" y="95"/>
                  </a:cubicBezTo>
                  <a:cubicBezTo>
                    <a:pt x="282" y="78"/>
                    <a:pt x="274" y="62"/>
                    <a:pt x="257" y="45"/>
                  </a:cubicBezTo>
                  <a:cubicBezTo>
                    <a:pt x="249" y="45"/>
                    <a:pt x="249" y="37"/>
                    <a:pt x="241" y="37"/>
                  </a:cubicBezTo>
                  <a:cubicBezTo>
                    <a:pt x="222" y="12"/>
                    <a:pt x="193" y="1"/>
                    <a:pt x="1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5617675" y="1593125"/>
              <a:ext cx="10800" cy="16150"/>
            </a:xfrm>
            <a:custGeom>
              <a:rect b="b" l="l" r="r" t="t"/>
              <a:pathLst>
                <a:path extrusionOk="0" h="646" w="432">
                  <a:moveTo>
                    <a:pt x="224" y="0"/>
                  </a:moveTo>
                  <a:cubicBezTo>
                    <a:pt x="108" y="0"/>
                    <a:pt x="58" y="125"/>
                    <a:pt x="34" y="216"/>
                  </a:cubicBezTo>
                  <a:cubicBezTo>
                    <a:pt x="25" y="257"/>
                    <a:pt x="17" y="299"/>
                    <a:pt x="9" y="340"/>
                  </a:cubicBezTo>
                  <a:cubicBezTo>
                    <a:pt x="0" y="390"/>
                    <a:pt x="0" y="440"/>
                    <a:pt x="9" y="489"/>
                  </a:cubicBezTo>
                  <a:cubicBezTo>
                    <a:pt x="28" y="577"/>
                    <a:pt x="112" y="645"/>
                    <a:pt x="199" y="645"/>
                  </a:cubicBezTo>
                  <a:cubicBezTo>
                    <a:pt x="227" y="645"/>
                    <a:pt x="256" y="638"/>
                    <a:pt x="282" y="622"/>
                  </a:cubicBezTo>
                  <a:cubicBezTo>
                    <a:pt x="365" y="580"/>
                    <a:pt x="398" y="489"/>
                    <a:pt x="415" y="406"/>
                  </a:cubicBezTo>
                  <a:cubicBezTo>
                    <a:pt x="431" y="315"/>
                    <a:pt x="431" y="224"/>
                    <a:pt x="390" y="133"/>
                  </a:cubicBezTo>
                  <a:cubicBezTo>
                    <a:pt x="373" y="108"/>
                    <a:pt x="357" y="83"/>
                    <a:pt x="332" y="58"/>
                  </a:cubicBezTo>
                  <a:cubicBezTo>
                    <a:pt x="307" y="25"/>
                    <a:pt x="266" y="0"/>
                    <a:pt x="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5526525" y="1567300"/>
              <a:ext cx="10800" cy="7075"/>
            </a:xfrm>
            <a:custGeom>
              <a:rect b="b" l="l" r="r" t="t"/>
              <a:pathLst>
                <a:path extrusionOk="0" h="283" w="432">
                  <a:moveTo>
                    <a:pt x="96" y="1"/>
                  </a:moveTo>
                  <a:cubicBezTo>
                    <a:pt x="78" y="1"/>
                    <a:pt x="60" y="3"/>
                    <a:pt x="42" y="6"/>
                  </a:cubicBezTo>
                  <a:cubicBezTo>
                    <a:pt x="17" y="6"/>
                    <a:pt x="1" y="23"/>
                    <a:pt x="1" y="47"/>
                  </a:cubicBezTo>
                  <a:cubicBezTo>
                    <a:pt x="1" y="64"/>
                    <a:pt x="17" y="89"/>
                    <a:pt x="42" y="89"/>
                  </a:cubicBezTo>
                  <a:cubicBezTo>
                    <a:pt x="109" y="89"/>
                    <a:pt x="175" y="105"/>
                    <a:pt x="233" y="147"/>
                  </a:cubicBezTo>
                  <a:cubicBezTo>
                    <a:pt x="241" y="147"/>
                    <a:pt x="241" y="155"/>
                    <a:pt x="249" y="155"/>
                  </a:cubicBezTo>
                  <a:cubicBezTo>
                    <a:pt x="249" y="155"/>
                    <a:pt x="249" y="163"/>
                    <a:pt x="249" y="163"/>
                  </a:cubicBezTo>
                  <a:cubicBezTo>
                    <a:pt x="258" y="163"/>
                    <a:pt x="258" y="163"/>
                    <a:pt x="266" y="172"/>
                  </a:cubicBezTo>
                  <a:cubicBezTo>
                    <a:pt x="274" y="180"/>
                    <a:pt x="291" y="197"/>
                    <a:pt x="299" y="205"/>
                  </a:cubicBezTo>
                  <a:cubicBezTo>
                    <a:pt x="307" y="213"/>
                    <a:pt x="307" y="221"/>
                    <a:pt x="316" y="221"/>
                  </a:cubicBezTo>
                  <a:cubicBezTo>
                    <a:pt x="324" y="230"/>
                    <a:pt x="332" y="238"/>
                    <a:pt x="341" y="246"/>
                  </a:cubicBezTo>
                  <a:cubicBezTo>
                    <a:pt x="349" y="255"/>
                    <a:pt x="365" y="271"/>
                    <a:pt x="382" y="279"/>
                  </a:cubicBezTo>
                  <a:cubicBezTo>
                    <a:pt x="386" y="282"/>
                    <a:pt x="391" y="283"/>
                    <a:pt x="395" y="283"/>
                  </a:cubicBezTo>
                  <a:cubicBezTo>
                    <a:pt x="407" y="283"/>
                    <a:pt x="417" y="275"/>
                    <a:pt x="423" y="263"/>
                  </a:cubicBezTo>
                  <a:cubicBezTo>
                    <a:pt x="432" y="246"/>
                    <a:pt x="423" y="238"/>
                    <a:pt x="423" y="221"/>
                  </a:cubicBezTo>
                  <a:cubicBezTo>
                    <a:pt x="423" y="221"/>
                    <a:pt x="423" y="213"/>
                    <a:pt x="423" y="205"/>
                  </a:cubicBezTo>
                  <a:cubicBezTo>
                    <a:pt x="423" y="205"/>
                    <a:pt x="420" y="201"/>
                    <a:pt x="417" y="201"/>
                  </a:cubicBezTo>
                  <a:cubicBezTo>
                    <a:pt x="416" y="201"/>
                    <a:pt x="415" y="202"/>
                    <a:pt x="415" y="205"/>
                  </a:cubicBezTo>
                  <a:lnTo>
                    <a:pt x="415" y="197"/>
                  </a:lnTo>
                  <a:cubicBezTo>
                    <a:pt x="415" y="197"/>
                    <a:pt x="415" y="188"/>
                    <a:pt x="415" y="188"/>
                  </a:cubicBezTo>
                  <a:cubicBezTo>
                    <a:pt x="415" y="180"/>
                    <a:pt x="407" y="172"/>
                    <a:pt x="407" y="163"/>
                  </a:cubicBezTo>
                  <a:cubicBezTo>
                    <a:pt x="399" y="155"/>
                    <a:pt x="390" y="147"/>
                    <a:pt x="382" y="130"/>
                  </a:cubicBezTo>
                  <a:cubicBezTo>
                    <a:pt x="357" y="105"/>
                    <a:pt x="324" y="72"/>
                    <a:pt x="283" y="56"/>
                  </a:cubicBezTo>
                  <a:cubicBezTo>
                    <a:pt x="230" y="23"/>
                    <a:pt x="163" y="1"/>
                    <a:pt x="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5532125" y="1564750"/>
              <a:ext cx="5825" cy="4500"/>
            </a:xfrm>
            <a:custGeom>
              <a:rect b="b" l="l" r="r" t="t"/>
              <a:pathLst>
                <a:path extrusionOk="0" h="180" w="233">
                  <a:moveTo>
                    <a:pt x="42" y="0"/>
                  </a:moveTo>
                  <a:cubicBezTo>
                    <a:pt x="25" y="0"/>
                    <a:pt x="17" y="9"/>
                    <a:pt x="17" y="17"/>
                  </a:cubicBezTo>
                  <a:cubicBezTo>
                    <a:pt x="1" y="42"/>
                    <a:pt x="9" y="67"/>
                    <a:pt x="25" y="83"/>
                  </a:cubicBezTo>
                  <a:cubicBezTo>
                    <a:pt x="42" y="91"/>
                    <a:pt x="59" y="91"/>
                    <a:pt x="67" y="100"/>
                  </a:cubicBezTo>
                  <a:cubicBezTo>
                    <a:pt x="83" y="108"/>
                    <a:pt x="92" y="125"/>
                    <a:pt x="108" y="133"/>
                  </a:cubicBezTo>
                  <a:lnTo>
                    <a:pt x="141" y="158"/>
                  </a:lnTo>
                  <a:cubicBezTo>
                    <a:pt x="150" y="158"/>
                    <a:pt x="158" y="166"/>
                    <a:pt x="166" y="166"/>
                  </a:cubicBezTo>
                  <a:lnTo>
                    <a:pt x="175" y="166"/>
                  </a:lnTo>
                  <a:cubicBezTo>
                    <a:pt x="175" y="174"/>
                    <a:pt x="183" y="174"/>
                    <a:pt x="183" y="174"/>
                  </a:cubicBezTo>
                  <a:cubicBezTo>
                    <a:pt x="190" y="178"/>
                    <a:pt x="197" y="180"/>
                    <a:pt x="203" y="180"/>
                  </a:cubicBezTo>
                  <a:cubicBezTo>
                    <a:pt x="212" y="180"/>
                    <a:pt x="219" y="176"/>
                    <a:pt x="224" y="166"/>
                  </a:cubicBezTo>
                  <a:cubicBezTo>
                    <a:pt x="233" y="158"/>
                    <a:pt x="233" y="141"/>
                    <a:pt x="224" y="133"/>
                  </a:cubicBezTo>
                  <a:cubicBezTo>
                    <a:pt x="216" y="116"/>
                    <a:pt x="208" y="100"/>
                    <a:pt x="199" y="83"/>
                  </a:cubicBezTo>
                  <a:lnTo>
                    <a:pt x="199" y="91"/>
                  </a:lnTo>
                  <a:cubicBezTo>
                    <a:pt x="183" y="75"/>
                    <a:pt x="175" y="67"/>
                    <a:pt x="166" y="58"/>
                  </a:cubicBezTo>
                  <a:cubicBezTo>
                    <a:pt x="133" y="33"/>
                    <a:pt x="108" y="17"/>
                    <a:pt x="75" y="9"/>
                  </a:cubicBezTo>
                  <a:cubicBezTo>
                    <a:pt x="59" y="0"/>
                    <a:pt x="50" y="0"/>
                    <a:pt x="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5620375" y="1580800"/>
              <a:ext cx="10175" cy="4425"/>
            </a:xfrm>
            <a:custGeom>
              <a:rect b="b" l="l" r="r" t="t"/>
              <a:pathLst>
                <a:path extrusionOk="0" h="177" w="407">
                  <a:moveTo>
                    <a:pt x="296" y="1"/>
                  </a:moveTo>
                  <a:cubicBezTo>
                    <a:pt x="283" y="1"/>
                    <a:pt x="268" y="5"/>
                    <a:pt x="257" y="5"/>
                  </a:cubicBezTo>
                  <a:cubicBezTo>
                    <a:pt x="240" y="5"/>
                    <a:pt x="224" y="13"/>
                    <a:pt x="207" y="13"/>
                  </a:cubicBezTo>
                  <a:cubicBezTo>
                    <a:pt x="149" y="29"/>
                    <a:pt x="91" y="54"/>
                    <a:pt x="33" y="79"/>
                  </a:cubicBezTo>
                  <a:cubicBezTo>
                    <a:pt x="8" y="87"/>
                    <a:pt x="0" y="121"/>
                    <a:pt x="8" y="145"/>
                  </a:cubicBezTo>
                  <a:cubicBezTo>
                    <a:pt x="20" y="163"/>
                    <a:pt x="37" y="177"/>
                    <a:pt x="54" y="177"/>
                  </a:cubicBezTo>
                  <a:cubicBezTo>
                    <a:pt x="61" y="177"/>
                    <a:pt x="68" y="175"/>
                    <a:pt x="75" y="170"/>
                  </a:cubicBezTo>
                  <a:cubicBezTo>
                    <a:pt x="124" y="154"/>
                    <a:pt x="182" y="145"/>
                    <a:pt x="232" y="137"/>
                  </a:cubicBezTo>
                  <a:cubicBezTo>
                    <a:pt x="240" y="129"/>
                    <a:pt x="249" y="129"/>
                    <a:pt x="257" y="129"/>
                  </a:cubicBezTo>
                  <a:lnTo>
                    <a:pt x="265" y="129"/>
                  </a:lnTo>
                  <a:cubicBezTo>
                    <a:pt x="282" y="129"/>
                    <a:pt x="298" y="129"/>
                    <a:pt x="315" y="121"/>
                  </a:cubicBezTo>
                  <a:cubicBezTo>
                    <a:pt x="323" y="121"/>
                    <a:pt x="332" y="121"/>
                    <a:pt x="332" y="112"/>
                  </a:cubicBezTo>
                  <a:cubicBezTo>
                    <a:pt x="340" y="112"/>
                    <a:pt x="348" y="112"/>
                    <a:pt x="348" y="104"/>
                  </a:cubicBezTo>
                  <a:cubicBezTo>
                    <a:pt x="365" y="104"/>
                    <a:pt x="381" y="96"/>
                    <a:pt x="398" y="87"/>
                  </a:cubicBezTo>
                  <a:cubicBezTo>
                    <a:pt x="406" y="71"/>
                    <a:pt x="406" y="46"/>
                    <a:pt x="398" y="38"/>
                  </a:cubicBezTo>
                  <a:cubicBezTo>
                    <a:pt x="381" y="21"/>
                    <a:pt x="365" y="21"/>
                    <a:pt x="348" y="13"/>
                  </a:cubicBezTo>
                  <a:lnTo>
                    <a:pt x="340" y="13"/>
                  </a:lnTo>
                  <a:cubicBezTo>
                    <a:pt x="332" y="13"/>
                    <a:pt x="323" y="5"/>
                    <a:pt x="315" y="5"/>
                  </a:cubicBezTo>
                  <a:cubicBezTo>
                    <a:pt x="310" y="2"/>
                    <a:pt x="303" y="1"/>
                    <a:pt x="2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5627400" y="1576475"/>
              <a:ext cx="7700" cy="2875"/>
            </a:xfrm>
            <a:custGeom>
              <a:rect b="b" l="l" r="r" t="t"/>
              <a:pathLst>
                <a:path extrusionOk="0" h="115" w="308">
                  <a:moveTo>
                    <a:pt x="106" y="1"/>
                  </a:moveTo>
                  <a:cubicBezTo>
                    <a:pt x="88" y="1"/>
                    <a:pt x="69" y="2"/>
                    <a:pt x="51" y="4"/>
                  </a:cubicBezTo>
                  <a:cubicBezTo>
                    <a:pt x="26" y="4"/>
                    <a:pt x="1" y="20"/>
                    <a:pt x="1" y="53"/>
                  </a:cubicBezTo>
                  <a:cubicBezTo>
                    <a:pt x="9" y="78"/>
                    <a:pt x="26" y="103"/>
                    <a:pt x="51" y="103"/>
                  </a:cubicBezTo>
                  <a:cubicBezTo>
                    <a:pt x="62" y="100"/>
                    <a:pt x="73" y="99"/>
                    <a:pt x="84" y="99"/>
                  </a:cubicBezTo>
                  <a:cubicBezTo>
                    <a:pt x="106" y="99"/>
                    <a:pt x="128" y="103"/>
                    <a:pt x="150" y="103"/>
                  </a:cubicBezTo>
                  <a:lnTo>
                    <a:pt x="191" y="103"/>
                  </a:lnTo>
                  <a:cubicBezTo>
                    <a:pt x="208" y="111"/>
                    <a:pt x="225" y="111"/>
                    <a:pt x="241" y="111"/>
                  </a:cubicBezTo>
                  <a:cubicBezTo>
                    <a:pt x="247" y="113"/>
                    <a:pt x="253" y="114"/>
                    <a:pt x="259" y="114"/>
                  </a:cubicBezTo>
                  <a:cubicBezTo>
                    <a:pt x="277" y="114"/>
                    <a:pt x="293" y="103"/>
                    <a:pt x="299" y="78"/>
                  </a:cubicBezTo>
                  <a:cubicBezTo>
                    <a:pt x="307" y="53"/>
                    <a:pt x="291" y="28"/>
                    <a:pt x="266" y="20"/>
                  </a:cubicBezTo>
                  <a:lnTo>
                    <a:pt x="266" y="28"/>
                  </a:lnTo>
                  <a:cubicBezTo>
                    <a:pt x="216" y="10"/>
                    <a:pt x="162" y="1"/>
                    <a:pt x="1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5541800" y="1535025"/>
              <a:ext cx="10225" cy="10475"/>
            </a:xfrm>
            <a:custGeom>
              <a:rect b="b" l="l" r="r" t="t"/>
              <a:pathLst>
                <a:path extrusionOk="0" h="419" w="409">
                  <a:moveTo>
                    <a:pt x="359" y="0"/>
                  </a:moveTo>
                  <a:cubicBezTo>
                    <a:pt x="347" y="0"/>
                    <a:pt x="334" y="5"/>
                    <a:pt x="326" y="13"/>
                  </a:cubicBezTo>
                  <a:cubicBezTo>
                    <a:pt x="276" y="63"/>
                    <a:pt x="218" y="121"/>
                    <a:pt x="169" y="179"/>
                  </a:cubicBezTo>
                  <a:cubicBezTo>
                    <a:pt x="119" y="245"/>
                    <a:pt x="69" y="303"/>
                    <a:pt x="20" y="361"/>
                  </a:cubicBezTo>
                  <a:cubicBezTo>
                    <a:pt x="0" y="387"/>
                    <a:pt x="21" y="418"/>
                    <a:pt x="48" y="418"/>
                  </a:cubicBezTo>
                  <a:cubicBezTo>
                    <a:pt x="55" y="418"/>
                    <a:pt x="62" y="416"/>
                    <a:pt x="69" y="411"/>
                  </a:cubicBezTo>
                  <a:cubicBezTo>
                    <a:pt x="119" y="353"/>
                    <a:pt x="177" y="303"/>
                    <a:pt x="235" y="245"/>
                  </a:cubicBezTo>
                  <a:cubicBezTo>
                    <a:pt x="293" y="187"/>
                    <a:pt x="343" y="129"/>
                    <a:pt x="392" y="71"/>
                  </a:cubicBezTo>
                  <a:cubicBezTo>
                    <a:pt x="401" y="54"/>
                    <a:pt x="409" y="29"/>
                    <a:pt x="392" y="13"/>
                  </a:cubicBezTo>
                  <a:cubicBezTo>
                    <a:pt x="384" y="5"/>
                    <a:pt x="372" y="0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5566300" y="1529500"/>
              <a:ext cx="6650" cy="2325"/>
            </a:xfrm>
            <a:custGeom>
              <a:rect b="b" l="l" r="r" t="t"/>
              <a:pathLst>
                <a:path extrusionOk="0" h="93" w="266">
                  <a:moveTo>
                    <a:pt x="35" y="0"/>
                  </a:moveTo>
                  <a:cubicBezTo>
                    <a:pt x="19" y="0"/>
                    <a:pt x="1" y="21"/>
                    <a:pt x="1" y="35"/>
                  </a:cubicBezTo>
                  <a:cubicBezTo>
                    <a:pt x="1" y="52"/>
                    <a:pt x="9" y="68"/>
                    <a:pt x="34" y="76"/>
                  </a:cubicBezTo>
                  <a:cubicBezTo>
                    <a:pt x="42" y="76"/>
                    <a:pt x="59" y="76"/>
                    <a:pt x="75" y="85"/>
                  </a:cubicBezTo>
                  <a:lnTo>
                    <a:pt x="133" y="85"/>
                  </a:lnTo>
                  <a:cubicBezTo>
                    <a:pt x="158" y="85"/>
                    <a:pt x="191" y="93"/>
                    <a:pt x="224" y="93"/>
                  </a:cubicBezTo>
                  <a:cubicBezTo>
                    <a:pt x="258" y="93"/>
                    <a:pt x="266" y="43"/>
                    <a:pt x="233" y="35"/>
                  </a:cubicBezTo>
                  <a:cubicBezTo>
                    <a:pt x="200" y="27"/>
                    <a:pt x="175" y="27"/>
                    <a:pt x="142" y="18"/>
                  </a:cubicBezTo>
                  <a:cubicBezTo>
                    <a:pt x="125" y="10"/>
                    <a:pt x="108" y="10"/>
                    <a:pt x="84" y="2"/>
                  </a:cubicBezTo>
                  <a:lnTo>
                    <a:pt x="42" y="2"/>
                  </a:lnTo>
                  <a:cubicBezTo>
                    <a:pt x="40" y="1"/>
                    <a:pt x="37" y="0"/>
                    <a:pt x="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5580575" y="1538025"/>
              <a:ext cx="6050" cy="17800"/>
            </a:xfrm>
            <a:custGeom>
              <a:rect b="b" l="l" r="r" t="t"/>
              <a:pathLst>
                <a:path extrusionOk="0" h="712" w="242">
                  <a:moveTo>
                    <a:pt x="59" y="0"/>
                  </a:moveTo>
                  <a:cubicBezTo>
                    <a:pt x="23" y="0"/>
                    <a:pt x="0" y="56"/>
                    <a:pt x="35" y="83"/>
                  </a:cubicBezTo>
                  <a:cubicBezTo>
                    <a:pt x="109" y="141"/>
                    <a:pt x="126" y="249"/>
                    <a:pt x="134" y="332"/>
                  </a:cubicBezTo>
                  <a:cubicBezTo>
                    <a:pt x="142" y="390"/>
                    <a:pt x="151" y="448"/>
                    <a:pt x="159" y="506"/>
                  </a:cubicBezTo>
                  <a:cubicBezTo>
                    <a:pt x="159" y="539"/>
                    <a:pt x="159" y="564"/>
                    <a:pt x="159" y="589"/>
                  </a:cubicBezTo>
                  <a:cubicBezTo>
                    <a:pt x="159" y="622"/>
                    <a:pt x="151" y="655"/>
                    <a:pt x="151" y="688"/>
                  </a:cubicBezTo>
                  <a:cubicBezTo>
                    <a:pt x="155" y="703"/>
                    <a:pt x="166" y="711"/>
                    <a:pt x="177" y="711"/>
                  </a:cubicBezTo>
                  <a:cubicBezTo>
                    <a:pt x="185" y="711"/>
                    <a:pt x="193" y="707"/>
                    <a:pt x="200" y="696"/>
                  </a:cubicBezTo>
                  <a:cubicBezTo>
                    <a:pt x="242" y="647"/>
                    <a:pt x="242" y="564"/>
                    <a:pt x="242" y="506"/>
                  </a:cubicBezTo>
                  <a:cubicBezTo>
                    <a:pt x="242" y="431"/>
                    <a:pt x="233" y="365"/>
                    <a:pt x="217" y="299"/>
                  </a:cubicBezTo>
                  <a:cubicBezTo>
                    <a:pt x="200" y="191"/>
                    <a:pt x="175" y="75"/>
                    <a:pt x="84" y="9"/>
                  </a:cubicBezTo>
                  <a:cubicBezTo>
                    <a:pt x="76" y="3"/>
                    <a:pt x="67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5584250" y="1556300"/>
              <a:ext cx="4250" cy="7775"/>
            </a:xfrm>
            <a:custGeom>
              <a:rect b="b" l="l" r="r" t="t"/>
              <a:pathLst>
                <a:path extrusionOk="0" h="311" w="170">
                  <a:moveTo>
                    <a:pt x="147" y="0"/>
                  </a:moveTo>
                  <a:cubicBezTo>
                    <a:pt x="139" y="0"/>
                    <a:pt x="131" y="5"/>
                    <a:pt x="128" y="15"/>
                  </a:cubicBezTo>
                  <a:cubicBezTo>
                    <a:pt x="111" y="32"/>
                    <a:pt x="111" y="48"/>
                    <a:pt x="95" y="73"/>
                  </a:cubicBezTo>
                  <a:cubicBezTo>
                    <a:pt x="86" y="98"/>
                    <a:pt x="78" y="115"/>
                    <a:pt x="70" y="139"/>
                  </a:cubicBezTo>
                  <a:cubicBezTo>
                    <a:pt x="53" y="181"/>
                    <a:pt x="37" y="222"/>
                    <a:pt x="12" y="264"/>
                  </a:cubicBezTo>
                  <a:cubicBezTo>
                    <a:pt x="0" y="287"/>
                    <a:pt x="22" y="311"/>
                    <a:pt x="44" y="311"/>
                  </a:cubicBezTo>
                  <a:cubicBezTo>
                    <a:pt x="53" y="311"/>
                    <a:pt x="63" y="307"/>
                    <a:pt x="70" y="297"/>
                  </a:cubicBezTo>
                  <a:cubicBezTo>
                    <a:pt x="95" y="255"/>
                    <a:pt x="120" y="214"/>
                    <a:pt x="144" y="164"/>
                  </a:cubicBezTo>
                  <a:cubicBezTo>
                    <a:pt x="153" y="139"/>
                    <a:pt x="153" y="123"/>
                    <a:pt x="161" y="98"/>
                  </a:cubicBezTo>
                  <a:cubicBezTo>
                    <a:pt x="169" y="73"/>
                    <a:pt x="169" y="48"/>
                    <a:pt x="169" y="23"/>
                  </a:cubicBezTo>
                  <a:cubicBezTo>
                    <a:pt x="169" y="9"/>
                    <a:pt x="158" y="0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5604000" y="1539525"/>
              <a:ext cx="7475" cy="7775"/>
            </a:xfrm>
            <a:custGeom>
              <a:rect b="b" l="l" r="r" t="t"/>
              <a:pathLst>
                <a:path extrusionOk="0" h="311" w="299">
                  <a:moveTo>
                    <a:pt x="228" y="1"/>
                  </a:moveTo>
                  <a:cubicBezTo>
                    <a:pt x="224" y="1"/>
                    <a:pt x="220" y="3"/>
                    <a:pt x="216" y="7"/>
                  </a:cubicBezTo>
                  <a:cubicBezTo>
                    <a:pt x="199" y="7"/>
                    <a:pt x="183" y="15"/>
                    <a:pt x="166" y="23"/>
                  </a:cubicBezTo>
                  <a:cubicBezTo>
                    <a:pt x="141" y="48"/>
                    <a:pt x="117" y="65"/>
                    <a:pt x="92" y="90"/>
                  </a:cubicBezTo>
                  <a:cubicBezTo>
                    <a:pt x="75" y="106"/>
                    <a:pt x="67" y="115"/>
                    <a:pt x="59" y="131"/>
                  </a:cubicBezTo>
                  <a:cubicBezTo>
                    <a:pt x="50" y="139"/>
                    <a:pt x="42" y="156"/>
                    <a:pt x="34" y="164"/>
                  </a:cubicBezTo>
                  <a:cubicBezTo>
                    <a:pt x="17" y="197"/>
                    <a:pt x="9" y="222"/>
                    <a:pt x="1" y="255"/>
                  </a:cubicBezTo>
                  <a:cubicBezTo>
                    <a:pt x="1" y="272"/>
                    <a:pt x="9" y="297"/>
                    <a:pt x="25" y="305"/>
                  </a:cubicBezTo>
                  <a:cubicBezTo>
                    <a:pt x="29" y="309"/>
                    <a:pt x="35" y="311"/>
                    <a:pt x="43" y="311"/>
                  </a:cubicBezTo>
                  <a:cubicBezTo>
                    <a:pt x="53" y="311"/>
                    <a:pt x="66" y="306"/>
                    <a:pt x="75" y="297"/>
                  </a:cubicBezTo>
                  <a:cubicBezTo>
                    <a:pt x="92" y="272"/>
                    <a:pt x="108" y="255"/>
                    <a:pt x="125" y="239"/>
                  </a:cubicBezTo>
                  <a:cubicBezTo>
                    <a:pt x="133" y="231"/>
                    <a:pt x="141" y="214"/>
                    <a:pt x="150" y="206"/>
                  </a:cubicBezTo>
                  <a:cubicBezTo>
                    <a:pt x="158" y="197"/>
                    <a:pt x="175" y="189"/>
                    <a:pt x="183" y="181"/>
                  </a:cubicBezTo>
                  <a:cubicBezTo>
                    <a:pt x="191" y="173"/>
                    <a:pt x="199" y="164"/>
                    <a:pt x="208" y="156"/>
                  </a:cubicBezTo>
                  <a:cubicBezTo>
                    <a:pt x="216" y="148"/>
                    <a:pt x="216" y="139"/>
                    <a:pt x="224" y="139"/>
                  </a:cubicBezTo>
                  <a:cubicBezTo>
                    <a:pt x="224" y="139"/>
                    <a:pt x="233" y="139"/>
                    <a:pt x="233" y="131"/>
                  </a:cubicBezTo>
                  <a:cubicBezTo>
                    <a:pt x="241" y="123"/>
                    <a:pt x="257" y="115"/>
                    <a:pt x="266" y="98"/>
                  </a:cubicBezTo>
                  <a:cubicBezTo>
                    <a:pt x="274" y="98"/>
                    <a:pt x="282" y="81"/>
                    <a:pt x="282" y="73"/>
                  </a:cubicBezTo>
                  <a:cubicBezTo>
                    <a:pt x="291" y="65"/>
                    <a:pt x="291" y="57"/>
                    <a:pt x="291" y="48"/>
                  </a:cubicBezTo>
                  <a:cubicBezTo>
                    <a:pt x="299" y="32"/>
                    <a:pt x="291" y="15"/>
                    <a:pt x="266" y="7"/>
                  </a:cubicBezTo>
                  <a:cubicBezTo>
                    <a:pt x="260" y="7"/>
                    <a:pt x="255" y="3"/>
                    <a:pt x="249" y="3"/>
                  </a:cubicBezTo>
                  <a:cubicBezTo>
                    <a:pt x="246" y="3"/>
                    <a:pt x="244" y="4"/>
                    <a:pt x="241" y="7"/>
                  </a:cubicBezTo>
                  <a:cubicBezTo>
                    <a:pt x="237" y="3"/>
                    <a:pt x="233" y="1"/>
                    <a:pt x="2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5610100" y="1538825"/>
              <a:ext cx="7750" cy="5525"/>
            </a:xfrm>
            <a:custGeom>
              <a:rect b="b" l="l" r="r" t="t"/>
              <a:pathLst>
                <a:path extrusionOk="0" h="221" w="310">
                  <a:moveTo>
                    <a:pt x="285" y="0"/>
                  </a:moveTo>
                  <a:cubicBezTo>
                    <a:pt x="283" y="0"/>
                    <a:pt x="281" y="1"/>
                    <a:pt x="279" y="2"/>
                  </a:cubicBezTo>
                  <a:cubicBezTo>
                    <a:pt x="262" y="2"/>
                    <a:pt x="245" y="2"/>
                    <a:pt x="237" y="10"/>
                  </a:cubicBezTo>
                  <a:cubicBezTo>
                    <a:pt x="229" y="18"/>
                    <a:pt x="212" y="27"/>
                    <a:pt x="204" y="27"/>
                  </a:cubicBezTo>
                  <a:cubicBezTo>
                    <a:pt x="179" y="43"/>
                    <a:pt x="163" y="60"/>
                    <a:pt x="138" y="76"/>
                  </a:cubicBezTo>
                  <a:cubicBezTo>
                    <a:pt x="96" y="101"/>
                    <a:pt x="55" y="134"/>
                    <a:pt x="22" y="167"/>
                  </a:cubicBezTo>
                  <a:cubicBezTo>
                    <a:pt x="1" y="188"/>
                    <a:pt x="21" y="221"/>
                    <a:pt x="43" y="221"/>
                  </a:cubicBezTo>
                  <a:cubicBezTo>
                    <a:pt x="47" y="221"/>
                    <a:pt x="51" y="220"/>
                    <a:pt x="55" y="217"/>
                  </a:cubicBezTo>
                  <a:cubicBezTo>
                    <a:pt x="96" y="184"/>
                    <a:pt x="138" y="159"/>
                    <a:pt x="179" y="134"/>
                  </a:cubicBezTo>
                  <a:cubicBezTo>
                    <a:pt x="196" y="118"/>
                    <a:pt x="221" y="101"/>
                    <a:pt x="237" y="93"/>
                  </a:cubicBezTo>
                  <a:cubicBezTo>
                    <a:pt x="245" y="85"/>
                    <a:pt x="262" y="76"/>
                    <a:pt x="270" y="68"/>
                  </a:cubicBezTo>
                  <a:cubicBezTo>
                    <a:pt x="279" y="60"/>
                    <a:pt x="287" y="51"/>
                    <a:pt x="295" y="43"/>
                  </a:cubicBezTo>
                  <a:cubicBezTo>
                    <a:pt x="310" y="22"/>
                    <a:pt x="299" y="0"/>
                    <a:pt x="2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5624100" y="1544550"/>
              <a:ext cx="9975" cy="2625"/>
            </a:xfrm>
            <a:custGeom>
              <a:rect b="b" l="l" r="r" t="t"/>
              <a:pathLst>
                <a:path extrusionOk="0" h="105" w="399">
                  <a:moveTo>
                    <a:pt x="307" y="1"/>
                  </a:moveTo>
                  <a:cubicBezTo>
                    <a:pt x="299" y="1"/>
                    <a:pt x="290" y="2"/>
                    <a:pt x="282" y="5"/>
                  </a:cubicBezTo>
                  <a:cubicBezTo>
                    <a:pt x="249" y="5"/>
                    <a:pt x="224" y="5"/>
                    <a:pt x="199" y="13"/>
                  </a:cubicBezTo>
                  <a:cubicBezTo>
                    <a:pt x="141" y="21"/>
                    <a:pt x="91" y="30"/>
                    <a:pt x="42" y="38"/>
                  </a:cubicBezTo>
                  <a:cubicBezTo>
                    <a:pt x="0" y="38"/>
                    <a:pt x="9" y="104"/>
                    <a:pt x="50" y="104"/>
                  </a:cubicBezTo>
                  <a:lnTo>
                    <a:pt x="50" y="96"/>
                  </a:lnTo>
                  <a:cubicBezTo>
                    <a:pt x="100" y="96"/>
                    <a:pt x="158" y="87"/>
                    <a:pt x="207" y="87"/>
                  </a:cubicBezTo>
                  <a:cubicBezTo>
                    <a:pt x="232" y="79"/>
                    <a:pt x="265" y="79"/>
                    <a:pt x="290" y="71"/>
                  </a:cubicBezTo>
                  <a:cubicBezTo>
                    <a:pt x="315" y="71"/>
                    <a:pt x="340" y="63"/>
                    <a:pt x="365" y="54"/>
                  </a:cubicBezTo>
                  <a:cubicBezTo>
                    <a:pt x="398" y="46"/>
                    <a:pt x="390" y="5"/>
                    <a:pt x="357" y="5"/>
                  </a:cubicBezTo>
                  <a:cubicBezTo>
                    <a:pt x="340" y="5"/>
                    <a:pt x="323" y="1"/>
                    <a:pt x="3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5672125" y="1607925"/>
              <a:ext cx="11450" cy="3650"/>
            </a:xfrm>
            <a:custGeom>
              <a:rect b="b" l="l" r="r" t="t"/>
              <a:pathLst>
                <a:path extrusionOk="0" h="146" w="458">
                  <a:moveTo>
                    <a:pt x="64" y="0"/>
                  </a:moveTo>
                  <a:cubicBezTo>
                    <a:pt x="25" y="0"/>
                    <a:pt x="0" y="59"/>
                    <a:pt x="43" y="88"/>
                  </a:cubicBezTo>
                  <a:cubicBezTo>
                    <a:pt x="101" y="121"/>
                    <a:pt x="176" y="146"/>
                    <a:pt x="242" y="146"/>
                  </a:cubicBezTo>
                  <a:cubicBezTo>
                    <a:pt x="316" y="146"/>
                    <a:pt x="391" y="129"/>
                    <a:pt x="441" y="71"/>
                  </a:cubicBezTo>
                  <a:cubicBezTo>
                    <a:pt x="457" y="55"/>
                    <a:pt x="441" y="30"/>
                    <a:pt x="416" y="30"/>
                  </a:cubicBezTo>
                  <a:cubicBezTo>
                    <a:pt x="358" y="46"/>
                    <a:pt x="300" y="55"/>
                    <a:pt x="242" y="55"/>
                  </a:cubicBezTo>
                  <a:cubicBezTo>
                    <a:pt x="184" y="46"/>
                    <a:pt x="134" y="38"/>
                    <a:pt x="84" y="5"/>
                  </a:cubicBezTo>
                  <a:cubicBezTo>
                    <a:pt x="78" y="2"/>
                    <a:pt x="71" y="0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5674625" y="1612200"/>
              <a:ext cx="11625" cy="2700"/>
            </a:xfrm>
            <a:custGeom>
              <a:rect b="b" l="l" r="r" t="t"/>
              <a:pathLst>
                <a:path extrusionOk="0" h="108" w="465">
                  <a:moveTo>
                    <a:pt x="317" y="1"/>
                  </a:moveTo>
                  <a:cubicBezTo>
                    <a:pt x="225" y="1"/>
                    <a:pt x="134" y="11"/>
                    <a:pt x="42" y="16"/>
                  </a:cubicBezTo>
                  <a:cubicBezTo>
                    <a:pt x="26" y="16"/>
                    <a:pt x="1" y="33"/>
                    <a:pt x="1" y="66"/>
                  </a:cubicBezTo>
                  <a:cubicBezTo>
                    <a:pt x="1" y="83"/>
                    <a:pt x="26" y="107"/>
                    <a:pt x="42" y="107"/>
                  </a:cubicBezTo>
                  <a:cubicBezTo>
                    <a:pt x="175" y="99"/>
                    <a:pt x="308" y="99"/>
                    <a:pt x="440" y="66"/>
                  </a:cubicBezTo>
                  <a:cubicBezTo>
                    <a:pt x="465" y="58"/>
                    <a:pt x="465" y="16"/>
                    <a:pt x="440" y="8"/>
                  </a:cubicBezTo>
                  <a:cubicBezTo>
                    <a:pt x="399" y="3"/>
                    <a:pt x="358" y="1"/>
                    <a:pt x="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5694500" y="1618875"/>
              <a:ext cx="10200" cy="15775"/>
            </a:xfrm>
            <a:custGeom>
              <a:rect b="b" l="l" r="r" t="t"/>
              <a:pathLst>
                <a:path extrusionOk="0" h="631" w="408">
                  <a:moveTo>
                    <a:pt x="48" y="0"/>
                  </a:moveTo>
                  <a:cubicBezTo>
                    <a:pt x="17" y="0"/>
                    <a:pt x="0" y="44"/>
                    <a:pt x="35" y="64"/>
                  </a:cubicBezTo>
                  <a:cubicBezTo>
                    <a:pt x="117" y="130"/>
                    <a:pt x="184" y="213"/>
                    <a:pt x="225" y="313"/>
                  </a:cubicBezTo>
                  <a:cubicBezTo>
                    <a:pt x="267" y="412"/>
                    <a:pt x="275" y="512"/>
                    <a:pt x="300" y="611"/>
                  </a:cubicBezTo>
                  <a:cubicBezTo>
                    <a:pt x="304" y="625"/>
                    <a:pt x="314" y="631"/>
                    <a:pt x="323" y="631"/>
                  </a:cubicBezTo>
                  <a:cubicBezTo>
                    <a:pt x="330" y="631"/>
                    <a:pt x="337" y="627"/>
                    <a:pt x="341" y="619"/>
                  </a:cubicBezTo>
                  <a:cubicBezTo>
                    <a:pt x="407" y="512"/>
                    <a:pt x="374" y="362"/>
                    <a:pt x="325" y="263"/>
                  </a:cubicBezTo>
                  <a:cubicBezTo>
                    <a:pt x="267" y="147"/>
                    <a:pt x="184" y="56"/>
                    <a:pt x="68" y="6"/>
                  </a:cubicBezTo>
                  <a:cubicBezTo>
                    <a:pt x="61" y="2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5704250" y="1636350"/>
              <a:ext cx="4175" cy="13175"/>
            </a:xfrm>
            <a:custGeom>
              <a:rect b="b" l="l" r="r" t="t"/>
              <a:pathLst>
                <a:path extrusionOk="0" h="527" w="167">
                  <a:moveTo>
                    <a:pt x="48" y="1"/>
                  </a:moveTo>
                  <a:cubicBezTo>
                    <a:pt x="43" y="1"/>
                    <a:pt x="38" y="2"/>
                    <a:pt x="34" y="3"/>
                  </a:cubicBezTo>
                  <a:cubicBezTo>
                    <a:pt x="9" y="11"/>
                    <a:pt x="1" y="36"/>
                    <a:pt x="1" y="61"/>
                  </a:cubicBezTo>
                  <a:cubicBezTo>
                    <a:pt x="17" y="136"/>
                    <a:pt x="26" y="210"/>
                    <a:pt x="34" y="285"/>
                  </a:cubicBezTo>
                  <a:cubicBezTo>
                    <a:pt x="42" y="318"/>
                    <a:pt x="51" y="359"/>
                    <a:pt x="59" y="393"/>
                  </a:cubicBezTo>
                  <a:cubicBezTo>
                    <a:pt x="67" y="434"/>
                    <a:pt x="67" y="475"/>
                    <a:pt x="92" y="509"/>
                  </a:cubicBezTo>
                  <a:cubicBezTo>
                    <a:pt x="100" y="520"/>
                    <a:pt x="114" y="526"/>
                    <a:pt x="128" y="526"/>
                  </a:cubicBezTo>
                  <a:cubicBezTo>
                    <a:pt x="144" y="526"/>
                    <a:pt x="158" y="518"/>
                    <a:pt x="158" y="500"/>
                  </a:cubicBezTo>
                  <a:cubicBezTo>
                    <a:pt x="167" y="459"/>
                    <a:pt x="158" y="426"/>
                    <a:pt x="158" y="384"/>
                  </a:cubicBezTo>
                  <a:cubicBezTo>
                    <a:pt x="150" y="343"/>
                    <a:pt x="142" y="301"/>
                    <a:pt x="142" y="260"/>
                  </a:cubicBezTo>
                  <a:cubicBezTo>
                    <a:pt x="125" y="185"/>
                    <a:pt x="109" y="111"/>
                    <a:pt x="92" y="36"/>
                  </a:cubicBezTo>
                  <a:cubicBezTo>
                    <a:pt x="92" y="16"/>
                    <a:pt x="70" y="1"/>
                    <a:pt x="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5710050" y="1648625"/>
              <a:ext cx="3350" cy="5600"/>
            </a:xfrm>
            <a:custGeom>
              <a:rect b="b" l="l" r="r" t="t"/>
              <a:pathLst>
                <a:path extrusionOk="0" h="224" w="134">
                  <a:moveTo>
                    <a:pt x="100" y="1"/>
                  </a:moveTo>
                  <a:cubicBezTo>
                    <a:pt x="88" y="1"/>
                    <a:pt x="75" y="9"/>
                    <a:pt x="75" y="26"/>
                  </a:cubicBezTo>
                  <a:cubicBezTo>
                    <a:pt x="67" y="26"/>
                    <a:pt x="67" y="34"/>
                    <a:pt x="67" y="42"/>
                  </a:cubicBezTo>
                  <a:cubicBezTo>
                    <a:pt x="67" y="42"/>
                    <a:pt x="67" y="51"/>
                    <a:pt x="67" y="51"/>
                  </a:cubicBezTo>
                  <a:cubicBezTo>
                    <a:pt x="67" y="51"/>
                    <a:pt x="59" y="51"/>
                    <a:pt x="59" y="59"/>
                  </a:cubicBezTo>
                  <a:cubicBezTo>
                    <a:pt x="59" y="67"/>
                    <a:pt x="51" y="76"/>
                    <a:pt x="51" y="76"/>
                  </a:cubicBezTo>
                  <a:lnTo>
                    <a:pt x="51" y="84"/>
                  </a:lnTo>
                  <a:cubicBezTo>
                    <a:pt x="42" y="100"/>
                    <a:pt x="34" y="109"/>
                    <a:pt x="34" y="125"/>
                  </a:cubicBezTo>
                  <a:cubicBezTo>
                    <a:pt x="26" y="125"/>
                    <a:pt x="26" y="134"/>
                    <a:pt x="17" y="142"/>
                  </a:cubicBezTo>
                  <a:cubicBezTo>
                    <a:pt x="17" y="142"/>
                    <a:pt x="17" y="142"/>
                    <a:pt x="17" y="150"/>
                  </a:cubicBezTo>
                  <a:cubicBezTo>
                    <a:pt x="17" y="145"/>
                    <a:pt x="17" y="143"/>
                    <a:pt x="17" y="143"/>
                  </a:cubicBezTo>
                  <a:cubicBezTo>
                    <a:pt x="16" y="143"/>
                    <a:pt x="15" y="150"/>
                    <a:pt x="9" y="150"/>
                  </a:cubicBezTo>
                  <a:cubicBezTo>
                    <a:pt x="9" y="158"/>
                    <a:pt x="1" y="167"/>
                    <a:pt x="1" y="183"/>
                  </a:cubicBezTo>
                  <a:cubicBezTo>
                    <a:pt x="1" y="192"/>
                    <a:pt x="9" y="208"/>
                    <a:pt x="9" y="208"/>
                  </a:cubicBezTo>
                  <a:cubicBezTo>
                    <a:pt x="18" y="217"/>
                    <a:pt x="32" y="224"/>
                    <a:pt x="46" y="224"/>
                  </a:cubicBezTo>
                  <a:cubicBezTo>
                    <a:pt x="57" y="224"/>
                    <a:pt x="68" y="219"/>
                    <a:pt x="75" y="208"/>
                  </a:cubicBezTo>
                  <a:cubicBezTo>
                    <a:pt x="100" y="183"/>
                    <a:pt x="117" y="158"/>
                    <a:pt x="125" y="117"/>
                  </a:cubicBezTo>
                  <a:cubicBezTo>
                    <a:pt x="133" y="102"/>
                    <a:pt x="133" y="87"/>
                    <a:pt x="133" y="71"/>
                  </a:cubicBezTo>
                  <a:lnTo>
                    <a:pt x="133" y="71"/>
                  </a:lnTo>
                  <a:cubicBezTo>
                    <a:pt x="133" y="73"/>
                    <a:pt x="133" y="74"/>
                    <a:pt x="133" y="76"/>
                  </a:cubicBezTo>
                  <a:lnTo>
                    <a:pt x="133" y="67"/>
                  </a:lnTo>
                  <a:cubicBezTo>
                    <a:pt x="133" y="69"/>
                    <a:pt x="133" y="70"/>
                    <a:pt x="133" y="71"/>
                  </a:cubicBezTo>
                  <a:cubicBezTo>
                    <a:pt x="133" y="56"/>
                    <a:pt x="133" y="41"/>
                    <a:pt x="125" y="26"/>
                  </a:cubicBezTo>
                  <a:cubicBezTo>
                    <a:pt x="125" y="9"/>
                    <a:pt x="113" y="1"/>
                    <a:pt x="1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5547875" y="1636325"/>
              <a:ext cx="4375" cy="11250"/>
            </a:xfrm>
            <a:custGeom>
              <a:rect b="b" l="l" r="r" t="t"/>
              <a:pathLst>
                <a:path extrusionOk="0" h="450" w="175">
                  <a:moveTo>
                    <a:pt x="93" y="0"/>
                  </a:moveTo>
                  <a:cubicBezTo>
                    <a:pt x="67" y="0"/>
                    <a:pt x="42" y="18"/>
                    <a:pt x="42" y="46"/>
                  </a:cubicBezTo>
                  <a:cubicBezTo>
                    <a:pt x="42" y="104"/>
                    <a:pt x="42" y="162"/>
                    <a:pt x="42" y="228"/>
                  </a:cubicBezTo>
                  <a:cubicBezTo>
                    <a:pt x="42" y="228"/>
                    <a:pt x="42" y="236"/>
                    <a:pt x="42" y="244"/>
                  </a:cubicBezTo>
                  <a:cubicBezTo>
                    <a:pt x="42" y="244"/>
                    <a:pt x="33" y="253"/>
                    <a:pt x="33" y="261"/>
                  </a:cubicBezTo>
                  <a:cubicBezTo>
                    <a:pt x="33" y="269"/>
                    <a:pt x="33" y="286"/>
                    <a:pt x="33" y="294"/>
                  </a:cubicBezTo>
                  <a:cubicBezTo>
                    <a:pt x="25" y="302"/>
                    <a:pt x="25" y="311"/>
                    <a:pt x="25" y="319"/>
                  </a:cubicBezTo>
                  <a:cubicBezTo>
                    <a:pt x="25" y="319"/>
                    <a:pt x="20" y="333"/>
                    <a:pt x="18" y="333"/>
                  </a:cubicBezTo>
                  <a:cubicBezTo>
                    <a:pt x="17" y="333"/>
                    <a:pt x="17" y="331"/>
                    <a:pt x="17" y="327"/>
                  </a:cubicBezTo>
                  <a:cubicBezTo>
                    <a:pt x="9" y="344"/>
                    <a:pt x="9" y="360"/>
                    <a:pt x="0" y="377"/>
                  </a:cubicBezTo>
                  <a:cubicBezTo>
                    <a:pt x="0" y="394"/>
                    <a:pt x="0" y="418"/>
                    <a:pt x="17" y="435"/>
                  </a:cubicBezTo>
                  <a:cubicBezTo>
                    <a:pt x="25" y="435"/>
                    <a:pt x="25" y="443"/>
                    <a:pt x="33" y="443"/>
                  </a:cubicBezTo>
                  <a:cubicBezTo>
                    <a:pt x="42" y="447"/>
                    <a:pt x="52" y="449"/>
                    <a:pt x="62" y="449"/>
                  </a:cubicBezTo>
                  <a:cubicBezTo>
                    <a:pt x="73" y="449"/>
                    <a:pt x="83" y="447"/>
                    <a:pt x="91" y="443"/>
                  </a:cubicBezTo>
                  <a:cubicBezTo>
                    <a:pt x="108" y="427"/>
                    <a:pt x="125" y="418"/>
                    <a:pt x="133" y="394"/>
                  </a:cubicBezTo>
                  <a:cubicBezTo>
                    <a:pt x="141" y="377"/>
                    <a:pt x="149" y="360"/>
                    <a:pt x="158" y="344"/>
                  </a:cubicBezTo>
                  <a:cubicBezTo>
                    <a:pt x="166" y="311"/>
                    <a:pt x="174" y="269"/>
                    <a:pt x="174" y="236"/>
                  </a:cubicBezTo>
                  <a:cubicBezTo>
                    <a:pt x="174" y="170"/>
                    <a:pt x="158" y="104"/>
                    <a:pt x="141" y="37"/>
                  </a:cubicBezTo>
                  <a:cubicBezTo>
                    <a:pt x="134" y="12"/>
                    <a:pt x="113" y="0"/>
                    <a:pt x="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5553450" y="1640725"/>
              <a:ext cx="1700" cy="4300"/>
            </a:xfrm>
            <a:custGeom>
              <a:rect b="b" l="l" r="r" t="t"/>
              <a:pathLst>
                <a:path extrusionOk="0" h="172" w="68">
                  <a:moveTo>
                    <a:pt x="41" y="0"/>
                  </a:moveTo>
                  <a:cubicBezTo>
                    <a:pt x="39" y="0"/>
                    <a:pt x="36" y="1"/>
                    <a:pt x="34" y="2"/>
                  </a:cubicBezTo>
                  <a:cubicBezTo>
                    <a:pt x="9" y="2"/>
                    <a:pt x="1" y="10"/>
                    <a:pt x="1" y="35"/>
                  </a:cubicBezTo>
                  <a:lnTo>
                    <a:pt x="1" y="60"/>
                  </a:lnTo>
                  <a:cubicBezTo>
                    <a:pt x="1" y="77"/>
                    <a:pt x="1" y="85"/>
                    <a:pt x="1" y="93"/>
                  </a:cubicBezTo>
                  <a:cubicBezTo>
                    <a:pt x="1" y="102"/>
                    <a:pt x="1" y="110"/>
                    <a:pt x="1" y="126"/>
                  </a:cubicBezTo>
                  <a:cubicBezTo>
                    <a:pt x="1" y="135"/>
                    <a:pt x="1" y="143"/>
                    <a:pt x="9" y="151"/>
                  </a:cubicBezTo>
                  <a:lnTo>
                    <a:pt x="18" y="160"/>
                  </a:lnTo>
                  <a:cubicBezTo>
                    <a:pt x="22" y="168"/>
                    <a:pt x="28" y="172"/>
                    <a:pt x="34" y="172"/>
                  </a:cubicBezTo>
                  <a:cubicBezTo>
                    <a:pt x="40" y="172"/>
                    <a:pt x="47" y="168"/>
                    <a:pt x="51" y="160"/>
                  </a:cubicBezTo>
                  <a:lnTo>
                    <a:pt x="59" y="151"/>
                  </a:lnTo>
                  <a:cubicBezTo>
                    <a:pt x="59" y="143"/>
                    <a:pt x="59" y="135"/>
                    <a:pt x="59" y="126"/>
                  </a:cubicBezTo>
                  <a:cubicBezTo>
                    <a:pt x="67" y="118"/>
                    <a:pt x="67" y="102"/>
                    <a:pt x="67" y="93"/>
                  </a:cubicBezTo>
                  <a:cubicBezTo>
                    <a:pt x="67" y="85"/>
                    <a:pt x="67" y="77"/>
                    <a:pt x="67" y="60"/>
                  </a:cubicBezTo>
                  <a:lnTo>
                    <a:pt x="67" y="35"/>
                  </a:lnTo>
                  <a:cubicBezTo>
                    <a:pt x="67" y="21"/>
                    <a:pt x="55" y="0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5657650" y="1780075"/>
              <a:ext cx="8300" cy="24950"/>
            </a:xfrm>
            <a:custGeom>
              <a:rect b="b" l="l" r="r" t="t"/>
              <a:pathLst>
                <a:path extrusionOk="0" h="998" w="332">
                  <a:moveTo>
                    <a:pt x="221" y="1"/>
                  </a:moveTo>
                  <a:cubicBezTo>
                    <a:pt x="208" y="1"/>
                    <a:pt x="196" y="7"/>
                    <a:pt x="191" y="21"/>
                  </a:cubicBezTo>
                  <a:cubicBezTo>
                    <a:pt x="166" y="54"/>
                    <a:pt x="166" y="95"/>
                    <a:pt x="158" y="137"/>
                  </a:cubicBezTo>
                  <a:cubicBezTo>
                    <a:pt x="150" y="178"/>
                    <a:pt x="150" y="220"/>
                    <a:pt x="150" y="269"/>
                  </a:cubicBezTo>
                  <a:cubicBezTo>
                    <a:pt x="150" y="352"/>
                    <a:pt x="150" y="435"/>
                    <a:pt x="141" y="518"/>
                  </a:cubicBezTo>
                  <a:cubicBezTo>
                    <a:pt x="141" y="634"/>
                    <a:pt x="150" y="800"/>
                    <a:pt x="50" y="882"/>
                  </a:cubicBezTo>
                  <a:cubicBezTo>
                    <a:pt x="1" y="925"/>
                    <a:pt x="48" y="997"/>
                    <a:pt x="104" y="997"/>
                  </a:cubicBezTo>
                  <a:cubicBezTo>
                    <a:pt x="113" y="997"/>
                    <a:pt x="123" y="995"/>
                    <a:pt x="133" y="990"/>
                  </a:cubicBezTo>
                  <a:cubicBezTo>
                    <a:pt x="274" y="899"/>
                    <a:pt x="299" y="725"/>
                    <a:pt x="315" y="568"/>
                  </a:cubicBezTo>
                  <a:cubicBezTo>
                    <a:pt x="324" y="477"/>
                    <a:pt x="332" y="377"/>
                    <a:pt x="324" y="286"/>
                  </a:cubicBezTo>
                  <a:cubicBezTo>
                    <a:pt x="324" y="236"/>
                    <a:pt x="315" y="187"/>
                    <a:pt x="307" y="137"/>
                  </a:cubicBezTo>
                  <a:cubicBezTo>
                    <a:pt x="299" y="95"/>
                    <a:pt x="282" y="46"/>
                    <a:pt x="249" y="13"/>
                  </a:cubicBezTo>
                  <a:cubicBezTo>
                    <a:pt x="242" y="5"/>
                    <a:pt x="231" y="1"/>
                    <a:pt x="2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5667850" y="1770275"/>
              <a:ext cx="7025" cy="21000"/>
            </a:xfrm>
            <a:custGeom>
              <a:rect b="b" l="l" r="r" t="t"/>
              <a:pathLst>
                <a:path extrusionOk="0" h="840" w="281">
                  <a:moveTo>
                    <a:pt x="212" y="0"/>
                  </a:moveTo>
                  <a:cubicBezTo>
                    <a:pt x="197" y="0"/>
                    <a:pt x="182" y="9"/>
                    <a:pt x="173" y="23"/>
                  </a:cubicBezTo>
                  <a:cubicBezTo>
                    <a:pt x="164" y="57"/>
                    <a:pt x="164" y="90"/>
                    <a:pt x="156" y="115"/>
                  </a:cubicBezTo>
                  <a:cubicBezTo>
                    <a:pt x="156" y="148"/>
                    <a:pt x="148" y="173"/>
                    <a:pt x="148" y="206"/>
                  </a:cubicBezTo>
                  <a:cubicBezTo>
                    <a:pt x="148" y="272"/>
                    <a:pt x="139" y="330"/>
                    <a:pt x="131" y="396"/>
                  </a:cubicBezTo>
                  <a:cubicBezTo>
                    <a:pt x="106" y="521"/>
                    <a:pt x="73" y="645"/>
                    <a:pt x="23" y="753"/>
                  </a:cubicBezTo>
                  <a:cubicBezTo>
                    <a:pt x="1" y="798"/>
                    <a:pt x="37" y="840"/>
                    <a:pt x="72" y="840"/>
                  </a:cubicBezTo>
                  <a:cubicBezTo>
                    <a:pt x="88" y="840"/>
                    <a:pt x="104" y="831"/>
                    <a:pt x="115" y="811"/>
                  </a:cubicBezTo>
                  <a:cubicBezTo>
                    <a:pt x="189" y="686"/>
                    <a:pt x="231" y="562"/>
                    <a:pt x="264" y="421"/>
                  </a:cubicBezTo>
                  <a:cubicBezTo>
                    <a:pt x="272" y="355"/>
                    <a:pt x="280" y="289"/>
                    <a:pt x="280" y="222"/>
                  </a:cubicBezTo>
                  <a:cubicBezTo>
                    <a:pt x="280" y="156"/>
                    <a:pt x="272" y="73"/>
                    <a:pt x="239" y="15"/>
                  </a:cubicBezTo>
                  <a:cubicBezTo>
                    <a:pt x="232" y="5"/>
                    <a:pt x="222" y="0"/>
                    <a:pt x="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5677325" y="1771625"/>
              <a:ext cx="5425" cy="13075"/>
            </a:xfrm>
            <a:custGeom>
              <a:rect b="b" l="l" r="r" t="t"/>
              <a:pathLst>
                <a:path extrusionOk="0" h="523" w="217">
                  <a:moveTo>
                    <a:pt x="161" y="1"/>
                  </a:moveTo>
                  <a:cubicBezTo>
                    <a:pt x="151" y="1"/>
                    <a:pt x="140" y="6"/>
                    <a:pt x="133" y="19"/>
                  </a:cubicBezTo>
                  <a:cubicBezTo>
                    <a:pt x="125" y="36"/>
                    <a:pt x="117" y="52"/>
                    <a:pt x="108" y="77"/>
                  </a:cubicBezTo>
                  <a:cubicBezTo>
                    <a:pt x="108" y="94"/>
                    <a:pt x="100" y="110"/>
                    <a:pt x="100" y="127"/>
                  </a:cubicBezTo>
                  <a:cubicBezTo>
                    <a:pt x="92" y="168"/>
                    <a:pt x="84" y="201"/>
                    <a:pt x="75" y="235"/>
                  </a:cubicBezTo>
                  <a:cubicBezTo>
                    <a:pt x="59" y="309"/>
                    <a:pt x="42" y="384"/>
                    <a:pt x="17" y="458"/>
                  </a:cubicBezTo>
                  <a:cubicBezTo>
                    <a:pt x="0" y="492"/>
                    <a:pt x="37" y="522"/>
                    <a:pt x="73" y="522"/>
                  </a:cubicBezTo>
                  <a:cubicBezTo>
                    <a:pt x="90" y="522"/>
                    <a:pt x="106" y="516"/>
                    <a:pt x="117" y="500"/>
                  </a:cubicBezTo>
                  <a:cubicBezTo>
                    <a:pt x="150" y="425"/>
                    <a:pt x="175" y="351"/>
                    <a:pt x="191" y="268"/>
                  </a:cubicBezTo>
                  <a:cubicBezTo>
                    <a:pt x="208" y="226"/>
                    <a:pt x="208" y="193"/>
                    <a:pt x="216" y="152"/>
                  </a:cubicBezTo>
                  <a:cubicBezTo>
                    <a:pt x="216" y="127"/>
                    <a:pt x="216" y="110"/>
                    <a:pt x="216" y="94"/>
                  </a:cubicBezTo>
                  <a:cubicBezTo>
                    <a:pt x="216" y="69"/>
                    <a:pt x="208" y="52"/>
                    <a:pt x="200" y="27"/>
                  </a:cubicBezTo>
                  <a:cubicBezTo>
                    <a:pt x="195" y="12"/>
                    <a:pt x="178" y="1"/>
                    <a:pt x="1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5684775" y="1760800"/>
              <a:ext cx="5225" cy="13225"/>
            </a:xfrm>
            <a:custGeom>
              <a:rect b="b" l="l" r="r" t="t"/>
              <a:pathLst>
                <a:path extrusionOk="0" h="529" w="209">
                  <a:moveTo>
                    <a:pt x="155" y="0"/>
                  </a:moveTo>
                  <a:cubicBezTo>
                    <a:pt x="139" y="0"/>
                    <a:pt x="124" y="7"/>
                    <a:pt x="117" y="21"/>
                  </a:cubicBezTo>
                  <a:cubicBezTo>
                    <a:pt x="109" y="46"/>
                    <a:pt x="109" y="63"/>
                    <a:pt x="100" y="79"/>
                  </a:cubicBezTo>
                  <a:cubicBezTo>
                    <a:pt x="100" y="96"/>
                    <a:pt x="100" y="121"/>
                    <a:pt x="92" y="137"/>
                  </a:cubicBezTo>
                  <a:cubicBezTo>
                    <a:pt x="84" y="179"/>
                    <a:pt x="76" y="212"/>
                    <a:pt x="76" y="253"/>
                  </a:cubicBezTo>
                  <a:cubicBezTo>
                    <a:pt x="59" y="328"/>
                    <a:pt x="34" y="402"/>
                    <a:pt x="9" y="477"/>
                  </a:cubicBezTo>
                  <a:cubicBezTo>
                    <a:pt x="1" y="494"/>
                    <a:pt x="26" y="527"/>
                    <a:pt x="42" y="527"/>
                  </a:cubicBezTo>
                  <a:cubicBezTo>
                    <a:pt x="48" y="528"/>
                    <a:pt x="54" y="529"/>
                    <a:pt x="59" y="529"/>
                  </a:cubicBezTo>
                  <a:cubicBezTo>
                    <a:pt x="81" y="529"/>
                    <a:pt x="94" y="515"/>
                    <a:pt x="100" y="502"/>
                  </a:cubicBezTo>
                  <a:cubicBezTo>
                    <a:pt x="134" y="427"/>
                    <a:pt x="158" y="353"/>
                    <a:pt x="175" y="278"/>
                  </a:cubicBezTo>
                  <a:cubicBezTo>
                    <a:pt x="183" y="237"/>
                    <a:pt x="192" y="195"/>
                    <a:pt x="200" y="154"/>
                  </a:cubicBezTo>
                  <a:cubicBezTo>
                    <a:pt x="200" y="112"/>
                    <a:pt x="208" y="71"/>
                    <a:pt x="200" y="30"/>
                  </a:cubicBezTo>
                  <a:cubicBezTo>
                    <a:pt x="195" y="11"/>
                    <a:pt x="175" y="0"/>
                    <a:pt x="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5696350" y="1742500"/>
              <a:ext cx="6475" cy="19600"/>
            </a:xfrm>
            <a:custGeom>
              <a:rect b="b" l="l" r="r" t="t"/>
              <a:pathLst>
                <a:path extrusionOk="0" h="784" w="259">
                  <a:moveTo>
                    <a:pt x="59" y="0"/>
                  </a:moveTo>
                  <a:cubicBezTo>
                    <a:pt x="27" y="0"/>
                    <a:pt x="0" y="37"/>
                    <a:pt x="19" y="74"/>
                  </a:cubicBezTo>
                  <a:cubicBezTo>
                    <a:pt x="60" y="173"/>
                    <a:pt x="110" y="273"/>
                    <a:pt x="118" y="389"/>
                  </a:cubicBezTo>
                  <a:cubicBezTo>
                    <a:pt x="135" y="496"/>
                    <a:pt x="126" y="621"/>
                    <a:pt x="85" y="720"/>
                  </a:cubicBezTo>
                  <a:cubicBezTo>
                    <a:pt x="68" y="754"/>
                    <a:pt x="93" y="784"/>
                    <a:pt x="122" y="784"/>
                  </a:cubicBezTo>
                  <a:cubicBezTo>
                    <a:pt x="135" y="784"/>
                    <a:pt x="149" y="777"/>
                    <a:pt x="159" y="762"/>
                  </a:cubicBezTo>
                  <a:cubicBezTo>
                    <a:pt x="226" y="646"/>
                    <a:pt x="259" y="513"/>
                    <a:pt x="251" y="380"/>
                  </a:cubicBezTo>
                  <a:cubicBezTo>
                    <a:pt x="242" y="248"/>
                    <a:pt x="201" y="99"/>
                    <a:pt x="93" y="16"/>
                  </a:cubicBezTo>
                  <a:cubicBezTo>
                    <a:pt x="82" y="5"/>
                    <a:pt x="70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5704050" y="1735125"/>
              <a:ext cx="3350" cy="11725"/>
            </a:xfrm>
            <a:custGeom>
              <a:rect b="b" l="l" r="r" t="t"/>
              <a:pathLst>
                <a:path extrusionOk="0" h="469" w="134">
                  <a:moveTo>
                    <a:pt x="45" y="0"/>
                  </a:moveTo>
                  <a:cubicBezTo>
                    <a:pt x="30" y="0"/>
                    <a:pt x="14" y="13"/>
                    <a:pt x="9" y="29"/>
                  </a:cubicBezTo>
                  <a:cubicBezTo>
                    <a:pt x="1" y="153"/>
                    <a:pt x="17" y="278"/>
                    <a:pt x="17" y="410"/>
                  </a:cubicBezTo>
                  <a:cubicBezTo>
                    <a:pt x="17" y="443"/>
                    <a:pt x="42" y="468"/>
                    <a:pt x="75" y="468"/>
                  </a:cubicBezTo>
                  <a:cubicBezTo>
                    <a:pt x="108" y="468"/>
                    <a:pt x="133" y="443"/>
                    <a:pt x="133" y="410"/>
                  </a:cubicBezTo>
                  <a:cubicBezTo>
                    <a:pt x="133" y="278"/>
                    <a:pt x="125" y="137"/>
                    <a:pt x="67" y="13"/>
                  </a:cubicBezTo>
                  <a:cubicBezTo>
                    <a:pt x="61" y="4"/>
                    <a:pt x="53" y="0"/>
                    <a:pt x="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5707775" y="1722400"/>
              <a:ext cx="3550" cy="12625"/>
            </a:xfrm>
            <a:custGeom>
              <a:rect b="b" l="l" r="r" t="t"/>
              <a:pathLst>
                <a:path extrusionOk="0" h="505" w="142">
                  <a:moveTo>
                    <a:pt x="52" y="0"/>
                  </a:moveTo>
                  <a:cubicBezTo>
                    <a:pt x="26" y="0"/>
                    <a:pt x="1" y="17"/>
                    <a:pt x="1" y="49"/>
                  </a:cubicBezTo>
                  <a:cubicBezTo>
                    <a:pt x="1" y="116"/>
                    <a:pt x="9" y="182"/>
                    <a:pt x="9" y="248"/>
                  </a:cubicBezTo>
                  <a:cubicBezTo>
                    <a:pt x="17" y="314"/>
                    <a:pt x="17" y="372"/>
                    <a:pt x="17" y="447"/>
                  </a:cubicBezTo>
                  <a:cubicBezTo>
                    <a:pt x="17" y="472"/>
                    <a:pt x="42" y="505"/>
                    <a:pt x="75" y="505"/>
                  </a:cubicBezTo>
                  <a:cubicBezTo>
                    <a:pt x="108" y="505"/>
                    <a:pt x="133" y="472"/>
                    <a:pt x="133" y="447"/>
                  </a:cubicBezTo>
                  <a:cubicBezTo>
                    <a:pt x="142" y="381"/>
                    <a:pt x="142" y="306"/>
                    <a:pt x="142" y="240"/>
                  </a:cubicBezTo>
                  <a:cubicBezTo>
                    <a:pt x="133" y="174"/>
                    <a:pt x="125" y="99"/>
                    <a:pt x="100" y="33"/>
                  </a:cubicBezTo>
                  <a:cubicBezTo>
                    <a:pt x="93" y="11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5712750" y="1719800"/>
              <a:ext cx="2725" cy="6550"/>
            </a:xfrm>
            <a:custGeom>
              <a:rect b="b" l="l" r="r" t="t"/>
              <a:pathLst>
                <a:path extrusionOk="0" h="262" w="109">
                  <a:moveTo>
                    <a:pt x="66" y="0"/>
                  </a:moveTo>
                  <a:cubicBezTo>
                    <a:pt x="56" y="0"/>
                    <a:pt x="46" y="4"/>
                    <a:pt x="42" y="12"/>
                  </a:cubicBezTo>
                  <a:cubicBezTo>
                    <a:pt x="42" y="21"/>
                    <a:pt x="34" y="29"/>
                    <a:pt x="34" y="37"/>
                  </a:cubicBezTo>
                  <a:cubicBezTo>
                    <a:pt x="25" y="46"/>
                    <a:pt x="25" y="54"/>
                    <a:pt x="25" y="62"/>
                  </a:cubicBezTo>
                  <a:lnTo>
                    <a:pt x="17" y="104"/>
                  </a:lnTo>
                  <a:cubicBezTo>
                    <a:pt x="9" y="128"/>
                    <a:pt x="9" y="145"/>
                    <a:pt x="9" y="162"/>
                  </a:cubicBezTo>
                  <a:cubicBezTo>
                    <a:pt x="9" y="178"/>
                    <a:pt x="1" y="195"/>
                    <a:pt x="1" y="211"/>
                  </a:cubicBezTo>
                  <a:cubicBezTo>
                    <a:pt x="1" y="236"/>
                    <a:pt x="25" y="261"/>
                    <a:pt x="50" y="261"/>
                  </a:cubicBezTo>
                  <a:cubicBezTo>
                    <a:pt x="83" y="261"/>
                    <a:pt x="100" y="236"/>
                    <a:pt x="100" y="211"/>
                  </a:cubicBezTo>
                  <a:cubicBezTo>
                    <a:pt x="100" y="178"/>
                    <a:pt x="108" y="145"/>
                    <a:pt x="100" y="112"/>
                  </a:cubicBezTo>
                  <a:lnTo>
                    <a:pt x="100" y="70"/>
                  </a:lnTo>
                  <a:cubicBezTo>
                    <a:pt x="100" y="62"/>
                    <a:pt x="100" y="46"/>
                    <a:pt x="100" y="37"/>
                  </a:cubicBezTo>
                  <a:cubicBezTo>
                    <a:pt x="92" y="29"/>
                    <a:pt x="92" y="21"/>
                    <a:pt x="83" y="12"/>
                  </a:cubicBezTo>
                  <a:cubicBezTo>
                    <a:pt x="83" y="4"/>
                    <a:pt x="75" y="0"/>
                    <a:pt x="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5485725" y="1401125"/>
              <a:ext cx="312600" cy="530375"/>
            </a:xfrm>
            <a:custGeom>
              <a:rect b="b" l="l" r="r" t="t"/>
              <a:pathLst>
                <a:path extrusionOk="0" h="21215" w="12504">
                  <a:moveTo>
                    <a:pt x="199" y="10009"/>
                  </a:moveTo>
                  <a:cubicBezTo>
                    <a:pt x="233" y="10108"/>
                    <a:pt x="274" y="10208"/>
                    <a:pt x="315" y="10307"/>
                  </a:cubicBezTo>
                  <a:cubicBezTo>
                    <a:pt x="349" y="10373"/>
                    <a:pt x="382" y="10431"/>
                    <a:pt x="415" y="10498"/>
                  </a:cubicBezTo>
                  <a:cubicBezTo>
                    <a:pt x="473" y="10663"/>
                    <a:pt x="539" y="10846"/>
                    <a:pt x="663" y="10961"/>
                  </a:cubicBezTo>
                  <a:cubicBezTo>
                    <a:pt x="738" y="11029"/>
                    <a:pt x="833" y="11062"/>
                    <a:pt x="923" y="11062"/>
                  </a:cubicBezTo>
                  <a:cubicBezTo>
                    <a:pt x="933" y="11062"/>
                    <a:pt x="944" y="11062"/>
                    <a:pt x="953" y="11061"/>
                  </a:cubicBezTo>
                  <a:cubicBezTo>
                    <a:pt x="953" y="11069"/>
                    <a:pt x="953" y="11069"/>
                    <a:pt x="953" y="11077"/>
                  </a:cubicBezTo>
                  <a:cubicBezTo>
                    <a:pt x="904" y="11144"/>
                    <a:pt x="912" y="11260"/>
                    <a:pt x="912" y="11343"/>
                  </a:cubicBezTo>
                  <a:cubicBezTo>
                    <a:pt x="912" y="11425"/>
                    <a:pt x="929" y="11508"/>
                    <a:pt x="945" y="11583"/>
                  </a:cubicBezTo>
                  <a:cubicBezTo>
                    <a:pt x="829" y="11583"/>
                    <a:pt x="713" y="11550"/>
                    <a:pt x="614" y="11492"/>
                  </a:cubicBezTo>
                  <a:cubicBezTo>
                    <a:pt x="456" y="11401"/>
                    <a:pt x="373" y="11251"/>
                    <a:pt x="315" y="11094"/>
                  </a:cubicBezTo>
                  <a:cubicBezTo>
                    <a:pt x="257" y="10920"/>
                    <a:pt x="216" y="10738"/>
                    <a:pt x="191" y="10556"/>
                  </a:cubicBezTo>
                  <a:cubicBezTo>
                    <a:pt x="158" y="10382"/>
                    <a:pt x="150" y="10183"/>
                    <a:pt x="199" y="10009"/>
                  </a:cubicBezTo>
                  <a:close/>
                  <a:moveTo>
                    <a:pt x="4790" y="11807"/>
                  </a:moveTo>
                  <a:lnTo>
                    <a:pt x="4790" y="11807"/>
                  </a:lnTo>
                  <a:cubicBezTo>
                    <a:pt x="4781" y="11815"/>
                    <a:pt x="4773" y="11823"/>
                    <a:pt x="4756" y="11840"/>
                  </a:cubicBezTo>
                  <a:cubicBezTo>
                    <a:pt x="4756" y="11840"/>
                    <a:pt x="4748" y="11848"/>
                    <a:pt x="4740" y="11848"/>
                  </a:cubicBezTo>
                  <a:cubicBezTo>
                    <a:pt x="4715" y="11865"/>
                    <a:pt x="4698" y="11881"/>
                    <a:pt x="4682" y="11898"/>
                  </a:cubicBezTo>
                  <a:cubicBezTo>
                    <a:pt x="4674" y="11898"/>
                    <a:pt x="4665" y="11889"/>
                    <a:pt x="4657" y="11889"/>
                  </a:cubicBezTo>
                  <a:cubicBezTo>
                    <a:pt x="4707" y="11865"/>
                    <a:pt x="4748" y="11831"/>
                    <a:pt x="4790" y="11807"/>
                  </a:cubicBezTo>
                  <a:close/>
                  <a:moveTo>
                    <a:pt x="1517" y="11782"/>
                  </a:moveTo>
                  <a:cubicBezTo>
                    <a:pt x="1583" y="11807"/>
                    <a:pt x="1649" y="11831"/>
                    <a:pt x="1724" y="11848"/>
                  </a:cubicBezTo>
                  <a:cubicBezTo>
                    <a:pt x="1641" y="11931"/>
                    <a:pt x="1558" y="12022"/>
                    <a:pt x="1484" y="12105"/>
                  </a:cubicBezTo>
                  <a:cubicBezTo>
                    <a:pt x="1451" y="12138"/>
                    <a:pt x="1417" y="12179"/>
                    <a:pt x="1384" y="12213"/>
                  </a:cubicBezTo>
                  <a:cubicBezTo>
                    <a:pt x="1393" y="12163"/>
                    <a:pt x="1401" y="12105"/>
                    <a:pt x="1417" y="12055"/>
                  </a:cubicBezTo>
                  <a:cubicBezTo>
                    <a:pt x="1442" y="11964"/>
                    <a:pt x="1484" y="11873"/>
                    <a:pt x="1517" y="11782"/>
                  </a:cubicBezTo>
                  <a:close/>
                  <a:moveTo>
                    <a:pt x="4251" y="12146"/>
                  </a:moveTo>
                  <a:lnTo>
                    <a:pt x="4251" y="12146"/>
                  </a:lnTo>
                  <a:cubicBezTo>
                    <a:pt x="4243" y="12171"/>
                    <a:pt x="4235" y="12196"/>
                    <a:pt x="4218" y="12221"/>
                  </a:cubicBezTo>
                  <a:cubicBezTo>
                    <a:pt x="4212" y="12219"/>
                    <a:pt x="4205" y="12218"/>
                    <a:pt x="4198" y="12218"/>
                  </a:cubicBezTo>
                  <a:cubicBezTo>
                    <a:pt x="4177" y="12218"/>
                    <a:pt x="4154" y="12227"/>
                    <a:pt x="4135" y="12246"/>
                  </a:cubicBezTo>
                  <a:lnTo>
                    <a:pt x="4119" y="12262"/>
                  </a:lnTo>
                  <a:cubicBezTo>
                    <a:pt x="4108" y="12259"/>
                    <a:pt x="4098" y="12257"/>
                    <a:pt x="4088" y="12257"/>
                  </a:cubicBezTo>
                  <a:cubicBezTo>
                    <a:pt x="4079" y="12257"/>
                    <a:pt x="4070" y="12258"/>
                    <a:pt x="4061" y="12262"/>
                  </a:cubicBezTo>
                  <a:lnTo>
                    <a:pt x="4061" y="12262"/>
                  </a:lnTo>
                  <a:cubicBezTo>
                    <a:pt x="4075" y="12248"/>
                    <a:pt x="4088" y="12234"/>
                    <a:pt x="4102" y="12221"/>
                  </a:cubicBezTo>
                  <a:cubicBezTo>
                    <a:pt x="4152" y="12196"/>
                    <a:pt x="4201" y="12171"/>
                    <a:pt x="4251" y="12146"/>
                  </a:cubicBezTo>
                  <a:close/>
                  <a:moveTo>
                    <a:pt x="4003" y="12312"/>
                  </a:moveTo>
                  <a:lnTo>
                    <a:pt x="4003" y="12312"/>
                  </a:lnTo>
                  <a:cubicBezTo>
                    <a:pt x="3986" y="12345"/>
                    <a:pt x="3969" y="12387"/>
                    <a:pt x="3961" y="12420"/>
                  </a:cubicBezTo>
                  <a:cubicBezTo>
                    <a:pt x="3911" y="12503"/>
                    <a:pt x="3887" y="12585"/>
                    <a:pt x="3878" y="12685"/>
                  </a:cubicBezTo>
                  <a:lnTo>
                    <a:pt x="3878" y="12693"/>
                  </a:lnTo>
                  <a:lnTo>
                    <a:pt x="3862" y="12726"/>
                  </a:lnTo>
                  <a:cubicBezTo>
                    <a:pt x="3862" y="12751"/>
                    <a:pt x="3862" y="12768"/>
                    <a:pt x="3870" y="12793"/>
                  </a:cubicBezTo>
                  <a:cubicBezTo>
                    <a:pt x="3737" y="12851"/>
                    <a:pt x="3605" y="12909"/>
                    <a:pt x="3464" y="12958"/>
                  </a:cubicBezTo>
                  <a:cubicBezTo>
                    <a:pt x="3539" y="12842"/>
                    <a:pt x="3638" y="12735"/>
                    <a:pt x="3721" y="12627"/>
                  </a:cubicBezTo>
                  <a:cubicBezTo>
                    <a:pt x="3812" y="12519"/>
                    <a:pt x="3911" y="12420"/>
                    <a:pt x="4003" y="12312"/>
                  </a:cubicBezTo>
                  <a:close/>
                  <a:moveTo>
                    <a:pt x="5983" y="11251"/>
                  </a:moveTo>
                  <a:cubicBezTo>
                    <a:pt x="5941" y="11334"/>
                    <a:pt x="5900" y="11409"/>
                    <a:pt x="5850" y="11483"/>
                  </a:cubicBezTo>
                  <a:cubicBezTo>
                    <a:pt x="5726" y="11699"/>
                    <a:pt x="5577" y="11898"/>
                    <a:pt x="5403" y="12072"/>
                  </a:cubicBezTo>
                  <a:cubicBezTo>
                    <a:pt x="5038" y="12453"/>
                    <a:pt x="4599" y="12743"/>
                    <a:pt x="4143" y="12991"/>
                  </a:cubicBezTo>
                  <a:cubicBezTo>
                    <a:pt x="4003" y="13066"/>
                    <a:pt x="3870" y="13132"/>
                    <a:pt x="3721" y="13190"/>
                  </a:cubicBezTo>
                  <a:cubicBezTo>
                    <a:pt x="3655" y="13223"/>
                    <a:pt x="3580" y="13248"/>
                    <a:pt x="3514" y="13273"/>
                  </a:cubicBezTo>
                  <a:cubicBezTo>
                    <a:pt x="3447" y="13298"/>
                    <a:pt x="3389" y="13306"/>
                    <a:pt x="3331" y="13339"/>
                  </a:cubicBezTo>
                  <a:cubicBezTo>
                    <a:pt x="3348" y="13257"/>
                    <a:pt x="3365" y="13182"/>
                    <a:pt x="3398" y="13107"/>
                  </a:cubicBezTo>
                  <a:lnTo>
                    <a:pt x="3406" y="13107"/>
                  </a:lnTo>
                  <a:cubicBezTo>
                    <a:pt x="3853" y="12975"/>
                    <a:pt x="4268" y="12768"/>
                    <a:pt x="4657" y="12511"/>
                  </a:cubicBezTo>
                  <a:cubicBezTo>
                    <a:pt x="5030" y="12262"/>
                    <a:pt x="5403" y="11972"/>
                    <a:pt x="5701" y="11624"/>
                  </a:cubicBezTo>
                  <a:cubicBezTo>
                    <a:pt x="5784" y="11525"/>
                    <a:pt x="5858" y="11425"/>
                    <a:pt x="5933" y="11326"/>
                  </a:cubicBezTo>
                  <a:cubicBezTo>
                    <a:pt x="5950" y="11301"/>
                    <a:pt x="5966" y="11276"/>
                    <a:pt x="5983" y="11251"/>
                  </a:cubicBezTo>
                  <a:close/>
                  <a:moveTo>
                    <a:pt x="1857" y="11881"/>
                  </a:moveTo>
                  <a:cubicBezTo>
                    <a:pt x="1915" y="11898"/>
                    <a:pt x="1973" y="11906"/>
                    <a:pt x="2031" y="11923"/>
                  </a:cubicBezTo>
                  <a:cubicBezTo>
                    <a:pt x="2205" y="11972"/>
                    <a:pt x="2387" y="12022"/>
                    <a:pt x="2561" y="12063"/>
                  </a:cubicBezTo>
                  <a:cubicBezTo>
                    <a:pt x="2544" y="12088"/>
                    <a:pt x="2519" y="12105"/>
                    <a:pt x="2503" y="12130"/>
                  </a:cubicBezTo>
                  <a:cubicBezTo>
                    <a:pt x="2461" y="12171"/>
                    <a:pt x="2420" y="12221"/>
                    <a:pt x="2379" y="12271"/>
                  </a:cubicBezTo>
                  <a:cubicBezTo>
                    <a:pt x="2337" y="12320"/>
                    <a:pt x="2296" y="12370"/>
                    <a:pt x="2263" y="12420"/>
                  </a:cubicBezTo>
                  <a:cubicBezTo>
                    <a:pt x="2246" y="12445"/>
                    <a:pt x="2229" y="12478"/>
                    <a:pt x="2213" y="12503"/>
                  </a:cubicBezTo>
                  <a:cubicBezTo>
                    <a:pt x="2196" y="12527"/>
                    <a:pt x="2180" y="12552"/>
                    <a:pt x="2171" y="12577"/>
                  </a:cubicBezTo>
                  <a:cubicBezTo>
                    <a:pt x="2171" y="12583"/>
                    <a:pt x="2171" y="12589"/>
                    <a:pt x="2174" y="12589"/>
                  </a:cubicBezTo>
                  <a:cubicBezTo>
                    <a:pt x="2176" y="12589"/>
                    <a:pt x="2177" y="12588"/>
                    <a:pt x="2180" y="12585"/>
                  </a:cubicBezTo>
                  <a:cubicBezTo>
                    <a:pt x="2205" y="12569"/>
                    <a:pt x="2221" y="12544"/>
                    <a:pt x="2238" y="12527"/>
                  </a:cubicBezTo>
                  <a:cubicBezTo>
                    <a:pt x="2263" y="12503"/>
                    <a:pt x="2279" y="12486"/>
                    <a:pt x="2304" y="12461"/>
                  </a:cubicBezTo>
                  <a:cubicBezTo>
                    <a:pt x="2345" y="12420"/>
                    <a:pt x="2387" y="12362"/>
                    <a:pt x="2428" y="12320"/>
                  </a:cubicBezTo>
                  <a:cubicBezTo>
                    <a:pt x="2470" y="12271"/>
                    <a:pt x="2511" y="12229"/>
                    <a:pt x="2553" y="12179"/>
                  </a:cubicBezTo>
                  <a:cubicBezTo>
                    <a:pt x="2577" y="12146"/>
                    <a:pt x="2611" y="12121"/>
                    <a:pt x="2635" y="12088"/>
                  </a:cubicBezTo>
                  <a:cubicBezTo>
                    <a:pt x="2660" y="12097"/>
                    <a:pt x="2685" y="12105"/>
                    <a:pt x="2710" y="12105"/>
                  </a:cubicBezTo>
                  <a:cubicBezTo>
                    <a:pt x="3016" y="12188"/>
                    <a:pt x="3339" y="12301"/>
                    <a:pt x="3660" y="12301"/>
                  </a:cubicBezTo>
                  <a:cubicBezTo>
                    <a:pt x="3722" y="12301"/>
                    <a:pt x="3783" y="12297"/>
                    <a:pt x="3845" y="12287"/>
                  </a:cubicBezTo>
                  <a:lnTo>
                    <a:pt x="3845" y="12287"/>
                  </a:lnTo>
                  <a:cubicBezTo>
                    <a:pt x="3696" y="12453"/>
                    <a:pt x="3563" y="12635"/>
                    <a:pt x="3439" y="12826"/>
                  </a:cubicBezTo>
                  <a:cubicBezTo>
                    <a:pt x="3282" y="13066"/>
                    <a:pt x="3224" y="13339"/>
                    <a:pt x="3191" y="13621"/>
                  </a:cubicBezTo>
                  <a:cubicBezTo>
                    <a:pt x="3149" y="13911"/>
                    <a:pt x="3124" y="14193"/>
                    <a:pt x="3041" y="14475"/>
                  </a:cubicBezTo>
                  <a:cubicBezTo>
                    <a:pt x="2959" y="14765"/>
                    <a:pt x="2809" y="15021"/>
                    <a:pt x="2586" y="15229"/>
                  </a:cubicBezTo>
                  <a:cubicBezTo>
                    <a:pt x="2379" y="15419"/>
                    <a:pt x="2138" y="15593"/>
                    <a:pt x="1848" y="15601"/>
                  </a:cubicBezTo>
                  <a:lnTo>
                    <a:pt x="1807" y="15601"/>
                  </a:lnTo>
                  <a:lnTo>
                    <a:pt x="1807" y="15593"/>
                  </a:lnTo>
                  <a:cubicBezTo>
                    <a:pt x="1790" y="15278"/>
                    <a:pt x="1765" y="14955"/>
                    <a:pt x="1765" y="14632"/>
                  </a:cubicBezTo>
                  <a:cubicBezTo>
                    <a:pt x="1765" y="14615"/>
                    <a:pt x="1753" y="14607"/>
                    <a:pt x="1741" y="14607"/>
                  </a:cubicBezTo>
                  <a:cubicBezTo>
                    <a:pt x="1728" y="14607"/>
                    <a:pt x="1716" y="14615"/>
                    <a:pt x="1716" y="14632"/>
                  </a:cubicBezTo>
                  <a:cubicBezTo>
                    <a:pt x="1674" y="14955"/>
                    <a:pt x="1658" y="15270"/>
                    <a:pt x="1683" y="15593"/>
                  </a:cubicBezTo>
                  <a:cubicBezTo>
                    <a:pt x="1583" y="15585"/>
                    <a:pt x="1492" y="15560"/>
                    <a:pt x="1393" y="15527"/>
                  </a:cubicBezTo>
                  <a:cubicBezTo>
                    <a:pt x="1268" y="15485"/>
                    <a:pt x="1127" y="15427"/>
                    <a:pt x="1028" y="15345"/>
                  </a:cubicBezTo>
                  <a:cubicBezTo>
                    <a:pt x="920" y="15253"/>
                    <a:pt x="895" y="15121"/>
                    <a:pt x="871" y="14988"/>
                  </a:cubicBezTo>
                  <a:cubicBezTo>
                    <a:pt x="846" y="14823"/>
                    <a:pt x="821" y="14657"/>
                    <a:pt x="804" y="14491"/>
                  </a:cubicBezTo>
                  <a:cubicBezTo>
                    <a:pt x="771" y="14176"/>
                    <a:pt x="763" y="13845"/>
                    <a:pt x="779" y="13522"/>
                  </a:cubicBezTo>
                  <a:cubicBezTo>
                    <a:pt x="788" y="13339"/>
                    <a:pt x="804" y="13165"/>
                    <a:pt x="904" y="13008"/>
                  </a:cubicBezTo>
                  <a:cubicBezTo>
                    <a:pt x="995" y="12859"/>
                    <a:pt x="1111" y="12735"/>
                    <a:pt x="1219" y="12602"/>
                  </a:cubicBezTo>
                  <a:cubicBezTo>
                    <a:pt x="1343" y="12469"/>
                    <a:pt x="1459" y="12329"/>
                    <a:pt x="1575" y="12196"/>
                  </a:cubicBezTo>
                  <a:cubicBezTo>
                    <a:pt x="1674" y="12097"/>
                    <a:pt x="1765" y="11989"/>
                    <a:pt x="1857" y="11881"/>
                  </a:cubicBezTo>
                  <a:close/>
                  <a:moveTo>
                    <a:pt x="3841" y="181"/>
                  </a:moveTo>
                  <a:cubicBezTo>
                    <a:pt x="3853" y="181"/>
                    <a:pt x="3866" y="184"/>
                    <a:pt x="3878" y="190"/>
                  </a:cubicBezTo>
                  <a:cubicBezTo>
                    <a:pt x="3936" y="215"/>
                    <a:pt x="3936" y="323"/>
                    <a:pt x="3945" y="373"/>
                  </a:cubicBezTo>
                  <a:cubicBezTo>
                    <a:pt x="3961" y="472"/>
                    <a:pt x="3978" y="572"/>
                    <a:pt x="3994" y="671"/>
                  </a:cubicBezTo>
                  <a:cubicBezTo>
                    <a:pt x="4011" y="853"/>
                    <a:pt x="4027" y="1027"/>
                    <a:pt x="4036" y="1209"/>
                  </a:cubicBezTo>
                  <a:cubicBezTo>
                    <a:pt x="4044" y="1383"/>
                    <a:pt x="4061" y="1557"/>
                    <a:pt x="4094" y="1731"/>
                  </a:cubicBezTo>
                  <a:cubicBezTo>
                    <a:pt x="4127" y="1914"/>
                    <a:pt x="4193" y="2088"/>
                    <a:pt x="4243" y="2262"/>
                  </a:cubicBezTo>
                  <a:cubicBezTo>
                    <a:pt x="4351" y="2651"/>
                    <a:pt x="4276" y="3065"/>
                    <a:pt x="4293" y="3463"/>
                  </a:cubicBezTo>
                  <a:cubicBezTo>
                    <a:pt x="4301" y="3761"/>
                    <a:pt x="4384" y="4043"/>
                    <a:pt x="4558" y="4267"/>
                  </a:cubicBezTo>
                  <a:cubicBezTo>
                    <a:pt x="4475" y="4242"/>
                    <a:pt x="4384" y="4217"/>
                    <a:pt x="4309" y="4184"/>
                  </a:cubicBezTo>
                  <a:cubicBezTo>
                    <a:pt x="4298" y="4179"/>
                    <a:pt x="4288" y="4176"/>
                    <a:pt x="4278" y="4176"/>
                  </a:cubicBezTo>
                  <a:cubicBezTo>
                    <a:pt x="4227" y="4176"/>
                    <a:pt x="4195" y="4240"/>
                    <a:pt x="4251" y="4275"/>
                  </a:cubicBezTo>
                  <a:cubicBezTo>
                    <a:pt x="4425" y="4391"/>
                    <a:pt x="4599" y="4466"/>
                    <a:pt x="4806" y="4499"/>
                  </a:cubicBezTo>
                  <a:cubicBezTo>
                    <a:pt x="5013" y="4540"/>
                    <a:pt x="5220" y="4549"/>
                    <a:pt x="5428" y="4549"/>
                  </a:cubicBezTo>
                  <a:cubicBezTo>
                    <a:pt x="5577" y="4549"/>
                    <a:pt x="5726" y="4545"/>
                    <a:pt x="5875" y="4545"/>
                  </a:cubicBezTo>
                  <a:cubicBezTo>
                    <a:pt x="5950" y="4545"/>
                    <a:pt x="6024" y="4546"/>
                    <a:pt x="6099" y="4549"/>
                  </a:cubicBezTo>
                  <a:cubicBezTo>
                    <a:pt x="6215" y="4549"/>
                    <a:pt x="6331" y="4549"/>
                    <a:pt x="6447" y="4565"/>
                  </a:cubicBezTo>
                  <a:cubicBezTo>
                    <a:pt x="6505" y="4565"/>
                    <a:pt x="6563" y="4582"/>
                    <a:pt x="6612" y="4598"/>
                  </a:cubicBezTo>
                  <a:cubicBezTo>
                    <a:pt x="6637" y="4623"/>
                    <a:pt x="6670" y="4648"/>
                    <a:pt x="6712" y="4665"/>
                  </a:cubicBezTo>
                  <a:cubicBezTo>
                    <a:pt x="6795" y="4714"/>
                    <a:pt x="6886" y="4747"/>
                    <a:pt x="6960" y="4805"/>
                  </a:cubicBezTo>
                  <a:cubicBezTo>
                    <a:pt x="7134" y="4921"/>
                    <a:pt x="7284" y="5071"/>
                    <a:pt x="7416" y="5228"/>
                  </a:cubicBezTo>
                  <a:cubicBezTo>
                    <a:pt x="7549" y="5402"/>
                    <a:pt x="7665" y="5584"/>
                    <a:pt x="7789" y="5767"/>
                  </a:cubicBezTo>
                  <a:cubicBezTo>
                    <a:pt x="7847" y="5858"/>
                    <a:pt x="7905" y="5940"/>
                    <a:pt x="7980" y="6032"/>
                  </a:cubicBezTo>
                  <a:cubicBezTo>
                    <a:pt x="8046" y="6114"/>
                    <a:pt x="8120" y="6230"/>
                    <a:pt x="8212" y="6280"/>
                  </a:cubicBezTo>
                  <a:cubicBezTo>
                    <a:pt x="8219" y="6283"/>
                    <a:pt x="8227" y="6285"/>
                    <a:pt x="8235" y="6285"/>
                  </a:cubicBezTo>
                  <a:cubicBezTo>
                    <a:pt x="8271" y="6285"/>
                    <a:pt x="8308" y="6256"/>
                    <a:pt x="8294" y="6222"/>
                  </a:cubicBezTo>
                  <a:cubicBezTo>
                    <a:pt x="8261" y="6123"/>
                    <a:pt x="8170" y="6032"/>
                    <a:pt x="8112" y="5940"/>
                  </a:cubicBezTo>
                  <a:cubicBezTo>
                    <a:pt x="8054" y="5849"/>
                    <a:pt x="7988" y="5758"/>
                    <a:pt x="7930" y="5667"/>
                  </a:cubicBezTo>
                  <a:cubicBezTo>
                    <a:pt x="7814" y="5485"/>
                    <a:pt x="7690" y="5303"/>
                    <a:pt x="7557" y="5129"/>
                  </a:cubicBezTo>
                  <a:cubicBezTo>
                    <a:pt x="7433" y="4971"/>
                    <a:pt x="7292" y="4830"/>
                    <a:pt x="7126" y="4714"/>
                  </a:cubicBezTo>
                  <a:cubicBezTo>
                    <a:pt x="7035" y="4656"/>
                    <a:pt x="6936" y="4607"/>
                    <a:pt x="6836" y="4565"/>
                  </a:cubicBezTo>
                  <a:cubicBezTo>
                    <a:pt x="6836" y="4549"/>
                    <a:pt x="6836" y="4532"/>
                    <a:pt x="6820" y="4524"/>
                  </a:cubicBezTo>
                  <a:cubicBezTo>
                    <a:pt x="6778" y="4482"/>
                    <a:pt x="6728" y="4457"/>
                    <a:pt x="6670" y="4441"/>
                  </a:cubicBezTo>
                  <a:cubicBezTo>
                    <a:pt x="6745" y="4350"/>
                    <a:pt x="6853" y="4292"/>
                    <a:pt x="6952" y="4234"/>
                  </a:cubicBezTo>
                  <a:cubicBezTo>
                    <a:pt x="7093" y="4159"/>
                    <a:pt x="7217" y="4051"/>
                    <a:pt x="7325" y="3927"/>
                  </a:cubicBezTo>
                  <a:cubicBezTo>
                    <a:pt x="7532" y="3662"/>
                    <a:pt x="7648" y="3347"/>
                    <a:pt x="7731" y="3024"/>
                  </a:cubicBezTo>
                  <a:cubicBezTo>
                    <a:pt x="7822" y="2651"/>
                    <a:pt x="7864" y="2262"/>
                    <a:pt x="7971" y="1889"/>
                  </a:cubicBezTo>
                  <a:cubicBezTo>
                    <a:pt x="8054" y="1599"/>
                    <a:pt x="8220" y="1185"/>
                    <a:pt x="8568" y="1168"/>
                  </a:cubicBezTo>
                  <a:cubicBezTo>
                    <a:pt x="8581" y="1167"/>
                    <a:pt x="8595" y="1166"/>
                    <a:pt x="8608" y="1166"/>
                  </a:cubicBezTo>
                  <a:cubicBezTo>
                    <a:pt x="8792" y="1166"/>
                    <a:pt x="8960" y="1268"/>
                    <a:pt x="9106" y="1392"/>
                  </a:cubicBezTo>
                  <a:cubicBezTo>
                    <a:pt x="9123" y="1450"/>
                    <a:pt x="9148" y="1499"/>
                    <a:pt x="9164" y="1549"/>
                  </a:cubicBezTo>
                  <a:cubicBezTo>
                    <a:pt x="9198" y="1649"/>
                    <a:pt x="9239" y="1756"/>
                    <a:pt x="9264" y="1856"/>
                  </a:cubicBezTo>
                  <a:cubicBezTo>
                    <a:pt x="9297" y="1963"/>
                    <a:pt x="9322" y="2071"/>
                    <a:pt x="9338" y="2179"/>
                  </a:cubicBezTo>
                  <a:cubicBezTo>
                    <a:pt x="9355" y="2270"/>
                    <a:pt x="9355" y="2394"/>
                    <a:pt x="9413" y="2469"/>
                  </a:cubicBezTo>
                  <a:cubicBezTo>
                    <a:pt x="9422" y="2475"/>
                    <a:pt x="9432" y="2478"/>
                    <a:pt x="9441" y="2478"/>
                  </a:cubicBezTo>
                  <a:cubicBezTo>
                    <a:pt x="9456" y="2478"/>
                    <a:pt x="9469" y="2471"/>
                    <a:pt x="9479" y="2461"/>
                  </a:cubicBezTo>
                  <a:cubicBezTo>
                    <a:pt x="9529" y="2378"/>
                    <a:pt x="9488" y="2237"/>
                    <a:pt x="9471" y="2137"/>
                  </a:cubicBezTo>
                  <a:cubicBezTo>
                    <a:pt x="9454" y="2021"/>
                    <a:pt x="9421" y="1905"/>
                    <a:pt x="9388" y="1789"/>
                  </a:cubicBezTo>
                  <a:cubicBezTo>
                    <a:pt x="9380" y="1756"/>
                    <a:pt x="9363" y="1715"/>
                    <a:pt x="9355" y="1673"/>
                  </a:cubicBezTo>
                  <a:lnTo>
                    <a:pt x="9355" y="1673"/>
                  </a:lnTo>
                  <a:cubicBezTo>
                    <a:pt x="9380" y="1707"/>
                    <a:pt x="9396" y="1740"/>
                    <a:pt x="9421" y="1773"/>
                  </a:cubicBezTo>
                  <a:cubicBezTo>
                    <a:pt x="9628" y="2104"/>
                    <a:pt x="9728" y="2494"/>
                    <a:pt x="9794" y="2883"/>
                  </a:cubicBezTo>
                  <a:cubicBezTo>
                    <a:pt x="9943" y="3712"/>
                    <a:pt x="9985" y="4557"/>
                    <a:pt x="9918" y="5394"/>
                  </a:cubicBezTo>
                  <a:cubicBezTo>
                    <a:pt x="9902" y="5626"/>
                    <a:pt x="9877" y="5858"/>
                    <a:pt x="9844" y="6090"/>
                  </a:cubicBezTo>
                  <a:cubicBezTo>
                    <a:pt x="9811" y="6322"/>
                    <a:pt x="9761" y="6554"/>
                    <a:pt x="9736" y="6786"/>
                  </a:cubicBezTo>
                  <a:cubicBezTo>
                    <a:pt x="9720" y="7018"/>
                    <a:pt x="9769" y="7233"/>
                    <a:pt x="9786" y="7465"/>
                  </a:cubicBezTo>
                  <a:cubicBezTo>
                    <a:pt x="9794" y="7631"/>
                    <a:pt x="9761" y="7830"/>
                    <a:pt x="9604" y="7929"/>
                  </a:cubicBezTo>
                  <a:cubicBezTo>
                    <a:pt x="9587" y="7937"/>
                    <a:pt x="9579" y="7946"/>
                    <a:pt x="9570" y="7954"/>
                  </a:cubicBezTo>
                  <a:cubicBezTo>
                    <a:pt x="9570" y="7946"/>
                    <a:pt x="9562" y="7937"/>
                    <a:pt x="9562" y="7929"/>
                  </a:cubicBezTo>
                  <a:cubicBezTo>
                    <a:pt x="9562" y="7929"/>
                    <a:pt x="9570" y="7921"/>
                    <a:pt x="9579" y="7921"/>
                  </a:cubicBezTo>
                  <a:cubicBezTo>
                    <a:pt x="9620" y="7854"/>
                    <a:pt x="9662" y="7788"/>
                    <a:pt x="9678" y="7714"/>
                  </a:cubicBezTo>
                  <a:cubicBezTo>
                    <a:pt x="9703" y="7631"/>
                    <a:pt x="9711" y="7556"/>
                    <a:pt x="9711" y="7473"/>
                  </a:cubicBezTo>
                  <a:cubicBezTo>
                    <a:pt x="9711" y="7382"/>
                    <a:pt x="9711" y="7291"/>
                    <a:pt x="9703" y="7208"/>
                  </a:cubicBezTo>
                  <a:cubicBezTo>
                    <a:pt x="9695" y="7142"/>
                    <a:pt x="9695" y="7009"/>
                    <a:pt x="9620" y="6976"/>
                  </a:cubicBezTo>
                  <a:cubicBezTo>
                    <a:pt x="9612" y="6976"/>
                    <a:pt x="9604" y="6976"/>
                    <a:pt x="9595" y="6984"/>
                  </a:cubicBezTo>
                  <a:cubicBezTo>
                    <a:pt x="9570" y="7009"/>
                    <a:pt x="9579" y="7051"/>
                    <a:pt x="9579" y="7084"/>
                  </a:cubicBezTo>
                  <a:cubicBezTo>
                    <a:pt x="9579" y="7125"/>
                    <a:pt x="9587" y="7167"/>
                    <a:pt x="9595" y="7200"/>
                  </a:cubicBezTo>
                  <a:cubicBezTo>
                    <a:pt x="9604" y="7283"/>
                    <a:pt x="9612" y="7366"/>
                    <a:pt x="9612" y="7448"/>
                  </a:cubicBezTo>
                  <a:cubicBezTo>
                    <a:pt x="9604" y="7589"/>
                    <a:pt x="9595" y="7747"/>
                    <a:pt x="9529" y="7871"/>
                  </a:cubicBezTo>
                  <a:cubicBezTo>
                    <a:pt x="9512" y="7846"/>
                    <a:pt x="9504" y="7830"/>
                    <a:pt x="9488" y="7805"/>
                  </a:cubicBezTo>
                  <a:cubicBezTo>
                    <a:pt x="9413" y="7680"/>
                    <a:pt x="9322" y="7556"/>
                    <a:pt x="9222" y="7440"/>
                  </a:cubicBezTo>
                  <a:cubicBezTo>
                    <a:pt x="9181" y="7382"/>
                    <a:pt x="9140" y="7324"/>
                    <a:pt x="9082" y="7283"/>
                  </a:cubicBezTo>
                  <a:cubicBezTo>
                    <a:pt x="9032" y="7241"/>
                    <a:pt x="8966" y="7208"/>
                    <a:pt x="8908" y="7175"/>
                  </a:cubicBezTo>
                  <a:cubicBezTo>
                    <a:pt x="8775" y="7100"/>
                    <a:pt x="8667" y="6993"/>
                    <a:pt x="8568" y="6885"/>
                  </a:cubicBezTo>
                  <a:cubicBezTo>
                    <a:pt x="8558" y="6875"/>
                    <a:pt x="8546" y="6871"/>
                    <a:pt x="8534" y="6871"/>
                  </a:cubicBezTo>
                  <a:cubicBezTo>
                    <a:pt x="8497" y="6871"/>
                    <a:pt x="8460" y="6912"/>
                    <a:pt x="8485" y="6943"/>
                  </a:cubicBezTo>
                  <a:cubicBezTo>
                    <a:pt x="8560" y="7067"/>
                    <a:pt x="8642" y="7183"/>
                    <a:pt x="8750" y="7274"/>
                  </a:cubicBezTo>
                  <a:cubicBezTo>
                    <a:pt x="8800" y="7316"/>
                    <a:pt x="8858" y="7357"/>
                    <a:pt x="8916" y="7399"/>
                  </a:cubicBezTo>
                  <a:cubicBezTo>
                    <a:pt x="8966" y="7440"/>
                    <a:pt x="9007" y="7490"/>
                    <a:pt x="9048" y="7548"/>
                  </a:cubicBezTo>
                  <a:cubicBezTo>
                    <a:pt x="9131" y="7664"/>
                    <a:pt x="9214" y="7780"/>
                    <a:pt x="9289" y="7896"/>
                  </a:cubicBezTo>
                  <a:cubicBezTo>
                    <a:pt x="9330" y="7962"/>
                    <a:pt x="9363" y="8028"/>
                    <a:pt x="9396" y="8095"/>
                  </a:cubicBezTo>
                  <a:cubicBezTo>
                    <a:pt x="9421" y="8144"/>
                    <a:pt x="9438" y="8202"/>
                    <a:pt x="9479" y="8236"/>
                  </a:cubicBezTo>
                  <a:cubicBezTo>
                    <a:pt x="9496" y="8418"/>
                    <a:pt x="9512" y="8600"/>
                    <a:pt x="9512" y="8782"/>
                  </a:cubicBezTo>
                  <a:cubicBezTo>
                    <a:pt x="9504" y="8923"/>
                    <a:pt x="9479" y="9048"/>
                    <a:pt x="9446" y="9180"/>
                  </a:cubicBezTo>
                  <a:cubicBezTo>
                    <a:pt x="9421" y="9280"/>
                    <a:pt x="9388" y="9420"/>
                    <a:pt x="9463" y="9503"/>
                  </a:cubicBezTo>
                  <a:cubicBezTo>
                    <a:pt x="9469" y="9512"/>
                    <a:pt x="9477" y="9516"/>
                    <a:pt x="9486" y="9516"/>
                  </a:cubicBezTo>
                  <a:cubicBezTo>
                    <a:pt x="9501" y="9516"/>
                    <a:pt x="9518" y="9505"/>
                    <a:pt x="9529" y="9495"/>
                  </a:cubicBezTo>
                  <a:cubicBezTo>
                    <a:pt x="9537" y="9487"/>
                    <a:pt x="9546" y="9470"/>
                    <a:pt x="9554" y="9462"/>
                  </a:cubicBezTo>
                  <a:cubicBezTo>
                    <a:pt x="9570" y="9561"/>
                    <a:pt x="9612" y="9661"/>
                    <a:pt x="9645" y="9760"/>
                  </a:cubicBezTo>
                  <a:cubicBezTo>
                    <a:pt x="9686" y="9868"/>
                    <a:pt x="9728" y="9976"/>
                    <a:pt x="9753" y="10083"/>
                  </a:cubicBezTo>
                  <a:cubicBezTo>
                    <a:pt x="9778" y="10191"/>
                    <a:pt x="9778" y="10307"/>
                    <a:pt x="9769" y="10415"/>
                  </a:cubicBezTo>
                  <a:cubicBezTo>
                    <a:pt x="9769" y="10471"/>
                    <a:pt x="9812" y="10501"/>
                    <a:pt x="9854" y="10501"/>
                  </a:cubicBezTo>
                  <a:cubicBezTo>
                    <a:pt x="9874" y="10501"/>
                    <a:pt x="9894" y="10494"/>
                    <a:pt x="9910" y="10481"/>
                  </a:cubicBezTo>
                  <a:cubicBezTo>
                    <a:pt x="9927" y="10580"/>
                    <a:pt x="9960" y="10680"/>
                    <a:pt x="9976" y="10779"/>
                  </a:cubicBezTo>
                  <a:cubicBezTo>
                    <a:pt x="9985" y="10862"/>
                    <a:pt x="9993" y="10937"/>
                    <a:pt x="10001" y="11011"/>
                  </a:cubicBezTo>
                  <a:cubicBezTo>
                    <a:pt x="10009" y="11044"/>
                    <a:pt x="10009" y="11086"/>
                    <a:pt x="10018" y="11119"/>
                  </a:cubicBezTo>
                  <a:cubicBezTo>
                    <a:pt x="10026" y="11160"/>
                    <a:pt x="10026" y="11185"/>
                    <a:pt x="10051" y="11218"/>
                  </a:cubicBezTo>
                  <a:cubicBezTo>
                    <a:pt x="10055" y="11222"/>
                    <a:pt x="10063" y="11225"/>
                    <a:pt x="10072" y="11225"/>
                  </a:cubicBezTo>
                  <a:cubicBezTo>
                    <a:pt x="10080" y="11225"/>
                    <a:pt x="10088" y="11222"/>
                    <a:pt x="10092" y="11218"/>
                  </a:cubicBezTo>
                  <a:cubicBezTo>
                    <a:pt x="10092" y="11218"/>
                    <a:pt x="10092" y="11210"/>
                    <a:pt x="10092" y="11210"/>
                  </a:cubicBezTo>
                  <a:cubicBezTo>
                    <a:pt x="10150" y="11533"/>
                    <a:pt x="10192" y="11865"/>
                    <a:pt x="10208" y="12196"/>
                  </a:cubicBezTo>
                  <a:cubicBezTo>
                    <a:pt x="10217" y="12353"/>
                    <a:pt x="10217" y="12511"/>
                    <a:pt x="10258" y="12660"/>
                  </a:cubicBezTo>
                  <a:cubicBezTo>
                    <a:pt x="10291" y="12801"/>
                    <a:pt x="10349" y="12933"/>
                    <a:pt x="10415" y="13058"/>
                  </a:cubicBezTo>
                  <a:cubicBezTo>
                    <a:pt x="10565" y="13331"/>
                    <a:pt x="10722" y="13580"/>
                    <a:pt x="10797" y="13878"/>
                  </a:cubicBezTo>
                  <a:cubicBezTo>
                    <a:pt x="10838" y="14044"/>
                    <a:pt x="10855" y="14218"/>
                    <a:pt x="10871" y="14392"/>
                  </a:cubicBezTo>
                  <a:cubicBezTo>
                    <a:pt x="10879" y="14483"/>
                    <a:pt x="10879" y="14566"/>
                    <a:pt x="10888" y="14657"/>
                  </a:cubicBezTo>
                  <a:cubicBezTo>
                    <a:pt x="10888" y="14748"/>
                    <a:pt x="10888" y="14839"/>
                    <a:pt x="10946" y="14905"/>
                  </a:cubicBezTo>
                  <a:cubicBezTo>
                    <a:pt x="10963" y="14927"/>
                    <a:pt x="10987" y="14940"/>
                    <a:pt x="11010" y="14940"/>
                  </a:cubicBezTo>
                  <a:cubicBezTo>
                    <a:pt x="11030" y="14940"/>
                    <a:pt x="11050" y="14929"/>
                    <a:pt x="11062" y="14905"/>
                  </a:cubicBezTo>
                  <a:cubicBezTo>
                    <a:pt x="11087" y="14881"/>
                    <a:pt x="11095" y="14847"/>
                    <a:pt x="11103" y="14806"/>
                  </a:cubicBezTo>
                  <a:cubicBezTo>
                    <a:pt x="11236" y="15096"/>
                    <a:pt x="11385" y="15378"/>
                    <a:pt x="11534" y="15651"/>
                  </a:cubicBezTo>
                  <a:cubicBezTo>
                    <a:pt x="11633" y="15833"/>
                    <a:pt x="11741" y="16007"/>
                    <a:pt x="11783" y="16206"/>
                  </a:cubicBezTo>
                  <a:cubicBezTo>
                    <a:pt x="11799" y="16297"/>
                    <a:pt x="11799" y="16397"/>
                    <a:pt x="11783" y="16488"/>
                  </a:cubicBezTo>
                  <a:cubicBezTo>
                    <a:pt x="11758" y="16571"/>
                    <a:pt x="11708" y="16654"/>
                    <a:pt x="11700" y="16745"/>
                  </a:cubicBezTo>
                  <a:cubicBezTo>
                    <a:pt x="11700" y="16787"/>
                    <a:pt x="11741" y="16823"/>
                    <a:pt x="11779" y="16823"/>
                  </a:cubicBezTo>
                  <a:cubicBezTo>
                    <a:pt x="11786" y="16823"/>
                    <a:pt x="11793" y="16822"/>
                    <a:pt x="11799" y="16819"/>
                  </a:cubicBezTo>
                  <a:cubicBezTo>
                    <a:pt x="11907" y="16786"/>
                    <a:pt x="11965" y="16695"/>
                    <a:pt x="11998" y="16587"/>
                  </a:cubicBezTo>
                  <a:cubicBezTo>
                    <a:pt x="12015" y="16629"/>
                    <a:pt x="12031" y="16662"/>
                    <a:pt x="12056" y="16703"/>
                  </a:cubicBezTo>
                  <a:cubicBezTo>
                    <a:pt x="12097" y="16786"/>
                    <a:pt x="12139" y="16877"/>
                    <a:pt x="12189" y="16960"/>
                  </a:cubicBezTo>
                  <a:cubicBezTo>
                    <a:pt x="12230" y="17051"/>
                    <a:pt x="12280" y="17142"/>
                    <a:pt x="12280" y="17242"/>
                  </a:cubicBezTo>
                  <a:cubicBezTo>
                    <a:pt x="12271" y="17408"/>
                    <a:pt x="12180" y="17573"/>
                    <a:pt x="12106" y="17714"/>
                  </a:cubicBezTo>
                  <a:cubicBezTo>
                    <a:pt x="12031" y="17855"/>
                    <a:pt x="11957" y="17996"/>
                    <a:pt x="11865" y="18128"/>
                  </a:cubicBezTo>
                  <a:cubicBezTo>
                    <a:pt x="11517" y="18642"/>
                    <a:pt x="11020" y="19056"/>
                    <a:pt x="10482" y="19371"/>
                  </a:cubicBezTo>
                  <a:cubicBezTo>
                    <a:pt x="9189" y="20117"/>
                    <a:pt x="7648" y="20241"/>
                    <a:pt x="6198" y="20448"/>
                  </a:cubicBezTo>
                  <a:cubicBezTo>
                    <a:pt x="5767" y="20506"/>
                    <a:pt x="5336" y="20581"/>
                    <a:pt x="4914" y="20672"/>
                  </a:cubicBezTo>
                  <a:cubicBezTo>
                    <a:pt x="4707" y="20714"/>
                    <a:pt x="4500" y="20763"/>
                    <a:pt x="4293" y="20830"/>
                  </a:cubicBezTo>
                  <a:cubicBezTo>
                    <a:pt x="4143" y="20871"/>
                    <a:pt x="3994" y="20912"/>
                    <a:pt x="3845" y="20970"/>
                  </a:cubicBezTo>
                  <a:cubicBezTo>
                    <a:pt x="3713" y="20979"/>
                    <a:pt x="3572" y="20995"/>
                    <a:pt x="3439" y="20995"/>
                  </a:cubicBezTo>
                  <a:cubicBezTo>
                    <a:pt x="3157" y="20995"/>
                    <a:pt x="2884" y="20979"/>
                    <a:pt x="2611" y="20937"/>
                  </a:cubicBezTo>
                  <a:cubicBezTo>
                    <a:pt x="2337" y="20896"/>
                    <a:pt x="2072" y="20821"/>
                    <a:pt x="1815" y="20714"/>
                  </a:cubicBezTo>
                  <a:cubicBezTo>
                    <a:pt x="1716" y="20664"/>
                    <a:pt x="1567" y="20614"/>
                    <a:pt x="1509" y="20506"/>
                  </a:cubicBezTo>
                  <a:cubicBezTo>
                    <a:pt x="1451" y="20390"/>
                    <a:pt x="1467" y="20225"/>
                    <a:pt x="1475" y="20109"/>
                  </a:cubicBezTo>
                  <a:cubicBezTo>
                    <a:pt x="1484" y="19984"/>
                    <a:pt x="1509" y="19877"/>
                    <a:pt x="1525" y="19761"/>
                  </a:cubicBezTo>
                  <a:cubicBezTo>
                    <a:pt x="1531" y="19763"/>
                    <a:pt x="1538" y="19764"/>
                    <a:pt x="1545" y="19764"/>
                  </a:cubicBezTo>
                  <a:cubicBezTo>
                    <a:pt x="1566" y="19764"/>
                    <a:pt x="1587" y="19754"/>
                    <a:pt x="1600" y="19736"/>
                  </a:cubicBezTo>
                  <a:cubicBezTo>
                    <a:pt x="1641" y="19670"/>
                    <a:pt x="1641" y="19578"/>
                    <a:pt x="1649" y="19504"/>
                  </a:cubicBezTo>
                  <a:cubicBezTo>
                    <a:pt x="1658" y="19413"/>
                    <a:pt x="1666" y="19322"/>
                    <a:pt x="1683" y="19239"/>
                  </a:cubicBezTo>
                  <a:cubicBezTo>
                    <a:pt x="1716" y="19056"/>
                    <a:pt x="1757" y="18882"/>
                    <a:pt x="1790" y="18700"/>
                  </a:cubicBezTo>
                  <a:cubicBezTo>
                    <a:pt x="1823" y="18510"/>
                    <a:pt x="1832" y="18311"/>
                    <a:pt x="1807" y="18128"/>
                  </a:cubicBezTo>
                  <a:lnTo>
                    <a:pt x="1807" y="18128"/>
                  </a:lnTo>
                  <a:cubicBezTo>
                    <a:pt x="1812" y="18130"/>
                    <a:pt x="1819" y="18131"/>
                    <a:pt x="1825" y="18131"/>
                  </a:cubicBezTo>
                  <a:cubicBezTo>
                    <a:pt x="1848" y="18131"/>
                    <a:pt x="1873" y="18119"/>
                    <a:pt x="1873" y="18087"/>
                  </a:cubicBezTo>
                  <a:cubicBezTo>
                    <a:pt x="1857" y="17954"/>
                    <a:pt x="1790" y="17838"/>
                    <a:pt x="1749" y="17714"/>
                  </a:cubicBezTo>
                  <a:cubicBezTo>
                    <a:pt x="1741" y="17681"/>
                    <a:pt x="1724" y="17640"/>
                    <a:pt x="1716" y="17606"/>
                  </a:cubicBezTo>
                  <a:cubicBezTo>
                    <a:pt x="1716" y="17515"/>
                    <a:pt x="1724" y="17424"/>
                    <a:pt x="1749" y="17333"/>
                  </a:cubicBezTo>
                  <a:cubicBezTo>
                    <a:pt x="1760" y="17289"/>
                    <a:pt x="1727" y="17263"/>
                    <a:pt x="1694" y="17263"/>
                  </a:cubicBezTo>
                  <a:cubicBezTo>
                    <a:pt x="1677" y="17263"/>
                    <a:pt x="1660" y="17270"/>
                    <a:pt x="1649" y="17283"/>
                  </a:cubicBezTo>
                  <a:cubicBezTo>
                    <a:pt x="1608" y="17010"/>
                    <a:pt x="1625" y="16736"/>
                    <a:pt x="1674" y="16463"/>
                  </a:cubicBezTo>
                  <a:cubicBezTo>
                    <a:pt x="1684" y="16423"/>
                    <a:pt x="1650" y="16396"/>
                    <a:pt x="1617" y="16396"/>
                  </a:cubicBezTo>
                  <a:cubicBezTo>
                    <a:pt x="1595" y="16396"/>
                    <a:pt x="1573" y="16408"/>
                    <a:pt x="1567" y="16438"/>
                  </a:cubicBezTo>
                  <a:cubicBezTo>
                    <a:pt x="1550" y="16480"/>
                    <a:pt x="1542" y="16521"/>
                    <a:pt x="1533" y="16562"/>
                  </a:cubicBezTo>
                  <a:cubicBezTo>
                    <a:pt x="1542" y="16380"/>
                    <a:pt x="1567" y="16198"/>
                    <a:pt x="1600" y="16016"/>
                  </a:cubicBezTo>
                  <a:cubicBezTo>
                    <a:pt x="1610" y="15975"/>
                    <a:pt x="1580" y="15950"/>
                    <a:pt x="1549" y="15950"/>
                  </a:cubicBezTo>
                  <a:cubicBezTo>
                    <a:pt x="1530" y="15950"/>
                    <a:pt x="1510" y="15960"/>
                    <a:pt x="1500" y="15982"/>
                  </a:cubicBezTo>
                  <a:cubicBezTo>
                    <a:pt x="1509" y="15908"/>
                    <a:pt x="1517" y="15825"/>
                    <a:pt x="1550" y="15759"/>
                  </a:cubicBezTo>
                  <a:cubicBezTo>
                    <a:pt x="1634" y="15774"/>
                    <a:pt x="1718" y="15782"/>
                    <a:pt x="1801" y="15782"/>
                  </a:cubicBezTo>
                  <a:cubicBezTo>
                    <a:pt x="1988" y="15782"/>
                    <a:pt x="2171" y="15740"/>
                    <a:pt x="2337" y="15643"/>
                  </a:cubicBezTo>
                  <a:cubicBezTo>
                    <a:pt x="2594" y="15494"/>
                    <a:pt x="2809" y="15253"/>
                    <a:pt x="2959" y="15005"/>
                  </a:cubicBezTo>
                  <a:cubicBezTo>
                    <a:pt x="3116" y="14740"/>
                    <a:pt x="3191" y="14441"/>
                    <a:pt x="3232" y="14135"/>
                  </a:cubicBezTo>
                  <a:cubicBezTo>
                    <a:pt x="3257" y="13969"/>
                    <a:pt x="3273" y="13795"/>
                    <a:pt x="3298" y="13629"/>
                  </a:cubicBezTo>
                  <a:cubicBezTo>
                    <a:pt x="3307" y="13555"/>
                    <a:pt x="3315" y="13480"/>
                    <a:pt x="3323" y="13406"/>
                  </a:cubicBezTo>
                  <a:lnTo>
                    <a:pt x="3331" y="13406"/>
                  </a:lnTo>
                  <a:cubicBezTo>
                    <a:pt x="3339" y="13406"/>
                    <a:pt x="3348" y="13407"/>
                    <a:pt x="3356" y="13407"/>
                  </a:cubicBezTo>
                  <a:cubicBezTo>
                    <a:pt x="3474" y="13407"/>
                    <a:pt x="3604" y="13353"/>
                    <a:pt x="3713" y="13306"/>
                  </a:cubicBezTo>
                  <a:cubicBezTo>
                    <a:pt x="3837" y="13257"/>
                    <a:pt x="3961" y="13190"/>
                    <a:pt x="4077" y="13124"/>
                  </a:cubicBezTo>
                  <a:cubicBezTo>
                    <a:pt x="4317" y="12991"/>
                    <a:pt x="4549" y="12842"/>
                    <a:pt x="4773" y="12685"/>
                  </a:cubicBezTo>
                  <a:cubicBezTo>
                    <a:pt x="5212" y="12403"/>
                    <a:pt x="5618" y="12063"/>
                    <a:pt x="5925" y="11641"/>
                  </a:cubicBezTo>
                  <a:cubicBezTo>
                    <a:pt x="6008" y="11525"/>
                    <a:pt x="6074" y="11409"/>
                    <a:pt x="6140" y="11285"/>
                  </a:cubicBezTo>
                  <a:cubicBezTo>
                    <a:pt x="6182" y="11185"/>
                    <a:pt x="6231" y="11086"/>
                    <a:pt x="6248" y="10978"/>
                  </a:cubicBezTo>
                  <a:cubicBezTo>
                    <a:pt x="6253" y="10977"/>
                    <a:pt x="6258" y="10977"/>
                    <a:pt x="6263" y="10977"/>
                  </a:cubicBezTo>
                  <a:cubicBezTo>
                    <a:pt x="6295" y="10977"/>
                    <a:pt x="6316" y="11002"/>
                    <a:pt x="6331" y="11053"/>
                  </a:cubicBezTo>
                  <a:cubicBezTo>
                    <a:pt x="6339" y="11090"/>
                    <a:pt x="6376" y="11109"/>
                    <a:pt x="6414" y="11109"/>
                  </a:cubicBezTo>
                  <a:cubicBezTo>
                    <a:pt x="6451" y="11109"/>
                    <a:pt x="6488" y="11090"/>
                    <a:pt x="6496" y="11053"/>
                  </a:cubicBezTo>
                  <a:cubicBezTo>
                    <a:pt x="6531" y="10888"/>
                    <a:pt x="6411" y="10763"/>
                    <a:pt x="6265" y="10763"/>
                  </a:cubicBezTo>
                  <a:cubicBezTo>
                    <a:pt x="6235" y="10763"/>
                    <a:pt x="6204" y="10768"/>
                    <a:pt x="6173" y="10779"/>
                  </a:cubicBezTo>
                  <a:cubicBezTo>
                    <a:pt x="6074" y="10821"/>
                    <a:pt x="5974" y="10887"/>
                    <a:pt x="5892" y="10937"/>
                  </a:cubicBezTo>
                  <a:cubicBezTo>
                    <a:pt x="5792" y="10995"/>
                    <a:pt x="5693" y="11044"/>
                    <a:pt x="5593" y="11102"/>
                  </a:cubicBezTo>
                  <a:cubicBezTo>
                    <a:pt x="5212" y="11326"/>
                    <a:pt x="4856" y="11583"/>
                    <a:pt x="4491" y="11840"/>
                  </a:cubicBezTo>
                  <a:cubicBezTo>
                    <a:pt x="4326" y="11956"/>
                    <a:pt x="4152" y="12080"/>
                    <a:pt x="3953" y="12130"/>
                  </a:cubicBezTo>
                  <a:cubicBezTo>
                    <a:pt x="3879" y="12146"/>
                    <a:pt x="3805" y="12152"/>
                    <a:pt x="3731" y="12152"/>
                  </a:cubicBezTo>
                  <a:cubicBezTo>
                    <a:pt x="3574" y="12152"/>
                    <a:pt x="3417" y="12122"/>
                    <a:pt x="3265" y="12088"/>
                  </a:cubicBezTo>
                  <a:cubicBezTo>
                    <a:pt x="2801" y="11972"/>
                    <a:pt x="2354" y="11840"/>
                    <a:pt x="1898" y="11715"/>
                  </a:cubicBezTo>
                  <a:cubicBezTo>
                    <a:pt x="1683" y="11649"/>
                    <a:pt x="1459" y="11608"/>
                    <a:pt x="1293" y="11442"/>
                  </a:cubicBezTo>
                  <a:cubicBezTo>
                    <a:pt x="1219" y="11367"/>
                    <a:pt x="1161" y="11285"/>
                    <a:pt x="1119" y="11185"/>
                  </a:cubicBezTo>
                  <a:cubicBezTo>
                    <a:pt x="1111" y="11169"/>
                    <a:pt x="1103" y="11160"/>
                    <a:pt x="1103" y="11144"/>
                  </a:cubicBezTo>
                  <a:cubicBezTo>
                    <a:pt x="1094" y="11119"/>
                    <a:pt x="1086" y="11094"/>
                    <a:pt x="1078" y="11069"/>
                  </a:cubicBezTo>
                  <a:cubicBezTo>
                    <a:pt x="1069" y="11053"/>
                    <a:pt x="1069" y="11036"/>
                    <a:pt x="1061" y="11028"/>
                  </a:cubicBezTo>
                  <a:cubicBezTo>
                    <a:pt x="1103" y="11003"/>
                    <a:pt x="1144" y="10970"/>
                    <a:pt x="1169" y="10928"/>
                  </a:cubicBezTo>
                  <a:cubicBezTo>
                    <a:pt x="1227" y="10854"/>
                    <a:pt x="1252" y="10754"/>
                    <a:pt x="1277" y="10663"/>
                  </a:cubicBezTo>
                  <a:cubicBezTo>
                    <a:pt x="1301" y="10547"/>
                    <a:pt x="1285" y="10431"/>
                    <a:pt x="1301" y="10324"/>
                  </a:cubicBezTo>
                  <a:cubicBezTo>
                    <a:pt x="1318" y="10125"/>
                    <a:pt x="1542" y="10034"/>
                    <a:pt x="1707" y="9976"/>
                  </a:cubicBezTo>
                  <a:cubicBezTo>
                    <a:pt x="1890" y="9909"/>
                    <a:pt x="2080" y="9843"/>
                    <a:pt x="2229" y="9710"/>
                  </a:cubicBezTo>
                  <a:cubicBezTo>
                    <a:pt x="2345" y="9603"/>
                    <a:pt x="2461" y="9420"/>
                    <a:pt x="2420" y="9255"/>
                  </a:cubicBezTo>
                  <a:cubicBezTo>
                    <a:pt x="2412" y="9222"/>
                    <a:pt x="2403" y="9197"/>
                    <a:pt x="2379" y="9172"/>
                  </a:cubicBezTo>
                  <a:cubicBezTo>
                    <a:pt x="2387" y="9164"/>
                    <a:pt x="2395" y="9155"/>
                    <a:pt x="2412" y="9147"/>
                  </a:cubicBezTo>
                  <a:lnTo>
                    <a:pt x="2412" y="9139"/>
                  </a:lnTo>
                  <a:cubicBezTo>
                    <a:pt x="2420" y="9139"/>
                    <a:pt x="2428" y="9130"/>
                    <a:pt x="2437" y="9130"/>
                  </a:cubicBezTo>
                  <a:cubicBezTo>
                    <a:pt x="2437" y="9122"/>
                    <a:pt x="2437" y="9114"/>
                    <a:pt x="2445" y="9114"/>
                  </a:cubicBezTo>
                  <a:lnTo>
                    <a:pt x="2445" y="9106"/>
                  </a:lnTo>
                  <a:lnTo>
                    <a:pt x="2453" y="9106"/>
                  </a:lnTo>
                  <a:cubicBezTo>
                    <a:pt x="2461" y="9097"/>
                    <a:pt x="2470" y="9089"/>
                    <a:pt x="2478" y="9081"/>
                  </a:cubicBezTo>
                  <a:cubicBezTo>
                    <a:pt x="2486" y="9072"/>
                    <a:pt x="2495" y="9064"/>
                    <a:pt x="2495" y="9048"/>
                  </a:cubicBezTo>
                  <a:cubicBezTo>
                    <a:pt x="2495" y="9031"/>
                    <a:pt x="2486" y="9014"/>
                    <a:pt x="2470" y="9014"/>
                  </a:cubicBezTo>
                  <a:cubicBezTo>
                    <a:pt x="2470" y="9014"/>
                    <a:pt x="2470" y="9006"/>
                    <a:pt x="2461" y="9006"/>
                  </a:cubicBezTo>
                  <a:cubicBezTo>
                    <a:pt x="2445" y="9006"/>
                    <a:pt x="2437" y="9006"/>
                    <a:pt x="2428" y="9014"/>
                  </a:cubicBezTo>
                  <a:cubicBezTo>
                    <a:pt x="2420" y="9014"/>
                    <a:pt x="2403" y="9023"/>
                    <a:pt x="2395" y="9031"/>
                  </a:cubicBezTo>
                  <a:lnTo>
                    <a:pt x="2387" y="9031"/>
                  </a:lnTo>
                  <a:cubicBezTo>
                    <a:pt x="2387" y="9031"/>
                    <a:pt x="2379" y="9039"/>
                    <a:pt x="2379" y="9039"/>
                  </a:cubicBezTo>
                  <a:cubicBezTo>
                    <a:pt x="2362" y="9048"/>
                    <a:pt x="2345" y="9056"/>
                    <a:pt x="2337" y="9064"/>
                  </a:cubicBezTo>
                  <a:cubicBezTo>
                    <a:pt x="2312" y="9081"/>
                    <a:pt x="2296" y="9106"/>
                    <a:pt x="2279" y="9122"/>
                  </a:cubicBezTo>
                  <a:lnTo>
                    <a:pt x="2246" y="9122"/>
                  </a:lnTo>
                  <a:cubicBezTo>
                    <a:pt x="2130" y="9122"/>
                    <a:pt x="2006" y="9147"/>
                    <a:pt x="1890" y="9155"/>
                  </a:cubicBezTo>
                  <a:cubicBezTo>
                    <a:pt x="1660" y="9177"/>
                    <a:pt x="1430" y="9198"/>
                    <a:pt x="1201" y="9198"/>
                  </a:cubicBezTo>
                  <a:cubicBezTo>
                    <a:pt x="1165" y="9198"/>
                    <a:pt x="1130" y="9198"/>
                    <a:pt x="1094" y="9197"/>
                  </a:cubicBezTo>
                  <a:cubicBezTo>
                    <a:pt x="953" y="9197"/>
                    <a:pt x="821" y="9188"/>
                    <a:pt x="688" y="9180"/>
                  </a:cubicBezTo>
                  <a:cubicBezTo>
                    <a:pt x="614" y="9180"/>
                    <a:pt x="531" y="9164"/>
                    <a:pt x="448" y="9164"/>
                  </a:cubicBezTo>
                  <a:cubicBezTo>
                    <a:pt x="465" y="9147"/>
                    <a:pt x="473" y="9130"/>
                    <a:pt x="489" y="9114"/>
                  </a:cubicBezTo>
                  <a:cubicBezTo>
                    <a:pt x="489" y="9106"/>
                    <a:pt x="498" y="9097"/>
                    <a:pt x="498" y="9089"/>
                  </a:cubicBezTo>
                  <a:cubicBezTo>
                    <a:pt x="506" y="9081"/>
                    <a:pt x="514" y="9072"/>
                    <a:pt x="523" y="9064"/>
                  </a:cubicBezTo>
                  <a:cubicBezTo>
                    <a:pt x="531" y="9056"/>
                    <a:pt x="539" y="9056"/>
                    <a:pt x="539" y="9048"/>
                  </a:cubicBezTo>
                  <a:cubicBezTo>
                    <a:pt x="547" y="9048"/>
                    <a:pt x="547" y="9048"/>
                    <a:pt x="547" y="9039"/>
                  </a:cubicBezTo>
                  <a:lnTo>
                    <a:pt x="556" y="9039"/>
                  </a:lnTo>
                  <a:cubicBezTo>
                    <a:pt x="639" y="9031"/>
                    <a:pt x="688" y="8981"/>
                    <a:pt x="755" y="8932"/>
                  </a:cubicBezTo>
                  <a:cubicBezTo>
                    <a:pt x="821" y="8890"/>
                    <a:pt x="895" y="8840"/>
                    <a:pt x="962" y="8799"/>
                  </a:cubicBezTo>
                  <a:cubicBezTo>
                    <a:pt x="987" y="8782"/>
                    <a:pt x="1011" y="8758"/>
                    <a:pt x="1036" y="8741"/>
                  </a:cubicBezTo>
                  <a:cubicBezTo>
                    <a:pt x="1094" y="8716"/>
                    <a:pt x="1161" y="8691"/>
                    <a:pt x="1219" y="8658"/>
                  </a:cubicBezTo>
                  <a:cubicBezTo>
                    <a:pt x="1301" y="8625"/>
                    <a:pt x="1393" y="8584"/>
                    <a:pt x="1475" y="8550"/>
                  </a:cubicBezTo>
                  <a:cubicBezTo>
                    <a:pt x="1558" y="8509"/>
                    <a:pt x="1666" y="8476"/>
                    <a:pt x="1724" y="8401"/>
                  </a:cubicBezTo>
                  <a:cubicBezTo>
                    <a:pt x="1732" y="8393"/>
                    <a:pt x="1732" y="8385"/>
                    <a:pt x="1732" y="8376"/>
                  </a:cubicBezTo>
                  <a:cubicBezTo>
                    <a:pt x="1743" y="8387"/>
                    <a:pt x="1756" y="8394"/>
                    <a:pt x="1769" y="8394"/>
                  </a:cubicBezTo>
                  <a:cubicBezTo>
                    <a:pt x="1776" y="8394"/>
                    <a:pt x="1784" y="8391"/>
                    <a:pt x="1790" y="8385"/>
                  </a:cubicBezTo>
                  <a:cubicBezTo>
                    <a:pt x="1840" y="8352"/>
                    <a:pt x="1898" y="8318"/>
                    <a:pt x="1948" y="8285"/>
                  </a:cubicBezTo>
                  <a:cubicBezTo>
                    <a:pt x="2006" y="8244"/>
                    <a:pt x="2055" y="8202"/>
                    <a:pt x="2097" y="8153"/>
                  </a:cubicBezTo>
                  <a:cubicBezTo>
                    <a:pt x="2104" y="8138"/>
                    <a:pt x="2098" y="8110"/>
                    <a:pt x="2079" y="8110"/>
                  </a:cubicBezTo>
                  <a:cubicBezTo>
                    <a:pt x="2077" y="8110"/>
                    <a:pt x="2075" y="8110"/>
                    <a:pt x="2072" y="8111"/>
                  </a:cubicBezTo>
                  <a:cubicBezTo>
                    <a:pt x="2014" y="8136"/>
                    <a:pt x="1956" y="8161"/>
                    <a:pt x="1906" y="8202"/>
                  </a:cubicBezTo>
                  <a:lnTo>
                    <a:pt x="1749" y="8310"/>
                  </a:lnTo>
                  <a:cubicBezTo>
                    <a:pt x="1732" y="8327"/>
                    <a:pt x="1724" y="8343"/>
                    <a:pt x="1732" y="8360"/>
                  </a:cubicBezTo>
                  <a:cubicBezTo>
                    <a:pt x="1724" y="8352"/>
                    <a:pt x="1716" y="8343"/>
                    <a:pt x="1699" y="8343"/>
                  </a:cubicBezTo>
                  <a:cubicBezTo>
                    <a:pt x="1608" y="8343"/>
                    <a:pt x="1509" y="8401"/>
                    <a:pt x="1426" y="8434"/>
                  </a:cubicBezTo>
                  <a:cubicBezTo>
                    <a:pt x="1343" y="8476"/>
                    <a:pt x="1252" y="8517"/>
                    <a:pt x="1169" y="8559"/>
                  </a:cubicBezTo>
                  <a:cubicBezTo>
                    <a:pt x="1161" y="8559"/>
                    <a:pt x="1161" y="8567"/>
                    <a:pt x="1152" y="8567"/>
                  </a:cubicBezTo>
                  <a:cubicBezTo>
                    <a:pt x="1161" y="8542"/>
                    <a:pt x="1169" y="8509"/>
                    <a:pt x="1177" y="8484"/>
                  </a:cubicBezTo>
                  <a:cubicBezTo>
                    <a:pt x="1252" y="8169"/>
                    <a:pt x="1285" y="7846"/>
                    <a:pt x="1301" y="7523"/>
                  </a:cubicBezTo>
                  <a:cubicBezTo>
                    <a:pt x="1310" y="7357"/>
                    <a:pt x="1310" y="7192"/>
                    <a:pt x="1301" y="7026"/>
                  </a:cubicBezTo>
                  <a:cubicBezTo>
                    <a:pt x="1301" y="6868"/>
                    <a:pt x="1268" y="6703"/>
                    <a:pt x="1293" y="6545"/>
                  </a:cubicBezTo>
                  <a:cubicBezTo>
                    <a:pt x="1310" y="6388"/>
                    <a:pt x="1409" y="6272"/>
                    <a:pt x="1500" y="6148"/>
                  </a:cubicBezTo>
                  <a:cubicBezTo>
                    <a:pt x="1600" y="6015"/>
                    <a:pt x="1699" y="5874"/>
                    <a:pt x="1807" y="5742"/>
                  </a:cubicBezTo>
                  <a:cubicBezTo>
                    <a:pt x="1826" y="5716"/>
                    <a:pt x="1795" y="5684"/>
                    <a:pt x="1768" y="5684"/>
                  </a:cubicBezTo>
                  <a:cubicBezTo>
                    <a:pt x="1761" y="5684"/>
                    <a:pt x="1754" y="5687"/>
                    <a:pt x="1749" y="5692"/>
                  </a:cubicBezTo>
                  <a:cubicBezTo>
                    <a:pt x="1641" y="5816"/>
                    <a:pt x="1533" y="5932"/>
                    <a:pt x="1434" y="6056"/>
                  </a:cubicBezTo>
                  <a:cubicBezTo>
                    <a:pt x="1409" y="6081"/>
                    <a:pt x="1393" y="6106"/>
                    <a:pt x="1368" y="6131"/>
                  </a:cubicBezTo>
                  <a:cubicBezTo>
                    <a:pt x="1384" y="6090"/>
                    <a:pt x="1401" y="6056"/>
                    <a:pt x="1417" y="6023"/>
                  </a:cubicBezTo>
                  <a:cubicBezTo>
                    <a:pt x="1434" y="5965"/>
                    <a:pt x="1459" y="5916"/>
                    <a:pt x="1492" y="5866"/>
                  </a:cubicBezTo>
                  <a:cubicBezTo>
                    <a:pt x="1533" y="5841"/>
                    <a:pt x="1550" y="5808"/>
                    <a:pt x="1550" y="5767"/>
                  </a:cubicBezTo>
                  <a:cubicBezTo>
                    <a:pt x="1550" y="5767"/>
                    <a:pt x="1550" y="5758"/>
                    <a:pt x="1550" y="5758"/>
                  </a:cubicBezTo>
                  <a:cubicBezTo>
                    <a:pt x="1575" y="5709"/>
                    <a:pt x="1600" y="5659"/>
                    <a:pt x="1591" y="5609"/>
                  </a:cubicBezTo>
                  <a:cubicBezTo>
                    <a:pt x="1585" y="5596"/>
                    <a:pt x="1572" y="5582"/>
                    <a:pt x="1555" y="5582"/>
                  </a:cubicBezTo>
                  <a:cubicBezTo>
                    <a:pt x="1551" y="5582"/>
                    <a:pt x="1546" y="5583"/>
                    <a:pt x="1542" y="5584"/>
                  </a:cubicBezTo>
                  <a:cubicBezTo>
                    <a:pt x="1525" y="5593"/>
                    <a:pt x="1509" y="5601"/>
                    <a:pt x="1492" y="5617"/>
                  </a:cubicBezTo>
                  <a:cubicBezTo>
                    <a:pt x="1459" y="5477"/>
                    <a:pt x="1451" y="5327"/>
                    <a:pt x="1434" y="5195"/>
                  </a:cubicBezTo>
                  <a:cubicBezTo>
                    <a:pt x="1417" y="5013"/>
                    <a:pt x="1417" y="4839"/>
                    <a:pt x="1434" y="4656"/>
                  </a:cubicBezTo>
                  <a:cubicBezTo>
                    <a:pt x="1451" y="4292"/>
                    <a:pt x="1525" y="3935"/>
                    <a:pt x="1608" y="3571"/>
                  </a:cubicBezTo>
                  <a:cubicBezTo>
                    <a:pt x="1683" y="3223"/>
                    <a:pt x="1782" y="2891"/>
                    <a:pt x="1956" y="2568"/>
                  </a:cubicBezTo>
                  <a:cubicBezTo>
                    <a:pt x="2113" y="2262"/>
                    <a:pt x="2312" y="1972"/>
                    <a:pt x="2519" y="1690"/>
                  </a:cubicBezTo>
                  <a:cubicBezTo>
                    <a:pt x="2727" y="1408"/>
                    <a:pt x="2950" y="1135"/>
                    <a:pt x="3174" y="870"/>
                  </a:cubicBezTo>
                  <a:cubicBezTo>
                    <a:pt x="3290" y="737"/>
                    <a:pt x="3398" y="605"/>
                    <a:pt x="3514" y="480"/>
                  </a:cubicBezTo>
                  <a:cubicBezTo>
                    <a:pt x="3572" y="414"/>
                    <a:pt x="3621" y="356"/>
                    <a:pt x="3679" y="298"/>
                  </a:cubicBezTo>
                  <a:cubicBezTo>
                    <a:pt x="3714" y="257"/>
                    <a:pt x="3777" y="181"/>
                    <a:pt x="3841" y="181"/>
                  </a:cubicBezTo>
                  <a:close/>
                  <a:moveTo>
                    <a:pt x="3850" y="0"/>
                  </a:moveTo>
                  <a:cubicBezTo>
                    <a:pt x="3751" y="0"/>
                    <a:pt x="3654" y="59"/>
                    <a:pt x="3580" y="132"/>
                  </a:cubicBezTo>
                  <a:cubicBezTo>
                    <a:pt x="3464" y="265"/>
                    <a:pt x="3348" y="398"/>
                    <a:pt x="3224" y="538"/>
                  </a:cubicBezTo>
                  <a:cubicBezTo>
                    <a:pt x="2983" y="812"/>
                    <a:pt x="2751" y="1093"/>
                    <a:pt x="2528" y="1383"/>
                  </a:cubicBezTo>
                  <a:cubicBezTo>
                    <a:pt x="2296" y="1682"/>
                    <a:pt x="2080" y="1988"/>
                    <a:pt x="1898" y="2311"/>
                  </a:cubicBezTo>
                  <a:cubicBezTo>
                    <a:pt x="1707" y="2635"/>
                    <a:pt x="1567" y="2983"/>
                    <a:pt x="1475" y="3347"/>
                  </a:cubicBezTo>
                  <a:cubicBezTo>
                    <a:pt x="1376" y="3761"/>
                    <a:pt x="1285" y="4184"/>
                    <a:pt x="1252" y="4615"/>
                  </a:cubicBezTo>
                  <a:cubicBezTo>
                    <a:pt x="1235" y="4830"/>
                    <a:pt x="1235" y="5054"/>
                    <a:pt x="1252" y="5269"/>
                  </a:cubicBezTo>
                  <a:cubicBezTo>
                    <a:pt x="1260" y="5377"/>
                    <a:pt x="1277" y="5485"/>
                    <a:pt x="1293" y="5593"/>
                  </a:cubicBezTo>
                  <a:cubicBezTo>
                    <a:pt x="1310" y="5667"/>
                    <a:pt x="1310" y="5758"/>
                    <a:pt x="1359" y="5816"/>
                  </a:cubicBezTo>
                  <a:cubicBezTo>
                    <a:pt x="1335" y="5874"/>
                    <a:pt x="1310" y="5924"/>
                    <a:pt x="1285" y="5982"/>
                  </a:cubicBezTo>
                  <a:cubicBezTo>
                    <a:pt x="1260" y="6056"/>
                    <a:pt x="1235" y="6139"/>
                    <a:pt x="1227" y="6214"/>
                  </a:cubicBezTo>
                  <a:cubicBezTo>
                    <a:pt x="1219" y="6255"/>
                    <a:pt x="1219" y="6297"/>
                    <a:pt x="1219" y="6338"/>
                  </a:cubicBezTo>
                  <a:cubicBezTo>
                    <a:pt x="1210" y="6355"/>
                    <a:pt x="1202" y="6371"/>
                    <a:pt x="1194" y="6388"/>
                  </a:cubicBezTo>
                  <a:cubicBezTo>
                    <a:pt x="1069" y="6670"/>
                    <a:pt x="1119" y="7018"/>
                    <a:pt x="1111" y="7324"/>
                  </a:cubicBezTo>
                  <a:cubicBezTo>
                    <a:pt x="1111" y="7639"/>
                    <a:pt x="1103" y="7979"/>
                    <a:pt x="1011" y="8285"/>
                  </a:cubicBezTo>
                  <a:cubicBezTo>
                    <a:pt x="978" y="8426"/>
                    <a:pt x="953" y="8559"/>
                    <a:pt x="829" y="8658"/>
                  </a:cubicBezTo>
                  <a:cubicBezTo>
                    <a:pt x="763" y="8700"/>
                    <a:pt x="705" y="8749"/>
                    <a:pt x="639" y="8799"/>
                  </a:cubicBezTo>
                  <a:cubicBezTo>
                    <a:pt x="581" y="8840"/>
                    <a:pt x="523" y="8865"/>
                    <a:pt x="489" y="8932"/>
                  </a:cubicBezTo>
                  <a:cubicBezTo>
                    <a:pt x="481" y="8940"/>
                    <a:pt x="465" y="8948"/>
                    <a:pt x="448" y="8965"/>
                  </a:cubicBezTo>
                  <a:cubicBezTo>
                    <a:pt x="423" y="8981"/>
                    <a:pt x="398" y="8998"/>
                    <a:pt x="382" y="9023"/>
                  </a:cubicBezTo>
                  <a:cubicBezTo>
                    <a:pt x="266" y="9048"/>
                    <a:pt x="183" y="9155"/>
                    <a:pt x="141" y="9255"/>
                  </a:cubicBezTo>
                  <a:cubicBezTo>
                    <a:pt x="75" y="9429"/>
                    <a:pt x="92" y="9619"/>
                    <a:pt x="133" y="9793"/>
                  </a:cubicBezTo>
                  <a:cubicBezTo>
                    <a:pt x="141" y="9835"/>
                    <a:pt x="150" y="9868"/>
                    <a:pt x="166" y="9909"/>
                  </a:cubicBezTo>
                  <a:cubicBezTo>
                    <a:pt x="150" y="9909"/>
                    <a:pt x="141" y="9918"/>
                    <a:pt x="133" y="9926"/>
                  </a:cubicBezTo>
                  <a:cubicBezTo>
                    <a:pt x="25" y="10133"/>
                    <a:pt x="1" y="10340"/>
                    <a:pt x="25" y="10572"/>
                  </a:cubicBezTo>
                  <a:cubicBezTo>
                    <a:pt x="50" y="10788"/>
                    <a:pt x="92" y="11019"/>
                    <a:pt x="158" y="11235"/>
                  </a:cubicBezTo>
                  <a:cubicBezTo>
                    <a:pt x="263" y="11572"/>
                    <a:pt x="571" y="11814"/>
                    <a:pt x="920" y="11814"/>
                  </a:cubicBezTo>
                  <a:cubicBezTo>
                    <a:pt x="983" y="11814"/>
                    <a:pt x="1047" y="11806"/>
                    <a:pt x="1111" y="11790"/>
                  </a:cubicBezTo>
                  <a:cubicBezTo>
                    <a:pt x="1144" y="11773"/>
                    <a:pt x="1177" y="11749"/>
                    <a:pt x="1185" y="11707"/>
                  </a:cubicBezTo>
                  <a:lnTo>
                    <a:pt x="1219" y="11707"/>
                  </a:lnTo>
                  <a:cubicBezTo>
                    <a:pt x="1227" y="11707"/>
                    <a:pt x="1235" y="11699"/>
                    <a:pt x="1243" y="11699"/>
                  </a:cubicBezTo>
                  <a:cubicBezTo>
                    <a:pt x="1260" y="11699"/>
                    <a:pt x="1277" y="11699"/>
                    <a:pt x="1293" y="11691"/>
                  </a:cubicBezTo>
                  <a:cubicBezTo>
                    <a:pt x="1293" y="11691"/>
                    <a:pt x="1293" y="11691"/>
                    <a:pt x="1301" y="11682"/>
                  </a:cubicBezTo>
                  <a:lnTo>
                    <a:pt x="1310" y="11682"/>
                  </a:lnTo>
                  <a:cubicBezTo>
                    <a:pt x="1310" y="11674"/>
                    <a:pt x="1310" y="11674"/>
                    <a:pt x="1310" y="11674"/>
                  </a:cubicBezTo>
                  <a:cubicBezTo>
                    <a:pt x="1343" y="11699"/>
                    <a:pt x="1376" y="11715"/>
                    <a:pt x="1409" y="11732"/>
                  </a:cubicBezTo>
                  <a:cubicBezTo>
                    <a:pt x="1417" y="11740"/>
                    <a:pt x="1434" y="11749"/>
                    <a:pt x="1442" y="11749"/>
                  </a:cubicBezTo>
                  <a:cubicBezTo>
                    <a:pt x="1384" y="11831"/>
                    <a:pt x="1335" y="11923"/>
                    <a:pt x="1293" y="12014"/>
                  </a:cubicBezTo>
                  <a:cubicBezTo>
                    <a:pt x="1243" y="12121"/>
                    <a:pt x="1210" y="12229"/>
                    <a:pt x="1210" y="12353"/>
                  </a:cubicBezTo>
                  <a:cubicBezTo>
                    <a:pt x="1210" y="12370"/>
                    <a:pt x="1219" y="12378"/>
                    <a:pt x="1219" y="12395"/>
                  </a:cubicBezTo>
                  <a:cubicBezTo>
                    <a:pt x="1194" y="12428"/>
                    <a:pt x="1161" y="12461"/>
                    <a:pt x="1136" y="12494"/>
                  </a:cubicBezTo>
                  <a:cubicBezTo>
                    <a:pt x="929" y="12726"/>
                    <a:pt x="705" y="12967"/>
                    <a:pt x="639" y="13281"/>
                  </a:cubicBezTo>
                  <a:cubicBezTo>
                    <a:pt x="572" y="13613"/>
                    <a:pt x="581" y="13969"/>
                    <a:pt x="597" y="14309"/>
                  </a:cubicBezTo>
                  <a:cubicBezTo>
                    <a:pt x="605" y="14483"/>
                    <a:pt x="622" y="14657"/>
                    <a:pt x="647" y="14823"/>
                  </a:cubicBezTo>
                  <a:cubicBezTo>
                    <a:pt x="672" y="14980"/>
                    <a:pt x="680" y="15146"/>
                    <a:pt x="746" y="15287"/>
                  </a:cubicBezTo>
                  <a:cubicBezTo>
                    <a:pt x="854" y="15535"/>
                    <a:pt x="1161" y="15651"/>
                    <a:pt x="1409" y="15726"/>
                  </a:cubicBezTo>
                  <a:cubicBezTo>
                    <a:pt x="1368" y="15800"/>
                    <a:pt x="1351" y="15891"/>
                    <a:pt x="1343" y="15974"/>
                  </a:cubicBezTo>
                  <a:cubicBezTo>
                    <a:pt x="1335" y="16057"/>
                    <a:pt x="1318" y="16148"/>
                    <a:pt x="1318" y="16231"/>
                  </a:cubicBezTo>
                  <a:cubicBezTo>
                    <a:pt x="1318" y="16272"/>
                    <a:pt x="1318" y="16322"/>
                    <a:pt x="1326" y="16364"/>
                  </a:cubicBezTo>
                  <a:cubicBezTo>
                    <a:pt x="1326" y="16413"/>
                    <a:pt x="1343" y="16446"/>
                    <a:pt x="1359" y="16496"/>
                  </a:cubicBezTo>
                  <a:cubicBezTo>
                    <a:pt x="1368" y="16504"/>
                    <a:pt x="1368" y="16513"/>
                    <a:pt x="1376" y="16513"/>
                  </a:cubicBezTo>
                  <a:cubicBezTo>
                    <a:pt x="1376" y="16571"/>
                    <a:pt x="1368" y="16629"/>
                    <a:pt x="1368" y="16678"/>
                  </a:cubicBezTo>
                  <a:cubicBezTo>
                    <a:pt x="1368" y="16794"/>
                    <a:pt x="1368" y="16919"/>
                    <a:pt x="1384" y="17035"/>
                  </a:cubicBezTo>
                  <a:cubicBezTo>
                    <a:pt x="1393" y="17134"/>
                    <a:pt x="1409" y="17283"/>
                    <a:pt x="1484" y="17366"/>
                  </a:cubicBezTo>
                  <a:cubicBezTo>
                    <a:pt x="1492" y="17374"/>
                    <a:pt x="1500" y="17374"/>
                    <a:pt x="1509" y="17374"/>
                  </a:cubicBezTo>
                  <a:cubicBezTo>
                    <a:pt x="1525" y="17499"/>
                    <a:pt x="1558" y="17623"/>
                    <a:pt x="1591" y="17739"/>
                  </a:cubicBezTo>
                  <a:cubicBezTo>
                    <a:pt x="1591" y="17764"/>
                    <a:pt x="1591" y="17789"/>
                    <a:pt x="1600" y="17814"/>
                  </a:cubicBezTo>
                  <a:cubicBezTo>
                    <a:pt x="1608" y="17905"/>
                    <a:pt x="1625" y="17988"/>
                    <a:pt x="1641" y="18070"/>
                  </a:cubicBezTo>
                  <a:cubicBezTo>
                    <a:pt x="1649" y="18104"/>
                    <a:pt x="1658" y="18137"/>
                    <a:pt x="1666" y="18178"/>
                  </a:cubicBezTo>
                  <a:cubicBezTo>
                    <a:pt x="1666" y="18369"/>
                    <a:pt x="1625" y="18576"/>
                    <a:pt x="1583" y="18766"/>
                  </a:cubicBezTo>
                  <a:cubicBezTo>
                    <a:pt x="1542" y="18932"/>
                    <a:pt x="1500" y="19106"/>
                    <a:pt x="1475" y="19280"/>
                  </a:cubicBezTo>
                  <a:cubicBezTo>
                    <a:pt x="1475" y="19288"/>
                    <a:pt x="1475" y="19297"/>
                    <a:pt x="1467" y="19313"/>
                  </a:cubicBezTo>
                  <a:cubicBezTo>
                    <a:pt x="1442" y="19404"/>
                    <a:pt x="1417" y="19496"/>
                    <a:pt x="1384" y="19587"/>
                  </a:cubicBezTo>
                  <a:cubicBezTo>
                    <a:pt x="1343" y="19744"/>
                    <a:pt x="1301" y="19893"/>
                    <a:pt x="1285" y="20051"/>
                  </a:cubicBezTo>
                  <a:cubicBezTo>
                    <a:pt x="1268" y="20200"/>
                    <a:pt x="1252" y="20366"/>
                    <a:pt x="1285" y="20506"/>
                  </a:cubicBezTo>
                  <a:cubicBezTo>
                    <a:pt x="1318" y="20647"/>
                    <a:pt x="1409" y="20738"/>
                    <a:pt x="1525" y="20805"/>
                  </a:cubicBezTo>
                  <a:cubicBezTo>
                    <a:pt x="2026" y="21083"/>
                    <a:pt x="2618" y="21178"/>
                    <a:pt x="3185" y="21178"/>
                  </a:cubicBezTo>
                  <a:cubicBezTo>
                    <a:pt x="3209" y="21178"/>
                    <a:pt x="3233" y="21178"/>
                    <a:pt x="3257" y="21177"/>
                  </a:cubicBezTo>
                  <a:cubicBezTo>
                    <a:pt x="3381" y="21169"/>
                    <a:pt x="3505" y="21161"/>
                    <a:pt x="3630" y="21153"/>
                  </a:cubicBezTo>
                  <a:cubicBezTo>
                    <a:pt x="3643" y="21187"/>
                    <a:pt x="3674" y="21215"/>
                    <a:pt x="3711" y="21215"/>
                  </a:cubicBezTo>
                  <a:cubicBezTo>
                    <a:pt x="3720" y="21215"/>
                    <a:pt x="3728" y="21214"/>
                    <a:pt x="3737" y="21211"/>
                  </a:cubicBezTo>
                  <a:cubicBezTo>
                    <a:pt x="3878" y="21177"/>
                    <a:pt x="4011" y="21128"/>
                    <a:pt x="4143" y="21086"/>
                  </a:cubicBezTo>
                  <a:cubicBezTo>
                    <a:pt x="4193" y="21070"/>
                    <a:pt x="4235" y="21061"/>
                    <a:pt x="4276" y="21045"/>
                  </a:cubicBezTo>
                  <a:cubicBezTo>
                    <a:pt x="4284" y="21045"/>
                    <a:pt x="4284" y="21037"/>
                    <a:pt x="4293" y="21037"/>
                  </a:cubicBezTo>
                  <a:cubicBezTo>
                    <a:pt x="4301" y="21037"/>
                    <a:pt x="4309" y="21028"/>
                    <a:pt x="4309" y="21028"/>
                  </a:cubicBezTo>
                  <a:cubicBezTo>
                    <a:pt x="4508" y="20970"/>
                    <a:pt x="4698" y="20921"/>
                    <a:pt x="4897" y="20871"/>
                  </a:cubicBezTo>
                  <a:cubicBezTo>
                    <a:pt x="5278" y="20788"/>
                    <a:pt x="5668" y="20722"/>
                    <a:pt x="6057" y="20656"/>
                  </a:cubicBezTo>
                  <a:cubicBezTo>
                    <a:pt x="6836" y="20540"/>
                    <a:pt x="7623" y="20457"/>
                    <a:pt x="8394" y="20291"/>
                  </a:cubicBezTo>
                  <a:cubicBezTo>
                    <a:pt x="9761" y="20009"/>
                    <a:pt x="11136" y="19462"/>
                    <a:pt x="11990" y="18302"/>
                  </a:cubicBezTo>
                  <a:cubicBezTo>
                    <a:pt x="12097" y="18162"/>
                    <a:pt x="12197" y="18004"/>
                    <a:pt x="12280" y="17847"/>
                  </a:cubicBezTo>
                  <a:cubicBezTo>
                    <a:pt x="12363" y="17673"/>
                    <a:pt x="12454" y="17490"/>
                    <a:pt x="12479" y="17300"/>
                  </a:cubicBezTo>
                  <a:cubicBezTo>
                    <a:pt x="12503" y="17068"/>
                    <a:pt x="12363" y="16886"/>
                    <a:pt x="12255" y="16703"/>
                  </a:cubicBezTo>
                  <a:lnTo>
                    <a:pt x="12263" y="16703"/>
                  </a:lnTo>
                  <a:cubicBezTo>
                    <a:pt x="12189" y="16571"/>
                    <a:pt x="12114" y="16430"/>
                    <a:pt x="12023" y="16306"/>
                  </a:cubicBezTo>
                  <a:lnTo>
                    <a:pt x="12023" y="16289"/>
                  </a:lnTo>
                  <a:cubicBezTo>
                    <a:pt x="12006" y="16065"/>
                    <a:pt x="11915" y="15858"/>
                    <a:pt x="11799" y="15668"/>
                  </a:cubicBezTo>
                  <a:cubicBezTo>
                    <a:pt x="11675" y="15461"/>
                    <a:pt x="11542" y="15262"/>
                    <a:pt x="11418" y="15055"/>
                  </a:cubicBezTo>
                  <a:cubicBezTo>
                    <a:pt x="11310" y="14864"/>
                    <a:pt x="11203" y="14665"/>
                    <a:pt x="11095" y="14475"/>
                  </a:cubicBezTo>
                  <a:cubicBezTo>
                    <a:pt x="11095" y="14466"/>
                    <a:pt x="11095" y="14458"/>
                    <a:pt x="11095" y="14441"/>
                  </a:cubicBezTo>
                  <a:cubicBezTo>
                    <a:pt x="11078" y="14292"/>
                    <a:pt x="11062" y="14135"/>
                    <a:pt x="11029" y="13986"/>
                  </a:cubicBezTo>
                  <a:cubicBezTo>
                    <a:pt x="10962" y="13679"/>
                    <a:pt x="10830" y="13406"/>
                    <a:pt x="10672" y="13141"/>
                  </a:cubicBezTo>
                  <a:cubicBezTo>
                    <a:pt x="10589" y="13016"/>
                    <a:pt x="10515" y="12884"/>
                    <a:pt x="10457" y="12743"/>
                  </a:cubicBezTo>
                  <a:cubicBezTo>
                    <a:pt x="10407" y="12594"/>
                    <a:pt x="10382" y="12445"/>
                    <a:pt x="10374" y="12279"/>
                  </a:cubicBezTo>
                  <a:cubicBezTo>
                    <a:pt x="10341" y="11947"/>
                    <a:pt x="10299" y="11616"/>
                    <a:pt x="10241" y="11285"/>
                  </a:cubicBezTo>
                  <a:cubicBezTo>
                    <a:pt x="10200" y="11077"/>
                    <a:pt x="10150" y="10870"/>
                    <a:pt x="10101" y="10672"/>
                  </a:cubicBezTo>
                  <a:cubicBezTo>
                    <a:pt x="10092" y="10663"/>
                    <a:pt x="10092" y="10655"/>
                    <a:pt x="10092" y="10655"/>
                  </a:cubicBezTo>
                  <a:lnTo>
                    <a:pt x="10092" y="10655"/>
                  </a:lnTo>
                  <a:cubicBezTo>
                    <a:pt x="10101" y="10663"/>
                    <a:pt x="10101" y="10663"/>
                    <a:pt x="10109" y="10672"/>
                  </a:cubicBezTo>
                  <a:cubicBezTo>
                    <a:pt x="10109" y="10672"/>
                    <a:pt x="10117" y="10672"/>
                    <a:pt x="10117" y="10680"/>
                  </a:cubicBezTo>
                  <a:cubicBezTo>
                    <a:pt x="10125" y="10688"/>
                    <a:pt x="10134" y="10696"/>
                    <a:pt x="10142" y="10713"/>
                  </a:cubicBezTo>
                  <a:cubicBezTo>
                    <a:pt x="10150" y="10721"/>
                    <a:pt x="10159" y="10738"/>
                    <a:pt x="10167" y="10746"/>
                  </a:cubicBezTo>
                  <a:cubicBezTo>
                    <a:pt x="10177" y="10756"/>
                    <a:pt x="10189" y="10760"/>
                    <a:pt x="10200" y="10760"/>
                  </a:cubicBezTo>
                  <a:cubicBezTo>
                    <a:pt x="10207" y="10760"/>
                    <a:pt x="10213" y="10758"/>
                    <a:pt x="10217" y="10754"/>
                  </a:cubicBezTo>
                  <a:cubicBezTo>
                    <a:pt x="10233" y="10746"/>
                    <a:pt x="10241" y="10721"/>
                    <a:pt x="10241" y="10705"/>
                  </a:cubicBezTo>
                  <a:cubicBezTo>
                    <a:pt x="10233" y="10688"/>
                    <a:pt x="10233" y="10672"/>
                    <a:pt x="10225" y="10655"/>
                  </a:cubicBezTo>
                  <a:lnTo>
                    <a:pt x="10208" y="10622"/>
                  </a:lnTo>
                  <a:cubicBezTo>
                    <a:pt x="10192" y="10597"/>
                    <a:pt x="10175" y="10572"/>
                    <a:pt x="10150" y="10547"/>
                  </a:cubicBezTo>
                  <a:cubicBezTo>
                    <a:pt x="10117" y="10506"/>
                    <a:pt x="10084" y="10473"/>
                    <a:pt x="10043" y="10440"/>
                  </a:cubicBezTo>
                  <a:cubicBezTo>
                    <a:pt x="10043" y="10440"/>
                    <a:pt x="10034" y="10440"/>
                    <a:pt x="10034" y="10431"/>
                  </a:cubicBezTo>
                  <a:cubicBezTo>
                    <a:pt x="10026" y="10398"/>
                    <a:pt x="10009" y="10365"/>
                    <a:pt x="9993" y="10332"/>
                  </a:cubicBezTo>
                  <a:lnTo>
                    <a:pt x="9985" y="10332"/>
                  </a:lnTo>
                  <a:cubicBezTo>
                    <a:pt x="10043" y="10141"/>
                    <a:pt x="9968" y="9926"/>
                    <a:pt x="9894" y="9752"/>
                  </a:cubicBezTo>
                  <a:cubicBezTo>
                    <a:pt x="9802" y="9536"/>
                    <a:pt x="9695" y="9329"/>
                    <a:pt x="9662" y="9089"/>
                  </a:cubicBezTo>
                  <a:cubicBezTo>
                    <a:pt x="9653" y="9072"/>
                    <a:pt x="9645" y="9064"/>
                    <a:pt x="9637" y="9056"/>
                  </a:cubicBezTo>
                  <a:cubicBezTo>
                    <a:pt x="9653" y="8973"/>
                    <a:pt x="9662" y="8890"/>
                    <a:pt x="9662" y="8799"/>
                  </a:cubicBezTo>
                  <a:cubicBezTo>
                    <a:pt x="9670" y="8803"/>
                    <a:pt x="9680" y="8805"/>
                    <a:pt x="9691" y="8805"/>
                  </a:cubicBezTo>
                  <a:cubicBezTo>
                    <a:pt x="9719" y="8805"/>
                    <a:pt x="9749" y="8790"/>
                    <a:pt x="9761" y="8766"/>
                  </a:cubicBezTo>
                  <a:cubicBezTo>
                    <a:pt x="9802" y="8700"/>
                    <a:pt x="9794" y="8617"/>
                    <a:pt x="9794" y="8542"/>
                  </a:cubicBezTo>
                  <a:cubicBezTo>
                    <a:pt x="9786" y="8476"/>
                    <a:pt x="9786" y="8410"/>
                    <a:pt x="9786" y="8352"/>
                  </a:cubicBezTo>
                  <a:cubicBezTo>
                    <a:pt x="9794" y="8285"/>
                    <a:pt x="9794" y="8219"/>
                    <a:pt x="9794" y="8153"/>
                  </a:cubicBezTo>
                  <a:cubicBezTo>
                    <a:pt x="9802" y="8111"/>
                    <a:pt x="9811" y="8070"/>
                    <a:pt x="9811" y="8028"/>
                  </a:cubicBezTo>
                  <a:cubicBezTo>
                    <a:pt x="9902" y="7937"/>
                    <a:pt x="9968" y="7821"/>
                    <a:pt x="9993" y="7689"/>
                  </a:cubicBezTo>
                  <a:cubicBezTo>
                    <a:pt x="10026" y="7490"/>
                    <a:pt x="9993" y="7291"/>
                    <a:pt x="9960" y="7084"/>
                  </a:cubicBezTo>
                  <a:cubicBezTo>
                    <a:pt x="9935" y="6860"/>
                    <a:pt x="9968" y="6645"/>
                    <a:pt x="10001" y="6429"/>
                  </a:cubicBezTo>
                  <a:cubicBezTo>
                    <a:pt x="10043" y="6206"/>
                    <a:pt x="10067" y="5982"/>
                    <a:pt x="10092" y="5758"/>
                  </a:cubicBezTo>
                  <a:cubicBezTo>
                    <a:pt x="10175" y="4863"/>
                    <a:pt x="10150" y="3952"/>
                    <a:pt x="10009" y="3057"/>
                  </a:cubicBezTo>
                  <a:cubicBezTo>
                    <a:pt x="9943" y="2643"/>
                    <a:pt x="9852" y="2220"/>
                    <a:pt x="9653" y="1847"/>
                  </a:cubicBezTo>
                  <a:cubicBezTo>
                    <a:pt x="9488" y="1524"/>
                    <a:pt x="9222" y="1209"/>
                    <a:pt x="8883" y="1060"/>
                  </a:cubicBezTo>
                  <a:cubicBezTo>
                    <a:pt x="8793" y="1024"/>
                    <a:pt x="8695" y="1003"/>
                    <a:pt x="8598" y="1003"/>
                  </a:cubicBezTo>
                  <a:cubicBezTo>
                    <a:pt x="8517" y="1003"/>
                    <a:pt x="8436" y="1018"/>
                    <a:pt x="8361" y="1052"/>
                  </a:cubicBezTo>
                  <a:cubicBezTo>
                    <a:pt x="8212" y="1110"/>
                    <a:pt x="8096" y="1234"/>
                    <a:pt x="8013" y="1367"/>
                  </a:cubicBezTo>
                  <a:cubicBezTo>
                    <a:pt x="7789" y="1698"/>
                    <a:pt x="7723" y="2113"/>
                    <a:pt x="7656" y="2494"/>
                  </a:cubicBezTo>
                  <a:cubicBezTo>
                    <a:pt x="7582" y="2916"/>
                    <a:pt x="7507" y="3347"/>
                    <a:pt x="7267" y="3712"/>
                  </a:cubicBezTo>
                  <a:cubicBezTo>
                    <a:pt x="7159" y="3886"/>
                    <a:pt x="7010" y="4010"/>
                    <a:pt x="6844" y="4126"/>
                  </a:cubicBezTo>
                  <a:cubicBezTo>
                    <a:pt x="6737" y="4209"/>
                    <a:pt x="6637" y="4292"/>
                    <a:pt x="6579" y="4408"/>
                  </a:cubicBezTo>
                  <a:cubicBezTo>
                    <a:pt x="6463" y="4391"/>
                    <a:pt x="6347" y="4391"/>
                    <a:pt x="6248" y="4383"/>
                  </a:cubicBezTo>
                  <a:lnTo>
                    <a:pt x="6107" y="4383"/>
                  </a:lnTo>
                  <a:lnTo>
                    <a:pt x="6107" y="4375"/>
                  </a:lnTo>
                  <a:lnTo>
                    <a:pt x="6107" y="4350"/>
                  </a:lnTo>
                  <a:cubicBezTo>
                    <a:pt x="6107" y="4341"/>
                    <a:pt x="6099" y="4333"/>
                    <a:pt x="6099" y="4333"/>
                  </a:cubicBezTo>
                  <a:cubicBezTo>
                    <a:pt x="6090" y="4333"/>
                    <a:pt x="6082" y="4333"/>
                    <a:pt x="6082" y="4341"/>
                  </a:cubicBezTo>
                  <a:lnTo>
                    <a:pt x="6074" y="4366"/>
                  </a:lnTo>
                  <a:cubicBezTo>
                    <a:pt x="6066" y="4375"/>
                    <a:pt x="6066" y="4375"/>
                    <a:pt x="6066" y="4383"/>
                  </a:cubicBezTo>
                  <a:lnTo>
                    <a:pt x="5933" y="4383"/>
                  </a:lnTo>
                  <a:cubicBezTo>
                    <a:pt x="5933" y="4358"/>
                    <a:pt x="5933" y="4341"/>
                    <a:pt x="5933" y="4325"/>
                  </a:cubicBezTo>
                  <a:cubicBezTo>
                    <a:pt x="5933" y="4308"/>
                    <a:pt x="5933" y="4283"/>
                    <a:pt x="5933" y="4267"/>
                  </a:cubicBezTo>
                  <a:cubicBezTo>
                    <a:pt x="5925" y="4259"/>
                    <a:pt x="5925" y="4250"/>
                    <a:pt x="5925" y="4242"/>
                  </a:cubicBezTo>
                  <a:cubicBezTo>
                    <a:pt x="5916" y="4217"/>
                    <a:pt x="5892" y="4201"/>
                    <a:pt x="5867" y="4201"/>
                  </a:cubicBezTo>
                  <a:cubicBezTo>
                    <a:pt x="5858" y="4201"/>
                    <a:pt x="5850" y="4209"/>
                    <a:pt x="5842" y="4217"/>
                  </a:cubicBezTo>
                  <a:cubicBezTo>
                    <a:pt x="5825" y="4225"/>
                    <a:pt x="5825" y="4242"/>
                    <a:pt x="5825" y="4250"/>
                  </a:cubicBezTo>
                  <a:cubicBezTo>
                    <a:pt x="5825" y="4259"/>
                    <a:pt x="5825" y="4267"/>
                    <a:pt x="5817" y="4275"/>
                  </a:cubicBezTo>
                  <a:cubicBezTo>
                    <a:pt x="5817" y="4300"/>
                    <a:pt x="5825" y="4317"/>
                    <a:pt x="5825" y="4341"/>
                  </a:cubicBezTo>
                  <a:cubicBezTo>
                    <a:pt x="5834" y="4350"/>
                    <a:pt x="5834" y="4366"/>
                    <a:pt x="5834" y="4383"/>
                  </a:cubicBezTo>
                  <a:lnTo>
                    <a:pt x="5560" y="4383"/>
                  </a:lnTo>
                  <a:cubicBezTo>
                    <a:pt x="5345" y="4383"/>
                    <a:pt x="5129" y="4375"/>
                    <a:pt x="4922" y="4341"/>
                  </a:cubicBezTo>
                  <a:cubicBezTo>
                    <a:pt x="4872" y="4333"/>
                    <a:pt x="4814" y="4317"/>
                    <a:pt x="4765" y="4308"/>
                  </a:cubicBezTo>
                  <a:cubicBezTo>
                    <a:pt x="4657" y="4184"/>
                    <a:pt x="4566" y="4043"/>
                    <a:pt x="4508" y="3886"/>
                  </a:cubicBezTo>
                  <a:cubicBezTo>
                    <a:pt x="4450" y="3703"/>
                    <a:pt x="4442" y="3513"/>
                    <a:pt x="4450" y="3331"/>
                  </a:cubicBezTo>
                  <a:cubicBezTo>
                    <a:pt x="4458" y="2949"/>
                    <a:pt x="4491" y="2568"/>
                    <a:pt x="4392" y="2195"/>
                  </a:cubicBezTo>
                  <a:cubicBezTo>
                    <a:pt x="4334" y="2005"/>
                    <a:pt x="4268" y="1823"/>
                    <a:pt x="4243" y="1624"/>
                  </a:cubicBezTo>
                  <a:cubicBezTo>
                    <a:pt x="4218" y="1433"/>
                    <a:pt x="4218" y="1243"/>
                    <a:pt x="4201" y="1052"/>
                  </a:cubicBezTo>
                  <a:cubicBezTo>
                    <a:pt x="4185" y="861"/>
                    <a:pt x="4168" y="671"/>
                    <a:pt x="4135" y="480"/>
                  </a:cubicBezTo>
                  <a:cubicBezTo>
                    <a:pt x="4119" y="340"/>
                    <a:pt x="4110" y="132"/>
                    <a:pt x="3986" y="41"/>
                  </a:cubicBezTo>
                  <a:cubicBezTo>
                    <a:pt x="3942" y="13"/>
                    <a:pt x="3896" y="0"/>
                    <a:pt x="3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5627200" y="1809325"/>
              <a:ext cx="10375" cy="11750"/>
            </a:xfrm>
            <a:custGeom>
              <a:rect b="b" l="l" r="r" t="t"/>
              <a:pathLst>
                <a:path extrusionOk="0" h="470" w="415">
                  <a:moveTo>
                    <a:pt x="379" y="1"/>
                  </a:moveTo>
                  <a:cubicBezTo>
                    <a:pt x="372" y="1"/>
                    <a:pt x="364" y="4"/>
                    <a:pt x="357" y="11"/>
                  </a:cubicBezTo>
                  <a:cubicBezTo>
                    <a:pt x="340" y="19"/>
                    <a:pt x="324" y="36"/>
                    <a:pt x="307" y="52"/>
                  </a:cubicBezTo>
                  <a:cubicBezTo>
                    <a:pt x="299" y="69"/>
                    <a:pt x="282" y="85"/>
                    <a:pt x="274" y="102"/>
                  </a:cubicBezTo>
                  <a:cubicBezTo>
                    <a:pt x="274" y="110"/>
                    <a:pt x="274" y="110"/>
                    <a:pt x="266" y="110"/>
                  </a:cubicBezTo>
                  <a:cubicBezTo>
                    <a:pt x="266" y="110"/>
                    <a:pt x="266" y="118"/>
                    <a:pt x="257" y="118"/>
                  </a:cubicBezTo>
                  <a:cubicBezTo>
                    <a:pt x="249" y="135"/>
                    <a:pt x="241" y="143"/>
                    <a:pt x="233" y="152"/>
                  </a:cubicBezTo>
                  <a:cubicBezTo>
                    <a:pt x="233" y="160"/>
                    <a:pt x="224" y="168"/>
                    <a:pt x="216" y="176"/>
                  </a:cubicBezTo>
                  <a:lnTo>
                    <a:pt x="208" y="193"/>
                  </a:lnTo>
                  <a:cubicBezTo>
                    <a:pt x="158" y="259"/>
                    <a:pt x="100" y="317"/>
                    <a:pt x="34" y="375"/>
                  </a:cubicBezTo>
                  <a:cubicBezTo>
                    <a:pt x="0" y="409"/>
                    <a:pt x="32" y="469"/>
                    <a:pt x="76" y="469"/>
                  </a:cubicBezTo>
                  <a:cubicBezTo>
                    <a:pt x="86" y="469"/>
                    <a:pt x="97" y="466"/>
                    <a:pt x="108" y="458"/>
                  </a:cubicBezTo>
                  <a:cubicBezTo>
                    <a:pt x="175" y="408"/>
                    <a:pt x="241" y="359"/>
                    <a:pt x="299" y="284"/>
                  </a:cubicBezTo>
                  <a:cubicBezTo>
                    <a:pt x="332" y="251"/>
                    <a:pt x="357" y="218"/>
                    <a:pt x="373" y="176"/>
                  </a:cubicBezTo>
                  <a:cubicBezTo>
                    <a:pt x="382" y="152"/>
                    <a:pt x="398" y="135"/>
                    <a:pt x="407" y="110"/>
                  </a:cubicBezTo>
                  <a:cubicBezTo>
                    <a:pt x="415" y="85"/>
                    <a:pt x="415" y="69"/>
                    <a:pt x="415" y="44"/>
                  </a:cubicBezTo>
                  <a:cubicBezTo>
                    <a:pt x="415" y="20"/>
                    <a:pt x="398" y="1"/>
                    <a:pt x="3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5634250" y="1812600"/>
              <a:ext cx="4575" cy="7250"/>
            </a:xfrm>
            <a:custGeom>
              <a:rect b="b" l="l" r="r" t="t"/>
              <a:pathLst>
                <a:path extrusionOk="0" h="290" w="183">
                  <a:moveTo>
                    <a:pt x="157" y="1"/>
                  </a:moveTo>
                  <a:cubicBezTo>
                    <a:pt x="149" y="1"/>
                    <a:pt x="139" y="6"/>
                    <a:pt x="133" y="12"/>
                  </a:cubicBezTo>
                  <a:cubicBezTo>
                    <a:pt x="133" y="12"/>
                    <a:pt x="125" y="21"/>
                    <a:pt x="116" y="29"/>
                  </a:cubicBezTo>
                  <a:cubicBezTo>
                    <a:pt x="108" y="37"/>
                    <a:pt x="100" y="45"/>
                    <a:pt x="100" y="62"/>
                  </a:cubicBezTo>
                  <a:cubicBezTo>
                    <a:pt x="83" y="79"/>
                    <a:pt x="75" y="95"/>
                    <a:pt x="67" y="112"/>
                  </a:cubicBezTo>
                  <a:cubicBezTo>
                    <a:pt x="58" y="128"/>
                    <a:pt x="50" y="153"/>
                    <a:pt x="42" y="170"/>
                  </a:cubicBezTo>
                  <a:lnTo>
                    <a:pt x="9" y="219"/>
                  </a:lnTo>
                  <a:cubicBezTo>
                    <a:pt x="0" y="244"/>
                    <a:pt x="9" y="269"/>
                    <a:pt x="25" y="286"/>
                  </a:cubicBezTo>
                  <a:cubicBezTo>
                    <a:pt x="32" y="288"/>
                    <a:pt x="39" y="289"/>
                    <a:pt x="45" y="289"/>
                  </a:cubicBezTo>
                  <a:cubicBezTo>
                    <a:pt x="62" y="289"/>
                    <a:pt x="77" y="281"/>
                    <a:pt x="83" y="269"/>
                  </a:cubicBezTo>
                  <a:cubicBezTo>
                    <a:pt x="108" y="228"/>
                    <a:pt x="125" y="186"/>
                    <a:pt x="141" y="153"/>
                  </a:cubicBezTo>
                  <a:lnTo>
                    <a:pt x="166" y="95"/>
                  </a:lnTo>
                  <a:cubicBezTo>
                    <a:pt x="166" y="87"/>
                    <a:pt x="174" y="79"/>
                    <a:pt x="174" y="62"/>
                  </a:cubicBezTo>
                  <a:cubicBezTo>
                    <a:pt x="174" y="54"/>
                    <a:pt x="183" y="45"/>
                    <a:pt x="183" y="37"/>
                  </a:cubicBezTo>
                  <a:cubicBezTo>
                    <a:pt x="183" y="21"/>
                    <a:pt x="174" y="12"/>
                    <a:pt x="166" y="4"/>
                  </a:cubicBezTo>
                  <a:cubicBezTo>
                    <a:pt x="164" y="2"/>
                    <a:pt x="160" y="1"/>
                    <a:pt x="1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5662825" y="1831175"/>
              <a:ext cx="7475" cy="8925"/>
            </a:xfrm>
            <a:custGeom>
              <a:rect b="b" l="l" r="r" t="t"/>
              <a:pathLst>
                <a:path extrusionOk="0" h="357" w="299">
                  <a:moveTo>
                    <a:pt x="262" y="0"/>
                  </a:moveTo>
                  <a:cubicBezTo>
                    <a:pt x="255" y="0"/>
                    <a:pt x="248" y="2"/>
                    <a:pt x="241" y="7"/>
                  </a:cubicBezTo>
                  <a:cubicBezTo>
                    <a:pt x="216" y="15"/>
                    <a:pt x="200" y="40"/>
                    <a:pt x="183" y="56"/>
                  </a:cubicBezTo>
                  <a:cubicBezTo>
                    <a:pt x="166" y="73"/>
                    <a:pt x="158" y="81"/>
                    <a:pt x="150" y="98"/>
                  </a:cubicBezTo>
                  <a:cubicBezTo>
                    <a:pt x="142" y="98"/>
                    <a:pt x="142" y="98"/>
                    <a:pt x="142" y="106"/>
                  </a:cubicBezTo>
                  <a:cubicBezTo>
                    <a:pt x="133" y="106"/>
                    <a:pt x="133" y="114"/>
                    <a:pt x="125" y="123"/>
                  </a:cubicBezTo>
                  <a:cubicBezTo>
                    <a:pt x="117" y="131"/>
                    <a:pt x="108" y="148"/>
                    <a:pt x="100" y="156"/>
                  </a:cubicBezTo>
                  <a:cubicBezTo>
                    <a:pt x="92" y="164"/>
                    <a:pt x="92" y="172"/>
                    <a:pt x="84" y="172"/>
                  </a:cubicBezTo>
                  <a:cubicBezTo>
                    <a:pt x="84" y="172"/>
                    <a:pt x="84" y="181"/>
                    <a:pt x="84" y="181"/>
                  </a:cubicBezTo>
                  <a:cubicBezTo>
                    <a:pt x="67" y="206"/>
                    <a:pt x="42" y="222"/>
                    <a:pt x="26" y="247"/>
                  </a:cubicBezTo>
                  <a:cubicBezTo>
                    <a:pt x="9" y="272"/>
                    <a:pt x="1" y="313"/>
                    <a:pt x="26" y="338"/>
                  </a:cubicBezTo>
                  <a:cubicBezTo>
                    <a:pt x="38" y="351"/>
                    <a:pt x="55" y="357"/>
                    <a:pt x="71" y="357"/>
                  </a:cubicBezTo>
                  <a:cubicBezTo>
                    <a:pt x="88" y="357"/>
                    <a:pt x="104" y="351"/>
                    <a:pt x="117" y="338"/>
                  </a:cubicBezTo>
                  <a:cubicBezTo>
                    <a:pt x="158" y="297"/>
                    <a:pt x="200" y="247"/>
                    <a:pt x="233" y="197"/>
                  </a:cubicBezTo>
                  <a:cubicBezTo>
                    <a:pt x="266" y="148"/>
                    <a:pt x="291" y="98"/>
                    <a:pt x="299" y="40"/>
                  </a:cubicBezTo>
                  <a:cubicBezTo>
                    <a:pt x="299" y="16"/>
                    <a:pt x="281" y="0"/>
                    <a:pt x="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5670275" y="1831950"/>
              <a:ext cx="5425" cy="8600"/>
            </a:xfrm>
            <a:custGeom>
              <a:rect b="b" l="l" r="r" t="t"/>
              <a:pathLst>
                <a:path extrusionOk="0" h="344" w="217">
                  <a:moveTo>
                    <a:pt x="200" y="1"/>
                  </a:moveTo>
                  <a:cubicBezTo>
                    <a:pt x="192" y="1"/>
                    <a:pt x="175" y="1"/>
                    <a:pt x="167" y="9"/>
                  </a:cubicBezTo>
                  <a:cubicBezTo>
                    <a:pt x="150" y="25"/>
                    <a:pt x="134" y="50"/>
                    <a:pt x="117" y="67"/>
                  </a:cubicBezTo>
                  <a:cubicBezTo>
                    <a:pt x="109" y="92"/>
                    <a:pt x="92" y="117"/>
                    <a:pt x="84" y="133"/>
                  </a:cubicBezTo>
                  <a:cubicBezTo>
                    <a:pt x="59" y="183"/>
                    <a:pt x="34" y="224"/>
                    <a:pt x="18" y="274"/>
                  </a:cubicBezTo>
                  <a:cubicBezTo>
                    <a:pt x="1" y="291"/>
                    <a:pt x="9" y="324"/>
                    <a:pt x="34" y="340"/>
                  </a:cubicBezTo>
                  <a:cubicBezTo>
                    <a:pt x="40" y="342"/>
                    <a:pt x="47" y="343"/>
                    <a:pt x="54" y="343"/>
                  </a:cubicBezTo>
                  <a:cubicBezTo>
                    <a:pt x="74" y="343"/>
                    <a:pt x="94" y="334"/>
                    <a:pt x="100" y="315"/>
                  </a:cubicBezTo>
                  <a:cubicBezTo>
                    <a:pt x="125" y="274"/>
                    <a:pt x="142" y="233"/>
                    <a:pt x="167" y="183"/>
                  </a:cubicBezTo>
                  <a:cubicBezTo>
                    <a:pt x="175" y="158"/>
                    <a:pt x="192" y="133"/>
                    <a:pt x="200" y="108"/>
                  </a:cubicBezTo>
                  <a:cubicBezTo>
                    <a:pt x="208" y="83"/>
                    <a:pt x="208" y="67"/>
                    <a:pt x="216" y="42"/>
                  </a:cubicBezTo>
                  <a:cubicBezTo>
                    <a:pt x="216" y="25"/>
                    <a:pt x="216" y="9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677325" y="1829375"/>
              <a:ext cx="4375" cy="7625"/>
            </a:xfrm>
            <a:custGeom>
              <a:rect b="b" l="l" r="r" t="t"/>
              <a:pathLst>
                <a:path extrusionOk="0" h="305" w="175">
                  <a:moveTo>
                    <a:pt x="128" y="1"/>
                  </a:moveTo>
                  <a:cubicBezTo>
                    <a:pt x="117" y="1"/>
                    <a:pt x="106" y="9"/>
                    <a:pt x="100" y="21"/>
                  </a:cubicBezTo>
                  <a:cubicBezTo>
                    <a:pt x="92" y="37"/>
                    <a:pt x="84" y="54"/>
                    <a:pt x="75" y="70"/>
                  </a:cubicBezTo>
                  <a:cubicBezTo>
                    <a:pt x="67" y="79"/>
                    <a:pt x="59" y="95"/>
                    <a:pt x="50" y="112"/>
                  </a:cubicBezTo>
                  <a:cubicBezTo>
                    <a:pt x="42" y="137"/>
                    <a:pt x="34" y="153"/>
                    <a:pt x="26" y="178"/>
                  </a:cubicBezTo>
                  <a:cubicBezTo>
                    <a:pt x="26" y="195"/>
                    <a:pt x="17" y="211"/>
                    <a:pt x="9" y="228"/>
                  </a:cubicBezTo>
                  <a:cubicBezTo>
                    <a:pt x="1" y="261"/>
                    <a:pt x="26" y="302"/>
                    <a:pt x="59" y="302"/>
                  </a:cubicBezTo>
                  <a:cubicBezTo>
                    <a:pt x="64" y="304"/>
                    <a:pt x="70" y="305"/>
                    <a:pt x="76" y="305"/>
                  </a:cubicBezTo>
                  <a:cubicBezTo>
                    <a:pt x="102" y="305"/>
                    <a:pt x="126" y="288"/>
                    <a:pt x="133" y="261"/>
                  </a:cubicBezTo>
                  <a:cubicBezTo>
                    <a:pt x="150" y="186"/>
                    <a:pt x="175" y="112"/>
                    <a:pt x="166" y="37"/>
                  </a:cubicBezTo>
                  <a:cubicBezTo>
                    <a:pt x="166" y="21"/>
                    <a:pt x="158" y="4"/>
                    <a:pt x="142" y="4"/>
                  </a:cubicBezTo>
                  <a:cubicBezTo>
                    <a:pt x="137" y="2"/>
                    <a:pt x="133" y="1"/>
                    <a:pt x="1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735700" y="1745250"/>
              <a:ext cx="5250" cy="19825"/>
            </a:xfrm>
            <a:custGeom>
              <a:rect b="b" l="l" r="r" t="t"/>
              <a:pathLst>
                <a:path extrusionOk="0" h="793" w="210">
                  <a:moveTo>
                    <a:pt x="46" y="0"/>
                  </a:moveTo>
                  <a:cubicBezTo>
                    <a:pt x="22" y="0"/>
                    <a:pt x="1" y="18"/>
                    <a:pt x="10" y="47"/>
                  </a:cubicBezTo>
                  <a:cubicBezTo>
                    <a:pt x="44" y="188"/>
                    <a:pt x="68" y="320"/>
                    <a:pt x="77" y="461"/>
                  </a:cubicBezTo>
                  <a:cubicBezTo>
                    <a:pt x="77" y="527"/>
                    <a:pt x="85" y="602"/>
                    <a:pt x="77" y="668"/>
                  </a:cubicBezTo>
                  <a:cubicBezTo>
                    <a:pt x="77" y="718"/>
                    <a:pt x="60" y="792"/>
                    <a:pt x="126" y="792"/>
                  </a:cubicBezTo>
                  <a:cubicBezTo>
                    <a:pt x="160" y="792"/>
                    <a:pt x="193" y="759"/>
                    <a:pt x="201" y="726"/>
                  </a:cubicBezTo>
                  <a:cubicBezTo>
                    <a:pt x="209" y="701"/>
                    <a:pt x="209" y="668"/>
                    <a:pt x="209" y="643"/>
                  </a:cubicBezTo>
                  <a:cubicBezTo>
                    <a:pt x="209" y="577"/>
                    <a:pt x="201" y="502"/>
                    <a:pt x="193" y="428"/>
                  </a:cubicBezTo>
                  <a:cubicBezTo>
                    <a:pt x="176" y="295"/>
                    <a:pt x="143" y="163"/>
                    <a:pt x="93" y="30"/>
                  </a:cubicBezTo>
                  <a:cubicBezTo>
                    <a:pt x="83" y="9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739950" y="1739050"/>
              <a:ext cx="6800" cy="15275"/>
            </a:xfrm>
            <a:custGeom>
              <a:rect b="b" l="l" r="r" t="t"/>
              <a:pathLst>
                <a:path extrusionOk="0" h="611" w="272">
                  <a:moveTo>
                    <a:pt x="115" y="1"/>
                  </a:moveTo>
                  <a:cubicBezTo>
                    <a:pt x="104" y="1"/>
                    <a:pt x="92" y="4"/>
                    <a:pt x="81" y="13"/>
                  </a:cubicBezTo>
                  <a:cubicBezTo>
                    <a:pt x="56" y="30"/>
                    <a:pt x="31" y="71"/>
                    <a:pt x="56" y="96"/>
                  </a:cubicBezTo>
                  <a:cubicBezTo>
                    <a:pt x="72" y="129"/>
                    <a:pt x="89" y="154"/>
                    <a:pt x="106" y="179"/>
                  </a:cubicBezTo>
                  <a:cubicBezTo>
                    <a:pt x="106" y="187"/>
                    <a:pt x="114" y="195"/>
                    <a:pt x="114" y="195"/>
                  </a:cubicBezTo>
                  <a:cubicBezTo>
                    <a:pt x="114" y="204"/>
                    <a:pt x="114" y="212"/>
                    <a:pt x="122" y="220"/>
                  </a:cubicBezTo>
                  <a:cubicBezTo>
                    <a:pt x="122" y="228"/>
                    <a:pt x="130" y="245"/>
                    <a:pt x="130" y="262"/>
                  </a:cubicBezTo>
                  <a:cubicBezTo>
                    <a:pt x="139" y="270"/>
                    <a:pt x="139" y="286"/>
                    <a:pt x="139" y="303"/>
                  </a:cubicBezTo>
                  <a:cubicBezTo>
                    <a:pt x="122" y="245"/>
                    <a:pt x="97" y="187"/>
                    <a:pt x="72" y="129"/>
                  </a:cubicBezTo>
                  <a:cubicBezTo>
                    <a:pt x="67" y="118"/>
                    <a:pt x="57" y="114"/>
                    <a:pt x="47" y="114"/>
                  </a:cubicBezTo>
                  <a:cubicBezTo>
                    <a:pt x="25" y="114"/>
                    <a:pt x="1" y="134"/>
                    <a:pt x="6" y="162"/>
                  </a:cubicBezTo>
                  <a:cubicBezTo>
                    <a:pt x="31" y="228"/>
                    <a:pt x="48" y="303"/>
                    <a:pt x="56" y="378"/>
                  </a:cubicBezTo>
                  <a:cubicBezTo>
                    <a:pt x="64" y="411"/>
                    <a:pt x="72" y="444"/>
                    <a:pt x="72" y="477"/>
                  </a:cubicBezTo>
                  <a:cubicBezTo>
                    <a:pt x="81" y="518"/>
                    <a:pt x="81" y="568"/>
                    <a:pt x="106" y="601"/>
                  </a:cubicBezTo>
                  <a:cubicBezTo>
                    <a:pt x="115" y="608"/>
                    <a:pt x="125" y="610"/>
                    <a:pt x="134" y="610"/>
                  </a:cubicBezTo>
                  <a:cubicBezTo>
                    <a:pt x="148" y="610"/>
                    <a:pt x="162" y="603"/>
                    <a:pt x="172" y="593"/>
                  </a:cubicBezTo>
                  <a:cubicBezTo>
                    <a:pt x="188" y="576"/>
                    <a:pt x="188" y="543"/>
                    <a:pt x="188" y="527"/>
                  </a:cubicBezTo>
                  <a:cubicBezTo>
                    <a:pt x="188" y="502"/>
                    <a:pt x="188" y="485"/>
                    <a:pt x="180" y="460"/>
                  </a:cubicBezTo>
                  <a:lnTo>
                    <a:pt x="180" y="452"/>
                  </a:lnTo>
                  <a:cubicBezTo>
                    <a:pt x="191" y="463"/>
                    <a:pt x="201" y="467"/>
                    <a:pt x="211" y="467"/>
                  </a:cubicBezTo>
                  <a:cubicBezTo>
                    <a:pt x="224" y="467"/>
                    <a:pt x="237" y="458"/>
                    <a:pt x="246" y="444"/>
                  </a:cubicBezTo>
                  <a:cubicBezTo>
                    <a:pt x="271" y="419"/>
                    <a:pt x="271" y="378"/>
                    <a:pt x="271" y="336"/>
                  </a:cubicBezTo>
                  <a:cubicBezTo>
                    <a:pt x="271" y="303"/>
                    <a:pt x="271" y="262"/>
                    <a:pt x="255" y="228"/>
                  </a:cubicBezTo>
                  <a:cubicBezTo>
                    <a:pt x="238" y="154"/>
                    <a:pt x="213" y="88"/>
                    <a:pt x="172" y="30"/>
                  </a:cubicBezTo>
                  <a:cubicBezTo>
                    <a:pt x="156" y="13"/>
                    <a:pt x="136" y="1"/>
                    <a:pt x="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628025" y="1846400"/>
              <a:ext cx="13700" cy="16650"/>
            </a:xfrm>
            <a:custGeom>
              <a:rect b="b" l="l" r="r" t="t"/>
              <a:pathLst>
                <a:path extrusionOk="0" h="666" w="548">
                  <a:moveTo>
                    <a:pt x="490" y="0"/>
                  </a:moveTo>
                  <a:cubicBezTo>
                    <a:pt x="465" y="0"/>
                    <a:pt x="447" y="17"/>
                    <a:pt x="440" y="44"/>
                  </a:cubicBezTo>
                  <a:cubicBezTo>
                    <a:pt x="415" y="94"/>
                    <a:pt x="398" y="143"/>
                    <a:pt x="365" y="193"/>
                  </a:cubicBezTo>
                  <a:cubicBezTo>
                    <a:pt x="340" y="243"/>
                    <a:pt x="307" y="293"/>
                    <a:pt x="274" y="326"/>
                  </a:cubicBezTo>
                  <a:cubicBezTo>
                    <a:pt x="233" y="375"/>
                    <a:pt x="200" y="417"/>
                    <a:pt x="150" y="450"/>
                  </a:cubicBezTo>
                  <a:cubicBezTo>
                    <a:pt x="108" y="491"/>
                    <a:pt x="59" y="533"/>
                    <a:pt x="26" y="583"/>
                  </a:cubicBezTo>
                  <a:cubicBezTo>
                    <a:pt x="1" y="616"/>
                    <a:pt x="34" y="665"/>
                    <a:pt x="75" y="665"/>
                  </a:cubicBezTo>
                  <a:cubicBezTo>
                    <a:pt x="142" y="665"/>
                    <a:pt x="216" y="624"/>
                    <a:pt x="266" y="583"/>
                  </a:cubicBezTo>
                  <a:cubicBezTo>
                    <a:pt x="316" y="533"/>
                    <a:pt x="365" y="483"/>
                    <a:pt x="407" y="433"/>
                  </a:cubicBezTo>
                  <a:cubicBezTo>
                    <a:pt x="481" y="326"/>
                    <a:pt x="523" y="201"/>
                    <a:pt x="539" y="69"/>
                  </a:cubicBezTo>
                  <a:cubicBezTo>
                    <a:pt x="548" y="44"/>
                    <a:pt x="531" y="11"/>
                    <a:pt x="506" y="3"/>
                  </a:cubicBezTo>
                  <a:cubicBezTo>
                    <a:pt x="500" y="1"/>
                    <a:pt x="49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614400" y="1856350"/>
              <a:ext cx="10750" cy="13150"/>
            </a:xfrm>
            <a:custGeom>
              <a:rect b="b" l="l" r="r" t="t"/>
              <a:pathLst>
                <a:path extrusionOk="0" h="526" w="430">
                  <a:moveTo>
                    <a:pt x="356" y="1"/>
                  </a:moveTo>
                  <a:cubicBezTo>
                    <a:pt x="322" y="1"/>
                    <a:pt x="296" y="23"/>
                    <a:pt x="289" y="52"/>
                  </a:cubicBezTo>
                  <a:cubicBezTo>
                    <a:pt x="281" y="69"/>
                    <a:pt x="281" y="77"/>
                    <a:pt x="272" y="85"/>
                  </a:cubicBezTo>
                  <a:cubicBezTo>
                    <a:pt x="272" y="85"/>
                    <a:pt x="272" y="85"/>
                    <a:pt x="272" y="93"/>
                  </a:cubicBezTo>
                  <a:cubicBezTo>
                    <a:pt x="272" y="93"/>
                    <a:pt x="264" y="102"/>
                    <a:pt x="264" y="102"/>
                  </a:cubicBezTo>
                  <a:cubicBezTo>
                    <a:pt x="256" y="118"/>
                    <a:pt x="247" y="143"/>
                    <a:pt x="239" y="160"/>
                  </a:cubicBezTo>
                  <a:cubicBezTo>
                    <a:pt x="214" y="193"/>
                    <a:pt x="198" y="234"/>
                    <a:pt x="165" y="267"/>
                  </a:cubicBezTo>
                  <a:cubicBezTo>
                    <a:pt x="165" y="276"/>
                    <a:pt x="156" y="284"/>
                    <a:pt x="148" y="292"/>
                  </a:cubicBezTo>
                  <a:cubicBezTo>
                    <a:pt x="148" y="292"/>
                    <a:pt x="148" y="292"/>
                    <a:pt x="140" y="301"/>
                  </a:cubicBezTo>
                  <a:cubicBezTo>
                    <a:pt x="140" y="301"/>
                    <a:pt x="140" y="309"/>
                    <a:pt x="140" y="309"/>
                  </a:cubicBezTo>
                  <a:cubicBezTo>
                    <a:pt x="123" y="325"/>
                    <a:pt x="107" y="334"/>
                    <a:pt x="98" y="350"/>
                  </a:cubicBezTo>
                  <a:cubicBezTo>
                    <a:pt x="65" y="392"/>
                    <a:pt x="40" y="417"/>
                    <a:pt x="15" y="458"/>
                  </a:cubicBezTo>
                  <a:cubicBezTo>
                    <a:pt x="0" y="488"/>
                    <a:pt x="27" y="525"/>
                    <a:pt x="57" y="525"/>
                  </a:cubicBezTo>
                  <a:cubicBezTo>
                    <a:pt x="59" y="525"/>
                    <a:pt x="62" y="525"/>
                    <a:pt x="65" y="524"/>
                  </a:cubicBezTo>
                  <a:cubicBezTo>
                    <a:pt x="156" y="499"/>
                    <a:pt x="239" y="417"/>
                    <a:pt x="289" y="342"/>
                  </a:cubicBezTo>
                  <a:cubicBezTo>
                    <a:pt x="347" y="267"/>
                    <a:pt x="388" y="176"/>
                    <a:pt x="413" y="93"/>
                  </a:cubicBezTo>
                  <a:cubicBezTo>
                    <a:pt x="430" y="60"/>
                    <a:pt x="405" y="11"/>
                    <a:pt x="372" y="2"/>
                  </a:cubicBezTo>
                  <a:cubicBezTo>
                    <a:pt x="366" y="1"/>
                    <a:pt x="361" y="1"/>
                    <a:pt x="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604100" y="1860900"/>
              <a:ext cx="12575" cy="11575"/>
            </a:xfrm>
            <a:custGeom>
              <a:rect b="b" l="l" r="r" t="t"/>
              <a:pathLst>
                <a:path extrusionOk="0" h="463" w="503">
                  <a:moveTo>
                    <a:pt x="443" y="0"/>
                  </a:moveTo>
                  <a:cubicBezTo>
                    <a:pt x="430" y="0"/>
                    <a:pt x="415" y="7"/>
                    <a:pt x="403" y="19"/>
                  </a:cubicBezTo>
                  <a:cubicBezTo>
                    <a:pt x="345" y="85"/>
                    <a:pt x="278" y="143"/>
                    <a:pt x="212" y="210"/>
                  </a:cubicBezTo>
                  <a:cubicBezTo>
                    <a:pt x="179" y="235"/>
                    <a:pt x="146" y="268"/>
                    <a:pt x="113" y="301"/>
                  </a:cubicBezTo>
                  <a:cubicBezTo>
                    <a:pt x="79" y="326"/>
                    <a:pt x="55" y="359"/>
                    <a:pt x="21" y="400"/>
                  </a:cubicBezTo>
                  <a:cubicBezTo>
                    <a:pt x="1" y="428"/>
                    <a:pt x="21" y="462"/>
                    <a:pt x="48" y="462"/>
                  </a:cubicBezTo>
                  <a:cubicBezTo>
                    <a:pt x="53" y="462"/>
                    <a:pt x="58" y="461"/>
                    <a:pt x="63" y="458"/>
                  </a:cubicBezTo>
                  <a:cubicBezTo>
                    <a:pt x="229" y="367"/>
                    <a:pt x="361" y="226"/>
                    <a:pt x="477" y="94"/>
                  </a:cubicBezTo>
                  <a:cubicBezTo>
                    <a:pt x="494" y="69"/>
                    <a:pt x="502" y="36"/>
                    <a:pt x="477" y="19"/>
                  </a:cubicBezTo>
                  <a:cubicBezTo>
                    <a:pt x="469" y="7"/>
                    <a:pt x="456" y="0"/>
                    <a:pt x="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5555325" y="1855775"/>
              <a:ext cx="2925" cy="9800"/>
            </a:xfrm>
            <a:custGeom>
              <a:rect b="b" l="l" r="r" t="t"/>
              <a:pathLst>
                <a:path extrusionOk="0" h="392" w="117">
                  <a:moveTo>
                    <a:pt x="59" y="0"/>
                  </a:moveTo>
                  <a:cubicBezTo>
                    <a:pt x="25" y="9"/>
                    <a:pt x="1" y="25"/>
                    <a:pt x="1" y="58"/>
                  </a:cubicBezTo>
                  <a:cubicBezTo>
                    <a:pt x="1" y="108"/>
                    <a:pt x="1" y="166"/>
                    <a:pt x="1" y="216"/>
                  </a:cubicBezTo>
                  <a:cubicBezTo>
                    <a:pt x="1" y="224"/>
                    <a:pt x="1" y="241"/>
                    <a:pt x="1" y="257"/>
                  </a:cubicBezTo>
                  <a:cubicBezTo>
                    <a:pt x="1" y="266"/>
                    <a:pt x="9" y="266"/>
                    <a:pt x="9" y="274"/>
                  </a:cubicBezTo>
                  <a:cubicBezTo>
                    <a:pt x="9" y="277"/>
                    <a:pt x="9" y="282"/>
                    <a:pt x="9" y="282"/>
                  </a:cubicBezTo>
                  <a:cubicBezTo>
                    <a:pt x="9" y="299"/>
                    <a:pt x="9" y="307"/>
                    <a:pt x="9" y="324"/>
                  </a:cubicBezTo>
                  <a:cubicBezTo>
                    <a:pt x="9" y="332"/>
                    <a:pt x="9" y="340"/>
                    <a:pt x="9" y="348"/>
                  </a:cubicBezTo>
                  <a:cubicBezTo>
                    <a:pt x="17" y="357"/>
                    <a:pt x="17" y="365"/>
                    <a:pt x="25" y="373"/>
                  </a:cubicBezTo>
                  <a:cubicBezTo>
                    <a:pt x="34" y="386"/>
                    <a:pt x="48" y="392"/>
                    <a:pt x="63" y="392"/>
                  </a:cubicBezTo>
                  <a:cubicBezTo>
                    <a:pt x="77" y="392"/>
                    <a:pt x="92" y="386"/>
                    <a:pt x="100" y="373"/>
                  </a:cubicBezTo>
                  <a:lnTo>
                    <a:pt x="108" y="357"/>
                  </a:lnTo>
                  <a:cubicBezTo>
                    <a:pt x="108" y="348"/>
                    <a:pt x="108" y="332"/>
                    <a:pt x="108" y="324"/>
                  </a:cubicBezTo>
                  <a:cubicBezTo>
                    <a:pt x="108" y="315"/>
                    <a:pt x="117" y="299"/>
                    <a:pt x="117" y="290"/>
                  </a:cubicBezTo>
                  <a:cubicBezTo>
                    <a:pt x="117" y="290"/>
                    <a:pt x="117" y="278"/>
                    <a:pt x="117" y="274"/>
                  </a:cubicBezTo>
                  <a:cubicBezTo>
                    <a:pt x="117" y="274"/>
                    <a:pt x="117" y="266"/>
                    <a:pt x="117" y="257"/>
                  </a:cubicBezTo>
                  <a:cubicBezTo>
                    <a:pt x="117" y="241"/>
                    <a:pt x="117" y="224"/>
                    <a:pt x="117" y="216"/>
                  </a:cubicBezTo>
                  <a:cubicBezTo>
                    <a:pt x="117" y="158"/>
                    <a:pt x="117" y="108"/>
                    <a:pt x="117" y="58"/>
                  </a:cubicBezTo>
                  <a:cubicBezTo>
                    <a:pt x="117" y="34"/>
                    <a:pt x="92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5560925" y="1857025"/>
              <a:ext cx="3125" cy="5825"/>
            </a:xfrm>
            <a:custGeom>
              <a:rect b="b" l="l" r="r" t="t"/>
              <a:pathLst>
                <a:path extrusionOk="0" h="233" w="125">
                  <a:moveTo>
                    <a:pt x="83" y="0"/>
                  </a:moveTo>
                  <a:cubicBezTo>
                    <a:pt x="67" y="0"/>
                    <a:pt x="50" y="0"/>
                    <a:pt x="42" y="8"/>
                  </a:cubicBezTo>
                  <a:cubicBezTo>
                    <a:pt x="25" y="17"/>
                    <a:pt x="17" y="25"/>
                    <a:pt x="9" y="42"/>
                  </a:cubicBezTo>
                  <a:cubicBezTo>
                    <a:pt x="9" y="50"/>
                    <a:pt x="9" y="58"/>
                    <a:pt x="9" y="75"/>
                  </a:cubicBezTo>
                  <a:cubicBezTo>
                    <a:pt x="9" y="75"/>
                    <a:pt x="0" y="83"/>
                    <a:pt x="0" y="91"/>
                  </a:cubicBezTo>
                  <a:cubicBezTo>
                    <a:pt x="0" y="100"/>
                    <a:pt x="9" y="100"/>
                    <a:pt x="9" y="108"/>
                  </a:cubicBezTo>
                  <a:lnTo>
                    <a:pt x="9" y="116"/>
                  </a:lnTo>
                  <a:lnTo>
                    <a:pt x="9" y="158"/>
                  </a:lnTo>
                  <a:lnTo>
                    <a:pt x="9" y="174"/>
                  </a:lnTo>
                  <a:cubicBezTo>
                    <a:pt x="9" y="191"/>
                    <a:pt x="9" y="199"/>
                    <a:pt x="9" y="207"/>
                  </a:cubicBezTo>
                  <a:cubicBezTo>
                    <a:pt x="17" y="224"/>
                    <a:pt x="25" y="232"/>
                    <a:pt x="42" y="232"/>
                  </a:cubicBezTo>
                  <a:cubicBezTo>
                    <a:pt x="58" y="232"/>
                    <a:pt x="67" y="224"/>
                    <a:pt x="75" y="216"/>
                  </a:cubicBezTo>
                  <a:cubicBezTo>
                    <a:pt x="83" y="207"/>
                    <a:pt x="83" y="199"/>
                    <a:pt x="91" y="191"/>
                  </a:cubicBezTo>
                  <a:cubicBezTo>
                    <a:pt x="91" y="182"/>
                    <a:pt x="91" y="174"/>
                    <a:pt x="100" y="166"/>
                  </a:cubicBezTo>
                  <a:cubicBezTo>
                    <a:pt x="100" y="158"/>
                    <a:pt x="100" y="141"/>
                    <a:pt x="108" y="133"/>
                  </a:cubicBezTo>
                  <a:cubicBezTo>
                    <a:pt x="116" y="116"/>
                    <a:pt x="116" y="108"/>
                    <a:pt x="116" y="100"/>
                  </a:cubicBezTo>
                  <a:cubicBezTo>
                    <a:pt x="116" y="91"/>
                    <a:pt x="125" y="83"/>
                    <a:pt x="125" y="75"/>
                  </a:cubicBezTo>
                  <a:cubicBezTo>
                    <a:pt x="125" y="58"/>
                    <a:pt x="125" y="42"/>
                    <a:pt x="116" y="25"/>
                  </a:cubicBezTo>
                  <a:cubicBezTo>
                    <a:pt x="108" y="17"/>
                    <a:pt x="100" y="8"/>
                    <a:pt x="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5713575" y="1684125"/>
              <a:ext cx="5000" cy="9025"/>
            </a:xfrm>
            <a:custGeom>
              <a:rect b="b" l="l" r="r" t="t"/>
              <a:pathLst>
                <a:path extrusionOk="0" h="361" w="200">
                  <a:moveTo>
                    <a:pt x="59" y="1"/>
                  </a:moveTo>
                  <a:cubicBezTo>
                    <a:pt x="53" y="1"/>
                    <a:pt x="48" y="2"/>
                    <a:pt x="42" y="6"/>
                  </a:cubicBezTo>
                  <a:cubicBezTo>
                    <a:pt x="17" y="14"/>
                    <a:pt x="1" y="39"/>
                    <a:pt x="9" y="64"/>
                  </a:cubicBezTo>
                  <a:lnTo>
                    <a:pt x="50" y="205"/>
                  </a:lnTo>
                  <a:cubicBezTo>
                    <a:pt x="59" y="230"/>
                    <a:pt x="67" y="255"/>
                    <a:pt x="75" y="279"/>
                  </a:cubicBezTo>
                  <a:cubicBezTo>
                    <a:pt x="84" y="296"/>
                    <a:pt x="92" y="304"/>
                    <a:pt x="92" y="321"/>
                  </a:cubicBezTo>
                  <a:cubicBezTo>
                    <a:pt x="100" y="337"/>
                    <a:pt x="108" y="346"/>
                    <a:pt x="125" y="354"/>
                  </a:cubicBezTo>
                  <a:cubicBezTo>
                    <a:pt x="132" y="359"/>
                    <a:pt x="139" y="361"/>
                    <a:pt x="147" y="361"/>
                  </a:cubicBezTo>
                  <a:cubicBezTo>
                    <a:pt x="166" y="361"/>
                    <a:pt x="183" y="347"/>
                    <a:pt x="183" y="329"/>
                  </a:cubicBezTo>
                  <a:cubicBezTo>
                    <a:pt x="200" y="296"/>
                    <a:pt x="183" y="271"/>
                    <a:pt x="175" y="238"/>
                  </a:cubicBezTo>
                  <a:cubicBezTo>
                    <a:pt x="175" y="213"/>
                    <a:pt x="166" y="197"/>
                    <a:pt x="150" y="172"/>
                  </a:cubicBezTo>
                  <a:lnTo>
                    <a:pt x="158" y="172"/>
                  </a:lnTo>
                  <a:cubicBezTo>
                    <a:pt x="142" y="130"/>
                    <a:pt x="117" y="81"/>
                    <a:pt x="100" y="39"/>
                  </a:cubicBezTo>
                  <a:cubicBezTo>
                    <a:pt x="94" y="20"/>
                    <a:pt x="77" y="1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5716900" y="1682575"/>
              <a:ext cx="4575" cy="8075"/>
            </a:xfrm>
            <a:custGeom>
              <a:rect b="b" l="l" r="r" t="t"/>
              <a:pathLst>
                <a:path extrusionOk="0" h="323" w="183">
                  <a:moveTo>
                    <a:pt x="63" y="0"/>
                  </a:moveTo>
                  <a:cubicBezTo>
                    <a:pt x="59" y="0"/>
                    <a:pt x="54" y="1"/>
                    <a:pt x="50" y="2"/>
                  </a:cubicBezTo>
                  <a:cubicBezTo>
                    <a:pt x="17" y="10"/>
                    <a:pt x="0" y="51"/>
                    <a:pt x="9" y="85"/>
                  </a:cubicBezTo>
                  <a:cubicBezTo>
                    <a:pt x="17" y="118"/>
                    <a:pt x="33" y="159"/>
                    <a:pt x="42" y="192"/>
                  </a:cubicBezTo>
                  <a:cubicBezTo>
                    <a:pt x="50" y="217"/>
                    <a:pt x="58" y="242"/>
                    <a:pt x="75" y="259"/>
                  </a:cubicBezTo>
                  <a:cubicBezTo>
                    <a:pt x="83" y="275"/>
                    <a:pt x="91" y="292"/>
                    <a:pt x="108" y="308"/>
                  </a:cubicBezTo>
                  <a:cubicBezTo>
                    <a:pt x="118" y="318"/>
                    <a:pt x="129" y="323"/>
                    <a:pt x="139" y="323"/>
                  </a:cubicBezTo>
                  <a:cubicBezTo>
                    <a:pt x="155" y="323"/>
                    <a:pt x="169" y="312"/>
                    <a:pt x="174" y="292"/>
                  </a:cubicBezTo>
                  <a:cubicBezTo>
                    <a:pt x="174" y="283"/>
                    <a:pt x="174" y="267"/>
                    <a:pt x="183" y="259"/>
                  </a:cubicBezTo>
                  <a:cubicBezTo>
                    <a:pt x="183" y="250"/>
                    <a:pt x="183" y="242"/>
                    <a:pt x="174" y="234"/>
                  </a:cubicBezTo>
                  <a:cubicBezTo>
                    <a:pt x="174" y="209"/>
                    <a:pt x="174" y="184"/>
                    <a:pt x="166" y="159"/>
                  </a:cubicBezTo>
                  <a:cubicBezTo>
                    <a:pt x="158" y="126"/>
                    <a:pt x="141" y="85"/>
                    <a:pt x="133" y="51"/>
                  </a:cubicBezTo>
                  <a:cubicBezTo>
                    <a:pt x="126" y="23"/>
                    <a:pt x="93" y="0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5715225" y="1603075"/>
              <a:ext cx="5000" cy="30775"/>
            </a:xfrm>
            <a:custGeom>
              <a:rect b="b" l="l" r="r" t="t"/>
              <a:pathLst>
                <a:path extrusionOk="0" h="1231" w="200">
                  <a:moveTo>
                    <a:pt x="42" y="0"/>
                  </a:moveTo>
                  <a:cubicBezTo>
                    <a:pt x="26" y="0"/>
                    <a:pt x="9" y="17"/>
                    <a:pt x="9" y="33"/>
                  </a:cubicBezTo>
                  <a:cubicBezTo>
                    <a:pt x="1" y="50"/>
                    <a:pt x="1" y="75"/>
                    <a:pt x="1" y="100"/>
                  </a:cubicBezTo>
                  <a:cubicBezTo>
                    <a:pt x="1" y="116"/>
                    <a:pt x="1" y="149"/>
                    <a:pt x="9" y="166"/>
                  </a:cubicBezTo>
                  <a:lnTo>
                    <a:pt x="34" y="290"/>
                  </a:lnTo>
                  <a:cubicBezTo>
                    <a:pt x="34" y="307"/>
                    <a:pt x="51" y="323"/>
                    <a:pt x="67" y="332"/>
                  </a:cubicBezTo>
                  <a:cubicBezTo>
                    <a:pt x="67" y="340"/>
                    <a:pt x="67" y="340"/>
                    <a:pt x="59" y="340"/>
                  </a:cubicBezTo>
                  <a:cubicBezTo>
                    <a:pt x="59" y="356"/>
                    <a:pt x="59" y="373"/>
                    <a:pt x="59" y="390"/>
                  </a:cubicBezTo>
                  <a:cubicBezTo>
                    <a:pt x="59" y="398"/>
                    <a:pt x="51" y="414"/>
                    <a:pt x="51" y="423"/>
                  </a:cubicBezTo>
                  <a:cubicBezTo>
                    <a:pt x="51" y="439"/>
                    <a:pt x="51" y="448"/>
                    <a:pt x="51" y="464"/>
                  </a:cubicBezTo>
                  <a:cubicBezTo>
                    <a:pt x="51" y="489"/>
                    <a:pt x="51" y="514"/>
                    <a:pt x="51" y="539"/>
                  </a:cubicBezTo>
                  <a:cubicBezTo>
                    <a:pt x="51" y="539"/>
                    <a:pt x="51" y="547"/>
                    <a:pt x="51" y="547"/>
                  </a:cubicBezTo>
                  <a:cubicBezTo>
                    <a:pt x="34" y="547"/>
                    <a:pt x="1" y="564"/>
                    <a:pt x="9" y="588"/>
                  </a:cubicBezTo>
                  <a:cubicBezTo>
                    <a:pt x="18" y="638"/>
                    <a:pt x="34" y="688"/>
                    <a:pt x="51" y="746"/>
                  </a:cubicBezTo>
                  <a:cubicBezTo>
                    <a:pt x="59" y="787"/>
                    <a:pt x="76" y="837"/>
                    <a:pt x="84" y="895"/>
                  </a:cubicBezTo>
                  <a:cubicBezTo>
                    <a:pt x="100" y="994"/>
                    <a:pt x="109" y="1102"/>
                    <a:pt x="100" y="1202"/>
                  </a:cubicBezTo>
                  <a:cubicBezTo>
                    <a:pt x="100" y="1220"/>
                    <a:pt x="116" y="1231"/>
                    <a:pt x="131" y="1231"/>
                  </a:cubicBezTo>
                  <a:cubicBezTo>
                    <a:pt x="143" y="1231"/>
                    <a:pt x="155" y="1224"/>
                    <a:pt x="158" y="1210"/>
                  </a:cubicBezTo>
                  <a:cubicBezTo>
                    <a:pt x="183" y="1102"/>
                    <a:pt x="200" y="994"/>
                    <a:pt x="183" y="878"/>
                  </a:cubicBezTo>
                  <a:cubicBezTo>
                    <a:pt x="175" y="804"/>
                    <a:pt x="158" y="729"/>
                    <a:pt x="134" y="655"/>
                  </a:cubicBezTo>
                  <a:cubicBezTo>
                    <a:pt x="150" y="646"/>
                    <a:pt x="167" y="630"/>
                    <a:pt x="167" y="613"/>
                  </a:cubicBezTo>
                  <a:cubicBezTo>
                    <a:pt x="158" y="564"/>
                    <a:pt x="158" y="514"/>
                    <a:pt x="150" y="464"/>
                  </a:cubicBezTo>
                  <a:cubicBezTo>
                    <a:pt x="150" y="448"/>
                    <a:pt x="150" y="439"/>
                    <a:pt x="150" y="431"/>
                  </a:cubicBezTo>
                  <a:cubicBezTo>
                    <a:pt x="142" y="414"/>
                    <a:pt x="142" y="398"/>
                    <a:pt x="142" y="390"/>
                  </a:cubicBezTo>
                  <a:cubicBezTo>
                    <a:pt x="142" y="373"/>
                    <a:pt x="142" y="365"/>
                    <a:pt x="142" y="356"/>
                  </a:cubicBezTo>
                  <a:cubicBezTo>
                    <a:pt x="142" y="340"/>
                    <a:pt x="134" y="332"/>
                    <a:pt x="134" y="315"/>
                  </a:cubicBezTo>
                  <a:cubicBezTo>
                    <a:pt x="142" y="307"/>
                    <a:pt x="150" y="282"/>
                    <a:pt x="150" y="257"/>
                  </a:cubicBezTo>
                  <a:cubicBezTo>
                    <a:pt x="142" y="216"/>
                    <a:pt x="134" y="182"/>
                    <a:pt x="125" y="141"/>
                  </a:cubicBezTo>
                  <a:cubicBezTo>
                    <a:pt x="125" y="116"/>
                    <a:pt x="117" y="100"/>
                    <a:pt x="109" y="83"/>
                  </a:cubicBezTo>
                  <a:cubicBezTo>
                    <a:pt x="100" y="58"/>
                    <a:pt x="92" y="42"/>
                    <a:pt x="84" y="25"/>
                  </a:cubicBezTo>
                  <a:cubicBezTo>
                    <a:pt x="76" y="8"/>
                    <a:pt x="59" y="0"/>
                    <a:pt x="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5646250" y="1553775"/>
              <a:ext cx="7900" cy="17875"/>
            </a:xfrm>
            <a:custGeom>
              <a:rect b="b" l="l" r="r" t="t"/>
              <a:pathLst>
                <a:path extrusionOk="0" h="715" w="316">
                  <a:moveTo>
                    <a:pt x="79" y="1"/>
                  </a:moveTo>
                  <a:cubicBezTo>
                    <a:pt x="40" y="1"/>
                    <a:pt x="1" y="64"/>
                    <a:pt x="42" y="91"/>
                  </a:cubicBezTo>
                  <a:cubicBezTo>
                    <a:pt x="117" y="158"/>
                    <a:pt x="133" y="257"/>
                    <a:pt x="150" y="348"/>
                  </a:cubicBezTo>
                  <a:cubicBezTo>
                    <a:pt x="158" y="406"/>
                    <a:pt x="167" y="456"/>
                    <a:pt x="150" y="514"/>
                  </a:cubicBezTo>
                  <a:cubicBezTo>
                    <a:pt x="142" y="530"/>
                    <a:pt x="125" y="555"/>
                    <a:pt x="117" y="572"/>
                  </a:cubicBezTo>
                  <a:cubicBezTo>
                    <a:pt x="100" y="605"/>
                    <a:pt x="92" y="638"/>
                    <a:pt x="92" y="671"/>
                  </a:cubicBezTo>
                  <a:cubicBezTo>
                    <a:pt x="99" y="699"/>
                    <a:pt x="123" y="715"/>
                    <a:pt x="150" y="715"/>
                  </a:cubicBezTo>
                  <a:cubicBezTo>
                    <a:pt x="155" y="715"/>
                    <a:pt x="161" y="714"/>
                    <a:pt x="167" y="713"/>
                  </a:cubicBezTo>
                  <a:cubicBezTo>
                    <a:pt x="233" y="696"/>
                    <a:pt x="274" y="605"/>
                    <a:pt x="291" y="547"/>
                  </a:cubicBezTo>
                  <a:cubicBezTo>
                    <a:pt x="316" y="472"/>
                    <a:pt x="299" y="398"/>
                    <a:pt x="283" y="323"/>
                  </a:cubicBezTo>
                  <a:cubicBezTo>
                    <a:pt x="249" y="207"/>
                    <a:pt x="208" y="83"/>
                    <a:pt x="100" y="8"/>
                  </a:cubicBezTo>
                  <a:cubicBezTo>
                    <a:pt x="94" y="3"/>
                    <a:pt x="86" y="1"/>
                    <a:pt x="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5652675" y="1571300"/>
              <a:ext cx="5000" cy="8750"/>
            </a:xfrm>
            <a:custGeom>
              <a:rect b="b" l="l" r="r" t="t"/>
              <a:pathLst>
                <a:path extrusionOk="0" h="350" w="200">
                  <a:moveTo>
                    <a:pt x="50" y="0"/>
                  </a:moveTo>
                  <a:cubicBezTo>
                    <a:pt x="44" y="0"/>
                    <a:pt x="38" y="1"/>
                    <a:pt x="34" y="3"/>
                  </a:cubicBezTo>
                  <a:cubicBezTo>
                    <a:pt x="17" y="12"/>
                    <a:pt x="1" y="37"/>
                    <a:pt x="9" y="61"/>
                  </a:cubicBezTo>
                  <a:cubicBezTo>
                    <a:pt x="26" y="103"/>
                    <a:pt x="42" y="153"/>
                    <a:pt x="59" y="202"/>
                  </a:cubicBezTo>
                  <a:cubicBezTo>
                    <a:pt x="67" y="227"/>
                    <a:pt x="75" y="252"/>
                    <a:pt x="84" y="277"/>
                  </a:cubicBezTo>
                  <a:cubicBezTo>
                    <a:pt x="100" y="302"/>
                    <a:pt x="117" y="327"/>
                    <a:pt x="142" y="343"/>
                  </a:cubicBezTo>
                  <a:lnTo>
                    <a:pt x="133" y="343"/>
                  </a:lnTo>
                  <a:cubicBezTo>
                    <a:pt x="140" y="348"/>
                    <a:pt x="147" y="350"/>
                    <a:pt x="154" y="350"/>
                  </a:cubicBezTo>
                  <a:cubicBezTo>
                    <a:pt x="171" y="350"/>
                    <a:pt x="185" y="336"/>
                    <a:pt x="191" y="318"/>
                  </a:cubicBezTo>
                  <a:cubicBezTo>
                    <a:pt x="200" y="302"/>
                    <a:pt x="200" y="285"/>
                    <a:pt x="191" y="269"/>
                  </a:cubicBezTo>
                  <a:cubicBezTo>
                    <a:pt x="191" y="260"/>
                    <a:pt x="191" y="244"/>
                    <a:pt x="183" y="235"/>
                  </a:cubicBezTo>
                  <a:cubicBezTo>
                    <a:pt x="175" y="211"/>
                    <a:pt x="166" y="186"/>
                    <a:pt x="158" y="161"/>
                  </a:cubicBezTo>
                  <a:cubicBezTo>
                    <a:pt x="133" y="111"/>
                    <a:pt x="117" y="70"/>
                    <a:pt x="92" y="20"/>
                  </a:cubicBezTo>
                  <a:cubicBezTo>
                    <a:pt x="86" y="8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5659300" y="1580075"/>
              <a:ext cx="1700" cy="2300"/>
            </a:xfrm>
            <a:custGeom>
              <a:rect b="b" l="l" r="r" t="t"/>
              <a:pathLst>
                <a:path extrusionOk="0" h="92" w="68">
                  <a:moveTo>
                    <a:pt x="26" y="0"/>
                  </a:moveTo>
                  <a:cubicBezTo>
                    <a:pt x="17" y="0"/>
                    <a:pt x="17" y="9"/>
                    <a:pt x="17" y="9"/>
                  </a:cubicBezTo>
                  <a:cubicBezTo>
                    <a:pt x="9" y="9"/>
                    <a:pt x="9" y="17"/>
                    <a:pt x="9" y="17"/>
                  </a:cubicBezTo>
                  <a:cubicBezTo>
                    <a:pt x="1" y="25"/>
                    <a:pt x="1" y="42"/>
                    <a:pt x="9" y="50"/>
                  </a:cubicBezTo>
                  <a:cubicBezTo>
                    <a:pt x="17" y="58"/>
                    <a:pt x="17" y="67"/>
                    <a:pt x="26" y="75"/>
                  </a:cubicBezTo>
                  <a:cubicBezTo>
                    <a:pt x="26" y="75"/>
                    <a:pt x="26" y="83"/>
                    <a:pt x="26" y="83"/>
                  </a:cubicBezTo>
                  <a:cubicBezTo>
                    <a:pt x="34" y="83"/>
                    <a:pt x="34" y="83"/>
                    <a:pt x="34" y="92"/>
                  </a:cubicBezTo>
                  <a:lnTo>
                    <a:pt x="51" y="92"/>
                  </a:lnTo>
                  <a:cubicBezTo>
                    <a:pt x="51" y="92"/>
                    <a:pt x="59" y="83"/>
                    <a:pt x="59" y="83"/>
                  </a:cubicBezTo>
                  <a:cubicBezTo>
                    <a:pt x="59" y="83"/>
                    <a:pt x="59" y="75"/>
                    <a:pt x="67" y="75"/>
                  </a:cubicBezTo>
                  <a:cubicBezTo>
                    <a:pt x="67" y="75"/>
                    <a:pt x="67" y="75"/>
                    <a:pt x="67" y="67"/>
                  </a:cubicBezTo>
                  <a:cubicBezTo>
                    <a:pt x="67" y="58"/>
                    <a:pt x="67" y="42"/>
                    <a:pt x="59" y="34"/>
                  </a:cubicBezTo>
                  <a:cubicBezTo>
                    <a:pt x="59" y="25"/>
                    <a:pt x="59" y="25"/>
                    <a:pt x="59" y="17"/>
                  </a:cubicBezTo>
                  <a:cubicBezTo>
                    <a:pt x="59" y="17"/>
                    <a:pt x="51" y="9"/>
                    <a:pt x="51" y="9"/>
                  </a:cubicBezTo>
                  <a:cubicBezTo>
                    <a:pt x="42" y="0"/>
                    <a:pt x="34" y="0"/>
                    <a:pt x="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5669450" y="1596400"/>
              <a:ext cx="3975" cy="7025"/>
            </a:xfrm>
            <a:custGeom>
              <a:rect b="b" l="l" r="r" t="t"/>
              <a:pathLst>
                <a:path extrusionOk="0" h="281" w="159">
                  <a:moveTo>
                    <a:pt x="53" y="0"/>
                  </a:moveTo>
                  <a:cubicBezTo>
                    <a:pt x="49" y="0"/>
                    <a:pt x="46" y="1"/>
                    <a:pt x="42" y="2"/>
                  </a:cubicBezTo>
                  <a:cubicBezTo>
                    <a:pt x="17" y="10"/>
                    <a:pt x="1" y="43"/>
                    <a:pt x="9" y="68"/>
                  </a:cubicBezTo>
                  <a:cubicBezTo>
                    <a:pt x="17" y="101"/>
                    <a:pt x="26" y="135"/>
                    <a:pt x="42" y="168"/>
                  </a:cubicBezTo>
                  <a:lnTo>
                    <a:pt x="34" y="159"/>
                  </a:lnTo>
                  <a:lnTo>
                    <a:pt x="59" y="209"/>
                  </a:lnTo>
                  <a:cubicBezTo>
                    <a:pt x="59" y="217"/>
                    <a:pt x="67" y="234"/>
                    <a:pt x="67" y="242"/>
                  </a:cubicBezTo>
                  <a:cubicBezTo>
                    <a:pt x="75" y="251"/>
                    <a:pt x="84" y="259"/>
                    <a:pt x="92" y="267"/>
                  </a:cubicBezTo>
                  <a:cubicBezTo>
                    <a:pt x="97" y="277"/>
                    <a:pt x="105" y="281"/>
                    <a:pt x="113" y="281"/>
                  </a:cubicBezTo>
                  <a:cubicBezTo>
                    <a:pt x="120" y="281"/>
                    <a:pt x="127" y="279"/>
                    <a:pt x="133" y="275"/>
                  </a:cubicBezTo>
                  <a:cubicBezTo>
                    <a:pt x="150" y="267"/>
                    <a:pt x="158" y="251"/>
                    <a:pt x="158" y="242"/>
                  </a:cubicBezTo>
                  <a:cubicBezTo>
                    <a:pt x="158" y="226"/>
                    <a:pt x="158" y="217"/>
                    <a:pt x="158" y="209"/>
                  </a:cubicBezTo>
                  <a:lnTo>
                    <a:pt x="150" y="184"/>
                  </a:lnTo>
                  <a:cubicBezTo>
                    <a:pt x="150" y="168"/>
                    <a:pt x="142" y="151"/>
                    <a:pt x="142" y="135"/>
                  </a:cubicBezTo>
                  <a:cubicBezTo>
                    <a:pt x="133" y="101"/>
                    <a:pt x="117" y="68"/>
                    <a:pt x="109" y="43"/>
                  </a:cubicBezTo>
                  <a:cubicBezTo>
                    <a:pt x="101" y="22"/>
                    <a:pt x="76" y="0"/>
                    <a:pt x="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5549475" y="1492975"/>
              <a:ext cx="38975" cy="29925"/>
            </a:xfrm>
            <a:custGeom>
              <a:rect b="b" l="l" r="r" t="t"/>
              <a:pathLst>
                <a:path extrusionOk="0" h="1197" w="1559">
                  <a:moveTo>
                    <a:pt x="1512" y="0"/>
                  </a:moveTo>
                  <a:cubicBezTo>
                    <a:pt x="1506" y="0"/>
                    <a:pt x="1500" y="1"/>
                    <a:pt x="1494" y="5"/>
                  </a:cubicBezTo>
                  <a:cubicBezTo>
                    <a:pt x="1361" y="96"/>
                    <a:pt x="1279" y="228"/>
                    <a:pt x="1163" y="336"/>
                  </a:cubicBezTo>
                  <a:cubicBezTo>
                    <a:pt x="1038" y="452"/>
                    <a:pt x="906" y="543"/>
                    <a:pt x="765" y="634"/>
                  </a:cubicBezTo>
                  <a:cubicBezTo>
                    <a:pt x="508" y="792"/>
                    <a:pt x="119" y="825"/>
                    <a:pt x="11" y="1156"/>
                  </a:cubicBezTo>
                  <a:cubicBezTo>
                    <a:pt x="1" y="1181"/>
                    <a:pt x="18" y="1197"/>
                    <a:pt x="36" y="1197"/>
                  </a:cubicBezTo>
                  <a:cubicBezTo>
                    <a:pt x="49" y="1197"/>
                    <a:pt x="62" y="1190"/>
                    <a:pt x="69" y="1173"/>
                  </a:cubicBezTo>
                  <a:cubicBezTo>
                    <a:pt x="135" y="999"/>
                    <a:pt x="326" y="949"/>
                    <a:pt x="491" y="899"/>
                  </a:cubicBezTo>
                  <a:cubicBezTo>
                    <a:pt x="641" y="850"/>
                    <a:pt x="798" y="792"/>
                    <a:pt x="939" y="709"/>
                  </a:cubicBezTo>
                  <a:cubicBezTo>
                    <a:pt x="1071" y="634"/>
                    <a:pt x="1196" y="535"/>
                    <a:pt x="1303" y="427"/>
                  </a:cubicBezTo>
                  <a:cubicBezTo>
                    <a:pt x="1403" y="328"/>
                    <a:pt x="1527" y="195"/>
                    <a:pt x="1552" y="46"/>
                  </a:cubicBezTo>
                  <a:cubicBezTo>
                    <a:pt x="1559" y="26"/>
                    <a:pt x="1538" y="0"/>
                    <a:pt x="1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5587225" y="1479400"/>
              <a:ext cx="2725" cy="11075"/>
            </a:xfrm>
            <a:custGeom>
              <a:rect b="b" l="l" r="r" t="t"/>
              <a:pathLst>
                <a:path extrusionOk="0" h="443" w="109">
                  <a:moveTo>
                    <a:pt x="39" y="0"/>
                  </a:moveTo>
                  <a:cubicBezTo>
                    <a:pt x="26" y="0"/>
                    <a:pt x="14" y="10"/>
                    <a:pt x="9" y="26"/>
                  </a:cubicBezTo>
                  <a:cubicBezTo>
                    <a:pt x="1" y="84"/>
                    <a:pt x="17" y="150"/>
                    <a:pt x="17" y="208"/>
                  </a:cubicBezTo>
                  <a:cubicBezTo>
                    <a:pt x="17" y="266"/>
                    <a:pt x="17" y="324"/>
                    <a:pt x="9" y="382"/>
                  </a:cubicBezTo>
                  <a:cubicBezTo>
                    <a:pt x="9" y="407"/>
                    <a:pt x="17" y="432"/>
                    <a:pt x="42" y="440"/>
                  </a:cubicBezTo>
                  <a:cubicBezTo>
                    <a:pt x="45" y="441"/>
                    <a:pt x="48" y="442"/>
                    <a:pt x="52" y="442"/>
                  </a:cubicBezTo>
                  <a:cubicBezTo>
                    <a:pt x="69" y="442"/>
                    <a:pt x="92" y="427"/>
                    <a:pt x="92" y="407"/>
                  </a:cubicBezTo>
                  <a:cubicBezTo>
                    <a:pt x="100" y="340"/>
                    <a:pt x="108" y="274"/>
                    <a:pt x="108" y="208"/>
                  </a:cubicBezTo>
                  <a:cubicBezTo>
                    <a:pt x="100" y="142"/>
                    <a:pt x="92" y="67"/>
                    <a:pt x="59" y="9"/>
                  </a:cubicBezTo>
                  <a:cubicBezTo>
                    <a:pt x="53" y="3"/>
                    <a:pt x="46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5573350" y="1448125"/>
              <a:ext cx="7075" cy="31375"/>
            </a:xfrm>
            <a:custGeom>
              <a:rect b="b" l="l" r="r" t="t"/>
              <a:pathLst>
                <a:path extrusionOk="0" h="1255" w="283">
                  <a:moveTo>
                    <a:pt x="58" y="1"/>
                  </a:moveTo>
                  <a:cubicBezTo>
                    <a:pt x="34" y="1"/>
                    <a:pt x="17" y="17"/>
                    <a:pt x="9" y="34"/>
                  </a:cubicBezTo>
                  <a:cubicBezTo>
                    <a:pt x="0" y="75"/>
                    <a:pt x="17" y="108"/>
                    <a:pt x="25" y="150"/>
                  </a:cubicBezTo>
                  <a:cubicBezTo>
                    <a:pt x="34" y="191"/>
                    <a:pt x="42" y="241"/>
                    <a:pt x="50" y="282"/>
                  </a:cubicBezTo>
                  <a:cubicBezTo>
                    <a:pt x="67" y="382"/>
                    <a:pt x="83" y="489"/>
                    <a:pt x="100" y="589"/>
                  </a:cubicBezTo>
                  <a:cubicBezTo>
                    <a:pt x="116" y="697"/>
                    <a:pt x="133" y="796"/>
                    <a:pt x="141" y="904"/>
                  </a:cubicBezTo>
                  <a:cubicBezTo>
                    <a:pt x="150" y="1011"/>
                    <a:pt x="166" y="1111"/>
                    <a:pt x="158" y="1219"/>
                  </a:cubicBezTo>
                  <a:cubicBezTo>
                    <a:pt x="158" y="1241"/>
                    <a:pt x="175" y="1254"/>
                    <a:pt x="192" y="1254"/>
                  </a:cubicBezTo>
                  <a:cubicBezTo>
                    <a:pt x="207" y="1254"/>
                    <a:pt x="220" y="1246"/>
                    <a:pt x="224" y="1227"/>
                  </a:cubicBezTo>
                  <a:cubicBezTo>
                    <a:pt x="249" y="1111"/>
                    <a:pt x="282" y="1003"/>
                    <a:pt x="282" y="879"/>
                  </a:cubicBezTo>
                  <a:cubicBezTo>
                    <a:pt x="282" y="771"/>
                    <a:pt x="274" y="655"/>
                    <a:pt x="266" y="547"/>
                  </a:cubicBezTo>
                  <a:cubicBezTo>
                    <a:pt x="249" y="431"/>
                    <a:pt x="241" y="324"/>
                    <a:pt x="216" y="216"/>
                  </a:cubicBezTo>
                  <a:cubicBezTo>
                    <a:pt x="199" y="133"/>
                    <a:pt x="158" y="9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5569825" y="1453625"/>
              <a:ext cx="4375" cy="15175"/>
            </a:xfrm>
            <a:custGeom>
              <a:rect b="b" l="l" r="r" t="t"/>
              <a:pathLst>
                <a:path extrusionOk="0" h="607" w="175">
                  <a:moveTo>
                    <a:pt x="36" y="1"/>
                  </a:moveTo>
                  <a:cubicBezTo>
                    <a:pt x="19" y="1"/>
                    <a:pt x="1" y="15"/>
                    <a:pt x="1" y="37"/>
                  </a:cubicBezTo>
                  <a:cubicBezTo>
                    <a:pt x="1" y="79"/>
                    <a:pt x="9" y="120"/>
                    <a:pt x="25" y="170"/>
                  </a:cubicBezTo>
                  <a:cubicBezTo>
                    <a:pt x="34" y="211"/>
                    <a:pt x="42" y="261"/>
                    <a:pt x="50" y="303"/>
                  </a:cubicBezTo>
                  <a:cubicBezTo>
                    <a:pt x="67" y="394"/>
                    <a:pt x="83" y="477"/>
                    <a:pt x="83" y="568"/>
                  </a:cubicBezTo>
                  <a:cubicBezTo>
                    <a:pt x="83" y="591"/>
                    <a:pt x="105" y="607"/>
                    <a:pt x="125" y="607"/>
                  </a:cubicBezTo>
                  <a:cubicBezTo>
                    <a:pt x="140" y="607"/>
                    <a:pt x="154" y="598"/>
                    <a:pt x="158" y="576"/>
                  </a:cubicBezTo>
                  <a:cubicBezTo>
                    <a:pt x="166" y="485"/>
                    <a:pt x="175" y="385"/>
                    <a:pt x="166" y="286"/>
                  </a:cubicBezTo>
                  <a:cubicBezTo>
                    <a:pt x="158" y="236"/>
                    <a:pt x="150" y="187"/>
                    <a:pt x="133" y="137"/>
                  </a:cubicBezTo>
                  <a:cubicBezTo>
                    <a:pt x="125" y="120"/>
                    <a:pt x="117" y="95"/>
                    <a:pt x="108" y="79"/>
                  </a:cubicBezTo>
                  <a:cubicBezTo>
                    <a:pt x="92" y="46"/>
                    <a:pt x="83" y="29"/>
                    <a:pt x="59" y="13"/>
                  </a:cubicBezTo>
                  <a:cubicBezTo>
                    <a:pt x="53" y="4"/>
                    <a:pt x="45" y="1"/>
                    <a:pt x="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5566500" y="1452525"/>
              <a:ext cx="3350" cy="7900"/>
            </a:xfrm>
            <a:custGeom>
              <a:rect b="b" l="l" r="r" t="t"/>
              <a:pathLst>
                <a:path extrusionOk="0" h="316" w="134">
                  <a:moveTo>
                    <a:pt x="32" y="1"/>
                  </a:moveTo>
                  <a:cubicBezTo>
                    <a:pt x="16" y="1"/>
                    <a:pt x="1" y="12"/>
                    <a:pt x="1" y="32"/>
                  </a:cubicBezTo>
                  <a:cubicBezTo>
                    <a:pt x="1" y="48"/>
                    <a:pt x="1" y="57"/>
                    <a:pt x="1" y="73"/>
                  </a:cubicBezTo>
                  <a:cubicBezTo>
                    <a:pt x="1" y="81"/>
                    <a:pt x="1" y="90"/>
                    <a:pt x="1" y="98"/>
                  </a:cubicBezTo>
                  <a:lnTo>
                    <a:pt x="9" y="98"/>
                  </a:lnTo>
                  <a:cubicBezTo>
                    <a:pt x="9" y="123"/>
                    <a:pt x="9" y="139"/>
                    <a:pt x="18" y="164"/>
                  </a:cubicBezTo>
                  <a:cubicBezTo>
                    <a:pt x="26" y="206"/>
                    <a:pt x="42" y="247"/>
                    <a:pt x="51" y="289"/>
                  </a:cubicBezTo>
                  <a:cubicBezTo>
                    <a:pt x="51" y="302"/>
                    <a:pt x="67" y="316"/>
                    <a:pt x="87" y="316"/>
                  </a:cubicBezTo>
                  <a:cubicBezTo>
                    <a:pt x="91" y="316"/>
                    <a:pt x="96" y="315"/>
                    <a:pt x="100" y="313"/>
                  </a:cubicBezTo>
                  <a:cubicBezTo>
                    <a:pt x="125" y="305"/>
                    <a:pt x="134" y="289"/>
                    <a:pt x="134" y="264"/>
                  </a:cubicBezTo>
                  <a:cubicBezTo>
                    <a:pt x="117" y="222"/>
                    <a:pt x="117" y="181"/>
                    <a:pt x="100" y="139"/>
                  </a:cubicBezTo>
                  <a:cubicBezTo>
                    <a:pt x="92" y="123"/>
                    <a:pt x="92" y="98"/>
                    <a:pt x="84" y="81"/>
                  </a:cubicBezTo>
                  <a:cubicBezTo>
                    <a:pt x="84" y="73"/>
                    <a:pt x="76" y="57"/>
                    <a:pt x="76" y="48"/>
                  </a:cubicBezTo>
                  <a:cubicBezTo>
                    <a:pt x="67" y="40"/>
                    <a:pt x="67" y="23"/>
                    <a:pt x="59" y="15"/>
                  </a:cubicBezTo>
                  <a:cubicBezTo>
                    <a:pt x="52" y="5"/>
                    <a:pt x="42" y="1"/>
                    <a:pt x="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570650" y="1436050"/>
              <a:ext cx="3125" cy="7800"/>
            </a:xfrm>
            <a:custGeom>
              <a:rect b="b" l="l" r="r" t="t"/>
              <a:pathLst>
                <a:path extrusionOk="0" h="312" w="125">
                  <a:moveTo>
                    <a:pt x="47" y="1"/>
                  </a:moveTo>
                  <a:cubicBezTo>
                    <a:pt x="43" y="1"/>
                    <a:pt x="38" y="2"/>
                    <a:pt x="34" y="3"/>
                  </a:cubicBezTo>
                  <a:cubicBezTo>
                    <a:pt x="17" y="3"/>
                    <a:pt x="1" y="20"/>
                    <a:pt x="1" y="44"/>
                  </a:cubicBezTo>
                  <a:cubicBezTo>
                    <a:pt x="1" y="78"/>
                    <a:pt x="9" y="119"/>
                    <a:pt x="9" y="152"/>
                  </a:cubicBezTo>
                  <a:cubicBezTo>
                    <a:pt x="9" y="194"/>
                    <a:pt x="17" y="235"/>
                    <a:pt x="26" y="276"/>
                  </a:cubicBezTo>
                  <a:cubicBezTo>
                    <a:pt x="32" y="297"/>
                    <a:pt x="56" y="312"/>
                    <a:pt x="73" y="312"/>
                  </a:cubicBezTo>
                  <a:cubicBezTo>
                    <a:pt x="77" y="312"/>
                    <a:pt x="81" y="311"/>
                    <a:pt x="84" y="310"/>
                  </a:cubicBezTo>
                  <a:cubicBezTo>
                    <a:pt x="100" y="310"/>
                    <a:pt x="108" y="301"/>
                    <a:pt x="117" y="285"/>
                  </a:cubicBezTo>
                  <a:cubicBezTo>
                    <a:pt x="125" y="276"/>
                    <a:pt x="125" y="260"/>
                    <a:pt x="125" y="252"/>
                  </a:cubicBezTo>
                  <a:cubicBezTo>
                    <a:pt x="117" y="210"/>
                    <a:pt x="117" y="177"/>
                    <a:pt x="108" y="136"/>
                  </a:cubicBezTo>
                  <a:cubicBezTo>
                    <a:pt x="100" y="102"/>
                    <a:pt x="92" y="69"/>
                    <a:pt x="84" y="28"/>
                  </a:cubicBezTo>
                  <a:cubicBezTo>
                    <a:pt x="77" y="14"/>
                    <a:pt x="64" y="1"/>
                    <a:pt x="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593025" y="1534400"/>
              <a:ext cx="4575" cy="8500"/>
            </a:xfrm>
            <a:custGeom>
              <a:rect b="b" l="l" r="r" t="t"/>
              <a:pathLst>
                <a:path extrusionOk="0" h="340" w="183">
                  <a:moveTo>
                    <a:pt x="154" y="1"/>
                  </a:moveTo>
                  <a:cubicBezTo>
                    <a:pt x="147" y="1"/>
                    <a:pt x="139" y="4"/>
                    <a:pt x="133" y="13"/>
                  </a:cubicBezTo>
                  <a:cubicBezTo>
                    <a:pt x="125" y="21"/>
                    <a:pt x="117" y="30"/>
                    <a:pt x="117" y="38"/>
                  </a:cubicBezTo>
                  <a:cubicBezTo>
                    <a:pt x="108" y="46"/>
                    <a:pt x="100" y="63"/>
                    <a:pt x="92" y="71"/>
                  </a:cubicBezTo>
                  <a:cubicBezTo>
                    <a:pt x="83" y="79"/>
                    <a:pt x="83" y="79"/>
                    <a:pt x="75" y="88"/>
                  </a:cubicBezTo>
                  <a:cubicBezTo>
                    <a:pt x="75" y="96"/>
                    <a:pt x="75" y="104"/>
                    <a:pt x="67" y="112"/>
                  </a:cubicBezTo>
                  <a:cubicBezTo>
                    <a:pt x="67" y="121"/>
                    <a:pt x="59" y="129"/>
                    <a:pt x="59" y="146"/>
                  </a:cubicBezTo>
                  <a:cubicBezTo>
                    <a:pt x="42" y="187"/>
                    <a:pt x="25" y="237"/>
                    <a:pt x="9" y="286"/>
                  </a:cubicBezTo>
                  <a:cubicBezTo>
                    <a:pt x="1" y="303"/>
                    <a:pt x="17" y="328"/>
                    <a:pt x="34" y="336"/>
                  </a:cubicBezTo>
                  <a:cubicBezTo>
                    <a:pt x="38" y="338"/>
                    <a:pt x="44" y="339"/>
                    <a:pt x="50" y="339"/>
                  </a:cubicBezTo>
                  <a:cubicBezTo>
                    <a:pt x="66" y="339"/>
                    <a:pt x="86" y="332"/>
                    <a:pt x="92" y="320"/>
                  </a:cubicBezTo>
                  <a:cubicBezTo>
                    <a:pt x="117" y="270"/>
                    <a:pt x="133" y="220"/>
                    <a:pt x="158" y="179"/>
                  </a:cubicBezTo>
                  <a:cubicBezTo>
                    <a:pt x="158" y="162"/>
                    <a:pt x="166" y="154"/>
                    <a:pt x="166" y="137"/>
                  </a:cubicBezTo>
                  <a:cubicBezTo>
                    <a:pt x="175" y="137"/>
                    <a:pt x="175" y="129"/>
                    <a:pt x="175" y="129"/>
                  </a:cubicBezTo>
                  <a:cubicBezTo>
                    <a:pt x="175" y="121"/>
                    <a:pt x="175" y="112"/>
                    <a:pt x="175" y="112"/>
                  </a:cubicBezTo>
                  <a:cubicBezTo>
                    <a:pt x="175" y="104"/>
                    <a:pt x="175" y="104"/>
                    <a:pt x="175" y="104"/>
                  </a:cubicBezTo>
                  <a:cubicBezTo>
                    <a:pt x="175" y="96"/>
                    <a:pt x="175" y="79"/>
                    <a:pt x="183" y="71"/>
                  </a:cubicBezTo>
                  <a:cubicBezTo>
                    <a:pt x="183" y="54"/>
                    <a:pt x="183" y="46"/>
                    <a:pt x="183" y="30"/>
                  </a:cubicBezTo>
                  <a:cubicBezTo>
                    <a:pt x="183" y="13"/>
                    <a:pt x="169" y="1"/>
                    <a:pt x="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596750" y="1534500"/>
              <a:ext cx="4800" cy="6950"/>
            </a:xfrm>
            <a:custGeom>
              <a:rect b="b" l="l" r="r" t="t"/>
              <a:pathLst>
                <a:path extrusionOk="0" h="278" w="192">
                  <a:moveTo>
                    <a:pt x="166" y="1"/>
                  </a:moveTo>
                  <a:cubicBezTo>
                    <a:pt x="158" y="1"/>
                    <a:pt x="142" y="1"/>
                    <a:pt x="133" y="9"/>
                  </a:cubicBezTo>
                  <a:cubicBezTo>
                    <a:pt x="117" y="17"/>
                    <a:pt x="108" y="26"/>
                    <a:pt x="108" y="34"/>
                  </a:cubicBezTo>
                  <a:cubicBezTo>
                    <a:pt x="100" y="42"/>
                    <a:pt x="100" y="50"/>
                    <a:pt x="92" y="59"/>
                  </a:cubicBezTo>
                  <a:cubicBezTo>
                    <a:pt x="84" y="75"/>
                    <a:pt x="75" y="92"/>
                    <a:pt x="67" y="108"/>
                  </a:cubicBezTo>
                  <a:cubicBezTo>
                    <a:pt x="50" y="142"/>
                    <a:pt x="26" y="175"/>
                    <a:pt x="9" y="208"/>
                  </a:cubicBezTo>
                  <a:cubicBezTo>
                    <a:pt x="1" y="233"/>
                    <a:pt x="9" y="258"/>
                    <a:pt x="26" y="274"/>
                  </a:cubicBezTo>
                  <a:cubicBezTo>
                    <a:pt x="32" y="276"/>
                    <a:pt x="39" y="277"/>
                    <a:pt x="45" y="277"/>
                  </a:cubicBezTo>
                  <a:cubicBezTo>
                    <a:pt x="63" y="277"/>
                    <a:pt x="80" y="270"/>
                    <a:pt x="92" y="258"/>
                  </a:cubicBezTo>
                  <a:cubicBezTo>
                    <a:pt x="108" y="224"/>
                    <a:pt x="125" y="191"/>
                    <a:pt x="150" y="150"/>
                  </a:cubicBezTo>
                  <a:cubicBezTo>
                    <a:pt x="158" y="133"/>
                    <a:pt x="166" y="117"/>
                    <a:pt x="175" y="100"/>
                  </a:cubicBezTo>
                  <a:lnTo>
                    <a:pt x="183" y="75"/>
                  </a:lnTo>
                  <a:cubicBezTo>
                    <a:pt x="191" y="67"/>
                    <a:pt x="191" y="50"/>
                    <a:pt x="191" y="34"/>
                  </a:cubicBezTo>
                  <a:cubicBezTo>
                    <a:pt x="191" y="17"/>
                    <a:pt x="183" y="9"/>
                    <a:pt x="1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692550" y="1510725"/>
              <a:ext cx="5925" cy="20375"/>
            </a:xfrm>
            <a:custGeom>
              <a:rect b="b" l="l" r="r" t="t"/>
              <a:pathLst>
                <a:path extrusionOk="0" h="815" w="237">
                  <a:moveTo>
                    <a:pt x="167" y="1"/>
                  </a:moveTo>
                  <a:cubicBezTo>
                    <a:pt x="158" y="1"/>
                    <a:pt x="150" y="3"/>
                    <a:pt x="146" y="7"/>
                  </a:cubicBezTo>
                  <a:cubicBezTo>
                    <a:pt x="121" y="40"/>
                    <a:pt x="121" y="65"/>
                    <a:pt x="113" y="98"/>
                  </a:cubicBezTo>
                  <a:cubicBezTo>
                    <a:pt x="113" y="131"/>
                    <a:pt x="104" y="173"/>
                    <a:pt x="104" y="206"/>
                  </a:cubicBezTo>
                  <a:cubicBezTo>
                    <a:pt x="96" y="272"/>
                    <a:pt x="88" y="339"/>
                    <a:pt x="79" y="397"/>
                  </a:cubicBezTo>
                  <a:cubicBezTo>
                    <a:pt x="63" y="529"/>
                    <a:pt x="21" y="662"/>
                    <a:pt x="5" y="794"/>
                  </a:cubicBezTo>
                  <a:cubicBezTo>
                    <a:pt x="0" y="808"/>
                    <a:pt x="11" y="814"/>
                    <a:pt x="23" y="814"/>
                  </a:cubicBezTo>
                  <a:cubicBezTo>
                    <a:pt x="32" y="814"/>
                    <a:pt x="43" y="810"/>
                    <a:pt x="46" y="803"/>
                  </a:cubicBezTo>
                  <a:cubicBezTo>
                    <a:pt x="129" y="695"/>
                    <a:pt x="171" y="554"/>
                    <a:pt x="195" y="413"/>
                  </a:cubicBezTo>
                  <a:cubicBezTo>
                    <a:pt x="212" y="347"/>
                    <a:pt x="220" y="281"/>
                    <a:pt x="229" y="206"/>
                  </a:cubicBezTo>
                  <a:cubicBezTo>
                    <a:pt x="229" y="148"/>
                    <a:pt x="237" y="57"/>
                    <a:pt x="195" y="7"/>
                  </a:cubicBezTo>
                  <a:cubicBezTo>
                    <a:pt x="187" y="3"/>
                    <a:pt x="177" y="1"/>
                    <a:pt x="1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694725" y="1524350"/>
              <a:ext cx="3750" cy="10600"/>
            </a:xfrm>
            <a:custGeom>
              <a:rect b="b" l="l" r="r" t="t"/>
              <a:pathLst>
                <a:path extrusionOk="0" h="424" w="150">
                  <a:moveTo>
                    <a:pt x="122" y="0"/>
                  </a:moveTo>
                  <a:cubicBezTo>
                    <a:pt x="114" y="0"/>
                    <a:pt x="106" y="3"/>
                    <a:pt x="100" y="9"/>
                  </a:cubicBezTo>
                  <a:cubicBezTo>
                    <a:pt x="84" y="34"/>
                    <a:pt x="67" y="59"/>
                    <a:pt x="59" y="92"/>
                  </a:cubicBezTo>
                  <a:cubicBezTo>
                    <a:pt x="42" y="117"/>
                    <a:pt x="34" y="150"/>
                    <a:pt x="34" y="183"/>
                  </a:cubicBezTo>
                  <a:cubicBezTo>
                    <a:pt x="17" y="241"/>
                    <a:pt x="9" y="307"/>
                    <a:pt x="1" y="374"/>
                  </a:cubicBezTo>
                  <a:cubicBezTo>
                    <a:pt x="1" y="398"/>
                    <a:pt x="26" y="415"/>
                    <a:pt x="50" y="415"/>
                  </a:cubicBezTo>
                  <a:lnTo>
                    <a:pt x="50" y="423"/>
                  </a:lnTo>
                  <a:cubicBezTo>
                    <a:pt x="75" y="423"/>
                    <a:pt x="92" y="398"/>
                    <a:pt x="100" y="374"/>
                  </a:cubicBezTo>
                  <a:cubicBezTo>
                    <a:pt x="100" y="316"/>
                    <a:pt x="108" y="258"/>
                    <a:pt x="125" y="200"/>
                  </a:cubicBezTo>
                  <a:cubicBezTo>
                    <a:pt x="133" y="175"/>
                    <a:pt x="142" y="142"/>
                    <a:pt x="142" y="117"/>
                  </a:cubicBezTo>
                  <a:cubicBezTo>
                    <a:pt x="150" y="84"/>
                    <a:pt x="150" y="50"/>
                    <a:pt x="150" y="26"/>
                  </a:cubicBezTo>
                  <a:cubicBezTo>
                    <a:pt x="150" y="9"/>
                    <a:pt x="136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5692250" y="1492875"/>
              <a:ext cx="6025" cy="19550"/>
            </a:xfrm>
            <a:custGeom>
              <a:rect b="b" l="l" r="r" t="t"/>
              <a:pathLst>
                <a:path extrusionOk="0" h="782" w="241">
                  <a:moveTo>
                    <a:pt x="183" y="0"/>
                  </a:moveTo>
                  <a:cubicBezTo>
                    <a:pt x="168" y="0"/>
                    <a:pt x="154" y="9"/>
                    <a:pt x="149" y="25"/>
                  </a:cubicBezTo>
                  <a:cubicBezTo>
                    <a:pt x="125" y="133"/>
                    <a:pt x="116" y="257"/>
                    <a:pt x="100" y="373"/>
                  </a:cubicBezTo>
                  <a:cubicBezTo>
                    <a:pt x="75" y="489"/>
                    <a:pt x="50" y="605"/>
                    <a:pt x="9" y="713"/>
                  </a:cubicBezTo>
                  <a:cubicBezTo>
                    <a:pt x="0" y="738"/>
                    <a:pt x="17" y="771"/>
                    <a:pt x="42" y="779"/>
                  </a:cubicBezTo>
                  <a:lnTo>
                    <a:pt x="50" y="779"/>
                  </a:lnTo>
                  <a:cubicBezTo>
                    <a:pt x="54" y="781"/>
                    <a:pt x="59" y="781"/>
                    <a:pt x="63" y="781"/>
                  </a:cubicBezTo>
                  <a:cubicBezTo>
                    <a:pt x="83" y="781"/>
                    <a:pt x="103" y="766"/>
                    <a:pt x="116" y="746"/>
                  </a:cubicBezTo>
                  <a:cubicBezTo>
                    <a:pt x="158" y="630"/>
                    <a:pt x="199" y="514"/>
                    <a:pt x="216" y="390"/>
                  </a:cubicBezTo>
                  <a:cubicBezTo>
                    <a:pt x="232" y="274"/>
                    <a:pt x="241" y="141"/>
                    <a:pt x="216" y="25"/>
                  </a:cubicBezTo>
                  <a:cubicBezTo>
                    <a:pt x="212" y="9"/>
                    <a:pt x="197" y="0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5694325" y="1478950"/>
              <a:ext cx="4375" cy="9250"/>
            </a:xfrm>
            <a:custGeom>
              <a:rect b="b" l="l" r="r" t="t"/>
              <a:pathLst>
                <a:path extrusionOk="0" h="370" w="175">
                  <a:moveTo>
                    <a:pt x="139" y="1"/>
                  </a:moveTo>
                  <a:cubicBezTo>
                    <a:pt x="128" y="1"/>
                    <a:pt x="119" y="6"/>
                    <a:pt x="116" y="19"/>
                  </a:cubicBezTo>
                  <a:cubicBezTo>
                    <a:pt x="100" y="44"/>
                    <a:pt x="91" y="68"/>
                    <a:pt x="83" y="93"/>
                  </a:cubicBezTo>
                  <a:cubicBezTo>
                    <a:pt x="75" y="118"/>
                    <a:pt x="66" y="143"/>
                    <a:pt x="58" y="168"/>
                  </a:cubicBezTo>
                  <a:cubicBezTo>
                    <a:pt x="50" y="226"/>
                    <a:pt x="25" y="276"/>
                    <a:pt x="8" y="325"/>
                  </a:cubicBezTo>
                  <a:cubicBezTo>
                    <a:pt x="0" y="342"/>
                    <a:pt x="17" y="358"/>
                    <a:pt x="33" y="367"/>
                  </a:cubicBezTo>
                  <a:cubicBezTo>
                    <a:pt x="38" y="369"/>
                    <a:pt x="42" y="370"/>
                    <a:pt x="46" y="370"/>
                  </a:cubicBezTo>
                  <a:cubicBezTo>
                    <a:pt x="58" y="370"/>
                    <a:pt x="69" y="362"/>
                    <a:pt x="75" y="350"/>
                  </a:cubicBezTo>
                  <a:cubicBezTo>
                    <a:pt x="100" y="300"/>
                    <a:pt x="124" y="251"/>
                    <a:pt x="141" y="193"/>
                  </a:cubicBezTo>
                  <a:cubicBezTo>
                    <a:pt x="149" y="168"/>
                    <a:pt x="158" y="143"/>
                    <a:pt x="166" y="118"/>
                  </a:cubicBezTo>
                  <a:cubicBezTo>
                    <a:pt x="166" y="93"/>
                    <a:pt x="174" y="60"/>
                    <a:pt x="174" y="35"/>
                  </a:cubicBezTo>
                  <a:cubicBezTo>
                    <a:pt x="174" y="15"/>
                    <a:pt x="155" y="1"/>
                    <a:pt x="1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710275" y="1504050"/>
              <a:ext cx="2925" cy="12675"/>
            </a:xfrm>
            <a:custGeom>
              <a:rect b="b" l="l" r="r" t="t"/>
              <a:pathLst>
                <a:path extrusionOk="0" h="507" w="117">
                  <a:moveTo>
                    <a:pt x="75" y="1"/>
                  </a:moveTo>
                  <a:cubicBezTo>
                    <a:pt x="42" y="1"/>
                    <a:pt x="25" y="26"/>
                    <a:pt x="25" y="50"/>
                  </a:cubicBezTo>
                  <a:cubicBezTo>
                    <a:pt x="17" y="117"/>
                    <a:pt x="17" y="191"/>
                    <a:pt x="8" y="266"/>
                  </a:cubicBezTo>
                  <a:cubicBezTo>
                    <a:pt x="8" y="340"/>
                    <a:pt x="0" y="415"/>
                    <a:pt x="17" y="481"/>
                  </a:cubicBezTo>
                  <a:cubicBezTo>
                    <a:pt x="21" y="498"/>
                    <a:pt x="33" y="506"/>
                    <a:pt x="46" y="506"/>
                  </a:cubicBezTo>
                  <a:cubicBezTo>
                    <a:pt x="58" y="506"/>
                    <a:pt x="71" y="498"/>
                    <a:pt x="75" y="481"/>
                  </a:cubicBezTo>
                  <a:lnTo>
                    <a:pt x="75" y="490"/>
                  </a:lnTo>
                  <a:cubicBezTo>
                    <a:pt x="83" y="465"/>
                    <a:pt x="91" y="448"/>
                    <a:pt x="100" y="423"/>
                  </a:cubicBezTo>
                  <a:cubicBezTo>
                    <a:pt x="100" y="407"/>
                    <a:pt x="100" y="390"/>
                    <a:pt x="100" y="374"/>
                  </a:cubicBezTo>
                  <a:cubicBezTo>
                    <a:pt x="108" y="340"/>
                    <a:pt x="108" y="307"/>
                    <a:pt x="108" y="266"/>
                  </a:cubicBezTo>
                  <a:lnTo>
                    <a:pt x="116" y="50"/>
                  </a:lnTo>
                  <a:cubicBezTo>
                    <a:pt x="116" y="26"/>
                    <a:pt x="100" y="1"/>
                    <a:pt x="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5700725" y="1544850"/>
              <a:ext cx="3975" cy="13300"/>
            </a:xfrm>
            <a:custGeom>
              <a:rect b="b" l="l" r="r" t="t"/>
              <a:pathLst>
                <a:path extrusionOk="0" h="532" w="159">
                  <a:moveTo>
                    <a:pt x="117" y="1"/>
                  </a:moveTo>
                  <a:cubicBezTo>
                    <a:pt x="92" y="1"/>
                    <a:pt x="59" y="9"/>
                    <a:pt x="59" y="42"/>
                  </a:cubicBezTo>
                  <a:cubicBezTo>
                    <a:pt x="34" y="117"/>
                    <a:pt x="26" y="191"/>
                    <a:pt x="18" y="266"/>
                  </a:cubicBezTo>
                  <a:cubicBezTo>
                    <a:pt x="9" y="341"/>
                    <a:pt x="1" y="423"/>
                    <a:pt x="26" y="498"/>
                  </a:cubicBezTo>
                  <a:cubicBezTo>
                    <a:pt x="34" y="515"/>
                    <a:pt x="51" y="531"/>
                    <a:pt x="76" y="531"/>
                  </a:cubicBezTo>
                  <a:cubicBezTo>
                    <a:pt x="92" y="531"/>
                    <a:pt x="125" y="515"/>
                    <a:pt x="125" y="498"/>
                  </a:cubicBezTo>
                  <a:cubicBezTo>
                    <a:pt x="134" y="423"/>
                    <a:pt x="134" y="349"/>
                    <a:pt x="134" y="274"/>
                  </a:cubicBezTo>
                  <a:cubicBezTo>
                    <a:pt x="134" y="208"/>
                    <a:pt x="142" y="133"/>
                    <a:pt x="150" y="67"/>
                  </a:cubicBezTo>
                  <a:cubicBezTo>
                    <a:pt x="158" y="42"/>
                    <a:pt x="142" y="9"/>
                    <a:pt x="1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704675" y="1547075"/>
              <a:ext cx="3325" cy="10300"/>
            </a:xfrm>
            <a:custGeom>
              <a:rect b="b" l="l" r="r" t="t"/>
              <a:pathLst>
                <a:path extrusionOk="0" h="412" w="133">
                  <a:moveTo>
                    <a:pt x="75" y="1"/>
                  </a:moveTo>
                  <a:cubicBezTo>
                    <a:pt x="48" y="1"/>
                    <a:pt x="25" y="17"/>
                    <a:pt x="25" y="44"/>
                  </a:cubicBezTo>
                  <a:cubicBezTo>
                    <a:pt x="9" y="102"/>
                    <a:pt x="0" y="160"/>
                    <a:pt x="0" y="218"/>
                  </a:cubicBezTo>
                  <a:cubicBezTo>
                    <a:pt x="0" y="243"/>
                    <a:pt x="0" y="276"/>
                    <a:pt x="0" y="301"/>
                  </a:cubicBezTo>
                  <a:cubicBezTo>
                    <a:pt x="9" y="318"/>
                    <a:pt x="9" y="326"/>
                    <a:pt x="9" y="343"/>
                  </a:cubicBezTo>
                  <a:cubicBezTo>
                    <a:pt x="9" y="359"/>
                    <a:pt x="17" y="376"/>
                    <a:pt x="25" y="392"/>
                  </a:cubicBezTo>
                  <a:cubicBezTo>
                    <a:pt x="29" y="405"/>
                    <a:pt x="40" y="411"/>
                    <a:pt x="50" y="411"/>
                  </a:cubicBezTo>
                  <a:cubicBezTo>
                    <a:pt x="60" y="411"/>
                    <a:pt x="71" y="405"/>
                    <a:pt x="75" y="392"/>
                  </a:cubicBezTo>
                  <a:cubicBezTo>
                    <a:pt x="83" y="376"/>
                    <a:pt x="92" y="359"/>
                    <a:pt x="92" y="343"/>
                  </a:cubicBezTo>
                  <a:cubicBezTo>
                    <a:pt x="92" y="326"/>
                    <a:pt x="92" y="318"/>
                    <a:pt x="92" y="301"/>
                  </a:cubicBezTo>
                  <a:cubicBezTo>
                    <a:pt x="100" y="276"/>
                    <a:pt x="100" y="252"/>
                    <a:pt x="108" y="227"/>
                  </a:cubicBezTo>
                  <a:cubicBezTo>
                    <a:pt x="108" y="169"/>
                    <a:pt x="116" y="127"/>
                    <a:pt x="125" y="69"/>
                  </a:cubicBezTo>
                  <a:cubicBezTo>
                    <a:pt x="133" y="44"/>
                    <a:pt x="116" y="11"/>
                    <a:pt x="92" y="3"/>
                  </a:cubicBezTo>
                  <a:cubicBezTo>
                    <a:pt x="86" y="2"/>
                    <a:pt x="80" y="1"/>
                    <a:pt x="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725675" y="1560375"/>
              <a:ext cx="2425" cy="7400"/>
            </a:xfrm>
            <a:custGeom>
              <a:rect b="b" l="l" r="r" t="t"/>
              <a:pathLst>
                <a:path extrusionOk="0" h="296" w="97">
                  <a:moveTo>
                    <a:pt x="62" y="1"/>
                  </a:moveTo>
                  <a:cubicBezTo>
                    <a:pt x="56" y="1"/>
                    <a:pt x="50" y="3"/>
                    <a:pt x="47" y="10"/>
                  </a:cubicBezTo>
                  <a:cubicBezTo>
                    <a:pt x="39" y="26"/>
                    <a:pt x="39" y="34"/>
                    <a:pt x="30" y="43"/>
                  </a:cubicBezTo>
                  <a:cubicBezTo>
                    <a:pt x="30" y="51"/>
                    <a:pt x="30" y="59"/>
                    <a:pt x="30" y="68"/>
                  </a:cubicBezTo>
                  <a:cubicBezTo>
                    <a:pt x="22" y="92"/>
                    <a:pt x="22" y="117"/>
                    <a:pt x="14" y="142"/>
                  </a:cubicBezTo>
                  <a:cubicBezTo>
                    <a:pt x="14" y="184"/>
                    <a:pt x="6" y="225"/>
                    <a:pt x="6" y="266"/>
                  </a:cubicBezTo>
                  <a:cubicBezTo>
                    <a:pt x="1" y="285"/>
                    <a:pt x="17" y="296"/>
                    <a:pt x="34" y="296"/>
                  </a:cubicBezTo>
                  <a:cubicBezTo>
                    <a:pt x="47" y="296"/>
                    <a:pt x="60" y="289"/>
                    <a:pt x="64" y="275"/>
                  </a:cubicBezTo>
                  <a:cubicBezTo>
                    <a:pt x="72" y="233"/>
                    <a:pt x="72" y="192"/>
                    <a:pt x="80" y="150"/>
                  </a:cubicBezTo>
                  <a:cubicBezTo>
                    <a:pt x="88" y="126"/>
                    <a:pt x="88" y="101"/>
                    <a:pt x="88" y="84"/>
                  </a:cubicBezTo>
                  <a:cubicBezTo>
                    <a:pt x="88" y="76"/>
                    <a:pt x="97" y="59"/>
                    <a:pt x="97" y="51"/>
                  </a:cubicBezTo>
                  <a:cubicBezTo>
                    <a:pt x="97" y="43"/>
                    <a:pt x="88" y="26"/>
                    <a:pt x="88" y="18"/>
                  </a:cubicBezTo>
                  <a:cubicBezTo>
                    <a:pt x="83" y="8"/>
                    <a:pt x="7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525300" y="1509575"/>
              <a:ext cx="6025" cy="24825"/>
            </a:xfrm>
            <a:custGeom>
              <a:rect b="b" l="l" r="r" t="t"/>
              <a:pathLst>
                <a:path extrusionOk="0" h="993" w="241">
                  <a:moveTo>
                    <a:pt x="175" y="0"/>
                  </a:moveTo>
                  <a:cubicBezTo>
                    <a:pt x="171" y="0"/>
                    <a:pt x="168" y="1"/>
                    <a:pt x="166" y="3"/>
                  </a:cubicBezTo>
                  <a:cubicBezTo>
                    <a:pt x="83" y="28"/>
                    <a:pt x="58" y="144"/>
                    <a:pt x="42" y="211"/>
                  </a:cubicBezTo>
                  <a:cubicBezTo>
                    <a:pt x="25" y="302"/>
                    <a:pt x="8" y="393"/>
                    <a:pt x="8" y="484"/>
                  </a:cubicBezTo>
                  <a:cubicBezTo>
                    <a:pt x="0" y="575"/>
                    <a:pt x="8" y="666"/>
                    <a:pt x="25" y="749"/>
                  </a:cubicBezTo>
                  <a:cubicBezTo>
                    <a:pt x="25" y="799"/>
                    <a:pt x="33" y="840"/>
                    <a:pt x="50" y="890"/>
                  </a:cubicBezTo>
                  <a:cubicBezTo>
                    <a:pt x="58" y="931"/>
                    <a:pt x="66" y="973"/>
                    <a:pt x="108" y="989"/>
                  </a:cubicBezTo>
                  <a:cubicBezTo>
                    <a:pt x="115" y="992"/>
                    <a:pt x="121" y="993"/>
                    <a:pt x="126" y="993"/>
                  </a:cubicBezTo>
                  <a:cubicBezTo>
                    <a:pt x="141" y="993"/>
                    <a:pt x="152" y="985"/>
                    <a:pt x="158" y="973"/>
                  </a:cubicBezTo>
                  <a:cubicBezTo>
                    <a:pt x="182" y="940"/>
                    <a:pt x="174" y="907"/>
                    <a:pt x="166" y="865"/>
                  </a:cubicBezTo>
                  <a:cubicBezTo>
                    <a:pt x="158" y="824"/>
                    <a:pt x="158" y="791"/>
                    <a:pt x="149" y="749"/>
                  </a:cubicBezTo>
                  <a:cubicBezTo>
                    <a:pt x="141" y="666"/>
                    <a:pt x="141" y="583"/>
                    <a:pt x="149" y="492"/>
                  </a:cubicBezTo>
                  <a:cubicBezTo>
                    <a:pt x="158" y="409"/>
                    <a:pt x="166" y="335"/>
                    <a:pt x="182" y="252"/>
                  </a:cubicBezTo>
                  <a:cubicBezTo>
                    <a:pt x="199" y="186"/>
                    <a:pt x="240" y="86"/>
                    <a:pt x="207" y="20"/>
                  </a:cubicBezTo>
                  <a:cubicBezTo>
                    <a:pt x="201" y="8"/>
                    <a:pt x="186" y="0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5535025" y="1524775"/>
              <a:ext cx="8300" cy="8375"/>
            </a:xfrm>
            <a:custGeom>
              <a:rect b="b" l="l" r="r" t="t"/>
              <a:pathLst>
                <a:path extrusionOk="0" h="335" w="332">
                  <a:moveTo>
                    <a:pt x="282" y="0"/>
                  </a:moveTo>
                  <a:cubicBezTo>
                    <a:pt x="257" y="17"/>
                    <a:pt x="224" y="25"/>
                    <a:pt x="199" y="42"/>
                  </a:cubicBezTo>
                  <a:cubicBezTo>
                    <a:pt x="175" y="58"/>
                    <a:pt x="150" y="83"/>
                    <a:pt x="125" y="108"/>
                  </a:cubicBezTo>
                  <a:cubicBezTo>
                    <a:pt x="83" y="158"/>
                    <a:pt x="42" y="207"/>
                    <a:pt x="9" y="265"/>
                  </a:cubicBezTo>
                  <a:cubicBezTo>
                    <a:pt x="1" y="282"/>
                    <a:pt x="1" y="315"/>
                    <a:pt x="25" y="332"/>
                  </a:cubicBezTo>
                  <a:cubicBezTo>
                    <a:pt x="32" y="334"/>
                    <a:pt x="39" y="335"/>
                    <a:pt x="47" y="335"/>
                  </a:cubicBezTo>
                  <a:cubicBezTo>
                    <a:pt x="66" y="335"/>
                    <a:pt x="86" y="327"/>
                    <a:pt x="92" y="315"/>
                  </a:cubicBezTo>
                  <a:cubicBezTo>
                    <a:pt x="100" y="299"/>
                    <a:pt x="108" y="290"/>
                    <a:pt x="117" y="274"/>
                  </a:cubicBezTo>
                  <a:cubicBezTo>
                    <a:pt x="125" y="265"/>
                    <a:pt x="125" y="265"/>
                    <a:pt x="133" y="257"/>
                  </a:cubicBezTo>
                  <a:cubicBezTo>
                    <a:pt x="133" y="257"/>
                    <a:pt x="133" y="249"/>
                    <a:pt x="141" y="249"/>
                  </a:cubicBezTo>
                  <a:cubicBezTo>
                    <a:pt x="158" y="224"/>
                    <a:pt x="175" y="199"/>
                    <a:pt x="199" y="183"/>
                  </a:cubicBezTo>
                  <a:cubicBezTo>
                    <a:pt x="216" y="158"/>
                    <a:pt x="241" y="141"/>
                    <a:pt x="257" y="116"/>
                  </a:cubicBezTo>
                  <a:lnTo>
                    <a:pt x="315" y="58"/>
                  </a:lnTo>
                  <a:cubicBezTo>
                    <a:pt x="324" y="42"/>
                    <a:pt x="332" y="25"/>
                    <a:pt x="324" y="17"/>
                  </a:cubicBezTo>
                  <a:cubicBezTo>
                    <a:pt x="315" y="9"/>
                    <a:pt x="299" y="0"/>
                    <a:pt x="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647700" y="1527875"/>
              <a:ext cx="2325" cy="4175"/>
            </a:xfrm>
            <a:custGeom>
              <a:rect b="b" l="l" r="r" t="t"/>
              <a:pathLst>
                <a:path extrusionOk="0" h="167" w="93">
                  <a:moveTo>
                    <a:pt x="75" y="1"/>
                  </a:moveTo>
                  <a:cubicBezTo>
                    <a:pt x="67" y="1"/>
                    <a:pt x="51" y="1"/>
                    <a:pt x="51" y="9"/>
                  </a:cubicBezTo>
                  <a:cubicBezTo>
                    <a:pt x="42" y="17"/>
                    <a:pt x="42" y="25"/>
                    <a:pt x="34" y="34"/>
                  </a:cubicBezTo>
                  <a:cubicBezTo>
                    <a:pt x="26" y="42"/>
                    <a:pt x="26" y="59"/>
                    <a:pt x="17" y="67"/>
                  </a:cubicBezTo>
                  <a:cubicBezTo>
                    <a:pt x="9" y="83"/>
                    <a:pt x="9" y="100"/>
                    <a:pt x="1" y="117"/>
                  </a:cubicBezTo>
                  <a:cubicBezTo>
                    <a:pt x="1" y="125"/>
                    <a:pt x="1" y="141"/>
                    <a:pt x="9" y="150"/>
                  </a:cubicBezTo>
                  <a:cubicBezTo>
                    <a:pt x="17" y="158"/>
                    <a:pt x="26" y="166"/>
                    <a:pt x="34" y="166"/>
                  </a:cubicBezTo>
                  <a:cubicBezTo>
                    <a:pt x="51" y="166"/>
                    <a:pt x="75" y="158"/>
                    <a:pt x="84" y="141"/>
                  </a:cubicBezTo>
                  <a:cubicBezTo>
                    <a:pt x="84" y="117"/>
                    <a:pt x="92" y="100"/>
                    <a:pt x="92" y="75"/>
                  </a:cubicBezTo>
                  <a:cubicBezTo>
                    <a:pt x="92" y="67"/>
                    <a:pt x="92" y="59"/>
                    <a:pt x="92" y="50"/>
                  </a:cubicBezTo>
                  <a:cubicBezTo>
                    <a:pt x="92" y="42"/>
                    <a:pt x="92" y="34"/>
                    <a:pt x="92" y="25"/>
                  </a:cubicBezTo>
                  <a:cubicBezTo>
                    <a:pt x="92" y="17"/>
                    <a:pt x="84" y="1"/>
                    <a:pt x="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5651225" y="1530275"/>
              <a:ext cx="2525" cy="4450"/>
            </a:xfrm>
            <a:custGeom>
              <a:rect b="b" l="l" r="r" t="t"/>
              <a:pathLst>
                <a:path extrusionOk="0" h="178" w="101">
                  <a:moveTo>
                    <a:pt x="76" y="1"/>
                  </a:moveTo>
                  <a:cubicBezTo>
                    <a:pt x="70" y="1"/>
                    <a:pt x="65" y="6"/>
                    <a:pt x="59" y="12"/>
                  </a:cubicBezTo>
                  <a:cubicBezTo>
                    <a:pt x="59" y="21"/>
                    <a:pt x="50" y="29"/>
                    <a:pt x="42" y="37"/>
                  </a:cubicBezTo>
                  <a:cubicBezTo>
                    <a:pt x="42" y="45"/>
                    <a:pt x="34" y="54"/>
                    <a:pt x="34" y="62"/>
                  </a:cubicBezTo>
                  <a:cubicBezTo>
                    <a:pt x="26" y="79"/>
                    <a:pt x="17" y="95"/>
                    <a:pt x="9" y="112"/>
                  </a:cubicBezTo>
                  <a:cubicBezTo>
                    <a:pt x="1" y="128"/>
                    <a:pt x="1" y="137"/>
                    <a:pt x="1" y="145"/>
                  </a:cubicBezTo>
                  <a:cubicBezTo>
                    <a:pt x="1" y="161"/>
                    <a:pt x="17" y="170"/>
                    <a:pt x="26" y="178"/>
                  </a:cubicBezTo>
                  <a:lnTo>
                    <a:pt x="59" y="178"/>
                  </a:lnTo>
                  <a:cubicBezTo>
                    <a:pt x="75" y="170"/>
                    <a:pt x="84" y="161"/>
                    <a:pt x="84" y="145"/>
                  </a:cubicBezTo>
                  <a:cubicBezTo>
                    <a:pt x="92" y="128"/>
                    <a:pt x="92" y="112"/>
                    <a:pt x="92" y="87"/>
                  </a:cubicBezTo>
                  <a:cubicBezTo>
                    <a:pt x="100" y="79"/>
                    <a:pt x="100" y="62"/>
                    <a:pt x="100" y="54"/>
                  </a:cubicBezTo>
                  <a:lnTo>
                    <a:pt x="100" y="21"/>
                  </a:lnTo>
                  <a:cubicBezTo>
                    <a:pt x="100" y="12"/>
                    <a:pt x="92" y="4"/>
                    <a:pt x="84" y="4"/>
                  </a:cubicBezTo>
                  <a:cubicBezTo>
                    <a:pt x="81" y="2"/>
                    <a:pt x="79" y="1"/>
                    <a:pt x="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5739875" y="1671425"/>
              <a:ext cx="4175" cy="3950"/>
            </a:xfrm>
            <a:custGeom>
              <a:rect b="b" l="l" r="r" t="t"/>
              <a:pathLst>
                <a:path extrusionOk="0" h="158" w="167">
                  <a:moveTo>
                    <a:pt x="34" y="0"/>
                  </a:moveTo>
                  <a:cubicBezTo>
                    <a:pt x="26" y="9"/>
                    <a:pt x="9" y="17"/>
                    <a:pt x="9" y="25"/>
                  </a:cubicBezTo>
                  <a:cubicBezTo>
                    <a:pt x="1" y="34"/>
                    <a:pt x="1" y="50"/>
                    <a:pt x="1" y="58"/>
                  </a:cubicBezTo>
                  <a:cubicBezTo>
                    <a:pt x="9" y="67"/>
                    <a:pt x="17" y="75"/>
                    <a:pt x="26" y="83"/>
                  </a:cubicBezTo>
                  <a:cubicBezTo>
                    <a:pt x="34" y="91"/>
                    <a:pt x="42" y="91"/>
                    <a:pt x="51" y="100"/>
                  </a:cubicBezTo>
                  <a:cubicBezTo>
                    <a:pt x="51" y="100"/>
                    <a:pt x="51" y="100"/>
                    <a:pt x="51" y="100"/>
                  </a:cubicBezTo>
                  <a:lnTo>
                    <a:pt x="51" y="100"/>
                  </a:lnTo>
                  <a:cubicBezTo>
                    <a:pt x="51" y="108"/>
                    <a:pt x="59" y="108"/>
                    <a:pt x="59" y="108"/>
                  </a:cubicBezTo>
                  <a:cubicBezTo>
                    <a:pt x="64" y="114"/>
                    <a:pt x="70" y="119"/>
                    <a:pt x="75" y="125"/>
                  </a:cubicBezTo>
                  <a:cubicBezTo>
                    <a:pt x="84" y="133"/>
                    <a:pt x="92" y="141"/>
                    <a:pt x="100" y="149"/>
                  </a:cubicBezTo>
                  <a:cubicBezTo>
                    <a:pt x="100" y="149"/>
                    <a:pt x="109" y="149"/>
                    <a:pt x="109" y="158"/>
                  </a:cubicBezTo>
                  <a:lnTo>
                    <a:pt x="142" y="158"/>
                  </a:lnTo>
                  <a:cubicBezTo>
                    <a:pt x="158" y="149"/>
                    <a:pt x="167" y="133"/>
                    <a:pt x="158" y="116"/>
                  </a:cubicBezTo>
                  <a:cubicBezTo>
                    <a:pt x="158" y="108"/>
                    <a:pt x="150" y="91"/>
                    <a:pt x="142" y="83"/>
                  </a:cubicBezTo>
                  <a:cubicBezTo>
                    <a:pt x="142" y="75"/>
                    <a:pt x="142" y="75"/>
                    <a:pt x="133" y="67"/>
                  </a:cubicBezTo>
                  <a:cubicBezTo>
                    <a:pt x="133" y="67"/>
                    <a:pt x="125" y="58"/>
                    <a:pt x="117" y="50"/>
                  </a:cubicBezTo>
                  <a:cubicBezTo>
                    <a:pt x="109" y="34"/>
                    <a:pt x="84" y="17"/>
                    <a:pt x="67" y="9"/>
                  </a:cubicBezTo>
                  <a:cubicBezTo>
                    <a:pt x="59" y="0"/>
                    <a:pt x="42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8"/>
          <p:cNvGrpSpPr/>
          <p:nvPr/>
        </p:nvGrpSpPr>
        <p:grpSpPr>
          <a:xfrm>
            <a:off x="149736" y="146988"/>
            <a:ext cx="960667" cy="956566"/>
            <a:chOff x="4179925" y="1141725"/>
            <a:chExt cx="378275" cy="376675"/>
          </a:xfrm>
        </p:grpSpPr>
        <p:sp>
          <p:nvSpPr>
            <p:cNvPr id="627" name="Google Shape;627;p8"/>
            <p:cNvSpPr/>
            <p:nvPr/>
          </p:nvSpPr>
          <p:spPr>
            <a:xfrm>
              <a:off x="4183450" y="1146525"/>
              <a:ext cx="124100" cy="175275"/>
            </a:xfrm>
            <a:custGeom>
              <a:rect b="b" l="l" r="r" t="t"/>
              <a:pathLst>
                <a:path extrusionOk="0" h="7011" w="4964">
                  <a:moveTo>
                    <a:pt x="4964" y="1"/>
                  </a:moveTo>
                  <a:cubicBezTo>
                    <a:pt x="4961" y="4"/>
                    <a:pt x="4959" y="6"/>
                    <a:pt x="4956" y="9"/>
                  </a:cubicBezTo>
                  <a:lnTo>
                    <a:pt x="4956" y="9"/>
                  </a:lnTo>
                  <a:cubicBezTo>
                    <a:pt x="4959" y="9"/>
                    <a:pt x="4961" y="9"/>
                    <a:pt x="4964" y="9"/>
                  </a:cubicBezTo>
                  <a:lnTo>
                    <a:pt x="4964" y="1"/>
                  </a:lnTo>
                  <a:close/>
                  <a:moveTo>
                    <a:pt x="4956" y="9"/>
                  </a:moveTo>
                  <a:lnTo>
                    <a:pt x="4956" y="9"/>
                  </a:lnTo>
                  <a:cubicBezTo>
                    <a:pt x="4910" y="10"/>
                    <a:pt x="4870" y="18"/>
                    <a:pt x="4831" y="34"/>
                  </a:cubicBezTo>
                  <a:cubicBezTo>
                    <a:pt x="4715" y="76"/>
                    <a:pt x="4665" y="208"/>
                    <a:pt x="4599" y="299"/>
                  </a:cubicBezTo>
                  <a:cubicBezTo>
                    <a:pt x="4525" y="399"/>
                    <a:pt x="4450" y="506"/>
                    <a:pt x="4367" y="606"/>
                  </a:cubicBezTo>
                  <a:cubicBezTo>
                    <a:pt x="4284" y="697"/>
                    <a:pt x="4201" y="796"/>
                    <a:pt x="4094" y="854"/>
                  </a:cubicBezTo>
                  <a:cubicBezTo>
                    <a:pt x="4088" y="858"/>
                    <a:pt x="4083" y="860"/>
                    <a:pt x="4078" y="860"/>
                  </a:cubicBezTo>
                  <a:cubicBezTo>
                    <a:pt x="4063" y="860"/>
                    <a:pt x="4054" y="842"/>
                    <a:pt x="4061" y="830"/>
                  </a:cubicBezTo>
                  <a:cubicBezTo>
                    <a:pt x="4119" y="697"/>
                    <a:pt x="4218" y="589"/>
                    <a:pt x="4301" y="482"/>
                  </a:cubicBezTo>
                  <a:cubicBezTo>
                    <a:pt x="4392" y="374"/>
                    <a:pt x="4475" y="258"/>
                    <a:pt x="4549" y="142"/>
                  </a:cubicBezTo>
                  <a:lnTo>
                    <a:pt x="4566" y="125"/>
                  </a:lnTo>
                  <a:lnTo>
                    <a:pt x="4533" y="125"/>
                  </a:lnTo>
                  <a:cubicBezTo>
                    <a:pt x="4475" y="134"/>
                    <a:pt x="4425" y="142"/>
                    <a:pt x="4367" y="150"/>
                  </a:cubicBezTo>
                  <a:cubicBezTo>
                    <a:pt x="4268" y="167"/>
                    <a:pt x="4160" y="183"/>
                    <a:pt x="4061" y="216"/>
                  </a:cubicBezTo>
                  <a:cubicBezTo>
                    <a:pt x="3854" y="266"/>
                    <a:pt x="3646" y="341"/>
                    <a:pt x="3472" y="473"/>
                  </a:cubicBezTo>
                  <a:cubicBezTo>
                    <a:pt x="3332" y="573"/>
                    <a:pt x="3216" y="722"/>
                    <a:pt x="3100" y="854"/>
                  </a:cubicBezTo>
                  <a:cubicBezTo>
                    <a:pt x="2984" y="979"/>
                    <a:pt x="2859" y="1111"/>
                    <a:pt x="2694" y="1161"/>
                  </a:cubicBezTo>
                  <a:cubicBezTo>
                    <a:pt x="2691" y="1162"/>
                    <a:pt x="2688" y="1162"/>
                    <a:pt x="2685" y="1162"/>
                  </a:cubicBezTo>
                  <a:cubicBezTo>
                    <a:pt x="2656" y="1162"/>
                    <a:pt x="2638" y="1126"/>
                    <a:pt x="2660" y="1103"/>
                  </a:cubicBezTo>
                  <a:cubicBezTo>
                    <a:pt x="2768" y="1003"/>
                    <a:pt x="2868" y="912"/>
                    <a:pt x="2967" y="805"/>
                  </a:cubicBezTo>
                  <a:lnTo>
                    <a:pt x="2967" y="805"/>
                  </a:lnTo>
                  <a:cubicBezTo>
                    <a:pt x="2636" y="1037"/>
                    <a:pt x="2221" y="1144"/>
                    <a:pt x="1882" y="1376"/>
                  </a:cubicBezTo>
                  <a:cubicBezTo>
                    <a:pt x="1699" y="1501"/>
                    <a:pt x="1534" y="1666"/>
                    <a:pt x="1326" y="1766"/>
                  </a:cubicBezTo>
                  <a:cubicBezTo>
                    <a:pt x="1161" y="1840"/>
                    <a:pt x="962" y="1873"/>
                    <a:pt x="804" y="1981"/>
                  </a:cubicBezTo>
                  <a:cubicBezTo>
                    <a:pt x="796" y="1989"/>
                    <a:pt x="788" y="1998"/>
                    <a:pt x="771" y="2006"/>
                  </a:cubicBezTo>
                  <a:cubicBezTo>
                    <a:pt x="705" y="2056"/>
                    <a:pt x="664" y="2130"/>
                    <a:pt x="630" y="2213"/>
                  </a:cubicBezTo>
                  <a:cubicBezTo>
                    <a:pt x="597" y="2313"/>
                    <a:pt x="548" y="2404"/>
                    <a:pt x="481" y="2487"/>
                  </a:cubicBezTo>
                  <a:cubicBezTo>
                    <a:pt x="349" y="2644"/>
                    <a:pt x="158" y="2727"/>
                    <a:pt x="26" y="2876"/>
                  </a:cubicBezTo>
                  <a:cubicBezTo>
                    <a:pt x="9" y="2909"/>
                    <a:pt x="1" y="2917"/>
                    <a:pt x="9" y="2959"/>
                  </a:cubicBezTo>
                  <a:cubicBezTo>
                    <a:pt x="26" y="2984"/>
                    <a:pt x="42" y="3009"/>
                    <a:pt x="50" y="3033"/>
                  </a:cubicBezTo>
                  <a:cubicBezTo>
                    <a:pt x="75" y="3083"/>
                    <a:pt x="108" y="3125"/>
                    <a:pt x="133" y="3174"/>
                  </a:cubicBezTo>
                  <a:cubicBezTo>
                    <a:pt x="200" y="3274"/>
                    <a:pt x="266" y="3365"/>
                    <a:pt x="340" y="3464"/>
                  </a:cubicBezTo>
                  <a:cubicBezTo>
                    <a:pt x="481" y="3655"/>
                    <a:pt x="622" y="3837"/>
                    <a:pt x="746" y="4036"/>
                  </a:cubicBezTo>
                  <a:cubicBezTo>
                    <a:pt x="1003" y="4442"/>
                    <a:pt x="1177" y="4889"/>
                    <a:pt x="1393" y="5320"/>
                  </a:cubicBezTo>
                  <a:cubicBezTo>
                    <a:pt x="1616" y="5768"/>
                    <a:pt x="1915" y="6174"/>
                    <a:pt x="2205" y="6580"/>
                  </a:cubicBezTo>
                  <a:lnTo>
                    <a:pt x="2428" y="6903"/>
                  </a:lnTo>
                  <a:cubicBezTo>
                    <a:pt x="2453" y="6944"/>
                    <a:pt x="2486" y="7002"/>
                    <a:pt x="2544" y="7010"/>
                  </a:cubicBezTo>
                  <a:cubicBezTo>
                    <a:pt x="2586" y="7010"/>
                    <a:pt x="2627" y="6986"/>
                    <a:pt x="2660" y="6969"/>
                  </a:cubicBezTo>
                  <a:cubicBezTo>
                    <a:pt x="2760" y="6903"/>
                    <a:pt x="2818" y="6812"/>
                    <a:pt x="2884" y="6720"/>
                  </a:cubicBezTo>
                  <a:cubicBezTo>
                    <a:pt x="2942" y="6629"/>
                    <a:pt x="3000" y="6538"/>
                    <a:pt x="3058" y="6439"/>
                  </a:cubicBezTo>
                  <a:cubicBezTo>
                    <a:pt x="3158" y="6232"/>
                    <a:pt x="3232" y="6016"/>
                    <a:pt x="3298" y="5801"/>
                  </a:cubicBezTo>
                  <a:cubicBezTo>
                    <a:pt x="3332" y="5685"/>
                    <a:pt x="3365" y="5577"/>
                    <a:pt x="3390" y="5461"/>
                  </a:cubicBezTo>
                  <a:cubicBezTo>
                    <a:pt x="3423" y="5329"/>
                    <a:pt x="3439" y="5196"/>
                    <a:pt x="3448" y="5063"/>
                  </a:cubicBezTo>
                  <a:cubicBezTo>
                    <a:pt x="3497" y="4583"/>
                    <a:pt x="3472" y="4094"/>
                    <a:pt x="3497" y="3613"/>
                  </a:cubicBezTo>
                  <a:cubicBezTo>
                    <a:pt x="3514" y="3282"/>
                    <a:pt x="3547" y="2951"/>
                    <a:pt x="3671" y="2652"/>
                  </a:cubicBezTo>
                  <a:lnTo>
                    <a:pt x="3671" y="2652"/>
                  </a:lnTo>
                  <a:cubicBezTo>
                    <a:pt x="3530" y="2810"/>
                    <a:pt x="3398" y="2975"/>
                    <a:pt x="3298" y="3174"/>
                  </a:cubicBezTo>
                  <a:cubicBezTo>
                    <a:pt x="3293" y="3185"/>
                    <a:pt x="3283" y="3190"/>
                    <a:pt x="3272" y="3190"/>
                  </a:cubicBezTo>
                  <a:cubicBezTo>
                    <a:pt x="3251" y="3190"/>
                    <a:pt x="3229" y="3172"/>
                    <a:pt x="3240" y="3149"/>
                  </a:cubicBezTo>
                  <a:cubicBezTo>
                    <a:pt x="3282" y="3025"/>
                    <a:pt x="3332" y="2909"/>
                    <a:pt x="3406" y="2801"/>
                  </a:cubicBezTo>
                  <a:cubicBezTo>
                    <a:pt x="3489" y="2694"/>
                    <a:pt x="3572" y="2594"/>
                    <a:pt x="3655" y="2495"/>
                  </a:cubicBezTo>
                  <a:cubicBezTo>
                    <a:pt x="3812" y="2321"/>
                    <a:pt x="3969" y="2147"/>
                    <a:pt x="4094" y="1940"/>
                  </a:cubicBezTo>
                  <a:cubicBezTo>
                    <a:pt x="4110" y="1907"/>
                    <a:pt x="4127" y="1873"/>
                    <a:pt x="4152" y="1849"/>
                  </a:cubicBezTo>
                  <a:cubicBezTo>
                    <a:pt x="4268" y="1641"/>
                    <a:pt x="4359" y="1418"/>
                    <a:pt x="4458" y="1202"/>
                  </a:cubicBezTo>
                  <a:cubicBezTo>
                    <a:pt x="4566" y="954"/>
                    <a:pt x="4665" y="697"/>
                    <a:pt x="4748" y="432"/>
                  </a:cubicBezTo>
                  <a:cubicBezTo>
                    <a:pt x="4789" y="294"/>
                    <a:pt x="4853" y="125"/>
                    <a:pt x="4956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4228200" y="1144300"/>
              <a:ext cx="290425" cy="369700"/>
            </a:xfrm>
            <a:custGeom>
              <a:rect b="b" l="l" r="r" t="t"/>
              <a:pathLst>
                <a:path extrusionOk="0" h="14788" w="11617">
                  <a:moveTo>
                    <a:pt x="5608" y="1"/>
                  </a:moveTo>
                  <a:cubicBezTo>
                    <a:pt x="5493" y="1"/>
                    <a:pt x="5379" y="16"/>
                    <a:pt x="5270" y="40"/>
                  </a:cubicBezTo>
                  <a:cubicBezTo>
                    <a:pt x="4972" y="98"/>
                    <a:pt x="4682" y="198"/>
                    <a:pt x="4383" y="223"/>
                  </a:cubicBezTo>
                  <a:cubicBezTo>
                    <a:pt x="4361" y="224"/>
                    <a:pt x="4339" y="224"/>
                    <a:pt x="4317" y="224"/>
                  </a:cubicBezTo>
                  <a:cubicBezTo>
                    <a:pt x="4173" y="224"/>
                    <a:pt x="4030" y="203"/>
                    <a:pt x="3886" y="181"/>
                  </a:cubicBezTo>
                  <a:cubicBezTo>
                    <a:pt x="3795" y="165"/>
                    <a:pt x="3712" y="148"/>
                    <a:pt x="3621" y="140"/>
                  </a:cubicBezTo>
                  <a:cubicBezTo>
                    <a:pt x="3547" y="123"/>
                    <a:pt x="3480" y="115"/>
                    <a:pt x="3406" y="90"/>
                  </a:cubicBezTo>
                  <a:cubicBezTo>
                    <a:pt x="3406" y="98"/>
                    <a:pt x="3397" y="107"/>
                    <a:pt x="3389" y="107"/>
                  </a:cubicBezTo>
                  <a:cubicBezTo>
                    <a:pt x="3182" y="256"/>
                    <a:pt x="3124" y="504"/>
                    <a:pt x="3049" y="736"/>
                  </a:cubicBezTo>
                  <a:cubicBezTo>
                    <a:pt x="2958" y="993"/>
                    <a:pt x="2851" y="1250"/>
                    <a:pt x="2735" y="1498"/>
                  </a:cubicBezTo>
                  <a:cubicBezTo>
                    <a:pt x="2627" y="1730"/>
                    <a:pt x="2519" y="1979"/>
                    <a:pt x="2370" y="2194"/>
                  </a:cubicBezTo>
                  <a:cubicBezTo>
                    <a:pt x="2304" y="2286"/>
                    <a:pt x="2221" y="2377"/>
                    <a:pt x="2146" y="2468"/>
                  </a:cubicBezTo>
                  <a:cubicBezTo>
                    <a:pt x="2146" y="2476"/>
                    <a:pt x="2146" y="2484"/>
                    <a:pt x="2138" y="2493"/>
                  </a:cubicBezTo>
                  <a:cubicBezTo>
                    <a:pt x="2080" y="2600"/>
                    <a:pt x="2039" y="2708"/>
                    <a:pt x="1997" y="2816"/>
                  </a:cubicBezTo>
                  <a:cubicBezTo>
                    <a:pt x="1923" y="3031"/>
                    <a:pt x="1865" y="3255"/>
                    <a:pt x="1848" y="3479"/>
                  </a:cubicBezTo>
                  <a:cubicBezTo>
                    <a:pt x="1823" y="3711"/>
                    <a:pt x="1815" y="3943"/>
                    <a:pt x="1807" y="4175"/>
                  </a:cubicBezTo>
                  <a:cubicBezTo>
                    <a:pt x="1807" y="4440"/>
                    <a:pt x="1798" y="4705"/>
                    <a:pt x="1774" y="4962"/>
                  </a:cubicBezTo>
                  <a:cubicBezTo>
                    <a:pt x="1757" y="5227"/>
                    <a:pt x="1716" y="5492"/>
                    <a:pt x="1682" y="5749"/>
                  </a:cubicBezTo>
                  <a:cubicBezTo>
                    <a:pt x="1666" y="5840"/>
                    <a:pt x="1649" y="5931"/>
                    <a:pt x="1624" y="6022"/>
                  </a:cubicBezTo>
                  <a:cubicBezTo>
                    <a:pt x="1633" y="6080"/>
                    <a:pt x="1624" y="6147"/>
                    <a:pt x="1616" y="6213"/>
                  </a:cubicBezTo>
                  <a:cubicBezTo>
                    <a:pt x="1616" y="6221"/>
                    <a:pt x="1616" y="6238"/>
                    <a:pt x="1616" y="6246"/>
                  </a:cubicBezTo>
                  <a:cubicBezTo>
                    <a:pt x="1624" y="6428"/>
                    <a:pt x="1641" y="6602"/>
                    <a:pt x="1658" y="6785"/>
                  </a:cubicBezTo>
                  <a:cubicBezTo>
                    <a:pt x="1674" y="6843"/>
                    <a:pt x="1682" y="6909"/>
                    <a:pt x="1682" y="6967"/>
                  </a:cubicBezTo>
                  <a:cubicBezTo>
                    <a:pt x="1682" y="6975"/>
                    <a:pt x="1674" y="6975"/>
                    <a:pt x="1674" y="6983"/>
                  </a:cubicBezTo>
                  <a:cubicBezTo>
                    <a:pt x="1699" y="7133"/>
                    <a:pt x="1724" y="7290"/>
                    <a:pt x="1757" y="7447"/>
                  </a:cubicBezTo>
                  <a:cubicBezTo>
                    <a:pt x="1798" y="7646"/>
                    <a:pt x="1898" y="7812"/>
                    <a:pt x="2030" y="7969"/>
                  </a:cubicBezTo>
                  <a:cubicBezTo>
                    <a:pt x="2097" y="8052"/>
                    <a:pt x="2171" y="8135"/>
                    <a:pt x="2237" y="8210"/>
                  </a:cubicBezTo>
                  <a:cubicBezTo>
                    <a:pt x="2312" y="8284"/>
                    <a:pt x="2387" y="8359"/>
                    <a:pt x="2420" y="8458"/>
                  </a:cubicBezTo>
                  <a:cubicBezTo>
                    <a:pt x="2433" y="8491"/>
                    <a:pt x="2405" y="8513"/>
                    <a:pt x="2376" y="8513"/>
                  </a:cubicBezTo>
                  <a:cubicBezTo>
                    <a:pt x="2368" y="8513"/>
                    <a:pt x="2361" y="8512"/>
                    <a:pt x="2353" y="8508"/>
                  </a:cubicBezTo>
                  <a:cubicBezTo>
                    <a:pt x="2254" y="8458"/>
                    <a:pt x="2179" y="8367"/>
                    <a:pt x="2105" y="8276"/>
                  </a:cubicBezTo>
                  <a:cubicBezTo>
                    <a:pt x="2039" y="8201"/>
                    <a:pt x="1972" y="8119"/>
                    <a:pt x="1906" y="8036"/>
                  </a:cubicBezTo>
                  <a:cubicBezTo>
                    <a:pt x="1782" y="7870"/>
                    <a:pt x="1691" y="7696"/>
                    <a:pt x="1641" y="7489"/>
                  </a:cubicBezTo>
                  <a:cubicBezTo>
                    <a:pt x="1608" y="7331"/>
                    <a:pt x="1591" y="7166"/>
                    <a:pt x="1575" y="7008"/>
                  </a:cubicBezTo>
                  <a:cubicBezTo>
                    <a:pt x="1566" y="7000"/>
                    <a:pt x="1566" y="6992"/>
                    <a:pt x="1558" y="6983"/>
                  </a:cubicBezTo>
                  <a:cubicBezTo>
                    <a:pt x="1542" y="6909"/>
                    <a:pt x="1525" y="6843"/>
                    <a:pt x="1508" y="6768"/>
                  </a:cubicBezTo>
                  <a:cubicBezTo>
                    <a:pt x="1483" y="6737"/>
                    <a:pt x="1439" y="6710"/>
                    <a:pt x="1397" y="6710"/>
                  </a:cubicBezTo>
                  <a:cubicBezTo>
                    <a:pt x="1384" y="6710"/>
                    <a:pt x="1371" y="6712"/>
                    <a:pt x="1359" y="6718"/>
                  </a:cubicBezTo>
                  <a:cubicBezTo>
                    <a:pt x="1351" y="6718"/>
                    <a:pt x="1351" y="6727"/>
                    <a:pt x="1343" y="6727"/>
                  </a:cubicBezTo>
                  <a:cubicBezTo>
                    <a:pt x="1301" y="6785"/>
                    <a:pt x="1260" y="6851"/>
                    <a:pt x="1218" y="6917"/>
                  </a:cubicBezTo>
                  <a:cubicBezTo>
                    <a:pt x="1160" y="7033"/>
                    <a:pt x="1102" y="7166"/>
                    <a:pt x="1086" y="7298"/>
                  </a:cubicBezTo>
                  <a:cubicBezTo>
                    <a:pt x="1086" y="7530"/>
                    <a:pt x="1094" y="7762"/>
                    <a:pt x="1102" y="8003"/>
                  </a:cubicBezTo>
                  <a:cubicBezTo>
                    <a:pt x="1102" y="8168"/>
                    <a:pt x="1111" y="8342"/>
                    <a:pt x="1111" y="8516"/>
                  </a:cubicBezTo>
                  <a:cubicBezTo>
                    <a:pt x="1119" y="8566"/>
                    <a:pt x="1127" y="8616"/>
                    <a:pt x="1136" y="8674"/>
                  </a:cubicBezTo>
                  <a:cubicBezTo>
                    <a:pt x="1136" y="8682"/>
                    <a:pt x="1127" y="8682"/>
                    <a:pt x="1119" y="8682"/>
                  </a:cubicBezTo>
                  <a:lnTo>
                    <a:pt x="1119" y="8707"/>
                  </a:lnTo>
                  <a:cubicBezTo>
                    <a:pt x="1127" y="8922"/>
                    <a:pt x="1136" y="9138"/>
                    <a:pt x="1210" y="9345"/>
                  </a:cubicBezTo>
                  <a:cubicBezTo>
                    <a:pt x="1227" y="9378"/>
                    <a:pt x="1235" y="9403"/>
                    <a:pt x="1252" y="9436"/>
                  </a:cubicBezTo>
                  <a:cubicBezTo>
                    <a:pt x="1268" y="9444"/>
                    <a:pt x="1276" y="9453"/>
                    <a:pt x="1285" y="9469"/>
                  </a:cubicBezTo>
                  <a:cubicBezTo>
                    <a:pt x="1285" y="9486"/>
                    <a:pt x="1285" y="9502"/>
                    <a:pt x="1293" y="9511"/>
                  </a:cubicBezTo>
                  <a:cubicBezTo>
                    <a:pt x="1351" y="9618"/>
                    <a:pt x="1417" y="9726"/>
                    <a:pt x="1492" y="9825"/>
                  </a:cubicBezTo>
                  <a:cubicBezTo>
                    <a:pt x="1542" y="9908"/>
                    <a:pt x="1591" y="9983"/>
                    <a:pt x="1633" y="10074"/>
                  </a:cubicBezTo>
                  <a:cubicBezTo>
                    <a:pt x="1674" y="10149"/>
                    <a:pt x="1724" y="10240"/>
                    <a:pt x="1740" y="10331"/>
                  </a:cubicBezTo>
                  <a:cubicBezTo>
                    <a:pt x="1740" y="10355"/>
                    <a:pt x="1714" y="10388"/>
                    <a:pt x="1690" y="10388"/>
                  </a:cubicBezTo>
                  <a:cubicBezTo>
                    <a:pt x="1681" y="10388"/>
                    <a:pt x="1673" y="10383"/>
                    <a:pt x="1666" y="10372"/>
                  </a:cubicBezTo>
                  <a:cubicBezTo>
                    <a:pt x="1600" y="10289"/>
                    <a:pt x="1542" y="10190"/>
                    <a:pt x="1484" y="10099"/>
                  </a:cubicBezTo>
                  <a:cubicBezTo>
                    <a:pt x="1417" y="10008"/>
                    <a:pt x="1359" y="9917"/>
                    <a:pt x="1293" y="9825"/>
                  </a:cubicBezTo>
                  <a:cubicBezTo>
                    <a:pt x="1276" y="9801"/>
                    <a:pt x="1260" y="9776"/>
                    <a:pt x="1243" y="9743"/>
                  </a:cubicBezTo>
                  <a:cubicBezTo>
                    <a:pt x="1202" y="9825"/>
                    <a:pt x="1144" y="9900"/>
                    <a:pt x="1086" y="9966"/>
                  </a:cubicBezTo>
                  <a:cubicBezTo>
                    <a:pt x="986" y="10091"/>
                    <a:pt x="870" y="10215"/>
                    <a:pt x="771" y="10347"/>
                  </a:cubicBezTo>
                  <a:cubicBezTo>
                    <a:pt x="672" y="10488"/>
                    <a:pt x="580" y="10646"/>
                    <a:pt x="514" y="10803"/>
                  </a:cubicBezTo>
                  <a:cubicBezTo>
                    <a:pt x="440" y="10961"/>
                    <a:pt x="382" y="11134"/>
                    <a:pt x="348" y="11300"/>
                  </a:cubicBezTo>
                  <a:cubicBezTo>
                    <a:pt x="332" y="11383"/>
                    <a:pt x="315" y="11466"/>
                    <a:pt x="299" y="11549"/>
                  </a:cubicBezTo>
                  <a:cubicBezTo>
                    <a:pt x="290" y="11598"/>
                    <a:pt x="282" y="11640"/>
                    <a:pt x="274" y="11690"/>
                  </a:cubicBezTo>
                  <a:cubicBezTo>
                    <a:pt x="266" y="11731"/>
                    <a:pt x="266" y="11756"/>
                    <a:pt x="232" y="11789"/>
                  </a:cubicBezTo>
                  <a:cubicBezTo>
                    <a:pt x="224" y="11789"/>
                    <a:pt x="224" y="11789"/>
                    <a:pt x="216" y="11797"/>
                  </a:cubicBezTo>
                  <a:cubicBezTo>
                    <a:pt x="141" y="12236"/>
                    <a:pt x="58" y="12684"/>
                    <a:pt x="17" y="13131"/>
                  </a:cubicBezTo>
                  <a:cubicBezTo>
                    <a:pt x="9" y="13198"/>
                    <a:pt x="0" y="13264"/>
                    <a:pt x="34" y="13322"/>
                  </a:cubicBezTo>
                  <a:cubicBezTo>
                    <a:pt x="58" y="13363"/>
                    <a:pt x="100" y="13396"/>
                    <a:pt x="133" y="13421"/>
                  </a:cubicBezTo>
                  <a:cubicBezTo>
                    <a:pt x="241" y="13504"/>
                    <a:pt x="357" y="13570"/>
                    <a:pt x="464" y="13628"/>
                  </a:cubicBezTo>
                  <a:cubicBezTo>
                    <a:pt x="705" y="13753"/>
                    <a:pt x="945" y="13852"/>
                    <a:pt x="1194" y="13935"/>
                  </a:cubicBezTo>
                  <a:cubicBezTo>
                    <a:pt x="2246" y="14300"/>
                    <a:pt x="3339" y="14573"/>
                    <a:pt x="4450" y="14697"/>
                  </a:cubicBezTo>
                  <a:cubicBezTo>
                    <a:pt x="4928" y="14757"/>
                    <a:pt x="5410" y="14788"/>
                    <a:pt x="5894" y="14788"/>
                  </a:cubicBezTo>
                  <a:cubicBezTo>
                    <a:pt x="6491" y="14788"/>
                    <a:pt x="7090" y="14740"/>
                    <a:pt x="7681" y="14639"/>
                  </a:cubicBezTo>
                  <a:cubicBezTo>
                    <a:pt x="8717" y="14465"/>
                    <a:pt x="9728" y="14134"/>
                    <a:pt x="10647" y="13620"/>
                  </a:cubicBezTo>
                  <a:cubicBezTo>
                    <a:pt x="10854" y="13504"/>
                    <a:pt x="11062" y="13372"/>
                    <a:pt x="11227" y="13189"/>
                  </a:cubicBezTo>
                  <a:cubicBezTo>
                    <a:pt x="11376" y="13032"/>
                    <a:pt x="11476" y="12825"/>
                    <a:pt x="11534" y="12609"/>
                  </a:cubicBezTo>
                  <a:cubicBezTo>
                    <a:pt x="11600" y="12386"/>
                    <a:pt x="11617" y="12154"/>
                    <a:pt x="11617" y="11922"/>
                  </a:cubicBezTo>
                  <a:lnTo>
                    <a:pt x="11617" y="11913"/>
                  </a:lnTo>
                  <a:cubicBezTo>
                    <a:pt x="11617" y="11806"/>
                    <a:pt x="11617" y="11698"/>
                    <a:pt x="11608" y="11582"/>
                  </a:cubicBezTo>
                  <a:cubicBezTo>
                    <a:pt x="11604" y="11583"/>
                    <a:pt x="11600" y="11584"/>
                    <a:pt x="11596" y="11584"/>
                  </a:cubicBezTo>
                  <a:cubicBezTo>
                    <a:pt x="11567" y="11584"/>
                    <a:pt x="11541" y="11560"/>
                    <a:pt x="11534" y="11524"/>
                  </a:cubicBezTo>
                  <a:cubicBezTo>
                    <a:pt x="11517" y="11416"/>
                    <a:pt x="11517" y="11308"/>
                    <a:pt x="11509" y="11201"/>
                  </a:cubicBezTo>
                  <a:cubicBezTo>
                    <a:pt x="11501" y="11101"/>
                    <a:pt x="11484" y="11002"/>
                    <a:pt x="11459" y="10903"/>
                  </a:cubicBezTo>
                  <a:cubicBezTo>
                    <a:pt x="11401" y="10695"/>
                    <a:pt x="11318" y="10505"/>
                    <a:pt x="11211" y="10331"/>
                  </a:cubicBezTo>
                  <a:cubicBezTo>
                    <a:pt x="11103" y="10149"/>
                    <a:pt x="10962" y="9983"/>
                    <a:pt x="10846" y="9817"/>
                  </a:cubicBezTo>
                  <a:cubicBezTo>
                    <a:pt x="10763" y="9693"/>
                    <a:pt x="10689" y="9560"/>
                    <a:pt x="10664" y="9411"/>
                  </a:cubicBezTo>
                  <a:cubicBezTo>
                    <a:pt x="10564" y="9585"/>
                    <a:pt x="10448" y="9743"/>
                    <a:pt x="10316" y="9892"/>
                  </a:cubicBezTo>
                  <a:cubicBezTo>
                    <a:pt x="10100" y="10140"/>
                    <a:pt x="9860" y="10347"/>
                    <a:pt x="9620" y="10571"/>
                  </a:cubicBezTo>
                  <a:cubicBezTo>
                    <a:pt x="9504" y="10679"/>
                    <a:pt x="9380" y="10795"/>
                    <a:pt x="9264" y="10911"/>
                  </a:cubicBezTo>
                  <a:cubicBezTo>
                    <a:pt x="9156" y="11027"/>
                    <a:pt x="9048" y="11151"/>
                    <a:pt x="8932" y="11267"/>
                  </a:cubicBezTo>
                  <a:lnTo>
                    <a:pt x="8916" y="11275"/>
                  </a:lnTo>
                  <a:cubicBezTo>
                    <a:pt x="8909" y="11286"/>
                    <a:pt x="8899" y="11290"/>
                    <a:pt x="8889" y="11290"/>
                  </a:cubicBezTo>
                  <a:cubicBezTo>
                    <a:pt x="8876" y="11290"/>
                    <a:pt x="8862" y="11282"/>
                    <a:pt x="8858" y="11267"/>
                  </a:cubicBezTo>
                  <a:cubicBezTo>
                    <a:pt x="8849" y="11259"/>
                    <a:pt x="8849" y="11242"/>
                    <a:pt x="8858" y="11234"/>
                  </a:cubicBezTo>
                  <a:cubicBezTo>
                    <a:pt x="8940" y="11068"/>
                    <a:pt x="9065" y="10927"/>
                    <a:pt x="9181" y="10795"/>
                  </a:cubicBezTo>
                  <a:cubicBezTo>
                    <a:pt x="9305" y="10662"/>
                    <a:pt x="9429" y="10538"/>
                    <a:pt x="9562" y="10422"/>
                  </a:cubicBezTo>
                  <a:cubicBezTo>
                    <a:pt x="10001" y="9999"/>
                    <a:pt x="10465" y="9560"/>
                    <a:pt x="10672" y="8972"/>
                  </a:cubicBezTo>
                  <a:cubicBezTo>
                    <a:pt x="10780" y="8657"/>
                    <a:pt x="10772" y="8326"/>
                    <a:pt x="10705" y="8003"/>
                  </a:cubicBezTo>
                  <a:cubicBezTo>
                    <a:pt x="10647" y="7696"/>
                    <a:pt x="10573" y="7398"/>
                    <a:pt x="10523" y="7099"/>
                  </a:cubicBezTo>
                  <a:cubicBezTo>
                    <a:pt x="10332" y="6901"/>
                    <a:pt x="10183" y="6669"/>
                    <a:pt x="10067" y="6420"/>
                  </a:cubicBezTo>
                  <a:cubicBezTo>
                    <a:pt x="9976" y="6221"/>
                    <a:pt x="9918" y="6014"/>
                    <a:pt x="9868" y="5799"/>
                  </a:cubicBezTo>
                  <a:lnTo>
                    <a:pt x="9868" y="5799"/>
                  </a:lnTo>
                  <a:cubicBezTo>
                    <a:pt x="9893" y="6163"/>
                    <a:pt x="9902" y="6569"/>
                    <a:pt x="9736" y="6901"/>
                  </a:cubicBezTo>
                  <a:cubicBezTo>
                    <a:pt x="9727" y="6916"/>
                    <a:pt x="9714" y="6922"/>
                    <a:pt x="9701" y="6922"/>
                  </a:cubicBezTo>
                  <a:cubicBezTo>
                    <a:pt x="9678" y="6922"/>
                    <a:pt x="9656" y="6902"/>
                    <a:pt x="9661" y="6876"/>
                  </a:cubicBezTo>
                  <a:cubicBezTo>
                    <a:pt x="9703" y="6693"/>
                    <a:pt x="9736" y="6503"/>
                    <a:pt x="9744" y="6321"/>
                  </a:cubicBezTo>
                  <a:cubicBezTo>
                    <a:pt x="9761" y="6147"/>
                    <a:pt x="9761" y="5973"/>
                    <a:pt x="9752" y="5807"/>
                  </a:cubicBezTo>
                  <a:lnTo>
                    <a:pt x="9752" y="5757"/>
                  </a:lnTo>
                  <a:cubicBezTo>
                    <a:pt x="9744" y="5360"/>
                    <a:pt x="9711" y="4962"/>
                    <a:pt x="9711" y="4564"/>
                  </a:cubicBezTo>
                  <a:cubicBezTo>
                    <a:pt x="9711" y="4548"/>
                    <a:pt x="9728" y="4539"/>
                    <a:pt x="9736" y="4539"/>
                  </a:cubicBezTo>
                  <a:cubicBezTo>
                    <a:pt x="9728" y="4216"/>
                    <a:pt x="9728" y="3893"/>
                    <a:pt x="9719" y="3570"/>
                  </a:cubicBezTo>
                  <a:cubicBezTo>
                    <a:pt x="9711" y="3396"/>
                    <a:pt x="9711" y="3230"/>
                    <a:pt x="9703" y="3056"/>
                  </a:cubicBezTo>
                  <a:cubicBezTo>
                    <a:pt x="9694" y="2924"/>
                    <a:pt x="9694" y="2783"/>
                    <a:pt x="9703" y="2650"/>
                  </a:cubicBezTo>
                  <a:cubicBezTo>
                    <a:pt x="9686" y="2625"/>
                    <a:pt x="9678" y="2600"/>
                    <a:pt x="9661" y="2576"/>
                  </a:cubicBezTo>
                  <a:cubicBezTo>
                    <a:pt x="9471" y="2211"/>
                    <a:pt x="9214" y="1888"/>
                    <a:pt x="8974" y="1556"/>
                  </a:cubicBezTo>
                  <a:cubicBezTo>
                    <a:pt x="8849" y="1391"/>
                    <a:pt x="8733" y="1217"/>
                    <a:pt x="8642" y="1035"/>
                  </a:cubicBezTo>
                  <a:cubicBezTo>
                    <a:pt x="8609" y="977"/>
                    <a:pt x="8584" y="919"/>
                    <a:pt x="8559" y="852"/>
                  </a:cubicBezTo>
                  <a:cubicBezTo>
                    <a:pt x="8551" y="861"/>
                    <a:pt x="8543" y="869"/>
                    <a:pt x="8543" y="877"/>
                  </a:cubicBezTo>
                  <a:cubicBezTo>
                    <a:pt x="8533" y="882"/>
                    <a:pt x="8524" y="887"/>
                    <a:pt x="8516" y="887"/>
                  </a:cubicBezTo>
                  <a:cubicBezTo>
                    <a:pt x="8510" y="887"/>
                    <a:pt x="8505" y="884"/>
                    <a:pt x="8501" y="877"/>
                  </a:cubicBezTo>
                  <a:cubicBezTo>
                    <a:pt x="8476" y="852"/>
                    <a:pt x="8476" y="819"/>
                    <a:pt x="8468" y="786"/>
                  </a:cubicBezTo>
                  <a:cubicBezTo>
                    <a:pt x="8460" y="753"/>
                    <a:pt x="8452" y="711"/>
                    <a:pt x="8443" y="678"/>
                  </a:cubicBezTo>
                  <a:cubicBezTo>
                    <a:pt x="8427" y="612"/>
                    <a:pt x="8402" y="546"/>
                    <a:pt x="8369" y="479"/>
                  </a:cubicBezTo>
                  <a:cubicBezTo>
                    <a:pt x="8336" y="413"/>
                    <a:pt x="8294" y="355"/>
                    <a:pt x="8244" y="297"/>
                  </a:cubicBezTo>
                  <a:cubicBezTo>
                    <a:pt x="8244" y="289"/>
                    <a:pt x="8244" y="289"/>
                    <a:pt x="8236" y="281"/>
                  </a:cubicBezTo>
                  <a:cubicBezTo>
                    <a:pt x="8228" y="304"/>
                    <a:pt x="8203" y="317"/>
                    <a:pt x="8176" y="317"/>
                  </a:cubicBezTo>
                  <a:cubicBezTo>
                    <a:pt x="8147" y="317"/>
                    <a:pt x="8117" y="302"/>
                    <a:pt x="8104" y="272"/>
                  </a:cubicBezTo>
                  <a:cubicBezTo>
                    <a:pt x="8054" y="156"/>
                    <a:pt x="7896" y="131"/>
                    <a:pt x="7789" y="123"/>
                  </a:cubicBezTo>
                  <a:cubicBezTo>
                    <a:pt x="7755" y="122"/>
                    <a:pt x="7722" y="121"/>
                    <a:pt x="7688" y="121"/>
                  </a:cubicBezTo>
                  <a:cubicBezTo>
                    <a:pt x="7540" y="121"/>
                    <a:pt x="7391" y="134"/>
                    <a:pt x="7242" y="148"/>
                  </a:cubicBezTo>
                  <a:cubicBezTo>
                    <a:pt x="7087" y="159"/>
                    <a:pt x="6932" y="169"/>
                    <a:pt x="6776" y="169"/>
                  </a:cubicBezTo>
                  <a:cubicBezTo>
                    <a:pt x="6592" y="169"/>
                    <a:pt x="6407" y="155"/>
                    <a:pt x="6223" y="115"/>
                  </a:cubicBezTo>
                  <a:cubicBezTo>
                    <a:pt x="6057" y="82"/>
                    <a:pt x="5900" y="24"/>
                    <a:pt x="5734" y="7"/>
                  </a:cubicBezTo>
                  <a:cubicBezTo>
                    <a:pt x="5692" y="3"/>
                    <a:pt x="5650" y="1"/>
                    <a:pt x="5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4433275" y="1145925"/>
              <a:ext cx="120775" cy="175050"/>
            </a:xfrm>
            <a:custGeom>
              <a:rect b="b" l="l" r="r" t="t"/>
              <a:pathLst>
                <a:path extrusionOk="0" h="7002" w="4831">
                  <a:moveTo>
                    <a:pt x="1583" y="2817"/>
                  </a:moveTo>
                  <a:cubicBezTo>
                    <a:pt x="1583" y="2817"/>
                    <a:pt x="1583" y="2825"/>
                    <a:pt x="1583" y="2825"/>
                  </a:cubicBezTo>
                  <a:cubicBezTo>
                    <a:pt x="1583" y="2826"/>
                    <a:pt x="1583" y="2827"/>
                    <a:pt x="1583" y="2827"/>
                  </a:cubicBezTo>
                  <a:lnTo>
                    <a:pt x="1583" y="2827"/>
                  </a:lnTo>
                  <a:lnTo>
                    <a:pt x="1583" y="2817"/>
                  </a:lnTo>
                  <a:close/>
                  <a:moveTo>
                    <a:pt x="99" y="0"/>
                  </a:moveTo>
                  <a:cubicBezTo>
                    <a:pt x="66" y="0"/>
                    <a:pt x="33" y="17"/>
                    <a:pt x="0" y="33"/>
                  </a:cubicBezTo>
                  <a:cubicBezTo>
                    <a:pt x="50" y="75"/>
                    <a:pt x="91" y="124"/>
                    <a:pt x="133" y="174"/>
                  </a:cubicBezTo>
                  <a:cubicBezTo>
                    <a:pt x="182" y="240"/>
                    <a:pt x="224" y="298"/>
                    <a:pt x="265" y="373"/>
                  </a:cubicBezTo>
                  <a:cubicBezTo>
                    <a:pt x="265" y="373"/>
                    <a:pt x="273" y="381"/>
                    <a:pt x="273" y="390"/>
                  </a:cubicBezTo>
                  <a:cubicBezTo>
                    <a:pt x="273" y="390"/>
                    <a:pt x="273" y="390"/>
                    <a:pt x="273" y="398"/>
                  </a:cubicBezTo>
                  <a:cubicBezTo>
                    <a:pt x="307" y="464"/>
                    <a:pt x="340" y="530"/>
                    <a:pt x="348" y="597"/>
                  </a:cubicBezTo>
                  <a:cubicBezTo>
                    <a:pt x="356" y="605"/>
                    <a:pt x="356" y="605"/>
                    <a:pt x="356" y="613"/>
                  </a:cubicBezTo>
                  <a:cubicBezTo>
                    <a:pt x="414" y="754"/>
                    <a:pt x="497" y="895"/>
                    <a:pt x="580" y="1027"/>
                  </a:cubicBezTo>
                  <a:cubicBezTo>
                    <a:pt x="804" y="1384"/>
                    <a:pt x="1085" y="1699"/>
                    <a:pt x="1334" y="2030"/>
                  </a:cubicBezTo>
                  <a:cubicBezTo>
                    <a:pt x="1458" y="2204"/>
                    <a:pt x="1566" y="2378"/>
                    <a:pt x="1657" y="2560"/>
                  </a:cubicBezTo>
                  <a:cubicBezTo>
                    <a:pt x="1699" y="2660"/>
                    <a:pt x="1748" y="2767"/>
                    <a:pt x="1773" y="2875"/>
                  </a:cubicBezTo>
                  <a:cubicBezTo>
                    <a:pt x="1798" y="2966"/>
                    <a:pt x="1806" y="3057"/>
                    <a:pt x="1790" y="3140"/>
                  </a:cubicBezTo>
                  <a:cubicBezTo>
                    <a:pt x="1785" y="3169"/>
                    <a:pt x="1762" y="3183"/>
                    <a:pt x="1739" y="3183"/>
                  </a:cubicBezTo>
                  <a:cubicBezTo>
                    <a:pt x="1722" y="3183"/>
                    <a:pt x="1706" y="3175"/>
                    <a:pt x="1699" y="3157"/>
                  </a:cubicBezTo>
                  <a:cubicBezTo>
                    <a:pt x="1665" y="3099"/>
                    <a:pt x="1649" y="3033"/>
                    <a:pt x="1632" y="2966"/>
                  </a:cubicBezTo>
                  <a:cubicBezTo>
                    <a:pt x="1616" y="2925"/>
                    <a:pt x="1600" y="2876"/>
                    <a:pt x="1583" y="2827"/>
                  </a:cubicBezTo>
                  <a:lnTo>
                    <a:pt x="1583" y="2827"/>
                  </a:lnTo>
                  <a:lnTo>
                    <a:pt x="1591" y="2966"/>
                  </a:lnTo>
                  <a:cubicBezTo>
                    <a:pt x="1591" y="2991"/>
                    <a:pt x="1591" y="3008"/>
                    <a:pt x="1591" y="3033"/>
                  </a:cubicBezTo>
                  <a:cubicBezTo>
                    <a:pt x="1599" y="3223"/>
                    <a:pt x="1607" y="3405"/>
                    <a:pt x="1616" y="3596"/>
                  </a:cubicBezTo>
                  <a:cubicBezTo>
                    <a:pt x="1624" y="3919"/>
                    <a:pt x="1649" y="4251"/>
                    <a:pt x="1665" y="4582"/>
                  </a:cubicBezTo>
                  <a:cubicBezTo>
                    <a:pt x="1682" y="4905"/>
                    <a:pt x="1699" y="5228"/>
                    <a:pt x="1765" y="5551"/>
                  </a:cubicBezTo>
                  <a:cubicBezTo>
                    <a:pt x="1856" y="6032"/>
                    <a:pt x="2038" y="6512"/>
                    <a:pt x="2386" y="6877"/>
                  </a:cubicBezTo>
                  <a:cubicBezTo>
                    <a:pt x="2401" y="6864"/>
                    <a:pt x="2418" y="6859"/>
                    <a:pt x="2434" y="6859"/>
                  </a:cubicBezTo>
                  <a:cubicBezTo>
                    <a:pt x="2479" y="6859"/>
                    <a:pt x="2519" y="6905"/>
                    <a:pt x="2494" y="6960"/>
                  </a:cubicBezTo>
                  <a:cubicBezTo>
                    <a:pt x="2496" y="6958"/>
                    <a:pt x="2496" y="6958"/>
                    <a:pt x="2497" y="6958"/>
                  </a:cubicBezTo>
                  <a:lnTo>
                    <a:pt x="2497" y="6958"/>
                  </a:lnTo>
                  <a:cubicBezTo>
                    <a:pt x="2500" y="6958"/>
                    <a:pt x="2496" y="6971"/>
                    <a:pt x="2502" y="6985"/>
                  </a:cubicBezTo>
                  <a:cubicBezTo>
                    <a:pt x="2511" y="6985"/>
                    <a:pt x="2519" y="6993"/>
                    <a:pt x="2527" y="7001"/>
                  </a:cubicBezTo>
                  <a:cubicBezTo>
                    <a:pt x="2544" y="7001"/>
                    <a:pt x="2577" y="6976"/>
                    <a:pt x="2593" y="6960"/>
                  </a:cubicBezTo>
                  <a:cubicBezTo>
                    <a:pt x="2660" y="6894"/>
                    <a:pt x="2693" y="6794"/>
                    <a:pt x="2743" y="6711"/>
                  </a:cubicBezTo>
                  <a:cubicBezTo>
                    <a:pt x="2850" y="6521"/>
                    <a:pt x="2950" y="6338"/>
                    <a:pt x="3057" y="6148"/>
                  </a:cubicBezTo>
                  <a:cubicBezTo>
                    <a:pt x="3240" y="5825"/>
                    <a:pt x="3405" y="5477"/>
                    <a:pt x="3654" y="5195"/>
                  </a:cubicBezTo>
                  <a:cubicBezTo>
                    <a:pt x="3770" y="5063"/>
                    <a:pt x="3903" y="4947"/>
                    <a:pt x="4027" y="4814"/>
                  </a:cubicBezTo>
                  <a:cubicBezTo>
                    <a:pt x="4159" y="4681"/>
                    <a:pt x="4275" y="4541"/>
                    <a:pt x="4383" y="4400"/>
                  </a:cubicBezTo>
                  <a:cubicBezTo>
                    <a:pt x="4482" y="4251"/>
                    <a:pt x="4582" y="4110"/>
                    <a:pt x="4665" y="3952"/>
                  </a:cubicBezTo>
                  <a:cubicBezTo>
                    <a:pt x="4748" y="3795"/>
                    <a:pt x="4830" y="3621"/>
                    <a:pt x="4822" y="3439"/>
                  </a:cubicBezTo>
                  <a:lnTo>
                    <a:pt x="4822" y="3430"/>
                  </a:lnTo>
                  <a:cubicBezTo>
                    <a:pt x="4814" y="3256"/>
                    <a:pt x="4698" y="3115"/>
                    <a:pt x="4582" y="2991"/>
                  </a:cubicBezTo>
                  <a:cubicBezTo>
                    <a:pt x="4499" y="2900"/>
                    <a:pt x="4416" y="2817"/>
                    <a:pt x="4325" y="2726"/>
                  </a:cubicBezTo>
                  <a:cubicBezTo>
                    <a:pt x="4309" y="2751"/>
                    <a:pt x="4292" y="2767"/>
                    <a:pt x="4267" y="2784"/>
                  </a:cubicBezTo>
                  <a:cubicBezTo>
                    <a:pt x="4260" y="2789"/>
                    <a:pt x="4253" y="2791"/>
                    <a:pt x="4245" y="2791"/>
                  </a:cubicBezTo>
                  <a:cubicBezTo>
                    <a:pt x="4226" y="2791"/>
                    <a:pt x="4207" y="2777"/>
                    <a:pt x="4201" y="2759"/>
                  </a:cubicBezTo>
                  <a:cubicBezTo>
                    <a:pt x="4193" y="2709"/>
                    <a:pt x="4193" y="2651"/>
                    <a:pt x="4201" y="2602"/>
                  </a:cubicBezTo>
                  <a:lnTo>
                    <a:pt x="4193" y="2602"/>
                  </a:lnTo>
                  <a:cubicBezTo>
                    <a:pt x="4176" y="2577"/>
                    <a:pt x="4184" y="2552"/>
                    <a:pt x="4201" y="2544"/>
                  </a:cubicBezTo>
                  <a:cubicBezTo>
                    <a:pt x="4209" y="2494"/>
                    <a:pt x="4209" y="2444"/>
                    <a:pt x="4209" y="2403"/>
                  </a:cubicBezTo>
                  <a:cubicBezTo>
                    <a:pt x="4201" y="2353"/>
                    <a:pt x="4193" y="2303"/>
                    <a:pt x="4159" y="2270"/>
                  </a:cubicBezTo>
                  <a:cubicBezTo>
                    <a:pt x="4126" y="2221"/>
                    <a:pt x="4060" y="2204"/>
                    <a:pt x="4010" y="2187"/>
                  </a:cubicBezTo>
                  <a:cubicBezTo>
                    <a:pt x="3886" y="2138"/>
                    <a:pt x="3753" y="2088"/>
                    <a:pt x="3629" y="2030"/>
                  </a:cubicBezTo>
                  <a:cubicBezTo>
                    <a:pt x="3563" y="1997"/>
                    <a:pt x="3513" y="1955"/>
                    <a:pt x="3472" y="1906"/>
                  </a:cubicBezTo>
                  <a:cubicBezTo>
                    <a:pt x="3455" y="1889"/>
                    <a:pt x="3439" y="1873"/>
                    <a:pt x="3422" y="1856"/>
                  </a:cubicBezTo>
                  <a:cubicBezTo>
                    <a:pt x="3339" y="1773"/>
                    <a:pt x="3281" y="1690"/>
                    <a:pt x="3182" y="1624"/>
                  </a:cubicBezTo>
                  <a:cubicBezTo>
                    <a:pt x="3157" y="1607"/>
                    <a:pt x="3124" y="1591"/>
                    <a:pt x="3099" y="1574"/>
                  </a:cubicBezTo>
                  <a:cubicBezTo>
                    <a:pt x="3033" y="1541"/>
                    <a:pt x="2966" y="1516"/>
                    <a:pt x="2892" y="1491"/>
                  </a:cubicBezTo>
                  <a:lnTo>
                    <a:pt x="2892" y="1491"/>
                  </a:lnTo>
                  <a:cubicBezTo>
                    <a:pt x="2900" y="1500"/>
                    <a:pt x="2908" y="1516"/>
                    <a:pt x="2908" y="1525"/>
                  </a:cubicBezTo>
                  <a:cubicBezTo>
                    <a:pt x="2908" y="1549"/>
                    <a:pt x="2892" y="1566"/>
                    <a:pt x="2875" y="1566"/>
                  </a:cubicBezTo>
                  <a:cubicBezTo>
                    <a:pt x="2676" y="1541"/>
                    <a:pt x="2486" y="1425"/>
                    <a:pt x="2320" y="1317"/>
                  </a:cubicBezTo>
                  <a:cubicBezTo>
                    <a:pt x="2303" y="1309"/>
                    <a:pt x="2295" y="1301"/>
                    <a:pt x="2287" y="1293"/>
                  </a:cubicBezTo>
                  <a:cubicBezTo>
                    <a:pt x="1931" y="1052"/>
                    <a:pt x="1607" y="779"/>
                    <a:pt x="1268" y="522"/>
                  </a:cubicBezTo>
                  <a:cubicBezTo>
                    <a:pt x="1110" y="398"/>
                    <a:pt x="953" y="265"/>
                    <a:pt x="771" y="174"/>
                  </a:cubicBezTo>
                  <a:cubicBezTo>
                    <a:pt x="671" y="124"/>
                    <a:pt x="563" y="91"/>
                    <a:pt x="456" y="75"/>
                  </a:cubicBezTo>
                  <a:lnTo>
                    <a:pt x="456" y="75"/>
                  </a:lnTo>
                  <a:cubicBezTo>
                    <a:pt x="489" y="108"/>
                    <a:pt x="514" y="149"/>
                    <a:pt x="547" y="191"/>
                  </a:cubicBezTo>
                  <a:cubicBezTo>
                    <a:pt x="613" y="282"/>
                    <a:pt x="679" y="381"/>
                    <a:pt x="721" y="497"/>
                  </a:cubicBezTo>
                  <a:cubicBezTo>
                    <a:pt x="727" y="515"/>
                    <a:pt x="707" y="529"/>
                    <a:pt x="686" y="529"/>
                  </a:cubicBezTo>
                  <a:cubicBezTo>
                    <a:pt x="678" y="529"/>
                    <a:pt x="670" y="527"/>
                    <a:pt x="663" y="522"/>
                  </a:cubicBezTo>
                  <a:cubicBezTo>
                    <a:pt x="522" y="406"/>
                    <a:pt x="456" y="224"/>
                    <a:pt x="323" y="91"/>
                  </a:cubicBezTo>
                  <a:cubicBezTo>
                    <a:pt x="298" y="75"/>
                    <a:pt x="282" y="58"/>
                    <a:pt x="257" y="42"/>
                  </a:cubicBezTo>
                  <a:lnTo>
                    <a:pt x="166" y="42"/>
                  </a:lnTo>
                  <a:cubicBezTo>
                    <a:pt x="149" y="42"/>
                    <a:pt x="141" y="17"/>
                    <a:pt x="1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4334875" y="1357175"/>
              <a:ext cx="78725" cy="97650"/>
            </a:xfrm>
            <a:custGeom>
              <a:rect b="b" l="l" r="r" t="t"/>
              <a:pathLst>
                <a:path extrusionOk="0" h="3906" w="3149">
                  <a:moveTo>
                    <a:pt x="1654" y="1"/>
                  </a:moveTo>
                  <a:cubicBezTo>
                    <a:pt x="1633" y="1"/>
                    <a:pt x="1612" y="3"/>
                    <a:pt x="1591" y="10"/>
                  </a:cubicBezTo>
                  <a:cubicBezTo>
                    <a:pt x="1533" y="18"/>
                    <a:pt x="1484" y="59"/>
                    <a:pt x="1434" y="92"/>
                  </a:cubicBezTo>
                  <a:cubicBezTo>
                    <a:pt x="1376" y="126"/>
                    <a:pt x="1318" y="159"/>
                    <a:pt x="1260" y="200"/>
                  </a:cubicBezTo>
                  <a:cubicBezTo>
                    <a:pt x="1144" y="275"/>
                    <a:pt x="1028" y="349"/>
                    <a:pt x="912" y="424"/>
                  </a:cubicBezTo>
                  <a:cubicBezTo>
                    <a:pt x="713" y="556"/>
                    <a:pt x="514" y="681"/>
                    <a:pt x="315" y="822"/>
                  </a:cubicBezTo>
                  <a:lnTo>
                    <a:pt x="315" y="813"/>
                  </a:lnTo>
                  <a:cubicBezTo>
                    <a:pt x="315" y="784"/>
                    <a:pt x="295" y="770"/>
                    <a:pt x="274" y="770"/>
                  </a:cubicBezTo>
                  <a:cubicBezTo>
                    <a:pt x="253" y="770"/>
                    <a:pt x="232" y="784"/>
                    <a:pt x="232" y="813"/>
                  </a:cubicBezTo>
                  <a:lnTo>
                    <a:pt x="232" y="830"/>
                  </a:lnTo>
                  <a:cubicBezTo>
                    <a:pt x="216" y="838"/>
                    <a:pt x="208" y="846"/>
                    <a:pt x="199" y="871"/>
                  </a:cubicBezTo>
                  <a:cubicBezTo>
                    <a:pt x="199" y="880"/>
                    <a:pt x="199" y="880"/>
                    <a:pt x="199" y="888"/>
                  </a:cubicBezTo>
                  <a:cubicBezTo>
                    <a:pt x="199" y="896"/>
                    <a:pt x="199" y="896"/>
                    <a:pt x="199" y="904"/>
                  </a:cubicBezTo>
                  <a:cubicBezTo>
                    <a:pt x="166" y="929"/>
                    <a:pt x="166" y="979"/>
                    <a:pt x="183" y="1012"/>
                  </a:cubicBezTo>
                  <a:cubicBezTo>
                    <a:pt x="183" y="1037"/>
                    <a:pt x="174" y="1062"/>
                    <a:pt x="174" y="1087"/>
                  </a:cubicBezTo>
                  <a:cubicBezTo>
                    <a:pt x="158" y="1244"/>
                    <a:pt x="150" y="1410"/>
                    <a:pt x="141" y="1567"/>
                  </a:cubicBezTo>
                  <a:cubicBezTo>
                    <a:pt x="125" y="1708"/>
                    <a:pt x="92" y="1857"/>
                    <a:pt x="67" y="1998"/>
                  </a:cubicBezTo>
                  <a:cubicBezTo>
                    <a:pt x="42" y="2172"/>
                    <a:pt x="17" y="2354"/>
                    <a:pt x="9" y="2537"/>
                  </a:cubicBezTo>
                  <a:cubicBezTo>
                    <a:pt x="0" y="2711"/>
                    <a:pt x="0" y="2893"/>
                    <a:pt x="50" y="3059"/>
                  </a:cubicBezTo>
                  <a:cubicBezTo>
                    <a:pt x="141" y="3390"/>
                    <a:pt x="464" y="3589"/>
                    <a:pt x="763" y="3713"/>
                  </a:cubicBezTo>
                  <a:cubicBezTo>
                    <a:pt x="1018" y="3824"/>
                    <a:pt x="1320" y="3906"/>
                    <a:pt x="1606" y="3906"/>
                  </a:cubicBezTo>
                  <a:cubicBezTo>
                    <a:pt x="1663" y="3906"/>
                    <a:pt x="1719" y="3902"/>
                    <a:pt x="1774" y="3895"/>
                  </a:cubicBezTo>
                  <a:cubicBezTo>
                    <a:pt x="1840" y="3887"/>
                    <a:pt x="1898" y="3871"/>
                    <a:pt x="1956" y="3854"/>
                  </a:cubicBezTo>
                  <a:cubicBezTo>
                    <a:pt x="1968" y="3860"/>
                    <a:pt x="1979" y="3866"/>
                    <a:pt x="1991" y="3866"/>
                  </a:cubicBezTo>
                  <a:cubicBezTo>
                    <a:pt x="1996" y="3866"/>
                    <a:pt x="2001" y="3865"/>
                    <a:pt x="2006" y="3862"/>
                  </a:cubicBezTo>
                  <a:cubicBezTo>
                    <a:pt x="2146" y="3813"/>
                    <a:pt x="2271" y="3755"/>
                    <a:pt x="2395" y="3680"/>
                  </a:cubicBezTo>
                  <a:lnTo>
                    <a:pt x="2403" y="3680"/>
                  </a:lnTo>
                  <a:cubicBezTo>
                    <a:pt x="2503" y="3630"/>
                    <a:pt x="2594" y="3589"/>
                    <a:pt x="2685" y="3539"/>
                  </a:cubicBezTo>
                  <a:cubicBezTo>
                    <a:pt x="2776" y="3489"/>
                    <a:pt x="2851" y="3431"/>
                    <a:pt x="2909" y="3340"/>
                  </a:cubicBezTo>
                  <a:cubicBezTo>
                    <a:pt x="2958" y="3249"/>
                    <a:pt x="2992" y="3150"/>
                    <a:pt x="3033" y="3050"/>
                  </a:cubicBezTo>
                  <a:lnTo>
                    <a:pt x="3025" y="3050"/>
                  </a:lnTo>
                  <a:cubicBezTo>
                    <a:pt x="3107" y="2843"/>
                    <a:pt x="3149" y="2628"/>
                    <a:pt x="3141" y="2404"/>
                  </a:cubicBezTo>
                  <a:cubicBezTo>
                    <a:pt x="3132" y="2197"/>
                    <a:pt x="3091" y="1990"/>
                    <a:pt x="3041" y="1783"/>
                  </a:cubicBezTo>
                  <a:cubicBezTo>
                    <a:pt x="2983" y="1576"/>
                    <a:pt x="2925" y="1368"/>
                    <a:pt x="2900" y="1161"/>
                  </a:cubicBezTo>
                  <a:cubicBezTo>
                    <a:pt x="2892" y="1136"/>
                    <a:pt x="2892" y="1103"/>
                    <a:pt x="2884" y="1078"/>
                  </a:cubicBezTo>
                  <a:cubicBezTo>
                    <a:pt x="2876" y="1004"/>
                    <a:pt x="2876" y="921"/>
                    <a:pt x="2876" y="838"/>
                  </a:cubicBezTo>
                  <a:cubicBezTo>
                    <a:pt x="2884" y="730"/>
                    <a:pt x="2900" y="623"/>
                    <a:pt x="2809" y="540"/>
                  </a:cubicBezTo>
                  <a:cubicBezTo>
                    <a:pt x="2735" y="474"/>
                    <a:pt x="2627" y="424"/>
                    <a:pt x="2536" y="374"/>
                  </a:cubicBezTo>
                  <a:cubicBezTo>
                    <a:pt x="2436" y="316"/>
                    <a:pt x="2337" y="258"/>
                    <a:pt x="2229" y="208"/>
                  </a:cubicBezTo>
                  <a:cubicBezTo>
                    <a:pt x="2122" y="167"/>
                    <a:pt x="2022" y="117"/>
                    <a:pt x="1914" y="76"/>
                  </a:cubicBezTo>
                  <a:cubicBezTo>
                    <a:pt x="1834" y="49"/>
                    <a:pt x="1743" y="1"/>
                    <a:pt x="16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4301950" y="1310600"/>
              <a:ext cx="142325" cy="66300"/>
            </a:xfrm>
            <a:custGeom>
              <a:rect b="b" l="l" r="r" t="t"/>
              <a:pathLst>
                <a:path extrusionOk="0" h="2652" w="5693">
                  <a:moveTo>
                    <a:pt x="1955" y="0"/>
                  </a:moveTo>
                  <a:cubicBezTo>
                    <a:pt x="1914" y="0"/>
                    <a:pt x="1881" y="58"/>
                    <a:pt x="1922" y="91"/>
                  </a:cubicBezTo>
                  <a:cubicBezTo>
                    <a:pt x="1989" y="149"/>
                    <a:pt x="2096" y="182"/>
                    <a:pt x="2179" y="207"/>
                  </a:cubicBezTo>
                  <a:cubicBezTo>
                    <a:pt x="2279" y="232"/>
                    <a:pt x="2378" y="249"/>
                    <a:pt x="2477" y="265"/>
                  </a:cubicBezTo>
                  <a:cubicBezTo>
                    <a:pt x="2668" y="290"/>
                    <a:pt x="2867" y="298"/>
                    <a:pt x="3066" y="298"/>
                  </a:cubicBezTo>
                  <a:cubicBezTo>
                    <a:pt x="3256" y="290"/>
                    <a:pt x="3455" y="282"/>
                    <a:pt x="3654" y="265"/>
                  </a:cubicBezTo>
                  <a:cubicBezTo>
                    <a:pt x="3745" y="257"/>
                    <a:pt x="3845" y="249"/>
                    <a:pt x="3936" y="232"/>
                  </a:cubicBezTo>
                  <a:cubicBezTo>
                    <a:pt x="4010" y="224"/>
                    <a:pt x="4085" y="215"/>
                    <a:pt x="4143" y="182"/>
                  </a:cubicBezTo>
                  <a:lnTo>
                    <a:pt x="4143" y="182"/>
                  </a:lnTo>
                  <a:cubicBezTo>
                    <a:pt x="4118" y="232"/>
                    <a:pt x="4101" y="290"/>
                    <a:pt x="4077" y="340"/>
                  </a:cubicBezTo>
                  <a:cubicBezTo>
                    <a:pt x="3985" y="522"/>
                    <a:pt x="3836" y="655"/>
                    <a:pt x="3671" y="762"/>
                  </a:cubicBezTo>
                  <a:cubicBezTo>
                    <a:pt x="3646" y="779"/>
                    <a:pt x="3621" y="787"/>
                    <a:pt x="3596" y="804"/>
                  </a:cubicBezTo>
                  <a:cubicBezTo>
                    <a:pt x="3555" y="779"/>
                    <a:pt x="3513" y="754"/>
                    <a:pt x="3472" y="737"/>
                  </a:cubicBezTo>
                  <a:cubicBezTo>
                    <a:pt x="3381" y="695"/>
                    <a:pt x="3284" y="666"/>
                    <a:pt x="3189" y="666"/>
                  </a:cubicBezTo>
                  <a:cubicBezTo>
                    <a:pt x="3136" y="666"/>
                    <a:pt x="3083" y="675"/>
                    <a:pt x="3033" y="696"/>
                  </a:cubicBezTo>
                  <a:cubicBezTo>
                    <a:pt x="2950" y="721"/>
                    <a:pt x="2875" y="771"/>
                    <a:pt x="2834" y="837"/>
                  </a:cubicBezTo>
                  <a:cubicBezTo>
                    <a:pt x="2784" y="795"/>
                    <a:pt x="2726" y="771"/>
                    <a:pt x="2676" y="737"/>
                  </a:cubicBezTo>
                  <a:cubicBezTo>
                    <a:pt x="2663" y="732"/>
                    <a:pt x="2648" y="729"/>
                    <a:pt x="2634" y="729"/>
                  </a:cubicBezTo>
                  <a:cubicBezTo>
                    <a:pt x="2602" y="729"/>
                    <a:pt x="2572" y="742"/>
                    <a:pt x="2560" y="771"/>
                  </a:cubicBezTo>
                  <a:cubicBezTo>
                    <a:pt x="2544" y="795"/>
                    <a:pt x="2535" y="820"/>
                    <a:pt x="2527" y="853"/>
                  </a:cubicBezTo>
                  <a:cubicBezTo>
                    <a:pt x="2461" y="845"/>
                    <a:pt x="2395" y="837"/>
                    <a:pt x="2328" y="812"/>
                  </a:cubicBezTo>
                  <a:cubicBezTo>
                    <a:pt x="2237" y="787"/>
                    <a:pt x="2154" y="737"/>
                    <a:pt x="2088" y="671"/>
                  </a:cubicBezTo>
                  <a:cubicBezTo>
                    <a:pt x="2005" y="605"/>
                    <a:pt x="1947" y="530"/>
                    <a:pt x="1897" y="447"/>
                  </a:cubicBezTo>
                  <a:cubicBezTo>
                    <a:pt x="1864" y="348"/>
                    <a:pt x="1864" y="249"/>
                    <a:pt x="1856" y="141"/>
                  </a:cubicBezTo>
                  <a:cubicBezTo>
                    <a:pt x="1852" y="79"/>
                    <a:pt x="1804" y="48"/>
                    <a:pt x="1757" y="48"/>
                  </a:cubicBezTo>
                  <a:cubicBezTo>
                    <a:pt x="1709" y="48"/>
                    <a:pt x="1661" y="79"/>
                    <a:pt x="1657" y="141"/>
                  </a:cubicBezTo>
                  <a:cubicBezTo>
                    <a:pt x="1649" y="273"/>
                    <a:pt x="1682" y="423"/>
                    <a:pt x="1715" y="547"/>
                  </a:cubicBezTo>
                  <a:cubicBezTo>
                    <a:pt x="1757" y="679"/>
                    <a:pt x="1823" y="804"/>
                    <a:pt x="1914" y="911"/>
                  </a:cubicBezTo>
                  <a:cubicBezTo>
                    <a:pt x="1997" y="1003"/>
                    <a:pt x="2096" y="1085"/>
                    <a:pt x="2212" y="1135"/>
                  </a:cubicBezTo>
                  <a:cubicBezTo>
                    <a:pt x="2262" y="1160"/>
                    <a:pt x="2320" y="1177"/>
                    <a:pt x="2370" y="1185"/>
                  </a:cubicBezTo>
                  <a:cubicBezTo>
                    <a:pt x="2345" y="1251"/>
                    <a:pt x="2312" y="1309"/>
                    <a:pt x="2270" y="1367"/>
                  </a:cubicBezTo>
                  <a:cubicBezTo>
                    <a:pt x="2163" y="1541"/>
                    <a:pt x="1972" y="1641"/>
                    <a:pt x="1773" y="1665"/>
                  </a:cubicBezTo>
                  <a:cubicBezTo>
                    <a:pt x="1731" y="1671"/>
                    <a:pt x="1689" y="1674"/>
                    <a:pt x="1648" y="1674"/>
                  </a:cubicBezTo>
                  <a:cubicBezTo>
                    <a:pt x="1251" y="1674"/>
                    <a:pt x="896" y="1435"/>
                    <a:pt x="588" y="1210"/>
                  </a:cubicBezTo>
                  <a:cubicBezTo>
                    <a:pt x="489" y="1135"/>
                    <a:pt x="389" y="1052"/>
                    <a:pt x="282" y="986"/>
                  </a:cubicBezTo>
                  <a:cubicBezTo>
                    <a:pt x="245" y="962"/>
                    <a:pt x="200" y="946"/>
                    <a:pt x="159" y="946"/>
                  </a:cubicBezTo>
                  <a:cubicBezTo>
                    <a:pt x="144" y="946"/>
                    <a:pt x="129" y="948"/>
                    <a:pt x="116" y="953"/>
                  </a:cubicBezTo>
                  <a:cubicBezTo>
                    <a:pt x="99" y="953"/>
                    <a:pt x="83" y="953"/>
                    <a:pt x="66" y="961"/>
                  </a:cubicBezTo>
                  <a:cubicBezTo>
                    <a:pt x="25" y="986"/>
                    <a:pt x="0" y="1052"/>
                    <a:pt x="33" y="1094"/>
                  </a:cubicBezTo>
                  <a:cubicBezTo>
                    <a:pt x="149" y="1243"/>
                    <a:pt x="257" y="1392"/>
                    <a:pt x="356" y="1549"/>
                  </a:cubicBezTo>
                  <a:cubicBezTo>
                    <a:pt x="447" y="1699"/>
                    <a:pt x="530" y="1848"/>
                    <a:pt x="621" y="1989"/>
                  </a:cubicBezTo>
                  <a:cubicBezTo>
                    <a:pt x="704" y="2138"/>
                    <a:pt x="795" y="2279"/>
                    <a:pt x="911" y="2411"/>
                  </a:cubicBezTo>
                  <a:cubicBezTo>
                    <a:pt x="1016" y="2524"/>
                    <a:pt x="1136" y="2652"/>
                    <a:pt x="1302" y="2652"/>
                  </a:cubicBezTo>
                  <a:cubicBezTo>
                    <a:pt x="1307" y="2652"/>
                    <a:pt x="1312" y="2652"/>
                    <a:pt x="1317" y="2651"/>
                  </a:cubicBezTo>
                  <a:cubicBezTo>
                    <a:pt x="1483" y="2651"/>
                    <a:pt x="1649" y="2577"/>
                    <a:pt x="1790" y="2511"/>
                  </a:cubicBezTo>
                  <a:cubicBezTo>
                    <a:pt x="1947" y="2444"/>
                    <a:pt x="2088" y="2353"/>
                    <a:pt x="2229" y="2262"/>
                  </a:cubicBezTo>
                  <a:cubicBezTo>
                    <a:pt x="2370" y="2179"/>
                    <a:pt x="2511" y="2088"/>
                    <a:pt x="2660" y="1997"/>
                  </a:cubicBezTo>
                  <a:cubicBezTo>
                    <a:pt x="2759" y="1939"/>
                    <a:pt x="2850" y="1864"/>
                    <a:pt x="2900" y="1757"/>
                  </a:cubicBezTo>
                  <a:cubicBezTo>
                    <a:pt x="2958" y="1848"/>
                    <a:pt x="3091" y="1873"/>
                    <a:pt x="3182" y="1906"/>
                  </a:cubicBezTo>
                  <a:cubicBezTo>
                    <a:pt x="3323" y="1947"/>
                    <a:pt x="3480" y="1955"/>
                    <a:pt x="3613" y="2005"/>
                  </a:cubicBezTo>
                  <a:cubicBezTo>
                    <a:pt x="3869" y="2096"/>
                    <a:pt x="4077" y="2295"/>
                    <a:pt x="4275" y="2461"/>
                  </a:cubicBezTo>
                  <a:cubicBezTo>
                    <a:pt x="4375" y="2535"/>
                    <a:pt x="4482" y="2627"/>
                    <a:pt x="4615" y="2627"/>
                  </a:cubicBezTo>
                  <a:cubicBezTo>
                    <a:pt x="4748" y="2618"/>
                    <a:pt x="4864" y="2527"/>
                    <a:pt x="4955" y="2436"/>
                  </a:cubicBezTo>
                  <a:cubicBezTo>
                    <a:pt x="5145" y="2221"/>
                    <a:pt x="5344" y="1997"/>
                    <a:pt x="5493" y="1740"/>
                  </a:cubicBezTo>
                  <a:cubicBezTo>
                    <a:pt x="5560" y="1624"/>
                    <a:pt x="5618" y="1491"/>
                    <a:pt x="5642" y="1359"/>
                  </a:cubicBezTo>
                  <a:cubicBezTo>
                    <a:pt x="5659" y="1259"/>
                    <a:pt x="5692" y="1077"/>
                    <a:pt x="5568" y="1027"/>
                  </a:cubicBezTo>
                  <a:lnTo>
                    <a:pt x="5576" y="1027"/>
                  </a:lnTo>
                  <a:cubicBezTo>
                    <a:pt x="5557" y="1020"/>
                    <a:pt x="5538" y="1017"/>
                    <a:pt x="5519" y="1017"/>
                  </a:cubicBezTo>
                  <a:cubicBezTo>
                    <a:pt x="5415" y="1017"/>
                    <a:pt x="5314" y="1119"/>
                    <a:pt x="5236" y="1168"/>
                  </a:cubicBezTo>
                  <a:cubicBezTo>
                    <a:pt x="5120" y="1243"/>
                    <a:pt x="4996" y="1309"/>
                    <a:pt x="4864" y="1359"/>
                  </a:cubicBezTo>
                  <a:cubicBezTo>
                    <a:pt x="4739" y="1409"/>
                    <a:pt x="4598" y="1442"/>
                    <a:pt x="4466" y="1467"/>
                  </a:cubicBezTo>
                  <a:cubicBezTo>
                    <a:pt x="4424" y="1469"/>
                    <a:pt x="4380" y="1473"/>
                    <a:pt x="4336" y="1473"/>
                  </a:cubicBezTo>
                  <a:cubicBezTo>
                    <a:pt x="4249" y="1473"/>
                    <a:pt x="4162" y="1458"/>
                    <a:pt x="4101" y="1392"/>
                  </a:cubicBezTo>
                  <a:cubicBezTo>
                    <a:pt x="4052" y="1342"/>
                    <a:pt x="4019" y="1268"/>
                    <a:pt x="3977" y="1210"/>
                  </a:cubicBezTo>
                  <a:cubicBezTo>
                    <a:pt x="3944" y="1143"/>
                    <a:pt x="3903" y="1085"/>
                    <a:pt x="3853" y="1036"/>
                  </a:cubicBezTo>
                  <a:cubicBezTo>
                    <a:pt x="3927" y="986"/>
                    <a:pt x="4002" y="936"/>
                    <a:pt x="4068" y="878"/>
                  </a:cubicBezTo>
                  <a:cubicBezTo>
                    <a:pt x="4242" y="737"/>
                    <a:pt x="4400" y="563"/>
                    <a:pt x="4408" y="331"/>
                  </a:cubicBezTo>
                  <a:cubicBezTo>
                    <a:pt x="4415" y="241"/>
                    <a:pt x="4389" y="95"/>
                    <a:pt x="4277" y="95"/>
                  </a:cubicBezTo>
                  <a:cubicBezTo>
                    <a:pt x="4266" y="95"/>
                    <a:pt x="4255" y="97"/>
                    <a:pt x="4242" y="99"/>
                  </a:cubicBezTo>
                  <a:cubicBezTo>
                    <a:pt x="4234" y="108"/>
                    <a:pt x="4234" y="108"/>
                    <a:pt x="4226" y="108"/>
                  </a:cubicBezTo>
                  <a:cubicBezTo>
                    <a:pt x="4242" y="66"/>
                    <a:pt x="4217" y="25"/>
                    <a:pt x="4168" y="17"/>
                  </a:cubicBezTo>
                  <a:cubicBezTo>
                    <a:pt x="4158" y="16"/>
                    <a:pt x="4148" y="15"/>
                    <a:pt x="4138" y="15"/>
                  </a:cubicBezTo>
                  <a:cubicBezTo>
                    <a:pt x="4057" y="15"/>
                    <a:pt x="3975" y="42"/>
                    <a:pt x="3894" y="50"/>
                  </a:cubicBezTo>
                  <a:cubicBezTo>
                    <a:pt x="3811" y="58"/>
                    <a:pt x="3720" y="66"/>
                    <a:pt x="3629" y="75"/>
                  </a:cubicBezTo>
                  <a:cubicBezTo>
                    <a:pt x="3439" y="91"/>
                    <a:pt x="3256" y="108"/>
                    <a:pt x="3066" y="116"/>
                  </a:cubicBezTo>
                  <a:cubicBezTo>
                    <a:pt x="2875" y="116"/>
                    <a:pt x="2693" y="108"/>
                    <a:pt x="2502" y="91"/>
                  </a:cubicBezTo>
                  <a:cubicBezTo>
                    <a:pt x="2411" y="83"/>
                    <a:pt x="2328" y="66"/>
                    <a:pt x="2237" y="50"/>
                  </a:cubicBezTo>
                  <a:cubicBezTo>
                    <a:pt x="2146" y="33"/>
                    <a:pt x="2047" y="0"/>
                    <a:pt x="1955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4311925" y="1364300"/>
              <a:ext cx="25050" cy="43950"/>
            </a:xfrm>
            <a:custGeom>
              <a:rect b="b" l="l" r="r" t="t"/>
              <a:pathLst>
                <a:path extrusionOk="0" h="1758" w="1002">
                  <a:moveTo>
                    <a:pt x="66" y="1"/>
                  </a:moveTo>
                  <a:cubicBezTo>
                    <a:pt x="33" y="1"/>
                    <a:pt x="1" y="33"/>
                    <a:pt x="24" y="73"/>
                  </a:cubicBezTo>
                  <a:cubicBezTo>
                    <a:pt x="73" y="189"/>
                    <a:pt x="131" y="305"/>
                    <a:pt x="198" y="412"/>
                  </a:cubicBezTo>
                  <a:cubicBezTo>
                    <a:pt x="189" y="421"/>
                    <a:pt x="198" y="437"/>
                    <a:pt x="198" y="454"/>
                  </a:cubicBezTo>
                  <a:cubicBezTo>
                    <a:pt x="239" y="570"/>
                    <a:pt x="289" y="694"/>
                    <a:pt x="330" y="810"/>
                  </a:cubicBezTo>
                  <a:cubicBezTo>
                    <a:pt x="322" y="827"/>
                    <a:pt x="314" y="851"/>
                    <a:pt x="322" y="876"/>
                  </a:cubicBezTo>
                  <a:cubicBezTo>
                    <a:pt x="338" y="943"/>
                    <a:pt x="363" y="1009"/>
                    <a:pt x="380" y="1067"/>
                  </a:cubicBezTo>
                  <a:cubicBezTo>
                    <a:pt x="454" y="1282"/>
                    <a:pt x="546" y="1489"/>
                    <a:pt x="678" y="1663"/>
                  </a:cubicBezTo>
                  <a:cubicBezTo>
                    <a:pt x="695" y="1688"/>
                    <a:pt x="711" y="1697"/>
                    <a:pt x="728" y="1705"/>
                  </a:cubicBezTo>
                  <a:cubicBezTo>
                    <a:pt x="753" y="1721"/>
                    <a:pt x="769" y="1738"/>
                    <a:pt x="802" y="1746"/>
                  </a:cubicBezTo>
                  <a:cubicBezTo>
                    <a:pt x="817" y="1754"/>
                    <a:pt x="833" y="1757"/>
                    <a:pt x="848" y="1757"/>
                  </a:cubicBezTo>
                  <a:cubicBezTo>
                    <a:pt x="883" y="1757"/>
                    <a:pt x="915" y="1737"/>
                    <a:pt x="927" y="1697"/>
                  </a:cubicBezTo>
                  <a:cubicBezTo>
                    <a:pt x="960" y="1605"/>
                    <a:pt x="976" y="1514"/>
                    <a:pt x="985" y="1423"/>
                  </a:cubicBezTo>
                  <a:cubicBezTo>
                    <a:pt x="993" y="1349"/>
                    <a:pt x="1001" y="1233"/>
                    <a:pt x="952" y="1175"/>
                  </a:cubicBezTo>
                  <a:cubicBezTo>
                    <a:pt x="931" y="1141"/>
                    <a:pt x="900" y="1127"/>
                    <a:pt x="868" y="1127"/>
                  </a:cubicBezTo>
                  <a:cubicBezTo>
                    <a:pt x="836" y="1127"/>
                    <a:pt x="802" y="1141"/>
                    <a:pt x="778" y="1166"/>
                  </a:cubicBezTo>
                  <a:cubicBezTo>
                    <a:pt x="778" y="1158"/>
                    <a:pt x="769" y="1150"/>
                    <a:pt x="769" y="1141"/>
                  </a:cubicBezTo>
                  <a:cubicBezTo>
                    <a:pt x="761" y="1100"/>
                    <a:pt x="744" y="1059"/>
                    <a:pt x="728" y="1025"/>
                  </a:cubicBezTo>
                  <a:cubicBezTo>
                    <a:pt x="653" y="851"/>
                    <a:pt x="546" y="694"/>
                    <a:pt x="446" y="537"/>
                  </a:cubicBezTo>
                  <a:cubicBezTo>
                    <a:pt x="438" y="520"/>
                    <a:pt x="430" y="512"/>
                    <a:pt x="421" y="503"/>
                  </a:cubicBezTo>
                  <a:cubicBezTo>
                    <a:pt x="405" y="462"/>
                    <a:pt x="388" y="421"/>
                    <a:pt x="372" y="379"/>
                  </a:cubicBezTo>
                  <a:cubicBezTo>
                    <a:pt x="355" y="354"/>
                    <a:pt x="338" y="338"/>
                    <a:pt x="314" y="338"/>
                  </a:cubicBezTo>
                  <a:cubicBezTo>
                    <a:pt x="247" y="230"/>
                    <a:pt x="181" y="122"/>
                    <a:pt x="106" y="23"/>
                  </a:cubicBezTo>
                  <a:cubicBezTo>
                    <a:pt x="96" y="7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4411300" y="1365725"/>
              <a:ext cx="24000" cy="41900"/>
            </a:xfrm>
            <a:custGeom>
              <a:rect b="b" l="l" r="r" t="t"/>
              <a:pathLst>
                <a:path extrusionOk="0" h="1676" w="960">
                  <a:moveTo>
                    <a:pt x="871" y="0"/>
                  </a:moveTo>
                  <a:cubicBezTo>
                    <a:pt x="849" y="0"/>
                    <a:pt x="827" y="12"/>
                    <a:pt x="813" y="40"/>
                  </a:cubicBezTo>
                  <a:cubicBezTo>
                    <a:pt x="788" y="74"/>
                    <a:pt x="771" y="115"/>
                    <a:pt x="755" y="156"/>
                  </a:cubicBezTo>
                  <a:cubicBezTo>
                    <a:pt x="647" y="355"/>
                    <a:pt x="523" y="529"/>
                    <a:pt x="398" y="712"/>
                  </a:cubicBezTo>
                  <a:cubicBezTo>
                    <a:pt x="291" y="877"/>
                    <a:pt x="208" y="1060"/>
                    <a:pt x="142" y="1242"/>
                  </a:cubicBezTo>
                  <a:cubicBezTo>
                    <a:pt x="133" y="1225"/>
                    <a:pt x="125" y="1200"/>
                    <a:pt x="108" y="1184"/>
                  </a:cubicBezTo>
                  <a:cubicBezTo>
                    <a:pt x="101" y="1165"/>
                    <a:pt x="85" y="1157"/>
                    <a:pt x="69" y="1157"/>
                  </a:cubicBezTo>
                  <a:cubicBezTo>
                    <a:pt x="50" y="1157"/>
                    <a:pt x="30" y="1169"/>
                    <a:pt x="26" y="1192"/>
                  </a:cubicBezTo>
                  <a:cubicBezTo>
                    <a:pt x="1" y="1283"/>
                    <a:pt x="26" y="1383"/>
                    <a:pt x="42" y="1474"/>
                  </a:cubicBezTo>
                  <a:cubicBezTo>
                    <a:pt x="34" y="1499"/>
                    <a:pt x="34" y="1532"/>
                    <a:pt x="42" y="1565"/>
                  </a:cubicBezTo>
                  <a:cubicBezTo>
                    <a:pt x="60" y="1631"/>
                    <a:pt x="114" y="1676"/>
                    <a:pt x="173" y="1676"/>
                  </a:cubicBezTo>
                  <a:cubicBezTo>
                    <a:pt x="195" y="1676"/>
                    <a:pt x="219" y="1670"/>
                    <a:pt x="241" y="1656"/>
                  </a:cubicBezTo>
                  <a:cubicBezTo>
                    <a:pt x="274" y="1631"/>
                    <a:pt x="307" y="1590"/>
                    <a:pt x="332" y="1557"/>
                  </a:cubicBezTo>
                  <a:cubicBezTo>
                    <a:pt x="365" y="1515"/>
                    <a:pt x="390" y="1474"/>
                    <a:pt x="415" y="1432"/>
                  </a:cubicBezTo>
                  <a:cubicBezTo>
                    <a:pt x="481" y="1341"/>
                    <a:pt x="531" y="1242"/>
                    <a:pt x="572" y="1142"/>
                  </a:cubicBezTo>
                  <a:cubicBezTo>
                    <a:pt x="606" y="1060"/>
                    <a:pt x="639" y="977"/>
                    <a:pt x="647" y="886"/>
                  </a:cubicBezTo>
                  <a:cubicBezTo>
                    <a:pt x="672" y="828"/>
                    <a:pt x="697" y="770"/>
                    <a:pt x="722" y="703"/>
                  </a:cubicBezTo>
                  <a:cubicBezTo>
                    <a:pt x="746" y="620"/>
                    <a:pt x="771" y="538"/>
                    <a:pt x="796" y="455"/>
                  </a:cubicBezTo>
                  <a:cubicBezTo>
                    <a:pt x="871" y="339"/>
                    <a:pt x="929" y="223"/>
                    <a:pt x="954" y="98"/>
                  </a:cubicBezTo>
                  <a:cubicBezTo>
                    <a:pt x="959" y="44"/>
                    <a:pt x="914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4339025" y="1357175"/>
              <a:ext cx="68375" cy="59925"/>
            </a:xfrm>
            <a:custGeom>
              <a:rect b="b" l="l" r="r" t="t"/>
              <a:pathLst>
                <a:path extrusionOk="0" h="2397" w="2735">
                  <a:moveTo>
                    <a:pt x="1488" y="1"/>
                  </a:moveTo>
                  <a:cubicBezTo>
                    <a:pt x="1467" y="1"/>
                    <a:pt x="1446" y="3"/>
                    <a:pt x="1425" y="10"/>
                  </a:cubicBezTo>
                  <a:cubicBezTo>
                    <a:pt x="1367" y="18"/>
                    <a:pt x="1318" y="59"/>
                    <a:pt x="1268" y="92"/>
                  </a:cubicBezTo>
                  <a:cubicBezTo>
                    <a:pt x="1210" y="126"/>
                    <a:pt x="1152" y="159"/>
                    <a:pt x="1094" y="200"/>
                  </a:cubicBezTo>
                  <a:cubicBezTo>
                    <a:pt x="986" y="275"/>
                    <a:pt x="870" y="349"/>
                    <a:pt x="754" y="424"/>
                  </a:cubicBezTo>
                  <a:cubicBezTo>
                    <a:pt x="547" y="556"/>
                    <a:pt x="348" y="681"/>
                    <a:pt x="149" y="822"/>
                  </a:cubicBezTo>
                  <a:lnTo>
                    <a:pt x="149" y="813"/>
                  </a:lnTo>
                  <a:cubicBezTo>
                    <a:pt x="149" y="784"/>
                    <a:pt x="129" y="770"/>
                    <a:pt x="108" y="770"/>
                  </a:cubicBezTo>
                  <a:cubicBezTo>
                    <a:pt x="87" y="770"/>
                    <a:pt x="66" y="784"/>
                    <a:pt x="66" y="813"/>
                  </a:cubicBezTo>
                  <a:lnTo>
                    <a:pt x="66" y="830"/>
                  </a:lnTo>
                  <a:cubicBezTo>
                    <a:pt x="50" y="838"/>
                    <a:pt x="42" y="846"/>
                    <a:pt x="33" y="871"/>
                  </a:cubicBezTo>
                  <a:cubicBezTo>
                    <a:pt x="33" y="880"/>
                    <a:pt x="33" y="880"/>
                    <a:pt x="33" y="888"/>
                  </a:cubicBezTo>
                  <a:cubicBezTo>
                    <a:pt x="33" y="888"/>
                    <a:pt x="33" y="896"/>
                    <a:pt x="33" y="904"/>
                  </a:cubicBezTo>
                  <a:cubicBezTo>
                    <a:pt x="0" y="938"/>
                    <a:pt x="0" y="979"/>
                    <a:pt x="17" y="1012"/>
                  </a:cubicBezTo>
                  <a:cubicBezTo>
                    <a:pt x="17" y="1037"/>
                    <a:pt x="17" y="1062"/>
                    <a:pt x="8" y="1087"/>
                  </a:cubicBezTo>
                  <a:cubicBezTo>
                    <a:pt x="108" y="1095"/>
                    <a:pt x="216" y="1120"/>
                    <a:pt x="307" y="1161"/>
                  </a:cubicBezTo>
                  <a:cubicBezTo>
                    <a:pt x="539" y="1252"/>
                    <a:pt x="738" y="1426"/>
                    <a:pt x="953" y="1551"/>
                  </a:cubicBezTo>
                  <a:cubicBezTo>
                    <a:pt x="1019" y="1592"/>
                    <a:pt x="1086" y="1625"/>
                    <a:pt x="1160" y="1634"/>
                  </a:cubicBezTo>
                  <a:cubicBezTo>
                    <a:pt x="1173" y="1636"/>
                    <a:pt x="1187" y="1637"/>
                    <a:pt x="1200" y="1637"/>
                  </a:cubicBezTo>
                  <a:cubicBezTo>
                    <a:pt x="1236" y="1637"/>
                    <a:pt x="1271" y="1629"/>
                    <a:pt x="1301" y="1617"/>
                  </a:cubicBezTo>
                  <a:lnTo>
                    <a:pt x="1301" y="1692"/>
                  </a:lnTo>
                  <a:cubicBezTo>
                    <a:pt x="1293" y="1808"/>
                    <a:pt x="1293" y="1924"/>
                    <a:pt x="1301" y="2031"/>
                  </a:cubicBezTo>
                  <a:cubicBezTo>
                    <a:pt x="1309" y="2147"/>
                    <a:pt x="1342" y="2255"/>
                    <a:pt x="1376" y="2363"/>
                  </a:cubicBezTo>
                  <a:cubicBezTo>
                    <a:pt x="1383" y="2385"/>
                    <a:pt x="1405" y="2396"/>
                    <a:pt x="1425" y="2396"/>
                  </a:cubicBezTo>
                  <a:cubicBezTo>
                    <a:pt x="1449" y="2396"/>
                    <a:pt x="1471" y="2381"/>
                    <a:pt x="1467" y="2354"/>
                  </a:cubicBezTo>
                  <a:cubicBezTo>
                    <a:pt x="1458" y="2255"/>
                    <a:pt x="1458" y="2147"/>
                    <a:pt x="1450" y="2040"/>
                  </a:cubicBezTo>
                  <a:cubicBezTo>
                    <a:pt x="1450" y="1932"/>
                    <a:pt x="1450" y="1824"/>
                    <a:pt x="1458" y="1716"/>
                  </a:cubicBezTo>
                  <a:cubicBezTo>
                    <a:pt x="1458" y="1650"/>
                    <a:pt x="1467" y="1592"/>
                    <a:pt x="1475" y="1526"/>
                  </a:cubicBezTo>
                  <a:cubicBezTo>
                    <a:pt x="1550" y="1484"/>
                    <a:pt x="1616" y="1426"/>
                    <a:pt x="1682" y="1368"/>
                  </a:cubicBezTo>
                  <a:cubicBezTo>
                    <a:pt x="1945" y="1179"/>
                    <a:pt x="2272" y="1072"/>
                    <a:pt x="2595" y="1072"/>
                  </a:cubicBezTo>
                  <a:cubicBezTo>
                    <a:pt x="2639" y="1072"/>
                    <a:pt x="2683" y="1074"/>
                    <a:pt x="2726" y="1078"/>
                  </a:cubicBezTo>
                  <a:cubicBezTo>
                    <a:pt x="2718" y="1004"/>
                    <a:pt x="2710" y="921"/>
                    <a:pt x="2718" y="838"/>
                  </a:cubicBezTo>
                  <a:cubicBezTo>
                    <a:pt x="2718" y="730"/>
                    <a:pt x="2734" y="623"/>
                    <a:pt x="2643" y="540"/>
                  </a:cubicBezTo>
                  <a:cubicBezTo>
                    <a:pt x="2569" y="474"/>
                    <a:pt x="2461" y="424"/>
                    <a:pt x="2370" y="374"/>
                  </a:cubicBezTo>
                  <a:cubicBezTo>
                    <a:pt x="2270" y="316"/>
                    <a:pt x="2171" y="258"/>
                    <a:pt x="2063" y="208"/>
                  </a:cubicBezTo>
                  <a:cubicBezTo>
                    <a:pt x="1964" y="167"/>
                    <a:pt x="1856" y="117"/>
                    <a:pt x="1757" y="76"/>
                  </a:cubicBezTo>
                  <a:cubicBezTo>
                    <a:pt x="1676" y="49"/>
                    <a:pt x="1580" y="1"/>
                    <a:pt x="1488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4371125" y="1437600"/>
              <a:ext cx="36475" cy="15275"/>
            </a:xfrm>
            <a:custGeom>
              <a:rect b="b" l="l" r="r" t="t"/>
              <a:pathLst>
                <a:path extrusionOk="0" h="611" w="1459">
                  <a:moveTo>
                    <a:pt x="1394" y="1"/>
                  </a:moveTo>
                  <a:cubicBezTo>
                    <a:pt x="1385" y="1"/>
                    <a:pt x="1376" y="3"/>
                    <a:pt x="1368" y="7"/>
                  </a:cubicBezTo>
                  <a:cubicBezTo>
                    <a:pt x="1276" y="49"/>
                    <a:pt x="1210" y="156"/>
                    <a:pt x="1127" y="214"/>
                  </a:cubicBezTo>
                  <a:cubicBezTo>
                    <a:pt x="1044" y="289"/>
                    <a:pt x="937" y="339"/>
                    <a:pt x="837" y="372"/>
                  </a:cubicBezTo>
                  <a:cubicBezTo>
                    <a:pt x="713" y="422"/>
                    <a:pt x="589" y="438"/>
                    <a:pt x="456" y="455"/>
                  </a:cubicBezTo>
                  <a:cubicBezTo>
                    <a:pt x="398" y="463"/>
                    <a:pt x="332" y="471"/>
                    <a:pt x="266" y="480"/>
                  </a:cubicBezTo>
                  <a:cubicBezTo>
                    <a:pt x="191" y="480"/>
                    <a:pt x="116" y="504"/>
                    <a:pt x="50" y="504"/>
                  </a:cubicBezTo>
                  <a:cubicBezTo>
                    <a:pt x="0" y="513"/>
                    <a:pt x="0" y="571"/>
                    <a:pt x="50" y="579"/>
                  </a:cubicBezTo>
                  <a:cubicBezTo>
                    <a:pt x="125" y="579"/>
                    <a:pt x="199" y="604"/>
                    <a:pt x="274" y="604"/>
                  </a:cubicBezTo>
                  <a:cubicBezTo>
                    <a:pt x="311" y="608"/>
                    <a:pt x="350" y="610"/>
                    <a:pt x="390" y="610"/>
                  </a:cubicBezTo>
                  <a:cubicBezTo>
                    <a:pt x="429" y="610"/>
                    <a:pt x="469" y="608"/>
                    <a:pt x="506" y="604"/>
                  </a:cubicBezTo>
                  <a:cubicBezTo>
                    <a:pt x="647" y="596"/>
                    <a:pt x="788" y="571"/>
                    <a:pt x="920" y="529"/>
                  </a:cubicBezTo>
                  <a:cubicBezTo>
                    <a:pt x="1036" y="488"/>
                    <a:pt x="1152" y="430"/>
                    <a:pt x="1243" y="355"/>
                  </a:cubicBezTo>
                  <a:cubicBezTo>
                    <a:pt x="1334" y="281"/>
                    <a:pt x="1459" y="173"/>
                    <a:pt x="1442" y="49"/>
                  </a:cubicBezTo>
                  <a:cubicBezTo>
                    <a:pt x="1442" y="18"/>
                    <a:pt x="1419" y="1"/>
                    <a:pt x="1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4406325" y="1431550"/>
              <a:ext cx="2925" cy="3450"/>
            </a:xfrm>
            <a:custGeom>
              <a:rect b="b" l="l" r="r" t="t"/>
              <a:pathLst>
                <a:path extrusionOk="0" h="138" w="117">
                  <a:moveTo>
                    <a:pt x="67" y="1"/>
                  </a:moveTo>
                  <a:lnTo>
                    <a:pt x="59" y="9"/>
                  </a:lnTo>
                  <a:cubicBezTo>
                    <a:pt x="59" y="9"/>
                    <a:pt x="51" y="17"/>
                    <a:pt x="51" y="17"/>
                  </a:cubicBezTo>
                  <a:cubicBezTo>
                    <a:pt x="51" y="17"/>
                    <a:pt x="42" y="26"/>
                    <a:pt x="42" y="26"/>
                  </a:cubicBezTo>
                  <a:cubicBezTo>
                    <a:pt x="34" y="34"/>
                    <a:pt x="34" y="34"/>
                    <a:pt x="34" y="42"/>
                  </a:cubicBezTo>
                  <a:cubicBezTo>
                    <a:pt x="26" y="50"/>
                    <a:pt x="18" y="59"/>
                    <a:pt x="9" y="75"/>
                  </a:cubicBezTo>
                  <a:cubicBezTo>
                    <a:pt x="1" y="75"/>
                    <a:pt x="1" y="84"/>
                    <a:pt x="1" y="92"/>
                  </a:cubicBezTo>
                  <a:cubicBezTo>
                    <a:pt x="1" y="92"/>
                    <a:pt x="1" y="100"/>
                    <a:pt x="1" y="108"/>
                  </a:cubicBezTo>
                  <a:cubicBezTo>
                    <a:pt x="9" y="117"/>
                    <a:pt x="9" y="125"/>
                    <a:pt x="26" y="133"/>
                  </a:cubicBezTo>
                  <a:cubicBezTo>
                    <a:pt x="31" y="133"/>
                    <a:pt x="37" y="137"/>
                    <a:pt x="45" y="137"/>
                  </a:cubicBezTo>
                  <a:cubicBezTo>
                    <a:pt x="49" y="137"/>
                    <a:pt x="53" y="136"/>
                    <a:pt x="59" y="133"/>
                  </a:cubicBezTo>
                  <a:cubicBezTo>
                    <a:pt x="67" y="133"/>
                    <a:pt x="76" y="125"/>
                    <a:pt x="84" y="117"/>
                  </a:cubicBezTo>
                  <a:lnTo>
                    <a:pt x="100" y="84"/>
                  </a:lnTo>
                  <a:cubicBezTo>
                    <a:pt x="100" y="75"/>
                    <a:pt x="100" y="67"/>
                    <a:pt x="109" y="67"/>
                  </a:cubicBezTo>
                  <a:cubicBezTo>
                    <a:pt x="109" y="59"/>
                    <a:pt x="109" y="59"/>
                    <a:pt x="109" y="50"/>
                  </a:cubicBezTo>
                  <a:cubicBezTo>
                    <a:pt x="109" y="50"/>
                    <a:pt x="109" y="42"/>
                    <a:pt x="117" y="42"/>
                  </a:cubicBezTo>
                  <a:lnTo>
                    <a:pt x="117" y="34"/>
                  </a:lnTo>
                  <a:cubicBezTo>
                    <a:pt x="117" y="17"/>
                    <a:pt x="109" y="9"/>
                    <a:pt x="1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4407575" y="1420450"/>
              <a:ext cx="2300" cy="4800"/>
            </a:xfrm>
            <a:custGeom>
              <a:rect b="b" l="l" r="r" t="t"/>
              <a:pathLst>
                <a:path extrusionOk="0" h="192" w="92">
                  <a:moveTo>
                    <a:pt x="55" y="0"/>
                  </a:moveTo>
                  <a:cubicBezTo>
                    <a:pt x="50" y="0"/>
                    <a:pt x="46" y="2"/>
                    <a:pt x="42" y="6"/>
                  </a:cubicBezTo>
                  <a:cubicBezTo>
                    <a:pt x="34" y="14"/>
                    <a:pt x="34" y="14"/>
                    <a:pt x="26" y="22"/>
                  </a:cubicBezTo>
                  <a:cubicBezTo>
                    <a:pt x="26" y="30"/>
                    <a:pt x="26" y="39"/>
                    <a:pt x="17" y="47"/>
                  </a:cubicBezTo>
                  <a:cubicBezTo>
                    <a:pt x="17" y="55"/>
                    <a:pt x="17" y="64"/>
                    <a:pt x="17" y="72"/>
                  </a:cubicBezTo>
                  <a:cubicBezTo>
                    <a:pt x="9" y="88"/>
                    <a:pt x="9" y="105"/>
                    <a:pt x="9" y="113"/>
                  </a:cubicBezTo>
                  <a:lnTo>
                    <a:pt x="1" y="146"/>
                  </a:lnTo>
                  <a:cubicBezTo>
                    <a:pt x="1" y="163"/>
                    <a:pt x="9" y="171"/>
                    <a:pt x="17" y="180"/>
                  </a:cubicBezTo>
                  <a:cubicBezTo>
                    <a:pt x="23" y="185"/>
                    <a:pt x="29" y="191"/>
                    <a:pt x="35" y="191"/>
                  </a:cubicBezTo>
                  <a:cubicBezTo>
                    <a:pt x="37" y="191"/>
                    <a:pt x="40" y="190"/>
                    <a:pt x="42" y="188"/>
                  </a:cubicBezTo>
                  <a:cubicBezTo>
                    <a:pt x="59" y="188"/>
                    <a:pt x="67" y="188"/>
                    <a:pt x="75" y="180"/>
                  </a:cubicBezTo>
                  <a:cubicBezTo>
                    <a:pt x="84" y="171"/>
                    <a:pt x="84" y="163"/>
                    <a:pt x="84" y="146"/>
                  </a:cubicBezTo>
                  <a:cubicBezTo>
                    <a:pt x="92" y="138"/>
                    <a:pt x="92" y="130"/>
                    <a:pt x="92" y="113"/>
                  </a:cubicBezTo>
                  <a:lnTo>
                    <a:pt x="92" y="80"/>
                  </a:lnTo>
                  <a:cubicBezTo>
                    <a:pt x="92" y="72"/>
                    <a:pt x="92" y="64"/>
                    <a:pt x="92" y="55"/>
                  </a:cubicBezTo>
                  <a:cubicBezTo>
                    <a:pt x="92" y="47"/>
                    <a:pt x="92" y="39"/>
                    <a:pt x="84" y="30"/>
                  </a:cubicBezTo>
                  <a:cubicBezTo>
                    <a:pt x="84" y="22"/>
                    <a:pt x="84" y="14"/>
                    <a:pt x="75" y="14"/>
                  </a:cubicBezTo>
                  <a:cubicBezTo>
                    <a:pt x="70" y="4"/>
                    <a:pt x="63" y="0"/>
                    <a:pt x="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4183250" y="1176750"/>
              <a:ext cx="107725" cy="144875"/>
            </a:xfrm>
            <a:custGeom>
              <a:rect b="b" l="l" r="r" t="t"/>
              <a:pathLst>
                <a:path extrusionOk="0" h="5795" w="4309">
                  <a:moveTo>
                    <a:pt x="4196" y="1"/>
                  </a:moveTo>
                  <a:cubicBezTo>
                    <a:pt x="4182" y="1"/>
                    <a:pt x="4169" y="6"/>
                    <a:pt x="4160" y="18"/>
                  </a:cubicBezTo>
                  <a:cubicBezTo>
                    <a:pt x="4093" y="93"/>
                    <a:pt x="4069" y="192"/>
                    <a:pt x="4035" y="283"/>
                  </a:cubicBezTo>
                  <a:cubicBezTo>
                    <a:pt x="4002" y="366"/>
                    <a:pt x="3961" y="457"/>
                    <a:pt x="3928" y="540"/>
                  </a:cubicBezTo>
                  <a:cubicBezTo>
                    <a:pt x="3845" y="714"/>
                    <a:pt x="3737" y="888"/>
                    <a:pt x="3621" y="1046"/>
                  </a:cubicBezTo>
                  <a:cubicBezTo>
                    <a:pt x="3505" y="1203"/>
                    <a:pt x="3381" y="1344"/>
                    <a:pt x="3240" y="1476"/>
                  </a:cubicBezTo>
                  <a:cubicBezTo>
                    <a:pt x="3232" y="1476"/>
                    <a:pt x="3224" y="1485"/>
                    <a:pt x="3224" y="1493"/>
                  </a:cubicBezTo>
                  <a:cubicBezTo>
                    <a:pt x="3099" y="1568"/>
                    <a:pt x="2958" y="1626"/>
                    <a:pt x="2818" y="1650"/>
                  </a:cubicBezTo>
                  <a:cubicBezTo>
                    <a:pt x="2792" y="1654"/>
                    <a:pt x="2765" y="1656"/>
                    <a:pt x="2738" y="1656"/>
                  </a:cubicBezTo>
                  <a:cubicBezTo>
                    <a:pt x="2570" y="1656"/>
                    <a:pt x="2396" y="1588"/>
                    <a:pt x="2296" y="1452"/>
                  </a:cubicBezTo>
                  <a:cubicBezTo>
                    <a:pt x="2221" y="1352"/>
                    <a:pt x="2180" y="1203"/>
                    <a:pt x="2055" y="1178"/>
                  </a:cubicBezTo>
                  <a:lnTo>
                    <a:pt x="1989" y="1178"/>
                  </a:lnTo>
                  <a:cubicBezTo>
                    <a:pt x="2047" y="1104"/>
                    <a:pt x="2105" y="1037"/>
                    <a:pt x="2163" y="963"/>
                  </a:cubicBezTo>
                  <a:cubicBezTo>
                    <a:pt x="2296" y="822"/>
                    <a:pt x="2436" y="689"/>
                    <a:pt x="2594" y="582"/>
                  </a:cubicBezTo>
                  <a:cubicBezTo>
                    <a:pt x="2668" y="515"/>
                    <a:pt x="2751" y="466"/>
                    <a:pt x="2834" y="408"/>
                  </a:cubicBezTo>
                  <a:cubicBezTo>
                    <a:pt x="2917" y="358"/>
                    <a:pt x="3000" y="316"/>
                    <a:pt x="3058" y="234"/>
                  </a:cubicBezTo>
                  <a:cubicBezTo>
                    <a:pt x="3083" y="200"/>
                    <a:pt x="3050" y="159"/>
                    <a:pt x="3016" y="159"/>
                  </a:cubicBezTo>
                  <a:cubicBezTo>
                    <a:pt x="2917" y="159"/>
                    <a:pt x="2826" y="200"/>
                    <a:pt x="2743" y="250"/>
                  </a:cubicBezTo>
                  <a:cubicBezTo>
                    <a:pt x="2652" y="300"/>
                    <a:pt x="2577" y="350"/>
                    <a:pt x="2494" y="408"/>
                  </a:cubicBezTo>
                  <a:cubicBezTo>
                    <a:pt x="2337" y="524"/>
                    <a:pt x="2196" y="648"/>
                    <a:pt x="2064" y="789"/>
                  </a:cubicBezTo>
                  <a:cubicBezTo>
                    <a:pt x="1931" y="930"/>
                    <a:pt x="1815" y="1087"/>
                    <a:pt x="1716" y="1253"/>
                  </a:cubicBezTo>
                  <a:cubicBezTo>
                    <a:pt x="1658" y="1336"/>
                    <a:pt x="1608" y="1443"/>
                    <a:pt x="1550" y="1534"/>
                  </a:cubicBezTo>
                  <a:cubicBezTo>
                    <a:pt x="1649" y="1327"/>
                    <a:pt x="1765" y="1137"/>
                    <a:pt x="1898" y="954"/>
                  </a:cubicBezTo>
                  <a:cubicBezTo>
                    <a:pt x="1923" y="923"/>
                    <a:pt x="1891" y="882"/>
                    <a:pt x="1856" y="882"/>
                  </a:cubicBezTo>
                  <a:cubicBezTo>
                    <a:pt x="1845" y="882"/>
                    <a:pt x="1833" y="886"/>
                    <a:pt x="1823" y="896"/>
                  </a:cubicBezTo>
                  <a:cubicBezTo>
                    <a:pt x="1666" y="1079"/>
                    <a:pt x="1542" y="1286"/>
                    <a:pt x="1450" y="1501"/>
                  </a:cubicBezTo>
                  <a:cubicBezTo>
                    <a:pt x="1426" y="1485"/>
                    <a:pt x="1401" y="1460"/>
                    <a:pt x="1376" y="1435"/>
                  </a:cubicBezTo>
                  <a:cubicBezTo>
                    <a:pt x="1185" y="1228"/>
                    <a:pt x="995" y="1021"/>
                    <a:pt x="804" y="814"/>
                  </a:cubicBezTo>
                  <a:cubicBezTo>
                    <a:pt x="796" y="805"/>
                    <a:pt x="788" y="797"/>
                    <a:pt x="779" y="789"/>
                  </a:cubicBezTo>
                  <a:cubicBezTo>
                    <a:pt x="713" y="847"/>
                    <a:pt x="672" y="921"/>
                    <a:pt x="638" y="1004"/>
                  </a:cubicBezTo>
                  <a:cubicBezTo>
                    <a:pt x="597" y="1104"/>
                    <a:pt x="556" y="1195"/>
                    <a:pt x="489" y="1278"/>
                  </a:cubicBezTo>
                  <a:cubicBezTo>
                    <a:pt x="357" y="1427"/>
                    <a:pt x="166" y="1518"/>
                    <a:pt x="34" y="1667"/>
                  </a:cubicBezTo>
                  <a:cubicBezTo>
                    <a:pt x="9" y="1692"/>
                    <a:pt x="0" y="1708"/>
                    <a:pt x="17" y="1742"/>
                  </a:cubicBezTo>
                  <a:cubicBezTo>
                    <a:pt x="25" y="1775"/>
                    <a:pt x="42" y="1800"/>
                    <a:pt x="58" y="1824"/>
                  </a:cubicBezTo>
                  <a:cubicBezTo>
                    <a:pt x="83" y="1866"/>
                    <a:pt x="116" y="1916"/>
                    <a:pt x="141" y="1957"/>
                  </a:cubicBezTo>
                  <a:cubicBezTo>
                    <a:pt x="208" y="2065"/>
                    <a:pt x="274" y="2156"/>
                    <a:pt x="348" y="2255"/>
                  </a:cubicBezTo>
                  <a:cubicBezTo>
                    <a:pt x="481" y="2438"/>
                    <a:pt x="630" y="2628"/>
                    <a:pt x="754" y="2827"/>
                  </a:cubicBezTo>
                  <a:cubicBezTo>
                    <a:pt x="1003" y="3233"/>
                    <a:pt x="1185" y="3680"/>
                    <a:pt x="1401" y="4111"/>
                  </a:cubicBezTo>
                  <a:cubicBezTo>
                    <a:pt x="1624" y="4559"/>
                    <a:pt x="1923" y="4965"/>
                    <a:pt x="2204" y="5371"/>
                  </a:cubicBezTo>
                  <a:lnTo>
                    <a:pt x="2428" y="5685"/>
                  </a:lnTo>
                  <a:cubicBezTo>
                    <a:pt x="2461" y="5735"/>
                    <a:pt x="2494" y="5793"/>
                    <a:pt x="2544" y="5793"/>
                  </a:cubicBezTo>
                  <a:cubicBezTo>
                    <a:pt x="2551" y="5794"/>
                    <a:pt x="2557" y="5795"/>
                    <a:pt x="2564" y="5795"/>
                  </a:cubicBezTo>
                  <a:cubicBezTo>
                    <a:pt x="2605" y="5795"/>
                    <a:pt x="2640" y="5773"/>
                    <a:pt x="2668" y="5752"/>
                  </a:cubicBezTo>
                  <a:cubicBezTo>
                    <a:pt x="2760" y="5694"/>
                    <a:pt x="2826" y="5603"/>
                    <a:pt x="2892" y="5511"/>
                  </a:cubicBezTo>
                  <a:cubicBezTo>
                    <a:pt x="2950" y="5420"/>
                    <a:pt x="3008" y="5321"/>
                    <a:pt x="3058" y="5230"/>
                  </a:cubicBezTo>
                  <a:cubicBezTo>
                    <a:pt x="3166" y="5023"/>
                    <a:pt x="3240" y="4807"/>
                    <a:pt x="3306" y="4592"/>
                  </a:cubicBezTo>
                  <a:cubicBezTo>
                    <a:pt x="3340" y="4476"/>
                    <a:pt x="3373" y="4368"/>
                    <a:pt x="3398" y="4252"/>
                  </a:cubicBezTo>
                  <a:cubicBezTo>
                    <a:pt x="3431" y="4120"/>
                    <a:pt x="3447" y="3987"/>
                    <a:pt x="3456" y="3854"/>
                  </a:cubicBezTo>
                  <a:cubicBezTo>
                    <a:pt x="3505" y="3366"/>
                    <a:pt x="3480" y="2885"/>
                    <a:pt x="3505" y="2404"/>
                  </a:cubicBezTo>
                  <a:cubicBezTo>
                    <a:pt x="3522" y="2073"/>
                    <a:pt x="3555" y="1742"/>
                    <a:pt x="3679" y="1443"/>
                  </a:cubicBezTo>
                  <a:lnTo>
                    <a:pt x="3679" y="1443"/>
                  </a:lnTo>
                  <a:cubicBezTo>
                    <a:pt x="3538" y="1601"/>
                    <a:pt x="3398" y="1766"/>
                    <a:pt x="3306" y="1965"/>
                  </a:cubicBezTo>
                  <a:cubicBezTo>
                    <a:pt x="3301" y="1976"/>
                    <a:pt x="3291" y="1981"/>
                    <a:pt x="3280" y="1981"/>
                  </a:cubicBezTo>
                  <a:cubicBezTo>
                    <a:pt x="3259" y="1981"/>
                    <a:pt x="3235" y="1963"/>
                    <a:pt x="3240" y="1940"/>
                  </a:cubicBezTo>
                  <a:cubicBezTo>
                    <a:pt x="3290" y="1816"/>
                    <a:pt x="3340" y="1700"/>
                    <a:pt x="3414" y="1592"/>
                  </a:cubicBezTo>
                  <a:cubicBezTo>
                    <a:pt x="3472" y="1518"/>
                    <a:pt x="3530" y="1443"/>
                    <a:pt x="3588" y="1369"/>
                  </a:cubicBezTo>
                  <a:lnTo>
                    <a:pt x="3596" y="1369"/>
                  </a:lnTo>
                  <a:cubicBezTo>
                    <a:pt x="3630" y="1327"/>
                    <a:pt x="3663" y="1286"/>
                    <a:pt x="3696" y="1253"/>
                  </a:cubicBezTo>
                  <a:cubicBezTo>
                    <a:pt x="3779" y="1153"/>
                    <a:pt x="3870" y="1054"/>
                    <a:pt x="3953" y="946"/>
                  </a:cubicBezTo>
                  <a:cubicBezTo>
                    <a:pt x="3957" y="951"/>
                    <a:pt x="3968" y="956"/>
                    <a:pt x="3979" y="956"/>
                  </a:cubicBezTo>
                  <a:cubicBezTo>
                    <a:pt x="3987" y="956"/>
                    <a:pt x="3995" y="953"/>
                    <a:pt x="4002" y="946"/>
                  </a:cubicBezTo>
                  <a:cubicBezTo>
                    <a:pt x="4085" y="822"/>
                    <a:pt x="4151" y="689"/>
                    <a:pt x="4209" y="557"/>
                  </a:cubicBezTo>
                  <a:cubicBezTo>
                    <a:pt x="4259" y="424"/>
                    <a:pt x="4309" y="267"/>
                    <a:pt x="4301" y="126"/>
                  </a:cubicBezTo>
                  <a:cubicBezTo>
                    <a:pt x="4301" y="118"/>
                    <a:pt x="4294" y="113"/>
                    <a:pt x="4288" y="113"/>
                  </a:cubicBezTo>
                  <a:cubicBezTo>
                    <a:pt x="4282" y="113"/>
                    <a:pt x="4276" y="118"/>
                    <a:pt x="4276" y="126"/>
                  </a:cubicBezTo>
                  <a:cubicBezTo>
                    <a:pt x="4251" y="192"/>
                    <a:pt x="4234" y="258"/>
                    <a:pt x="4218" y="325"/>
                  </a:cubicBezTo>
                  <a:cubicBezTo>
                    <a:pt x="4193" y="399"/>
                    <a:pt x="4176" y="466"/>
                    <a:pt x="4143" y="532"/>
                  </a:cubicBezTo>
                  <a:cubicBezTo>
                    <a:pt x="4110" y="623"/>
                    <a:pt x="4060" y="722"/>
                    <a:pt x="4011" y="814"/>
                  </a:cubicBezTo>
                  <a:cubicBezTo>
                    <a:pt x="3994" y="830"/>
                    <a:pt x="3977" y="847"/>
                    <a:pt x="3961" y="872"/>
                  </a:cubicBezTo>
                  <a:cubicBezTo>
                    <a:pt x="4019" y="772"/>
                    <a:pt x="4069" y="664"/>
                    <a:pt x="4118" y="565"/>
                  </a:cubicBezTo>
                  <a:cubicBezTo>
                    <a:pt x="4185" y="408"/>
                    <a:pt x="4276" y="217"/>
                    <a:pt x="4243" y="43"/>
                  </a:cubicBezTo>
                  <a:cubicBezTo>
                    <a:pt x="4243" y="17"/>
                    <a:pt x="4219" y="1"/>
                    <a:pt x="4196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4250975" y="1228500"/>
              <a:ext cx="53050" cy="192000"/>
            </a:xfrm>
            <a:custGeom>
              <a:rect b="b" l="l" r="r" t="t"/>
              <a:pathLst>
                <a:path extrusionOk="0" h="7680" w="2122">
                  <a:moveTo>
                    <a:pt x="905" y="1"/>
                  </a:moveTo>
                  <a:cubicBezTo>
                    <a:pt x="860" y="1"/>
                    <a:pt x="817" y="32"/>
                    <a:pt x="813" y="94"/>
                  </a:cubicBezTo>
                  <a:cubicBezTo>
                    <a:pt x="763" y="616"/>
                    <a:pt x="788" y="1146"/>
                    <a:pt x="738" y="1668"/>
                  </a:cubicBezTo>
                  <a:cubicBezTo>
                    <a:pt x="713" y="1925"/>
                    <a:pt x="680" y="2174"/>
                    <a:pt x="614" y="2414"/>
                  </a:cubicBezTo>
                  <a:cubicBezTo>
                    <a:pt x="539" y="2671"/>
                    <a:pt x="432" y="2895"/>
                    <a:pt x="307" y="3118"/>
                  </a:cubicBezTo>
                  <a:cubicBezTo>
                    <a:pt x="233" y="3234"/>
                    <a:pt x="175" y="3350"/>
                    <a:pt x="125" y="3475"/>
                  </a:cubicBezTo>
                  <a:cubicBezTo>
                    <a:pt x="75" y="3607"/>
                    <a:pt x="51" y="3740"/>
                    <a:pt x="34" y="3872"/>
                  </a:cubicBezTo>
                  <a:cubicBezTo>
                    <a:pt x="1" y="4146"/>
                    <a:pt x="17" y="4427"/>
                    <a:pt x="51" y="4701"/>
                  </a:cubicBezTo>
                  <a:cubicBezTo>
                    <a:pt x="75" y="4991"/>
                    <a:pt x="117" y="5281"/>
                    <a:pt x="167" y="5571"/>
                  </a:cubicBezTo>
                  <a:cubicBezTo>
                    <a:pt x="183" y="5703"/>
                    <a:pt x="208" y="5844"/>
                    <a:pt x="249" y="5969"/>
                  </a:cubicBezTo>
                  <a:cubicBezTo>
                    <a:pt x="266" y="6002"/>
                    <a:pt x="283" y="6043"/>
                    <a:pt x="299" y="6076"/>
                  </a:cubicBezTo>
                  <a:lnTo>
                    <a:pt x="299" y="6192"/>
                  </a:lnTo>
                  <a:cubicBezTo>
                    <a:pt x="299" y="6230"/>
                    <a:pt x="324" y="6247"/>
                    <a:pt x="350" y="6247"/>
                  </a:cubicBezTo>
                  <a:cubicBezTo>
                    <a:pt x="364" y="6247"/>
                    <a:pt x="379" y="6242"/>
                    <a:pt x="390" y="6234"/>
                  </a:cubicBezTo>
                  <a:cubicBezTo>
                    <a:pt x="407" y="6259"/>
                    <a:pt x="423" y="6283"/>
                    <a:pt x="440" y="6308"/>
                  </a:cubicBezTo>
                  <a:cubicBezTo>
                    <a:pt x="771" y="6789"/>
                    <a:pt x="1119" y="7286"/>
                    <a:pt x="1583" y="7659"/>
                  </a:cubicBezTo>
                  <a:cubicBezTo>
                    <a:pt x="1602" y="7673"/>
                    <a:pt x="1622" y="7679"/>
                    <a:pt x="1643" y="7679"/>
                  </a:cubicBezTo>
                  <a:cubicBezTo>
                    <a:pt x="1705" y="7679"/>
                    <a:pt x="1762" y="7620"/>
                    <a:pt x="1724" y="7551"/>
                  </a:cubicBezTo>
                  <a:cubicBezTo>
                    <a:pt x="1351" y="6905"/>
                    <a:pt x="995" y="6242"/>
                    <a:pt x="631" y="5596"/>
                  </a:cubicBezTo>
                  <a:cubicBezTo>
                    <a:pt x="612" y="5567"/>
                    <a:pt x="580" y="5553"/>
                    <a:pt x="546" y="5553"/>
                  </a:cubicBezTo>
                  <a:cubicBezTo>
                    <a:pt x="521" y="5553"/>
                    <a:pt x="495" y="5561"/>
                    <a:pt x="473" y="5579"/>
                  </a:cubicBezTo>
                  <a:cubicBezTo>
                    <a:pt x="495" y="5541"/>
                    <a:pt x="517" y="5521"/>
                    <a:pt x="548" y="5521"/>
                  </a:cubicBezTo>
                  <a:cubicBezTo>
                    <a:pt x="564" y="5521"/>
                    <a:pt x="583" y="5526"/>
                    <a:pt x="606" y="5538"/>
                  </a:cubicBezTo>
                  <a:cubicBezTo>
                    <a:pt x="689" y="5571"/>
                    <a:pt x="755" y="5621"/>
                    <a:pt x="821" y="5679"/>
                  </a:cubicBezTo>
                  <a:cubicBezTo>
                    <a:pt x="954" y="5786"/>
                    <a:pt x="1061" y="5911"/>
                    <a:pt x="1177" y="6035"/>
                  </a:cubicBezTo>
                  <a:cubicBezTo>
                    <a:pt x="1285" y="6167"/>
                    <a:pt x="1401" y="6300"/>
                    <a:pt x="1534" y="6408"/>
                  </a:cubicBezTo>
                  <a:cubicBezTo>
                    <a:pt x="1640" y="6486"/>
                    <a:pt x="1765" y="6545"/>
                    <a:pt x="1890" y="6545"/>
                  </a:cubicBezTo>
                  <a:cubicBezTo>
                    <a:pt x="1951" y="6545"/>
                    <a:pt x="2013" y="6531"/>
                    <a:pt x="2072" y="6499"/>
                  </a:cubicBezTo>
                  <a:cubicBezTo>
                    <a:pt x="2097" y="6482"/>
                    <a:pt x="2122" y="6457"/>
                    <a:pt x="2114" y="6424"/>
                  </a:cubicBezTo>
                  <a:cubicBezTo>
                    <a:pt x="2089" y="6225"/>
                    <a:pt x="2006" y="6043"/>
                    <a:pt x="1898" y="5877"/>
                  </a:cubicBezTo>
                  <a:cubicBezTo>
                    <a:pt x="1790" y="5695"/>
                    <a:pt x="1674" y="5521"/>
                    <a:pt x="1567" y="5331"/>
                  </a:cubicBezTo>
                  <a:cubicBezTo>
                    <a:pt x="1467" y="5148"/>
                    <a:pt x="1368" y="4949"/>
                    <a:pt x="1285" y="4759"/>
                  </a:cubicBezTo>
                  <a:cubicBezTo>
                    <a:pt x="1244" y="4659"/>
                    <a:pt x="1202" y="4560"/>
                    <a:pt x="1169" y="4452"/>
                  </a:cubicBezTo>
                  <a:cubicBezTo>
                    <a:pt x="1153" y="4403"/>
                    <a:pt x="1136" y="4353"/>
                    <a:pt x="1119" y="4303"/>
                  </a:cubicBezTo>
                  <a:cubicBezTo>
                    <a:pt x="1111" y="4278"/>
                    <a:pt x="1078" y="4220"/>
                    <a:pt x="1103" y="4195"/>
                  </a:cubicBezTo>
                  <a:cubicBezTo>
                    <a:pt x="1119" y="4162"/>
                    <a:pt x="1169" y="4137"/>
                    <a:pt x="1194" y="4104"/>
                  </a:cubicBezTo>
                  <a:cubicBezTo>
                    <a:pt x="1219" y="4063"/>
                    <a:pt x="1227" y="4013"/>
                    <a:pt x="1235" y="3972"/>
                  </a:cubicBezTo>
                  <a:cubicBezTo>
                    <a:pt x="1235" y="3872"/>
                    <a:pt x="1194" y="3773"/>
                    <a:pt x="1161" y="3682"/>
                  </a:cubicBezTo>
                  <a:cubicBezTo>
                    <a:pt x="1103" y="3475"/>
                    <a:pt x="1078" y="3259"/>
                    <a:pt x="1070" y="3044"/>
                  </a:cubicBezTo>
                  <a:cubicBezTo>
                    <a:pt x="1053" y="2596"/>
                    <a:pt x="1086" y="2141"/>
                    <a:pt x="1086" y="1693"/>
                  </a:cubicBezTo>
                  <a:cubicBezTo>
                    <a:pt x="1078" y="1163"/>
                    <a:pt x="1053" y="624"/>
                    <a:pt x="1003" y="94"/>
                  </a:cubicBezTo>
                  <a:cubicBezTo>
                    <a:pt x="995" y="32"/>
                    <a:pt x="950" y="1"/>
                    <a:pt x="905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4183050" y="1214400"/>
              <a:ext cx="99025" cy="136375"/>
            </a:xfrm>
            <a:custGeom>
              <a:rect b="b" l="l" r="r" t="t"/>
              <a:pathLst>
                <a:path extrusionOk="0" h="5455" w="3961">
                  <a:moveTo>
                    <a:pt x="159" y="0"/>
                  </a:moveTo>
                  <a:cubicBezTo>
                    <a:pt x="149" y="0"/>
                    <a:pt x="140" y="4"/>
                    <a:pt x="133" y="12"/>
                  </a:cubicBezTo>
                  <a:cubicBezTo>
                    <a:pt x="83" y="20"/>
                    <a:pt x="42" y="53"/>
                    <a:pt x="25" y="103"/>
                  </a:cubicBezTo>
                  <a:cubicBezTo>
                    <a:pt x="0" y="178"/>
                    <a:pt x="42" y="269"/>
                    <a:pt x="66" y="335"/>
                  </a:cubicBezTo>
                  <a:cubicBezTo>
                    <a:pt x="91" y="410"/>
                    <a:pt x="124" y="476"/>
                    <a:pt x="158" y="550"/>
                  </a:cubicBezTo>
                  <a:cubicBezTo>
                    <a:pt x="298" y="816"/>
                    <a:pt x="497" y="1048"/>
                    <a:pt x="671" y="1296"/>
                  </a:cubicBezTo>
                  <a:cubicBezTo>
                    <a:pt x="762" y="1429"/>
                    <a:pt x="854" y="1570"/>
                    <a:pt x="928" y="1719"/>
                  </a:cubicBezTo>
                  <a:cubicBezTo>
                    <a:pt x="1011" y="1884"/>
                    <a:pt x="1086" y="2050"/>
                    <a:pt x="1177" y="2216"/>
                  </a:cubicBezTo>
                  <a:cubicBezTo>
                    <a:pt x="1367" y="2547"/>
                    <a:pt x="1574" y="2862"/>
                    <a:pt x="1773" y="3185"/>
                  </a:cubicBezTo>
                  <a:cubicBezTo>
                    <a:pt x="2005" y="3558"/>
                    <a:pt x="2246" y="3931"/>
                    <a:pt x="2478" y="4304"/>
                  </a:cubicBezTo>
                  <a:cubicBezTo>
                    <a:pt x="2494" y="4332"/>
                    <a:pt x="2523" y="4349"/>
                    <a:pt x="2552" y="4349"/>
                  </a:cubicBezTo>
                  <a:cubicBezTo>
                    <a:pt x="2566" y="4349"/>
                    <a:pt x="2580" y="4345"/>
                    <a:pt x="2594" y="4337"/>
                  </a:cubicBezTo>
                  <a:cubicBezTo>
                    <a:pt x="2627" y="4320"/>
                    <a:pt x="2652" y="4304"/>
                    <a:pt x="2676" y="4287"/>
                  </a:cubicBezTo>
                  <a:cubicBezTo>
                    <a:pt x="2707" y="4363"/>
                    <a:pt x="2786" y="4404"/>
                    <a:pt x="2869" y="4404"/>
                  </a:cubicBezTo>
                  <a:cubicBezTo>
                    <a:pt x="2877" y="4404"/>
                    <a:pt x="2884" y="4404"/>
                    <a:pt x="2892" y="4403"/>
                  </a:cubicBezTo>
                  <a:cubicBezTo>
                    <a:pt x="2892" y="4424"/>
                    <a:pt x="2911" y="4441"/>
                    <a:pt x="2930" y="4441"/>
                  </a:cubicBezTo>
                  <a:cubicBezTo>
                    <a:pt x="2941" y="4441"/>
                    <a:pt x="2952" y="4435"/>
                    <a:pt x="2958" y="4420"/>
                  </a:cubicBezTo>
                  <a:cubicBezTo>
                    <a:pt x="2958" y="4411"/>
                    <a:pt x="2975" y="4395"/>
                    <a:pt x="2991" y="4370"/>
                  </a:cubicBezTo>
                  <a:cubicBezTo>
                    <a:pt x="3000" y="4362"/>
                    <a:pt x="3016" y="4353"/>
                    <a:pt x="3024" y="4337"/>
                  </a:cubicBezTo>
                  <a:cubicBezTo>
                    <a:pt x="3024" y="4345"/>
                    <a:pt x="3033" y="4345"/>
                    <a:pt x="3033" y="4345"/>
                  </a:cubicBezTo>
                  <a:cubicBezTo>
                    <a:pt x="3033" y="4362"/>
                    <a:pt x="3033" y="4378"/>
                    <a:pt x="3033" y="4403"/>
                  </a:cubicBezTo>
                  <a:cubicBezTo>
                    <a:pt x="3033" y="4461"/>
                    <a:pt x="3074" y="4494"/>
                    <a:pt x="3124" y="4494"/>
                  </a:cubicBezTo>
                  <a:cubicBezTo>
                    <a:pt x="3157" y="4635"/>
                    <a:pt x="3215" y="4768"/>
                    <a:pt x="3281" y="4892"/>
                  </a:cubicBezTo>
                  <a:cubicBezTo>
                    <a:pt x="3348" y="5016"/>
                    <a:pt x="3430" y="5124"/>
                    <a:pt x="3522" y="5232"/>
                  </a:cubicBezTo>
                  <a:cubicBezTo>
                    <a:pt x="3595" y="5327"/>
                    <a:pt x="3694" y="5454"/>
                    <a:pt x="3818" y="5454"/>
                  </a:cubicBezTo>
                  <a:cubicBezTo>
                    <a:pt x="3835" y="5454"/>
                    <a:pt x="3852" y="5452"/>
                    <a:pt x="3870" y="5447"/>
                  </a:cubicBezTo>
                  <a:cubicBezTo>
                    <a:pt x="3936" y="5431"/>
                    <a:pt x="3961" y="5348"/>
                    <a:pt x="3911" y="5306"/>
                  </a:cubicBezTo>
                  <a:cubicBezTo>
                    <a:pt x="3538" y="4983"/>
                    <a:pt x="3339" y="4503"/>
                    <a:pt x="3364" y="4014"/>
                  </a:cubicBezTo>
                  <a:cubicBezTo>
                    <a:pt x="3372" y="3960"/>
                    <a:pt x="3315" y="3913"/>
                    <a:pt x="3261" y="3913"/>
                  </a:cubicBezTo>
                  <a:cubicBezTo>
                    <a:pt x="3257" y="3913"/>
                    <a:pt x="3252" y="3914"/>
                    <a:pt x="3248" y="3914"/>
                  </a:cubicBezTo>
                  <a:cubicBezTo>
                    <a:pt x="3232" y="3889"/>
                    <a:pt x="3205" y="3875"/>
                    <a:pt x="3176" y="3875"/>
                  </a:cubicBezTo>
                  <a:cubicBezTo>
                    <a:pt x="3147" y="3875"/>
                    <a:pt x="3116" y="3889"/>
                    <a:pt x="3091" y="3923"/>
                  </a:cubicBezTo>
                  <a:cubicBezTo>
                    <a:pt x="3082" y="3923"/>
                    <a:pt x="3082" y="3931"/>
                    <a:pt x="3074" y="3939"/>
                  </a:cubicBezTo>
                  <a:cubicBezTo>
                    <a:pt x="3041" y="3939"/>
                    <a:pt x="3008" y="3947"/>
                    <a:pt x="2991" y="3981"/>
                  </a:cubicBezTo>
                  <a:cubicBezTo>
                    <a:pt x="2983" y="3997"/>
                    <a:pt x="2975" y="4005"/>
                    <a:pt x="2966" y="4022"/>
                  </a:cubicBezTo>
                  <a:cubicBezTo>
                    <a:pt x="2958" y="4005"/>
                    <a:pt x="2933" y="4005"/>
                    <a:pt x="2917" y="3997"/>
                  </a:cubicBezTo>
                  <a:cubicBezTo>
                    <a:pt x="3016" y="3831"/>
                    <a:pt x="3082" y="3649"/>
                    <a:pt x="3149" y="3483"/>
                  </a:cubicBezTo>
                  <a:cubicBezTo>
                    <a:pt x="3232" y="3285"/>
                    <a:pt x="3314" y="3086"/>
                    <a:pt x="3397" y="2887"/>
                  </a:cubicBezTo>
                  <a:cubicBezTo>
                    <a:pt x="3472" y="2705"/>
                    <a:pt x="3538" y="2506"/>
                    <a:pt x="3538" y="2299"/>
                  </a:cubicBezTo>
                  <a:cubicBezTo>
                    <a:pt x="3538" y="2243"/>
                    <a:pt x="3491" y="2211"/>
                    <a:pt x="3445" y="2211"/>
                  </a:cubicBezTo>
                  <a:cubicBezTo>
                    <a:pt x="3410" y="2211"/>
                    <a:pt x="3375" y="2230"/>
                    <a:pt x="3364" y="2274"/>
                  </a:cubicBezTo>
                  <a:cubicBezTo>
                    <a:pt x="3298" y="2597"/>
                    <a:pt x="3149" y="2895"/>
                    <a:pt x="2933" y="3144"/>
                  </a:cubicBezTo>
                  <a:cubicBezTo>
                    <a:pt x="2849" y="3235"/>
                    <a:pt x="2723" y="3362"/>
                    <a:pt x="2587" y="3362"/>
                  </a:cubicBezTo>
                  <a:cubicBezTo>
                    <a:pt x="2576" y="3362"/>
                    <a:pt x="2564" y="3361"/>
                    <a:pt x="2552" y="3359"/>
                  </a:cubicBezTo>
                  <a:cubicBezTo>
                    <a:pt x="2478" y="3343"/>
                    <a:pt x="2428" y="3285"/>
                    <a:pt x="2386" y="3235"/>
                  </a:cubicBezTo>
                  <a:cubicBezTo>
                    <a:pt x="2337" y="3160"/>
                    <a:pt x="2287" y="3086"/>
                    <a:pt x="2237" y="3020"/>
                  </a:cubicBezTo>
                  <a:cubicBezTo>
                    <a:pt x="1790" y="2373"/>
                    <a:pt x="1334" y="1744"/>
                    <a:pt x="895" y="1097"/>
                  </a:cubicBezTo>
                  <a:cubicBezTo>
                    <a:pt x="671" y="774"/>
                    <a:pt x="464" y="443"/>
                    <a:pt x="249" y="111"/>
                  </a:cubicBezTo>
                  <a:cubicBezTo>
                    <a:pt x="249" y="86"/>
                    <a:pt x="232" y="62"/>
                    <a:pt x="216" y="45"/>
                  </a:cubicBezTo>
                  <a:cubicBezTo>
                    <a:pt x="216" y="37"/>
                    <a:pt x="207" y="37"/>
                    <a:pt x="207" y="37"/>
                  </a:cubicBezTo>
                  <a:cubicBezTo>
                    <a:pt x="207" y="28"/>
                    <a:pt x="199" y="28"/>
                    <a:pt x="199" y="20"/>
                  </a:cubicBezTo>
                  <a:cubicBezTo>
                    <a:pt x="185" y="6"/>
                    <a:pt x="172" y="0"/>
                    <a:pt x="159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4317675" y="1218300"/>
              <a:ext cx="9975" cy="4950"/>
            </a:xfrm>
            <a:custGeom>
              <a:rect b="b" l="l" r="r" t="t"/>
              <a:pathLst>
                <a:path extrusionOk="0" h="198" w="399">
                  <a:moveTo>
                    <a:pt x="97" y="0"/>
                  </a:moveTo>
                  <a:cubicBezTo>
                    <a:pt x="71" y="0"/>
                    <a:pt x="45" y="2"/>
                    <a:pt x="17" y="5"/>
                  </a:cubicBezTo>
                  <a:cubicBezTo>
                    <a:pt x="9" y="5"/>
                    <a:pt x="1" y="22"/>
                    <a:pt x="1" y="38"/>
                  </a:cubicBezTo>
                  <a:cubicBezTo>
                    <a:pt x="1" y="46"/>
                    <a:pt x="9" y="55"/>
                    <a:pt x="26" y="63"/>
                  </a:cubicBezTo>
                  <a:cubicBezTo>
                    <a:pt x="59" y="63"/>
                    <a:pt x="84" y="71"/>
                    <a:pt x="108" y="80"/>
                  </a:cubicBezTo>
                  <a:cubicBezTo>
                    <a:pt x="125" y="88"/>
                    <a:pt x="142" y="88"/>
                    <a:pt x="150" y="96"/>
                  </a:cubicBezTo>
                  <a:cubicBezTo>
                    <a:pt x="166" y="104"/>
                    <a:pt x="175" y="104"/>
                    <a:pt x="191" y="113"/>
                  </a:cubicBezTo>
                  <a:cubicBezTo>
                    <a:pt x="216" y="129"/>
                    <a:pt x="241" y="146"/>
                    <a:pt x="274" y="162"/>
                  </a:cubicBezTo>
                  <a:cubicBezTo>
                    <a:pt x="296" y="177"/>
                    <a:pt x="323" y="197"/>
                    <a:pt x="352" y="197"/>
                  </a:cubicBezTo>
                  <a:cubicBezTo>
                    <a:pt x="356" y="197"/>
                    <a:pt x="361" y="197"/>
                    <a:pt x="365" y="196"/>
                  </a:cubicBezTo>
                  <a:cubicBezTo>
                    <a:pt x="374" y="196"/>
                    <a:pt x="382" y="187"/>
                    <a:pt x="390" y="179"/>
                  </a:cubicBezTo>
                  <a:cubicBezTo>
                    <a:pt x="398" y="138"/>
                    <a:pt x="357" y="104"/>
                    <a:pt x="332" y="80"/>
                  </a:cubicBezTo>
                  <a:cubicBezTo>
                    <a:pt x="299" y="55"/>
                    <a:pt x="266" y="38"/>
                    <a:pt x="233" y="22"/>
                  </a:cubicBezTo>
                  <a:cubicBezTo>
                    <a:pt x="185" y="6"/>
                    <a:pt x="142" y="0"/>
                    <a:pt x="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4418075" y="1222300"/>
              <a:ext cx="8800" cy="11450"/>
            </a:xfrm>
            <a:custGeom>
              <a:rect b="b" l="l" r="r" t="t"/>
              <a:pathLst>
                <a:path extrusionOk="0" h="458" w="352">
                  <a:moveTo>
                    <a:pt x="263" y="1"/>
                  </a:moveTo>
                  <a:cubicBezTo>
                    <a:pt x="235" y="1"/>
                    <a:pt x="207" y="22"/>
                    <a:pt x="185" y="44"/>
                  </a:cubicBezTo>
                  <a:cubicBezTo>
                    <a:pt x="177" y="52"/>
                    <a:pt x="161" y="69"/>
                    <a:pt x="152" y="77"/>
                  </a:cubicBezTo>
                  <a:cubicBezTo>
                    <a:pt x="127" y="110"/>
                    <a:pt x="103" y="143"/>
                    <a:pt x="78" y="176"/>
                  </a:cubicBezTo>
                  <a:cubicBezTo>
                    <a:pt x="45" y="251"/>
                    <a:pt x="28" y="326"/>
                    <a:pt x="11" y="400"/>
                  </a:cubicBezTo>
                  <a:cubicBezTo>
                    <a:pt x="1" y="433"/>
                    <a:pt x="29" y="458"/>
                    <a:pt x="56" y="458"/>
                  </a:cubicBezTo>
                  <a:cubicBezTo>
                    <a:pt x="71" y="458"/>
                    <a:pt x="86" y="451"/>
                    <a:pt x="94" y="433"/>
                  </a:cubicBezTo>
                  <a:cubicBezTo>
                    <a:pt x="127" y="375"/>
                    <a:pt x="161" y="317"/>
                    <a:pt x="202" y="259"/>
                  </a:cubicBezTo>
                  <a:lnTo>
                    <a:pt x="235" y="218"/>
                  </a:lnTo>
                  <a:cubicBezTo>
                    <a:pt x="235" y="218"/>
                    <a:pt x="235" y="210"/>
                    <a:pt x="243" y="210"/>
                  </a:cubicBezTo>
                  <a:cubicBezTo>
                    <a:pt x="243" y="201"/>
                    <a:pt x="252" y="193"/>
                    <a:pt x="260" y="185"/>
                  </a:cubicBezTo>
                  <a:cubicBezTo>
                    <a:pt x="268" y="176"/>
                    <a:pt x="285" y="160"/>
                    <a:pt x="293" y="152"/>
                  </a:cubicBezTo>
                  <a:cubicBezTo>
                    <a:pt x="318" y="135"/>
                    <a:pt x="335" y="118"/>
                    <a:pt x="343" y="94"/>
                  </a:cubicBezTo>
                  <a:cubicBezTo>
                    <a:pt x="351" y="69"/>
                    <a:pt x="343" y="44"/>
                    <a:pt x="335" y="27"/>
                  </a:cubicBezTo>
                  <a:cubicBezTo>
                    <a:pt x="318" y="11"/>
                    <a:pt x="301" y="2"/>
                    <a:pt x="277" y="2"/>
                  </a:cubicBezTo>
                  <a:cubicBezTo>
                    <a:pt x="272" y="1"/>
                    <a:pt x="268" y="1"/>
                    <a:pt x="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4415875" y="1222475"/>
              <a:ext cx="4375" cy="3825"/>
            </a:xfrm>
            <a:custGeom>
              <a:rect b="b" l="l" r="r" t="t"/>
              <a:pathLst>
                <a:path extrusionOk="0" h="153" w="175">
                  <a:moveTo>
                    <a:pt x="145" y="0"/>
                  </a:moveTo>
                  <a:cubicBezTo>
                    <a:pt x="142" y="0"/>
                    <a:pt x="137" y="1"/>
                    <a:pt x="133" y="4"/>
                  </a:cubicBezTo>
                  <a:lnTo>
                    <a:pt x="116" y="4"/>
                  </a:lnTo>
                  <a:cubicBezTo>
                    <a:pt x="108" y="12"/>
                    <a:pt x="99" y="20"/>
                    <a:pt x="91" y="20"/>
                  </a:cubicBezTo>
                  <a:cubicBezTo>
                    <a:pt x="83" y="29"/>
                    <a:pt x="75" y="37"/>
                    <a:pt x="66" y="45"/>
                  </a:cubicBezTo>
                  <a:cubicBezTo>
                    <a:pt x="50" y="62"/>
                    <a:pt x="33" y="78"/>
                    <a:pt x="17" y="87"/>
                  </a:cubicBezTo>
                  <a:cubicBezTo>
                    <a:pt x="8" y="95"/>
                    <a:pt x="0" y="103"/>
                    <a:pt x="0" y="111"/>
                  </a:cubicBezTo>
                  <a:cubicBezTo>
                    <a:pt x="0" y="128"/>
                    <a:pt x="8" y="136"/>
                    <a:pt x="17" y="145"/>
                  </a:cubicBezTo>
                  <a:cubicBezTo>
                    <a:pt x="25" y="145"/>
                    <a:pt x="33" y="153"/>
                    <a:pt x="41" y="153"/>
                  </a:cubicBezTo>
                  <a:cubicBezTo>
                    <a:pt x="50" y="153"/>
                    <a:pt x="58" y="153"/>
                    <a:pt x="66" y="145"/>
                  </a:cubicBezTo>
                  <a:cubicBezTo>
                    <a:pt x="83" y="128"/>
                    <a:pt x="99" y="111"/>
                    <a:pt x="116" y="95"/>
                  </a:cubicBezTo>
                  <a:lnTo>
                    <a:pt x="141" y="78"/>
                  </a:lnTo>
                  <a:cubicBezTo>
                    <a:pt x="141" y="78"/>
                    <a:pt x="149" y="70"/>
                    <a:pt x="157" y="70"/>
                  </a:cubicBezTo>
                  <a:cubicBezTo>
                    <a:pt x="166" y="62"/>
                    <a:pt x="166" y="53"/>
                    <a:pt x="166" y="45"/>
                  </a:cubicBezTo>
                  <a:cubicBezTo>
                    <a:pt x="174" y="37"/>
                    <a:pt x="174" y="20"/>
                    <a:pt x="166" y="12"/>
                  </a:cubicBezTo>
                  <a:cubicBezTo>
                    <a:pt x="160" y="6"/>
                    <a:pt x="154" y="0"/>
                    <a:pt x="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4340125" y="1221950"/>
              <a:ext cx="8225" cy="17150"/>
            </a:xfrm>
            <a:custGeom>
              <a:rect b="b" l="l" r="r" t="t"/>
              <a:pathLst>
                <a:path extrusionOk="0" h="686" w="329">
                  <a:moveTo>
                    <a:pt x="42" y="1"/>
                  </a:moveTo>
                  <a:cubicBezTo>
                    <a:pt x="21" y="1"/>
                    <a:pt x="0" y="19"/>
                    <a:pt x="6" y="41"/>
                  </a:cubicBezTo>
                  <a:cubicBezTo>
                    <a:pt x="47" y="141"/>
                    <a:pt x="72" y="248"/>
                    <a:pt x="105" y="348"/>
                  </a:cubicBezTo>
                  <a:cubicBezTo>
                    <a:pt x="122" y="398"/>
                    <a:pt x="138" y="447"/>
                    <a:pt x="155" y="497"/>
                  </a:cubicBezTo>
                  <a:cubicBezTo>
                    <a:pt x="163" y="522"/>
                    <a:pt x="172" y="555"/>
                    <a:pt x="180" y="580"/>
                  </a:cubicBezTo>
                  <a:cubicBezTo>
                    <a:pt x="180" y="605"/>
                    <a:pt x="180" y="630"/>
                    <a:pt x="196" y="663"/>
                  </a:cubicBezTo>
                  <a:cubicBezTo>
                    <a:pt x="206" y="677"/>
                    <a:pt x="227" y="686"/>
                    <a:pt x="248" y="686"/>
                  </a:cubicBezTo>
                  <a:cubicBezTo>
                    <a:pt x="262" y="686"/>
                    <a:pt x="277" y="681"/>
                    <a:pt x="288" y="671"/>
                  </a:cubicBezTo>
                  <a:cubicBezTo>
                    <a:pt x="329" y="621"/>
                    <a:pt x="312" y="547"/>
                    <a:pt x="288" y="489"/>
                  </a:cubicBezTo>
                  <a:lnTo>
                    <a:pt x="288" y="497"/>
                  </a:lnTo>
                  <a:cubicBezTo>
                    <a:pt x="271" y="439"/>
                    <a:pt x="246" y="381"/>
                    <a:pt x="230" y="331"/>
                  </a:cubicBezTo>
                  <a:cubicBezTo>
                    <a:pt x="180" y="224"/>
                    <a:pt x="122" y="124"/>
                    <a:pt x="72" y="16"/>
                  </a:cubicBezTo>
                  <a:cubicBezTo>
                    <a:pt x="64" y="5"/>
                    <a:pt x="53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4345650" y="1224975"/>
              <a:ext cx="4375" cy="8300"/>
            </a:xfrm>
            <a:custGeom>
              <a:rect b="b" l="l" r="r" t="t"/>
              <a:pathLst>
                <a:path extrusionOk="0" h="332" w="175">
                  <a:moveTo>
                    <a:pt x="58" y="1"/>
                  </a:moveTo>
                  <a:cubicBezTo>
                    <a:pt x="53" y="1"/>
                    <a:pt x="48" y="2"/>
                    <a:pt x="42" y="3"/>
                  </a:cubicBezTo>
                  <a:cubicBezTo>
                    <a:pt x="17" y="11"/>
                    <a:pt x="0" y="36"/>
                    <a:pt x="9" y="61"/>
                  </a:cubicBezTo>
                  <a:lnTo>
                    <a:pt x="50" y="194"/>
                  </a:lnTo>
                  <a:cubicBezTo>
                    <a:pt x="50" y="219"/>
                    <a:pt x="67" y="235"/>
                    <a:pt x="75" y="260"/>
                  </a:cubicBezTo>
                  <a:cubicBezTo>
                    <a:pt x="83" y="285"/>
                    <a:pt x="91" y="318"/>
                    <a:pt x="116" y="326"/>
                  </a:cubicBezTo>
                  <a:cubicBezTo>
                    <a:pt x="123" y="330"/>
                    <a:pt x="130" y="332"/>
                    <a:pt x="136" y="332"/>
                  </a:cubicBezTo>
                  <a:cubicBezTo>
                    <a:pt x="145" y="332"/>
                    <a:pt x="153" y="328"/>
                    <a:pt x="158" y="318"/>
                  </a:cubicBezTo>
                  <a:cubicBezTo>
                    <a:pt x="166" y="301"/>
                    <a:pt x="174" y="293"/>
                    <a:pt x="174" y="277"/>
                  </a:cubicBezTo>
                  <a:cubicBezTo>
                    <a:pt x="174" y="260"/>
                    <a:pt x="166" y="252"/>
                    <a:pt x="166" y="235"/>
                  </a:cubicBezTo>
                  <a:cubicBezTo>
                    <a:pt x="158" y="210"/>
                    <a:pt x="158" y="194"/>
                    <a:pt x="149" y="169"/>
                  </a:cubicBezTo>
                  <a:cubicBezTo>
                    <a:pt x="133" y="127"/>
                    <a:pt x="116" y="78"/>
                    <a:pt x="108" y="36"/>
                  </a:cubicBezTo>
                  <a:cubicBezTo>
                    <a:pt x="101" y="16"/>
                    <a:pt x="83" y="1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4402825" y="1223125"/>
              <a:ext cx="2925" cy="9975"/>
            </a:xfrm>
            <a:custGeom>
              <a:rect b="b" l="l" r="r" t="t"/>
              <a:pathLst>
                <a:path extrusionOk="0" h="399" w="117">
                  <a:moveTo>
                    <a:pt x="62" y="0"/>
                  </a:moveTo>
                  <a:cubicBezTo>
                    <a:pt x="42" y="0"/>
                    <a:pt x="23" y="15"/>
                    <a:pt x="17" y="36"/>
                  </a:cubicBezTo>
                  <a:cubicBezTo>
                    <a:pt x="8" y="94"/>
                    <a:pt x="0" y="152"/>
                    <a:pt x="0" y="218"/>
                  </a:cubicBezTo>
                  <a:cubicBezTo>
                    <a:pt x="0" y="243"/>
                    <a:pt x="0" y="276"/>
                    <a:pt x="0" y="301"/>
                  </a:cubicBezTo>
                  <a:cubicBezTo>
                    <a:pt x="0" y="317"/>
                    <a:pt x="8" y="334"/>
                    <a:pt x="8" y="351"/>
                  </a:cubicBezTo>
                  <a:cubicBezTo>
                    <a:pt x="17" y="367"/>
                    <a:pt x="17" y="384"/>
                    <a:pt x="33" y="392"/>
                  </a:cubicBezTo>
                  <a:cubicBezTo>
                    <a:pt x="37" y="396"/>
                    <a:pt x="44" y="398"/>
                    <a:pt x="50" y="398"/>
                  </a:cubicBezTo>
                  <a:cubicBezTo>
                    <a:pt x="56" y="398"/>
                    <a:pt x="62" y="396"/>
                    <a:pt x="66" y="392"/>
                  </a:cubicBezTo>
                  <a:cubicBezTo>
                    <a:pt x="91" y="375"/>
                    <a:pt x="91" y="342"/>
                    <a:pt x="91" y="317"/>
                  </a:cubicBezTo>
                  <a:cubicBezTo>
                    <a:pt x="100" y="284"/>
                    <a:pt x="91" y="251"/>
                    <a:pt x="100" y="226"/>
                  </a:cubicBezTo>
                  <a:cubicBezTo>
                    <a:pt x="100" y="168"/>
                    <a:pt x="100" y="110"/>
                    <a:pt x="108" y="61"/>
                  </a:cubicBezTo>
                  <a:cubicBezTo>
                    <a:pt x="116" y="36"/>
                    <a:pt x="100" y="11"/>
                    <a:pt x="75" y="3"/>
                  </a:cubicBezTo>
                  <a:cubicBezTo>
                    <a:pt x="70" y="1"/>
                    <a:pt x="66" y="0"/>
                    <a:pt x="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4407375" y="1224000"/>
              <a:ext cx="2725" cy="8450"/>
            </a:xfrm>
            <a:custGeom>
              <a:rect b="b" l="l" r="r" t="t"/>
              <a:pathLst>
                <a:path extrusionOk="0" h="338" w="109">
                  <a:moveTo>
                    <a:pt x="67" y="1"/>
                  </a:moveTo>
                  <a:cubicBezTo>
                    <a:pt x="42" y="1"/>
                    <a:pt x="25" y="17"/>
                    <a:pt x="25" y="34"/>
                  </a:cubicBezTo>
                  <a:cubicBezTo>
                    <a:pt x="17" y="84"/>
                    <a:pt x="9" y="133"/>
                    <a:pt x="9" y="183"/>
                  </a:cubicBezTo>
                  <a:cubicBezTo>
                    <a:pt x="0" y="208"/>
                    <a:pt x="0" y="224"/>
                    <a:pt x="0" y="249"/>
                  </a:cubicBezTo>
                  <a:cubicBezTo>
                    <a:pt x="0" y="266"/>
                    <a:pt x="0" y="274"/>
                    <a:pt x="0" y="291"/>
                  </a:cubicBezTo>
                  <a:cubicBezTo>
                    <a:pt x="0" y="299"/>
                    <a:pt x="0" y="316"/>
                    <a:pt x="9" y="324"/>
                  </a:cubicBezTo>
                  <a:cubicBezTo>
                    <a:pt x="14" y="334"/>
                    <a:pt x="24" y="338"/>
                    <a:pt x="34" y="338"/>
                  </a:cubicBezTo>
                  <a:cubicBezTo>
                    <a:pt x="40" y="338"/>
                    <a:pt x="47" y="336"/>
                    <a:pt x="50" y="332"/>
                  </a:cubicBezTo>
                  <a:cubicBezTo>
                    <a:pt x="58" y="316"/>
                    <a:pt x="67" y="307"/>
                    <a:pt x="67" y="299"/>
                  </a:cubicBezTo>
                  <a:cubicBezTo>
                    <a:pt x="75" y="282"/>
                    <a:pt x="75" y="274"/>
                    <a:pt x="75" y="258"/>
                  </a:cubicBezTo>
                  <a:cubicBezTo>
                    <a:pt x="75" y="233"/>
                    <a:pt x="83" y="216"/>
                    <a:pt x="83" y="191"/>
                  </a:cubicBezTo>
                  <a:cubicBezTo>
                    <a:pt x="92" y="142"/>
                    <a:pt x="100" y="92"/>
                    <a:pt x="100" y="34"/>
                  </a:cubicBezTo>
                  <a:cubicBezTo>
                    <a:pt x="108" y="17"/>
                    <a:pt x="83" y="1"/>
                    <a:pt x="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4298625" y="1229575"/>
              <a:ext cx="36075" cy="26575"/>
            </a:xfrm>
            <a:custGeom>
              <a:rect b="b" l="l" r="r" t="t"/>
              <a:pathLst>
                <a:path extrusionOk="0" h="1063" w="1443">
                  <a:moveTo>
                    <a:pt x="1210" y="308"/>
                  </a:moveTo>
                  <a:cubicBezTo>
                    <a:pt x="1218" y="308"/>
                    <a:pt x="1218" y="316"/>
                    <a:pt x="1218" y="325"/>
                  </a:cubicBezTo>
                  <a:cubicBezTo>
                    <a:pt x="1227" y="341"/>
                    <a:pt x="1227" y="333"/>
                    <a:pt x="1210" y="341"/>
                  </a:cubicBezTo>
                  <a:cubicBezTo>
                    <a:pt x="1206" y="345"/>
                    <a:pt x="1196" y="347"/>
                    <a:pt x="1183" y="347"/>
                  </a:cubicBezTo>
                  <a:cubicBezTo>
                    <a:pt x="1171" y="347"/>
                    <a:pt x="1156" y="345"/>
                    <a:pt x="1144" y="341"/>
                  </a:cubicBezTo>
                  <a:lnTo>
                    <a:pt x="1152" y="341"/>
                  </a:lnTo>
                  <a:cubicBezTo>
                    <a:pt x="1169" y="325"/>
                    <a:pt x="1194" y="316"/>
                    <a:pt x="1210" y="308"/>
                  </a:cubicBezTo>
                  <a:close/>
                  <a:moveTo>
                    <a:pt x="857" y="0"/>
                  </a:moveTo>
                  <a:cubicBezTo>
                    <a:pt x="749" y="0"/>
                    <a:pt x="642" y="26"/>
                    <a:pt x="547" y="76"/>
                  </a:cubicBezTo>
                  <a:cubicBezTo>
                    <a:pt x="390" y="159"/>
                    <a:pt x="241" y="300"/>
                    <a:pt x="150" y="457"/>
                  </a:cubicBezTo>
                  <a:cubicBezTo>
                    <a:pt x="67" y="598"/>
                    <a:pt x="0" y="822"/>
                    <a:pt x="92" y="979"/>
                  </a:cubicBezTo>
                  <a:cubicBezTo>
                    <a:pt x="119" y="1033"/>
                    <a:pt x="171" y="1063"/>
                    <a:pt x="226" y="1063"/>
                  </a:cubicBezTo>
                  <a:cubicBezTo>
                    <a:pt x="256" y="1063"/>
                    <a:pt x="287" y="1054"/>
                    <a:pt x="315" y="1037"/>
                  </a:cubicBezTo>
                  <a:cubicBezTo>
                    <a:pt x="398" y="996"/>
                    <a:pt x="448" y="921"/>
                    <a:pt x="514" y="855"/>
                  </a:cubicBezTo>
                  <a:cubicBezTo>
                    <a:pt x="547" y="813"/>
                    <a:pt x="580" y="772"/>
                    <a:pt x="622" y="739"/>
                  </a:cubicBezTo>
                  <a:cubicBezTo>
                    <a:pt x="680" y="722"/>
                    <a:pt x="730" y="697"/>
                    <a:pt x="779" y="673"/>
                  </a:cubicBezTo>
                  <a:cubicBezTo>
                    <a:pt x="821" y="648"/>
                    <a:pt x="862" y="615"/>
                    <a:pt x="904" y="581"/>
                  </a:cubicBezTo>
                  <a:lnTo>
                    <a:pt x="920" y="581"/>
                  </a:lnTo>
                  <a:cubicBezTo>
                    <a:pt x="995" y="557"/>
                    <a:pt x="1069" y="540"/>
                    <a:pt x="1152" y="540"/>
                  </a:cubicBezTo>
                  <a:cubicBezTo>
                    <a:pt x="1243" y="532"/>
                    <a:pt x="1343" y="523"/>
                    <a:pt x="1392" y="432"/>
                  </a:cubicBezTo>
                  <a:cubicBezTo>
                    <a:pt x="1442" y="333"/>
                    <a:pt x="1417" y="242"/>
                    <a:pt x="1351" y="175"/>
                  </a:cubicBezTo>
                  <a:cubicBezTo>
                    <a:pt x="1351" y="134"/>
                    <a:pt x="1326" y="101"/>
                    <a:pt x="1285" y="93"/>
                  </a:cubicBezTo>
                  <a:lnTo>
                    <a:pt x="1243" y="93"/>
                  </a:lnTo>
                  <a:cubicBezTo>
                    <a:pt x="1202" y="76"/>
                    <a:pt x="1169" y="59"/>
                    <a:pt x="1136" y="51"/>
                  </a:cubicBezTo>
                  <a:cubicBezTo>
                    <a:pt x="1119" y="43"/>
                    <a:pt x="1102" y="43"/>
                    <a:pt x="1078" y="43"/>
                  </a:cubicBezTo>
                  <a:cubicBezTo>
                    <a:pt x="1078" y="43"/>
                    <a:pt x="1078" y="35"/>
                    <a:pt x="1069" y="35"/>
                  </a:cubicBezTo>
                  <a:cubicBezTo>
                    <a:pt x="1000" y="12"/>
                    <a:pt x="928" y="0"/>
                    <a:pt x="857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4421450" y="1229825"/>
              <a:ext cx="32150" cy="28275"/>
            </a:xfrm>
            <a:custGeom>
              <a:rect b="b" l="l" r="r" t="t"/>
              <a:pathLst>
                <a:path extrusionOk="0" h="1131" w="1286">
                  <a:moveTo>
                    <a:pt x="1045" y="861"/>
                  </a:moveTo>
                  <a:cubicBezTo>
                    <a:pt x="1036" y="878"/>
                    <a:pt x="1028" y="903"/>
                    <a:pt x="1020" y="919"/>
                  </a:cubicBezTo>
                  <a:cubicBezTo>
                    <a:pt x="1020" y="919"/>
                    <a:pt x="1020" y="928"/>
                    <a:pt x="1012" y="928"/>
                  </a:cubicBezTo>
                  <a:cubicBezTo>
                    <a:pt x="1012" y="928"/>
                    <a:pt x="1003" y="919"/>
                    <a:pt x="1003" y="919"/>
                  </a:cubicBezTo>
                  <a:cubicBezTo>
                    <a:pt x="1020" y="903"/>
                    <a:pt x="1028" y="878"/>
                    <a:pt x="1028" y="861"/>
                  </a:cubicBezTo>
                  <a:close/>
                  <a:moveTo>
                    <a:pt x="496" y="1"/>
                  </a:moveTo>
                  <a:cubicBezTo>
                    <a:pt x="320" y="1"/>
                    <a:pt x="142" y="73"/>
                    <a:pt x="59" y="240"/>
                  </a:cubicBezTo>
                  <a:cubicBezTo>
                    <a:pt x="50" y="248"/>
                    <a:pt x="50" y="257"/>
                    <a:pt x="50" y="265"/>
                  </a:cubicBezTo>
                  <a:cubicBezTo>
                    <a:pt x="1" y="290"/>
                    <a:pt x="1" y="373"/>
                    <a:pt x="67" y="389"/>
                  </a:cubicBezTo>
                  <a:cubicBezTo>
                    <a:pt x="258" y="447"/>
                    <a:pt x="490" y="513"/>
                    <a:pt x="622" y="679"/>
                  </a:cubicBezTo>
                  <a:cubicBezTo>
                    <a:pt x="688" y="762"/>
                    <a:pt x="730" y="861"/>
                    <a:pt x="788" y="953"/>
                  </a:cubicBezTo>
                  <a:cubicBezTo>
                    <a:pt x="843" y="1036"/>
                    <a:pt x="910" y="1130"/>
                    <a:pt x="1008" y="1130"/>
                  </a:cubicBezTo>
                  <a:cubicBezTo>
                    <a:pt x="1027" y="1130"/>
                    <a:pt x="1048" y="1126"/>
                    <a:pt x="1070" y="1118"/>
                  </a:cubicBezTo>
                  <a:cubicBezTo>
                    <a:pt x="1194" y="1077"/>
                    <a:pt x="1227" y="944"/>
                    <a:pt x="1244" y="828"/>
                  </a:cubicBezTo>
                  <a:cubicBezTo>
                    <a:pt x="1268" y="704"/>
                    <a:pt x="1285" y="571"/>
                    <a:pt x="1227" y="455"/>
                  </a:cubicBezTo>
                  <a:cubicBezTo>
                    <a:pt x="1186" y="348"/>
                    <a:pt x="1094" y="273"/>
                    <a:pt x="1003" y="199"/>
                  </a:cubicBezTo>
                  <a:cubicBezTo>
                    <a:pt x="912" y="132"/>
                    <a:pt x="813" y="74"/>
                    <a:pt x="697" y="33"/>
                  </a:cubicBezTo>
                  <a:cubicBezTo>
                    <a:pt x="634" y="12"/>
                    <a:pt x="565" y="1"/>
                    <a:pt x="496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4465275" y="1178825"/>
              <a:ext cx="88775" cy="142150"/>
            </a:xfrm>
            <a:custGeom>
              <a:rect b="b" l="l" r="r" t="t"/>
              <a:pathLst>
                <a:path extrusionOk="0" h="5686" w="3551">
                  <a:moveTo>
                    <a:pt x="1053" y="0"/>
                  </a:moveTo>
                  <a:cubicBezTo>
                    <a:pt x="1046" y="0"/>
                    <a:pt x="1039" y="1"/>
                    <a:pt x="1032" y="1"/>
                  </a:cubicBezTo>
                  <a:lnTo>
                    <a:pt x="1023" y="1"/>
                  </a:lnTo>
                  <a:cubicBezTo>
                    <a:pt x="1057" y="217"/>
                    <a:pt x="1173" y="407"/>
                    <a:pt x="1272" y="598"/>
                  </a:cubicBezTo>
                  <a:cubicBezTo>
                    <a:pt x="1139" y="424"/>
                    <a:pt x="982" y="250"/>
                    <a:pt x="808" y="117"/>
                  </a:cubicBezTo>
                  <a:cubicBezTo>
                    <a:pt x="801" y="111"/>
                    <a:pt x="792" y="108"/>
                    <a:pt x="782" y="108"/>
                  </a:cubicBezTo>
                  <a:cubicBezTo>
                    <a:pt x="757" y="108"/>
                    <a:pt x="732" y="129"/>
                    <a:pt x="750" y="159"/>
                  </a:cubicBezTo>
                  <a:cubicBezTo>
                    <a:pt x="941" y="449"/>
                    <a:pt x="1164" y="714"/>
                    <a:pt x="1347" y="1004"/>
                  </a:cubicBezTo>
                  <a:cubicBezTo>
                    <a:pt x="1388" y="1062"/>
                    <a:pt x="1421" y="1128"/>
                    <a:pt x="1463" y="1186"/>
                  </a:cubicBezTo>
                  <a:cubicBezTo>
                    <a:pt x="1463" y="1211"/>
                    <a:pt x="1454" y="1236"/>
                    <a:pt x="1454" y="1269"/>
                  </a:cubicBezTo>
                  <a:cubicBezTo>
                    <a:pt x="1446" y="1311"/>
                    <a:pt x="1438" y="1352"/>
                    <a:pt x="1405" y="1377"/>
                  </a:cubicBezTo>
                  <a:cubicBezTo>
                    <a:pt x="1380" y="1410"/>
                    <a:pt x="1338" y="1427"/>
                    <a:pt x="1289" y="1427"/>
                  </a:cubicBezTo>
                  <a:cubicBezTo>
                    <a:pt x="1239" y="1344"/>
                    <a:pt x="1189" y="1269"/>
                    <a:pt x="1131" y="1195"/>
                  </a:cubicBezTo>
                  <a:cubicBezTo>
                    <a:pt x="974" y="996"/>
                    <a:pt x="783" y="830"/>
                    <a:pt x="568" y="689"/>
                  </a:cubicBezTo>
                  <a:cubicBezTo>
                    <a:pt x="564" y="687"/>
                    <a:pt x="560" y="686"/>
                    <a:pt x="557" y="686"/>
                  </a:cubicBezTo>
                  <a:cubicBezTo>
                    <a:pt x="533" y="686"/>
                    <a:pt x="506" y="725"/>
                    <a:pt x="535" y="739"/>
                  </a:cubicBezTo>
                  <a:cubicBezTo>
                    <a:pt x="717" y="896"/>
                    <a:pt x="883" y="1070"/>
                    <a:pt x="1023" y="1261"/>
                  </a:cubicBezTo>
                  <a:cubicBezTo>
                    <a:pt x="1040" y="1277"/>
                    <a:pt x="1048" y="1302"/>
                    <a:pt x="1065" y="1319"/>
                  </a:cubicBezTo>
                  <a:cubicBezTo>
                    <a:pt x="891" y="1178"/>
                    <a:pt x="717" y="1045"/>
                    <a:pt x="551" y="913"/>
                  </a:cubicBezTo>
                  <a:lnTo>
                    <a:pt x="551" y="929"/>
                  </a:lnTo>
                  <a:cubicBezTo>
                    <a:pt x="410" y="739"/>
                    <a:pt x="253" y="565"/>
                    <a:pt x="71" y="407"/>
                  </a:cubicBezTo>
                  <a:cubicBezTo>
                    <a:pt x="62" y="401"/>
                    <a:pt x="54" y="399"/>
                    <a:pt x="46" y="399"/>
                  </a:cubicBezTo>
                  <a:cubicBezTo>
                    <a:pt x="21" y="399"/>
                    <a:pt x="0" y="424"/>
                    <a:pt x="13" y="449"/>
                  </a:cubicBezTo>
                  <a:cubicBezTo>
                    <a:pt x="178" y="731"/>
                    <a:pt x="385" y="987"/>
                    <a:pt x="543" y="1277"/>
                  </a:cubicBezTo>
                  <a:lnTo>
                    <a:pt x="543" y="1311"/>
                  </a:lnTo>
                  <a:cubicBezTo>
                    <a:pt x="543" y="1393"/>
                    <a:pt x="526" y="1493"/>
                    <a:pt x="493" y="1559"/>
                  </a:cubicBezTo>
                  <a:cubicBezTo>
                    <a:pt x="468" y="1601"/>
                    <a:pt x="435" y="1634"/>
                    <a:pt x="385" y="1650"/>
                  </a:cubicBezTo>
                  <a:lnTo>
                    <a:pt x="311" y="1650"/>
                  </a:lnTo>
                  <a:cubicBezTo>
                    <a:pt x="311" y="1675"/>
                    <a:pt x="311" y="1700"/>
                    <a:pt x="311" y="1717"/>
                  </a:cubicBezTo>
                  <a:cubicBezTo>
                    <a:pt x="319" y="1907"/>
                    <a:pt x="327" y="2089"/>
                    <a:pt x="336" y="2280"/>
                  </a:cubicBezTo>
                  <a:cubicBezTo>
                    <a:pt x="344" y="2611"/>
                    <a:pt x="369" y="2935"/>
                    <a:pt x="385" y="3266"/>
                  </a:cubicBezTo>
                  <a:cubicBezTo>
                    <a:pt x="385" y="3291"/>
                    <a:pt x="385" y="3307"/>
                    <a:pt x="385" y="3324"/>
                  </a:cubicBezTo>
                  <a:cubicBezTo>
                    <a:pt x="402" y="3631"/>
                    <a:pt x="427" y="3937"/>
                    <a:pt x="485" y="4235"/>
                  </a:cubicBezTo>
                  <a:cubicBezTo>
                    <a:pt x="485" y="4244"/>
                    <a:pt x="485" y="4244"/>
                    <a:pt x="485" y="4252"/>
                  </a:cubicBezTo>
                  <a:cubicBezTo>
                    <a:pt x="551" y="4567"/>
                    <a:pt x="651" y="4873"/>
                    <a:pt x="808" y="5155"/>
                  </a:cubicBezTo>
                  <a:cubicBezTo>
                    <a:pt x="891" y="5304"/>
                    <a:pt x="982" y="5437"/>
                    <a:pt x="1106" y="5561"/>
                  </a:cubicBezTo>
                  <a:cubicBezTo>
                    <a:pt x="1121" y="5548"/>
                    <a:pt x="1138" y="5543"/>
                    <a:pt x="1154" y="5543"/>
                  </a:cubicBezTo>
                  <a:cubicBezTo>
                    <a:pt x="1199" y="5543"/>
                    <a:pt x="1239" y="5589"/>
                    <a:pt x="1214" y="5644"/>
                  </a:cubicBezTo>
                  <a:cubicBezTo>
                    <a:pt x="1216" y="5642"/>
                    <a:pt x="1216" y="5642"/>
                    <a:pt x="1217" y="5642"/>
                  </a:cubicBezTo>
                  <a:lnTo>
                    <a:pt x="1217" y="5642"/>
                  </a:lnTo>
                  <a:cubicBezTo>
                    <a:pt x="1220" y="5642"/>
                    <a:pt x="1216" y="5655"/>
                    <a:pt x="1222" y="5669"/>
                  </a:cubicBezTo>
                  <a:cubicBezTo>
                    <a:pt x="1231" y="5669"/>
                    <a:pt x="1239" y="5677"/>
                    <a:pt x="1247" y="5685"/>
                  </a:cubicBezTo>
                  <a:cubicBezTo>
                    <a:pt x="1264" y="5685"/>
                    <a:pt x="1297" y="5660"/>
                    <a:pt x="1313" y="5644"/>
                  </a:cubicBezTo>
                  <a:cubicBezTo>
                    <a:pt x="1380" y="5578"/>
                    <a:pt x="1413" y="5478"/>
                    <a:pt x="1463" y="5395"/>
                  </a:cubicBezTo>
                  <a:cubicBezTo>
                    <a:pt x="1570" y="5205"/>
                    <a:pt x="1670" y="5022"/>
                    <a:pt x="1777" y="4832"/>
                  </a:cubicBezTo>
                  <a:cubicBezTo>
                    <a:pt x="1960" y="4509"/>
                    <a:pt x="2125" y="4161"/>
                    <a:pt x="2374" y="3879"/>
                  </a:cubicBezTo>
                  <a:cubicBezTo>
                    <a:pt x="2490" y="3747"/>
                    <a:pt x="2623" y="3631"/>
                    <a:pt x="2747" y="3498"/>
                  </a:cubicBezTo>
                  <a:cubicBezTo>
                    <a:pt x="2855" y="3390"/>
                    <a:pt x="2954" y="3283"/>
                    <a:pt x="3045" y="3167"/>
                  </a:cubicBezTo>
                  <a:cubicBezTo>
                    <a:pt x="3062" y="3133"/>
                    <a:pt x="3087" y="3109"/>
                    <a:pt x="3103" y="3084"/>
                  </a:cubicBezTo>
                  <a:cubicBezTo>
                    <a:pt x="3202" y="2935"/>
                    <a:pt x="3302" y="2794"/>
                    <a:pt x="3385" y="2636"/>
                  </a:cubicBezTo>
                  <a:cubicBezTo>
                    <a:pt x="3468" y="2479"/>
                    <a:pt x="3550" y="2305"/>
                    <a:pt x="3542" y="2123"/>
                  </a:cubicBezTo>
                  <a:lnTo>
                    <a:pt x="3534" y="2123"/>
                  </a:lnTo>
                  <a:cubicBezTo>
                    <a:pt x="3526" y="1940"/>
                    <a:pt x="3410" y="1808"/>
                    <a:pt x="3294" y="1683"/>
                  </a:cubicBezTo>
                  <a:cubicBezTo>
                    <a:pt x="3211" y="1592"/>
                    <a:pt x="3128" y="1501"/>
                    <a:pt x="3037" y="1418"/>
                  </a:cubicBezTo>
                  <a:cubicBezTo>
                    <a:pt x="3020" y="1443"/>
                    <a:pt x="3004" y="1460"/>
                    <a:pt x="2979" y="1476"/>
                  </a:cubicBezTo>
                  <a:cubicBezTo>
                    <a:pt x="2975" y="1478"/>
                    <a:pt x="2970" y="1479"/>
                    <a:pt x="2964" y="1479"/>
                  </a:cubicBezTo>
                  <a:cubicBezTo>
                    <a:pt x="2945" y="1479"/>
                    <a:pt x="2919" y="1468"/>
                    <a:pt x="2913" y="1443"/>
                  </a:cubicBezTo>
                  <a:cubicBezTo>
                    <a:pt x="2904" y="1393"/>
                    <a:pt x="2913" y="1344"/>
                    <a:pt x="2913" y="1286"/>
                  </a:cubicBezTo>
                  <a:cubicBezTo>
                    <a:pt x="2888" y="1269"/>
                    <a:pt x="2896" y="1244"/>
                    <a:pt x="2913" y="1228"/>
                  </a:cubicBezTo>
                  <a:cubicBezTo>
                    <a:pt x="2921" y="1178"/>
                    <a:pt x="2921" y="1137"/>
                    <a:pt x="2921" y="1087"/>
                  </a:cubicBezTo>
                  <a:cubicBezTo>
                    <a:pt x="2913" y="1037"/>
                    <a:pt x="2904" y="996"/>
                    <a:pt x="2871" y="954"/>
                  </a:cubicBezTo>
                  <a:cubicBezTo>
                    <a:pt x="2838" y="913"/>
                    <a:pt x="2772" y="888"/>
                    <a:pt x="2722" y="871"/>
                  </a:cubicBezTo>
                  <a:cubicBezTo>
                    <a:pt x="2598" y="822"/>
                    <a:pt x="2465" y="780"/>
                    <a:pt x="2341" y="714"/>
                  </a:cubicBezTo>
                  <a:cubicBezTo>
                    <a:pt x="2275" y="689"/>
                    <a:pt x="2225" y="648"/>
                    <a:pt x="2183" y="590"/>
                  </a:cubicBezTo>
                  <a:cubicBezTo>
                    <a:pt x="2167" y="581"/>
                    <a:pt x="2150" y="565"/>
                    <a:pt x="2134" y="548"/>
                  </a:cubicBezTo>
                  <a:cubicBezTo>
                    <a:pt x="2051" y="465"/>
                    <a:pt x="1993" y="383"/>
                    <a:pt x="1893" y="316"/>
                  </a:cubicBezTo>
                  <a:cubicBezTo>
                    <a:pt x="1869" y="300"/>
                    <a:pt x="1835" y="283"/>
                    <a:pt x="1811" y="267"/>
                  </a:cubicBezTo>
                  <a:cubicBezTo>
                    <a:pt x="1744" y="250"/>
                    <a:pt x="1686" y="233"/>
                    <a:pt x="1620" y="217"/>
                  </a:cubicBezTo>
                  <a:cubicBezTo>
                    <a:pt x="1487" y="175"/>
                    <a:pt x="1355" y="117"/>
                    <a:pt x="1231" y="59"/>
                  </a:cubicBezTo>
                  <a:cubicBezTo>
                    <a:pt x="1179" y="30"/>
                    <a:pt x="1114" y="0"/>
                    <a:pt x="1053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4289500" y="1172625"/>
              <a:ext cx="2525" cy="6100"/>
            </a:xfrm>
            <a:custGeom>
              <a:rect b="b" l="l" r="r" t="t"/>
              <a:pathLst>
                <a:path extrusionOk="0" h="244" w="101">
                  <a:moveTo>
                    <a:pt x="80" y="0"/>
                  </a:moveTo>
                  <a:cubicBezTo>
                    <a:pt x="73" y="0"/>
                    <a:pt x="65" y="3"/>
                    <a:pt x="59" y="9"/>
                  </a:cubicBezTo>
                  <a:cubicBezTo>
                    <a:pt x="42" y="42"/>
                    <a:pt x="34" y="75"/>
                    <a:pt x="26" y="109"/>
                  </a:cubicBezTo>
                  <a:cubicBezTo>
                    <a:pt x="17" y="142"/>
                    <a:pt x="9" y="183"/>
                    <a:pt x="1" y="216"/>
                  </a:cubicBezTo>
                  <a:cubicBezTo>
                    <a:pt x="1" y="231"/>
                    <a:pt x="16" y="243"/>
                    <a:pt x="30" y="243"/>
                  </a:cubicBezTo>
                  <a:cubicBezTo>
                    <a:pt x="39" y="243"/>
                    <a:pt x="47" y="238"/>
                    <a:pt x="51" y="225"/>
                  </a:cubicBezTo>
                  <a:cubicBezTo>
                    <a:pt x="59" y="191"/>
                    <a:pt x="67" y="158"/>
                    <a:pt x="84" y="125"/>
                  </a:cubicBezTo>
                  <a:cubicBezTo>
                    <a:pt x="92" y="92"/>
                    <a:pt x="100" y="59"/>
                    <a:pt x="100" y="17"/>
                  </a:cubicBezTo>
                  <a:cubicBezTo>
                    <a:pt x="100" y="7"/>
                    <a:pt x="91" y="0"/>
                    <a:pt x="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4444250" y="1289450"/>
              <a:ext cx="53250" cy="136750"/>
            </a:xfrm>
            <a:custGeom>
              <a:rect b="b" l="l" r="r" t="t"/>
              <a:pathLst>
                <a:path extrusionOk="0" h="5470" w="2130">
                  <a:moveTo>
                    <a:pt x="1218" y="1"/>
                  </a:moveTo>
                  <a:lnTo>
                    <a:pt x="1218" y="1"/>
                  </a:lnTo>
                  <a:cubicBezTo>
                    <a:pt x="1243" y="365"/>
                    <a:pt x="1251" y="771"/>
                    <a:pt x="1086" y="1103"/>
                  </a:cubicBezTo>
                  <a:cubicBezTo>
                    <a:pt x="1077" y="1118"/>
                    <a:pt x="1063" y="1124"/>
                    <a:pt x="1050" y="1124"/>
                  </a:cubicBezTo>
                  <a:cubicBezTo>
                    <a:pt x="1027" y="1124"/>
                    <a:pt x="1006" y="1104"/>
                    <a:pt x="1011" y="1078"/>
                  </a:cubicBezTo>
                  <a:cubicBezTo>
                    <a:pt x="1052" y="896"/>
                    <a:pt x="1086" y="705"/>
                    <a:pt x="1094" y="523"/>
                  </a:cubicBezTo>
                  <a:cubicBezTo>
                    <a:pt x="1102" y="349"/>
                    <a:pt x="1102" y="175"/>
                    <a:pt x="1102" y="9"/>
                  </a:cubicBezTo>
                  <a:lnTo>
                    <a:pt x="1102" y="9"/>
                  </a:lnTo>
                  <a:cubicBezTo>
                    <a:pt x="953" y="846"/>
                    <a:pt x="887" y="1724"/>
                    <a:pt x="448" y="2478"/>
                  </a:cubicBezTo>
                  <a:cubicBezTo>
                    <a:pt x="332" y="2677"/>
                    <a:pt x="191" y="2884"/>
                    <a:pt x="191" y="3133"/>
                  </a:cubicBezTo>
                  <a:cubicBezTo>
                    <a:pt x="191" y="3182"/>
                    <a:pt x="233" y="3219"/>
                    <a:pt x="281" y="3219"/>
                  </a:cubicBezTo>
                  <a:cubicBezTo>
                    <a:pt x="289" y="3219"/>
                    <a:pt x="298" y="3218"/>
                    <a:pt x="307" y="3216"/>
                  </a:cubicBezTo>
                  <a:cubicBezTo>
                    <a:pt x="497" y="3158"/>
                    <a:pt x="622" y="3009"/>
                    <a:pt x="762" y="2868"/>
                  </a:cubicBezTo>
                  <a:cubicBezTo>
                    <a:pt x="829" y="2801"/>
                    <a:pt x="895" y="2735"/>
                    <a:pt x="978" y="2702"/>
                  </a:cubicBezTo>
                  <a:cubicBezTo>
                    <a:pt x="1003" y="2689"/>
                    <a:pt x="1043" y="2672"/>
                    <a:pt x="1076" y="2672"/>
                  </a:cubicBezTo>
                  <a:cubicBezTo>
                    <a:pt x="1085" y="2672"/>
                    <a:pt x="1094" y="2673"/>
                    <a:pt x="1102" y="2677"/>
                  </a:cubicBezTo>
                  <a:cubicBezTo>
                    <a:pt x="1144" y="2702"/>
                    <a:pt x="1152" y="2768"/>
                    <a:pt x="1160" y="2801"/>
                  </a:cubicBezTo>
                  <a:cubicBezTo>
                    <a:pt x="1202" y="3042"/>
                    <a:pt x="1135" y="3299"/>
                    <a:pt x="1036" y="3522"/>
                  </a:cubicBezTo>
                  <a:cubicBezTo>
                    <a:pt x="936" y="3754"/>
                    <a:pt x="787" y="3970"/>
                    <a:pt x="630" y="4177"/>
                  </a:cubicBezTo>
                  <a:cubicBezTo>
                    <a:pt x="547" y="4293"/>
                    <a:pt x="464" y="4401"/>
                    <a:pt x="373" y="4517"/>
                  </a:cubicBezTo>
                  <a:cubicBezTo>
                    <a:pt x="298" y="4608"/>
                    <a:pt x="216" y="4699"/>
                    <a:pt x="141" y="4807"/>
                  </a:cubicBezTo>
                  <a:cubicBezTo>
                    <a:pt x="75" y="4906"/>
                    <a:pt x="25" y="5014"/>
                    <a:pt x="8" y="5138"/>
                  </a:cubicBezTo>
                  <a:cubicBezTo>
                    <a:pt x="0" y="5254"/>
                    <a:pt x="8" y="5386"/>
                    <a:pt x="124" y="5444"/>
                  </a:cubicBezTo>
                  <a:cubicBezTo>
                    <a:pt x="149" y="5461"/>
                    <a:pt x="182" y="5469"/>
                    <a:pt x="207" y="5469"/>
                  </a:cubicBezTo>
                  <a:cubicBezTo>
                    <a:pt x="199" y="5461"/>
                    <a:pt x="199" y="5444"/>
                    <a:pt x="207" y="5428"/>
                  </a:cubicBezTo>
                  <a:cubicBezTo>
                    <a:pt x="290" y="5270"/>
                    <a:pt x="414" y="5130"/>
                    <a:pt x="530" y="4997"/>
                  </a:cubicBezTo>
                  <a:cubicBezTo>
                    <a:pt x="655" y="4865"/>
                    <a:pt x="779" y="4740"/>
                    <a:pt x="912" y="4616"/>
                  </a:cubicBezTo>
                  <a:cubicBezTo>
                    <a:pt x="1351" y="4202"/>
                    <a:pt x="1815" y="3763"/>
                    <a:pt x="2022" y="3174"/>
                  </a:cubicBezTo>
                  <a:cubicBezTo>
                    <a:pt x="2130" y="2851"/>
                    <a:pt x="2121" y="2528"/>
                    <a:pt x="2055" y="2205"/>
                  </a:cubicBezTo>
                  <a:cubicBezTo>
                    <a:pt x="1997" y="1898"/>
                    <a:pt x="1922" y="1600"/>
                    <a:pt x="1873" y="1302"/>
                  </a:cubicBezTo>
                  <a:cubicBezTo>
                    <a:pt x="1682" y="1103"/>
                    <a:pt x="1533" y="871"/>
                    <a:pt x="1417" y="622"/>
                  </a:cubicBezTo>
                  <a:cubicBezTo>
                    <a:pt x="1326" y="423"/>
                    <a:pt x="1268" y="216"/>
                    <a:pt x="1218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4451275" y="1379775"/>
              <a:ext cx="67350" cy="62575"/>
            </a:xfrm>
            <a:custGeom>
              <a:rect b="b" l="l" r="r" t="t"/>
              <a:pathLst>
                <a:path extrusionOk="0" h="2503" w="2694">
                  <a:moveTo>
                    <a:pt x="1741" y="0"/>
                  </a:moveTo>
                  <a:cubicBezTo>
                    <a:pt x="1641" y="174"/>
                    <a:pt x="1517" y="332"/>
                    <a:pt x="1385" y="481"/>
                  </a:cubicBezTo>
                  <a:cubicBezTo>
                    <a:pt x="1169" y="721"/>
                    <a:pt x="929" y="937"/>
                    <a:pt x="697" y="1160"/>
                  </a:cubicBezTo>
                  <a:cubicBezTo>
                    <a:pt x="573" y="1268"/>
                    <a:pt x="457" y="1384"/>
                    <a:pt x="341" y="1500"/>
                  </a:cubicBezTo>
                  <a:cubicBezTo>
                    <a:pt x="225" y="1616"/>
                    <a:pt x="117" y="1740"/>
                    <a:pt x="1" y="1856"/>
                  </a:cubicBezTo>
                  <a:cubicBezTo>
                    <a:pt x="51" y="1840"/>
                    <a:pt x="109" y="1823"/>
                    <a:pt x="150" y="1798"/>
                  </a:cubicBezTo>
                  <a:cubicBezTo>
                    <a:pt x="274" y="1732"/>
                    <a:pt x="399" y="1657"/>
                    <a:pt x="523" y="1591"/>
                  </a:cubicBezTo>
                  <a:cubicBezTo>
                    <a:pt x="747" y="1467"/>
                    <a:pt x="987" y="1301"/>
                    <a:pt x="1252" y="1268"/>
                  </a:cubicBezTo>
                  <a:cubicBezTo>
                    <a:pt x="1290" y="1263"/>
                    <a:pt x="1327" y="1261"/>
                    <a:pt x="1363" y="1261"/>
                  </a:cubicBezTo>
                  <a:cubicBezTo>
                    <a:pt x="1802" y="1261"/>
                    <a:pt x="2164" y="1614"/>
                    <a:pt x="2371" y="1981"/>
                  </a:cubicBezTo>
                  <a:cubicBezTo>
                    <a:pt x="2429" y="2088"/>
                    <a:pt x="2478" y="2204"/>
                    <a:pt x="2520" y="2320"/>
                  </a:cubicBezTo>
                  <a:cubicBezTo>
                    <a:pt x="2553" y="2395"/>
                    <a:pt x="2611" y="2486"/>
                    <a:pt x="2694" y="2503"/>
                  </a:cubicBezTo>
                  <a:cubicBezTo>
                    <a:pt x="2694" y="2395"/>
                    <a:pt x="2685" y="2279"/>
                    <a:pt x="2685" y="2171"/>
                  </a:cubicBezTo>
                  <a:cubicBezTo>
                    <a:pt x="2680" y="2172"/>
                    <a:pt x="2675" y="2173"/>
                    <a:pt x="2670" y="2173"/>
                  </a:cubicBezTo>
                  <a:cubicBezTo>
                    <a:pt x="2636" y="2173"/>
                    <a:pt x="2610" y="2149"/>
                    <a:pt x="2603" y="2113"/>
                  </a:cubicBezTo>
                  <a:cubicBezTo>
                    <a:pt x="2586" y="2005"/>
                    <a:pt x="2594" y="1898"/>
                    <a:pt x="2578" y="1790"/>
                  </a:cubicBezTo>
                  <a:cubicBezTo>
                    <a:pt x="2569" y="1691"/>
                    <a:pt x="2553" y="1583"/>
                    <a:pt x="2528" y="1492"/>
                  </a:cubicBezTo>
                  <a:cubicBezTo>
                    <a:pt x="2470" y="1285"/>
                    <a:pt x="2387" y="1094"/>
                    <a:pt x="2279" y="912"/>
                  </a:cubicBezTo>
                  <a:cubicBezTo>
                    <a:pt x="2172" y="730"/>
                    <a:pt x="2039" y="572"/>
                    <a:pt x="1915" y="406"/>
                  </a:cubicBezTo>
                  <a:cubicBezTo>
                    <a:pt x="1832" y="282"/>
                    <a:pt x="1757" y="141"/>
                    <a:pt x="1741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4330950" y="1408775"/>
              <a:ext cx="89300" cy="52200"/>
            </a:xfrm>
            <a:custGeom>
              <a:rect b="b" l="l" r="r" t="t"/>
              <a:pathLst>
                <a:path extrusionOk="0" h="2088" w="3572">
                  <a:moveTo>
                    <a:pt x="43" y="0"/>
                  </a:moveTo>
                  <a:cubicBezTo>
                    <a:pt x="22" y="0"/>
                    <a:pt x="0" y="15"/>
                    <a:pt x="0" y="42"/>
                  </a:cubicBezTo>
                  <a:cubicBezTo>
                    <a:pt x="0" y="266"/>
                    <a:pt x="17" y="481"/>
                    <a:pt x="17" y="705"/>
                  </a:cubicBezTo>
                  <a:cubicBezTo>
                    <a:pt x="17" y="903"/>
                    <a:pt x="0" y="1111"/>
                    <a:pt x="58" y="1309"/>
                  </a:cubicBezTo>
                  <a:cubicBezTo>
                    <a:pt x="182" y="1691"/>
                    <a:pt x="613" y="1848"/>
                    <a:pt x="969" y="1956"/>
                  </a:cubicBezTo>
                  <a:cubicBezTo>
                    <a:pt x="1254" y="2039"/>
                    <a:pt x="1555" y="2088"/>
                    <a:pt x="1858" y="2088"/>
                  </a:cubicBezTo>
                  <a:cubicBezTo>
                    <a:pt x="1979" y="2088"/>
                    <a:pt x="2100" y="2080"/>
                    <a:pt x="2221" y="2063"/>
                  </a:cubicBezTo>
                  <a:cubicBezTo>
                    <a:pt x="2411" y="2047"/>
                    <a:pt x="2585" y="1981"/>
                    <a:pt x="2743" y="1865"/>
                  </a:cubicBezTo>
                  <a:cubicBezTo>
                    <a:pt x="2892" y="1749"/>
                    <a:pt x="3016" y="1616"/>
                    <a:pt x="3124" y="1467"/>
                  </a:cubicBezTo>
                  <a:cubicBezTo>
                    <a:pt x="3256" y="1276"/>
                    <a:pt x="3364" y="1086"/>
                    <a:pt x="3430" y="862"/>
                  </a:cubicBezTo>
                  <a:cubicBezTo>
                    <a:pt x="3463" y="738"/>
                    <a:pt x="3488" y="622"/>
                    <a:pt x="3513" y="506"/>
                  </a:cubicBezTo>
                  <a:cubicBezTo>
                    <a:pt x="3538" y="382"/>
                    <a:pt x="3563" y="266"/>
                    <a:pt x="3571" y="133"/>
                  </a:cubicBezTo>
                  <a:cubicBezTo>
                    <a:pt x="3571" y="102"/>
                    <a:pt x="3539" y="77"/>
                    <a:pt x="3509" y="77"/>
                  </a:cubicBezTo>
                  <a:cubicBezTo>
                    <a:pt x="3490" y="77"/>
                    <a:pt x="3473" y="86"/>
                    <a:pt x="3463" y="108"/>
                  </a:cubicBezTo>
                  <a:cubicBezTo>
                    <a:pt x="3380" y="290"/>
                    <a:pt x="3347" y="489"/>
                    <a:pt x="3298" y="688"/>
                  </a:cubicBezTo>
                  <a:cubicBezTo>
                    <a:pt x="3281" y="779"/>
                    <a:pt x="3256" y="870"/>
                    <a:pt x="3223" y="961"/>
                  </a:cubicBezTo>
                  <a:cubicBezTo>
                    <a:pt x="3190" y="1061"/>
                    <a:pt x="3132" y="1144"/>
                    <a:pt x="3074" y="1235"/>
                  </a:cubicBezTo>
                  <a:cubicBezTo>
                    <a:pt x="2900" y="1508"/>
                    <a:pt x="2676" y="1790"/>
                    <a:pt x="2345" y="1873"/>
                  </a:cubicBezTo>
                  <a:cubicBezTo>
                    <a:pt x="2237" y="1901"/>
                    <a:pt x="2124" y="1911"/>
                    <a:pt x="2011" y="1911"/>
                  </a:cubicBezTo>
                  <a:cubicBezTo>
                    <a:pt x="1925" y="1911"/>
                    <a:pt x="1839" y="1905"/>
                    <a:pt x="1757" y="1898"/>
                  </a:cubicBezTo>
                  <a:cubicBezTo>
                    <a:pt x="1558" y="1889"/>
                    <a:pt x="1359" y="1856"/>
                    <a:pt x="1168" y="1807"/>
                  </a:cubicBezTo>
                  <a:cubicBezTo>
                    <a:pt x="986" y="1765"/>
                    <a:pt x="804" y="1699"/>
                    <a:pt x="630" y="1624"/>
                  </a:cubicBezTo>
                  <a:cubicBezTo>
                    <a:pt x="489" y="1550"/>
                    <a:pt x="348" y="1467"/>
                    <a:pt x="265" y="1318"/>
                  </a:cubicBezTo>
                  <a:cubicBezTo>
                    <a:pt x="174" y="1144"/>
                    <a:pt x="191" y="920"/>
                    <a:pt x="174" y="729"/>
                  </a:cubicBezTo>
                  <a:cubicBezTo>
                    <a:pt x="166" y="497"/>
                    <a:pt x="141" y="257"/>
                    <a:pt x="83" y="34"/>
                  </a:cubicBezTo>
                  <a:cubicBezTo>
                    <a:pt x="79" y="11"/>
                    <a:pt x="61" y="0"/>
                    <a:pt x="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4414825" y="1436000"/>
              <a:ext cx="4175" cy="6925"/>
            </a:xfrm>
            <a:custGeom>
              <a:rect b="b" l="l" r="r" t="t"/>
              <a:pathLst>
                <a:path extrusionOk="0" h="277" w="167">
                  <a:moveTo>
                    <a:pt x="123" y="0"/>
                  </a:moveTo>
                  <a:cubicBezTo>
                    <a:pt x="109" y="0"/>
                    <a:pt x="97" y="6"/>
                    <a:pt x="92" y="22"/>
                  </a:cubicBezTo>
                  <a:cubicBezTo>
                    <a:pt x="75" y="55"/>
                    <a:pt x="50" y="88"/>
                    <a:pt x="34" y="121"/>
                  </a:cubicBezTo>
                  <a:cubicBezTo>
                    <a:pt x="34" y="129"/>
                    <a:pt x="25" y="138"/>
                    <a:pt x="25" y="146"/>
                  </a:cubicBezTo>
                  <a:cubicBezTo>
                    <a:pt x="25" y="146"/>
                    <a:pt x="25" y="154"/>
                    <a:pt x="25" y="154"/>
                  </a:cubicBezTo>
                  <a:cubicBezTo>
                    <a:pt x="25" y="162"/>
                    <a:pt x="17" y="171"/>
                    <a:pt x="17" y="187"/>
                  </a:cubicBezTo>
                  <a:lnTo>
                    <a:pt x="9" y="212"/>
                  </a:lnTo>
                  <a:cubicBezTo>
                    <a:pt x="1" y="220"/>
                    <a:pt x="1" y="229"/>
                    <a:pt x="1" y="245"/>
                  </a:cubicBezTo>
                  <a:cubicBezTo>
                    <a:pt x="1" y="254"/>
                    <a:pt x="9" y="270"/>
                    <a:pt x="17" y="270"/>
                  </a:cubicBezTo>
                  <a:cubicBezTo>
                    <a:pt x="25" y="274"/>
                    <a:pt x="32" y="276"/>
                    <a:pt x="37" y="276"/>
                  </a:cubicBezTo>
                  <a:cubicBezTo>
                    <a:pt x="42" y="276"/>
                    <a:pt x="46" y="274"/>
                    <a:pt x="50" y="270"/>
                  </a:cubicBezTo>
                  <a:cubicBezTo>
                    <a:pt x="59" y="262"/>
                    <a:pt x="67" y="254"/>
                    <a:pt x="75" y="245"/>
                  </a:cubicBezTo>
                  <a:cubicBezTo>
                    <a:pt x="75" y="229"/>
                    <a:pt x="83" y="229"/>
                    <a:pt x="83" y="220"/>
                  </a:cubicBezTo>
                  <a:cubicBezTo>
                    <a:pt x="92" y="212"/>
                    <a:pt x="92" y="204"/>
                    <a:pt x="100" y="196"/>
                  </a:cubicBezTo>
                  <a:cubicBezTo>
                    <a:pt x="100" y="187"/>
                    <a:pt x="100" y="187"/>
                    <a:pt x="108" y="187"/>
                  </a:cubicBezTo>
                  <a:cubicBezTo>
                    <a:pt x="108" y="179"/>
                    <a:pt x="117" y="171"/>
                    <a:pt x="117" y="171"/>
                  </a:cubicBezTo>
                  <a:cubicBezTo>
                    <a:pt x="133" y="129"/>
                    <a:pt x="150" y="96"/>
                    <a:pt x="158" y="63"/>
                  </a:cubicBezTo>
                  <a:cubicBezTo>
                    <a:pt x="166" y="46"/>
                    <a:pt x="166" y="13"/>
                    <a:pt x="150" y="5"/>
                  </a:cubicBezTo>
                  <a:cubicBezTo>
                    <a:pt x="141" y="2"/>
                    <a:pt x="132" y="0"/>
                    <a:pt x="1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4248500" y="1401525"/>
              <a:ext cx="12100" cy="22675"/>
            </a:xfrm>
            <a:custGeom>
              <a:rect b="b" l="l" r="r" t="t"/>
              <a:pathLst>
                <a:path extrusionOk="0" h="907" w="484">
                  <a:moveTo>
                    <a:pt x="423" y="0"/>
                  </a:moveTo>
                  <a:cubicBezTo>
                    <a:pt x="415" y="0"/>
                    <a:pt x="407" y="3"/>
                    <a:pt x="398" y="9"/>
                  </a:cubicBezTo>
                  <a:cubicBezTo>
                    <a:pt x="324" y="58"/>
                    <a:pt x="266" y="116"/>
                    <a:pt x="208" y="183"/>
                  </a:cubicBezTo>
                  <a:cubicBezTo>
                    <a:pt x="158" y="257"/>
                    <a:pt x="116" y="332"/>
                    <a:pt x="83" y="415"/>
                  </a:cubicBezTo>
                  <a:cubicBezTo>
                    <a:pt x="50" y="489"/>
                    <a:pt x="34" y="572"/>
                    <a:pt x="17" y="663"/>
                  </a:cubicBezTo>
                  <a:cubicBezTo>
                    <a:pt x="17" y="730"/>
                    <a:pt x="0" y="862"/>
                    <a:pt x="75" y="903"/>
                  </a:cubicBezTo>
                  <a:cubicBezTo>
                    <a:pt x="80" y="906"/>
                    <a:pt x="85" y="907"/>
                    <a:pt x="90" y="907"/>
                  </a:cubicBezTo>
                  <a:cubicBezTo>
                    <a:pt x="101" y="907"/>
                    <a:pt x="113" y="901"/>
                    <a:pt x="125" y="895"/>
                  </a:cubicBezTo>
                  <a:cubicBezTo>
                    <a:pt x="150" y="870"/>
                    <a:pt x="150" y="829"/>
                    <a:pt x="158" y="796"/>
                  </a:cubicBezTo>
                  <a:cubicBezTo>
                    <a:pt x="166" y="754"/>
                    <a:pt x="166" y="721"/>
                    <a:pt x="174" y="688"/>
                  </a:cubicBezTo>
                  <a:cubicBezTo>
                    <a:pt x="183" y="614"/>
                    <a:pt x="208" y="539"/>
                    <a:pt x="232" y="464"/>
                  </a:cubicBezTo>
                  <a:cubicBezTo>
                    <a:pt x="257" y="398"/>
                    <a:pt x="290" y="340"/>
                    <a:pt x="324" y="274"/>
                  </a:cubicBezTo>
                  <a:cubicBezTo>
                    <a:pt x="365" y="208"/>
                    <a:pt x="406" y="141"/>
                    <a:pt x="456" y="83"/>
                  </a:cubicBezTo>
                  <a:cubicBezTo>
                    <a:pt x="483" y="56"/>
                    <a:pt x="460" y="0"/>
                    <a:pt x="4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4256775" y="1409950"/>
              <a:ext cx="5900" cy="12425"/>
            </a:xfrm>
            <a:custGeom>
              <a:rect b="b" l="l" r="r" t="t"/>
              <a:pathLst>
                <a:path extrusionOk="0" h="497" w="236">
                  <a:moveTo>
                    <a:pt x="169" y="1"/>
                  </a:moveTo>
                  <a:cubicBezTo>
                    <a:pt x="155" y="1"/>
                    <a:pt x="141" y="7"/>
                    <a:pt x="133" y="20"/>
                  </a:cubicBezTo>
                  <a:cubicBezTo>
                    <a:pt x="100" y="94"/>
                    <a:pt x="67" y="169"/>
                    <a:pt x="42" y="243"/>
                  </a:cubicBezTo>
                  <a:cubicBezTo>
                    <a:pt x="26" y="277"/>
                    <a:pt x="17" y="318"/>
                    <a:pt x="9" y="351"/>
                  </a:cubicBezTo>
                  <a:cubicBezTo>
                    <a:pt x="9" y="368"/>
                    <a:pt x="9" y="393"/>
                    <a:pt x="1" y="409"/>
                  </a:cubicBezTo>
                  <a:cubicBezTo>
                    <a:pt x="1" y="434"/>
                    <a:pt x="1" y="450"/>
                    <a:pt x="9" y="475"/>
                  </a:cubicBezTo>
                  <a:cubicBezTo>
                    <a:pt x="9" y="486"/>
                    <a:pt x="22" y="496"/>
                    <a:pt x="36" y="496"/>
                  </a:cubicBezTo>
                  <a:cubicBezTo>
                    <a:pt x="44" y="496"/>
                    <a:pt x="53" y="493"/>
                    <a:pt x="59" y="484"/>
                  </a:cubicBezTo>
                  <a:cubicBezTo>
                    <a:pt x="75" y="467"/>
                    <a:pt x="84" y="450"/>
                    <a:pt x="92" y="434"/>
                  </a:cubicBezTo>
                  <a:cubicBezTo>
                    <a:pt x="100" y="417"/>
                    <a:pt x="109" y="401"/>
                    <a:pt x="109" y="384"/>
                  </a:cubicBezTo>
                  <a:cubicBezTo>
                    <a:pt x="125" y="343"/>
                    <a:pt x="133" y="310"/>
                    <a:pt x="150" y="277"/>
                  </a:cubicBezTo>
                  <a:cubicBezTo>
                    <a:pt x="167" y="202"/>
                    <a:pt x="191" y="127"/>
                    <a:pt x="225" y="61"/>
                  </a:cubicBezTo>
                  <a:cubicBezTo>
                    <a:pt x="236" y="27"/>
                    <a:pt x="201" y="1"/>
                    <a:pt x="1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4261350" y="1414125"/>
              <a:ext cx="5600" cy="12125"/>
            </a:xfrm>
            <a:custGeom>
              <a:rect b="b" l="l" r="r" t="t"/>
              <a:pathLst>
                <a:path extrusionOk="0" h="485" w="224">
                  <a:moveTo>
                    <a:pt x="172" y="0"/>
                  </a:moveTo>
                  <a:cubicBezTo>
                    <a:pt x="151" y="0"/>
                    <a:pt x="130" y="22"/>
                    <a:pt x="116" y="43"/>
                  </a:cubicBezTo>
                  <a:cubicBezTo>
                    <a:pt x="91" y="110"/>
                    <a:pt x="75" y="176"/>
                    <a:pt x="50" y="242"/>
                  </a:cubicBezTo>
                  <a:cubicBezTo>
                    <a:pt x="42" y="275"/>
                    <a:pt x="33" y="308"/>
                    <a:pt x="25" y="341"/>
                  </a:cubicBezTo>
                  <a:cubicBezTo>
                    <a:pt x="8" y="375"/>
                    <a:pt x="0" y="408"/>
                    <a:pt x="8" y="449"/>
                  </a:cubicBezTo>
                  <a:cubicBezTo>
                    <a:pt x="8" y="467"/>
                    <a:pt x="25" y="484"/>
                    <a:pt x="43" y="484"/>
                  </a:cubicBezTo>
                  <a:cubicBezTo>
                    <a:pt x="51" y="484"/>
                    <a:pt x="59" y="481"/>
                    <a:pt x="66" y="474"/>
                  </a:cubicBezTo>
                  <a:cubicBezTo>
                    <a:pt x="75" y="457"/>
                    <a:pt x="91" y="449"/>
                    <a:pt x="100" y="433"/>
                  </a:cubicBezTo>
                  <a:cubicBezTo>
                    <a:pt x="108" y="408"/>
                    <a:pt x="116" y="391"/>
                    <a:pt x="116" y="375"/>
                  </a:cubicBezTo>
                  <a:cubicBezTo>
                    <a:pt x="133" y="341"/>
                    <a:pt x="149" y="308"/>
                    <a:pt x="158" y="275"/>
                  </a:cubicBezTo>
                  <a:cubicBezTo>
                    <a:pt x="174" y="209"/>
                    <a:pt x="199" y="134"/>
                    <a:pt x="216" y="68"/>
                  </a:cubicBezTo>
                  <a:cubicBezTo>
                    <a:pt x="224" y="43"/>
                    <a:pt x="207" y="10"/>
                    <a:pt x="182" y="2"/>
                  </a:cubicBezTo>
                  <a:cubicBezTo>
                    <a:pt x="179" y="1"/>
                    <a:pt x="176" y="0"/>
                    <a:pt x="1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4481950" y="1423675"/>
              <a:ext cx="15125" cy="21875"/>
            </a:xfrm>
            <a:custGeom>
              <a:rect b="b" l="l" r="r" t="t"/>
              <a:pathLst>
                <a:path extrusionOk="0" h="875" w="605">
                  <a:moveTo>
                    <a:pt x="83" y="1"/>
                  </a:moveTo>
                  <a:cubicBezTo>
                    <a:pt x="25" y="1"/>
                    <a:pt x="0" y="84"/>
                    <a:pt x="58" y="109"/>
                  </a:cubicBezTo>
                  <a:cubicBezTo>
                    <a:pt x="108" y="142"/>
                    <a:pt x="141" y="191"/>
                    <a:pt x="174" y="241"/>
                  </a:cubicBezTo>
                  <a:cubicBezTo>
                    <a:pt x="224" y="299"/>
                    <a:pt x="274" y="365"/>
                    <a:pt x="315" y="432"/>
                  </a:cubicBezTo>
                  <a:cubicBezTo>
                    <a:pt x="348" y="490"/>
                    <a:pt x="390" y="556"/>
                    <a:pt x="398" y="622"/>
                  </a:cubicBezTo>
                  <a:cubicBezTo>
                    <a:pt x="406" y="647"/>
                    <a:pt x="406" y="680"/>
                    <a:pt x="406" y="713"/>
                  </a:cubicBezTo>
                  <a:cubicBezTo>
                    <a:pt x="406" y="747"/>
                    <a:pt x="398" y="780"/>
                    <a:pt x="398" y="813"/>
                  </a:cubicBezTo>
                  <a:cubicBezTo>
                    <a:pt x="398" y="841"/>
                    <a:pt x="427" y="875"/>
                    <a:pt x="461" y="875"/>
                  </a:cubicBezTo>
                  <a:cubicBezTo>
                    <a:pt x="468" y="875"/>
                    <a:pt x="474" y="874"/>
                    <a:pt x="481" y="871"/>
                  </a:cubicBezTo>
                  <a:cubicBezTo>
                    <a:pt x="572" y="838"/>
                    <a:pt x="605" y="722"/>
                    <a:pt x="597" y="631"/>
                  </a:cubicBezTo>
                  <a:cubicBezTo>
                    <a:pt x="588" y="531"/>
                    <a:pt x="539" y="440"/>
                    <a:pt x="489" y="357"/>
                  </a:cubicBezTo>
                  <a:cubicBezTo>
                    <a:pt x="398" y="208"/>
                    <a:pt x="282" y="1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4481325" y="1431750"/>
              <a:ext cx="6850" cy="12050"/>
            </a:xfrm>
            <a:custGeom>
              <a:rect b="b" l="l" r="r" t="t"/>
              <a:pathLst>
                <a:path extrusionOk="0" h="482" w="274">
                  <a:moveTo>
                    <a:pt x="59" y="1"/>
                  </a:moveTo>
                  <a:cubicBezTo>
                    <a:pt x="51" y="1"/>
                    <a:pt x="42" y="3"/>
                    <a:pt x="33" y="9"/>
                  </a:cubicBezTo>
                  <a:cubicBezTo>
                    <a:pt x="9" y="18"/>
                    <a:pt x="0" y="51"/>
                    <a:pt x="9" y="76"/>
                  </a:cubicBezTo>
                  <a:cubicBezTo>
                    <a:pt x="50" y="134"/>
                    <a:pt x="83" y="208"/>
                    <a:pt x="108" y="266"/>
                  </a:cubicBezTo>
                  <a:cubicBezTo>
                    <a:pt x="125" y="299"/>
                    <a:pt x="133" y="332"/>
                    <a:pt x="141" y="366"/>
                  </a:cubicBezTo>
                  <a:cubicBezTo>
                    <a:pt x="149" y="407"/>
                    <a:pt x="166" y="440"/>
                    <a:pt x="199" y="473"/>
                  </a:cubicBezTo>
                  <a:cubicBezTo>
                    <a:pt x="205" y="479"/>
                    <a:pt x="213" y="482"/>
                    <a:pt x="221" y="482"/>
                  </a:cubicBezTo>
                  <a:cubicBezTo>
                    <a:pt x="236" y="482"/>
                    <a:pt x="252" y="473"/>
                    <a:pt x="257" y="457"/>
                  </a:cubicBezTo>
                  <a:cubicBezTo>
                    <a:pt x="274" y="415"/>
                    <a:pt x="265" y="374"/>
                    <a:pt x="257" y="332"/>
                  </a:cubicBezTo>
                  <a:cubicBezTo>
                    <a:pt x="249" y="299"/>
                    <a:pt x="232" y="258"/>
                    <a:pt x="216" y="225"/>
                  </a:cubicBezTo>
                  <a:cubicBezTo>
                    <a:pt x="183" y="150"/>
                    <a:pt x="141" y="84"/>
                    <a:pt x="100" y="26"/>
                  </a:cubicBezTo>
                  <a:cubicBezTo>
                    <a:pt x="89" y="10"/>
                    <a:pt x="75" y="1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4421875" y="1422800"/>
              <a:ext cx="3550" cy="9825"/>
            </a:xfrm>
            <a:custGeom>
              <a:rect b="b" l="l" r="r" t="t"/>
              <a:pathLst>
                <a:path extrusionOk="0" h="393" w="142">
                  <a:moveTo>
                    <a:pt x="102" y="0"/>
                  </a:moveTo>
                  <a:cubicBezTo>
                    <a:pt x="86" y="0"/>
                    <a:pt x="70" y="9"/>
                    <a:pt x="67" y="28"/>
                  </a:cubicBezTo>
                  <a:cubicBezTo>
                    <a:pt x="58" y="86"/>
                    <a:pt x="50" y="144"/>
                    <a:pt x="42" y="202"/>
                  </a:cubicBezTo>
                  <a:cubicBezTo>
                    <a:pt x="25" y="251"/>
                    <a:pt x="0" y="318"/>
                    <a:pt x="17" y="376"/>
                  </a:cubicBezTo>
                  <a:cubicBezTo>
                    <a:pt x="17" y="386"/>
                    <a:pt x="26" y="393"/>
                    <a:pt x="36" y="393"/>
                  </a:cubicBezTo>
                  <a:cubicBezTo>
                    <a:pt x="41" y="393"/>
                    <a:pt x="47" y="390"/>
                    <a:pt x="50" y="384"/>
                  </a:cubicBezTo>
                  <a:cubicBezTo>
                    <a:pt x="67" y="376"/>
                    <a:pt x="75" y="359"/>
                    <a:pt x="75" y="342"/>
                  </a:cubicBezTo>
                  <a:cubicBezTo>
                    <a:pt x="83" y="334"/>
                    <a:pt x="91" y="318"/>
                    <a:pt x="91" y="301"/>
                  </a:cubicBezTo>
                  <a:cubicBezTo>
                    <a:pt x="100" y="276"/>
                    <a:pt x="108" y="243"/>
                    <a:pt x="108" y="218"/>
                  </a:cubicBezTo>
                  <a:cubicBezTo>
                    <a:pt x="125" y="152"/>
                    <a:pt x="133" y="94"/>
                    <a:pt x="141" y="36"/>
                  </a:cubicBezTo>
                  <a:cubicBezTo>
                    <a:pt x="141" y="13"/>
                    <a:pt x="121" y="0"/>
                    <a:pt x="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4425400" y="1425550"/>
              <a:ext cx="2700" cy="8400"/>
            </a:xfrm>
            <a:custGeom>
              <a:rect b="b" l="l" r="r" t="t"/>
              <a:pathLst>
                <a:path extrusionOk="0" h="336" w="108">
                  <a:moveTo>
                    <a:pt x="75" y="0"/>
                  </a:moveTo>
                  <a:cubicBezTo>
                    <a:pt x="50" y="0"/>
                    <a:pt x="42" y="17"/>
                    <a:pt x="42" y="34"/>
                  </a:cubicBezTo>
                  <a:cubicBezTo>
                    <a:pt x="33" y="83"/>
                    <a:pt x="33" y="125"/>
                    <a:pt x="17" y="174"/>
                  </a:cubicBezTo>
                  <a:cubicBezTo>
                    <a:pt x="17" y="199"/>
                    <a:pt x="17" y="216"/>
                    <a:pt x="8" y="241"/>
                  </a:cubicBezTo>
                  <a:cubicBezTo>
                    <a:pt x="8" y="257"/>
                    <a:pt x="0" y="266"/>
                    <a:pt x="0" y="282"/>
                  </a:cubicBezTo>
                  <a:cubicBezTo>
                    <a:pt x="0" y="290"/>
                    <a:pt x="0" y="307"/>
                    <a:pt x="0" y="315"/>
                  </a:cubicBezTo>
                  <a:cubicBezTo>
                    <a:pt x="0" y="329"/>
                    <a:pt x="8" y="335"/>
                    <a:pt x="16" y="335"/>
                  </a:cubicBezTo>
                  <a:cubicBezTo>
                    <a:pt x="23" y="335"/>
                    <a:pt x="30" y="331"/>
                    <a:pt x="33" y="324"/>
                  </a:cubicBezTo>
                  <a:cubicBezTo>
                    <a:pt x="42" y="315"/>
                    <a:pt x="50" y="307"/>
                    <a:pt x="58" y="290"/>
                  </a:cubicBezTo>
                  <a:cubicBezTo>
                    <a:pt x="58" y="282"/>
                    <a:pt x="66" y="274"/>
                    <a:pt x="66" y="257"/>
                  </a:cubicBezTo>
                  <a:cubicBezTo>
                    <a:pt x="75" y="232"/>
                    <a:pt x="83" y="208"/>
                    <a:pt x="91" y="191"/>
                  </a:cubicBezTo>
                  <a:cubicBezTo>
                    <a:pt x="100" y="133"/>
                    <a:pt x="108" y="83"/>
                    <a:pt x="108" y="34"/>
                  </a:cubicBezTo>
                  <a:cubicBezTo>
                    <a:pt x="108" y="17"/>
                    <a:pt x="91" y="0"/>
                    <a:pt x="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4322450" y="1420900"/>
              <a:ext cx="3750" cy="13175"/>
            </a:xfrm>
            <a:custGeom>
              <a:rect b="b" l="l" r="r" t="t"/>
              <a:pathLst>
                <a:path extrusionOk="0" h="527" w="150">
                  <a:moveTo>
                    <a:pt x="39" y="0"/>
                  </a:moveTo>
                  <a:cubicBezTo>
                    <a:pt x="19" y="0"/>
                    <a:pt x="0" y="12"/>
                    <a:pt x="0" y="37"/>
                  </a:cubicBezTo>
                  <a:cubicBezTo>
                    <a:pt x="9" y="120"/>
                    <a:pt x="17" y="203"/>
                    <a:pt x="25" y="286"/>
                  </a:cubicBezTo>
                  <a:cubicBezTo>
                    <a:pt x="33" y="319"/>
                    <a:pt x="33" y="360"/>
                    <a:pt x="50" y="402"/>
                  </a:cubicBezTo>
                  <a:cubicBezTo>
                    <a:pt x="58" y="443"/>
                    <a:pt x="67" y="485"/>
                    <a:pt x="100" y="518"/>
                  </a:cubicBezTo>
                  <a:cubicBezTo>
                    <a:pt x="103" y="524"/>
                    <a:pt x="109" y="527"/>
                    <a:pt x="116" y="527"/>
                  </a:cubicBezTo>
                  <a:cubicBezTo>
                    <a:pt x="128" y="527"/>
                    <a:pt x="144" y="517"/>
                    <a:pt x="149" y="501"/>
                  </a:cubicBezTo>
                  <a:cubicBezTo>
                    <a:pt x="149" y="476"/>
                    <a:pt x="149" y="460"/>
                    <a:pt x="149" y="443"/>
                  </a:cubicBezTo>
                  <a:cubicBezTo>
                    <a:pt x="141" y="418"/>
                    <a:pt x="141" y="402"/>
                    <a:pt x="141" y="377"/>
                  </a:cubicBezTo>
                  <a:cubicBezTo>
                    <a:pt x="133" y="344"/>
                    <a:pt x="116" y="302"/>
                    <a:pt x="116" y="269"/>
                  </a:cubicBezTo>
                  <a:cubicBezTo>
                    <a:pt x="100" y="195"/>
                    <a:pt x="91" y="112"/>
                    <a:pt x="83" y="37"/>
                  </a:cubicBezTo>
                  <a:cubicBezTo>
                    <a:pt x="79" y="12"/>
                    <a:pt x="58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4315825" y="1423075"/>
              <a:ext cx="3125" cy="10025"/>
            </a:xfrm>
            <a:custGeom>
              <a:rect b="b" l="l" r="r" t="t"/>
              <a:pathLst>
                <a:path extrusionOk="0" h="401" w="125">
                  <a:moveTo>
                    <a:pt x="42" y="0"/>
                  </a:moveTo>
                  <a:cubicBezTo>
                    <a:pt x="17" y="0"/>
                    <a:pt x="0" y="17"/>
                    <a:pt x="0" y="41"/>
                  </a:cubicBezTo>
                  <a:cubicBezTo>
                    <a:pt x="8" y="99"/>
                    <a:pt x="17" y="149"/>
                    <a:pt x="25" y="207"/>
                  </a:cubicBezTo>
                  <a:cubicBezTo>
                    <a:pt x="25" y="232"/>
                    <a:pt x="25" y="265"/>
                    <a:pt x="33" y="290"/>
                  </a:cubicBezTo>
                  <a:cubicBezTo>
                    <a:pt x="33" y="307"/>
                    <a:pt x="33" y="315"/>
                    <a:pt x="42" y="331"/>
                  </a:cubicBezTo>
                  <a:cubicBezTo>
                    <a:pt x="42" y="348"/>
                    <a:pt x="42" y="356"/>
                    <a:pt x="50" y="373"/>
                  </a:cubicBezTo>
                  <a:cubicBezTo>
                    <a:pt x="57" y="392"/>
                    <a:pt x="70" y="400"/>
                    <a:pt x="82" y="400"/>
                  </a:cubicBezTo>
                  <a:cubicBezTo>
                    <a:pt x="97" y="400"/>
                    <a:pt x="112" y="387"/>
                    <a:pt x="116" y="365"/>
                  </a:cubicBezTo>
                  <a:cubicBezTo>
                    <a:pt x="124" y="315"/>
                    <a:pt x="108" y="257"/>
                    <a:pt x="100" y="207"/>
                  </a:cubicBezTo>
                  <a:cubicBezTo>
                    <a:pt x="91" y="149"/>
                    <a:pt x="91" y="91"/>
                    <a:pt x="83" y="41"/>
                  </a:cubicBezTo>
                  <a:cubicBezTo>
                    <a:pt x="75" y="17"/>
                    <a:pt x="66" y="0"/>
                    <a:pt x="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4347100" y="1239575"/>
              <a:ext cx="7475" cy="36825"/>
            </a:xfrm>
            <a:custGeom>
              <a:rect b="b" l="l" r="r" t="t"/>
              <a:pathLst>
                <a:path extrusionOk="0" h="1473" w="299">
                  <a:moveTo>
                    <a:pt x="121" y="0"/>
                  </a:moveTo>
                  <a:cubicBezTo>
                    <a:pt x="103" y="0"/>
                    <a:pt x="87" y="10"/>
                    <a:pt x="91" y="32"/>
                  </a:cubicBezTo>
                  <a:cubicBezTo>
                    <a:pt x="100" y="264"/>
                    <a:pt x="125" y="488"/>
                    <a:pt x="116" y="720"/>
                  </a:cubicBezTo>
                  <a:cubicBezTo>
                    <a:pt x="116" y="836"/>
                    <a:pt x="100" y="952"/>
                    <a:pt x="83" y="1060"/>
                  </a:cubicBezTo>
                  <a:cubicBezTo>
                    <a:pt x="67" y="1118"/>
                    <a:pt x="58" y="1167"/>
                    <a:pt x="42" y="1225"/>
                  </a:cubicBezTo>
                  <a:cubicBezTo>
                    <a:pt x="25" y="1275"/>
                    <a:pt x="0" y="1333"/>
                    <a:pt x="9" y="1391"/>
                  </a:cubicBezTo>
                  <a:cubicBezTo>
                    <a:pt x="9" y="1441"/>
                    <a:pt x="46" y="1473"/>
                    <a:pt x="86" y="1473"/>
                  </a:cubicBezTo>
                  <a:cubicBezTo>
                    <a:pt x="105" y="1473"/>
                    <a:pt x="125" y="1465"/>
                    <a:pt x="141" y="1449"/>
                  </a:cubicBezTo>
                  <a:cubicBezTo>
                    <a:pt x="224" y="1375"/>
                    <a:pt x="249" y="1217"/>
                    <a:pt x="265" y="1109"/>
                  </a:cubicBezTo>
                  <a:cubicBezTo>
                    <a:pt x="290" y="985"/>
                    <a:pt x="299" y="861"/>
                    <a:pt x="299" y="745"/>
                  </a:cubicBezTo>
                  <a:lnTo>
                    <a:pt x="290" y="745"/>
                  </a:lnTo>
                  <a:cubicBezTo>
                    <a:pt x="290" y="496"/>
                    <a:pt x="249" y="256"/>
                    <a:pt x="158" y="24"/>
                  </a:cubicBezTo>
                  <a:cubicBezTo>
                    <a:pt x="154" y="8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4355575" y="1251500"/>
              <a:ext cx="2100" cy="10425"/>
            </a:xfrm>
            <a:custGeom>
              <a:rect b="b" l="l" r="r" t="t"/>
              <a:pathLst>
                <a:path extrusionOk="0" h="417" w="84">
                  <a:moveTo>
                    <a:pt x="38" y="1"/>
                  </a:moveTo>
                  <a:cubicBezTo>
                    <a:pt x="20" y="1"/>
                    <a:pt x="1" y="15"/>
                    <a:pt x="1" y="44"/>
                  </a:cubicBezTo>
                  <a:cubicBezTo>
                    <a:pt x="1" y="102"/>
                    <a:pt x="1" y="160"/>
                    <a:pt x="1" y="218"/>
                  </a:cubicBezTo>
                  <a:lnTo>
                    <a:pt x="1" y="301"/>
                  </a:lnTo>
                  <a:cubicBezTo>
                    <a:pt x="1" y="334"/>
                    <a:pt x="1" y="367"/>
                    <a:pt x="9" y="392"/>
                  </a:cubicBezTo>
                  <a:cubicBezTo>
                    <a:pt x="13" y="409"/>
                    <a:pt x="26" y="417"/>
                    <a:pt x="39" y="417"/>
                  </a:cubicBezTo>
                  <a:cubicBezTo>
                    <a:pt x="53" y="417"/>
                    <a:pt x="67" y="409"/>
                    <a:pt x="76" y="392"/>
                  </a:cubicBezTo>
                  <a:cubicBezTo>
                    <a:pt x="84" y="367"/>
                    <a:pt x="84" y="334"/>
                    <a:pt x="84" y="301"/>
                  </a:cubicBezTo>
                  <a:lnTo>
                    <a:pt x="84" y="218"/>
                  </a:lnTo>
                  <a:cubicBezTo>
                    <a:pt x="84" y="160"/>
                    <a:pt x="76" y="102"/>
                    <a:pt x="76" y="44"/>
                  </a:cubicBezTo>
                  <a:cubicBezTo>
                    <a:pt x="76" y="15"/>
                    <a:pt x="57" y="1"/>
                    <a:pt x="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4399400" y="1241225"/>
              <a:ext cx="7800" cy="27550"/>
            </a:xfrm>
            <a:custGeom>
              <a:rect b="b" l="l" r="r" t="t"/>
              <a:pathLst>
                <a:path extrusionOk="0" h="1102" w="312">
                  <a:moveTo>
                    <a:pt x="37" y="0"/>
                  </a:moveTo>
                  <a:cubicBezTo>
                    <a:pt x="18" y="0"/>
                    <a:pt x="1" y="13"/>
                    <a:pt x="5" y="41"/>
                  </a:cubicBezTo>
                  <a:cubicBezTo>
                    <a:pt x="5" y="140"/>
                    <a:pt x="5" y="240"/>
                    <a:pt x="5" y="331"/>
                  </a:cubicBezTo>
                  <a:cubicBezTo>
                    <a:pt x="13" y="430"/>
                    <a:pt x="21" y="530"/>
                    <a:pt x="38" y="629"/>
                  </a:cubicBezTo>
                  <a:cubicBezTo>
                    <a:pt x="46" y="720"/>
                    <a:pt x="54" y="820"/>
                    <a:pt x="79" y="911"/>
                  </a:cubicBezTo>
                  <a:cubicBezTo>
                    <a:pt x="95" y="983"/>
                    <a:pt x="134" y="1102"/>
                    <a:pt x="220" y="1102"/>
                  </a:cubicBezTo>
                  <a:cubicBezTo>
                    <a:pt x="222" y="1102"/>
                    <a:pt x="225" y="1102"/>
                    <a:pt x="228" y="1101"/>
                  </a:cubicBezTo>
                  <a:cubicBezTo>
                    <a:pt x="253" y="1101"/>
                    <a:pt x="270" y="1093"/>
                    <a:pt x="278" y="1077"/>
                  </a:cubicBezTo>
                  <a:cubicBezTo>
                    <a:pt x="311" y="1002"/>
                    <a:pt x="261" y="927"/>
                    <a:pt x="245" y="853"/>
                  </a:cubicBezTo>
                  <a:cubicBezTo>
                    <a:pt x="220" y="770"/>
                    <a:pt x="203" y="679"/>
                    <a:pt x="187" y="588"/>
                  </a:cubicBezTo>
                  <a:cubicBezTo>
                    <a:pt x="170" y="505"/>
                    <a:pt x="154" y="414"/>
                    <a:pt x="145" y="323"/>
                  </a:cubicBezTo>
                  <a:cubicBezTo>
                    <a:pt x="129" y="231"/>
                    <a:pt x="96" y="140"/>
                    <a:pt x="87" y="41"/>
                  </a:cubicBezTo>
                  <a:cubicBezTo>
                    <a:pt x="83" y="15"/>
                    <a:pt x="59" y="0"/>
                    <a:pt x="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4396175" y="1252800"/>
              <a:ext cx="4175" cy="11275"/>
            </a:xfrm>
            <a:custGeom>
              <a:rect b="b" l="l" r="r" t="t"/>
              <a:pathLst>
                <a:path extrusionOk="0" h="451" w="167">
                  <a:moveTo>
                    <a:pt x="34" y="0"/>
                  </a:moveTo>
                  <a:cubicBezTo>
                    <a:pt x="9" y="9"/>
                    <a:pt x="1" y="34"/>
                    <a:pt x="1" y="58"/>
                  </a:cubicBezTo>
                  <a:cubicBezTo>
                    <a:pt x="18" y="125"/>
                    <a:pt x="26" y="191"/>
                    <a:pt x="42" y="249"/>
                  </a:cubicBezTo>
                  <a:cubicBezTo>
                    <a:pt x="59" y="315"/>
                    <a:pt x="76" y="382"/>
                    <a:pt x="109" y="440"/>
                  </a:cubicBezTo>
                  <a:cubicBezTo>
                    <a:pt x="116" y="446"/>
                    <a:pt x="127" y="450"/>
                    <a:pt x="137" y="450"/>
                  </a:cubicBezTo>
                  <a:cubicBezTo>
                    <a:pt x="152" y="450"/>
                    <a:pt x="167" y="442"/>
                    <a:pt x="167" y="423"/>
                  </a:cubicBezTo>
                  <a:cubicBezTo>
                    <a:pt x="167" y="357"/>
                    <a:pt x="150" y="290"/>
                    <a:pt x="134" y="224"/>
                  </a:cubicBezTo>
                  <a:lnTo>
                    <a:pt x="134" y="232"/>
                  </a:lnTo>
                  <a:cubicBezTo>
                    <a:pt x="117" y="166"/>
                    <a:pt x="100" y="100"/>
                    <a:pt x="84" y="34"/>
                  </a:cubicBezTo>
                  <a:cubicBezTo>
                    <a:pt x="84" y="9"/>
                    <a:pt x="59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4473650" y="1257775"/>
              <a:ext cx="67775" cy="63200"/>
            </a:xfrm>
            <a:custGeom>
              <a:rect b="b" l="l" r="r" t="t"/>
              <a:pathLst>
                <a:path extrusionOk="0" h="2528" w="2711">
                  <a:moveTo>
                    <a:pt x="2702" y="0"/>
                  </a:moveTo>
                  <a:cubicBezTo>
                    <a:pt x="2685" y="9"/>
                    <a:pt x="2677" y="9"/>
                    <a:pt x="2669" y="17"/>
                  </a:cubicBezTo>
                  <a:cubicBezTo>
                    <a:pt x="2478" y="191"/>
                    <a:pt x="2296" y="373"/>
                    <a:pt x="2105" y="539"/>
                  </a:cubicBezTo>
                  <a:cubicBezTo>
                    <a:pt x="2014" y="613"/>
                    <a:pt x="1915" y="688"/>
                    <a:pt x="1807" y="738"/>
                  </a:cubicBezTo>
                  <a:cubicBezTo>
                    <a:pt x="1708" y="787"/>
                    <a:pt x="1592" y="821"/>
                    <a:pt x="1484" y="870"/>
                  </a:cubicBezTo>
                  <a:cubicBezTo>
                    <a:pt x="1293" y="953"/>
                    <a:pt x="1144" y="1111"/>
                    <a:pt x="954" y="1185"/>
                  </a:cubicBezTo>
                  <a:cubicBezTo>
                    <a:pt x="910" y="1203"/>
                    <a:pt x="868" y="1212"/>
                    <a:pt x="828" y="1212"/>
                  </a:cubicBezTo>
                  <a:cubicBezTo>
                    <a:pt x="687" y="1212"/>
                    <a:pt x="572" y="1109"/>
                    <a:pt x="481" y="986"/>
                  </a:cubicBezTo>
                  <a:cubicBezTo>
                    <a:pt x="390" y="854"/>
                    <a:pt x="307" y="721"/>
                    <a:pt x="233" y="580"/>
                  </a:cubicBezTo>
                  <a:lnTo>
                    <a:pt x="233" y="572"/>
                  </a:lnTo>
                  <a:cubicBezTo>
                    <a:pt x="208" y="456"/>
                    <a:pt x="200" y="340"/>
                    <a:pt x="166" y="216"/>
                  </a:cubicBezTo>
                  <a:cubicBezTo>
                    <a:pt x="155" y="175"/>
                    <a:pt x="122" y="158"/>
                    <a:pt x="89" y="158"/>
                  </a:cubicBezTo>
                  <a:cubicBezTo>
                    <a:pt x="76" y="158"/>
                    <a:pt x="62" y="161"/>
                    <a:pt x="50" y="166"/>
                  </a:cubicBezTo>
                  <a:cubicBezTo>
                    <a:pt x="26" y="183"/>
                    <a:pt x="1" y="207"/>
                    <a:pt x="1" y="241"/>
                  </a:cubicBezTo>
                  <a:cubicBezTo>
                    <a:pt x="1" y="464"/>
                    <a:pt x="50" y="696"/>
                    <a:pt x="108" y="912"/>
                  </a:cubicBezTo>
                  <a:cubicBezTo>
                    <a:pt x="117" y="978"/>
                    <a:pt x="133" y="1036"/>
                    <a:pt x="150" y="1094"/>
                  </a:cubicBezTo>
                  <a:cubicBezTo>
                    <a:pt x="191" y="1251"/>
                    <a:pt x="241" y="1409"/>
                    <a:pt x="299" y="1566"/>
                  </a:cubicBezTo>
                  <a:cubicBezTo>
                    <a:pt x="349" y="1707"/>
                    <a:pt x="407" y="1856"/>
                    <a:pt x="473" y="1997"/>
                  </a:cubicBezTo>
                  <a:cubicBezTo>
                    <a:pt x="556" y="2146"/>
                    <a:pt x="647" y="2279"/>
                    <a:pt x="771" y="2403"/>
                  </a:cubicBezTo>
                  <a:cubicBezTo>
                    <a:pt x="786" y="2390"/>
                    <a:pt x="803" y="2385"/>
                    <a:pt x="819" y="2385"/>
                  </a:cubicBezTo>
                  <a:cubicBezTo>
                    <a:pt x="864" y="2385"/>
                    <a:pt x="904" y="2431"/>
                    <a:pt x="879" y="2486"/>
                  </a:cubicBezTo>
                  <a:cubicBezTo>
                    <a:pt x="881" y="2484"/>
                    <a:pt x="881" y="2484"/>
                    <a:pt x="882" y="2484"/>
                  </a:cubicBezTo>
                  <a:lnTo>
                    <a:pt x="882" y="2484"/>
                  </a:lnTo>
                  <a:cubicBezTo>
                    <a:pt x="885" y="2484"/>
                    <a:pt x="881" y="2497"/>
                    <a:pt x="887" y="2511"/>
                  </a:cubicBezTo>
                  <a:cubicBezTo>
                    <a:pt x="896" y="2511"/>
                    <a:pt x="904" y="2519"/>
                    <a:pt x="912" y="2527"/>
                  </a:cubicBezTo>
                  <a:cubicBezTo>
                    <a:pt x="929" y="2527"/>
                    <a:pt x="962" y="2502"/>
                    <a:pt x="978" y="2486"/>
                  </a:cubicBezTo>
                  <a:cubicBezTo>
                    <a:pt x="1045" y="2420"/>
                    <a:pt x="1078" y="2320"/>
                    <a:pt x="1128" y="2237"/>
                  </a:cubicBezTo>
                  <a:cubicBezTo>
                    <a:pt x="1235" y="2047"/>
                    <a:pt x="1335" y="1864"/>
                    <a:pt x="1442" y="1674"/>
                  </a:cubicBezTo>
                  <a:cubicBezTo>
                    <a:pt x="1625" y="1351"/>
                    <a:pt x="1790" y="1003"/>
                    <a:pt x="2039" y="721"/>
                  </a:cubicBezTo>
                  <a:cubicBezTo>
                    <a:pt x="2155" y="589"/>
                    <a:pt x="2288" y="473"/>
                    <a:pt x="2412" y="340"/>
                  </a:cubicBezTo>
                  <a:cubicBezTo>
                    <a:pt x="2520" y="232"/>
                    <a:pt x="2619" y="125"/>
                    <a:pt x="2710" y="9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298000" y="1300950"/>
              <a:ext cx="150625" cy="155900"/>
            </a:xfrm>
            <a:custGeom>
              <a:rect b="b" l="l" r="r" t="t"/>
              <a:pathLst>
                <a:path extrusionOk="0" h="6236" w="6025">
                  <a:moveTo>
                    <a:pt x="2089" y="403"/>
                  </a:moveTo>
                  <a:cubicBezTo>
                    <a:pt x="2188" y="436"/>
                    <a:pt x="2287" y="444"/>
                    <a:pt x="2387" y="452"/>
                  </a:cubicBezTo>
                  <a:cubicBezTo>
                    <a:pt x="2503" y="469"/>
                    <a:pt x="2627" y="485"/>
                    <a:pt x="2743" y="502"/>
                  </a:cubicBezTo>
                  <a:cubicBezTo>
                    <a:pt x="3015" y="527"/>
                    <a:pt x="3290" y="543"/>
                    <a:pt x="3564" y="543"/>
                  </a:cubicBezTo>
                  <a:cubicBezTo>
                    <a:pt x="3749" y="543"/>
                    <a:pt x="3935" y="535"/>
                    <a:pt x="4119" y="519"/>
                  </a:cubicBezTo>
                  <a:lnTo>
                    <a:pt x="4119" y="519"/>
                  </a:lnTo>
                  <a:cubicBezTo>
                    <a:pt x="3978" y="552"/>
                    <a:pt x="3837" y="577"/>
                    <a:pt x="3696" y="610"/>
                  </a:cubicBezTo>
                  <a:cubicBezTo>
                    <a:pt x="3613" y="626"/>
                    <a:pt x="3530" y="643"/>
                    <a:pt x="3447" y="651"/>
                  </a:cubicBezTo>
                  <a:cubicBezTo>
                    <a:pt x="3323" y="643"/>
                    <a:pt x="3191" y="626"/>
                    <a:pt x="3066" y="610"/>
                  </a:cubicBezTo>
                  <a:cubicBezTo>
                    <a:pt x="2793" y="568"/>
                    <a:pt x="2519" y="519"/>
                    <a:pt x="2246" y="494"/>
                  </a:cubicBezTo>
                  <a:cubicBezTo>
                    <a:pt x="2188" y="469"/>
                    <a:pt x="2138" y="436"/>
                    <a:pt x="2089" y="411"/>
                  </a:cubicBezTo>
                  <a:cubicBezTo>
                    <a:pt x="2089" y="403"/>
                    <a:pt x="2089" y="403"/>
                    <a:pt x="2089" y="403"/>
                  </a:cubicBezTo>
                  <a:close/>
                  <a:moveTo>
                    <a:pt x="5428" y="2565"/>
                  </a:moveTo>
                  <a:lnTo>
                    <a:pt x="5328" y="2880"/>
                  </a:lnTo>
                  <a:cubicBezTo>
                    <a:pt x="5220" y="3220"/>
                    <a:pt x="5138" y="3576"/>
                    <a:pt x="4955" y="3883"/>
                  </a:cubicBezTo>
                  <a:cubicBezTo>
                    <a:pt x="4872" y="4015"/>
                    <a:pt x="4765" y="4181"/>
                    <a:pt x="4616" y="4247"/>
                  </a:cubicBezTo>
                  <a:cubicBezTo>
                    <a:pt x="4607" y="4173"/>
                    <a:pt x="4591" y="4098"/>
                    <a:pt x="4574" y="4032"/>
                  </a:cubicBezTo>
                  <a:cubicBezTo>
                    <a:pt x="4566" y="3965"/>
                    <a:pt x="4558" y="3899"/>
                    <a:pt x="4549" y="3841"/>
                  </a:cubicBezTo>
                  <a:lnTo>
                    <a:pt x="4549" y="3841"/>
                  </a:lnTo>
                  <a:cubicBezTo>
                    <a:pt x="4560" y="3843"/>
                    <a:pt x="4570" y="3844"/>
                    <a:pt x="4581" y="3844"/>
                  </a:cubicBezTo>
                  <a:cubicBezTo>
                    <a:pt x="4612" y="3844"/>
                    <a:pt x="4645" y="3835"/>
                    <a:pt x="4682" y="3816"/>
                  </a:cubicBezTo>
                  <a:cubicBezTo>
                    <a:pt x="4756" y="3758"/>
                    <a:pt x="4814" y="3675"/>
                    <a:pt x="4839" y="3584"/>
                  </a:cubicBezTo>
                  <a:cubicBezTo>
                    <a:pt x="4939" y="3419"/>
                    <a:pt x="5038" y="3245"/>
                    <a:pt x="5138" y="3087"/>
                  </a:cubicBezTo>
                  <a:cubicBezTo>
                    <a:pt x="5245" y="2913"/>
                    <a:pt x="5345" y="2739"/>
                    <a:pt x="5428" y="2565"/>
                  </a:cubicBezTo>
                  <a:close/>
                  <a:moveTo>
                    <a:pt x="639" y="2515"/>
                  </a:moveTo>
                  <a:lnTo>
                    <a:pt x="639" y="2515"/>
                  </a:lnTo>
                  <a:cubicBezTo>
                    <a:pt x="705" y="2648"/>
                    <a:pt x="771" y="2772"/>
                    <a:pt x="846" y="2897"/>
                  </a:cubicBezTo>
                  <a:cubicBezTo>
                    <a:pt x="945" y="3095"/>
                    <a:pt x="1045" y="3294"/>
                    <a:pt x="1152" y="3493"/>
                  </a:cubicBezTo>
                  <a:cubicBezTo>
                    <a:pt x="1194" y="3584"/>
                    <a:pt x="1235" y="3692"/>
                    <a:pt x="1293" y="3783"/>
                  </a:cubicBezTo>
                  <a:cubicBezTo>
                    <a:pt x="1323" y="3823"/>
                    <a:pt x="1370" y="3842"/>
                    <a:pt x="1418" y="3842"/>
                  </a:cubicBezTo>
                  <a:cubicBezTo>
                    <a:pt x="1450" y="3842"/>
                    <a:pt x="1482" y="3833"/>
                    <a:pt x="1509" y="3816"/>
                  </a:cubicBezTo>
                  <a:lnTo>
                    <a:pt x="1517" y="3816"/>
                  </a:lnTo>
                  <a:cubicBezTo>
                    <a:pt x="1509" y="3858"/>
                    <a:pt x="1509" y="3899"/>
                    <a:pt x="1500" y="3949"/>
                  </a:cubicBezTo>
                  <a:cubicBezTo>
                    <a:pt x="1484" y="4065"/>
                    <a:pt x="1467" y="4189"/>
                    <a:pt x="1459" y="4305"/>
                  </a:cubicBezTo>
                  <a:cubicBezTo>
                    <a:pt x="1119" y="4173"/>
                    <a:pt x="1011" y="3767"/>
                    <a:pt x="929" y="3452"/>
                  </a:cubicBezTo>
                  <a:cubicBezTo>
                    <a:pt x="846" y="3137"/>
                    <a:pt x="755" y="2822"/>
                    <a:pt x="639" y="2515"/>
                  </a:cubicBezTo>
                  <a:close/>
                  <a:moveTo>
                    <a:pt x="3066" y="2275"/>
                  </a:moveTo>
                  <a:cubicBezTo>
                    <a:pt x="3099" y="2333"/>
                    <a:pt x="3149" y="2375"/>
                    <a:pt x="3215" y="2408"/>
                  </a:cubicBezTo>
                  <a:cubicBezTo>
                    <a:pt x="3348" y="2466"/>
                    <a:pt x="3497" y="2482"/>
                    <a:pt x="3638" y="2524"/>
                  </a:cubicBezTo>
                  <a:cubicBezTo>
                    <a:pt x="3779" y="2573"/>
                    <a:pt x="3911" y="2640"/>
                    <a:pt x="4044" y="2731"/>
                  </a:cubicBezTo>
                  <a:cubicBezTo>
                    <a:pt x="4127" y="2789"/>
                    <a:pt x="4218" y="2872"/>
                    <a:pt x="4301" y="2938"/>
                  </a:cubicBezTo>
                  <a:cubicBezTo>
                    <a:pt x="4301" y="2955"/>
                    <a:pt x="4293" y="2971"/>
                    <a:pt x="4293" y="2988"/>
                  </a:cubicBezTo>
                  <a:cubicBezTo>
                    <a:pt x="4317" y="3269"/>
                    <a:pt x="4351" y="3559"/>
                    <a:pt x="4400" y="3841"/>
                  </a:cubicBezTo>
                  <a:cubicBezTo>
                    <a:pt x="4450" y="4123"/>
                    <a:pt x="4525" y="4396"/>
                    <a:pt x="4558" y="4678"/>
                  </a:cubicBezTo>
                  <a:cubicBezTo>
                    <a:pt x="4591" y="4935"/>
                    <a:pt x="4566" y="5200"/>
                    <a:pt x="4442" y="5424"/>
                  </a:cubicBezTo>
                  <a:cubicBezTo>
                    <a:pt x="4342" y="5622"/>
                    <a:pt x="4177" y="5772"/>
                    <a:pt x="3986" y="5879"/>
                  </a:cubicBezTo>
                  <a:cubicBezTo>
                    <a:pt x="3762" y="6012"/>
                    <a:pt x="3505" y="6070"/>
                    <a:pt x="3249" y="6078"/>
                  </a:cubicBezTo>
                  <a:cubicBezTo>
                    <a:pt x="3195" y="6081"/>
                    <a:pt x="3141" y="6083"/>
                    <a:pt x="3088" y="6083"/>
                  </a:cubicBezTo>
                  <a:cubicBezTo>
                    <a:pt x="2868" y="6083"/>
                    <a:pt x="2651" y="6055"/>
                    <a:pt x="2445" y="5995"/>
                  </a:cubicBezTo>
                  <a:cubicBezTo>
                    <a:pt x="2205" y="5937"/>
                    <a:pt x="1973" y="5830"/>
                    <a:pt x="1799" y="5647"/>
                  </a:cubicBezTo>
                  <a:cubicBezTo>
                    <a:pt x="1616" y="5465"/>
                    <a:pt x="1533" y="5241"/>
                    <a:pt x="1533" y="4993"/>
                  </a:cubicBezTo>
                  <a:cubicBezTo>
                    <a:pt x="1533" y="4835"/>
                    <a:pt x="1550" y="4670"/>
                    <a:pt x="1558" y="4512"/>
                  </a:cubicBezTo>
                  <a:cubicBezTo>
                    <a:pt x="1575" y="4347"/>
                    <a:pt x="1583" y="4181"/>
                    <a:pt x="1600" y="4023"/>
                  </a:cubicBezTo>
                  <a:cubicBezTo>
                    <a:pt x="1633" y="3709"/>
                    <a:pt x="1674" y="3402"/>
                    <a:pt x="1699" y="3095"/>
                  </a:cubicBezTo>
                  <a:cubicBezTo>
                    <a:pt x="1782" y="3079"/>
                    <a:pt x="1857" y="3046"/>
                    <a:pt x="1931" y="3013"/>
                  </a:cubicBezTo>
                  <a:cubicBezTo>
                    <a:pt x="2221" y="2888"/>
                    <a:pt x="2495" y="2739"/>
                    <a:pt x="2743" y="2549"/>
                  </a:cubicBezTo>
                  <a:cubicBezTo>
                    <a:pt x="2859" y="2474"/>
                    <a:pt x="2992" y="2391"/>
                    <a:pt x="3066" y="2275"/>
                  </a:cubicBezTo>
                  <a:close/>
                  <a:moveTo>
                    <a:pt x="4351" y="1"/>
                  </a:moveTo>
                  <a:cubicBezTo>
                    <a:pt x="4330" y="1"/>
                    <a:pt x="4308" y="11"/>
                    <a:pt x="4293" y="30"/>
                  </a:cubicBezTo>
                  <a:cubicBezTo>
                    <a:pt x="4235" y="121"/>
                    <a:pt x="4301" y="204"/>
                    <a:pt x="4276" y="295"/>
                  </a:cubicBezTo>
                  <a:cubicBezTo>
                    <a:pt x="4276" y="328"/>
                    <a:pt x="4251" y="336"/>
                    <a:pt x="4218" y="336"/>
                  </a:cubicBezTo>
                  <a:cubicBezTo>
                    <a:pt x="4160" y="345"/>
                    <a:pt x="4102" y="345"/>
                    <a:pt x="4036" y="353"/>
                  </a:cubicBezTo>
                  <a:cubicBezTo>
                    <a:pt x="3804" y="361"/>
                    <a:pt x="3563" y="369"/>
                    <a:pt x="3323" y="369"/>
                  </a:cubicBezTo>
                  <a:cubicBezTo>
                    <a:pt x="3091" y="369"/>
                    <a:pt x="2851" y="361"/>
                    <a:pt x="2619" y="345"/>
                  </a:cubicBezTo>
                  <a:cubicBezTo>
                    <a:pt x="2495" y="328"/>
                    <a:pt x="2379" y="320"/>
                    <a:pt x="2254" y="295"/>
                  </a:cubicBezTo>
                  <a:cubicBezTo>
                    <a:pt x="2205" y="287"/>
                    <a:pt x="2147" y="287"/>
                    <a:pt x="2097" y="270"/>
                  </a:cubicBezTo>
                  <a:cubicBezTo>
                    <a:pt x="2080" y="270"/>
                    <a:pt x="2072" y="270"/>
                    <a:pt x="2055" y="262"/>
                  </a:cubicBezTo>
                  <a:cubicBezTo>
                    <a:pt x="2064" y="237"/>
                    <a:pt x="2047" y="212"/>
                    <a:pt x="2031" y="204"/>
                  </a:cubicBezTo>
                  <a:cubicBezTo>
                    <a:pt x="2031" y="195"/>
                    <a:pt x="2039" y="187"/>
                    <a:pt x="2047" y="187"/>
                  </a:cubicBezTo>
                  <a:cubicBezTo>
                    <a:pt x="2089" y="179"/>
                    <a:pt x="2097" y="129"/>
                    <a:pt x="2055" y="121"/>
                  </a:cubicBezTo>
                  <a:cubicBezTo>
                    <a:pt x="2048" y="119"/>
                    <a:pt x="2040" y="118"/>
                    <a:pt x="2033" y="118"/>
                  </a:cubicBezTo>
                  <a:cubicBezTo>
                    <a:pt x="1985" y="118"/>
                    <a:pt x="1946" y="163"/>
                    <a:pt x="1931" y="220"/>
                  </a:cubicBezTo>
                  <a:cubicBezTo>
                    <a:pt x="1931" y="245"/>
                    <a:pt x="1931" y="270"/>
                    <a:pt x="1939" y="287"/>
                  </a:cubicBezTo>
                  <a:cubicBezTo>
                    <a:pt x="1815" y="568"/>
                    <a:pt x="1948" y="933"/>
                    <a:pt x="2155" y="1140"/>
                  </a:cubicBezTo>
                  <a:cubicBezTo>
                    <a:pt x="2304" y="1281"/>
                    <a:pt x="2486" y="1322"/>
                    <a:pt x="2685" y="1372"/>
                  </a:cubicBezTo>
                  <a:cubicBezTo>
                    <a:pt x="2818" y="1397"/>
                    <a:pt x="3025" y="1463"/>
                    <a:pt x="3058" y="1612"/>
                  </a:cubicBezTo>
                  <a:cubicBezTo>
                    <a:pt x="3058" y="1629"/>
                    <a:pt x="3050" y="1637"/>
                    <a:pt x="3041" y="1654"/>
                  </a:cubicBezTo>
                  <a:cubicBezTo>
                    <a:pt x="3041" y="1662"/>
                    <a:pt x="3033" y="1670"/>
                    <a:pt x="3033" y="1679"/>
                  </a:cubicBezTo>
                  <a:cubicBezTo>
                    <a:pt x="3025" y="1712"/>
                    <a:pt x="3017" y="1737"/>
                    <a:pt x="3017" y="1761"/>
                  </a:cubicBezTo>
                  <a:cubicBezTo>
                    <a:pt x="2992" y="1853"/>
                    <a:pt x="2992" y="1944"/>
                    <a:pt x="3000" y="2043"/>
                  </a:cubicBezTo>
                  <a:cubicBezTo>
                    <a:pt x="3000" y="2060"/>
                    <a:pt x="3000" y="2085"/>
                    <a:pt x="2992" y="2101"/>
                  </a:cubicBezTo>
                  <a:cubicBezTo>
                    <a:pt x="2967" y="2242"/>
                    <a:pt x="2843" y="2325"/>
                    <a:pt x="2735" y="2399"/>
                  </a:cubicBezTo>
                  <a:cubicBezTo>
                    <a:pt x="2495" y="2573"/>
                    <a:pt x="2213" y="2714"/>
                    <a:pt x="1939" y="2830"/>
                  </a:cubicBezTo>
                  <a:cubicBezTo>
                    <a:pt x="1819" y="2883"/>
                    <a:pt x="1670" y="2957"/>
                    <a:pt x="1532" y="2957"/>
                  </a:cubicBezTo>
                  <a:cubicBezTo>
                    <a:pt x="1518" y="2957"/>
                    <a:pt x="1505" y="2956"/>
                    <a:pt x="1492" y="2955"/>
                  </a:cubicBezTo>
                  <a:cubicBezTo>
                    <a:pt x="1359" y="2938"/>
                    <a:pt x="1260" y="2839"/>
                    <a:pt x="1169" y="2739"/>
                  </a:cubicBezTo>
                  <a:cubicBezTo>
                    <a:pt x="970" y="2515"/>
                    <a:pt x="796" y="2259"/>
                    <a:pt x="639" y="1993"/>
                  </a:cubicBezTo>
                  <a:cubicBezTo>
                    <a:pt x="531" y="1811"/>
                    <a:pt x="415" y="1563"/>
                    <a:pt x="199" y="1496"/>
                  </a:cubicBezTo>
                  <a:cubicBezTo>
                    <a:pt x="208" y="1480"/>
                    <a:pt x="216" y="1471"/>
                    <a:pt x="224" y="1463"/>
                  </a:cubicBezTo>
                  <a:cubicBezTo>
                    <a:pt x="224" y="1455"/>
                    <a:pt x="233" y="1447"/>
                    <a:pt x="233" y="1447"/>
                  </a:cubicBezTo>
                  <a:lnTo>
                    <a:pt x="233" y="1438"/>
                  </a:lnTo>
                  <a:cubicBezTo>
                    <a:pt x="241" y="1430"/>
                    <a:pt x="249" y="1422"/>
                    <a:pt x="257" y="1413"/>
                  </a:cubicBezTo>
                  <a:cubicBezTo>
                    <a:pt x="274" y="1405"/>
                    <a:pt x="291" y="1389"/>
                    <a:pt x="307" y="1372"/>
                  </a:cubicBezTo>
                  <a:cubicBezTo>
                    <a:pt x="315" y="1364"/>
                    <a:pt x="332" y="1347"/>
                    <a:pt x="357" y="1339"/>
                  </a:cubicBezTo>
                  <a:cubicBezTo>
                    <a:pt x="390" y="1322"/>
                    <a:pt x="373" y="1256"/>
                    <a:pt x="332" y="1256"/>
                  </a:cubicBezTo>
                  <a:cubicBezTo>
                    <a:pt x="299" y="1264"/>
                    <a:pt x="282" y="1264"/>
                    <a:pt x="249" y="1273"/>
                  </a:cubicBezTo>
                  <a:cubicBezTo>
                    <a:pt x="224" y="1281"/>
                    <a:pt x="199" y="1289"/>
                    <a:pt x="175" y="1306"/>
                  </a:cubicBezTo>
                  <a:cubicBezTo>
                    <a:pt x="125" y="1339"/>
                    <a:pt x="83" y="1389"/>
                    <a:pt x="59" y="1438"/>
                  </a:cubicBezTo>
                  <a:cubicBezTo>
                    <a:pt x="25" y="1488"/>
                    <a:pt x="9" y="1546"/>
                    <a:pt x="1" y="1612"/>
                  </a:cubicBezTo>
                  <a:cubicBezTo>
                    <a:pt x="1" y="1637"/>
                    <a:pt x="1" y="1679"/>
                    <a:pt x="9" y="1703"/>
                  </a:cubicBezTo>
                  <a:cubicBezTo>
                    <a:pt x="25" y="1728"/>
                    <a:pt x="42" y="1761"/>
                    <a:pt x="67" y="1778"/>
                  </a:cubicBezTo>
                  <a:cubicBezTo>
                    <a:pt x="76" y="1781"/>
                    <a:pt x="85" y="1783"/>
                    <a:pt x="93" y="1783"/>
                  </a:cubicBezTo>
                  <a:cubicBezTo>
                    <a:pt x="108" y="1783"/>
                    <a:pt x="120" y="1777"/>
                    <a:pt x="125" y="1761"/>
                  </a:cubicBezTo>
                  <a:cubicBezTo>
                    <a:pt x="141" y="1745"/>
                    <a:pt x="141" y="1720"/>
                    <a:pt x="150" y="1695"/>
                  </a:cubicBezTo>
                  <a:cubicBezTo>
                    <a:pt x="150" y="1670"/>
                    <a:pt x="150" y="1645"/>
                    <a:pt x="158" y="1621"/>
                  </a:cubicBezTo>
                  <a:cubicBezTo>
                    <a:pt x="158" y="1612"/>
                    <a:pt x="158" y="1604"/>
                    <a:pt x="158" y="1604"/>
                  </a:cubicBezTo>
                  <a:cubicBezTo>
                    <a:pt x="158" y="1604"/>
                    <a:pt x="158" y="1596"/>
                    <a:pt x="158" y="1596"/>
                  </a:cubicBezTo>
                  <a:cubicBezTo>
                    <a:pt x="158" y="1596"/>
                    <a:pt x="158" y="1596"/>
                    <a:pt x="158" y="1587"/>
                  </a:cubicBezTo>
                  <a:cubicBezTo>
                    <a:pt x="199" y="1612"/>
                    <a:pt x="233" y="1645"/>
                    <a:pt x="266" y="1679"/>
                  </a:cubicBezTo>
                  <a:cubicBezTo>
                    <a:pt x="257" y="1679"/>
                    <a:pt x="241" y="1679"/>
                    <a:pt x="233" y="1687"/>
                  </a:cubicBezTo>
                  <a:cubicBezTo>
                    <a:pt x="216" y="1687"/>
                    <a:pt x="199" y="1712"/>
                    <a:pt x="199" y="1737"/>
                  </a:cubicBezTo>
                  <a:cubicBezTo>
                    <a:pt x="216" y="1836"/>
                    <a:pt x="274" y="1935"/>
                    <a:pt x="307" y="2035"/>
                  </a:cubicBezTo>
                  <a:cubicBezTo>
                    <a:pt x="349" y="2134"/>
                    <a:pt x="390" y="2225"/>
                    <a:pt x="423" y="2325"/>
                  </a:cubicBezTo>
                  <a:cubicBezTo>
                    <a:pt x="498" y="2524"/>
                    <a:pt x="564" y="2723"/>
                    <a:pt x="630" y="2921"/>
                  </a:cubicBezTo>
                  <a:cubicBezTo>
                    <a:pt x="688" y="3129"/>
                    <a:pt x="746" y="3327"/>
                    <a:pt x="796" y="3535"/>
                  </a:cubicBezTo>
                  <a:cubicBezTo>
                    <a:pt x="846" y="3725"/>
                    <a:pt x="895" y="3916"/>
                    <a:pt x="1003" y="4090"/>
                  </a:cubicBezTo>
                  <a:cubicBezTo>
                    <a:pt x="1103" y="4247"/>
                    <a:pt x="1252" y="4380"/>
                    <a:pt x="1426" y="4446"/>
                  </a:cubicBezTo>
                  <a:lnTo>
                    <a:pt x="1434" y="4446"/>
                  </a:lnTo>
                  <a:cubicBezTo>
                    <a:pt x="1417" y="4595"/>
                    <a:pt x="1409" y="4736"/>
                    <a:pt x="1401" y="4877"/>
                  </a:cubicBezTo>
                  <a:cubicBezTo>
                    <a:pt x="1384" y="5142"/>
                    <a:pt x="1417" y="5407"/>
                    <a:pt x="1575" y="5622"/>
                  </a:cubicBezTo>
                  <a:cubicBezTo>
                    <a:pt x="1732" y="5838"/>
                    <a:pt x="1948" y="5979"/>
                    <a:pt x="2188" y="6078"/>
                  </a:cubicBezTo>
                  <a:cubicBezTo>
                    <a:pt x="2453" y="6178"/>
                    <a:pt x="2743" y="6227"/>
                    <a:pt x="3033" y="6236"/>
                  </a:cubicBezTo>
                  <a:cubicBezTo>
                    <a:pt x="3315" y="6236"/>
                    <a:pt x="3597" y="6202"/>
                    <a:pt x="3862" y="6095"/>
                  </a:cubicBezTo>
                  <a:cubicBezTo>
                    <a:pt x="4317" y="5904"/>
                    <a:pt x="4665" y="5498"/>
                    <a:pt x="4690" y="4993"/>
                  </a:cubicBezTo>
                  <a:cubicBezTo>
                    <a:pt x="4698" y="4777"/>
                    <a:pt x="4674" y="4562"/>
                    <a:pt x="4632" y="4355"/>
                  </a:cubicBezTo>
                  <a:cubicBezTo>
                    <a:pt x="4748" y="4330"/>
                    <a:pt x="4872" y="4173"/>
                    <a:pt x="4930" y="4098"/>
                  </a:cubicBezTo>
                  <a:cubicBezTo>
                    <a:pt x="5038" y="3957"/>
                    <a:pt x="5121" y="3808"/>
                    <a:pt x="5187" y="3642"/>
                  </a:cubicBezTo>
                  <a:cubicBezTo>
                    <a:pt x="5345" y="3261"/>
                    <a:pt x="5469" y="2863"/>
                    <a:pt x="5602" y="2474"/>
                  </a:cubicBezTo>
                  <a:lnTo>
                    <a:pt x="5718" y="2118"/>
                  </a:lnTo>
                  <a:lnTo>
                    <a:pt x="5776" y="1944"/>
                  </a:lnTo>
                  <a:cubicBezTo>
                    <a:pt x="5800" y="1886"/>
                    <a:pt x="5834" y="1811"/>
                    <a:pt x="5825" y="1753"/>
                  </a:cubicBezTo>
                  <a:cubicBezTo>
                    <a:pt x="5820" y="1719"/>
                    <a:pt x="5791" y="1693"/>
                    <a:pt x="5763" y="1693"/>
                  </a:cubicBezTo>
                  <a:cubicBezTo>
                    <a:pt x="5749" y="1693"/>
                    <a:pt x="5736" y="1699"/>
                    <a:pt x="5726" y="1712"/>
                  </a:cubicBezTo>
                  <a:cubicBezTo>
                    <a:pt x="5726" y="1712"/>
                    <a:pt x="5722" y="1712"/>
                    <a:pt x="5719" y="1715"/>
                  </a:cubicBezTo>
                  <a:lnTo>
                    <a:pt x="5719" y="1715"/>
                  </a:lnTo>
                  <a:cubicBezTo>
                    <a:pt x="5743" y="1642"/>
                    <a:pt x="5759" y="1569"/>
                    <a:pt x="5776" y="1496"/>
                  </a:cubicBezTo>
                  <a:lnTo>
                    <a:pt x="5776" y="1488"/>
                  </a:lnTo>
                  <a:cubicBezTo>
                    <a:pt x="5784" y="1488"/>
                    <a:pt x="5784" y="1496"/>
                    <a:pt x="5784" y="1496"/>
                  </a:cubicBezTo>
                  <a:cubicBezTo>
                    <a:pt x="5784" y="1496"/>
                    <a:pt x="5800" y="1496"/>
                    <a:pt x="5800" y="1505"/>
                  </a:cubicBezTo>
                  <a:cubicBezTo>
                    <a:pt x="5809" y="1505"/>
                    <a:pt x="5809" y="1513"/>
                    <a:pt x="5817" y="1521"/>
                  </a:cubicBezTo>
                  <a:cubicBezTo>
                    <a:pt x="5834" y="1538"/>
                    <a:pt x="5842" y="1546"/>
                    <a:pt x="5858" y="1563"/>
                  </a:cubicBezTo>
                  <a:cubicBezTo>
                    <a:pt x="5867" y="1571"/>
                    <a:pt x="5867" y="1571"/>
                    <a:pt x="5858" y="1571"/>
                  </a:cubicBezTo>
                  <a:cubicBezTo>
                    <a:pt x="5867" y="1579"/>
                    <a:pt x="5875" y="1587"/>
                    <a:pt x="5875" y="1587"/>
                  </a:cubicBezTo>
                  <a:cubicBezTo>
                    <a:pt x="5883" y="1596"/>
                    <a:pt x="5892" y="1604"/>
                    <a:pt x="5900" y="1604"/>
                  </a:cubicBezTo>
                  <a:cubicBezTo>
                    <a:pt x="5919" y="1623"/>
                    <a:pt x="5943" y="1643"/>
                    <a:pt x="5969" y="1643"/>
                  </a:cubicBezTo>
                  <a:cubicBezTo>
                    <a:pt x="5976" y="1643"/>
                    <a:pt x="5984" y="1641"/>
                    <a:pt x="5991" y="1637"/>
                  </a:cubicBezTo>
                  <a:cubicBezTo>
                    <a:pt x="6016" y="1621"/>
                    <a:pt x="6016" y="1579"/>
                    <a:pt x="6016" y="1546"/>
                  </a:cubicBezTo>
                  <a:cubicBezTo>
                    <a:pt x="6016" y="1538"/>
                    <a:pt x="6024" y="1529"/>
                    <a:pt x="6016" y="1521"/>
                  </a:cubicBezTo>
                  <a:cubicBezTo>
                    <a:pt x="6016" y="1505"/>
                    <a:pt x="6008" y="1496"/>
                    <a:pt x="6008" y="1488"/>
                  </a:cubicBezTo>
                  <a:lnTo>
                    <a:pt x="6008" y="1488"/>
                  </a:lnTo>
                  <a:cubicBezTo>
                    <a:pt x="6009" y="1489"/>
                    <a:pt x="6009" y="1490"/>
                    <a:pt x="6010" y="1490"/>
                  </a:cubicBezTo>
                  <a:cubicBezTo>
                    <a:pt x="6011" y="1490"/>
                    <a:pt x="5999" y="1471"/>
                    <a:pt x="5999" y="1471"/>
                  </a:cubicBezTo>
                  <a:cubicBezTo>
                    <a:pt x="5991" y="1447"/>
                    <a:pt x="5974" y="1422"/>
                    <a:pt x="5950" y="1397"/>
                  </a:cubicBezTo>
                  <a:cubicBezTo>
                    <a:pt x="5916" y="1355"/>
                    <a:pt x="5858" y="1322"/>
                    <a:pt x="5800" y="1314"/>
                  </a:cubicBezTo>
                  <a:cubicBezTo>
                    <a:pt x="5776" y="1311"/>
                    <a:pt x="5751" y="1309"/>
                    <a:pt x="5725" y="1309"/>
                  </a:cubicBezTo>
                  <a:cubicBezTo>
                    <a:pt x="5689" y="1309"/>
                    <a:pt x="5652" y="1313"/>
                    <a:pt x="5618" y="1322"/>
                  </a:cubicBezTo>
                  <a:cubicBezTo>
                    <a:pt x="5552" y="1339"/>
                    <a:pt x="5494" y="1355"/>
                    <a:pt x="5428" y="1364"/>
                  </a:cubicBezTo>
                  <a:cubicBezTo>
                    <a:pt x="5378" y="1372"/>
                    <a:pt x="5394" y="1447"/>
                    <a:pt x="5436" y="1455"/>
                  </a:cubicBezTo>
                  <a:cubicBezTo>
                    <a:pt x="5494" y="1455"/>
                    <a:pt x="5552" y="1463"/>
                    <a:pt x="5610" y="1471"/>
                  </a:cubicBezTo>
                  <a:cubicBezTo>
                    <a:pt x="5552" y="1728"/>
                    <a:pt x="5461" y="1977"/>
                    <a:pt x="5328" y="2209"/>
                  </a:cubicBezTo>
                  <a:cubicBezTo>
                    <a:pt x="5212" y="2433"/>
                    <a:pt x="5046" y="2673"/>
                    <a:pt x="4848" y="2839"/>
                  </a:cubicBezTo>
                  <a:cubicBezTo>
                    <a:pt x="4785" y="2886"/>
                    <a:pt x="4719" y="2919"/>
                    <a:pt x="4650" y="2919"/>
                  </a:cubicBezTo>
                  <a:cubicBezTo>
                    <a:pt x="4609" y="2919"/>
                    <a:pt x="4567" y="2908"/>
                    <a:pt x="4525" y="2880"/>
                  </a:cubicBezTo>
                  <a:cubicBezTo>
                    <a:pt x="4409" y="2814"/>
                    <a:pt x="4326" y="2706"/>
                    <a:pt x="4218" y="2631"/>
                  </a:cubicBezTo>
                  <a:cubicBezTo>
                    <a:pt x="4003" y="2474"/>
                    <a:pt x="3746" y="2358"/>
                    <a:pt x="3489" y="2300"/>
                  </a:cubicBezTo>
                  <a:cubicBezTo>
                    <a:pt x="3356" y="2267"/>
                    <a:pt x="3215" y="2259"/>
                    <a:pt x="3166" y="2109"/>
                  </a:cubicBezTo>
                  <a:cubicBezTo>
                    <a:pt x="3157" y="2085"/>
                    <a:pt x="3149" y="2051"/>
                    <a:pt x="3149" y="2027"/>
                  </a:cubicBezTo>
                  <a:cubicBezTo>
                    <a:pt x="3157" y="1944"/>
                    <a:pt x="3166" y="1861"/>
                    <a:pt x="3191" y="1778"/>
                  </a:cubicBezTo>
                  <a:cubicBezTo>
                    <a:pt x="3215" y="1778"/>
                    <a:pt x="3232" y="1761"/>
                    <a:pt x="3249" y="1737"/>
                  </a:cubicBezTo>
                  <a:cubicBezTo>
                    <a:pt x="3406" y="1422"/>
                    <a:pt x="3820" y="1397"/>
                    <a:pt x="4094" y="1223"/>
                  </a:cubicBezTo>
                  <a:cubicBezTo>
                    <a:pt x="4251" y="1123"/>
                    <a:pt x="4359" y="983"/>
                    <a:pt x="4417" y="809"/>
                  </a:cubicBezTo>
                  <a:cubicBezTo>
                    <a:pt x="4475" y="635"/>
                    <a:pt x="4475" y="444"/>
                    <a:pt x="4475" y="262"/>
                  </a:cubicBezTo>
                  <a:cubicBezTo>
                    <a:pt x="4475" y="229"/>
                    <a:pt x="4458" y="204"/>
                    <a:pt x="4433" y="187"/>
                  </a:cubicBezTo>
                  <a:cubicBezTo>
                    <a:pt x="4425" y="137"/>
                    <a:pt x="4417" y="88"/>
                    <a:pt x="4409" y="46"/>
                  </a:cubicBezTo>
                  <a:cubicBezTo>
                    <a:pt x="4400" y="15"/>
                    <a:pt x="4376" y="1"/>
                    <a:pt x="4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4356425" y="1348675"/>
              <a:ext cx="4375" cy="5375"/>
            </a:xfrm>
            <a:custGeom>
              <a:rect b="b" l="l" r="r" t="t"/>
              <a:pathLst>
                <a:path extrusionOk="0" h="215" w="175">
                  <a:moveTo>
                    <a:pt x="130" y="1"/>
                  </a:moveTo>
                  <a:cubicBezTo>
                    <a:pt x="122" y="1"/>
                    <a:pt x="114" y="4"/>
                    <a:pt x="108" y="10"/>
                  </a:cubicBezTo>
                  <a:cubicBezTo>
                    <a:pt x="83" y="26"/>
                    <a:pt x="66" y="43"/>
                    <a:pt x="42" y="60"/>
                  </a:cubicBezTo>
                  <a:cubicBezTo>
                    <a:pt x="33" y="76"/>
                    <a:pt x="25" y="84"/>
                    <a:pt x="17" y="101"/>
                  </a:cubicBezTo>
                  <a:cubicBezTo>
                    <a:pt x="8" y="101"/>
                    <a:pt x="8" y="109"/>
                    <a:pt x="8" y="118"/>
                  </a:cubicBezTo>
                  <a:cubicBezTo>
                    <a:pt x="0" y="126"/>
                    <a:pt x="0" y="134"/>
                    <a:pt x="0" y="151"/>
                  </a:cubicBezTo>
                  <a:cubicBezTo>
                    <a:pt x="0" y="151"/>
                    <a:pt x="0" y="151"/>
                    <a:pt x="0" y="159"/>
                  </a:cubicBezTo>
                  <a:lnTo>
                    <a:pt x="0" y="167"/>
                  </a:lnTo>
                  <a:cubicBezTo>
                    <a:pt x="0" y="184"/>
                    <a:pt x="8" y="200"/>
                    <a:pt x="25" y="209"/>
                  </a:cubicBezTo>
                  <a:cubicBezTo>
                    <a:pt x="32" y="212"/>
                    <a:pt x="40" y="214"/>
                    <a:pt x="48" y="214"/>
                  </a:cubicBezTo>
                  <a:cubicBezTo>
                    <a:pt x="59" y="214"/>
                    <a:pt x="70" y="210"/>
                    <a:pt x="75" y="200"/>
                  </a:cubicBezTo>
                  <a:cubicBezTo>
                    <a:pt x="83" y="192"/>
                    <a:pt x="91" y="184"/>
                    <a:pt x="100" y="176"/>
                  </a:cubicBezTo>
                  <a:cubicBezTo>
                    <a:pt x="108" y="159"/>
                    <a:pt x="108" y="142"/>
                    <a:pt x="116" y="134"/>
                  </a:cubicBezTo>
                  <a:cubicBezTo>
                    <a:pt x="124" y="118"/>
                    <a:pt x="133" y="109"/>
                    <a:pt x="141" y="101"/>
                  </a:cubicBezTo>
                  <a:cubicBezTo>
                    <a:pt x="149" y="93"/>
                    <a:pt x="149" y="84"/>
                    <a:pt x="158" y="76"/>
                  </a:cubicBezTo>
                  <a:cubicBezTo>
                    <a:pt x="174" y="60"/>
                    <a:pt x="174" y="35"/>
                    <a:pt x="166" y="18"/>
                  </a:cubicBezTo>
                  <a:cubicBezTo>
                    <a:pt x="156" y="8"/>
                    <a:pt x="142" y="1"/>
                    <a:pt x="1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4350825" y="1347050"/>
              <a:ext cx="4375" cy="2650"/>
            </a:xfrm>
            <a:custGeom>
              <a:rect b="b" l="l" r="r" t="t"/>
              <a:pathLst>
                <a:path extrusionOk="0" h="106" w="175">
                  <a:moveTo>
                    <a:pt x="58" y="0"/>
                  </a:moveTo>
                  <a:cubicBezTo>
                    <a:pt x="42" y="0"/>
                    <a:pt x="34" y="0"/>
                    <a:pt x="25" y="17"/>
                  </a:cubicBezTo>
                  <a:cubicBezTo>
                    <a:pt x="17" y="17"/>
                    <a:pt x="17" y="25"/>
                    <a:pt x="17" y="25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2"/>
                    <a:pt x="0" y="42"/>
                    <a:pt x="9" y="50"/>
                  </a:cubicBezTo>
                  <a:cubicBezTo>
                    <a:pt x="9" y="58"/>
                    <a:pt x="9" y="67"/>
                    <a:pt x="17" y="67"/>
                  </a:cubicBezTo>
                  <a:cubicBezTo>
                    <a:pt x="17" y="67"/>
                    <a:pt x="17" y="67"/>
                    <a:pt x="17" y="75"/>
                  </a:cubicBezTo>
                  <a:cubicBezTo>
                    <a:pt x="17" y="75"/>
                    <a:pt x="17" y="75"/>
                    <a:pt x="25" y="83"/>
                  </a:cubicBezTo>
                  <a:cubicBezTo>
                    <a:pt x="25" y="91"/>
                    <a:pt x="42" y="91"/>
                    <a:pt x="50" y="100"/>
                  </a:cubicBezTo>
                  <a:lnTo>
                    <a:pt x="116" y="100"/>
                  </a:lnTo>
                  <a:cubicBezTo>
                    <a:pt x="121" y="104"/>
                    <a:pt x="127" y="106"/>
                    <a:pt x="133" y="106"/>
                  </a:cubicBezTo>
                  <a:cubicBezTo>
                    <a:pt x="139" y="106"/>
                    <a:pt x="145" y="104"/>
                    <a:pt x="150" y="100"/>
                  </a:cubicBezTo>
                  <a:cubicBezTo>
                    <a:pt x="158" y="91"/>
                    <a:pt x="166" y="83"/>
                    <a:pt x="166" y="75"/>
                  </a:cubicBezTo>
                  <a:cubicBezTo>
                    <a:pt x="166" y="67"/>
                    <a:pt x="174" y="58"/>
                    <a:pt x="166" y="50"/>
                  </a:cubicBezTo>
                  <a:cubicBezTo>
                    <a:pt x="166" y="42"/>
                    <a:pt x="158" y="33"/>
                    <a:pt x="150" y="25"/>
                  </a:cubicBezTo>
                  <a:cubicBezTo>
                    <a:pt x="141" y="25"/>
                    <a:pt x="141" y="17"/>
                    <a:pt x="133" y="17"/>
                  </a:cubicBezTo>
                  <a:cubicBezTo>
                    <a:pt x="125" y="9"/>
                    <a:pt x="108" y="9"/>
                    <a:pt x="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4348550" y="1356375"/>
              <a:ext cx="2700" cy="2075"/>
            </a:xfrm>
            <a:custGeom>
              <a:rect b="b" l="l" r="r" t="t"/>
              <a:pathLst>
                <a:path extrusionOk="0" h="83" w="108">
                  <a:moveTo>
                    <a:pt x="58" y="0"/>
                  </a:moveTo>
                  <a:cubicBezTo>
                    <a:pt x="0" y="0"/>
                    <a:pt x="0" y="83"/>
                    <a:pt x="58" y="83"/>
                  </a:cubicBezTo>
                  <a:cubicBezTo>
                    <a:pt x="108" y="83"/>
                    <a:pt x="108" y="0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4393900" y="1349575"/>
              <a:ext cx="2525" cy="3650"/>
            </a:xfrm>
            <a:custGeom>
              <a:rect b="b" l="l" r="r" t="t"/>
              <a:pathLst>
                <a:path extrusionOk="0" h="146" w="101">
                  <a:moveTo>
                    <a:pt x="42" y="1"/>
                  </a:moveTo>
                  <a:cubicBezTo>
                    <a:pt x="36" y="1"/>
                    <a:pt x="30" y="3"/>
                    <a:pt x="26" y="7"/>
                  </a:cubicBezTo>
                  <a:cubicBezTo>
                    <a:pt x="9" y="15"/>
                    <a:pt x="1" y="24"/>
                    <a:pt x="1" y="40"/>
                  </a:cubicBezTo>
                  <a:cubicBezTo>
                    <a:pt x="1" y="48"/>
                    <a:pt x="1" y="57"/>
                    <a:pt x="1" y="65"/>
                  </a:cubicBezTo>
                  <a:cubicBezTo>
                    <a:pt x="1" y="73"/>
                    <a:pt x="1" y="82"/>
                    <a:pt x="1" y="98"/>
                  </a:cubicBezTo>
                  <a:cubicBezTo>
                    <a:pt x="1" y="98"/>
                    <a:pt x="1" y="98"/>
                    <a:pt x="1" y="106"/>
                  </a:cubicBezTo>
                  <a:cubicBezTo>
                    <a:pt x="1" y="106"/>
                    <a:pt x="9" y="106"/>
                    <a:pt x="9" y="115"/>
                  </a:cubicBezTo>
                  <a:cubicBezTo>
                    <a:pt x="9" y="115"/>
                    <a:pt x="9" y="123"/>
                    <a:pt x="9" y="123"/>
                  </a:cubicBezTo>
                  <a:cubicBezTo>
                    <a:pt x="17" y="123"/>
                    <a:pt x="17" y="131"/>
                    <a:pt x="17" y="131"/>
                  </a:cubicBezTo>
                  <a:lnTo>
                    <a:pt x="26" y="131"/>
                  </a:lnTo>
                  <a:cubicBezTo>
                    <a:pt x="34" y="140"/>
                    <a:pt x="42" y="140"/>
                    <a:pt x="51" y="140"/>
                  </a:cubicBezTo>
                  <a:cubicBezTo>
                    <a:pt x="55" y="144"/>
                    <a:pt x="59" y="146"/>
                    <a:pt x="63" y="146"/>
                  </a:cubicBezTo>
                  <a:cubicBezTo>
                    <a:pt x="67" y="146"/>
                    <a:pt x="71" y="144"/>
                    <a:pt x="75" y="140"/>
                  </a:cubicBezTo>
                  <a:cubicBezTo>
                    <a:pt x="84" y="131"/>
                    <a:pt x="92" y="131"/>
                    <a:pt x="92" y="123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2" y="106"/>
                    <a:pt x="100" y="106"/>
                    <a:pt x="100" y="98"/>
                  </a:cubicBezTo>
                  <a:cubicBezTo>
                    <a:pt x="100" y="90"/>
                    <a:pt x="100" y="90"/>
                    <a:pt x="100" y="82"/>
                  </a:cubicBezTo>
                  <a:lnTo>
                    <a:pt x="100" y="73"/>
                  </a:lnTo>
                  <a:lnTo>
                    <a:pt x="100" y="65"/>
                  </a:lnTo>
                  <a:cubicBezTo>
                    <a:pt x="100" y="48"/>
                    <a:pt x="100" y="40"/>
                    <a:pt x="92" y="24"/>
                  </a:cubicBezTo>
                  <a:cubicBezTo>
                    <a:pt x="84" y="15"/>
                    <a:pt x="84" y="15"/>
                    <a:pt x="75" y="15"/>
                  </a:cubicBezTo>
                  <a:cubicBezTo>
                    <a:pt x="75" y="7"/>
                    <a:pt x="67" y="7"/>
                    <a:pt x="59" y="7"/>
                  </a:cubicBezTo>
                  <a:cubicBezTo>
                    <a:pt x="55" y="3"/>
                    <a:pt x="48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4401150" y="1347050"/>
              <a:ext cx="4800" cy="2725"/>
            </a:xfrm>
            <a:custGeom>
              <a:rect b="b" l="l" r="r" t="t"/>
              <a:pathLst>
                <a:path extrusionOk="0" h="109" w="192">
                  <a:moveTo>
                    <a:pt x="142" y="0"/>
                  </a:moveTo>
                  <a:cubicBezTo>
                    <a:pt x="133" y="0"/>
                    <a:pt x="133" y="9"/>
                    <a:pt x="125" y="9"/>
                  </a:cubicBezTo>
                  <a:lnTo>
                    <a:pt x="84" y="9"/>
                  </a:lnTo>
                  <a:lnTo>
                    <a:pt x="84" y="17"/>
                  </a:lnTo>
                  <a:lnTo>
                    <a:pt x="42" y="17"/>
                  </a:lnTo>
                  <a:cubicBezTo>
                    <a:pt x="34" y="17"/>
                    <a:pt x="17" y="17"/>
                    <a:pt x="9" y="25"/>
                  </a:cubicBezTo>
                  <a:cubicBezTo>
                    <a:pt x="1" y="33"/>
                    <a:pt x="1" y="50"/>
                    <a:pt x="1" y="58"/>
                  </a:cubicBezTo>
                  <a:cubicBezTo>
                    <a:pt x="1" y="75"/>
                    <a:pt x="1" y="91"/>
                    <a:pt x="9" y="100"/>
                  </a:cubicBezTo>
                  <a:cubicBezTo>
                    <a:pt x="26" y="108"/>
                    <a:pt x="34" y="108"/>
                    <a:pt x="42" y="108"/>
                  </a:cubicBezTo>
                  <a:lnTo>
                    <a:pt x="117" y="108"/>
                  </a:lnTo>
                  <a:cubicBezTo>
                    <a:pt x="133" y="100"/>
                    <a:pt x="150" y="91"/>
                    <a:pt x="158" y="91"/>
                  </a:cubicBezTo>
                  <a:cubicBezTo>
                    <a:pt x="175" y="75"/>
                    <a:pt x="191" y="67"/>
                    <a:pt x="191" y="50"/>
                  </a:cubicBezTo>
                  <a:cubicBezTo>
                    <a:pt x="191" y="42"/>
                    <a:pt x="191" y="25"/>
                    <a:pt x="191" y="17"/>
                  </a:cubicBezTo>
                  <a:cubicBezTo>
                    <a:pt x="183" y="17"/>
                    <a:pt x="175" y="9"/>
                    <a:pt x="175" y="9"/>
                  </a:cubicBezTo>
                  <a:cubicBezTo>
                    <a:pt x="167" y="0"/>
                    <a:pt x="158" y="0"/>
                    <a:pt x="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4405300" y="1347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4405300" y="1347050"/>
              <a:ext cx="225" cy="25"/>
            </a:xfrm>
            <a:custGeom>
              <a:rect b="b" l="l" r="r" t="t"/>
              <a:pathLst>
                <a:path extrusionOk="0" h="1" w="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9" y="0"/>
                    <a:pt x="9" y="0"/>
                  </a:cubicBezTo>
                  <a:cubicBezTo>
                    <a:pt x="9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4407375" y="1357000"/>
              <a:ext cx="225" cy="225"/>
            </a:xfrm>
            <a:custGeom>
              <a:rect b="b" l="l" r="r" t="t"/>
              <a:pathLst>
                <a:path extrusionOk="0" h="9" w="9">
                  <a:moveTo>
                    <a:pt x="0" y="0"/>
                  </a:moveTo>
                  <a:cubicBezTo>
                    <a:pt x="0" y="0"/>
                    <a:pt x="0" y="0"/>
                    <a:pt x="9" y="8"/>
                  </a:cubicBezTo>
                  <a:lnTo>
                    <a:pt x="9" y="8"/>
                  </a:lnTo>
                  <a:cubicBezTo>
                    <a:pt x="9" y="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4403850" y="1354300"/>
              <a:ext cx="3950" cy="4650"/>
            </a:xfrm>
            <a:custGeom>
              <a:rect b="b" l="l" r="r" t="t"/>
              <a:pathLst>
                <a:path extrusionOk="0" h="186" w="158">
                  <a:moveTo>
                    <a:pt x="42" y="0"/>
                  </a:moveTo>
                  <a:cubicBezTo>
                    <a:pt x="17" y="9"/>
                    <a:pt x="1" y="33"/>
                    <a:pt x="9" y="58"/>
                  </a:cubicBezTo>
                  <a:cubicBezTo>
                    <a:pt x="17" y="91"/>
                    <a:pt x="34" y="125"/>
                    <a:pt x="50" y="149"/>
                  </a:cubicBezTo>
                  <a:cubicBezTo>
                    <a:pt x="50" y="149"/>
                    <a:pt x="59" y="158"/>
                    <a:pt x="67" y="166"/>
                  </a:cubicBezTo>
                  <a:cubicBezTo>
                    <a:pt x="67" y="166"/>
                    <a:pt x="75" y="174"/>
                    <a:pt x="83" y="174"/>
                  </a:cubicBezTo>
                  <a:cubicBezTo>
                    <a:pt x="83" y="174"/>
                    <a:pt x="92" y="183"/>
                    <a:pt x="100" y="183"/>
                  </a:cubicBezTo>
                  <a:cubicBezTo>
                    <a:pt x="104" y="185"/>
                    <a:pt x="109" y="186"/>
                    <a:pt x="115" y="186"/>
                  </a:cubicBezTo>
                  <a:cubicBezTo>
                    <a:pt x="129" y="186"/>
                    <a:pt x="144" y="178"/>
                    <a:pt x="150" y="166"/>
                  </a:cubicBezTo>
                  <a:cubicBezTo>
                    <a:pt x="158" y="158"/>
                    <a:pt x="158" y="149"/>
                    <a:pt x="158" y="141"/>
                  </a:cubicBezTo>
                  <a:cubicBezTo>
                    <a:pt x="158" y="133"/>
                    <a:pt x="158" y="125"/>
                    <a:pt x="150" y="116"/>
                  </a:cubicBezTo>
                  <a:cubicBezTo>
                    <a:pt x="150" y="108"/>
                    <a:pt x="141" y="100"/>
                    <a:pt x="141" y="100"/>
                  </a:cubicBezTo>
                  <a:lnTo>
                    <a:pt x="133" y="91"/>
                  </a:lnTo>
                  <a:cubicBezTo>
                    <a:pt x="125" y="91"/>
                    <a:pt x="125" y="83"/>
                    <a:pt x="117" y="83"/>
                  </a:cubicBezTo>
                  <a:cubicBezTo>
                    <a:pt x="117" y="75"/>
                    <a:pt x="108" y="67"/>
                    <a:pt x="108" y="58"/>
                  </a:cubicBezTo>
                  <a:cubicBezTo>
                    <a:pt x="100" y="50"/>
                    <a:pt x="100" y="42"/>
                    <a:pt x="100" y="33"/>
                  </a:cubicBezTo>
                  <a:cubicBezTo>
                    <a:pt x="100" y="25"/>
                    <a:pt x="83" y="9"/>
                    <a:pt x="75" y="9"/>
                  </a:cubicBezTo>
                  <a:cubicBezTo>
                    <a:pt x="67" y="0"/>
                    <a:pt x="50" y="0"/>
                    <a:pt x="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4410900" y="1353250"/>
              <a:ext cx="5600" cy="2525"/>
            </a:xfrm>
            <a:custGeom>
              <a:rect b="b" l="l" r="r" t="t"/>
              <a:pathLst>
                <a:path extrusionOk="0" h="101" w="224">
                  <a:moveTo>
                    <a:pt x="25" y="1"/>
                  </a:moveTo>
                  <a:cubicBezTo>
                    <a:pt x="17" y="9"/>
                    <a:pt x="17" y="17"/>
                    <a:pt x="9" y="26"/>
                  </a:cubicBezTo>
                  <a:cubicBezTo>
                    <a:pt x="0" y="42"/>
                    <a:pt x="9" y="67"/>
                    <a:pt x="25" y="75"/>
                  </a:cubicBezTo>
                  <a:cubicBezTo>
                    <a:pt x="50" y="84"/>
                    <a:pt x="83" y="100"/>
                    <a:pt x="116" y="100"/>
                  </a:cubicBezTo>
                  <a:lnTo>
                    <a:pt x="158" y="100"/>
                  </a:lnTo>
                  <a:cubicBezTo>
                    <a:pt x="174" y="100"/>
                    <a:pt x="191" y="92"/>
                    <a:pt x="207" y="84"/>
                  </a:cubicBezTo>
                  <a:cubicBezTo>
                    <a:pt x="224" y="75"/>
                    <a:pt x="224" y="51"/>
                    <a:pt x="207" y="42"/>
                  </a:cubicBezTo>
                  <a:cubicBezTo>
                    <a:pt x="191" y="34"/>
                    <a:pt x="182" y="26"/>
                    <a:pt x="166" y="26"/>
                  </a:cubicBezTo>
                  <a:lnTo>
                    <a:pt x="149" y="26"/>
                  </a:lnTo>
                  <a:cubicBezTo>
                    <a:pt x="141" y="26"/>
                    <a:pt x="141" y="26"/>
                    <a:pt x="133" y="17"/>
                  </a:cubicBezTo>
                  <a:cubicBezTo>
                    <a:pt x="108" y="17"/>
                    <a:pt x="83" y="9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4413175" y="1344775"/>
              <a:ext cx="1475" cy="1250"/>
            </a:xfrm>
            <a:custGeom>
              <a:rect b="b" l="l" r="r" t="t"/>
              <a:pathLst>
                <a:path extrusionOk="0" h="50" w="59">
                  <a:moveTo>
                    <a:pt x="25" y="0"/>
                  </a:moveTo>
                  <a:cubicBezTo>
                    <a:pt x="0" y="0"/>
                    <a:pt x="0" y="50"/>
                    <a:pt x="25" y="50"/>
                  </a:cubicBezTo>
                  <a:cubicBezTo>
                    <a:pt x="58" y="50"/>
                    <a:pt x="58" y="0"/>
                    <a:pt x="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4415250" y="1359875"/>
              <a:ext cx="2300" cy="1900"/>
            </a:xfrm>
            <a:custGeom>
              <a:rect b="b" l="l" r="r" t="t"/>
              <a:pathLst>
                <a:path extrusionOk="0" h="76" w="92">
                  <a:moveTo>
                    <a:pt x="50" y="1"/>
                  </a:moveTo>
                  <a:cubicBezTo>
                    <a:pt x="0" y="1"/>
                    <a:pt x="0" y="76"/>
                    <a:pt x="50" y="76"/>
                  </a:cubicBezTo>
                  <a:cubicBezTo>
                    <a:pt x="91" y="76"/>
                    <a:pt x="91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4338800" y="1363125"/>
              <a:ext cx="3975" cy="3625"/>
            </a:xfrm>
            <a:custGeom>
              <a:rect b="b" l="l" r="r" t="t"/>
              <a:pathLst>
                <a:path extrusionOk="0" h="145" w="159">
                  <a:moveTo>
                    <a:pt x="106" y="0"/>
                  </a:moveTo>
                  <a:cubicBezTo>
                    <a:pt x="102" y="0"/>
                    <a:pt x="97" y="1"/>
                    <a:pt x="92" y="4"/>
                  </a:cubicBezTo>
                  <a:cubicBezTo>
                    <a:pt x="75" y="12"/>
                    <a:pt x="67" y="20"/>
                    <a:pt x="59" y="28"/>
                  </a:cubicBezTo>
                  <a:cubicBezTo>
                    <a:pt x="59" y="28"/>
                    <a:pt x="59" y="28"/>
                    <a:pt x="59" y="37"/>
                  </a:cubicBezTo>
                  <a:lnTo>
                    <a:pt x="51" y="37"/>
                  </a:lnTo>
                  <a:cubicBezTo>
                    <a:pt x="51" y="37"/>
                    <a:pt x="51" y="37"/>
                    <a:pt x="51" y="45"/>
                  </a:cubicBezTo>
                  <a:lnTo>
                    <a:pt x="42" y="45"/>
                  </a:lnTo>
                  <a:cubicBezTo>
                    <a:pt x="34" y="45"/>
                    <a:pt x="34" y="53"/>
                    <a:pt x="26" y="53"/>
                  </a:cubicBezTo>
                  <a:lnTo>
                    <a:pt x="17" y="62"/>
                  </a:lnTo>
                  <a:cubicBezTo>
                    <a:pt x="17" y="62"/>
                    <a:pt x="9" y="70"/>
                    <a:pt x="9" y="78"/>
                  </a:cubicBezTo>
                  <a:cubicBezTo>
                    <a:pt x="9" y="78"/>
                    <a:pt x="9" y="86"/>
                    <a:pt x="9" y="86"/>
                  </a:cubicBezTo>
                  <a:cubicBezTo>
                    <a:pt x="1" y="95"/>
                    <a:pt x="1" y="103"/>
                    <a:pt x="9" y="111"/>
                  </a:cubicBezTo>
                  <a:cubicBezTo>
                    <a:pt x="9" y="111"/>
                    <a:pt x="9" y="120"/>
                    <a:pt x="9" y="120"/>
                  </a:cubicBezTo>
                  <a:cubicBezTo>
                    <a:pt x="17" y="120"/>
                    <a:pt x="17" y="128"/>
                    <a:pt x="17" y="128"/>
                  </a:cubicBezTo>
                  <a:cubicBezTo>
                    <a:pt x="26" y="136"/>
                    <a:pt x="26" y="136"/>
                    <a:pt x="34" y="144"/>
                  </a:cubicBezTo>
                  <a:lnTo>
                    <a:pt x="84" y="144"/>
                  </a:lnTo>
                  <a:cubicBezTo>
                    <a:pt x="92" y="136"/>
                    <a:pt x="100" y="136"/>
                    <a:pt x="109" y="128"/>
                  </a:cubicBezTo>
                  <a:cubicBezTo>
                    <a:pt x="117" y="128"/>
                    <a:pt x="125" y="120"/>
                    <a:pt x="133" y="111"/>
                  </a:cubicBezTo>
                  <a:cubicBezTo>
                    <a:pt x="142" y="103"/>
                    <a:pt x="150" y="95"/>
                    <a:pt x="150" y="86"/>
                  </a:cubicBezTo>
                  <a:cubicBezTo>
                    <a:pt x="158" y="78"/>
                    <a:pt x="158" y="70"/>
                    <a:pt x="158" y="62"/>
                  </a:cubicBezTo>
                  <a:cubicBezTo>
                    <a:pt x="158" y="53"/>
                    <a:pt x="158" y="53"/>
                    <a:pt x="158" y="45"/>
                  </a:cubicBezTo>
                  <a:cubicBezTo>
                    <a:pt x="158" y="37"/>
                    <a:pt x="158" y="28"/>
                    <a:pt x="150" y="20"/>
                  </a:cubicBezTo>
                  <a:cubicBezTo>
                    <a:pt x="142" y="20"/>
                    <a:pt x="142" y="12"/>
                    <a:pt x="133" y="12"/>
                  </a:cubicBezTo>
                  <a:cubicBezTo>
                    <a:pt x="128" y="6"/>
                    <a:pt x="118" y="0"/>
                    <a:pt x="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4336325" y="1354100"/>
              <a:ext cx="2725" cy="2300"/>
            </a:xfrm>
            <a:custGeom>
              <a:rect b="b" l="l" r="r" t="t"/>
              <a:pathLst>
                <a:path extrusionOk="0" h="92" w="109">
                  <a:moveTo>
                    <a:pt x="58" y="0"/>
                  </a:moveTo>
                  <a:cubicBezTo>
                    <a:pt x="0" y="0"/>
                    <a:pt x="0" y="91"/>
                    <a:pt x="58" y="91"/>
                  </a:cubicBezTo>
                  <a:cubicBezTo>
                    <a:pt x="108" y="91"/>
                    <a:pt x="108" y="0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4348950" y="1295325"/>
              <a:ext cx="3925" cy="5850"/>
            </a:xfrm>
            <a:custGeom>
              <a:rect b="b" l="l" r="r" t="t"/>
              <a:pathLst>
                <a:path extrusionOk="0" h="234" w="157">
                  <a:moveTo>
                    <a:pt x="126" y="1"/>
                  </a:moveTo>
                  <a:cubicBezTo>
                    <a:pt x="122" y="1"/>
                    <a:pt x="119" y="2"/>
                    <a:pt x="117" y="6"/>
                  </a:cubicBezTo>
                  <a:cubicBezTo>
                    <a:pt x="100" y="23"/>
                    <a:pt x="92" y="39"/>
                    <a:pt x="75" y="56"/>
                  </a:cubicBezTo>
                  <a:cubicBezTo>
                    <a:pt x="67" y="64"/>
                    <a:pt x="59" y="81"/>
                    <a:pt x="59" y="97"/>
                  </a:cubicBezTo>
                  <a:cubicBezTo>
                    <a:pt x="42" y="122"/>
                    <a:pt x="26" y="155"/>
                    <a:pt x="9" y="180"/>
                  </a:cubicBezTo>
                  <a:cubicBezTo>
                    <a:pt x="1" y="197"/>
                    <a:pt x="9" y="222"/>
                    <a:pt x="17" y="230"/>
                  </a:cubicBezTo>
                  <a:cubicBezTo>
                    <a:pt x="22" y="232"/>
                    <a:pt x="27" y="233"/>
                    <a:pt x="32" y="233"/>
                  </a:cubicBezTo>
                  <a:cubicBezTo>
                    <a:pt x="46" y="233"/>
                    <a:pt x="61" y="225"/>
                    <a:pt x="67" y="213"/>
                  </a:cubicBezTo>
                  <a:cubicBezTo>
                    <a:pt x="84" y="188"/>
                    <a:pt x="100" y="155"/>
                    <a:pt x="117" y="130"/>
                  </a:cubicBezTo>
                  <a:cubicBezTo>
                    <a:pt x="117" y="114"/>
                    <a:pt x="125" y="97"/>
                    <a:pt x="133" y="81"/>
                  </a:cubicBezTo>
                  <a:cubicBezTo>
                    <a:pt x="142" y="72"/>
                    <a:pt x="142" y="64"/>
                    <a:pt x="142" y="56"/>
                  </a:cubicBezTo>
                  <a:cubicBezTo>
                    <a:pt x="150" y="48"/>
                    <a:pt x="150" y="39"/>
                    <a:pt x="150" y="31"/>
                  </a:cubicBezTo>
                  <a:cubicBezTo>
                    <a:pt x="156" y="18"/>
                    <a:pt x="138" y="1"/>
                    <a:pt x="1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4404275" y="1297950"/>
              <a:ext cx="1250" cy="3750"/>
            </a:xfrm>
            <a:custGeom>
              <a:rect b="b" l="l" r="r" t="t"/>
              <a:pathLst>
                <a:path extrusionOk="0" h="150" w="50">
                  <a:moveTo>
                    <a:pt x="25" y="1"/>
                  </a:moveTo>
                  <a:cubicBezTo>
                    <a:pt x="17" y="1"/>
                    <a:pt x="8" y="9"/>
                    <a:pt x="0" y="17"/>
                  </a:cubicBezTo>
                  <a:cubicBezTo>
                    <a:pt x="0" y="17"/>
                    <a:pt x="0" y="25"/>
                    <a:pt x="0" y="25"/>
                  </a:cubicBezTo>
                  <a:cubicBezTo>
                    <a:pt x="0" y="34"/>
                    <a:pt x="0" y="42"/>
                    <a:pt x="0" y="42"/>
                  </a:cubicBezTo>
                  <a:cubicBezTo>
                    <a:pt x="0" y="50"/>
                    <a:pt x="0" y="59"/>
                    <a:pt x="0" y="67"/>
                  </a:cubicBezTo>
                  <a:lnTo>
                    <a:pt x="0" y="117"/>
                  </a:lnTo>
                  <a:cubicBezTo>
                    <a:pt x="0" y="133"/>
                    <a:pt x="8" y="150"/>
                    <a:pt x="25" y="150"/>
                  </a:cubicBezTo>
                  <a:cubicBezTo>
                    <a:pt x="42" y="150"/>
                    <a:pt x="50" y="133"/>
                    <a:pt x="50" y="117"/>
                  </a:cubicBezTo>
                  <a:cubicBezTo>
                    <a:pt x="50" y="100"/>
                    <a:pt x="50" y="83"/>
                    <a:pt x="50" y="67"/>
                  </a:cubicBezTo>
                  <a:lnTo>
                    <a:pt x="50" y="42"/>
                  </a:lnTo>
                  <a:cubicBezTo>
                    <a:pt x="50" y="42"/>
                    <a:pt x="50" y="34"/>
                    <a:pt x="50" y="25"/>
                  </a:cubicBezTo>
                  <a:cubicBezTo>
                    <a:pt x="50" y="25"/>
                    <a:pt x="50" y="17"/>
                    <a:pt x="42" y="17"/>
                  </a:cubicBezTo>
                  <a:cubicBezTo>
                    <a:pt x="42" y="9"/>
                    <a:pt x="33" y="1"/>
                    <a:pt x="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4368075" y="1287725"/>
              <a:ext cx="12800" cy="2200"/>
            </a:xfrm>
            <a:custGeom>
              <a:rect b="b" l="l" r="r" t="t"/>
              <a:pathLst>
                <a:path extrusionOk="0" h="88" w="512">
                  <a:moveTo>
                    <a:pt x="319" y="1"/>
                  </a:moveTo>
                  <a:cubicBezTo>
                    <a:pt x="300" y="1"/>
                    <a:pt x="282" y="2"/>
                    <a:pt x="263" y="4"/>
                  </a:cubicBezTo>
                  <a:cubicBezTo>
                    <a:pt x="180" y="4"/>
                    <a:pt x="98" y="20"/>
                    <a:pt x="23" y="45"/>
                  </a:cubicBezTo>
                  <a:cubicBezTo>
                    <a:pt x="1" y="60"/>
                    <a:pt x="5" y="88"/>
                    <a:pt x="24" y="88"/>
                  </a:cubicBezTo>
                  <a:cubicBezTo>
                    <a:pt x="26" y="88"/>
                    <a:pt x="29" y="87"/>
                    <a:pt x="31" y="87"/>
                  </a:cubicBezTo>
                  <a:cubicBezTo>
                    <a:pt x="106" y="70"/>
                    <a:pt x="189" y="62"/>
                    <a:pt x="263" y="62"/>
                  </a:cubicBezTo>
                  <a:cubicBezTo>
                    <a:pt x="323" y="62"/>
                    <a:pt x="383" y="72"/>
                    <a:pt x="442" y="72"/>
                  </a:cubicBezTo>
                  <a:cubicBezTo>
                    <a:pt x="457" y="72"/>
                    <a:pt x="472" y="72"/>
                    <a:pt x="487" y="70"/>
                  </a:cubicBezTo>
                  <a:cubicBezTo>
                    <a:pt x="504" y="70"/>
                    <a:pt x="512" y="53"/>
                    <a:pt x="495" y="45"/>
                  </a:cubicBezTo>
                  <a:cubicBezTo>
                    <a:pt x="444" y="13"/>
                    <a:pt x="383" y="1"/>
                    <a:pt x="3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4372775" y="1283450"/>
              <a:ext cx="6025" cy="1675"/>
            </a:xfrm>
            <a:custGeom>
              <a:rect b="b" l="l" r="r" t="t"/>
              <a:pathLst>
                <a:path extrusionOk="0" h="67" w="241">
                  <a:moveTo>
                    <a:pt x="26" y="1"/>
                  </a:moveTo>
                  <a:cubicBezTo>
                    <a:pt x="1" y="1"/>
                    <a:pt x="1" y="42"/>
                    <a:pt x="26" y="42"/>
                  </a:cubicBezTo>
                  <a:cubicBezTo>
                    <a:pt x="50" y="50"/>
                    <a:pt x="84" y="50"/>
                    <a:pt x="117" y="59"/>
                  </a:cubicBezTo>
                  <a:cubicBezTo>
                    <a:pt x="150" y="59"/>
                    <a:pt x="183" y="67"/>
                    <a:pt x="216" y="67"/>
                  </a:cubicBezTo>
                  <a:cubicBezTo>
                    <a:pt x="233" y="67"/>
                    <a:pt x="241" y="42"/>
                    <a:pt x="216" y="34"/>
                  </a:cubicBezTo>
                  <a:cubicBezTo>
                    <a:pt x="191" y="26"/>
                    <a:pt x="158" y="17"/>
                    <a:pt x="125" y="17"/>
                  </a:cubicBezTo>
                  <a:cubicBezTo>
                    <a:pt x="92" y="9"/>
                    <a:pt x="59" y="9"/>
                    <a:pt x="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4296275" y="1362700"/>
              <a:ext cx="14425" cy="20300"/>
            </a:xfrm>
            <a:custGeom>
              <a:rect b="b" l="l" r="r" t="t"/>
              <a:pathLst>
                <a:path extrusionOk="0" h="812" w="577">
                  <a:moveTo>
                    <a:pt x="31" y="0"/>
                  </a:moveTo>
                  <a:cubicBezTo>
                    <a:pt x="15" y="0"/>
                    <a:pt x="1" y="15"/>
                    <a:pt x="12" y="37"/>
                  </a:cubicBezTo>
                  <a:cubicBezTo>
                    <a:pt x="86" y="161"/>
                    <a:pt x="144" y="294"/>
                    <a:pt x="219" y="418"/>
                  </a:cubicBezTo>
                  <a:cubicBezTo>
                    <a:pt x="252" y="485"/>
                    <a:pt x="285" y="543"/>
                    <a:pt x="326" y="609"/>
                  </a:cubicBezTo>
                  <a:cubicBezTo>
                    <a:pt x="360" y="667"/>
                    <a:pt x="393" y="741"/>
                    <a:pt x="442" y="791"/>
                  </a:cubicBezTo>
                  <a:cubicBezTo>
                    <a:pt x="457" y="805"/>
                    <a:pt x="474" y="811"/>
                    <a:pt x="491" y="811"/>
                  </a:cubicBezTo>
                  <a:cubicBezTo>
                    <a:pt x="535" y="811"/>
                    <a:pt x="576" y="772"/>
                    <a:pt x="558" y="725"/>
                  </a:cubicBezTo>
                  <a:cubicBezTo>
                    <a:pt x="534" y="659"/>
                    <a:pt x="484" y="601"/>
                    <a:pt x="442" y="543"/>
                  </a:cubicBezTo>
                  <a:cubicBezTo>
                    <a:pt x="401" y="476"/>
                    <a:pt x="360" y="418"/>
                    <a:pt x="318" y="360"/>
                  </a:cubicBezTo>
                  <a:cubicBezTo>
                    <a:pt x="235" y="244"/>
                    <a:pt x="136" y="128"/>
                    <a:pt x="53" y="12"/>
                  </a:cubicBezTo>
                  <a:cubicBezTo>
                    <a:pt x="48" y="4"/>
                    <a:pt x="39" y="0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4436300" y="1360875"/>
              <a:ext cx="13150" cy="17975"/>
            </a:xfrm>
            <a:custGeom>
              <a:rect b="b" l="l" r="r" t="t"/>
              <a:pathLst>
                <a:path extrusionOk="0" h="719" w="526">
                  <a:moveTo>
                    <a:pt x="489" y="0"/>
                  </a:moveTo>
                  <a:cubicBezTo>
                    <a:pt x="484" y="0"/>
                    <a:pt x="480" y="1"/>
                    <a:pt x="476" y="2"/>
                  </a:cubicBezTo>
                  <a:cubicBezTo>
                    <a:pt x="451" y="11"/>
                    <a:pt x="418" y="36"/>
                    <a:pt x="401" y="60"/>
                  </a:cubicBezTo>
                  <a:cubicBezTo>
                    <a:pt x="376" y="85"/>
                    <a:pt x="360" y="118"/>
                    <a:pt x="335" y="143"/>
                  </a:cubicBezTo>
                  <a:cubicBezTo>
                    <a:pt x="293" y="201"/>
                    <a:pt x="252" y="259"/>
                    <a:pt x="219" y="317"/>
                  </a:cubicBezTo>
                  <a:cubicBezTo>
                    <a:pt x="177" y="375"/>
                    <a:pt x="144" y="433"/>
                    <a:pt x="103" y="491"/>
                  </a:cubicBezTo>
                  <a:cubicBezTo>
                    <a:pt x="70" y="549"/>
                    <a:pt x="45" y="616"/>
                    <a:pt x="12" y="682"/>
                  </a:cubicBezTo>
                  <a:cubicBezTo>
                    <a:pt x="1" y="704"/>
                    <a:pt x="15" y="719"/>
                    <a:pt x="34" y="719"/>
                  </a:cubicBezTo>
                  <a:cubicBezTo>
                    <a:pt x="43" y="719"/>
                    <a:pt x="53" y="715"/>
                    <a:pt x="61" y="707"/>
                  </a:cubicBezTo>
                  <a:cubicBezTo>
                    <a:pt x="94" y="649"/>
                    <a:pt x="144" y="599"/>
                    <a:pt x="186" y="549"/>
                  </a:cubicBezTo>
                  <a:cubicBezTo>
                    <a:pt x="227" y="491"/>
                    <a:pt x="260" y="433"/>
                    <a:pt x="302" y="375"/>
                  </a:cubicBezTo>
                  <a:cubicBezTo>
                    <a:pt x="343" y="317"/>
                    <a:pt x="384" y="268"/>
                    <a:pt x="426" y="210"/>
                  </a:cubicBezTo>
                  <a:cubicBezTo>
                    <a:pt x="442" y="185"/>
                    <a:pt x="467" y="160"/>
                    <a:pt x="484" y="135"/>
                  </a:cubicBezTo>
                  <a:cubicBezTo>
                    <a:pt x="500" y="110"/>
                    <a:pt x="525" y="69"/>
                    <a:pt x="525" y="36"/>
                  </a:cubicBezTo>
                  <a:cubicBezTo>
                    <a:pt x="525" y="15"/>
                    <a:pt x="508" y="0"/>
                    <a:pt x="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4452400" y="1338650"/>
              <a:ext cx="5550" cy="17625"/>
            </a:xfrm>
            <a:custGeom>
              <a:rect b="b" l="l" r="r" t="t"/>
              <a:pathLst>
                <a:path extrusionOk="0" h="705" w="222">
                  <a:moveTo>
                    <a:pt x="176" y="1"/>
                  </a:moveTo>
                  <a:cubicBezTo>
                    <a:pt x="169" y="1"/>
                    <a:pt x="163" y="5"/>
                    <a:pt x="163" y="13"/>
                  </a:cubicBezTo>
                  <a:cubicBezTo>
                    <a:pt x="138" y="55"/>
                    <a:pt x="138" y="121"/>
                    <a:pt x="130" y="171"/>
                  </a:cubicBezTo>
                  <a:cubicBezTo>
                    <a:pt x="122" y="229"/>
                    <a:pt x="105" y="278"/>
                    <a:pt x="97" y="336"/>
                  </a:cubicBezTo>
                  <a:cubicBezTo>
                    <a:pt x="72" y="452"/>
                    <a:pt x="47" y="560"/>
                    <a:pt x="6" y="668"/>
                  </a:cubicBezTo>
                  <a:cubicBezTo>
                    <a:pt x="0" y="690"/>
                    <a:pt x="17" y="705"/>
                    <a:pt x="33" y="705"/>
                  </a:cubicBezTo>
                  <a:cubicBezTo>
                    <a:pt x="42" y="705"/>
                    <a:pt x="50" y="701"/>
                    <a:pt x="55" y="693"/>
                  </a:cubicBezTo>
                  <a:cubicBezTo>
                    <a:pt x="113" y="585"/>
                    <a:pt x="155" y="469"/>
                    <a:pt x="180" y="353"/>
                  </a:cubicBezTo>
                  <a:cubicBezTo>
                    <a:pt x="196" y="295"/>
                    <a:pt x="196" y="237"/>
                    <a:pt x="204" y="179"/>
                  </a:cubicBezTo>
                  <a:cubicBezTo>
                    <a:pt x="213" y="129"/>
                    <a:pt x="221" y="63"/>
                    <a:pt x="196" y="13"/>
                  </a:cubicBezTo>
                  <a:cubicBezTo>
                    <a:pt x="192" y="5"/>
                    <a:pt x="184" y="1"/>
                    <a:pt x="1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4290550" y="1358425"/>
              <a:ext cx="2300" cy="1700"/>
            </a:xfrm>
            <a:custGeom>
              <a:rect b="b" l="l" r="r" t="t"/>
              <a:pathLst>
                <a:path extrusionOk="0" h="68" w="92">
                  <a:moveTo>
                    <a:pt x="42" y="1"/>
                  </a:moveTo>
                  <a:cubicBezTo>
                    <a:pt x="0" y="1"/>
                    <a:pt x="0" y="67"/>
                    <a:pt x="42" y="67"/>
                  </a:cubicBezTo>
                  <a:cubicBezTo>
                    <a:pt x="91" y="67"/>
                    <a:pt x="91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4457475" y="1318950"/>
              <a:ext cx="18900" cy="34950"/>
            </a:xfrm>
            <a:custGeom>
              <a:rect b="b" l="l" r="r" t="t"/>
              <a:pathLst>
                <a:path extrusionOk="0" h="1398" w="756">
                  <a:moveTo>
                    <a:pt x="662" y="0"/>
                  </a:moveTo>
                  <a:cubicBezTo>
                    <a:pt x="646" y="0"/>
                    <a:pt x="628" y="9"/>
                    <a:pt x="615" y="22"/>
                  </a:cubicBezTo>
                  <a:cubicBezTo>
                    <a:pt x="557" y="113"/>
                    <a:pt x="565" y="263"/>
                    <a:pt x="540" y="370"/>
                  </a:cubicBezTo>
                  <a:cubicBezTo>
                    <a:pt x="515" y="495"/>
                    <a:pt x="482" y="611"/>
                    <a:pt x="432" y="727"/>
                  </a:cubicBezTo>
                  <a:cubicBezTo>
                    <a:pt x="341" y="959"/>
                    <a:pt x="200" y="1174"/>
                    <a:pt x="26" y="1348"/>
                  </a:cubicBezTo>
                  <a:cubicBezTo>
                    <a:pt x="0" y="1367"/>
                    <a:pt x="20" y="1397"/>
                    <a:pt x="46" y="1397"/>
                  </a:cubicBezTo>
                  <a:cubicBezTo>
                    <a:pt x="53" y="1397"/>
                    <a:pt x="61" y="1395"/>
                    <a:pt x="68" y="1389"/>
                  </a:cubicBezTo>
                  <a:cubicBezTo>
                    <a:pt x="275" y="1224"/>
                    <a:pt x="432" y="1017"/>
                    <a:pt x="557" y="776"/>
                  </a:cubicBezTo>
                  <a:cubicBezTo>
                    <a:pt x="606" y="660"/>
                    <a:pt x="656" y="536"/>
                    <a:pt x="689" y="412"/>
                  </a:cubicBezTo>
                  <a:cubicBezTo>
                    <a:pt x="714" y="296"/>
                    <a:pt x="755" y="130"/>
                    <a:pt x="697" y="22"/>
                  </a:cubicBezTo>
                  <a:cubicBezTo>
                    <a:pt x="690" y="7"/>
                    <a:pt x="677" y="0"/>
                    <a:pt x="6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4467025" y="1311525"/>
              <a:ext cx="1675" cy="6350"/>
            </a:xfrm>
            <a:custGeom>
              <a:rect b="b" l="l" r="r" t="t"/>
              <a:pathLst>
                <a:path extrusionOk="0" h="254" w="67">
                  <a:moveTo>
                    <a:pt x="33" y="0"/>
                  </a:moveTo>
                  <a:cubicBezTo>
                    <a:pt x="23" y="0"/>
                    <a:pt x="13" y="4"/>
                    <a:pt x="9" y="13"/>
                  </a:cubicBezTo>
                  <a:cubicBezTo>
                    <a:pt x="9" y="21"/>
                    <a:pt x="1" y="29"/>
                    <a:pt x="1" y="46"/>
                  </a:cubicBezTo>
                  <a:cubicBezTo>
                    <a:pt x="1" y="54"/>
                    <a:pt x="1" y="62"/>
                    <a:pt x="1" y="71"/>
                  </a:cubicBezTo>
                  <a:cubicBezTo>
                    <a:pt x="1" y="87"/>
                    <a:pt x="1" y="104"/>
                    <a:pt x="1" y="120"/>
                  </a:cubicBezTo>
                  <a:lnTo>
                    <a:pt x="1" y="220"/>
                  </a:lnTo>
                  <a:cubicBezTo>
                    <a:pt x="1" y="236"/>
                    <a:pt x="17" y="253"/>
                    <a:pt x="34" y="253"/>
                  </a:cubicBezTo>
                  <a:cubicBezTo>
                    <a:pt x="50" y="253"/>
                    <a:pt x="67" y="236"/>
                    <a:pt x="67" y="220"/>
                  </a:cubicBezTo>
                  <a:lnTo>
                    <a:pt x="67" y="120"/>
                  </a:lnTo>
                  <a:cubicBezTo>
                    <a:pt x="67" y="104"/>
                    <a:pt x="67" y="87"/>
                    <a:pt x="67" y="71"/>
                  </a:cubicBezTo>
                  <a:cubicBezTo>
                    <a:pt x="67" y="62"/>
                    <a:pt x="67" y="54"/>
                    <a:pt x="67" y="46"/>
                  </a:cubicBezTo>
                  <a:cubicBezTo>
                    <a:pt x="59" y="29"/>
                    <a:pt x="59" y="21"/>
                    <a:pt x="50" y="13"/>
                  </a:cubicBezTo>
                  <a:cubicBezTo>
                    <a:pt x="50" y="4"/>
                    <a:pt x="42" y="0"/>
                    <a:pt x="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4448425" y="1319875"/>
              <a:ext cx="7225" cy="10375"/>
            </a:xfrm>
            <a:custGeom>
              <a:rect b="b" l="l" r="r" t="t"/>
              <a:pathLst>
                <a:path extrusionOk="0" h="415" w="289">
                  <a:moveTo>
                    <a:pt x="41" y="1"/>
                  </a:moveTo>
                  <a:cubicBezTo>
                    <a:pt x="19" y="1"/>
                    <a:pt x="1" y="29"/>
                    <a:pt x="15" y="43"/>
                  </a:cubicBezTo>
                  <a:cubicBezTo>
                    <a:pt x="57" y="101"/>
                    <a:pt x="98" y="151"/>
                    <a:pt x="131" y="217"/>
                  </a:cubicBezTo>
                  <a:cubicBezTo>
                    <a:pt x="140" y="217"/>
                    <a:pt x="140" y="226"/>
                    <a:pt x="148" y="234"/>
                  </a:cubicBezTo>
                  <a:lnTo>
                    <a:pt x="148" y="250"/>
                  </a:lnTo>
                  <a:cubicBezTo>
                    <a:pt x="156" y="267"/>
                    <a:pt x="165" y="284"/>
                    <a:pt x="165" y="300"/>
                  </a:cubicBezTo>
                  <a:cubicBezTo>
                    <a:pt x="173" y="325"/>
                    <a:pt x="181" y="342"/>
                    <a:pt x="189" y="358"/>
                  </a:cubicBezTo>
                  <a:cubicBezTo>
                    <a:pt x="198" y="383"/>
                    <a:pt x="198" y="400"/>
                    <a:pt x="223" y="408"/>
                  </a:cubicBezTo>
                  <a:cubicBezTo>
                    <a:pt x="227" y="412"/>
                    <a:pt x="233" y="414"/>
                    <a:pt x="240" y="414"/>
                  </a:cubicBezTo>
                  <a:cubicBezTo>
                    <a:pt x="247" y="414"/>
                    <a:pt x="256" y="412"/>
                    <a:pt x="264" y="408"/>
                  </a:cubicBezTo>
                  <a:cubicBezTo>
                    <a:pt x="281" y="391"/>
                    <a:pt x="281" y="358"/>
                    <a:pt x="281" y="342"/>
                  </a:cubicBezTo>
                  <a:cubicBezTo>
                    <a:pt x="289" y="317"/>
                    <a:pt x="281" y="292"/>
                    <a:pt x="272" y="275"/>
                  </a:cubicBezTo>
                  <a:cubicBezTo>
                    <a:pt x="264" y="234"/>
                    <a:pt x="247" y="192"/>
                    <a:pt x="223" y="159"/>
                  </a:cubicBezTo>
                  <a:cubicBezTo>
                    <a:pt x="181" y="93"/>
                    <a:pt x="123" y="27"/>
                    <a:pt x="49" y="2"/>
                  </a:cubicBezTo>
                  <a:cubicBezTo>
                    <a:pt x="46" y="1"/>
                    <a:pt x="43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4294700" y="1326800"/>
              <a:ext cx="4775" cy="5850"/>
            </a:xfrm>
            <a:custGeom>
              <a:rect b="b" l="l" r="r" t="t"/>
              <a:pathLst>
                <a:path extrusionOk="0" h="234" w="191">
                  <a:moveTo>
                    <a:pt x="157" y="0"/>
                  </a:moveTo>
                  <a:cubicBezTo>
                    <a:pt x="149" y="0"/>
                    <a:pt x="141" y="2"/>
                    <a:pt x="133" y="7"/>
                  </a:cubicBezTo>
                  <a:cubicBezTo>
                    <a:pt x="108" y="40"/>
                    <a:pt x="83" y="65"/>
                    <a:pt x="58" y="98"/>
                  </a:cubicBezTo>
                  <a:cubicBezTo>
                    <a:pt x="41" y="131"/>
                    <a:pt x="25" y="164"/>
                    <a:pt x="8" y="197"/>
                  </a:cubicBezTo>
                  <a:cubicBezTo>
                    <a:pt x="0" y="214"/>
                    <a:pt x="17" y="230"/>
                    <a:pt x="25" y="230"/>
                  </a:cubicBezTo>
                  <a:cubicBezTo>
                    <a:pt x="30" y="233"/>
                    <a:pt x="35" y="234"/>
                    <a:pt x="39" y="234"/>
                  </a:cubicBezTo>
                  <a:cubicBezTo>
                    <a:pt x="50" y="234"/>
                    <a:pt x="60" y="228"/>
                    <a:pt x="66" y="222"/>
                  </a:cubicBezTo>
                  <a:cubicBezTo>
                    <a:pt x="75" y="189"/>
                    <a:pt x="99" y="156"/>
                    <a:pt x="116" y="131"/>
                  </a:cubicBezTo>
                  <a:lnTo>
                    <a:pt x="124" y="131"/>
                  </a:lnTo>
                  <a:cubicBezTo>
                    <a:pt x="124" y="123"/>
                    <a:pt x="124" y="123"/>
                    <a:pt x="133" y="123"/>
                  </a:cubicBezTo>
                  <a:lnTo>
                    <a:pt x="141" y="106"/>
                  </a:lnTo>
                  <a:cubicBezTo>
                    <a:pt x="141" y="98"/>
                    <a:pt x="141" y="98"/>
                    <a:pt x="149" y="98"/>
                  </a:cubicBezTo>
                  <a:lnTo>
                    <a:pt x="182" y="56"/>
                  </a:lnTo>
                  <a:cubicBezTo>
                    <a:pt x="191" y="48"/>
                    <a:pt x="191" y="23"/>
                    <a:pt x="182" y="7"/>
                  </a:cubicBezTo>
                  <a:cubicBezTo>
                    <a:pt x="174" y="2"/>
                    <a:pt x="166" y="0"/>
                    <a:pt x="1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4341175" y="1252450"/>
              <a:ext cx="6975" cy="13150"/>
            </a:xfrm>
            <a:custGeom>
              <a:rect b="b" l="l" r="r" t="t"/>
              <a:pathLst>
                <a:path extrusionOk="0" h="526" w="279">
                  <a:moveTo>
                    <a:pt x="253" y="1"/>
                  </a:moveTo>
                  <a:cubicBezTo>
                    <a:pt x="247" y="1"/>
                    <a:pt x="241" y="3"/>
                    <a:pt x="237" y="6"/>
                  </a:cubicBezTo>
                  <a:cubicBezTo>
                    <a:pt x="212" y="39"/>
                    <a:pt x="196" y="81"/>
                    <a:pt x="179" y="122"/>
                  </a:cubicBezTo>
                  <a:cubicBezTo>
                    <a:pt x="163" y="164"/>
                    <a:pt x="146" y="205"/>
                    <a:pt x="130" y="246"/>
                  </a:cubicBezTo>
                  <a:cubicBezTo>
                    <a:pt x="105" y="288"/>
                    <a:pt x="88" y="329"/>
                    <a:pt x="72" y="371"/>
                  </a:cubicBezTo>
                  <a:cubicBezTo>
                    <a:pt x="55" y="412"/>
                    <a:pt x="30" y="454"/>
                    <a:pt x="14" y="495"/>
                  </a:cubicBezTo>
                  <a:cubicBezTo>
                    <a:pt x="1" y="508"/>
                    <a:pt x="17" y="525"/>
                    <a:pt x="33" y="525"/>
                  </a:cubicBezTo>
                  <a:cubicBezTo>
                    <a:pt x="38" y="525"/>
                    <a:pt x="43" y="524"/>
                    <a:pt x="47" y="520"/>
                  </a:cubicBezTo>
                  <a:cubicBezTo>
                    <a:pt x="72" y="478"/>
                    <a:pt x="96" y="445"/>
                    <a:pt x="130" y="404"/>
                  </a:cubicBezTo>
                  <a:cubicBezTo>
                    <a:pt x="154" y="371"/>
                    <a:pt x="179" y="329"/>
                    <a:pt x="204" y="288"/>
                  </a:cubicBezTo>
                  <a:cubicBezTo>
                    <a:pt x="221" y="246"/>
                    <a:pt x="246" y="197"/>
                    <a:pt x="254" y="155"/>
                  </a:cubicBezTo>
                  <a:cubicBezTo>
                    <a:pt x="270" y="114"/>
                    <a:pt x="279" y="64"/>
                    <a:pt x="270" y="14"/>
                  </a:cubicBezTo>
                  <a:cubicBezTo>
                    <a:pt x="270" y="5"/>
                    <a:pt x="262" y="1"/>
                    <a:pt x="2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4347925" y="1242450"/>
              <a:ext cx="1875" cy="4150"/>
            </a:xfrm>
            <a:custGeom>
              <a:rect b="b" l="l" r="r" t="t"/>
              <a:pathLst>
                <a:path extrusionOk="0" h="166" w="75">
                  <a:moveTo>
                    <a:pt x="58" y="0"/>
                  </a:moveTo>
                  <a:cubicBezTo>
                    <a:pt x="50" y="0"/>
                    <a:pt x="42" y="0"/>
                    <a:pt x="34" y="8"/>
                  </a:cubicBezTo>
                  <a:cubicBezTo>
                    <a:pt x="34" y="17"/>
                    <a:pt x="25" y="25"/>
                    <a:pt x="25" y="25"/>
                  </a:cubicBezTo>
                  <a:cubicBezTo>
                    <a:pt x="25" y="33"/>
                    <a:pt x="25" y="33"/>
                    <a:pt x="25" y="42"/>
                  </a:cubicBezTo>
                  <a:cubicBezTo>
                    <a:pt x="17" y="50"/>
                    <a:pt x="17" y="58"/>
                    <a:pt x="17" y="66"/>
                  </a:cubicBezTo>
                  <a:cubicBezTo>
                    <a:pt x="9" y="75"/>
                    <a:pt x="9" y="91"/>
                    <a:pt x="9" y="100"/>
                  </a:cubicBezTo>
                  <a:cubicBezTo>
                    <a:pt x="0" y="108"/>
                    <a:pt x="0" y="116"/>
                    <a:pt x="0" y="124"/>
                  </a:cubicBezTo>
                  <a:cubicBezTo>
                    <a:pt x="0" y="141"/>
                    <a:pt x="0" y="158"/>
                    <a:pt x="17" y="166"/>
                  </a:cubicBezTo>
                  <a:lnTo>
                    <a:pt x="25" y="166"/>
                  </a:lnTo>
                  <a:cubicBezTo>
                    <a:pt x="34" y="166"/>
                    <a:pt x="58" y="158"/>
                    <a:pt x="58" y="141"/>
                  </a:cubicBezTo>
                  <a:cubicBezTo>
                    <a:pt x="58" y="133"/>
                    <a:pt x="67" y="124"/>
                    <a:pt x="67" y="116"/>
                  </a:cubicBezTo>
                  <a:cubicBezTo>
                    <a:pt x="67" y="100"/>
                    <a:pt x="67" y="91"/>
                    <a:pt x="67" y="83"/>
                  </a:cubicBezTo>
                  <a:cubicBezTo>
                    <a:pt x="67" y="75"/>
                    <a:pt x="75" y="66"/>
                    <a:pt x="75" y="58"/>
                  </a:cubicBezTo>
                  <a:cubicBezTo>
                    <a:pt x="75" y="50"/>
                    <a:pt x="75" y="42"/>
                    <a:pt x="75" y="42"/>
                  </a:cubicBezTo>
                  <a:cubicBezTo>
                    <a:pt x="75" y="33"/>
                    <a:pt x="75" y="25"/>
                    <a:pt x="75" y="17"/>
                  </a:cubicBezTo>
                  <a:cubicBezTo>
                    <a:pt x="75" y="8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4405300" y="1244100"/>
              <a:ext cx="5625" cy="14975"/>
            </a:xfrm>
            <a:custGeom>
              <a:rect b="b" l="l" r="r" t="t"/>
              <a:pathLst>
                <a:path extrusionOk="0" h="599" w="225">
                  <a:moveTo>
                    <a:pt x="75" y="0"/>
                  </a:moveTo>
                  <a:cubicBezTo>
                    <a:pt x="59" y="0"/>
                    <a:pt x="50" y="0"/>
                    <a:pt x="34" y="9"/>
                  </a:cubicBezTo>
                  <a:cubicBezTo>
                    <a:pt x="1" y="42"/>
                    <a:pt x="17" y="116"/>
                    <a:pt x="25" y="158"/>
                  </a:cubicBezTo>
                  <a:cubicBezTo>
                    <a:pt x="34" y="208"/>
                    <a:pt x="50" y="257"/>
                    <a:pt x="59" y="299"/>
                  </a:cubicBezTo>
                  <a:cubicBezTo>
                    <a:pt x="75" y="348"/>
                    <a:pt x="83" y="398"/>
                    <a:pt x="100" y="448"/>
                  </a:cubicBezTo>
                  <a:cubicBezTo>
                    <a:pt x="108" y="473"/>
                    <a:pt x="117" y="498"/>
                    <a:pt x="125" y="514"/>
                  </a:cubicBezTo>
                  <a:cubicBezTo>
                    <a:pt x="141" y="539"/>
                    <a:pt x="158" y="564"/>
                    <a:pt x="175" y="580"/>
                  </a:cubicBezTo>
                  <a:cubicBezTo>
                    <a:pt x="181" y="593"/>
                    <a:pt x="190" y="598"/>
                    <a:pt x="198" y="598"/>
                  </a:cubicBezTo>
                  <a:cubicBezTo>
                    <a:pt x="212" y="598"/>
                    <a:pt x="224" y="584"/>
                    <a:pt x="224" y="564"/>
                  </a:cubicBezTo>
                  <a:cubicBezTo>
                    <a:pt x="216" y="539"/>
                    <a:pt x="216" y="514"/>
                    <a:pt x="216" y="489"/>
                  </a:cubicBezTo>
                  <a:cubicBezTo>
                    <a:pt x="208" y="464"/>
                    <a:pt x="199" y="440"/>
                    <a:pt x="191" y="415"/>
                  </a:cubicBezTo>
                  <a:cubicBezTo>
                    <a:pt x="183" y="365"/>
                    <a:pt x="166" y="324"/>
                    <a:pt x="158" y="274"/>
                  </a:cubicBezTo>
                  <a:cubicBezTo>
                    <a:pt x="141" y="232"/>
                    <a:pt x="133" y="183"/>
                    <a:pt x="125" y="141"/>
                  </a:cubicBezTo>
                  <a:lnTo>
                    <a:pt x="125" y="133"/>
                  </a:lnTo>
                  <a:cubicBezTo>
                    <a:pt x="117" y="100"/>
                    <a:pt x="117" y="25"/>
                    <a:pt x="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4403025" y="1225775"/>
              <a:ext cx="2100" cy="5925"/>
            </a:xfrm>
            <a:custGeom>
              <a:rect b="b" l="l" r="r" t="t"/>
              <a:pathLst>
                <a:path extrusionOk="0" h="237" w="84">
                  <a:moveTo>
                    <a:pt x="43" y="1"/>
                  </a:moveTo>
                  <a:cubicBezTo>
                    <a:pt x="39" y="1"/>
                    <a:pt x="36" y="2"/>
                    <a:pt x="34" y="4"/>
                  </a:cubicBezTo>
                  <a:cubicBezTo>
                    <a:pt x="25" y="13"/>
                    <a:pt x="17" y="21"/>
                    <a:pt x="17" y="29"/>
                  </a:cubicBezTo>
                  <a:cubicBezTo>
                    <a:pt x="17" y="37"/>
                    <a:pt x="17" y="46"/>
                    <a:pt x="9" y="54"/>
                  </a:cubicBezTo>
                  <a:cubicBezTo>
                    <a:pt x="9" y="71"/>
                    <a:pt x="9" y="87"/>
                    <a:pt x="9" y="104"/>
                  </a:cubicBezTo>
                  <a:cubicBezTo>
                    <a:pt x="0" y="137"/>
                    <a:pt x="0" y="170"/>
                    <a:pt x="0" y="195"/>
                  </a:cubicBezTo>
                  <a:cubicBezTo>
                    <a:pt x="0" y="220"/>
                    <a:pt x="17" y="236"/>
                    <a:pt x="34" y="236"/>
                  </a:cubicBezTo>
                  <a:cubicBezTo>
                    <a:pt x="58" y="236"/>
                    <a:pt x="67" y="220"/>
                    <a:pt x="67" y="195"/>
                  </a:cubicBezTo>
                  <a:lnTo>
                    <a:pt x="75" y="203"/>
                  </a:lnTo>
                  <a:cubicBezTo>
                    <a:pt x="75" y="170"/>
                    <a:pt x="75" y="137"/>
                    <a:pt x="75" y="104"/>
                  </a:cubicBezTo>
                  <a:cubicBezTo>
                    <a:pt x="83" y="95"/>
                    <a:pt x="75" y="79"/>
                    <a:pt x="75" y="62"/>
                  </a:cubicBezTo>
                  <a:cubicBezTo>
                    <a:pt x="75" y="54"/>
                    <a:pt x="75" y="46"/>
                    <a:pt x="75" y="37"/>
                  </a:cubicBezTo>
                  <a:cubicBezTo>
                    <a:pt x="75" y="21"/>
                    <a:pt x="75" y="21"/>
                    <a:pt x="67" y="13"/>
                  </a:cubicBezTo>
                  <a:cubicBezTo>
                    <a:pt x="61" y="7"/>
                    <a:pt x="51" y="1"/>
                    <a:pt x="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4429325" y="1279425"/>
              <a:ext cx="4800" cy="7150"/>
            </a:xfrm>
            <a:custGeom>
              <a:rect b="b" l="l" r="r" t="t"/>
              <a:pathLst>
                <a:path extrusionOk="0" h="286" w="192">
                  <a:moveTo>
                    <a:pt x="35" y="1"/>
                  </a:moveTo>
                  <a:cubicBezTo>
                    <a:pt x="31" y="1"/>
                    <a:pt x="28" y="2"/>
                    <a:pt x="25" y="4"/>
                  </a:cubicBezTo>
                  <a:cubicBezTo>
                    <a:pt x="9" y="13"/>
                    <a:pt x="1" y="29"/>
                    <a:pt x="9" y="37"/>
                  </a:cubicBezTo>
                  <a:cubicBezTo>
                    <a:pt x="17" y="79"/>
                    <a:pt x="34" y="120"/>
                    <a:pt x="59" y="162"/>
                  </a:cubicBezTo>
                  <a:cubicBezTo>
                    <a:pt x="75" y="195"/>
                    <a:pt x="92" y="228"/>
                    <a:pt x="117" y="261"/>
                  </a:cubicBezTo>
                  <a:cubicBezTo>
                    <a:pt x="125" y="278"/>
                    <a:pt x="133" y="286"/>
                    <a:pt x="150" y="286"/>
                  </a:cubicBezTo>
                  <a:lnTo>
                    <a:pt x="175" y="286"/>
                  </a:lnTo>
                  <a:cubicBezTo>
                    <a:pt x="183" y="278"/>
                    <a:pt x="183" y="278"/>
                    <a:pt x="183" y="269"/>
                  </a:cubicBezTo>
                  <a:cubicBezTo>
                    <a:pt x="183" y="261"/>
                    <a:pt x="183" y="261"/>
                    <a:pt x="183" y="253"/>
                  </a:cubicBezTo>
                  <a:cubicBezTo>
                    <a:pt x="191" y="245"/>
                    <a:pt x="183" y="236"/>
                    <a:pt x="183" y="228"/>
                  </a:cubicBezTo>
                  <a:cubicBezTo>
                    <a:pt x="158" y="187"/>
                    <a:pt x="133" y="162"/>
                    <a:pt x="117" y="120"/>
                  </a:cubicBezTo>
                  <a:cubicBezTo>
                    <a:pt x="100" y="87"/>
                    <a:pt x="75" y="54"/>
                    <a:pt x="67" y="21"/>
                  </a:cubicBezTo>
                  <a:cubicBezTo>
                    <a:pt x="61" y="9"/>
                    <a:pt x="46" y="1"/>
                    <a:pt x="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4433475" y="1280350"/>
              <a:ext cx="2925" cy="3550"/>
            </a:xfrm>
            <a:custGeom>
              <a:rect b="b" l="l" r="r" t="t"/>
              <a:pathLst>
                <a:path extrusionOk="0" h="142" w="117">
                  <a:moveTo>
                    <a:pt x="25" y="0"/>
                  </a:moveTo>
                  <a:cubicBezTo>
                    <a:pt x="17" y="9"/>
                    <a:pt x="9" y="17"/>
                    <a:pt x="9" y="25"/>
                  </a:cubicBezTo>
                  <a:cubicBezTo>
                    <a:pt x="0" y="34"/>
                    <a:pt x="0" y="50"/>
                    <a:pt x="9" y="58"/>
                  </a:cubicBezTo>
                  <a:cubicBezTo>
                    <a:pt x="17" y="67"/>
                    <a:pt x="25" y="83"/>
                    <a:pt x="33" y="92"/>
                  </a:cubicBezTo>
                  <a:cubicBezTo>
                    <a:pt x="42" y="100"/>
                    <a:pt x="50" y="108"/>
                    <a:pt x="50" y="116"/>
                  </a:cubicBezTo>
                  <a:cubicBezTo>
                    <a:pt x="58" y="125"/>
                    <a:pt x="58" y="125"/>
                    <a:pt x="67" y="133"/>
                  </a:cubicBezTo>
                  <a:lnTo>
                    <a:pt x="75" y="133"/>
                  </a:lnTo>
                  <a:cubicBezTo>
                    <a:pt x="83" y="133"/>
                    <a:pt x="83" y="141"/>
                    <a:pt x="91" y="141"/>
                  </a:cubicBezTo>
                  <a:cubicBezTo>
                    <a:pt x="100" y="141"/>
                    <a:pt x="108" y="133"/>
                    <a:pt x="116" y="125"/>
                  </a:cubicBezTo>
                  <a:cubicBezTo>
                    <a:pt x="116" y="125"/>
                    <a:pt x="116" y="116"/>
                    <a:pt x="116" y="116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16" y="92"/>
                    <a:pt x="116" y="83"/>
                    <a:pt x="116" y="75"/>
                  </a:cubicBezTo>
                  <a:cubicBezTo>
                    <a:pt x="108" y="75"/>
                    <a:pt x="108" y="67"/>
                    <a:pt x="100" y="58"/>
                  </a:cubicBezTo>
                  <a:cubicBezTo>
                    <a:pt x="91" y="42"/>
                    <a:pt x="83" y="34"/>
                    <a:pt x="75" y="17"/>
                  </a:cubicBezTo>
                  <a:cubicBezTo>
                    <a:pt x="67" y="9"/>
                    <a:pt x="58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4452325" y="1317025"/>
              <a:ext cx="37300" cy="77025"/>
            </a:xfrm>
            <a:custGeom>
              <a:rect b="b" l="l" r="r" t="t"/>
              <a:pathLst>
                <a:path extrusionOk="0" h="3081" w="1492">
                  <a:moveTo>
                    <a:pt x="1309" y="1"/>
                  </a:moveTo>
                  <a:cubicBezTo>
                    <a:pt x="1290" y="1"/>
                    <a:pt x="1271" y="17"/>
                    <a:pt x="1276" y="41"/>
                  </a:cubicBezTo>
                  <a:lnTo>
                    <a:pt x="1268" y="41"/>
                  </a:lnTo>
                  <a:cubicBezTo>
                    <a:pt x="1309" y="282"/>
                    <a:pt x="1334" y="530"/>
                    <a:pt x="1301" y="770"/>
                  </a:cubicBezTo>
                  <a:cubicBezTo>
                    <a:pt x="1260" y="978"/>
                    <a:pt x="1177" y="1176"/>
                    <a:pt x="1069" y="1367"/>
                  </a:cubicBezTo>
                  <a:cubicBezTo>
                    <a:pt x="845" y="1732"/>
                    <a:pt x="547" y="2055"/>
                    <a:pt x="290" y="2403"/>
                  </a:cubicBezTo>
                  <a:cubicBezTo>
                    <a:pt x="224" y="2502"/>
                    <a:pt x="166" y="2610"/>
                    <a:pt x="108" y="2718"/>
                  </a:cubicBezTo>
                  <a:cubicBezTo>
                    <a:pt x="83" y="2767"/>
                    <a:pt x="50" y="2825"/>
                    <a:pt x="33" y="2883"/>
                  </a:cubicBezTo>
                  <a:cubicBezTo>
                    <a:pt x="17" y="2933"/>
                    <a:pt x="0" y="2991"/>
                    <a:pt x="0" y="3049"/>
                  </a:cubicBezTo>
                  <a:cubicBezTo>
                    <a:pt x="0" y="3067"/>
                    <a:pt x="18" y="3080"/>
                    <a:pt x="33" y="3080"/>
                  </a:cubicBezTo>
                  <a:cubicBezTo>
                    <a:pt x="39" y="3080"/>
                    <a:pt x="45" y="3078"/>
                    <a:pt x="50" y="3074"/>
                  </a:cubicBezTo>
                  <a:cubicBezTo>
                    <a:pt x="83" y="3032"/>
                    <a:pt x="100" y="2983"/>
                    <a:pt x="125" y="2941"/>
                  </a:cubicBezTo>
                  <a:cubicBezTo>
                    <a:pt x="149" y="2892"/>
                    <a:pt x="174" y="2842"/>
                    <a:pt x="199" y="2792"/>
                  </a:cubicBezTo>
                  <a:cubicBezTo>
                    <a:pt x="257" y="2693"/>
                    <a:pt x="323" y="2602"/>
                    <a:pt x="390" y="2510"/>
                  </a:cubicBezTo>
                  <a:cubicBezTo>
                    <a:pt x="522" y="2320"/>
                    <a:pt x="671" y="2154"/>
                    <a:pt x="821" y="1980"/>
                  </a:cubicBezTo>
                  <a:cubicBezTo>
                    <a:pt x="1102" y="1649"/>
                    <a:pt x="1384" y="1276"/>
                    <a:pt x="1450" y="837"/>
                  </a:cubicBezTo>
                  <a:cubicBezTo>
                    <a:pt x="1492" y="555"/>
                    <a:pt x="1434" y="290"/>
                    <a:pt x="1343" y="25"/>
                  </a:cubicBezTo>
                  <a:cubicBezTo>
                    <a:pt x="1336" y="8"/>
                    <a:pt x="1322" y="1"/>
                    <a:pt x="13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4465775" y="1377000"/>
              <a:ext cx="5000" cy="8975"/>
            </a:xfrm>
            <a:custGeom>
              <a:rect b="b" l="l" r="r" t="t"/>
              <a:pathLst>
                <a:path extrusionOk="0" h="359" w="200">
                  <a:moveTo>
                    <a:pt x="160" y="0"/>
                  </a:moveTo>
                  <a:cubicBezTo>
                    <a:pt x="146" y="0"/>
                    <a:pt x="129" y="8"/>
                    <a:pt x="117" y="20"/>
                  </a:cubicBezTo>
                  <a:cubicBezTo>
                    <a:pt x="92" y="70"/>
                    <a:pt x="67" y="120"/>
                    <a:pt x="51" y="169"/>
                  </a:cubicBezTo>
                  <a:cubicBezTo>
                    <a:pt x="42" y="194"/>
                    <a:pt x="26" y="219"/>
                    <a:pt x="17" y="252"/>
                  </a:cubicBezTo>
                  <a:cubicBezTo>
                    <a:pt x="17" y="261"/>
                    <a:pt x="9" y="269"/>
                    <a:pt x="9" y="285"/>
                  </a:cubicBezTo>
                  <a:cubicBezTo>
                    <a:pt x="1" y="302"/>
                    <a:pt x="1" y="319"/>
                    <a:pt x="9" y="327"/>
                  </a:cubicBezTo>
                  <a:cubicBezTo>
                    <a:pt x="9" y="345"/>
                    <a:pt x="22" y="358"/>
                    <a:pt x="35" y="358"/>
                  </a:cubicBezTo>
                  <a:cubicBezTo>
                    <a:pt x="41" y="358"/>
                    <a:pt x="46" y="356"/>
                    <a:pt x="51" y="352"/>
                  </a:cubicBezTo>
                  <a:cubicBezTo>
                    <a:pt x="59" y="335"/>
                    <a:pt x="75" y="327"/>
                    <a:pt x="75" y="310"/>
                  </a:cubicBezTo>
                  <a:cubicBezTo>
                    <a:pt x="84" y="302"/>
                    <a:pt x="92" y="285"/>
                    <a:pt x="92" y="277"/>
                  </a:cubicBezTo>
                  <a:cubicBezTo>
                    <a:pt x="100" y="252"/>
                    <a:pt x="117" y="227"/>
                    <a:pt x="125" y="203"/>
                  </a:cubicBezTo>
                  <a:cubicBezTo>
                    <a:pt x="142" y="153"/>
                    <a:pt x="167" y="111"/>
                    <a:pt x="191" y="62"/>
                  </a:cubicBezTo>
                  <a:cubicBezTo>
                    <a:pt x="200" y="45"/>
                    <a:pt x="191" y="20"/>
                    <a:pt x="175" y="4"/>
                  </a:cubicBezTo>
                  <a:cubicBezTo>
                    <a:pt x="170" y="1"/>
                    <a:pt x="165" y="0"/>
                    <a:pt x="1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4257825" y="1337600"/>
              <a:ext cx="11925" cy="41325"/>
            </a:xfrm>
            <a:custGeom>
              <a:rect b="b" l="l" r="r" t="t"/>
              <a:pathLst>
                <a:path extrusionOk="0" h="1653" w="477">
                  <a:moveTo>
                    <a:pt x="31" y="1"/>
                  </a:moveTo>
                  <a:cubicBezTo>
                    <a:pt x="16" y="1"/>
                    <a:pt x="0" y="12"/>
                    <a:pt x="0" y="30"/>
                  </a:cubicBezTo>
                  <a:cubicBezTo>
                    <a:pt x="25" y="337"/>
                    <a:pt x="33" y="652"/>
                    <a:pt x="83" y="958"/>
                  </a:cubicBezTo>
                  <a:cubicBezTo>
                    <a:pt x="116" y="1190"/>
                    <a:pt x="183" y="1497"/>
                    <a:pt x="390" y="1646"/>
                  </a:cubicBezTo>
                  <a:cubicBezTo>
                    <a:pt x="397" y="1651"/>
                    <a:pt x="405" y="1653"/>
                    <a:pt x="413" y="1653"/>
                  </a:cubicBezTo>
                  <a:cubicBezTo>
                    <a:pt x="447" y="1653"/>
                    <a:pt x="476" y="1613"/>
                    <a:pt x="456" y="1580"/>
                  </a:cubicBezTo>
                  <a:cubicBezTo>
                    <a:pt x="398" y="1472"/>
                    <a:pt x="340" y="1373"/>
                    <a:pt x="299" y="1257"/>
                  </a:cubicBezTo>
                  <a:cubicBezTo>
                    <a:pt x="257" y="1141"/>
                    <a:pt x="224" y="1016"/>
                    <a:pt x="207" y="892"/>
                  </a:cubicBezTo>
                  <a:cubicBezTo>
                    <a:pt x="183" y="759"/>
                    <a:pt x="166" y="619"/>
                    <a:pt x="141" y="486"/>
                  </a:cubicBezTo>
                  <a:cubicBezTo>
                    <a:pt x="125" y="329"/>
                    <a:pt x="83" y="171"/>
                    <a:pt x="58" y="22"/>
                  </a:cubicBezTo>
                  <a:cubicBezTo>
                    <a:pt x="55" y="7"/>
                    <a:pt x="43" y="1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4438225" y="1433525"/>
              <a:ext cx="2725" cy="9350"/>
            </a:xfrm>
            <a:custGeom>
              <a:rect b="b" l="l" r="r" t="t"/>
              <a:pathLst>
                <a:path extrusionOk="0" h="374" w="109">
                  <a:moveTo>
                    <a:pt x="55" y="0"/>
                  </a:moveTo>
                  <a:cubicBezTo>
                    <a:pt x="34" y="0"/>
                    <a:pt x="13" y="13"/>
                    <a:pt x="9" y="38"/>
                  </a:cubicBezTo>
                  <a:cubicBezTo>
                    <a:pt x="9" y="87"/>
                    <a:pt x="9" y="137"/>
                    <a:pt x="9" y="187"/>
                  </a:cubicBezTo>
                  <a:cubicBezTo>
                    <a:pt x="9" y="212"/>
                    <a:pt x="1" y="245"/>
                    <a:pt x="9" y="270"/>
                  </a:cubicBezTo>
                  <a:cubicBezTo>
                    <a:pt x="9" y="295"/>
                    <a:pt x="9" y="311"/>
                    <a:pt x="17" y="336"/>
                  </a:cubicBezTo>
                  <a:cubicBezTo>
                    <a:pt x="17" y="361"/>
                    <a:pt x="36" y="373"/>
                    <a:pt x="55" y="373"/>
                  </a:cubicBezTo>
                  <a:cubicBezTo>
                    <a:pt x="73" y="373"/>
                    <a:pt x="92" y="361"/>
                    <a:pt x="92" y="336"/>
                  </a:cubicBezTo>
                  <a:cubicBezTo>
                    <a:pt x="92" y="311"/>
                    <a:pt x="100" y="286"/>
                    <a:pt x="100" y="270"/>
                  </a:cubicBezTo>
                  <a:cubicBezTo>
                    <a:pt x="109" y="245"/>
                    <a:pt x="100" y="212"/>
                    <a:pt x="100" y="187"/>
                  </a:cubicBezTo>
                  <a:cubicBezTo>
                    <a:pt x="100" y="137"/>
                    <a:pt x="100" y="87"/>
                    <a:pt x="92" y="38"/>
                  </a:cubicBezTo>
                  <a:lnTo>
                    <a:pt x="100" y="38"/>
                  </a:lnTo>
                  <a:cubicBezTo>
                    <a:pt x="96" y="13"/>
                    <a:pt x="75" y="0"/>
                    <a:pt x="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4442575" y="1431350"/>
              <a:ext cx="2925" cy="7375"/>
            </a:xfrm>
            <a:custGeom>
              <a:rect b="b" l="l" r="r" t="t"/>
              <a:pathLst>
                <a:path extrusionOk="0" h="295" w="117">
                  <a:moveTo>
                    <a:pt x="67" y="0"/>
                  </a:moveTo>
                  <a:cubicBezTo>
                    <a:pt x="42" y="9"/>
                    <a:pt x="26" y="25"/>
                    <a:pt x="26" y="50"/>
                  </a:cubicBezTo>
                  <a:cubicBezTo>
                    <a:pt x="17" y="83"/>
                    <a:pt x="17" y="125"/>
                    <a:pt x="9" y="158"/>
                  </a:cubicBezTo>
                  <a:cubicBezTo>
                    <a:pt x="9" y="174"/>
                    <a:pt x="9" y="199"/>
                    <a:pt x="9" y="216"/>
                  </a:cubicBezTo>
                  <a:cubicBezTo>
                    <a:pt x="9" y="224"/>
                    <a:pt x="1" y="241"/>
                    <a:pt x="9" y="249"/>
                  </a:cubicBezTo>
                  <a:cubicBezTo>
                    <a:pt x="9" y="257"/>
                    <a:pt x="9" y="266"/>
                    <a:pt x="17" y="282"/>
                  </a:cubicBezTo>
                  <a:cubicBezTo>
                    <a:pt x="22" y="290"/>
                    <a:pt x="30" y="295"/>
                    <a:pt x="39" y="295"/>
                  </a:cubicBezTo>
                  <a:cubicBezTo>
                    <a:pt x="49" y="295"/>
                    <a:pt x="59" y="290"/>
                    <a:pt x="67" y="282"/>
                  </a:cubicBezTo>
                  <a:cubicBezTo>
                    <a:pt x="75" y="274"/>
                    <a:pt x="84" y="266"/>
                    <a:pt x="84" y="257"/>
                  </a:cubicBezTo>
                  <a:cubicBezTo>
                    <a:pt x="92" y="249"/>
                    <a:pt x="92" y="232"/>
                    <a:pt x="92" y="224"/>
                  </a:cubicBezTo>
                  <a:cubicBezTo>
                    <a:pt x="100" y="208"/>
                    <a:pt x="100" y="183"/>
                    <a:pt x="100" y="166"/>
                  </a:cubicBezTo>
                  <a:cubicBezTo>
                    <a:pt x="109" y="125"/>
                    <a:pt x="109" y="83"/>
                    <a:pt x="117" y="50"/>
                  </a:cubicBezTo>
                  <a:cubicBezTo>
                    <a:pt x="117" y="25"/>
                    <a:pt x="92" y="0"/>
                    <a:pt x="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4292000" y="1422225"/>
              <a:ext cx="3950" cy="8400"/>
            </a:xfrm>
            <a:custGeom>
              <a:rect b="b" l="l" r="r" t="t"/>
              <a:pathLst>
                <a:path extrusionOk="0" h="336" w="158">
                  <a:moveTo>
                    <a:pt x="111" y="0"/>
                  </a:moveTo>
                  <a:cubicBezTo>
                    <a:pt x="99" y="0"/>
                    <a:pt x="85" y="7"/>
                    <a:pt x="75" y="17"/>
                  </a:cubicBezTo>
                  <a:cubicBezTo>
                    <a:pt x="50" y="67"/>
                    <a:pt x="33" y="117"/>
                    <a:pt x="17" y="167"/>
                  </a:cubicBezTo>
                  <a:cubicBezTo>
                    <a:pt x="9" y="200"/>
                    <a:pt x="9" y="225"/>
                    <a:pt x="0" y="249"/>
                  </a:cubicBezTo>
                  <a:cubicBezTo>
                    <a:pt x="0" y="266"/>
                    <a:pt x="0" y="283"/>
                    <a:pt x="9" y="299"/>
                  </a:cubicBezTo>
                  <a:cubicBezTo>
                    <a:pt x="17" y="316"/>
                    <a:pt x="25" y="332"/>
                    <a:pt x="42" y="332"/>
                  </a:cubicBezTo>
                  <a:cubicBezTo>
                    <a:pt x="46" y="335"/>
                    <a:pt x="51" y="336"/>
                    <a:pt x="55" y="336"/>
                  </a:cubicBezTo>
                  <a:cubicBezTo>
                    <a:pt x="79" y="336"/>
                    <a:pt x="91" y="296"/>
                    <a:pt x="91" y="274"/>
                  </a:cubicBezTo>
                  <a:cubicBezTo>
                    <a:pt x="91" y="258"/>
                    <a:pt x="91" y="249"/>
                    <a:pt x="100" y="233"/>
                  </a:cubicBezTo>
                  <a:cubicBezTo>
                    <a:pt x="100" y="233"/>
                    <a:pt x="100" y="216"/>
                    <a:pt x="100" y="216"/>
                  </a:cubicBezTo>
                  <a:lnTo>
                    <a:pt x="100" y="208"/>
                  </a:lnTo>
                  <a:cubicBezTo>
                    <a:pt x="100" y="208"/>
                    <a:pt x="100" y="208"/>
                    <a:pt x="100" y="200"/>
                  </a:cubicBezTo>
                  <a:cubicBezTo>
                    <a:pt x="108" y="150"/>
                    <a:pt x="125" y="100"/>
                    <a:pt x="141" y="59"/>
                  </a:cubicBezTo>
                  <a:cubicBezTo>
                    <a:pt x="158" y="42"/>
                    <a:pt x="149" y="17"/>
                    <a:pt x="133" y="9"/>
                  </a:cubicBezTo>
                  <a:cubicBezTo>
                    <a:pt x="127" y="3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4296550" y="1424925"/>
              <a:ext cx="3750" cy="8200"/>
            </a:xfrm>
            <a:custGeom>
              <a:rect b="b" l="l" r="r" t="t"/>
              <a:pathLst>
                <a:path extrusionOk="0" h="328" w="150">
                  <a:moveTo>
                    <a:pt x="125" y="1"/>
                  </a:moveTo>
                  <a:cubicBezTo>
                    <a:pt x="100" y="1"/>
                    <a:pt x="75" y="1"/>
                    <a:pt x="67" y="25"/>
                  </a:cubicBezTo>
                  <a:cubicBezTo>
                    <a:pt x="50" y="67"/>
                    <a:pt x="34" y="108"/>
                    <a:pt x="17" y="158"/>
                  </a:cubicBezTo>
                  <a:cubicBezTo>
                    <a:pt x="17" y="183"/>
                    <a:pt x="9" y="208"/>
                    <a:pt x="9" y="233"/>
                  </a:cubicBezTo>
                  <a:cubicBezTo>
                    <a:pt x="1" y="249"/>
                    <a:pt x="1" y="257"/>
                    <a:pt x="1" y="274"/>
                  </a:cubicBezTo>
                  <a:cubicBezTo>
                    <a:pt x="1" y="291"/>
                    <a:pt x="9" y="307"/>
                    <a:pt x="25" y="315"/>
                  </a:cubicBezTo>
                  <a:cubicBezTo>
                    <a:pt x="25" y="321"/>
                    <a:pt x="38" y="327"/>
                    <a:pt x="48" y="327"/>
                  </a:cubicBezTo>
                  <a:cubicBezTo>
                    <a:pt x="52" y="327"/>
                    <a:pt x="56" y="326"/>
                    <a:pt x="59" y="324"/>
                  </a:cubicBezTo>
                  <a:cubicBezTo>
                    <a:pt x="67" y="315"/>
                    <a:pt x="83" y="299"/>
                    <a:pt x="83" y="282"/>
                  </a:cubicBezTo>
                  <a:cubicBezTo>
                    <a:pt x="92" y="274"/>
                    <a:pt x="92" y="257"/>
                    <a:pt x="92" y="249"/>
                  </a:cubicBezTo>
                  <a:cubicBezTo>
                    <a:pt x="92" y="233"/>
                    <a:pt x="100" y="208"/>
                    <a:pt x="108" y="183"/>
                  </a:cubicBezTo>
                  <a:cubicBezTo>
                    <a:pt x="117" y="141"/>
                    <a:pt x="125" y="100"/>
                    <a:pt x="150" y="59"/>
                  </a:cubicBezTo>
                  <a:cubicBezTo>
                    <a:pt x="150" y="34"/>
                    <a:pt x="141" y="17"/>
                    <a:pt x="125" y="9"/>
                  </a:cubicBezTo>
                  <a:lnTo>
                    <a:pt x="1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4278950" y="1416150"/>
              <a:ext cx="5000" cy="6050"/>
            </a:xfrm>
            <a:custGeom>
              <a:rect b="b" l="l" r="r" t="t"/>
              <a:pathLst>
                <a:path extrusionOk="0" h="242" w="200">
                  <a:moveTo>
                    <a:pt x="153" y="0"/>
                  </a:moveTo>
                  <a:cubicBezTo>
                    <a:pt x="146" y="0"/>
                    <a:pt x="140" y="1"/>
                    <a:pt x="133" y="4"/>
                  </a:cubicBezTo>
                  <a:cubicBezTo>
                    <a:pt x="100" y="37"/>
                    <a:pt x="67" y="62"/>
                    <a:pt x="42" y="103"/>
                  </a:cubicBezTo>
                  <a:cubicBezTo>
                    <a:pt x="34" y="120"/>
                    <a:pt x="17" y="136"/>
                    <a:pt x="9" y="161"/>
                  </a:cubicBezTo>
                  <a:cubicBezTo>
                    <a:pt x="9" y="169"/>
                    <a:pt x="9" y="186"/>
                    <a:pt x="9" y="194"/>
                  </a:cubicBezTo>
                  <a:cubicBezTo>
                    <a:pt x="0" y="211"/>
                    <a:pt x="9" y="219"/>
                    <a:pt x="17" y="227"/>
                  </a:cubicBezTo>
                  <a:cubicBezTo>
                    <a:pt x="17" y="237"/>
                    <a:pt x="23" y="241"/>
                    <a:pt x="29" y="241"/>
                  </a:cubicBezTo>
                  <a:cubicBezTo>
                    <a:pt x="34" y="241"/>
                    <a:pt x="38" y="239"/>
                    <a:pt x="42" y="236"/>
                  </a:cubicBezTo>
                  <a:cubicBezTo>
                    <a:pt x="58" y="236"/>
                    <a:pt x="67" y="227"/>
                    <a:pt x="75" y="219"/>
                  </a:cubicBezTo>
                  <a:cubicBezTo>
                    <a:pt x="75" y="211"/>
                    <a:pt x="83" y="202"/>
                    <a:pt x="83" y="194"/>
                  </a:cubicBezTo>
                  <a:cubicBezTo>
                    <a:pt x="100" y="178"/>
                    <a:pt x="108" y="161"/>
                    <a:pt x="116" y="145"/>
                  </a:cubicBezTo>
                  <a:cubicBezTo>
                    <a:pt x="116" y="145"/>
                    <a:pt x="125" y="136"/>
                    <a:pt x="125" y="136"/>
                  </a:cubicBezTo>
                  <a:cubicBezTo>
                    <a:pt x="133" y="128"/>
                    <a:pt x="133" y="120"/>
                    <a:pt x="141" y="111"/>
                  </a:cubicBezTo>
                  <a:lnTo>
                    <a:pt x="166" y="95"/>
                  </a:lnTo>
                  <a:cubicBezTo>
                    <a:pt x="166" y="87"/>
                    <a:pt x="174" y="87"/>
                    <a:pt x="174" y="87"/>
                  </a:cubicBezTo>
                  <a:cubicBezTo>
                    <a:pt x="174" y="87"/>
                    <a:pt x="174" y="78"/>
                    <a:pt x="174" y="78"/>
                  </a:cubicBezTo>
                  <a:lnTo>
                    <a:pt x="183" y="78"/>
                  </a:lnTo>
                  <a:cubicBezTo>
                    <a:pt x="191" y="70"/>
                    <a:pt x="199" y="62"/>
                    <a:pt x="199" y="53"/>
                  </a:cubicBezTo>
                  <a:cubicBezTo>
                    <a:pt x="199" y="45"/>
                    <a:pt x="199" y="29"/>
                    <a:pt x="199" y="20"/>
                  </a:cubicBezTo>
                  <a:cubicBezTo>
                    <a:pt x="187" y="8"/>
                    <a:pt x="171" y="0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4504350" y="1415600"/>
              <a:ext cx="6625" cy="12450"/>
            </a:xfrm>
            <a:custGeom>
              <a:rect b="b" l="l" r="r" t="t"/>
              <a:pathLst>
                <a:path extrusionOk="0" h="498" w="265">
                  <a:moveTo>
                    <a:pt x="59" y="0"/>
                  </a:moveTo>
                  <a:cubicBezTo>
                    <a:pt x="31" y="0"/>
                    <a:pt x="0" y="29"/>
                    <a:pt x="24" y="59"/>
                  </a:cubicBezTo>
                  <a:cubicBezTo>
                    <a:pt x="90" y="175"/>
                    <a:pt x="132" y="291"/>
                    <a:pt x="156" y="423"/>
                  </a:cubicBezTo>
                  <a:cubicBezTo>
                    <a:pt x="165" y="448"/>
                    <a:pt x="181" y="498"/>
                    <a:pt x="214" y="498"/>
                  </a:cubicBezTo>
                  <a:cubicBezTo>
                    <a:pt x="256" y="498"/>
                    <a:pt x="264" y="440"/>
                    <a:pt x="256" y="407"/>
                  </a:cubicBezTo>
                  <a:cubicBezTo>
                    <a:pt x="248" y="340"/>
                    <a:pt x="231" y="282"/>
                    <a:pt x="206" y="216"/>
                  </a:cubicBezTo>
                  <a:cubicBezTo>
                    <a:pt x="173" y="150"/>
                    <a:pt x="140" y="84"/>
                    <a:pt x="90" y="17"/>
                  </a:cubicBezTo>
                  <a:cubicBezTo>
                    <a:pt x="83" y="5"/>
                    <a:pt x="71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4246225" y="1183275"/>
              <a:ext cx="11500" cy="31175"/>
            </a:xfrm>
            <a:custGeom>
              <a:rect b="b" l="l" r="r" t="t"/>
              <a:pathLst>
                <a:path extrusionOk="0" h="1247" w="460">
                  <a:moveTo>
                    <a:pt x="416" y="0"/>
                  </a:moveTo>
                  <a:cubicBezTo>
                    <a:pt x="406" y="0"/>
                    <a:pt x="397" y="4"/>
                    <a:pt x="390" y="14"/>
                  </a:cubicBezTo>
                  <a:lnTo>
                    <a:pt x="390" y="22"/>
                  </a:lnTo>
                  <a:cubicBezTo>
                    <a:pt x="265" y="196"/>
                    <a:pt x="166" y="387"/>
                    <a:pt x="100" y="594"/>
                  </a:cubicBezTo>
                  <a:cubicBezTo>
                    <a:pt x="67" y="693"/>
                    <a:pt x="50" y="801"/>
                    <a:pt x="33" y="901"/>
                  </a:cubicBezTo>
                  <a:cubicBezTo>
                    <a:pt x="17" y="1000"/>
                    <a:pt x="0" y="1116"/>
                    <a:pt x="9" y="1215"/>
                  </a:cubicBezTo>
                  <a:cubicBezTo>
                    <a:pt x="9" y="1233"/>
                    <a:pt x="21" y="1247"/>
                    <a:pt x="38" y="1247"/>
                  </a:cubicBezTo>
                  <a:cubicBezTo>
                    <a:pt x="44" y="1247"/>
                    <a:pt x="51" y="1245"/>
                    <a:pt x="58" y="1240"/>
                  </a:cubicBezTo>
                  <a:cubicBezTo>
                    <a:pt x="149" y="1191"/>
                    <a:pt x="166" y="1075"/>
                    <a:pt x="174" y="983"/>
                  </a:cubicBezTo>
                  <a:cubicBezTo>
                    <a:pt x="191" y="876"/>
                    <a:pt x="207" y="776"/>
                    <a:pt x="232" y="677"/>
                  </a:cubicBezTo>
                  <a:cubicBezTo>
                    <a:pt x="282" y="461"/>
                    <a:pt x="348" y="246"/>
                    <a:pt x="448" y="47"/>
                  </a:cubicBezTo>
                  <a:cubicBezTo>
                    <a:pt x="459" y="24"/>
                    <a:pt x="438" y="0"/>
                    <a:pt x="4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4242700" y="1194600"/>
              <a:ext cx="3950" cy="14000"/>
            </a:xfrm>
            <a:custGeom>
              <a:rect b="b" l="l" r="r" t="t"/>
              <a:pathLst>
                <a:path extrusionOk="0" h="560" w="158">
                  <a:moveTo>
                    <a:pt x="125" y="0"/>
                  </a:moveTo>
                  <a:cubicBezTo>
                    <a:pt x="108" y="0"/>
                    <a:pt x="83" y="8"/>
                    <a:pt x="75" y="33"/>
                  </a:cubicBezTo>
                  <a:cubicBezTo>
                    <a:pt x="58" y="116"/>
                    <a:pt x="42" y="199"/>
                    <a:pt x="34" y="282"/>
                  </a:cubicBezTo>
                  <a:cubicBezTo>
                    <a:pt x="17" y="365"/>
                    <a:pt x="0" y="448"/>
                    <a:pt x="9" y="530"/>
                  </a:cubicBezTo>
                  <a:cubicBezTo>
                    <a:pt x="9" y="547"/>
                    <a:pt x="23" y="559"/>
                    <a:pt x="37" y="559"/>
                  </a:cubicBezTo>
                  <a:cubicBezTo>
                    <a:pt x="45" y="559"/>
                    <a:pt x="53" y="556"/>
                    <a:pt x="58" y="547"/>
                  </a:cubicBezTo>
                  <a:cubicBezTo>
                    <a:pt x="92" y="472"/>
                    <a:pt x="100" y="381"/>
                    <a:pt x="116" y="307"/>
                  </a:cubicBezTo>
                  <a:cubicBezTo>
                    <a:pt x="133" y="224"/>
                    <a:pt x="141" y="133"/>
                    <a:pt x="150" y="50"/>
                  </a:cubicBezTo>
                  <a:cubicBezTo>
                    <a:pt x="158" y="33"/>
                    <a:pt x="150" y="8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4261825" y="1272025"/>
              <a:ext cx="4925" cy="23700"/>
            </a:xfrm>
            <a:custGeom>
              <a:rect b="b" l="l" r="r" t="t"/>
              <a:pathLst>
                <a:path extrusionOk="0" h="948" w="197">
                  <a:moveTo>
                    <a:pt x="152" y="1"/>
                  </a:moveTo>
                  <a:cubicBezTo>
                    <a:pt x="147" y="1"/>
                    <a:pt x="142" y="3"/>
                    <a:pt x="139" y="10"/>
                  </a:cubicBezTo>
                  <a:cubicBezTo>
                    <a:pt x="114" y="68"/>
                    <a:pt x="114" y="159"/>
                    <a:pt x="105" y="226"/>
                  </a:cubicBezTo>
                  <a:cubicBezTo>
                    <a:pt x="105" y="300"/>
                    <a:pt x="89" y="383"/>
                    <a:pt x="81" y="458"/>
                  </a:cubicBezTo>
                  <a:cubicBezTo>
                    <a:pt x="64" y="615"/>
                    <a:pt x="39" y="773"/>
                    <a:pt x="6" y="930"/>
                  </a:cubicBezTo>
                  <a:cubicBezTo>
                    <a:pt x="1" y="940"/>
                    <a:pt x="12" y="947"/>
                    <a:pt x="20" y="947"/>
                  </a:cubicBezTo>
                  <a:cubicBezTo>
                    <a:pt x="26" y="947"/>
                    <a:pt x="31" y="945"/>
                    <a:pt x="31" y="938"/>
                  </a:cubicBezTo>
                  <a:cubicBezTo>
                    <a:pt x="81" y="781"/>
                    <a:pt x="114" y="632"/>
                    <a:pt x="139" y="466"/>
                  </a:cubicBezTo>
                  <a:cubicBezTo>
                    <a:pt x="155" y="391"/>
                    <a:pt x="163" y="317"/>
                    <a:pt x="172" y="242"/>
                  </a:cubicBezTo>
                  <a:cubicBezTo>
                    <a:pt x="180" y="168"/>
                    <a:pt x="197" y="77"/>
                    <a:pt x="172" y="10"/>
                  </a:cubicBezTo>
                  <a:cubicBezTo>
                    <a:pt x="167" y="5"/>
                    <a:pt x="159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4265475" y="1254250"/>
              <a:ext cx="250" cy="25"/>
            </a:xfrm>
            <a:custGeom>
              <a:rect b="b" l="l" r="r" t="t"/>
              <a:pathLst>
                <a:path extrusionOk="0" h="1" w="10">
                  <a:moveTo>
                    <a:pt x="9" y="0"/>
                  </a:moveTo>
                  <a:cubicBezTo>
                    <a:pt x="9" y="0"/>
                    <a:pt x="1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4271500" y="1288725"/>
              <a:ext cx="2300" cy="10850"/>
            </a:xfrm>
            <a:custGeom>
              <a:rect b="b" l="l" r="r" t="t"/>
              <a:pathLst>
                <a:path extrusionOk="0" h="434" w="92">
                  <a:moveTo>
                    <a:pt x="42" y="1"/>
                  </a:moveTo>
                  <a:cubicBezTo>
                    <a:pt x="31" y="1"/>
                    <a:pt x="21" y="5"/>
                    <a:pt x="17" y="13"/>
                  </a:cubicBezTo>
                  <a:cubicBezTo>
                    <a:pt x="8" y="47"/>
                    <a:pt x="8" y="71"/>
                    <a:pt x="8" y="105"/>
                  </a:cubicBezTo>
                  <a:cubicBezTo>
                    <a:pt x="8" y="121"/>
                    <a:pt x="0" y="138"/>
                    <a:pt x="0" y="154"/>
                  </a:cubicBezTo>
                  <a:cubicBezTo>
                    <a:pt x="0" y="171"/>
                    <a:pt x="8" y="187"/>
                    <a:pt x="8" y="204"/>
                  </a:cubicBezTo>
                  <a:cubicBezTo>
                    <a:pt x="8" y="270"/>
                    <a:pt x="17" y="336"/>
                    <a:pt x="25" y="403"/>
                  </a:cubicBezTo>
                  <a:cubicBezTo>
                    <a:pt x="25" y="423"/>
                    <a:pt x="42" y="434"/>
                    <a:pt x="58" y="434"/>
                  </a:cubicBezTo>
                  <a:cubicBezTo>
                    <a:pt x="75" y="434"/>
                    <a:pt x="91" y="423"/>
                    <a:pt x="91" y="403"/>
                  </a:cubicBezTo>
                  <a:cubicBezTo>
                    <a:pt x="91" y="336"/>
                    <a:pt x="91" y="270"/>
                    <a:pt x="91" y="204"/>
                  </a:cubicBezTo>
                  <a:lnTo>
                    <a:pt x="91" y="154"/>
                  </a:lnTo>
                  <a:cubicBezTo>
                    <a:pt x="91" y="138"/>
                    <a:pt x="83" y="129"/>
                    <a:pt x="83" y="113"/>
                  </a:cubicBezTo>
                  <a:cubicBezTo>
                    <a:pt x="83" y="80"/>
                    <a:pt x="83" y="47"/>
                    <a:pt x="66" y="13"/>
                  </a:cubicBezTo>
                  <a:cubicBezTo>
                    <a:pt x="62" y="5"/>
                    <a:pt x="52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4256775" y="1392800"/>
              <a:ext cx="5200" cy="7050"/>
            </a:xfrm>
            <a:custGeom>
              <a:rect b="b" l="l" r="r" t="t"/>
              <a:pathLst>
                <a:path extrusionOk="0" h="282" w="208">
                  <a:moveTo>
                    <a:pt x="47" y="1"/>
                  </a:moveTo>
                  <a:cubicBezTo>
                    <a:pt x="40" y="1"/>
                    <a:pt x="32" y="3"/>
                    <a:pt x="26" y="10"/>
                  </a:cubicBezTo>
                  <a:cubicBezTo>
                    <a:pt x="9" y="18"/>
                    <a:pt x="1" y="35"/>
                    <a:pt x="17" y="51"/>
                  </a:cubicBezTo>
                  <a:cubicBezTo>
                    <a:pt x="34" y="93"/>
                    <a:pt x="59" y="126"/>
                    <a:pt x="84" y="167"/>
                  </a:cubicBezTo>
                  <a:cubicBezTo>
                    <a:pt x="92" y="184"/>
                    <a:pt x="100" y="200"/>
                    <a:pt x="117" y="217"/>
                  </a:cubicBezTo>
                  <a:cubicBezTo>
                    <a:pt x="125" y="225"/>
                    <a:pt x="125" y="233"/>
                    <a:pt x="133" y="242"/>
                  </a:cubicBezTo>
                  <a:cubicBezTo>
                    <a:pt x="142" y="258"/>
                    <a:pt x="150" y="267"/>
                    <a:pt x="158" y="275"/>
                  </a:cubicBezTo>
                  <a:cubicBezTo>
                    <a:pt x="162" y="279"/>
                    <a:pt x="169" y="281"/>
                    <a:pt x="175" y="281"/>
                  </a:cubicBezTo>
                  <a:cubicBezTo>
                    <a:pt x="181" y="281"/>
                    <a:pt x="187" y="279"/>
                    <a:pt x="191" y="275"/>
                  </a:cubicBezTo>
                  <a:cubicBezTo>
                    <a:pt x="208" y="267"/>
                    <a:pt x="208" y="258"/>
                    <a:pt x="208" y="242"/>
                  </a:cubicBezTo>
                  <a:cubicBezTo>
                    <a:pt x="208" y="233"/>
                    <a:pt x="200" y="217"/>
                    <a:pt x="191" y="209"/>
                  </a:cubicBezTo>
                  <a:cubicBezTo>
                    <a:pt x="191" y="200"/>
                    <a:pt x="183" y="192"/>
                    <a:pt x="183" y="184"/>
                  </a:cubicBezTo>
                  <a:cubicBezTo>
                    <a:pt x="167" y="167"/>
                    <a:pt x="158" y="142"/>
                    <a:pt x="142" y="126"/>
                  </a:cubicBezTo>
                  <a:cubicBezTo>
                    <a:pt x="125" y="93"/>
                    <a:pt x="100" y="51"/>
                    <a:pt x="75" y="18"/>
                  </a:cubicBezTo>
                  <a:cubicBezTo>
                    <a:pt x="70" y="8"/>
                    <a:pt x="59" y="1"/>
                    <a:pt x="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4468075" y="1252375"/>
              <a:ext cx="1875" cy="9550"/>
            </a:xfrm>
            <a:custGeom>
              <a:rect b="b" l="l" r="r" t="t"/>
              <a:pathLst>
                <a:path extrusionOk="0" h="382" w="75">
                  <a:moveTo>
                    <a:pt x="25" y="1"/>
                  </a:moveTo>
                  <a:cubicBezTo>
                    <a:pt x="17" y="1"/>
                    <a:pt x="8" y="9"/>
                    <a:pt x="0" y="17"/>
                  </a:cubicBezTo>
                  <a:cubicBezTo>
                    <a:pt x="0" y="42"/>
                    <a:pt x="0" y="75"/>
                    <a:pt x="0" y="100"/>
                  </a:cubicBezTo>
                  <a:cubicBezTo>
                    <a:pt x="0" y="125"/>
                    <a:pt x="0" y="158"/>
                    <a:pt x="0" y="183"/>
                  </a:cubicBezTo>
                  <a:cubicBezTo>
                    <a:pt x="8" y="241"/>
                    <a:pt x="8" y="291"/>
                    <a:pt x="8" y="349"/>
                  </a:cubicBezTo>
                  <a:cubicBezTo>
                    <a:pt x="8" y="365"/>
                    <a:pt x="25" y="382"/>
                    <a:pt x="41" y="382"/>
                  </a:cubicBezTo>
                  <a:cubicBezTo>
                    <a:pt x="58" y="382"/>
                    <a:pt x="66" y="365"/>
                    <a:pt x="66" y="349"/>
                  </a:cubicBezTo>
                  <a:cubicBezTo>
                    <a:pt x="75" y="299"/>
                    <a:pt x="75" y="241"/>
                    <a:pt x="75" y="183"/>
                  </a:cubicBezTo>
                  <a:cubicBezTo>
                    <a:pt x="75" y="158"/>
                    <a:pt x="75" y="125"/>
                    <a:pt x="66" y="100"/>
                  </a:cubicBezTo>
                  <a:cubicBezTo>
                    <a:pt x="66" y="67"/>
                    <a:pt x="58" y="42"/>
                    <a:pt x="50" y="17"/>
                  </a:cubicBezTo>
                  <a:cubicBezTo>
                    <a:pt x="50" y="9"/>
                    <a:pt x="41" y="1"/>
                    <a:pt x="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4468275" y="1242025"/>
              <a:ext cx="225" cy="25"/>
            </a:xfrm>
            <a:custGeom>
              <a:rect b="b" l="l" r="r" t="t"/>
              <a:pathLst>
                <a:path extrusionOk="0" h="1" w="9">
                  <a:moveTo>
                    <a:pt x="9" y="1"/>
                  </a:moveTo>
                  <a:cubicBezTo>
                    <a:pt x="9" y="1"/>
                    <a:pt x="0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4179925" y="1141725"/>
              <a:ext cx="378275" cy="376675"/>
            </a:xfrm>
            <a:custGeom>
              <a:rect b="b" l="l" r="r" t="t"/>
              <a:pathLst>
                <a:path extrusionOk="0" h="15067" w="15131">
                  <a:moveTo>
                    <a:pt x="10291" y="176"/>
                  </a:moveTo>
                  <a:cubicBezTo>
                    <a:pt x="10275" y="193"/>
                    <a:pt x="10291" y="210"/>
                    <a:pt x="10308" y="218"/>
                  </a:cubicBezTo>
                  <a:lnTo>
                    <a:pt x="10391" y="218"/>
                  </a:lnTo>
                  <a:cubicBezTo>
                    <a:pt x="10416" y="234"/>
                    <a:pt x="10441" y="251"/>
                    <a:pt x="10457" y="268"/>
                  </a:cubicBezTo>
                  <a:cubicBezTo>
                    <a:pt x="10590" y="392"/>
                    <a:pt x="10664" y="574"/>
                    <a:pt x="10805" y="698"/>
                  </a:cubicBezTo>
                  <a:cubicBezTo>
                    <a:pt x="10810" y="703"/>
                    <a:pt x="10816" y="705"/>
                    <a:pt x="10822" y="705"/>
                  </a:cubicBezTo>
                  <a:cubicBezTo>
                    <a:pt x="10840" y="705"/>
                    <a:pt x="10861" y="689"/>
                    <a:pt x="10855" y="665"/>
                  </a:cubicBezTo>
                  <a:cubicBezTo>
                    <a:pt x="10813" y="558"/>
                    <a:pt x="10747" y="458"/>
                    <a:pt x="10681" y="367"/>
                  </a:cubicBezTo>
                  <a:cubicBezTo>
                    <a:pt x="10656" y="326"/>
                    <a:pt x="10623" y="284"/>
                    <a:pt x="10590" y="243"/>
                  </a:cubicBezTo>
                  <a:lnTo>
                    <a:pt x="10590" y="243"/>
                  </a:lnTo>
                  <a:cubicBezTo>
                    <a:pt x="10697" y="268"/>
                    <a:pt x="10805" y="301"/>
                    <a:pt x="10905" y="350"/>
                  </a:cubicBezTo>
                  <a:cubicBezTo>
                    <a:pt x="11087" y="442"/>
                    <a:pt x="11244" y="566"/>
                    <a:pt x="11410" y="690"/>
                  </a:cubicBezTo>
                  <a:cubicBezTo>
                    <a:pt x="11741" y="955"/>
                    <a:pt x="12073" y="1229"/>
                    <a:pt x="12421" y="1461"/>
                  </a:cubicBezTo>
                  <a:cubicBezTo>
                    <a:pt x="12595" y="1585"/>
                    <a:pt x="12794" y="1709"/>
                    <a:pt x="13009" y="1734"/>
                  </a:cubicBezTo>
                  <a:cubicBezTo>
                    <a:pt x="13012" y="1735"/>
                    <a:pt x="13014" y="1735"/>
                    <a:pt x="13017" y="1735"/>
                  </a:cubicBezTo>
                  <a:cubicBezTo>
                    <a:pt x="13051" y="1735"/>
                    <a:pt x="13057" y="1683"/>
                    <a:pt x="13026" y="1668"/>
                  </a:cubicBezTo>
                  <a:lnTo>
                    <a:pt x="13026" y="1668"/>
                  </a:lnTo>
                  <a:cubicBezTo>
                    <a:pt x="13133" y="1701"/>
                    <a:pt x="13225" y="1742"/>
                    <a:pt x="13316" y="1800"/>
                  </a:cubicBezTo>
                  <a:cubicBezTo>
                    <a:pt x="13415" y="1867"/>
                    <a:pt x="13473" y="1949"/>
                    <a:pt x="13556" y="2032"/>
                  </a:cubicBezTo>
                  <a:cubicBezTo>
                    <a:pt x="13573" y="2049"/>
                    <a:pt x="13589" y="2065"/>
                    <a:pt x="13606" y="2074"/>
                  </a:cubicBezTo>
                  <a:cubicBezTo>
                    <a:pt x="13647" y="2132"/>
                    <a:pt x="13705" y="2173"/>
                    <a:pt x="13763" y="2206"/>
                  </a:cubicBezTo>
                  <a:cubicBezTo>
                    <a:pt x="13887" y="2264"/>
                    <a:pt x="14020" y="2306"/>
                    <a:pt x="14144" y="2355"/>
                  </a:cubicBezTo>
                  <a:cubicBezTo>
                    <a:pt x="14202" y="2380"/>
                    <a:pt x="14260" y="2397"/>
                    <a:pt x="14293" y="2438"/>
                  </a:cubicBezTo>
                  <a:cubicBezTo>
                    <a:pt x="14327" y="2480"/>
                    <a:pt x="14335" y="2529"/>
                    <a:pt x="14343" y="2571"/>
                  </a:cubicBezTo>
                  <a:cubicBezTo>
                    <a:pt x="14343" y="2621"/>
                    <a:pt x="14343" y="2662"/>
                    <a:pt x="14343" y="2712"/>
                  </a:cubicBezTo>
                  <a:cubicBezTo>
                    <a:pt x="14318" y="2728"/>
                    <a:pt x="14318" y="2753"/>
                    <a:pt x="14335" y="2770"/>
                  </a:cubicBezTo>
                  <a:lnTo>
                    <a:pt x="14335" y="2778"/>
                  </a:lnTo>
                  <a:cubicBezTo>
                    <a:pt x="14335" y="2828"/>
                    <a:pt x="14335" y="2877"/>
                    <a:pt x="14343" y="2927"/>
                  </a:cubicBezTo>
                  <a:cubicBezTo>
                    <a:pt x="14343" y="2952"/>
                    <a:pt x="14367" y="2963"/>
                    <a:pt x="14390" y="2963"/>
                  </a:cubicBezTo>
                  <a:cubicBezTo>
                    <a:pt x="14397" y="2963"/>
                    <a:pt x="14403" y="2962"/>
                    <a:pt x="14409" y="2960"/>
                  </a:cubicBezTo>
                  <a:cubicBezTo>
                    <a:pt x="14426" y="2944"/>
                    <a:pt x="14451" y="2927"/>
                    <a:pt x="14459" y="2902"/>
                  </a:cubicBezTo>
                  <a:cubicBezTo>
                    <a:pt x="14550" y="2985"/>
                    <a:pt x="14641" y="3076"/>
                    <a:pt x="14724" y="3167"/>
                  </a:cubicBezTo>
                  <a:cubicBezTo>
                    <a:pt x="14832" y="3292"/>
                    <a:pt x="14948" y="3433"/>
                    <a:pt x="14956" y="3607"/>
                  </a:cubicBezTo>
                  <a:cubicBezTo>
                    <a:pt x="14964" y="3789"/>
                    <a:pt x="14890" y="3963"/>
                    <a:pt x="14799" y="4120"/>
                  </a:cubicBezTo>
                  <a:cubicBezTo>
                    <a:pt x="14716" y="4278"/>
                    <a:pt x="14625" y="4427"/>
                    <a:pt x="14517" y="4568"/>
                  </a:cubicBezTo>
                  <a:cubicBezTo>
                    <a:pt x="14409" y="4717"/>
                    <a:pt x="14293" y="4849"/>
                    <a:pt x="14169" y="4982"/>
                  </a:cubicBezTo>
                  <a:cubicBezTo>
                    <a:pt x="14045" y="5115"/>
                    <a:pt x="13912" y="5231"/>
                    <a:pt x="13788" y="5363"/>
                  </a:cubicBezTo>
                  <a:cubicBezTo>
                    <a:pt x="13539" y="5645"/>
                    <a:pt x="13382" y="5993"/>
                    <a:pt x="13200" y="6316"/>
                  </a:cubicBezTo>
                  <a:cubicBezTo>
                    <a:pt x="13092" y="6506"/>
                    <a:pt x="12984" y="6697"/>
                    <a:pt x="12877" y="6888"/>
                  </a:cubicBezTo>
                  <a:cubicBezTo>
                    <a:pt x="12835" y="6962"/>
                    <a:pt x="12794" y="7062"/>
                    <a:pt x="12727" y="7128"/>
                  </a:cubicBezTo>
                  <a:cubicBezTo>
                    <a:pt x="12713" y="7149"/>
                    <a:pt x="12692" y="7171"/>
                    <a:pt x="12671" y="7171"/>
                  </a:cubicBezTo>
                  <a:cubicBezTo>
                    <a:pt x="12668" y="7171"/>
                    <a:pt x="12664" y="7170"/>
                    <a:pt x="12661" y="7169"/>
                  </a:cubicBezTo>
                  <a:cubicBezTo>
                    <a:pt x="12653" y="7169"/>
                    <a:pt x="12645" y="7161"/>
                    <a:pt x="12636" y="7153"/>
                  </a:cubicBezTo>
                  <a:cubicBezTo>
                    <a:pt x="12630" y="7141"/>
                    <a:pt x="12633" y="7129"/>
                    <a:pt x="12632" y="7129"/>
                  </a:cubicBezTo>
                  <a:lnTo>
                    <a:pt x="12632" y="7129"/>
                  </a:lnTo>
                  <a:cubicBezTo>
                    <a:pt x="12631" y="7129"/>
                    <a:pt x="12630" y="7131"/>
                    <a:pt x="12628" y="7136"/>
                  </a:cubicBezTo>
                  <a:cubicBezTo>
                    <a:pt x="12653" y="7081"/>
                    <a:pt x="12618" y="7035"/>
                    <a:pt x="12571" y="7035"/>
                  </a:cubicBezTo>
                  <a:cubicBezTo>
                    <a:pt x="12555" y="7035"/>
                    <a:pt x="12537" y="7040"/>
                    <a:pt x="12520" y="7053"/>
                  </a:cubicBezTo>
                  <a:cubicBezTo>
                    <a:pt x="12181" y="6689"/>
                    <a:pt x="11990" y="6208"/>
                    <a:pt x="11899" y="5719"/>
                  </a:cubicBezTo>
                  <a:cubicBezTo>
                    <a:pt x="11841" y="5405"/>
                    <a:pt x="11816" y="5073"/>
                    <a:pt x="11799" y="4750"/>
                  </a:cubicBezTo>
                  <a:cubicBezTo>
                    <a:pt x="11783" y="4427"/>
                    <a:pt x="11766" y="4095"/>
                    <a:pt x="11750" y="3764"/>
                  </a:cubicBezTo>
                  <a:cubicBezTo>
                    <a:pt x="11741" y="3582"/>
                    <a:pt x="11733" y="3391"/>
                    <a:pt x="11725" y="3209"/>
                  </a:cubicBezTo>
                  <a:cubicBezTo>
                    <a:pt x="11725" y="3135"/>
                    <a:pt x="11725" y="3061"/>
                    <a:pt x="11717" y="2988"/>
                  </a:cubicBezTo>
                  <a:lnTo>
                    <a:pt x="11717" y="2988"/>
                  </a:lnTo>
                  <a:cubicBezTo>
                    <a:pt x="11718" y="2994"/>
                    <a:pt x="11725" y="2994"/>
                    <a:pt x="11725" y="3002"/>
                  </a:cubicBezTo>
                  <a:cubicBezTo>
                    <a:pt x="11758" y="3109"/>
                    <a:pt x="11783" y="3225"/>
                    <a:pt x="11833" y="3325"/>
                  </a:cubicBezTo>
                  <a:cubicBezTo>
                    <a:pt x="11840" y="3344"/>
                    <a:pt x="11858" y="3352"/>
                    <a:pt x="11875" y="3352"/>
                  </a:cubicBezTo>
                  <a:cubicBezTo>
                    <a:pt x="11897" y="3352"/>
                    <a:pt x="11919" y="3339"/>
                    <a:pt x="11924" y="3317"/>
                  </a:cubicBezTo>
                  <a:cubicBezTo>
                    <a:pt x="11957" y="3126"/>
                    <a:pt x="11866" y="2902"/>
                    <a:pt x="11791" y="2737"/>
                  </a:cubicBezTo>
                  <a:cubicBezTo>
                    <a:pt x="11708" y="2546"/>
                    <a:pt x="11592" y="2372"/>
                    <a:pt x="11468" y="2206"/>
                  </a:cubicBezTo>
                  <a:cubicBezTo>
                    <a:pt x="11219" y="1867"/>
                    <a:pt x="10938" y="1560"/>
                    <a:pt x="10714" y="1204"/>
                  </a:cubicBezTo>
                  <a:cubicBezTo>
                    <a:pt x="10631" y="1071"/>
                    <a:pt x="10548" y="930"/>
                    <a:pt x="10490" y="781"/>
                  </a:cubicBezTo>
                  <a:cubicBezTo>
                    <a:pt x="10490" y="781"/>
                    <a:pt x="10490" y="773"/>
                    <a:pt x="10490" y="773"/>
                  </a:cubicBezTo>
                  <a:cubicBezTo>
                    <a:pt x="10474" y="707"/>
                    <a:pt x="10449" y="640"/>
                    <a:pt x="10416" y="574"/>
                  </a:cubicBezTo>
                  <a:cubicBezTo>
                    <a:pt x="10416" y="574"/>
                    <a:pt x="10416" y="574"/>
                    <a:pt x="10416" y="566"/>
                  </a:cubicBezTo>
                  <a:cubicBezTo>
                    <a:pt x="10407" y="566"/>
                    <a:pt x="10407" y="566"/>
                    <a:pt x="10407" y="558"/>
                  </a:cubicBezTo>
                  <a:cubicBezTo>
                    <a:pt x="10407" y="558"/>
                    <a:pt x="10399" y="549"/>
                    <a:pt x="10399" y="541"/>
                  </a:cubicBezTo>
                  <a:cubicBezTo>
                    <a:pt x="10366" y="475"/>
                    <a:pt x="10316" y="408"/>
                    <a:pt x="10267" y="350"/>
                  </a:cubicBezTo>
                  <a:cubicBezTo>
                    <a:pt x="10225" y="301"/>
                    <a:pt x="10184" y="251"/>
                    <a:pt x="10134" y="210"/>
                  </a:cubicBezTo>
                  <a:cubicBezTo>
                    <a:pt x="10167" y="185"/>
                    <a:pt x="10200" y="176"/>
                    <a:pt x="10242" y="176"/>
                  </a:cubicBezTo>
                  <a:close/>
                  <a:moveTo>
                    <a:pt x="5105" y="201"/>
                  </a:moveTo>
                  <a:lnTo>
                    <a:pt x="5105" y="201"/>
                  </a:lnTo>
                  <a:cubicBezTo>
                    <a:pt x="4997" y="317"/>
                    <a:pt x="4939" y="483"/>
                    <a:pt x="4889" y="624"/>
                  </a:cubicBezTo>
                  <a:cubicBezTo>
                    <a:pt x="4806" y="889"/>
                    <a:pt x="4707" y="1146"/>
                    <a:pt x="4599" y="1394"/>
                  </a:cubicBezTo>
                  <a:cubicBezTo>
                    <a:pt x="4483" y="1643"/>
                    <a:pt x="4376" y="1908"/>
                    <a:pt x="4235" y="2140"/>
                  </a:cubicBezTo>
                  <a:cubicBezTo>
                    <a:pt x="4110" y="2339"/>
                    <a:pt x="3953" y="2513"/>
                    <a:pt x="3804" y="2687"/>
                  </a:cubicBezTo>
                  <a:cubicBezTo>
                    <a:pt x="3713" y="2786"/>
                    <a:pt x="3630" y="2894"/>
                    <a:pt x="3555" y="2993"/>
                  </a:cubicBezTo>
                  <a:cubicBezTo>
                    <a:pt x="3481" y="3101"/>
                    <a:pt x="3423" y="3217"/>
                    <a:pt x="3381" y="3341"/>
                  </a:cubicBezTo>
                  <a:cubicBezTo>
                    <a:pt x="3376" y="3364"/>
                    <a:pt x="3400" y="3382"/>
                    <a:pt x="3421" y="3382"/>
                  </a:cubicBezTo>
                  <a:cubicBezTo>
                    <a:pt x="3432" y="3382"/>
                    <a:pt x="3442" y="3377"/>
                    <a:pt x="3448" y="3366"/>
                  </a:cubicBezTo>
                  <a:cubicBezTo>
                    <a:pt x="3539" y="3167"/>
                    <a:pt x="3671" y="3010"/>
                    <a:pt x="3821" y="2844"/>
                  </a:cubicBezTo>
                  <a:lnTo>
                    <a:pt x="3821" y="2844"/>
                  </a:lnTo>
                  <a:cubicBezTo>
                    <a:pt x="3696" y="3151"/>
                    <a:pt x="3655" y="3474"/>
                    <a:pt x="3638" y="3805"/>
                  </a:cubicBezTo>
                  <a:cubicBezTo>
                    <a:pt x="3613" y="4286"/>
                    <a:pt x="3638" y="4775"/>
                    <a:pt x="3597" y="5255"/>
                  </a:cubicBezTo>
                  <a:cubicBezTo>
                    <a:pt x="3580" y="5388"/>
                    <a:pt x="3572" y="5529"/>
                    <a:pt x="3539" y="5653"/>
                  </a:cubicBezTo>
                  <a:cubicBezTo>
                    <a:pt x="3514" y="5769"/>
                    <a:pt x="3481" y="5885"/>
                    <a:pt x="3448" y="5993"/>
                  </a:cubicBezTo>
                  <a:cubicBezTo>
                    <a:pt x="3381" y="6216"/>
                    <a:pt x="3307" y="6432"/>
                    <a:pt x="3199" y="6631"/>
                  </a:cubicBezTo>
                  <a:cubicBezTo>
                    <a:pt x="3149" y="6730"/>
                    <a:pt x="3091" y="6830"/>
                    <a:pt x="3033" y="6921"/>
                  </a:cubicBezTo>
                  <a:cubicBezTo>
                    <a:pt x="2967" y="7004"/>
                    <a:pt x="2901" y="7103"/>
                    <a:pt x="2810" y="7161"/>
                  </a:cubicBezTo>
                  <a:cubicBezTo>
                    <a:pt x="2781" y="7183"/>
                    <a:pt x="2740" y="7204"/>
                    <a:pt x="2702" y="7204"/>
                  </a:cubicBezTo>
                  <a:cubicBezTo>
                    <a:pt x="2697" y="7204"/>
                    <a:pt x="2691" y="7204"/>
                    <a:pt x="2685" y="7202"/>
                  </a:cubicBezTo>
                  <a:cubicBezTo>
                    <a:pt x="2627" y="7194"/>
                    <a:pt x="2603" y="7136"/>
                    <a:pt x="2569" y="7095"/>
                  </a:cubicBezTo>
                  <a:lnTo>
                    <a:pt x="2346" y="6780"/>
                  </a:lnTo>
                  <a:cubicBezTo>
                    <a:pt x="2056" y="6366"/>
                    <a:pt x="1766" y="5960"/>
                    <a:pt x="1542" y="5512"/>
                  </a:cubicBezTo>
                  <a:cubicBezTo>
                    <a:pt x="1327" y="5090"/>
                    <a:pt x="1144" y="4642"/>
                    <a:pt x="887" y="4228"/>
                  </a:cubicBezTo>
                  <a:cubicBezTo>
                    <a:pt x="771" y="4029"/>
                    <a:pt x="622" y="3847"/>
                    <a:pt x="481" y="3656"/>
                  </a:cubicBezTo>
                  <a:cubicBezTo>
                    <a:pt x="415" y="3565"/>
                    <a:pt x="341" y="3466"/>
                    <a:pt x="283" y="3366"/>
                  </a:cubicBezTo>
                  <a:cubicBezTo>
                    <a:pt x="249" y="3325"/>
                    <a:pt x="225" y="3275"/>
                    <a:pt x="200" y="3225"/>
                  </a:cubicBezTo>
                  <a:cubicBezTo>
                    <a:pt x="183" y="3201"/>
                    <a:pt x="167" y="3176"/>
                    <a:pt x="158" y="3151"/>
                  </a:cubicBezTo>
                  <a:cubicBezTo>
                    <a:pt x="142" y="3118"/>
                    <a:pt x="150" y="3101"/>
                    <a:pt x="175" y="3076"/>
                  </a:cubicBezTo>
                  <a:cubicBezTo>
                    <a:pt x="299" y="2919"/>
                    <a:pt x="490" y="2836"/>
                    <a:pt x="622" y="2687"/>
                  </a:cubicBezTo>
                  <a:cubicBezTo>
                    <a:pt x="697" y="2604"/>
                    <a:pt x="738" y="2505"/>
                    <a:pt x="780" y="2405"/>
                  </a:cubicBezTo>
                  <a:cubicBezTo>
                    <a:pt x="813" y="2314"/>
                    <a:pt x="863" y="2231"/>
                    <a:pt x="945" y="2173"/>
                  </a:cubicBezTo>
                  <a:cubicBezTo>
                    <a:pt x="1103" y="2065"/>
                    <a:pt x="1302" y="2041"/>
                    <a:pt x="1476" y="1958"/>
                  </a:cubicBezTo>
                  <a:cubicBezTo>
                    <a:pt x="1675" y="1858"/>
                    <a:pt x="1840" y="1701"/>
                    <a:pt x="2023" y="1568"/>
                  </a:cubicBezTo>
                  <a:cubicBezTo>
                    <a:pt x="2362" y="1345"/>
                    <a:pt x="2777" y="1237"/>
                    <a:pt x="3116" y="997"/>
                  </a:cubicBezTo>
                  <a:lnTo>
                    <a:pt x="3116" y="997"/>
                  </a:lnTo>
                  <a:cubicBezTo>
                    <a:pt x="3017" y="1104"/>
                    <a:pt x="2909" y="1204"/>
                    <a:pt x="2801" y="1295"/>
                  </a:cubicBezTo>
                  <a:cubicBezTo>
                    <a:pt x="2786" y="1318"/>
                    <a:pt x="2799" y="1354"/>
                    <a:pt x="2826" y="1354"/>
                  </a:cubicBezTo>
                  <a:cubicBezTo>
                    <a:pt x="2829" y="1354"/>
                    <a:pt x="2832" y="1354"/>
                    <a:pt x="2835" y="1353"/>
                  </a:cubicBezTo>
                  <a:cubicBezTo>
                    <a:pt x="3009" y="1303"/>
                    <a:pt x="3125" y="1171"/>
                    <a:pt x="3241" y="1046"/>
                  </a:cubicBezTo>
                  <a:cubicBezTo>
                    <a:pt x="3365" y="914"/>
                    <a:pt x="3473" y="773"/>
                    <a:pt x="3613" y="665"/>
                  </a:cubicBezTo>
                  <a:cubicBezTo>
                    <a:pt x="3787" y="533"/>
                    <a:pt x="4003" y="458"/>
                    <a:pt x="4202" y="408"/>
                  </a:cubicBezTo>
                  <a:cubicBezTo>
                    <a:pt x="4309" y="375"/>
                    <a:pt x="4409" y="359"/>
                    <a:pt x="4508" y="342"/>
                  </a:cubicBezTo>
                  <a:cubicBezTo>
                    <a:pt x="4566" y="334"/>
                    <a:pt x="4616" y="326"/>
                    <a:pt x="4674" y="317"/>
                  </a:cubicBezTo>
                  <a:lnTo>
                    <a:pt x="4707" y="317"/>
                  </a:lnTo>
                  <a:lnTo>
                    <a:pt x="4699" y="334"/>
                  </a:lnTo>
                  <a:cubicBezTo>
                    <a:pt x="4616" y="450"/>
                    <a:pt x="4533" y="566"/>
                    <a:pt x="4450" y="674"/>
                  </a:cubicBezTo>
                  <a:cubicBezTo>
                    <a:pt x="4359" y="781"/>
                    <a:pt x="4260" y="889"/>
                    <a:pt x="4202" y="1022"/>
                  </a:cubicBezTo>
                  <a:cubicBezTo>
                    <a:pt x="4194" y="1036"/>
                    <a:pt x="4206" y="1056"/>
                    <a:pt x="4225" y="1056"/>
                  </a:cubicBezTo>
                  <a:cubicBezTo>
                    <a:pt x="4228" y="1056"/>
                    <a:pt x="4231" y="1056"/>
                    <a:pt x="4235" y="1055"/>
                  </a:cubicBezTo>
                  <a:cubicBezTo>
                    <a:pt x="4342" y="988"/>
                    <a:pt x="4425" y="897"/>
                    <a:pt x="4508" y="798"/>
                  </a:cubicBezTo>
                  <a:cubicBezTo>
                    <a:pt x="4591" y="698"/>
                    <a:pt x="4666" y="591"/>
                    <a:pt x="4740" y="491"/>
                  </a:cubicBezTo>
                  <a:cubicBezTo>
                    <a:pt x="4806" y="400"/>
                    <a:pt x="4864" y="276"/>
                    <a:pt x="4972" y="234"/>
                  </a:cubicBezTo>
                  <a:cubicBezTo>
                    <a:pt x="5014" y="218"/>
                    <a:pt x="5063" y="210"/>
                    <a:pt x="5105" y="201"/>
                  </a:cubicBezTo>
                  <a:close/>
                  <a:moveTo>
                    <a:pt x="7539" y="104"/>
                  </a:moveTo>
                  <a:cubicBezTo>
                    <a:pt x="7581" y="104"/>
                    <a:pt x="7623" y="106"/>
                    <a:pt x="7665" y="110"/>
                  </a:cubicBezTo>
                  <a:cubicBezTo>
                    <a:pt x="7831" y="135"/>
                    <a:pt x="7988" y="193"/>
                    <a:pt x="8154" y="226"/>
                  </a:cubicBezTo>
                  <a:cubicBezTo>
                    <a:pt x="8320" y="263"/>
                    <a:pt x="8489" y="276"/>
                    <a:pt x="8660" y="276"/>
                  </a:cubicBezTo>
                  <a:cubicBezTo>
                    <a:pt x="8831" y="276"/>
                    <a:pt x="9003" y="263"/>
                    <a:pt x="9173" y="251"/>
                  </a:cubicBezTo>
                  <a:cubicBezTo>
                    <a:pt x="9314" y="244"/>
                    <a:pt x="9465" y="232"/>
                    <a:pt x="9610" y="232"/>
                  </a:cubicBezTo>
                  <a:cubicBezTo>
                    <a:pt x="9644" y="232"/>
                    <a:pt x="9678" y="233"/>
                    <a:pt x="9711" y="234"/>
                  </a:cubicBezTo>
                  <a:cubicBezTo>
                    <a:pt x="9827" y="234"/>
                    <a:pt x="9985" y="259"/>
                    <a:pt x="10035" y="375"/>
                  </a:cubicBezTo>
                  <a:cubicBezTo>
                    <a:pt x="10048" y="410"/>
                    <a:pt x="10076" y="424"/>
                    <a:pt x="10104" y="424"/>
                  </a:cubicBezTo>
                  <a:cubicBezTo>
                    <a:pt x="10130" y="424"/>
                    <a:pt x="10155" y="412"/>
                    <a:pt x="10167" y="392"/>
                  </a:cubicBezTo>
                  <a:lnTo>
                    <a:pt x="10175" y="400"/>
                  </a:lnTo>
                  <a:cubicBezTo>
                    <a:pt x="10217" y="458"/>
                    <a:pt x="10258" y="524"/>
                    <a:pt x="10300" y="591"/>
                  </a:cubicBezTo>
                  <a:cubicBezTo>
                    <a:pt x="10333" y="649"/>
                    <a:pt x="10358" y="715"/>
                    <a:pt x="10374" y="790"/>
                  </a:cubicBezTo>
                  <a:cubicBezTo>
                    <a:pt x="10383" y="823"/>
                    <a:pt x="10391" y="856"/>
                    <a:pt x="10391" y="889"/>
                  </a:cubicBezTo>
                  <a:cubicBezTo>
                    <a:pt x="10399" y="922"/>
                    <a:pt x="10407" y="964"/>
                    <a:pt x="10424" y="988"/>
                  </a:cubicBezTo>
                  <a:cubicBezTo>
                    <a:pt x="10428" y="993"/>
                    <a:pt x="10436" y="995"/>
                    <a:pt x="10445" y="995"/>
                  </a:cubicBezTo>
                  <a:cubicBezTo>
                    <a:pt x="10453" y="995"/>
                    <a:pt x="10461" y="993"/>
                    <a:pt x="10465" y="988"/>
                  </a:cubicBezTo>
                  <a:cubicBezTo>
                    <a:pt x="10474" y="980"/>
                    <a:pt x="10482" y="972"/>
                    <a:pt x="10482" y="964"/>
                  </a:cubicBezTo>
                  <a:cubicBezTo>
                    <a:pt x="10507" y="1022"/>
                    <a:pt x="10540" y="1088"/>
                    <a:pt x="10565" y="1146"/>
                  </a:cubicBezTo>
                  <a:cubicBezTo>
                    <a:pt x="10664" y="1328"/>
                    <a:pt x="10780" y="1502"/>
                    <a:pt x="10896" y="1668"/>
                  </a:cubicBezTo>
                  <a:cubicBezTo>
                    <a:pt x="11137" y="1999"/>
                    <a:pt x="11393" y="2314"/>
                    <a:pt x="11592" y="2687"/>
                  </a:cubicBezTo>
                  <a:cubicBezTo>
                    <a:pt x="11601" y="2712"/>
                    <a:pt x="11617" y="2737"/>
                    <a:pt x="11625" y="2761"/>
                  </a:cubicBezTo>
                  <a:cubicBezTo>
                    <a:pt x="11617" y="2894"/>
                    <a:pt x="11625" y="3035"/>
                    <a:pt x="11625" y="3167"/>
                  </a:cubicBezTo>
                  <a:cubicBezTo>
                    <a:pt x="11634" y="3341"/>
                    <a:pt x="11642" y="3507"/>
                    <a:pt x="11642" y="3681"/>
                  </a:cubicBezTo>
                  <a:cubicBezTo>
                    <a:pt x="11650" y="4004"/>
                    <a:pt x="11650" y="4327"/>
                    <a:pt x="11667" y="4651"/>
                  </a:cubicBezTo>
                  <a:cubicBezTo>
                    <a:pt x="11650" y="4651"/>
                    <a:pt x="11634" y="4659"/>
                    <a:pt x="11634" y="4675"/>
                  </a:cubicBezTo>
                  <a:cubicBezTo>
                    <a:pt x="11642" y="5073"/>
                    <a:pt x="11667" y="5471"/>
                    <a:pt x="11675" y="5869"/>
                  </a:cubicBezTo>
                  <a:cubicBezTo>
                    <a:pt x="11683" y="6051"/>
                    <a:pt x="11683" y="6241"/>
                    <a:pt x="11675" y="6424"/>
                  </a:cubicBezTo>
                  <a:cubicBezTo>
                    <a:pt x="11659" y="6614"/>
                    <a:pt x="11625" y="6796"/>
                    <a:pt x="11592" y="6987"/>
                  </a:cubicBezTo>
                  <a:cubicBezTo>
                    <a:pt x="11587" y="7013"/>
                    <a:pt x="11609" y="7033"/>
                    <a:pt x="11629" y="7033"/>
                  </a:cubicBezTo>
                  <a:cubicBezTo>
                    <a:pt x="11641" y="7033"/>
                    <a:pt x="11653" y="7027"/>
                    <a:pt x="11659" y="7012"/>
                  </a:cubicBezTo>
                  <a:cubicBezTo>
                    <a:pt x="11824" y="6680"/>
                    <a:pt x="11816" y="6274"/>
                    <a:pt x="11799" y="5910"/>
                  </a:cubicBezTo>
                  <a:lnTo>
                    <a:pt x="11799" y="5910"/>
                  </a:lnTo>
                  <a:cubicBezTo>
                    <a:pt x="11841" y="6125"/>
                    <a:pt x="11907" y="6332"/>
                    <a:pt x="11998" y="6531"/>
                  </a:cubicBezTo>
                  <a:cubicBezTo>
                    <a:pt x="12106" y="6780"/>
                    <a:pt x="12255" y="7012"/>
                    <a:pt x="12454" y="7211"/>
                  </a:cubicBezTo>
                  <a:cubicBezTo>
                    <a:pt x="12504" y="7509"/>
                    <a:pt x="12578" y="7807"/>
                    <a:pt x="12636" y="8114"/>
                  </a:cubicBezTo>
                  <a:cubicBezTo>
                    <a:pt x="12703" y="8437"/>
                    <a:pt x="12711" y="8760"/>
                    <a:pt x="12595" y="9083"/>
                  </a:cubicBezTo>
                  <a:lnTo>
                    <a:pt x="12603" y="9083"/>
                  </a:lnTo>
                  <a:cubicBezTo>
                    <a:pt x="12396" y="9672"/>
                    <a:pt x="11924" y="10111"/>
                    <a:pt x="11493" y="10533"/>
                  </a:cubicBezTo>
                  <a:cubicBezTo>
                    <a:pt x="11360" y="10658"/>
                    <a:pt x="11236" y="10774"/>
                    <a:pt x="11112" y="10906"/>
                  </a:cubicBezTo>
                  <a:cubicBezTo>
                    <a:pt x="10987" y="11039"/>
                    <a:pt x="10863" y="11179"/>
                    <a:pt x="10780" y="11345"/>
                  </a:cubicBezTo>
                  <a:cubicBezTo>
                    <a:pt x="10768" y="11370"/>
                    <a:pt x="10792" y="11399"/>
                    <a:pt x="10819" y="11399"/>
                  </a:cubicBezTo>
                  <a:cubicBezTo>
                    <a:pt x="10828" y="11399"/>
                    <a:pt x="10838" y="11395"/>
                    <a:pt x="10847" y="11387"/>
                  </a:cubicBezTo>
                  <a:cubicBezTo>
                    <a:pt x="10963" y="11271"/>
                    <a:pt x="11079" y="11138"/>
                    <a:pt x="11195" y="11022"/>
                  </a:cubicBezTo>
                  <a:cubicBezTo>
                    <a:pt x="11311" y="10906"/>
                    <a:pt x="11427" y="10790"/>
                    <a:pt x="11551" y="10682"/>
                  </a:cubicBezTo>
                  <a:cubicBezTo>
                    <a:pt x="11783" y="10459"/>
                    <a:pt x="12031" y="10252"/>
                    <a:pt x="12239" y="10003"/>
                  </a:cubicBezTo>
                  <a:cubicBezTo>
                    <a:pt x="12371" y="9854"/>
                    <a:pt x="12495" y="9696"/>
                    <a:pt x="12595" y="9522"/>
                  </a:cubicBezTo>
                  <a:cubicBezTo>
                    <a:pt x="12620" y="9663"/>
                    <a:pt x="12686" y="9804"/>
                    <a:pt x="12777" y="9928"/>
                  </a:cubicBezTo>
                  <a:cubicBezTo>
                    <a:pt x="12893" y="10094"/>
                    <a:pt x="13026" y="10260"/>
                    <a:pt x="13133" y="10442"/>
                  </a:cubicBezTo>
                  <a:cubicBezTo>
                    <a:pt x="13241" y="10616"/>
                    <a:pt x="13332" y="10815"/>
                    <a:pt x="13382" y="11014"/>
                  </a:cubicBezTo>
                  <a:cubicBezTo>
                    <a:pt x="13407" y="11113"/>
                    <a:pt x="13432" y="11213"/>
                    <a:pt x="13440" y="11312"/>
                  </a:cubicBezTo>
                  <a:cubicBezTo>
                    <a:pt x="13448" y="11420"/>
                    <a:pt x="13448" y="11527"/>
                    <a:pt x="13457" y="11635"/>
                  </a:cubicBezTo>
                  <a:cubicBezTo>
                    <a:pt x="13464" y="11671"/>
                    <a:pt x="13496" y="11695"/>
                    <a:pt x="13526" y="11695"/>
                  </a:cubicBezTo>
                  <a:cubicBezTo>
                    <a:pt x="13531" y="11695"/>
                    <a:pt x="13535" y="11694"/>
                    <a:pt x="13539" y="11693"/>
                  </a:cubicBezTo>
                  <a:lnTo>
                    <a:pt x="13539" y="11693"/>
                  </a:lnTo>
                  <a:cubicBezTo>
                    <a:pt x="13556" y="12041"/>
                    <a:pt x="13564" y="12381"/>
                    <a:pt x="13473" y="12712"/>
                  </a:cubicBezTo>
                  <a:cubicBezTo>
                    <a:pt x="13415" y="12928"/>
                    <a:pt x="13316" y="13135"/>
                    <a:pt x="13158" y="13292"/>
                  </a:cubicBezTo>
                  <a:cubicBezTo>
                    <a:pt x="13001" y="13475"/>
                    <a:pt x="12794" y="13607"/>
                    <a:pt x="12578" y="13723"/>
                  </a:cubicBezTo>
                  <a:cubicBezTo>
                    <a:pt x="11659" y="14237"/>
                    <a:pt x="10648" y="14568"/>
                    <a:pt x="9612" y="14742"/>
                  </a:cubicBezTo>
                  <a:cubicBezTo>
                    <a:pt x="9017" y="14845"/>
                    <a:pt x="8411" y="14892"/>
                    <a:pt x="7804" y="14892"/>
                  </a:cubicBezTo>
                  <a:cubicBezTo>
                    <a:pt x="7329" y="14892"/>
                    <a:pt x="6853" y="14863"/>
                    <a:pt x="6381" y="14809"/>
                  </a:cubicBezTo>
                  <a:cubicBezTo>
                    <a:pt x="5270" y="14676"/>
                    <a:pt x="4185" y="14411"/>
                    <a:pt x="3133" y="14038"/>
                  </a:cubicBezTo>
                  <a:cubicBezTo>
                    <a:pt x="2884" y="13955"/>
                    <a:pt x="2636" y="13856"/>
                    <a:pt x="2404" y="13731"/>
                  </a:cubicBezTo>
                  <a:cubicBezTo>
                    <a:pt x="2288" y="13673"/>
                    <a:pt x="2172" y="13607"/>
                    <a:pt x="2072" y="13524"/>
                  </a:cubicBezTo>
                  <a:cubicBezTo>
                    <a:pt x="2031" y="13499"/>
                    <a:pt x="1989" y="13466"/>
                    <a:pt x="1973" y="13425"/>
                  </a:cubicBezTo>
                  <a:cubicBezTo>
                    <a:pt x="1931" y="13367"/>
                    <a:pt x="1940" y="13301"/>
                    <a:pt x="1948" y="13234"/>
                  </a:cubicBezTo>
                  <a:cubicBezTo>
                    <a:pt x="1998" y="12787"/>
                    <a:pt x="2072" y="12339"/>
                    <a:pt x="2155" y="11900"/>
                  </a:cubicBezTo>
                  <a:cubicBezTo>
                    <a:pt x="2155" y="11900"/>
                    <a:pt x="2163" y="11892"/>
                    <a:pt x="2163" y="11892"/>
                  </a:cubicBezTo>
                  <a:cubicBezTo>
                    <a:pt x="2197" y="11867"/>
                    <a:pt x="2197" y="11834"/>
                    <a:pt x="2205" y="11793"/>
                  </a:cubicBezTo>
                  <a:cubicBezTo>
                    <a:pt x="2213" y="11751"/>
                    <a:pt x="2221" y="11701"/>
                    <a:pt x="2230" y="11652"/>
                  </a:cubicBezTo>
                  <a:cubicBezTo>
                    <a:pt x="2246" y="11569"/>
                    <a:pt x="2263" y="11486"/>
                    <a:pt x="2279" y="11403"/>
                  </a:cubicBezTo>
                  <a:cubicBezTo>
                    <a:pt x="2321" y="11237"/>
                    <a:pt x="2371" y="11064"/>
                    <a:pt x="2445" y="10906"/>
                  </a:cubicBezTo>
                  <a:cubicBezTo>
                    <a:pt x="2520" y="10749"/>
                    <a:pt x="2603" y="10591"/>
                    <a:pt x="2702" y="10450"/>
                  </a:cubicBezTo>
                  <a:cubicBezTo>
                    <a:pt x="2801" y="10318"/>
                    <a:pt x="2917" y="10194"/>
                    <a:pt x="3025" y="10069"/>
                  </a:cubicBezTo>
                  <a:cubicBezTo>
                    <a:pt x="3075" y="10003"/>
                    <a:pt x="3133" y="9928"/>
                    <a:pt x="3174" y="9846"/>
                  </a:cubicBezTo>
                  <a:cubicBezTo>
                    <a:pt x="3191" y="9879"/>
                    <a:pt x="3207" y="9904"/>
                    <a:pt x="3232" y="9928"/>
                  </a:cubicBezTo>
                  <a:cubicBezTo>
                    <a:pt x="3290" y="10020"/>
                    <a:pt x="3357" y="10111"/>
                    <a:pt x="3415" y="10202"/>
                  </a:cubicBezTo>
                  <a:cubicBezTo>
                    <a:pt x="3481" y="10293"/>
                    <a:pt x="3531" y="10392"/>
                    <a:pt x="3597" y="10475"/>
                  </a:cubicBezTo>
                  <a:cubicBezTo>
                    <a:pt x="3606" y="10486"/>
                    <a:pt x="3616" y="10491"/>
                    <a:pt x="3626" y="10491"/>
                  </a:cubicBezTo>
                  <a:cubicBezTo>
                    <a:pt x="3653" y="10491"/>
                    <a:pt x="3677" y="10458"/>
                    <a:pt x="3671" y="10434"/>
                  </a:cubicBezTo>
                  <a:cubicBezTo>
                    <a:pt x="3655" y="10343"/>
                    <a:pt x="3613" y="10252"/>
                    <a:pt x="3572" y="10177"/>
                  </a:cubicBezTo>
                  <a:cubicBezTo>
                    <a:pt x="3522" y="10086"/>
                    <a:pt x="3473" y="10011"/>
                    <a:pt x="3423" y="9928"/>
                  </a:cubicBezTo>
                  <a:cubicBezTo>
                    <a:pt x="3357" y="9829"/>
                    <a:pt x="3282" y="9721"/>
                    <a:pt x="3224" y="9614"/>
                  </a:cubicBezTo>
                  <a:cubicBezTo>
                    <a:pt x="3224" y="9605"/>
                    <a:pt x="3216" y="9589"/>
                    <a:pt x="3216" y="9572"/>
                  </a:cubicBezTo>
                  <a:cubicBezTo>
                    <a:pt x="3216" y="9556"/>
                    <a:pt x="3199" y="9547"/>
                    <a:pt x="3183" y="9539"/>
                  </a:cubicBezTo>
                  <a:cubicBezTo>
                    <a:pt x="3166" y="9514"/>
                    <a:pt x="3158" y="9481"/>
                    <a:pt x="3141" y="9448"/>
                  </a:cubicBezTo>
                  <a:cubicBezTo>
                    <a:pt x="3067" y="9241"/>
                    <a:pt x="3058" y="9025"/>
                    <a:pt x="3050" y="8810"/>
                  </a:cubicBezTo>
                  <a:lnTo>
                    <a:pt x="3050" y="8785"/>
                  </a:lnTo>
                  <a:cubicBezTo>
                    <a:pt x="3058" y="8785"/>
                    <a:pt x="3067" y="8785"/>
                    <a:pt x="3067" y="8777"/>
                  </a:cubicBezTo>
                  <a:cubicBezTo>
                    <a:pt x="3058" y="8719"/>
                    <a:pt x="3050" y="8669"/>
                    <a:pt x="3050" y="8619"/>
                  </a:cubicBezTo>
                  <a:cubicBezTo>
                    <a:pt x="3042" y="8445"/>
                    <a:pt x="3033" y="8271"/>
                    <a:pt x="3033" y="8106"/>
                  </a:cubicBezTo>
                  <a:cubicBezTo>
                    <a:pt x="3033" y="7865"/>
                    <a:pt x="3025" y="7633"/>
                    <a:pt x="3017" y="7401"/>
                  </a:cubicBezTo>
                  <a:cubicBezTo>
                    <a:pt x="3042" y="7269"/>
                    <a:pt x="3091" y="7136"/>
                    <a:pt x="3149" y="7020"/>
                  </a:cubicBezTo>
                  <a:cubicBezTo>
                    <a:pt x="3191" y="6954"/>
                    <a:pt x="3232" y="6888"/>
                    <a:pt x="3274" y="6830"/>
                  </a:cubicBezTo>
                  <a:cubicBezTo>
                    <a:pt x="3282" y="6830"/>
                    <a:pt x="3290" y="6821"/>
                    <a:pt x="3290" y="6821"/>
                  </a:cubicBezTo>
                  <a:cubicBezTo>
                    <a:pt x="3304" y="6815"/>
                    <a:pt x="3318" y="6813"/>
                    <a:pt x="3331" y="6813"/>
                  </a:cubicBezTo>
                  <a:cubicBezTo>
                    <a:pt x="3375" y="6813"/>
                    <a:pt x="3414" y="6840"/>
                    <a:pt x="3439" y="6871"/>
                  </a:cubicBezTo>
                  <a:cubicBezTo>
                    <a:pt x="3456" y="6946"/>
                    <a:pt x="3473" y="7012"/>
                    <a:pt x="3497" y="7086"/>
                  </a:cubicBezTo>
                  <a:cubicBezTo>
                    <a:pt x="3497" y="7095"/>
                    <a:pt x="3497" y="7103"/>
                    <a:pt x="3506" y="7111"/>
                  </a:cubicBezTo>
                  <a:cubicBezTo>
                    <a:pt x="3522" y="7269"/>
                    <a:pt x="3547" y="7434"/>
                    <a:pt x="3580" y="7592"/>
                  </a:cubicBezTo>
                  <a:cubicBezTo>
                    <a:pt x="3622" y="7791"/>
                    <a:pt x="3713" y="7973"/>
                    <a:pt x="3837" y="8139"/>
                  </a:cubicBezTo>
                  <a:cubicBezTo>
                    <a:pt x="3903" y="8222"/>
                    <a:pt x="3970" y="8304"/>
                    <a:pt x="4036" y="8379"/>
                  </a:cubicBezTo>
                  <a:cubicBezTo>
                    <a:pt x="4110" y="8470"/>
                    <a:pt x="4185" y="8561"/>
                    <a:pt x="4284" y="8611"/>
                  </a:cubicBezTo>
                  <a:cubicBezTo>
                    <a:pt x="4292" y="8615"/>
                    <a:pt x="4299" y="8616"/>
                    <a:pt x="4307" y="8616"/>
                  </a:cubicBezTo>
                  <a:cubicBezTo>
                    <a:pt x="4336" y="8616"/>
                    <a:pt x="4364" y="8594"/>
                    <a:pt x="4351" y="8561"/>
                  </a:cubicBezTo>
                  <a:cubicBezTo>
                    <a:pt x="4318" y="8462"/>
                    <a:pt x="4243" y="8387"/>
                    <a:pt x="4168" y="8313"/>
                  </a:cubicBezTo>
                  <a:cubicBezTo>
                    <a:pt x="4102" y="8238"/>
                    <a:pt x="4028" y="8155"/>
                    <a:pt x="3961" y="8072"/>
                  </a:cubicBezTo>
                  <a:cubicBezTo>
                    <a:pt x="3829" y="7915"/>
                    <a:pt x="3729" y="7749"/>
                    <a:pt x="3688" y="7550"/>
                  </a:cubicBezTo>
                  <a:cubicBezTo>
                    <a:pt x="3655" y="7393"/>
                    <a:pt x="3630" y="7244"/>
                    <a:pt x="3605" y="7086"/>
                  </a:cubicBezTo>
                  <a:cubicBezTo>
                    <a:pt x="3605" y="7078"/>
                    <a:pt x="3613" y="7078"/>
                    <a:pt x="3613" y="7070"/>
                  </a:cubicBezTo>
                  <a:cubicBezTo>
                    <a:pt x="3613" y="7012"/>
                    <a:pt x="3605" y="6946"/>
                    <a:pt x="3589" y="6888"/>
                  </a:cubicBezTo>
                  <a:cubicBezTo>
                    <a:pt x="3572" y="6714"/>
                    <a:pt x="3555" y="6531"/>
                    <a:pt x="3547" y="6349"/>
                  </a:cubicBezTo>
                  <a:cubicBezTo>
                    <a:pt x="3547" y="6341"/>
                    <a:pt x="3547" y="6324"/>
                    <a:pt x="3547" y="6316"/>
                  </a:cubicBezTo>
                  <a:cubicBezTo>
                    <a:pt x="3555" y="6250"/>
                    <a:pt x="3564" y="6192"/>
                    <a:pt x="3547" y="6125"/>
                  </a:cubicBezTo>
                  <a:cubicBezTo>
                    <a:pt x="3580" y="6034"/>
                    <a:pt x="3597" y="5943"/>
                    <a:pt x="3613" y="5852"/>
                  </a:cubicBezTo>
                  <a:cubicBezTo>
                    <a:pt x="3647" y="5595"/>
                    <a:pt x="3688" y="5330"/>
                    <a:pt x="3705" y="5065"/>
                  </a:cubicBezTo>
                  <a:cubicBezTo>
                    <a:pt x="3729" y="4808"/>
                    <a:pt x="3729" y="4543"/>
                    <a:pt x="3738" y="4278"/>
                  </a:cubicBezTo>
                  <a:cubicBezTo>
                    <a:pt x="3746" y="4046"/>
                    <a:pt x="3746" y="3814"/>
                    <a:pt x="3771" y="3590"/>
                  </a:cubicBezTo>
                  <a:cubicBezTo>
                    <a:pt x="3796" y="3358"/>
                    <a:pt x="3854" y="3134"/>
                    <a:pt x="3928" y="2919"/>
                  </a:cubicBezTo>
                  <a:cubicBezTo>
                    <a:pt x="3970" y="2811"/>
                    <a:pt x="4011" y="2703"/>
                    <a:pt x="4069" y="2604"/>
                  </a:cubicBezTo>
                  <a:cubicBezTo>
                    <a:pt x="4069" y="2596"/>
                    <a:pt x="4077" y="2579"/>
                    <a:pt x="4077" y="2571"/>
                  </a:cubicBezTo>
                  <a:cubicBezTo>
                    <a:pt x="4152" y="2488"/>
                    <a:pt x="4235" y="2397"/>
                    <a:pt x="4301" y="2297"/>
                  </a:cubicBezTo>
                  <a:cubicBezTo>
                    <a:pt x="4450" y="2082"/>
                    <a:pt x="4550" y="1842"/>
                    <a:pt x="4666" y="1601"/>
                  </a:cubicBezTo>
                  <a:cubicBezTo>
                    <a:pt x="4782" y="1353"/>
                    <a:pt x="4889" y="1096"/>
                    <a:pt x="4980" y="839"/>
                  </a:cubicBezTo>
                  <a:cubicBezTo>
                    <a:pt x="5055" y="607"/>
                    <a:pt x="5113" y="367"/>
                    <a:pt x="5320" y="218"/>
                  </a:cubicBezTo>
                  <a:cubicBezTo>
                    <a:pt x="5328" y="210"/>
                    <a:pt x="5328" y="210"/>
                    <a:pt x="5337" y="201"/>
                  </a:cubicBezTo>
                  <a:cubicBezTo>
                    <a:pt x="5403" y="218"/>
                    <a:pt x="5478" y="234"/>
                    <a:pt x="5552" y="243"/>
                  </a:cubicBezTo>
                  <a:cubicBezTo>
                    <a:pt x="5635" y="259"/>
                    <a:pt x="5726" y="276"/>
                    <a:pt x="5817" y="284"/>
                  </a:cubicBezTo>
                  <a:cubicBezTo>
                    <a:pt x="5961" y="306"/>
                    <a:pt x="6098" y="327"/>
                    <a:pt x="6245" y="327"/>
                  </a:cubicBezTo>
                  <a:cubicBezTo>
                    <a:pt x="6268" y="327"/>
                    <a:pt x="6291" y="327"/>
                    <a:pt x="6314" y="326"/>
                  </a:cubicBezTo>
                  <a:cubicBezTo>
                    <a:pt x="6613" y="309"/>
                    <a:pt x="6903" y="201"/>
                    <a:pt x="7201" y="143"/>
                  </a:cubicBezTo>
                  <a:cubicBezTo>
                    <a:pt x="7310" y="119"/>
                    <a:pt x="7424" y="104"/>
                    <a:pt x="7539" y="104"/>
                  </a:cubicBezTo>
                  <a:close/>
                  <a:moveTo>
                    <a:pt x="7491" y="0"/>
                  </a:moveTo>
                  <a:cubicBezTo>
                    <a:pt x="7463" y="0"/>
                    <a:pt x="7436" y="1"/>
                    <a:pt x="7408" y="2"/>
                  </a:cubicBezTo>
                  <a:cubicBezTo>
                    <a:pt x="7093" y="36"/>
                    <a:pt x="6795" y="152"/>
                    <a:pt x="6480" y="201"/>
                  </a:cubicBezTo>
                  <a:cubicBezTo>
                    <a:pt x="6407" y="214"/>
                    <a:pt x="6336" y="219"/>
                    <a:pt x="6264" y="219"/>
                  </a:cubicBezTo>
                  <a:cubicBezTo>
                    <a:pt x="6149" y="219"/>
                    <a:pt x="6035" y="205"/>
                    <a:pt x="5917" y="185"/>
                  </a:cubicBezTo>
                  <a:cubicBezTo>
                    <a:pt x="5809" y="168"/>
                    <a:pt x="5710" y="152"/>
                    <a:pt x="5602" y="135"/>
                  </a:cubicBezTo>
                  <a:cubicBezTo>
                    <a:pt x="5511" y="118"/>
                    <a:pt x="5420" y="102"/>
                    <a:pt x="5328" y="102"/>
                  </a:cubicBezTo>
                  <a:cubicBezTo>
                    <a:pt x="5313" y="92"/>
                    <a:pt x="5298" y="84"/>
                    <a:pt x="5280" y="84"/>
                  </a:cubicBezTo>
                  <a:cubicBezTo>
                    <a:pt x="5270" y="84"/>
                    <a:pt x="5258" y="87"/>
                    <a:pt x="5246" y="94"/>
                  </a:cubicBezTo>
                  <a:cubicBezTo>
                    <a:pt x="5219" y="91"/>
                    <a:pt x="5193" y="90"/>
                    <a:pt x="5167" y="90"/>
                  </a:cubicBezTo>
                  <a:cubicBezTo>
                    <a:pt x="5097" y="90"/>
                    <a:pt x="5031" y="98"/>
                    <a:pt x="4964" y="110"/>
                  </a:cubicBezTo>
                  <a:cubicBezTo>
                    <a:pt x="4889" y="135"/>
                    <a:pt x="4831" y="168"/>
                    <a:pt x="4790" y="218"/>
                  </a:cubicBezTo>
                  <a:cubicBezTo>
                    <a:pt x="4748" y="210"/>
                    <a:pt x="4715" y="201"/>
                    <a:pt x="4674" y="201"/>
                  </a:cubicBezTo>
                  <a:cubicBezTo>
                    <a:pt x="4624" y="210"/>
                    <a:pt x="4566" y="210"/>
                    <a:pt x="4516" y="218"/>
                  </a:cubicBezTo>
                  <a:cubicBezTo>
                    <a:pt x="4409" y="226"/>
                    <a:pt x="4301" y="251"/>
                    <a:pt x="4193" y="276"/>
                  </a:cubicBezTo>
                  <a:cubicBezTo>
                    <a:pt x="3986" y="334"/>
                    <a:pt x="3763" y="408"/>
                    <a:pt x="3589" y="533"/>
                  </a:cubicBezTo>
                  <a:cubicBezTo>
                    <a:pt x="3497" y="591"/>
                    <a:pt x="3415" y="665"/>
                    <a:pt x="3348" y="740"/>
                  </a:cubicBezTo>
                  <a:cubicBezTo>
                    <a:pt x="3339" y="725"/>
                    <a:pt x="3326" y="717"/>
                    <a:pt x="3313" y="717"/>
                  </a:cubicBezTo>
                  <a:cubicBezTo>
                    <a:pt x="3303" y="717"/>
                    <a:pt x="3292" y="721"/>
                    <a:pt x="3282" y="732"/>
                  </a:cubicBezTo>
                  <a:cubicBezTo>
                    <a:pt x="2959" y="1030"/>
                    <a:pt x="2520" y="1154"/>
                    <a:pt x="2147" y="1353"/>
                  </a:cubicBezTo>
                  <a:cubicBezTo>
                    <a:pt x="1940" y="1461"/>
                    <a:pt x="1774" y="1610"/>
                    <a:pt x="1583" y="1734"/>
                  </a:cubicBezTo>
                  <a:cubicBezTo>
                    <a:pt x="1492" y="1792"/>
                    <a:pt x="1401" y="1842"/>
                    <a:pt x="1302" y="1875"/>
                  </a:cubicBezTo>
                  <a:cubicBezTo>
                    <a:pt x="1202" y="1908"/>
                    <a:pt x="1111" y="1941"/>
                    <a:pt x="1012" y="1974"/>
                  </a:cubicBezTo>
                  <a:cubicBezTo>
                    <a:pt x="929" y="2016"/>
                    <a:pt x="838" y="2065"/>
                    <a:pt x="771" y="2132"/>
                  </a:cubicBezTo>
                  <a:cubicBezTo>
                    <a:pt x="697" y="2215"/>
                    <a:pt x="664" y="2322"/>
                    <a:pt x="614" y="2430"/>
                  </a:cubicBezTo>
                  <a:cubicBezTo>
                    <a:pt x="531" y="2629"/>
                    <a:pt x="341" y="2728"/>
                    <a:pt x="175" y="2869"/>
                  </a:cubicBezTo>
                  <a:cubicBezTo>
                    <a:pt x="109" y="2927"/>
                    <a:pt x="9" y="3002"/>
                    <a:pt x="1" y="3101"/>
                  </a:cubicBezTo>
                  <a:cubicBezTo>
                    <a:pt x="1" y="3167"/>
                    <a:pt x="34" y="3217"/>
                    <a:pt x="59" y="3267"/>
                  </a:cubicBezTo>
                  <a:cubicBezTo>
                    <a:pt x="92" y="3325"/>
                    <a:pt x="117" y="3375"/>
                    <a:pt x="150" y="3424"/>
                  </a:cubicBezTo>
                  <a:cubicBezTo>
                    <a:pt x="283" y="3631"/>
                    <a:pt x="432" y="3822"/>
                    <a:pt x="573" y="4013"/>
                  </a:cubicBezTo>
                  <a:cubicBezTo>
                    <a:pt x="871" y="4419"/>
                    <a:pt x="1078" y="4866"/>
                    <a:pt x="1302" y="5322"/>
                  </a:cubicBezTo>
                  <a:cubicBezTo>
                    <a:pt x="1409" y="5545"/>
                    <a:pt x="1525" y="5761"/>
                    <a:pt x="1650" y="5976"/>
                  </a:cubicBezTo>
                  <a:cubicBezTo>
                    <a:pt x="1782" y="6200"/>
                    <a:pt x="1940" y="6407"/>
                    <a:pt x="2081" y="6622"/>
                  </a:cubicBezTo>
                  <a:cubicBezTo>
                    <a:pt x="2163" y="6738"/>
                    <a:pt x="2238" y="6846"/>
                    <a:pt x="2321" y="6962"/>
                  </a:cubicBezTo>
                  <a:cubicBezTo>
                    <a:pt x="2354" y="7012"/>
                    <a:pt x="2395" y="7070"/>
                    <a:pt x="2429" y="7120"/>
                  </a:cubicBezTo>
                  <a:cubicBezTo>
                    <a:pt x="2462" y="7169"/>
                    <a:pt x="2495" y="7227"/>
                    <a:pt x="2545" y="7269"/>
                  </a:cubicBezTo>
                  <a:cubicBezTo>
                    <a:pt x="2593" y="7318"/>
                    <a:pt x="2647" y="7337"/>
                    <a:pt x="2700" y="7337"/>
                  </a:cubicBezTo>
                  <a:cubicBezTo>
                    <a:pt x="2775" y="7337"/>
                    <a:pt x="2850" y="7300"/>
                    <a:pt x="2917" y="7252"/>
                  </a:cubicBezTo>
                  <a:lnTo>
                    <a:pt x="2917" y="7252"/>
                  </a:lnTo>
                  <a:cubicBezTo>
                    <a:pt x="2901" y="7335"/>
                    <a:pt x="2901" y="7418"/>
                    <a:pt x="2926" y="7509"/>
                  </a:cubicBezTo>
                  <a:cubicBezTo>
                    <a:pt x="2909" y="7683"/>
                    <a:pt x="2901" y="7857"/>
                    <a:pt x="2893" y="8031"/>
                  </a:cubicBezTo>
                  <a:cubicBezTo>
                    <a:pt x="2893" y="8271"/>
                    <a:pt x="2893" y="8512"/>
                    <a:pt x="2901" y="8752"/>
                  </a:cubicBezTo>
                  <a:cubicBezTo>
                    <a:pt x="2901" y="8976"/>
                    <a:pt x="2901" y="9208"/>
                    <a:pt x="2967" y="9423"/>
                  </a:cubicBezTo>
                  <a:cubicBezTo>
                    <a:pt x="2992" y="9514"/>
                    <a:pt x="3033" y="9597"/>
                    <a:pt x="3075" y="9680"/>
                  </a:cubicBezTo>
                  <a:cubicBezTo>
                    <a:pt x="3058" y="9713"/>
                    <a:pt x="3050" y="9746"/>
                    <a:pt x="3025" y="9779"/>
                  </a:cubicBezTo>
                  <a:cubicBezTo>
                    <a:pt x="2984" y="9846"/>
                    <a:pt x="2934" y="9912"/>
                    <a:pt x="2884" y="9970"/>
                  </a:cubicBezTo>
                  <a:cubicBezTo>
                    <a:pt x="2768" y="10094"/>
                    <a:pt x="2644" y="10218"/>
                    <a:pt x="2545" y="10359"/>
                  </a:cubicBezTo>
                  <a:cubicBezTo>
                    <a:pt x="2337" y="10649"/>
                    <a:pt x="2188" y="10972"/>
                    <a:pt x="2114" y="11320"/>
                  </a:cubicBezTo>
                  <a:cubicBezTo>
                    <a:pt x="2089" y="11411"/>
                    <a:pt x="2072" y="11511"/>
                    <a:pt x="2072" y="11610"/>
                  </a:cubicBezTo>
                  <a:cubicBezTo>
                    <a:pt x="1965" y="12016"/>
                    <a:pt x="1890" y="12431"/>
                    <a:pt x="1832" y="12837"/>
                  </a:cubicBezTo>
                  <a:cubicBezTo>
                    <a:pt x="1807" y="12977"/>
                    <a:pt x="1782" y="13127"/>
                    <a:pt x="1774" y="13267"/>
                  </a:cubicBezTo>
                  <a:cubicBezTo>
                    <a:pt x="1766" y="13408"/>
                    <a:pt x="1799" y="13524"/>
                    <a:pt x="1907" y="13615"/>
                  </a:cubicBezTo>
                  <a:cubicBezTo>
                    <a:pt x="2097" y="13789"/>
                    <a:pt x="2354" y="13914"/>
                    <a:pt x="2586" y="14013"/>
                  </a:cubicBezTo>
                  <a:cubicBezTo>
                    <a:pt x="3100" y="14245"/>
                    <a:pt x="3647" y="14403"/>
                    <a:pt x="4193" y="14552"/>
                  </a:cubicBezTo>
                  <a:cubicBezTo>
                    <a:pt x="4748" y="14701"/>
                    <a:pt x="5320" y="14825"/>
                    <a:pt x="5892" y="14916"/>
                  </a:cubicBezTo>
                  <a:cubicBezTo>
                    <a:pt x="6538" y="15012"/>
                    <a:pt x="7190" y="15066"/>
                    <a:pt x="7841" y="15066"/>
                  </a:cubicBezTo>
                  <a:cubicBezTo>
                    <a:pt x="8316" y="15066"/>
                    <a:pt x="8792" y="15037"/>
                    <a:pt x="9264" y="14974"/>
                  </a:cubicBezTo>
                  <a:cubicBezTo>
                    <a:pt x="10349" y="14833"/>
                    <a:pt x="11410" y="14527"/>
                    <a:pt x="12388" y="14030"/>
                  </a:cubicBezTo>
                  <a:cubicBezTo>
                    <a:pt x="12835" y="13806"/>
                    <a:pt x="13299" y="13549"/>
                    <a:pt x="13523" y="13077"/>
                  </a:cubicBezTo>
                  <a:cubicBezTo>
                    <a:pt x="13738" y="12646"/>
                    <a:pt x="13747" y="12141"/>
                    <a:pt x="13713" y="11668"/>
                  </a:cubicBezTo>
                  <a:cubicBezTo>
                    <a:pt x="13705" y="11552"/>
                    <a:pt x="13697" y="11436"/>
                    <a:pt x="13680" y="11320"/>
                  </a:cubicBezTo>
                  <a:cubicBezTo>
                    <a:pt x="13672" y="11295"/>
                    <a:pt x="13647" y="11271"/>
                    <a:pt x="13622" y="11271"/>
                  </a:cubicBezTo>
                  <a:cubicBezTo>
                    <a:pt x="13614" y="11179"/>
                    <a:pt x="13597" y="11088"/>
                    <a:pt x="13581" y="11014"/>
                  </a:cubicBezTo>
                  <a:cubicBezTo>
                    <a:pt x="13531" y="10807"/>
                    <a:pt x="13440" y="10608"/>
                    <a:pt x="13341" y="10417"/>
                  </a:cubicBezTo>
                  <a:cubicBezTo>
                    <a:pt x="13233" y="10235"/>
                    <a:pt x="13100" y="10061"/>
                    <a:pt x="12968" y="9895"/>
                  </a:cubicBezTo>
                  <a:cubicBezTo>
                    <a:pt x="12843" y="9738"/>
                    <a:pt x="12719" y="9580"/>
                    <a:pt x="12686" y="9373"/>
                  </a:cubicBezTo>
                  <a:cubicBezTo>
                    <a:pt x="12686" y="9365"/>
                    <a:pt x="12678" y="9365"/>
                    <a:pt x="12678" y="9357"/>
                  </a:cubicBezTo>
                  <a:cubicBezTo>
                    <a:pt x="12703" y="9315"/>
                    <a:pt x="12719" y="9266"/>
                    <a:pt x="12736" y="9224"/>
                  </a:cubicBezTo>
                  <a:cubicBezTo>
                    <a:pt x="12868" y="8909"/>
                    <a:pt x="12877" y="8578"/>
                    <a:pt x="12819" y="8246"/>
                  </a:cubicBezTo>
                  <a:cubicBezTo>
                    <a:pt x="12777" y="8048"/>
                    <a:pt x="12719" y="7849"/>
                    <a:pt x="12669" y="7650"/>
                  </a:cubicBezTo>
                  <a:cubicBezTo>
                    <a:pt x="12645" y="7534"/>
                    <a:pt x="12611" y="7418"/>
                    <a:pt x="12570" y="7310"/>
                  </a:cubicBezTo>
                  <a:lnTo>
                    <a:pt x="12587" y="7310"/>
                  </a:lnTo>
                  <a:cubicBezTo>
                    <a:pt x="12616" y="7322"/>
                    <a:pt x="12645" y="7334"/>
                    <a:pt x="12674" y="7334"/>
                  </a:cubicBezTo>
                  <a:cubicBezTo>
                    <a:pt x="12687" y="7334"/>
                    <a:pt x="12699" y="7332"/>
                    <a:pt x="12711" y="7327"/>
                  </a:cubicBezTo>
                  <a:cubicBezTo>
                    <a:pt x="12802" y="7310"/>
                    <a:pt x="12860" y="7244"/>
                    <a:pt x="12910" y="7178"/>
                  </a:cubicBezTo>
                  <a:cubicBezTo>
                    <a:pt x="12959" y="7086"/>
                    <a:pt x="13009" y="6995"/>
                    <a:pt x="13059" y="6904"/>
                  </a:cubicBezTo>
                  <a:cubicBezTo>
                    <a:pt x="13167" y="6705"/>
                    <a:pt x="13274" y="6506"/>
                    <a:pt x="13382" y="6308"/>
                  </a:cubicBezTo>
                  <a:cubicBezTo>
                    <a:pt x="13490" y="6117"/>
                    <a:pt x="13581" y="5927"/>
                    <a:pt x="13697" y="5736"/>
                  </a:cubicBezTo>
                  <a:cubicBezTo>
                    <a:pt x="13813" y="5562"/>
                    <a:pt x="13945" y="5413"/>
                    <a:pt x="14103" y="5264"/>
                  </a:cubicBezTo>
                  <a:cubicBezTo>
                    <a:pt x="14244" y="5115"/>
                    <a:pt x="14385" y="4965"/>
                    <a:pt x="14517" y="4808"/>
                  </a:cubicBezTo>
                  <a:cubicBezTo>
                    <a:pt x="14641" y="4651"/>
                    <a:pt x="14757" y="4485"/>
                    <a:pt x="14865" y="4311"/>
                  </a:cubicBezTo>
                  <a:cubicBezTo>
                    <a:pt x="14964" y="4137"/>
                    <a:pt x="15072" y="3955"/>
                    <a:pt x="15097" y="3756"/>
                  </a:cubicBezTo>
                  <a:cubicBezTo>
                    <a:pt x="15130" y="3524"/>
                    <a:pt x="15056" y="3333"/>
                    <a:pt x="14906" y="3159"/>
                  </a:cubicBezTo>
                  <a:cubicBezTo>
                    <a:pt x="14790" y="3027"/>
                    <a:pt x="14650" y="2894"/>
                    <a:pt x="14501" y="2786"/>
                  </a:cubicBezTo>
                  <a:cubicBezTo>
                    <a:pt x="14509" y="2720"/>
                    <a:pt x="14509" y="2654"/>
                    <a:pt x="14509" y="2604"/>
                  </a:cubicBezTo>
                  <a:cubicBezTo>
                    <a:pt x="14501" y="2471"/>
                    <a:pt x="14459" y="2347"/>
                    <a:pt x="14343" y="2281"/>
                  </a:cubicBezTo>
                  <a:cubicBezTo>
                    <a:pt x="14293" y="2239"/>
                    <a:pt x="14227" y="2223"/>
                    <a:pt x="14161" y="2198"/>
                  </a:cubicBezTo>
                  <a:cubicBezTo>
                    <a:pt x="14086" y="2173"/>
                    <a:pt x="14012" y="2148"/>
                    <a:pt x="13937" y="2123"/>
                  </a:cubicBezTo>
                  <a:cubicBezTo>
                    <a:pt x="13904" y="2107"/>
                    <a:pt x="13871" y="2099"/>
                    <a:pt x="13829" y="2082"/>
                  </a:cubicBezTo>
                  <a:cubicBezTo>
                    <a:pt x="13838" y="2082"/>
                    <a:pt x="13838" y="2082"/>
                    <a:pt x="13846" y="2074"/>
                  </a:cubicBezTo>
                  <a:cubicBezTo>
                    <a:pt x="13854" y="2057"/>
                    <a:pt x="13854" y="2024"/>
                    <a:pt x="13829" y="2016"/>
                  </a:cubicBezTo>
                  <a:cubicBezTo>
                    <a:pt x="13713" y="2007"/>
                    <a:pt x="13647" y="1925"/>
                    <a:pt x="13573" y="1842"/>
                  </a:cubicBezTo>
                  <a:cubicBezTo>
                    <a:pt x="13498" y="1759"/>
                    <a:pt x="13415" y="1693"/>
                    <a:pt x="13316" y="1643"/>
                  </a:cubicBezTo>
                  <a:cubicBezTo>
                    <a:pt x="13151" y="1556"/>
                    <a:pt x="12941" y="1485"/>
                    <a:pt x="12743" y="1485"/>
                  </a:cubicBezTo>
                  <a:cubicBezTo>
                    <a:pt x="12732" y="1485"/>
                    <a:pt x="12721" y="1485"/>
                    <a:pt x="12711" y="1485"/>
                  </a:cubicBezTo>
                  <a:cubicBezTo>
                    <a:pt x="12645" y="1444"/>
                    <a:pt x="12578" y="1403"/>
                    <a:pt x="12512" y="1361"/>
                  </a:cubicBezTo>
                  <a:cubicBezTo>
                    <a:pt x="12338" y="1237"/>
                    <a:pt x="12172" y="1104"/>
                    <a:pt x="11998" y="980"/>
                  </a:cubicBezTo>
                  <a:cubicBezTo>
                    <a:pt x="11824" y="839"/>
                    <a:pt x="11642" y="698"/>
                    <a:pt x="11468" y="566"/>
                  </a:cubicBezTo>
                  <a:cubicBezTo>
                    <a:pt x="11302" y="433"/>
                    <a:pt x="11128" y="309"/>
                    <a:pt x="10938" y="226"/>
                  </a:cubicBezTo>
                  <a:cubicBezTo>
                    <a:pt x="10808" y="169"/>
                    <a:pt x="10666" y="123"/>
                    <a:pt x="10523" y="123"/>
                  </a:cubicBezTo>
                  <a:cubicBezTo>
                    <a:pt x="10501" y="123"/>
                    <a:pt x="10479" y="124"/>
                    <a:pt x="10457" y="127"/>
                  </a:cubicBezTo>
                  <a:cubicBezTo>
                    <a:pt x="10403" y="90"/>
                    <a:pt x="10335" y="67"/>
                    <a:pt x="10263" y="67"/>
                  </a:cubicBezTo>
                  <a:cubicBezTo>
                    <a:pt x="10237" y="67"/>
                    <a:pt x="10210" y="70"/>
                    <a:pt x="10184" y="77"/>
                  </a:cubicBezTo>
                  <a:cubicBezTo>
                    <a:pt x="10126" y="94"/>
                    <a:pt x="10068" y="127"/>
                    <a:pt x="10035" y="176"/>
                  </a:cubicBezTo>
                  <a:cubicBezTo>
                    <a:pt x="9937" y="117"/>
                    <a:pt x="9805" y="103"/>
                    <a:pt x="9679" y="103"/>
                  </a:cubicBezTo>
                  <a:cubicBezTo>
                    <a:pt x="9611" y="103"/>
                    <a:pt x="9545" y="107"/>
                    <a:pt x="9488" y="110"/>
                  </a:cubicBezTo>
                  <a:cubicBezTo>
                    <a:pt x="9216" y="129"/>
                    <a:pt x="8939" y="163"/>
                    <a:pt x="8664" y="163"/>
                  </a:cubicBezTo>
                  <a:cubicBezTo>
                    <a:pt x="8580" y="163"/>
                    <a:pt x="8495" y="159"/>
                    <a:pt x="8411" y="152"/>
                  </a:cubicBezTo>
                  <a:cubicBezTo>
                    <a:pt x="8237" y="135"/>
                    <a:pt x="8071" y="94"/>
                    <a:pt x="7905" y="52"/>
                  </a:cubicBezTo>
                  <a:cubicBezTo>
                    <a:pt x="7767" y="18"/>
                    <a:pt x="7629" y="0"/>
                    <a:pt x="74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4502325" y="1229650"/>
              <a:ext cx="8025" cy="52900"/>
            </a:xfrm>
            <a:custGeom>
              <a:rect b="b" l="l" r="r" t="t"/>
              <a:pathLst>
                <a:path extrusionOk="0" h="2116" w="321">
                  <a:moveTo>
                    <a:pt x="65" y="0"/>
                  </a:moveTo>
                  <a:cubicBezTo>
                    <a:pt x="52" y="0"/>
                    <a:pt x="41" y="14"/>
                    <a:pt x="47" y="32"/>
                  </a:cubicBezTo>
                  <a:cubicBezTo>
                    <a:pt x="146" y="346"/>
                    <a:pt x="196" y="678"/>
                    <a:pt x="179" y="1009"/>
                  </a:cubicBezTo>
                  <a:cubicBezTo>
                    <a:pt x="171" y="1200"/>
                    <a:pt x="146" y="1382"/>
                    <a:pt x="113" y="1564"/>
                  </a:cubicBezTo>
                  <a:cubicBezTo>
                    <a:pt x="88" y="1738"/>
                    <a:pt x="63" y="1912"/>
                    <a:pt x="5" y="2086"/>
                  </a:cubicBezTo>
                  <a:cubicBezTo>
                    <a:pt x="0" y="2103"/>
                    <a:pt x="16" y="2115"/>
                    <a:pt x="32" y="2115"/>
                  </a:cubicBezTo>
                  <a:cubicBezTo>
                    <a:pt x="41" y="2115"/>
                    <a:pt x="49" y="2112"/>
                    <a:pt x="55" y="2103"/>
                  </a:cubicBezTo>
                  <a:cubicBezTo>
                    <a:pt x="130" y="1929"/>
                    <a:pt x="163" y="1747"/>
                    <a:pt x="204" y="1564"/>
                  </a:cubicBezTo>
                  <a:cubicBezTo>
                    <a:pt x="246" y="1374"/>
                    <a:pt x="279" y="1192"/>
                    <a:pt x="304" y="1001"/>
                  </a:cubicBezTo>
                  <a:cubicBezTo>
                    <a:pt x="320" y="819"/>
                    <a:pt x="312" y="645"/>
                    <a:pt x="287" y="462"/>
                  </a:cubicBezTo>
                  <a:cubicBezTo>
                    <a:pt x="271" y="388"/>
                    <a:pt x="254" y="305"/>
                    <a:pt x="221" y="222"/>
                  </a:cubicBezTo>
                  <a:cubicBezTo>
                    <a:pt x="188" y="139"/>
                    <a:pt x="138" y="73"/>
                    <a:pt x="80" y="7"/>
                  </a:cubicBezTo>
                  <a:cubicBezTo>
                    <a:pt x="75" y="2"/>
                    <a:pt x="70" y="0"/>
                    <a:pt x="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4498500" y="1218275"/>
              <a:ext cx="4175" cy="6450"/>
            </a:xfrm>
            <a:custGeom>
              <a:rect b="b" l="l" r="r" t="t"/>
              <a:pathLst>
                <a:path extrusionOk="0" h="258" w="167">
                  <a:moveTo>
                    <a:pt x="38" y="1"/>
                  </a:moveTo>
                  <a:cubicBezTo>
                    <a:pt x="31" y="1"/>
                    <a:pt x="24" y="3"/>
                    <a:pt x="18" y="6"/>
                  </a:cubicBezTo>
                  <a:cubicBezTo>
                    <a:pt x="9" y="14"/>
                    <a:pt x="1" y="31"/>
                    <a:pt x="9" y="39"/>
                  </a:cubicBezTo>
                  <a:cubicBezTo>
                    <a:pt x="9" y="56"/>
                    <a:pt x="9" y="64"/>
                    <a:pt x="18" y="72"/>
                  </a:cubicBezTo>
                  <a:cubicBezTo>
                    <a:pt x="18" y="81"/>
                    <a:pt x="18" y="89"/>
                    <a:pt x="26" y="97"/>
                  </a:cubicBezTo>
                  <a:cubicBezTo>
                    <a:pt x="34" y="114"/>
                    <a:pt x="42" y="130"/>
                    <a:pt x="51" y="147"/>
                  </a:cubicBezTo>
                  <a:cubicBezTo>
                    <a:pt x="67" y="180"/>
                    <a:pt x="76" y="213"/>
                    <a:pt x="92" y="238"/>
                  </a:cubicBezTo>
                  <a:cubicBezTo>
                    <a:pt x="98" y="250"/>
                    <a:pt x="113" y="258"/>
                    <a:pt x="127" y="258"/>
                  </a:cubicBezTo>
                  <a:cubicBezTo>
                    <a:pt x="132" y="258"/>
                    <a:pt x="137" y="257"/>
                    <a:pt x="142" y="255"/>
                  </a:cubicBezTo>
                  <a:cubicBezTo>
                    <a:pt x="158" y="246"/>
                    <a:pt x="167" y="221"/>
                    <a:pt x="150" y="205"/>
                  </a:cubicBezTo>
                  <a:lnTo>
                    <a:pt x="158" y="205"/>
                  </a:lnTo>
                  <a:lnTo>
                    <a:pt x="109" y="105"/>
                  </a:lnTo>
                  <a:cubicBezTo>
                    <a:pt x="109" y="89"/>
                    <a:pt x="100" y="81"/>
                    <a:pt x="92" y="64"/>
                  </a:cubicBezTo>
                  <a:cubicBezTo>
                    <a:pt x="84" y="56"/>
                    <a:pt x="84" y="47"/>
                    <a:pt x="84" y="39"/>
                  </a:cubicBezTo>
                  <a:cubicBezTo>
                    <a:pt x="76" y="31"/>
                    <a:pt x="67" y="23"/>
                    <a:pt x="59" y="14"/>
                  </a:cubicBezTo>
                  <a:cubicBezTo>
                    <a:pt x="54" y="5"/>
                    <a:pt x="46" y="1"/>
                    <a:pt x="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4533250" y="1241200"/>
              <a:ext cx="5275" cy="8700"/>
            </a:xfrm>
            <a:custGeom>
              <a:rect b="b" l="l" r="r" t="t"/>
              <a:pathLst>
                <a:path extrusionOk="0" h="348" w="211">
                  <a:moveTo>
                    <a:pt x="160" y="0"/>
                  </a:moveTo>
                  <a:cubicBezTo>
                    <a:pt x="152" y="0"/>
                    <a:pt x="136" y="0"/>
                    <a:pt x="127" y="17"/>
                  </a:cubicBezTo>
                  <a:cubicBezTo>
                    <a:pt x="119" y="42"/>
                    <a:pt x="111" y="67"/>
                    <a:pt x="102" y="92"/>
                  </a:cubicBezTo>
                  <a:cubicBezTo>
                    <a:pt x="102" y="100"/>
                    <a:pt x="102" y="108"/>
                    <a:pt x="102" y="108"/>
                  </a:cubicBezTo>
                  <a:cubicBezTo>
                    <a:pt x="102" y="116"/>
                    <a:pt x="102" y="125"/>
                    <a:pt x="102" y="133"/>
                  </a:cubicBezTo>
                  <a:cubicBezTo>
                    <a:pt x="94" y="141"/>
                    <a:pt x="94" y="158"/>
                    <a:pt x="86" y="166"/>
                  </a:cubicBezTo>
                  <a:cubicBezTo>
                    <a:pt x="78" y="216"/>
                    <a:pt x="53" y="257"/>
                    <a:pt x="20" y="299"/>
                  </a:cubicBezTo>
                  <a:cubicBezTo>
                    <a:pt x="0" y="318"/>
                    <a:pt x="21" y="348"/>
                    <a:pt x="43" y="348"/>
                  </a:cubicBezTo>
                  <a:cubicBezTo>
                    <a:pt x="49" y="348"/>
                    <a:pt x="56" y="346"/>
                    <a:pt x="61" y="340"/>
                  </a:cubicBezTo>
                  <a:cubicBezTo>
                    <a:pt x="102" y="299"/>
                    <a:pt x="136" y="249"/>
                    <a:pt x="160" y="199"/>
                  </a:cubicBezTo>
                  <a:cubicBezTo>
                    <a:pt x="185" y="150"/>
                    <a:pt x="210" y="83"/>
                    <a:pt x="194" y="25"/>
                  </a:cubicBezTo>
                  <a:cubicBezTo>
                    <a:pt x="185" y="9"/>
                    <a:pt x="177" y="0"/>
                    <a:pt x="1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4535375" y="1225675"/>
              <a:ext cx="1475" cy="2600"/>
            </a:xfrm>
            <a:custGeom>
              <a:rect b="b" l="l" r="r" t="t"/>
              <a:pathLst>
                <a:path extrusionOk="0" h="104" w="59">
                  <a:moveTo>
                    <a:pt x="34" y="0"/>
                  </a:moveTo>
                  <a:cubicBezTo>
                    <a:pt x="26" y="0"/>
                    <a:pt x="17" y="0"/>
                    <a:pt x="9" y="8"/>
                  </a:cubicBezTo>
                  <a:cubicBezTo>
                    <a:pt x="9" y="17"/>
                    <a:pt x="1" y="17"/>
                    <a:pt x="1" y="25"/>
                  </a:cubicBezTo>
                  <a:lnTo>
                    <a:pt x="1" y="75"/>
                  </a:lnTo>
                  <a:cubicBezTo>
                    <a:pt x="1" y="83"/>
                    <a:pt x="9" y="91"/>
                    <a:pt x="9" y="99"/>
                  </a:cubicBezTo>
                  <a:cubicBezTo>
                    <a:pt x="15" y="99"/>
                    <a:pt x="20" y="103"/>
                    <a:pt x="26" y="103"/>
                  </a:cubicBezTo>
                  <a:cubicBezTo>
                    <a:pt x="28" y="103"/>
                    <a:pt x="31" y="102"/>
                    <a:pt x="34" y="99"/>
                  </a:cubicBezTo>
                  <a:lnTo>
                    <a:pt x="51" y="99"/>
                  </a:lnTo>
                  <a:cubicBezTo>
                    <a:pt x="51" y="91"/>
                    <a:pt x="59" y="83"/>
                    <a:pt x="59" y="75"/>
                  </a:cubicBezTo>
                  <a:lnTo>
                    <a:pt x="59" y="25"/>
                  </a:lnTo>
                  <a:cubicBezTo>
                    <a:pt x="59" y="25"/>
                    <a:pt x="51" y="17"/>
                    <a:pt x="51" y="8"/>
                  </a:cubicBezTo>
                  <a:cubicBezTo>
                    <a:pt x="42" y="8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4488450" y="1190275"/>
              <a:ext cx="3375" cy="7425"/>
            </a:xfrm>
            <a:custGeom>
              <a:rect b="b" l="l" r="r" t="t"/>
              <a:pathLst>
                <a:path extrusionOk="0" h="297" w="135">
                  <a:moveTo>
                    <a:pt x="25" y="1"/>
                  </a:moveTo>
                  <a:cubicBezTo>
                    <a:pt x="12" y="1"/>
                    <a:pt x="0" y="10"/>
                    <a:pt x="5" y="24"/>
                  </a:cubicBezTo>
                  <a:cubicBezTo>
                    <a:pt x="5" y="74"/>
                    <a:pt x="22" y="115"/>
                    <a:pt x="30" y="157"/>
                  </a:cubicBezTo>
                  <a:cubicBezTo>
                    <a:pt x="38" y="198"/>
                    <a:pt x="47" y="231"/>
                    <a:pt x="63" y="273"/>
                  </a:cubicBezTo>
                  <a:cubicBezTo>
                    <a:pt x="67" y="289"/>
                    <a:pt x="79" y="297"/>
                    <a:pt x="93" y="297"/>
                  </a:cubicBezTo>
                  <a:cubicBezTo>
                    <a:pt x="113" y="297"/>
                    <a:pt x="134" y="281"/>
                    <a:pt x="130" y="256"/>
                  </a:cubicBezTo>
                  <a:cubicBezTo>
                    <a:pt x="113" y="215"/>
                    <a:pt x="105" y="173"/>
                    <a:pt x="88" y="132"/>
                  </a:cubicBezTo>
                  <a:lnTo>
                    <a:pt x="96" y="132"/>
                  </a:lnTo>
                  <a:cubicBezTo>
                    <a:pt x="80" y="90"/>
                    <a:pt x="72" y="49"/>
                    <a:pt x="47" y="16"/>
                  </a:cubicBezTo>
                  <a:cubicBezTo>
                    <a:pt x="43" y="5"/>
                    <a:pt x="34" y="1"/>
                    <a:pt x="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4229025" y="1231075"/>
              <a:ext cx="6300" cy="18050"/>
            </a:xfrm>
            <a:custGeom>
              <a:rect b="b" l="l" r="r" t="t"/>
              <a:pathLst>
                <a:path extrusionOk="0" h="722" w="252">
                  <a:moveTo>
                    <a:pt x="203" y="0"/>
                  </a:moveTo>
                  <a:cubicBezTo>
                    <a:pt x="191" y="0"/>
                    <a:pt x="180" y="5"/>
                    <a:pt x="175" y="16"/>
                  </a:cubicBezTo>
                  <a:cubicBezTo>
                    <a:pt x="125" y="124"/>
                    <a:pt x="83" y="231"/>
                    <a:pt x="50" y="339"/>
                  </a:cubicBezTo>
                  <a:cubicBezTo>
                    <a:pt x="34" y="397"/>
                    <a:pt x="25" y="447"/>
                    <a:pt x="17" y="505"/>
                  </a:cubicBezTo>
                  <a:cubicBezTo>
                    <a:pt x="9" y="563"/>
                    <a:pt x="1" y="629"/>
                    <a:pt x="17" y="687"/>
                  </a:cubicBezTo>
                  <a:cubicBezTo>
                    <a:pt x="21" y="711"/>
                    <a:pt x="38" y="721"/>
                    <a:pt x="56" y="721"/>
                  </a:cubicBezTo>
                  <a:cubicBezTo>
                    <a:pt x="75" y="721"/>
                    <a:pt x="96" y="709"/>
                    <a:pt x="100" y="687"/>
                  </a:cubicBezTo>
                  <a:cubicBezTo>
                    <a:pt x="117" y="637"/>
                    <a:pt x="117" y="579"/>
                    <a:pt x="125" y="521"/>
                  </a:cubicBezTo>
                  <a:cubicBezTo>
                    <a:pt x="133" y="463"/>
                    <a:pt x="141" y="414"/>
                    <a:pt x="150" y="364"/>
                  </a:cubicBezTo>
                  <a:cubicBezTo>
                    <a:pt x="175" y="256"/>
                    <a:pt x="199" y="149"/>
                    <a:pt x="241" y="41"/>
                  </a:cubicBezTo>
                  <a:cubicBezTo>
                    <a:pt x="252" y="19"/>
                    <a:pt x="226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4234000" y="1243825"/>
              <a:ext cx="3750" cy="6100"/>
            </a:xfrm>
            <a:custGeom>
              <a:rect b="b" l="l" r="r" t="t"/>
              <a:pathLst>
                <a:path extrusionOk="0" h="244" w="150">
                  <a:moveTo>
                    <a:pt x="86" y="1"/>
                  </a:moveTo>
                  <a:cubicBezTo>
                    <a:pt x="64" y="1"/>
                    <a:pt x="40" y="16"/>
                    <a:pt x="34" y="36"/>
                  </a:cubicBezTo>
                  <a:cubicBezTo>
                    <a:pt x="25" y="69"/>
                    <a:pt x="17" y="94"/>
                    <a:pt x="17" y="119"/>
                  </a:cubicBezTo>
                  <a:cubicBezTo>
                    <a:pt x="9" y="136"/>
                    <a:pt x="9" y="152"/>
                    <a:pt x="9" y="169"/>
                  </a:cubicBezTo>
                  <a:cubicBezTo>
                    <a:pt x="0" y="177"/>
                    <a:pt x="0" y="185"/>
                    <a:pt x="0" y="194"/>
                  </a:cubicBezTo>
                  <a:cubicBezTo>
                    <a:pt x="0" y="202"/>
                    <a:pt x="0" y="210"/>
                    <a:pt x="9" y="219"/>
                  </a:cubicBezTo>
                  <a:cubicBezTo>
                    <a:pt x="9" y="235"/>
                    <a:pt x="17" y="243"/>
                    <a:pt x="25" y="243"/>
                  </a:cubicBezTo>
                  <a:cubicBezTo>
                    <a:pt x="42" y="243"/>
                    <a:pt x="50" y="243"/>
                    <a:pt x="58" y="235"/>
                  </a:cubicBezTo>
                  <a:cubicBezTo>
                    <a:pt x="75" y="227"/>
                    <a:pt x="83" y="210"/>
                    <a:pt x="92" y="194"/>
                  </a:cubicBezTo>
                  <a:cubicBezTo>
                    <a:pt x="92" y="185"/>
                    <a:pt x="100" y="169"/>
                    <a:pt x="108" y="161"/>
                  </a:cubicBezTo>
                  <a:cubicBezTo>
                    <a:pt x="116" y="127"/>
                    <a:pt x="125" y="94"/>
                    <a:pt x="141" y="61"/>
                  </a:cubicBezTo>
                  <a:cubicBezTo>
                    <a:pt x="150" y="36"/>
                    <a:pt x="125" y="3"/>
                    <a:pt x="100" y="3"/>
                  </a:cubicBezTo>
                  <a:cubicBezTo>
                    <a:pt x="95" y="2"/>
                    <a:pt x="91" y="1"/>
                    <a:pt x="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4198575" y="1222475"/>
              <a:ext cx="3350" cy="6325"/>
            </a:xfrm>
            <a:custGeom>
              <a:rect b="b" l="l" r="r" t="t"/>
              <a:pathLst>
                <a:path extrusionOk="0" h="253" w="134">
                  <a:moveTo>
                    <a:pt x="94" y="0"/>
                  </a:moveTo>
                  <a:cubicBezTo>
                    <a:pt x="79" y="0"/>
                    <a:pt x="62" y="8"/>
                    <a:pt x="50" y="20"/>
                  </a:cubicBezTo>
                  <a:cubicBezTo>
                    <a:pt x="34" y="53"/>
                    <a:pt x="17" y="87"/>
                    <a:pt x="9" y="120"/>
                  </a:cubicBezTo>
                  <a:cubicBezTo>
                    <a:pt x="9" y="136"/>
                    <a:pt x="1" y="153"/>
                    <a:pt x="1" y="169"/>
                  </a:cubicBezTo>
                  <a:cubicBezTo>
                    <a:pt x="1" y="194"/>
                    <a:pt x="1" y="211"/>
                    <a:pt x="9" y="227"/>
                  </a:cubicBezTo>
                  <a:cubicBezTo>
                    <a:pt x="9" y="244"/>
                    <a:pt x="21" y="252"/>
                    <a:pt x="35" y="252"/>
                  </a:cubicBezTo>
                  <a:cubicBezTo>
                    <a:pt x="48" y="252"/>
                    <a:pt x="63" y="244"/>
                    <a:pt x="67" y="227"/>
                  </a:cubicBezTo>
                  <a:cubicBezTo>
                    <a:pt x="75" y="211"/>
                    <a:pt x="75" y="203"/>
                    <a:pt x="83" y="186"/>
                  </a:cubicBezTo>
                  <a:cubicBezTo>
                    <a:pt x="83" y="169"/>
                    <a:pt x="83" y="153"/>
                    <a:pt x="92" y="136"/>
                  </a:cubicBezTo>
                  <a:cubicBezTo>
                    <a:pt x="92" y="136"/>
                    <a:pt x="92" y="128"/>
                    <a:pt x="100" y="120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11"/>
                    <a:pt x="100" y="103"/>
                    <a:pt x="100" y="103"/>
                  </a:cubicBezTo>
                  <a:cubicBezTo>
                    <a:pt x="108" y="95"/>
                    <a:pt x="117" y="78"/>
                    <a:pt x="125" y="62"/>
                  </a:cubicBezTo>
                  <a:cubicBezTo>
                    <a:pt x="133" y="45"/>
                    <a:pt x="125" y="20"/>
                    <a:pt x="108" y="4"/>
                  </a:cubicBezTo>
                  <a:cubicBezTo>
                    <a:pt x="104" y="2"/>
                    <a:pt x="99" y="0"/>
                    <a:pt x="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4329500" y="1152325"/>
              <a:ext cx="5600" cy="2100"/>
            </a:xfrm>
            <a:custGeom>
              <a:rect b="b" l="l" r="r" t="t"/>
              <a:pathLst>
                <a:path extrusionOk="0" h="84" w="224">
                  <a:moveTo>
                    <a:pt x="33" y="1"/>
                  </a:moveTo>
                  <a:cubicBezTo>
                    <a:pt x="17" y="1"/>
                    <a:pt x="0" y="1"/>
                    <a:pt x="0" y="18"/>
                  </a:cubicBezTo>
                  <a:cubicBezTo>
                    <a:pt x="0" y="34"/>
                    <a:pt x="8" y="51"/>
                    <a:pt x="17" y="51"/>
                  </a:cubicBezTo>
                  <a:lnTo>
                    <a:pt x="25" y="51"/>
                  </a:lnTo>
                  <a:cubicBezTo>
                    <a:pt x="50" y="59"/>
                    <a:pt x="83" y="67"/>
                    <a:pt x="108" y="76"/>
                  </a:cubicBezTo>
                  <a:lnTo>
                    <a:pt x="133" y="84"/>
                  </a:lnTo>
                  <a:lnTo>
                    <a:pt x="207" y="84"/>
                  </a:lnTo>
                  <a:cubicBezTo>
                    <a:pt x="215" y="84"/>
                    <a:pt x="224" y="76"/>
                    <a:pt x="224" y="67"/>
                  </a:cubicBezTo>
                  <a:cubicBezTo>
                    <a:pt x="224" y="59"/>
                    <a:pt x="224" y="51"/>
                    <a:pt x="215" y="42"/>
                  </a:cubicBezTo>
                  <a:cubicBezTo>
                    <a:pt x="199" y="34"/>
                    <a:pt x="182" y="34"/>
                    <a:pt x="174" y="26"/>
                  </a:cubicBezTo>
                  <a:lnTo>
                    <a:pt x="166" y="26"/>
                  </a:lnTo>
                  <a:cubicBezTo>
                    <a:pt x="157" y="18"/>
                    <a:pt x="157" y="18"/>
                    <a:pt x="149" y="18"/>
                  </a:cubicBezTo>
                  <a:lnTo>
                    <a:pt x="124" y="18"/>
                  </a:lnTo>
                  <a:cubicBezTo>
                    <a:pt x="99" y="9"/>
                    <a:pt x="66" y="9"/>
                    <a:pt x="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4401700" y="1149725"/>
              <a:ext cx="7775" cy="3675"/>
            </a:xfrm>
            <a:custGeom>
              <a:rect b="b" l="l" r="r" t="t"/>
              <a:pathLst>
                <a:path extrusionOk="0" h="147" w="311">
                  <a:moveTo>
                    <a:pt x="45" y="0"/>
                  </a:moveTo>
                  <a:cubicBezTo>
                    <a:pt x="22" y="0"/>
                    <a:pt x="0" y="26"/>
                    <a:pt x="12" y="55"/>
                  </a:cubicBezTo>
                  <a:cubicBezTo>
                    <a:pt x="45" y="97"/>
                    <a:pt x="87" y="130"/>
                    <a:pt x="136" y="146"/>
                  </a:cubicBezTo>
                  <a:lnTo>
                    <a:pt x="227" y="146"/>
                  </a:lnTo>
                  <a:cubicBezTo>
                    <a:pt x="244" y="138"/>
                    <a:pt x="252" y="138"/>
                    <a:pt x="269" y="130"/>
                  </a:cubicBezTo>
                  <a:cubicBezTo>
                    <a:pt x="277" y="122"/>
                    <a:pt x="294" y="105"/>
                    <a:pt x="302" y="97"/>
                  </a:cubicBezTo>
                  <a:cubicBezTo>
                    <a:pt x="310" y="72"/>
                    <a:pt x="294" y="47"/>
                    <a:pt x="269" y="47"/>
                  </a:cubicBezTo>
                  <a:lnTo>
                    <a:pt x="244" y="47"/>
                  </a:lnTo>
                  <a:cubicBezTo>
                    <a:pt x="236" y="47"/>
                    <a:pt x="227" y="47"/>
                    <a:pt x="219" y="55"/>
                  </a:cubicBezTo>
                  <a:lnTo>
                    <a:pt x="186" y="55"/>
                  </a:lnTo>
                  <a:cubicBezTo>
                    <a:pt x="178" y="55"/>
                    <a:pt x="169" y="55"/>
                    <a:pt x="153" y="47"/>
                  </a:cubicBezTo>
                  <a:lnTo>
                    <a:pt x="136" y="47"/>
                  </a:lnTo>
                  <a:cubicBezTo>
                    <a:pt x="128" y="39"/>
                    <a:pt x="120" y="39"/>
                    <a:pt x="111" y="39"/>
                  </a:cubicBezTo>
                  <a:lnTo>
                    <a:pt x="103" y="39"/>
                  </a:lnTo>
                  <a:cubicBezTo>
                    <a:pt x="103" y="39"/>
                    <a:pt x="103" y="39"/>
                    <a:pt x="103" y="30"/>
                  </a:cubicBezTo>
                  <a:lnTo>
                    <a:pt x="87" y="30"/>
                  </a:lnTo>
                  <a:cubicBezTo>
                    <a:pt x="87" y="22"/>
                    <a:pt x="87" y="22"/>
                    <a:pt x="78" y="22"/>
                  </a:cubicBezTo>
                  <a:cubicBezTo>
                    <a:pt x="78" y="14"/>
                    <a:pt x="70" y="14"/>
                    <a:pt x="70" y="14"/>
                  </a:cubicBezTo>
                  <a:cubicBezTo>
                    <a:pt x="63" y="4"/>
                    <a:pt x="54" y="0"/>
                    <a:pt x="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4420425" y="1152325"/>
              <a:ext cx="225" cy="250"/>
            </a:xfrm>
            <a:custGeom>
              <a:rect b="b" l="l" r="r" t="t"/>
              <a:pathLst>
                <a:path extrusionOk="0" h="10" w="9">
                  <a:moveTo>
                    <a:pt x="0" y="1"/>
                  </a:moveTo>
                  <a:cubicBezTo>
                    <a:pt x="0" y="1"/>
                    <a:pt x="0" y="9"/>
                    <a:pt x="0" y="9"/>
                  </a:cubicBezTo>
                  <a:cubicBezTo>
                    <a:pt x="9" y="9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4448950" y="1185875"/>
              <a:ext cx="9400" cy="12275"/>
            </a:xfrm>
            <a:custGeom>
              <a:rect b="b" l="l" r="r" t="t"/>
              <a:pathLst>
                <a:path extrusionOk="0" h="491" w="376">
                  <a:moveTo>
                    <a:pt x="41" y="1"/>
                  </a:moveTo>
                  <a:cubicBezTo>
                    <a:pt x="20" y="1"/>
                    <a:pt x="1" y="26"/>
                    <a:pt x="19" y="51"/>
                  </a:cubicBezTo>
                  <a:cubicBezTo>
                    <a:pt x="44" y="76"/>
                    <a:pt x="69" y="101"/>
                    <a:pt x="86" y="134"/>
                  </a:cubicBezTo>
                  <a:cubicBezTo>
                    <a:pt x="110" y="167"/>
                    <a:pt x="127" y="200"/>
                    <a:pt x="152" y="225"/>
                  </a:cubicBezTo>
                  <a:cubicBezTo>
                    <a:pt x="168" y="258"/>
                    <a:pt x="193" y="291"/>
                    <a:pt x="210" y="324"/>
                  </a:cubicBezTo>
                  <a:cubicBezTo>
                    <a:pt x="226" y="357"/>
                    <a:pt x="243" y="391"/>
                    <a:pt x="260" y="424"/>
                  </a:cubicBezTo>
                  <a:cubicBezTo>
                    <a:pt x="275" y="447"/>
                    <a:pt x="304" y="491"/>
                    <a:pt x="335" y="491"/>
                  </a:cubicBezTo>
                  <a:cubicBezTo>
                    <a:pt x="337" y="491"/>
                    <a:pt x="340" y="491"/>
                    <a:pt x="342" y="490"/>
                  </a:cubicBezTo>
                  <a:cubicBezTo>
                    <a:pt x="376" y="482"/>
                    <a:pt x="367" y="415"/>
                    <a:pt x="359" y="391"/>
                  </a:cubicBezTo>
                  <a:cubicBezTo>
                    <a:pt x="334" y="324"/>
                    <a:pt x="284" y="258"/>
                    <a:pt x="243" y="192"/>
                  </a:cubicBezTo>
                  <a:cubicBezTo>
                    <a:pt x="210" y="159"/>
                    <a:pt x="185" y="125"/>
                    <a:pt x="152" y="92"/>
                  </a:cubicBezTo>
                  <a:cubicBezTo>
                    <a:pt x="119" y="67"/>
                    <a:pt x="94" y="34"/>
                    <a:pt x="61" y="9"/>
                  </a:cubicBezTo>
                  <a:cubicBezTo>
                    <a:pt x="55" y="3"/>
                    <a:pt x="48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4461425" y="1203500"/>
              <a:ext cx="2100" cy="3625"/>
            </a:xfrm>
            <a:custGeom>
              <a:rect b="b" l="l" r="r" t="t"/>
              <a:pathLst>
                <a:path extrusionOk="0" h="145" w="84">
                  <a:moveTo>
                    <a:pt x="34" y="0"/>
                  </a:moveTo>
                  <a:cubicBezTo>
                    <a:pt x="26" y="9"/>
                    <a:pt x="17" y="9"/>
                    <a:pt x="9" y="17"/>
                  </a:cubicBezTo>
                  <a:cubicBezTo>
                    <a:pt x="9" y="25"/>
                    <a:pt x="1" y="34"/>
                    <a:pt x="1" y="34"/>
                  </a:cubicBezTo>
                  <a:cubicBezTo>
                    <a:pt x="1" y="42"/>
                    <a:pt x="9" y="50"/>
                    <a:pt x="9" y="58"/>
                  </a:cubicBezTo>
                  <a:cubicBezTo>
                    <a:pt x="26" y="83"/>
                    <a:pt x="34" y="108"/>
                    <a:pt x="42" y="133"/>
                  </a:cubicBezTo>
                  <a:lnTo>
                    <a:pt x="51" y="133"/>
                  </a:lnTo>
                  <a:cubicBezTo>
                    <a:pt x="51" y="139"/>
                    <a:pt x="55" y="145"/>
                    <a:pt x="60" y="145"/>
                  </a:cubicBezTo>
                  <a:cubicBezTo>
                    <a:pt x="62" y="145"/>
                    <a:pt x="65" y="144"/>
                    <a:pt x="67" y="141"/>
                  </a:cubicBezTo>
                  <a:cubicBezTo>
                    <a:pt x="75" y="141"/>
                    <a:pt x="84" y="133"/>
                    <a:pt x="84" y="125"/>
                  </a:cubicBezTo>
                  <a:cubicBezTo>
                    <a:pt x="84" y="100"/>
                    <a:pt x="75" y="67"/>
                    <a:pt x="75" y="34"/>
                  </a:cubicBezTo>
                  <a:cubicBezTo>
                    <a:pt x="75" y="34"/>
                    <a:pt x="75" y="25"/>
                    <a:pt x="67" y="17"/>
                  </a:cubicBezTo>
                  <a:cubicBezTo>
                    <a:pt x="67" y="17"/>
                    <a:pt x="59" y="9"/>
                    <a:pt x="59" y="9"/>
                  </a:cubicBezTo>
                  <a:cubicBezTo>
                    <a:pt x="51" y="0"/>
                    <a:pt x="42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4289100" y="1203375"/>
              <a:ext cx="1675" cy="3250"/>
            </a:xfrm>
            <a:custGeom>
              <a:rect b="b" l="l" r="r" t="t"/>
              <a:pathLst>
                <a:path extrusionOk="0" h="130" w="67">
                  <a:moveTo>
                    <a:pt x="51" y="0"/>
                  </a:moveTo>
                  <a:cubicBezTo>
                    <a:pt x="46" y="0"/>
                    <a:pt x="42" y="2"/>
                    <a:pt x="42" y="5"/>
                  </a:cubicBezTo>
                  <a:lnTo>
                    <a:pt x="33" y="5"/>
                  </a:lnTo>
                  <a:cubicBezTo>
                    <a:pt x="25" y="39"/>
                    <a:pt x="9" y="63"/>
                    <a:pt x="0" y="97"/>
                  </a:cubicBezTo>
                  <a:cubicBezTo>
                    <a:pt x="0" y="105"/>
                    <a:pt x="0" y="113"/>
                    <a:pt x="0" y="121"/>
                  </a:cubicBezTo>
                  <a:cubicBezTo>
                    <a:pt x="9" y="121"/>
                    <a:pt x="17" y="130"/>
                    <a:pt x="17" y="130"/>
                  </a:cubicBezTo>
                  <a:cubicBezTo>
                    <a:pt x="33" y="130"/>
                    <a:pt x="50" y="130"/>
                    <a:pt x="50" y="113"/>
                  </a:cubicBezTo>
                  <a:cubicBezTo>
                    <a:pt x="58" y="80"/>
                    <a:pt x="67" y="47"/>
                    <a:pt x="67" y="14"/>
                  </a:cubicBezTo>
                  <a:cubicBezTo>
                    <a:pt x="67" y="4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4418350" y="1209500"/>
              <a:ext cx="12250" cy="6875"/>
            </a:xfrm>
            <a:custGeom>
              <a:rect b="b" l="l" r="r" t="t"/>
              <a:pathLst>
                <a:path extrusionOk="0" h="275" w="490">
                  <a:moveTo>
                    <a:pt x="382" y="1"/>
                  </a:moveTo>
                  <a:cubicBezTo>
                    <a:pt x="307" y="1"/>
                    <a:pt x="232" y="34"/>
                    <a:pt x="174" y="67"/>
                  </a:cubicBezTo>
                  <a:cubicBezTo>
                    <a:pt x="133" y="84"/>
                    <a:pt x="100" y="108"/>
                    <a:pt x="75" y="142"/>
                  </a:cubicBezTo>
                  <a:cubicBezTo>
                    <a:pt x="58" y="150"/>
                    <a:pt x="50" y="166"/>
                    <a:pt x="34" y="183"/>
                  </a:cubicBezTo>
                  <a:cubicBezTo>
                    <a:pt x="25" y="200"/>
                    <a:pt x="0" y="216"/>
                    <a:pt x="9" y="249"/>
                  </a:cubicBezTo>
                  <a:cubicBezTo>
                    <a:pt x="17" y="258"/>
                    <a:pt x="25" y="266"/>
                    <a:pt x="42" y="274"/>
                  </a:cubicBezTo>
                  <a:lnTo>
                    <a:pt x="50" y="274"/>
                  </a:lnTo>
                  <a:cubicBezTo>
                    <a:pt x="67" y="274"/>
                    <a:pt x="83" y="258"/>
                    <a:pt x="100" y="241"/>
                  </a:cubicBezTo>
                  <a:cubicBezTo>
                    <a:pt x="108" y="233"/>
                    <a:pt x="125" y="216"/>
                    <a:pt x="133" y="208"/>
                  </a:cubicBezTo>
                  <a:cubicBezTo>
                    <a:pt x="158" y="191"/>
                    <a:pt x="191" y="175"/>
                    <a:pt x="216" y="158"/>
                  </a:cubicBezTo>
                  <a:cubicBezTo>
                    <a:pt x="274" y="125"/>
                    <a:pt x="340" y="108"/>
                    <a:pt x="398" y="92"/>
                  </a:cubicBezTo>
                  <a:cubicBezTo>
                    <a:pt x="431" y="84"/>
                    <a:pt x="489" y="75"/>
                    <a:pt x="473" y="34"/>
                  </a:cubicBezTo>
                  <a:cubicBezTo>
                    <a:pt x="464" y="1"/>
                    <a:pt x="406" y="1"/>
                    <a:pt x="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4419325" y="1206725"/>
              <a:ext cx="8175" cy="3775"/>
            </a:xfrm>
            <a:custGeom>
              <a:rect b="b" l="l" r="r" t="t"/>
              <a:pathLst>
                <a:path extrusionOk="0" h="151" w="327">
                  <a:moveTo>
                    <a:pt x="285" y="0"/>
                  </a:moveTo>
                  <a:cubicBezTo>
                    <a:pt x="275" y="0"/>
                    <a:pt x="265" y="4"/>
                    <a:pt x="260" y="4"/>
                  </a:cubicBezTo>
                  <a:cubicBezTo>
                    <a:pt x="251" y="4"/>
                    <a:pt x="235" y="4"/>
                    <a:pt x="227" y="12"/>
                  </a:cubicBezTo>
                  <a:cubicBezTo>
                    <a:pt x="202" y="12"/>
                    <a:pt x="185" y="21"/>
                    <a:pt x="160" y="29"/>
                  </a:cubicBezTo>
                  <a:cubicBezTo>
                    <a:pt x="111" y="45"/>
                    <a:pt x="69" y="70"/>
                    <a:pt x="28" y="95"/>
                  </a:cubicBezTo>
                  <a:cubicBezTo>
                    <a:pt x="0" y="109"/>
                    <a:pt x="18" y="151"/>
                    <a:pt x="44" y="151"/>
                  </a:cubicBezTo>
                  <a:cubicBezTo>
                    <a:pt x="50" y="151"/>
                    <a:pt x="55" y="149"/>
                    <a:pt x="61" y="145"/>
                  </a:cubicBezTo>
                  <a:cubicBezTo>
                    <a:pt x="102" y="128"/>
                    <a:pt x="144" y="112"/>
                    <a:pt x="185" y="95"/>
                  </a:cubicBezTo>
                  <a:cubicBezTo>
                    <a:pt x="202" y="87"/>
                    <a:pt x="227" y="79"/>
                    <a:pt x="243" y="79"/>
                  </a:cubicBezTo>
                  <a:cubicBezTo>
                    <a:pt x="251" y="70"/>
                    <a:pt x="268" y="70"/>
                    <a:pt x="276" y="70"/>
                  </a:cubicBezTo>
                  <a:cubicBezTo>
                    <a:pt x="293" y="62"/>
                    <a:pt x="301" y="62"/>
                    <a:pt x="309" y="54"/>
                  </a:cubicBezTo>
                  <a:cubicBezTo>
                    <a:pt x="326" y="45"/>
                    <a:pt x="326" y="29"/>
                    <a:pt x="326" y="21"/>
                  </a:cubicBezTo>
                  <a:cubicBezTo>
                    <a:pt x="326" y="4"/>
                    <a:pt x="309" y="4"/>
                    <a:pt x="301" y="4"/>
                  </a:cubicBezTo>
                  <a:cubicBezTo>
                    <a:pt x="296" y="1"/>
                    <a:pt x="290" y="0"/>
                    <a:pt x="2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4331775" y="1215625"/>
              <a:ext cx="9125" cy="6750"/>
            </a:xfrm>
            <a:custGeom>
              <a:rect b="b" l="l" r="r" t="t"/>
              <a:pathLst>
                <a:path extrusionOk="0" h="270" w="365">
                  <a:moveTo>
                    <a:pt x="52" y="1"/>
                  </a:moveTo>
                  <a:cubicBezTo>
                    <a:pt x="48" y="1"/>
                    <a:pt x="44" y="2"/>
                    <a:pt x="42" y="4"/>
                  </a:cubicBezTo>
                  <a:cubicBezTo>
                    <a:pt x="42" y="4"/>
                    <a:pt x="42" y="13"/>
                    <a:pt x="42" y="13"/>
                  </a:cubicBezTo>
                  <a:cubicBezTo>
                    <a:pt x="42" y="10"/>
                    <a:pt x="42" y="9"/>
                    <a:pt x="41" y="9"/>
                  </a:cubicBezTo>
                  <a:cubicBezTo>
                    <a:pt x="41" y="9"/>
                    <a:pt x="39" y="13"/>
                    <a:pt x="33" y="13"/>
                  </a:cubicBezTo>
                  <a:lnTo>
                    <a:pt x="17" y="13"/>
                  </a:lnTo>
                  <a:cubicBezTo>
                    <a:pt x="8" y="21"/>
                    <a:pt x="0" y="37"/>
                    <a:pt x="0" y="54"/>
                  </a:cubicBezTo>
                  <a:cubicBezTo>
                    <a:pt x="0" y="71"/>
                    <a:pt x="17" y="79"/>
                    <a:pt x="33" y="87"/>
                  </a:cubicBezTo>
                  <a:lnTo>
                    <a:pt x="42" y="87"/>
                  </a:lnTo>
                  <a:cubicBezTo>
                    <a:pt x="42" y="87"/>
                    <a:pt x="42" y="95"/>
                    <a:pt x="50" y="95"/>
                  </a:cubicBezTo>
                  <a:lnTo>
                    <a:pt x="75" y="95"/>
                  </a:lnTo>
                  <a:cubicBezTo>
                    <a:pt x="83" y="104"/>
                    <a:pt x="100" y="104"/>
                    <a:pt x="116" y="104"/>
                  </a:cubicBezTo>
                  <a:cubicBezTo>
                    <a:pt x="116" y="112"/>
                    <a:pt x="124" y="112"/>
                    <a:pt x="133" y="112"/>
                  </a:cubicBezTo>
                  <a:lnTo>
                    <a:pt x="141" y="112"/>
                  </a:lnTo>
                  <a:cubicBezTo>
                    <a:pt x="141" y="112"/>
                    <a:pt x="149" y="112"/>
                    <a:pt x="149" y="120"/>
                  </a:cubicBezTo>
                  <a:lnTo>
                    <a:pt x="158" y="120"/>
                  </a:lnTo>
                  <a:cubicBezTo>
                    <a:pt x="158" y="120"/>
                    <a:pt x="158" y="120"/>
                    <a:pt x="166" y="129"/>
                  </a:cubicBezTo>
                  <a:cubicBezTo>
                    <a:pt x="174" y="129"/>
                    <a:pt x="174" y="129"/>
                    <a:pt x="182" y="137"/>
                  </a:cubicBezTo>
                  <a:cubicBezTo>
                    <a:pt x="199" y="145"/>
                    <a:pt x="207" y="145"/>
                    <a:pt x="216" y="153"/>
                  </a:cubicBezTo>
                  <a:cubicBezTo>
                    <a:pt x="216" y="162"/>
                    <a:pt x="224" y="162"/>
                    <a:pt x="224" y="162"/>
                  </a:cubicBezTo>
                  <a:cubicBezTo>
                    <a:pt x="224" y="162"/>
                    <a:pt x="224" y="162"/>
                    <a:pt x="232" y="170"/>
                  </a:cubicBezTo>
                  <a:cubicBezTo>
                    <a:pt x="232" y="170"/>
                    <a:pt x="240" y="178"/>
                    <a:pt x="249" y="187"/>
                  </a:cubicBezTo>
                  <a:cubicBezTo>
                    <a:pt x="249" y="187"/>
                    <a:pt x="257" y="195"/>
                    <a:pt x="257" y="203"/>
                  </a:cubicBezTo>
                  <a:lnTo>
                    <a:pt x="265" y="203"/>
                  </a:lnTo>
                  <a:cubicBezTo>
                    <a:pt x="265" y="203"/>
                    <a:pt x="265" y="211"/>
                    <a:pt x="265" y="211"/>
                  </a:cubicBezTo>
                  <a:cubicBezTo>
                    <a:pt x="274" y="228"/>
                    <a:pt x="282" y="236"/>
                    <a:pt x="290" y="253"/>
                  </a:cubicBezTo>
                  <a:cubicBezTo>
                    <a:pt x="298" y="269"/>
                    <a:pt x="323" y="269"/>
                    <a:pt x="340" y="269"/>
                  </a:cubicBezTo>
                  <a:cubicBezTo>
                    <a:pt x="356" y="261"/>
                    <a:pt x="365" y="245"/>
                    <a:pt x="356" y="220"/>
                  </a:cubicBezTo>
                  <a:cubicBezTo>
                    <a:pt x="340" y="153"/>
                    <a:pt x="290" y="95"/>
                    <a:pt x="232" y="54"/>
                  </a:cubicBezTo>
                  <a:cubicBezTo>
                    <a:pt x="207" y="37"/>
                    <a:pt x="174" y="21"/>
                    <a:pt x="141" y="13"/>
                  </a:cubicBezTo>
                  <a:cubicBezTo>
                    <a:pt x="124" y="4"/>
                    <a:pt x="100" y="4"/>
                    <a:pt x="83" y="4"/>
                  </a:cubicBezTo>
                  <a:cubicBezTo>
                    <a:pt x="72" y="4"/>
                    <a:pt x="61" y="1"/>
                    <a:pt x="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4333625" y="1211575"/>
              <a:ext cx="6250" cy="4800"/>
            </a:xfrm>
            <a:custGeom>
              <a:rect b="b" l="l" r="r" t="t"/>
              <a:pathLst>
                <a:path extrusionOk="0" h="192" w="250">
                  <a:moveTo>
                    <a:pt x="34" y="1"/>
                  </a:moveTo>
                  <a:lnTo>
                    <a:pt x="34" y="9"/>
                  </a:lnTo>
                  <a:cubicBezTo>
                    <a:pt x="31" y="6"/>
                    <a:pt x="29" y="5"/>
                    <a:pt x="27" y="5"/>
                  </a:cubicBezTo>
                  <a:cubicBezTo>
                    <a:pt x="21" y="5"/>
                    <a:pt x="15" y="11"/>
                    <a:pt x="9" y="17"/>
                  </a:cubicBezTo>
                  <a:cubicBezTo>
                    <a:pt x="1" y="25"/>
                    <a:pt x="1" y="34"/>
                    <a:pt x="9" y="42"/>
                  </a:cubicBezTo>
                  <a:cubicBezTo>
                    <a:pt x="9" y="50"/>
                    <a:pt x="17" y="59"/>
                    <a:pt x="17" y="67"/>
                  </a:cubicBezTo>
                  <a:cubicBezTo>
                    <a:pt x="26" y="75"/>
                    <a:pt x="34" y="83"/>
                    <a:pt x="42" y="83"/>
                  </a:cubicBezTo>
                  <a:cubicBezTo>
                    <a:pt x="59" y="100"/>
                    <a:pt x="67" y="108"/>
                    <a:pt x="84" y="117"/>
                  </a:cubicBezTo>
                  <a:cubicBezTo>
                    <a:pt x="100" y="133"/>
                    <a:pt x="117" y="141"/>
                    <a:pt x="133" y="158"/>
                  </a:cubicBezTo>
                  <a:cubicBezTo>
                    <a:pt x="142" y="166"/>
                    <a:pt x="158" y="175"/>
                    <a:pt x="175" y="183"/>
                  </a:cubicBezTo>
                  <a:cubicBezTo>
                    <a:pt x="181" y="189"/>
                    <a:pt x="189" y="191"/>
                    <a:pt x="197" y="191"/>
                  </a:cubicBezTo>
                  <a:cubicBezTo>
                    <a:pt x="212" y="191"/>
                    <a:pt x="227" y="182"/>
                    <a:pt x="233" y="166"/>
                  </a:cubicBezTo>
                  <a:cubicBezTo>
                    <a:pt x="249" y="150"/>
                    <a:pt x="241" y="125"/>
                    <a:pt x="224" y="108"/>
                  </a:cubicBezTo>
                  <a:lnTo>
                    <a:pt x="175" y="75"/>
                  </a:lnTo>
                  <a:cubicBezTo>
                    <a:pt x="166" y="67"/>
                    <a:pt x="150" y="59"/>
                    <a:pt x="133" y="50"/>
                  </a:cubicBezTo>
                  <a:lnTo>
                    <a:pt x="92" y="25"/>
                  </a:lnTo>
                  <a:cubicBezTo>
                    <a:pt x="84" y="17"/>
                    <a:pt x="75" y="9"/>
                    <a:pt x="59" y="9"/>
                  </a:cubicBezTo>
                  <a:cubicBezTo>
                    <a:pt x="50" y="9"/>
                    <a:pt x="42" y="9"/>
                    <a:pt x="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4352475" y="1204950"/>
              <a:ext cx="2925" cy="7775"/>
            </a:xfrm>
            <a:custGeom>
              <a:rect b="b" l="l" r="r" t="t"/>
              <a:pathLst>
                <a:path extrusionOk="0" h="311" w="117">
                  <a:moveTo>
                    <a:pt x="26" y="0"/>
                  </a:moveTo>
                  <a:cubicBezTo>
                    <a:pt x="9" y="0"/>
                    <a:pt x="1" y="17"/>
                    <a:pt x="1" y="25"/>
                  </a:cubicBezTo>
                  <a:cubicBezTo>
                    <a:pt x="1" y="50"/>
                    <a:pt x="9" y="67"/>
                    <a:pt x="9" y="92"/>
                  </a:cubicBezTo>
                  <a:cubicBezTo>
                    <a:pt x="9" y="116"/>
                    <a:pt x="17" y="133"/>
                    <a:pt x="17" y="158"/>
                  </a:cubicBezTo>
                  <a:cubicBezTo>
                    <a:pt x="26" y="199"/>
                    <a:pt x="34" y="241"/>
                    <a:pt x="42" y="282"/>
                  </a:cubicBezTo>
                  <a:cubicBezTo>
                    <a:pt x="48" y="301"/>
                    <a:pt x="64" y="310"/>
                    <a:pt x="78" y="310"/>
                  </a:cubicBezTo>
                  <a:cubicBezTo>
                    <a:pt x="83" y="310"/>
                    <a:pt x="88" y="309"/>
                    <a:pt x="92" y="307"/>
                  </a:cubicBezTo>
                  <a:cubicBezTo>
                    <a:pt x="108" y="307"/>
                    <a:pt x="117" y="282"/>
                    <a:pt x="117" y="266"/>
                  </a:cubicBezTo>
                  <a:cubicBezTo>
                    <a:pt x="108" y="224"/>
                    <a:pt x="100" y="183"/>
                    <a:pt x="92" y="141"/>
                  </a:cubicBezTo>
                  <a:lnTo>
                    <a:pt x="75" y="75"/>
                  </a:lnTo>
                  <a:cubicBezTo>
                    <a:pt x="67" y="50"/>
                    <a:pt x="59" y="34"/>
                    <a:pt x="50" y="9"/>
                  </a:cubicBezTo>
                  <a:cubicBezTo>
                    <a:pt x="42" y="0"/>
                    <a:pt x="34" y="0"/>
                    <a:pt x="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4385450" y="1201125"/>
              <a:ext cx="2675" cy="8450"/>
            </a:xfrm>
            <a:custGeom>
              <a:rect b="b" l="l" r="r" t="t"/>
              <a:pathLst>
                <a:path extrusionOk="0" h="338" w="107">
                  <a:moveTo>
                    <a:pt x="70" y="0"/>
                  </a:moveTo>
                  <a:cubicBezTo>
                    <a:pt x="61" y="0"/>
                    <a:pt x="53" y="4"/>
                    <a:pt x="49" y="13"/>
                  </a:cubicBezTo>
                  <a:cubicBezTo>
                    <a:pt x="41" y="29"/>
                    <a:pt x="32" y="37"/>
                    <a:pt x="32" y="46"/>
                  </a:cubicBezTo>
                  <a:cubicBezTo>
                    <a:pt x="24" y="62"/>
                    <a:pt x="24" y="71"/>
                    <a:pt x="24" y="79"/>
                  </a:cubicBezTo>
                  <a:cubicBezTo>
                    <a:pt x="24" y="104"/>
                    <a:pt x="16" y="129"/>
                    <a:pt x="16" y="153"/>
                  </a:cubicBezTo>
                  <a:cubicBezTo>
                    <a:pt x="7" y="203"/>
                    <a:pt x="7" y="245"/>
                    <a:pt x="7" y="294"/>
                  </a:cubicBezTo>
                  <a:cubicBezTo>
                    <a:pt x="0" y="316"/>
                    <a:pt x="18" y="337"/>
                    <a:pt x="39" y="337"/>
                  </a:cubicBezTo>
                  <a:cubicBezTo>
                    <a:pt x="42" y="337"/>
                    <a:pt x="45" y="337"/>
                    <a:pt x="49" y="336"/>
                  </a:cubicBezTo>
                  <a:cubicBezTo>
                    <a:pt x="74" y="336"/>
                    <a:pt x="90" y="319"/>
                    <a:pt x="90" y="294"/>
                  </a:cubicBezTo>
                  <a:cubicBezTo>
                    <a:pt x="99" y="245"/>
                    <a:pt x="99" y="203"/>
                    <a:pt x="107" y="153"/>
                  </a:cubicBezTo>
                  <a:cubicBezTo>
                    <a:pt x="107" y="137"/>
                    <a:pt x="107" y="112"/>
                    <a:pt x="107" y="87"/>
                  </a:cubicBezTo>
                  <a:lnTo>
                    <a:pt x="107" y="54"/>
                  </a:lnTo>
                  <a:cubicBezTo>
                    <a:pt x="107" y="37"/>
                    <a:pt x="99" y="29"/>
                    <a:pt x="90" y="13"/>
                  </a:cubicBezTo>
                  <a:cubicBezTo>
                    <a:pt x="86" y="4"/>
                    <a:pt x="78" y="0"/>
                    <a:pt x="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4425950" y="1394050"/>
              <a:ext cx="7125" cy="11075"/>
            </a:xfrm>
            <a:custGeom>
              <a:rect b="b" l="l" r="r" t="t"/>
              <a:pathLst>
                <a:path extrusionOk="0" h="443" w="285">
                  <a:moveTo>
                    <a:pt x="240" y="1"/>
                  </a:moveTo>
                  <a:cubicBezTo>
                    <a:pt x="232" y="1"/>
                    <a:pt x="224" y="4"/>
                    <a:pt x="218" y="9"/>
                  </a:cubicBezTo>
                  <a:cubicBezTo>
                    <a:pt x="177" y="59"/>
                    <a:pt x="160" y="142"/>
                    <a:pt x="127" y="200"/>
                  </a:cubicBezTo>
                  <a:cubicBezTo>
                    <a:pt x="102" y="266"/>
                    <a:pt x="61" y="324"/>
                    <a:pt x="20" y="382"/>
                  </a:cubicBezTo>
                  <a:cubicBezTo>
                    <a:pt x="1" y="408"/>
                    <a:pt x="30" y="443"/>
                    <a:pt x="56" y="443"/>
                  </a:cubicBezTo>
                  <a:cubicBezTo>
                    <a:pt x="64" y="443"/>
                    <a:pt x="72" y="440"/>
                    <a:pt x="78" y="432"/>
                  </a:cubicBezTo>
                  <a:cubicBezTo>
                    <a:pt x="127" y="374"/>
                    <a:pt x="177" y="316"/>
                    <a:pt x="210" y="250"/>
                  </a:cubicBezTo>
                  <a:cubicBezTo>
                    <a:pt x="252" y="183"/>
                    <a:pt x="285" y="101"/>
                    <a:pt x="268" y="26"/>
                  </a:cubicBezTo>
                  <a:cubicBezTo>
                    <a:pt x="268" y="10"/>
                    <a:pt x="254" y="1"/>
                    <a:pt x="2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4434500" y="1388675"/>
              <a:ext cx="2525" cy="3750"/>
            </a:xfrm>
            <a:custGeom>
              <a:rect b="b" l="l" r="r" t="t"/>
              <a:pathLst>
                <a:path extrusionOk="0" h="150" w="101">
                  <a:moveTo>
                    <a:pt x="84" y="1"/>
                  </a:moveTo>
                  <a:cubicBezTo>
                    <a:pt x="75" y="1"/>
                    <a:pt x="59" y="1"/>
                    <a:pt x="50" y="9"/>
                  </a:cubicBezTo>
                  <a:cubicBezTo>
                    <a:pt x="42" y="17"/>
                    <a:pt x="42" y="26"/>
                    <a:pt x="34" y="34"/>
                  </a:cubicBezTo>
                  <a:cubicBezTo>
                    <a:pt x="34" y="42"/>
                    <a:pt x="26" y="50"/>
                    <a:pt x="26" y="50"/>
                  </a:cubicBezTo>
                  <a:cubicBezTo>
                    <a:pt x="17" y="67"/>
                    <a:pt x="17" y="84"/>
                    <a:pt x="9" y="100"/>
                  </a:cubicBezTo>
                  <a:cubicBezTo>
                    <a:pt x="9" y="100"/>
                    <a:pt x="1" y="108"/>
                    <a:pt x="1" y="117"/>
                  </a:cubicBezTo>
                  <a:cubicBezTo>
                    <a:pt x="1" y="117"/>
                    <a:pt x="1" y="125"/>
                    <a:pt x="1" y="125"/>
                  </a:cubicBezTo>
                  <a:cubicBezTo>
                    <a:pt x="9" y="133"/>
                    <a:pt x="17" y="142"/>
                    <a:pt x="26" y="150"/>
                  </a:cubicBezTo>
                  <a:lnTo>
                    <a:pt x="50" y="150"/>
                  </a:lnTo>
                  <a:cubicBezTo>
                    <a:pt x="67" y="142"/>
                    <a:pt x="67" y="133"/>
                    <a:pt x="75" y="125"/>
                  </a:cubicBezTo>
                  <a:cubicBezTo>
                    <a:pt x="75" y="108"/>
                    <a:pt x="84" y="92"/>
                    <a:pt x="92" y="84"/>
                  </a:cubicBezTo>
                  <a:cubicBezTo>
                    <a:pt x="92" y="75"/>
                    <a:pt x="92" y="67"/>
                    <a:pt x="100" y="59"/>
                  </a:cubicBezTo>
                  <a:cubicBezTo>
                    <a:pt x="100" y="50"/>
                    <a:pt x="100" y="42"/>
                    <a:pt x="100" y="34"/>
                  </a:cubicBezTo>
                  <a:cubicBezTo>
                    <a:pt x="100" y="17"/>
                    <a:pt x="92" y="9"/>
                    <a:pt x="84" y="9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4323075" y="1409925"/>
              <a:ext cx="5200" cy="4125"/>
            </a:xfrm>
            <a:custGeom>
              <a:rect b="b" l="l" r="r" t="t"/>
              <a:pathLst>
                <a:path extrusionOk="0" h="165" w="208">
                  <a:moveTo>
                    <a:pt x="48" y="0"/>
                  </a:moveTo>
                  <a:cubicBezTo>
                    <a:pt x="40" y="0"/>
                    <a:pt x="31" y="4"/>
                    <a:pt x="25" y="4"/>
                  </a:cubicBezTo>
                  <a:cubicBezTo>
                    <a:pt x="17" y="4"/>
                    <a:pt x="8" y="12"/>
                    <a:pt x="8" y="21"/>
                  </a:cubicBezTo>
                  <a:cubicBezTo>
                    <a:pt x="0" y="29"/>
                    <a:pt x="0" y="37"/>
                    <a:pt x="0" y="46"/>
                  </a:cubicBezTo>
                  <a:cubicBezTo>
                    <a:pt x="0" y="54"/>
                    <a:pt x="8" y="62"/>
                    <a:pt x="8" y="62"/>
                  </a:cubicBezTo>
                  <a:cubicBezTo>
                    <a:pt x="17" y="70"/>
                    <a:pt x="17" y="79"/>
                    <a:pt x="25" y="79"/>
                  </a:cubicBezTo>
                  <a:lnTo>
                    <a:pt x="42" y="95"/>
                  </a:lnTo>
                  <a:cubicBezTo>
                    <a:pt x="42" y="104"/>
                    <a:pt x="50" y="112"/>
                    <a:pt x="58" y="112"/>
                  </a:cubicBezTo>
                  <a:cubicBezTo>
                    <a:pt x="66" y="120"/>
                    <a:pt x="66" y="120"/>
                    <a:pt x="75" y="120"/>
                  </a:cubicBezTo>
                  <a:cubicBezTo>
                    <a:pt x="83" y="128"/>
                    <a:pt x="91" y="137"/>
                    <a:pt x="100" y="145"/>
                  </a:cubicBezTo>
                  <a:cubicBezTo>
                    <a:pt x="116" y="145"/>
                    <a:pt x="124" y="153"/>
                    <a:pt x="133" y="153"/>
                  </a:cubicBezTo>
                  <a:cubicBezTo>
                    <a:pt x="144" y="159"/>
                    <a:pt x="160" y="165"/>
                    <a:pt x="174" y="165"/>
                  </a:cubicBezTo>
                  <a:cubicBezTo>
                    <a:pt x="180" y="165"/>
                    <a:pt x="186" y="164"/>
                    <a:pt x="191" y="162"/>
                  </a:cubicBezTo>
                  <a:cubicBezTo>
                    <a:pt x="199" y="162"/>
                    <a:pt x="199" y="162"/>
                    <a:pt x="207" y="153"/>
                  </a:cubicBezTo>
                  <a:cubicBezTo>
                    <a:pt x="207" y="145"/>
                    <a:pt x="207" y="145"/>
                    <a:pt x="207" y="137"/>
                  </a:cubicBezTo>
                  <a:cubicBezTo>
                    <a:pt x="207" y="112"/>
                    <a:pt x="199" y="104"/>
                    <a:pt x="191" y="87"/>
                  </a:cubicBezTo>
                  <a:cubicBezTo>
                    <a:pt x="174" y="79"/>
                    <a:pt x="166" y="70"/>
                    <a:pt x="158" y="62"/>
                  </a:cubicBezTo>
                  <a:cubicBezTo>
                    <a:pt x="149" y="54"/>
                    <a:pt x="141" y="46"/>
                    <a:pt x="124" y="37"/>
                  </a:cubicBezTo>
                  <a:cubicBezTo>
                    <a:pt x="124" y="37"/>
                    <a:pt x="116" y="29"/>
                    <a:pt x="116" y="29"/>
                  </a:cubicBezTo>
                  <a:cubicBezTo>
                    <a:pt x="108" y="29"/>
                    <a:pt x="108" y="21"/>
                    <a:pt x="100" y="21"/>
                  </a:cubicBezTo>
                  <a:lnTo>
                    <a:pt x="91" y="21"/>
                  </a:lnTo>
                  <a:cubicBezTo>
                    <a:pt x="83" y="12"/>
                    <a:pt x="75" y="12"/>
                    <a:pt x="75" y="12"/>
                  </a:cubicBezTo>
                  <a:cubicBezTo>
                    <a:pt x="66" y="4"/>
                    <a:pt x="58" y="4"/>
                    <a:pt x="58" y="4"/>
                  </a:cubicBezTo>
                  <a:cubicBezTo>
                    <a:pt x="55" y="1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4310425" y="1401725"/>
              <a:ext cx="2925" cy="2300"/>
            </a:xfrm>
            <a:custGeom>
              <a:rect b="b" l="l" r="r" t="t"/>
              <a:pathLst>
                <a:path extrusionOk="0" h="92" w="117">
                  <a:moveTo>
                    <a:pt x="59" y="1"/>
                  </a:moveTo>
                  <a:cubicBezTo>
                    <a:pt x="1" y="1"/>
                    <a:pt x="1" y="92"/>
                    <a:pt x="59" y="92"/>
                  </a:cubicBezTo>
                  <a:cubicBezTo>
                    <a:pt x="117" y="92"/>
                    <a:pt x="117" y="1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4364275" y="1460675"/>
              <a:ext cx="5225" cy="10725"/>
            </a:xfrm>
            <a:custGeom>
              <a:rect b="b" l="l" r="r" t="t"/>
              <a:pathLst>
                <a:path extrusionOk="0" h="429" w="209">
                  <a:moveTo>
                    <a:pt x="167" y="1"/>
                  </a:moveTo>
                  <a:cubicBezTo>
                    <a:pt x="151" y="1"/>
                    <a:pt x="131" y="8"/>
                    <a:pt x="125" y="21"/>
                  </a:cubicBezTo>
                  <a:cubicBezTo>
                    <a:pt x="92" y="79"/>
                    <a:pt x="59" y="145"/>
                    <a:pt x="34" y="211"/>
                  </a:cubicBezTo>
                  <a:cubicBezTo>
                    <a:pt x="26" y="244"/>
                    <a:pt x="18" y="269"/>
                    <a:pt x="9" y="302"/>
                  </a:cubicBezTo>
                  <a:cubicBezTo>
                    <a:pt x="9" y="344"/>
                    <a:pt x="1" y="402"/>
                    <a:pt x="34" y="427"/>
                  </a:cubicBezTo>
                  <a:cubicBezTo>
                    <a:pt x="39" y="428"/>
                    <a:pt x="43" y="429"/>
                    <a:pt x="48" y="429"/>
                  </a:cubicBezTo>
                  <a:cubicBezTo>
                    <a:pt x="68" y="429"/>
                    <a:pt x="87" y="415"/>
                    <a:pt x="100" y="402"/>
                  </a:cubicBezTo>
                  <a:cubicBezTo>
                    <a:pt x="109" y="385"/>
                    <a:pt x="109" y="360"/>
                    <a:pt x="117" y="344"/>
                  </a:cubicBezTo>
                  <a:cubicBezTo>
                    <a:pt x="125" y="319"/>
                    <a:pt x="134" y="286"/>
                    <a:pt x="142" y="253"/>
                  </a:cubicBezTo>
                  <a:cubicBezTo>
                    <a:pt x="158" y="186"/>
                    <a:pt x="175" y="128"/>
                    <a:pt x="200" y="70"/>
                  </a:cubicBezTo>
                  <a:cubicBezTo>
                    <a:pt x="208" y="45"/>
                    <a:pt x="208" y="21"/>
                    <a:pt x="183" y="4"/>
                  </a:cubicBezTo>
                  <a:cubicBezTo>
                    <a:pt x="179" y="2"/>
                    <a:pt x="173" y="1"/>
                    <a:pt x="1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4371750" y="1461375"/>
              <a:ext cx="4150" cy="7500"/>
            </a:xfrm>
            <a:custGeom>
              <a:rect b="b" l="l" r="r" t="t"/>
              <a:pathLst>
                <a:path extrusionOk="0" h="300" w="166">
                  <a:moveTo>
                    <a:pt x="107" y="1"/>
                  </a:moveTo>
                  <a:cubicBezTo>
                    <a:pt x="91" y="1"/>
                    <a:pt x="77" y="10"/>
                    <a:pt x="67" y="26"/>
                  </a:cubicBezTo>
                  <a:cubicBezTo>
                    <a:pt x="42" y="59"/>
                    <a:pt x="25" y="100"/>
                    <a:pt x="17" y="142"/>
                  </a:cubicBezTo>
                  <a:cubicBezTo>
                    <a:pt x="9" y="167"/>
                    <a:pt x="9" y="183"/>
                    <a:pt x="0" y="208"/>
                  </a:cubicBezTo>
                  <a:cubicBezTo>
                    <a:pt x="0" y="216"/>
                    <a:pt x="0" y="225"/>
                    <a:pt x="0" y="241"/>
                  </a:cubicBezTo>
                  <a:cubicBezTo>
                    <a:pt x="0" y="249"/>
                    <a:pt x="0" y="266"/>
                    <a:pt x="9" y="274"/>
                  </a:cubicBezTo>
                  <a:cubicBezTo>
                    <a:pt x="13" y="291"/>
                    <a:pt x="27" y="299"/>
                    <a:pt x="42" y="299"/>
                  </a:cubicBezTo>
                  <a:cubicBezTo>
                    <a:pt x="56" y="299"/>
                    <a:pt x="71" y="291"/>
                    <a:pt x="75" y="274"/>
                  </a:cubicBezTo>
                  <a:cubicBezTo>
                    <a:pt x="83" y="266"/>
                    <a:pt x="83" y="249"/>
                    <a:pt x="83" y="241"/>
                  </a:cubicBezTo>
                  <a:lnTo>
                    <a:pt x="83" y="233"/>
                  </a:lnTo>
                  <a:cubicBezTo>
                    <a:pt x="83" y="225"/>
                    <a:pt x="83" y="225"/>
                    <a:pt x="91" y="225"/>
                  </a:cubicBezTo>
                  <a:cubicBezTo>
                    <a:pt x="91" y="200"/>
                    <a:pt x="100" y="183"/>
                    <a:pt x="100" y="167"/>
                  </a:cubicBezTo>
                  <a:cubicBezTo>
                    <a:pt x="100" y="158"/>
                    <a:pt x="108" y="158"/>
                    <a:pt x="108" y="150"/>
                  </a:cubicBezTo>
                  <a:cubicBezTo>
                    <a:pt x="116" y="142"/>
                    <a:pt x="116" y="133"/>
                    <a:pt x="116" y="125"/>
                  </a:cubicBezTo>
                  <a:cubicBezTo>
                    <a:pt x="125" y="109"/>
                    <a:pt x="141" y="92"/>
                    <a:pt x="149" y="75"/>
                  </a:cubicBezTo>
                  <a:cubicBezTo>
                    <a:pt x="166" y="51"/>
                    <a:pt x="149" y="17"/>
                    <a:pt x="133" y="9"/>
                  </a:cubicBezTo>
                  <a:cubicBezTo>
                    <a:pt x="124" y="3"/>
                    <a:pt x="115" y="1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4411100" y="1454350"/>
              <a:ext cx="6250" cy="7650"/>
            </a:xfrm>
            <a:custGeom>
              <a:rect b="b" l="l" r="r" t="t"/>
              <a:pathLst>
                <a:path extrusionOk="0" h="306" w="250">
                  <a:moveTo>
                    <a:pt x="34" y="0"/>
                  </a:moveTo>
                  <a:cubicBezTo>
                    <a:pt x="17" y="0"/>
                    <a:pt x="1" y="17"/>
                    <a:pt x="1" y="42"/>
                  </a:cubicBezTo>
                  <a:cubicBezTo>
                    <a:pt x="1" y="108"/>
                    <a:pt x="25" y="166"/>
                    <a:pt x="58" y="216"/>
                  </a:cubicBezTo>
                  <a:cubicBezTo>
                    <a:pt x="83" y="249"/>
                    <a:pt x="108" y="274"/>
                    <a:pt x="133" y="290"/>
                  </a:cubicBezTo>
                  <a:cubicBezTo>
                    <a:pt x="156" y="296"/>
                    <a:pt x="183" y="306"/>
                    <a:pt x="208" y="306"/>
                  </a:cubicBezTo>
                  <a:cubicBezTo>
                    <a:pt x="219" y="306"/>
                    <a:pt x="231" y="304"/>
                    <a:pt x="241" y="298"/>
                  </a:cubicBezTo>
                  <a:cubicBezTo>
                    <a:pt x="249" y="290"/>
                    <a:pt x="249" y="282"/>
                    <a:pt x="249" y="274"/>
                  </a:cubicBezTo>
                  <a:cubicBezTo>
                    <a:pt x="241" y="265"/>
                    <a:pt x="241" y="257"/>
                    <a:pt x="232" y="249"/>
                  </a:cubicBezTo>
                  <a:lnTo>
                    <a:pt x="224" y="257"/>
                  </a:lnTo>
                  <a:cubicBezTo>
                    <a:pt x="224" y="257"/>
                    <a:pt x="224" y="249"/>
                    <a:pt x="216" y="249"/>
                  </a:cubicBezTo>
                  <a:cubicBezTo>
                    <a:pt x="216" y="249"/>
                    <a:pt x="216" y="249"/>
                    <a:pt x="216" y="240"/>
                  </a:cubicBezTo>
                  <a:cubicBezTo>
                    <a:pt x="208" y="240"/>
                    <a:pt x="199" y="232"/>
                    <a:pt x="191" y="232"/>
                  </a:cubicBezTo>
                  <a:lnTo>
                    <a:pt x="191" y="224"/>
                  </a:lnTo>
                  <a:lnTo>
                    <a:pt x="183" y="224"/>
                  </a:lnTo>
                  <a:lnTo>
                    <a:pt x="166" y="207"/>
                  </a:lnTo>
                  <a:cubicBezTo>
                    <a:pt x="166" y="207"/>
                    <a:pt x="166" y="199"/>
                    <a:pt x="166" y="199"/>
                  </a:cubicBezTo>
                  <a:cubicBezTo>
                    <a:pt x="158" y="199"/>
                    <a:pt x="158" y="199"/>
                    <a:pt x="158" y="191"/>
                  </a:cubicBezTo>
                  <a:cubicBezTo>
                    <a:pt x="141" y="182"/>
                    <a:pt x="133" y="174"/>
                    <a:pt x="125" y="166"/>
                  </a:cubicBezTo>
                  <a:cubicBezTo>
                    <a:pt x="125" y="166"/>
                    <a:pt x="116" y="158"/>
                    <a:pt x="116" y="158"/>
                  </a:cubicBezTo>
                  <a:cubicBezTo>
                    <a:pt x="116" y="158"/>
                    <a:pt x="116" y="149"/>
                    <a:pt x="116" y="149"/>
                  </a:cubicBezTo>
                  <a:cubicBezTo>
                    <a:pt x="108" y="149"/>
                    <a:pt x="108" y="141"/>
                    <a:pt x="108" y="141"/>
                  </a:cubicBezTo>
                  <a:cubicBezTo>
                    <a:pt x="100" y="133"/>
                    <a:pt x="92" y="116"/>
                    <a:pt x="92" y="108"/>
                  </a:cubicBezTo>
                  <a:cubicBezTo>
                    <a:pt x="92" y="108"/>
                    <a:pt x="92" y="108"/>
                    <a:pt x="92" y="100"/>
                  </a:cubicBezTo>
                  <a:cubicBezTo>
                    <a:pt x="83" y="100"/>
                    <a:pt x="83" y="100"/>
                    <a:pt x="83" y="91"/>
                  </a:cubicBezTo>
                  <a:cubicBezTo>
                    <a:pt x="83" y="91"/>
                    <a:pt x="83" y="83"/>
                    <a:pt x="75" y="75"/>
                  </a:cubicBezTo>
                  <a:cubicBezTo>
                    <a:pt x="75" y="66"/>
                    <a:pt x="75" y="58"/>
                    <a:pt x="75" y="58"/>
                  </a:cubicBezTo>
                  <a:lnTo>
                    <a:pt x="75" y="50"/>
                  </a:lnTo>
                  <a:lnTo>
                    <a:pt x="75" y="42"/>
                  </a:lnTo>
                  <a:cubicBezTo>
                    <a:pt x="75" y="25"/>
                    <a:pt x="58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4421875" y="1451025"/>
              <a:ext cx="3325" cy="5275"/>
            </a:xfrm>
            <a:custGeom>
              <a:rect b="b" l="l" r="r" t="t"/>
              <a:pathLst>
                <a:path extrusionOk="0" h="211" w="133">
                  <a:moveTo>
                    <a:pt x="33" y="1"/>
                  </a:moveTo>
                  <a:cubicBezTo>
                    <a:pt x="25" y="9"/>
                    <a:pt x="9" y="17"/>
                    <a:pt x="9" y="25"/>
                  </a:cubicBezTo>
                  <a:cubicBezTo>
                    <a:pt x="0" y="34"/>
                    <a:pt x="0" y="42"/>
                    <a:pt x="0" y="59"/>
                  </a:cubicBezTo>
                  <a:cubicBezTo>
                    <a:pt x="9" y="75"/>
                    <a:pt x="25" y="100"/>
                    <a:pt x="33" y="125"/>
                  </a:cubicBezTo>
                  <a:cubicBezTo>
                    <a:pt x="42" y="150"/>
                    <a:pt x="50" y="166"/>
                    <a:pt x="67" y="191"/>
                  </a:cubicBezTo>
                  <a:cubicBezTo>
                    <a:pt x="73" y="203"/>
                    <a:pt x="83" y="211"/>
                    <a:pt x="95" y="211"/>
                  </a:cubicBezTo>
                  <a:cubicBezTo>
                    <a:pt x="99" y="211"/>
                    <a:pt x="104" y="210"/>
                    <a:pt x="108" y="208"/>
                  </a:cubicBezTo>
                  <a:cubicBezTo>
                    <a:pt x="125" y="199"/>
                    <a:pt x="133" y="183"/>
                    <a:pt x="125" y="166"/>
                  </a:cubicBezTo>
                  <a:cubicBezTo>
                    <a:pt x="116" y="141"/>
                    <a:pt x="116" y="125"/>
                    <a:pt x="108" y="100"/>
                  </a:cubicBezTo>
                  <a:cubicBezTo>
                    <a:pt x="100" y="75"/>
                    <a:pt x="91" y="59"/>
                    <a:pt x="83" y="34"/>
                  </a:cubicBezTo>
                  <a:cubicBezTo>
                    <a:pt x="83" y="25"/>
                    <a:pt x="75" y="17"/>
                    <a:pt x="67" y="9"/>
                  </a:cubicBezTo>
                  <a:cubicBezTo>
                    <a:pt x="58" y="1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4319125" y="1448100"/>
              <a:ext cx="5000" cy="8950"/>
            </a:xfrm>
            <a:custGeom>
              <a:rect b="b" l="l" r="r" t="t"/>
              <a:pathLst>
                <a:path extrusionOk="0" h="358" w="200">
                  <a:moveTo>
                    <a:pt x="151" y="1"/>
                  </a:moveTo>
                  <a:cubicBezTo>
                    <a:pt x="136" y="1"/>
                    <a:pt x="122" y="8"/>
                    <a:pt x="117" y="18"/>
                  </a:cubicBezTo>
                  <a:cubicBezTo>
                    <a:pt x="92" y="68"/>
                    <a:pt x="75" y="118"/>
                    <a:pt x="50" y="167"/>
                  </a:cubicBezTo>
                  <a:cubicBezTo>
                    <a:pt x="34" y="192"/>
                    <a:pt x="26" y="217"/>
                    <a:pt x="17" y="250"/>
                  </a:cubicBezTo>
                  <a:cubicBezTo>
                    <a:pt x="9" y="275"/>
                    <a:pt x="1" y="300"/>
                    <a:pt x="1" y="325"/>
                  </a:cubicBezTo>
                  <a:cubicBezTo>
                    <a:pt x="1" y="347"/>
                    <a:pt x="12" y="358"/>
                    <a:pt x="24" y="358"/>
                  </a:cubicBezTo>
                  <a:cubicBezTo>
                    <a:pt x="30" y="358"/>
                    <a:pt x="37" y="355"/>
                    <a:pt x="42" y="350"/>
                  </a:cubicBezTo>
                  <a:cubicBezTo>
                    <a:pt x="67" y="333"/>
                    <a:pt x="75" y="308"/>
                    <a:pt x="92" y="283"/>
                  </a:cubicBezTo>
                  <a:cubicBezTo>
                    <a:pt x="108" y="258"/>
                    <a:pt x="117" y="234"/>
                    <a:pt x="125" y="209"/>
                  </a:cubicBezTo>
                  <a:cubicBezTo>
                    <a:pt x="150" y="159"/>
                    <a:pt x="166" y="118"/>
                    <a:pt x="191" y="68"/>
                  </a:cubicBezTo>
                  <a:cubicBezTo>
                    <a:pt x="200" y="43"/>
                    <a:pt x="200" y="18"/>
                    <a:pt x="175" y="10"/>
                  </a:cubicBezTo>
                  <a:cubicBezTo>
                    <a:pt x="168" y="4"/>
                    <a:pt x="160" y="1"/>
                    <a:pt x="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4311875" y="1438525"/>
              <a:ext cx="4600" cy="8050"/>
            </a:xfrm>
            <a:custGeom>
              <a:rect b="b" l="l" r="r" t="t"/>
              <a:pathLst>
                <a:path extrusionOk="0" h="322" w="184">
                  <a:moveTo>
                    <a:pt x="124" y="0"/>
                  </a:moveTo>
                  <a:cubicBezTo>
                    <a:pt x="108" y="0"/>
                    <a:pt x="96" y="10"/>
                    <a:pt x="84" y="28"/>
                  </a:cubicBezTo>
                  <a:cubicBezTo>
                    <a:pt x="75" y="53"/>
                    <a:pt x="67" y="70"/>
                    <a:pt x="59" y="95"/>
                  </a:cubicBezTo>
                  <a:cubicBezTo>
                    <a:pt x="50" y="111"/>
                    <a:pt x="50" y="136"/>
                    <a:pt x="42" y="161"/>
                  </a:cubicBezTo>
                  <a:cubicBezTo>
                    <a:pt x="26" y="202"/>
                    <a:pt x="9" y="244"/>
                    <a:pt x="1" y="285"/>
                  </a:cubicBezTo>
                  <a:cubicBezTo>
                    <a:pt x="1" y="302"/>
                    <a:pt x="1" y="318"/>
                    <a:pt x="17" y="318"/>
                  </a:cubicBezTo>
                  <a:cubicBezTo>
                    <a:pt x="22" y="321"/>
                    <a:pt x="27" y="322"/>
                    <a:pt x="32" y="322"/>
                  </a:cubicBezTo>
                  <a:cubicBezTo>
                    <a:pt x="43" y="322"/>
                    <a:pt x="53" y="316"/>
                    <a:pt x="59" y="310"/>
                  </a:cubicBezTo>
                  <a:cubicBezTo>
                    <a:pt x="84" y="269"/>
                    <a:pt x="100" y="227"/>
                    <a:pt x="117" y="186"/>
                  </a:cubicBezTo>
                  <a:cubicBezTo>
                    <a:pt x="125" y="161"/>
                    <a:pt x="133" y="144"/>
                    <a:pt x="150" y="119"/>
                  </a:cubicBezTo>
                  <a:lnTo>
                    <a:pt x="175" y="53"/>
                  </a:lnTo>
                  <a:cubicBezTo>
                    <a:pt x="183" y="28"/>
                    <a:pt x="158" y="3"/>
                    <a:pt x="142" y="3"/>
                  </a:cubicBezTo>
                  <a:cubicBezTo>
                    <a:pt x="135" y="1"/>
                    <a:pt x="130" y="0"/>
                    <a:pt x="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4315400" y="1239100"/>
              <a:ext cx="14950" cy="18350"/>
            </a:xfrm>
            <a:custGeom>
              <a:rect b="b" l="l" r="r" t="t"/>
              <a:pathLst>
                <a:path extrusionOk="0" h="734" w="598">
                  <a:moveTo>
                    <a:pt x="309" y="0"/>
                  </a:moveTo>
                  <a:cubicBezTo>
                    <a:pt x="244" y="0"/>
                    <a:pt x="185" y="32"/>
                    <a:pt x="133" y="76"/>
                  </a:cubicBezTo>
                  <a:cubicBezTo>
                    <a:pt x="59" y="126"/>
                    <a:pt x="25" y="209"/>
                    <a:pt x="17" y="292"/>
                  </a:cubicBezTo>
                  <a:cubicBezTo>
                    <a:pt x="1" y="416"/>
                    <a:pt x="42" y="557"/>
                    <a:pt x="125" y="648"/>
                  </a:cubicBezTo>
                  <a:cubicBezTo>
                    <a:pt x="125" y="648"/>
                    <a:pt x="125" y="648"/>
                    <a:pt x="133" y="656"/>
                  </a:cubicBezTo>
                  <a:cubicBezTo>
                    <a:pt x="150" y="673"/>
                    <a:pt x="166" y="689"/>
                    <a:pt x="191" y="706"/>
                  </a:cubicBezTo>
                  <a:cubicBezTo>
                    <a:pt x="217" y="724"/>
                    <a:pt x="247" y="733"/>
                    <a:pt x="277" y="733"/>
                  </a:cubicBezTo>
                  <a:cubicBezTo>
                    <a:pt x="313" y="733"/>
                    <a:pt x="350" y="720"/>
                    <a:pt x="382" y="698"/>
                  </a:cubicBezTo>
                  <a:cubicBezTo>
                    <a:pt x="456" y="656"/>
                    <a:pt x="506" y="590"/>
                    <a:pt x="531" y="507"/>
                  </a:cubicBezTo>
                  <a:cubicBezTo>
                    <a:pt x="581" y="391"/>
                    <a:pt x="597" y="234"/>
                    <a:pt x="523" y="118"/>
                  </a:cubicBezTo>
                  <a:cubicBezTo>
                    <a:pt x="481" y="51"/>
                    <a:pt x="415" y="10"/>
                    <a:pt x="332" y="2"/>
                  </a:cubicBezTo>
                  <a:cubicBezTo>
                    <a:pt x="324" y="1"/>
                    <a:pt x="317" y="0"/>
                    <a:pt x="3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4310025" y="1235725"/>
              <a:ext cx="10575" cy="8400"/>
            </a:xfrm>
            <a:custGeom>
              <a:rect b="b" l="l" r="r" t="t"/>
              <a:pathLst>
                <a:path extrusionOk="0" h="336" w="423">
                  <a:moveTo>
                    <a:pt x="338" y="1"/>
                  </a:moveTo>
                  <a:cubicBezTo>
                    <a:pt x="322" y="1"/>
                    <a:pt x="305" y="5"/>
                    <a:pt x="290" y="12"/>
                  </a:cubicBezTo>
                  <a:cubicBezTo>
                    <a:pt x="232" y="37"/>
                    <a:pt x="174" y="79"/>
                    <a:pt x="133" y="120"/>
                  </a:cubicBezTo>
                  <a:cubicBezTo>
                    <a:pt x="108" y="137"/>
                    <a:pt x="83" y="161"/>
                    <a:pt x="66" y="186"/>
                  </a:cubicBezTo>
                  <a:cubicBezTo>
                    <a:pt x="50" y="195"/>
                    <a:pt x="42" y="211"/>
                    <a:pt x="33" y="228"/>
                  </a:cubicBezTo>
                  <a:cubicBezTo>
                    <a:pt x="25" y="236"/>
                    <a:pt x="25" y="244"/>
                    <a:pt x="17" y="253"/>
                  </a:cubicBezTo>
                  <a:cubicBezTo>
                    <a:pt x="17" y="261"/>
                    <a:pt x="17" y="261"/>
                    <a:pt x="17" y="269"/>
                  </a:cubicBezTo>
                  <a:cubicBezTo>
                    <a:pt x="17" y="269"/>
                    <a:pt x="11" y="280"/>
                    <a:pt x="14" y="280"/>
                  </a:cubicBezTo>
                  <a:cubicBezTo>
                    <a:pt x="14" y="280"/>
                    <a:pt x="15" y="279"/>
                    <a:pt x="17" y="277"/>
                  </a:cubicBezTo>
                  <a:lnTo>
                    <a:pt x="17" y="277"/>
                  </a:lnTo>
                  <a:cubicBezTo>
                    <a:pt x="0" y="311"/>
                    <a:pt x="33" y="335"/>
                    <a:pt x="66" y="335"/>
                  </a:cubicBezTo>
                  <a:cubicBezTo>
                    <a:pt x="66" y="335"/>
                    <a:pt x="72" y="332"/>
                    <a:pt x="75" y="332"/>
                  </a:cubicBezTo>
                  <a:lnTo>
                    <a:pt x="75" y="332"/>
                  </a:lnTo>
                  <a:cubicBezTo>
                    <a:pt x="75" y="333"/>
                    <a:pt x="75" y="334"/>
                    <a:pt x="75" y="335"/>
                  </a:cubicBezTo>
                  <a:cubicBezTo>
                    <a:pt x="78" y="333"/>
                    <a:pt x="78" y="332"/>
                    <a:pt x="76" y="332"/>
                  </a:cubicBezTo>
                  <a:lnTo>
                    <a:pt x="76" y="332"/>
                  </a:lnTo>
                  <a:cubicBezTo>
                    <a:pt x="76" y="332"/>
                    <a:pt x="76" y="332"/>
                    <a:pt x="75" y="332"/>
                  </a:cubicBezTo>
                  <a:lnTo>
                    <a:pt x="75" y="332"/>
                  </a:lnTo>
                  <a:cubicBezTo>
                    <a:pt x="78" y="327"/>
                    <a:pt x="84" y="327"/>
                    <a:pt x="91" y="327"/>
                  </a:cubicBezTo>
                  <a:cubicBezTo>
                    <a:pt x="100" y="327"/>
                    <a:pt x="100" y="327"/>
                    <a:pt x="108" y="319"/>
                  </a:cubicBezTo>
                  <a:cubicBezTo>
                    <a:pt x="116" y="319"/>
                    <a:pt x="124" y="319"/>
                    <a:pt x="133" y="311"/>
                  </a:cubicBezTo>
                  <a:cubicBezTo>
                    <a:pt x="133" y="311"/>
                    <a:pt x="141" y="302"/>
                    <a:pt x="149" y="302"/>
                  </a:cubicBezTo>
                  <a:lnTo>
                    <a:pt x="224" y="253"/>
                  </a:lnTo>
                  <a:cubicBezTo>
                    <a:pt x="274" y="219"/>
                    <a:pt x="323" y="186"/>
                    <a:pt x="373" y="161"/>
                  </a:cubicBezTo>
                  <a:cubicBezTo>
                    <a:pt x="406" y="137"/>
                    <a:pt x="423" y="103"/>
                    <a:pt x="414" y="62"/>
                  </a:cubicBezTo>
                  <a:cubicBezTo>
                    <a:pt x="406" y="45"/>
                    <a:pt x="406" y="37"/>
                    <a:pt x="390" y="21"/>
                  </a:cubicBezTo>
                  <a:cubicBezTo>
                    <a:pt x="376" y="7"/>
                    <a:pt x="357" y="1"/>
                    <a:pt x="3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8"/>
            <p:cNvSpPr/>
            <p:nvPr/>
          </p:nvSpPr>
          <p:spPr>
            <a:xfrm>
              <a:off x="4424775" y="1237025"/>
              <a:ext cx="14925" cy="18350"/>
            </a:xfrm>
            <a:custGeom>
              <a:rect b="b" l="l" r="r" t="t"/>
              <a:pathLst>
                <a:path extrusionOk="0" h="734" w="597">
                  <a:moveTo>
                    <a:pt x="286" y="0"/>
                  </a:moveTo>
                  <a:cubicBezTo>
                    <a:pt x="279" y="0"/>
                    <a:pt x="272" y="1"/>
                    <a:pt x="265" y="2"/>
                  </a:cubicBezTo>
                  <a:cubicBezTo>
                    <a:pt x="183" y="10"/>
                    <a:pt x="116" y="51"/>
                    <a:pt x="75" y="118"/>
                  </a:cubicBezTo>
                  <a:lnTo>
                    <a:pt x="67" y="118"/>
                  </a:lnTo>
                  <a:cubicBezTo>
                    <a:pt x="0" y="234"/>
                    <a:pt x="17" y="391"/>
                    <a:pt x="58" y="507"/>
                  </a:cubicBezTo>
                  <a:cubicBezTo>
                    <a:pt x="91" y="590"/>
                    <a:pt x="133" y="656"/>
                    <a:pt x="216" y="698"/>
                  </a:cubicBezTo>
                  <a:cubicBezTo>
                    <a:pt x="243" y="720"/>
                    <a:pt x="280" y="733"/>
                    <a:pt x="318" y="733"/>
                  </a:cubicBezTo>
                  <a:cubicBezTo>
                    <a:pt x="349" y="733"/>
                    <a:pt x="380" y="725"/>
                    <a:pt x="406" y="706"/>
                  </a:cubicBezTo>
                  <a:cubicBezTo>
                    <a:pt x="431" y="689"/>
                    <a:pt x="448" y="673"/>
                    <a:pt x="464" y="656"/>
                  </a:cubicBezTo>
                  <a:cubicBezTo>
                    <a:pt x="464" y="648"/>
                    <a:pt x="473" y="648"/>
                    <a:pt x="473" y="648"/>
                  </a:cubicBezTo>
                  <a:cubicBezTo>
                    <a:pt x="555" y="557"/>
                    <a:pt x="597" y="416"/>
                    <a:pt x="572" y="292"/>
                  </a:cubicBezTo>
                  <a:cubicBezTo>
                    <a:pt x="564" y="209"/>
                    <a:pt x="531" y="126"/>
                    <a:pt x="464" y="76"/>
                  </a:cubicBezTo>
                  <a:cubicBezTo>
                    <a:pt x="412" y="32"/>
                    <a:pt x="347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8"/>
            <p:cNvSpPr/>
            <p:nvPr/>
          </p:nvSpPr>
          <p:spPr>
            <a:xfrm>
              <a:off x="4434500" y="1233650"/>
              <a:ext cx="10400" cy="8400"/>
            </a:xfrm>
            <a:custGeom>
              <a:rect b="b" l="l" r="r" t="t"/>
              <a:pathLst>
                <a:path extrusionOk="0" h="336" w="416">
                  <a:moveTo>
                    <a:pt x="85" y="1"/>
                  </a:moveTo>
                  <a:cubicBezTo>
                    <a:pt x="65" y="1"/>
                    <a:pt x="44" y="7"/>
                    <a:pt x="26" y="21"/>
                  </a:cubicBezTo>
                  <a:cubicBezTo>
                    <a:pt x="17" y="37"/>
                    <a:pt x="9" y="46"/>
                    <a:pt x="9" y="62"/>
                  </a:cubicBezTo>
                  <a:cubicBezTo>
                    <a:pt x="1" y="104"/>
                    <a:pt x="17" y="137"/>
                    <a:pt x="50" y="153"/>
                  </a:cubicBezTo>
                  <a:cubicBezTo>
                    <a:pt x="100" y="186"/>
                    <a:pt x="150" y="220"/>
                    <a:pt x="200" y="253"/>
                  </a:cubicBezTo>
                  <a:lnTo>
                    <a:pt x="274" y="302"/>
                  </a:lnTo>
                  <a:cubicBezTo>
                    <a:pt x="274" y="302"/>
                    <a:pt x="282" y="311"/>
                    <a:pt x="291" y="311"/>
                  </a:cubicBezTo>
                  <a:cubicBezTo>
                    <a:pt x="299" y="319"/>
                    <a:pt x="307" y="319"/>
                    <a:pt x="307" y="319"/>
                  </a:cubicBezTo>
                  <a:lnTo>
                    <a:pt x="316" y="319"/>
                  </a:lnTo>
                  <a:cubicBezTo>
                    <a:pt x="316" y="319"/>
                    <a:pt x="324" y="327"/>
                    <a:pt x="332" y="327"/>
                  </a:cubicBezTo>
                  <a:lnTo>
                    <a:pt x="349" y="327"/>
                  </a:lnTo>
                  <a:cubicBezTo>
                    <a:pt x="332" y="327"/>
                    <a:pt x="349" y="336"/>
                    <a:pt x="357" y="336"/>
                  </a:cubicBezTo>
                  <a:cubicBezTo>
                    <a:pt x="382" y="336"/>
                    <a:pt x="415" y="311"/>
                    <a:pt x="407" y="278"/>
                  </a:cubicBezTo>
                  <a:lnTo>
                    <a:pt x="407" y="278"/>
                  </a:lnTo>
                  <a:cubicBezTo>
                    <a:pt x="407" y="274"/>
                    <a:pt x="407" y="269"/>
                    <a:pt x="407" y="269"/>
                  </a:cubicBezTo>
                  <a:cubicBezTo>
                    <a:pt x="398" y="261"/>
                    <a:pt x="398" y="261"/>
                    <a:pt x="398" y="253"/>
                  </a:cubicBezTo>
                  <a:cubicBezTo>
                    <a:pt x="398" y="244"/>
                    <a:pt x="390" y="236"/>
                    <a:pt x="390" y="228"/>
                  </a:cubicBezTo>
                  <a:cubicBezTo>
                    <a:pt x="382" y="211"/>
                    <a:pt x="365" y="195"/>
                    <a:pt x="357" y="178"/>
                  </a:cubicBezTo>
                  <a:cubicBezTo>
                    <a:pt x="332" y="162"/>
                    <a:pt x="316" y="137"/>
                    <a:pt x="291" y="120"/>
                  </a:cubicBezTo>
                  <a:cubicBezTo>
                    <a:pt x="241" y="79"/>
                    <a:pt x="191" y="37"/>
                    <a:pt x="133" y="12"/>
                  </a:cubicBezTo>
                  <a:cubicBezTo>
                    <a:pt x="118" y="5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9"/>
          <p:cNvPicPr preferRelativeResize="0"/>
          <p:nvPr/>
        </p:nvPicPr>
        <p:blipFill rotWithShape="1">
          <a:blip r:embed="rId2">
            <a:alphaModFix amt="6000"/>
          </a:blip>
          <a:srcRect b="0" l="0" r="0" t="0"/>
          <a:stretch/>
        </p:blipFill>
        <p:spPr>
          <a:xfrm rot="10800000">
            <a:off x="568" y="0"/>
            <a:ext cx="91428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"/>
          <p:cNvSpPr/>
          <p:nvPr/>
        </p:nvSpPr>
        <p:spPr>
          <a:xfrm>
            <a:off x="249450" y="209550"/>
            <a:ext cx="8645100" cy="4724400"/>
          </a:xfrm>
          <a:prstGeom prst="roundRect">
            <a:avLst>
              <a:gd fmla="val 5954" name="adj"/>
            </a:avLst>
          </a:prstGeom>
          <a:solidFill>
            <a:srgbClr val="FFF9E0">
              <a:alpha val="2156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9"/>
          <p:cNvSpPr txBox="1"/>
          <p:nvPr>
            <p:ph idx="1" type="subTitle"/>
          </p:nvPr>
        </p:nvSpPr>
        <p:spPr>
          <a:xfrm>
            <a:off x="4292700" y="2447999"/>
            <a:ext cx="4128900" cy="15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/>
        </p:txBody>
      </p:sp>
      <p:sp>
        <p:nvSpPr>
          <p:cNvPr id="759" name="Google Shape;759;p9"/>
          <p:cNvSpPr txBox="1"/>
          <p:nvPr>
            <p:ph type="title"/>
          </p:nvPr>
        </p:nvSpPr>
        <p:spPr>
          <a:xfrm>
            <a:off x="4292816" y="1295886"/>
            <a:ext cx="4128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i="1" sz="40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noFill/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2" name="Google Shape;762;p10"/>
          <p:cNvSpPr txBox="1"/>
          <p:nvPr>
            <p:ph type="title"/>
          </p:nvPr>
        </p:nvSpPr>
        <p:spPr>
          <a:xfrm>
            <a:off x="4572000" y="494275"/>
            <a:ext cx="3847200" cy="116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i="1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apey"/>
              <a:buNone/>
              <a:defRPr b="1" sz="3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apey"/>
              <a:buNone/>
              <a:defRPr b="1" sz="3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apey"/>
              <a:buNone/>
              <a:defRPr b="1" sz="3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apey"/>
              <a:buNone/>
              <a:defRPr b="1" sz="3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apey"/>
              <a:buNone/>
              <a:defRPr b="1" sz="3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apey"/>
              <a:buNone/>
              <a:defRPr b="1" sz="3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apey"/>
              <a:buNone/>
              <a:defRPr b="1" sz="3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apey"/>
              <a:buNone/>
              <a:defRPr b="1" sz="3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apey"/>
              <a:buNone/>
              <a:defRPr b="1" sz="3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○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■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○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■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○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■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0"/>
          <p:cNvSpPr txBox="1"/>
          <p:nvPr>
            <p:ph type="ctrTitle"/>
          </p:nvPr>
        </p:nvSpPr>
        <p:spPr>
          <a:xfrm>
            <a:off x="3661525" y="1078918"/>
            <a:ext cx="4834500" cy="23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SC1015 Mini project : </a:t>
            </a:r>
            <a:r>
              <a:rPr lang="en" sz="3600">
                <a:solidFill>
                  <a:schemeClr val="accent6"/>
                </a:solidFill>
              </a:rPr>
              <a:t>Thinking of getting a new dog?</a:t>
            </a:r>
            <a:endParaRPr sz="4600">
              <a:solidFill>
                <a:srgbClr val="435D74"/>
              </a:solidFill>
            </a:endParaRPr>
          </a:p>
        </p:txBody>
      </p:sp>
      <p:cxnSp>
        <p:nvCxnSpPr>
          <p:cNvPr id="1276" name="Google Shape;1276;p20"/>
          <p:cNvCxnSpPr/>
          <p:nvPr/>
        </p:nvCxnSpPr>
        <p:spPr>
          <a:xfrm>
            <a:off x="3662450" y="3487451"/>
            <a:ext cx="465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277" name="Google Shape;1277;p20"/>
          <p:cNvGrpSpPr/>
          <p:nvPr/>
        </p:nvGrpSpPr>
        <p:grpSpPr>
          <a:xfrm>
            <a:off x="746941" y="683534"/>
            <a:ext cx="2738310" cy="3772793"/>
            <a:chOff x="5683241" y="683534"/>
            <a:chExt cx="2738310" cy="3772793"/>
          </a:xfrm>
        </p:grpSpPr>
        <p:grpSp>
          <p:nvGrpSpPr>
            <p:cNvPr id="1278" name="Google Shape;1278;p20"/>
            <p:cNvGrpSpPr/>
            <p:nvPr/>
          </p:nvGrpSpPr>
          <p:grpSpPr>
            <a:xfrm>
              <a:off x="6213167" y="683534"/>
              <a:ext cx="2208384" cy="3697772"/>
              <a:chOff x="6308950" y="539474"/>
              <a:chExt cx="2430000" cy="4068851"/>
            </a:xfrm>
          </p:grpSpPr>
          <p:sp>
            <p:nvSpPr>
              <p:cNvPr id="1279" name="Google Shape;1279;p20"/>
              <p:cNvSpPr/>
              <p:nvPr/>
            </p:nvSpPr>
            <p:spPr>
              <a:xfrm>
                <a:off x="6308950" y="4110325"/>
                <a:ext cx="2430000" cy="498000"/>
              </a:xfrm>
              <a:prstGeom prst="ellipse">
                <a:avLst/>
              </a:prstGeom>
              <a:solidFill>
                <a:srgbClr val="3B2C27">
                  <a:alpha val="41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80" name="Google Shape;1280;p20"/>
              <p:cNvGrpSpPr/>
              <p:nvPr/>
            </p:nvGrpSpPr>
            <p:grpSpPr>
              <a:xfrm>
                <a:off x="6586454" y="539474"/>
                <a:ext cx="1874992" cy="3995493"/>
                <a:chOff x="2617300" y="3834125"/>
                <a:chExt cx="468350" cy="998025"/>
              </a:xfrm>
            </p:grpSpPr>
            <p:sp>
              <p:nvSpPr>
                <p:cNvPr id="1281" name="Google Shape;1281;p20"/>
                <p:cNvSpPr/>
                <p:nvPr/>
              </p:nvSpPr>
              <p:spPr>
                <a:xfrm>
                  <a:off x="2791075" y="3918450"/>
                  <a:ext cx="3750" cy="11200"/>
                </a:xfrm>
                <a:custGeom>
                  <a:rect b="b" l="l" r="r" t="t"/>
                  <a:pathLst>
                    <a:path extrusionOk="0" h="448" w="150">
                      <a:moveTo>
                        <a:pt x="26" y="0"/>
                      </a:moveTo>
                      <a:lnTo>
                        <a:pt x="26" y="9"/>
                      </a:lnTo>
                      <a:cubicBezTo>
                        <a:pt x="1" y="125"/>
                        <a:pt x="50" y="232"/>
                        <a:pt x="92" y="340"/>
                      </a:cubicBezTo>
                      <a:cubicBezTo>
                        <a:pt x="108" y="373"/>
                        <a:pt x="133" y="406"/>
                        <a:pt x="150" y="448"/>
                      </a:cubicBezTo>
                      <a:lnTo>
                        <a:pt x="125" y="365"/>
                      </a:lnTo>
                      <a:cubicBezTo>
                        <a:pt x="92" y="241"/>
                        <a:pt x="59" y="125"/>
                        <a:pt x="2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2" name="Google Shape;1282;p20"/>
                <p:cNvSpPr/>
                <p:nvPr/>
              </p:nvSpPr>
              <p:spPr>
                <a:xfrm>
                  <a:off x="2788600" y="3864750"/>
                  <a:ext cx="75200" cy="142775"/>
                </a:xfrm>
                <a:custGeom>
                  <a:rect b="b" l="l" r="r" t="t"/>
                  <a:pathLst>
                    <a:path extrusionOk="0" h="5711" w="3008">
                      <a:moveTo>
                        <a:pt x="273" y="1"/>
                      </a:moveTo>
                      <a:cubicBezTo>
                        <a:pt x="229" y="1"/>
                        <a:pt x="187" y="11"/>
                        <a:pt x="149" y="35"/>
                      </a:cubicBezTo>
                      <a:cubicBezTo>
                        <a:pt x="42" y="110"/>
                        <a:pt x="17" y="276"/>
                        <a:pt x="9" y="392"/>
                      </a:cubicBezTo>
                      <a:cubicBezTo>
                        <a:pt x="0" y="574"/>
                        <a:pt x="25" y="765"/>
                        <a:pt x="50" y="947"/>
                      </a:cubicBezTo>
                      <a:cubicBezTo>
                        <a:pt x="108" y="1320"/>
                        <a:pt x="207" y="1684"/>
                        <a:pt x="299" y="2049"/>
                      </a:cubicBezTo>
                      <a:cubicBezTo>
                        <a:pt x="381" y="2372"/>
                        <a:pt x="489" y="2695"/>
                        <a:pt x="547" y="3018"/>
                      </a:cubicBezTo>
                      <a:lnTo>
                        <a:pt x="555" y="3026"/>
                      </a:lnTo>
                      <a:cubicBezTo>
                        <a:pt x="622" y="3101"/>
                        <a:pt x="721" y="3176"/>
                        <a:pt x="754" y="3267"/>
                      </a:cubicBezTo>
                      <a:cubicBezTo>
                        <a:pt x="763" y="3292"/>
                        <a:pt x="746" y="3316"/>
                        <a:pt x="713" y="3316"/>
                      </a:cubicBezTo>
                      <a:cubicBezTo>
                        <a:pt x="671" y="3308"/>
                        <a:pt x="638" y="3292"/>
                        <a:pt x="605" y="3267"/>
                      </a:cubicBezTo>
                      <a:lnTo>
                        <a:pt x="605" y="3267"/>
                      </a:lnTo>
                      <a:cubicBezTo>
                        <a:pt x="663" y="3316"/>
                        <a:pt x="713" y="3366"/>
                        <a:pt x="763" y="3424"/>
                      </a:cubicBezTo>
                      <a:cubicBezTo>
                        <a:pt x="870" y="3548"/>
                        <a:pt x="970" y="3706"/>
                        <a:pt x="953" y="3880"/>
                      </a:cubicBezTo>
                      <a:cubicBezTo>
                        <a:pt x="953" y="3903"/>
                        <a:pt x="933" y="3915"/>
                        <a:pt x="911" y="3915"/>
                      </a:cubicBezTo>
                      <a:cubicBezTo>
                        <a:pt x="893" y="3915"/>
                        <a:pt x="873" y="3907"/>
                        <a:pt x="862" y="3888"/>
                      </a:cubicBezTo>
                      <a:cubicBezTo>
                        <a:pt x="837" y="3838"/>
                        <a:pt x="821" y="3789"/>
                        <a:pt x="796" y="3747"/>
                      </a:cubicBezTo>
                      <a:cubicBezTo>
                        <a:pt x="790" y="3753"/>
                        <a:pt x="780" y="3759"/>
                        <a:pt x="769" y="3759"/>
                      </a:cubicBezTo>
                      <a:cubicBezTo>
                        <a:pt x="764" y="3759"/>
                        <a:pt x="759" y="3758"/>
                        <a:pt x="754" y="3756"/>
                      </a:cubicBezTo>
                      <a:lnTo>
                        <a:pt x="746" y="3756"/>
                      </a:lnTo>
                      <a:cubicBezTo>
                        <a:pt x="763" y="3780"/>
                        <a:pt x="771" y="3805"/>
                        <a:pt x="787" y="3830"/>
                      </a:cubicBezTo>
                      <a:cubicBezTo>
                        <a:pt x="829" y="3905"/>
                        <a:pt x="862" y="3996"/>
                        <a:pt x="903" y="4070"/>
                      </a:cubicBezTo>
                      <a:cubicBezTo>
                        <a:pt x="943" y="4118"/>
                        <a:pt x="914" y="4212"/>
                        <a:pt x="846" y="4212"/>
                      </a:cubicBezTo>
                      <a:cubicBezTo>
                        <a:pt x="843" y="4212"/>
                        <a:pt x="840" y="4212"/>
                        <a:pt x="837" y="4211"/>
                      </a:cubicBezTo>
                      <a:lnTo>
                        <a:pt x="837" y="4220"/>
                      </a:lnTo>
                      <a:cubicBezTo>
                        <a:pt x="854" y="4244"/>
                        <a:pt x="862" y="4278"/>
                        <a:pt x="879" y="4311"/>
                      </a:cubicBezTo>
                      <a:cubicBezTo>
                        <a:pt x="903" y="4369"/>
                        <a:pt x="920" y="4427"/>
                        <a:pt x="937" y="4476"/>
                      </a:cubicBezTo>
                      <a:cubicBezTo>
                        <a:pt x="945" y="4493"/>
                        <a:pt x="945" y="4501"/>
                        <a:pt x="953" y="4510"/>
                      </a:cubicBezTo>
                      <a:cubicBezTo>
                        <a:pt x="961" y="4551"/>
                        <a:pt x="978" y="4592"/>
                        <a:pt x="986" y="4634"/>
                      </a:cubicBezTo>
                      <a:cubicBezTo>
                        <a:pt x="992" y="4662"/>
                        <a:pt x="967" y="4679"/>
                        <a:pt x="942" y="4679"/>
                      </a:cubicBezTo>
                      <a:cubicBezTo>
                        <a:pt x="931" y="4679"/>
                        <a:pt x="920" y="4675"/>
                        <a:pt x="912" y="4667"/>
                      </a:cubicBezTo>
                      <a:lnTo>
                        <a:pt x="903" y="4659"/>
                      </a:lnTo>
                      <a:lnTo>
                        <a:pt x="903" y="4659"/>
                      </a:lnTo>
                      <a:cubicBezTo>
                        <a:pt x="920" y="4684"/>
                        <a:pt x="928" y="4708"/>
                        <a:pt x="937" y="4742"/>
                      </a:cubicBezTo>
                      <a:cubicBezTo>
                        <a:pt x="943" y="4772"/>
                        <a:pt x="918" y="4793"/>
                        <a:pt x="895" y="4793"/>
                      </a:cubicBezTo>
                      <a:cubicBezTo>
                        <a:pt x="886" y="4793"/>
                        <a:pt x="877" y="4790"/>
                        <a:pt x="870" y="4783"/>
                      </a:cubicBezTo>
                      <a:lnTo>
                        <a:pt x="862" y="4775"/>
                      </a:lnTo>
                      <a:lnTo>
                        <a:pt x="862" y="4775"/>
                      </a:lnTo>
                      <a:cubicBezTo>
                        <a:pt x="887" y="4949"/>
                        <a:pt x="912" y="5114"/>
                        <a:pt x="937" y="5288"/>
                      </a:cubicBezTo>
                      <a:cubicBezTo>
                        <a:pt x="953" y="5371"/>
                        <a:pt x="953" y="5462"/>
                        <a:pt x="970" y="5554"/>
                      </a:cubicBezTo>
                      <a:cubicBezTo>
                        <a:pt x="978" y="5595"/>
                        <a:pt x="986" y="5628"/>
                        <a:pt x="1003" y="5661"/>
                      </a:cubicBezTo>
                      <a:cubicBezTo>
                        <a:pt x="1003" y="5678"/>
                        <a:pt x="1011" y="5694"/>
                        <a:pt x="1019" y="5711"/>
                      </a:cubicBezTo>
                      <a:cubicBezTo>
                        <a:pt x="1036" y="5670"/>
                        <a:pt x="1044" y="5636"/>
                        <a:pt x="1061" y="5595"/>
                      </a:cubicBezTo>
                      <a:cubicBezTo>
                        <a:pt x="1061" y="5587"/>
                        <a:pt x="1053" y="5587"/>
                        <a:pt x="1053" y="5587"/>
                      </a:cubicBezTo>
                      <a:cubicBezTo>
                        <a:pt x="1028" y="5570"/>
                        <a:pt x="1019" y="5537"/>
                        <a:pt x="1036" y="5512"/>
                      </a:cubicBezTo>
                      <a:cubicBezTo>
                        <a:pt x="1044" y="5487"/>
                        <a:pt x="1061" y="5479"/>
                        <a:pt x="1086" y="5479"/>
                      </a:cubicBezTo>
                      <a:cubicBezTo>
                        <a:pt x="1152" y="5123"/>
                        <a:pt x="1268" y="4783"/>
                        <a:pt x="1450" y="4476"/>
                      </a:cubicBezTo>
                      <a:cubicBezTo>
                        <a:pt x="1558" y="4294"/>
                        <a:pt x="1682" y="4120"/>
                        <a:pt x="1823" y="3971"/>
                      </a:cubicBezTo>
                      <a:cubicBezTo>
                        <a:pt x="1889" y="3896"/>
                        <a:pt x="1964" y="3822"/>
                        <a:pt x="2038" y="3756"/>
                      </a:cubicBezTo>
                      <a:cubicBezTo>
                        <a:pt x="2055" y="3739"/>
                        <a:pt x="2088" y="3706"/>
                        <a:pt x="2113" y="3689"/>
                      </a:cubicBezTo>
                      <a:cubicBezTo>
                        <a:pt x="2196" y="3606"/>
                        <a:pt x="2279" y="3540"/>
                        <a:pt x="2370" y="3474"/>
                      </a:cubicBezTo>
                      <a:cubicBezTo>
                        <a:pt x="2494" y="3383"/>
                        <a:pt x="2627" y="3308"/>
                        <a:pt x="2759" y="3234"/>
                      </a:cubicBezTo>
                      <a:cubicBezTo>
                        <a:pt x="2826" y="3200"/>
                        <a:pt x="2892" y="3167"/>
                        <a:pt x="2958" y="3134"/>
                      </a:cubicBezTo>
                      <a:cubicBezTo>
                        <a:pt x="2975" y="3134"/>
                        <a:pt x="2991" y="3126"/>
                        <a:pt x="3008" y="3118"/>
                      </a:cubicBezTo>
                      <a:cubicBezTo>
                        <a:pt x="3008" y="3109"/>
                        <a:pt x="3008" y="3109"/>
                        <a:pt x="3000" y="3101"/>
                      </a:cubicBezTo>
                      <a:cubicBezTo>
                        <a:pt x="2983" y="3026"/>
                        <a:pt x="2966" y="2944"/>
                        <a:pt x="2950" y="2869"/>
                      </a:cubicBezTo>
                      <a:cubicBezTo>
                        <a:pt x="2950" y="2927"/>
                        <a:pt x="2950" y="2977"/>
                        <a:pt x="2950" y="3035"/>
                      </a:cubicBezTo>
                      <a:cubicBezTo>
                        <a:pt x="2950" y="3064"/>
                        <a:pt x="2927" y="3078"/>
                        <a:pt x="2903" y="3078"/>
                      </a:cubicBezTo>
                      <a:cubicBezTo>
                        <a:pt x="2879" y="3078"/>
                        <a:pt x="2855" y="3064"/>
                        <a:pt x="2850" y="3035"/>
                      </a:cubicBezTo>
                      <a:cubicBezTo>
                        <a:pt x="2826" y="2811"/>
                        <a:pt x="2776" y="2587"/>
                        <a:pt x="2710" y="2372"/>
                      </a:cubicBezTo>
                      <a:cubicBezTo>
                        <a:pt x="2685" y="2314"/>
                        <a:pt x="2668" y="2264"/>
                        <a:pt x="2643" y="2206"/>
                      </a:cubicBezTo>
                      <a:cubicBezTo>
                        <a:pt x="2627" y="2181"/>
                        <a:pt x="2610" y="2157"/>
                        <a:pt x="2585" y="2132"/>
                      </a:cubicBezTo>
                      <a:lnTo>
                        <a:pt x="2585" y="2132"/>
                      </a:lnTo>
                      <a:cubicBezTo>
                        <a:pt x="2618" y="2264"/>
                        <a:pt x="2643" y="2397"/>
                        <a:pt x="2652" y="2538"/>
                      </a:cubicBezTo>
                      <a:cubicBezTo>
                        <a:pt x="2656" y="2579"/>
                        <a:pt x="2625" y="2603"/>
                        <a:pt x="2594" y="2603"/>
                      </a:cubicBezTo>
                      <a:cubicBezTo>
                        <a:pt x="2568" y="2603"/>
                        <a:pt x="2543" y="2587"/>
                        <a:pt x="2536" y="2554"/>
                      </a:cubicBezTo>
                      <a:cubicBezTo>
                        <a:pt x="2519" y="2455"/>
                        <a:pt x="2494" y="2364"/>
                        <a:pt x="2469" y="2264"/>
                      </a:cubicBezTo>
                      <a:cubicBezTo>
                        <a:pt x="2462" y="2278"/>
                        <a:pt x="2448" y="2285"/>
                        <a:pt x="2434" y="2285"/>
                      </a:cubicBezTo>
                      <a:cubicBezTo>
                        <a:pt x="2414" y="2285"/>
                        <a:pt x="2395" y="2272"/>
                        <a:pt x="2395" y="2248"/>
                      </a:cubicBezTo>
                      <a:cubicBezTo>
                        <a:pt x="2353" y="1949"/>
                        <a:pt x="2212" y="1668"/>
                        <a:pt x="2014" y="1444"/>
                      </a:cubicBezTo>
                      <a:cubicBezTo>
                        <a:pt x="1947" y="1353"/>
                        <a:pt x="1864" y="1278"/>
                        <a:pt x="1782" y="1204"/>
                      </a:cubicBezTo>
                      <a:cubicBezTo>
                        <a:pt x="1475" y="955"/>
                        <a:pt x="1218" y="649"/>
                        <a:pt x="937" y="375"/>
                      </a:cubicBezTo>
                      <a:cubicBezTo>
                        <a:pt x="829" y="276"/>
                        <a:pt x="705" y="168"/>
                        <a:pt x="580" y="102"/>
                      </a:cubicBezTo>
                      <a:cubicBezTo>
                        <a:pt x="493" y="55"/>
                        <a:pt x="378" y="1"/>
                        <a:pt x="2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3" name="Google Shape;1283;p20"/>
                <p:cNvSpPr/>
                <p:nvPr/>
              </p:nvSpPr>
              <p:spPr>
                <a:xfrm>
                  <a:off x="2792525" y="4115425"/>
                  <a:ext cx="14525" cy="16250"/>
                </a:xfrm>
                <a:custGeom>
                  <a:rect b="b" l="l" r="r" t="t"/>
                  <a:pathLst>
                    <a:path extrusionOk="0" h="650" w="581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42" y="92"/>
                        <a:pt x="75" y="175"/>
                        <a:pt x="117" y="266"/>
                      </a:cubicBezTo>
                      <a:cubicBezTo>
                        <a:pt x="158" y="365"/>
                        <a:pt x="191" y="481"/>
                        <a:pt x="266" y="564"/>
                      </a:cubicBezTo>
                      <a:cubicBezTo>
                        <a:pt x="308" y="617"/>
                        <a:pt x="366" y="649"/>
                        <a:pt x="427" y="649"/>
                      </a:cubicBezTo>
                      <a:cubicBezTo>
                        <a:pt x="462" y="649"/>
                        <a:pt x="497" y="638"/>
                        <a:pt x="531" y="614"/>
                      </a:cubicBezTo>
                      <a:cubicBezTo>
                        <a:pt x="556" y="597"/>
                        <a:pt x="572" y="572"/>
                        <a:pt x="581" y="548"/>
                      </a:cubicBezTo>
                      <a:cubicBezTo>
                        <a:pt x="572" y="506"/>
                        <a:pt x="556" y="456"/>
                        <a:pt x="548" y="415"/>
                      </a:cubicBezTo>
                      <a:cubicBezTo>
                        <a:pt x="514" y="415"/>
                        <a:pt x="481" y="398"/>
                        <a:pt x="456" y="365"/>
                      </a:cubicBezTo>
                      <a:lnTo>
                        <a:pt x="456" y="357"/>
                      </a:lnTo>
                      <a:cubicBezTo>
                        <a:pt x="448" y="332"/>
                        <a:pt x="432" y="299"/>
                        <a:pt x="415" y="266"/>
                      </a:cubicBezTo>
                      <a:cubicBezTo>
                        <a:pt x="407" y="249"/>
                        <a:pt x="390" y="216"/>
                        <a:pt x="382" y="191"/>
                      </a:cubicBezTo>
                      <a:cubicBezTo>
                        <a:pt x="357" y="175"/>
                        <a:pt x="324" y="158"/>
                        <a:pt x="291" y="142"/>
                      </a:cubicBezTo>
                      <a:cubicBezTo>
                        <a:pt x="233" y="125"/>
                        <a:pt x="175" y="100"/>
                        <a:pt x="117" y="67"/>
                      </a:cubicBezTo>
                      <a:cubicBezTo>
                        <a:pt x="84" y="42"/>
                        <a:pt x="42" y="26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4" name="Google Shape;1284;p20"/>
                <p:cNvSpPr/>
                <p:nvPr/>
              </p:nvSpPr>
              <p:spPr>
                <a:xfrm>
                  <a:off x="2784650" y="4095350"/>
                  <a:ext cx="25500" cy="5825"/>
                </a:xfrm>
                <a:custGeom>
                  <a:rect b="b" l="l" r="r" t="t"/>
                  <a:pathLst>
                    <a:path extrusionOk="0" h="233" w="1020">
                      <a:moveTo>
                        <a:pt x="979" y="0"/>
                      </a:moveTo>
                      <a:cubicBezTo>
                        <a:pt x="937" y="0"/>
                        <a:pt x="887" y="0"/>
                        <a:pt x="846" y="8"/>
                      </a:cubicBezTo>
                      <a:cubicBezTo>
                        <a:pt x="755" y="8"/>
                        <a:pt x="664" y="25"/>
                        <a:pt x="581" y="41"/>
                      </a:cubicBezTo>
                      <a:cubicBezTo>
                        <a:pt x="390" y="75"/>
                        <a:pt x="200" y="133"/>
                        <a:pt x="26" y="207"/>
                      </a:cubicBezTo>
                      <a:cubicBezTo>
                        <a:pt x="17" y="215"/>
                        <a:pt x="9" y="215"/>
                        <a:pt x="1" y="215"/>
                      </a:cubicBezTo>
                      <a:lnTo>
                        <a:pt x="9" y="232"/>
                      </a:lnTo>
                      <a:cubicBezTo>
                        <a:pt x="200" y="199"/>
                        <a:pt x="382" y="166"/>
                        <a:pt x="573" y="133"/>
                      </a:cubicBezTo>
                      <a:cubicBezTo>
                        <a:pt x="689" y="116"/>
                        <a:pt x="796" y="99"/>
                        <a:pt x="912" y="83"/>
                      </a:cubicBezTo>
                      <a:cubicBezTo>
                        <a:pt x="912" y="75"/>
                        <a:pt x="921" y="66"/>
                        <a:pt x="929" y="66"/>
                      </a:cubicBezTo>
                      <a:cubicBezTo>
                        <a:pt x="954" y="41"/>
                        <a:pt x="987" y="17"/>
                        <a:pt x="102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5" name="Google Shape;1285;p20"/>
                <p:cNvSpPr/>
                <p:nvPr/>
              </p:nvSpPr>
              <p:spPr>
                <a:xfrm>
                  <a:off x="2908725" y="4725875"/>
                  <a:ext cx="51825" cy="52075"/>
                </a:xfrm>
                <a:custGeom>
                  <a:rect b="b" l="l" r="r" t="t"/>
                  <a:pathLst>
                    <a:path extrusionOk="0" h="2083" w="2073">
                      <a:moveTo>
                        <a:pt x="191" y="0"/>
                      </a:moveTo>
                      <a:lnTo>
                        <a:pt x="175" y="17"/>
                      </a:lnTo>
                      <a:cubicBezTo>
                        <a:pt x="117" y="66"/>
                        <a:pt x="59" y="116"/>
                        <a:pt x="1" y="157"/>
                      </a:cubicBezTo>
                      <a:cubicBezTo>
                        <a:pt x="1" y="191"/>
                        <a:pt x="9" y="224"/>
                        <a:pt x="17" y="257"/>
                      </a:cubicBezTo>
                      <a:cubicBezTo>
                        <a:pt x="34" y="389"/>
                        <a:pt x="59" y="514"/>
                        <a:pt x="75" y="646"/>
                      </a:cubicBezTo>
                      <a:cubicBezTo>
                        <a:pt x="92" y="771"/>
                        <a:pt x="125" y="903"/>
                        <a:pt x="109" y="1027"/>
                      </a:cubicBezTo>
                      <a:cubicBezTo>
                        <a:pt x="109" y="1052"/>
                        <a:pt x="100" y="1061"/>
                        <a:pt x="84" y="1069"/>
                      </a:cubicBezTo>
                      <a:cubicBezTo>
                        <a:pt x="150" y="1293"/>
                        <a:pt x="233" y="1516"/>
                        <a:pt x="307" y="1732"/>
                      </a:cubicBezTo>
                      <a:cubicBezTo>
                        <a:pt x="324" y="1781"/>
                        <a:pt x="349" y="1831"/>
                        <a:pt x="365" y="1881"/>
                      </a:cubicBezTo>
                      <a:cubicBezTo>
                        <a:pt x="374" y="1880"/>
                        <a:pt x="382" y="1880"/>
                        <a:pt x="390" y="1880"/>
                      </a:cubicBezTo>
                      <a:cubicBezTo>
                        <a:pt x="492" y="1880"/>
                        <a:pt x="604" y="1924"/>
                        <a:pt x="689" y="1939"/>
                      </a:cubicBezTo>
                      <a:cubicBezTo>
                        <a:pt x="805" y="1964"/>
                        <a:pt x="912" y="1989"/>
                        <a:pt x="1028" y="2013"/>
                      </a:cubicBezTo>
                      <a:cubicBezTo>
                        <a:pt x="1173" y="2043"/>
                        <a:pt x="1334" y="2082"/>
                        <a:pt x="1491" y="2082"/>
                      </a:cubicBezTo>
                      <a:cubicBezTo>
                        <a:pt x="1551" y="2082"/>
                        <a:pt x="1609" y="2077"/>
                        <a:pt x="1666" y="2063"/>
                      </a:cubicBezTo>
                      <a:cubicBezTo>
                        <a:pt x="1807" y="2038"/>
                        <a:pt x="2014" y="1889"/>
                        <a:pt x="1915" y="1723"/>
                      </a:cubicBezTo>
                      <a:cubicBezTo>
                        <a:pt x="1873" y="1641"/>
                        <a:pt x="1741" y="1599"/>
                        <a:pt x="1666" y="1549"/>
                      </a:cubicBezTo>
                      <a:cubicBezTo>
                        <a:pt x="1567" y="1483"/>
                        <a:pt x="1459" y="1409"/>
                        <a:pt x="1360" y="1342"/>
                      </a:cubicBezTo>
                      <a:cubicBezTo>
                        <a:pt x="1297" y="1307"/>
                        <a:pt x="1328" y="1225"/>
                        <a:pt x="1389" y="1225"/>
                      </a:cubicBezTo>
                      <a:cubicBezTo>
                        <a:pt x="1401" y="1225"/>
                        <a:pt x="1413" y="1228"/>
                        <a:pt x="1426" y="1235"/>
                      </a:cubicBezTo>
                      <a:cubicBezTo>
                        <a:pt x="1559" y="1293"/>
                        <a:pt x="1708" y="1342"/>
                        <a:pt x="1840" y="1417"/>
                      </a:cubicBezTo>
                      <a:cubicBezTo>
                        <a:pt x="1915" y="1450"/>
                        <a:pt x="1989" y="1491"/>
                        <a:pt x="2047" y="1549"/>
                      </a:cubicBezTo>
                      <a:cubicBezTo>
                        <a:pt x="2056" y="1525"/>
                        <a:pt x="2064" y="1491"/>
                        <a:pt x="2064" y="1467"/>
                      </a:cubicBezTo>
                      <a:cubicBezTo>
                        <a:pt x="2064" y="1433"/>
                        <a:pt x="2072" y="1392"/>
                        <a:pt x="2072" y="1359"/>
                      </a:cubicBezTo>
                      <a:lnTo>
                        <a:pt x="2072" y="1309"/>
                      </a:lnTo>
                      <a:cubicBezTo>
                        <a:pt x="2072" y="1302"/>
                        <a:pt x="2067" y="1280"/>
                        <a:pt x="2069" y="1280"/>
                      </a:cubicBezTo>
                      <a:lnTo>
                        <a:pt x="2069" y="1280"/>
                      </a:lnTo>
                      <a:cubicBezTo>
                        <a:pt x="2070" y="1280"/>
                        <a:pt x="2071" y="1281"/>
                        <a:pt x="2072" y="1284"/>
                      </a:cubicBezTo>
                      <a:cubicBezTo>
                        <a:pt x="2064" y="1235"/>
                        <a:pt x="2056" y="1193"/>
                        <a:pt x="2022" y="1168"/>
                      </a:cubicBezTo>
                      <a:cubicBezTo>
                        <a:pt x="1989" y="1143"/>
                        <a:pt x="1898" y="1135"/>
                        <a:pt x="1848" y="1127"/>
                      </a:cubicBezTo>
                      <a:cubicBezTo>
                        <a:pt x="1774" y="1110"/>
                        <a:pt x="1708" y="1094"/>
                        <a:pt x="1633" y="1077"/>
                      </a:cubicBezTo>
                      <a:cubicBezTo>
                        <a:pt x="1559" y="1069"/>
                        <a:pt x="1492" y="1061"/>
                        <a:pt x="1418" y="1044"/>
                      </a:cubicBezTo>
                      <a:cubicBezTo>
                        <a:pt x="1351" y="1036"/>
                        <a:pt x="1260" y="1027"/>
                        <a:pt x="1211" y="978"/>
                      </a:cubicBezTo>
                      <a:cubicBezTo>
                        <a:pt x="1194" y="961"/>
                        <a:pt x="1186" y="920"/>
                        <a:pt x="1211" y="903"/>
                      </a:cubicBezTo>
                      <a:cubicBezTo>
                        <a:pt x="1253" y="866"/>
                        <a:pt x="1310" y="856"/>
                        <a:pt x="1367" y="856"/>
                      </a:cubicBezTo>
                      <a:cubicBezTo>
                        <a:pt x="1398" y="856"/>
                        <a:pt x="1430" y="859"/>
                        <a:pt x="1459" y="862"/>
                      </a:cubicBezTo>
                      <a:cubicBezTo>
                        <a:pt x="1550" y="862"/>
                        <a:pt x="1633" y="870"/>
                        <a:pt x="1716" y="878"/>
                      </a:cubicBezTo>
                      <a:cubicBezTo>
                        <a:pt x="1782" y="887"/>
                        <a:pt x="1848" y="903"/>
                        <a:pt x="1923" y="911"/>
                      </a:cubicBezTo>
                      <a:cubicBezTo>
                        <a:pt x="1923" y="895"/>
                        <a:pt x="1915" y="887"/>
                        <a:pt x="1915" y="870"/>
                      </a:cubicBezTo>
                      <a:cubicBezTo>
                        <a:pt x="1906" y="845"/>
                        <a:pt x="1906" y="829"/>
                        <a:pt x="1898" y="812"/>
                      </a:cubicBezTo>
                      <a:cubicBezTo>
                        <a:pt x="1898" y="804"/>
                        <a:pt x="1890" y="795"/>
                        <a:pt x="1890" y="787"/>
                      </a:cubicBezTo>
                      <a:lnTo>
                        <a:pt x="1890" y="779"/>
                      </a:lnTo>
                      <a:lnTo>
                        <a:pt x="1882" y="779"/>
                      </a:lnTo>
                      <a:lnTo>
                        <a:pt x="1873" y="762"/>
                      </a:lnTo>
                      <a:lnTo>
                        <a:pt x="1873" y="754"/>
                      </a:lnTo>
                      <a:lnTo>
                        <a:pt x="1865" y="754"/>
                      </a:lnTo>
                      <a:cubicBezTo>
                        <a:pt x="1857" y="754"/>
                        <a:pt x="1857" y="754"/>
                        <a:pt x="1848" y="746"/>
                      </a:cubicBezTo>
                      <a:lnTo>
                        <a:pt x="1757" y="746"/>
                      </a:lnTo>
                      <a:cubicBezTo>
                        <a:pt x="1737" y="750"/>
                        <a:pt x="1716" y="752"/>
                        <a:pt x="1695" y="752"/>
                      </a:cubicBezTo>
                      <a:cubicBezTo>
                        <a:pt x="1675" y="752"/>
                        <a:pt x="1654" y="750"/>
                        <a:pt x="1633" y="746"/>
                      </a:cubicBezTo>
                      <a:cubicBezTo>
                        <a:pt x="1550" y="746"/>
                        <a:pt x="1467" y="746"/>
                        <a:pt x="1385" y="729"/>
                      </a:cubicBezTo>
                      <a:cubicBezTo>
                        <a:pt x="1351" y="729"/>
                        <a:pt x="1335" y="713"/>
                        <a:pt x="1327" y="688"/>
                      </a:cubicBezTo>
                      <a:lnTo>
                        <a:pt x="1327" y="671"/>
                      </a:lnTo>
                      <a:cubicBezTo>
                        <a:pt x="1269" y="655"/>
                        <a:pt x="1219" y="638"/>
                        <a:pt x="1161" y="630"/>
                      </a:cubicBezTo>
                      <a:cubicBezTo>
                        <a:pt x="1003" y="580"/>
                        <a:pt x="846" y="539"/>
                        <a:pt x="705" y="472"/>
                      </a:cubicBezTo>
                      <a:cubicBezTo>
                        <a:pt x="564" y="423"/>
                        <a:pt x="440" y="348"/>
                        <a:pt x="332" y="240"/>
                      </a:cubicBezTo>
                      <a:cubicBezTo>
                        <a:pt x="274" y="174"/>
                        <a:pt x="216" y="91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6" name="Google Shape;1286;p20"/>
                <p:cNvSpPr/>
                <p:nvPr/>
              </p:nvSpPr>
              <p:spPr>
                <a:xfrm>
                  <a:off x="2623100" y="3838550"/>
                  <a:ext cx="456550" cy="988225"/>
                </a:xfrm>
                <a:custGeom>
                  <a:rect b="b" l="l" r="r" t="t"/>
                  <a:pathLst>
                    <a:path extrusionOk="0" h="39529" w="18262">
                      <a:moveTo>
                        <a:pt x="10175" y="3834"/>
                      </a:moveTo>
                      <a:cubicBezTo>
                        <a:pt x="10175" y="3834"/>
                        <a:pt x="10175" y="3834"/>
                        <a:pt x="10175" y="3842"/>
                      </a:cubicBezTo>
                      <a:cubicBezTo>
                        <a:pt x="10176" y="3844"/>
                        <a:pt x="10178" y="3846"/>
                        <a:pt x="10180" y="3847"/>
                      </a:cubicBezTo>
                      <a:lnTo>
                        <a:pt x="10180" y="3847"/>
                      </a:lnTo>
                      <a:cubicBezTo>
                        <a:pt x="10178" y="3843"/>
                        <a:pt x="10176" y="3839"/>
                        <a:pt x="10175" y="3834"/>
                      </a:cubicBezTo>
                      <a:close/>
                      <a:moveTo>
                        <a:pt x="10374" y="3851"/>
                      </a:moveTo>
                      <a:lnTo>
                        <a:pt x="10374" y="3851"/>
                      </a:lnTo>
                      <a:cubicBezTo>
                        <a:pt x="10375" y="3860"/>
                        <a:pt x="10378" y="3870"/>
                        <a:pt x="10380" y="3879"/>
                      </a:cubicBezTo>
                      <a:lnTo>
                        <a:pt x="10380" y="3879"/>
                      </a:lnTo>
                      <a:cubicBezTo>
                        <a:pt x="10378" y="3870"/>
                        <a:pt x="10376" y="3860"/>
                        <a:pt x="10374" y="3851"/>
                      </a:cubicBezTo>
                      <a:close/>
                      <a:moveTo>
                        <a:pt x="10705" y="3942"/>
                      </a:moveTo>
                      <a:lnTo>
                        <a:pt x="10705" y="3942"/>
                      </a:lnTo>
                      <a:cubicBezTo>
                        <a:pt x="10706" y="3943"/>
                        <a:pt x="10707" y="3944"/>
                        <a:pt x="10708" y="3945"/>
                      </a:cubicBezTo>
                      <a:lnTo>
                        <a:pt x="10708" y="3945"/>
                      </a:lnTo>
                      <a:cubicBezTo>
                        <a:pt x="10707" y="3944"/>
                        <a:pt x="10706" y="3943"/>
                        <a:pt x="10705" y="3942"/>
                      </a:cubicBezTo>
                      <a:close/>
                      <a:moveTo>
                        <a:pt x="7026" y="15426"/>
                      </a:moveTo>
                      <a:cubicBezTo>
                        <a:pt x="7028" y="15426"/>
                        <a:pt x="7029" y="15427"/>
                        <a:pt x="7031" y="15428"/>
                      </a:cubicBezTo>
                      <a:lnTo>
                        <a:pt x="7031" y="15428"/>
                      </a:lnTo>
                      <a:cubicBezTo>
                        <a:pt x="7030" y="15427"/>
                        <a:pt x="7028" y="15426"/>
                        <a:pt x="7026" y="15426"/>
                      </a:cubicBezTo>
                      <a:close/>
                      <a:moveTo>
                        <a:pt x="18129" y="21536"/>
                      </a:moveTo>
                      <a:cubicBezTo>
                        <a:pt x="18129" y="21537"/>
                        <a:pt x="18129" y="21539"/>
                        <a:pt x="18129" y="21540"/>
                      </a:cubicBezTo>
                      <a:cubicBezTo>
                        <a:pt x="18129" y="21539"/>
                        <a:pt x="18129" y="21537"/>
                        <a:pt x="18129" y="21536"/>
                      </a:cubicBezTo>
                      <a:close/>
                      <a:moveTo>
                        <a:pt x="17756" y="22442"/>
                      </a:moveTo>
                      <a:cubicBezTo>
                        <a:pt x="17756" y="22442"/>
                        <a:pt x="17756" y="22443"/>
                        <a:pt x="17756" y="22443"/>
                      </a:cubicBezTo>
                      <a:cubicBezTo>
                        <a:pt x="17756" y="22443"/>
                        <a:pt x="17756" y="22442"/>
                        <a:pt x="17756" y="22442"/>
                      </a:cubicBezTo>
                      <a:close/>
                      <a:moveTo>
                        <a:pt x="13070" y="1"/>
                      </a:moveTo>
                      <a:cubicBezTo>
                        <a:pt x="13046" y="1"/>
                        <a:pt x="13020" y="5"/>
                        <a:pt x="12992" y="15"/>
                      </a:cubicBezTo>
                      <a:cubicBezTo>
                        <a:pt x="12876" y="56"/>
                        <a:pt x="12793" y="180"/>
                        <a:pt x="12718" y="280"/>
                      </a:cubicBezTo>
                      <a:cubicBezTo>
                        <a:pt x="12544" y="520"/>
                        <a:pt x="12362" y="769"/>
                        <a:pt x="12155" y="984"/>
                      </a:cubicBezTo>
                      <a:cubicBezTo>
                        <a:pt x="12147" y="988"/>
                        <a:pt x="12138" y="990"/>
                        <a:pt x="12130" y="990"/>
                      </a:cubicBezTo>
                      <a:cubicBezTo>
                        <a:pt x="12122" y="990"/>
                        <a:pt x="12114" y="988"/>
                        <a:pt x="12105" y="984"/>
                      </a:cubicBezTo>
                      <a:cubicBezTo>
                        <a:pt x="12031" y="1100"/>
                        <a:pt x="11964" y="1216"/>
                        <a:pt x="11906" y="1340"/>
                      </a:cubicBezTo>
                      <a:cubicBezTo>
                        <a:pt x="11708" y="1755"/>
                        <a:pt x="11567" y="2177"/>
                        <a:pt x="11500" y="2633"/>
                      </a:cubicBezTo>
                      <a:cubicBezTo>
                        <a:pt x="11476" y="2857"/>
                        <a:pt x="11459" y="3080"/>
                        <a:pt x="11459" y="3312"/>
                      </a:cubicBezTo>
                      <a:cubicBezTo>
                        <a:pt x="11467" y="3536"/>
                        <a:pt x="11509" y="3760"/>
                        <a:pt x="11509" y="3983"/>
                      </a:cubicBezTo>
                      <a:cubicBezTo>
                        <a:pt x="11509" y="4016"/>
                        <a:pt x="11484" y="4033"/>
                        <a:pt x="11459" y="4041"/>
                      </a:cubicBezTo>
                      <a:cubicBezTo>
                        <a:pt x="11453" y="4063"/>
                        <a:pt x="11430" y="4078"/>
                        <a:pt x="11407" y="4078"/>
                      </a:cubicBezTo>
                      <a:cubicBezTo>
                        <a:pt x="11395" y="4078"/>
                        <a:pt x="11384" y="4074"/>
                        <a:pt x="11376" y="4066"/>
                      </a:cubicBezTo>
                      <a:cubicBezTo>
                        <a:pt x="11376" y="4066"/>
                        <a:pt x="11376" y="4074"/>
                        <a:pt x="11376" y="4074"/>
                      </a:cubicBezTo>
                      <a:cubicBezTo>
                        <a:pt x="11370" y="4093"/>
                        <a:pt x="11354" y="4102"/>
                        <a:pt x="11337" y="4102"/>
                      </a:cubicBezTo>
                      <a:cubicBezTo>
                        <a:pt x="11310" y="4102"/>
                        <a:pt x="11280" y="4080"/>
                        <a:pt x="11285" y="4050"/>
                      </a:cubicBezTo>
                      <a:cubicBezTo>
                        <a:pt x="11285" y="4016"/>
                        <a:pt x="11293" y="3983"/>
                        <a:pt x="11293" y="3950"/>
                      </a:cubicBezTo>
                      <a:cubicBezTo>
                        <a:pt x="11277" y="3934"/>
                        <a:pt x="11268" y="3909"/>
                        <a:pt x="11252" y="3884"/>
                      </a:cubicBezTo>
                      <a:lnTo>
                        <a:pt x="11252" y="3884"/>
                      </a:lnTo>
                      <a:cubicBezTo>
                        <a:pt x="11260" y="3925"/>
                        <a:pt x="11260" y="3967"/>
                        <a:pt x="11260" y="4008"/>
                      </a:cubicBezTo>
                      <a:cubicBezTo>
                        <a:pt x="11260" y="4037"/>
                        <a:pt x="11237" y="4052"/>
                        <a:pt x="11215" y="4052"/>
                      </a:cubicBezTo>
                      <a:cubicBezTo>
                        <a:pt x="11192" y="4052"/>
                        <a:pt x="11169" y="4037"/>
                        <a:pt x="11169" y="4008"/>
                      </a:cubicBezTo>
                      <a:cubicBezTo>
                        <a:pt x="11161" y="4000"/>
                        <a:pt x="11161" y="3992"/>
                        <a:pt x="11161" y="3975"/>
                      </a:cubicBezTo>
                      <a:cubicBezTo>
                        <a:pt x="11154" y="3978"/>
                        <a:pt x="11146" y="3981"/>
                        <a:pt x="11137" y="3981"/>
                      </a:cubicBezTo>
                      <a:cubicBezTo>
                        <a:pt x="11125" y="3981"/>
                        <a:pt x="11112" y="3976"/>
                        <a:pt x="11103" y="3967"/>
                      </a:cubicBezTo>
                      <a:cubicBezTo>
                        <a:pt x="11094" y="3950"/>
                        <a:pt x="11078" y="3934"/>
                        <a:pt x="11070" y="3917"/>
                      </a:cubicBezTo>
                      <a:cubicBezTo>
                        <a:pt x="11061" y="3917"/>
                        <a:pt x="11061" y="3925"/>
                        <a:pt x="11061" y="3925"/>
                      </a:cubicBezTo>
                      <a:cubicBezTo>
                        <a:pt x="11061" y="3967"/>
                        <a:pt x="11053" y="4016"/>
                        <a:pt x="11053" y="4058"/>
                      </a:cubicBezTo>
                      <a:cubicBezTo>
                        <a:pt x="11053" y="4087"/>
                        <a:pt x="11028" y="4101"/>
                        <a:pt x="11003" y="4101"/>
                      </a:cubicBezTo>
                      <a:cubicBezTo>
                        <a:pt x="10978" y="4101"/>
                        <a:pt x="10954" y="4087"/>
                        <a:pt x="10954" y="4058"/>
                      </a:cubicBezTo>
                      <a:lnTo>
                        <a:pt x="10954" y="4050"/>
                      </a:lnTo>
                      <a:cubicBezTo>
                        <a:pt x="10920" y="4041"/>
                        <a:pt x="10896" y="4008"/>
                        <a:pt x="10904" y="3983"/>
                      </a:cubicBezTo>
                      <a:cubicBezTo>
                        <a:pt x="10904" y="3917"/>
                        <a:pt x="10920" y="3859"/>
                        <a:pt x="10937" y="3793"/>
                      </a:cubicBezTo>
                      <a:lnTo>
                        <a:pt x="10929" y="3793"/>
                      </a:lnTo>
                      <a:cubicBezTo>
                        <a:pt x="10920" y="3784"/>
                        <a:pt x="10912" y="3776"/>
                        <a:pt x="10904" y="3776"/>
                      </a:cubicBezTo>
                      <a:lnTo>
                        <a:pt x="10896" y="3776"/>
                      </a:lnTo>
                      <a:cubicBezTo>
                        <a:pt x="10892" y="3783"/>
                        <a:pt x="10886" y="3785"/>
                        <a:pt x="10878" y="3785"/>
                      </a:cubicBezTo>
                      <a:cubicBezTo>
                        <a:pt x="10866" y="3785"/>
                        <a:pt x="10851" y="3778"/>
                        <a:pt x="10846" y="3768"/>
                      </a:cubicBezTo>
                      <a:cubicBezTo>
                        <a:pt x="10846" y="3768"/>
                        <a:pt x="10838" y="3760"/>
                        <a:pt x="10838" y="3760"/>
                      </a:cubicBezTo>
                      <a:lnTo>
                        <a:pt x="10838" y="3768"/>
                      </a:lnTo>
                      <a:cubicBezTo>
                        <a:pt x="10838" y="3776"/>
                        <a:pt x="10829" y="3784"/>
                        <a:pt x="10829" y="3801"/>
                      </a:cubicBezTo>
                      <a:lnTo>
                        <a:pt x="10829" y="3809"/>
                      </a:lnTo>
                      <a:cubicBezTo>
                        <a:pt x="10829" y="3826"/>
                        <a:pt x="10838" y="3834"/>
                        <a:pt x="10838" y="3842"/>
                      </a:cubicBezTo>
                      <a:lnTo>
                        <a:pt x="10838" y="3859"/>
                      </a:lnTo>
                      <a:cubicBezTo>
                        <a:pt x="10846" y="3867"/>
                        <a:pt x="10846" y="3876"/>
                        <a:pt x="10846" y="3892"/>
                      </a:cubicBezTo>
                      <a:cubicBezTo>
                        <a:pt x="10854" y="3900"/>
                        <a:pt x="10854" y="3900"/>
                        <a:pt x="10854" y="3909"/>
                      </a:cubicBezTo>
                      <a:cubicBezTo>
                        <a:pt x="10871" y="3942"/>
                        <a:pt x="10887" y="3975"/>
                        <a:pt x="10896" y="4000"/>
                      </a:cubicBezTo>
                      <a:cubicBezTo>
                        <a:pt x="10912" y="4033"/>
                        <a:pt x="10896" y="4066"/>
                        <a:pt x="10871" y="4083"/>
                      </a:cubicBezTo>
                      <a:cubicBezTo>
                        <a:pt x="10862" y="4089"/>
                        <a:pt x="10851" y="4091"/>
                        <a:pt x="10840" y="4091"/>
                      </a:cubicBezTo>
                      <a:cubicBezTo>
                        <a:pt x="10820" y="4091"/>
                        <a:pt x="10799" y="4082"/>
                        <a:pt x="10788" y="4066"/>
                      </a:cubicBezTo>
                      <a:cubicBezTo>
                        <a:pt x="10764" y="4026"/>
                        <a:pt x="10740" y="3986"/>
                        <a:pt x="10708" y="3945"/>
                      </a:cubicBezTo>
                      <a:lnTo>
                        <a:pt x="10708" y="3945"/>
                      </a:lnTo>
                      <a:cubicBezTo>
                        <a:pt x="10713" y="3954"/>
                        <a:pt x="10714" y="3968"/>
                        <a:pt x="10722" y="3975"/>
                      </a:cubicBezTo>
                      <a:cubicBezTo>
                        <a:pt x="10727" y="4010"/>
                        <a:pt x="10692" y="4033"/>
                        <a:pt x="10661" y="4033"/>
                      </a:cubicBezTo>
                      <a:cubicBezTo>
                        <a:pt x="10640" y="4033"/>
                        <a:pt x="10620" y="4023"/>
                        <a:pt x="10614" y="4000"/>
                      </a:cubicBezTo>
                      <a:cubicBezTo>
                        <a:pt x="10597" y="3942"/>
                        <a:pt x="10564" y="3884"/>
                        <a:pt x="10539" y="3826"/>
                      </a:cubicBezTo>
                      <a:cubicBezTo>
                        <a:pt x="10539" y="3834"/>
                        <a:pt x="10539" y="3842"/>
                        <a:pt x="10539" y="3851"/>
                      </a:cubicBezTo>
                      <a:cubicBezTo>
                        <a:pt x="10556" y="3917"/>
                        <a:pt x="10572" y="3983"/>
                        <a:pt x="10589" y="4041"/>
                      </a:cubicBezTo>
                      <a:cubicBezTo>
                        <a:pt x="10599" y="4082"/>
                        <a:pt x="10562" y="4111"/>
                        <a:pt x="10528" y="4111"/>
                      </a:cubicBezTo>
                      <a:cubicBezTo>
                        <a:pt x="10507" y="4111"/>
                        <a:pt x="10488" y="4100"/>
                        <a:pt x="10481" y="4074"/>
                      </a:cubicBezTo>
                      <a:cubicBezTo>
                        <a:pt x="10473" y="4058"/>
                        <a:pt x="10465" y="4033"/>
                        <a:pt x="10465" y="4016"/>
                      </a:cubicBezTo>
                      <a:cubicBezTo>
                        <a:pt x="10459" y="4018"/>
                        <a:pt x="10453" y="4019"/>
                        <a:pt x="10446" y="4019"/>
                      </a:cubicBezTo>
                      <a:cubicBezTo>
                        <a:pt x="10426" y="4019"/>
                        <a:pt x="10407" y="4009"/>
                        <a:pt x="10407" y="3983"/>
                      </a:cubicBezTo>
                      <a:cubicBezTo>
                        <a:pt x="10400" y="3951"/>
                        <a:pt x="10389" y="3914"/>
                        <a:pt x="10380" y="3879"/>
                      </a:cubicBezTo>
                      <a:lnTo>
                        <a:pt x="10380" y="3879"/>
                      </a:lnTo>
                      <a:cubicBezTo>
                        <a:pt x="10393" y="3938"/>
                        <a:pt x="10400" y="4002"/>
                        <a:pt x="10407" y="4066"/>
                      </a:cubicBezTo>
                      <a:cubicBezTo>
                        <a:pt x="10411" y="4111"/>
                        <a:pt x="10382" y="4134"/>
                        <a:pt x="10351" y="4134"/>
                      </a:cubicBezTo>
                      <a:cubicBezTo>
                        <a:pt x="10325" y="4134"/>
                        <a:pt x="10298" y="4117"/>
                        <a:pt x="10291" y="4083"/>
                      </a:cubicBezTo>
                      <a:cubicBezTo>
                        <a:pt x="10274" y="4008"/>
                        <a:pt x="10258" y="3934"/>
                        <a:pt x="10241" y="3859"/>
                      </a:cubicBezTo>
                      <a:cubicBezTo>
                        <a:pt x="10234" y="3861"/>
                        <a:pt x="10228" y="3862"/>
                        <a:pt x="10221" y="3862"/>
                      </a:cubicBezTo>
                      <a:cubicBezTo>
                        <a:pt x="10206" y="3862"/>
                        <a:pt x="10191" y="3857"/>
                        <a:pt x="10180" y="3847"/>
                      </a:cubicBezTo>
                      <a:lnTo>
                        <a:pt x="10180" y="3847"/>
                      </a:lnTo>
                      <a:cubicBezTo>
                        <a:pt x="10195" y="3884"/>
                        <a:pt x="10209" y="3921"/>
                        <a:pt x="10216" y="3958"/>
                      </a:cubicBezTo>
                      <a:cubicBezTo>
                        <a:pt x="10224" y="4000"/>
                        <a:pt x="10191" y="4033"/>
                        <a:pt x="10158" y="4033"/>
                      </a:cubicBezTo>
                      <a:cubicBezTo>
                        <a:pt x="10153" y="4035"/>
                        <a:pt x="10148" y="4036"/>
                        <a:pt x="10144" y="4036"/>
                      </a:cubicBezTo>
                      <a:cubicBezTo>
                        <a:pt x="10132" y="4036"/>
                        <a:pt x="10120" y="4031"/>
                        <a:pt x="10108" y="4025"/>
                      </a:cubicBezTo>
                      <a:cubicBezTo>
                        <a:pt x="10092" y="4016"/>
                        <a:pt x="10092" y="4000"/>
                        <a:pt x="10084" y="3983"/>
                      </a:cubicBezTo>
                      <a:cubicBezTo>
                        <a:pt x="10084" y="3983"/>
                        <a:pt x="10084" y="3975"/>
                        <a:pt x="10084" y="3975"/>
                      </a:cubicBezTo>
                      <a:lnTo>
                        <a:pt x="10075" y="3958"/>
                      </a:lnTo>
                      <a:cubicBezTo>
                        <a:pt x="10075" y="3942"/>
                        <a:pt x="10067" y="3934"/>
                        <a:pt x="10059" y="3925"/>
                      </a:cubicBezTo>
                      <a:cubicBezTo>
                        <a:pt x="10059" y="3909"/>
                        <a:pt x="10050" y="3900"/>
                        <a:pt x="10042" y="3892"/>
                      </a:cubicBezTo>
                      <a:lnTo>
                        <a:pt x="10042" y="3876"/>
                      </a:lnTo>
                      <a:lnTo>
                        <a:pt x="10034" y="3867"/>
                      </a:lnTo>
                      <a:cubicBezTo>
                        <a:pt x="10026" y="3859"/>
                        <a:pt x="10026" y="3851"/>
                        <a:pt x="10017" y="3842"/>
                      </a:cubicBezTo>
                      <a:cubicBezTo>
                        <a:pt x="10017" y="3842"/>
                        <a:pt x="10017" y="3851"/>
                        <a:pt x="10017" y="3851"/>
                      </a:cubicBezTo>
                      <a:cubicBezTo>
                        <a:pt x="10001" y="3925"/>
                        <a:pt x="9976" y="4000"/>
                        <a:pt x="9943" y="4066"/>
                      </a:cubicBezTo>
                      <a:cubicBezTo>
                        <a:pt x="9934" y="4091"/>
                        <a:pt x="9926" y="4116"/>
                        <a:pt x="9918" y="4149"/>
                      </a:cubicBezTo>
                      <a:cubicBezTo>
                        <a:pt x="9914" y="4171"/>
                        <a:pt x="9899" y="4180"/>
                        <a:pt x="9881" y="4180"/>
                      </a:cubicBezTo>
                      <a:cubicBezTo>
                        <a:pt x="9860" y="4180"/>
                        <a:pt x="9836" y="4167"/>
                        <a:pt x="9827" y="4149"/>
                      </a:cubicBezTo>
                      <a:cubicBezTo>
                        <a:pt x="9810" y="4157"/>
                        <a:pt x="9802" y="4166"/>
                        <a:pt x="9785" y="4166"/>
                      </a:cubicBezTo>
                      <a:lnTo>
                        <a:pt x="9777" y="4166"/>
                      </a:lnTo>
                      <a:lnTo>
                        <a:pt x="9777" y="4182"/>
                      </a:lnTo>
                      <a:cubicBezTo>
                        <a:pt x="9777" y="4190"/>
                        <a:pt x="9785" y="4207"/>
                        <a:pt x="9777" y="4224"/>
                      </a:cubicBezTo>
                      <a:cubicBezTo>
                        <a:pt x="9769" y="4248"/>
                        <a:pt x="9760" y="4265"/>
                        <a:pt x="9736" y="4290"/>
                      </a:cubicBezTo>
                      <a:cubicBezTo>
                        <a:pt x="9736" y="4298"/>
                        <a:pt x="9727" y="4306"/>
                        <a:pt x="9719" y="4323"/>
                      </a:cubicBezTo>
                      <a:cubicBezTo>
                        <a:pt x="9714" y="4339"/>
                        <a:pt x="9702" y="4345"/>
                        <a:pt x="9690" y="4345"/>
                      </a:cubicBezTo>
                      <a:cubicBezTo>
                        <a:pt x="9683" y="4345"/>
                        <a:pt x="9675" y="4343"/>
                        <a:pt x="9669" y="4340"/>
                      </a:cubicBezTo>
                      <a:cubicBezTo>
                        <a:pt x="9653" y="4340"/>
                        <a:pt x="9644" y="4348"/>
                        <a:pt x="9636" y="4348"/>
                      </a:cubicBezTo>
                      <a:cubicBezTo>
                        <a:pt x="9578" y="4389"/>
                        <a:pt x="9520" y="4422"/>
                        <a:pt x="9454" y="4456"/>
                      </a:cubicBezTo>
                      <a:cubicBezTo>
                        <a:pt x="9338" y="4522"/>
                        <a:pt x="9214" y="4596"/>
                        <a:pt x="9098" y="4671"/>
                      </a:cubicBezTo>
                      <a:cubicBezTo>
                        <a:pt x="8998" y="4729"/>
                        <a:pt x="8899" y="4795"/>
                        <a:pt x="8808" y="4862"/>
                      </a:cubicBezTo>
                      <a:cubicBezTo>
                        <a:pt x="8783" y="4886"/>
                        <a:pt x="8766" y="4903"/>
                        <a:pt x="8741" y="4928"/>
                      </a:cubicBezTo>
                      <a:cubicBezTo>
                        <a:pt x="8675" y="4994"/>
                        <a:pt x="8609" y="5060"/>
                        <a:pt x="8542" y="5135"/>
                      </a:cubicBezTo>
                      <a:cubicBezTo>
                        <a:pt x="8418" y="5284"/>
                        <a:pt x="8302" y="5433"/>
                        <a:pt x="8203" y="5599"/>
                      </a:cubicBezTo>
                      <a:cubicBezTo>
                        <a:pt x="8054" y="5831"/>
                        <a:pt x="7929" y="6088"/>
                        <a:pt x="7847" y="6353"/>
                      </a:cubicBezTo>
                      <a:cubicBezTo>
                        <a:pt x="7896" y="6295"/>
                        <a:pt x="7946" y="6237"/>
                        <a:pt x="8012" y="6187"/>
                      </a:cubicBezTo>
                      <a:cubicBezTo>
                        <a:pt x="8021" y="6178"/>
                        <a:pt x="8032" y="6174"/>
                        <a:pt x="8042" y="6174"/>
                      </a:cubicBezTo>
                      <a:cubicBezTo>
                        <a:pt x="8078" y="6174"/>
                        <a:pt x="8113" y="6221"/>
                        <a:pt x="8087" y="6254"/>
                      </a:cubicBezTo>
                      <a:cubicBezTo>
                        <a:pt x="7996" y="6353"/>
                        <a:pt x="7921" y="6469"/>
                        <a:pt x="7863" y="6593"/>
                      </a:cubicBezTo>
                      <a:cubicBezTo>
                        <a:pt x="7921" y="6626"/>
                        <a:pt x="7987" y="6668"/>
                        <a:pt x="8045" y="6709"/>
                      </a:cubicBezTo>
                      <a:lnTo>
                        <a:pt x="8054" y="6718"/>
                      </a:lnTo>
                      <a:cubicBezTo>
                        <a:pt x="8054" y="6701"/>
                        <a:pt x="8062" y="6684"/>
                        <a:pt x="8078" y="6676"/>
                      </a:cubicBezTo>
                      <a:cubicBezTo>
                        <a:pt x="8087" y="6660"/>
                        <a:pt x="8103" y="6651"/>
                        <a:pt x="8128" y="6643"/>
                      </a:cubicBezTo>
                      <a:cubicBezTo>
                        <a:pt x="8145" y="6639"/>
                        <a:pt x="8161" y="6637"/>
                        <a:pt x="8178" y="6637"/>
                      </a:cubicBezTo>
                      <a:cubicBezTo>
                        <a:pt x="8194" y="6637"/>
                        <a:pt x="8211" y="6639"/>
                        <a:pt x="8228" y="6643"/>
                      </a:cubicBezTo>
                      <a:cubicBezTo>
                        <a:pt x="8302" y="6660"/>
                        <a:pt x="8352" y="6701"/>
                        <a:pt x="8402" y="6751"/>
                      </a:cubicBezTo>
                      <a:cubicBezTo>
                        <a:pt x="8443" y="6784"/>
                        <a:pt x="8468" y="6817"/>
                        <a:pt x="8501" y="6850"/>
                      </a:cubicBezTo>
                      <a:cubicBezTo>
                        <a:pt x="8493" y="6817"/>
                        <a:pt x="8493" y="6784"/>
                        <a:pt x="8484" y="6751"/>
                      </a:cubicBezTo>
                      <a:cubicBezTo>
                        <a:pt x="8484" y="6726"/>
                        <a:pt x="8501" y="6701"/>
                        <a:pt x="8534" y="6693"/>
                      </a:cubicBezTo>
                      <a:cubicBezTo>
                        <a:pt x="8559" y="6693"/>
                        <a:pt x="8592" y="6709"/>
                        <a:pt x="8592" y="6742"/>
                      </a:cubicBezTo>
                      <a:cubicBezTo>
                        <a:pt x="8600" y="6800"/>
                        <a:pt x="8617" y="6867"/>
                        <a:pt x="8625" y="6925"/>
                      </a:cubicBezTo>
                      <a:cubicBezTo>
                        <a:pt x="8625" y="6950"/>
                        <a:pt x="8634" y="6983"/>
                        <a:pt x="8642" y="7016"/>
                      </a:cubicBezTo>
                      <a:cubicBezTo>
                        <a:pt x="8642" y="7049"/>
                        <a:pt x="8642" y="7090"/>
                        <a:pt x="8617" y="7115"/>
                      </a:cubicBezTo>
                      <a:cubicBezTo>
                        <a:pt x="8612" y="7129"/>
                        <a:pt x="8603" y="7135"/>
                        <a:pt x="8592" y="7135"/>
                      </a:cubicBezTo>
                      <a:cubicBezTo>
                        <a:pt x="8584" y="7135"/>
                        <a:pt x="8575" y="7131"/>
                        <a:pt x="8567" y="7124"/>
                      </a:cubicBezTo>
                      <a:lnTo>
                        <a:pt x="8567" y="7132"/>
                      </a:lnTo>
                      <a:cubicBezTo>
                        <a:pt x="8555" y="7157"/>
                        <a:pt x="8526" y="7169"/>
                        <a:pt x="8498" y="7169"/>
                      </a:cubicBezTo>
                      <a:cubicBezTo>
                        <a:pt x="8470" y="7169"/>
                        <a:pt x="8443" y="7157"/>
                        <a:pt x="8435" y="7132"/>
                      </a:cubicBezTo>
                      <a:cubicBezTo>
                        <a:pt x="8426" y="7107"/>
                        <a:pt x="8418" y="7082"/>
                        <a:pt x="8410" y="7066"/>
                      </a:cubicBezTo>
                      <a:cubicBezTo>
                        <a:pt x="8402" y="7049"/>
                        <a:pt x="8402" y="7041"/>
                        <a:pt x="8393" y="7032"/>
                      </a:cubicBezTo>
                      <a:lnTo>
                        <a:pt x="8385" y="7016"/>
                      </a:lnTo>
                      <a:lnTo>
                        <a:pt x="8385" y="7008"/>
                      </a:lnTo>
                      <a:cubicBezTo>
                        <a:pt x="8352" y="6966"/>
                        <a:pt x="8327" y="6925"/>
                        <a:pt x="8294" y="6892"/>
                      </a:cubicBezTo>
                      <a:lnTo>
                        <a:pt x="8269" y="6867"/>
                      </a:lnTo>
                      <a:lnTo>
                        <a:pt x="8261" y="6858"/>
                      </a:lnTo>
                      <a:lnTo>
                        <a:pt x="8252" y="6850"/>
                      </a:lnTo>
                      <a:cubicBezTo>
                        <a:pt x="8236" y="6834"/>
                        <a:pt x="8219" y="6817"/>
                        <a:pt x="8194" y="6809"/>
                      </a:cubicBezTo>
                      <a:lnTo>
                        <a:pt x="8186" y="6800"/>
                      </a:lnTo>
                      <a:lnTo>
                        <a:pt x="8178" y="6800"/>
                      </a:lnTo>
                      <a:lnTo>
                        <a:pt x="8161" y="6792"/>
                      </a:lnTo>
                      <a:lnTo>
                        <a:pt x="8136" y="6792"/>
                      </a:lnTo>
                      <a:cubicBezTo>
                        <a:pt x="8153" y="6800"/>
                        <a:pt x="8170" y="6817"/>
                        <a:pt x="8186" y="6834"/>
                      </a:cubicBezTo>
                      <a:cubicBezTo>
                        <a:pt x="8236" y="6883"/>
                        <a:pt x="8286" y="6933"/>
                        <a:pt x="8294" y="6999"/>
                      </a:cubicBezTo>
                      <a:cubicBezTo>
                        <a:pt x="8301" y="7043"/>
                        <a:pt x="8264" y="7067"/>
                        <a:pt x="8233" y="7067"/>
                      </a:cubicBezTo>
                      <a:cubicBezTo>
                        <a:pt x="8228" y="7067"/>
                        <a:pt x="8224" y="7067"/>
                        <a:pt x="8219" y="7066"/>
                      </a:cubicBezTo>
                      <a:cubicBezTo>
                        <a:pt x="8186" y="7057"/>
                        <a:pt x="8153" y="7032"/>
                        <a:pt x="8136" y="7016"/>
                      </a:cubicBezTo>
                      <a:cubicBezTo>
                        <a:pt x="8120" y="6999"/>
                        <a:pt x="8103" y="6991"/>
                        <a:pt x="8095" y="6974"/>
                      </a:cubicBezTo>
                      <a:lnTo>
                        <a:pt x="8070" y="6950"/>
                      </a:lnTo>
                      <a:cubicBezTo>
                        <a:pt x="8029" y="6916"/>
                        <a:pt x="7987" y="6875"/>
                        <a:pt x="7946" y="6842"/>
                      </a:cubicBezTo>
                      <a:cubicBezTo>
                        <a:pt x="7896" y="6800"/>
                        <a:pt x="7855" y="6767"/>
                        <a:pt x="7805" y="6734"/>
                      </a:cubicBezTo>
                      <a:cubicBezTo>
                        <a:pt x="7797" y="6751"/>
                        <a:pt x="7797" y="6767"/>
                        <a:pt x="7789" y="6784"/>
                      </a:cubicBezTo>
                      <a:cubicBezTo>
                        <a:pt x="7797" y="6784"/>
                        <a:pt x="7813" y="6792"/>
                        <a:pt x="7822" y="6792"/>
                      </a:cubicBezTo>
                      <a:cubicBezTo>
                        <a:pt x="7905" y="6834"/>
                        <a:pt x="7962" y="6900"/>
                        <a:pt x="7996" y="6983"/>
                      </a:cubicBezTo>
                      <a:cubicBezTo>
                        <a:pt x="8008" y="7001"/>
                        <a:pt x="7994" y="7014"/>
                        <a:pt x="7979" y="7014"/>
                      </a:cubicBezTo>
                      <a:cubicBezTo>
                        <a:pt x="7973" y="7014"/>
                        <a:pt x="7967" y="7012"/>
                        <a:pt x="7962" y="7008"/>
                      </a:cubicBezTo>
                      <a:cubicBezTo>
                        <a:pt x="7929" y="6991"/>
                        <a:pt x="7905" y="6966"/>
                        <a:pt x="7871" y="6950"/>
                      </a:cubicBezTo>
                      <a:cubicBezTo>
                        <a:pt x="7847" y="6925"/>
                        <a:pt x="7813" y="6908"/>
                        <a:pt x="7789" y="6892"/>
                      </a:cubicBezTo>
                      <a:cubicBezTo>
                        <a:pt x="7780" y="6892"/>
                        <a:pt x="7772" y="6883"/>
                        <a:pt x="7764" y="6883"/>
                      </a:cubicBezTo>
                      <a:cubicBezTo>
                        <a:pt x="7755" y="6908"/>
                        <a:pt x="7747" y="6941"/>
                        <a:pt x="7747" y="6966"/>
                      </a:cubicBezTo>
                      <a:cubicBezTo>
                        <a:pt x="7731" y="7099"/>
                        <a:pt x="7731" y="7231"/>
                        <a:pt x="7731" y="7364"/>
                      </a:cubicBezTo>
                      <a:lnTo>
                        <a:pt x="7739" y="7356"/>
                      </a:lnTo>
                      <a:cubicBezTo>
                        <a:pt x="7745" y="7339"/>
                        <a:pt x="7758" y="7332"/>
                        <a:pt x="7771" y="7332"/>
                      </a:cubicBezTo>
                      <a:cubicBezTo>
                        <a:pt x="7792" y="7332"/>
                        <a:pt x="7813" y="7350"/>
                        <a:pt x="7813" y="7380"/>
                      </a:cubicBezTo>
                      <a:cubicBezTo>
                        <a:pt x="7797" y="7604"/>
                        <a:pt x="7813" y="7836"/>
                        <a:pt x="7822" y="8068"/>
                      </a:cubicBezTo>
                      <a:cubicBezTo>
                        <a:pt x="7830" y="8184"/>
                        <a:pt x="7830" y="8292"/>
                        <a:pt x="7822" y="8408"/>
                      </a:cubicBezTo>
                      <a:cubicBezTo>
                        <a:pt x="7822" y="8424"/>
                        <a:pt x="7822" y="8441"/>
                        <a:pt x="7813" y="8458"/>
                      </a:cubicBezTo>
                      <a:cubicBezTo>
                        <a:pt x="7838" y="8441"/>
                        <a:pt x="7855" y="8416"/>
                        <a:pt x="7880" y="8400"/>
                      </a:cubicBezTo>
                      <a:cubicBezTo>
                        <a:pt x="7888" y="8393"/>
                        <a:pt x="7897" y="8390"/>
                        <a:pt x="7906" y="8390"/>
                      </a:cubicBezTo>
                      <a:cubicBezTo>
                        <a:pt x="7941" y="8390"/>
                        <a:pt x="7972" y="8435"/>
                        <a:pt x="7946" y="8474"/>
                      </a:cubicBezTo>
                      <a:cubicBezTo>
                        <a:pt x="7896" y="8540"/>
                        <a:pt x="7838" y="8607"/>
                        <a:pt x="7780" y="8665"/>
                      </a:cubicBezTo>
                      <a:cubicBezTo>
                        <a:pt x="7772" y="8698"/>
                        <a:pt x="7755" y="8723"/>
                        <a:pt x="7739" y="8739"/>
                      </a:cubicBezTo>
                      <a:cubicBezTo>
                        <a:pt x="7731" y="8764"/>
                        <a:pt x="7706" y="8772"/>
                        <a:pt x="7681" y="8772"/>
                      </a:cubicBezTo>
                      <a:cubicBezTo>
                        <a:pt x="7482" y="8988"/>
                        <a:pt x="7267" y="9187"/>
                        <a:pt x="7068" y="9410"/>
                      </a:cubicBezTo>
                      <a:cubicBezTo>
                        <a:pt x="6935" y="9543"/>
                        <a:pt x="6811" y="9684"/>
                        <a:pt x="6703" y="9833"/>
                      </a:cubicBezTo>
                      <a:cubicBezTo>
                        <a:pt x="6637" y="9916"/>
                        <a:pt x="6587" y="9999"/>
                        <a:pt x="6537" y="10090"/>
                      </a:cubicBezTo>
                      <a:cubicBezTo>
                        <a:pt x="6504" y="10139"/>
                        <a:pt x="6471" y="10197"/>
                        <a:pt x="6446" y="10247"/>
                      </a:cubicBezTo>
                      <a:cubicBezTo>
                        <a:pt x="6670" y="10164"/>
                        <a:pt x="6910" y="10115"/>
                        <a:pt x="7159" y="10106"/>
                      </a:cubicBezTo>
                      <a:cubicBezTo>
                        <a:pt x="7210" y="10103"/>
                        <a:pt x="7263" y="10101"/>
                        <a:pt x="7317" y="10101"/>
                      </a:cubicBezTo>
                      <a:cubicBezTo>
                        <a:pt x="7393" y="10101"/>
                        <a:pt x="7471" y="10105"/>
                        <a:pt x="7548" y="10115"/>
                      </a:cubicBezTo>
                      <a:cubicBezTo>
                        <a:pt x="7581" y="10115"/>
                        <a:pt x="7623" y="10123"/>
                        <a:pt x="7656" y="10139"/>
                      </a:cubicBezTo>
                      <a:cubicBezTo>
                        <a:pt x="7747" y="10098"/>
                        <a:pt x="7838" y="10057"/>
                        <a:pt x="7938" y="10023"/>
                      </a:cubicBezTo>
                      <a:cubicBezTo>
                        <a:pt x="7947" y="10020"/>
                        <a:pt x="7957" y="10018"/>
                        <a:pt x="7967" y="10018"/>
                      </a:cubicBezTo>
                      <a:cubicBezTo>
                        <a:pt x="8026" y="10018"/>
                        <a:pt x="8082" y="10076"/>
                        <a:pt x="8054" y="10139"/>
                      </a:cubicBezTo>
                      <a:cubicBezTo>
                        <a:pt x="7971" y="10338"/>
                        <a:pt x="7863" y="10537"/>
                        <a:pt x="7747" y="10719"/>
                      </a:cubicBezTo>
                      <a:cubicBezTo>
                        <a:pt x="7697" y="10811"/>
                        <a:pt x="7631" y="10902"/>
                        <a:pt x="7565" y="10985"/>
                      </a:cubicBezTo>
                      <a:lnTo>
                        <a:pt x="7557" y="10993"/>
                      </a:lnTo>
                      <a:cubicBezTo>
                        <a:pt x="7515" y="11067"/>
                        <a:pt x="7465" y="11125"/>
                        <a:pt x="7407" y="11175"/>
                      </a:cubicBezTo>
                      <a:cubicBezTo>
                        <a:pt x="7391" y="11192"/>
                        <a:pt x="7383" y="11217"/>
                        <a:pt x="7383" y="11241"/>
                      </a:cubicBezTo>
                      <a:cubicBezTo>
                        <a:pt x="7383" y="11266"/>
                        <a:pt x="7374" y="11283"/>
                        <a:pt x="7366" y="11299"/>
                      </a:cubicBezTo>
                      <a:cubicBezTo>
                        <a:pt x="7374" y="11316"/>
                        <a:pt x="7374" y="11324"/>
                        <a:pt x="7383" y="11341"/>
                      </a:cubicBezTo>
                      <a:cubicBezTo>
                        <a:pt x="7474" y="11407"/>
                        <a:pt x="7515" y="11523"/>
                        <a:pt x="7499" y="11631"/>
                      </a:cubicBezTo>
                      <a:cubicBezTo>
                        <a:pt x="7540" y="11689"/>
                        <a:pt x="7631" y="11697"/>
                        <a:pt x="7697" y="11705"/>
                      </a:cubicBezTo>
                      <a:cubicBezTo>
                        <a:pt x="7799" y="11721"/>
                        <a:pt x="7901" y="11731"/>
                        <a:pt x="8000" y="11731"/>
                      </a:cubicBezTo>
                      <a:cubicBezTo>
                        <a:pt x="8055" y="11731"/>
                        <a:pt x="8109" y="11728"/>
                        <a:pt x="8161" y="11722"/>
                      </a:cubicBezTo>
                      <a:cubicBezTo>
                        <a:pt x="8443" y="11697"/>
                        <a:pt x="8725" y="11639"/>
                        <a:pt x="8990" y="11573"/>
                      </a:cubicBezTo>
                      <a:cubicBezTo>
                        <a:pt x="9131" y="11531"/>
                        <a:pt x="9238" y="11449"/>
                        <a:pt x="9379" y="11407"/>
                      </a:cubicBezTo>
                      <a:cubicBezTo>
                        <a:pt x="9417" y="11388"/>
                        <a:pt x="9459" y="11379"/>
                        <a:pt x="9498" y="11379"/>
                      </a:cubicBezTo>
                      <a:cubicBezTo>
                        <a:pt x="9511" y="11379"/>
                        <a:pt x="9524" y="11380"/>
                        <a:pt x="9537" y="11382"/>
                      </a:cubicBezTo>
                      <a:cubicBezTo>
                        <a:pt x="9564" y="11389"/>
                        <a:pt x="9590" y="11401"/>
                        <a:pt x="9617" y="11401"/>
                      </a:cubicBezTo>
                      <a:cubicBezTo>
                        <a:pt x="9624" y="11401"/>
                        <a:pt x="9630" y="11400"/>
                        <a:pt x="9636" y="11399"/>
                      </a:cubicBezTo>
                      <a:cubicBezTo>
                        <a:pt x="9678" y="11399"/>
                        <a:pt x="9678" y="11382"/>
                        <a:pt x="9711" y="11349"/>
                      </a:cubicBezTo>
                      <a:cubicBezTo>
                        <a:pt x="9779" y="11284"/>
                        <a:pt x="9858" y="11262"/>
                        <a:pt x="9940" y="11262"/>
                      </a:cubicBezTo>
                      <a:cubicBezTo>
                        <a:pt x="10086" y="11262"/>
                        <a:pt x="10244" y="11330"/>
                        <a:pt x="10382" y="11341"/>
                      </a:cubicBezTo>
                      <a:cubicBezTo>
                        <a:pt x="10401" y="11342"/>
                        <a:pt x="10421" y="11343"/>
                        <a:pt x="10440" y="11343"/>
                      </a:cubicBezTo>
                      <a:cubicBezTo>
                        <a:pt x="10650" y="11343"/>
                        <a:pt x="10842" y="11261"/>
                        <a:pt x="10987" y="11109"/>
                      </a:cubicBezTo>
                      <a:cubicBezTo>
                        <a:pt x="10995" y="11101"/>
                        <a:pt x="11003" y="11092"/>
                        <a:pt x="11020" y="11092"/>
                      </a:cubicBezTo>
                      <a:lnTo>
                        <a:pt x="11028" y="11076"/>
                      </a:lnTo>
                      <a:cubicBezTo>
                        <a:pt x="11045" y="11051"/>
                        <a:pt x="11070" y="11018"/>
                        <a:pt x="11094" y="10993"/>
                      </a:cubicBezTo>
                      <a:cubicBezTo>
                        <a:pt x="11111" y="10976"/>
                        <a:pt x="11128" y="10960"/>
                        <a:pt x="11144" y="10951"/>
                      </a:cubicBezTo>
                      <a:cubicBezTo>
                        <a:pt x="11161" y="10927"/>
                        <a:pt x="11177" y="10918"/>
                        <a:pt x="11202" y="10910"/>
                      </a:cubicBezTo>
                      <a:cubicBezTo>
                        <a:pt x="11128" y="10877"/>
                        <a:pt x="11053" y="10852"/>
                        <a:pt x="10978" y="10835"/>
                      </a:cubicBezTo>
                      <a:cubicBezTo>
                        <a:pt x="10954" y="10827"/>
                        <a:pt x="10929" y="10802"/>
                        <a:pt x="10937" y="10769"/>
                      </a:cubicBezTo>
                      <a:cubicBezTo>
                        <a:pt x="10937" y="10748"/>
                        <a:pt x="10962" y="10726"/>
                        <a:pt x="10985" y="10726"/>
                      </a:cubicBezTo>
                      <a:cubicBezTo>
                        <a:pt x="10988" y="10726"/>
                        <a:pt x="10992" y="10727"/>
                        <a:pt x="10995" y="10728"/>
                      </a:cubicBezTo>
                      <a:cubicBezTo>
                        <a:pt x="11094" y="10728"/>
                        <a:pt x="11186" y="10744"/>
                        <a:pt x="11285" y="10777"/>
                      </a:cubicBezTo>
                      <a:cubicBezTo>
                        <a:pt x="11368" y="10811"/>
                        <a:pt x="11442" y="10869"/>
                        <a:pt x="11484" y="10951"/>
                      </a:cubicBezTo>
                      <a:cubicBezTo>
                        <a:pt x="11509" y="11001"/>
                        <a:pt x="11517" y="11067"/>
                        <a:pt x="11476" y="11109"/>
                      </a:cubicBezTo>
                      <a:cubicBezTo>
                        <a:pt x="11460" y="11121"/>
                        <a:pt x="11444" y="11126"/>
                        <a:pt x="11428" y="11126"/>
                      </a:cubicBezTo>
                      <a:cubicBezTo>
                        <a:pt x="11401" y="11126"/>
                        <a:pt x="11375" y="11110"/>
                        <a:pt x="11360" y="11084"/>
                      </a:cubicBezTo>
                      <a:cubicBezTo>
                        <a:pt x="11351" y="11067"/>
                        <a:pt x="11351" y="11059"/>
                        <a:pt x="11343" y="11043"/>
                      </a:cubicBezTo>
                      <a:lnTo>
                        <a:pt x="11343" y="11034"/>
                      </a:lnTo>
                      <a:lnTo>
                        <a:pt x="11343" y="11026"/>
                      </a:lnTo>
                      <a:cubicBezTo>
                        <a:pt x="11335" y="11018"/>
                        <a:pt x="11335" y="11009"/>
                        <a:pt x="11326" y="11001"/>
                      </a:cubicBezTo>
                      <a:lnTo>
                        <a:pt x="11318" y="10993"/>
                      </a:lnTo>
                      <a:lnTo>
                        <a:pt x="11302" y="10976"/>
                      </a:lnTo>
                      <a:lnTo>
                        <a:pt x="11302" y="10976"/>
                      </a:lnTo>
                      <a:cubicBezTo>
                        <a:pt x="11302" y="10985"/>
                        <a:pt x="11310" y="10993"/>
                        <a:pt x="11302" y="11001"/>
                      </a:cubicBezTo>
                      <a:cubicBezTo>
                        <a:pt x="11302" y="11026"/>
                        <a:pt x="11285" y="11043"/>
                        <a:pt x="11268" y="11067"/>
                      </a:cubicBezTo>
                      <a:cubicBezTo>
                        <a:pt x="11260" y="11067"/>
                        <a:pt x="11252" y="11076"/>
                        <a:pt x="11252" y="11084"/>
                      </a:cubicBezTo>
                      <a:cubicBezTo>
                        <a:pt x="11235" y="11092"/>
                        <a:pt x="11227" y="11109"/>
                        <a:pt x="11210" y="11117"/>
                      </a:cubicBezTo>
                      <a:cubicBezTo>
                        <a:pt x="11186" y="11142"/>
                        <a:pt x="11161" y="11159"/>
                        <a:pt x="11136" y="11183"/>
                      </a:cubicBezTo>
                      <a:cubicBezTo>
                        <a:pt x="11128" y="11200"/>
                        <a:pt x="11119" y="11208"/>
                        <a:pt x="11103" y="11217"/>
                      </a:cubicBezTo>
                      <a:lnTo>
                        <a:pt x="11094" y="11233"/>
                      </a:lnTo>
                      <a:cubicBezTo>
                        <a:pt x="11086" y="11241"/>
                        <a:pt x="11078" y="11250"/>
                        <a:pt x="11070" y="11258"/>
                      </a:cubicBezTo>
                      <a:lnTo>
                        <a:pt x="11061" y="11266"/>
                      </a:lnTo>
                      <a:lnTo>
                        <a:pt x="11053" y="11275"/>
                      </a:lnTo>
                      <a:lnTo>
                        <a:pt x="11045" y="11275"/>
                      </a:lnTo>
                      <a:lnTo>
                        <a:pt x="11028" y="11291"/>
                      </a:lnTo>
                      <a:cubicBezTo>
                        <a:pt x="10890" y="11443"/>
                        <a:pt x="10683" y="11520"/>
                        <a:pt x="10472" y="11520"/>
                      </a:cubicBezTo>
                      <a:cubicBezTo>
                        <a:pt x="10442" y="11520"/>
                        <a:pt x="10412" y="11518"/>
                        <a:pt x="10382" y="11515"/>
                      </a:cubicBezTo>
                      <a:cubicBezTo>
                        <a:pt x="10249" y="11507"/>
                        <a:pt x="10125" y="11449"/>
                        <a:pt x="9992" y="11415"/>
                      </a:cubicBezTo>
                      <a:cubicBezTo>
                        <a:pt x="9961" y="11410"/>
                        <a:pt x="9932" y="11406"/>
                        <a:pt x="9905" y="11406"/>
                      </a:cubicBezTo>
                      <a:cubicBezTo>
                        <a:pt x="9855" y="11406"/>
                        <a:pt x="9812" y="11419"/>
                        <a:pt x="9769" y="11457"/>
                      </a:cubicBezTo>
                      <a:cubicBezTo>
                        <a:pt x="9732" y="11486"/>
                        <a:pt x="9701" y="11516"/>
                        <a:pt x="9654" y="11516"/>
                      </a:cubicBezTo>
                      <a:cubicBezTo>
                        <a:pt x="9648" y="11516"/>
                        <a:pt x="9642" y="11516"/>
                        <a:pt x="9636" y="11515"/>
                      </a:cubicBezTo>
                      <a:cubicBezTo>
                        <a:pt x="9603" y="11515"/>
                        <a:pt x="9570" y="11498"/>
                        <a:pt x="9537" y="11490"/>
                      </a:cubicBezTo>
                      <a:cubicBezTo>
                        <a:pt x="9521" y="11484"/>
                        <a:pt x="9504" y="11481"/>
                        <a:pt x="9487" y="11481"/>
                      </a:cubicBezTo>
                      <a:cubicBezTo>
                        <a:pt x="9459" y="11481"/>
                        <a:pt x="9430" y="11488"/>
                        <a:pt x="9404" y="11498"/>
                      </a:cubicBezTo>
                      <a:cubicBezTo>
                        <a:pt x="9338" y="11515"/>
                        <a:pt x="9280" y="11556"/>
                        <a:pt x="9214" y="11598"/>
                      </a:cubicBezTo>
                      <a:cubicBezTo>
                        <a:pt x="9081" y="11672"/>
                        <a:pt x="8940" y="11714"/>
                        <a:pt x="8791" y="11755"/>
                      </a:cubicBezTo>
                      <a:cubicBezTo>
                        <a:pt x="8504" y="11833"/>
                        <a:pt x="8217" y="11888"/>
                        <a:pt x="7923" y="11888"/>
                      </a:cubicBezTo>
                      <a:cubicBezTo>
                        <a:pt x="7903" y="11888"/>
                        <a:pt x="7883" y="11888"/>
                        <a:pt x="7863" y="11888"/>
                      </a:cubicBezTo>
                      <a:cubicBezTo>
                        <a:pt x="7739" y="11879"/>
                        <a:pt x="7565" y="11863"/>
                        <a:pt x="7457" y="11788"/>
                      </a:cubicBezTo>
                      <a:cubicBezTo>
                        <a:pt x="7449" y="11788"/>
                        <a:pt x="7441" y="11780"/>
                        <a:pt x="7432" y="11772"/>
                      </a:cubicBezTo>
                      <a:lnTo>
                        <a:pt x="7432" y="11780"/>
                      </a:lnTo>
                      <a:cubicBezTo>
                        <a:pt x="7532" y="12029"/>
                        <a:pt x="7822" y="12136"/>
                        <a:pt x="8078" y="12169"/>
                      </a:cubicBezTo>
                      <a:cubicBezTo>
                        <a:pt x="8240" y="12186"/>
                        <a:pt x="8402" y="12194"/>
                        <a:pt x="8562" y="12194"/>
                      </a:cubicBezTo>
                      <a:cubicBezTo>
                        <a:pt x="8723" y="12194"/>
                        <a:pt x="8882" y="12186"/>
                        <a:pt x="9040" y="12169"/>
                      </a:cubicBezTo>
                      <a:cubicBezTo>
                        <a:pt x="9363" y="12145"/>
                        <a:pt x="9678" y="12078"/>
                        <a:pt x="9992" y="12004"/>
                      </a:cubicBezTo>
                      <a:cubicBezTo>
                        <a:pt x="10274" y="11929"/>
                        <a:pt x="10564" y="11813"/>
                        <a:pt x="10862" y="11813"/>
                      </a:cubicBezTo>
                      <a:cubicBezTo>
                        <a:pt x="10887" y="11797"/>
                        <a:pt x="10920" y="11788"/>
                        <a:pt x="10954" y="11780"/>
                      </a:cubicBezTo>
                      <a:cubicBezTo>
                        <a:pt x="10995" y="11770"/>
                        <a:pt x="11032" y="11763"/>
                        <a:pt x="11071" y="11763"/>
                      </a:cubicBezTo>
                      <a:cubicBezTo>
                        <a:pt x="11095" y="11763"/>
                        <a:pt x="11119" y="11765"/>
                        <a:pt x="11144" y="11772"/>
                      </a:cubicBezTo>
                      <a:cubicBezTo>
                        <a:pt x="11210" y="11780"/>
                        <a:pt x="11277" y="11805"/>
                        <a:pt x="11335" y="11830"/>
                      </a:cubicBezTo>
                      <a:cubicBezTo>
                        <a:pt x="11384" y="11846"/>
                        <a:pt x="11451" y="11879"/>
                        <a:pt x="11467" y="11937"/>
                      </a:cubicBezTo>
                      <a:cubicBezTo>
                        <a:pt x="11467" y="11954"/>
                        <a:pt x="11451" y="11971"/>
                        <a:pt x="11434" y="11971"/>
                      </a:cubicBezTo>
                      <a:cubicBezTo>
                        <a:pt x="11409" y="11971"/>
                        <a:pt x="11384" y="11962"/>
                        <a:pt x="11360" y="11954"/>
                      </a:cubicBezTo>
                      <a:cubicBezTo>
                        <a:pt x="11335" y="11946"/>
                        <a:pt x="11310" y="11937"/>
                        <a:pt x="11285" y="11929"/>
                      </a:cubicBezTo>
                      <a:cubicBezTo>
                        <a:pt x="11235" y="11913"/>
                        <a:pt x="11186" y="11888"/>
                        <a:pt x="11128" y="11879"/>
                      </a:cubicBezTo>
                      <a:cubicBezTo>
                        <a:pt x="11107" y="11872"/>
                        <a:pt x="11086" y="11870"/>
                        <a:pt x="11064" y="11870"/>
                      </a:cubicBezTo>
                      <a:cubicBezTo>
                        <a:pt x="11034" y="11870"/>
                        <a:pt x="11004" y="11875"/>
                        <a:pt x="10970" y="11879"/>
                      </a:cubicBezTo>
                      <a:cubicBezTo>
                        <a:pt x="10970" y="11888"/>
                        <a:pt x="10962" y="11888"/>
                        <a:pt x="10954" y="11896"/>
                      </a:cubicBezTo>
                      <a:cubicBezTo>
                        <a:pt x="10813" y="11937"/>
                        <a:pt x="10655" y="11971"/>
                        <a:pt x="10506" y="12004"/>
                      </a:cubicBezTo>
                      <a:cubicBezTo>
                        <a:pt x="10349" y="12045"/>
                        <a:pt x="10191" y="12095"/>
                        <a:pt x="10034" y="12145"/>
                      </a:cubicBezTo>
                      <a:cubicBezTo>
                        <a:pt x="9992" y="12153"/>
                        <a:pt x="9951" y="12169"/>
                        <a:pt x="9901" y="12178"/>
                      </a:cubicBezTo>
                      <a:cubicBezTo>
                        <a:pt x="9694" y="12236"/>
                        <a:pt x="9479" y="12277"/>
                        <a:pt x="9255" y="12310"/>
                      </a:cubicBezTo>
                      <a:cubicBezTo>
                        <a:pt x="9052" y="12336"/>
                        <a:pt x="8845" y="12346"/>
                        <a:pt x="8640" y="12346"/>
                      </a:cubicBezTo>
                      <a:cubicBezTo>
                        <a:pt x="8577" y="12346"/>
                        <a:pt x="8514" y="12345"/>
                        <a:pt x="8451" y="12343"/>
                      </a:cubicBezTo>
                      <a:lnTo>
                        <a:pt x="8451" y="12343"/>
                      </a:lnTo>
                      <a:cubicBezTo>
                        <a:pt x="8468" y="12352"/>
                        <a:pt x="8476" y="12352"/>
                        <a:pt x="8484" y="12368"/>
                      </a:cubicBezTo>
                      <a:cubicBezTo>
                        <a:pt x="8534" y="12459"/>
                        <a:pt x="8534" y="12584"/>
                        <a:pt x="8526" y="12691"/>
                      </a:cubicBezTo>
                      <a:cubicBezTo>
                        <a:pt x="8526" y="12708"/>
                        <a:pt x="8526" y="12725"/>
                        <a:pt x="8518" y="12741"/>
                      </a:cubicBezTo>
                      <a:cubicBezTo>
                        <a:pt x="8518" y="12783"/>
                        <a:pt x="8509" y="12816"/>
                        <a:pt x="8493" y="12849"/>
                      </a:cubicBezTo>
                      <a:cubicBezTo>
                        <a:pt x="8476" y="12899"/>
                        <a:pt x="8451" y="12957"/>
                        <a:pt x="8410" y="12981"/>
                      </a:cubicBezTo>
                      <a:cubicBezTo>
                        <a:pt x="8401" y="12987"/>
                        <a:pt x="8392" y="12990"/>
                        <a:pt x="8384" y="12990"/>
                      </a:cubicBezTo>
                      <a:cubicBezTo>
                        <a:pt x="8370" y="12990"/>
                        <a:pt x="8357" y="12981"/>
                        <a:pt x="8352" y="12965"/>
                      </a:cubicBezTo>
                      <a:cubicBezTo>
                        <a:pt x="8352" y="12932"/>
                        <a:pt x="8360" y="12907"/>
                        <a:pt x="8368" y="12874"/>
                      </a:cubicBezTo>
                      <a:cubicBezTo>
                        <a:pt x="8368" y="12857"/>
                        <a:pt x="8377" y="12832"/>
                        <a:pt x="8377" y="12816"/>
                      </a:cubicBezTo>
                      <a:cubicBezTo>
                        <a:pt x="8393" y="12766"/>
                        <a:pt x="8402" y="12725"/>
                        <a:pt x="8410" y="12675"/>
                      </a:cubicBezTo>
                      <a:cubicBezTo>
                        <a:pt x="8410" y="12625"/>
                        <a:pt x="8418" y="12575"/>
                        <a:pt x="8410" y="12534"/>
                      </a:cubicBezTo>
                      <a:cubicBezTo>
                        <a:pt x="8410" y="12476"/>
                        <a:pt x="8410" y="12426"/>
                        <a:pt x="8410" y="12377"/>
                      </a:cubicBezTo>
                      <a:cubicBezTo>
                        <a:pt x="8410" y="12360"/>
                        <a:pt x="8418" y="12343"/>
                        <a:pt x="8435" y="12343"/>
                      </a:cubicBezTo>
                      <a:lnTo>
                        <a:pt x="8310" y="12343"/>
                      </a:lnTo>
                      <a:cubicBezTo>
                        <a:pt x="8377" y="12468"/>
                        <a:pt x="8335" y="12633"/>
                        <a:pt x="8294" y="12774"/>
                      </a:cubicBezTo>
                      <a:cubicBezTo>
                        <a:pt x="8261" y="12865"/>
                        <a:pt x="8228" y="12948"/>
                        <a:pt x="8178" y="13031"/>
                      </a:cubicBezTo>
                      <a:cubicBezTo>
                        <a:pt x="8178" y="13039"/>
                        <a:pt x="8170" y="13048"/>
                        <a:pt x="8161" y="13056"/>
                      </a:cubicBezTo>
                      <a:cubicBezTo>
                        <a:pt x="8128" y="13131"/>
                        <a:pt x="8078" y="13205"/>
                        <a:pt x="8012" y="13255"/>
                      </a:cubicBezTo>
                      <a:cubicBezTo>
                        <a:pt x="8008" y="13259"/>
                        <a:pt x="8004" y="13261"/>
                        <a:pt x="8000" y="13261"/>
                      </a:cubicBezTo>
                      <a:cubicBezTo>
                        <a:pt x="7996" y="13261"/>
                        <a:pt x="7991" y="13259"/>
                        <a:pt x="7987" y="13255"/>
                      </a:cubicBezTo>
                      <a:lnTo>
                        <a:pt x="7979" y="13255"/>
                      </a:lnTo>
                      <a:lnTo>
                        <a:pt x="7971" y="13271"/>
                      </a:lnTo>
                      <a:cubicBezTo>
                        <a:pt x="7962" y="13296"/>
                        <a:pt x="7954" y="13321"/>
                        <a:pt x="7946" y="13346"/>
                      </a:cubicBezTo>
                      <a:cubicBezTo>
                        <a:pt x="7929" y="13387"/>
                        <a:pt x="7921" y="13437"/>
                        <a:pt x="7905" y="13479"/>
                      </a:cubicBezTo>
                      <a:cubicBezTo>
                        <a:pt x="7921" y="13487"/>
                        <a:pt x="7938" y="13503"/>
                        <a:pt x="7938" y="13528"/>
                      </a:cubicBezTo>
                      <a:cubicBezTo>
                        <a:pt x="7954" y="13487"/>
                        <a:pt x="7971" y="13445"/>
                        <a:pt x="7987" y="13404"/>
                      </a:cubicBezTo>
                      <a:cubicBezTo>
                        <a:pt x="7993" y="13380"/>
                        <a:pt x="8009" y="13370"/>
                        <a:pt x="8026" y="13370"/>
                      </a:cubicBezTo>
                      <a:cubicBezTo>
                        <a:pt x="8056" y="13370"/>
                        <a:pt x="8089" y="13400"/>
                        <a:pt x="8078" y="13437"/>
                      </a:cubicBezTo>
                      <a:cubicBezTo>
                        <a:pt x="8037" y="13561"/>
                        <a:pt x="8012" y="13694"/>
                        <a:pt x="7987" y="13818"/>
                      </a:cubicBezTo>
                      <a:cubicBezTo>
                        <a:pt x="7987" y="13843"/>
                        <a:pt x="7987" y="13868"/>
                        <a:pt x="7987" y="13893"/>
                      </a:cubicBezTo>
                      <a:cubicBezTo>
                        <a:pt x="7979" y="13934"/>
                        <a:pt x="7979" y="13967"/>
                        <a:pt x="7971" y="14009"/>
                      </a:cubicBezTo>
                      <a:cubicBezTo>
                        <a:pt x="7971" y="14067"/>
                        <a:pt x="7971" y="14141"/>
                        <a:pt x="7954" y="14199"/>
                      </a:cubicBezTo>
                      <a:cubicBezTo>
                        <a:pt x="7950" y="14219"/>
                        <a:pt x="7935" y="14227"/>
                        <a:pt x="7920" y="14227"/>
                      </a:cubicBezTo>
                      <a:cubicBezTo>
                        <a:pt x="7902" y="14227"/>
                        <a:pt x="7884" y="14217"/>
                        <a:pt x="7880" y="14199"/>
                      </a:cubicBezTo>
                      <a:cubicBezTo>
                        <a:pt x="7855" y="14141"/>
                        <a:pt x="7855" y="14067"/>
                        <a:pt x="7855" y="14000"/>
                      </a:cubicBezTo>
                      <a:cubicBezTo>
                        <a:pt x="7855" y="13959"/>
                        <a:pt x="7863" y="13918"/>
                        <a:pt x="7863" y="13884"/>
                      </a:cubicBezTo>
                      <a:cubicBezTo>
                        <a:pt x="7871" y="13851"/>
                        <a:pt x="7871" y="13826"/>
                        <a:pt x="7880" y="13793"/>
                      </a:cubicBezTo>
                      <a:cubicBezTo>
                        <a:pt x="7888" y="13735"/>
                        <a:pt x="7896" y="13686"/>
                        <a:pt x="7913" y="13628"/>
                      </a:cubicBezTo>
                      <a:lnTo>
                        <a:pt x="7913" y="13628"/>
                      </a:lnTo>
                      <a:cubicBezTo>
                        <a:pt x="7888" y="13686"/>
                        <a:pt x="7863" y="13735"/>
                        <a:pt x="7838" y="13793"/>
                      </a:cubicBezTo>
                      <a:cubicBezTo>
                        <a:pt x="7830" y="13818"/>
                        <a:pt x="7822" y="13851"/>
                        <a:pt x="7813" y="13884"/>
                      </a:cubicBezTo>
                      <a:cubicBezTo>
                        <a:pt x="7805" y="13942"/>
                        <a:pt x="7789" y="14000"/>
                        <a:pt x="7755" y="14042"/>
                      </a:cubicBezTo>
                      <a:cubicBezTo>
                        <a:pt x="7752" y="14049"/>
                        <a:pt x="7743" y="14053"/>
                        <a:pt x="7734" y="14053"/>
                      </a:cubicBezTo>
                      <a:cubicBezTo>
                        <a:pt x="7722" y="14053"/>
                        <a:pt x="7710" y="14047"/>
                        <a:pt x="7706" y="14034"/>
                      </a:cubicBezTo>
                      <a:cubicBezTo>
                        <a:pt x="7697" y="14025"/>
                        <a:pt x="7697" y="14017"/>
                        <a:pt x="7697" y="14009"/>
                      </a:cubicBezTo>
                      <a:cubicBezTo>
                        <a:pt x="7615" y="14125"/>
                        <a:pt x="7532" y="14232"/>
                        <a:pt x="7474" y="14357"/>
                      </a:cubicBezTo>
                      <a:cubicBezTo>
                        <a:pt x="7399" y="14506"/>
                        <a:pt x="7358" y="14655"/>
                        <a:pt x="7308" y="14812"/>
                      </a:cubicBezTo>
                      <a:cubicBezTo>
                        <a:pt x="7316" y="14829"/>
                        <a:pt x="7316" y="14846"/>
                        <a:pt x="7308" y="14862"/>
                      </a:cubicBezTo>
                      <a:cubicBezTo>
                        <a:pt x="7300" y="14879"/>
                        <a:pt x="7283" y="14895"/>
                        <a:pt x="7275" y="14912"/>
                      </a:cubicBezTo>
                      <a:cubicBezTo>
                        <a:pt x="7250" y="14995"/>
                        <a:pt x="7225" y="15086"/>
                        <a:pt x="7192" y="15169"/>
                      </a:cubicBezTo>
                      <a:cubicBezTo>
                        <a:pt x="7167" y="15252"/>
                        <a:pt x="7142" y="15343"/>
                        <a:pt x="7084" y="15409"/>
                      </a:cubicBezTo>
                      <a:cubicBezTo>
                        <a:pt x="7072" y="15421"/>
                        <a:pt x="7056" y="15429"/>
                        <a:pt x="7041" y="15429"/>
                      </a:cubicBezTo>
                      <a:cubicBezTo>
                        <a:pt x="7038" y="15429"/>
                        <a:pt x="7034" y="15428"/>
                        <a:pt x="7031" y="15428"/>
                      </a:cubicBezTo>
                      <a:lnTo>
                        <a:pt x="7031" y="15428"/>
                      </a:lnTo>
                      <a:cubicBezTo>
                        <a:pt x="7053" y="15437"/>
                        <a:pt x="7067" y="15461"/>
                        <a:pt x="7051" y="15492"/>
                      </a:cubicBezTo>
                      <a:cubicBezTo>
                        <a:pt x="7001" y="15624"/>
                        <a:pt x="6943" y="15740"/>
                        <a:pt x="6877" y="15865"/>
                      </a:cubicBezTo>
                      <a:cubicBezTo>
                        <a:pt x="6844" y="15956"/>
                        <a:pt x="6819" y="16039"/>
                        <a:pt x="6769" y="16122"/>
                      </a:cubicBezTo>
                      <a:cubicBezTo>
                        <a:pt x="6764" y="16132"/>
                        <a:pt x="6753" y="16139"/>
                        <a:pt x="6741" y="16139"/>
                      </a:cubicBezTo>
                      <a:cubicBezTo>
                        <a:pt x="6734" y="16139"/>
                        <a:pt x="6726" y="16136"/>
                        <a:pt x="6720" y="16130"/>
                      </a:cubicBezTo>
                      <a:cubicBezTo>
                        <a:pt x="6711" y="16138"/>
                        <a:pt x="6711" y="16138"/>
                        <a:pt x="6711" y="16138"/>
                      </a:cubicBezTo>
                      <a:cubicBezTo>
                        <a:pt x="6587" y="16345"/>
                        <a:pt x="6463" y="16552"/>
                        <a:pt x="6355" y="16768"/>
                      </a:cubicBezTo>
                      <a:cubicBezTo>
                        <a:pt x="6289" y="16917"/>
                        <a:pt x="6231" y="17066"/>
                        <a:pt x="6189" y="17224"/>
                      </a:cubicBezTo>
                      <a:cubicBezTo>
                        <a:pt x="6214" y="17224"/>
                        <a:pt x="6247" y="17240"/>
                        <a:pt x="6247" y="17282"/>
                      </a:cubicBezTo>
                      <a:cubicBezTo>
                        <a:pt x="6256" y="17480"/>
                        <a:pt x="6189" y="17663"/>
                        <a:pt x="6073" y="17828"/>
                      </a:cubicBezTo>
                      <a:cubicBezTo>
                        <a:pt x="6065" y="17886"/>
                        <a:pt x="6065" y="17944"/>
                        <a:pt x="6057" y="18002"/>
                      </a:cubicBezTo>
                      <a:cubicBezTo>
                        <a:pt x="6049" y="18052"/>
                        <a:pt x="6049" y="18118"/>
                        <a:pt x="6007" y="18160"/>
                      </a:cubicBezTo>
                      <a:cubicBezTo>
                        <a:pt x="5995" y="18172"/>
                        <a:pt x="5982" y="18178"/>
                        <a:pt x="5970" y="18178"/>
                      </a:cubicBezTo>
                      <a:cubicBezTo>
                        <a:pt x="5957" y="18178"/>
                        <a:pt x="5945" y="18172"/>
                        <a:pt x="5933" y="18160"/>
                      </a:cubicBezTo>
                      <a:cubicBezTo>
                        <a:pt x="5899" y="18135"/>
                        <a:pt x="5891" y="18094"/>
                        <a:pt x="5891" y="18052"/>
                      </a:cubicBezTo>
                      <a:cubicBezTo>
                        <a:pt x="5808" y="18143"/>
                        <a:pt x="5717" y="18226"/>
                        <a:pt x="5651" y="18326"/>
                      </a:cubicBezTo>
                      <a:cubicBezTo>
                        <a:pt x="5527" y="18491"/>
                        <a:pt x="5444" y="18682"/>
                        <a:pt x="5369" y="18881"/>
                      </a:cubicBezTo>
                      <a:cubicBezTo>
                        <a:pt x="5336" y="18972"/>
                        <a:pt x="5311" y="19071"/>
                        <a:pt x="5278" y="19171"/>
                      </a:cubicBezTo>
                      <a:cubicBezTo>
                        <a:pt x="5245" y="19270"/>
                        <a:pt x="5228" y="19378"/>
                        <a:pt x="5170" y="19452"/>
                      </a:cubicBezTo>
                      <a:cubicBezTo>
                        <a:pt x="5158" y="19467"/>
                        <a:pt x="5143" y="19474"/>
                        <a:pt x="5128" y="19474"/>
                      </a:cubicBezTo>
                      <a:cubicBezTo>
                        <a:pt x="5101" y="19474"/>
                        <a:pt x="5073" y="19454"/>
                        <a:pt x="5063" y="19427"/>
                      </a:cubicBezTo>
                      <a:cubicBezTo>
                        <a:pt x="5063" y="19411"/>
                        <a:pt x="5054" y="19394"/>
                        <a:pt x="5054" y="19378"/>
                      </a:cubicBezTo>
                      <a:cubicBezTo>
                        <a:pt x="4889" y="19593"/>
                        <a:pt x="4723" y="19809"/>
                        <a:pt x="4549" y="20024"/>
                      </a:cubicBezTo>
                      <a:cubicBezTo>
                        <a:pt x="4342" y="20281"/>
                        <a:pt x="4135" y="20538"/>
                        <a:pt x="3936" y="20803"/>
                      </a:cubicBezTo>
                      <a:cubicBezTo>
                        <a:pt x="3737" y="21051"/>
                        <a:pt x="3555" y="21300"/>
                        <a:pt x="3422" y="21590"/>
                      </a:cubicBezTo>
                      <a:cubicBezTo>
                        <a:pt x="3289" y="21872"/>
                        <a:pt x="3198" y="22178"/>
                        <a:pt x="3099" y="22477"/>
                      </a:cubicBezTo>
                      <a:cubicBezTo>
                        <a:pt x="3082" y="22518"/>
                        <a:pt x="3066" y="22551"/>
                        <a:pt x="3057" y="22593"/>
                      </a:cubicBezTo>
                      <a:cubicBezTo>
                        <a:pt x="3140" y="22485"/>
                        <a:pt x="3223" y="22377"/>
                        <a:pt x="3314" y="22278"/>
                      </a:cubicBezTo>
                      <a:cubicBezTo>
                        <a:pt x="3323" y="22267"/>
                        <a:pt x="3335" y="22262"/>
                        <a:pt x="3346" y="22262"/>
                      </a:cubicBezTo>
                      <a:cubicBezTo>
                        <a:pt x="3379" y="22262"/>
                        <a:pt x="3413" y="22299"/>
                        <a:pt x="3389" y="22336"/>
                      </a:cubicBezTo>
                      <a:cubicBezTo>
                        <a:pt x="3231" y="22576"/>
                        <a:pt x="3082" y="22825"/>
                        <a:pt x="2941" y="23073"/>
                      </a:cubicBezTo>
                      <a:cubicBezTo>
                        <a:pt x="2693" y="23512"/>
                        <a:pt x="2478" y="23960"/>
                        <a:pt x="2270" y="24424"/>
                      </a:cubicBezTo>
                      <a:cubicBezTo>
                        <a:pt x="2221" y="24531"/>
                        <a:pt x="2163" y="24647"/>
                        <a:pt x="2113" y="24755"/>
                      </a:cubicBezTo>
                      <a:lnTo>
                        <a:pt x="2295" y="24473"/>
                      </a:lnTo>
                      <a:cubicBezTo>
                        <a:pt x="2303" y="24459"/>
                        <a:pt x="2314" y="24453"/>
                        <a:pt x="2327" y="24453"/>
                      </a:cubicBezTo>
                      <a:cubicBezTo>
                        <a:pt x="2356" y="24453"/>
                        <a:pt x="2387" y="24486"/>
                        <a:pt x="2370" y="24515"/>
                      </a:cubicBezTo>
                      <a:cubicBezTo>
                        <a:pt x="2221" y="24830"/>
                        <a:pt x="2080" y="25136"/>
                        <a:pt x="1922" y="25443"/>
                      </a:cubicBezTo>
                      <a:cubicBezTo>
                        <a:pt x="1666" y="25940"/>
                        <a:pt x="1384" y="26429"/>
                        <a:pt x="1152" y="26934"/>
                      </a:cubicBezTo>
                      <a:cubicBezTo>
                        <a:pt x="1086" y="27075"/>
                        <a:pt x="1028" y="27216"/>
                        <a:pt x="970" y="27357"/>
                      </a:cubicBezTo>
                      <a:cubicBezTo>
                        <a:pt x="980" y="27344"/>
                        <a:pt x="995" y="27338"/>
                        <a:pt x="1009" y="27338"/>
                      </a:cubicBezTo>
                      <a:cubicBezTo>
                        <a:pt x="1040" y="27338"/>
                        <a:pt x="1069" y="27364"/>
                        <a:pt x="1052" y="27398"/>
                      </a:cubicBezTo>
                      <a:cubicBezTo>
                        <a:pt x="953" y="27622"/>
                        <a:pt x="862" y="27837"/>
                        <a:pt x="762" y="28061"/>
                      </a:cubicBezTo>
                      <a:cubicBezTo>
                        <a:pt x="729" y="28177"/>
                        <a:pt x="704" y="28301"/>
                        <a:pt x="680" y="28426"/>
                      </a:cubicBezTo>
                      <a:cubicBezTo>
                        <a:pt x="671" y="28450"/>
                        <a:pt x="651" y="28463"/>
                        <a:pt x="631" y="28463"/>
                      </a:cubicBezTo>
                      <a:cubicBezTo>
                        <a:pt x="611" y="28463"/>
                        <a:pt x="593" y="28450"/>
                        <a:pt x="588" y="28426"/>
                      </a:cubicBezTo>
                      <a:cubicBezTo>
                        <a:pt x="481" y="28666"/>
                        <a:pt x="365" y="28906"/>
                        <a:pt x="282" y="29155"/>
                      </a:cubicBezTo>
                      <a:cubicBezTo>
                        <a:pt x="182" y="29436"/>
                        <a:pt x="124" y="29735"/>
                        <a:pt x="66" y="30025"/>
                      </a:cubicBezTo>
                      <a:cubicBezTo>
                        <a:pt x="100" y="29975"/>
                        <a:pt x="124" y="29917"/>
                        <a:pt x="158" y="29859"/>
                      </a:cubicBezTo>
                      <a:cubicBezTo>
                        <a:pt x="166" y="29844"/>
                        <a:pt x="181" y="29838"/>
                        <a:pt x="196" y="29838"/>
                      </a:cubicBezTo>
                      <a:cubicBezTo>
                        <a:pt x="224" y="29838"/>
                        <a:pt x="251" y="29860"/>
                        <a:pt x="240" y="29892"/>
                      </a:cubicBezTo>
                      <a:cubicBezTo>
                        <a:pt x="66" y="30315"/>
                        <a:pt x="0" y="30795"/>
                        <a:pt x="0" y="31251"/>
                      </a:cubicBezTo>
                      <a:cubicBezTo>
                        <a:pt x="0" y="31483"/>
                        <a:pt x="17" y="31715"/>
                        <a:pt x="42" y="31947"/>
                      </a:cubicBezTo>
                      <a:cubicBezTo>
                        <a:pt x="42" y="31972"/>
                        <a:pt x="50" y="31997"/>
                        <a:pt x="50" y="32021"/>
                      </a:cubicBezTo>
                      <a:cubicBezTo>
                        <a:pt x="75" y="31905"/>
                        <a:pt x="100" y="31781"/>
                        <a:pt x="124" y="31665"/>
                      </a:cubicBezTo>
                      <a:cubicBezTo>
                        <a:pt x="132" y="31632"/>
                        <a:pt x="157" y="31617"/>
                        <a:pt x="182" y="31617"/>
                      </a:cubicBezTo>
                      <a:cubicBezTo>
                        <a:pt x="214" y="31617"/>
                        <a:pt x="245" y="31640"/>
                        <a:pt x="240" y="31682"/>
                      </a:cubicBezTo>
                      <a:cubicBezTo>
                        <a:pt x="166" y="32220"/>
                        <a:pt x="133" y="32775"/>
                        <a:pt x="149" y="33322"/>
                      </a:cubicBezTo>
                      <a:cubicBezTo>
                        <a:pt x="149" y="33587"/>
                        <a:pt x="166" y="33861"/>
                        <a:pt x="191" y="34126"/>
                      </a:cubicBezTo>
                      <a:cubicBezTo>
                        <a:pt x="199" y="34159"/>
                        <a:pt x="199" y="34192"/>
                        <a:pt x="207" y="34234"/>
                      </a:cubicBezTo>
                      <a:cubicBezTo>
                        <a:pt x="224" y="34234"/>
                        <a:pt x="249" y="34258"/>
                        <a:pt x="249" y="34292"/>
                      </a:cubicBezTo>
                      <a:cubicBezTo>
                        <a:pt x="249" y="34424"/>
                        <a:pt x="274" y="34565"/>
                        <a:pt x="298" y="34689"/>
                      </a:cubicBezTo>
                      <a:cubicBezTo>
                        <a:pt x="323" y="34814"/>
                        <a:pt x="356" y="34938"/>
                        <a:pt x="398" y="35062"/>
                      </a:cubicBezTo>
                      <a:cubicBezTo>
                        <a:pt x="423" y="35120"/>
                        <a:pt x="448" y="35186"/>
                        <a:pt x="472" y="35244"/>
                      </a:cubicBezTo>
                      <a:cubicBezTo>
                        <a:pt x="482" y="35238"/>
                        <a:pt x="493" y="35235"/>
                        <a:pt x="504" y="35235"/>
                      </a:cubicBezTo>
                      <a:cubicBezTo>
                        <a:pt x="521" y="35235"/>
                        <a:pt x="540" y="35242"/>
                        <a:pt x="555" y="35253"/>
                      </a:cubicBezTo>
                      <a:cubicBezTo>
                        <a:pt x="613" y="35327"/>
                        <a:pt x="680" y="35394"/>
                        <a:pt x="738" y="35468"/>
                      </a:cubicBezTo>
                      <a:cubicBezTo>
                        <a:pt x="796" y="35534"/>
                        <a:pt x="854" y="35592"/>
                        <a:pt x="895" y="35667"/>
                      </a:cubicBezTo>
                      <a:cubicBezTo>
                        <a:pt x="912" y="35700"/>
                        <a:pt x="936" y="35758"/>
                        <a:pt x="887" y="35775"/>
                      </a:cubicBezTo>
                      <a:cubicBezTo>
                        <a:pt x="882" y="35777"/>
                        <a:pt x="877" y="35778"/>
                        <a:pt x="872" y="35778"/>
                      </a:cubicBezTo>
                      <a:cubicBezTo>
                        <a:pt x="860" y="35778"/>
                        <a:pt x="849" y="35772"/>
                        <a:pt x="837" y="35766"/>
                      </a:cubicBezTo>
                      <a:lnTo>
                        <a:pt x="837" y="35766"/>
                      </a:lnTo>
                      <a:cubicBezTo>
                        <a:pt x="870" y="35816"/>
                        <a:pt x="912" y="35858"/>
                        <a:pt x="961" y="35899"/>
                      </a:cubicBezTo>
                      <a:cubicBezTo>
                        <a:pt x="1119" y="36056"/>
                        <a:pt x="1301" y="36197"/>
                        <a:pt x="1500" y="36313"/>
                      </a:cubicBezTo>
                      <a:cubicBezTo>
                        <a:pt x="1707" y="36438"/>
                        <a:pt x="1931" y="36545"/>
                        <a:pt x="2154" y="36628"/>
                      </a:cubicBezTo>
                      <a:cubicBezTo>
                        <a:pt x="2179" y="36636"/>
                        <a:pt x="2196" y="36636"/>
                        <a:pt x="2212" y="36645"/>
                      </a:cubicBezTo>
                      <a:cubicBezTo>
                        <a:pt x="2179" y="36605"/>
                        <a:pt x="2209" y="36550"/>
                        <a:pt x="2252" y="36550"/>
                      </a:cubicBezTo>
                      <a:cubicBezTo>
                        <a:pt x="2263" y="36550"/>
                        <a:pt x="2275" y="36553"/>
                        <a:pt x="2287" y="36562"/>
                      </a:cubicBezTo>
                      <a:cubicBezTo>
                        <a:pt x="2519" y="36711"/>
                        <a:pt x="2767" y="36835"/>
                        <a:pt x="3033" y="36910"/>
                      </a:cubicBezTo>
                      <a:cubicBezTo>
                        <a:pt x="3266" y="36975"/>
                        <a:pt x="3518" y="37002"/>
                        <a:pt x="3761" y="37002"/>
                      </a:cubicBezTo>
                      <a:cubicBezTo>
                        <a:pt x="3795" y="37002"/>
                        <a:pt x="3828" y="37002"/>
                        <a:pt x="3861" y="37001"/>
                      </a:cubicBezTo>
                      <a:cubicBezTo>
                        <a:pt x="3919" y="37001"/>
                        <a:pt x="3936" y="37084"/>
                        <a:pt x="3869" y="37100"/>
                      </a:cubicBezTo>
                      <a:cubicBezTo>
                        <a:pt x="3754" y="37121"/>
                        <a:pt x="3638" y="37136"/>
                        <a:pt x="3522" y="37136"/>
                      </a:cubicBezTo>
                      <a:cubicBezTo>
                        <a:pt x="3497" y="37136"/>
                        <a:pt x="3472" y="37135"/>
                        <a:pt x="3447" y="37134"/>
                      </a:cubicBezTo>
                      <a:cubicBezTo>
                        <a:pt x="3430" y="37142"/>
                        <a:pt x="3414" y="37150"/>
                        <a:pt x="3397" y="37158"/>
                      </a:cubicBezTo>
                      <a:cubicBezTo>
                        <a:pt x="3372" y="37167"/>
                        <a:pt x="3347" y="37167"/>
                        <a:pt x="3356" y="37183"/>
                      </a:cubicBezTo>
                      <a:cubicBezTo>
                        <a:pt x="3364" y="37200"/>
                        <a:pt x="3414" y="37225"/>
                        <a:pt x="3439" y="37233"/>
                      </a:cubicBezTo>
                      <a:cubicBezTo>
                        <a:pt x="3472" y="37258"/>
                        <a:pt x="3513" y="37274"/>
                        <a:pt x="3546" y="37299"/>
                      </a:cubicBezTo>
                      <a:cubicBezTo>
                        <a:pt x="3687" y="37366"/>
                        <a:pt x="3828" y="37432"/>
                        <a:pt x="3969" y="37490"/>
                      </a:cubicBezTo>
                      <a:cubicBezTo>
                        <a:pt x="4110" y="37548"/>
                        <a:pt x="4259" y="37598"/>
                        <a:pt x="4416" y="37647"/>
                      </a:cubicBezTo>
                      <a:cubicBezTo>
                        <a:pt x="4474" y="37664"/>
                        <a:pt x="4541" y="37680"/>
                        <a:pt x="4599" y="37697"/>
                      </a:cubicBezTo>
                      <a:cubicBezTo>
                        <a:pt x="4611" y="37685"/>
                        <a:pt x="4623" y="37677"/>
                        <a:pt x="4638" y="37677"/>
                      </a:cubicBezTo>
                      <a:cubicBezTo>
                        <a:pt x="4644" y="37677"/>
                        <a:pt x="4650" y="37678"/>
                        <a:pt x="4657" y="37680"/>
                      </a:cubicBezTo>
                      <a:cubicBezTo>
                        <a:pt x="5187" y="37854"/>
                        <a:pt x="5734" y="37979"/>
                        <a:pt x="6289" y="38037"/>
                      </a:cubicBezTo>
                      <a:cubicBezTo>
                        <a:pt x="6297" y="38012"/>
                        <a:pt x="6322" y="37995"/>
                        <a:pt x="6355" y="37995"/>
                      </a:cubicBezTo>
                      <a:cubicBezTo>
                        <a:pt x="6595" y="38028"/>
                        <a:pt x="6836" y="38070"/>
                        <a:pt x="7076" y="38120"/>
                      </a:cubicBezTo>
                      <a:cubicBezTo>
                        <a:pt x="7101" y="38128"/>
                        <a:pt x="7126" y="38128"/>
                        <a:pt x="7151" y="38136"/>
                      </a:cubicBezTo>
                      <a:cubicBezTo>
                        <a:pt x="7465" y="38178"/>
                        <a:pt x="7780" y="38211"/>
                        <a:pt x="8095" y="38219"/>
                      </a:cubicBezTo>
                      <a:cubicBezTo>
                        <a:pt x="8159" y="38219"/>
                        <a:pt x="8223" y="38220"/>
                        <a:pt x="8287" y="38220"/>
                      </a:cubicBezTo>
                      <a:cubicBezTo>
                        <a:pt x="8416" y="38220"/>
                        <a:pt x="8545" y="38216"/>
                        <a:pt x="8667" y="38194"/>
                      </a:cubicBezTo>
                      <a:cubicBezTo>
                        <a:pt x="8741" y="38178"/>
                        <a:pt x="8808" y="38161"/>
                        <a:pt x="8874" y="38128"/>
                      </a:cubicBezTo>
                      <a:cubicBezTo>
                        <a:pt x="8882" y="38120"/>
                        <a:pt x="8882" y="38111"/>
                        <a:pt x="8882" y="38103"/>
                      </a:cubicBezTo>
                      <a:cubicBezTo>
                        <a:pt x="8890" y="38095"/>
                        <a:pt x="8899" y="38086"/>
                        <a:pt x="8907" y="38078"/>
                      </a:cubicBezTo>
                      <a:cubicBezTo>
                        <a:pt x="8882" y="38078"/>
                        <a:pt x="8866" y="38070"/>
                        <a:pt x="8857" y="38045"/>
                      </a:cubicBezTo>
                      <a:cubicBezTo>
                        <a:pt x="8849" y="38020"/>
                        <a:pt x="8866" y="37995"/>
                        <a:pt x="8882" y="37987"/>
                      </a:cubicBezTo>
                      <a:cubicBezTo>
                        <a:pt x="8924" y="37962"/>
                        <a:pt x="8965" y="37946"/>
                        <a:pt x="9006" y="37937"/>
                      </a:cubicBezTo>
                      <a:cubicBezTo>
                        <a:pt x="9023" y="37904"/>
                        <a:pt x="9048" y="37871"/>
                        <a:pt x="9064" y="37846"/>
                      </a:cubicBezTo>
                      <a:lnTo>
                        <a:pt x="9081" y="37805"/>
                      </a:lnTo>
                      <a:cubicBezTo>
                        <a:pt x="9081" y="37796"/>
                        <a:pt x="9089" y="37788"/>
                        <a:pt x="9089" y="37788"/>
                      </a:cubicBezTo>
                      <a:cubicBezTo>
                        <a:pt x="9098" y="37772"/>
                        <a:pt x="9098" y="37763"/>
                        <a:pt x="9106" y="37747"/>
                      </a:cubicBezTo>
                      <a:lnTo>
                        <a:pt x="9106" y="37730"/>
                      </a:lnTo>
                      <a:cubicBezTo>
                        <a:pt x="9106" y="37722"/>
                        <a:pt x="9114" y="37705"/>
                        <a:pt x="9114" y="37697"/>
                      </a:cubicBezTo>
                      <a:lnTo>
                        <a:pt x="9114" y="37689"/>
                      </a:lnTo>
                      <a:cubicBezTo>
                        <a:pt x="9106" y="37664"/>
                        <a:pt x="9114" y="37639"/>
                        <a:pt x="9122" y="37614"/>
                      </a:cubicBezTo>
                      <a:cubicBezTo>
                        <a:pt x="9098" y="37589"/>
                        <a:pt x="9081" y="37564"/>
                        <a:pt x="9064" y="37531"/>
                      </a:cubicBezTo>
                      <a:cubicBezTo>
                        <a:pt x="9056" y="37531"/>
                        <a:pt x="9056" y="37531"/>
                        <a:pt x="9048" y="37523"/>
                      </a:cubicBezTo>
                      <a:cubicBezTo>
                        <a:pt x="9023" y="37515"/>
                        <a:pt x="9006" y="37515"/>
                        <a:pt x="8982" y="37506"/>
                      </a:cubicBezTo>
                      <a:cubicBezTo>
                        <a:pt x="8940" y="37500"/>
                        <a:pt x="8898" y="37496"/>
                        <a:pt x="8856" y="37496"/>
                      </a:cubicBezTo>
                      <a:cubicBezTo>
                        <a:pt x="8790" y="37496"/>
                        <a:pt x="8724" y="37506"/>
                        <a:pt x="8658" y="37531"/>
                      </a:cubicBezTo>
                      <a:cubicBezTo>
                        <a:pt x="8654" y="37533"/>
                        <a:pt x="8649" y="37534"/>
                        <a:pt x="8644" y="37534"/>
                      </a:cubicBezTo>
                      <a:cubicBezTo>
                        <a:pt x="8600" y="37534"/>
                        <a:pt x="8564" y="37470"/>
                        <a:pt x="8609" y="37440"/>
                      </a:cubicBezTo>
                      <a:cubicBezTo>
                        <a:pt x="8675" y="37399"/>
                        <a:pt x="8741" y="37366"/>
                        <a:pt x="8816" y="37349"/>
                      </a:cubicBezTo>
                      <a:cubicBezTo>
                        <a:pt x="8844" y="37342"/>
                        <a:pt x="8873" y="37339"/>
                        <a:pt x="8904" y="37339"/>
                      </a:cubicBezTo>
                      <a:cubicBezTo>
                        <a:pt x="8945" y="37339"/>
                        <a:pt x="8988" y="37344"/>
                        <a:pt x="9031" y="37349"/>
                      </a:cubicBezTo>
                      <a:cubicBezTo>
                        <a:pt x="9031" y="37332"/>
                        <a:pt x="9031" y="37316"/>
                        <a:pt x="9031" y="37299"/>
                      </a:cubicBezTo>
                      <a:cubicBezTo>
                        <a:pt x="9027" y="37302"/>
                        <a:pt x="9022" y="37304"/>
                        <a:pt x="9016" y="37304"/>
                      </a:cubicBezTo>
                      <a:cubicBezTo>
                        <a:pt x="8992" y="37304"/>
                        <a:pt x="8964" y="37277"/>
                        <a:pt x="8957" y="37250"/>
                      </a:cubicBezTo>
                      <a:cubicBezTo>
                        <a:pt x="8948" y="37192"/>
                        <a:pt x="8940" y="37142"/>
                        <a:pt x="8899" y="37092"/>
                      </a:cubicBezTo>
                      <a:cubicBezTo>
                        <a:pt x="8849" y="37051"/>
                        <a:pt x="8791" y="37026"/>
                        <a:pt x="8733" y="37026"/>
                      </a:cubicBezTo>
                      <a:cubicBezTo>
                        <a:pt x="8714" y="37024"/>
                        <a:pt x="8694" y="37023"/>
                        <a:pt x="8675" y="37023"/>
                      </a:cubicBezTo>
                      <a:cubicBezTo>
                        <a:pt x="8535" y="37023"/>
                        <a:pt x="8391" y="37069"/>
                        <a:pt x="8252" y="37084"/>
                      </a:cubicBezTo>
                      <a:cubicBezTo>
                        <a:pt x="8178" y="37084"/>
                        <a:pt x="8095" y="37092"/>
                        <a:pt x="8020" y="37092"/>
                      </a:cubicBezTo>
                      <a:cubicBezTo>
                        <a:pt x="8037" y="37109"/>
                        <a:pt x="8037" y="37125"/>
                        <a:pt x="8037" y="37142"/>
                      </a:cubicBezTo>
                      <a:cubicBezTo>
                        <a:pt x="8037" y="37169"/>
                        <a:pt x="8015" y="37196"/>
                        <a:pt x="7980" y="37196"/>
                      </a:cubicBezTo>
                      <a:cubicBezTo>
                        <a:pt x="7972" y="37196"/>
                        <a:pt x="7963" y="37195"/>
                        <a:pt x="7954" y="37192"/>
                      </a:cubicBezTo>
                      <a:cubicBezTo>
                        <a:pt x="7838" y="37158"/>
                        <a:pt x="7722" y="37109"/>
                        <a:pt x="7606" y="37042"/>
                      </a:cubicBezTo>
                      <a:cubicBezTo>
                        <a:pt x="7507" y="37026"/>
                        <a:pt x="7407" y="36993"/>
                        <a:pt x="7325" y="36943"/>
                      </a:cubicBezTo>
                      <a:cubicBezTo>
                        <a:pt x="7291" y="36926"/>
                        <a:pt x="7291" y="36885"/>
                        <a:pt x="7308" y="36868"/>
                      </a:cubicBezTo>
                      <a:cubicBezTo>
                        <a:pt x="7258" y="36835"/>
                        <a:pt x="7209" y="36802"/>
                        <a:pt x="7159" y="36769"/>
                      </a:cubicBezTo>
                      <a:cubicBezTo>
                        <a:pt x="7084" y="36719"/>
                        <a:pt x="7001" y="36670"/>
                        <a:pt x="6952" y="36595"/>
                      </a:cubicBezTo>
                      <a:cubicBezTo>
                        <a:pt x="6902" y="36520"/>
                        <a:pt x="6910" y="36421"/>
                        <a:pt x="6910" y="36330"/>
                      </a:cubicBezTo>
                      <a:cubicBezTo>
                        <a:pt x="6919" y="36230"/>
                        <a:pt x="6927" y="36131"/>
                        <a:pt x="6935" y="36032"/>
                      </a:cubicBezTo>
                      <a:cubicBezTo>
                        <a:pt x="6919" y="36007"/>
                        <a:pt x="6910" y="35982"/>
                        <a:pt x="6902" y="35949"/>
                      </a:cubicBezTo>
                      <a:cubicBezTo>
                        <a:pt x="6861" y="35858"/>
                        <a:pt x="6827" y="35750"/>
                        <a:pt x="6819" y="35650"/>
                      </a:cubicBezTo>
                      <a:cubicBezTo>
                        <a:pt x="6811" y="35576"/>
                        <a:pt x="6819" y="35501"/>
                        <a:pt x="6844" y="35427"/>
                      </a:cubicBezTo>
                      <a:lnTo>
                        <a:pt x="6844" y="35427"/>
                      </a:lnTo>
                      <a:cubicBezTo>
                        <a:pt x="6761" y="35501"/>
                        <a:pt x="6670" y="35568"/>
                        <a:pt x="6579" y="35626"/>
                      </a:cubicBezTo>
                      <a:cubicBezTo>
                        <a:pt x="6571" y="35630"/>
                        <a:pt x="6563" y="35632"/>
                        <a:pt x="6554" y="35632"/>
                      </a:cubicBezTo>
                      <a:cubicBezTo>
                        <a:pt x="6516" y="35632"/>
                        <a:pt x="6479" y="35593"/>
                        <a:pt x="6513" y="35559"/>
                      </a:cubicBezTo>
                      <a:cubicBezTo>
                        <a:pt x="6687" y="35352"/>
                        <a:pt x="6894" y="35178"/>
                        <a:pt x="7084" y="34988"/>
                      </a:cubicBezTo>
                      <a:cubicBezTo>
                        <a:pt x="7275" y="34789"/>
                        <a:pt x="7457" y="34590"/>
                        <a:pt x="7639" y="34383"/>
                      </a:cubicBezTo>
                      <a:cubicBezTo>
                        <a:pt x="7648" y="34369"/>
                        <a:pt x="7663" y="34363"/>
                        <a:pt x="7676" y="34363"/>
                      </a:cubicBezTo>
                      <a:cubicBezTo>
                        <a:pt x="7687" y="34363"/>
                        <a:pt x="7698" y="34367"/>
                        <a:pt x="7706" y="34374"/>
                      </a:cubicBezTo>
                      <a:cubicBezTo>
                        <a:pt x="7731" y="34341"/>
                        <a:pt x="7747" y="34308"/>
                        <a:pt x="7772" y="34275"/>
                      </a:cubicBezTo>
                      <a:cubicBezTo>
                        <a:pt x="7896" y="34101"/>
                        <a:pt x="8004" y="33910"/>
                        <a:pt x="8078" y="33703"/>
                      </a:cubicBezTo>
                      <a:cubicBezTo>
                        <a:pt x="8203" y="33380"/>
                        <a:pt x="8236" y="33016"/>
                        <a:pt x="8153" y="32676"/>
                      </a:cubicBezTo>
                      <a:lnTo>
                        <a:pt x="8153" y="32676"/>
                      </a:lnTo>
                      <a:cubicBezTo>
                        <a:pt x="8128" y="32850"/>
                        <a:pt x="8070" y="33024"/>
                        <a:pt x="7971" y="33148"/>
                      </a:cubicBezTo>
                      <a:cubicBezTo>
                        <a:pt x="7954" y="33165"/>
                        <a:pt x="7935" y="33172"/>
                        <a:pt x="7917" y="33172"/>
                      </a:cubicBezTo>
                      <a:cubicBezTo>
                        <a:pt x="7881" y="33172"/>
                        <a:pt x="7849" y="33143"/>
                        <a:pt x="7855" y="33099"/>
                      </a:cubicBezTo>
                      <a:cubicBezTo>
                        <a:pt x="7855" y="32949"/>
                        <a:pt x="7896" y="32809"/>
                        <a:pt x="7913" y="32659"/>
                      </a:cubicBezTo>
                      <a:cubicBezTo>
                        <a:pt x="7921" y="32510"/>
                        <a:pt x="7929" y="32361"/>
                        <a:pt x="7921" y="32212"/>
                      </a:cubicBezTo>
                      <a:cubicBezTo>
                        <a:pt x="7905" y="31914"/>
                        <a:pt x="7847" y="31615"/>
                        <a:pt x="7764" y="31334"/>
                      </a:cubicBezTo>
                      <a:cubicBezTo>
                        <a:pt x="7581" y="30745"/>
                        <a:pt x="7267" y="30223"/>
                        <a:pt x="6885" y="29751"/>
                      </a:cubicBezTo>
                      <a:cubicBezTo>
                        <a:pt x="6859" y="29718"/>
                        <a:pt x="6890" y="29675"/>
                        <a:pt x="6925" y="29675"/>
                      </a:cubicBezTo>
                      <a:cubicBezTo>
                        <a:pt x="6934" y="29675"/>
                        <a:pt x="6943" y="29678"/>
                        <a:pt x="6952" y="29685"/>
                      </a:cubicBezTo>
                      <a:cubicBezTo>
                        <a:pt x="7159" y="29875"/>
                        <a:pt x="7333" y="30099"/>
                        <a:pt x="7490" y="30331"/>
                      </a:cubicBezTo>
                      <a:cubicBezTo>
                        <a:pt x="7764" y="30745"/>
                        <a:pt x="7979" y="31218"/>
                        <a:pt x="8087" y="31698"/>
                      </a:cubicBezTo>
                      <a:cubicBezTo>
                        <a:pt x="8145" y="31922"/>
                        <a:pt x="8170" y="32154"/>
                        <a:pt x="8170" y="32378"/>
                      </a:cubicBezTo>
                      <a:cubicBezTo>
                        <a:pt x="8443" y="32784"/>
                        <a:pt x="8451" y="33289"/>
                        <a:pt x="8302" y="33736"/>
                      </a:cubicBezTo>
                      <a:cubicBezTo>
                        <a:pt x="8228" y="33968"/>
                        <a:pt x="8112" y="34192"/>
                        <a:pt x="7971" y="34391"/>
                      </a:cubicBezTo>
                      <a:cubicBezTo>
                        <a:pt x="7896" y="34490"/>
                        <a:pt x="7822" y="34582"/>
                        <a:pt x="7739" y="34673"/>
                      </a:cubicBezTo>
                      <a:cubicBezTo>
                        <a:pt x="7664" y="34756"/>
                        <a:pt x="7581" y="34838"/>
                        <a:pt x="7482" y="34888"/>
                      </a:cubicBezTo>
                      <a:cubicBezTo>
                        <a:pt x="7474" y="34891"/>
                        <a:pt x="7467" y="34893"/>
                        <a:pt x="7460" y="34893"/>
                      </a:cubicBezTo>
                      <a:cubicBezTo>
                        <a:pt x="7429" y="34893"/>
                        <a:pt x="7406" y="34866"/>
                        <a:pt x="7399" y="34838"/>
                      </a:cubicBezTo>
                      <a:cubicBezTo>
                        <a:pt x="7333" y="34921"/>
                        <a:pt x="7267" y="34996"/>
                        <a:pt x="7192" y="35079"/>
                      </a:cubicBezTo>
                      <a:cubicBezTo>
                        <a:pt x="7167" y="35104"/>
                        <a:pt x="7142" y="35128"/>
                        <a:pt x="7117" y="35153"/>
                      </a:cubicBezTo>
                      <a:cubicBezTo>
                        <a:pt x="7093" y="35228"/>
                        <a:pt x="7076" y="35302"/>
                        <a:pt x="7059" y="35377"/>
                      </a:cubicBezTo>
                      <a:cubicBezTo>
                        <a:pt x="7059" y="35385"/>
                        <a:pt x="7068" y="35394"/>
                        <a:pt x="7068" y="35402"/>
                      </a:cubicBezTo>
                      <a:cubicBezTo>
                        <a:pt x="7076" y="35576"/>
                        <a:pt x="7084" y="35742"/>
                        <a:pt x="7093" y="35907"/>
                      </a:cubicBezTo>
                      <a:cubicBezTo>
                        <a:pt x="7126" y="36007"/>
                        <a:pt x="7167" y="36098"/>
                        <a:pt x="7192" y="36197"/>
                      </a:cubicBezTo>
                      <a:cubicBezTo>
                        <a:pt x="7205" y="36243"/>
                        <a:pt x="7166" y="36269"/>
                        <a:pt x="7128" y="36269"/>
                      </a:cubicBezTo>
                      <a:cubicBezTo>
                        <a:pt x="7119" y="36269"/>
                        <a:pt x="7109" y="36267"/>
                        <a:pt x="7101" y="36264"/>
                      </a:cubicBezTo>
                      <a:lnTo>
                        <a:pt x="7101" y="36264"/>
                      </a:lnTo>
                      <a:cubicBezTo>
                        <a:pt x="7101" y="36338"/>
                        <a:pt x="7093" y="36429"/>
                        <a:pt x="7134" y="36479"/>
                      </a:cubicBezTo>
                      <a:cubicBezTo>
                        <a:pt x="7184" y="36545"/>
                        <a:pt x="7283" y="36587"/>
                        <a:pt x="7358" y="36628"/>
                      </a:cubicBezTo>
                      <a:cubicBezTo>
                        <a:pt x="7432" y="36678"/>
                        <a:pt x="7507" y="36728"/>
                        <a:pt x="7581" y="36769"/>
                      </a:cubicBezTo>
                      <a:cubicBezTo>
                        <a:pt x="7656" y="36819"/>
                        <a:pt x="7722" y="36860"/>
                        <a:pt x="7797" y="36910"/>
                      </a:cubicBezTo>
                      <a:cubicBezTo>
                        <a:pt x="7847" y="36910"/>
                        <a:pt x="7888" y="36918"/>
                        <a:pt x="7938" y="36918"/>
                      </a:cubicBezTo>
                      <a:cubicBezTo>
                        <a:pt x="7963" y="36919"/>
                        <a:pt x="7988" y="36920"/>
                        <a:pt x="8013" y="36920"/>
                      </a:cubicBezTo>
                      <a:cubicBezTo>
                        <a:pt x="8178" y="36920"/>
                        <a:pt x="8343" y="36897"/>
                        <a:pt x="8501" y="36868"/>
                      </a:cubicBezTo>
                      <a:cubicBezTo>
                        <a:pt x="8569" y="36855"/>
                        <a:pt x="8641" y="36844"/>
                        <a:pt x="8712" y="36844"/>
                      </a:cubicBezTo>
                      <a:cubicBezTo>
                        <a:pt x="8813" y="36844"/>
                        <a:pt x="8912" y="36866"/>
                        <a:pt x="8990" y="36935"/>
                      </a:cubicBezTo>
                      <a:cubicBezTo>
                        <a:pt x="9031" y="36968"/>
                        <a:pt x="9064" y="37009"/>
                        <a:pt x="9089" y="37059"/>
                      </a:cubicBezTo>
                      <a:cubicBezTo>
                        <a:pt x="9106" y="37001"/>
                        <a:pt x="9114" y="36943"/>
                        <a:pt x="9131" y="36885"/>
                      </a:cubicBezTo>
                      <a:cubicBezTo>
                        <a:pt x="9172" y="36661"/>
                        <a:pt x="9205" y="36446"/>
                        <a:pt x="9230" y="36222"/>
                      </a:cubicBezTo>
                      <a:cubicBezTo>
                        <a:pt x="9197" y="36090"/>
                        <a:pt x="9222" y="35940"/>
                        <a:pt x="9230" y="35808"/>
                      </a:cubicBezTo>
                      <a:cubicBezTo>
                        <a:pt x="9238" y="35667"/>
                        <a:pt x="9247" y="35518"/>
                        <a:pt x="9238" y="35377"/>
                      </a:cubicBezTo>
                      <a:cubicBezTo>
                        <a:pt x="9238" y="35120"/>
                        <a:pt x="9222" y="34872"/>
                        <a:pt x="9180" y="34623"/>
                      </a:cubicBezTo>
                      <a:cubicBezTo>
                        <a:pt x="9172" y="34756"/>
                        <a:pt x="9164" y="34888"/>
                        <a:pt x="9164" y="35021"/>
                      </a:cubicBezTo>
                      <a:cubicBezTo>
                        <a:pt x="9156" y="35178"/>
                        <a:pt x="9180" y="35344"/>
                        <a:pt x="9131" y="35493"/>
                      </a:cubicBezTo>
                      <a:cubicBezTo>
                        <a:pt x="9126" y="35512"/>
                        <a:pt x="9106" y="35522"/>
                        <a:pt x="9086" y="35522"/>
                      </a:cubicBezTo>
                      <a:cubicBezTo>
                        <a:pt x="9070" y="35522"/>
                        <a:pt x="9055" y="35516"/>
                        <a:pt x="9048" y="35501"/>
                      </a:cubicBezTo>
                      <a:cubicBezTo>
                        <a:pt x="8965" y="35377"/>
                        <a:pt x="8957" y="35203"/>
                        <a:pt x="8965" y="35054"/>
                      </a:cubicBezTo>
                      <a:cubicBezTo>
                        <a:pt x="8965" y="34913"/>
                        <a:pt x="8982" y="34772"/>
                        <a:pt x="8990" y="34631"/>
                      </a:cubicBezTo>
                      <a:cubicBezTo>
                        <a:pt x="8973" y="34631"/>
                        <a:pt x="8965" y="34623"/>
                        <a:pt x="8957" y="34606"/>
                      </a:cubicBezTo>
                      <a:cubicBezTo>
                        <a:pt x="8924" y="34515"/>
                        <a:pt x="8932" y="34416"/>
                        <a:pt x="8932" y="34325"/>
                      </a:cubicBezTo>
                      <a:cubicBezTo>
                        <a:pt x="8932" y="34225"/>
                        <a:pt x="8924" y="34134"/>
                        <a:pt x="8924" y="34035"/>
                      </a:cubicBezTo>
                      <a:cubicBezTo>
                        <a:pt x="8924" y="33844"/>
                        <a:pt x="8915" y="33654"/>
                        <a:pt x="8899" y="33463"/>
                      </a:cubicBezTo>
                      <a:cubicBezTo>
                        <a:pt x="8882" y="33314"/>
                        <a:pt x="8866" y="33173"/>
                        <a:pt x="8849" y="33024"/>
                      </a:cubicBezTo>
                      <a:cubicBezTo>
                        <a:pt x="8837" y="33036"/>
                        <a:pt x="8820" y="33043"/>
                        <a:pt x="8805" y="33043"/>
                      </a:cubicBezTo>
                      <a:cubicBezTo>
                        <a:pt x="8789" y="33043"/>
                        <a:pt x="8774" y="33036"/>
                        <a:pt x="8766" y="33024"/>
                      </a:cubicBezTo>
                      <a:cubicBezTo>
                        <a:pt x="8675" y="32925"/>
                        <a:pt x="8650" y="32775"/>
                        <a:pt x="8625" y="32643"/>
                      </a:cubicBezTo>
                      <a:cubicBezTo>
                        <a:pt x="8609" y="32519"/>
                        <a:pt x="8592" y="32386"/>
                        <a:pt x="8576" y="32253"/>
                      </a:cubicBezTo>
                      <a:cubicBezTo>
                        <a:pt x="8564" y="32261"/>
                        <a:pt x="8553" y="32265"/>
                        <a:pt x="8543" y="32265"/>
                      </a:cubicBezTo>
                      <a:cubicBezTo>
                        <a:pt x="8530" y="32265"/>
                        <a:pt x="8518" y="32259"/>
                        <a:pt x="8509" y="32245"/>
                      </a:cubicBezTo>
                      <a:cubicBezTo>
                        <a:pt x="8451" y="32171"/>
                        <a:pt x="8435" y="32071"/>
                        <a:pt x="8426" y="31988"/>
                      </a:cubicBezTo>
                      <a:cubicBezTo>
                        <a:pt x="8410" y="31889"/>
                        <a:pt x="8402" y="31789"/>
                        <a:pt x="8385" y="31698"/>
                      </a:cubicBezTo>
                      <a:cubicBezTo>
                        <a:pt x="8360" y="31508"/>
                        <a:pt x="8335" y="31317"/>
                        <a:pt x="8327" y="31127"/>
                      </a:cubicBezTo>
                      <a:cubicBezTo>
                        <a:pt x="8319" y="31069"/>
                        <a:pt x="8319" y="31002"/>
                        <a:pt x="8319" y="30944"/>
                      </a:cubicBezTo>
                      <a:cubicBezTo>
                        <a:pt x="8310" y="30936"/>
                        <a:pt x="8294" y="30928"/>
                        <a:pt x="8286" y="30911"/>
                      </a:cubicBezTo>
                      <a:cubicBezTo>
                        <a:pt x="8219" y="30770"/>
                        <a:pt x="8228" y="30596"/>
                        <a:pt x="8219" y="30447"/>
                      </a:cubicBezTo>
                      <a:cubicBezTo>
                        <a:pt x="8211" y="30298"/>
                        <a:pt x="8203" y="30157"/>
                        <a:pt x="8203" y="30008"/>
                      </a:cubicBezTo>
                      <a:cubicBezTo>
                        <a:pt x="8203" y="29693"/>
                        <a:pt x="8228" y="29395"/>
                        <a:pt x="8269" y="29088"/>
                      </a:cubicBezTo>
                      <a:cubicBezTo>
                        <a:pt x="8277" y="29058"/>
                        <a:pt x="8297" y="29045"/>
                        <a:pt x="8318" y="29045"/>
                      </a:cubicBezTo>
                      <a:cubicBezTo>
                        <a:pt x="8343" y="29045"/>
                        <a:pt x="8368" y="29065"/>
                        <a:pt x="8368" y="29097"/>
                      </a:cubicBezTo>
                      <a:cubicBezTo>
                        <a:pt x="8368" y="29403"/>
                        <a:pt x="8368" y="29701"/>
                        <a:pt x="8377" y="30008"/>
                      </a:cubicBezTo>
                      <a:cubicBezTo>
                        <a:pt x="8377" y="30149"/>
                        <a:pt x="8385" y="30290"/>
                        <a:pt x="8393" y="30422"/>
                      </a:cubicBezTo>
                      <a:cubicBezTo>
                        <a:pt x="8418" y="30298"/>
                        <a:pt x="8451" y="30157"/>
                        <a:pt x="8509" y="30041"/>
                      </a:cubicBezTo>
                      <a:cubicBezTo>
                        <a:pt x="8517" y="30022"/>
                        <a:pt x="8537" y="30012"/>
                        <a:pt x="8557" y="30012"/>
                      </a:cubicBezTo>
                      <a:cubicBezTo>
                        <a:pt x="8580" y="30012"/>
                        <a:pt x="8604" y="30026"/>
                        <a:pt x="8609" y="30058"/>
                      </a:cubicBezTo>
                      <a:cubicBezTo>
                        <a:pt x="8617" y="30232"/>
                        <a:pt x="8576" y="30414"/>
                        <a:pt x="8551" y="30588"/>
                      </a:cubicBezTo>
                      <a:cubicBezTo>
                        <a:pt x="8526" y="30770"/>
                        <a:pt x="8509" y="30953"/>
                        <a:pt x="8526" y="31135"/>
                      </a:cubicBezTo>
                      <a:cubicBezTo>
                        <a:pt x="8542" y="31267"/>
                        <a:pt x="8559" y="31400"/>
                        <a:pt x="8576" y="31533"/>
                      </a:cubicBezTo>
                      <a:cubicBezTo>
                        <a:pt x="8576" y="31508"/>
                        <a:pt x="8576" y="31475"/>
                        <a:pt x="8576" y="31450"/>
                      </a:cubicBezTo>
                      <a:cubicBezTo>
                        <a:pt x="8580" y="31425"/>
                        <a:pt x="8603" y="31412"/>
                        <a:pt x="8624" y="31412"/>
                      </a:cubicBezTo>
                      <a:cubicBezTo>
                        <a:pt x="8646" y="31412"/>
                        <a:pt x="8667" y="31425"/>
                        <a:pt x="8667" y="31450"/>
                      </a:cubicBezTo>
                      <a:cubicBezTo>
                        <a:pt x="8692" y="31715"/>
                        <a:pt x="8741" y="31980"/>
                        <a:pt x="8774" y="32245"/>
                      </a:cubicBezTo>
                      <a:cubicBezTo>
                        <a:pt x="8783" y="32311"/>
                        <a:pt x="8799" y="32378"/>
                        <a:pt x="8808" y="32444"/>
                      </a:cubicBezTo>
                      <a:cubicBezTo>
                        <a:pt x="8808" y="32419"/>
                        <a:pt x="8816" y="32394"/>
                        <a:pt x="8816" y="32361"/>
                      </a:cubicBezTo>
                      <a:cubicBezTo>
                        <a:pt x="8823" y="32339"/>
                        <a:pt x="8842" y="32328"/>
                        <a:pt x="8860" y="32328"/>
                      </a:cubicBezTo>
                      <a:cubicBezTo>
                        <a:pt x="8884" y="32328"/>
                        <a:pt x="8907" y="32345"/>
                        <a:pt x="8907" y="32378"/>
                      </a:cubicBezTo>
                      <a:cubicBezTo>
                        <a:pt x="8890" y="32568"/>
                        <a:pt x="8957" y="32751"/>
                        <a:pt x="8998" y="32933"/>
                      </a:cubicBezTo>
                      <a:cubicBezTo>
                        <a:pt x="9040" y="33115"/>
                        <a:pt x="9064" y="33297"/>
                        <a:pt x="9081" y="33488"/>
                      </a:cubicBezTo>
                      <a:cubicBezTo>
                        <a:pt x="9089" y="33587"/>
                        <a:pt x="9098" y="33678"/>
                        <a:pt x="9106" y="33778"/>
                      </a:cubicBezTo>
                      <a:lnTo>
                        <a:pt x="9131" y="33538"/>
                      </a:lnTo>
                      <a:cubicBezTo>
                        <a:pt x="9134" y="33504"/>
                        <a:pt x="9159" y="33489"/>
                        <a:pt x="9185" y="33489"/>
                      </a:cubicBezTo>
                      <a:cubicBezTo>
                        <a:pt x="9218" y="33489"/>
                        <a:pt x="9251" y="33513"/>
                        <a:pt x="9247" y="33554"/>
                      </a:cubicBezTo>
                      <a:cubicBezTo>
                        <a:pt x="9230" y="33844"/>
                        <a:pt x="9214" y="34134"/>
                        <a:pt x="9189" y="34424"/>
                      </a:cubicBezTo>
                      <a:cubicBezTo>
                        <a:pt x="9197" y="34422"/>
                        <a:pt x="9204" y="34421"/>
                        <a:pt x="9212" y="34421"/>
                      </a:cubicBezTo>
                      <a:cubicBezTo>
                        <a:pt x="9236" y="34421"/>
                        <a:pt x="9257" y="34432"/>
                        <a:pt x="9263" y="34457"/>
                      </a:cubicBezTo>
                      <a:cubicBezTo>
                        <a:pt x="9346" y="34756"/>
                        <a:pt x="9412" y="35054"/>
                        <a:pt x="9437" y="35360"/>
                      </a:cubicBezTo>
                      <a:cubicBezTo>
                        <a:pt x="9454" y="35518"/>
                        <a:pt x="9454" y="35684"/>
                        <a:pt x="9446" y="35841"/>
                      </a:cubicBezTo>
                      <a:cubicBezTo>
                        <a:pt x="9446" y="35932"/>
                        <a:pt x="9437" y="36048"/>
                        <a:pt x="9404" y="36148"/>
                      </a:cubicBezTo>
                      <a:cubicBezTo>
                        <a:pt x="9396" y="36380"/>
                        <a:pt x="9379" y="36612"/>
                        <a:pt x="9346" y="36844"/>
                      </a:cubicBezTo>
                      <a:cubicBezTo>
                        <a:pt x="9330" y="36951"/>
                        <a:pt x="9313" y="37051"/>
                        <a:pt x="9288" y="37150"/>
                      </a:cubicBezTo>
                      <a:cubicBezTo>
                        <a:pt x="9272" y="37225"/>
                        <a:pt x="9238" y="37324"/>
                        <a:pt x="9255" y="37399"/>
                      </a:cubicBezTo>
                      <a:cubicBezTo>
                        <a:pt x="9255" y="37407"/>
                        <a:pt x="9263" y="37424"/>
                        <a:pt x="9263" y="37432"/>
                      </a:cubicBezTo>
                      <a:cubicBezTo>
                        <a:pt x="9272" y="37440"/>
                        <a:pt x="9272" y="37440"/>
                        <a:pt x="9272" y="37440"/>
                      </a:cubicBezTo>
                      <a:cubicBezTo>
                        <a:pt x="9272" y="37424"/>
                        <a:pt x="9272" y="37415"/>
                        <a:pt x="9272" y="37399"/>
                      </a:cubicBezTo>
                      <a:cubicBezTo>
                        <a:pt x="9276" y="37370"/>
                        <a:pt x="9302" y="37356"/>
                        <a:pt x="9329" y="37356"/>
                      </a:cubicBezTo>
                      <a:cubicBezTo>
                        <a:pt x="9349" y="37356"/>
                        <a:pt x="9369" y="37364"/>
                        <a:pt x="9379" y="37382"/>
                      </a:cubicBezTo>
                      <a:cubicBezTo>
                        <a:pt x="9454" y="37564"/>
                        <a:pt x="9462" y="37772"/>
                        <a:pt x="9454" y="37962"/>
                      </a:cubicBezTo>
                      <a:cubicBezTo>
                        <a:pt x="9454" y="38153"/>
                        <a:pt x="9404" y="38343"/>
                        <a:pt x="9454" y="38526"/>
                      </a:cubicBezTo>
                      <a:cubicBezTo>
                        <a:pt x="9495" y="38699"/>
                        <a:pt x="9644" y="38791"/>
                        <a:pt x="9794" y="38873"/>
                      </a:cubicBezTo>
                      <a:cubicBezTo>
                        <a:pt x="9885" y="38923"/>
                        <a:pt x="9968" y="38973"/>
                        <a:pt x="10050" y="39023"/>
                      </a:cubicBezTo>
                      <a:cubicBezTo>
                        <a:pt x="10092" y="39047"/>
                        <a:pt x="10133" y="39072"/>
                        <a:pt x="10175" y="39105"/>
                      </a:cubicBezTo>
                      <a:cubicBezTo>
                        <a:pt x="10183" y="39097"/>
                        <a:pt x="10191" y="39097"/>
                        <a:pt x="10208" y="39097"/>
                      </a:cubicBezTo>
                      <a:cubicBezTo>
                        <a:pt x="10490" y="39130"/>
                        <a:pt x="10771" y="39205"/>
                        <a:pt x="11036" y="39304"/>
                      </a:cubicBezTo>
                      <a:cubicBezTo>
                        <a:pt x="11161" y="39346"/>
                        <a:pt x="11285" y="39404"/>
                        <a:pt x="11418" y="39445"/>
                      </a:cubicBezTo>
                      <a:cubicBezTo>
                        <a:pt x="11476" y="39470"/>
                        <a:pt x="11542" y="39487"/>
                        <a:pt x="11608" y="39503"/>
                      </a:cubicBezTo>
                      <a:lnTo>
                        <a:pt x="11608" y="39487"/>
                      </a:lnTo>
                      <a:cubicBezTo>
                        <a:pt x="11600" y="39371"/>
                        <a:pt x="11558" y="39246"/>
                        <a:pt x="11500" y="39139"/>
                      </a:cubicBezTo>
                      <a:cubicBezTo>
                        <a:pt x="11434" y="39023"/>
                        <a:pt x="11343" y="38923"/>
                        <a:pt x="11351" y="38782"/>
                      </a:cubicBezTo>
                      <a:cubicBezTo>
                        <a:pt x="11351" y="38741"/>
                        <a:pt x="11384" y="38720"/>
                        <a:pt x="11419" y="38720"/>
                      </a:cubicBezTo>
                      <a:cubicBezTo>
                        <a:pt x="11453" y="38720"/>
                        <a:pt x="11488" y="38741"/>
                        <a:pt x="11492" y="38782"/>
                      </a:cubicBezTo>
                      <a:cubicBezTo>
                        <a:pt x="11492" y="38857"/>
                        <a:pt x="11550" y="38907"/>
                        <a:pt x="11592" y="38956"/>
                      </a:cubicBezTo>
                      <a:cubicBezTo>
                        <a:pt x="11650" y="39014"/>
                        <a:pt x="11699" y="39072"/>
                        <a:pt x="11732" y="39139"/>
                      </a:cubicBezTo>
                      <a:cubicBezTo>
                        <a:pt x="11799" y="39255"/>
                        <a:pt x="11840" y="39395"/>
                        <a:pt x="11848" y="39528"/>
                      </a:cubicBezTo>
                      <a:lnTo>
                        <a:pt x="11857" y="39528"/>
                      </a:lnTo>
                      <a:cubicBezTo>
                        <a:pt x="11931" y="39520"/>
                        <a:pt x="12006" y="39511"/>
                        <a:pt x="12080" y="39503"/>
                      </a:cubicBezTo>
                      <a:cubicBezTo>
                        <a:pt x="12147" y="39487"/>
                        <a:pt x="12221" y="39478"/>
                        <a:pt x="12296" y="39470"/>
                      </a:cubicBezTo>
                      <a:cubicBezTo>
                        <a:pt x="12304" y="39470"/>
                        <a:pt x="12321" y="39462"/>
                        <a:pt x="12329" y="39462"/>
                      </a:cubicBezTo>
                      <a:lnTo>
                        <a:pt x="12337" y="39462"/>
                      </a:lnTo>
                      <a:lnTo>
                        <a:pt x="12362" y="39445"/>
                      </a:lnTo>
                      <a:lnTo>
                        <a:pt x="12370" y="39445"/>
                      </a:lnTo>
                      <a:cubicBezTo>
                        <a:pt x="12379" y="39437"/>
                        <a:pt x="12379" y="39437"/>
                        <a:pt x="12387" y="39429"/>
                      </a:cubicBezTo>
                      <a:cubicBezTo>
                        <a:pt x="12387" y="39379"/>
                        <a:pt x="12412" y="39321"/>
                        <a:pt x="12428" y="39279"/>
                      </a:cubicBezTo>
                      <a:cubicBezTo>
                        <a:pt x="12453" y="39213"/>
                        <a:pt x="12478" y="39155"/>
                        <a:pt x="12470" y="39089"/>
                      </a:cubicBezTo>
                      <a:cubicBezTo>
                        <a:pt x="12462" y="38998"/>
                        <a:pt x="12412" y="38923"/>
                        <a:pt x="12337" y="38857"/>
                      </a:cubicBezTo>
                      <a:cubicBezTo>
                        <a:pt x="12180" y="38699"/>
                        <a:pt x="11981" y="38567"/>
                        <a:pt x="11948" y="38327"/>
                      </a:cubicBezTo>
                      <a:cubicBezTo>
                        <a:pt x="11943" y="38277"/>
                        <a:pt x="11981" y="38249"/>
                        <a:pt x="12020" y="38249"/>
                      </a:cubicBezTo>
                      <a:cubicBezTo>
                        <a:pt x="12052" y="38249"/>
                        <a:pt x="12086" y="38269"/>
                        <a:pt x="12097" y="38310"/>
                      </a:cubicBezTo>
                      <a:cubicBezTo>
                        <a:pt x="12122" y="38410"/>
                        <a:pt x="12221" y="38484"/>
                        <a:pt x="12296" y="38542"/>
                      </a:cubicBezTo>
                      <a:cubicBezTo>
                        <a:pt x="12379" y="38600"/>
                        <a:pt x="12462" y="38658"/>
                        <a:pt x="12528" y="38724"/>
                      </a:cubicBezTo>
                      <a:cubicBezTo>
                        <a:pt x="12536" y="38691"/>
                        <a:pt x="12536" y="38666"/>
                        <a:pt x="12536" y="38633"/>
                      </a:cubicBezTo>
                      <a:cubicBezTo>
                        <a:pt x="12536" y="38534"/>
                        <a:pt x="12486" y="38468"/>
                        <a:pt x="12428" y="38393"/>
                      </a:cubicBezTo>
                      <a:cubicBezTo>
                        <a:pt x="12362" y="38318"/>
                        <a:pt x="12288" y="38252"/>
                        <a:pt x="12230" y="38169"/>
                      </a:cubicBezTo>
                      <a:cubicBezTo>
                        <a:pt x="12230" y="38161"/>
                        <a:pt x="12221" y="38153"/>
                        <a:pt x="12213" y="38136"/>
                      </a:cubicBezTo>
                      <a:cubicBezTo>
                        <a:pt x="12196" y="38120"/>
                        <a:pt x="12180" y="38111"/>
                        <a:pt x="12163" y="38095"/>
                      </a:cubicBezTo>
                      <a:cubicBezTo>
                        <a:pt x="12072" y="38012"/>
                        <a:pt x="11981" y="37937"/>
                        <a:pt x="11890" y="37863"/>
                      </a:cubicBezTo>
                      <a:cubicBezTo>
                        <a:pt x="11815" y="37788"/>
                        <a:pt x="11732" y="37714"/>
                        <a:pt x="11683" y="37631"/>
                      </a:cubicBezTo>
                      <a:cubicBezTo>
                        <a:pt x="11625" y="37540"/>
                        <a:pt x="11592" y="37440"/>
                        <a:pt x="11558" y="37332"/>
                      </a:cubicBezTo>
                      <a:cubicBezTo>
                        <a:pt x="11492" y="37100"/>
                        <a:pt x="11418" y="36860"/>
                        <a:pt x="11360" y="36620"/>
                      </a:cubicBezTo>
                      <a:cubicBezTo>
                        <a:pt x="11310" y="36396"/>
                        <a:pt x="11277" y="36164"/>
                        <a:pt x="11268" y="35932"/>
                      </a:cubicBezTo>
                      <a:cubicBezTo>
                        <a:pt x="11252" y="35874"/>
                        <a:pt x="11244" y="35816"/>
                        <a:pt x="11235" y="35766"/>
                      </a:cubicBezTo>
                      <a:cubicBezTo>
                        <a:pt x="11194" y="35510"/>
                        <a:pt x="11152" y="35244"/>
                        <a:pt x="11128" y="34988"/>
                      </a:cubicBezTo>
                      <a:cubicBezTo>
                        <a:pt x="11094" y="34722"/>
                        <a:pt x="11070" y="34457"/>
                        <a:pt x="11053" y="34192"/>
                      </a:cubicBezTo>
                      <a:cubicBezTo>
                        <a:pt x="11028" y="33927"/>
                        <a:pt x="11028" y="33662"/>
                        <a:pt x="11028" y="33397"/>
                      </a:cubicBezTo>
                      <a:cubicBezTo>
                        <a:pt x="11028" y="33364"/>
                        <a:pt x="11051" y="33348"/>
                        <a:pt x="11073" y="33348"/>
                      </a:cubicBezTo>
                      <a:cubicBezTo>
                        <a:pt x="11091" y="33348"/>
                        <a:pt x="11107" y="33358"/>
                        <a:pt x="11111" y="33380"/>
                      </a:cubicBezTo>
                      <a:cubicBezTo>
                        <a:pt x="11136" y="33654"/>
                        <a:pt x="11177" y="33919"/>
                        <a:pt x="11210" y="34192"/>
                      </a:cubicBezTo>
                      <a:cubicBezTo>
                        <a:pt x="11244" y="34449"/>
                        <a:pt x="11277" y="34706"/>
                        <a:pt x="11310" y="34963"/>
                      </a:cubicBezTo>
                      <a:cubicBezTo>
                        <a:pt x="11335" y="35112"/>
                        <a:pt x="11360" y="35261"/>
                        <a:pt x="11384" y="35410"/>
                      </a:cubicBezTo>
                      <a:cubicBezTo>
                        <a:pt x="11409" y="35394"/>
                        <a:pt x="11426" y="35377"/>
                        <a:pt x="11451" y="35352"/>
                      </a:cubicBezTo>
                      <a:cubicBezTo>
                        <a:pt x="11542" y="35269"/>
                        <a:pt x="11625" y="35170"/>
                        <a:pt x="11699" y="35062"/>
                      </a:cubicBezTo>
                      <a:cubicBezTo>
                        <a:pt x="11815" y="34872"/>
                        <a:pt x="11898" y="34648"/>
                        <a:pt x="11915" y="34416"/>
                      </a:cubicBezTo>
                      <a:lnTo>
                        <a:pt x="11915" y="34416"/>
                      </a:lnTo>
                      <a:cubicBezTo>
                        <a:pt x="11848" y="34515"/>
                        <a:pt x="11782" y="34615"/>
                        <a:pt x="11708" y="34698"/>
                      </a:cubicBezTo>
                      <a:cubicBezTo>
                        <a:pt x="11695" y="34710"/>
                        <a:pt x="11678" y="34716"/>
                        <a:pt x="11662" y="34716"/>
                      </a:cubicBezTo>
                      <a:cubicBezTo>
                        <a:pt x="11625" y="34716"/>
                        <a:pt x="11591" y="34688"/>
                        <a:pt x="11608" y="34648"/>
                      </a:cubicBezTo>
                      <a:cubicBezTo>
                        <a:pt x="11749" y="34325"/>
                        <a:pt x="11931" y="34026"/>
                        <a:pt x="12072" y="33712"/>
                      </a:cubicBezTo>
                      <a:cubicBezTo>
                        <a:pt x="12147" y="33554"/>
                        <a:pt x="12213" y="33397"/>
                        <a:pt x="12271" y="33231"/>
                      </a:cubicBezTo>
                      <a:lnTo>
                        <a:pt x="12271" y="33231"/>
                      </a:lnTo>
                      <a:cubicBezTo>
                        <a:pt x="12089" y="33422"/>
                        <a:pt x="11890" y="33587"/>
                        <a:pt x="11683" y="33761"/>
                      </a:cubicBezTo>
                      <a:cubicBezTo>
                        <a:pt x="11673" y="33771"/>
                        <a:pt x="11662" y="33776"/>
                        <a:pt x="11651" y="33776"/>
                      </a:cubicBezTo>
                      <a:cubicBezTo>
                        <a:pt x="11611" y="33776"/>
                        <a:pt x="11577" y="33710"/>
                        <a:pt x="11616" y="33670"/>
                      </a:cubicBezTo>
                      <a:cubicBezTo>
                        <a:pt x="11848" y="33447"/>
                        <a:pt x="12089" y="33215"/>
                        <a:pt x="12288" y="32966"/>
                      </a:cubicBezTo>
                      <a:cubicBezTo>
                        <a:pt x="12627" y="32535"/>
                        <a:pt x="12826" y="32021"/>
                        <a:pt x="12917" y="31483"/>
                      </a:cubicBezTo>
                      <a:cubicBezTo>
                        <a:pt x="12967" y="31218"/>
                        <a:pt x="12984" y="30944"/>
                        <a:pt x="12992" y="30679"/>
                      </a:cubicBezTo>
                      <a:cubicBezTo>
                        <a:pt x="12959" y="30257"/>
                        <a:pt x="12975" y="29834"/>
                        <a:pt x="12942" y="29411"/>
                      </a:cubicBezTo>
                      <a:cubicBezTo>
                        <a:pt x="12917" y="29113"/>
                        <a:pt x="12876" y="28815"/>
                        <a:pt x="12818" y="28517"/>
                      </a:cubicBezTo>
                      <a:cubicBezTo>
                        <a:pt x="12768" y="28218"/>
                        <a:pt x="12685" y="27912"/>
                        <a:pt x="12685" y="27605"/>
                      </a:cubicBezTo>
                      <a:cubicBezTo>
                        <a:pt x="12685" y="27583"/>
                        <a:pt x="12706" y="27573"/>
                        <a:pt x="12728" y="27573"/>
                      </a:cubicBezTo>
                      <a:cubicBezTo>
                        <a:pt x="12748" y="27573"/>
                        <a:pt x="12769" y="27581"/>
                        <a:pt x="12776" y="27597"/>
                      </a:cubicBezTo>
                      <a:cubicBezTo>
                        <a:pt x="12843" y="27738"/>
                        <a:pt x="12884" y="27895"/>
                        <a:pt x="12917" y="28044"/>
                      </a:cubicBezTo>
                      <a:cubicBezTo>
                        <a:pt x="12959" y="28194"/>
                        <a:pt x="12992" y="28343"/>
                        <a:pt x="13017" y="28492"/>
                      </a:cubicBezTo>
                      <a:cubicBezTo>
                        <a:pt x="13075" y="28782"/>
                        <a:pt x="13116" y="29088"/>
                        <a:pt x="13133" y="29387"/>
                      </a:cubicBezTo>
                      <a:cubicBezTo>
                        <a:pt x="13141" y="29469"/>
                        <a:pt x="13141" y="29552"/>
                        <a:pt x="13141" y="29635"/>
                      </a:cubicBezTo>
                      <a:cubicBezTo>
                        <a:pt x="13149" y="29643"/>
                        <a:pt x="13158" y="29660"/>
                        <a:pt x="13166" y="29677"/>
                      </a:cubicBezTo>
                      <a:cubicBezTo>
                        <a:pt x="13199" y="29884"/>
                        <a:pt x="13207" y="30091"/>
                        <a:pt x="13216" y="30306"/>
                      </a:cubicBezTo>
                      <a:cubicBezTo>
                        <a:pt x="13249" y="30505"/>
                        <a:pt x="13282" y="30704"/>
                        <a:pt x="13307" y="30903"/>
                      </a:cubicBezTo>
                      <a:cubicBezTo>
                        <a:pt x="13373" y="31458"/>
                        <a:pt x="13406" y="32030"/>
                        <a:pt x="13348" y="32585"/>
                      </a:cubicBezTo>
                      <a:cubicBezTo>
                        <a:pt x="13348" y="32593"/>
                        <a:pt x="13348" y="32593"/>
                        <a:pt x="13348" y="32593"/>
                      </a:cubicBezTo>
                      <a:cubicBezTo>
                        <a:pt x="13315" y="32867"/>
                        <a:pt x="13232" y="33132"/>
                        <a:pt x="13216" y="33405"/>
                      </a:cubicBezTo>
                      <a:cubicBezTo>
                        <a:pt x="13191" y="33687"/>
                        <a:pt x="13323" y="33910"/>
                        <a:pt x="13447" y="34151"/>
                      </a:cubicBezTo>
                      <a:cubicBezTo>
                        <a:pt x="13464" y="34192"/>
                        <a:pt x="13439" y="34234"/>
                        <a:pt x="13406" y="34250"/>
                      </a:cubicBezTo>
                      <a:cubicBezTo>
                        <a:pt x="13497" y="34325"/>
                        <a:pt x="13588" y="34399"/>
                        <a:pt x="13671" y="34482"/>
                      </a:cubicBezTo>
                      <a:cubicBezTo>
                        <a:pt x="13804" y="34615"/>
                        <a:pt x="13878" y="34789"/>
                        <a:pt x="13945" y="34963"/>
                      </a:cubicBezTo>
                      <a:cubicBezTo>
                        <a:pt x="14019" y="35145"/>
                        <a:pt x="14077" y="35336"/>
                        <a:pt x="14110" y="35526"/>
                      </a:cubicBezTo>
                      <a:cubicBezTo>
                        <a:pt x="14119" y="35592"/>
                        <a:pt x="14127" y="35650"/>
                        <a:pt x="14135" y="35708"/>
                      </a:cubicBezTo>
                      <a:cubicBezTo>
                        <a:pt x="14201" y="35841"/>
                        <a:pt x="14235" y="35982"/>
                        <a:pt x="14259" y="36131"/>
                      </a:cubicBezTo>
                      <a:cubicBezTo>
                        <a:pt x="14276" y="36322"/>
                        <a:pt x="14293" y="36504"/>
                        <a:pt x="14351" y="36686"/>
                      </a:cubicBezTo>
                      <a:cubicBezTo>
                        <a:pt x="14409" y="36868"/>
                        <a:pt x="14516" y="36993"/>
                        <a:pt x="14682" y="37092"/>
                      </a:cubicBezTo>
                      <a:cubicBezTo>
                        <a:pt x="14765" y="37142"/>
                        <a:pt x="14848" y="37183"/>
                        <a:pt x="14931" y="37225"/>
                      </a:cubicBezTo>
                      <a:cubicBezTo>
                        <a:pt x="14997" y="37250"/>
                        <a:pt x="15063" y="37266"/>
                        <a:pt x="15113" y="37308"/>
                      </a:cubicBezTo>
                      <a:cubicBezTo>
                        <a:pt x="15287" y="37341"/>
                        <a:pt x="15469" y="37390"/>
                        <a:pt x="15643" y="37448"/>
                      </a:cubicBezTo>
                      <a:cubicBezTo>
                        <a:pt x="15734" y="37482"/>
                        <a:pt x="15817" y="37523"/>
                        <a:pt x="15892" y="37573"/>
                      </a:cubicBezTo>
                      <a:cubicBezTo>
                        <a:pt x="15975" y="37622"/>
                        <a:pt x="16049" y="37689"/>
                        <a:pt x="16132" y="37714"/>
                      </a:cubicBezTo>
                      <a:cubicBezTo>
                        <a:pt x="16179" y="37729"/>
                        <a:pt x="16227" y="37735"/>
                        <a:pt x="16276" y="37735"/>
                      </a:cubicBezTo>
                      <a:cubicBezTo>
                        <a:pt x="16304" y="37735"/>
                        <a:pt x="16334" y="37733"/>
                        <a:pt x="16364" y="37730"/>
                      </a:cubicBezTo>
                      <a:cubicBezTo>
                        <a:pt x="16389" y="37697"/>
                        <a:pt x="16430" y="37672"/>
                        <a:pt x="16472" y="37647"/>
                      </a:cubicBezTo>
                      <a:cubicBezTo>
                        <a:pt x="16521" y="37614"/>
                        <a:pt x="16579" y="37581"/>
                        <a:pt x="16629" y="37540"/>
                      </a:cubicBezTo>
                      <a:cubicBezTo>
                        <a:pt x="16662" y="37515"/>
                        <a:pt x="16712" y="37490"/>
                        <a:pt x="16737" y="37448"/>
                      </a:cubicBezTo>
                      <a:lnTo>
                        <a:pt x="16729" y="37440"/>
                      </a:lnTo>
                      <a:cubicBezTo>
                        <a:pt x="16704" y="37415"/>
                        <a:pt x="16679" y="37399"/>
                        <a:pt x="16654" y="37382"/>
                      </a:cubicBezTo>
                      <a:cubicBezTo>
                        <a:pt x="16555" y="37291"/>
                        <a:pt x="16455" y="37200"/>
                        <a:pt x="16364" y="37100"/>
                      </a:cubicBezTo>
                      <a:cubicBezTo>
                        <a:pt x="16281" y="37001"/>
                        <a:pt x="16198" y="36902"/>
                        <a:pt x="16115" y="36794"/>
                      </a:cubicBezTo>
                      <a:cubicBezTo>
                        <a:pt x="16089" y="36755"/>
                        <a:pt x="16124" y="36696"/>
                        <a:pt x="16165" y="36696"/>
                      </a:cubicBezTo>
                      <a:cubicBezTo>
                        <a:pt x="16176" y="36696"/>
                        <a:pt x="16187" y="36700"/>
                        <a:pt x="16198" y="36711"/>
                      </a:cubicBezTo>
                      <a:cubicBezTo>
                        <a:pt x="16314" y="36819"/>
                        <a:pt x="16439" y="36926"/>
                        <a:pt x="16555" y="37026"/>
                      </a:cubicBezTo>
                      <a:cubicBezTo>
                        <a:pt x="16613" y="37076"/>
                        <a:pt x="16671" y="37134"/>
                        <a:pt x="16737" y="37175"/>
                      </a:cubicBezTo>
                      <a:cubicBezTo>
                        <a:pt x="16795" y="37225"/>
                        <a:pt x="16861" y="37266"/>
                        <a:pt x="16903" y="37324"/>
                      </a:cubicBezTo>
                      <a:cubicBezTo>
                        <a:pt x="16911" y="37332"/>
                        <a:pt x="16919" y="37349"/>
                        <a:pt x="16927" y="37357"/>
                      </a:cubicBezTo>
                      <a:cubicBezTo>
                        <a:pt x="16936" y="37341"/>
                        <a:pt x="16952" y="37324"/>
                        <a:pt x="16969" y="37308"/>
                      </a:cubicBezTo>
                      <a:cubicBezTo>
                        <a:pt x="16977" y="37283"/>
                        <a:pt x="16985" y="37266"/>
                        <a:pt x="17002" y="37241"/>
                      </a:cubicBezTo>
                      <a:cubicBezTo>
                        <a:pt x="17035" y="37175"/>
                        <a:pt x="17068" y="37100"/>
                        <a:pt x="17068" y="37018"/>
                      </a:cubicBezTo>
                      <a:cubicBezTo>
                        <a:pt x="17060" y="36935"/>
                        <a:pt x="17002" y="36877"/>
                        <a:pt x="16936" y="36827"/>
                      </a:cubicBezTo>
                      <a:cubicBezTo>
                        <a:pt x="16861" y="36769"/>
                        <a:pt x="16770" y="36719"/>
                        <a:pt x="16695" y="36661"/>
                      </a:cubicBezTo>
                      <a:cubicBezTo>
                        <a:pt x="16604" y="36595"/>
                        <a:pt x="16521" y="36529"/>
                        <a:pt x="16430" y="36462"/>
                      </a:cubicBezTo>
                      <a:cubicBezTo>
                        <a:pt x="16387" y="36426"/>
                        <a:pt x="16419" y="36358"/>
                        <a:pt x="16467" y="36358"/>
                      </a:cubicBezTo>
                      <a:cubicBezTo>
                        <a:pt x="16474" y="36358"/>
                        <a:pt x="16481" y="36360"/>
                        <a:pt x="16488" y="36363"/>
                      </a:cubicBezTo>
                      <a:cubicBezTo>
                        <a:pt x="16604" y="36413"/>
                        <a:pt x="16712" y="36471"/>
                        <a:pt x="16828" y="36529"/>
                      </a:cubicBezTo>
                      <a:cubicBezTo>
                        <a:pt x="16894" y="36562"/>
                        <a:pt x="16969" y="36603"/>
                        <a:pt x="17035" y="36653"/>
                      </a:cubicBezTo>
                      <a:cubicBezTo>
                        <a:pt x="17035" y="36603"/>
                        <a:pt x="17027" y="36545"/>
                        <a:pt x="17019" y="36504"/>
                      </a:cubicBezTo>
                      <a:cubicBezTo>
                        <a:pt x="16985" y="36380"/>
                        <a:pt x="16861" y="36346"/>
                        <a:pt x="16753" y="36313"/>
                      </a:cubicBezTo>
                      <a:cubicBezTo>
                        <a:pt x="16596" y="36264"/>
                        <a:pt x="16430" y="36214"/>
                        <a:pt x="16281" y="36164"/>
                      </a:cubicBezTo>
                      <a:cubicBezTo>
                        <a:pt x="16265" y="36156"/>
                        <a:pt x="16248" y="36148"/>
                        <a:pt x="16240" y="36148"/>
                      </a:cubicBezTo>
                      <a:cubicBezTo>
                        <a:pt x="16214" y="36153"/>
                        <a:pt x="16189" y="36156"/>
                        <a:pt x="16163" y="36156"/>
                      </a:cubicBezTo>
                      <a:cubicBezTo>
                        <a:pt x="15976" y="36156"/>
                        <a:pt x="15802" y="36005"/>
                        <a:pt x="15693" y="35866"/>
                      </a:cubicBezTo>
                      <a:cubicBezTo>
                        <a:pt x="15535" y="35650"/>
                        <a:pt x="15461" y="35385"/>
                        <a:pt x="15395" y="35137"/>
                      </a:cubicBezTo>
                      <a:cubicBezTo>
                        <a:pt x="15312" y="34855"/>
                        <a:pt x="15237" y="34582"/>
                        <a:pt x="15163" y="34300"/>
                      </a:cubicBezTo>
                      <a:cubicBezTo>
                        <a:pt x="15121" y="34167"/>
                        <a:pt x="15088" y="34026"/>
                        <a:pt x="15055" y="33894"/>
                      </a:cubicBezTo>
                      <a:cubicBezTo>
                        <a:pt x="15047" y="33886"/>
                        <a:pt x="15047" y="33869"/>
                        <a:pt x="15047" y="33852"/>
                      </a:cubicBezTo>
                      <a:cubicBezTo>
                        <a:pt x="15038" y="33894"/>
                        <a:pt x="15038" y="33935"/>
                        <a:pt x="15038" y="33977"/>
                      </a:cubicBezTo>
                      <a:cubicBezTo>
                        <a:pt x="15038" y="33997"/>
                        <a:pt x="15022" y="34008"/>
                        <a:pt x="15004" y="34008"/>
                      </a:cubicBezTo>
                      <a:cubicBezTo>
                        <a:pt x="14987" y="34008"/>
                        <a:pt x="14968" y="33997"/>
                        <a:pt x="14964" y="33977"/>
                      </a:cubicBezTo>
                      <a:cubicBezTo>
                        <a:pt x="14955" y="33819"/>
                        <a:pt x="14939" y="33670"/>
                        <a:pt x="14931" y="33513"/>
                      </a:cubicBezTo>
                      <a:cubicBezTo>
                        <a:pt x="14931" y="33413"/>
                        <a:pt x="14931" y="33322"/>
                        <a:pt x="14931" y="33231"/>
                      </a:cubicBezTo>
                      <a:cubicBezTo>
                        <a:pt x="14931" y="33181"/>
                        <a:pt x="14931" y="33132"/>
                        <a:pt x="14939" y="33082"/>
                      </a:cubicBezTo>
                      <a:cubicBezTo>
                        <a:pt x="14939" y="32784"/>
                        <a:pt x="14955" y="32485"/>
                        <a:pt x="14980" y="32187"/>
                      </a:cubicBezTo>
                      <a:cubicBezTo>
                        <a:pt x="14997" y="31889"/>
                        <a:pt x="15030" y="31591"/>
                        <a:pt x="15063" y="31292"/>
                      </a:cubicBezTo>
                      <a:cubicBezTo>
                        <a:pt x="15080" y="31185"/>
                        <a:pt x="15096" y="31077"/>
                        <a:pt x="15113" y="30969"/>
                      </a:cubicBezTo>
                      <a:cubicBezTo>
                        <a:pt x="15096" y="30961"/>
                        <a:pt x="15080" y="30953"/>
                        <a:pt x="15080" y="30928"/>
                      </a:cubicBezTo>
                      <a:cubicBezTo>
                        <a:pt x="15129" y="30729"/>
                        <a:pt x="15163" y="30522"/>
                        <a:pt x="15212" y="30323"/>
                      </a:cubicBezTo>
                      <a:cubicBezTo>
                        <a:pt x="15254" y="30132"/>
                        <a:pt x="15312" y="29950"/>
                        <a:pt x="15361" y="29759"/>
                      </a:cubicBezTo>
                      <a:cubicBezTo>
                        <a:pt x="15535" y="29105"/>
                        <a:pt x="15718" y="28450"/>
                        <a:pt x="15867" y="27788"/>
                      </a:cubicBezTo>
                      <a:cubicBezTo>
                        <a:pt x="15941" y="27456"/>
                        <a:pt x="16008" y="27125"/>
                        <a:pt x="16049" y="26793"/>
                      </a:cubicBezTo>
                      <a:cubicBezTo>
                        <a:pt x="16074" y="26652"/>
                        <a:pt x="16091" y="26512"/>
                        <a:pt x="16107" y="26362"/>
                      </a:cubicBezTo>
                      <a:cubicBezTo>
                        <a:pt x="16107" y="26346"/>
                        <a:pt x="16107" y="26321"/>
                        <a:pt x="16107" y="26304"/>
                      </a:cubicBezTo>
                      <a:cubicBezTo>
                        <a:pt x="16115" y="26263"/>
                        <a:pt x="16115" y="26222"/>
                        <a:pt x="16124" y="26172"/>
                      </a:cubicBezTo>
                      <a:lnTo>
                        <a:pt x="16124" y="26172"/>
                      </a:lnTo>
                      <a:cubicBezTo>
                        <a:pt x="16074" y="26296"/>
                        <a:pt x="16016" y="26429"/>
                        <a:pt x="15925" y="26520"/>
                      </a:cubicBezTo>
                      <a:cubicBezTo>
                        <a:pt x="15914" y="26531"/>
                        <a:pt x="15901" y="26535"/>
                        <a:pt x="15888" y="26535"/>
                      </a:cubicBezTo>
                      <a:cubicBezTo>
                        <a:pt x="15853" y="26535"/>
                        <a:pt x="15819" y="26501"/>
                        <a:pt x="15825" y="26470"/>
                      </a:cubicBezTo>
                      <a:cubicBezTo>
                        <a:pt x="15834" y="26338"/>
                        <a:pt x="15892" y="26205"/>
                        <a:pt x="15941" y="26081"/>
                      </a:cubicBezTo>
                      <a:cubicBezTo>
                        <a:pt x="15983" y="25956"/>
                        <a:pt x="16024" y="25832"/>
                        <a:pt x="16057" y="25700"/>
                      </a:cubicBezTo>
                      <a:cubicBezTo>
                        <a:pt x="16132" y="25443"/>
                        <a:pt x="16190" y="25169"/>
                        <a:pt x="16231" y="24904"/>
                      </a:cubicBezTo>
                      <a:cubicBezTo>
                        <a:pt x="16235" y="24867"/>
                        <a:pt x="16261" y="24850"/>
                        <a:pt x="16288" y="24850"/>
                      </a:cubicBezTo>
                      <a:cubicBezTo>
                        <a:pt x="16321" y="24850"/>
                        <a:pt x="16356" y="24875"/>
                        <a:pt x="16356" y="24921"/>
                      </a:cubicBezTo>
                      <a:cubicBezTo>
                        <a:pt x="16356" y="25037"/>
                        <a:pt x="16347" y="25153"/>
                        <a:pt x="16331" y="25269"/>
                      </a:cubicBezTo>
                      <a:cubicBezTo>
                        <a:pt x="16364" y="25194"/>
                        <a:pt x="16397" y="25111"/>
                        <a:pt x="16414" y="25037"/>
                      </a:cubicBezTo>
                      <a:cubicBezTo>
                        <a:pt x="16447" y="24921"/>
                        <a:pt x="16422" y="24796"/>
                        <a:pt x="16405" y="24680"/>
                      </a:cubicBezTo>
                      <a:cubicBezTo>
                        <a:pt x="16397" y="24622"/>
                        <a:pt x="16397" y="24556"/>
                        <a:pt x="16389" y="24498"/>
                      </a:cubicBezTo>
                      <a:cubicBezTo>
                        <a:pt x="16389" y="24448"/>
                        <a:pt x="16389" y="24374"/>
                        <a:pt x="16356" y="24341"/>
                      </a:cubicBezTo>
                      <a:cubicBezTo>
                        <a:pt x="16328" y="24313"/>
                        <a:pt x="16347" y="24261"/>
                        <a:pt x="16379" y="24261"/>
                      </a:cubicBezTo>
                      <a:cubicBezTo>
                        <a:pt x="16385" y="24261"/>
                        <a:pt x="16391" y="24262"/>
                        <a:pt x="16397" y="24266"/>
                      </a:cubicBezTo>
                      <a:cubicBezTo>
                        <a:pt x="16497" y="24316"/>
                        <a:pt x="16521" y="24415"/>
                        <a:pt x="16538" y="24515"/>
                      </a:cubicBezTo>
                      <a:cubicBezTo>
                        <a:pt x="16571" y="24448"/>
                        <a:pt x="16604" y="24374"/>
                        <a:pt x="16637" y="24308"/>
                      </a:cubicBezTo>
                      <a:cubicBezTo>
                        <a:pt x="16778" y="24051"/>
                        <a:pt x="16994" y="23852"/>
                        <a:pt x="17168" y="23628"/>
                      </a:cubicBezTo>
                      <a:cubicBezTo>
                        <a:pt x="17176" y="23620"/>
                        <a:pt x="17184" y="23612"/>
                        <a:pt x="17193" y="23603"/>
                      </a:cubicBezTo>
                      <a:cubicBezTo>
                        <a:pt x="17292" y="23396"/>
                        <a:pt x="17400" y="23189"/>
                        <a:pt x="17507" y="22990"/>
                      </a:cubicBezTo>
                      <a:cubicBezTo>
                        <a:pt x="17607" y="22692"/>
                        <a:pt x="17657" y="22369"/>
                        <a:pt x="17698" y="22054"/>
                      </a:cubicBezTo>
                      <a:cubicBezTo>
                        <a:pt x="17702" y="22036"/>
                        <a:pt x="17716" y="22027"/>
                        <a:pt x="17731" y="22027"/>
                      </a:cubicBezTo>
                      <a:cubicBezTo>
                        <a:pt x="17751" y="22027"/>
                        <a:pt x="17773" y="22042"/>
                        <a:pt x="17773" y="22071"/>
                      </a:cubicBezTo>
                      <a:cubicBezTo>
                        <a:pt x="17764" y="22194"/>
                        <a:pt x="17764" y="22318"/>
                        <a:pt x="17756" y="22442"/>
                      </a:cubicBezTo>
                      <a:lnTo>
                        <a:pt x="17756" y="22442"/>
                      </a:lnTo>
                      <a:cubicBezTo>
                        <a:pt x="17757" y="22434"/>
                        <a:pt x="17764" y="22426"/>
                        <a:pt x="17764" y="22419"/>
                      </a:cubicBezTo>
                      <a:cubicBezTo>
                        <a:pt x="17938" y="21963"/>
                        <a:pt x="18054" y="21457"/>
                        <a:pt x="18005" y="20969"/>
                      </a:cubicBezTo>
                      <a:cubicBezTo>
                        <a:pt x="18005" y="20941"/>
                        <a:pt x="18030" y="20924"/>
                        <a:pt x="18054" y="20924"/>
                      </a:cubicBezTo>
                      <a:cubicBezTo>
                        <a:pt x="18074" y="20924"/>
                        <a:pt x="18092" y="20935"/>
                        <a:pt x="18096" y="20960"/>
                      </a:cubicBezTo>
                      <a:cubicBezTo>
                        <a:pt x="18129" y="21149"/>
                        <a:pt x="18137" y="21347"/>
                        <a:pt x="18129" y="21536"/>
                      </a:cubicBezTo>
                      <a:lnTo>
                        <a:pt x="18129" y="21536"/>
                      </a:lnTo>
                      <a:cubicBezTo>
                        <a:pt x="18130" y="21521"/>
                        <a:pt x="18137" y="21505"/>
                        <a:pt x="18137" y="21482"/>
                      </a:cubicBezTo>
                      <a:cubicBezTo>
                        <a:pt x="18154" y="21391"/>
                        <a:pt x="18170" y="21292"/>
                        <a:pt x="18179" y="21192"/>
                      </a:cubicBezTo>
                      <a:cubicBezTo>
                        <a:pt x="18162" y="21184"/>
                        <a:pt x="18145" y="21167"/>
                        <a:pt x="18145" y="21143"/>
                      </a:cubicBezTo>
                      <a:cubicBezTo>
                        <a:pt x="18137" y="21068"/>
                        <a:pt x="18154" y="20985"/>
                        <a:pt x="18162" y="20911"/>
                      </a:cubicBezTo>
                      <a:cubicBezTo>
                        <a:pt x="18170" y="20853"/>
                        <a:pt x="18179" y="20786"/>
                        <a:pt x="18187" y="20728"/>
                      </a:cubicBezTo>
                      <a:cubicBezTo>
                        <a:pt x="18179" y="20596"/>
                        <a:pt x="18162" y="20471"/>
                        <a:pt x="18145" y="20347"/>
                      </a:cubicBezTo>
                      <a:cubicBezTo>
                        <a:pt x="18112" y="20140"/>
                        <a:pt x="18096" y="19933"/>
                        <a:pt x="18071" y="19726"/>
                      </a:cubicBezTo>
                      <a:cubicBezTo>
                        <a:pt x="18066" y="19701"/>
                        <a:pt x="18091" y="19682"/>
                        <a:pt x="18114" y="19682"/>
                      </a:cubicBezTo>
                      <a:cubicBezTo>
                        <a:pt x="18129" y="19682"/>
                        <a:pt x="18142" y="19690"/>
                        <a:pt x="18145" y="19709"/>
                      </a:cubicBezTo>
                      <a:cubicBezTo>
                        <a:pt x="18187" y="19825"/>
                        <a:pt x="18220" y="19949"/>
                        <a:pt x="18245" y="20065"/>
                      </a:cubicBezTo>
                      <a:cubicBezTo>
                        <a:pt x="18253" y="19983"/>
                        <a:pt x="18253" y="19900"/>
                        <a:pt x="18261" y="19825"/>
                      </a:cubicBezTo>
                      <a:cubicBezTo>
                        <a:pt x="18261" y="19784"/>
                        <a:pt x="18261" y="19742"/>
                        <a:pt x="18261" y="19709"/>
                      </a:cubicBezTo>
                      <a:lnTo>
                        <a:pt x="18253" y="19701"/>
                      </a:lnTo>
                      <a:cubicBezTo>
                        <a:pt x="18253" y="19585"/>
                        <a:pt x="18253" y="19469"/>
                        <a:pt x="18212" y="19361"/>
                      </a:cubicBezTo>
                      <a:cubicBezTo>
                        <a:pt x="18179" y="19262"/>
                        <a:pt x="18121" y="19179"/>
                        <a:pt x="18046" y="19096"/>
                      </a:cubicBezTo>
                      <a:cubicBezTo>
                        <a:pt x="18021" y="19071"/>
                        <a:pt x="17996" y="19038"/>
                        <a:pt x="17971" y="19013"/>
                      </a:cubicBezTo>
                      <a:cubicBezTo>
                        <a:pt x="17880" y="18905"/>
                        <a:pt x="17797" y="18798"/>
                        <a:pt x="17715" y="18682"/>
                      </a:cubicBezTo>
                      <a:cubicBezTo>
                        <a:pt x="17532" y="18450"/>
                        <a:pt x="17383" y="18201"/>
                        <a:pt x="17242" y="17944"/>
                      </a:cubicBezTo>
                      <a:cubicBezTo>
                        <a:pt x="17224" y="17903"/>
                        <a:pt x="17262" y="17870"/>
                        <a:pt x="17297" y="17870"/>
                      </a:cubicBezTo>
                      <a:cubicBezTo>
                        <a:pt x="17311" y="17870"/>
                        <a:pt x="17324" y="17875"/>
                        <a:pt x="17333" y="17886"/>
                      </a:cubicBezTo>
                      <a:cubicBezTo>
                        <a:pt x="17466" y="18085"/>
                        <a:pt x="17615" y="18284"/>
                        <a:pt x="17773" y="18466"/>
                      </a:cubicBezTo>
                      <a:cubicBezTo>
                        <a:pt x="17814" y="18516"/>
                        <a:pt x="17855" y="18566"/>
                        <a:pt x="17897" y="18615"/>
                      </a:cubicBezTo>
                      <a:cubicBezTo>
                        <a:pt x="17922" y="18640"/>
                        <a:pt x="17938" y="18657"/>
                        <a:pt x="17963" y="18682"/>
                      </a:cubicBezTo>
                      <a:cubicBezTo>
                        <a:pt x="17963" y="18640"/>
                        <a:pt x="17955" y="18599"/>
                        <a:pt x="17955" y="18558"/>
                      </a:cubicBezTo>
                      <a:cubicBezTo>
                        <a:pt x="17938" y="18384"/>
                        <a:pt x="17930" y="18201"/>
                        <a:pt x="17930" y="18019"/>
                      </a:cubicBezTo>
                      <a:cubicBezTo>
                        <a:pt x="17930" y="17837"/>
                        <a:pt x="17938" y="17646"/>
                        <a:pt x="17938" y="17456"/>
                      </a:cubicBezTo>
                      <a:cubicBezTo>
                        <a:pt x="17938" y="17273"/>
                        <a:pt x="17963" y="17091"/>
                        <a:pt x="17971" y="16909"/>
                      </a:cubicBezTo>
                      <a:cubicBezTo>
                        <a:pt x="17971" y="16900"/>
                        <a:pt x="17971" y="16892"/>
                        <a:pt x="17980" y="16884"/>
                      </a:cubicBezTo>
                      <a:cubicBezTo>
                        <a:pt x="17996" y="16726"/>
                        <a:pt x="18013" y="16577"/>
                        <a:pt x="18029" y="16420"/>
                      </a:cubicBezTo>
                      <a:cubicBezTo>
                        <a:pt x="18071" y="16064"/>
                        <a:pt x="18121" y="15699"/>
                        <a:pt x="18005" y="15351"/>
                      </a:cubicBezTo>
                      <a:cubicBezTo>
                        <a:pt x="17994" y="15308"/>
                        <a:pt x="18028" y="15276"/>
                        <a:pt x="18062" y="15276"/>
                      </a:cubicBezTo>
                      <a:cubicBezTo>
                        <a:pt x="18081" y="15276"/>
                        <a:pt x="18100" y="15286"/>
                        <a:pt x="18112" y="15310"/>
                      </a:cubicBezTo>
                      <a:cubicBezTo>
                        <a:pt x="18145" y="15392"/>
                        <a:pt x="18179" y="15467"/>
                        <a:pt x="18203" y="15550"/>
                      </a:cubicBezTo>
                      <a:cubicBezTo>
                        <a:pt x="18203" y="15500"/>
                        <a:pt x="18203" y="15459"/>
                        <a:pt x="18203" y="15409"/>
                      </a:cubicBezTo>
                      <a:cubicBezTo>
                        <a:pt x="18203" y="15334"/>
                        <a:pt x="18195" y="15260"/>
                        <a:pt x="18187" y="15185"/>
                      </a:cubicBezTo>
                      <a:cubicBezTo>
                        <a:pt x="18170" y="15020"/>
                        <a:pt x="18154" y="14854"/>
                        <a:pt x="18129" y="14696"/>
                      </a:cubicBezTo>
                      <a:cubicBezTo>
                        <a:pt x="18104" y="14564"/>
                        <a:pt x="18063" y="14415"/>
                        <a:pt x="17947" y="14324"/>
                      </a:cubicBezTo>
                      <a:cubicBezTo>
                        <a:pt x="17912" y="14296"/>
                        <a:pt x="17941" y="14251"/>
                        <a:pt x="17980" y="14251"/>
                      </a:cubicBezTo>
                      <a:cubicBezTo>
                        <a:pt x="17988" y="14251"/>
                        <a:pt x="17996" y="14253"/>
                        <a:pt x="18005" y="14257"/>
                      </a:cubicBezTo>
                      <a:cubicBezTo>
                        <a:pt x="18038" y="14282"/>
                        <a:pt x="18071" y="14307"/>
                        <a:pt x="18104" y="14340"/>
                      </a:cubicBezTo>
                      <a:cubicBezTo>
                        <a:pt x="18096" y="14299"/>
                        <a:pt x="18087" y="14266"/>
                        <a:pt x="18071" y="14224"/>
                      </a:cubicBezTo>
                      <a:cubicBezTo>
                        <a:pt x="18038" y="14166"/>
                        <a:pt x="18005" y="14108"/>
                        <a:pt x="17963" y="14042"/>
                      </a:cubicBezTo>
                      <a:cubicBezTo>
                        <a:pt x="17897" y="13926"/>
                        <a:pt x="17822" y="13810"/>
                        <a:pt x="17748" y="13686"/>
                      </a:cubicBezTo>
                      <a:cubicBezTo>
                        <a:pt x="17748" y="13760"/>
                        <a:pt x="17731" y="13826"/>
                        <a:pt x="17690" y="13876"/>
                      </a:cubicBezTo>
                      <a:cubicBezTo>
                        <a:pt x="17682" y="13888"/>
                        <a:pt x="17667" y="13894"/>
                        <a:pt x="17653" y="13894"/>
                      </a:cubicBezTo>
                      <a:cubicBezTo>
                        <a:pt x="17636" y="13894"/>
                        <a:pt x="17620" y="13886"/>
                        <a:pt x="17615" y="13868"/>
                      </a:cubicBezTo>
                      <a:cubicBezTo>
                        <a:pt x="17599" y="13818"/>
                        <a:pt x="17599" y="13768"/>
                        <a:pt x="17599" y="13719"/>
                      </a:cubicBezTo>
                      <a:cubicBezTo>
                        <a:pt x="17590" y="13669"/>
                        <a:pt x="17582" y="13619"/>
                        <a:pt x="17574" y="13578"/>
                      </a:cubicBezTo>
                      <a:cubicBezTo>
                        <a:pt x="17557" y="13470"/>
                        <a:pt x="17516" y="13379"/>
                        <a:pt x="17483" y="13288"/>
                      </a:cubicBezTo>
                      <a:cubicBezTo>
                        <a:pt x="17400" y="13081"/>
                        <a:pt x="17300" y="12882"/>
                        <a:pt x="17209" y="12691"/>
                      </a:cubicBezTo>
                      <a:cubicBezTo>
                        <a:pt x="17209" y="12675"/>
                        <a:pt x="17209" y="12667"/>
                        <a:pt x="17209" y="12650"/>
                      </a:cubicBezTo>
                      <a:cubicBezTo>
                        <a:pt x="17176" y="12600"/>
                        <a:pt x="17135" y="12551"/>
                        <a:pt x="17093" y="12501"/>
                      </a:cubicBezTo>
                      <a:cubicBezTo>
                        <a:pt x="17074" y="12469"/>
                        <a:pt x="17100" y="12421"/>
                        <a:pt x="17131" y="12421"/>
                      </a:cubicBezTo>
                      <a:cubicBezTo>
                        <a:pt x="17141" y="12421"/>
                        <a:pt x="17150" y="12425"/>
                        <a:pt x="17159" y="12435"/>
                      </a:cubicBezTo>
                      <a:cubicBezTo>
                        <a:pt x="17234" y="12509"/>
                        <a:pt x="17317" y="12584"/>
                        <a:pt x="17383" y="12667"/>
                      </a:cubicBezTo>
                      <a:cubicBezTo>
                        <a:pt x="17375" y="12650"/>
                        <a:pt x="17367" y="12633"/>
                        <a:pt x="17358" y="12617"/>
                      </a:cubicBezTo>
                      <a:cubicBezTo>
                        <a:pt x="17333" y="12592"/>
                        <a:pt x="17300" y="12567"/>
                        <a:pt x="17275" y="12534"/>
                      </a:cubicBezTo>
                      <a:cubicBezTo>
                        <a:pt x="17184" y="12435"/>
                        <a:pt x="17118" y="12310"/>
                        <a:pt x="17068" y="12186"/>
                      </a:cubicBezTo>
                      <a:cubicBezTo>
                        <a:pt x="17052" y="12145"/>
                        <a:pt x="17035" y="12103"/>
                        <a:pt x="17019" y="12053"/>
                      </a:cubicBezTo>
                      <a:cubicBezTo>
                        <a:pt x="16977" y="11954"/>
                        <a:pt x="16944" y="11846"/>
                        <a:pt x="16911" y="11739"/>
                      </a:cubicBezTo>
                      <a:cubicBezTo>
                        <a:pt x="16903" y="11739"/>
                        <a:pt x="16894" y="11739"/>
                        <a:pt x="16886" y="11730"/>
                      </a:cubicBezTo>
                      <a:cubicBezTo>
                        <a:pt x="16845" y="11689"/>
                        <a:pt x="16820" y="11623"/>
                        <a:pt x="16803" y="11565"/>
                      </a:cubicBezTo>
                      <a:cubicBezTo>
                        <a:pt x="16794" y="11577"/>
                        <a:pt x="16780" y="11582"/>
                        <a:pt x="16767" y="11582"/>
                      </a:cubicBezTo>
                      <a:cubicBezTo>
                        <a:pt x="16744" y="11582"/>
                        <a:pt x="16720" y="11566"/>
                        <a:pt x="16720" y="11540"/>
                      </a:cubicBezTo>
                      <a:cubicBezTo>
                        <a:pt x="16712" y="11507"/>
                        <a:pt x="16712" y="11473"/>
                        <a:pt x="16712" y="11440"/>
                      </a:cubicBezTo>
                      <a:cubicBezTo>
                        <a:pt x="16712" y="11407"/>
                        <a:pt x="16704" y="11382"/>
                        <a:pt x="16704" y="11349"/>
                      </a:cubicBezTo>
                      <a:cubicBezTo>
                        <a:pt x="16704" y="11291"/>
                        <a:pt x="16704" y="11225"/>
                        <a:pt x="16704" y="11167"/>
                      </a:cubicBezTo>
                      <a:cubicBezTo>
                        <a:pt x="16695" y="11117"/>
                        <a:pt x="16695" y="11059"/>
                        <a:pt x="16687" y="11009"/>
                      </a:cubicBezTo>
                      <a:cubicBezTo>
                        <a:pt x="16679" y="10943"/>
                        <a:pt x="16671" y="10885"/>
                        <a:pt x="16662" y="10827"/>
                      </a:cubicBezTo>
                      <a:cubicBezTo>
                        <a:pt x="16646" y="10811"/>
                        <a:pt x="16646" y="10794"/>
                        <a:pt x="16654" y="10777"/>
                      </a:cubicBezTo>
                      <a:cubicBezTo>
                        <a:pt x="16646" y="10703"/>
                        <a:pt x="16646" y="10637"/>
                        <a:pt x="16637" y="10570"/>
                      </a:cubicBezTo>
                      <a:cubicBezTo>
                        <a:pt x="16633" y="10537"/>
                        <a:pt x="16660" y="10518"/>
                        <a:pt x="16686" y="10518"/>
                      </a:cubicBezTo>
                      <a:cubicBezTo>
                        <a:pt x="16706" y="10518"/>
                        <a:pt x="16725" y="10529"/>
                        <a:pt x="16729" y="10554"/>
                      </a:cubicBezTo>
                      <a:cubicBezTo>
                        <a:pt x="16745" y="10637"/>
                        <a:pt x="16762" y="10728"/>
                        <a:pt x="16778" y="10811"/>
                      </a:cubicBezTo>
                      <a:cubicBezTo>
                        <a:pt x="16778" y="10819"/>
                        <a:pt x="16787" y="10835"/>
                        <a:pt x="16787" y="10844"/>
                      </a:cubicBezTo>
                      <a:cubicBezTo>
                        <a:pt x="16811" y="10918"/>
                        <a:pt x="16828" y="11001"/>
                        <a:pt x="16836" y="11076"/>
                      </a:cubicBezTo>
                      <a:cubicBezTo>
                        <a:pt x="16836" y="11101"/>
                        <a:pt x="16836" y="11117"/>
                        <a:pt x="16845" y="11142"/>
                      </a:cubicBezTo>
                      <a:lnTo>
                        <a:pt x="16845" y="11150"/>
                      </a:lnTo>
                      <a:cubicBezTo>
                        <a:pt x="16845" y="11159"/>
                        <a:pt x="16853" y="11175"/>
                        <a:pt x="16853" y="11192"/>
                      </a:cubicBezTo>
                      <a:lnTo>
                        <a:pt x="16886" y="11192"/>
                      </a:lnTo>
                      <a:cubicBezTo>
                        <a:pt x="16886" y="11175"/>
                        <a:pt x="16878" y="11150"/>
                        <a:pt x="16878" y="11134"/>
                      </a:cubicBezTo>
                      <a:cubicBezTo>
                        <a:pt x="16878" y="11125"/>
                        <a:pt x="16878" y="11117"/>
                        <a:pt x="16878" y="11109"/>
                      </a:cubicBezTo>
                      <a:cubicBezTo>
                        <a:pt x="16853" y="10927"/>
                        <a:pt x="16820" y="10744"/>
                        <a:pt x="16770" y="10570"/>
                      </a:cubicBezTo>
                      <a:cubicBezTo>
                        <a:pt x="16770" y="10562"/>
                        <a:pt x="16770" y="10554"/>
                        <a:pt x="16778" y="10545"/>
                      </a:cubicBezTo>
                      <a:cubicBezTo>
                        <a:pt x="16753" y="10479"/>
                        <a:pt x="16729" y="10405"/>
                        <a:pt x="16704" y="10338"/>
                      </a:cubicBezTo>
                      <a:cubicBezTo>
                        <a:pt x="16687" y="10294"/>
                        <a:pt x="16726" y="10261"/>
                        <a:pt x="16763" y="10261"/>
                      </a:cubicBezTo>
                      <a:cubicBezTo>
                        <a:pt x="16782" y="10261"/>
                        <a:pt x="16800" y="10269"/>
                        <a:pt x="16811" y="10289"/>
                      </a:cubicBezTo>
                      <a:cubicBezTo>
                        <a:pt x="16811" y="10264"/>
                        <a:pt x="16834" y="10249"/>
                        <a:pt x="16859" y="10249"/>
                      </a:cubicBezTo>
                      <a:cubicBezTo>
                        <a:pt x="16868" y="10249"/>
                        <a:pt x="16877" y="10251"/>
                        <a:pt x="16886" y="10255"/>
                      </a:cubicBezTo>
                      <a:cubicBezTo>
                        <a:pt x="16878" y="10222"/>
                        <a:pt x="16869" y="10197"/>
                        <a:pt x="16853" y="10164"/>
                      </a:cubicBezTo>
                      <a:cubicBezTo>
                        <a:pt x="16803" y="9974"/>
                        <a:pt x="16737" y="9783"/>
                        <a:pt x="16679" y="9601"/>
                      </a:cubicBezTo>
                      <a:cubicBezTo>
                        <a:pt x="16664" y="9555"/>
                        <a:pt x="16697" y="9517"/>
                        <a:pt x="16734" y="9517"/>
                      </a:cubicBezTo>
                      <a:cubicBezTo>
                        <a:pt x="16738" y="9517"/>
                        <a:pt x="16742" y="9517"/>
                        <a:pt x="16745" y="9518"/>
                      </a:cubicBezTo>
                      <a:cubicBezTo>
                        <a:pt x="16704" y="9410"/>
                        <a:pt x="16646" y="9303"/>
                        <a:pt x="16579" y="9203"/>
                      </a:cubicBezTo>
                      <a:cubicBezTo>
                        <a:pt x="16405" y="8913"/>
                        <a:pt x="16173" y="8665"/>
                        <a:pt x="15958" y="8400"/>
                      </a:cubicBezTo>
                      <a:cubicBezTo>
                        <a:pt x="15950" y="8400"/>
                        <a:pt x="15950" y="8391"/>
                        <a:pt x="15950" y="8383"/>
                      </a:cubicBezTo>
                      <a:cubicBezTo>
                        <a:pt x="15941" y="8366"/>
                        <a:pt x="15933" y="8358"/>
                        <a:pt x="15933" y="8342"/>
                      </a:cubicBezTo>
                      <a:cubicBezTo>
                        <a:pt x="15933" y="8333"/>
                        <a:pt x="15925" y="8325"/>
                        <a:pt x="15917" y="8325"/>
                      </a:cubicBezTo>
                      <a:cubicBezTo>
                        <a:pt x="15892" y="8292"/>
                        <a:pt x="15867" y="8259"/>
                        <a:pt x="15842" y="8234"/>
                      </a:cubicBezTo>
                      <a:cubicBezTo>
                        <a:pt x="15842" y="8240"/>
                        <a:pt x="15837" y="8253"/>
                        <a:pt x="15826" y="8253"/>
                      </a:cubicBezTo>
                      <a:cubicBezTo>
                        <a:pt x="15823" y="8253"/>
                        <a:pt x="15820" y="8252"/>
                        <a:pt x="15817" y="8250"/>
                      </a:cubicBezTo>
                      <a:cubicBezTo>
                        <a:pt x="15801" y="8250"/>
                        <a:pt x="15792" y="8242"/>
                        <a:pt x="15801" y="8226"/>
                      </a:cubicBezTo>
                      <a:cubicBezTo>
                        <a:pt x="15801" y="8209"/>
                        <a:pt x="15801" y="8201"/>
                        <a:pt x="15801" y="8184"/>
                      </a:cubicBezTo>
                      <a:cubicBezTo>
                        <a:pt x="15776" y="8159"/>
                        <a:pt x="15759" y="8134"/>
                        <a:pt x="15734" y="8101"/>
                      </a:cubicBezTo>
                      <a:cubicBezTo>
                        <a:pt x="15718" y="8101"/>
                        <a:pt x="15718" y="8093"/>
                        <a:pt x="15709" y="8076"/>
                      </a:cubicBezTo>
                      <a:lnTo>
                        <a:pt x="15643" y="8002"/>
                      </a:lnTo>
                      <a:cubicBezTo>
                        <a:pt x="15560" y="7902"/>
                        <a:pt x="15436" y="7786"/>
                        <a:pt x="15403" y="7654"/>
                      </a:cubicBezTo>
                      <a:cubicBezTo>
                        <a:pt x="15396" y="7620"/>
                        <a:pt x="15428" y="7591"/>
                        <a:pt x="15458" y="7591"/>
                      </a:cubicBezTo>
                      <a:cubicBezTo>
                        <a:pt x="15465" y="7591"/>
                        <a:pt x="15471" y="7593"/>
                        <a:pt x="15477" y="7596"/>
                      </a:cubicBezTo>
                      <a:cubicBezTo>
                        <a:pt x="15602" y="7646"/>
                        <a:pt x="15701" y="7795"/>
                        <a:pt x="15784" y="7894"/>
                      </a:cubicBezTo>
                      <a:cubicBezTo>
                        <a:pt x="15792" y="7902"/>
                        <a:pt x="15792" y="7911"/>
                        <a:pt x="15801" y="7919"/>
                      </a:cubicBezTo>
                      <a:cubicBezTo>
                        <a:pt x="15784" y="7844"/>
                        <a:pt x="15759" y="7770"/>
                        <a:pt x="15726" y="7704"/>
                      </a:cubicBezTo>
                      <a:cubicBezTo>
                        <a:pt x="15685" y="7604"/>
                        <a:pt x="15627" y="7513"/>
                        <a:pt x="15569" y="7430"/>
                      </a:cubicBezTo>
                      <a:cubicBezTo>
                        <a:pt x="15519" y="7347"/>
                        <a:pt x="15436" y="7256"/>
                        <a:pt x="15444" y="7157"/>
                      </a:cubicBezTo>
                      <a:cubicBezTo>
                        <a:pt x="15444" y="7142"/>
                        <a:pt x="15457" y="7122"/>
                        <a:pt x="15476" y="7122"/>
                      </a:cubicBezTo>
                      <a:cubicBezTo>
                        <a:pt x="15479" y="7122"/>
                        <a:pt x="15482" y="7122"/>
                        <a:pt x="15486" y="7124"/>
                      </a:cubicBezTo>
                      <a:cubicBezTo>
                        <a:pt x="15535" y="7140"/>
                        <a:pt x="15577" y="7173"/>
                        <a:pt x="15610" y="7215"/>
                      </a:cubicBezTo>
                      <a:cubicBezTo>
                        <a:pt x="15602" y="7198"/>
                        <a:pt x="15602" y="7182"/>
                        <a:pt x="15593" y="7165"/>
                      </a:cubicBezTo>
                      <a:cubicBezTo>
                        <a:pt x="15544" y="6991"/>
                        <a:pt x="15477" y="6825"/>
                        <a:pt x="15411" y="6651"/>
                      </a:cubicBezTo>
                      <a:cubicBezTo>
                        <a:pt x="15395" y="6610"/>
                        <a:pt x="15378" y="6568"/>
                        <a:pt x="15361" y="6519"/>
                      </a:cubicBezTo>
                      <a:lnTo>
                        <a:pt x="15353" y="6510"/>
                      </a:lnTo>
                      <a:cubicBezTo>
                        <a:pt x="15320" y="6469"/>
                        <a:pt x="15270" y="6436"/>
                        <a:pt x="15245" y="6386"/>
                      </a:cubicBezTo>
                      <a:cubicBezTo>
                        <a:pt x="15216" y="6350"/>
                        <a:pt x="15245" y="6300"/>
                        <a:pt x="15286" y="6300"/>
                      </a:cubicBezTo>
                      <a:cubicBezTo>
                        <a:pt x="15292" y="6300"/>
                        <a:pt x="15297" y="6301"/>
                        <a:pt x="15303" y="6303"/>
                      </a:cubicBezTo>
                      <a:cubicBezTo>
                        <a:pt x="15312" y="6312"/>
                        <a:pt x="15312" y="6312"/>
                        <a:pt x="15320" y="6312"/>
                      </a:cubicBezTo>
                      <a:cubicBezTo>
                        <a:pt x="15312" y="6278"/>
                        <a:pt x="15312" y="6245"/>
                        <a:pt x="15303" y="6204"/>
                      </a:cubicBezTo>
                      <a:cubicBezTo>
                        <a:pt x="15287" y="6196"/>
                        <a:pt x="15279" y="6179"/>
                        <a:pt x="15279" y="6154"/>
                      </a:cubicBezTo>
                      <a:cubicBezTo>
                        <a:pt x="15279" y="6055"/>
                        <a:pt x="15279" y="5955"/>
                        <a:pt x="15279" y="5856"/>
                      </a:cubicBezTo>
                      <a:cubicBezTo>
                        <a:pt x="15270" y="5814"/>
                        <a:pt x="15262" y="5773"/>
                        <a:pt x="15245" y="5732"/>
                      </a:cubicBezTo>
                      <a:cubicBezTo>
                        <a:pt x="15237" y="5707"/>
                        <a:pt x="15270" y="5698"/>
                        <a:pt x="15287" y="5698"/>
                      </a:cubicBezTo>
                      <a:cubicBezTo>
                        <a:pt x="15287" y="5549"/>
                        <a:pt x="15287" y="5400"/>
                        <a:pt x="15270" y="5259"/>
                      </a:cubicBezTo>
                      <a:cubicBezTo>
                        <a:pt x="15245" y="4961"/>
                        <a:pt x="15212" y="4679"/>
                        <a:pt x="15146" y="4389"/>
                      </a:cubicBezTo>
                      <a:cubicBezTo>
                        <a:pt x="15080" y="4108"/>
                        <a:pt x="14989" y="3826"/>
                        <a:pt x="14873" y="3553"/>
                      </a:cubicBezTo>
                      <a:cubicBezTo>
                        <a:pt x="14815" y="3420"/>
                        <a:pt x="14757" y="3287"/>
                        <a:pt x="14690" y="3163"/>
                      </a:cubicBezTo>
                      <a:cubicBezTo>
                        <a:pt x="14624" y="3039"/>
                        <a:pt x="14541" y="2915"/>
                        <a:pt x="14500" y="2774"/>
                      </a:cubicBezTo>
                      <a:lnTo>
                        <a:pt x="14500" y="2782"/>
                      </a:lnTo>
                      <a:cubicBezTo>
                        <a:pt x="14500" y="2815"/>
                        <a:pt x="14483" y="2832"/>
                        <a:pt x="14458" y="2840"/>
                      </a:cubicBezTo>
                      <a:cubicBezTo>
                        <a:pt x="14450" y="2843"/>
                        <a:pt x="14441" y="2845"/>
                        <a:pt x="14432" y="2845"/>
                      </a:cubicBezTo>
                      <a:cubicBezTo>
                        <a:pt x="14414" y="2845"/>
                        <a:pt x="14398" y="2837"/>
                        <a:pt x="14392" y="2815"/>
                      </a:cubicBezTo>
                      <a:cubicBezTo>
                        <a:pt x="14259" y="2492"/>
                        <a:pt x="14127" y="2169"/>
                        <a:pt x="13994" y="1846"/>
                      </a:cubicBezTo>
                      <a:cubicBezTo>
                        <a:pt x="13754" y="1291"/>
                        <a:pt x="13530" y="727"/>
                        <a:pt x="13273" y="172"/>
                      </a:cubicBezTo>
                      <a:cubicBezTo>
                        <a:pt x="13227" y="78"/>
                        <a:pt x="13169" y="1"/>
                        <a:pt x="130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7" name="Google Shape;1287;p20"/>
                <p:cNvSpPr/>
                <p:nvPr/>
              </p:nvSpPr>
              <p:spPr>
                <a:xfrm>
                  <a:off x="2678200" y="4609150"/>
                  <a:ext cx="7350" cy="22675"/>
                </a:xfrm>
                <a:custGeom>
                  <a:rect b="b" l="l" r="r" t="t"/>
                  <a:pathLst>
                    <a:path extrusionOk="0" h="907" w="294">
                      <a:moveTo>
                        <a:pt x="231" y="0"/>
                      </a:moveTo>
                      <a:cubicBezTo>
                        <a:pt x="218" y="0"/>
                        <a:pt x="206" y="6"/>
                        <a:pt x="199" y="21"/>
                      </a:cubicBezTo>
                      <a:cubicBezTo>
                        <a:pt x="116" y="145"/>
                        <a:pt x="58" y="286"/>
                        <a:pt x="25" y="435"/>
                      </a:cubicBezTo>
                      <a:cubicBezTo>
                        <a:pt x="8" y="501"/>
                        <a:pt x="0" y="576"/>
                        <a:pt x="0" y="651"/>
                      </a:cubicBezTo>
                      <a:cubicBezTo>
                        <a:pt x="0" y="725"/>
                        <a:pt x="17" y="808"/>
                        <a:pt x="42" y="883"/>
                      </a:cubicBezTo>
                      <a:cubicBezTo>
                        <a:pt x="48" y="899"/>
                        <a:pt x="63" y="907"/>
                        <a:pt x="78" y="907"/>
                      </a:cubicBezTo>
                      <a:cubicBezTo>
                        <a:pt x="101" y="907"/>
                        <a:pt x="124" y="891"/>
                        <a:pt x="124" y="866"/>
                      </a:cubicBezTo>
                      <a:cubicBezTo>
                        <a:pt x="133" y="800"/>
                        <a:pt x="149" y="733"/>
                        <a:pt x="158" y="667"/>
                      </a:cubicBezTo>
                      <a:cubicBezTo>
                        <a:pt x="158" y="601"/>
                        <a:pt x="166" y="526"/>
                        <a:pt x="174" y="460"/>
                      </a:cubicBezTo>
                      <a:cubicBezTo>
                        <a:pt x="191" y="327"/>
                        <a:pt x="224" y="187"/>
                        <a:pt x="282" y="62"/>
                      </a:cubicBezTo>
                      <a:cubicBezTo>
                        <a:pt x="293" y="33"/>
                        <a:pt x="260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8" name="Google Shape;1288;p20"/>
                <p:cNvSpPr/>
                <p:nvPr/>
              </p:nvSpPr>
              <p:spPr>
                <a:xfrm>
                  <a:off x="2684400" y="4630100"/>
                  <a:ext cx="2525" cy="8625"/>
                </a:xfrm>
                <a:custGeom>
                  <a:rect b="b" l="l" r="r" t="t"/>
                  <a:pathLst>
                    <a:path extrusionOk="0" h="345" w="101">
                      <a:moveTo>
                        <a:pt x="51" y="1"/>
                      </a:moveTo>
                      <a:cubicBezTo>
                        <a:pt x="48" y="1"/>
                        <a:pt x="45" y="2"/>
                        <a:pt x="42" y="3"/>
                      </a:cubicBezTo>
                      <a:cubicBezTo>
                        <a:pt x="17" y="3"/>
                        <a:pt x="1" y="28"/>
                        <a:pt x="1" y="45"/>
                      </a:cubicBezTo>
                      <a:cubicBezTo>
                        <a:pt x="9" y="94"/>
                        <a:pt x="9" y="144"/>
                        <a:pt x="9" y="194"/>
                      </a:cubicBezTo>
                      <a:cubicBezTo>
                        <a:pt x="9" y="210"/>
                        <a:pt x="17" y="235"/>
                        <a:pt x="17" y="260"/>
                      </a:cubicBezTo>
                      <a:cubicBezTo>
                        <a:pt x="17" y="268"/>
                        <a:pt x="26" y="285"/>
                        <a:pt x="26" y="293"/>
                      </a:cubicBezTo>
                      <a:cubicBezTo>
                        <a:pt x="26" y="310"/>
                        <a:pt x="34" y="318"/>
                        <a:pt x="42" y="335"/>
                      </a:cubicBezTo>
                      <a:cubicBezTo>
                        <a:pt x="52" y="339"/>
                        <a:pt x="61" y="344"/>
                        <a:pt x="71" y="344"/>
                      </a:cubicBezTo>
                      <a:cubicBezTo>
                        <a:pt x="78" y="344"/>
                        <a:pt x="85" y="342"/>
                        <a:pt x="92" y="335"/>
                      </a:cubicBezTo>
                      <a:cubicBezTo>
                        <a:pt x="92" y="318"/>
                        <a:pt x="100" y="310"/>
                        <a:pt x="100" y="293"/>
                      </a:cubicBezTo>
                      <a:lnTo>
                        <a:pt x="100" y="260"/>
                      </a:lnTo>
                      <a:cubicBezTo>
                        <a:pt x="100" y="235"/>
                        <a:pt x="100" y="210"/>
                        <a:pt x="100" y="185"/>
                      </a:cubicBezTo>
                      <a:lnTo>
                        <a:pt x="84" y="36"/>
                      </a:lnTo>
                      <a:cubicBezTo>
                        <a:pt x="84" y="16"/>
                        <a:pt x="67" y="1"/>
                        <a:pt x="5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9" name="Google Shape;1289;p20"/>
                <p:cNvSpPr/>
                <p:nvPr/>
              </p:nvSpPr>
              <p:spPr>
                <a:xfrm>
                  <a:off x="2678400" y="4586100"/>
                  <a:ext cx="4175" cy="11375"/>
                </a:xfrm>
                <a:custGeom>
                  <a:rect b="b" l="l" r="r" t="t"/>
                  <a:pathLst>
                    <a:path extrusionOk="0" h="455" w="167">
                      <a:moveTo>
                        <a:pt x="130" y="0"/>
                      </a:moveTo>
                      <a:cubicBezTo>
                        <a:pt x="118" y="0"/>
                        <a:pt x="106" y="5"/>
                        <a:pt x="100" y="15"/>
                      </a:cubicBezTo>
                      <a:cubicBezTo>
                        <a:pt x="83" y="40"/>
                        <a:pt x="67" y="73"/>
                        <a:pt x="58" y="98"/>
                      </a:cubicBezTo>
                      <a:cubicBezTo>
                        <a:pt x="50" y="114"/>
                        <a:pt x="50" y="131"/>
                        <a:pt x="42" y="147"/>
                      </a:cubicBezTo>
                      <a:cubicBezTo>
                        <a:pt x="42" y="164"/>
                        <a:pt x="25" y="172"/>
                        <a:pt x="25" y="197"/>
                      </a:cubicBezTo>
                      <a:cubicBezTo>
                        <a:pt x="9" y="255"/>
                        <a:pt x="9" y="321"/>
                        <a:pt x="0" y="379"/>
                      </a:cubicBezTo>
                      <a:cubicBezTo>
                        <a:pt x="0" y="413"/>
                        <a:pt x="25" y="446"/>
                        <a:pt x="58" y="454"/>
                      </a:cubicBezTo>
                      <a:cubicBezTo>
                        <a:pt x="92" y="454"/>
                        <a:pt x="125" y="429"/>
                        <a:pt x="133" y="396"/>
                      </a:cubicBezTo>
                      <a:cubicBezTo>
                        <a:pt x="133" y="338"/>
                        <a:pt x="141" y="272"/>
                        <a:pt x="150" y="214"/>
                      </a:cubicBezTo>
                      <a:cubicBezTo>
                        <a:pt x="150" y="205"/>
                        <a:pt x="150" y="189"/>
                        <a:pt x="150" y="181"/>
                      </a:cubicBezTo>
                      <a:cubicBezTo>
                        <a:pt x="150" y="172"/>
                        <a:pt x="150" y="172"/>
                        <a:pt x="150" y="172"/>
                      </a:cubicBezTo>
                      <a:cubicBezTo>
                        <a:pt x="158" y="156"/>
                        <a:pt x="158" y="139"/>
                        <a:pt x="158" y="123"/>
                      </a:cubicBezTo>
                      <a:cubicBezTo>
                        <a:pt x="166" y="98"/>
                        <a:pt x="166" y="65"/>
                        <a:pt x="166" y="31"/>
                      </a:cubicBezTo>
                      <a:cubicBezTo>
                        <a:pt x="166" y="11"/>
                        <a:pt x="148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0" name="Google Shape;1290;p20"/>
                <p:cNvSpPr/>
                <p:nvPr/>
              </p:nvSpPr>
              <p:spPr>
                <a:xfrm>
                  <a:off x="2684000" y="4654975"/>
                  <a:ext cx="7050" cy="15175"/>
                </a:xfrm>
                <a:custGeom>
                  <a:rect b="b" l="l" r="r" t="t"/>
                  <a:pathLst>
                    <a:path extrusionOk="0" h="607" w="282">
                      <a:moveTo>
                        <a:pt x="76" y="1"/>
                      </a:moveTo>
                      <a:cubicBezTo>
                        <a:pt x="44" y="1"/>
                        <a:pt x="8" y="24"/>
                        <a:pt x="8" y="60"/>
                      </a:cubicBezTo>
                      <a:cubicBezTo>
                        <a:pt x="0" y="94"/>
                        <a:pt x="0" y="118"/>
                        <a:pt x="17" y="152"/>
                      </a:cubicBezTo>
                      <a:cubicBezTo>
                        <a:pt x="25" y="168"/>
                        <a:pt x="33" y="185"/>
                        <a:pt x="42" y="210"/>
                      </a:cubicBezTo>
                      <a:cubicBezTo>
                        <a:pt x="58" y="251"/>
                        <a:pt x="66" y="292"/>
                        <a:pt x="83" y="334"/>
                      </a:cubicBezTo>
                      <a:cubicBezTo>
                        <a:pt x="100" y="375"/>
                        <a:pt x="116" y="417"/>
                        <a:pt x="133" y="458"/>
                      </a:cubicBezTo>
                      <a:cubicBezTo>
                        <a:pt x="141" y="508"/>
                        <a:pt x="158" y="549"/>
                        <a:pt x="191" y="591"/>
                      </a:cubicBezTo>
                      <a:cubicBezTo>
                        <a:pt x="199" y="602"/>
                        <a:pt x="210" y="607"/>
                        <a:pt x="220" y="607"/>
                      </a:cubicBezTo>
                      <a:cubicBezTo>
                        <a:pt x="240" y="607"/>
                        <a:pt x="260" y="590"/>
                        <a:pt x="265" y="574"/>
                      </a:cubicBezTo>
                      <a:cubicBezTo>
                        <a:pt x="282" y="524"/>
                        <a:pt x="273" y="475"/>
                        <a:pt x="265" y="425"/>
                      </a:cubicBezTo>
                      <a:cubicBezTo>
                        <a:pt x="257" y="375"/>
                        <a:pt x="240" y="334"/>
                        <a:pt x="232" y="292"/>
                      </a:cubicBezTo>
                      <a:cubicBezTo>
                        <a:pt x="224" y="243"/>
                        <a:pt x="207" y="201"/>
                        <a:pt x="191" y="160"/>
                      </a:cubicBezTo>
                      <a:cubicBezTo>
                        <a:pt x="191" y="135"/>
                        <a:pt x="182" y="118"/>
                        <a:pt x="174" y="94"/>
                      </a:cubicBezTo>
                      <a:cubicBezTo>
                        <a:pt x="158" y="60"/>
                        <a:pt x="141" y="36"/>
                        <a:pt x="108" y="11"/>
                      </a:cubicBezTo>
                      <a:cubicBezTo>
                        <a:pt x="99" y="4"/>
                        <a:pt x="88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1" name="Google Shape;1291;p20"/>
                <p:cNvSpPr/>
                <p:nvPr/>
              </p:nvSpPr>
              <p:spPr>
                <a:xfrm>
                  <a:off x="2682950" y="4529650"/>
                  <a:ext cx="5425" cy="15000"/>
                </a:xfrm>
                <a:custGeom>
                  <a:rect b="b" l="l" r="r" t="t"/>
                  <a:pathLst>
                    <a:path extrusionOk="0" h="600" w="217">
                      <a:moveTo>
                        <a:pt x="174" y="1"/>
                      </a:moveTo>
                      <a:cubicBezTo>
                        <a:pt x="166" y="1"/>
                        <a:pt x="157" y="4"/>
                        <a:pt x="150" y="11"/>
                      </a:cubicBezTo>
                      <a:cubicBezTo>
                        <a:pt x="92" y="86"/>
                        <a:pt x="67" y="177"/>
                        <a:pt x="50" y="268"/>
                      </a:cubicBezTo>
                      <a:cubicBezTo>
                        <a:pt x="26" y="359"/>
                        <a:pt x="9" y="458"/>
                        <a:pt x="1" y="550"/>
                      </a:cubicBezTo>
                      <a:cubicBezTo>
                        <a:pt x="1" y="574"/>
                        <a:pt x="26" y="599"/>
                        <a:pt x="59" y="599"/>
                      </a:cubicBezTo>
                      <a:cubicBezTo>
                        <a:pt x="84" y="599"/>
                        <a:pt x="100" y="574"/>
                        <a:pt x="108" y="550"/>
                      </a:cubicBezTo>
                      <a:cubicBezTo>
                        <a:pt x="117" y="467"/>
                        <a:pt x="133" y="376"/>
                        <a:pt x="158" y="293"/>
                      </a:cubicBezTo>
                      <a:cubicBezTo>
                        <a:pt x="166" y="251"/>
                        <a:pt x="183" y="210"/>
                        <a:pt x="191" y="168"/>
                      </a:cubicBezTo>
                      <a:cubicBezTo>
                        <a:pt x="200" y="127"/>
                        <a:pt x="208" y="77"/>
                        <a:pt x="216" y="36"/>
                      </a:cubicBezTo>
                      <a:cubicBezTo>
                        <a:pt x="216" y="18"/>
                        <a:pt x="195" y="1"/>
                        <a:pt x="1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2" name="Google Shape;1292;p20"/>
                <p:cNvSpPr/>
                <p:nvPr/>
              </p:nvSpPr>
              <p:spPr>
                <a:xfrm>
                  <a:off x="2690000" y="4537875"/>
                  <a:ext cx="1875" cy="9250"/>
                </a:xfrm>
                <a:custGeom>
                  <a:rect b="b" l="l" r="r" t="t"/>
                  <a:pathLst>
                    <a:path extrusionOk="0" h="370" w="75">
                      <a:moveTo>
                        <a:pt x="61" y="1"/>
                      </a:moveTo>
                      <a:cubicBezTo>
                        <a:pt x="54" y="1"/>
                        <a:pt x="46" y="5"/>
                        <a:pt x="42" y="13"/>
                      </a:cubicBezTo>
                      <a:cubicBezTo>
                        <a:pt x="9" y="121"/>
                        <a:pt x="0" y="229"/>
                        <a:pt x="9" y="345"/>
                      </a:cubicBezTo>
                      <a:cubicBezTo>
                        <a:pt x="9" y="361"/>
                        <a:pt x="23" y="370"/>
                        <a:pt x="38" y="370"/>
                      </a:cubicBezTo>
                      <a:cubicBezTo>
                        <a:pt x="52" y="370"/>
                        <a:pt x="67" y="361"/>
                        <a:pt x="67" y="345"/>
                      </a:cubicBezTo>
                      <a:cubicBezTo>
                        <a:pt x="58" y="237"/>
                        <a:pt x="67" y="121"/>
                        <a:pt x="75" y="13"/>
                      </a:cubicBezTo>
                      <a:cubicBezTo>
                        <a:pt x="75" y="5"/>
                        <a:pt x="69" y="1"/>
                        <a:pt x="6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3" name="Google Shape;1293;p20"/>
                <p:cNvSpPr/>
                <p:nvPr/>
              </p:nvSpPr>
              <p:spPr>
                <a:xfrm>
                  <a:off x="2856325" y="3975225"/>
                  <a:ext cx="8975" cy="33250"/>
                </a:xfrm>
                <a:custGeom>
                  <a:rect b="b" l="l" r="r" t="t"/>
                  <a:pathLst>
                    <a:path extrusionOk="0" h="1330" w="359">
                      <a:moveTo>
                        <a:pt x="253" y="0"/>
                      </a:moveTo>
                      <a:cubicBezTo>
                        <a:pt x="233" y="0"/>
                        <a:pt x="214" y="10"/>
                        <a:pt x="208" y="33"/>
                      </a:cubicBezTo>
                      <a:cubicBezTo>
                        <a:pt x="166" y="165"/>
                        <a:pt x="125" y="306"/>
                        <a:pt x="92" y="439"/>
                      </a:cubicBezTo>
                      <a:cubicBezTo>
                        <a:pt x="59" y="571"/>
                        <a:pt x="25" y="712"/>
                        <a:pt x="25" y="845"/>
                      </a:cubicBezTo>
                      <a:cubicBezTo>
                        <a:pt x="25" y="872"/>
                        <a:pt x="43" y="888"/>
                        <a:pt x="63" y="888"/>
                      </a:cubicBezTo>
                      <a:cubicBezTo>
                        <a:pt x="67" y="888"/>
                        <a:pt x="71" y="887"/>
                        <a:pt x="75" y="886"/>
                      </a:cubicBezTo>
                      <a:lnTo>
                        <a:pt x="75" y="886"/>
                      </a:lnTo>
                      <a:cubicBezTo>
                        <a:pt x="67" y="936"/>
                        <a:pt x="50" y="977"/>
                        <a:pt x="42" y="1027"/>
                      </a:cubicBezTo>
                      <a:cubicBezTo>
                        <a:pt x="25" y="1110"/>
                        <a:pt x="1" y="1209"/>
                        <a:pt x="9" y="1300"/>
                      </a:cubicBezTo>
                      <a:cubicBezTo>
                        <a:pt x="14" y="1316"/>
                        <a:pt x="30" y="1329"/>
                        <a:pt x="45" y="1329"/>
                      </a:cubicBezTo>
                      <a:cubicBezTo>
                        <a:pt x="53" y="1329"/>
                        <a:pt x="61" y="1326"/>
                        <a:pt x="67" y="1317"/>
                      </a:cubicBezTo>
                      <a:cubicBezTo>
                        <a:pt x="100" y="1234"/>
                        <a:pt x="117" y="1143"/>
                        <a:pt x="141" y="1052"/>
                      </a:cubicBezTo>
                      <a:cubicBezTo>
                        <a:pt x="158" y="961"/>
                        <a:pt x="175" y="869"/>
                        <a:pt x="199" y="787"/>
                      </a:cubicBezTo>
                      <a:cubicBezTo>
                        <a:pt x="241" y="604"/>
                        <a:pt x="299" y="422"/>
                        <a:pt x="349" y="240"/>
                      </a:cubicBezTo>
                      <a:cubicBezTo>
                        <a:pt x="358" y="215"/>
                        <a:pt x="339" y="199"/>
                        <a:pt x="318" y="199"/>
                      </a:cubicBezTo>
                      <a:cubicBezTo>
                        <a:pt x="304" y="199"/>
                        <a:pt x="289" y="206"/>
                        <a:pt x="282" y="223"/>
                      </a:cubicBezTo>
                      <a:cubicBezTo>
                        <a:pt x="257" y="298"/>
                        <a:pt x="233" y="364"/>
                        <a:pt x="208" y="439"/>
                      </a:cubicBezTo>
                      <a:cubicBezTo>
                        <a:pt x="233" y="314"/>
                        <a:pt x="266" y="182"/>
                        <a:pt x="307" y="66"/>
                      </a:cubicBezTo>
                      <a:cubicBezTo>
                        <a:pt x="317" y="25"/>
                        <a:pt x="284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4" name="Google Shape;1294;p20"/>
                <p:cNvSpPr/>
                <p:nvPr/>
              </p:nvSpPr>
              <p:spPr>
                <a:xfrm>
                  <a:off x="2780100" y="3954350"/>
                  <a:ext cx="200750" cy="189450"/>
                </a:xfrm>
                <a:custGeom>
                  <a:rect b="b" l="l" r="r" t="t"/>
                  <a:pathLst>
                    <a:path extrusionOk="0" h="7578" w="8030">
                      <a:moveTo>
                        <a:pt x="6737" y="6775"/>
                      </a:moveTo>
                      <a:cubicBezTo>
                        <a:pt x="6737" y="6783"/>
                        <a:pt x="6728" y="6792"/>
                        <a:pt x="6728" y="6800"/>
                      </a:cubicBezTo>
                      <a:cubicBezTo>
                        <a:pt x="6687" y="6833"/>
                        <a:pt x="6654" y="6858"/>
                        <a:pt x="6612" y="6866"/>
                      </a:cubicBezTo>
                      <a:cubicBezTo>
                        <a:pt x="6612" y="6858"/>
                        <a:pt x="6621" y="6850"/>
                        <a:pt x="6629" y="6841"/>
                      </a:cubicBezTo>
                      <a:cubicBezTo>
                        <a:pt x="6662" y="6825"/>
                        <a:pt x="6704" y="6800"/>
                        <a:pt x="6737" y="6775"/>
                      </a:cubicBezTo>
                      <a:close/>
                      <a:moveTo>
                        <a:pt x="3519" y="1"/>
                      </a:moveTo>
                      <a:cubicBezTo>
                        <a:pt x="3509" y="1"/>
                        <a:pt x="3498" y="5"/>
                        <a:pt x="3489" y="14"/>
                      </a:cubicBezTo>
                      <a:cubicBezTo>
                        <a:pt x="3431" y="72"/>
                        <a:pt x="3381" y="138"/>
                        <a:pt x="3331" y="205"/>
                      </a:cubicBezTo>
                      <a:cubicBezTo>
                        <a:pt x="3290" y="221"/>
                        <a:pt x="3248" y="246"/>
                        <a:pt x="3207" y="279"/>
                      </a:cubicBezTo>
                      <a:cubicBezTo>
                        <a:pt x="3215" y="263"/>
                        <a:pt x="3224" y="238"/>
                        <a:pt x="3232" y="221"/>
                      </a:cubicBezTo>
                      <a:cubicBezTo>
                        <a:pt x="3238" y="191"/>
                        <a:pt x="3218" y="170"/>
                        <a:pt x="3197" y="170"/>
                      </a:cubicBezTo>
                      <a:cubicBezTo>
                        <a:pt x="3189" y="170"/>
                        <a:pt x="3181" y="173"/>
                        <a:pt x="3174" y="180"/>
                      </a:cubicBezTo>
                      <a:cubicBezTo>
                        <a:pt x="3124" y="221"/>
                        <a:pt x="3091" y="279"/>
                        <a:pt x="3066" y="329"/>
                      </a:cubicBezTo>
                      <a:cubicBezTo>
                        <a:pt x="3050" y="346"/>
                        <a:pt x="3041" y="370"/>
                        <a:pt x="3025" y="395"/>
                      </a:cubicBezTo>
                      <a:cubicBezTo>
                        <a:pt x="2925" y="462"/>
                        <a:pt x="2842" y="544"/>
                        <a:pt x="2768" y="644"/>
                      </a:cubicBezTo>
                      <a:cubicBezTo>
                        <a:pt x="2760" y="652"/>
                        <a:pt x="2751" y="669"/>
                        <a:pt x="2743" y="677"/>
                      </a:cubicBezTo>
                      <a:lnTo>
                        <a:pt x="2743" y="660"/>
                      </a:lnTo>
                      <a:cubicBezTo>
                        <a:pt x="2760" y="627"/>
                        <a:pt x="2731" y="593"/>
                        <a:pt x="2703" y="593"/>
                      </a:cubicBezTo>
                      <a:cubicBezTo>
                        <a:pt x="2690" y="593"/>
                        <a:pt x="2676" y="600"/>
                        <a:pt x="2668" y="619"/>
                      </a:cubicBezTo>
                      <a:cubicBezTo>
                        <a:pt x="2586" y="760"/>
                        <a:pt x="2528" y="909"/>
                        <a:pt x="2486" y="1066"/>
                      </a:cubicBezTo>
                      <a:cubicBezTo>
                        <a:pt x="2470" y="1149"/>
                        <a:pt x="2453" y="1232"/>
                        <a:pt x="2453" y="1315"/>
                      </a:cubicBezTo>
                      <a:cubicBezTo>
                        <a:pt x="2453" y="1323"/>
                        <a:pt x="2445" y="1340"/>
                        <a:pt x="2445" y="1356"/>
                      </a:cubicBezTo>
                      <a:cubicBezTo>
                        <a:pt x="2387" y="1622"/>
                        <a:pt x="2387" y="1903"/>
                        <a:pt x="2395" y="2177"/>
                      </a:cubicBezTo>
                      <a:cubicBezTo>
                        <a:pt x="2403" y="2450"/>
                        <a:pt x="2428" y="2740"/>
                        <a:pt x="2312" y="2989"/>
                      </a:cubicBezTo>
                      <a:cubicBezTo>
                        <a:pt x="2204" y="3221"/>
                        <a:pt x="1972" y="3353"/>
                        <a:pt x="1782" y="3511"/>
                      </a:cubicBezTo>
                      <a:cubicBezTo>
                        <a:pt x="1583" y="3676"/>
                        <a:pt x="1409" y="3867"/>
                        <a:pt x="1252" y="4066"/>
                      </a:cubicBezTo>
                      <a:cubicBezTo>
                        <a:pt x="1086" y="4265"/>
                        <a:pt x="937" y="4472"/>
                        <a:pt x="771" y="4671"/>
                      </a:cubicBezTo>
                      <a:cubicBezTo>
                        <a:pt x="697" y="4770"/>
                        <a:pt x="605" y="4861"/>
                        <a:pt x="523" y="4952"/>
                      </a:cubicBezTo>
                      <a:cubicBezTo>
                        <a:pt x="423" y="5043"/>
                        <a:pt x="315" y="5118"/>
                        <a:pt x="224" y="5217"/>
                      </a:cubicBezTo>
                      <a:cubicBezTo>
                        <a:pt x="1" y="5449"/>
                        <a:pt x="125" y="5756"/>
                        <a:pt x="233" y="6013"/>
                      </a:cubicBezTo>
                      <a:cubicBezTo>
                        <a:pt x="299" y="6154"/>
                        <a:pt x="373" y="6295"/>
                        <a:pt x="481" y="6402"/>
                      </a:cubicBezTo>
                      <a:cubicBezTo>
                        <a:pt x="481" y="6402"/>
                        <a:pt x="481" y="6411"/>
                        <a:pt x="481" y="6411"/>
                      </a:cubicBezTo>
                      <a:cubicBezTo>
                        <a:pt x="564" y="6709"/>
                        <a:pt x="688" y="7073"/>
                        <a:pt x="1028" y="7148"/>
                      </a:cubicBezTo>
                      <a:cubicBezTo>
                        <a:pt x="1061" y="7156"/>
                        <a:pt x="1103" y="7165"/>
                        <a:pt x="1136" y="7165"/>
                      </a:cubicBezTo>
                      <a:cubicBezTo>
                        <a:pt x="1161" y="7165"/>
                        <a:pt x="1202" y="7165"/>
                        <a:pt x="1219" y="7173"/>
                      </a:cubicBezTo>
                      <a:cubicBezTo>
                        <a:pt x="1252" y="7189"/>
                        <a:pt x="1243" y="7239"/>
                        <a:pt x="1252" y="7264"/>
                      </a:cubicBezTo>
                      <a:cubicBezTo>
                        <a:pt x="1260" y="7305"/>
                        <a:pt x="1268" y="7347"/>
                        <a:pt x="1293" y="7380"/>
                      </a:cubicBezTo>
                      <a:cubicBezTo>
                        <a:pt x="1368" y="7488"/>
                        <a:pt x="1509" y="7529"/>
                        <a:pt x="1633" y="7546"/>
                      </a:cubicBezTo>
                      <a:cubicBezTo>
                        <a:pt x="1805" y="7569"/>
                        <a:pt x="1983" y="7578"/>
                        <a:pt x="2161" y="7578"/>
                      </a:cubicBezTo>
                      <a:cubicBezTo>
                        <a:pt x="2360" y="7578"/>
                        <a:pt x="2559" y="7567"/>
                        <a:pt x="2751" y="7554"/>
                      </a:cubicBezTo>
                      <a:cubicBezTo>
                        <a:pt x="3141" y="7529"/>
                        <a:pt x="3522" y="7479"/>
                        <a:pt x="3895" y="7397"/>
                      </a:cubicBezTo>
                      <a:cubicBezTo>
                        <a:pt x="4284" y="7305"/>
                        <a:pt x="4657" y="7181"/>
                        <a:pt x="5055" y="7181"/>
                      </a:cubicBezTo>
                      <a:cubicBezTo>
                        <a:pt x="5069" y="7186"/>
                        <a:pt x="5083" y="7191"/>
                        <a:pt x="5099" y="7191"/>
                      </a:cubicBezTo>
                      <a:cubicBezTo>
                        <a:pt x="5111" y="7191"/>
                        <a:pt x="5124" y="7188"/>
                        <a:pt x="5138" y="7181"/>
                      </a:cubicBezTo>
                      <a:lnTo>
                        <a:pt x="5179" y="7181"/>
                      </a:lnTo>
                      <a:cubicBezTo>
                        <a:pt x="5212" y="7181"/>
                        <a:pt x="5229" y="7173"/>
                        <a:pt x="5237" y="7148"/>
                      </a:cubicBezTo>
                      <a:cubicBezTo>
                        <a:pt x="5316" y="7164"/>
                        <a:pt x="5391" y="7170"/>
                        <a:pt x="5468" y="7170"/>
                      </a:cubicBezTo>
                      <a:cubicBezTo>
                        <a:pt x="5512" y="7170"/>
                        <a:pt x="5556" y="7168"/>
                        <a:pt x="5602" y="7165"/>
                      </a:cubicBezTo>
                      <a:lnTo>
                        <a:pt x="5602" y="7165"/>
                      </a:lnTo>
                      <a:cubicBezTo>
                        <a:pt x="5585" y="7214"/>
                        <a:pt x="5602" y="7281"/>
                        <a:pt x="5676" y="7281"/>
                      </a:cubicBezTo>
                      <a:cubicBezTo>
                        <a:pt x="5867" y="7272"/>
                        <a:pt x="6049" y="7198"/>
                        <a:pt x="6198" y="7082"/>
                      </a:cubicBezTo>
                      <a:cubicBezTo>
                        <a:pt x="6206" y="7073"/>
                        <a:pt x="6215" y="7065"/>
                        <a:pt x="6223" y="7057"/>
                      </a:cubicBezTo>
                      <a:cubicBezTo>
                        <a:pt x="6264" y="7049"/>
                        <a:pt x="6306" y="7032"/>
                        <a:pt x="6339" y="7024"/>
                      </a:cubicBezTo>
                      <a:lnTo>
                        <a:pt x="6430" y="7024"/>
                      </a:lnTo>
                      <a:cubicBezTo>
                        <a:pt x="6438" y="7028"/>
                        <a:pt x="6449" y="7030"/>
                        <a:pt x="6459" y="7030"/>
                      </a:cubicBezTo>
                      <a:cubicBezTo>
                        <a:pt x="6469" y="7030"/>
                        <a:pt x="6480" y="7028"/>
                        <a:pt x="6488" y="7024"/>
                      </a:cubicBezTo>
                      <a:cubicBezTo>
                        <a:pt x="6554" y="7024"/>
                        <a:pt x="6629" y="7024"/>
                        <a:pt x="6687" y="6999"/>
                      </a:cubicBezTo>
                      <a:cubicBezTo>
                        <a:pt x="6745" y="6974"/>
                        <a:pt x="6795" y="6933"/>
                        <a:pt x="6836" y="6883"/>
                      </a:cubicBezTo>
                      <a:cubicBezTo>
                        <a:pt x="6844" y="6957"/>
                        <a:pt x="6869" y="7024"/>
                        <a:pt x="6911" y="7090"/>
                      </a:cubicBezTo>
                      <a:cubicBezTo>
                        <a:pt x="6944" y="7231"/>
                        <a:pt x="6985" y="7372"/>
                        <a:pt x="7027" y="7504"/>
                      </a:cubicBezTo>
                      <a:cubicBezTo>
                        <a:pt x="7038" y="7546"/>
                        <a:pt x="7077" y="7567"/>
                        <a:pt x="7116" y="7567"/>
                      </a:cubicBezTo>
                      <a:cubicBezTo>
                        <a:pt x="7161" y="7567"/>
                        <a:pt x="7205" y="7538"/>
                        <a:pt x="7201" y="7479"/>
                      </a:cubicBezTo>
                      <a:cubicBezTo>
                        <a:pt x="7192" y="7397"/>
                        <a:pt x="7184" y="7314"/>
                        <a:pt x="7184" y="7231"/>
                      </a:cubicBezTo>
                      <a:cubicBezTo>
                        <a:pt x="7201" y="7223"/>
                        <a:pt x="7209" y="7214"/>
                        <a:pt x="7225" y="7214"/>
                      </a:cubicBezTo>
                      <a:cubicBezTo>
                        <a:pt x="7259" y="7189"/>
                        <a:pt x="7292" y="7156"/>
                        <a:pt x="7308" y="7115"/>
                      </a:cubicBezTo>
                      <a:lnTo>
                        <a:pt x="7341" y="7165"/>
                      </a:lnTo>
                      <a:cubicBezTo>
                        <a:pt x="7350" y="7173"/>
                        <a:pt x="7350" y="7181"/>
                        <a:pt x="7350" y="7189"/>
                      </a:cubicBezTo>
                      <a:cubicBezTo>
                        <a:pt x="7358" y="7198"/>
                        <a:pt x="7366" y="7214"/>
                        <a:pt x="7383" y="7223"/>
                      </a:cubicBezTo>
                      <a:cubicBezTo>
                        <a:pt x="7416" y="7272"/>
                        <a:pt x="7441" y="7322"/>
                        <a:pt x="7482" y="7363"/>
                      </a:cubicBezTo>
                      <a:cubicBezTo>
                        <a:pt x="7506" y="7393"/>
                        <a:pt x="7543" y="7415"/>
                        <a:pt x="7584" y="7415"/>
                      </a:cubicBezTo>
                      <a:cubicBezTo>
                        <a:pt x="7600" y="7415"/>
                        <a:pt x="7616" y="7412"/>
                        <a:pt x="7631" y="7405"/>
                      </a:cubicBezTo>
                      <a:cubicBezTo>
                        <a:pt x="7640" y="7397"/>
                        <a:pt x="7648" y="7388"/>
                        <a:pt x="7656" y="7380"/>
                      </a:cubicBezTo>
                      <a:cubicBezTo>
                        <a:pt x="7656" y="7397"/>
                        <a:pt x="7665" y="7413"/>
                        <a:pt x="7673" y="7421"/>
                      </a:cubicBezTo>
                      <a:cubicBezTo>
                        <a:pt x="7694" y="7456"/>
                        <a:pt x="7726" y="7473"/>
                        <a:pt x="7760" y="7473"/>
                      </a:cubicBezTo>
                      <a:cubicBezTo>
                        <a:pt x="7767" y="7473"/>
                        <a:pt x="7774" y="7472"/>
                        <a:pt x="7781" y="7471"/>
                      </a:cubicBezTo>
                      <a:cubicBezTo>
                        <a:pt x="7791" y="7511"/>
                        <a:pt x="7820" y="7528"/>
                        <a:pt x="7851" y="7528"/>
                      </a:cubicBezTo>
                      <a:cubicBezTo>
                        <a:pt x="7897" y="7528"/>
                        <a:pt x="7945" y="7489"/>
                        <a:pt x="7930" y="7430"/>
                      </a:cubicBezTo>
                      <a:cubicBezTo>
                        <a:pt x="7930" y="7405"/>
                        <a:pt x="7930" y="7380"/>
                        <a:pt x="7921" y="7355"/>
                      </a:cubicBezTo>
                      <a:cubicBezTo>
                        <a:pt x="7971" y="7347"/>
                        <a:pt x="8029" y="7297"/>
                        <a:pt x="8004" y="7247"/>
                      </a:cubicBezTo>
                      <a:lnTo>
                        <a:pt x="8013" y="7247"/>
                      </a:lnTo>
                      <a:cubicBezTo>
                        <a:pt x="7946" y="7090"/>
                        <a:pt x="7897" y="6924"/>
                        <a:pt x="7847" y="6767"/>
                      </a:cubicBezTo>
                      <a:cubicBezTo>
                        <a:pt x="7847" y="6734"/>
                        <a:pt x="7839" y="6692"/>
                        <a:pt x="7839" y="6659"/>
                      </a:cubicBezTo>
                      <a:cubicBezTo>
                        <a:pt x="7839" y="6593"/>
                        <a:pt x="7781" y="6560"/>
                        <a:pt x="7731" y="6560"/>
                      </a:cubicBezTo>
                      <a:cubicBezTo>
                        <a:pt x="7681" y="6560"/>
                        <a:pt x="7631" y="6593"/>
                        <a:pt x="7631" y="6651"/>
                      </a:cubicBezTo>
                      <a:lnTo>
                        <a:pt x="7631" y="6667"/>
                      </a:lnTo>
                      <a:cubicBezTo>
                        <a:pt x="7631" y="6651"/>
                        <a:pt x="7623" y="6634"/>
                        <a:pt x="7623" y="6626"/>
                      </a:cubicBezTo>
                      <a:cubicBezTo>
                        <a:pt x="7623" y="6609"/>
                        <a:pt x="7615" y="6601"/>
                        <a:pt x="7615" y="6593"/>
                      </a:cubicBezTo>
                      <a:cubicBezTo>
                        <a:pt x="7598" y="6551"/>
                        <a:pt x="7590" y="6510"/>
                        <a:pt x="7565" y="6469"/>
                      </a:cubicBezTo>
                      <a:cubicBezTo>
                        <a:pt x="7565" y="6452"/>
                        <a:pt x="7573" y="6444"/>
                        <a:pt x="7573" y="6427"/>
                      </a:cubicBezTo>
                      <a:cubicBezTo>
                        <a:pt x="7573" y="6402"/>
                        <a:pt x="7573" y="6386"/>
                        <a:pt x="7573" y="6369"/>
                      </a:cubicBezTo>
                      <a:cubicBezTo>
                        <a:pt x="7573" y="6319"/>
                        <a:pt x="7532" y="6278"/>
                        <a:pt x="7482" y="6278"/>
                      </a:cubicBezTo>
                      <a:cubicBezTo>
                        <a:pt x="7474" y="6278"/>
                        <a:pt x="7466" y="6286"/>
                        <a:pt x="7457" y="6286"/>
                      </a:cubicBezTo>
                      <a:cubicBezTo>
                        <a:pt x="7449" y="6253"/>
                        <a:pt x="7424" y="6237"/>
                        <a:pt x="7391" y="6228"/>
                      </a:cubicBezTo>
                      <a:cubicBezTo>
                        <a:pt x="7350" y="6228"/>
                        <a:pt x="7300" y="6253"/>
                        <a:pt x="7292" y="6295"/>
                      </a:cubicBezTo>
                      <a:cubicBezTo>
                        <a:pt x="7283" y="6336"/>
                        <a:pt x="7267" y="6377"/>
                        <a:pt x="7259" y="6419"/>
                      </a:cubicBezTo>
                      <a:cubicBezTo>
                        <a:pt x="7250" y="6435"/>
                        <a:pt x="7250" y="6452"/>
                        <a:pt x="7242" y="6469"/>
                      </a:cubicBezTo>
                      <a:cubicBezTo>
                        <a:pt x="7250" y="6411"/>
                        <a:pt x="7259" y="6344"/>
                        <a:pt x="7259" y="6278"/>
                      </a:cubicBezTo>
                      <a:cubicBezTo>
                        <a:pt x="7263" y="6237"/>
                        <a:pt x="7227" y="6213"/>
                        <a:pt x="7191" y="6213"/>
                      </a:cubicBezTo>
                      <a:cubicBezTo>
                        <a:pt x="7162" y="6213"/>
                        <a:pt x="7133" y="6228"/>
                        <a:pt x="7126" y="6261"/>
                      </a:cubicBezTo>
                      <a:cubicBezTo>
                        <a:pt x="7126" y="6270"/>
                        <a:pt x="7126" y="6270"/>
                        <a:pt x="7126" y="6278"/>
                      </a:cubicBezTo>
                      <a:lnTo>
                        <a:pt x="7109" y="6278"/>
                      </a:lnTo>
                      <a:cubicBezTo>
                        <a:pt x="7118" y="6261"/>
                        <a:pt x="7126" y="6237"/>
                        <a:pt x="7134" y="6220"/>
                      </a:cubicBezTo>
                      <a:cubicBezTo>
                        <a:pt x="7146" y="6180"/>
                        <a:pt x="7106" y="6148"/>
                        <a:pt x="7072" y="6148"/>
                      </a:cubicBezTo>
                      <a:cubicBezTo>
                        <a:pt x="7057" y="6148"/>
                        <a:pt x="7043" y="6155"/>
                        <a:pt x="7035" y="6170"/>
                      </a:cubicBezTo>
                      <a:lnTo>
                        <a:pt x="7035" y="6137"/>
                      </a:lnTo>
                      <a:cubicBezTo>
                        <a:pt x="7035" y="6097"/>
                        <a:pt x="7002" y="6075"/>
                        <a:pt x="6968" y="6075"/>
                      </a:cubicBezTo>
                      <a:cubicBezTo>
                        <a:pt x="6946" y="6075"/>
                        <a:pt x="6924" y="6084"/>
                        <a:pt x="6911" y="6104"/>
                      </a:cubicBezTo>
                      <a:cubicBezTo>
                        <a:pt x="6894" y="6129"/>
                        <a:pt x="6886" y="6154"/>
                        <a:pt x="6869" y="6179"/>
                      </a:cubicBezTo>
                      <a:cubicBezTo>
                        <a:pt x="6869" y="6137"/>
                        <a:pt x="6861" y="6096"/>
                        <a:pt x="6861" y="6054"/>
                      </a:cubicBezTo>
                      <a:cubicBezTo>
                        <a:pt x="6852" y="6008"/>
                        <a:pt x="6814" y="5983"/>
                        <a:pt x="6778" y="5983"/>
                      </a:cubicBezTo>
                      <a:cubicBezTo>
                        <a:pt x="6744" y="5983"/>
                        <a:pt x="6712" y="6006"/>
                        <a:pt x="6712" y="6054"/>
                      </a:cubicBezTo>
                      <a:cubicBezTo>
                        <a:pt x="6712" y="6087"/>
                        <a:pt x="6704" y="6129"/>
                        <a:pt x="6695" y="6162"/>
                      </a:cubicBezTo>
                      <a:cubicBezTo>
                        <a:pt x="6691" y="6160"/>
                        <a:pt x="6686" y="6159"/>
                        <a:pt x="6682" y="6159"/>
                      </a:cubicBezTo>
                      <a:cubicBezTo>
                        <a:pt x="6667" y="6159"/>
                        <a:pt x="6652" y="6168"/>
                        <a:pt x="6646" y="6187"/>
                      </a:cubicBezTo>
                      <a:cubicBezTo>
                        <a:pt x="6629" y="6245"/>
                        <a:pt x="6612" y="6303"/>
                        <a:pt x="6596" y="6361"/>
                      </a:cubicBezTo>
                      <a:cubicBezTo>
                        <a:pt x="6579" y="6369"/>
                        <a:pt x="6571" y="6369"/>
                        <a:pt x="6563" y="6377"/>
                      </a:cubicBezTo>
                      <a:cubicBezTo>
                        <a:pt x="6546" y="6394"/>
                        <a:pt x="6530" y="6402"/>
                        <a:pt x="6521" y="6411"/>
                      </a:cubicBezTo>
                      <a:cubicBezTo>
                        <a:pt x="6521" y="6402"/>
                        <a:pt x="6513" y="6394"/>
                        <a:pt x="6513" y="6377"/>
                      </a:cubicBezTo>
                      <a:cubicBezTo>
                        <a:pt x="6499" y="6336"/>
                        <a:pt x="6460" y="6313"/>
                        <a:pt x="6421" y="6313"/>
                      </a:cubicBezTo>
                      <a:cubicBezTo>
                        <a:pt x="6389" y="6313"/>
                        <a:pt x="6357" y="6328"/>
                        <a:pt x="6339" y="6361"/>
                      </a:cubicBezTo>
                      <a:cubicBezTo>
                        <a:pt x="6273" y="6469"/>
                        <a:pt x="6190" y="6560"/>
                        <a:pt x="6099" y="6643"/>
                      </a:cubicBezTo>
                      <a:cubicBezTo>
                        <a:pt x="5867" y="6734"/>
                        <a:pt x="5618" y="6775"/>
                        <a:pt x="5378" y="6817"/>
                      </a:cubicBezTo>
                      <a:cubicBezTo>
                        <a:pt x="5328" y="6825"/>
                        <a:pt x="5270" y="6833"/>
                        <a:pt x="5212" y="6841"/>
                      </a:cubicBezTo>
                      <a:cubicBezTo>
                        <a:pt x="5055" y="6717"/>
                        <a:pt x="4872" y="6634"/>
                        <a:pt x="4690" y="6551"/>
                      </a:cubicBezTo>
                      <a:cubicBezTo>
                        <a:pt x="4500" y="6452"/>
                        <a:pt x="4259" y="6311"/>
                        <a:pt x="4201" y="6087"/>
                      </a:cubicBezTo>
                      <a:cubicBezTo>
                        <a:pt x="4160" y="5955"/>
                        <a:pt x="4218" y="5822"/>
                        <a:pt x="4226" y="5690"/>
                      </a:cubicBezTo>
                      <a:cubicBezTo>
                        <a:pt x="4234" y="5574"/>
                        <a:pt x="4201" y="5449"/>
                        <a:pt x="4135" y="5350"/>
                      </a:cubicBezTo>
                      <a:cubicBezTo>
                        <a:pt x="4002" y="5151"/>
                        <a:pt x="3787" y="5052"/>
                        <a:pt x="3580" y="4952"/>
                      </a:cubicBezTo>
                      <a:cubicBezTo>
                        <a:pt x="3364" y="4845"/>
                        <a:pt x="3149" y="4712"/>
                        <a:pt x="3132" y="4447"/>
                      </a:cubicBezTo>
                      <a:cubicBezTo>
                        <a:pt x="3116" y="4306"/>
                        <a:pt x="3141" y="4173"/>
                        <a:pt x="3149" y="4041"/>
                      </a:cubicBezTo>
                      <a:cubicBezTo>
                        <a:pt x="3149" y="3900"/>
                        <a:pt x="3132" y="3768"/>
                        <a:pt x="3083" y="3635"/>
                      </a:cubicBezTo>
                      <a:cubicBezTo>
                        <a:pt x="3074" y="3610"/>
                        <a:pt x="3058" y="3577"/>
                        <a:pt x="3050" y="3544"/>
                      </a:cubicBezTo>
                      <a:cubicBezTo>
                        <a:pt x="3058" y="3328"/>
                        <a:pt x="3058" y="3113"/>
                        <a:pt x="3074" y="2889"/>
                      </a:cubicBezTo>
                      <a:cubicBezTo>
                        <a:pt x="3074" y="2864"/>
                        <a:pt x="3050" y="2856"/>
                        <a:pt x="3033" y="2856"/>
                      </a:cubicBezTo>
                      <a:cubicBezTo>
                        <a:pt x="3033" y="2790"/>
                        <a:pt x="3033" y="2732"/>
                        <a:pt x="3041" y="2674"/>
                      </a:cubicBezTo>
                      <a:cubicBezTo>
                        <a:pt x="3050" y="2525"/>
                        <a:pt x="3058" y="2367"/>
                        <a:pt x="3074" y="2218"/>
                      </a:cubicBezTo>
                      <a:cubicBezTo>
                        <a:pt x="3079" y="2189"/>
                        <a:pt x="3051" y="2172"/>
                        <a:pt x="3024" y="2172"/>
                      </a:cubicBezTo>
                      <a:cubicBezTo>
                        <a:pt x="3005" y="2172"/>
                        <a:pt x="2987" y="2181"/>
                        <a:pt x="2983" y="2202"/>
                      </a:cubicBezTo>
                      <a:cubicBezTo>
                        <a:pt x="2958" y="2359"/>
                        <a:pt x="2942" y="2508"/>
                        <a:pt x="2925" y="2666"/>
                      </a:cubicBezTo>
                      <a:cubicBezTo>
                        <a:pt x="2917" y="2740"/>
                        <a:pt x="2917" y="2823"/>
                        <a:pt x="2917" y="2898"/>
                      </a:cubicBezTo>
                      <a:cubicBezTo>
                        <a:pt x="2917" y="2972"/>
                        <a:pt x="2917" y="3055"/>
                        <a:pt x="2942" y="3130"/>
                      </a:cubicBezTo>
                      <a:cubicBezTo>
                        <a:pt x="2942" y="3138"/>
                        <a:pt x="2958" y="3146"/>
                        <a:pt x="2967" y="3146"/>
                      </a:cubicBezTo>
                      <a:cubicBezTo>
                        <a:pt x="2967" y="3221"/>
                        <a:pt x="2967" y="3295"/>
                        <a:pt x="2967" y="3362"/>
                      </a:cubicBezTo>
                      <a:cubicBezTo>
                        <a:pt x="2950" y="3328"/>
                        <a:pt x="2934" y="3295"/>
                        <a:pt x="2917" y="3254"/>
                      </a:cubicBezTo>
                      <a:cubicBezTo>
                        <a:pt x="2876" y="3113"/>
                        <a:pt x="2851" y="2972"/>
                        <a:pt x="2842" y="2831"/>
                      </a:cubicBezTo>
                      <a:cubicBezTo>
                        <a:pt x="2834" y="2748"/>
                        <a:pt x="2834" y="2674"/>
                        <a:pt x="2834" y="2591"/>
                      </a:cubicBezTo>
                      <a:cubicBezTo>
                        <a:pt x="2876" y="2218"/>
                        <a:pt x="2950" y="1854"/>
                        <a:pt x="3041" y="1489"/>
                      </a:cubicBezTo>
                      <a:cubicBezTo>
                        <a:pt x="3108" y="1249"/>
                        <a:pt x="3190" y="1008"/>
                        <a:pt x="3282" y="768"/>
                      </a:cubicBezTo>
                      <a:cubicBezTo>
                        <a:pt x="3290" y="735"/>
                        <a:pt x="3306" y="710"/>
                        <a:pt x="3315" y="677"/>
                      </a:cubicBezTo>
                      <a:cubicBezTo>
                        <a:pt x="3356" y="602"/>
                        <a:pt x="3398" y="520"/>
                        <a:pt x="3422" y="437"/>
                      </a:cubicBezTo>
                      <a:cubicBezTo>
                        <a:pt x="3472" y="312"/>
                        <a:pt x="3522" y="188"/>
                        <a:pt x="3563" y="56"/>
                      </a:cubicBezTo>
                      <a:cubicBezTo>
                        <a:pt x="3569" y="26"/>
                        <a:pt x="3546" y="1"/>
                        <a:pt x="351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5" name="Google Shape;1295;p20"/>
                <p:cNvSpPr/>
                <p:nvPr/>
              </p:nvSpPr>
              <p:spPr>
                <a:xfrm>
                  <a:off x="2814775" y="4128000"/>
                  <a:ext cx="264875" cy="428500"/>
                </a:xfrm>
                <a:custGeom>
                  <a:rect b="b" l="l" r="r" t="t"/>
                  <a:pathLst>
                    <a:path extrusionOk="0" h="17140" w="10595">
                      <a:moveTo>
                        <a:pt x="511" y="2255"/>
                      </a:moveTo>
                      <a:cubicBezTo>
                        <a:pt x="548" y="2255"/>
                        <a:pt x="590" y="2274"/>
                        <a:pt x="652" y="2340"/>
                      </a:cubicBezTo>
                      <a:cubicBezTo>
                        <a:pt x="656" y="2340"/>
                        <a:pt x="658" y="2342"/>
                        <a:pt x="660" y="2344"/>
                      </a:cubicBezTo>
                      <a:lnTo>
                        <a:pt x="660" y="2344"/>
                      </a:lnTo>
                      <a:cubicBezTo>
                        <a:pt x="613" y="2320"/>
                        <a:pt x="566" y="2297"/>
                        <a:pt x="519" y="2273"/>
                      </a:cubicBezTo>
                      <a:cubicBezTo>
                        <a:pt x="507" y="2267"/>
                        <a:pt x="494" y="2264"/>
                        <a:pt x="481" y="2264"/>
                      </a:cubicBezTo>
                      <a:cubicBezTo>
                        <a:pt x="471" y="2264"/>
                        <a:pt x="461" y="2266"/>
                        <a:pt x="451" y="2269"/>
                      </a:cubicBezTo>
                      <a:lnTo>
                        <a:pt x="451" y="2269"/>
                      </a:lnTo>
                      <a:cubicBezTo>
                        <a:pt x="471" y="2261"/>
                        <a:pt x="490" y="2255"/>
                        <a:pt x="511" y="2255"/>
                      </a:cubicBezTo>
                      <a:close/>
                      <a:moveTo>
                        <a:pt x="1174" y="3027"/>
                      </a:moveTo>
                      <a:cubicBezTo>
                        <a:pt x="1174" y="3036"/>
                        <a:pt x="1157" y="3069"/>
                        <a:pt x="1149" y="3069"/>
                      </a:cubicBezTo>
                      <a:cubicBezTo>
                        <a:pt x="1146" y="3070"/>
                        <a:pt x="1143" y="3071"/>
                        <a:pt x="1140" y="3071"/>
                      </a:cubicBezTo>
                      <a:cubicBezTo>
                        <a:pt x="1126" y="3071"/>
                        <a:pt x="1111" y="3057"/>
                        <a:pt x="1091" y="3044"/>
                      </a:cubicBezTo>
                      <a:cubicBezTo>
                        <a:pt x="1124" y="3036"/>
                        <a:pt x="1149" y="3036"/>
                        <a:pt x="1174" y="3027"/>
                      </a:cubicBezTo>
                      <a:close/>
                      <a:moveTo>
                        <a:pt x="1613" y="2671"/>
                      </a:moveTo>
                      <a:lnTo>
                        <a:pt x="1613" y="2671"/>
                      </a:lnTo>
                      <a:cubicBezTo>
                        <a:pt x="1679" y="2886"/>
                        <a:pt x="1762" y="3110"/>
                        <a:pt x="1895" y="3292"/>
                      </a:cubicBezTo>
                      <a:cubicBezTo>
                        <a:pt x="1837" y="3251"/>
                        <a:pt x="1795" y="3193"/>
                        <a:pt x="1762" y="3135"/>
                      </a:cubicBezTo>
                      <a:lnTo>
                        <a:pt x="1754" y="3135"/>
                      </a:lnTo>
                      <a:cubicBezTo>
                        <a:pt x="1679" y="2994"/>
                        <a:pt x="1646" y="2828"/>
                        <a:pt x="1613" y="2671"/>
                      </a:cubicBezTo>
                      <a:close/>
                      <a:moveTo>
                        <a:pt x="2939" y="3384"/>
                      </a:moveTo>
                      <a:cubicBezTo>
                        <a:pt x="2963" y="3433"/>
                        <a:pt x="2988" y="3491"/>
                        <a:pt x="3013" y="3549"/>
                      </a:cubicBezTo>
                      <a:cubicBezTo>
                        <a:pt x="2988" y="3500"/>
                        <a:pt x="2963" y="3442"/>
                        <a:pt x="2930" y="3392"/>
                      </a:cubicBezTo>
                      <a:cubicBezTo>
                        <a:pt x="2930" y="3392"/>
                        <a:pt x="2939" y="3384"/>
                        <a:pt x="2939" y="3384"/>
                      </a:cubicBezTo>
                      <a:close/>
                      <a:moveTo>
                        <a:pt x="2864" y="3466"/>
                      </a:moveTo>
                      <a:cubicBezTo>
                        <a:pt x="2881" y="3500"/>
                        <a:pt x="2897" y="3541"/>
                        <a:pt x="2914" y="3574"/>
                      </a:cubicBezTo>
                      <a:cubicBezTo>
                        <a:pt x="2914" y="3582"/>
                        <a:pt x="2914" y="3582"/>
                        <a:pt x="2914" y="3582"/>
                      </a:cubicBezTo>
                      <a:cubicBezTo>
                        <a:pt x="2889" y="3558"/>
                        <a:pt x="2856" y="3533"/>
                        <a:pt x="2823" y="3508"/>
                      </a:cubicBezTo>
                      <a:cubicBezTo>
                        <a:pt x="2839" y="3491"/>
                        <a:pt x="2856" y="3483"/>
                        <a:pt x="2864" y="3466"/>
                      </a:cubicBezTo>
                      <a:close/>
                      <a:moveTo>
                        <a:pt x="10462" y="9958"/>
                      </a:moveTo>
                      <a:lnTo>
                        <a:pt x="10462" y="9958"/>
                      </a:lnTo>
                      <a:cubicBezTo>
                        <a:pt x="10462" y="9959"/>
                        <a:pt x="10462" y="9961"/>
                        <a:pt x="10462" y="9962"/>
                      </a:cubicBezTo>
                      <a:cubicBezTo>
                        <a:pt x="10462" y="9961"/>
                        <a:pt x="10462" y="9959"/>
                        <a:pt x="10462" y="9958"/>
                      </a:cubicBezTo>
                      <a:close/>
                      <a:moveTo>
                        <a:pt x="10089" y="10868"/>
                      </a:moveTo>
                      <a:cubicBezTo>
                        <a:pt x="10089" y="10870"/>
                        <a:pt x="10089" y="10872"/>
                        <a:pt x="10089" y="10874"/>
                      </a:cubicBezTo>
                      <a:cubicBezTo>
                        <a:pt x="10089" y="10872"/>
                        <a:pt x="10089" y="10870"/>
                        <a:pt x="10089" y="10868"/>
                      </a:cubicBezTo>
                      <a:close/>
                      <a:moveTo>
                        <a:pt x="6924" y="16210"/>
                      </a:moveTo>
                      <a:cubicBezTo>
                        <a:pt x="6940" y="16268"/>
                        <a:pt x="6965" y="16334"/>
                        <a:pt x="6982" y="16392"/>
                      </a:cubicBezTo>
                      <a:lnTo>
                        <a:pt x="6965" y="16417"/>
                      </a:lnTo>
                      <a:cubicBezTo>
                        <a:pt x="6957" y="16342"/>
                        <a:pt x="6940" y="16276"/>
                        <a:pt x="6924" y="16210"/>
                      </a:cubicBezTo>
                      <a:close/>
                      <a:moveTo>
                        <a:pt x="8066" y="0"/>
                      </a:moveTo>
                      <a:cubicBezTo>
                        <a:pt x="8037" y="0"/>
                        <a:pt x="8009" y="6"/>
                        <a:pt x="7984" y="20"/>
                      </a:cubicBezTo>
                      <a:cubicBezTo>
                        <a:pt x="7893" y="53"/>
                        <a:pt x="7860" y="161"/>
                        <a:pt x="7819" y="252"/>
                      </a:cubicBezTo>
                      <a:cubicBezTo>
                        <a:pt x="7719" y="517"/>
                        <a:pt x="7520" y="765"/>
                        <a:pt x="7247" y="840"/>
                      </a:cubicBezTo>
                      <a:cubicBezTo>
                        <a:pt x="7191" y="856"/>
                        <a:pt x="7133" y="864"/>
                        <a:pt x="7074" y="864"/>
                      </a:cubicBezTo>
                      <a:cubicBezTo>
                        <a:pt x="6841" y="864"/>
                        <a:pt x="6611" y="736"/>
                        <a:pt x="6551" y="517"/>
                      </a:cubicBezTo>
                      <a:cubicBezTo>
                        <a:pt x="6112" y="608"/>
                        <a:pt x="5971" y="1254"/>
                        <a:pt x="5532" y="1321"/>
                      </a:cubicBezTo>
                      <a:cubicBezTo>
                        <a:pt x="5506" y="1325"/>
                        <a:pt x="5481" y="1326"/>
                        <a:pt x="5456" y="1326"/>
                      </a:cubicBezTo>
                      <a:cubicBezTo>
                        <a:pt x="5174" y="1326"/>
                        <a:pt x="4931" y="1081"/>
                        <a:pt x="4695" y="906"/>
                      </a:cubicBezTo>
                      <a:cubicBezTo>
                        <a:pt x="4447" y="906"/>
                        <a:pt x="4024" y="608"/>
                        <a:pt x="3734" y="567"/>
                      </a:cubicBezTo>
                      <a:cubicBezTo>
                        <a:pt x="3573" y="546"/>
                        <a:pt x="3412" y="538"/>
                        <a:pt x="3251" y="538"/>
                      </a:cubicBezTo>
                      <a:cubicBezTo>
                        <a:pt x="3031" y="538"/>
                        <a:pt x="2811" y="552"/>
                        <a:pt x="2591" y="567"/>
                      </a:cubicBezTo>
                      <a:cubicBezTo>
                        <a:pt x="2466" y="575"/>
                        <a:pt x="2359" y="583"/>
                        <a:pt x="2251" y="591"/>
                      </a:cubicBezTo>
                      <a:cubicBezTo>
                        <a:pt x="2019" y="616"/>
                        <a:pt x="1803" y="658"/>
                        <a:pt x="1596" y="724"/>
                      </a:cubicBezTo>
                      <a:cubicBezTo>
                        <a:pt x="1389" y="799"/>
                        <a:pt x="1190" y="906"/>
                        <a:pt x="983" y="1064"/>
                      </a:cubicBezTo>
                      <a:cubicBezTo>
                        <a:pt x="942" y="1097"/>
                        <a:pt x="909" y="1130"/>
                        <a:pt x="859" y="1163"/>
                      </a:cubicBezTo>
                      <a:cubicBezTo>
                        <a:pt x="817" y="1205"/>
                        <a:pt x="759" y="1246"/>
                        <a:pt x="710" y="1287"/>
                      </a:cubicBezTo>
                      <a:cubicBezTo>
                        <a:pt x="643" y="1345"/>
                        <a:pt x="577" y="1412"/>
                        <a:pt x="511" y="1478"/>
                      </a:cubicBezTo>
                      <a:cubicBezTo>
                        <a:pt x="445" y="1544"/>
                        <a:pt x="387" y="1602"/>
                        <a:pt x="329" y="1677"/>
                      </a:cubicBezTo>
                      <a:cubicBezTo>
                        <a:pt x="320" y="1677"/>
                        <a:pt x="320" y="1685"/>
                        <a:pt x="312" y="1693"/>
                      </a:cubicBezTo>
                      <a:cubicBezTo>
                        <a:pt x="204" y="1826"/>
                        <a:pt x="113" y="1967"/>
                        <a:pt x="80" y="2099"/>
                      </a:cubicBezTo>
                      <a:cubicBezTo>
                        <a:pt x="20" y="2304"/>
                        <a:pt x="1" y="2357"/>
                        <a:pt x="23" y="2357"/>
                      </a:cubicBezTo>
                      <a:cubicBezTo>
                        <a:pt x="39" y="2357"/>
                        <a:pt x="81" y="2325"/>
                        <a:pt x="146" y="2306"/>
                      </a:cubicBezTo>
                      <a:lnTo>
                        <a:pt x="146" y="2306"/>
                      </a:lnTo>
                      <a:cubicBezTo>
                        <a:pt x="138" y="2340"/>
                        <a:pt x="163" y="2364"/>
                        <a:pt x="188" y="2364"/>
                      </a:cubicBezTo>
                      <a:cubicBezTo>
                        <a:pt x="403" y="2398"/>
                        <a:pt x="486" y="2572"/>
                        <a:pt x="569" y="2746"/>
                      </a:cubicBezTo>
                      <a:cubicBezTo>
                        <a:pt x="618" y="2867"/>
                        <a:pt x="722" y="3052"/>
                        <a:pt x="866" y="3052"/>
                      </a:cubicBezTo>
                      <a:cubicBezTo>
                        <a:pt x="869" y="3052"/>
                        <a:pt x="872" y="3052"/>
                        <a:pt x="875" y="3052"/>
                      </a:cubicBezTo>
                      <a:cubicBezTo>
                        <a:pt x="917" y="3102"/>
                        <a:pt x="958" y="3160"/>
                        <a:pt x="1016" y="3201"/>
                      </a:cubicBezTo>
                      <a:cubicBezTo>
                        <a:pt x="1057" y="3233"/>
                        <a:pt x="1099" y="3248"/>
                        <a:pt x="1140" y="3248"/>
                      </a:cubicBezTo>
                      <a:cubicBezTo>
                        <a:pt x="1214" y="3248"/>
                        <a:pt x="1283" y="3199"/>
                        <a:pt x="1331" y="3118"/>
                      </a:cubicBezTo>
                      <a:cubicBezTo>
                        <a:pt x="1381" y="3036"/>
                        <a:pt x="1422" y="2953"/>
                        <a:pt x="1472" y="2862"/>
                      </a:cubicBezTo>
                      <a:cubicBezTo>
                        <a:pt x="1530" y="3118"/>
                        <a:pt x="1638" y="3375"/>
                        <a:pt x="1878" y="3500"/>
                      </a:cubicBezTo>
                      <a:cubicBezTo>
                        <a:pt x="1994" y="3566"/>
                        <a:pt x="2127" y="3574"/>
                        <a:pt x="2259" y="3582"/>
                      </a:cubicBezTo>
                      <a:cubicBezTo>
                        <a:pt x="2325" y="3605"/>
                        <a:pt x="2399" y="3616"/>
                        <a:pt x="2473" y="3616"/>
                      </a:cubicBezTo>
                      <a:cubicBezTo>
                        <a:pt x="2510" y="3616"/>
                        <a:pt x="2546" y="3613"/>
                        <a:pt x="2582" y="3607"/>
                      </a:cubicBezTo>
                      <a:cubicBezTo>
                        <a:pt x="2607" y="3616"/>
                        <a:pt x="2640" y="3624"/>
                        <a:pt x="2665" y="3640"/>
                      </a:cubicBezTo>
                      <a:cubicBezTo>
                        <a:pt x="2723" y="3765"/>
                        <a:pt x="2781" y="3897"/>
                        <a:pt x="2806" y="4038"/>
                      </a:cubicBezTo>
                      <a:cubicBezTo>
                        <a:pt x="2831" y="4129"/>
                        <a:pt x="2856" y="4229"/>
                        <a:pt x="2864" y="4328"/>
                      </a:cubicBezTo>
                      <a:cubicBezTo>
                        <a:pt x="2872" y="4378"/>
                        <a:pt x="2872" y="4428"/>
                        <a:pt x="2881" y="4469"/>
                      </a:cubicBezTo>
                      <a:cubicBezTo>
                        <a:pt x="2881" y="4527"/>
                        <a:pt x="2881" y="4585"/>
                        <a:pt x="2897" y="4635"/>
                      </a:cubicBezTo>
                      <a:cubicBezTo>
                        <a:pt x="2910" y="4668"/>
                        <a:pt x="2936" y="4684"/>
                        <a:pt x="2963" y="4684"/>
                      </a:cubicBezTo>
                      <a:cubicBezTo>
                        <a:pt x="2990" y="4684"/>
                        <a:pt x="3017" y="4668"/>
                        <a:pt x="3030" y="4635"/>
                      </a:cubicBezTo>
                      <a:cubicBezTo>
                        <a:pt x="3046" y="4585"/>
                        <a:pt x="3038" y="4527"/>
                        <a:pt x="3030" y="4469"/>
                      </a:cubicBezTo>
                      <a:cubicBezTo>
                        <a:pt x="3030" y="4419"/>
                        <a:pt x="3021" y="4361"/>
                        <a:pt x="3013" y="4312"/>
                      </a:cubicBezTo>
                      <a:cubicBezTo>
                        <a:pt x="2988" y="4204"/>
                        <a:pt x="2963" y="4104"/>
                        <a:pt x="2930" y="4005"/>
                      </a:cubicBezTo>
                      <a:cubicBezTo>
                        <a:pt x="2905" y="3939"/>
                        <a:pt x="2881" y="3864"/>
                        <a:pt x="2847" y="3798"/>
                      </a:cubicBezTo>
                      <a:lnTo>
                        <a:pt x="2847" y="3798"/>
                      </a:lnTo>
                      <a:cubicBezTo>
                        <a:pt x="2881" y="3839"/>
                        <a:pt x="2905" y="3881"/>
                        <a:pt x="2922" y="3922"/>
                      </a:cubicBezTo>
                      <a:cubicBezTo>
                        <a:pt x="3030" y="4154"/>
                        <a:pt x="3046" y="4419"/>
                        <a:pt x="3204" y="4626"/>
                      </a:cubicBezTo>
                      <a:cubicBezTo>
                        <a:pt x="3212" y="4643"/>
                        <a:pt x="3237" y="4651"/>
                        <a:pt x="3253" y="4651"/>
                      </a:cubicBezTo>
                      <a:cubicBezTo>
                        <a:pt x="3262" y="4742"/>
                        <a:pt x="3270" y="4834"/>
                        <a:pt x="3270" y="4925"/>
                      </a:cubicBezTo>
                      <a:cubicBezTo>
                        <a:pt x="3278" y="5148"/>
                        <a:pt x="3262" y="5372"/>
                        <a:pt x="3253" y="5596"/>
                      </a:cubicBezTo>
                      <a:cubicBezTo>
                        <a:pt x="3249" y="5664"/>
                        <a:pt x="3301" y="5697"/>
                        <a:pt x="3355" y="5697"/>
                      </a:cubicBezTo>
                      <a:cubicBezTo>
                        <a:pt x="3400" y="5697"/>
                        <a:pt x="3446" y="5674"/>
                        <a:pt x="3461" y="5629"/>
                      </a:cubicBezTo>
                      <a:cubicBezTo>
                        <a:pt x="3485" y="5480"/>
                        <a:pt x="3502" y="5322"/>
                        <a:pt x="3502" y="5173"/>
                      </a:cubicBezTo>
                      <a:cubicBezTo>
                        <a:pt x="3519" y="4958"/>
                        <a:pt x="3552" y="4742"/>
                        <a:pt x="3585" y="4527"/>
                      </a:cubicBezTo>
                      <a:cubicBezTo>
                        <a:pt x="3618" y="4486"/>
                        <a:pt x="3643" y="4444"/>
                        <a:pt x="3676" y="4403"/>
                      </a:cubicBezTo>
                      <a:cubicBezTo>
                        <a:pt x="3684" y="4461"/>
                        <a:pt x="3693" y="4519"/>
                        <a:pt x="3701" y="4568"/>
                      </a:cubicBezTo>
                      <a:cubicBezTo>
                        <a:pt x="3709" y="4651"/>
                        <a:pt x="3726" y="4734"/>
                        <a:pt x="3734" y="4809"/>
                      </a:cubicBezTo>
                      <a:cubicBezTo>
                        <a:pt x="3751" y="4892"/>
                        <a:pt x="3759" y="4983"/>
                        <a:pt x="3784" y="5057"/>
                      </a:cubicBezTo>
                      <a:cubicBezTo>
                        <a:pt x="3791" y="5076"/>
                        <a:pt x="3807" y="5085"/>
                        <a:pt x="3822" y="5085"/>
                      </a:cubicBezTo>
                      <a:cubicBezTo>
                        <a:pt x="3841" y="5085"/>
                        <a:pt x="3858" y="5072"/>
                        <a:pt x="3858" y="5049"/>
                      </a:cubicBezTo>
                      <a:cubicBezTo>
                        <a:pt x="3858" y="4966"/>
                        <a:pt x="3842" y="4883"/>
                        <a:pt x="3825" y="4800"/>
                      </a:cubicBezTo>
                      <a:cubicBezTo>
                        <a:pt x="3817" y="4718"/>
                        <a:pt x="3800" y="4635"/>
                        <a:pt x="3784" y="4560"/>
                      </a:cubicBezTo>
                      <a:cubicBezTo>
                        <a:pt x="3775" y="4477"/>
                        <a:pt x="3759" y="4394"/>
                        <a:pt x="3742" y="4312"/>
                      </a:cubicBezTo>
                      <a:cubicBezTo>
                        <a:pt x="3809" y="4229"/>
                        <a:pt x="3867" y="4146"/>
                        <a:pt x="3925" y="4063"/>
                      </a:cubicBezTo>
                      <a:cubicBezTo>
                        <a:pt x="3991" y="4378"/>
                        <a:pt x="4049" y="4701"/>
                        <a:pt x="4099" y="5024"/>
                      </a:cubicBezTo>
                      <a:cubicBezTo>
                        <a:pt x="4157" y="5447"/>
                        <a:pt x="4198" y="5869"/>
                        <a:pt x="4239" y="6292"/>
                      </a:cubicBezTo>
                      <a:cubicBezTo>
                        <a:pt x="4244" y="6315"/>
                        <a:pt x="4270" y="6331"/>
                        <a:pt x="4292" y="6331"/>
                      </a:cubicBezTo>
                      <a:cubicBezTo>
                        <a:pt x="4308" y="6331"/>
                        <a:pt x="4322" y="6322"/>
                        <a:pt x="4322" y="6300"/>
                      </a:cubicBezTo>
                      <a:cubicBezTo>
                        <a:pt x="4372" y="5969"/>
                        <a:pt x="4413" y="5637"/>
                        <a:pt x="4413" y="5298"/>
                      </a:cubicBezTo>
                      <a:cubicBezTo>
                        <a:pt x="4430" y="5372"/>
                        <a:pt x="4455" y="5455"/>
                        <a:pt x="4480" y="5530"/>
                      </a:cubicBezTo>
                      <a:cubicBezTo>
                        <a:pt x="4480" y="5563"/>
                        <a:pt x="4480" y="5596"/>
                        <a:pt x="4488" y="5637"/>
                      </a:cubicBezTo>
                      <a:cubicBezTo>
                        <a:pt x="4496" y="5762"/>
                        <a:pt x="4505" y="5894"/>
                        <a:pt x="4513" y="6018"/>
                      </a:cubicBezTo>
                      <a:cubicBezTo>
                        <a:pt x="4521" y="6159"/>
                        <a:pt x="4521" y="6300"/>
                        <a:pt x="4554" y="6433"/>
                      </a:cubicBezTo>
                      <a:cubicBezTo>
                        <a:pt x="4562" y="6476"/>
                        <a:pt x="4594" y="6496"/>
                        <a:pt x="4629" y="6496"/>
                      </a:cubicBezTo>
                      <a:cubicBezTo>
                        <a:pt x="4673" y="6496"/>
                        <a:pt x="4720" y="6464"/>
                        <a:pt x="4720" y="6408"/>
                      </a:cubicBezTo>
                      <a:cubicBezTo>
                        <a:pt x="4728" y="6308"/>
                        <a:pt x="4745" y="6209"/>
                        <a:pt x="4753" y="6110"/>
                      </a:cubicBezTo>
                      <a:cubicBezTo>
                        <a:pt x="4795" y="6242"/>
                        <a:pt x="4828" y="6366"/>
                        <a:pt x="4861" y="6491"/>
                      </a:cubicBezTo>
                      <a:cubicBezTo>
                        <a:pt x="4952" y="6897"/>
                        <a:pt x="4977" y="7294"/>
                        <a:pt x="4985" y="7709"/>
                      </a:cubicBezTo>
                      <a:cubicBezTo>
                        <a:pt x="4985" y="7760"/>
                        <a:pt x="5028" y="7791"/>
                        <a:pt x="5069" y="7791"/>
                      </a:cubicBezTo>
                      <a:cubicBezTo>
                        <a:pt x="5101" y="7791"/>
                        <a:pt x="5132" y="7773"/>
                        <a:pt x="5143" y="7733"/>
                      </a:cubicBezTo>
                      <a:cubicBezTo>
                        <a:pt x="5184" y="7510"/>
                        <a:pt x="5209" y="7294"/>
                        <a:pt x="5209" y="7079"/>
                      </a:cubicBezTo>
                      <a:cubicBezTo>
                        <a:pt x="5217" y="7137"/>
                        <a:pt x="5225" y="7203"/>
                        <a:pt x="5234" y="7261"/>
                      </a:cubicBezTo>
                      <a:cubicBezTo>
                        <a:pt x="5225" y="7162"/>
                        <a:pt x="5259" y="7054"/>
                        <a:pt x="5308" y="6955"/>
                      </a:cubicBezTo>
                      <a:lnTo>
                        <a:pt x="5308" y="6955"/>
                      </a:lnTo>
                      <a:cubicBezTo>
                        <a:pt x="5300" y="6988"/>
                        <a:pt x="5300" y="7021"/>
                        <a:pt x="5292" y="7046"/>
                      </a:cubicBezTo>
                      <a:cubicBezTo>
                        <a:pt x="5292" y="7071"/>
                        <a:pt x="5300" y="7095"/>
                        <a:pt x="5325" y="7104"/>
                      </a:cubicBezTo>
                      <a:cubicBezTo>
                        <a:pt x="5329" y="7105"/>
                        <a:pt x="5334" y="7106"/>
                        <a:pt x="5338" y="7106"/>
                      </a:cubicBezTo>
                      <a:cubicBezTo>
                        <a:pt x="5358" y="7106"/>
                        <a:pt x="5375" y="7091"/>
                        <a:pt x="5375" y="7071"/>
                      </a:cubicBezTo>
                      <a:cubicBezTo>
                        <a:pt x="5391" y="6988"/>
                        <a:pt x="5408" y="6897"/>
                        <a:pt x="5416" y="6814"/>
                      </a:cubicBezTo>
                      <a:cubicBezTo>
                        <a:pt x="5424" y="6806"/>
                        <a:pt x="5433" y="6797"/>
                        <a:pt x="5441" y="6789"/>
                      </a:cubicBezTo>
                      <a:lnTo>
                        <a:pt x="5441" y="6789"/>
                      </a:lnTo>
                      <a:cubicBezTo>
                        <a:pt x="5631" y="7800"/>
                        <a:pt x="5325" y="8893"/>
                        <a:pt x="4654" y="9664"/>
                      </a:cubicBezTo>
                      <a:cubicBezTo>
                        <a:pt x="4665" y="9663"/>
                        <a:pt x="4676" y="9662"/>
                        <a:pt x="4687" y="9662"/>
                      </a:cubicBezTo>
                      <a:cubicBezTo>
                        <a:pt x="4928" y="9662"/>
                        <a:pt x="5027" y="10007"/>
                        <a:pt x="5035" y="10261"/>
                      </a:cubicBezTo>
                      <a:cubicBezTo>
                        <a:pt x="5068" y="11197"/>
                        <a:pt x="5093" y="12133"/>
                        <a:pt x="5126" y="13069"/>
                      </a:cubicBezTo>
                      <a:cubicBezTo>
                        <a:pt x="5167" y="14221"/>
                        <a:pt x="5242" y="15464"/>
                        <a:pt x="5805" y="16442"/>
                      </a:cubicBezTo>
                      <a:cubicBezTo>
                        <a:pt x="5838" y="16649"/>
                        <a:pt x="5830" y="16864"/>
                        <a:pt x="5913" y="17071"/>
                      </a:cubicBezTo>
                      <a:cubicBezTo>
                        <a:pt x="5930" y="17115"/>
                        <a:pt x="5975" y="17140"/>
                        <a:pt x="6017" y="17140"/>
                      </a:cubicBezTo>
                      <a:cubicBezTo>
                        <a:pt x="6055" y="17140"/>
                        <a:pt x="6092" y="17119"/>
                        <a:pt x="6104" y="17071"/>
                      </a:cubicBezTo>
                      <a:cubicBezTo>
                        <a:pt x="6120" y="17021"/>
                        <a:pt x="6137" y="16972"/>
                        <a:pt x="6153" y="16922"/>
                      </a:cubicBezTo>
                      <a:cubicBezTo>
                        <a:pt x="6162" y="16939"/>
                        <a:pt x="6170" y="16947"/>
                        <a:pt x="6178" y="16964"/>
                      </a:cubicBezTo>
                      <a:cubicBezTo>
                        <a:pt x="6186" y="16897"/>
                        <a:pt x="6195" y="16831"/>
                        <a:pt x="6203" y="16773"/>
                      </a:cubicBezTo>
                      <a:cubicBezTo>
                        <a:pt x="6286" y="16558"/>
                        <a:pt x="6377" y="16350"/>
                        <a:pt x="6468" y="16143"/>
                      </a:cubicBezTo>
                      <a:cubicBezTo>
                        <a:pt x="6534" y="16044"/>
                        <a:pt x="6609" y="15953"/>
                        <a:pt x="6700" y="15870"/>
                      </a:cubicBezTo>
                      <a:cubicBezTo>
                        <a:pt x="6783" y="16127"/>
                        <a:pt x="6833" y="16400"/>
                        <a:pt x="6858" y="16682"/>
                      </a:cubicBezTo>
                      <a:cubicBezTo>
                        <a:pt x="6862" y="16724"/>
                        <a:pt x="6899" y="16750"/>
                        <a:pt x="6934" y="16750"/>
                      </a:cubicBezTo>
                      <a:cubicBezTo>
                        <a:pt x="6961" y="16750"/>
                        <a:pt x="6988" y="16734"/>
                        <a:pt x="6998" y="16698"/>
                      </a:cubicBezTo>
                      <a:cubicBezTo>
                        <a:pt x="7032" y="16607"/>
                        <a:pt x="7081" y="16516"/>
                        <a:pt x="7131" y="16433"/>
                      </a:cubicBezTo>
                      <a:cubicBezTo>
                        <a:pt x="7181" y="16384"/>
                        <a:pt x="7230" y="16326"/>
                        <a:pt x="7280" y="16268"/>
                      </a:cubicBezTo>
                      <a:cubicBezTo>
                        <a:pt x="7371" y="16185"/>
                        <a:pt x="7471" y="16118"/>
                        <a:pt x="7570" y="16052"/>
                      </a:cubicBezTo>
                      <a:cubicBezTo>
                        <a:pt x="7786" y="15886"/>
                        <a:pt x="7960" y="15679"/>
                        <a:pt x="8076" y="15431"/>
                      </a:cubicBezTo>
                      <a:cubicBezTo>
                        <a:pt x="8092" y="15398"/>
                        <a:pt x="8100" y="15373"/>
                        <a:pt x="8117" y="15340"/>
                      </a:cubicBezTo>
                      <a:lnTo>
                        <a:pt x="8117" y="15340"/>
                      </a:lnTo>
                      <a:cubicBezTo>
                        <a:pt x="8100" y="15406"/>
                        <a:pt x="8092" y="15480"/>
                        <a:pt x="8067" y="15555"/>
                      </a:cubicBezTo>
                      <a:cubicBezTo>
                        <a:pt x="8034" y="15679"/>
                        <a:pt x="8001" y="15828"/>
                        <a:pt x="7943" y="15953"/>
                      </a:cubicBezTo>
                      <a:cubicBezTo>
                        <a:pt x="7932" y="15987"/>
                        <a:pt x="7959" y="16017"/>
                        <a:pt x="7988" y="16017"/>
                      </a:cubicBezTo>
                      <a:cubicBezTo>
                        <a:pt x="8001" y="16017"/>
                        <a:pt x="8015" y="16010"/>
                        <a:pt x="8026" y="15994"/>
                      </a:cubicBezTo>
                      <a:cubicBezTo>
                        <a:pt x="8100" y="15878"/>
                        <a:pt x="8167" y="15762"/>
                        <a:pt x="8216" y="15630"/>
                      </a:cubicBezTo>
                      <a:cubicBezTo>
                        <a:pt x="8266" y="15514"/>
                        <a:pt x="8299" y="15381"/>
                        <a:pt x="8324" y="15257"/>
                      </a:cubicBezTo>
                      <a:cubicBezTo>
                        <a:pt x="8357" y="15124"/>
                        <a:pt x="8374" y="14983"/>
                        <a:pt x="8390" y="14851"/>
                      </a:cubicBezTo>
                      <a:cubicBezTo>
                        <a:pt x="8407" y="14826"/>
                        <a:pt x="8424" y="14809"/>
                        <a:pt x="8440" y="14784"/>
                      </a:cubicBezTo>
                      <a:lnTo>
                        <a:pt x="8440" y="14726"/>
                      </a:lnTo>
                      <a:cubicBezTo>
                        <a:pt x="8448" y="14685"/>
                        <a:pt x="8448" y="14644"/>
                        <a:pt x="8457" y="14594"/>
                      </a:cubicBezTo>
                      <a:lnTo>
                        <a:pt x="8457" y="14594"/>
                      </a:lnTo>
                      <a:cubicBezTo>
                        <a:pt x="8440" y="14635"/>
                        <a:pt x="8424" y="14677"/>
                        <a:pt x="8407" y="14718"/>
                      </a:cubicBezTo>
                      <a:cubicBezTo>
                        <a:pt x="8415" y="14627"/>
                        <a:pt x="8415" y="14528"/>
                        <a:pt x="8424" y="14436"/>
                      </a:cubicBezTo>
                      <a:cubicBezTo>
                        <a:pt x="8432" y="14254"/>
                        <a:pt x="8448" y="14072"/>
                        <a:pt x="8457" y="13890"/>
                      </a:cubicBezTo>
                      <a:cubicBezTo>
                        <a:pt x="8498" y="13707"/>
                        <a:pt x="8540" y="13517"/>
                        <a:pt x="8564" y="13326"/>
                      </a:cubicBezTo>
                      <a:cubicBezTo>
                        <a:pt x="8568" y="13289"/>
                        <a:pt x="8594" y="13272"/>
                        <a:pt x="8621" y="13272"/>
                      </a:cubicBezTo>
                      <a:cubicBezTo>
                        <a:pt x="8654" y="13272"/>
                        <a:pt x="8689" y="13297"/>
                        <a:pt x="8689" y="13343"/>
                      </a:cubicBezTo>
                      <a:cubicBezTo>
                        <a:pt x="8689" y="13459"/>
                        <a:pt x="8680" y="13575"/>
                        <a:pt x="8672" y="13691"/>
                      </a:cubicBezTo>
                      <a:cubicBezTo>
                        <a:pt x="8697" y="13616"/>
                        <a:pt x="8730" y="13533"/>
                        <a:pt x="8755" y="13459"/>
                      </a:cubicBezTo>
                      <a:cubicBezTo>
                        <a:pt x="8780" y="13343"/>
                        <a:pt x="8755" y="13218"/>
                        <a:pt x="8747" y="13102"/>
                      </a:cubicBezTo>
                      <a:cubicBezTo>
                        <a:pt x="8738" y="13044"/>
                        <a:pt x="8730" y="12978"/>
                        <a:pt x="8722" y="12920"/>
                      </a:cubicBezTo>
                      <a:cubicBezTo>
                        <a:pt x="8722" y="12870"/>
                        <a:pt x="8730" y="12796"/>
                        <a:pt x="8689" y="12763"/>
                      </a:cubicBezTo>
                      <a:cubicBezTo>
                        <a:pt x="8661" y="12735"/>
                        <a:pt x="8680" y="12683"/>
                        <a:pt x="8712" y="12683"/>
                      </a:cubicBezTo>
                      <a:cubicBezTo>
                        <a:pt x="8718" y="12683"/>
                        <a:pt x="8724" y="12684"/>
                        <a:pt x="8730" y="12688"/>
                      </a:cubicBezTo>
                      <a:cubicBezTo>
                        <a:pt x="8830" y="12738"/>
                        <a:pt x="8854" y="12837"/>
                        <a:pt x="8871" y="12937"/>
                      </a:cubicBezTo>
                      <a:cubicBezTo>
                        <a:pt x="8904" y="12870"/>
                        <a:pt x="8937" y="12796"/>
                        <a:pt x="8970" y="12730"/>
                      </a:cubicBezTo>
                      <a:cubicBezTo>
                        <a:pt x="9111" y="12473"/>
                        <a:pt x="9327" y="12274"/>
                        <a:pt x="9509" y="12050"/>
                      </a:cubicBezTo>
                      <a:cubicBezTo>
                        <a:pt x="9509" y="12042"/>
                        <a:pt x="9517" y="12034"/>
                        <a:pt x="9526" y="12025"/>
                      </a:cubicBezTo>
                      <a:cubicBezTo>
                        <a:pt x="9625" y="11818"/>
                        <a:pt x="9733" y="11619"/>
                        <a:pt x="9840" y="11412"/>
                      </a:cubicBezTo>
                      <a:cubicBezTo>
                        <a:pt x="9940" y="11114"/>
                        <a:pt x="9990" y="10791"/>
                        <a:pt x="10031" y="10484"/>
                      </a:cubicBezTo>
                      <a:cubicBezTo>
                        <a:pt x="10035" y="10461"/>
                        <a:pt x="10051" y="10451"/>
                        <a:pt x="10067" y="10451"/>
                      </a:cubicBezTo>
                      <a:cubicBezTo>
                        <a:pt x="10086" y="10451"/>
                        <a:pt x="10106" y="10466"/>
                        <a:pt x="10106" y="10493"/>
                      </a:cubicBezTo>
                      <a:cubicBezTo>
                        <a:pt x="10097" y="10615"/>
                        <a:pt x="10097" y="10737"/>
                        <a:pt x="10089" y="10868"/>
                      </a:cubicBezTo>
                      <a:lnTo>
                        <a:pt x="10089" y="10868"/>
                      </a:lnTo>
                      <a:cubicBezTo>
                        <a:pt x="10091" y="10855"/>
                        <a:pt x="10097" y="10848"/>
                        <a:pt x="10097" y="10841"/>
                      </a:cubicBezTo>
                      <a:cubicBezTo>
                        <a:pt x="10280" y="10385"/>
                        <a:pt x="10396" y="9888"/>
                        <a:pt x="10338" y="9399"/>
                      </a:cubicBezTo>
                      <a:cubicBezTo>
                        <a:pt x="10338" y="9366"/>
                        <a:pt x="10364" y="9346"/>
                        <a:pt x="10389" y="9346"/>
                      </a:cubicBezTo>
                      <a:cubicBezTo>
                        <a:pt x="10408" y="9346"/>
                        <a:pt x="10425" y="9357"/>
                        <a:pt x="10429" y="9382"/>
                      </a:cubicBezTo>
                      <a:cubicBezTo>
                        <a:pt x="10462" y="9571"/>
                        <a:pt x="10470" y="9769"/>
                        <a:pt x="10462" y="9958"/>
                      </a:cubicBezTo>
                      <a:lnTo>
                        <a:pt x="10462" y="9958"/>
                      </a:lnTo>
                      <a:cubicBezTo>
                        <a:pt x="10463" y="9943"/>
                        <a:pt x="10470" y="9928"/>
                        <a:pt x="10470" y="9913"/>
                      </a:cubicBezTo>
                      <a:cubicBezTo>
                        <a:pt x="10495" y="9813"/>
                        <a:pt x="10503" y="9714"/>
                        <a:pt x="10512" y="9614"/>
                      </a:cubicBezTo>
                      <a:cubicBezTo>
                        <a:pt x="10495" y="9606"/>
                        <a:pt x="10478" y="9589"/>
                        <a:pt x="10478" y="9565"/>
                      </a:cubicBezTo>
                      <a:cubicBezTo>
                        <a:pt x="10470" y="9490"/>
                        <a:pt x="10487" y="9415"/>
                        <a:pt x="10495" y="9333"/>
                      </a:cubicBezTo>
                      <a:cubicBezTo>
                        <a:pt x="10503" y="9275"/>
                        <a:pt x="10512" y="9208"/>
                        <a:pt x="10520" y="9150"/>
                      </a:cubicBezTo>
                      <a:cubicBezTo>
                        <a:pt x="10512" y="9018"/>
                        <a:pt x="10495" y="8893"/>
                        <a:pt x="10478" y="8769"/>
                      </a:cubicBezTo>
                      <a:cubicBezTo>
                        <a:pt x="10454" y="8562"/>
                        <a:pt x="10429" y="8355"/>
                        <a:pt x="10404" y="8148"/>
                      </a:cubicBezTo>
                      <a:cubicBezTo>
                        <a:pt x="10399" y="8123"/>
                        <a:pt x="10424" y="8104"/>
                        <a:pt x="10449" y="8104"/>
                      </a:cubicBezTo>
                      <a:cubicBezTo>
                        <a:pt x="10465" y="8104"/>
                        <a:pt x="10480" y="8112"/>
                        <a:pt x="10487" y="8131"/>
                      </a:cubicBezTo>
                      <a:cubicBezTo>
                        <a:pt x="10520" y="8247"/>
                        <a:pt x="10553" y="8371"/>
                        <a:pt x="10578" y="8487"/>
                      </a:cubicBezTo>
                      <a:cubicBezTo>
                        <a:pt x="10586" y="8405"/>
                        <a:pt x="10594" y="8330"/>
                        <a:pt x="10594" y="8247"/>
                      </a:cubicBezTo>
                      <a:cubicBezTo>
                        <a:pt x="10594" y="8206"/>
                        <a:pt x="10594" y="8173"/>
                        <a:pt x="10594" y="8131"/>
                      </a:cubicBezTo>
                      <a:cubicBezTo>
                        <a:pt x="10536" y="7924"/>
                        <a:pt x="10470" y="7725"/>
                        <a:pt x="10396" y="7526"/>
                      </a:cubicBezTo>
                      <a:cubicBezTo>
                        <a:pt x="10304" y="7311"/>
                        <a:pt x="10213" y="7104"/>
                        <a:pt x="10114" y="6897"/>
                      </a:cubicBezTo>
                      <a:cubicBezTo>
                        <a:pt x="9691" y="5994"/>
                        <a:pt x="9202" y="5107"/>
                        <a:pt x="9202" y="4121"/>
                      </a:cubicBezTo>
                      <a:cubicBezTo>
                        <a:pt x="9202" y="4038"/>
                        <a:pt x="9202" y="3947"/>
                        <a:pt x="9244" y="3864"/>
                      </a:cubicBezTo>
                      <a:cubicBezTo>
                        <a:pt x="9244" y="4071"/>
                        <a:pt x="9260" y="4270"/>
                        <a:pt x="9302" y="4469"/>
                      </a:cubicBezTo>
                      <a:cubicBezTo>
                        <a:pt x="9343" y="4668"/>
                        <a:pt x="9393" y="4858"/>
                        <a:pt x="9451" y="5049"/>
                      </a:cubicBezTo>
                      <a:cubicBezTo>
                        <a:pt x="9484" y="5148"/>
                        <a:pt x="9517" y="5248"/>
                        <a:pt x="9550" y="5347"/>
                      </a:cubicBezTo>
                      <a:cubicBezTo>
                        <a:pt x="9584" y="5438"/>
                        <a:pt x="9617" y="5538"/>
                        <a:pt x="9683" y="5612"/>
                      </a:cubicBezTo>
                      <a:cubicBezTo>
                        <a:pt x="9695" y="5622"/>
                        <a:pt x="9707" y="5626"/>
                        <a:pt x="9720" y="5626"/>
                      </a:cubicBezTo>
                      <a:cubicBezTo>
                        <a:pt x="9753" y="5626"/>
                        <a:pt x="9785" y="5599"/>
                        <a:pt x="9791" y="5563"/>
                      </a:cubicBezTo>
                      <a:cubicBezTo>
                        <a:pt x="9799" y="5480"/>
                        <a:pt x="9766" y="5380"/>
                        <a:pt x="9741" y="5298"/>
                      </a:cubicBezTo>
                      <a:cubicBezTo>
                        <a:pt x="9708" y="5198"/>
                        <a:pt x="9675" y="5107"/>
                        <a:pt x="9650" y="5008"/>
                      </a:cubicBezTo>
                      <a:cubicBezTo>
                        <a:pt x="9592" y="4825"/>
                        <a:pt x="9534" y="4635"/>
                        <a:pt x="9492" y="4444"/>
                      </a:cubicBezTo>
                      <a:cubicBezTo>
                        <a:pt x="9443" y="4212"/>
                        <a:pt x="9410" y="3972"/>
                        <a:pt x="9401" y="3732"/>
                      </a:cubicBezTo>
                      <a:cubicBezTo>
                        <a:pt x="9450" y="3707"/>
                        <a:pt x="9505" y="3696"/>
                        <a:pt x="9563" y="3696"/>
                      </a:cubicBezTo>
                      <a:cubicBezTo>
                        <a:pt x="9643" y="3696"/>
                        <a:pt x="9727" y="3718"/>
                        <a:pt x="9799" y="3756"/>
                      </a:cubicBezTo>
                      <a:cubicBezTo>
                        <a:pt x="9832" y="3781"/>
                        <a:pt x="9874" y="3814"/>
                        <a:pt x="9907" y="3839"/>
                      </a:cubicBezTo>
                      <a:cubicBezTo>
                        <a:pt x="9940" y="3947"/>
                        <a:pt x="9973" y="4046"/>
                        <a:pt x="9998" y="4146"/>
                      </a:cubicBezTo>
                      <a:cubicBezTo>
                        <a:pt x="10064" y="4378"/>
                        <a:pt x="10114" y="4602"/>
                        <a:pt x="10164" y="4825"/>
                      </a:cubicBezTo>
                      <a:cubicBezTo>
                        <a:pt x="10175" y="4873"/>
                        <a:pt x="10213" y="4895"/>
                        <a:pt x="10252" y="4895"/>
                      </a:cubicBezTo>
                      <a:cubicBezTo>
                        <a:pt x="10301" y="4895"/>
                        <a:pt x="10350" y="4860"/>
                        <a:pt x="10346" y="4800"/>
                      </a:cubicBezTo>
                      <a:cubicBezTo>
                        <a:pt x="10346" y="4535"/>
                        <a:pt x="10346" y="4270"/>
                        <a:pt x="10346" y="4005"/>
                      </a:cubicBezTo>
                      <a:cubicBezTo>
                        <a:pt x="10346" y="3872"/>
                        <a:pt x="10346" y="3748"/>
                        <a:pt x="10354" y="3616"/>
                      </a:cubicBezTo>
                      <a:cubicBezTo>
                        <a:pt x="10354" y="3599"/>
                        <a:pt x="10354" y="3591"/>
                        <a:pt x="10354" y="3582"/>
                      </a:cubicBezTo>
                      <a:cubicBezTo>
                        <a:pt x="10412" y="3665"/>
                        <a:pt x="10478" y="3756"/>
                        <a:pt x="10545" y="3831"/>
                      </a:cubicBezTo>
                      <a:cubicBezTo>
                        <a:pt x="10545" y="3756"/>
                        <a:pt x="10536" y="3682"/>
                        <a:pt x="10528" y="3607"/>
                      </a:cubicBezTo>
                      <a:cubicBezTo>
                        <a:pt x="10512" y="3450"/>
                        <a:pt x="10503" y="3284"/>
                        <a:pt x="10470" y="3127"/>
                      </a:cubicBezTo>
                      <a:cubicBezTo>
                        <a:pt x="10445" y="2986"/>
                        <a:pt x="10404" y="2845"/>
                        <a:pt x="10296" y="2754"/>
                      </a:cubicBezTo>
                      <a:cubicBezTo>
                        <a:pt x="10256" y="2727"/>
                        <a:pt x="10281" y="2679"/>
                        <a:pt x="10318" y="2679"/>
                      </a:cubicBezTo>
                      <a:cubicBezTo>
                        <a:pt x="10327" y="2679"/>
                        <a:pt x="10336" y="2681"/>
                        <a:pt x="10346" y="2688"/>
                      </a:cubicBezTo>
                      <a:cubicBezTo>
                        <a:pt x="10387" y="2704"/>
                        <a:pt x="10420" y="2737"/>
                        <a:pt x="10445" y="2762"/>
                      </a:cubicBezTo>
                      <a:cubicBezTo>
                        <a:pt x="10437" y="2729"/>
                        <a:pt x="10429" y="2688"/>
                        <a:pt x="10420" y="2654"/>
                      </a:cubicBezTo>
                      <a:cubicBezTo>
                        <a:pt x="10387" y="2588"/>
                        <a:pt x="10346" y="2530"/>
                        <a:pt x="10313" y="2472"/>
                      </a:cubicBezTo>
                      <a:cubicBezTo>
                        <a:pt x="10238" y="2356"/>
                        <a:pt x="10164" y="2232"/>
                        <a:pt x="10089" y="2116"/>
                      </a:cubicBezTo>
                      <a:cubicBezTo>
                        <a:pt x="10089" y="2182"/>
                        <a:pt x="10081" y="2257"/>
                        <a:pt x="10039" y="2298"/>
                      </a:cubicBezTo>
                      <a:cubicBezTo>
                        <a:pt x="10027" y="2311"/>
                        <a:pt x="10008" y="2319"/>
                        <a:pt x="9992" y="2319"/>
                      </a:cubicBezTo>
                      <a:cubicBezTo>
                        <a:pt x="9975" y="2319"/>
                        <a:pt x="9961" y="2311"/>
                        <a:pt x="9956" y="2290"/>
                      </a:cubicBezTo>
                      <a:cubicBezTo>
                        <a:pt x="9940" y="2248"/>
                        <a:pt x="9940" y="2199"/>
                        <a:pt x="9940" y="2149"/>
                      </a:cubicBezTo>
                      <a:cubicBezTo>
                        <a:pt x="9940" y="2099"/>
                        <a:pt x="9932" y="2050"/>
                        <a:pt x="9923" y="2000"/>
                      </a:cubicBezTo>
                      <a:cubicBezTo>
                        <a:pt x="9898" y="1901"/>
                        <a:pt x="9865" y="1801"/>
                        <a:pt x="9824" y="1710"/>
                      </a:cubicBezTo>
                      <a:cubicBezTo>
                        <a:pt x="9741" y="1511"/>
                        <a:pt x="9650" y="1312"/>
                        <a:pt x="9559" y="1113"/>
                      </a:cubicBezTo>
                      <a:cubicBezTo>
                        <a:pt x="9550" y="1105"/>
                        <a:pt x="9550" y="1089"/>
                        <a:pt x="9559" y="1080"/>
                      </a:cubicBezTo>
                      <a:cubicBezTo>
                        <a:pt x="9517" y="1031"/>
                        <a:pt x="9476" y="981"/>
                        <a:pt x="9434" y="923"/>
                      </a:cubicBezTo>
                      <a:cubicBezTo>
                        <a:pt x="9415" y="890"/>
                        <a:pt x="9442" y="847"/>
                        <a:pt x="9475" y="847"/>
                      </a:cubicBezTo>
                      <a:cubicBezTo>
                        <a:pt x="9483" y="847"/>
                        <a:pt x="9492" y="850"/>
                        <a:pt x="9501" y="857"/>
                      </a:cubicBezTo>
                      <a:cubicBezTo>
                        <a:pt x="9584" y="931"/>
                        <a:pt x="9658" y="1014"/>
                        <a:pt x="9724" y="1089"/>
                      </a:cubicBezTo>
                      <a:cubicBezTo>
                        <a:pt x="9724" y="1080"/>
                        <a:pt x="9716" y="1064"/>
                        <a:pt x="9708" y="1047"/>
                      </a:cubicBezTo>
                      <a:cubicBezTo>
                        <a:pt x="9675" y="1022"/>
                        <a:pt x="9650" y="989"/>
                        <a:pt x="9625" y="964"/>
                      </a:cubicBezTo>
                      <a:cubicBezTo>
                        <a:pt x="9534" y="865"/>
                        <a:pt x="9468" y="732"/>
                        <a:pt x="9410" y="608"/>
                      </a:cubicBezTo>
                      <a:cubicBezTo>
                        <a:pt x="9393" y="567"/>
                        <a:pt x="9376" y="525"/>
                        <a:pt x="9360" y="484"/>
                      </a:cubicBezTo>
                      <a:cubicBezTo>
                        <a:pt x="8987" y="335"/>
                        <a:pt x="8614" y="194"/>
                        <a:pt x="8241" y="45"/>
                      </a:cubicBezTo>
                      <a:cubicBezTo>
                        <a:pt x="8186" y="22"/>
                        <a:pt x="8123" y="0"/>
                        <a:pt x="80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6" name="Google Shape;1296;p20"/>
                <p:cNvSpPr/>
                <p:nvPr/>
              </p:nvSpPr>
              <p:spPr>
                <a:xfrm>
                  <a:off x="2912725" y="4638375"/>
                  <a:ext cx="28150" cy="39475"/>
                </a:xfrm>
                <a:custGeom>
                  <a:rect b="b" l="l" r="r" t="t"/>
                  <a:pathLst>
                    <a:path extrusionOk="0" h="1579" w="1126">
                      <a:moveTo>
                        <a:pt x="1069" y="0"/>
                      </a:moveTo>
                      <a:cubicBezTo>
                        <a:pt x="1054" y="0"/>
                        <a:pt x="1038" y="11"/>
                        <a:pt x="1034" y="28"/>
                      </a:cubicBezTo>
                      <a:cubicBezTo>
                        <a:pt x="1001" y="95"/>
                        <a:pt x="1001" y="178"/>
                        <a:pt x="984" y="252"/>
                      </a:cubicBezTo>
                      <a:cubicBezTo>
                        <a:pt x="968" y="327"/>
                        <a:pt x="943" y="401"/>
                        <a:pt x="910" y="476"/>
                      </a:cubicBezTo>
                      <a:cubicBezTo>
                        <a:pt x="852" y="617"/>
                        <a:pt x="769" y="749"/>
                        <a:pt x="686" y="874"/>
                      </a:cubicBezTo>
                      <a:cubicBezTo>
                        <a:pt x="512" y="1130"/>
                        <a:pt x="263" y="1313"/>
                        <a:pt x="31" y="1512"/>
                      </a:cubicBezTo>
                      <a:cubicBezTo>
                        <a:pt x="1" y="1534"/>
                        <a:pt x="27" y="1579"/>
                        <a:pt x="64" y="1579"/>
                      </a:cubicBezTo>
                      <a:cubicBezTo>
                        <a:pt x="67" y="1579"/>
                        <a:pt x="70" y="1578"/>
                        <a:pt x="73" y="1578"/>
                      </a:cubicBezTo>
                      <a:cubicBezTo>
                        <a:pt x="156" y="1561"/>
                        <a:pt x="230" y="1536"/>
                        <a:pt x="305" y="1495"/>
                      </a:cubicBezTo>
                      <a:cubicBezTo>
                        <a:pt x="379" y="1454"/>
                        <a:pt x="446" y="1404"/>
                        <a:pt x="512" y="1346"/>
                      </a:cubicBezTo>
                      <a:cubicBezTo>
                        <a:pt x="636" y="1238"/>
                        <a:pt x="752" y="1106"/>
                        <a:pt x="843" y="965"/>
                      </a:cubicBezTo>
                      <a:cubicBezTo>
                        <a:pt x="935" y="824"/>
                        <a:pt x="1001" y="675"/>
                        <a:pt x="1042" y="509"/>
                      </a:cubicBezTo>
                      <a:cubicBezTo>
                        <a:pt x="1067" y="434"/>
                        <a:pt x="1084" y="352"/>
                        <a:pt x="1092" y="269"/>
                      </a:cubicBezTo>
                      <a:cubicBezTo>
                        <a:pt x="1109" y="194"/>
                        <a:pt x="1125" y="103"/>
                        <a:pt x="1100" y="28"/>
                      </a:cubicBezTo>
                      <a:cubicBezTo>
                        <a:pt x="1096" y="9"/>
                        <a:pt x="1083" y="0"/>
                        <a:pt x="10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7" name="Google Shape;1297;p20"/>
                <p:cNvSpPr/>
                <p:nvPr/>
              </p:nvSpPr>
              <p:spPr>
                <a:xfrm>
                  <a:off x="2926675" y="4639200"/>
                  <a:ext cx="9000" cy="21075"/>
                </a:xfrm>
                <a:custGeom>
                  <a:rect b="b" l="l" r="r" t="t"/>
                  <a:pathLst>
                    <a:path extrusionOk="0" h="843" w="360">
                      <a:moveTo>
                        <a:pt x="275" y="0"/>
                      </a:moveTo>
                      <a:cubicBezTo>
                        <a:pt x="270" y="0"/>
                        <a:pt x="265" y="1"/>
                        <a:pt x="261" y="4"/>
                      </a:cubicBezTo>
                      <a:cubicBezTo>
                        <a:pt x="211" y="37"/>
                        <a:pt x="203" y="128"/>
                        <a:pt x="194" y="186"/>
                      </a:cubicBezTo>
                      <a:cubicBezTo>
                        <a:pt x="178" y="252"/>
                        <a:pt x="161" y="319"/>
                        <a:pt x="145" y="393"/>
                      </a:cubicBezTo>
                      <a:cubicBezTo>
                        <a:pt x="128" y="459"/>
                        <a:pt x="103" y="517"/>
                        <a:pt x="87" y="584"/>
                      </a:cubicBezTo>
                      <a:cubicBezTo>
                        <a:pt x="62" y="650"/>
                        <a:pt x="45" y="716"/>
                        <a:pt x="12" y="783"/>
                      </a:cubicBezTo>
                      <a:cubicBezTo>
                        <a:pt x="1" y="816"/>
                        <a:pt x="24" y="843"/>
                        <a:pt x="48" y="843"/>
                      </a:cubicBezTo>
                      <a:cubicBezTo>
                        <a:pt x="59" y="843"/>
                        <a:pt x="70" y="837"/>
                        <a:pt x="78" y="824"/>
                      </a:cubicBezTo>
                      <a:cubicBezTo>
                        <a:pt x="128" y="766"/>
                        <a:pt x="169" y="708"/>
                        <a:pt x="203" y="642"/>
                      </a:cubicBezTo>
                      <a:cubicBezTo>
                        <a:pt x="236" y="575"/>
                        <a:pt x="261" y="509"/>
                        <a:pt x="285" y="435"/>
                      </a:cubicBezTo>
                      <a:cubicBezTo>
                        <a:pt x="302" y="360"/>
                        <a:pt x="327" y="294"/>
                        <a:pt x="335" y="219"/>
                      </a:cubicBezTo>
                      <a:cubicBezTo>
                        <a:pt x="343" y="161"/>
                        <a:pt x="360" y="53"/>
                        <a:pt x="310" y="12"/>
                      </a:cubicBezTo>
                      <a:cubicBezTo>
                        <a:pt x="299" y="6"/>
                        <a:pt x="28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8" name="Google Shape;1298;p20"/>
                <p:cNvSpPr/>
                <p:nvPr/>
              </p:nvSpPr>
              <p:spPr>
                <a:xfrm>
                  <a:off x="2933375" y="4626225"/>
                  <a:ext cx="2725" cy="6725"/>
                </a:xfrm>
                <a:custGeom>
                  <a:rect b="b" l="l" r="r" t="t"/>
                  <a:pathLst>
                    <a:path extrusionOk="0" h="269" w="109">
                      <a:moveTo>
                        <a:pt x="92" y="1"/>
                      </a:moveTo>
                      <a:cubicBezTo>
                        <a:pt x="75" y="1"/>
                        <a:pt x="67" y="9"/>
                        <a:pt x="59" y="17"/>
                      </a:cubicBezTo>
                      <a:cubicBezTo>
                        <a:pt x="59" y="26"/>
                        <a:pt x="51" y="34"/>
                        <a:pt x="51" y="42"/>
                      </a:cubicBezTo>
                      <a:cubicBezTo>
                        <a:pt x="42" y="50"/>
                        <a:pt x="42" y="59"/>
                        <a:pt x="42" y="67"/>
                      </a:cubicBezTo>
                      <a:cubicBezTo>
                        <a:pt x="34" y="84"/>
                        <a:pt x="34" y="100"/>
                        <a:pt x="26" y="117"/>
                      </a:cubicBezTo>
                      <a:cubicBezTo>
                        <a:pt x="17" y="150"/>
                        <a:pt x="9" y="191"/>
                        <a:pt x="9" y="224"/>
                      </a:cubicBezTo>
                      <a:cubicBezTo>
                        <a:pt x="1" y="241"/>
                        <a:pt x="9" y="266"/>
                        <a:pt x="34" y="266"/>
                      </a:cubicBezTo>
                      <a:cubicBezTo>
                        <a:pt x="38" y="268"/>
                        <a:pt x="42" y="269"/>
                        <a:pt x="46" y="269"/>
                      </a:cubicBezTo>
                      <a:cubicBezTo>
                        <a:pt x="58" y="269"/>
                        <a:pt x="69" y="260"/>
                        <a:pt x="75" y="241"/>
                      </a:cubicBezTo>
                      <a:cubicBezTo>
                        <a:pt x="84" y="208"/>
                        <a:pt x="92" y="175"/>
                        <a:pt x="92" y="142"/>
                      </a:cubicBezTo>
                      <a:cubicBezTo>
                        <a:pt x="100" y="100"/>
                        <a:pt x="109" y="67"/>
                        <a:pt x="109" y="26"/>
                      </a:cubicBezTo>
                      <a:cubicBezTo>
                        <a:pt x="109" y="17"/>
                        <a:pt x="100" y="9"/>
                        <a:pt x="9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9" name="Google Shape;1299;p20"/>
                <p:cNvSpPr/>
                <p:nvPr/>
              </p:nvSpPr>
              <p:spPr>
                <a:xfrm>
                  <a:off x="2938825" y="4604275"/>
                  <a:ext cx="9700" cy="46525"/>
                </a:xfrm>
                <a:custGeom>
                  <a:rect b="b" l="l" r="r" t="t"/>
                  <a:pathLst>
                    <a:path extrusionOk="0" h="1861" w="388">
                      <a:moveTo>
                        <a:pt x="304" y="1"/>
                      </a:moveTo>
                      <a:cubicBezTo>
                        <a:pt x="285" y="1"/>
                        <a:pt x="265" y="14"/>
                        <a:pt x="255" y="34"/>
                      </a:cubicBezTo>
                      <a:cubicBezTo>
                        <a:pt x="230" y="100"/>
                        <a:pt x="239" y="166"/>
                        <a:pt x="239" y="241"/>
                      </a:cubicBezTo>
                      <a:cubicBezTo>
                        <a:pt x="239" y="315"/>
                        <a:pt x="239" y="390"/>
                        <a:pt x="239" y="473"/>
                      </a:cubicBezTo>
                      <a:cubicBezTo>
                        <a:pt x="239" y="622"/>
                        <a:pt x="222" y="771"/>
                        <a:pt x="205" y="928"/>
                      </a:cubicBezTo>
                      <a:cubicBezTo>
                        <a:pt x="189" y="1078"/>
                        <a:pt x="164" y="1227"/>
                        <a:pt x="131" y="1368"/>
                      </a:cubicBezTo>
                      <a:cubicBezTo>
                        <a:pt x="89" y="1525"/>
                        <a:pt x="56" y="1674"/>
                        <a:pt x="7" y="1823"/>
                      </a:cubicBezTo>
                      <a:cubicBezTo>
                        <a:pt x="1" y="1845"/>
                        <a:pt x="18" y="1860"/>
                        <a:pt x="34" y="1860"/>
                      </a:cubicBezTo>
                      <a:cubicBezTo>
                        <a:pt x="42" y="1860"/>
                        <a:pt x="51" y="1856"/>
                        <a:pt x="56" y="1848"/>
                      </a:cubicBezTo>
                      <a:cubicBezTo>
                        <a:pt x="114" y="1707"/>
                        <a:pt x="189" y="1558"/>
                        <a:pt x="230" y="1417"/>
                      </a:cubicBezTo>
                      <a:cubicBezTo>
                        <a:pt x="272" y="1260"/>
                        <a:pt x="313" y="1102"/>
                        <a:pt x="338" y="945"/>
                      </a:cubicBezTo>
                      <a:cubicBezTo>
                        <a:pt x="371" y="796"/>
                        <a:pt x="379" y="638"/>
                        <a:pt x="388" y="489"/>
                      </a:cubicBezTo>
                      <a:cubicBezTo>
                        <a:pt x="388" y="406"/>
                        <a:pt x="388" y="324"/>
                        <a:pt x="388" y="241"/>
                      </a:cubicBezTo>
                      <a:cubicBezTo>
                        <a:pt x="388" y="158"/>
                        <a:pt x="379" y="92"/>
                        <a:pt x="338" y="25"/>
                      </a:cubicBezTo>
                      <a:cubicBezTo>
                        <a:pt x="331" y="8"/>
                        <a:pt x="318" y="1"/>
                        <a:pt x="30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0" name="Google Shape;1300;p20"/>
                <p:cNvSpPr/>
                <p:nvPr/>
              </p:nvSpPr>
              <p:spPr>
                <a:xfrm>
                  <a:off x="2941675" y="4606300"/>
                  <a:ext cx="2700" cy="11875"/>
                </a:xfrm>
                <a:custGeom>
                  <a:rect b="b" l="l" r="r" t="t"/>
                  <a:pathLst>
                    <a:path extrusionOk="0" h="475" w="108">
                      <a:moveTo>
                        <a:pt x="67" y="0"/>
                      </a:moveTo>
                      <a:cubicBezTo>
                        <a:pt x="56" y="0"/>
                        <a:pt x="46" y="6"/>
                        <a:pt x="42" y="19"/>
                      </a:cubicBezTo>
                      <a:cubicBezTo>
                        <a:pt x="17" y="85"/>
                        <a:pt x="9" y="160"/>
                        <a:pt x="9" y="226"/>
                      </a:cubicBezTo>
                      <a:cubicBezTo>
                        <a:pt x="9" y="301"/>
                        <a:pt x="0" y="367"/>
                        <a:pt x="0" y="433"/>
                      </a:cubicBezTo>
                      <a:cubicBezTo>
                        <a:pt x="0" y="458"/>
                        <a:pt x="17" y="475"/>
                        <a:pt x="42" y="475"/>
                      </a:cubicBezTo>
                      <a:cubicBezTo>
                        <a:pt x="58" y="475"/>
                        <a:pt x="75" y="458"/>
                        <a:pt x="75" y="433"/>
                      </a:cubicBezTo>
                      <a:cubicBezTo>
                        <a:pt x="83" y="367"/>
                        <a:pt x="91" y="301"/>
                        <a:pt x="100" y="226"/>
                      </a:cubicBezTo>
                      <a:cubicBezTo>
                        <a:pt x="100" y="160"/>
                        <a:pt x="108" y="85"/>
                        <a:pt x="91" y="19"/>
                      </a:cubicBezTo>
                      <a:cubicBezTo>
                        <a:pt x="87" y="6"/>
                        <a:pt x="77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1" name="Google Shape;1301;p20"/>
                <p:cNvSpPr/>
                <p:nvPr/>
              </p:nvSpPr>
              <p:spPr>
                <a:xfrm>
                  <a:off x="2926225" y="4620125"/>
                  <a:ext cx="4275" cy="13350"/>
                </a:xfrm>
                <a:custGeom>
                  <a:rect b="b" l="l" r="r" t="t"/>
                  <a:pathLst>
                    <a:path extrusionOk="0" h="534" w="171">
                      <a:moveTo>
                        <a:pt x="140" y="0"/>
                      </a:moveTo>
                      <a:cubicBezTo>
                        <a:pt x="134" y="0"/>
                        <a:pt x="127" y="4"/>
                        <a:pt x="121" y="13"/>
                      </a:cubicBezTo>
                      <a:cubicBezTo>
                        <a:pt x="113" y="29"/>
                        <a:pt x="105" y="46"/>
                        <a:pt x="96" y="71"/>
                      </a:cubicBezTo>
                      <a:cubicBezTo>
                        <a:pt x="96" y="87"/>
                        <a:pt x="88" y="104"/>
                        <a:pt x="80" y="120"/>
                      </a:cubicBezTo>
                      <a:cubicBezTo>
                        <a:pt x="71" y="162"/>
                        <a:pt x="63" y="203"/>
                        <a:pt x="55" y="245"/>
                      </a:cubicBezTo>
                      <a:cubicBezTo>
                        <a:pt x="38" y="328"/>
                        <a:pt x="22" y="410"/>
                        <a:pt x="5" y="485"/>
                      </a:cubicBezTo>
                      <a:cubicBezTo>
                        <a:pt x="0" y="515"/>
                        <a:pt x="23" y="533"/>
                        <a:pt x="43" y="533"/>
                      </a:cubicBezTo>
                      <a:cubicBezTo>
                        <a:pt x="56" y="533"/>
                        <a:pt x="68" y="526"/>
                        <a:pt x="71" y="510"/>
                      </a:cubicBezTo>
                      <a:cubicBezTo>
                        <a:pt x="96" y="427"/>
                        <a:pt x="113" y="344"/>
                        <a:pt x="129" y="270"/>
                      </a:cubicBezTo>
                      <a:cubicBezTo>
                        <a:pt x="138" y="228"/>
                        <a:pt x="146" y="187"/>
                        <a:pt x="154" y="145"/>
                      </a:cubicBezTo>
                      <a:cubicBezTo>
                        <a:pt x="154" y="129"/>
                        <a:pt x="163" y="112"/>
                        <a:pt x="163" y="87"/>
                      </a:cubicBezTo>
                      <a:cubicBezTo>
                        <a:pt x="171" y="71"/>
                        <a:pt x="163" y="46"/>
                        <a:pt x="163" y="29"/>
                      </a:cubicBezTo>
                      <a:lnTo>
                        <a:pt x="171" y="29"/>
                      </a:lnTo>
                      <a:cubicBezTo>
                        <a:pt x="165" y="13"/>
                        <a:pt x="153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2" name="Google Shape;1302;p20"/>
                <p:cNvSpPr/>
                <p:nvPr/>
              </p:nvSpPr>
              <p:spPr>
                <a:xfrm>
                  <a:off x="2940625" y="4555100"/>
                  <a:ext cx="6875" cy="39675"/>
                </a:xfrm>
                <a:custGeom>
                  <a:rect b="b" l="l" r="r" t="t"/>
                  <a:pathLst>
                    <a:path extrusionOk="0" h="1587" w="275">
                      <a:moveTo>
                        <a:pt x="65" y="1"/>
                      </a:moveTo>
                      <a:cubicBezTo>
                        <a:pt x="51" y="1"/>
                        <a:pt x="39" y="7"/>
                        <a:pt x="34" y="20"/>
                      </a:cubicBezTo>
                      <a:cubicBezTo>
                        <a:pt x="1" y="70"/>
                        <a:pt x="17" y="128"/>
                        <a:pt x="17" y="186"/>
                      </a:cubicBezTo>
                      <a:cubicBezTo>
                        <a:pt x="26" y="244"/>
                        <a:pt x="42" y="310"/>
                        <a:pt x="51" y="377"/>
                      </a:cubicBezTo>
                      <a:cubicBezTo>
                        <a:pt x="67" y="501"/>
                        <a:pt x="84" y="633"/>
                        <a:pt x="92" y="758"/>
                      </a:cubicBezTo>
                      <a:cubicBezTo>
                        <a:pt x="117" y="1015"/>
                        <a:pt x="125" y="1280"/>
                        <a:pt x="150" y="1537"/>
                      </a:cubicBezTo>
                      <a:cubicBezTo>
                        <a:pt x="150" y="1570"/>
                        <a:pt x="173" y="1586"/>
                        <a:pt x="197" y="1586"/>
                      </a:cubicBezTo>
                      <a:cubicBezTo>
                        <a:pt x="220" y="1586"/>
                        <a:pt x="245" y="1570"/>
                        <a:pt x="249" y="1537"/>
                      </a:cubicBezTo>
                      <a:cubicBezTo>
                        <a:pt x="274" y="1280"/>
                        <a:pt x="266" y="1006"/>
                        <a:pt x="241" y="741"/>
                      </a:cubicBezTo>
                      <a:cubicBezTo>
                        <a:pt x="225" y="617"/>
                        <a:pt x="216" y="493"/>
                        <a:pt x="191" y="368"/>
                      </a:cubicBezTo>
                      <a:cubicBezTo>
                        <a:pt x="183" y="302"/>
                        <a:pt x="175" y="227"/>
                        <a:pt x="167" y="169"/>
                      </a:cubicBezTo>
                      <a:cubicBezTo>
                        <a:pt x="150" y="111"/>
                        <a:pt x="142" y="53"/>
                        <a:pt x="100" y="12"/>
                      </a:cubicBezTo>
                      <a:cubicBezTo>
                        <a:pt x="89" y="5"/>
                        <a:pt x="76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3" name="Google Shape;1303;p20"/>
                <p:cNvSpPr/>
                <p:nvPr/>
              </p:nvSpPr>
              <p:spPr>
                <a:xfrm>
                  <a:off x="2952850" y="4628200"/>
                  <a:ext cx="96975" cy="153625"/>
                </a:xfrm>
                <a:custGeom>
                  <a:rect b="b" l="l" r="r" t="t"/>
                  <a:pathLst>
                    <a:path extrusionOk="0" h="6145" w="3879">
                      <a:moveTo>
                        <a:pt x="289" y="1"/>
                      </a:moveTo>
                      <a:cubicBezTo>
                        <a:pt x="280" y="1"/>
                        <a:pt x="272" y="4"/>
                        <a:pt x="266" y="13"/>
                      </a:cubicBezTo>
                      <a:cubicBezTo>
                        <a:pt x="208" y="121"/>
                        <a:pt x="183" y="245"/>
                        <a:pt x="158" y="353"/>
                      </a:cubicBezTo>
                      <a:cubicBezTo>
                        <a:pt x="133" y="477"/>
                        <a:pt x="117" y="601"/>
                        <a:pt x="108" y="725"/>
                      </a:cubicBezTo>
                      <a:cubicBezTo>
                        <a:pt x="92" y="850"/>
                        <a:pt x="92" y="974"/>
                        <a:pt x="92" y="1098"/>
                      </a:cubicBezTo>
                      <a:cubicBezTo>
                        <a:pt x="92" y="1165"/>
                        <a:pt x="100" y="1231"/>
                        <a:pt x="108" y="1297"/>
                      </a:cubicBezTo>
                      <a:cubicBezTo>
                        <a:pt x="75" y="1471"/>
                        <a:pt x="42" y="1645"/>
                        <a:pt x="26" y="1819"/>
                      </a:cubicBezTo>
                      <a:cubicBezTo>
                        <a:pt x="1" y="2101"/>
                        <a:pt x="133" y="2324"/>
                        <a:pt x="257" y="2565"/>
                      </a:cubicBezTo>
                      <a:cubicBezTo>
                        <a:pt x="274" y="2606"/>
                        <a:pt x="249" y="2639"/>
                        <a:pt x="216" y="2664"/>
                      </a:cubicBezTo>
                      <a:cubicBezTo>
                        <a:pt x="307" y="2730"/>
                        <a:pt x="398" y="2805"/>
                        <a:pt x="481" y="2888"/>
                      </a:cubicBezTo>
                      <a:cubicBezTo>
                        <a:pt x="614" y="3020"/>
                        <a:pt x="688" y="3203"/>
                        <a:pt x="755" y="3368"/>
                      </a:cubicBezTo>
                      <a:cubicBezTo>
                        <a:pt x="829" y="3551"/>
                        <a:pt x="887" y="3750"/>
                        <a:pt x="920" y="3940"/>
                      </a:cubicBezTo>
                      <a:cubicBezTo>
                        <a:pt x="929" y="3998"/>
                        <a:pt x="937" y="4064"/>
                        <a:pt x="945" y="4122"/>
                      </a:cubicBezTo>
                      <a:cubicBezTo>
                        <a:pt x="1011" y="4255"/>
                        <a:pt x="1045" y="4396"/>
                        <a:pt x="1069" y="4545"/>
                      </a:cubicBezTo>
                      <a:cubicBezTo>
                        <a:pt x="1086" y="4727"/>
                        <a:pt x="1103" y="4918"/>
                        <a:pt x="1161" y="5092"/>
                      </a:cubicBezTo>
                      <a:cubicBezTo>
                        <a:pt x="1219" y="5282"/>
                        <a:pt x="1326" y="5398"/>
                        <a:pt x="1492" y="5498"/>
                      </a:cubicBezTo>
                      <a:cubicBezTo>
                        <a:pt x="1575" y="5548"/>
                        <a:pt x="1658" y="5597"/>
                        <a:pt x="1741" y="5630"/>
                      </a:cubicBezTo>
                      <a:cubicBezTo>
                        <a:pt x="1807" y="5655"/>
                        <a:pt x="1873" y="5672"/>
                        <a:pt x="1923" y="5713"/>
                      </a:cubicBezTo>
                      <a:cubicBezTo>
                        <a:pt x="2097" y="5755"/>
                        <a:pt x="2279" y="5804"/>
                        <a:pt x="2453" y="5862"/>
                      </a:cubicBezTo>
                      <a:cubicBezTo>
                        <a:pt x="2544" y="5896"/>
                        <a:pt x="2627" y="5937"/>
                        <a:pt x="2702" y="5987"/>
                      </a:cubicBezTo>
                      <a:cubicBezTo>
                        <a:pt x="2785" y="6028"/>
                        <a:pt x="2851" y="6094"/>
                        <a:pt x="2942" y="6128"/>
                      </a:cubicBezTo>
                      <a:cubicBezTo>
                        <a:pt x="2988" y="6138"/>
                        <a:pt x="3034" y="6145"/>
                        <a:pt x="3082" y="6145"/>
                      </a:cubicBezTo>
                      <a:cubicBezTo>
                        <a:pt x="3112" y="6145"/>
                        <a:pt x="3142" y="6142"/>
                        <a:pt x="3174" y="6136"/>
                      </a:cubicBezTo>
                      <a:cubicBezTo>
                        <a:pt x="3199" y="6111"/>
                        <a:pt x="3240" y="6086"/>
                        <a:pt x="3282" y="6061"/>
                      </a:cubicBezTo>
                      <a:cubicBezTo>
                        <a:pt x="3331" y="6028"/>
                        <a:pt x="3389" y="5987"/>
                        <a:pt x="3439" y="5954"/>
                      </a:cubicBezTo>
                      <a:cubicBezTo>
                        <a:pt x="3472" y="5929"/>
                        <a:pt x="3522" y="5896"/>
                        <a:pt x="3547" y="5862"/>
                      </a:cubicBezTo>
                      <a:lnTo>
                        <a:pt x="3539" y="5846"/>
                      </a:lnTo>
                      <a:cubicBezTo>
                        <a:pt x="3514" y="5829"/>
                        <a:pt x="3489" y="5813"/>
                        <a:pt x="3464" y="5788"/>
                      </a:cubicBezTo>
                      <a:cubicBezTo>
                        <a:pt x="3365" y="5697"/>
                        <a:pt x="3265" y="5606"/>
                        <a:pt x="3174" y="5506"/>
                      </a:cubicBezTo>
                      <a:cubicBezTo>
                        <a:pt x="3091" y="5415"/>
                        <a:pt x="3008" y="5307"/>
                        <a:pt x="2925" y="5200"/>
                      </a:cubicBezTo>
                      <a:cubicBezTo>
                        <a:pt x="2899" y="5160"/>
                        <a:pt x="2936" y="5105"/>
                        <a:pt x="2977" y="5105"/>
                      </a:cubicBezTo>
                      <a:cubicBezTo>
                        <a:pt x="2987" y="5105"/>
                        <a:pt x="2998" y="5108"/>
                        <a:pt x="3008" y="5117"/>
                      </a:cubicBezTo>
                      <a:cubicBezTo>
                        <a:pt x="3124" y="5233"/>
                        <a:pt x="3249" y="5332"/>
                        <a:pt x="3365" y="5440"/>
                      </a:cubicBezTo>
                      <a:cubicBezTo>
                        <a:pt x="3423" y="5490"/>
                        <a:pt x="3481" y="5539"/>
                        <a:pt x="3547" y="5589"/>
                      </a:cubicBezTo>
                      <a:cubicBezTo>
                        <a:pt x="3597" y="5630"/>
                        <a:pt x="3671" y="5680"/>
                        <a:pt x="3713" y="5730"/>
                      </a:cubicBezTo>
                      <a:cubicBezTo>
                        <a:pt x="3721" y="5746"/>
                        <a:pt x="3729" y="5755"/>
                        <a:pt x="3737" y="5771"/>
                      </a:cubicBezTo>
                      <a:cubicBezTo>
                        <a:pt x="3746" y="5746"/>
                        <a:pt x="3762" y="5730"/>
                        <a:pt x="3779" y="5713"/>
                      </a:cubicBezTo>
                      <a:cubicBezTo>
                        <a:pt x="3787" y="5697"/>
                        <a:pt x="3795" y="5672"/>
                        <a:pt x="3812" y="5655"/>
                      </a:cubicBezTo>
                      <a:cubicBezTo>
                        <a:pt x="3845" y="5589"/>
                        <a:pt x="3878" y="5506"/>
                        <a:pt x="3878" y="5432"/>
                      </a:cubicBezTo>
                      <a:cubicBezTo>
                        <a:pt x="3870" y="5349"/>
                        <a:pt x="3812" y="5291"/>
                        <a:pt x="3746" y="5241"/>
                      </a:cubicBezTo>
                      <a:cubicBezTo>
                        <a:pt x="3671" y="5183"/>
                        <a:pt x="3588" y="5133"/>
                        <a:pt x="3505" y="5075"/>
                      </a:cubicBezTo>
                      <a:cubicBezTo>
                        <a:pt x="3414" y="5009"/>
                        <a:pt x="3331" y="4943"/>
                        <a:pt x="3240" y="4868"/>
                      </a:cubicBezTo>
                      <a:cubicBezTo>
                        <a:pt x="3204" y="4839"/>
                        <a:pt x="3231" y="4772"/>
                        <a:pt x="3277" y="4772"/>
                      </a:cubicBezTo>
                      <a:cubicBezTo>
                        <a:pt x="3284" y="4772"/>
                        <a:pt x="3291" y="4774"/>
                        <a:pt x="3298" y="4777"/>
                      </a:cubicBezTo>
                      <a:cubicBezTo>
                        <a:pt x="3414" y="4827"/>
                        <a:pt x="3522" y="4885"/>
                        <a:pt x="3638" y="4943"/>
                      </a:cubicBezTo>
                      <a:cubicBezTo>
                        <a:pt x="3704" y="4976"/>
                        <a:pt x="3779" y="5017"/>
                        <a:pt x="3845" y="5067"/>
                      </a:cubicBezTo>
                      <a:cubicBezTo>
                        <a:pt x="3845" y="5009"/>
                        <a:pt x="3837" y="4959"/>
                        <a:pt x="3829" y="4910"/>
                      </a:cubicBezTo>
                      <a:cubicBezTo>
                        <a:pt x="3795" y="4785"/>
                        <a:pt x="3671" y="4752"/>
                        <a:pt x="3563" y="4719"/>
                      </a:cubicBezTo>
                      <a:cubicBezTo>
                        <a:pt x="3406" y="4678"/>
                        <a:pt x="3240" y="4628"/>
                        <a:pt x="3091" y="4570"/>
                      </a:cubicBezTo>
                      <a:cubicBezTo>
                        <a:pt x="3075" y="4570"/>
                        <a:pt x="3058" y="4562"/>
                        <a:pt x="3050" y="4562"/>
                      </a:cubicBezTo>
                      <a:cubicBezTo>
                        <a:pt x="3028" y="4566"/>
                        <a:pt x="3006" y="4568"/>
                        <a:pt x="2984" y="4568"/>
                      </a:cubicBezTo>
                      <a:cubicBezTo>
                        <a:pt x="2793" y="4568"/>
                        <a:pt x="2615" y="4413"/>
                        <a:pt x="2503" y="4272"/>
                      </a:cubicBezTo>
                      <a:cubicBezTo>
                        <a:pt x="2345" y="4064"/>
                        <a:pt x="2271" y="3799"/>
                        <a:pt x="2205" y="3551"/>
                      </a:cubicBezTo>
                      <a:cubicBezTo>
                        <a:pt x="2122" y="3269"/>
                        <a:pt x="2047" y="2996"/>
                        <a:pt x="1973" y="2714"/>
                      </a:cubicBezTo>
                      <a:cubicBezTo>
                        <a:pt x="1931" y="2581"/>
                        <a:pt x="1898" y="2440"/>
                        <a:pt x="1865" y="2308"/>
                      </a:cubicBezTo>
                      <a:cubicBezTo>
                        <a:pt x="1857" y="2291"/>
                        <a:pt x="1857" y="2283"/>
                        <a:pt x="1857" y="2266"/>
                      </a:cubicBezTo>
                      <a:cubicBezTo>
                        <a:pt x="1848" y="2308"/>
                        <a:pt x="1848" y="2349"/>
                        <a:pt x="1848" y="2391"/>
                      </a:cubicBezTo>
                      <a:cubicBezTo>
                        <a:pt x="1848" y="2411"/>
                        <a:pt x="1832" y="2422"/>
                        <a:pt x="1814" y="2422"/>
                      </a:cubicBezTo>
                      <a:cubicBezTo>
                        <a:pt x="1797" y="2422"/>
                        <a:pt x="1778" y="2411"/>
                        <a:pt x="1774" y="2391"/>
                      </a:cubicBezTo>
                      <a:cubicBezTo>
                        <a:pt x="1765" y="2233"/>
                        <a:pt x="1749" y="2076"/>
                        <a:pt x="1741" y="1919"/>
                      </a:cubicBezTo>
                      <a:cubicBezTo>
                        <a:pt x="1741" y="1827"/>
                        <a:pt x="1741" y="1736"/>
                        <a:pt x="1741" y="1637"/>
                      </a:cubicBezTo>
                      <a:cubicBezTo>
                        <a:pt x="1741" y="1645"/>
                        <a:pt x="1741" y="1645"/>
                        <a:pt x="1732" y="1645"/>
                      </a:cubicBezTo>
                      <a:cubicBezTo>
                        <a:pt x="1732" y="1537"/>
                        <a:pt x="1732" y="1438"/>
                        <a:pt x="1732" y="1330"/>
                      </a:cubicBezTo>
                      <a:cubicBezTo>
                        <a:pt x="1732" y="1156"/>
                        <a:pt x="1724" y="991"/>
                        <a:pt x="1724" y="825"/>
                      </a:cubicBezTo>
                      <a:cubicBezTo>
                        <a:pt x="1724" y="734"/>
                        <a:pt x="1724" y="643"/>
                        <a:pt x="1724" y="560"/>
                      </a:cubicBezTo>
                      <a:cubicBezTo>
                        <a:pt x="1716" y="477"/>
                        <a:pt x="1724" y="386"/>
                        <a:pt x="1699" y="303"/>
                      </a:cubicBezTo>
                      <a:cubicBezTo>
                        <a:pt x="1691" y="283"/>
                        <a:pt x="1674" y="275"/>
                        <a:pt x="1658" y="275"/>
                      </a:cubicBezTo>
                      <a:cubicBezTo>
                        <a:pt x="1639" y="275"/>
                        <a:pt x="1621" y="285"/>
                        <a:pt x="1616" y="303"/>
                      </a:cubicBezTo>
                      <a:cubicBezTo>
                        <a:pt x="1583" y="377"/>
                        <a:pt x="1591" y="477"/>
                        <a:pt x="1583" y="560"/>
                      </a:cubicBezTo>
                      <a:cubicBezTo>
                        <a:pt x="1583" y="643"/>
                        <a:pt x="1583" y="725"/>
                        <a:pt x="1583" y="808"/>
                      </a:cubicBezTo>
                      <a:cubicBezTo>
                        <a:pt x="1583" y="991"/>
                        <a:pt x="1583" y="1165"/>
                        <a:pt x="1591" y="1347"/>
                      </a:cubicBezTo>
                      <a:cubicBezTo>
                        <a:pt x="1591" y="1496"/>
                        <a:pt x="1600" y="1637"/>
                        <a:pt x="1608" y="1786"/>
                      </a:cubicBezTo>
                      <a:cubicBezTo>
                        <a:pt x="1591" y="1811"/>
                        <a:pt x="1567" y="1827"/>
                        <a:pt x="1542" y="1852"/>
                      </a:cubicBezTo>
                      <a:cubicBezTo>
                        <a:pt x="1517" y="1645"/>
                        <a:pt x="1500" y="1446"/>
                        <a:pt x="1484" y="1239"/>
                      </a:cubicBezTo>
                      <a:cubicBezTo>
                        <a:pt x="1480" y="1223"/>
                        <a:pt x="1465" y="1214"/>
                        <a:pt x="1452" y="1214"/>
                      </a:cubicBezTo>
                      <a:cubicBezTo>
                        <a:pt x="1438" y="1214"/>
                        <a:pt x="1426" y="1223"/>
                        <a:pt x="1426" y="1239"/>
                      </a:cubicBezTo>
                      <a:cubicBezTo>
                        <a:pt x="1426" y="1471"/>
                        <a:pt x="1434" y="1703"/>
                        <a:pt x="1451" y="1927"/>
                      </a:cubicBezTo>
                      <a:cubicBezTo>
                        <a:pt x="1434" y="1943"/>
                        <a:pt x="1409" y="1960"/>
                        <a:pt x="1393" y="1968"/>
                      </a:cubicBezTo>
                      <a:cubicBezTo>
                        <a:pt x="1384" y="1952"/>
                        <a:pt x="1384" y="1927"/>
                        <a:pt x="1384" y="1910"/>
                      </a:cubicBezTo>
                      <a:cubicBezTo>
                        <a:pt x="1376" y="1753"/>
                        <a:pt x="1359" y="1579"/>
                        <a:pt x="1301" y="1438"/>
                      </a:cubicBezTo>
                      <a:cubicBezTo>
                        <a:pt x="1298" y="1426"/>
                        <a:pt x="1288" y="1420"/>
                        <a:pt x="1279" y="1420"/>
                      </a:cubicBezTo>
                      <a:cubicBezTo>
                        <a:pt x="1268" y="1420"/>
                        <a:pt x="1256" y="1428"/>
                        <a:pt x="1252" y="1446"/>
                      </a:cubicBezTo>
                      <a:cubicBezTo>
                        <a:pt x="1235" y="1595"/>
                        <a:pt x="1268" y="1761"/>
                        <a:pt x="1277" y="1910"/>
                      </a:cubicBezTo>
                      <a:cubicBezTo>
                        <a:pt x="1277" y="1943"/>
                        <a:pt x="1277" y="1977"/>
                        <a:pt x="1277" y="2001"/>
                      </a:cubicBezTo>
                      <a:cubicBezTo>
                        <a:pt x="1270" y="2002"/>
                        <a:pt x="1264" y="2003"/>
                        <a:pt x="1257" y="2003"/>
                      </a:cubicBezTo>
                      <a:cubicBezTo>
                        <a:pt x="1214" y="2003"/>
                        <a:pt x="1171" y="1980"/>
                        <a:pt x="1127" y="1952"/>
                      </a:cubicBezTo>
                      <a:cubicBezTo>
                        <a:pt x="1136" y="1877"/>
                        <a:pt x="1136" y="1794"/>
                        <a:pt x="1136" y="1711"/>
                      </a:cubicBezTo>
                      <a:cubicBezTo>
                        <a:pt x="1136" y="1653"/>
                        <a:pt x="1127" y="1604"/>
                        <a:pt x="1127" y="1537"/>
                      </a:cubicBezTo>
                      <a:cubicBezTo>
                        <a:pt x="1119" y="1488"/>
                        <a:pt x="1119" y="1430"/>
                        <a:pt x="1111" y="1380"/>
                      </a:cubicBezTo>
                      <a:cubicBezTo>
                        <a:pt x="1107" y="1368"/>
                        <a:pt x="1096" y="1361"/>
                        <a:pt x="1087" y="1361"/>
                      </a:cubicBezTo>
                      <a:cubicBezTo>
                        <a:pt x="1078" y="1361"/>
                        <a:pt x="1069" y="1368"/>
                        <a:pt x="1069" y="1380"/>
                      </a:cubicBezTo>
                      <a:cubicBezTo>
                        <a:pt x="1053" y="1430"/>
                        <a:pt x="1053" y="1488"/>
                        <a:pt x="1053" y="1537"/>
                      </a:cubicBezTo>
                      <a:cubicBezTo>
                        <a:pt x="1045" y="1595"/>
                        <a:pt x="1036" y="1653"/>
                        <a:pt x="1036" y="1711"/>
                      </a:cubicBezTo>
                      <a:cubicBezTo>
                        <a:pt x="1036" y="1769"/>
                        <a:pt x="1045" y="1827"/>
                        <a:pt x="1045" y="1877"/>
                      </a:cubicBezTo>
                      <a:cubicBezTo>
                        <a:pt x="1036" y="1877"/>
                        <a:pt x="1028" y="1869"/>
                        <a:pt x="1028" y="1861"/>
                      </a:cubicBezTo>
                      <a:cubicBezTo>
                        <a:pt x="937" y="1778"/>
                        <a:pt x="854" y="1687"/>
                        <a:pt x="771" y="1587"/>
                      </a:cubicBezTo>
                      <a:cubicBezTo>
                        <a:pt x="763" y="1488"/>
                        <a:pt x="755" y="1397"/>
                        <a:pt x="738" y="1297"/>
                      </a:cubicBezTo>
                      <a:cubicBezTo>
                        <a:pt x="705" y="982"/>
                        <a:pt x="639" y="667"/>
                        <a:pt x="597" y="353"/>
                      </a:cubicBezTo>
                      <a:cubicBezTo>
                        <a:pt x="593" y="334"/>
                        <a:pt x="578" y="325"/>
                        <a:pt x="562" y="325"/>
                      </a:cubicBezTo>
                      <a:cubicBezTo>
                        <a:pt x="543" y="325"/>
                        <a:pt x="523" y="338"/>
                        <a:pt x="523" y="361"/>
                      </a:cubicBezTo>
                      <a:cubicBezTo>
                        <a:pt x="556" y="684"/>
                        <a:pt x="572" y="1007"/>
                        <a:pt x="597" y="1330"/>
                      </a:cubicBezTo>
                      <a:cubicBezTo>
                        <a:pt x="597" y="1339"/>
                        <a:pt x="597" y="1347"/>
                        <a:pt x="597" y="1355"/>
                      </a:cubicBezTo>
                      <a:cubicBezTo>
                        <a:pt x="489" y="1198"/>
                        <a:pt x="382" y="1032"/>
                        <a:pt x="299" y="858"/>
                      </a:cubicBezTo>
                      <a:cubicBezTo>
                        <a:pt x="274" y="883"/>
                        <a:pt x="257" y="899"/>
                        <a:pt x="241" y="916"/>
                      </a:cubicBezTo>
                      <a:cubicBezTo>
                        <a:pt x="249" y="858"/>
                        <a:pt x="249" y="800"/>
                        <a:pt x="257" y="734"/>
                      </a:cubicBezTo>
                      <a:cubicBezTo>
                        <a:pt x="274" y="618"/>
                        <a:pt x="291" y="502"/>
                        <a:pt x="299" y="386"/>
                      </a:cubicBezTo>
                      <a:cubicBezTo>
                        <a:pt x="315" y="270"/>
                        <a:pt x="332" y="145"/>
                        <a:pt x="324" y="29"/>
                      </a:cubicBezTo>
                      <a:cubicBezTo>
                        <a:pt x="324" y="13"/>
                        <a:pt x="306" y="1"/>
                        <a:pt x="28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4" name="Google Shape;1304;p20"/>
                <p:cNvSpPr/>
                <p:nvPr/>
              </p:nvSpPr>
              <p:spPr>
                <a:xfrm>
                  <a:off x="2995100" y="4616475"/>
                  <a:ext cx="2525" cy="9975"/>
                </a:xfrm>
                <a:custGeom>
                  <a:rect b="b" l="l" r="r" t="t"/>
                  <a:pathLst>
                    <a:path extrusionOk="0" h="399" w="101">
                      <a:moveTo>
                        <a:pt x="72" y="0"/>
                      </a:moveTo>
                      <a:cubicBezTo>
                        <a:pt x="59" y="0"/>
                        <a:pt x="46" y="6"/>
                        <a:pt x="42" y="18"/>
                      </a:cubicBezTo>
                      <a:cubicBezTo>
                        <a:pt x="1" y="126"/>
                        <a:pt x="1" y="242"/>
                        <a:pt x="17" y="358"/>
                      </a:cubicBezTo>
                      <a:cubicBezTo>
                        <a:pt x="17" y="374"/>
                        <a:pt x="34" y="399"/>
                        <a:pt x="59" y="399"/>
                      </a:cubicBezTo>
                      <a:cubicBezTo>
                        <a:pt x="75" y="399"/>
                        <a:pt x="100" y="374"/>
                        <a:pt x="92" y="358"/>
                      </a:cubicBezTo>
                      <a:cubicBezTo>
                        <a:pt x="92" y="300"/>
                        <a:pt x="92" y="250"/>
                        <a:pt x="92" y="192"/>
                      </a:cubicBezTo>
                      <a:cubicBezTo>
                        <a:pt x="100" y="134"/>
                        <a:pt x="100" y="84"/>
                        <a:pt x="100" y="26"/>
                      </a:cubicBezTo>
                      <a:cubicBezTo>
                        <a:pt x="100" y="8"/>
                        <a:pt x="86" y="0"/>
                        <a:pt x="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5" name="Google Shape;1305;p20"/>
                <p:cNvSpPr/>
                <p:nvPr/>
              </p:nvSpPr>
              <p:spPr>
                <a:xfrm>
                  <a:off x="2815525" y="4500075"/>
                  <a:ext cx="125550" cy="329750"/>
                </a:xfrm>
                <a:custGeom>
                  <a:rect b="b" l="l" r="r" t="t"/>
                  <a:pathLst>
                    <a:path extrusionOk="0" h="13190" w="5022">
                      <a:moveTo>
                        <a:pt x="605" y="1484"/>
                      </a:moveTo>
                      <a:cubicBezTo>
                        <a:pt x="613" y="1517"/>
                        <a:pt x="630" y="1550"/>
                        <a:pt x="647" y="1583"/>
                      </a:cubicBezTo>
                      <a:cubicBezTo>
                        <a:pt x="647" y="1600"/>
                        <a:pt x="655" y="1617"/>
                        <a:pt x="663" y="1625"/>
                      </a:cubicBezTo>
                      <a:cubicBezTo>
                        <a:pt x="647" y="1625"/>
                        <a:pt x="630" y="1625"/>
                        <a:pt x="613" y="1633"/>
                      </a:cubicBezTo>
                      <a:cubicBezTo>
                        <a:pt x="605" y="1583"/>
                        <a:pt x="605" y="1534"/>
                        <a:pt x="605" y="1484"/>
                      </a:cubicBezTo>
                      <a:close/>
                      <a:moveTo>
                        <a:pt x="332" y="1575"/>
                      </a:moveTo>
                      <a:cubicBezTo>
                        <a:pt x="348" y="1633"/>
                        <a:pt x="373" y="1691"/>
                        <a:pt x="398" y="1749"/>
                      </a:cubicBezTo>
                      <a:cubicBezTo>
                        <a:pt x="406" y="1766"/>
                        <a:pt x="415" y="1791"/>
                        <a:pt x="423" y="1807"/>
                      </a:cubicBezTo>
                      <a:cubicBezTo>
                        <a:pt x="415" y="1815"/>
                        <a:pt x="415" y="1824"/>
                        <a:pt x="406" y="1832"/>
                      </a:cubicBezTo>
                      <a:cubicBezTo>
                        <a:pt x="406" y="1840"/>
                        <a:pt x="398" y="1857"/>
                        <a:pt x="390" y="1873"/>
                      </a:cubicBezTo>
                      <a:cubicBezTo>
                        <a:pt x="373" y="1832"/>
                        <a:pt x="357" y="1782"/>
                        <a:pt x="348" y="1741"/>
                      </a:cubicBezTo>
                      <a:cubicBezTo>
                        <a:pt x="348" y="1733"/>
                        <a:pt x="348" y="1733"/>
                        <a:pt x="348" y="1724"/>
                      </a:cubicBezTo>
                      <a:cubicBezTo>
                        <a:pt x="340" y="1675"/>
                        <a:pt x="332" y="1625"/>
                        <a:pt x="332" y="1575"/>
                      </a:cubicBezTo>
                      <a:close/>
                      <a:moveTo>
                        <a:pt x="2776" y="1948"/>
                      </a:moveTo>
                      <a:cubicBezTo>
                        <a:pt x="2776" y="1973"/>
                        <a:pt x="2768" y="1989"/>
                        <a:pt x="2759" y="2006"/>
                      </a:cubicBezTo>
                      <a:cubicBezTo>
                        <a:pt x="2735" y="2031"/>
                        <a:pt x="2710" y="2056"/>
                        <a:pt x="2685" y="2072"/>
                      </a:cubicBezTo>
                      <a:cubicBezTo>
                        <a:pt x="2718" y="2031"/>
                        <a:pt x="2751" y="1989"/>
                        <a:pt x="2776" y="1948"/>
                      </a:cubicBezTo>
                      <a:close/>
                      <a:moveTo>
                        <a:pt x="1392" y="2263"/>
                      </a:moveTo>
                      <a:lnTo>
                        <a:pt x="1392" y="2263"/>
                      </a:lnTo>
                      <a:cubicBezTo>
                        <a:pt x="1475" y="2321"/>
                        <a:pt x="1566" y="2379"/>
                        <a:pt x="1666" y="2428"/>
                      </a:cubicBezTo>
                      <a:cubicBezTo>
                        <a:pt x="1691" y="2437"/>
                        <a:pt x="1707" y="2453"/>
                        <a:pt x="1732" y="2470"/>
                      </a:cubicBezTo>
                      <a:lnTo>
                        <a:pt x="1715" y="2478"/>
                      </a:lnTo>
                      <a:cubicBezTo>
                        <a:pt x="1599" y="2420"/>
                        <a:pt x="1492" y="2346"/>
                        <a:pt x="1392" y="2263"/>
                      </a:cubicBezTo>
                      <a:close/>
                      <a:moveTo>
                        <a:pt x="1757" y="2718"/>
                      </a:moveTo>
                      <a:cubicBezTo>
                        <a:pt x="1840" y="2743"/>
                        <a:pt x="1931" y="2760"/>
                        <a:pt x="2022" y="2760"/>
                      </a:cubicBezTo>
                      <a:cubicBezTo>
                        <a:pt x="2005" y="2768"/>
                        <a:pt x="1997" y="2768"/>
                        <a:pt x="1981" y="2768"/>
                      </a:cubicBezTo>
                      <a:cubicBezTo>
                        <a:pt x="1954" y="2773"/>
                        <a:pt x="1928" y="2775"/>
                        <a:pt x="1902" y="2775"/>
                      </a:cubicBezTo>
                      <a:cubicBezTo>
                        <a:pt x="1833" y="2775"/>
                        <a:pt x="1768" y="2759"/>
                        <a:pt x="1707" y="2735"/>
                      </a:cubicBezTo>
                      <a:cubicBezTo>
                        <a:pt x="1724" y="2727"/>
                        <a:pt x="1740" y="2727"/>
                        <a:pt x="1757" y="2718"/>
                      </a:cubicBezTo>
                      <a:close/>
                      <a:moveTo>
                        <a:pt x="173" y="1"/>
                      </a:moveTo>
                      <a:cubicBezTo>
                        <a:pt x="151" y="1"/>
                        <a:pt x="128" y="15"/>
                        <a:pt x="133" y="42"/>
                      </a:cubicBezTo>
                      <a:cubicBezTo>
                        <a:pt x="158" y="258"/>
                        <a:pt x="158" y="465"/>
                        <a:pt x="166" y="680"/>
                      </a:cubicBezTo>
                      <a:cubicBezTo>
                        <a:pt x="152" y="673"/>
                        <a:pt x="136" y="669"/>
                        <a:pt x="122" y="669"/>
                      </a:cubicBezTo>
                      <a:cubicBezTo>
                        <a:pt x="85" y="669"/>
                        <a:pt x="51" y="691"/>
                        <a:pt x="34" y="738"/>
                      </a:cubicBezTo>
                      <a:cubicBezTo>
                        <a:pt x="0" y="821"/>
                        <a:pt x="34" y="937"/>
                        <a:pt x="50" y="1028"/>
                      </a:cubicBezTo>
                      <a:cubicBezTo>
                        <a:pt x="58" y="1128"/>
                        <a:pt x="75" y="1227"/>
                        <a:pt x="83" y="1318"/>
                      </a:cubicBezTo>
                      <a:lnTo>
                        <a:pt x="158" y="1931"/>
                      </a:lnTo>
                      <a:cubicBezTo>
                        <a:pt x="183" y="2105"/>
                        <a:pt x="183" y="2304"/>
                        <a:pt x="257" y="2470"/>
                      </a:cubicBezTo>
                      <a:cubicBezTo>
                        <a:pt x="299" y="2578"/>
                        <a:pt x="398" y="2669"/>
                        <a:pt x="506" y="2685"/>
                      </a:cubicBezTo>
                      <a:cubicBezTo>
                        <a:pt x="514" y="2884"/>
                        <a:pt x="497" y="3091"/>
                        <a:pt x="497" y="3290"/>
                      </a:cubicBezTo>
                      <a:cubicBezTo>
                        <a:pt x="506" y="3522"/>
                        <a:pt x="522" y="3754"/>
                        <a:pt x="547" y="3986"/>
                      </a:cubicBezTo>
                      <a:cubicBezTo>
                        <a:pt x="547" y="4003"/>
                        <a:pt x="555" y="4011"/>
                        <a:pt x="572" y="4019"/>
                      </a:cubicBezTo>
                      <a:cubicBezTo>
                        <a:pt x="580" y="4202"/>
                        <a:pt x="597" y="4384"/>
                        <a:pt x="613" y="4574"/>
                      </a:cubicBezTo>
                      <a:cubicBezTo>
                        <a:pt x="630" y="4840"/>
                        <a:pt x="638" y="5105"/>
                        <a:pt x="705" y="5362"/>
                      </a:cubicBezTo>
                      <a:cubicBezTo>
                        <a:pt x="771" y="5610"/>
                        <a:pt x="912" y="5826"/>
                        <a:pt x="1011" y="6058"/>
                      </a:cubicBezTo>
                      <a:cubicBezTo>
                        <a:pt x="1102" y="6290"/>
                        <a:pt x="1160" y="6530"/>
                        <a:pt x="1210" y="6778"/>
                      </a:cubicBezTo>
                      <a:cubicBezTo>
                        <a:pt x="1268" y="7027"/>
                        <a:pt x="1301" y="7284"/>
                        <a:pt x="1343" y="7532"/>
                      </a:cubicBezTo>
                      <a:cubicBezTo>
                        <a:pt x="1384" y="7806"/>
                        <a:pt x="1434" y="8079"/>
                        <a:pt x="1459" y="8344"/>
                      </a:cubicBezTo>
                      <a:cubicBezTo>
                        <a:pt x="1525" y="8891"/>
                        <a:pt x="1533" y="9438"/>
                        <a:pt x="1525" y="9985"/>
                      </a:cubicBezTo>
                      <a:cubicBezTo>
                        <a:pt x="1517" y="10532"/>
                        <a:pt x="1483" y="11070"/>
                        <a:pt x="1483" y="11617"/>
                      </a:cubicBezTo>
                      <a:cubicBezTo>
                        <a:pt x="1492" y="11841"/>
                        <a:pt x="1525" y="12073"/>
                        <a:pt x="1682" y="12238"/>
                      </a:cubicBezTo>
                      <a:cubicBezTo>
                        <a:pt x="1823" y="12388"/>
                        <a:pt x="2022" y="12462"/>
                        <a:pt x="2213" y="12520"/>
                      </a:cubicBezTo>
                      <a:cubicBezTo>
                        <a:pt x="2461" y="12586"/>
                        <a:pt x="2693" y="12661"/>
                        <a:pt x="2933" y="12752"/>
                      </a:cubicBezTo>
                      <a:cubicBezTo>
                        <a:pt x="3165" y="12843"/>
                        <a:pt x="3389" y="12959"/>
                        <a:pt x="3621" y="13059"/>
                      </a:cubicBezTo>
                      <a:cubicBezTo>
                        <a:pt x="3801" y="13135"/>
                        <a:pt x="4012" y="13189"/>
                        <a:pt x="4217" y="13189"/>
                      </a:cubicBezTo>
                      <a:cubicBezTo>
                        <a:pt x="4437" y="13189"/>
                        <a:pt x="4651" y="13127"/>
                        <a:pt x="4814" y="12959"/>
                      </a:cubicBezTo>
                      <a:cubicBezTo>
                        <a:pt x="4963" y="12802"/>
                        <a:pt x="5021" y="12586"/>
                        <a:pt x="4988" y="12371"/>
                      </a:cubicBezTo>
                      <a:cubicBezTo>
                        <a:pt x="4955" y="12139"/>
                        <a:pt x="4831" y="11932"/>
                        <a:pt x="4690" y="11750"/>
                      </a:cubicBezTo>
                      <a:cubicBezTo>
                        <a:pt x="4533" y="11567"/>
                        <a:pt x="4367" y="11402"/>
                        <a:pt x="4234" y="11195"/>
                      </a:cubicBezTo>
                      <a:cubicBezTo>
                        <a:pt x="4093" y="10996"/>
                        <a:pt x="4002" y="10780"/>
                        <a:pt x="3903" y="10557"/>
                      </a:cubicBezTo>
                      <a:cubicBezTo>
                        <a:pt x="3886" y="10523"/>
                        <a:pt x="3870" y="10490"/>
                        <a:pt x="3853" y="10457"/>
                      </a:cubicBezTo>
                      <a:cubicBezTo>
                        <a:pt x="3895" y="10449"/>
                        <a:pt x="3919" y="10424"/>
                        <a:pt x="3919" y="10383"/>
                      </a:cubicBezTo>
                      <a:cubicBezTo>
                        <a:pt x="3861" y="9778"/>
                        <a:pt x="3770" y="9173"/>
                        <a:pt x="3654" y="8576"/>
                      </a:cubicBezTo>
                      <a:cubicBezTo>
                        <a:pt x="3605" y="8286"/>
                        <a:pt x="3538" y="7996"/>
                        <a:pt x="3497" y="7706"/>
                      </a:cubicBezTo>
                      <a:cubicBezTo>
                        <a:pt x="3455" y="7408"/>
                        <a:pt x="3472" y="7110"/>
                        <a:pt x="3513" y="6812"/>
                      </a:cubicBezTo>
                      <a:cubicBezTo>
                        <a:pt x="3555" y="6522"/>
                        <a:pt x="3596" y="6240"/>
                        <a:pt x="3613" y="5950"/>
                      </a:cubicBezTo>
                      <a:cubicBezTo>
                        <a:pt x="3629" y="5643"/>
                        <a:pt x="3613" y="5345"/>
                        <a:pt x="3605" y="5038"/>
                      </a:cubicBezTo>
                      <a:cubicBezTo>
                        <a:pt x="3588" y="4417"/>
                        <a:pt x="3555" y="3804"/>
                        <a:pt x="3513" y="3191"/>
                      </a:cubicBezTo>
                      <a:cubicBezTo>
                        <a:pt x="3489" y="2851"/>
                        <a:pt x="3464" y="2503"/>
                        <a:pt x="3439" y="2155"/>
                      </a:cubicBezTo>
                      <a:cubicBezTo>
                        <a:pt x="3431" y="2064"/>
                        <a:pt x="3431" y="1965"/>
                        <a:pt x="3422" y="1865"/>
                      </a:cubicBezTo>
                      <a:cubicBezTo>
                        <a:pt x="3439" y="1774"/>
                        <a:pt x="3447" y="1675"/>
                        <a:pt x="3464" y="1575"/>
                      </a:cubicBezTo>
                      <a:cubicBezTo>
                        <a:pt x="3489" y="1360"/>
                        <a:pt x="3497" y="1153"/>
                        <a:pt x="3513" y="945"/>
                      </a:cubicBezTo>
                      <a:cubicBezTo>
                        <a:pt x="3513" y="829"/>
                        <a:pt x="3522" y="722"/>
                        <a:pt x="3530" y="606"/>
                      </a:cubicBezTo>
                      <a:cubicBezTo>
                        <a:pt x="3530" y="515"/>
                        <a:pt x="3555" y="374"/>
                        <a:pt x="3505" y="299"/>
                      </a:cubicBezTo>
                      <a:cubicBezTo>
                        <a:pt x="3495" y="285"/>
                        <a:pt x="3480" y="276"/>
                        <a:pt x="3466" y="276"/>
                      </a:cubicBezTo>
                      <a:cubicBezTo>
                        <a:pt x="3456" y="276"/>
                        <a:pt x="3446" y="280"/>
                        <a:pt x="3439" y="291"/>
                      </a:cubicBezTo>
                      <a:cubicBezTo>
                        <a:pt x="3381" y="357"/>
                        <a:pt x="3389" y="481"/>
                        <a:pt x="3381" y="564"/>
                      </a:cubicBezTo>
                      <a:cubicBezTo>
                        <a:pt x="3373" y="672"/>
                        <a:pt x="3364" y="780"/>
                        <a:pt x="3356" y="887"/>
                      </a:cubicBezTo>
                      <a:cubicBezTo>
                        <a:pt x="3348" y="970"/>
                        <a:pt x="3348" y="1053"/>
                        <a:pt x="3339" y="1136"/>
                      </a:cubicBezTo>
                      <a:cubicBezTo>
                        <a:pt x="3339" y="1020"/>
                        <a:pt x="3331" y="904"/>
                        <a:pt x="3306" y="788"/>
                      </a:cubicBezTo>
                      <a:cubicBezTo>
                        <a:pt x="3299" y="756"/>
                        <a:pt x="3275" y="742"/>
                        <a:pt x="3250" y="742"/>
                      </a:cubicBezTo>
                      <a:cubicBezTo>
                        <a:pt x="3217" y="742"/>
                        <a:pt x="3182" y="767"/>
                        <a:pt x="3182" y="805"/>
                      </a:cubicBezTo>
                      <a:cubicBezTo>
                        <a:pt x="3174" y="1045"/>
                        <a:pt x="3124" y="1293"/>
                        <a:pt x="3033" y="1525"/>
                      </a:cubicBezTo>
                      <a:cubicBezTo>
                        <a:pt x="3041" y="1484"/>
                        <a:pt x="3041" y="1451"/>
                        <a:pt x="3041" y="1409"/>
                      </a:cubicBezTo>
                      <a:cubicBezTo>
                        <a:pt x="3041" y="1376"/>
                        <a:pt x="3049" y="1335"/>
                        <a:pt x="3049" y="1302"/>
                      </a:cubicBezTo>
                      <a:cubicBezTo>
                        <a:pt x="3074" y="1153"/>
                        <a:pt x="3074" y="1003"/>
                        <a:pt x="3033" y="879"/>
                      </a:cubicBezTo>
                      <a:cubicBezTo>
                        <a:pt x="3025" y="854"/>
                        <a:pt x="3000" y="838"/>
                        <a:pt x="2975" y="838"/>
                      </a:cubicBezTo>
                      <a:cubicBezTo>
                        <a:pt x="2963" y="811"/>
                        <a:pt x="2941" y="798"/>
                        <a:pt x="2920" y="798"/>
                      </a:cubicBezTo>
                      <a:cubicBezTo>
                        <a:pt x="2897" y="798"/>
                        <a:pt x="2875" y="815"/>
                        <a:pt x="2875" y="846"/>
                      </a:cubicBezTo>
                      <a:cubicBezTo>
                        <a:pt x="2867" y="970"/>
                        <a:pt x="2867" y="1103"/>
                        <a:pt x="2867" y="1227"/>
                      </a:cubicBezTo>
                      <a:cubicBezTo>
                        <a:pt x="2851" y="1302"/>
                        <a:pt x="2834" y="1376"/>
                        <a:pt x="2809" y="1443"/>
                      </a:cubicBezTo>
                      <a:cubicBezTo>
                        <a:pt x="2743" y="1633"/>
                        <a:pt x="2635" y="1807"/>
                        <a:pt x="2511" y="1956"/>
                      </a:cubicBezTo>
                      <a:cubicBezTo>
                        <a:pt x="2387" y="2105"/>
                        <a:pt x="2237" y="2230"/>
                        <a:pt x="2080" y="2329"/>
                      </a:cubicBezTo>
                      <a:cubicBezTo>
                        <a:pt x="2047" y="2329"/>
                        <a:pt x="2005" y="2321"/>
                        <a:pt x="1972" y="2312"/>
                      </a:cubicBezTo>
                      <a:cubicBezTo>
                        <a:pt x="1914" y="2296"/>
                        <a:pt x="1865" y="2279"/>
                        <a:pt x="1807" y="2254"/>
                      </a:cubicBezTo>
                      <a:cubicBezTo>
                        <a:pt x="1666" y="2163"/>
                        <a:pt x="1517" y="2064"/>
                        <a:pt x="1376" y="1956"/>
                      </a:cubicBezTo>
                      <a:cubicBezTo>
                        <a:pt x="1251" y="1865"/>
                        <a:pt x="1127" y="1766"/>
                        <a:pt x="1003" y="1666"/>
                      </a:cubicBezTo>
                      <a:cubicBezTo>
                        <a:pt x="937" y="1608"/>
                        <a:pt x="862" y="1542"/>
                        <a:pt x="829" y="1459"/>
                      </a:cubicBezTo>
                      <a:cubicBezTo>
                        <a:pt x="812" y="1426"/>
                        <a:pt x="804" y="1393"/>
                        <a:pt x="796" y="1360"/>
                      </a:cubicBezTo>
                      <a:cubicBezTo>
                        <a:pt x="787" y="1343"/>
                        <a:pt x="787" y="1335"/>
                        <a:pt x="779" y="1327"/>
                      </a:cubicBezTo>
                      <a:cubicBezTo>
                        <a:pt x="779" y="1318"/>
                        <a:pt x="779" y="1302"/>
                        <a:pt x="779" y="1293"/>
                      </a:cubicBezTo>
                      <a:cubicBezTo>
                        <a:pt x="775" y="1280"/>
                        <a:pt x="765" y="1274"/>
                        <a:pt x="756" y="1274"/>
                      </a:cubicBezTo>
                      <a:cubicBezTo>
                        <a:pt x="749" y="1274"/>
                        <a:pt x="741" y="1278"/>
                        <a:pt x="738" y="1285"/>
                      </a:cubicBezTo>
                      <a:cubicBezTo>
                        <a:pt x="727" y="1282"/>
                        <a:pt x="716" y="1280"/>
                        <a:pt x="705" y="1280"/>
                      </a:cubicBezTo>
                      <a:cubicBezTo>
                        <a:pt x="662" y="1280"/>
                        <a:pt x="617" y="1304"/>
                        <a:pt x="597" y="1343"/>
                      </a:cubicBezTo>
                      <a:cubicBezTo>
                        <a:pt x="597" y="1244"/>
                        <a:pt x="597" y="1144"/>
                        <a:pt x="597" y="1045"/>
                      </a:cubicBezTo>
                      <a:cubicBezTo>
                        <a:pt x="597" y="904"/>
                        <a:pt x="605" y="755"/>
                        <a:pt x="605" y="606"/>
                      </a:cubicBezTo>
                      <a:cubicBezTo>
                        <a:pt x="605" y="531"/>
                        <a:pt x="613" y="457"/>
                        <a:pt x="613" y="382"/>
                      </a:cubicBezTo>
                      <a:cubicBezTo>
                        <a:pt x="605" y="316"/>
                        <a:pt x="613" y="241"/>
                        <a:pt x="572" y="183"/>
                      </a:cubicBezTo>
                      <a:cubicBezTo>
                        <a:pt x="564" y="168"/>
                        <a:pt x="551" y="161"/>
                        <a:pt x="538" y="161"/>
                      </a:cubicBezTo>
                      <a:cubicBezTo>
                        <a:pt x="522" y="161"/>
                        <a:pt x="506" y="170"/>
                        <a:pt x="497" y="183"/>
                      </a:cubicBezTo>
                      <a:cubicBezTo>
                        <a:pt x="456" y="241"/>
                        <a:pt x="448" y="316"/>
                        <a:pt x="439" y="382"/>
                      </a:cubicBezTo>
                      <a:cubicBezTo>
                        <a:pt x="431" y="457"/>
                        <a:pt x="423" y="531"/>
                        <a:pt x="423" y="606"/>
                      </a:cubicBezTo>
                      <a:cubicBezTo>
                        <a:pt x="406" y="755"/>
                        <a:pt x="406" y="912"/>
                        <a:pt x="415" y="1061"/>
                      </a:cubicBezTo>
                      <a:cubicBezTo>
                        <a:pt x="398" y="995"/>
                        <a:pt x="381" y="921"/>
                        <a:pt x="365" y="846"/>
                      </a:cubicBezTo>
                      <a:cubicBezTo>
                        <a:pt x="315" y="573"/>
                        <a:pt x="265" y="299"/>
                        <a:pt x="216" y="34"/>
                      </a:cubicBezTo>
                      <a:cubicBezTo>
                        <a:pt x="212" y="11"/>
                        <a:pt x="193" y="1"/>
                        <a:pt x="17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6" name="Google Shape;1306;p20"/>
                <p:cNvSpPr/>
                <p:nvPr/>
              </p:nvSpPr>
              <p:spPr>
                <a:xfrm>
                  <a:off x="2887600" y="4502250"/>
                  <a:ext cx="2300" cy="8425"/>
                </a:xfrm>
                <a:custGeom>
                  <a:rect b="b" l="l" r="r" t="t"/>
                  <a:pathLst>
                    <a:path extrusionOk="0" h="337" w="92">
                      <a:moveTo>
                        <a:pt x="46" y="1"/>
                      </a:moveTo>
                      <a:cubicBezTo>
                        <a:pt x="38" y="1"/>
                        <a:pt x="30" y="5"/>
                        <a:pt x="26" y="13"/>
                      </a:cubicBezTo>
                      <a:cubicBezTo>
                        <a:pt x="17" y="22"/>
                        <a:pt x="17" y="30"/>
                        <a:pt x="9" y="46"/>
                      </a:cubicBezTo>
                      <a:cubicBezTo>
                        <a:pt x="9" y="55"/>
                        <a:pt x="9" y="71"/>
                        <a:pt x="9" y="80"/>
                      </a:cubicBezTo>
                      <a:cubicBezTo>
                        <a:pt x="9" y="104"/>
                        <a:pt x="1" y="129"/>
                        <a:pt x="1" y="154"/>
                      </a:cubicBezTo>
                      <a:lnTo>
                        <a:pt x="1" y="295"/>
                      </a:lnTo>
                      <a:cubicBezTo>
                        <a:pt x="1" y="312"/>
                        <a:pt x="26" y="336"/>
                        <a:pt x="50" y="336"/>
                      </a:cubicBezTo>
                      <a:cubicBezTo>
                        <a:pt x="75" y="336"/>
                        <a:pt x="92" y="320"/>
                        <a:pt x="92" y="295"/>
                      </a:cubicBezTo>
                      <a:lnTo>
                        <a:pt x="92" y="154"/>
                      </a:lnTo>
                      <a:cubicBezTo>
                        <a:pt x="92" y="129"/>
                        <a:pt x="92" y="104"/>
                        <a:pt x="84" y="88"/>
                      </a:cubicBezTo>
                      <a:cubicBezTo>
                        <a:pt x="84" y="71"/>
                        <a:pt x="84" y="63"/>
                        <a:pt x="84" y="46"/>
                      </a:cubicBezTo>
                      <a:cubicBezTo>
                        <a:pt x="84" y="30"/>
                        <a:pt x="75" y="22"/>
                        <a:pt x="67" y="13"/>
                      </a:cubicBezTo>
                      <a:cubicBezTo>
                        <a:pt x="63" y="5"/>
                        <a:pt x="55" y="1"/>
                        <a:pt x="4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7" name="Google Shape;1307;p20"/>
                <p:cNvSpPr/>
                <p:nvPr/>
              </p:nvSpPr>
              <p:spPr>
                <a:xfrm>
                  <a:off x="2873925" y="4533050"/>
                  <a:ext cx="2725" cy="10775"/>
                </a:xfrm>
                <a:custGeom>
                  <a:rect b="b" l="l" r="r" t="t"/>
                  <a:pathLst>
                    <a:path extrusionOk="0" h="431" w="109">
                      <a:moveTo>
                        <a:pt x="81" y="1"/>
                      </a:moveTo>
                      <a:cubicBezTo>
                        <a:pt x="72" y="1"/>
                        <a:pt x="62" y="5"/>
                        <a:pt x="59" y="16"/>
                      </a:cubicBezTo>
                      <a:cubicBezTo>
                        <a:pt x="42" y="82"/>
                        <a:pt x="42" y="140"/>
                        <a:pt x="26" y="206"/>
                      </a:cubicBezTo>
                      <a:cubicBezTo>
                        <a:pt x="17" y="264"/>
                        <a:pt x="9" y="331"/>
                        <a:pt x="1" y="397"/>
                      </a:cubicBezTo>
                      <a:cubicBezTo>
                        <a:pt x="1" y="414"/>
                        <a:pt x="26" y="430"/>
                        <a:pt x="42" y="430"/>
                      </a:cubicBezTo>
                      <a:cubicBezTo>
                        <a:pt x="67" y="430"/>
                        <a:pt x="75" y="414"/>
                        <a:pt x="84" y="397"/>
                      </a:cubicBezTo>
                      <a:cubicBezTo>
                        <a:pt x="84" y="331"/>
                        <a:pt x="100" y="273"/>
                        <a:pt x="100" y="206"/>
                      </a:cubicBezTo>
                      <a:cubicBezTo>
                        <a:pt x="100" y="148"/>
                        <a:pt x="109" y="82"/>
                        <a:pt x="109" y="24"/>
                      </a:cubicBezTo>
                      <a:cubicBezTo>
                        <a:pt x="109" y="10"/>
                        <a:pt x="95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8" name="Google Shape;1308;p20"/>
                <p:cNvSpPr/>
                <p:nvPr/>
              </p:nvSpPr>
              <p:spPr>
                <a:xfrm>
                  <a:off x="2843475" y="4525250"/>
                  <a:ext cx="3775" cy="9275"/>
                </a:xfrm>
                <a:custGeom>
                  <a:rect b="b" l="l" r="r" t="t"/>
                  <a:pathLst>
                    <a:path extrusionOk="0" h="371" w="151">
                      <a:moveTo>
                        <a:pt x="33" y="1"/>
                      </a:moveTo>
                      <a:cubicBezTo>
                        <a:pt x="18" y="1"/>
                        <a:pt x="1" y="13"/>
                        <a:pt x="1" y="30"/>
                      </a:cubicBezTo>
                      <a:cubicBezTo>
                        <a:pt x="1" y="54"/>
                        <a:pt x="1" y="79"/>
                        <a:pt x="1" y="96"/>
                      </a:cubicBezTo>
                      <a:cubicBezTo>
                        <a:pt x="1" y="112"/>
                        <a:pt x="9" y="129"/>
                        <a:pt x="9" y="137"/>
                      </a:cubicBezTo>
                      <a:lnTo>
                        <a:pt x="9" y="137"/>
                      </a:lnTo>
                      <a:cubicBezTo>
                        <a:pt x="9" y="136"/>
                        <a:pt x="9" y="135"/>
                        <a:pt x="8" y="135"/>
                      </a:cubicBezTo>
                      <a:cubicBezTo>
                        <a:pt x="6" y="135"/>
                        <a:pt x="1" y="146"/>
                        <a:pt x="1" y="146"/>
                      </a:cubicBezTo>
                      <a:cubicBezTo>
                        <a:pt x="1" y="162"/>
                        <a:pt x="1" y="170"/>
                        <a:pt x="9" y="179"/>
                      </a:cubicBezTo>
                      <a:lnTo>
                        <a:pt x="34" y="328"/>
                      </a:lnTo>
                      <a:cubicBezTo>
                        <a:pt x="41" y="349"/>
                        <a:pt x="67" y="371"/>
                        <a:pt x="95" y="371"/>
                      </a:cubicBezTo>
                      <a:cubicBezTo>
                        <a:pt x="100" y="371"/>
                        <a:pt x="104" y="370"/>
                        <a:pt x="109" y="369"/>
                      </a:cubicBezTo>
                      <a:cubicBezTo>
                        <a:pt x="133" y="353"/>
                        <a:pt x="150" y="328"/>
                        <a:pt x="142" y="295"/>
                      </a:cubicBezTo>
                      <a:lnTo>
                        <a:pt x="142" y="295"/>
                      </a:lnTo>
                      <a:lnTo>
                        <a:pt x="142" y="303"/>
                      </a:lnTo>
                      <a:lnTo>
                        <a:pt x="125" y="212"/>
                      </a:lnTo>
                      <a:cubicBezTo>
                        <a:pt x="125" y="195"/>
                        <a:pt x="117" y="179"/>
                        <a:pt x="117" y="162"/>
                      </a:cubicBezTo>
                      <a:cubicBezTo>
                        <a:pt x="117" y="154"/>
                        <a:pt x="117" y="146"/>
                        <a:pt x="109" y="137"/>
                      </a:cubicBezTo>
                      <a:cubicBezTo>
                        <a:pt x="109" y="129"/>
                        <a:pt x="100" y="121"/>
                        <a:pt x="92" y="121"/>
                      </a:cubicBezTo>
                      <a:cubicBezTo>
                        <a:pt x="92" y="104"/>
                        <a:pt x="84" y="88"/>
                        <a:pt x="75" y="71"/>
                      </a:cubicBezTo>
                      <a:cubicBezTo>
                        <a:pt x="75" y="54"/>
                        <a:pt x="59" y="30"/>
                        <a:pt x="51" y="13"/>
                      </a:cubicBezTo>
                      <a:cubicBezTo>
                        <a:pt x="48" y="4"/>
                        <a:pt x="41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9" name="Google Shape;1309;p20"/>
                <p:cNvSpPr/>
                <p:nvPr/>
              </p:nvSpPr>
              <p:spPr>
                <a:xfrm>
                  <a:off x="2898800" y="4485750"/>
                  <a:ext cx="2500" cy="18925"/>
                </a:xfrm>
                <a:custGeom>
                  <a:rect b="b" l="l" r="r" t="t"/>
                  <a:pathLst>
                    <a:path extrusionOk="0" h="757" w="100">
                      <a:moveTo>
                        <a:pt x="53" y="0"/>
                      </a:moveTo>
                      <a:cubicBezTo>
                        <a:pt x="42" y="0"/>
                        <a:pt x="29" y="6"/>
                        <a:pt x="25" y="19"/>
                      </a:cubicBezTo>
                      <a:cubicBezTo>
                        <a:pt x="8" y="77"/>
                        <a:pt x="8" y="135"/>
                        <a:pt x="8" y="184"/>
                      </a:cubicBezTo>
                      <a:cubicBezTo>
                        <a:pt x="0" y="242"/>
                        <a:pt x="0" y="300"/>
                        <a:pt x="0" y="358"/>
                      </a:cubicBezTo>
                      <a:cubicBezTo>
                        <a:pt x="0" y="474"/>
                        <a:pt x="0" y="590"/>
                        <a:pt x="0" y="706"/>
                      </a:cubicBezTo>
                      <a:cubicBezTo>
                        <a:pt x="0" y="740"/>
                        <a:pt x="25" y="756"/>
                        <a:pt x="50" y="756"/>
                      </a:cubicBezTo>
                      <a:cubicBezTo>
                        <a:pt x="75" y="756"/>
                        <a:pt x="100" y="740"/>
                        <a:pt x="100" y="706"/>
                      </a:cubicBezTo>
                      <a:cubicBezTo>
                        <a:pt x="100" y="590"/>
                        <a:pt x="100" y="474"/>
                        <a:pt x="100" y="358"/>
                      </a:cubicBezTo>
                      <a:cubicBezTo>
                        <a:pt x="100" y="300"/>
                        <a:pt x="100" y="242"/>
                        <a:pt x="100" y="184"/>
                      </a:cubicBezTo>
                      <a:cubicBezTo>
                        <a:pt x="91" y="135"/>
                        <a:pt x="91" y="77"/>
                        <a:pt x="75" y="19"/>
                      </a:cubicBezTo>
                      <a:cubicBezTo>
                        <a:pt x="75" y="6"/>
                        <a:pt x="64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0" name="Google Shape;1310;p20"/>
                <p:cNvSpPr/>
                <p:nvPr/>
              </p:nvSpPr>
              <p:spPr>
                <a:xfrm>
                  <a:off x="2792950" y="4657075"/>
                  <a:ext cx="64650" cy="107975"/>
                </a:xfrm>
                <a:custGeom>
                  <a:rect b="b" l="l" r="r" t="t"/>
                  <a:pathLst>
                    <a:path extrusionOk="0" h="4319" w="2586">
                      <a:moveTo>
                        <a:pt x="2006" y="1"/>
                      </a:moveTo>
                      <a:cubicBezTo>
                        <a:pt x="1945" y="1"/>
                        <a:pt x="1879" y="54"/>
                        <a:pt x="1889" y="134"/>
                      </a:cubicBezTo>
                      <a:cubicBezTo>
                        <a:pt x="1898" y="200"/>
                        <a:pt x="1914" y="266"/>
                        <a:pt x="1922" y="333"/>
                      </a:cubicBezTo>
                      <a:cubicBezTo>
                        <a:pt x="1906" y="391"/>
                        <a:pt x="1889" y="449"/>
                        <a:pt x="1873" y="498"/>
                      </a:cubicBezTo>
                      <a:cubicBezTo>
                        <a:pt x="1815" y="648"/>
                        <a:pt x="1724" y="788"/>
                        <a:pt x="1608" y="896"/>
                      </a:cubicBezTo>
                      <a:cubicBezTo>
                        <a:pt x="1492" y="1020"/>
                        <a:pt x="1326" y="1078"/>
                        <a:pt x="1218" y="1211"/>
                      </a:cubicBezTo>
                      <a:cubicBezTo>
                        <a:pt x="1119" y="1335"/>
                        <a:pt x="1086" y="1501"/>
                        <a:pt x="986" y="1625"/>
                      </a:cubicBezTo>
                      <a:cubicBezTo>
                        <a:pt x="787" y="1874"/>
                        <a:pt x="506" y="2039"/>
                        <a:pt x="315" y="2288"/>
                      </a:cubicBezTo>
                      <a:cubicBezTo>
                        <a:pt x="100" y="2570"/>
                        <a:pt x="0" y="2926"/>
                        <a:pt x="58" y="3274"/>
                      </a:cubicBezTo>
                      <a:cubicBezTo>
                        <a:pt x="116" y="3589"/>
                        <a:pt x="315" y="3879"/>
                        <a:pt x="597" y="4028"/>
                      </a:cubicBezTo>
                      <a:cubicBezTo>
                        <a:pt x="920" y="4202"/>
                        <a:pt x="1293" y="4169"/>
                        <a:pt x="1641" y="4227"/>
                      </a:cubicBezTo>
                      <a:cubicBezTo>
                        <a:pt x="1779" y="4247"/>
                        <a:pt x="1927" y="4318"/>
                        <a:pt x="2069" y="4318"/>
                      </a:cubicBezTo>
                      <a:cubicBezTo>
                        <a:pt x="2107" y="4318"/>
                        <a:pt x="2143" y="4313"/>
                        <a:pt x="2179" y="4301"/>
                      </a:cubicBezTo>
                      <a:cubicBezTo>
                        <a:pt x="2320" y="4252"/>
                        <a:pt x="2411" y="4111"/>
                        <a:pt x="2461" y="3970"/>
                      </a:cubicBezTo>
                      <a:cubicBezTo>
                        <a:pt x="2527" y="3796"/>
                        <a:pt x="2552" y="3605"/>
                        <a:pt x="2569" y="3423"/>
                      </a:cubicBezTo>
                      <a:cubicBezTo>
                        <a:pt x="2585" y="3224"/>
                        <a:pt x="2577" y="3025"/>
                        <a:pt x="2569" y="2835"/>
                      </a:cubicBezTo>
                      <a:cubicBezTo>
                        <a:pt x="2536" y="2379"/>
                        <a:pt x="2444" y="1932"/>
                        <a:pt x="2362" y="1493"/>
                      </a:cubicBezTo>
                      <a:cubicBezTo>
                        <a:pt x="2270" y="1020"/>
                        <a:pt x="2196" y="540"/>
                        <a:pt x="2096" y="76"/>
                      </a:cubicBezTo>
                      <a:cubicBezTo>
                        <a:pt x="2083" y="23"/>
                        <a:pt x="2046" y="1"/>
                        <a:pt x="2006" y="1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1" name="Google Shape;1311;p20"/>
                <p:cNvSpPr/>
                <p:nvPr/>
              </p:nvSpPr>
              <p:spPr>
                <a:xfrm>
                  <a:off x="2900750" y="4670300"/>
                  <a:ext cx="61250" cy="109825"/>
                </a:xfrm>
                <a:custGeom>
                  <a:rect b="b" l="l" r="r" t="t"/>
                  <a:pathLst>
                    <a:path extrusionOk="0" h="4393" w="2450">
                      <a:moveTo>
                        <a:pt x="1140" y="0"/>
                      </a:moveTo>
                      <a:cubicBezTo>
                        <a:pt x="1116" y="0"/>
                        <a:pt x="1092" y="9"/>
                        <a:pt x="1074" y="27"/>
                      </a:cubicBezTo>
                      <a:cubicBezTo>
                        <a:pt x="908" y="201"/>
                        <a:pt x="734" y="375"/>
                        <a:pt x="552" y="524"/>
                      </a:cubicBezTo>
                      <a:cubicBezTo>
                        <a:pt x="512" y="559"/>
                        <a:pt x="475" y="574"/>
                        <a:pt x="443" y="574"/>
                      </a:cubicBezTo>
                      <a:cubicBezTo>
                        <a:pt x="323" y="574"/>
                        <a:pt x="257" y="369"/>
                        <a:pt x="237" y="251"/>
                      </a:cubicBezTo>
                      <a:cubicBezTo>
                        <a:pt x="222" y="196"/>
                        <a:pt x="173" y="170"/>
                        <a:pt x="124" y="170"/>
                      </a:cubicBezTo>
                      <a:cubicBezTo>
                        <a:pt x="62" y="170"/>
                        <a:pt x="0" y="211"/>
                        <a:pt x="5" y="284"/>
                      </a:cubicBezTo>
                      <a:cubicBezTo>
                        <a:pt x="13" y="566"/>
                        <a:pt x="30" y="848"/>
                        <a:pt x="55" y="1129"/>
                      </a:cubicBezTo>
                      <a:cubicBezTo>
                        <a:pt x="71" y="1320"/>
                        <a:pt x="80" y="1519"/>
                        <a:pt x="121" y="1709"/>
                      </a:cubicBezTo>
                      <a:cubicBezTo>
                        <a:pt x="129" y="1792"/>
                        <a:pt x="129" y="1867"/>
                        <a:pt x="138" y="1950"/>
                      </a:cubicBezTo>
                      <a:cubicBezTo>
                        <a:pt x="179" y="2347"/>
                        <a:pt x="229" y="2745"/>
                        <a:pt x="278" y="3143"/>
                      </a:cubicBezTo>
                      <a:cubicBezTo>
                        <a:pt x="295" y="3325"/>
                        <a:pt x="312" y="3507"/>
                        <a:pt x="345" y="3690"/>
                      </a:cubicBezTo>
                      <a:cubicBezTo>
                        <a:pt x="370" y="3830"/>
                        <a:pt x="411" y="3971"/>
                        <a:pt x="502" y="4087"/>
                      </a:cubicBezTo>
                      <a:cubicBezTo>
                        <a:pt x="602" y="4212"/>
                        <a:pt x="751" y="4270"/>
                        <a:pt x="908" y="4303"/>
                      </a:cubicBezTo>
                      <a:cubicBezTo>
                        <a:pt x="1090" y="4344"/>
                        <a:pt x="1273" y="4369"/>
                        <a:pt x="1463" y="4386"/>
                      </a:cubicBezTo>
                      <a:cubicBezTo>
                        <a:pt x="1529" y="4389"/>
                        <a:pt x="1600" y="4393"/>
                        <a:pt x="1672" y="4393"/>
                      </a:cubicBezTo>
                      <a:cubicBezTo>
                        <a:pt x="1933" y="4393"/>
                        <a:pt x="2206" y="4345"/>
                        <a:pt x="2317" y="4079"/>
                      </a:cubicBezTo>
                      <a:cubicBezTo>
                        <a:pt x="2383" y="3922"/>
                        <a:pt x="2408" y="3739"/>
                        <a:pt x="2424" y="3574"/>
                      </a:cubicBezTo>
                      <a:cubicBezTo>
                        <a:pt x="2449" y="3408"/>
                        <a:pt x="2433" y="3242"/>
                        <a:pt x="2358" y="3093"/>
                      </a:cubicBezTo>
                      <a:cubicBezTo>
                        <a:pt x="2201" y="2778"/>
                        <a:pt x="1828" y="2762"/>
                        <a:pt x="1530" y="2654"/>
                      </a:cubicBezTo>
                      <a:cubicBezTo>
                        <a:pt x="1231" y="2538"/>
                        <a:pt x="925" y="2356"/>
                        <a:pt x="701" y="2115"/>
                      </a:cubicBezTo>
                      <a:cubicBezTo>
                        <a:pt x="643" y="2057"/>
                        <a:pt x="602" y="1991"/>
                        <a:pt x="643" y="1908"/>
                      </a:cubicBezTo>
                      <a:cubicBezTo>
                        <a:pt x="684" y="1825"/>
                        <a:pt x="742" y="1751"/>
                        <a:pt x="776" y="1668"/>
                      </a:cubicBezTo>
                      <a:cubicBezTo>
                        <a:pt x="850" y="1502"/>
                        <a:pt x="883" y="1320"/>
                        <a:pt x="908" y="1138"/>
                      </a:cubicBezTo>
                      <a:cubicBezTo>
                        <a:pt x="941" y="964"/>
                        <a:pt x="974" y="790"/>
                        <a:pt x="1057" y="624"/>
                      </a:cubicBezTo>
                      <a:cubicBezTo>
                        <a:pt x="1140" y="458"/>
                        <a:pt x="1240" y="293"/>
                        <a:pt x="1240" y="94"/>
                      </a:cubicBezTo>
                      <a:cubicBezTo>
                        <a:pt x="1240" y="37"/>
                        <a:pt x="1190" y="0"/>
                        <a:pt x="1140" y="0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2" name="Google Shape;1312;p20"/>
                <p:cNvSpPr/>
                <p:nvPr/>
              </p:nvSpPr>
              <p:spPr>
                <a:xfrm>
                  <a:off x="2769100" y="4647675"/>
                  <a:ext cx="64050" cy="86375"/>
                </a:xfrm>
                <a:custGeom>
                  <a:rect b="b" l="l" r="r" t="t"/>
                  <a:pathLst>
                    <a:path extrusionOk="0" h="3455" w="2562">
                      <a:moveTo>
                        <a:pt x="2417" y="0"/>
                      </a:moveTo>
                      <a:cubicBezTo>
                        <a:pt x="2392" y="0"/>
                        <a:pt x="2367" y="13"/>
                        <a:pt x="2354" y="38"/>
                      </a:cubicBezTo>
                      <a:cubicBezTo>
                        <a:pt x="2272" y="170"/>
                        <a:pt x="2288" y="328"/>
                        <a:pt x="2272" y="477"/>
                      </a:cubicBezTo>
                      <a:cubicBezTo>
                        <a:pt x="2255" y="634"/>
                        <a:pt x="2238" y="783"/>
                        <a:pt x="2214" y="941"/>
                      </a:cubicBezTo>
                      <a:cubicBezTo>
                        <a:pt x="2172" y="1222"/>
                        <a:pt x="2114" y="1504"/>
                        <a:pt x="1990" y="1769"/>
                      </a:cubicBezTo>
                      <a:cubicBezTo>
                        <a:pt x="1775" y="2250"/>
                        <a:pt x="1377" y="2623"/>
                        <a:pt x="929" y="2888"/>
                      </a:cubicBezTo>
                      <a:cubicBezTo>
                        <a:pt x="664" y="3053"/>
                        <a:pt x="366" y="3203"/>
                        <a:pt x="76" y="3319"/>
                      </a:cubicBezTo>
                      <a:cubicBezTo>
                        <a:pt x="1" y="3349"/>
                        <a:pt x="14" y="3454"/>
                        <a:pt x="86" y="3454"/>
                      </a:cubicBezTo>
                      <a:cubicBezTo>
                        <a:pt x="93" y="3454"/>
                        <a:pt x="101" y="3453"/>
                        <a:pt x="109" y="3451"/>
                      </a:cubicBezTo>
                      <a:cubicBezTo>
                        <a:pt x="407" y="3368"/>
                        <a:pt x="681" y="3277"/>
                        <a:pt x="946" y="3128"/>
                      </a:cubicBezTo>
                      <a:cubicBezTo>
                        <a:pt x="1203" y="2987"/>
                        <a:pt x="1435" y="2821"/>
                        <a:pt x="1642" y="2623"/>
                      </a:cubicBezTo>
                      <a:cubicBezTo>
                        <a:pt x="1841" y="2432"/>
                        <a:pt x="2007" y="2217"/>
                        <a:pt x="2147" y="1985"/>
                      </a:cubicBezTo>
                      <a:cubicBezTo>
                        <a:pt x="2296" y="1711"/>
                        <a:pt x="2379" y="1413"/>
                        <a:pt x="2429" y="1115"/>
                      </a:cubicBezTo>
                      <a:cubicBezTo>
                        <a:pt x="2462" y="941"/>
                        <a:pt x="2479" y="758"/>
                        <a:pt x="2504" y="584"/>
                      </a:cubicBezTo>
                      <a:cubicBezTo>
                        <a:pt x="2520" y="402"/>
                        <a:pt x="2562" y="203"/>
                        <a:pt x="2479" y="38"/>
                      </a:cubicBezTo>
                      <a:cubicBezTo>
                        <a:pt x="2466" y="13"/>
                        <a:pt x="2441" y="0"/>
                        <a:pt x="24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3" name="Google Shape;1313;p20"/>
                <p:cNvSpPr/>
                <p:nvPr/>
              </p:nvSpPr>
              <p:spPr>
                <a:xfrm>
                  <a:off x="2826975" y="4663800"/>
                  <a:ext cx="12800" cy="27300"/>
                </a:xfrm>
                <a:custGeom>
                  <a:rect b="b" l="l" r="r" t="t"/>
                  <a:pathLst>
                    <a:path extrusionOk="0" h="1092" w="512">
                      <a:moveTo>
                        <a:pt x="426" y="1"/>
                      </a:moveTo>
                      <a:cubicBezTo>
                        <a:pt x="411" y="1"/>
                        <a:pt x="395" y="6"/>
                        <a:pt x="379" y="22"/>
                      </a:cubicBezTo>
                      <a:cubicBezTo>
                        <a:pt x="329" y="89"/>
                        <a:pt x="313" y="188"/>
                        <a:pt x="296" y="271"/>
                      </a:cubicBezTo>
                      <a:cubicBezTo>
                        <a:pt x="280" y="354"/>
                        <a:pt x="255" y="445"/>
                        <a:pt x="230" y="528"/>
                      </a:cubicBezTo>
                      <a:cubicBezTo>
                        <a:pt x="180" y="685"/>
                        <a:pt x="122" y="859"/>
                        <a:pt x="31" y="1000"/>
                      </a:cubicBezTo>
                      <a:cubicBezTo>
                        <a:pt x="0" y="1044"/>
                        <a:pt x="44" y="1092"/>
                        <a:pt x="89" y="1092"/>
                      </a:cubicBezTo>
                      <a:cubicBezTo>
                        <a:pt x="104" y="1092"/>
                        <a:pt x="118" y="1087"/>
                        <a:pt x="131" y="1074"/>
                      </a:cubicBezTo>
                      <a:cubicBezTo>
                        <a:pt x="189" y="1008"/>
                        <a:pt x="247" y="934"/>
                        <a:pt x="296" y="859"/>
                      </a:cubicBezTo>
                      <a:cubicBezTo>
                        <a:pt x="338" y="776"/>
                        <a:pt x="371" y="693"/>
                        <a:pt x="404" y="602"/>
                      </a:cubicBezTo>
                      <a:cubicBezTo>
                        <a:pt x="437" y="519"/>
                        <a:pt x="454" y="428"/>
                        <a:pt x="470" y="345"/>
                      </a:cubicBezTo>
                      <a:cubicBezTo>
                        <a:pt x="487" y="296"/>
                        <a:pt x="495" y="254"/>
                        <a:pt x="495" y="205"/>
                      </a:cubicBezTo>
                      <a:cubicBezTo>
                        <a:pt x="503" y="163"/>
                        <a:pt x="512" y="113"/>
                        <a:pt x="503" y="64"/>
                      </a:cubicBezTo>
                      <a:cubicBezTo>
                        <a:pt x="503" y="64"/>
                        <a:pt x="503" y="55"/>
                        <a:pt x="503" y="55"/>
                      </a:cubicBezTo>
                      <a:cubicBezTo>
                        <a:pt x="503" y="47"/>
                        <a:pt x="503" y="47"/>
                        <a:pt x="503" y="47"/>
                      </a:cubicBezTo>
                      <a:cubicBezTo>
                        <a:pt x="503" y="39"/>
                        <a:pt x="503" y="31"/>
                        <a:pt x="503" y="31"/>
                      </a:cubicBezTo>
                      <a:cubicBezTo>
                        <a:pt x="503" y="22"/>
                        <a:pt x="495" y="22"/>
                        <a:pt x="495" y="22"/>
                      </a:cubicBezTo>
                      <a:cubicBezTo>
                        <a:pt x="495" y="14"/>
                        <a:pt x="487" y="14"/>
                        <a:pt x="487" y="6"/>
                      </a:cubicBezTo>
                      <a:lnTo>
                        <a:pt x="454" y="6"/>
                      </a:lnTo>
                      <a:cubicBezTo>
                        <a:pt x="445" y="3"/>
                        <a:pt x="436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4" name="Google Shape;1314;p20"/>
                <p:cNvSpPr/>
                <p:nvPr/>
              </p:nvSpPr>
              <p:spPr>
                <a:xfrm>
                  <a:off x="2780600" y="4712050"/>
                  <a:ext cx="30150" cy="24475"/>
                </a:xfrm>
                <a:custGeom>
                  <a:rect b="b" l="l" r="r" t="t"/>
                  <a:pathLst>
                    <a:path extrusionOk="0" h="979" w="1206">
                      <a:moveTo>
                        <a:pt x="1122" y="0"/>
                      </a:moveTo>
                      <a:cubicBezTo>
                        <a:pt x="1108" y="0"/>
                        <a:pt x="1094" y="5"/>
                        <a:pt x="1083" y="14"/>
                      </a:cubicBezTo>
                      <a:cubicBezTo>
                        <a:pt x="917" y="155"/>
                        <a:pt x="743" y="296"/>
                        <a:pt x="561" y="429"/>
                      </a:cubicBezTo>
                      <a:cubicBezTo>
                        <a:pt x="478" y="503"/>
                        <a:pt x="387" y="570"/>
                        <a:pt x="295" y="636"/>
                      </a:cubicBezTo>
                      <a:cubicBezTo>
                        <a:pt x="246" y="669"/>
                        <a:pt x="196" y="710"/>
                        <a:pt x="146" y="744"/>
                      </a:cubicBezTo>
                      <a:cubicBezTo>
                        <a:pt x="105" y="785"/>
                        <a:pt x="63" y="826"/>
                        <a:pt x="30" y="876"/>
                      </a:cubicBezTo>
                      <a:cubicBezTo>
                        <a:pt x="1" y="921"/>
                        <a:pt x="44" y="978"/>
                        <a:pt x="95" y="978"/>
                      </a:cubicBezTo>
                      <a:cubicBezTo>
                        <a:pt x="101" y="978"/>
                        <a:pt x="107" y="977"/>
                        <a:pt x="113" y="976"/>
                      </a:cubicBezTo>
                      <a:cubicBezTo>
                        <a:pt x="229" y="942"/>
                        <a:pt x="320" y="876"/>
                        <a:pt x="420" y="802"/>
                      </a:cubicBezTo>
                      <a:cubicBezTo>
                        <a:pt x="511" y="727"/>
                        <a:pt x="610" y="652"/>
                        <a:pt x="701" y="578"/>
                      </a:cubicBezTo>
                      <a:cubicBezTo>
                        <a:pt x="875" y="429"/>
                        <a:pt x="1041" y="271"/>
                        <a:pt x="1174" y="81"/>
                      </a:cubicBezTo>
                      <a:cubicBezTo>
                        <a:pt x="1205" y="43"/>
                        <a:pt x="1165" y="0"/>
                        <a:pt x="112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5" name="Google Shape;1315;p20"/>
                <p:cNvSpPr/>
                <p:nvPr/>
              </p:nvSpPr>
              <p:spPr>
                <a:xfrm>
                  <a:off x="2789625" y="4728225"/>
                  <a:ext cx="11825" cy="8650"/>
                </a:xfrm>
                <a:custGeom>
                  <a:rect b="b" l="l" r="r" t="t"/>
                  <a:pathLst>
                    <a:path extrusionOk="0" h="346" w="473">
                      <a:moveTo>
                        <a:pt x="409" y="1"/>
                      </a:moveTo>
                      <a:cubicBezTo>
                        <a:pt x="402" y="1"/>
                        <a:pt x="396" y="2"/>
                        <a:pt x="390" y="5"/>
                      </a:cubicBezTo>
                      <a:cubicBezTo>
                        <a:pt x="316" y="30"/>
                        <a:pt x="241" y="63"/>
                        <a:pt x="175" y="105"/>
                      </a:cubicBezTo>
                      <a:cubicBezTo>
                        <a:pt x="142" y="130"/>
                        <a:pt x="108" y="155"/>
                        <a:pt x="84" y="179"/>
                      </a:cubicBezTo>
                      <a:cubicBezTo>
                        <a:pt x="67" y="188"/>
                        <a:pt x="50" y="204"/>
                        <a:pt x="42" y="221"/>
                      </a:cubicBezTo>
                      <a:cubicBezTo>
                        <a:pt x="26" y="237"/>
                        <a:pt x="9" y="254"/>
                        <a:pt x="9" y="279"/>
                      </a:cubicBezTo>
                      <a:cubicBezTo>
                        <a:pt x="1" y="320"/>
                        <a:pt x="26" y="345"/>
                        <a:pt x="67" y="345"/>
                      </a:cubicBezTo>
                      <a:cubicBezTo>
                        <a:pt x="84" y="337"/>
                        <a:pt x="100" y="329"/>
                        <a:pt x="117" y="312"/>
                      </a:cubicBezTo>
                      <a:cubicBezTo>
                        <a:pt x="133" y="304"/>
                        <a:pt x="150" y="295"/>
                        <a:pt x="166" y="279"/>
                      </a:cubicBezTo>
                      <a:cubicBezTo>
                        <a:pt x="175" y="279"/>
                        <a:pt x="183" y="271"/>
                        <a:pt x="191" y="262"/>
                      </a:cubicBezTo>
                      <a:cubicBezTo>
                        <a:pt x="191" y="262"/>
                        <a:pt x="191" y="262"/>
                        <a:pt x="200" y="254"/>
                      </a:cubicBezTo>
                      <a:cubicBezTo>
                        <a:pt x="216" y="246"/>
                        <a:pt x="233" y="229"/>
                        <a:pt x="241" y="221"/>
                      </a:cubicBezTo>
                      <a:cubicBezTo>
                        <a:pt x="274" y="204"/>
                        <a:pt x="299" y="188"/>
                        <a:pt x="332" y="171"/>
                      </a:cubicBezTo>
                      <a:cubicBezTo>
                        <a:pt x="349" y="163"/>
                        <a:pt x="365" y="155"/>
                        <a:pt x="382" y="146"/>
                      </a:cubicBezTo>
                      <a:cubicBezTo>
                        <a:pt x="390" y="146"/>
                        <a:pt x="398" y="138"/>
                        <a:pt x="407" y="138"/>
                      </a:cubicBezTo>
                      <a:lnTo>
                        <a:pt x="415" y="130"/>
                      </a:lnTo>
                      <a:lnTo>
                        <a:pt x="423" y="130"/>
                      </a:lnTo>
                      <a:cubicBezTo>
                        <a:pt x="448" y="113"/>
                        <a:pt x="473" y="80"/>
                        <a:pt x="465" y="47"/>
                      </a:cubicBezTo>
                      <a:cubicBezTo>
                        <a:pt x="458" y="27"/>
                        <a:pt x="435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6" name="Google Shape;1316;p20"/>
                <p:cNvSpPr/>
                <p:nvPr/>
              </p:nvSpPr>
              <p:spPr>
                <a:xfrm>
                  <a:off x="2802675" y="4669200"/>
                  <a:ext cx="15575" cy="38275"/>
                </a:xfrm>
                <a:custGeom>
                  <a:rect b="b" l="l" r="r" t="t"/>
                  <a:pathLst>
                    <a:path extrusionOk="0" h="1531" w="623">
                      <a:moveTo>
                        <a:pt x="485" y="1"/>
                      </a:moveTo>
                      <a:cubicBezTo>
                        <a:pt x="473" y="1"/>
                        <a:pt x="461" y="5"/>
                        <a:pt x="448" y="13"/>
                      </a:cubicBezTo>
                      <a:cubicBezTo>
                        <a:pt x="365" y="96"/>
                        <a:pt x="365" y="254"/>
                        <a:pt x="349" y="361"/>
                      </a:cubicBezTo>
                      <a:cubicBezTo>
                        <a:pt x="332" y="477"/>
                        <a:pt x="299" y="602"/>
                        <a:pt x="266" y="718"/>
                      </a:cubicBezTo>
                      <a:cubicBezTo>
                        <a:pt x="191" y="966"/>
                        <a:pt x="117" y="1215"/>
                        <a:pt x="17" y="1455"/>
                      </a:cubicBezTo>
                      <a:cubicBezTo>
                        <a:pt x="0" y="1495"/>
                        <a:pt x="34" y="1531"/>
                        <a:pt x="67" y="1531"/>
                      </a:cubicBezTo>
                      <a:cubicBezTo>
                        <a:pt x="83" y="1531"/>
                        <a:pt x="98" y="1523"/>
                        <a:pt x="108" y="1505"/>
                      </a:cubicBezTo>
                      <a:cubicBezTo>
                        <a:pt x="233" y="1264"/>
                        <a:pt x="390" y="1041"/>
                        <a:pt x="481" y="776"/>
                      </a:cubicBezTo>
                      <a:cubicBezTo>
                        <a:pt x="523" y="651"/>
                        <a:pt x="556" y="527"/>
                        <a:pt x="581" y="394"/>
                      </a:cubicBezTo>
                      <a:cubicBezTo>
                        <a:pt x="597" y="287"/>
                        <a:pt x="622" y="96"/>
                        <a:pt x="523" y="13"/>
                      </a:cubicBezTo>
                      <a:cubicBezTo>
                        <a:pt x="510" y="5"/>
                        <a:pt x="498" y="1"/>
                        <a:pt x="48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7" name="Google Shape;1317;p20"/>
                <p:cNvSpPr/>
                <p:nvPr/>
              </p:nvSpPr>
              <p:spPr>
                <a:xfrm>
                  <a:off x="2813025" y="4655025"/>
                  <a:ext cx="3350" cy="9550"/>
                </a:xfrm>
                <a:custGeom>
                  <a:rect b="b" l="l" r="r" t="t"/>
                  <a:pathLst>
                    <a:path extrusionOk="0" h="382" w="134">
                      <a:moveTo>
                        <a:pt x="84" y="0"/>
                      </a:moveTo>
                      <a:cubicBezTo>
                        <a:pt x="67" y="0"/>
                        <a:pt x="51" y="17"/>
                        <a:pt x="51" y="34"/>
                      </a:cubicBezTo>
                      <a:cubicBezTo>
                        <a:pt x="42" y="50"/>
                        <a:pt x="34" y="75"/>
                        <a:pt x="34" y="100"/>
                      </a:cubicBezTo>
                      <a:cubicBezTo>
                        <a:pt x="34" y="100"/>
                        <a:pt x="34" y="108"/>
                        <a:pt x="34" y="116"/>
                      </a:cubicBezTo>
                      <a:lnTo>
                        <a:pt x="26" y="125"/>
                      </a:lnTo>
                      <a:cubicBezTo>
                        <a:pt x="18" y="133"/>
                        <a:pt x="18" y="141"/>
                        <a:pt x="18" y="158"/>
                      </a:cubicBezTo>
                      <a:cubicBezTo>
                        <a:pt x="18" y="166"/>
                        <a:pt x="18" y="166"/>
                        <a:pt x="18" y="174"/>
                      </a:cubicBezTo>
                      <a:cubicBezTo>
                        <a:pt x="9" y="224"/>
                        <a:pt x="9" y="266"/>
                        <a:pt x="1" y="315"/>
                      </a:cubicBezTo>
                      <a:cubicBezTo>
                        <a:pt x="1" y="348"/>
                        <a:pt x="34" y="382"/>
                        <a:pt x="67" y="382"/>
                      </a:cubicBezTo>
                      <a:cubicBezTo>
                        <a:pt x="100" y="373"/>
                        <a:pt x="125" y="348"/>
                        <a:pt x="125" y="315"/>
                      </a:cubicBezTo>
                      <a:cubicBezTo>
                        <a:pt x="134" y="266"/>
                        <a:pt x="134" y="224"/>
                        <a:pt x="134" y="174"/>
                      </a:cubicBezTo>
                      <a:cubicBezTo>
                        <a:pt x="134" y="158"/>
                        <a:pt x="134" y="150"/>
                        <a:pt x="125" y="133"/>
                      </a:cubicBezTo>
                      <a:lnTo>
                        <a:pt x="125" y="125"/>
                      </a:lnTo>
                      <a:lnTo>
                        <a:pt x="125" y="108"/>
                      </a:lnTo>
                      <a:lnTo>
                        <a:pt x="117" y="34"/>
                      </a:lnTo>
                      <a:cubicBezTo>
                        <a:pt x="117" y="17"/>
                        <a:pt x="100" y="0"/>
                        <a:pt x="8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8" name="Google Shape;1318;p20"/>
                <p:cNvSpPr/>
                <p:nvPr/>
              </p:nvSpPr>
              <p:spPr>
                <a:xfrm>
                  <a:off x="2812625" y="4642300"/>
                  <a:ext cx="3550" cy="5375"/>
                </a:xfrm>
                <a:custGeom>
                  <a:rect b="b" l="l" r="r" t="t"/>
                  <a:pathLst>
                    <a:path extrusionOk="0" h="215" w="142">
                      <a:moveTo>
                        <a:pt x="40" y="1"/>
                      </a:moveTo>
                      <a:cubicBezTo>
                        <a:pt x="35" y="1"/>
                        <a:pt x="30" y="2"/>
                        <a:pt x="25" y="4"/>
                      </a:cubicBezTo>
                      <a:cubicBezTo>
                        <a:pt x="9" y="12"/>
                        <a:pt x="0" y="29"/>
                        <a:pt x="0" y="54"/>
                      </a:cubicBezTo>
                      <a:cubicBezTo>
                        <a:pt x="9" y="70"/>
                        <a:pt x="9" y="95"/>
                        <a:pt x="17" y="112"/>
                      </a:cubicBezTo>
                      <a:cubicBezTo>
                        <a:pt x="17" y="128"/>
                        <a:pt x="17" y="137"/>
                        <a:pt x="25" y="145"/>
                      </a:cubicBezTo>
                      <a:lnTo>
                        <a:pt x="34" y="178"/>
                      </a:lnTo>
                      <a:cubicBezTo>
                        <a:pt x="42" y="195"/>
                        <a:pt x="50" y="203"/>
                        <a:pt x="58" y="211"/>
                      </a:cubicBezTo>
                      <a:cubicBezTo>
                        <a:pt x="69" y="211"/>
                        <a:pt x="77" y="215"/>
                        <a:pt x="85" y="215"/>
                      </a:cubicBezTo>
                      <a:cubicBezTo>
                        <a:pt x="90" y="215"/>
                        <a:pt x="94" y="214"/>
                        <a:pt x="100" y="211"/>
                      </a:cubicBezTo>
                      <a:cubicBezTo>
                        <a:pt x="116" y="211"/>
                        <a:pt x="125" y="203"/>
                        <a:pt x="133" y="186"/>
                      </a:cubicBezTo>
                      <a:cubicBezTo>
                        <a:pt x="141" y="178"/>
                        <a:pt x="141" y="161"/>
                        <a:pt x="133" y="153"/>
                      </a:cubicBezTo>
                      <a:cubicBezTo>
                        <a:pt x="133" y="137"/>
                        <a:pt x="133" y="128"/>
                        <a:pt x="125" y="120"/>
                      </a:cubicBezTo>
                      <a:cubicBezTo>
                        <a:pt x="116" y="103"/>
                        <a:pt x="116" y="87"/>
                        <a:pt x="108" y="79"/>
                      </a:cubicBezTo>
                      <a:cubicBezTo>
                        <a:pt x="100" y="54"/>
                        <a:pt x="83" y="37"/>
                        <a:pt x="75" y="21"/>
                      </a:cubicBezTo>
                      <a:cubicBezTo>
                        <a:pt x="69" y="8"/>
                        <a:pt x="54" y="1"/>
                        <a:pt x="4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9" name="Google Shape;1319;p20"/>
                <p:cNvSpPr/>
                <p:nvPr/>
              </p:nvSpPr>
              <p:spPr>
                <a:xfrm>
                  <a:off x="2705425" y="4761375"/>
                  <a:ext cx="150300" cy="37325"/>
                </a:xfrm>
                <a:custGeom>
                  <a:rect b="b" l="l" r="r" t="t"/>
                  <a:pathLst>
                    <a:path extrusionOk="0" h="1493" w="6012">
                      <a:moveTo>
                        <a:pt x="5271" y="0"/>
                      </a:moveTo>
                      <a:cubicBezTo>
                        <a:pt x="5232" y="0"/>
                        <a:pt x="5194" y="17"/>
                        <a:pt x="5167" y="55"/>
                      </a:cubicBezTo>
                      <a:cubicBezTo>
                        <a:pt x="5142" y="105"/>
                        <a:pt x="5158" y="187"/>
                        <a:pt x="5216" y="221"/>
                      </a:cubicBezTo>
                      <a:cubicBezTo>
                        <a:pt x="5440" y="320"/>
                        <a:pt x="5457" y="593"/>
                        <a:pt x="5341" y="784"/>
                      </a:cubicBezTo>
                      <a:cubicBezTo>
                        <a:pt x="5183" y="859"/>
                        <a:pt x="5001" y="883"/>
                        <a:pt x="4827" y="900"/>
                      </a:cubicBezTo>
                      <a:cubicBezTo>
                        <a:pt x="4479" y="925"/>
                        <a:pt x="4131" y="941"/>
                        <a:pt x="3775" y="950"/>
                      </a:cubicBezTo>
                      <a:cubicBezTo>
                        <a:pt x="2946" y="883"/>
                        <a:pt x="2101" y="950"/>
                        <a:pt x="1281" y="751"/>
                      </a:cubicBezTo>
                      <a:cubicBezTo>
                        <a:pt x="850" y="643"/>
                        <a:pt x="444" y="469"/>
                        <a:pt x="96" y="196"/>
                      </a:cubicBezTo>
                      <a:cubicBezTo>
                        <a:pt x="89" y="192"/>
                        <a:pt x="82" y="190"/>
                        <a:pt x="74" y="190"/>
                      </a:cubicBezTo>
                      <a:cubicBezTo>
                        <a:pt x="37" y="190"/>
                        <a:pt x="1" y="236"/>
                        <a:pt x="21" y="270"/>
                      </a:cubicBezTo>
                      <a:cubicBezTo>
                        <a:pt x="262" y="610"/>
                        <a:pt x="701" y="801"/>
                        <a:pt x="1098" y="917"/>
                      </a:cubicBezTo>
                      <a:cubicBezTo>
                        <a:pt x="1521" y="1049"/>
                        <a:pt x="1960" y="1091"/>
                        <a:pt x="2399" y="1115"/>
                      </a:cubicBezTo>
                      <a:cubicBezTo>
                        <a:pt x="2772" y="1132"/>
                        <a:pt x="3145" y="1140"/>
                        <a:pt x="3518" y="1157"/>
                      </a:cubicBezTo>
                      <a:cubicBezTo>
                        <a:pt x="3526" y="1165"/>
                        <a:pt x="3534" y="1173"/>
                        <a:pt x="3543" y="1173"/>
                      </a:cubicBezTo>
                      <a:cubicBezTo>
                        <a:pt x="3820" y="1320"/>
                        <a:pt x="4134" y="1373"/>
                        <a:pt x="4443" y="1373"/>
                      </a:cubicBezTo>
                      <a:cubicBezTo>
                        <a:pt x="4466" y="1373"/>
                        <a:pt x="4489" y="1373"/>
                        <a:pt x="4512" y="1372"/>
                      </a:cubicBezTo>
                      <a:cubicBezTo>
                        <a:pt x="4520" y="1422"/>
                        <a:pt x="4562" y="1472"/>
                        <a:pt x="4628" y="1480"/>
                      </a:cubicBezTo>
                      <a:cubicBezTo>
                        <a:pt x="4712" y="1487"/>
                        <a:pt x="4799" y="1493"/>
                        <a:pt x="4885" y="1493"/>
                      </a:cubicBezTo>
                      <a:cubicBezTo>
                        <a:pt x="5180" y="1493"/>
                        <a:pt x="5471" y="1430"/>
                        <a:pt x="5664" y="1173"/>
                      </a:cubicBezTo>
                      <a:cubicBezTo>
                        <a:pt x="5672" y="1165"/>
                        <a:pt x="5689" y="1149"/>
                        <a:pt x="5697" y="1132"/>
                      </a:cubicBezTo>
                      <a:cubicBezTo>
                        <a:pt x="5738" y="1107"/>
                        <a:pt x="5771" y="1074"/>
                        <a:pt x="5805" y="1041"/>
                      </a:cubicBezTo>
                      <a:cubicBezTo>
                        <a:pt x="5954" y="883"/>
                        <a:pt x="6012" y="668"/>
                        <a:pt x="5921" y="469"/>
                      </a:cubicBezTo>
                      <a:lnTo>
                        <a:pt x="5912" y="469"/>
                      </a:lnTo>
                      <a:cubicBezTo>
                        <a:pt x="5904" y="453"/>
                        <a:pt x="5896" y="436"/>
                        <a:pt x="5879" y="428"/>
                      </a:cubicBezTo>
                      <a:cubicBezTo>
                        <a:pt x="5863" y="320"/>
                        <a:pt x="5821" y="212"/>
                        <a:pt x="5738" y="129"/>
                      </a:cubicBezTo>
                      <a:cubicBezTo>
                        <a:pt x="5717" y="105"/>
                        <a:pt x="5690" y="95"/>
                        <a:pt x="5664" y="95"/>
                      </a:cubicBezTo>
                      <a:cubicBezTo>
                        <a:pt x="5608" y="95"/>
                        <a:pt x="5553" y="140"/>
                        <a:pt x="5548" y="196"/>
                      </a:cubicBezTo>
                      <a:cubicBezTo>
                        <a:pt x="5498" y="121"/>
                        <a:pt x="5423" y="55"/>
                        <a:pt x="5332" y="13"/>
                      </a:cubicBezTo>
                      <a:cubicBezTo>
                        <a:pt x="5312" y="5"/>
                        <a:pt x="5291" y="0"/>
                        <a:pt x="5271" y="0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0" name="Google Shape;1320;p20"/>
                <p:cNvSpPr/>
                <p:nvPr/>
              </p:nvSpPr>
              <p:spPr>
                <a:xfrm>
                  <a:off x="2817600" y="4016300"/>
                  <a:ext cx="18450" cy="21250"/>
                </a:xfrm>
                <a:custGeom>
                  <a:rect b="b" l="l" r="r" t="t"/>
                  <a:pathLst>
                    <a:path extrusionOk="0" h="850" w="738">
                      <a:moveTo>
                        <a:pt x="449" y="1"/>
                      </a:moveTo>
                      <a:cubicBezTo>
                        <a:pt x="427" y="1"/>
                        <a:pt x="403" y="7"/>
                        <a:pt x="381" y="22"/>
                      </a:cubicBezTo>
                      <a:cubicBezTo>
                        <a:pt x="341" y="9"/>
                        <a:pt x="299" y="3"/>
                        <a:pt x="257" y="3"/>
                      </a:cubicBezTo>
                      <a:cubicBezTo>
                        <a:pt x="186" y="3"/>
                        <a:pt x="115" y="22"/>
                        <a:pt x="58" y="63"/>
                      </a:cubicBezTo>
                      <a:cubicBezTo>
                        <a:pt x="25" y="88"/>
                        <a:pt x="0" y="130"/>
                        <a:pt x="9" y="171"/>
                      </a:cubicBezTo>
                      <a:cubicBezTo>
                        <a:pt x="17" y="221"/>
                        <a:pt x="42" y="246"/>
                        <a:pt x="83" y="262"/>
                      </a:cubicBezTo>
                      <a:cubicBezTo>
                        <a:pt x="50" y="312"/>
                        <a:pt x="42" y="378"/>
                        <a:pt x="33" y="436"/>
                      </a:cubicBezTo>
                      <a:cubicBezTo>
                        <a:pt x="25" y="494"/>
                        <a:pt x="17" y="552"/>
                        <a:pt x="17" y="610"/>
                      </a:cubicBezTo>
                      <a:cubicBezTo>
                        <a:pt x="17" y="668"/>
                        <a:pt x="33" y="734"/>
                        <a:pt x="91" y="768"/>
                      </a:cubicBezTo>
                      <a:lnTo>
                        <a:pt x="108" y="768"/>
                      </a:lnTo>
                      <a:cubicBezTo>
                        <a:pt x="125" y="801"/>
                        <a:pt x="158" y="834"/>
                        <a:pt x="199" y="842"/>
                      </a:cubicBezTo>
                      <a:cubicBezTo>
                        <a:pt x="215" y="847"/>
                        <a:pt x="230" y="850"/>
                        <a:pt x="245" y="850"/>
                      </a:cubicBezTo>
                      <a:cubicBezTo>
                        <a:pt x="325" y="850"/>
                        <a:pt x="395" y="781"/>
                        <a:pt x="423" y="718"/>
                      </a:cubicBezTo>
                      <a:cubicBezTo>
                        <a:pt x="439" y="685"/>
                        <a:pt x="448" y="660"/>
                        <a:pt x="456" y="627"/>
                      </a:cubicBezTo>
                      <a:cubicBezTo>
                        <a:pt x="464" y="643"/>
                        <a:pt x="481" y="652"/>
                        <a:pt x="489" y="660"/>
                      </a:cubicBezTo>
                      <a:cubicBezTo>
                        <a:pt x="505" y="670"/>
                        <a:pt x="523" y="674"/>
                        <a:pt x="540" y="674"/>
                      </a:cubicBezTo>
                      <a:cubicBezTo>
                        <a:pt x="567" y="674"/>
                        <a:pt x="593" y="663"/>
                        <a:pt x="613" y="643"/>
                      </a:cubicBezTo>
                      <a:cubicBezTo>
                        <a:pt x="671" y="585"/>
                        <a:pt x="713" y="511"/>
                        <a:pt x="729" y="436"/>
                      </a:cubicBezTo>
                      <a:cubicBezTo>
                        <a:pt x="738" y="403"/>
                        <a:pt x="738" y="370"/>
                        <a:pt x="738" y="345"/>
                      </a:cubicBezTo>
                      <a:cubicBezTo>
                        <a:pt x="738" y="328"/>
                        <a:pt x="738" y="312"/>
                        <a:pt x="729" y="295"/>
                      </a:cubicBezTo>
                      <a:lnTo>
                        <a:pt x="738" y="295"/>
                      </a:lnTo>
                      <a:cubicBezTo>
                        <a:pt x="738" y="262"/>
                        <a:pt x="729" y="237"/>
                        <a:pt x="704" y="212"/>
                      </a:cubicBezTo>
                      <a:cubicBezTo>
                        <a:pt x="646" y="146"/>
                        <a:pt x="588" y="88"/>
                        <a:pt x="522" y="30"/>
                      </a:cubicBezTo>
                      <a:cubicBezTo>
                        <a:pt x="504" y="12"/>
                        <a:pt x="477" y="1"/>
                        <a:pt x="449" y="1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" name="Google Shape;1321;p20"/>
                <p:cNvSpPr/>
                <p:nvPr/>
              </p:nvSpPr>
              <p:spPr>
                <a:xfrm>
                  <a:off x="2871425" y="4008700"/>
                  <a:ext cx="43350" cy="22075"/>
                </a:xfrm>
                <a:custGeom>
                  <a:rect b="b" l="l" r="r" t="t"/>
                  <a:pathLst>
                    <a:path extrusionOk="0" h="883" w="1734">
                      <a:moveTo>
                        <a:pt x="1221" y="0"/>
                      </a:moveTo>
                      <a:cubicBezTo>
                        <a:pt x="1101" y="0"/>
                        <a:pt x="985" y="14"/>
                        <a:pt x="863" y="28"/>
                      </a:cubicBezTo>
                      <a:cubicBezTo>
                        <a:pt x="565" y="77"/>
                        <a:pt x="291" y="185"/>
                        <a:pt x="43" y="342"/>
                      </a:cubicBezTo>
                      <a:cubicBezTo>
                        <a:pt x="1" y="370"/>
                        <a:pt x="24" y="422"/>
                        <a:pt x="62" y="422"/>
                      </a:cubicBezTo>
                      <a:cubicBezTo>
                        <a:pt x="69" y="422"/>
                        <a:pt x="77" y="421"/>
                        <a:pt x="84" y="417"/>
                      </a:cubicBezTo>
                      <a:cubicBezTo>
                        <a:pt x="142" y="392"/>
                        <a:pt x="209" y="359"/>
                        <a:pt x="267" y="334"/>
                      </a:cubicBezTo>
                      <a:lnTo>
                        <a:pt x="267" y="334"/>
                      </a:lnTo>
                      <a:cubicBezTo>
                        <a:pt x="175" y="400"/>
                        <a:pt x="101" y="475"/>
                        <a:pt x="26" y="566"/>
                      </a:cubicBezTo>
                      <a:cubicBezTo>
                        <a:pt x="10" y="591"/>
                        <a:pt x="18" y="632"/>
                        <a:pt x="51" y="641"/>
                      </a:cubicBezTo>
                      <a:cubicBezTo>
                        <a:pt x="35" y="666"/>
                        <a:pt x="26" y="690"/>
                        <a:pt x="26" y="715"/>
                      </a:cubicBezTo>
                      <a:cubicBezTo>
                        <a:pt x="10" y="773"/>
                        <a:pt x="35" y="823"/>
                        <a:pt x="84" y="848"/>
                      </a:cubicBezTo>
                      <a:cubicBezTo>
                        <a:pt x="109" y="856"/>
                        <a:pt x="134" y="856"/>
                        <a:pt x="159" y="856"/>
                      </a:cubicBezTo>
                      <a:cubicBezTo>
                        <a:pt x="179" y="871"/>
                        <a:pt x="205" y="883"/>
                        <a:pt x="231" y="883"/>
                      </a:cubicBezTo>
                      <a:cubicBezTo>
                        <a:pt x="249" y="883"/>
                        <a:pt x="267" y="878"/>
                        <a:pt x="283" y="864"/>
                      </a:cubicBezTo>
                      <a:cubicBezTo>
                        <a:pt x="308" y="840"/>
                        <a:pt x="341" y="823"/>
                        <a:pt x="366" y="806"/>
                      </a:cubicBezTo>
                      <a:lnTo>
                        <a:pt x="399" y="806"/>
                      </a:lnTo>
                      <a:cubicBezTo>
                        <a:pt x="481" y="801"/>
                        <a:pt x="563" y="795"/>
                        <a:pt x="645" y="795"/>
                      </a:cubicBezTo>
                      <a:cubicBezTo>
                        <a:pt x="679" y="795"/>
                        <a:pt x="713" y="796"/>
                        <a:pt x="747" y="798"/>
                      </a:cubicBezTo>
                      <a:cubicBezTo>
                        <a:pt x="852" y="813"/>
                        <a:pt x="949" y="875"/>
                        <a:pt x="1053" y="875"/>
                      </a:cubicBezTo>
                      <a:cubicBezTo>
                        <a:pt x="1064" y="875"/>
                        <a:pt x="1075" y="874"/>
                        <a:pt x="1087" y="873"/>
                      </a:cubicBezTo>
                      <a:cubicBezTo>
                        <a:pt x="1145" y="864"/>
                        <a:pt x="1186" y="831"/>
                        <a:pt x="1195" y="773"/>
                      </a:cubicBezTo>
                      <a:cubicBezTo>
                        <a:pt x="1195" y="773"/>
                        <a:pt x="1203" y="773"/>
                        <a:pt x="1203" y="782"/>
                      </a:cubicBezTo>
                      <a:cubicBezTo>
                        <a:pt x="1215" y="786"/>
                        <a:pt x="1227" y="788"/>
                        <a:pt x="1238" y="788"/>
                      </a:cubicBezTo>
                      <a:cubicBezTo>
                        <a:pt x="1334" y="788"/>
                        <a:pt x="1392" y="642"/>
                        <a:pt x="1311" y="583"/>
                      </a:cubicBezTo>
                      <a:cubicBezTo>
                        <a:pt x="1335" y="533"/>
                        <a:pt x="1344" y="475"/>
                        <a:pt x="1294" y="434"/>
                      </a:cubicBezTo>
                      <a:cubicBezTo>
                        <a:pt x="1277" y="417"/>
                        <a:pt x="1253" y="400"/>
                        <a:pt x="1228" y="392"/>
                      </a:cubicBezTo>
                      <a:cubicBezTo>
                        <a:pt x="1219" y="376"/>
                        <a:pt x="1211" y="367"/>
                        <a:pt x="1195" y="359"/>
                      </a:cubicBezTo>
                      <a:lnTo>
                        <a:pt x="1195" y="359"/>
                      </a:lnTo>
                      <a:cubicBezTo>
                        <a:pt x="1248" y="366"/>
                        <a:pt x="1296" y="388"/>
                        <a:pt x="1347" y="388"/>
                      </a:cubicBezTo>
                      <a:cubicBezTo>
                        <a:pt x="1360" y="388"/>
                        <a:pt x="1372" y="387"/>
                        <a:pt x="1385" y="384"/>
                      </a:cubicBezTo>
                      <a:cubicBezTo>
                        <a:pt x="1451" y="376"/>
                        <a:pt x="1468" y="284"/>
                        <a:pt x="1427" y="235"/>
                      </a:cubicBezTo>
                      <a:cubicBezTo>
                        <a:pt x="1377" y="185"/>
                        <a:pt x="1302" y="177"/>
                        <a:pt x="1236" y="160"/>
                      </a:cubicBezTo>
                      <a:cubicBezTo>
                        <a:pt x="1219" y="160"/>
                        <a:pt x="1195" y="152"/>
                        <a:pt x="1178" y="152"/>
                      </a:cubicBezTo>
                      <a:lnTo>
                        <a:pt x="1294" y="152"/>
                      </a:lnTo>
                      <a:cubicBezTo>
                        <a:pt x="1360" y="152"/>
                        <a:pt x="1427" y="160"/>
                        <a:pt x="1493" y="168"/>
                      </a:cubicBezTo>
                      <a:cubicBezTo>
                        <a:pt x="1539" y="174"/>
                        <a:pt x="1584" y="184"/>
                        <a:pt x="1627" y="184"/>
                      </a:cubicBezTo>
                      <a:cubicBezTo>
                        <a:pt x="1647" y="184"/>
                        <a:pt x="1665" y="182"/>
                        <a:pt x="1683" y="177"/>
                      </a:cubicBezTo>
                      <a:cubicBezTo>
                        <a:pt x="1717" y="160"/>
                        <a:pt x="1733" y="119"/>
                        <a:pt x="1708" y="94"/>
                      </a:cubicBezTo>
                      <a:lnTo>
                        <a:pt x="1708" y="86"/>
                      </a:lnTo>
                      <a:cubicBezTo>
                        <a:pt x="1659" y="44"/>
                        <a:pt x="1592" y="36"/>
                        <a:pt x="1526" y="28"/>
                      </a:cubicBezTo>
                      <a:cubicBezTo>
                        <a:pt x="1451" y="11"/>
                        <a:pt x="1377" y="11"/>
                        <a:pt x="1302" y="3"/>
                      </a:cubicBezTo>
                      <a:cubicBezTo>
                        <a:pt x="1275" y="1"/>
                        <a:pt x="1248" y="0"/>
                        <a:pt x="1221" y="0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2" name="Google Shape;1322;p20"/>
                <p:cNvSpPr/>
                <p:nvPr/>
              </p:nvSpPr>
              <p:spPr>
                <a:xfrm>
                  <a:off x="2787775" y="3882250"/>
                  <a:ext cx="55075" cy="122025"/>
                </a:xfrm>
                <a:custGeom>
                  <a:rect b="b" l="l" r="r" t="t"/>
                  <a:pathLst>
                    <a:path extrusionOk="0" h="4881" w="2203">
                      <a:moveTo>
                        <a:pt x="62" y="0"/>
                      </a:moveTo>
                      <a:cubicBezTo>
                        <a:pt x="30" y="0"/>
                        <a:pt x="0" y="21"/>
                        <a:pt x="0" y="65"/>
                      </a:cubicBezTo>
                      <a:cubicBezTo>
                        <a:pt x="17" y="255"/>
                        <a:pt x="50" y="446"/>
                        <a:pt x="100" y="628"/>
                      </a:cubicBezTo>
                      <a:cubicBezTo>
                        <a:pt x="75" y="645"/>
                        <a:pt x="66" y="678"/>
                        <a:pt x="66" y="711"/>
                      </a:cubicBezTo>
                      <a:cubicBezTo>
                        <a:pt x="83" y="926"/>
                        <a:pt x="141" y="1125"/>
                        <a:pt x="207" y="1324"/>
                      </a:cubicBezTo>
                      <a:cubicBezTo>
                        <a:pt x="240" y="1423"/>
                        <a:pt x="274" y="1515"/>
                        <a:pt x="298" y="1614"/>
                      </a:cubicBezTo>
                      <a:cubicBezTo>
                        <a:pt x="323" y="1722"/>
                        <a:pt x="340" y="1829"/>
                        <a:pt x="365" y="1937"/>
                      </a:cubicBezTo>
                      <a:cubicBezTo>
                        <a:pt x="414" y="2136"/>
                        <a:pt x="530" y="2318"/>
                        <a:pt x="622" y="2500"/>
                      </a:cubicBezTo>
                      <a:cubicBezTo>
                        <a:pt x="655" y="2691"/>
                        <a:pt x="688" y="2882"/>
                        <a:pt x="721" y="3064"/>
                      </a:cubicBezTo>
                      <a:cubicBezTo>
                        <a:pt x="754" y="3205"/>
                        <a:pt x="787" y="3337"/>
                        <a:pt x="820" y="3478"/>
                      </a:cubicBezTo>
                      <a:cubicBezTo>
                        <a:pt x="854" y="3619"/>
                        <a:pt x="862" y="3752"/>
                        <a:pt x="862" y="3901"/>
                      </a:cubicBezTo>
                      <a:cubicBezTo>
                        <a:pt x="862" y="4207"/>
                        <a:pt x="887" y="4514"/>
                        <a:pt x="970" y="4812"/>
                      </a:cubicBezTo>
                      <a:cubicBezTo>
                        <a:pt x="982" y="4858"/>
                        <a:pt x="1021" y="4880"/>
                        <a:pt x="1061" y="4880"/>
                      </a:cubicBezTo>
                      <a:cubicBezTo>
                        <a:pt x="1100" y="4880"/>
                        <a:pt x="1139" y="4858"/>
                        <a:pt x="1152" y="4812"/>
                      </a:cubicBezTo>
                      <a:cubicBezTo>
                        <a:pt x="1202" y="4638"/>
                        <a:pt x="1260" y="4464"/>
                        <a:pt x="1309" y="4282"/>
                      </a:cubicBezTo>
                      <a:cubicBezTo>
                        <a:pt x="1367" y="4116"/>
                        <a:pt x="1400" y="3942"/>
                        <a:pt x="1516" y="3801"/>
                      </a:cubicBezTo>
                      <a:cubicBezTo>
                        <a:pt x="1624" y="3660"/>
                        <a:pt x="1757" y="3536"/>
                        <a:pt x="1873" y="3404"/>
                      </a:cubicBezTo>
                      <a:cubicBezTo>
                        <a:pt x="1989" y="3279"/>
                        <a:pt x="2105" y="3155"/>
                        <a:pt x="2179" y="2998"/>
                      </a:cubicBezTo>
                      <a:cubicBezTo>
                        <a:pt x="2203" y="2942"/>
                        <a:pt x="2181" y="2864"/>
                        <a:pt x="2115" y="2864"/>
                      </a:cubicBezTo>
                      <a:cubicBezTo>
                        <a:pt x="2112" y="2864"/>
                        <a:pt x="2108" y="2865"/>
                        <a:pt x="2105" y="2865"/>
                      </a:cubicBezTo>
                      <a:lnTo>
                        <a:pt x="2105" y="2857"/>
                      </a:lnTo>
                      <a:cubicBezTo>
                        <a:pt x="1980" y="2865"/>
                        <a:pt x="1856" y="2898"/>
                        <a:pt x="1740" y="2931"/>
                      </a:cubicBezTo>
                      <a:cubicBezTo>
                        <a:pt x="1707" y="2940"/>
                        <a:pt x="1674" y="2948"/>
                        <a:pt x="1641" y="2956"/>
                      </a:cubicBezTo>
                      <a:cubicBezTo>
                        <a:pt x="1533" y="2931"/>
                        <a:pt x="1425" y="2890"/>
                        <a:pt x="1326" y="2815"/>
                      </a:cubicBezTo>
                      <a:cubicBezTo>
                        <a:pt x="1284" y="2782"/>
                        <a:pt x="1243" y="2741"/>
                        <a:pt x="1202" y="2699"/>
                      </a:cubicBezTo>
                      <a:cubicBezTo>
                        <a:pt x="1193" y="2683"/>
                        <a:pt x="1177" y="2666"/>
                        <a:pt x="1168" y="2650"/>
                      </a:cubicBezTo>
                      <a:cubicBezTo>
                        <a:pt x="1094" y="2542"/>
                        <a:pt x="1028" y="2426"/>
                        <a:pt x="961" y="2310"/>
                      </a:cubicBezTo>
                      <a:cubicBezTo>
                        <a:pt x="920" y="2235"/>
                        <a:pt x="878" y="2152"/>
                        <a:pt x="837" y="2078"/>
                      </a:cubicBezTo>
                      <a:cubicBezTo>
                        <a:pt x="771" y="1929"/>
                        <a:pt x="721" y="1771"/>
                        <a:pt x="671" y="1614"/>
                      </a:cubicBezTo>
                      <a:cubicBezTo>
                        <a:pt x="663" y="1564"/>
                        <a:pt x="646" y="1515"/>
                        <a:pt x="630" y="1465"/>
                      </a:cubicBezTo>
                      <a:cubicBezTo>
                        <a:pt x="605" y="1365"/>
                        <a:pt x="572" y="1266"/>
                        <a:pt x="539" y="1167"/>
                      </a:cubicBezTo>
                      <a:cubicBezTo>
                        <a:pt x="506" y="1067"/>
                        <a:pt x="472" y="959"/>
                        <a:pt x="439" y="860"/>
                      </a:cubicBezTo>
                      <a:cubicBezTo>
                        <a:pt x="348" y="578"/>
                        <a:pt x="240" y="313"/>
                        <a:pt x="133" y="48"/>
                      </a:cubicBezTo>
                      <a:cubicBezTo>
                        <a:pt x="121" y="17"/>
                        <a:pt x="91" y="0"/>
                        <a:pt x="62" y="0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3" name="Google Shape;1323;p20"/>
                <p:cNvSpPr/>
                <p:nvPr/>
              </p:nvSpPr>
              <p:spPr>
                <a:xfrm>
                  <a:off x="2905625" y="3837325"/>
                  <a:ext cx="48925" cy="116825"/>
                </a:xfrm>
                <a:custGeom>
                  <a:rect b="b" l="l" r="r" t="t"/>
                  <a:pathLst>
                    <a:path extrusionOk="0" h="4673" w="1957">
                      <a:moveTo>
                        <a:pt x="1804" y="1"/>
                      </a:moveTo>
                      <a:cubicBezTo>
                        <a:pt x="1794" y="1"/>
                        <a:pt x="1784" y="2"/>
                        <a:pt x="1774" y="6"/>
                      </a:cubicBezTo>
                      <a:cubicBezTo>
                        <a:pt x="1658" y="47"/>
                        <a:pt x="1550" y="105"/>
                        <a:pt x="1442" y="163"/>
                      </a:cubicBezTo>
                      <a:cubicBezTo>
                        <a:pt x="1243" y="387"/>
                        <a:pt x="1045" y="610"/>
                        <a:pt x="871" y="859"/>
                      </a:cubicBezTo>
                      <a:cubicBezTo>
                        <a:pt x="871" y="859"/>
                        <a:pt x="862" y="867"/>
                        <a:pt x="862" y="867"/>
                      </a:cubicBezTo>
                      <a:cubicBezTo>
                        <a:pt x="771" y="1058"/>
                        <a:pt x="688" y="1240"/>
                        <a:pt x="589" y="1422"/>
                      </a:cubicBezTo>
                      <a:cubicBezTo>
                        <a:pt x="539" y="1563"/>
                        <a:pt x="489" y="1712"/>
                        <a:pt x="440" y="1853"/>
                      </a:cubicBezTo>
                      <a:cubicBezTo>
                        <a:pt x="299" y="2276"/>
                        <a:pt x="175" y="2707"/>
                        <a:pt x="83" y="3146"/>
                      </a:cubicBezTo>
                      <a:cubicBezTo>
                        <a:pt x="42" y="3361"/>
                        <a:pt x="1" y="3585"/>
                        <a:pt x="9" y="3800"/>
                      </a:cubicBezTo>
                      <a:cubicBezTo>
                        <a:pt x="17" y="3991"/>
                        <a:pt x="59" y="4215"/>
                        <a:pt x="224" y="4322"/>
                      </a:cubicBezTo>
                      <a:cubicBezTo>
                        <a:pt x="315" y="4380"/>
                        <a:pt x="431" y="4397"/>
                        <a:pt x="539" y="4422"/>
                      </a:cubicBezTo>
                      <a:cubicBezTo>
                        <a:pt x="663" y="4455"/>
                        <a:pt x="788" y="4480"/>
                        <a:pt x="912" y="4505"/>
                      </a:cubicBezTo>
                      <a:cubicBezTo>
                        <a:pt x="1177" y="4563"/>
                        <a:pt x="1442" y="4612"/>
                        <a:pt x="1707" y="4670"/>
                      </a:cubicBezTo>
                      <a:cubicBezTo>
                        <a:pt x="1715" y="4672"/>
                        <a:pt x="1722" y="4673"/>
                        <a:pt x="1729" y="4673"/>
                      </a:cubicBezTo>
                      <a:cubicBezTo>
                        <a:pt x="1818" y="4673"/>
                        <a:pt x="1882" y="4534"/>
                        <a:pt x="1782" y="4488"/>
                      </a:cubicBezTo>
                      <a:cubicBezTo>
                        <a:pt x="1475" y="4347"/>
                        <a:pt x="1169" y="4198"/>
                        <a:pt x="937" y="3949"/>
                      </a:cubicBezTo>
                      <a:cubicBezTo>
                        <a:pt x="705" y="3701"/>
                        <a:pt x="639" y="3378"/>
                        <a:pt x="630" y="3046"/>
                      </a:cubicBezTo>
                      <a:cubicBezTo>
                        <a:pt x="614" y="2342"/>
                        <a:pt x="879" y="1663"/>
                        <a:pt x="1194" y="1050"/>
                      </a:cubicBezTo>
                      <a:cubicBezTo>
                        <a:pt x="1260" y="917"/>
                        <a:pt x="1335" y="784"/>
                        <a:pt x="1426" y="652"/>
                      </a:cubicBezTo>
                      <a:cubicBezTo>
                        <a:pt x="1567" y="486"/>
                        <a:pt x="1724" y="337"/>
                        <a:pt x="1881" y="196"/>
                      </a:cubicBezTo>
                      <a:cubicBezTo>
                        <a:pt x="1956" y="129"/>
                        <a:pt x="1896" y="1"/>
                        <a:pt x="1804" y="1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4" name="Google Shape;1324;p20"/>
                <p:cNvSpPr/>
                <p:nvPr/>
              </p:nvSpPr>
              <p:spPr>
                <a:xfrm>
                  <a:off x="2892150" y="4434400"/>
                  <a:ext cx="7700" cy="44800"/>
                </a:xfrm>
                <a:custGeom>
                  <a:rect b="b" l="l" r="r" t="t"/>
                  <a:pathLst>
                    <a:path extrusionOk="0" h="1792" w="308">
                      <a:moveTo>
                        <a:pt x="108" y="0"/>
                      </a:moveTo>
                      <a:cubicBezTo>
                        <a:pt x="92" y="0"/>
                        <a:pt x="76" y="8"/>
                        <a:pt x="67" y="26"/>
                      </a:cubicBezTo>
                      <a:cubicBezTo>
                        <a:pt x="1" y="142"/>
                        <a:pt x="34" y="300"/>
                        <a:pt x="51" y="424"/>
                      </a:cubicBezTo>
                      <a:cubicBezTo>
                        <a:pt x="67" y="573"/>
                        <a:pt x="76" y="714"/>
                        <a:pt x="84" y="863"/>
                      </a:cubicBezTo>
                      <a:cubicBezTo>
                        <a:pt x="92" y="1012"/>
                        <a:pt x="84" y="1153"/>
                        <a:pt x="84" y="1302"/>
                      </a:cubicBezTo>
                      <a:cubicBezTo>
                        <a:pt x="84" y="1368"/>
                        <a:pt x="84" y="1435"/>
                        <a:pt x="84" y="1501"/>
                      </a:cubicBezTo>
                      <a:cubicBezTo>
                        <a:pt x="84" y="1584"/>
                        <a:pt x="92" y="1658"/>
                        <a:pt x="84" y="1733"/>
                      </a:cubicBezTo>
                      <a:cubicBezTo>
                        <a:pt x="84" y="1770"/>
                        <a:pt x="115" y="1792"/>
                        <a:pt x="146" y="1792"/>
                      </a:cubicBezTo>
                      <a:cubicBezTo>
                        <a:pt x="169" y="1792"/>
                        <a:pt x="193" y="1779"/>
                        <a:pt x="200" y="1750"/>
                      </a:cubicBezTo>
                      <a:cubicBezTo>
                        <a:pt x="208" y="1675"/>
                        <a:pt x="241" y="1600"/>
                        <a:pt x="258" y="1526"/>
                      </a:cubicBezTo>
                      <a:cubicBezTo>
                        <a:pt x="274" y="1451"/>
                        <a:pt x="283" y="1377"/>
                        <a:pt x="291" y="1302"/>
                      </a:cubicBezTo>
                      <a:cubicBezTo>
                        <a:pt x="299" y="1153"/>
                        <a:pt x="308" y="1012"/>
                        <a:pt x="308" y="863"/>
                      </a:cubicBezTo>
                      <a:cubicBezTo>
                        <a:pt x="299" y="714"/>
                        <a:pt x="299" y="573"/>
                        <a:pt x="283" y="424"/>
                      </a:cubicBezTo>
                      <a:cubicBezTo>
                        <a:pt x="266" y="291"/>
                        <a:pt x="258" y="109"/>
                        <a:pt x="142" y="18"/>
                      </a:cubicBezTo>
                      <a:cubicBezTo>
                        <a:pt x="134" y="6"/>
                        <a:pt x="121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5" name="Google Shape;1325;p20"/>
                <p:cNvSpPr/>
                <p:nvPr/>
              </p:nvSpPr>
              <p:spPr>
                <a:xfrm>
                  <a:off x="2891125" y="4414950"/>
                  <a:ext cx="5200" cy="12700"/>
                </a:xfrm>
                <a:custGeom>
                  <a:rect b="b" l="l" r="r" t="t"/>
                  <a:pathLst>
                    <a:path extrusionOk="0" h="508" w="208">
                      <a:moveTo>
                        <a:pt x="175" y="1"/>
                      </a:moveTo>
                      <a:cubicBezTo>
                        <a:pt x="166" y="1"/>
                        <a:pt x="150" y="9"/>
                        <a:pt x="150" y="25"/>
                      </a:cubicBezTo>
                      <a:cubicBezTo>
                        <a:pt x="133" y="67"/>
                        <a:pt x="125" y="100"/>
                        <a:pt x="117" y="141"/>
                      </a:cubicBezTo>
                      <a:cubicBezTo>
                        <a:pt x="108" y="133"/>
                        <a:pt x="92" y="117"/>
                        <a:pt x="75" y="117"/>
                      </a:cubicBezTo>
                      <a:cubicBezTo>
                        <a:pt x="50" y="117"/>
                        <a:pt x="34" y="133"/>
                        <a:pt x="25" y="150"/>
                      </a:cubicBezTo>
                      <a:cubicBezTo>
                        <a:pt x="17" y="158"/>
                        <a:pt x="17" y="175"/>
                        <a:pt x="17" y="191"/>
                      </a:cubicBezTo>
                      <a:cubicBezTo>
                        <a:pt x="9" y="208"/>
                        <a:pt x="9" y="216"/>
                        <a:pt x="9" y="233"/>
                      </a:cubicBezTo>
                      <a:cubicBezTo>
                        <a:pt x="1" y="249"/>
                        <a:pt x="1" y="266"/>
                        <a:pt x="1" y="282"/>
                      </a:cubicBezTo>
                      <a:cubicBezTo>
                        <a:pt x="1" y="340"/>
                        <a:pt x="9" y="390"/>
                        <a:pt x="9" y="440"/>
                      </a:cubicBezTo>
                      <a:cubicBezTo>
                        <a:pt x="9" y="477"/>
                        <a:pt x="29" y="507"/>
                        <a:pt x="63" y="507"/>
                      </a:cubicBezTo>
                      <a:cubicBezTo>
                        <a:pt x="67" y="507"/>
                        <a:pt x="71" y="507"/>
                        <a:pt x="75" y="506"/>
                      </a:cubicBezTo>
                      <a:cubicBezTo>
                        <a:pt x="108" y="506"/>
                        <a:pt x="133" y="481"/>
                        <a:pt x="133" y="440"/>
                      </a:cubicBezTo>
                      <a:lnTo>
                        <a:pt x="141" y="282"/>
                      </a:lnTo>
                      <a:lnTo>
                        <a:pt x="141" y="241"/>
                      </a:lnTo>
                      <a:cubicBezTo>
                        <a:pt x="141" y="241"/>
                        <a:pt x="141" y="249"/>
                        <a:pt x="150" y="249"/>
                      </a:cubicBezTo>
                      <a:cubicBezTo>
                        <a:pt x="175" y="249"/>
                        <a:pt x="199" y="224"/>
                        <a:pt x="208" y="199"/>
                      </a:cubicBezTo>
                      <a:cubicBezTo>
                        <a:pt x="208" y="141"/>
                        <a:pt x="208" y="92"/>
                        <a:pt x="208" y="34"/>
                      </a:cubicBezTo>
                      <a:lnTo>
                        <a:pt x="199" y="34"/>
                      </a:lnTo>
                      <a:cubicBezTo>
                        <a:pt x="199" y="17"/>
                        <a:pt x="191" y="9"/>
                        <a:pt x="1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6" name="Google Shape;1326;p20"/>
                <p:cNvSpPr/>
                <p:nvPr/>
              </p:nvSpPr>
              <p:spPr>
                <a:xfrm>
                  <a:off x="2627825" y="4696950"/>
                  <a:ext cx="128675" cy="66150"/>
                </a:xfrm>
                <a:custGeom>
                  <a:rect b="b" l="l" r="r" t="t"/>
                  <a:pathLst>
                    <a:path extrusionOk="0" h="2646" w="5147">
                      <a:moveTo>
                        <a:pt x="1081" y="1388"/>
                      </a:moveTo>
                      <a:cubicBezTo>
                        <a:pt x="1620" y="1686"/>
                        <a:pt x="2199" y="1905"/>
                        <a:pt x="2794" y="2044"/>
                      </a:cubicBezTo>
                      <a:cubicBezTo>
                        <a:pt x="2578" y="2027"/>
                        <a:pt x="2371" y="2002"/>
                        <a:pt x="2164" y="1944"/>
                      </a:cubicBezTo>
                      <a:cubicBezTo>
                        <a:pt x="1932" y="1886"/>
                        <a:pt x="1717" y="1795"/>
                        <a:pt x="1518" y="1687"/>
                      </a:cubicBezTo>
                      <a:cubicBezTo>
                        <a:pt x="1460" y="1654"/>
                        <a:pt x="1410" y="1621"/>
                        <a:pt x="1361" y="1588"/>
                      </a:cubicBezTo>
                      <a:cubicBezTo>
                        <a:pt x="1352" y="1571"/>
                        <a:pt x="1336" y="1571"/>
                        <a:pt x="1319" y="1563"/>
                      </a:cubicBezTo>
                      <a:cubicBezTo>
                        <a:pt x="1235" y="1509"/>
                        <a:pt x="1158" y="1449"/>
                        <a:pt x="1081" y="1388"/>
                      </a:cubicBezTo>
                      <a:close/>
                      <a:moveTo>
                        <a:pt x="64" y="0"/>
                      </a:moveTo>
                      <a:cubicBezTo>
                        <a:pt x="32" y="0"/>
                        <a:pt x="0" y="27"/>
                        <a:pt x="10" y="72"/>
                      </a:cubicBezTo>
                      <a:cubicBezTo>
                        <a:pt x="43" y="254"/>
                        <a:pt x="101" y="428"/>
                        <a:pt x="167" y="594"/>
                      </a:cubicBezTo>
                      <a:cubicBezTo>
                        <a:pt x="134" y="627"/>
                        <a:pt x="118" y="693"/>
                        <a:pt x="151" y="734"/>
                      </a:cubicBezTo>
                      <a:cubicBezTo>
                        <a:pt x="225" y="834"/>
                        <a:pt x="308" y="942"/>
                        <a:pt x="391" y="1041"/>
                      </a:cubicBezTo>
                      <a:cubicBezTo>
                        <a:pt x="557" y="1306"/>
                        <a:pt x="781" y="1538"/>
                        <a:pt x="1021" y="1737"/>
                      </a:cubicBezTo>
                      <a:cubicBezTo>
                        <a:pt x="1046" y="1762"/>
                        <a:pt x="1079" y="1778"/>
                        <a:pt x="1104" y="1803"/>
                      </a:cubicBezTo>
                      <a:cubicBezTo>
                        <a:pt x="1029" y="1836"/>
                        <a:pt x="1004" y="1961"/>
                        <a:pt x="1095" y="2019"/>
                      </a:cubicBezTo>
                      <a:cubicBezTo>
                        <a:pt x="1736" y="2428"/>
                        <a:pt x="2495" y="2646"/>
                        <a:pt x="3251" y="2646"/>
                      </a:cubicBezTo>
                      <a:cubicBezTo>
                        <a:pt x="3414" y="2646"/>
                        <a:pt x="3577" y="2636"/>
                        <a:pt x="3738" y="2615"/>
                      </a:cubicBezTo>
                      <a:cubicBezTo>
                        <a:pt x="4004" y="2582"/>
                        <a:pt x="4260" y="2532"/>
                        <a:pt x="4509" y="2450"/>
                      </a:cubicBezTo>
                      <a:cubicBezTo>
                        <a:pt x="4509" y="2450"/>
                        <a:pt x="4517" y="2441"/>
                        <a:pt x="4517" y="2441"/>
                      </a:cubicBezTo>
                      <a:cubicBezTo>
                        <a:pt x="4550" y="2450"/>
                        <a:pt x="4584" y="2450"/>
                        <a:pt x="4625" y="2458"/>
                      </a:cubicBezTo>
                      <a:cubicBezTo>
                        <a:pt x="4658" y="2458"/>
                        <a:pt x="4691" y="2468"/>
                        <a:pt x="4724" y="2468"/>
                      </a:cubicBezTo>
                      <a:cubicBezTo>
                        <a:pt x="4733" y="2468"/>
                        <a:pt x="4741" y="2468"/>
                        <a:pt x="4749" y="2466"/>
                      </a:cubicBezTo>
                      <a:cubicBezTo>
                        <a:pt x="4782" y="2466"/>
                        <a:pt x="4824" y="2483"/>
                        <a:pt x="4865" y="2491"/>
                      </a:cubicBezTo>
                      <a:cubicBezTo>
                        <a:pt x="4907" y="2491"/>
                        <a:pt x="4915" y="2425"/>
                        <a:pt x="4882" y="2408"/>
                      </a:cubicBezTo>
                      <a:cubicBezTo>
                        <a:pt x="4849" y="2383"/>
                        <a:pt x="4807" y="2375"/>
                        <a:pt x="4766" y="2358"/>
                      </a:cubicBezTo>
                      <a:cubicBezTo>
                        <a:pt x="4724" y="2334"/>
                        <a:pt x="4675" y="2334"/>
                        <a:pt x="4633" y="2325"/>
                      </a:cubicBezTo>
                      <a:lnTo>
                        <a:pt x="4592" y="2325"/>
                      </a:lnTo>
                      <a:cubicBezTo>
                        <a:pt x="4592" y="2300"/>
                        <a:pt x="4575" y="2276"/>
                        <a:pt x="4559" y="2251"/>
                      </a:cubicBezTo>
                      <a:cubicBezTo>
                        <a:pt x="4666" y="2226"/>
                        <a:pt x="4774" y="2193"/>
                        <a:pt x="4890" y="2151"/>
                      </a:cubicBezTo>
                      <a:cubicBezTo>
                        <a:pt x="4923" y="2151"/>
                        <a:pt x="4965" y="2143"/>
                        <a:pt x="5006" y="2135"/>
                      </a:cubicBezTo>
                      <a:lnTo>
                        <a:pt x="5039" y="2135"/>
                      </a:lnTo>
                      <a:cubicBezTo>
                        <a:pt x="5139" y="2118"/>
                        <a:pt x="5147" y="1994"/>
                        <a:pt x="5089" y="1936"/>
                      </a:cubicBezTo>
                      <a:cubicBezTo>
                        <a:pt x="5067" y="1900"/>
                        <a:pt x="5033" y="1876"/>
                        <a:pt x="4981" y="1876"/>
                      </a:cubicBezTo>
                      <a:cubicBezTo>
                        <a:pt x="4973" y="1876"/>
                        <a:pt x="4965" y="1877"/>
                        <a:pt x="4956" y="1878"/>
                      </a:cubicBezTo>
                      <a:cubicBezTo>
                        <a:pt x="4874" y="1894"/>
                        <a:pt x="4791" y="1911"/>
                        <a:pt x="4700" y="1919"/>
                      </a:cubicBezTo>
                      <a:cubicBezTo>
                        <a:pt x="4575" y="1936"/>
                        <a:pt x="4443" y="1944"/>
                        <a:pt x="4318" y="1961"/>
                      </a:cubicBezTo>
                      <a:cubicBezTo>
                        <a:pt x="4273" y="1962"/>
                        <a:pt x="4227" y="1962"/>
                        <a:pt x="4181" y="1962"/>
                      </a:cubicBezTo>
                      <a:cubicBezTo>
                        <a:pt x="3158" y="1962"/>
                        <a:pt x="2141" y="1698"/>
                        <a:pt x="1245" y="1207"/>
                      </a:cubicBezTo>
                      <a:cubicBezTo>
                        <a:pt x="938" y="1041"/>
                        <a:pt x="648" y="842"/>
                        <a:pt x="383" y="618"/>
                      </a:cubicBezTo>
                      <a:cubicBezTo>
                        <a:pt x="358" y="594"/>
                        <a:pt x="341" y="560"/>
                        <a:pt x="325" y="527"/>
                      </a:cubicBezTo>
                      <a:cubicBezTo>
                        <a:pt x="242" y="370"/>
                        <a:pt x="167" y="212"/>
                        <a:pt x="118" y="38"/>
                      </a:cubicBezTo>
                      <a:cubicBezTo>
                        <a:pt x="108" y="12"/>
                        <a:pt x="86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7" name="Google Shape;1327;p20"/>
                <p:cNvSpPr/>
                <p:nvPr/>
              </p:nvSpPr>
              <p:spPr>
                <a:xfrm>
                  <a:off x="2726875" y="4767850"/>
                  <a:ext cx="21350" cy="7200"/>
                </a:xfrm>
                <a:custGeom>
                  <a:rect b="b" l="l" r="r" t="t"/>
                  <a:pathLst>
                    <a:path extrusionOk="0" h="288" w="854">
                      <a:moveTo>
                        <a:pt x="83" y="1"/>
                      </a:moveTo>
                      <a:cubicBezTo>
                        <a:pt x="54" y="1"/>
                        <a:pt x="24" y="18"/>
                        <a:pt x="17" y="53"/>
                      </a:cubicBezTo>
                      <a:cubicBezTo>
                        <a:pt x="0" y="94"/>
                        <a:pt x="25" y="127"/>
                        <a:pt x="66" y="136"/>
                      </a:cubicBezTo>
                      <a:cubicBezTo>
                        <a:pt x="207" y="185"/>
                        <a:pt x="348" y="235"/>
                        <a:pt x="489" y="268"/>
                      </a:cubicBezTo>
                      <a:cubicBezTo>
                        <a:pt x="538" y="280"/>
                        <a:pt x="586" y="288"/>
                        <a:pt x="635" y="288"/>
                      </a:cubicBezTo>
                      <a:cubicBezTo>
                        <a:pt x="652" y="288"/>
                        <a:pt x="670" y="287"/>
                        <a:pt x="688" y="285"/>
                      </a:cubicBezTo>
                      <a:cubicBezTo>
                        <a:pt x="762" y="276"/>
                        <a:pt x="854" y="227"/>
                        <a:pt x="854" y="144"/>
                      </a:cubicBezTo>
                      <a:cubicBezTo>
                        <a:pt x="854" y="119"/>
                        <a:pt x="837" y="94"/>
                        <a:pt x="812" y="86"/>
                      </a:cubicBezTo>
                      <a:cubicBezTo>
                        <a:pt x="801" y="83"/>
                        <a:pt x="790" y="82"/>
                        <a:pt x="779" y="82"/>
                      </a:cubicBezTo>
                      <a:cubicBezTo>
                        <a:pt x="757" y="82"/>
                        <a:pt x="735" y="86"/>
                        <a:pt x="713" y="86"/>
                      </a:cubicBezTo>
                      <a:lnTo>
                        <a:pt x="696" y="86"/>
                      </a:lnTo>
                      <a:cubicBezTo>
                        <a:pt x="688" y="94"/>
                        <a:pt x="671" y="94"/>
                        <a:pt x="655" y="94"/>
                      </a:cubicBezTo>
                      <a:cubicBezTo>
                        <a:pt x="597" y="94"/>
                        <a:pt x="564" y="86"/>
                        <a:pt x="506" y="69"/>
                      </a:cubicBezTo>
                      <a:cubicBezTo>
                        <a:pt x="373" y="44"/>
                        <a:pt x="240" y="20"/>
                        <a:pt x="100" y="3"/>
                      </a:cubicBezTo>
                      <a:cubicBezTo>
                        <a:pt x="94" y="2"/>
                        <a:pt x="88" y="1"/>
                        <a:pt x="8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8" name="Google Shape;1328;p20"/>
                <p:cNvSpPr/>
                <p:nvPr/>
              </p:nvSpPr>
              <p:spPr>
                <a:xfrm>
                  <a:off x="2627450" y="4573375"/>
                  <a:ext cx="13275" cy="50850"/>
                </a:xfrm>
                <a:custGeom>
                  <a:rect b="b" l="l" r="r" t="t"/>
                  <a:pathLst>
                    <a:path extrusionOk="0" h="2034" w="531">
                      <a:moveTo>
                        <a:pt x="418" y="1"/>
                      </a:moveTo>
                      <a:cubicBezTo>
                        <a:pt x="403" y="1"/>
                        <a:pt x="388" y="4"/>
                        <a:pt x="373" y="10"/>
                      </a:cubicBezTo>
                      <a:cubicBezTo>
                        <a:pt x="298" y="52"/>
                        <a:pt x="274" y="159"/>
                        <a:pt x="240" y="234"/>
                      </a:cubicBezTo>
                      <a:cubicBezTo>
                        <a:pt x="207" y="308"/>
                        <a:pt x="182" y="391"/>
                        <a:pt x="158" y="474"/>
                      </a:cubicBezTo>
                      <a:cubicBezTo>
                        <a:pt x="108" y="640"/>
                        <a:pt x="66" y="814"/>
                        <a:pt x="42" y="980"/>
                      </a:cubicBezTo>
                      <a:cubicBezTo>
                        <a:pt x="17" y="1154"/>
                        <a:pt x="0" y="1319"/>
                        <a:pt x="0" y="1493"/>
                      </a:cubicBezTo>
                      <a:cubicBezTo>
                        <a:pt x="8" y="1584"/>
                        <a:pt x="17" y="1676"/>
                        <a:pt x="25" y="1758"/>
                      </a:cubicBezTo>
                      <a:cubicBezTo>
                        <a:pt x="42" y="1841"/>
                        <a:pt x="50" y="1924"/>
                        <a:pt x="83" y="2007"/>
                      </a:cubicBezTo>
                      <a:cubicBezTo>
                        <a:pt x="94" y="2025"/>
                        <a:pt x="114" y="2034"/>
                        <a:pt x="134" y="2034"/>
                      </a:cubicBezTo>
                      <a:cubicBezTo>
                        <a:pt x="160" y="2034"/>
                        <a:pt x="186" y="2019"/>
                        <a:pt x="191" y="1990"/>
                      </a:cubicBezTo>
                      <a:cubicBezTo>
                        <a:pt x="207" y="1916"/>
                        <a:pt x="199" y="1833"/>
                        <a:pt x="199" y="1758"/>
                      </a:cubicBezTo>
                      <a:cubicBezTo>
                        <a:pt x="199" y="1676"/>
                        <a:pt x="199" y="1593"/>
                        <a:pt x="207" y="1502"/>
                      </a:cubicBezTo>
                      <a:cubicBezTo>
                        <a:pt x="216" y="1336"/>
                        <a:pt x="224" y="1170"/>
                        <a:pt x="249" y="1013"/>
                      </a:cubicBezTo>
                      <a:cubicBezTo>
                        <a:pt x="274" y="847"/>
                        <a:pt x="315" y="698"/>
                        <a:pt x="365" y="540"/>
                      </a:cubicBezTo>
                      <a:cubicBezTo>
                        <a:pt x="390" y="458"/>
                        <a:pt x="414" y="375"/>
                        <a:pt x="448" y="300"/>
                      </a:cubicBezTo>
                      <a:cubicBezTo>
                        <a:pt x="481" y="226"/>
                        <a:pt x="530" y="143"/>
                        <a:pt x="506" y="60"/>
                      </a:cubicBezTo>
                      <a:lnTo>
                        <a:pt x="506" y="60"/>
                      </a:lnTo>
                      <a:lnTo>
                        <a:pt x="506" y="68"/>
                      </a:lnTo>
                      <a:cubicBezTo>
                        <a:pt x="493" y="25"/>
                        <a:pt x="458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9" name="Google Shape;1329;p20"/>
                <p:cNvSpPr/>
                <p:nvPr/>
              </p:nvSpPr>
              <p:spPr>
                <a:xfrm>
                  <a:off x="2635725" y="4589400"/>
                  <a:ext cx="4800" cy="20025"/>
                </a:xfrm>
                <a:custGeom>
                  <a:rect b="b" l="l" r="r" t="t"/>
                  <a:pathLst>
                    <a:path extrusionOk="0" h="801" w="192">
                      <a:moveTo>
                        <a:pt x="145" y="0"/>
                      </a:moveTo>
                      <a:cubicBezTo>
                        <a:pt x="130" y="0"/>
                        <a:pt x="113" y="8"/>
                        <a:pt x="100" y="24"/>
                      </a:cubicBezTo>
                      <a:cubicBezTo>
                        <a:pt x="67" y="73"/>
                        <a:pt x="50" y="140"/>
                        <a:pt x="42" y="198"/>
                      </a:cubicBezTo>
                      <a:cubicBezTo>
                        <a:pt x="25" y="256"/>
                        <a:pt x="17" y="314"/>
                        <a:pt x="9" y="380"/>
                      </a:cubicBezTo>
                      <a:cubicBezTo>
                        <a:pt x="1" y="496"/>
                        <a:pt x="1" y="620"/>
                        <a:pt x="9" y="745"/>
                      </a:cubicBezTo>
                      <a:cubicBezTo>
                        <a:pt x="13" y="782"/>
                        <a:pt x="44" y="801"/>
                        <a:pt x="73" y="801"/>
                      </a:cubicBezTo>
                      <a:cubicBezTo>
                        <a:pt x="102" y="801"/>
                        <a:pt x="129" y="782"/>
                        <a:pt x="125" y="745"/>
                      </a:cubicBezTo>
                      <a:cubicBezTo>
                        <a:pt x="125" y="629"/>
                        <a:pt x="133" y="513"/>
                        <a:pt x="141" y="388"/>
                      </a:cubicBezTo>
                      <a:cubicBezTo>
                        <a:pt x="150" y="339"/>
                        <a:pt x="158" y="281"/>
                        <a:pt x="166" y="223"/>
                      </a:cubicBezTo>
                      <a:cubicBezTo>
                        <a:pt x="175" y="165"/>
                        <a:pt x="191" y="107"/>
                        <a:pt x="191" y="49"/>
                      </a:cubicBezTo>
                      <a:cubicBezTo>
                        <a:pt x="191" y="18"/>
                        <a:pt x="170" y="0"/>
                        <a:pt x="14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0" name="Google Shape;1330;p20"/>
                <p:cNvSpPr/>
                <p:nvPr/>
              </p:nvSpPr>
              <p:spPr>
                <a:xfrm>
                  <a:off x="2636975" y="4558575"/>
                  <a:ext cx="6025" cy="8850"/>
                </a:xfrm>
                <a:custGeom>
                  <a:rect b="b" l="l" r="r" t="t"/>
                  <a:pathLst>
                    <a:path extrusionOk="0" h="354" w="241">
                      <a:moveTo>
                        <a:pt x="187" y="0"/>
                      </a:moveTo>
                      <a:cubicBezTo>
                        <a:pt x="177" y="0"/>
                        <a:pt x="167" y="4"/>
                        <a:pt x="158" y="14"/>
                      </a:cubicBezTo>
                      <a:cubicBezTo>
                        <a:pt x="141" y="22"/>
                        <a:pt x="133" y="30"/>
                        <a:pt x="125" y="47"/>
                      </a:cubicBezTo>
                      <a:cubicBezTo>
                        <a:pt x="116" y="55"/>
                        <a:pt x="116" y="64"/>
                        <a:pt x="108" y="72"/>
                      </a:cubicBezTo>
                      <a:cubicBezTo>
                        <a:pt x="100" y="97"/>
                        <a:pt x="83" y="113"/>
                        <a:pt x="75" y="138"/>
                      </a:cubicBezTo>
                      <a:lnTo>
                        <a:pt x="9" y="262"/>
                      </a:lnTo>
                      <a:cubicBezTo>
                        <a:pt x="0" y="287"/>
                        <a:pt x="0" y="329"/>
                        <a:pt x="33" y="345"/>
                      </a:cubicBezTo>
                      <a:cubicBezTo>
                        <a:pt x="45" y="351"/>
                        <a:pt x="58" y="354"/>
                        <a:pt x="70" y="354"/>
                      </a:cubicBezTo>
                      <a:cubicBezTo>
                        <a:pt x="93" y="354"/>
                        <a:pt x="114" y="345"/>
                        <a:pt x="125" y="329"/>
                      </a:cubicBezTo>
                      <a:cubicBezTo>
                        <a:pt x="141" y="279"/>
                        <a:pt x="166" y="238"/>
                        <a:pt x="183" y="196"/>
                      </a:cubicBezTo>
                      <a:cubicBezTo>
                        <a:pt x="199" y="180"/>
                        <a:pt x="207" y="155"/>
                        <a:pt x="216" y="138"/>
                      </a:cubicBezTo>
                      <a:cubicBezTo>
                        <a:pt x="216" y="122"/>
                        <a:pt x="224" y="113"/>
                        <a:pt x="224" y="105"/>
                      </a:cubicBezTo>
                      <a:cubicBezTo>
                        <a:pt x="232" y="88"/>
                        <a:pt x="232" y="80"/>
                        <a:pt x="241" y="64"/>
                      </a:cubicBezTo>
                      <a:lnTo>
                        <a:pt x="241" y="47"/>
                      </a:lnTo>
                      <a:cubicBezTo>
                        <a:pt x="241" y="30"/>
                        <a:pt x="224" y="14"/>
                        <a:pt x="207" y="6"/>
                      </a:cubicBezTo>
                      <a:cubicBezTo>
                        <a:pt x="201" y="2"/>
                        <a:pt x="194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1" name="Google Shape;1331;p20"/>
                <p:cNvSpPr/>
                <p:nvPr/>
              </p:nvSpPr>
              <p:spPr>
                <a:xfrm>
                  <a:off x="2802075" y="4569200"/>
                  <a:ext cx="38750" cy="99650"/>
                </a:xfrm>
                <a:custGeom>
                  <a:rect b="b" l="l" r="r" t="t"/>
                  <a:pathLst>
                    <a:path extrusionOk="0" h="3986" w="1550">
                      <a:moveTo>
                        <a:pt x="809" y="0"/>
                      </a:moveTo>
                      <a:cubicBezTo>
                        <a:pt x="796" y="0"/>
                        <a:pt x="783" y="8"/>
                        <a:pt x="779" y="28"/>
                      </a:cubicBezTo>
                      <a:cubicBezTo>
                        <a:pt x="729" y="243"/>
                        <a:pt x="754" y="484"/>
                        <a:pt x="779" y="707"/>
                      </a:cubicBezTo>
                      <a:cubicBezTo>
                        <a:pt x="759" y="693"/>
                        <a:pt x="737" y="684"/>
                        <a:pt x="716" y="684"/>
                      </a:cubicBezTo>
                      <a:cubicBezTo>
                        <a:pt x="700" y="684"/>
                        <a:pt x="685" y="689"/>
                        <a:pt x="671" y="699"/>
                      </a:cubicBezTo>
                      <a:cubicBezTo>
                        <a:pt x="646" y="707"/>
                        <a:pt x="630" y="732"/>
                        <a:pt x="638" y="765"/>
                      </a:cubicBezTo>
                      <a:cubicBezTo>
                        <a:pt x="663" y="973"/>
                        <a:pt x="696" y="1171"/>
                        <a:pt x="737" y="1370"/>
                      </a:cubicBezTo>
                      <a:cubicBezTo>
                        <a:pt x="563" y="1055"/>
                        <a:pt x="348" y="765"/>
                        <a:pt x="124" y="492"/>
                      </a:cubicBezTo>
                      <a:cubicBezTo>
                        <a:pt x="111" y="477"/>
                        <a:pt x="96" y="471"/>
                        <a:pt x="81" y="471"/>
                      </a:cubicBezTo>
                      <a:cubicBezTo>
                        <a:pt x="39" y="471"/>
                        <a:pt x="0" y="521"/>
                        <a:pt x="25" y="558"/>
                      </a:cubicBezTo>
                      <a:cubicBezTo>
                        <a:pt x="248" y="881"/>
                        <a:pt x="431" y="1229"/>
                        <a:pt x="596" y="1577"/>
                      </a:cubicBezTo>
                      <a:cubicBezTo>
                        <a:pt x="770" y="1934"/>
                        <a:pt x="911" y="2298"/>
                        <a:pt x="1011" y="2671"/>
                      </a:cubicBezTo>
                      <a:cubicBezTo>
                        <a:pt x="1019" y="2679"/>
                        <a:pt x="1019" y="2688"/>
                        <a:pt x="1027" y="2704"/>
                      </a:cubicBezTo>
                      <a:cubicBezTo>
                        <a:pt x="1035" y="2754"/>
                        <a:pt x="1052" y="2812"/>
                        <a:pt x="1060" y="2862"/>
                      </a:cubicBezTo>
                      <a:cubicBezTo>
                        <a:pt x="1110" y="3218"/>
                        <a:pt x="1185" y="3574"/>
                        <a:pt x="1284" y="3914"/>
                      </a:cubicBezTo>
                      <a:cubicBezTo>
                        <a:pt x="1301" y="3964"/>
                        <a:pt x="1340" y="3986"/>
                        <a:pt x="1380" y="3986"/>
                      </a:cubicBezTo>
                      <a:cubicBezTo>
                        <a:pt x="1439" y="3986"/>
                        <a:pt x="1498" y="3938"/>
                        <a:pt x="1483" y="3864"/>
                      </a:cubicBezTo>
                      <a:cubicBezTo>
                        <a:pt x="1466" y="3790"/>
                        <a:pt x="1450" y="3715"/>
                        <a:pt x="1433" y="3641"/>
                      </a:cubicBezTo>
                      <a:cubicBezTo>
                        <a:pt x="1491" y="3632"/>
                        <a:pt x="1549" y="3574"/>
                        <a:pt x="1533" y="3508"/>
                      </a:cubicBezTo>
                      <a:cubicBezTo>
                        <a:pt x="1433" y="3143"/>
                        <a:pt x="1350" y="2779"/>
                        <a:pt x="1276" y="2414"/>
                      </a:cubicBezTo>
                      <a:cubicBezTo>
                        <a:pt x="1284" y="2398"/>
                        <a:pt x="1284" y="2381"/>
                        <a:pt x="1276" y="2356"/>
                      </a:cubicBezTo>
                      <a:cubicBezTo>
                        <a:pt x="1259" y="2290"/>
                        <a:pt x="1243" y="2232"/>
                        <a:pt x="1226" y="2166"/>
                      </a:cubicBezTo>
                      <a:cubicBezTo>
                        <a:pt x="1193" y="1959"/>
                        <a:pt x="1151" y="1743"/>
                        <a:pt x="1118" y="1536"/>
                      </a:cubicBezTo>
                      <a:cubicBezTo>
                        <a:pt x="1118" y="1503"/>
                        <a:pt x="1093" y="1478"/>
                        <a:pt x="1069" y="1478"/>
                      </a:cubicBezTo>
                      <a:cubicBezTo>
                        <a:pt x="1035" y="1329"/>
                        <a:pt x="1002" y="1180"/>
                        <a:pt x="961" y="1039"/>
                      </a:cubicBezTo>
                      <a:cubicBezTo>
                        <a:pt x="953" y="1022"/>
                        <a:pt x="953" y="1014"/>
                        <a:pt x="944" y="1006"/>
                      </a:cubicBezTo>
                      <a:cubicBezTo>
                        <a:pt x="936" y="915"/>
                        <a:pt x="919" y="832"/>
                        <a:pt x="911" y="749"/>
                      </a:cubicBezTo>
                      <a:cubicBezTo>
                        <a:pt x="903" y="625"/>
                        <a:pt x="895" y="500"/>
                        <a:pt x="886" y="376"/>
                      </a:cubicBezTo>
                      <a:cubicBezTo>
                        <a:pt x="878" y="260"/>
                        <a:pt x="870" y="136"/>
                        <a:pt x="845" y="28"/>
                      </a:cubicBezTo>
                      <a:cubicBezTo>
                        <a:pt x="841" y="11"/>
                        <a:pt x="825" y="0"/>
                        <a:pt x="809" y="0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2" name="Google Shape;1332;p20"/>
                <p:cNvSpPr/>
                <p:nvPr/>
              </p:nvSpPr>
              <p:spPr>
                <a:xfrm>
                  <a:off x="2805000" y="4559925"/>
                  <a:ext cx="11275" cy="25675"/>
                </a:xfrm>
                <a:custGeom>
                  <a:rect b="b" l="l" r="r" t="t"/>
                  <a:pathLst>
                    <a:path extrusionOk="0" h="1027" w="451">
                      <a:moveTo>
                        <a:pt x="41" y="1"/>
                      </a:moveTo>
                      <a:cubicBezTo>
                        <a:pt x="18" y="1"/>
                        <a:pt x="1" y="26"/>
                        <a:pt x="7" y="51"/>
                      </a:cubicBezTo>
                      <a:cubicBezTo>
                        <a:pt x="15" y="134"/>
                        <a:pt x="73" y="200"/>
                        <a:pt x="107" y="275"/>
                      </a:cubicBezTo>
                      <a:cubicBezTo>
                        <a:pt x="140" y="349"/>
                        <a:pt x="173" y="432"/>
                        <a:pt x="206" y="507"/>
                      </a:cubicBezTo>
                      <a:cubicBezTo>
                        <a:pt x="264" y="664"/>
                        <a:pt x="314" y="830"/>
                        <a:pt x="339" y="987"/>
                      </a:cubicBezTo>
                      <a:cubicBezTo>
                        <a:pt x="346" y="1014"/>
                        <a:pt x="372" y="1027"/>
                        <a:pt x="396" y="1027"/>
                      </a:cubicBezTo>
                      <a:cubicBezTo>
                        <a:pt x="424" y="1027"/>
                        <a:pt x="451" y="1010"/>
                        <a:pt x="446" y="979"/>
                      </a:cubicBezTo>
                      <a:cubicBezTo>
                        <a:pt x="421" y="797"/>
                        <a:pt x="380" y="623"/>
                        <a:pt x="322" y="457"/>
                      </a:cubicBezTo>
                      <a:cubicBezTo>
                        <a:pt x="289" y="374"/>
                        <a:pt x="256" y="291"/>
                        <a:pt x="214" y="217"/>
                      </a:cubicBezTo>
                      <a:cubicBezTo>
                        <a:pt x="173" y="142"/>
                        <a:pt x="131" y="59"/>
                        <a:pt x="65" y="10"/>
                      </a:cubicBezTo>
                      <a:cubicBezTo>
                        <a:pt x="57" y="4"/>
                        <a:pt x="49" y="1"/>
                        <a:pt x="4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3" name="Google Shape;1333;p20"/>
                <p:cNvSpPr/>
                <p:nvPr/>
              </p:nvSpPr>
              <p:spPr>
                <a:xfrm>
                  <a:off x="2800050" y="4552600"/>
                  <a:ext cx="4650" cy="10200"/>
                </a:xfrm>
                <a:custGeom>
                  <a:rect b="b" l="l" r="r" t="t"/>
                  <a:pathLst>
                    <a:path extrusionOk="0" h="408" w="186">
                      <a:moveTo>
                        <a:pt x="24" y="0"/>
                      </a:moveTo>
                      <a:cubicBezTo>
                        <a:pt x="13" y="0"/>
                        <a:pt x="1" y="13"/>
                        <a:pt x="6" y="29"/>
                      </a:cubicBezTo>
                      <a:cubicBezTo>
                        <a:pt x="39" y="145"/>
                        <a:pt x="81" y="261"/>
                        <a:pt x="106" y="377"/>
                      </a:cubicBezTo>
                      <a:cubicBezTo>
                        <a:pt x="113" y="398"/>
                        <a:pt x="128" y="407"/>
                        <a:pt x="144" y="407"/>
                      </a:cubicBezTo>
                      <a:cubicBezTo>
                        <a:pt x="165" y="407"/>
                        <a:pt x="185" y="390"/>
                        <a:pt x="180" y="361"/>
                      </a:cubicBezTo>
                      <a:cubicBezTo>
                        <a:pt x="147" y="236"/>
                        <a:pt x="106" y="120"/>
                        <a:pt x="39" y="13"/>
                      </a:cubicBezTo>
                      <a:cubicBezTo>
                        <a:pt x="36" y="4"/>
                        <a:pt x="31" y="0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4" name="Google Shape;1334;p20"/>
                <p:cNvSpPr/>
                <p:nvPr/>
              </p:nvSpPr>
              <p:spPr>
                <a:xfrm>
                  <a:off x="2914325" y="4296900"/>
                  <a:ext cx="6850" cy="30875"/>
                </a:xfrm>
                <a:custGeom>
                  <a:rect b="b" l="l" r="r" t="t"/>
                  <a:pathLst>
                    <a:path extrusionOk="0" h="1235" w="274">
                      <a:moveTo>
                        <a:pt x="160" y="1"/>
                      </a:moveTo>
                      <a:cubicBezTo>
                        <a:pt x="135" y="1"/>
                        <a:pt x="112" y="13"/>
                        <a:pt x="108" y="41"/>
                      </a:cubicBezTo>
                      <a:cubicBezTo>
                        <a:pt x="75" y="232"/>
                        <a:pt x="75" y="422"/>
                        <a:pt x="59" y="613"/>
                      </a:cubicBezTo>
                      <a:cubicBezTo>
                        <a:pt x="42" y="704"/>
                        <a:pt x="34" y="795"/>
                        <a:pt x="17" y="886"/>
                      </a:cubicBezTo>
                      <a:cubicBezTo>
                        <a:pt x="9" y="936"/>
                        <a:pt x="1" y="994"/>
                        <a:pt x="1" y="1044"/>
                      </a:cubicBezTo>
                      <a:cubicBezTo>
                        <a:pt x="9" y="1085"/>
                        <a:pt x="1" y="1143"/>
                        <a:pt x="17" y="1185"/>
                      </a:cubicBezTo>
                      <a:cubicBezTo>
                        <a:pt x="28" y="1217"/>
                        <a:pt x="52" y="1235"/>
                        <a:pt x="80" y="1235"/>
                      </a:cubicBezTo>
                      <a:cubicBezTo>
                        <a:pt x="94" y="1235"/>
                        <a:pt x="110" y="1229"/>
                        <a:pt x="125" y="1218"/>
                      </a:cubicBezTo>
                      <a:cubicBezTo>
                        <a:pt x="158" y="1185"/>
                        <a:pt x="166" y="1135"/>
                        <a:pt x="191" y="1093"/>
                      </a:cubicBezTo>
                      <a:cubicBezTo>
                        <a:pt x="208" y="1044"/>
                        <a:pt x="224" y="994"/>
                        <a:pt x="233" y="944"/>
                      </a:cubicBezTo>
                      <a:cubicBezTo>
                        <a:pt x="249" y="845"/>
                        <a:pt x="257" y="737"/>
                        <a:pt x="266" y="638"/>
                      </a:cubicBezTo>
                      <a:cubicBezTo>
                        <a:pt x="274" y="447"/>
                        <a:pt x="274" y="232"/>
                        <a:pt x="224" y="41"/>
                      </a:cubicBezTo>
                      <a:cubicBezTo>
                        <a:pt x="216" y="15"/>
                        <a:pt x="187" y="1"/>
                        <a:pt x="16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5" name="Google Shape;1335;p20"/>
                <p:cNvSpPr/>
                <p:nvPr/>
              </p:nvSpPr>
              <p:spPr>
                <a:xfrm>
                  <a:off x="2909350" y="4331925"/>
                  <a:ext cx="3975" cy="13325"/>
                </a:xfrm>
                <a:custGeom>
                  <a:rect b="b" l="l" r="r" t="t"/>
                  <a:pathLst>
                    <a:path extrusionOk="0" h="533" w="159">
                      <a:moveTo>
                        <a:pt x="105" y="1"/>
                      </a:moveTo>
                      <a:cubicBezTo>
                        <a:pt x="82" y="1"/>
                        <a:pt x="58" y="14"/>
                        <a:pt x="50" y="40"/>
                      </a:cubicBezTo>
                      <a:cubicBezTo>
                        <a:pt x="34" y="115"/>
                        <a:pt x="17" y="190"/>
                        <a:pt x="9" y="272"/>
                      </a:cubicBezTo>
                      <a:cubicBezTo>
                        <a:pt x="1" y="314"/>
                        <a:pt x="1" y="347"/>
                        <a:pt x="1" y="388"/>
                      </a:cubicBezTo>
                      <a:cubicBezTo>
                        <a:pt x="1" y="430"/>
                        <a:pt x="1" y="471"/>
                        <a:pt x="9" y="513"/>
                      </a:cubicBezTo>
                      <a:cubicBezTo>
                        <a:pt x="14" y="526"/>
                        <a:pt x="26" y="533"/>
                        <a:pt x="38" y="533"/>
                      </a:cubicBezTo>
                      <a:cubicBezTo>
                        <a:pt x="49" y="533"/>
                        <a:pt x="60" y="528"/>
                        <a:pt x="67" y="521"/>
                      </a:cubicBezTo>
                      <a:cubicBezTo>
                        <a:pt x="92" y="488"/>
                        <a:pt x="100" y="446"/>
                        <a:pt x="108" y="413"/>
                      </a:cubicBezTo>
                      <a:cubicBezTo>
                        <a:pt x="117" y="372"/>
                        <a:pt x="133" y="330"/>
                        <a:pt x="133" y="289"/>
                      </a:cubicBezTo>
                      <a:cubicBezTo>
                        <a:pt x="142" y="206"/>
                        <a:pt x="150" y="132"/>
                        <a:pt x="158" y="49"/>
                      </a:cubicBezTo>
                      <a:cubicBezTo>
                        <a:pt x="158" y="18"/>
                        <a:pt x="132" y="1"/>
                        <a:pt x="10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6" name="Google Shape;1336;p20"/>
                <p:cNvSpPr/>
                <p:nvPr/>
              </p:nvSpPr>
              <p:spPr>
                <a:xfrm>
                  <a:off x="2912875" y="4349300"/>
                  <a:ext cx="3950" cy="9300"/>
                </a:xfrm>
                <a:custGeom>
                  <a:rect b="b" l="l" r="r" t="t"/>
                  <a:pathLst>
                    <a:path extrusionOk="0" h="372" w="158">
                      <a:moveTo>
                        <a:pt x="117" y="0"/>
                      </a:moveTo>
                      <a:lnTo>
                        <a:pt x="117" y="8"/>
                      </a:lnTo>
                      <a:cubicBezTo>
                        <a:pt x="112" y="7"/>
                        <a:pt x="108" y="6"/>
                        <a:pt x="103" y="6"/>
                      </a:cubicBezTo>
                      <a:cubicBezTo>
                        <a:pt x="83" y="6"/>
                        <a:pt x="65" y="21"/>
                        <a:pt x="59" y="41"/>
                      </a:cubicBezTo>
                      <a:cubicBezTo>
                        <a:pt x="42" y="91"/>
                        <a:pt x="25" y="141"/>
                        <a:pt x="17" y="191"/>
                      </a:cubicBezTo>
                      <a:cubicBezTo>
                        <a:pt x="9" y="215"/>
                        <a:pt x="9" y="240"/>
                        <a:pt x="1" y="273"/>
                      </a:cubicBezTo>
                      <a:cubicBezTo>
                        <a:pt x="1" y="282"/>
                        <a:pt x="1" y="298"/>
                        <a:pt x="1" y="315"/>
                      </a:cubicBezTo>
                      <a:cubicBezTo>
                        <a:pt x="9" y="323"/>
                        <a:pt x="9" y="340"/>
                        <a:pt x="9" y="348"/>
                      </a:cubicBezTo>
                      <a:cubicBezTo>
                        <a:pt x="14" y="362"/>
                        <a:pt x="30" y="371"/>
                        <a:pt x="44" y="371"/>
                      </a:cubicBezTo>
                      <a:cubicBezTo>
                        <a:pt x="54" y="371"/>
                        <a:pt x="63" y="367"/>
                        <a:pt x="67" y="356"/>
                      </a:cubicBezTo>
                      <a:cubicBezTo>
                        <a:pt x="75" y="348"/>
                        <a:pt x="83" y="331"/>
                        <a:pt x="83" y="323"/>
                      </a:cubicBezTo>
                      <a:cubicBezTo>
                        <a:pt x="92" y="307"/>
                        <a:pt x="92" y="298"/>
                        <a:pt x="100" y="282"/>
                      </a:cubicBezTo>
                      <a:cubicBezTo>
                        <a:pt x="100" y="257"/>
                        <a:pt x="108" y="232"/>
                        <a:pt x="117" y="207"/>
                      </a:cubicBezTo>
                      <a:cubicBezTo>
                        <a:pt x="125" y="157"/>
                        <a:pt x="133" y="116"/>
                        <a:pt x="150" y="66"/>
                      </a:cubicBezTo>
                      <a:cubicBezTo>
                        <a:pt x="158" y="41"/>
                        <a:pt x="141" y="8"/>
                        <a:pt x="1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7" name="Google Shape;1337;p20"/>
                <p:cNvSpPr/>
                <p:nvPr/>
              </p:nvSpPr>
              <p:spPr>
                <a:xfrm>
                  <a:off x="2923650" y="4312425"/>
                  <a:ext cx="3125" cy="12350"/>
                </a:xfrm>
                <a:custGeom>
                  <a:rect b="b" l="l" r="r" t="t"/>
                  <a:pathLst>
                    <a:path extrusionOk="0" h="494" w="125">
                      <a:moveTo>
                        <a:pt x="58" y="0"/>
                      </a:moveTo>
                      <a:cubicBezTo>
                        <a:pt x="34" y="0"/>
                        <a:pt x="9" y="25"/>
                        <a:pt x="9" y="50"/>
                      </a:cubicBezTo>
                      <a:cubicBezTo>
                        <a:pt x="9" y="191"/>
                        <a:pt x="0" y="323"/>
                        <a:pt x="9" y="464"/>
                      </a:cubicBezTo>
                      <a:cubicBezTo>
                        <a:pt x="9" y="483"/>
                        <a:pt x="24" y="494"/>
                        <a:pt x="41" y="494"/>
                      </a:cubicBezTo>
                      <a:cubicBezTo>
                        <a:pt x="54" y="494"/>
                        <a:pt x="68" y="487"/>
                        <a:pt x="75" y="472"/>
                      </a:cubicBezTo>
                      <a:cubicBezTo>
                        <a:pt x="116" y="340"/>
                        <a:pt x="125" y="191"/>
                        <a:pt x="116" y="50"/>
                      </a:cubicBezTo>
                      <a:cubicBezTo>
                        <a:pt x="116" y="25"/>
                        <a:pt x="92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8" name="Google Shape;1338;p20"/>
                <p:cNvSpPr/>
                <p:nvPr/>
              </p:nvSpPr>
              <p:spPr>
                <a:xfrm>
                  <a:off x="2923450" y="4344525"/>
                  <a:ext cx="3750" cy="11525"/>
                </a:xfrm>
                <a:custGeom>
                  <a:rect b="b" l="l" r="r" t="t"/>
                  <a:pathLst>
                    <a:path extrusionOk="0" h="461" w="150">
                      <a:moveTo>
                        <a:pt x="108" y="0"/>
                      </a:moveTo>
                      <a:cubicBezTo>
                        <a:pt x="83" y="0"/>
                        <a:pt x="42" y="9"/>
                        <a:pt x="33" y="42"/>
                      </a:cubicBezTo>
                      <a:cubicBezTo>
                        <a:pt x="33" y="75"/>
                        <a:pt x="25" y="108"/>
                        <a:pt x="25" y="141"/>
                      </a:cubicBezTo>
                      <a:cubicBezTo>
                        <a:pt x="17" y="174"/>
                        <a:pt x="8" y="208"/>
                        <a:pt x="8" y="241"/>
                      </a:cubicBezTo>
                      <a:cubicBezTo>
                        <a:pt x="8" y="307"/>
                        <a:pt x="0" y="365"/>
                        <a:pt x="8" y="431"/>
                      </a:cubicBezTo>
                      <a:cubicBezTo>
                        <a:pt x="8" y="450"/>
                        <a:pt x="21" y="461"/>
                        <a:pt x="36" y="461"/>
                      </a:cubicBezTo>
                      <a:cubicBezTo>
                        <a:pt x="47" y="461"/>
                        <a:pt x="59" y="454"/>
                        <a:pt x="66" y="440"/>
                      </a:cubicBezTo>
                      <a:cubicBezTo>
                        <a:pt x="91" y="382"/>
                        <a:pt x="100" y="324"/>
                        <a:pt x="116" y="257"/>
                      </a:cubicBezTo>
                      <a:cubicBezTo>
                        <a:pt x="124" y="232"/>
                        <a:pt x="124" y="199"/>
                        <a:pt x="133" y="166"/>
                      </a:cubicBezTo>
                      <a:cubicBezTo>
                        <a:pt x="141" y="141"/>
                        <a:pt x="141" y="108"/>
                        <a:pt x="149" y="75"/>
                      </a:cubicBezTo>
                      <a:cubicBezTo>
                        <a:pt x="149" y="42"/>
                        <a:pt x="141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9" name="Google Shape;1339;p20"/>
                <p:cNvSpPr/>
                <p:nvPr/>
              </p:nvSpPr>
              <p:spPr>
                <a:xfrm>
                  <a:off x="2898575" y="4284000"/>
                  <a:ext cx="3150" cy="29075"/>
                </a:xfrm>
                <a:custGeom>
                  <a:rect b="b" l="l" r="r" t="t"/>
                  <a:pathLst>
                    <a:path extrusionOk="0" h="1163" w="126">
                      <a:moveTo>
                        <a:pt x="39" y="0"/>
                      </a:moveTo>
                      <a:cubicBezTo>
                        <a:pt x="19" y="0"/>
                        <a:pt x="1" y="15"/>
                        <a:pt x="1" y="44"/>
                      </a:cubicBezTo>
                      <a:cubicBezTo>
                        <a:pt x="1" y="226"/>
                        <a:pt x="1" y="408"/>
                        <a:pt x="1" y="599"/>
                      </a:cubicBezTo>
                      <a:cubicBezTo>
                        <a:pt x="1" y="690"/>
                        <a:pt x="1" y="781"/>
                        <a:pt x="1" y="872"/>
                      </a:cubicBezTo>
                      <a:cubicBezTo>
                        <a:pt x="1" y="963"/>
                        <a:pt x="1" y="1054"/>
                        <a:pt x="26" y="1137"/>
                      </a:cubicBezTo>
                      <a:cubicBezTo>
                        <a:pt x="30" y="1154"/>
                        <a:pt x="44" y="1162"/>
                        <a:pt x="59" y="1162"/>
                      </a:cubicBezTo>
                      <a:cubicBezTo>
                        <a:pt x="73" y="1162"/>
                        <a:pt x="88" y="1154"/>
                        <a:pt x="92" y="1137"/>
                      </a:cubicBezTo>
                      <a:cubicBezTo>
                        <a:pt x="125" y="1054"/>
                        <a:pt x="125" y="963"/>
                        <a:pt x="125" y="872"/>
                      </a:cubicBezTo>
                      <a:cubicBezTo>
                        <a:pt x="125" y="781"/>
                        <a:pt x="125" y="690"/>
                        <a:pt x="125" y="599"/>
                      </a:cubicBezTo>
                      <a:lnTo>
                        <a:pt x="117" y="599"/>
                      </a:lnTo>
                      <a:cubicBezTo>
                        <a:pt x="117" y="408"/>
                        <a:pt x="100" y="226"/>
                        <a:pt x="84" y="44"/>
                      </a:cubicBezTo>
                      <a:cubicBezTo>
                        <a:pt x="80" y="15"/>
                        <a:pt x="59" y="0"/>
                        <a:pt x="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0" name="Google Shape;1340;p20"/>
                <p:cNvSpPr/>
                <p:nvPr/>
              </p:nvSpPr>
              <p:spPr>
                <a:xfrm>
                  <a:off x="2976475" y="4020975"/>
                  <a:ext cx="69850" cy="101400"/>
                </a:xfrm>
                <a:custGeom>
                  <a:rect b="b" l="l" r="r" t="t"/>
                  <a:pathLst>
                    <a:path extrusionOk="0" h="4056" w="2794">
                      <a:moveTo>
                        <a:pt x="1457" y="1475"/>
                      </a:moveTo>
                      <a:lnTo>
                        <a:pt x="1457" y="1475"/>
                      </a:lnTo>
                      <a:cubicBezTo>
                        <a:pt x="1459" y="1478"/>
                        <a:pt x="1461" y="1481"/>
                        <a:pt x="1463" y="1485"/>
                      </a:cubicBezTo>
                      <a:lnTo>
                        <a:pt x="1463" y="1485"/>
                      </a:lnTo>
                      <a:cubicBezTo>
                        <a:pt x="1461" y="1482"/>
                        <a:pt x="1459" y="1478"/>
                        <a:pt x="1457" y="1475"/>
                      </a:cubicBezTo>
                      <a:close/>
                      <a:moveTo>
                        <a:pt x="1562" y="1640"/>
                      </a:moveTo>
                      <a:lnTo>
                        <a:pt x="1562" y="1640"/>
                      </a:lnTo>
                      <a:cubicBezTo>
                        <a:pt x="1574" y="1657"/>
                        <a:pt x="1587" y="1674"/>
                        <a:pt x="1599" y="1691"/>
                      </a:cubicBezTo>
                      <a:cubicBezTo>
                        <a:pt x="1599" y="1691"/>
                        <a:pt x="1599" y="1699"/>
                        <a:pt x="1599" y="1699"/>
                      </a:cubicBezTo>
                      <a:cubicBezTo>
                        <a:pt x="1587" y="1679"/>
                        <a:pt x="1575" y="1659"/>
                        <a:pt x="1562" y="1640"/>
                      </a:cubicBezTo>
                      <a:close/>
                      <a:moveTo>
                        <a:pt x="1061" y="3522"/>
                      </a:moveTo>
                      <a:cubicBezTo>
                        <a:pt x="1069" y="3563"/>
                        <a:pt x="1077" y="3596"/>
                        <a:pt x="1086" y="3638"/>
                      </a:cubicBezTo>
                      <a:cubicBezTo>
                        <a:pt x="1077" y="3671"/>
                        <a:pt x="1061" y="3737"/>
                        <a:pt x="1028" y="3746"/>
                      </a:cubicBezTo>
                      <a:cubicBezTo>
                        <a:pt x="1011" y="3704"/>
                        <a:pt x="1003" y="3663"/>
                        <a:pt x="994" y="3630"/>
                      </a:cubicBezTo>
                      <a:cubicBezTo>
                        <a:pt x="986" y="3605"/>
                        <a:pt x="978" y="3580"/>
                        <a:pt x="978" y="3555"/>
                      </a:cubicBezTo>
                      <a:cubicBezTo>
                        <a:pt x="1003" y="3555"/>
                        <a:pt x="1036" y="3547"/>
                        <a:pt x="1061" y="3522"/>
                      </a:cubicBezTo>
                      <a:close/>
                      <a:moveTo>
                        <a:pt x="1146" y="0"/>
                      </a:moveTo>
                      <a:cubicBezTo>
                        <a:pt x="1132" y="0"/>
                        <a:pt x="1116" y="9"/>
                        <a:pt x="1110" y="25"/>
                      </a:cubicBezTo>
                      <a:cubicBezTo>
                        <a:pt x="1086" y="59"/>
                        <a:pt x="1102" y="100"/>
                        <a:pt x="1102" y="133"/>
                      </a:cubicBezTo>
                      <a:cubicBezTo>
                        <a:pt x="1110" y="175"/>
                        <a:pt x="1127" y="216"/>
                        <a:pt x="1135" y="249"/>
                      </a:cubicBezTo>
                      <a:cubicBezTo>
                        <a:pt x="1160" y="315"/>
                        <a:pt x="1177" y="390"/>
                        <a:pt x="1202" y="456"/>
                      </a:cubicBezTo>
                      <a:cubicBezTo>
                        <a:pt x="1208" y="482"/>
                        <a:pt x="1235" y="503"/>
                        <a:pt x="1262" y="503"/>
                      </a:cubicBezTo>
                      <a:cubicBezTo>
                        <a:pt x="1270" y="503"/>
                        <a:pt x="1277" y="501"/>
                        <a:pt x="1284" y="498"/>
                      </a:cubicBezTo>
                      <a:cubicBezTo>
                        <a:pt x="1309" y="489"/>
                        <a:pt x="1326" y="473"/>
                        <a:pt x="1334" y="448"/>
                      </a:cubicBezTo>
                      <a:cubicBezTo>
                        <a:pt x="1342" y="465"/>
                        <a:pt x="1351" y="481"/>
                        <a:pt x="1359" y="506"/>
                      </a:cubicBezTo>
                      <a:cubicBezTo>
                        <a:pt x="1359" y="572"/>
                        <a:pt x="1376" y="647"/>
                        <a:pt x="1392" y="713"/>
                      </a:cubicBezTo>
                      <a:cubicBezTo>
                        <a:pt x="1386" y="712"/>
                        <a:pt x="1380" y="711"/>
                        <a:pt x="1375" y="711"/>
                      </a:cubicBezTo>
                      <a:cubicBezTo>
                        <a:pt x="1312" y="711"/>
                        <a:pt x="1247" y="787"/>
                        <a:pt x="1284" y="862"/>
                      </a:cubicBezTo>
                      <a:cubicBezTo>
                        <a:pt x="1326" y="970"/>
                        <a:pt x="1376" y="1078"/>
                        <a:pt x="1425" y="1185"/>
                      </a:cubicBezTo>
                      <a:cubicBezTo>
                        <a:pt x="1413" y="1183"/>
                        <a:pt x="1400" y="1182"/>
                        <a:pt x="1388" y="1182"/>
                      </a:cubicBezTo>
                      <a:cubicBezTo>
                        <a:pt x="1351" y="1182"/>
                        <a:pt x="1316" y="1192"/>
                        <a:pt x="1284" y="1210"/>
                      </a:cubicBezTo>
                      <a:cubicBezTo>
                        <a:pt x="1259" y="1176"/>
                        <a:pt x="1225" y="1162"/>
                        <a:pt x="1192" y="1162"/>
                      </a:cubicBezTo>
                      <a:cubicBezTo>
                        <a:pt x="1128" y="1162"/>
                        <a:pt x="1069" y="1217"/>
                        <a:pt x="1086" y="1293"/>
                      </a:cubicBezTo>
                      <a:cubicBezTo>
                        <a:pt x="1102" y="1392"/>
                        <a:pt x="1119" y="1492"/>
                        <a:pt x="1144" y="1591"/>
                      </a:cubicBezTo>
                      <a:cubicBezTo>
                        <a:pt x="1110" y="1608"/>
                        <a:pt x="1094" y="1641"/>
                        <a:pt x="1119" y="1691"/>
                      </a:cubicBezTo>
                      <a:cubicBezTo>
                        <a:pt x="1119" y="1699"/>
                        <a:pt x="1127" y="1707"/>
                        <a:pt x="1127" y="1716"/>
                      </a:cubicBezTo>
                      <a:cubicBezTo>
                        <a:pt x="1152" y="1774"/>
                        <a:pt x="1177" y="1840"/>
                        <a:pt x="1210" y="1898"/>
                      </a:cubicBezTo>
                      <a:cubicBezTo>
                        <a:pt x="1226" y="1981"/>
                        <a:pt x="1243" y="2072"/>
                        <a:pt x="1268" y="2155"/>
                      </a:cubicBezTo>
                      <a:cubicBezTo>
                        <a:pt x="1210" y="2055"/>
                        <a:pt x="1152" y="1948"/>
                        <a:pt x="1102" y="1840"/>
                      </a:cubicBezTo>
                      <a:cubicBezTo>
                        <a:pt x="1083" y="1799"/>
                        <a:pt x="1052" y="1783"/>
                        <a:pt x="1019" y="1783"/>
                      </a:cubicBezTo>
                      <a:cubicBezTo>
                        <a:pt x="952" y="1783"/>
                        <a:pt x="878" y="1853"/>
                        <a:pt x="895" y="1931"/>
                      </a:cubicBezTo>
                      <a:cubicBezTo>
                        <a:pt x="903" y="1964"/>
                        <a:pt x="903" y="2006"/>
                        <a:pt x="912" y="2039"/>
                      </a:cubicBezTo>
                      <a:cubicBezTo>
                        <a:pt x="895" y="2026"/>
                        <a:pt x="875" y="2021"/>
                        <a:pt x="854" y="2021"/>
                      </a:cubicBezTo>
                      <a:cubicBezTo>
                        <a:pt x="794" y="2021"/>
                        <a:pt x="729" y="2070"/>
                        <a:pt x="729" y="2138"/>
                      </a:cubicBezTo>
                      <a:cubicBezTo>
                        <a:pt x="738" y="2254"/>
                        <a:pt x="738" y="2370"/>
                        <a:pt x="746" y="2494"/>
                      </a:cubicBezTo>
                      <a:cubicBezTo>
                        <a:pt x="738" y="2503"/>
                        <a:pt x="721" y="2511"/>
                        <a:pt x="713" y="2528"/>
                      </a:cubicBezTo>
                      <a:cubicBezTo>
                        <a:pt x="704" y="2486"/>
                        <a:pt x="688" y="2453"/>
                        <a:pt x="671" y="2412"/>
                      </a:cubicBezTo>
                      <a:cubicBezTo>
                        <a:pt x="646" y="2370"/>
                        <a:pt x="613" y="2329"/>
                        <a:pt x="555" y="2329"/>
                      </a:cubicBezTo>
                      <a:cubicBezTo>
                        <a:pt x="506" y="2329"/>
                        <a:pt x="448" y="2362"/>
                        <a:pt x="439" y="2412"/>
                      </a:cubicBezTo>
                      <a:cubicBezTo>
                        <a:pt x="423" y="2503"/>
                        <a:pt x="414" y="2594"/>
                        <a:pt x="406" y="2685"/>
                      </a:cubicBezTo>
                      <a:lnTo>
                        <a:pt x="398" y="2685"/>
                      </a:lnTo>
                      <a:cubicBezTo>
                        <a:pt x="370" y="2649"/>
                        <a:pt x="324" y="2629"/>
                        <a:pt x="281" y="2629"/>
                      </a:cubicBezTo>
                      <a:cubicBezTo>
                        <a:pt x="234" y="2629"/>
                        <a:pt x="191" y="2654"/>
                        <a:pt x="182" y="2710"/>
                      </a:cubicBezTo>
                      <a:cubicBezTo>
                        <a:pt x="168" y="2701"/>
                        <a:pt x="150" y="2696"/>
                        <a:pt x="132" y="2696"/>
                      </a:cubicBezTo>
                      <a:cubicBezTo>
                        <a:pt x="70" y="2696"/>
                        <a:pt x="0" y="2747"/>
                        <a:pt x="0" y="2818"/>
                      </a:cubicBezTo>
                      <a:cubicBezTo>
                        <a:pt x="8" y="3124"/>
                        <a:pt x="108" y="3414"/>
                        <a:pt x="282" y="3671"/>
                      </a:cubicBezTo>
                      <a:cubicBezTo>
                        <a:pt x="307" y="3737"/>
                        <a:pt x="340" y="3804"/>
                        <a:pt x="373" y="3878"/>
                      </a:cubicBezTo>
                      <a:cubicBezTo>
                        <a:pt x="390" y="3895"/>
                        <a:pt x="398" y="3911"/>
                        <a:pt x="414" y="3920"/>
                      </a:cubicBezTo>
                      <a:cubicBezTo>
                        <a:pt x="423" y="3944"/>
                        <a:pt x="439" y="3969"/>
                        <a:pt x="448" y="3994"/>
                      </a:cubicBezTo>
                      <a:cubicBezTo>
                        <a:pt x="466" y="4035"/>
                        <a:pt x="502" y="4054"/>
                        <a:pt x="540" y="4054"/>
                      </a:cubicBezTo>
                      <a:cubicBezTo>
                        <a:pt x="571" y="4054"/>
                        <a:pt x="604" y="4041"/>
                        <a:pt x="630" y="4019"/>
                      </a:cubicBezTo>
                      <a:cubicBezTo>
                        <a:pt x="644" y="4025"/>
                        <a:pt x="659" y="4028"/>
                        <a:pt x="675" y="4028"/>
                      </a:cubicBezTo>
                      <a:cubicBezTo>
                        <a:pt x="741" y="4028"/>
                        <a:pt x="807" y="3974"/>
                        <a:pt x="787" y="3886"/>
                      </a:cubicBezTo>
                      <a:cubicBezTo>
                        <a:pt x="779" y="3845"/>
                        <a:pt x="771" y="3804"/>
                        <a:pt x="762" y="3762"/>
                      </a:cubicBezTo>
                      <a:lnTo>
                        <a:pt x="762" y="3762"/>
                      </a:lnTo>
                      <a:cubicBezTo>
                        <a:pt x="787" y="3795"/>
                        <a:pt x="804" y="3837"/>
                        <a:pt x="829" y="3870"/>
                      </a:cubicBezTo>
                      <a:cubicBezTo>
                        <a:pt x="837" y="3886"/>
                        <a:pt x="854" y="3903"/>
                        <a:pt x="870" y="3920"/>
                      </a:cubicBezTo>
                      <a:cubicBezTo>
                        <a:pt x="895" y="3936"/>
                        <a:pt x="920" y="3961"/>
                        <a:pt x="961" y="3969"/>
                      </a:cubicBezTo>
                      <a:cubicBezTo>
                        <a:pt x="983" y="3976"/>
                        <a:pt x="1005" y="3979"/>
                        <a:pt x="1026" y="3979"/>
                      </a:cubicBezTo>
                      <a:cubicBezTo>
                        <a:pt x="1086" y="3979"/>
                        <a:pt x="1142" y="3954"/>
                        <a:pt x="1185" y="3911"/>
                      </a:cubicBezTo>
                      <a:cubicBezTo>
                        <a:pt x="1197" y="3915"/>
                        <a:pt x="1212" y="3917"/>
                        <a:pt x="1226" y="3917"/>
                      </a:cubicBezTo>
                      <a:cubicBezTo>
                        <a:pt x="1241" y="3917"/>
                        <a:pt x="1255" y="3915"/>
                        <a:pt x="1268" y="3911"/>
                      </a:cubicBezTo>
                      <a:cubicBezTo>
                        <a:pt x="1326" y="3895"/>
                        <a:pt x="1351" y="3837"/>
                        <a:pt x="1342" y="3779"/>
                      </a:cubicBezTo>
                      <a:cubicBezTo>
                        <a:pt x="1334" y="3737"/>
                        <a:pt x="1326" y="3696"/>
                        <a:pt x="1326" y="3654"/>
                      </a:cubicBezTo>
                      <a:cubicBezTo>
                        <a:pt x="1334" y="3621"/>
                        <a:pt x="1342" y="3580"/>
                        <a:pt x="1351" y="3547"/>
                      </a:cubicBezTo>
                      <a:cubicBezTo>
                        <a:pt x="1367" y="3621"/>
                        <a:pt x="1384" y="3688"/>
                        <a:pt x="1400" y="3762"/>
                      </a:cubicBezTo>
                      <a:cubicBezTo>
                        <a:pt x="1410" y="3815"/>
                        <a:pt x="1449" y="3837"/>
                        <a:pt x="1490" y="3837"/>
                      </a:cubicBezTo>
                      <a:cubicBezTo>
                        <a:pt x="1553" y="3837"/>
                        <a:pt x="1623" y="3784"/>
                        <a:pt x="1608" y="3704"/>
                      </a:cubicBezTo>
                      <a:cubicBezTo>
                        <a:pt x="1583" y="3588"/>
                        <a:pt x="1566" y="3480"/>
                        <a:pt x="1550" y="3373"/>
                      </a:cubicBezTo>
                      <a:lnTo>
                        <a:pt x="1550" y="3373"/>
                      </a:lnTo>
                      <a:cubicBezTo>
                        <a:pt x="1583" y="3447"/>
                        <a:pt x="1624" y="3530"/>
                        <a:pt x="1666" y="3605"/>
                      </a:cubicBezTo>
                      <a:cubicBezTo>
                        <a:pt x="1682" y="3641"/>
                        <a:pt x="1714" y="3657"/>
                        <a:pt x="1746" y="3657"/>
                      </a:cubicBezTo>
                      <a:cubicBezTo>
                        <a:pt x="1810" y="3657"/>
                        <a:pt x="1878" y="3598"/>
                        <a:pt x="1856" y="3522"/>
                      </a:cubicBezTo>
                      <a:cubicBezTo>
                        <a:pt x="1840" y="3472"/>
                        <a:pt x="1831" y="3422"/>
                        <a:pt x="1815" y="3373"/>
                      </a:cubicBezTo>
                      <a:lnTo>
                        <a:pt x="1815" y="3373"/>
                      </a:lnTo>
                      <a:cubicBezTo>
                        <a:pt x="1864" y="3480"/>
                        <a:pt x="1914" y="3588"/>
                        <a:pt x="1964" y="3696"/>
                      </a:cubicBezTo>
                      <a:cubicBezTo>
                        <a:pt x="1981" y="3733"/>
                        <a:pt x="2008" y="3748"/>
                        <a:pt x="2038" y="3748"/>
                      </a:cubicBezTo>
                      <a:cubicBezTo>
                        <a:pt x="2080" y="3748"/>
                        <a:pt x="2126" y="3715"/>
                        <a:pt x="2146" y="3671"/>
                      </a:cubicBezTo>
                      <a:cubicBezTo>
                        <a:pt x="2160" y="3680"/>
                        <a:pt x="2176" y="3684"/>
                        <a:pt x="2192" y="3684"/>
                      </a:cubicBezTo>
                      <a:cubicBezTo>
                        <a:pt x="2234" y="3684"/>
                        <a:pt x="2277" y="3657"/>
                        <a:pt x="2295" y="3621"/>
                      </a:cubicBezTo>
                      <a:lnTo>
                        <a:pt x="2370" y="3978"/>
                      </a:lnTo>
                      <a:cubicBezTo>
                        <a:pt x="2381" y="4032"/>
                        <a:pt x="2424" y="4056"/>
                        <a:pt x="2470" y="4056"/>
                      </a:cubicBezTo>
                      <a:cubicBezTo>
                        <a:pt x="2528" y="4056"/>
                        <a:pt x="2590" y="4015"/>
                        <a:pt x="2585" y="3944"/>
                      </a:cubicBezTo>
                      <a:lnTo>
                        <a:pt x="2577" y="3663"/>
                      </a:lnTo>
                      <a:lnTo>
                        <a:pt x="2577" y="3663"/>
                      </a:lnTo>
                      <a:cubicBezTo>
                        <a:pt x="2591" y="3668"/>
                        <a:pt x="2607" y="3670"/>
                        <a:pt x="2621" y="3670"/>
                      </a:cubicBezTo>
                      <a:cubicBezTo>
                        <a:pt x="2683" y="3670"/>
                        <a:pt x="2739" y="3630"/>
                        <a:pt x="2726" y="3563"/>
                      </a:cubicBezTo>
                      <a:cubicBezTo>
                        <a:pt x="2710" y="3389"/>
                        <a:pt x="2685" y="3215"/>
                        <a:pt x="2660" y="3041"/>
                      </a:cubicBezTo>
                      <a:cubicBezTo>
                        <a:pt x="2660" y="3041"/>
                        <a:pt x="2660" y="3033"/>
                        <a:pt x="2660" y="3025"/>
                      </a:cubicBezTo>
                      <a:cubicBezTo>
                        <a:pt x="2660" y="2813"/>
                        <a:pt x="2620" y="2609"/>
                        <a:pt x="2563" y="2413"/>
                      </a:cubicBezTo>
                      <a:lnTo>
                        <a:pt x="2563" y="2413"/>
                      </a:lnTo>
                      <a:cubicBezTo>
                        <a:pt x="2566" y="2418"/>
                        <a:pt x="2569" y="2423"/>
                        <a:pt x="2569" y="2428"/>
                      </a:cubicBezTo>
                      <a:cubicBezTo>
                        <a:pt x="2589" y="2467"/>
                        <a:pt x="2621" y="2483"/>
                        <a:pt x="2653" y="2483"/>
                      </a:cubicBezTo>
                      <a:cubicBezTo>
                        <a:pt x="2722" y="2483"/>
                        <a:pt x="2793" y="2406"/>
                        <a:pt x="2759" y="2320"/>
                      </a:cubicBezTo>
                      <a:cubicBezTo>
                        <a:pt x="2660" y="2113"/>
                        <a:pt x="2536" y="1906"/>
                        <a:pt x="2403" y="1716"/>
                      </a:cubicBezTo>
                      <a:cubicBezTo>
                        <a:pt x="2304" y="1566"/>
                        <a:pt x="2212" y="1417"/>
                        <a:pt x="2105" y="1268"/>
                      </a:cubicBezTo>
                      <a:cubicBezTo>
                        <a:pt x="1956" y="929"/>
                        <a:pt x="1782" y="597"/>
                        <a:pt x="1591" y="274"/>
                      </a:cubicBezTo>
                      <a:cubicBezTo>
                        <a:pt x="1567" y="240"/>
                        <a:pt x="1531" y="223"/>
                        <a:pt x="1498" y="223"/>
                      </a:cubicBezTo>
                      <a:cubicBezTo>
                        <a:pt x="1474" y="223"/>
                        <a:pt x="1451" y="232"/>
                        <a:pt x="1434" y="249"/>
                      </a:cubicBezTo>
                      <a:cubicBezTo>
                        <a:pt x="1428" y="248"/>
                        <a:pt x="1422" y="248"/>
                        <a:pt x="1416" y="248"/>
                      </a:cubicBezTo>
                      <a:cubicBezTo>
                        <a:pt x="1364" y="248"/>
                        <a:pt x="1316" y="279"/>
                        <a:pt x="1301" y="324"/>
                      </a:cubicBezTo>
                      <a:cubicBezTo>
                        <a:pt x="1293" y="291"/>
                        <a:pt x="1276" y="249"/>
                        <a:pt x="1268" y="216"/>
                      </a:cubicBezTo>
                      <a:cubicBezTo>
                        <a:pt x="1260" y="175"/>
                        <a:pt x="1251" y="133"/>
                        <a:pt x="1235" y="100"/>
                      </a:cubicBezTo>
                      <a:cubicBezTo>
                        <a:pt x="1226" y="83"/>
                        <a:pt x="1218" y="67"/>
                        <a:pt x="1210" y="50"/>
                      </a:cubicBezTo>
                      <a:cubicBezTo>
                        <a:pt x="1202" y="34"/>
                        <a:pt x="1185" y="17"/>
                        <a:pt x="1168" y="9"/>
                      </a:cubicBezTo>
                      <a:cubicBezTo>
                        <a:pt x="1163" y="3"/>
                        <a:pt x="1155" y="0"/>
                        <a:pt x="1146" y="0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1" name="Google Shape;1341;p20"/>
                <p:cNvSpPr/>
                <p:nvPr/>
              </p:nvSpPr>
              <p:spPr>
                <a:xfrm>
                  <a:off x="3003400" y="4013650"/>
                  <a:ext cx="2500" cy="5475"/>
                </a:xfrm>
                <a:custGeom>
                  <a:rect b="b" l="l" r="r" t="t"/>
                  <a:pathLst>
                    <a:path extrusionOk="0" h="219" w="100">
                      <a:moveTo>
                        <a:pt x="38" y="0"/>
                      </a:moveTo>
                      <a:cubicBezTo>
                        <a:pt x="34" y="0"/>
                        <a:pt x="30" y="1"/>
                        <a:pt x="25" y="4"/>
                      </a:cubicBezTo>
                      <a:cubicBezTo>
                        <a:pt x="9" y="4"/>
                        <a:pt x="0" y="12"/>
                        <a:pt x="0" y="28"/>
                      </a:cubicBezTo>
                      <a:cubicBezTo>
                        <a:pt x="0" y="45"/>
                        <a:pt x="0" y="53"/>
                        <a:pt x="0" y="62"/>
                      </a:cubicBezTo>
                      <a:cubicBezTo>
                        <a:pt x="0" y="78"/>
                        <a:pt x="0" y="86"/>
                        <a:pt x="0" y="103"/>
                      </a:cubicBezTo>
                      <a:lnTo>
                        <a:pt x="9" y="169"/>
                      </a:lnTo>
                      <a:cubicBezTo>
                        <a:pt x="9" y="202"/>
                        <a:pt x="25" y="219"/>
                        <a:pt x="58" y="219"/>
                      </a:cubicBezTo>
                      <a:cubicBezTo>
                        <a:pt x="83" y="211"/>
                        <a:pt x="100" y="186"/>
                        <a:pt x="91" y="161"/>
                      </a:cubicBezTo>
                      <a:lnTo>
                        <a:pt x="100" y="161"/>
                      </a:lnTo>
                      <a:cubicBezTo>
                        <a:pt x="91" y="136"/>
                        <a:pt x="83" y="111"/>
                        <a:pt x="83" y="86"/>
                      </a:cubicBezTo>
                      <a:cubicBezTo>
                        <a:pt x="75" y="78"/>
                        <a:pt x="75" y="70"/>
                        <a:pt x="75" y="53"/>
                      </a:cubicBezTo>
                      <a:cubicBezTo>
                        <a:pt x="67" y="45"/>
                        <a:pt x="67" y="37"/>
                        <a:pt x="58" y="20"/>
                      </a:cubicBezTo>
                      <a:cubicBezTo>
                        <a:pt x="58" y="8"/>
                        <a:pt x="49" y="0"/>
                        <a:pt x="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2" name="Google Shape;1342;p20"/>
                <p:cNvSpPr/>
                <p:nvPr/>
              </p:nvSpPr>
              <p:spPr>
                <a:xfrm>
                  <a:off x="2933600" y="3877875"/>
                  <a:ext cx="54275" cy="77700"/>
                </a:xfrm>
                <a:custGeom>
                  <a:rect b="b" l="l" r="r" t="t"/>
                  <a:pathLst>
                    <a:path extrusionOk="0" h="3108" w="2171">
                      <a:moveTo>
                        <a:pt x="593" y="0"/>
                      </a:moveTo>
                      <a:cubicBezTo>
                        <a:pt x="579" y="0"/>
                        <a:pt x="565" y="7"/>
                        <a:pt x="555" y="24"/>
                      </a:cubicBezTo>
                      <a:cubicBezTo>
                        <a:pt x="547" y="32"/>
                        <a:pt x="547" y="32"/>
                        <a:pt x="547" y="41"/>
                      </a:cubicBezTo>
                      <a:cubicBezTo>
                        <a:pt x="539" y="41"/>
                        <a:pt x="522" y="49"/>
                        <a:pt x="514" y="66"/>
                      </a:cubicBezTo>
                      <a:cubicBezTo>
                        <a:pt x="340" y="215"/>
                        <a:pt x="257" y="430"/>
                        <a:pt x="199" y="637"/>
                      </a:cubicBezTo>
                      <a:cubicBezTo>
                        <a:pt x="141" y="869"/>
                        <a:pt x="100" y="1101"/>
                        <a:pt x="91" y="1333"/>
                      </a:cubicBezTo>
                      <a:cubicBezTo>
                        <a:pt x="91" y="1342"/>
                        <a:pt x="91" y="1358"/>
                        <a:pt x="91" y="1366"/>
                      </a:cubicBezTo>
                      <a:cubicBezTo>
                        <a:pt x="83" y="1383"/>
                        <a:pt x="83" y="1400"/>
                        <a:pt x="83" y="1416"/>
                      </a:cubicBezTo>
                      <a:cubicBezTo>
                        <a:pt x="42" y="1748"/>
                        <a:pt x="0" y="2178"/>
                        <a:pt x="224" y="2452"/>
                      </a:cubicBezTo>
                      <a:cubicBezTo>
                        <a:pt x="232" y="2477"/>
                        <a:pt x="240" y="2501"/>
                        <a:pt x="257" y="2535"/>
                      </a:cubicBezTo>
                      <a:cubicBezTo>
                        <a:pt x="216" y="2559"/>
                        <a:pt x="232" y="2617"/>
                        <a:pt x="282" y="2617"/>
                      </a:cubicBezTo>
                      <a:cubicBezTo>
                        <a:pt x="282" y="2617"/>
                        <a:pt x="290" y="2617"/>
                        <a:pt x="290" y="2626"/>
                      </a:cubicBezTo>
                      <a:cubicBezTo>
                        <a:pt x="307" y="2659"/>
                        <a:pt x="323" y="2684"/>
                        <a:pt x="340" y="2717"/>
                      </a:cubicBezTo>
                      <a:cubicBezTo>
                        <a:pt x="356" y="2742"/>
                        <a:pt x="381" y="2758"/>
                        <a:pt x="406" y="2758"/>
                      </a:cubicBezTo>
                      <a:cubicBezTo>
                        <a:pt x="464" y="2800"/>
                        <a:pt x="530" y="2816"/>
                        <a:pt x="597" y="2833"/>
                      </a:cubicBezTo>
                      <a:cubicBezTo>
                        <a:pt x="779" y="2883"/>
                        <a:pt x="961" y="2924"/>
                        <a:pt x="1135" y="2965"/>
                      </a:cubicBezTo>
                      <a:cubicBezTo>
                        <a:pt x="1309" y="3007"/>
                        <a:pt x="1483" y="3048"/>
                        <a:pt x="1657" y="3081"/>
                      </a:cubicBezTo>
                      <a:cubicBezTo>
                        <a:pt x="1729" y="3093"/>
                        <a:pt x="1817" y="3107"/>
                        <a:pt x="1901" y="3107"/>
                      </a:cubicBezTo>
                      <a:cubicBezTo>
                        <a:pt x="1991" y="3107"/>
                        <a:pt x="2078" y="3091"/>
                        <a:pt x="2138" y="3040"/>
                      </a:cubicBezTo>
                      <a:cubicBezTo>
                        <a:pt x="2171" y="3015"/>
                        <a:pt x="2154" y="2965"/>
                        <a:pt x="2121" y="2957"/>
                      </a:cubicBezTo>
                      <a:cubicBezTo>
                        <a:pt x="2047" y="2924"/>
                        <a:pt x="1947" y="2932"/>
                        <a:pt x="1864" y="2924"/>
                      </a:cubicBezTo>
                      <a:cubicBezTo>
                        <a:pt x="1806" y="2916"/>
                        <a:pt x="1748" y="2907"/>
                        <a:pt x="1690" y="2891"/>
                      </a:cubicBezTo>
                      <a:cubicBezTo>
                        <a:pt x="1740" y="2883"/>
                        <a:pt x="1781" y="2874"/>
                        <a:pt x="1831" y="2849"/>
                      </a:cubicBezTo>
                      <a:cubicBezTo>
                        <a:pt x="1939" y="2800"/>
                        <a:pt x="2030" y="2709"/>
                        <a:pt x="1989" y="2576"/>
                      </a:cubicBezTo>
                      <a:cubicBezTo>
                        <a:pt x="1964" y="2518"/>
                        <a:pt x="1922" y="2468"/>
                        <a:pt x="1889" y="2419"/>
                      </a:cubicBezTo>
                      <a:cubicBezTo>
                        <a:pt x="1848" y="2369"/>
                        <a:pt x="1815" y="2319"/>
                        <a:pt x="1773" y="2269"/>
                      </a:cubicBezTo>
                      <a:cubicBezTo>
                        <a:pt x="1682" y="2137"/>
                        <a:pt x="1583" y="2013"/>
                        <a:pt x="1491" y="1888"/>
                      </a:cubicBezTo>
                      <a:cubicBezTo>
                        <a:pt x="1475" y="1847"/>
                        <a:pt x="1458" y="1797"/>
                        <a:pt x="1450" y="1756"/>
                      </a:cubicBezTo>
                      <a:cubicBezTo>
                        <a:pt x="1445" y="1730"/>
                        <a:pt x="1427" y="1721"/>
                        <a:pt x="1409" y="1721"/>
                      </a:cubicBezTo>
                      <a:cubicBezTo>
                        <a:pt x="1397" y="1721"/>
                        <a:pt x="1385" y="1725"/>
                        <a:pt x="1375" y="1731"/>
                      </a:cubicBezTo>
                      <a:cubicBezTo>
                        <a:pt x="1359" y="1714"/>
                        <a:pt x="1351" y="1690"/>
                        <a:pt x="1334" y="1673"/>
                      </a:cubicBezTo>
                      <a:cubicBezTo>
                        <a:pt x="1218" y="1507"/>
                        <a:pt x="1110" y="1333"/>
                        <a:pt x="1019" y="1159"/>
                      </a:cubicBezTo>
                      <a:cubicBezTo>
                        <a:pt x="986" y="936"/>
                        <a:pt x="969" y="704"/>
                        <a:pt x="978" y="480"/>
                      </a:cubicBezTo>
                      <a:cubicBezTo>
                        <a:pt x="978" y="456"/>
                        <a:pt x="957" y="441"/>
                        <a:pt x="937" y="441"/>
                      </a:cubicBezTo>
                      <a:cubicBezTo>
                        <a:pt x="921" y="441"/>
                        <a:pt x="907" y="450"/>
                        <a:pt x="903" y="472"/>
                      </a:cubicBezTo>
                      <a:cubicBezTo>
                        <a:pt x="887" y="579"/>
                        <a:pt x="878" y="695"/>
                        <a:pt x="878" y="811"/>
                      </a:cubicBezTo>
                      <a:cubicBezTo>
                        <a:pt x="796" y="596"/>
                        <a:pt x="738" y="380"/>
                        <a:pt x="713" y="148"/>
                      </a:cubicBezTo>
                      <a:cubicBezTo>
                        <a:pt x="704" y="99"/>
                        <a:pt x="680" y="57"/>
                        <a:pt x="638" y="41"/>
                      </a:cubicBezTo>
                      <a:cubicBezTo>
                        <a:pt x="633" y="16"/>
                        <a:pt x="613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3" name="Google Shape;1343;p20"/>
                <p:cNvSpPr/>
                <p:nvPr/>
              </p:nvSpPr>
              <p:spPr>
                <a:xfrm>
                  <a:off x="2814900" y="3911525"/>
                  <a:ext cx="33175" cy="38300"/>
                </a:xfrm>
                <a:custGeom>
                  <a:rect b="b" l="l" r="r" t="t"/>
                  <a:pathLst>
                    <a:path extrusionOk="0" h="1532" w="1327">
                      <a:moveTo>
                        <a:pt x="252" y="0"/>
                      </a:moveTo>
                      <a:cubicBezTo>
                        <a:pt x="221" y="0"/>
                        <a:pt x="194" y="17"/>
                        <a:pt x="183" y="45"/>
                      </a:cubicBezTo>
                      <a:cubicBezTo>
                        <a:pt x="166" y="45"/>
                        <a:pt x="158" y="37"/>
                        <a:pt x="150" y="37"/>
                      </a:cubicBezTo>
                      <a:cubicBezTo>
                        <a:pt x="141" y="33"/>
                        <a:pt x="131" y="32"/>
                        <a:pt x="122" y="32"/>
                      </a:cubicBezTo>
                      <a:cubicBezTo>
                        <a:pt x="88" y="32"/>
                        <a:pt x="53" y="52"/>
                        <a:pt x="34" y="78"/>
                      </a:cubicBezTo>
                      <a:cubicBezTo>
                        <a:pt x="1" y="112"/>
                        <a:pt x="1" y="161"/>
                        <a:pt x="25" y="203"/>
                      </a:cubicBezTo>
                      <a:cubicBezTo>
                        <a:pt x="50" y="261"/>
                        <a:pt x="75" y="319"/>
                        <a:pt x="108" y="377"/>
                      </a:cubicBezTo>
                      <a:cubicBezTo>
                        <a:pt x="108" y="385"/>
                        <a:pt x="117" y="402"/>
                        <a:pt x="125" y="418"/>
                      </a:cubicBezTo>
                      <a:cubicBezTo>
                        <a:pt x="150" y="468"/>
                        <a:pt x="175" y="518"/>
                        <a:pt x="208" y="576"/>
                      </a:cubicBezTo>
                      <a:cubicBezTo>
                        <a:pt x="198" y="572"/>
                        <a:pt x="189" y="571"/>
                        <a:pt x="179" y="571"/>
                      </a:cubicBezTo>
                      <a:cubicBezTo>
                        <a:pt x="112" y="571"/>
                        <a:pt x="45" y="643"/>
                        <a:pt x="67" y="708"/>
                      </a:cubicBezTo>
                      <a:cubicBezTo>
                        <a:pt x="191" y="1048"/>
                        <a:pt x="423" y="1338"/>
                        <a:pt x="730" y="1512"/>
                      </a:cubicBezTo>
                      <a:cubicBezTo>
                        <a:pt x="745" y="1522"/>
                        <a:pt x="763" y="1527"/>
                        <a:pt x="781" y="1527"/>
                      </a:cubicBezTo>
                      <a:cubicBezTo>
                        <a:pt x="821" y="1527"/>
                        <a:pt x="862" y="1504"/>
                        <a:pt x="879" y="1470"/>
                      </a:cubicBezTo>
                      <a:cubicBezTo>
                        <a:pt x="920" y="1445"/>
                        <a:pt x="937" y="1396"/>
                        <a:pt x="928" y="1354"/>
                      </a:cubicBezTo>
                      <a:cubicBezTo>
                        <a:pt x="928" y="1329"/>
                        <a:pt x="928" y="1305"/>
                        <a:pt x="912" y="1280"/>
                      </a:cubicBezTo>
                      <a:cubicBezTo>
                        <a:pt x="904" y="1247"/>
                        <a:pt x="879" y="1205"/>
                        <a:pt x="862" y="1172"/>
                      </a:cubicBezTo>
                      <a:lnTo>
                        <a:pt x="862" y="1139"/>
                      </a:lnTo>
                      <a:cubicBezTo>
                        <a:pt x="879" y="1155"/>
                        <a:pt x="895" y="1172"/>
                        <a:pt x="920" y="1189"/>
                      </a:cubicBezTo>
                      <a:cubicBezTo>
                        <a:pt x="978" y="1271"/>
                        <a:pt x="1036" y="1354"/>
                        <a:pt x="1078" y="1445"/>
                      </a:cubicBezTo>
                      <a:cubicBezTo>
                        <a:pt x="1099" y="1495"/>
                        <a:pt x="1138" y="1532"/>
                        <a:pt x="1185" y="1532"/>
                      </a:cubicBezTo>
                      <a:cubicBezTo>
                        <a:pt x="1193" y="1532"/>
                        <a:pt x="1201" y="1531"/>
                        <a:pt x="1210" y="1528"/>
                      </a:cubicBezTo>
                      <a:cubicBezTo>
                        <a:pt x="1268" y="1512"/>
                        <a:pt x="1310" y="1445"/>
                        <a:pt x="1285" y="1387"/>
                      </a:cubicBezTo>
                      <a:cubicBezTo>
                        <a:pt x="1268" y="1346"/>
                        <a:pt x="1252" y="1296"/>
                        <a:pt x="1235" y="1247"/>
                      </a:cubicBezTo>
                      <a:cubicBezTo>
                        <a:pt x="1235" y="1247"/>
                        <a:pt x="1243" y="1238"/>
                        <a:pt x="1243" y="1222"/>
                      </a:cubicBezTo>
                      <a:cubicBezTo>
                        <a:pt x="1252" y="1172"/>
                        <a:pt x="1235" y="1122"/>
                        <a:pt x="1227" y="1073"/>
                      </a:cubicBezTo>
                      <a:lnTo>
                        <a:pt x="1227" y="1073"/>
                      </a:lnTo>
                      <a:cubicBezTo>
                        <a:pt x="1233" y="1085"/>
                        <a:pt x="1252" y="1092"/>
                        <a:pt x="1269" y="1092"/>
                      </a:cubicBezTo>
                      <a:cubicBezTo>
                        <a:pt x="1275" y="1092"/>
                        <a:pt x="1280" y="1091"/>
                        <a:pt x="1285" y="1089"/>
                      </a:cubicBezTo>
                      <a:cubicBezTo>
                        <a:pt x="1301" y="1081"/>
                        <a:pt x="1326" y="1048"/>
                        <a:pt x="1318" y="1023"/>
                      </a:cubicBezTo>
                      <a:cubicBezTo>
                        <a:pt x="1293" y="973"/>
                        <a:pt x="1276" y="932"/>
                        <a:pt x="1260" y="890"/>
                      </a:cubicBezTo>
                      <a:cubicBezTo>
                        <a:pt x="1252" y="874"/>
                        <a:pt x="1252" y="865"/>
                        <a:pt x="1243" y="857"/>
                      </a:cubicBezTo>
                      <a:cubicBezTo>
                        <a:pt x="1235" y="841"/>
                        <a:pt x="1235" y="832"/>
                        <a:pt x="1227" y="824"/>
                      </a:cubicBezTo>
                      <a:cubicBezTo>
                        <a:pt x="1218" y="816"/>
                        <a:pt x="1218" y="807"/>
                        <a:pt x="1210" y="791"/>
                      </a:cubicBezTo>
                      <a:cubicBezTo>
                        <a:pt x="1202" y="783"/>
                        <a:pt x="1194" y="774"/>
                        <a:pt x="1185" y="758"/>
                      </a:cubicBezTo>
                      <a:cubicBezTo>
                        <a:pt x="1177" y="750"/>
                        <a:pt x="1167" y="746"/>
                        <a:pt x="1156" y="746"/>
                      </a:cubicBezTo>
                      <a:cubicBezTo>
                        <a:pt x="1134" y="746"/>
                        <a:pt x="1111" y="763"/>
                        <a:pt x="1111" y="791"/>
                      </a:cubicBezTo>
                      <a:cubicBezTo>
                        <a:pt x="1111" y="807"/>
                        <a:pt x="1111" y="816"/>
                        <a:pt x="1119" y="832"/>
                      </a:cubicBezTo>
                      <a:cubicBezTo>
                        <a:pt x="1119" y="841"/>
                        <a:pt x="1127" y="849"/>
                        <a:pt x="1127" y="865"/>
                      </a:cubicBezTo>
                      <a:cubicBezTo>
                        <a:pt x="1136" y="874"/>
                        <a:pt x="1136" y="882"/>
                        <a:pt x="1136" y="890"/>
                      </a:cubicBezTo>
                      <a:cubicBezTo>
                        <a:pt x="1119" y="857"/>
                        <a:pt x="1102" y="824"/>
                        <a:pt x="1078" y="791"/>
                      </a:cubicBezTo>
                      <a:cubicBezTo>
                        <a:pt x="1003" y="683"/>
                        <a:pt x="912" y="584"/>
                        <a:pt x="812" y="501"/>
                      </a:cubicBezTo>
                      <a:cubicBezTo>
                        <a:pt x="680" y="302"/>
                        <a:pt x="506" y="128"/>
                        <a:pt x="299" y="12"/>
                      </a:cubicBezTo>
                      <a:cubicBezTo>
                        <a:pt x="283" y="4"/>
                        <a:pt x="267" y="0"/>
                        <a:pt x="25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4" name="Google Shape;1344;p20"/>
                <p:cNvSpPr/>
                <p:nvPr/>
              </p:nvSpPr>
              <p:spPr>
                <a:xfrm>
                  <a:off x="2801425" y="4126625"/>
                  <a:ext cx="25" cy="225"/>
                </a:xfrm>
                <a:custGeom>
                  <a:rect b="b" l="l" r="r" t="t"/>
                  <a:pathLst>
                    <a:path extrusionOk="0" h="9" w="1">
                      <a:moveTo>
                        <a:pt x="1" y="8"/>
                      </a:moveTo>
                      <a:cubicBezTo>
                        <a:pt x="1" y="8"/>
                        <a:pt x="1" y="0"/>
                        <a:pt x="1" y="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5" name="Google Shape;1345;p20"/>
                <p:cNvSpPr/>
                <p:nvPr/>
              </p:nvSpPr>
              <p:spPr>
                <a:xfrm>
                  <a:off x="2791900" y="4093750"/>
                  <a:ext cx="108150" cy="47800"/>
                </a:xfrm>
                <a:custGeom>
                  <a:rect b="b" l="l" r="r" t="t"/>
                  <a:pathLst>
                    <a:path extrusionOk="0" h="1912" w="4326">
                      <a:moveTo>
                        <a:pt x="2344" y="1367"/>
                      </a:moveTo>
                      <a:cubicBezTo>
                        <a:pt x="2314" y="1376"/>
                        <a:pt x="2284" y="1391"/>
                        <a:pt x="2246" y="1406"/>
                      </a:cubicBezTo>
                      <a:cubicBezTo>
                        <a:pt x="2196" y="1423"/>
                        <a:pt x="2138" y="1439"/>
                        <a:pt x="2080" y="1456"/>
                      </a:cubicBezTo>
                      <a:cubicBezTo>
                        <a:pt x="2080" y="1456"/>
                        <a:pt x="2080" y="1448"/>
                        <a:pt x="2080" y="1439"/>
                      </a:cubicBezTo>
                      <a:cubicBezTo>
                        <a:pt x="2168" y="1415"/>
                        <a:pt x="2256" y="1391"/>
                        <a:pt x="2344" y="1367"/>
                      </a:cubicBezTo>
                      <a:close/>
                      <a:moveTo>
                        <a:pt x="979" y="1489"/>
                      </a:moveTo>
                      <a:cubicBezTo>
                        <a:pt x="1003" y="1497"/>
                        <a:pt x="1028" y="1514"/>
                        <a:pt x="1053" y="1522"/>
                      </a:cubicBezTo>
                      <a:lnTo>
                        <a:pt x="921" y="1522"/>
                      </a:lnTo>
                      <a:cubicBezTo>
                        <a:pt x="929" y="1514"/>
                        <a:pt x="929" y="1514"/>
                        <a:pt x="937" y="1514"/>
                      </a:cubicBezTo>
                      <a:cubicBezTo>
                        <a:pt x="945" y="1506"/>
                        <a:pt x="962" y="1506"/>
                        <a:pt x="970" y="1497"/>
                      </a:cubicBezTo>
                      <a:cubicBezTo>
                        <a:pt x="970" y="1497"/>
                        <a:pt x="979" y="1489"/>
                        <a:pt x="979" y="1489"/>
                      </a:cubicBezTo>
                      <a:close/>
                      <a:moveTo>
                        <a:pt x="1262" y="0"/>
                      </a:moveTo>
                      <a:cubicBezTo>
                        <a:pt x="1245" y="0"/>
                        <a:pt x="1228" y="9"/>
                        <a:pt x="1219" y="31"/>
                      </a:cubicBezTo>
                      <a:cubicBezTo>
                        <a:pt x="1169" y="147"/>
                        <a:pt x="1128" y="263"/>
                        <a:pt x="1061" y="379"/>
                      </a:cubicBezTo>
                      <a:cubicBezTo>
                        <a:pt x="1003" y="487"/>
                        <a:pt x="921" y="586"/>
                        <a:pt x="887" y="710"/>
                      </a:cubicBezTo>
                      <a:cubicBezTo>
                        <a:pt x="879" y="735"/>
                        <a:pt x="871" y="760"/>
                        <a:pt x="871" y="785"/>
                      </a:cubicBezTo>
                      <a:cubicBezTo>
                        <a:pt x="864" y="784"/>
                        <a:pt x="856" y="783"/>
                        <a:pt x="849" y="783"/>
                      </a:cubicBezTo>
                      <a:cubicBezTo>
                        <a:pt x="797" y="783"/>
                        <a:pt x="743" y="810"/>
                        <a:pt x="722" y="868"/>
                      </a:cubicBezTo>
                      <a:cubicBezTo>
                        <a:pt x="722" y="876"/>
                        <a:pt x="722" y="884"/>
                        <a:pt x="713" y="893"/>
                      </a:cubicBezTo>
                      <a:lnTo>
                        <a:pt x="705" y="893"/>
                      </a:lnTo>
                      <a:cubicBezTo>
                        <a:pt x="655" y="926"/>
                        <a:pt x="631" y="975"/>
                        <a:pt x="622" y="1025"/>
                      </a:cubicBezTo>
                      <a:cubicBezTo>
                        <a:pt x="581" y="1083"/>
                        <a:pt x="573" y="1149"/>
                        <a:pt x="581" y="1216"/>
                      </a:cubicBezTo>
                      <a:cubicBezTo>
                        <a:pt x="556" y="1158"/>
                        <a:pt x="515" y="1108"/>
                        <a:pt x="465" y="1058"/>
                      </a:cubicBezTo>
                      <a:cubicBezTo>
                        <a:pt x="415" y="1017"/>
                        <a:pt x="357" y="975"/>
                        <a:pt x="291" y="951"/>
                      </a:cubicBezTo>
                      <a:cubicBezTo>
                        <a:pt x="258" y="934"/>
                        <a:pt x="225" y="917"/>
                        <a:pt x="183" y="909"/>
                      </a:cubicBezTo>
                      <a:lnTo>
                        <a:pt x="158" y="909"/>
                      </a:lnTo>
                      <a:cubicBezTo>
                        <a:pt x="150" y="909"/>
                        <a:pt x="142" y="901"/>
                        <a:pt x="133" y="901"/>
                      </a:cubicBezTo>
                      <a:lnTo>
                        <a:pt x="84" y="901"/>
                      </a:lnTo>
                      <a:cubicBezTo>
                        <a:pt x="77" y="899"/>
                        <a:pt x="71" y="898"/>
                        <a:pt x="65" y="898"/>
                      </a:cubicBezTo>
                      <a:cubicBezTo>
                        <a:pt x="47" y="898"/>
                        <a:pt x="30" y="907"/>
                        <a:pt x="17" y="926"/>
                      </a:cubicBezTo>
                      <a:cubicBezTo>
                        <a:pt x="1" y="951"/>
                        <a:pt x="1" y="984"/>
                        <a:pt x="26" y="1000"/>
                      </a:cubicBezTo>
                      <a:cubicBezTo>
                        <a:pt x="34" y="1009"/>
                        <a:pt x="51" y="1017"/>
                        <a:pt x="59" y="1033"/>
                      </a:cubicBezTo>
                      <a:cubicBezTo>
                        <a:pt x="67" y="1033"/>
                        <a:pt x="67" y="1042"/>
                        <a:pt x="75" y="1042"/>
                      </a:cubicBezTo>
                      <a:cubicBezTo>
                        <a:pt x="84" y="1050"/>
                        <a:pt x="84" y="1050"/>
                        <a:pt x="92" y="1058"/>
                      </a:cubicBezTo>
                      <a:cubicBezTo>
                        <a:pt x="100" y="1058"/>
                        <a:pt x="109" y="1067"/>
                        <a:pt x="109" y="1067"/>
                      </a:cubicBezTo>
                      <a:lnTo>
                        <a:pt x="133" y="1091"/>
                      </a:lnTo>
                      <a:cubicBezTo>
                        <a:pt x="150" y="1100"/>
                        <a:pt x="158" y="1108"/>
                        <a:pt x="175" y="1116"/>
                      </a:cubicBezTo>
                      <a:cubicBezTo>
                        <a:pt x="200" y="1133"/>
                        <a:pt x="225" y="1149"/>
                        <a:pt x="249" y="1166"/>
                      </a:cubicBezTo>
                      <a:cubicBezTo>
                        <a:pt x="258" y="1166"/>
                        <a:pt x="258" y="1174"/>
                        <a:pt x="266" y="1174"/>
                      </a:cubicBezTo>
                      <a:cubicBezTo>
                        <a:pt x="274" y="1183"/>
                        <a:pt x="291" y="1199"/>
                        <a:pt x="299" y="1207"/>
                      </a:cubicBezTo>
                      <a:cubicBezTo>
                        <a:pt x="307" y="1216"/>
                        <a:pt x="316" y="1224"/>
                        <a:pt x="324" y="1232"/>
                      </a:cubicBezTo>
                      <a:cubicBezTo>
                        <a:pt x="332" y="1241"/>
                        <a:pt x="332" y="1241"/>
                        <a:pt x="341" y="1249"/>
                      </a:cubicBezTo>
                      <a:cubicBezTo>
                        <a:pt x="349" y="1265"/>
                        <a:pt x="365" y="1290"/>
                        <a:pt x="382" y="1315"/>
                      </a:cubicBezTo>
                      <a:lnTo>
                        <a:pt x="387" y="1325"/>
                      </a:lnTo>
                      <a:lnTo>
                        <a:pt x="387" y="1325"/>
                      </a:lnTo>
                      <a:cubicBezTo>
                        <a:pt x="385" y="1323"/>
                        <a:pt x="382" y="1323"/>
                        <a:pt x="382" y="1323"/>
                      </a:cubicBezTo>
                      <a:lnTo>
                        <a:pt x="382" y="1323"/>
                      </a:lnTo>
                      <a:cubicBezTo>
                        <a:pt x="382" y="1323"/>
                        <a:pt x="390" y="1332"/>
                        <a:pt x="390" y="1332"/>
                      </a:cubicBezTo>
                      <a:cubicBezTo>
                        <a:pt x="390" y="1340"/>
                        <a:pt x="399" y="1348"/>
                        <a:pt x="399" y="1365"/>
                      </a:cubicBezTo>
                      <a:cubicBezTo>
                        <a:pt x="399" y="1365"/>
                        <a:pt x="399" y="1373"/>
                        <a:pt x="399" y="1381"/>
                      </a:cubicBezTo>
                      <a:cubicBezTo>
                        <a:pt x="399" y="1406"/>
                        <a:pt x="407" y="1439"/>
                        <a:pt x="423" y="1464"/>
                      </a:cubicBezTo>
                      <a:cubicBezTo>
                        <a:pt x="448" y="1497"/>
                        <a:pt x="473" y="1522"/>
                        <a:pt x="515" y="1522"/>
                      </a:cubicBezTo>
                      <a:cubicBezTo>
                        <a:pt x="556" y="1522"/>
                        <a:pt x="589" y="1497"/>
                        <a:pt x="614" y="1464"/>
                      </a:cubicBezTo>
                      <a:cubicBezTo>
                        <a:pt x="631" y="1439"/>
                        <a:pt x="631" y="1406"/>
                        <a:pt x="631" y="1373"/>
                      </a:cubicBezTo>
                      <a:cubicBezTo>
                        <a:pt x="655" y="1423"/>
                        <a:pt x="689" y="1464"/>
                        <a:pt x="730" y="1489"/>
                      </a:cubicBezTo>
                      <a:cubicBezTo>
                        <a:pt x="705" y="1497"/>
                        <a:pt x="672" y="1514"/>
                        <a:pt x="655" y="1547"/>
                      </a:cubicBezTo>
                      <a:cubicBezTo>
                        <a:pt x="622" y="1605"/>
                        <a:pt x="647" y="1663"/>
                        <a:pt x="697" y="1696"/>
                      </a:cubicBezTo>
                      <a:cubicBezTo>
                        <a:pt x="730" y="1729"/>
                        <a:pt x="763" y="1746"/>
                        <a:pt x="805" y="1763"/>
                      </a:cubicBezTo>
                      <a:cubicBezTo>
                        <a:pt x="945" y="1895"/>
                        <a:pt x="1169" y="1912"/>
                        <a:pt x="1360" y="1912"/>
                      </a:cubicBezTo>
                      <a:cubicBezTo>
                        <a:pt x="1641" y="1903"/>
                        <a:pt x="1931" y="1862"/>
                        <a:pt x="2196" y="1746"/>
                      </a:cubicBezTo>
                      <a:cubicBezTo>
                        <a:pt x="2246" y="1729"/>
                        <a:pt x="2288" y="1680"/>
                        <a:pt x="2271" y="1622"/>
                      </a:cubicBezTo>
                      <a:cubicBezTo>
                        <a:pt x="2354" y="1597"/>
                        <a:pt x="2428" y="1564"/>
                        <a:pt x="2503" y="1531"/>
                      </a:cubicBezTo>
                      <a:cubicBezTo>
                        <a:pt x="2619" y="1473"/>
                        <a:pt x="2727" y="1398"/>
                        <a:pt x="2843" y="1357"/>
                      </a:cubicBezTo>
                      <a:cubicBezTo>
                        <a:pt x="3050" y="1274"/>
                        <a:pt x="3282" y="1265"/>
                        <a:pt x="3497" y="1249"/>
                      </a:cubicBezTo>
                      <a:cubicBezTo>
                        <a:pt x="3696" y="1241"/>
                        <a:pt x="3895" y="1207"/>
                        <a:pt x="4077" y="1141"/>
                      </a:cubicBezTo>
                      <a:cubicBezTo>
                        <a:pt x="4135" y="1125"/>
                        <a:pt x="4185" y="1100"/>
                        <a:pt x="4235" y="1067"/>
                      </a:cubicBezTo>
                      <a:cubicBezTo>
                        <a:pt x="4326" y="1018"/>
                        <a:pt x="4269" y="886"/>
                        <a:pt x="4184" y="886"/>
                      </a:cubicBezTo>
                      <a:cubicBezTo>
                        <a:pt x="4169" y="886"/>
                        <a:pt x="4152" y="891"/>
                        <a:pt x="4135" y="901"/>
                      </a:cubicBezTo>
                      <a:cubicBezTo>
                        <a:pt x="4052" y="946"/>
                        <a:pt x="3964" y="960"/>
                        <a:pt x="3873" y="960"/>
                      </a:cubicBezTo>
                      <a:cubicBezTo>
                        <a:pt x="3746" y="960"/>
                        <a:pt x="3615" y="932"/>
                        <a:pt x="3489" y="917"/>
                      </a:cubicBezTo>
                      <a:cubicBezTo>
                        <a:pt x="3453" y="914"/>
                        <a:pt x="3418" y="912"/>
                        <a:pt x="3383" y="912"/>
                      </a:cubicBezTo>
                      <a:cubicBezTo>
                        <a:pt x="3184" y="912"/>
                        <a:pt x="2999" y="966"/>
                        <a:pt x="2801" y="1009"/>
                      </a:cubicBezTo>
                      <a:cubicBezTo>
                        <a:pt x="2553" y="1075"/>
                        <a:pt x="2304" y="1125"/>
                        <a:pt x="2056" y="1174"/>
                      </a:cubicBezTo>
                      <a:cubicBezTo>
                        <a:pt x="1926" y="1196"/>
                        <a:pt x="1773" y="1242"/>
                        <a:pt x="1628" y="1242"/>
                      </a:cubicBezTo>
                      <a:cubicBezTo>
                        <a:pt x="1551" y="1242"/>
                        <a:pt x="1476" y="1229"/>
                        <a:pt x="1409" y="1191"/>
                      </a:cubicBezTo>
                      <a:cubicBezTo>
                        <a:pt x="1244" y="1100"/>
                        <a:pt x="1161" y="909"/>
                        <a:pt x="1144" y="727"/>
                      </a:cubicBezTo>
                      <a:cubicBezTo>
                        <a:pt x="1144" y="710"/>
                        <a:pt x="1136" y="694"/>
                        <a:pt x="1119" y="677"/>
                      </a:cubicBezTo>
                      <a:cubicBezTo>
                        <a:pt x="1210" y="478"/>
                        <a:pt x="1335" y="288"/>
                        <a:pt x="1326" y="56"/>
                      </a:cubicBezTo>
                      <a:cubicBezTo>
                        <a:pt x="1321" y="25"/>
                        <a:pt x="1290" y="0"/>
                        <a:pt x="1262" y="0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6" name="Google Shape;1346;p20"/>
                <p:cNvSpPr/>
                <p:nvPr/>
              </p:nvSpPr>
              <p:spPr>
                <a:xfrm>
                  <a:off x="2702225" y="4349375"/>
                  <a:ext cx="33675" cy="48075"/>
                </a:xfrm>
                <a:custGeom>
                  <a:rect b="b" l="l" r="r" t="t"/>
                  <a:pathLst>
                    <a:path extrusionOk="0" h="1923" w="1347">
                      <a:moveTo>
                        <a:pt x="1201" y="0"/>
                      </a:moveTo>
                      <a:cubicBezTo>
                        <a:pt x="1184" y="0"/>
                        <a:pt x="1167" y="4"/>
                        <a:pt x="1152" y="14"/>
                      </a:cubicBezTo>
                      <a:cubicBezTo>
                        <a:pt x="994" y="96"/>
                        <a:pt x="870" y="270"/>
                        <a:pt x="754" y="411"/>
                      </a:cubicBezTo>
                      <a:cubicBezTo>
                        <a:pt x="638" y="552"/>
                        <a:pt x="539" y="718"/>
                        <a:pt x="439" y="875"/>
                      </a:cubicBezTo>
                      <a:cubicBezTo>
                        <a:pt x="348" y="1033"/>
                        <a:pt x="257" y="1190"/>
                        <a:pt x="174" y="1356"/>
                      </a:cubicBezTo>
                      <a:cubicBezTo>
                        <a:pt x="100" y="1522"/>
                        <a:pt x="25" y="1687"/>
                        <a:pt x="0" y="1878"/>
                      </a:cubicBezTo>
                      <a:cubicBezTo>
                        <a:pt x="0" y="1905"/>
                        <a:pt x="26" y="1923"/>
                        <a:pt x="51" y="1923"/>
                      </a:cubicBezTo>
                      <a:cubicBezTo>
                        <a:pt x="72" y="1923"/>
                        <a:pt x="92" y="1912"/>
                        <a:pt x="100" y="1886"/>
                      </a:cubicBezTo>
                      <a:cubicBezTo>
                        <a:pt x="174" y="1538"/>
                        <a:pt x="431" y="1256"/>
                        <a:pt x="630" y="966"/>
                      </a:cubicBezTo>
                      <a:cubicBezTo>
                        <a:pt x="721" y="826"/>
                        <a:pt x="829" y="685"/>
                        <a:pt x="936" y="552"/>
                      </a:cubicBezTo>
                      <a:cubicBezTo>
                        <a:pt x="1052" y="420"/>
                        <a:pt x="1193" y="295"/>
                        <a:pt x="1293" y="154"/>
                      </a:cubicBezTo>
                      <a:cubicBezTo>
                        <a:pt x="1347" y="80"/>
                        <a:pt x="1274" y="0"/>
                        <a:pt x="12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7" name="Google Shape;1347;p20"/>
                <p:cNvSpPr/>
                <p:nvPr/>
              </p:nvSpPr>
              <p:spPr>
                <a:xfrm>
                  <a:off x="2719825" y="4366400"/>
                  <a:ext cx="12250" cy="16725"/>
                </a:xfrm>
                <a:custGeom>
                  <a:rect b="b" l="l" r="r" t="t"/>
                  <a:pathLst>
                    <a:path extrusionOk="0" h="669" w="490">
                      <a:moveTo>
                        <a:pt x="383" y="0"/>
                      </a:moveTo>
                      <a:cubicBezTo>
                        <a:pt x="365" y="0"/>
                        <a:pt x="347" y="5"/>
                        <a:pt x="332" y="12"/>
                      </a:cubicBezTo>
                      <a:cubicBezTo>
                        <a:pt x="282" y="45"/>
                        <a:pt x="249" y="95"/>
                        <a:pt x="216" y="145"/>
                      </a:cubicBezTo>
                      <a:cubicBezTo>
                        <a:pt x="174" y="186"/>
                        <a:pt x="141" y="236"/>
                        <a:pt x="108" y="285"/>
                      </a:cubicBezTo>
                      <a:cubicBezTo>
                        <a:pt x="50" y="377"/>
                        <a:pt x="9" y="493"/>
                        <a:pt x="0" y="609"/>
                      </a:cubicBezTo>
                      <a:cubicBezTo>
                        <a:pt x="0" y="633"/>
                        <a:pt x="25" y="658"/>
                        <a:pt x="50" y="667"/>
                      </a:cubicBezTo>
                      <a:cubicBezTo>
                        <a:pt x="56" y="668"/>
                        <a:pt x="62" y="669"/>
                        <a:pt x="68" y="669"/>
                      </a:cubicBezTo>
                      <a:cubicBezTo>
                        <a:pt x="92" y="669"/>
                        <a:pt x="111" y="655"/>
                        <a:pt x="125" y="642"/>
                      </a:cubicBezTo>
                      <a:cubicBezTo>
                        <a:pt x="183" y="559"/>
                        <a:pt x="232" y="468"/>
                        <a:pt x="282" y="385"/>
                      </a:cubicBezTo>
                      <a:cubicBezTo>
                        <a:pt x="290" y="360"/>
                        <a:pt x="307" y="343"/>
                        <a:pt x="324" y="327"/>
                      </a:cubicBezTo>
                      <a:cubicBezTo>
                        <a:pt x="332" y="310"/>
                        <a:pt x="340" y="302"/>
                        <a:pt x="348" y="294"/>
                      </a:cubicBezTo>
                      <a:cubicBezTo>
                        <a:pt x="348" y="294"/>
                        <a:pt x="348" y="285"/>
                        <a:pt x="348" y="285"/>
                      </a:cubicBezTo>
                      <a:cubicBezTo>
                        <a:pt x="348" y="285"/>
                        <a:pt x="357" y="285"/>
                        <a:pt x="357" y="277"/>
                      </a:cubicBezTo>
                      <a:cubicBezTo>
                        <a:pt x="382" y="244"/>
                        <a:pt x="423" y="211"/>
                        <a:pt x="448" y="169"/>
                      </a:cubicBezTo>
                      <a:cubicBezTo>
                        <a:pt x="456" y="161"/>
                        <a:pt x="464" y="161"/>
                        <a:pt x="464" y="153"/>
                      </a:cubicBezTo>
                      <a:cubicBezTo>
                        <a:pt x="464" y="153"/>
                        <a:pt x="464" y="153"/>
                        <a:pt x="464" y="145"/>
                      </a:cubicBezTo>
                      <a:cubicBezTo>
                        <a:pt x="473" y="145"/>
                        <a:pt x="473" y="136"/>
                        <a:pt x="481" y="128"/>
                      </a:cubicBezTo>
                      <a:cubicBezTo>
                        <a:pt x="489" y="87"/>
                        <a:pt x="473" y="45"/>
                        <a:pt x="440" y="20"/>
                      </a:cubicBezTo>
                      <a:cubicBezTo>
                        <a:pt x="426" y="7"/>
                        <a:pt x="405" y="0"/>
                        <a:pt x="38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8" name="Google Shape;1348;p20"/>
                <p:cNvSpPr/>
                <p:nvPr/>
              </p:nvSpPr>
              <p:spPr>
                <a:xfrm>
                  <a:off x="2729550" y="4371275"/>
                  <a:ext cx="5225" cy="7450"/>
                </a:xfrm>
                <a:custGeom>
                  <a:rect b="b" l="l" r="r" t="t"/>
                  <a:pathLst>
                    <a:path extrusionOk="0" h="298" w="209">
                      <a:moveTo>
                        <a:pt x="175" y="1"/>
                      </a:moveTo>
                      <a:cubicBezTo>
                        <a:pt x="169" y="1"/>
                        <a:pt x="163" y="3"/>
                        <a:pt x="158" y="8"/>
                      </a:cubicBezTo>
                      <a:cubicBezTo>
                        <a:pt x="150" y="16"/>
                        <a:pt x="142" y="24"/>
                        <a:pt x="133" y="32"/>
                      </a:cubicBezTo>
                      <a:cubicBezTo>
                        <a:pt x="117" y="41"/>
                        <a:pt x="117" y="49"/>
                        <a:pt x="109" y="57"/>
                      </a:cubicBezTo>
                      <a:cubicBezTo>
                        <a:pt x="100" y="74"/>
                        <a:pt x="84" y="90"/>
                        <a:pt x="75" y="107"/>
                      </a:cubicBezTo>
                      <a:cubicBezTo>
                        <a:pt x="51" y="140"/>
                        <a:pt x="34" y="182"/>
                        <a:pt x="9" y="215"/>
                      </a:cubicBezTo>
                      <a:cubicBezTo>
                        <a:pt x="1" y="240"/>
                        <a:pt x="9" y="273"/>
                        <a:pt x="34" y="289"/>
                      </a:cubicBezTo>
                      <a:cubicBezTo>
                        <a:pt x="43" y="295"/>
                        <a:pt x="53" y="298"/>
                        <a:pt x="62" y="298"/>
                      </a:cubicBezTo>
                      <a:cubicBezTo>
                        <a:pt x="79" y="298"/>
                        <a:pt x="95" y="289"/>
                        <a:pt x="100" y="273"/>
                      </a:cubicBezTo>
                      <a:cubicBezTo>
                        <a:pt x="125" y="231"/>
                        <a:pt x="142" y="198"/>
                        <a:pt x="167" y="165"/>
                      </a:cubicBezTo>
                      <a:cubicBezTo>
                        <a:pt x="175" y="140"/>
                        <a:pt x="183" y="124"/>
                        <a:pt x="191" y="107"/>
                      </a:cubicBezTo>
                      <a:cubicBezTo>
                        <a:pt x="191" y="90"/>
                        <a:pt x="200" y="82"/>
                        <a:pt x="200" y="74"/>
                      </a:cubicBezTo>
                      <a:cubicBezTo>
                        <a:pt x="208" y="57"/>
                        <a:pt x="208" y="49"/>
                        <a:pt x="208" y="32"/>
                      </a:cubicBezTo>
                      <a:cubicBezTo>
                        <a:pt x="208" y="15"/>
                        <a:pt x="191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9" name="Google Shape;1349;p20"/>
                <p:cNvSpPr/>
                <p:nvPr/>
              </p:nvSpPr>
              <p:spPr>
                <a:xfrm>
                  <a:off x="2752275" y="4243400"/>
                  <a:ext cx="41975" cy="77325"/>
                </a:xfrm>
                <a:custGeom>
                  <a:rect b="b" l="l" r="r" t="t"/>
                  <a:pathLst>
                    <a:path extrusionOk="0" h="3093" w="1679">
                      <a:moveTo>
                        <a:pt x="1574" y="1"/>
                      </a:moveTo>
                      <a:cubicBezTo>
                        <a:pt x="1561" y="1"/>
                        <a:pt x="1548" y="4"/>
                        <a:pt x="1536" y="10"/>
                      </a:cubicBezTo>
                      <a:cubicBezTo>
                        <a:pt x="1445" y="68"/>
                        <a:pt x="1379" y="168"/>
                        <a:pt x="1312" y="251"/>
                      </a:cubicBezTo>
                      <a:cubicBezTo>
                        <a:pt x="1246" y="342"/>
                        <a:pt x="1188" y="441"/>
                        <a:pt x="1130" y="541"/>
                      </a:cubicBezTo>
                      <a:cubicBezTo>
                        <a:pt x="1022" y="731"/>
                        <a:pt x="940" y="938"/>
                        <a:pt x="873" y="1154"/>
                      </a:cubicBezTo>
                      <a:cubicBezTo>
                        <a:pt x="840" y="1262"/>
                        <a:pt x="824" y="1369"/>
                        <a:pt x="790" y="1477"/>
                      </a:cubicBezTo>
                      <a:cubicBezTo>
                        <a:pt x="757" y="1585"/>
                        <a:pt x="699" y="1676"/>
                        <a:pt x="625" y="1759"/>
                      </a:cubicBezTo>
                      <a:cubicBezTo>
                        <a:pt x="476" y="1924"/>
                        <a:pt x="351" y="2107"/>
                        <a:pt x="260" y="2306"/>
                      </a:cubicBezTo>
                      <a:cubicBezTo>
                        <a:pt x="202" y="2421"/>
                        <a:pt x="152" y="2537"/>
                        <a:pt x="111" y="2662"/>
                      </a:cubicBezTo>
                      <a:cubicBezTo>
                        <a:pt x="70" y="2778"/>
                        <a:pt x="45" y="2902"/>
                        <a:pt x="12" y="3026"/>
                      </a:cubicBezTo>
                      <a:cubicBezTo>
                        <a:pt x="1" y="3065"/>
                        <a:pt x="33" y="3092"/>
                        <a:pt x="63" y="3092"/>
                      </a:cubicBezTo>
                      <a:cubicBezTo>
                        <a:pt x="79" y="3092"/>
                        <a:pt x="94" y="3085"/>
                        <a:pt x="103" y="3068"/>
                      </a:cubicBezTo>
                      <a:cubicBezTo>
                        <a:pt x="194" y="2869"/>
                        <a:pt x="285" y="2662"/>
                        <a:pt x="393" y="2471"/>
                      </a:cubicBezTo>
                      <a:cubicBezTo>
                        <a:pt x="492" y="2272"/>
                        <a:pt x="608" y="2090"/>
                        <a:pt x="757" y="1924"/>
                      </a:cubicBezTo>
                      <a:cubicBezTo>
                        <a:pt x="832" y="1850"/>
                        <a:pt x="898" y="1775"/>
                        <a:pt x="948" y="1676"/>
                      </a:cubicBezTo>
                      <a:cubicBezTo>
                        <a:pt x="989" y="1576"/>
                        <a:pt x="1014" y="1469"/>
                        <a:pt x="1047" y="1353"/>
                      </a:cubicBezTo>
                      <a:cubicBezTo>
                        <a:pt x="1097" y="1146"/>
                        <a:pt x="1172" y="930"/>
                        <a:pt x="1271" y="740"/>
                      </a:cubicBezTo>
                      <a:cubicBezTo>
                        <a:pt x="1321" y="624"/>
                        <a:pt x="1387" y="524"/>
                        <a:pt x="1453" y="416"/>
                      </a:cubicBezTo>
                      <a:cubicBezTo>
                        <a:pt x="1520" y="317"/>
                        <a:pt x="1611" y="218"/>
                        <a:pt x="1652" y="102"/>
                      </a:cubicBezTo>
                      <a:cubicBezTo>
                        <a:pt x="1679" y="49"/>
                        <a:pt x="1626" y="1"/>
                        <a:pt x="15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0" name="Google Shape;1350;p20"/>
                <p:cNvSpPr/>
                <p:nvPr/>
              </p:nvSpPr>
              <p:spPr>
                <a:xfrm>
                  <a:off x="2781750" y="4257275"/>
                  <a:ext cx="8725" cy="14225"/>
                </a:xfrm>
                <a:custGeom>
                  <a:rect b="b" l="l" r="r" t="t"/>
                  <a:pathLst>
                    <a:path extrusionOk="0" h="569" w="349">
                      <a:moveTo>
                        <a:pt x="288" y="0"/>
                      </a:moveTo>
                      <a:cubicBezTo>
                        <a:pt x="283" y="0"/>
                        <a:pt x="279" y="1"/>
                        <a:pt x="274" y="2"/>
                      </a:cubicBezTo>
                      <a:cubicBezTo>
                        <a:pt x="216" y="19"/>
                        <a:pt x="191" y="69"/>
                        <a:pt x="175" y="118"/>
                      </a:cubicBezTo>
                      <a:cubicBezTo>
                        <a:pt x="150" y="160"/>
                        <a:pt x="133" y="201"/>
                        <a:pt x="117" y="243"/>
                      </a:cubicBezTo>
                      <a:cubicBezTo>
                        <a:pt x="75" y="325"/>
                        <a:pt x="51" y="417"/>
                        <a:pt x="9" y="499"/>
                      </a:cubicBezTo>
                      <a:cubicBezTo>
                        <a:pt x="1" y="524"/>
                        <a:pt x="17" y="557"/>
                        <a:pt x="42" y="566"/>
                      </a:cubicBezTo>
                      <a:cubicBezTo>
                        <a:pt x="48" y="568"/>
                        <a:pt x="55" y="569"/>
                        <a:pt x="61" y="569"/>
                      </a:cubicBezTo>
                      <a:cubicBezTo>
                        <a:pt x="79" y="569"/>
                        <a:pt x="96" y="559"/>
                        <a:pt x="109" y="541"/>
                      </a:cubicBezTo>
                      <a:cubicBezTo>
                        <a:pt x="150" y="466"/>
                        <a:pt x="200" y="392"/>
                        <a:pt x="241" y="309"/>
                      </a:cubicBezTo>
                      <a:cubicBezTo>
                        <a:pt x="266" y="267"/>
                        <a:pt x="283" y="234"/>
                        <a:pt x="299" y="193"/>
                      </a:cubicBezTo>
                      <a:cubicBezTo>
                        <a:pt x="316" y="168"/>
                        <a:pt x="324" y="151"/>
                        <a:pt x="332" y="127"/>
                      </a:cubicBezTo>
                      <a:cubicBezTo>
                        <a:pt x="341" y="102"/>
                        <a:pt x="349" y="60"/>
                        <a:pt x="341" y="44"/>
                      </a:cubicBezTo>
                      <a:cubicBezTo>
                        <a:pt x="334" y="16"/>
                        <a:pt x="310" y="0"/>
                        <a:pt x="2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1" name="Google Shape;1351;p20"/>
                <p:cNvSpPr/>
                <p:nvPr/>
              </p:nvSpPr>
              <p:spPr>
                <a:xfrm>
                  <a:off x="2787350" y="4263075"/>
                  <a:ext cx="5625" cy="8550"/>
                </a:xfrm>
                <a:custGeom>
                  <a:rect b="b" l="l" r="r" t="t"/>
                  <a:pathLst>
                    <a:path extrusionOk="0" h="342" w="225">
                      <a:moveTo>
                        <a:pt x="170" y="1"/>
                      </a:moveTo>
                      <a:cubicBezTo>
                        <a:pt x="136" y="1"/>
                        <a:pt x="115" y="30"/>
                        <a:pt x="100" y="52"/>
                      </a:cubicBezTo>
                      <a:cubicBezTo>
                        <a:pt x="83" y="77"/>
                        <a:pt x="67" y="93"/>
                        <a:pt x="59" y="118"/>
                      </a:cubicBezTo>
                      <a:cubicBezTo>
                        <a:pt x="34" y="168"/>
                        <a:pt x="17" y="218"/>
                        <a:pt x="9" y="267"/>
                      </a:cubicBezTo>
                      <a:cubicBezTo>
                        <a:pt x="1" y="301"/>
                        <a:pt x="17" y="334"/>
                        <a:pt x="50" y="342"/>
                      </a:cubicBezTo>
                      <a:cubicBezTo>
                        <a:pt x="75" y="342"/>
                        <a:pt x="108" y="334"/>
                        <a:pt x="117" y="301"/>
                      </a:cubicBezTo>
                      <a:cubicBezTo>
                        <a:pt x="117" y="276"/>
                        <a:pt x="125" y="251"/>
                        <a:pt x="133" y="234"/>
                      </a:cubicBezTo>
                      <a:cubicBezTo>
                        <a:pt x="141" y="226"/>
                        <a:pt x="141" y="218"/>
                        <a:pt x="141" y="218"/>
                      </a:cubicBezTo>
                      <a:cubicBezTo>
                        <a:pt x="141" y="218"/>
                        <a:pt x="141" y="209"/>
                        <a:pt x="141" y="209"/>
                      </a:cubicBezTo>
                      <a:cubicBezTo>
                        <a:pt x="150" y="201"/>
                        <a:pt x="158" y="185"/>
                        <a:pt x="158" y="176"/>
                      </a:cubicBezTo>
                      <a:cubicBezTo>
                        <a:pt x="175" y="151"/>
                        <a:pt x="183" y="135"/>
                        <a:pt x="191" y="118"/>
                      </a:cubicBezTo>
                      <a:cubicBezTo>
                        <a:pt x="208" y="85"/>
                        <a:pt x="224" y="60"/>
                        <a:pt x="216" y="27"/>
                      </a:cubicBezTo>
                      <a:cubicBezTo>
                        <a:pt x="208" y="11"/>
                        <a:pt x="199" y="2"/>
                        <a:pt x="183" y="2"/>
                      </a:cubicBezTo>
                      <a:cubicBezTo>
                        <a:pt x="178" y="1"/>
                        <a:pt x="174" y="1"/>
                        <a:pt x="1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2" name="Google Shape;1352;p20"/>
                <p:cNvSpPr/>
                <p:nvPr/>
              </p:nvSpPr>
              <p:spPr>
                <a:xfrm>
                  <a:off x="2801600" y="4196250"/>
                  <a:ext cx="14350" cy="31275"/>
                </a:xfrm>
                <a:custGeom>
                  <a:rect b="b" l="l" r="r" t="t"/>
                  <a:pathLst>
                    <a:path extrusionOk="0" h="1251" w="574">
                      <a:moveTo>
                        <a:pt x="469" y="1"/>
                      </a:moveTo>
                      <a:cubicBezTo>
                        <a:pt x="433" y="1"/>
                        <a:pt x="400" y="18"/>
                        <a:pt x="375" y="49"/>
                      </a:cubicBezTo>
                      <a:cubicBezTo>
                        <a:pt x="317" y="132"/>
                        <a:pt x="284" y="239"/>
                        <a:pt x="251" y="339"/>
                      </a:cubicBezTo>
                      <a:cubicBezTo>
                        <a:pt x="209" y="422"/>
                        <a:pt x="176" y="513"/>
                        <a:pt x="143" y="604"/>
                      </a:cubicBezTo>
                      <a:cubicBezTo>
                        <a:pt x="85" y="786"/>
                        <a:pt x="52" y="985"/>
                        <a:pt x="11" y="1176"/>
                      </a:cubicBezTo>
                      <a:cubicBezTo>
                        <a:pt x="0" y="1221"/>
                        <a:pt x="36" y="1251"/>
                        <a:pt x="71" y="1251"/>
                      </a:cubicBezTo>
                      <a:cubicBezTo>
                        <a:pt x="94" y="1251"/>
                        <a:pt x="117" y="1238"/>
                        <a:pt x="127" y="1209"/>
                      </a:cubicBezTo>
                      <a:cubicBezTo>
                        <a:pt x="176" y="1018"/>
                        <a:pt x="259" y="844"/>
                        <a:pt x="334" y="662"/>
                      </a:cubicBezTo>
                      <a:cubicBezTo>
                        <a:pt x="367" y="579"/>
                        <a:pt x="400" y="488"/>
                        <a:pt x="441" y="405"/>
                      </a:cubicBezTo>
                      <a:cubicBezTo>
                        <a:pt x="475" y="314"/>
                        <a:pt x="533" y="223"/>
                        <a:pt x="566" y="132"/>
                      </a:cubicBezTo>
                      <a:cubicBezTo>
                        <a:pt x="574" y="82"/>
                        <a:pt x="549" y="24"/>
                        <a:pt x="508" y="7"/>
                      </a:cubicBezTo>
                      <a:cubicBezTo>
                        <a:pt x="495" y="3"/>
                        <a:pt x="482" y="1"/>
                        <a:pt x="4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3" name="Google Shape;1353;p20"/>
                <p:cNvSpPr/>
                <p:nvPr/>
              </p:nvSpPr>
              <p:spPr>
                <a:xfrm>
                  <a:off x="2795850" y="3865325"/>
                  <a:ext cx="33150" cy="23125"/>
                </a:xfrm>
                <a:custGeom>
                  <a:rect b="b" l="l" r="r" t="t"/>
                  <a:pathLst>
                    <a:path extrusionOk="0" h="925" w="1326">
                      <a:moveTo>
                        <a:pt x="171" y="1"/>
                      </a:moveTo>
                      <a:cubicBezTo>
                        <a:pt x="126" y="1"/>
                        <a:pt x="82" y="9"/>
                        <a:pt x="42" y="29"/>
                      </a:cubicBezTo>
                      <a:cubicBezTo>
                        <a:pt x="0" y="46"/>
                        <a:pt x="0" y="112"/>
                        <a:pt x="42" y="128"/>
                      </a:cubicBezTo>
                      <a:cubicBezTo>
                        <a:pt x="141" y="178"/>
                        <a:pt x="257" y="186"/>
                        <a:pt x="365" y="228"/>
                      </a:cubicBezTo>
                      <a:cubicBezTo>
                        <a:pt x="473" y="286"/>
                        <a:pt x="572" y="352"/>
                        <a:pt x="655" y="427"/>
                      </a:cubicBezTo>
                      <a:cubicBezTo>
                        <a:pt x="746" y="510"/>
                        <a:pt x="837" y="592"/>
                        <a:pt x="920" y="684"/>
                      </a:cubicBezTo>
                      <a:cubicBezTo>
                        <a:pt x="978" y="733"/>
                        <a:pt x="1028" y="783"/>
                        <a:pt x="1086" y="833"/>
                      </a:cubicBezTo>
                      <a:cubicBezTo>
                        <a:pt x="1132" y="871"/>
                        <a:pt x="1186" y="925"/>
                        <a:pt x="1254" y="925"/>
                      </a:cubicBezTo>
                      <a:cubicBezTo>
                        <a:pt x="1258" y="925"/>
                        <a:pt x="1263" y="924"/>
                        <a:pt x="1268" y="924"/>
                      </a:cubicBezTo>
                      <a:cubicBezTo>
                        <a:pt x="1293" y="924"/>
                        <a:pt x="1318" y="907"/>
                        <a:pt x="1318" y="874"/>
                      </a:cubicBezTo>
                      <a:cubicBezTo>
                        <a:pt x="1326" y="800"/>
                        <a:pt x="1268" y="742"/>
                        <a:pt x="1218" y="692"/>
                      </a:cubicBezTo>
                      <a:cubicBezTo>
                        <a:pt x="1168" y="634"/>
                        <a:pt x="1102" y="576"/>
                        <a:pt x="1044" y="518"/>
                      </a:cubicBezTo>
                      <a:cubicBezTo>
                        <a:pt x="953" y="427"/>
                        <a:pt x="854" y="336"/>
                        <a:pt x="746" y="253"/>
                      </a:cubicBezTo>
                      <a:cubicBezTo>
                        <a:pt x="638" y="178"/>
                        <a:pt x="531" y="112"/>
                        <a:pt x="415" y="62"/>
                      </a:cubicBezTo>
                      <a:cubicBezTo>
                        <a:pt x="344" y="30"/>
                        <a:pt x="256" y="1"/>
                        <a:pt x="17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4" name="Google Shape;1354;p20"/>
                <p:cNvSpPr/>
                <p:nvPr/>
              </p:nvSpPr>
              <p:spPr>
                <a:xfrm>
                  <a:off x="2953400" y="3843900"/>
                  <a:ext cx="16050" cy="33425"/>
                </a:xfrm>
                <a:custGeom>
                  <a:rect b="b" l="l" r="r" t="t"/>
                  <a:pathLst>
                    <a:path extrusionOk="0" h="1337" w="642">
                      <a:moveTo>
                        <a:pt x="64" y="0"/>
                      </a:moveTo>
                      <a:cubicBezTo>
                        <a:pt x="33" y="0"/>
                        <a:pt x="1" y="27"/>
                        <a:pt x="12" y="66"/>
                      </a:cubicBezTo>
                      <a:cubicBezTo>
                        <a:pt x="45" y="173"/>
                        <a:pt x="61" y="289"/>
                        <a:pt x="103" y="397"/>
                      </a:cubicBezTo>
                      <a:cubicBezTo>
                        <a:pt x="136" y="505"/>
                        <a:pt x="177" y="604"/>
                        <a:pt x="219" y="712"/>
                      </a:cubicBezTo>
                      <a:cubicBezTo>
                        <a:pt x="302" y="911"/>
                        <a:pt x="368" y="1118"/>
                        <a:pt x="459" y="1309"/>
                      </a:cubicBezTo>
                      <a:cubicBezTo>
                        <a:pt x="469" y="1329"/>
                        <a:pt x="485" y="1337"/>
                        <a:pt x="501" y="1337"/>
                      </a:cubicBezTo>
                      <a:cubicBezTo>
                        <a:pt x="524" y="1337"/>
                        <a:pt x="549" y="1320"/>
                        <a:pt x="559" y="1300"/>
                      </a:cubicBezTo>
                      <a:cubicBezTo>
                        <a:pt x="641" y="1085"/>
                        <a:pt x="501" y="853"/>
                        <a:pt x="418" y="654"/>
                      </a:cubicBezTo>
                      <a:cubicBezTo>
                        <a:pt x="376" y="555"/>
                        <a:pt x="327" y="447"/>
                        <a:pt x="285" y="347"/>
                      </a:cubicBezTo>
                      <a:cubicBezTo>
                        <a:pt x="227" y="231"/>
                        <a:pt x="161" y="132"/>
                        <a:pt x="103" y="24"/>
                      </a:cubicBezTo>
                      <a:cubicBezTo>
                        <a:pt x="94" y="7"/>
                        <a:pt x="79" y="0"/>
                        <a:pt x="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5" name="Google Shape;1355;p20"/>
                <p:cNvSpPr/>
                <p:nvPr/>
              </p:nvSpPr>
              <p:spPr>
                <a:xfrm>
                  <a:off x="2967775" y="3892825"/>
                  <a:ext cx="3950" cy="8550"/>
                </a:xfrm>
                <a:custGeom>
                  <a:rect b="b" l="l" r="r" t="t"/>
                  <a:pathLst>
                    <a:path extrusionOk="0" h="342" w="158">
                      <a:moveTo>
                        <a:pt x="61" y="1"/>
                      </a:moveTo>
                      <a:cubicBezTo>
                        <a:pt x="53" y="1"/>
                        <a:pt x="44" y="3"/>
                        <a:pt x="33" y="6"/>
                      </a:cubicBezTo>
                      <a:cubicBezTo>
                        <a:pt x="25" y="14"/>
                        <a:pt x="8" y="23"/>
                        <a:pt x="8" y="39"/>
                      </a:cubicBezTo>
                      <a:cubicBezTo>
                        <a:pt x="0" y="56"/>
                        <a:pt x="0" y="72"/>
                        <a:pt x="8" y="97"/>
                      </a:cubicBezTo>
                      <a:cubicBezTo>
                        <a:pt x="8" y="97"/>
                        <a:pt x="8" y="97"/>
                        <a:pt x="8" y="106"/>
                      </a:cubicBezTo>
                      <a:cubicBezTo>
                        <a:pt x="8" y="106"/>
                        <a:pt x="17" y="114"/>
                        <a:pt x="17" y="114"/>
                      </a:cubicBezTo>
                      <a:cubicBezTo>
                        <a:pt x="17" y="122"/>
                        <a:pt x="25" y="130"/>
                        <a:pt x="25" y="147"/>
                      </a:cubicBezTo>
                      <a:cubicBezTo>
                        <a:pt x="33" y="164"/>
                        <a:pt x="33" y="188"/>
                        <a:pt x="42" y="205"/>
                      </a:cubicBezTo>
                      <a:cubicBezTo>
                        <a:pt x="50" y="222"/>
                        <a:pt x="50" y="246"/>
                        <a:pt x="58" y="263"/>
                      </a:cubicBezTo>
                      <a:cubicBezTo>
                        <a:pt x="58" y="288"/>
                        <a:pt x="66" y="304"/>
                        <a:pt x="75" y="329"/>
                      </a:cubicBezTo>
                      <a:cubicBezTo>
                        <a:pt x="83" y="338"/>
                        <a:pt x="93" y="342"/>
                        <a:pt x="104" y="342"/>
                      </a:cubicBezTo>
                      <a:cubicBezTo>
                        <a:pt x="114" y="342"/>
                        <a:pt x="124" y="338"/>
                        <a:pt x="133" y="329"/>
                      </a:cubicBezTo>
                      <a:cubicBezTo>
                        <a:pt x="149" y="304"/>
                        <a:pt x="149" y="280"/>
                        <a:pt x="149" y="255"/>
                      </a:cubicBezTo>
                      <a:cubicBezTo>
                        <a:pt x="158" y="230"/>
                        <a:pt x="158" y="205"/>
                        <a:pt x="158" y="188"/>
                      </a:cubicBezTo>
                      <a:cubicBezTo>
                        <a:pt x="158" y="139"/>
                        <a:pt x="141" y="89"/>
                        <a:pt x="116" y="48"/>
                      </a:cubicBezTo>
                      <a:cubicBezTo>
                        <a:pt x="116" y="31"/>
                        <a:pt x="108" y="23"/>
                        <a:pt x="91" y="14"/>
                      </a:cubicBezTo>
                      <a:cubicBezTo>
                        <a:pt x="82" y="5"/>
                        <a:pt x="72" y="1"/>
                        <a:pt x="6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6" name="Google Shape;1356;p20"/>
                <p:cNvSpPr/>
                <p:nvPr/>
              </p:nvSpPr>
              <p:spPr>
                <a:xfrm>
                  <a:off x="2971500" y="3904150"/>
                  <a:ext cx="2925" cy="7425"/>
                </a:xfrm>
                <a:custGeom>
                  <a:rect b="b" l="l" r="r" t="t"/>
                  <a:pathLst>
                    <a:path extrusionOk="0" h="297" w="117">
                      <a:moveTo>
                        <a:pt x="58" y="1"/>
                      </a:moveTo>
                      <a:cubicBezTo>
                        <a:pt x="25" y="1"/>
                        <a:pt x="0" y="25"/>
                        <a:pt x="0" y="59"/>
                      </a:cubicBezTo>
                      <a:lnTo>
                        <a:pt x="0" y="175"/>
                      </a:lnTo>
                      <a:cubicBezTo>
                        <a:pt x="0" y="183"/>
                        <a:pt x="0" y="199"/>
                        <a:pt x="0" y="208"/>
                      </a:cubicBezTo>
                      <a:cubicBezTo>
                        <a:pt x="9" y="216"/>
                        <a:pt x="9" y="224"/>
                        <a:pt x="9" y="233"/>
                      </a:cubicBezTo>
                      <a:cubicBezTo>
                        <a:pt x="17" y="257"/>
                        <a:pt x="25" y="282"/>
                        <a:pt x="42" y="291"/>
                      </a:cubicBezTo>
                      <a:cubicBezTo>
                        <a:pt x="46" y="295"/>
                        <a:pt x="52" y="297"/>
                        <a:pt x="57" y="297"/>
                      </a:cubicBezTo>
                      <a:cubicBezTo>
                        <a:pt x="62" y="297"/>
                        <a:pt x="67" y="295"/>
                        <a:pt x="67" y="291"/>
                      </a:cubicBezTo>
                      <a:cubicBezTo>
                        <a:pt x="91" y="282"/>
                        <a:pt x="100" y="257"/>
                        <a:pt x="100" y="233"/>
                      </a:cubicBezTo>
                      <a:cubicBezTo>
                        <a:pt x="108" y="224"/>
                        <a:pt x="108" y="216"/>
                        <a:pt x="108" y="208"/>
                      </a:cubicBezTo>
                      <a:cubicBezTo>
                        <a:pt x="116" y="199"/>
                        <a:pt x="116" y="183"/>
                        <a:pt x="116" y="175"/>
                      </a:cubicBezTo>
                      <a:lnTo>
                        <a:pt x="116" y="59"/>
                      </a:lnTo>
                      <a:cubicBezTo>
                        <a:pt x="116" y="34"/>
                        <a:pt x="91" y="1"/>
                        <a:pt x="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7" name="Google Shape;1357;p20"/>
                <p:cNvSpPr/>
                <p:nvPr/>
              </p:nvSpPr>
              <p:spPr>
                <a:xfrm>
                  <a:off x="2677775" y="4424525"/>
                  <a:ext cx="20525" cy="36350"/>
                </a:xfrm>
                <a:custGeom>
                  <a:rect b="b" l="l" r="r" t="t"/>
                  <a:pathLst>
                    <a:path extrusionOk="0" h="1454" w="821">
                      <a:moveTo>
                        <a:pt x="722" y="0"/>
                      </a:moveTo>
                      <a:cubicBezTo>
                        <a:pt x="700" y="0"/>
                        <a:pt x="673" y="14"/>
                        <a:pt x="655" y="32"/>
                      </a:cubicBezTo>
                      <a:cubicBezTo>
                        <a:pt x="572" y="123"/>
                        <a:pt x="514" y="247"/>
                        <a:pt x="456" y="363"/>
                      </a:cubicBezTo>
                      <a:cubicBezTo>
                        <a:pt x="407" y="471"/>
                        <a:pt x="349" y="579"/>
                        <a:pt x="299" y="686"/>
                      </a:cubicBezTo>
                      <a:cubicBezTo>
                        <a:pt x="257" y="794"/>
                        <a:pt x="216" y="910"/>
                        <a:pt x="175" y="1026"/>
                      </a:cubicBezTo>
                      <a:cubicBezTo>
                        <a:pt x="133" y="1142"/>
                        <a:pt x="92" y="1258"/>
                        <a:pt x="25" y="1366"/>
                      </a:cubicBezTo>
                      <a:cubicBezTo>
                        <a:pt x="1" y="1403"/>
                        <a:pt x="40" y="1453"/>
                        <a:pt x="79" y="1453"/>
                      </a:cubicBezTo>
                      <a:cubicBezTo>
                        <a:pt x="92" y="1453"/>
                        <a:pt x="106" y="1447"/>
                        <a:pt x="117" y="1432"/>
                      </a:cubicBezTo>
                      <a:cubicBezTo>
                        <a:pt x="274" y="1250"/>
                        <a:pt x="357" y="1009"/>
                        <a:pt x="464" y="794"/>
                      </a:cubicBezTo>
                      <a:cubicBezTo>
                        <a:pt x="514" y="678"/>
                        <a:pt x="572" y="570"/>
                        <a:pt x="630" y="454"/>
                      </a:cubicBezTo>
                      <a:cubicBezTo>
                        <a:pt x="688" y="347"/>
                        <a:pt x="771" y="239"/>
                        <a:pt x="812" y="115"/>
                      </a:cubicBezTo>
                      <a:cubicBezTo>
                        <a:pt x="821" y="90"/>
                        <a:pt x="812" y="48"/>
                        <a:pt x="788" y="24"/>
                      </a:cubicBezTo>
                      <a:lnTo>
                        <a:pt x="788" y="32"/>
                      </a:lnTo>
                      <a:cubicBezTo>
                        <a:pt x="771" y="15"/>
                        <a:pt x="763" y="7"/>
                        <a:pt x="746" y="7"/>
                      </a:cubicBezTo>
                      <a:cubicBezTo>
                        <a:pt x="739" y="2"/>
                        <a:pt x="731" y="0"/>
                        <a:pt x="72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8" name="Google Shape;1358;p20"/>
                <p:cNvSpPr/>
                <p:nvPr/>
              </p:nvSpPr>
              <p:spPr>
                <a:xfrm>
                  <a:off x="2690575" y="4437400"/>
                  <a:ext cx="7250" cy="13825"/>
                </a:xfrm>
                <a:custGeom>
                  <a:rect b="b" l="l" r="r" t="t"/>
                  <a:pathLst>
                    <a:path extrusionOk="0" h="553" w="290">
                      <a:moveTo>
                        <a:pt x="244" y="0"/>
                      </a:moveTo>
                      <a:cubicBezTo>
                        <a:pt x="234" y="0"/>
                        <a:pt x="225" y="4"/>
                        <a:pt x="218" y="14"/>
                      </a:cubicBezTo>
                      <a:lnTo>
                        <a:pt x="218" y="6"/>
                      </a:lnTo>
                      <a:cubicBezTo>
                        <a:pt x="184" y="47"/>
                        <a:pt x="168" y="80"/>
                        <a:pt x="151" y="122"/>
                      </a:cubicBezTo>
                      <a:cubicBezTo>
                        <a:pt x="126" y="163"/>
                        <a:pt x="110" y="204"/>
                        <a:pt x="93" y="246"/>
                      </a:cubicBezTo>
                      <a:cubicBezTo>
                        <a:pt x="60" y="329"/>
                        <a:pt x="35" y="412"/>
                        <a:pt x="10" y="494"/>
                      </a:cubicBezTo>
                      <a:cubicBezTo>
                        <a:pt x="1" y="529"/>
                        <a:pt x="30" y="552"/>
                        <a:pt x="58" y="552"/>
                      </a:cubicBezTo>
                      <a:cubicBezTo>
                        <a:pt x="77" y="552"/>
                        <a:pt x="95" y="542"/>
                        <a:pt x="102" y="519"/>
                      </a:cubicBezTo>
                      <a:cubicBezTo>
                        <a:pt x="126" y="445"/>
                        <a:pt x="151" y="362"/>
                        <a:pt x="184" y="287"/>
                      </a:cubicBezTo>
                      <a:cubicBezTo>
                        <a:pt x="201" y="246"/>
                        <a:pt x="218" y="213"/>
                        <a:pt x="234" y="171"/>
                      </a:cubicBezTo>
                      <a:cubicBezTo>
                        <a:pt x="251" y="130"/>
                        <a:pt x="276" y="97"/>
                        <a:pt x="284" y="47"/>
                      </a:cubicBezTo>
                      <a:cubicBezTo>
                        <a:pt x="290" y="24"/>
                        <a:pt x="267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9" name="Google Shape;1359;p20"/>
                <p:cNvSpPr/>
                <p:nvPr/>
              </p:nvSpPr>
              <p:spPr>
                <a:xfrm>
                  <a:off x="2699575" y="4432400"/>
                  <a:ext cx="8600" cy="17400"/>
                </a:xfrm>
                <a:custGeom>
                  <a:rect b="b" l="l" r="r" t="t"/>
                  <a:pathLst>
                    <a:path extrusionOk="0" h="696" w="344">
                      <a:moveTo>
                        <a:pt x="310" y="1"/>
                      </a:moveTo>
                      <a:cubicBezTo>
                        <a:pt x="298" y="1"/>
                        <a:pt x="287" y="5"/>
                        <a:pt x="280" y="15"/>
                      </a:cubicBezTo>
                      <a:cubicBezTo>
                        <a:pt x="255" y="65"/>
                        <a:pt x="239" y="114"/>
                        <a:pt x="214" y="172"/>
                      </a:cubicBezTo>
                      <a:cubicBezTo>
                        <a:pt x="197" y="222"/>
                        <a:pt x="172" y="272"/>
                        <a:pt x="156" y="322"/>
                      </a:cubicBezTo>
                      <a:cubicBezTo>
                        <a:pt x="114" y="421"/>
                        <a:pt x="73" y="520"/>
                        <a:pt x="23" y="620"/>
                      </a:cubicBezTo>
                      <a:cubicBezTo>
                        <a:pt x="1" y="660"/>
                        <a:pt x="36" y="695"/>
                        <a:pt x="72" y="695"/>
                      </a:cubicBezTo>
                      <a:cubicBezTo>
                        <a:pt x="88" y="695"/>
                        <a:pt x="104" y="688"/>
                        <a:pt x="114" y="670"/>
                      </a:cubicBezTo>
                      <a:cubicBezTo>
                        <a:pt x="164" y="570"/>
                        <a:pt x="214" y="471"/>
                        <a:pt x="255" y="363"/>
                      </a:cubicBezTo>
                      <a:cubicBezTo>
                        <a:pt x="280" y="305"/>
                        <a:pt x="288" y="247"/>
                        <a:pt x="305" y="197"/>
                      </a:cubicBezTo>
                      <a:cubicBezTo>
                        <a:pt x="322" y="139"/>
                        <a:pt x="338" y="90"/>
                        <a:pt x="338" y="32"/>
                      </a:cubicBezTo>
                      <a:cubicBezTo>
                        <a:pt x="343" y="12"/>
                        <a:pt x="327" y="1"/>
                        <a:pt x="31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0" name="Google Shape;1360;p20"/>
                <p:cNvSpPr/>
                <p:nvPr/>
              </p:nvSpPr>
              <p:spPr>
                <a:xfrm>
                  <a:off x="2708650" y="4433500"/>
                  <a:ext cx="7825" cy="14700"/>
                </a:xfrm>
                <a:custGeom>
                  <a:rect b="b" l="l" r="r" t="t"/>
                  <a:pathLst>
                    <a:path extrusionOk="0" h="588" w="313">
                      <a:moveTo>
                        <a:pt x="277" y="1"/>
                      </a:moveTo>
                      <a:cubicBezTo>
                        <a:pt x="267" y="1"/>
                        <a:pt x="257" y="4"/>
                        <a:pt x="249" y="12"/>
                      </a:cubicBezTo>
                      <a:cubicBezTo>
                        <a:pt x="199" y="87"/>
                        <a:pt x="166" y="178"/>
                        <a:pt x="124" y="261"/>
                      </a:cubicBezTo>
                      <a:cubicBezTo>
                        <a:pt x="83" y="344"/>
                        <a:pt x="50" y="435"/>
                        <a:pt x="8" y="518"/>
                      </a:cubicBezTo>
                      <a:cubicBezTo>
                        <a:pt x="0" y="543"/>
                        <a:pt x="0" y="568"/>
                        <a:pt x="25" y="584"/>
                      </a:cubicBezTo>
                      <a:cubicBezTo>
                        <a:pt x="32" y="586"/>
                        <a:pt x="39" y="587"/>
                        <a:pt x="46" y="587"/>
                      </a:cubicBezTo>
                      <a:cubicBezTo>
                        <a:pt x="66" y="587"/>
                        <a:pt x="85" y="580"/>
                        <a:pt x="91" y="568"/>
                      </a:cubicBezTo>
                      <a:cubicBezTo>
                        <a:pt x="133" y="476"/>
                        <a:pt x="166" y="394"/>
                        <a:pt x="207" y="302"/>
                      </a:cubicBezTo>
                      <a:cubicBezTo>
                        <a:pt x="240" y="220"/>
                        <a:pt x="290" y="128"/>
                        <a:pt x="307" y="37"/>
                      </a:cubicBezTo>
                      <a:cubicBezTo>
                        <a:pt x="312" y="15"/>
                        <a:pt x="296" y="1"/>
                        <a:pt x="27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1" name="Google Shape;1361;p20"/>
                <p:cNvSpPr/>
                <p:nvPr/>
              </p:nvSpPr>
              <p:spPr>
                <a:xfrm>
                  <a:off x="2634275" y="4658350"/>
                  <a:ext cx="8925" cy="27850"/>
                </a:xfrm>
                <a:custGeom>
                  <a:rect b="b" l="l" r="r" t="t"/>
                  <a:pathLst>
                    <a:path extrusionOk="0" h="1114" w="357">
                      <a:moveTo>
                        <a:pt x="85" y="1"/>
                      </a:moveTo>
                      <a:cubicBezTo>
                        <a:pt x="63" y="1"/>
                        <a:pt x="42" y="13"/>
                        <a:pt x="34" y="41"/>
                      </a:cubicBezTo>
                      <a:cubicBezTo>
                        <a:pt x="1" y="141"/>
                        <a:pt x="9" y="249"/>
                        <a:pt x="9" y="356"/>
                      </a:cubicBezTo>
                      <a:cubicBezTo>
                        <a:pt x="17" y="464"/>
                        <a:pt x="25" y="580"/>
                        <a:pt x="34" y="688"/>
                      </a:cubicBezTo>
                      <a:cubicBezTo>
                        <a:pt x="42" y="779"/>
                        <a:pt x="50" y="878"/>
                        <a:pt x="83" y="961"/>
                      </a:cubicBezTo>
                      <a:cubicBezTo>
                        <a:pt x="110" y="1027"/>
                        <a:pt x="172" y="1113"/>
                        <a:pt x="247" y="1113"/>
                      </a:cubicBezTo>
                      <a:cubicBezTo>
                        <a:pt x="266" y="1113"/>
                        <a:pt x="287" y="1107"/>
                        <a:pt x="307" y="1094"/>
                      </a:cubicBezTo>
                      <a:cubicBezTo>
                        <a:pt x="340" y="1077"/>
                        <a:pt x="357" y="1036"/>
                        <a:pt x="349" y="1002"/>
                      </a:cubicBezTo>
                      <a:cubicBezTo>
                        <a:pt x="340" y="969"/>
                        <a:pt x="307" y="936"/>
                        <a:pt x="299" y="920"/>
                      </a:cubicBezTo>
                      <a:cubicBezTo>
                        <a:pt x="282" y="903"/>
                        <a:pt x="282" y="886"/>
                        <a:pt x="274" y="853"/>
                      </a:cubicBezTo>
                      <a:cubicBezTo>
                        <a:pt x="249" y="771"/>
                        <a:pt x="241" y="688"/>
                        <a:pt x="233" y="605"/>
                      </a:cubicBezTo>
                      <a:cubicBezTo>
                        <a:pt x="216" y="505"/>
                        <a:pt x="208" y="414"/>
                        <a:pt x="191" y="323"/>
                      </a:cubicBezTo>
                      <a:cubicBezTo>
                        <a:pt x="183" y="224"/>
                        <a:pt x="175" y="133"/>
                        <a:pt x="141" y="41"/>
                      </a:cubicBezTo>
                      <a:cubicBezTo>
                        <a:pt x="133" y="16"/>
                        <a:pt x="109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2" name="Google Shape;1362;p20"/>
                <p:cNvSpPr/>
                <p:nvPr/>
              </p:nvSpPr>
              <p:spPr>
                <a:xfrm>
                  <a:off x="2642150" y="4660825"/>
                  <a:ext cx="6025" cy="17300"/>
                </a:xfrm>
                <a:custGeom>
                  <a:rect b="b" l="l" r="r" t="t"/>
                  <a:pathLst>
                    <a:path extrusionOk="0" h="692" w="241">
                      <a:moveTo>
                        <a:pt x="67" y="0"/>
                      </a:moveTo>
                      <a:cubicBezTo>
                        <a:pt x="34" y="0"/>
                        <a:pt x="0" y="25"/>
                        <a:pt x="0" y="58"/>
                      </a:cubicBezTo>
                      <a:cubicBezTo>
                        <a:pt x="9" y="166"/>
                        <a:pt x="25" y="274"/>
                        <a:pt x="50" y="382"/>
                      </a:cubicBezTo>
                      <a:cubicBezTo>
                        <a:pt x="67" y="431"/>
                        <a:pt x="83" y="489"/>
                        <a:pt x="100" y="539"/>
                      </a:cubicBezTo>
                      <a:cubicBezTo>
                        <a:pt x="125" y="589"/>
                        <a:pt x="141" y="638"/>
                        <a:pt x="183" y="680"/>
                      </a:cubicBezTo>
                      <a:cubicBezTo>
                        <a:pt x="191" y="688"/>
                        <a:pt x="200" y="692"/>
                        <a:pt x="209" y="692"/>
                      </a:cubicBezTo>
                      <a:cubicBezTo>
                        <a:pt x="226" y="692"/>
                        <a:pt x="241" y="677"/>
                        <a:pt x="241" y="655"/>
                      </a:cubicBezTo>
                      <a:cubicBezTo>
                        <a:pt x="241" y="605"/>
                        <a:pt x="224" y="556"/>
                        <a:pt x="216" y="506"/>
                      </a:cubicBezTo>
                      <a:cubicBezTo>
                        <a:pt x="199" y="456"/>
                        <a:pt x="191" y="406"/>
                        <a:pt x="174" y="357"/>
                      </a:cubicBezTo>
                      <a:cubicBezTo>
                        <a:pt x="150" y="257"/>
                        <a:pt x="133" y="158"/>
                        <a:pt x="125" y="58"/>
                      </a:cubicBezTo>
                      <a:cubicBezTo>
                        <a:pt x="125" y="25"/>
                        <a:pt x="100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3" name="Google Shape;1363;p20"/>
                <p:cNvSpPr/>
                <p:nvPr/>
              </p:nvSpPr>
              <p:spPr>
                <a:xfrm>
                  <a:off x="2951000" y="4020275"/>
                  <a:ext cx="5200" cy="11325"/>
                </a:xfrm>
                <a:custGeom>
                  <a:rect b="b" l="l" r="r" t="t"/>
                  <a:pathLst>
                    <a:path extrusionOk="0" h="453" w="208">
                      <a:moveTo>
                        <a:pt x="48" y="0"/>
                      </a:moveTo>
                      <a:cubicBezTo>
                        <a:pt x="23" y="0"/>
                        <a:pt x="0" y="17"/>
                        <a:pt x="0" y="45"/>
                      </a:cubicBezTo>
                      <a:cubicBezTo>
                        <a:pt x="0" y="62"/>
                        <a:pt x="8" y="78"/>
                        <a:pt x="8" y="95"/>
                      </a:cubicBezTo>
                      <a:cubicBezTo>
                        <a:pt x="8" y="111"/>
                        <a:pt x="17" y="120"/>
                        <a:pt x="17" y="136"/>
                      </a:cubicBezTo>
                      <a:cubicBezTo>
                        <a:pt x="25" y="169"/>
                        <a:pt x="33" y="194"/>
                        <a:pt x="42" y="227"/>
                      </a:cubicBezTo>
                      <a:cubicBezTo>
                        <a:pt x="42" y="244"/>
                        <a:pt x="42" y="261"/>
                        <a:pt x="50" y="277"/>
                      </a:cubicBezTo>
                      <a:cubicBezTo>
                        <a:pt x="50" y="277"/>
                        <a:pt x="50" y="285"/>
                        <a:pt x="50" y="294"/>
                      </a:cubicBezTo>
                      <a:cubicBezTo>
                        <a:pt x="50" y="294"/>
                        <a:pt x="50" y="302"/>
                        <a:pt x="50" y="310"/>
                      </a:cubicBezTo>
                      <a:cubicBezTo>
                        <a:pt x="58" y="343"/>
                        <a:pt x="50" y="393"/>
                        <a:pt x="75" y="418"/>
                      </a:cubicBezTo>
                      <a:cubicBezTo>
                        <a:pt x="88" y="440"/>
                        <a:pt x="112" y="452"/>
                        <a:pt x="136" y="452"/>
                      </a:cubicBezTo>
                      <a:cubicBezTo>
                        <a:pt x="157" y="452"/>
                        <a:pt x="179" y="442"/>
                        <a:pt x="191" y="418"/>
                      </a:cubicBezTo>
                      <a:cubicBezTo>
                        <a:pt x="207" y="385"/>
                        <a:pt x="199" y="335"/>
                        <a:pt x="191" y="294"/>
                      </a:cubicBezTo>
                      <a:cubicBezTo>
                        <a:pt x="191" y="261"/>
                        <a:pt x="182" y="227"/>
                        <a:pt x="174" y="194"/>
                      </a:cubicBezTo>
                      <a:cubicBezTo>
                        <a:pt x="166" y="161"/>
                        <a:pt x="149" y="128"/>
                        <a:pt x="141" y="95"/>
                      </a:cubicBezTo>
                      <a:cubicBezTo>
                        <a:pt x="124" y="62"/>
                        <a:pt x="108" y="37"/>
                        <a:pt x="83" y="12"/>
                      </a:cubicBezTo>
                      <a:cubicBezTo>
                        <a:pt x="72" y="4"/>
                        <a:pt x="60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4" name="Google Shape;1364;p20"/>
                <p:cNvSpPr/>
                <p:nvPr/>
              </p:nvSpPr>
              <p:spPr>
                <a:xfrm>
                  <a:off x="2955950" y="4020925"/>
                  <a:ext cx="2925" cy="7900"/>
                </a:xfrm>
                <a:custGeom>
                  <a:rect b="b" l="l" r="r" t="t"/>
                  <a:pathLst>
                    <a:path extrusionOk="0" h="316" w="117">
                      <a:moveTo>
                        <a:pt x="44" y="0"/>
                      </a:moveTo>
                      <a:cubicBezTo>
                        <a:pt x="40" y="0"/>
                        <a:pt x="37" y="1"/>
                        <a:pt x="34" y="3"/>
                      </a:cubicBezTo>
                      <a:cubicBezTo>
                        <a:pt x="9" y="11"/>
                        <a:pt x="1" y="36"/>
                        <a:pt x="1" y="61"/>
                      </a:cubicBezTo>
                      <a:lnTo>
                        <a:pt x="26" y="185"/>
                      </a:lnTo>
                      <a:cubicBezTo>
                        <a:pt x="26" y="210"/>
                        <a:pt x="26" y="226"/>
                        <a:pt x="34" y="251"/>
                      </a:cubicBezTo>
                      <a:cubicBezTo>
                        <a:pt x="42" y="276"/>
                        <a:pt x="51" y="301"/>
                        <a:pt x="75" y="309"/>
                      </a:cubicBezTo>
                      <a:cubicBezTo>
                        <a:pt x="80" y="313"/>
                        <a:pt x="84" y="315"/>
                        <a:pt x="88" y="315"/>
                      </a:cubicBezTo>
                      <a:cubicBezTo>
                        <a:pt x="92" y="315"/>
                        <a:pt x="96" y="313"/>
                        <a:pt x="100" y="309"/>
                      </a:cubicBezTo>
                      <a:cubicBezTo>
                        <a:pt x="117" y="301"/>
                        <a:pt x="117" y="284"/>
                        <a:pt x="117" y="268"/>
                      </a:cubicBezTo>
                      <a:lnTo>
                        <a:pt x="117" y="235"/>
                      </a:lnTo>
                      <a:cubicBezTo>
                        <a:pt x="117" y="218"/>
                        <a:pt x="109" y="193"/>
                        <a:pt x="109" y="168"/>
                      </a:cubicBezTo>
                      <a:cubicBezTo>
                        <a:pt x="100" y="119"/>
                        <a:pt x="92" y="77"/>
                        <a:pt x="84" y="36"/>
                      </a:cubicBezTo>
                      <a:cubicBezTo>
                        <a:pt x="77" y="15"/>
                        <a:pt x="59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5" name="Google Shape;1365;p20"/>
                <p:cNvSpPr/>
                <p:nvPr/>
              </p:nvSpPr>
              <p:spPr>
                <a:xfrm>
                  <a:off x="2963825" y="4019275"/>
                  <a:ext cx="3750" cy="7275"/>
                </a:xfrm>
                <a:custGeom>
                  <a:rect b="b" l="l" r="r" t="t"/>
                  <a:pathLst>
                    <a:path extrusionOk="0" h="291" w="150">
                      <a:moveTo>
                        <a:pt x="55" y="0"/>
                      </a:moveTo>
                      <a:cubicBezTo>
                        <a:pt x="51" y="0"/>
                        <a:pt x="47" y="1"/>
                        <a:pt x="42" y="2"/>
                      </a:cubicBezTo>
                      <a:cubicBezTo>
                        <a:pt x="17" y="11"/>
                        <a:pt x="1" y="35"/>
                        <a:pt x="9" y="60"/>
                      </a:cubicBezTo>
                      <a:cubicBezTo>
                        <a:pt x="17" y="102"/>
                        <a:pt x="34" y="135"/>
                        <a:pt x="42" y="168"/>
                      </a:cubicBezTo>
                      <a:cubicBezTo>
                        <a:pt x="50" y="185"/>
                        <a:pt x="50" y="201"/>
                        <a:pt x="59" y="218"/>
                      </a:cubicBezTo>
                      <a:cubicBezTo>
                        <a:pt x="67" y="226"/>
                        <a:pt x="67" y="243"/>
                        <a:pt x="75" y="251"/>
                      </a:cubicBezTo>
                      <a:cubicBezTo>
                        <a:pt x="75" y="259"/>
                        <a:pt x="84" y="267"/>
                        <a:pt x="84" y="276"/>
                      </a:cubicBezTo>
                      <a:cubicBezTo>
                        <a:pt x="90" y="285"/>
                        <a:pt x="102" y="290"/>
                        <a:pt x="114" y="290"/>
                      </a:cubicBezTo>
                      <a:cubicBezTo>
                        <a:pt x="132" y="290"/>
                        <a:pt x="150" y="279"/>
                        <a:pt x="150" y="259"/>
                      </a:cubicBezTo>
                      <a:cubicBezTo>
                        <a:pt x="150" y="243"/>
                        <a:pt x="150" y="234"/>
                        <a:pt x="150" y="226"/>
                      </a:cubicBezTo>
                      <a:cubicBezTo>
                        <a:pt x="150" y="218"/>
                        <a:pt x="142" y="209"/>
                        <a:pt x="142" y="193"/>
                      </a:cubicBezTo>
                      <a:cubicBezTo>
                        <a:pt x="133" y="176"/>
                        <a:pt x="133" y="160"/>
                        <a:pt x="125" y="143"/>
                      </a:cubicBezTo>
                      <a:cubicBezTo>
                        <a:pt x="117" y="110"/>
                        <a:pt x="108" y="77"/>
                        <a:pt x="100" y="35"/>
                      </a:cubicBezTo>
                      <a:cubicBezTo>
                        <a:pt x="93" y="15"/>
                        <a:pt x="75" y="0"/>
                        <a:pt x="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6" name="Google Shape;1366;p20"/>
                <p:cNvSpPr/>
                <p:nvPr/>
              </p:nvSpPr>
              <p:spPr>
                <a:xfrm>
                  <a:off x="3016850" y="4434275"/>
                  <a:ext cx="17425" cy="46675"/>
                </a:xfrm>
                <a:custGeom>
                  <a:rect b="b" l="l" r="r" t="t"/>
                  <a:pathLst>
                    <a:path extrusionOk="0" h="1867" w="697">
                      <a:moveTo>
                        <a:pt x="573" y="0"/>
                      </a:moveTo>
                      <a:cubicBezTo>
                        <a:pt x="559" y="0"/>
                        <a:pt x="546" y="5"/>
                        <a:pt x="539" y="15"/>
                      </a:cubicBezTo>
                      <a:cubicBezTo>
                        <a:pt x="448" y="131"/>
                        <a:pt x="457" y="305"/>
                        <a:pt x="432" y="437"/>
                      </a:cubicBezTo>
                      <a:cubicBezTo>
                        <a:pt x="407" y="595"/>
                        <a:pt x="374" y="744"/>
                        <a:pt x="332" y="893"/>
                      </a:cubicBezTo>
                      <a:cubicBezTo>
                        <a:pt x="249" y="1191"/>
                        <a:pt x="150" y="1489"/>
                        <a:pt x="17" y="1779"/>
                      </a:cubicBezTo>
                      <a:cubicBezTo>
                        <a:pt x="0" y="1825"/>
                        <a:pt x="38" y="1867"/>
                        <a:pt x="74" y="1867"/>
                      </a:cubicBezTo>
                      <a:cubicBezTo>
                        <a:pt x="91" y="1867"/>
                        <a:pt x="107" y="1858"/>
                        <a:pt x="117" y="1837"/>
                      </a:cubicBezTo>
                      <a:cubicBezTo>
                        <a:pt x="283" y="1556"/>
                        <a:pt x="415" y="1266"/>
                        <a:pt x="506" y="959"/>
                      </a:cubicBezTo>
                      <a:cubicBezTo>
                        <a:pt x="556" y="802"/>
                        <a:pt x="589" y="644"/>
                        <a:pt x="614" y="487"/>
                      </a:cubicBezTo>
                      <a:cubicBezTo>
                        <a:pt x="639" y="354"/>
                        <a:pt x="697" y="164"/>
                        <a:pt x="631" y="31"/>
                      </a:cubicBezTo>
                      <a:cubicBezTo>
                        <a:pt x="621" y="11"/>
                        <a:pt x="595" y="0"/>
                        <a:pt x="57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7" name="Google Shape;1367;p20"/>
                <p:cNvSpPr/>
                <p:nvPr/>
              </p:nvSpPr>
              <p:spPr>
                <a:xfrm>
                  <a:off x="3026225" y="4406100"/>
                  <a:ext cx="29175" cy="63675"/>
                </a:xfrm>
                <a:custGeom>
                  <a:rect b="b" l="l" r="r" t="t"/>
                  <a:pathLst>
                    <a:path extrusionOk="0" h="2547" w="1167">
                      <a:moveTo>
                        <a:pt x="1066" y="0"/>
                      </a:moveTo>
                      <a:cubicBezTo>
                        <a:pt x="1046" y="0"/>
                        <a:pt x="1025" y="7"/>
                        <a:pt x="1010" y="23"/>
                      </a:cubicBezTo>
                      <a:cubicBezTo>
                        <a:pt x="960" y="73"/>
                        <a:pt x="943" y="139"/>
                        <a:pt x="927" y="214"/>
                      </a:cubicBezTo>
                      <a:cubicBezTo>
                        <a:pt x="902" y="288"/>
                        <a:pt x="877" y="363"/>
                        <a:pt x="860" y="437"/>
                      </a:cubicBezTo>
                      <a:cubicBezTo>
                        <a:pt x="811" y="578"/>
                        <a:pt x="761" y="718"/>
                        <a:pt x="712" y="859"/>
                      </a:cubicBezTo>
                      <a:lnTo>
                        <a:pt x="712" y="859"/>
                      </a:lnTo>
                      <a:cubicBezTo>
                        <a:pt x="713" y="836"/>
                        <a:pt x="721" y="807"/>
                        <a:pt x="728" y="785"/>
                      </a:cubicBezTo>
                      <a:cubicBezTo>
                        <a:pt x="744" y="703"/>
                        <a:pt x="761" y="611"/>
                        <a:pt x="720" y="529"/>
                      </a:cubicBezTo>
                      <a:cubicBezTo>
                        <a:pt x="710" y="505"/>
                        <a:pt x="685" y="495"/>
                        <a:pt x="659" y="495"/>
                      </a:cubicBezTo>
                      <a:cubicBezTo>
                        <a:pt x="639" y="495"/>
                        <a:pt x="618" y="501"/>
                        <a:pt x="604" y="512"/>
                      </a:cubicBezTo>
                      <a:cubicBezTo>
                        <a:pt x="537" y="570"/>
                        <a:pt x="521" y="661"/>
                        <a:pt x="504" y="736"/>
                      </a:cubicBezTo>
                      <a:cubicBezTo>
                        <a:pt x="488" y="819"/>
                        <a:pt x="471" y="901"/>
                        <a:pt x="454" y="976"/>
                      </a:cubicBezTo>
                      <a:cubicBezTo>
                        <a:pt x="421" y="1150"/>
                        <a:pt x="388" y="1316"/>
                        <a:pt x="338" y="1481"/>
                      </a:cubicBezTo>
                      <a:cubicBezTo>
                        <a:pt x="256" y="1813"/>
                        <a:pt x="164" y="2144"/>
                        <a:pt x="24" y="2451"/>
                      </a:cubicBezTo>
                      <a:cubicBezTo>
                        <a:pt x="1" y="2502"/>
                        <a:pt x="41" y="2546"/>
                        <a:pt x="82" y="2546"/>
                      </a:cubicBezTo>
                      <a:cubicBezTo>
                        <a:pt x="100" y="2546"/>
                        <a:pt x="119" y="2537"/>
                        <a:pt x="131" y="2517"/>
                      </a:cubicBezTo>
                      <a:cubicBezTo>
                        <a:pt x="222" y="2368"/>
                        <a:pt x="314" y="2210"/>
                        <a:pt x="380" y="2053"/>
                      </a:cubicBezTo>
                      <a:cubicBezTo>
                        <a:pt x="446" y="1904"/>
                        <a:pt x="496" y="1746"/>
                        <a:pt x="537" y="1589"/>
                      </a:cubicBezTo>
                      <a:cubicBezTo>
                        <a:pt x="662" y="1374"/>
                        <a:pt x="778" y="1158"/>
                        <a:pt x="885" y="934"/>
                      </a:cubicBezTo>
                      <a:cubicBezTo>
                        <a:pt x="943" y="794"/>
                        <a:pt x="993" y="653"/>
                        <a:pt x="1043" y="512"/>
                      </a:cubicBezTo>
                      <a:cubicBezTo>
                        <a:pt x="1068" y="437"/>
                        <a:pt x="1092" y="363"/>
                        <a:pt x="1117" y="288"/>
                      </a:cubicBezTo>
                      <a:cubicBezTo>
                        <a:pt x="1134" y="214"/>
                        <a:pt x="1167" y="139"/>
                        <a:pt x="1142" y="56"/>
                      </a:cubicBezTo>
                      <a:cubicBezTo>
                        <a:pt x="1132" y="20"/>
                        <a:pt x="1099" y="0"/>
                        <a:pt x="10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8" name="Google Shape;1368;p20"/>
                <p:cNvSpPr/>
                <p:nvPr/>
              </p:nvSpPr>
              <p:spPr>
                <a:xfrm>
                  <a:off x="3044400" y="4389775"/>
                  <a:ext cx="19700" cy="50400"/>
                </a:xfrm>
                <a:custGeom>
                  <a:rect b="b" l="l" r="r" t="t"/>
                  <a:pathLst>
                    <a:path extrusionOk="0" h="2016" w="788">
                      <a:moveTo>
                        <a:pt x="730" y="1"/>
                      </a:moveTo>
                      <a:cubicBezTo>
                        <a:pt x="703" y="1"/>
                        <a:pt x="675" y="15"/>
                        <a:pt x="664" y="46"/>
                      </a:cubicBezTo>
                      <a:lnTo>
                        <a:pt x="664" y="38"/>
                      </a:lnTo>
                      <a:cubicBezTo>
                        <a:pt x="556" y="361"/>
                        <a:pt x="490" y="684"/>
                        <a:pt x="382" y="1008"/>
                      </a:cubicBezTo>
                      <a:cubicBezTo>
                        <a:pt x="283" y="1322"/>
                        <a:pt x="158" y="1645"/>
                        <a:pt x="17" y="1952"/>
                      </a:cubicBezTo>
                      <a:cubicBezTo>
                        <a:pt x="0" y="1986"/>
                        <a:pt x="30" y="2016"/>
                        <a:pt x="58" y="2016"/>
                      </a:cubicBezTo>
                      <a:cubicBezTo>
                        <a:pt x="71" y="2016"/>
                        <a:pt x="84" y="2009"/>
                        <a:pt x="92" y="1993"/>
                      </a:cubicBezTo>
                      <a:cubicBezTo>
                        <a:pt x="266" y="1695"/>
                        <a:pt x="415" y="1389"/>
                        <a:pt x="539" y="1066"/>
                      </a:cubicBezTo>
                      <a:cubicBezTo>
                        <a:pt x="655" y="742"/>
                        <a:pt x="763" y="403"/>
                        <a:pt x="788" y="55"/>
                      </a:cubicBezTo>
                      <a:cubicBezTo>
                        <a:pt x="788" y="19"/>
                        <a:pt x="760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9" name="Google Shape;1369;p20"/>
                <p:cNvSpPr/>
                <p:nvPr/>
              </p:nvSpPr>
              <p:spPr>
                <a:xfrm>
                  <a:off x="2946650" y="4369900"/>
                  <a:ext cx="6025" cy="32875"/>
                </a:xfrm>
                <a:custGeom>
                  <a:rect b="b" l="l" r="r" t="t"/>
                  <a:pathLst>
                    <a:path extrusionOk="0" h="1315" w="241">
                      <a:moveTo>
                        <a:pt x="125" y="0"/>
                      </a:moveTo>
                      <a:cubicBezTo>
                        <a:pt x="96" y="0"/>
                        <a:pt x="68" y="14"/>
                        <a:pt x="50" y="46"/>
                      </a:cubicBezTo>
                      <a:cubicBezTo>
                        <a:pt x="0" y="137"/>
                        <a:pt x="17" y="270"/>
                        <a:pt x="17" y="369"/>
                      </a:cubicBezTo>
                      <a:cubicBezTo>
                        <a:pt x="17" y="469"/>
                        <a:pt x="17" y="568"/>
                        <a:pt x="25" y="667"/>
                      </a:cubicBezTo>
                      <a:cubicBezTo>
                        <a:pt x="25" y="875"/>
                        <a:pt x="66" y="1073"/>
                        <a:pt x="108" y="1272"/>
                      </a:cubicBezTo>
                      <a:cubicBezTo>
                        <a:pt x="111" y="1301"/>
                        <a:pt x="134" y="1314"/>
                        <a:pt x="159" y="1314"/>
                      </a:cubicBezTo>
                      <a:cubicBezTo>
                        <a:pt x="190" y="1314"/>
                        <a:pt x="224" y="1293"/>
                        <a:pt x="224" y="1256"/>
                      </a:cubicBezTo>
                      <a:cubicBezTo>
                        <a:pt x="216" y="1065"/>
                        <a:pt x="224" y="866"/>
                        <a:pt x="216" y="667"/>
                      </a:cubicBezTo>
                      <a:cubicBezTo>
                        <a:pt x="216" y="568"/>
                        <a:pt x="216" y="469"/>
                        <a:pt x="224" y="369"/>
                      </a:cubicBezTo>
                      <a:cubicBezTo>
                        <a:pt x="224" y="319"/>
                        <a:pt x="224" y="278"/>
                        <a:pt x="224" y="228"/>
                      </a:cubicBezTo>
                      <a:cubicBezTo>
                        <a:pt x="232" y="179"/>
                        <a:pt x="240" y="112"/>
                        <a:pt x="224" y="63"/>
                      </a:cubicBezTo>
                      <a:cubicBezTo>
                        <a:pt x="205" y="25"/>
                        <a:pt x="164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0" name="Google Shape;1370;p20"/>
                <p:cNvSpPr/>
                <p:nvPr/>
              </p:nvSpPr>
              <p:spPr>
                <a:xfrm>
                  <a:off x="2952225" y="4381025"/>
                  <a:ext cx="3975" cy="13650"/>
                </a:xfrm>
                <a:custGeom>
                  <a:rect b="b" l="l" r="r" t="t"/>
                  <a:pathLst>
                    <a:path extrusionOk="0" h="546" w="159">
                      <a:moveTo>
                        <a:pt x="108" y="1"/>
                      </a:moveTo>
                      <a:cubicBezTo>
                        <a:pt x="100" y="1"/>
                        <a:pt x="92" y="3"/>
                        <a:pt x="84" y="7"/>
                      </a:cubicBezTo>
                      <a:cubicBezTo>
                        <a:pt x="51" y="32"/>
                        <a:pt x="51" y="90"/>
                        <a:pt x="42" y="123"/>
                      </a:cubicBezTo>
                      <a:cubicBezTo>
                        <a:pt x="34" y="164"/>
                        <a:pt x="26" y="206"/>
                        <a:pt x="26" y="247"/>
                      </a:cubicBezTo>
                      <a:cubicBezTo>
                        <a:pt x="17" y="330"/>
                        <a:pt x="9" y="405"/>
                        <a:pt x="1" y="488"/>
                      </a:cubicBezTo>
                      <a:cubicBezTo>
                        <a:pt x="1" y="521"/>
                        <a:pt x="34" y="546"/>
                        <a:pt x="59" y="546"/>
                      </a:cubicBezTo>
                      <a:cubicBezTo>
                        <a:pt x="100" y="546"/>
                        <a:pt x="117" y="521"/>
                        <a:pt x="125" y="488"/>
                      </a:cubicBezTo>
                      <a:cubicBezTo>
                        <a:pt x="133" y="405"/>
                        <a:pt x="142" y="330"/>
                        <a:pt x="150" y="247"/>
                      </a:cubicBezTo>
                      <a:cubicBezTo>
                        <a:pt x="150" y="206"/>
                        <a:pt x="158" y="173"/>
                        <a:pt x="158" y="131"/>
                      </a:cubicBezTo>
                      <a:cubicBezTo>
                        <a:pt x="158" y="90"/>
                        <a:pt x="158" y="40"/>
                        <a:pt x="133" y="7"/>
                      </a:cubicBezTo>
                      <a:cubicBezTo>
                        <a:pt x="125" y="3"/>
                        <a:pt x="117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1" name="Google Shape;1371;p20"/>
                <p:cNvSpPr/>
                <p:nvPr/>
              </p:nvSpPr>
              <p:spPr>
                <a:xfrm>
                  <a:off x="2958850" y="4389950"/>
                  <a:ext cx="2925" cy="5350"/>
                </a:xfrm>
                <a:custGeom>
                  <a:rect b="b" l="l" r="r" t="t"/>
                  <a:pathLst>
                    <a:path extrusionOk="0" h="214" w="117">
                      <a:moveTo>
                        <a:pt x="91" y="0"/>
                      </a:moveTo>
                      <a:cubicBezTo>
                        <a:pt x="83" y="0"/>
                        <a:pt x="74" y="5"/>
                        <a:pt x="67" y="15"/>
                      </a:cubicBezTo>
                      <a:cubicBezTo>
                        <a:pt x="59" y="23"/>
                        <a:pt x="51" y="31"/>
                        <a:pt x="42" y="48"/>
                      </a:cubicBezTo>
                      <a:cubicBezTo>
                        <a:pt x="42" y="56"/>
                        <a:pt x="34" y="73"/>
                        <a:pt x="34" y="89"/>
                      </a:cubicBezTo>
                      <a:cubicBezTo>
                        <a:pt x="26" y="114"/>
                        <a:pt x="17" y="139"/>
                        <a:pt x="9" y="155"/>
                      </a:cubicBezTo>
                      <a:cubicBezTo>
                        <a:pt x="1" y="180"/>
                        <a:pt x="17" y="205"/>
                        <a:pt x="34" y="213"/>
                      </a:cubicBezTo>
                      <a:cubicBezTo>
                        <a:pt x="59" y="213"/>
                        <a:pt x="84" y="205"/>
                        <a:pt x="84" y="180"/>
                      </a:cubicBezTo>
                      <a:lnTo>
                        <a:pt x="109" y="106"/>
                      </a:lnTo>
                      <a:cubicBezTo>
                        <a:pt x="109" y="97"/>
                        <a:pt x="109" y="81"/>
                        <a:pt x="117" y="64"/>
                      </a:cubicBezTo>
                      <a:lnTo>
                        <a:pt x="117" y="31"/>
                      </a:lnTo>
                      <a:cubicBezTo>
                        <a:pt x="117" y="11"/>
                        <a:pt x="105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2" name="Google Shape;1372;p20"/>
                <p:cNvSpPr/>
                <p:nvPr/>
              </p:nvSpPr>
              <p:spPr>
                <a:xfrm>
                  <a:off x="3022775" y="4189175"/>
                  <a:ext cx="12950" cy="34425"/>
                </a:xfrm>
                <a:custGeom>
                  <a:rect b="b" l="l" r="r" t="t"/>
                  <a:pathLst>
                    <a:path extrusionOk="0" h="1377" w="518">
                      <a:moveTo>
                        <a:pt x="88" y="1"/>
                      </a:moveTo>
                      <a:cubicBezTo>
                        <a:pt x="43" y="1"/>
                        <a:pt x="0" y="48"/>
                        <a:pt x="29" y="100"/>
                      </a:cubicBezTo>
                      <a:cubicBezTo>
                        <a:pt x="87" y="191"/>
                        <a:pt x="120" y="282"/>
                        <a:pt x="153" y="381"/>
                      </a:cubicBezTo>
                      <a:cubicBezTo>
                        <a:pt x="186" y="489"/>
                        <a:pt x="220" y="589"/>
                        <a:pt x="244" y="688"/>
                      </a:cubicBezTo>
                      <a:cubicBezTo>
                        <a:pt x="261" y="787"/>
                        <a:pt x="278" y="887"/>
                        <a:pt x="278" y="995"/>
                      </a:cubicBezTo>
                      <a:cubicBezTo>
                        <a:pt x="286" y="1044"/>
                        <a:pt x="286" y="1094"/>
                        <a:pt x="278" y="1144"/>
                      </a:cubicBezTo>
                      <a:cubicBezTo>
                        <a:pt x="278" y="1202"/>
                        <a:pt x="269" y="1260"/>
                        <a:pt x="294" y="1318"/>
                      </a:cubicBezTo>
                      <a:cubicBezTo>
                        <a:pt x="308" y="1355"/>
                        <a:pt x="343" y="1377"/>
                        <a:pt x="378" y="1377"/>
                      </a:cubicBezTo>
                      <a:cubicBezTo>
                        <a:pt x="406" y="1377"/>
                        <a:pt x="433" y="1363"/>
                        <a:pt x="452" y="1334"/>
                      </a:cubicBezTo>
                      <a:cubicBezTo>
                        <a:pt x="518" y="1243"/>
                        <a:pt x="501" y="1094"/>
                        <a:pt x="493" y="995"/>
                      </a:cubicBezTo>
                      <a:cubicBezTo>
                        <a:pt x="493" y="879"/>
                        <a:pt x="468" y="763"/>
                        <a:pt x="443" y="647"/>
                      </a:cubicBezTo>
                      <a:cubicBezTo>
                        <a:pt x="418" y="539"/>
                        <a:pt x="385" y="431"/>
                        <a:pt x="336" y="323"/>
                      </a:cubicBezTo>
                      <a:cubicBezTo>
                        <a:pt x="286" y="224"/>
                        <a:pt x="220" y="125"/>
                        <a:pt x="145" y="33"/>
                      </a:cubicBezTo>
                      <a:cubicBezTo>
                        <a:pt x="130" y="10"/>
                        <a:pt x="109" y="1"/>
                        <a:pt x="8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3" name="Google Shape;1373;p20"/>
                <p:cNvSpPr/>
                <p:nvPr/>
              </p:nvSpPr>
              <p:spPr>
                <a:xfrm>
                  <a:off x="3032400" y="4193900"/>
                  <a:ext cx="5000" cy="15225"/>
                </a:xfrm>
                <a:custGeom>
                  <a:rect b="b" l="l" r="r" t="t"/>
                  <a:pathLst>
                    <a:path extrusionOk="0" h="609" w="200">
                      <a:moveTo>
                        <a:pt x="55" y="0"/>
                      </a:moveTo>
                      <a:cubicBezTo>
                        <a:pt x="50" y="0"/>
                        <a:pt x="46" y="1"/>
                        <a:pt x="42" y="2"/>
                      </a:cubicBezTo>
                      <a:cubicBezTo>
                        <a:pt x="17" y="10"/>
                        <a:pt x="0" y="43"/>
                        <a:pt x="9" y="68"/>
                      </a:cubicBezTo>
                      <a:cubicBezTo>
                        <a:pt x="33" y="151"/>
                        <a:pt x="58" y="242"/>
                        <a:pt x="67" y="325"/>
                      </a:cubicBezTo>
                      <a:cubicBezTo>
                        <a:pt x="67" y="366"/>
                        <a:pt x="75" y="408"/>
                        <a:pt x="83" y="458"/>
                      </a:cubicBezTo>
                      <a:cubicBezTo>
                        <a:pt x="83" y="474"/>
                        <a:pt x="83" y="499"/>
                        <a:pt x="91" y="524"/>
                      </a:cubicBezTo>
                      <a:cubicBezTo>
                        <a:pt x="91" y="549"/>
                        <a:pt x="100" y="565"/>
                        <a:pt x="108" y="590"/>
                      </a:cubicBezTo>
                      <a:cubicBezTo>
                        <a:pt x="116" y="603"/>
                        <a:pt x="129" y="609"/>
                        <a:pt x="141" y="609"/>
                      </a:cubicBezTo>
                      <a:cubicBezTo>
                        <a:pt x="154" y="609"/>
                        <a:pt x="166" y="603"/>
                        <a:pt x="174" y="590"/>
                      </a:cubicBezTo>
                      <a:cubicBezTo>
                        <a:pt x="199" y="549"/>
                        <a:pt x="199" y="499"/>
                        <a:pt x="199" y="449"/>
                      </a:cubicBezTo>
                      <a:cubicBezTo>
                        <a:pt x="199" y="408"/>
                        <a:pt x="191" y="358"/>
                        <a:pt x="183" y="308"/>
                      </a:cubicBezTo>
                      <a:cubicBezTo>
                        <a:pt x="166" y="217"/>
                        <a:pt x="141" y="126"/>
                        <a:pt x="108" y="43"/>
                      </a:cubicBezTo>
                      <a:cubicBezTo>
                        <a:pt x="101" y="22"/>
                        <a:pt x="81" y="0"/>
                        <a:pt x="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4" name="Google Shape;1374;p20"/>
                <p:cNvSpPr/>
                <p:nvPr/>
              </p:nvSpPr>
              <p:spPr>
                <a:xfrm>
                  <a:off x="3037375" y="4191250"/>
                  <a:ext cx="5200" cy="20975"/>
                </a:xfrm>
                <a:custGeom>
                  <a:rect b="b" l="l" r="r" t="t"/>
                  <a:pathLst>
                    <a:path extrusionOk="0" h="839" w="208">
                      <a:moveTo>
                        <a:pt x="66" y="0"/>
                      </a:moveTo>
                      <a:cubicBezTo>
                        <a:pt x="42" y="0"/>
                        <a:pt x="0" y="25"/>
                        <a:pt x="8" y="58"/>
                      </a:cubicBezTo>
                      <a:cubicBezTo>
                        <a:pt x="17" y="182"/>
                        <a:pt x="33" y="315"/>
                        <a:pt x="50" y="439"/>
                      </a:cubicBezTo>
                      <a:cubicBezTo>
                        <a:pt x="58" y="564"/>
                        <a:pt x="75" y="688"/>
                        <a:pt x="116" y="812"/>
                      </a:cubicBezTo>
                      <a:cubicBezTo>
                        <a:pt x="123" y="830"/>
                        <a:pt x="138" y="839"/>
                        <a:pt x="153" y="839"/>
                      </a:cubicBezTo>
                      <a:cubicBezTo>
                        <a:pt x="172" y="839"/>
                        <a:pt x="191" y="824"/>
                        <a:pt x="191" y="796"/>
                      </a:cubicBezTo>
                      <a:cubicBezTo>
                        <a:pt x="207" y="680"/>
                        <a:pt x="191" y="547"/>
                        <a:pt x="174" y="431"/>
                      </a:cubicBezTo>
                      <a:cubicBezTo>
                        <a:pt x="158" y="307"/>
                        <a:pt x="149" y="182"/>
                        <a:pt x="133" y="58"/>
                      </a:cubicBezTo>
                      <a:cubicBezTo>
                        <a:pt x="124" y="25"/>
                        <a:pt x="108" y="0"/>
                        <a:pt x="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5" name="Google Shape;1375;p20"/>
                <p:cNvSpPr/>
                <p:nvPr/>
              </p:nvSpPr>
              <p:spPr>
                <a:xfrm>
                  <a:off x="2953275" y="4201025"/>
                  <a:ext cx="6450" cy="19175"/>
                </a:xfrm>
                <a:custGeom>
                  <a:rect b="b" l="l" r="r" t="t"/>
                  <a:pathLst>
                    <a:path extrusionOk="0" h="767" w="258">
                      <a:moveTo>
                        <a:pt x="66" y="1"/>
                      </a:moveTo>
                      <a:cubicBezTo>
                        <a:pt x="37" y="1"/>
                        <a:pt x="9" y="19"/>
                        <a:pt x="9" y="57"/>
                      </a:cubicBezTo>
                      <a:cubicBezTo>
                        <a:pt x="0" y="173"/>
                        <a:pt x="9" y="297"/>
                        <a:pt x="25" y="413"/>
                      </a:cubicBezTo>
                      <a:cubicBezTo>
                        <a:pt x="33" y="463"/>
                        <a:pt x="50" y="521"/>
                        <a:pt x="66" y="579"/>
                      </a:cubicBezTo>
                      <a:cubicBezTo>
                        <a:pt x="83" y="637"/>
                        <a:pt x="100" y="695"/>
                        <a:pt x="141" y="744"/>
                      </a:cubicBezTo>
                      <a:cubicBezTo>
                        <a:pt x="152" y="760"/>
                        <a:pt x="167" y="767"/>
                        <a:pt x="184" y="767"/>
                      </a:cubicBezTo>
                      <a:cubicBezTo>
                        <a:pt x="219" y="767"/>
                        <a:pt x="257" y="737"/>
                        <a:pt x="257" y="703"/>
                      </a:cubicBezTo>
                      <a:cubicBezTo>
                        <a:pt x="249" y="645"/>
                        <a:pt x="216" y="587"/>
                        <a:pt x="199" y="529"/>
                      </a:cubicBezTo>
                      <a:cubicBezTo>
                        <a:pt x="182" y="479"/>
                        <a:pt x="174" y="429"/>
                        <a:pt x="158" y="380"/>
                      </a:cubicBezTo>
                      <a:cubicBezTo>
                        <a:pt x="133" y="272"/>
                        <a:pt x="124" y="164"/>
                        <a:pt x="124" y="57"/>
                      </a:cubicBezTo>
                      <a:cubicBezTo>
                        <a:pt x="124" y="19"/>
                        <a:pt x="95" y="1"/>
                        <a:pt x="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6" name="Google Shape;1376;p20"/>
                <p:cNvSpPr/>
                <p:nvPr/>
              </p:nvSpPr>
              <p:spPr>
                <a:xfrm>
                  <a:off x="2959900" y="4202600"/>
                  <a:ext cx="4175" cy="11450"/>
                </a:xfrm>
                <a:custGeom>
                  <a:rect b="b" l="l" r="r" t="t"/>
                  <a:pathLst>
                    <a:path extrusionOk="0" h="458" w="167">
                      <a:moveTo>
                        <a:pt x="77" y="1"/>
                      </a:moveTo>
                      <a:cubicBezTo>
                        <a:pt x="74" y="1"/>
                        <a:pt x="70" y="1"/>
                        <a:pt x="67" y="2"/>
                      </a:cubicBezTo>
                      <a:cubicBezTo>
                        <a:pt x="33" y="2"/>
                        <a:pt x="17" y="27"/>
                        <a:pt x="9" y="60"/>
                      </a:cubicBezTo>
                      <a:cubicBezTo>
                        <a:pt x="0" y="126"/>
                        <a:pt x="9" y="201"/>
                        <a:pt x="17" y="275"/>
                      </a:cubicBezTo>
                      <a:cubicBezTo>
                        <a:pt x="25" y="308"/>
                        <a:pt x="25" y="342"/>
                        <a:pt x="42" y="375"/>
                      </a:cubicBezTo>
                      <a:cubicBezTo>
                        <a:pt x="58" y="408"/>
                        <a:pt x="83" y="441"/>
                        <a:pt x="116" y="458"/>
                      </a:cubicBezTo>
                      <a:cubicBezTo>
                        <a:pt x="133" y="458"/>
                        <a:pt x="149" y="458"/>
                        <a:pt x="149" y="441"/>
                      </a:cubicBezTo>
                      <a:cubicBezTo>
                        <a:pt x="166" y="408"/>
                        <a:pt x="158" y="375"/>
                        <a:pt x="158" y="350"/>
                      </a:cubicBezTo>
                      <a:cubicBezTo>
                        <a:pt x="149" y="308"/>
                        <a:pt x="141" y="275"/>
                        <a:pt x="133" y="242"/>
                      </a:cubicBezTo>
                      <a:cubicBezTo>
                        <a:pt x="133" y="226"/>
                        <a:pt x="125" y="226"/>
                        <a:pt x="125" y="201"/>
                      </a:cubicBezTo>
                      <a:lnTo>
                        <a:pt x="125" y="159"/>
                      </a:lnTo>
                      <a:cubicBezTo>
                        <a:pt x="125" y="126"/>
                        <a:pt x="125" y="93"/>
                        <a:pt x="125" y="60"/>
                      </a:cubicBezTo>
                      <a:cubicBezTo>
                        <a:pt x="132" y="30"/>
                        <a:pt x="106" y="1"/>
                        <a:pt x="7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7" name="Google Shape;1377;p20"/>
                <p:cNvSpPr/>
                <p:nvPr/>
              </p:nvSpPr>
              <p:spPr>
                <a:xfrm>
                  <a:off x="2968175" y="4205700"/>
                  <a:ext cx="4600" cy="14150"/>
                </a:xfrm>
                <a:custGeom>
                  <a:rect b="b" l="l" r="r" t="t"/>
                  <a:pathLst>
                    <a:path extrusionOk="0" h="566" w="184">
                      <a:moveTo>
                        <a:pt x="64" y="0"/>
                      </a:moveTo>
                      <a:cubicBezTo>
                        <a:pt x="59" y="0"/>
                        <a:pt x="55" y="1"/>
                        <a:pt x="50" y="2"/>
                      </a:cubicBezTo>
                      <a:cubicBezTo>
                        <a:pt x="17" y="10"/>
                        <a:pt x="1" y="44"/>
                        <a:pt x="9" y="68"/>
                      </a:cubicBezTo>
                      <a:cubicBezTo>
                        <a:pt x="17" y="151"/>
                        <a:pt x="34" y="234"/>
                        <a:pt x="50" y="309"/>
                      </a:cubicBezTo>
                      <a:cubicBezTo>
                        <a:pt x="67" y="392"/>
                        <a:pt x="75" y="474"/>
                        <a:pt x="108" y="549"/>
                      </a:cubicBezTo>
                      <a:cubicBezTo>
                        <a:pt x="117" y="557"/>
                        <a:pt x="133" y="566"/>
                        <a:pt x="150" y="566"/>
                      </a:cubicBezTo>
                      <a:cubicBezTo>
                        <a:pt x="166" y="557"/>
                        <a:pt x="175" y="541"/>
                        <a:pt x="175" y="532"/>
                      </a:cubicBezTo>
                      <a:cubicBezTo>
                        <a:pt x="183" y="450"/>
                        <a:pt x="166" y="367"/>
                        <a:pt x="158" y="284"/>
                      </a:cubicBezTo>
                      <a:cubicBezTo>
                        <a:pt x="142" y="201"/>
                        <a:pt x="133" y="126"/>
                        <a:pt x="117" y="44"/>
                      </a:cubicBezTo>
                      <a:cubicBezTo>
                        <a:pt x="110" y="16"/>
                        <a:pt x="86" y="0"/>
                        <a:pt x="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8" name="Google Shape;1378;p20"/>
                <p:cNvSpPr/>
                <p:nvPr/>
              </p:nvSpPr>
              <p:spPr>
                <a:xfrm>
                  <a:off x="3021075" y="4310450"/>
                  <a:ext cx="6375" cy="42950"/>
                </a:xfrm>
                <a:custGeom>
                  <a:rect b="b" l="l" r="r" t="t"/>
                  <a:pathLst>
                    <a:path extrusionOk="0" h="1718" w="255">
                      <a:moveTo>
                        <a:pt x="140" y="1"/>
                      </a:moveTo>
                      <a:cubicBezTo>
                        <a:pt x="119" y="1"/>
                        <a:pt x="98" y="14"/>
                        <a:pt x="89" y="38"/>
                      </a:cubicBezTo>
                      <a:cubicBezTo>
                        <a:pt x="64" y="96"/>
                        <a:pt x="64" y="162"/>
                        <a:pt x="64" y="220"/>
                      </a:cubicBezTo>
                      <a:cubicBezTo>
                        <a:pt x="64" y="295"/>
                        <a:pt x="64" y="361"/>
                        <a:pt x="64" y="427"/>
                      </a:cubicBezTo>
                      <a:cubicBezTo>
                        <a:pt x="64" y="560"/>
                        <a:pt x="64" y="692"/>
                        <a:pt x="64" y="833"/>
                      </a:cubicBezTo>
                      <a:cubicBezTo>
                        <a:pt x="56" y="1107"/>
                        <a:pt x="47" y="1380"/>
                        <a:pt x="6" y="1653"/>
                      </a:cubicBezTo>
                      <a:cubicBezTo>
                        <a:pt x="1" y="1693"/>
                        <a:pt x="31" y="1717"/>
                        <a:pt x="59" y="1717"/>
                      </a:cubicBezTo>
                      <a:cubicBezTo>
                        <a:pt x="79" y="1717"/>
                        <a:pt x="98" y="1705"/>
                        <a:pt x="105" y="1678"/>
                      </a:cubicBezTo>
                      <a:cubicBezTo>
                        <a:pt x="172" y="1405"/>
                        <a:pt x="230" y="1131"/>
                        <a:pt x="246" y="850"/>
                      </a:cubicBezTo>
                      <a:cubicBezTo>
                        <a:pt x="254" y="709"/>
                        <a:pt x="254" y="568"/>
                        <a:pt x="254" y="427"/>
                      </a:cubicBezTo>
                      <a:cubicBezTo>
                        <a:pt x="246" y="361"/>
                        <a:pt x="246" y="295"/>
                        <a:pt x="230" y="228"/>
                      </a:cubicBezTo>
                      <a:cubicBezTo>
                        <a:pt x="221" y="162"/>
                        <a:pt x="213" y="87"/>
                        <a:pt x="180" y="21"/>
                      </a:cubicBezTo>
                      <a:cubicBezTo>
                        <a:pt x="169" y="7"/>
                        <a:pt x="155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9" name="Google Shape;1379;p20"/>
                <p:cNvSpPr/>
                <p:nvPr/>
              </p:nvSpPr>
              <p:spPr>
                <a:xfrm>
                  <a:off x="3027525" y="4323150"/>
                  <a:ext cx="4475" cy="17450"/>
                </a:xfrm>
                <a:custGeom>
                  <a:rect b="b" l="l" r="r" t="t"/>
                  <a:pathLst>
                    <a:path extrusionOk="0" h="698" w="179">
                      <a:moveTo>
                        <a:pt x="133" y="1"/>
                      </a:moveTo>
                      <a:cubicBezTo>
                        <a:pt x="121" y="1"/>
                        <a:pt x="108" y="7"/>
                        <a:pt x="104" y="19"/>
                      </a:cubicBezTo>
                      <a:cubicBezTo>
                        <a:pt x="79" y="60"/>
                        <a:pt x="71" y="110"/>
                        <a:pt x="63" y="168"/>
                      </a:cubicBezTo>
                      <a:cubicBezTo>
                        <a:pt x="54" y="217"/>
                        <a:pt x="46" y="275"/>
                        <a:pt x="38" y="333"/>
                      </a:cubicBezTo>
                      <a:cubicBezTo>
                        <a:pt x="30" y="433"/>
                        <a:pt x="21" y="541"/>
                        <a:pt x="5" y="648"/>
                      </a:cubicBezTo>
                      <a:cubicBezTo>
                        <a:pt x="0" y="681"/>
                        <a:pt x="29" y="698"/>
                        <a:pt x="57" y="698"/>
                      </a:cubicBezTo>
                      <a:cubicBezTo>
                        <a:pt x="79" y="698"/>
                        <a:pt x="100" y="687"/>
                        <a:pt x="104" y="665"/>
                      </a:cubicBezTo>
                      <a:cubicBezTo>
                        <a:pt x="112" y="557"/>
                        <a:pt x="129" y="449"/>
                        <a:pt x="146" y="342"/>
                      </a:cubicBezTo>
                      <a:cubicBezTo>
                        <a:pt x="154" y="292"/>
                        <a:pt x="162" y="242"/>
                        <a:pt x="170" y="184"/>
                      </a:cubicBezTo>
                      <a:cubicBezTo>
                        <a:pt x="170" y="126"/>
                        <a:pt x="179" y="77"/>
                        <a:pt x="170" y="27"/>
                      </a:cubicBezTo>
                      <a:lnTo>
                        <a:pt x="162" y="27"/>
                      </a:lnTo>
                      <a:cubicBezTo>
                        <a:pt x="162" y="9"/>
                        <a:pt x="148" y="1"/>
                        <a:pt x="1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0" name="Google Shape;1380;p20"/>
                <p:cNvSpPr/>
                <p:nvPr/>
              </p:nvSpPr>
              <p:spPr>
                <a:xfrm>
                  <a:off x="3034150" y="4316975"/>
                  <a:ext cx="6150" cy="19300"/>
                </a:xfrm>
                <a:custGeom>
                  <a:rect b="b" l="l" r="r" t="t"/>
                  <a:pathLst>
                    <a:path extrusionOk="0" h="772" w="246">
                      <a:moveTo>
                        <a:pt x="200" y="0"/>
                      </a:moveTo>
                      <a:cubicBezTo>
                        <a:pt x="193" y="0"/>
                        <a:pt x="185" y="3"/>
                        <a:pt x="179" y="9"/>
                      </a:cubicBezTo>
                      <a:cubicBezTo>
                        <a:pt x="137" y="50"/>
                        <a:pt x="121" y="116"/>
                        <a:pt x="104" y="166"/>
                      </a:cubicBezTo>
                      <a:cubicBezTo>
                        <a:pt x="79" y="224"/>
                        <a:pt x="71" y="290"/>
                        <a:pt x="63" y="348"/>
                      </a:cubicBezTo>
                      <a:cubicBezTo>
                        <a:pt x="38" y="464"/>
                        <a:pt x="21" y="589"/>
                        <a:pt x="5" y="713"/>
                      </a:cubicBezTo>
                      <a:cubicBezTo>
                        <a:pt x="0" y="750"/>
                        <a:pt x="37" y="772"/>
                        <a:pt x="72" y="772"/>
                      </a:cubicBezTo>
                      <a:cubicBezTo>
                        <a:pt x="100" y="772"/>
                        <a:pt x="125" y="759"/>
                        <a:pt x="129" y="730"/>
                      </a:cubicBezTo>
                      <a:cubicBezTo>
                        <a:pt x="146" y="605"/>
                        <a:pt x="162" y="489"/>
                        <a:pt x="187" y="373"/>
                      </a:cubicBezTo>
                      <a:cubicBezTo>
                        <a:pt x="204" y="315"/>
                        <a:pt x="212" y="257"/>
                        <a:pt x="220" y="199"/>
                      </a:cubicBezTo>
                      <a:cubicBezTo>
                        <a:pt x="229" y="141"/>
                        <a:pt x="245" y="83"/>
                        <a:pt x="229" y="25"/>
                      </a:cubicBezTo>
                      <a:cubicBezTo>
                        <a:pt x="229" y="9"/>
                        <a:pt x="215" y="0"/>
                        <a:pt x="20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1" name="Google Shape;1381;p20"/>
                <p:cNvSpPr/>
                <p:nvPr/>
              </p:nvSpPr>
              <p:spPr>
                <a:xfrm>
                  <a:off x="2994650" y="4337450"/>
                  <a:ext cx="6075" cy="15950"/>
                </a:xfrm>
                <a:custGeom>
                  <a:rect b="b" l="l" r="r" t="t"/>
                  <a:pathLst>
                    <a:path extrusionOk="0" h="638" w="243">
                      <a:moveTo>
                        <a:pt x="211" y="0"/>
                      </a:moveTo>
                      <a:cubicBezTo>
                        <a:pt x="201" y="0"/>
                        <a:pt x="191" y="6"/>
                        <a:pt x="185" y="18"/>
                      </a:cubicBezTo>
                      <a:cubicBezTo>
                        <a:pt x="151" y="109"/>
                        <a:pt x="127" y="201"/>
                        <a:pt x="102" y="292"/>
                      </a:cubicBezTo>
                      <a:cubicBezTo>
                        <a:pt x="77" y="391"/>
                        <a:pt x="44" y="482"/>
                        <a:pt x="11" y="573"/>
                      </a:cubicBezTo>
                      <a:cubicBezTo>
                        <a:pt x="1" y="613"/>
                        <a:pt x="31" y="637"/>
                        <a:pt x="63" y="637"/>
                      </a:cubicBezTo>
                      <a:cubicBezTo>
                        <a:pt x="85" y="637"/>
                        <a:pt x="108" y="625"/>
                        <a:pt x="118" y="598"/>
                      </a:cubicBezTo>
                      <a:cubicBezTo>
                        <a:pt x="151" y="507"/>
                        <a:pt x="176" y="416"/>
                        <a:pt x="201" y="325"/>
                      </a:cubicBezTo>
                      <a:cubicBezTo>
                        <a:pt x="209" y="275"/>
                        <a:pt x="218" y="225"/>
                        <a:pt x="226" y="184"/>
                      </a:cubicBezTo>
                      <a:cubicBezTo>
                        <a:pt x="234" y="134"/>
                        <a:pt x="243" y="85"/>
                        <a:pt x="243" y="35"/>
                      </a:cubicBezTo>
                      <a:cubicBezTo>
                        <a:pt x="243" y="14"/>
                        <a:pt x="227" y="0"/>
                        <a:pt x="21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2" name="Google Shape;1382;p20"/>
                <p:cNvSpPr/>
                <p:nvPr/>
              </p:nvSpPr>
              <p:spPr>
                <a:xfrm>
                  <a:off x="2873100" y="4179000"/>
                  <a:ext cx="7275" cy="23575"/>
                </a:xfrm>
                <a:custGeom>
                  <a:rect b="b" l="l" r="r" t="t"/>
                  <a:pathLst>
                    <a:path extrusionOk="0" h="943" w="291">
                      <a:moveTo>
                        <a:pt x="124" y="1"/>
                      </a:moveTo>
                      <a:cubicBezTo>
                        <a:pt x="99" y="1"/>
                        <a:pt x="74" y="14"/>
                        <a:pt x="67" y="43"/>
                      </a:cubicBezTo>
                      <a:cubicBezTo>
                        <a:pt x="26" y="192"/>
                        <a:pt x="1" y="333"/>
                        <a:pt x="17" y="482"/>
                      </a:cubicBezTo>
                      <a:cubicBezTo>
                        <a:pt x="17" y="556"/>
                        <a:pt x="34" y="639"/>
                        <a:pt x="50" y="714"/>
                      </a:cubicBezTo>
                      <a:cubicBezTo>
                        <a:pt x="67" y="788"/>
                        <a:pt x="92" y="863"/>
                        <a:pt x="150" y="921"/>
                      </a:cubicBezTo>
                      <a:cubicBezTo>
                        <a:pt x="168" y="936"/>
                        <a:pt x="187" y="943"/>
                        <a:pt x="205" y="943"/>
                      </a:cubicBezTo>
                      <a:cubicBezTo>
                        <a:pt x="247" y="943"/>
                        <a:pt x="282" y="909"/>
                        <a:pt x="282" y="863"/>
                      </a:cubicBezTo>
                      <a:cubicBezTo>
                        <a:pt x="291" y="797"/>
                        <a:pt x="266" y="730"/>
                        <a:pt x="249" y="656"/>
                      </a:cubicBezTo>
                      <a:cubicBezTo>
                        <a:pt x="233" y="590"/>
                        <a:pt x="216" y="523"/>
                        <a:pt x="208" y="457"/>
                      </a:cubicBezTo>
                      <a:cubicBezTo>
                        <a:pt x="183" y="324"/>
                        <a:pt x="175" y="192"/>
                        <a:pt x="183" y="59"/>
                      </a:cubicBezTo>
                      <a:cubicBezTo>
                        <a:pt x="188" y="22"/>
                        <a:pt x="156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3" name="Google Shape;1383;p20"/>
                <p:cNvSpPr/>
                <p:nvPr/>
              </p:nvSpPr>
              <p:spPr>
                <a:xfrm>
                  <a:off x="2880525" y="4189150"/>
                  <a:ext cx="7100" cy="23075"/>
                </a:xfrm>
                <a:custGeom>
                  <a:rect b="b" l="l" r="r" t="t"/>
                  <a:pathLst>
                    <a:path extrusionOk="0" h="923" w="284">
                      <a:moveTo>
                        <a:pt x="69" y="1"/>
                      </a:moveTo>
                      <a:cubicBezTo>
                        <a:pt x="36" y="1"/>
                        <a:pt x="0" y="31"/>
                        <a:pt x="10" y="76"/>
                      </a:cubicBezTo>
                      <a:cubicBezTo>
                        <a:pt x="35" y="217"/>
                        <a:pt x="60" y="358"/>
                        <a:pt x="93" y="498"/>
                      </a:cubicBezTo>
                      <a:cubicBezTo>
                        <a:pt x="118" y="631"/>
                        <a:pt x="143" y="772"/>
                        <a:pt x="201" y="904"/>
                      </a:cubicBezTo>
                      <a:cubicBezTo>
                        <a:pt x="207" y="917"/>
                        <a:pt x="219" y="922"/>
                        <a:pt x="231" y="922"/>
                      </a:cubicBezTo>
                      <a:cubicBezTo>
                        <a:pt x="252" y="922"/>
                        <a:pt x="275" y="906"/>
                        <a:pt x="275" y="880"/>
                      </a:cubicBezTo>
                      <a:cubicBezTo>
                        <a:pt x="284" y="739"/>
                        <a:pt x="242" y="598"/>
                        <a:pt x="209" y="465"/>
                      </a:cubicBezTo>
                      <a:cubicBezTo>
                        <a:pt x="184" y="324"/>
                        <a:pt x="151" y="184"/>
                        <a:pt x="118" y="43"/>
                      </a:cubicBezTo>
                      <a:cubicBezTo>
                        <a:pt x="111" y="13"/>
                        <a:pt x="91" y="1"/>
                        <a:pt x="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4" name="Google Shape;1384;p20"/>
                <p:cNvSpPr/>
                <p:nvPr/>
              </p:nvSpPr>
              <p:spPr>
                <a:xfrm>
                  <a:off x="2822575" y="4022000"/>
                  <a:ext cx="9125" cy="15400"/>
                </a:xfrm>
                <a:custGeom>
                  <a:rect b="b" l="l" r="r" t="t"/>
                  <a:pathLst>
                    <a:path extrusionOk="0" h="616" w="365">
                      <a:moveTo>
                        <a:pt x="168" y="1"/>
                      </a:moveTo>
                      <a:cubicBezTo>
                        <a:pt x="141" y="1"/>
                        <a:pt x="114" y="11"/>
                        <a:pt x="99" y="34"/>
                      </a:cubicBezTo>
                      <a:lnTo>
                        <a:pt x="91" y="51"/>
                      </a:lnTo>
                      <a:cubicBezTo>
                        <a:pt x="58" y="67"/>
                        <a:pt x="41" y="92"/>
                        <a:pt x="25" y="125"/>
                      </a:cubicBezTo>
                      <a:cubicBezTo>
                        <a:pt x="8" y="158"/>
                        <a:pt x="0" y="200"/>
                        <a:pt x="0" y="241"/>
                      </a:cubicBezTo>
                      <a:cubicBezTo>
                        <a:pt x="0" y="283"/>
                        <a:pt x="0" y="324"/>
                        <a:pt x="0" y="366"/>
                      </a:cubicBezTo>
                      <a:cubicBezTo>
                        <a:pt x="8" y="407"/>
                        <a:pt x="17" y="440"/>
                        <a:pt x="25" y="482"/>
                      </a:cubicBezTo>
                      <a:cubicBezTo>
                        <a:pt x="33" y="531"/>
                        <a:pt x="58" y="581"/>
                        <a:pt x="116" y="606"/>
                      </a:cubicBezTo>
                      <a:cubicBezTo>
                        <a:pt x="130" y="613"/>
                        <a:pt x="145" y="616"/>
                        <a:pt x="160" y="616"/>
                      </a:cubicBezTo>
                      <a:cubicBezTo>
                        <a:pt x="197" y="616"/>
                        <a:pt x="236" y="596"/>
                        <a:pt x="265" y="573"/>
                      </a:cubicBezTo>
                      <a:cubicBezTo>
                        <a:pt x="298" y="540"/>
                        <a:pt x="307" y="498"/>
                        <a:pt x="323" y="457"/>
                      </a:cubicBezTo>
                      <a:cubicBezTo>
                        <a:pt x="356" y="308"/>
                        <a:pt x="365" y="117"/>
                        <a:pt x="224" y="18"/>
                      </a:cubicBezTo>
                      <a:cubicBezTo>
                        <a:pt x="209" y="7"/>
                        <a:pt x="189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5" name="Google Shape;1385;p20"/>
                <p:cNvSpPr/>
                <p:nvPr/>
              </p:nvSpPr>
              <p:spPr>
                <a:xfrm>
                  <a:off x="2879950" y="4020475"/>
                  <a:ext cx="10575" cy="14200"/>
                </a:xfrm>
                <a:custGeom>
                  <a:rect b="b" l="l" r="r" t="t"/>
                  <a:pathLst>
                    <a:path extrusionOk="0" h="568" w="423">
                      <a:moveTo>
                        <a:pt x="238" y="1"/>
                      </a:moveTo>
                      <a:cubicBezTo>
                        <a:pt x="195" y="1"/>
                        <a:pt x="151" y="16"/>
                        <a:pt x="116" y="45"/>
                      </a:cubicBezTo>
                      <a:cubicBezTo>
                        <a:pt x="75" y="79"/>
                        <a:pt x="50" y="137"/>
                        <a:pt x="25" y="186"/>
                      </a:cubicBezTo>
                      <a:cubicBezTo>
                        <a:pt x="17" y="244"/>
                        <a:pt x="0" y="294"/>
                        <a:pt x="8" y="352"/>
                      </a:cubicBezTo>
                      <a:cubicBezTo>
                        <a:pt x="17" y="402"/>
                        <a:pt x="42" y="435"/>
                        <a:pt x="75" y="460"/>
                      </a:cubicBezTo>
                      <a:cubicBezTo>
                        <a:pt x="100" y="509"/>
                        <a:pt x="124" y="543"/>
                        <a:pt x="174" y="559"/>
                      </a:cubicBezTo>
                      <a:cubicBezTo>
                        <a:pt x="192" y="565"/>
                        <a:pt x="208" y="568"/>
                        <a:pt x="225" y="568"/>
                      </a:cubicBezTo>
                      <a:cubicBezTo>
                        <a:pt x="254" y="568"/>
                        <a:pt x="283" y="559"/>
                        <a:pt x="315" y="543"/>
                      </a:cubicBezTo>
                      <a:cubicBezTo>
                        <a:pt x="340" y="518"/>
                        <a:pt x="356" y="493"/>
                        <a:pt x="373" y="460"/>
                      </a:cubicBezTo>
                      <a:cubicBezTo>
                        <a:pt x="398" y="418"/>
                        <a:pt x="414" y="369"/>
                        <a:pt x="414" y="327"/>
                      </a:cubicBezTo>
                      <a:cubicBezTo>
                        <a:pt x="423" y="277"/>
                        <a:pt x="423" y="228"/>
                        <a:pt x="414" y="186"/>
                      </a:cubicBezTo>
                      <a:cubicBezTo>
                        <a:pt x="406" y="120"/>
                        <a:pt x="381" y="62"/>
                        <a:pt x="323" y="21"/>
                      </a:cubicBezTo>
                      <a:cubicBezTo>
                        <a:pt x="297" y="7"/>
                        <a:pt x="268" y="1"/>
                        <a:pt x="2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6" name="Google Shape;1386;p20"/>
                <p:cNvSpPr/>
                <p:nvPr/>
              </p:nvSpPr>
              <p:spPr>
                <a:xfrm>
                  <a:off x="2866425" y="3994225"/>
                  <a:ext cx="29075" cy="22000"/>
                </a:xfrm>
                <a:custGeom>
                  <a:rect b="b" l="l" r="r" t="t"/>
                  <a:pathLst>
                    <a:path extrusionOk="0" h="880" w="1163">
                      <a:moveTo>
                        <a:pt x="711" y="1"/>
                      </a:moveTo>
                      <a:cubicBezTo>
                        <a:pt x="707" y="1"/>
                        <a:pt x="703" y="1"/>
                        <a:pt x="699" y="2"/>
                      </a:cubicBezTo>
                      <a:cubicBezTo>
                        <a:pt x="649" y="2"/>
                        <a:pt x="616" y="27"/>
                        <a:pt x="574" y="43"/>
                      </a:cubicBezTo>
                      <a:cubicBezTo>
                        <a:pt x="533" y="68"/>
                        <a:pt x="491" y="93"/>
                        <a:pt x="458" y="126"/>
                      </a:cubicBezTo>
                      <a:cubicBezTo>
                        <a:pt x="384" y="184"/>
                        <a:pt x="326" y="259"/>
                        <a:pt x="268" y="325"/>
                      </a:cubicBezTo>
                      <a:cubicBezTo>
                        <a:pt x="143" y="474"/>
                        <a:pt x="61" y="631"/>
                        <a:pt x="11" y="814"/>
                      </a:cubicBezTo>
                      <a:cubicBezTo>
                        <a:pt x="1" y="854"/>
                        <a:pt x="37" y="879"/>
                        <a:pt x="73" y="879"/>
                      </a:cubicBezTo>
                      <a:cubicBezTo>
                        <a:pt x="95" y="879"/>
                        <a:pt x="117" y="869"/>
                        <a:pt x="127" y="847"/>
                      </a:cubicBezTo>
                      <a:cubicBezTo>
                        <a:pt x="160" y="772"/>
                        <a:pt x="193" y="706"/>
                        <a:pt x="235" y="640"/>
                      </a:cubicBezTo>
                      <a:cubicBezTo>
                        <a:pt x="246" y="647"/>
                        <a:pt x="255" y="651"/>
                        <a:pt x="265" y="651"/>
                      </a:cubicBezTo>
                      <a:cubicBezTo>
                        <a:pt x="276" y="651"/>
                        <a:pt x="287" y="645"/>
                        <a:pt x="301" y="631"/>
                      </a:cubicBezTo>
                      <a:cubicBezTo>
                        <a:pt x="417" y="524"/>
                        <a:pt x="549" y="424"/>
                        <a:pt x="690" y="358"/>
                      </a:cubicBezTo>
                      <a:cubicBezTo>
                        <a:pt x="765" y="317"/>
                        <a:pt x="831" y="283"/>
                        <a:pt x="906" y="259"/>
                      </a:cubicBezTo>
                      <a:lnTo>
                        <a:pt x="906" y="267"/>
                      </a:lnTo>
                      <a:cubicBezTo>
                        <a:pt x="947" y="250"/>
                        <a:pt x="980" y="242"/>
                        <a:pt x="1022" y="225"/>
                      </a:cubicBezTo>
                      <a:cubicBezTo>
                        <a:pt x="1055" y="209"/>
                        <a:pt x="1105" y="201"/>
                        <a:pt x="1138" y="176"/>
                      </a:cubicBezTo>
                      <a:cubicBezTo>
                        <a:pt x="1163" y="151"/>
                        <a:pt x="1154" y="101"/>
                        <a:pt x="1121" y="93"/>
                      </a:cubicBezTo>
                      <a:cubicBezTo>
                        <a:pt x="1104" y="86"/>
                        <a:pt x="1086" y="83"/>
                        <a:pt x="1069" y="83"/>
                      </a:cubicBezTo>
                      <a:cubicBezTo>
                        <a:pt x="1045" y="83"/>
                        <a:pt x="1021" y="88"/>
                        <a:pt x="997" y="93"/>
                      </a:cubicBezTo>
                      <a:cubicBezTo>
                        <a:pt x="955" y="93"/>
                        <a:pt x="906" y="101"/>
                        <a:pt x="864" y="118"/>
                      </a:cubicBezTo>
                      <a:cubicBezTo>
                        <a:pt x="781" y="143"/>
                        <a:pt x="699" y="176"/>
                        <a:pt x="624" y="217"/>
                      </a:cubicBezTo>
                      <a:cubicBezTo>
                        <a:pt x="599" y="234"/>
                        <a:pt x="574" y="250"/>
                        <a:pt x="549" y="267"/>
                      </a:cubicBezTo>
                      <a:lnTo>
                        <a:pt x="566" y="250"/>
                      </a:lnTo>
                      <a:cubicBezTo>
                        <a:pt x="599" y="225"/>
                        <a:pt x="632" y="201"/>
                        <a:pt x="657" y="167"/>
                      </a:cubicBezTo>
                      <a:cubicBezTo>
                        <a:pt x="690" y="134"/>
                        <a:pt x="723" y="109"/>
                        <a:pt x="748" y="76"/>
                      </a:cubicBezTo>
                      <a:cubicBezTo>
                        <a:pt x="771" y="38"/>
                        <a:pt x="752" y="1"/>
                        <a:pt x="71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7" name="Google Shape;1387;p20"/>
                <p:cNvSpPr/>
                <p:nvPr/>
              </p:nvSpPr>
              <p:spPr>
                <a:xfrm>
                  <a:off x="2878025" y="3999925"/>
                  <a:ext cx="23475" cy="8550"/>
                </a:xfrm>
                <a:custGeom>
                  <a:rect b="b" l="l" r="r" t="t"/>
                  <a:pathLst>
                    <a:path extrusionOk="0" h="342" w="939">
                      <a:moveTo>
                        <a:pt x="766" y="1"/>
                      </a:moveTo>
                      <a:cubicBezTo>
                        <a:pt x="738" y="1"/>
                        <a:pt x="709" y="3"/>
                        <a:pt x="682" y="6"/>
                      </a:cubicBezTo>
                      <a:cubicBezTo>
                        <a:pt x="607" y="22"/>
                        <a:pt x="533" y="39"/>
                        <a:pt x="467" y="55"/>
                      </a:cubicBezTo>
                      <a:cubicBezTo>
                        <a:pt x="317" y="105"/>
                        <a:pt x="177" y="163"/>
                        <a:pt x="44" y="238"/>
                      </a:cubicBezTo>
                      <a:cubicBezTo>
                        <a:pt x="0" y="267"/>
                        <a:pt x="34" y="341"/>
                        <a:pt x="82" y="341"/>
                      </a:cubicBezTo>
                      <a:cubicBezTo>
                        <a:pt x="88" y="341"/>
                        <a:pt x="95" y="340"/>
                        <a:pt x="102" y="337"/>
                      </a:cubicBezTo>
                      <a:cubicBezTo>
                        <a:pt x="235" y="279"/>
                        <a:pt x="367" y="229"/>
                        <a:pt x="500" y="188"/>
                      </a:cubicBezTo>
                      <a:cubicBezTo>
                        <a:pt x="566" y="171"/>
                        <a:pt x="632" y="155"/>
                        <a:pt x="707" y="147"/>
                      </a:cubicBezTo>
                      <a:cubicBezTo>
                        <a:pt x="773" y="130"/>
                        <a:pt x="848" y="122"/>
                        <a:pt x="906" y="89"/>
                      </a:cubicBezTo>
                      <a:cubicBezTo>
                        <a:pt x="939" y="72"/>
                        <a:pt x="939" y="31"/>
                        <a:pt x="906" y="22"/>
                      </a:cubicBezTo>
                      <a:cubicBezTo>
                        <a:pt x="864" y="7"/>
                        <a:pt x="815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8" name="Google Shape;1388;p20"/>
                <p:cNvSpPr/>
                <p:nvPr/>
              </p:nvSpPr>
              <p:spPr>
                <a:xfrm>
                  <a:off x="2896375" y="4002750"/>
                  <a:ext cx="19850" cy="6950"/>
                </a:xfrm>
                <a:custGeom>
                  <a:rect b="b" l="l" r="r" t="t"/>
                  <a:pathLst>
                    <a:path extrusionOk="0" h="278" w="794">
                      <a:moveTo>
                        <a:pt x="329" y="0"/>
                      </a:moveTo>
                      <a:cubicBezTo>
                        <a:pt x="230" y="17"/>
                        <a:pt x="139" y="42"/>
                        <a:pt x="47" y="75"/>
                      </a:cubicBezTo>
                      <a:cubicBezTo>
                        <a:pt x="0" y="91"/>
                        <a:pt x="20" y="158"/>
                        <a:pt x="65" y="158"/>
                      </a:cubicBezTo>
                      <a:cubicBezTo>
                        <a:pt x="67" y="158"/>
                        <a:pt x="70" y="158"/>
                        <a:pt x="72" y="158"/>
                      </a:cubicBezTo>
                      <a:cubicBezTo>
                        <a:pt x="155" y="150"/>
                        <a:pt x="246" y="141"/>
                        <a:pt x="337" y="133"/>
                      </a:cubicBezTo>
                      <a:cubicBezTo>
                        <a:pt x="371" y="133"/>
                        <a:pt x="412" y="133"/>
                        <a:pt x="453" y="141"/>
                      </a:cubicBezTo>
                      <a:cubicBezTo>
                        <a:pt x="478" y="141"/>
                        <a:pt x="503" y="150"/>
                        <a:pt x="511" y="150"/>
                      </a:cubicBezTo>
                      <a:cubicBezTo>
                        <a:pt x="503" y="158"/>
                        <a:pt x="495" y="166"/>
                        <a:pt x="487" y="183"/>
                      </a:cubicBezTo>
                      <a:cubicBezTo>
                        <a:pt x="487" y="199"/>
                        <a:pt x="495" y="224"/>
                        <a:pt x="511" y="232"/>
                      </a:cubicBezTo>
                      <a:cubicBezTo>
                        <a:pt x="561" y="249"/>
                        <a:pt x="603" y="257"/>
                        <a:pt x="644" y="266"/>
                      </a:cubicBezTo>
                      <a:cubicBezTo>
                        <a:pt x="661" y="274"/>
                        <a:pt x="685" y="274"/>
                        <a:pt x="702" y="274"/>
                      </a:cubicBezTo>
                      <a:lnTo>
                        <a:pt x="710" y="274"/>
                      </a:lnTo>
                      <a:cubicBezTo>
                        <a:pt x="716" y="274"/>
                        <a:pt x="725" y="278"/>
                        <a:pt x="733" y="278"/>
                      </a:cubicBezTo>
                      <a:cubicBezTo>
                        <a:pt x="737" y="278"/>
                        <a:pt x="741" y="277"/>
                        <a:pt x="743" y="274"/>
                      </a:cubicBezTo>
                      <a:cubicBezTo>
                        <a:pt x="760" y="274"/>
                        <a:pt x="768" y="266"/>
                        <a:pt x="777" y="257"/>
                      </a:cubicBezTo>
                      <a:cubicBezTo>
                        <a:pt x="793" y="249"/>
                        <a:pt x="793" y="232"/>
                        <a:pt x="785" y="216"/>
                      </a:cubicBezTo>
                      <a:cubicBezTo>
                        <a:pt x="777" y="208"/>
                        <a:pt x="768" y="199"/>
                        <a:pt x="752" y="191"/>
                      </a:cubicBezTo>
                      <a:cubicBezTo>
                        <a:pt x="743" y="191"/>
                        <a:pt x="727" y="191"/>
                        <a:pt x="719" y="183"/>
                      </a:cubicBezTo>
                      <a:lnTo>
                        <a:pt x="694" y="183"/>
                      </a:lnTo>
                      <a:cubicBezTo>
                        <a:pt x="685" y="174"/>
                        <a:pt x="669" y="174"/>
                        <a:pt x="661" y="166"/>
                      </a:cubicBezTo>
                      <a:cubicBezTo>
                        <a:pt x="636" y="166"/>
                        <a:pt x="611" y="158"/>
                        <a:pt x="586" y="158"/>
                      </a:cubicBezTo>
                      <a:cubicBezTo>
                        <a:pt x="627" y="150"/>
                        <a:pt x="644" y="108"/>
                        <a:pt x="619" y="75"/>
                      </a:cubicBezTo>
                      <a:cubicBezTo>
                        <a:pt x="603" y="50"/>
                        <a:pt x="578" y="42"/>
                        <a:pt x="561" y="34"/>
                      </a:cubicBezTo>
                      <a:cubicBezTo>
                        <a:pt x="536" y="17"/>
                        <a:pt x="511" y="9"/>
                        <a:pt x="478" y="9"/>
                      </a:cubicBezTo>
                      <a:cubicBezTo>
                        <a:pt x="429" y="0"/>
                        <a:pt x="379" y="0"/>
                        <a:pt x="32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9" name="Google Shape;1389;p20"/>
                <p:cNvSpPr/>
                <p:nvPr/>
              </p:nvSpPr>
              <p:spPr>
                <a:xfrm>
                  <a:off x="2849700" y="4003800"/>
                  <a:ext cx="11250" cy="30950"/>
                </a:xfrm>
                <a:custGeom>
                  <a:rect b="b" l="l" r="r" t="t"/>
                  <a:pathLst>
                    <a:path extrusionOk="0" h="1238" w="450">
                      <a:moveTo>
                        <a:pt x="395" y="1"/>
                      </a:moveTo>
                      <a:cubicBezTo>
                        <a:pt x="384" y="1"/>
                        <a:pt x="374" y="5"/>
                        <a:pt x="365" y="16"/>
                      </a:cubicBezTo>
                      <a:cubicBezTo>
                        <a:pt x="307" y="99"/>
                        <a:pt x="249" y="182"/>
                        <a:pt x="208" y="273"/>
                      </a:cubicBezTo>
                      <a:cubicBezTo>
                        <a:pt x="158" y="364"/>
                        <a:pt x="133" y="464"/>
                        <a:pt x="100" y="563"/>
                      </a:cubicBezTo>
                      <a:cubicBezTo>
                        <a:pt x="75" y="671"/>
                        <a:pt x="50" y="770"/>
                        <a:pt x="34" y="870"/>
                      </a:cubicBezTo>
                      <a:cubicBezTo>
                        <a:pt x="17" y="978"/>
                        <a:pt x="0" y="1085"/>
                        <a:pt x="25" y="1185"/>
                      </a:cubicBezTo>
                      <a:cubicBezTo>
                        <a:pt x="35" y="1218"/>
                        <a:pt x="63" y="1237"/>
                        <a:pt x="90" y="1237"/>
                      </a:cubicBezTo>
                      <a:cubicBezTo>
                        <a:pt x="111" y="1237"/>
                        <a:pt x="131" y="1226"/>
                        <a:pt x="141" y="1201"/>
                      </a:cubicBezTo>
                      <a:cubicBezTo>
                        <a:pt x="183" y="1110"/>
                        <a:pt x="191" y="1011"/>
                        <a:pt x="199" y="920"/>
                      </a:cubicBezTo>
                      <a:cubicBezTo>
                        <a:pt x="208" y="820"/>
                        <a:pt x="224" y="721"/>
                        <a:pt x="241" y="621"/>
                      </a:cubicBezTo>
                      <a:cubicBezTo>
                        <a:pt x="274" y="431"/>
                        <a:pt x="332" y="224"/>
                        <a:pt x="431" y="66"/>
                      </a:cubicBezTo>
                      <a:cubicBezTo>
                        <a:pt x="450" y="36"/>
                        <a:pt x="423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0" name="Google Shape;1390;p20"/>
                <p:cNvSpPr/>
                <p:nvPr/>
              </p:nvSpPr>
              <p:spPr>
                <a:xfrm>
                  <a:off x="2854675" y="4035475"/>
                  <a:ext cx="2925" cy="9025"/>
                </a:xfrm>
                <a:custGeom>
                  <a:rect b="b" l="l" r="r" t="t"/>
                  <a:pathLst>
                    <a:path extrusionOk="0" h="361" w="117">
                      <a:moveTo>
                        <a:pt x="58" y="1"/>
                      </a:moveTo>
                      <a:cubicBezTo>
                        <a:pt x="33" y="1"/>
                        <a:pt x="9" y="25"/>
                        <a:pt x="9" y="50"/>
                      </a:cubicBezTo>
                      <a:cubicBezTo>
                        <a:pt x="9" y="100"/>
                        <a:pt x="0" y="141"/>
                        <a:pt x="0" y="191"/>
                      </a:cubicBezTo>
                      <a:cubicBezTo>
                        <a:pt x="0" y="224"/>
                        <a:pt x="0" y="249"/>
                        <a:pt x="0" y="274"/>
                      </a:cubicBezTo>
                      <a:cubicBezTo>
                        <a:pt x="0" y="307"/>
                        <a:pt x="9" y="332"/>
                        <a:pt x="33" y="357"/>
                      </a:cubicBezTo>
                      <a:cubicBezTo>
                        <a:pt x="36" y="360"/>
                        <a:pt x="40" y="360"/>
                        <a:pt x="44" y="360"/>
                      </a:cubicBezTo>
                      <a:cubicBezTo>
                        <a:pt x="53" y="360"/>
                        <a:pt x="64" y="357"/>
                        <a:pt x="75" y="357"/>
                      </a:cubicBezTo>
                      <a:cubicBezTo>
                        <a:pt x="100" y="332"/>
                        <a:pt x="100" y="307"/>
                        <a:pt x="108" y="274"/>
                      </a:cubicBezTo>
                      <a:cubicBezTo>
                        <a:pt x="108" y="249"/>
                        <a:pt x="116" y="224"/>
                        <a:pt x="116" y="208"/>
                      </a:cubicBezTo>
                      <a:cubicBezTo>
                        <a:pt x="116" y="150"/>
                        <a:pt x="116" y="100"/>
                        <a:pt x="108" y="50"/>
                      </a:cubicBezTo>
                      <a:cubicBezTo>
                        <a:pt x="108" y="25"/>
                        <a:pt x="83" y="1"/>
                        <a:pt x="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1" name="Google Shape;1391;p20"/>
                <p:cNvSpPr/>
                <p:nvPr/>
              </p:nvSpPr>
              <p:spPr>
                <a:xfrm>
                  <a:off x="2822825" y="4084975"/>
                  <a:ext cx="2250" cy="1700"/>
                </a:xfrm>
                <a:custGeom>
                  <a:rect b="b" l="l" r="r" t="t"/>
                  <a:pathLst>
                    <a:path extrusionOk="0" h="68" w="90">
                      <a:moveTo>
                        <a:pt x="40" y="1"/>
                      </a:moveTo>
                      <a:cubicBezTo>
                        <a:pt x="1" y="9"/>
                        <a:pt x="6" y="68"/>
                        <a:pt x="41" y="68"/>
                      </a:cubicBezTo>
                      <a:cubicBezTo>
                        <a:pt x="43" y="68"/>
                        <a:pt x="46" y="68"/>
                        <a:pt x="48" y="67"/>
                      </a:cubicBezTo>
                      <a:cubicBezTo>
                        <a:pt x="89" y="59"/>
                        <a:pt x="81" y="1"/>
                        <a:pt x="4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2" name="Google Shape;1392;p20"/>
                <p:cNvSpPr/>
                <p:nvPr/>
              </p:nvSpPr>
              <p:spPr>
                <a:xfrm>
                  <a:off x="2825875" y="4084975"/>
                  <a:ext cx="2925" cy="2925"/>
                </a:xfrm>
                <a:custGeom>
                  <a:rect b="b" l="l" r="r" t="t"/>
                  <a:pathLst>
                    <a:path extrusionOk="0" h="117" w="117">
                      <a:moveTo>
                        <a:pt x="83" y="1"/>
                      </a:moveTo>
                      <a:cubicBezTo>
                        <a:pt x="83" y="1"/>
                        <a:pt x="75" y="9"/>
                        <a:pt x="67" y="9"/>
                      </a:cubicBezTo>
                      <a:lnTo>
                        <a:pt x="50" y="26"/>
                      </a:lnTo>
                      <a:lnTo>
                        <a:pt x="17" y="50"/>
                      </a:lnTo>
                      <a:cubicBezTo>
                        <a:pt x="9" y="59"/>
                        <a:pt x="1" y="67"/>
                        <a:pt x="1" y="75"/>
                      </a:cubicBezTo>
                      <a:cubicBezTo>
                        <a:pt x="1" y="84"/>
                        <a:pt x="1" y="100"/>
                        <a:pt x="9" y="100"/>
                      </a:cubicBezTo>
                      <a:cubicBezTo>
                        <a:pt x="17" y="108"/>
                        <a:pt x="25" y="117"/>
                        <a:pt x="34" y="117"/>
                      </a:cubicBezTo>
                      <a:cubicBezTo>
                        <a:pt x="50" y="117"/>
                        <a:pt x="59" y="108"/>
                        <a:pt x="67" y="100"/>
                      </a:cubicBezTo>
                      <a:lnTo>
                        <a:pt x="92" y="67"/>
                      </a:lnTo>
                      <a:lnTo>
                        <a:pt x="100" y="50"/>
                      </a:lnTo>
                      <a:cubicBezTo>
                        <a:pt x="108" y="42"/>
                        <a:pt x="108" y="34"/>
                        <a:pt x="117" y="26"/>
                      </a:cubicBezTo>
                      <a:lnTo>
                        <a:pt x="117" y="17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3" name="Google Shape;1393;p20"/>
                <p:cNvSpPr/>
                <p:nvPr/>
              </p:nvSpPr>
              <p:spPr>
                <a:xfrm>
                  <a:off x="2900650" y="4130275"/>
                  <a:ext cx="11225" cy="5275"/>
                </a:xfrm>
                <a:custGeom>
                  <a:rect b="b" l="l" r="r" t="t"/>
                  <a:pathLst>
                    <a:path extrusionOk="0" h="211" w="449">
                      <a:moveTo>
                        <a:pt x="91" y="0"/>
                      </a:moveTo>
                      <a:cubicBezTo>
                        <a:pt x="72" y="0"/>
                        <a:pt x="52" y="1"/>
                        <a:pt x="34" y="3"/>
                      </a:cubicBezTo>
                      <a:cubicBezTo>
                        <a:pt x="1" y="12"/>
                        <a:pt x="1" y="70"/>
                        <a:pt x="34" y="78"/>
                      </a:cubicBezTo>
                      <a:cubicBezTo>
                        <a:pt x="100" y="78"/>
                        <a:pt x="166" y="94"/>
                        <a:pt x="224" y="119"/>
                      </a:cubicBezTo>
                      <a:cubicBezTo>
                        <a:pt x="258" y="128"/>
                        <a:pt x="282" y="144"/>
                        <a:pt x="316" y="161"/>
                      </a:cubicBezTo>
                      <a:cubicBezTo>
                        <a:pt x="324" y="169"/>
                        <a:pt x="340" y="177"/>
                        <a:pt x="357" y="186"/>
                      </a:cubicBezTo>
                      <a:cubicBezTo>
                        <a:pt x="365" y="194"/>
                        <a:pt x="374" y="194"/>
                        <a:pt x="382" y="202"/>
                      </a:cubicBezTo>
                      <a:cubicBezTo>
                        <a:pt x="390" y="202"/>
                        <a:pt x="398" y="202"/>
                        <a:pt x="407" y="210"/>
                      </a:cubicBezTo>
                      <a:cubicBezTo>
                        <a:pt x="432" y="210"/>
                        <a:pt x="448" y="186"/>
                        <a:pt x="440" y="169"/>
                      </a:cubicBezTo>
                      <a:cubicBezTo>
                        <a:pt x="432" y="144"/>
                        <a:pt x="423" y="128"/>
                        <a:pt x="407" y="111"/>
                      </a:cubicBezTo>
                      <a:lnTo>
                        <a:pt x="407" y="119"/>
                      </a:lnTo>
                      <a:cubicBezTo>
                        <a:pt x="390" y="103"/>
                        <a:pt x="382" y="94"/>
                        <a:pt x="365" y="78"/>
                      </a:cubicBezTo>
                      <a:cubicBezTo>
                        <a:pt x="332" y="61"/>
                        <a:pt x="299" y="45"/>
                        <a:pt x="258" y="28"/>
                      </a:cubicBezTo>
                      <a:cubicBezTo>
                        <a:pt x="208" y="9"/>
                        <a:pt x="149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4" name="Google Shape;1394;p20"/>
                <p:cNvSpPr/>
                <p:nvPr/>
              </p:nvSpPr>
              <p:spPr>
                <a:xfrm>
                  <a:off x="2902100" y="4125675"/>
                  <a:ext cx="24050" cy="12575"/>
                </a:xfrm>
                <a:custGeom>
                  <a:rect b="b" l="l" r="r" t="t"/>
                  <a:pathLst>
                    <a:path extrusionOk="0" h="503" w="962">
                      <a:moveTo>
                        <a:pt x="134" y="1"/>
                      </a:moveTo>
                      <a:cubicBezTo>
                        <a:pt x="103" y="1"/>
                        <a:pt x="73" y="2"/>
                        <a:pt x="42" y="5"/>
                      </a:cubicBezTo>
                      <a:cubicBezTo>
                        <a:pt x="1" y="13"/>
                        <a:pt x="1" y="88"/>
                        <a:pt x="42" y="88"/>
                      </a:cubicBezTo>
                      <a:cubicBezTo>
                        <a:pt x="208" y="96"/>
                        <a:pt x="382" y="138"/>
                        <a:pt x="531" y="212"/>
                      </a:cubicBezTo>
                      <a:cubicBezTo>
                        <a:pt x="606" y="245"/>
                        <a:pt x="672" y="295"/>
                        <a:pt x="730" y="345"/>
                      </a:cubicBezTo>
                      <a:cubicBezTo>
                        <a:pt x="763" y="370"/>
                        <a:pt x="796" y="403"/>
                        <a:pt x="829" y="428"/>
                      </a:cubicBezTo>
                      <a:cubicBezTo>
                        <a:pt x="862" y="461"/>
                        <a:pt x="879" y="486"/>
                        <a:pt x="929" y="502"/>
                      </a:cubicBezTo>
                      <a:cubicBezTo>
                        <a:pt x="945" y="502"/>
                        <a:pt x="962" y="486"/>
                        <a:pt x="962" y="469"/>
                      </a:cubicBezTo>
                      <a:cubicBezTo>
                        <a:pt x="962" y="428"/>
                        <a:pt x="937" y="394"/>
                        <a:pt x="904" y="353"/>
                      </a:cubicBezTo>
                      <a:cubicBezTo>
                        <a:pt x="879" y="320"/>
                        <a:pt x="846" y="287"/>
                        <a:pt x="813" y="254"/>
                      </a:cubicBezTo>
                      <a:cubicBezTo>
                        <a:pt x="746" y="196"/>
                        <a:pt x="664" y="146"/>
                        <a:pt x="581" y="104"/>
                      </a:cubicBezTo>
                      <a:cubicBezTo>
                        <a:pt x="443" y="35"/>
                        <a:pt x="287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5" name="Google Shape;1395;p20"/>
                <p:cNvSpPr/>
                <p:nvPr/>
              </p:nvSpPr>
              <p:spPr>
                <a:xfrm>
                  <a:off x="2920125" y="4125500"/>
                  <a:ext cx="12050" cy="11075"/>
                </a:xfrm>
                <a:custGeom>
                  <a:rect b="b" l="l" r="r" t="t"/>
                  <a:pathLst>
                    <a:path extrusionOk="0" h="443" w="482">
                      <a:moveTo>
                        <a:pt x="57" y="1"/>
                      </a:moveTo>
                      <a:cubicBezTo>
                        <a:pt x="38" y="1"/>
                        <a:pt x="21" y="10"/>
                        <a:pt x="9" y="29"/>
                      </a:cubicBezTo>
                      <a:cubicBezTo>
                        <a:pt x="1" y="53"/>
                        <a:pt x="17" y="78"/>
                        <a:pt x="42" y="87"/>
                      </a:cubicBezTo>
                      <a:cubicBezTo>
                        <a:pt x="75" y="103"/>
                        <a:pt x="108" y="128"/>
                        <a:pt x="141" y="153"/>
                      </a:cubicBezTo>
                      <a:cubicBezTo>
                        <a:pt x="158" y="169"/>
                        <a:pt x="175" y="178"/>
                        <a:pt x="191" y="194"/>
                      </a:cubicBezTo>
                      <a:cubicBezTo>
                        <a:pt x="199" y="203"/>
                        <a:pt x="208" y="211"/>
                        <a:pt x="216" y="211"/>
                      </a:cubicBezTo>
                      <a:lnTo>
                        <a:pt x="224" y="219"/>
                      </a:lnTo>
                      <a:lnTo>
                        <a:pt x="233" y="227"/>
                      </a:lnTo>
                      <a:cubicBezTo>
                        <a:pt x="266" y="261"/>
                        <a:pt x="291" y="294"/>
                        <a:pt x="315" y="327"/>
                      </a:cubicBezTo>
                      <a:cubicBezTo>
                        <a:pt x="340" y="368"/>
                        <a:pt x="365" y="410"/>
                        <a:pt x="398" y="435"/>
                      </a:cubicBezTo>
                      <a:cubicBezTo>
                        <a:pt x="409" y="440"/>
                        <a:pt x="419" y="443"/>
                        <a:pt x="428" y="443"/>
                      </a:cubicBezTo>
                      <a:cubicBezTo>
                        <a:pt x="446" y="443"/>
                        <a:pt x="459" y="432"/>
                        <a:pt x="465" y="410"/>
                      </a:cubicBezTo>
                      <a:cubicBezTo>
                        <a:pt x="481" y="352"/>
                        <a:pt x="448" y="302"/>
                        <a:pt x="423" y="252"/>
                      </a:cubicBezTo>
                      <a:cubicBezTo>
                        <a:pt x="390" y="211"/>
                        <a:pt x="357" y="178"/>
                        <a:pt x="324" y="145"/>
                      </a:cubicBezTo>
                      <a:cubicBezTo>
                        <a:pt x="249" y="78"/>
                        <a:pt x="166" y="29"/>
                        <a:pt x="75" y="4"/>
                      </a:cubicBezTo>
                      <a:cubicBezTo>
                        <a:pt x="69" y="2"/>
                        <a:pt x="6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6" name="Google Shape;1396;p20"/>
                <p:cNvSpPr/>
                <p:nvPr/>
              </p:nvSpPr>
              <p:spPr>
                <a:xfrm>
                  <a:off x="2928975" y="4125100"/>
                  <a:ext cx="8150" cy="11650"/>
                </a:xfrm>
                <a:custGeom>
                  <a:rect b="b" l="l" r="r" t="t"/>
                  <a:pathLst>
                    <a:path extrusionOk="0" h="466" w="326">
                      <a:moveTo>
                        <a:pt x="53" y="1"/>
                      </a:moveTo>
                      <a:cubicBezTo>
                        <a:pt x="25" y="1"/>
                        <a:pt x="0" y="37"/>
                        <a:pt x="19" y="69"/>
                      </a:cubicBezTo>
                      <a:cubicBezTo>
                        <a:pt x="69" y="127"/>
                        <a:pt x="119" y="185"/>
                        <a:pt x="152" y="260"/>
                      </a:cubicBezTo>
                      <a:cubicBezTo>
                        <a:pt x="177" y="293"/>
                        <a:pt x="185" y="326"/>
                        <a:pt x="210" y="359"/>
                      </a:cubicBezTo>
                      <a:cubicBezTo>
                        <a:pt x="218" y="376"/>
                        <a:pt x="227" y="393"/>
                        <a:pt x="235" y="417"/>
                      </a:cubicBezTo>
                      <a:cubicBezTo>
                        <a:pt x="243" y="426"/>
                        <a:pt x="243" y="434"/>
                        <a:pt x="251" y="442"/>
                      </a:cubicBezTo>
                      <a:cubicBezTo>
                        <a:pt x="260" y="451"/>
                        <a:pt x="268" y="459"/>
                        <a:pt x="276" y="459"/>
                      </a:cubicBezTo>
                      <a:cubicBezTo>
                        <a:pt x="281" y="464"/>
                        <a:pt x="287" y="466"/>
                        <a:pt x="292" y="466"/>
                      </a:cubicBezTo>
                      <a:cubicBezTo>
                        <a:pt x="305" y="466"/>
                        <a:pt x="318" y="454"/>
                        <a:pt x="318" y="442"/>
                      </a:cubicBezTo>
                      <a:cubicBezTo>
                        <a:pt x="326" y="401"/>
                        <a:pt x="309" y="359"/>
                        <a:pt x="301" y="318"/>
                      </a:cubicBezTo>
                      <a:cubicBezTo>
                        <a:pt x="285" y="277"/>
                        <a:pt x="260" y="243"/>
                        <a:pt x="235" y="202"/>
                      </a:cubicBezTo>
                      <a:cubicBezTo>
                        <a:pt x="193" y="127"/>
                        <a:pt x="135" y="69"/>
                        <a:pt x="77" y="11"/>
                      </a:cubicBezTo>
                      <a:cubicBezTo>
                        <a:pt x="70" y="4"/>
                        <a:pt x="61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7" name="Google Shape;1397;p20"/>
                <p:cNvSpPr/>
                <p:nvPr/>
              </p:nvSpPr>
              <p:spPr>
                <a:xfrm>
                  <a:off x="2847425" y="4037200"/>
                  <a:ext cx="7675" cy="19800"/>
                </a:xfrm>
                <a:custGeom>
                  <a:rect b="b" l="l" r="r" t="t"/>
                  <a:pathLst>
                    <a:path extrusionOk="0" h="792" w="307">
                      <a:moveTo>
                        <a:pt x="66" y="1"/>
                      </a:moveTo>
                      <a:cubicBezTo>
                        <a:pt x="55" y="1"/>
                        <a:pt x="45" y="7"/>
                        <a:pt x="42" y="23"/>
                      </a:cubicBezTo>
                      <a:cubicBezTo>
                        <a:pt x="17" y="89"/>
                        <a:pt x="0" y="155"/>
                        <a:pt x="0" y="230"/>
                      </a:cubicBezTo>
                      <a:cubicBezTo>
                        <a:pt x="0" y="304"/>
                        <a:pt x="9" y="371"/>
                        <a:pt x="33" y="437"/>
                      </a:cubicBezTo>
                      <a:cubicBezTo>
                        <a:pt x="58" y="503"/>
                        <a:pt x="91" y="561"/>
                        <a:pt x="125" y="627"/>
                      </a:cubicBezTo>
                      <a:cubicBezTo>
                        <a:pt x="149" y="652"/>
                        <a:pt x="166" y="677"/>
                        <a:pt x="183" y="710"/>
                      </a:cubicBezTo>
                      <a:cubicBezTo>
                        <a:pt x="207" y="735"/>
                        <a:pt x="224" y="768"/>
                        <a:pt x="257" y="785"/>
                      </a:cubicBezTo>
                      <a:cubicBezTo>
                        <a:pt x="264" y="790"/>
                        <a:pt x="271" y="792"/>
                        <a:pt x="277" y="792"/>
                      </a:cubicBezTo>
                      <a:cubicBezTo>
                        <a:pt x="294" y="792"/>
                        <a:pt x="307" y="778"/>
                        <a:pt x="307" y="760"/>
                      </a:cubicBezTo>
                      <a:cubicBezTo>
                        <a:pt x="307" y="727"/>
                        <a:pt x="290" y="702"/>
                        <a:pt x="282" y="669"/>
                      </a:cubicBezTo>
                      <a:cubicBezTo>
                        <a:pt x="265" y="636"/>
                        <a:pt x="257" y="603"/>
                        <a:pt x="241" y="578"/>
                      </a:cubicBezTo>
                      <a:cubicBezTo>
                        <a:pt x="207" y="520"/>
                        <a:pt x="174" y="470"/>
                        <a:pt x="149" y="420"/>
                      </a:cubicBezTo>
                      <a:cubicBezTo>
                        <a:pt x="100" y="296"/>
                        <a:pt x="108" y="164"/>
                        <a:pt x="108" y="39"/>
                      </a:cubicBezTo>
                      <a:cubicBezTo>
                        <a:pt x="108" y="18"/>
                        <a:pt x="85" y="1"/>
                        <a:pt x="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8" name="Google Shape;1398;p20"/>
                <p:cNvSpPr/>
                <p:nvPr/>
              </p:nvSpPr>
              <p:spPr>
                <a:xfrm>
                  <a:off x="2857150" y="4062225"/>
                  <a:ext cx="6600" cy="13425"/>
                </a:xfrm>
                <a:custGeom>
                  <a:rect b="b" l="l" r="r" t="t"/>
                  <a:pathLst>
                    <a:path extrusionOk="0" h="537" w="264">
                      <a:moveTo>
                        <a:pt x="54" y="1"/>
                      </a:moveTo>
                      <a:cubicBezTo>
                        <a:pt x="44" y="1"/>
                        <a:pt x="33" y="6"/>
                        <a:pt x="26" y="16"/>
                      </a:cubicBezTo>
                      <a:cubicBezTo>
                        <a:pt x="9" y="57"/>
                        <a:pt x="1" y="99"/>
                        <a:pt x="1" y="148"/>
                      </a:cubicBezTo>
                      <a:cubicBezTo>
                        <a:pt x="9" y="190"/>
                        <a:pt x="26" y="240"/>
                        <a:pt x="42" y="281"/>
                      </a:cubicBezTo>
                      <a:cubicBezTo>
                        <a:pt x="67" y="322"/>
                        <a:pt x="84" y="364"/>
                        <a:pt x="108" y="405"/>
                      </a:cubicBezTo>
                      <a:cubicBezTo>
                        <a:pt x="133" y="455"/>
                        <a:pt x="166" y="496"/>
                        <a:pt x="208" y="530"/>
                      </a:cubicBezTo>
                      <a:cubicBezTo>
                        <a:pt x="215" y="534"/>
                        <a:pt x="222" y="536"/>
                        <a:pt x="230" y="536"/>
                      </a:cubicBezTo>
                      <a:cubicBezTo>
                        <a:pt x="248" y="536"/>
                        <a:pt x="264" y="523"/>
                        <a:pt x="258" y="505"/>
                      </a:cubicBezTo>
                      <a:cubicBezTo>
                        <a:pt x="249" y="455"/>
                        <a:pt x="241" y="414"/>
                        <a:pt x="216" y="372"/>
                      </a:cubicBezTo>
                      <a:cubicBezTo>
                        <a:pt x="200" y="331"/>
                        <a:pt x="175" y="289"/>
                        <a:pt x="150" y="248"/>
                      </a:cubicBezTo>
                      <a:cubicBezTo>
                        <a:pt x="133" y="215"/>
                        <a:pt x="117" y="182"/>
                        <a:pt x="100" y="140"/>
                      </a:cubicBezTo>
                      <a:cubicBezTo>
                        <a:pt x="84" y="107"/>
                        <a:pt x="75" y="66"/>
                        <a:pt x="75" y="24"/>
                      </a:cubicBezTo>
                      <a:cubicBezTo>
                        <a:pt x="80" y="10"/>
                        <a:pt x="68" y="1"/>
                        <a:pt x="5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9" name="Google Shape;1399;p20"/>
                <p:cNvSpPr/>
                <p:nvPr/>
              </p:nvSpPr>
              <p:spPr>
                <a:xfrm>
                  <a:off x="2856950" y="4077050"/>
                  <a:ext cx="6650" cy="8175"/>
                </a:xfrm>
                <a:custGeom>
                  <a:rect b="b" l="l" r="r" t="t"/>
                  <a:pathLst>
                    <a:path extrusionOk="0" h="327" w="266">
                      <a:moveTo>
                        <a:pt x="51" y="1"/>
                      </a:moveTo>
                      <a:cubicBezTo>
                        <a:pt x="48" y="1"/>
                        <a:pt x="45" y="1"/>
                        <a:pt x="42" y="3"/>
                      </a:cubicBezTo>
                      <a:cubicBezTo>
                        <a:pt x="25" y="3"/>
                        <a:pt x="0" y="19"/>
                        <a:pt x="9" y="44"/>
                      </a:cubicBezTo>
                      <a:cubicBezTo>
                        <a:pt x="25" y="102"/>
                        <a:pt x="50" y="160"/>
                        <a:pt x="92" y="210"/>
                      </a:cubicBezTo>
                      <a:cubicBezTo>
                        <a:pt x="108" y="235"/>
                        <a:pt x="133" y="260"/>
                        <a:pt x="158" y="276"/>
                      </a:cubicBezTo>
                      <a:cubicBezTo>
                        <a:pt x="166" y="285"/>
                        <a:pt x="174" y="301"/>
                        <a:pt x="191" y="301"/>
                      </a:cubicBezTo>
                      <a:cubicBezTo>
                        <a:pt x="208" y="318"/>
                        <a:pt x="224" y="318"/>
                        <a:pt x="241" y="326"/>
                      </a:cubicBezTo>
                      <a:cubicBezTo>
                        <a:pt x="257" y="326"/>
                        <a:pt x="266" y="301"/>
                        <a:pt x="257" y="285"/>
                      </a:cubicBezTo>
                      <a:cubicBezTo>
                        <a:pt x="249" y="276"/>
                        <a:pt x="241" y="268"/>
                        <a:pt x="232" y="260"/>
                      </a:cubicBezTo>
                      <a:lnTo>
                        <a:pt x="199" y="235"/>
                      </a:lnTo>
                      <a:cubicBezTo>
                        <a:pt x="183" y="210"/>
                        <a:pt x="166" y="185"/>
                        <a:pt x="150" y="169"/>
                      </a:cubicBezTo>
                      <a:cubicBezTo>
                        <a:pt x="116" y="127"/>
                        <a:pt x="92" y="77"/>
                        <a:pt x="83" y="28"/>
                      </a:cubicBezTo>
                      <a:cubicBezTo>
                        <a:pt x="77" y="14"/>
                        <a:pt x="64" y="1"/>
                        <a:pt x="5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0" name="Google Shape;1400;p20"/>
                <p:cNvSpPr/>
                <p:nvPr/>
              </p:nvSpPr>
              <p:spPr>
                <a:xfrm>
                  <a:off x="2858200" y="4089775"/>
                  <a:ext cx="5600" cy="6625"/>
                </a:xfrm>
                <a:custGeom>
                  <a:rect b="b" l="l" r="r" t="t"/>
                  <a:pathLst>
                    <a:path extrusionOk="0" h="265" w="224">
                      <a:moveTo>
                        <a:pt x="46" y="1"/>
                      </a:moveTo>
                      <a:cubicBezTo>
                        <a:pt x="40" y="1"/>
                        <a:pt x="32" y="3"/>
                        <a:pt x="25" y="8"/>
                      </a:cubicBezTo>
                      <a:cubicBezTo>
                        <a:pt x="8" y="16"/>
                        <a:pt x="0" y="41"/>
                        <a:pt x="8" y="57"/>
                      </a:cubicBezTo>
                      <a:cubicBezTo>
                        <a:pt x="25" y="99"/>
                        <a:pt x="50" y="140"/>
                        <a:pt x="83" y="173"/>
                      </a:cubicBezTo>
                      <a:cubicBezTo>
                        <a:pt x="91" y="190"/>
                        <a:pt x="108" y="206"/>
                        <a:pt x="124" y="223"/>
                      </a:cubicBezTo>
                      <a:lnTo>
                        <a:pt x="149" y="248"/>
                      </a:lnTo>
                      <a:cubicBezTo>
                        <a:pt x="158" y="256"/>
                        <a:pt x="174" y="256"/>
                        <a:pt x="182" y="264"/>
                      </a:cubicBezTo>
                      <a:cubicBezTo>
                        <a:pt x="199" y="264"/>
                        <a:pt x="224" y="256"/>
                        <a:pt x="216" y="240"/>
                      </a:cubicBezTo>
                      <a:cubicBezTo>
                        <a:pt x="216" y="223"/>
                        <a:pt x="207" y="215"/>
                        <a:pt x="207" y="206"/>
                      </a:cubicBezTo>
                      <a:cubicBezTo>
                        <a:pt x="199" y="198"/>
                        <a:pt x="191" y="182"/>
                        <a:pt x="182" y="173"/>
                      </a:cubicBezTo>
                      <a:lnTo>
                        <a:pt x="182" y="182"/>
                      </a:lnTo>
                      <a:cubicBezTo>
                        <a:pt x="174" y="157"/>
                        <a:pt x="158" y="140"/>
                        <a:pt x="149" y="124"/>
                      </a:cubicBezTo>
                      <a:cubicBezTo>
                        <a:pt x="133" y="107"/>
                        <a:pt x="124" y="90"/>
                        <a:pt x="116" y="74"/>
                      </a:cubicBezTo>
                      <a:cubicBezTo>
                        <a:pt x="108" y="66"/>
                        <a:pt x="100" y="57"/>
                        <a:pt x="100" y="49"/>
                      </a:cubicBezTo>
                      <a:lnTo>
                        <a:pt x="91" y="49"/>
                      </a:lnTo>
                      <a:lnTo>
                        <a:pt x="91" y="41"/>
                      </a:lnTo>
                      <a:lnTo>
                        <a:pt x="83" y="24"/>
                      </a:lnTo>
                      <a:cubicBezTo>
                        <a:pt x="77" y="12"/>
                        <a:pt x="63" y="1"/>
                        <a:pt x="4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1" name="Google Shape;1401;p20"/>
                <p:cNvSpPr/>
                <p:nvPr/>
              </p:nvSpPr>
              <p:spPr>
                <a:xfrm>
                  <a:off x="2821725" y="4114400"/>
                  <a:ext cx="3150" cy="2500"/>
                </a:xfrm>
                <a:custGeom>
                  <a:rect b="b" l="l" r="r" t="t"/>
                  <a:pathLst>
                    <a:path extrusionOk="0" h="100" w="126">
                      <a:moveTo>
                        <a:pt x="51" y="0"/>
                      </a:moveTo>
                      <a:lnTo>
                        <a:pt x="42" y="9"/>
                      </a:lnTo>
                      <a:lnTo>
                        <a:pt x="26" y="9"/>
                      </a:lnTo>
                      <a:lnTo>
                        <a:pt x="9" y="25"/>
                      </a:lnTo>
                      <a:lnTo>
                        <a:pt x="1" y="42"/>
                      </a:lnTo>
                      <a:cubicBezTo>
                        <a:pt x="1" y="42"/>
                        <a:pt x="1" y="50"/>
                        <a:pt x="1" y="58"/>
                      </a:cubicBezTo>
                      <a:lnTo>
                        <a:pt x="9" y="67"/>
                      </a:lnTo>
                      <a:cubicBezTo>
                        <a:pt x="9" y="75"/>
                        <a:pt x="17" y="83"/>
                        <a:pt x="17" y="83"/>
                      </a:cubicBezTo>
                      <a:lnTo>
                        <a:pt x="34" y="91"/>
                      </a:lnTo>
                      <a:cubicBezTo>
                        <a:pt x="42" y="100"/>
                        <a:pt x="42" y="100"/>
                        <a:pt x="51" y="100"/>
                      </a:cubicBezTo>
                      <a:lnTo>
                        <a:pt x="67" y="100"/>
                      </a:lnTo>
                      <a:cubicBezTo>
                        <a:pt x="75" y="100"/>
                        <a:pt x="84" y="100"/>
                        <a:pt x="92" y="91"/>
                      </a:cubicBezTo>
                      <a:lnTo>
                        <a:pt x="100" y="83"/>
                      </a:lnTo>
                      <a:lnTo>
                        <a:pt x="117" y="75"/>
                      </a:lnTo>
                      <a:lnTo>
                        <a:pt x="117" y="58"/>
                      </a:lnTo>
                      <a:cubicBezTo>
                        <a:pt x="117" y="50"/>
                        <a:pt x="125" y="50"/>
                        <a:pt x="117" y="42"/>
                      </a:cubicBezTo>
                      <a:lnTo>
                        <a:pt x="117" y="25"/>
                      </a:lnTo>
                      <a:lnTo>
                        <a:pt x="109" y="17"/>
                      </a:lnTo>
                      <a:lnTo>
                        <a:pt x="117" y="17"/>
                      </a:lnTo>
                      <a:lnTo>
                        <a:pt x="100" y="9"/>
                      </a:lnTo>
                      <a:cubicBezTo>
                        <a:pt x="100" y="9"/>
                        <a:pt x="92" y="0"/>
                        <a:pt x="8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2" name="Google Shape;1402;p20"/>
                <p:cNvSpPr/>
                <p:nvPr/>
              </p:nvSpPr>
              <p:spPr>
                <a:xfrm>
                  <a:off x="2830025" y="4110875"/>
                  <a:ext cx="2925" cy="2725"/>
                </a:xfrm>
                <a:custGeom>
                  <a:rect b="b" l="l" r="r" t="t"/>
                  <a:pathLst>
                    <a:path extrusionOk="0" h="109" w="117">
                      <a:moveTo>
                        <a:pt x="50" y="0"/>
                      </a:moveTo>
                      <a:lnTo>
                        <a:pt x="33" y="9"/>
                      </a:lnTo>
                      <a:lnTo>
                        <a:pt x="25" y="17"/>
                      </a:lnTo>
                      <a:cubicBezTo>
                        <a:pt x="17" y="17"/>
                        <a:pt x="17" y="25"/>
                        <a:pt x="9" y="34"/>
                      </a:cubicBezTo>
                      <a:cubicBezTo>
                        <a:pt x="0" y="42"/>
                        <a:pt x="0" y="42"/>
                        <a:pt x="0" y="58"/>
                      </a:cubicBezTo>
                      <a:lnTo>
                        <a:pt x="0" y="67"/>
                      </a:lnTo>
                      <a:cubicBezTo>
                        <a:pt x="0" y="75"/>
                        <a:pt x="0" y="83"/>
                        <a:pt x="9" y="92"/>
                      </a:cubicBezTo>
                      <a:lnTo>
                        <a:pt x="25" y="108"/>
                      </a:lnTo>
                      <a:lnTo>
                        <a:pt x="58" y="108"/>
                      </a:lnTo>
                      <a:cubicBezTo>
                        <a:pt x="67" y="108"/>
                        <a:pt x="75" y="108"/>
                        <a:pt x="75" y="100"/>
                      </a:cubicBezTo>
                      <a:cubicBezTo>
                        <a:pt x="83" y="92"/>
                        <a:pt x="91" y="92"/>
                        <a:pt x="91" y="83"/>
                      </a:cubicBezTo>
                      <a:lnTo>
                        <a:pt x="100" y="67"/>
                      </a:lnTo>
                      <a:lnTo>
                        <a:pt x="100" y="58"/>
                      </a:lnTo>
                      <a:lnTo>
                        <a:pt x="108" y="58"/>
                      </a:lnTo>
                      <a:lnTo>
                        <a:pt x="116" y="42"/>
                      </a:lnTo>
                      <a:lnTo>
                        <a:pt x="108" y="50"/>
                      </a:lnTo>
                      <a:lnTo>
                        <a:pt x="108" y="50"/>
                      </a:lnTo>
                      <a:lnTo>
                        <a:pt x="116" y="34"/>
                      </a:lnTo>
                      <a:lnTo>
                        <a:pt x="116" y="25"/>
                      </a:lnTo>
                      <a:lnTo>
                        <a:pt x="116" y="17"/>
                      </a:lnTo>
                      <a:lnTo>
                        <a:pt x="108" y="9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3" name="Google Shape;1403;p20"/>
                <p:cNvSpPr/>
                <p:nvPr/>
              </p:nvSpPr>
              <p:spPr>
                <a:xfrm>
                  <a:off x="2827525" y="4118125"/>
                  <a:ext cx="2725" cy="1975"/>
                </a:xfrm>
                <a:custGeom>
                  <a:rect b="b" l="l" r="r" t="t"/>
                  <a:pathLst>
                    <a:path extrusionOk="0" h="79" w="109">
                      <a:moveTo>
                        <a:pt x="34" y="0"/>
                      </a:moveTo>
                      <a:lnTo>
                        <a:pt x="17" y="9"/>
                      </a:lnTo>
                      <a:lnTo>
                        <a:pt x="9" y="17"/>
                      </a:lnTo>
                      <a:lnTo>
                        <a:pt x="1" y="25"/>
                      </a:lnTo>
                      <a:lnTo>
                        <a:pt x="1" y="42"/>
                      </a:lnTo>
                      <a:lnTo>
                        <a:pt x="9" y="58"/>
                      </a:lnTo>
                      <a:cubicBezTo>
                        <a:pt x="9" y="58"/>
                        <a:pt x="9" y="67"/>
                        <a:pt x="17" y="67"/>
                      </a:cubicBezTo>
                      <a:cubicBezTo>
                        <a:pt x="23" y="73"/>
                        <a:pt x="29" y="78"/>
                        <a:pt x="38" y="78"/>
                      </a:cubicBezTo>
                      <a:cubicBezTo>
                        <a:pt x="42" y="78"/>
                        <a:pt x="46" y="77"/>
                        <a:pt x="51" y="75"/>
                      </a:cubicBezTo>
                      <a:lnTo>
                        <a:pt x="67" y="75"/>
                      </a:lnTo>
                      <a:cubicBezTo>
                        <a:pt x="75" y="75"/>
                        <a:pt x="84" y="67"/>
                        <a:pt x="92" y="67"/>
                      </a:cubicBezTo>
                      <a:lnTo>
                        <a:pt x="92" y="58"/>
                      </a:lnTo>
                      <a:lnTo>
                        <a:pt x="100" y="50"/>
                      </a:lnTo>
                      <a:lnTo>
                        <a:pt x="109" y="42"/>
                      </a:lnTo>
                      <a:lnTo>
                        <a:pt x="109" y="34"/>
                      </a:lnTo>
                      <a:cubicBezTo>
                        <a:pt x="109" y="25"/>
                        <a:pt x="100" y="17"/>
                        <a:pt x="100" y="9"/>
                      </a:cubicBez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4" name="Google Shape;1404;p20"/>
                <p:cNvSpPr/>
                <p:nvPr/>
              </p:nvSpPr>
              <p:spPr>
                <a:xfrm>
                  <a:off x="2835000" y="4117700"/>
                  <a:ext cx="3550" cy="1900"/>
                </a:xfrm>
                <a:custGeom>
                  <a:rect b="b" l="l" r="r" t="t"/>
                  <a:pathLst>
                    <a:path extrusionOk="0" h="76" w="142">
                      <a:moveTo>
                        <a:pt x="42" y="1"/>
                      </a:moveTo>
                      <a:cubicBezTo>
                        <a:pt x="17" y="1"/>
                        <a:pt x="0" y="17"/>
                        <a:pt x="0" y="42"/>
                      </a:cubicBezTo>
                      <a:cubicBezTo>
                        <a:pt x="0" y="51"/>
                        <a:pt x="0" y="59"/>
                        <a:pt x="8" y="67"/>
                      </a:cubicBezTo>
                      <a:lnTo>
                        <a:pt x="25" y="75"/>
                      </a:lnTo>
                      <a:lnTo>
                        <a:pt x="116" y="75"/>
                      </a:lnTo>
                      <a:cubicBezTo>
                        <a:pt x="116" y="75"/>
                        <a:pt x="124" y="67"/>
                        <a:pt x="133" y="67"/>
                      </a:cubicBezTo>
                      <a:cubicBezTo>
                        <a:pt x="141" y="67"/>
                        <a:pt x="141" y="59"/>
                        <a:pt x="141" y="51"/>
                      </a:cubicBezTo>
                      <a:cubicBezTo>
                        <a:pt x="141" y="34"/>
                        <a:pt x="141" y="26"/>
                        <a:pt x="133" y="26"/>
                      </a:cubicBezTo>
                      <a:cubicBezTo>
                        <a:pt x="124" y="26"/>
                        <a:pt x="116" y="17"/>
                        <a:pt x="108" y="17"/>
                      </a:cubicBezTo>
                      <a:cubicBezTo>
                        <a:pt x="100" y="9"/>
                        <a:pt x="91" y="9"/>
                        <a:pt x="83" y="9"/>
                      </a:cubicBez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5" name="Google Shape;1405;p20"/>
                <p:cNvSpPr/>
                <p:nvPr/>
              </p:nvSpPr>
              <p:spPr>
                <a:xfrm>
                  <a:off x="2797300" y="4122050"/>
                  <a:ext cx="2500" cy="2100"/>
                </a:xfrm>
                <a:custGeom>
                  <a:rect b="b" l="l" r="r" t="t"/>
                  <a:pathLst>
                    <a:path extrusionOk="0" h="84" w="100">
                      <a:moveTo>
                        <a:pt x="42" y="1"/>
                      </a:moveTo>
                      <a:lnTo>
                        <a:pt x="25" y="9"/>
                      </a:lnTo>
                      <a:lnTo>
                        <a:pt x="17" y="9"/>
                      </a:lnTo>
                      <a:lnTo>
                        <a:pt x="9" y="26"/>
                      </a:lnTo>
                      <a:lnTo>
                        <a:pt x="0" y="34"/>
                      </a:lnTo>
                      <a:lnTo>
                        <a:pt x="0" y="42"/>
                      </a:lnTo>
                      <a:lnTo>
                        <a:pt x="0" y="51"/>
                      </a:lnTo>
                      <a:lnTo>
                        <a:pt x="0" y="59"/>
                      </a:lnTo>
                      <a:lnTo>
                        <a:pt x="9" y="67"/>
                      </a:lnTo>
                      <a:lnTo>
                        <a:pt x="17" y="75"/>
                      </a:lnTo>
                      <a:lnTo>
                        <a:pt x="25" y="84"/>
                      </a:lnTo>
                      <a:lnTo>
                        <a:pt x="58" y="84"/>
                      </a:lnTo>
                      <a:lnTo>
                        <a:pt x="75" y="75"/>
                      </a:lnTo>
                      <a:lnTo>
                        <a:pt x="83" y="67"/>
                      </a:lnTo>
                      <a:lnTo>
                        <a:pt x="91" y="51"/>
                      </a:lnTo>
                      <a:lnTo>
                        <a:pt x="100" y="51"/>
                      </a:lnTo>
                      <a:lnTo>
                        <a:pt x="100" y="34"/>
                      </a:lnTo>
                      <a:lnTo>
                        <a:pt x="100" y="26"/>
                      </a:lnTo>
                      <a:lnTo>
                        <a:pt x="91" y="9"/>
                      </a:lnTo>
                      <a:cubicBezTo>
                        <a:pt x="83" y="9"/>
                        <a:pt x="83" y="1"/>
                        <a:pt x="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6" name="Google Shape;1406;p20"/>
                <p:cNvSpPr/>
                <p:nvPr/>
              </p:nvSpPr>
              <p:spPr>
                <a:xfrm>
                  <a:off x="2799000" y="4125150"/>
                  <a:ext cx="2600" cy="1925"/>
                </a:xfrm>
                <a:custGeom>
                  <a:rect b="b" l="l" r="r" t="t"/>
                  <a:pathLst>
                    <a:path extrusionOk="0" h="77" w="104">
                      <a:moveTo>
                        <a:pt x="56" y="0"/>
                      </a:moveTo>
                      <a:cubicBezTo>
                        <a:pt x="53" y="0"/>
                        <a:pt x="51" y="1"/>
                        <a:pt x="48" y="1"/>
                      </a:cubicBezTo>
                      <a:cubicBezTo>
                        <a:pt x="1" y="1"/>
                        <a:pt x="6" y="76"/>
                        <a:pt x="50" y="76"/>
                      </a:cubicBezTo>
                      <a:cubicBezTo>
                        <a:pt x="52" y="76"/>
                        <a:pt x="54" y="76"/>
                        <a:pt x="57" y="76"/>
                      </a:cubicBezTo>
                      <a:cubicBezTo>
                        <a:pt x="104" y="68"/>
                        <a:pt x="99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7" name="Google Shape;1407;p20"/>
                <p:cNvSpPr/>
                <p:nvPr/>
              </p:nvSpPr>
              <p:spPr>
                <a:xfrm>
                  <a:off x="2831475" y="4027600"/>
                  <a:ext cx="11000" cy="13950"/>
                </a:xfrm>
                <a:custGeom>
                  <a:rect b="b" l="l" r="r" t="t"/>
                  <a:pathLst>
                    <a:path extrusionOk="0" h="558" w="440">
                      <a:moveTo>
                        <a:pt x="390" y="1"/>
                      </a:moveTo>
                      <a:cubicBezTo>
                        <a:pt x="340" y="17"/>
                        <a:pt x="323" y="84"/>
                        <a:pt x="307" y="125"/>
                      </a:cubicBezTo>
                      <a:cubicBezTo>
                        <a:pt x="274" y="166"/>
                        <a:pt x="249" y="208"/>
                        <a:pt x="216" y="249"/>
                      </a:cubicBezTo>
                      <a:cubicBezTo>
                        <a:pt x="183" y="291"/>
                        <a:pt x="141" y="324"/>
                        <a:pt x="108" y="357"/>
                      </a:cubicBezTo>
                      <a:cubicBezTo>
                        <a:pt x="91" y="382"/>
                        <a:pt x="75" y="398"/>
                        <a:pt x="58" y="423"/>
                      </a:cubicBezTo>
                      <a:cubicBezTo>
                        <a:pt x="42" y="440"/>
                        <a:pt x="25" y="465"/>
                        <a:pt x="17" y="490"/>
                      </a:cubicBezTo>
                      <a:cubicBezTo>
                        <a:pt x="0" y="506"/>
                        <a:pt x="0" y="531"/>
                        <a:pt x="17" y="548"/>
                      </a:cubicBezTo>
                      <a:cubicBezTo>
                        <a:pt x="26" y="552"/>
                        <a:pt x="39" y="557"/>
                        <a:pt x="51" y="557"/>
                      </a:cubicBezTo>
                      <a:cubicBezTo>
                        <a:pt x="59" y="557"/>
                        <a:pt x="68" y="555"/>
                        <a:pt x="75" y="548"/>
                      </a:cubicBezTo>
                      <a:cubicBezTo>
                        <a:pt x="91" y="531"/>
                        <a:pt x="108" y="514"/>
                        <a:pt x="133" y="498"/>
                      </a:cubicBezTo>
                      <a:cubicBezTo>
                        <a:pt x="149" y="473"/>
                        <a:pt x="174" y="448"/>
                        <a:pt x="191" y="432"/>
                      </a:cubicBezTo>
                      <a:cubicBezTo>
                        <a:pt x="232" y="390"/>
                        <a:pt x="257" y="349"/>
                        <a:pt x="299" y="307"/>
                      </a:cubicBezTo>
                      <a:cubicBezTo>
                        <a:pt x="332" y="266"/>
                        <a:pt x="365" y="224"/>
                        <a:pt x="390" y="175"/>
                      </a:cubicBezTo>
                      <a:cubicBezTo>
                        <a:pt x="398" y="150"/>
                        <a:pt x="415" y="125"/>
                        <a:pt x="423" y="100"/>
                      </a:cubicBezTo>
                      <a:cubicBezTo>
                        <a:pt x="431" y="84"/>
                        <a:pt x="439" y="34"/>
                        <a:pt x="415" y="17"/>
                      </a:cubicBezTo>
                      <a:cubicBezTo>
                        <a:pt x="415" y="9"/>
                        <a:pt x="398" y="1"/>
                        <a:pt x="3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8" name="Google Shape;1408;p20"/>
                <p:cNvSpPr/>
                <p:nvPr/>
              </p:nvSpPr>
              <p:spPr>
                <a:xfrm>
                  <a:off x="2842325" y="4014475"/>
                  <a:ext cx="2850" cy="10150"/>
                </a:xfrm>
                <a:custGeom>
                  <a:rect b="b" l="l" r="r" t="t"/>
                  <a:pathLst>
                    <a:path extrusionOk="0" h="406" w="114">
                      <a:moveTo>
                        <a:pt x="83" y="0"/>
                      </a:moveTo>
                      <a:cubicBezTo>
                        <a:pt x="81" y="0"/>
                        <a:pt x="80" y="1"/>
                        <a:pt x="80" y="4"/>
                      </a:cubicBezTo>
                      <a:cubicBezTo>
                        <a:pt x="63" y="29"/>
                        <a:pt x="63" y="62"/>
                        <a:pt x="63" y="95"/>
                      </a:cubicBezTo>
                      <a:cubicBezTo>
                        <a:pt x="72" y="128"/>
                        <a:pt x="63" y="161"/>
                        <a:pt x="63" y="186"/>
                      </a:cubicBezTo>
                      <a:cubicBezTo>
                        <a:pt x="55" y="219"/>
                        <a:pt x="47" y="252"/>
                        <a:pt x="39" y="285"/>
                      </a:cubicBezTo>
                      <a:cubicBezTo>
                        <a:pt x="22" y="319"/>
                        <a:pt x="14" y="343"/>
                        <a:pt x="5" y="377"/>
                      </a:cubicBezTo>
                      <a:cubicBezTo>
                        <a:pt x="0" y="393"/>
                        <a:pt x="16" y="405"/>
                        <a:pt x="30" y="405"/>
                      </a:cubicBezTo>
                      <a:cubicBezTo>
                        <a:pt x="37" y="405"/>
                        <a:pt x="44" y="402"/>
                        <a:pt x="47" y="393"/>
                      </a:cubicBezTo>
                      <a:cubicBezTo>
                        <a:pt x="55" y="360"/>
                        <a:pt x="72" y="327"/>
                        <a:pt x="80" y="294"/>
                      </a:cubicBezTo>
                      <a:cubicBezTo>
                        <a:pt x="80" y="261"/>
                        <a:pt x="88" y="227"/>
                        <a:pt x="97" y="194"/>
                      </a:cubicBezTo>
                      <a:cubicBezTo>
                        <a:pt x="97" y="161"/>
                        <a:pt x="105" y="128"/>
                        <a:pt x="105" y="95"/>
                      </a:cubicBezTo>
                      <a:cubicBezTo>
                        <a:pt x="105" y="70"/>
                        <a:pt x="113" y="29"/>
                        <a:pt x="97" y="4"/>
                      </a:cubicBezTo>
                      <a:cubicBezTo>
                        <a:pt x="91" y="4"/>
                        <a:pt x="86" y="0"/>
                        <a:pt x="8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9" name="Google Shape;1409;p20"/>
                <p:cNvSpPr/>
                <p:nvPr/>
              </p:nvSpPr>
              <p:spPr>
                <a:xfrm>
                  <a:off x="2843475" y="4004400"/>
                  <a:ext cx="1900" cy="4575"/>
                </a:xfrm>
                <a:custGeom>
                  <a:rect b="b" l="l" r="r" t="t"/>
                  <a:pathLst>
                    <a:path extrusionOk="0" h="183" w="76">
                      <a:moveTo>
                        <a:pt x="9" y="1"/>
                      </a:moveTo>
                      <a:cubicBezTo>
                        <a:pt x="1" y="17"/>
                        <a:pt x="1" y="34"/>
                        <a:pt x="1" y="42"/>
                      </a:cubicBezTo>
                      <a:cubicBezTo>
                        <a:pt x="1" y="59"/>
                        <a:pt x="1" y="75"/>
                        <a:pt x="9" y="84"/>
                      </a:cubicBezTo>
                      <a:cubicBezTo>
                        <a:pt x="9" y="100"/>
                        <a:pt x="9" y="117"/>
                        <a:pt x="9" y="125"/>
                      </a:cubicBezTo>
                      <a:cubicBezTo>
                        <a:pt x="17" y="142"/>
                        <a:pt x="17" y="158"/>
                        <a:pt x="26" y="166"/>
                      </a:cubicBezTo>
                      <a:cubicBezTo>
                        <a:pt x="26" y="183"/>
                        <a:pt x="42" y="183"/>
                        <a:pt x="59" y="183"/>
                      </a:cubicBezTo>
                      <a:cubicBezTo>
                        <a:pt x="67" y="175"/>
                        <a:pt x="75" y="166"/>
                        <a:pt x="67" y="150"/>
                      </a:cubicBezTo>
                      <a:cubicBezTo>
                        <a:pt x="59" y="125"/>
                        <a:pt x="59" y="100"/>
                        <a:pt x="51" y="75"/>
                      </a:cubicBezTo>
                      <a:cubicBezTo>
                        <a:pt x="42" y="59"/>
                        <a:pt x="42" y="50"/>
                        <a:pt x="42" y="42"/>
                      </a:cubicBezTo>
                      <a:cubicBezTo>
                        <a:pt x="34" y="26"/>
                        <a:pt x="34" y="9"/>
                        <a:pt x="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0" name="Google Shape;1410;p20"/>
                <p:cNvSpPr/>
                <p:nvPr/>
              </p:nvSpPr>
              <p:spPr>
                <a:xfrm>
                  <a:off x="2841200" y="3994750"/>
                  <a:ext cx="2300" cy="6375"/>
                </a:xfrm>
                <a:custGeom>
                  <a:rect b="b" l="l" r="r" t="t"/>
                  <a:pathLst>
                    <a:path extrusionOk="0" h="255" w="92">
                      <a:moveTo>
                        <a:pt x="29" y="0"/>
                      </a:moveTo>
                      <a:cubicBezTo>
                        <a:pt x="22" y="0"/>
                        <a:pt x="14" y="4"/>
                        <a:pt x="9" y="14"/>
                      </a:cubicBezTo>
                      <a:cubicBezTo>
                        <a:pt x="9" y="22"/>
                        <a:pt x="9" y="30"/>
                        <a:pt x="9" y="39"/>
                      </a:cubicBezTo>
                      <a:cubicBezTo>
                        <a:pt x="9" y="47"/>
                        <a:pt x="9" y="47"/>
                        <a:pt x="1" y="55"/>
                      </a:cubicBezTo>
                      <a:cubicBezTo>
                        <a:pt x="1" y="64"/>
                        <a:pt x="1" y="80"/>
                        <a:pt x="1" y="97"/>
                      </a:cubicBezTo>
                      <a:cubicBezTo>
                        <a:pt x="1" y="105"/>
                        <a:pt x="1" y="113"/>
                        <a:pt x="1" y="122"/>
                      </a:cubicBezTo>
                      <a:cubicBezTo>
                        <a:pt x="1" y="138"/>
                        <a:pt x="9" y="155"/>
                        <a:pt x="9" y="171"/>
                      </a:cubicBezTo>
                      <a:lnTo>
                        <a:pt x="17" y="171"/>
                      </a:lnTo>
                      <a:cubicBezTo>
                        <a:pt x="17" y="188"/>
                        <a:pt x="17" y="204"/>
                        <a:pt x="26" y="221"/>
                      </a:cubicBezTo>
                      <a:cubicBezTo>
                        <a:pt x="26" y="238"/>
                        <a:pt x="42" y="254"/>
                        <a:pt x="59" y="254"/>
                      </a:cubicBezTo>
                      <a:cubicBezTo>
                        <a:pt x="84" y="246"/>
                        <a:pt x="92" y="229"/>
                        <a:pt x="92" y="213"/>
                      </a:cubicBezTo>
                      <a:lnTo>
                        <a:pt x="84" y="163"/>
                      </a:lnTo>
                      <a:cubicBezTo>
                        <a:pt x="84" y="146"/>
                        <a:pt x="84" y="122"/>
                        <a:pt x="84" y="105"/>
                      </a:cubicBezTo>
                      <a:cubicBezTo>
                        <a:pt x="75" y="88"/>
                        <a:pt x="75" y="64"/>
                        <a:pt x="67" y="47"/>
                      </a:cubicBezTo>
                      <a:cubicBezTo>
                        <a:pt x="59" y="47"/>
                        <a:pt x="59" y="39"/>
                        <a:pt x="59" y="30"/>
                      </a:cubicBezTo>
                      <a:cubicBezTo>
                        <a:pt x="50" y="22"/>
                        <a:pt x="50" y="14"/>
                        <a:pt x="42" y="6"/>
                      </a:cubicBezTo>
                      <a:cubicBezTo>
                        <a:pt x="39" y="2"/>
                        <a:pt x="3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1" name="Google Shape;1411;p20"/>
                <p:cNvSpPr/>
                <p:nvPr/>
              </p:nvSpPr>
              <p:spPr>
                <a:xfrm>
                  <a:off x="2840250" y="3973050"/>
                  <a:ext cx="9475" cy="16800"/>
                </a:xfrm>
                <a:custGeom>
                  <a:rect b="b" l="l" r="r" t="t"/>
                  <a:pathLst>
                    <a:path extrusionOk="0" h="672" w="379">
                      <a:moveTo>
                        <a:pt x="351" y="0"/>
                      </a:moveTo>
                      <a:cubicBezTo>
                        <a:pt x="346" y="0"/>
                        <a:pt x="341" y="2"/>
                        <a:pt x="337" y="4"/>
                      </a:cubicBezTo>
                      <a:cubicBezTo>
                        <a:pt x="287" y="28"/>
                        <a:pt x="254" y="86"/>
                        <a:pt x="229" y="128"/>
                      </a:cubicBezTo>
                      <a:cubicBezTo>
                        <a:pt x="196" y="186"/>
                        <a:pt x="171" y="236"/>
                        <a:pt x="138" y="294"/>
                      </a:cubicBezTo>
                      <a:cubicBezTo>
                        <a:pt x="88" y="401"/>
                        <a:pt x="47" y="509"/>
                        <a:pt x="6" y="625"/>
                      </a:cubicBezTo>
                      <a:cubicBezTo>
                        <a:pt x="0" y="651"/>
                        <a:pt x="22" y="671"/>
                        <a:pt x="45" y="671"/>
                      </a:cubicBezTo>
                      <a:cubicBezTo>
                        <a:pt x="58" y="671"/>
                        <a:pt x="71" y="665"/>
                        <a:pt x="80" y="650"/>
                      </a:cubicBezTo>
                      <a:cubicBezTo>
                        <a:pt x="130" y="542"/>
                        <a:pt x="180" y="443"/>
                        <a:pt x="238" y="335"/>
                      </a:cubicBezTo>
                      <a:cubicBezTo>
                        <a:pt x="262" y="285"/>
                        <a:pt x="296" y="236"/>
                        <a:pt x="320" y="186"/>
                      </a:cubicBezTo>
                      <a:cubicBezTo>
                        <a:pt x="345" y="136"/>
                        <a:pt x="378" y="78"/>
                        <a:pt x="378" y="28"/>
                      </a:cubicBezTo>
                      <a:cubicBezTo>
                        <a:pt x="378" y="10"/>
                        <a:pt x="364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2" name="Google Shape;1412;p20"/>
                <p:cNvSpPr/>
                <p:nvPr/>
              </p:nvSpPr>
              <p:spPr>
                <a:xfrm>
                  <a:off x="2858600" y="3975450"/>
                  <a:ext cx="6650" cy="23650"/>
                </a:xfrm>
                <a:custGeom>
                  <a:rect b="b" l="l" r="r" t="t"/>
                  <a:pathLst>
                    <a:path extrusionOk="0" h="946" w="266">
                      <a:moveTo>
                        <a:pt x="195" y="1"/>
                      </a:moveTo>
                      <a:cubicBezTo>
                        <a:pt x="152" y="1"/>
                        <a:pt x="131" y="86"/>
                        <a:pt x="117" y="115"/>
                      </a:cubicBezTo>
                      <a:cubicBezTo>
                        <a:pt x="75" y="231"/>
                        <a:pt x="42" y="355"/>
                        <a:pt x="26" y="488"/>
                      </a:cubicBezTo>
                      <a:cubicBezTo>
                        <a:pt x="17" y="562"/>
                        <a:pt x="9" y="637"/>
                        <a:pt x="1" y="711"/>
                      </a:cubicBezTo>
                      <a:cubicBezTo>
                        <a:pt x="1" y="778"/>
                        <a:pt x="9" y="852"/>
                        <a:pt x="9" y="927"/>
                      </a:cubicBezTo>
                      <a:cubicBezTo>
                        <a:pt x="9" y="939"/>
                        <a:pt x="19" y="945"/>
                        <a:pt x="30" y="945"/>
                      </a:cubicBezTo>
                      <a:cubicBezTo>
                        <a:pt x="40" y="945"/>
                        <a:pt x="50" y="939"/>
                        <a:pt x="50" y="927"/>
                      </a:cubicBezTo>
                      <a:cubicBezTo>
                        <a:pt x="59" y="860"/>
                        <a:pt x="75" y="794"/>
                        <a:pt x="84" y="736"/>
                      </a:cubicBezTo>
                      <a:cubicBezTo>
                        <a:pt x="92" y="662"/>
                        <a:pt x="92" y="595"/>
                        <a:pt x="100" y="529"/>
                      </a:cubicBezTo>
                      <a:cubicBezTo>
                        <a:pt x="117" y="405"/>
                        <a:pt x="150" y="272"/>
                        <a:pt x="191" y="148"/>
                      </a:cubicBezTo>
                      <a:cubicBezTo>
                        <a:pt x="208" y="115"/>
                        <a:pt x="266" y="32"/>
                        <a:pt x="216" y="7"/>
                      </a:cubicBezTo>
                      <a:cubicBezTo>
                        <a:pt x="209" y="3"/>
                        <a:pt x="2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3" name="Google Shape;1413;p20"/>
                <p:cNvSpPr/>
                <p:nvPr/>
              </p:nvSpPr>
              <p:spPr>
                <a:xfrm>
                  <a:off x="2865225" y="3966700"/>
                  <a:ext cx="3350" cy="4175"/>
                </a:xfrm>
                <a:custGeom>
                  <a:rect b="b" l="l" r="r" t="t"/>
                  <a:pathLst>
                    <a:path extrusionOk="0" h="167" w="134">
                      <a:moveTo>
                        <a:pt x="100" y="1"/>
                      </a:moveTo>
                      <a:lnTo>
                        <a:pt x="92" y="9"/>
                      </a:lnTo>
                      <a:cubicBezTo>
                        <a:pt x="84" y="9"/>
                        <a:pt x="75" y="9"/>
                        <a:pt x="67" y="17"/>
                      </a:cubicBezTo>
                      <a:lnTo>
                        <a:pt x="59" y="34"/>
                      </a:lnTo>
                      <a:lnTo>
                        <a:pt x="51" y="42"/>
                      </a:lnTo>
                      <a:lnTo>
                        <a:pt x="42" y="59"/>
                      </a:lnTo>
                      <a:cubicBezTo>
                        <a:pt x="34" y="75"/>
                        <a:pt x="17" y="92"/>
                        <a:pt x="9" y="108"/>
                      </a:cubicBezTo>
                      <a:cubicBezTo>
                        <a:pt x="1" y="117"/>
                        <a:pt x="1" y="125"/>
                        <a:pt x="1" y="133"/>
                      </a:cubicBezTo>
                      <a:cubicBezTo>
                        <a:pt x="1" y="142"/>
                        <a:pt x="9" y="158"/>
                        <a:pt x="17" y="158"/>
                      </a:cubicBezTo>
                      <a:cubicBezTo>
                        <a:pt x="26" y="166"/>
                        <a:pt x="34" y="166"/>
                        <a:pt x="42" y="166"/>
                      </a:cubicBezTo>
                      <a:cubicBezTo>
                        <a:pt x="51" y="166"/>
                        <a:pt x="59" y="158"/>
                        <a:pt x="67" y="150"/>
                      </a:cubicBezTo>
                      <a:cubicBezTo>
                        <a:pt x="75" y="133"/>
                        <a:pt x="92" y="117"/>
                        <a:pt x="100" y="100"/>
                      </a:cubicBezTo>
                      <a:cubicBezTo>
                        <a:pt x="109" y="92"/>
                        <a:pt x="117" y="84"/>
                        <a:pt x="125" y="67"/>
                      </a:cubicBezTo>
                      <a:lnTo>
                        <a:pt x="125" y="59"/>
                      </a:lnTo>
                      <a:cubicBezTo>
                        <a:pt x="133" y="50"/>
                        <a:pt x="133" y="34"/>
                        <a:pt x="133" y="26"/>
                      </a:cubicBezTo>
                      <a:cubicBezTo>
                        <a:pt x="133" y="17"/>
                        <a:pt x="125" y="9"/>
                        <a:pt x="117" y="9"/>
                      </a:cubicBezTo>
                      <a:cubicBezTo>
                        <a:pt x="117" y="1"/>
                        <a:pt x="109" y="1"/>
                        <a:pt x="10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4" name="Google Shape;1414;p20"/>
                <p:cNvSpPr/>
                <p:nvPr/>
              </p:nvSpPr>
              <p:spPr>
                <a:xfrm>
                  <a:off x="2858400" y="3955725"/>
                  <a:ext cx="8725" cy="8750"/>
                </a:xfrm>
                <a:custGeom>
                  <a:rect b="b" l="l" r="r" t="t"/>
                  <a:pathLst>
                    <a:path extrusionOk="0" h="350" w="349">
                      <a:moveTo>
                        <a:pt x="307" y="1"/>
                      </a:moveTo>
                      <a:cubicBezTo>
                        <a:pt x="299" y="9"/>
                        <a:pt x="290" y="9"/>
                        <a:pt x="282" y="17"/>
                      </a:cubicBezTo>
                      <a:cubicBezTo>
                        <a:pt x="266" y="25"/>
                        <a:pt x="249" y="34"/>
                        <a:pt x="232" y="50"/>
                      </a:cubicBezTo>
                      <a:cubicBezTo>
                        <a:pt x="208" y="75"/>
                        <a:pt x="174" y="100"/>
                        <a:pt x="150" y="133"/>
                      </a:cubicBezTo>
                      <a:cubicBezTo>
                        <a:pt x="100" y="183"/>
                        <a:pt x="58" y="241"/>
                        <a:pt x="9" y="299"/>
                      </a:cubicBezTo>
                      <a:cubicBezTo>
                        <a:pt x="0" y="315"/>
                        <a:pt x="9" y="332"/>
                        <a:pt x="17" y="340"/>
                      </a:cubicBezTo>
                      <a:cubicBezTo>
                        <a:pt x="24" y="347"/>
                        <a:pt x="31" y="350"/>
                        <a:pt x="37" y="350"/>
                      </a:cubicBezTo>
                      <a:cubicBezTo>
                        <a:pt x="46" y="350"/>
                        <a:pt x="54" y="345"/>
                        <a:pt x="58" y="340"/>
                      </a:cubicBezTo>
                      <a:cubicBezTo>
                        <a:pt x="108" y="282"/>
                        <a:pt x="166" y="241"/>
                        <a:pt x="216" y="191"/>
                      </a:cubicBezTo>
                      <a:cubicBezTo>
                        <a:pt x="241" y="158"/>
                        <a:pt x="266" y="141"/>
                        <a:pt x="290" y="108"/>
                      </a:cubicBezTo>
                      <a:cubicBezTo>
                        <a:pt x="307" y="100"/>
                        <a:pt x="315" y="83"/>
                        <a:pt x="324" y="67"/>
                      </a:cubicBezTo>
                      <a:cubicBezTo>
                        <a:pt x="340" y="59"/>
                        <a:pt x="348" y="42"/>
                        <a:pt x="348" y="25"/>
                      </a:cubicBezTo>
                      <a:cubicBezTo>
                        <a:pt x="348" y="9"/>
                        <a:pt x="348" y="1"/>
                        <a:pt x="3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5" name="Google Shape;1415;p20"/>
                <p:cNvSpPr/>
                <p:nvPr/>
              </p:nvSpPr>
              <p:spPr>
                <a:xfrm>
                  <a:off x="2867100" y="3959250"/>
                  <a:ext cx="1900" cy="2725"/>
                </a:xfrm>
                <a:custGeom>
                  <a:rect b="b" l="l" r="r" t="t"/>
                  <a:pathLst>
                    <a:path extrusionOk="0" h="109" w="76">
                      <a:moveTo>
                        <a:pt x="42" y="0"/>
                      </a:moveTo>
                      <a:cubicBezTo>
                        <a:pt x="34" y="9"/>
                        <a:pt x="25" y="9"/>
                        <a:pt x="25" y="17"/>
                      </a:cubicBezTo>
                      <a:cubicBezTo>
                        <a:pt x="17" y="25"/>
                        <a:pt x="9" y="42"/>
                        <a:pt x="9" y="58"/>
                      </a:cubicBezTo>
                      <a:cubicBezTo>
                        <a:pt x="9" y="58"/>
                        <a:pt x="0" y="67"/>
                        <a:pt x="9" y="75"/>
                      </a:cubicBezTo>
                      <a:cubicBezTo>
                        <a:pt x="9" y="83"/>
                        <a:pt x="9" y="92"/>
                        <a:pt x="9" y="100"/>
                      </a:cubicBezTo>
                      <a:cubicBezTo>
                        <a:pt x="17" y="100"/>
                        <a:pt x="17" y="108"/>
                        <a:pt x="25" y="108"/>
                      </a:cubicBezTo>
                      <a:lnTo>
                        <a:pt x="42" y="100"/>
                      </a:lnTo>
                      <a:lnTo>
                        <a:pt x="42" y="83"/>
                      </a:lnTo>
                      <a:lnTo>
                        <a:pt x="50" y="75"/>
                      </a:lnTo>
                      <a:cubicBezTo>
                        <a:pt x="50" y="67"/>
                        <a:pt x="50" y="58"/>
                        <a:pt x="58" y="58"/>
                      </a:cubicBezTo>
                      <a:lnTo>
                        <a:pt x="67" y="42"/>
                      </a:lnTo>
                      <a:cubicBezTo>
                        <a:pt x="75" y="34"/>
                        <a:pt x="67" y="17"/>
                        <a:pt x="58" y="9"/>
                      </a:cubicBezTo>
                      <a:cubicBezTo>
                        <a:pt x="50" y="9"/>
                        <a:pt x="50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6" name="Google Shape;1416;p20"/>
                <p:cNvSpPr/>
                <p:nvPr/>
              </p:nvSpPr>
              <p:spPr>
                <a:xfrm>
                  <a:off x="2936000" y="4113375"/>
                  <a:ext cx="8800" cy="13925"/>
                </a:xfrm>
                <a:custGeom>
                  <a:rect b="b" l="l" r="r" t="t"/>
                  <a:pathLst>
                    <a:path extrusionOk="0" h="557" w="352">
                      <a:moveTo>
                        <a:pt x="63" y="1"/>
                      </a:moveTo>
                      <a:cubicBezTo>
                        <a:pt x="33" y="1"/>
                        <a:pt x="0" y="33"/>
                        <a:pt x="20" y="66"/>
                      </a:cubicBezTo>
                      <a:cubicBezTo>
                        <a:pt x="62" y="141"/>
                        <a:pt x="111" y="215"/>
                        <a:pt x="144" y="290"/>
                      </a:cubicBezTo>
                      <a:cubicBezTo>
                        <a:pt x="161" y="331"/>
                        <a:pt x="178" y="373"/>
                        <a:pt x="194" y="414"/>
                      </a:cubicBezTo>
                      <a:cubicBezTo>
                        <a:pt x="202" y="456"/>
                        <a:pt x="211" y="505"/>
                        <a:pt x="244" y="538"/>
                      </a:cubicBezTo>
                      <a:cubicBezTo>
                        <a:pt x="255" y="550"/>
                        <a:pt x="269" y="556"/>
                        <a:pt x="281" y="556"/>
                      </a:cubicBezTo>
                      <a:cubicBezTo>
                        <a:pt x="296" y="556"/>
                        <a:pt x="309" y="548"/>
                        <a:pt x="318" y="530"/>
                      </a:cubicBezTo>
                      <a:cubicBezTo>
                        <a:pt x="352" y="480"/>
                        <a:pt x="327" y="431"/>
                        <a:pt x="318" y="381"/>
                      </a:cubicBezTo>
                      <a:cubicBezTo>
                        <a:pt x="302" y="331"/>
                        <a:pt x="285" y="282"/>
                        <a:pt x="269" y="240"/>
                      </a:cubicBezTo>
                      <a:cubicBezTo>
                        <a:pt x="227" y="157"/>
                        <a:pt x="169" y="66"/>
                        <a:pt x="86" y="8"/>
                      </a:cubicBezTo>
                      <a:cubicBezTo>
                        <a:pt x="79" y="3"/>
                        <a:pt x="71" y="1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7" name="Google Shape;1417;p20"/>
                <p:cNvSpPr/>
                <p:nvPr/>
              </p:nvSpPr>
              <p:spPr>
                <a:xfrm>
                  <a:off x="2941875" y="4109575"/>
                  <a:ext cx="5400" cy="9500"/>
                </a:xfrm>
                <a:custGeom>
                  <a:rect b="b" l="l" r="r" t="t"/>
                  <a:pathLst>
                    <a:path extrusionOk="0" h="380" w="216">
                      <a:moveTo>
                        <a:pt x="44" y="1"/>
                      </a:moveTo>
                      <a:cubicBezTo>
                        <a:pt x="40" y="1"/>
                        <a:pt x="37" y="1"/>
                        <a:pt x="34" y="3"/>
                      </a:cubicBezTo>
                      <a:cubicBezTo>
                        <a:pt x="9" y="11"/>
                        <a:pt x="1" y="44"/>
                        <a:pt x="9" y="61"/>
                      </a:cubicBezTo>
                      <a:cubicBezTo>
                        <a:pt x="34" y="119"/>
                        <a:pt x="50" y="168"/>
                        <a:pt x="75" y="218"/>
                      </a:cubicBezTo>
                      <a:cubicBezTo>
                        <a:pt x="83" y="243"/>
                        <a:pt x="100" y="268"/>
                        <a:pt x="108" y="293"/>
                      </a:cubicBezTo>
                      <a:cubicBezTo>
                        <a:pt x="125" y="318"/>
                        <a:pt x="141" y="342"/>
                        <a:pt x="158" y="367"/>
                      </a:cubicBezTo>
                      <a:cubicBezTo>
                        <a:pt x="163" y="376"/>
                        <a:pt x="172" y="379"/>
                        <a:pt x="180" y="379"/>
                      </a:cubicBezTo>
                      <a:cubicBezTo>
                        <a:pt x="198" y="379"/>
                        <a:pt x="216" y="365"/>
                        <a:pt x="216" y="342"/>
                      </a:cubicBezTo>
                      <a:cubicBezTo>
                        <a:pt x="208" y="318"/>
                        <a:pt x="199" y="293"/>
                        <a:pt x="191" y="260"/>
                      </a:cubicBezTo>
                      <a:cubicBezTo>
                        <a:pt x="183" y="235"/>
                        <a:pt x="166" y="210"/>
                        <a:pt x="158" y="185"/>
                      </a:cubicBezTo>
                      <a:cubicBezTo>
                        <a:pt x="133" y="135"/>
                        <a:pt x="108" y="77"/>
                        <a:pt x="92" y="28"/>
                      </a:cubicBezTo>
                      <a:cubicBezTo>
                        <a:pt x="85" y="14"/>
                        <a:pt x="62" y="1"/>
                        <a:pt x="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8" name="Google Shape;1418;p20"/>
                <p:cNvSpPr/>
                <p:nvPr/>
              </p:nvSpPr>
              <p:spPr>
                <a:xfrm>
                  <a:off x="2947775" y="4106075"/>
                  <a:ext cx="5250" cy="12025"/>
                </a:xfrm>
                <a:custGeom>
                  <a:rect b="b" l="l" r="r" t="t"/>
                  <a:pathLst>
                    <a:path extrusionOk="0" h="481" w="210">
                      <a:moveTo>
                        <a:pt x="44" y="0"/>
                      </a:moveTo>
                      <a:cubicBezTo>
                        <a:pt x="22" y="0"/>
                        <a:pt x="0" y="15"/>
                        <a:pt x="5" y="43"/>
                      </a:cubicBezTo>
                      <a:cubicBezTo>
                        <a:pt x="21" y="118"/>
                        <a:pt x="46" y="192"/>
                        <a:pt x="63" y="267"/>
                      </a:cubicBezTo>
                      <a:cubicBezTo>
                        <a:pt x="88" y="342"/>
                        <a:pt x="121" y="408"/>
                        <a:pt x="162" y="474"/>
                      </a:cubicBezTo>
                      <a:cubicBezTo>
                        <a:pt x="167" y="479"/>
                        <a:pt x="173" y="481"/>
                        <a:pt x="180" y="481"/>
                      </a:cubicBezTo>
                      <a:cubicBezTo>
                        <a:pt x="195" y="481"/>
                        <a:pt x="210" y="469"/>
                        <a:pt x="204" y="458"/>
                      </a:cubicBezTo>
                      <a:cubicBezTo>
                        <a:pt x="187" y="383"/>
                        <a:pt x="162" y="317"/>
                        <a:pt x="137" y="242"/>
                      </a:cubicBezTo>
                      <a:cubicBezTo>
                        <a:pt x="113" y="176"/>
                        <a:pt x="96" y="101"/>
                        <a:pt x="79" y="27"/>
                      </a:cubicBezTo>
                      <a:cubicBezTo>
                        <a:pt x="76" y="9"/>
                        <a:pt x="60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9" name="Google Shape;1419;p20"/>
                <p:cNvSpPr/>
                <p:nvPr/>
              </p:nvSpPr>
              <p:spPr>
                <a:xfrm>
                  <a:off x="2949125" y="4097450"/>
                  <a:ext cx="12100" cy="17375"/>
                </a:xfrm>
                <a:custGeom>
                  <a:rect b="b" l="l" r="r" t="t"/>
                  <a:pathLst>
                    <a:path extrusionOk="0" h="695" w="484">
                      <a:moveTo>
                        <a:pt x="65" y="0"/>
                      </a:moveTo>
                      <a:cubicBezTo>
                        <a:pt x="31" y="0"/>
                        <a:pt x="1" y="37"/>
                        <a:pt x="25" y="73"/>
                      </a:cubicBezTo>
                      <a:cubicBezTo>
                        <a:pt x="175" y="264"/>
                        <a:pt x="290" y="463"/>
                        <a:pt x="398" y="670"/>
                      </a:cubicBezTo>
                      <a:cubicBezTo>
                        <a:pt x="407" y="687"/>
                        <a:pt x="421" y="695"/>
                        <a:pt x="434" y="695"/>
                      </a:cubicBezTo>
                      <a:cubicBezTo>
                        <a:pt x="459" y="695"/>
                        <a:pt x="484" y="669"/>
                        <a:pt x="473" y="637"/>
                      </a:cubicBezTo>
                      <a:cubicBezTo>
                        <a:pt x="406" y="405"/>
                        <a:pt x="266" y="198"/>
                        <a:pt x="100" y="15"/>
                      </a:cubicBezTo>
                      <a:cubicBezTo>
                        <a:pt x="89" y="5"/>
                        <a:pt x="77" y="0"/>
                        <a:pt x="6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0" name="Google Shape;1420;p20"/>
                <p:cNvSpPr/>
                <p:nvPr/>
              </p:nvSpPr>
              <p:spPr>
                <a:xfrm>
                  <a:off x="2957625" y="4101575"/>
                  <a:ext cx="14525" cy="28050"/>
                </a:xfrm>
                <a:custGeom>
                  <a:rect b="b" l="l" r="r" t="t"/>
                  <a:pathLst>
                    <a:path extrusionOk="0" h="1122" w="581">
                      <a:moveTo>
                        <a:pt x="64" y="1"/>
                      </a:moveTo>
                      <a:cubicBezTo>
                        <a:pt x="30" y="1"/>
                        <a:pt x="1" y="35"/>
                        <a:pt x="25" y="66"/>
                      </a:cubicBezTo>
                      <a:cubicBezTo>
                        <a:pt x="158" y="215"/>
                        <a:pt x="265" y="372"/>
                        <a:pt x="340" y="546"/>
                      </a:cubicBezTo>
                      <a:cubicBezTo>
                        <a:pt x="423" y="720"/>
                        <a:pt x="464" y="911"/>
                        <a:pt x="506" y="1093"/>
                      </a:cubicBezTo>
                      <a:cubicBezTo>
                        <a:pt x="514" y="1111"/>
                        <a:pt x="535" y="1121"/>
                        <a:pt x="552" y="1121"/>
                      </a:cubicBezTo>
                      <a:cubicBezTo>
                        <a:pt x="567" y="1121"/>
                        <a:pt x="580" y="1113"/>
                        <a:pt x="580" y="1093"/>
                      </a:cubicBezTo>
                      <a:cubicBezTo>
                        <a:pt x="580" y="894"/>
                        <a:pt x="522" y="696"/>
                        <a:pt x="439" y="513"/>
                      </a:cubicBezTo>
                      <a:cubicBezTo>
                        <a:pt x="356" y="331"/>
                        <a:pt x="240" y="165"/>
                        <a:pt x="100" y="16"/>
                      </a:cubicBezTo>
                      <a:cubicBezTo>
                        <a:pt x="89" y="5"/>
                        <a:pt x="76" y="1"/>
                        <a:pt x="6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1" name="Google Shape;1421;p20"/>
                <p:cNvSpPr/>
                <p:nvPr/>
              </p:nvSpPr>
              <p:spPr>
                <a:xfrm>
                  <a:off x="2971500" y="4102200"/>
                  <a:ext cx="8150" cy="23775"/>
                </a:xfrm>
                <a:custGeom>
                  <a:rect b="b" l="l" r="r" t="t"/>
                  <a:pathLst>
                    <a:path extrusionOk="0" h="951" w="326">
                      <a:moveTo>
                        <a:pt x="44" y="1"/>
                      </a:moveTo>
                      <a:cubicBezTo>
                        <a:pt x="22" y="1"/>
                        <a:pt x="0" y="19"/>
                        <a:pt x="0" y="49"/>
                      </a:cubicBezTo>
                      <a:lnTo>
                        <a:pt x="9" y="49"/>
                      </a:lnTo>
                      <a:cubicBezTo>
                        <a:pt x="9" y="124"/>
                        <a:pt x="33" y="198"/>
                        <a:pt x="50" y="273"/>
                      </a:cubicBezTo>
                      <a:cubicBezTo>
                        <a:pt x="67" y="339"/>
                        <a:pt x="91" y="414"/>
                        <a:pt x="108" y="488"/>
                      </a:cubicBezTo>
                      <a:cubicBezTo>
                        <a:pt x="149" y="637"/>
                        <a:pt x="191" y="778"/>
                        <a:pt x="232" y="927"/>
                      </a:cubicBezTo>
                      <a:cubicBezTo>
                        <a:pt x="239" y="944"/>
                        <a:pt x="255" y="951"/>
                        <a:pt x="272" y="951"/>
                      </a:cubicBezTo>
                      <a:cubicBezTo>
                        <a:pt x="298" y="951"/>
                        <a:pt x="325" y="933"/>
                        <a:pt x="315" y="903"/>
                      </a:cubicBezTo>
                      <a:cubicBezTo>
                        <a:pt x="282" y="753"/>
                        <a:pt x="249" y="604"/>
                        <a:pt x="207" y="455"/>
                      </a:cubicBezTo>
                      <a:cubicBezTo>
                        <a:pt x="191" y="381"/>
                        <a:pt x="174" y="306"/>
                        <a:pt x="149" y="240"/>
                      </a:cubicBezTo>
                      <a:cubicBezTo>
                        <a:pt x="133" y="165"/>
                        <a:pt x="116" y="91"/>
                        <a:pt x="83" y="24"/>
                      </a:cubicBezTo>
                      <a:cubicBezTo>
                        <a:pt x="74" y="8"/>
                        <a:pt x="59" y="1"/>
                        <a:pt x="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2" name="Google Shape;1422;p20"/>
                <p:cNvSpPr/>
                <p:nvPr/>
              </p:nvSpPr>
              <p:spPr>
                <a:xfrm>
                  <a:off x="2979425" y="4094200"/>
                  <a:ext cx="10325" cy="24150"/>
                </a:xfrm>
                <a:custGeom>
                  <a:rect b="b" l="l" r="r" t="t"/>
                  <a:pathLst>
                    <a:path extrusionOk="0" h="966" w="413">
                      <a:moveTo>
                        <a:pt x="34" y="1"/>
                      </a:moveTo>
                      <a:cubicBezTo>
                        <a:pt x="18" y="1"/>
                        <a:pt x="1" y="16"/>
                        <a:pt x="6" y="38"/>
                      </a:cubicBezTo>
                      <a:lnTo>
                        <a:pt x="6" y="29"/>
                      </a:lnTo>
                      <a:cubicBezTo>
                        <a:pt x="6" y="112"/>
                        <a:pt x="40" y="187"/>
                        <a:pt x="64" y="253"/>
                      </a:cubicBezTo>
                      <a:cubicBezTo>
                        <a:pt x="89" y="336"/>
                        <a:pt x="122" y="411"/>
                        <a:pt x="147" y="485"/>
                      </a:cubicBezTo>
                      <a:cubicBezTo>
                        <a:pt x="205" y="634"/>
                        <a:pt x="263" y="783"/>
                        <a:pt x="313" y="941"/>
                      </a:cubicBezTo>
                      <a:cubicBezTo>
                        <a:pt x="319" y="958"/>
                        <a:pt x="333" y="965"/>
                        <a:pt x="348" y="965"/>
                      </a:cubicBezTo>
                      <a:cubicBezTo>
                        <a:pt x="378" y="965"/>
                        <a:pt x="412" y="938"/>
                        <a:pt x="396" y="899"/>
                      </a:cubicBezTo>
                      <a:cubicBezTo>
                        <a:pt x="354" y="750"/>
                        <a:pt x="305" y="593"/>
                        <a:pt x="255" y="444"/>
                      </a:cubicBezTo>
                      <a:cubicBezTo>
                        <a:pt x="222" y="369"/>
                        <a:pt x="197" y="295"/>
                        <a:pt x="172" y="220"/>
                      </a:cubicBezTo>
                      <a:cubicBezTo>
                        <a:pt x="139" y="145"/>
                        <a:pt x="106" y="71"/>
                        <a:pt x="56" y="13"/>
                      </a:cubicBezTo>
                      <a:cubicBezTo>
                        <a:pt x="51" y="5"/>
                        <a:pt x="42" y="1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3" name="Google Shape;1423;p20"/>
                <p:cNvSpPr/>
                <p:nvPr/>
              </p:nvSpPr>
              <p:spPr>
                <a:xfrm>
                  <a:off x="2986000" y="4096300"/>
                  <a:ext cx="7675" cy="11050"/>
                </a:xfrm>
                <a:custGeom>
                  <a:rect b="b" l="l" r="r" t="t"/>
                  <a:pathLst>
                    <a:path extrusionOk="0" h="442" w="307">
                      <a:moveTo>
                        <a:pt x="44" y="0"/>
                      </a:moveTo>
                      <a:cubicBezTo>
                        <a:pt x="33" y="0"/>
                        <a:pt x="23" y="6"/>
                        <a:pt x="17" y="12"/>
                      </a:cubicBezTo>
                      <a:cubicBezTo>
                        <a:pt x="0" y="45"/>
                        <a:pt x="9" y="103"/>
                        <a:pt x="17" y="136"/>
                      </a:cubicBezTo>
                      <a:cubicBezTo>
                        <a:pt x="33" y="169"/>
                        <a:pt x="50" y="202"/>
                        <a:pt x="67" y="235"/>
                      </a:cubicBezTo>
                      <a:cubicBezTo>
                        <a:pt x="108" y="302"/>
                        <a:pt x="149" y="360"/>
                        <a:pt x="199" y="418"/>
                      </a:cubicBezTo>
                      <a:cubicBezTo>
                        <a:pt x="209" y="432"/>
                        <a:pt x="224" y="441"/>
                        <a:pt x="240" y="441"/>
                      </a:cubicBezTo>
                      <a:cubicBezTo>
                        <a:pt x="251" y="441"/>
                        <a:pt x="263" y="436"/>
                        <a:pt x="274" y="426"/>
                      </a:cubicBezTo>
                      <a:cubicBezTo>
                        <a:pt x="299" y="409"/>
                        <a:pt x="307" y="376"/>
                        <a:pt x="282" y="351"/>
                      </a:cubicBezTo>
                      <a:cubicBezTo>
                        <a:pt x="241" y="302"/>
                        <a:pt x="207" y="244"/>
                        <a:pt x="174" y="177"/>
                      </a:cubicBezTo>
                      <a:lnTo>
                        <a:pt x="174" y="186"/>
                      </a:lnTo>
                      <a:cubicBezTo>
                        <a:pt x="141" y="119"/>
                        <a:pt x="125" y="37"/>
                        <a:pt x="58" y="3"/>
                      </a:cubicBezTo>
                      <a:cubicBezTo>
                        <a:pt x="53" y="1"/>
                        <a:pt x="49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4" name="Google Shape;1424;p20"/>
                <p:cNvSpPr/>
                <p:nvPr/>
              </p:nvSpPr>
              <p:spPr>
                <a:xfrm>
                  <a:off x="2996150" y="4095875"/>
                  <a:ext cx="4775" cy="13400"/>
                </a:xfrm>
                <a:custGeom>
                  <a:rect b="b" l="l" r="r" t="t"/>
                  <a:pathLst>
                    <a:path extrusionOk="0" h="536" w="191">
                      <a:moveTo>
                        <a:pt x="29" y="1"/>
                      </a:moveTo>
                      <a:cubicBezTo>
                        <a:pt x="19" y="1"/>
                        <a:pt x="9" y="7"/>
                        <a:pt x="9" y="20"/>
                      </a:cubicBezTo>
                      <a:cubicBezTo>
                        <a:pt x="0" y="95"/>
                        <a:pt x="17" y="178"/>
                        <a:pt x="25" y="252"/>
                      </a:cubicBezTo>
                      <a:cubicBezTo>
                        <a:pt x="42" y="335"/>
                        <a:pt x="58" y="410"/>
                        <a:pt x="75" y="493"/>
                      </a:cubicBezTo>
                      <a:cubicBezTo>
                        <a:pt x="82" y="514"/>
                        <a:pt x="102" y="536"/>
                        <a:pt x="128" y="536"/>
                      </a:cubicBezTo>
                      <a:cubicBezTo>
                        <a:pt x="132" y="536"/>
                        <a:pt x="137" y="535"/>
                        <a:pt x="141" y="534"/>
                      </a:cubicBezTo>
                      <a:cubicBezTo>
                        <a:pt x="166" y="534"/>
                        <a:pt x="191" y="501"/>
                        <a:pt x="183" y="476"/>
                      </a:cubicBezTo>
                      <a:cubicBezTo>
                        <a:pt x="166" y="402"/>
                        <a:pt x="149" y="319"/>
                        <a:pt x="133" y="244"/>
                      </a:cubicBezTo>
                      <a:cubicBezTo>
                        <a:pt x="116" y="161"/>
                        <a:pt x="91" y="87"/>
                        <a:pt x="50" y="12"/>
                      </a:cubicBezTo>
                      <a:cubicBezTo>
                        <a:pt x="46" y="5"/>
                        <a:pt x="38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5" name="Google Shape;1425;p20"/>
                <p:cNvSpPr/>
                <p:nvPr/>
              </p:nvSpPr>
              <p:spPr>
                <a:xfrm>
                  <a:off x="3001525" y="4082050"/>
                  <a:ext cx="6650" cy="39225"/>
                </a:xfrm>
                <a:custGeom>
                  <a:rect b="b" l="l" r="r" t="t"/>
                  <a:pathLst>
                    <a:path extrusionOk="0" h="1569" w="266">
                      <a:moveTo>
                        <a:pt x="54" y="0"/>
                      </a:moveTo>
                      <a:cubicBezTo>
                        <a:pt x="27" y="0"/>
                        <a:pt x="1" y="15"/>
                        <a:pt x="1" y="43"/>
                      </a:cubicBezTo>
                      <a:cubicBezTo>
                        <a:pt x="1" y="167"/>
                        <a:pt x="26" y="283"/>
                        <a:pt x="42" y="408"/>
                      </a:cubicBezTo>
                      <a:cubicBezTo>
                        <a:pt x="50" y="532"/>
                        <a:pt x="75" y="656"/>
                        <a:pt x="84" y="781"/>
                      </a:cubicBezTo>
                      <a:lnTo>
                        <a:pt x="92" y="781"/>
                      </a:lnTo>
                      <a:cubicBezTo>
                        <a:pt x="117" y="1029"/>
                        <a:pt x="142" y="1278"/>
                        <a:pt x="166" y="1526"/>
                      </a:cubicBezTo>
                      <a:cubicBezTo>
                        <a:pt x="166" y="1555"/>
                        <a:pt x="186" y="1568"/>
                        <a:pt x="207" y="1568"/>
                      </a:cubicBezTo>
                      <a:cubicBezTo>
                        <a:pt x="235" y="1568"/>
                        <a:pt x="266" y="1547"/>
                        <a:pt x="266" y="1510"/>
                      </a:cubicBezTo>
                      <a:cubicBezTo>
                        <a:pt x="258" y="1261"/>
                        <a:pt x="241" y="1013"/>
                        <a:pt x="216" y="756"/>
                      </a:cubicBezTo>
                      <a:cubicBezTo>
                        <a:pt x="208" y="631"/>
                        <a:pt x="191" y="507"/>
                        <a:pt x="175" y="383"/>
                      </a:cubicBezTo>
                      <a:cubicBezTo>
                        <a:pt x="158" y="267"/>
                        <a:pt x="142" y="143"/>
                        <a:pt x="100" y="27"/>
                      </a:cubicBezTo>
                      <a:cubicBezTo>
                        <a:pt x="93" y="9"/>
                        <a:pt x="73" y="0"/>
                        <a:pt x="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6" name="Google Shape;1426;p20"/>
                <p:cNvSpPr/>
                <p:nvPr/>
              </p:nvSpPr>
              <p:spPr>
                <a:xfrm>
                  <a:off x="3008650" y="4078900"/>
                  <a:ext cx="9050" cy="33925"/>
                </a:xfrm>
                <a:custGeom>
                  <a:rect b="b" l="l" r="r" t="t"/>
                  <a:pathLst>
                    <a:path extrusionOk="0" h="1357" w="362">
                      <a:moveTo>
                        <a:pt x="49" y="0"/>
                      </a:moveTo>
                      <a:cubicBezTo>
                        <a:pt x="25" y="0"/>
                        <a:pt x="0" y="17"/>
                        <a:pt x="6" y="45"/>
                      </a:cubicBezTo>
                      <a:cubicBezTo>
                        <a:pt x="64" y="252"/>
                        <a:pt x="147" y="443"/>
                        <a:pt x="188" y="658"/>
                      </a:cubicBezTo>
                      <a:cubicBezTo>
                        <a:pt x="238" y="865"/>
                        <a:pt x="246" y="1089"/>
                        <a:pt x="238" y="1304"/>
                      </a:cubicBezTo>
                      <a:cubicBezTo>
                        <a:pt x="238" y="1337"/>
                        <a:pt x="267" y="1357"/>
                        <a:pt x="294" y="1357"/>
                      </a:cubicBezTo>
                      <a:cubicBezTo>
                        <a:pt x="315" y="1357"/>
                        <a:pt x="334" y="1346"/>
                        <a:pt x="337" y="1321"/>
                      </a:cubicBezTo>
                      <a:cubicBezTo>
                        <a:pt x="362" y="1089"/>
                        <a:pt x="354" y="865"/>
                        <a:pt x="312" y="641"/>
                      </a:cubicBezTo>
                      <a:cubicBezTo>
                        <a:pt x="271" y="426"/>
                        <a:pt x="213" y="186"/>
                        <a:pt x="80" y="12"/>
                      </a:cubicBezTo>
                      <a:cubicBezTo>
                        <a:pt x="72" y="4"/>
                        <a:pt x="61" y="0"/>
                        <a:pt x="4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7" name="Google Shape;1427;p20"/>
                <p:cNvSpPr/>
                <p:nvPr/>
              </p:nvSpPr>
              <p:spPr>
                <a:xfrm>
                  <a:off x="3017075" y="4080300"/>
                  <a:ext cx="6850" cy="31950"/>
                </a:xfrm>
                <a:custGeom>
                  <a:rect b="b" l="l" r="r" t="t"/>
                  <a:pathLst>
                    <a:path extrusionOk="0" h="1278" w="274">
                      <a:moveTo>
                        <a:pt x="53" y="1"/>
                      </a:moveTo>
                      <a:cubicBezTo>
                        <a:pt x="26" y="1"/>
                        <a:pt x="0" y="21"/>
                        <a:pt x="0" y="55"/>
                      </a:cubicBezTo>
                      <a:cubicBezTo>
                        <a:pt x="8" y="155"/>
                        <a:pt x="33" y="254"/>
                        <a:pt x="58" y="345"/>
                      </a:cubicBezTo>
                      <a:cubicBezTo>
                        <a:pt x="83" y="445"/>
                        <a:pt x="100" y="544"/>
                        <a:pt x="116" y="643"/>
                      </a:cubicBezTo>
                      <a:cubicBezTo>
                        <a:pt x="149" y="842"/>
                        <a:pt x="166" y="1033"/>
                        <a:pt x="174" y="1240"/>
                      </a:cubicBezTo>
                      <a:cubicBezTo>
                        <a:pt x="174" y="1265"/>
                        <a:pt x="197" y="1277"/>
                        <a:pt x="220" y="1277"/>
                      </a:cubicBezTo>
                      <a:cubicBezTo>
                        <a:pt x="242" y="1277"/>
                        <a:pt x="265" y="1265"/>
                        <a:pt x="265" y="1240"/>
                      </a:cubicBezTo>
                      <a:cubicBezTo>
                        <a:pt x="274" y="1033"/>
                        <a:pt x="265" y="826"/>
                        <a:pt x="240" y="627"/>
                      </a:cubicBezTo>
                      <a:cubicBezTo>
                        <a:pt x="216" y="428"/>
                        <a:pt x="191" y="204"/>
                        <a:pt x="100" y="30"/>
                      </a:cubicBezTo>
                      <a:cubicBezTo>
                        <a:pt x="89" y="10"/>
                        <a:pt x="71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8" name="Google Shape;1428;p20"/>
                <p:cNvSpPr/>
                <p:nvPr/>
              </p:nvSpPr>
              <p:spPr>
                <a:xfrm>
                  <a:off x="3012550" y="4047250"/>
                  <a:ext cx="25400" cy="36900"/>
                </a:xfrm>
                <a:custGeom>
                  <a:rect b="b" l="l" r="r" t="t"/>
                  <a:pathLst>
                    <a:path extrusionOk="0" h="1476" w="1016">
                      <a:moveTo>
                        <a:pt x="83" y="1"/>
                      </a:moveTo>
                      <a:cubicBezTo>
                        <a:pt x="40" y="1"/>
                        <a:pt x="1" y="49"/>
                        <a:pt x="32" y="93"/>
                      </a:cubicBezTo>
                      <a:cubicBezTo>
                        <a:pt x="214" y="300"/>
                        <a:pt x="380" y="515"/>
                        <a:pt x="529" y="747"/>
                      </a:cubicBezTo>
                      <a:cubicBezTo>
                        <a:pt x="604" y="863"/>
                        <a:pt x="678" y="988"/>
                        <a:pt x="745" y="1112"/>
                      </a:cubicBezTo>
                      <a:cubicBezTo>
                        <a:pt x="803" y="1228"/>
                        <a:pt x="861" y="1352"/>
                        <a:pt x="935" y="1460"/>
                      </a:cubicBezTo>
                      <a:cubicBezTo>
                        <a:pt x="943" y="1471"/>
                        <a:pt x="955" y="1476"/>
                        <a:pt x="967" y="1476"/>
                      </a:cubicBezTo>
                      <a:cubicBezTo>
                        <a:pt x="991" y="1476"/>
                        <a:pt x="1015" y="1457"/>
                        <a:pt x="1010" y="1435"/>
                      </a:cubicBezTo>
                      <a:cubicBezTo>
                        <a:pt x="985" y="1303"/>
                        <a:pt x="927" y="1178"/>
                        <a:pt x="861" y="1054"/>
                      </a:cubicBezTo>
                      <a:cubicBezTo>
                        <a:pt x="803" y="930"/>
                        <a:pt x="728" y="805"/>
                        <a:pt x="653" y="689"/>
                      </a:cubicBezTo>
                      <a:cubicBezTo>
                        <a:pt x="496" y="449"/>
                        <a:pt x="322" y="225"/>
                        <a:pt x="123" y="18"/>
                      </a:cubicBezTo>
                      <a:cubicBezTo>
                        <a:pt x="111" y="6"/>
                        <a:pt x="97" y="1"/>
                        <a:pt x="8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9" name="Google Shape;1429;p20"/>
                <p:cNvSpPr/>
                <p:nvPr/>
              </p:nvSpPr>
              <p:spPr>
                <a:xfrm>
                  <a:off x="2965075" y="4042975"/>
                  <a:ext cx="4575" cy="17000"/>
                </a:xfrm>
                <a:custGeom>
                  <a:rect b="b" l="l" r="r" t="t"/>
                  <a:pathLst>
                    <a:path extrusionOk="0" h="680" w="183">
                      <a:moveTo>
                        <a:pt x="73" y="0"/>
                      </a:moveTo>
                      <a:cubicBezTo>
                        <a:pt x="55" y="0"/>
                        <a:pt x="31" y="14"/>
                        <a:pt x="25" y="32"/>
                      </a:cubicBezTo>
                      <a:cubicBezTo>
                        <a:pt x="0" y="82"/>
                        <a:pt x="17" y="140"/>
                        <a:pt x="25" y="189"/>
                      </a:cubicBezTo>
                      <a:cubicBezTo>
                        <a:pt x="34" y="239"/>
                        <a:pt x="42" y="289"/>
                        <a:pt x="42" y="339"/>
                      </a:cubicBezTo>
                      <a:cubicBezTo>
                        <a:pt x="50" y="388"/>
                        <a:pt x="50" y="438"/>
                        <a:pt x="50" y="488"/>
                      </a:cubicBezTo>
                      <a:cubicBezTo>
                        <a:pt x="58" y="546"/>
                        <a:pt x="67" y="595"/>
                        <a:pt x="67" y="645"/>
                      </a:cubicBezTo>
                      <a:cubicBezTo>
                        <a:pt x="67" y="669"/>
                        <a:pt x="82" y="679"/>
                        <a:pt x="99" y="679"/>
                      </a:cubicBezTo>
                      <a:cubicBezTo>
                        <a:pt x="117" y="679"/>
                        <a:pt x="137" y="667"/>
                        <a:pt x="141" y="645"/>
                      </a:cubicBezTo>
                      <a:cubicBezTo>
                        <a:pt x="158" y="595"/>
                        <a:pt x="166" y="546"/>
                        <a:pt x="174" y="488"/>
                      </a:cubicBezTo>
                      <a:cubicBezTo>
                        <a:pt x="183" y="438"/>
                        <a:pt x="183" y="380"/>
                        <a:pt x="174" y="322"/>
                      </a:cubicBezTo>
                      <a:cubicBezTo>
                        <a:pt x="174" y="272"/>
                        <a:pt x="174" y="214"/>
                        <a:pt x="158" y="165"/>
                      </a:cubicBezTo>
                      <a:cubicBezTo>
                        <a:pt x="150" y="107"/>
                        <a:pt x="141" y="49"/>
                        <a:pt x="92" y="7"/>
                      </a:cubicBezTo>
                      <a:cubicBezTo>
                        <a:pt x="87" y="2"/>
                        <a:pt x="80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0" name="Google Shape;1430;p20"/>
                <p:cNvSpPr/>
                <p:nvPr/>
              </p:nvSpPr>
              <p:spPr>
                <a:xfrm>
                  <a:off x="2970250" y="4042100"/>
                  <a:ext cx="3350" cy="11500"/>
                </a:xfrm>
                <a:custGeom>
                  <a:rect b="b" l="l" r="r" t="t"/>
                  <a:pathLst>
                    <a:path extrusionOk="0" h="460" w="134">
                      <a:moveTo>
                        <a:pt x="56" y="0"/>
                      </a:moveTo>
                      <a:cubicBezTo>
                        <a:pt x="44" y="0"/>
                        <a:pt x="34" y="9"/>
                        <a:pt x="34" y="26"/>
                      </a:cubicBezTo>
                      <a:cubicBezTo>
                        <a:pt x="25" y="84"/>
                        <a:pt x="34" y="150"/>
                        <a:pt x="34" y="208"/>
                      </a:cubicBezTo>
                      <a:cubicBezTo>
                        <a:pt x="34" y="274"/>
                        <a:pt x="25" y="340"/>
                        <a:pt x="9" y="398"/>
                      </a:cubicBezTo>
                      <a:cubicBezTo>
                        <a:pt x="1" y="423"/>
                        <a:pt x="9" y="440"/>
                        <a:pt x="34" y="456"/>
                      </a:cubicBezTo>
                      <a:lnTo>
                        <a:pt x="25" y="456"/>
                      </a:lnTo>
                      <a:cubicBezTo>
                        <a:pt x="32" y="458"/>
                        <a:pt x="38" y="459"/>
                        <a:pt x="44" y="459"/>
                      </a:cubicBezTo>
                      <a:cubicBezTo>
                        <a:pt x="62" y="459"/>
                        <a:pt x="77" y="450"/>
                        <a:pt x="83" y="431"/>
                      </a:cubicBezTo>
                      <a:cubicBezTo>
                        <a:pt x="108" y="365"/>
                        <a:pt x="125" y="291"/>
                        <a:pt x="133" y="224"/>
                      </a:cubicBezTo>
                      <a:cubicBezTo>
                        <a:pt x="133" y="150"/>
                        <a:pt x="125" y="67"/>
                        <a:pt x="75" y="9"/>
                      </a:cubicBezTo>
                      <a:cubicBezTo>
                        <a:pt x="69" y="3"/>
                        <a:pt x="62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1" name="Google Shape;1431;p20"/>
                <p:cNvSpPr/>
                <p:nvPr/>
              </p:nvSpPr>
              <p:spPr>
                <a:xfrm>
                  <a:off x="2973775" y="4039625"/>
                  <a:ext cx="4175" cy="9550"/>
                </a:xfrm>
                <a:custGeom>
                  <a:rect b="b" l="l" r="r" t="t"/>
                  <a:pathLst>
                    <a:path extrusionOk="0" h="382" w="167">
                      <a:moveTo>
                        <a:pt x="75" y="0"/>
                      </a:moveTo>
                      <a:cubicBezTo>
                        <a:pt x="50" y="0"/>
                        <a:pt x="34" y="0"/>
                        <a:pt x="25" y="17"/>
                      </a:cubicBezTo>
                      <a:cubicBezTo>
                        <a:pt x="0" y="42"/>
                        <a:pt x="9" y="83"/>
                        <a:pt x="17" y="116"/>
                      </a:cubicBezTo>
                      <a:cubicBezTo>
                        <a:pt x="25" y="125"/>
                        <a:pt x="25" y="141"/>
                        <a:pt x="34" y="158"/>
                      </a:cubicBezTo>
                      <a:cubicBezTo>
                        <a:pt x="34" y="158"/>
                        <a:pt x="34" y="163"/>
                        <a:pt x="34" y="166"/>
                      </a:cubicBezTo>
                      <a:lnTo>
                        <a:pt x="42" y="183"/>
                      </a:lnTo>
                      <a:cubicBezTo>
                        <a:pt x="50" y="241"/>
                        <a:pt x="58" y="290"/>
                        <a:pt x="67" y="340"/>
                      </a:cubicBezTo>
                      <a:cubicBezTo>
                        <a:pt x="75" y="365"/>
                        <a:pt x="100" y="381"/>
                        <a:pt x="125" y="381"/>
                      </a:cubicBezTo>
                      <a:cubicBezTo>
                        <a:pt x="150" y="373"/>
                        <a:pt x="166" y="357"/>
                        <a:pt x="158" y="332"/>
                      </a:cubicBezTo>
                      <a:cubicBezTo>
                        <a:pt x="158" y="274"/>
                        <a:pt x="150" y="224"/>
                        <a:pt x="141" y="166"/>
                      </a:cubicBezTo>
                      <a:cubicBezTo>
                        <a:pt x="141" y="141"/>
                        <a:pt x="133" y="116"/>
                        <a:pt x="125" y="83"/>
                      </a:cubicBezTo>
                      <a:cubicBezTo>
                        <a:pt x="116" y="58"/>
                        <a:pt x="108" y="9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2" name="Google Shape;1432;p20"/>
                <p:cNvSpPr/>
                <p:nvPr/>
              </p:nvSpPr>
              <p:spPr>
                <a:xfrm>
                  <a:off x="2944975" y="3932675"/>
                  <a:ext cx="3150" cy="12400"/>
                </a:xfrm>
                <a:custGeom>
                  <a:rect b="b" l="l" r="r" t="t"/>
                  <a:pathLst>
                    <a:path extrusionOk="0" h="496" w="126">
                      <a:moveTo>
                        <a:pt x="52" y="1"/>
                      </a:moveTo>
                      <a:cubicBezTo>
                        <a:pt x="37" y="1"/>
                        <a:pt x="21" y="9"/>
                        <a:pt x="17" y="28"/>
                      </a:cubicBezTo>
                      <a:cubicBezTo>
                        <a:pt x="1" y="111"/>
                        <a:pt x="1" y="185"/>
                        <a:pt x="9" y="268"/>
                      </a:cubicBezTo>
                      <a:cubicBezTo>
                        <a:pt x="9" y="301"/>
                        <a:pt x="17" y="343"/>
                        <a:pt x="26" y="376"/>
                      </a:cubicBezTo>
                      <a:cubicBezTo>
                        <a:pt x="34" y="401"/>
                        <a:pt x="42" y="417"/>
                        <a:pt x="42" y="434"/>
                      </a:cubicBezTo>
                      <a:cubicBezTo>
                        <a:pt x="51" y="459"/>
                        <a:pt x="67" y="467"/>
                        <a:pt x="75" y="483"/>
                      </a:cubicBezTo>
                      <a:cubicBezTo>
                        <a:pt x="81" y="492"/>
                        <a:pt x="89" y="496"/>
                        <a:pt x="97" y="496"/>
                      </a:cubicBezTo>
                      <a:cubicBezTo>
                        <a:pt x="111" y="496"/>
                        <a:pt x="125" y="483"/>
                        <a:pt x="125" y="467"/>
                      </a:cubicBezTo>
                      <a:cubicBezTo>
                        <a:pt x="125" y="442"/>
                        <a:pt x="125" y="425"/>
                        <a:pt x="117" y="409"/>
                      </a:cubicBezTo>
                      <a:cubicBezTo>
                        <a:pt x="109" y="392"/>
                        <a:pt x="109" y="376"/>
                        <a:pt x="109" y="359"/>
                      </a:cubicBezTo>
                      <a:cubicBezTo>
                        <a:pt x="100" y="326"/>
                        <a:pt x="92" y="293"/>
                        <a:pt x="84" y="251"/>
                      </a:cubicBezTo>
                      <a:cubicBezTo>
                        <a:pt x="75" y="185"/>
                        <a:pt x="75" y="111"/>
                        <a:pt x="84" y="36"/>
                      </a:cubicBezTo>
                      <a:cubicBezTo>
                        <a:pt x="88" y="13"/>
                        <a:pt x="70" y="1"/>
                        <a:pt x="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3" name="Google Shape;1433;p20"/>
                <p:cNvSpPr/>
                <p:nvPr/>
              </p:nvSpPr>
              <p:spPr>
                <a:xfrm>
                  <a:off x="2950450" y="3937225"/>
                  <a:ext cx="3475" cy="10200"/>
                </a:xfrm>
                <a:custGeom>
                  <a:rect b="b" l="l" r="r" t="t"/>
                  <a:pathLst>
                    <a:path extrusionOk="0" h="408" w="139">
                      <a:moveTo>
                        <a:pt x="49" y="0"/>
                      </a:moveTo>
                      <a:cubicBezTo>
                        <a:pt x="26" y="0"/>
                        <a:pt x="1" y="20"/>
                        <a:pt x="6" y="53"/>
                      </a:cubicBezTo>
                      <a:cubicBezTo>
                        <a:pt x="14" y="111"/>
                        <a:pt x="14" y="161"/>
                        <a:pt x="22" y="219"/>
                      </a:cubicBezTo>
                      <a:cubicBezTo>
                        <a:pt x="30" y="277"/>
                        <a:pt x="39" y="343"/>
                        <a:pt x="64" y="393"/>
                      </a:cubicBezTo>
                      <a:cubicBezTo>
                        <a:pt x="70" y="403"/>
                        <a:pt x="80" y="408"/>
                        <a:pt x="90" y="408"/>
                      </a:cubicBezTo>
                      <a:cubicBezTo>
                        <a:pt x="103" y="408"/>
                        <a:pt x="117" y="399"/>
                        <a:pt x="122" y="384"/>
                      </a:cubicBezTo>
                      <a:cubicBezTo>
                        <a:pt x="138" y="326"/>
                        <a:pt x="122" y="268"/>
                        <a:pt x="122" y="210"/>
                      </a:cubicBezTo>
                      <a:cubicBezTo>
                        <a:pt x="113" y="152"/>
                        <a:pt x="105" y="94"/>
                        <a:pt x="88" y="36"/>
                      </a:cubicBezTo>
                      <a:cubicBezTo>
                        <a:pt x="85" y="11"/>
                        <a:pt x="67" y="0"/>
                        <a:pt x="4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4" name="Google Shape;1434;p20"/>
                <p:cNvSpPr/>
                <p:nvPr/>
              </p:nvSpPr>
              <p:spPr>
                <a:xfrm>
                  <a:off x="2987250" y="3949525"/>
                  <a:ext cx="3125" cy="13275"/>
                </a:xfrm>
                <a:custGeom>
                  <a:rect b="b" l="l" r="r" t="t"/>
                  <a:pathLst>
                    <a:path extrusionOk="0" h="531" w="125">
                      <a:moveTo>
                        <a:pt x="66" y="0"/>
                      </a:moveTo>
                      <a:cubicBezTo>
                        <a:pt x="50" y="0"/>
                        <a:pt x="25" y="8"/>
                        <a:pt x="25" y="25"/>
                      </a:cubicBezTo>
                      <a:cubicBezTo>
                        <a:pt x="0" y="99"/>
                        <a:pt x="8" y="182"/>
                        <a:pt x="8" y="257"/>
                      </a:cubicBezTo>
                      <a:cubicBezTo>
                        <a:pt x="8" y="331"/>
                        <a:pt x="17" y="414"/>
                        <a:pt x="25" y="489"/>
                      </a:cubicBezTo>
                      <a:cubicBezTo>
                        <a:pt x="33" y="514"/>
                        <a:pt x="58" y="530"/>
                        <a:pt x="83" y="530"/>
                      </a:cubicBezTo>
                      <a:cubicBezTo>
                        <a:pt x="108" y="522"/>
                        <a:pt x="124" y="497"/>
                        <a:pt x="124" y="472"/>
                      </a:cubicBezTo>
                      <a:cubicBezTo>
                        <a:pt x="124" y="398"/>
                        <a:pt x="124" y="323"/>
                        <a:pt x="116" y="249"/>
                      </a:cubicBezTo>
                      <a:cubicBezTo>
                        <a:pt x="116" y="182"/>
                        <a:pt x="116" y="108"/>
                        <a:pt x="99" y="33"/>
                      </a:cubicBezTo>
                      <a:cubicBezTo>
                        <a:pt x="99" y="17"/>
                        <a:pt x="83" y="0"/>
                        <a:pt x="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5" name="Google Shape;1435;p20"/>
                <p:cNvSpPr/>
                <p:nvPr/>
              </p:nvSpPr>
              <p:spPr>
                <a:xfrm>
                  <a:off x="2815500" y="3906200"/>
                  <a:ext cx="24700" cy="30375"/>
                </a:xfrm>
                <a:custGeom>
                  <a:rect b="b" l="l" r="r" t="t"/>
                  <a:pathLst>
                    <a:path extrusionOk="0" h="1215" w="988">
                      <a:moveTo>
                        <a:pt x="60" y="1"/>
                      </a:moveTo>
                      <a:cubicBezTo>
                        <a:pt x="27" y="1"/>
                        <a:pt x="1" y="49"/>
                        <a:pt x="35" y="76"/>
                      </a:cubicBezTo>
                      <a:cubicBezTo>
                        <a:pt x="209" y="242"/>
                        <a:pt x="382" y="424"/>
                        <a:pt x="523" y="615"/>
                      </a:cubicBezTo>
                      <a:cubicBezTo>
                        <a:pt x="598" y="706"/>
                        <a:pt x="656" y="805"/>
                        <a:pt x="706" y="904"/>
                      </a:cubicBezTo>
                      <a:cubicBezTo>
                        <a:pt x="730" y="954"/>
                        <a:pt x="755" y="1012"/>
                        <a:pt x="780" y="1070"/>
                      </a:cubicBezTo>
                      <a:cubicBezTo>
                        <a:pt x="805" y="1112"/>
                        <a:pt x="838" y="1178"/>
                        <a:pt x="880" y="1203"/>
                      </a:cubicBezTo>
                      <a:cubicBezTo>
                        <a:pt x="892" y="1210"/>
                        <a:pt x="906" y="1214"/>
                        <a:pt x="919" y="1214"/>
                      </a:cubicBezTo>
                      <a:cubicBezTo>
                        <a:pt x="948" y="1214"/>
                        <a:pt x="973" y="1196"/>
                        <a:pt x="979" y="1161"/>
                      </a:cubicBezTo>
                      <a:cubicBezTo>
                        <a:pt x="987" y="1112"/>
                        <a:pt x="962" y="1037"/>
                        <a:pt x="938" y="987"/>
                      </a:cubicBezTo>
                      <a:cubicBezTo>
                        <a:pt x="921" y="929"/>
                        <a:pt x="888" y="880"/>
                        <a:pt x="863" y="822"/>
                      </a:cubicBezTo>
                      <a:cubicBezTo>
                        <a:pt x="805" y="714"/>
                        <a:pt x="722" y="615"/>
                        <a:pt x="639" y="523"/>
                      </a:cubicBezTo>
                      <a:cubicBezTo>
                        <a:pt x="474" y="333"/>
                        <a:pt x="283" y="167"/>
                        <a:pt x="84" y="10"/>
                      </a:cubicBezTo>
                      <a:cubicBezTo>
                        <a:pt x="76" y="3"/>
                        <a:pt x="68" y="1"/>
                        <a:pt x="6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6" name="Google Shape;1436;p20"/>
                <p:cNvSpPr/>
                <p:nvPr/>
              </p:nvSpPr>
              <p:spPr>
                <a:xfrm>
                  <a:off x="2841000" y="3937950"/>
                  <a:ext cx="3750" cy="6200"/>
                </a:xfrm>
                <a:custGeom>
                  <a:rect b="b" l="l" r="r" t="t"/>
                  <a:pathLst>
                    <a:path extrusionOk="0" h="248" w="150">
                      <a:moveTo>
                        <a:pt x="56" y="1"/>
                      </a:moveTo>
                      <a:cubicBezTo>
                        <a:pt x="48" y="1"/>
                        <a:pt x="41" y="3"/>
                        <a:pt x="34" y="7"/>
                      </a:cubicBezTo>
                      <a:cubicBezTo>
                        <a:pt x="9" y="16"/>
                        <a:pt x="0" y="40"/>
                        <a:pt x="9" y="65"/>
                      </a:cubicBezTo>
                      <a:lnTo>
                        <a:pt x="42" y="148"/>
                      </a:lnTo>
                      <a:cubicBezTo>
                        <a:pt x="42" y="173"/>
                        <a:pt x="50" y="190"/>
                        <a:pt x="67" y="206"/>
                      </a:cubicBezTo>
                      <a:lnTo>
                        <a:pt x="67" y="214"/>
                      </a:lnTo>
                      <a:cubicBezTo>
                        <a:pt x="75" y="223"/>
                        <a:pt x="83" y="223"/>
                        <a:pt x="83" y="231"/>
                      </a:cubicBezTo>
                      <a:cubicBezTo>
                        <a:pt x="92" y="248"/>
                        <a:pt x="108" y="248"/>
                        <a:pt x="125" y="248"/>
                      </a:cubicBezTo>
                      <a:cubicBezTo>
                        <a:pt x="133" y="239"/>
                        <a:pt x="150" y="231"/>
                        <a:pt x="150" y="214"/>
                      </a:cubicBezTo>
                      <a:lnTo>
                        <a:pt x="150" y="190"/>
                      </a:lnTo>
                      <a:lnTo>
                        <a:pt x="150" y="181"/>
                      </a:lnTo>
                      <a:lnTo>
                        <a:pt x="150" y="173"/>
                      </a:lnTo>
                      <a:cubicBezTo>
                        <a:pt x="150" y="156"/>
                        <a:pt x="141" y="132"/>
                        <a:pt x="133" y="115"/>
                      </a:cubicBezTo>
                      <a:cubicBezTo>
                        <a:pt x="125" y="82"/>
                        <a:pt x="108" y="57"/>
                        <a:pt x="100" y="32"/>
                      </a:cubicBezTo>
                      <a:cubicBezTo>
                        <a:pt x="94" y="14"/>
                        <a:pt x="75" y="1"/>
                        <a:pt x="5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7" name="Google Shape;1437;p20"/>
                <p:cNvSpPr/>
                <p:nvPr/>
              </p:nvSpPr>
              <p:spPr>
                <a:xfrm>
                  <a:off x="2824025" y="3905150"/>
                  <a:ext cx="8600" cy="10050"/>
                </a:xfrm>
                <a:custGeom>
                  <a:rect b="b" l="l" r="r" t="t"/>
                  <a:pathLst>
                    <a:path extrusionOk="0" h="402" w="344">
                      <a:moveTo>
                        <a:pt x="40" y="1"/>
                      </a:moveTo>
                      <a:cubicBezTo>
                        <a:pt x="32" y="1"/>
                        <a:pt x="24" y="3"/>
                        <a:pt x="17" y="10"/>
                      </a:cubicBezTo>
                      <a:cubicBezTo>
                        <a:pt x="8" y="19"/>
                        <a:pt x="0" y="43"/>
                        <a:pt x="17" y="52"/>
                      </a:cubicBezTo>
                      <a:cubicBezTo>
                        <a:pt x="66" y="110"/>
                        <a:pt x="108" y="168"/>
                        <a:pt x="149" y="217"/>
                      </a:cubicBezTo>
                      <a:cubicBezTo>
                        <a:pt x="199" y="275"/>
                        <a:pt x="232" y="342"/>
                        <a:pt x="282" y="391"/>
                      </a:cubicBezTo>
                      <a:cubicBezTo>
                        <a:pt x="289" y="398"/>
                        <a:pt x="297" y="401"/>
                        <a:pt x="305" y="401"/>
                      </a:cubicBezTo>
                      <a:cubicBezTo>
                        <a:pt x="325" y="401"/>
                        <a:pt x="343" y="382"/>
                        <a:pt x="331" y="358"/>
                      </a:cubicBezTo>
                      <a:cubicBezTo>
                        <a:pt x="307" y="292"/>
                        <a:pt x="257" y="234"/>
                        <a:pt x="215" y="176"/>
                      </a:cubicBezTo>
                      <a:cubicBezTo>
                        <a:pt x="166" y="118"/>
                        <a:pt x="116" y="68"/>
                        <a:pt x="66" y="10"/>
                      </a:cubicBezTo>
                      <a:cubicBezTo>
                        <a:pt x="62" y="5"/>
                        <a:pt x="51" y="1"/>
                        <a:pt x="4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8" name="Google Shape;1438;p20"/>
                <p:cNvSpPr/>
                <p:nvPr/>
              </p:nvSpPr>
              <p:spPr>
                <a:xfrm>
                  <a:off x="2815175" y="3931525"/>
                  <a:ext cx="13825" cy="28275"/>
                </a:xfrm>
                <a:custGeom>
                  <a:rect b="b" l="l" r="r" t="t"/>
                  <a:pathLst>
                    <a:path extrusionOk="0" h="1131" w="553">
                      <a:moveTo>
                        <a:pt x="40" y="0"/>
                      </a:moveTo>
                      <a:cubicBezTo>
                        <a:pt x="21" y="0"/>
                        <a:pt x="1" y="19"/>
                        <a:pt x="6" y="41"/>
                      </a:cubicBezTo>
                      <a:cubicBezTo>
                        <a:pt x="56" y="231"/>
                        <a:pt x="114" y="422"/>
                        <a:pt x="188" y="604"/>
                      </a:cubicBezTo>
                      <a:cubicBezTo>
                        <a:pt x="230" y="695"/>
                        <a:pt x="263" y="786"/>
                        <a:pt x="304" y="869"/>
                      </a:cubicBezTo>
                      <a:cubicBezTo>
                        <a:pt x="329" y="911"/>
                        <a:pt x="354" y="952"/>
                        <a:pt x="371" y="1002"/>
                      </a:cubicBezTo>
                      <a:cubicBezTo>
                        <a:pt x="395" y="1043"/>
                        <a:pt x="412" y="1093"/>
                        <a:pt x="453" y="1118"/>
                      </a:cubicBezTo>
                      <a:cubicBezTo>
                        <a:pt x="467" y="1127"/>
                        <a:pt x="481" y="1131"/>
                        <a:pt x="493" y="1131"/>
                      </a:cubicBezTo>
                      <a:cubicBezTo>
                        <a:pt x="527" y="1131"/>
                        <a:pt x="553" y="1102"/>
                        <a:pt x="553" y="1060"/>
                      </a:cubicBezTo>
                      <a:cubicBezTo>
                        <a:pt x="553" y="1018"/>
                        <a:pt x="520" y="977"/>
                        <a:pt x="495" y="935"/>
                      </a:cubicBezTo>
                      <a:cubicBezTo>
                        <a:pt x="478" y="894"/>
                        <a:pt x="453" y="853"/>
                        <a:pt x="429" y="803"/>
                      </a:cubicBezTo>
                      <a:cubicBezTo>
                        <a:pt x="387" y="720"/>
                        <a:pt x="346" y="629"/>
                        <a:pt x="304" y="546"/>
                      </a:cubicBezTo>
                      <a:cubicBezTo>
                        <a:pt x="222" y="372"/>
                        <a:pt x="130" y="198"/>
                        <a:pt x="64" y="16"/>
                      </a:cubicBezTo>
                      <a:cubicBezTo>
                        <a:pt x="59" y="5"/>
                        <a:pt x="49" y="0"/>
                        <a:pt x="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9" name="Google Shape;1439;p20"/>
                <p:cNvSpPr/>
                <p:nvPr/>
              </p:nvSpPr>
              <p:spPr>
                <a:xfrm>
                  <a:off x="2828300" y="3951900"/>
                  <a:ext cx="3000" cy="5800"/>
                </a:xfrm>
                <a:custGeom>
                  <a:rect b="b" l="l" r="r" t="t"/>
                  <a:pathLst>
                    <a:path extrusionOk="0" h="232" w="120">
                      <a:moveTo>
                        <a:pt x="29" y="1"/>
                      </a:moveTo>
                      <a:cubicBezTo>
                        <a:pt x="15" y="1"/>
                        <a:pt x="0" y="16"/>
                        <a:pt x="11" y="38"/>
                      </a:cubicBezTo>
                      <a:cubicBezTo>
                        <a:pt x="20" y="71"/>
                        <a:pt x="36" y="96"/>
                        <a:pt x="44" y="129"/>
                      </a:cubicBezTo>
                      <a:cubicBezTo>
                        <a:pt x="53" y="145"/>
                        <a:pt x="61" y="162"/>
                        <a:pt x="69" y="178"/>
                      </a:cubicBezTo>
                      <a:cubicBezTo>
                        <a:pt x="78" y="195"/>
                        <a:pt x="86" y="212"/>
                        <a:pt x="94" y="228"/>
                      </a:cubicBezTo>
                      <a:cubicBezTo>
                        <a:pt x="96" y="230"/>
                        <a:pt x="99" y="231"/>
                        <a:pt x="102" y="231"/>
                      </a:cubicBezTo>
                      <a:cubicBezTo>
                        <a:pt x="110" y="231"/>
                        <a:pt x="119" y="224"/>
                        <a:pt x="119" y="212"/>
                      </a:cubicBezTo>
                      <a:cubicBezTo>
                        <a:pt x="119" y="195"/>
                        <a:pt x="111" y="178"/>
                        <a:pt x="111" y="162"/>
                      </a:cubicBezTo>
                      <a:cubicBezTo>
                        <a:pt x="102" y="145"/>
                        <a:pt x="94" y="129"/>
                        <a:pt x="86" y="112"/>
                      </a:cubicBezTo>
                      <a:lnTo>
                        <a:pt x="44" y="13"/>
                      </a:lnTo>
                      <a:cubicBezTo>
                        <a:pt x="42" y="4"/>
                        <a:pt x="35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0" name="Google Shape;1440;p20"/>
                <p:cNvSpPr/>
                <p:nvPr/>
              </p:nvSpPr>
              <p:spPr>
                <a:xfrm>
                  <a:off x="2977175" y="3929425"/>
                  <a:ext cx="6150" cy="19850"/>
                </a:xfrm>
                <a:custGeom>
                  <a:rect b="b" l="l" r="r" t="t"/>
                  <a:pathLst>
                    <a:path extrusionOk="0" h="794" w="246">
                      <a:moveTo>
                        <a:pt x="43" y="0"/>
                      </a:moveTo>
                      <a:cubicBezTo>
                        <a:pt x="22" y="0"/>
                        <a:pt x="0" y="23"/>
                        <a:pt x="5" y="50"/>
                      </a:cubicBezTo>
                      <a:cubicBezTo>
                        <a:pt x="38" y="166"/>
                        <a:pt x="63" y="282"/>
                        <a:pt x="80" y="398"/>
                      </a:cubicBezTo>
                      <a:cubicBezTo>
                        <a:pt x="88" y="448"/>
                        <a:pt x="96" y="506"/>
                        <a:pt x="96" y="564"/>
                      </a:cubicBezTo>
                      <a:cubicBezTo>
                        <a:pt x="105" y="622"/>
                        <a:pt x="105" y="680"/>
                        <a:pt x="113" y="738"/>
                      </a:cubicBezTo>
                      <a:cubicBezTo>
                        <a:pt x="117" y="775"/>
                        <a:pt x="148" y="794"/>
                        <a:pt x="179" y="794"/>
                      </a:cubicBezTo>
                      <a:cubicBezTo>
                        <a:pt x="210" y="794"/>
                        <a:pt x="241" y="775"/>
                        <a:pt x="246" y="738"/>
                      </a:cubicBezTo>
                      <a:cubicBezTo>
                        <a:pt x="246" y="680"/>
                        <a:pt x="237" y="613"/>
                        <a:pt x="229" y="547"/>
                      </a:cubicBezTo>
                      <a:cubicBezTo>
                        <a:pt x="221" y="489"/>
                        <a:pt x="212" y="431"/>
                        <a:pt x="196" y="373"/>
                      </a:cubicBezTo>
                      <a:cubicBezTo>
                        <a:pt x="171" y="249"/>
                        <a:pt x="121" y="133"/>
                        <a:pt x="72" y="25"/>
                      </a:cubicBezTo>
                      <a:cubicBezTo>
                        <a:pt x="66" y="7"/>
                        <a:pt x="54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1" name="Google Shape;1441;p20"/>
                <p:cNvSpPr/>
                <p:nvPr/>
              </p:nvSpPr>
              <p:spPr>
                <a:xfrm>
                  <a:off x="2971700" y="3915375"/>
                  <a:ext cx="5425" cy="10525"/>
                </a:xfrm>
                <a:custGeom>
                  <a:rect b="b" l="l" r="r" t="t"/>
                  <a:pathLst>
                    <a:path extrusionOk="0" h="421" w="217">
                      <a:moveTo>
                        <a:pt x="42" y="1"/>
                      </a:moveTo>
                      <a:cubicBezTo>
                        <a:pt x="25" y="1"/>
                        <a:pt x="7" y="14"/>
                        <a:pt x="1" y="32"/>
                      </a:cubicBezTo>
                      <a:cubicBezTo>
                        <a:pt x="1" y="65"/>
                        <a:pt x="17" y="107"/>
                        <a:pt x="25" y="140"/>
                      </a:cubicBezTo>
                      <a:cubicBezTo>
                        <a:pt x="34" y="165"/>
                        <a:pt x="50" y="190"/>
                        <a:pt x="59" y="223"/>
                      </a:cubicBezTo>
                      <a:lnTo>
                        <a:pt x="133" y="397"/>
                      </a:lnTo>
                      <a:cubicBezTo>
                        <a:pt x="139" y="408"/>
                        <a:pt x="153" y="420"/>
                        <a:pt x="170" y="420"/>
                      </a:cubicBezTo>
                      <a:cubicBezTo>
                        <a:pt x="177" y="420"/>
                        <a:pt x="184" y="418"/>
                        <a:pt x="191" y="413"/>
                      </a:cubicBezTo>
                      <a:cubicBezTo>
                        <a:pt x="208" y="405"/>
                        <a:pt x="216" y="380"/>
                        <a:pt x="208" y="364"/>
                      </a:cubicBezTo>
                      <a:cubicBezTo>
                        <a:pt x="191" y="297"/>
                        <a:pt x="166" y="239"/>
                        <a:pt x="150" y="181"/>
                      </a:cubicBezTo>
                      <a:cubicBezTo>
                        <a:pt x="133" y="156"/>
                        <a:pt x="125" y="123"/>
                        <a:pt x="117" y="98"/>
                      </a:cubicBezTo>
                      <a:lnTo>
                        <a:pt x="92" y="57"/>
                      </a:lnTo>
                      <a:cubicBezTo>
                        <a:pt x="83" y="40"/>
                        <a:pt x="75" y="24"/>
                        <a:pt x="59" y="7"/>
                      </a:cubicBezTo>
                      <a:cubicBezTo>
                        <a:pt x="54" y="3"/>
                        <a:pt x="48" y="1"/>
                        <a:pt x="4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2" name="Google Shape;1442;p20"/>
                <p:cNvSpPr/>
                <p:nvPr/>
              </p:nvSpPr>
              <p:spPr>
                <a:xfrm>
                  <a:off x="2965500" y="3900675"/>
                  <a:ext cx="3325" cy="6475"/>
                </a:xfrm>
                <a:custGeom>
                  <a:rect b="b" l="l" r="r" t="t"/>
                  <a:pathLst>
                    <a:path extrusionOk="0" h="259" w="133">
                      <a:moveTo>
                        <a:pt x="23" y="0"/>
                      </a:moveTo>
                      <a:cubicBezTo>
                        <a:pt x="12" y="0"/>
                        <a:pt x="0" y="12"/>
                        <a:pt x="0" y="24"/>
                      </a:cubicBezTo>
                      <a:cubicBezTo>
                        <a:pt x="8" y="57"/>
                        <a:pt x="17" y="98"/>
                        <a:pt x="33" y="131"/>
                      </a:cubicBezTo>
                      <a:cubicBezTo>
                        <a:pt x="41" y="164"/>
                        <a:pt x="58" y="206"/>
                        <a:pt x="66" y="239"/>
                      </a:cubicBezTo>
                      <a:lnTo>
                        <a:pt x="75" y="239"/>
                      </a:lnTo>
                      <a:cubicBezTo>
                        <a:pt x="75" y="251"/>
                        <a:pt x="88" y="259"/>
                        <a:pt x="98" y="259"/>
                      </a:cubicBezTo>
                      <a:cubicBezTo>
                        <a:pt x="102" y="259"/>
                        <a:pt x="106" y="258"/>
                        <a:pt x="108" y="256"/>
                      </a:cubicBezTo>
                      <a:cubicBezTo>
                        <a:pt x="124" y="247"/>
                        <a:pt x="133" y="231"/>
                        <a:pt x="124" y="214"/>
                      </a:cubicBezTo>
                      <a:cubicBezTo>
                        <a:pt x="116" y="181"/>
                        <a:pt x="99" y="148"/>
                        <a:pt x="83" y="106"/>
                      </a:cubicBezTo>
                      <a:cubicBezTo>
                        <a:pt x="75" y="73"/>
                        <a:pt x="58" y="40"/>
                        <a:pt x="33" y="7"/>
                      </a:cubicBezTo>
                      <a:cubicBezTo>
                        <a:pt x="31" y="2"/>
                        <a:pt x="27" y="0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3" name="Google Shape;1443;p20"/>
                <p:cNvSpPr/>
                <p:nvPr/>
              </p:nvSpPr>
              <p:spPr>
                <a:xfrm>
                  <a:off x="2945800" y="3881675"/>
                  <a:ext cx="4525" cy="10300"/>
                </a:xfrm>
                <a:custGeom>
                  <a:rect b="b" l="l" r="r" t="t"/>
                  <a:pathLst>
                    <a:path extrusionOk="0" h="412" w="181">
                      <a:moveTo>
                        <a:pt x="154" y="1"/>
                      </a:moveTo>
                      <a:cubicBezTo>
                        <a:pt x="147" y="1"/>
                        <a:pt x="139" y="4"/>
                        <a:pt x="134" y="13"/>
                      </a:cubicBezTo>
                      <a:cubicBezTo>
                        <a:pt x="109" y="71"/>
                        <a:pt x="76" y="137"/>
                        <a:pt x="51" y="195"/>
                      </a:cubicBezTo>
                      <a:cubicBezTo>
                        <a:pt x="42" y="228"/>
                        <a:pt x="34" y="262"/>
                        <a:pt x="26" y="295"/>
                      </a:cubicBezTo>
                      <a:cubicBezTo>
                        <a:pt x="18" y="328"/>
                        <a:pt x="9" y="361"/>
                        <a:pt x="1" y="394"/>
                      </a:cubicBezTo>
                      <a:cubicBezTo>
                        <a:pt x="1" y="404"/>
                        <a:pt x="14" y="411"/>
                        <a:pt x="23" y="411"/>
                      </a:cubicBezTo>
                      <a:cubicBezTo>
                        <a:pt x="29" y="411"/>
                        <a:pt x="34" y="409"/>
                        <a:pt x="34" y="402"/>
                      </a:cubicBezTo>
                      <a:cubicBezTo>
                        <a:pt x="51" y="378"/>
                        <a:pt x="59" y="344"/>
                        <a:pt x="67" y="311"/>
                      </a:cubicBezTo>
                      <a:cubicBezTo>
                        <a:pt x="84" y="278"/>
                        <a:pt x="92" y="253"/>
                        <a:pt x="109" y="220"/>
                      </a:cubicBezTo>
                      <a:cubicBezTo>
                        <a:pt x="125" y="154"/>
                        <a:pt x="150" y="88"/>
                        <a:pt x="175" y="30"/>
                      </a:cubicBezTo>
                      <a:cubicBezTo>
                        <a:pt x="180" y="13"/>
                        <a:pt x="168" y="1"/>
                        <a:pt x="15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4" name="Google Shape;1444;p20"/>
                <p:cNvSpPr/>
                <p:nvPr/>
              </p:nvSpPr>
              <p:spPr>
                <a:xfrm>
                  <a:off x="2958250" y="3944500"/>
                  <a:ext cx="5200" cy="15800"/>
                </a:xfrm>
                <a:custGeom>
                  <a:rect b="b" l="l" r="r" t="t"/>
                  <a:pathLst>
                    <a:path extrusionOk="0" h="632" w="208">
                      <a:moveTo>
                        <a:pt x="50" y="0"/>
                      </a:moveTo>
                      <a:cubicBezTo>
                        <a:pt x="25" y="0"/>
                        <a:pt x="0" y="15"/>
                        <a:pt x="0" y="44"/>
                      </a:cubicBezTo>
                      <a:cubicBezTo>
                        <a:pt x="0" y="143"/>
                        <a:pt x="0" y="242"/>
                        <a:pt x="17" y="342"/>
                      </a:cubicBezTo>
                      <a:cubicBezTo>
                        <a:pt x="25" y="392"/>
                        <a:pt x="41" y="441"/>
                        <a:pt x="58" y="491"/>
                      </a:cubicBezTo>
                      <a:cubicBezTo>
                        <a:pt x="66" y="516"/>
                        <a:pt x="75" y="541"/>
                        <a:pt x="91" y="566"/>
                      </a:cubicBezTo>
                      <a:cubicBezTo>
                        <a:pt x="108" y="590"/>
                        <a:pt x="116" y="607"/>
                        <a:pt x="141" y="624"/>
                      </a:cubicBezTo>
                      <a:cubicBezTo>
                        <a:pt x="149" y="629"/>
                        <a:pt x="157" y="632"/>
                        <a:pt x="165" y="632"/>
                      </a:cubicBezTo>
                      <a:cubicBezTo>
                        <a:pt x="181" y="632"/>
                        <a:pt x="193" y="621"/>
                        <a:pt x="199" y="599"/>
                      </a:cubicBezTo>
                      <a:cubicBezTo>
                        <a:pt x="207" y="574"/>
                        <a:pt x="199" y="557"/>
                        <a:pt x="191" y="532"/>
                      </a:cubicBezTo>
                      <a:cubicBezTo>
                        <a:pt x="191" y="499"/>
                        <a:pt x="182" y="483"/>
                        <a:pt x="174" y="458"/>
                      </a:cubicBezTo>
                      <a:cubicBezTo>
                        <a:pt x="157" y="408"/>
                        <a:pt x="149" y="367"/>
                        <a:pt x="141" y="325"/>
                      </a:cubicBezTo>
                      <a:cubicBezTo>
                        <a:pt x="116" y="234"/>
                        <a:pt x="108" y="135"/>
                        <a:pt x="99" y="44"/>
                      </a:cubicBezTo>
                      <a:cubicBezTo>
                        <a:pt x="99" y="15"/>
                        <a:pt x="75" y="0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5" name="Google Shape;1445;p20"/>
                <p:cNvSpPr/>
                <p:nvPr/>
              </p:nvSpPr>
              <p:spPr>
                <a:xfrm>
                  <a:off x="2962800" y="3945925"/>
                  <a:ext cx="5400" cy="12650"/>
                </a:xfrm>
                <a:custGeom>
                  <a:rect b="b" l="l" r="r" t="t"/>
                  <a:pathLst>
                    <a:path extrusionOk="0" h="506" w="216">
                      <a:moveTo>
                        <a:pt x="53" y="0"/>
                      </a:moveTo>
                      <a:cubicBezTo>
                        <a:pt x="46" y="0"/>
                        <a:pt x="40" y="1"/>
                        <a:pt x="33" y="3"/>
                      </a:cubicBezTo>
                      <a:cubicBezTo>
                        <a:pt x="9" y="11"/>
                        <a:pt x="0" y="45"/>
                        <a:pt x="9" y="69"/>
                      </a:cubicBezTo>
                      <a:lnTo>
                        <a:pt x="75" y="285"/>
                      </a:lnTo>
                      <a:cubicBezTo>
                        <a:pt x="91" y="359"/>
                        <a:pt x="116" y="434"/>
                        <a:pt x="158" y="492"/>
                      </a:cubicBezTo>
                      <a:cubicBezTo>
                        <a:pt x="163" y="502"/>
                        <a:pt x="170" y="506"/>
                        <a:pt x="179" y="506"/>
                      </a:cubicBezTo>
                      <a:cubicBezTo>
                        <a:pt x="185" y="506"/>
                        <a:pt x="192" y="504"/>
                        <a:pt x="199" y="500"/>
                      </a:cubicBezTo>
                      <a:cubicBezTo>
                        <a:pt x="216" y="500"/>
                        <a:pt x="216" y="484"/>
                        <a:pt x="216" y="467"/>
                      </a:cubicBezTo>
                      <a:cubicBezTo>
                        <a:pt x="216" y="393"/>
                        <a:pt x="191" y="318"/>
                        <a:pt x="166" y="243"/>
                      </a:cubicBezTo>
                      <a:lnTo>
                        <a:pt x="100" y="28"/>
                      </a:lnTo>
                      <a:cubicBezTo>
                        <a:pt x="94" y="9"/>
                        <a:pt x="73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6" name="Google Shape;1446;p20"/>
                <p:cNvSpPr/>
                <p:nvPr/>
              </p:nvSpPr>
              <p:spPr>
                <a:xfrm>
                  <a:off x="2928400" y="3900525"/>
                  <a:ext cx="21125" cy="53150"/>
                </a:xfrm>
                <a:custGeom>
                  <a:rect b="b" l="l" r="r" t="t"/>
                  <a:pathLst>
                    <a:path extrusionOk="0" h="2126" w="845">
                      <a:moveTo>
                        <a:pt x="294" y="1"/>
                      </a:moveTo>
                      <a:cubicBezTo>
                        <a:pt x="274" y="1"/>
                        <a:pt x="254" y="13"/>
                        <a:pt x="250" y="38"/>
                      </a:cubicBezTo>
                      <a:cubicBezTo>
                        <a:pt x="225" y="394"/>
                        <a:pt x="225" y="750"/>
                        <a:pt x="258" y="1107"/>
                      </a:cubicBezTo>
                      <a:cubicBezTo>
                        <a:pt x="266" y="1181"/>
                        <a:pt x="274" y="1256"/>
                        <a:pt x="291" y="1330"/>
                      </a:cubicBezTo>
                      <a:cubicBezTo>
                        <a:pt x="208" y="1181"/>
                        <a:pt x="142" y="1016"/>
                        <a:pt x="100" y="850"/>
                      </a:cubicBezTo>
                      <a:cubicBezTo>
                        <a:pt x="93" y="823"/>
                        <a:pt x="69" y="810"/>
                        <a:pt x="47" y="810"/>
                      </a:cubicBezTo>
                      <a:cubicBezTo>
                        <a:pt x="22" y="810"/>
                        <a:pt x="0" y="827"/>
                        <a:pt x="9" y="858"/>
                      </a:cubicBezTo>
                      <a:cubicBezTo>
                        <a:pt x="59" y="1107"/>
                        <a:pt x="150" y="1339"/>
                        <a:pt x="283" y="1554"/>
                      </a:cubicBezTo>
                      <a:cubicBezTo>
                        <a:pt x="308" y="1595"/>
                        <a:pt x="332" y="1637"/>
                        <a:pt x="366" y="1678"/>
                      </a:cubicBezTo>
                      <a:cubicBezTo>
                        <a:pt x="407" y="1827"/>
                        <a:pt x="457" y="1993"/>
                        <a:pt x="556" y="2101"/>
                      </a:cubicBezTo>
                      <a:cubicBezTo>
                        <a:pt x="570" y="2118"/>
                        <a:pt x="589" y="2125"/>
                        <a:pt x="608" y="2125"/>
                      </a:cubicBezTo>
                      <a:cubicBezTo>
                        <a:pt x="643" y="2125"/>
                        <a:pt x="678" y="2098"/>
                        <a:pt x="672" y="2059"/>
                      </a:cubicBezTo>
                      <a:cubicBezTo>
                        <a:pt x="664" y="2043"/>
                        <a:pt x="664" y="2035"/>
                        <a:pt x="664" y="2018"/>
                      </a:cubicBezTo>
                      <a:lnTo>
                        <a:pt x="664" y="2018"/>
                      </a:lnTo>
                      <a:cubicBezTo>
                        <a:pt x="697" y="2051"/>
                        <a:pt x="738" y="2076"/>
                        <a:pt x="788" y="2093"/>
                      </a:cubicBezTo>
                      <a:cubicBezTo>
                        <a:pt x="791" y="2094"/>
                        <a:pt x="795" y="2094"/>
                        <a:pt x="798" y="2094"/>
                      </a:cubicBezTo>
                      <a:cubicBezTo>
                        <a:pt x="821" y="2094"/>
                        <a:pt x="845" y="2072"/>
                        <a:pt x="838" y="2043"/>
                      </a:cubicBezTo>
                      <a:cubicBezTo>
                        <a:pt x="788" y="1943"/>
                        <a:pt x="689" y="1869"/>
                        <a:pt x="614" y="1786"/>
                      </a:cubicBezTo>
                      <a:cubicBezTo>
                        <a:pt x="598" y="1769"/>
                        <a:pt x="581" y="1745"/>
                        <a:pt x="564" y="1728"/>
                      </a:cubicBezTo>
                      <a:cubicBezTo>
                        <a:pt x="548" y="1678"/>
                        <a:pt x="531" y="1637"/>
                        <a:pt x="515" y="1587"/>
                      </a:cubicBezTo>
                      <a:cubicBezTo>
                        <a:pt x="465" y="1421"/>
                        <a:pt x="424" y="1247"/>
                        <a:pt x="399" y="1074"/>
                      </a:cubicBezTo>
                      <a:cubicBezTo>
                        <a:pt x="349" y="726"/>
                        <a:pt x="332" y="378"/>
                        <a:pt x="332" y="38"/>
                      </a:cubicBezTo>
                      <a:cubicBezTo>
                        <a:pt x="332" y="13"/>
                        <a:pt x="314" y="1"/>
                        <a:pt x="29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7" name="Google Shape;1447;p20"/>
                <p:cNvSpPr/>
                <p:nvPr/>
              </p:nvSpPr>
              <p:spPr>
                <a:xfrm>
                  <a:off x="3008500" y="4058600"/>
                  <a:ext cx="14100" cy="19575"/>
                </a:xfrm>
                <a:custGeom>
                  <a:rect b="b" l="l" r="r" t="t"/>
                  <a:pathLst>
                    <a:path extrusionOk="0" h="783" w="564">
                      <a:moveTo>
                        <a:pt x="40" y="0"/>
                      </a:moveTo>
                      <a:cubicBezTo>
                        <a:pt x="14" y="0"/>
                        <a:pt x="1" y="40"/>
                        <a:pt x="37" y="61"/>
                      </a:cubicBezTo>
                      <a:cubicBezTo>
                        <a:pt x="161" y="128"/>
                        <a:pt x="252" y="235"/>
                        <a:pt x="327" y="360"/>
                      </a:cubicBezTo>
                      <a:cubicBezTo>
                        <a:pt x="360" y="426"/>
                        <a:pt x="393" y="492"/>
                        <a:pt x="426" y="567"/>
                      </a:cubicBezTo>
                      <a:cubicBezTo>
                        <a:pt x="451" y="641"/>
                        <a:pt x="484" y="716"/>
                        <a:pt x="525" y="774"/>
                      </a:cubicBezTo>
                      <a:cubicBezTo>
                        <a:pt x="531" y="780"/>
                        <a:pt x="538" y="783"/>
                        <a:pt x="544" y="783"/>
                      </a:cubicBezTo>
                      <a:cubicBezTo>
                        <a:pt x="555" y="783"/>
                        <a:pt x="564" y="774"/>
                        <a:pt x="559" y="757"/>
                      </a:cubicBezTo>
                      <a:cubicBezTo>
                        <a:pt x="559" y="675"/>
                        <a:pt x="525" y="592"/>
                        <a:pt x="501" y="517"/>
                      </a:cubicBezTo>
                      <a:cubicBezTo>
                        <a:pt x="467" y="443"/>
                        <a:pt x="426" y="360"/>
                        <a:pt x="385" y="293"/>
                      </a:cubicBezTo>
                      <a:cubicBezTo>
                        <a:pt x="302" y="169"/>
                        <a:pt x="194" y="61"/>
                        <a:pt x="53" y="3"/>
                      </a:cubicBezTo>
                      <a:cubicBezTo>
                        <a:pt x="49" y="1"/>
                        <a:pt x="44" y="0"/>
                        <a:pt x="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8" name="Google Shape;1448;p20"/>
                <p:cNvSpPr/>
                <p:nvPr/>
              </p:nvSpPr>
              <p:spPr>
                <a:xfrm>
                  <a:off x="3025975" y="4082225"/>
                  <a:ext cx="6750" cy="9650"/>
                </a:xfrm>
                <a:custGeom>
                  <a:rect b="b" l="l" r="r" t="t"/>
                  <a:pathLst>
                    <a:path extrusionOk="0" h="386" w="270">
                      <a:moveTo>
                        <a:pt x="47" y="1"/>
                      </a:moveTo>
                      <a:cubicBezTo>
                        <a:pt x="43" y="1"/>
                        <a:pt x="38" y="2"/>
                        <a:pt x="34" y="3"/>
                      </a:cubicBezTo>
                      <a:cubicBezTo>
                        <a:pt x="17" y="11"/>
                        <a:pt x="0" y="44"/>
                        <a:pt x="17" y="61"/>
                      </a:cubicBezTo>
                      <a:cubicBezTo>
                        <a:pt x="42" y="111"/>
                        <a:pt x="75" y="169"/>
                        <a:pt x="108" y="218"/>
                      </a:cubicBezTo>
                      <a:cubicBezTo>
                        <a:pt x="141" y="276"/>
                        <a:pt x="174" y="326"/>
                        <a:pt x="216" y="376"/>
                      </a:cubicBezTo>
                      <a:cubicBezTo>
                        <a:pt x="221" y="383"/>
                        <a:pt x="227" y="386"/>
                        <a:pt x="234" y="386"/>
                      </a:cubicBezTo>
                      <a:cubicBezTo>
                        <a:pt x="251" y="386"/>
                        <a:pt x="269" y="366"/>
                        <a:pt x="257" y="343"/>
                      </a:cubicBezTo>
                      <a:cubicBezTo>
                        <a:pt x="241" y="293"/>
                        <a:pt x="216" y="235"/>
                        <a:pt x="183" y="185"/>
                      </a:cubicBezTo>
                      <a:cubicBezTo>
                        <a:pt x="150" y="136"/>
                        <a:pt x="125" y="78"/>
                        <a:pt x="92" y="28"/>
                      </a:cubicBezTo>
                      <a:cubicBezTo>
                        <a:pt x="85" y="14"/>
                        <a:pt x="67" y="1"/>
                        <a:pt x="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9" name="Google Shape;1449;p20"/>
                <p:cNvSpPr/>
                <p:nvPr/>
              </p:nvSpPr>
              <p:spPr>
                <a:xfrm>
                  <a:off x="2831875" y="4177025"/>
                  <a:ext cx="6550" cy="20750"/>
                </a:xfrm>
                <a:custGeom>
                  <a:rect b="b" l="l" r="r" t="t"/>
                  <a:pathLst>
                    <a:path extrusionOk="0" h="830" w="262">
                      <a:moveTo>
                        <a:pt x="210" y="1"/>
                      </a:moveTo>
                      <a:cubicBezTo>
                        <a:pt x="200" y="1"/>
                        <a:pt x="190" y="5"/>
                        <a:pt x="183" y="14"/>
                      </a:cubicBezTo>
                      <a:cubicBezTo>
                        <a:pt x="100" y="130"/>
                        <a:pt x="51" y="263"/>
                        <a:pt x="26" y="395"/>
                      </a:cubicBezTo>
                      <a:cubicBezTo>
                        <a:pt x="9" y="461"/>
                        <a:pt x="1" y="536"/>
                        <a:pt x="1" y="602"/>
                      </a:cubicBezTo>
                      <a:cubicBezTo>
                        <a:pt x="9" y="669"/>
                        <a:pt x="17" y="743"/>
                        <a:pt x="42" y="809"/>
                      </a:cubicBezTo>
                      <a:cubicBezTo>
                        <a:pt x="49" y="823"/>
                        <a:pt x="63" y="830"/>
                        <a:pt x="78" y="830"/>
                      </a:cubicBezTo>
                      <a:cubicBezTo>
                        <a:pt x="97" y="830"/>
                        <a:pt x="117" y="817"/>
                        <a:pt x="117" y="793"/>
                      </a:cubicBezTo>
                      <a:cubicBezTo>
                        <a:pt x="125" y="760"/>
                        <a:pt x="125" y="735"/>
                        <a:pt x="125" y="702"/>
                      </a:cubicBezTo>
                      <a:cubicBezTo>
                        <a:pt x="125" y="669"/>
                        <a:pt x="125" y="635"/>
                        <a:pt x="133" y="602"/>
                      </a:cubicBezTo>
                      <a:cubicBezTo>
                        <a:pt x="133" y="544"/>
                        <a:pt x="133" y="478"/>
                        <a:pt x="150" y="420"/>
                      </a:cubicBezTo>
                      <a:cubicBezTo>
                        <a:pt x="167" y="296"/>
                        <a:pt x="208" y="171"/>
                        <a:pt x="249" y="55"/>
                      </a:cubicBezTo>
                      <a:cubicBezTo>
                        <a:pt x="261" y="26"/>
                        <a:pt x="235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0" name="Google Shape;1450;p20"/>
                <p:cNvSpPr/>
                <p:nvPr/>
              </p:nvSpPr>
              <p:spPr>
                <a:xfrm>
                  <a:off x="2838300" y="4186675"/>
                  <a:ext cx="2725" cy="14175"/>
                </a:xfrm>
                <a:custGeom>
                  <a:rect b="b" l="l" r="r" t="t"/>
                  <a:pathLst>
                    <a:path extrusionOk="0" h="567" w="109">
                      <a:moveTo>
                        <a:pt x="67" y="1"/>
                      </a:moveTo>
                      <a:cubicBezTo>
                        <a:pt x="42" y="1"/>
                        <a:pt x="17" y="17"/>
                        <a:pt x="17" y="42"/>
                      </a:cubicBezTo>
                      <a:cubicBezTo>
                        <a:pt x="9" y="125"/>
                        <a:pt x="1" y="216"/>
                        <a:pt x="1" y="299"/>
                      </a:cubicBezTo>
                      <a:cubicBezTo>
                        <a:pt x="1" y="382"/>
                        <a:pt x="9" y="473"/>
                        <a:pt x="42" y="548"/>
                      </a:cubicBezTo>
                      <a:cubicBezTo>
                        <a:pt x="46" y="561"/>
                        <a:pt x="54" y="566"/>
                        <a:pt x="63" y="566"/>
                      </a:cubicBezTo>
                      <a:cubicBezTo>
                        <a:pt x="77" y="566"/>
                        <a:pt x="92" y="554"/>
                        <a:pt x="92" y="539"/>
                      </a:cubicBezTo>
                      <a:cubicBezTo>
                        <a:pt x="108" y="465"/>
                        <a:pt x="108" y="374"/>
                        <a:pt x="108" y="299"/>
                      </a:cubicBezTo>
                      <a:cubicBezTo>
                        <a:pt x="100" y="216"/>
                        <a:pt x="100" y="133"/>
                        <a:pt x="108" y="51"/>
                      </a:cubicBezTo>
                      <a:cubicBezTo>
                        <a:pt x="108" y="26"/>
                        <a:pt x="92" y="9"/>
                        <a:pt x="6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1" name="Google Shape;1451;p20"/>
                <p:cNvSpPr/>
                <p:nvPr/>
              </p:nvSpPr>
              <p:spPr>
                <a:xfrm>
                  <a:off x="2843075" y="4192275"/>
                  <a:ext cx="2100" cy="9150"/>
                </a:xfrm>
                <a:custGeom>
                  <a:rect b="b" l="l" r="r" t="t"/>
                  <a:pathLst>
                    <a:path extrusionOk="0" h="366" w="84">
                      <a:moveTo>
                        <a:pt x="42" y="1"/>
                      </a:moveTo>
                      <a:cubicBezTo>
                        <a:pt x="25" y="1"/>
                        <a:pt x="0" y="9"/>
                        <a:pt x="0" y="34"/>
                      </a:cubicBezTo>
                      <a:cubicBezTo>
                        <a:pt x="0" y="83"/>
                        <a:pt x="0" y="141"/>
                        <a:pt x="0" y="191"/>
                      </a:cubicBezTo>
                      <a:cubicBezTo>
                        <a:pt x="9" y="216"/>
                        <a:pt x="9" y="241"/>
                        <a:pt x="17" y="274"/>
                      </a:cubicBezTo>
                      <a:cubicBezTo>
                        <a:pt x="17" y="299"/>
                        <a:pt x="33" y="324"/>
                        <a:pt x="42" y="349"/>
                      </a:cubicBezTo>
                      <a:cubicBezTo>
                        <a:pt x="42" y="357"/>
                        <a:pt x="58" y="365"/>
                        <a:pt x="67" y="365"/>
                      </a:cubicBezTo>
                      <a:cubicBezTo>
                        <a:pt x="83" y="357"/>
                        <a:pt x="83" y="349"/>
                        <a:pt x="83" y="340"/>
                      </a:cubicBezTo>
                      <a:cubicBezTo>
                        <a:pt x="83" y="315"/>
                        <a:pt x="83" y="291"/>
                        <a:pt x="83" y="266"/>
                      </a:cubicBezTo>
                      <a:cubicBezTo>
                        <a:pt x="83" y="241"/>
                        <a:pt x="83" y="216"/>
                        <a:pt x="75" y="191"/>
                      </a:cubicBezTo>
                      <a:cubicBezTo>
                        <a:pt x="75" y="141"/>
                        <a:pt x="75" y="92"/>
                        <a:pt x="75" y="42"/>
                      </a:cubicBezTo>
                      <a:cubicBezTo>
                        <a:pt x="75" y="25"/>
                        <a:pt x="67" y="1"/>
                        <a:pt x="4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2" name="Google Shape;1452;p20"/>
                <p:cNvSpPr/>
                <p:nvPr/>
              </p:nvSpPr>
              <p:spPr>
                <a:xfrm>
                  <a:off x="2925200" y="4197600"/>
                  <a:ext cx="2825" cy="15125"/>
                </a:xfrm>
                <a:custGeom>
                  <a:rect b="b" l="l" r="r" t="t"/>
                  <a:pathLst>
                    <a:path extrusionOk="0" h="605" w="113">
                      <a:moveTo>
                        <a:pt x="32" y="1"/>
                      </a:moveTo>
                      <a:cubicBezTo>
                        <a:pt x="16" y="1"/>
                        <a:pt x="0" y="13"/>
                        <a:pt x="5" y="36"/>
                      </a:cubicBezTo>
                      <a:cubicBezTo>
                        <a:pt x="21" y="127"/>
                        <a:pt x="30" y="218"/>
                        <a:pt x="30" y="310"/>
                      </a:cubicBezTo>
                      <a:cubicBezTo>
                        <a:pt x="38" y="401"/>
                        <a:pt x="38" y="492"/>
                        <a:pt x="38" y="583"/>
                      </a:cubicBezTo>
                      <a:cubicBezTo>
                        <a:pt x="38" y="598"/>
                        <a:pt x="47" y="605"/>
                        <a:pt x="56" y="605"/>
                      </a:cubicBezTo>
                      <a:cubicBezTo>
                        <a:pt x="67" y="605"/>
                        <a:pt x="79" y="596"/>
                        <a:pt x="79" y="583"/>
                      </a:cubicBezTo>
                      <a:cubicBezTo>
                        <a:pt x="104" y="492"/>
                        <a:pt x="112" y="401"/>
                        <a:pt x="104" y="301"/>
                      </a:cubicBezTo>
                      <a:cubicBezTo>
                        <a:pt x="104" y="210"/>
                        <a:pt x="88" y="119"/>
                        <a:pt x="63" y="28"/>
                      </a:cubicBezTo>
                      <a:cubicBezTo>
                        <a:pt x="59" y="9"/>
                        <a:pt x="45" y="1"/>
                        <a:pt x="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3" name="Google Shape;1453;p20"/>
                <p:cNvSpPr/>
                <p:nvPr/>
              </p:nvSpPr>
              <p:spPr>
                <a:xfrm>
                  <a:off x="2929025" y="4203875"/>
                  <a:ext cx="3150" cy="9150"/>
                </a:xfrm>
                <a:custGeom>
                  <a:rect b="b" l="l" r="r" t="t"/>
                  <a:pathLst>
                    <a:path extrusionOk="0" h="366" w="126">
                      <a:moveTo>
                        <a:pt x="75" y="1"/>
                      </a:moveTo>
                      <a:cubicBezTo>
                        <a:pt x="51" y="1"/>
                        <a:pt x="17" y="17"/>
                        <a:pt x="17" y="50"/>
                      </a:cubicBezTo>
                      <a:cubicBezTo>
                        <a:pt x="17" y="100"/>
                        <a:pt x="9" y="141"/>
                        <a:pt x="9" y="191"/>
                      </a:cubicBezTo>
                      <a:cubicBezTo>
                        <a:pt x="1" y="216"/>
                        <a:pt x="1" y="241"/>
                        <a:pt x="1" y="257"/>
                      </a:cubicBezTo>
                      <a:cubicBezTo>
                        <a:pt x="1" y="274"/>
                        <a:pt x="1" y="291"/>
                        <a:pt x="1" y="307"/>
                      </a:cubicBezTo>
                      <a:cubicBezTo>
                        <a:pt x="1" y="315"/>
                        <a:pt x="9" y="332"/>
                        <a:pt x="9" y="349"/>
                      </a:cubicBezTo>
                      <a:cubicBezTo>
                        <a:pt x="17" y="357"/>
                        <a:pt x="34" y="365"/>
                        <a:pt x="42" y="365"/>
                      </a:cubicBezTo>
                      <a:cubicBezTo>
                        <a:pt x="59" y="365"/>
                        <a:pt x="67" y="357"/>
                        <a:pt x="75" y="349"/>
                      </a:cubicBezTo>
                      <a:cubicBezTo>
                        <a:pt x="84" y="324"/>
                        <a:pt x="92" y="299"/>
                        <a:pt x="100" y="274"/>
                      </a:cubicBezTo>
                      <a:cubicBezTo>
                        <a:pt x="100" y="249"/>
                        <a:pt x="109" y="224"/>
                        <a:pt x="109" y="199"/>
                      </a:cubicBezTo>
                      <a:cubicBezTo>
                        <a:pt x="117" y="158"/>
                        <a:pt x="117" y="108"/>
                        <a:pt x="125" y="67"/>
                      </a:cubicBezTo>
                      <a:cubicBezTo>
                        <a:pt x="125" y="34"/>
                        <a:pt x="109" y="9"/>
                        <a:pt x="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4" name="Google Shape;1454;p20"/>
                <p:cNvSpPr/>
                <p:nvPr/>
              </p:nvSpPr>
              <p:spPr>
                <a:xfrm>
                  <a:off x="2987550" y="4196625"/>
                  <a:ext cx="4900" cy="14125"/>
                </a:xfrm>
                <a:custGeom>
                  <a:rect b="b" l="l" r="r" t="t"/>
                  <a:pathLst>
                    <a:path extrusionOk="0" h="565" w="196">
                      <a:moveTo>
                        <a:pt x="40" y="0"/>
                      </a:moveTo>
                      <a:cubicBezTo>
                        <a:pt x="20" y="0"/>
                        <a:pt x="0" y="15"/>
                        <a:pt x="5" y="42"/>
                      </a:cubicBezTo>
                      <a:cubicBezTo>
                        <a:pt x="21" y="133"/>
                        <a:pt x="38" y="216"/>
                        <a:pt x="54" y="307"/>
                      </a:cubicBezTo>
                      <a:cubicBezTo>
                        <a:pt x="63" y="349"/>
                        <a:pt x="71" y="390"/>
                        <a:pt x="79" y="431"/>
                      </a:cubicBezTo>
                      <a:cubicBezTo>
                        <a:pt x="87" y="456"/>
                        <a:pt x="87" y="481"/>
                        <a:pt x="96" y="498"/>
                      </a:cubicBezTo>
                      <a:cubicBezTo>
                        <a:pt x="104" y="523"/>
                        <a:pt x="112" y="539"/>
                        <a:pt x="129" y="556"/>
                      </a:cubicBezTo>
                      <a:cubicBezTo>
                        <a:pt x="135" y="562"/>
                        <a:pt x="143" y="565"/>
                        <a:pt x="150" y="565"/>
                      </a:cubicBezTo>
                      <a:cubicBezTo>
                        <a:pt x="162" y="565"/>
                        <a:pt x="173" y="558"/>
                        <a:pt x="179" y="547"/>
                      </a:cubicBezTo>
                      <a:cubicBezTo>
                        <a:pt x="195" y="506"/>
                        <a:pt x="179" y="456"/>
                        <a:pt x="170" y="423"/>
                      </a:cubicBezTo>
                      <a:cubicBezTo>
                        <a:pt x="162" y="373"/>
                        <a:pt x="154" y="332"/>
                        <a:pt x="145" y="291"/>
                      </a:cubicBezTo>
                      <a:cubicBezTo>
                        <a:pt x="121" y="208"/>
                        <a:pt x="104" y="117"/>
                        <a:pt x="79" y="34"/>
                      </a:cubicBezTo>
                      <a:cubicBezTo>
                        <a:pt x="75" y="11"/>
                        <a:pt x="58" y="0"/>
                        <a:pt x="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5" name="Google Shape;1455;p20"/>
                <p:cNvSpPr/>
                <p:nvPr/>
              </p:nvSpPr>
              <p:spPr>
                <a:xfrm>
                  <a:off x="2990425" y="4199600"/>
                  <a:ext cx="4425" cy="9700"/>
                </a:xfrm>
                <a:custGeom>
                  <a:rect b="b" l="l" r="r" t="t"/>
                  <a:pathLst>
                    <a:path extrusionOk="0" h="388" w="177">
                      <a:moveTo>
                        <a:pt x="51" y="1"/>
                      </a:moveTo>
                      <a:cubicBezTo>
                        <a:pt x="27" y="1"/>
                        <a:pt x="1" y="18"/>
                        <a:pt x="6" y="47"/>
                      </a:cubicBezTo>
                      <a:cubicBezTo>
                        <a:pt x="14" y="105"/>
                        <a:pt x="30" y="163"/>
                        <a:pt x="47" y="221"/>
                      </a:cubicBezTo>
                      <a:cubicBezTo>
                        <a:pt x="64" y="279"/>
                        <a:pt x="88" y="329"/>
                        <a:pt x="130" y="379"/>
                      </a:cubicBezTo>
                      <a:cubicBezTo>
                        <a:pt x="136" y="385"/>
                        <a:pt x="144" y="387"/>
                        <a:pt x="151" y="387"/>
                      </a:cubicBezTo>
                      <a:cubicBezTo>
                        <a:pt x="165" y="387"/>
                        <a:pt x="177" y="378"/>
                        <a:pt x="171" y="362"/>
                      </a:cubicBezTo>
                      <a:cubicBezTo>
                        <a:pt x="163" y="329"/>
                        <a:pt x="155" y="304"/>
                        <a:pt x="146" y="271"/>
                      </a:cubicBezTo>
                      <a:cubicBezTo>
                        <a:pt x="138" y="246"/>
                        <a:pt x="130" y="221"/>
                        <a:pt x="122" y="196"/>
                      </a:cubicBezTo>
                      <a:cubicBezTo>
                        <a:pt x="105" y="138"/>
                        <a:pt x="97" y="89"/>
                        <a:pt x="88" y="31"/>
                      </a:cubicBezTo>
                      <a:cubicBezTo>
                        <a:pt x="85" y="10"/>
                        <a:pt x="68" y="1"/>
                        <a:pt x="5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6" name="Google Shape;1456;p20"/>
                <p:cNvSpPr/>
                <p:nvPr/>
              </p:nvSpPr>
              <p:spPr>
                <a:xfrm>
                  <a:off x="2996150" y="4204500"/>
                  <a:ext cx="3125" cy="7900"/>
                </a:xfrm>
                <a:custGeom>
                  <a:rect b="b" l="l" r="r" t="t"/>
                  <a:pathLst>
                    <a:path extrusionOk="0" h="316" w="125">
                      <a:moveTo>
                        <a:pt x="42" y="0"/>
                      </a:moveTo>
                      <a:cubicBezTo>
                        <a:pt x="17" y="9"/>
                        <a:pt x="0" y="25"/>
                        <a:pt x="0" y="50"/>
                      </a:cubicBezTo>
                      <a:lnTo>
                        <a:pt x="17" y="174"/>
                      </a:lnTo>
                      <a:cubicBezTo>
                        <a:pt x="25" y="191"/>
                        <a:pt x="25" y="208"/>
                        <a:pt x="33" y="232"/>
                      </a:cubicBezTo>
                      <a:lnTo>
                        <a:pt x="42" y="257"/>
                      </a:lnTo>
                      <a:cubicBezTo>
                        <a:pt x="42" y="274"/>
                        <a:pt x="42" y="282"/>
                        <a:pt x="50" y="299"/>
                      </a:cubicBezTo>
                      <a:cubicBezTo>
                        <a:pt x="57" y="310"/>
                        <a:pt x="69" y="316"/>
                        <a:pt x="81" y="316"/>
                      </a:cubicBezTo>
                      <a:cubicBezTo>
                        <a:pt x="96" y="316"/>
                        <a:pt x="112" y="306"/>
                        <a:pt x="116" y="282"/>
                      </a:cubicBezTo>
                      <a:cubicBezTo>
                        <a:pt x="116" y="274"/>
                        <a:pt x="125" y="266"/>
                        <a:pt x="116" y="249"/>
                      </a:cubicBezTo>
                      <a:cubicBezTo>
                        <a:pt x="116" y="241"/>
                        <a:pt x="116" y="232"/>
                        <a:pt x="116" y="216"/>
                      </a:cubicBezTo>
                      <a:cubicBezTo>
                        <a:pt x="116" y="199"/>
                        <a:pt x="116" y="183"/>
                        <a:pt x="116" y="158"/>
                      </a:cubicBezTo>
                      <a:lnTo>
                        <a:pt x="100" y="42"/>
                      </a:lnTo>
                      <a:cubicBezTo>
                        <a:pt x="91" y="17"/>
                        <a:pt x="67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7" name="Google Shape;1457;p20"/>
                <p:cNvSpPr/>
                <p:nvPr/>
              </p:nvSpPr>
              <p:spPr>
                <a:xfrm>
                  <a:off x="3024400" y="4190325"/>
                  <a:ext cx="9475" cy="14750"/>
                </a:xfrm>
                <a:custGeom>
                  <a:rect b="b" l="l" r="r" t="t"/>
                  <a:pathLst>
                    <a:path extrusionOk="0" h="590" w="379">
                      <a:moveTo>
                        <a:pt x="42" y="1"/>
                      </a:moveTo>
                      <a:cubicBezTo>
                        <a:pt x="16" y="1"/>
                        <a:pt x="1" y="41"/>
                        <a:pt x="22" y="62"/>
                      </a:cubicBezTo>
                      <a:cubicBezTo>
                        <a:pt x="113" y="112"/>
                        <a:pt x="179" y="195"/>
                        <a:pt x="229" y="286"/>
                      </a:cubicBezTo>
                      <a:cubicBezTo>
                        <a:pt x="246" y="327"/>
                        <a:pt x="271" y="377"/>
                        <a:pt x="279" y="427"/>
                      </a:cubicBezTo>
                      <a:cubicBezTo>
                        <a:pt x="287" y="476"/>
                        <a:pt x="295" y="526"/>
                        <a:pt x="312" y="576"/>
                      </a:cubicBezTo>
                      <a:cubicBezTo>
                        <a:pt x="317" y="585"/>
                        <a:pt x="325" y="589"/>
                        <a:pt x="332" y="589"/>
                      </a:cubicBezTo>
                      <a:cubicBezTo>
                        <a:pt x="337" y="589"/>
                        <a:pt x="342" y="587"/>
                        <a:pt x="345" y="584"/>
                      </a:cubicBezTo>
                      <a:cubicBezTo>
                        <a:pt x="378" y="526"/>
                        <a:pt x="378" y="468"/>
                        <a:pt x="370" y="410"/>
                      </a:cubicBezTo>
                      <a:cubicBezTo>
                        <a:pt x="353" y="352"/>
                        <a:pt x="337" y="294"/>
                        <a:pt x="304" y="244"/>
                      </a:cubicBezTo>
                      <a:cubicBezTo>
                        <a:pt x="246" y="145"/>
                        <a:pt x="163" y="62"/>
                        <a:pt x="55" y="4"/>
                      </a:cubicBezTo>
                      <a:cubicBezTo>
                        <a:pt x="51" y="2"/>
                        <a:pt x="46" y="1"/>
                        <a:pt x="4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8" name="Google Shape;1458;p20"/>
                <p:cNvSpPr/>
                <p:nvPr/>
              </p:nvSpPr>
              <p:spPr>
                <a:xfrm>
                  <a:off x="3030525" y="4190950"/>
                  <a:ext cx="6825" cy="9275"/>
                </a:xfrm>
                <a:custGeom>
                  <a:rect b="b" l="l" r="r" t="t"/>
                  <a:pathLst>
                    <a:path extrusionOk="0" h="371" w="273">
                      <a:moveTo>
                        <a:pt x="43" y="1"/>
                      </a:moveTo>
                      <a:cubicBezTo>
                        <a:pt x="34" y="1"/>
                        <a:pt x="25" y="5"/>
                        <a:pt x="17" y="12"/>
                      </a:cubicBezTo>
                      <a:cubicBezTo>
                        <a:pt x="1" y="29"/>
                        <a:pt x="1" y="45"/>
                        <a:pt x="9" y="70"/>
                      </a:cubicBezTo>
                      <a:cubicBezTo>
                        <a:pt x="42" y="120"/>
                        <a:pt x="75" y="170"/>
                        <a:pt x="100" y="219"/>
                      </a:cubicBezTo>
                      <a:lnTo>
                        <a:pt x="108" y="219"/>
                      </a:lnTo>
                      <a:cubicBezTo>
                        <a:pt x="133" y="269"/>
                        <a:pt x="166" y="327"/>
                        <a:pt x="216" y="368"/>
                      </a:cubicBezTo>
                      <a:cubicBezTo>
                        <a:pt x="219" y="370"/>
                        <a:pt x="223" y="371"/>
                        <a:pt x="227" y="371"/>
                      </a:cubicBezTo>
                      <a:cubicBezTo>
                        <a:pt x="246" y="371"/>
                        <a:pt x="273" y="356"/>
                        <a:pt x="266" y="335"/>
                      </a:cubicBezTo>
                      <a:cubicBezTo>
                        <a:pt x="249" y="277"/>
                        <a:pt x="208" y="219"/>
                        <a:pt x="175" y="170"/>
                      </a:cubicBezTo>
                      <a:cubicBezTo>
                        <a:pt x="142" y="120"/>
                        <a:pt x="108" y="70"/>
                        <a:pt x="75" y="20"/>
                      </a:cubicBezTo>
                      <a:cubicBezTo>
                        <a:pt x="66" y="7"/>
                        <a:pt x="55" y="1"/>
                        <a:pt x="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9" name="Google Shape;1459;p20"/>
                <p:cNvSpPr/>
                <p:nvPr/>
              </p:nvSpPr>
              <p:spPr>
                <a:xfrm>
                  <a:off x="3036950" y="4190325"/>
                  <a:ext cx="6850" cy="8900"/>
                </a:xfrm>
                <a:custGeom>
                  <a:rect b="b" l="l" r="r" t="t"/>
                  <a:pathLst>
                    <a:path extrusionOk="0" h="356" w="274">
                      <a:moveTo>
                        <a:pt x="52" y="1"/>
                      </a:moveTo>
                      <a:cubicBezTo>
                        <a:pt x="46" y="1"/>
                        <a:pt x="40" y="2"/>
                        <a:pt x="34" y="4"/>
                      </a:cubicBezTo>
                      <a:cubicBezTo>
                        <a:pt x="9" y="21"/>
                        <a:pt x="1" y="45"/>
                        <a:pt x="9" y="70"/>
                      </a:cubicBezTo>
                      <a:cubicBezTo>
                        <a:pt x="34" y="128"/>
                        <a:pt x="59" y="178"/>
                        <a:pt x="92" y="228"/>
                      </a:cubicBezTo>
                      <a:cubicBezTo>
                        <a:pt x="133" y="277"/>
                        <a:pt x="183" y="327"/>
                        <a:pt x="233" y="352"/>
                      </a:cubicBezTo>
                      <a:cubicBezTo>
                        <a:pt x="235" y="354"/>
                        <a:pt x="238" y="355"/>
                        <a:pt x="242" y="355"/>
                      </a:cubicBezTo>
                      <a:cubicBezTo>
                        <a:pt x="250" y="355"/>
                        <a:pt x="260" y="350"/>
                        <a:pt x="266" y="344"/>
                      </a:cubicBezTo>
                      <a:cubicBezTo>
                        <a:pt x="274" y="335"/>
                        <a:pt x="274" y="319"/>
                        <a:pt x="266" y="311"/>
                      </a:cubicBezTo>
                      <a:cubicBezTo>
                        <a:pt x="249" y="286"/>
                        <a:pt x="241" y="261"/>
                        <a:pt x="224" y="244"/>
                      </a:cubicBezTo>
                      <a:lnTo>
                        <a:pt x="224" y="236"/>
                      </a:lnTo>
                      <a:cubicBezTo>
                        <a:pt x="199" y="219"/>
                        <a:pt x="191" y="195"/>
                        <a:pt x="175" y="170"/>
                      </a:cubicBezTo>
                      <a:cubicBezTo>
                        <a:pt x="166" y="161"/>
                        <a:pt x="158" y="145"/>
                        <a:pt x="150" y="137"/>
                      </a:cubicBezTo>
                      <a:lnTo>
                        <a:pt x="141" y="128"/>
                      </a:lnTo>
                      <a:cubicBezTo>
                        <a:pt x="141" y="120"/>
                        <a:pt x="133" y="112"/>
                        <a:pt x="133" y="103"/>
                      </a:cubicBezTo>
                      <a:cubicBezTo>
                        <a:pt x="117" y="79"/>
                        <a:pt x="108" y="54"/>
                        <a:pt x="92" y="29"/>
                      </a:cubicBezTo>
                      <a:cubicBezTo>
                        <a:pt x="85" y="10"/>
                        <a:pt x="70" y="1"/>
                        <a:pt x="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0" name="Google Shape;1460;p20"/>
                <p:cNvSpPr/>
                <p:nvPr/>
              </p:nvSpPr>
              <p:spPr>
                <a:xfrm>
                  <a:off x="3033425" y="4220875"/>
                  <a:ext cx="6025" cy="25250"/>
                </a:xfrm>
                <a:custGeom>
                  <a:rect b="b" l="l" r="r" t="t"/>
                  <a:pathLst>
                    <a:path extrusionOk="0" h="1010" w="241">
                      <a:moveTo>
                        <a:pt x="47" y="0"/>
                      </a:moveTo>
                      <a:cubicBezTo>
                        <a:pt x="32" y="0"/>
                        <a:pt x="17" y="8"/>
                        <a:pt x="17" y="25"/>
                      </a:cubicBezTo>
                      <a:cubicBezTo>
                        <a:pt x="1" y="199"/>
                        <a:pt x="9" y="365"/>
                        <a:pt x="34" y="539"/>
                      </a:cubicBezTo>
                      <a:cubicBezTo>
                        <a:pt x="50" y="621"/>
                        <a:pt x="67" y="704"/>
                        <a:pt x="84" y="787"/>
                      </a:cubicBezTo>
                      <a:cubicBezTo>
                        <a:pt x="108" y="853"/>
                        <a:pt x="133" y="953"/>
                        <a:pt x="183" y="1003"/>
                      </a:cubicBezTo>
                      <a:cubicBezTo>
                        <a:pt x="188" y="1007"/>
                        <a:pt x="194" y="1009"/>
                        <a:pt x="200" y="1009"/>
                      </a:cubicBezTo>
                      <a:cubicBezTo>
                        <a:pt x="215" y="1009"/>
                        <a:pt x="233" y="996"/>
                        <a:pt x="233" y="978"/>
                      </a:cubicBezTo>
                      <a:cubicBezTo>
                        <a:pt x="241" y="936"/>
                        <a:pt x="233" y="903"/>
                        <a:pt x="216" y="870"/>
                      </a:cubicBezTo>
                      <a:cubicBezTo>
                        <a:pt x="208" y="820"/>
                        <a:pt x="200" y="787"/>
                        <a:pt x="191" y="746"/>
                      </a:cubicBezTo>
                      <a:cubicBezTo>
                        <a:pt x="166" y="663"/>
                        <a:pt x="150" y="588"/>
                        <a:pt x="142" y="514"/>
                      </a:cubicBezTo>
                      <a:cubicBezTo>
                        <a:pt x="108" y="348"/>
                        <a:pt x="92" y="191"/>
                        <a:pt x="84" y="25"/>
                      </a:cubicBezTo>
                      <a:cubicBezTo>
                        <a:pt x="79" y="8"/>
                        <a:pt x="63" y="0"/>
                        <a:pt x="4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1" name="Google Shape;1461;p20"/>
                <p:cNvSpPr/>
                <p:nvPr/>
              </p:nvSpPr>
              <p:spPr>
                <a:xfrm>
                  <a:off x="3037575" y="4228375"/>
                  <a:ext cx="3750" cy="13075"/>
                </a:xfrm>
                <a:custGeom>
                  <a:rect b="b" l="l" r="r" t="t"/>
                  <a:pathLst>
                    <a:path extrusionOk="0" h="523" w="150">
                      <a:moveTo>
                        <a:pt x="34" y="0"/>
                      </a:moveTo>
                      <a:cubicBezTo>
                        <a:pt x="17" y="0"/>
                        <a:pt x="0" y="11"/>
                        <a:pt x="0" y="31"/>
                      </a:cubicBezTo>
                      <a:cubicBezTo>
                        <a:pt x="0" y="114"/>
                        <a:pt x="0" y="197"/>
                        <a:pt x="17" y="280"/>
                      </a:cubicBezTo>
                      <a:cubicBezTo>
                        <a:pt x="25" y="321"/>
                        <a:pt x="34" y="363"/>
                        <a:pt x="50" y="396"/>
                      </a:cubicBezTo>
                      <a:cubicBezTo>
                        <a:pt x="50" y="421"/>
                        <a:pt x="58" y="437"/>
                        <a:pt x="67" y="462"/>
                      </a:cubicBezTo>
                      <a:cubicBezTo>
                        <a:pt x="75" y="479"/>
                        <a:pt x="92" y="495"/>
                        <a:pt x="100" y="512"/>
                      </a:cubicBezTo>
                      <a:cubicBezTo>
                        <a:pt x="105" y="519"/>
                        <a:pt x="111" y="522"/>
                        <a:pt x="117" y="522"/>
                      </a:cubicBezTo>
                      <a:cubicBezTo>
                        <a:pt x="133" y="522"/>
                        <a:pt x="150" y="505"/>
                        <a:pt x="150" y="487"/>
                      </a:cubicBezTo>
                      <a:cubicBezTo>
                        <a:pt x="141" y="471"/>
                        <a:pt x="141" y="446"/>
                        <a:pt x="141" y="429"/>
                      </a:cubicBezTo>
                      <a:cubicBezTo>
                        <a:pt x="133" y="413"/>
                        <a:pt x="125" y="396"/>
                        <a:pt x="125" y="379"/>
                      </a:cubicBezTo>
                      <a:cubicBezTo>
                        <a:pt x="108" y="338"/>
                        <a:pt x="100" y="305"/>
                        <a:pt x="92" y="263"/>
                      </a:cubicBezTo>
                      <a:cubicBezTo>
                        <a:pt x="75" y="189"/>
                        <a:pt x="67" y="106"/>
                        <a:pt x="67" y="31"/>
                      </a:cubicBezTo>
                      <a:cubicBezTo>
                        <a:pt x="67" y="11"/>
                        <a:pt x="50" y="0"/>
                        <a:pt x="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2" name="Google Shape;1462;p20"/>
                <p:cNvSpPr/>
                <p:nvPr/>
              </p:nvSpPr>
              <p:spPr>
                <a:xfrm>
                  <a:off x="2955975" y="4261050"/>
                  <a:ext cx="10375" cy="33400"/>
                </a:xfrm>
                <a:custGeom>
                  <a:rect b="b" l="l" r="r" t="t"/>
                  <a:pathLst>
                    <a:path extrusionOk="0" h="1336" w="415">
                      <a:moveTo>
                        <a:pt x="53" y="1"/>
                      </a:moveTo>
                      <a:cubicBezTo>
                        <a:pt x="26" y="1"/>
                        <a:pt x="0" y="26"/>
                        <a:pt x="16" y="58"/>
                      </a:cubicBezTo>
                      <a:cubicBezTo>
                        <a:pt x="91" y="266"/>
                        <a:pt x="132" y="481"/>
                        <a:pt x="174" y="705"/>
                      </a:cubicBezTo>
                      <a:cubicBezTo>
                        <a:pt x="190" y="812"/>
                        <a:pt x="199" y="920"/>
                        <a:pt x="207" y="1036"/>
                      </a:cubicBezTo>
                      <a:cubicBezTo>
                        <a:pt x="207" y="1127"/>
                        <a:pt x="190" y="1252"/>
                        <a:pt x="265" y="1326"/>
                      </a:cubicBezTo>
                      <a:cubicBezTo>
                        <a:pt x="272" y="1333"/>
                        <a:pt x="282" y="1336"/>
                        <a:pt x="292" y="1336"/>
                      </a:cubicBezTo>
                      <a:cubicBezTo>
                        <a:pt x="307" y="1336"/>
                        <a:pt x="322" y="1331"/>
                        <a:pt x="331" y="1326"/>
                      </a:cubicBezTo>
                      <a:cubicBezTo>
                        <a:pt x="414" y="1252"/>
                        <a:pt x="389" y="1111"/>
                        <a:pt x="381" y="1011"/>
                      </a:cubicBezTo>
                      <a:cubicBezTo>
                        <a:pt x="373" y="895"/>
                        <a:pt x="356" y="779"/>
                        <a:pt x="331" y="672"/>
                      </a:cubicBezTo>
                      <a:cubicBezTo>
                        <a:pt x="282" y="448"/>
                        <a:pt x="190" y="232"/>
                        <a:pt x="91" y="25"/>
                      </a:cubicBezTo>
                      <a:cubicBezTo>
                        <a:pt x="82" y="8"/>
                        <a:pt x="68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3" name="Google Shape;1463;p20"/>
                <p:cNvSpPr/>
                <p:nvPr/>
              </p:nvSpPr>
              <p:spPr>
                <a:xfrm>
                  <a:off x="2967500" y="4280325"/>
                  <a:ext cx="5275" cy="16375"/>
                </a:xfrm>
                <a:custGeom>
                  <a:rect b="b" l="l" r="r" t="t"/>
                  <a:pathLst>
                    <a:path extrusionOk="0" h="655" w="211">
                      <a:moveTo>
                        <a:pt x="56" y="0"/>
                      </a:moveTo>
                      <a:cubicBezTo>
                        <a:pt x="28" y="0"/>
                        <a:pt x="0" y="26"/>
                        <a:pt x="11" y="58"/>
                      </a:cubicBezTo>
                      <a:cubicBezTo>
                        <a:pt x="53" y="157"/>
                        <a:pt x="77" y="257"/>
                        <a:pt x="86" y="356"/>
                      </a:cubicBezTo>
                      <a:cubicBezTo>
                        <a:pt x="94" y="406"/>
                        <a:pt x="94" y="456"/>
                        <a:pt x="94" y="505"/>
                      </a:cubicBezTo>
                      <a:cubicBezTo>
                        <a:pt x="94" y="547"/>
                        <a:pt x="86" y="621"/>
                        <a:pt x="127" y="646"/>
                      </a:cubicBezTo>
                      <a:cubicBezTo>
                        <a:pt x="135" y="655"/>
                        <a:pt x="152" y="655"/>
                        <a:pt x="160" y="655"/>
                      </a:cubicBezTo>
                      <a:cubicBezTo>
                        <a:pt x="210" y="630"/>
                        <a:pt x="202" y="555"/>
                        <a:pt x="202" y="505"/>
                      </a:cubicBezTo>
                      <a:cubicBezTo>
                        <a:pt x="202" y="447"/>
                        <a:pt x="202" y="389"/>
                        <a:pt x="193" y="340"/>
                      </a:cubicBezTo>
                      <a:cubicBezTo>
                        <a:pt x="169" y="232"/>
                        <a:pt x="144" y="124"/>
                        <a:pt x="94" y="25"/>
                      </a:cubicBezTo>
                      <a:cubicBezTo>
                        <a:pt x="85" y="7"/>
                        <a:pt x="71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4" name="Google Shape;1464;p20"/>
                <p:cNvSpPr/>
                <p:nvPr/>
              </p:nvSpPr>
              <p:spPr>
                <a:xfrm>
                  <a:off x="2972525" y="4287200"/>
                  <a:ext cx="3550" cy="16875"/>
                </a:xfrm>
                <a:custGeom>
                  <a:rect b="b" l="l" r="r" t="t"/>
                  <a:pathLst>
                    <a:path extrusionOk="0" h="675" w="142">
                      <a:moveTo>
                        <a:pt x="43" y="0"/>
                      </a:moveTo>
                      <a:cubicBezTo>
                        <a:pt x="20" y="0"/>
                        <a:pt x="0" y="17"/>
                        <a:pt x="9" y="48"/>
                      </a:cubicBezTo>
                      <a:cubicBezTo>
                        <a:pt x="26" y="148"/>
                        <a:pt x="42" y="247"/>
                        <a:pt x="50" y="346"/>
                      </a:cubicBezTo>
                      <a:cubicBezTo>
                        <a:pt x="50" y="454"/>
                        <a:pt x="50" y="554"/>
                        <a:pt x="50" y="653"/>
                      </a:cubicBezTo>
                      <a:cubicBezTo>
                        <a:pt x="54" y="668"/>
                        <a:pt x="65" y="675"/>
                        <a:pt x="77" y="675"/>
                      </a:cubicBezTo>
                      <a:cubicBezTo>
                        <a:pt x="90" y="675"/>
                        <a:pt x="104" y="666"/>
                        <a:pt x="108" y="653"/>
                      </a:cubicBezTo>
                      <a:cubicBezTo>
                        <a:pt x="142" y="554"/>
                        <a:pt x="142" y="446"/>
                        <a:pt x="133" y="346"/>
                      </a:cubicBezTo>
                      <a:cubicBezTo>
                        <a:pt x="125" y="239"/>
                        <a:pt x="117" y="139"/>
                        <a:pt x="92" y="40"/>
                      </a:cubicBezTo>
                      <a:cubicBezTo>
                        <a:pt x="84" y="13"/>
                        <a:pt x="62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5" name="Google Shape;1465;p20"/>
                <p:cNvSpPr/>
                <p:nvPr/>
              </p:nvSpPr>
              <p:spPr>
                <a:xfrm>
                  <a:off x="2894850" y="4229300"/>
                  <a:ext cx="3900" cy="12400"/>
                </a:xfrm>
                <a:custGeom>
                  <a:rect b="b" l="l" r="r" t="t"/>
                  <a:pathLst>
                    <a:path extrusionOk="0" h="496" w="156">
                      <a:moveTo>
                        <a:pt x="50" y="1"/>
                      </a:moveTo>
                      <a:cubicBezTo>
                        <a:pt x="37" y="1"/>
                        <a:pt x="26" y="14"/>
                        <a:pt x="26" y="28"/>
                      </a:cubicBezTo>
                      <a:cubicBezTo>
                        <a:pt x="1" y="102"/>
                        <a:pt x="1" y="185"/>
                        <a:pt x="9" y="260"/>
                      </a:cubicBezTo>
                      <a:cubicBezTo>
                        <a:pt x="17" y="334"/>
                        <a:pt x="34" y="425"/>
                        <a:pt x="84" y="483"/>
                      </a:cubicBezTo>
                      <a:cubicBezTo>
                        <a:pt x="92" y="492"/>
                        <a:pt x="103" y="495"/>
                        <a:pt x="114" y="495"/>
                      </a:cubicBezTo>
                      <a:cubicBezTo>
                        <a:pt x="135" y="495"/>
                        <a:pt x="155" y="481"/>
                        <a:pt x="150" y="458"/>
                      </a:cubicBezTo>
                      <a:cubicBezTo>
                        <a:pt x="133" y="384"/>
                        <a:pt x="100" y="318"/>
                        <a:pt x="92" y="251"/>
                      </a:cubicBezTo>
                      <a:cubicBezTo>
                        <a:pt x="75" y="177"/>
                        <a:pt x="75" y="102"/>
                        <a:pt x="84" y="36"/>
                      </a:cubicBezTo>
                      <a:cubicBezTo>
                        <a:pt x="92" y="19"/>
                        <a:pt x="75" y="3"/>
                        <a:pt x="59" y="3"/>
                      </a:cubicBezTo>
                      <a:cubicBezTo>
                        <a:pt x="56" y="1"/>
                        <a:pt x="53" y="1"/>
                        <a:pt x="5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6" name="Google Shape;1466;p20"/>
                <p:cNvSpPr/>
                <p:nvPr/>
              </p:nvSpPr>
              <p:spPr>
                <a:xfrm>
                  <a:off x="2899000" y="4233850"/>
                  <a:ext cx="3900" cy="11775"/>
                </a:xfrm>
                <a:custGeom>
                  <a:rect b="b" l="l" r="r" t="t"/>
                  <a:pathLst>
                    <a:path extrusionOk="0" h="471" w="156">
                      <a:moveTo>
                        <a:pt x="45" y="1"/>
                      </a:moveTo>
                      <a:cubicBezTo>
                        <a:pt x="26" y="1"/>
                        <a:pt x="9" y="16"/>
                        <a:pt x="9" y="36"/>
                      </a:cubicBezTo>
                      <a:cubicBezTo>
                        <a:pt x="0" y="111"/>
                        <a:pt x="0" y="185"/>
                        <a:pt x="17" y="252"/>
                      </a:cubicBezTo>
                      <a:cubicBezTo>
                        <a:pt x="25" y="293"/>
                        <a:pt x="34" y="326"/>
                        <a:pt x="42" y="359"/>
                      </a:cubicBezTo>
                      <a:lnTo>
                        <a:pt x="42" y="368"/>
                      </a:lnTo>
                      <a:cubicBezTo>
                        <a:pt x="50" y="384"/>
                        <a:pt x="58" y="401"/>
                        <a:pt x="67" y="409"/>
                      </a:cubicBezTo>
                      <a:cubicBezTo>
                        <a:pt x="75" y="434"/>
                        <a:pt x="83" y="442"/>
                        <a:pt x="100" y="459"/>
                      </a:cubicBezTo>
                      <a:cubicBezTo>
                        <a:pt x="105" y="467"/>
                        <a:pt x="114" y="471"/>
                        <a:pt x="122" y="471"/>
                      </a:cubicBezTo>
                      <a:cubicBezTo>
                        <a:pt x="139" y="471"/>
                        <a:pt x="155" y="456"/>
                        <a:pt x="150" y="434"/>
                      </a:cubicBezTo>
                      <a:cubicBezTo>
                        <a:pt x="150" y="417"/>
                        <a:pt x="150" y="401"/>
                        <a:pt x="141" y="384"/>
                      </a:cubicBezTo>
                      <a:cubicBezTo>
                        <a:pt x="141" y="368"/>
                        <a:pt x="133" y="359"/>
                        <a:pt x="133" y="343"/>
                      </a:cubicBezTo>
                      <a:cubicBezTo>
                        <a:pt x="125" y="310"/>
                        <a:pt x="116" y="276"/>
                        <a:pt x="108" y="243"/>
                      </a:cubicBezTo>
                      <a:cubicBezTo>
                        <a:pt x="92" y="177"/>
                        <a:pt x="92" y="111"/>
                        <a:pt x="92" y="44"/>
                      </a:cubicBezTo>
                      <a:cubicBezTo>
                        <a:pt x="92" y="28"/>
                        <a:pt x="83" y="3"/>
                        <a:pt x="58" y="3"/>
                      </a:cubicBezTo>
                      <a:cubicBezTo>
                        <a:pt x="54" y="2"/>
                        <a:pt x="50" y="1"/>
                        <a:pt x="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7" name="Google Shape;1467;p20"/>
                <p:cNvSpPr/>
                <p:nvPr/>
              </p:nvSpPr>
              <p:spPr>
                <a:xfrm>
                  <a:off x="2990550" y="4123775"/>
                  <a:ext cx="3350" cy="21125"/>
                </a:xfrm>
                <a:custGeom>
                  <a:rect b="b" l="l" r="r" t="t"/>
                  <a:pathLst>
                    <a:path extrusionOk="0" h="845" w="134">
                      <a:moveTo>
                        <a:pt x="54" y="0"/>
                      </a:moveTo>
                      <a:cubicBezTo>
                        <a:pt x="50" y="0"/>
                        <a:pt x="46" y="2"/>
                        <a:pt x="42" y="6"/>
                      </a:cubicBezTo>
                      <a:cubicBezTo>
                        <a:pt x="1" y="56"/>
                        <a:pt x="17" y="131"/>
                        <a:pt x="17" y="189"/>
                      </a:cubicBezTo>
                      <a:cubicBezTo>
                        <a:pt x="17" y="255"/>
                        <a:pt x="17" y="321"/>
                        <a:pt x="17" y="388"/>
                      </a:cubicBezTo>
                      <a:cubicBezTo>
                        <a:pt x="25" y="520"/>
                        <a:pt x="25" y="653"/>
                        <a:pt x="17" y="794"/>
                      </a:cubicBezTo>
                      <a:cubicBezTo>
                        <a:pt x="13" y="825"/>
                        <a:pt x="41" y="845"/>
                        <a:pt x="67" y="845"/>
                      </a:cubicBezTo>
                      <a:cubicBezTo>
                        <a:pt x="88" y="845"/>
                        <a:pt x="108" y="832"/>
                        <a:pt x="108" y="802"/>
                      </a:cubicBezTo>
                      <a:cubicBezTo>
                        <a:pt x="125" y="661"/>
                        <a:pt x="133" y="528"/>
                        <a:pt x="133" y="388"/>
                      </a:cubicBezTo>
                      <a:cubicBezTo>
                        <a:pt x="133" y="313"/>
                        <a:pt x="125" y="247"/>
                        <a:pt x="117" y="172"/>
                      </a:cubicBezTo>
                      <a:cubicBezTo>
                        <a:pt x="117" y="114"/>
                        <a:pt x="108" y="48"/>
                        <a:pt x="67" y="6"/>
                      </a:cubicBezTo>
                      <a:cubicBezTo>
                        <a:pt x="63" y="2"/>
                        <a:pt x="59" y="0"/>
                        <a:pt x="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8" name="Google Shape;1468;p20"/>
                <p:cNvSpPr/>
                <p:nvPr/>
              </p:nvSpPr>
              <p:spPr>
                <a:xfrm>
                  <a:off x="2995950" y="4125225"/>
                  <a:ext cx="4150" cy="13900"/>
                </a:xfrm>
                <a:custGeom>
                  <a:rect b="b" l="l" r="r" t="t"/>
                  <a:pathLst>
                    <a:path extrusionOk="0" h="556" w="166">
                      <a:moveTo>
                        <a:pt x="108" y="0"/>
                      </a:moveTo>
                      <a:cubicBezTo>
                        <a:pt x="102" y="0"/>
                        <a:pt x="95" y="2"/>
                        <a:pt x="91" y="6"/>
                      </a:cubicBezTo>
                      <a:cubicBezTo>
                        <a:pt x="66" y="31"/>
                        <a:pt x="58" y="81"/>
                        <a:pt x="58" y="122"/>
                      </a:cubicBezTo>
                      <a:cubicBezTo>
                        <a:pt x="58" y="164"/>
                        <a:pt x="58" y="205"/>
                        <a:pt x="50" y="247"/>
                      </a:cubicBezTo>
                      <a:cubicBezTo>
                        <a:pt x="41" y="330"/>
                        <a:pt x="33" y="412"/>
                        <a:pt x="8" y="487"/>
                      </a:cubicBezTo>
                      <a:cubicBezTo>
                        <a:pt x="0" y="512"/>
                        <a:pt x="8" y="537"/>
                        <a:pt x="33" y="553"/>
                      </a:cubicBezTo>
                      <a:cubicBezTo>
                        <a:pt x="36" y="555"/>
                        <a:pt x="40" y="555"/>
                        <a:pt x="44" y="555"/>
                      </a:cubicBezTo>
                      <a:cubicBezTo>
                        <a:pt x="61" y="555"/>
                        <a:pt x="84" y="542"/>
                        <a:pt x="91" y="528"/>
                      </a:cubicBezTo>
                      <a:cubicBezTo>
                        <a:pt x="116" y="437"/>
                        <a:pt x="141" y="354"/>
                        <a:pt x="149" y="263"/>
                      </a:cubicBezTo>
                      <a:cubicBezTo>
                        <a:pt x="157" y="222"/>
                        <a:pt x="166" y="172"/>
                        <a:pt x="166" y="131"/>
                      </a:cubicBezTo>
                      <a:cubicBezTo>
                        <a:pt x="166" y="89"/>
                        <a:pt x="157" y="31"/>
                        <a:pt x="124" y="6"/>
                      </a:cubicBezTo>
                      <a:cubicBezTo>
                        <a:pt x="120" y="2"/>
                        <a:pt x="114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9" name="Google Shape;1469;p20"/>
                <p:cNvSpPr/>
                <p:nvPr/>
              </p:nvSpPr>
              <p:spPr>
                <a:xfrm>
                  <a:off x="3015000" y="4120525"/>
                  <a:ext cx="3125" cy="14275"/>
                </a:xfrm>
                <a:custGeom>
                  <a:rect b="b" l="l" r="r" t="t"/>
                  <a:pathLst>
                    <a:path extrusionOk="0" h="571" w="125">
                      <a:moveTo>
                        <a:pt x="44" y="1"/>
                      </a:moveTo>
                      <a:cubicBezTo>
                        <a:pt x="35" y="1"/>
                        <a:pt x="26" y="7"/>
                        <a:pt x="17" y="20"/>
                      </a:cubicBezTo>
                      <a:cubicBezTo>
                        <a:pt x="9" y="45"/>
                        <a:pt x="0" y="54"/>
                        <a:pt x="0" y="78"/>
                      </a:cubicBezTo>
                      <a:cubicBezTo>
                        <a:pt x="0" y="103"/>
                        <a:pt x="0" y="128"/>
                        <a:pt x="0" y="153"/>
                      </a:cubicBezTo>
                      <a:cubicBezTo>
                        <a:pt x="9" y="194"/>
                        <a:pt x="9" y="236"/>
                        <a:pt x="17" y="277"/>
                      </a:cubicBezTo>
                      <a:cubicBezTo>
                        <a:pt x="25" y="368"/>
                        <a:pt x="33" y="451"/>
                        <a:pt x="33" y="542"/>
                      </a:cubicBezTo>
                      <a:cubicBezTo>
                        <a:pt x="33" y="562"/>
                        <a:pt x="46" y="570"/>
                        <a:pt x="61" y="570"/>
                      </a:cubicBezTo>
                      <a:cubicBezTo>
                        <a:pt x="77" y="570"/>
                        <a:pt x="95" y="560"/>
                        <a:pt x="100" y="542"/>
                      </a:cubicBezTo>
                      <a:cubicBezTo>
                        <a:pt x="116" y="451"/>
                        <a:pt x="125" y="360"/>
                        <a:pt x="125" y="269"/>
                      </a:cubicBezTo>
                      <a:cubicBezTo>
                        <a:pt x="125" y="228"/>
                        <a:pt x="125" y="186"/>
                        <a:pt x="116" y="145"/>
                      </a:cubicBezTo>
                      <a:cubicBezTo>
                        <a:pt x="116" y="120"/>
                        <a:pt x="108" y="95"/>
                        <a:pt x="100" y="70"/>
                      </a:cubicBezTo>
                      <a:cubicBezTo>
                        <a:pt x="91" y="45"/>
                        <a:pt x="91" y="29"/>
                        <a:pt x="67" y="12"/>
                      </a:cubicBezTo>
                      <a:cubicBezTo>
                        <a:pt x="59" y="5"/>
                        <a:pt x="52" y="1"/>
                        <a:pt x="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0" name="Google Shape;1470;p20"/>
                <p:cNvSpPr/>
                <p:nvPr/>
              </p:nvSpPr>
              <p:spPr>
                <a:xfrm>
                  <a:off x="3033025" y="4113725"/>
                  <a:ext cx="9550" cy="26425"/>
                </a:xfrm>
                <a:custGeom>
                  <a:rect b="b" l="l" r="r" t="t"/>
                  <a:pathLst>
                    <a:path extrusionOk="0" h="1057" w="382">
                      <a:moveTo>
                        <a:pt x="53" y="0"/>
                      </a:moveTo>
                      <a:cubicBezTo>
                        <a:pt x="29" y="0"/>
                        <a:pt x="4" y="15"/>
                        <a:pt x="0" y="44"/>
                      </a:cubicBezTo>
                      <a:cubicBezTo>
                        <a:pt x="0" y="185"/>
                        <a:pt x="8" y="334"/>
                        <a:pt x="33" y="475"/>
                      </a:cubicBezTo>
                      <a:cubicBezTo>
                        <a:pt x="42" y="549"/>
                        <a:pt x="58" y="616"/>
                        <a:pt x="83" y="690"/>
                      </a:cubicBezTo>
                      <a:cubicBezTo>
                        <a:pt x="100" y="748"/>
                        <a:pt x="116" y="831"/>
                        <a:pt x="166" y="881"/>
                      </a:cubicBezTo>
                      <a:cubicBezTo>
                        <a:pt x="172" y="885"/>
                        <a:pt x="180" y="887"/>
                        <a:pt x="188" y="887"/>
                      </a:cubicBezTo>
                      <a:cubicBezTo>
                        <a:pt x="210" y="887"/>
                        <a:pt x="232" y="872"/>
                        <a:pt x="232" y="848"/>
                      </a:cubicBezTo>
                      <a:lnTo>
                        <a:pt x="232" y="839"/>
                      </a:lnTo>
                      <a:cubicBezTo>
                        <a:pt x="257" y="914"/>
                        <a:pt x="282" y="980"/>
                        <a:pt x="323" y="1046"/>
                      </a:cubicBezTo>
                      <a:cubicBezTo>
                        <a:pt x="328" y="1054"/>
                        <a:pt x="335" y="1057"/>
                        <a:pt x="343" y="1057"/>
                      </a:cubicBezTo>
                      <a:cubicBezTo>
                        <a:pt x="361" y="1057"/>
                        <a:pt x="381" y="1039"/>
                        <a:pt x="381" y="1022"/>
                      </a:cubicBezTo>
                      <a:cubicBezTo>
                        <a:pt x="373" y="939"/>
                        <a:pt x="340" y="856"/>
                        <a:pt x="315" y="781"/>
                      </a:cubicBezTo>
                      <a:cubicBezTo>
                        <a:pt x="290" y="707"/>
                        <a:pt x="257" y="632"/>
                        <a:pt x="232" y="558"/>
                      </a:cubicBezTo>
                      <a:cubicBezTo>
                        <a:pt x="226" y="539"/>
                        <a:pt x="210" y="530"/>
                        <a:pt x="193" y="530"/>
                      </a:cubicBezTo>
                      <a:cubicBezTo>
                        <a:pt x="187" y="530"/>
                        <a:pt x="180" y="531"/>
                        <a:pt x="174" y="533"/>
                      </a:cubicBezTo>
                      <a:lnTo>
                        <a:pt x="166" y="533"/>
                      </a:lnTo>
                      <a:cubicBezTo>
                        <a:pt x="158" y="508"/>
                        <a:pt x="158" y="483"/>
                        <a:pt x="149" y="450"/>
                      </a:cubicBezTo>
                      <a:cubicBezTo>
                        <a:pt x="124" y="317"/>
                        <a:pt x="108" y="176"/>
                        <a:pt x="100" y="44"/>
                      </a:cubicBezTo>
                      <a:cubicBezTo>
                        <a:pt x="100" y="15"/>
                        <a:pt x="77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1" name="Google Shape;1471;p20"/>
                <p:cNvSpPr/>
                <p:nvPr/>
              </p:nvSpPr>
              <p:spPr>
                <a:xfrm>
                  <a:off x="2617300" y="3834125"/>
                  <a:ext cx="468350" cy="998025"/>
                </a:xfrm>
                <a:custGeom>
                  <a:rect b="b" l="l" r="r" t="t"/>
                  <a:pathLst>
                    <a:path extrusionOk="0" h="39921" w="18734">
                      <a:moveTo>
                        <a:pt x="6977" y="3373"/>
                      </a:moveTo>
                      <a:cubicBezTo>
                        <a:pt x="7010" y="3489"/>
                        <a:pt x="7043" y="3614"/>
                        <a:pt x="7076" y="3738"/>
                      </a:cubicBezTo>
                      <a:lnTo>
                        <a:pt x="7101" y="3812"/>
                      </a:lnTo>
                      <a:cubicBezTo>
                        <a:pt x="7084" y="3779"/>
                        <a:pt x="7059" y="3746"/>
                        <a:pt x="7043" y="3713"/>
                      </a:cubicBezTo>
                      <a:cubicBezTo>
                        <a:pt x="7001" y="3605"/>
                        <a:pt x="6952" y="3498"/>
                        <a:pt x="6977" y="3382"/>
                      </a:cubicBezTo>
                      <a:lnTo>
                        <a:pt x="6977" y="3373"/>
                      </a:lnTo>
                      <a:close/>
                      <a:moveTo>
                        <a:pt x="11070" y="3920"/>
                      </a:moveTo>
                      <a:cubicBezTo>
                        <a:pt x="11070" y="3920"/>
                        <a:pt x="11078" y="3928"/>
                        <a:pt x="11078" y="3928"/>
                      </a:cubicBezTo>
                      <a:cubicBezTo>
                        <a:pt x="11088" y="3939"/>
                        <a:pt x="11101" y="3946"/>
                        <a:pt x="11114" y="3946"/>
                      </a:cubicBezTo>
                      <a:cubicBezTo>
                        <a:pt x="11122" y="3946"/>
                        <a:pt x="11130" y="3943"/>
                        <a:pt x="11136" y="3937"/>
                      </a:cubicBezTo>
                      <a:cubicBezTo>
                        <a:pt x="11144" y="3945"/>
                        <a:pt x="11152" y="3945"/>
                        <a:pt x="11161" y="3953"/>
                      </a:cubicBezTo>
                      <a:cubicBezTo>
                        <a:pt x="11169" y="3953"/>
                        <a:pt x="11169" y="3961"/>
                        <a:pt x="11169" y="3961"/>
                      </a:cubicBezTo>
                      <a:cubicBezTo>
                        <a:pt x="11152" y="4019"/>
                        <a:pt x="11144" y="4077"/>
                        <a:pt x="11136" y="4144"/>
                      </a:cubicBezTo>
                      <a:cubicBezTo>
                        <a:pt x="11136" y="4151"/>
                        <a:pt x="11137" y="4159"/>
                        <a:pt x="11139" y="4166"/>
                      </a:cubicBezTo>
                      <a:lnTo>
                        <a:pt x="11139" y="4166"/>
                      </a:lnTo>
                      <a:cubicBezTo>
                        <a:pt x="11138" y="4164"/>
                        <a:pt x="11137" y="4162"/>
                        <a:pt x="11136" y="4160"/>
                      </a:cubicBezTo>
                      <a:cubicBezTo>
                        <a:pt x="11119" y="4135"/>
                        <a:pt x="11103" y="4102"/>
                        <a:pt x="11086" y="4069"/>
                      </a:cubicBezTo>
                      <a:cubicBezTo>
                        <a:pt x="11086" y="4061"/>
                        <a:pt x="11086" y="4061"/>
                        <a:pt x="11086" y="4053"/>
                      </a:cubicBezTo>
                      <a:cubicBezTo>
                        <a:pt x="11078" y="4044"/>
                        <a:pt x="11078" y="4028"/>
                        <a:pt x="11078" y="4019"/>
                      </a:cubicBezTo>
                      <a:lnTo>
                        <a:pt x="11070" y="4003"/>
                      </a:lnTo>
                      <a:cubicBezTo>
                        <a:pt x="11070" y="3995"/>
                        <a:pt x="11070" y="3986"/>
                        <a:pt x="11070" y="3978"/>
                      </a:cubicBezTo>
                      <a:lnTo>
                        <a:pt x="11070" y="3970"/>
                      </a:lnTo>
                      <a:lnTo>
                        <a:pt x="11070" y="3961"/>
                      </a:lnTo>
                      <a:cubicBezTo>
                        <a:pt x="11070" y="3953"/>
                        <a:pt x="11070" y="3937"/>
                        <a:pt x="11070" y="3928"/>
                      </a:cubicBezTo>
                      <a:lnTo>
                        <a:pt x="11070" y="3920"/>
                      </a:lnTo>
                      <a:close/>
                      <a:moveTo>
                        <a:pt x="7128" y="1222"/>
                      </a:moveTo>
                      <a:cubicBezTo>
                        <a:pt x="7231" y="1222"/>
                        <a:pt x="7343" y="1278"/>
                        <a:pt x="7424" y="1318"/>
                      </a:cubicBezTo>
                      <a:cubicBezTo>
                        <a:pt x="7557" y="1393"/>
                        <a:pt x="7673" y="1501"/>
                        <a:pt x="7780" y="1600"/>
                      </a:cubicBezTo>
                      <a:cubicBezTo>
                        <a:pt x="8070" y="1874"/>
                        <a:pt x="8319" y="2180"/>
                        <a:pt x="8634" y="2420"/>
                      </a:cubicBezTo>
                      <a:cubicBezTo>
                        <a:pt x="8716" y="2503"/>
                        <a:pt x="8791" y="2578"/>
                        <a:pt x="8866" y="2669"/>
                      </a:cubicBezTo>
                      <a:cubicBezTo>
                        <a:pt x="9064" y="2893"/>
                        <a:pt x="9205" y="3174"/>
                        <a:pt x="9238" y="3473"/>
                      </a:cubicBezTo>
                      <a:cubicBezTo>
                        <a:pt x="9243" y="3497"/>
                        <a:pt x="9265" y="3510"/>
                        <a:pt x="9286" y="3510"/>
                      </a:cubicBezTo>
                      <a:cubicBezTo>
                        <a:pt x="9300" y="3510"/>
                        <a:pt x="9314" y="3503"/>
                        <a:pt x="9321" y="3489"/>
                      </a:cubicBezTo>
                      <a:cubicBezTo>
                        <a:pt x="9346" y="3589"/>
                        <a:pt x="9371" y="3680"/>
                        <a:pt x="9388" y="3779"/>
                      </a:cubicBezTo>
                      <a:cubicBezTo>
                        <a:pt x="9391" y="3812"/>
                        <a:pt x="9416" y="3828"/>
                        <a:pt x="9442" y="3828"/>
                      </a:cubicBezTo>
                      <a:cubicBezTo>
                        <a:pt x="9475" y="3828"/>
                        <a:pt x="9508" y="3804"/>
                        <a:pt x="9504" y="3763"/>
                      </a:cubicBezTo>
                      <a:cubicBezTo>
                        <a:pt x="9487" y="3622"/>
                        <a:pt x="9462" y="3489"/>
                        <a:pt x="9437" y="3357"/>
                      </a:cubicBezTo>
                      <a:lnTo>
                        <a:pt x="9437" y="3357"/>
                      </a:lnTo>
                      <a:cubicBezTo>
                        <a:pt x="9454" y="3382"/>
                        <a:pt x="9479" y="3406"/>
                        <a:pt x="9495" y="3431"/>
                      </a:cubicBezTo>
                      <a:cubicBezTo>
                        <a:pt x="9520" y="3481"/>
                        <a:pt x="9537" y="3539"/>
                        <a:pt x="9553" y="3597"/>
                      </a:cubicBezTo>
                      <a:cubicBezTo>
                        <a:pt x="9628" y="3812"/>
                        <a:pt x="9669" y="4036"/>
                        <a:pt x="9702" y="4260"/>
                      </a:cubicBezTo>
                      <a:cubicBezTo>
                        <a:pt x="9707" y="4286"/>
                        <a:pt x="9733" y="4300"/>
                        <a:pt x="9758" y="4300"/>
                      </a:cubicBezTo>
                      <a:cubicBezTo>
                        <a:pt x="9781" y="4300"/>
                        <a:pt x="9802" y="4288"/>
                        <a:pt x="9802" y="4260"/>
                      </a:cubicBezTo>
                      <a:cubicBezTo>
                        <a:pt x="9802" y="4202"/>
                        <a:pt x="9802" y="4152"/>
                        <a:pt x="9794" y="4094"/>
                      </a:cubicBezTo>
                      <a:lnTo>
                        <a:pt x="9794" y="4094"/>
                      </a:lnTo>
                      <a:cubicBezTo>
                        <a:pt x="9818" y="4169"/>
                        <a:pt x="9835" y="4243"/>
                        <a:pt x="9852" y="4326"/>
                      </a:cubicBezTo>
                      <a:cubicBezTo>
                        <a:pt x="9852" y="4326"/>
                        <a:pt x="9852" y="4334"/>
                        <a:pt x="9860" y="4343"/>
                      </a:cubicBezTo>
                      <a:cubicBezTo>
                        <a:pt x="9843" y="4351"/>
                        <a:pt x="9827" y="4351"/>
                        <a:pt x="9810" y="4359"/>
                      </a:cubicBezTo>
                      <a:cubicBezTo>
                        <a:pt x="9744" y="4392"/>
                        <a:pt x="9678" y="4425"/>
                        <a:pt x="9611" y="4459"/>
                      </a:cubicBezTo>
                      <a:cubicBezTo>
                        <a:pt x="9479" y="4533"/>
                        <a:pt x="9346" y="4608"/>
                        <a:pt x="9222" y="4691"/>
                      </a:cubicBezTo>
                      <a:cubicBezTo>
                        <a:pt x="9131" y="4757"/>
                        <a:pt x="9040" y="4831"/>
                        <a:pt x="8965" y="4906"/>
                      </a:cubicBezTo>
                      <a:cubicBezTo>
                        <a:pt x="8932" y="4931"/>
                        <a:pt x="8907" y="4956"/>
                        <a:pt x="8882" y="4981"/>
                      </a:cubicBezTo>
                      <a:cubicBezTo>
                        <a:pt x="8808" y="5047"/>
                        <a:pt x="8741" y="5121"/>
                        <a:pt x="8667" y="5196"/>
                      </a:cubicBezTo>
                      <a:cubicBezTo>
                        <a:pt x="8526" y="5345"/>
                        <a:pt x="8410" y="5519"/>
                        <a:pt x="8302" y="5693"/>
                      </a:cubicBezTo>
                      <a:cubicBezTo>
                        <a:pt x="8112" y="6008"/>
                        <a:pt x="7996" y="6348"/>
                        <a:pt x="7929" y="6704"/>
                      </a:cubicBezTo>
                      <a:cubicBezTo>
                        <a:pt x="7913" y="6704"/>
                        <a:pt x="7896" y="6712"/>
                        <a:pt x="7880" y="6737"/>
                      </a:cubicBezTo>
                      <a:cubicBezTo>
                        <a:pt x="7871" y="6754"/>
                        <a:pt x="7871" y="6795"/>
                        <a:pt x="7896" y="6812"/>
                      </a:cubicBezTo>
                      <a:cubicBezTo>
                        <a:pt x="7905" y="6812"/>
                        <a:pt x="7905" y="6812"/>
                        <a:pt x="7913" y="6820"/>
                      </a:cubicBezTo>
                      <a:cubicBezTo>
                        <a:pt x="7896" y="6853"/>
                        <a:pt x="7880" y="6895"/>
                        <a:pt x="7871" y="6936"/>
                      </a:cubicBezTo>
                      <a:cubicBezTo>
                        <a:pt x="7863" y="6919"/>
                        <a:pt x="7855" y="6903"/>
                        <a:pt x="7847" y="6886"/>
                      </a:cubicBezTo>
                      <a:cubicBezTo>
                        <a:pt x="7838" y="6853"/>
                        <a:pt x="7830" y="6812"/>
                        <a:pt x="7822" y="6779"/>
                      </a:cubicBezTo>
                      <a:cubicBezTo>
                        <a:pt x="7805" y="6687"/>
                        <a:pt x="7797" y="6596"/>
                        <a:pt x="7789" y="6505"/>
                      </a:cubicBezTo>
                      <a:cubicBezTo>
                        <a:pt x="7764" y="6339"/>
                        <a:pt x="7739" y="6165"/>
                        <a:pt x="7706" y="6000"/>
                      </a:cubicBezTo>
                      <a:lnTo>
                        <a:pt x="7706" y="6000"/>
                      </a:lnTo>
                      <a:lnTo>
                        <a:pt x="7714" y="6008"/>
                      </a:lnTo>
                      <a:cubicBezTo>
                        <a:pt x="7723" y="6012"/>
                        <a:pt x="7732" y="6014"/>
                        <a:pt x="7740" y="6014"/>
                      </a:cubicBezTo>
                      <a:cubicBezTo>
                        <a:pt x="7765" y="6014"/>
                        <a:pt x="7786" y="5997"/>
                        <a:pt x="7780" y="5967"/>
                      </a:cubicBezTo>
                      <a:lnTo>
                        <a:pt x="7789" y="5967"/>
                      </a:lnTo>
                      <a:cubicBezTo>
                        <a:pt x="7780" y="5933"/>
                        <a:pt x="7772" y="5909"/>
                        <a:pt x="7755" y="5884"/>
                      </a:cubicBezTo>
                      <a:lnTo>
                        <a:pt x="7755" y="5884"/>
                      </a:lnTo>
                      <a:lnTo>
                        <a:pt x="7764" y="5892"/>
                      </a:lnTo>
                      <a:cubicBezTo>
                        <a:pt x="7772" y="5900"/>
                        <a:pt x="7782" y="5904"/>
                        <a:pt x="7793" y="5904"/>
                      </a:cubicBezTo>
                      <a:cubicBezTo>
                        <a:pt x="7815" y="5904"/>
                        <a:pt x="7838" y="5887"/>
                        <a:pt x="7838" y="5859"/>
                      </a:cubicBezTo>
                      <a:cubicBezTo>
                        <a:pt x="7830" y="5817"/>
                        <a:pt x="7813" y="5776"/>
                        <a:pt x="7805" y="5735"/>
                      </a:cubicBezTo>
                      <a:cubicBezTo>
                        <a:pt x="7797" y="5726"/>
                        <a:pt x="7797" y="5710"/>
                        <a:pt x="7789" y="5701"/>
                      </a:cubicBezTo>
                      <a:cubicBezTo>
                        <a:pt x="7772" y="5643"/>
                        <a:pt x="7747" y="5594"/>
                        <a:pt x="7731" y="5536"/>
                      </a:cubicBezTo>
                      <a:cubicBezTo>
                        <a:pt x="7714" y="5503"/>
                        <a:pt x="7706" y="5469"/>
                        <a:pt x="7689" y="5436"/>
                      </a:cubicBezTo>
                      <a:lnTo>
                        <a:pt x="7689" y="5428"/>
                      </a:lnTo>
                      <a:cubicBezTo>
                        <a:pt x="7692" y="5428"/>
                        <a:pt x="7695" y="5429"/>
                        <a:pt x="7698" y="5429"/>
                      </a:cubicBezTo>
                      <a:cubicBezTo>
                        <a:pt x="7766" y="5429"/>
                        <a:pt x="7787" y="5343"/>
                        <a:pt x="7755" y="5295"/>
                      </a:cubicBezTo>
                      <a:cubicBezTo>
                        <a:pt x="7706" y="5221"/>
                        <a:pt x="7681" y="5130"/>
                        <a:pt x="7639" y="5055"/>
                      </a:cubicBezTo>
                      <a:cubicBezTo>
                        <a:pt x="7623" y="5030"/>
                        <a:pt x="7615" y="5005"/>
                        <a:pt x="7598" y="4972"/>
                      </a:cubicBezTo>
                      <a:lnTo>
                        <a:pt x="7598" y="4972"/>
                      </a:lnTo>
                      <a:lnTo>
                        <a:pt x="7606" y="4981"/>
                      </a:lnTo>
                      <a:cubicBezTo>
                        <a:pt x="7611" y="4983"/>
                        <a:pt x="7615" y="4984"/>
                        <a:pt x="7619" y="4984"/>
                      </a:cubicBezTo>
                      <a:cubicBezTo>
                        <a:pt x="7631" y="4984"/>
                        <a:pt x="7642" y="4976"/>
                        <a:pt x="7648" y="4964"/>
                      </a:cubicBezTo>
                      <a:cubicBezTo>
                        <a:pt x="7673" y="5014"/>
                        <a:pt x="7689" y="5063"/>
                        <a:pt x="7714" y="5113"/>
                      </a:cubicBezTo>
                      <a:cubicBezTo>
                        <a:pt x="7725" y="5128"/>
                        <a:pt x="7743" y="5136"/>
                        <a:pt x="7760" y="5136"/>
                      </a:cubicBezTo>
                      <a:cubicBezTo>
                        <a:pt x="7781" y="5136"/>
                        <a:pt x="7801" y="5124"/>
                        <a:pt x="7805" y="5097"/>
                      </a:cubicBezTo>
                      <a:cubicBezTo>
                        <a:pt x="7822" y="4931"/>
                        <a:pt x="7722" y="4773"/>
                        <a:pt x="7615" y="4649"/>
                      </a:cubicBezTo>
                      <a:cubicBezTo>
                        <a:pt x="7565" y="4591"/>
                        <a:pt x="7515" y="4541"/>
                        <a:pt x="7457" y="4492"/>
                      </a:cubicBezTo>
                      <a:lnTo>
                        <a:pt x="7457" y="4492"/>
                      </a:lnTo>
                      <a:cubicBezTo>
                        <a:pt x="7490" y="4517"/>
                        <a:pt x="7523" y="4533"/>
                        <a:pt x="7565" y="4541"/>
                      </a:cubicBezTo>
                      <a:cubicBezTo>
                        <a:pt x="7598" y="4541"/>
                        <a:pt x="7615" y="4517"/>
                        <a:pt x="7606" y="4492"/>
                      </a:cubicBezTo>
                      <a:cubicBezTo>
                        <a:pt x="7573" y="4401"/>
                        <a:pt x="7474" y="4318"/>
                        <a:pt x="7407" y="4251"/>
                      </a:cubicBezTo>
                      <a:lnTo>
                        <a:pt x="7399" y="4243"/>
                      </a:lnTo>
                      <a:cubicBezTo>
                        <a:pt x="7341" y="3912"/>
                        <a:pt x="7233" y="3597"/>
                        <a:pt x="7151" y="3274"/>
                      </a:cubicBezTo>
                      <a:cubicBezTo>
                        <a:pt x="7059" y="2909"/>
                        <a:pt x="6960" y="2545"/>
                        <a:pt x="6902" y="2172"/>
                      </a:cubicBezTo>
                      <a:cubicBezTo>
                        <a:pt x="6869" y="1990"/>
                        <a:pt x="6852" y="1799"/>
                        <a:pt x="6861" y="1617"/>
                      </a:cubicBezTo>
                      <a:cubicBezTo>
                        <a:pt x="6869" y="1501"/>
                        <a:pt x="6894" y="1335"/>
                        <a:pt x="7001" y="1260"/>
                      </a:cubicBezTo>
                      <a:cubicBezTo>
                        <a:pt x="7039" y="1233"/>
                        <a:pt x="7083" y="1222"/>
                        <a:pt x="7128" y="1222"/>
                      </a:cubicBezTo>
                      <a:close/>
                      <a:moveTo>
                        <a:pt x="7714" y="10449"/>
                      </a:moveTo>
                      <a:cubicBezTo>
                        <a:pt x="7681" y="10474"/>
                        <a:pt x="7648" y="10490"/>
                        <a:pt x="7623" y="10515"/>
                      </a:cubicBezTo>
                      <a:cubicBezTo>
                        <a:pt x="7615" y="10524"/>
                        <a:pt x="7606" y="10532"/>
                        <a:pt x="7606" y="10532"/>
                      </a:cubicBezTo>
                      <a:cubicBezTo>
                        <a:pt x="7490" y="10548"/>
                        <a:pt x="7383" y="10565"/>
                        <a:pt x="7275" y="10582"/>
                      </a:cubicBezTo>
                      <a:cubicBezTo>
                        <a:pt x="7084" y="10615"/>
                        <a:pt x="6894" y="10648"/>
                        <a:pt x="6703" y="10681"/>
                      </a:cubicBezTo>
                      <a:lnTo>
                        <a:pt x="6695" y="10664"/>
                      </a:lnTo>
                      <a:cubicBezTo>
                        <a:pt x="6703" y="10664"/>
                        <a:pt x="6711" y="10664"/>
                        <a:pt x="6720" y="10656"/>
                      </a:cubicBezTo>
                      <a:cubicBezTo>
                        <a:pt x="6902" y="10582"/>
                        <a:pt x="7084" y="10524"/>
                        <a:pt x="7275" y="10490"/>
                      </a:cubicBezTo>
                      <a:cubicBezTo>
                        <a:pt x="7366" y="10474"/>
                        <a:pt x="7457" y="10457"/>
                        <a:pt x="7548" y="10457"/>
                      </a:cubicBezTo>
                      <a:cubicBezTo>
                        <a:pt x="7590" y="10449"/>
                        <a:pt x="7631" y="10449"/>
                        <a:pt x="7673" y="10449"/>
                      </a:cubicBezTo>
                      <a:close/>
                      <a:moveTo>
                        <a:pt x="7010" y="11253"/>
                      </a:moveTo>
                      <a:lnTo>
                        <a:pt x="7010" y="11253"/>
                      </a:lnTo>
                      <a:cubicBezTo>
                        <a:pt x="7051" y="11278"/>
                        <a:pt x="7093" y="11294"/>
                        <a:pt x="7126" y="11319"/>
                      </a:cubicBezTo>
                      <a:cubicBezTo>
                        <a:pt x="7184" y="11344"/>
                        <a:pt x="7242" y="11377"/>
                        <a:pt x="7300" y="11394"/>
                      </a:cubicBezTo>
                      <a:cubicBezTo>
                        <a:pt x="7333" y="11410"/>
                        <a:pt x="7366" y="11427"/>
                        <a:pt x="7391" y="11443"/>
                      </a:cubicBezTo>
                      <a:cubicBezTo>
                        <a:pt x="7399" y="11460"/>
                        <a:pt x="7416" y="11501"/>
                        <a:pt x="7424" y="11518"/>
                      </a:cubicBezTo>
                      <a:cubicBezTo>
                        <a:pt x="7432" y="11551"/>
                        <a:pt x="7449" y="11576"/>
                        <a:pt x="7465" y="11609"/>
                      </a:cubicBezTo>
                      <a:cubicBezTo>
                        <a:pt x="7486" y="11644"/>
                        <a:pt x="7513" y="11661"/>
                        <a:pt x="7540" y="11661"/>
                      </a:cubicBezTo>
                      <a:cubicBezTo>
                        <a:pt x="7545" y="11661"/>
                        <a:pt x="7551" y="11660"/>
                        <a:pt x="7557" y="11659"/>
                      </a:cubicBezTo>
                      <a:cubicBezTo>
                        <a:pt x="7573" y="11708"/>
                        <a:pt x="7581" y="11750"/>
                        <a:pt x="7590" y="11800"/>
                      </a:cubicBezTo>
                      <a:cubicBezTo>
                        <a:pt x="7581" y="11824"/>
                        <a:pt x="7565" y="11841"/>
                        <a:pt x="7540" y="11858"/>
                      </a:cubicBezTo>
                      <a:lnTo>
                        <a:pt x="7540" y="11866"/>
                      </a:lnTo>
                      <a:cubicBezTo>
                        <a:pt x="7508" y="11889"/>
                        <a:pt x="7474" y="11899"/>
                        <a:pt x="7441" y="11899"/>
                      </a:cubicBezTo>
                      <a:cubicBezTo>
                        <a:pt x="7378" y="11899"/>
                        <a:pt x="7318" y="11865"/>
                        <a:pt x="7275" y="11816"/>
                      </a:cubicBezTo>
                      <a:cubicBezTo>
                        <a:pt x="7200" y="11725"/>
                        <a:pt x="7167" y="11617"/>
                        <a:pt x="7126" y="11518"/>
                      </a:cubicBezTo>
                      <a:cubicBezTo>
                        <a:pt x="7084" y="11427"/>
                        <a:pt x="7051" y="11336"/>
                        <a:pt x="7010" y="11253"/>
                      </a:cubicBezTo>
                      <a:close/>
                      <a:moveTo>
                        <a:pt x="11840" y="35670"/>
                      </a:moveTo>
                      <a:cubicBezTo>
                        <a:pt x="11873" y="35761"/>
                        <a:pt x="11931" y="35844"/>
                        <a:pt x="11989" y="35902"/>
                      </a:cubicBezTo>
                      <a:lnTo>
                        <a:pt x="11998" y="35902"/>
                      </a:lnTo>
                      <a:cubicBezTo>
                        <a:pt x="12097" y="36018"/>
                        <a:pt x="12221" y="36084"/>
                        <a:pt x="12362" y="36142"/>
                      </a:cubicBezTo>
                      <a:cubicBezTo>
                        <a:pt x="12511" y="36209"/>
                        <a:pt x="12660" y="36250"/>
                        <a:pt x="12818" y="36291"/>
                      </a:cubicBezTo>
                      <a:cubicBezTo>
                        <a:pt x="12876" y="36308"/>
                        <a:pt x="12926" y="36325"/>
                        <a:pt x="12984" y="36333"/>
                      </a:cubicBezTo>
                      <a:lnTo>
                        <a:pt x="12984" y="36349"/>
                      </a:lnTo>
                      <a:cubicBezTo>
                        <a:pt x="12992" y="36383"/>
                        <a:pt x="13008" y="36399"/>
                        <a:pt x="13042" y="36399"/>
                      </a:cubicBezTo>
                      <a:cubicBezTo>
                        <a:pt x="13124" y="36407"/>
                        <a:pt x="13207" y="36416"/>
                        <a:pt x="13290" y="36416"/>
                      </a:cubicBezTo>
                      <a:lnTo>
                        <a:pt x="13505" y="36416"/>
                      </a:lnTo>
                      <a:cubicBezTo>
                        <a:pt x="13514" y="36416"/>
                        <a:pt x="13514" y="36416"/>
                        <a:pt x="13522" y="36424"/>
                      </a:cubicBezTo>
                      <a:lnTo>
                        <a:pt x="13530" y="36424"/>
                      </a:lnTo>
                      <a:lnTo>
                        <a:pt x="13539" y="36449"/>
                      </a:lnTo>
                      <a:lnTo>
                        <a:pt x="13547" y="36449"/>
                      </a:lnTo>
                      <a:lnTo>
                        <a:pt x="13547" y="36457"/>
                      </a:lnTo>
                      <a:cubicBezTo>
                        <a:pt x="13547" y="36465"/>
                        <a:pt x="13547" y="36474"/>
                        <a:pt x="13555" y="36482"/>
                      </a:cubicBezTo>
                      <a:cubicBezTo>
                        <a:pt x="13563" y="36499"/>
                        <a:pt x="13563" y="36515"/>
                        <a:pt x="13572" y="36540"/>
                      </a:cubicBezTo>
                      <a:cubicBezTo>
                        <a:pt x="13572" y="36557"/>
                        <a:pt x="13572" y="36565"/>
                        <a:pt x="13580" y="36581"/>
                      </a:cubicBezTo>
                      <a:cubicBezTo>
                        <a:pt x="13505" y="36565"/>
                        <a:pt x="13439" y="36557"/>
                        <a:pt x="13365" y="36548"/>
                      </a:cubicBezTo>
                      <a:cubicBezTo>
                        <a:pt x="13282" y="36540"/>
                        <a:pt x="13199" y="36532"/>
                        <a:pt x="13116" y="36523"/>
                      </a:cubicBezTo>
                      <a:cubicBezTo>
                        <a:pt x="13098" y="36523"/>
                        <a:pt x="13078" y="36523"/>
                        <a:pt x="13059" y="36523"/>
                      </a:cubicBezTo>
                      <a:cubicBezTo>
                        <a:pt x="12991" y="36523"/>
                        <a:pt x="12919" y="36528"/>
                        <a:pt x="12868" y="36573"/>
                      </a:cubicBezTo>
                      <a:cubicBezTo>
                        <a:pt x="12843" y="36590"/>
                        <a:pt x="12843" y="36631"/>
                        <a:pt x="12868" y="36648"/>
                      </a:cubicBezTo>
                      <a:cubicBezTo>
                        <a:pt x="12917" y="36697"/>
                        <a:pt x="13008" y="36706"/>
                        <a:pt x="13075" y="36714"/>
                      </a:cubicBezTo>
                      <a:cubicBezTo>
                        <a:pt x="13149" y="36722"/>
                        <a:pt x="13216" y="36739"/>
                        <a:pt x="13290" y="36747"/>
                      </a:cubicBezTo>
                      <a:cubicBezTo>
                        <a:pt x="13365" y="36764"/>
                        <a:pt x="13431" y="36772"/>
                        <a:pt x="13505" y="36789"/>
                      </a:cubicBezTo>
                      <a:cubicBezTo>
                        <a:pt x="13555" y="36797"/>
                        <a:pt x="13646" y="36813"/>
                        <a:pt x="13679" y="36838"/>
                      </a:cubicBezTo>
                      <a:cubicBezTo>
                        <a:pt x="13704" y="36863"/>
                        <a:pt x="13721" y="36896"/>
                        <a:pt x="13721" y="36946"/>
                      </a:cubicBezTo>
                      <a:cubicBezTo>
                        <a:pt x="13721" y="36945"/>
                        <a:pt x="13721" y="36945"/>
                        <a:pt x="13721" y="36945"/>
                      </a:cubicBezTo>
                      <a:cubicBezTo>
                        <a:pt x="13723" y="36945"/>
                        <a:pt x="13729" y="36972"/>
                        <a:pt x="13729" y="36979"/>
                      </a:cubicBezTo>
                      <a:lnTo>
                        <a:pt x="13729" y="37021"/>
                      </a:lnTo>
                      <a:cubicBezTo>
                        <a:pt x="13729" y="37062"/>
                        <a:pt x="13721" y="37095"/>
                        <a:pt x="13721" y="37128"/>
                      </a:cubicBezTo>
                      <a:cubicBezTo>
                        <a:pt x="13713" y="37161"/>
                        <a:pt x="13713" y="37195"/>
                        <a:pt x="13704" y="37219"/>
                      </a:cubicBezTo>
                      <a:cubicBezTo>
                        <a:pt x="13646" y="37161"/>
                        <a:pt x="13572" y="37120"/>
                        <a:pt x="13497" y="37079"/>
                      </a:cubicBezTo>
                      <a:cubicBezTo>
                        <a:pt x="13356" y="37012"/>
                        <a:pt x="13216" y="36963"/>
                        <a:pt x="13075" y="36896"/>
                      </a:cubicBezTo>
                      <a:cubicBezTo>
                        <a:pt x="13064" y="36892"/>
                        <a:pt x="13054" y="36890"/>
                        <a:pt x="13045" y="36890"/>
                      </a:cubicBezTo>
                      <a:cubicBezTo>
                        <a:pt x="12986" y="36890"/>
                        <a:pt x="12951" y="36969"/>
                        <a:pt x="13008" y="37012"/>
                      </a:cubicBezTo>
                      <a:cubicBezTo>
                        <a:pt x="13116" y="37079"/>
                        <a:pt x="13216" y="37153"/>
                        <a:pt x="13323" y="37219"/>
                      </a:cubicBezTo>
                      <a:cubicBezTo>
                        <a:pt x="13398" y="37269"/>
                        <a:pt x="13530" y="37302"/>
                        <a:pt x="13572" y="37385"/>
                      </a:cubicBezTo>
                      <a:cubicBezTo>
                        <a:pt x="13663" y="37559"/>
                        <a:pt x="13464" y="37708"/>
                        <a:pt x="13323" y="37733"/>
                      </a:cubicBezTo>
                      <a:cubicBezTo>
                        <a:pt x="13273" y="37743"/>
                        <a:pt x="13221" y="37747"/>
                        <a:pt x="13169" y="37747"/>
                      </a:cubicBezTo>
                      <a:cubicBezTo>
                        <a:pt x="13005" y="37747"/>
                        <a:pt x="12836" y="37706"/>
                        <a:pt x="12685" y="37675"/>
                      </a:cubicBezTo>
                      <a:cubicBezTo>
                        <a:pt x="12569" y="37650"/>
                        <a:pt x="12462" y="37634"/>
                        <a:pt x="12346" y="37609"/>
                      </a:cubicBezTo>
                      <a:cubicBezTo>
                        <a:pt x="12262" y="37586"/>
                        <a:pt x="12152" y="37550"/>
                        <a:pt x="12051" y="37550"/>
                      </a:cubicBezTo>
                      <a:cubicBezTo>
                        <a:pt x="12042" y="37550"/>
                        <a:pt x="12032" y="37550"/>
                        <a:pt x="12022" y="37551"/>
                      </a:cubicBezTo>
                      <a:cubicBezTo>
                        <a:pt x="12006" y="37501"/>
                        <a:pt x="11981" y="37451"/>
                        <a:pt x="11964" y="37402"/>
                      </a:cubicBezTo>
                      <a:cubicBezTo>
                        <a:pt x="11890" y="37178"/>
                        <a:pt x="11807" y="36963"/>
                        <a:pt x="11741" y="36739"/>
                      </a:cubicBezTo>
                      <a:cubicBezTo>
                        <a:pt x="11749" y="36731"/>
                        <a:pt x="11766" y="36714"/>
                        <a:pt x="11766" y="36697"/>
                      </a:cubicBezTo>
                      <a:cubicBezTo>
                        <a:pt x="11774" y="36573"/>
                        <a:pt x="11749" y="36441"/>
                        <a:pt x="11732" y="36308"/>
                      </a:cubicBezTo>
                      <a:cubicBezTo>
                        <a:pt x="11716" y="36184"/>
                        <a:pt x="11691" y="36051"/>
                        <a:pt x="11674" y="35927"/>
                      </a:cubicBezTo>
                      <a:cubicBezTo>
                        <a:pt x="11666" y="35894"/>
                        <a:pt x="11658" y="35861"/>
                        <a:pt x="11658" y="35827"/>
                      </a:cubicBezTo>
                      <a:cubicBezTo>
                        <a:pt x="11716" y="35786"/>
                        <a:pt x="11774" y="35736"/>
                        <a:pt x="11832" y="35678"/>
                      </a:cubicBezTo>
                      <a:lnTo>
                        <a:pt x="11840" y="35670"/>
                      </a:lnTo>
                      <a:close/>
                      <a:moveTo>
                        <a:pt x="13298" y="162"/>
                      </a:moveTo>
                      <a:cubicBezTo>
                        <a:pt x="13399" y="162"/>
                        <a:pt x="13458" y="246"/>
                        <a:pt x="13505" y="341"/>
                      </a:cubicBezTo>
                      <a:cubicBezTo>
                        <a:pt x="13762" y="888"/>
                        <a:pt x="13986" y="1451"/>
                        <a:pt x="14226" y="2014"/>
                      </a:cubicBezTo>
                      <a:cubicBezTo>
                        <a:pt x="14359" y="2338"/>
                        <a:pt x="14500" y="2652"/>
                        <a:pt x="14624" y="2984"/>
                      </a:cubicBezTo>
                      <a:cubicBezTo>
                        <a:pt x="14629" y="3003"/>
                        <a:pt x="14642" y="3011"/>
                        <a:pt x="14658" y="3011"/>
                      </a:cubicBezTo>
                      <a:cubicBezTo>
                        <a:pt x="14668" y="3011"/>
                        <a:pt x="14680" y="3007"/>
                        <a:pt x="14690" y="3000"/>
                      </a:cubicBezTo>
                      <a:cubicBezTo>
                        <a:pt x="14715" y="3000"/>
                        <a:pt x="14732" y="2984"/>
                        <a:pt x="14732" y="2951"/>
                      </a:cubicBezTo>
                      <a:lnTo>
                        <a:pt x="14732" y="2942"/>
                      </a:lnTo>
                      <a:cubicBezTo>
                        <a:pt x="14781" y="3075"/>
                        <a:pt x="14856" y="3199"/>
                        <a:pt x="14922" y="3332"/>
                      </a:cubicBezTo>
                      <a:cubicBezTo>
                        <a:pt x="14989" y="3456"/>
                        <a:pt x="15047" y="3589"/>
                        <a:pt x="15105" y="3721"/>
                      </a:cubicBezTo>
                      <a:cubicBezTo>
                        <a:pt x="15221" y="3986"/>
                        <a:pt x="15312" y="4268"/>
                        <a:pt x="15378" y="4558"/>
                      </a:cubicBezTo>
                      <a:cubicBezTo>
                        <a:pt x="15444" y="4840"/>
                        <a:pt x="15486" y="5130"/>
                        <a:pt x="15502" y="5420"/>
                      </a:cubicBezTo>
                      <a:cubicBezTo>
                        <a:pt x="15519" y="5569"/>
                        <a:pt x="15519" y="5718"/>
                        <a:pt x="15519" y="5867"/>
                      </a:cubicBezTo>
                      <a:cubicBezTo>
                        <a:pt x="15515" y="5865"/>
                        <a:pt x="15510" y="5864"/>
                        <a:pt x="15504" y="5864"/>
                      </a:cubicBezTo>
                      <a:cubicBezTo>
                        <a:pt x="15488" y="5864"/>
                        <a:pt x="15471" y="5873"/>
                        <a:pt x="15477" y="5892"/>
                      </a:cubicBezTo>
                      <a:cubicBezTo>
                        <a:pt x="15494" y="5933"/>
                        <a:pt x="15502" y="5983"/>
                        <a:pt x="15511" y="6025"/>
                      </a:cubicBezTo>
                      <a:cubicBezTo>
                        <a:pt x="15511" y="6124"/>
                        <a:pt x="15511" y="6223"/>
                        <a:pt x="15511" y="6315"/>
                      </a:cubicBezTo>
                      <a:cubicBezTo>
                        <a:pt x="15511" y="6348"/>
                        <a:pt x="15519" y="6364"/>
                        <a:pt x="15535" y="6373"/>
                      </a:cubicBezTo>
                      <a:cubicBezTo>
                        <a:pt x="15544" y="6406"/>
                        <a:pt x="15544" y="6447"/>
                        <a:pt x="15552" y="6480"/>
                      </a:cubicBezTo>
                      <a:cubicBezTo>
                        <a:pt x="15544" y="6480"/>
                        <a:pt x="15544" y="6472"/>
                        <a:pt x="15535" y="6472"/>
                      </a:cubicBezTo>
                      <a:cubicBezTo>
                        <a:pt x="15528" y="6468"/>
                        <a:pt x="15521" y="6467"/>
                        <a:pt x="15514" y="6467"/>
                      </a:cubicBezTo>
                      <a:cubicBezTo>
                        <a:pt x="15475" y="6467"/>
                        <a:pt x="15449" y="6520"/>
                        <a:pt x="15477" y="6555"/>
                      </a:cubicBezTo>
                      <a:cubicBezTo>
                        <a:pt x="15502" y="6605"/>
                        <a:pt x="15552" y="6638"/>
                        <a:pt x="15585" y="6679"/>
                      </a:cubicBezTo>
                      <a:lnTo>
                        <a:pt x="15593" y="6687"/>
                      </a:lnTo>
                      <a:cubicBezTo>
                        <a:pt x="15610" y="6729"/>
                        <a:pt x="15627" y="6779"/>
                        <a:pt x="15643" y="6820"/>
                      </a:cubicBezTo>
                      <a:cubicBezTo>
                        <a:pt x="15701" y="6986"/>
                        <a:pt x="15776" y="7160"/>
                        <a:pt x="15825" y="7334"/>
                      </a:cubicBezTo>
                      <a:cubicBezTo>
                        <a:pt x="15833" y="7348"/>
                        <a:pt x="15834" y="7363"/>
                        <a:pt x="15840" y="7372"/>
                      </a:cubicBezTo>
                      <a:lnTo>
                        <a:pt x="15840" y="7372"/>
                      </a:lnTo>
                      <a:cubicBezTo>
                        <a:pt x="15807" y="7332"/>
                        <a:pt x="15766" y="7300"/>
                        <a:pt x="15718" y="7292"/>
                      </a:cubicBezTo>
                      <a:cubicBezTo>
                        <a:pt x="15713" y="7291"/>
                        <a:pt x="15709" y="7290"/>
                        <a:pt x="15705" y="7290"/>
                      </a:cubicBezTo>
                      <a:cubicBezTo>
                        <a:pt x="15688" y="7290"/>
                        <a:pt x="15676" y="7305"/>
                        <a:pt x="15676" y="7325"/>
                      </a:cubicBezTo>
                      <a:cubicBezTo>
                        <a:pt x="15668" y="7417"/>
                        <a:pt x="15751" y="7516"/>
                        <a:pt x="15801" y="7591"/>
                      </a:cubicBezTo>
                      <a:cubicBezTo>
                        <a:pt x="15859" y="7682"/>
                        <a:pt x="15908" y="7773"/>
                        <a:pt x="15958" y="7864"/>
                      </a:cubicBezTo>
                      <a:cubicBezTo>
                        <a:pt x="15991" y="7939"/>
                        <a:pt x="16016" y="8013"/>
                        <a:pt x="16033" y="8088"/>
                      </a:cubicBezTo>
                      <a:cubicBezTo>
                        <a:pt x="16024" y="8079"/>
                        <a:pt x="16016" y="8071"/>
                        <a:pt x="16016" y="8063"/>
                      </a:cubicBezTo>
                      <a:cubicBezTo>
                        <a:pt x="15925" y="7963"/>
                        <a:pt x="15834" y="7814"/>
                        <a:pt x="15709" y="7765"/>
                      </a:cubicBezTo>
                      <a:cubicBezTo>
                        <a:pt x="15703" y="7762"/>
                        <a:pt x="15697" y="7760"/>
                        <a:pt x="15690" y="7760"/>
                      </a:cubicBezTo>
                      <a:cubicBezTo>
                        <a:pt x="15660" y="7760"/>
                        <a:pt x="15628" y="7789"/>
                        <a:pt x="15635" y="7823"/>
                      </a:cubicBezTo>
                      <a:cubicBezTo>
                        <a:pt x="15668" y="7955"/>
                        <a:pt x="15792" y="8071"/>
                        <a:pt x="15875" y="8171"/>
                      </a:cubicBezTo>
                      <a:cubicBezTo>
                        <a:pt x="15900" y="8195"/>
                        <a:pt x="15917" y="8220"/>
                        <a:pt x="15941" y="8245"/>
                      </a:cubicBezTo>
                      <a:cubicBezTo>
                        <a:pt x="15941" y="8253"/>
                        <a:pt x="15950" y="8262"/>
                        <a:pt x="15966" y="8270"/>
                      </a:cubicBezTo>
                      <a:cubicBezTo>
                        <a:pt x="15983" y="8295"/>
                        <a:pt x="16008" y="8320"/>
                        <a:pt x="16033" y="8353"/>
                      </a:cubicBezTo>
                      <a:cubicBezTo>
                        <a:pt x="16033" y="8361"/>
                        <a:pt x="16033" y="8378"/>
                        <a:pt x="16024" y="8394"/>
                      </a:cubicBezTo>
                      <a:cubicBezTo>
                        <a:pt x="16024" y="8403"/>
                        <a:pt x="16033" y="8419"/>
                        <a:pt x="16049" y="8419"/>
                      </a:cubicBezTo>
                      <a:cubicBezTo>
                        <a:pt x="16057" y="8419"/>
                        <a:pt x="16074" y="8411"/>
                        <a:pt x="16074" y="8403"/>
                      </a:cubicBezTo>
                      <a:cubicBezTo>
                        <a:pt x="16099" y="8427"/>
                        <a:pt x="16124" y="8461"/>
                        <a:pt x="16149" y="8485"/>
                      </a:cubicBezTo>
                      <a:cubicBezTo>
                        <a:pt x="16157" y="8494"/>
                        <a:pt x="16157" y="8502"/>
                        <a:pt x="16165" y="8510"/>
                      </a:cubicBezTo>
                      <a:cubicBezTo>
                        <a:pt x="16165" y="8519"/>
                        <a:pt x="16165" y="8535"/>
                        <a:pt x="16173" y="8552"/>
                      </a:cubicBezTo>
                      <a:cubicBezTo>
                        <a:pt x="16173" y="8560"/>
                        <a:pt x="16182" y="8560"/>
                        <a:pt x="16182" y="8568"/>
                      </a:cubicBezTo>
                      <a:cubicBezTo>
                        <a:pt x="16405" y="8833"/>
                        <a:pt x="16629" y="9082"/>
                        <a:pt x="16811" y="9372"/>
                      </a:cubicBezTo>
                      <a:cubicBezTo>
                        <a:pt x="16869" y="9471"/>
                        <a:pt x="16927" y="9579"/>
                        <a:pt x="16977" y="9687"/>
                      </a:cubicBezTo>
                      <a:cubicBezTo>
                        <a:pt x="16974" y="9686"/>
                        <a:pt x="16970" y="9686"/>
                        <a:pt x="16966" y="9686"/>
                      </a:cubicBezTo>
                      <a:cubicBezTo>
                        <a:pt x="16928" y="9686"/>
                        <a:pt x="16887" y="9724"/>
                        <a:pt x="16903" y="9770"/>
                      </a:cubicBezTo>
                      <a:cubicBezTo>
                        <a:pt x="16969" y="9952"/>
                        <a:pt x="17027" y="10142"/>
                        <a:pt x="17085" y="10333"/>
                      </a:cubicBezTo>
                      <a:cubicBezTo>
                        <a:pt x="17093" y="10358"/>
                        <a:pt x="17101" y="10391"/>
                        <a:pt x="17110" y="10424"/>
                      </a:cubicBezTo>
                      <a:cubicBezTo>
                        <a:pt x="17103" y="10420"/>
                        <a:pt x="17095" y="10418"/>
                        <a:pt x="17087" y="10418"/>
                      </a:cubicBezTo>
                      <a:cubicBezTo>
                        <a:pt x="17065" y="10418"/>
                        <a:pt x="17041" y="10433"/>
                        <a:pt x="17035" y="10457"/>
                      </a:cubicBezTo>
                      <a:cubicBezTo>
                        <a:pt x="17027" y="10438"/>
                        <a:pt x="17010" y="10430"/>
                        <a:pt x="16993" y="10430"/>
                      </a:cubicBezTo>
                      <a:cubicBezTo>
                        <a:pt x="16958" y="10430"/>
                        <a:pt x="16919" y="10463"/>
                        <a:pt x="16936" y="10507"/>
                      </a:cubicBezTo>
                      <a:cubicBezTo>
                        <a:pt x="16961" y="10573"/>
                        <a:pt x="16985" y="10648"/>
                        <a:pt x="17002" y="10714"/>
                      </a:cubicBezTo>
                      <a:cubicBezTo>
                        <a:pt x="17002" y="10722"/>
                        <a:pt x="17002" y="10731"/>
                        <a:pt x="17002" y="10739"/>
                      </a:cubicBezTo>
                      <a:cubicBezTo>
                        <a:pt x="17043" y="10913"/>
                        <a:pt x="17077" y="11095"/>
                        <a:pt x="17101" y="11278"/>
                      </a:cubicBezTo>
                      <a:cubicBezTo>
                        <a:pt x="17101" y="11286"/>
                        <a:pt x="17110" y="11294"/>
                        <a:pt x="17110" y="11302"/>
                      </a:cubicBezTo>
                      <a:cubicBezTo>
                        <a:pt x="17110" y="11319"/>
                        <a:pt x="17110" y="11344"/>
                        <a:pt x="17118" y="11360"/>
                      </a:cubicBezTo>
                      <a:lnTo>
                        <a:pt x="17085" y="11360"/>
                      </a:lnTo>
                      <a:cubicBezTo>
                        <a:pt x="17077" y="11344"/>
                        <a:pt x="17077" y="11336"/>
                        <a:pt x="17068" y="11319"/>
                      </a:cubicBezTo>
                      <a:lnTo>
                        <a:pt x="17068" y="11311"/>
                      </a:lnTo>
                      <a:cubicBezTo>
                        <a:pt x="17068" y="11286"/>
                        <a:pt x="17068" y="11269"/>
                        <a:pt x="17068" y="11244"/>
                      </a:cubicBezTo>
                      <a:cubicBezTo>
                        <a:pt x="17052" y="11170"/>
                        <a:pt x="17043" y="11087"/>
                        <a:pt x="17019" y="11012"/>
                      </a:cubicBezTo>
                      <a:cubicBezTo>
                        <a:pt x="17019" y="11004"/>
                        <a:pt x="17010" y="10996"/>
                        <a:pt x="17002" y="10979"/>
                      </a:cubicBezTo>
                      <a:cubicBezTo>
                        <a:pt x="16985" y="10896"/>
                        <a:pt x="16969" y="10814"/>
                        <a:pt x="16952" y="10722"/>
                      </a:cubicBezTo>
                      <a:cubicBezTo>
                        <a:pt x="16949" y="10698"/>
                        <a:pt x="16931" y="10686"/>
                        <a:pt x="16913" y="10686"/>
                      </a:cubicBezTo>
                      <a:cubicBezTo>
                        <a:pt x="16888" y="10686"/>
                        <a:pt x="16861" y="10706"/>
                        <a:pt x="16861" y="10739"/>
                      </a:cubicBezTo>
                      <a:cubicBezTo>
                        <a:pt x="16869" y="10805"/>
                        <a:pt x="16878" y="10872"/>
                        <a:pt x="16886" y="10946"/>
                      </a:cubicBezTo>
                      <a:cubicBezTo>
                        <a:pt x="16869" y="10963"/>
                        <a:pt x="16878" y="10988"/>
                        <a:pt x="16894" y="10996"/>
                      </a:cubicBezTo>
                      <a:cubicBezTo>
                        <a:pt x="16903" y="11054"/>
                        <a:pt x="16911" y="11120"/>
                        <a:pt x="16919" y="11178"/>
                      </a:cubicBezTo>
                      <a:cubicBezTo>
                        <a:pt x="16919" y="11228"/>
                        <a:pt x="16927" y="11286"/>
                        <a:pt x="16927" y="11336"/>
                      </a:cubicBezTo>
                      <a:cubicBezTo>
                        <a:pt x="16936" y="11402"/>
                        <a:pt x="16936" y="11460"/>
                        <a:pt x="16936" y="11518"/>
                      </a:cubicBezTo>
                      <a:cubicBezTo>
                        <a:pt x="16936" y="11551"/>
                        <a:pt x="16936" y="11584"/>
                        <a:pt x="16944" y="11617"/>
                      </a:cubicBezTo>
                      <a:cubicBezTo>
                        <a:pt x="16944" y="11650"/>
                        <a:pt x="16944" y="11675"/>
                        <a:pt x="16944" y="11708"/>
                      </a:cubicBezTo>
                      <a:cubicBezTo>
                        <a:pt x="16949" y="11735"/>
                        <a:pt x="16974" y="11751"/>
                        <a:pt x="16998" y="11751"/>
                      </a:cubicBezTo>
                      <a:cubicBezTo>
                        <a:pt x="17012" y="11751"/>
                        <a:pt x="17026" y="11745"/>
                        <a:pt x="17035" y="11733"/>
                      </a:cubicBezTo>
                      <a:cubicBezTo>
                        <a:pt x="17052" y="11800"/>
                        <a:pt x="17068" y="11858"/>
                        <a:pt x="17118" y="11899"/>
                      </a:cubicBezTo>
                      <a:cubicBezTo>
                        <a:pt x="17126" y="11907"/>
                        <a:pt x="17126" y="11907"/>
                        <a:pt x="17135" y="11907"/>
                      </a:cubicBezTo>
                      <a:cubicBezTo>
                        <a:pt x="17184" y="12065"/>
                        <a:pt x="17234" y="12214"/>
                        <a:pt x="17292" y="12355"/>
                      </a:cubicBezTo>
                      <a:cubicBezTo>
                        <a:pt x="17350" y="12479"/>
                        <a:pt x="17416" y="12603"/>
                        <a:pt x="17507" y="12711"/>
                      </a:cubicBezTo>
                      <a:cubicBezTo>
                        <a:pt x="17532" y="12736"/>
                        <a:pt x="17557" y="12769"/>
                        <a:pt x="17590" y="12786"/>
                      </a:cubicBezTo>
                      <a:cubicBezTo>
                        <a:pt x="17599" y="12802"/>
                        <a:pt x="17607" y="12819"/>
                        <a:pt x="17615" y="12835"/>
                      </a:cubicBezTo>
                      <a:cubicBezTo>
                        <a:pt x="17541" y="12752"/>
                        <a:pt x="17466" y="12678"/>
                        <a:pt x="17383" y="12603"/>
                      </a:cubicBezTo>
                      <a:cubicBezTo>
                        <a:pt x="17376" y="12594"/>
                        <a:pt x="17367" y="12590"/>
                        <a:pt x="17359" y="12590"/>
                      </a:cubicBezTo>
                      <a:cubicBezTo>
                        <a:pt x="17329" y="12590"/>
                        <a:pt x="17299" y="12637"/>
                        <a:pt x="17325" y="12670"/>
                      </a:cubicBezTo>
                      <a:cubicBezTo>
                        <a:pt x="17358" y="12719"/>
                        <a:pt x="17400" y="12769"/>
                        <a:pt x="17441" y="12819"/>
                      </a:cubicBezTo>
                      <a:cubicBezTo>
                        <a:pt x="17433" y="12835"/>
                        <a:pt x="17433" y="12844"/>
                        <a:pt x="17441" y="12860"/>
                      </a:cubicBezTo>
                      <a:cubicBezTo>
                        <a:pt x="17532" y="13051"/>
                        <a:pt x="17623" y="13250"/>
                        <a:pt x="17706" y="13457"/>
                      </a:cubicBezTo>
                      <a:cubicBezTo>
                        <a:pt x="17748" y="13548"/>
                        <a:pt x="17781" y="13639"/>
                        <a:pt x="17806" y="13747"/>
                      </a:cubicBezTo>
                      <a:cubicBezTo>
                        <a:pt x="17814" y="13788"/>
                        <a:pt x="17822" y="13838"/>
                        <a:pt x="17822" y="13887"/>
                      </a:cubicBezTo>
                      <a:cubicBezTo>
                        <a:pt x="17822" y="13937"/>
                        <a:pt x="17822" y="13987"/>
                        <a:pt x="17839" y="14037"/>
                      </a:cubicBezTo>
                      <a:cubicBezTo>
                        <a:pt x="17843" y="14054"/>
                        <a:pt x="17860" y="14063"/>
                        <a:pt x="17878" y="14063"/>
                      </a:cubicBezTo>
                      <a:cubicBezTo>
                        <a:pt x="17893" y="14063"/>
                        <a:pt x="17910" y="14056"/>
                        <a:pt x="17922" y="14045"/>
                      </a:cubicBezTo>
                      <a:cubicBezTo>
                        <a:pt x="17963" y="13995"/>
                        <a:pt x="17971" y="13929"/>
                        <a:pt x="17971" y="13863"/>
                      </a:cubicBezTo>
                      <a:cubicBezTo>
                        <a:pt x="18046" y="13979"/>
                        <a:pt x="18121" y="14095"/>
                        <a:pt x="18195" y="14211"/>
                      </a:cubicBezTo>
                      <a:cubicBezTo>
                        <a:pt x="18228" y="14277"/>
                        <a:pt x="18270" y="14335"/>
                        <a:pt x="18303" y="14393"/>
                      </a:cubicBezTo>
                      <a:cubicBezTo>
                        <a:pt x="18311" y="14434"/>
                        <a:pt x="18319" y="14467"/>
                        <a:pt x="18328" y="14509"/>
                      </a:cubicBezTo>
                      <a:cubicBezTo>
                        <a:pt x="18303" y="14476"/>
                        <a:pt x="18270" y="14451"/>
                        <a:pt x="18228" y="14426"/>
                      </a:cubicBezTo>
                      <a:cubicBezTo>
                        <a:pt x="18221" y="14422"/>
                        <a:pt x="18214" y="14420"/>
                        <a:pt x="18207" y="14420"/>
                      </a:cubicBezTo>
                      <a:cubicBezTo>
                        <a:pt x="18170" y="14420"/>
                        <a:pt x="18137" y="14466"/>
                        <a:pt x="18179" y="14501"/>
                      </a:cubicBezTo>
                      <a:cubicBezTo>
                        <a:pt x="18295" y="14583"/>
                        <a:pt x="18328" y="14733"/>
                        <a:pt x="18353" y="14865"/>
                      </a:cubicBezTo>
                      <a:cubicBezTo>
                        <a:pt x="18386" y="15031"/>
                        <a:pt x="18394" y="15188"/>
                        <a:pt x="18411" y="15354"/>
                      </a:cubicBezTo>
                      <a:cubicBezTo>
                        <a:pt x="18427" y="15478"/>
                        <a:pt x="18435" y="15594"/>
                        <a:pt x="18427" y="15719"/>
                      </a:cubicBezTo>
                      <a:cubicBezTo>
                        <a:pt x="18402" y="15636"/>
                        <a:pt x="18377" y="15561"/>
                        <a:pt x="18336" y="15478"/>
                      </a:cubicBezTo>
                      <a:cubicBezTo>
                        <a:pt x="18327" y="15455"/>
                        <a:pt x="18309" y="15445"/>
                        <a:pt x="18291" y="15445"/>
                      </a:cubicBezTo>
                      <a:cubicBezTo>
                        <a:pt x="18257" y="15445"/>
                        <a:pt x="18220" y="15480"/>
                        <a:pt x="18237" y="15528"/>
                      </a:cubicBezTo>
                      <a:cubicBezTo>
                        <a:pt x="18344" y="15876"/>
                        <a:pt x="18295" y="16232"/>
                        <a:pt x="18253" y="16589"/>
                      </a:cubicBezTo>
                      <a:cubicBezTo>
                        <a:pt x="18237" y="16746"/>
                        <a:pt x="18228" y="16895"/>
                        <a:pt x="18212" y="17053"/>
                      </a:cubicBezTo>
                      <a:cubicBezTo>
                        <a:pt x="18203" y="17061"/>
                        <a:pt x="18195" y="17069"/>
                        <a:pt x="18195" y="17077"/>
                      </a:cubicBezTo>
                      <a:cubicBezTo>
                        <a:pt x="18187" y="17268"/>
                        <a:pt x="18170" y="17442"/>
                        <a:pt x="18170" y="17624"/>
                      </a:cubicBezTo>
                      <a:cubicBezTo>
                        <a:pt x="18162" y="17815"/>
                        <a:pt x="18162" y="17997"/>
                        <a:pt x="18162" y="18188"/>
                      </a:cubicBezTo>
                      <a:cubicBezTo>
                        <a:pt x="18162" y="18370"/>
                        <a:pt x="18162" y="18552"/>
                        <a:pt x="18179" y="18726"/>
                      </a:cubicBezTo>
                      <a:cubicBezTo>
                        <a:pt x="18187" y="18768"/>
                        <a:pt x="18187" y="18809"/>
                        <a:pt x="18195" y="18850"/>
                      </a:cubicBezTo>
                      <a:cubicBezTo>
                        <a:pt x="18170" y="18834"/>
                        <a:pt x="18145" y="18809"/>
                        <a:pt x="18129" y="18784"/>
                      </a:cubicBezTo>
                      <a:cubicBezTo>
                        <a:pt x="17922" y="18552"/>
                        <a:pt x="17723" y="18312"/>
                        <a:pt x="17557" y="18055"/>
                      </a:cubicBezTo>
                      <a:cubicBezTo>
                        <a:pt x="17548" y="18043"/>
                        <a:pt x="17534" y="18038"/>
                        <a:pt x="17521" y="18038"/>
                      </a:cubicBezTo>
                      <a:cubicBezTo>
                        <a:pt x="17486" y="18038"/>
                        <a:pt x="17450" y="18071"/>
                        <a:pt x="17474" y="18113"/>
                      </a:cubicBezTo>
                      <a:cubicBezTo>
                        <a:pt x="17615" y="18370"/>
                        <a:pt x="17756" y="18619"/>
                        <a:pt x="17938" y="18850"/>
                      </a:cubicBezTo>
                      <a:cubicBezTo>
                        <a:pt x="18021" y="18966"/>
                        <a:pt x="18104" y="19074"/>
                        <a:pt x="18195" y="19182"/>
                      </a:cubicBezTo>
                      <a:cubicBezTo>
                        <a:pt x="18286" y="19281"/>
                        <a:pt x="18394" y="19397"/>
                        <a:pt x="18435" y="19530"/>
                      </a:cubicBezTo>
                      <a:cubicBezTo>
                        <a:pt x="18485" y="19671"/>
                        <a:pt x="18477" y="19836"/>
                        <a:pt x="18477" y="19986"/>
                      </a:cubicBezTo>
                      <a:lnTo>
                        <a:pt x="18493" y="20002"/>
                      </a:lnTo>
                      <a:cubicBezTo>
                        <a:pt x="18493" y="20077"/>
                        <a:pt x="18485" y="20160"/>
                        <a:pt x="18477" y="20242"/>
                      </a:cubicBezTo>
                      <a:cubicBezTo>
                        <a:pt x="18452" y="20118"/>
                        <a:pt x="18419" y="20002"/>
                        <a:pt x="18377" y="19878"/>
                      </a:cubicBezTo>
                      <a:cubicBezTo>
                        <a:pt x="18374" y="19863"/>
                        <a:pt x="18363" y="19857"/>
                        <a:pt x="18349" y="19857"/>
                      </a:cubicBezTo>
                      <a:cubicBezTo>
                        <a:pt x="18326" y="19857"/>
                        <a:pt x="18298" y="19876"/>
                        <a:pt x="18303" y="19903"/>
                      </a:cubicBezTo>
                      <a:cubicBezTo>
                        <a:pt x="18328" y="20110"/>
                        <a:pt x="18344" y="20317"/>
                        <a:pt x="18377" y="20516"/>
                      </a:cubicBezTo>
                      <a:cubicBezTo>
                        <a:pt x="18394" y="20648"/>
                        <a:pt x="18411" y="20773"/>
                        <a:pt x="18419" y="20897"/>
                      </a:cubicBezTo>
                      <a:cubicBezTo>
                        <a:pt x="18411" y="20963"/>
                        <a:pt x="18402" y="21030"/>
                        <a:pt x="18394" y="21088"/>
                      </a:cubicBezTo>
                      <a:cubicBezTo>
                        <a:pt x="18386" y="21162"/>
                        <a:pt x="18369" y="21245"/>
                        <a:pt x="18377" y="21320"/>
                      </a:cubicBezTo>
                      <a:cubicBezTo>
                        <a:pt x="18377" y="21344"/>
                        <a:pt x="18394" y="21361"/>
                        <a:pt x="18411" y="21369"/>
                      </a:cubicBezTo>
                      <a:cubicBezTo>
                        <a:pt x="18402" y="21469"/>
                        <a:pt x="18394" y="21568"/>
                        <a:pt x="18369" y="21659"/>
                      </a:cubicBezTo>
                      <a:cubicBezTo>
                        <a:pt x="18369" y="21674"/>
                        <a:pt x="18363" y="21688"/>
                        <a:pt x="18361" y="21708"/>
                      </a:cubicBezTo>
                      <a:lnTo>
                        <a:pt x="18361" y="21708"/>
                      </a:lnTo>
                      <a:cubicBezTo>
                        <a:pt x="18369" y="21513"/>
                        <a:pt x="18360" y="21325"/>
                        <a:pt x="18328" y="21137"/>
                      </a:cubicBezTo>
                      <a:cubicBezTo>
                        <a:pt x="18324" y="21110"/>
                        <a:pt x="18304" y="21098"/>
                        <a:pt x="18284" y="21098"/>
                      </a:cubicBezTo>
                      <a:cubicBezTo>
                        <a:pt x="18260" y="21098"/>
                        <a:pt x="18237" y="21115"/>
                        <a:pt x="18237" y="21146"/>
                      </a:cubicBezTo>
                      <a:cubicBezTo>
                        <a:pt x="18286" y="21634"/>
                        <a:pt x="18179" y="22140"/>
                        <a:pt x="17996" y="22587"/>
                      </a:cubicBezTo>
                      <a:cubicBezTo>
                        <a:pt x="17996" y="22603"/>
                        <a:pt x="17989" y="22611"/>
                        <a:pt x="17988" y="22619"/>
                      </a:cubicBezTo>
                      <a:lnTo>
                        <a:pt x="17988" y="22619"/>
                      </a:lnTo>
                      <a:cubicBezTo>
                        <a:pt x="17996" y="22495"/>
                        <a:pt x="18005" y="22371"/>
                        <a:pt x="18005" y="22239"/>
                      </a:cubicBezTo>
                      <a:cubicBezTo>
                        <a:pt x="18005" y="22216"/>
                        <a:pt x="17983" y="22200"/>
                        <a:pt x="17963" y="22200"/>
                      </a:cubicBezTo>
                      <a:cubicBezTo>
                        <a:pt x="17948" y="22200"/>
                        <a:pt x="17934" y="22209"/>
                        <a:pt x="17930" y="22231"/>
                      </a:cubicBezTo>
                      <a:cubicBezTo>
                        <a:pt x="17889" y="22546"/>
                        <a:pt x="17839" y="22861"/>
                        <a:pt x="17739" y="23167"/>
                      </a:cubicBezTo>
                      <a:cubicBezTo>
                        <a:pt x="17632" y="23366"/>
                        <a:pt x="17524" y="23565"/>
                        <a:pt x="17425" y="23772"/>
                      </a:cubicBezTo>
                      <a:cubicBezTo>
                        <a:pt x="17416" y="23780"/>
                        <a:pt x="17408" y="23789"/>
                        <a:pt x="17408" y="23797"/>
                      </a:cubicBezTo>
                      <a:cubicBezTo>
                        <a:pt x="17226" y="24029"/>
                        <a:pt x="17010" y="24228"/>
                        <a:pt x="16869" y="24485"/>
                      </a:cubicBezTo>
                      <a:cubicBezTo>
                        <a:pt x="16836" y="24551"/>
                        <a:pt x="16803" y="24617"/>
                        <a:pt x="16770" y="24692"/>
                      </a:cubicBezTo>
                      <a:cubicBezTo>
                        <a:pt x="16753" y="24592"/>
                        <a:pt x="16729" y="24493"/>
                        <a:pt x="16629" y="24435"/>
                      </a:cubicBezTo>
                      <a:cubicBezTo>
                        <a:pt x="16623" y="24431"/>
                        <a:pt x="16618" y="24430"/>
                        <a:pt x="16613" y="24430"/>
                      </a:cubicBezTo>
                      <a:cubicBezTo>
                        <a:pt x="16580" y="24430"/>
                        <a:pt x="16559" y="24489"/>
                        <a:pt x="16588" y="24518"/>
                      </a:cubicBezTo>
                      <a:cubicBezTo>
                        <a:pt x="16629" y="24551"/>
                        <a:pt x="16621" y="24625"/>
                        <a:pt x="16621" y="24667"/>
                      </a:cubicBezTo>
                      <a:cubicBezTo>
                        <a:pt x="16621" y="24733"/>
                        <a:pt x="16629" y="24791"/>
                        <a:pt x="16637" y="24849"/>
                      </a:cubicBezTo>
                      <a:cubicBezTo>
                        <a:pt x="16654" y="24973"/>
                        <a:pt x="16679" y="25089"/>
                        <a:pt x="16646" y="25205"/>
                      </a:cubicBezTo>
                      <a:cubicBezTo>
                        <a:pt x="16629" y="25288"/>
                        <a:pt x="16596" y="25363"/>
                        <a:pt x="16563" y="25437"/>
                      </a:cubicBezTo>
                      <a:cubicBezTo>
                        <a:pt x="16579" y="25330"/>
                        <a:pt x="16588" y="25214"/>
                        <a:pt x="16588" y="25098"/>
                      </a:cubicBezTo>
                      <a:cubicBezTo>
                        <a:pt x="16588" y="25051"/>
                        <a:pt x="16552" y="25023"/>
                        <a:pt x="16518" y="25023"/>
                      </a:cubicBezTo>
                      <a:cubicBezTo>
                        <a:pt x="16492" y="25023"/>
                        <a:pt x="16467" y="25041"/>
                        <a:pt x="16463" y="25081"/>
                      </a:cubicBezTo>
                      <a:cubicBezTo>
                        <a:pt x="16422" y="25346"/>
                        <a:pt x="16364" y="25611"/>
                        <a:pt x="16289" y="25877"/>
                      </a:cubicBezTo>
                      <a:cubicBezTo>
                        <a:pt x="16256" y="26001"/>
                        <a:pt x="16215" y="26125"/>
                        <a:pt x="16173" y="26258"/>
                      </a:cubicBezTo>
                      <a:cubicBezTo>
                        <a:pt x="16124" y="26382"/>
                        <a:pt x="16066" y="26506"/>
                        <a:pt x="16057" y="26639"/>
                      </a:cubicBezTo>
                      <a:cubicBezTo>
                        <a:pt x="16051" y="26676"/>
                        <a:pt x="16086" y="26712"/>
                        <a:pt x="16121" y="26712"/>
                      </a:cubicBezTo>
                      <a:cubicBezTo>
                        <a:pt x="16133" y="26712"/>
                        <a:pt x="16146" y="26708"/>
                        <a:pt x="16157" y="26697"/>
                      </a:cubicBezTo>
                      <a:cubicBezTo>
                        <a:pt x="16248" y="26606"/>
                        <a:pt x="16306" y="26473"/>
                        <a:pt x="16347" y="26349"/>
                      </a:cubicBezTo>
                      <a:lnTo>
                        <a:pt x="16347" y="26349"/>
                      </a:lnTo>
                      <a:cubicBezTo>
                        <a:pt x="16347" y="26390"/>
                        <a:pt x="16347" y="26440"/>
                        <a:pt x="16339" y="26481"/>
                      </a:cubicBezTo>
                      <a:cubicBezTo>
                        <a:pt x="16323" y="26647"/>
                        <a:pt x="16306" y="26805"/>
                        <a:pt x="16281" y="26970"/>
                      </a:cubicBezTo>
                      <a:cubicBezTo>
                        <a:pt x="16231" y="27302"/>
                        <a:pt x="16173" y="27633"/>
                        <a:pt x="16099" y="27956"/>
                      </a:cubicBezTo>
                      <a:cubicBezTo>
                        <a:pt x="15950" y="28627"/>
                        <a:pt x="15767" y="29282"/>
                        <a:pt x="15585" y="29936"/>
                      </a:cubicBezTo>
                      <a:cubicBezTo>
                        <a:pt x="15535" y="30127"/>
                        <a:pt x="15486" y="30309"/>
                        <a:pt x="15444" y="30500"/>
                      </a:cubicBezTo>
                      <a:cubicBezTo>
                        <a:pt x="15395" y="30699"/>
                        <a:pt x="15353" y="30898"/>
                        <a:pt x="15312" y="31105"/>
                      </a:cubicBezTo>
                      <a:cubicBezTo>
                        <a:pt x="15312" y="31121"/>
                        <a:pt x="15328" y="31138"/>
                        <a:pt x="15345" y="31146"/>
                      </a:cubicBezTo>
                      <a:cubicBezTo>
                        <a:pt x="15328" y="31254"/>
                        <a:pt x="15312" y="31362"/>
                        <a:pt x="15295" y="31469"/>
                      </a:cubicBezTo>
                      <a:cubicBezTo>
                        <a:pt x="15262" y="31768"/>
                        <a:pt x="15229" y="32066"/>
                        <a:pt x="15212" y="32364"/>
                      </a:cubicBezTo>
                      <a:cubicBezTo>
                        <a:pt x="15187" y="32662"/>
                        <a:pt x="15171" y="32961"/>
                        <a:pt x="15171" y="33259"/>
                      </a:cubicBezTo>
                      <a:cubicBezTo>
                        <a:pt x="15163" y="33400"/>
                        <a:pt x="15163" y="33541"/>
                        <a:pt x="15171" y="33682"/>
                      </a:cubicBezTo>
                      <a:cubicBezTo>
                        <a:pt x="15171" y="33839"/>
                        <a:pt x="15187" y="33996"/>
                        <a:pt x="15196" y="34154"/>
                      </a:cubicBezTo>
                      <a:cubicBezTo>
                        <a:pt x="15200" y="34174"/>
                        <a:pt x="15219" y="34185"/>
                        <a:pt x="15236" y="34185"/>
                      </a:cubicBezTo>
                      <a:cubicBezTo>
                        <a:pt x="15254" y="34185"/>
                        <a:pt x="15270" y="34174"/>
                        <a:pt x="15270" y="34154"/>
                      </a:cubicBezTo>
                      <a:cubicBezTo>
                        <a:pt x="15270" y="34112"/>
                        <a:pt x="15279" y="34071"/>
                        <a:pt x="15279" y="34029"/>
                      </a:cubicBezTo>
                      <a:cubicBezTo>
                        <a:pt x="15279" y="34046"/>
                        <a:pt x="15287" y="34054"/>
                        <a:pt x="15287" y="34071"/>
                      </a:cubicBezTo>
                      <a:cubicBezTo>
                        <a:pt x="15320" y="34203"/>
                        <a:pt x="15353" y="34336"/>
                        <a:pt x="15395" y="34477"/>
                      </a:cubicBezTo>
                      <a:cubicBezTo>
                        <a:pt x="15469" y="34750"/>
                        <a:pt x="15544" y="35032"/>
                        <a:pt x="15627" y="35305"/>
                      </a:cubicBezTo>
                      <a:cubicBezTo>
                        <a:pt x="15693" y="35562"/>
                        <a:pt x="15767" y="35819"/>
                        <a:pt x="15925" y="36035"/>
                      </a:cubicBezTo>
                      <a:cubicBezTo>
                        <a:pt x="16034" y="36173"/>
                        <a:pt x="16208" y="36325"/>
                        <a:pt x="16395" y="36325"/>
                      </a:cubicBezTo>
                      <a:cubicBezTo>
                        <a:pt x="16421" y="36325"/>
                        <a:pt x="16446" y="36322"/>
                        <a:pt x="16472" y="36316"/>
                      </a:cubicBezTo>
                      <a:cubicBezTo>
                        <a:pt x="16480" y="36325"/>
                        <a:pt x="16497" y="36333"/>
                        <a:pt x="16513" y="36333"/>
                      </a:cubicBezTo>
                      <a:cubicBezTo>
                        <a:pt x="16662" y="36391"/>
                        <a:pt x="16828" y="36432"/>
                        <a:pt x="16985" y="36482"/>
                      </a:cubicBezTo>
                      <a:cubicBezTo>
                        <a:pt x="17093" y="36515"/>
                        <a:pt x="17217" y="36548"/>
                        <a:pt x="17251" y="36673"/>
                      </a:cubicBezTo>
                      <a:cubicBezTo>
                        <a:pt x="17259" y="36722"/>
                        <a:pt x="17267" y="36772"/>
                        <a:pt x="17267" y="36822"/>
                      </a:cubicBezTo>
                      <a:cubicBezTo>
                        <a:pt x="17201" y="36780"/>
                        <a:pt x="17135" y="36739"/>
                        <a:pt x="17060" y="36697"/>
                      </a:cubicBezTo>
                      <a:cubicBezTo>
                        <a:pt x="16944" y="36639"/>
                        <a:pt x="16836" y="36590"/>
                        <a:pt x="16720" y="36540"/>
                      </a:cubicBezTo>
                      <a:cubicBezTo>
                        <a:pt x="16712" y="36537"/>
                        <a:pt x="16704" y="36535"/>
                        <a:pt x="16697" y="36535"/>
                      </a:cubicBezTo>
                      <a:cubicBezTo>
                        <a:pt x="16650" y="36535"/>
                        <a:pt x="16619" y="36595"/>
                        <a:pt x="16662" y="36631"/>
                      </a:cubicBezTo>
                      <a:cubicBezTo>
                        <a:pt x="16753" y="36706"/>
                        <a:pt x="16836" y="36772"/>
                        <a:pt x="16927" y="36838"/>
                      </a:cubicBezTo>
                      <a:cubicBezTo>
                        <a:pt x="17002" y="36896"/>
                        <a:pt x="17093" y="36946"/>
                        <a:pt x="17168" y="37004"/>
                      </a:cubicBezTo>
                      <a:cubicBezTo>
                        <a:pt x="17234" y="37054"/>
                        <a:pt x="17292" y="37112"/>
                        <a:pt x="17300" y="37195"/>
                      </a:cubicBezTo>
                      <a:cubicBezTo>
                        <a:pt x="17300" y="37269"/>
                        <a:pt x="17267" y="37352"/>
                        <a:pt x="17234" y="37418"/>
                      </a:cubicBezTo>
                      <a:cubicBezTo>
                        <a:pt x="17217" y="37435"/>
                        <a:pt x="17209" y="37460"/>
                        <a:pt x="17201" y="37476"/>
                      </a:cubicBezTo>
                      <a:cubicBezTo>
                        <a:pt x="17184" y="37493"/>
                        <a:pt x="17168" y="37509"/>
                        <a:pt x="17159" y="37534"/>
                      </a:cubicBezTo>
                      <a:cubicBezTo>
                        <a:pt x="17151" y="37518"/>
                        <a:pt x="17143" y="37509"/>
                        <a:pt x="17135" y="37501"/>
                      </a:cubicBezTo>
                      <a:cubicBezTo>
                        <a:pt x="17093" y="37443"/>
                        <a:pt x="17027" y="37393"/>
                        <a:pt x="16969" y="37352"/>
                      </a:cubicBezTo>
                      <a:cubicBezTo>
                        <a:pt x="16903" y="37302"/>
                        <a:pt x="16845" y="37253"/>
                        <a:pt x="16787" y="37203"/>
                      </a:cubicBezTo>
                      <a:cubicBezTo>
                        <a:pt x="16671" y="37095"/>
                        <a:pt x="16546" y="36996"/>
                        <a:pt x="16430" y="36880"/>
                      </a:cubicBezTo>
                      <a:cubicBezTo>
                        <a:pt x="16420" y="36871"/>
                        <a:pt x="16409" y="36868"/>
                        <a:pt x="16399" y="36868"/>
                      </a:cubicBezTo>
                      <a:cubicBezTo>
                        <a:pt x="16358" y="36868"/>
                        <a:pt x="16323" y="36923"/>
                        <a:pt x="16356" y="36963"/>
                      </a:cubicBezTo>
                      <a:cubicBezTo>
                        <a:pt x="16430" y="37070"/>
                        <a:pt x="16513" y="37178"/>
                        <a:pt x="16604" y="37269"/>
                      </a:cubicBezTo>
                      <a:cubicBezTo>
                        <a:pt x="16695" y="37369"/>
                        <a:pt x="16787" y="37460"/>
                        <a:pt x="16886" y="37551"/>
                      </a:cubicBezTo>
                      <a:cubicBezTo>
                        <a:pt x="16911" y="37576"/>
                        <a:pt x="16936" y="37592"/>
                        <a:pt x="16961" y="37609"/>
                      </a:cubicBezTo>
                      <a:lnTo>
                        <a:pt x="16969" y="37625"/>
                      </a:lnTo>
                      <a:cubicBezTo>
                        <a:pt x="16944" y="37659"/>
                        <a:pt x="16894" y="37692"/>
                        <a:pt x="16861" y="37717"/>
                      </a:cubicBezTo>
                      <a:cubicBezTo>
                        <a:pt x="16811" y="37750"/>
                        <a:pt x="16753" y="37791"/>
                        <a:pt x="16704" y="37824"/>
                      </a:cubicBezTo>
                      <a:cubicBezTo>
                        <a:pt x="16662" y="37849"/>
                        <a:pt x="16621" y="37874"/>
                        <a:pt x="16596" y="37899"/>
                      </a:cubicBezTo>
                      <a:cubicBezTo>
                        <a:pt x="16567" y="37905"/>
                        <a:pt x="16538" y="37907"/>
                        <a:pt x="16511" y="37907"/>
                      </a:cubicBezTo>
                      <a:cubicBezTo>
                        <a:pt x="16460" y="37907"/>
                        <a:pt x="16412" y="37898"/>
                        <a:pt x="16364" y="37882"/>
                      </a:cubicBezTo>
                      <a:cubicBezTo>
                        <a:pt x="16273" y="37857"/>
                        <a:pt x="16207" y="37791"/>
                        <a:pt x="16124" y="37741"/>
                      </a:cubicBezTo>
                      <a:cubicBezTo>
                        <a:pt x="16049" y="37692"/>
                        <a:pt x="15966" y="37659"/>
                        <a:pt x="15875" y="37625"/>
                      </a:cubicBezTo>
                      <a:cubicBezTo>
                        <a:pt x="15701" y="37567"/>
                        <a:pt x="15519" y="37518"/>
                        <a:pt x="15345" y="37476"/>
                      </a:cubicBezTo>
                      <a:cubicBezTo>
                        <a:pt x="15295" y="37435"/>
                        <a:pt x="15229" y="37418"/>
                        <a:pt x="15171" y="37393"/>
                      </a:cubicBezTo>
                      <a:cubicBezTo>
                        <a:pt x="15080" y="37360"/>
                        <a:pt x="14997" y="37311"/>
                        <a:pt x="14914" y="37261"/>
                      </a:cubicBezTo>
                      <a:cubicBezTo>
                        <a:pt x="14748" y="37161"/>
                        <a:pt x="14641" y="37037"/>
                        <a:pt x="14583" y="36855"/>
                      </a:cubicBezTo>
                      <a:cubicBezTo>
                        <a:pt x="14525" y="36681"/>
                        <a:pt x="14508" y="36490"/>
                        <a:pt x="14491" y="36308"/>
                      </a:cubicBezTo>
                      <a:cubicBezTo>
                        <a:pt x="14467" y="36159"/>
                        <a:pt x="14433" y="36018"/>
                        <a:pt x="14367" y="35885"/>
                      </a:cubicBezTo>
                      <a:cubicBezTo>
                        <a:pt x="14359" y="35819"/>
                        <a:pt x="14351" y="35761"/>
                        <a:pt x="14342" y="35703"/>
                      </a:cubicBezTo>
                      <a:cubicBezTo>
                        <a:pt x="14309" y="35513"/>
                        <a:pt x="14251" y="35314"/>
                        <a:pt x="14177" y="35131"/>
                      </a:cubicBezTo>
                      <a:cubicBezTo>
                        <a:pt x="14110" y="34966"/>
                        <a:pt x="14036" y="34783"/>
                        <a:pt x="13903" y="34651"/>
                      </a:cubicBezTo>
                      <a:cubicBezTo>
                        <a:pt x="13820" y="34568"/>
                        <a:pt x="13729" y="34493"/>
                        <a:pt x="13638" y="34427"/>
                      </a:cubicBezTo>
                      <a:cubicBezTo>
                        <a:pt x="13671" y="34402"/>
                        <a:pt x="13696" y="34369"/>
                        <a:pt x="13679" y="34328"/>
                      </a:cubicBezTo>
                      <a:cubicBezTo>
                        <a:pt x="13555" y="34087"/>
                        <a:pt x="13423" y="33864"/>
                        <a:pt x="13448" y="33582"/>
                      </a:cubicBezTo>
                      <a:cubicBezTo>
                        <a:pt x="13464" y="33309"/>
                        <a:pt x="13547" y="33044"/>
                        <a:pt x="13580" y="32770"/>
                      </a:cubicBezTo>
                      <a:cubicBezTo>
                        <a:pt x="13646" y="32207"/>
                        <a:pt x="13605" y="31635"/>
                        <a:pt x="13539" y="31072"/>
                      </a:cubicBezTo>
                      <a:cubicBezTo>
                        <a:pt x="13514" y="30873"/>
                        <a:pt x="13481" y="30674"/>
                        <a:pt x="13448" y="30483"/>
                      </a:cubicBezTo>
                      <a:cubicBezTo>
                        <a:pt x="13439" y="30268"/>
                        <a:pt x="13431" y="30052"/>
                        <a:pt x="13398" y="29845"/>
                      </a:cubicBezTo>
                      <a:cubicBezTo>
                        <a:pt x="13398" y="29829"/>
                        <a:pt x="13381" y="29812"/>
                        <a:pt x="13373" y="29812"/>
                      </a:cubicBezTo>
                      <a:cubicBezTo>
                        <a:pt x="13373" y="29729"/>
                        <a:pt x="13373" y="29638"/>
                        <a:pt x="13365" y="29555"/>
                      </a:cubicBezTo>
                      <a:cubicBezTo>
                        <a:pt x="13348" y="29257"/>
                        <a:pt x="13307" y="28959"/>
                        <a:pt x="13249" y="28661"/>
                      </a:cubicBezTo>
                      <a:cubicBezTo>
                        <a:pt x="13224" y="28511"/>
                        <a:pt x="13191" y="28362"/>
                        <a:pt x="13149" y="28221"/>
                      </a:cubicBezTo>
                      <a:cubicBezTo>
                        <a:pt x="13116" y="28064"/>
                        <a:pt x="13075" y="27907"/>
                        <a:pt x="13008" y="27774"/>
                      </a:cubicBezTo>
                      <a:cubicBezTo>
                        <a:pt x="13000" y="27754"/>
                        <a:pt x="12979" y="27744"/>
                        <a:pt x="12959" y="27744"/>
                      </a:cubicBezTo>
                      <a:cubicBezTo>
                        <a:pt x="12938" y="27744"/>
                        <a:pt x="12917" y="27756"/>
                        <a:pt x="12917" y="27782"/>
                      </a:cubicBezTo>
                      <a:cubicBezTo>
                        <a:pt x="12909" y="28089"/>
                        <a:pt x="13000" y="28395"/>
                        <a:pt x="13050" y="28694"/>
                      </a:cubicBezTo>
                      <a:cubicBezTo>
                        <a:pt x="13108" y="28984"/>
                        <a:pt x="13149" y="29282"/>
                        <a:pt x="13174" y="29588"/>
                      </a:cubicBezTo>
                      <a:cubicBezTo>
                        <a:pt x="13207" y="30011"/>
                        <a:pt x="13191" y="30434"/>
                        <a:pt x="13224" y="30856"/>
                      </a:cubicBezTo>
                      <a:cubicBezTo>
                        <a:pt x="13207" y="31121"/>
                        <a:pt x="13191" y="31386"/>
                        <a:pt x="13149" y="31660"/>
                      </a:cubicBezTo>
                      <a:cubicBezTo>
                        <a:pt x="13058" y="32190"/>
                        <a:pt x="12859" y="32712"/>
                        <a:pt x="12520" y="33135"/>
                      </a:cubicBezTo>
                      <a:cubicBezTo>
                        <a:pt x="12321" y="33392"/>
                        <a:pt x="12080" y="33624"/>
                        <a:pt x="11848" y="33847"/>
                      </a:cubicBezTo>
                      <a:cubicBezTo>
                        <a:pt x="11808" y="33888"/>
                        <a:pt x="11844" y="33950"/>
                        <a:pt x="11890" y="33950"/>
                      </a:cubicBezTo>
                      <a:cubicBezTo>
                        <a:pt x="11901" y="33950"/>
                        <a:pt x="11912" y="33946"/>
                        <a:pt x="11923" y="33938"/>
                      </a:cubicBezTo>
                      <a:cubicBezTo>
                        <a:pt x="12122" y="33764"/>
                        <a:pt x="12321" y="33599"/>
                        <a:pt x="12511" y="33408"/>
                      </a:cubicBezTo>
                      <a:lnTo>
                        <a:pt x="12511" y="33408"/>
                      </a:lnTo>
                      <a:cubicBezTo>
                        <a:pt x="12445" y="33566"/>
                        <a:pt x="12379" y="33731"/>
                        <a:pt x="12304" y="33880"/>
                      </a:cubicBezTo>
                      <a:cubicBezTo>
                        <a:pt x="12163" y="34203"/>
                        <a:pt x="11981" y="34502"/>
                        <a:pt x="11840" y="34817"/>
                      </a:cubicBezTo>
                      <a:cubicBezTo>
                        <a:pt x="11823" y="34863"/>
                        <a:pt x="11858" y="34893"/>
                        <a:pt x="11895" y="34893"/>
                      </a:cubicBezTo>
                      <a:cubicBezTo>
                        <a:pt x="11911" y="34893"/>
                        <a:pt x="11927" y="34887"/>
                        <a:pt x="11940" y="34875"/>
                      </a:cubicBezTo>
                      <a:cubicBezTo>
                        <a:pt x="12014" y="34783"/>
                        <a:pt x="12089" y="34692"/>
                        <a:pt x="12147" y="34593"/>
                      </a:cubicBezTo>
                      <a:lnTo>
                        <a:pt x="12147" y="34593"/>
                      </a:lnTo>
                      <a:cubicBezTo>
                        <a:pt x="12130" y="34825"/>
                        <a:pt x="12047" y="35049"/>
                        <a:pt x="11931" y="35239"/>
                      </a:cubicBezTo>
                      <a:cubicBezTo>
                        <a:pt x="11857" y="35347"/>
                        <a:pt x="11774" y="35446"/>
                        <a:pt x="11683" y="35529"/>
                      </a:cubicBezTo>
                      <a:cubicBezTo>
                        <a:pt x="11658" y="35546"/>
                        <a:pt x="11641" y="35571"/>
                        <a:pt x="11616" y="35587"/>
                      </a:cubicBezTo>
                      <a:cubicBezTo>
                        <a:pt x="11592" y="35438"/>
                        <a:pt x="11567" y="35289"/>
                        <a:pt x="11542" y="35140"/>
                      </a:cubicBezTo>
                      <a:cubicBezTo>
                        <a:pt x="11509" y="34883"/>
                        <a:pt x="11476" y="34626"/>
                        <a:pt x="11442" y="34361"/>
                      </a:cubicBezTo>
                      <a:cubicBezTo>
                        <a:pt x="11409" y="34096"/>
                        <a:pt x="11368" y="33831"/>
                        <a:pt x="11343" y="33557"/>
                      </a:cubicBezTo>
                      <a:cubicBezTo>
                        <a:pt x="11339" y="33535"/>
                        <a:pt x="11323" y="33525"/>
                        <a:pt x="11305" y="33525"/>
                      </a:cubicBezTo>
                      <a:cubicBezTo>
                        <a:pt x="11283" y="33525"/>
                        <a:pt x="11260" y="33541"/>
                        <a:pt x="11260" y="33574"/>
                      </a:cubicBezTo>
                      <a:cubicBezTo>
                        <a:pt x="11260" y="33839"/>
                        <a:pt x="11260" y="34104"/>
                        <a:pt x="11285" y="34369"/>
                      </a:cubicBezTo>
                      <a:cubicBezTo>
                        <a:pt x="11302" y="34634"/>
                        <a:pt x="11326" y="34899"/>
                        <a:pt x="11360" y="35165"/>
                      </a:cubicBezTo>
                      <a:cubicBezTo>
                        <a:pt x="11384" y="35421"/>
                        <a:pt x="11426" y="35678"/>
                        <a:pt x="11467" y="35935"/>
                      </a:cubicBezTo>
                      <a:cubicBezTo>
                        <a:pt x="11476" y="35993"/>
                        <a:pt x="11484" y="36051"/>
                        <a:pt x="11500" y="36109"/>
                      </a:cubicBezTo>
                      <a:cubicBezTo>
                        <a:pt x="11509" y="36341"/>
                        <a:pt x="11542" y="36573"/>
                        <a:pt x="11592" y="36797"/>
                      </a:cubicBezTo>
                      <a:cubicBezTo>
                        <a:pt x="11650" y="37037"/>
                        <a:pt x="11724" y="37269"/>
                        <a:pt x="11790" y="37509"/>
                      </a:cubicBezTo>
                      <a:cubicBezTo>
                        <a:pt x="11824" y="37609"/>
                        <a:pt x="11857" y="37708"/>
                        <a:pt x="11915" y="37808"/>
                      </a:cubicBezTo>
                      <a:cubicBezTo>
                        <a:pt x="11973" y="37891"/>
                        <a:pt x="12047" y="37965"/>
                        <a:pt x="12122" y="38031"/>
                      </a:cubicBezTo>
                      <a:cubicBezTo>
                        <a:pt x="12213" y="38114"/>
                        <a:pt x="12304" y="38189"/>
                        <a:pt x="12395" y="38272"/>
                      </a:cubicBezTo>
                      <a:cubicBezTo>
                        <a:pt x="12412" y="38288"/>
                        <a:pt x="12428" y="38297"/>
                        <a:pt x="12445" y="38313"/>
                      </a:cubicBezTo>
                      <a:cubicBezTo>
                        <a:pt x="12453" y="38321"/>
                        <a:pt x="12462" y="38338"/>
                        <a:pt x="12470" y="38346"/>
                      </a:cubicBezTo>
                      <a:cubicBezTo>
                        <a:pt x="12528" y="38421"/>
                        <a:pt x="12594" y="38495"/>
                        <a:pt x="12660" y="38570"/>
                      </a:cubicBezTo>
                      <a:cubicBezTo>
                        <a:pt x="12718" y="38636"/>
                        <a:pt x="12776" y="38711"/>
                        <a:pt x="12776" y="38802"/>
                      </a:cubicBezTo>
                      <a:cubicBezTo>
                        <a:pt x="12776" y="38835"/>
                        <a:pt x="12768" y="38868"/>
                        <a:pt x="12768" y="38901"/>
                      </a:cubicBezTo>
                      <a:cubicBezTo>
                        <a:pt x="12694" y="38835"/>
                        <a:pt x="12611" y="38777"/>
                        <a:pt x="12536" y="38719"/>
                      </a:cubicBezTo>
                      <a:cubicBezTo>
                        <a:pt x="12453" y="38661"/>
                        <a:pt x="12362" y="38587"/>
                        <a:pt x="12329" y="38487"/>
                      </a:cubicBezTo>
                      <a:cubicBezTo>
                        <a:pt x="12321" y="38446"/>
                        <a:pt x="12288" y="38426"/>
                        <a:pt x="12256" y="38426"/>
                      </a:cubicBezTo>
                      <a:cubicBezTo>
                        <a:pt x="12217" y="38426"/>
                        <a:pt x="12179" y="38454"/>
                        <a:pt x="12188" y="38504"/>
                      </a:cubicBezTo>
                      <a:cubicBezTo>
                        <a:pt x="12213" y="38744"/>
                        <a:pt x="12420" y="38876"/>
                        <a:pt x="12578" y="39034"/>
                      </a:cubicBezTo>
                      <a:cubicBezTo>
                        <a:pt x="12644" y="39100"/>
                        <a:pt x="12702" y="39175"/>
                        <a:pt x="12710" y="39258"/>
                      </a:cubicBezTo>
                      <a:cubicBezTo>
                        <a:pt x="12710" y="39332"/>
                        <a:pt x="12685" y="39390"/>
                        <a:pt x="12660" y="39448"/>
                      </a:cubicBezTo>
                      <a:cubicBezTo>
                        <a:pt x="12644" y="39498"/>
                        <a:pt x="12627" y="39556"/>
                        <a:pt x="12627" y="39606"/>
                      </a:cubicBezTo>
                      <a:cubicBezTo>
                        <a:pt x="12619" y="39614"/>
                        <a:pt x="12611" y="39614"/>
                        <a:pt x="12611" y="39622"/>
                      </a:cubicBezTo>
                      <a:lnTo>
                        <a:pt x="12602" y="39622"/>
                      </a:lnTo>
                      <a:lnTo>
                        <a:pt x="12578" y="39630"/>
                      </a:lnTo>
                      <a:lnTo>
                        <a:pt x="12569" y="39639"/>
                      </a:lnTo>
                      <a:lnTo>
                        <a:pt x="12561" y="39639"/>
                      </a:lnTo>
                      <a:lnTo>
                        <a:pt x="12528" y="39647"/>
                      </a:lnTo>
                      <a:cubicBezTo>
                        <a:pt x="12462" y="39655"/>
                        <a:pt x="12387" y="39664"/>
                        <a:pt x="12312" y="39672"/>
                      </a:cubicBezTo>
                      <a:cubicBezTo>
                        <a:pt x="12238" y="39688"/>
                        <a:pt x="12163" y="39688"/>
                        <a:pt x="12097" y="39705"/>
                      </a:cubicBezTo>
                      <a:lnTo>
                        <a:pt x="12080" y="39705"/>
                      </a:lnTo>
                      <a:cubicBezTo>
                        <a:pt x="12080" y="39572"/>
                        <a:pt x="12039" y="39432"/>
                        <a:pt x="11973" y="39324"/>
                      </a:cubicBezTo>
                      <a:cubicBezTo>
                        <a:pt x="11931" y="39249"/>
                        <a:pt x="11882" y="39191"/>
                        <a:pt x="11832" y="39133"/>
                      </a:cubicBezTo>
                      <a:cubicBezTo>
                        <a:pt x="11782" y="39084"/>
                        <a:pt x="11732" y="39034"/>
                        <a:pt x="11724" y="38959"/>
                      </a:cubicBezTo>
                      <a:cubicBezTo>
                        <a:pt x="11724" y="38918"/>
                        <a:pt x="11689" y="38897"/>
                        <a:pt x="11654" y="38897"/>
                      </a:cubicBezTo>
                      <a:cubicBezTo>
                        <a:pt x="11618" y="38897"/>
                        <a:pt x="11583" y="38918"/>
                        <a:pt x="11583" y="38959"/>
                      </a:cubicBezTo>
                      <a:cubicBezTo>
                        <a:pt x="11575" y="39100"/>
                        <a:pt x="11666" y="39200"/>
                        <a:pt x="11732" y="39316"/>
                      </a:cubicBezTo>
                      <a:cubicBezTo>
                        <a:pt x="11790" y="39423"/>
                        <a:pt x="11832" y="39548"/>
                        <a:pt x="11848" y="39664"/>
                      </a:cubicBezTo>
                      <a:lnTo>
                        <a:pt x="11848" y="39680"/>
                      </a:lnTo>
                      <a:cubicBezTo>
                        <a:pt x="11782" y="39664"/>
                        <a:pt x="11716" y="39647"/>
                        <a:pt x="11650" y="39622"/>
                      </a:cubicBezTo>
                      <a:cubicBezTo>
                        <a:pt x="11525" y="39572"/>
                        <a:pt x="11401" y="39523"/>
                        <a:pt x="11277" y="39481"/>
                      </a:cubicBezTo>
                      <a:cubicBezTo>
                        <a:pt x="11003" y="39382"/>
                        <a:pt x="10722" y="39307"/>
                        <a:pt x="10440" y="39274"/>
                      </a:cubicBezTo>
                      <a:lnTo>
                        <a:pt x="10415" y="39274"/>
                      </a:lnTo>
                      <a:cubicBezTo>
                        <a:pt x="10374" y="39249"/>
                        <a:pt x="10332" y="39224"/>
                        <a:pt x="10291" y="39200"/>
                      </a:cubicBezTo>
                      <a:cubicBezTo>
                        <a:pt x="10208" y="39150"/>
                        <a:pt x="10117" y="39100"/>
                        <a:pt x="10034" y="39050"/>
                      </a:cubicBezTo>
                      <a:cubicBezTo>
                        <a:pt x="9885" y="38968"/>
                        <a:pt x="9736" y="38876"/>
                        <a:pt x="9686" y="38703"/>
                      </a:cubicBezTo>
                      <a:cubicBezTo>
                        <a:pt x="9644" y="38520"/>
                        <a:pt x="9686" y="38321"/>
                        <a:pt x="9694" y="38139"/>
                      </a:cubicBezTo>
                      <a:cubicBezTo>
                        <a:pt x="9694" y="37949"/>
                        <a:pt x="9694" y="37733"/>
                        <a:pt x="9611" y="37559"/>
                      </a:cubicBezTo>
                      <a:cubicBezTo>
                        <a:pt x="9604" y="37537"/>
                        <a:pt x="9585" y="37526"/>
                        <a:pt x="9566" y="37526"/>
                      </a:cubicBezTo>
                      <a:cubicBezTo>
                        <a:pt x="9542" y="37526"/>
                        <a:pt x="9517" y="37543"/>
                        <a:pt x="9512" y="37576"/>
                      </a:cubicBezTo>
                      <a:cubicBezTo>
                        <a:pt x="9512" y="37592"/>
                        <a:pt x="9512" y="37601"/>
                        <a:pt x="9512" y="37617"/>
                      </a:cubicBezTo>
                      <a:cubicBezTo>
                        <a:pt x="9512" y="37617"/>
                        <a:pt x="9504" y="37609"/>
                        <a:pt x="9504" y="37609"/>
                      </a:cubicBezTo>
                      <a:cubicBezTo>
                        <a:pt x="9504" y="37601"/>
                        <a:pt x="9495" y="37584"/>
                        <a:pt x="9495" y="37576"/>
                      </a:cubicBezTo>
                      <a:cubicBezTo>
                        <a:pt x="9470" y="37493"/>
                        <a:pt x="9512" y="37402"/>
                        <a:pt x="9528" y="37327"/>
                      </a:cubicBezTo>
                      <a:cubicBezTo>
                        <a:pt x="9553" y="37228"/>
                        <a:pt x="9570" y="37120"/>
                        <a:pt x="9586" y="37021"/>
                      </a:cubicBezTo>
                      <a:cubicBezTo>
                        <a:pt x="9620" y="36789"/>
                        <a:pt x="9636" y="36557"/>
                        <a:pt x="9636" y="36325"/>
                      </a:cubicBezTo>
                      <a:cubicBezTo>
                        <a:pt x="9678" y="36225"/>
                        <a:pt x="9678" y="36109"/>
                        <a:pt x="9686" y="36018"/>
                      </a:cubicBezTo>
                      <a:cubicBezTo>
                        <a:pt x="9694" y="35852"/>
                        <a:pt x="9686" y="35695"/>
                        <a:pt x="9678" y="35537"/>
                      </a:cubicBezTo>
                      <a:cubicBezTo>
                        <a:pt x="9653" y="35231"/>
                        <a:pt x="9586" y="34924"/>
                        <a:pt x="9504" y="34626"/>
                      </a:cubicBezTo>
                      <a:cubicBezTo>
                        <a:pt x="9491" y="34607"/>
                        <a:pt x="9474" y="34598"/>
                        <a:pt x="9452" y="34598"/>
                      </a:cubicBezTo>
                      <a:cubicBezTo>
                        <a:pt x="9445" y="34598"/>
                        <a:pt x="9437" y="34599"/>
                        <a:pt x="9429" y="34601"/>
                      </a:cubicBezTo>
                      <a:lnTo>
                        <a:pt x="9487" y="33731"/>
                      </a:lnTo>
                      <a:cubicBezTo>
                        <a:pt x="9492" y="33690"/>
                        <a:pt x="9458" y="33666"/>
                        <a:pt x="9426" y="33666"/>
                      </a:cubicBezTo>
                      <a:cubicBezTo>
                        <a:pt x="9400" y="33666"/>
                        <a:pt x="9375" y="33681"/>
                        <a:pt x="9371" y="33715"/>
                      </a:cubicBezTo>
                      <a:lnTo>
                        <a:pt x="9338" y="33955"/>
                      </a:lnTo>
                      <a:cubicBezTo>
                        <a:pt x="9338" y="33855"/>
                        <a:pt x="9330" y="33756"/>
                        <a:pt x="9321" y="33665"/>
                      </a:cubicBezTo>
                      <a:cubicBezTo>
                        <a:pt x="9296" y="33474"/>
                        <a:pt x="9272" y="33292"/>
                        <a:pt x="9238" y="33110"/>
                      </a:cubicBezTo>
                      <a:cubicBezTo>
                        <a:pt x="9197" y="32928"/>
                        <a:pt x="9131" y="32745"/>
                        <a:pt x="9147" y="32555"/>
                      </a:cubicBezTo>
                      <a:cubicBezTo>
                        <a:pt x="9147" y="32522"/>
                        <a:pt x="9120" y="32502"/>
                        <a:pt x="9096" y="32502"/>
                      </a:cubicBezTo>
                      <a:cubicBezTo>
                        <a:pt x="9077" y="32502"/>
                        <a:pt x="9060" y="32513"/>
                        <a:pt x="9056" y="32538"/>
                      </a:cubicBezTo>
                      <a:cubicBezTo>
                        <a:pt x="9056" y="32571"/>
                        <a:pt x="9048" y="32596"/>
                        <a:pt x="9048" y="32621"/>
                      </a:cubicBezTo>
                      <a:cubicBezTo>
                        <a:pt x="9040" y="32555"/>
                        <a:pt x="9023" y="32488"/>
                        <a:pt x="9015" y="32414"/>
                      </a:cubicBezTo>
                      <a:cubicBezTo>
                        <a:pt x="8982" y="32157"/>
                        <a:pt x="8932" y="31892"/>
                        <a:pt x="8907" y="31627"/>
                      </a:cubicBezTo>
                      <a:cubicBezTo>
                        <a:pt x="8903" y="31598"/>
                        <a:pt x="8880" y="31583"/>
                        <a:pt x="8858" y="31583"/>
                      </a:cubicBezTo>
                      <a:cubicBezTo>
                        <a:pt x="8837" y="31583"/>
                        <a:pt x="8816" y="31598"/>
                        <a:pt x="8816" y="31627"/>
                      </a:cubicBezTo>
                      <a:cubicBezTo>
                        <a:pt x="8816" y="31652"/>
                        <a:pt x="8808" y="31676"/>
                        <a:pt x="8808" y="31701"/>
                      </a:cubicBezTo>
                      <a:cubicBezTo>
                        <a:pt x="8791" y="31569"/>
                        <a:pt x="8774" y="31436"/>
                        <a:pt x="8766" y="31304"/>
                      </a:cubicBezTo>
                      <a:cubicBezTo>
                        <a:pt x="8750" y="31121"/>
                        <a:pt x="8758" y="30947"/>
                        <a:pt x="8783" y="30765"/>
                      </a:cubicBezTo>
                      <a:cubicBezTo>
                        <a:pt x="8808" y="30591"/>
                        <a:pt x="8857" y="30409"/>
                        <a:pt x="8841" y="30235"/>
                      </a:cubicBezTo>
                      <a:cubicBezTo>
                        <a:pt x="8841" y="30203"/>
                        <a:pt x="8819" y="30189"/>
                        <a:pt x="8795" y="30189"/>
                      </a:cubicBezTo>
                      <a:cubicBezTo>
                        <a:pt x="8775" y="30189"/>
                        <a:pt x="8753" y="30199"/>
                        <a:pt x="8741" y="30218"/>
                      </a:cubicBezTo>
                      <a:cubicBezTo>
                        <a:pt x="8692" y="30334"/>
                        <a:pt x="8658" y="30475"/>
                        <a:pt x="8634" y="30599"/>
                      </a:cubicBezTo>
                      <a:cubicBezTo>
                        <a:pt x="8625" y="30458"/>
                        <a:pt x="8617" y="30326"/>
                        <a:pt x="8617" y="30185"/>
                      </a:cubicBezTo>
                      <a:cubicBezTo>
                        <a:pt x="8609" y="29878"/>
                        <a:pt x="8600" y="29572"/>
                        <a:pt x="8600" y="29274"/>
                      </a:cubicBezTo>
                      <a:cubicBezTo>
                        <a:pt x="8600" y="29241"/>
                        <a:pt x="8574" y="29221"/>
                        <a:pt x="8549" y="29221"/>
                      </a:cubicBezTo>
                      <a:cubicBezTo>
                        <a:pt x="8530" y="29221"/>
                        <a:pt x="8513" y="29232"/>
                        <a:pt x="8509" y="29257"/>
                      </a:cubicBezTo>
                      <a:cubicBezTo>
                        <a:pt x="8460" y="29564"/>
                        <a:pt x="8443" y="29870"/>
                        <a:pt x="8443" y="30185"/>
                      </a:cubicBezTo>
                      <a:cubicBezTo>
                        <a:pt x="8443" y="30334"/>
                        <a:pt x="8443" y="30475"/>
                        <a:pt x="8451" y="30624"/>
                      </a:cubicBezTo>
                      <a:cubicBezTo>
                        <a:pt x="8460" y="30773"/>
                        <a:pt x="8460" y="30947"/>
                        <a:pt x="8526" y="31080"/>
                      </a:cubicBezTo>
                      <a:cubicBezTo>
                        <a:pt x="8534" y="31105"/>
                        <a:pt x="8542" y="31113"/>
                        <a:pt x="8559" y="31113"/>
                      </a:cubicBezTo>
                      <a:cubicBezTo>
                        <a:pt x="8559" y="31179"/>
                        <a:pt x="8559" y="31237"/>
                        <a:pt x="8559" y="31304"/>
                      </a:cubicBezTo>
                      <a:cubicBezTo>
                        <a:pt x="8576" y="31494"/>
                        <a:pt x="8600" y="31685"/>
                        <a:pt x="8625" y="31875"/>
                      </a:cubicBezTo>
                      <a:cubicBezTo>
                        <a:pt x="8634" y="31966"/>
                        <a:pt x="8642" y="32066"/>
                        <a:pt x="8658" y="32157"/>
                      </a:cubicBezTo>
                      <a:cubicBezTo>
                        <a:pt x="8675" y="32248"/>
                        <a:pt x="8692" y="32348"/>
                        <a:pt x="8741" y="32422"/>
                      </a:cubicBezTo>
                      <a:cubicBezTo>
                        <a:pt x="8752" y="32432"/>
                        <a:pt x="8768" y="32439"/>
                        <a:pt x="8785" y="32439"/>
                      </a:cubicBezTo>
                      <a:cubicBezTo>
                        <a:pt x="8796" y="32439"/>
                        <a:pt x="8806" y="32437"/>
                        <a:pt x="8816" y="32430"/>
                      </a:cubicBezTo>
                      <a:cubicBezTo>
                        <a:pt x="8824" y="32563"/>
                        <a:pt x="8849" y="32687"/>
                        <a:pt x="8866" y="32820"/>
                      </a:cubicBezTo>
                      <a:cubicBezTo>
                        <a:pt x="8890" y="32952"/>
                        <a:pt x="8907" y="33093"/>
                        <a:pt x="8998" y="33193"/>
                      </a:cubicBezTo>
                      <a:cubicBezTo>
                        <a:pt x="9013" y="33207"/>
                        <a:pt x="9033" y="33216"/>
                        <a:pt x="9052" y="33216"/>
                      </a:cubicBezTo>
                      <a:cubicBezTo>
                        <a:pt x="9066" y="33216"/>
                        <a:pt x="9079" y="33211"/>
                        <a:pt x="9089" y="33201"/>
                      </a:cubicBezTo>
                      <a:cubicBezTo>
                        <a:pt x="9106" y="33350"/>
                        <a:pt x="9122" y="33491"/>
                        <a:pt x="9139" y="33640"/>
                      </a:cubicBezTo>
                      <a:cubicBezTo>
                        <a:pt x="9156" y="33831"/>
                        <a:pt x="9156" y="34021"/>
                        <a:pt x="9164" y="34212"/>
                      </a:cubicBezTo>
                      <a:cubicBezTo>
                        <a:pt x="9164" y="34311"/>
                        <a:pt x="9164" y="34402"/>
                        <a:pt x="9172" y="34502"/>
                      </a:cubicBezTo>
                      <a:cubicBezTo>
                        <a:pt x="9172" y="34593"/>
                        <a:pt x="9164" y="34684"/>
                        <a:pt x="9197" y="34775"/>
                      </a:cubicBezTo>
                      <a:cubicBezTo>
                        <a:pt x="9197" y="34800"/>
                        <a:pt x="9214" y="34808"/>
                        <a:pt x="9230" y="34808"/>
                      </a:cubicBezTo>
                      <a:cubicBezTo>
                        <a:pt x="9214" y="34949"/>
                        <a:pt x="9205" y="35090"/>
                        <a:pt x="9205" y="35231"/>
                      </a:cubicBezTo>
                      <a:cubicBezTo>
                        <a:pt x="9197" y="35380"/>
                        <a:pt x="9205" y="35546"/>
                        <a:pt x="9280" y="35678"/>
                      </a:cubicBezTo>
                      <a:cubicBezTo>
                        <a:pt x="9291" y="35693"/>
                        <a:pt x="9308" y="35699"/>
                        <a:pt x="9325" y="35699"/>
                      </a:cubicBezTo>
                      <a:cubicBezTo>
                        <a:pt x="9346" y="35699"/>
                        <a:pt x="9366" y="35689"/>
                        <a:pt x="9371" y="35670"/>
                      </a:cubicBezTo>
                      <a:cubicBezTo>
                        <a:pt x="9421" y="35521"/>
                        <a:pt x="9396" y="35347"/>
                        <a:pt x="9404" y="35189"/>
                      </a:cubicBezTo>
                      <a:cubicBezTo>
                        <a:pt x="9404" y="35065"/>
                        <a:pt x="9412" y="34933"/>
                        <a:pt x="9421" y="34800"/>
                      </a:cubicBezTo>
                      <a:cubicBezTo>
                        <a:pt x="9462" y="35049"/>
                        <a:pt x="9479" y="35297"/>
                        <a:pt x="9479" y="35546"/>
                      </a:cubicBezTo>
                      <a:cubicBezTo>
                        <a:pt x="9479" y="35695"/>
                        <a:pt x="9479" y="35836"/>
                        <a:pt x="9470" y="35985"/>
                      </a:cubicBezTo>
                      <a:cubicBezTo>
                        <a:pt x="9462" y="36109"/>
                        <a:pt x="9437" y="36267"/>
                        <a:pt x="9470" y="36391"/>
                      </a:cubicBezTo>
                      <a:cubicBezTo>
                        <a:pt x="9446" y="36615"/>
                        <a:pt x="9412" y="36838"/>
                        <a:pt x="9371" y="37054"/>
                      </a:cubicBezTo>
                      <a:cubicBezTo>
                        <a:pt x="9354" y="37112"/>
                        <a:pt x="9346" y="37170"/>
                        <a:pt x="9330" y="37228"/>
                      </a:cubicBezTo>
                      <a:cubicBezTo>
                        <a:pt x="9305" y="37186"/>
                        <a:pt x="9272" y="37137"/>
                        <a:pt x="9230" y="37103"/>
                      </a:cubicBezTo>
                      <a:cubicBezTo>
                        <a:pt x="9147" y="37035"/>
                        <a:pt x="9050" y="37013"/>
                        <a:pt x="8950" y="37013"/>
                      </a:cubicBezTo>
                      <a:cubicBezTo>
                        <a:pt x="8880" y="37013"/>
                        <a:pt x="8809" y="37024"/>
                        <a:pt x="8741" y="37037"/>
                      </a:cubicBezTo>
                      <a:cubicBezTo>
                        <a:pt x="8559" y="37079"/>
                        <a:pt x="8368" y="37095"/>
                        <a:pt x="8178" y="37095"/>
                      </a:cubicBezTo>
                      <a:cubicBezTo>
                        <a:pt x="8128" y="37087"/>
                        <a:pt x="8079" y="37087"/>
                        <a:pt x="8037" y="37079"/>
                      </a:cubicBezTo>
                      <a:cubicBezTo>
                        <a:pt x="7963" y="37037"/>
                        <a:pt x="7896" y="36987"/>
                        <a:pt x="7822" y="36946"/>
                      </a:cubicBezTo>
                      <a:cubicBezTo>
                        <a:pt x="7747" y="36896"/>
                        <a:pt x="7673" y="36855"/>
                        <a:pt x="7598" y="36805"/>
                      </a:cubicBezTo>
                      <a:cubicBezTo>
                        <a:pt x="7523" y="36764"/>
                        <a:pt x="7424" y="36722"/>
                        <a:pt x="7374" y="36656"/>
                      </a:cubicBezTo>
                      <a:cubicBezTo>
                        <a:pt x="7333" y="36606"/>
                        <a:pt x="7341" y="36507"/>
                        <a:pt x="7341" y="36441"/>
                      </a:cubicBezTo>
                      <a:lnTo>
                        <a:pt x="7341" y="36441"/>
                      </a:lnTo>
                      <a:cubicBezTo>
                        <a:pt x="7349" y="36444"/>
                        <a:pt x="7359" y="36446"/>
                        <a:pt x="7368" y="36446"/>
                      </a:cubicBezTo>
                      <a:cubicBezTo>
                        <a:pt x="7406" y="36446"/>
                        <a:pt x="7445" y="36419"/>
                        <a:pt x="7432" y="36366"/>
                      </a:cubicBezTo>
                      <a:cubicBezTo>
                        <a:pt x="7407" y="36267"/>
                        <a:pt x="7366" y="36175"/>
                        <a:pt x="7333" y="36084"/>
                      </a:cubicBezTo>
                      <a:cubicBezTo>
                        <a:pt x="7325" y="35910"/>
                        <a:pt x="7316" y="35745"/>
                        <a:pt x="7308" y="35579"/>
                      </a:cubicBezTo>
                      <a:cubicBezTo>
                        <a:pt x="7308" y="35562"/>
                        <a:pt x="7300" y="35562"/>
                        <a:pt x="7291" y="35554"/>
                      </a:cubicBezTo>
                      <a:cubicBezTo>
                        <a:pt x="7308" y="35479"/>
                        <a:pt x="7333" y="35397"/>
                        <a:pt x="7358" y="35322"/>
                      </a:cubicBezTo>
                      <a:cubicBezTo>
                        <a:pt x="7383" y="35297"/>
                        <a:pt x="7407" y="35272"/>
                        <a:pt x="7432" y="35247"/>
                      </a:cubicBezTo>
                      <a:cubicBezTo>
                        <a:pt x="7507" y="35173"/>
                        <a:pt x="7573" y="35090"/>
                        <a:pt x="7639" y="35015"/>
                      </a:cubicBezTo>
                      <a:cubicBezTo>
                        <a:pt x="7639" y="35043"/>
                        <a:pt x="7667" y="35070"/>
                        <a:pt x="7695" y="35070"/>
                      </a:cubicBezTo>
                      <a:cubicBezTo>
                        <a:pt x="7701" y="35070"/>
                        <a:pt x="7708" y="35068"/>
                        <a:pt x="7714" y="35065"/>
                      </a:cubicBezTo>
                      <a:cubicBezTo>
                        <a:pt x="7822" y="35015"/>
                        <a:pt x="7905" y="34924"/>
                        <a:pt x="7979" y="34841"/>
                      </a:cubicBezTo>
                      <a:cubicBezTo>
                        <a:pt x="8062" y="34759"/>
                        <a:pt x="8137" y="34659"/>
                        <a:pt x="8211" y="34560"/>
                      </a:cubicBezTo>
                      <a:cubicBezTo>
                        <a:pt x="8352" y="34361"/>
                        <a:pt x="8468" y="34145"/>
                        <a:pt x="8542" y="33913"/>
                      </a:cubicBezTo>
                      <a:cubicBezTo>
                        <a:pt x="8692" y="33458"/>
                        <a:pt x="8683" y="32952"/>
                        <a:pt x="8410" y="32555"/>
                      </a:cubicBezTo>
                      <a:cubicBezTo>
                        <a:pt x="8410" y="32323"/>
                        <a:pt x="8385" y="32099"/>
                        <a:pt x="8335" y="31875"/>
                      </a:cubicBezTo>
                      <a:cubicBezTo>
                        <a:pt x="8219" y="31386"/>
                        <a:pt x="8004" y="30914"/>
                        <a:pt x="7731" y="30500"/>
                      </a:cubicBezTo>
                      <a:cubicBezTo>
                        <a:pt x="7573" y="30268"/>
                        <a:pt x="7399" y="30052"/>
                        <a:pt x="7192" y="29854"/>
                      </a:cubicBezTo>
                      <a:cubicBezTo>
                        <a:pt x="7183" y="29847"/>
                        <a:pt x="7174" y="29844"/>
                        <a:pt x="7166" y="29844"/>
                      </a:cubicBezTo>
                      <a:cubicBezTo>
                        <a:pt x="7133" y="29844"/>
                        <a:pt x="7106" y="29887"/>
                        <a:pt x="7126" y="29920"/>
                      </a:cubicBezTo>
                      <a:cubicBezTo>
                        <a:pt x="7515" y="30400"/>
                        <a:pt x="7830" y="30914"/>
                        <a:pt x="8004" y="31502"/>
                      </a:cubicBezTo>
                      <a:cubicBezTo>
                        <a:pt x="8095" y="31784"/>
                        <a:pt x="8153" y="32091"/>
                        <a:pt x="8161" y="32381"/>
                      </a:cubicBezTo>
                      <a:cubicBezTo>
                        <a:pt x="8170" y="32530"/>
                        <a:pt x="8170" y="32679"/>
                        <a:pt x="8153" y="32828"/>
                      </a:cubicBezTo>
                      <a:cubicBezTo>
                        <a:pt x="8137" y="32977"/>
                        <a:pt x="8095" y="33118"/>
                        <a:pt x="8095" y="33267"/>
                      </a:cubicBezTo>
                      <a:cubicBezTo>
                        <a:pt x="8095" y="33311"/>
                        <a:pt x="8125" y="33341"/>
                        <a:pt x="8159" y="33341"/>
                      </a:cubicBezTo>
                      <a:cubicBezTo>
                        <a:pt x="8176" y="33341"/>
                        <a:pt x="8194" y="33334"/>
                        <a:pt x="8211" y="33317"/>
                      </a:cubicBezTo>
                      <a:cubicBezTo>
                        <a:pt x="8319" y="33193"/>
                        <a:pt x="8368" y="33019"/>
                        <a:pt x="8393" y="32845"/>
                      </a:cubicBezTo>
                      <a:lnTo>
                        <a:pt x="8393" y="32845"/>
                      </a:lnTo>
                      <a:cubicBezTo>
                        <a:pt x="8476" y="33184"/>
                        <a:pt x="8443" y="33549"/>
                        <a:pt x="8319" y="33880"/>
                      </a:cubicBezTo>
                      <a:cubicBezTo>
                        <a:pt x="8244" y="34079"/>
                        <a:pt x="8137" y="34270"/>
                        <a:pt x="8012" y="34444"/>
                      </a:cubicBezTo>
                      <a:cubicBezTo>
                        <a:pt x="7996" y="34477"/>
                        <a:pt x="7971" y="34510"/>
                        <a:pt x="7946" y="34543"/>
                      </a:cubicBezTo>
                      <a:cubicBezTo>
                        <a:pt x="7938" y="34536"/>
                        <a:pt x="7928" y="34532"/>
                        <a:pt x="7917" y="34532"/>
                      </a:cubicBezTo>
                      <a:cubicBezTo>
                        <a:pt x="7903" y="34532"/>
                        <a:pt x="7889" y="34538"/>
                        <a:pt x="7880" y="34551"/>
                      </a:cubicBezTo>
                      <a:cubicBezTo>
                        <a:pt x="7706" y="34759"/>
                        <a:pt x="7515" y="34957"/>
                        <a:pt x="7325" y="35156"/>
                      </a:cubicBezTo>
                      <a:cubicBezTo>
                        <a:pt x="7142" y="35347"/>
                        <a:pt x="6927" y="35521"/>
                        <a:pt x="6753" y="35728"/>
                      </a:cubicBezTo>
                      <a:cubicBezTo>
                        <a:pt x="6719" y="35762"/>
                        <a:pt x="6757" y="35801"/>
                        <a:pt x="6794" y="35801"/>
                      </a:cubicBezTo>
                      <a:cubicBezTo>
                        <a:pt x="6803" y="35801"/>
                        <a:pt x="6811" y="35799"/>
                        <a:pt x="6819" y="35794"/>
                      </a:cubicBezTo>
                      <a:cubicBezTo>
                        <a:pt x="6919" y="35736"/>
                        <a:pt x="7001" y="35670"/>
                        <a:pt x="7084" y="35595"/>
                      </a:cubicBezTo>
                      <a:lnTo>
                        <a:pt x="7084" y="35595"/>
                      </a:lnTo>
                      <a:cubicBezTo>
                        <a:pt x="7068" y="35670"/>
                        <a:pt x="7059" y="35745"/>
                        <a:pt x="7059" y="35819"/>
                      </a:cubicBezTo>
                      <a:cubicBezTo>
                        <a:pt x="7068" y="35919"/>
                        <a:pt x="7101" y="36026"/>
                        <a:pt x="7142" y="36117"/>
                      </a:cubicBezTo>
                      <a:cubicBezTo>
                        <a:pt x="7151" y="36151"/>
                        <a:pt x="7159" y="36175"/>
                        <a:pt x="7175" y="36200"/>
                      </a:cubicBezTo>
                      <a:cubicBezTo>
                        <a:pt x="7167" y="36300"/>
                        <a:pt x="7159" y="36399"/>
                        <a:pt x="7159" y="36499"/>
                      </a:cubicBezTo>
                      <a:cubicBezTo>
                        <a:pt x="7151" y="36590"/>
                        <a:pt x="7142" y="36689"/>
                        <a:pt x="7192" y="36764"/>
                      </a:cubicBezTo>
                      <a:cubicBezTo>
                        <a:pt x="7242" y="36838"/>
                        <a:pt x="7325" y="36888"/>
                        <a:pt x="7399" y="36938"/>
                      </a:cubicBezTo>
                      <a:cubicBezTo>
                        <a:pt x="7449" y="36971"/>
                        <a:pt x="7499" y="37004"/>
                        <a:pt x="7548" y="37037"/>
                      </a:cubicBezTo>
                      <a:cubicBezTo>
                        <a:pt x="7532" y="37054"/>
                        <a:pt x="7532" y="37095"/>
                        <a:pt x="7565" y="37112"/>
                      </a:cubicBezTo>
                      <a:cubicBezTo>
                        <a:pt x="7656" y="37161"/>
                        <a:pt x="7747" y="37195"/>
                        <a:pt x="7847" y="37219"/>
                      </a:cubicBezTo>
                      <a:cubicBezTo>
                        <a:pt x="7963" y="37277"/>
                        <a:pt x="8079" y="37335"/>
                        <a:pt x="8203" y="37369"/>
                      </a:cubicBezTo>
                      <a:cubicBezTo>
                        <a:pt x="8209" y="37370"/>
                        <a:pt x="8215" y="37371"/>
                        <a:pt x="8221" y="37371"/>
                      </a:cubicBezTo>
                      <a:cubicBezTo>
                        <a:pt x="8276" y="37371"/>
                        <a:pt x="8306" y="37306"/>
                        <a:pt x="8261" y="37261"/>
                      </a:cubicBezTo>
                      <a:cubicBezTo>
                        <a:pt x="8344" y="37261"/>
                        <a:pt x="8418" y="37253"/>
                        <a:pt x="8493" y="37253"/>
                      </a:cubicBezTo>
                      <a:cubicBezTo>
                        <a:pt x="8638" y="37237"/>
                        <a:pt x="8791" y="37194"/>
                        <a:pt x="8937" y="37194"/>
                      </a:cubicBezTo>
                      <a:cubicBezTo>
                        <a:pt x="8949" y="37194"/>
                        <a:pt x="8961" y="37194"/>
                        <a:pt x="8973" y="37195"/>
                      </a:cubicBezTo>
                      <a:cubicBezTo>
                        <a:pt x="9031" y="37195"/>
                        <a:pt x="9089" y="37219"/>
                        <a:pt x="9139" y="37261"/>
                      </a:cubicBezTo>
                      <a:cubicBezTo>
                        <a:pt x="9180" y="37311"/>
                        <a:pt x="9189" y="37360"/>
                        <a:pt x="9197" y="37418"/>
                      </a:cubicBezTo>
                      <a:cubicBezTo>
                        <a:pt x="9204" y="37447"/>
                        <a:pt x="9236" y="37470"/>
                        <a:pt x="9261" y="37470"/>
                      </a:cubicBezTo>
                      <a:cubicBezTo>
                        <a:pt x="9265" y="37470"/>
                        <a:pt x="9268" y="37469"/>
                        <a:pt x="9272" y="37468"/>
                      </a:cubicBezTo>
                      <a:cubicBezTo>
                        <a:pt x="9272" y="37485"/>
                        <a:pt x="9272" y="37501"/>
                        <a:pt x="9272" y="37518"/>
                      </a:cubicBezTo>
                      <a:cubicBezTo>
                        <a:pt x="9234" y="37509"/>
                        <a:pt x="9197" y="37505"/>
                        <a:pt x="9161" y="37505"/>
                      </a:cubicBezTo>
                      <a:cubicBezTo>
                        <a:pt x="9125" y="37505"/>
                        <a:pt x="9089" y="37509"/>
                        <a:pt x="9056" y="37518"/>
                      </a:cubicBezTo>
                      <a:cubicBezTo>
                        <a:pt x="8982" y="37534"/>
                        <a:pt x="8915" y="37567"/>
                        <a:pt x="8849" y="37609"/>
                      </a:cubicBezTo>
                      <a:cubicBezTo>
                        <a:pt x="8806" y="37630"/>
                        <a:pt x="8838" y="37696"/>
                        <a:pt x="8880" y="37696"/>
                      </a:cubicBezTo>
                      <a:cubicBezTo>
                        <a:pt x="8886" y="37696"/>
                        <a:pt x="8892" y="37695"/>
                        <a:pt x="8899" y="37692"/>
                      </a:cubicBezTo>
                      <a:cubicBezTo>
                        <a:pt x="8957" y="37669"/>
                        <a:pt x="9014" y="37662"/>
                        <a:pt x="9072" y="37662"/>
                      </a:cubicBezTo>
                      <a:cubicBezTo>
                        <a:pt x="9122" y="37662"/>
                        <a:pt x="9172" y="37667"/>
                        <a:pt x="9222" y="37675"/>
                      </a:cubicBezTo>
                      <a:cubicBezTo>
                        <a:pt x="9247" y="37683"/>
                        <a:pt x="9263" y="37683"/>
                        <a:pt x="9288" y="37692"/>
                      </a:cubicBezTo>
                      <a:cubicBezTo>
                        <a:pt x="9296" y="37692"/>
                        <a:pt x="9296" y="37700"/>
                        <a:pt x="9305" y="37700"/>
                      </a:cubicBezTo>
                      <a:cubicBezTo>
                        <a:pt x="9321" y="37733"/>
                        <a:pt x="9338" y="37758"/>
                        <a:pt x="9363" y="37783"/>
                      </a:cubicBezTo>
                      <a:cubicBezTo>
                        <a:pt x="9354" y="37808"/>
                        <a:pt x="9346" y="37833"/>
                        <a:pt x="9354" y="37857"/>
                      </a:cubicBezTo>
                      <a:lnTo>
                        <a:pt x="9354" y="37866"/>
                      </a:lnTo>
                      <a:cubicBezTo>
                        <a:pt x="9354" y="37874"/>
                        <a:pt x="9346" y="37891"/>
                        <a:pt x="9346" y="37899"/>
                      </a:cubicBezTo>
                      <a:lnTo>
                        <a:pt x="9346" y="37915"/>
                      </a:lnTo>
                      <a:cubicBezTo>
                        <a:pt x="9338" y="37932"/>
                        <a:pt x="9338" y="37940"/>
                        <a:pt x="9330" y="37957"/>
                      </a:cubicBezTo>
                      <a:cubicBezTo>
                        <a:pt x="9330" y="37965"/>
                        <a:pt x="9321" y="37965"/>
                        <a:pt x="9321" y="37973"/>
                      </a:cubicBezTo>
                      <a:lnTo>
                        <a:pt x="9305" y="38015"/>
                      </a:lnTo>
                      <a:cubicBezTo>
                        <a:pt x="9288" y="38048"/>
                        <a:pt x="9263" y="38073"/>
                        <a:pt x="9247" y="38106"/>
                      </a:cubicBezTo>
                      <a:cubicBezTo>
                        <a:pt x="9205" y="38114"/>
                        <a:pt x="9164" y="38131"/>
                        <a:pt x="9122" y="38156"/>
                      </a:cubicBezTo>
                      <a:cubicBezTo>
                        <a:pt x="9098" y="38164"/>
                        <a:pt x="9089" y="38189"/>
                        <a:pt x="9098" y="38214"/>
                      </a:cubicBezTo>
                      <a:cubicBezTo>
                        <a:pt x="9106" y="38239"/>
                        <a:pt x="9122" y="38247"/>
                        <a:pt x="9147" y="38247"/>
                      </a:cubicBezTo>
                      <a:cubicBezTo>
                        <a:pt x="9139" y="38255"/>
                        <a:pt x="9131" y="38263"/>
                        <a:pt x="9122" y="38272"/>
                      </a:cubicBezTo>
                      <a:cubicBezTo>
                        <a:pt x="9122" y="38280"/>
                        <a:pt x="9114" y="38288"/>
                        <a:pt x="9114" y="38297"/>
                      </a:cubicBezTo>
                      <a:cubicBezTo>
                        <a:pt x="9048" y="38330"/>
                        <a:pt x="8982" y="38346"/>
                        <a:pt x="8907" y="38363"/>
                      </a:cubicBezTo>
                      <a:cubicBezTo>
                        <a:pt x="8786" y="38385"/>
                        <a:pt x="8657" y="38389"/>
                        <a:pt x="8528" y="38389"/>
                      </a:cubicBezTo>
                      <a:cubicBezTo>
                        <a:pt x="8463" y="38389"/>
                        <a:pt x="8399" y="38388"/>
                        <a:pt x="8335" y="38388"/>
                      </a:cubicBezTo>
                      <a:cubicBezTo>
                        <a:pt x="8021" y="38379"/>
                        <a:pt x="7706" y="38346"/>
                        <a:pt x="7391" y="38305"/>
                      </a:cubicBezTo>
                      <a:cubicBezTo>
                        <a:pt x="7366" y="38305"/>
                        <a:pt x="7341" y="38297"/>
                        <a:pt x="7316" y="38297"/>
                      </a:cubicBezTo>
                      <a:cubicBezTo>
                        <a:pt x="7076" y="38247"/>
                        <a:pt x="6836" y="38197"/>
                        <a:pt x="6595" y="38164"/>
                      </a:cubicBezTo>
                      <a:cubicBezTo>
                        <a:pt x="6562" y="38164"/>
                        <a:pt x="6537" y="38181"/>
                        <a:pt x="6529" y="38205"/>
                      </a:cubicBezTo>
                      <a:cubicBezTo>
                        <a:pt x="5974" y="38147"/>
                        <a:pt x="5427" y="38023"/>
                        <a:pt x="4897" y="37849"/>
                      </a:cubicBezTo>
                      <a:cubicBezTo>
                        <a:pt x="4890" y="37847"/>
                        <a:pt x="4884" y="37846"/>
                        <a:pt x="4879" y="37846"/>
                      </a:cubicBezTo>
                      <a:cubicBezTo>
                        <a:pt x="4863" y="37846"/>
                        <a:pt x="4851" y="37854"/>
                        <a:pt x="4839" y="37866"/>
                      </a:cubicBezTo>
                      <a:cubicBezTo>
                        <a:pt x="4773" y="37849"/>
                        <a:pt x="4715" y="37833"/>
                        <a:pt x="4657" y="37808"/>
                      </a:cubicBezTo>
                      <a:cubicBezTo>
                        <a:pt x="4499" y="37766"/>
                        <a:pt x="4350" y="37717"/>
                        <a:pt x="4209" y="37659"/>
                      </a:cubicBezTo>
                      <a:cubicBezTo>
                        <a:pt x="4068" y="37601"/>
                        <a:pt x="3927" y="37534"/>
                        <a:pt x="3787" y="37460"/>
                      </a:cubicBezTo>
                      <a:cubicBezTo>
                        <a:pt x="3753" y="37443"/>
                        <a:pt x="3712" y="37427"/>
                        <a:pt x="3679" y="37402"/>
                      </a:cubicBezTo>
                      <a:cubicBezTo>
                        <a:pt x="3654" y="37393"/>
                        <a:pt x="3604" y="37369"/>
                        <a:pt x="3596" y="37344"/>
                      </a:cubicBezTo>
                      <a:cubicBezTo>
                        <a:pt x="3588" y="37335"/>
                        <a:pt x="3613" y="37335"/>
                        <a:pt x="3637" y="37319"/>
                      </a:cubicBezTo>
                      <a:cubicBezTo>
                        <a:pt x="3654" y="37311"/>
                        <a:pt x="3662" y="37311"/>
                        <a:pt x="3687" y="37302"/>
                      </a:cubicBezTo>
                      <a:cubicBezTo>
                        <a:pt x="3712" y="37304"/>
                        <a:pt x="3737" y="37304"/>
                        <a:pt x="3762" y="37304"/>
                      </a:cubicBezTo>
                      <a:cubicBezTo>
                        <a:pt x="3878" y="37304"/>
                        <a:pt x="3994" y="37290"/>
                        <a:pt x="4110" y="37269"/>
                      </a:cubicBezTo>
                      <a:cubicBezTo>
                        <a:pt x="4176" y="37253"/>
                        <a:pt x="4159" y="37170"/>
                        <a:pt x="4101" y="37170"/>
                      </a:cubicBezTo>
                      <a:cubicBezTo>
                        <a:pt x="4074" y="37171"/>
                        <a:pt x="4046" y="37171"/>
                        <a:pt x="4018" y="37171"/>
                      </a:cubicBezTo>
                      <a:cubicBezTo>
                        <a:pt x="3770" y="37171"/>
                        <a:pt x="3511" y="37138"/>
                        <a:pt x="3273" y="37079"/>
                      </a:cubicBezTo>
                      <a:cubicBezTo>
                        <a:pt x="3008" y="37004"/>
                        <a:pt x="2759" y="36880"/>
                        <a:pt x="2527" y="36731"/>
                      </a:cubicBezTo>
                      <a:cubicBezTo>
                        <a:pt x="2515" y="36722"/>
                        <a:pt x="2504" y="36718"/>
                        <a:pt x="2493" y="36718"/>
                      </a:cubicBezTo>
                      <a:cubicBezTo>
                        <a:pt x="2450" y="36718"/>
                        <a:pt x="2420" y="36774"/>
                        <a:pt x="2453" y="36813"/>
                      </a:cubicBezTo>
                      <a:cubicBezTo>
                        <a:pt x="2436" y="36805"/>
                        <a:pt x="2420" y="36797"/>
                        <a:pt x="2403" y="36797"/>
                      </a:cubicBezTo>
                      <a:cubicBezTo>
                        <a:pt x="2171" y="36706"/>
                        <a:pt x="1947" y="36606"/>
                        <a:pt x="1740" y="36482"/>
                      </a:cubicBezTo>
                      <a:cubicBezTo>
                        <a:pt x="1550" y="36366"/>
                        <a:pt x="1359" y="36225"/>
                        <a:pt x="1202" y="36068"/>
                      </a:cubicBezTo>
                      <a:cubicBezTo>
                        <a:pt x="1160" y="36026"/>
                        <a:pt x="1119" y="35985"/>
                        <a:pt x="1077" y="35935"/>
                      </a:cubicBezTo>
                      <a:lnTo>
                        <a:pt x="1077" y="35935"/>
                      </a:lnTo>
                      <a:cubicBezTo>
                        <a:pt x="1089" y="35941"/>
                        <a:pt x="1101" y="35947"/>
                        <a:pt x="1112" y="35947"/>
                      </a:cubicBezTo>
                      <a:cubicBezTo>
                        <a:pt x="1117" y="35947"/>
                        <a:pt x="1122" y="35946"/>
                        <a:pt x="1127" y="35943"/>
                      </a:cubicBezTo>
                      <a:cubicBezTo>
                        <a:pt x="1177" y="35927"/>
                        <a:pt x="1152" y="35869"/>
                        <a:pt x="1135" y="35836"/>
                      </a:cubicBezTo>
                      <a:cubicBezTo>
                        <a:pt x="1094" y="35761"/>
                        <a:pt x="1036" y="35695"/>
                        <a:pt x="978" y="35629"/>
                      </a:cubicBezTo>
                      <a:cubicBezTo>
                        <a:pt x="920" y="35562"/>
                        <a:pt x="862" y="35488"/>
                        <a:pt x="796" y="35421"/>
                      </a:cubicBezTo>
                      <a:cubicBezTo>
                        <a:pt x="786" y="35408"/>
                        <a:pt x="772" y="35402"/>
                        <a:pt x="757" y="35402"/>
                      </a:cubicBezTo>
                      <a:cubicBezTo>
                        <a:pt x="745" y="35402"/>
                        <a:pt x="732" y="35406"/>
                        <a:pt x="721" y="35413"/>
                      </a:cubicBezTo>
                      <a:cubicBezTo>
                        <a:pt x="688" y="35347"/>
                        <a:pt x="663" y="35289"/>
                        <a:pt x="638" y="35231"/>
                      </a:cubicBezTo>
                      <a:cubicBezTo>
                        <a:pt x="597" y="35107"/>
                        <a:pt x="572" y="34982"/>
                        <a:pt x="539" y="34858"/>
                      </a:cubicBezTo>
                      <a:cubicBezTo>
                        <a:pt x="514" y="34725"/>
                        <a:pt x="489" y="34585"/>
                        <a:pt x="489" y="34452"/>
                      </a:cubicBezTo>
                      <a:cubicBezTo>
                        <a:pt x="489" y="34419"/>
                        <a:pt x="472" y="34402"/>
                        <a:pt x="448" y="34394"/>
                      </a:cubicBezTo>
                      <a:cubicBezTo>
                        <a:pt x="439" y="34361"/>
                        <a:pt x="439" y="34328"/>
                        <a:pt x="431" y="34295"/>
                      </a:cubicBezTo>
                      <a:cubicBezTo>
                        <a:pt x="406" y="34029"/>
                        <a:pt x="390" y="33756"/>
                        <a:pt x="390" y="33491"/>
                      </a:cubicBezTo>
                      <a:cubicBezTo>
                        <a:pt x="373" y="32944"/>
                        <a:pt x="406" y="32389"/>
                        <a:pt x="481" y="31842"/>
                      </a:cubicBezTo>
                      <a:cubicBezTo>
                        <a:pt x="485" y="31803"/>
                        <a:pt x="457" y="31782"/>
                        <a:pt x="427" y="31782"/>
                      </a:cubicBezTo>
                      <a:cubicBezTo>
                        <a:pt x="401" y="31782"/>
                        <a:pt x="373" y="31799"/>
                        <a:pt x="365" y="31834"/>
                      </a:cubicBezTo>
                      <a:cubicBezTo>
                        <a:pt x="340" y="31950"/>
                        <a:pt x="315" y="32074"/>
                        <a:pt x="290" y="32190"/>
                      </a:cubicBezTo>
                      <a:cubicBezTo>
                        <a:pt x="290" y="32165"/>
                        <a:pt x="290" y="32140"/>
                        <a:pt x="282" y="32116"/>
                      </a:cubicBezTo>
                      <a:cubicBezTo>
                        <a:pt x="257" y="31884"/>
                        <a:pt x="240" y="31652"/>
                        <a:pt x="240" y="31411"/>
                      </a:cubicBezTo>
                      <a:cubicBezTo>
                        <a:pt x="249" y="30964"/>
                        <a:pt x="307" y="30475"/>
                        <a:pt x="481" y="30061"/>
                      </a:cubicBezTo>
                      <a:cubicBezTo>
                        <a:pt x="491" y="30024"/>
                        <a:pt x="466" y="30001"/>
                        <a:pt x="439" y="30001"/>
                      </a:cubicBezTo>
                      <a:cubicBezTo>
                        <a:pt x="423" y="30001"/>
                        <a:pt x="407" y="30009"/>
                        <a:pt x="398" y="30028"/>
                      </a:cubicBezTo>
                      <a:cubicBezTo>
                        <a:pt x="365" y="30086"/>
                        <a:pt x="340" y="30135"/>
                        <a:pt x="315" y="30193"/>
                      </a:cubicBezTo>
                      <a:cubicBezTo>
                        <a:pt x="365" y="29895"/>
                        <a:pt x="423" y="29605"/>
                        <a:pt x="522" y="29323"/>
                      </a:cubicBezTo>
                      <a:cubicBezTo>
                        <a:pt x="605" y="29066"/>
                        <a:pt x="721" y="28834"/>
                        <a:pt x="837" y="28594"/>
                      </a:cubicBezTo>
                      <a:cubicBezTo>
                        <a:pt x="841" y="28619"/>
                        <a:pt x="858" y="28632"/>
                        <a:pt x="875" y="28632"/>
                      </a:cubicBezTo>
                      <a:cubicBezTo>
                        <a:pt x="893" y="28632"/>
                        <a:pt x="912" y="28619"/>
                        <a:pt x="920" y="28594"/>
                      </a:cubicBezTo>
                      <a:cubicBezTo>
                        <a:pt x="945" y="28470"/>
                        <a:pt x="970" y="28346"/>
                        <a:pt x="1003" y="28221"/>
                      </a:cubicBezTo>
                      <a:cubicBezTo>
                        <a:pt x="1102" y="28006"/>
                        <a:pt x="1193" y="27782"/>
                        <a:pt x="1293" y="27567"/>
                      </a:cubicBezTo>
                      <a:cubicBezTo>
                        <a:pt x="1310" y="27533"/>
                        <a:pt x="1280" y="27507"/>
                        <a:pt x="1249" y="27507"/>
                      </a:cubicBezTo>
                      <a:cubicBezTo>
                        <a:pt x="1235" y="27507"/>
                        <a:pt x="1220" y="27512"/>
                        <a:pt x="1210" y="27525"/>
                      </a:cubicBezTo>
                      <a:cubicBezTo>
                        <a:pt x="1268" y="27385"/>
                        <a:pt x="1326" y="27235"/>
                        <a:pt x="1392" y="27095"/>
                      </a:cubicBezTo>
                      <a:cubicBezTo>
                        <a:pt x="1624" y="26589"/>
                        <a:pt x="1906" y="26109"/>
                        <a:pt x="2163" y="25611"/>
                      </a:cubicBezTo>
                      <a:cubicBezTo>
                        <a:pt x="2320" y="25305"/>
                        <a:pt x="2461" y="24990"/>
                        <a:pt x="2610" y="24683"/>
                      </a:cubicBezTo>
                      <a:cubicBezTo>
                        <a:pt x="2628" y="24648"/>
                        <a:pt x="2595" y="24617"/>
                        <a:pt x="2566" y="24617"/>
                      </a:cubicBezTo>
                      <a:cubicBezTo>
                        <a:pt x="2554" y="24617"/>
                        <a:pt x="2543" y="24622"/>
                        <a:pt x="2536" y="24634"/>
                      </a:cubicBezTo>
                      <a:lnTo>
                        <a:pt x="2353" y="24924"/>
                      </a:lnTo>
                      <a:cubicBezTo>
                        <a:pt x="2411" y="24808"/>
                        <a:pt x="2461" y="24700"/>
                        <a:pt x="2511" y="24584"/>
                      </a:cubicBezTo>
                      <a:cubicBezTo>
                        <a:pt x="2718" y="24128"/>
                        <a:pt x="2933" y="23673"/>
                        <a:pt x="3182" y="23234"/>
                      </a:cubicBezTo>
                      <a:cubicBezTo>
                        <a:pt x="3323" y="22985"/>
                        <a:pt x="3472" y="22736"/>
                        <a:pt x="3629" y="22504"/>
                      </a:cubicBezTo>
                      <a:cubicBezTo>
                        <a:pt x="3653" y="22463"/>
                        <a:pt x="3626" y="22426"/>
                        <a:pt x="3594" y="22426"/>
                      </a:cubicBezTo>
                      <a:cubicBezTo>
                        <a:pt x="3581" y="22426"/>
                        <a:pt x="3567" y="22432"/>
                        <a:pt x="3555" y="22446"/>
                      </a:cubicBezTo>
                      <a:cubicBezTo>
                        <a:pt x="3463" y="22546"/>
                        <a:pt x="3381" y="22645"/>
                        <a:pt x="3298" y="22753"/>
                      </a:cubicBezTo>
                      <a:cubicBezTo>
                        <a:pt x="3314" y="22720"/>
                        <a:pt x="3323" y="22678"/>
                        <a:pt x="3339" y="22645"/>
                      </a:cubicBezTo>
                      <a:cubicBezTo>
                        <a:pt x="3439" y="22347"/>
                        <a:pt x="3530" y="22040"/>
                        <a:pt x="3662" y="21750"/>
                      </a:cubicBezTo>
                      <a:cubicBezTo>
                        <a:pt x="3795" y="21469"/>
                        <a:pt x="3985" y="21212"/>
                        <a:pt x="4176" y="20972"/>
                      </a:cubicBezTo>
                      <a:cubicBezTo>
                        <a:pt x="4383" y="20706"/>
                        <a:pt x="4582" y="20450"/>
                        <a:pt x="4789" y="20193"/>
                      </a:cubicBezTo>
                      <a:cubicBezTo>
                        <a:pt x="4963" y="19977"/>
                        <a:pt x="5129" y="19762"/>
                        <a:pt x="5295" y="19538"/>
                      </a:cubicBezTo>
                      <a:cubicBezTo>
                        <a:pt x="5303" y="19555"/>
                        <a:pt x="5303" y="19571"/>
                        <a:pt x="5303" y="19588"/>
                      </a:cubicBezTo>
                      <a:cubicBezTo>
                        <a:pt x="5314" y="19620"/>
                        <a:pt x="5342" y="19642"/>
                        <a:pt x="5369" y="19642"/>
                      </a:cubicBezTo>
                      <a:cubicBezTo>
                        <a:pt x="5384" y="19642"/>
                        <a:pt x="5399" y="19636"/>
                        <a:pt x="5411" y="19621"/>
                      </a:cubicBezTo>
                      <a:cubicBezTo>
                        <a:pt x="5469" y="19538"/>
                        <a:pt x="5485" y="19430"/>
                        <a:pt x="5518" y="19339"/>
                      </a:cubicBezTo>
                      <a:cubicBezTo>
                        <a:pt x="5551" y="19240"/>
                        <a:pt x="5576" y="19140"/>
                        <a:pt x="5618" y="19041"/>
                      </a:cubicBezTo>
                      <a:cubicBezTo>
                        <a:pt x="5684" y="18850"/>
                        <a:pt x="5767" y="18660"/>
                        <a:pt x="5891" y="18494"/>
                      </a:cubicBezTo>
                      <a:cubicBezTo>
                        <a:pt x="5957" y="18395"/>
                        <a:pt x="6049" y="18304"/>
                        <a:pt x="6131" y="18221"/>
                      </a:cubicBezTo>
                      <a:cubicBezTo>
                        <a:pt x="6131" y="18262"/>
                        <a:pt x="6148" y="18304"/>
                        <a:pt x="6173" y="18329"/>
                      </a:cubicBezTo>
                      <a:cubicBezTo>
                        <a:pt x="6185" y="18341"/>
                        <a:pt x="6200" y="18347"/>
                        <a:pt x="6213" y="18347"/>
                      </a:cubicBezTo>
                      <a:cubicBezTo>
                        <a:pt x="6227" y="18347"/>
                        <a:pt x="6239" y="18341"/>
                        <a:pt x="6247" y="18329"/>
                      </a:cubicBezTo>
                      <a:cubicBezTo>
                        <a:pt x="6289" y="18287"/>
                        <a:pt x="6289" y="18221"/>
                        <a:pt x="6297" y="18163"/>
                      </a:cubicBezTo>
                      <a:cubicBezTo>
                        <a:pt x="6305" y="18113"/>
                        <a:pt x="6314" y="18055"/>
                        <a:pt x="6322" y="17997"/>
                      </a:cubicBezTo>
                      <a:cubicBezTo>
                        <a:pt x="6438" y="17831"/>
                        <a:pt x="6504" y="17649"/>
                        <a:pt x="6496" y="17450"/>
                      </a:cubicBezTo>
                      <a:cubicBezTo>
                        <a:pt x="6496" y="17409"/>
                        <a:pt x="6463" y="17392"/>
                        <a:pt x="6430" y="17392"/>
                      </a:cubicBezTo>
                      <a:cubicBezTo>
                        <a:pt x="6471" y="17235"/>
                        <a:pt x="6529" y="17086"/>
                        <a:pt x="6604" y="16937"/>
                      </a:cubicBezTo>
                      <a:cubicBezTo>
                        <a:pt x="6703" y="16721"/>
                        <a:pt x="6836" y="16514"/>
                        <a:pt x="6960" y="16307"/>
                      </a:cubicBezTo>
                      <a:cubicBezTo>
                        <a:pt x="6960" y="16307"/>
                        <a:pt x="6960" y="16307"/>
                        <a:pt x="6960" y="16299"/>
                      </a:cubicBezTo>
                      <a:cubicBezTo>
                        <a:pt x="6970" y="16302"/>
                        <a:pt x="6979" y="16304"/>
                        <a:pt x="6987" y="16304"/>
                      </a:cubicBezTo>
                      <a:cubicBezTo>
                        <a:pt x="6999" y="16304"/>
                        <a:pt x="7008" y="16300"/>
                        <a:pt x="7018" y="16290"/>
                      </a:cubicBezTo>
                      <a:cubicBezTo>
                        <a:pt x="7068" y="16207"/>
                        <a:pt x="7093" y="16116"/>
                        <a:pt x="7117" y="16033"/>
                      </a:cubicBezTo>
                      <a:cubicBezTo>
                        <a:pt x="7184" y="15909"/>
                        <a:pt x="7242" y="15793"/>
                        <a:pt x="7300" y="15661"/>
                      </a:cubicBezTo>
                      <a:cubicBezTo>
                        <a:pt x="7316" y="15627"/>
                        <a:pt x="7300" y="15603"/>
                        <a:pt x="7275" y="15594"/>
                      </a:cubicBezTo>
                      <a:cubicBezTo>
                        <a:pt x="7291" y="15594"/>
                        <a:pt x="7316" y="15594"/>
                        <a:pt x="7325" y="15569"/>
                      </a:cubicBezTo>
                      <a:cubicBezTo>
                        <a:pt x="7383" y="15503"/>
                        <a:pt x="7407" y="15420"/>
                        <a:pt x="7441" y="15337"/>
                      </a:cubicBezTo>
                      <a:cubicBezTo>
                        <a:pt x="7474" y="15255"/>
                        <a:pt x="7499" y="15163"/>
                        <a:pt x="7523" y="15081"/>
                      </a:cubicBezTo>
                      <a:cubicBezTo>
                        <a:pt x="7532" y="15064"/>
                        <a:pt x="7540" y="15039"/>
                        <a:pt x="7548" y="15023"/>
                      </a:cubicBezTo>
                      <a:cubicBezTo>
                        <a:pt x="7565" y="15006"/>
                        <a:pt x="7557" y="14989"/>
                        <a:pt x="7557" y="14973"/>
                      </a:cubicBezTo>
                      <a:cubicBezTo>
                        <a:pt x="7598" y="14824"/>
                        <a:pt x="7648" y="14666"/>
                        <a:pt x="7714" y="14525"/>
                      </a:cubicBezTo>
                      <a:cubicBezTo>
                        <a:pt x="7780" y="14401"/>
                        <a:pt x="7863" y="14285"/>
                        <a:pt x="7938" y="14169"/>
                      </a:cubicBezTo>
                      <a:cubicBezTo>
                        <a:pt x="7946" y="14177"/>
                        <a:pt x="7946" y="14194"/>
                        <a:pt x="7946" y="14202"/>
                      </a:cubicBezTo>
                      <a:cubicBezTo>
                        <a:pt x="7950" y="14211"/>
                        <a:pt x="7963" y="14218"/>
                        <a:pt x="7975" y="14218"/>
                      </a:cubicBezTo>
                      <a:cubicBezTo>
                        <a:pt x="7986" y="14218"/>
                        <a:pt x="7996" y="14214"/>
                        <a:pt x="8004" y="14202"/>
                      </a:cubicBezTo>
                      <a:cubicBezTo>
                        <a:pt x="8045" y="14136"/>
                        <a:pt x="8062" y="14037"/>
                        <a:pt x="8079" y="13954"/>
                      </a:cubicBezTo>
                      <a:cubicBezTo>
                        <a:pt x="8112" y="13904"/>
                        <a:pt x="8137" y="13846"/>
                        <a:pt x="8161" y="13788"/>
                      </a:cubicBezTo>
                      <a:lnTo>
                        <a:pt x="8161" y="13788"/>
                      </a:lnTo>
                      <a:cubicBezTo>
                        <a:pt x="8145" y="13846"/>
                        <a:pt x="8128" y="13904"/>
                        <a:pt x="8120" y="13962"/>
                      </a:cubicBezTo>
                      <a:cubicBezTo>
                        <a:pt x="8112" y="14028"/>
                        <a:pt x="8103" y="14095"/>
                        <a:pt x="8103" y="14161"/>
                      </a:cubicBezTo>
                      <a:cubicBezTo>
                        <a:pt x="8103" y="14227"/>
                        <a:pt x="8095" y="14302"/>
                        <a:pt x="8120" y="14368"/>
                      </a:cubicBezTo>
                      <a:cubicBezTo>
                        <a:pt x="8129" y="14381"/>
                        <a:pt x="8147" y="14390"/>
                        <a:pt x="8164" y="14390"/>
                      </a:cubicBezTo>
                      <a:cubicBezTo>
                        <a:pt x="8178" y="14390"/>
                        <a:pt x="8191" y="14383"/>
                        <a:pt x="8194" y="14368"/>
                      </a:cubicBezTo>
                      <a:cubicBezTo>
                        <a:pt x="8219" y="14302"/>
                        <a:pt x="8211" y="14235"/>
                        <a:pt x="8219" y="14169"/>
                      </a:cubicBezTo>
                      <a:cubicBezTo>
                        <a:pt x="8228" y="14103"/>
                        <a:pt x="8228" y="14045"/>
                        <a:pt x="8236" y="13979"/>
                      </a:cubicBezTo>
                      <a:cubicBezTo>
                        <a:pt x="8252" y="13854"/>
                        <a:pt x="8277" y="13722"/>
                        <a:pt x="8319" y="13598"/>
                      </a:cubicBezTo>
                      <a:cubicBezTo>
                        <a:pt x="8335" y="13561"/>
                        <a:pt x="8304" y="13534"/>
                        <a:pt x="8273" y="13534"/>
                      </a:cubicBezTo>
                      <a:cubicBezTo>
                        <a:pt x="8255" y="13534"/>
                        <a:pt x="8237" y="13543"/>
                        <a:pt x="8228" y="13564"/>
                      </a:cubicBezTo>
                      <a:cubicBezTo>
                        <a:pt x="8211" y="13606"/>
                        <a:pt x="8203" y="13647"/>
                        <a:pt x="8186" y="13689"/>
                      </a:cubicBezTo>
                      <a:cubicBezTo>
                        <a:pt x="8186" y="13672"/>
                        <a:pt x="8170" y="13656"/>
                        <a:pt x="8153" y="13639"/>
                      </a:cubicBezTo>
                      <a:cubicBezTo>
                        <a:pt x="8161" y="13598"/>
                        <a:pt x="8178" y="13556"/>
                        <a:pt x="8194" y="13506"/>
                      </a:cubicBezTo>
                      <a:cubicBezTo>
                        <a:pt x="8203" y="13482"/>
                        <a:pt x="8211" y="13448"/>
                        <a:pt x="8219" y="13415"/>
                      </a:cubicBezTo>
                      <a:cubicBezTo>
                        <a:pt x="8228" y="13419"/>
                        <a:pt x="8236" y="13421"/>
                        <a:pt x="8243" y="13421"/>
                      </a:cubicBezTo>
                      <a:cubicBezTo>
                        <a:pt x="8250" y="13421"/>
                        <a:pt x="8257" y="13419"/>
                        <a:pt x="8261" y="13415"/>
                      </a:cubicBezTo>
                      <a:cubicBezTo>
                        <a:pt x="8335" y="13357"/>
                        <a:pt x="8385" y="13274"/>
                        <a:pt x="8426" y="13200"/>
                      </a:cubicBezTo>
                      <a:cubicBezTo>
                        <a:pt x="8468" y="13117"/>
                        <a:pt x="8509" y="13026"/>
                        <a:pt x="8534" y="12935"/>
                      </a:cubicBezTo>
                      <a:cubicBezTo>
                        <a:pt x="8584" y="12802"/>
                        <a:pt x="8625" y="12636"/>
                        <a:pt x="8559" y="12504"/>
                      </a:cubicBezTo>
                      <a:lnTo>
                        <a:pt x="8675" y="12504"/>
                      </a:lnTo>
                      <a:cubicBezTo>
                        <a:pt x="8658" y="12512"/>
                        <a:pt x="8650" y="12520"/>
                        <a:pt x="8650" y="12537"/>
                      </a:cubicBezTo>
                      <a:cubicBezTo>
                        <a:pt x="8650" y="12587"/>
                        <a:pt x="8658" y="12645"/>
                        <a:pt x="8658" y="12694"/>
                      </a:cubicBezTo>
                      <a:cubicBezTo>
                        <a:pt x="8658" y="12744"/>
                        <a:pt x="8658" y="12786"/>
                        <a:pt x="8650" y="12835"/>
                      </a:cubicBezTo>
                      <a:cubicBezTo>
                        <a:pt x="8650" y="12885"/>
                        <a:pt x="8634" y="12935"/>
                        <a:pt x="8625" y="12984"/>
                      </a:cubicBezTo>
                      <a:cubicBezTo>
                        <a:pt x="8617" y="13026"/>
                        <a:pt x="8600" y="13076"/>
                        <a:pt x="8600" y="13125"/>
                      </a:cubicBezTo>
                      <a:cubicBezTo>
                        <a:pt x="8600" y="13144"/>
                        <a:pt x="8619" y="13153"/>
                        <a:pt x="8635" y="13153"/>
                      </a:cubicBezTo>
                      <a:cubicBezTo>
                        <a:pt x="8641" y="13153"/>
                        <a:pt x="8646" y="13152"/>
                        <a:pt x="8650" y="13150"/>
                      </a:cubicBezTo>
                      <a:cubicBezTo>
                        <a:pt x="8692" y="13117"/>
                        <a:pt x="8716" y="13059"/>
                        <a:pt x="8733" y="13018"/>
                      </a:cubicBezTo>
                      <a:cubicBezTo>
                        <a:pt x="8758" y="12960"/>
                        <a:pt x="8766" y="12902"/>
                        <a:pt x="8774" y="12852"/>
                      </a:cubicBezTo>
                      <a:cubicBezTo>
                        <a:pt x="8783" y="12744"/>
                        <a:pt x="8774" y="12620"/>
                        <a:pt x="8725" y="12529"/>
                      </a:cubicBezTo>
                      <a:cubicBezTo>
                        <a:pt x="8717" y="12521"/>
                        <a:pt x="8709" y="12513"/>
                        <a:pt x="8701" y="12512"/>
                      </a:cubicBezTo>
                      <a:lnTo>
                        <a:pt x="8701" y="12512"/>
                      </a:lnTo>
                      <a:cubicBezTo>
                        <a:pt x="8753" y="12514"/>
                        <a:pt x="8806" y="12515"/>
                        <a:pt x="8858" y="12515"/>
                      </a:cubicBezTo>
                      <a:cubicBezTo>
                        <a:pt x="9337" y="12515"/>
                        <a:pt x="9819" y="12447"/>
                        <a:pt x="10274" y="12305"/>
                      </a:cubicBezTo>
                      <a:cubicBezTo>
                        <a:pt x="10432" y="12255"/>
                        <a:pt x="10589" y="12206"/>
                        <a:pt x="10755" y="12164"/>
                      </a:cubicBezTo>
                      <a:cubicBezTo>
                        <a:pt x="10904" y="12131"/>
                        <a:pt x="11053" y="12098"/>
                        <a:pt x="11202" y="12056"/>
                      </a:cubicBezTo>
                      <a:cubicBezTo>
                        <a:pt x="11210" y="12056"/>
                        <a:pt x="11210" y="12048"/>
                        <a:pt x="11219" y="12040"/>
                      </a:cubicBezTo>
                      <a:cubicBezTo>
                        <a:pt x="11244" y="12036"/>
                        <a:pt x="11268" y="12034"/>
                        <a:pt x="11293" y="12034"/>
                      </a:cubicBezTo>
                      <a:cubicBezTo>
                        <a:pt x="11318" y="12034"/>
                        <a:pt x="11343" y="12036"/>
                        <a:pt x="11368" y="12040"/>
                      </a:cubicBezTo>
                      <a:cubicBezTo>
                        <a:pt x="11426" y="12048"/>
                        <a:pt x="11476" y="12073"/>
                        <a:pt x="11534" y="12090"/>
                      </a:cubicBezTo>
                      <a:cubicBezTo>
                        <a:pt x="11558" y="12098"/>
                        <a:pt x="11583" y="12106"/>
                        <a:pt x="11608" y="12114"/>
                      </a:cubicBezTo>
                      <a:cubicBezTo>
                        <a:pt x="11633" y="12123"/>
                        <a:pt x="11658" y="12131"/>
                        <a:pt x="11683" y="12131"/>
                      </a:cubicBezTo>
                      <a:cubicBezTo>
                        <a:pt x="11699" y="12131"/>
                        <a:pt x="11708" y="12114"/>
                        <a:pt x="11708" y="12098"/>
                      </a:cubicBezTo>
                      <a:cubicBezTo>
                        <a:pt x="11699" y="12040"/>
                        <a:pt x="11625" y="12007"/>
                        <a:pt x="11575" y="11990"/>
                      </a:cubicBezTo>
                      <a:cubicBezTo>
                        <a:pt x="11517" y="11965"/>
                        <a:pt x="11451" y="11940"/>
                        <a:pt x="11393" y="11932"/>
                      </a:cubicBezTo>
                      <a:cubicBezTo>
                        <a:pt x="11367" y="11926"/>
                        <a:pt x="11342" y="11923"/>
                        <a:pt x="11317" y="11923"/>
                      </a:cubicBezTo>
                      <a:cubicBezTo>
                        <a:pt x="11276" y="11923"/>
                        <a:pt x="11235" y="11930"/>
                        <a:pt x="11194" y="11940"/>
                      </a:cubicBezTo>
                      <a:cubicBezTo>
                        <a:pt x="11161" y="11949"/>
                        <a:pt x="11136" y="11957"/>
                        <a:pt x="11103" y="11974"/>
                      </a:cubicBezTo>
                      <a:cubicBezTo>
                        <a:pt x="10813" y="11974"/>
                        <a:pt x="10514" y="12090"/>
                        <a:pt x="10233" y="12164"/>
                      </a:cubicBezTo>
                      <a:cubicBezTo>
                        <a:pt x="9918" y="12239"/>
                        <a:pt x="9603" y="12305"/>
                        <a:pt x="9280" y="12330"/>
                      </a:cubicBezTo>
                      <a:cubicBezTo>
                        <a:pt x="9131" y="12345"/>
                        <a:pt x="8981" y="12354"/>
                        <a:pt x="8830" y="12354"/>
                      </a:cubicBezTo>
                      <a:cubicBezTo>
                        <a:pt x="8662" y="12354"/>
                        <a:pt x="8493" y="12343"/>
                        <a:pt x="8327" y="12322"/>
                      </a:cubicBezTo>
                      <a:cubicBezTo>
                        <a:pt x="8070" y="12297"/>
                        <a:pt x="7780" y="12189"/>
                        <a:pt x="7681" y="11940"/>
                      </a:cubicBezTo>
                      <a:lnTo>
                        <a:pt x="7681" y="11932"/>
                      </a:lnTo>
                      <a:cubicBezTo>
                        <a:pt x="7689" y="11940"/>
                        <a:pt x="7697" y="11940"/>
                        <a:pt x="7697" y="11949"/>
                      </a:cubicBezTo>
                      <a:cubicBezTo>
                        <a:pt x="7813" y="12015"/>
                        <a:pt x="7979" y="12032"/>
                        <a:pt x="8112" y="12040"/>
                      </a:cubicBezTo>
                      <a:cubicBezTo>
                        <a:pt x="8148" y="12042"/>
                        <a:pt x="8184" y="12043"/>
                        <a:pt x="8220" y="12043"/>
                      </a:cubicBezTo>
                      <a:cubicBezTo>
                        <a:pt x="8497" y="12043"/>
                        <a:pt x="8768" y="11989"/>
                        <a:pt x="9031" y="11916"/>
                      </a:cubicBezTo>
                      <a:cubicBezTo>
                        <a:pt x="9180" y="11874"/>
                        <a:pt x="9330" y="11833"/>
                        <a:pt x="9462" y="11750"/>
                      </a:cubicBezTo>
                      <a:cubicBezTo>
                        <a:pt x="9520" y="11717"/>
                        <a:pt x="9578" y="11675"/>
                        <a:pt x="9644" y="11650"/>
                      </a:cubicBezTo>
                      <a:cubicBezTo>
                        <a:pt x="9673" y="11646"/>
                        <a:pt x="9699" y="11641"/>
                        <a:pt x="9725" y="11641"/>
                      </a:cubicBezTo>
                      <a:cubicBezTo>
                        <a:pt x="9745" y="11641"/>
                        <a:pt x="9764" y="11643"/>
                        <a:pt x="9785" y="11650"/>
                      </a:cubicBezTo>
                      <a:cubicBezTo>
                        <a:pt x="9818" y="11659"/>
                        <a:pt x="9843" y="11675"/>
                        <a:pt x="9876" y="11675"/>
                      </a:cubicBezTo>
                      <a:cubicBezTo>
                        <a:pt x="9883" y="11676"/>
                        <a:pt x="9888" y="11677"/>
                        <a:pt x="9894" y="11677"/>
                      </a:cubicBezTo>
                      <a:cubicBezTo>
                        <a:pt x="9942" y="11677"/>
                        <a:pt x="9972" y="11647"/>
                        <a:pt x="10009" y="11617"/>
                      </a:cubicBezTo>
                      <a:cubicBezTo>
                        <a:pt x="10052" y="11579"/>
                        <a:pt x="10099" y="11563"/>
                        <a:pt x="10150" y="11563"/>
                      </a:cubicBezTo>
                      <a:cubicBezTo>
                        <a:pt x="10177" y="11563"/>
                        <a:pt x="10204" y="11567"/>
                        <a:pt x="10233" y="11576"/>
                      </a:cubicBezTo>
                      <a:cubicBezTo>
                        <a:pt x="10365" y="11609"/>
                        <a:pt x="10490" y="11667"/>
                        <a:pt x="10630" y="11675"/>
                      </a:cubicBezTo>
                      <a:cubicBezTo>
                        <a:pt x="10651" y="11677"/>
                        <a:pt x="10673" y="11678"/>
                        <a:pt x="10694" y="11678"/>
                      </a:cubicBezTo>
                      <a:cubicBezTo>
                        <a:pt x="10907" y="11678"/>
                        <a:pt x="11126" y="11602"/>
                        <a:pt x="11277" y="11443"/>
                      </a:cubicBezTo>
                      <a:lnTo>
                        <a:pt x="11293" y="11427"/>
                      </a:lnTo>
                      <a:lnTo>
                        <a:pt x="11302" y="11418"/>
                      </a:lnTo>
                      <a:lnTo>
                        <a:pt x="11310" y="11410"/>
                      </a:lnTo>
                      <a:cubicBezTo>
                        <a:pt x="11318" y="11402"/>
                        <a:pt x="11326" y="11394"/>
                        <a:pt x="11335" y="11385"/>
                      </a:cubicBezTo>
                      <a:lnTo>
                        <a:pt x="11343" y="11377"/>
                      </a:lnTo>
                      <a:cubicBezTo>
                        <a:pt x="11360" y="11360"/>
                        <a:pt x="11368" y="11352"/>
                        <a:pt x="11384" y="11344"/>
                      </a:cubicBezTo>
                      <a:cubicBezTo>
                        <a:pt x="11401" y="11319"/>
                        <a:pt x="11426" y="11294"/>
                        <a:pt x="11451" y="11269"/>
                      </a:cubicBezTo>
                      <a:cubicBezTo>
                        <a:pt x="11467" y="11261"/>
                        <a:pt x="11476" y="11253"/>
                        <a:pt x="11492" y="11236"/>
                      </a:cubicBezTo>
                      <a:cubicBezTo>
                        <a:pt x="11500" y="11236"/>
                        <a:pt x="11500" y="11228"/>
                        <a:pt x="11509" y="11220"/>
                      </a:cubicBezTo>
                      <a:cubicBezTo>
                        <a:pt x="11534" y="11203"/>
                        <a:pt x="11542" y="11186"/>
                        <a:pt x="11550" y="11153"/>
                      </a:cubicBezTo>
                      <a:cubicBezTo>
                        <a:pt x="11550" y="11145"/>
                        <a:pt x="11550" y="11137"/>
                        <a:pt x="11550" y="11128"/>
                      </a:cubicBezTo>
                      <a:cubicBezTo>
                        <a:pt x="11550" y="11137"/>
                        <a:pt x="11558" y="11145"/>
                        <a:pt x="11567" y="11145"/>
                      </a:cubicBezTo>
                      <a:lnTo>
                        <a:pt x="11567" y="11162"/>
                      </a:lnTo>
                      <a:cubicBezTo>
                        <a:pt x="11575" y="11170"/>
                        <a:pt x="11583" y="11178"/>
                        <a:pt x="11583" y="11186"/>
                      </a:cubicBezTo>
                      <a:lnTo>
                        <a:pt x="11583" y="11195"/>
                      </a:lnTo>
                      <a:cubicBezTo>
                        <a:pt x="11592" y="11211"/>
                        <a:pt x="11592" y="11228"/>
                        <a:pt x="11600" y="11244"/>
                      </a:cubicBezTo>
                      <a:cubicBezTo>
                        <a:pt x="11616" y="11267"/>
                        <a:pt x="11644" y="11285"/>
                        <a:pt x="11673" y="11285"/>
                      </a:cubicBezTo>
                      <a:cubicBezTo>
                        <a:pt x="11687" y="11285"/>
                        <a:pt x="11702" y="11280"/>
                        <a:pt x="11716" y="11269"/>
                      </a:cubicBezTo>
                      <a:cubicBezTo>
                        <a:pt x="11757" y="11228"/>
                        <a:pt x="11749" y="11153"/>
                        <a:pt x="11724" y="11104"/>
                      </a:cubicBezTo>
                      <a:cubicBezTo>
                        <a:pt x="11683" y="11021"/>
                        <a:pt x="11608" y="10971"/>
                        <a:pt x="11525" y="10938"/>
                      </a:cubicBezTo>
                      <a:cubicBezTo>
                        <a:pt x="11426" y="10905"/>
                        <a:pt x="11335" y="10888"/>
                        <a:pt x="11235" y="10880"/>
                      </a:cubicBezTo>
                      <a:cubicBezTo>
                        <a:pt x="11210" y="10880"/>
                        <a:pt x="11177" y="10896"/>
                        <a:pt x="11177" y="10930"/>
                      </a:cubicBezTo>
                      <a:cubicBezTo>
                        <a:pt x="11169" y="10963"/>
                        <a:pt x="11194" y="10979"/>
                        <a:pt x="11227" y="10988"/>
                      </a:cubicBezTo>
                      <a:cubicBezTo>
                        <a:pt x="11293" y="11004"/>
                        <a:pt x="11368" y="11037"/>
                        <a:pt x="11442" y="11062"/>
                      </a:cubicBezTo>
                      <a:cubicBezTo>
                        <a:pt x="11418" y="11070"/>
                        <a:pt x="11401" y="11087"/>
                        <a:pt x="11384" y="11104"/>
                      </a:cubicBezTo>
                      <a:cubicBezTo>
                        <a:pt x="11368" y="11120"/>
                        <a:pt x="11351" y="11137"/>
                        <a:pt x="11335" y="11153"/>
                      </a:cubicBezTo>
                      <a:cubicBezTo>
                        <a:pt x="11310" y="11178"/>
                        <a:pt x="11285" y="11203"/>
                        <a:pt x="11268" y="11228"/>
                      </a:cubicBezTo>
                      <a:lnTo>
                        <a:pt x="11260" y="11244"/>
                      </a:lnTo>
                      <a:cubicBezTo>
                        <a:pt x="11252" y="11244"/>
                        <a:pt x="11235" y="11253"/>
                        <a:pt x="11227" y="11261"/>
                      </a:cubicBezTo>
                      <a:cubicBezTo>
                        <a:pt x="11083" y="11413"/>
                        <a:pt x="10890" y="11495"/>
                        <a:pt x="10680" y="11495"/>
                      </a:cubicBezTo>
                      <a:cubicBezTo>
                        <a:pt x="10661" y="11495"/>
                        <a:pt x="10642" y="11494"/>
                        <a:pt x="10622" y="11493"/>
                      </a:cubicBezTo>
                      <a:cubicBezTo>
                        <a:pt x="10485" y="11488"/>
                        <a:pt x="10327" y="11418"/>
                        <a:pt x="10181" y="11418"/>
                      </a:cubicBezTo>
                      <a:cubicBezTo>
                        <a:pt x="10099" y="11418"/>
                        <a:pt x="10020" y="11441"/>
                        <a:pt x="9951" y="11510"/>
                      </a:cubicBezTo>
                      <a:cubicBezTo>
                        <a:pt x="9918" y="11534"/>
                        <a:pt x="9918" y="11551"/>
                        <a:pt x="9876" y="11559"/>
                      </a:cubicBezTo>
                      <a:cubicBezTo>
                        <a:pt x="9843" y="11559"/>
                        <a:pt x="9810" y="11543"/>
                        <a:pt x="9777" y="11543"/>
                      </a:cubicBezTo>
                      <a:cubicBezTo>
                        <a:pt x="9764" y="11540"/>
                        <a:pt x="9750" y="11539"/>
                        <a:pt x="9736" y="11539"/>
                      </a:cubicBezTo>
                      <a:cubicBezTo>
                        <a:pt x="9697" y="11539"/>
                        <a:pt x="9656" y="11547"/>
                        <a:pt x="9620" y="11559"/>
                      </a:cubicBezTo>
                      <a:cubicBezTo>
                        <a:pt x="9487" y="11609"/>
                        <a:pt x="9371" y="11692"/>
                        <a:pt x="9230" y="11725"/>
                      </a:cubicBezTo>
                      <a:cubicBezTo>
                        <a:pt x="8965" y="11791"/>
                        <a:pt x="8683" y="11849"/>
                        <a:pt x="8410" y="11874"/>
                      </a:cubicBezTo>
                      <a:cubicBezTo>
                        <a:pt x="8350" y="11880"/>
                        <a:pt x="8290" y="11883"/>
                        <a:pt x="8230" y="11883"/>
                      </a:cubicBezTo>
                      <a:cubicBezTo>
                        <a:pt x="8133" y="11883"/>
                        <a:pt x="8038" y="11876"/>
                        <a:pt x="7946" y="11866"/>
                      </a:cubicBezTo>
                      <a:cubicBezTo>
                        <a:pt x="7880" y="11849"/>
                        <a:pt x="7780" y="11849"/>
                        <a:pt x="7739" y="11783"/>
                      </a:cubicBezTo>
                      <a:cubicBezTo>
                        <a:pt x="7755" y="11675"/>
                        <a:pt x="7714" y="11559"/>
                        <a:pt x="7623" y="11493"/>
                      </a:cubicBezTo>
                      <a:cubicBezTo>
                        <a:pt x="7623" y="11485"/>
                        <a:pt x="7615" y="11468"/>
                        <a:pt x="7606" y="11452"/>
                      </a:cubicBezTo>
                      <a:cubicBezTo>
                        <a:pt x="7623" y="11435"/>
                        <a:pt x="7631" y="11418"/>
                        <a:pt x="7623" y="11394"/>
                      </a:cubicBezTo>
                      <a:cubicBezTo>
                        <a:pt x="7623" y="11369"/>
                        <a:pt x="7631" y="11352"/>
                        <a:pt x="7648" y="11327"/>
                      </a:cubicBezTo>
                      <a:cubicBezTo>
                        <a:pt x="7714" y="11286"/>
                        <a:pt x="7764" y="11220"/>
                        <a:pt x="7797" y="11153"/>
                      </a:cubicBezTo>
                      <a:lnTo>
                        <a:pt x="7805" y="11145"/>
                      </a:lnTo>
                      <a:cubicBezTo>
                        <a:pt x="7871" y="11054"/>
                        <a:pt x="7938" y="10971"/>
                        <a:pt x="7996" y="10880"/>
                      </a:cubicBezTo>
                      <a:cubicBezTo>
                        <a:pt x="8112" y="10689"/>
                        <a:pt x="8211" y="10499"/>
                        <a:pt x="8294" y="10292"/>
                      </a:cubicBezTo>
                      <a:cubicBezTo>
                        <a:pt x="8322" y="10228"/>
                        <a:pt x="8272" y="10170"/>
                        <a:pt x="8210" y="10170"/>
                      </a:cubicBezTo>
                      <a:cubicBezTo>
                        <a:pt x="8200" y="10170"/>
                        <a:pt x="8189" y="10172"/>
                        <a:pt x="8178" y="10176"/>
                      </a:cubicBezTo>
                      <a:cubicBezTo>
                        <a:pt x="8079" y="10217"/>
                        <a:pt x="7987" y="10250"/>
                        <a:pt x="7896" y="10300"/>
                      </a:cubicBezTo>
                      <a:cubicBezTo>
                        <a:pt x="7863" y="10283"/>
                        <a:pt x="7822" y="10275"/>
                        <a:pt x="7789" y="10267"/>
                      </a:cubicBezTo>
                      <a:cubicBezTo>
                        <a:pt x="7711" y="10257"/>
                        <a:pt x="7633" y="10253"/>
                        <a:pt x="7557" y="10253"/>
                      </a:cubicBezTo>
                      <a:cubicBezTo>
                        <a:pt x="7503" y="10253"/>
                        <a:pt x="7451" y="10255"/>
                        <a:pt x="7399" y="10258"/>
                      </a:cubicBezTo>
                      <a:cubicBezTo>
                        <a:pt x="7151" y="10267"/>
                        <a:pt x="6910" y="10316"/>
                        <a:pt x="6687" y="10408"/>
                      </a:cubicBezTo>
                      <a:cubicBezTo>
                        <a:pt x="6711" y="10350"/>
                        <a:pt x="6745" y="10300"/>
                        <a:pt x="6778" y="10250"/>
                      </a:cubicBezTo>
                      <a:cubicBezTo>
                        <a:pt x="6827" y="10159"/>
                        <a:pt x="6877" y="10076"/>
                        <a:pt x="6943" y="9993"/>
                      </a:cubicBezTo>
                      <a:cubicBezTo>
                        <a:pt x="7051" y="9844"/>
                        <a:pt x="7184" y="9703"/>
                        <a:pt x="7308" y="9562"/>
                      </a:cubicBezTo>
                      <a:cubicBezTo>
                        <a:pt x="7507" y="9347"/>
                        <a:pt x="7722" y="9148"/>
                        <a:pt x="7921" y="8933"/>
                      </a:cubicBezTo>
                      <a:cubicBezTo>
                        <a:pt x="7946" y="8933"/>
                        <a:pt x="7971" y="8924"/>
                        <a:pt x="7979" y="8900"/>
                      </a:cubicBezTo>
                      <a:cubicBezTo>
                        <a:pt x="7996" y="8875"/>
                        <a:pt x="8012" y="8850"/>
                        <a:pt x="8021" y="8825"/>
                      </a:cubicBezTo>
                      <a:cubicBezTo>
                        <a:pt x="8079" y="8759"/>
                        <a:pt x="8137" y="8693"/>
                        <a:pt x="8186" y="8626"/>
                      </a:cubicBezTo>
                      <a:cubicBezTo>
                        <a:pt x="8212" y="8593"/>
                        <a:pt x="8181" y="8550"/>
                        <a:pt x="8147" y="8550"/>
                      </a:cubicBezTo>
                      <a:cubicBezTo>
                        <a:pt x="8138" y="8550"/>
                        <a:pt x="8129" y="8553"/>
                        <a:pt x="8120" y="8560"/>
                      </a:cubicBezTo>
                      <a:cubicBezTo>
                        <a:pt x="8095" y="8577"/>
                        <a:pt x="8079" y="8593"/>
                        <a:pt x="8054" y="8610"/>
                      </a:cubicBezTo>
                      <a:cubicBezTo>
                        <a:pt x="8062" y="8593"/>
                        <a:pt x="8062" y="8585"/>
                        <a:pt x="8062" y="8568"/>
                      </a:cubicBezTo>
                      <a:cubicBezTo>
                        <a:pt x="8070" y="8452"/>
                        <a:pt x="8070" y="8336"/>
                        <a:pt x="8062" y="8229"/>
                      </a:cubicBezTo>
                      <a:cubicBezTo>
                        <a:pt x="8054" y="7997"/>
                        <a:pt x="8037" y="7765"/>
                        <a:pt x="8054" y="7533"/>
                      </a:cubicBezTo>
                      <a:cubicBezTo>
                        <a:pt x="8054" y="7507"/>
                        <a:pt x="8032" y="7488"/>
                        <a:pt x="8012" y="7488"/>
                      </a:cubicBezTo>
                      <a:cubicBezTo>
                        <a:pt x="7999" y="7488"/>
                        <a:pt x="7986" y="7496"/>
                        <a:pt x="7979" y="7516"/>
                      </a:cubicBezTo>
                      <a:lnTo>
                        <a:pt x="7971" y="7524"/>
                      </a:lnTo>
                      <a:cubicBezTo>
                        <a:pt x="7971" y="7392"/>
                        <a:pt x="7971" y="7259"/>
                        <a:pt x="7987" y="7127"/>
                      </a:cubicBezTo>
                      <a:cubicBezTo>
                        <a:pt x="7996" y="7102"/>
                        <a:pt x="7996" y="7069"/>
                        <a:pt x="8004" y="7044"/>
                      </a:cubicBezTo>
                      <a:lnTo>
                        <a:pt x="8029" y="7052"/>
                      </a:lnTo>
                      <a:cubicBezTo>
                        <a:pt x="8062" y="7060"/>
                        <a:pt x="8087" y="7085"/>
                        <a:pt x="8112" y="7102"/>
                      </a:cubicBezTo>
                      <a:cubicBezTo>
                        <a:pt x="8145" y="7127"/>
                        <a:pt x="8170" y="7151"/>
                        <a:pt x="8203" y="7168"/>
                      </a:cubicBezTo>
                      <a:cubicBezTo>
                        <a:pt x="8207" y="7173"/>
                        <a:pt x="8213" y="7175"/>
                        <a:pt x="8219" y="7175"/>
                      </a:cubicBezTo>
                      <a:cubicBezTo>
                        <a:pt x="8234" y="7175"/>
                        <a:pt x="8248" y="7161"/>
                        <a:pt x="8236" y="7143"/>
                      </a:cubicBezTo>
                      <a:cubicBezTo>
                        <a:pt x="8203" y="7060"/>
                        <a:pt x="8145" y="6986"/>
                        <a:pt x="8062" y="6953"/>
                      </a:cubicBezTo>
                      <a:cubicBezTo>
                        <a:pt x="8054" y="6953"/>
                        <a:pt x="8037" y="6944"/>
                        <a:pt x="8029" y="6944"/>
                      </a:cubicBezTo>
                      <a:cubicBezTo>
                        <a:pt x="8037" y="6928"/>
                        <a:pt x="8037" y="6911"/>
                        <a:pt x="8045" y="6895"/>
                      </a:cubicBezTo>
                      <a:cubicBezTo>
                        <a:pt x="8095" y="6928"/>
                        <a:pt x="8137" y="6961"/>
                        <a:pt x="8186" y="6994"/>
                      </a:cubicBezTo>
                      <a:cubicBezTo>
                        <a:pt x="8228" y="7035"/>
                        <a:pt x="8269" y="7069"/>
                        <a:pt x="8310" y="7110"/>
                      </a:cubicBezTo>
                      <a:lnTo>
                        <a:pt x="8319" y="7118"/>
                      </a:lnTo>
                      <a:lnTo>
                        <a:pt x="8335" y="7135"/>
                      </a:lnTo>
                      <a:cubicBezTo>
                        <a:pt x="8352" y="7143"/>
                        <a:pt x="8360" y="7160"/>
                        <a:pt x="8377" y="7168"/>
                      </a:cubicBezTo>
                      <a:cubicBezTo>
                        <a:pt x="8402" y="7193"/>
                        <a:pt x="8426" y="7209"/>
                        <a:pt x="8460" y="7226"/>
                      </a:cubicBezTo>
                      <a:cubicBezTo>
                        <a:pt x="8465" y="7227"/>
                        <a:pt x="8470" y="7228"/>
                        <a:pt x="8475" y="7228"/>
                      </a:cubicBezTo>
                      <a:cubicBezTo>
                        <a:pt x="8511" y="7228"/>
                        <a:pt x="8541" y="7203"/>
                        <a:pt x="8534" y="7160"/>
                      </a:cubicBezTo>
                      <a:cubicBezTo>
                        <a:pt x="8526" y="7093"/>
                        <a:pt x="8476" y="7044"/>
                        <a:pt x="8435" y="6994"/>
                      </a:cubicBezTo>
                      <a:cubicBezTo>
                        <a:pt x="8418" y="6977"/>
                        <a:pt x="8393" y="6961"/>
                        <a:pt x="8377" y="6944"/>
                      </a:cubicBezTo>
                      <a:lnTo>
                        <a:pt x="8377" y="6944"/>
                      </a:lnTo>
                      <a:lnTo>
                        <a:pt x="8393" y="6953"/>
                      </a:lnTo>
                      <a:lnTo>
                        <a:pt x="8418" y="6953"/>
                      </a:lnTo>
                      <a:lnTo>
                        <a:pt x="8426" y="6961"/>
                      </a:lnTo>
                      <a:lnTo>
                        <a:pt x="8443" y="6969"/>
                      </a:lnTo>
                      <a:cubicBezTo>
                        <a:pt x="8460" y="6977"/>
                        <a:pt x="8476" y="6994"/>
                        <a:pt x="8493" y="7011"/>
                      </a:cubicBezTo>
                      <a:lnTo>
                        <a:pt x="8501" y="7019"/>
                      </a:lnTo>
                      <a:lnTo>
                        <a:pt x="8509" y="7027"/>
                      </a:lnTo>
                      <a:cubicBezTo>
                        <a:pt x="8518" y="7035"/>
                        <a:pt x="8526" y="7044"/>
                        <a:pt x="8534" y="7052"/>
                      </a:cubicBezTo>
                      <a:cubicBezTo>
                        <a:pt x="8567" y="7085"/>
                        <a:pt x="8592" y="7127"/>
                        <a:pt x="8625" y="7168"/>
                      </a:cubicBezTo>
                      <a:lnTo>
                        <a:pt x="8625" y="7176"/>
                      </a:lnTo>
                      <a:lnTo>
                        <a:pt x="8634" y="7193"/>
                      </a:lnTo>
                      <a:cubicBezTo>
                        <a:pt x="8642" y="7201"/>
                        <a:pt x="8642" y="7209"/>
                        <a:pt x="8650" y="7226"/>
                      </a:cubicBezTo>
                      <a:cubicBezTo>
                        <a:pt x="8658" y="7243"/>
                        <a:pt x="8667" y="7267"/>
                        <a:pt x="8675" y="7292"/>
                      </a:cubicBezTo>
                      <a:cubicBezTo>
                        <a:pt x="8683" y="7317"/>
                        <a:pt x="8710" y="7330"/>
                        <a:pt x="8737" y="7330"/>
                      </a:cubicBezTo>
                      <a:cubicBezTo>
                        <a:pt x="8764" y="7330"/>
                        <a:pt x="8791" y="7317"/>
                        <a:pt x="8799" y="7292"/>
                      </a:cubicBezTo>
                      <a:lnTo>
                        <a:pt x="8799" y="7284"/>
                      </a:lnTo>
                      <a:lnTo>
                        <a:pt x="8808" y="7284"/>
                      </a:lnTo>
                      <a:cubicBezTo>
                        <a:pt x="8814" y="7290"/>
                        <a:pt x="8821" y="7293"/>
                        <a:pt x="8829" y="7293"/>
                      </a:cubicBezTo>
                      <a:cubicBezTo>
                        <a:pt x="8841" y="7293"/>
                        <a:pt x="8852" y="7286"/>
                        <a:pt x="8857" y="7276"/>
                      </a:cubicBezTo>
                      <a:cubicBezTo>
                        <a:pt x="8882" y="7251"/>
                        <a:pt x="8882" y="7209"/>
                        <a:pt x="8874" y="7176"/>
                      </a:cubicBezTo>
                      <a:cubicBezTo>
                        <a:pt x="8874" y="7143"/>
                        <a:pt x="8866" y="7110"/>
                        <a:pt x="8866" y="7085"/>
                      </a:cubicBezTo>
                      <a:cubicBezTo>
                        <a:pt x="8849" y="7019"/>
                        <a:pt x="8841" y="6961"/>
                        <a:pt x="8832" y="6903"/>
                      </a:cubicBezTo>
                      <a:cubicBezTo>
                        <a:pt x="8825" y="6874"/>
                        <a:pt x="8806" y="6852"/>
                        <a:pt x="8784" y="6852"/>
                      </a:cubicBezTo>
                      <a:cubicBezTo>
                        <a:pt x="8781" y="6852"/>
                        <a:pt x="8778" y="6852"/>
                        <a:pt x="8774" y="6853"/>
                      </a:cubicBezTo>
                      <a:cubicBezTo>
                        <a:pt x="8741" y="6861"/>
                        <a:pt x="8725" y="6886"/>
                        <a:pt x="8725" y="6911"/>
                      </a:cubicBezTo>
                      <a:cubicBezTo>
                        <a:pt x="8733" y="6944"/>
                        <a:pt x="8733" y="6977"/>
                        <a:pt x="8741" y="7011"/>
                      </a:cubicBezTo>
                      <a:cubicBezTo>
                        <a:pt x="8708" y="6977"/>
                        <a:pt x="8675" y="6944"/>
                        <a:pt x="8642" y="6911"/>
                      </a:cubicBezTo>
                      <a:cubicBezTo>
                        <a:pt x="8592" y="6861"/>
                        <a:pt x="8534" y="6820"/>
                        <a:pt x="8468" y="6803"/>
                      </a:cubicBezTo>
                      <a:cubicBezTo>
                        <a:pt x="8451" y="6799"/>
                        <a:pt x="8435" y="6797"/>
                        <a:pt x="8418" y="6797"/>
                      </a:cubicBezTo>
                      <a:cubicBezTo>
                        <a:pt x="8402" y="6797"/>
                        <a:pt x="8385" y="6799"/>
                        <a:pt x="8368" y="6803"/>
                      </a:cubicBezTo>
                      <a:cubicBezTo>
                        <a:pt x="8344" y="6812"/>
                        <a:pt x="8327" y="6820"/>
                        <a:pt x="8310" y="6837"/>
                      </a:cubicBezTo>
                      <a:cubicBezTo>
                        <a:pt x="8302" y="6845"/>
                        <a:pt x="8294" y="6861"/>
                        <a:pt x="8294" y="6878"/>
                      </a:cubicBezTo>
                      <a:lnTo>
                        <a:pt x="8277" y="6870"/>
                      </a:lnTo>
                      <a:cubicBezTo>
                        <a:pt x="8219" y="6828"/>
                        <a:pt x="8161" y="6787"/>
                        <a:pt x="8095" y="6754"/>
                      </a:cubicBezTo>
                      <a:cubicBezTo>
                        <a:pt x="8153" y="6629"/>
                        <a:pt x="8236" y="6513"/>
                        <a:pt x="8319" y="6414"/>
                      </a:cubicBezTo>
                      <a:cubicBezTo>
                        <a:pt x="8352" y="6380"/>
                        <a:pt x="8315" y="6330"/>
                        <a:pt x="8273" y="6330"/>
                      </a:cubicBezTo>
                      <a:cubicBezTo>
                        <a:pt x="8264" y="6330"/>
                        <a:pt x="8254" y="6333"/>
                        <a:pt x="8244" y="6339"/>
                      </a:cubicBezTo>
                      <a:cubicBezTo>
                        <a:pt x="8186" y="6397"/>
                        <a:pt x="8128" y="6455"/>
                        <a:pt x="8079" y="6513"/>
                      </a:cubicBezTo>
                      <a:cubicBezTo>
                        <a:pt x="8170" y="6248"/>
                        <a:pt x="8294" y="5991"/>
                        <a:pt x="8443" y="5759"/>
                      </a:cubicBezTo>
                      <a:cubicBezTo>
                        <a:pt x="8542" y="5594"/>
                        <a:pt x="8658" y="5445"/>
                        <a:pt x="8783" y="5295"/>
                      </a:cubicBezTo>
                      <a:cubicBezTo>
                        <a:pt x="8841" y="5221"/>
                        <a:pt x="8907" y="5155"/>
                        <a:pt x="8982" y="5088"/>
                      </a:cubicBezTo>
                      <a:cubicBezTo>
                        <a:pt x="9006" y="5063"/>
                        <a:pt x="9023" y="5047"/>
                        <a:pt x="9048" y="5022"/>
                      </a:cubicBezTo>
                      <a:cubicBezTo>
                        <a:pt x="9139" y="4956"/>
                        <a:pt x="9238" y="4889"/>
                        <a:pt x="9338" y="4831"/>
                      </a:cubicBezTo>
                      <a:cubicBezTo>
                        <a:pt x="9454" y="4757"/>
                        <a:pt x="9570" y="4682"/>
                        <a:pt x="9694" y="4616"/>
                      </a:cubicBezTo>
                      <a:cubicBezTo>
                        <a:pt x="9752" y="4583"/>
                        <a:pt x="9818" y="4541"/>
                        <a:pt x="9876" y="4508"/>
                      </a:cubicBezTo>
                      <a:cubicBezTo>
                        <a:pt x="9885" y="4508"/>
                        <a:pt x="9893" y="4500"/>
                        <a:pt x="9901" y="4500"/>
                      </a:cubicBezTo>
                      <a:cubicBezTo>
                        <a:pt x="9910" y="4503"/>
                        <a:pt x="9918" y="4505"/>
                        <a:pt x="9926" y="4505"/>
                      </a:cubicBezTo>
                      <a:cubicBezTo>
                        <a:pt x="9938" y="4505"/>
                        <a:pt x="9949" y="4499"/>
                        <a:pt x="9959" y="4483"/>
                      </a:cubicBezTo>
                      <a:cubicBezTo>
                        <a:pt x="9968" y="4467"/>
                        <a:pt x="9968" y="4459"/>
                        <a:pt x="9976" y="4442"/>
                      </a:cubicBezTo>
                      <a:cubicBezTo>
                        <a:pt x="9992" y="4425"/>
                        <a:pt x="10009" y="4409"/>
                        <a:pt x="10017" y="4384"/>
                      </a:cubicBezTo>
                      <a:cubicBezTo>
                        <a:pt x="10017" y="4367"/>
                        <a:pt x="10017" y="4351"/>
                        <a:pt x="10017" y="4343"/>
                      </a:cubicBezTo>
                      <a:cubicBezTo>
                        <a:pt x="10017" y="4334"/>
                        <a:pt x="10017" y="4334"/>
                        <a:pt x="10017" y="4326"/>
                      </a:cubicBezTo>
                      <a:lnTo>
                        <a:pt x="10026" y="4326"/>
                      </a:lnTo>
                      <a:cubicBezTo>
                        <a:pt x="10034" y="4326"/>
                        <a:pt x="10050" y="4318"/>
                        <a:pt x="10059" y="4309"/>
                      </a:cubicBezTo>
                      <a:cubicBezTo>
                        <a:pt x="10072" y="4327"/>
                        <a:pt x="10096" y="4338"/>
                        <a:pt x="10118" y="4338"/>
                      </a:cubicBezTo>
                      <a:cubicBezTo>
                        <a:pt x="10137" y="4338"/>
                        <a:pt x="10154" y="4329"/>
                        <a:pt x="10158" y="4309"/>
                      </a:cubicBezTo>
                      <a:cubicBezTo>
                        <a:pt x="10166" y="4276"/>
                        <a:pt x="10175" y="4251"/>
                        <a:pt x="10183" y="4227"/>
                      </a:cubicBezTo>
                      <a:cubicBezTo>
                        <a:pt x="10216" y="4160"/>
                        <a:pt x="10241" y="4086"/>
                        <a:pt x="10258" y="4011"/>
                      </a:cubicBezTo>
                      <a:lnTo>
                        <a:pt x="10258" y="4003"/>
                      </a:lnTo>
                      <a:cubicBezTo>
                        <a:pt x="10258" y="4011"/>
                        <a:pt x="10266" y="4019"/>
                        <a:pt x="10274" y="4028"/>
                      </a:cubicBezTo>
                      <a:lnTo>
                        <a:pt x="10274" y="4036"/>
                      </a:lnTo>
                      <a:lnTo>
                        <a:pt x="10282" y="4053"/>
                      </a:lnTo>
                      <a:cubicBezTo>
                        <a:pt x="10291" y="4061"/>
                        <a:pt x="10291" y="4069"/>
                        <a:pt x="10299" y="4086"/>
                      </a:cubicBezTo>
                      <a:cubicBezTo>
                        <a:pt x="10307" y="4094"/>
                        <a:pt x="10307" y="4111"/>
                        <a:pt x="10316" y="4119"/>
                      </a:cubicBezTo>
                      <a:lnTo>
                        <a:pt x="10316" y="4135"/>
                      </a:lnTo>
                      <a:cubicBezTo>
                        <a:pt x="10316" y="4135"/>
                        <a:pt x="10320" y="4149"/>
                        <a:pt x="10323" y="4149"/>
                      </a:cubicBezTo>
                      <a:cubicBezTo>
                        <a:pt x="10323" y="4149"/>
                        <a:pt x="10324" y="4148"/>
                        <a:pt x="10324" y="4144"/>
                      </a:cubicBezTo>
                      <a:cubicBezTo>
                        <a:pt x="10324" y="4160"/>
                        <a:pt x="10332" y="4177"/>
                        <a:pt x="10349" y="4185"/>
                      </a:cubicBezTo>
                      <a:cubicBezTo>
                        <a:pt x="10357" y="4193"/>
                        <a:pt x="10382" y="4202"/>
                        <a:pt x="10398" y="4202"/>
                      </a:cubicBezTo>
                      <a:cubicBezTo>
                        <a:pt x="10432" y="4193"/>
                        <a:pt x="10465" y="4160"/>
                        <a:pt x="10456" y="4119"/>
                      </a:cubicBezTo>
                      <a:cubicBezTo>
                        <a:pt x="10440" y="4077"/>
                        <a:pt x="10432" y="4036"/>
                        <a:pt x="10407" y="3995"/>
                      </a:cubicBezTo>
                      <a:lnTo>
                        <a:pt x="10407" y="3995"/>
                      </a:lnTo>
                      <a:lnTo>
                        <a:pt x="10415" y="4003"/>
                      </a:lnTo>
                      <a:cubicBezTo>
                        <a:pt x="10427" y="4015"/>
                        <a:pt x="10444" y="4023"/>
                        <a:pt x="10458" y="4023"/>
                      </a:cubicBezTo>
                      <a:cubicBezTo>
                        <a:pt x="10464" y="4023"/>
                        <a:pt x="10469" y="4022"/>
                        <a:pt x="10473" y="4019"/>
                      </a:cubicBezTo>
                      <a:cubicBezTo>
                        <a:pt x="10490" y="4094"/>
                        <a:pt x="10506" y="4169"/>
                        <a:pt x="10523" y="4243"/>
                      </a:cubicBezTo>
                      <a:cubicBezTo>
                        <a:pt x="10530" y="4278"/>
                        <a:pt x="10559" y="4294"/>
                        <a:pt x="10587" y="4294"/>
                      </a:cubicBezTo>
                      <a:cubicBezTo>
                        <a:pt x="10620" y="4294"/>
                        <a:pt x="10651" y="4271"/>
                        <a:pt x="10647" y="4227"/>
                      </a:cubicBezTo>
                      <a:cubicBezTo>
                        <a:pt x="10630" y="4152"/>
                        <a:pt x="10622" y="4086"/>
                        <a:pt x="10614" y="4011"/>
                      </a:cubicBezTo>
                      <a:lnTo>
                        <a:pt x="10614" y="4011"/>
                      </a:lnTo>
                      <a:cubicBezTo>
                        <a:pt x="10622" y="4053"/>
                        <a:pt x="10630" y="4102"/>
                        <a:pt x="10639" y="4144"/>
                      </a:cubicBezTo>
                      <a:cubicBezTo>
                        <a:pt x="10645" y="4169"/>
                        <a:pt x="10666" y="4180"/>
                        <a:pt x="10683" y="4180"/>
                      </a:cubicBezTo>
                      <a:cubicBezTo>
                        <a:pt x="10688" y="4180"/>
                        <a:pt x="10693" y="4179"/>
                        <a:pt x="10697" y="4177"/>
                      </a:cubicBezTo>
                      <a:cubicBezTo>
                        <a:pt x="10705" y="4202"/>
                        <a:pt x="10713" y="4218"/>
                        <a:pt x="10713" y="4235"/>
                      </a:cubicBezTo>
                      <a:cubicBezTo>
                        <a:pt x="10723" y="4260"/>
                        <a:pt x="10744" y="4271"/>
                        <a:pt x="10766" y="4271"/>
                      </a:cubicBezTo>
                      <a:cubicBezTo>
                        <a:pt x="10802" y="4271"/>
                        <a:pt x="10840" y="4243"/>
                        <a:pt x="10829" y="4202"/>
                      </a:cubicBezTo>
                      <a:cubicBezTo>
                        <a:pt x="10813" y="4144"/>
                        <a:pt x="10796" y="4077"/>
                        <a:pt x="10780" y="4011"/>
                      </a:cubicBezTo>
                      <a:cubicBezTo>
                        <a:pt x="10780" y="4007"/>
                        <a:pt x="10780" y="4003"/>
                        <a:pt x="10779" y="4000"/>
                      </a:cubicBezTo>
                      <a:lnTo>
                        <a:pt x="10779" y="4000"/>
                      </a:lnTo>
                      <a:cubicBezTo>
                        <a:pt x="10808" y="4053"/>
                        <a:pt x="10831" y="4107"/>
                        <a:pt x="10854" y="4160"/>
                      </a:cubicBezTo>
                      <a:cubicBezTo>
                        <a:pt x="10861" y="4183"/>
                        <a:pt x="10880" y="4193"/>
                        <a:pt x="10901" y="4193"/>
                      </a:cubicBezTo>
                      <a:cubicBezTo>
                        <a:pt x="10931" y="4193"/>
                        <a:pt x="10964" y="4170"/>
                        <a:pt x="10954" y="4135"/>
                      </a:cubicBezTo>
                      <a:cubicBezTo>
                        <a:pt x="10954" y="4129"/>
                        <a:pt x="10954" y="4118"/>
                        <a:pt x="10950" y="4109"/>
                      </a:cubicBezTo>
                      <a:lnTo>
                        <a:pt x="10950" y="4109"/>
                      </a:lnTo>
                      <a:lnTo>
                        <a:pt x="11028" y="4227"/>
                      </a:lnTo>
                      <a:cubicBezTo>
                        <a:pt x="11039" y="4243"/>
                        <a:pt x="11060" y="4252"/>
                        <a:pt x="11080" y="4252"/>
                      </a:cubicBezTo>
                      <a:cubicBezTo>
                        <a:pt x="11091" y="4252"/>
                        <a:pt x="11102" y="4249"/>
                        <a:pt x="11111" y="4243"/>
                      </a:cubicBezTo>
                      <a:cubicBezTo>
                        <a:pt x="11132" y="4229"/>
                        <a:pt x="11147" y="4203"/>
                        <a:pt x="11141" y="4175"/>
                      </a:cubicBezTo>
                      <a:lnTo>
                        <a:pt x="11141" y="4175"/>
                      </a:lnTo>
                      <a:cubicBezTo>
                        <a:pt x="11148" y="4195"/>
                        <a:pt x="11163" y="4210"/>
                        <a:pt x="11186" y="4210"/>
                      </a:cubicBezTo>
                      <a:lnTo>
                        <a:pt x="11186" y="4218"/>
                      </a:lnTo>
                      <a:cubicBezTo>
                        <a:pt x="11186" y="4247"/>
                        <a:pt x="11210" y="4262"/>
                        <a:pt x="11236" y="4262"/>
                      </a:cubicBezTo>
                      <a:cubicBezTo>
                        <a:pt x="11262" y="4262"/>
                        <a:pt x="11289" y="4247"/>
                        <a:pt x="11293" y="4218"/>
                      </a:cubicBezTo>
                      <a:cubicBezTo>
                        <a:pt x="11293" y="4177"/>
                        <a:pt x="11293" y="4135"/>
                        <a:pt x="11293" y="4086"/>
                      </a:cubicBezTo>
                      <a:cubicBezTo>
                        <a:pt x="11293" y="4086"/>
                        <a:pt x="11302" y="4086"/>
                        <a:pt x="11302" y="4077"/>
                      </a:cubicBezTo>
                      <a:cubicBezTo>
                        <a:pt x="11318" y="4094"/>
                        <a:pt x="11326" y="4111"/>
                        <a:pt x="11335" y="4127"/>
                      </a:cubicBezTo>
                      <a:cubicBezTo>
                        <a:pt x="11344" y="4141"/>
                        <a:pt x="11355" y="4147"/>
                        <a:pt x="11367" y="4147"/>
                      </a:cubicBezTo>
                      <a:cubicBezTo>
                        <a:pt x="11376" y="4147"/>
                        <a:pt x="11385" y="4143"/>
                        <a:pt x="11393" y="4135"/>
                      </a:cubicBezTo>
                      <a:cubicBezTo>
                        <a:pt x="11393" y="4152"/>
                        <a:pt x="11401" y="4160"/>
                        <a:pt x="11401" y="4177"/>
                      </a:cubicBezTo>
                      <a:cubicBezTo>
                        <a:pt x="11401" y="4202"/>
                        <a:pt x="11424" y="4214"/>
                        <a:pt x="11447" y="4214"/>
                      </a:cubicBezTo>
                      <a:cubicBezTo>
                        <a:pt x="11469" y="4214"/>
                        <a:pt x="11492" y="4202"/>
                        <a:pt x="11492" y="4177"/>
                      </a:cubicBezTo>
                      <a:cubicBezTo>
                        <a:pt x="11492" y="4135"/>
                        <a:pt x="11492" y="4086"/>
                        <a:pt x="11492" y="4044"/>
                      </a:cubicBezTo>
                      <a:cubicBezTo>
                        <a:pt x="11500" y="4069"/>
                        <a:pt x="11517" y="4094"/>
                        <a:pt x="11525" y="4119"/>
                      </a:cubicBezTo>
                      <a:cubicBezTo>
                        <a:pt x="11525" y="4152"/>
                        <a:pt x="11525" y="4177"/>
                        <a:pt x="11517" y="4210"/>
                      </a:cubicBezTo>
                      <a:cubicBezTo>
                        <a:pt x="11512" y="4241"/>
                        <a:pt x="11545" y="4266"/>
                        <a:pt x="11573" y="4266"/>
                      </a:cubicBezTo>
                      <a:cubicBezTo>
                        <a:pt x="11590" y="4266"/>
                        <a:pt x="11605" y="4257"/>
                        <a:pt x="11608" y="4235"/>
                      </a:cubicBezTo>
                      <a:cubicBezTo>
                        <a:pt x="11617" y="4239"/>
                        <a:pt x="11626" y="4241"/>
                        <a:pt x="11636" y="4241"/>
                      </a:cubicBezTo>
                      <a:cubicBezTo>
                        <a:pt x="11661" y="4241"/>
                        <a:pt x="11685" y="4226"/>
                        <a:pt x="11691" y="4202"/>
                      </a:cubicBezTo>
                      <a:cubicBezTo>
                        <a:pt x="11716" y="4202"/>
                        <a:pt x="11741" y="4177"/>
                        <a:pt x="11741" y="4144"/>
                      </a:cubicBezTo>
                      <a:cubicBezTo>
                        <a:pt x="11741" y="3920"/>
                        <a:pt x="11699" y="3705"/>
                        <a:pt x="11699" y="3473"/>
                      </a:cubicBezTo>
                      <a:cubicBezTo>
                        <a:pt x="11691" y="3249"/>
                        <a:pt x="11708" y="3025"/>
                        <a:pt x="11741" y="2793"/>
                      </a:cubicBezTo>
                      <a:cubicBezTo>
                        <a:pt x="11799" y="2346"/>
                        <a:pt x="11948" y="1915"/>
                        <a:pt x="12138" y="1509"/>
                      </a:cubicBezTo>
                      <a:cubicBezTo>
                        <a:pt x="12196" y="1385"/>
                        <a:pt x="12263" y="1260"/>
                        <a:pt x="12346" y="1144"/>
                      </a:cubicBezTo>
                      <a:cubicBezTo>
                        <a:pt x="12350" y="1149"/>
                        <a:pt x="12358" y="1154"/>
                        <a:pt x="12367" y="1154"/>
                      </a:cubicBezTo>
                      <a:cubicBezTo>
                        <a:pt x="12373" y="1154"/>
                        <a:pt x="12380" y="1151"/>
                        <a:pt x="12387" y="1144"/>
                      </a:cubicBezTo>
                      <a:cubicBezTo>
                        <a:pt x="12602" y="929"/>
                        <a:pt x="12776" y="689"/>
                        <a:pt x="12950" y="448"/>
                      </a:cubicBezTo>
                      <a:cubicBezTo>
                        <a:pt x="13025" y="349"/>
                        <a:pt x="13108" y="225"/>
                        <a:pt x="13224" y="175"/>
                      </a:cubicBezTo>
                      <a:cubicBezTo>
                        <a:pt x="13251" y="166"/>
                        <a:pt x="13275" y="162"/>
                        <a:pt x="13298" y="162"/>
                      </a:cubicBezTo>
                      <a:close/>
                      <a:moveTo>
                        <a:pt x="13304" y="0"/>
                      </a:moveTo>
                      <a:cubicBezTo>
                        <a:pt x="13297" y="0"/>
                        <a:pt x="13289" y="1"/>
                        <a:pt x="13282" y="1"/>
                      </a:cubicBezTo>
                      <a:cubicBezTo>
                        <a:pt x="13149" y="18"/>
                        <a:pt x="13033" y="100"/>
                        <a:pt x="12942" y="200"/>
                      </a:cubicBezTo>
                      <a:cubicBezTo>
                        <a:pt x="12826" y="332"/>
                        <a:pt x="12727" y="482"/>
                        <a:pt x="12627" y="622"/>
                      </a:cubicBezTo>
                      <a:cubicBezTo>
                        <a:pt x="12569" y="705"/>
                        <a:pt x="12520" y="780"/>
                        <a:pt x="12470" y="863"/>
                      </a:cubicBezTo>
                      <a:cubicBezTo>
                        <a:pt x="11898" y="1575"/>
                        <a:pt x="11542" y="2462"/>
                        <a:pt x="11525" y="3382"/>
                      </a:cubicBezTo>
                      <a:cubicBezTo>
                        <a:pt x="11525" y="3423"/>
                        <a:pt x="11525" y="3456"/>
                        <a:pt x="11525" y="3498"/>
                      </a:cubicBezTo>
                      <a:cubicBezTo>
                        <a:pt x="11509" y="3481"/>
                        <a:pt x="11500" y="3464"/>
                        <a:pt x="11484" y="3456"/>
                      </a:cubicBezTo>
                      <a:cubicBezTo>
                        <a:pt x="11477" y="3449"/>
                        <a:pt x="11469" y="3446"/>
                        <a:pt x="11462" y="3446"/>
                      </a:cubicBezTo>
                      <a:cubicBezTo>
                        <a:pt x="11443" y="3446"/>
                        <a:pt x="11426" y="3465"/>
                        <a:pt x="11426" y="3489"/>
                      </a:cubicBezTo>
                      <a:cubicBezTo>
                        <a:pt x="11426" y="3514"/>
                        <a:pt x="11442" y="3539"/>
                        <a:pt x="11442" y="3572"/>
                      </a:cubicBezTo>
                      <a:cubicBezTo>
                        <a:pt x="11451" y="3605"/>
                        <a:pt x="11459" y="3638"/>
                        <a:pt x="11467" y="3672"/>
                      </a:cubicBezTo>
                      <a:cubicBezTo>
                        <a:pt x="11476" y="3713"/>
                        <a:pt x="11492" y="3746"/>
                        <a:pt x="11500" y="3787"/>
                      </a:cubicBezTo>
                      <a:cubicBezTo>
                        <a:pt x="11484" y="3779"/>
                        <a:pt x="11467" y="3771"/>
                        <a:pt x="11451" y="3763"/>
                      </a:cubicBezTo>
                      <a:cubicBezTo>
                        <a:pt x="11434" y="3763"/>
                        <a:pt x="11426" y="3763"/>
                        <a:pt x="11409" y="3771"/>
                      </a:cubicBezTo>
                      <a:cubicBezTo>
                        <a:pt x="11401" y="3738"/>
                        <a:pt x="11401" y="3705"/>
                        <a:pt x="11384" y="3680"/>
                      </a:cubicBezTo>
                      <a:cubicBezTo>
                        <a:pt x="11376" y="3638"/>
                        <a:pt x="11368" y="3597"/>
                        <a:pt x="11326" y="3572"/>
                      </a:cubicBezTo>
                      <a:cubicBezTo>
                        <a:pt x="11310" y="3572"/>
                        <a:pt x="11293" y="3572"/>
                        <a:pt x="11277" y="3589"/>
                      </a:cubicBezTo>
                      <a:cubicBezTo>
                        <a:pt x="11277" y="3597"/>
                        <a:pt x="11268" y="3597"/>
                        <a:pt x="11268" y="3605"/>
                      </a:cubicBezTo>
                      <a:cubicBezTo>
                        <a:pt x="11260" y="3597"/>
                        <a:pt x="11244" y="3597"/>
                        <a:pt x="11235" y="3597"/>
                      </a:cubicBezTo>
                      <a:cubicBezTo>
                        <a:pt x="11210" y="3605"/>
                        <a:pt x="11177" y="3622"/>
                        <a:pt x="11177" y="3647"/>
                      </a:cubicBezTo>
                      <a:cubicBezTo>
                        <a:pt x="11177" y="3655"/>
                        <a:pt x="11177" y="3663"/>
                        <a:pt x="11169" y="3672"/>
                      </a:cubicBezTo>
                      <a:cubicBezTo>
                        <a:pt x="11169" y="3680"/>
                        <a:pt x="11169" y="3688"/>
                        <a:pt x="11169" y="3705"/>
                      </a:cubicBezTo>
                      <a:cubicBezTo>
                        <a:pt x="11161" y="3721"/>
                        <a:pt x="11161" y="3746"/>
                        <a:pt x="11161" y="3763"/>
                      </a:cubicBezTo>
                      <a:cubicBezTo>
                        <a:pt x="11161" y="3787"/>
                        <a:pt x="11161" y="3804"/>
                        <a:pt x="11161" y="3829"/>
                      </a:cubicBezTo>
                      <a:cubicBezTo>
                        <a:pt x="11128" y="3812"/>
                        <a:pt x="11103" y="3804"/>
                        <a:pt x="11070" y="3787"/>
                      </a:cubicBezTo>
                      <a:cubicBezTo>
                        <a:pt x="11061" y="3787"/>
                        <a:pt x="11061" y="3779"/>
                        <a:pt x="11053" y="3779"/>
                      </a:cubicBezTo>
                      <a:cubicBezTo>
                        <a:pt x="11048" y="3770"/>
                        <a:pt x="11038" y="3765"/>
                        <a:pt x="11026" y="3765"/>
                      </a:cubicBezTo>
                      <a:cubicBezTo>
                        <a:pt x="11018" y="3765"/>
                        <a:pt x="11010" y="3767"/>
                        <a:pt x="11003" y="3771"/>
                      </a:cubicBezTo>
                      <a:cubicBezTo>
                        <a:pt x="11003" y="3771"/>
                        <a:pt x="11003" y="3771"/>
                        <a:pt x="11003" y="3779"/>
                      </a:cubicBezTo>
                      <a:cubicBezTo>
                        <a:pt x="10987" y="3771"/>
                        <a:pt x="10978" y="3771"/>
                        <a:pt x="10970" y="3771"/>
                      </a:cubicBezTo>
                      <a:cubicBezTo>
                        <a:pt x="10945" y="3771"/>
                        <a:pt x="10929" y="3779"/>
                        <a:pt x="10920" y="3796"/>
                      </a:cubicBezTo>
                      <a:lnTo>
                        <a:pt x="10896" y="3796"/>
                      </a:lnTo>
                      <a:cubicBezTo>
                        <a:pt x="10896" y="3796"/>
                        <a:pt x="10887" y="3787"/>
                        <a:pt x="10887" y="3787"/>
                      </a:cubicBezTo>
                      <a:cubicBezTo>
                        <a:pt x="10878" y="3780"/>
                        <a:pt x="10868" y="3777"/>
                        <a:pt x="10858" y="3777"/>
                      </a:cubicBezTo>
                      <a:cubicBezTo>
                        <a:pt x="10834" y="3777"/>
                        <a:pt x="10813" y="3797"/>
                        <a:pt x="10813" y="3821"/>
                      </a:cubicBezTo>
                      <a:lnTo>
                        <a:pt x="10804" y="3812"/>
                      </a:lnTo>
                      <a:cubicBezTo>
                        <a:pt x="10796" y="3796"/>
                        <a:pt x="10780" y="3779"/>
                        <a:pt x="10763" y="3763"/>
                      </a:cubicBezTo>
                      <a:lnTo>
                        <a:pt x="10763" y="3754"/>
                      </a:lnTo>
                      <a:cubicBezTo>
                        <a:pt x="10763" y="3736"/>
                        <a:pt x="10749" y="3726"/>
                        <a:pt x="10735" y="3726"/>
                      </a:cubicBezTo>
                      <a:cubicBezTo>
                        <a:pt x="10730" y="3726"/>
                        <a:pt x="10726" y="3727"/>
                        <a:pt x="10722" y="3730"/>
                      </a:cubicBezTo>
                      <a:cubicBezTo>
                        <a:pt x="10705" y="3713"/>
                        <a:pt x="10680" y="3696"/>
                        <a:pt x="10655" y="3696"/>
                      </a:cubicBezTo>
                      <a:cubicBezTo>
                        <a:pt x="10647" y="3680"/>
                        <a:pt x="10639" y="3663"/>
                        <a:pt x="10630" y="3647"/>
                      </a:cubicBezTo>
                      <a:cubicBezTo>
                        <a:pt x="10621" y="3634"/>
                        <a:pt x="10608" y="3629"/>
                        <a:pt x="10594" y="3629"/>
                      </a:cubicBezTo>
                      <a:cubicBezTo>
                        <a:pt x="10570" y="3629"/>
                        <a:pt x="10545" y="3645"/>
                        <a:pt x="10539" y="3672"/>
                      </a:cubicBezTo>
                      <a:lnTo>
                        <a:pt x="10539" y="3688"/>
                      </a:lnTo>
                      <a:cubicBezTo>
                        <a:pt x="10531" y="3672"/>
                        <a:pt x="10523" y="3655"/>
                        <a:pt x="10498" y="3647"/>
                      </a:cubicBezTo>
                      <a:cubicBezTo>
                        <a:pt x="10493" y="3642"/>
                        <a:pt x="10487" y="3640"/>
                        <a:pt x="10481" y="3640"/>
                      </a:cubicBezTo>
                      <a:cubicBezTo>
                        <a:pt x="10467" y="3640"/>
                        <a:pt x="10454" y="3649"/>
                        <a:pt x="10448" y="3655"/>
                      </a:cubicBezTo>
                      <a:cubicBezTo>
                        <a:pt x="10423" y="3680"/>
                        <a:pt x="10432" y="3713"/>
                        <a:pt x="10432" y="3738"/>
                      </a:cubicBezTo>
                      <a:lnTo>
                        <a:pt x="10432" y="3746"/>
                      </a:lnTo>
                      <a:cubicBezTo>
                        <a:pt x="10423" y="3738"/>
                        <a:pt x="10407" y="3738"/>
                        <a:pt x="10398" y="3738"/>
                      </a:cubicBezTo>
                      <a:cubicBezTo>
                        <a:pt x="10382" y="3746"/>
                        <a:pt x="10374" y="3754"/>
                        <a:pt x="10357" y="3771"/>
                      </a:cubicBezTo>
                      <a:cubicBezTo>
                        <a:pt x="10349" y="3779"/>
                        <a:pt x="10349" y="3796"/>
                        <a:pt x="10340" y="3812"/>
                      </a:cubicBezTo>
                      <a:cubicBezTo>
                        <a:pt x="10340" y="3845"/>
                        <a:pt x="10349" y="3887"/>
                        <a:pt x="10357" y="3920"/>
                      </a:cubicBezTo>
                      <a:cubicBezTo>
                        <a:pt x="10349" y="3903"/>
                        <a:pt x="10332" y="3895"/>
                        <a:pt x="10324" y="3879"/>
                      </a:cubicBezTo>
                      <a:cubicBezTo>
                        <a:pt x="10316" y="3870"/>
                        <a:pt x="10299" y="3862"/>
                        <a:pt x="10282" y="3862"/>
                      </a:cubicBezTo>
                      <a:cubicBezTo>
                        <a:pt x="10274" y="3854"/>
                        <a:pt x="10266" y="3845"/>
                        <a:pt x="10249" y="3837"/>
                      </a:cubicBezTo>
                      <a:cubicBezTo>
                        <a:pt x="10241" y="3804"/>
                        <a:pt x="10224" y="3771"/>
                        <a:pt x="10200" y="3746"/>
                      </a:cubicBezTo>
                      <a:cubicBezTo>
                        <a:pt x="10195" y="3741"/>
                        <a:pt x="10184" y="3737"/>
                        <a:pt x="10175" y="3737"/>
                      </a:cubicBezTo>
                      <a:cubicBezTo>
                        <a:pt x="10168" y="3737"/>
                        <a:pt x="10162" y="3739"/>
                        <a:pt x="10158" y="3746"/>
                      </a:cubicBezTo>
                      <a:cubicBezTo>
                        <a:pt x="10158" y="3730"/>
                        <a:pt x="10150" y="3721"/>
                        <a:pt x="10142" y="3705"/>
                      </a:cubicBezTo>
                      <a:cubicBezTo>
                        <a:pt x="10135" y="3689"/>
                        <a:pt x="10122" y="3681"/>
                        <a:pt x="10109" y="3681"/>
                      </a:cubicBezTo>
                      <a:cubicBezTo>
                        <a:pt x="10089" y="3681"/>
                        <a:pt x="10067" y="3699"/>
                        <a:pt x="10067" y="3730"/>
                      </a:cubicBezTo>
                      <a:cubicBezTo>
                        <a:pt x="10067" y="3779"/>
                        <a:pt x="10067" y="3829"/>
                        <a:pt x="10067" y="3870"/>
                      </a:cubicBezTo>
                      <a:cubicBezTo>
                        <a:pt x="10075" y="3920"/>
                        <a:pt x="10075" y="3970"/>
                        <a:pt x="10075" y="4011"/>
                      </a:cubicBezTo>
                      <a:cubicBezTo>
                        <a:pt x="10075" y="4077"/>
                        <a:pt x="10075" y="4144"/>
                        <a:pt x="10067" y="4210"/>
                      </a:cubicBezTo>
                      <a:cubicBezTo>
                        <a:pt x="10067" y="4177"/>
                        <a:pt x="10059" y="4135"/>
                        <a:pt x="10059" y="4102"/>
                      </a:cubicBezTo>
                      <a:cubicBezTo>
                        <a:pt x="10050" y="4069"/>
                        <a:pt x="10042" y="4036"/>
                        <a:pt x="10034" y="4003"/>
                      </a:cubicBezTo>
                      <a:cubicBezTo>
                        <a:pt x="10026" y="3986"/>
                        <a:pt x="10026" y="3970"/>
                        <a:pt x="10017" y="3953"/>
                      </a:cubicBezTo>
                      <a:cubicBezTo>
                        <a:pt x="10009" y="3920"/>
                        <a:pt x="10009" y="3895"/>
                        <a:pt x="10001" y="3870"/>
                      </a:cubicBezTo>
                      <a:cubicBezTo>
                        <a:pt x="9992" y="3746"/>
                        <a:pt x="9976" y="3622"/>
                        <a:pt x="9951" y="3506"/>
                      </a:cubicBezTo>
                      <a:cubicBezTo>
                        <a:pt x="9934" y="3398"/>
                        <a:pt x="9910" y="3257"/>
                        <a:pt x="9843" y="3174"/>
                      </a:cubicBezTo>
                      <a:cubicBezTo>
                        <a:pt x="9832" y="3166"/>
                        <a:pt x="9820" y="3162"/>
                        <a:pt x="9809" y="3162"/>
                      </a:cubicBezTo>
                      <a:cubicBezTo>
                        <a:pt x="9786" y="3162"/>
                        <a:pt x="9766" y="3177"/>
                        <a:pt x="9760" y="3199"/>
                      </a:cubicBezTo>
                      <a:cubicBezTo>
                        <a:pt x="9736" y="3299"/>
                        <a:pt x="9777" y="3423"/>
                        <a:pt x="9802" y="3522"/>
                      </a:cubicBezTo>
                      <a:cubicBezTo>
                        <a:pt x="9810" y="3580"/>
                        <a:pt x="9818" y="3638"/>
                        <a:pt x="9827" y="3696"/>
                      </a:cubicBezTo>
                      <a:cubicBezTo>
                        <a:pt x="9818" y="3672"/>
                        <a:pt x="9818" y="3655"/>
                        <a:pt x="9810" y="3638"/>
                      </a:cubicBezTo>
                      <a:cubicBezTo>
                        <a:pt x="9760" y="3531"/>
                        <a:pt x="9702" y="3423"/>
                        <a:pt x="9620" y="3340"/>
                      </a:cubicBezTo>
                      <a:cubicBezTo>
                        <a:pt x="9595" y="3299"/>
                        <a:pt x="9570" y="3249"/>
                        <a:pt x="9537" y="3208"/>
                      </a:cubicBezTo>
                      <a:cubicBezTo>
                        <a:pt x="9495" y="3158"/>
                        <a:pt x="9429" y="3100"/>
                        <a:pt x="9354" y="3100"/>
                      </a:cubicBezTo>
                      <a:cubicBezTo>
                        <a:pt x="9346" y="3075"/>
                        <a:pt x="9338" y="3050"/>
                        <a:pt x="9330" y="3025"/>
                      </a:cubicBezTo>
                      <a:cubicBezTo>
                        <a:pt x="9288" y="2901"/>
                        <a:pt x="9238" y="2793"/>
                        <a:pt x="9180" y="2677"/>
                      </a:cubicBezTo>
                      <a:cubicBezTo>
                        <a:pt x="9131" y="2578"/>
                        <a:pt x="9073" y="2462"/>
                        <a:pt x="8982" y="2387"/>
                      </a:cubicBezTo>
                      <a:cubicBezTo>
                        <a:pt x="8975" y="2383"/>
                        <a:pt x="8968" y="2381"/>
                        <a:pt x="8961" y="2381"/>
                      </a:cubicBezTo>
                      <a:cubicBezTo>
                        <a:pt x="8941" y="2381"/>
                        <a:pt x="8924" y="2396"/>
                        <a:pt x="8924" y="2420"/>
                      </a:cubicBezTo>
                      <a:cubicBezTo>
                        <a:pt x="8932" y="2470"/>
                        <a:pt x="8957" y="2520"/>
                        <a:pt x="8973" y="2578"/>
                      </a:cubicBezTo>
                      <a:cubicBezTo>
                        <a:pt x="8890" y="2462"/>
                        <a:pt x="8783" y="2354"/>
                        <a:pt x="8675" y="2263"/>
                      </a:cubicBezTo>
                      <a:cubicBezTo>
                        <a:pt x="8642" y="2230"/>
                        <a:pt x="8609" y="2197"/>
                        <a:pt x="8576" y="2172"/>
                      </a:cubicBezTo>
                      <a:cubicBezTo>
                        <a:pt x="8377" y="1923"/>
                        <a:pt x="8153" y="1700"/>
                        <a:pt x="7938" y="1476"/>
                      </a:cubicBezTo>
                      <a:cubicBezTo>
                        <a:pt x="7738" y="1284"/>
                        <a:pt x="7447" y="1033"/>
                        <a:pt x="7152" y="1033"/>
                      </a:cubicBezTo>
                      <a:cubicBezTo>
                        <a:pt x="7115" y="1033"/>
                        <a:pt x="7079" y="1037"/>
                        <a:pt x="7043" y="1045"/>
                      </a:cubicBezTo>
                      <a:cubicBezTo>
                        <a:pt x="6687" y="1120"/>
                        <a:pt x="6662" y="1526"/>
                        <a:pt x="6670" y="1816"/>
                      </a:cubicBezTo>
                      <a:cubicBezTo>
                        <a:pt x="6687" y="2238"/>
                        <a:pt x="6794" y="2652"/>
                        <a:pt x="6894" y="3067"/>
                      </a:cubicBezTo>
                      <a:cubicBezTo>
                        <a:pt x="6919" y="3158"/>
                        <a:pt x="6943" y="3257"/>
                        <a:pt x="6968" y="3357"/>
                      </a:cubicBezTo>
                      <a:cubicBezTo>
                        <a:pt x="6959" y="3343"/>
                        <a:pt x="6941" y="3335"/>
                        <a:pt x="6925" y="3335"/>
                      </a:cubicBezTo>
                      <a:cubicBezTo>
                        <a:pt x="6910" y="3335"/>
                        <a:pt x="6898" y="3341"/>
                        <a:pt x="6894" y="3357"/>
                      </a:cubicBezTo>
                      <a:cubicBezTo>
                        <a:pt x="6819" y="3589"/>
                        <a:pt x="6952" y="3837"/>
                        <a:pt x="7068" y="4036"/>
                      </a:cubicBezTo>
                      <a:cubicBezTo>
                        <a:pt x="7126" y="4127"/>
                        <a:pt x="7192" y="4218"/>
                        <a:pt x="7258" y="4301"/>
                      </a:cubicBezTo>
                      <a:cubicBezTo>
                        <a:pt x="7275" y="4334"/>
                        <a:pt x="7283" y="4359"/>
                        <a:pt x="7300" y="4384"/>
                      </a:cubicBezTo>
                      <a:cubicBezTo>
                        <a:pt x="7291" y="4376"/>
                        <a:pt x="7275" y="4376"/>
                        <a:pt x="7267" y="4367"/>
                      </a:cubicBezTo>
                      <a:cubicBezTo>
                        <a:pt x="7142" y="4210"/>
                        <a:pt x="7018" y="4061"/>
                        <a:pt x="6894" y="3912"/>
                      </a:cubicBezTo>
                      <a:cubicBezTo>
                        <a:pt x="6884" y="3902"/>
                        <a:pt x="6872" y="3898"/>
                        <a:pt x="6860" y="3898"/>
                      </a:cubicBezTo>
                      <a:cubicBezTo>
                        <a:pt x="6823" y="3898"/>
                        <a:pt x="6788" y="3940"/>
                        <a:pt x="6819" y="3978"/>
                      </a:cubicBezTo>
                      <a:cubicBezTo>
                        <a:pt x="6919" y="4111"/>
                        <a:pt x="7018" y="4243"/>
                        <a:pt x="7117" y="4376"/>
                      </a:cubicBezTo>
                      <a:cubicBezTo>
                        <a:pt x="7109" y="4384"/>
                        <a:pt x="7117" y="4401"/>
                        <a:pt x="7117" y="4409"/>
                      </a:cubicBezTo>
                      <a:cubicBezTo>
                        <a:pt x="7217" y="4566"/>
                        <a:pt x="7300" y="4724"/>
                        <a:pt x="7383" y="4881"/>
                      </a:cubicBezTo>
                      <a:cubicBezTo>
                        <a:pt x="7424" y="4956"/>
                        <a:pt x="7457" y="5030"/>
                        <a:pt x="7499" y="5113"/>
                      </a:cubicBezTo>
                      <a:cubicBezTo>
                        <a:pt x="7515" y="5146"/>
                        <a:pt x="7532" y="5179"/>
                        <a:pt x="7548" y="5213"/>
                      </a:cubicBezTo>
                      <a:cubicBezTo>
                        <a:pt x="7532" y="5213"/>
                        <a:pt x="7515" y="5213"/>
                        <a:pt x="7499" y="5221"/>
                      </a:cubicBezTo>
                      <a:cubicBezTo>
                        <a:pt x="7449" y="5155"/>
                        <a:pt x="7399" y="5088"/>
                        <a:pt x="7341" y="5022"/>
                      </a:cubicBezTo>
                      <a:cubicBezTo>
                        <a:pt x="7330" y="5011"/>
                        <a:pt x="7318" y="5006"/>
                        <a:pt x="7306" y="5006"/>
                      </a:cubicBezTo>
                      <a:cubicBezTo>
                        <a:pt x="7275" y="5006"/>
                        <a:pt x="7248" y="5041"/>
                        <a:pt x="7267" y="5072"/>
                      </a:cubicBezTo>
                      <a:cubicBezTo>
                        <a:pt x="7349" y="5213"/>
                        <a:pt x="7441" y="5345"/>
                        <a:pt x="7515" y="5486"/>
                      </a:cubicBezTo>
                      <a:cubicBezTo>
                        <a:pt x="7548" y="5552"/>
                        <a:pt x="7590" y="5619"/>
                        <a:pt x="7623" y="5685"/>
                      </a:cubicBezTo>
                      <a:cubicBezTo>
                        <a:pt x="7623" y="5693"/>
                        <a:pt x="7631" y="5701"/>
                        <a:pt x="7631" y="5710"/>
                      </a:cubicBezTo>
                      <a:cubicBezTo>
                        <a:pt x="7615" y="5685"/>
                        <a:pt x="7590" y="5652"/>
                        <a:pt x="7565" y="5627"/>
                      </a:cubicBezTo>
                      <a:cubicBezTo>
                        <a:pt x="7482" y="5527"/>
                        <a:pt x="7383" y="5436"/>
                        <a:pt x="7283" y="5345"/>
                      </a:cubicBezTo>
                      <a:cubicBezTo>
                        <a:pt x="7277" y="5340"/>
                        <a:pt x="7270" y="5338"/>
                        <a:pt x="7263" y="5338"/>
                      </a:cubicBezTo>
                      <a:cubicBezTo>
                        <a:pt x="7234" y="5338"/>
                        <a:pt x="7206" y="5376"/>
                        <a:pt x="7233" y="5403"/>
                      </a:cubicBezTo>
                      <a:cubicBezTo>
                        <a:pt x="7316" y="5503"/>
                        <a:pt x="7391" y="5602"/>
                        <a:pt x="7465" y="5701"/>
                      </a:cubicBezTo>
                      <a:cubicBezTo>
                        <a:pt x="7482" y="5718"/>
                        <a:pt x="7490" y="5735"/>
                        <a:pt x="7499" y="5743"/>
                      </a:cubicBezTo>
                      <a:cubicBezTo>
                        <a:pt x="7507" y="5892"/>
                        <a:pt x="7532" y="6033"/>
                        <a:pt x="7557" y="6174"/>
                      </a:cubicBezTo>
                      <a:cubicBezTo>
                        <a:pt x="7573" y="6248"/>
                        <a:pt x="7590" y="6323"/>
                        <a:pt x="7606" y="6397"/>
                      </a:cubicBezTo>
                      <a:cubicBezTo>
                        <a:pt x="7606" y="6397"/>
                        <a:pt x="7606" y="6406"/>
                        <a:pt x="7615" y="6414"/>
                      </a:cubicBezTo>
                      <a:cubicBezTo>
                        <a:pt x="7615" y="6464"/>
                        <a:pt x="7623" y="6513"/>
                        <a:pt x="7623" y="6563"/>
                      </a:cubicBezTo>
                      <a:cubicBezTo>
                        <a:pt x="7639" y="6654"/>
                        <a:pt x="7648" y="6745"/>
                        <a:pt x="7664" y="6837"/>
                      </a:cubicBezTo>
                      <a:cubicBezTo>
                        <a:pt x="7681" y="6903"/>
                        <a:pt x="7697" y="6986"/>
                        <a:pt x="7739" y="7044"/>
                      </a:cubicBezTo>
                      <a:cubicBezTo>
                        <a:pt x="7739" y="7069"/>
                        <a:pt x="7755" y="7093"/>
                        <a:pt x="7780" y="7093"/>
                      </a:cubicBezTo>
                      <a:cubicBezTo>
                        <a:pt x="7789" y="7102"/>
                        <a:pt x="7805" y="7110"/>
                        <a:pt x="7813" y="7110"/>
                      </a:cubicBezTo>
                      <a:cubicBezTo>
                        <a:pt x="7789" y="7259"/>
                        <a:pt x="7789" y="7417"/>
                        <a:pt x="7789" y="7566"/>
                      </a:cubicBezTo>
                      <a:cubicBezTo>
                        <a:pt x="7797" y="7723"/>
                        <a:pt x="7797" y="7922"/>
                        <a:pt x="7871" y="8063"/>
                      </a:cubicBezTo>
                      <a:cubicBezTo>
                        <a:pt x="7871" y="8104"/>
                        <a:pt x="7871" y="8146"/>
                        <a:pt x="7871" y="8195"/>
                      </a:cubicBezTo>
                      <a:cubicBezTo>
                        <a:pt x="7863" y="8303"/>
                        <a:pt x="7863" y="8419"/>
                        <a:pt x="7855" y="8527"/>
                      </a:cubicBezTo>
                      <a:cubicBezTo>
                        <a:pt x="7847" y="8626"/>
                        <a:pt x="7822" y="8734"/>
                        <a:pt x="7830" y="8833"/>
                      </a:cubicBezTo>
                      <a:cubicBezTo>
                        <a:pt x="7747" y="8916"/>
                        <a:pt x="7664" y="9007"/>
                        <a:pt x="7581" y="9090"/>
                      </a:cubicBezTo>
                      <a:cubicBezTo>
                        <a:pt x="7424" y="9248"/>
                        <a:pt x="7267" y="9405"/>
                        <a:pt x="7117" y="9571"/>
                      </a:cubicBezTo>
                      <a:cubicBezTo>
                        <a:pt x="6968" y="9745"/>
                        <a:pt x="6827" y="9927"/>
                        <a:pt x="6687" y="10109"/>
                      </a:cubicBezTo>
                      <a:cubicBezTo>
                        <a:pt x="6562" y="10275"/>
                        <a:pt x="6430" y="10457"/>
                        <a:pt x="6504" y="10664"/>
                      </a:cubicBezTo>
                      <a:cubicBezTo>
                        <a:pt x="6513" y="10698"/>
                        <a:pt x="6529" y="10739"/>
                        <a:pt x="6546" y="10772"/>
                      </a:cubicBezTo>
                      <a:cubicBezTo>
                        <a:pt x="6537" y="10830"/>
                        <a:pt x="6562" y="10888"/>
                        <a:pt x="6612" y="10913"/>
                      </a:cubicBezTo>
                      <a:cubicBezTo>
                        <a:pt x="6629" y="10938"/>
                        <a:pt x="6645" y="10963"/>
                        <a:pt x="6662" y="10988"/>
                      </a:cubicBezTo>
                      <a:cubicBezTo>
                        <a:pt x="6728" y="11062"/>
                        <a:pt x="6803" y="11128"/>
                        <a:pt x="6894" y="11186"/>
                      </a:cubicBezTo>
                      <a:cubicBezTo>
                        <a:pt x="6910" y="11294"/>
                        <a:pt x="6943" y="11410"/>
                        <a:pt x="6985" y="11518"/>
                      </a:cubicBezTo>
                      <a:lnTo>
                        <a:pt x="6910" y="11518"/>
                      </a:lnTo>
                      <a:cubicBezTo>
                        <a:pt x="6894" y="11526"/>
                        <a:pt x="6885" y="11526"/>
                        <a:pt x="6877" y="11534"/>
                      </a:cubicBezTo>
                      <a:cubicBezTo>
                        <a:pt x="6844" y="11551"/>
                        <a:pt x="6811" y="11576"/>
                        <a:pt x="6819" y="11609"/>
                      </a:cubicBezTo>
                      <a:cubicBezTo>
                        <a:pt x="6827" y="11634"/>
                        <a:pt x="6852" y="11642"/>
                        <a:pt x="6877" y="11642"/>
                      </a:cubicBezTo>
                      <a:lnTo>
                        <a:pt x="6919" y="11642"/>
                      </a:lnTo>
                      <a:cubicBezTo>
                        <a:pt x="6927" y="11642"/>
                        <a:pt x="6935" y="11634"/>
                        <a:pt x="6943" y="11634"/>
                      </a:cubicBezTo>
                      <a:lnTo>
                        <a:pt x="6927" y="11642"/>
                      </a:lnTo>
                      <a:cubicBezTo>
                        <a:pt x="6952" y="11634"/>
                        <a:pt x="6977" y="11626"/>
                        <a:pt x="7001" y="11626"/>
                      </a:cubicBezTo>
                      <a:lnTo>
                        <a:pt x="7018" y="11626"/>
                      </a:lnTo>
                      <a:cubicBezTo>
                        <a:pt x="7026" y="11634"/>
                        <a:pt x="7026" y="11642"/>
                        <a:pt x="7035" y="11650"/>
                      </a:cubicBezTo>
                      <a:cubicBezTo>
                        <a:pt x="7001" y="11659"/>
                        <a:pt x="6968" y="11667"/>
                        <a:pt x="6943" y="11692"/>
                      </a:cubicBezTo>
                      <a:cubicBezTo>
                        <a:pt x="6927" y="11708"/>
                        <a:pt x="6902" y="11725"/>
                        <a:pt x="6894" y="11750"/>
                      </a:cubicBezTo>
                      <a:cubicBezTo>
                        <a:pt x="6885" y="11775"/>
                        <a:pt x="6885" y="11808"/>
                        <a:pt x="6902" y="11833"/>
                      </a:cubicBezTo>
                      <a:cubicBezTo>
                        <a:pt x="6908" y="11845"/>
                        <a:pt x="6923" y="11853"/>
                        <a:pt x="6934" y="11853"/>
                      </a:cubicBezTo>
                      <a:cubicBezTo>
                        <a:pt x="6938" y="11853"/>
                        <a:pt x="6941" y="11851"/>
                        <a:pt x="6943" y="11849"/>
                      </a:cubicBezTo>
                      <a:cubicBezTo>
                        <a:pt x="6960" y="11841"/>
                        <a:pt x="6968" y="11841"/>
                        <a:pt x="6968" y="11833"/>
                      </a:cubicBezTo>
                      <a:cubicBezTo>
                        <a:pt x="6985" y="11824"/>
                        <a:pt x="6993" y="11816"/>
                        <a:pt x="7001" y="11800"/>
                      </a:cubicBezTo>
                      <a:cubicBezTo>
                        <a:pt x="7010" y="11791"/>
                        <a:pt x="7018" y="11775"/>
                        <a:pt x="7026" y="11766"/>
                      </a:cubicBezTo>
                      <a:lnTo>
                        <a:pt x="7035" y="11758"/>
                      </a:lnTo>
                      <a:lnTo>
                        <a:pt x="7035" y="11758"/>
                      </a:lnTo>
                      <a:cubicBezTo>
                        <a:pt x="7043" y="11750"/>
                        <a:pt x="7051" y="11742"/>
                        <a:pt x="7059" y="11742"/>
                      </a:cubicBezTo>
                      <a:cubicBezTo>
                        <a:pt x="7084" y="11800"/>
                        <a:pt x="7117" y="11866"/>
                        <a:pt x="7167" y="11924"/>
                      </a:cubicBezTo>
                      <a:cubicBezTo>
                        <a:pt x="7159" y="11932"/>
                        <a:pt x="7151" y="11949"/>
                        <a:pt x="7142" y="11965"/>
                      </a:cubicBezTo>
                      <a:cubicBezTo>
                        <a:pt x="7134" y="11974"/>
                        <a:pt x="7134" y="11990"/>
                        <a:pt x="7126" y="12007"/>
                      </a:cubicBezTo>
                      <a:cubicBezTo>
                        <a:pt x="7126" y="12015"/>
                        <a:pt x="7126" y="12023"/>
                        <a:pt x="7126" y="12032"/>
                      </a:cubicBezTo>
                      <a:cubicBezTo>
                        <a:pt x="7126" y="12040"/>
                        <a:pt x="7126" y="12040"/>
                        <a:pt x="7126" y="12048"/>
                      </a:cubicBezTo>
                      <a:lnTo>
                        <a:pt x="7126" y="12065"/>
                      </a:lnTo>
                      <a:cubicBezTo>
                        <a:pt x="7130" y="12078"/>
                        <a:pt x="7142" y="12085"/>
                        <a:pt x="7154" y="12085"/>
                      </a:cubicBezTo>
                      <a:cubicBezTo>
                        <a:pt x="7163" y="12085"/>
                        <a:pt x="7172" y="12080"/>
                        <a:pt x="7175" y="12073"/>
                      </a:cubicBezTo>
                      <a:lnTo>
                        <a:pt x="7184" y="12065"/>
                      </a:lnTo>
                      <a:lnTo>
                        <a:pt x="7192" y="12056"/>
                      </a:lnTo>
                      <a:lnTo>
                        <a:pt x="7192" y="12048"/>
                      </a:lnTo>
                      <a:cubicBezTo>
                        <a:pt x="7192" y="12040"/>
                        <a:pt x="7192" y="12040"/>
                        <a:pt x="7200" y="12032"/>
                      </a:cubicBezTo>
                      <a:cubicBezTo>
                        <a:pt x="7200" y="12015"/>
                        <a:pt x="7209" y="12007"/>
                        <a:pt x="7217" y="11990"/>
                      </a:cubicBezTo>
                      <a:lnTo>
                        <a:pt x="7217" y="11982"/>
                      </a:lnTo>
                      <a:cubicBezTo>
                        <a:pt x="7250" y="12015"/>
                        <a:pt x="7291" y="12040"/>
                        <a:pt x="7341" y="12048"/>
                      </a:cubicBezTo>
                      <a:cubicBezTo>
                        <a:pt x="7368" y="12056"/>
                        <a:pt x="7395" y="12060"/>
                        <a:pt x="7423" y="12060"/>
                      </a:cubicBezTo>
                      <a:cubicBezTo>
                        <a:pt x="7481" y="12060"/>
                        <a:pt x="7539" y="12043"/>
                        <a:pt x="7590" y="12015"/>
                      </a:cubicBezTo>
                      <a:cubicBezTo>
                        <a:pt x="7639" y="12172"/>
                        <a:pt x="7755" y="12297"/>
                        <a:pt x="7905" y="12380"/>
                      </a:cubicBezTo>
                      <a:cubicBezTo>
                        <a:pt x="8054" y="12454"/>
                        <a:pt x="8228" y="12487"/>
                        <a:pt x="8393" y="12504"/>
                      </a:cubicBezTo>
                      <a:cubicBezTo>
                        <a:pt x="8393" y="12512"/>
                        <a:pt x="8402" y="12512"/>
                        <a:pt x="8402" y="12520"/>
                      </a:cubicBezTo>
                      <a:cubicBezTo>
                        <a:pt x="8460" y="12595"/>
                        <a:pt x="8451" y="12686"/>
                        <a:pt x="8418" y="12777"/>
                      </a:cubicBezTo>
                      <a:cubicBezTo>
                        <a:pt x="8410" y="12777"/>
                        <a:pt x="8402" y="12786"/>
                        <a:pt x="8393" y="12794"/>
                      </a:cubicBezTo>
                      <a:cubicBezTo>
                        <a:pt x="8252" y="13009"/>
                        <a:pt x="8137" y="13233"/>
                        <a:pt x="8054" y="13482"/>
                      </a:cubicBezTo>
                      <a:cubicBezTo>
                        <a:pt x="8012" y="13598"/>
                        <a:pt x="7979" y="13714"/>
                        <a:pt x="7946" y="13838"/>
                      </a:cubicBezTo>
                      <a:cubicBezTo>
                        <a:pt x="7946" y="13863"/>
                        <a:pt x="7938" y="13887"/>
                        <a:pt x="7938" y="13904"/>
                      </a:cubicBezTo>
                      <a:cubicBezTo>
                        <a:pt x="7797" y="14095"/>
                        <a:pt x="7623" y="14260"/>
                        <a:pt x="7515" y="14476"/>
                      </a:cubicBezTo>
                      <a:cubicBezTo>
                        <a:pt x="7432" y="14633"/>
                        <a:pt x="7374" y="14824"/>
                        <a:pt x="7325" y="14998"/>
                      </a:cubicBezTo>
                      <a:cubicBezTo>
                        <a:pt x="7291" y="15089"/>
                        <a:pt x="7267" y="15172"/>
                        <a:pt x="7242" y="15263"/>
                      </a:cubicBezTo>
                      <a:cubicBezTo>
                        <a:pt x="7242" y="15288"/>
                        <a:pt x="7233" y="15304"/>
                        <a:pt x="7233" y="15329"/>
                      </a:cubicBezTo>
                      <a:cubicBezTo>
                        <a:pt x="7184" y="15412"/>
                        <a:pt x="7134" y="15503"/>
                        <a:pt x="7101" y="15594"/>
                      </a:cubicBezTo>
                      <a:cubicBezTo>
                        <a:pt x="7051" y="15702"/>
                        <a:pt x="7010" y="15810"/>
                        <a:pt x="6968" y="15926"/>
                      </a:cubicBezTo>
                      <a:cubicBezTo>
                        <a:pt x="6960" y="15951"/>
                        <a:pt x="6952" y="15984"/>
                        <a:pt x="6943" y="16009"/>
                      </a:cubicBezTo>
                      <a:cubicBezTo>
                        <a:pt x="6753" y="16307"/>
                        <a:pt x="6546" y="16589"/>
                        <a:pt x="6388" y="16903"/>
                      </a:cubicBezTo>
                      <a:cubicBezTo>
                        <a:pt x="6281" y="17127"/>
                        <a:pt x="6198" y="17367"/>
                        <a:pt x="6148" y="17616"/>
                      </a:cubicBezTo>
                      <a:cubicBezTo>
                        <a:pt x="6131" y="17715"/>
                        <a:pt x="6115" y="17823"/>
                        <a:pt x="6107" y="17923"/>
                      </a:cubicBezTo>
                      <a:cubicBezTo>
                        <a:pt x="6090" y="17939"/>
                        <a:pt x="6073" y="17956"/>
                        <a:pt x="6057" y="17972"/>
                      </a:cubicBezTo>
                      <a:cubicBezTo>
                        <a:pt x="5908" y="18130"/>
                        <a:pt x="5750" y="18271"/>
                        <a:pt x="5634" y="18453"/>
                      </a:cubicBezTo>
                      <a:cubicBezTo>
                        <a:pt x="5527" y="18619"/>
                        <a:pt x="5444" y="18809"/>
                        <a:pt x="5386" y="18991"/>
                      </a:cubicBezTo>
                      <a:cubicBezTo>
                        <a:pt x="5361" y="19091"/>
                        <a:pt x="5336" y="19190"/>
                        <a:pt x="5319" y="19290"/>
                      </a:cubicBezTo>
                      <a:cubicBezTo>
                        <a:pt x="5311" y="19314"/>
                        <a:pt x="5303" y="19339"/>
                        <a:pt x="5303" y="19372"/>
                      </a:cubicBezTo>
                      <a:cubicBezTo>
                        <a:pt x="4880" y="19828"/>
                        <a:pt x="4483" y="20309"/>
                        <a:pt x="4085" y="20798"/>
                      </a:cubicBezTo>
                      <a:cubicBezTo>
                        <a:pt x="3886" y="21046"/>
                        <a:pt x="3679" y="21286"/>
                        <a:pt x="3530" y="21568"/>
                      </a:cubicBezTo>
                      <a:cubicBezTo>
                        <a:pt x="3381" y="21850"/>
                        <a:pt x="3281" y="22156"/>
                        <a:pt x="3173" y="22455"/>
                      </a:cubicBezTo>
                      <a:cubicBezTo>
                        <a:pt x="3107" y="22637"/>
                        <a:pt x="3057" y="22811"/>
                        <a:pt x="2999" y="22993"/>
                      </a:cubicBezTo>
                      <a:cubicBezTo>
                        <a:pt x="2966" y="23109"/>
                        <a:pt x="2925" y="23217"/>
                        <a:pt x="2900" y="23333"/>
                      </a:cubicBezTo>
                      <a:cubicBezTo>
                        <a:pt x="2569" y="23888"/>
                        <a:pt x="2312" y="24485"/>
                        <a:pt x="2038" y="25073"/>
                      </a:cubicBezTo>
                      <a:cubicBezTo>
                        <a:pt x="1980" y="25197"/>
                        <a:pt x="1922" y="25330"/>
                        <a:pt x="1864" y="25462"/>
                      </a:cubicBezTo>
                      <a:cubicBezTo>
                        <a:pt x="1806" y="25587"/>
                        <a:pt x="1732" y="25727"/>
                        <a:pt x="1715" y="25868"/>
                      </a:cubicBezTo>
                      <a:cubicBezTo>
                        <a:pt x="1707" y="25893"/>
                        <a:pt x="1724" y="25918"/>
                        <a:pt x="1748" y="25935"/>
                      </a:cubicBezTo>
                      <a:cubicBezTo>
                        <a:pt x="1690" y="26026"/>
                        <a:pt x="1632" y="26125"/>
                        <a:pt x="1583" y="26225"/>
                      </a:cubicBezTo>
                      <a:cubicBezTo>
                        <a:pt x="1318" y="26697"/>
                        <a:pt x="1061" y="27186"/>
                        <a:pt x="912" y="27708"/>
                      </a:cubicBezTo>
                      <a:cubicBezTo>
                        <a:pt x="862" y="27873"/>
                        <a:pt x="829" y="28039"/>
                        <a:pt x="812" y="28213"/>
                      </a:cubicBezTo>
                      <a:cubicBezTo>
                        <a:pt x="613" y="28553"/>
                        <a:pt x="431" y="28909"/>
                        <a:pt x="307" y="29282"/>
                      </a:cubicBezTo>
                      <a:cubicBezTo>
                        <a:pt x="207" y="29572"/>
                        <a:pt x="141" y="29870"/>
                        <a:pt x="91" y="30168"/>
                      </a:cubicBezTo>
                      <a:cubicBezTo>
                        <a:pt x="66" y="30326"/>
                        <a:pt x="42" y="30483"/>
                        <a:pt x="33" y="30641"/>
                      </a:cubicBezTo>
                      <a:cubicBezTo>
                        <a:pt x="17" y="30798"/>
                        <a:pt x="0" y="30964"/>
                        <a:pt x="33" y="31121"/>
                      </a:cubicBezTo>
                      <a:cubicBezTo>
                        <a:pt x="33" y="31138"/>
                        <a:pt x="42" y="31146"/>
                        <a:pt x="42" y="31154"/>
                      </a:cubicBezTo>
                      <a:cubicBezTo>
                        <a:pt x="42" y="31237"/>
                        <a:pt x="33" y="31312"/>
                        <a:pt x="33" y="31395"/>
                      </a:cubicBezTo>
                      <a:cubicBezTo>
                        <a:pt x="25" y="31635"/>
                        <a:pt x="42" y="31875"/>
                        <a:pt x="66" y="32107"/>
                      </a:cubicBezTo>
                      <a:cubicBezTo>
                        <a:pt x="83" y="32323"/>
                        <a:pt x="108" y="32563"/>
                        <a:pt x="199" y="32762"/>
                      </a:cubicBezTo>
                      <a:cubicBezTo>
                        <a:pt x="174" y="33010"/>
                        <a:pt x="158" y="33259"/>
                        <a:pt x="158" y="33516"/>
                      </a:cubicBezTo>
                      <a:cubicBezTo>
                        <a:pt x="158" y="33789"/>
                        <a:pt x="166" y="34071"/>
                        <a:pt x="199" y="34353"/>
                      </a:cubicBezTo>
                      <a:cubicBezTo>
                        <a:pt x="216" y="34485"/>
                        <a:pt x="232" y="34626"/>
                        <a:pt x="257" y="34767"/>
                      </a:cubicBezTo>
                      <a:cubicBezTo>
                        <a:pt x="282" y="34891"/>
                        <a:pt x="307" y="35015"/>
                        <a:pt x="373" y="35131"/>
                      </a:cubicBezTo>
                      <a:cubicBezTo>
                        <a:pt x="381" y="35189"/>
                        <a:pt x="398" y="35247"/>
                        <a:pt x="414" y="35297"/>
                      </a:cubicBezTo>
                      <a:cubicBezTo>
                        <a:pt x="456" y="35438"/>
                        <a:pt x="522" y="35562"/>
                        <a:pt x="588" y="35687"/>
                      </a:cubicBezTo>
                      <a:cubicBezTo>
                        <a:pt x="655" y="35794"/>
                        <a:pt x="746" y="35968"/>
                        <a:pt x="887" y="35977"/>
                      </a:cubicBezTo>
                      <a:cubicBezTo>
                        <a:pt x="1086" y="36242"/>
                        <a:pt x="1351" y="36465"/>
                        <a:pt x="1616" y="36631"/>
                      </a:cubicBezTo>
                      <a:cubicBezTo>
                        <a:pt x="1831" y="36772"/>
                        <a:pt x="2063" y="36880"/>
                        <a:pt x="2304" y="36971"/>
                      </a:cubicBezTo>
                      <a:cubicBezTo>
                        <a:pt x="2428" y="37012"/>
                        <a:pt x="2544" y="37054"/>
                        <a:pt x="2668" y="37087"/>
                      </a:cubicBezTo>
                      <a:cubicBezTo>
                        <a:pt x="2759" y="37103"/>
                        <a:pt x="2850" y="37137"/>
                        <a:pt x="2950" y="37145"/>
                      </a:cubicBezTo>
                      <a:cubicBezTo>
                        <a:pt x="3091" y="37203"/>
                        <a:pt x="3248" y="37253"/>
                        <a:pt x="3405" y="37277"/>
                      </a:cubicBezTo>
                      <a:cubicBezTo>
                        <a:pt x="3389" y="37319"/>
                        <a:pt x="3381" y="37369"/>
                        <a:pt x="3405" y="37427"/>
                      </a:cubicBezTo>
                      <a:cubicBezTo>
                        <a:pt x="3447" y="37518"/>
                        <a:pt x="3538" y="37559"/>
                        <a:pt x="3613" y="37601"/>
                      </a:cubicBezTo>
                      <a:cubicBezTo>
                        <a:pt x="3704" y="37650"/>
                        <a:pt x="3803" y="37700"/>
                        <a:pt x="3894" y="37750"/>
                      </a:cubicBezTo>
                      <a:cubicBezTo>
                        <a:pt x="4085" y="37833"/>
                        <a:pt x="4275" y="37907"/>
                        <a:pt x="4474" y="37965"/>
                      </a:cubicBezTo>
                      <a:cubicBezTo>
                        <a:pt x="4639" y="38008"/>
                        <a:pt x="4817" y="38051"/>
                        <a:pt x="4996" y="38051"/>
                      </a:cubicBezTo>
                      <a:cubicBezTo>
                        <a:pt x="5024" y="38051"/>
                        <a:pt x="5051" y="38050"/>
                        <a:pt x="5079" y="38048"/>
                      </a:cubicBezTo>
                      <a:lnTo>
                        <a:pt x="5096" y="38048"/>
                      </a:lnTo>
                      <a:cubicBezTo>
                        <a:pt x="5676" y="38247"/>
                        <a:pt x="6289" y="38355"/>
                        <a:pt x="6910" y="38363"/>
                      </a:cubicBezTo>
                      <a:cubicBezTo>
                        <a:pt x="7026" y="38388"/>
                        <a:pt x="7151" y="38413"/>
                        <a:pt x="7275" y="38437"/>
                      </a:cubicBezTo>
                      <a:cubicBezTo>
                        <a:pt x="7391" y="38462"/>
                        <a:pt x="7507" y="38487"/>
                        <a:pt x="7623" y="38512"/>
                      </a:cubicBezTo>
                      <a:cubicBezTo>
                        <a:pt x="7739" y="38537"/>
                        <a:pt x="7863" y="38570"/>
                        <a:pt x="7987" y="38570"/>
                      </a:cubicBezTo>
                      <a:cubicBezTo>
                        <a:pt x="7990" y="38571"/>
                        <a:pt x="7993" y="38571"/>
                        <a:pt x="7996" y="38571"/>
                      </a:cubicBezTo>
                      <a:cubicBezTo>
                        <a:pt x="8023" y="38571"/>
                        <a:pt x="8036" y="38535"/>
                        <a:pt x="8029" y="38512"/>
                      </a:cubicBezTo>
                      <a:lnTo>
                        <a:pt x="8029" y="38512"/>
                      </a:lnTo>
                      <a:cubicBezTo>
                        <a:pt x="8153" y="38520"/>
                        <a:pt x="8286" y="38529"/>
                        <a:pt x="8418" y="38537"/>
                      </a:cubicBezTo>
                      <a:cubicBezTo>
                        <a:pt x="8509" y="38541"/>
                        <a:pt x="8607" y="38547"/>
                        <a:pt x="8704" y="38547"/>
                      </a:cubicBezTo>
                      <a:cubicBezTo>
                        <a:pt x="8801" y="38547"/>
                        <a:pt x="8899" y="38541"/>
                        <a:pt x="8990" y="38520"/>
                      </a:cubicBezTo>
                      <a:cubicBezTo>
                        <a:pt x="9073" y="38504"/>
                        <a:pt x="9156" y="38479"/>
                        <a:pt x="9230" y="38437"/>
                      </a:cubicBezTo>
                      <a:cubicBezTo>
                        <a:pt x="9272" y="38421"/>
                        <a:pt x="9305" y="38396"/>
                        <a:pt x="9338" y="38363"/>
                      </a:cubicBezTo>
                      <a:cubicBezTo>
                        <a:pt x="9371" y="38330"/>
                        <a:pt x="9379" y="38297"/>
                        <a:pt x="9404" y="38255"/>
                      </a:cubicBezTo>
                      <a:cubicBezTo>
                        <a:pt x="9412" y="38230"/>
                        <a:pt x="9412" y="38222"/>
                        <a:pt x="9404" y="38205"/>
                      </a:cubicBezTo>
                      <a:cubicBezTo>
                        <a:pt x="9404" y="38205"/>
                        <a:pt x="9404" y="38197"/>
                        <a:pt x="9412" y="38197"/>
                      </a:cubicBezTo>
                      <a:cubicBezTo>
                        <a:pt x="9412" y="38197"/>
                        <a:pt x="9421" y="38189"/>
                        <a:pt x="9421" y="38181"/>
                      </a:cubicBezTo>
                      <a:cubicBezTo>
                        <a:pt x="9446" y="38147"/>
                        <a:pt x="9462" y="38114"/>
                        <a:pt x="9487" y="38073"/>
                      </a:cubicBezTo>
                      <a:lnTo>
                        <a:pt x="9487" y="38073"/>
                      </a:lnTo>
                      <a:cubicBezTo>
                        <a:pt x="9479" y="38123"/>
                        <a:pt x="9479" y="38164"/>
                        <a:pt x="9470" y="38205"/>
                      </a:cubicBezTo>
                      <a:cubicBezTo>
                        <a:pt x="9437" y="38413"/>
                        <a:pt x="9404" y="38636"/>
                        <a:pt x="9470" y="38835"/>
                      </a:cubicBezTo>
                      <a:cubicBezTo>
                        <a:pt x="9537" y="39026"/>
                        <a:pt x="9694" y="39142"/>
                        <a:pt x="9860" y="39233"/>
                      </a:cubicBezTo>
                      <a:cubicBezTo>
                        <a:pt x="9951" y="39291"/>
                        <a:pt x="10042" y="39340"/>
                        <a:pt x="10142" y="39382"/>
                      </a:cubicBezTo>
                      <a:cubicBezTo>
                        <a:pt x="10233" y="39432"/>
                        <a:pt x="10349" y="39498"/>
                        <a:pt x="10456" y="39498"/>
                      </a:cubicBezTo>
                      <a:cubicBezTo>
                        <a:pt x="10461" y="39499"/>
                        <a:pt x="10465" y="39499"/>
                        <a:pt x="10469" y="39499"/>
                      </a:cubicBezTo>
                      <a:cubicBezTo>
                        <a:pt x="10504" y="39499"/>
                        <a:pt x="10531" y="39469"/>
                        <a:pt x="10531" y="39432"/>
                      </a:cubicBezTo>
                      <a:cubicBezTo>
                        <a:pt x="10771" y="39514"/>
                        <a:pt x="11012" y="39597"/>
                        <a:pt x="11252" y="39697"/>
                      </a:cubicBezTo>
                      <a:cubicBezTo>
                        <a:pt x="11391" y="39752"/>
                        <a:pt x="11611" y="39878"/>
                        <a:pt x="11801" y="39878"/>
                      </a:cubicBezTo>
                      <a:cubicBezTo>
                        <a:pt x="11838" y="39878"/>
                        <a:pt x="11873" y="39873"/>
                        <a:pt x="11906" y="39862"/>
                      </a:cubicBezTo>
                      <a:lnTo>
                        <a:pt x="11923" y="39871"/>
                      </a:lnTo>
                      <a:cubicBezTo>
                        <a:pt x="11931" y="39879"/>
                        <a:pt x="11940" y="39879"/>
                        <a:pt x="11948" y="39879"/>
                      </a:cubicBezTo>
                      <a:cubicBezTo>
                        <a:pt x="11985" y="39916"/>
                        <a:pt x="12046" y="39921"/>
                        <a:pt x="12102" y="39921"/>
                      </a:cubicBezTo>
                      <a:cubicBezTo>
                        <a:pt x="12120" y="39921"/>
                        <a:pt x="12138" y="39920"/>
                        <a:pt x="12155" y="39920"/>
                      </a:cubicBezTo>
                      <a:cubicBezTo>
                        <a:pt x="12238" y="39920"/>
                        <a:pt x="12321" y="39912"/>
                        <a:pt x="12395" y="39904"/>
                      </a:cubicBezTo>
                      <a:cubicBezTo>
                        <a:pt x="12470" y="39896"/>
                        <a:pt x="12544" y="39887"/>
                        <a:pt x="12611" y="39871"/>
                      </a:cubicBezTo>
                      <a:cubicBezTo>
                        <a:pt x="12694" y="39846"/>
                        <a:pt x="12752" y="39804"/>
                        <a:pt x="12785" y="39730"/>
                      </a:cubicBezTo>
                      <a:cubicBezTo>
                        <a:pt x="12793" y="39713"/>
                        <a:pt x="12793" y="39697"/>
                        <a:pt x="12793" y="39680"/>
                      </a:cubicBezTo>
                      <a:cubicBezTo>
                        <a:pt x="12826" y="39647"/>
                        <a:pt x="12859" y="39606"/>
                        <a:pt x="12876" y="39564"/>
                      </a:cubicBezTo>
                      <a:cubicBezTo>
                        <a:pt x="12909" y="39490"/>
                        <a:pt x="12934" y="39407"/>
                        <a:pt x="12942" y="39324"/>
                      </a:cubicBezTo>
                      <a:cubicBezTo>
                        <a:pt x="12942" y="39282"/>
                        <a:pt x="12934" y="39241"/>
                        <a:pt x="12934" y="39200"/>
                      </a:cubicBezTo>
                      <a:cubicBezTo>
                        <a:pt x="12950" y="39150"/>
                        <a:pt x="12959" y="39084"/>
                        <a:pt x="12967" y="39034"/>
                      </a:cubicBezTo>
                      <a:cubicBezTo>
                        <a:pt x="12984" y="38951"/>
                        <a:pt x="12992" y="38876"/>
                        <a:pt x="12992" y="38794"/>
                      </a:cubicBezTo>
                      <a:cubicBezTo>
                        <a:pt x="12992" y="38678"/>
                        <a:pt x="12942" y="38570"/>
                        <a:pt x="12868" y="38471"/>
                      </a:cubicBezTo>
                      <a:cubicBezTo>
                        <a:pt x="12834" y="38437"/>
                        <a:pt x="12801" y="38396"/>
                        <a:pt x="12760" y="38363"/>
                      </a:cubicBezTo>
                      <a:cubicBezTo>
                        <a:pt x="12710" y="38255"/>
                        <a:pt x="12627" y="38181"/>
                        <a:pt x="12544" y="38106"/>
                      </a:cubicBezTo>
                      <a:cubicBezTo>
                        <a:pt x="12453" y="38031"/>
                        <a:pt x="12370" y="37957"/>
                        <a:pt x="12279" y="37882"/>
                      </a:cubicBezTo>
                      <a:cubicBezTo>
                        <a:pt x="12271" y="37874"/>
                        <a:pt x="12263" y="37866"/>
                        <a:pt x="12254" y="37857"/>
                      </a:cubicBezTo>
                      <a:cubicBezTo>
                        <a:pt x="12279" y="37857"/>
                        <a:pt x="12304" y="37866"/>
                        <a:pt x="12329" y="37866"/>
                      </a:cubicBezTo>
                      <a:cubicBezTo>
                        <a:pt x="12470" y="37899"/>
                        <a:pt x="12611" y="37924"/>
                        <a:pt x="12760" y="37949"/>
                      </a:cubicBezTo>
                      <a:cubicBezTo>
                        <a:pt x="12872" y="37967"/>
                        <a:pt x="12988" y="37982"/>
                        <a:pt x="13102" y="37982"/>
                      </a:cubicBezTo>
                      <a:cubicBezTo>
                        <a:pt x="13249" y="37982"/>
                        <a:pt x="13395" y="37957"/>
                        <a:pt x="13530" y="37882"/>
                      </a:cubicBezTo>
                      <a:cubicBezTo>
                        <a:pt x="13663" y="37816"/>
                        <a:pt x="13754" y="37683"/>
                        <a:pt x="13779" y="37551"/>
                      </a:cubicBezTo>
                      <a:lnTo>
                        <a:pt x="13787" y="37543"/>
                      </a:lnTo>
                      <a:cubicBezTo>
                        <a:pt x="13804" y="37526"/>
                        <a:pt x="13820" y="37509"/>
                        <a:pt x="13829" y="37485"/>
                      </a:cubicBezTo>
                      <a:cubicBezTo>
                        <a:pt x="13853" y="37451"/>
                        <a:pt x="13870" y="37418"/>
                        <a:pt x="13878" y="37385"/>
                      </a:cubicBezTo>
                      <a:cubicBezTo>
                        <a:pt x="13920" y="37302"/>
                        <a:pt x="13936" y="37219"/>
                        <a:pt x="13945" y="37128"/>
                      </a:cubicBezTo>
                      <a:cubicBezTo>
                        <a:pt x="13961" y="36987"/>
                        <a:pt x="13953" y="36805"/>
                        <a:pt x="13845" y="36689"/>
                      </a:cubicBezTo>
                      <a:cubicBezTo>
                        <a:pt x="13829" y="36673"/>
                        <a:pt x="13804" y="36656"/>
                        <a:pt x="13779" y="36639"/>
                      </a:cubicBezTo>
                      <a:lnTo>
                        <a:pt x="13779" y="36631"/>
                      </a:lnTo>
                      <a:cubicBezTo>
                        <a:pt x="13771" y="36581"/>
                        <a:pt x="13762" y="36532"/>
                        <a:pt x="13754" y="36474"/>
                      </a:cubicBezTo>
                      <a:cubicBezTo>
                        <a:pt x="13729" y="36383"/>
                        <a:pt x="13688" y="36283"/>
                        <a:pt x="13588" y="36242"/>
                      </a:cubicBezTo>
                      <a:cubicBezTo>
                        <a:pt x="13550" y="36222"/>
                        <a:pt x="13508" y="36216"/>
                        <a:pt x="13464" y="36216"/>
                      </a:cubicBezTo>
                      <a:cubicBezTo>
                        <a:pt x="13415" y="36216"/>
                        <a:pt x="13364" y="36225"/>
                        <a:pt x="13315" y="36233"/>
                      </a:cubicBezTo>
                      <a:cubicBezTo>
                        <a:pt x="13274" y="36233"/>
                        <a:pt x="13232" y="36242"/>
                        <a:pt x="13191" y="36250"/>
                      </a:cubicBezTo>
                      <a:cubicBezTo>
                        <a:pt x="13174" y="36242"/>
                        <a:pt x="13158" y="36233"/>
                        <a:pt x="13141" y="36225"/>
                      </a:cubicBezTo>
                      <a:cubicBezTo>
                        <a:pt x="13066" y="36200"/>
                        <a:pt x="12992" y="36167"/>
                        <a:pt x="12917" y="36142"/>
                      </a:cubicBezTo>
                      <a:cubicBezTo>
                        <a:pt x="12776" y="36093"/>
                        <a:pt x="12636" y="36043"/>
                        <a:pt x="12495" y="35993"/>
                      </a:cubicBezTo>
                      <a:cubicBezTo>
                        <a:pt x="12370" y="35952"/>
                        <a:pt x="12254" y="35894"/>
                        <a:pt x="12147" y="35811"/>
                      </a:cubicBezTo>
                      <a:cubicBezTo>
                        <a:pt x="12056" y="35736"/>
                        <a:pt x="12006" y="35645"/>
                        <a:pt x="11940" y="35546"/>
                      </a:cubicBezTo>
                      <a:cubicBezTo>
                        <a:pt x="11998" y="35479"/>
                        <a:pt x="12056" y="35405"/>
                        <a:pt x="12097" y="35330"/>
                      </a:cubicBezTo>
                      <a:cubicBezTo>
                        <a:pt x="12263" y="35057"/>
                        <a:pt x="12329" y="34742"/>
                        <a:pt x="12271" y="34419"/>
                      </a:cubicBezTo>
                      <a:cubicBezTo>
                        <a:pt x="12271" y="34411"/>
                        <a:pt x="12263" y="34394"/>
                        <a:pt x="12254" y="34386"/>
                      </a:cubicBezTo>
                      <a:cubicBezTo>
                        <a:pt x="12337" y="34245"/>
                        <a:pt x="12404" y="34096"/>
                        <a:pt x="12470" y="33947"/>
                      </a:cubicBezTo>
                      <a:cubicBezTo>
                        <a:pt x="12586" y="33673"/>
                        <a:pt x="12677" y="33392"/>
                        <a:pt x="12752" y="33102"/>
                      </a:cubicBezTo>
                      <a:cubicBezTo>
                        <a:pt x="12859" y="32961"/>
                        <a:pt x="12959" y="32803"/>
                        <a:pt x="13042" y="32638"/>
                      </a:cubicBezTo>
                      <a:cubicBezTo>
                        <a:pt x="13249" y="32198"/>
                        <a:pt x="13356" y="31718"/>
                        <a:pt x="13406" y="31237"/>
                      </a:cubicBezTo>
                      <a:cubicBezTo>
                        <a:pt x="13414" y="31453"/>
                        <a:pt x="13423" y="31660"/>
                        <a:pt x="13423" y="31875"/>
                      </a:cubicBezTo>
                      <a:cubicBezTo>
                        <a:pt x="13423" y="32174"/>
                        <a:pt x="13406" y="32464"/>
                        <a:pt x="13365" y="32754"/>
                      </a:cubicBezTo>
                      <a:cubicBezTo>
                        <a:pt x="13323" y="33035"/>
                        <a:pt x="13232" y="33317"/>
                        <a:pt x="13224" y="33599"/>
                      </a:cubicBezTo>
                      <a:cubicBezTo>
                        <a:pt x="13216" y="33831"/>
                        <a:pt x="13274" y="34063"/>
                        <a:pt x="13414" y="34253"/>
                      </a:cubicBezTo>
                      <a:cubicBezTo>
                        <a:pt x="13406" y="34250"/>
                        <a:pt x="13398" y="34248"/>
                        <a:pt x="13390" y="34248"/>
                      </a:cubicBezTo>
                      <a:cubicBezTo>
                        <a:pt x="13338" y="34248"/>
                        <a:pt x="13289" y="34310"/>
                        <a:pt x="13332" y="34353"/>
                      </a:cubicBezTo>
                      <a:cubicBezTo>
                        <a:pt x="13456" y="34493"/>
                        <a:pt x="13588" y="34618"/>
                        <a:pt x="13721" y="34750"/>
                      </a:cubicBezTo>
                      <a:cubicBezTo>
                        <a:pt x="13845" y="34883"/>
                        <a:pt x="13911" y="35049"/>
                        <a:pt x="13978" y="35214"/>
                      </a:cubicBezTo>
                      <a:cubicBezTo>
                        <a:pt x="14036" y="35388"/>
                        <a:pt x="14085" y="35562"/>
                        <a:pt x="14127" y="35745"/>
                      </a:cubicBezTo>
                      <a:cubicBezTo>
                        <a:pt x="14143" y="35836"/>
                        <a:pt x="14160" y="35927"/>
                        <a:pt x="14177" y="36010"/>
                      </a:cubicBezTo>
                      <a:cubicBezTo>
                        <a:pt x="14201" y="36101"/>
                        <a:pt x="14210" y="36200"/>
                        <a:pt x="14251" y="36275"/>
                      </a:cubicBezTo>
                      <a:cubicBezTo>
                        <a:pt x="14259" y="36291"/>
                        <a:pt x="14268" y="36300"/>
                        <a:pt x="14284" y="36300"/>
                      </a:cubicBezTo>
                      <a:cubicBezTo>
                        <a:pt x="14301" y="36557"/>
                        <a:pt x="14293" y="36813"/>
                        <a:pt x="14400" y="37054"/>
                      </a:cubicBezTo>
                      <a:cubicBezTo>
                        <a:pt x="14483" y="37244"/>
                        <a:pt x="14624" y="37377"/>
                        <a:pt x="14806" y="37476"/>
                      </a:cubicBezTo>
                      <a:cubicBezTo>
                        <a:pt x="14905" y="37533"/>
                        <a:pt x="15081" y="37655"/>
                        <a:pt x="15223" y="37655"/>
                      </a:cubicBezTo>
                      <a:cubicBezTo>
                        <a:pt x="15248" y="37655"/>
                        <a:pt x="15273" y="37651"/>
                        <a:pt x="15295" y="37642"/>
                      </a:cubicBezTo>
                      <a:cubicBezTo>
                        <a:pt x="15494" y="37717"/>
                        <a:pt x="15685" y="37766"/>
                        <a:pt x="15875" y="37857"/>
                      </a:cubicBezTo>
                      <a:cubicBezTo>
                        <a:pt x="16074" y="37940"/>
                        <a:pt x="16223" y="38106"/>
                        <a:pt x="16447" y="38114"/>
                      </a:cubicBezTo>
                      <a:cubicBezTo>
                        <a:pt x="16463" y="38116"/>
                        <a:pt x="16480" y="38116"/>
                        <a:pt x="16496" y="38116"/>
                      </a:cubicBezTo>
                      <a:cubicBezTo>
                        <a:pt x="16684" y="38116"/>
                        <a:pt x="16858" y="38030"/>
                        <a:pt x="17010" y="37915"/>
                      </a:cubicBezTo>
                      <a:cubicBezTo>
                        <a:pt x="17085" y="37857"/>
                        <a:pt x="17159" y="37791"/>
                        <a:pt x="17217" y="37717"/>
                      </a:cubicBezTo>
                      <a:cubicBezTo>
                        <a:pt x="17234" y="37692"/>
                        <a:pt x="17251" y="37659"/>
                        <a:pt x="17267" y="37625"/>
                      </a:cubicBezTo>
                      <a:lnTo>
                        <a:pt x="17275" y="37625"/>
                      </a:lnTo>
                      <a:cubicBezTo>
                        <a:pt x="17367" y="37601"/>
                        <a:pt x="17425" y="37485"/>
                        <a:pt x="17449" y="37402"/>
                      </a:cubicBezTo>
                      <a:cubicBezTo>
                        <a:pt x="17491" y="37311"/>
                        <a:pt x="17507" y="37211"/>
                        <a:pt x="17483" y="37120"/>
                      </a:cubicBezTo>
                      <a:cubicBezTo>
                        <a:pt x="17474" y="37079"/>
                        <a:pt x="17458" y="37054"/>
                        <a:pt x="17441" y="37021"/>
                      </a:cubicBezTo>
                      <a:cubicBezTo>
                        <a:pt x="17483" y="36905"/>
                        <a:pt x="17466" y="36747"/>
                        <a:pt x="17433" y="36631"/>
                      </a:cubicBezTo>
                      <a:cubicBezTo>
                        <a:pt x="17391" y="36482"/>
                        <a:pt x="17300" y="36391"/>
                        <a:pt x="17159" y="36333"/>
                      </a:cubicBezTo>
                      <a:cubicBezTo>
                        <a:pt x="17019" y="36283"/>
                        <a:pt x="16861" y="36242"/>
                        <a:pt x="16712" y="36200"/>
                      </a:cubicBezTo>
                      <a:cubicBezTo>
                        <a:pt x="16629" y="36184"/>
                        <a:pt x="16546" y="36159"/>
                        <a:pt x="16463" y="36142"/>
                      </a:cubicBezTo>
                      <a:cubicBezTo>
                        <a:pt x="16414" y="36134"/>
                        <a:pt x="16339" y="36117"/>
                        <a:pt x="16314" y="36068"/>
                      </a:cubicBezTo>
                      <a:cubicBezTo>
                        <a:pt x="16310" y="36051"/>
                        <a:pt x="16300" y="36045"/>
                        <a:pt x="16287" y="36045"/>
                      </a:cubicBezTo>
                      <a:cubicBezTo>
                        <a:pt x="16275" y="36045"/>
                        <a:pt x="16260" y="36051"/>
                        <a:pt x="16248" y="36059"/>
                      </a:cubicBezTo>
                      <a:lnTo>
                        <a:pt x="16240" y="36051"/>
                      </a:lnTo>
                      <a:cubicBezTo>
                        <a:pt x="16165" y="35993"/>
                        <a:pt x="16099" y="35919"/>
                        <a:pt x="16041" y="35844"/>
                      </a:cubicBezTo>
                      <a:cubicBezTo>
                        <a:pt x="15908" y="35629"/>
                        <a:pt x="15850" y="35372"/>
                        <a:pt x="15776" y="35131"/>
                      </a:cubicBezTo>
                      <a:cubicBezTo>
                        <a:pt x="15701" y="34875"/>
                        <a:pt x="15618" y="34618"/>
                        <a:pt x="15535" y="34361"/>
                      </a:cubicBezTo>
                      <a:cubicBezTo>
                        <a:pt x="15461" y="34129"/>
                        <a:pt x="15370" y="33905"/>
                        <a:pt x="15287" y="33673"/>
                      </a:cubicBezTo>
                      <a:lnTo>
                        <a:pt x="15303" y="33242"/>
                      </a:lnTo>
                      <a:cubicBezTo>
                        <a:pt x="15312" y="32952"/>
                        <a:pt x="15337" y="32654"/>
                        <a:pt x="15353" y="32364"/>
                      </a:cubicBezTo>
                      <a:cubicBezTo>
                        <a:pt x="15378" y="32074"/>
                        <a:pt x="15403" y="31776"/>
                        <a:pt x="15436" y="31486"/>
                      </a:cubicBezTo>
                      <a:cubicBezTo>
                        <a:pt x="15453" y="31345"/>
                        <a:pt x="15477" y="31196"/>
                        <a:pt x="15494" y="31047"/>
                      </a:cubicBezTo>
                      <a:cubicBezTo>
                        <a:pt x="15511" y="30931"/>
                        <a:pt x="15527" y="30798"/>
                        <a:pt x="15527" y="30674"/>
                      </a:cubicBezTo>
                      <a:cubicBezTo>
                        <a:pt x="15593" y="30483"/>
                        <a:pt x="15651" y="30293"/>
                        <a:pt x="15701" y="30094"/>
                      </a:cubicBezTo>
                      <a:cubicBezTo>
                        <a:pt x="15801" y="29762"/>
                        <a:pt x="15892" y="29423"/>
                        <a:pt x="15983" y="29083"/>
                      </a:cubicBezTo>
                      <a:cubicBezTo>
                        <a:pt x="16157" y="28429"/>
                        <a:pt x="16323" y="27774"/>
                        <a:pt x="16422" y="27103"/>
                      </a:cubicBezTo>
                      <a:cubicBezTo>
                        <a:pt x="16455" y="26921"/>
                        <a:pt x="16480" y="26730"/>
                        <a:pt x="16497" y="26548"/>
                      </a:cubicBezTo>
                      <a:cubicBezTo>
                        <a:pt x="16505" y="26457"/>
                        <a:pt x="16513" y="26365"/>
                        <a:pt x="16521" y="26274"/>
                      </a:cubicBezTo>
                      <a:cubicBezTo>
                        <a:pt x="16530" y="26175"/>
                        <a:pt x="16538" y="26075"/>
                        <a:pt x="16505" y="25993"/>
                      </a:cubicBezTo>
                      <a:cubicBezTo>
                        <a:pt x="16497" y="25976"/>
                        <a:pt x="16480" y="25959"/>
                        <a:pt x="16463" y="25959"/>
                      </a:cubicBezTo>
                      <a:cubicBezTo>
                        <a:pt x="16463" y="25951"/>
                        <a:pt x="16463" y="25951"/>
                        <a:pt x="16463" y="25943"/>
                      </a:cubicBezTo>
                      <a:cubicBezTo>
                        <a:pt x="16472" y="25943"/>
                        <a:pt x="16480" y="25935"/>
                        <a:pt x="16488" y="25926"/>
                      </a:cubicBezTo>
                      <a:cubicBezTo>
                        <a:pt x="16538" y="25877"/>
                        <a:pt x="16563" y="25810"/>
                        <a:pt x="16604" y="25744"/>
                      </a:cubicBezTo>
                      <a:cubicBezTo>
                        <a:pt x="16621" y="25727"/>
                        <a:pt x="16629" y="25703"/>
                        <a:pt x="16646" y="25678"/>
                      </a:cubicBezTo>
                      <a:lnTo>
                        <a:pt x="16646" y="25678"/>
                      </a:lnTo>
                      <a:cubicBezTo>
                        <a:pt x="16637" y="25694"/>
                        <a:pt x="16637" y="25719"/>
                        <a:pt x="16629" y="25744"/>
                      </a:cubicBezTo>
                      <a:cubicBezTo>
                        <a:pt x="16613" y="25819"/>
                        <a:pt x="16571" y="25943"/>
                        <a:pt x="16621" y="26017"/>
                      </a:cubicBezTo>
                      <a:cubicBezTo>
                        <a:pt x="16632" y="26040"/>
                        <a:pt x="16650" y="26051"/>
                        <a:pt x="16671" y="26051"/>
                      </a:cubicBezTo>
                      <a:cubicBezTo>
                        <a:pt x="16682" y="26051"/>
                        <a:pt x="16693" y="26048"/>
                        <a:pt x="16704" y="26042"/>
                      </a:cubicBezTo>
                      <a:cubicBezTo>
                        <a:pt x="16787" y="26001"/>
                        <a:pt x="16811" y="25860"/>
                        <a:pt x="16828" y="25777"/>
                      </a:cubicBezTo>
                      <a:cubicBezTo>
                        <a:pt x="16845" y="25686"/>
                        <a:pt x="16861" y="25587"/>
                        <a:pt x="16861" y="25495"/>
                      </a:cubicBezTo>
                      <a:cubicBezTo>
                        <a:pt x="16869" y="25388"/>
                        <a:pt x="16869" y="25280"/>
                        <a:pt x="16869" y="25172"/>
                      </a:cubicBezTo>
                      <a:cubicBezTo>
                        <a:pt x="16878" y="25139"/>
                        <a:pt x="16886" y="25098"/>
                        <a:pt x="16894" y="25065"/>
                      </a:cubicBezTo>
                      <a:cubicBezTo>
                        <a:pt x="16903" y="25056"/>
                        <a:pt x="16919" y="25048"/>
                        <a:pt x="16919" y="25031"/>
                      </a:cubicBezTo>
                      <a:cubicBezTo>
                        <a:pt x="16944" y="24949"/>
                        <a:pt x="16969" y="24857"/>
                        <a:pt x="16977" y="24775"/>
                      </a:cubicBezTo>
                      <a:cubicBezTo>
                        <a:pt x="17010" y="24692"/>
                        <a:pt x="17052" y="24609"/>
                        <a:pt x="17101" y="24526"/>
                      </a:cubicBezTo>
                      <a:cubicBezTo>
                        <a:pt x="17251" y="24277"/>
                        <a:pt x="17474" y="24079"/>
                        <a:pt x="17632" y="23838"/>
                      </a:cubicBezTo>
                      <a:cubicBezTo>
                        <a:pt x="17764" y="23648"/>
                        <a:pt x="17839" y="23441"/>
                        <a:pt x="17889" y="23225"/>
                      </a:cubicBezTo>
                      <a:cubicBezTo>
                        <a:pt x="17996" y="23026"/>
                        <a:pt x="18087" y="22819"/>
                        <a:pt x="18162" y="22612"/>
                      </a:cubicBezTo>
                      <a:cubicBezTo>
                        <a:pt x="18203" y="22496"/>
                        <a:pt x="18237" y="22372"/>
                        <a:pt x="18270" y="22248"/>
                      </a:cubicBezTo>
                      <a:cubicBezTo>
                        <a:pt x="18278" y="22248"/>
                        <a:pt x="18286" y="22248"/>
                        <a:pt x="18295" y="22239"/>
                      </a:cubicBezTo>
                      <a:cubicBezTo>
                        <a:pt x="18435" y="22123"/>
                        <a:pt x="18493" y="21908"/>
                        <a:pt x="18535" y="21742"/>
                      </a:cubicBezTo>
                      <a:cubicBezTo>
                        <a:pt x="18585" y="21552"/>
                        <a:pt x="18601" y="21353"/>
                        <a:pt x="18593" y="21162"/>
                      </a:cubicBezTo>
                      <a:cubicBezTo>
                        <a:pt x="18593" y="21137"/>
                        <a:pt x="18593" y="21112"/>
                        <a:pt x="18593" y="21088"/>
                      </a:cubicBezTo>
                      <a:cubicBezTo>
                        <a:pt x="18609" y="21021"/>
                        <a:pt x="18626" y="20963"/>
                        <a:pt x="18634" y="20905"/>
                      </a:cubicBezTo>
                      <a:cubicBezTo>
                        <a:pt x="18667" y="20756"/>
                        <a:pt x="18692" y="20607"/>
                        <a:pt x="18709" y="20458"/>
                      </a:cubicBezTo>
                      <a:cubicBezTo>
                        <a:pt x="18725" y="20292"/>
                        <a:pt x="18734" y="20135"/>
                        <a:pt x="18734" y="19969"/>
                      </a:cubicBezTo>
                      <a:cubicBezTo>
                        <a:pt x="18734" y="19812"/>
                        <a:pt x="18734" y="19654"/>
                        <a:pt x="18684" y="19505"/>
                      </a:cubicBezTo>
                      <a:lnTo>
                        <a:pt x="18701" y="19505"/>
                      </a:lnTo>
                      <a:cubicBezTo>
                        <a:pt x="18659" y="19364"/>
                        <a:pt x="18568" y="19248"/>
                        <a:pt x="18469" y="19132"/>
                      </a:cubicBezTo>
                      <a:cubicBezTo>
                        <a:pt x="18469" y="19091"/>
                        <a:pt x="18469" y="19041"/>
                        <a:pt x="18460" y="18991"/>
                      </a:cubicBezTo>
                      <a:cubicBezTo>
                        <a:pt x="18444" y="18900"/>
                        <a:pt x="18427" y="18817"/>
                        <a:pt x="18419" y="18726"/>
                      </a:cubicBezTo>
                      <a:cubicBezTo>
                        <a:pt x="18394" y="18544"/>
                        <a:pt x="18377" y="18362"/>
                        <a:pt x="18361" y="18179"/>
                      </a:cubicBezTo>
                      <a:cubicBezTo>
                        <a:pt x="18353" y="18030"/>
                        <a:pt x="18344" y="17873"/>
                        <a:pt x="18336" y="17724"/>
                      </a:cubicBezTo>
                      <a:lnTo>
                        <a:pt x="18344" y="17715"/>
                      </a:lnTo>
                      <a:cubicBezTo>
                        <a:pt x="18402" y="17533"/>
                        <a:pt x="18419" y="17334"/>
                        <a:pt x="18435" y="17152"/>
                      </a:cubicBezTo>
                      <a:cubicBezTo>
                        <a:pt x="18435" y="17086"/>
                        <a:pt x="18444" y="17028"/>
                        <a:pt x="18452" y="16970"/>
                      </a:cubicBezTo>
                      <a:lnTo>
                        <a:pt x="18477" y="17019"/>
                      </a:lnTo>
                      <a:cubicBezTo>
                        <a:pt x="18493" y="17069"/>
                        <a:pt x="18510" y="17102"/>
                        <a:pt x="18551" y="17119"/>
                      </a:cubicBezTo>
                      <a:cubicBezTo>
                        <a:pt x="18560" y="17125"/>
                        <a:pt x="18569" y="17127"/>
                        <a:pt x="18577" y="17127"/>
                      </a:cubicBezTo>
                      <a:cubicBezTo>
                        <a:pt x="18593" y="17127"/>
                        <a:pt x="18607" y="17118"/>
                        <a:pt x="18618" y="17102"/>
                      </a:cubicBezTo>
                      <a:cubicBezTo>
                        <a:pt x="18643" y="17069"/>
                        <a:pt x="18643" y="17028"/>
                        <a:pt x="18643" y="16986"/>
                      </a:cubicBezTo>
                      <a:cubicBezTo>
                        <a:pt x="18634" y="16945"/>
                        <a:pt x="18634" y="16895"/>
                        <a:pt x="18626" y="16854"/>
                      </a:cubicBezTo>
                      <a:cubicBezTo>
                        <a:pt x="18609" y="16771"/>
                        <a:pt x="18593" y="16688"/>
                        <a:pt x="18585" y="16605"/>
                      </a:cubicBezTo>
                      <a:cubicBezTo>
                        <a:pt x="18576" y="16514"/>
                        <a:pt x="18568" y="16431"/>
                        <a:pt x="18551" y="16340"/>
                      </a:cubicBezTo>
                      <a:cubicBezTo>
                        <a:pt x="18651" y="16125"/>
                        <a:pt x="18667" y="15868"/>
                        <a:pt x="18659" y="15619"/>
                      </a:cubicBezTo>
                      <a:cubicBezTo>
                        <a:pt x="18734" y="15487"/>
                        <a:pt x="18734" y="15329"/>
                        <a:pt x="18734" y="15188"/>
                      </a:cubicBezTo>
                      <a:cubicBezTo>
                        <a:pt x="18734" y="15039"/>
                        <a:pt x="18725" y="14890"/>
                        <a:pt x="18692" y="14741"/>
                      </a:cubicBezTo>
                      <a:cubicBezTo>
                        <a:pt x="18634" y="14484"/>
                        <a:pt x="18527" y="14244"/>
                        <a:pt x="18344" y="14053"/>
                      </a:cubicBezTo>
                      <a:cubicBezTo>
                        <a:pt x="18286" y="13962"/>
                        <a:pt x="18237" y="13863"/>
                        <a:pt x="18179" y="13771"/>
                      </a:cubicBezTo>
                      <a:cubicBezTo>
                        <a:pt x="18145" y="13705"/>
                        <a:pt x="18104" y="13647"/>
                        <a:pt x="18071" y="13581"/>
                      </a:cubicBezTo>
                      <a:cubicBezTo>
                        <a:pt x="18063" y="13564"/>
                        <a:pt x="18054" y="13556"/>
                        <a:pt x="18046" y="13540"/>
                      </a:cubicBezTo>
                      <a:cubicBezTo>
                        <a:pt x="18063" y="13374"/>
                        <a:pt x="17963" y="13183"/>
                        <a:pt x="17897" y="13042"/>
                      </a:cubicBezTo>
                      <a:cubicBezTo>
                        <a:pt x="17864" y="12984"/>
                        <a:pt x="17839" y="12926"/>
                        <a:pt x="17806" y="12868"/>
                      </a:cubicBezTo>
                      <a:lnTo>
                        <a:pt x="17839" y="12868"/>
                      </a:lnTo>
                      <a:cubicBezTo>
                        <a:pt x="17864" y="12860"/>
                        <a:pt x="17872" y="12810"/>
                        <a:pt x="17855" y="12794"/>
                      </a:cubicBezTo>
                      <a:cubicBezTo>
                        <a:pt x="17806" y="12728"/>
                        <a:pt x="17739" y="12686"/>
                        <a:pt x="17673" y="12628"/>
                      </a:cubicBezTo>
                      <a:cubicBezTo>
                        <a:pt x="17632" y="12562"/>
                        <a:pt x="17590" y="12496"/>
                        <a:pt x="17549" y="12429"/>
                      </a:cubicBezTo>
                      <a:cubicBezTo>
                        <a:pt x="17541" y="12404"/>
                        <a:pt x="17524" y="12404"/>
                        <a:pt x="17507" y="12404"/>
                      </a:cubicBezTo>
                      <a:cubicBezTo>
                        <a:pt x="17474" y="12346"/>
                        <a:pt x="17449" y="12288"/>
                        <a:pt x="17416" y="12222"/>
                      </a:cubicBezTo>
                      <a:cubicBezTo>
                        <a:pt x="17358" y="12090"/>
                        <a:pt x="17317" y="11940"/>
                        <a:pt x="17275" y="11800"/>
                      </a:cubicBezTo>
                      <a:cubicBezTo>
                        <a:pt x="17300" y="11742"/>
                        <a:pt x="17292" y="11675"/>
                        <a:pt x="17284" y="11609"/>
                      </a:cubicBezTo>
                      <a:cubicBezTo>
                        <a:pt x="17275" y="11568"/>
                        <a:pt x="17275" y="11518"/>
                        <a:pt x="17267" y="11476"/>
                      </a:cubicBezTo>
                      <a:cubicBezTo>
                        <a:pt x="17267" y="11402"/>
                        <a:pt x="17267" y="11327"/>
                        <a:pt x="17259" y="11261"/>
                      </a:cubicBezTo>
                      <a:cubicBezTo>
                        <a:pt x="17251" y="11186"/>
                        <a:pt x="17242" y="11112"/>
                        <a:pt x="17234" y="11037"/>
                      </a:cubicBezTo>
                      <a:lnTo>
                        <a:pt x="17234" y="11037"/>
                      </a:lnTo>
                      <a:cubicBezTo>
                        <a:pt x="17242" y="11070"/>
                        <a:pt x="17259" y="11112"/>
                        <a:pt x="17267" y="11145"/>
                      </a:cubicBezTo>
                      <a:cubicBezTo>
                        <a:pt x="17333" y="11352"/>
                        <a:pt x="17383" y="11559"/>
                        <a:pt x="17433" y="11766"/>
                      </a:cubicBezTo>
                      <a:cubicBezTo>
                        <a:pt x="17443" y="11813"/>
                        <a:pt x="17476" y="11833"/>
                        <a:pt x="17510" y="11833"/>
                      </a:cubicBezTo>
                      <a:cubicBezTo>
                        <a:pt x="17560" y="11833"/>
                        <a:pt x="17613" y="11789"/>
                        <a:pt x="17599" y="11725"/>
                      </a:cubicBezTo>
                      <a:cubicBezTo>
                        <a:pt x="17565" y="11501"/>
                        <a:pt x="17491" y="11286"/>
                        <a:pt x="17408" y="11079"/>
                      </a:cubicBezTo>
                      <a:cubicBezTo>
                        <a:pt x="17383" y="11012"/>
                        <a:pt x="17350" y="10946"/>
                        <a:pt x="17325" y="10880"/>
                      </a:cubicBezTo>
                      <a:cubicBezTo>
                        <a:pt x="17325" y="10872"/>
                        <a:pt x="17333" y="10872"/>
                        <a:pt x="17333" y="10863"/>
                      </a:cubicBezTo>
                      <a:cubicBezTo>
                        <a:pt x="17350" y="10888"/>
                        <a:pt x="17367" y="10905"/>
                        <a:pt x="17391" y="10921"/>
                      </a:cubicBezTo>
                      <a:cubicBezTo>
                        <a:pt x="17425" y="10988"/>
                        <a:pt x="17466" y="11054"/>
                        <a:pt x="17507" y="11112"/>
                      </a:cubicBezTo>
                      <a:cubicBezTo>
                        <a:pt x="17513" y="11127"/>
                        <a:pt x="17526" y="11133"/>
                        <a:pt x="17539" y="11133"/>
                      </a:cubicBezTo>
                      <a:cubicBezTo>
                        <a:pt x="17561" y="11133"/>
                        <a:pt x="17584" y="11113"/>
                        <a:pt x="17574" y="11087"/>
                      </a:cubicBezTo>
                      <a:cubicBezTo>
                        <a:pt x="17541" y="10996"/>
                        <a:pt x="17499" y="10905"/>
                        <a:pt x="17458" y="10814"/>
                      </a:cubicBezTo>
                      <a:cubicBezTo>
                        <a:pt x="17458" y="10772"/>
                        <a:pt x="17449" y="10739"/>
                        <a:pt x="17441" y="10706"/>
                      </a:cubicBezTo>
                      <a:cubicBezTo>
                        <a:pt x="17425" y="10656"/>
                        <a:pt x="17408" y="10606"/>
                        <a:pt x="17391" y="10548"/>
                      </a:cubicBezTo>
                      <a:cubicBezTo>
                        <a:pt x="17408" y="10540"/>
                        <a:pt x="17416" y="10524"/>
                        <a:pt x="17416" y="10507"/>
                      </a:cubicBezTo>
                      <a:cubicBezTo>
                        <a:pt x="17400" y="10408"/>
                        <a:pt x="17350" y="10333"/>
                        <a:pt x="17284" y="10267"/>
                      </a:cubicBezTo>
                      <a:cubicBezTo>
                        <a:pt x="17275" y="10242"/>
                        <a:pt x="17267" y="10217"/>
                        <a:pt x="17251" y="10192"/>
                      </a:cubicBezTo>
                      <a:cubicBezTo>
                        <a:pt x="17259" y="10151"/>
                        <a:pt x="17251" y="10101"/>
                        <a:pt x="17242" y="10060"/>
                      </a:cubicBezTo>
                      <a:lnTo>
                        <a:pt x="17242" y="10060"/>
                      </a:lnTo>
                      <a:cubicBezTo>
                        <a:pt x="17259" y="10093"/>
                        <a:pt x="17284" y="10126"/>
                        <a:pt x="17317" y="10159"/>
                      </a:cubicBezTo>
                      <a:cubicBezTo>
                        <a:pt x="17321" y="10163"/>
                        <a:pt x="17328" y="10166"/>
                        <a:pt x="17336" y="10166"/>
                      </a:cubicBezTo>
                      <a:cubicBezTo>
                        <a:pt x="17356" y="10166"/>
                        <a:pt x="17383" y="10150"/>
                        <a:pt x="17383" y="10126"/>
                      </a:cubicBezTo>
                      <a:cubicBezTo>
                        <a:pt x="17375" y="10018"/>
                        <a:pt x="17309" y="9910"/>
                        <a:pt x="17267" y="9811"/>
                      </a:cubicBezTo>
                      <a:cubicBezTo>
                        <a:pt x="17275" y="9803"/>
                        <a:pt x="17275" y="9786"/>
                        <a:pt x="17284" y="9778"/>
                      </a:cubicBezTo>
                      <a:cubicBezTo>
                        <a:pt x="17300" y="9706"/>
                        <a:pt x="17285" y="9627"/>
                        <a:pt x="17262" y="9554"/>
                      </a:cubicBezTo>
                      <a:lnTo>
                        <a:pt x="17262" y="9554"/>
                      </a:lnTo>
                      <a:cubicBezTo>
                        <a:pt x="17265" y="9559"/>
                        <a:pt x="17270" y="9562"/>
                        <a:pt x="17275" y="9562"/>
                      </a:cubicBezTo>
                      <a:cubicBezTo>
                        <a:pt x="17290" y="9573"/>
                        <a:pt x="17307" y="9579"/>
                        <a:pt x="17323" y="9579"/>
                      </a:cubicBezTo>
                      <a:cubicBezTo>
                        <a:pt x="17344" y="9579"/>
                        <a:pt x="17362" y="9569"/>
                        <a:pt x="17367" y="9546"/>
                      </a:cubicBezTo>
                      <a:cubicBezTo>
                        <a:pt x="17383" y="9463"/>
                        <a:pt x="17358" y="9380"/>
                        <a:pt x="17333" y="9306"/>
                      </a:cubicBezTo>
                      <a:cubicBezTo>
                        <a:pt x="17300" y="9223"/>
                        <a:pt x="17267" y="9148"/>
                        <a:pt x="17217" y="9074"/>
                      </a:cubicBezTo>
                      <a:cubicBezTo>
                        <a:pt x="17135" y="8924"/>
                        <a:pt x="17019" y="8792"/>
                        <a:pt x="16903" y="8668"/>
                      </a:cubicBezTo>
                      <a:cubicBezTo>
                        <a:pt x="16704" y="8469"/>
                        <a:pt x="16472" y="8320"/>
                        <a:pt x="16207" y="8229"/>
                      </a:cubicBezTo>
                      <a:cubicBezTo>
                        <a:pt x="16207" y="8195"/>
                        <a:pt x="16198" y="8154"/>
                        <a:pt x="16190" y="8121"/>
                      </a:cubicBezTo>
                      <a:cubicBezTo>
                        <a:pt x="16173" y="8038"/>
                        <a:pt x="16149" y="7947"/>
                        <a:pt x="16124" y="7864"/>
                      </a:cubicBezTo>
                      <a:cubicBezTo>
                        <a:pt x="16182" y="7715"/>
                        <a:pt x="16099" y="7508"/>
                        <a:pt x="16057" y="7367"/>
                      </a:cubicBezTo>
                      <a:cubicBezTo>
                        <a:pt x="16008" y="7193"/>
                        <a:pt x="15941" y="7019"/>
                        <a:pt x="15867" y="6853"/>
                      </a:cubicBezTo>
                      <a:cubicBezTo>
                        <a:pt x="15792" y="6687"/>
                        <a:pt x="15734" y="6530"/>
                        <a:pt x="15718" y="6356"/>
                      </a:cubicBezTo>
                      <a:cubicBezTo>
                        <a:pt x="15709" y="6273"/>
                        <a:pt x="15701" y="6190"/>
                        <a:pt x="15709" y="6107"/>
                      </a:cubicBezTo>
                      <a:cubicBezTo>
                        <a:pt x="15709" y="6025"/>
                        <a:pt x="15734" y="5933"/>
                        <a:pt x="15718" y="5851"/>
                      </a:cubicBezTo>
                      <a:cubicBezTo>
                        <a:pt x="15718" y="5826"/>
                        <a:pt x="15701" y="5817"/>
                        <a:pt x="15685" y="5809"/>
                      </a:cubicBezTo>
                      <a:cubicBezTo>
                        <a:pt x="15701" y="5511"/>
                        <a:pt x="15676" y="5213"/>
                        <a:pt x="15635" y="4923"/>
                      </a:cubicBezTo>
                      <a:cubicBezTo>
                        <a:pt x="15560" y="4450"/>
                        <a:pt x="15428" y="3978"/>
                        <a:pt x="15221" y="3539"/>
                      </a:cubicBezTo>
                      <a:cubicBezTo>
                        <a:pt x="15138" y="3365"/>
                        <a:pt x="15047" y="3158"/>
                        <a:pt x="14922" y="3000"/>
                      </a:cubicBezTo>
                      <a:cubicBezTo>
                        <a:pt x="14931" y="2926"/>
                        <a:pt x="14931" y="2843"/>
                        <a:pt x="14931" y="2768"/>
                      </a:cubicBezTo>
                      <a:cubicBezTo>
                        <a:pt x="14931" y="2710"/>
                        <a:pt x="14931" y="2652"/>
                        <a:pt x="14931" y="2594"/>
                      </a:cubicBezTo>
                      <a:cubicBezTo>
                        <a:pt x="14931" y="2570"/>
                        <a:pt x="14922" y="2536"/>
                        <a:pt x="14914" y="2512"/>
                      </a:cubicBezTo>
                      <a:cubicBezTo>
                        <a:pt x="14914" y="2487"/>
                        <a:pt x="14906" y="2462"/>
                        <a:pt x="14881" y="2445"/>
                      </a:cubicBezTo>
                      <a:cubicBezTo>
                        <a:pt x="14876" y="2440"/>
                        <a:pt x="14866" y="2436"/>
                        <a:pt x="14856" y="2436"/>
                      </a:cubicBezTo>
                      <a:cubicBezTo>
                        <a:pt x="14849" y="2436"/>
                        <a:pt x="14843" y="2438"/>
                        <a:pt x="14839" y="2445"/>
                      </a:cubicBezTo>
                      <a:cubicBezTo>
                        <a:pt x="14823" y="2462"/>
                        <a:pt x="14815" y="2487"/>
                        <a:pt x="14815" y="2512"/>
                      </a:cubicBezTo>
                      <a:cubicBezTo>
                        <a:pt x="14806" y="2536"/>
                        <a:pt x="14806" y="2570"/>
                        <a:pt x="14806" y="2594"/>
                      </a:cubicBezTo>
                      <a:lnTo>
                        <a:pt x="14806" y="2760"/>
                      </a:lnTo>
                      <a:lnTo>
                        <a:pt x="14806" y="2868"/>
                      </a:lnTo>
                      <a:cubicBezTo>
                        <a:pt x="14795" y="2860"/>
                        <a:pt x="14784" y="2856"/>
                        <a:pt x="14774" y="2856"/>
                      </a:cubicBezTo>
                      <a:cubicBezTo>
                        <a:pt x="14754" y="2856"/>
                        <a:pt x="14737" y="2871"/>
                        <a:pt x="14732" y="2893"/>
                      </a:cubicBezTo>
                      <a:cubicBezTo>
                        <a:pt x="14723" y="2793"/>
                        <a:pt x="14715" y="2702"/>
                        <a:pt x="14699" y="2603"/>
                      </a:cubicBezTo>
                      <a:cubicBezTo>
                        <a:pt x="14699" y="2545"/>
                        <a:pt x="14690" y="2487"/>
                        <a:pt x="14674" y="2429"/>
                      </a:cubicBezTo>
                      <a:cubicBezTo>
                        <a:pt x="14665" y="2371"/>
                        <a:pt x="14657" y="2304"/>
                        <a:pt x="14632" y="2255"/>
                      </a:cubicBezTo>
                      <a:cubicBezTo>
                        <a:pt x="14625" y="2236"/>
                        <a:pt x="14609" y="2227"/>
                        <a:pt x="14593" y="2227"/>
                      </a:cubicBezTo>
                      <a:cubicBezTo>
                        <a:pt x="14574" y="2227"/>
                        <a:pt x="14554" y="2240"/>
                        <a:pt x="14549" y="2263"/>
                      </a:cubicBezTo>
                      <a:cubicBezTo>
                        <a:pt x="14541" y="2313"/>
                        <a:pt x="14541" y="2371"/>
                        <a:pt x="14549" y="2420"/>
                      </a:cubicBezTo>
                      <a:cubicBezTo>
                        <a:pt x="14392" y="1956"/>
                        <a:pt x="14226" y="1492"/>
                        <a:pt x="14019" y="1045"/>
                      </a:cubicBezTo>
                      <a:cubicBezTo>
                        <a:pt x="13953" y="888"/>
                        <a:pt x="13878" y="730"/>
                        <a:pt x="13812" y="581"/>
                      </a:cubicBezTo>
                      <a:cubicBezTo>
                        <a:pt x="13746" y="440"/>
                        <a:pt x="13688" y="291"/>
                        <a:pt x="13605" y="167"/>
                      </a:cubicBezTo>
                      <a:cubicBezTo>
                        <a:pt x="13535" y="65"/>
                        <a:pt x="13427" y="0"/>
                        <a:pt x="1330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2" name="Google Shape;1472;p20"/>
                <p:cNvSpPr/>
                <p:nvPr/>
              </p:nvSpPr>
              <p:spPr>
                <a:xfrm>
                  <a:off x="2945200" y="4251175"/>
                  <a:ext cx="6825" cy="21850"/>
                </a:xfrm>
                <a:custGeom>
                  <a:rect b="b" l="l" r="r" t="t"/>
                  <a:pathLst>
                    <a:path extrusionOk="0" h="874" w="273">
                      <a:moveTo>
                        <a:pt x="210" y="1"/>
                      </a:moveTo>
                      <a:cubicBezTo>
                        <a:pt x="192" y="1"/>
                        <a:pt x="175" y="10"/>
                        <a:pt x="166" y="31"/>
                      </a:cubicBezTo>
                      <a:cubicBezTo>
                        <a:pt x="100" y="155"/>
                        <a:pt x="58" y="288"/>
                        <a:pt x="33" y="429"/>
                      </a:cubicBezTo>
                      <a:cubicBezTo>
                        <a:pt x="17" y="495"/>
                        <a:pt x="8" y="561"/>
                        <a:pt x="8" y="627"/>
                      </a:cubicBezTo>
                      <a:cubicBezTo>
                        <a:pt x="8" y="694"/>
                        <a:pt x="0" y="777"/>
                        <a:pt x="33" y="843"/>
                      </a:cubicBezTo>
                      <a:cubicBezTo>
                        <a:pt x="42" y="864"/>
                        <a:pt x="62" y="874"/>
                        <a:pt x="83" y="874"/>
                      </a:cubicBezTo>
                      <a:cubicBezTo>
                        <a:pt x="104" y="874"/>
                        <a:pt x="124" y="864"/>
                        <a:pt x="133" y="843"/>
                      </a:cubicBezTo>
                      <a:cubicBezTo>
                        <a:pt x="158" y="777"/>
                        <a:pt x="149" y="710"/>
                        <a:pt x="158" y="644"/>
                      </a:cubicBezTo>
                      <a:cubicBezTo>
                        <a:pt x="158" y="578"/>
                        <a:pt x="166" y="511"/>
                        <a:pt x="174" y="453"/>
                      </a:cubicBezTo>
                      <a:cubicBezTo>
                        <a:pt x="191" y="321"/>
                        <a:pt x="216" y="197"/>
                        <a:pt x="257" y="72"/>
                      </a:cubicBezTo>
                      <a:cubicBezTo>
                        <a:pt x="273" y="30"/>
                        <a:pt x="241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3" name="Google Shape;1473;p20"/>
                <p:cNvSpPr/>
                <p:nvPr/>
              </p:nvSpPr>
              <p:spPr>
                <a:xfrm>
                  <a:off x="2942500" y="4255200"/>
                  <a:ext cx="2500" cy="15500"/>
                </a:xfrm>
                <a:custGeom>
                  <a:rect b="b" l="l" r="r" t="t"/>
                  <a:pathLst>
                    <a:path extrusionOk="0" h="620" w="100">
                      <a:moveTo>
                        <a:pt x="48" y="1"/>
                      </a:moveTo>
                      <a:cubicBezTo>
                        <a:pt x="27" y="1"/>
                        <a:pt x="8" y="22"/>
                        <a:pt x="0" y="44"/>
                      </a:cubicBezTo>
                      <a:cubicBezTo>
                        <a:pt x="0" y="218"/>
                        <a:pt x="0" y="400"/>
                        <a:pt x="0" y="582"/>
                      </a:cubicBezTo>
                      <a:cubicBezTo>
                        <a:pt x="0" y="607"/>
                        <a:pt x="23" y="620"/>
                        <a:pt x="46" y="620"/>
                      </a:cubicBezTo>
                      <a:cubicBezTo>
                        <a:pt x="69" y="620"/>
                        <a:pt x="92" y="607"/>
                        <a:pt x="92" y="582"/>
                      </a:cubicBezTo>
                      <a:lnTo>
                        <a:pt x="100" y="582"/>
                      </a:lnTo>
                      <a:cubicBezTo>
                        <a:pt x="100" y="408"/>
                        <a:pt x="100" y="226"/>
                        <a:pt x="100" y="52"/>
                      </a:cubicBezTo>
                      <a:cubicBezTo>
                        <a:pt x="100" y="27"/>
                        <a:pt x="83" y="2"/>
                        <a:pt x="58" y="2"/>
                      </a:cubicBezTo>
                      <a:cubicBezTo>
                        <a:pt x="55" y="1"/>
                        <a:pt x="52" y="1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4" name="Google Shape;1474;p20"/>
                <p:cNvSpPr/>
                <p:nvPr/>
              </p:nvSpPr>
              <p:spPr>
                <a:xfrm>
                  <a:off x="3045125" y="4255200"/>
                  <a:ext cx="10425" cy="25900"/>
                </a:xfrm>
                <a:custGeom>
                  <a:rect b="b" l="l" r="r" t="t"/>
                  <a:pathLst>
                    <a:path extrusionOk="0" h="1036" w="417">
                      <a:moveTo>
                        <a:pt x="42" y="0"/>
                      </a:moveTo>
                      <a:cubicBezTo>
                        <a:pt x="21" y="0"/>
                        <a:pt x="0" y="13"/>
                        <a:pt x="5" y="36"/>
                      </a:cubicBezTo>
                      <a:cubicBezTo>
                        <a:pt x="30" y="218"/>
                        <a:pt x="71" y="384"/>
                        <a:pt x="129" y="549"/>
                      </a:cubicBezTo>
                      <a:cubicBezTo>
                        <a:pt x="179" y="723"/>
                        <a:pt x="245" y="881"/>
                        <a:pt x="353" y="1022"/>
                      </a:cubicBezTo>
                      <a:cubicBezTo>
                        <a:pt x="360" y="1031"/>
                        <a:pt x="369" y="1035"/>
                        <a:pt x="377" y="1035"/>
                      </a:cubicBezTo>
                      <a:cubicBezTo>
                        <a:pt x="398" y="1035"/>
                        <a:pt x="417" y="1012"/>
                        <a:pt x="411" y="988"/>
                      </a:cubicBezTo>
                      <a:cubicBezTo>
                        <a:pt x="361" y="831"/>
                        <a:pt x="287" y="674"/>
                        <a:pt x="229" y="516"/>
                      </a:cubicBezTo>
                      <a:cubicBezTo>
                        <a:pt x="171" y="359"/>
                        <a:pt x="121" y="193"/>
                        <a:pt x="80" y="27"/>
                      </a:cubicBezTo>
                      <a:cubicBezTo>
                        <a:pt x="76" y="9"/>
                        <a:pt x="5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5" name="Google Shape;1475;p20"/>
                <p:cNvSpPr/>
                <p:nvPr/>
              </p:nvSpPr>
              <p:spPr>
                <a:xfrm>
                  <a:off x="3057225" y="4272200"/>
                  <a:ext cx="6550" cy="13875"/>
                </a:xfrm>
                <a:custGeom>
                  <a:rect b="b" l="l" r="r" t="t"/>
                  <a:pathLst>
                    <a:path extrusionOk="0" h="555" w="262">
                      <a:moveTo>
                        <a:pt x="55" y="0"/>
                      </a:moveTo>
                      <a:cubicBezTo>
                        <a:pt x="27" y="0"/>
                        <a:pt x="1" y="20"/>
                        <a:pt x="10" y="52"/>
                      </a:cubicBezTo>
                      <a:cubicBezTo>
                        <a:pt x="26" y="143"/>
                        <a:pt x="43" y="226"/>
                        <a:pt x="76" y="308"/>
                      </a:cubicBezTo>
                      <a:cubicBezTo>
                        <a:pt x="101" y="391"/>
                        <a:pt x="134" y="474"/>
                        <a:pt x="192" y="540"/>
                      </a:cubicBezTo>
                      <a:cubicBezTo>
                        <a:pt x="199" y="550"/>
                        <a:pt x="209" y="554"/>
                        <a:pt x="218" y="554"/>
                      </a:cubicBezTo>
                      <a:cubicBezTo>
                        <a:pt x="240" y="554"/>
                        <a:pt x="262" y="531"/>
                        <a:pt x="250" y="507"/>
                      </a:cubicBezTo>
                      <a:cubicBezTo>
                        <a:pt x="234" y="424"/>
                        <a:pt x="200" y="350"/>
                        <a:pt x="167" y="275"/>
                      </a:cubicBezTo>
                      <a:cubicBezTo>
                        <a:pt x="142" y="201"/>
                        <a:pt x="126" y="118"/>
                        <a:pt x="109" y="43"/>
                      </a:cubicBezTo>
                      <a:cubicBezTo>
                        <a:pt x="102" y="13"/>
                        <a:pt x="77" y="0"/>
                        <a:pt x="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6" name="Google Shape;1476;p20"/>
                <p:cNvSpPr/>
                <p:nvPr/>
              </p:nvSpPr>
              <p:spPr>
                <a:xfrm>
                  <a:off x="2928000" y="4330800"/>
                  <a:ext cx="25375" cy="43000"/>
                </a:xfrm>
                <a:custGeom>
                  <a:rect b="b" l="l" r="r" t="t"/>
                  <a:pathLst>
                    <a:path extrusionOk="0" h="1720" w="1015">
                      <a:moveTo>
                        <a:pt x="951" y="0"/>
                      </a:moveTo>
                      <a:cubicBezTo>
                        <a:pt x="946" y="0"/>
                        <a:pt x="942" y="1"/>
                        <a:pt x="937" y="3"/>
                      </a:cubicBezTo>
                      <a:cubicBezTo>
                        <a:pt x="638" y="127"/>
                        <a:pt x="431" y="392"/>
                        <a:pt x="282" y="674"/>
                      </a:cubicBezTo>
                      <a:cubicBezTo>
                        <a:pt x="208" y="831"/>
                        <a:pt x="133" y="989"/>
                        <a:pt x="92" y="1163"/>
                      </a:cubicBezTo>
                      <a:cubicBezTo>
                        <a:pt x="42" y="1328"/>
                        <a:pt x="0" y="1519"/>
                        <a:pt x="67" y="1693"/>
                      </a:cubicBezTo>
                      <a:cubicBezTo>
                        <a:pt x="70" y="1711"/>
                        <a:pt x="86" y="1719"/>
                        <a:pt x="103" y="1719"/>
                      </a:cubicBezTo>
                      <a:cubicBezTo>
                        <a:pt x="125" y="1719"/>
                        <a:pt x="150" y="1705"/>
                        <a:pt x="150" y="1676"/>
                      </a:cubicBezTo>
                      <a:lnTo>
                        <a:pt x="150" y="1685"/>
                      </a:lnTo>
                      <a:cubicBezTo>
                        <a:pt x="174" y="1519"/>
                        <a:pt x="183" y="1353"/>
                        <a:pt x="224" y="1187"/>
                      </a:cubicBezTo>
                      <a:cubicBezTo>
                        <a:pt x="274" y="1038"/>
                        <a:pt x="332" y="889"/>
                        <a:pt x="398" y="748"/>
                      </a:cubicBezTo>
                      <a:cubicBezTo>
                        <a:pt x="531" y="483"/>
                        <a:pt x="705" y="218"/>
                        <a:pt x="970" y="85"/>
                      </a:cubicBezTo>
                      <a:cubicBezTo>
                        <a:pt x="1015" y="63"/>
                        <a:pt x="992" y="0"/>
                        <a:pt x="9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7" name="Google Shape;1477;p20"/>
                <p:cNvSpPr/>
                <p:nvPr/>
              </p:nvSpPr>
              <p:spPr>
                <a:xfrm>
                  <a:off x="2929650" y="4361025"/>
                  <a:ext cx="9750" cy="30525"/>
                </a:xfrm>
                <a:custGeom>
                  <a:rect b="b" l="l" r="r" t="t"/>
                  <a:pathLst>
                    <a:path extrusionOk="0" h="1221" w="390">
                      <a:moveTo>
                        <a:pt x="324" y="0"/>
                      </a:moveTo>
                      <a:cubicBezTo>
                        <a:pt x="307" y="0"/>
                        <a:pt x="291" y="8"/>
                        <a:pt x="282" y="28"/>
                      </a:cubicBezTo>
                      <a:cubicBezTo>
                        <a:pt x="200" y="210"/>
                        <a:pt x="133" y="401"/>
                        <a:pt x="92" y="592"/>
                      </a:cubicBezTo>
                      <a:cubicBezTo>
                        <a:pt x="42" y="782"/>
                        <a:pt x="1" y="989"/>
                        <a:pt x="26" y="1180"/>
                      </a:cubicBezTo>
                      <a:cubicBezTo>
                        <a:pt x="30" y="1208"/>
                        <a:pt x="47" y="1220"/>
                        <a:pt x="66" y="1220"/>
                      </a:cubicBezTo>
                      <a:cubicBezTo>
                        <a:pt x="86" y="1220"/>
                        <a:pt x="108" y="1206"/>
                        <a:pt x="117" y="1180"/>
                      </a:cubicBezTo>
                      <a:cubicBezTo>
                        <a:pt x="142" y="1089"/>
                        <a:pt x="150" y="989"/>
                        <a:pt x="166" y="898"/>
                      </a:cubicBezTo>
                      <a:cubicBezTo>
                        <a:pt x="175" y="807"/>
                        <a:pt x="191" y="708"/>
                        <a:pt x="216" y="616"/>
                      </a:cubicBezTo>
                      <a:cubicBezTo>
                        <a:pt x="258" y="434"/>
                        <a:pt x="307" y="252"/>
                        <a:pt x="374" y="70"/>
                      </a:cubicBezTo>
                      <a:cubicBezTo>
                        <a:pt x="390" y="31"/>
                        <a:pt x="356" y="0"/>
                        <a:pt x="3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8" name="Google Shape;1478;p20"/>
                <p:cNvSpPr/>
                <p:nvPr/>
              </p:nvSpPr>
              <p:spPr>
                <a:xfrm>
                  <a:off x="2932350" y="4382100"/>
                  <a:ext cx="7475" cy="29375"/>
                </a:xfrm>
                <a:custGeom>
                  <a:rect b="b" l="l" r="r" t="t"/>
                  <a:pathLst>
                    <a:path extrusionOk="0" h="1175" w="299">
                      <a:moveTo>
                        <a:pt x="233" y="0"/>
                      </a:moveTo>
                      <a:cubicBezTo>
                        <a:pt x="214" y="0"/>
                        <a:pt x="195" y="9"/>
                        <a:pt x="183" y="30"/>
                      </a:cubicBezTo>
                      <a:cubicBezTo>
                        <a:pt x="58" y="320"/>
                        <a:pt x="0" y="635"/>
                        <a:pt x="58" y="950"/>
                      </a:cubicBezTo>
                      <a:cubicBezTo>
                        <a:pt x="75" y="1016"/>
                        <a:pt x="92" y="1116"/>
                        <a:pt x="150" y="1157"/>
                      </a:cubicBezTo>
                      <a:cubicBezTo>
                        <a:pt x="165" y="1167"/>
                        <a:pt x="180" y="1174"/>
                        <a:pt x="196" y="1174"/>
                      </a:cubicBezTo>
                      <a:cubicBezTo>
                        <a:pt x="205" y="1174"/>
                        <a:pt x="215" y="1172"/>
                        <a:pt x="224" y="1165"/>
                      </a:cubicBezTo>
                      <a:cubicBezTo>
                        <a:pt x="257" y="1141"/>
                        <a:pt x="249" y="1099"/>
                        <a:pt x="249" y="1066"/>
                      </a:cubicBezTo>
                      <a:cubicBezTo>
                        <a:pt x="249" y="909"/>
                        <a:pt x="216" y="759"/>
                        <a:pt x="216" y="610"/>
                      </a:cubicBezTo>
                      <a:cubicBezTo>
                        <a:pt x="224" y="428"/>
                        <a:pt x="232" y="246"/>
                        <a:pt x="282" y="72"/>
                      </a:cubicBezTo>
                      <a:cubicBezTo>
                        <a:pt x="298" y="29"/>
                        <a:pt x="266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9" name="Google Shape;1479;p20"/>
                <p:cNvSpPr/>
                <p:nvPr/>
              </p:nvSpPr>
              <p:spPr>
                <a:xfrm>
                  <a:off x="2941250" y="4402325"/>
                  <a:ext cx="3125" cy="21100"/>
                </a:xfrm>
                <a:custGeom>
                  <a:rect b="b" l="l" r="r" t="t"/>
                  <a:pathLst>
                    <a:path extrusionOk="0" h="844" w="125">
                      <a:moveTo>
                        <a:pt x="75" y="0"/>
                      </a:moveTo>
                      <a:cubicBezTo>
                        <a:pt x="42" y="8"/>
                        <a:pt x="34" y="33"/>
                        <a:pt x="34" y="58"/>
                      </a:cubicBezTo>
                      <a:cubicBezTo>
                        <a:pt x="34" y="182"/>
                        <a:pt x="34" y="315"/>
                        <a:pt x="26" y="448"/>
                      </a:cubicBezTo>
                      <a:cubicBezTo>
                        <a:pt x="17" y="572"/>
                        <a:pt x="1" y="696"/>
                        <a:pt x="17" y="820"/>
                      </a:cubicBezTo>
                      <a:cubicBezTo>
                        <a:pt x="17" y="835"/>
                        <a:pt x="31" y="844"/>
                        <a:pt x="45" y="844"/>
                      </a:cubicBezTo>
                      <a:cubicBezTo>
                        <a:pt x="54" y="844"/>
                        <a:pt x="63" y="839"/>
                        <a:pt x="67" y="829"/>
                      </a:cubicBezTo>
                      <a:cubicBezTo>
                        <a:pt x="108" y="704"/>
                        <a:pt x="117" y="572"/>
                        <a:pt x="125" y="439"/>
                      </a:cubicBezTo>
                      <a:cubicBezTo>
                        <a:pt x="125" y="307"/>
                        <a:pt x="125" y="174"/>
                        <a:pt x="125" y="42"/>
                      </a:cubicBezTo>
                      <a:cubicBezTo>
                        <a:pt x="125" y="17"/>
                        <a:pt x="100" y="0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0" name="Google Shape;1480;p20"/>
                <p:cNvSpPr/>
                <p:nvPr/>
              </p:nvSpPr>
              <p:spPr>
                <a:xfrm>
                  <a:off x="3003675" y="4383350"/>
                  <a:ext cx="6175" cy="26075"/>
                </a:xfrm>
                <a:custGeom>
                  <a:rect b="b" l="l" r="r" t="t"/>
                  <a:pathLst>
                    <a:path extrusionOk="0" h="1043" w="247">
                      <a:moveTo>
                        <a:pt x="155" y="1"/>
                      </a:moveTo>
                      <a:cubicBezTo>
                        <a:pt x="143" y="1"/>
                        <a:pt x="130" y="5"/>
                        <a:pt x="122" y="13"/>
                      </a:cubicBezTo>
                      <a:cubicBezTo>
                        <a:pt x="80" y="80"/>
                        <a:pt x="89" y="179"/>
                        <a:pt x="89" y="254"/>
                      </a:cubicBezTo>
                      <a:cubicBezTo>
                        <a:pt x="89" y="337"/>
                        <a:pt x="89" y="419"/>
                        <a:pt x="80" y="502"/>
                      </a:cubicBezTo>
                      <a:cubicBezTo>
                        <a:pt x="64" y="668"/>
                        <a:pt x="47" y="842"/>
                        <a:pt x="6" y="1008"/>
                      </a:cubicBezTo>
                      <a:cubicBezTo>
                        <a:pt x="1" y="1028"/>
                        <a:pt x="24" y="1042"/>
                        <a:pt x="47" y="1042"/>
                      </a:cubicBezTo>
                      <a:cubicBezTo>
                        <a:pt x="61" y="1042"/>
                        <a:pt x="74" y="1037"/>
                        <a:pt x="80" y="1024"/>
                      </a:cubicBezTo>
                      <a:cubicBezTo>
                        <a:pt x="138" y="859"/>
                        <a:pt x="196" y="701"/>
                        <a:pt x="221" y="527"/>
                      </a:cubicBezTo>
                      <a:cubicBezTo>
                        <a:pt x="230" y="436"/>
                        <a:pt x="238" y="353"/>
                        <a:pt x="238" y="262"/>
                      </a:cubicBezTo>
                      <a:lnTo>
                        <a:pt x="238" y="270"/>
                      </a:lnTo>
                      <a:cubicBezTo>
                        <a:pt x="238" y="187"/>
                        <a:pt x="246" y="71"/>
                        <a:pt x="188" y="13"/>
                      </a:cubicBezTo>
                      <a:cubicBezTo>
                        <a:pt x="180" y="5"/>
                        <a:pt x="167" y="1"/>
                        <a:pt x="1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1" name="Google Shape;1481;p20"/>
                <p:cNvSpPr/>
                <p:nvPr/>
              </p:nvSpPr>
              <p:spPr>
                <a:xfrm>
                  <a:off x="3004425" y="4370825"/>
                  <a:ext cx="2300" cy="5425"/>
                </a:xfrm>
                <a:custGeom>
                  <a:rect b="b" l="l" r="r" t="t"/>
                  <a:pathLst>
                    <a:path extrusionOk="0" h="217" w="92">
                      <a:moveTo>
                        <a:pt x="67" y="1"/>
                      </a:moveTo>
                      <a:cubicBezTo>
                        <a:pt x="59" y="1"/>
                        <a:pt x="50" y="1"/>
                        <a:pt x="42" y="17"/>
                      </a:cubicBezTo>
                      <a:cubicBezTo>
                        <a:pt x="42" y="26"/>
                        <a:pt x="34" y="42"/>
                        <a:pt x="26" y="50"/>
                      </a:cubicBezTo>
                      <a:cubicBezTo>
                        <a:pt x="17" y="67"/>
                        <a:pt x="17" y="84"/>
                        <a:pt x="17" y="100"/>
                      </a:cubicBezTo>
                      <a:cubicBezTo>
                        <a:pt x="9" y="125"/>
                        <a:pt x="9" y="150"/>
                        <a:pt x="1" y="175"/>
                      </a:cubicBezTo>
                      <a:cubicBezTo>
                        <a:pt x="1" y="191"/>
                        <a:pt x="17" y="216"/>
                        <a:pt x="34" y="216"/>
                      </a:cubicBezTo>
                      <a:cubicBezTo>
                        <a:pt x="50" y="216"/>
                        <a:pt x="75" y="208"/>
                        <a:pt x="75" y="183"/>
                      </a:cubicBezTo>
                      <a:cubicBezTo>
                        <a:pt x="75" y="158"/>
                        <a:pt x="84" y="133"/>
                        <a:pt x="84" y="108"/>
                      </a:cubicBezTo>
                      <a:cubicBezTo>
                        <a:pt x="92" y="92"/>
                        <a:pt x="92" y="75"/>
                        <a:pt x="92" y="59"/>
                      </a:cubicBezTo>
                      <a:cubicBezTo>
                        <a:pt x="92" y="50"/>
                        <a:pt x="92" y="34"/>
                        <a:pt x="92" y="17"/>
                      </a:cubicBezTo>
                      <a:cubicBezTo>
                        <a:pt x="92" y="9"/>
                        <a:pt x="75" y="1"/>
                        <a:pt x="6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2" name="Google Shape;1482;p20"/>
                <p:cNvSpPr/>
                <p:nvPr/>
              </p:nvSpPr>
              <p:spPr>
                <a:xfrm>
                  <a:off x="3012300" y="4386000"/>
                  <a:ext cx="3550" cy="13925"/>
                </a:xfrm>
                <a:custGeom>
                  <a:rect b="b" l="l" r="r" t="t"/>
                  <a:pathLst>
                    <a:path extrusionOk="0" h="557" w="142">
                      <a:moveTo>
                        <a:pt x="62" y="0"/>
                      </a:moveTo>
                      <a:cubicBezTo>
                        <a:pt x="41" y="0"/>
                        <a:pt x="22" y="13"/>
                        <a:pt x="17" y="40"/>
                      </a:cubicBezTo>
                      <a:cubicBezTo>
                        <a:pt x="1" y="123"/>
                        <a:pt x="25" y="206"/>
                        <a:pt x="25" y="280"/>
                      </a:cubicBezTo>
                      <a:cubicBezTo>
                        <a:pt x="25" y="363"/>
                        <a:pt x="34" y="446"/>
                        <a:pt x="25" y="521"/>
                      </a:cubicBezTo>
                      <a:cubicBezTo>
                        <a:pt x="21" y="543"/>
                        <a:pt x="39" y="556"/>
                        <a:pt x="57" y="556"/>
                      </a:cubicBezTo>
                      <a:cubicBezTo>
                        <a:pt x="72" y="556"/>
                        <a:pt x="88" y="547"/>
                        <a:pt x="92" y="529"/>
                      </a:cubicBezTo>
                      <a:cubicBezTo>
                        <a:pt x="108" y="446"/>
                        <a:pt x="133" y="363"/>
                        <a:pt x="133" y="280"/>
                      </a:cubicBezTo>
                      <a:cubicBezTo>
                        <a:pt x="141" y="197"/>
                        <a:pt x="141" y="106"/>
                        <a:pt x="108" y="23"/>
                      </a:cubicBezTo>
                      <a:cubicBezTo>
                        <a:pt x="97" y="9"/>
                        <a:pt x="79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3" name="Google Shape;1483;p20"/>
                <p:cNvSpPr/>
                <p:nvPr/>
              </p:nvSpPr>
              <p:spPr>
                <a:xfrm>
                  <a:off x="3016450" y="4384825"/>
                  <a:ext cx="3750" cy="9425"/>
                </a:xfrm>
                <a:custGeom>
                  <a:rect b="b" l="l" r="r" t="t"/>
                  <a:pathLst>
                    <a:path extrusionOk="0" h="377" w="150">
                      <a:moveTo>
                        <a:pt x="96" y="1"/>
                      </a:moveTo>
                      <a:cubicBezTo>
                        <a:pt x="85" y="1"/>
                        <a:pt x="74" y="5"/>
                        <a:pt x="67" y="12"/>
                      </a:cubicBezTo>
                      <a:cubicBezTo>
                        <a:pt x="58" y="29"/>
                        <a:pt x="50" y="46"/>
                        <a:pt x="42" y="62"/>
                      </a:cubicBezTo>
                      <a:cubicBezTo>
                        <a:pt x="33" y="70"/>
                        <a:pt x="33" y="87"/>
                        <a:pt x="33" y="104"/>
                      </a:cubicBezTo>
                      <a:cubicBezTo>
                        <a:pt x="25" y="112"/>
                        <a:pt x="25" y="120"/>
                        <a:pt x="17" y="128"/>
                      </a:cubicBezTo>
                      <a:cubicBezTo>
                        <a:pt x="17" y="137"/>
                        <a:pt x="17" y="145"/>
                        <a:pt x="17" y="153"/>
                      </a:cubicBezTo>
                      <a:cubicBezTo>
                        <a:pt x="17" y="170"/>
                        <a:pt x="17" y="186"/>
                        <a:pt x="17" y="203"/>
                      </a:cubicBezTo>
                      <a:cubicBezTo>
                        <a:pt x="9" y="236"/>
                        <a:pt x="9" y="269"/>
                        <a:pt x="0" y="302"/>
                      </a:cubicBezTo>
                      <a:cubicBezTo>
                        <a:pt x="0" y="336"/>
                        <a:pt x="25" y="369"/>
                        <a:pt x="58" y="377"/>
                      </a:cubicBezTo>
                      <a:cubicBezTo>
                        <a:pt x="91" y="377"/>
                        <a:pt x="125" y="352"/>
                        <a:pt x="125" y="319"/>
                      </a:cubicBezTo>
                      <a:cubicBezTo>
                        <a:pt x="133" y="269"/>
                        <a:pt x="141" y="228"/>
                        <a:pt x="141" y="178"/>
                      </a:cubicBezTo>
                      <a:cubicBezTo>
                        <a:pt x="149" y="162"/>
                        <a:pt x="149" y="153"/>
                        <a:pt x="149" y="137"/>
                      </a:cubicBezTo>
                      <a:cubicBezTo>
                        <a:pt x="149" y="128"/>
                        <a:pt x="149" y="112"/>
                        <a:pt x="141" y="104"/>
                      </a:cubicBezTo>
                      <a:lnTo>
                        <a:pt x="141" y="95"/>
                      </a:lnTo>
                      <a:cubicBezTo>
                        <a:pt x="141" y="87"/>
                        <a:pt x="141" y="79"/>
                        <a:pt x="141" y="62"/>
                      </a:cubicBezTo>
                      <a:cubicBezTo>
                        <a:pt x="141" y="46"/>
                        <a:pt x="133" y="37"/>
                        <a:pt x="133" y="21"/>
                      </a:cubicBezTo>
                      <a:cubicBezTo>
                        <a:pt x="124" y="7"/>
                        <a:pt x="110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4" name="Google Shape;1484;p20"/>
                <p:cNvSpPr/>
                <p:nvPr/>
              </p:nvSpPr>
              <p:spPr>
                <a:xfrm>
                  <a:off x="3065750" y="4354375"/>
                  <a:ext cx="5200" cy="21200"/>
                </a:xfrm>
                <a:custGeom>
                  <a:rect b="b" l="l" r="r" t="t"/>
                  <a:pathLst>
                    <a:path extrusionOk="0" h="848" w="208">
                      <a:moveTo>
                        <a:pt x="84" y="1"/>
                      </a:moveTo>
                      <a:cubicBezTo>
                        <a:pt x="67" y="1"/>
                        <a:pt x="49" y="9"/>
                        <a:pt x="42" y="29"/>
                      </a:cubicBezTo>
                      <a:cubicBezTo>
                        <a:pt x="0" y="153"/>
                        <a:pt x="25" y="286"/>
                        <a:pt x="25" y="410"/>
                      </a:cubicBezTo>
                      <a:cubicBezTo>
                        <a:pt x="25" y="534"/>
                        <a:pt x="33" y="667"/>
                        <a:pt x="17" y="800"/>
                      </a:cubicBezTo>
                      <a:cubicBezTo>
                        <a:pt x="12" y="831"/>
                        <a:pt x="36" y="847"/>
                        <a:pt x="61" y="847"/>
                      </a:cubicBezTo>
                      <a:cubicBezTo>
                        <a:pt x="82" y="847"/>
                        <a:pt x="104" y="835"/>
                        <a:pt x="108" y="808"/>
                      </a:cubicBezTo>
                      <a:cubicBezTo>
                        <a:pt x="141" y="675"/>
                        <a:pt x="174" y="551"/>
                        <a:pt x="183" y="427"/>
                      </a:cubicBezTo>
                      <a:cubicBezTo>
                        <a:pt x="191" y="294"/>
                        <a:pt x="207" y="145"/>
                        <a:pt x="133" y="29"/>
                      </a:cubicBezTo>
                      <a:cubicBezTo>
                        <a:pt x="124" y="12"/>
                        <a:pt x="104" y="1"/>
                        <a:pt x="8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5" name="Google Shape;1485;p20"/>
                <p:cNvSpPr/>
                <p:nvPr/>
              </p:nvSpPr>
              <p:spPr>
                <a:xfrm>
                  <a:off x="3063875" y="4338425"/>
                  <a:ext cx="2300" cy="6750"/>
                </a:xfrm>
                <a:custGeom>
                  <a:rect b="b" l="l" r="r" t="t"/>
                  <a:pathLst>
                    <a:path extrusionOk="0" h="270" w="92">
                      <a:moveTo>
                        <a:pt x="38" y="0"/>
                      </a:moveTo>
                      <a:cubicBezTo>
                        <a:pt x="30" y="0"/>
                        <a:pt x="21" y="4"/>
                        <a:pt x="17" y="12"/>
                      </a:cubicBezTo>
                      <a:cubicBezTo>
                        <a:pt x="9" y="21"/>
                        <a:pt x="1" y="29"/>
                        <a:pt x="1" y="37"/>
                      </a:cubicBezTo>
                      <a:cubicBezTo>
                        <a:pt x="1" y="54"/>
                        <a:pt x="1" y="62"/>
                        <a:pt x="1" y="79"/>
                      </a:cubicBezTo>
                      <a:lnTo>
                        <a:pt x="1" y="128"/>
                      </a:lnTo>
                      <a:cubicBezTo>
                        <a:pt x="1" y="162"/>
                        <a:pt x="1" y="195"/>
                        <a:pt x="9" y="236"/>
                      </a:cubicBezTo>
                      <a:cubicBezTo>
                        <a:pt x="9" y="253"/>
                        <a:pt x="34" y="269"/>
                        <a:pt x="50" y="269"/>
                      </a:cubicBezTo>
                      <a:cubicBezTo>
                        <a:pt x="75" y="261"/>
                        <a:pt x="92" y="244"/>
                        <a:pt x="92" y="220"/>
                      </a:cubicBezTo>
                      <a:cubicBezTo>
                        <a:pt x="84" y="186"/>
                        <a:pt x="84" y="153"/>
                        <a:pt x="84" y="120"/>
                      </a:cubicBezTo>
                      <a:cubicBezTo>
                        <a:pt x="84" y="104"/>
                        <a:pt x="84" y="87"/>
                        <a:pt x="75" y="62"/>
                      </a:cubicBezTo>
                      <a:lnTo>
                        <a:pt x="75" y="62"/>
                      </a:lnTo>
                      <a:lnTo>
                        <a:pt x="84" y="70"/>
                      </a:lnTo>
                      <a:cubicBezTo>
                        <a:pt x="84" y="62"/>
                        <a:pt x="84" y="46"/>
                        <a:pt x="75" y="37"/>
                      </a:cubicBezTo>
                      <a:cubicBezTo>
                        <a:pt x="75" y="29"/>
                        <a:pt x="67" y="21"/>
                        <a:pt x="59" y="12"/>
                      </a:cubicBezTo>
                      <a:cubicBezTo>
                        <a:pt x="55" y="4"/>
                        <a:pt x="46" y="0"/>
                        <a:pt x="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6" name="Google Shape;1486;p20"/>
                <p:cNvSpPr/>
                <p:nvPr/>
              </p:nvSpPr>
              <p:spPr>
                <a:xfrm>
                  <a:off x="3059175" y="4329400"/>
                  <a:ext cx="3625" cy="2725"/>
                </a:xfrm>
                <a:custGeom>
                  <a:rect b="b" l="l" r="r" t="t"/>
                  <a:pathLst>
                    <a:path extrusionOk="0" h="109" w="145">
                      <a:moveTo>
                        <a:pt x="80" y="0"/>
                      </a:moveTo>
                      <a:cubicBezTo>
                        <a:pt x="77" y="0"/>
                        <a:pt x="75" y="0"/>
                        <a:pt x="73" y="1"/>
                      </a:cubicBezTo>
                      <a:cubicBezTo>
                        <a:pt x="1" y="9"/>
                        <a:pt x="14" y="109"/>
                        <a:pt x="74" y="109"/>
                      </a:cubicBezTo>
                      <a:cubicBezTo>
                        <a:pt x="76" y="109"/>
                        <a:pt x="79" y="109"/>
                        <a:pt x="81" y="108"/>
                      </a:cubicBezTo>
                      <a:cubicBezTo>
                        <a:pt x="145" y="100"/>
                        <a:pt x="139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7" name="Google Shape;1487;p20"/>
                <p:cNvSpPr/>
                <p:nvPr/>
              </p:nvSpPr>
              <p:spPr>
                <a:xfrm>
                  <a:off x="2775550" y="4270475"/>
                  <a:ext cx="12475" cy="27600"/>
                </a:xfrm>
                <a:custGeom>
                  <a:rect b="b" l="l" r="r" t="t"/>
                  <a:pathLst>
                    <a:path extrusionOk="0" h="1104" w="499">
                      <a:moveTo>
                        <a:pt x="428" y="1"/>
                      </a:moveTo>
                      <a:cubicBezTo>
                        <a:pt x="413" y="1"/>
                        <a:pt x="399" y="7"/>
                        <a:pt x="390" y="21"/>
                      </a:cubicBezTo>
                      <a:cubicBezTo>
                        <a:pt x="232" y="270"/>
                        <a:pt x="100" y="543"/>
                        <a:pt x="42" y="841"/>
                      </a:cubicBezTo>
                      <a:cubicBezTo>
                        <a:pt x="25" y="916"/>
                        <a:pt x="0" y="1015"/>
                        <a:pt x="58" y="1082"/>
                      </a:cubicBezTo>
                      <a:cubicBezTo>
                        <a:pt x="76" y="1097"/>
                        <a:pt x="92" y="1104"/>
                        <a:pt x="108" y="1104"/>
                      </a:cubicBezTo>
                      <a:cubicBezTo>
                        <a:pt x="161" y="1104"/>
                        <a:pt x="203" y="1033"/>
                        <a:pt x="216" y="982"/>
                      </a:cubicBezTo>
                      <a:cubicBezTo>
                        <a:pt x="241" y="833"/>
                        <a:pt x="257" y="684"/>
                        <a:pt x="299" y="543"/>
                      </a:cubicBezTo>
                      <a:cubicBezTo>
                        <a:pt x="340" y="377"/>
                        <a:pt x="398" y="220"/>
                        <a:pt x="481" y="71"/>
                      </a:cubicBezTo>
                      <a:cubicBezTo>
                        <a:pt x="498" y="36"/>
                        <a:pt x="462" y="1"/>
                        <a:pt x="4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8" name="Google Shape;1488;p20"/>
                <p:cNvSpPr/>
                <p:nvPr/>
              </p:nvSpPr>
              <p:spPr>
                <a:xfrm>
                  <a:off x="2781550" y="4286525"/>
                  <a:ext cx="4575" cy="13600"/>
                </a:xfrm>
                <a:custGeom>
                  <a:rect b="b" l="l" r="r" t="t"/>
                  <a:pathLst>
                    <a:path extrusionOk="0" h="544" w="183">
                      <a:moveTo>
                        <a:pt x="133" y="1"/>
                      </a:moveTo>
                      <a:cubicBezTo>
                        <a:pt x="108" y="1"/>
                        <a:pt x="83" y="25"/>
                        <a:pt x="75" y="50"/>
                      </a:cubicBezTo>
                      <a:cubicBezTo>
                        <a:pt x="59" y="125"/>
                        <a:pt x="42" y="199"/>
                        <a:pt x="34" y="282"/>
                      </a:cubicBezTo>
                      <a:cubicBezTo>
                        <a:pt x="25" y="315"/>
                        <a:pt x="17" y="349"/>
                        <a:pt x="17" y="390"/>
                      </a:cubicBezTo>
                      <a:cubicBezTo>
                        <a:pt x="9" y="431"/>
                        <a:pt x="1" y="473"/>
                        <a:pt x="17" y="514"/>
                      </a:cubicBezTo>
                      <a:cubicBezTo>
                        <a:pt x="17" y="530"/>
                        <a:pt x="35" y="543"/>
                        <a:pt x="52" y="543"/>
                      </a:cubicBezTo>
                      <a:cubicBezTo>
                        <a:pt x="61" y="543"/>
                        <a:pt x="69" y="539"/>
                        <a:pt x="75" y="531"/>
                      </a:cubicBezTo>
                      <a:cubicBezTo>
                        <a:pt x="83" y="514"/>
                        <a:pt x="100" y="498"/>
                        <a:pt x="100" y="473"/>
                      </a:cubicBezTo>
                      <a:cubicBezTo>
                        <a:pt x="108" y="456"/>
                        <a:pt x="108" y="431"/>
                        <a:pt x="117" y="415"/>
                      </a:cubicBezTo>
                      <a:cubicBezTo>
                        <a:pt x="125" y="373"/>
                        <a:pt x="133" y="340"/>
                        <a:pt x="141" y="299"/>
                      </a:cubicBezTo>
                      <a:cubicBezTo>
                        <a:pt x="158" y="224"/>
                        <a:pt x="166" y="141"/>
                        <a:pt x="183" y="67"/>
                      </a:cubicBezTo>
                      <a:cubicBezTo>
                        <a:pt x="183" y="34"/>
                        <a:pt x="158" y="9"/>
                        <a:pt x="1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9" name="Google Shape;1489;p20"/>
                <p:cNvSpPr/>
                <p:nvPr/>
              </p:nvSpPr>
              <p:spPr>
                <a:xfrm>
                  <a:off x="2785075" y="4294750"/>
                  <a:ext cx="4775" cy="14200"/>
                </a:xfrm>
                <a:custGeom>
                  <a:rect b="b" l="l" r="r" t="t"/>
                  <a:pathLst>
                    <a:path extrusionOk="0" h="568" w="191">
                      <a:moveTo>
                        <a:pt x="118" y="1"/>
                      </a:moveTo>
                      <a:cubicBezTo>
                        <a:pt x="94" y="1"/>
                        <a:pt x="65" y="16"/>
                        <a:pt x="58" y="36"/>
                      </a:cubicBezTo>
                      <a:cubicBezTo>
                        <a:pt x="34" y="119"/>
                        <a:pt x="17" y="202"/>
                        <a:pt x="0" y="285"/>
                      </a:cubicBezTo>
                      <a:cubicBezTo>
                        <a:pt x="0" y="318"/>
                        <a:pt x="0" y="359"/>
                        <a:pt x="0" y="401"/>
                      </a:cubicBezTo>
                      <a:lnTo>
                        <a:pt x="0" y="467"/>
                      </a:lnTo>
                      <a:cubicBezTo>
                        <a:pt x="0" y="492"/>
                        <a:pt x="0" y="508"/>
                        <a:pt x="9" y="533"/>
                      </a:cubicBezTo>
                      <a:cubicBezTo>
                        <a:pt x="17" y="555"/>
                        <a:pt x="42" y="567"/>
                        <a:pt x="66" y="567"/>
                      </a:cubicBezTo>
                      <a:cubicBezTo>
                        <a:pt x="87" y="567"/>
                        <a:pt x="108" y="557"/>
                        <a:pt x="116" y="533"/>
                      </a:cubicBezTo>
                      <a:cubicBezTo>
                        <a:pt x="125" y="517"/>
                        <a:pt x="125" y="492"/>
                        <a:pt x="125" y="475"/>
                      </a:cubicBezTo>
                      <a:cubicBezTo>
                        <a:pt x="125" y="459"/>
                        <a:pt x="133" y="434"/>
                        <a:pt x="133" y="417"/>
                      </a:cubicBezTo>
                      <a:cubicBezTo>
                        <a:pt x="133" y="376"/>
                        <a:pt x="141" y="343"/>
                        <a:pt x="141" y="301"/>
                      </a:cubicBezTo>
                      <a:cubicBezTo>
                        <a:pt x="150" y="227"/>
                        <a:pt x="166" y="152"/>
                        <a:pt x="183" y="78"/>
                      </a:cubicBezTo>
                      <a:cubicBezTo>
                        <a:pt x="191" y="44"/>
                        <a:pt x="166" y="11"/>
                        <a:pt x="133" y="3"/>
                      </a:cubicBezTo>
                      <a:cubicBezTo>
                        <a:pt x="129" y="1"/>
                        <a:pt x="124" y="1"/>
                        <a:pt x="1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0" name="Google Shape;1490;p20"/>
                <p:cNvSpPr/>
                <p:nvPr/>
              </p:nvSpPr>
              <p:spPr>
                <a:xfrm>
                  <a:off x="2823175" y="4354500"/>
                  <a:ext cx="7400" cy="33100"/>
                </a:xfrm>
                <a:custGeom>
                  <a:rect b="b" l="l" r="r" t="t"/>
                  <a:pathLst>
                    <a:path extrusionOk="0" h="1324" w="296">
                      <a:moveTo>
                        <a:pt x="251" y="1"/>
                      </a:moveTo>
                      <a:cubicBezTo>
                        <a:pt x="237" y="1"/>
                        <a:pt x="223" y="8"/>
                        <a:pt x="216" y="24"/>
                      </a:cubicBezTo>
                      <a:cubicBezTo>
                        <a:pt x="133" y="231"/>
                        <a:pt x="67" y="438"/>
                        <a:pt x="42" y="662"/>
                      </a:cubicBezTo>
                      <a:cubicBezTo>
                        <a:pt x="26" y="770"/>
                        <a:pt x="26" y="877"/>
                        <a:pt x="26" y="985"/>
                      </a:cubicBezTo>
                      <a:cubicBezTo>
                        <a:pt x="26" y="1085"/>
                        <a:pt x="1" y="1250"/>
                        <a:pt x="92" y="1308"/>
                      </a:cubicBezTo>
                      <a:cubicBezTo>
                        <a:pt x="106" y="1317"/>
                        <a:pt x="122" y="1324"/>
                        <a:pt x="138" y="1324"/>
                      </a:cubicBezTo>
                      <a:cubicBezTo>
                        <a:pt x="151" y="1324"/>
                        <a:pt x="164" y="1319"/>
                        <a:pt x="175" y="1308"/>
                      </a:cubicBezTo>
                      <a:cubicBezTo>
                        <a:pt x="249" y="1234"/>
                        <a:pt x="216" y="1101"/>
                        <a:pt x="216" y="1010"/>
                      </a:cubicBezTo>
                      <a:cubicBezTo>
                        <a:pt x="208" y="902"/>
                        <a:pt x="216" y="795"/>
                        <a:pt x="216" y="687"/>
                      </a:cubicBezTo>
                      <a:cubicBezTo>
                        <a:pt x="233" y="471"/>
                        <a:pt x="249" y="256"/>
                        <a:pt x="291" y="49"/>
                      </a:cubicBezTo>
                      <a:cubicBezTo>
                        <a:pt x="296" y="19"/>
                        <a:pt x="273" y="1"/>
                        <a:pt x="25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1" name="Google Shape;1491;p20"/>
                <p:cNvSpPr/>
                <p:nvPr/>
              </p:nvSpPr>
              <p:spPr>
                <a:xfrm>
                  <a:off x="2829200" y="4372200"/>
                  <a:ext cx="3950" cy="16675"/>
                </a:xfrm>
                <a:custGeom>
                  <a:rect b="b" l="l" r="r" t="t"/>
                  <a:pathLst>
                    <a:path extrusionOk="0" h="667" w="158">
                      <a:moveTo>
                        <a:pt x="101" y="1"/>
                      </a:moveTo>
                      <a:cubicBezTo>
                        <a:pt x="81" y="1"/>
                        <a:pt x="62" y="12"/>
                        <a:pt x="58" y="37"/>
                      </a:cubicBezTo>
                      <a:cubicBezTo>
                        <a:pt x="50" y="136"/>
                        <a:pt x="33" y="236"/>
                        <a:pt x="25" y="335"/>
                      </a:cubicBezTo>
                      <a:cubicBezTo>
                        <a:pt x="17" y="435"/>
                        <a:pt x="0" y="534"/>
                        <a:pt x="8" y="633"/>
                      </a:cubicBezTo>
                      <a:cubicBezTo>
                        <a:pt x="13" y="653"/>
                        <a:pt x="35" y="666"/>
                        <a:pt x="54" y="666"/>
                      </a:cubicBezTo>
                      <a:cubicBezTo>
                        <a:pt x="67" y="666"/>
                        <a:pt x="80" y="659"/>
                        <a:pt x="83" y="642"/>
                      </a:cubicBezTo>
                      <a:cubicBezTo>
                        <a:pt x="116" y="551"/>
                        <a:pt x="124" y="443"/>
                        <a:pt x="133" y="352"/>
                      </a:cubicBezTo>
                      <a:cubicBezTo>
                        <a:pt x="141" y="252"/>
                        <a:pt x="149" y="153"/>
                        <a:pt x="158" y="53"/>
                      </a:cubicBezTo>
                      <a:cubicBezTo>
                        <a:pt x="158" y="20"/>
                        <a:pt x="128" y="1"/>
                        <a:pt x="10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2" name="Google Shape;1492;p20"/>
                <p:cNvSpPr/>
                <p:nvPr/>
              </p:nvSpPr>
              <p:spPr>
                <a:xfrm>
                  <a:off x="2829825" y="4397550"/>
                  <a:ext cx="9750" cy="35625"/>
                </a:xfrm>
                <a:custGeom>
                  <a:rect b="b" l="l" r="r" t="t"/>
                  <a:pathLst>
                    <a:path extrusionOk="0" h="1425" w="390">
                      <a:moveTo>
                        <a:pt x="347" y="1"/>
                      </a:moveTo>
                      <a:cubicBezTo>
                        <a:pt x="334" y="1"/>
                        <a:pt x="319" y="9"/>
                        <a:pt x="315" y="25"/>
                      </a:cubicBezTo>
                      <a:cubicBezTo>
                        <a:pt x="298" y="257"/>
                        <a:pt x="240" y="489"/>
                        <a:pt x="191" y="713"/>
                      </a:cubicBezTo>
                      <a:cubicBezTo>
                        <a:pt x="166" y="829"/>
                        <a:pt x="133" y="937"/>
                        <a:pt x="99" y="1053"/>
                      </a:cubicBezTo>
                      <a:cubicBezTo>
                        <a:pt x="75" y="1144"/>
                        <a:pt x="0" y="1276"/>
                        <a:pt x="25" y="1376"/>
                      </a:cubicBezTo>
                      <a:cubicBezTo>
                        <a:pt x="31" y="1404"/>
                        <a:pt x="51" y="1424"/>
                        <a:pt x="77" y="1424"/>
                      </a:cubicBezTo>
                      <a:cubicBezTo>
                        <a:pt x="89" y="1424"/>
                        <a:pt x="103" y="1420"/>
                        <a:pt x="116" y="1409"/>
                      </a:cubicBezTo>
                      <a:cubicBezTo>
                        <a:pt x="207" y="1351"/>
                        <a:pt x="232" y="1194"/>
                        <a:pt x="265" y="1094"/>
                      </a:cubicBezTo>
                      <a:cubicBezTo>
                        <a:pt x="298" y="978"/>
                        <a:pt x="323" y="862"/>
                        <a:pt x="348" y="746"/>
                      </a:cubicBezTo>
                      <a:cubicBezTo>
                        <a:pt x="389" y="506"/>
                        <a:pt x="381" y="266"/>
                        <a:pt x="373" y="25"/>
                      </a:cubicBezTo>
                      <a:cubicBezTo>
                        <a:pt x="373" y="9"/>
                        <a:pt x="360" y="1"/>
                        <a:pt x="3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3" name="Google Shape;1493;p20"/>
                <p:cNvSpPr/>
                <p:nvPr/>
              </p:nvSpPr>
              <p:spPr>
                <a:xfrm>
                  <a:off x="2836500" y="4417625"/>
                  <a:ext cx="10100" cy="16425"/>
                </a:xfrm>
                <a:custGeom>
                  <a:rect b="b" l="l" r="r" t="t"/>
                  <a:pathLst>
                    <a:path extrusionOk="0" h="657" w="404">
                      <a:moveTo>
                        <a:pt x="335" y="0"/>
                      </a:moveTo>
                      <a:cubicBezTo>
                        <a:pt x="316" y="0"/>
                        <a:pt x="297" y="10"/>
                        <a:pt x="288" y="34"/>
                      </a:cubicBezTo>
                      <a:lnTo>
                        <a:pt x="296" y="34"/>
                      </a:lnTo>
                      <a:cubicBezTo>
                        <a:pt x="255" y="134"/>
                        <a:pt x="214" y="233"/>
                        <a:pt x="156" y="324"/>
                      </a:cubicBezTo>
                      <a:cubicBezTo>
                        <a:pt x="131" y="374"/>
                        <a:pt x="106" y="415"/>
                        <a:pt x="81" y="465"/>
                      </a:cubicBezTo>
                      <a:cubicBezTo>
                        <a:pt x="56" y="507"/>
                        <a:pt x="23" y="556"/>
                        <a:pt x="6" y="598"/>
                      </a:cubicBezTo>
                      <a:cubicBezTo>
                        <a:pt x="0" y="629"/>
                        <a:pt x="18" y="656"/>
                        <a:pt x="45" y="656"/>
                      </a:cubicBezTo>
                      <a:cubicBezTo>
                        <a:pt x="53" y="656"/>
                        <a:pt x="63" y="653"/>
                        <a:pt x="73" y="647"/>
                      </a:cubicBezTo>
                      <a:cubicBezTo>
                        <a:pt x="114" y="614"/>
                        <a:pt x="139" y="565"/>
                        <a:pt x="172" y="523"/>
                      </a:cubicBezTo>
                      <a:cubicBezTo>
                        <a:pt x="197" y="473"/>
                        <a:pt x="230" y="424"/>
                        <a:pt x="255" y="374"/>
                      </a:cubicBezTo>
                      <a:cubicBezTo>
                        <a:pt x="305" y="275"/>
                        <a:pt x="346" y="175"/>
                        <a:pt x="388" y="68"/>
                      </a:cubicBezTo>
                      <a:cubicBezTo>
                        <a:pt x="403" y="31"/>
                        <a:pt x="369" y="0"/>
                        <a:pt x="33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4" name="Google Shape;1494;p20"/>
                <p:cNvSpPr/>
                <p:nvPr/>
              </p:nvSpPr>
              <p:spPr>
                <a:xfrm>
                  <a:off x="2828425" y="4441475"/>
                  <a:ext cx="6500" cy="17300"/>
                </a:xfrm>
                <a:custGeom>
                  <a:rect b="b" l="l" r="r" t="t"/>
                  <a:pathLst>
                    <a:path extrusionOk="0" h="692" w="260">
                      <a:moveTo>
                        <a:pt x="213" y="1"/>
                      </a:moveTo>
                      <a:cubicBezTo>
                        <a:pt x="194" y="1"/>
                        <a:pt x="176" y="11"/>
                        <a:pt x="172" y="33"/>
                      </a:cubicBezTo>
                      <a:cubicBezTo>
                        <a:pt x="155" y="141"/>
                        <a:pt x="131" y="249"/>
                        <a:pt x="97" y="348"/>
                      </a:cubicBezTo>
                      <a:cubicBezTo>
                        <a:pt x="64" y="447"/>
                        <a:pt x="23" y="555"/>
                        <a:pt x="6" y="655"/>
                      </a:cubicBezTo>
                      <a:cubicBezTo>
                        <a:pt x="1" y="677"/>
                        <a:pt x="17" y="691"/>
                        <a:pt x="34" y="691"/>
                      </a:cubicBezTo>
                      <a:cubicBezTo>
                        <a:pt x="42" y="691"/>
                        <a:pt x="51" y="688"/>
                        <a:pt x="56" y="679"/>
                      </a:cubicBezTo>
                      <a:cubicBezTo>
                        <a:pt x="114" y="588"/>
                        <a:pt x="147" y="481"/>
                        <a:pt x="180" y="373"/>
                      </a:cubicBezTo>
                      <a:cubicBezTo>
                        <a:pt x="213" y="265"/>
                        <a:pt x="238" y="157"/>
                        <a:pt x="255" y="50"/>
                      </a:cubicBezTo>
                      <a:cubicBezTo>
                        <a:pt x="260" y="17"/>
                        <a:pt x="236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5" name="Google Shape;1495;p20"/>
                <p:cNvSpPr/>
                <p:nvPr/>
              </p:nvSpPr>
              <p:spPr>
                <a:xfrm>
                  <a:off x="2791025" y="4361400"/>
                  <a:ext cx="18525" cy="32650"/>
                </a:xfrm>
                <a:custGeom>
                  <a:rect b="b" l="l" r="r" t="t"/>
                  <a:pathLst>
                    <a:path extrusionOk="0" h="1306" w="741">
                      <a:moveTo>
                        <a:pt x="43" y="1"/>
                      </a:moveTo>
                      <a:cubicBezTo>
                        <a:pt x="21" y="1"/>
                        <a:pt x="0" y="22"/>
                        <a:pt x="11" y="55"/>
                      </a:cubicBezTo>
                      <a:cubicBezTo>
                        <a:pt x="52" y="179"/>
                        <a:pt x="86" y="303"/>
                        <a:pt x="135" y="427"/>
                      </a:cubicBezTo>
                      <a:cubicBezTo>
                        <a:pt x="177" y="535"/>
                        <a:pt x="218" y="651"/>
                        <a:pt x="260" y="759"/>
                      </a:cubicBezTo>
                      <a:cubicBezTo>
                        <a:pt x="309" y="858"/>
                        <a:pt x="367" y="966"/>
                        <a:pt x="425" y="1065"/>
                      </a:cubicBezTo>
                      <a:cubicBezTo>
                        <a:pt x="475" y="1157"/>
                        <a:pt x="550" y="1297"/>
                        <a:pt x="666" y="1306"/>
                      </a:cubicBezTo>
                      <a:cubicBezTo>
                        <a:pt x="699" y="1306"/>
                        <a:pt x="715" y="1289"/>
                        <a:pt x="724" y="1264"/>
                      </a:cubicBezTo>
                      <a:cubicBezTo>
                        <a:pt x="740" y="1157"/>
                        <a:pt x="649" y="1049"/>
                        <a:pt x="591" y="966"/>
                      </a:cubicBezTo>
                      <a:cubicBezTo>
                        <a:pt x="533" y="867"/>
                        <a:pt x="483" y="759"/>
                        <a:pt x="434" y="659"/>
                      </a:cubicBezTo>
                      <a:cubicBezTo>
                        <a:pt x="376" y="552"/>
                        <a:pt x="318" y="444"/>
                        <a:pt x="268" y="345"/>
                      </a:cubicBezTo>
                      <a:cubicBezTo>
                        <a:pt x="202" y="237"/>
                        <a:pt x="135" y="129"/>
                        <a:pt x="77" y="21"/>
                      </a:cubicBezTo>
                      <a:cubicBezTo>
                        <a:pt x="69" y="7"/>
                        <a:pt x="56" y="1"/>
                        <a:pt x="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6" name="Google Shape;1496;p20"/>
                <p:cNvSpPr/>
                <p:nvPr/>
              </p:nvSpPr>
              <p:spPr>
                <a:xfrm>
                  <a:off x="2794800" y="4383175"/>
                  <a:ext cx="10975" cy="15275"/>
                </a:xfrm>
                <a:custGeom>
                  <a:rect b="b" l="l" r="r" t="t"/>
                  <a:pathLst>
                    <a:path extrusionOk="0" h="611" w="439">
                      <a:moveTo>
                        <a:pt x="45" y="1"/>
                      </a:moveTo>
                      <a:cubicBezTo>
                        <a:pt x="39" y="1"/>
                        <a:pt x="32" y="2"/>
                        <a:pt x="26" y="4"/>
                      </a:cubicBezTo>
                      <a:cubicBezTo>
                        <a:pt x="1" y="12"/>
                        <a:pt x="1" y="37"/>
                        <a:pt x="1" y="62"/>
                      </a:cubicBezTo>
                      <a:cubicBezTo>
                        <a:pt x="34" y="170"/>
                        <a:pt x="84" y="277"/>
                        <a:pt x="142" y="377"/>
                      </a:cubicBezTo>
                      <a:cubicBezTo>
                        <a:pt x="208" y="468"/>
                        <a:pt x="283" y="567"/>
                        <a:pt x="390" y="609"/>
                      </a:cubicBezTo>
                      <a:cubicBezTo>
                        <a:pt x="394" y="610"/>
                        <a:pt x="397" y="610"/>
                        <a:pt x="400" y="610"/>
                      </a:cubicBezTo>
                      <a:cubicBezTo>
                        <a:pt x="421" y="610"/>
                        <a:pt x="439" y="589"/>
                        <a:pt x="432" y="567"/>
                      </a:cubicBezTo>
                      <a:lnTo>
                        <a:pt x="432" y="567"/>
                      </a:lnTo>
                      <a:lnTo>
                        <a:pt x="432" y="576"/>
                      </a:lnTo>
                      <a:cubicBezTo>
                        <a:pt x="382" y="476"/>
                        <a:pt x="299" y="402"/>
                        <a:pt x="241" y="310"/>
                      </a:cubicBezTo>
                      <a:cubicBezTo>
                        <a:pt x="175" y="219"/>
                        <a:pt x="125" y="128"/>
                        <a:pt x="92" y="29"/>
                      </a:cubicBezTo>
                      <a:cubicBezTo>
                        <a:pt x="86" y="10"/>
                        <a:pt x="66" y="1"/>
                        <a:pt x="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7" name="Google Shape;1497;p20"/>
                <p:cNvSpPr/>
                <p:nvPr/>
              </p:nvSpPr>
              <p:spPr>
                <a:xfrm>
                  <a:off x="2801650" y="4398550"/>
                  <a:ext cx="4775" cy="11925"/>
                </a:xfrm>
                <a:custGeom>
                  <a:rect b="b" l="l" r="r" t="t"/>
                  <a:pathLst>
                    <a:path extrusionOk="0" h="477" w="191">
                      <a:moveTo>
                        <a:pt x="52" y="0"/>
                      </a:moveTo>
                      <a:cubicBezTo>
                        <a:pt x="48" y="0"/>
                        <a:pt x="45" y="1"/>
                        <a:pt x="42" y="2"/>
                      </a:cubicBezTo>
                      <a:cubicBezTo>
                        <a:pt x="17" y="2"/>
                        <a:pt x="0" y="27"/>
                        <a:pt x="0" y="60"/>
                      </a:cubicBezTo>
                      <a:cubicBezTo>
                        <a:pt x="9" y="126"/>
                        <a:pt x="17" y="201"/>
                        <a:pt x="42" y="267"/>
                      </a:cubicBezTo>
                      <a:cubicBezTo>
                        <a:pt x="58" y="342"/>
                        <a:pt x="83" y="416"/>
                        <a:pt x="133" y="466"/>
                      </a:cubicBezTo>
                      <a:cubicBezTo>
                        <a:pt x="140" y="473"/>
                        <a:pt x="148" y="476"/>
                        <a:pt x="156" y="476"/>
                      </a:cubicBezTo>
                      <a:cubicBezTo>
                        <a:pt x="174" y="476"/>
                        <a:pt x="191" y="459"/>
                        <a:pt x="191" y="441"/>
                      </a:cubicBezTo>
                      <a:cubicBezTo>
                        <a:pt x="183" y="400"/>
                        <a:pt x="174" y="367"/>
                        <a:pt x="158" y="333"/>
                      </a:cubicBezTo>
                      <a:cubicBezTo>
                        <a:pt x="149" y="309"/>
                        <a:pt x="141" y="275"/>
                        <a:pt x="133" y="242"/>
                      </a:cubicBezTo>
                      <a:cubicBezTo>
                        <a:pt x="116" y="176"/>
                        <a:pt x="108" y="110"/>
                        <a:pt x="100" y="43"/>
                      </a:cubicBezTo>
                      <a:cubicBezTo>
                        <a:pt x="100" y="22"/>
                        <a:pt x="75" y="0"/>
                        <a:pt x="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8" name="Google Shape;1498;p20"/>
                <p:cNvSpPr/>
                <p:nvPr/>
              </p:nvSpPr>
              <p:spPr>
                <a:xfrm>
                  <a:off x="2933600" y="4432425"/>
                  <a:ext cx="9800" cy="54475"/>
                </a:xfrm>
                <a:custGeom>
                  <a:rect b="b" l="l" r="r" t="t"/>
                  <a:pathLst>
                    <a:path extrusionOk="0" h="2179" w="392">
                      <a:moveTo>
                        <a:pt x="333" y="0"/>
                      </a:moveTo>
                      <a:cubicBezTo>
                        <a:pt x="316" y="0"/>
                        <a:pt x="299" y="9"/>
                        <a:pt x="290" y="31"/>
                      </a:cubicBezTo>
                      <a:lnTo>
                        <a:pt x="298" y="31"/>
                      </a:lnTo>
                      <a:cubicBezTo>
                        <a:pt x="158" y="362"/>
                        <a:pt x="75" y="718"/>
                        <a:pt x="42" y="1083"/>
                      </a:cubicBezTo>
                      <a:cubicBezTo>
                        <a:pt x="17" y="1265"/>
                        <a:pt x="8" y="1439"/>
                        <a:pt x="8" y="1621"/>
                      </a:cubicBezTo>
                      <a:cubicBezTo>
                        <a:pt x="0" y="1713"/>
                        <a:pt x="0" y="1804"/>
                        <a:pt x="8" y="1887"/>
                      </a:cubicBezTo>
                      <a:cubicBezTo>
                        <a:pt x="8" y="1978"/>
                        <a:pt x="8" y="2077"/>
                        <a:pt x="42" y="2160"/>
                      </a:cubicBezTo>
                      <a:cubicBezTo>
                        <a:pt x="46" y="2172"/>
                        <a:pt x="60" y="2179"/>
                        <a:pt x="75" y="2179"/>
                      </a:cubicBezTo>
                      <a:cubicBezTo>
                        <a:pt x="89" y="2179"/>
                        <a:pt x="104" y="2172"/>
                        <a:pt x="108" y="2160"/>
                      </a:cubicBezTo>
                      <a:cubicBezTo>
                        <a:pt x="166" y="2011"/>
                        <a:pt x="141" y="1812"/>
                        <a:pt x="141" y="1655"/>
                      </a:cubicBezTo>
                      <a:cubicBezTo>
                        <a:pt x="149" y="1472"/>
                        <a:pt x="158" y="1298"/>
                        <a:pt x="174" y="1116"/>
                      </a:cubicBezTo>
                      <a:cubicBezTo>
                        <a:pt x="207" y="760"/>
                        <a:pt x="265" y="403"/>
                        <a:pt x="381" y="64"/>
                      </a:cubicBezTo>
                      <a:cubicBezTo>
                        <a:pt x="392" y="27"/>
                        <a:pt x="362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9" name="Google Shape;1499;p20"/>
                <p:cNvSpPr/>
                <p:nvPr/>
              </p:nvSpPr>
              <p:spPr>
                <a:xfrm>
                  <a:off x="2937525" y="4469950"/>
                  <a:ext cx="3875" cy="23125"/>
                </a:xfrm>
                <a:custGeom>
                  <a:rect b="b" l="l" r="r" t="t"/>
                  <a:pathLst>
                    <a:path extrusionOk="0" h="925" w="155">
                      <a:moveTo>
                        <a:pt x="112" y="1"/>
                      </a:moveTo>
                      <a:cubicBezTo>
                        <a:pt x="95" y="1"/>
                        <a:pt x="79" y="12"/>
                        <a:pt x="75" y="38"/>
                      </a:cubicBezTo>
                      <a:lnTo>
                        <a:pt x="75" y="29"/>
                      </a:lnTo>
                      <a:cubicBezTo>
                        <a:pt x="34" y="319"/>
                        <a:pt x="1" y="609"/>
                        <a:pt x="34" y="899"/>
                      </a:cubicBezTo>
                      <a:cubicBezTo>
                        <a:pt x="38" y="916"/>
                        <a:pt x="54" y="924"/>
                        <a:pt x="70" y="924"/>
                      </a:cubicBezTo>
                      <a:cubicBezTo>
                        <a:pt x="85" y="924"/>
                        <a:pt x="100" y="916"/>
                        <a:pt x="100" y="899"/>
                      </a:cubicBezTo>
                      <a:cubicBezTo>
                        <a:pt x="125" y="618"/>
                        <a:pt x="125" y="328"/>
                        <a:pt x="150" y="46"/>
                      </a:cubicBezTo>
                      <a:cubicBezTo>
                        <a:pt x="154" y="18"/>
                        <a:pt x="133" y="1"/>
                        <a:pt x="11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0" name="Google Shape;1500;p20"/>
                <p:cNvSpPr/>
                <p:nvPr/>
              </p:nvSpPr>
              <p:spPr>
                <a:xfrm>
                  <a:off x="2943750" y="4484600"/>
                  <a:ext cx="6425" cy="40725"/>
                </a:xfrm>
                <a:custGeom>
                  <a:rect b="b" l="l" r="r" t="t"/>
                  <a:pathLst>
                    <a:path extrusionOk="0" h="1629" w="257">
                      <a:moveTo>
                        <a:pt x="141" y="0"/>
                      </a:moveTo>
                      <a:cubicBezTo>
                        <a:pt x="121" y="0"/>
                        <a:pt x="99" y="13"/>
                        <a:pt x="91" y="40"/>
                      </a:cubicBezTo>
                      <a:cubicBezTo>
                        <a:pt x="33" y="305"/>
                        <a:pt x="0" y="570"/>
                        <a:pt x="17" y="844"/>
                      </a:cubicBezTo>
                      <a:cubicBezTo>
                        <a:pt x="17" y="976"/>
                        <a:pt x="33" y="1109"/>
                        <a:pt x="58" y="1241"/>
                      </a:cubicBezTo>
                      <a:cubicBezTo>
                        <a:pt x="83" y="1366"/>
                        <a:pt x="108" y="1506"/>
                        <a:pt x="182" y="1614"/>
                      </a:cubicBezTo>
                      <a:cubicBezTo>
                        <a:pt x="189" y="1624"/>
                        <a:pt x="201" y="1629"/>
                        <a:pt x="212" y="1629"/>
                      </a:cubicBezTo>
                      <a:cubicBezTo>
                        <a:pt x="230" y="1629"/>
                        <a:pt x="249" y="1618"/>
                        <a:pt x="249" y="1598"/>
                      </a:cubicBezTo>
                      <a:cubicBezTo>
                        <a:pt x="257" y="1473"/>
                        <a:pt x="224" y="1341"/>
                        <a:pt x="199" y="1225"/>
                      </a:cubicBezTo>
                      <a:cubicBezTo>
                        <a:pt x="182" y="1092"/>
                        <a:pt x="166" y="968"/>
                        <a:pt x="158" y="844"/>
                      </a:cubicBezTo>
                      <a:lnTo>
                        <a:pt x="158" y="835"/>
                      </a:lnTo>
                      <a:cubicBezTo>
                        <a:pt x="141" y="578"/>
                        <a:pt x="149" y="313"/>
                        <a:pt x="182" y="48"/>
                      </a:cubicBezTo>
                      <a:cubicBezTo>
                        <a:pt x="187" y="17"/>
                        <a:pt x="165" y="0"/>
                        <a:pt x="14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1" name="Google Shape;1501;p20"/>
                <p:cNvSpPr/>
                <p:nvPr/>
              </p:nvSpPr>
              <p:spPr>
                <a:xfrm>
                  <a:off x="2953375" y="4503175"/>
                  <a:ext cx="3025" cy="18250"/>
                </a:xfrm>
                <a:custGeom>
                  <a:rect b="b" l="l" r="r" t="t"/>
                  <a:pathLst>
                    <a:path extrusionOk="0" h="730" w="121">
                      <a:moveTo>
                        <a:pt x="40" y="1"/>
                      </a:moveTo>
                      <a:cubicBezTo>
                        <a:pt x="20" y="1"/>
                        <a:pt x="0" y="16"/>
                        <a:pt x="5" y="43"/>
                      </a:cubicBezTo>
                      <a:cubicBezTo>
                        <a:pt x="13" y="150"/>
                        <a:pt x="21" y="266"/>
                        <a:pt x="29" y="382"/>
                      </a:cubicBezTo>
                      <a:cubicBezTo>
                        <a:pt x="38" y="490"/>
                        <a:pt x="54" y="598"/>
                        <a:pt x="79" y="714"/>
                      </a:cubicBezTo>
                      <a:cubicBezTo>
                        <a:pt x="79" y="723"/>
                        <a:pt x="92" y="729"/>
                        <a:pt x="103" y="729"/>
                      </a:cubicBezTo>
                      <a:cubicBezTo>
                        <a:pt x="112" y="729"/>
                        <a:pt x="120" y="725"/>
                        <a:pt x="120" y="714"/>
                      </a:cubicBezTo>
                      <a:cubicBezTo>
                        <a:pt x="120" y="598"/>
                        <a:pt x="120" y="490"/>
                        <a:pt x="112" y="374"/>
                      </a:cubicBezTo>
                      <a:lnTo>
                        <a:pt x="79" y="34"/>
                      </a:lnTo>
                      <a:cubicBezTo>
                        <a:pt x="75" y="11"/>
                        <a:pt x="58" y="1"/>
                        <a:pt x="4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2" name="Google Shape;1502;p20"/>
                <p:cNvSpPr/>
                <p:nvPr/>
              </p:nvSpPr>
              <p:spPr>
                <a:xfrm>
                  <a:off x="3008375" y="4488725"/>
                  <a:ext cx="5400" cy="31525"/>
                </a:xfrm>
                <a:custGeom>
                  <a:rect b="b" l="l" r="r" t="t"/>
                  <a:pathLst>
                    <a:path extrusionOk="0" h="1261" w="216">
                      <a:moveTo>
                        <a:pt x="133" y="0"/>
                      </a:moveTo>
                      <a:cubicBezTo>
                        <a:pt x="114" y="0"/>
                        <a:pt x="95" y="8"/>
                        <a:pt x="83" y="24"/>
                      </a:cubicBezTo>
                      <a:cubicBezTo>
                        <a:pt x="33" y="99"/>
                        <a:pt x="25" y="223"/>
                        <a:pt x="17" y="306"/>
                      </a:cubicBezTo>
                      <a:cubicBezTo>
                        <a:pt x="8" y="405"/>
                        <a:pt x="0" y="513"/>
                        <a:pt x="0" y="612"/>
                      </a:cubicBezTo>
                      <a:cubicBezTo>
                        <a:pt x="0" y="819"/>
                        <a:pt x="25" y="1018"/>
                        <a:pt x="58" y="1217"/>
                      </a:cubicBezTo>
                      <a:cubicBezTo>
                        <a:pt x="62" y="1247"/>
                        <a:pt x="82" y="1260"/>
                        <a:pt x="103" y="1260"/>
                      </a:cubicBezTo>
                      <a:cubicBezTo>
                        <a:pt x="128" y="1260"/>
                        <a:pt x="154" y="1241"/>
                        <a:pt x="149" y="1209"/>
                      </a:cubicBezTo>
                      <a:cubicBezTo>
                        <a:pt x="149" y="1010"/>
                        <a:pt x="158" y="811"/>
                        <a:pt x="166" y="612"/>
                      </a:cubicBezTo>
                      <a:cubicBezTo>
                        <a:pt x="166" y="521"/>
                        <a:pt x="174" y="422"/>
                        <a:pt x="182" y="331"/>
                      </a:cubicBezTo>
                      <a:cubicBezTo>
                        <a:pt x="191" y="239"/>
                        <a:pt x="216" y="123"/>
                        <a:pt x="182" y="32"/>
                      </a:cubicBezTo>
                      <a:cubicBezTo>
                        <a:pt x="174" y="10"/>
                        <a:pt x="153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3" name="Google Shape;1503;p20"/>
                <p:cNvSpPr/>
                <p:nvPr/>
              </p:nvSpPr>
              <p:spPr>
                <a:xfrm>
                  <a:off x="3015100" y="4484575"/>
                  <a:ext cx="2825" cy="10575"/>
                </a:xfrm>
                <a:custGeom>
                  <a:rect b="b" l="l" r="r" t="t"/>
                  <a:pathLst>
                    <a:path extrusionOk="0" h="423" w="113">
                      <a:moveTo>
                        <a:pt x="89" y="0"/>
                      </a:moveTo>
                      <a:cubicBezTo>
                        <a:pt x="79" y="0"/>
                        <a:pt x="71" y="5"/>
                        <a:pt x="71" y="16"/>
                      </a:cubicBezTo>
                      <a:cubicBezTo>
                        <a:pt x="29" y="132"/>
                        <a:pt x="21" y="256"/>
                        <a:pt x="5" y="381"/>
                      </a:cubicBezTo>
                      <a:cubicBezTo>
                        <a:pt x="0" y="407"/>
                        <a:pt x="17" y="422"/>
                        <a:pt x="36" y="422"/>
                      </a:cubicBezTo>
                      <a:cubicBezTo>
                        <a:pt x="51" y="422"/>
                        <a:pt x="67" y="412"/>
                        <a:pt x="71" y="389"/>
                      </a:cubicBezTo>
                      <a:cubicBezTo>
                        <a:pt x="79" y="331"/>
                        <a:pt x="96" y="265"/>
                        <a:pt x="96" y="207"/>
                      </a:cubicBezTo>
                      <a:cubicBezTo>
                        <a:pt x="104" y="173"/>
                        <a:pt x="104" y="140"/>
                        <a:pt x="104" y="115"/>
                      </a:cubicBezTo>
                      <a:cubicBezTo>
                        <a:pt x="112" y="82"/>
                        <a:pt x="112" y="49"/>
                        <a:pt x="112" y="16"/>
                      </a:cubicBezTo>
                      <a:cubicBezTo>
                        <a:pt x="112" y="7"/>
                        <a:pt x="100" y="0"/>
                        <a:pt x="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4" name="Google Shape;1504;p20"/>
                <p:cNvSpPr/>
                <p:nvPr/>
              </p:nvSpPr>
              <p:spPr>
                <a:xfrm>
                  <a:off x="3034875" y="4423225"/>
                  <a:ext cx="3750" cy="15575"/>
                </a:xfrm>
                <a:custGeom>
                  <a:rect b="b" l="l" r="r" t="t"/>
                  <a:pathLst>
                    <a:path extrusionOk="0" h="623" w="150">
                      <a:moveTo>
                        <a:pt x="59" y="0"/>
                      </a:moveTo>
                      <a:cubicBezTo>
                        <a:pt x="1" y="0"/>
                        <a:pt x="1" y="86"/>
                        <a:pt x="1" y="125"/>
                      </a:cubicBezTo>
                      <a:cubicBezTo>
                        <a:pt x="1" y="183"/>
                        <a:pt x="9" y="233"/>
                        <a:pt x="9" y="283"/>
                      </a:cubicBezTo>
                      <a:cubicBezTo>
                        <a:pt x="9" y="324"/>
                        <a:pt x="9" y="374"/>
                        <a:pt x="17" y="423"/>
                      </a:cubicBezTo>
                      <a:cubicBezTo>
                        <a:pt x="17" y="473"/>
                        <a:pt x="26" y="515"/>
                        <a:pt x="26" y="564"/>
                      </a:cubicBezTo>
                      <a:cubicBezTo>
                        <a:pt x="26" y="597"/>
                        <a:pt x="34" y="622"/>
                        <a:pt x="67" y="622"/>
                      </a:cubicBezTo>
                      <a:cubicBezTo>
                        <a:pt x="92" y="622"/>
                        <a:pt x="117" y="606"/>
                        <a:pt x="117" y="581"/>
                      </a:cubicBezTo>
                      <a:cubicBezTo>
                        <a:pt x="125" y="531"/>
                        <a:pt x="142" y="481"/>
                        <a:pt x="142" y="432"/>
                      </a:cubicBezTo>
                      <a:cubicBezTo>
                        <a:pt x="150" y="382"/>
                        <a:pt x="150" y="341"/>
                        <a:pt x="150" y="291"/>
                      </a:cubicBezTo>
                      <a:cubicBezTo>
                        <a:pt x="150" y="241"/>
                        <a:pt x="142" y="183"/>
                        <a:pt x="142" y="134"/>
                      </a:cubicBezTo>
                      <a:cubicBezTo>
                        <a:pt x="133" y="109"/>
                        <a:pt x="125" y="84"/>
                        <a:pt x="125" y="59"/>
                      </a:cubicBezTo>
                      <a:cubicBezTo>
                        <a:pt x="117" y="34"/>
                        <a:pt x="100" y="1"/>
                        <a:pt x="67" y="1"/>
                      </a:cubicBezTo>
                      <a:cubicBezTo>
                        <a:pt x="64" y="1"/>
                        <a:pt x="61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5" name="Google Shape;1505;p20"/>
                <p:cNvSpPr/>
                <p:nvPr/>
              </p:nvSpPr>
              <p:spPr>
                <a:xfrm>
                  <a:off x="3038400" y="4420250"/>
                  <a:ext cx="4575" cy="10725"/>
                </a:xfrm>
                <a:custGeom>
                  <a:rect b="b" l="l" r="r" t="t"/>
                  <a:pathLst>
                    <a:path extrusionOk="0" h="429" w="183">
                      <a:moveTo>
                        <a:pt x="109" y="1"/>
                      </a:moveTo>
                      <a:cubicBezTo>
                        <a:pt x="95" y="1"/>
                        <a:pt x="81" y="6"/>
                        <a:pt x="75" y="12"/>
                      </a:cubicBezTo>
                      <a:cubicBezTo>
                        <a:pt x="67" y="37"/>
                        <a:pt x="59" y="54"/>
                        <a:pt x="59" y="79"/>
                      </a:cubicBezTo>
                      <a:cubicBezTo>
                        <a:pt x="59" y="87"/>
                        <a:pt x="59" y="103"/>
                        <a:pt x="59" y="112"/>
                      </a:cubicBezTo>
                      <a:lnTo>
                        <a:pt x="59" y="128"/>
                      </a:lnTo>
                      <a:lnTo>
                        <a:pt x="59" y="153"/>
                      </a:lnTo>
                      <a:cubicBezTo>
                        <a:pt x="59" y="161"/>
                        <a:pt x="59" y="178"/>
                        <a:pt x="59" y="195"/>
                      </a:cubicBezTo>
                      <a:cubicBezTo>
                        <a:pt x="59" y="203"/>
                        <a:pt x="50" y="219"/>
                        <a:pt x="50" y="236"/>
                      </a:cubicBezTo>
                      <a:cubicBezTo>
                        <a:pt x="50" y="236"/>
                        <a:pt x="50" y="244"/>
                        <a:pt x="50" y="253"/>
                      </a:cubicBezTo>
                      <a:lnTo>
                        <a:pt x="42" y="269"/>
                      </a:lnTo>
                      <a:cubicBezTo>
                        <a:pt x="34" y="294"/>
                        <a:pt x="25" y="319"/>
                        <a:pt x="17" y="344"/>
                      </a:cubicBezTo>
                      <a:cubicBezTo>
                        <a:pt x="1" y="377"/>
                        <a:pt x="17" y="410"/>
                        <a:pt x="42" y="426"/>
                      </a:cubicBezTo>
                      <a:cubicBezTo>
                        <a:pt x="48" y="428"/>
                        <a:pt x="54" y="429"/>
                        <a:pt x="59" y="429"/>
                      </a:cubicBezTo>
                      <a:cubicBezTo>
                        <a:pt x="86" y="429"/>
                        <a:pt x="111" y="414"/>
                        <a:pt x="125" y="393"/>
                      </a:cubicBezTo>
                      <a:cubicBezTo>
                        <a:pt x="150" y="335"/>
                        <a:pt x="175" y="269"/>
                        <a:pt x="175" y="203"/>
                      </a:cubicBezTo>
                      <a:cubicBezTo>
                        <a:pt x="183" y="170"/>
                        <a:pt x="183" y="137"/>
                        <a:pt x="175" y="103"/>
                      </a:cubicBezTo>
                      <a:cubicBezTo>
                        <a:pt x="175" y="87"/>
                        <a:pt x="175" y="79"/>
                        <a:pt x="166" y="62"/>
                      </a:cubicBezTo>
                      <a:cubicBezTo>
                        <a:pt x="166" y="29"/>
                        <a:pt x="150" y="12"/>
                        <a:pt x="125" y="4"/>
                      </a:cubicBezTo>
                      <a:cubicBezTo>
                        <a:pt x="120" y="2"/>
                        <a:pt x="114" y="1"/>
                        <a:pt x="10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6" name="Google Shape;1506;p20"/>
                <p:cNvSpPr/>
                <p:nvPr/>
              </p:nvSpPr>
              <p:spPr>
                <a:xfrm>
                  <a:off x="3052700" y="4401775"/>
                  <a:ext cx="3750" cy="15750"/>
                </a:xfrm>
                <a:custGeom>
                  <a:rect b="b" l="l" r="r" t="t"/>
                  <a:pathLst>
                    <a:path extrusionOk="0" h="630" w="150">
                      <a:moveTo>
                        <a:pt x="73" y="0"/>
                      </a:moveTo>
                      <a:cubicBezTo>
                        <a:pt x="58" y="0"/>
                        <a:pt x="46" y="7"/>
                        <a:pt x="42" y="22"/>
                      </a:cubicBezTo>
                      <a:cubicBezTo>
                        <a:pt x="25" y="72"/>
                        <a:pt x="33" y="122"/>
                        <a:pt x="25" y="163"/>
                      </a:cubicBezTo>
                      <a:cubicBezTo>
                        <a:pt x="25" y="213"/>
                        <a:pt x="33" y="254"/>
                        <a:pt x="25" y="304"/>
                      </a:cubicBezTo>
                      <a:cubicBezTo>
                        <a:pt x="25" y="395"/>
                        <a:pt x="17" y="486"/>
                        <a:pt x="9" y="577"/>
                      </a:cubicBezTo>
                      <a:cubicBezTo>
                        <a:pt x="0" y="602"/>
                        <a:pt x="17" y="627"/>
                        <a:pt x="42" y="627"/>
                      </a:cubicBezTo>
                      <a:cubicBezTo>
                        <a:pt x="46" y="628"/>
                        <a:pt x="50" y="629"/>
                        <a:pt x="55" y="629"/>
                      </a:cubicBezTo>
                      <a:cubicBezTo>
                        <a:pt x="75" y="629"/>
                        <a:pt x="91" y="614"/>
                        <a:pt x="91" y="594"/>
                      </a:cubicBezTo>
                      <a:cubicBezTo>
                        <a:pt x="116" y="503"/>
                        <a:pt x="133" y="403"/>
                        <a:pt x="141" y="312"/>
                      </a:cubicBezTo>
                      <a:cubicBezTo>
                        <a:pt x="141" y="262"/>
                        <a:pt x="149" y="213"/>
                        <a:pt x="141" y="163"/>
                      </a:cubicBezTo>
                      <a:cubicBezTo>
                        <a:pt x="133" y="113"/>
                        <a:pt x="133" y="64"/>
                        <a:pt x="116" y="22"/>
                      </a:cubicBezTo>
                      <a:cubicBezTo>
                        <a:pt x="107" y="9"/>
                        <a:pt x="89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7" name="Google Shape;1507;p20"/>
                <p:cNvSpPr/>
                <p:nvPr/>
              </p:nvSpPr>
              <p:spPr>
                <a:xfrm>
                  <a:off x="2985175" y="4322975"/>
                  <a:ext cx="3550" cy="7500"/>
                </a:xfrm>
                <a:custGeom>
                  <a:rect b="b" l="l" r="r" t="t"/>
                  <a:pathLst>
                    <a:path extrusionOk="0" h="300" w="142">
                      <a:moveTo>
                        <a:pt x="108" y="1"/>
                      </a:moveTo>
                      <a:cubicBezTo>
                        <a:pt x="83" y="1"/>
                        <a:pt x="66" y="17"/>
                        <a:pt x="66" y="34"/>
                      </a:cubicBezTo>
                      <a:cubicBezTo>
                        <a:pt x="58" y="84"/>
                        <a:pt x="50" y="108"/>
                        <a:pt x="33" y="150"/>
                      </a:cubicBezTo>
                      <a:cubicBezTo>
                        <a:pt x="33" y="166"/>
                        <a:pt x="25" y="183"/>
                        <a:pt x="17" y="200"/>
                      </a:cubicBezTo>
                      <a:cubicBezTo>
                        <a:pt x="8" y="224"/>
                        <a:pt x="8" y="249"/>
                        <a:pt x="0" y="266"/>
                      </a:cubicBezTo>
                      <a:cubicBezTo>
                        <a:pt x="0" y="274"/>
                        <a:pt x="8" y="291"/>
                        <a:pt x="17" y="299"/>
                      </a:cubicBezTo>
                      <a:cubicBezTo>
                        <a:pt x="25" y="299"/>
                        <a:pt x="42" y="299"/>
                        <a:pt x="50" y="291"/>
                      </a:cubicBezTo>
                      <a:cubicBezTo>
                        <a:pt x="66" y="274"/>
                        <a:pt x="75" y="249"/>
                        <a:pt x="83" y="233"/>
                      </a:cubicBezTo>
                      <a:cubicBezTo>
                        <a:pt x="91" y="216"/>
                        <a:pt x="100" y="191"/>
                        <a:pt x="108" y="175"/>
                      </a:cubicBezTo>
                      <a:cubicBezTo>
                        <a:pt x="124" y="133"/>
                        <a:pt x="133" y="92"/>
                        <a:pt x="141" y="50"/>
                      </a:cubicBezTo>
                      <a:cubicBezTo>
                        <a:pt x="141" y="26"/>
                        <a:pt x="124" y="9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8" name="Google Shape;1508;p20"/>
                <p:cNvSpPr/>
                <p:nvPr/>
              </p:nvSpPr>
              <p:spPr>
                <a:xfrm>
                  <a:off x="2986825" y="4305750"/>
                  <a:ext cx="3125" cy="10875"/>
                </a:xfrm>
                <a:custGeom>
                  <a:rect b="b" l="l" r="r" t="t"/>
                  <a:pathLst>
                    <a:path extrusionOk="0" h="435" w="125">
                      <a:moveTo>
                        <a:pt x="71" y="0"/>
                      </a:moveTo>
                      <a:cubicBezTo>
                        <a:pt x="46" y="0"/>
                        <a:pt x="32" y="22"/>
                        <a:pt x="25" y="43"/>
                      </a:cubicBezTo>
                      <a:cubicBezTo>
                        <a:pt x="9" y="101"/>
                        <a:pt x="0" y="168"/>
                        <a:pt x="0" y="226"/>
                      </a:cubicBezTo>
                      <a:cubicBezTo>
                        <a:pt x="0" y="259"/>
                        <a:pt x="9" y="292"/>
                        <a:pt x="17" y="325"/>
                      </a:cubicBezTo>
                      <a:cubicBezTo>
                        <a:pt x="17" y="342"/>
                        <a:pt x="17" y="358"/>
                        <a:pt x="25" y="367"/>
                      </a:cubicBezTo>
                      <a:cubicBezTo>
                        <a:pt x="34" y="383"/>
                        <a:pt x="42" y="400"/>
                        <a:pt x="42" y="416"/>
                      </a:cubicBezTo>
                      <a:cubicBezTo>
                        <a:pt x="50" y="428"/>
                        <a:pt x="63" y="434"/>
                        <a:pt x="74" y="434"/>
                      </a:cubicBezTo>
                      <a:cubicBezTo>
                        <a:pt x="88" y="434"/>
                        <a:pt x="100" y="426"/>
                        <a:pt x="100" y="408"/>
                      </a:cubicBezTo>
                      <a:cubicBezTo>
                        <a:pt x="100" y="391"/>
                        <a:pt x="108" y="375"/>
                        <a:pt x="108" y="367"/>
                      </a:cubicBezTo>
                      <a:cubicBezTo>
                        <a:pt x="108" y="350"/>
                        <a:pt x="108" y="325"/>
                        <a:pt x="108" y="309"/>
                      </a:cubicBezTo>
                      <a:cubicBezTo>
                        <a:pt x="108" y="284"/>
                        <a:pt x="108" y="259"/>
                        <a:pt x="108" y="226"/>
                      </a:cubicBezTo>
                      <a:cubicBezTo>
                        <a:pt x="108" y="168"/>
                        <a:pt x="116" y="110"/>
                        <a:pt x="125" y="52"/>
                      </a:cubicBezTo>
                      <a:cubicBezTo>
                        <a:pt x="125" y="27"/>
                        <a:pt x="108" y="2"/>
                        <a:pt x="83" y="2"/>
                      </a:cubicBezTo>
                      <a:cubicBezTo>
                        <a:pt x="79" y="1"/>
                        <a:pt x="75" y="0"/>
                        <a:pt x="7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9" name="Google Shape;1509;p20"/>
                <p:cNvSpPr/>
                <p:nvPr/>
              </p:nvSpPr>
              <p:spPr>
                <a:xfrm>
                  <a:off x="3064500" y="4260525"/>
                  <a:ext cx="3350" cy="15325"/>
                </a:xfrm>
                <a:custGeom>
                  <a:rect b="b" l="l" r="r" t="t"/>
                  <a:pathLst>
                    <a:path extrusionOk="0" h="613" w="134">
                      <a:moveTo>
                        <a:pt x="85" y="0"/>
                      </a:moveTo>
                      <a:cubicBezTo>
                        <a:pt x="71" y="0"/>
                        <a:pt x="58" y="7"/>
                        <a:pt x="50" y="21"/>
                      </a:cubicBezTo>
                      <a:cubicBezTo>
                        <a:pt x="42" y="63"/>
                        <a:pt x="34" y="104"/>
                        <a:pt x="25" y="154"/>
                      </a:cubicBezTo>
                      <a:cubicBezTo>
                        <a:pt x="17" y="195"/>
                        <a:pt x="17" y="245"/>
                        <a:pt x="17" y="295"/>
                      </a:cubicBezTo>
                      <a:cubicBezTo>
                        <a:pt x="9" y="386"/>
                        <a:pt x="9" y="485"/>
                        <a:pt x="1" y="577"/>
                      </a:cubicBezTo>
                      <a:cubicBezTo>
                        <a:pt x="1" y="599"/>
                        <a:pt x="18" y="612"/>
                        <a:pt x="35" y="612"/>
                      </a:cubicBezTo>
                      <a:cubicBezTo>
                        <a:pt x="49" y="612"/>
                        <a:pt x="63" y="603"/>
                        <a:pt x="67" y="585"/>
                      </a:cubicBezTo>
                      <a:cubicBezTo>
                        <a:pt x="83" y="494"/>
                        <a:pt x="92" y="394"/>
                        <a:pt x="108" y="303"/>
                      </a:cubicBezTo>
                      <a:cubicBezTo>
                        <a:pt x="117" y="212"/>
                        <a:pt x="133" y="121"/>
                        <a:pt x="125" y="30"/>
                      </a:cubicBezTo>
                      <a:cubicBezTo>
                        <a:pt x="120" y="11"/>
                        <a:pt x="102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0" name="Google Shape;1510;p20"/>
                <p:cNvSpPr/>
                <p:nvPr/>
              </p:nvSpPr>
              <p:spPr>
                <a:xfrm>
                  <a:off x="2948100" y="4441100"/>
                  <a:ext cx="5200" cy="20100"/>
                </a:xfrm>
                <a:custGeom>
                  <a:rect b="b" l="l" r="r" t="t"/>
                  <a:pathLst>
                    <a:path extrusionOk="0" h="804" w="208">
                      <a:moveTo>
                        <a:pt x="132" y="0"/>
                      </a:moveTo>
                      <a:cubicBezTo>
                        <a:pt x="111" y="0"/>
                        <a:pt x="90" y="8"/>
                        <a:pt x="75" y="23"/>
                      </a:cubicBezTo>
                      <a:cubicBezTo>
                        <a:pt x="42" y="73"/>
                        <a:pt x="42" y="156"/>
                        <a:pt x="33" y="206"/>
                      </a:cubicBezTo>
                      <a:cubicBezTo>
                        <a:pt x="25" y="272"/>
                        <a:pt x="17" y="338"/>
                        <a:pt x="8" y="396"/>
                      </a:cubicBezTo>
                      <a:cubicBezTo>
                        <a:pt x="0" y="520"/>
                        <a:pt x="8" y="645"/>
                        <a:pt x="17" y="769"/>
                      </a:cubicBezTo>
                      <a:cubicBezTo>
                        <a:pt x="17" y="793"/>
                        <a:pt x="32" y="803"/>
                        <a:pt x="48" y="803"/>
                      </a:cubicBezTo>
                      <a:cubicBezTo>
                        <a:pt x="67" y="803"/>
                        <a:pt x="87" y="791"/>
                        <a:pt x="91" y="769"/>
                      </a:cubicBezTo>
                      <a:cubicBezTo>
                        <a:pt x="100" y="653"/>
                        <a:pt x="124" y="529"/>
                        <a:pt x="141" y="404"/>
                      </a:cubicBezTo>
                      <a:cubicBezTo>
                        <a:pt x="149" y="346"/>
                        <a:pt x="166" y="288"/>
                        <a:pt x="174" y="230"/>
                      </a:cubicBezTo>
                      <a:cubicBezTo>
                        <a:pt x="182" y="164"/>
                        <a:pt x="207" y="98"/>
                        <a:pt x="191" y="40"/>
                      </a:cubicBezTo>
                      <a:cubicBezTo>
                        <a:pt x="182" y="13"/>
                        <a:pt x="157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1" name="Google Shape;1511;p20"/>
                <p:cNvSpPr/>
                <p:nvPr/>
              </p:nvSpPr>
              <p:spPr>
                <a:xfrm>
                  <a:off x="2954100" y="4447550"/>
                  <a:ext cx="2925" cy="10100"/>
                </a:xfrm>
                <a:custGeom>
                  <a:rect b="b" l="l" r="r" t="t"/>
                  <a:pathLst>
                    <a:path extrusionOk="0" h="404" w="117">
                      <a:moveTo>
                        <a:pt x="88" y="0"/>
                      </a:moveTo>
                      <a:cubicBezTo>
                        <a:pt x="75" y="0"/>
                        <a:pt x="62" y="7"/>
                        <a:pt x="58" y="22"/>
                      </a:cubicBezTo>
                      <a:cubicBezTo>
                        <a:pt x="42" y="72"/>
                        <a:pt x="25" y="130"/>
                        <a:pt x="25" y="188"/>
                      </a:cubicBezTo>
                      <a:cubicBezTo>
                        <a:pt x="17" y="238"/>
                        <a:pt x="9" y="296"/>
                        <a:pt x="0" y="354"/>
                      </a:cubicBezTo>
                      <a:cubicBezTo>
                        <a:pt x="0" y="378"/>
                        <a:pt x="17" y="403"/>
                        <a:pt x="42" y="403"/>
                      </a:cubicBezTo>
                      <a:cubicBezTo>
                        <a:pt x="67" y="403"/>
                        <a:pt x="91" y="387"/>
                        <a:pt x="91" y="362"/>
                      </a:cubicBezTo>
                      <a:cubicBezTo>
                        <a:pt x="100" y="304"/>
                        <a:pt x="108" y="254"/>
                        <a:pt x="116" y="196"/>
                      </a:cubicBezTo>
                      <a:cubicBezTo>
                        <a:pt x="116" y="138"/>
                        <a:pt x="116" y="80"/>
                        <a:pt x="116" y="22"/>
                      </a:cubicBezTo>
                      <a:cubicBezTo>
                        <a:pt x="116" y="9"/>
                        <a:pt x="102" y="0"/>
                        <a:pt x="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2" name="Google Shape;1512;p20"/>
                <p:cNvSpPr/>
                <p:nvPr/>
              </p:nvSpPr>
              <p:spPr>
                <a:xfrm>
                  <a:off x="2962900" y="4509800"/>
                  <a:ext cx="3450" cy="23925"/>
                </a:xfrm>
                <a:custGeom>
                  <a:rect b="b" l="l" r="r" t="t"/>
                  <a:pathLst>
                    <a:path extrusionOk="0" h="957" w="138">
                      <a:moveTo>
                        <a:pt x="70" y="1"/>
                      </a:moveTo>
                      <a:cubicBezTo>
                        <a:pt x="59" y="1"/>
                        <a:pt x="46" y="8"/>
                        <a:pt x="46" y="18"/>
                      </a:cubicBezTo>
                      <a:cubicBezTo>
                        <a:pt x="21" y="167"/>
                        <a:pt x="38" y="316"/>
                        <a:pt x="38" y="465"/>
                      </a:cubicBezTo>
                      <a:cubicBezTo>
                        <a:pt x="29" y="614"/>
                        <a:pt x="21" y="772"/>
                        <a:pt x="5" y="921"/>
                      </a:cubicBezTo>
                      <a:cubicBezTo>
                        <a:pt x="0" y="944"/>
                        <a:pt x="18" y="956"/>
                        <a:pt x="37" y="956"/>
                      </a:cubicBezTo>
                      <a:cubicBezTo>
                        <a:pt x="52" y="956"/>
                        <a:pt x="67" y="948"/>
                        <a:pt x="71" y="929"/>
                      </a:cubicBezTo>
                      <a:cubicBezTo>
                        <a:pt x="104" y="772"/>
                        <a:pt x="129" y="623"/>
                        <a:pt x="137" y="465"/>
                      </a:cubicBezTo>
                      <a:cubicBezTo>
                        <a:pt x="137" y="308"/>
                        <a:pt x="137" y="159"/>
                        <a:pt x="87" y="10"/>
                      </a:cubicBezTo>
                      <a:cubicBezTo>
                        <a:pt x="84" y="3"/>
                        <a:pt x="78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3" name="Google Shape;1513;p20"/>
                <p:cNvSpPr/>
                <p:nvPr/>
              </p:nvSpPr>
              <p:spPr>
                <a:xfrm>
                  <a:off x="2967975" y="4508450"/>
                  <a:ext cx="3350" cy="16700"/>
                </a:xfrm>
                <a:custGeom>
                  <a:rect b="b" l="l" r="r" t="t"/>
                  <a:pathLst>
                    <a:path extrusionOk="0" h="668" w="134">
                      <a:moveTo>
                        <a:pt x="102" y="0"/>
                      </a:moveTo>
                      <a:cubicBezTo>
                        <a:pt x="88" y="0"/>
                        <a:pt x="71" y="9"/>
                        <a:pt x="67" y="22"/>
                      </a:cubicBezTo>
                      <a:cubicBezTo>
                        <a:pt x="25" y="221"/>
                        <a:pt x="17" y="420"/>
                        <a:pt x="0" y="619"/>
                      </a:cubicBezTo>
                      <a:cubicBezTo>
                        <a:pt x="0" y="651"/>
                        <a:pt x="24" y="668"/>
                        <a:pt x="46" y="668"/>
                      </a:cubicBezTo>
                      <a:cubicBezTo>
                        <a:pt x="63" y="668"/>
                        <a:pt x="80" y="657"/>
                        <a:pt x="83" y="635"/>
                      </a:cubicBezTo>
                      <a:cubicBezTo>
                        <a:pt x="100" y="428"/>
                        <a:pt x="133" y="229"/>
                        <a:pt x="125" y="22"/>
                      </a:cubicBezTo>
                      <a:cubicBezTo>
                        <a:pt x="125" y="7"/>
                        <a:pt x="114" y="0"/>
                        <a:pt x="10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4" name="Google Shape;1514;p20"/>
                <p:cNvSpPr/>
                <p:nvPr/>
              </p:nvSpPr>
              <p:spPr>
                <a:xfrm>
                  <a:off x="2987350" y="4503875"/>
                  <a:ext cx="19800" cy="40775"/>
                </a:xfrm>
                <a:custGeom>
                  <a:rect b="b" l="l" r="r" t="t"/>
                  <a:pathLst>
                    <a:path extrusionOk="0" h="1631" w="792">
                      <a:moveTo>
                        <a:pt x="608" y="1"/>
                      </a:moveTo>
                      <a:cubicBezTo>
                        <a:pt x="579" y="1"/>
                        <a:pt x="552" y="28"/>
                        <a:pt x="568" y="64"/>
                      </a:cubicBezTo>
                      <a:cubicBezTo>
                        <a:pt x="601" y="197"/>
                        <a:pt x="559" y="338"/>
                        <a:pt x="518" y="462"/>
                      </a:cubicBezTo>
                      <a:cubicBezTo>
                        <a:pt x="468" y="586"/>
                        <a:pt x="410" y="702"/>
                        <a:pt x="361" y="827"/>
                      </a:cubicBezTo>
                      <a:cubicBezTo>
                        <a:pt x="245" y="1067"/>
                        <a:pt x="95" y="1299"/>
                        <a:pt x="13" y="1556"/>
                      </a:cubicBezTo>
                      <a:cubicBezTo>
                        <a:pt x="1" y="1597"/>
                        <a:pt x="36" y="1630"/>
                        <a:pt x="72" y="1630"/>
                      </a:cubicBezTo>
                      <a:cubicBezTo>
                        <a:pt x="86" y="1630"/>
                        <a:pt x="100" y="1625"/>
                        <a:pt x="112" y="1614"/>
                      </a:cubicBezTo>
                      <a:cubicBezTo>
                        <a:pt x="303" y="1390"/>
                        <a:pt x="427" y="1100"/>
                        <a:pt x="551" y="835"/>
                      </a:cubicBezTo>
                      <a:cubicBezTo>
                        <a:pt x="659" y="578"/>
                        <a:pt x="791" y="296"/>
                        <a:pt x="659" y="31"/>
                      </a:cubicBezTo>
                      <a:lnTo>
                        <a:pt x="651" y="31"/>
                      </a:lnTo>
                      <a:cubicBezTo>
                        <a:pt x="641" y="10"/>
                        <a:pt x="625" y="1"/>
                        <a:pt x="6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5" name="Google Shape;1515;p20"/>
                <p:cNvSpPr/>
                <p:nvPr/>
              </p:nvSpPr>
              <p:spPr>
                <a:xfrm>
                  <a:off x="2974600" y="4538025"/>
                  <a:ext cx="6150" cy="19500"/>
                </a:xfrm>
                <a:custGeom>
                  <a:rect b="b" l="l" r="r" t="t"/>
                  <a:pathLst>
                    <a:path extrusionOk="0" h="780" w="246">
                      <a:moveTo>
                        <a:pt x="200" y="1"/>
                      </a:moveTo>
                      <a:cubicBezTo>
                        <a:pt x="179" y="1"/>
                        <a:pt x="157" y="14"/>
                        <a:pt x="150" y="41"/>
                      </a:cubicBezTo>
                      <a:cubicBezTo>
                        <a:pt x="125" y="157"/>
                        <a:pt x="92" y="273"/>
                        <a:pt x="67" y="397"/>
                      </a:cubicBezTo>
                      <a:cubicBezTo>
                        <a:pt x="50" y="455"/>
                        <a:pt x="42" y="513"/>
                        <a:pt x="25" y="571"/>
                      </a:cubicBezTo>
                      <a:cubicBezTo>
                        <a:pt x="17" y="629"/>
                        <a:pt x="1" y="687"/>
                        <a:pt x="9" y="753"/>
                      </a:cubicBezTo>
                      <a:cubicBezTo>
                        <a:pt x="9" y="771"/>
                        <a:pt x="23" y="779"/>
                        <a:pt x="39" y="779"/>
                      </a:cubicBezTo>
                      <a:cubicBezTo>
                        <a:pt x="53" y="779"/>
                        <a:pt x="67" y="773"/>
                        <a:pt x="75" y="761"/>
                      </a:cubicBezTo>
                      <a:cubicBezTo>
                        <a:pt x="100" y="703"/>
                        <a:pt x="117" y="645"/>
                        <a:pt x="125" y="587"/>
                      </a:cubicBezTo>
                      <a:cubicBezTo>
                        <a:pt x="141" y="529"/>
                        <a:pt x="150" y="463"/>
                        <a:pt x="166" y="405"/>
                      </a:cubicBezTo>
                      <a:cubicBezTo>
                        <a:pt x="191" y="289"/>
                        <a:pt x="216" y="173"/>
                        <a:pt x="241" y="49"/>
                      </a:cubicBezTo>
                      <a:cubicBezTo>
                        <a:pt x="245" y="18"/>
                        <a:pt x="224" y="1"/>
                        <a:pt x="20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6" name="Google Shape;1516;p20"/>
                <p:cNvSpPr/>
                <p:nvPr/>
              </p:nvSpPr>
              <p:spPr>
                <a:xfrm>
                  <a:off x="2805375" y="4479675"/>
                  <a:ext cx="11175" cy="41650"/>
                </a:xfrm>
                <a:custGeom>
                  <a:rect b="b" l="l" r="r" t="t"/>
                  <a:pathLst>
                    <a:path extrusionOk="0" h="1666" w="447">
                      <a:moveTo>
                        <a:pt x="396" y="0"/>
                      </a:moveTo>
                      <a:cubicBezTo>
                        <a:pt x="391" y="0"/>
                        <a:pt x="386" y="2"/>
                        <a:pt x="382" y="5"/>
                      </a:cubicBezTo>
                      <a:cubicBezTo>
                        <a:pt x="266" y="63"/>
                        <a:pt x="199" y="204"/>
                        <a:pt x="141" y="311"/>
                      </a:cubicBezTo>
                      <a:cubicBezTo>
                        <a:pt x="83" y="444"/>
                        <a:pt x="50" y="593"/>
                        <a:pt x="25" y="734"/>
                      </a:cubicBezTo>
                      <a:cubicBezTo>
                        <a:pt x="0" y="891"/>
                        <a:pt x="0" y="1049"/>
                        <a:pt x="9" y="1215"/>
                      </a:cubicBezTo>
                      <a:cubicBezTo>
                        <a:pt x="17" y="1347"/>
                        <a:pt x="34" y="1554"/>
                        <a:pt x="141" y="1654"/>
                      </a:cubicBezTo>
                      <a:cubicBezTo>
                        <a:pt x="150" y="1662"/>
                        <a:pt x="160" y="1666"/>
                        <a:pt x="169" y="1666"/>
                      </a:cubicBezTo>
                      <a:cubicBezTo>
                        <a:pt x="187" y="1666"/>
                        <a:pt x="205" y="1653"/>
                        <a:pt x="216" y="1637"/>
                      </a:cubicBezTo>
                      <a:cubicBezTo>
                        <a:pt x="241" y="1579"/>
                        <a:pt x="241" y="1496"/>
                        <a:pt x="232" y="1430"/>
                      </a:cubicBezTo>
                      <a:cubicBezTo>
                        <a:pt x="232" y="1355"/>
                        <a:pt x="224" y="1281"/>
                        <a:pt x="216" y="1198"/>
                      </a:cubicBezTo>
                      <a:cubicBezTo>
                        <a:pt x="208" y="1057"/>
                        <a:pt x="199" y="916"/>
                        <a:pt x="216" y="767"/>
                      </a:cubicBezTo>
                      <a:cubicBezTo>
                        <a:pt x="232" y="643"/>
                        <a:pt x="266" y="527"/>
                        <a:pt x="299" y="403"/>
                      </a:cubicBezTo>
                      <a:cubicBezTo>
                        <a:pt x="324" y="345"/>
                        <a:pt x="348" y="278"/>
                        <a:pt x="373" y="220"/>
                      </a:cubicBezTo>
                      <a:cubicBezTo>
                        <a:pt x="398" y="171"/>
                        <a:pt x="431" y="113"/>
                        <a:pt x="440" y="55"/>
                      </a:cubicBezTo>
                      <a:cubicBezTo>
                        <a:pt x="446" y="28"/>
                        <a:pt x="420" y="0"/>
                        <a:pt x="39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7" name="Google Shape;1517;p20"/>
                <p:cNvSpPr/>
                <p:nvPr/>
              </p:nvSpPr>
              <p:spPr>
                <a:xfrm>
                  <a:off x="2812825" y="4499850"/>
                  <a:ext cx="3750" cy="20675"/>
                </a:xfrm>
                <a:custGeom>
                  <a:rect b="b" l="l" r="r" t="t"/>
                  <a:pathLst>
                    <a:path extrusionOk="0" h="827" w="150">
                      <a:moveTo>
                        <a:pt x="59" y="1"/>
                      </a:moveTo>
                      <a:cubicBezTo>
                        <a:pt x="35" y="1"/>
                        <a:pt x="13" y="14"/>
                        <a:pt x="9" y="43"/>
                      </a:cubicBezTo>
                      <a:cubicBezTo>
                        <a:pt x="1" y="176"/>
                        <a:pt x="1" y="308"/>
                        <a:pt x="1" y="432"/>
                      </a:cubicBezTo>
                      <a:cubicBezTo>
                        <a:pt x="9" y="499"/>
                        <a:pt x="17" y="557"/>
                        <a:pt x="26" y="615"/>
                      </a:cubicBezTo>
                      <a:cubicBezTo>
                        <a:pt x="34" y="681"/>
                        <a:pt x="42" y="747"/>
                        <a:pt x="75" y="805"/>
                      </a:cubicBezTo>
                      <a:cubicBezTo>
                        <a:pt x="82" y="820"/>
                        <a:pt x="95" y="826"/>
                        <a:pt x="106" y="826"/>
                      </a:cubicBezTo>
                      <a:cubicBezTo>
                        <a:pt x="122" y="826"/>
                        <a:pt x="137" y="816"/>
                        <a:pt x="142" y="797"/>
                      </a:cubicBezTo>
                      <a:cubicBezTo>
                        <a:pt x="150" y="739"/>
                        <a:pt x="142" y="681"/>
                        <a:pt x="142" y="615"/>
                      </a:cubicBezTo>
                      <a:cubicBezTo>
                        <a:pt x="133" y="557"/>
                        <a:pt x="133" y="490"/>
                        <a:pt x="125" y="432"/>
                      </a:cubicBezTo>
                      <a:cubicBezTo>
                        <a:pt x="117" y="308"/>
                        <a:pt x="117" y="184"/>
                        <a:pt x="117" y="60"/>
                      </a:cubicBezTo>
                      <a:cubicBezTo>
                        <a:pt x="121" y="22"/>
                        <a:pt x="89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8" name="Google Shape;1518;p20"/>
                <p:cNvSpPr/>
                <p:nvPr/>
              </p:nvSpPr>
              <p:spPr>
                <a:xfrm>
                  <a:off x="2897950" y="4492075"/>
                  <a:ext cx="8325" cy="42275"/>
                </a:xfrm>
                <a:custGeom>
                  <a:rect b="b" l="l" r="r" t="t"/>
                  <a:pathLst>
                    <a:path extrusionOk="0" h="1691" w="333">
                      <a:moveTo>
                        <a:pt x="243" y="1"/>
                      </a:moveTo>
                      <a:cubicBezTo>
                        <a:pt x="232" y="1"/>
                        <a:pt x="221" y="5"/>
                        <a:pt x="216" y="14"/>
                      </a:cubicBezTo>
                      <a:cubicBezTo>
                        <a:pt x="167" y="81"/>
                        <a:pt x="192" y="197"/>
                        <a:pt x="192" y="271"/>
                      </a:cubicBezTo>
                      <a:cubicBezTo>
                        <a:pt x="192" y="346"/>
                        <a:pt x="192" y="429"/>
                        <a:pt x="183" y="503"/>
                      </a:cubicBezTo>
                      <a:cubicBezTo>
                        <a:pt x="175" y="487"/>
                        <a:pt x="175" y="462"/>
                        <a:pt x="158" y="445"/>
                      </a:cubicBezTo>
                      <a:cubicBezTo>
                        <a:pt x="154" y="433"/>
                        <a:pt x="144" y="426"/>
                        <a:pt x="133" y="426"/>
                      </a:cubicBezTo>
                      <a:cubicBezTo>
                        <a:pt x="121" y="426"/>
                        <a:pt x="109" y="433"/>
                        <a:pt x="100" y="445"/>
                      </a:cubicBezTo>
                      <a:cubicBezTo>
                        <a:pt x="84" y="487"/>
                        <a:pt x="84" y="536"/>
                        <a:pt x="84" y="586"/>
                      </a:cubicBezTo>
                      <a:cubicBezTo>
                        <a:pt x="76" y="636"/>
                        <a:pt x="76" y="685"/>
                        <a:pt x="76" y="743"/>
                      </a:cubicBezTo>
                      <a:cubicBezTo>
                        <a:pt x="76" y="843"/>
                        <a:pt x="67" y="942"/>
                        <a:pt x="59" y="1042"/>
                      </a:cubicBezTo>
                      <a:cubicBezTo>
                        <a:pt x="42" y="1249"/>
                        <a:pt x="34" y="1456"/>
                        <a:pt x="1" y="1655"/>
                      </a:cubicBezTo>
                      <a:cubicBezTo>
                        <a:pt x="1" y="1678"/>
                        <a:pt x="19" y="1690"/>
                        <a:pt x="36" y="1690"/>
                      </a:cubicBezTo>
                      <a:cubicBezTo>
                        <a:pt x="50" y="1690"/>
                        <a:pt x="64" y="1682"/>
                        <a:pt x="67" y="1663"/>
                      </a:cubicBezTo>
                      <a:cubicBezTo>
                        <a:pt x="109" y="1497"/>
                        <a:pt x="142" y="1332"/>
                        <a:pt x="167" y="1166"/>
                      </a:cubicBezTo>
                      <a:cubicBezTo>
                        <a:pt x="183" y="1166"/>
                        <a:pt x="208" y="1158"/>
                        <a:pt x="216" y="1133"/>
                      </a:cubicBezTo>
                      <a:cubicBezTo>
                        <a:pt x="250" y="934"/>
                        <a:pt x="283" y="743"/>
                        <a:pt x="308" y="545"/>
                      </a:cubicBezTo>
                      <a:cubicBezTo>
                        <a:pt x="316" y="445"/>
                        <a:pt x="324" y="354"/>
                        <a:pt x="324" y="255"/>
                      </a:cubicBezTo>
                      <a:cubicBezTo>
                        <a:pt x="324" y="180"/>
                        <a:pt x="332" y="56"/>
                        <a:pt x="266" y="6"/>
                      </a:cubicBezTo>
                      <a:cubicBezTo>
                        <a:pt x="259" y="3"/>
                        <a:pt x="251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9" name="Google Shape;1519;p20"/>
                <p:cNvSpPr/>
                <p:nvPr/>
              </p:nvSpPr>
              <p:spPr>
                <a:xfrm>
                  <a:off x="2900450" y="4467900"/>
                  <a:ext cx="3325" cy="12125"/>
                </a:xfrm>
                <a:custGeom>
                  <a:rect b="b" l="l" r="r" t="t"/>
                  <a:pathLst>
                    <a:path extrusionOk="0" h="485" w="133">
                      <a:moveTo>
                        <a:pt x="52" y="0"/>
                      </a:moveTo>
                      <a:cubicBezTo>
                        <a:pt x="41" y="0"/>
                        <a:pt x="31" y="6"/>
                        <a:pt x="25" y="12"/>
                      </a:cubicBezTo>
                      <a:cubicBezTo>
                        <a:pt x="0" y="37"/>
                        <a:pt x="0" y="86"/>
                        <a:pt x="0" y="120"/>
                      </a:cubicBezTo>
                      <a:cubicBezTo>
                        <a:pt x="0" y="153"/>
                        <a:pt x="9" y="194"/>
                        <a:pt x="9" y="227"/>
                      </a:cubicBezTo>
                      <a:cubicBezTo>
                        <a:pt x="17" y="302"/>
                        <a:pt x="25" y="368"/>
                        <a:pt x="34" y="443"/>
                      </a:cubicBezTo>
                      <a:cubicBezTo>
                        <a:pt x="34" y="468"/>
                        <a:pt x="58" y="484"/>
                        <a:pt x="92" y="484"/>
                      </a:cubicBezTo>
                      <a:cubicBezTo>
                        <a:pt x="116" y="476"/>
                        <a:pt x="133" y="451"/>
                        <a:pt x="133" y="426"/>
                      </a:cubicBezTo>
                      <a:cubicBezTo>
                        <a:pt x="125" y="352"/>
                        <a:pt x="116" y="285"/>
                        <a:pt x="116" y="211"/>
                      </a:cubicBezTo>
                      <a:cubicBezTo>
                        <a:pt x="116" y="178"/>
                        <a:pt x="108" y="144"/>
                        <a:pt x="100" y="111"/>
                      </a:cubicBezTo>
                      <a:cubicBezTo>
                        <a:pt x="100" y="78"/>
                        <a:pt x="92" y="28"/>
                        <a:pt x="67" y="4"/>
                      </a:cubicBezTo>
                      <a:cubicBezTo>
                        <a:pt x="62" y="1"/>
                        <a:pt x="57" y="0"/>
                        <a:pt x="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0" name="Google Shape;1520;p20"/>
                <p:cNvSpPr/>
                <p:nvPr/>
              </p:nvSpPr>
              <p:spPr>
                <a:xfrm>
                  <a:off x="2898375" y="4448575"/>
                  <a:ext cx="3450" cy="11225"/>
                </a:xfrm>
                <a:custGeom>
                  <a:rect b="b" l="l" r="r" t="t"/>
                  <a:pathLst>
                    <a:path extrusionOk="0" h="449" w="138">
                      <a:moveTo>
                        <a:pt x="34" y="1"/>
                      </a:moveTo>
                      <a:cubicBezTo>
                        <a:pt x="24" y="1"/>
                        <a:pt x="14" y="5"/>
                        <a:pt x="9" y="14"/>
                      </a:cubicBezTo>
                      <a:cubicBezTo>
                        <a:pt x="1" y="47"/>
                        <a:pt x="9" y="81"/>
                        <a:pt x="9" y="114"/>
                      </a:cubicBezTo>
                      <a:cubicBezTo>
                        <a:pt x="9" y="147"/>
                        <a:pt x="9" y="180"/>
                        <a:pt x="9" y="213"/>
                      </a:cubicBezTo>
                      <a:cubicBezTo>
                        <a:pt x="17" y="279"/>
                        <a:pt x="34" y="346"/>
                        <a:pt x="42" y="412"/>
                      </a:cubicBezTo>
                      <a:cubicBezTo>
                        <a:pt x="46" y="437"/>
                        <a:pt x="64" y="448"/>
                        <a:pt x="84" y="448"/>
                      </a:cubicBezTo>
                      <a:cubicBezTo>
                        <a:pt x="110" y="448"/>
                        <a:pt x="138" y="429"/>
                        <a:pt x="133" y="395"/>
                      </a:cubicBezTo>
                      <a:cubicBezTo>
                        <a:pt x="125" y="329"/>
                        <a:pt x="117" y="263"/>
                        <a:pt x="108" y="197"/>
                      </a:cubicBezTo>
                      <a:cubicBezTo>
                        <a:pt x="100" y="163"/>
                        <a:pt x="92" y="130"/>
                        <a:pt x="83" y="97"/>
                      </a:cubicBezTo>
                      <a:cubicBezTo>
                        <a:pt x="75" y="72"/>
                        <a:pt x="67" y="31"/>
                        <a:pt x="50" y="6"/>
                      </a:cubicBezTo>
                      <a:cubicBezTo>
                        <a:pt x="47" y="3"/>
                        <a:pt x="41" y="1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1" name="Google Shape;1521;p20"/>
                <p:cNvSpPr/>
                <p:nvPr/>
              </p:nvSpPr>
              <p:spPr>
                <a:xfrm>
                  <a:off x="2901700" y="4425400"/>
                  <a:ext cx="2925" cy="8050"/>
                </a:xfrm>
                <a:custGeom>
                  <a:rect b="b" l="l" r="r" t="t"/>
                  <a:pathLst>
                    <a:path extrusionOk="0" h="322" w="117">
                      <a:moveTo>
                        <a:pt x="46" y="1"/>
                      </a:moveTo>
                      <a:cubicBezTo>
                        <a:pt x="37" y="1"/>
                        <a:pt x="29" y="5"/>
                        <a:pt x="25" y="13"/>
                      </a:cubicBezTo>
                      <a:cubicBezTo>
                        <a:pt x="17" y="22"/>
                        <a:pt x="8" y="38"/>
                        <a:pt x="8" y="47"/>
                      </a:cubicBezTo>
                      <a:lnTo>
                        <a:pt x="8" y="63"/>
                      </a:lnTo>
                      <a:cubicBezTo>
                        <a:pt x="8" y="63"/>
                        <a:pt x="3" y="74"/>
                        <a:pt x="5" y="74"/>
                      </a:cubicBezTo>
                      <a:cubicBezTo>
                        <a:pt x="6" y="74"/>
                        <a:pt x="7" y="73"/>
                        <a:pt x="8" y="71"/>
                      </a:cubicBezTo>
                      <a:lnTo>
                        <a:pt x="8" y="71"/>
                      </a:lnTo>
                      <a:cubicBezTo>
                        <a:pt x="0" y="80"/>
                        <a:pt x="0" y="96"/>
                        <a:pt x="0" y="104"/>
                      </a:cubicBezTo>
                      <a:lnTo>
                        <a:pt x="0" y="138"/>
                      </a:lnTo>
                      <a:cubicBezTo>
                        <a:pt x="0" y="179"/>
                        <a:pt x="0" y="229"/>
                        <a:pt x="0" y="270"/>
                      </a:cubicBezTo>
                      <a:cubicBezTo>
                        <a:pt x="0" y="299"/>
                        <a:pt x="25" y="322"/>
                        <a:pt x="53" y="322"/>
                      </a:cubicBezTo>
                      <a:cubicBezTo>
                        <a:pt x="58" y="322"/>
                        <a:pt x="62" y="321"/>
                        <a:pt x="66" y="320"/>
                      </a:cubicBezTo>
                      <a:cubicBezTo>
                        <a:pt x="91" y="312"/>
                        <a:pt x="116" y="287"/>
                        <a:pt x="108" y="262"/>
                      </a:cubicBezTo>
                      <a:cubicBezTo>
                        <a:pt x="108" y="220"/>
                        <a:pt x="108" y="179"/>
                        <a:pt x="108" y="138"/>
                      </a:cubicBezTo>
                      <a:cubicBezTo>
                        <a:pt x="108" y="129"/>
                        <a:pt x="100" y="113"/>
                        <a:pt x="100" y="104"/>
                      </a:cubicBezTo>
                      <a:cubicBezTo>
                        <a:pt x="100" y="96"/>
                        <a:pt x="91" y="80"/>
                        <a:pt x="91" y="71"/>
                      </a:cubicBezTo>
                      <a:cubicBezTo>
                        <a:pt x="83" y="47"/>
                        <a:pt x="83" y="30"/>
                        <a:pt x="66" y="13"/>
                      </a:cubicBezTo>
                      <a:cubicBezTo>
                        <a:pt x="62" y="5"/>
                        <a:pt x="54" y="1"/>
                        <a:pt x="4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2" name="Google Shape;1522;p20"/>
                <p:cNvSpPr/>
                <p:nvPr/>
              </p:nvSpPr>
              <p:spPr>
                <a:xfrm>
                  <a:off x="2729350" y="4363500"/>
                  <a:ext cx="5325" cy="28525"/>
                </a:xfrm>
                <a:custGeom>
                  <a:rect b="b" l="l" r="r" t="t"/>
                  <a:pathLst>
                    <a:path extrusionOk="0" h="1141" w="213">
                      <a:moveTo>
                        <a:pt x="163" y="1"/>
                      </a:moveTo>
                      <a:cubicBezTo>
                        <a:pt x="147" y="1"/>
                        <a:pt x="131" y="9"/>
                        <a:pt x="125" y="29"/>
                      </a:cubicBezTo>
                      <a:cubicBezTo>
                        <a:pt x="67" y="203"/>
                        <a:pt x="17" y="377"/>
                        <a:pt x="1" y="559"/>
                      </a:cubicBezTo>
                      <a:cubicBezTo>
                        <a:pt x="1" y="658"/>
                        <a:pt x="1" y="749"/>
                        <a:pt x="1" y="841"/>
                      </a:cubicBezTo>
                      <a:cubicBezTo>
                        <a:pt x="9" y="882"/>
                        <a:pt x="9" y="932"/>
                        <a:pt x="17" y="973"/>
                      </a:cubicBezTo>
                      <a:cubicBezTo>
                        <a:pt x="17" y="1023"/>
                        <a:pt x="25" y="1073"/>
                        <a:pt x="59" y="1114"/>
                      </a:cubicBezTo>
                      <a:cubicBezTo>
                        <a:pt x="73" y="1132"/>
                        <a:pt x="95" y="1140"/>
                        <a:pt x="117" y="1140"/>
                      </a:cubicBezTo>
                      <a:cubicBezTo>
                        <a:pt x="145" y="1140"/>
                        <a:pt x="173" y="1126"/>
                        <a:pt x="183" y="1097"/>
                      </a:cubicBezTo>
                      <a:cubicBezTo>
                        <a:pt x="199" y="1056"/>
                        <a:pt x="191" y="1015"/>
                        <a:pt x="183" y="965"/>
                      </a:cubicBezTo>
                      <a:cubicBezTo>
                        <a:pt x="183" y="923"/>
                        <a:pt x="175" y="882"/>
                        <a:pt x="175" y="841"/>
                      </a:cubicBezTo>
                      <a:cubicBezTo>
                        <a:pt x="166" y="749"/>
                        <a:pt x="158" y="658"/>
                        <a:pt x="166" y="575"/>
                      </a:cubicBezTo>
                      <a:cubicBezTo>
                        <a:pt x="166" y="401"/>
                        <a:pt x="175" y="219"/>
                        <a:pt x="208" y="45"/>
                      </a:cubicBezTo>
                      <a:cubicBezTo>
                        <a:pt x="213" y="20"/>
                        <a:pt x="187" y="1"/>
                        <a:pt x="1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3" name="Google Shape;1523;p20"/>
                <p:cNvSpPr/>
                <p:nvPr/>
              </p:nvSpPr>
              <p:spPr>
                <a:xfrm>
                  <a:off x="2735150" y="4371250"/>
                  <a:ext cx="2525" cy="10450"/>
                </a:xfrm>
                <a:custGeom>
                  <a:rect b="b" l="l" r="r" t="t"/>
                  <a:pathLst>
                    <a:path extrusionOk="0" h="418" w="101">
                      <a:moveTo>
                        <a:pt x="67" y="0"/>
                      </a:moveTo>
                      <a:lnTo>
                        <a:pt x="67" y="9"/>
                      </a:lnTo>
                      <a:cubicBezTo>
                        <a:pt x="64" y="7"/>
                        <a:pt x="61" y="6"/>
                        <a:pt x="58" y="6"/>
                      </a:cubicBezTo>
                      <a:cubicBezTo>
                        <a:pt x="45" y="6"/>
                        <a:pt x="34" y="20"/>
                        <a:pt x="34" y="33"/>
                      </a:cubicBezTo>
                      <a:cubicBezTo>
                        <a:pt x="17" y="91"/>
                        <a:pt x="1" y="158"/>
                        <a:pt x="1" y="216"/>
                      </a:cubicBezTo>
                      <a:cubicBezTo>
                        <a:pt x="1" y="249"/>
                        <a:pt x="1" y="282"/>
                        <a:pt x="9" y="315"/>
                      </a:cubicBezTo>
                      <a:cubicBezTo>
                        <a:pt x="9" y="332"/>
                        <a:pt x="9" y="340"/>
                        <a:pt x="9" y="357"/>
                      </a:cubicBezTo>
                      <a:cubicBezTo>
                        <a:pt x="9" y="373"/>
                        <a:pt x="17" y="390"/>
                        <a:pt x="25" y="406"/>
                      </a:cubicBezTo>
                      <a:cubicBezTo>
                        <a:pt x="29" y="414"/>
                        <a:pt x="38" y="418"/>
                        <a:pt x="46" y="418"/>
                      </a:cubicBezTo>
                      <a:cubicBezTo>
                        <a:pt x="57" y="418"/>
                        <a:pt x="67" y="412"/>
                        <a:pt x="67" y="398"/>
                      </a:cubicBezTo>
                      <a:cubicBezTo>
                        <a:pt x="75" y="381"/>
                        <a:pt x="75" y="365"/>
                        <a:pt x="75" y="348"/>
                      </a:cubicBezTo>
                      <a:cubicBezTo>
                        <a:pt x="75" y="340"/>
                        <a:pt x="75" y="323"/>
                        <a:pt x="75" y="307"/>
                      </a:cubicBezTo>
                      <a:cubicBezTo>
                        <a:pt x="75" y="274"/>
                        <a:pt x="75" y="249"/>
                        <a:pt x="75" y="224"/>
                      </a:cubicBezTo>
                      <a:cubicBezTo>
                        <a:pt x="75" y="158"/>
                        <a:pt x="83" y="100"/>
                        <a:pt x="92" y="42"/>
                      </a:cubicBezTo>
                      <a:cubicBezTo>
                        <a:pt x="100" y="25"/>
                        <a:pt x="83" y="9"/>
                        <a:pt x="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4" name="Google Shape;1524;p20"/>
                <p:cNvSpPr/>
                <p:nvPr/>
              </p:nvSpPr>
              <p:spPr>
                <a:xfrm>
                  <a:off x="2686900" y="4441750"/>
                  <a:ext cx="8725" cy="17650"/>
                </a:xfrm>
                <a:custGeom>
                  <a:rect b="b" l="l" r="r" t="t"/>
                  <a:pathLst>
                    <a:path extrusionOk="0" h="706" w="349">
                      <a:moveTo>
                        <a:pt x="291" y="0"/>
                      </a:moveTo>
                      <a:cubicBezTo>
                        <a:pt x="279" y="0"/>
                        <a:pt x="267" y="4"/>
                        <a:pt x="257" y="14"/>
                      </a:cubicBezTo>
                      <a:cubicBezTo>
                        <a:pt x="215" y="55"/>
                        <a:pt x="182" y="113"/>
                        <a:pt x="157" y="163"/>
                      </a:cubicBezTo>
                      <a:cubicBezTo>
                        <a:pt x="133" y="221"/>
                        <a:pt x="108" y="271"/>
                        <a:pt x="83" y="329"/>
                      </a:cubicBezTo>
                      <a:cubicBezTo>
                        <a:pt x="58" y="378"/>
                        <a:pt x="42" y="436"/>
                        <a:pt x="33" y="494"/>
                      </a:cubicBezTo>
                      <a:cubicBezTo>
                        <a:pt x="17" y="552"/>
                        <a:pt x="8" y="610"/>
                        <a:pt x="0" y="677"/>
                      </a:cubicBezTo>
                      <a:cubicBezTo>
                        <a:pt x="0" y="693"/>
                        <a:pt x="21" y="706"/>
                        <a:pt x="38" y="706"/>
                      </a:cubicBezTo>
                      <a:cubicBezTo>
                        <a:pt x="47" y="706"/>
                        <a:pt x="55" y="702"/>
                        <a:pt x="58" y="693"/>
                      </a:cubicBezTo>
                      <a:cubicBezTo>
                        <a:pt x="75" y="635"/>
                        <a:pt x="99" y="586"/>
                        <a:pt x="116" y="536"/>
                      </a:cubicBezTo>
                      <a:cubicBezTo>
                        <a:pt x="141" y="486"/>
                        <a:pt x="166" y="428"/>
                        <a:pt x="182" y="378"/>
                      </a:cubicBezTo>
                      <a:cubicBezTo>
                        <a:pt x="207" y="320"/>
                        <a:pt x="232" y="271"/>
                        <a:pt x="265" y="221"/>
                      </a:cubicBezTo>
                      <a:cubicBezTo>
                        <a:pt x="290" y="171"/>
                        <a:pt x="323" y="130"/>
                        <a:pt x="348" y="72"/>
                      </a:cubicBezTo>
                      <a:cubicBezTo>
                        <a:pt x="348" y="55"/>
                        <a:pt x="348" y="30"/>
                        <a:pt x="340" y="22"/>
                      </a:cubicBezTo>
                      <a:cubicBezTo>
                        <a:pt x="331" y="14"/>
                        <a:pt x="323" y="6"/>
                        <a:pt x="315" y="6"/>
                      </a:cubicBezTo>
                      <a:cubicBezTo>
                        <a:pt x="308" y="2"/>
                        <a:pt x="300" y="0"/>
                        <a:pt x="2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5" name="Google Shape;1525;p20"/>
                <p:cNvSpPr/>
                <p:nvPr/>
              </p:nvSpPr>
              <p:spPr>
                <a:xfrm>
                  <a:off x="2694350" y="4447275"/>
                  <a:ext cx="3325" cy="6925"/>
                </a:xfrm>
                <a:custGeom>
                  <a:rect b="b" l="l" r="r" t="t"/>
                  <a:pathLst>
                    <a:path extrusionOk="0" h="277" w="133">
                      <a:moveTo>
                        <a:pt x="125" y="0"/>
                      </a:moveTo>
                      <a:cubicBezTo>
                        <a:pt x="116" y="0"/>
                        <a:pt x="108" y="0"/>
                        <a:pt x="108" y="8"/>
                      </a:cubicBezTo>
                      <a:cubicBezTo>
                        <a:pt x="83" y="41"/>
                        <a:pt x="67" y="83"/>
                        <a:pt x="50" y="124"/>
                      </a:cubicBezTo>
                      <a:cubicBezTo>
                        <a:pt x="33" y="157"/>
                        <a:pt x="17" y="199"/>
                        <a:pt x="9" y="232"/>
                      </a:cubicBezTo>
                      <a:cubicBezTo>
                        <a:pt x="0" y="249"/>
                        <a:pt x="9" y="265"/>
                        <a:pt x="17" y="273"/>
                      </a:cubicBezTo>
                      <a:cubicBezTo>
                        <a:pt x="21" y="276"/>
                        <a:pt x="26" y="277"/>
                        <a:pt x="30" y="277"/>
                      </a:cubicBezTo>
                      <a:cubicBezTo>
                        <a:pt x="42" y="277"/>
                        <a:pt x="52" y="269"/>
                        <a:pt x="58" y="257"/>
                      </a:cubicBezTo>
                      <a:cubicBezTo>
                        <a:pt x="75" y="215"/>
                        <a:pt x="91" y="182"/>
                        <a:pt x="100" y="141"/>
                      </a:cubicBezTo>
                      <a:cubicBezTo>
                        <a:pt x="108" y="99"/>
                        <a:pt x="125" y="58"/>
                        <a:pt x="133" y="17"/>
                      </a:cubicBezTo>
                      <a:cubicBezTo>
                        <a:pt x="133" y="8"/>
                        <a:pt x="125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6" name="Google Shape;1526;p20"/>
                <p:cNvSpPr/>
                <p:nvPr/>
              </p:nvSpPr>
              <p:spPr>
                <a:xfrm>
                  <a:off x="2704900" y="4438775"/>
                  <a:ext cx="2925" cy="10150"/>
                </a:xfrm>
                <a:custGeom>
                  <a:rect b="b" l="l" r="r" t="t"/>
                  <a:pathLst>
                    <a:path extrusionOk="0" h="406" w="117">
                      <a:moveTo>
                        <a:pt x="67" y="0"/>
                      </a:moveTo>
                      <a:cubicBezTo>
                        <a:pt x="42" y="0"/>
                        <a:pt x="17" y="17"/>
                        <a:pt x="9" y="42"/>
                      </a:cubicBezTo>
                      <a:cubicBezTo>
                        <a:pt x="1" y="100"/>
                        <a:pt x="1" y="158"/>
                        <a:pt x="1" y="216"/>
                      </a:cubicBezTo>
                      <a:cubicBezTo>
                        <a:pt x="1" y="241"/>
                        <a:pt x="9" y="274"/>
                        <a:pt x="9" y="299"/>
                      </a:cubicBezTo>
                      <a:cubicBezTo>
                        <a:pt x="17" y="323"/>
                        <a:pt x="17" y="357"/>
                        <a:pt x="34" y="381"/>
                      </a:cubicBezTo>
                      <a:cubicBezTo>
                        <a:pt x="42" y="397"/>
                        <a:pt x="57" y="405"/>
                        <a:pt x="72" y="405"/>
                      </a:cubicBezTo>
                      <a:cubicBezTo>
                        <a:pt x="88" y="405"/>
                        <a:pt x="104" y="395"/>
                        <a:pt x="109" y="373"/>
                      </a:cubicBezTo>
                      <a:cubicBezTo>
                        <a:pt x="117" y="348"/>
                        <a:pt x="109" y="315"/>
                        <a:pt x="109" y="290"/>
                      </a:cubicBezTo>
                      <a:cubicBezTo>
                        <a:pt x="109" y="257"/>
                        <a:pt x="109" y="232"/>
                        <a:pt x="109" y="207"/>
                      </a:cubicBezTo>
                      <a:cubicBezTo>
                        <a:pt x="100" y="158"/>
                        <a:pt x="109" y="108"/>
                        <a:pt x="109" y="58"/>
                      </a:cubicBezTo>
                      <a:cubicBezTo>
                        <a:pt x="109" y="33"/>
                        <a:pt x="92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7" name="Google Shape;1527;p20"/>
                <p:cNvSpPr/>
                <p:nvPr/>
              </p:nvSpPr>
              <p:spPr>
                <a:xfrm>
                  <a:off x="2794775" y="4228125"/>
                  <a:ext cx="8350" cy="15350"/>
                </a:xfrm>
                <a:custGeom>
                  <a:rect b="b" l="l" r="r" t="t"/>
                  <a:pathLst>
                    <a:path extrusionOk="0" h="614" w="334">
                      <a:moveTo>
                        <a:pt x="273" y="0"/>
                      </a:moveTo>
                      <a:cubicBezTo>
                        <a:pt x="261" y="0"/>
                        <a:pt x="250" y="3"/>
                        <a:pt x="242" y="8"/>
                      </a:cubicBezTo>
                      <a:cubicBezTo>
                        <a:pt x="250" y="8"/>
                        <a:pt x="234" y="17"/>
                        <a:pt x="234" y="17"/>
                      </a:cubicBezTo>
                      <a:cubicBezTo>
                        <a:pt x="226" y="25"/>
                        <a:pt x="217" y="33"/>
                        <a:pt x="217" y="41"/>
                      </a:cubicBezTo>
                      <a:cubicBezTo>
                        <a:pt x="209" y="50"/>
                        <a:pt x="201" y="66"/>
                        <a:pt x="201" y="83"/>
                      </a:cubicBezTo>
                      <a:cubicBezTo>
                        <a:pt x="192" y="99"/>
                        <a:pt x="184" y="124"/>
                        <a:pt x="176" y="149"/>
                      </a:cubicBezTo>
                      <a:cubicBezTo>
                        <a:pt x="159" y="199"/>
                        <a:pt x="143" y="240"/>
                        <a:pt x="126" y="282"/>
                      </a:cubicBezTo>
                      <a:cubicBezTo>
                        <a:pt x="93" y="373"/>
                        <a:pt x="52" y="464"/>
                        <a:pt x="18" y="547"/>
                      </a:cubicBezTo>
                      <a:cubicBezTo>
                        <a:pt x="1" y="582"/>
                        <a:pt x="33" y="614"/>
                        <a:pt x="63" y="614"/>
                      </a:cubicBezTo>
                      <a:cubicBezTo>
                        <a:pt x="75" y="614"/>
                        <a:pt x="86" y="608"/>
                        <a:pt x="93" y="597"/>
                      </a:cubicBezTo>
                      <a:cubicBezTo>
                        <a:pt x="151" y="514"/>
                        <a:pt x="209" y="431"/>
                        <a:pt x="250" y="331"/>
                      </a:cubicBezTo>
                      <a:cubicBezTo>
                        <a:pt x="267" y="290"/>
                        <a:pt x="284" y="249"/>
                        <a:pt x="300" y="199"/>
                      </a:cubicBezTo>
                      <a:cubicBezTo>
                        <a:pt x="308" y="174"/>
                        <a:pt x="317" y="157"/>
                        <a:pt x="325" y="133"/>
                      </a:cubicBezTo>
                      <a:cubicBezTo>
                        <a:pt x="333" y="116"/>
                        <a:pt x="333" y="99"/>
                        <a:pt x="333" y="83"/>
                      </a:cubicBezTo>
                      <a:cubicBezTo>
                        <a:pt x="333" y="66"/>
                        <a:pt x="333" y="58"/>
                        <a:pt x="333" y="50"/>
                      </a:cubicBezTo>
                      <a:lnTo>
                        <a:pt x="325" y="33"/>
                      </a:lnTo>
                      <a:cubicBezTo>
                        <a:pt x="319" y="11"/>
                        <a:pt x="295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8" name="Google Shape;1528;p20"/>
                <p:cNvSpPr/>
                <p:nvPr/>
              </p:nvSpPr>
              <p:spPr>
                <a:xfrm>
                  <a:off x="2802475" y="4236250"/>
                  <a:ext cx="2725" cy="7475"/>
                </a:xfrm>
                <a:custGeom>
                  <a:rect b="b" l="l" r="r" t="t"/>
                  <a:pathLst>
                    <a:path extrusionOk="0" h="299" w="109">
                      <a:moveTo>
                        <a:pt x="67" y="1"/>
                      </a:moveTo>
                      <a:cubicBezTo>
                        <a:pt x="60" y="1"/>
                        <a:pt x="54" y="3"/>
                        <a:pt x="50" y="6"/>
                      </a:cubicBezTo>
                      <a:cubicBezTo>
                        <a:pt x="42" y="15"/>
                        <a:pt x="34" y="31"/>
                        <a:pt x="34" y="40"/>
                      </a:cubicBezTo>
                      <a:lnTo>
                        <a:pt x="25" y="48"/>
                      </a:lnTo>
                      <a:cubicBezTo>
                        <a:pt x="17" y="56"/>
                        <a:pt x="17" y="64"/>
                        <a:pt x="17" y="73"/>
                      </a:cubicBezTo>
                      <a:lnTo>
                        <a:pt x="17" y="139"/>
                      </a:lnTo>
                      <a:cubicBezTo>
                        <a:pt x="9" y="180"/>
                        <a:pt x="9" y="222"/>
                        <a:pt x="0" y="263"/>
                      </a:cubicBezTo>
                      <a:cubicBezTo>
                        <a:pt x="0" y="280"/>
                        <a:pt x="9" y="296"/>
                        <a:pt x="34" y="296"/>
                      </a:cubicBezTo>
                      <a:cubicBezTo>
                        <a:pt x="37" y="298"/>
                        <a:pt x="40" y="299"/>
                        <a:pt x="43" y="299"/>
                      </a:cubicBezTo>
                      <a:cubicBezTo>
                        <a:pt x="56" y="299"/>
                        <a:pt x="67" y="285"/>
                        <a:pt x="67" y="272"/>
                      </a:cubicBezTo>
                      <a:cubicBezTo>
                        <a:pt x="75" y="230"/>
                        <a:pt x="83" y="189"/>
                        <a:pt x="92" y="147"/>
                      </a:cubicBezTo>
                      <a:cubicBezTo>
                        <a:pt x="100" y="122"/>
                        <a:pt x="100" y="106"/>
                        <a:pt x="100" y="89"/>
                      </a:cubicBezTo>
                      <a:cubicBezTo>
                        <a:pt x="108" y="81"/>
                        <a:pt x="108" y="73"/>
                        <a:pt x="108" y="64"/>
                      </a:cubicBezTo>
                      <a:cubicBezTo>
                        <a:pt x="104" y="60"/>
                        <a:pt x="102" y="56"/>
                        <a:pt x="100" y="53"/>
                      </a:cubicBezTo>
                      <a:lnTo>
                        <a:pt x="100" y="53"/>
                      </a:lnTo>
                      <a:cubicBezTo>
                        <a:pt x="100" y="52"/>
                        <a:pt x="100" y="50"/>
                        <a:pt x="100" y="48"/>
                      </a:cubicBezTo>
                      <a:cubicBezTo>
                        <a:pt x="100" y="40"/>
                        <a:pt x="92" y="23"/>
                        <a:pt x="92" y="15"/>
                      </a:cubicBezTo>
                      <a:cubicBezTo>
                        <a:pt x="87" y="5"/>
                        <a:pt x="76" y="1"/>
                        <a:pt x="6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9" name="Google Shape;1529;p20"/>
                <p:cNvSpPr/>
                <p:nvPr/>
              </p:nvSpPr>
              <p:spPr>
                <a:xfrm>
                  <a:off x="2888225" y="4213875"/>
                  <a:ext cx="4575" cy="7300"/>
                </a:xfrm>
                <a:custGeom>
                  <a:rect b="b" l="l" r="r" t="t"/>
                  <a:pathLst>
                    <a:path extrusionOk="0" h="292" w="183">
                      <a:moveTo>
                        <a:pt x="159" y="0"/>
                      </a:moveTo>
                      <a:cubicBezTo>
                        <a:pt x="154" y="0"/>
                        <a:pt x="150" y="2"/>
                        <a:pt x="150" y="7"/>
                      </a:cubicBezTo>
                      <a:cubicBezTo>
                        <a:pt x="133" y="31"/>
                        <a:pt x="117" y="40"/>
                        <a:pt x="100" y="65"/>
                      </a:cubicBezTo>
                      <a:cubicBezTo>
                        <a:pt x="92" y="81"/>
                        <a:pt x="75" y="98"/>
                        <a:pt x="67" y="123"/>
                      </a:cubicBezTo>
                      <a:cubicBezTo>
                        <a:pt x="59" y="139"/>
                        <a:pt x="42" y="164"/>
                        <a:pt x="34" y="181"/>
                      </a:cubicBezTo>
                      <a:cubicBezTo>
                        <a:pt x="25" y="205"/>
                        <a:pt x="17" y="222"/>
                        <a:pt x="9" y="247"/>
                      </a:cubicBezTo>
                      <a:cubicBezTo>
                        <a:pt x="1" y="263"/>
                        <a:pt x="9" y="288"/>
                        <a:pt x="34" y="288"/>
                      </a:cubicBezTo>
                      <a:cubicBezTo>
                        <a:pt x="38" y="291"/>
                        <a:pt x="43" y="292"/>
                        <a:pt x="47" y="292"/>
                      </a:cubicBezTo>
                      <a:cubicBezTo>
                        <a:pt x="59" y="292"/>
                        <a:pt x="69" y="284"/>
                        <a:pt x="75" y="272"/>
                      </a:cubicBezTo>
                      <a:cubicBezTo>
                        <a:pt x="92" y="230"/>
                        <a:pt x="108" y="189"/>
                        <a:pt x="125" y="147"/>
                      </a:cubicBezTo>
                      <a:cubicBezTo>
                        <a:pt x="133" y="131"/>
                        <a:pt x="141" y="106"/>
                        <a:pt x="158" y="89"/>
                      </a:cubicBezTo>
                      <a:cubicBezTo>
                        <a:pt x="166" y="73"/>
                        <a:pt x="175" y="48"/>
                        <a:pt x="183" y="31"/>
                      </a:cubicBezTo>
                      <a:cubicBezTo>
                        <a:pt x="183" y="23"/>
                        <a:pt x="183" y="7"/>
                        <a:pt x="175" y="7"/>
                      </a:cubicBezTo>
                      <a:cubicBezTo>
                        <a:pt x="170" y="2"/>
                        <a:pt x="164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0" name="Google Shape;1530;p20"/>
                <p:cNvSpPr/>
                <p:nvPr/>
              </p:nvSpPr>
              <p:spPr>
                <a:xfrm>
                  <a:off x="2979925" y="4136225"/>
                  <a:ext cx="6100" cy="21550"/>
                </a:xfrm>
                <a:custGeom>
                  <a:rect b="b" l="l" r="r" t="t"/>
                  <a:pathLst>
                    <a:path extrusionOk="0" h="862" w="244">
                      <a:moveTo>
                        <a:pt x="41" y="1"/>
                      </a:moveTo>
                      <a:cubicBezTo>
                        <a:pt x="21" y="1"/>
                        <a:pt x="1" y="21"/>
                        <a:pt x="11" y="47"/>
                      </a:cubicBezTo>
                      <a:cubicBezTo>
                        <a:pt x="53" y="180"/>
                        <a:pt x="86" y="312"/>
                        <a:pt x="111" y="453"/>
                      </a:cubicBezTo>
                      <a:cubicBezTo>
                        <a:pt x="119" y="511"/>
                        <a:pt x="127" y="577"/>
                        <a:pt x="136" y="644"/>
                      </a:cubicBezTo>
                      <a:cubicBezTo>
                        <a:pt x="144" y="710"/>
                        <a:pt x="152" y="776"/>
                        <a:pt x="177" y="842"/>
                      </a:cubicBezTo>
                      <a:cubicBezTo>
                        <a:pt x="181" y="855"/>
                        <a:pt x="192" y="861"/>
                        <a:pt x="202" y="861"/>
                      </a:cubicBezTo>
                      <a:cubicBezTo>
                        <a:pt x="212" y="861"/>
                        <a:pt x="223" y="855"/>
                        <a:pt x="227" y="842"/>
                      </a:cubicBezTo>
                      <a:cubicBezTo>
                        <a:pt x="243" y="776"/>
                        <a:pt x="243" y="710"/>
                        <a:pt x="235" y="644"/>
                      </a:cubicBezTo>
                      <a:cubicBezTo>
                        <a:pt x="235" y="569"/>
                        <a:pt x="227" y="503"/>
                        <a:pt x="210" y="428"/>
                      </a:cubicBezTo>
                      <a:cubicBezTo>
                        <a:pt x="177" y="287"/>
                        <a:pt x="136" y="155"/>
                        <a:pt x="69" y="22"/>
                      </a:cubicBezTo>
                      <a:cubicBezTo>
                        <a:pt x="63" y="7"/>
                        <a:pt x="52" y="1"/>
                        <a:pt x="4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1" name="Google Shape;1531;p20"/>
                <p:cNvSpPr/>
                <p:nvPr/>
              </p:nvSpPr>
              <p:spPr>
                <a:xfrm>
                  <a:off x="2987850" y="4154100"/>
                  <a:ext cx="3350" cy="9350"/>
                </a:xfrm>
                <a:custGeom>
                  <a:rect b="b" l="l" r="r" t="t"/>
                  <a:pathLst>
                    <a:path extrusionOk="0" h="374" w="134">
                      <a:moveTo>
                        <a:pt x="55" y="1"/>
                      </a:moveTo>
                      <a:cubicBezTo>
                        <a:pt x="51" y="1"/>
                        <a:pt x="47" y="2"/>
                        <a:pt x="42" y="3"/>
                      </a:cubicBezTo>
                      <a:cubicBezTo>
                        <a:pt x="17" y="3"/>
                        <a:pt x="1" y="28"/>
                        <a:pt x="9" y="53"/>
                      </a:cubicBezTo>
                      <a:lnTo>
                        <a:pt x="9" y="45"/>
                      </a:lnTo>
                      <a:cubicBezTo>
                        <a:pt x="9" y="103"/>
                        <a:pt x="17" y="152"/>
                        <a:pt x="26" y="202"/>
                      </a:cubicBezTo>
                      <a:cubicBezTo>
                        <a:pt x="26" y="227"/>
                        <a:pt x="34" y="252"/>
                        <a:pt x="42" y="277"/>
                      </a:cubicBezTo>
                      <a:cubicBezTo>
                        <a:pt x="42" y="301"/>
                        <a:pt x="51" y="335"/>
                        <a:pt x="59" y="359"/>
                      </a:cubicBezTo>
                      <a:cubicBezTo>
                        <a:pt x="65" y="369"/>
                        <a:pt x="76" y="374"/>
                        <a:pt x="87" y="374"/>
                      </a:cubicBezTo>
                      <a:cubicBezTo>
                        <a:pt x="103" y="374"/>
                        <a:pt x="120" y="363"/>
                        <a:pt x="125" y="343"/>
                      </a:cubicBezTo>
                      <a:cubicBezTo>
                        <a:pt x="133" y="318"/>
                        <a:pt x="125" y="293"/>
                        <a:pt x="125" y="268"/>
                      </a:cubicBezTo>
                      <a:cubicBezTo>
                        <a:pt x="125" y="243"/>
                        <a:pt x="125" y="210"/>
                        <a:pt x="117" y="185"/>
                      </a:cubicBezTo>
                      <a:cubicBezTo>
                        <a:pt x="109" y="136"/>
                        <a:pt x="100" y="86"/>
                        <a:pt x="92" y="36"/>
                      </a:cubicBezTo>
                      <a:cubicBezTo>
                        <a:pt x="92" y="16"/>
                        <a:pt x="75" y="1"/>
                        <a:pt x="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2" name="Google Shape;1532;p20"/>
                <p:cNvSpPr/>
                <p:nvPr/>
              </p:nvSpPr>
              <p:spPr>
                <a:xfrm>
                  <a:off x="2992625" y="4153650"/>
                  <a:ext cx="3125" cy="12525"/>
                </a:xfrm>
                <a:custGeom>
                  <a:rect b="b" l="l" r="r" t="t"/>
                  <a:pathLst>
                    <a:path extrusionOk="0" h="501" w="125">
                      <a:moveTo>
                        <a:pt x="61" y="0"/>
                      </a:moveTo>
                      <a:cubicBezTo>
                        <a:pt x="37" y="0"/>
                        <a:pt x="13" y="15"/>
                        <a:pt x="9" y="46"/>
                      </a:cubicBezTo>
                      <a:cubicBezTo>
                        <a:pt x="0" y="121"/>
                        <a:pt x="0" y="195"/>
                        <a:pt x="0" y="270"/>
                      </a:cubicBezTo>
                      <a:cubicBezTo>
                        <a:pt x="9" y="295"/>
                        <a:pt x="9" y="311"/>
                        <a:pt x="17" y="328"/>
                      </a:cubicBezTo>
                      <a:cubicBezTo>
                        <a:pt x="17" y="344"/>
                        <a:pt x="17" y="361"/>
                        <a:pt x="25" y="386"/>
                      </a:cubicBezTo>
                      <a:cubicBezTo>
                        <a:pt x="34" y="419"/>
                        <a:pt x="42" y="452"/>
                        <a:pt x="67" y="485"/>
                      </a:cubicBezTo>
                      <a:cubicBezTo>
                        <a:pt x="70" y="495"/>
                        <a:pt x="79" y="500"/>
                        <a:pt x="89" y="500"/>
                      </a:cubicBezTo>
                      <a:cubicBezTo>
                        <a:pt x="102" y="500"/>
                        <a:pt x="116" y="491"/>
                        <a:pt x="116" y="477"/>
                      </a:cubicBezTo>
                      <a:cubicBezTo>
                        <a:pt x="125" y="435"/>
                        <a:pt x="116" y="402"/>
                        <a:pt x="116" y="369"/>
                      </a:cubicBezTo>
                      <a:cubicBezTo>
                        <a:pt x="108" y="353"/>
                        <a:pt x="108" y="336"/>
                        <a:pt x="108" y="311"/>
                      </a:cubicBezTo>
                      <a:cubicBezTo>
                        <a:pt x="108" y="295"/>
                        <a:pt x="108" y="278"/>
                        <a:pt x="108" y="261"/>
                      </a:cubicBezTo>
                      <a:cubicBezTo>
                        <a:pt x="108" y="195"/>
                        <a:pt x="108" y="129"/>
                        <a:pt x="116" y="54"/>
                      </a:cubicBezTo>
                      <a:cubicBezTo>
                        <a:pt x="116" y="19"/>
                        <a:pt x="88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3" name="Google Shape;1533;p20"/>
                <p:cNvSpPr/>
                <p:nvPr/>
              </p:nvSpPr>
              <p:spPr>
                <a:xfrm>
                  <a:off x="2814475" y="4521925"/>
                  <a:ext cx="7750" cy="32850"/>
                </a:xfrm>
                <a:custGeom>
                  <a:rect b="b" l="l" r="r" t="t"/>
                  <a:pathLst>
                    <a:path extrusionOk="0" h="1314" w="310">
                      <a:moveTo>
                        <a:pt x="253" y="1"/>
                      </a:moveTo>
                      <a:cubicBezTo>
                        <a:pt x="234" y="1"/>
                        <a:pt x="215" y="10"/>
                        <a:pt x="208" y="30"/>
                      </a:cubicBezTo>
                      <a:cubicBezTo>
                        <a:pt x="175" y="121"/>
                        <a:pt x="134" y="221"/>
                        <a:pt x="109" y="312"/>
                      </a:cubicBezTo>
                      <a:cubicBezTo>
                        <a:pt x="84" y="419"/>
                        <a:pt x="67" y="519"/>
                        <a:pt x="51" y="627"/>
                      </a:cubicBezTo>
                      <a:cubicBezTo>
                        <a:pt x="34" y="726"/>
                        <a:pt x="26" y="825"/>
                        <a:pt x="18" y="933"/>
                      </a:cubicBezTo>
                      <a:cubicBezTo>
                        <a:pt x="9" y="1033"/>
                        <a:pt x="1" y="1140"/>
                        <a:pt x="26" y="1248"/>
                      </a:cubicBezTo>
                      <a:cubicBezTo>
                        <a:pt x="39" y="1290"/>
                        <a:pt x="75" y="1313"/>
                        <a:pt x="110" y="1313"/>
                      </a:cubicBezTo>
                      <a:cubicBezTo>
                        <a:pt x="143" y="1313"/>
                        <a:pt x="175" y="1292"/>
                        <a:pt x="183" y="1248"/>
                      </a:cubicBezTo>
                      <a:cubicBezTo>
                        <a:pt x="200" y="1149"/>
                        <a:pt x="192" y="1041"/>
                        <a:pt x="200" y="941"/>
                      </a:cubicBezTo>
                      <a:cubicBezTo>
                        <a:pt x="200" y="842"/>
                        <a:pt x="208" y="743"/>
                        <a:pt x="225" y="651"/>
                      </a:cubicBezTo>
                      <a:cubicBezTo>
                        <a:pt x="233" y="552"/>
                        <a:pt x="241" y="453"/>
                        <a:pt x="258" y="353"/>
                      </a:cubicBezTo>
                      <a:cubicBezTo>
                        <a:pt x="274" y="254"/>
                        <a:pt x="283" y="154"/>
                        <a:pt x="299" y="55"/>
                      </a:cubicBezTo>
                      <a:cubicBezTo>
                        <a:pt x="309" y="20"/>
                        <a:pt x="281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4" name="Google Shape;1534;p20"/>
                <p:cNvSpPr/>
                <p:nvPr/>
              </p:nvSpPr>
              <p:spPr>
                <a:xfrm>
                  <a:off x="2821525" y="4543725"/>
                  <a:ext cx="3250" cy="19475"/>
                </a:xfrm>
                <a:custGeom>
                  <a:rect b="b" l="l" r="r" t="t"/>
                  <a:pathLst>
                    <a:path extrusionOk="0" h="779" w="130">
                      <a:moveTo>
                        <a:pt x="81" y="0"/>
                      </a:moveTo>
                      <a:cubicBezTo>
                        <a:pt x="63" y="0"/>
                        <a:pt x="46" y="11"/>
                        <a:pt x="42" y="36"/>
                      </a:cubicBezTo>
                      <a:cubicBezTo>
                        <a:pt x="17" y="161"/>
                        <a:pt x="9" y="285"/>
                        <a:pt x="1" y="409"/>
                      </a:cubicBezTo>
                      <a:cubicBezTo>
                        <a:pt x="1" y="467"/>
                        <a:pt x="1" y="533"/>
                        <a:pt x="1" y="591"/>
                      </a:cubicBezTo>
                      <a:cubicBezTo>
                        <a:pt x="1" y="649"/>
                        <a:pt x="1" y="707"/>
                        <a:pt x="34" y="765"/>
                      </a:cubicBezTo>
                      <a:cubicBezTo>
                        <a:pt x="40" y="774"/>
                        <a:pt x="48" y="778"/>
                        <a:pt x="57" y="778"/>
                      </a:cubicBezTo>
                      <a:cubicBezTo>
                        <a:pt x="71" y="778"/>
                        <a:pt x="87" y="768"/>
                        <a:pt x="92" y="757"/>
                      </a:cubicBezTo>
                      <a:cubicBezTo>
                        <a:pt x="117" y="699"/>
                        <a:pt x="100" y="633"/>
                        <a:pt x="108" y="575"/>
                      </a:cubicBezTo>
                      <a:cubicBezTo>
                        <a:pt x="108" y="517"/>
                        <a:pt x="108" y="467"/>
                        <a:pt x="108" y="409"/>
                      </a:cubicBezTo>
                      <a:cubicBezTo>
                        <a:pt x="108" y="285"/>
                        <a:pt x="117" y="169"/>
                        <a:pt x="125" y="53"/>
                      </a:cubicBezTo>
                      <a:cubicBezTo>
                        <a:pt x="130" y="20"/>
                        <a:pt x="105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5" name="Google Shape;1535;p20"/>
                <p:cNvSpPr/>
                <p:nvPr/>
              </p:nvSpPr>
              <p:spPr>
                <a:xfrm>
                  <a:off x="2824625" y="4563050"/>
                  <a:ext cx="1275" cy="2525"/>
                </a:xfrm>
                <a:custGeom>
                  <a:rect b="b" l="l" r="r" t="t"/>
                  <a:pathLst>
                    <a:path extrusionOk="0" h="101" w="51">
                      <a:moveTo>
                        <a:pt x="34" y="1"/>
                      </a:moveTo>
                      <a:cubicBezTo>
                        <a:pt x="26" y="1"/>
                        <a:pt x="9" y="9"/>
                        <a:pt x="9" y="25"/>
                      </a:cubicBezTo>
                      <a:cubicBezTo>
                        <a:pt x="9" y="42"/>
                        <a:pt x="1" y="59"/>
                        <a:pt x="1" y="75"/>
                      </a:cubicBezTo>
                      <a:lnTo>
                        <a:pt x="1" y="92"/>
                      </a:lnTo>
                      <a:lnTo>
                        <a:pt x="17" y="100"/>
                      </a:lnTo>
                      <a:cubicBezTo>
                        <a:pt x="34" y="100"/>
                        <a:pt x="42" y="92"/>
                        <a:pt x="42" y="83"/>
                      </a:cubicBezTo>
                      <a:cubicBezTo>
                        <a:pt x="51" y="59"/>
                        <a:pt x="51" y="42"/>
                        <a:pt x="51" y="25"/>
                      </a:cubicBezTo>
                      <a:lnTo>
                        <a:pt x="51" y="9"/>
                      </a:ln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6" name="Google Shape;1536;p20"/>
                <p:cNvSpPr/>
                <p:nvPr/>
              </p:nvSpPr>
              <p:spPr>
                <a:xfrm>
                  <a:off x="2897950" y="4571025"/>
                  <a:ext cx="8525" cy="108775"/>
                </a:xfrm>
                <a:custGeom>
                  <a:rect b="b" l="l" r="r" t="t"/>
                  <a:pathLst>
                    <a:path extrusionOk="0" h="4351" w="341">
                      <a:moveTo>
                        <a:pt x="106" y="0"/>
                      </a:moveTo>
                      <a:cubicBezTo>
                        <a:pt x="82" y="0"/>
                        <a:pt x="56" y="20"/>
                        <a:pt x="51" y="46"/>
                      </a:cubicBezTo>
                      <a:cubicBezTo>
                        <a:pt x="34" y="137"/>
                        <a:pt x="59" y="237"/>
                        <a:pt x="76" y="336"/>
                      </a:cubicBezTo>
                      <a:cubicBezTo>
                        <a:pt x="84" y="436"/>
                        <a:pt x="100" y="543"/>
                        <a:pt x="109" y="643"/>
                      </a:cubicBezTo>
                      <a:cubicBezTo>
                        <a:pt x="142" y="850"/>
                        <a:pt x="158" y="1065"/>
                        <a:pt x="175" y="1272"/>
                      </a:cubicBezTo>
                      <a:cubicBezTo>
                        <a:pt x="192" y="1579"/>
                        <a:pt x="192" y="1894"/>
                        <a:pt x="167" y="2200"/>
                      </a:cubicBezTo>
                      <a:cubicBezTo>
                        <a:pt x="167" y="2192"/>
                        <a:pt x="167" y="2184"/>
                        <a:pt x="167" y="2167"/>
                      </a:cubicBezTo>
                      <a:cubicBezTo>
                        <a:pt x="158" y="1935"/>
                        <a:pt x="158" y="1687"/>
                        <a:pt x="100" y="1455"/>
                      </a:cubicBezTo>
                      <a:cubicBezTo>
                        <a:pt x="96" y="1438"/>
                        <a:pt x="82" y="1430"/>
                        <a:pt x="68" y="1430"/>
                      </a:cubicBezTo>
                      <a:cubicBezTo>
                        <a:pt x="55" y="1430"/>
                        <a:pt x="42" y="1438"/>
                        <a:pt x="42" y="1455"/>
                      </a:cubicBezTo>
                      <a:cubicBezTo>
                        <a:pt x="1" y="1687"/>
                        <a:pt x="18" y="1927"/>
                        <a:pt x="34" y="2159"/>
                      </a:cubicBezTo>
                      <a:cubicBezTo>
                        <a:pt x="42" y="2399"/>
                        <a:pt x="51" y="2640"/>
                        <a:pt x="67" y="2880"/>
                      </a:cubicBezTo>
                      <a:cubicBezTo>
                        <a:pt x="84" y="3360"/>
                        <a:pt x="100" y="3833"/>
                        <a:pt x="150" y="4313"/>
                      </a:cubicBezTo>
                      <a:cubicBezTo>
                        <a:pt x="150" y="4338"/>
                        <a:pt x="171" y="4350"/>
                        <a:pt x="192" y="4350"/>
                      </a:cubicBezTo>
                      <a:cubicBezTo>
                        <a:pt x="212" y="4350"/>
                        <a:pt x="233" y="4338"/>
                        <a:pt x="233" y="4313"/>
                      </a:cubicBezTo>
                      <a:cubicBezTo>
                        <a:pt x="241" y="3841"/>
                        <a:pt x="216" y="3369"/>
                        <a:pt x="200" y="2888"/>
                      </a:cubicBezTo>
                      <a:cubicBezTo>
                        <a:pt x="192" y="2789"/>
                        <a:pt x="192" y="2689"/>
                        <a:pt x="183" y="2590"/>
                      </a:cubicBezTo>
                      <a:cubicBezTo>
                        <a:pt x="200" y="2582"/>
                        <a:pt x="216" y="2573"/>
                        <a:pt x="216" y="2557"/>
                      </a:cubicBezTo>
                      <a:cubicBezTo>
                        <a:pt x="291" y="2126"/>
                        <a:pt x="341" y="1703"/>
                        <a:pt x="332" y="1264"/>
                      </a:cubicBezTo>
                      <a:cubicBezTo>
                        <a:pt x="332" y="1057"/>
                        <a:pt x="316" y="842"/>
                        <a:pt x="291" y="634"/>
                      </a:cubicBezTo>
                      <a:cubicBezTo>
                        <a:pt x="283" y="527"/>
                        <a:pt x="266" y="419"/>
                        <a:pt x="241" y="311"/>
                      </a:cubicBezTo>
                      <a:lnTo>
                        <a:pt x="233" y="311"/>
                      </a:lnTo>
                      <a:cubicBezTo>
                        <a:pt x="216" y="212"/>
                        <a:pt x="192" y="104"/>
                        <a:pt x="142" y="21"/>
                      </a:cubicBezTo>
                      <a:cubicBezTo>
                        <a:pt x="133" y="6"/>
                        <a:pt x="120" y="0"/>
                        <a:pt x="1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7" name="Google Shape;1537;p20"/>
                <p:cNvSpPr/>
                <p:nvPr/>
              </p:nvSpPr>
              <p:spPr>
                <a:xfrm>
                  <a:off x="2899100" y="4538225"/>
                  <a:ext cx="5925" cy="27500"/>
                </a:xfrm>
                <a:custGeom>
                  <a:rect b="b" l="l" r="r" t="t"/>
                  <a:pathLst>
                    <a:path extrusionOk="0" h="1100" w="237">
                      <a:moveTo>
                        <a:pt x="181" y="1"/>
                      </a:moveTo>
                      <a:cubicBezTo>
                        <a:pt x="171" y="1"/>
                        <a:pt x="161" y="6"/>
                        <a:pt x="154" y="16"/>
                      </a:cubicBezTo>
                      <a:cubicBezTo>
                        <a:pt x="146" y="33"/>
                        <a:pt x="137" y="49"/>
                        <a:pt x="137" y="74"/>
                      </a:cubicBezTo>
                      <a:cubicBezTo>
                        <a:pt x="129" y="91"/>
                        <a:pt x="129" y="115"/>
                        <a:pt x="129" y="132"/>
                      </a:cubicBezTo>
                      <a:cubicBezTo>
                        <a:pt x="121" y="173"/>
                        <a:pt x="121" y="207"/>
                        <a:pt x="112" y="248"/>
                      </a:cubicBezTo>
                      <a:cubicBezTo>
                        <a:pt x="112" y="289"/>
                        <a:pt x="112" y="331"/>
                        <a:pt x="104" y="364"/>
                      </a:cubicBezTo>
                      <a:cubicBezTo>
                        <a:pt x="88" y="364"/>
                        <a:pt x="63" y="381"/>
                        <a:pt x="63" y="397"/>
                      </a:cubicBezTo>
                      <a:cubicBezTo>
                        <a:pt x="63" y="455"/>
                        <a:pt x="54" y="513"/>
                        <a:pt x="54" y="563"/>
                      </a:cubicBezTo>
                      <a:cubicBezTo>
                        <a:pt x="54" y="621"/>
                        <a:pt x="54" y="670"/>
                        <a:pt x="46" y="720"/>
                      </a:cubicBezTo>
                      <a:cubicBezTo>
                        <a:pt x="38" y="836"/>
                        <a:pt x="30" y="944"/>
                        <a:pt x="5" y="1052"/>
                      </a:cubicBezTo>
                      <a:cubicBezTo>
                        <a:pt x="0" y="1083"/>
                        <a:pt x="24" y="1099"/>
                        <a:pt x="50" y="1099"/>
                      </a:cubicBezTo>
                      <a:cubicBezTo>
                        <a:pt x="73" y="1099"/>
                        <a:pt x="96" y="1087"/>
                        <a:pt x="104" y="1060"/>
                      </a:cubicBezTo>
                      <a:cubicBezTo>
                        <a:pt x="121" y="952"/>
                        <a:pt x="137" y="844"/>
                        <a:pt x="154" y="728"/>
                      </a:cubicBezTo>
                      <a:cubicBezTo>
                        <a:pt x="154" y="679"/>
                        <a:pt x="154" y="621"/>
                        <a:pt x="154" y="563"/>
                      </a:cubicBezTo>
                      <a:cubicBezTo>
                        <a:pt x="154" y="555"/>
                        <a:pt x="154" y="538"/>
                        <a:pt x="154" y="521"/>
                      </a:cubicBezTo>
                      <a:cubicBezTo>
                        <a:pt x="170" y="521"/>
                        <a:pt x="187" y="505"/>
                        <a:pt x="187" y="488"/>
                      </a:cubicBezTo>
                      <a:cubicBezTo>
                        <a:pt x="204" y="414"/>
                        <a:pt x="212" y="339"/>
                        <a:pt x="220" y="256"/>
                      </a:cubicBezTo>
                      <a:cubicBezTo>
                        <a:pt x="228" y="223"/>
                        <a:pt x="228" y="182"/>
                        <a:pt x="228" y="149"/>
                      </a:cubicBezTo>
                      <a:cubicBezTo>
                        <a:pt x="228" y="99"/>
                        <a:pt x="237" y="66"/>
                        <a:pt x="220" y="24"/>
                      </a:cubicBezTo>
                      <a:cubicBezTo>
                        <a:pt x="210" y="10"/>
                        <a:pt x="195" y="1"/>
                        <a:pt x="1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8" name="Google Shape;1538;p20"/>
                <p:cNvSpPr/>
                <p:nvPr/>
              </p:nvSpPr>
              <p:spPr>
                <a:xfrm>
                  <a:off x="2897350" y="4732425"/>
                  <a:ext cx="4975" cy="23350"/>
                </a:xfrm>
                <a:custGeom>
                  <a:rect b="b" l="l" r="r" t="t"/>
                  <a:pathLst>
                    <a:path extrusionOk="0" h="934" w="199">
                      <a:moveTo>
                        <a:pt x="91" y="0"/>
                      </a:moveTo>
                      <a:cubicBezTo>
                        <a:pt x="64" y="0"/>
                        <a:pt x="38" y="20"/>
                        <a:pt x="33" y="53"/>
                      </a:cubicBezTo>
                      <a:lnTo>
                        <a:pt x="33" y="45"/>
                      </a:lnTo>
                      <a:lnTo>
                        <a:pt x="33" y="45"/>
                      </a:lnTo>
                      <a:cubicBezTo>
                        <a:pt x="0" y="185"/>
                        <a:pt x="33" y="343"/>
                        <a:pt x="50" y="484"/>
                      </a:cubicBezTo>
                      <a:cubicBezTo>
                        <a:pt x="66" y="633"/>
                        <a:pt x="108" y="774"/>
                        <a:pt x="133" y="915"/>
                      </a:cubicBezTo>
                      <a:cubicBezTo>
                        <a:pt x="133" y="927"/>
                        <a:pt x="143" y="933"/>
                        <a:pt x="153" y="933"/>
                      </a:cubicBezTo>
                      <a:cubicBezTo>
                        <a:pt x="164" y="933"/>
                        <a:pt x="174" y="927"/>
                        <a:pt x="174" y="915"/>
                      </a:cubicBezTo>
                      <a:cubicBezTo>
                        <a:pt x="174" y="765"/>
                        <a:pt x="199" y="625"/>
                        <a:pt x="191" y="475"/>
                      </a:cubicBezTo>
                      <a:cubicBezTo>
                        <a:pt x="191" y="326"/>
                        <a:pt x="199" y="169"/>
                        <a:pt x="141" y="36"/>
                      </a:cubicBezTo>
                      <a:cubicBezTo>
                        <a:pt x="130" y="11"/>
                        <a:pt x="110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9" name="Google Shape;1539;p20"/>
                <p:cNvSpPr/>
                <p:nvPr/>
              </p:nvSpPr>
              <p:spPr>
                <a:xfrm>
                  <a:off x="2896725" y="4718400"/>
                  <a:ext cx="2100" cy="7700"/>
                </a:xfrm>
                <a:custGeom>
                  <a:rect b="b" l="l" r="r" t="t"/>
                  <a:pathLst>
                    <a:path extrusionOk="0" h="308" w="84">
                      <a:moveTo>
                        <a:pt x="42" y="1"/>
                      </a:moveTo>
                      <a:cubicBezTo>
                        <a:pt x="9" y="1"/>
                        <a:pt x="0" y="50"/>
                        <a:pt x="0" y="75"/>
                      </a:cubicBezTo>
                      <a:cubicBezTo>
                        <a:pt x="0" y="100"/>
                        <a:pt x="0" y="117"/>
                        <a:pt x="0" y="142"/>
                      </a:cubicBezTo>
                      <a:cubicBezTo>
                        <a:pt x="0" y="191"/>
                        <a:pt x="9" y="233"/>
                        <a:pt x="9" y="274"/>
                      </a:cubicBezTo>
                      <a:cubicBezTo>
                        <a:pt x="9" y="291"/>
                        <a:pt x="25" y="307"/>
                        <a:pt x="42" y="307"/>
                      </a:cubicBezTo>
                      <a:cubicBezTo>
                        <a:pt x="58" y="307"/>
                        <a:pt x="75" y="291"/>
                        <a:pt x="75" y="274"/>
                      </a:cubicBezTo>
                      <a:cubicBezTo>
                        <a:pt x="83" y="233"/>
                        <a:pt x="83" y="191"/>
                        <a:pt x="83" y="150"/>
                      </a:cubicBezTo>
                      <a:cubicBezTo>
                        <a:pt x="83" y="125"/>
                        <a:pt x="83" y="100"/>
                        <a:pt x="83" y="84"/>
                      </a:cubicBezTo>
                      <a:cubicBezTo>
                        <a:pt x="83" y="67"/>
                        <a:pt x="83" y="59"/>
                        <a:pt x="83" y="42"/>
                      </a:cubicBezTo>
                      <a:cubicBezTo>
                        <a:pt x="83" y="17"/>
                        <a:pt x="67" y="1"/>
                        <a:pt x="4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0" name="Google Shape;1540;p20"/>
                <p:cNvSpPr/>
                <p:nvPr/>
              </p:nvSpPr>
              <p:spPr>
                <a:xfrm>
                  <a:off x="2892775" y="4735175"/>
                  <a:ext cx="2725" cy="12000"/>
                </a:xfrm>
                <a:custGeom>
                  <a:rect b="b" l="l" r="r" t="t"/>
                  <a:pathLst>
                    <a:path extrusionOk="0" h="480" w="109">
                      <a:moveTo>
                        <a:pt x="52" y="0"/>
                      </a:moveTo>
                      <a:cubicBezTo>
                        <a:pt x="42" y="0"/>
                        <a:pt x="31" y="7"/>
                        <a:pt x="26" y="17"/>
                      </a:cubicBezTo>
                      <a:cubicBezTo>
                        <a:pt x="9" y="51"/>
                        <a:pt x="9" y="84"/>
                        <a:pt x="9" y="117"/>
                      </a:cubicBezTo>
                      <a:cubicBezTo>
                        <a:pt x="1" y="158"/>
                        <a:pt x="9" y="200"/>
                        <a:pt x="9" y="233"/>
                      </a:cubicBezTo>
                      <a:cubicBezTo>
                        <a:pt x="17" y="307"/>
                        <a:pt x="26" y="382"/>
                        <a:pt x="34" y="448"/>
                      </a:cubicBezTo>
                      <a:cubicBezTo>
                        <a:pt x="34" y="469"/>
                        <a:pt x="51" y="479"/>
                        <a:pt x="67" y="479"/>
                      </a:cubicBezTo>
                      <a:cubicBezTo>
                        <a:pt x="84" y="479"/>
                        <a:pt x="100" y="469"/>
                        <a:pt x="100" y="448"/>
                      </a:cubicBezTo>
                      <a:cubicBezTo>
                        <a:pt x="100" y="382"/>
                        <a:pt x="100" y="307"/>
                        <a:pt x="100" y="233"/>
                      </a:cubicBezTo>
                      <a:cubicBezTo>
                        <a:pt x="100" y="191"/>
                        <a:pt x="109" y="150"/>
                        <a:pt x="100" y="117"/>
                      </a:cubicBezTo>
                      <a:cubicBezTo>
                        <a:pt x="92" y="84"/>
                        <a:pt x="92" y="42"/>
                        <a:pt x="75" y="9"/>
                      </a:cubicBezTo>
                      <a:lnTo>
                        <a:pt x="67" y="9"/>
                      </a:lnTo>
                      <a:cubicBezTo>
                        <a:pt x="64" y="3"/>
                        <a:pt x="58" y="0"/>
                        <a:pt x="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1" name="Google Shape;1541;p20"/>
                <p:cNvSpPr/>
                <p:nvPr/>
              </p:nvSpPr>
              <p:spPr>
                <a:xfrm>
                  <a:off x="2997875" y="4581850"/>
                  <a:ext cx="5950" cy="17525"/>
                </a:xfrm>
                <a:custGeom>
                  <a:rect b="b" l="l" r="r" t="t"/>
                  <a:pathLst>
                    <a:path extrusionOk="0" h="701" w="238">
                      <a:moveTo>
                        <a:pt x="171" y="1"/>
                      </a:moveTo>
                      <a:cubicBezTo>
                        <a:pt x="154" y="1"/>
                        <a:pt x="137" y="10"/>
                        <a:pt x="130" y="27"/>
                      </a:cubicBezTo>
                      <a:cubicBezTo>
                        <a:pt x="89" y="127"/>
                        <a:pt x="80" y="235"/>
                        <a:pt x="64" y="342"/>
                      </a:cubicBezTo>
                      <a:cubicBezTo>
                        <a:pt x="47" y="442"/>
                        <a:pt x="31" y="549"/>
                        <a:pt x="6" y="649"/>
                      </a:cubicBezTo>
                      <a:cubicBezTo>
                        <a:pt x="1" y="680"/>
                        <a:pt x="30" y="701"/>
                        <a:pt x="58" y="701"/>
                      </a:cubicBezTo>
                      <a:cubicBezTo>
                        <a:pt x="75" y="701"/>
                        <a:pt x="91" y="693"/>
                        <a:pt x="97" y="674"/>
                      </a:cubicBezTo>
                      <a:cubicBezTo>
                        <a:pt x="130" y="574"/>
                        <a:pt x="163" y="467"/>
                        <a:pt x="188" y="359"/>
                      </a:cubicBezTo>
                      <a:cubicBezTo>
                        <a:pt x="213" y="259"/>
                        <a:pt x="238" y="152"/>
                        <a:pt x="221" y="44"/>
                      </a:cubicBezTo>
                      <a:cubicBezTo>
                        <a:pt x="217" y="16"/>
                        <a:pt x="193" y="1"/>
                        <a:pt x="17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2" name="Google Shape;1542;p20"/>
                <p:cNvSpPr/>
                <p:nvPr/>
              </p:nvSpPr>
              <p:spPr>
                <a:xfrm>
                  <a:off x="3002575" y="4560975"/>
                  <a:ext cx="4150" cy="9850"/>
                </a:xfrm>
                <a:custGeom>
                  <a:rect b="b" l="l" r="r" t="t"/>
                  <a:pathLst>
                    <a:path extrusionOk="0" h="394" w="166">
                      <a:moveTo>
                        <a:pt x="116" y="1"/>
                      </a:moveTo>
                      <a:cubicBezTo>
                        <a:pt x="108" y="1"/>
                        <a:pt x="91" y="9"/>
                        <a:pt x="91" y="17"/>
                      </a:cubicBezTo>
                      <a:cubicBezTo>
                        <a:pt x="66" y="75"/>
                        <a:pt x="58" y="125"/>
                        <a:pt x="50" y="183"/>
                      </a:cubicBezTo>
                      <a:cubicBezTo>
                        <a:pt x="42" y="233"/>
                        <a:pt x="25" y="282"/>
                        <a:pt x="8" y="332"/>
                      </a:cubicBezTo>
                      <a:cubicBezTo>
                        <a:pt x="0" y="357"/>
                        <a:pt x="8" y="382"/>
                        <a:pt x="33" y="390"/>
                      </a:cubicBezTo>
                      <a:cubicBezTo>
                        <a:pt x="40" y="392"/>
                        <a:pt x="46" y="393"/>
                        <a:pt x="52" y="393"/>
                      </a:cubicBezTo>
                      <a:cubicBezTo>
                        <a:pt x="70" y="393"/>
                        <a:pt x="85" y="384"/>
                        <a:pt x="91" y="365"/>
                      </a:cubicBezTo>
                      <a:cubicBezTo>
                        <a:pt x="116" y="316"/>
                        <a:pt x="133" y="258"/>
                        <a:pt x="149" y="200"/>
                      </a:cubicBezTo>
                      <a:cubicBezTo>
                        <a:pt x="158" y="142"/>
                        <a:pt x="166" y="84"/>
                        <a:pt x="149" y="26"/>
                      </a:cubicBezTo>
                      <a:cubicBezTo>
                        <a:pt x="141" y="9"/>
                        <a:pt x="133" y="1"/>
                        <a:pt x="11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3" name="Google Shape;1543;p20"/>
                <p:cNvSpPr/>
                <p:nvPr/>
              </p:nvSpPr>
              <p:spPr>
                <a:xfrm>
                  <a:off x="2991800" y="4666825"/>
                  <a:ext cx="3550" cy="16175"/>
                </a:xfrm>
                <a:custGeom>
                  <a:rect b="b" l="l" r="r" t="t"/>
                  <a:pathLst>
                    <a:path extrusionOk="0" h="647" w="142">
                      <a:moveTo>
                        <a:pt x="62" y="1"/>
                      </a:moveTo>
                      <a:cubicBezTo>
                        <a:pt x="46" y="1"/>
                        <a:pt x="29" y="9"/>
                        <a:pt x="17" y="26"/>
                      </a:cubicBezTo>
                      <a:cubicBezTo>
                        <a:pt x="17" y="42"/>
                        <a:pt x="9" y="50"/>
                        <a:pt x="9" y="67"/>
                      </a:cubicBezTo>
                      <a:cubicBezTo>
                        <a:pt x="9" y="75"/>
                        <a:pt x="0" y="92"/>
                        <a:pt x="0" y="100"/>
                      </a:cubicBezTo>
                      <a:cubicBezTo>
                        <a:pt x="0" y="125"/>
                        <a:pt x="0" y="150"/>
                        <a:pt x="0" y="166"/>
                      </a:cubicBezTo>
                      <a:cubicBezTo>
                        <a:pt x="0" y="216"/>
                        <a:pt x="0" y="266"/>
                        <a:pt x="0" y="316"/>
                      </a:cubicBezTo>
                      <a:cubicBezTo>
                        <a:pt x="9" y="415"/>
                        <a:pt x="17" y="506"/>
                        <a:pt x="25" y="597"/>
                      </a:cubicBezTo>
                      <a:cubicBezTo>
                        <a:pt x="29" y="630"/>
                        <a:pt x="56" y="647"/>
                        <a:pt x="82" y="647"/>
                      </a:cubicBezTo>
                      <a:cubicBezTo>
                        <a:pt x="108" y="647"/>
                        <a:pt x="133" y="630"/>
                        <a:pt x="133" y="597"/>
                      </a:cubicBezTo>
                      <a:cubicBezTo>
                        <a:pt x="141" y="506"/>
                        <a:pt x="141" y="407"/>
                        <a:pt x="141" y="316"/>
                      </a:cubicBezTo>
                      <a:cubicBezTo>
                        <a:pt x="141" y="266"/>
                        <a:pt x="141" y="216"/>
                        <a:pt x="141" y="166"/>
                      </a:cubicBezTo>
                      <a:cubicBezTo>
                        <a:pt x="141" y="150"/>
                        <a:pt x="133" y="125"/>
                        <a:pt x="133" y="108"/>
                      </a:cubicBezTo>
                      <a:lnTo>
                        <a:pt x="133" y="100"/>
                      </a:lnTo>
                      <a:cubicBezTo>
                        <a:pt x="133" y="92"/>
                        <a:pt x="125" y="84"/>
                        <a:pt x="125" y="75"/>
                      </a:cubicBezTo>
                      <a:cubicBezTo>
                        <a:pt x="116" y="59"/>
                        <a:pt x="116" y="42"/>
                        <a:pt x="108" y="26"/>
                      </a:cubicBezTo>
                      <a:cubicBezTo>
                        <a:pt x="96" y="9"/>
                        <a:pt x="79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4" name="Google Shape;1544;p20"/>
                <p:cNvSpPr/>
                <p:nvPr/>
              </p:nvSpPr>
              <p:spPr>
                <a:xfrm>
                  <a:off x="2983925" y="4667925"/>
                  <a:ext cx="1900" cy="8500"/>
                </a:xfrm>
                <a:custGeom>
                  <a:rect b="b" l="l" r="r" t="t"/>
                  <a:pathLst>
                    <a:path extrusionOk="0" h="340" w="76">
                      <a:moveTo>
                        <a:pt x="34" y="0"/>
                      </a:moveTo>
                      <a:cubicBezTo>
                        <a:pt x="27" y="0"/>
                        <a:pt x="21" y="2"/>
                        <a:pt x="17" y="6"/>
                      </a:cubicBezTo>
                      <a:cubicBezTo>
                        <a:pt x="0" y="31"/>
                        <a:pt x="0" y="64"/>
                        <a:pt x="0" y="89"/>
                      </a:cubicBezTo>
                      <a:cubicBezTo>
                        <a:pt x="0" y="114"/>
                        <a:pt x="0" y="139"/>
                        <a:pt x="0" y="164"/>
                      </a:cubicBezTo>
                      <a:cubicBezTo>
                        <a:pt x="9" y="214"/>
                        <a:pt x="9" y="263"/>
                        <a:pt x="9" y="313"/>
                      </a:cubicBezTo>
                      <a:cubicBezTo>
                        <a:pt x="9" y="326"/>
                        <a:pt x="25" y="340"/>
                        <a:pt x="40" y="340"/>
                      </a:cubicBezTo>
                      <a:cubicBezTo>
                        <a:pt x="44" y="340"/>
                        <a:pt x="47" y="339"/>
                        <a:pt x="50" y="338"/>
                      </a:cubicBezTo>
                      <a:cubicBezTo>
                        <a:pt x="67" y="338"/>
                        <a:pt x="75" y="321"/>
                        <a:pt x="75" y="305"/>
                      </a:cubicBezTo>
                      <a:cubicBezTo>
                        <a:pt x="75" y="255"/>
                        <a:pt x="75" y="205"/>
                        <a:pt x="75" y="156"/>
                      </a:cubicBezTo>
                      <a:lnTo>
                        <a:pt x="75" y="81"/>
                      </a:lnTo>
                      <a:cubicBezTo>
                        <a:pt x="75" y="56"/>
                        <a:pt x="75" y="31"/>
                        <a:pt x="50" y="6"/>
                      </a:cubicBezTo>
                      <a:cubicBezTo>
                        <a:pt x="46" y="2"/>
                        <a:pt x="40" y="0"/>
                        <a:pt x="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5" name="Google Shape;1545;p20"/>
                <p:cNvSpPr/>
                <p:nvPr/>
              </p:nvSpPr>
              <p:spPr>
                <a:xfrm>
                  <a:off x="2981225" y="4669000"/>
                  <a:ext cx="2225" cy="8525"/>
                </a:xfrm>
                <a:custGeom>
                  <a:rect b="b" l="l" r="r" t="t"/>
                  <a:pathLst>
                    <a:path extrusionOk="0" h="341" w="89">
                      <a:moveTo>
                        <a:pt x="14" y="1"/>
                      </a:moveTo>
                      <a:cubicBezTo>
                        <a:pt x="7" y="1"/>
                        <a:pt x="1" y="5"/>
                        <a:pt x="1" y="13"/>
                      </a:cubicBezTo>
                      <a:cubicBezTo>
                        <a:pt x="1" y="113"/>
                        <a:pt x="17" y="220"/>
                        <a:pt x="34" y="320"/>
                      </a:cubicBezTo>
                      <a:cubicBezTo>
                        <a:pt x="34" y="334"/>
                        <a:pt x="45" y="341"/>
                        <a:pt x="57" y="341"/>
                      </a:cubicBezTo>
                      <a:cubicBezTo>
                        <a:pt x="72" y="341"/>
                        <a:pt x="88" y="330"/>
                        <a:pt x="84" y="311"/>
                      </a:cubicBezTo>
                      <a:cubicBezTo>
                        <a:pt x="67" y="212"/>
                        <a:pt x="59" y="104"/>
                        <a:pt x="34" y="13"/>
                      </a:cubicBezTo>
                      <a:cubicBezTo>
                        <a:pt x="30" y="5"/>
                        <a:pt x="21" y="1"/>
                        <a:pt x="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6" name="Google Shape;1546;p20"/>
                <p:cNvSpPr/>
                <p:nvPr/>
              </p:nvSpPr>
              <p:spPr>
                <a:xfrm>
                  <a:off x="2974600" y="4662625"/>
                  <a:ext cx="2300" cy="10925"/>
                </a:xfrm>
                <a:custGeom>
                  <a:rect b="b" l="l" r="r" t="t"/>
                  <a:pathLst>
                    <a:path extrusionOk="0" h="437" w="92">
                      <a:moveTo>
                        <a:pt x="25" y="1"/>
                      </a:moveTo>
                      <a:cubicBezTo>
                        <a:pt x="17" y="1"/>
                        <a:pt x="9" y="7"/>
                        <a:pt x="9" y="20"/>
                      </a:cubicBezTo>
                      <a:cubicBezTo>
                        <a:pt x="1" y="144"/>
                        <a:pt x="17" y="276"/>
                        <a:pt x="34" y="409"/>
                      </a:cubicBezTo>
                      <a:cubicBezTo>
                        <a:pt x="34" y="428"/>
                        <a:pt x="46" y="436"/>
                        <a:pt x="58" y="436"/>
                      </a:cubicBezTo>
                      <a:cubicBezTo>
                        <a:pt x="74" y="436"/>
                        <a:pt x="92" y="423"/>
                        <a:pt x="92" y="401"/>
                      </a:cubicBezTo>
                      <a:cubicBezTo>
                        <a:pt x="83" y="268"/>
                        <a:pt x="75" y="144"/>
                        <a:pt x="42" y="20"/>
                      </a:cubicBezTo>
                      <a:cubicBezTo>
                        <a:pt x="42" y="7"/>
                        <a:pt x="34" y="1"/>
                        <a:pt x="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7" name="Google Shape;1547;p20"/>
                <p:cNvSpPr/>
                <p:nvPr/>
              </p:nvSpPr>
              <p:spPr>
                <a:xfrm>
                  <a:off x="2967350" y="4655600"/>
                  <a:ext cx="3175" cy="12125"/>
                </a:xfrm>
                <a:custGeom>
                  <a:rect b="b" l="l" r="r" t="t"/>
                  <a:pathLst>
                    <a:path extrusionOk="0" h="485" w="127">
                      <a:moveTo>
                        <a:pt x="69" y="0"/>
                      </a:moveTo>
                      <a:cubicBezTo>
                        <a:pt x="61" y="0"/>
                        <a:pt x="54" y="6"/>
                        <a:pt x="50" y="19"/>
                      </a:cubicBezTo>
                      <a:cubicBezTo>
                        <a:pt x="1" y="160"/>
                        <a:pt x="17" y="317"/>
                        <a:pt x="50" y="458"/>
                      </a:cubicBezTo>
                      <a:cubicBezTo>
                        <a:pt x="54" y="476"/>
                        <a:pt x="70" y="484"/>
                        <a:pt x="86" y="484"/>
                      </a:cubicBezTo>
                      <a:cubicBezTo>
                        <a:pt x="106" y="484"/>
                        <a:pt x="126" y="470"/>
                        <a:pt x="117" y="441"/>
                      </a:cubicBezTo>
                      <a:cubicBezTo>
                        <a:pt x="92" y="309"/>
                        <a:pt x="92" y="168"/>
                        <a:pt x="92" y="27"/>
                      </a:cubicBezTo>
                      <a:cubicBezTo>
                        <a:pt x="92" y="12"/>
                        <a:pt x="80" y="0"/>
                        <a:pt x="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8" name="Google Shape;1548;p20"/>
                <p:cNvSpPr/>
                <p:nvPr/>
              </p:nvSpPr>
              <p:spPr>
                <a:xfrm>
                  <a:off x="2932550" y="4321875"/>
                  <a:ext cx="9550" cy="14775"/>
                </a:xfrm>
                <a:custGeom>
                  <a:rect b="b" l="l" r="r" t="t"/>
                  <a:pathLst>
                    <a:path extrusionOk="0" h="591" w="382">
                      <a:moveTo>
                        <a:pt x="333" y="0"/>
                      </a:moveTo>
                      <a:cubicBezTo>
                        <a:pt x="324" y="0"/>
                        <a:pt x="315" y="4"/>
                        <a:pt x="307" y="12"/>
                      </a:cubicBezTo>
                      <a:cubicBezTo>
                        <a:pt x="282" y="28"/>
                        <a:pt x="274" y="45"/>
                        <a:pt x="266" y="70"/>
                      </a:cubicBezTo>
                      <a:cubicBezTo>
                        <a:pt x="258" y="78"/>
                        <a:pt x="249" y="86"/>
                        <a:pt x="241" y="103"/>
                      </a:cubicBezTo>
                      <a:cubicBezTo>
                        <a:pt x="241" y="111"/>
                        <a:pt x="233" y="119"/>
                        <a:pt x="233" y="128"/>
                      </a:cubicBezTo>
                      <a:cubicBezTo>
                        <a:pt x="224" y="152"/>
                        <a:pt x="216" y="169"/>
                        <a:pt x="208" y="186"/>
                      </a:cubicBezTo>
                      <a:cubicBezTo>
                        <a:pt x="200" y="227"/>
                        <a:pt x="183" y="268"/>
                        <a:pt x="158" y="302"/>
                      </a:cubicBezTo>
                      <a:cubicBezTo>
                        <a:pt x="125" y="368"/>
                        <a:pt x="84" y="434"/>
                        <a:pt x="26" y="492"/>
                      </a:cubicBezTo>
                      <a:cubicBezTo>
                        <a:pt x="9" y="517"/>
                        <a:pt x="1" y="542"/>
                        <a:pt x="17" y="567"/>
                      </a:cubicBezTo>
                      <a:cubicBezTo>
                        <a:pt x="27" y="581"/>
                        <a:pt x="45" y="590"/>
                        <a:pt x="62" y="590"/>
                      </a:cubicBezTo>
                      <a:cubicBezTo>
                        <a:pt x="74" y="590"/>
                        <a:pt x="85" y="585"/>
                        <a:pt x="92" y="575"/>
                      </a:cubicBezTo>
                      <a:lnTo>
                        <a:pt x="100" y="575"/>
                      </a:lnTo>
                      <a:cubicBezTo>
                        <a:pt x="133" y="550"/>
                        <a:pt x="166" y="517"/>
                        <a:pt x="200" y="484"/>
                      </a:cubicBezTo>
                      <a:cubicBezTo>
                        <a:pt x="224" y="451"/>
                        <a:pt x="258" y="418"/>
                        <a:pt x="282" y="376"/>
                      </a:cubicBezTo>
                      <a:cubicBezTo>
                        <a:pt x="307" y="335"/>
                        <a:pt x="332" y="293"/>
                        <a:pt x="349" y="252"/>
                      </a:cubicBezTo>
                      <a:cubicBezTo>
                        <a:pt x="357" y="227"/>
                        <a:pt x="365" y="210"/>
                        <a:pt x="374" y="186"/>
                      </a:cubicBezTo>
                      <a:cubicBezTo>
                        <a:pt x="374" y="177"/>
                        <a:pt x="382" y="161"/>
                        <a:pt x="382" y="144"/>
                      </a:cubicBezTo>
                      <a:cubicBezTo>
                        <a:pt x="382" y="136"/>
                        <a:pt x="382" y="128"/>
                        <a:pt x="382" y="119"/>
                      </a:cubicBezTo>
                      <a:cubicBezTo>
                        <a:pt x="382" y="111"/>
                        <a:pt x="382" y="103"/>
                        <a:pt x="382" y="94"/>
                      </a:cubicBezTo>
                      <a:cubicBezTo>
                        <a:pt x="382" y="70"/>
                        <a:pt x="382" y="45"/>
                        <a:pt x="365" y="20"/>
                      </a:cubicBezTo>
                      <a:cubicBezTo>
                        <a:pt x="356" y="6"/>
                        <a:pt x="344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9" name="Google Shape;1549;p20"/>
                <p:cNvSpPr/>
                <p:nvPr/>
              </p:nvSpPr>
              <p:spPr>
                <a:xfrm>
                  <a:off x="2941675" y="4341175"/>
                  <a:ext cx="5000" cy="9850"/>
                </a:xfrm>
                <a:custGeom>
                  <a:rect b="b" l="l" r="r" t="t"/>
                  <a:pathLst>
                    <a:path extrusionOk="0" h="394" w="200">
                      <a:moveTo>
                        <a:pt x="145" y="0"/>
                      </a:moveTo>
                      <a:cubicBezTo>
                        <a:pt x="134" y="0"/>
                        <a:pt x="123" y="6"/>
                        <a:pt x="116" y="18"/>
                      </a:cubicBezTo>
                      <a:cubicBezTo>
                        <a:pt x="108" y="35"/>
                        <a:pt x="100" y="43"/>
                        <a:pt x="91" y="60"/>
                      </a:cubicBezTo>
                      <a:cubicBezTo>
                        <a:pt x="91" y="76"/>
                        <a:pt x="83" y="85"/>
                        <a:pt x="83" y="101"/>
                      </a:cubicBezTo>
                      <a:cubicBezTo>
                        <a:pt x="75" y="118"/>
                        <a:pt x="75" y="126"/>
                        <a:pt x="67" y="143"/>
                      </a:cubicBezTo>
                      <a:lnTo>
                        <a:pt x="67" y="151"/>
                      </a:lnTo>
                      <a:cubicBezTo>
                        <a:pt x="67" y="159"/>
                        <a:pt x="58" y="168"/>
                        <a:pt x="58" y="176"/>
                      </a:cubicBezTo>
                      <a:cubicBezTo>
                        <a:pt x="42" y="226"/>
                        <a:pt x="25" y="275"/>
                        <a:pt x="9" y="325"/>
                      </a:cubicBezTo>
                      <a:cubicBezTo>
                        <a:pt x="0" y="350"/>
                        <a:pt x="9" y="383"/>
                        <a:pt x="33" y="391"/>
                      </a:cubicBezTo>
                      <a:cubicBezTo>
                        <a:pt x="38" y="393"/>
                        <a:pt x="42" y="393"/>
                        <a:pt x="46" y="393"/>
                      </a:cubicBezTo>
                      <a:cubicBezTo>
                        <a:pt x="67" y="393"/>
                        <a:pt x="85" y="379"/>
                        <a:pt x="91" y="358"/>
                      </a:cubicBezTo>
                      <a:cubicBezTo>
                        <a:pt x="116" y="308"/>
                        <a:pt x="141" y="259"/>
                        <a:pt x="158" y="209"/>
                      </a:cubicBezTo>
                      <a:cubicBezTo>
                        <a:pt x="174" y="159"/>
                        <a:pt x="199" y="93"/>
                        <a:pt x="183" y="35"/>
                      </a:cubicBezTo>
                      <a:cubicBezTo>
                        <a:pt x="183" y="15"/>
                        <a:pt x="164" y="0"/>
                        <a:pt x="14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0" name="Google Shape;1550;p20"/>
                <p:cNvSpPr/>
                <p:nvPr/>
              </p:nvSpPr>
              <p:spPr>
                <a:xfrm>
                  <a:off x="2943525" y="4353225"/>
                  <a:ext cx="4600" cy="6525"/>
                </a:xfrm>
                <a:custGeom>
                  <a:rect b="b" l="l" r="r" t="t"/>
                  <a:pathLst>
                    <a:path extrusionOk="0" h="261" w="184">
                      <a:moveTo>
                        <a:pt x="133" y="0"/>
                      </a:moveTo>
                      <a:cubicBezTo>
                        <a:pt x="117" y="0"/>
                        <a:pt x="109" y="9"/>
                        <a:pt x="100" y="17"/>
                      </a:cubicBezTo>
                      <a:cubicBezTo>
                        <a:pt x="100" y="17"/>
                        <a:pt x="92" y="25"/>
                        <a:pt x="84" y="34"/>
                      </a:cubicBezTo>
                      <a:cubicBezTo>
                        <a:pt x="84" y="42"/>
                        <a:pt x="75" y="42"/>
                        <a:pt x="75" y="50"/>
                      </a:cubicBezTo>
                      <a:cubicBezTo>
                        <a:pt x="67" y="67"/>
                        <a:pt x="59" y="83"/>
                        <a:pt x="51" y="100"/>
                      </a:cubicBezTo>
                      <a:cubicBezTo>
                        <a:pt x="34" y="125"/>
                        <a:pt x="17" y="158"/>
                        <a:pt x="9" y="183"/>
                      </a:cubicBezTo>
                      <a:cubicBezTo>
                        <a:pt x="1" y="199"/>
                        <a:pt x="1" y="216"/>
                        <a:pt x="9" y="224"/>
                      </a:cubicBezTo>
                      <a:cubicBezTo>
                        <a:pt x="9" y="241"/>
                        <a:pt x="26" y="257"/>
                        <a:pt x="42" y="257"/>
                      </a:cubicBezTo>
                      <a:cubicBezTo>
                        <a:pt x="48" y="259"/>
                        <a:pt x="54" y="260"/>
                        <a:pt x="61" y="260"/>
                      </a:cubicBezTo>
                      <a:cubicBezTo>
                        <a:pt x="82" y="260"/>
                        <a:pt x="104" y="249"/>
                        <a:pt x="117" y="224"/>
                      </a:cubicBezTo>
                      <a:lnTo>
                        <a:pt x="109" y="224"/>
                      </a:lnTo>
                      <a:cubicBezTo>
                        <a:pt x="125" y="199"/>
                        <a:pt x="142" y="174"/>
                        <a:pt x="150" y="141"/>
                      </a:cubicBezTo>
                      <a:cubicBezTo>
                        <a:pt x="158" y="133"/>
                        <a:pt x="167" y="116"/>
                        <a:pt x="167" y="100"/>
                      </a:cubicBezTo>
                      <a:cubicBezTo>
                        <a:pt x="175" y="92"/>
                        <a:pt x="175" y="83"/>
                        <a:pt x="175" y="67"/>
                      </a:cubicBezTo>
                      <a:cubicBezTo>
                        <a:pt x="183" y="58"/>
                        <a:pt x="183" y="58"/>
                        <a:pt x="183" y="50"/>
                      </a:cubicBezTo>
                      <a:cubicBezTo>
                        <a:pt x="183" y="25"/>
                        <a:pt x="175" y="9"/>
                        <a:pt x="15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1" name="Google Shape;1551;p20"/>
                <p:cNvSpPr/>
                <p:nvPr/>
              </p:nvSpPr>
              <p:spPr>
                <a:xfrm>
                  <a:off x="2831475" y="4220775"/>
                  <a:ext cx="6025" cy="16175"/>
                </a:xfrm>
                <a:custGeom>
                  <a:rect b="b" l="l" r="r" t="t"/>
                  <a:pathLst>
                    <a:path extrusionOk="0" h="647" w="241">
                      <a:moveTo>
                        <a:pt x="99" y="0"/>
                      </a:moveTo>
                      <a:cubicBezTo>
                        <a:pt x="80" y="0"/>
                        <a:pt x="62" y="11"/>
                        <a:pt x="58" y="37"/>
                      </a:cubicBezTo>
                      <a:cubicBezTo>
                        <a:pt x="42" y="103"/>
                        <a:pt x="33" y="170"/>
                        <a:pt x="25" y="236"/>
                      </a:cubicBezTo>
                      <a:cubicBezTo>
                        <a:pt x="17" y="311"/>
                        <a:pt x="0" y="393"/>
                        <a:pt x="42" y="460"/>
                      </a:cubicBezTo>
                      <a:cubicBezTo>
                        <a:pt x="50" y="472"/>
                        <a:pt x="65" y="478"/>
                        <a:pt x="79" y="478"/>
                      </a:cubicBezTo>
                      <a:cubicBezTo>
                        <a:pt x="94" y="478"/>
                        <a:pt x="108" y="472"/>
                        <a:pt x="116" y="460"/>
                      </a:cubicBezTo>
                      <a:lnTo>
                        <a:pt x="125" y="443"/>
                      </a:lnTo>
                      <a:cubicBezTo>
                        <a:pt x="125" y="493"/>
                        <a:pt x="133" y="551"/>
                        <a:pt x="133" y="609"/>
                      </a:cubicBezTo>
                      <a:cubicBezTo>
                        <a:pt x="137" y="634"/>
                        <a:pt x="158" y="646"/>
                        <a:pt x="178" y="646"/>
                      </a:cubicBezTo>
                      <a:cubicBezTo>
                        <a:pt x="199" y="646"/>
                        <a:pt x="220" y="634"/>
                        <a:pt x="224" y="609"/>
                      </a:cubicBezTo>
                      <a:cubicBezTo>
                        <a:pt x="241" y="493"/>
                        <a:pt x="224" y="377"/>
                        <a:pt x="191" y="261"/>
                      </a:cubicBezTo>
                      <a:cubicBezTo>
                        <a:pt x="191" y="240"/>
                        <a:pt x="174" y="226"/>
                        <a:pt x="154" y="226"/>
                      </a:cubicBezTo>
                      <a:cubicBezTo>
                        <a:pt x="150" y="226"/>
                        <a:pt x="146" y="226"/>
                        <a:pt x="141" y="228"/>
                      </a:cubicBezTo>
                      <a:cubicBezTo>
                        <a:pt x="141" y="170"/>
                        <a:pt x="141" y="103"/>
                        <a:pt x="141" y="45"/>
                      </a:cubicBezTo>
                      <a:cubicBezTo>
                        <a:pt x="146" y="18"/>
                        <a:pt x="122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2" name="Google Shape;1552;p20"/>
                <p:cNvSpPr/>
                <p:nvPr/>
              </p:nvSpPr>
              <p:spPr>
                <a:xfrm>
                  <a:off x="2869575" y="4210925"/>
                  <a:ext cx="6675" cy="9275"/>
                </a:xfrm>
                <a:custGeom>
                  <a:rect b="b" l="l" r="r" t="t"/>
                  <a:pathLst>
                    <a:path extrusionOk="0" h="371" w="267">
                      <a:moveTo>
                        <a:pt x="233" y="0"/>
                      </a:moveTo>
                      <a:cubicBezTo>
                        <a:pt x="208" y="0"/>
                        <a:pt x="183" y="0"/>
                        <a:pt x="175" y="17"/>
                      </a:cubicBezTo>
                      <a:cubicBezTo>
                        <a:pt x="167" y="33"/>
                        <a:pt x="158" y="50"/>
                        <a:pt x="150" y="58"/>
                      </a:cubicBezTo>
                      <a:lnTo>
                        <a:pt x="142" y="67"/>
                      </a:lnTo>
                      <a:lnTo>
                        <a:pt x="142" y="75"/>
                      </a:lnTo>
                      <a:lnTo>
                        <a:pt x="133" y="91"/>
                      </a:lnTo>
                      <a:cubicBezTo>
                        <a:pt x="117" y="116"/>
                        <a:pt x="109" y="141"/>
                        <a:pt x="92" y="166"/>
                      </a:cubicBezTo>
                      <a:cubicBezTo>
                        <a:pt x="92" y="183"/>
                        <a:pt x="84" y="191"/>
                        <a:pt x="75" y="207"/>
                      </a:cubicBezTo>
                      <a:lnTo>
                        <a:pt x="67" y="216"/>
                      </a:lnTo>
                      <a:lnTo>
                        <a:pt x="67" y="224"/>
                      </a:lnTo>
                      <a:lnTo>
                        <a:pt x="67" y="232"/>
                      </a:lnTo>
                      <a:cubicBezTo>
                        <a:pt x="51" y="257"/>
                        <a:pt x="34" y="274"/>
                        <a:pt x="17" y="299"/>
                      </a:cubicBezTo>
                      <a:cubicBezTo>
                        <a:pt x="1" y="315"/>
                        <a:pt x="9" y="348"/>
                        <a:pt x="26" y="365"/>
                      </a:cubicBezTo>
                      <a:cubicBezTo>
                        <a:pt x="36" y="368"/>
                        <a:pt x="46" y="370"/>
                        <a:pt x="56" y="370"/>
                      </a:cubicBezTo>
                      <a:cubicBezTo>
                        <a:pt x="70" y="370"/>
                        <a:pt x="82" y="366"/>
                        <a:pt x="92" y="357"/>
                      </a:cubicBezTo>
                      <a:cubicBezTo>
                        <a:pt x="125" y="315"/>
                        <a:pt x="158" y="265"/>
                        <a:pt x="191" y="224"/>
                      </a:cubicBezTo>
                      <a:cubicBezTo>
                        <a:pt x="200" y="216"/>
                        <a:pt x="208" y="199"/>
                        <a:pt x="208" y="191"/>
                      </a:cubicBezTo>
                      <a:cubicBezTo>
                        <a:pt x="216" y="174"/>
                        <a:pt x="233" y="166"/>
                        <a:pt x="233" y="149"/>
                      </a:cubicBezTo>
                      <a:cubicBezTo>
                        <a:pt x="249" y="116"/>
                        <a:pt x="258" y="83"/>
                        <a:pt x="258" y="58"/>
                      </a:cubicBezTo>
                      <a:cubicBezTo>
                        <a:pt x="266" y="33"/>
                        <a:pt x="249" y="9"/>
                        <a:pt x="2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3" name="Google Shape;1553;p20"/>
                <p:cNvSpPr/>
                <p:nvPr/>
              </p:nvSpPr>
              <p:spPr>
                <a:xfrm>
                  <a:off x="2873525" y="4217675"/>
                  <a:ext cx="3950" cy="6125"/>
                </a:xfrm>
                <a:custGeom>
                  <a:rect b="b" l="l" r="r" t="t"/>
                  <a:pathLst>
                    <a:path extrusionOk="0" h="245" w="158">
                      <a:moveTo>
                        <a:pt x="129" y="0"/>
                      </a:moveTo>
                      <a:cubicBezTo>
                        <a:pt x="120" y="0"/>
                        <a:pt x="114" y="6"/>
                        <a:pt x="108" y="12"/>
                      </a:cubicBezTo>
                      <a:cubicBezTo>
                        <a:pt x="100" y="20"/>
                        <a:pt x="100" y="29"/>
                        <a:pt x="91" y="37"/>
                      </a:cubicBezTo>
                      <a:cubicBezTo>
                        <a:pt x="83" y="45"/>
                        <a:pt x="83" y="53"/>
                        <a:pt x="75" y="62"/>
                      </a:cubicBezTo>
                      <a:cubicBezTo>
                        <a:pt x="67" y="78"/>
                        <a:pt x="67" y="87"/>
                        <a:pt x="58" y="103"/>
                      </a:cubicBezTo>
                      <a:lnTo>
                        <a:pt x="9" y="194"/>
                      </a:lnTo>
                      <a:cubicBezTo>
                        <a:pt x="0" y="211"/>
                        <a:pt x="9" y="236"/>
                        <a:pt x="25" y="244"/>
                      </a:cubicBezTo>
                      <a:cubicBezTo>
                        <a:pt x="42" y="244"/>
                        <a:pt x="67" y="244"/>
                        <a:pt x="67" y="219"/>
                      </a:cubicBezTo>
                      <a:cubicBezTo>
                        <a:pt x="83" y="194"/>
                        <a:pt x="100" y="161"/>
                        <a:pt x="116" y="128"/>
                      </a:cubicBezTo>
                      <a:cubicBezTo>
                        <a:pt x="125" y="111"/>
                        <a:pt x="133" y="95"/>
                        <a:pt x="133" y="87"/>
                      </a:cubicBezTo>
                      <a:cubicBezTo>
                        <a:pt x="141" y="78"/>
                        <a:pt x="141" y="62"/>
                        <a:pt x="149" y="62"/>
                      </a:cubicBezTo>
                      <a:cubicBezTo>
                        <a:pt x="149" y="45"/>
                        <a:pt x="149" y="37"/>
                        <a:pt x="158" y="29"/>
                      </a:cubicBezTo>
                      <a:cubicBezTo>
                        <a:pt x="158" y="20"/>
                        <a:pt x="149" y="4"/>
                        <a:pt x="141" y="4"/>
                      </a:cubicBezTo>
                      <a:cubicBezTo>
                        <a:pt x="136" y="1"/>
                        <a:pt x="132" y="0"/>
                        <a:pt x="12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4" name="Google Shape;1554;p20"/>
                <p:cNvSpPr/>
                <p:nvPr/>
              </p:nvSpPr>
              <p:spPr>
                <a:xfrm>
                  <a:off x="2953225" y="4129675"/>
                  <a:ext cx="13325" cy="19925"/>
                </a:xfrm>
                <a:custGeom>
                  <a:rect b="b" l="l" r="r" t="t"/>
                  <a:pathLst>
                    <a:path extrusionOk="0" h="797" w="533">
                      <a:moveTo>
                        <a:pt x="59" y="1"/>
                      </a:moveTo>
                      <a:cubicBezTo>
                        <a:pt x="26" y="1"/>
                        <a:pt x="1" y="43"/>
                        <a:pt x="27" y="69"/>
                      </a:cubicBezTo>
                      <a:cubicBezTo>
                        <a:pt x="110" y="168"/>
                        <a:pt x="184" y="284"/>
                        <a:pt x="242" y="408"/>
                      </a:cubicBezTo>
                      <a:cubicBezTo>
                        <a:pt x="267" y="466"/>
                        <a:pt x="284" y="533"/>
                        <a:pt x="309" y="591"/>
                      </a:cubicBezTo>
                      <a:cubicBezTo>
                        <a:pt x="325" y="665"/>
                        <a:pt x="325" y="748"/>
                        <a:pt x="392" y="790"/>
                      </a:cubicBezTo>
                      <a:cubicBezTo>
                        <a:pt x="401" y="794"/>
                        <a:pt x="410" y="796"/>
                        <a:pt x="419" y="796"/>
                      </a:cubicBezTo>
                      <a:cubicBezTo>
                        <a:pt x="442" y="796"/>
                        <a:pt x="463" y="783"/>
                        <a:pt x="474" y="765"/>
                      </a:cubicBezTo>
                      <a:cubicBezTo>
                        <a:pt x="532" y="707"/>
                        <a:pt x="483" y="599"/>
                        <a:pt x="458" y="533"/>
                      </a:cubicBezTo>
                      <a:cubicBezTo>
                        <a:pt x="433" y="466"/>
                        <a:pt x="400" y="400"/>
                        <a:pt x="367" y="334"/>
                      </a:cubicBezTo>
                      <a:cubicBezTo>
                        <a:pt x="292" y="210"/>
                        <a:pt x="201" y="102"/>
                        <a:pt x="85" y="11"/>
                      </a:cubicBezTo>
                      <a:cubicBezTo>
                        <a:pt x="76" y="4"/>
                        <a:pt x="67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5" name="Google Shape;1555;p20"/>
                <p:cNvSpPr/>
                <p:nvPr/>
              </p:nvSpPr>
              <p:spPr>
                <a:xfrm>
                  <a:off x="2952650" y="4138575"/>
                  <a:ext cx="3950" cy="6775"/>
                </a:xfrm>
                <a:custGeom>
                  <a:rect b="b" l="l" r="r" t="t"/>
                  <a:pathLst>
                    <a:path extrusionOk="0" h="271" w="158">
                      <a:moveTo>
                        <a:pt x="39" y="0"/>
                      </a:moveTo>
                      <a:cubicBezTo>
                        <a:pt x="34" y="0"/>
                        <a:pt x="30" y="1"/>
                        <a:pt x="25" y="3"/>
                      </a:cubicBezTo>
                      <a:cubicBezTo>
                        <a:pt x="9" y="19"/>
                        <a:pt x="0" y="44"/>
                        <a:pt x="9" y="61"/>
                      </a:cubicBezTo>
                      <a:cubicBezTo>
                        <a:pt x="17" y="94"/>
                        <a:pt x="34" y="135"/>
                        <a:pt x="42" y="168"/>
                      </a:cubicBezTo>
                      <a:cubicBezTo>
                        <a:pt x="50" y="185"/>
                        <a:pt x="58" y="202"/>
                        <a:pt x="67" y="210"/>
                      </a:cubicBezTo>
                      <a:cubicBezTo>
                        <a:pt x="75" y="226"/>
                        <a:pt x="75" y="235"/>
                        <a:pt x="91" y="251"/>
                      </a:cubicBezTo>
                      <a:lnTo>
                        <a:pt x="108" y="268"/>
                      </a:lnTo>
                      <a:cubicBezTo>
                        <a:pt x="112" y="270"/>
                        <a:pt x="117" y="271"/>
                        <a:pt x="122" y="271"/>
                      </a:cubicBezTo>
                      <a:cubicBezTo>
                        <a:pt x="136" y="271"/>
                        <a:pt x="149" y="262"/>
                        <a:pt x="149" y="243"/>
                      </a:cubicBezTo>
                      <a:cubicBezTo>
                        <a:pt x="149" y="235"/>
                        <a:pt x="158" y="226"/>
                        <a:pt x="158" y="218"/>
                      </a:cubicBezTo>
                      <a:cubicBezTo>
                        <a:pt x="158" y="202"/>
                        <a:pt x="149" y="193"/>
                        <a:pt x="141" y="177"/>
                      </a:cubicBezTo>
                      <a:cubicBezTo>
                        <a:pt x="141" y="160"/>
                        <a:pt x="133" y="144"/>
                        <a:pt x="125" y="127"/>
                      </a:cubicBezTo>
                      <a:cubicBezTo>
                        <a:pt x="116" y="94"/>
                        <a:pt x="100" y="61"/>
                        <a:pt x="83" y="28"/>
                      </a:cubicBezTo>
                      <a:cubicBezTo>
                        <a:pt x="76" y="14"/>
                        <a:pt x="59" y="0"/>
                        <a:pt x="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6" name="Google Shape;1556;p20"/>
                <p:cNvSpPr/>
                <p:nvPr/>
              </p:nvSpPr>
              <p:spPr>
                <a:xfrm>
                  <a:off x="3021000" y="4137750"/>
                  <a:ext cx="4575" cy="10250"/>
                </a:xfrm>
                <a:custGeom>
                  <a:rect b="b" l="l" r="r" t="t"/>
                  <a:pathLst>
                    <a:path extrusionOk="0" h="410" w="183">
                      <a:moveTo>
                        <a:pt x="63" y="1"/>
                      </a:moveTo>
                      <a:cubicBezTo>
                        <a:pt x="59" y="1"/>
                        <a:pt x="55" y="1"/>
                        <a:pt x="50" y="3"/>
                      </a:cubicBezTo>
                      <a:cubicBezTo>
                        <a:pt x="25" y="3"/>
                        <a:pt x="1" y="27"/>
                        <a:pt x="9" y="61"/>
                      </a:cubicBezTo>
                      <a:cubicBezTo>
                        <a:pt x="25" y="119"/>
                        <a:pt x="34" y="185"/>
                        <a:pt x="50" y="243"/>
                      </a:cubicBezTo>
                      <a:cubicBezTo>
                        <a:pt x="59" y="276"/>
                        <a:pt x="59" y="309"/>
                        <a:pt x="75" y="342"/>
                      </a:cubicBezTo>
                      <a:cubicBezTo>
                        <a:pt x="83" y="372"/>
                        <a:pt x="97" y="410"/>
                        <a:pt x="131" y="410"/>
                      </a:cubicBezTo>
                      <a:cubicBezTo>
                        <a:pt x="134" y="410"/>
                        <a:pt x="138" y="409"/>
                        <a:pt x="141" y="409"/>
                      </a:cubicBezTo>
                      <a:cubicBezTo>
                        <a:pt x="183" y="409"/>
                        <a:pt x="183" y="351"/>
                        <a:pt x="175" y="317"/>
                      </a:cubicBezTo>
                      <a:lnTo>
                        <a:pt x="175" y="317"/>
                      </a:lnTo>
                      <a:lnTo>
                        <a:pt x="175" y="326"/>
                      </a:lnTo>
                      <a:cubicBezTo>
                        <a:pt x="175" y="293"/>
                        <a:pt x="166" y="259"/>
                        <a:pt x="158" y="235"/>
                      </a:cubicBezTo>
                      <a:cubicBezTo>
                        <a:pt x="141" y="168"/>
                        <a:pt x="125" y="102"/>
                        <a:pt x="108" y="44"/>
                      </a:cubicBezTo>
                      <a:cubicBezTo>
                        <a:pt x="101" y="22"/>
                        <a:pt x="88" y="1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7" name="Google Shape;1557;p20"/>
                <p:cNvSpPr/>
                <p:nvPr/>
              </p:nvSpPr>
              <p:spPr>
                <a:xfrm>
                  <a:off x="2808375" y="4622075"/>
                  <a:ext cx="5300" cy="21275"/>
                </a:xfrm>
                <a:custGeom>
                  <a:rect b="b" l="l" r="r" t="t"/>
                  <a:pathLst>
                    <a:path extrusionOk="0" h="851" w="212">
                      <a:moveTo>
                        <a:pt x="45" y="1"/>
                      </a:moveTo>
                      <a:cubicBezTo>
                        <a:pt x="22" y="1"/>
                        <a:pt x="0" y="16"/>
                        <a:pt x="5" y="42"/>
                      </a:cubicBezTo>
                      <a:cubicBezTo>
                        <a:pt x="30" y="175"/>
                        <a:pt x="54" y="308"/>
                        <a:pt x="71" y="440"/>
                      </a:cubicBezTo>
                      <a:cubicBezTo>
                        <a:pt x="79" y="506"/>
                        <a:pt x="96" y="573"/>
                        <a:pt x="104" y="639"/>
                      </a:cubicBezTo>
                      <a:cubicBezTo>
                        <a:pt x="112" y="705"/>
                        <a:pt x="112" y="772"/>
                        <a:pt x="137" y="830"/>
                      </a:cubicBezTo>
                      <a:cubicBezTo>
                        <a:pt x="144" y="844"/>
                        <a:pt x="157" y="851"/>
                        <a:pt x="168" y="851"/>
                      </a:cubicBezTo>
                      <a:cubicBezTo>
                        <a:pt x="184" y="851"/>
                        <a:pt x="199" y="840"/>
                        <a:pt x="204" y="821"/>
                      </a:cubicBezTo>
                      <a:cubicBezTo>
                        <a:pt x="212" y="755"/>
                        <a:pt x="204" y="697"/>
                        <a:pt x="195" y="631"/>
                      </a:cubicBezTo>
                      <a:cubicBezTo>
                        <a:pt x="187" y="564"/>
                        <a:pt x="179" y="498"/>
                        <a:pt x="170" y="432"/>
                      </a:cubicBezTo>
                      <a:cubicBezTo>
                        <a:pt x="146" y="299"/>
                        <a:pt x="121" y="167"/>
                        <a:pt x="88" y="34"/>
                      </a:cubicBezTo>
                      <a:cubicBezTo>
                        <a:pt x="84" y="11"/>
                        <a:pt x="64" y="1"/>
                        <a:pt x="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8" name="Google Shape;1558;p20"/>
                <p:cNvSpPr/>
                <p:nvPr/>
              </p:nvSpPr>
              <p:spPr>
                <a:xfrm>
                  <a:off x="2809925" y="4689125"/>
                  <a:ext cx="7475" cy="11500"/>
                </a:xfrm>
                <a:custGeom>
                  <a:rect b="b" l="l" r="r" t="t"/>
                  <a:pathLst>
                    <a:path extrusionOk="0" h="460" w="299">
                      <a:moveTo>
                        <a:pt x="241" y="0"/>
                      </a:moveTo>
                      <a:cubicBezTo>
                        <a:pt x="218" y="0"/>
                        <a:pt x="197" y="10"/>
                        <a:pt x="191" y="28"/>
                      </a:cubicBezTo>
                      <a:cubicBezTo>
                        <a:pt x="166" y="95"/>
                        <a:pt x="133" y="153"/>
                        <a:pt x="100" y="219"/>
                      </a:cubicBezTo>
                      <a:cubicBezTo>
                        <a:pt x="92" y="227"/>
                        <a:pt x="84" y="244"/>
                        <a:pt x="75" y="260"/>
                      </a:cubicBezTo>
                      <a:lnTo>
                        <a:pt x="67" y="269"/>
                      </a:lnTo>
                      <a:cubicBezTo>
                        <a:pt x="67" y="285"/>
                        <a:pt x="59" y="293"/>
                        <a:pt x="50" y="302"/>
                      </a:cubicBezTo>
                      <a:cubicBezTo>
                        <a:pt x="34" y="335"/>
                        <a:pt x="26" y="368"/>
                        <a:pt x="9" y="401"/>
                      </a:cubicBezTo>
                      <a:cubicBezTo>
                        <a:pt x="1" y="418"/>
                        <a:pt x="9" y="443"/>
                        <a:pt x="26" y="451"/>
                      </a:cubicBezTo>
                      <a:cubicBezTo>
                        <a:pt x="35" y="457"/>
                        <a:pt x="45" y="460"/>
                        <a:pt x="54" y="460"/>
                      </a:cubicBezTo>
                      <a:cubicBezTo>
                        <a:pt x="68" y="460"/>
                        <a:pt x="82" y="453"/>
                        <a:pt x="92" y="443"/>
                      </a:cubicBezTo>
                      <a:cubicBezTo>
                        <a:pt x="108" y="418"/>
                        <a:pt x="133" y="393"/>
                        <a:pt x="150" y="360"/>
                      </a:cubicBezTo>
                      <a:cubicBezTo>
                        <a:pt x="175" y="327"/>
                        <a:pt x="191" y="293"/>
                        <a:pt x="208" y="260"/>
                      </a:cubicBezTo>
                      <a:cubicBezTo>
                        <a:pt x="233" y="202"/>
                        <a:pt x="266" y="136"/>
                        <a:pt x="291" y="70"/>
                      </a:cubicBezTo>
                      <a:cubicBezTo>
                        <a:pt x="299" y="45"/>
                        <a:pt x="291" y="12"/>
                        <a:pt x="266" y="3"/>
                      </a:cubicBezTo>
                      <a:cubicBezTo>
                        <a:pt x="258" y="1"/>
                        <a:pt x="249" y="0"/>
                        <a:pt x="24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9" name="Google Shape;1559;p20"/>
                <p:cNvSpPr/>
                <p:nvPr/>
              </p:nvSpPr>
              <p:spPr>
                <a:xfrm>
                  <a:off x="2638775" y="4718225"/>
                  <a:ext cx="38700" cy="30500"/>
                </a:xfrm>
                <a:custGeom>
                  <a:rect b="b" l="l" r="r" t="t"/>
                  <a:pathLst>
                    <a:path extrusionOk="0" h="1220" w="1548">
                      <a:moveTo>
                        <a:pt x="96" y="1"/>
                      </a:moveTo>
                      <a:cubicBezTo>
                        <a:pt x="48" y="1"/>
                        <a:pt x="0" y="44"/>
                        <a:pt x="28" y="99"/>
                      </a:cubicBezTo>
                      <a:cubicBezTo>
                        <a:pt x="160" y="372"/>
                        <a:pt x="417" y="579"/>
                        <a:pt x="657" y="762"/>
                      </a:cubicBezTo>
                      <a:cubicBezTo>
                        <a:pt x="782" y="853"/>
                        <a:pt x="906" y="944"/>
                        <a:pt x="1039" y="1019"/>
                      </a:cubicBezTo>
                      <a:cubicBezTo>
                        <a:pt x="1171" y="1101"/>
                        <a:pt x="1312" y="1184"/>
                        <a:pt x="1461" y="1217"/>
                      </a:cubicBezTo>
                      <a:cubicBezTo>
                        <a:pt x="1466" y="1219"/>
                        <a:pt x="1471" y="1220"/>
                        <a:pt x="1476" y="1220"/>
                      </a:cubicBezTo>
                      <a:cubicBezTo>
                        <a:pt x="1524" y="1220"/>
                        <a:pt x="1548" y="1148"/>
                        <a:pt x="1503" y="1118"/>
                      </a:cubicBezTo>
                      <a:cubicBezTo>
                        <a:pt x="1445" y="1068"/>
                        <a:pt x="1387" y="1043"/>
                        <a:pt x="1320" y="1002"/>
                      </a:cubicBezTo>
                      <a:cubicBezTo>
                        <a:pt x="1254" y="969"/>
                        <a:pt x="1196" y="927"/>
                        <a:pt x="1130" y="886"/>
                      </a:cubicBezTo>
                      <a:cubicBezTo>
                        <a:pt x="1005" y="820"/>
                        <a:pt x="881" y="737"/>
                        <a:pt x="765" y="654"/>
                      </a:cubicBezTo>
                      <a:cubicBezTo>
                        <a:pt x="541" y="480"/>
                        <a:pt x="285" y="298"/>
                        <a:pt x="160" y="41"/>
                      </a:cubicBezTo>
                      <a:cubicBezTo>
                        <a:pt x="146" y="13"/>
                        <a:pt x="121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0" name="Google Shape;1560;p20"/>
                <p:cNvSpPr/>
                <p:nvPr/>
              </p:nvSpPr>
              <p:spPr>
                <a:xfrm>
                  <a:off x="2803575" y="4697475"/>
                  <a:ext cx="3900" cy="9250"/>
                </a:xfrm>
                <a:custGeom>
                  <a:rect b="b" l="l" r="r" t="t"/>
                  <a:pathLst>
                    <a:path extrusionOk="0" h="370" w="156">
                      <a:moveTo>
                        <a:pt x="121" y="1"/>
                      </a:moveTo>
                      <a:cubicBezTo>
                        <a:pt x="108" y="1"/>
                        <a:pt x="93" y="9"/>
                        <a:pt x="89" y="26"/>
                      </a:cubicBezTo>
                      <a:cubicBezTo>
                        <a:pt x="89" y="34"/>
                        <a:pt x="89" y="51"/>
                        <a:pt x="81" y="59"/>
                      </a:cubicBezTo>
                      <a:cubicBezTo>
                        <a:pt x="81" y="75"/>
                        <a:pt x="72" y="84"/>
                        <a:pt x="72" y="100"/>
                      </a:cubicBezTo>
                      <a:cubicBezTo>
                        <a:pt x="64" y="125"/>
                        <a:pt x="56" y="150"/>
                        <a:pt x="48" y="175"/>
                      </a:cubicBezTo>
                      <a:lnTo>
                        <a:pt x="39" y="216"/>
                      </a:lnTo>
                      <a:cubicBezTo>
                        <a:pt x="31" y="233"/>
                        <a:pt x="23" y="241"/>
                        <a:pt x="23" y="258"/>
                      </a:cubicBezTo>
                      <a:cubicBezTo>
                        <a:pt x="23" y="266"/>
                        <a:pt x="23" y="283"/>
                        <a:pt x="23" y="291"/>
                      </a:cubicBezTo>
                      <a:cubicBezTo>
                        <a:pt x="14" y="307"/>
                        <a:pt x="14" y="324"/>
                        <a:pt x="6" y="341"/>
                      </a:cubicBezTo>
                      <a:cubicBezTo>
                        <a:pt x="1" y="357"/>
                        <a:pt x="16" y="369"/>
                        <a:pt x="35" y="369"/>
                      </a:cubicBezTo>
                      <a:cubicBezTo>
                        <a:pt x="45" y="369"/>
                        <a:pt x="55" y="366"/>
                        <a:pt x="64" y="357"/>
                      </a:cubicBezTo>
                      <a:cubicBezTo>
                        <a:pt x="72" y="349"/>
                        <a:pt x="81" y="332"/>
                        <a:pt x="81" y="324"/>
                      </a:cubicBezTo>
                      <a:cubicBezTo>
                        <a:pt x="89" y="316"/>
                        <a:pt x="89" y="307"/>
                        <a:pt x="97" y="299"/>
                      </a:cubicBezTo>
                      <a:lnTo>
                        <a:pt x="106" y="291"/>
                      </a:lnTo>
                      <a:cubicBezTo>
                        <a:pt x="114" y="274"/>
                        <a:pt x="122" y="258"/>
                        <a:pt x="122" y="249"/>
                      </a:cubicBezTo>
                      <a:cubicBezTo>
                        <a:pt x="130" y="233"/>
                        <a:pt x="139" y="216"/>
                        <a:pt x="139" y="200"/>
                      </a:cubicBezTo>
                      <a:cubicBezTo>
                        <a:pt x="147" y="167"/>
                        <a:pt x="155" y="142"/>
                        <a:pt x="155" y="117"/>
                      </a:cubicBezTo>
                      <a:cubicBezTo>
                        <a:pt x="155" y="100"/>
                        <a:pt x="155" y="84"/>
                        <a:pt x="147" y="67"/>
                      </a:cubicBezTo>
                      <a:cubicBezTo>
                        <a:pt x="147" y="51"/>
                        <a:pt x="147" y="34"/>
                        <a:pt x="147" y="26"/>
                      </a:cubicBezTo>
                      <a:cubicBezTo>
                        <a:pt x="147" y="9"/>
                        <a:pt x="135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1" name="Google Shape;1561;p20"/>
                <p:cNvSpPr/>
                <p:nvPr/>
              </p:nvSpPr>
              <p:spPr>
                <a:xfrm>
                  <a:off x="2802475" y="4726975"/>
                  <a:ext cx="6650" cy="8725"/>
                </a:xfrm>
                <a:custGeom>
                  <a:rect b="b" l="l" r="r" t="t"/>
                  <a:pathLst>
                    <a:path extrusionOk="0" h="349" w="266">
                      <a:moveTo>
                        <a:pt x="220" y="0"/>
                      </a:moveTo>
                      <a:cubicBezTo>
                        <a:pt x="210" y="0"/>
                        <a:pt x="201" y="4"/>
                        <a:pt x="191" y="14"/>
                      </a:cubicBezTo>
                      <a:cubicBezTo>
                        <a:pt x="158" y="55"/>
                        <a:pt x="133" y="97"/>
                        <a:pt x="100" y="138"/>
                      </a:cubicBezTo>
                      <a:cubicBezTo>
                        <a:pt x="67" y="180"/>
                        <a:pt x="42" y="229"/>
                        <a:pt x="17" y="271"/>
                      </a:cubicBezTo>
                      <a:cubicBezTo>
                        <a:pt x="0" y="287"/>
                        <a:pt x="0" y="321"/>
                        <a:pt x="25" y="337"/>
                      </a:cubicBezTo>
                      <a:cubicBezTo>
                        <a:pt x="36" y="345"/>
                        <a:pt x="49" y="349"/>
                        <a:pt x="61" y="349"/>
                      </a:cubicBezTo>
                      <a:cubicBezTo>
                        <a:pt x="75" y="349"/>
                        <a:pt x="87" y="343"/>
                        <a:pt x="92" y="329"/>
                      </a:cubicBezTo>
                      <a:cubicBezTo>
                        <a:pt x="125" y="279"/>
                        <a:pt x="158" y="238"/>
                        <a:pt x="183" y="188"/>
                      </a:cubicBezTo>
                      <a:cubicBezTo>
                        <a:pt x="208" y="147"/>
                        <a:pt x="232" y="97"/>
                        <a:pt x="257" y="55"/>
                      </a:cubicBezTo>
                      <a:cubicBezTo>
                        <a:pt x="266" y="39"/>
                        <a:pt x="257" y="14"/>
                        <a:pt x="241" y="6"/>
                      </a:cubicBezTo>
                      <a:cubicBezTo>
                        <a:pt x="234" y="2"/>
                        <a:pt x="227" y="0"/>
                        <a:pt x="22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2" name="Google Shape;1562;p20"/>
                <p:cNvSpPr/>
                <p:nvPr/>
              </p:nvSpPr>
              <p:spPr>
                <a:xfrm>
                  <a:off x="2818225" y="4715225"/>
                  <a:ext cx="4975" cy="7600"/>
                </a:xfrm>
                <a:custGeom>
                  <a:rect b="b" l="l" r="r" t="t"/>
                  <a:pathLst>
                    <a:path extrusionOk="0" h="304" w="199">
                      <a:moveTo>
                        <a:pt x="152" y="0"/>
                      </a:moveTo>
                      <a:cubicBezTo>
                        <a:pt x="138" y="0"/>
                        <a:pt x="122" y="10"/>
                        <a:pt x="116" y="28"/>
                      </a:cubicBezTo>
                      <a:cubicBezTo>
                        <a:pt x="83" y="95"/>
                        <a:pt x="42" y="169"/>
                        <a:pt x="8" y="244"/>
                      </a:cubicBezTo>
                      <a:cubicBezTo>
                        <a:pt x="0" y="260"/>
                        <a:pt x="8" y="293"/>
                        <a:pt x="33" y="302"/>
                      </a:cubicBezTo>
                      <a:cubicBezTo>
                        <a:pt x="38" y="303"/>
                        <a:pt x="42" y="304"/>
                        <a:pt x="47" y="304"/>
                      </a:cubicBezTo>
                      <a:cubicBezTo>
                        <a:pt x="67" y="304"/>
                        <a:pt x="84" y="290"/>
                        <a:pt x="91" y="277"/>
                      </a:cubicBezTo>
                      <a:cubicBezTo>
                        <a:pt x="124" y="202"/>
                        <a:pt x="157" y="128"/>
                        <a:pt x="191" y="53"/>
                      </a:cubicBezTo>
                      <a:cubicBezTo>
                        <a:pt x="199" y="37"/>
                        <a:pt x="191" y="12"/>
                        <a:pt x="174" y="3"/>
                      </a:cubicBezTo>
                      <a:lnTo>
                        <a:pt x="166" y="3"/>
                      </a:lnTo>
                      <a:cubicBezTo>
                        <a:pt x="162" y="1"/>
                        <a:pt x="157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3" name="Google Shape;1563;p20"/>
                <p:cNvSpPr/>
                <p:nvPr/>
              </p:nvSpPr>
              <p:spPr>
                <a:xfrm>
                  <a:off x="2789825" y="4589150"/>
                  <a:ext cx="11625" cy="18500"/>
                </a:xfrm>
                <a:custGeom>
                  <a:rect b="b" l="l" r="r" t="t"/>
                  <a:pathLst>
                    <a:path extrusionOk="0" h="740" w="465">
                      <a:moveTo>
                        <a:pt x="89" y="1"/>
                      </a:moveTo>
                      <a:cubicBezTo>
                        <a:pt x="49" y="1"/>
                        <a:pt x="9" y="30"/>
                        <a:pt x="9" y="75"/>
                      </a:cubicBezTo>
                      <a:cubicBezTo>
                        <a:pt x="1" y="150"/>
                        <a:pt x="42" y="208"/>
                        <a:pt x="84" y="266"/>
                      </a:cubicBezTo>
                      <a:cubicBezTo>
                        <a:pt x="117" y="324"/>
                        <a:pt x="150" y="373"/>
                        <a:pt x="192" y="423"/>
                      </a:cubicBezTo>
                      <a:cubicBezTo>
                        <a:pt x="225" y="473"/>
                        <a:pt x="258" y="514"/>
                        <a:pt x="291" y="564"/>
                      </a:cubicBezTo>
                      <a:cubicBezTo>
                        <a:pt x="324" y="605"/>
                        <a:pt x="357" y="647"/>
                        <a:pt x="366" y="705"/>
                      </a:cubicBezTo>
                      <a:cubicBezTo>
                        <a:pt x="369" y="729"/>
                        <a:pt x="387" y="739"/>
                        <a:pt x="404" y="739"/>
                      </a:cubicBezTo>
                      <a:cubicBezTo>
                        <a:pt x="424" y="739"/>
                        <a:pt x="444" y="727"/>
                        <a:pt x="448" y="705"/>
                      </a:cubicBezTo>
                      <a:cubicBezTo>
                        <a:pt x="457" y="647"/>
                        <a:pt x="465" y="581"/>
                        <a:pt x="448" y="523"/>
                      </a:cubicBezTo>
                      <a:cubicBezTo>
                        <a:pt x="432" y="465"/>
                        <a:pt x="399" y="407"/>
                        <a:pt x="374" y="349"/>
                      </a:cubicBezTo>
                      <a:cubicBezTo>
                        <a:pt x="341" y="282"/>
                        <a:pt x="308" y="224"/>
                        <a:pt x="266" y="166"/>
                      </a:cubicBezTo>
                      <a:cubicBezTo>
                        <a:pt x="233" y="100"/>
                        <a:pt x="192" y="34"/>
                        <a:pt x="125" y="9"/>
                      </a:cubicBezTo>
                      <a:cubicBezTo>
                        <a:pt x="114" y="3"/>
                        <a:pt x="102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4" name="Google Shape;1564;p20"/>
                <p:cNvSpPr/>
                <p:nvPr/>
              </p:nvSpPr>
              <p:spPr>
                <a:xfrm>
                  <a:off x="2783050" y="4576975"/>
                  <a:ext cx="2875" cy="4325"/>
                </a:xfrm>
                <a:custGeom>
                  <a:rect b="b" l="l" r="r" t="t"/>
                  <a:pathLst>
                    <a:path extrusionOk="0" h="173" w="115">
                      <a:moveTo>
                        <a:pt x="24" y="0"/>
                      </a:moveTo>
                      <a:cubicBezTo>
                        <a:pt x="12" y="0"/>
                        <a:pt x="1" y="12"/>
                        <a:pt x="7" y="24"/>
                      </a:cubicBezTo>
                      <a:cubicBezTo>
                        <a:pt x="7" y="32"/>
                        <a:pt x="7" y="48"/>
                        <a:pt x="7" y="57"/>
                      </a:cubicBezTo>
                      <a:cubicBezTo>
                        <a:pt x="7" y="65"/>
                        <a:pt x="15" y="82"/>
                        <a:pt x="15" y="90"/>
                      </a:cubicBezTo>
                      <a:cubicBezTo>
                        <a:pt x="23" y="106"/>
                        <a:pt x="32" y="131"/>
                        <a:pt x="32" y="148"/>
                      </a:cubicBezTo>
                      <a:cubicBezTo>
                        <a:pt x="40" y="156"/>
                        <a:pt x="48" y="164"/>
                        <a:pt x="57" y="173"/>
                      </a:cubicBezTo>
                      <a:lnTo>
                        <a:pt x="98" y="173"/>
                      </a:lnTo>
                      <a:cubicBezTo>
                        <a:pt x="106" y="164"/>
                        <a:pt x="106" y="156"/>
                        <a:pt x="115" y="148"/>
                      </a:cubicBezTo>
                      <a:lnTo>
                        <a:pt x="115" y="123"/>
                      </a:lnTo>
                      <a:cubicBezTo>
                        <a:pt x="115" y="123"/>
                        <a:pt x="115" y="115"/>
                        <a:pt x="106" y="106"/>
                      </a:cubicBezTo>
                      <a:lnTo>
                        <a:pt x="73" y="57"/>
                      </a:lnTo>
                      <a:cubicBezTo>
                        <a:pt x="73" y="48"/>
                        <a:pt x="65" y="40"/>
                        <a:pt x="57" y="32"/>
                      </a:cubicBezTo>
                      <a:cubicBezTo>
                        <a:pt x="57" y="24"/>
                        <a:pt x="48" y="15"/>
                        <a:pt x="40" y="7"/>
                      </a:cubicBezTo>
                      <a:cubicBezTo>
                        <a:pt x="35" y="2"/>
                        <a:pt x="30" y="0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5" name="Google Shape;1565;p20"/>
                <p:cNvSpPr/>
                <p:nvPr/>
              </p:nvSpPr>
              <p:spPr>
                <a:xfrm>
                  <a:off x="2829200" y="4508375"/>
                  <a:ext cx="3950" cy="13575"/>
                </a:xfrm>
                <a:custGeom>
                  <a:rect b="b" l="l" r="r" t="t"/>
                  <a:pathLst>
                    <a:path extrusionOk="0" h="543" w="158">
                      <a:moveTo>
                        <a:pt x="75" y="0"/>
                      </a:moveTo>
                      <a:cubicBezTo>
                        <a:pt x="50" y="0"/>
                        <a:pt x="33" y="17"/>
                        <a:pt x="25" y="42"/>
                      </a:cubicBezTo>
                      <a:cubicBezTo>
                        <a:pt x="8" y="125"/>
                        <a:pt x="0" y="207"/>
                        <a:pt x="8" y="290"/>
                      </a:cubicBezTo>
                      <a:cubicBezTo>
                        <a:pt x="17" y="373"/>
                        <a:pt x="42" y="464"/>
                        <a:pt x="91" y="531"/>
                      </a:cubicBezTo>
                      <a:cubicBezTo>
                        <a:pt x="100" y="539"/>
                        <a:pt x="110" y="543"/>
                        <a:pt x="120" y="543"/>
                      </a:cubicBezTo>
                      <a:cubicBezTo>
                        <a:pt x="139" y="543"/>
                        <a:pt x="158" y="528"/>
                        <a:pt x="158" y="506"/>
                      </a:cubicBezTo>
                      <a:cubicBezTo>
                        <a:pt x="141" y="431"/>
                        <a:pt x="116" y="357"/>
                        <a:pt x="108" y="282"/>
                      </a:cubicBezTo>
                      <a:cubicBezTo>
                        <a:pt x="100" y="199"/>
                        <a:pt x="100" y="125"/>
                        <a:pt x="116" y="50"/>
                      </a:cubicBezTo>
                      <a:cubicBezTo>
                        <a:pt x="116" y="25"/>
                        <a:pt x="100" y="0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6" name="Google Shape;1566;p20"/>
                <p:cNvSpPr/>
                <p:nvPr/>
              </p:nvSpPr>
              <p:spPr>
                <a:xfrm>
                  <a:off x="2836650" y="4515575"/>
                  <a:ext cx="3125" cy="11400"/>
                </a:xfrm>
                <a:custGeom>
                  <a:rect b="b" l="l" r="r" t="t"/>
                  <a:pathLst>
                    <a:path extrusionOk="0" h="456" w="125">
                      <a:moveTo>
                        <a:pt x="62" y="1"/>
                      </a:moveTo>
                      <a:cubicBezTo>
                        <a:pt x="36" y="1"/>
                        <a:pt x="17" y="22"/>
                        <a:pt x="17" y="44"/>
                      </a:cubicBezTo>
                      <a:cubicBezTo>
                        <a:pt x="0" y="110"/>
                        <a:pt x="0" y="185"/>
                        <a:pt x="0" y="251"/>
                      </a:cubicBezTo>
                      <a:cubicBezTo>
                        <a:pt x="9" y="284"/>
                        <a:pt x="17" y="317"/>
                        <a:pt x="17" y="350"/>
                      </a:cubicBezTo>
                      <a:cubicBezTo>
                        <a:pt x="34" y="383"/>
                        <a:pt x="42" y="417"/>
                        <a:pt x="67" y="441"/>
                      </a:cubicBezTo>
                      <a:cubicBezTo>
                        <a:pt x="73" y="451"/>
                        <a:pt x="82" y="456"/>
                        <a:pt x="91" y="456"/>
                      </a:cubicBezTo>
                      <a:cubicBezTo>
                        <a:pt x="104" y="456"/>
                        <a:pt x="116" y="445"/>
                        <a:pt x="116" y="425"/>
                      </a:cubicBezTo>
                      <a:cubicBezTo>
                        <a:pt x="125" y="392"/>
                        <a:pt x="125" y="359"/>
                        <a:pt x="116" y="325"/>
                      </a:cubicBezTo>
                      <a:cubicBezTo>
                        <a:pt x="116" y="317"/>
                        <a:pt x="116" y="301"/>
                        <a:pt x="116" y="284"/>
                      </a:cubicBezTo>
                      <a:lnTo>
                        <a:pt x="116" y="251"/>
                      </a:lnTo>
                      <a:cubicBezTo>
                        <a:pt x="116" y="218"/>
                        <a:pt x="116" y="185"/>
                        <a:pt x="116" y="160"/>
                      </a:cubicBezTo>
                      <a:cubicBezTo>
                        <a:pt x="116" y="127"/>
                        <a:pt x="116" y="93"/>
                        <a:pt x="125" y="60"/>
                      </a:cubicBezTo>
                      <a:cubicBezTo>
                        <a:pt x="125" y="35"/>
                        <a:pt x="100" y="2"/>
                        <a:pt x="75" y="2"/>
                      </a:cubicBezTo>
                      <a:cubicBezTo>
                        <a:pt x="71" y="1"/>
                        <a:pt x="66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7" name="Google Shape;1567;p20"/>
                <p:cNvSpPr/>
                <p:nvPr/>
              </p:nvSpPr>
              <p:spPr>
                <a:xfrm>
                  <a:off x="2867300" y="4525975"/>
                  <a:ext cx="3750" cy="6100"/>
                </a:xfrm>
                <a:custGeom>
                  <a:rect b="b" l="l" r="r" t="t"/>
                  <a:pathLst>
                    <a:path extrusionOk="0" h="244" w="150">
                      <a:moveTo>
                        <a:pt x="125" y="1"/>
                      </a:moveTo>
                      <a:cubicBezTo>
                        <a:pt x="125" y="1"/>
                        <a:pt x="125" y="1"/>
                        <a:pt x="125" y="1"/>
                      </a:cubicBezTo>
                      <a:lnTo>
                        <a:pt x="125" y="1"/>
                      </a:lnTo>
                      <a:cubicBezTo>
                        <a:pt x="128" y="1"/>
                        <a:pt x="131" y="1"/>
                        <a:pt x="133" y="1"/>
                      </a:cubicBezTo>
                      <a:close/>
                      <a:moveTo>
                        <a:pt x="125" y="1"/>
                      </a:moveTo>
                      <a:cubicBezTo>
                        <a:pt x="112" y="1"/>
                        <a:pt x="99" y="3"/>
                        <a:pt x="92" y="17"/>
                      </a:cubicBezTo>
                      <a:cubicBezTo>
                        <a:pt x="75" y="25"/>
                        <a:pt x="67" y="42"/>
                        <a:pt x="59" y="59"/>
                      </a:cubicBezTo>
                      <a:cubicBezTo>
                        <a:pt x="59" y="75"/>
                        <a:pt x="50" y="83"/>
                        <a:pt x="42" y="100"/>
                      </a:cubicBezTo>
                      <a:cubicBezTo>
                        <a:pt x="34" y="125"/>
                        <a:pt x="17" y="150"/>
                        <a:pt x="9" y="183"/>
                      </a:cubicBezTo>
                      <a:cubicBezTo>
                        <a:pt x="1" y="199"/>
                        <a:pt x="9" y="233"/>
                        <a:pt x="34" y="241"/>
                      </a:cubicBezTo>
                      <a:cubicBezTo>
                        <a:pt x="40" y="243"/>
                        <a:pt x="47" y="244"/>
                        <a:pt x="54" y="244"/>
                      </a:cubicBezTo>
                      <a:cubicBezTo>
                        <a:pt x="74" y="244"/>
                        <a:pt x="94" y="235"/>
                        <a:pt x="100" y="216"/>
                      </a:cubicBezTo>
                      <a:cubicBezTo>
                        <a:pt x="108" y="191"/>
                        <a:pt x="117" y="158"/>
                        <a:pt x="125" y="133"/>
                      </a:cubicBezTo>
                      <a:cubicBezTo>
                        <a:pt x="133" y="117"/>
                        <a:pt x="133" y="108"/>
                        <a:pt x="142" y="92"/>
                      </a:cubicBezTo>
                      <a:cubicBezTo>
                        <a:pt x="142" y="83"/>
                        <a:pt x="150" y="75"/>
                        <a:pt x="150" y="67"/>
                      </a:cubicBezTo>
                      <a:cubicBezTo>
                        <a:pt x="150" y="59"/>
                        <a:pt x="150" y="50"/>
                        <a:pt x="150" y="42"/>
                      </a:cubicBezTo>
                      <a:cubicBezTo>
                        <a:pt x="150" y="25"/>
                        <a:pt x="142" y="9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8" name="Google Shape;1568;p20"/>
                <p:cNvSpPr/>
                <p:nvPr/>
              </p:nvSpPr>
              <p:spPr>
                <a:xfrm>
                  <a:off x="2879950" y="4529050"/>
                  <a:ext cx="1675" cy="1300"/>
                </a:xfrm>
                <a:custGeom>
                  <a:rect b="b" l="l" r="r" t="t"/>
                  <a:pathLst>
                    <a:path extrusionOk="0" h="52" w="67">
                      <a:moveTo>
                        <a:pt x="40" y="1"/>
                      </a:moveTo>
                      <a:cubicBezTo>
                        <a:pt x="38" y="1"/>
                        <a:pt x="36" y="1"/>
                        <a:pt x="33" y="2"/>
                      </a:cubicBezTo>
                      <a:cubicBezTo>
                        <a:pt x="0" y="2"/>
                        <a:pt x="0" y="52"/>
                        <a:pt x="33" y="52"/>
                      </a:cubicBezTo>
                      <a:cubicBezTo>
                        <a:pt x="64" y="44"/>
                        <a:pt x="66" y="1"/>
                        <a:pt x="4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9" name="Google Shape;1569;p20"/>
                <p:cNvSpPr/>
                <p:nvPr/>
              </p:nvSpPr>
              <p:spPr>
                <a:xfrm>
                  <a:off x="2882625" y="4530950"/>
                  <a:ext cx="3750" cy="6450"/>
                </a:xfrm>
                <a:custGeom>
                  <a:rect b="b" l="l" r="r" t="t"/>
                  <a:pathLst>
                    <a:path extrusionOk="0" h="258" w="150">
                      <a:moveTo>
                        <a:pt x="100" y="0"/>
                      </a:moveTo>
                      <a:cubicBezTo>
                        <a:pt x="92" y="0"/>
                        <a:pt x="75" y="9"/>
                        <a:pt x="75" y="17"/>
                      </a:cubicBezTo>
                      <a:cubicBezTo>
                        <a:pt x="67" y="34"/>
                        <a:pt x="59" y="42"/>
                        <a:pt x="51" y="58"/>
                      </a:cubicBezTo>
                      <a:cubicBezTo>
                        <a:pt x="51" y="75"/>
                        <a:pt x="42" y="83"/>
                        <a:pt x="34" y="100"/>
                      </a:cubicBezTo>
                      <a:cubicBezTo>
                        <a:pt x="26" y="125"/>
                        <a:pt x="17" y="150"/>
                        <a:pt x="9" y="183"/>
                      </a:cubicBezTo>
                      <a:cubicBezTo>
                        <a:pt x="1" y="208"/>
                        <a:pt x="17" y="241"/>
                        <a:pt x="51" y="257"/>
                      </a:cubicBezTo>
                      <a:cubicBezTo>
                        <a:pt x="59" y="257"/>
                        <a:pt x="75" y="257"/>
                        <a:pt x="92" y="249"/>
                      </a:cubicBezTo>
                      <a:cubicBezTo>
                        <a:pt x="109" y="241"/>
                        <a:pt x="117" y="224"/>
                        <a:pt x="117" y="208"/>
                      </a:cubicBezTo>
                      <a:cubicBezTo>
                        <a:pt x="125" y="183"/>
                        <a:pt x="133" y="158"/>
                        <a:pt x="133" y="125"/>
                      </a:cubicBezTo>
                      <a:lnTo>
                        <a:pt x="142" y="92"/>
                      </a:lnTo>
                      <a:cubicBezTo>
                        <a:pt x="150" y="83"/>
                        <a:pt x="150" y="75"/>
                        <a:pt x="150" y="67"/>
                      </a:cubicBezTo>
                      <a:lnTo>
                        <a:pt x="150" y="50"/>
                      </a:lnTo>
                      <a:cubicBezTo>
                        <a:pt x="150" y="34"/>
                        <a:pt x="150" y="25"/>
                        <a:pt x="142" y="17"/>
                      </a:cubicBezTo>
                      <a:cubicBezTo>
                        <a:pt x="142" y="9"/>
                        <a:pt x="133" y="9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0" name="Google Shape;1570;p20"/>
                <p:cNvSpPr/>
                <p:nvPr/>
              </p:nvSpPr>
              <p:spPr>
                <a:xfrm>
                  <a:off x="2992000" y="4463525"/>
                  <a:ext cx="3550" cy="9250"/>
                </a:xfrm>
                <a:custGeom>
                  <a:rect b="b" l="l" r="r" t="t"/>
                  <a:pathLst>
                    <a:path extrusionOk="0" h="370" w="142">
                      <a:moveTo>
                        <a:pt x="71" y="0"/>
                      </a:moveTo>
                      <a:cubicBezTo>
                        <a:pt x="59" y="0"/>
                        <a:pt x="46" y="5"/>
                        <a:pt x="34" y="13"/>
                      </a:cubicBezTo>
                      <a:cubicBezTo>
                        <a:pt x="1" y="38"/>
                        <a:pt x="9" y="79"/>
                        <a:pt x="9" y="112"/>
                      </a:cubicBezTo>
                      <a:lnTo>
                        <a:pt x="17" y="187"/>
                      </a:lnTo>
                      <a:lnTo>
                        <a:pt x="25" y="328"/>
                      </a:lnTo>
                      <a:cubicBezTo>
                        <a:pt x="25" y="353"/>
                        <a:pt x="50" y="369"/>
                        <a:pt x="75" y="369"/>
                      </a:cubicBezTo>
                      <a:cubicBezTo>
                        <a:pt x="100" y="369"/>
                        <a:pt x="125" y="353"/>
                        <a:pt x="125" y="328"/>
                      </a:cubicBezTo>
                      <a:cubicBezTo>
                        <a:pt x="125" y="278"/>
                        <a:pt x="125" y="228"/>
                        <a:pt x="133" y="187"/>
                      </a:cubicBezTo>
                      <a:cubicBezTo>
                        <a:pt x="133" y="162"/>
                        <a:pt x="133" y="137"/>
                        <a:pt x="133" y="121"/>
                      </a:cubicBezTo>
                      <a:cubicBezTo>
                        <a:pt x="133" y="79"/>
                        <a:pt x="141" y="38"/>
                        <a:pt x="108" y="13"/>
                      </a:cubicBezTo>
                      <a:cubicBezTo>
                        <a:pt x="96" y="5"/>
                        <a:pt x="83" y="0"/>
                        <a:pt x="7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1" name="Google Shape;1571;p20"/>
                <p:cNvSpPr/>
                <p:nvPr/>
              </p:nvSpPr>
              <p:spPr>
                <a:xfrm>
                  <a:off x="2995100" y="4467250"/>
                  <a:ext cx="3350" cy="8450"/>
                </a:xfrm>
                <a:custGeom>
                  <a:rect b="b" l="l" r="r" t="t"/>
                  <a:pathLst>
                    <a:path extrusionOk="0" h="338" w="134">
                      <a:moveTo>
                        <a:pt x="98" y="0"/>
                      </a:moveTo>
                      <a:cubicBezTo>
                        <a:pt x="90" y="0"/>
                        <a:pt x="82" y="4"/>
                        <a:pt x="75" y="13"/>
                      </a:cubicBezTo>
                      <a:cubicBezTo>
                        <a:pt x="67" y="30"/>
                        <a:pt x="59" y="54"/>
                        <a:pt x="51" y="71"/>
                      </a:cubicBezTo>
                      <a:cubicBezTo>
                        <a:pt x="42" y="88"/>
                        <a:pt x="34" y="104"/>
                        <a:pt x="34" y="112"/>
                      </a:cubicBezTo>
                      <a:cubicBezTo>
                        <a:pt x="34" y="129"/>
                        <a:pt x="26" y="137"/>
                        <a:pt x="26" y="146"/>
                      </a:cubicBezTo>
                      <a:cubicBezTo>
                        <a:pt x="17" y="195"/>
                        <a:pt x="9" y="237"/>
                        <a:pt x="1" y="286"/>
                      </a:cubicBezTo>
                      <a:cubicBezTo>
                        <a:pt x="1" y="311"/>
                        <a:pt x="17" y="336"/>
                        <a:pt x="42" y="336"/>
                      </a:cubicBezTo>
                      <a:cubicBezTo>
                        <a:pt x="47" y="337"/>
                        <a:pt x="51" y="338"/>
                        <a:pt x="55" y="338"/>
                      </a:cubicBezTo>
                      <a:cubicBezTo>
                        <a:pt x="80" y="338"/>
                        <a:pt x="93" y="316"/>
                        <a:pt x="100" y="295"/>
                      </a:cubicBezTo>
                      <a:cubicBezTo>
                        <a:pt x="109" y="253"/>
                        <a:pt x="117" y="212"/>
                        <a:pt x="125" y="162"/>
                      </a:cubicBezTo>
                      <a:cubicBezTo>
                        <a:pt x="125" y="154"/>
                        <a:pt x="133" y="137"/>
                        <a:pt x="133" y="129"/>
                      </a:cubicBezTo>
                      <a:cubicBezTo>
                        <a:pt x="133" y="121"/>
                        <a:pt x="133" y="104"/>
                        <a:pt x="133" y="88"/>
                      </a:cubicBezTo>
                      <a:cubicBezTo>
                        <a:pt x="133" y="71"/>
                        <a:pt x="133" y="46"/>
                        <a:pt x="125" y="21"/>
                      </a:cubicBezTo>
                      <a:cubicBezTo>
                        <a:pt x="125" y="11"/>
                        <a:pt x="112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2" name="Google Shape;1572;p20"/>
                <p:cNvSpPr/>
                <p:nvPr/>
              </p:nvSpPr>
              <p:spPr>
                <a:xfrm>
                  <a:off x="2648975" y="4692775"/>
                  <a:ext cx="3975" cy="6600"/>
                </a:xfrm>
                <a:custGeom>
                  <a:rect b="b" l="l" r="r" t="t"/>
                  <a:pathLst>
                    <a:path extrusionOk="0" h="264" w="159">
                      <a:moveTo>
                        <a:pt x="58" y="0"/>
                      </a:moveTo>
                      <a:cubicBezTo>
                        <a:pt x="51" y="0"/>
                        <a:pt x="42" y="2"/>
                        <a:pt x="34" y="7"/>
                      </a:cubicBezTo>
                      <a:cubicBezTo>
                        <a:pt x="9" y="15"/>
                        <a:pt x="1" y="31"/>
                        <a:pt x="9" y="56"/>
                      </a:cubicBezTo>
                      <a:lnTo>
                        <a:pt x="34" y="222"/>
                      </a:lnTo>
                      <a:cubicBezTo>
                        <a:pt x="34" y="239"/>
                        <a:pt x="51" y="247"/>
                        <a:pt x="59" y="255"/>
                      </a:cubicBezTo>
                      <a:cubicBezTo>
                        <a:pt x="75" y="263"/>
                        <a:pt x="92" y="263"/>
                        <a:pt x="109" y="263"/>
                      </a:cubicBezTo>
                      <a:cubicBezTo>
                        <a:pt x="125" y="255"/>
                        <a:pt x="133" y="247"/>
                        <a:pt x="142" y="239"/>
                      </a:cubicBezTo>
                      <a:cubicBezTo>
                        <a:pt x="150" y="222"/>
                        <a:pt x="158" y="205"/>
                        <a:pt x="150" y="189"/>
                      </a:cubicBezTo>
                      <a:cubicBezTo>
                        <a:pt x="133" y="139"/>
                        <a:pt x="117" y="89"/>
                        <a:pt x="92" y="31"/>
                      </a:cubicBezTo>
                      <a:cubicBezTo>
                        <a:pt x="92" y="23"/>
                        <a:pt x="84" y="15"/>
                        <a:pt x="75" y="7"/>
                      </a:cubicBezTo>
                      <a:cubicBezTo>
                        <a:pt x="71" y="2"/>
                        <a:pt x="65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3" name="Google Shape;1573;p20"/>
                <p:cNvSpPr/>
                <p:nvPr/>
              </p:nvSpPr>
              <p:spPr>
                <a:xfrm>
                  <a:off x="2983500" y="4026675"/>
                  <a:ext cx="8325" cy="11100"/>
                </a:xfrm>
                <a:custGeom>
                  <a:rect b="b" l="l" r="r" t="t"/>
                  <a:pathLst>
                    <a:path extrusionOk="0" h="444" w="333">
                      <a:moveTo>
                        <a:pt x="75" y="0"/>
                      </a:moveTo>
                      <a:cubicBezTo>
                        <a:pt x="61" y="0"/>
                        <a:pt x="46" y="5"/>
                        <a:pt x="34" y="13"/>
                      </a:cubicBezTo>
                      <a:cubicBezTo>
                        <a:pt x="9" y="29"/>
                        <a:pt x="1" y="63"/>
                        <a:pt x="17" y="87"/>
                      </a:cubicBezTo>
                      <a:cubicBezTo>
                        <a:pt x="59" y="137"/>
                        <a:pt x="100" y="195"/>
                        <a:pt x="125" y="261"/>
                      </a:cubicBezTo>
                      <a:cubicBezTo>
                        <a:pt x="142" y="295"/>
                        <a:pt x="158" y="319"/>
                        <a:pt x="175" y="353"/>
                      </a:cubicBezTo>
                      <a:cubicBezTo>
                        <a:pt x="183" y="361"/>
                        <a:pt x="183" y="369"/>
                        <a:pt x="191" y="377"/>
                      </a:cubicBezTo>
                      <a:lnTo>
                        <a:pt x="200" y="386"/>
                      </a:lnTo>
                      <a:lnTo>
                        <a:pt x="208" y="394"/>
                      </a:lnTo>
                      <a:cubicBezTo>
                        <a:pt x="208" y="394"/>
                        <a:pt x="216" y="402"/>
                        <a:pt x="216" y="411"/>
                      </a:cubicBezTo>
                      <a:cubicBezTo>
                        <a:pt x="233" y="427"/>
                        <a:pt x="241" y="435"/>
                        <a:pt x="258" y="444"/>
                      </a:cubicBezTo>
                      <a:cubicBezTo>
                        <a:pt x="283" y="444"/>
                        <a:pt x="307" y="435"/>
                        <a:pt x="316" y="419"/>
                      </a:cubicBezTo>
                      <a:cubicBezTo>
                        <a:pt x="324" y="402"/>
                        <a:pt x="332" y="386"/>
                        <a:pt x="324" y="377"/>
                      </a:cubicBezTo>
                      <a:cubicBezTo>
                        <a:pt x="324" y="361"/>
                        <a:pt x="324" y="353"/>
                        <a:pt x="324" y="344"/>
                      </a:cubicBezTo>
                      <a:cubicBezTo>
                        <a:pt x="316" y="319"/>
                        <a:pt x="316" y="303"/>
                        <a:pt x="307" y="286"/>
                      </a:cubicBezTo>
                      <a:cubicBezTo>
                        <a:pt x="291" y="253"/>
                        <a:pt x="266" y="220"/>
                        <a:pt x="249" y="187"/>
                      </a:cubicBezTo>
                      <a:cubicBezTo>
                        <a:pt x="208" y="129"/>
                        <a:pt x="167" y="71"/>
                        <a:pt x="117" y="13"/>
                      </a:cubicBezTo>
                      <a:cubicBezTo>
                        <a:pt x="104" y="5"/>
                        <a:pt x="90" y="0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4" name="Google Shape;1574;p20"/>
                <p:cNvSpPr/>
                <p:nvPr/>
              </p:nvSpPr>
              <p:spPr>
                <a:xfrm>
                  <a:off x="2992825" y="4024650"/>
                  <a:ext cx="3975" cy="8825"/>
                </a:xfrm>
                <a:custGeom>
                  <a:rect b="b" l="l" r="r" t="t"/>
                  <a:pathLst>
                    <a:path extrusionOk="0" h="353" w="159">
                      <a:moveTo>
                        <a:pt x="55" y="1"/>
                      </a:moveTo>
                      <a:cubicBezTo>
                        <a:pt x="51" y="1"/>
                        <a:pt x="47" y="1"/>
                        <a:pt x="42" y="3"/>
                      </a:cubicBezTo>
                      <a:cubicBezTo>
                        <a:pt x="17" y="11"/>
                        <a:pt x="1" y="36"/>
                        <a:pt x="9" y="61"/>
                      </a:cubicBezTo>
                      <a:cubicBezTo>
                        <a:pt x="17" y="102"/>
                        <a:pt x="34" y="152"/>
                        <a:pt x="42" y="193"/>
                      </a:cubicBezTo>
                      <a:lnTo>
                        <a:pt x="42" y="202"/>
                      </a:lnTo>
                      <a:cubicBezTo>
                        <a:pt x="50" y="218"/>
                        <a:pt x="59" y="243"/>
                        <a:pt x="67" y="268"/>
                      </a:cubicBezTo>
                      <a:cubicBezTo>
                        <a:pt x="67" y="276"/>
                        <a:pt x="67" y="284"/>
                        <a:pt x="75" y="301"/>
                      </a:cubicBezTo>
                      <a:cubicBezTo>
                        <a:pt x="75" y="309"/>
                        <a:pt x="84" y="326"/>
                        <a:pt x="92" y="334"/>
                      </a:cubicBezTo>
                      <a:cubicBezTo>
                        <a:pt x="98" y="347"/>
                        <a:pt x="109" y="352"/>
                        <a:pt x="121" y="352"/>
                      </a:cubicBezTo>
                      <a:cubicBezTo>
                        <a:pt x="139" y="352"/>
                        <a:pt x="158" y="338"/>
                        <a:pt x="158" y="318"/>
                      </a:cubicBezTo>
                      <a:cubicBezTo>
                        <a:pt x="158" y="301"/>
                        <a:pt x="158" y="284"/>
                        <a:pt x="158" y="276"/>
                      </a:cubicBezTo>
                      <a:cubicBezTo>
                        <a:pt x="158" y="260"/>
                        <a:pt x="150" y="251"/>
                        <a:pt x="150" y="243"/>
                      </a:cubicBezTo>
                      <a:cubicBezTo>
                        <a:pt x="142" y="218"/>
                        <a:pt x="142" y="193"/>
                        <a:pt x="133" y="168"/>
                      </a:cubicBezTo>
                      <a:cubicBezTo>
                        <a:pt x="125" y="127"/>
                        <a:pt x="108" y="77"/>
                        <a:pt x="100" y="36"/>
                      </a:cubicBezTo>
                      <a:cubicBezTo>
                        <a:pt x="93" y="15"/>
                        <a:pt x="75" y="1"/>
                        <a:pt x="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575" name="Google Shape;1575;p20"/>
            <p:cNvGrpSpPr/>
            <p:nvPr/>
          </p:nvGrpSpPr>
          <p:grpSpPr>
            <a:xfrm>
              <a:off x="5683241" y="2362637"/>
              <a:ext cx="1784560" cy="2093690"/>
              <a:chOff x="4827526" y="2108948"/>
              <a:chExt cx="2232374" cy="2619077"/>
            </a:xfrm>
          </p:grpSpPr>
          <p:sp>
            <p:nvSpPr>
              <p:cNvPr id="1576" name="Google Shape;1576;p20"/>
              <p:cNvSpPr/>
              <p:nvPr/>
            </p:nvSpPr>
            <p:spPr>
              <a:xfrm flipH="1">
                <a:off x="4827600" y="4182325"/>
                <a:ext cx="2232300" cy="545700"/>
              </a:xfrm>
              <a:prstGeom prst="ellipse">
                <a:avLst/>
              </a:prstGeom>
              <a:solidFill>
                <a:srgbClr val="3B2C27">
                  <a:alpha val="41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77" name="Google Shape;1577;p20"/>
              <p:cNvGrpSpPr/>
              <p:nvPr/>
            </p:nvGrpSpPr>
            <p:grpSpPr>
              <a:xfrm flipH="1">
                <a:off x="4827526" y="2108948"/>
                <a:ext cx="2129436" cy="2571780"/>
                <a:chOff x="269600" y="2540800"/>
                <a:chExt cx="645675" cy="779800"/>
              </a:xfrm>
            </p:grpSpPr>
            <p:sp>
              <p:nvSpPr>
                <p:cNvPr id="1578" name="Google Shape;1578;p20"/>
                <p:cNvSpPr/>
                <p:nvPr/>
              </p:nvSpPr>
              <p:spPr>
                <a:xfrm>
                  <a:off x="488325" y="3154925"/>
                  <a:ext cx="44350" cy="49125"/>
                </a:xfrm>
                <a:custGeom>
                  <a:rect b="b" l="l" r="r" t="t"/>
                  <a:pathLst>
                    <a:path extrusionOk="0" h="1965" w="1774">
                      <a:moveTo>
                        <a:pt x="1" y="1"/>
                      </a:moveTo>
                      <a:cubicBezTo>
                        <a:pt x="51" y="291"/>
                        <a:pt x="42" y="598"/>
                        <a:pt x="42" y="887"/>
                      </a:cubicBezTo>
                      <a:cubicBezTo>
                        <a:pt x="42" y="1045"/>
                        <a:pt x="42" y="1211"/>
                        <a:pt x="42" y="1368"/>
                      </a:cubicBezTo>
                      <a:cubicBezTo>
                        <a:pt x="42" y="1501"/>
                        <a:pt x="59" y="1641"/>
                        <a:pt x="167" y="1724"/>
                      </a:cubicBezTo>
                      <a:cubicBezTo>
                        <a:pt x="266" y="1807"/>
                        <a:pt x="407" y="1832"/>
                        <a:pt x="531" y="1857"/>
                      </a:cubicBezTo>
                      <a:cubicBezTo>
                        <a:pt x="689" y="1890"/>
                        <a:pt x="846" y="1915"/>
                        <a:pt x="1012" y="1931"/>
                      </a:cubicBezTo>
                      <a:cubicBezTo>
                        <a:pt x="1169" y="1948"/>
                        <a:pt x="1335" y="1956"/>
                        <a:pt x="1492" y="1965"/>
                      </a:cubicBezTo>
                      <a:cubicBezTo>
                        <a:pt x="1575" y="1965"/>
                        <a:pt x="1666" y="1956"/>
                        <a:pt x="1749" y="1956"/>
                      </a:cubicBezTo>
                      <a:cubicBezTo>
                        <a:pt x="1749" y="1815"/>
                        <a:pt x="1757" y="1683"/>
                        <a:pt x="1766" y="1542"/>
                      </a:cubicBezTo>
                      <a:cubicBezTo>
                        <a:pt x="1766" y="1517"/>
                        <a:pt x="1774" y="1484"/>
                        <a:pt x="1774" y="1451"/>
                      </a:cubicBezTo>
                      <a:lnTo>
                        <a:pt x="1766" y="1451"/>
                      </a:lnTo>
                      <a:cubicBezTo>
                        <a:pt x="1716" y="1343"/>
                        <a:pt x="1675" y="1227"/>
                        <a:pt x="1633" y="1119"/>
                      </a:cubicBezTo>
                      <a:cubicBezTo>
                        <a:pt x="1542" y="879"/>
                        <a:pt x="1467" y="639"/>
                        <a:pt x="1418" y="399"/>
                      </a:cubicBezTo>
                      <a:cubicBezTo>
                        <a:pt x="1393" y="299"/>
                        <a:pt x="1376" y="200"/>
                        <a:pt x="1360" y="100"/>
                      </a:cubicBezTo>
                      <a:cubicBezTo>
                        <a:pt x="1316" y="106"/>
                        <a:pt x="1271" y="107"/>
                        <a:pt x="1225" y="107"/>
                      </a:cubicBezTo>
                      <a:cubicBezTo>
                        <a:pt x="1123" y="107"/>
                        <a:pt x="1018" y="98"/>
                        <a:pt x="921" y="92"/>
                      </a:cubicBezTo>
                      <a:cubicBezTo>
                        <a:pt x="763" y="92"/>
                        <a:pt x="597" y="76"/>
                        <a:pt x="432" y="59"/>
                      </a:cubicBezTo>
                      <a:cubicBezTo>
                        <a:pt x="291" y="42"/>
                        <a:pt x="150" y="26"/>
                        <a:pt x="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9" name="Google Shape;1579;p20"/>
                <p:cNvSpPr/>
                <p:nvPr/>
              </p:nvSpPr>
              <p:spPr>
                <a:xfrm>
                  <a:off x="730275" y="3139400"/>
                  <a:ext cx="110425" cy="151925"/>
                </a:xfrm>
                <a:custGeom>
                  <a:rect b="b" l="l" r="r" t="t"/>
                  <a:pathLst>
                    <a:path extrusionOk="0" h="6077" w="4417">
                      <a:moveTo>
                        <a:pt x="4242" y="1"/>
                      </a:moveTo>
                      <a:lnTo>
                        <a:pt x="4242" y="1"/>
                      </a:lnTo>
                      <a:cubicBezTo>
                        <a:pt x="4241" y="4"/>
                        <a:pt x="4240" y="8"/>
                        <a:pt x="4239" y="12"/>
                      </a:cubicBezTo>
                      <a:lnTo>
                        <a:pt x="4239" y="12"/>
                      </a:lnTo>
                      <a:cubicBezTo>
                        <a:pt x="4242" y="8"/>
                        <a:pt x="4242" y="6"/>
                        <a:pt x="4242" y="1"/>
                      </a:cubicBezTo>
                      <a:close/>
                      <a:moveTo>
                        <a:pt x="4239" y="12"/>
                      </a:moveTo>
                      <a:cubicBezTo>
                        <a:pt x="4238" y="13"/>
                        <a:pt x="4237" y="15"/>
                        <a:pt x="4234" y="17"/>
                      </a:cubicBezTo>
                      <a:cubicBezTo>
                        <a:pt x="4168" y="100"/>
                        <a:pt x="4085" y="199"/>
                        <a:pt x="3977" y="233"/>
                      </a:cubicBezTo>
                      <a:cubicBezTo>
                        <a:pt x="3971" y="235"/>
                        <a:pt x="3964" y="236"/>
                        <a:pt x="3958" y="236"/>
                      </a:cubicBezTo>
                      <a:cubicBezTo>
                        <a:pt x="3916" y="236"/>
                        <a:pt x="3880" y="193"/>
                        <a:pt x="3895" y="150"/>
                      </a:cubicBezTo>
                      <a:cubicBezTo>
                        <a:pt x="3903" y="133"/>
                        <a:pt x="3911" y="117"/>
                        <a:pt x="3919" y="92"/>
                      </a:cubicBezTo>
                      <a:lnTo>
                        <a:pt x="3919" y="92"/>
                      </a:lnTo>
                      <a:cubicBezTo>
                        <a:pt x="3845" y="175"/>
                        <a:pt x="3779" y="257"/>
                        <a:pt x="3704" y="340"/>
                      </a:cubicBezTo>
                      <a:cubicBezTo>
                        <a:pt x="3058" y="1045"/>
                        <a:pt x="2287" y="1616"/>
                        <a:pt x="1401" y="1989"/>
                      </a:cubicBezTo>
                      <a:cubicBezTo>
                        <a:pt x="1393" y="1992"/>
                        <a:pt x="1386" y="1993"/>
                        <a:pt x="1379" y="1993"/>
                      </a:cubicBezTo>
                      <a:cubicBezTo>
                        <a:pt x="1348" y="1993"/>
                        <a:pt x="1325" y="1965"/>
                        <a:pt x="1318" y="1931"/>
                      </a:cubicBezTo>
                      <a:cubicBezTo>
                        <a:pt x="1019" y="2122"/>
                        <a:pt x="696" y="2246"/>
                        <a:pt x="357" y="2337"/>
                      </a:cubicBezTo>
                      <a:cubicBezTo>
                        <a:pt x="282" y="2370"/>
                        <a:pt x="207" y="2403"/>
                        <a:pt x="141" y="2428"/>
                      </a:cubicBezTo>
                      <a:cubicBezTo>
                        <a:pt x="91" y="2445"/>
                        <a:pt x="42" y="2461"/>
                        <a:pt x="0" y="2478"/>
                      </a:cubicBezTo>
                      <a:cubicBezTo>
                        <a:pt x="17" y="2552"/>
                        <a:pt x="17" y="2644"/>
                        <a:pt x="25" y="2726"/>
                      </a:cubicBezTo>
                      <a:cubicBezTo>
                        <a:pt x="42" y="2834"/>
                        <a:pt x="58" y="2942"/>
                        <a:pt x="75" y="3050"/>
                      </a:cubicBezTo>
                      <a:cubicBezTo>
                        <a:pt x="91" y="3141"/>
                        <a:pt x="116" y="3224"/>
                        <a:pt x="141" y="3306"/>
                      </a:cubicBezTo>
                      <a:cubicBezTo>
                        <a:pt x="149" y="3290"/>
                        <a:pt x="158" y="3265"/>
                        <a:pt x="174" y="3248"/>
                      </a:cubicBezTo>
                      <a:cubicBezTo>
                        <a:pt x="189" y="3225"/>
                        <a:pt x="209" y="3215"/>
                        <a:pt x="230" y="3215"/>
                      </a:cubicBezTo>
                      <a:cubicBezTo>
                        <a:pt x="267" y="3215"/>
                        <a:pt x="304" y="3250"/>
                        <a:pt x="299" y="3298"/>
                      </a:cubicBezTo>
                      <a:cubicBezTo>
                        <a:pt x="282" y="3422"/>
                        <a:pt x="265" y="3538"/>
                        <a:pt x="274" y="3663"/>
                      </a:cubicBezTo>
                      <a:cubicBezTo>
                        <a:pt x="282" y="3779"/>
                        <a:pt x="299" y="3886"/>
                        <a:pt x="315" y="4002"/>
                      </a:cubicBezTo>
                      <a:cubicBezTo>
                        <a:pt x="332" y="4085"/>
                        <a:pt x="431" y="4566"/>
                        <a:pt x="315" y="4640"/>
                      </a:cubicBezTo>
                      <a:cubicBezTo>
                        <a:pt x="315" y="4674"/>
                        <a:pt x="315" y="4698"/>
                        <a:pt x="315" y="4723"/>
                      </a:cubicBezTo>
                      <a:cubicBezTo>
                        <a:pt x="307" y="4839"/>
                        <a:pt x="290" y="4947"/>
                        <a:pt x="282" y="5055"/>
                      </a:cubicBezTo>
                      <a:cubicBezTo>
                        <a:pt x="265" y="5154"/>
                        <a:pt x="265" y="5237"/>
                        <a:pt x="315" y="5320"/>
                      </a:cubicBezTo>
                      <a:cubicBezTo>
                        <a:pt x="398" y="5469"/>
                        <a:pt x="547" y="5560"/>
                        <a:pt x="696" y="5643"/>
                      </a:cubicBezTo>
                      <a:cubicBezTo>
                        <a:pt x="854" y="5734"/>
                        <a:pt x="1019" y="5800"/>
                        <a:pt x="1185" y="5875"/>
                      </a:cubicBezTo>
                      <a:cubicBezTo>
                        <a:pt x="1218" y="5883"/>
                        <a:pt x="1251" y="5892"/>
                        <a:pt x="1285" y="5900"/>
                      </a:cubicBezTo>
                      <a:cubicBezTo>
                        <a:pt x="1384" y="5916"/>
                        <a:pt x="1483" y="5941"/>
                        <a:pt x="1583" y="5958"/>
                      </a:cubicBezTo>
                      <a:cubicBezTo>
                        <a:pt x="1790" y="5999"/>
                        <a:pt x="1989" y="6032"/>
                        <a:pt x="2196" y="6057"/>
                      </a:cubicBezTo>
                      <a:cubicBezTo>
                        <a:pt x="2247" y="6063"/>
                        <a:pt x="2313" y="6076"/>
                        <a:pt x="2377" y="6076"/>
                      </a:cubicBezTo>
                      <a:cubicBezTo>
                        <a:pt x="2406" y="6076"/>
                        <a:pt x="2435" y="6073"/>
                        <a:pt x="2461" y="6066"/>
                      </a:cubicBezTo>
                      <a:cubicBezTo>
                        <a:pt x="2461" y="6049"/>
                        <a:pt x="2469" y="6032"/>
                        <a:pt x="2486" y="6024"/>
                      </a:cubicBezTo>
                      <a:cubicBezTo>
                        <a:pt x="2511" y="5999"/>
                        <a:pt x="2536" y="5991"/>
                        <a:pt x="2569" y="5983"/>
                      </a:cubicBezTo>
                      <a:cubicBezTo>
                        <a:pt x="2577" y="5966"/>
                        <a:pt x="2577" y="5950"/>
                        <a:pt x="2577" y="5933"/>
                      </a:cubicBezTo>
                      <a:cubicBezTo>
                        <a:pt x="2594" y="5834"/>
                        <a:pt x="2585" y="5734"/>
                        <a:pt x="2594" y="5643"/>
                      </a:cubicBezTo>
                      <a:cubicBezTo>
                        <a:pt x="2602" y="5544"/>
                        <a:pt x="2602" y="5436"/>
                        <a:pt x="2652" y="5361"/>
                      </a:cubicBezTo>
                      <a:cubicBezTo>
                        <a:pt x="2664" y="5341"/>
                        <a:pt x="2685" y="5330"/>
                        <a:pt x="2706" y="5330"/>
                      </a:cubicBezTo>
                      <a:cubicBezTo>
                        <a:pt x="2726" y="5330"/>
                        <a:pt x="2747" y="5341"/>
                        <a:pt x="2759" y="5361"/>
                      </a:cubicBezTo>
                      <a:cubicBezTo>
                        <a:pt x="2817" y="5461"/>
                        <a:pt x="2809" y="5610"/>
                        <a:pt x="2817" y="5726"/>
                      </a:cubicBezTo>
                      <a:cubicBezTo>
                        <a:pt x="2817" y="5817"/>
                        <a:pt x="2817" y="5916"/>
                        <a:pt x="2801" y="6008"/>
                      </a:cubicBezTo>
                      <a:lnTo>
                        <a:pt x="2809" y="6008"/>
                      </a:lnTo>
                      <a:cubicBezTo>
                        <a:pt x="2909" y="6008"/>
                        <a:pt x="3008" y="5999"/>
                        <a:pt x="3107" y="5983"/>
                      </a:cubicBezTo>
                      <a:cubicBezTo>
                        <a:pt x="3306" y="5933"/>
                        <a:pt x="3480" y="5834"/>
                        <a:pt x="3621" y="5693"/>
                      </a:cubicBezTo>
                      <a:cubicBezTo>
                        <a:pt x="3762" y="5560"/>
                        <a:pt x="3878" y="5361"/>
                        <a:pt x="3779" y="5171"/>
                      </a:cubicBezTo>
                      <a:cubicBezTo>
                        <a:pt x="3679" y="4988"/>
                        <a:pt x="3522" y="4864"/>
                        <a:pt x="3455" y="4665"/>
                      </a:cubicBezTo>
                      <a:cubicBezTo>
                        <a:pt x="3433" y="4605"/>
                        <a:pt x="3488" y="4563"/>
                        <a:pt x="3541" y="4563"/>
                      </a:cubicBezTo>
                      <a:cubicBezTo>
                        <a:pt x="3569" y="4563"/>
                        <a:pt x="3596" y="4574"/>
                        <a:pt x="3613" y="4599"/>
                      </a:cubicBezTo>
                      <a:cubicBezTo>
                        <a:pt x="3712" y="4773"/>
                        <a:pt x="3895" y="4881"/>
                        <a:pt x="4002" y="5063"/>
                      </a:cubicBezTo>
                      <a:cubicBezTo>
                        <a:pt x="4110" y="5245"/>
                        <a:pt x="4093" y="5436"/>
                        <a:pt x="4011" y="5602"/>
                      </a:cubicBezTo>
                      <a:cubicBezTo>
                        <a:pt x="4027" y="5593"/>
                        <a:pt x="4035" y="5585"/>
                        <a:pt x="4052" y="5577"/>
                      </a:cubicBezTo>
                      <a:cubicBezTo>
                        <a:pt x="4052" y="5577"/>
                        <a:pt x="4060" y="5568"/>
                        <a:pt x="4069" y="5568"/>
                      </a:cubicBezTo>
                      <a:cubicBezTo>
                        <a:pt x="4069" y="5560"/>
                        <a:pt x="4077" y="5560"/>
                        <a:pt x="4085" y="5552"/>
                      </a:cubicBezTo>
                      <a:cubicBezTo>
                        <a:pt x="4093" y="5544"/>
                        <a:pt x="4110" y="5535"/>
                        <a:pt x="4118" y="5519"/>
                      </a:cubicBezTo>
                      <a:cubicBezTo>
                        <a:pt x="4168" y="5477"/>
                        <a:pt x="4209" y="5428"/>
                        <a:pt x="4251" y="5386"/>
                      </a:cubicBezTo>
                      <a:cubicBezTo>
                        <a:pt x="4251" y="5378"/>
                        <a:pt x="4251" y="5370"/>
                        <a:pt x="4251" y="5361"/>
                      </a:cubicBezTo>
                      <a:cubicBezTo>
                        <a:pt x="4267" y="5262"/>
                        <a:pt x="4309" y="5171"/>
                        <a:pt x="4334" y="5080"/>
                      </a:cubicBezTo>
                      <a:cubicBezTo>
                        <a:pt x="4358" y="4980"/>
                        <a:pt x="4383" y="4881"/>
                        <a:pt x="4392" y="4790"/>
                      </a:cubicBezTo>
                      <a:cubicBezTo>
                        <a:pt x="4400" y="4698"/>
                        <a:pt x="4416" y="4607"/>
                        <a:pt x="4358" y="4533"/>
                      </a:cubicBezTo>
                      <a:cubicBezTo>
                        <a:pt x="4309" y="4458"/>
                        <a:pt x="4234" y="4400"/>
                        <a:pt x="4168" y="4334"/>
                      </a:cubicBezTo>
                      <a:lnTo>
                        <a:pt x="4176" y="4334"/>
                      </a:lnTo>
                      <a:cubicBezTo>
                        <a:pt x="4085" y="4243"/>
                        <a:pt x="3986" y="4143"/>
                        <a:pt x="3903" y="4036"/>
                      </a:cubicBezTo>
                      <a:cubicBezTo>
                        <a:pt x="3895" y="4052"/>
                        <a:pt x="3886" y="4060"/>
                        <a:pt x="3870" y="4069"/>
                      </a:cubicBezTo>
                      <a:cubicBezTo>
                        <a:pt x="3861" y="4073"/>
                        <a:pt x="3851" y="4075"/>
                        <a:pt x="3841" y="4075"/>
                      </a:cubicBezTo>
                      <a:cubicBezTo>
                        <a:pt x="3830" y="4075"/>
                        <a:pt x="3820" y="4073"/>
                        <a:pt x="3812" y="4069"/>
                      </a:cubicBezTo>
                      <a:cubicBezTo>
                        <a:pt x="3762" y="4036"/>
                        <a:pt x="3754" y="3978"/>
                        <a:pt x="3737" y="3928"/>
                      </a:cubicBezTo>
                      <a:cubicBezTo>
                        <a:pt x="3721" y="3870"/>
                        <a:pt x="3721" y="3804"/>
                        <a:pt x="3721" y="3746"/>
                      </a:cubicBezTo>
                      <a:lnTo>
                        <a:pt x="3721" y="3729"/>
                      </a:lnTo>
                      <a:cubicBezTo>
                        <a:pt x="3696" y="3630"/>
                        <a:pt x="3687" y="3530"/>
                        <a:pt x="3704" y="3422"/>
                      </a:cubicBezTo>
                      <a:cubicBezTo>
                        <a:pt x="3712" y="3398"/>
                        <a:pt x="3729" y="3381"/>
                        <a:pt x="3745" y="3373"/>
                      </a:cubicBezTo>
                      <a:cubicBezTo>
                        <a:pt x="3745" y="3306"/>
                        <a:pt x="3754" y="3240"/>
                        <a:pt x="3762" y="3174"/>
                      </a:cubicBezTo>
                      <a:cubicBezTo>
                        <a:pt x="3737" y="3157"/>
                        <a:pt x="3712" y="3132"/>
                        <a:pt x="3721" y="3091"/>
                      </a:cubicBezTo>
                      <a:cubicBezTo>
                        <a:pt x="3795" y="2884"/>
                        <a:pt x="3845" y="2660"/>
                        <a:pt x="3878" y="2436"/>
                      </a:cubicBezTo>
                      <a:cubicBezTo>
                        <a:pt x="3861" y="2428"/>
                        <a:pt x="3845" y="2412"/>
                        <a:pt x="3837" y="2395"/>
                      </a:cubicBezTo>
                      <a:cubicBezTo>
                        <a:pt x="3828" y="2312"/>
                        <a:pt x="3861" y="2221"/>
                        <a:pt x="3878" y="2146"/>
                      </a:cubicBezTo>
                      <a:cubicBezTo>
                        <a:pt x="3895" y="2064"/>
                        <a:pt x="3903" y="1981"/>
                        <a:pt x="3919" y="1898"/>
                      </a:cubicBezTo>
                      <a:cubicBezTo>
                        <a:pt x="3919" y="1890"/>
                        <a:pt x="3919" y="1873"/>
                        <a:pt x="3928" y="1865"/>
                      </a:cubicBezTo>
                      <a:cubicBezTo>
                        <a:pt x="3928" y="1840"/>
                        <a:pt x="3928" y="1815"/>
                        <a:pt x="3928" y="1790"/>
                      </a:cubicBezTo>
                      <a:cubicBezTo>
                        <a:pt x="3928" y="1649"/>
                        <a:pt x="3911" y="1517"/>
                        <a:pt x="3911" y="1384"/>
                      </a:cubicBezTo>
                      <a:cubicBezTo>
                        <a:pt x="3905" y="1319"/>
                        <a:pt x="3939" y="1208"/>
                        <a:pt x="4007" y="1208"/>
                      </a:cubicBezTo>
                      <a:cubicBezTo>
                        <a:pt x="4025" y="1208"/>
                        <a:pt x="4046" y="1216"/>
                        <a:pt x="4069" y="1235"/>
                      </a:cubicBezTo>
                      <a:lnTo>
                        <a:pt x="4077" y="1235"/>
                      </a:lnTo>
                      <a:cubicBezTo>
                        <a:pt x="4085" y="1086"/>
                        <a:pt x="4102" y="937"/>
                        <a:pt x="4118" y="788"/>
                      </a:cubicBezTo>
                      <a:cubicBezTo>
                        <a:pt x="4143" y="589"/>
                        <a:pt x="4168" y="398"/>
                        <a:pt x="4209" y="208"/>
                      </a:cubicBezTo>
                      <a:cubicBezTo>
                        <a:pt x="4209" y="199"/>
                        <a:pt x="4209" y="191"/>
                        <a:pt x="4209" y="191"/>
                      </a:cubicBezTo>
                      <a:cubicBezTo>
                        <a:pt x="4217" y="129"/>
                        <a:pt x="4225" y="67"/>
                        <a:pt x="4239" y="1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0" name="Google Shape;1580;p20"/>
                <p:cNvSpPr/>
                <p:nvPr/>
              </p:nvSpPr>
              <p:spPr>
                <a:xfrm>
                  <a:off x="277475" y="2545525"/>
                  <a:ext cx="633450" cy="768550"/>
                </a:xfrm>
                <a:custGeom>
                  <a:rect b="b" l="l" r="r" t="t"/>
                  <a:pathLst>
                    <a:path extrusionOk="0" h="30742" w="25338">
                      <a:moveTo>
                        <a:pt x="10407" y="26117"/>
                      </a:moveTo>
                      <a:cubicBezTo>
                        <a:pt x="10407" y="26117"/>
                        <a:pt x="10407" y="26125"/>
                        <a:pt x="10407" y="26125"/>
                      </a:cubicBezTo>
                      <a:cubicBezTo>
                        <a:pt x="10407" y="26125"/>
                        <a:pt x="10407" y="26125"/>
                        <a:pt x="10407" y="26125"/>
                      </a:cubicBezTo>
                      <a:lnTo>
                        <a:pt x="10407" y="26125"/>
                      </a:lnTo>
                      <a:cubicBezTo>
                        <a:pt x="10407" y="26122"/>
                        <a:pt x="10407" y="26120"/>
                        <a:pt x="10407" y="26117"/>
                      </a:cubicBezTo>
                      <a:close/>
                      <a:moveTo>
                        <a:pt x="24543" y="1"/>
                      </a:moveTo>
                      <a:cubicBezTo>
                        <a:pt x="24440" y="1"/>
                        <a:pt x="24334" y="32"/>
                        <a:pt x="24235" y="67"/>
                      </a:cubicBezTo>
                      <a:cubicBezTo>
                        <a:pt x="24028" y="134"/>
                        <a:pt x="23829" y="233"/>
                        <a:pt x="23647" y="349"/>
                      </a:cubicBezTo>
                      <a:cubicBezTo>
                        <a:pt x="22876" y="846"/>
                        <a:pt x="22545" y="1724"/>
                        <a:pt x="22056" y="2470"/>
                      </a:cubicBezTo>
                      <a:cubicBezTo>
                        <a:pt x="21791" y="2876"/>
                        <a:pt x="21493" y="3274"/>
                        <a:pt x="21203" y="3663"/>
                      </a:cubicBezTo>
                      <a:cubicBezTo>
                        <a:pt x="20905" y="4069"/>
                        <a:pt x="20598" y="4467"/>
                        <a:pt x="20283" y="4856"/>
                      </a:cubicBezTo>
                      <a:cubicBezTo>
                        <a:pt x="20333" y="4865"/>
                        <a:pt x="20383" y="4890"/>
                        <a:pt x="20424" y="4914"/>
                      </a:cubicBezTo>
                      <a:cubicBezTo>
                        <a:pt x="20490" y="4956"/>
                        <a:pt x="20457" y="5039"/>
                        <a:pt x="20391" y="5047"/>
                      </a:cubicBezTo>
                      <a:cubicBezTo>
                        <a:pt x="20367" y="5050"/>
                        <a:pt x="20343" y="5051"/>
                        <a:pt x="20319" y="5051"/>
                      </a:cubicBezTo>
                      <a:cubicBezTo>
                        <a:pt x="20194" y="5051"/>
                        <a:pt x="20068" y="5019"/>
                        <a:pt x="19943" y="5006"/>
                      </a:cubicBezTo>
                      <a:cubicBezTo>
                        <a:pt x="19803" y="4981"/>
                        <a:pt x="19653" y="4972"/>
                        <a:pt x="19513" y="4956"/>
                      </a:cubicBezTo>
                      <a:cubicBezTo>
                        <a:pt x="19353" y="4945"/>
                        <a:pt x="19192" y="4940"/>
                        <a:pt x="19032" y="4940"/>
                      </a:cubicBezTo>
                      <a:cubicBezTo>
                        <a:pt x="18162" y="4940"/>
                        <a:pt x="17289" y="5090"/>
                        <a:pt x="16464" y="5370"/>
                      </a:cubicBezTo>
                      <a:cubicBezTo>
                        <a:pt x="16472" y="5511"/>
                        <a:pt x="16464" y="5643"/>
                        <a:pt x="16430" y="5784"/>
                      </a:cubicBezTo>
                      <a:cubicBezTo>
                        <a:pt x="16422" y="5831"/>
                        <a:pt x="16377" y="5856"/>
                        <a:pt x="16332" y="5856"/>
                      </a:cubicBezTo>
                      <a:cubicBezTo>
                        <a:pt x="16290" y="5856"/>
                        <a:pt x="16248" y="5833"/>
                        <a:pt x="16240" y="5784"/>
                      </a:cubicBezTo>
                      <a:cubicBezTo>
                        <a:pt x="16198" y="5552"/>
                        <a:pt x="16215" y="5312"/>
                        <a:pt x="16157" y="5080"/>
                      </a:cubicBezTo>
                      <a:cubicBezTo>
                        <a:pt x="16107" y="4856"/>
                        <a:pt x="15983" y="4674"/>
                        <a:pt x="15834" y="4500"/>
                      </a:cubicBezTo>
                      <a:cubicBezTo>
                        <a:pt x="15511" y="4119"/>
                        <a:pt x="15163" y="3763"/>
                        <a:pt x="14823" y="3398"/>
                      </a:cubicBezTo>
                      <a:cubicBezTo>
                        <a:pt x="14516" y="3075"/>
                        <a:pt x="14202" y="2760"/>
                        <a:pt x="13878" y="2454"/>
                      </a:cubicBezTo>
                      <a:cubicBezTo>
                        <a:pt x="13580" y="2172"/>
                        <a:pt x="13274" y="1882"/>
                        <a:pt x="12926" y="1658"/>
                      </a:cubicBezTo>
                      <a:cubicBezTo>
                        <a:pt x="12619" y="1451"/>
                        <a:pt x="12271" y="1285"/>
                        <a:pt x="11898" y="1269"/>
                      </a:cubicBezTo>
                      <a:cubicBezTo>
                        <a:pt x="11884" y="1268"/>
                        <a:pt x="11870" y="1268"/>
                        <a:pt x="11857" y="1268"/>
                      </a:cubicBezTo>
                      <a:cubicBezTo>
                        <a:pt x="11562" y="1268"/>
                        <a:pt x="11249" y="1352"/>
                        <a:pt x="11020" y="1542"/>
                      </a:cubicBezTo>
                      <a:cubicBezTo>
                        <a:pt x="10722" y="1799"/>
                        <a:pt x="10672" y="2164"/>
                        <a:pt x="10680" y="2528"/>
                      </a:cubicBezTo>
                      <a:cubicBezTo>
                        <a:pt x="10697" y="2984"/>
                        <a:pt x="10747" y="3440"/>
                        <a:pt x="10796" y="3895"/>
                      </a:cubicBezTo>
                      <a:cubicBezTo>
                        <a:pt x="10854" y="4343"/>
                        <a:pt x="10929" y="4790"/>
                        <a:pt x="11012" y="5229"/>
                      </a:cubicBezTo>
                      <a:cubicBezTo>
                        <a:pt x="11070" y="5527"/>
                        <a:pt x="11119" y="5826"/>
                        <a:pt x="11186" y="6124"/>
                      </a:cubicBezTo>
                      <a:cubicBezTo>
                        <a:pt x="11244" y="6207"/>
                        <a:pt x="11285" y="6323"/>
                        <a:pt x="11318" y="6406"/>
                      </a:cubicBezTo>
                      <a:cubicBezTo>
                        <a:pt x="11368" y="6555"/>
                        <a:pt x="11401" y="6712"/>
                        <a:pt x="11426" y="6861"/>
                      </a:cubicBezTo>
                      <a:cubicBezTo>
                        <a:pt x="11451" y="7027"/>
                        <a:pt x="11467" y="7185"/>
                        <a:pt x="11476" y="7350"/>
                      </a:cubicBezTo>
                      <a:cubicBezTo>
                        <a:pt x="11476" y="7433"/>
                        <a:pt x="11476" y="7508"/>
                        <a:pt x="11476" y="7582"/>
                      </a:cubicBezTo>
                      <a:cubicBezTo>
                        <a:pt x="11501" y="7582"/>
                        <a:pt x="11525" y="7599"/>
                        <a:pt x="11525" y="7632"/>
                      </a:cubicBezTo>
                      <a:cubicBezTo>
                        <a:pt x="11517" y="7872"/>
                        <a:pt x="11517" y="8121"/>
                        <a:pt x="11550" y="8361"/>
                      </a:cubicBezTo>
                      <a:cubicBezTo>
                        <a:pt x="11583" y="8585"/>
                        <a:pt x="11708" y="8775"/>
                        <a:pt x="11824" y="8966"/>
                      </a:cubicBezTo>
                      <a:cubicBezTo>
                        <a:pt x="11948" y="9165"/>
                        <a:pt x="12072" y="9355"/>
                        <a:pt x="12196" y="9546"/>
                      </a:cubicBezTo>
                      <a:cubicBezTo>
                        <a:pt x="12263" y="9645"/>
                        <a:pt x="12337" y="9737"/>
                        <a:pt x="12404" y="9836"/>
                      </a:cubicBezTo>
                      <a:cubicBezTo>
                        <a:pt x="12445" y="9902"/>
                        <a:pt x="12503" y="9977"/>
                        <a:pt x="12528" y="10051"/>
                      </a:cubicBezTo>
                      <a:cubicBezTo>
                        <a:pt x="12561" y="10118"/>
                        <a:pt x="12586" y="10176"/>
                        <a:pt x="12611" y="10242"/>
                      </a:cubicBezTo>
                      <a:cubicBezTo>
                        <a:pt x="12611" y="10225"/>
                        <a:pt x="12602" y="10217"/>
                        <a:pt x="12602" y="10200"/>
                      </a:cubicBezTo>
                      <a:cubicBezTo>
                        <a:pt x="12593" y="10166"/>
                        <a:pt x="12621" y="10146"/>
                        <a:pt x="12649" y="10146"/>
                      </a:cubicBezTo>
                      <a:cubicBezTo>
                        <a:pt x="12668" y="10146"/>
                        <a:pt x="12687" y="10155"/>
                        <a:pt x="12694" y="10176"/>
                      </a:cubicBezTo>
                      <a:cubicBezTo>
                        <a:pt x="12901" y="10681"/>
                        <a:pt x="12868" y="11220"/>
                        <a:pt x="12876" y="11758"/>
                      </a:cubicBezTo>
                      <a:cubicBezTo>
                        <a:pt x="12876" y="11932"/>
                        <a:pt x="12892" y="12106"/>
                        <a:pt x="12917" y="12288"/>
                      </a:cubicBezTo>
                      <a:cubicBezTo>
                        <a:pt x="12975" y="12305"/>
                        <a:pt x="12992" y="12396"/>
                        <a:pt x="12942" y="12438"/>
                      </a:cubicBezTo>
                      <a:cubicBezTo>
                        <a:pt x="12942" y="12446"/>
                        <a:pt x="12942" y="12454"/>
                        <a:pt x="12950" y="12462"/>
                      </a:cubicBezTo>
                      <a:cubicBezTo>
                        <a:pt x="12975" y="12570"/>
                        <a:pt x="13008" y="12686"/>
                        <a:pt x="13050" y="12794"/>
                      </a:cubicBezTo>
                      <a:cubicBezTo>
                        <a:pt x="13083" y="12877"/>
                        <a:pt x="13124" y="12951"/>
                        <a:pt x="13158" y="13034"/>
                      </a:cubicBezTo>
                      <a:lnTo>
                        <a:pt x="13158" y="12993"/>
                      </a:lnTo>
                      <a:cubicBezTo>
                        <a:pt x="13158" y="12835"/>
                        <a:pt x="13158" y="12670"/>
                        <a:pt x="13174" y="12512"/>
                      </a:cubicBezTo>
                      <a:cubicBezTo>
                        <a:pt x="13178" y="12482"/>
                        <a:pt x="13205" y="12465"/>
                        <a:pt x="13229" y="12465"/>
                      </a:cubicBezTo>
                      <a:cubicBezTo>
                        <a:pt x="13252" y="12465"/>
                        <a:pt x="13274" y="12480"/>
                        <a:pt x="13274" y="12512"/>
                      </a:cubicBezTo>
                      <a:cubicBezTo>
                        <a:pt x="13274" y="12628"/>
                        <a:pt x="13274" y="12744"/>
                        <a:pt x="13282" y="12860"/>
                      </a:cubicBezTo>
                      <a:cubicBezTo>
                        <a:pt x="13286" y="12858"/>
                        <a:pt x="13291" y="12857"/>
                        <a:pt x="13296" y="12857"/>
                      </a:cubicBezTo>
                      <a:cubicBezTo>
                        <a:pt x="13312" y="12857"/>
                        <a:pt x="13332" y="12868"/>
                        <a:pt x="13332" y="12893"/>
                      </a:cubicBezTo>
                      <a:cubicBezTo>
                        <a:pt x="13365" y="13018"/>
                        <a:pt x="13390" y="13142"/>
                        <a:pt x="13423" y="13274"/>
                      </a:cubicBezTo>
                      <a:cubicBezTo>
                        <a:pt x="13448" y="13399"/>
                        <a:pt x="13472" y="13523"/>
                        <a:pt x="13481" y="13647"/>
                      </a:cubicBezTo>
                      <a:cubicBezTo>
                        <a:pt x="13481" y="13668"/>
                        <a:pt x="13462" y="13682"/>
                        <a:pt x="13445" y="13682"/>
                      </a:cubicBezTo>
                      <a:cubicBezTo>
                        <a:pt x="13435" y="13682"/>
                        <a:pt x="13426" y="13676"/>
                        <a:pt x="13423" y="13664"/>
                      </a:cubicBezTo>
                      <a:cubicBezTo>
                        <a:pt x="13348" y="13531"/>
                        <a:pt x="13315" y="13374"/>
                        <a:pt x="13290" y="13216"/>
                      </a:cubicBezTo>
                      <a:lnTo>
                        <a:pt x="13290" y="13225"/>
                      </a:lnTo>
                      <a:cubicBezTo>
                        <a:pt x="13290" y="13299"/>
                        <a:pt x="13298" y="13374"/>
                        <a:pt x="13274" y="13448"/>
                      </a:cubicBezTo>
                      <a:cubicBezTo>
                        <a:pt x="13269" y="13463"/>
                        <a:pt x="13252" y="13475"/>
                        <a:pt x="13235" y="13475"/>
                      </a:cubicBezTo>
                      <a:cubicBezTo>
                        <a:pt x="13225" y="13475"/>
                        <a:pt x="13214" y="13470"/>
                        <a:pt x="13207" y="13457"/>
                      </a:cubicBezTo>
                      <a:cubicBezTo>
                        <a:pt x="13182" y="13390"/>
                        <a:pt x="13174" y="13308"/>
                        <a:pt x="13166" y="13233"/>
                      </a:cubicBezTo>
                      <a:cubicBezTo>
                        <a:pt x="13166" y="13208"/>
                        <a:pt x="13166" y="13192"/>
                        <a:pt x="13158" y="13175"/>
                      </a:cubicBezTo>
                      <a:cubicBezTo>
                        <a:pt x="13149" y="13179"/>
                        <a:pt x="13141" y="13181"/>
                        <a:pt x="13132" y="13181"/>
                      </a:cubicBezTo>
                      <a:cubicBezTo>
                        <a:pt x="13122" y="13181"/>
                        <a:pt x="13112" y="13179"/>
                        <a:pt x="13100" y="13175"/>
                      </a:cubicBezTo>
                      <a:cubicBezTo>
                        <a:pt x="12909" y="13042"/>
                        <a:pt x="12810" y="12786"/>
                        <a:pt x="12752" y="12570"/>
                      </a:cubicBezTo>
                      <a:cubicBezTo>
                        <a:pt x="12743" y="12537"/>
                        <a:pt x="12735" y="12504"/>
                        <a:pt x="12735" y="12471"/>
                      </a:cubicBezTo>
                      <a:cubicBezTo>
                        <a:pt x="12714" y="12471"/>
                        <a:pt x="12693" y="12472"/>
                        <a:pt x="12673" y="12472"/>
                      </a:cubicBezTo>
                      <a:cubicBezTo>
                        <a:pt x="12248" y="12472"/>
                        <a:pt x="11845" y="12315"/>
                        <a:pt x="11443" y="12181"/>
                      </a:cubicBezTo>
                      <a:cubicBezTo>
                        <a:pt x="10945" y="11998"/>
                        <a:pt x="10448" y="11816"/>
                        <a:pt x="9959" y="11626"/>
                      </a:cubicBezTo>
                      <a:cubicBezTo>
                        <a:pt x="9520" y="11460"/>
                        <a:pt x="9073" y="11294"/>
                        <a:pt x="8634" y="11128"/>
                      </a:cubicBezTo>
                      <a:cubicBezTo>
                        <a:pt x="8219" y="10963"/>
                        <a:pt x="7797" y="10805"/>
                        <a:pt x="7366" y="10673"/>
                      </a:cubicBezTo>
                      <a:cubicBezTo>
                        <a:pt x="6943" y="10548"/>
                        <a:pt x="6513" y="10457"/>
                        <a:pt x="6074" y="10441"/>
                      </a:cubicBezTo>
                      <a:cubicBezTo>
                        <a:pt x="6037" y="10439"/>
                        <a:pt x="6000" y="10439"/>
                        <a:pt x="5963" y="10439"/>
                      </a:cubicBezTo>
                      <a:cubicBezTo>
                        <a:pt x="5563" y="10439"/>
                        <a:pt x="5178" y="10520"/>
                        <a:pt x="4806" y="10664"/>
                      </a:cubicBezTo>
                      <a:cubicBezTo>
                        <a:pt x="4416" y="10814"/>
                        <a:pt x="4052" y="11004"/>
                        <a:pt x="3654" y="11128"/>
                      </a:cubicBezTo>
                      <a:cubicBezTo>
                        <a:pt x="3256" y="11253"/>
                        <a:pt x="2817" y="11278"/>
                        <a:pt x="2428" y="11460"/>
                      </a:cubicBezTo>
                      <a:cubicBezTo>
                        <a:pt x="2121" y="11601"/>
                        <a:pt x="1856" y="11816"/>
                        <a:pt x="1666" y="12090"/>
                      </a:cubicBezTo>
                      <a:cubicBezTo>
                        <a:pt x="1566" y="12230"/>
                        <a:pt x="1483" y="12380"/>
                        <a:pt x="1425" y="12545"/>
                      </a:cubicBezTo>
                      <a:cubicBezTo>
                        <a:pt x="1417" y="12562"/>
                        <a:pt x="1409" y="12578"/>
                        <a:pt x="1409" y="12595"/>
                      </a:cubicBezTo>
                      <a:cubicBezTo>
                        <a:pt x="1641" y="12313"/>
                        <a:pt x="1914" y="12073"/>
                        <a:pt x="2204" y="11858"/>
                      </a:cubicBezTo>
                      <a:cubicBezTo>
                        <a:pt x="2214" y="11850"/>
                        <a:pt x="2225" y="11847"/>
                        <a:pt x="2235" y="11847"/>
                      </a:cubicBezTo>
                      <a:cubicBezTo>
                        <a:pt x="2282" y="11847"/>
                        <a:pt x="2320" y="11916"/>
                        <a:pt x="2279" y="11957"/>
                      </a:cubicBezTo>
                      <a:cubicBezTo>
                        <a:pt x="2005" y="12197"/>
                        <a:pt x="1748" y="12471"/>
                        <a:pt x="1525" y="12761"/>
                      </a:cubicBezTo>
                      <a:cubicBezTo>
                        <a:pt x="1127" y="13274"/>
                        <a:pt x="821" y="13863"/>
                        <a:pt x="630" y="14484"/>
                      </a:cubicBezTo>
                      <a:cubicBezTo>
                        <a:pt x="531" y="14791"/>
                        <a:pt x="464" y="15106"/>
                        <a:pt x="431" y="15429"/>
                      </a:cubicBezTo>
                      <a:cubicBezTo>
                        <a:pt x="398" y="15752"/>
                        <a:pt x="406" y="16083"/>
                        <a:pt x="357" y="16406"/>
                      </a:cubicBezTo>
                      <a:cubicBezTo>
                        <a:pt x="353" y="16437"/>
                        <a:pt x="331" y="16450"/>
                        <a:pt x="307" y="16450"/>
                      </a:cubicBezTo>
                      <a:cubicBezTo>
                        <a:pt x="280" y="16450"/>
                        <a:pt x="249" y="16433"/>
                        <a:pt x="241" y="16406"/>
                      </a:cubicBezTo>
                      <a:cubicBezTo>
                        <a:pt x="216" y="16348"/>
                        <a:pt x="207" y="16282"/>
                        <a:pt x="191" y="16224"/>
                      </a:cubicBezTo>
                      <a:cubicBezTo>
                        <a:pt x="183" y="16282"/>
                        <a:pt x="166" y="16340"/>
                        <a:pt x="158" y="16390"/>
                      </a:cubicBezTo>
                      <a:cubicBezTo>
                        <a:pt x="50" y="16961"/>
                        <a:pt x="0" y="17541"/>
                        <a:pt x="9" y="18121"/>
                      </a:cubicBezTo>
                      <a:cubicBezTo>
                        <a:pt x="17" y="18337"/>
                        <a:pt x="33" y="18552"/>
                        <a:pt x="50" y="18768"/>
                      </a:cubicBezTo>
                      <a:lnTo>
                        <a:pt x="50" y="18759"/>
                      </a:lnTo>
                      <a:cubicBezTo>
                        <a:pt x="54" y="18718"/>
                        <a:pt x="85" y="18697"/>
                        <a:pt x="116" y="18697"/>
                      </a:cubicBezTo>
                      <a:cubicBezTo>
                        <a:pt x="147" y="18697"/>
                        <a:pt x="178" y="18718"/>
                        <a:pt x="183" y="18759"/>
                      </a:cubicBezTo>
                      <a:cubicBezTo>
                        <a:pt x="224" y="19281"/>
                        <a:pt x="199" y="19803"/>
                        <a:pt x="265" y="20325"/>
                      </a:cubicBezTo>
                      <a:cubicBezTo>
                        <a:pt x="290" y="20491"/>
                        <a:pt x="323" y="20665"/>
                        <a:pt x="357" y="20831"/>
                      </a:cubicBezTo>
                      <a:cubicBezTo>
                        <a:pt x="373" y="20839"/>
                        <a:pt x="390" y="20847"/>
                        <a:pt x="390" y="20872"/>
                      </a:cubicBezTo>
                      <a:cubicBezTo>
                        <a:pt x="406" y="20980"/>
                        <a:pt x="423" y="21079"/>
                        <a:pt x="439" y="21187"/>
                      </a:cubicBezTo>
                      <a:cubicBezTo>
                        <a:pt x="464" y="21270"/>
                        <a:pt x="481" y="21361"/>
                        <a:pt x="506" y="21452"/>
                      </a:cubicBezTo>
                      <a:cubicBezTo>
                        <a:pt x="522" y="21518"/>
                        <a:pt x="539" y="21593"/>
                        <a:pt x="547" y="21668"/>
                      </a:cubicBezTo>
                      <a:cubicBezTo>
                        <a:pt x="564" y="21726"/>
                        <a:pt x="580" y="21784"/>
                        <a:pt x="597" y="21842"/>
                      </a:cubicBezTo>
                      <a:cubicBezTo>
                        <a:pt x="622" y="21842"/>
                        <a:pt x="638" y="21858"/>
                        <a:pt x="647" y="21883"/>
                      </a:cubicBezTo>
                      <a:cubicBezTo>
                        <a:pt x="663" y="21982"/>
                        <a:pt x="680" y="22082"/>
                        <a:pt x="696" y="22181"/>
                      </a:cubicBezTo>
                      <a:cubicBezTo>
                        <a:pt x="705" y="22214"/>
                        <a:pt x="721" y="22256"/>
                        <a:pt x="729" y="22297"/>
                      </a:cubicBezTo>
                      <a:cubicBezTo>
                        <a:pt x="804" y="22521"/>
                        <a:pt x="887" y="22736"/>
                        <a:pt x="978" y="22952"/>
                      </a:cubicBezTo>
                      <a:cubicBezTo>
                        <a:pt x="961" y="22844"/>
                        <a:pt x="953" y="22736"/>
                        <a:pt x="937" y="22629"/>
                      </a:cubicBezTo>
                      <a:cubicBezTo>
                        <a:pt x="931" y="22598"/>
                        <a:pt x="958" y="22577"/>
                        <a:pt x="981" y="22577"/>
                      </a:cubicBezTo>
                      <a:cubicBezTo>
                        <a:pt x="995" y="22577"/>
                        <a:pt x="1008" y="22585"/>
                        <a:pt x="1011" y="22604"/>
                      </a:cubicBezTo>
                      <a:cubicBezTo>
                        <a:pt x="1036" y="22753"/>
                        <a:pt x="1069" y="22902"/>
                        <a:pt x="1094" y="23051"/>
                      </a:cubicBezTo>
                      <a:cubicBezTo>
                        <a:pt x="1110" y="23126"/>
                        <a:pt x="1127" y="23209"/>
                        <a:pt x="1135" y="23283"/>
                      </a:cubicBezTo>
                      <a:cubicBezTo>
                        <a:pt x="1135" y="23292"/>
                        <a:pt x="1135" y="23292"/>
                        <a:pt x="1144" y="23300"/>
                      </a:cubicBezTo>
                      <a:cubicBezTo>
                        <a:pt x="1193" y="23399"/>
                        <a:pt x="1260" y="23507"/>
                        <a:pt x="1268" y="23623"/>
                      </a:cubicBezTo>
                      <a:cubicBezTo>
                        <a:pt x="1268" y="23661"/>
                        <a:pt x="1228" y="23700"/>
                        <a:pt x="1187" y="23700"/>
                      </a:cubicBezTo>
                      <a:cubicBezTo>
                        <a:pt x="1175" y="23700"/>
                        <a:pt x="1163" y="23697"/>
                        <a:pt x="1152" y="23689"/>
                      </a:cubicBezTo>
                      <a:cubicBezTo>
                        <a:pt x="1053" y="23615"/>
                        <a:pt x="1003" y="23490"/>
                        <a:pt x="945" y="23374"/>
                      </a:cubicBezTo>
                      <a:cubicBezTo>
                        <a:pt x="895" y="23275"/>
                        <a:pt x="854" y="23167"/>
                        <a:pt x="804" y="23060"/>
                      </a:cubicBezTo>
                      <a:lnTo>
                        <a:pt x="804" y="23060"/>
                      </a:lnTo>
                      <a:cubicBezTo>
                        <a:pt x="812" y="23109"/>
                        <a:pt x="821" y="23159"/>
                        <a:pt x="821" y="23209"/>
                      </a:cubicBezTo>
                      <a:cubicBezTo>
                        <a:pt x="854" y="23424"/>
                        <a:pt x="887" y="23631"/>
                        <a:pt x="953" y="23838"/>
                      </a:cubicBezTo>
                      <a:cubicBezTo>
                        <a:pt x="986" y="23938"/>
                        <a:pt x="1019" y="24046"/>
                        <a:pt x="1061" y="24145"/>
                      </a:cubicBezTo>
                      <a:cubicBezTo>
                        <a:pt x="1102" y="24228"/>
                        <a:pt x="1168" y="24319"/>
                        <a:pt x="1160" y="24418"/>
                      </a:cubicBezTo>
                      <a:cubicBezTo>
                        <a:pt x="1153" y="24466"/>
                        <a:pt x="1118" y="24497"/>
                        <a:pt x="1074" y="24497"/>
                      </a:cubicBezTo>
                      <a:cubicBezTo>
                        <a:pt x="1064" y="24497"/>
                        <a:pt x="1054" y="24496"/>
                        <a:pt x="1044" y="24493"/>
                      </a:cubicBezTo>
                      <a:lnTo>
                        <a:pt x="1044" y="24493"/>
                      </a:lnTo>
                      <a:cubicBezTo>
                        <a:pt x="1135" y="25007"/>
                        <a:pt x="1193" y="25529"/>
                        <a:pt x="1160" y="26051"/>
                      </a:cubicBezTo>
                      <a:cubicBezTo>
                        <a:pt x="1144" y="26332"/>
                        <a:pt x="1102" y="26606"/>
                        <a:pt x="1044" y="26879"/>
                      </a:cubicBezTo>
                      <a:cubicBezTo>
                        <a:pt x="1019" y="26995"/>
                        <a:pt x="986" y="27144"/>
                        <a:pt x="1053" y="27252"/>
                      </a:cubicBezTo>
                      <a:cubicBezTo>
                        <a:pt x="1102" y="27343"/>
                        <a:pt x="1185" y="27376"/>
                        <a:pt x="1284" y="27401"/>
                      </a:cubicBezTo>
                      <a:cubicBezTo>
                        <a:pt x="1342" y="27418"/>
                        <a:pt x="1367" y="27501"/>
                        <a:pt x="1318" y="27542"/>
                      </a:cubicBezTo>
                      <a:cubicBezTo>
                        <a:pt x="1359" y="27583"/>
                        <a:pt x="1400" y="27617"/>
                        <a:pt x="1450" y="27641"/>
                      </a:cubicBezTo>
                      <a:cubicBezTo>
                        <a:pt x="1574" y="27716"/>
                        <a:pt x="1724" y="27741"/>
                        <a:pt x="1864" y="27757"/>
                      </a:cubicBezTo>
                      <a:cubicBezTo>
                        <a:pt x="1939" y="27766"/>
                        <a:pt x="2022" y="27774"/>
                        <a:pt x="2105" y="27774"/>
                      </a:cubicBezTo>
                      <a:cubicBezTo>
                        <a:pt x="2113" y="27699"/>
                        <a:pt x="2179" y="27633"/>
                        <a:pt x="2237" y="27575"/>
                      </a:cubicBezTo>
                      <a:cubicBezTo>
                        <a:pt x="2295" y="27525"/>
                        <a:pt x="2345" y="27467"/>
                        <a:pt x="2353" y="27385"/>
                      </a:cubicBezTo>
                      <a:cubicBezTo>
                        <a:pt x="2370" y="27177"/>
                        <a:pt x="2204" y="27028"/>
                        <a:pt x="2063" y="26896"/>
                      </a:cubicBezTo>
                      <a:cubicBezTo>
                        <a:pt x="2016" y="26855"/>
                        <a:pt x="2063" y="26775"/>
                        <a:pt x="2113" y="26775"/>
                      </a:cubicBezTo>
                      <a:cubicBezTo>
                        <a:pt x="2124" y="26775"/>
                        <a:pt x="2136" y="26779"/>
                        <a:pt x="2146" y="26788"/>
                      </a:cubicBezTo>
                      <a:cubicBezTo>
                        <a:pt x="2337" y="26929"/>
                        <a:pt x="2544" y="27095"/>
                        <a:pt x="2552" y="27343"/>
                      </a:cubicBezTo>
                      <a:cubicBezTo>
                        <a:pt x="2560" y="27467"/>
                        <a:pt x="2519" y="27575"/>
                        <a:pt x="2436" y="27666"/>
                      </a:cubicBezTo>
                      <a:cubicBezTo>
                        <a:pt x="2403" y="27699"/>
                        <a:pt x="2370" y="27733"/>
                        <a:pt x="2337" y="27766"/>
                      </a:cubicBezTo>
                      <a:cubicBezTo>
                        <a:pt x="2337" y="27774"/>
                        <a:pt x="2328" y="27774"/>
                        <a:pt x="2328" y="27782"/>
                      </a:cubicBezTo>
                      <a:cubicBezTo>
                        <a:pt x="2502" y="27782"/>
                        <a:pt x="2685" y="27782"/>
                        <a:pt x="2859" y="27774"/>
                      </a:cubicBezTo>
                      <a:cubicBezTo>
                        <a:pt x="2950" y="27774"/>
                        <a:pt x="3041" y="27766"/>
                        <a:pt x="3140" y="27766"/>
                      </a:cubicBezTo>
                      <a:cubicBezTo>
                        <a:pt x="3149" y="27733"/>
                        <a:pt x="3174" y="27708"/>
                        <a:pt x="3190" y="27675"/>
                      </a:cubicBezTo>
                      <a:cubicBezTo>
                        <a:pt x="3232" y="27625"/>
                        <a:pt x="3265" y="27575"/>
                        <a:pt x="3298" y="27525"/>
                      </a:cubicBezTo>
                      <a:cubicBezTo>
                        <a:pt x="3356" y="27426"/>
                        <a:pt x="3389" y="27318"/>
                        <a:pt x="3381" y="27211"/>
                      </a:cubicBezTo>
                      <a:cubicBezTo>
                        <a:pt x="3372" y="27003"/>
                        <a:pt x="3165" y="26887"/>
                        <a:pt x="3041" y="26755"/>
                      </a:cubicBezTo>
                      <a:cubicBezTo>
                        <a:pt x="3003" y="26710"/>
                        <a:pt x="3034" y="26637"/>
                        <a:pt x="3090" y="26637"/>
                      </a:cubicBezTo>
                      <a:cubicBezTo>
                        <a:pt x="3096" y="26637"/>
                        <a:pt x="3101" y="26637"/>
                        <a:pt x="3107" y="26639"/>
                      </a:cubicBezTo>
                      <a:cubicBezTo>
                        <a:pt x="3348" y="26713"/>
                        <a:pt x="3580" y="26912"/>
                        <a:pt x="3613" y="27177"/>
                      </a:cubicBezTo>
                      <a:cubicBezTo>
                        <a:pt x="3629" y="27327"/>
                        <a:pt x="3588" y="27484"/>
                        <a:pt x="3513" y="27617"/>
                      </a:cubicBezTo>
                      <a:cubicBezTo>
                        <a:pt x="3488" y="27658"/>
                        <a:pt x="3464" y="27699"/>
                        <a:pt x="3430" y="27741"/>
                      </a:cubicBezTo>
                      <a:cubicBezTo>
                        <a:pt x="3580" y="27733"/>
                        <a:pt x="3729" y="27716"/>
                        <a:pt x="3878" y="27691"/>
                      </a:cubicBezTo>
                      <a:cubicBezTo>
                        <a:pt x="3969" y="27675"/>
                        <a:pt x="4077" y="27666"/>
                        <a:pt x="4176" y="27641"/>
                      </a:cubicBezTo>
                      <a:cubicBezTo>
                        <a:pt x="4193" y="27600"/>
                        <a:pt x="4201" y="27550"/>
                        <a:pt x="4218" y="27501"/>
                      </a:cubicBezTo>
                      <a:cubicBezTo>
                        <a:pt x="4242" y="27368"/>
                        <a:pt x="4251" y="27219"/>
                        <a:pt x="4209" y="27086"/>
                      </a:cubicBezTo>
                      <a:cubicBezTo>
                        <a:pt x="4176" y="26979"/>
                        <a:pt x="4077" y="26912"/>
                        <a:pt x="3994" y="26846"/>
                      </a:cubicBezTo>
                      <a:cubicBezTo>
                        <a:pt x="3911" y="26771"/>
                        <a:pt x="3828" y="26689"/>
                        <a:pt x="3803" y="26581"/>
                      </a:cubicBezTo>
                      <a:cubicBezTo>
                        <a:pt x="3787" y="26526"/>
                        <a:pt x="3835" y="26483"/>
                        <a:pt x="3882" y="26483"/>
                      </a:cubicBezTo>
                      <a:cubicBezTo>
                        <a:pt x="3906" y="26483"/>
                        <a:pt x="3930" y="26495"/>
                        <a:pt x="3944" y="26523"/>
                      </a:cubicBezTo>
                      <a:cubicBezTo>
                        <a:pt x="3994" y="26631"/>
                        <a:pt x="4110" y="26680"/>
                        <a:pt x="4201" y="26747"/>
                      </a:cubicBezTo>
                      <a:cubicBezTo>
                        <a:pt x="4325" y="26829"/>
                        <a:pt x="4408" y="26937"/>
                        <a:pt x="4441" y="27078"/>
                      </a:cubicBezTo>
                      <a:cubicBezTo>
                        <a:pt x="4466" y="27194"/>
                        <a:pt x="4474" y="27310"/>
                        <a:pt x="4458" y="27426"/>
                      </a:cubicBezTo>
                      <a:cubicBezTo>
                        <a:pt x="4474" y="27385"/>
                        <a:pt x="4483" y="27343"/>
                        <a:pt x="4508" y="27302"/>
                      </a:cubicBezTo>
                      <a:cubicBezTo>
                        <a:pt x="4532" y="27269"/>
                        <a:pt x="4566" y="27252"/>
                        <a:pt x="4599" y="27252"/>
                      </a:cubicBezTo>
                      <a:cubicBezTo>
                        <a:pt x="4632" y="27169"/>
                        <a:pt x="4640" y="27086"/>
                        <a:pt x="4632" y="26995"/>
                      </a:cubicBezTo>
                      <a:cubicBezTo>
                        <a:pt x="4599" y="26747"/>
                        <a:pt x="4416" y="26639"/>
                        <a:pt x="4234" y="26506"/>
                      </a:cubicBezTo>
                      <a:cubicBezTo>
                        <a:pt x="4035" y="26349"/>
                        <a:pt x="3911" y="26158"/>
                        <a:pt x="3853" y="25910"/>
                      </a:cubicBezTo>
                      <a:cubicBezTo>
                        <a:pt x="3795" y="25653"/>
                        <a:pt x="3787" y="25371"/>
                        <a:pt x="3770" y="25106"/>
                      </a:cubicBezTo>
                      <a:cubicBezTo>
                        <a:pt x="3745" y="24808"/>
                        <a:pt x="3737" y="24510"/>
                        <a:pt x="3720" y="24220"/>
                      </a:cubicBezTo>
                      <a:cubicBezTo>
                        <a:pt x="3720" y="24178"/>
                        <a:pt x="3754" y="24153"/>
                        <a:pt x="3778" y="24145"/>
                      </a:cubicBezTo>
                      <a:cubicBezTo>
                        <a:pt x="3778" y="24095"/>
                        <a:pt x="3770" y="24046"/>
                        <a:pt x="3762" y="23988"/>
                      </a:cubicBezTo>
                      <a:cubicBezTo>
                        <a:pt x="3754" y="23896"/>
                        <a:pt x="3712" y="23780"/>
                        <a:pt x="3754" y="23698"/>
                      </a:cubicBezTo>
                      <a:cubicBezTo>
                        <a:pt x="3768" y="23674"/>
                        <a:pt x="3789" y="23664"/>
                        <a:pt x="3810" y="23664"/>
                      </a:cubicBezTo>
                      <a:cubicBezTo>
                        <a:pt x="3827" y="23664"/>
                        <a:pt x="3842" y="23670"/>
                        <a:pt x="3853" y="23681"/>
                      </a:cubicBezTo>
                      <a:cubicBezTo>
                        <a:pt x="3911" y="23731"/>
                        <a:pt x="3919" y="23814"/>
                        <a:pt x="3936" y="23888"/>
                      </a:cubicBezTo>
                      <a:cubicBezTo>
                        <a:pt x="3944" y="23855"/>
                        <a:pt x="3961" y="23814"/>
                        <a:pt x="3977" y="23772"/>
                      </a:cubicBezTo>
                      <a:cubicBezTo>
                        <a:pt x="4044" y="23590"/>
                        <a:pt x="4110" y="23399"/>
                        <a:pt x="4168" y="23209"/>
                      </a:cubicBezTo>
                      <a:cubicBezTo>
                        <a:pt x="4218" y="23018"/>
                        <a:pt x="4242" y="22819"/>
                        <a:pt x="4234" y="22620"/>
                      </a:cubicBezTo>
                      <a:cubicBezTo>
                        <a:pt x="4234" y="22513"/>
                        <a:pt x="4218" y="22413"/>
                        <a:pt x="4209" y="22314"/>
                      </a:cubicBezTo>
                      <a:cubicBezTo>
                        <a:pt x="4201" y="22289"/>
                        <a:pt x="4201" y="22256"/>
                        <a:pt x="4193" y="22231"/>
                      </a:cubicBezTo>
                      <a:cubicBezTo>
                        <a:pt x="4176" y="22206"/>
                        <a:pt x="4151" y="22181"/>
                        <a:pt x="4135" y="22156"/>
                      </a:cubicBezTo>
                      <a:cubicBezTo>
                        <a:pt x="4110" y="22123"/>
                        <a:pt x="4060" y="22049"/>
                        <a:pt x="4019" y="21974"/>
                      </a:cubicBezTo>
                      <a:cubicBezTo>
                        <a:pt x="3969" y="21891"/>
                        <a:pt x="3919" y="21800"/>
                        <a:pt x="3870" y="21709"/>
                      </a:cubicBezTo>
                      <a:cubicBezTo>
                        <a:pt x="3331" y="20740"/>
                        <a:pt x="3074" y="19638"/>
                        <a:pt x="3149" y="18527"/>
                      </a:cubicBezTo>
                      <a:cubicBezTo>
                        <a:pt x="3149" y="18493"/>
                        <a:pt x="3177" y="18475"/>
                        <a:pt x="3205" y="18475"/>
                      </a:cubicBezTo>
                      <a:cubicBezTo>
                        <a:pt x="3231" y="18475"/>
                        <a:pt x="3256" y="18491"/>
                        <a:pt x="3256" y="18527"/>
                      </a:cubicBezTo>
                      <a:cubicBezTo>
                        <a:pt x="3256" y="18834"/>
                        <a:pt x="3290" y="19141"/>
                        <a:pt x="3339" y="19439"/>
                      </a:cubicBezTo>
                      <a:cubicBezTo>
                        <a:pt x="3422" y="19961"/>
                        <a:pt x="3563" y="20483"/>
                        <a:pt x="3770" y="20972"/>
                      </a:cubicBezTo>
                      <a:cubicBezTo>
                        <a:pt x="3878" y="21220"/>
                        <a:pt x="3994" y="21460"/>
                        <a:pt x="4135" y="21692"/>
                      </a:cubicBezTo>
                      <a:cubicBezTo>
                        <a:pt x="4201" y="21800"/>
                        <a:pt x="4267" y="21916"/>
                        <a:pt x="4334" y="22024"/>
                      </a:cubicBezTo>
                      <a:cubicBezTo>
                        <a:pt x="4383" y="22098"/>
                        <a:pt x="4441" y="22173"/>
                        <a:pt x="4491" y="22256"/>
                      </a:cubicBezTo>
                      <a:cubicBezTo>
                        <a:pt x="4599" y="22364"/>
                        <a:pt x="4715" y="22463"/>
                        <a:pt x="4839" y="22546"/>
                      </a:cubicBezTo>
                      <a:cubicBezTo>
                        <a:pt x="4996" y="22654"/>
                        <a:pt x="5162" y="22745"/>
                        <a:pt x="5336" y="22828"/>
                      </a:cubicBezTo>
                      <a:cubicBezTo>
                        <a:pt x="5369" y="22836"/>
                        <a:pt x="5402" y="22852"/>
                        <a:pt x="5444" y="22861"/>
                      </a:cubicBezTo>
                      <a:cubicBezTo>
                        <a:pt x="5195" y="22753"/>
                        <a:pt x="4963" y="22596"/>
                        <a:pt x="4748" y="22422"/>
                      </a:cubicBezTo>
                      <a:cubicBezTo>
                        <a:pt x="4706" y="22387"/>
                        <a:pt x="4746" y="22323"/>
                        <a:pt x="4794" y="22323"/>
                      </a:cubicBezTo>
                      <a:cubicBezTo>
                        <a:pt x="4804" y="22323"/>
                        <a:pt x="4813" y="22325"/>
                        <a:pt x="4822" y="22330"/>
                      </a:cubicBezTo>
                      <a:cubicBezTo>
                        <a:pt x="5146" y="22546"/>
                        <a:pt x="5502" y="22695"/>
                        <a:pt x="5850" y="22852"/>
                      </a:cubicBezTo>
                      <a:cubicBezTo>
                        <a:pt x="5928" y="22884"/>
                        <a:pt x="5881" y="22995"/>
                        <a:pt x="5807" y="22995"/>
                      </a:cubicBezTo>
                      <a:cubicBezTo>
                        <a:pt x="5802" y="22995"/>
                        <a:pt x="5797" y="22994"/>
                        <a:pt x="5792" y="22993"/>
                      </a:cubicBezTo>
                      <a:cubicBezTo>
                        <a:pt x="5759" y="22985"/>
                        <a:pt x="5726" y="22968"/>
                        <a:pt x="5692" y="22960"/>
                      </a:cubicBezTo>
                      <a:lnTo>
                        <a:pt x="5692" y="22960"/>
                      </a:lnTo>
                      <a:cubicBezTo>
                        <a:pt x="5750" y="22985"/>
                        <a:pt x="5800" y="23010"/>
                        <a:pt x="5858" y="23043"/>
                      </a:cubicBezTo>
                      <a:cubicBezTo>
                        <a:pt x="5891" y="23068"/>
                        <a:pt x="5883" y="23126"/>
                        <a:pt x="5842" y="23134"/>
                      </a:cubicBezTo>
                      <a:cubicBezTo>
                        <a:pt x="5833" y="23134"/>
                        <a:pt x="5817" y="23134"/>
                        <a:pt x="5808" y="23142"/>
                      </a:cubicBezTo>
                      <a:cubicBezTo>
                        <a:pt x="5941" y="23184"/>
                        <a:pt x="6082" y="23209"/>
                        <a:pt x="6206" y="23250"/>
                      </a:cubicBezTo>
                      <a:cubicBezTo>
                        <a:pt x="6380" y="23308"/>
                        <a:pt x="6554" y="23374"/>
                        <a:pt x="6711" y="23457"/>
                      </a:cubicBezTo>
                      <a:cubicBezTo>
                        <a:pt x="6786" y="23499"/>
                        <a:pt x="6861" y="23540"/>
                        <a:pt x="6919" y="23598"/>
                      </a:cubicBezTo>
                      <a:cubicBezTo>
                        <a:pt x="6985" y="23656"/>
                        <a:pt x="7059" y="23698"/>
                        <a:pt x="7084" y="23780"/>
                      </a:cubicBezTo>
                      <a:cubicBezTo>
                        <a:pt x="7084" y="23797"/>
                        <a:pt x="7084" y="23805"/>
                        <a:pt x="7084" y="23822"/>
                      </a:cubicBezTo>
                      <a:cubicBezTo>
                        <a:pt x="7349" y="23921"/>
                        <a:pt x="7639" y="23988"/>
                        <a:pt x="7921" y="24046"/>
                      </a:cubicBezTo>
                      <a:cubicBezTo>
                        <a:pt x="8244" y="24120"/>
                        <a:pt x="8576" y="24162"/>
                        <a:pt x="8907" y="24195"/>
                      </a:cubicBezTo>
                      <a:cubicBezTo>
                        <a:pt x="9073" y="24203"/>
                        <a:pt x="9230" y="24211"/>
                        <a:pt x="9396" y="24220"/>
                      </a:cubicBezTo>
                      <a:cubicBezTo>
                        <a:pt x="9479" y="24220"/>
                        <a:pt x="9562" y="24216"/>
                        <a:pt x="9645" y="24216"/>
                      </a:cubicBezTo>
                      <a:cubicBezTo>
                        <a:pt x="9686" y="24216"/>
                        <a:pt x="9727" y="24217"/>
                        <a:pt x="9769" y="24220"/>
                      </a:cubicBezTo>
                      <a:cubicBezTo>
                        <a:pt x="9761" y="24153"/>
                        <a:pt x="9752" y="24095"/>
                        <a:pt x="9752" y="24037"/>
                      </a:cubicBezTo>
                      <a:cubicBezTo>
                        <a:pt x="9744" y="23930"/>
                        <a:pt x="9752" y="23830"/>
                        <a:pt x="9761" y="23722"/>
                      </a:cubicBezTo>
                      <a:cubicBezTo>
                        <a:pt x="9711" y="23640"/>
                        <a:pt x="9711" y="23507"/>
                        <a:pt x="9694" y="23432"/>
                      </a:cubicBezTo>
                      <a:cubicBezTo>
                        <a:pt x="9669" y="23283"/>
                        <a:pt x="9645" y="23134"/>
                        <a:pt x="9628" y="22985"/>
                      </a:cubicBezTo>
                      <a:cubicBezTo>
                        <a:pt x="9578" y="22695"/>
                        <a:pt x="9553" y="22405"/>
                        <a:pt x="9545" y="22107"/>
                      </a:cubicBezTo>
                      <a:cubicBezTo>
                        <a:pt x="9545" y="22070"/>
                        <a:pt x="9576" y="22048"/>
                        <a:pt x="9607" y="22048"/>
                      </a:cubicBezTo>
                      <a:cubicBezTo>
                        <a:pt x="9631" y="22048"/>
                        <a:pt x="9654" y="22061"/>
                        <a:pt x="9661" y="22090"/>
                      </a:cubicBezTo>
                      <a:cubicBezTo>
                        <a:pt x="9727" y="22380"/>
                        <a:pt x="9777" y="22670"/>
                        <a:pt x="9827" y="22968"/>
                      </a:cubicBezTo>
                      <a:cubicBezTo>
                        <a:pt x="9843" y="23068"/>
                        <a:pt x="9860" y="23176"/>
                        <a:pt x="9885" y="23275"/>
                      </a:cubicBezTo>
                      <a:cubicBezTo>
                        <a:pt x="9901" y="23283"/>
                        <a:pt x="9918" y="23300"/>
                        <a:pt x="9918" y="23325"/>
                      </a:cubicBezTo>
                      <a:cubicBezTo>
                        <a:pt x="9918" y="23366"/>
                        <a:pt x="9918" y="23408"/>
                        <a:pt x="9918" y="23449"/>
                      </a:cubicBezTo>
                      <a:cubicBezTo>
                        <a:pt x="9935" y="23548"/>
                        <a:pt x="9976" y="23681"/>
                        <a:pt x="9926" y="23764"/>
                      </a:cubicBezTo>
                      <a:cubicBezTo>
                        <a:pt x="9935" y="23855"/>
                        <a:pt x="9943" y="23946"/>
                        <a:pt x="9951" y="24037"/>
                      </a:cubicBezTo>
                      <a:cubicBezTo>
                        <a:pt x="9976" y="24269"/>
                        <a:pt x="10017" y="24501"/>
                        <a:pt x="10075" y="24725"/>
                      </a:cubicBezTo>
                      <a:cubicBezTo>
                        <a:pt x="10133" y="24949"/>
                        <a:pt x="10208" y="25172"/>
                        <a:pt x="10291" y="25396"/>
                      </a:cubicBezTo>
                      <a:cubicBezTo>
                        <a:pt x="10299" y="25388"/>
                        <a:pt x="10316" y="25379"/>
                        <a:pt x="10324" y="25379"/>
                      </a:cubicBezTo>
                      <a:lnTo>
                        <a:pt x="10341" y="25379"/>
                      </a:lnTo>
                      <a:cubicBezTo>
                        <a:pt x="10357" y="25388"/>
                        <a:pt x="10374" y="25404"/>
                        <a:pt x="10374" y="25421"/>
                      </a:cubicBezTo>
                      <a:cubicBezTo>
                        <a:pt x="10399" y="25504"/>
                        <a:pt x="10407" y="25587"/>
                        <a:pt x="10407" y="25678"/>
                      </a:cubicBezTo>
                      <a:cubicBezTo>
                        <a:pt x="10415" y="25694"/>
                        <a:pt x="10423" y="25711"/>
                        <a:pt x="10423" y="25727"/>
                      </a:cubicBezTo>
                      <a:cubicBezTo>
                        <a:pt x="10448" y="25777"/>
                        <a:pt x="10457" y="25835"/>
                        <a:pt x="10481" y="25893"/>
                      </a:cubicBezTo>
                      <a:cubicBezTo>
                        <a:pt x="10498" y="25943"/>
                        <a:pt x="10523" y="26001"/>
                        <a:pt x="10523" y="26059"/>
                      </a:cubicBezTo>
                      <a:cubicBezTo>
                        <a:pt x="10523" y="26097"/>
                        <a:pt x="10483" y="26136"/>
                        <a:pt x="10442" y="26136"/>
                      </a:cubicBezTo>
                      <a:cubicBezTo>
                        <a:pt x="10430" y="26136"/>
                        <a:pt x="10418" y="26133"/>
                        <a:pt x="10407" y="26125"/>
                      </a:cubicBezTo>
                      <a:lnTo>
                        <a:pt x="10407" y="26125"/>
                      </a:lnTo>
                      <a:cubicBezTo>
                        <a:pt x="10407" y="26205"/>
                        <a:pt x="10415" y="26285"/>
                        <a:pt x="10415" y="26365"/>
                      </a:cubicBezTo>
                      <a:cubicBezTo>
                        <a:pt x="10415" y="26374"/>
                        <a:pt x="10423" y="26374"/>
                        <a:pt x="10423" y="26382"/>
                      </a:cubicBezTo>
                      <a:cubicBezTo>
                        <a:pt x="10457" y="26415"/>
                        <a:pt x="10465" y="26465"/>
                        <a:pt x="10440" y="26506"/>
                      </a:cubicBezTo>
                      <a:cubicBezTo>
                        <a:pt x="10432" y="26515"/>
                        <a:pt x="10423" y="26523"/>
                        <a:pt x="10415" y="26531"/>
                      </a:cubicBezTo>
                      <a:cubicBezTo>
                        <a:pt x="10423" y="26689"/>
                        <a:pt x="10432" y="26846"/>
                        <a:pt x="10440" y="27003"/>
                      </a:cubicBezTo>
                      <a:cubicBezTo>
                        <a:pt x="10448" y="27153"/>
                        <a:pt x="10490" y="27360"/>
                        <a:pt x="10407" y="27501"/>
                      </a:cubicBezTo>
                      <a:cubicBezTo>
                        <a:pt x="10399" y="27509"/>
                        <a:pt x="10390" y="27517"/>
                        <a:pt x="10382" y="27525"/>
                      </a:cubicBezTo>
                      <a:cubicBezTo>
                        <a:pt x="10365" y="27708"/>
                        <a:pt x="10324" y="27890"/>
                        <a:pt x="10332" y="28072"/>
                      </a:cubicBezTo>
                      <a:cubicBezTo>
                        <a:pt x="10332" y="28213"/>
                        <a:pt x="10357" y="28354"/>
                        <a:pt x="10432" y="28470"/>
                      </a:cubicBezTo>
                      <a:cubicBezTo>
                        <a:pt x="10465" y="28545"/>
                        <a:pt x="10515" y="28611"/>
                        <a:pt x="10564" y="28677"/>
                      </a:cubicBezTo>
                      <a:cubicBezTo>
                        <a:pt x="10573" y="28677"/>
                        <a:pt x="10581" y="28677"/>
                        <a:pt x="10581" y="28685"/>
                      </a:cubicBezTo>
                      <a:cubicBezTo>
                        <a:pt x="10705" y="28826"/>
                        <a:pt x="10780" y="29033"/>
                        <a:pt x="10838" y="29207"/>
                      </a:cubicBezTo>
                      <a:cubicBezTo>
                        <a:pt x="10863" y="29307"/>
                        <a:pt x="10879" y="29406"/>
                        <a:pt x="10896" y="29506"/>
                      </a:cubicBezTo>
                      <a:cubicBezTo>
                        <a:pt x="10904" y="29589"/>
                        <a:pt x="10904" y="29680"/>
                        <a:pt x="10937" y="29763"/>
                      </a:cubicBezTo>
                      <a:cubicBezTo>
                        <a:pt x="10995" y="29912"/>
                        <a:pt x="11128" y="30028"/>
                        <a:pt x="11269" y="30111"/>
                      </a:cubicBezTo>
                      <a:cubicBezTo>
                        <a:pt x="11418" y="30193"/>
                        <a:pt x="11608" y="30218"/>
                        <a:pt x="11732" y="30326"/>
                      </a:cubicBezTo>
                      <a:cubicBezTo>
                        <a:pt x="11766" y="30351"/>
                        <a:pt x="11757" y="30400"/>
                        <a:pt x="11724" y="30425"/>
                      </a:cubicBezTo>
                      <a:cubicBezTo>
                        <a:pt x="11683" y="30442"/>
                        <a:pt x="11641" y="30458"/>
                        <a:pt x="11600" y="30458"/>
                      </a:cubicBezTo>
                      <a:cubicBezTo>
                        <a:pt x="11782" y="30558"/>
                        <a:pt x="11981" y="30616"/>
                        <a:pt x="12188" y="30657"/>
                      </a:cubicBezTo>
                      <a:cubicBezTo>
                        <a:pt x="12437" y="30707"/>
                        <a:pt x="12685" y="30724"/>
                        <a:pt x="12934" y="30732"/>
                      </a:cubicBezTo>
                      <a:cubicBezTo>
                        <a:pt x="13046" y="30735"/>
                        <a:pt x="13160" y="30742"/>
                        <a:pt x="13273" y="30742"/>
                      </a:cubicBezTo>
                      <a:cubicBezTo>
                        <a:pt x="13426" y="30742"/>
                        <a:pt x="13578" y="30730"/>
                        <a:pt x="13721" y="30682"/>
                      </a:cubicBezTo>
                      <a:cubicBezTo>
                        <a:pt x="13903" y="30616"/>
                        <a:pt x="14094" y="30442"/>
                        <a:pt x="14077" y="30235"/>
                      </a:cubicBezTo>
                      <a:cubicBezTo>
                        <a:pt x="14069" y="30127"/>
                        <a:pt x="13994" y="30044"/>
                        <a:pt x="13920" y="29970"/>
                      </a:cubicBezTo>
                      <a:cubicBezTo>
                        <a:pt x="13845" y="29887"/>
                        <a:pt x="13762" y="29812"/>
                        <a:pt x="13721" y="29705"/>
                      </a:cubicBezTo>
                      <a:cubicBezTo>
                        <a:pt x="13690" y="29643"/>
                        <a:pt x="13737" y="29577"/>
                        <a:pt x="13793" y="29577"/>
                      </a:cubicBezTo>
                      <a:cubicBezTo>
                        <a:pt x="13813" y="29577"/>
                        <a:pt x="13834" y="29586"/>
                        <a:pt x="13854" y="29605"/>
                      </a:cubicBezTo>
                      <a:cubicBezTo>
                        <a:pt x="14061" y="29804"/>
                        <a:pt x="14351" y="29970"/>
                        <a:pt x="14326" y="30301"/>
                      </a:cubicBezTo>
                      <a:cubicBezTo>
                        <a:pt x="14318" y="30417"/>
                        <a:pt x="14276" y="30525"/>
                        <a:pt x="14210" y="30616"/>
                      </a:cubicBezTo>
                      <a:cubicBezTo>
                        <a:pt x="14251" y="30616"/>
                        <a:pt x="14293" y="30599"/>
                        <a:pt x="14334" y="30591"/>
                      </a:cubicBezTo>
                      <a:cubicBezTo>
                        <a:pt x="14475" y="30558"/>
                        <a:pt x="14641" y="30500"/>
                        <a:pt x="14732" y="30384"/>
                      </a:cubicBezTo>
                      <a:cubicBezTo>
                        <a:pt x="14806" y="30301"/>
                        <a:pt x="14823" y="30169"/>
                        <a:pt x="14782" y="30069"/>
                      </a:cubicBezTo>
                      <a:cubicBezTo>
                        <a:pt x="14757" y="30003"/>
                        <a:pt x="14707" y="29953"/>
                        <a:pt x="14682" y="29887"/>
                      </a:cubicBezTo>
                      <a:cubicBezTo>
                        <a:pt x="14649" y="29821"/>
                        <a:pt x="14624" y="29705"/>
                        <a:pt x="14699" y="29647"/>
                      </a:cubicBezTo>
                      <a:cubicBezTo>
                        <a:pt x="14715" y="29630"/>
                        <a:pt x="14734" y="29622"/>
                        <a:pt x="14753" y="29622"/>
                      </a:cubicBezTo>
                      <a:cubicBezTo>
                        <a:pt x="14771" y="29622"/>
                        <a:pt x="14790" y="29630"/>
                        <a:pt x="14806" y="29647"/>
                      </a:cubicBezTo>
                      <a:cubicBezTo>
                        <a:pt x="14831" y="29671"/>
                        <a:pt x="14848" y="29713"/>
                        <a:pt x="14864" y="29746"/>
                      </a:cubicBezTo>
                      <a:cubicBezTo>
                        <a:pt x="14889" y="29779"/>
                        <a:pt x="14914" y="29812"/>
                        <a:pt x="14939" y="29854"/>
                      </a:cubicBezTo>
                      <a:cubicBezTo>
                        <a:pt x="14980" y="29920"/>
                        <a:pt x="15014" y="29995"/>
                        <a:pt x="15030" y="30077"/>
                      </a:cubicBezTo>
                      <a:cubicBezTo>
                        <a:pt x="15055" y="30202"/>
                        <a:pt x="15030" y="30326"/>
                        <a:pt x="14980" y="30434"/>
                      </a:cubicBezTo>
                      <a:cubicBezTo>
                        <a:pt x="15038" y="30409"/>
                        <a:pt x="15096" y="30392"/>
                        <a:pt x="15146" y="30376"/>
                      </a:cubicBezTo>
                      <a:cubicBezTo>
                        <a:pt x="15254" y="30334"/>
                        <a:pt x="15362" y="30309"/>
                        <a:pt x="15469" y="30276"/>
                      </a:cubicBezTo>
                      <a:cubicBezTo>
                        <a:pt x="15544" y="30251"/>
                        <a:pt x="15618" y="30218"/>
                        <a:pt x="15668" y="30152"/>
                      </a:cubicBezTo>
                      <a:cubicBezTo>
                        <a:pt x="15685" y="30135"/>
                        <a:pt x="15701" y="30111"/>
                        <a:pt x="15710" y="30077"/>
                      </a:cubicBezTo>
                      <a:cubicBezTo>
                        <a:pt x="15710" y="30077"/>
                        <a:pt x="15710" y="30061"/>
                        <a:pt x="15710" y="30061"/>
                      </a:cubicBezTo>
                      <a:lnTo>
                        <a:pt x="15710" y="30036"/>
                      </a:lnTo>
                      <a:cubicBezTo>
                        <a:pt x="15710" y="30019"/>
                        <a:pt x="15710" y="29995"/>
                        <a:pt x="15718" y="29970"/>
                      </a:cubicBezTo>
                      <a:cubicBezTo>
                        <a:pt x="15718" y="29953"/>
                        <a:pt x="15726" y="29937"/>
                        <a:pt x="15734" y="29928"/>
                      </a:cubicBezTo>
                      <a:cubicBezTo>
                        <a:pt x="15734" y="29928"/>
                        <a:pt x="15743" y="29920"/>
                        <a:pt x="15743" y="29912"/>
                      </a:cubicBezTo>
                      <a:cubicBezTo>
                        <a:pt x="15759" y="29895"/>
                        <a:pt x="15768" y="29879"/>
                        <a:pt x="15792" y="29870"/>
                      </a:cubicBezTo>
                      <a:lnTo>
                        <a:pt x="15826" y="29870"/>
                      </a:lnTo>
                      <a:cubicBezTo>
                        <a:pt x="15826" y="29812"/>
                        <a:pt x="15809" y="29746"/>
                        <a:pt x="15784" y="29688"/>
                      </a:cubicBezTo>
                      <a:cubicBezTo>
                        <a:pt x="15676" y="29448"/>
                        <a:pt x="15395" y="29398"/>
                        <a:pt x="15204" y="29232"/>
                      </a:cubicBezTo>
                      <a:cubicBezTo>
                        <a:pt x="15105" y="29149"/>
                        <a:pt x="15022" y="29042"/>
                        <a:pt x="14939" y="28934"/>
                      </a:cubicBezTo>
                      <a:cubicBezTo>
                        <a:pt x="14864" y="28835"/>
                        <a:pt x="14782" y="28727"/>
                        <a:pt x="14732" y="28603"/>
                      </a:cubicBezTo>
                      <a:cubicBezTo>
                        <a:pt x="14682" y="28487"/>
                        <a:pt x="14666" y="28354"/>
                        <a:pt x="14682" y="28230"/>
                      </a:cubicBezTo>
                      <a:cubicBezTo>
                        <a:pt x="14690" y="28180"/>
                        <a:pt x="14699" y="28122"/>
                        <a:pt x="14724" y="28072"/>
                      </a:cubicBezTo>
                      <a:lnTo>
                        <a:pt x="14724" y="28072"/>
                      </a:lnTo>
                      <a:cubicBezTo>
                        <a:pt x="14707" y="28081"/>
                        <a:pt x="14699" y="28089"/>
                        <a:pt x="14682" y="28097"/>
                      </a:cubicBezTo>
                      <a:cubicBezTo>
                        <a:pt x="14671" y="28104"/>
                        <a:pt x="14660" y="28107"/>
                        <a:pt x="14650" y="28107"/>
                      </a:cubicBezTo>
                      <a:cubicBezTo>
                        <a:pt x="14597" y="28107"/>
                        <a:pt x="14558" y="28031"/>
                        <a:pt x="14599" y="27989"/>
                      </a:cubicBezTo>
                      <a:cubicBezTo>
                        <a:pt x="14956" y="27650"/>
                        <a:pt x="15154" y="27169"/>
                        <a:pt x="15237" y="26689"/>
                      </a:cubicBezTo>
                      <a:cubicBezTo>
                        <a:pt x="15287" y="26432"/>
                        <a:pt x="15295" y="26167"/>
                        <a:pt x="15270" y="25910"/>
                      </a:cubicBezTo>
                      <a:cubicBezTo>
                        <a:pt x="15270" y="25893"/>
                        <a:pt x="15270" y="25877"/>
                        <a:pt x="15262" y="25860"/>
                      </a:cubicBezTo>
                      <a:cubicBezTo>
                        <a:pt x="15254" y="25843"/>
                        <a:pt x="15254" y="25827"/>
                        <a:pt x="15262" y="25810"/>
                      </a:cubicBezTo>
                      <a:cubicBezTo>
                        <a:pt x="15254" y="25711"/>
                        <a:pt x="15237" y="25620"/>
                        <a:pt x="15212" y="25529"/>
                      </a:cubicBezTo>
                      <a:cubicBezTo>
                        <a:pt x="15188" y="25413"/>
                        <a:pt x="15138" y="25313"/>
                        <a:pt x="15105" y="25205"/>
                      </a:cubicBezTo>
                      <a:cubicBezTo>
                        <a:pt x="15090" y="25162"/>
                        <a:pt x="15127" y="25111"/>
                        <a:pt x="15176" y="25111"/>
                      </a:cubicBezTo>
                      <a:cubicBezTo>
                        <a:pt x="15182" y="25111"/>
                        <a:pt x="15189" y="25112"/>
                        <a:pt x="15196" y="25114"/>
                      </a:cubicBezTo>
                      <a:cubicBezTo>
                        <a:pt x="15453" y="25197"/>
                        <a:pt x="15478" y="25595"/>
                        <a:pt x="15502" y="25819"/>
                      </a:cubicBezTo>
                      <a:lnTo>
                        <a:pt x="15502" y="25827"/>
                      </a:lnTo>
                      <a:cubicBezTo>
                        <a:pt x="15660" y="25877"/>
                        <a:pt x="15817" y="25935"/>
                        <a:pt x="15983" y="25968"/>
                      </a:cubicBezTo>
                      <a:cubicBezTo>
                        <a:pt x="16099" y="25984"/>
                        <a:pt x="16207" y="26009"/>
                        <a:pt x="16323" y="26017"/>
                      </a:cubicBezTo>
                      <a:cubicBezTo>
                        <a:pt x="16430" y="26026"/>
                        <a:pt x="16555" y="26009"/>
                        <a:pt x="16646" y="26084"/>
                      </a:cubicBezTo>
                      <a:cubicBezTo>
                        <a:pt x="16654" y="26092"/>
                        <a:pt x="16654" y="26100"/>
                        <a:pt x="16662" y="26109"/>
                      </a:cubicBezTo>
                      <a:cubicBezTo>
                        <a:pt x="16720" y="26117"/>
                        <a:pt x="16778" y="26125"/>
                        <a:pt x="16845" y="26133"/>
                      </a:cubicBezTo>
                      <a:cubicBezTo>
                        <a:pt x="16921" y="26139"/>
                        <a:pt x="16998" y="26142"/>
                        <a:pt x="17076" y="26142"/>
                      </a:cubicBezTo>
                      <a:cubicBezTo>
                        <a:pt x="17219" y="26142"/>
                        <a:pt x="17363" y="26133"/>
                        <a:pt x="17507" y="26117"/>
                      </a:cubicBezTo>
                      <a:cubicBezTo>
                        <a:pt x="17731" y="26084"/>
                        <a:pt x="17955" y="26034"/>
                        <a:pt x="18170" y="25951"/>
                      </a:cubicBezTo>
                      <a:cubicBezTo>
                        <a:pt x="18369" y="25877"/>
                        <a:pt x="18568" y="25761"/>
                        <a:pt x="18783" y="25719"/>
                      </a:cubicBezTo>
                      <a:cubicBezTo>
                        <a:pt x="18817" y="25719"/>
                        <a:pt x="18850" y="25736"/>
                        <a:pt x="18858" y="25761"/>
                      </a:cubicBezTo>
                      <a:cubicBezTo>
                        <a:pt x="19032" y="25686"/>
                        <a:pt x="19198" y="25595"/>
                        <a:pt x="19355" y="25487"/>
                      </a:cubicBezTo>
                      <a:cubicBezTo>
                        <a:pt x="19554" y="25355"/>
                        <a:pt x="19728" y="25197"/>
                        <a:pt x="19894" y="25023"/>
                      </a:cubicBezTo>
                      <a:cubicBezTo>
                        <a:pt x="19968" y="24932"/>
                        <a:pt x="20043" y="24841"/>
                        <a:pt x="20109" y="24742"/>
                      </a:cubicBezTo>
                      <a:cubicBezTo>
                        <a:pt x="20142" y="24700"/>
                        <a:pt x="20184" y="24659"/>
                        <a:pt x="20209" y="24617"/>
                      </a:cubicBezTo>
                      <a:cubicBezTo>
                        <a:pt x="20242" y="24568"/>
                        <a:pt x="20267" y="24518"/>
                        <a:pt x="20308" y="24468"/>
                      </a:cubicBezTo>
                      <a:cubicBezTo>
                        <a:pt x="20318" y="24460"/>
                        <a:pt x="20332" y="24457"/>
                        <a:pt x="20345" y="24457"/>
                      </a:cubicBezTo>
                      <a:cubicBezTo>
                        <a:pt x="20375" y="24457"/>
                        <a:pt x="20405" y="24475"/>
                        <a:pt x="20399" y="24510"/>
                      </a:cubicBezTo>
                      <a:cubicBezTo>
                        <a:pt x="20391" y="24626"/>
                        <a:pt x="20333" y="24758"/>
                        <a:pt x="20275" y="24858"/>
                      </a:cubicBezTo>
                      <a:cubicBezTo>
                        <a:pt x="20209" y="24965"/>
                        <a:pt x="20134" y="25065"/>
                        <a:pt x="20051" y="25156"/>
                      </a:cubicBezTo>
                      <a:cubicBezTo>
                        <a:pt x="19952" y="25272"/>
                        <a:pt x="19844" y="25371"/>
                        <a:pt x="19728" y="25462"/>
                      </a:cubicBezTo>
                      <a:cubicBezTo>
                        <a:pt x="20151" y="25214"/>
                        <a:pt x="20557" y="24924"/>
                        <a:pt x="20938" y="24609"/>
                      </a:cubicBezTo>
                      <a:cubicBezTo>
                        <a:pt x="21161" y="24418"/>
                        <a:pt x="21377" y="24220"/>
                        <a:pt x="21576" y="23996"/>
                      </a:cubicBezTo>
                      <a:cubicBezTo>
                        <a:pt x="21675" y="23888"/>
                        <a:pt x="21775" y="23780"/>
                        <a:pt x="21874" y="23664"/>
                      </a:cubicBezTo>
                      <a:cubicBezTo>
                        <a:pt x="21924" y="23606"/>
                        <a:pt x="21965" y="23548"/>
                        <a:pt x="22015" y="23490"/>
                      </a:cubicBezTo>
                      <a:cubicBezTo>
                        <a:pt x="22040" y="23457"/>
                        <a:pt x="22056" y="23432"/>
                        <a:pt x="22089" y="23399"/>
                      </a:cubicBezTo>
                      <a:cubicBezTo>
                        <a:pt x="22114" y="23374"/>
                        <a:pt x="22147" y="23358"/>
                        <a:pt x="22172" y="23333"/>
                      </a:cubicBezTo>
                      <a:cubicBezTo>
                        <a:pt x="22191" y="23316"/>
                        <a:pt x="22212" y="23309"/>
                        <a:pt x="22231" y="23309"/>
                      </a:cubicBezTo>
                      <a:cubicBezTo>
                        <a:pt x="22288" y="23309"/>
                        <a:pt x="22336" y="23371"/>
                        <a:pt x="22305" y="23432"/>
                      </a:cubicBezTo>
                      <a:cubicBezTo>
                        <a:pt x="22297" y="23449"/>
                        <a:pt x="22288" y="23466"/>
                        <a:pt x="22288" y="23482"/>
                      </a:cubicBezTo>
                      <a:cubicBezTo>
                        <a:pt x="22313" y="23441"/>
                        <a:pt x="22346" y="23399"/>
                        <a:pt x="22371" y="23358"/>
                      </a:cubicBezTo>
                      <a:cubicBezTo>
                        <a:pt x="22487" y="23167"/>
                        <a:pt x="22595" y="22968"/>
                        <a:pt x="22686" y="22770"/>
                      </a:cubicBezTo>
                      <a:cubicBezTo>
                        <a:pt x="22769" y="22562"/>
                        <a:pt x="22835" y="22347"/>
                        <a:pt x="22893" y="22132"/>
                      </a:cubicBezTo>
                      <a:cubicBezTo>
                        <a:pt x="22943" y="21916"/>
                        <a:pt x="22992" y="21701"/>
                        <a:pt x="23009" y="21469"/>
                      </a:cubicBezTo>
                      <a:cubicBezTo>
                        <a:pt x="23013" y="21431"/>
                        <a:pt x="23042" y="21413"/>
                        <a:pt x="23070" y="21413"/>
                      </a:cubicBezTo>
                      <a:cubicBezTo>
                        <a:pt x="23098" y="21413"/>
                        <a:pt x="23125" y="21431"/>
                        <a:pt x="23125" y="21469"/>
                      </a:cubicBezTo>
                      <a:cubicBezTo>
                        <a:pt x="23133" y="21518"/>
                        <a:pt x="23133" y="21568"/>
                        <a:pt x="23133" y="21618"/>
                      </a:cubicBezTo>
                      <a:cubicBezTo>
                        <a:pt x="23142" y="21576"/>
                        <a:pt x="23150" y="21535"/>
                        <a:pt x="23158" y="21494"/>
                      </a:cubicBezTo>
                      <a:cubicBezTo>
                        <a:pt x="23166" y="21394"/>
                        <a:pt x="23166" y="21295"/>
                        <a:pt x="23166" y="21187"/>
                      </a:cubicBezTo>
                      <a:cubicBezTo>
                        <a:pt x="23166" y="20972"/>
                        <a:pt x="23166" y="20764"/>
                        <a:pt x="23175" y="20549"/>
                      </a:cubicBezTo>
                      <a:cubicBezTo>
                        <a:pt x="23183" y="20367"/>
                        <a:pt x="23216" y="20160"/>
                        <a:pt x="23175" y="19977"/>
                      </a:cubicBezTo>
                      <a:cubicBezTo>
                        <a:pt x="23163" y="19925"/>
                        <a:pt x="23196" y="19893"/>
                        <a:pt x="23235" y="19893"/>
                      </a:cubicBezTo>
                      <a:cubicBezTo>
                        <a:pt x="23251" y="19893"/>
                        <a:pt x="23268" y="19899"/>
                        <a:pt x="23282" y="19911"/>
                      </a:cubicBezTo>
                      <a:cubicBezTo>
                        <a:pt x="23448" y="20035"/>
                        <a:pt x="23415" y="20309"/>
                        <a:pt x="23423" y="20499"/>
                      </a:cubicBezTo>
                      <a:cubicBezTo>
                        <a:pt x="23423" y="20516"/>
                        <a:pt x="23423" y="20532"/>
                        <a:pt x="23423" y="20549"/>
                      </a:cubicBezTo>
                      <a:cubicBezTo>
                        <a:pt x="23448" y="20483"/>
                        <a:pt x="23465" y="20408"/>
                        <a:pt x="23490" y="20342"/>
                      </a:cubicBezTo>
                      <a:cubicBezTo>
                        <a:pt x="23572" y="20069"/>
                        <a:pt x="23647" y="19787"/>
                        <a:pt x="23680" y="19505"/>
                      </a:cubicBezTo>
                      <a:cubicBezTo>
                        <a:pt x="23713" y="19240"/>
                        <a:pt x="23713" y="18975"/>
                        <a:pt x="23680" y="18710"/>
                      </a:cubicBezTo>
                      <a:cubicBezTo>
                        <a:pt x="23664" y="18585"/>
                        <a:pt x="23639" y="18461"/>
                        <a:pt x="23606" y="18345"/>
                      </a:cubicBezTo>
                      <a:cubicBezTo>
                        <a:pt x="23581" y="18279"/>
                        <a:pt x="23564" y="18213"/>
                        <a:pt x="23548" y="18146"/>
                      </a:cubicBezTo>
                      <a:cubicBezTo>
                        <a:pt x="23531" y="18080"/>
                        <a:pt x="23506" y="18022"/>
                        <a:pt x="23506" y="17956"/>
                      </a:cubicBezTo>
                      <a:cubicBezTo>
                        <a:pt x="23506" y="17913"/>
                        <a:pt x="23543" y="17874"/>
                        <a:pt x="23582" y="17874"/>
                      </a:cubicBezTo>
                      <a:cubicBezTo>
                        <a:pt x="23595" y="17874"/>
                        <a:pt x="23609" y="17879"/>
                        <a:pt x="23622" y="17889"/>
                      </a:cubicBezTo>
                      <a:cubicBezTo>
                        <a:pt x="23730" y="17964"/>
                        <a:pt x="23804" y="18121"/>
                        <a:pt x="23846" y="18246"/>
                      </a:cubicBezTo>
                      <a:cubicBezTo>
                        <a:pt x="23871" y="18312"/>
                        <a:pt x="23887" y="18370"/>
                        <a:pt x="23904" y="18436"/>
                      </a:cubicBezTo>
                      <a:cubicBezTo>
                        <a:pt x="23904" y="18229"/>
                        <a:pt x="23904" y="18014"/>
                        <a:pt x="23904" y="17798"/>
                      </a:cubicBezTo>
                      <a:cubicBezTo>
                        <a:pt x="23904" y="17757"/>
                        <a:pt x="23937" y="17736"/>
                        <a:pt x="23971" y="17736"/>
                      </a:cubicBezTo>
                      <a:cubicBezTo>
                        <a:pt x="24005" y="17736"/>
                        <a:pt x="24041" y="17757"/>
                        <a:pt x="24045" y="17798"/>
                      </a:cubicBezTo>
                      <a:cubicBezTo>
                        <a:pt x="24045" y="17939"/>
                        <a:pt x="24045" y="18080"/>
                        <a:pt x="24045" y="18229"/>
                      </a:cubicBezTo>
                      <a:cubicBezTo>
                        <a:pt x="24053" y="18055"/>
                        <a:pt x="24061" y="17881"/>
                        <a:pt x="24070" y="17707"/>
                      </a:cubicBezTo>
                      <a:cubicBezTo>
                        <a:pt x="24070" y="17682"/>
                        <a:pt x="24086" y="17657"/>
                        <a:pt x="24111" y="17657"/>
                      </a:cubicBezTo>
                      <a:lnTo>
                        <a:pt x="24111" y="17367"/>
                      </a:lnTo>
                      <a:cubicBezTo>
                        <a:pt x="24103" y="16945"/>
                        <a:pt x="24061" y="16522"/>
                        <a:pt x="24053" y="16108"/>
                      </a:cubicBezTo>
                      <a:cubicBezTo>
                        <a:pt x="24053" y="16067"/>
                        <a:pt x="24086" y="16050"/>
                        <a:pt x="24119" y="16042"/>
                      </a:cubicBezTo>
                      <a:cubicBezTo>
                        <a:pt x="24070" y="15768"/>
                        <a:pt x="24003" y="15495"/>
                        <a:pt x="23920" y="15230"/>
                      </a:cubicBezTo>
                      <a:cubicBezTo>
                        <a:pt x="23910" y="15191"/>
                        <a:pt x="23946" y="15160"/>
                        <a:pt x="23978" y="15160"/>
                      </a:cubicBezTo>
                      <a:cubicBezTo>
                        <a:pt x="23995" y="15160"/>
                        <a:pt x="24011" y="15169"/>
                        <a:pt x="24020" y="15188"/>
                      </a:cubicBezTo>
                      <a:cubicBezTo>
                        <a:pt x="24111" y="15387"/>
                        <a:pt x="24194" y="15594"/>
                        <a:pt x="24260" y="15810"/>
                      </a:cubicBezTo>
                      <a:cubicBezTo>
                        <a:pt x="24244" y="15694"/>
                        <a:pt x="24252" y="15578"/>
                        <a:pt x="24244" y="15470"/>
                      </a:cubicBezTo>
                      <a:cubicBezTo>
                        <a:pt x="24235" y="15313"/>
                        <a:pt x="24227" y="15155"/>
                        <a:pt x="24210" y="14998"/>
                      </a:cubicBezTo>
                      <a:cubicBezTo>
                        <a:pt x="24177" y="14691"/>
                        <a:pt x="24119" y="14385"/>
                        <a:pt x="24036" y="14086"/>
                      </a:cubicBezTo>
                      <a:cubicBezTo>
                        <a:pt x="23987" y="13937"/>
                        <a:pt x="23937" y="13796"/>
                        <a:pt x="23879" y="13656"/>
                      </a:cubicBezTo>
                      <a:cubicBezTo>
                        <a:pt x="23863" y="13623"/>
                        <a:pt x="23896" y="13594"/>
                        <a:pt x="23928" y="13594"/>
                      </a:cubicBezTo>
                      <a:cubicBezTo>
                        <a:pt x="23945" y="13594"/>
                        <a:pt x="23962" y="13602"/>
                        <a:pt x="23970" y="13622"/>
                      </a:cubicBezTo>
                      <a:cubicBezTo>
                        <a:pt x="24070" y="13821"/>
                        <a:pt x="24144" y="14028"/>
                        <a:pt x="24219" y="14236"/>
                      </a:cubicBezTo>
                      <a:cubicBezTo>
                        <a:pt x="24227" y="14227"/>
                        <a:pt x="24235" y="14219"/>
                        <a:pt x="24244" y="14219"/>
                      </a:cubicBezTo>
                      <a:cubicBezTo>
                        <a:pt x="24235" y="14103"/>
                        <a:pt x="24235" y="13987"/>
                        <a:pt x="24219" y="13879"/>
                      </a:cubicBezTo>
                      <a:cubicBezTo>
                        <a:pt x="24219" y="13871"/>
                        <a:pt x="24219" y="13863"/>
                        <a:pt x="24227" y="13863"/>
                      </a:cubicBezTo>
                      <a:cubicBezTo>
                        <a:pt x="24219" y="13846"/>
                        <a:pt x="24219" y="13830"/>
                        <a:pt x="24210" y="13813"/>
                      </a:cubicBezTo>
                      <a:cubicBezTo>
                        <a:pt x="24161" y="13672"/>
                        <a:pt x="24103" y="13523"/>
                        <a:pt x="24028" y="13390"/>
                      </a:cubicBezTo>
                      <a:cubicBezTo>
                        <a:pt x="24012" y="13366"/>
                        <a:pt x="24036" y="13332"/>
                        <a:pt x="24061" y="13324"/>
                      </a:cubicBezTo>
                      <a:cubicBezTo>
                        <a:pt x="24028" y="13250"/>
                        <a:pt x="23995" y="13175"/>
                        <a:pt x="23978" y="13100"/>
                      </a:cubicBezTo>
                      <a:cubicBezTo>
                        <a:pt x="23970" y="13059"/>
                        <a:pt x="23962" y="13018"/>
                        <a:pt x="23954" y="12984"/>
                      </a:cubicBezTo>
                      <a:cubicBezTo>
                        <a:pt x="23937" y="13018"/>
                        <a:pt x="23929" y="13059"/>
                        <a:pt x="23920" y="13100"/>
                      </a:cubicBezTo>
                      <a:cubicBezTo>
                        <a:pt x="23914" y="13121"/>
                        <a:pt x="23897" y="13130"/>
                        <a:pt x="23881" y="13130"/>
                      </a:cubicBezTo>
                      <a:cubicBezTo>
                        <a:pt x="23857" y="13130"/>
                        <a:pt x="23833" y="13110"/>
                        <a:pt x="23838" y="13076"/>
                      </a:cubicBezTo>
                      <a:cubicBezTo>
                        <a:pt x="23871" y="12885"/>
                        <a:pt x="23887" y="12694"/>
                        <a:pt x="23896" y="12504"/>
                      </a:cubicBezTo>
                      <a:cubicBezTo>
                        <a:pt x="23896" y="12404"/>
                        <a:pt x="23904" y="12305"/>
                        <a:pt x="23896" y="12214"/>
                      </a:cubicBezTo>
                      <a:cubicBezTo>
                        <a:pt x="23887" y="12114"/>
                        <a:pt x="23854" y="12015"/>
                        <a:pt x="23896" y="11932"/>
                      </a:cubicBezTo>
                      <a:cubicBezTo>
                        <a:pt x="23908" y="11904"/>
                        <a:pt x="23935" y="11892"/>
                        <a:pt x="23963" y="11892"/>
                      </a:cubicBezTo>
                      <a:cubicBezTo>
                        <a:pt x="23993" y="11892"/>
                        <a:pt x="24024" y="11906"/>
                        <a:pt x="24036" y="11932"/>
                      </a:cubicBezTo>
                      <a:cubicBezTo>
                        <a:pt x="24070" y="11974"/>
                        <a:pt x="24070" y="12032"/>
                        <a:pt x="24061" y="12098"/>
                      </a:cubicBezTo>
                      <a:cubicBezTo>
                        <a:pt x="24161" y="12065"/>
                        <a:pt x="24119" y="11882"/>
                        <a:pt x="24103" y="11808"/>
                      </a:cubicBezTo>
                      <a:cubicBezTo>
                        <a:pt x="24086" y="11758"/>
                        <a:pt x="24136" y="11717"/>
                        <a:pt x="24177" y="11717"/>
                      </a:cubicBezTo>
                      <a:cubicBezTo>
                        <a:pt x="24177" y="11692"/>
                        <a:pt x="24177" y="11675"/>
                        <a:pt x="24186" y="11659"/>
                      </a:cubicBezTo>
                      <a:cubicBezTo>
                        <a:pt x="24186" y="11634"/>
                        <a:pt x="24186" y="11601"/>
                        <a:pt x="24186" y="11576"/>
                      </a:cubicBezTo>
                      <a:cubicBezTo>
                        <a:pt x="24186" y="11518"/>
                        <a:pt x="24186" y="11452"/>
                        <a:pt x="24186" y="11394"/>
                      </a:cubicBezTo>
                      <a:cubicBezTo>
                        <a:pt x="24186" y="11327"/>
                        <a:pt x="24186" y="11269"/>
                        <a:pt x="24177" y="11203"/>
                      </a:cubicBezTo>
                      <a:cubicBezTo>
                        <a:pt x="24177" y="11145"/>
                        <a:pt x="24169" y="11087"/>
                        <a:pt x="24194" y="11037"/>
                      </a:cubicBezTo>
                      <a:cubicBezTo>
                        <a:pt x="24194" y="11029"/>
                        <a:pt x="24194" y="11029"/>
                        <a:pt x="24194" y="11029"/>
                      </a:cubicBezTo>
                      <a:cubicBezTo>
                        <a:pt x="24186" y="10963"/>
                        <a:pt x="24177" y="10896"/>
                        <a:pt x="24169" y="10830"/>
                      </a:cubicBezTo>
                      <a:cubicBezTo>
                        <a:pt x="24161" y="10772"/>
                        <a:pt x="24152" y="10698"/>
                        <a:pt x="24169" y="10640"/>
                      </a:cubicBezTo>
                      <a:cubicBezTo>
                        <a:pt x="24173" y="10622"/>
                        <a:pt x="24185" y="10614"/>
                        <a:pt x="24199" y="10614"/>
                      </a:cubicBezTo>
                      <a:cubicBezTo>
                        <a:pt x="24210" y="10614"/>
                        <a:pt x="24224" y="10620"/>
                        <a:pt x="24235" y="10631"/>
                      </a:cubicBezTo>
                      <a:cubicBezTo>
                        <a:pt x="24268" y="10681"/>
                        <a:pt x="24277" y="10747"/>
                        <a:pt x="24285" y="10805"/>
                      </a:cubicBezTo>
                      <a:cubicBezTo>
                        <a:pt x="24285" y="10772"/>
                        <a:pt x="24293" y="10739"/>
                        <a:pt x="24293" y="10714"/>
                      </a:cubicBezTo>
                      <a:cubicBezTo>
                        <a:pt x="24298" y="10701"/>
                        <a:pt x="24310" y="10694"/>
                        <a:pt x="24321" y="10694"/>
                      </a:cubicBezTo>
                      <a:cubicBezTo>
                        <a:pt x="24331" y="10694"/>
                        <a:pt x="24339" y="10698"/>
                        <a:pt x="24343" y="10706"/>
                      </a:cubicBezTo>
                      <a:cubicBezTo>
                        <a:pt x="24451" y="10424"/>
                        <a:pt x="24567" y="10142"/>
                        <a:pt x="24674" y="9861"/>
                      </a:cubicBezTo>
                      <a:cubicBezTo>
                        <a:pt x="24749" y="9654"/>
                        <a:pt x="24824" y="9455"/>
                        <a:pt x="24873" y="9239"/>
                      </a:cubicBezTo>
                      <a:cubicBezTo>
                        <a:pt x="24882" y="9190"/>
                        <a:pt x="24890" y="9140"/>
                        <a:pt x="24906" y="9082"/>
                      </a:cubicBezTo>
                      <a:lnTo>
                        <a:pt x="24906" y="9082"/>
                      </a:lnTo>
                      <a:cubicBezTo>
                        <a:pt x="24865" y="9115"/>
                        <a:pt x="24832" y="9140"/>
                        <a:pt x="24790" y="9165"/>
                      </a:cubicBezTo>
                      <a:cubicBezTo>
                        <a:pt x="24780" y="9170"/>
                        <a:pt x="24770" y="9172"/>
                        <a:pt x="24760" y="9172"/>
                      </a:cubicBezTo>
                      <a:cubicBezTo>
                        <a:pt x="24723" y="9172"/>
                        <a:pt x="24693" y="9138"/>
                        <a:pt x="24699" y="9099"/>
                      </a:cubicBezTo>
                      <a:cubicBezTo>
                        <a:pt x="24749" y="8875"/>
                        <a:pt x="24915" y="8684"/>
                        <a:pt x="25022" y="8494"/>
                      </a:cubicBezTo>
                      <a:cubicBezTo>
                        <a:pt x="25130" y="8303"/>
                        <a:pt x="25213" y="8096"/>
                        <a:pt x="25238" y="7881"/>
                      </a:cubicBezTo>
                      <a:cubicBezTo>
                        <a:pt x="25254" y="7624"/>
                        <a:pt x="25188" y="7367"/>
                        <a:pt x="25155" y="7118"/>
                      </a:cubicBezTo>
                      <a:cubicBezTo>
                        <a:pt x="25138" y="6994"/>
                        <a:pt x="25122" y="6878"/>
                        <a:pt x="25105" y="6754"/>
                      </a:cubicBezTo>
                      <a:lnTo>
                        <a:pt x="25105" y="6762"/>
                      </a:lnTo>
                      <a:cubicBezTo>
                        <a:pt x="25031" y="6969"/>
                        <a:pt x="24923" y="7160"/>
                        <a:pt x="24774" y="7317"/>
                      </a:cubicBezTo>
                      <a:cubicBezTo>
                        <a:pt x="24761" y="7330"/>
                        <a:pt x="24743" y="7336"/>
                        <a:pt x="24724" y="7336"/>
                      </a:cubicBezTo>
                      <a:cubicBezTo>
                        <a:pt x="24670" y="7336"/>
                        <a:pt x="24608" y="7290"/>
                        <a:pt x="24633" y="7234"/>
                      </a:cubicBezTo>
                      <a:cubicBezTo>
                        <a:pt x="24732" y="7002"/>
                        <a:pt x="24848" y="6770"/>
                        <a:pt x="24915" y="6530"/>
                      </a:cubicBezTo>
                      <a:cubicBezTo>
                        <a:pt x="24989" y="6281"/>
                        <a:pt x="25022" y="6025"/>
                        <a:pt x="25022" y="5768"/>
                      </a:cubicBezTo>
                      <a:cubicBezTo>
                        <a:pt x="25039" y="5213"/>
                        <a:pt x="25047" y="4658"/>
                        <a:pt x="25089" y="4094"/>
                      </a:cubicBezTo>
                      <a:cubicBezTo>
                        <a:pt x="25163" y="3125"/>
                        <a:pt x="25337" y="2139"/>
                        <a:pt x="25221" y="1169"/>
                      </a:cubicBezTo>
                      <a:cubicBezTo>
                        <a:pt x="25196" y="946"/>
                        <a:pt x="25155" y="722"/>
                        <a:pt x="25080" y="506"/>
                      </a:cubicBezTo>
                      <a:cubicBezTo>
                        <a:pt x="25022" y="349"/>
                        <a:pt x="24940" y="183"/>
                        <a:pt x="24799" y="84"/>
                      </a:cubicBezTo>
                      <a:cubicBezTo>
                        <a:pt x="24719" y="23"/>
                        <a:pt x="24632" y="1"/>
                        <a:pt x="2454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1" name="Google Shape;1581;p20"/>
                <p:cNvSpPr/>
                <p:nvPr/>
              </p:nvSpPr>
              <p:spPr>
                <a:xfrm>
                  <a:off x="739175" y="2699225"/>
                  <a:ext cx="18675" cy="125300"/>
                </a:xfrm>
                <a:custGeom>
                  <a:rect b="b" l="l" r="r" t="t"/>
                  <a:pathLst>
                    <a:path extrusionOk="0" h="5012" w="747">
                      <a:moveTo>
                        <a:pt x="404" y="0"/>
                      </a:moveTo>
                      <a:cubicBezTo>
                        <a:pt x="375" y="0"/>
                        <a:pt x="346" y="19"/>
                        <a:pt x="340" y="51"/>
                      </a:cubicBezTo>
                      <a:cubicBezTo>
                        <a:pt x="324" y="133"/>
                        <a:pt x="332" y="241"/>
                        <a:pt x="349" y="332"/>
                      </a:cubicBezTo>
                      <a:cubicBezTo>
                        <a:pt x="365" y="432"/>
                        <a:pt x="382" y="531"/>
                        <a:pt x="398" y="639"/>
                      </a:cubicBezTo>
                      <a:cubicBezTo>
                        <a:pt x="423" y="846"/>
                        <a:pt x="448" y="1053"/>
                        <a:pt x="481" y="1260"/>
                      </a:cubicBezTo>
                      <a:cubicBezTo>
                        <a:pt x="481" y="1280"/>
                        <a:pt x="481" y="1295"/>
                        <a:pt x="485" y="1313"/>
                      </a:cubicBezTo>
                      <a:lnTo>
                        <a:pt x="485" y="1313"/>
                      </a:lnTo>
                      <a:cubicBezTo>
                        <a:pt x="453" y="1201"/>
                        <a:pt x="412" y="1083"/>
                        <a:pt x="349" y="995"/>
                      </a:cubicBezTo>
                      <a:cubicBezTo>
                        <a:pt x="335" y="972"/>
                        <a:pt x="314" y="962"/>
                        <a:pt x="294" y="962"/>
                      </a:cubicBezTo>
                      <a:cubicBezTo>
                        <a:pt x="263" y="962"/>
                        <a:pt x="233" y="985"/>
                        <a:pt x="233" y="1020"/>
                      </a:cubicBezTo>
                      <a:cubicBezTo>
                        <a:pt x="233" y="1014"/>
                        <a:pt x="233" y="1009"/>
                        <a:pt x="233" y="1003"/>
                      </a:cubicBezTo>
                      <a:cubicBezTo>
                        <a:pt x="216" y="796"/>
                        <a:pt x="216" y="573"/>
                        <a:pt x="133" y="382"/>
                      </a:cubicBezTo>
                      <a:cubicBezTo>
                        <a:pt x="125" y="360"/>
                        <a:pt x="102" y="348"/>
                        <a:pt x="82" y="348"/>
                      </a:cubicBezTo>
                      <a:cubicBezTo>
                        <a:pt x="63" y="348"/>
                        <a:pt x="46" y="358"/>
                        <a:pt x="42" y="382"/>
                      </a:cubicBezTo>
                      <a:cubicBezTo>
                        <a:pt x="1" y="581"/>
                        <a:pt x="42" y="788"/>
                        <a:pt x="67" y="987"/>
                      </a:cubicBezTo>
                      <a:cubicBezTo>
                        <a:pt x="92" y="1194"/>
                        <a:pt x="108" y="1401"/>
                        <a:pt x="141" y="1608"/>
                      </a:cubicBezTo>
                      <a:cubicBezTo>
                        <a:pt x="191" y="2031"/>
                        <a:pt x="257" y="2445"/>
                        <a:pt x="307" y="2868"/>
                      </a:cubicBezTo>
                      <a:cubicBezTo>
                        <a:pt x="313" y="2884"/>
                        <a:pt x="328" y="2893"/>
                        <a:pt x="343" y="2893"/>
                      </a:cubicBezTo>
                      <a:cubicBezTo>
                        <a:pt x="351" y="2893"/>
                        <a:pt x="359" y="2890"/>
                        <a:pt x="365" y="2884"/>
                      </a:cubicBezTo>
                      <a:cubicBezTo>
                        <a:pt x="365" y="2909"/>
                        <a:pt x="365" y="2926"/>
                        <a:pt x="373" y="2951"/>
                      </a:cubicBezTo>
                      <a:cubicBezTo>
                        <a:pt x="390" y="3282"/>
                        <a:pt x="431" y="3613"/>
                        <a:pt x="456" y="3945"/>
                      </a:cubicBezTo>
                      <a:cubicBezTo>
                        <a:pt x="465" y="4110"/>
                        <a:pt x="473" y="4276"/>
                        <a:pt x="489" y="4442"/>
                      </a:cubicBezTo>
                      <a:cubicBezTo>
                        <a:pt x="506" y="4616"/>
                        <a:pt x="539" y="4773"/>
                        <a:pt x="514" y="4947"/>
                      </a:cubicBezTo>
                      <a:cubicBezTo>
                        <a:pt x="505" y="4986"/>
                        <a:pt x="532" y="5011"/>
                        <a:pt x="562" y="5011"/>
                      </a:cubicBezTo>
                      <a:cubicBezTo>
                        <a:pt x="582" y="5011"/>
                        <a:pt x="604" y="4999"/>
                        <a:pt x="614" y="4972"/>
                      </a:cubicBezTo>
                      <a:cubicBezTo>
                        <a:pt x="655" y="4815"/>
                        <a:pt x="688" y="4641"/>
                        <a:pt x="697" y="4475"/>
                      </a:cubicBezTo>
                      <a:cubicBezTo>
                        <a:pt x="697" y="4309"/>
                        <a:pt x="680" y="4144"/>
                        <a:pt x="672" y="3978"/>
                      </a:cubicBezTo>
                      <a:cubicBezTo>
                        <a:pt x="655" y="3638"/>
                        <a:pt x="647" y="3299"/>
                        <a:pt x="622" y="2951"/>
                      </a:cubicBezTo>
                      <a:cubicBezTo>
                        <a:pt x="605" y="2611"/>
                        <a:pt x="589" y="2271"/>
                        <a:pt x="564" y="1931"/>
                      </a:cubicBezTo>
                      <a:cubicBezTo>
                        <a:pt x="564" y="1873"/>
                        <a:pt x="556" y="1824"/>
                        <a:pt x="547" y="1766"/>
                      </a:cubicBezTo>
                      <a:lnTo>
                        <a:pt x="547" y="1766"/>
                      </a:lnTo>
                      <a:cubicBezTo>
                        <a:pt x="556" y="1807"/>
                        <a:pt x="564" y="1840"/>
                        <a:pt x="572" y="1882"/>
                      </a:cubicBezTo>
                      <a:cubicBezTo>
                        <a:pt x="597" y="2097"/>
                        <a:pt x="655" y="2313"/>
                        <a:pt x="680" y="2536"/>
                      </a:cubicBezTo>
                      <a:cubicBezTo>
                        <a:pt x="684" y="2551"/>
                        <a:pt x="697" y="2557"/>
                        <a:pt x="711" y="2557"/>
                      </a:cubicBezTo>
                      <a:cubicBezTo>
                        <a:pt x="728" y="2557"/>
                        <a:pt x="746" y="2547"/>
                        <a:pt x="746" y="2528"/>
                      </a:cubicBezTo>
                      <a:cubicBezTo>
                        <a:pt x="730" y="2313"/>
                        <a:pt x="730" y="2097"/>
                        <a:pt x="713" y="1882"/>
                      </a:cubicBezTo>
                      <a:cubicBezTo>
                        <a:pt x="697" y="1658"/>
                        <a:pt x="680" y="1443"/>
                        <a:pt x="663" y="1219"/>
                      </a:cubicBezTo>
                      <a:cubicBezTo>
                        <a:pt x="647" y="1012"/>
                        <a:pt x="630" y="796"/>
                        <a:pt x="605" y="589"/>
                      </a:cubicBezTo>
                      <a:cubicBezTo>
                        <a:pt x="581" y="407"/>
                        <a:pt x="581" y="167"/>
                        <a:pt x="448" y="17"/>
                      </a:cubicBezTo>
                      <a:cubicBezTo>
                        <a:pt x="436" y="6"/>
                        <a:pt x="420" y="0"/>
                        <a:pt x="40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2" name="Google Shape;1582;p20"/>
                <p:cNvSpPr/>
                <p:nvPr/>
              </p:nvSpPr>
              <p:spPr>
                <a:xfrm>
                  <a:off x="743525" y="2679600"/>
                  <a:ext cx="3975" cy="18425"/>
                </a:xfrm>
                <a:custGeom>
                  <a:rect b="b" l="l" r="r" t="t"/>
                  <a:pathLst>
                    <a:path extrusionOk="0" h="737" w="159">
                      <a:moveTo>
                        <a:pt x="26" y="1"/>
                      </a:moveTo>
                      <a:cubicBezTo>
                        <a:pt x="13" y="1"/>
                        <a:pt x="1" y="12"/>
                        <a:pt x="1" y="32"/>
                      </a:cubicBezTo>
                      <a:cubicBezTo>
                        <a:pt x="1" y="82"/>
                        <a:pt x="17" y="140"/>
                        <a:pt x="17" y="198"/>
                      </a:cubicBezTo>
                      <a:cubicBezTo>
                        <a:pt x="25" y="247"/>
                        <a:pt x="42" y="305"/>
                        <a:pt x="42" y="355"/>
                      </a:cubicBezTo>
                      <a:cubicBezTo>
                        <a:pt x="59" y="471"/>
                        <a:pt x="59" y="579"/>
                        <a:pt x="42" y="695"/>
                      </a:cubicBezTo>
                      <a:cubicBezTo>
                        <a:pt x="38" y="722"/>
                        <a:pt x="62" y="736"/>
                        <a:pt x="87" y="736"/>
                      </a:cubicBezTo>
                      <a:cubicBezTo>
                        <a:pt x="108" y="736"/>
                        <a:pt x="129" y="726"/>
                        <a:pt x="133" y="703"/>
                      </a:cubicBezTo>
                      <a:cubicBezTo>
                        <a:pt x="150" y="587"/>
                        <a:pt x="158" y="471"/>
                        <a:pt x="141" y="347"/>
                      </a:cubicBezTo>
                      <a:cubicBezTo>
                        <a:pt x="141" y="297"/>
                        <a:pt x="133" y="239"/>
                        <a:pt x="117" y="181"/>
                      </a:cubicBezTo>
                      <a:cubicBezTo>
                        <a:pt x="100" y="123"/>
                        <a:pt x="83" y="65"/>
                        <a:pt x="50" y="15"/>
                      </a:cubicBezTo>
                      <a:cubicBezTo>
                        <a:pt x="44" y="6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3" name="Google Shape;1583;p20"/>
                <p:cNvSpPr/>
                <p:nvPr/>
              </p:nvSpPr>
              <p:spPr>
                <a:xfrm>
                  <a:off x="704800" y="2713800"/>
                  <a:ext cx="125550" cy="243350"/>
                </a:xfrm>
                <a:custGeom>
                  <a:rect b="b" l="l" r="r" t="t"/>
                  <a:pathLst>
                    <a:path extrusionOk="0" h="9734" w="5022">
                      <a:moveTo>
                        <a:pt x="2003" y="1"/>
                      </a:moveTo>
                      <a:cubicBezTo>
                        <a:pt x="1973" y="1"/>
                        <a:pt x="1943" y="19"/>
                        <a:pt x="1947" y="56"/>
                      </a:cubicBezTo>
                      <a:cubicBezTo>
                        <a:pt x="1972" y="379"/>
                        <a:pt x="2005" y="710"/>
                        <a:pt x="2038" y="1042"/>
                      </a:cubicBezTo>
                      <a:cubicBezTo>
                        <a:pt x="2005" y="1058"/>
                        <a:pt x="1980" y="1083"/>
                        <a:pt x="1972" y="1133"/>
                      </a:cubicBezTo>
                      <a:cubicBezTo>
                        <a:pt x="1947" y="1506"/>
                        <a:pt x="1997" y="1887"/>
                        <a:pt x="2022" y="2268"/>
                      </a:cubicBezTo>
                      <a:cubicBezTo>
                        <a:pt x="2022" y="2276"/>
                        <a:pt x="2022" y="2276"/>
                        <a:pt x="2022" y="2285"/>
                      </a:cubicBezTo>
                      <a:cubicBezTo>
                        <a:pt x="1964" y="2285"/>
                        <a:pt x="1898" y="2326"/>
                        <a:pt x="1889" y="2392"/>
                      </a:cubicBezTo>
                      <a:cubicBezTo>
                        <a:pt x="1889" y="2434"/>
                        <a:pt x="1889" y="2467"/>
                        <a:pt x="1889" y="2508"/>
                      </a:cubicBezTo>
                      <a:cubicBezTo>
                        <a:pt x="1889" y="2500"/>
                        <a:pt x="1881" y="2500"/>
                        <a:pt x="1881" y="2492"/>
                      </a:cubicBezTo>
                      <a:cubicBezTo>
                        <a:pt x="1874" y="2469"/>
                        <a:pt x="1857" y="2459"/>
                        <a:pt x="1840" y="2459"/>
                      </a:cubicBezTo>
                      <a:cubicBezTo>
                        <a:pt x="1814" y="2459"/>
                        <a:pt x="1788" y="2482"/>
                        <a:pt x="1798" y="2517"/>
                      </a:cubicBezTo>
                      <a:cubicBezTo>
                        <a:pt x="1873" y="2848"/>
                        <a:pt x="1873" y="3196"/>
                        <a:pt x="1848" y="3536"/>
                      </a:cubicBezTo>
                      <a:cubicBezTo>
                        <a:pt x="1823" y="3867"/>
                        <a:pt x="1765" y="4190"/>
                        <a:pt x="1666" y="4505"/>
                      </a:cubicBezTo>
                      <a:cubicBezTo>
                        <a:pt x="1558" y="4828"/>
                        <a:pt x="1409" y="5127"/>
                        <a:pt x="1218" y="5408"/>
                      </a:cubicBezTo>
                      <a:cubicBezTo>
                        <a:pt x="1028" y="5698"/>
                        <a:pt x="787" y="5963"/>
                        <a:pt x="605" y="6262"/>
                      </a:cubicBezTo>
                      <a:cubicBezTo>
                        <a:pt x="232" y="6875"/>
                        <a:pt x="141" y="7596"/>
                        <a:pt x="66" y="8292"/>
                      </a:cubicBezTo>
                      <a:cubicBezTo>
                        <a:pt x="25" y="8631"/>
                        <a:pt x="0" y="8988"/>
                        <a:pt x="224" y="9269"/>
                      </a:cubicBezTo>
                      <a:cubicBezTo>
                        <a:pt x="398" y="9468"/>
                        <a:pt x="655" y="9568"/>
                        <a:pt x="912" y="9617"/>
                      </a:cubicBezTo>
                      <a:cubicBezTo>
                        <a:pt x="1235" y="9684"/>
                        <a:pt x="1566" y="9675"/>
                        <a:pt x="1889" y="9692"/>
                      </a:cubicBezTo>
                      <a:cubicBezTo>
                        <a:pt x="2287" y="9700"/>
                        <a:pt x="2676" y="9708"/>
                        <a:pt x="3074" y="9725"/>
                      </a:cubicBezTo>
                      <a:cubicBezTo>
                        <a:pt x="3199" y="9728"/>
                        <a:pt x="3326" y="9734"/>
                        <a:pt x="3453" y="9734"/>
                      </a:cubicBezTo>
                      <a:cubicBezTo>
                        <a:pt x="3695" y="9734"/>
                        <a:pt x="3936" y="9712"/>
                        <a:pt x="4160" y="9609"/>
                      </a:cubicBezTo>
                      <a:cubicBezTo>
                        <a:pt x="4408" y="9493"/>
                        <a:pt x="4607" y="9278"/>
                        <a:pt x="4731" y="9029"/>
                      </a:cubicBezTo>
                      <a:cubicBezTo>
                        <a:pt x="5021" y="8457"/>
                        <a:pt x="4922" y="7811"/>
                        <a:pt x="4624" y="7256"/>
                      </a:cubicBezTo>
                      <a:lnTo>
                        <a:pt x="4624" y="7264"/>
                      </a:lnTo>
                      <a:cubicBezTo>
                        <a:pt x="4292" y="6643"/>
                        <a:pt x="3754" y="6171"/>
                        <a:pt x="3314" y="5640"/>
                      </a:cubicBezTo>
                      <a:cubicBezTo>
                        <a:pt x="3091" y="5367"/>
                        <a:pt x="2908" y="5077"/>
                        <a:pt x="2768" y="4762"/>
                      </a:cubicBezTo>
                      <a:cubicBezTo>
                        <a:pt x="2643" y="4489"/>
                        <a:pt x="2560" y="4190"/>
                        <a:pt x="2494" y="3892"/>
                      </a:cubicBezTo>
                      <a:cubicBezTo>
                        <a:pt x="2502" y="3884"/>
                        <a:pt x="2502" y="3875"/>
                        <a:pt x="2502" y="3867"/>
                      </a:cubicBezTo>
                      <a:cubicBezTo>
                        <a:pt x="2544" y="3710"/>
                        <a:pt x="2527" y="3544"/>
                        <a:pt x="2519" y="3378"/>
                      </a:cubicBezTo>
                      <a:cubicBezTo>
                        <a:pt x="2511" y="3221"/>
                        <a:pt x="2494" y="3064"/>
                        <a:pt x="2478" y="2906"/>
                      </a:cubicBezTo>
                      <a:cubicBezTo>
                        <a:pt x="2444" y="2591"/>
                        <a:pt x="2403" y="2268"/>
                        <a:pt x="2362" y="1953"/>
                      </a:cubicBezTo>
                      <a:cubicBezTo>
                        <a:pt x="2279" y="1307"/>
                        <a:pt x="2179" y="669"/>
                        <a:pt x="2055" y="39"/>
                      </a:cubicBezTo>
                      <a:cubicBezTo>
                        <a:pt x="2051" y="13"/>
                        <a:pt x="2027" y="1"/>
                        <a:pt x="200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4" name="Google Shape;1584;p20"/>
                <p:cNvSpPr/>
                <p:nvPr/>
              </p:nvSpPr>
              <p:spPr>
                <a:xfrm>
                  <a:off x="623400" y="2906350"/>
                  <a:ext cx="233450" cy="265775"/>
                </a:xfrm>
                <a:custGeom>
                  <a:rect b="b" l="l" r="r" t="t"/>
                  <a:pathLst>
                    <a:path extrusionOk="0" h="10631" w="9338">
                      <a:moveTo>
                        <a:pt x="205" y="0"/>
                      </a:moveTo>
                      <a:cubicBezTo>
                        <a:pt x="158" y="0"/>
                        <a:pt x="110" y="47"/>
                        <a:pt x="141" y="84"/>
                      </a:cubicBezTo>
                      <a:cubicBezTo>
                        <a:pt x="108" y="93"/>
                        <a:pt x="83" y="101"/>
                        <a:pt x="58" y="117"/>
                      </a:cubicBezTo>
                      <a:cubicBezTo>
                        <a:pt x="0" y="167"/>
                        <a:pt x="17" y="233"/>
                        <a:pt x="58" y="291"/>
                      </a:cubicBezTo>
                      <a:cubicBezTo>
                        <a:pt x="522" y="805"/>
                        <a:pt x="945" y="1360"/>
                        <a:pt x="1334" y="1924"/>
                      </a:cubicBezTo>
                      <a:cubicBezTo>
                        <a:pt x="1533" y="2197"/>
                        <a:pt x="1723" y="2479"/>
                        <a:pt x="1889" y="2777"/>
                      </a:cubicBezTo>
                      <a:cubicBezTo>
                        <a:pt x="1972" y="2926"/>
                        <a:pt x="2038" y="3084"/>
                        <a:pt x="2071" y="3258"/>
                      </a:cubicBezTo>
                      <a:cubicBezTo>
                        <a:pt x="2105" y="3423"/>
                        <a:pt x="2113" y="3606"/>
                        <a:pt x="2129" y="3780"/>
                      </a:cubicBezTo>
                      <a:cubicBezTo>
                        <a:pt x="2146" y="3954"/>
                        <a:pt x="2163" y="4136"/>
                        <a:pt x="2179" y="4318"/>
                      </a:cubicBezTo>
                      <a:lnTo>
                        <a:pt x="2121" y="4194"/>
                      </a:lnTo>
                      <a:cubicBezTo>
                        <a:pt x="2106" y="4152"/>
                        <a:pt x="2059" y="4131"/>
                        <a:pt x="2015" y="4131"/>
                      </a:cubicBezTo>
                      <a:cubicBezTo>
                        <a:pt x="1963" y="4131"/>
                        <a:pt x="1913" y="4160"/>
                        <a:pt x="1922" y="4219"/>
                      </a:cubicBezTo>
                      <a:cubicBezTo>
                        <a:pt x="1997" y="4741"/>
                        <a:pt x="2055" y="5263"/>
                        <a:pt x="2080" y="5785"/>
                      </a:cubicBezTo>
                      <a:cubicBezTo>
                        <a:pt x="2065" y="5778"/>
                        <a:pt x="2048" y="5775"/>
                        <a:pt x="2031" y="5775"/>
                      </a:cubicBezTo>
                      <a:cubicBezTo>
                        <a:pt x="1978" y="5775"/>
                        <a:pt x="1922" y="5803"/>
                        <a:pt x="1922" y="5859"/>
                      </a:cubicBezTo>
                      <a:cubicBezTo>
                        <a:pt x="1914" y="6464"/>
                        <a:pt x="1906" y="7069"/>
                        <a:pt x="1897" y="7674"/>
                      </a:cubicBezTo>
                      <a:cubicBezTo>
                        <a:pt x="1897" y="7731"/>
                        <a:pt x="1943" y="7758"/>
                        <a:pt x="1991" y="7758"/>
                      </a:cubicBezTo>
                      <a:cubicBezTo>
                        <a:pt x="2041" y="7758"/>
                        <a:pt x="2092" y="7729"/>
                        <a:pt x="2096" y="7674"/>
                      </a:cubicBezTo>
                      <a:cubicBezTo>
                        <a:pt x="2113" y="7491"/>
                        <a:pt x="2129" y="7317"/>
                        <a:pt x="2154" y="7135"/>
                      </a:cubicBezTo>
                      <a:cubicBezTo>
                        <a:pt x="2187" y="7235"/>
                        <a:pt x="2221" y="7326"/>
                        <a:pt x="2245" y="7425"/>
                      </a:cubicBezTo>
                      <a:cubicBezTo>
                        <a:pt x="2237" y="7433"/>
                        <a:pt x="2237" y="7442"/>
                        <a:pt x="2237" y="7450"/>
                      </a:cubicBezTo>
                      <a:cubicBezTo>
                        <a:pt x="2171" y="7972"/>
                        <a:pt x="2121" y="8494"/>
                        <a:pt x="2096" y="9016"/>
                      </a:cubicBezTo>
                      <a:cubicBezTo>
                        <a:pt x="2055" y="9024"/>
                        <a:pt x="2022" y="9049"/>
                        <a:pt x="2022" y="9091"/>
                      </a:cubicBezTo>
                      <a:cubicBezTo>
                        <a:pt x="1947" y="9521"/>
                        <a:pt x="1748" y="9944"/>
                        <a:pt x="1433" y="10284"/>
                      </a:cubicBezTo>
                      <a:cubicBezTo>
                        <a:pt x="1375" y="10342"/>
                        <a:pt x="1392" y="10433"/>
                        <a:pt x="1483" y="10466"/>
                      </a:cubicBezTo>
                      <a:cubicBezTo>
                        <a:pt x="1880" y="10577"/>
                        <a:pt x="2290" y="10630"/>
                        <a:pt x="2699" y="10630"/>
                      </a:cubicBezTo>
                      <a:cubicBezTo>
                        <a:pt x="3394" y="10630"/>
                        <a:pt x="4086" y="10476"/>
                        <a:pt x="4706" y="10184"/>
                      </a:cubicBezTo>
                      <a:cubicBezTo>
                        <a:pt x="4839" y="10118"/>
                        <a:pt x="4980" y="10043"/>
                        <a:pt x="5104" y="9961"/>
                      </a:cubicBezTo>
                      <a:cubicBezTo>
                        <a:pt x="5162" y="9927"/>
                        <a:pt x="5228" y="9886"/>
                        <a:pt x="5286" y="9845"/>
                      </a:cubicBezTo>
                      <a:cubicBezTo>
                        <a:pt x="5311" y="9820"/>
                        <a:pt x="5344" y="9803"/>
                        <a:pt x="5377" y="9778"/>
                      </a:cubicBezTo>
                      <a:lnTo>
                        <a:pt x="5410" y="9753"/>
                      </a:lnTo>
                      <a:cubicBezTo>
                        <a:pt x="5424" y="9757"/>
                        <a:pt x="5438" y="9759"/>
                        <a:pt x="5452" y="9759"/>
                      </a:cubicBezTo>
                      <a:cubicBezTo>
                        <a:pt x="5471" y="9759"/>
                        <a:pt x="5490" y="9755"/>
                        <a:pt x="5510" y="9745"/>
                      </a:cubicBezTo>
                      <a:cubicBezTo>
                        <a:pt x="5560" y="9720"/>
                        <a:pt x="5593" y="9679"/>
                        <a:pt x="5584" y="9637"/>
                      </a:cubicBezTo>
                      <a:cubicBezTo>
                        <a:pt x="5601" y="9621"/>
                        <a:pt x="5609" y="9604"/>
                        <a:pt x="5609" y="9604"/>
                      </a:cubicBezTo>
                      <a:cubicBezTo>
                        <a:pt x="5634" y="9571"/>
                        <a:pt x="5659" y="9538"/>
                        <a:pt x="5684" y="9505"/>
                      </a:cubicBezTo>
                      <a:cubicBezTo>
                        <a:pt x="5734" y="9455"/>
                        <a:pt x="5775" y="9397"/>
                        <a:pt x="5825" y="9339"/>
                      </a:cubicBezTo>
                      <a:lnTo>
                        <a:pt x="6106" y="8983"/>
                      </a:lnTo>
                      <a:cubicBezTo>
                        <a:pt x="6115" y="8975"/>
                        <a:pt x="6115" y="8975"/>
                        <a:pt x="6123" y="8966"/>
                      </a:cubicBezTo>
                      <a:cubicBezTo>
                        <a:pt x="6231" y="8825"/>
                        <a:pt x="6347" y="8693"/>
                        <a:pt x="6463" y="8552"/>
                      </a:cubicBezTo>
                      <a:cubicBezTo>
                        <a:pt x="6472" y="8554"/>
                        <a:pt x="6481" y="8555"/>
                        <a:pt x="6490" y="8555"/>
                      </a:cubicBezTo>
                      <a:cubicBezTo>
                        <a:pt x="6522" y="8555"/>
                        <a:pt x="6551" y="8543"/>
                        <a:pt x="6570" y="8511"/>
                      </a:cubicBezTo>
                      <a:cubicBezTo>
                        <a:pt x="6695" y="8353"/>
                        <a:pt x="6827" y="8187"/>
                        <a:pt x="6952" y="8030"/>
                      </a:cubicBezTo>
                      <a:cubicBezTo>
                        <a:pt x="6993" y="7980"/>
                        <a:pt x="6952" y="7922"/>
                        <a:pt x="6902" y="7897"/>
                      </a:cubicBezTo>
                      <a:lnTo>
                        <a:pt x="7242" y="7276"/>
                      </a:lnTo>
                      <a:cubicBezTo>
                        <a:pt x="7349" y="7077"/>
                        <a:pt x="7465" y="6887"/>
                        <a:pt x="7548" y="6688"/>
                      </a:cubicBezTo>
                      <a:cubicBezTo>
                        <a:pt x="7573" y="6630"/>
                        <a:pt x="7590" y="6572"/>
                        <a:pt x="7606" y="6514"/>
                      </a:cubicBezTo>
                      <a:cubicBezTo>
                        <a:pt x="7896" y="6083"/>
                        <a:pt x="8128" y="5619"/>
                        <a:pt x="8310" y="5138"/>
                      </a:cubicBezTo>
                      <a:cubicBezTo>
                        <a:pt x="8327" y="5163"/>
                        <a:pt x="8344" y="5188"/>
                        <a:pt x="8385" y="5196"/>
                      </a:cubicBezTo>
                      <a:cubicBezTo>
                        <a:pt x="8392" y="5198"/>
                        <a:pt x="8399" y="5198"/>
                        <a:pt x="8407" y="5198"/>
                      </a:cubicBezTo>
                      <a:cubicBezTo>
                        <a:pt x="8445" y="5198"/>
                        <a:pt x="8488" y="5181"/>
                        <a:pt x="8509" y="5147"/>
                      </a:cubicBezTo>
                      <a:cubicBezTo>
                        <a:pt x="8725" y="4732"/>
                        <a:pt x="8874" y="4285"/>
                        <a:pt x="8948" y="3821"/>
                      </a:cubicBezTo>
                      <a:cubicBezTo>
                        <a:pt x="8957" y="3838"/>
                        <a:pt x="8965" y="3846"/>
                        <a:pt x="8973" y="3862"/>
                      </a:cubicBezTo>
                      <a:cubicBezTo>
                        <a:pt x="8992" y="3893"/>
                        <a:pt x="9034" y="3909"/>
                        <a:pt x="9075" y="3909"/>
                      </a:cubicBezTo>
                      <a:cubicBezTo>
                        <a:pt x="9124" y="3909"/>
                        <a:pt x="9171" y="3887"/>
                        <a:pt x="9180" y="3838"/>
                      </a:cubicBezTo>
                      <a:cubicBezTo>
                        <a:pt x="9313" y="3009"/>
                        <a:pt x="9338" y="2164"/>
                        <a:pt x="9238" y="1335"/>
                      </a:cubicBezTo>
                      <a:cubicBezTo>
                        <a:pt x="9230" y="1294"/>
                        <a:pt x="9205" y="1261"/>
                        <a:pt x="9172" y="1244"/>
                      </a:cubicBezTo>
                      <a:cubicBezTo>
                        <a:pt x="9164" y="888"/>
                        <a:pt x="9089" y="532"/>
                        <a:pt x="8940" y="192"/>
                      </a:cubicBezTo>
                      <a:cubicBezTo>
                        <a:pt x="8919" y="145"/>
                        <a:pt x="8869" y="115"/>
                        <a:pt x="8817" y="115"/>
                      </a:cubicBezTo>
                      <a:cubicBezTo>
                        <a:pt x="8785" y="115"/>
                        <a:pt x="8753" y="126"/>
                        <a:pt x="8725" y="151"/>
                      </a:cubicBezTo>
                      <a:cubicBezTo>
                        <a:pt x="8443" y="399"/>
                        <a:pt x="8219" y="697"/>
                        <a:pt x="7971" y="979"/>
                      </a:cubicBezTo>
                      <a:cubicBezTo>
                        <a:pt x="7739" y="1252"/>
                        <a:pt x="7465" y="1518"/>
                        <a:pt x="7101" y="1650"/>
                      </a:cubicBezTo>
                      <a:cubicBezTo>
                        <a:pt x="6653" y="1808"/>
                        <a:pt x="6156" y="1808"/>
                        <a:pt x="5692" y="1832"/>
                      </a:cubicBezTo>
                      <a:cubicBezTo>
                        <a:pt x="5162" y="1866"/>
                        <a:pt x="4640" y="1899"/>
                        <a:pt x="4110" y="1924"/>
                      </a:cubicBezTo>
                      <a:cubicBezTo>
                        <a:pt x="4047" y="1927"/>
                        <a:pt x="3975" y="1930"/>
                        <a:pt x="3898" y="1930"/>
                      </a:cubicBezTo>
                      <a:cubicBezTo>
                        <a:pt x="3609" y="1930"/>
                        <a:pt x="3260" y="1886"/>
                        <a:pt x="3148" y="1650"/>
                      </a:cubicBezTo>
                      <a:cubicBezTo>
                        <a:pt x="3132" y="1600"/>
                        <a:pt x="3082" y="1559"/>
                        <a:pt x="3024" y="1559"/>
                      </a:cubicBezTo>
                      <a:cubicBezTo>
                        <a:pt x="3007" y="1559"/>
                        <a:pt x="2990" y="1560"/>
                        <a:pt x="2974" y="1560"/>
                      </a:cubicBezTo>
                      <a:cubicBezTo>
                        <a:pt x="1815" y="1560"/>
                        <a:pt x="967" y="720"/>
                        <a:pt x="249" y="18"/>
                      </a:cubicBezTo>
                      <a:cubicBezTo>
                        <a:pt x="236" y="6"/>
                        <a:pt x="221" y="0"/>
                        <a:pt x="2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5" name="Google Shape;1585;p20"/>
                <p:cNvSpPr/>
                <p:nvPr/>
              </p:nvSpPr>
              <p:spPr>
                <a:xfrm>
                  <a:off x="553800" y="2613250"/>
                  <a:ext cx="102350" cy="138700"/>
                </a:xfrm>
                <a:custGeom>
                  <a:rect b="b" l="l" r="r" t="t"/>
                  <a:pathLst>
                    <a:path extrusionOk="0" h="5548" w="4094">
                      <a:moveTo>
                        <a:pt x="1128" y="0"/>
                      </a:moveTo>
                      <a:cubicBezTo>
                        <a:pt x="757" y="0"/>
                        <a:pt x="392" y="139"/>
                        <a:pt x="232" y="507"/>
                      </a:cubicBezTo>
                      <a:cubicBezTo>
                        <a:pt x="0" y="1029"/>
                        <a:pt x="240" y="1625"/>
                        <a:pt x="448" y="2114"/>
                      </a:cubicBezTo>
                      <a:cubicBezTo>
                        <a:pt x="713" y="2702"/>
                        <a:pt x="1036" y="3266"/>
                        <a:pt x="1193" y="3904"/>
                      </a:cubicBezTo>
                      <a:cubicBezTo>
                        <a:pt x="1268" y="4210"/>
                        <a:pt x="1309" y="4534"/>
                        <a:pt x="1259" y="4857"/>
                      </a:cubicBezTo>
                      <a:cubicBezTo>
                        <a:pt x="1235" y="4998"/>
                        <a:pt x="1201" y="5147"/>
                        <a:pt x="1259" y="5296"/>
                      </a:cubicBezTo>
                      <a:cubicBezTo>
                        <a:pt x="1301" y="5412"/>
                        <a:pt x="1400" y="5495"/>
                        <a:pt x="1525" y="5528"/>
                      </a:cubicBezTo>
                      <a:cubicBezTo>
                        <a:pt x="1573" y="5541"/>
                        <a:pt x="1622" y="5547"/>
                        <a:pt x="1671" y="5547"/>
                      </a:cubicBezTo>
                      <a:cubicBezTo>
                        <a:pt x="1864" y="5547"/>
                        <a:pt x="2055" y="5455"/>
                        <a:pt x="2221" y="5362"/>
                      </a:cubicBezTo>
                      <a:cubicBezTo>
                        <a:pt x="2453" y="5230"/>
                        <a:pt x="2693" y="5097"/>
                        <a:pt x="2917" y="4948"/>
                      </a:cubicBezTo>
                      <a:cubicBezTo>
                        <a:pt x="3356" y="4641"/>
                        <a:pt x="3753" y="4268"/>
                        <a:pt x="3961" y="3763"/>
                      </a:cubicBezTo>
                      <a:cubicBezTo>
                        <a:pt x="4052" y="3548"/>
                        <a:pt x="4093" y="3307"/>
                        <a:pt x="4068" y="3075"/>
                      </a:cubicBezTo>
                      <a:cubicBezTo>
                        <a:pt x="4052" y="2860"/>
                        <a:pt x="3977" y="2603"/>
                        <a:pt x="3811" y="2454"/>
                      </a:cubicBezTo>
                      <a:cubicBezTo>
                        <a:pt x="3803" y="2446"/>
                        <a:pt x="3787" y="2437"/>
                        <a:pt x="3778" y="2429"/>
                      </a:cubicBezTo>
                      <a:cubicBezTo>
                        <a:pt x="3770" y="2412"/>
                        <a:pt x="3770" y="2396"/>
                        <a:pt x="3762" y="2379"/>
                      </a:cubicBezTo>
                      <a:cubicBezTo>
                        <a:pt x="3621" y="1824"/>
                        <a:pt x="3331" y="1311"/>
                        <a:pt x="2933" y="905"/>
                      </a:cubicBezTo>
                      <a:cubicBezTo>
                        <a:pt x="2560" y="523"/>
                        <a:pt x="2080" y="200"/>
                        <a:pt x="1558" y="59"/>
                      </a:cubicBezTo>
                      <a:cubicBezTo>
                        <a:pt x="1422" y="22"/>
                        <a:pt x="1274" y="0"/>
                        <a:pt x="112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6" name="Google Shape;1586;p20"/>
                <p:cNvSpPr/>
                <p:nvPr/>
              </p:nvSpPr>
              <p:spPr>
                <a:xfrm>
                  <a:off x="824925" y="2567300"/>
                  <a:ext cx="71300" cy="155600"/>
                </a:xfrm>
                <a:custGeom>
                  <a:rect b="b" l="l" r="r" t="t"/>
                  <a:pathLst>
                    <a:path extrusionOk="0" h="6224" w="2852">
                      <a:moveTo>
                        <a:pt x="2150" y="1"/>
                      </a:moveTo>
                      <a:cubicBezTo>
                        <a:pt x="2140" y="1"/>
                        <a:pt x="2130" y="6"/>
                        <a:pt x="2122" y="17"/>
                      </a:cubicBezTo>
                      <a:cubicBezTo>
                        <a:pt x="2105" y="25"/>
                        <a:pt x="2097" y="41"/>
                        <a:pt x="2089" y="50"/>
                      </a:cubicBezTo>
                      <a:cubicBezTo>
                        <a:pt x="2047" y="66"/>
                        <a:pt x="2006" y="83"/>
                        <a:pt x="1973" y="124"/>
                      </a:cubicBezTo>
                      <a:cubicBezTo>
                        <a:pt x="1931" y="157"/>
                        <a:pt x="1906" y="215"/>
                        <a:pt x="1906" y="265"/>
                      </a:cubicBezTo>
                      <a:cubicBezTo>
                        <a:pt x="1650" y="588"/>
                        <a:pt x="1434" y="945"/>
                        <a:pt x="1244" y="1301"/>
                      </a:cubicBezTo>
                      <a:cubicBezTo>
                        <a:pt x="987" y="1765"/>
                        <a:pt x="763" y="2237"/>
                        <a:pt x="581" y="2726"/>
                      </a:cubicBezTo>
                      <a:cubicBezTo>
                        <a:pt x="390" y="3223"/>
                        <a:pt x="241" y="3720"/>
                        <a:pt x="117" y="4234"/>
                      </a:cubicBezTo>
                      <a:cubicBezTo>
                        <a:pt x="59" y="4491"/>
                        <a:pt x="1" y="4756"/>
                        <a:pt x="42" y="5013"/>
                      </a:cubicBezTo>
                      <a:cubicBezTo>
                        <a:pt x="75" y="5270"/>
                        <a:pt x="233" y="5460"/>
                        <a:pt x="432" y="5609"/>
                      </a:cubicBezTo>
                      <a:cubicBezTo>
                        <a:pt x="630" y="5758"/>
                        <a:pt x="846" y="5891"/>
                        <a:pt x="1070" y="6007"/>
                      </a:cubicBezTo>
                      <a:cubicBezTo>
                        <a:pt x="1302" y="6123"/>
                        <a:pt x="1550" y="6214"/>
                        <a:pt x="1807" y="6222"/>
                      </a:cubicBezTo>
                      <a:cubicBezTo>
                        <a:pt x="1821" y="6223"/>
                        <a:pt x="1835" y="6223"/>
                        <a:pt x="1849" y="6223"/>
                      </a:cubicBezTo>
                      <a:cubicBezTo>
                        <a:pt x="2244" y="6223"/>
                        <a:pt x="2673" y="6001"/>
                        <a:pt x="2785" y="5601"/>
                      </a:cubicBezTo>
                      <a:cubicBezTo>
                        <a:pt x="2851" y="5328"/>
                        <a:pt x="2760" y="5062"/>
                        <a:pt x="2652" y="4822"/>
                      </a:cubicBezTo>
                      <a:cubicBezTo>
                        <a:pt x="2536" y="4574"/>
                        <a:pt x="2428" y="4342"/>
                        <a:pt x="2337" y="4085"/>
                      </a:cubicBezTo>
                      <a:cubicBezTo>
                        <a:pt x="2163" y="3588"/>
                        <a:pt x="2072" y="3057"/>
                        <a:pt x="2097" y="2527"/>
                      </a:cubicBezTo>
                      <a:cubicBezTo>
                        <a:pt x="2114" y="2262"/>
                        <a:pt x="2163" y="2005"/>
                        <a:pt x="2246" y="1748"/>
                      </a:cubicBezTo>
                      <a:cubicBezTo>
                        <a:pt x="2329" y="1491"/>
                        <a:pt x="2428" y="1235"/>
                        <a:pt x="2495" y="969"/>
                      </a:cubicBezTo>
                      <a:cubicBezTo>
                        <a:pt x="2553" y="737"/>
                        <a:pt x="2611" y="456"/>
                        <a:pt x="2495" y="232"/>
                      </a:cubicBezTo>
                      <a:cubicBezTo>
                        <a:pt x="2437" y="124"/>
                        <a:pt x="2321" y="50"/>
                        <a:pt x="2196" y="41"/>
                      </a:cubicBezTo>
                      <a:cubicBezTo>
                        <a:pt x="2191" y="19"/>
                        <a:pt x="2171" y="1"/>
                        <a:pt x="21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7" name="Google Shape;1587;p20"/>
                <p:cNvSpPr/>
                <p:nvPr/>
              </p:nvSpPr>
              <p:spPr>
                <a:xfrm>
                  <a:off x="299850" y="3152750"/>
                  <a:ext cx="98200" cy="91275"/>
                </a:xfrm>
                <a:custGeom>
                  <a:rect b="b" l="l" r="r" t="t"/>
                  <a:pathLst>
                    <a:path extrusionOk="0" h="3651" w="3928">
                      <a:moveTo>
                        <a:pt x="2751" y="0"/>
                      </a:moveTo>
                      <a:cubicBezTo>
                        <a:pt x="2730" y="0"/>
                        <a:pt x="2710" y="5"/>
                        <a:pt x="2693" y="13"/>
                      </a:cubicBezTo>
                      <a:cubicBezTo>
                        <a:pt x="2544" y="88"/>
                        <a:pt x="2428" y="196"/>
                        <a:pt x="2303" y="312"/>
                      </a:cubicBezTo>
                      <a:cubicBezTo>
                        <a:pt x="2297" y="310"/>
                        <a:pt x="2290" y="310"/>
                        <a:pt x="2283" y="310"/>
                      </a:cubicBezTo>
                      <a:cubicBezTo>
                        <a:pt x="2249" y="310"/>
                        <a:pt x="2217" y="328"/>
                        <a:pt x="2196" y="370"/>
                      </a:cubicBezTo>
                      <a:cubicBezTo>
                        <a:pt x="2187" y="386"/>
                        <a:pt x="2179" y="403"/>
                        <a:pt x="2171" y="428"/>
                      </a:cubicBezTo>
                      <a:cubicBezTo>
                        <a:pt x="2146" y="444"/>
                        <a:pt x="2121" y="461"/>
                        <a:pt x="2096" y="477"/>
                      </a:cubicBezTo>
                      <a:cubicBezTo>
                        <a:pt x="2073" y="431"/>
                        <a:pt x="2029" y="409"/>
                        <a:pt x="1985" y="409"/>
                      </a:cubicBezTo>
                      <a:cubicBezTo>
                        <a:pt x="1934" y="409"/>
                        <a:pt x="1882" y="440"/>
                        <a:pt x="1864" y="502"/>
                      </a:cubicBezTo>
                      <a:cubicBezTo>
                        <a:pt x="1856" y="527"/>
                        <a:pt x="1848" y="560"/>
                        <a:pt x="1839" y="585"/>
                      </a:cubicBezTo>
                      <a:cubicBezTo>
                        <a:pt x="1831" y="593"/>
                        <a:pt x="1823" y="593"/>
                        <a:pt x="1815" y="593"/>
                      </a:cubicBezTo>
                      <a:cubicBezTo>
                        <a:pt x="1790" y="544"/>
                        <a:pt x="1765" y="494"/>
                        <a:pt x="1748" y="436"/>
                      </a:cubicBezTo>
                      <a:cubicBezTo>
                        <a:pt x="1731" y="380"/>
                        <a:pt x="1674" y="349"/>
                        <a:pt x="1619" y="349"/>
                      </a:cubicBezTo>
                      <a:cubicBezTo>
                        <a:pt x="1569" y="349"/>
                        <a:pt x="1520" y="376"/>
                        <a:pt x="1508" y="436"/>
                      </a:cubicBezTo>
                      <a:cubicBezTo>
                        <a:pt x="1508" y="444"/>
                        <a:pt x="1500" y="461"/>
                        <a:pt x="1500" y="469"/>
                      </a:cubicBezTo>
                      <a:cubicBezTo>
                        <a:pt x="1500" y="469"/>
                        <a:pt x="1500" y="469"/>
                        <a:pt x="1500" y="461"/>
                      </a:cubicBezTo>
                      <a:cubicBezTo>
                        <a:pt x="1479" y="424"/>
                        <a:pt x="1444" y="407"/>
                        <a:pt x="1408" y="407"/>
                      </a:cubicBezTo>
                      <a:cubicBezTo>
                        <a:pt x="1371" y="407"/>
                        <a:pt x="1334" y="424"/>
                        <a:pt x="1309" y="453"/>
                      </a:cubicBezTo>
                      <a:cubicBezTo>
                        <a:pt x="1288" y="438"/>
                        <a:pt x="1264" y="431"/>
                        <a:pt x="1239" y="431"/>
                      </a:cubicBezTo>
                      <a:cubicBezTo>
                        <a:pt x="1166" y="431"/>
                        <a:pt x="1094" y="490"/>
                        <a:pt x="1119" y="577"/>
                      </a:cubicBezTo>
                      <a:cubicBezTo>
                        <a:pt x="1127" y="602"/>
                        <a:pt x="1135" y="627"/>
                        <a:pt x="1135" y="651"/>
                      </a:cubicBezTo>
                      <a:cubicBezTo>
                        <a:pt x="1119" y="660"/>
                        <a:pt x="1102" y="660"/>
                        <a:pt x="1085" y="660"/>
                      </a:cubicBezTo>
                      <a:cubicBezTo>
                        <a:pt x="1069" y="660"/>
                        <a:pt x="1052" y="660"/>
                        <a:pt x="1036" y="651"/>
                      </a:cubicBezTo>
                      <a:cubicBezTo>
                        <a:pt x="986" y="593"/>
                        <a:pt x="953" y="527"/>
                        <a:pt x="920" y="461"/>
                      </a:cubicBezTo>
                      <a:cubicBezTo>
                        <a:pt x="920" y="461"/>
                        <a:pt x="920" y="453"/>
                        <a:pt x="920" y="453"/>
                      </a:cubicBezTo>
                      <a:cubicBezTo>
                        <a:pt x="908" y="405"/>
                        <a:pt x="857" y="370"/>
                        <a:pt x="808" y="370"/>
                      </a:cubicBezTo>
                      <a:cubicBezTo>
                        <a:pt x="789" y="370"/>
                        <a:pt x="770" y="375"/>
                        <a:pt x="754" y="386"/>
                      </a:cubicBezTo>
                      <a:cubicBezTo>
                        <a:pt x="696" y="419"/>
                        <a:pt x="646" y="444"/>
                        <a:pt x="580" y="461"/>
                      </a:cubicBezTo>
                      <a:cubicBezTo>
                        <a:pt x="572" y="436"/>
                        <a:pt x="555" y="411"/>
                        <a:pt x="539" y="386"/>
                      </a:cubicBezTo>
                      <a:cubicBezTo>
                        <a:pt x="518" y="345"/>
                        <a:pt x="477" y="326"/>
                        <a:pt x="438" y="326"/>
                      </a:cubicBezTo>
                      <a:cubicBezTo>
                        <a:pt x="415" y="326"/>
                        <a:pt x="391" y="332"/>
                        <a:pt x="373" y="345"/>
                      </a:cubicBezTo>
                      <a:cubicBezTo>
                        <a:pt x="365" y="320"/>
                        <a:pt x="356" y="287"/>
                        <a:pt x="356" y="262"/>
                      </a:cubicBezTo>
                      <a:cubicBezTo>
                        <a:pt x="352" y="182"/>
                        <a:pt x="288" y="141"/>
                        <a:pt x="227" y="141"/>
                      </a:cubicBezTo>
                      <a:cubicBezTo>
                        <a:pt x="166" y="141"/>
                        <a:pt x="108" y="180"/>
                        <a:pt x="108" y="262"/>
                      </a:cubicBezTo>
                      <a:lnTo>
                        <a:pt x="108" y="295"/>
                      </a:lnTo>
                      <a:cubicBezTo>
                        <a:pt x="58" y="320"/>
                        <a:pt x="17" y="370"/>
                        <a:pt x="33" y="444"/>
                      </a:cubicBezTo>
                      <a:lnTo>
                        <a:pt x="33" y="453"/>
                      </a:lnTo>
                      <a:cubicBezTo>
                        <a:pt x="8" y="477"/>
                        <a:pt x="0" y="511"/>
                        <a:pt x="33" y="544"/>
                      </a:cubicBezTo>
                      <a:lnTo>
                        <a:pt x="50" y="552"/>
                      </a:lnTo>
                      <a:cubicBezTo>
                        <a:pt x="108" y="883"/>
                        <a:pt x="141" y="1215"/>
                        <a:pt x="141" y="1554"/>
                      </a:cubicBezTo>
                      <a:cubicBezTo>
                        <a:pt x="141" y="1894"/>
                        <a:pt x="75" y="2226"/>
                        <a:pt x="58" y="2565"/>
                      </a:cubicBezTo>
                      <a:cubicBezTo>
                        <a:pt x="50" y="2830"/>
                        <a:pt x="83" y="3129"/>
                        <a:pt x="298" y="3311"/>
                      </a:cubicBezTo>
                      <a:cubicBezTo>
                        <a:pt x="423" y="3419"/>
                        <a:pt x="572" y="3468"/>
                        <a:pt x="729" y="3502"/>
                      </a:cubicBezTo>
                      <a:cubicBezTo>
                        <a:pt x="911" y="3535"/>
                        <a:pt x="1094" y="3560"/>
                        <a:pt x="1276" y="3584"/>
                      </a:cubicBezTo>
                      <a:cubicBezTo>
                        <a:pt x="1657" y="3634"/>
                        <a:pt x="2038" y="3651"/>
                        <a:pt x="2411" y="3651"/>
                      </a:cubicBezTo>
                      <a:cubicBezTo>
                        <a:pt x="2759" y="3642"/>
                        <a:pt x="3124" y="3642"/>
                        <a:pt x="3439" y="3493"/>
                      </a:cubicBezTo>
                      <a:cubicBezTo>
                        <a:pt x="3712" y="3361"/>
                        <a:pt x="3927" y="3096"/>
                        <a:pt x="3919" y="2789"/>
                      </a:cubicBezTo>
                      <a:cubicBezTo>
                        <a:pt x="3911" y="2458"/>
                        <a:pt x="3679" y="2201"/>
                        <a:pt x="3455" y="1985"/>
                      </a:cubicBezTo>
                      <a:cubicBezTo>
                        <a:pt x="3323" y="1869"/>
                        <a:pt x="3190" y="1753"/>
                        <a:pt x="3099" y="1604"/>
                      </a:cubicBezTo>
                      <a:cubicBezTo>
                        <a:pt x="3008" y="1455"/>
                        <a:pt x="2975" y="1289"/>
                        <a:pt x="2975" y="1115"/>
                      </a:cubicBezTo>
                      <a:cubicBezTo>
                        <a:pt x="2966" y="1032"/>
                        <a:pt x="2966" y="950"/>
                        <a:pt x="2966" y="858"/>
                      </a:cubicBezTo>
                      <a:cubicBezTo>
                        <a:pt x="2999" y="842"/>
                        <a:pt x="3016" y="809"/>
                        <a:pt x="3008" y="767"/>
                      </a:cubicBezTo>
                      <a:cubicBezTo>
                        <a:pt x="2991" y="593"/>
                        <a:pt x="2966" y="428"/>
                        <a:pt x="2941" y="254"/>
                      </a:cubicBezTo>
                      <a:cubicBezTo>
                        <a:pt x="2941" y="245"/>
                        <a:pt x="2941" y="229"/>
                        <a:pt x="2941" y="221"/>
                      </a:cubicBezTo>
                      <a:cubicBezTo>
                        <a:pt x="2933" y="179"/>
                        <a:pt x="2908" y="146"/>
                        <a:pt x="2883" y="138"/>
                      </a:cubicBezTo>
                      <a:cubicBezTo>
                        <a:pt x="2867" y="105"/>
                        <a:pt x="2859" y="80"/>
                        <a:pt x="2850" y="55"/>
                      </a:cubicBezTo>
                      <a:cubicBezTo>
                        <a:pt x="2829" y="17"/>
                        <a:pt x="2789" y="0"/>
                        <a:pt x="2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8" name="Google Shape;1588;p20"/>
                <p:cNvSpPr/>
                <p:nvPr/>
              </p:nvSpPr>
              <p:spPr>
                <a:xfrm>
                  <a:off x="533900" y="3199550"/>
                  <a:ext cx="141925" cy="115475"/>
                </a:xfrm>
                <a:custGeom>
                  <a:rect b="b" l="l" r="r" t="t"/>
                  <a:pathLst>
                    <a:path extrusionOk="0" h="4619" w="5677">
                      <a:moveTo>
                        <a:pt x="134" y="1"/>
                      </a:moveTo>
                      <a:cubicBezTo>
                        <a:pt x="89" y="1"/>
                        <a:pt x="40" y="41"/>
                        <a:pt x="50" y="97"/>
                      </a:cubicBezTo>
                      <a:cubicBezTo>
                        <a:pt x="59" y="130"/>
                        <a:pt x="59" y="163"/>
                        <a:pt x="67" y="196"/>
                      </a:cubicBezTo>
                      <a:cubicBezTo>
                        <a:pt x="67" y="204"/>
                        <a:pt x="67" y="213"/>
                        <a:pt x="67" y="221"/>
                      </a:cubicBezTo>
                      <a:cubicBezTo>
                        <a:pt x="1" y="685"/>
                        <a:pt x="1" y="1149"/>
                        <a:pt x="59" y="1613"/>
                      </a:cubicBezTo>
                      <a:cubicBezTo>
                        <a:pt x="59" y="1828"/>
                        <a:pt x="67" y="2044"/>
                        <a:pt x="67" y="2259"/>
                      </a:cubicBezTo>
                      <a:cubicBezTo>
                        <a:pt x="67" y="2349"/>
                        <a:pt x="128" y="2385"/>
                        <a:pt x="194" y="2385"/>
                      </a:cubicBezTo>
                      <a:cubicBezTo>
                        <a:pt x="202" y="2385"/>
                        <a:pt x="209" y="2384"/>
                        <a:pt x="216" y="2384"/>
                      </a:cubicBezTo>
                      <a:cubicBezTo>
                        <a:pt x="266" y="2558"/>
                        <a:pt x="316" y="2740"/>
                        <a:pt x="390" y="2906"/>
                      </a:cubicBezTo>
                      <a:cubicBezTo>
                        <a:pt x="473" y="3129"/>
                        <a:pt x="564" y="3336"/>
                        <a:pt x="672" y="3544"/>
                      </a:cubicBezTo>
                      <a:cubicBezTo>
                        <a:pt x="780" y="3742"/>
                        <a:pt x="887" y="3941"/>
                        <a:pt x="1028" y="4107"/>
                      </a:cubicBezTo>
                      <a:cubicBezTo>
                        <a:pt x="1194" y="4297"/>
                        <a:pt x="1409" y="4364"/>
                        <a:pt x="1649" y="4422"/>
                      </a:cubicBezTo>
                      <a:cubicBezTo>
                        <a:pt x="1898" y="4471"/>
                        <a:pt x="2138" y="4513"/>
                        <a:pt x="2387" y="4538"/>
                      </a:cubicBezTo>
                      <a:cubicBezTo>
                        <a:pt x="2594" y="4563"/>
                        <a:pt x="2809" y="4571"/>
                        <a:pt x="3017" y="4571"/>
                      </a:cubicBezTo>
                      <a:cubicBezTo>
                        <a:pt x="3041" y="4579"/>
                        <a:pt x="3066" y="4579"/>
                        <a:pt x="3091" y="4579"/>
                      </a:cubicBezTo>
                      <a:cubicBezTo>
                        <a:pt x="3233" y="4602"/>
                        <a:pt x="3378" y="4619"/>
                        <a:pt x="3521" y="4619"/>
                      </a:cubicBezTo>
                      <a:cubicBezTo>
                        <a:pt x="3737" y="4619"/>
                        <a:pt x="3949" y="4581"/>
                        <a:pt x="4143" y="4471"/>
                      </a:cubicBezTo>
                      <a:cubicBezTo>
                        <a:pt x="4201" y="4438"/>
                        <a:pt x="4210" y="4389"/>
                        <a:pt x="4193" y="4339"/>
                      </a:cubicBezTo>
                      <a:lnTo>
                        <a:pt x="4268" y="4339"/>
                      </a:lnTo>
                      <a:cubicBezTo>
                        <a:pt x="4657" y="4322"/>
                        <a:pt x="5138" y="4389"/>
                        <a:pt x="5428" y="4057"/>
                      </a:cubicBezTo>
                      <a:cubicBezTo>
                        <a:pt x="5676" y="3767"/>
                        <a:pt x="5676" y="3320"/>
                        <a:pt x="5419" y="3038"/>
                      </a:cubicBezTo>
                      <a:lnTo>
                        <a:pt x="5411" y="3038"/>
                      </a:lnTo>
                      <a:cubicBezTo>
                        <a:pt x="5154" y="2756"/>
                        <a:pt x="4682" y="2707"/>
                        <a:pt x="4549" y="2309"/>
                      </a:cubicBezTo>
                      <a:cubicBezTo>
                        <a:pt x="4475" y="2085"/>
                        <a:pt x="4533" y="1886"/>
                        <a:pt x="4641" y="1688"/>
                      </a:cubicBezTo>
                      <a:cubicBezTo>
                        <a:pt x="4748" y="1480"/>
                        <a:pt x="4856" y="1257"/>
                        <a:pt x="4748" y="1025"/>
                      </a:cubicBezTo>
                      <a:cubicBezTo>
                        <a:pt x="4737" y="990"/>
                        <a:pt x="4694" y="972"/>
                        <a:pt x="4655" y="972"/>
                      </a:cubicBezTo>
                      <a:cubicBezTo>
                        <a:pt x="4637" y="972"/>
                        <a:pt x="4620" y="976"/>
                        <a:pt x="4607" y="983"/>
                      </a:cubicBezTo>
                      <a:cubicBezTo>
                        <a:pt x="4574" y="1016"/>
                        <a:pt x="4541" y="1041"/>
                        <a:pt x="4508" y="1074"/>
                      </a:cubicBezTo>
                      <a:cubicBezTo>
                        <a:pt x="4500" y="1074"/>
                        <a:pt x="4483" y="1074"/>
                        <a:pt x="4467" y="1083"/>
                      </a:cubicBezTo>
                      <a:cubicBezTo>
                        <a:pt x="4367" y="1108"/>
                        <a:pt x="4334" y="1207"/>
                        <a:pt x="4293" y="1282"/>
                      </a:cubicBezTo>
                      <a:cubicBezTo>
                        <a:pt x="4268" y="1331"/>
                        <a:pt x="4243" y="1381"/>
                        <a:pt x="4218" y="1431"/>
                      </a:cubicBezTo>
                      <a:cubicBezTo>
                        <a:pt x="4218" y="1422"/>
                        <a:pt x="4218" y="1414"/>
                        <a:pt x="4218" y="1406"/>
                      </a:cubicBezTo>
                      <a:cubicBezTo>
                        <a:pt x="4223" y="1335"/>
                        <a:pt x="4167" y="1295"/>
                        <a:pt x="4109" y="1295"/>
                      </a:cubicBezTo>
                      <a:cubicBezTo>
                        <a:pt x="4072" y="1295"/>
                        <a:pt x="4034" y="1312"/>
                        <a:pt x="4011" y="1348"/>
                      </a:cubicBezTo>
                      <a:cubicBezTo>
                        <a:pt x="3978" y="1406"/>
                        <a:pt x="3945" y="1464"/>
                        <a:pt x="3903" y="1514"/>
                      </a:cubicBezTo>
                      <a:cubicBezTo>
                        <a:pt x="3887" y="1538"/>
                        <a:pt x="3870" y="1555"/>
                        <a:pt x="3845" y="1580"/>
                      </a:cubicBezTo>
                      <a:cubicBezTo>
                        <a:pt x="3837" y="1588"/>
                        <a:pt x="3812" y="1613"/>
                        <a:pt x="3795" y="1630"/>
                      </a:cubicBezTo>
                      <a:cubicBezTo>
                        <a:pt x="3787" y="1605"/>
                        <a:pt x="3779" y="1580"/>
                        <a:pt x="3762" y="1555"/>
                      </a:cubicBezTo>
                      <a:cubicBezTo>
                        <a:pt x="3737" y="1489"/>
                        <a:pt x="3713" y="1422"/>
                        <a:pt x="3679" y="1356"/>
                      </a:cubicBezTo>
                      <a:cubicBezTo>
                        <a:pt x="3660" y="1303"/>
                        <a:pt x="3616" y="1273"/>
                        <a:pt x="3570" y="1273"/>
                      </a:cubicBezTo>
                      <a:cubicBezTo>
                        <a:pt x="3538" y="1273"/>
                        <a:pt x="3505" y="1288"/>
                        <a:pt x="3481" y="1323"/>
                      </a:cubicBezTo>
                      <a:cubicBezTo>
                        <a:pt x="3423" y="1398"/>
                        <a:pt x="3373" y="1472"/>
                        <a:pt x="3323" y="1547"/>
                      </a:cubicBezTo>
                      <a:cubicBezTo>
                        <a:pt x="3298" y="1580"/>
                        <a:pt x="3273" y="1621"/>
                        <a:pt x="3240" y="1654"/>
                      </a:cubicBezTo>
                      <a:cubicBezTo>
                        <a:pt x="3240" y="1663"/>
                        <a:pt x="3232" y="1663"/>
                        <a:pt x="3224" y="1671"/>
                      </a:cubicBezTo>
                      <a:cubicBezTo>
                        <a:pt x="3182" y="1621"/>
                        <a:pt x="3157" y="1555"/>
                        <a:pt x="3124" y="1497"/>
                      </a:cubicBezTo>
                      <a:cubicBezTo>
                        <a:pt x="3083" y="1422"/>
                        <a:pt x="3041" y="1348"/>
                        <a:pt x="3000" y="1273"/>
                      </a:cubicBezTo>
                      <a:cubicBezTo>
                        <a:pt x="2976" y="1235"/>
                        <a:pt x="2936" y="1216"/>
                        <a:pt x="2897" y="1216"/>
                      </a:cubicBezTo>
                      <a:cubicBezTo>
                        <a:pt x="2868" y="1216"/>
                        <a:pt x="2839" y="1227"/>
                        <a:pt x="2818" y="1248"/>
                      </a:cubicBezTo>
                      <a:cubicBezTo>
                        <a:pt x="2760" y="1306"/>
                        <a:pt x="2718" y="1364"/>
                        <a:pt x="2669" y="1431"/>
                      </a:cubicBezTo>
                      <a:cubicBezTo>
                        <a:pt x="2644" y="1315"/>
                        <a:pt x="2619" y="1207"/>
                        <a:pt x="2602" y="1091"/>
                      </a:cubicBezTo>
                      <a:cubicBezTo>
                        <a:pt x="2587" y="1039"/>
                        <a:pt x="2532" y="1007"/>
                        <a:pt x="2479" y="1007"/>
                      </a:cubicBezTo>
                      <a:cubicBezTo>
                        <a:pt x="2473" y="1007"/>
                        <a:pt x="2467" y="1007"/>
                        <a:pt x="2461" y="1008"/>
                      </a:cubicBezTo>
                      <a:cubicBezTo>
                        <a:pt x="2403" y="1016"/>
                        <a:pt x="2370" y="1058"/>
                        <a:pt x="2362" y="1124"/>
                      </a:cubicBezTo>
                      <a:cubicBezTo>
                        <a:pt x="2352" y="1206"/>
                        <a:pt x="2270" y="1235"/>
                        <a:pt x="2185" y="1235"/>
                      </a:cubicBezTo>
                      <a:cubicBezTo>
                        <a:pt x="2124" y="1235"/>
                        <a:pt x="2061" y="1220"/>
                        <a:pt x="2022" y="1199"/>
                      </a:cubicBezTo>
                      <a:cubicBezTo>
                        <a:pt x="1840" y="1108"/>
                        <a:pt x="1716" y="934"/>
                        <a:pt x="1558" y="818"/>
                      </a:cubicBezTo>
                      <a:cubicBezTo>
                        <a:pt x="1475" y="760"/>
                        <a:pt x="1376" y="710"/>
                        <a:pt x="1285" y="693"/>
                      </a:cubicBezTo>
                      <a:cubicBezTo>
                        <a:pt x="1255" y="689"/>
                        <a:pt x="1227" y="687"/>
                        <a:pt x="1199" y="687"/>
                      </a:cubicBezTo>
                      <a:cubicBezTo>
                        <a:pt x="1121" y="687"/>
                        <a:pt x="1052" y="704"/>
                        <a:pt x="978" y="735"/>
                      </a:cubicBezTo>
                      <a:cubicBezTo>
                        <a:pt x="951" y="742"/>
                        <a:pt x="934" y="748"/>
                        <a:pt x="918" y="748"/>
                      </a:cubicBezTo>
                      <a:cubicBezTo>
                        <a:pt x="900" y="748"/>
                        <a:pt x="885" y="740"/>
                        <a:pt x="862" y="718"/>
                      </a:cubicBezTo>
                      <a:cubicBezTo>
                        <a:pt x="829" y="677"/>
                        <a:pt x="796" y="627"/>
                        <a:pt x="763" y="586"/>
                      </a:cubicBezTo>
                      <a:cubicBezTo>
                        <a:pt x="680" y="486"/>
                        <a:pt x="597" y="387"/>
                        <a:pt x="523" y="287"/>
                      </a:cubicBezTo>
                      <a:cubicBezTo>
                        <a:pt x="506" y="267"/>
                        <a:pt x="479" y="258"/>
                        <a:pt x="452" y="258"/>
                      </a:cubicBezTo>
                      <a:cubicBezTo>
                        <a:pt x="411" y="258"/>
                        <a:pt x="368" y="278"/>
                        <a:pt x="349" y="312"/>
                      </a:cubicBezTo>
                      <a:lnTo>
                        <a:pt x="340" y="345"/>
                      </a:lnTo>
                      <a:cubicBezTo>
                        <a:pt x="332" y="337"/>
                        <a:pt x="324" y="329"/>
                        <a:pt x="316" y="320"/>
                      </a:cubicBezTo>
                      <a:lnTo>
                        <a:pt x="316" y="221"/>
                      </a:lnTo>
                      <a:cubicBezTo>
                        <a:pt x="316" y="163"/>
                        <a:pt x="266" y="105"/>
                        <a:pt x="208" y="97"/>
                      </a:cubicBezTo>
                      <a:cubicBezTo>
                        <a:pt x="200" y="88"/>
                        <a:pt x="200" y="72"/>
                        <a:pt x="200" y="55"/>
                      </a:cubicBezTo>
                      <a:cubicBezTo>
                        <a:pt x="190" y="17"/>
                        <a:pt x="163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9" name="Google Shape;1589;p20"/>
                <p:cNvSpPr/>
                <p:nvPr/>
              </p:nvSpPr>
              <p:spPr>
                <a:xfrm>
                  <a:off x="728575" y="3174350"/>
                  <a:ext cx="114825" cy="119025"/>
                </a:xfrm>
                <a:custGeom>
                  <a:rect b="b" l="l" r="r" t="t"/>
                  <a:pathLst>
                    <a:path extrusionOk="0" h="4761" w="4593">
                      <a:moveTo>
                        <a:pt x="3993" y="1"/>
                      </a:moveTo>
                      <a:cubicBezTo>
                        <a:pt x="3975" y="1"/>
                        <a:pt x="3958" y="7"/>
                        <a:pt x="3946" y="19"/>
                      </a:cubicBezTo>
                      <a:cubicBezTo>
                        <a:pt x="3847" y="102"/>
                        <a:pt x="3871" y="276"/>
                        <a:pt x="3863" y="392"/>
                      </a:cubicBezTo>
                      <a:cubicBezTo>
                        <a:pt x="3847" y="508"/>
                        <a:pt x="3830" y="632"/>
                        <a:pt x="3813" y="748"/>
                      </a:cubicBezTo>
                      <a:cubicBezTo>
                        <a:pt x="3722" y="831"/>
                        <a:pt x="3648" y="931"/>
                        <a:pt x="3573" y="1030"/>
                      </a:cubicBezTo>
                      <a:cubicBezTo>
                        <a:pt x="3573" y="980"/>
                        <a:pt x="3573" y="922"/>
                        <a:pt x="3548" y="873"/>
                      </a:cubicBezTo>
                      <a:cubicBezTo>
                        <a:pt x="3544" y="856"/>
                        <a:pt x="3532" y="848"/>
                        <a:pt x="3519" y="848"/>
                      </a:cubicBezTo>
                      <a:cubicBezTo>
                        <a:pt x="3507" y="848"/>
                        <a:pt x="3494" y="856"/>
                        <a:pt x="3490" y="873"/>
                      </a:cubicBezTo>
                      <a:cubicBezTo>
                        <a:pt x="3474" y="922"/>
                        <a:pt x="3482" y="980"/>
                        <a:pt x="3474" y="1030"/>
                      </a:cubicBezTo>
                      <a:cubicBezTo>
                        <a:pt x="3457" y="1088"/>
                        <a:pt x="3457" y="1146"/>
                        <a:pt x="3457" y="1204"/>
                      </a:cubicBezTo>
                      <a:cubicBezTo>
                        <a:pt x="3457" y="1212"/>
                        <a:pt x="3449" y="1221"/>
                        <a:pt x="3449" y="1237"/>
                      </a:cubicBezTo>
                      <a:cubicBezTo>
                        <a:pt x="3432" y="1270"/>
                        <a:pt x="3407" y="1312"/>
                        <a:pt x="3383" y="1345"/>
                      </a:cubicBezTo>
                      <a:cubicBezTo>
                        <a:pt x="3308" y="1469"/>
                        <a:pt x="3225" y="1594"/>
                        <a:pt x="3117" y="1693"/>
                      </a:cubicBezTo>
                      <a:cubicBezTo>
                        <a:pt x="3010" y="1792"/>
                        <a:pt x="2877" y="1875"/>
                        <a:pt x="2736" y="1942"/>
                      </a:cubicBezTo>
                      <a:cubicBezTo>
                        <a:pt x="2455" y="2066"/>
                        <a:pt x="2140" y="2132"/>
                        <a:pt x="1833" y="2174"/>
                      </a:cubicBezTo>
                      <a:cubicBezTo>
                        <a:pt x="1747" y="2183"/>
                        <a:pt x="1658" y="2189"/>
                        <a:pt x="1568" y="2189"/>
                      </a:cubicBezTo>
                      <a:cubicBezTo>
                        <a:pt x="1494" y="2189"/>
                        <a:pt x="1419" y="2185"/>
                        <a:pt x="1344" y="2174"/>
                      </a:cubicBezTo>
                      <a:cubicBezTo>
                        <a:pt x="1270" y="2157"/>
                        <a:pt x="1195" y="2132"/>
                        <a:pt x="1129" y="2099"/>
                      </a:cubicBezTo>
                      <a:cubicBezTo>
                        <a:pt x="1054" y="2066"/>
                        <a:pt x="988" y="2008"/>
                        <a:pt x="897" y="2000"/>
                      </a:cubicBezTo>
                      <a:cubicBezTo>
                        <a:pt x="889" y="1999"/>
                        <a:pt x="881" y="1998"/>
                        <a:pt x="874" y="1998"/>
                      </a:cubicBezTo>
                      <a:cubicBezTo>
                        <a:pt x="809" y="1998"/>
                        <a:pt x="750" y="2029"/>
                        <a:pt x="698" y="2066"/>
                      </a:cubicBezTo>
                      <a:cubicBezTo>
                        <a:pt x="653" y="2101"/>
                        <a:pt x="617" y="2124"/>
                        <a:pt x="578" y="2124"/>
                      </a:cubicBezTo>
                      <a:cubicBezTo>
                        <a:pt x="552" y="2124"/>
                        <a:pt x="524" y="2114"/>
                        <a:pt x="491" y="2091"/>
                      </a:cubicBezTo>
                      <a:cubicBezTo>
                        <a:pt x="433" y="2049"/>
                        <a:pt x="383" y="1983"/>
                        <a:pt x="333" y="1925"/>
                      </a:cubicBezTo>
                      <a:cubicBezTo>
                        <a:pt x="317" y="1875"/>
                        <a:pt x="300" y="1826"/>
                        <a:pt x="284" y="1776"/>
                      </a:cubicBezTo>
                      <a:cubicBezTo>
                        <a:pt x="261" y="1717"/>
                        <a:pt x="208" y="1692"/>
                        <a:pt x="157" y="1692"/>
                      </a:cubicBezTo>
                      <a:cubicBezTo>
                        <a:pt x="77" y="1692"/>
                        <a:pt x="0" y="1752"/>
                        <a:pt x="35" y="1842"/>
                      </a:cubicBezTo>
                      <a:cubicBezTo>
                        <a:pt x="159" y="2182"/>
                        <a:pt x="251" y="2530"/>
                        <a:pt x="284" y="2886"/>
                      </a:cubicBezTo>
                      <a:cubicBezTo>
                        <a:pt x="300" y="3060"/>
                        <a:pt x="309" y="3242"/>
                        <a:pt x="300" y="3425"/>
                      </a:cubicBezTo>
                      <a:cubicBezTo>
                        <a:pt x="300" y="3582"/>
                        <a:pt x="267" y="3740"/>
                        <a:pt x="292" y="3897"/>
                      </a:cubicBezTo>
                      <a:cubicBezTo>
                        <a:pt x="325" y="4054"/>
                        <a:pt x="425" y="4162"/>
                        <a:pt x="574" y="4220"/>
                      </a:cubicBezTo>
                      <a:cubicBezTo>
                        <a:pt x="748" y="4278"/>
                        <a:pt x="922" y="4328"/>
                        <a:pt x="1096" y="4378"/>
                      </a:cubicBezTo>
                      <a:cubicBezTo>
                        <a:pt x="1444" y="4477"/>
                        <a:pt x="1808" y="4568"/>
                        <a:pt x="2165" y="4643"/>
                      </a:cubicBezTo>
                      <a:cubicBezTo>
                        <a:pt x="2417" y="4691"/>
                        <a:pt x="2687" y="4761"/>
                        <a:pt x="2952" y="4761"/>
                      </a:cubicBezTo>
                      <a:cubicBezTo>
                        <a:pt x="3052" y="4761"/>
                        <a:pt x="3152" y="4751"/>
                        <a:pt x="3250" y="4726"/>
                      </a:cubicBezTo>
                      <a:cubicBezTo>
                        <a:pt x="3557" y="4659"/>
                        <a:pt x="3871" y="4477"/>
                        <a:pt x="4128" y="4295"/>
                      </a:cubicBezTo>
                      <a:cubicBezTo>
                        <a:pt x="4261" y="4204"/>
                        <a:pt x="4377" y="4096"/>
                        <a:pt x="4451" y="3963"/>
                      </a:cubicBezTo>
                      <a:cubicBezTo>
                        <a:pt x="4526" y="3822"/>
                        <a:pt x="4559" y="3665"/>
                        <a:pt x="4576" y="3508"/>
                      </a:cubicBezTo>
                      <a:cubicBezTo>
                        <a:pt x="4592" y="3350"/>
                        <a:pt x="4592" y="3176"/>
                        <a:pt x="4526" y="3027"/>
                      </a:cubicBezTo>
                      <a:cubicBezTo>
                        <a:pt x="4476" y="2894"/>
                        <a:pt x="4377" y="2795"/>
                        <a:pt x="4277" y="2696"/>
                      </a:cubicBezTo>
                      <a:cubicBezTo>
                        <a:pt x="4161" y="2596"/>
                        <a:pt x="4037" y="2505"/>
                        <a:pt x="3963" y="2364"/>
                      </a:cubicBezTo>
                      <a:cubicBezTo>
                        <a:pt x="3871" y="2215"/>
                        <a:pt x="3871" y="2033"/>
                        <a:pt x="3888" y="1859"/>
                      </a:cubicBezTo>
                      <a:cubicBezTo>
                        <a:pt x="3929" y="1478"/>
                        <a:pt x="4095" y="1113"/>
                        <a:pt x="4037" y="715"/>
                      </a:cubicBezTo>
                      <a:cubicBezTo>
                        <a:pt x="4037" y="707"/>
                        <a:pt x="4037" y="699"/>
                        <a:pt x="4021" y="682"/>
                      </a:cubicBezTo>
                      <a:cubicBezTo>
                        <a:pt x="4045" y="591"/>
                        <a:pt x="4062" y="500"/>
                        <a:pt x="4079" y="400"/>
                      </a:cubicBezTo>
                      <a:cubicBezTo>
                        <a:pt x="4095" y="284"/>
                        <a:pt x="4137" y="110"/>
                        <a:pt x="4045" y="19"/>
                      </a:cubicBezTo>
                      <a:cubicBezTo>
                        <a:pt x="4029" y="7"/>
                        <a:pt x="4010" y="1"/>
                        <a:pt x="39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0" name="Google Shape;1590;p20"/>
                <p:cNvSpPr/>
                <p:nvPr/>
              </p:nvSpPr>
              <p:spPr>
                <a:xfrm>
                  <a:off x="815000" y="3184575"/>
                  <a:ext cx="2700" cy="8075"/>
                </a:xfrm>
                <a:custGeom>
                  <a:rect b="b" l="l" r="r" t="t"/>
                  <a:pathLst>
                    <a:path extrusionOk="0" h="323" w="108">
                      <a:moveTo>
                        <a:pt x="70" y="1"/>
                      </a:moveTo>
                      <a:cubicBezTo>
                        <a:pt x="60" y="1"/>
                        <a:pt x="49" y="5"/>
                        <a:pt x="42" y="16"/>
                      </a:cubicBezTo>
                      <a:cubicBezTo>
                        <a:pt x="42" y="25"/>
                        <a:pt x="33" y="33"/>
                        <a:pt x="33" y="41"/>
                      </a:cubicBezTo>
                      <a:cubicBezTo>
                        <a:pt x="25" y="58"/>
                        <a:pt x="25" y="66"/>
                        <a:pt x="25" y="83"/>
                      </a:cubicBezTo>
                      <a:cubicBezTo>
                        <a:pt x="17" y="107"/>
                        <a:pt x="17" y="124"/>
                        <a:pt x="17" y="149"/>
                      </a:cubicBezTo>
                      <a:cubicBezTo>
                        <a:pt x="8" y="190"/>
                        <a:pt x="8" y="240"/>
                        <a:pt x="0" y="281"/>
                      </a:cubicBezTo>
                      <a:cubicBezTo>
                        <a:pt x="0" y="306"/>
                        <a:pt x="25" y="323"/>
                        <a:pt x="42" y="323"/>
                      </a:cubicBezTo>
                      <a:cubicBezTo>
                        <a:pt x="66" y="323"/>
                        <a:pt x="83" y="306"/>
                        <a:pt x="91" y="281"/>
                      </a:cubicBezTo>
                      <a:cubicBezTo>
                        <a:pt x="91" y="240"/>
                        <a:pt x="91" y="199"/>
                        <a:pt x="100" y="149"/>
                      </a:cubicBezTo>
                      <a:cubicBezTo>
                        <a:pt x="100" y="132"/>
                        <a:pt x="100" y="107"/>
                        <a:pt x="108" y="83"/>
                      </a:cubicBezTo>
                      <a:cubicBezTo>
                        <a:pt x="108" y="74"/>
                        <a:pt x="108" y="66"/>
                        <a:pt x="108" y="49"/>
                      </a:cubicBezTo>
                      <a:cubicBezTo>
                        <a:pt x="100" y="41"/>
                        <a:pt x="100" y="33"/>
                        <a:pt x="100" y="16"/>
                      </a:cubicBezTo>
                      <a:cubicBezTo>
                        <a:pt x="95" y="7"/>
                        <a:pt x="83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1" name="Google Shape;1591;p20"/>
                <p:cNvSpPr/>
                <p:nvPr/>
              </p:nvSpPr>
              <p:spPr>
                <a:xfrm>
                  <a:off x="804625" y="3210750"/>
                  <a:ext cx="2925" cy="12775"/>
                </a:xfrm>
                <a:custGeom>
                  <a:rect b="b" l="l" r="r" t="t"/>
                  <a:pathLst>
                    <a:path extrusionOk="0" h="511" w="117">
                      <a:moveTo>
                        <a:pt x="81" y="1"/>
                      </a:moveTo>
                      <a:cubicBezTo>
                        <a:pt x="70" y="1"/>
                        <a:pt x="58" y="7"/>
                        <a:pt x="51" y="22"/>
                      </a:cubicBezTo>
                      <a:cubicBezTo>
                        <a:pt x="34" y="96"/>
                        <a:pt x="17" y="162"/>
                        <a:pt x="17" y="245"/>
                      </a:cubicBezTo>
                      <a:cubicBezTo>
                        <a:pt x="9" y="320"/>
                        <a:pt x="1" y="394"/>
                        <a:pt x="1" y="469"/>
                      </a:cubicBezTo>
                      <a:cubicBezTo>
                        <a:pt x="1" y="494"/>
                        <a:pt x="17" y="510"/>
                        <a:pt x="42" y="510"/>
                      </a:cubicBezTo>
                      <a:cubicBezTo>
                        <a:pt x="67" y="510"/>
                        <a:pt x="84" y="486"/>
                        <a:pt x="84" y="469"/>
                      </a:cubicBezTo>
                      <a:lnTo>
                        <a:pt x="109" y="245"/>
                      </a:lnTo>
                      <a:cubicBezTo>
                        <a:pt x="117" y="171"/>
                        <a:pt x="117" y="96"/>
                        <a:pt x="109" y="30"/>
                      </a:cubicBezTo>
                      <a:cubicBezTo>
                        <a:pt x="109" y="11"/>
                        <a:pt x="95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2" name="Google Shape;1592;p20"/>
                <p:cNvSpPr/>
                <p:nvPr/>
              </p:nvSpPr>
              <p:spPr>
                <a:xfrm>
                  <a:off x="797800" y="3205250"/>
                  <a:ext cx="1875" cy="7500"/>
                </a:xfrm>
                <a:custGeom>
                  <a:rect b="b" l="l" r="r" t="t"/>
                  <a:pathLst>
                    <a:path extrusionOk="0" h="300" w="75">
                      <a:moveTo>
                        <a:pt x="53" y="1"/>
                      </a:moveTo>
                      <a:cubicBezTo>
                        <a:pt x="47" y="1"/>
                        <a:pt x="42" y="3"/>
                        <a:pt x="42" y="10"/>
                      </a:cubicBezTo>
                      <a:cubicBezTo>
                        <a:pt x="25" y="92"/>
                        <a:pt x="9" y="184"/>
                        <a:pt x="0" y="266"/>
                      </a:cubicBezTo>
                      <a:cubicBezTo>
                        <a:pt x="0" y="283"/>
                        <a:pt x="17" y="300"/>
                        <a:pt x="34" y="300"/>
                      </a:cubicBezTo>
                      <a:cubicBezTo>
                        <a:pt x="50" y="300"/>
                        <a:pt x="58" y="283"/>
                        <a:pt x="58" y="266"/>
                      </a:cubicBezTo>
                      <a:cubicBezTo>
                        <a:pt x="67" y="184"/>
                        <a:pt x="75" y="101"/>
                        <a:pt x="75" y="18"/>
                      </a:cubicBezTo>
                      <a:cubicBezTo>
                        <a:pt x="75" y="8"/>
                        <a:pt x="62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3" name="Google Shape;1593;p20"/>
                <p:cNvSpPr/>
                <p:nvPr/>
              </p:nvSpPr>
              <p:spPr>
                <a:xfrm>
                  <a:off x="551500" y="3203825"/>
                  <a:ext cx="6450" cy="27675"/>
                </a:xfrm>
                <a:custGeom>
                  <a:rect b="b" l="l" r="r" t="t"/>
                  <a:pathLst>
                    <a:path extrusionOk="0" h="1107" w="258">
                      <a:moveTo>
                        <a:pt x="134" y="0"/>
                      </a:moveTo>
                      <a:cubicBezTo>
                        <a:pt x="67" y="0"/>
                        <a:pt x="34" y="50"/>
                        <a:pt x="26" y="116"/>
                      </a:cubicBezTo>
                      <a:cubicBezTo>
                        <a:pt x="1" y="265"/>
                        <a:pt x="26" y="423"/>
                        <a:pt x="34" y="580"/>
                      </a:cubicBezTo>
                      <a:cubicBezTo>
                        <a:pt x="42" y="738"/>
                        <a:pt x="51" y="895"/>
                        <a:pt x="67" y="1044"/>
                      </a:cubicBezTo>
                      <a:cubicBezTo>
                        <a:pt x="71" y="1086"/>
                        <a:pt x="102" y="1106"/>
                        <a:pt x="132" y="1106"/>
                      </a:cubicBezTo>
                      <a:cubicBezTo>
                        <a:pt x="163" y="1106"/>
                        <a:pt x="192" y="1086"/>
                        <a:pt x="192" y="1044"/>
                      </a:cubicBezTo>
                      <a:cubicBezTo>
                        <a:pt x="200" y="895"/>
                        <a:pt x="208" y="738"/>
                        <a:pt x="225" y="580"/>
                      </a:cubicBezTo>
                      <a:cubicBezTo>
                        <a:pt x="233" y="423"/>
                        <a:pt x="258" y="265"/>
                        <a:pt x="250" y="116"/>
                      </a:cubicBezTo>
                      <a:cubicBezTo>
                        <a:pt x="250" y="50"/>
                        <a:pt x="200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4" name="Google Shape;1594;p20"/>
                <p:cNvSpPr/>
                <p:nvPr/>
              </p:nvSpPr>
              <p:spPr>
                <a:xfrm>
                  <a:off x="560625" y="3210925"/>
                  <a:ext cx="3350" cy="11975"/>
                </a:xfrm>
                <a:custGeom>
                  <a:rect b="b" l="l" r="r" t="t"/>
                  <a:pathLst>
                    <a:path extrusionOk="0" h="479" w="134">
                      <a:moveTo>
                        <a:pt x="67" y="0"/>
                      </a:moveTo>
                      <a:cubicBezTo>
                        <a:pt x="59" y="0"/>
                        <a:pt x="50" y="2"/>
                        <a:pt x="42" y="6"/>
                      </a:cubicBezTo>
                      <a:cubicBezTo>
                        <a:pt x="1" y="31"/>
                        <a:pt x="1" y="81"/>
                        <a:pt x="1" y="122"/>
                      </a:cubicBezTo>
                      <a:cubicBezTo>
                        <a:pt x="1" y="155"/>
                        <a:pt x="1" y="189"/>
                        <a:pt x="1" y="213"/>
                      </a:cubicBezTo>
                      <a:cubicBezTo>
                        <a:pt x="1" y="280"/>
                        <a:pt x="1" y="346"/>
                        <a:pt x="1" y="412"/>
                      </a:cubicBezTo>
                      <a:cubicBezTo>
                        <a:pt x="1" y="445"/>
                        <a:pt x="34" y="479"/>
                        <a:pt x="67" y="479"/>
                      </a:cubicBezTo>
                      <a:cubicBezTo>
                        <a:pt x="100" y="470"/>
                        <a:pt x="125" y="445"/>
                        <a:pt x="125" y="412"/>
                      </a:cubicBezTo>
                      <a:cubicBezTo>
                        <a:pt x="125" y="346"/>
                        <a:pt x="125" y="280"/>
                        <a:pt x="125" y="213"/>
                      </a:cubicBezTo>
                      <a:cubicBezTo>
                        <a:pt x="125" y="189"/>
                        <a:pt x="133" y="155"/>
                        <a:pt x="125" y="122"/>
                      </a:cubicBezTo>
                      <a:lnTo>
                        <a:pt x="133" y="122"/>
                      </a:lnTo>
                      <a:cubicBezTo>
                        <a:pt x="133" y="81"/>
                        <a:pt x="133" y="31"/>
                        <a:pt x="92" y="6"/>
                      </a:cubicBezTo>
                      <a:cubicBezTo>
                        <a:pt x="83" y="2"/>
                        <a:pt x="75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5" name="Google Shape;1595;p20"/>
                <p:cNvSpPr/>
                <p:nvPr/>
              </p:nvSpPr>
              <p:spPr>
                <a:xfrm>
                  <a:off x="577400" y="3226175"/>
                  <a:ext cx="3975" cy="14550"/>
                </a:xfrm>
                <a:custGeom>
                  <a:rect b="b" l="l" r="r" t="t"/>
                  <a:pathLst>
                    <a:path extrusionOk="0" h="582" w="159">
                      <a:moveTo>
                        <a:pt x="50" y="0"/>
                      </a:moveTo>
                      <a:cubicBezTo>
                        <a:pt x="36" y="0"/>
                        <a:pt x="22" y="8"/>
                        <a:pt x="17" y="26"/>
                      </a:cubicBezTo>
                      <a:cubicBezTo>
                        <a:pt x="9" y="51"/>
                        <a:pt x="1" y="67"/>
                        <a:pt x="1" y="92"/>
                      </a:cubicBezTo>
                      <a:cubicBezTo>
                        <a:pt x="1" y="109"/>
                        <a:pt x="9" y="134"/>
                        <a:pt x="9" y="150"/>
                      </a:cubicBezTo>
                      <a:cubicBezTo>
                        <a:pt x="9" y="192"/>
                        <a:pt x="9" y="233"/>
                        <a:pt x="17" y="275"/>
                      </a:cubicBezTo>
                      <a:lnTo>
                        <a:pt x="42" y="523"/>
                      </a:lnTo>
                      <a:cubicBezTo>
                        <a:pt x="42" y="548"/>
                        <a:pt x="67" y="581"/>
                        <a:pt x="100" y="581"/>
                      </a:cubicBezTo>
                      <a:cubicBezTo>
                        <a:pt x="125" y="581"/>
                        <a:pt x="158" y="548"/>
                        <a:pt x="150" y="523"/>
                      </a:cubicBezTo>
                      <a:cubicBezTo>
                        <a:pt x="150" y="440"/>
                        <a:pt x="141" y="357"/>
                        <a:pt x="133" y="266"/>
                      </a:cubicBezTo>
                      <a:cubicBezTo>
                        <a:pt x="125" y="225"/>
                        <a:pt x="117" y="183"/>
                        <a:pt x="117" y="142"/>
                      </a:cubicBezTo>
                      <a:cubicBezTo>
                        <a:pt x="117" y="117"/>
                        <a:pt x="108" y="101"/>
                        <a:pt x="108" y="76"/>
                      </a:cubicBezTo>
                      <a:cubicBezTo>
                        <a:pt x="100" y="59"/>
                        <a:pt x="92" y="34"/>
                        <a:pt x="83" y="18"/>
                      </a:cubicBezTo>
                      <a:cubicBezTo>
                        <a:pt x="76" y="6"/>
                        <a:pt x="63" y="0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6" name="Google Shape;1596;p20"/>
                <p:cNvSpPr/>
                <p:nvPr/>
              </p:nvSpPr>
              <p:spPr>
                <a:xfrm>
                  <a:off x="621475" y="3220900"/>
                  <a:ext cx="8350" cy="34050"/>
                </a:xfrm>
                <a:custGeom>
                  <a:rect b="b" l="l" r="r" t="t"/>
                  <a:pathLst>
                    <a:path extrusionOk="0" h="1362" w="334">
                      <a:moveTo>
                        <a:pt x="235" y="1"/>
                      </a:moveTo>
                      <a:cubicBezTo>
                        <a:pt x="224" y="1"/>
                        <a:pt x="214" y="5"/>
                        <a:pt x="210" y="13"/>
                      </a:cubicBezTo>
                      <a:cubicBezTo>
                        <a:pt x="152" y="80"/>
                        <a:pt x="152" y="212"/>
                        <a:pt x="143" y="303"/>
                      </a:cubicBezTo>
                      <a:cubicBezTo>
                        <a:pt x="135" y="411"/>
                        <a:pt x="127" y="519"/>
                        <a:pt x="118" y="626"/>
                      </a:cubicBezTo>
                      <a:cubicBezTo>
                        <a:pt x="94" y="842"/>
                        <a:pt x="60" y="1066"/>
                        <a:pt x="11" y="1273"/>
                      </a:cubicBezTo>
                      <a:cubicBezTo>
                        <a:pt x="1" y="1328"/>
                        <a:pt x="39" y="1362"/>
                        <a:pt x="78" y="1362"/>
                      </a:cubicBezTo>
                      <a:cubicBezTo>
                        <a:pt x="104" y="1362"/>
                        <a:pt x="130" y="1347"/>
                        <a:pt x="143" y="1314"/>
                      </a:cubicBezTo>
                      <a:cubicBezTo>
                        <a:pt x="218" y="1090"/>
                        <a:pt x="276" y="875"/>
                        <a:pt x="309" y="651"/>
                      </a:cubicBezTo>
                      <a:cubicBezTo>
                        <a:pt x="317" y="535"/>
                        <a:pt x="334" y="428"/>
                        <a:pt x="334" y="312"/>
                      </a:cubicBezTo>
                      <a:cubicBezTo>
                        <a:pt x="334" y="229"/>
                        <a:pt x="334" y="80"/>
                        <a:pt x="268" y="13"/>
                      </a:cubicBezTo>
                      <a:cubicBezTo>
                        <a:pt x="259" y="5"/>
                        <a:pt x="247" y="1"/>
                        <a:pt x="23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7" name="Google Shape;1597;p20"/>
                <p:cNvSpPr/>
                <p:nvPr/>
              </p:nvSpPr>
              <p:spPr>
                <a:xfrm>
                  <a:off x="635600" y="3230500"/>
                  <a:ext cx="3975" cy="11450"/>
                </a:xfrm>
                <a:custGeom>
                  <a:rect b="b" l="l" r="r" t="t"/>
                  <a:pathLst>
                    <a:path extrusionOk="0" h="458" w="159">
                      <a:moveTo>
                        <a:pt x="113" y="0"/>
                      </a:moveTo>
                      <a:cubicBezTo>
                        <a:pt x="100" y="0"/>
                        <a:pt x="88" y="6"/>
                        <a:pt x="84" y="19"/>
                      </a:cubicBezTo>
                      <a:cubicBezTo>
                        <a:pt x="75" y="85"/>
                        <a:pt x="67" y="151"/>
                        <a:pt x="59" y="218"/>
                      </a:cubicBezTo>
                      <a:cubicBezTo>
                        <a:pt x="51" y="284"/>
                        <a:pt x="26" y="350"/>
                        <a:pt x="9" y="408"/>
                      </a:cubicBezTo>
                      <a:cubicBezTo>
                        <a:pt x="1" y="425"/>
                        <a:pt x="9" y="450"/>
                        <a:pt x="34" y="458"/>
                      </a:cubicBezTo>
                      <a:cubicBezTo>
                        <a:pt x="51" y="458"/>
                        <a:pt x="67" y="450"/>
                        <a:pt x="75" y="433"/>
                      </a:cubicBezTo>
                      <a:cubicBezTo>
                        <a:pt x="100" y="367"/>
                        <a:pt x="125" y="300"/>
                        <a:pt x="133" y="226"/>
                      </a:cubicBezTo>
                      <a:cubicBezTo>
                        <a:pt x="150" y="160"/>
                        <a:pt x="158" y="85"/>
                        <a:pt x="142" y="19"/>
                      </a:cubicBezTo>
                      <a:cubicBezTo>
                        <a:pt x="138" y="6"/>
                        <a:pt x="125" y="0"/>
                        <a:pt x="11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8" name="Google Shape;1598;p20"/>
                <p:cNvSpPr/>
                <p:nvPr/>
              </p:nvSpPr>
              <p:spPr>
                <a:xfrm>
                  <a:off x="300500" y="3143125"/>
                  <a:ext cx="11450" cy="33050"/>
                </a:xfrm>
                <a:custGeom>
                  <a:rect b="b" l="l" r="r" t="t"/>
                  <a:pathLst>
                    <a:path extrusionOk="0" h="1322" w="458">
                      <a:moveTo>
                        <a:pt x="107" y="1"/>
                      </a:moveTo>
                      <a:cubicBezTo>
                        <a:pt x="55" y="1"/>
                        <a:pt x="1" y="47"/>
                        <a:pt x="16" y="117"/>
                      </a:cubicBezTo>
                      <a:cubicBezTo>
                        <a:pt x="90" y="490"/>
                        <a:pt x="165" y="871"/>
                        <a:pt x="231" y="1243"/>
                      </a:cubicBezTo>
                      <a:cubicBezTo>
                        <a:pt x="241" y="1298"/>
                        <a:pt x="283" y="1321"/>
                        <a:pt x="327" y="1321"/>
                      </a:cubicBezTo>
                      <a:cubicBezTo>
                        <a:pt x="390" y="1321"/>
                        <a:pt x="458" y="1272"/>
                        <a:pt x="438" y="1194"/>
                      </a:cubicBezTo>
                      <a:lnTo>
                        <a:pt x="339" y="722"/>
                      </a:lnTo>
                      <a:cubicBezTo>
                        <a:pt x="305" y="498"/>
                        <a:pt x="256" y="282"/>
                        <a:pt x="189" y="67"/>
                      </a:cubicBezTo>
                      <a:cubicBezTo>
                        <a:pt x="176" y="21"/>
                        <a:pt x="142" y="1"/>
                        <a:pt x="1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9" name="Google Shape;1599;p20"/>
                <p:cNvSpPr/>
                <p:nvPr/>
              </p:nvSpPr>
              <p:spPr>
                <a:xfrm>
                  <a:off x="316825" y="3154100"/>
                  <a:ext cx="5625" cy="18475"/>
                </a:xfrm>
                <a:custGeom>
                  <a:rect b="b" l="l" r="r" t="t"/>
                  <a:pathLst>
                    <a:path extrusionOk="0" h="739" w="225">
                      <a:moveTo>
                        <a:pt x="83" y="0"/>
                      </a:moveTo>
                      <a:cubicBezTo>
                        <a:pt x="80" y="0"/>
                        <a:pt x="78" y="0"/>
                        <a:pt x="75" y="1"/>
                      </a:cubicBezTo>
                      <a:cubicBezTo>
                        <a:pt x="0" y="1"/>
                        <a:pt x="25" y="109"/>
                        <a:pt x="34" y="158"/>
                      </a:cubicBezTo>
                      <a:cubicBezTo>
                        <a:pt x="42" y="216"/>
                        <a:pt x="50" y="274"/>
                        <a:pt x="67" y="324"/>
                      </a:cubicBezTo>
                      <a:cubicBezTo>
                        <a:pt x="83" y="448"/>
                        <a:pt x="100" y="564"/>
                        <a:pt x="108" y="689"/>
                      </a:cubicBezTo>
                      <a:cubicBezTo>
                        <a:pt x="108" y="722"/>
                        <a:pt x="133" y="738"/>
                        <a:pt x="158" y="738"/>
                      </a:cubicBezTo>
                      <a:cubicBezTo>
                        <a:pt x="183" y="738"/>
                        <a:pt x="208" y="722"/>
                        <a:pt x="208" y="689"/>
                      </a:cubicBezTo>
                      <a:cubicBezTo>
                        <a:pt x="224" y="564"/>
                        <a:pt x="224" y="440"/>
                        <a:pt x="208" y="316"/>
                      </a:cubicBezTo>
                      <a:lnTo>
                        <a:pt x="216" y="316"/>
                      </a:lnTo>
                      <a:cubicBezTo>
                        <a:pt x="208" y="258"/>
                        <a:pt x="199" y="200"/>
                        <a:pt x="183" y="142"/>
                      </a:cubicBezTo>
                      <a:cubicBezTo>
                        <a:pt x="167" y="94"/>
                        <a:pt x="143" y="0"/>
                        <a:pt x="8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0" name="Google Shape;1600;p20"/>
                <p:cNvSpPr/>
                <p:nvPr/>
              </p:nvSpPr>
              <p:spPr>
                <a:xfrm>
                  <a:off x="360825" y="3150575"/>
                  <a:ext cx="4900" cy="19500"/>
                </a:xfrm>
                <a:custGeom>
                  <a:rect b="b" l="l" r="r" t="t"/>
                  <a:pathLst>
                    <a:path extrusionOk="0" h="780" w="196">
                      <a:moveTo>
                        <a:pt x="120" y="0"/>
                      </a:moveTo>
                      <a:cubicBezTo>
                        <a:pt x="103" y="0"/>
                        <a:pt x="85" y="7"/>
                        <a:pt x="80" y="18"/>
                      </a:cubicBezTo>
                      <a:cubicBezTo>
                        <a:pt x="72" y="34"/>
                        <a:pt x="63" y="42"/>
                        <a:pt x="55" y="67"/>
                      </a:cubicBezTo>
                      <a:cubicBezTo>
                        <a:pt x="55" y="84"/>
                        <a:pt x="55" y="92"/>
                        <a:pt x="55" y="109"/>
                      </a:cubicBezTo>
                      <a:cubicBezTo>
                        <a:pt x="55" y="134"/>
                        <a:pt x="55" y="167"/>
                        <a:pt x="55" y="200"/>
                      </a:cubicBezTo>
                      <a:cubicBezTo>
                        <a:pt x="47" y="258"/>
                        <a:pt x="55" y="316"/>
                        <a:pt x="47" y="374"/>
                      </a:cubicBezTo>
                      <a:cubicBezTo>
                        <a:pt x="38" y="490"/>
                        <a:pt x="30" y="606"/>
                        <a:pt x="5" y="722"/>
                      </a:cubicBezTo>
                      <a:cubicBezTo>
                        <a:pt x="0" y="757"/>
                        <a:pt x="25" y="780"/>
                        <a:pt x="50" y="780"/>
                      </a:cubicBezTo>
                      <a:cubicBezTo>
                        <a:pt x="66" y="780"/>
                        <a:pt x="82" y="770"/>
                        <a:pt x="88" y="747"/>
                      </a:cubicBezTo>
                      <a:cubicBezTo>
                        <a:pt x="130" y="631"/>
                        <a:pt x="163" y="506"/>
                        <a:pt x="179" y="374"/>
                      </a:cubicBezTo>
                      <a:cubicBezTo>
                        <a:pt x="188" y="316"/>
                        <a:pt x="196" y="250"/>
                        <a:pt x="196" y="192"/>
                      </a:cubicBezTo>
                      <a:lnTo>
                        <a:pt x="188" y="192"/>
                      </a:lnTo>
                      <a:cubicBezTo>
                        <a:pt x="188" y="158"/>
                        <a:pt x="179" y="125"/>
                        <a:pt x="179" y="100"/>
                      </a:cubicBezTo>
                      <a:cubicBezTo>
                        <a:pt x="179" y="84"/>
                        <a:pt x="179" y="67"/>
                        <a:pt x="171" y="51"/>
                      </a:cubicBezTo>
                      <a:cubicBezTo>
                        <a:pt x="163" y="34"/>
                        <a:pt x="154" y="26"/>
                        <a:pt x="146" y="9"/>
                      </a:cubicBezTo>
                      <a:cubicBezTo>
                        <a:pt x="140" y="3"/>
                        <a:pt x="130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1" name="Google Shape;1601;p20"/>
                <p:cNvSpPr/>
                <p:nvPr/>
              </p:nvSpPr>
              <p:spPr>
                <a:xfrm>
                  <a:off x="369850" y="3150550"/>
                  <a:ext cx="4575" cy="13950"/>
                </a:xfrm>
                <a:custGeom>
                  <a:rect b="b" l="l" r="r" t="t"/>
                  <a:pathLst>
                    <a:path extrusionOk="0" h="558" w="183">
                      <a:moveTo>
                        <a:pt x="140" y="0"/>
                      </a:moveTo>
                      <a:cubicBezTo>
                        <a:pt x="132" y="0"/>
                        <a:pt x="124" y="3"/>
                        <a:pt x="117" y="10"/>
                      </a:cubicBezTo>
                      <a:cubicBezTo>
                        <a:pt x="108" y="27"/>
                        <a:pt x="92" y="43"/>
                        <a:pt x="83" y="60"/>
                      </a:cubicBezTo>
                      <a:cubicBezTo>
                        <a:pt x="75" y="85"/>
                        <a:pt x="67" y="110"/>
                        <a:pt x="59" y="126"/>
                      </a:cubicBezTo>
                      <a:cubicBezTo>
                        <a:pt x="50" y="168"/>
                        <a:pt x="42" y="209"/>
                        <a:pt x="34" y="251"/>
                      </a:cubicBezTo>
                      <a:cubicBezTo>
                        <a:pt x="17" y="333"/>
                        <a:pt x="9" y="416"/>
                        <a:pt x="1" y="507"/>
                      </a:cubicBezTo>
                      <a:cubicBezTo>
                        <a:pt x="1" y="532"/>
                        <a:pt x="25" y="557"/>
                        <a:pt x="50" y="557"/>
                      </a:cubicBezTo>
                      <a:cubicBezTo>
                        <a:pt x="83" y="557"/>
                        <a:pt x="100" y="532"/>
                        <a:pt x="100" y="507"/>
                      </a:cubicBezTo>
                      <a:cubicBezTo>
                        <a:pt x="108" y="425"/>
                        <a:pt x="125" y="350"/>
                        <a:pt x="141" y="275"/>
                      </a:cubicBezTo>
                      <a:cubicBezTo>
                        <a:pt x="150" y="242"/>
                        <a:pt x="158" y="201"/>
                        <a:pt x="166" y="168"/>
                      </a:cubicBezTo>
                      <a:cubicBezTo>
                        <a:pt x="175" y="126"/>
                        <a:pt x="183" y="85"/>
                        <a:pt x="183" y="43"/>
                      </a:cubicBezTo>
                      <a:cubicBezTo>
                        <a:pt x="183" y="20"/>
                        <a:pt x="162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2" name="Google Shape;1602;p20"/>
                <p:cNvSpPr/>
                <p:nvPr/>
              </p:nvSpPr>
              <p:spPr>
                <a:xfrm>
                  <a:off x="352875" y="2998525"/>
                  <a:ext cx="173600" cy="157475"/>
                </a:xfrm>
                <a:custGeom>
                  <a:rect b="b" l="l" r="r" t="t"/>
                  <a:pathLst>
                    <a:path extrusionOk="0" h="6299" w="6944">
                      <a:moveTo>
                        <a:pt x="322" y="1"/>
                      </a:moveTo>
                      <a:cubicBezTo>
                        <a:pt x="228" y="1"/>
                        <a:pt x="165" y="113"/>
                        <a:pt x="141" y="209"/>
                      </a:cubicBezTo>
                      <a:cubicBezTo>
                        <a:pt x="17" y="565"/>
                        <a:pt x="0" y="954"/>
                        <a:pt x="17" y="1335"/>
                      </a:cubicBezTo>
                      <a:cubicBezTo>
                        <a:pt x="33" y="1949"/>
                        <a:pt x="124" y="2570"/>
                        <a:pt x="290" y="3166"/>
                      </a:cubicBezTo>
                      <a:cubicBezTo>
                        <a:pt x="232" y="3059"/>
                        <a:pt x="166" y="2943"/>
                        <a:pt x="108" y="2827"/>
                      </a:cubicBezTo>
                      <a:lnTo>
                        <a:pt x="108" y="2827"/>
                      </a:lnTo>
                      <a:lnTo>
                        <a:pt x="423" y="3945"/>
                      </a:lnTo>
                      <a:cubicBezTo>
                        <a:pt x="439" y="3995"/>
                        <a:pt x="456" y="4053"/>
                        <a:pt x="431" y="4103"/>
                      </a:cubicBezTo>
                      <a:cubicBezTo>
                        <a:pt x="420" y="4137"/>
                        <a:pt x="381" y="4163"/>
                        <a:pt x="345" y="4163"/>
                      </a:cubicBezTo>
                      <a:cubicBezTo>
                        <a:pt x="328" y="4163"/>
                        <a:pt x="312" y="4157"/>
                        <a:pt x="298" y="4144"/>
                      </a:cubicBezTo>
                      <a:lnTo>
                        <a:pt x="298" y="4152"/>
                      </a:lnTo>
                      <a:cubicBezTo>
                        <a:pt x="472" y="4476"/>
                        <a:pt x="547" y="4865"/>
                        <a:pt x="497" y="5221"/>
                      </a:cubicBezTo>
                      <a:cubicBezTo>
                        <a:pt x="464" y="5478"/>
                        <a:pt x="224" y="5735"/>
                        <a:pt x="216" y="5967"/>
                      </a:cubicBezTo>
                      <a:cubicBezTo>
                        <a:pt x="211" y="6134"/>
                        <a:pt x="300" y="6200"/>
                        <a:pt x="410" y="6200"/>
                      </a:cubicBezTo>
                      <a:cubicBezTo>
                        <a:pt x="518" y="6200"/>
                        <a:pt x="647" y="6136"/>
                        <a:pt x="729" y="6042"/>
                      </a:cubicBezTo>
                      <a:cubicBezTo>
                        <a:pt x="945" y="5793"/>
                        <a:pt x="1069" y="5412"/>
                        <a:pt x="1119" y="5097"/>
                      </a:cubicBezTo>
                      <a:cubicBezTo>
                        <a:pt x="1144" y="4890"/>
                        <a:pt x="1160" y="4650"/>
                        <a:pt x="1334" y="4542"/>
                      </a:cubicBezTo>
                      <a:cubicBezTo>
                        <a:pt x="1395" y="4501"/>
                        <a:pt x="1464" y="4485"/>
                        <a:pt x="1536" y="4485"/>
                      </a:cubicBezTo>
                      <a:cubicBezTo>
                        <a:pt x="1669" y="4485"/>
                        <a:pt x="1812" y="4541"/>
                        <a:pt x="1931" y="4600"/>
                      </a:cubicBezTo>
                      <a:cubicBezTo>
                        <a:pt x="2652" y="4956"/>
                        <a:pt x="3339" y="5379"/>
                        <a:pt x="4068" y="5710"/>
                      </a:cubicBezTo>
                      <a:cubicBezTo>
                        <a:pt x="4778" y="6044"/>
                        <a:pt x="5552" y="6299"/>
                        <a:pt x="6342" y="6299"/>
                      </a:cubicBezTo>
                      <a:cubicBezTo>
                        <a:pt x="6355" y="6299"/>
                        <a:pt x="6367" y="6299"/>
                        <a:pt x="6380" y="6298"/>
                      </a:cubicBezTo>
                      <a:cubicBezTo>
                        <a:pt x="6604" y="6290"/>
                        <a:pt x="6877" y="6224"/>
                        <a:pt x="6927" y="6000"/>
                      </a:cubicBezTo>
                      <a:cubicBezTo>
                        <a:pt x="6943" y="5926"/>
                        <a:pt x="6919" y="5843"/>
                        <a:pt x="6902" y="5768"/>
                      </a:cubicBezTo>
                      <a:cubicBezTo>
                        <a:pt x="6736" y="5122"/>
                        <a:pt x="6554" y="4484"/>
                        <a:pt x="6363" y="3846"/>
                      </a:cubicBezTo>
                      <a:cubicBezTo>
                        <a:pt x="6351" y="3789"/>
                        <a:pt x="6299" y="3727"/>
                        <a:pt x="6254" y="3727"/>
                      </a:cubicBezTo>
                      <a:cubicBezTo>
                        <a:pt x="6239" y="3727"/>
                        <a:pt x="6226" y="3733"/>
                        <a:pt x="6214" y="3746"/>
                      </a:cubicBezTo>
                      <a:cubicBezTo>
                        <a:pt x="6020" y="4212"/>
                        <a:pt x="5517" y="4520"/>
                        <a:pt x="5018" y="4520"/>
                      </a:cubicBezTo>
                      <a:cubicBezTo>
                        <a:pt x="4922" y="4520"/>
                        <a:pt x="4825" y="4508"/>
                        <a:pt x="4731" y="4484"/>
                      </a:cubicBezTo>
                      <a:cubicBezTo>
                        <a:pt x="4416" y="4409"/>
                        <a:pt x="4135" y="4219"/>
                        <a:pt x="3811" y="4194"/>
                      </a:cubicBezTo>
                      <a:cubicBezTo>
                        <a:pt x="3671" y="4186"/>
                        <a:pt x="3521" y="4202"/>
                        <a:pt x="3389" y="4161"/>
                      </a:cubicBezTo>
                      <a:cubicBezTo>
                        <a:pt x="3256" y="4111"/>
                        <a:pt x="3140" y="3954"/>
                        <a:pt x="3215" y="3829"/>
                      </a:cubicBezTo>
                      <a:cubicBezTo>
                        <a:pt x="3240" y="3788"/>
                        <a:pt x="3281" y="3746"/>
                        <a:pt x="3265" y="3697"/>
                      </a:cubicBezTo>
                      <a:cubicBezTo>
                        <a:pt x="3256" y="3664"/>
                        <a:pt x="3215" y="3647"/>
                        <a:pt x="3182" y="3630"/>
                      </a:cubicBezTo>
                      <a:cubicBezTo>
                        <a:pt x="2801" y="3498"/>
                        <a:pt x="2328" y="3490"/>
                        <a:pt x="2063" y="3175"/>
                      </a:cubicBezTo>
                      <a:cubicBezTo>
                        <a:pt x="2121" y="3166"/>
                        <a:pt x="2179" y="3158"/>
                        <a:pt x="2246" y="3158"/>
                      </a:cubicBezTo>
                      <a:cubicBezTo>
                        <a:pt x="2063" y="3026"/>
                        <a:pt x="1815" y="3067"/>
                        <a:pt x="1608" y="2984"/>
                      </a:cubicBezTo>
                      <a:cubicBezTo>
                        <a:pt x="1458" y="2918"/>
                        <a:pt x="1342" y="2785"/>
                        <a:pt x="1243" y="2644"/>
                      </a:cubicBezTo>
                      <a:cubicBezTo>
                        <a:pt x="1077" y="2396"/>
                        <a:pt x="936" y="2131"/>
                        <a:pt x="837" y="1857"/>
                      </a:cubicBezTo>
                      <a:cubicBezTo>
                        <a:pt x="646" y="1344"/>
                        <a:pt x="588" y="805"/>
                        <a:pt x="514" y="267"/>
                      </a:cubicBezTo>
                      <a:cubicBezTo>
                        <a:pt x="497" y="151"/>
                        <a:pt x="456" y="1"/>
                        <a:pt x="332" y="1"/>
                      </a:cubicBezTo>
                      <a:cubicBezTo>
                        <a:pt x="328" y="1"/>
                        <a:pt x="325" y="1"/>
                        <a:pt x="322" y="1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3" name="Google Shape;1603;p20"/>
                <p:cNvSpPr/>
                <p:nvPr/>
              </p:nvSpPr>
              <p:spPr>
                <a:xfrm>
                  <a:off x="497650" y="2994350"/>
                  <a:ext cx="60725" cy="198675"/>
                </a:xfrm>
                <a:custGeom>
                  <a:rect b="b" l="l" r="r" t="t"/>
                  <a:pathLst>
                    <a:path extrusionOk="0" h="7947" w="2429">
                      <a:moveTo>
                        <a:pt x="711" y="1"/>
                      </a:moveTo>
                      <a:cubicBezTo>
                        <a:pt x="336" y="1"/>
                        <a:pt x="158" y="521"/>
                        <a:pt x="100" y="840"/>
                      </a:cubicBezTo>
                      <a:cubicBezTo>
                        <a:pt x="1" y="1337"/>
                        <a:pt x="34" y="1842"/>
                        <a:pt x="117" y="2339"/>
                      </a:cubicBezTo>
                      <a:cubicBezTo>
                        <a:pt x="208" y="2869"/>
                        <a:pt x="357" y="3391"/>
                        <a:pt x="456" y="3922"/>
                      </a:cubicBezTo>
                      <a:cubicBezTo>
                        <a:pt x="556" y="4444"/>
                        <a:pt x="606" y="4974"/>
                        <a:pt x="705" y="5496"/>
                      </a:cubicBezTo>
                      <a:cubicBezTo>
                        <a:pt x="804" y="6035"/>
                        <a:pt x="978" y="6557"/>
                        <a:pt x="1244" y="7045"/>
                      </a:cubicBezTo>
                      <a:cubicBezTo>
                        <a:pt x="1368" y="7269"/>
                        <a:pt x="1509" y="7509"/>
                        <a:pt x="1683" y="7700"/>
                      </a:cubicBezTo>
                      <a:cubicBezTo>
                        <a:pt x="1809" y="7832"/>
                        <a:pt x="1978" y="7946"/>
                        <a:pt x="2153" y="7946"/>
                      </a:cubicBezTo>
                      <a:cubicBezTo>
                        <a:pt x="2220" y="7946"/>
                        <a:pt x="2287" y="7929"/>
                        <a:pt x="2354" y="7890"/>
                      </a:cubicBezTo>
                      <a:cubicBezTo>
                        <a:pt x="2404" y="7866"/>
                        <a:pt x="2428" y="7799"/>
                        <a:pt x="2412" y="7741"/>
                      </a:cubicBezTo>
                      <a:cubicBezTo>
                        <a:pt x="1890" y="5977"/>
                        <a:pt x="1534" y="4162"/>
                        <a:pt x="1351" y="2331"/>
                      </a:cubicBezTo>
                      <a:cubicBezTo>
                        <a:pt x="1326" y="2132"/>
                        <a:pt x="1310" y="1925"/>
                        <a:pt x="1293" y="1726"/>
                      </a:cubicBezTo>
                      <a:cubicBezTo>
                        <a:pt x="1310" y="1594"/>
                        <a:pt x="1310" y="1461"/>
                        <a:pt x="1318" y="1337"/>
                      </a:cubicBezTo>
                      <a:cubicBezTo>
                        <a:pt x="1335" y="906"/>
                        <a:pt x="1384" y="226"/>
                        <a:pt x="887" y="36"/>
                      </a:cubicBezTo>
                      <a:cubicBezTo>
                        <a:pt x="824" y="12"/>
                        <a:pt x="766" y="1"/>
                        <a:pt x="711" y="1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4" name="Google Shape;1604;p20"/>
                <p:cNvSpPr/>
                <p:nvPr/>
              </p:nvSpPr>
              <p:spPr>
                <a:xfrm>
                  <a:off x="537225" y="3065650"/>
                  <a:ext cx="10275" cy="44225"/>
                </a:xfrm>
                <a:custGeom>
                  <a:rect b="b" l="l" r="r" t="t"/>
                  <a:pathLst>
                    <a:path extrusionOk="0" h="1769" w="411">
                      <a:moveTo>
                        <a:pt x="127" y="1"/>
                      </a:moveTo>
                      <a:cubicBezTo>
                        <a:pt x="100" y="1"/>
                        <a:pt x="74" y="16"/>
                        <a:pt x="67" y="51"/>
                      </a:cubicBezTo>
                      <a:cubicBezTo>
                        <a:pt x="0" y="332"/>
                        <a:pt x="42" y="614"/>
                        <a:pt x="83" y="896"/>
                      </a:cubicBezTo>
                      <a:cubicBezTo>
                        <a:pt x="100" y="1037"/>
                        <a:pt x="125" y="1169"/>
                        <a:pt x="158" y="1310"/>
                      </a:cubicBezTo>
                      <a:cubicBezTo>
                        <a:pt x="191" y="1451"/>
                        <a:pt x="249" y="1583"/>
                        <a:pt x="299" y="1733"/>
                      </a:cubicBezTo>
                      <a:cubicBezTo>
                        <a:pt x="306" y="1756"/>
                        <a:pt x="332" y="1768"/>
                        <a:pt x="356" y="1768"/>
                      </a:cubicBezTo>
                      <a:cubicBezTo>
                        <a:pt x="384" y="1768"/>
                        <a:pt x="411" y="1752"/>
                        <a:pt x="406" y="1716"/>
                      </a:cubicBezTo>
                      <a:cubicBezTo>
                        <a:pt x="398" y="1575"/>
                        <a:pt x="406" y="1443"/>
                        <a:pt x="390" y="1310"/>
                      </a:cubicBezTo>
                      <a:cubicBezTo>
                        <a:pt x="373" y="1169"/>
                        <a:pt x="357" y="1020"/>
                        <a:pt x="340" y="879"/>
                      </a:cubicBezTo>
                      <a:cubicBezTo>
                        <a:pt x="307" y="597"/>
                        <a:pt x="299" y="316"/>
                        <a:pt x="199" y="51"/>
                      </a:cubicBezTo>
                      <a:cubicBezTo>
                        <a:pt x="190" y="20"/>
                        <a:pt x="158" y="1"/>
                        <a:pt x="12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5" name="Google Shape;1605;p20"/>
                <p:cNvSpPr/>
                <p:nvPr/>
              </p:nvSpPr>
              <p:spPr>
                <a:xfrm>
                  <a:off x="539700" y="3042350"/>
                  <a:ext cx="3350" cy="10275"/>
                </a:xfrm>
                <a:custGeom>
                  <a:rect b="b" l="l" r="r" t="t"/>
                  <a:pathLst>
                    <a:path extrusionOk="0" h="411" w="134">
                      <a:moveTo>
                        <a:pt x="71" y="1"/>
                      </a:moveTo>
                      <a:cubicBezTo>
                        <a:pt x="50" y="1"/>
                        <a:pt x="30" y="13"/>
                        <a:pt x="26" y="38"/>
                      </a:cubicBezTo>
                      <a:cubicBezTo>
                        <a:pt x="17" y="55"/>
                        <a:pt x="17" y="71"/>
                        <a:pt x="17" y="80"/>
                      </a:cubicBezTo>
                      <a:cubicBezTo>
                        <a:pt x="17" y="96"/>
                        <a:pt x="9" y="104"/>
                        <a:pt x="9" y="121"/>
                      </a:cubicBezTo>
                      <a:cubicBezTo>
                        <a:pt x="9" y="121"/>
                        <a:pt x="9" y="129"/>
                        <a:pt x="9" y="129"/>
                      </a:cubicBezTo>
                      <a:cubicBezTo>
                        <a:pt x="9" y="138"/>
                        <a:pt x="1" y="146"/>
                        <a:pt x="1" y="154"/>
                      </a:cubicBezTo>
                      <a:cubicBezTo>
                        <a:pt x="1" y="171"/>
                        <a:pt x="1" y="187"/>
                        <a:pt x="9" y="196"/>
                      </a:cubicBezTo>
                      <a:cubicBezTo>
                        <a:pt x="9" y="245"/>
                        <a:pt x="9" y="303"/>
                        <a:pt x="9" y="353"/>
                      </a:cubicBezTo>
                      <a:cubicBezTo>
                        <a:pt x="9" y="378"/>
                        <a:pt x="34" y="411"/>
                        <a:pt x="67" y="411"/>
                      </a:cubicBezTo>
                      <a:cubicBezTo>
                        <a:pt x="100" y="411"/>
                        <a:pt x="125" y="386"/>
                        <a:pt x="125" y="353"/>
                      </a:cubicBezTo>
                      <a:cubicBezTo>
                        <a:pt x="133" y="303"/>
                        <a:pt x="133" y="245"/>
                        <a:pt x="133" y="196"/>
                      </a:cubicBezTo>
                      <a:lnTo>
                        <a:pt x="133" y="154"/>
                      </a:lnTo>
                      <a:cubicBezTo>
                        <a:pt x="133" y="146"/>
                        <a:pt x="133" y="138"/>
                        <a:pt x="133" y="129"/>
                      </a:cubicBezTo>
                      <a:cubicBezTo>
                        <a:pt x="133" y="129"/>
                        <a:pt x="125" y="121"/>
                        <a:pt x="125" y="121"/>
                      </a:cubicBezTo>
                      <a:cubicBezTo>
                        <a:pt x="125" y="88"/>
                        <a:pt x="125" y="63"/>
                        <a:pt x="117" y="38"/>
                      </a:cubicBezTo>
                      <a:cubicBezTo>
                        <a:pt x="113" y="13"/>
                        <a:pt x="92" y="1"/>
                        <a:pt x="7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6" name="Google Shape;1606;p20"/>
                <p:cNvSpPr/>
                <p:nvPr/>
              </p:nvSpPr>
              <p:spPr>
                <a:xfrm>
                  <a:off x="548400" y="3099975"/>
                  <a:ext cx="3350" cy="10250"/>
                </a:xfrm>
                <a:custGeom>
                  <a:rect b="b" l="l" r="r" t="t"/>
                  <a:pathLst>
                    <a:path extrusionOk="0" h="410" w="134">
                      <a:moveTo>
                        <a:pt x="55" y="0"/>
                      </a:moveTo>
                      <a:cubicBezTo>
                        <a:pt x="42" y="0"/>
                        <a:pt x="30" y="6"/>
                        <a:pt x="26" y="20"/>
                      </a:cubicBezTo>
                      <a:cubicBezTo>
                        <a:pt x="17" y="28"/>
                        <a:pt x="9" y="36"/>
                        <a:pt x="9" y="45"/>
                      </a:cubicBezTo>
                      <a:cubicBezTo>
                        <a:pt x="9" y="53"/>
                        <a:pt x="9" y="53"/>
                        <a:pt x="9" y="53"/>
                      </a:cubicBezTo>
                      <a:cubicBezTo>
                        <a:pt x="1" y="61"/>
                        <a:pt x="1" y="78"/>
                        <a:pt x="1" y="86"/>
                      </a:cubicBezTo>
                      <a:cubicBezTo>
                        <a:pt x="1" y="94"/>
                        <a:pt x="1" y="103"/>
                        <a:pt x="1" y="111"/>
                      </a:cubicBezTo>
                      <a:cubicBezTo>
                        <a:pt x="9" y="136"/>
                        <a:pt x="9" y="161"/>
                        <a:pt x="9" y="186"/>
                      </a:cubicBezTo>
                      <a:cubicBezTo>
                        <a:pt x="9" y="244"/>
                        <a:pt x="9" y="293"/>
                        <a:pt x="1" y="343"/>
                      </a:cubicBezTo>
                      <a:cubicBezTo>
                        <a:pt x="1" y="376"/>
                        <a:pt x="34" y="409"/>
                        <a:pt x="67" y="409"/>
                      </a:cubicBezTo>
                      <a:cubicBezTo>
                        <a:pt x="100" y="409"/>
                        <a:pt x="125" y="384"/>
                        <a:pt x="125" y="343"/>
                      </a:cubicBezTo>
                      <a:cubicBezTo>
                        <a:pt x="133" y="293"/>
                        <a:pt x="133" y="244"/>
                        <a:pt x="133" y="186"/>
                      </a:cubicBezTo>
                      <a:cubicBezTo>
                        <a:pt x="133" y="161"/>
                        <a:pt x="133" y="136"/>
                        <a:pt x="133" y="111"/>
                      </a:cubicBezTo>
                      <a:lnTo>
                        <a:pt x="133" y="103"/>
                      </a:lnTo>
                      <a:cubicBezTo>
                        <a:pt x="133" y="78"/>
                        <a:pt x="125" y="53"/>
                        <a:pt x="108" y="36"/>
                      </a:cubicBezTo>
                      <a:lnTo>
                        <a:pt x="100" y="36"/>
                      </a:lnTo>
                      <a:cubicBezTo>
                        <a:pt x="100" y="28"/>
                        <a:pt x="92" y="20"/>
                        <a:pt x="84" y="12"/>
                      </a:cubicBezTo>
                      <a:cubicBezTo>
                        <a:pt x="76" y="4"/>
                        <a:pt x="65" y="0"/>
                        <a:pt x="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7" name="Google Shape;1607;p20"/>
                <p:cNvSpPr/>
                <p:nvPr/>
              </p:nvSpPr>
              <p:spPr>
                <a:xfrm>
                  <a:off x="817575" y="3084650"/>
                  <a:ext cx="12550" cy="26100"/>
                </a:xfrm>
                <a:custGeom>
                  <a:rect b="b" l="l" r="r" t="t"/>
                  <a:pathLst>
                    <a:path extrusionOk="0" h="1044" w="502">
                      <a:moveTo>
                        <a:pt x="443" y="1"/>
                      </a:moveTo>
                      <a:cubicBezTo>
                        <a:pt x="428" y="1"/>
                        <a:pt x="412" y="9"/>
                        <a:pt x="403" y="28"/>
                      </a:cubicBezTo>
                      <a:cubicBezTo>
                        <a:pt x="361" y="103"/>
                        <a:pt x="345" y="177"/>
                        <a:pt x="320" y="260"/>
                      </a:cubicBezTo>
                      <a:cubicBezTo>
                        <a:pt x="295" y="335"/>
                        <a:pt x="270" y="417"/>
                        <a:pt x="237" y="500"/>
                      </a:cubicBezTo>
                      <a:cubicBezTo>
                        <a:pt x="179" y="658"/>
                        <a:pt x="113" y="807"/>
                        <a:pt x="30" y="948"/>
                      </a:cubicBezTo>
                      <a:cubicBezTo>
                        <a:pt x="1" y="999"/>
                        <a:pt x="40" y="1043"/>
                        <a:pt x="80" y="1043"/>
                      </a:cubicBezTo>
                      <a:cubicBezTo>
                        <a:pt x="98" y="1043"/>
                        <a:pt x="116" y="1034"/>
                        <a:pt x="129" y="1014"/>
                      </a:cubicBezTo>
                      <a:cubicBezTo>
                        <a:pt x="229" y="865"/>
                        <a:pt x="311" y="716"/>
                        <a:pt x="378" y="550"/>
                      </a:cubicBezTo>
                      <a:cubicBezTo>
                        <a:pt x="411" y="475"/>
                        <a:pt x="436" y="393"/>
                        <a:pt x="461" y="310"/>
                      </a:cubicBezTo>
                      <a:cubicBezTo>
                        <a:pt x="485" y="227"/>
                        <a:pt x="502" y="144"/>
                        <a:pt x="494" y="53"/>
                      </a:cubicBezTo>
                      <a:cubicBezTo>
                        <a:pt x="494" y="22"/>
                        <a:pt x="468" y="1"/>
                        <a:pt x="4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8" name="Google Shape;1608;p20"/>
                <p:cNvSpPr/>
                <p:nvPr/>
              </p:nvSpPr>
              <p:spPr>
                <a:xfrm>
                  <a:off x="652375" y="3091725"/>
                  <a:ext cx="8525" cy="37900"/>
                </a:xfrm>
                <a:custGeom>
                  <a:rect b="b" l="l" r="r" t="t"/>
                  <a:pathLst>
                    <a:path extrusionOk="0" h="1516" w="341">
                      <a:moveTo>
                        <a:pt x="161" y="0"/>
                      </a:moveTo>
                      <a:cubicBezTo>
                        <a:pt x="124" y="0"/>
                        <a:pt x="88" y="23"/>
                        <a:pt x="92" y="68"/>
                      </a:cubicBezTo>
                      <a:cubicBezTo>
                        <a:pt x="100" y="300"/>
                        <a:pt x="84" y="532"/>
                        <a:pt x="76" y="764"/>
                      </a:cubicBezTo>
                      <a:cubicBezTo>
                        <a:pt x="67" y="880"/>
                        <a:pt x="67" y="988"/>
                        <a:pt x="51" y="1104"/>
                      </a:cubicBezTo>
                      <a:cubicBezTo>
                        <a:pt x="42" y="1154"/>
                        <a:pt x="42" y="1195"/>
                        <a:pt x="34" y="1245"/>
                      </a:cubicBezTo>
                      <a:cubicBezTo>
                        <a:pt x="18" y="1294"/>
                        <a:pt x="1" y="1352"/>
                        <a:pt x="9" y="1410"/>
                      </a:cubicBezTo>
                      <a:cubicBezTo>
                        <a:pt x="16" y="1468"/>
                        <a:pt x="61" y="1515"/>
                        <a:pt x="116" y="1515"/>
                      </a:cubicBezTo>
                      <a:cubicBezTo>
                        <a:pt x="132" y="1515"/>
                        <a:pt x="150" y="1511"/>
                        <a:pt x="167" y="1502"/>
                      </a:cubicBezTo>
                      <a:cubicBezTo>
                        <a:pt x="283" y="1435"/>
                        <a:pt x="299" y="1286"/>
                        <a:pt x="316" y="1170"/>
                      </a:cubicBezTo>
                      <a:cubicBezTo>
                        <a:pt x="332" y="1046"/>
                        <a:pt x="332" y="922"/>
                        <a:pt x="341" y="806"/>
                      </a:cubicBezTo>
                      <a:cubicBezTo>
                        <a:pt x="341" y="681"/>
                        <a:pt x="332" y="557"/>
                        <a:pt x="316" y="433"/>
                      </a:cubicBezTo>
                      <a:cubicBezTo>
                        <a:pt x="299" y="308"/>
                        <a:pt x="266" y="184"/>
                        <a:pt x="233" y="52"/>
                      </a:cubicBezTo>
                      <a:cubicBezTo>
                        <a:pt x="225" y="17"/>
                        <a:pt x="193" y="0"/>
                        <a:pt x="16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9" name="Google Shape;1609;p20"/>
                <p:cNvSpPr/>
                <p:nvPr/>
              </p:nvSpPr>
              <p:spPr>
                <a:xfrm>
                  <a:off x="647425" y="3102125"/>
                  <a:ext cx="4375" cy="17200"/>
                </a:xfrm>
                <a:custGeom>
                  <a:rect b="b" l="l" r="r" t="t"/>
                  <a:pathLst>
                    <a:path extrusionOk="0" h="688" w="175">
                      <a:moveTo>
                        <a:pt x="100" y="0"/>
                      </a:moveTo>
                      <a:cubicBezTo>
                        <a:pt x="66" y="0"/>
                        <a:pt x="33" y="33"/>
                        <a:pt x="33" y="75"/>
                      </a:cubicBezTo>
                      <a:cubicBezTo>
                        <a:pt x="33" y="166"/>
                        <a:pt x="33" y="265"/>
                        <a:pt x="25" y="356"/>
                      </a:cubicBezTo>
                      <a:cubicBezTo>
                        <a:pt x="17" y="448"/>
                        <a:pt x="0" y="539"/>
                        <a:pt x="0" y="630"/>
                      </a:cubicBezTo>
                      <a:cubicBezTo>
                        <a:pt x="0" y="662"/>
                        <a:pt x="35" y="688"/>
                        <a:pt x="67" y="688"/>
                      </a:cubicBezTo>
                      <a:cubicBezTo>
                        <a:pt x="83" y="688"/>
                        <a:pt x="99" y="680"/>
                        <a:pt x="108" y="663"/>
                      </a:cubicBezTo>
                      <a:cubicBezTo>
                        <a:pt x="116" y="638"/>
                        <a:pt x="124" y="613"/>
                        <a:pt x="133" y="588"/>
                      </a:cubicBezTo>
                      <a:cubicBezTo>
                        <a:pt x="141" y="564"/>
                        <a:pt x="141" y="539"/>
                        <a:pt x="149" y="514"/>
                      </a:cubicBezTo>
                      <a:cubicBezTo>
                        <a:pt x="158" y="464"/>
                        <a:pt x="166" y="414"/>
                        <a:pt x="166" y="365"/>
                      </a:cubicBezTo>
                      <a:cubicBezTo>
                        <a:pt x="174" y="265"/>
                        <a:pt x="174" y="174"/>
                        <a:pt x="174" y="75"/>
                      </a:cubicBezTo>
                      <a:cubicBezTo>
                        <a:pt x="174" y="33"/>
                        <a:pt x="141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0" name="Google Shape;1610;p20"/>
                <p:cNvSpPr/>
                <p:nvPr/>
              </p:nvSpPr>
              <p:spPr>
                <a:xfrm>
                  <a:off x="660050" y="3034375"/>
                  <a:ext cx="206100" cy="166525"/>
                </a:xfrm>
                <a:custGeom>
                  <a:rect b="b" l="l" r="r" t="t"/>
                  <a:pathLst>
                    <a:path extrusionOk="0" h="6661" w="8244">
                      <a:moveTo>
                        <a:pt x="7963" y="0"/>
                      </a:moveTo>
                      <a:cubicBezTo>
                        <a:pt x="7925" y="0"/>
                        <a:pt x="7888" y="17"/>
                        <a:pt x="7863" y="59"/>
                      </a:cubicBezTo>
                      <a:cubicBezTo>
                        <a:pt x="7499" y="655"/>
                        <a:pt x="7358" y="1343"/>
                        <a:pt x="7176" y="2014"/>
                      </a:cubicBezTo>
                      <a:cubicBezTo>
                        <a:pt x="7076" y="2379"/>
                        <a:pt x="6952" y="2727"/>
                        <a:pt x="6786" y="3058"/>
                      </a:cubicBezTo>
                      <a:cubicBezTo>
                        <a:pt x="6621" y="3323"/>
                        <a:pt x="6430" y="3580"/>
                        <a:pt x="6206" y="3804"/>
                      </a:cubicBezTo>
                      <a:cubicBezTo>
                        <a:pt x="6273" y="3655"/>
                        <a:pt x="6331" y="3506"/>
                        <a:pt x="6389" y="3356"/>
                      </a:cubicBezTo>
                      <a:cubicBezTo>
                        <a:pt x="6424" y="3273"/>
                        <a:pt x="6345" y="3203"/>
                        <a:pt x="6267" y="3203"/>
                      </a:cubicBezTo>
                      <a:cubicBezTo>
                        <a:pt x="6236" y="3203"/>
                        <a:pt x="6205" y="3214"/>
                        <a:pt x="6182" y="3240"/>
                      </a:cubicBezTo>
                      <a:cubicBezTo>
                        <a:pt x="5602" y="3870"/>
                        <a:pt x="5013" y="4508"/>
                        <a:pt x="4317" y="5022"/>
                      </a:cubicBezTo>
                      <a:cubicBezTo>
                        <a:pt x="3978" y="5270"/>
                        <a:pt x="3613" y="5502"/>
                        <a:pt x="3215" y="5668"/>
                      </a:cubicBezTo>
                      <a:cubicBezTo>
                        <a:pt x="2793" y="5842"/>
                        <a:pt x="2345" y="5941"/>
                        <a:pt x="1890" y="6008"/>
                      </a:cubicBezTo>
                      <a:cubicBezTo>
                        <a:pt x="1367" y="6082"/>
                        <a:pt x="838" y="6117"/>
                        <a:pt x="308" y="6117"/>
                      </a:cubicBezTo>
                      <a:cubicBezTo>
                        <a:pt x="250" y="6117"/>
                        <a:pt x="191" y="6116"/>
                        <a:pt x="133" y="6115"/>
                      </a:cubicBezTo>
                      <a:cubicBezTo>
                        <a:pt x="1" y="6115"/>
                        <a:pt x="1" y="6306"/>
                        <a:pt x="133" y="6314"/>
                      </a:cubicBezTo>
                      <a:cubicBezTo>
                        <a:pt x="309" y="6326"/>
                        <a:pt x="487" y="6331"/>
                        <a:pt x="664" y="6331"/>
                      </a:cubicBezTo>
                      <a:cubicBezTo>
                        <a:pt x="1004" y="6331"/>
                        <a:pt x="1345" y="6311"/>
                        <a:pt x="1682" y="6273"/>
                      </a:cubicBezTo>
                      <a:lnTo>
                        <a:pt x="1682" y="6273"/>
                      </a:lnTo>
                      <a:cubicBezTo>
                        <a:pt x="1484" y="6314"/>
                        <a:pt x="1285" y="6356"/>
                        <a:pt x="1086" y="6381"/>
                      </a:cubicBezTo>
                      <a:cubicBezTo>
                        <a:pt x="1020" y="6389"/>
                        <a:pt x="978" y="6472"/>
                        <a:pt x="987" y="6530"/>
                      </a:cubicBezTo>
                      <a:cubicBezTo>
                        <a:pt x="1003" y="6596"/>
                        <a:pt x="1053" y="6646"/>
                        <a:pt x="1119" y="6646"/>
                      </a:cubicBezTo>
                      <a:cubicBezTo>
                        <a:pt x="1239" y="6655"/>
                        <a:pt x="1358" y="6660"/>
                        <a:pt x="1477" y="6660"/>
                      </a:cubicBezTo>
                      <a:cubicBezTo>
                        <a:pt x="2683" y="6660"/>
                        <a:pt x="3839" y="6182"/>
                        <a:pt x="4872" y="5593"/>
                      </a:cubicBezTo>
                      <a:cubicBezTo>
                        <a:pt x="5162" y="5428"/>
                        <a:pt x="5436" y="5254"/>
                        <a:pt x="5718" y="5088"/>
                      </a:cubicBezTo>
                      <a:cubicBezTo>
                        <a:pt x="5983" y="4922"/>
                        <a:pt x="6248" y="4757"/>
                        <a:pt x="6496" y="4566"/>
                      </a:cubicBezTo>
                      <a:cubicBezTo>
                        <a:pt x="6695" y="4409"/>
                        <a:pt x="6869" y="4243"/>
                        <a:pt x="7027" y="4061"/>
                      </a:cubicBezTo>
                      <a:cubicBezTo>
                        <a:pt x="7043" y="4044"/>
                        <a:pt x="7060" y="4028"/>
                        <a:pt x="7076" y="4003"/>
                      </a:cubicBezTo>
                      <a:cubicBezTo>
                        <a:pt x="7085" y="3994"/>
                        <a:pt x="7085" y="3986"/>
                        <a:pt x="7093" y="3978"/>
                      </a:cubicBezTo>
                      <a:cubicBezTo>
                        <a:pt x="7225" y="3796"/>
                        <a:pt x="7350" y="3605"/>
                        <a:pt x="7449" y="3406"/>
                      </a:cubicBezTo>
                      <a:cubicBezTo>
                        <a:pt x="7461" y="3409"/>
                        <a:pt x="7472" y="3411"/>
                        <a:pt x="7484" y="3411"/>
                      </a:cubicBezTo>
                      <a:cubicBezTo>
                        <a:pt x="7531" y="3411"/>
                        <a:pt x="7575" y="3383"/>
                        <a:pt x="7582" y="3323"/>
                      </a:cubicBezTo>
                      <a:cubicBezTo>
                        <a:pt x="7747" y="2553"/>
                        <a:pt x="7905" y="1782"/>
                        <a:pt x="8062" y="1012"/>
                      </a:cubicBezTo>
                      <a:cubicBezTo>
                        <a:pt x="8137" y="755"/>
                        <a:pt x="8187" y="490"/>
                        <a:pt x="8228" y="233"/>
                      </a:cubicBezTo>
                      <a:cubicBezTo>
                        <a:pt x="8228" y="225"/>
                        <a:pt x="8228" y="225"/>
                        <a:pt x="8228" y="225"/>
                      </a:cubicBezTo>
                      <a:cubicBezTo>
                        <a:pt x="8228" y="216"/>
                        <a:pt x="8228" y="200"/>
                        <a:pt x="8236" y="191"/>
                      </a:cubicBezTo>
                      <a:cubicBezTo>
                        <a:pt x="8244" y="119"/>
                        <a:pt x="8182" y="72"/>
                        <a:pt x="8116" y="72"/>
                      </a:cubicBezTo>
                      <a:cubicBezTo>
                        <a:pt x="8107" y="72"/>
                        <a:pt x="8097" y="73"/>
                        <a:pt x="8087" y="75"/>
                      </a:cubicBezTo>
                      <a:cubicBezTo>
                        <a:pt x="8068" y="32"/>
                        <a:pt x="8015" y="0"/>
                        <a:pt x="7963" y="0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1" name="Google Shape;1611;p20"/>
                <p:cNvSpPr/>
                <p:nvPr/>
              </p:nvSpPr>
              <p:spPr>
                <a:xfrm>
                  <a:off x="327175" y="2802775"/>
                  <a:ext cx="282575" cy="68625"/>
                </a:xfrm>
                <a:custGeom>
                  <a:rect b="b" l="l" r="r" t="t"/>
                  <a:pathLst>
                    <a:path extrusionOk="0" h="2745" w="11303">
                      <a:moveTo>
                        <a:pt x="4413" y="0"/>
                      </a:moveTo>
                      <a:cubicBezTo>
                        <a:pt x="4161" y="0"/>
                        <a:pt x="3908" y="24"/>
                        <a:pt x="3655" y="76"/>
                      </a:cubicBezTo>
                      <a:cubicBezTo>
                        <a:pt x="3298" y="151"/>
                        <a:pt x="2959" y="275"/>
                        <a:pt x="2627" y="408"/>
                      </a:cubicBezTo>
                      <a:cubicBezTo>
                        <a:pt x="2453" y="482"/>
                        <a:pt x="2279" y="557"/>
                        <a:pt x="2105" y="640"/>
                      </a:cubicBezTo>
                      <a:cubicBezTo>
                        <a:pt x="1807" y="722"/>
                        <a:pt x="1517" y="822"/>
                        <a:pt x="1235" y="938"/>
                      </a:cubicBezTo>
                      <a:cubicBezTo>
                        <a:pt x="1036" y="1021"/>
                        <a:pt x="838" y="1104"/>
                        <a:pt x="639" y="1195"/>
                      </a:cubicBezTo>
                      <a:cubicBezTo>
                        <a:pt x="440" y="1294"/>
                        <a:pt x="249" y="1410"/>
                        <a:pt x="59" y="1510"/>
                      </a:cubicBezTo>
                      <a:cubicBezTo>
                        <a:pt x="0" y="1539"/>
                        <a:pt x="39" y="1613"/>
                        <a:pt x="88" y="1613"/>
                      </a:cubicBezTo>
                      <a:cubicBezTo>
                        <a:pt x="95" y="1613"/>
                        <a:pt x="102" y="1612"/>
                        <a:pt x="108" y="1609"/>
                      </a:cubicBezTo>
                      <a:cubicBezTo>
                        <a:pt x="465" y="1443"/>
                        <a:pt x="838" y="1302"/>
                        <a:pt x="1202" y="1162"/>
                      </a:cubicBezTo>
                      <a:cubicBezTo>
                        <a:pt x="1335" y="1112"/>
                        <a:pt x="1476" y="1062"/>
                        <a:pt x="1608" y="1021"/>
                      </a:cubicBezTo>
                      <a:cubicBezTo>
                        <a:pt x="1621" y="1060"/>
                        <a:pt x="1655" y="1094"/>
                        <a:pt x="1698" y="1094"/>
                      </a:cubicBezTo>
                      <a:cubicBezTo>
                        <a:pt x="1709" y="1094"/>
                        <a:pt x="1720" y="1092"/>
                        <a:pt x="1732" y="1087"/>
                      </a:cubicBezTo>
                      <a:cubicBezTo>
                        <a:pt x="1956" y="1004"/>
                        <a:pt x="2163" y="905"/>
                        <a:pt x="2379" y="814"/>
                      </a:cubicBezTo>
                      <a:cubicBezTo>
                        <a:pt x="2842" y="707"/>
                        <a:pt x="3318" y="645"/>
                        <a:pt x="3796" y="645"/>
                      </a:cubicBezTo>
                      <a:cubicBezTo>
                        <a:pt x="4061" y="645"/>
                        <a:pt x="4327" y="664"/>
                        <a:pt x="4591" y="706"/>
                      </a:cubicBezTo>
                      <a:cubicBezTo>
                        <a:pt x="5312" y="814"/>
                        <a:pt x="5975" y="1112"/>
                        <a:pt x="6613" y="1452"/>
                      </a:cubicBezTo>
                      <a:cubicBezTo>
                        <a:pt x="7242" y="1783"/>
                        <a:pt x="7872" y="2148"/>
                        <a:pt x="8543" y="2380"/>
                      </a:cubicBezTo>
                      <a:cubicBezTo>
                        <a:pt x="9338" y="2650"/>
                        <a:pt x="10186" y="2745"/>
                        <a:pt x="11021" y="2745"/>
                      </a:cubicBezTo>
                      <a:cubicBezTo>
                        <a:pt x="11057" y="2745"/>
                        <a:pt x="11093" y="2744"/>
                        <a:pt x="11128" y="2744"/>
                      </a:cubicBezTo>
                      <a:cubicBezTo>
                        <a:pt x="11277" y="2744"/>
                        <a:pt x="11302" y="2570"/>
                        <a:pt x="11203" y="2496"/>
                      </a:cubicBezTo>
                      <a:cubicBezTo>
                        <a:pt x="10938" y="2313"/>
                        <a:pt x="10648" y="2189"/>
                        <a:pt x="10358" y="2065"/>
                      </a:cubicBezTo>
                      <a:cubicBezTo>
                        <a:pt x="10034" y="1932"/>
                        <a:pt x="9711" y="1800"/>
                        <a:pt x="9388" y="1667"/>
                      </a:cubicBezTo>
                      <a:cubicBezTo>
                        <a:pt x="8742" y="1394"/>
                        <a:pt x="8096" y="1120"/>
                        <a:pt x="7441" y="855"/>
                      </a:cubicBezTo>
                      <a:cubicBezTo>
                        <a:pt x="6828" y="598"/>
                        <a:pt x="6223" y="325"/>
                        <a:pt x="5577" y="159"/>
                      </a:cubicBezTo>
                      <a:cubicBezTo>
                        <a:pt x="5194" y="58"/>
                        <a:pt x="4804" y="0"/>
                        <a:pt x="4413" y="0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2" name="Google Shape;1612;p20"/>
                <p:cNvSpPr/>
                <p:nvPr/>
              </p:nvSpPr>
              <p:spPr>
                <a:xfrm>
                  <a:off x="576775" y="2576975"/>
                  <a:ext cx="219750" cy="128925"/>
                </a:xfrm>
                <a:custGeom>
                  <a:rect b="b" l="l" r="r" t="t"/>
                  <a:pathLst>
                    <a:path extrusionOk="0" h="5157" w="8790">
                      <a:moveTo>
                        <a:pt x="4616" y="4253"/>
                      </a:moveTo>
                      <a:lnTo>
                        <a:pt x="4616" y="4253"/>
                      </a:lnTo>
                      <a:cubicBezTo>
                        <a:pt x="4558" y="4294"/>
                        <a:pt x="4508" y="4336"/>
                        <a:pt x="4467" y="4377"/>
                      </a:cubicBezTo>
                      <a:cubicBezTo>
                        <a:pt x="4458" y="4344"/>
                        <a:pt x="4458" y="4311"/>
                        <a:pt x="4450" y="4278"/>
                      </a:cubicBezTo>
                      <a:cubicBezTo>
                        <a:pt x="4508" y="4269"/>
                        <a:pt x="4558" y="4261"/>
                        <a:pt x="4616" y="4253"/>
                      </a:cubicBezTo>
                      <a:close/>
                      <a:moveTo>
                        <a:pt x="69" y="0"/>
                      </a:moveTo>
                      <a:cubicBezTo>
                        <a:pt x="28" y="0"/>
                        <a:pt x="5" y="63"/>
                        <a:pt x="42" y="85"/>
                      </a:cubicBezTo>
                      <a:cubicBezTo>
                        <a:pt x="59" y="94"/>
                        <a:pt x="67" y="94"/>
                        <a:pt x="75" y="102"/>
                      </a:cubicBezTo>
                      <a:cubicBezTo>
                        <a:pt x="17" y="152"/>
                        <a:pt x="1" y="251"/>
                        <a:pt x="84" y="309"/>
                      </a:cubicBezTo>
                      <a:cubicBezTo>
                        <a:pt x="432" y="541"/>
                        <a:pt x="796" y="756"/>
                        <a:pt x="1136" y="1013"/>
                      </a:cubicBezTo>
                      <a:cubicBezTo>
                        <a:pt x="1476" y="1278"/>
                        <a:pt x="1807" y="1577"/>
                        <a:pt x="2122" y="1875"/>
                      </a:cubicBezTo>
                      <a:cubicBezTo>
                        <a:pt x="2453" y="2198"/>
                        <a:pt x="2785" y="2513"/>
                        <a:pt x="3116" y="2836"/>
                      </a:cubicBezTo>
                      <a:cubicBezTo>
                        <a:pt x="3332" y="3043"/>
                        <a:pt x="3555" y="3242"/>
                        <a:pt x="3746" y="3474"/>
                      </a:cubicBezTo>
                      <a:cubicBezTo>
                        <a:pt x="3762" y="3499"/>
                        <a:pt x="3771" y="3532"/>
                        <a:pt x="3779" y="3565"/>
                      </a:cubicBezTo>
                      <a:cubicBezTo>
                        <a:pt x="3945" y="4046"/>
                        <a:pt x="3936" y="4576"/>
                        <a:pt x="4086" y="5065"/>
                      </a:cubicBezTo>
                      <a:cubicBezTo>
                        <a:pt x="4104" y="5121"/>
                        <a:pt x="4163" y="5156"/>
                        <a:pt x="4221" y="5156"/>
                      </a:cubicBezTo>
                      <a:cubicBezTo>
                        <a:pt x="4265" y="5156"/>
                        <a:pt x="4309" y="5136"/>
                        <a:pt x="4334" y="5090"/>
                      </a:cubicBezTo>
                      <a:cubicBezTo>
                        <a:pt x="4400" y="4965"/>
                        <a:pt x="4442" y="4833"/>
                        <a:pt x="4458" y="4692"/>
                      </a:cubicBezTo>
                      <a:cubicBezTo>
                        <a:pt x="4657" y="4559"/>
                        <a:pt x="4848" y="4410"/>
                        <a:pt x="5063" y="4286"/>
                      </a:cubicBezTo>
                      <a:cubicBezTo>
                        <a:pt x="5204" y="4211"/>
                        <a:pt x="5345" y="4145"/>
                        <a:pt x="5494" y="4095"/>
                      </a:cubicBezTo>
                      <a:cubicBezTo>
                        <a:pt x="5651" y="4071"/>
                        <a:pt x="5801" y="4046"/>
                        <a:pt x="5958" y="4021"/>
                      </a:cubicBezTo>
                      <a:cubicBezTo>
                        <a:pt x="6513" y="3930"/>
                        <a:pt x="7077" y="3863"/>
                        <a:pt x="7640" y="3847"/>
                      </a:cubicBezTo>
                      <a:cubicBezTo>
                        <a:pt x="7727" y="3845"/>
                        <a:pt x="7813" y="3844"/>
                        <a:pt x="7900" y="3844"/>
                      </a:cubicBezTo>
                      <a:cubicBezTo>
                        <a:pt x="8136" y="3844"/>
                        <a:pt x="8371" y="3851"/>
                        <a:pt x="8601" y="3863"/>
                      </a:cubicBezTo>
                      <a:cubicBezTo>
                        <a:pt x="8604" y="3864"/>
                        <a:pt x="8606" y="3864"/>
                        <a:pt x="8609" y="3864"/>
                      </a:cubicBezTo>
                      <a:cubicBezTo>
                        <a:pt x="8760" y="3864"/>
                        <a:pt x="8789" y="3631"/>
                        <a:pt x="8643" y="3598"/>
                      </a:cubicBezTo>
                      <a:cubicBezTo>
                        <a:pt x="8336" y="3532"/>
                        <a:pt x="8021" y="3516"/>
                        <a:pt x="7706" y="3507"/>
                      </a:cubicBezTo>
                      <a:cubicBezTo>
                        <a:pt x="7383" y="3507"/>
                        <a:pt x="7060" y="3516"/>
                        <a:pt x="6737" y="3549"/>
                      </a:cubicBezTo>
                      <a:cubicBezTo>
                        <a:pt x="6273" y="3590"/>
                        <a:pt x="5801" y="3681"/>
                        <a:pt x="5361" y="3855"/>
                      </a:cubicBezTo>
                      <a:cubicBezTo>
                        <a:pt x="5312" y="3863"/>
                        <a:pt x="5262" y="3880"/>
                        <a:pt x="5212" y="3888"/>
                      </a:cubicBezTo>
                      <a:cubicBezTo>
                        <a:pt x="4947" y="3946"/>
                        <a:pt x="4666" y="3996"/>
                        <a:pt x="4409" y="4087"/>
                      </a:cubicBezTo>
                      <a:cubicBezTo>
                        <a:pt x="4384" y="4013"/>
                        <a:pt x="4359" y="3938"/>
                        <a:pt x="4326" y="3872"/>
                      </a:cubicBezTo>
                      <a:cubicBezTo>
                        <a:pt x="4235" y="3673"/>
                        <a:pt x="4110" y="3491"/>
                        <a:pt x="3970" y="3317"/>
                      </a:cubicBezTo>
                      <a:cubicBezTo>
                        <a:pt x="3829" y="2994"/>
                        <a:pt x="3605" y="2704"/>
                        <a:pt x="3365" y="2430"/>
                      </a:cubicBezTo>
                      <a:cubicBezTo>
                        <a:pt x="2801" y="1751"/>
                        <a:pt x="2138" y="1171"/>
                        <a:pt x="1393" y="690"/>
                      </a:cubicBezTo>
                      <a:cubicBezTo>
                        <a:pt x="1194" y="558"/>
                        <a:pt x="978" y="433"/>
                        <a:pt x="763" y="317"/>
                      </a:cubicBezTo>
                      <a:cubicBezTo>
                        <a:pt x="655" y="251"/>
                        <a:pt x="539" y="193"/>
                        <a:pt x="423" y="143"/>
                      </a:cubicBezTo>
                      <a:cubicBezTo>
                        <a:pt x="316" y="85"/>
                        <a:pt x="191" y="52"/>
                        <a:pt x="84" y="2"/>
                      </a:cubicBezTo>
                      <a:cubicBezTo>
                        <a:pt x="79" y="1"/>
                        <a:pt x="74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3" name="Google Shape;1613;p20"/>
                <p:cNvSpPr/>
                <p:nvPr/>
              </p:nvSpPr>
              <p:spPr>
                <a:xfrm>
                  <a:off x="690300" y="2697575"/>
                  <a:ext cx="9550" cy="10175"/>
                </a:xfrm>
                <a:custGeom>
                  <a:rect b="b" l="l" r="r" t="t"/>
                  <a:pathLst>
                    <a:path extrusionOk="0" h="407" w="382">
                      <a:moveTo>
                        <a:pt x="323" y="1"/>
                      </a:moveTo>
                      <a:cubicBezTo>
                        <a:pt x="290" y="1"/>
                        <a:pt x="265" y="25"/>
                        <a:pt x="265" y="59"/>
                      </a:cubicBezTo>
                      <a:cubicBezTo>
                        <a:pt x="265" y="75"/>
                        <a:pt x="257" y="92"/>
                        <a:pt x="257" y="108"/>
                      </a:cubicBezTo>
                      <a:lnTo>
                        <a:pt x="257" y="100"/>
                      </a:lnTo>
                      <a:cubicBezTo>
                        <a:pt x="257" y="83"/>
                        <a:pt x="249" y="75"/>
                        <a:pt x="241" y="67"/>
                      </a:cubicBezTo>
                      <a:cubicBezTo>
                        <a:pt x="229" y="59"/>
                        <a:pt x="216" y="55"/>
                        <a:pt x="203" y="55"/>
                      </a:cubicBezTo>
                      <a:cubicBezTo>
                        <a:pt x="188" y="55"/>
                        <a:pt x="171" y="62"/>
                        <a:pt x="158" y="75"/>
                      </a:cubicBezTo>
                      <a:cubicBezTo>
                        <a:pt x="141" y="83"/>
                        <a:pt x="125" y="100"/>
                        <a:pt x="108" y="117"/>
                      </a:cubicBezTo>
                      <a:cubicBezTo>
                        <a:pt x="91" y="141"/>
                        <a:pt x="75" y="158"/>
                        <a:pt x="58" y="183"/>
                      </a:cubicBezTo>
                      <a:cubicBezTo>
                        <a:pt x="42" y="208"/>
                        <a:pt x="33" y="233"/>
                        <a:pt x="25" y="257"/>
                      </a:cubicBezTo>
                      <a:cubicBezTo>
                        <a:pt x="17" y="282"/>
                        <a:pt x="9" y="299"/>
                        <a:pt x="0" y="324"/>
                      </a:cubicBezTo>
                      <a:cubicBezTo>
                        <a:pt x="0" y="349"/>
                        <a:pt x="9" y="382"/>
                        <a:pt x="33" y="390"/>
                      </a:cubicBezTo>
                      <a:cubicBezTo>
                        <a:pt x="40" y="392"/>
                        <a:pt x="46" y="393"/>
                        <a:pt x="53" y="393"/>
                      </a:cubicBezTo>
                      <a:cubicBezTo>
                        <a:pt x="73" y="393"/>
                        <a:pt x="93" y="384"/>
                        <a:pt x="100" y="365"/>
                      </a:cubicBezTo>
                      <a:cubicBezTo>
                        <a:pt x="116" y="349"/>
                        <a:pt x="125" y="332"/>
                        <a:pt x="141" y="315"/>
                      </a:cubicBezTo>
                      <a:cubicBezTo>
                        <a:pt x="149" y="291"/>
                        <a:pt x="166" y="274"/>
                        <a:pt x="174" y="257"/>
                      </a:cubicBezTo>
                      <a:cubicBezTo>
                        <a:pt x="191" y="241"/>
                        <a:pt x="199" y="216"/>
                        <a:pt x="216" y="199"/>
                      </a:cubicBezTo>
                      <a:cubicBezTo>
                        <a:pt x="224" y="183"/>
                        <a:pt x="241" y="166"/>
                        <a:pt x="249" y="150"/>
                      </a:cubicBezTo>
                      <a:cubicBezTo>
                        <a:pt x="257" y="141"/>
                        <a:pt x="257" y="133"/>
                        <a:pt x="257" y="133"/>
                      </a:cubicBezTo>
                      <a:lnTo>
                        <a:pt x="257" y="141"/>
                      </a:lnTo>
                      <a:cubicBezTo>
                        <a:pt x="257" y="141"/>
                        <a:pt x="257" y="150"/>
                        <a:pt x="257" y="150"/>
                      </a:cubicBezTo>
                      <a:cubicBezTo>
                        <a:pt x="257" y="158"/>
                        <a:pt x="257" y="158"/>
                        <a:pt x="257" y="166"/>
                      </a:cubicBezTo>
                      <a:cubicBezTo>
                        <a:pt x="249" y="183"/>
                        <a:pt x="249" y="191"/>
                        <a:pt x="249" y="208"/>
                      </a:cubicBezTo>
                      <a:cubicBezTo>
                        <a:pt x="241" y="233"/>
                        <a:pt x="232" y="257"/>
                        <a:pt x="224" y="291"/>
                      </a:cubicBezTo>
                      <a:lnTo>
                        <a:pt x="224" y="307"/>
                      </a:lnTo>
                      <a:cubicBezTo>
                        <a:pt x="224" y="311"/>
                        <a:pt x="224" y="315"/>
                        <a:pt x="224" y="315"/>
                      </a:cubicBezTo>
                      <a:cubicBezTo>
                        <a:pt x="224" y="324"/>
                        <a:pt x="216" y="332"/>
                        <a:pt x="216" y="340"/>
                      </a:cubicBezTo>
                      <a:cubicBezTo>
                        <a:pt x="216" y="349"/>
                        <a:pt x="224" y="365"/>
                        <a:pt x="224" y="373"/>
                      </a:cubicBezTo>
                      <a:cubicBezTo>
                        <a:pt x="224" y="390"/>
                        <a:pt x="241" y="398"/>
                        <a:pt x="257" y="407"/>
                      </a:cubicBezTo>
                      <a:cubicBezTo>
                        <a:pt x="274" y="407"/>
                        <a:pt x="290" y="407"/>
                        <a:pt x="299" y="390"/>
                      </a:cubicBezTo>
                      <a:cubicBezTo>
                        <a:pt x="315" y="382"/>
                        <a:pt x="323" y="365"/>
                        <a:pt x="332" y="357"/>
                      </a:cubicBezTo>
                      <a:cubicBezTo>
                        <a:pt x="340" y="340"/>
                        <a:pt x="348" y="324"/>
                        <a:pt x="357" y="307"/>
                      </a:cubicBezTo>
                      <a:cubicBezTo>
                        <a:pt x="365" y="282"/>
                        <a:pt x="365" y="257"/>
                        <a:pt x="373" y="233"/>
                      </a:cubicBezTo>
                      <a:cubicBezTo>
                        <a:pt x="381" y="175"/>
                        <a:pt x="381" y="117"/>
                        <a:pt x="381" y="59"/>
                      </a:cubicBezTo>
                      <a:cubicBezTo>
                        <a:pt x="381" y="34"/>
                        <a:pt x="357" y="1"/>
                        <a:pt x="3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4" name="Google Shape;1614;p20"/>
                <p:cNvSpPr/>
                <p:nvPr/>
              </p:nvSpPr>
              <p:spPr>
                <a:xfrm>
                  <a:off x="660075" y="2804875"/>
                  <a:ext cx="49500" cy="32850"/>
                </a:xfrm>
                <a:custGeom>
                  <a:rect b="b" l="l" r="r" t="t"/>
                  <a:pathLst>
                    <a:path extrusionOk="0" h="1314" w="1980">
                      <a:moveTo>
                        <a:pt x="1335" y="1"/>
                      </a:moveTo>
                      <a:cubicBezTo>
                        <a:pt x="1233" y="1"/>
                        <a:pt x="1109" y="72"/>
                        <a:pt x="1002" y="158"/>
                      </a:cubicBezTo>
                      <a:cubicBezTo>
                        <a:pt x="604" y="290"/>
                        <a:pt x="265" y="564"/>
                        <a:pt x="58" y="928"/>
                      </a:cubicBezTo>
                      <a:cubicBezTo>
                        <a:pt x="41" y="970"/>
                        <a:pt x="41" y="1020"/>
                        <a:pt x="58" y="1053"/>
                      </a:cubicBezTo>
                      <a:cubicBezTo>
                        <a:pt x="66" y="1061"/>
                        <a:pt x="66" y="1069"/>
                        <a:pt x="74" y="1069"/>
                      </a:cubicBezTo>
                      <a:cubicBezTo>
                        <a:pt x="66" y="1086"/>
                        <a:pt x="49" y="1102"/>
                        <a:pt x="41" y="1119"/>
                      </a:cubicBezTo>
                      <a:cubicBezTo>
                        <a:pt x="1" y="1206"/>
                        <a:pt x="63" y="1314"/>
                        <a:pt x="153" y="1314"/>
                      </a:cubicBezTo>
                      <a:cubicBezTo>
                        <a:pt x="175" y="1314"/>
                        <a:pt x="199" y="1308"/>
                        <a:pt x="223" y="1293"/>
                      </a:cubicBezTo>
                      <a:cubicBezTo>
                        <a:pt x="480" y="1136"/>
                        <a:pt x="712" y="920"/>
                        <a:pt x="944" y="730"/>
                      </a:cubicBezTo>
                      <a:cubicBezTo>
                        <a:pt x="1085" y="663"/>
                        <a:pt x="1226" y="605"/>
                        <a:pt x="1367" y="547"/>
                      </a:cubicBezTo>
                      <a:cubicBezTo>
                        <a:pt x="1458" y="572"/>
                        <a:pt x="1541" y="638"/>
                        <a:pt x="1599" y="721"/>
                      </a:cubicBezTo>
                      <a:cubicBezTo>
                        <a:pt x="1673" y="821"/>
                        <a:pt x="1781" y="953"/>
                        <a:pt x="1789" y="1078"/>
                      </a:cubicBezTo>
                      <a:cubicBezTo>
                        <a:pt x="1789" y="1125"/>
                        <a:pt x="1827" y="1154"/>
                        <a:pt x="1865" y="1154"/>
                      </a:cubicBezTo>
                      <a:cubicBezTo>
                        <a:pt x="1892" y="1154"/>
                        <a:pt x="1919" y="1138"/>
                        <a:pt x="1930" y="1102"/>
                      </a:cubicBezTo>
                      <a:cubicBezTo>
                        <a:pt x="1980" y="937"/>
                        <a:pt x="1897" y="754"/>
                        <a:pt x="1806" y="605"/>
                      </a:cubicBezTo>
                      <a:cubicBezTo>
                        <a:pt x="1739" y="498"/>
                        <a:pt x="1648" y="390"/>
                        <a:pt x="1532" y="332"/>
                      </a:cubicBezTo>
                      <a:cubicBezTo>
                        <a:pt x="1632" y="257"/>
                        <a:pt x="1590" y="133"/>
                        <a:pt x="1499" y="108"/>
                      </a:cubicBezTo>
                      <a:cubicBezTo>
                        <a:pt x="1491" y="100"/>
                        <a:pt x="1483" y="83"/>
                        <a:pt x="1474" y="75"/>
                      </a:cubicBezTo>
                      <a:cubicBezTo>
                        <a:pt x="1439" y="22"/>
                        <a:pt x="1390" y="1"/>
                        <a:pt x="1335" y="1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5" name="Google Shape;1615;p20"/>
                <p:cNvSpPr/>
                <p:nvPr/>
              </p:nvSpPr>
              <p:spPr>
                <a:xfrm>
                  <a:off x="792900" y="2794825"/>
                  <a:ext cx="50075" cy="37525"/>
                </a:xfrm>
                <a:custGeom>
                  <a:rect b="b" l="l" r="r" t="t"/>
                  <a:pathLst>
                    <a:path extrusionOk="0" h="1501" w="2003">
                      <a:moveTo>
                        <a:pt x="997" y="0"/>
                      </a:moveTo>
                      <a:cubicBezTo>
                        <a:pt x="909" y="0"/>
                        <a:pt x="851" y="109"/>
                        <a:pt x="884" y="195"/>
                      </a:cubicBezTo>
                      <a:lnTo>
                        <a:pt x="868" y="195"/>
                      </a:lnTo>
                      <a:cubicBezTo>
                        <a:pt x="843" y="195"/>
                        <a:pt x="826" y="187"/>
                        <a:pt x="801" y="187"/>
                      </a:cubicBezTo>
                      <a:cubicBezTo>
                        <a:pt x="793" y="179"/>
                        <a:pt x="785" y="179"/>
                        <a:pt x="776" y="170"/>
                      </a:cubicBezTo>
                      <a:cubicBezTo>
                        <a:pt x="768" y="162"/>
                        <a:pt x="752" y="162"/>
                        <a:pt x="743" y="154"/>
                      </a:cubicBezTo>
                      <a:cubicBezTo>
                        <a:pt x="727" y="146"/>
                        <a:pt x="718" y="146"/>
                        <a:pt x="702" y="137"/>
                      </a:cubicBezTo>
                      <a:cubicBezTo>
                        <a:pt x="644" y="113"/>
                        <a:pt x="569" y="96"/>
                        <a:pt x="503" y="96"/>
                      </a:cubicBezTo>
                      <a:cubicBezTo>
                        <a:pt x="329" y="104"/>
                        <a:pt x="188" y="286"/>
                        <a:pt x="246" y="436"/>
                      </a:cubicBezTo>
                      <a:cubicBezTo>
                        <a:pt x="196" y="469"/>
                        <a:pt x="138" y="510"/>
                        <a:pt x="97" y="543"/>
                      </a:cubicBezTo>
                      <a:cubicBezTo>
                        <a:pt x="1" y="612"/>
                        <a:pt x="58" y="754"/>
                        <a:pt x="147" y="754"/>
                      </a:cubicBezTo>
                      <a:cubicBezTo>
                        <a:pt x="165" y="754"/>
                        <a:pt x="185" y="748"/>
                        <a:pt x="205" y="734"/>
                      </a:cubicBezTo>
                      <a:cubicBezTo>
                        <a:pt x="213" y="726"/>
                        <a:pt x="221" y="726"/>
                        <a:pt x="230" y="717"/>
                      </a:cubicBezTo>
                      <a:lnTo>
                        <a:pt x="230" y="717"/>
                      </a:lnTo>
                      <a:cubicBezTo>
                        <a:pt x="172" y="833"/>
                        <a:pt x="138" y="958"/>
                        <a:pt x="138" y="1098"/>
                      </a:cubicBezTo>
                      <a:cubicBezTo>
                        <a:pt x="138" y="1161"/>
                        <a:pt x="182" y="1192"/>
                        <a:pt x="226" y="1192"/>
                      </a:cubicBezTo>
                      <a:cubicBezTo>
                        <a:pt x="271" y="1192"/>
                        <a:pt x="317" y="1161"/>
                        <a:pt x="321" y="1098"/>
                      </a:cubicBezTo>
                      <a:cubicBezTo>
                        <a:pt x="337" y="850"/>
                        <a:pt x="520" y="643"/>
                        <a:pt x="685" y="460"/>
                      </a:cubicBezTo>
                      <a:cubicBezTo>
                        <a:pt x="810" y="618"/>
                        <a:pt x="934" y="775"/>
                        <a:pt x="1058" y="924"/>
                      </a:cubicBezTo>
                      <a:cubicBezTo>
                        <a:pt x="1141" y="1016"/>
                        <a:pt x="1216" y="1107"/>
                        <a:pt x="1290" y="1190"/>
                      </a:cubicBezTo>
                      <a:cubicBezTo>
                        <a:pt x="1365" y="1272"/>
                        <a:pt x="1439" y="1380"/>
                        <a:pt x="1555" y="1405"/>
                      </a:cubicBezTo>
                      <a:cubicBezTo>
                        <a:pt x="1566" y="1407"/>
                        <a:pt x="1577" y="1408"/>
                        <a:pt x="1588" y="1408"/>
                      </a:cubicBezTo>
                      <a:cubicBezTo>
                        <a:pt x="1618" y="1408"/>
                        <a:pt x="1647" y="1401"/>
                        <a:pt x="1671" y="1388"/>
                      </a:cubicBezTo>
                      <a:lnTo>
                        <a:pt x="1721" y="1388"/>
                      </a:lnTo>
                      <a:cubicBezTo>
                        <a:pt x="1729" y="1405"/>
                        <a:pt x="1746" y="1422"/>
                        <a:pt x="1754" y="1438"/>
                      </a:cubicBezTo>
                      <a:cubicBezTo>
                        <a:pt x="1779" y="1482"/>
                        <a:pt x="1819" y="1501"/>
                        <a:pt x="1860" y="1501"/>
                      </a:cubicBezTo>
                      <a:cubicBezTo>
                        <a:pt x="1928" y="1501"/>
                        <a:pt x="1997" y="1449"/>
                        <a:pt x="2003" y="1372"/>
                      </a:cubicBezTo>
                      <a:cubicBezTo>
                        <a:pt x="2003" y="1223"/>
                        <a:pt x="1953" y="1090"/>
                        <a:pt x="1887" y="966"/>
                      </a:cubicBezTo>
                      <a:cubicBezTo>
                        <a:pt x="1895" y="941"/>
                        <a:pt x="1903" y="916"/>
                        <a:pt x="1903" y="883"/>
                      </a:cubicBezTo>
                      <a:lnTo>
                        <a:pt x="1903" y="842"/>
                      </a:lnTo>
                      <a:cubicBezTo>
                        <a:pt x="1911" y="817"/>
                        <a:pt x="1911" y="784"/>
                        <a:pt x="1887" y="759"/>
                      </a:cubicBezTo>
                      <a:cubicBezTo>
                        <a:pt x="1837" y="601"/>
                        <a:pt x="1663" y="494"/>
                        <a:pt x="1506" y="419"/>
                      </a:cubicBezTo>
                      <a:cubicBezTo>
                        <a:pt x="1381" y="270"/>
                        <a:pt x="1240" y="129"/>
                        <a:pt x="1066" y="21"/>
                      </a:cubicBezTo>
                      <a:cubicBezTo>
                        <a:pt x="1042" y="7"/>
                        <a:pt x="1019" y="0"/>
                        <a:pt x="997" y="0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6" name="Google Shape;1616;p20"/>
                <p:cNvSpPr/>
                <p:nvPr/>
              </p:nvSpPr>
              <p:spPr>
                <a:xfrm>
                  <a:off x="839050" y="2803800"/>
                  <a:ext cx="45775" cy="108325"/>
                </a:xfrm>
                <a:custGeom>
                  <a:rect b="b" l="l" r="r" t="t"/>
                  <a:pathLst>
                    <a:path extrusionOk="0" h="4333" w="1831">
                      <a:moveTo>
                        <a:pt x="1683" y="1"/>
                      </a:moveTo>
                      <a:cubicBezTo>
                        <a:pt x="1649" y="1"/>
                        <a:pt x="1617" y="20"/>
                        <a:pt x="1607" y="68"/>
                      </a:cubicBezTo>
                      <a:cubicBezTo>
                        <a:pt x="1598" y="110"/>
                        <a:pt x="1590" y="151"/>
                        <a:pt x="1582" y="193"/>
                      </a:cubicBezTo>
                      <a:cubicBezTo>
                        <a:pt x="1540" y="201"/>
                        <a:pt x="1499" y="242"/>
                        <a:pt x="1499" y="300"/>
                      </a:cubicBezTo>
                      <a:cubicBezTo>
                        <a:pt x="1491" y="425"/>
                        <a:pt x="1491" y="549"/>
                        <a:pt x="1499" y="681"/>
                      </a:cubicBezTo>
                      <a:cubicBezTo>
                        <a:pt x="1482" y="698"/>
                        <a:pt x="1466" y="723"/>
                        <a:pt x="1466" y="756"/>
                      </a:cubicBezTo>
                      <a:cubicBezTo>
                        <a:pt x="1466" y="781"/>
                        <a:pt x="1457" y="797"/>
                        <a:pt x="1457" y="822"/>
                      </a:cubicBezTo>
                      <a:cubicBezTo>
                        <a:pt x="1399" y="822"/>
                        <a:pt x="1341" y="864"/>
                        <a:pt x="1341" y="938"/>
                      </a:cubicBezTo>
                      <a:cubicBezTo>
                        <a:pt x="1341" y="980"/>
                        <a:pt x="1341" y="1021"/>
                        <a:pt x="1341" y="1063"/>
                      </a:cubicBezTo>
                      <a:cubicBezTo>
                        <a:pt x="1341" y="1104"/>
                        <a:pt x="1350" y="1137"/>
                        <a:pt x="1350" y="1179"/>
                      </a:cubicBezTo>
                      <a:cubicBezTo>
                        <a:pt x="1325" y="1195"/>
                        <a:pt x="1308" y="1220"/>
                        <a:pt x="1300" y="1253"/>
                      </a:cubicBezTo>
                      <a:cubicBezTo>
                        <a:pt x="1259" y="1261"/>
                        <a:pt x="1209" y="1303"/>
                        <a:pt x="1209" y="1361"/>
                      </a:cubicBezTo>
                      <a:cubicBezTo>
                        <a:pt x="1192" y="1618"/>
                        <a:pt x="1159" y="1866"/>
                        <a:pt x="1093" y="2115"/>
                      </a:cubicBezTo>
                      <a:cubicBezTo>
                        <a:pt x="1068" y="2099"/>
                        <a:pt x="1040" y="2091"/>
                        <a:pt x="1014" y="2091"/>
                      </a:cubicBezTo>
                      <a:cubicBezTo>
                        <a:pt x="968" y="2091"/>
                        <a:pt x="926" y="2116"/>
                        <a:pt x="911" y="2173"/>
                      </a:cubicBezTo>
                      <a:cubicBezTo>
                        <a:pt x="844" y="2521"/>
                        <a:pt x="745" y="2852"/>
                        <a:pt x="604" y="3167"/>
                      </a:cubicBezTo>
                      <a:cubicBezTo>
                        <a:pt x="529" y="3308"/>
                        <a:pt x="447" y="3441"/>
                        <a:pt x="372" y="3581"/>
                      </a:cubicBezTo>
                      <a:cubicBezTo>
                        <a:pt x="354" y="3575"/>
                        <a:pt x="335" y="3571"/>
                        <a:pt x="316" y="3571"/>
                      </a:cubicBezTo>
                      <a:cubicBezTo>
                        <a:pt x="268" y="3571"/>
                        <a:pt x="224" y="3596"/>
                        <a:pt x="206" y="3656"/>
                      </a:cubicBezTo>
                      <a:cubicBezTo>
                        <a:pt x="148" y="3830"/>
                        <a:pt x="90" y="4004"/>
                        <a:pt x="32" y="4178"/>
                      </a:cubicBezTo>
                      <a:cubicBezTo>
                        <a:pt x="0" y="4274"/>
                        <a:pt x="76" y="4333"/>
                        <a:pt x="155" y="4333"/>
                      </a:cubicBezTo>
                      <a:cubicBezTo>
                        <a:pt x="199" y="4333"/>
                        <a:pt x="243" y="4315"/>
                        <a:pt x="273" y="4277"/>
                      </a:cubicBezTo>
                      <a:cubicBezTo>
                        <a:pt x="331" y="4195"/>
                        <a:pt x="389" y="4112"/>
                        <a:pt x="438" y="4029"/>
                      </a:cubicBezTo>
                      <a:lnTo>
                        <a:pt x="438" y="4029"/>
                      </a:lnTo>
                      <a:cubicBezTo>
                        <a:pt x="430" y="4062"/>
                        <a:pt x="413" y="4103"/>
                        <a:pt x="405" y="4145"/>
                      </a:cubicBezTo>
                      <a:cubicBezTo>
                        <a:pt x="390" y="4180"/>
                        <a:pt x="420" y="4203"/>
                        <a:pt x="452" y="4203"/>
                      </a:cubicBezTo>
                      <a:cubicBezTo>
                        <a:pt x="473" y="4203"/>
                        <a:pt x="495" y="4193"/>
                        <a:pt x="505" y="4170"/>
                      </a:cubicBezTo>
                      <a:cubicBezTo>
                        <a:pt x="538" y="4070"/>
                        <a:pt x="571" y="3979"/>
                        <a:pt x="612" y="3880"/>
                      </a:cubicBezTo>
                      <a:cubicBezTo>
                        <a:pt x="627" y="3924"/>
                        <a:pt x="670" y="3953"/>
                        <a:pt x="712" y="3953"/>
                      </a:cubicBezTo>
                      <a:cubicBezTo>
                        <a:pt x="741" y="3953"/>
                        <a:pt x="769" y="3939"/>
                        <a:pt x="786" y="3905"/>
                      </a:cubicBezTo>
                      <a:cubicBezTo>
                        <a:pt x="786" y="3896"/>
                        <a:pt x="795" y="3888"/>
                        <a:pt x="795" y="3880"/>
                      </a:cubicBezTo>
                      <a:cubicBezTo>
                        <a:pt x="828" y="3805"/>
                        <a:pt x="853" y="3739"/>
                        <a:pt x="877" y="3664"/>
                      </a:cubicBezTo>
                      <a:cubicBezTo>
                        <a:pt x="904" y="3684"/>
                        <a:pt x="938" y="3694"/>
                        <a:pt x="971" y="3694"/>
                      </a:cubicBezTo>
                      <a:cubicBezTo>
                        <a:pt x="1021" y="3694"/>
                        <a:pt x="1070" y="3670"/>
                        <a:pt x="1085" y="3615"/>
                      </a:cubicBezTo>
                      <a:cubicBezTo>
                        <a:pt x="1126" y="3474"/>
                        <a:pt x="1159" y="3325"/>
                        <a:pt x="1192" y="3184"/>
                      </a:cubicBezTo>
                      <a:cubicBezTo>
                        <a:pt x="1242" y="3184"/>
                        <a:pt x="1283" y="3151"/>
                        <a:pt x="1292" y="3093"/>
                      </a:cubicBezTo>
                      <a:cubicBezTo>
                        <a:pt x="1333" y="2869"/>
                        <a:pt x="1366" y="2645"/>
                        <a:pt x="1391" y="2413"/>
                      </a:cubicBezTo>
                      <a:cubicBezTo>
                        <a:pt x="1398" y="2414"/>
                        <a:pt x="1404" y="2414"/>
                        <a:pt x="1411" y="2414"/>
                      </a:cubicBezTo>
                      <a:cubicBezTo>
                        <a:pt x="1470" y="2414"/>
                        <a:pt x="1525" y="2380"/>
                        <a:pt x="1532" y="2305"/>
                      </a:cubicBezTo>
                      <a:cubicBezTo>
                        <a:pt x="1540" y="2148"/>
                        <a:pt x="1540" y="1999"/>
                        <a:pt x="1540" y="1841"/>
                      </a:cubicBezTo>
                      <a:cubicBezTo>
                        <a:pt x="1550" y="1844"/>
                        <a:pt x="1560" y="1845"/>
                        <a:pt x="1570" y="1845"/>
                      </a:cubicBezTo>
                      <a:cubicBezTo>
                        <a:pt x="1627" y="1845"/>
                        <a:pt x="1682" y="1804"/>
                        <a:pt x="1689" y="1734"/>
                      </a:cubicBezTo>
                      <a:cubicBezTo>
                        <a:pt x="1689" y="1651"/>
                        <a:pt x="1698" y="1576"/>
                        <a:pt x="1698" y="1493"/>
                      </a:cubicBezTo>
                      <a:cubicBezTo>
                        <a:pt x="1747" y="1485"/>
                        <a:pt x="1789" y="1452"/>
                        <a:pt x="1789" y="1386"/>
                      </a:cubicBezTo>
                      <a:lnTo>
                        <a:pt x="1772" y="1046"/>
                      </a:lnTo>
                      <a:cubicBezTo>
                        <a:pt x="1772" y="1038"/>
                        <a:pt x="1772" y="1038"/>
                        <a:pt x="1772" y="1038"/>
                      </a:cubicBezTo>
                      <a:cubicBezTo>
                        <a:pt x="1830" y="723"/>
                        <a:pt x="1830" y="408"/>
                        <a:pt x="1789" y="93"/>
                      </a:cubicBezTo>
                      <a:cubicBezTo>
                        <a:pt x="1784" y="40"/>
                        <a:pt x="1731" y="1"/>
                        <a:pt x="1683" y="1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7" name="Google Shape;1617;p20"/>
                <p:cNvSpPr/>
                <p:nvPr/>
              </p:nvSpPr>
              <p:spPr>
                <a:xfrm>
                  <a:off x="596350" y="2820625"/>
                  <a:ext cx="50475" cy="99150"/>
                </a:xfrm>
                <a:custGeom>
                  <a:rect b="b" l="l" r="r" t="t"/>
                  <a:pathLst>
                    <a:path extrusionOk="0" h="3966" w="2019">
                      <a:moveTo>
                        <a:pt x="245" y="0"/>
                      </a:moveTo>
                      <a:cubicBezTo>
                        <a:pt x="220" y="8"/>
                        <a:pt x="204" y="17"/>
                        <a:pt x="187" y="33"/>
                      </a:cubicBezTo>
                      <a:cubicBezTo>
                        <a:pt x="154" y="50"/>
                        <a:pt x="129" y="83"/>
                        <a:pt x="129" y="124"/>
                      </a:cubicBezTo>
                      <a:cubicBezTo>
                        <a:pt x="137" y="166"/>
                        <a:pt x="137" y="199"/>
                        <a:pt x="146" y="240"/>
                      </a:cubicBezTo>
                      <a:cubicBezTo>
                        <a:pt x="137" y="323"/>
                        <a:pt x="129" y="414"/>
                        <a:pt x="129" y="497"/>
                      </a:cubicBezTo>
                      <a:lnTo>
                        <a:pt x="96" y="356"/>
                      </a:lnTo>
                      <a:cubicBezTo>
                        <a:pt x="92" y="330"/>
                        <a:pt x="70" y="317"/>
                        <a:pt x="49" y="317"/>
                      </a:cubicBezTo>
                      <a:cubicBezTo>
                        <a:pt x="25" y="317"/>
                        <a:pt x="0" y="334"/>
                        <a:pt x="5" y="365"/>
                      </a:cubicBezTo>
                      <a:cubicBezTo>
                        <a:pt x="38" y="887"/>
                        <a:pt x="129" y="1400"/>
                        <a:pt x="179" y="1914"/>
                      </a:cubicBezTo>
                      <a:cubicBezTo>
                        <a:pt x="185" y="1979"/>
                        <a:pt x="253" y="2024"/>
                        <a:pt x="310" y="2024"/>
                      </a:cubicBezTo>
                      <a:cubicBezTo>
                        <a:pt x="326" y="2024"/>
                        <a:pt x="340" y="2021"/>
                        <a:pt x="353" y="2014"/>
                      </a:cubicBezTo>
                      <a:cubicBezTo>
                        <a:pt x="369" y="2096"/>
                        <a:pt x="394" y="2179"/>
                        <a:pt x="419" y="2262"/>
                      </a:cubicBezTo>
                      <a:cubicBezTo>
                        <a:pt x="436" y="2320"/>
                        <a:pt x="477" y="2345"/>
                        <a:pt x="519" y="2345"/>
                      </a:cubicBezTo>
                      <a:cubicBezTo>
                        <a:pt x="543" y="2420"/>
                        <a:pt x="568" y="2486"/>
                        <a:pt x="593" y="2560"/>
                      </a:cubicBezTo>
                      <a:cubicBezTo>
                        <a:pt x="610" y="2602"/>
                        <a:pt x="635" y="2627"/>
                        <a:pt x="668" y="2635"/>
                      </a:cubicBezTo>
                      <a:cubicBezTo>
                        <a:pt x="726" y="2776"/>
                        <a:pt x="792" y="2908"/>
                        <a:pt x="850" y="3049"/>
                      </a:cubicBezTo>
                      <a:cubicBezTo>
                        <a:pt x="872" y="3087"/>
                        <a:pt x="911" y="3104"/>
                        <a:pt x="952" y="3104"/>
                      </a:cubicBezTo>
                      <a:cubicBezTo>
                        <a:pt x="974" y="3104"/>
                        <a:pt x="996" y="3099"/>
                        <a:pt x="1016" y="3091"/>
                      </a:cubicBezTo>
                      <a:cubicBezTo>
                        <a:pt x="1065" y="3182"/>
                        <a:pt x="1099" y="3265"/>
                        <a:pt x="1140" y="3356"/>
                      </a:cubicBezTo>
                      <a:cubicBezTo>
                        <a:pt x="1164" y="3397"/>
                        <a:pt x="1200" y="3413"/>
                        <a:pt x="1236" y="3413"/>
                      </a:cubicBezTo>
                      <a:cubicBezTo>
                        <a:pt x="1251" y="3413"/>
                        <a:pt x="1266" y="3410"/>
                        <a:pt x="1281" y="3406"/>
                      </a:cubicBezTo>
                      <a:cubicBezTo>
                        <a:pt x="1364" y="3546"/>
                        <a:pt x="1455" y="3687"/>
                        <a:pt x="1554" y="3820"/>
                      </a:cubicBezTo>
                      <a:cubicBezTo>
                        <a:pt x="1580" y="3861"/>
                        <a:pt x="1615" y="3877"/>
                        <a:pt x="1650" y="3877"/>
                      </a:cubicBezTo>
                      <a:cubicBezTo>
                        <a:pt x="1672" y="3877"/>
                        <a:pt x="1693" y="3871"/>
                        <a:pt x="1712" y="3861"/>
                      </a:cubicBezTo>
                      <a:cubicBezTo>
                        <a:pt x="1737" y="3886"/>
                        <a:pt x="1761" y="3911"/>
                        <a:pt x="1786" y="3936"/>
                      </a:cubicBezTo>
                      <a:cubicBezTo>
                        <a:pt x="1811" y="3956"/>
                        <a:pt x="1838" y="3965"/>
                        <a:pt x="1865" y="3965"/>
                      </a:cubicBezTo>
                      <a:cubicBezTo>
                        <a:pt x="1946" y="3965"/>
                        <a:pt x="2019" y="3882"/>
                        <a:pt x="1969" y="3795"/>
                      </a:cubicBezTo>
                      <a:lnTo>
                        <a:pt x="1969" y="3787"/>
                      </a:lnTo>
                      <a:cubicBezTo>
                        <a:pt x="1819" y="3505"/>
                        <a:pt x="1637" y="3232"/>
                        <a:pt x="1438" y="2983"/>
                      </a:cubicBezTo>
                      <a:cubicBezTo>
                        <a:pt x="1430" y="2975"/>
                        <a:pt x="1430" y="2966"/>
                        <a:pt x="1422" y="2958"/>
                      </a:cubicBezTo>
                      <a:cubicBezTo>
                        <a:pt x="1405" y="2933"/>
                        <a:pt x="1372" y="2925"/>
                        <a:pt x="1339" y="2925"/>
                      </a:cubicBezTo>
                      <a:cubicBezTo>
                        <a:pt x="1239" y="2743"/>
                        <a:pt x="1148" y="2560"/>
                        <a:pt x="1065" y="2378"/>
                      </a:cubicBezTo>
                      <a:cubicBezTo>
                        <a:pt x="825" y="1864"/>
                        <a:pt x="643" y="1326"/>
                        <a:pt x="510" y="771"/>
                      </a:cubicBezTo>
                      <a:cubicBezTo>
                        <a:pt x="502" y="729"/>
                        <a:pt x="477" y="704"/>
                        <a:pt x="444" y="696"/>
                      </a:cubicBezTo>
                      <a:cubicBezTo>
                        <a:pt x="427" y="489"/>
                        <a:pt x="403" y="290"/>
                        <a:pt x="369" y="83"/>
                      </a:cubicBezTo>
                      <a:cubicBezTo>
                        <a:pt x="361" y="25"/>
                        <a:pt x="295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8" name="Google Shape;1618;p20"/>
                <p:cNvSpPr/>
                <p:nvPr/>
              </p:nvSpPr>
              <p:spPr>
                <a:xfrm>
                  <a:off x="613025" y="2847300"/>
                  <a:ext cx="4375" cy="10750"/>
                </a:xfrm>
                <a:custGeom>
                  <a:rect b="b" l="l" r="r" t="t"/>
                  <a:pathLst>
                    <a:path extrusionOk="0" h="430" w="175">
                      <a:moveTo>
                        <a:pt x="77" y="1"/>
                      </a:moveTo>
                      <a:cubicBezTo>
                        <a:pt x="74" y="1"/>
                        <a:pt x="71" y="1"/>
                        <a:pt x="67" y="2"/>
                      </a:cubicBezTo>
                      <a:cubicBezTo>
                        <a:pt x="34" y="2"/>
                        <a:pt x="9" y="27"/>
                        <a:pt x="1" y="60"/>
                      </a:cubicBezTo>
                      <a:cubicBezTo>
                        <a:pt x="1" y="118"/>
                        <a:pt x="17" y="176"/>
                        <a:pt x="26" y="234"/>
                      </a:cubicBezTo>
                      <a:cubicBezTo>
                        <a:pt x="42" y="284"/>
                        <a:pt x="50" y="342"/>
                        <a:pt x="67" y="391"/>
                      </a:cubicBezTo>
                      <a:cubicBezTo>
                        <a:pt x="80" y="411"/>
                        <a:pt x="98" y="430"/>
                        <a:pt x="117" y="430"/>
                      </a:cubicBezTo>
                      <a:cubicBezTo>
                        <a:pt x="122" y="430"/>
                        <a:pt x="128" y="428"/>
                        <a:pt x="133" y="425"/>
                      </a:cubicBezTo>
                      <a:cubicBezTo>
                        <a:pt x="158" y="416"/>
                        <a:pt x="175" y="391"/>
                        <a:pt x="166" y="367"/>
                      </a:cubicBezTo>
                      <a:lnTo>
                        <a:pt x="175" y="367"/>
                      </a:lnTo>
                      <a:cubicBezTo>
                        <a:pt x="158" y="317"/>
                        <a:pt x="142" y="259"/>
                        <a:pt x="133" y="217"/>
                      </a:cubicBezTo>
                      <a:cubicBezTo>
                        <a:pt x="125" y="168"/>
                        <a:pt x="133" y="110"/>
                        <a:pt x="125" y="60"/>
                      </a:cubicBezTo>
                      <a:cubicBezTo>
                        <a:pt x="125" y="30"/>
                        <a:pt x="105" y="1"/>
                        <a:pt x="7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9" name="Google Shape;1619;p20"/>
                <p:cNvSpPr/>
                <p:nvPr/>
              </p:nvSpPr>
              <p:spPr>
                <a:xfrm>
                  <a:off x="619250" y="2852675"/>
                  <a:ext cx="2300" cy="12400"/>
                </a:xfrm>
                <a:custGeom>
                  <a:rect b="b" l="l" r="r" t="t"/>
                  <a:pathLst>
                    <a:path extrusionOk="0" h="496" w="92">
                      <a:moveTo>
                        <a:pt x="46" y="0"/>
                      </a:moveTo>
                      <a:cubicBezTo>
                        <a:pt x="23" y="0"/>
                        <a:pt x="0" y="15"/>
                        <a:pt x="0" y="44"/>
                      </a:cubicBezTo>
                      <a:cubicBezTo>
                        <a:pt x="0" y="110"/>
                        <a:pt x="0" y="185"/>
                        <a:pt x="0" y="251"/>
                      </a:cubicBezTo>
                      <a:cubicBezTo>
                        <a:pt x="0" y="317"/>
                        <a:pt x="0" y="392"/>
                        <a:pt x="9" y="458"/>
                      </a:cubicBezTo>
                      <a:cubicBezTo>
                        <a:pt x="9" y="483"/>
                        <a:pt x="27" y="495"/>
                        <a:pt x="46" y="495"/>
                      </a:cubicBezTo>
                      <a:cubicBezTo>
                        <a:pt x="65" y="495"/>
                        <a:pt x="83" y="483"/>
                        <a:pt x="83" y="458"/>
                      </a:cubicBezTo>
                      <a:cubicBezTo>
                        <a:pt x="91" y="392"/>
                        <a:pt x="91" y="317"/>
                        <a:pt x="91" y="251"/>
                      </a:cubicBezTo>
                      <a:cubicBezTo>
                        <a:pt x="91" y="185"/>
                        <a:pt x="91" y="110"/>
                        <a:pt x="91" y="44"/>
                      </a:cubicBezTo>
                      <a:cubicBezTo>
                        <a:pt x="91" y="15"/>
                        <a:pt x="69" y="0"/>
                        <a:pt x="4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0" name="Google Shape;1620;p20"/>
                <p:cNvSpPr/>
                <p:nvPr/>
              </p:nvSpPr>
              <p:spPr>
                <a:xfrm>
                  <a:off x="621325" y="2863275"/>
                  <a:ext cx="3550" cy="8000"/>
                </a:xfrm>
                <a:custGeom>
                  <a:rect b="b" l="l" r="r" t="t"/>
                  <a:pathLst>
                    <a:path extrusionOk="0" h="320" w="142">
                      <a:moveTo>
                        <a:pt x="42" y="1"/>
                      </a:moveTo>
                      <a:cubicBezTo>
                        <a:pt x="33" y="1"/>
                        <a:pt x="17" y="9"/>
                        <a:pt x="17" y="26"/>
                      </a:cubicBezTo>
                      <a:cubicBezTo>
                        <a:pt x="8" y="51"/>
                        <a:pt x="0" y="67"/>
                        <a:pt x="8" y="92"/>
                      </a:cubicBezTo>
                      <a:cubicBezTo>
                        <a:pt x="8" y="109"/>
                        <a:pt x="8" y="134"/>
                        <a:pt x="8" y="150"/>
                      </a:cubicBezTo>
                      <a:cubicBezTo>
                        <a:pt x="17" y="192"/>
                        <a:pt x="25" y="233"/>
                        <a:pt x="33" y="274"/>
                      </a:cubicBezTo>
                      <a:cubicBezTo>
                        <a:pt x="33" y="291"/>
                        <a:pt x="42" y="308"/>
                        <a:pt x="58" y="308"/>
                      </a:cubicBezTo>
                      <a:cubicBezTo>
                        <a:pt x="64" y="313"/>
                        <a:pt x="74" y="319"/>
                        <a:pt x="85" y="319"/>
                      </a:cubicBezTo>
                      <a:cubicBezTo>
                        <a:pt x="90" y="319"/>
                        <a:pt x="95" y="318"/>
                        <a:pt x="100" y="316"/>
                      </a:cubicBezTo>
                      <a:cubicBezTo>
                        <a:pt x="133" y="308"/>
                        <a:pt x="141" y="274"/>
                        <a:pt x="141" y="250"/>
                      </a:cubicBezTo>
                      <a:cubicBezTo>
                        <a:pt x="133" y="208"/>
                        <a:pt x="124" y="167"/>
                        <a:pt x="116" y="134"/>
                      </a:cubicBezTo>
                      <a:cubicBezTo>
                        <a:pt x="116" y="117"/>
                        <a:pt x="108" y="92"/>
                        <a:pt x="108" y="76"/>
                      </a:cubicBezTo>
                      <a:cubicBezTo>
                        <a:pt x="100" y="51"/>
                        <a:pt x="91" y="34"/>
                        <a:pt x="83" y="18"/>
                      </a:cubicBezTo>
                      <a:cubicBezTo>
                        <a:pt x="75" y="9"/>
                        <a:pt x="58" y="1"/>
                        <a:pt x="4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1" name="Google Shape;1621;p20"/>
                <p:cNvSpPr/>
                <p:nvPr/>
              </p:nvSpPr>
              <p:spPr>
                <a:xfrm>
                  <a:off x="857250" y="2847425"/>
                  <a:ext cx="5400" cy="17050"/>
                </a:xfrm>
                <a:custGeom>
                  <a:rect b="b" l="l" r="r" t="t"/>
                  <a:pathLst>
                    <a:path extrusionOk="0" h="682" w="216">
                      <a:moveTo>
                        <a:pt x="140" y="1"/>
                      </a:moveTo>
                      <a:cubicBezTo>
                        <a:pt x="122" y="1"/>
                        <a:pt x="104" y="12"/>
                        <a:pt x="100" y="30"/>
                      </a:cubicBezTo>
                      <a:cubicBezTo>
                        <a:pt x="83" y="80"/>
                        <a:pt x="91" y="130"/>
                        <a:pt x="83" y="179"/>
                      </a:cubicBezTo>
                      <a:cubicBezTo>
                        <a:pt x="83" y="229"/>
                        <a:pt x="75" y="270"/>
                        <a:pt x="75" y="320"/>
                      </a:cubicBezTo>
                      <a:cubicBezTo>
                        <a:pt x="67" y="420"/>
                        <a:pt x="42" y="511"/>
                        <a:pt x="9" y="602"/>
                      </a:cubicBezTo>
                      <a:cubicBezTo>
                        <a:pt x="0" y="635"/>
                        <a:pt x="25" y="668"/>
                        <a:pt x="58" y="676"/>
                      </a:cubicBezTo>
                      <a:cubicBezTo>
                        <a:pt x="66" y="680"/>
                        <a:pt x="73" y="682"/>
                        <a:pt x="80" y="682"/>
                      </a:cubicBezTo>
                      <a:cubicBezTo>
                        <a:pt x="105" y="682"/>
                        <a:pt x="126" y="661"/>
                        <a:pt x="133" y="635"/>
                      </a:cubicBezTo>
                      <a:cubicBezTo>
                        <a:pt x="174" y="536"/>
                        <a:pt x="199" y="436"/>
                        <a:pt x="207" y="328"/>
                      </a:cubicBezTo>
                      <a:cubicBezTo>
                        <a:pt x="216" y="279"/>
                        <a:pt x="207" y="229"/>
                        <a:pt x="207" y="179"/>
                      </a:cubicBezTo>
                      <a:cubicBezTo>
                        <a:pt x="207" y="121"/>
                        <a:pt x="199" y="72"/>
                        <a:pt x="174" y="22"/>
                      </a:cubicBezTo>
                      <a:cubicBezTo>
                        <a:pt x="167" y="7"/>
                        <a:pt x="153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2" name="Google Shape;1622;p20"/>
                <p:cNvSpPr/>
                <p:nvPr/>
              </p:nvSpPr>
              <p:spPr>
                <a:xfrm>
                  <a:off x="863450" y="2829725"/>
                  <a:ext cx="3350" cy="13650"/>
                </a:xfrm>
                <a:custGeom>
                  <a:rect b="b" l="l" r="r" t="t"/>
                  <a:pathLst>
                    <a:path extrusionOk="0" h="546" w="134">
                      <a:moveTo>
                        <a:pt x="71" y="1"/>
                      </a:moveTo>
                      <a:cubicBezTo>
                        <a:pt x="55" y="1"/>
                        <a:pt x="38" y="9"/>
                        <a:pt x="34" y="26"/>
                      </a:cubicBezTo>
                      <a:cubicBezTo>
                        <a:pt x="26" y="67"/>
                        <a:pt x="26" y="100"/>
                        <a:pt x="17" y="142"/>
                      </a:cubicBezTo>
                      <a:cubicBezTo>
                        <a:pt x="17" y="175"/>
                        <a:pt x="17" y="216"/>
                        <a:pt x="9" y="249"/>
                      </a:cubicBezTo>
                      <a:cubicBezTo>
                        <a:pt x="1" y="332"/>
                        <a:pt x="9" y="407"/>
                        <a:pt x="9" y="490"/>
                      </a:cubicBezTo>
                      <a:cubicBezTo>
                        <a:pt x="9" y="527"/>
                        <a:pt x="38" y="546"/>
                        <a:pt x="67" y="546"/>
                      </a:cubicBezTo>
                      <a:cubicBezTo>
                        <a:pt x="96" y="546"/>
                        <a:pt x="125" y="527"/>
                        <a:pt x="125" y="490"/>
                      </a:cubicBezTo>
                      <a:cubicBezTo>
                        <a:pt x="125" y="407"/>
                        <a:pt x="133" y="332"/>
                        <a:pt x="125" y="249"/>
                      </a:cubicBezTo>
                      <a:cubicBezTo>
                        <a:pt x="109" y="175"/>
                        <a:pt x="117" y="100"/>
                        <a:pt x="109" y="26"/>
                      </a:cubicBezTo>
                      <a:cubicBezTo>
                        <a:pt x="104" y="9"/>
                        <a:pt x="88" y="1"/>
                        <a:pt x="7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3" name="Google Shape;1623;p20"/>
                <p:cNvSpPr/>
                <p:nvPr/>
              </p:nvSpPr>
              <p:spPr>
                <a:xfrm>
                  <a:off x="870700" y="2799500"/>
                  <a:ext cx="1900" cy="3525"/>
                </a:xfrm>
                <a:custGeom>
                  <a:rect b="b" l="l" r="r" t="t"/>
                  <a:pathLst>
                    <a:path extrusionOk="0" h="141" w="76">
                      <a:moveTo>
                        <a:pt x="17" y="0"/>
                      </a:moveTo>
                      <a:cubicBezTo>
                        <a:pt x="9" y="0"/>
                        <a:pt x="1" y="8"/>
                        <a:pt x="1" y="8"/>
                      </a:cubicBezTo>
                      <a:cubicBezTo>
                        <a:pt x="1" y="17"/>
                        <a:pt x="1" y="25"/>
                        <a:pt x="1" y="33"/>
                      </a:cubicBezTo>
                      <a:lnTo>
                        <a:pt x="9" y="116"/>
                      </a:lnTo>
                      <a:cubicBezTo>
                        <a:pt x="9" y="124"/>
                        <a:pt x="17" y="133"/>
                        <a:pt x="26" y="141"/>
                      </a:cubicBezTo>
                      <a:lnTo>
                        <a:pt x="51" y="141"/>
                      </a:lnTo>
                      <a:cubicBezTo>
                        <a:pt x="67" y="133"/>
                        <a:pt x="75" y="116"/>
                        <a:pt x="67" y="108"/>
                      </a:cubicBezTo>
                      <a:cubicBezTo>
                        <a:pt x="59" y="75"/>
                        <a:pt x="51" y="50"/>
                        <a:pt x="51" y="17"/>
                      </a:cubicBezTo>
                      <a:cubicBezTo>
                        <a:pt x="42" y="8"/>
                        <a:pt x="26" y="0"/>
                        <a:pt x="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4" name="Google Shape;1624;p20"/>
                <p:cNvSpPr/>
                <p:nvPr/>
              </p:nvSpPr>
              <p:spPr>
                <a:xfrm>
                  <a:off x="688075" y="2915975"/>
                  <a:ext cx="150550" cy="59600"/>
                </a:xfrm>
                <a:custGeom>
                  <a:rect b="b" l="l" r="r" t="t"/>
                  <a:pathLst>
                    <a:path extrusionOk="0" h="2384" w="6022">
                      <a:moveTo>
                        <a:pt x="5210" y="1489"/>
                      </a:moveTo>
                      <a:cubicBezTo>
                        <a:pt x="5185" y="1522"/>
                        <a:pt x="5168" y="1555"/>
                        <a:pt x="5143" y="1588"/>
                      </a:cubicBezTo>
                      <a:cubicBezTo>
                        <a:pt x="5143" y="1580"/>
                        <a:pt x="5135" y="1572"/>
                        <a:pt x="5119" y="1563"/>
                      </a:cubicBezTo>
                      <a:cubicBezTo>
                        <a:pt x="5152" y="1539"/>
                        <a:pt x="5177" y="1514"/>
                        <a:pt x="5210" y="1489"/>
                      </a:cubicBezTo>
                      <a:close/>
                      <a:moveTo>
                        <a:pt x="4413" y="0"/>
                      </a:moveTo>
                      <a:cubicBezTo>
                        <a:pt x="4384" y="0"/>
                        <a:pt x="4355" y="10"/>
                        <a:pt x="4331" y="31"/>
                      </a:cubicBezTo>
                      <a:cubicBezTo>
                        <a:pt x="4290" y="72"/>
                        <a:pt x="4265" y="122"/>
                        <a:pt x="4240" y="163"/>
                      </a:cubicBezTo>
                      <a:cubicBezTo>
                        <a:pt x="4234" y="162"/>
                        <a:pt x="4227" y="161"/>
                        <a:pt x="4220" y="161"/>
                      </a:cubicBezTo>
                      <a:cubicBezTo>
                        <a:pt x="4184" y="161"/>
                        <a:pt x="4149" y="181"/>
                        <a:pt x="4149" y="230"/>
                      </a:cubicBezTo>
                      <a:cubicBezTo>
                        <a:pt x="4133" y="354"/>
                        <a:pt x="4025" y="461"/>
                        <a:pt x="3925" y="536"/>
                      </a:cubicBezTo>
                      <a:cubicBezTo>
                        <a:pt x="3917" y="544"/>
                        <a:pt x="3909" y="553"/>
                        <a:pt x="3901" y="561"/>
                      </a:cubicBezTo>
                      <a:cubicBezTo>
                        <a:pt x="3892" y="569"/>
                        <a:pt x="3884" y="569"/>
                        <a:pt x="3876" y="577"/>
                      </a:cubicBezTo>
                      <a:cubicBezTo>
                        <a:pt x="3826" y="611"/>
                        <a:pt x="3776" y="644"/>
                        <a:pt x="3727" y="669"/>
                      </a:cubicBezTo>
                      <a:lnTo>
                        <a:pt x="3702" y="669"/>
                      </a:lnTo>
                      <a:cubicBezTo>
                        <a:pt x="3694" y="667"/>
                        <a:pt x="3687" y="666"/>
                        <a:pt x="3680" y="666"/>
                      </a:cubicBezTo>
                      <a:cubicBezTo>
                        <a:pt x="3649" y="666"/>
                        <a:pt x="3623" y="681"/>
                        <a:pt x="3602" y="702"/>
                      </a:cubicBezTo>
                      <a:cubicBezTo>
                        <a:pt x="3595" y="701"/>
                        <a:pt x="3588" y="700"/>
                        <a:pt x="3581" y="700"/>
                      </a:cubicBezTo>
                      <a:cubicBezTo>
                        <a:pt x="3529" y="700"/>
                        <a:pt x="3476" y="727"/>
                        <a:pt x="3461" y="785"/>
                      </a:cubicBezTo>
                      <a:cubicBezTo>
                        <a:pt x="3445" y="834"/>
                        <a:pt x="3428" y="884"/>
                        <a:pt x="3420" y="934"/>
                      </a:cubicBezTo>
                      <a:cubicBezTo>
                        <a:pt x="3420" y="942"/>
                        <a:pt x="3412" y="942"/>
                        <a:pt x="3412" y="950"/>
                      </a:cubicBezTo>
                      <a:cubicBezTo>
                        <a:pt x="3379" y="975"/>
                        <a:pt x="3354" y="1017"/>
                        <a:pt x="3345" y="1058"/>
                      </a:cubicBezTo>
                      <a:cubicBezTo>
                        <a:pt x="3287" y="1174"/>
                        <a:pt x="3271" y="1290"/>
                        <a:pt x="3304" y="1406"/>
                      </a:cubicBezTo>
                      <a:cubicBezTo>
                        <a:pt x="3304" y="1447"/>
                        <a:pt x="3312" y="1497"/>
                        <a:pt x="3321" y="1539"/>
                      </a:cubicBezTo>
                      <a:lnTo>
                        <a:pt x="3271" y="1539"/>
                      </a:lnTo>
                      <a:cubicBezTo>
                        <a:pt x="3254" y="1530"/>
                        <a:pt x="3238" y="1530"/>
                        <a:pt x="3213" y="1522"/>
                      </a:cubicBezTo>
                      <a:cubicBezTo>
                        <a:pt x="3188" y="1514"/>
                        <a:pt x="3155" y="1505"/>
                        <a:pt x="3122" y="1497"/>
                      </a:cubicBezTo>
                      <a:cubicBezTo>
                        <a:pt x="3122" y="1489"/>
                        <a:pt x="3130" y="1481"/>
                        <a:pt x="3130" y="1472"/>
                      </a:cubicBezTo>
                      <a:cubicBezTo>
                        <a:pt x="3155" y="1464"/>
                        <a:pt x="3171" y="1439"/>
                        <a:pt x="3180" y="1406"/>
                      </a:cubicBezTo>
                      <a:cubicBezTo>
                        <a:pt x="3205" y="1331"/>
                        <a:pt x="3221" y="1240"/>
                        <a:pt x="3221" y="1157"/>
                      </a:cubicBezTo>
                      <a:cubicBezTo>
                        <a:pt x="3221" y="1091"/>
                        <a:pt x="3205" y="1041"/>
                        <a:pt x="3171" y="1000"/>
                      </a:cubicBezTo>
                      <a:cubicBezTo>
                        <a:pt x="3171" y="992"/>
                        <a:pt x="3171" y="983"/>
                        <a:pt x="3171" y="975"/>
                      </a:cubicBezTo>
                      <a:cubicBezTo>
                        <a:pt x="3163" y="934"/>
                        <a:pt x="3138" y="909"/>
                        <a:pt x="3097" y="892"/>
                      </a:cubicBezTo>
                      <a:cubicBezTo>
                        <a:pt x="3097" y="892"/>
                        <a:pt x="3097" y="892"/>
                        <a:pt x="3089" y="884"/>
                      </a:cubicBezTo>
                      <a:cubicBezTo>
                        <a:pt x="3089" y="884"/>
                        <a:pt x="3089" y="884"/>
                        <a:pt x="3089" y="876"/>
                      </a:cubicBezTo>
                      <a:cubicBezTo>
                        <a:pt x="3072" y="768"/>
                        <a:pt x="3022" y="652"/>
                        <a:pt x="2906" y="627"/>
                      </a:cubicBezTo>
                      <a:cubicBezTo>
                        <a:pt x="2891" y="621"/>
                        <a:pt x="2872" y="619"/>
                        <a:pt x="2853" y="619"/>
                      </a:cubicBezTo>
                      <a:cubicBezTo>
                        <a:pt x="2832" y="619"/>
                        <a:pt x="2811" y="621"/>
                        <a:pt x="2792" y="621"/>
                      </a:cubicBezTo>
                      <a:cubicBezTo>
                        <a:pt x="2782" y="621"/>
                        <a:pt x="2773" y="621"/>
                        <a:pt x="2765" y="619"/>
                      </a:cubicBezTo>
                      <a:cubicBezTo>
                        <a:pt x="2749" y="611"/>
                        <a:pt x="2716" y="586"/>
                        <a:pt x="2691" y="569"/>
                      </a:cubicBezTo>
                      <a:cubicBezTo>
                        <a:pt x="2624" y="517"/>
                        <a:pt x="2551" y="459"/>
                        <a:pt x="2465" y="459"/>
                      </a:cubicBezTo>
                      <a:cubicBezTo>
                        <a:pt x="2455" y="459"/>
                        <a:pt x="2445" y="460"/>
                        <a:pt x="2434" y="461"/>
                      </a:cubicBezTo>
                      <a:cubicBezTo>
                        <a:pt x="2401" y="461"/>
                        <a:pt x="2368" y="478"/>
                        <a:pt x="2343" y="511"/>
                      </a:cubicBezTo>
                      <a:cubicBezTo>
                        <a:pt x="2318" y="503"/>
                        <a:pt x="2293" y="495"/>
                        <a:pt x="2260" y="486"/>
                      </a:cubicBezTo>
                      <a:cubicBezTo>
                        <a:pt x="2227" y="461"/>
                        <a:pt x="2185" y="437"/>
                        <a:pt x="2152" y="420"/>
                      </a:cubicBezTo>
                      <a:cubicBezTo>
                        <a:pt x="2129" y="414"/>
                        <a:pt x="2110" y="408"/>
                        <a:pt x="2092" y="408"/>
                      </a:cubicBezTo>
                      <a:cubicBezTo>
                        <a:pt x="2084" y="408"/>
                        <a:pt x="2077" y="409"/>
                        <a:pt x="2069" y="412"/>
                      </a:cubicBezTo>
                      <a:cubicBezTo>
                        <a:pt x="2053" y="362"/>
                        <a:pt x="2045" y="321"/>
                        <a:pt x="2053" y="263"/>
                      </a:cubicBezTo>
                      <a:cubicBezTo>
                        <a:pt x="2058" y="224"/>
                        <a:pt x="2020" y="186"/>
                        <a:pt x="1984" y="186"/>
                      </a:cubicBezTo>
                      <a:cubicBezTo>
                        <a:pt x="1966" y="186"/>
                        <a:pt x="1948" y="196"/>
                        <a:pt x="1937" y="221"/>
                      </a:cubicBezTo>
                      <a:cubicBezTo>
                        <a:pt x="1788" y="528"/>
                        <a:pt x="2094" y="826"/>
                        <a:pt x="2368" y="917"/>
                      </a:cubicBezTo>
                      <a:cubicBezTo>
                        <a:pt x="2409" y="925"/>
                        <a:pt x="2451" y="934"/>
                        <a:pt x="2484" y="942"/>
                      </a:cubicBezTo>
                      <a:cubicBezTo>
                        <a:pt x="2567" y="1008"/>
                        <a:pt x="2633" y="1083"/>
                        <a:pt x="2699" y="1166"/>
                      </a:cubicBezTo>
                      <a:cubicBezTo>
                        <a:pt x="2707" y="1257"/>
                        <a:pt x="2724" y="1348"/>
                        <a:pt x="2749" y="1431"/>
                      </a:cubicBezTo>
                      <a:cubicBezTo>
                        <a:pt x="2707" y="1431"/>
                        <a:pt x="2674" y="1431"/>
                        <a:pt x="2633" y="1439"/>
                      </a:cubicBezTo>
                      <a:cubicBezTo>
                        <a:pt x="2401" y="1472"/>
                        <a:pt x="2202" y="1580"/>
                        <a:pt x="1987" y="1671"/>
                      </a:cubicBezTo>
                      <a:cubicBezTo>
                        <a:pt x="1887" y="1679"/>
                        <a:pt x="1779" y="1688"/>
                        <a:pt x="1672" y="1688"/>
                      </a:cubicBezTo>
                      <a:cubicBezTo>
                        <a:pt x="1589" y="1655"/>
                        <a:pt x="1506" y="1621"/>
                        <a:pt x="1423" y="1580"/>
                      </a:cubicBezTo>
                      <a:cubicBezTo>
                        <a:pt x="1299" y="1505"/>
                        <a:pt x="1166" y="1439"/>
                        <a:pt x="1025" y="1398"/>
                      </a:cubicBezTo>
                      <a:lnTo>
                        <a:pt x="992" y="1398"/>
                      </a:lnTo>
                      <a:cubicBezTo>
                        <a:pt x="951" y="1365"/>
                        <a:pt x="909" y="1340"/>
                        <a:pt x="876" y="1307"/>
                      </a:cubicBezTo>
                      <a:cubicBezTo>
                        <a:pt x="849" y="1283"/>
                        <a:pt x="817" y="1272"/>
                        <a:pt x="786" y="1272"/>
                      </a:cubicBezTo>
                      <a:cubicBezTo>
                        <a:pt x="753" y="1272"/>
                        <a:pt x="720" y="1285"/>
                        <a:pt x="694" y="1307"/>
                      </a:cubicBezTo>
                      <a:cubicBezTo>
                        <a:pt x="681" y="1303"/>
                        <a:pt x="669" y="1301"/>
                        <a:pt x="657" y="1301"/>
                      </a:cubicBezTo>
                      <a:cubicBezTo>
                        <a:pt x="615" y="1301"/>
                        <a:pt x="579" y="1322"/>
                        <a:pt x="553" y="1348"/>
                      </a:cubicBezTo>
                      <a:cubicBezTo>
                        <a:pt x="455" y="1297"/>
                        <a:pt x="354" y="1258"/>
                        <a:pt x="250" y="1258"/>
                      </a:cubicBezTo>
                      <a:cubicBezTo>
                        <a:pt x="187" y="1258"/>
                        <a:pt x="122" y="1272"/>
                        <a:pt x="56" y="1307"/>
                      </a:cubicBezTo>
                      <a:cubicBezTo>
                        <a:pt x="1" y="1338"/>
                        <a:pt x="36" y="1415"/>
                        <a:pt x="97" y="1415"/>
                      </a:cubicBezTo>
                      <a:cubicBezTo>
                        <a:pt x="100" y="1415"/>
                        <a:pt x="103" y="1415"/>
                        <a:pt x="106" y="1414"/>
                      </a:cubicBezTo>
                      <a:cubicBezTo>
                        <a:pt x="123" y="1410"/>
                        <a:pt x="141" y="1408"/>
                        <a:pt x="158" y="1408"/>
                      </a:cubicBezTo>
                      <a:cubicBezTo>
                        <a:pt x="246" y="1408"/>
                        <a:pt x="328" y="1457"/>
                        <a:pt x="404" y="1505"/>
                      </a:cubicBezTo>
                      <a:cubicBezTo>
                        <a:pt x="512" y="1563"/>
                        <a:pt x="611" y="1638"/>
                        <a:pt x="719" y="1713"/>
                      </a:cubicBezTo>
                      <a:cubicBezTo>
                        <a:pt x="760" y="1746"/>
                        <a:pt x="810" y="1779"/>
                        <a:pt x="860" y="1812"/>
                      </a:cubicBezTo>
                      <a:cubicBezTo>
                        <a:pt x="918" y="1853"/>
                        <a:pt x="984" y="1903"/>
                        <a:pt x="1050" y="1936"/>
                      </a:cubicBezTo>
                      <a:cubicBezTo>
                        <a:pt x="1141" y="2003"/>
                        <a:pt x="1241" y="2077"/>
                        <a:pt x="1340" y="2135"/>
                      </a:cubicBezTo>
                      <a:cubicBezTo>
                        <a:pt x="1514" y="2259"/>
                        <a:pt x="1713" y="2384"/>
                        <a:pt x="1937" y="2384"/>
                      </a:cubicBezTo>
                      <a:cubicBezTo>
                        <a:pt x="2161" y="2375"/>
                        <a:pt x="2359" y="2259"/>
                        <a:pt x="2550" y="2152"/>
                      </a:cubicBezTo>
                      <a:cubicBezTo>
                        <a:pt x="2558" y="2152"/>
                        <a:pt x="2558" y="2143"/>
                        <a:pt x="2567" y="2143"/>
                      </a:cubicBezTo>
                      <a:lnTo>
                        <a:pt x="2633" y="2135"/>
                      </a:lnTo>
                      <a:cubicBezTo>
                        <a:pt x="2683" y="2135"/>
                        <a:pt x="2732" y="2127"/>
                        <a:pt x="2782" y="2119"/>
                      </a:cubicBezTo>
                      <a:cubicBezTo>
                        <a:pt x="2956" y="2102"/>
                        <a:pt x="3122" y="2094"/>
                        <a:pt x="3296" y="2085"/>
                      </a:cubicBezTo>
                      <a:cubicBezTo>
                        <a:pt x="3312" y="2085"/>
                        <a:pt x="3329" y="2085"/>
                        <a:pt x="3345" y="2077"/>
                      </a:cubicBezTo>
                      <a:cubicBezTo>
                        <a:pt x="3387" y="2085"/>
                        <a:pt x="3428" y="2094"/>
                        <a:pt x="3470" y="2110"/>
                      </a:cubicBezTo>
                      <a:cubicBezTo>
                        <a:pt x="3553" y="2143"/>
                        <a:pt x="3635" y="2185"/>
                        <a:pt x="3727" y="2218"/>
                      </a:cubicBezTo>
                      <a:cubicBezTo>
                        <a:pt x="3830" y="2267"/>
                        <a:pt x="3928" y="2297"/>
                        <a:pt x="4036" y="2297"/>
                      </a:cubicBezTo>
                      <a:cubicBezTo>
                        <a:pt x="4075" y="2297"/>
                        <a:pt x="4115" y="2293"/>
                        <a:pt x="4157" y="2284"/>
                      </a:cubicBezTo>
                      <a:cubicBezTo>
                        <a:pt x="4282" y="2268"/>
                        <a:pt x="4398" y="2235"/>
                        <a:pt x="4522" y="2201"/>
                      </a:cubicBezTo>
                      <a:cubicBezTo>
                        <a:pt x="4537" y="2202"/>
                        <a:pt x="4552" y="2202"/>
                        <a:pt x="4567" y="2202"/>
                      </a:cubicBezTo>
                      <a:cubicBezTo>
                        <a:pt x="4766" y="2202"/>
                        <a:pt x="4958" y="2149"/>
                        <a:pt x="5135" y="2003"/>
                      </a:cubicBezTo>
                      <a:cubicBezTo>
                        <a:pt x="5143" y="1994"/>
                        <a:pt x="5160" y="1978"/>
                        <a:pt x="5177" y="1969"/>
                      </a:cubicBezTo>
                      <a:cubicBezTo>
                        <a:pt x="5201" y="1953"/>
                        <a:pt x="5235" y="1936"/>
                        <a:pt x="5268" y="1911"/>
                      </a:cubicBezTo>
                      <a:cubicBezTo>
                        <a:pt x="5384" y="1829"/>
                        <a:pt x="5483" y="1729"/>
                        <a:pt x="5558" y="1613"/>
                      </a:cubicBezTo>
                      <a:cubicBezTo>
                        <a:pt x="5591" y="1613"/>
                        <a:pt x="5624" y="1597"/>
                        <a:pt x="5641" y="1555"/>
                      </a:cubicBezTo>
                      <a:cubicBezTo>
                        <a:pt x="5699" y="1447"/>
                        <a:pt x="5740" y="1340"/>
                        <a:pt x="5773" y="1224"/>
                      </a:cubicBezTo>
                      <a:cubicBezTo>
                        <a:pt x="5781" y="1215"/>
                        <a:pt x="5781" y="1215"/>
                        <a:pt x="5790" y="1207"/>
                      </a:cubicBezTo>
                      <a:cubicBezTo>
                        <a:pt x="5873" y="1025"/>
                        <a:pt x="5947" y="826"/>
                        <a:pt x="5980" y="627"/>
                      </a:cubicBezTo>
                      <a:cubicBezTo>
                        <a:pt x="5997" y="536"/>
                        <a:pt x="6022" y="420"/>
                        <a:pt x="5997" y="329"/>
                      </a:cubicBezTo>
                      <a:cubicBezTo>
                        <a:pt x="5973" y="259"/>
                        <a:pt x="5908" y="213"/>
                        <a:pt x="5840" y="213"/>
                      </a:cubicBezTo>
                      <a:cubicBezTo>
                        <a:pt x="5812" y="213"/>
                        <a:pt x="5783" y="221"/>
                        <a:pt x="5757" y="238"/>
                      </a:cubicBezTo>
                      <a:cubicBezTo>
                        <a:pt x="5665" y="288"/>
                        <a:pt x="5641" y="412"/>
                        <a:pt x="5616" y="495"/>
                      </a:cubicBezTo>
                      <a:lnTo>
                        <a:pt x="5574" y="611"/>
                      </a:lnTo>
                      <a:cubicBezTo>
                        <a:pt x="5560" y="605"/>
                        <a:pt x="5545" y="603"/>
                        <a:pt x="5529" y="603"/>
                      </a:cubicBezTo>
                      <a:cubicBezTo>
                        <a:pt x="5475" y="603"/>
                        <a:pt x="5421" y="637"/>
                        <a:pt x="5409" y="702"/>
                      </a:cubicBezTo>
                      <a:cubicBezTo>
                        <a:pt x="5326" y="1008"/>
                        <a:pt x="5119" y="1265"/>
                        <a:pt x="4845" y="1431"/>
                      </a:cubicBezTo>
                      <a:cubicBezTo>
                        <a:pt x="4779" y="1472"/>
                        <a:pt x="4704" y="1505"/>
                        <a:pt x="4638" y="1530"/>
                      </a:cubicBezTo>
                      <a:cubicBezTo>
                        <a:pt x="4489" y="1563"/>
                        <a:pt x="4348" y="1597"/>
                        <a:pt x="4207" y="1605"/>
                      </a:cubicBezTo>
                      <a:cubicBezTo>
                        <a:pt x="4141" y="1611"/>
                        <a:pt x="4073" y="1614"/>
                        <a:pt x="4005" y="1614"/>
                      </a:cubicBezTo>
                      <a:cubicBezTo>
                        <a:pt x="3895" y="1614"/>
                        <a:pt x="3784" y="1607"/>
                        <a:pt x="3677" y="1597"/>
                      </a:cubicBezTo>
                      <a:cubicBezTo>
                        <a:pt x="3660" y="1597"/>
                        <a:pt x="3652" y="1588"/>
                        <a:pt x="3635" y="1588"/>
                      </a:cubicBezTo>
                      <a:cubicBezTo>
                        <a:pt x="3660" y="1588"/>
                        <a:pt x="3685" y="1580"/>
                        <a:pt x="3702" y="1563"/>
                      </a:cubicBezTo>
                      <a:cubicBezTo>
                        <a:pt x="3719" y="1572"/>
                        <a:pt x="3739" y="1577"/>
                        <a:pt x="3759" y="1577"/>
                      </a:cubicBezTo>
                      <a:cubicBezTo>
                        <a:pt x="3798" y="1577"/>
                        <a:pt x="3837" y="1560"/>
                        <a:pt x="3859" y="1522"/>
                      </a:cubicBezTo>
                      <a:cubicBezTo>
                        <a:pt x="3865" y="1523"/>
                        <a:pt x="3871" y="1524"/>
                        <a:pt x="3878" y="1524"/>
                      </a:cubicBezTo>
                      <a:cubicBezTo>
                        <a:pt x="3923" y="1524"/>
                        <a:pt x="3970" y="1497"/>
                        <a:pt x="3992" y="1439"/>
                      </a:cubicBezTo>
                      <a:cubicBezTo>
                        <a:pt x="4075" y="1191"/>
                        <a:pt x="4149" y="950"/>
                        <a:pt x="4224" y="702"/>
                      </a:cubicBezTo>
                      <a:cubicBezTo>
                        <a:pt x="4249" y="669"/>
                        <a:pt x="4273" y="635"/>
                        <a:pt x="4298" y="602"/>
                      </a:cubicBezTo>
                      <a:cubicBezTo>
                        <a:pt x="4331" y="577"/>
                        <a:pt x="4365" y="544"/>
                        <a:pt x="4398" y="503"/>
                      </a:cubicBezTo>
                      <a:cubicBezTo>
                        <a:pt x="4481" y="395"/>
                        <a:pt x="4530" y="263"/>
                        <a:pt x="4530" y="114"/>
                      </a:cubicBezTo>
                      <a:cubicBezTo>
                        <a:pt x="4536" y="45"/>
                        <a:pt x="4475" y="0"/>
                        <a:pt x="4413" y="0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5" name="Google Shape;1625;p20"/>
                <p:cNvSpPr/>
                <p:nvPr/>
              </p:nvSpPr>
              <p:spPr>
                <a:xfrm>
                  <a:off x="739600" y="2890500"/>
                  <a:ext cx="62650" cy="20900"/>
                </a:xfrm>
                <a:custGeom>
                  <a:rect b="b" l="l" r="r" t="t"/>
                  <a:pathLst>
                    <a:path extrusionOk="0" h="836" w="2506">
                      <a:moveTo>
                        <a:pt x="2355" y="1"/>
                      </a:moveTo>
                      <a:cubicBezTo>
                        <a:pt x="2332" y="1"/>
                        <a:pt x="2309" y="8"/>
                        <a:pt x="2287" y="22"/>
                      </a:cubicBezTo>
                      <a:lnTo>
                        <a:pt x="2279" y="22"/>
                      </a:lnTo>
                      <a:cubicBezTo>
                        <a:pt x="2262" y="31"/>
                        <a:pt x="2237" y="47"/>
                        <a:pt x="2221" y="55"/>
                      </a:cubicBezTo>
                      <a:cubicBezTo>
                        <a:pt x="2208" y="51"/>
                        <a:pt x="2194" y="49"/>
                        <a:pt x="2178" y="49"/>
                      </a:cubicBezTo>
                      <a:cubicBezTo>
                        <a:pt x="2163" y="49"/>
                        <a:pt x="2146" y="51"/>
                        <a:pt x="2130" y="55"/>
                      </a:cubicBezTo>
                      <a:cubicBezTo>
                        <a:pt x="1825" y="149"/>
                        <a:pt x="1511" y="182"/>
                        <a:pt x="1196" y="182"/>
                      </a:cubicBezTo>
                      <a:cubicBezTo>
                        <a:pt x="842" y="182"/>
                        <a:pt x="487" y="141"/>
                        <a:pt x="141" y="97"/>
                      </a:cubicBezTo>
                      <a:cubicBezTo>
                        <a:pt x="83" y="97"/>
                        <a:pt x="25" y="147"/>
                        <a:pt x="17" y="196"/>
                      </a:cubicBezTo>
                      <a:cubicBezTo>
                        <a:pt x="0" y="246"/>
                        <a:pt x="17" y="287"/>
                        <a:pt x="50" y="321"/>
                      </a:cubicBezTo>
                      <a:cubicBezTo>
                        <a:pt x="50" y="337"/>
                        <a:pt x="50" y="345"/>
                        <a:pt x="58" y="362"/>
                      </a:cubicBezTo>
                      <a:cubicBezTo>
                        <a:pt x="158" y="536"/>
                        <a:pt x="356" y="635"/>
                        <a:pt x="539" y="693"/>
                      </a:cubicBezTo>
                      <a:cubicBezTo>
                        <a:pt x="671" y="743"/>
                        <a:pt x="812" y="760"/>
                        <a:pt x="945" y="760"/>
                      </a:cubicBezTo>
                      <a:cubicBezTo>
                        <a:pt x="1110" y="801"/>
                        <a:pt x="1268" y="826"/>
                        <a:pt x="1434" y="834"/>
                      </a:cubicBezTo>
                      <a:cubicBezTo>
                        <a:pt x="1450" y="835"/>
                        <a:pt x="1466" y="835"/>
                        <a:pt x="1482" y="835"/>
                      </a:cubicBezTo>
                      <a:cubicBezTo>
                        <a:pt x="1909" y="835"/>
                        <a:pt x="2374" y="626"/>
                        <a:pt x="2486" y="171"/>
                      </a:cubicBezTo>
                      <a:cubicBezTo>
                        <a:pt x="2505" y="81"/>
                        <a:pt x="2434" y="1"/>
                        <a:pt x="2355" y="1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6" name="Google Shape;1626;p20"/>
                <p:cNvSpPr/>
                <p:nvPr/>
              </p:nvSpPr>
              <p:spPr>
                <a:xfrm>
                  <a:off x="613150" y="2634900"/>
                  <a:ext cx="36150" cy="81850"/>
                </a:xfrm>
                <a:custGeom>
                  <a:rect b="b" l="l" r="r" t="t"/>
                  <a:pathLst>
                    <a:path extrusionOk="0" h="3274" w="1446">
                      <a:moveTo>
                        <a:pt x="62" y="0"/>
                      </a:moveTo>
                      <a:cubicBezTo>
                        <a:pt x="27" y="0"/>
                        <a:pt x="0" y="60"/>
                        <a:pt x="29" y="88"/>
                      </a:cubicBezTo>
                      <a:cubicBezTo>
                        <a:pt x="186" y="221"/>
                        <a:pt x="335" y="353"/>
                        <a:pt x="468" y="503"/>
                      </a:cubicBezTo>
                      <a:cubicBezTo>
                        <a:pt x="402" y="527"/>
                        <a:pt x="352" y="602"/>
                        <a:pt x="402" y="685"/>
                      </a:cubicBezTo>
                      <a:cubicBezTo>
                        <a:pt x="460" y="784"/>
                        <a:pt x="518" y="884"/>
                        <a:pt x="584" y="975"/>
                      </a:cubicBezTo>
                      <a:cubicBezTo>
                        <a:pt x="509" y="991"/>
                        <a:pt x="451" y="1066"/>
                        <a:pt x="501" y="1149"/>
                      </a:cubicBezTo>
                      <a:cubicBezTo>
                        <a:pt x="576" y="1290"/>
                        <a:pt x="642" y="1431"/>
                        <a:pt x="708" y="1571"/>
                      </a:cubicBezTo>
                      <a:cubicBezTo>
                        <a:pt x="692" y="1588"/>
                        <a:pt x="683" y="1613"/>
                        <a:pt x="692" y="1646"/>
                      </a:cubicBezTo>
                      <a:cubicBezTo>
                        <a:pt x="733" y="1820"/>
                        <a:pt x="766" y="1994"/>
                        <a:pt x="799" y="2168"/>
                      </a:cubicBezTo>
                      <a:cubicBezTo>
                        <a:pt x="791" y="2184"/>
                        <a:pt x="783" y="2201"/>
                        <a:pt x="783" y="2218"/>
                      </a:cubicBezTo>
                      <a:cubicBezTo>
                        <a:pt x="783" y="2242"/>
                        <a:pt x="783" y="2259"/>
                        <a:pt x="783" y="2284"/>
                      </a:cubicBezTo>
                      <a:cubicBezTo>
                        <a:pt x="758" y="2218"/>
                        <a:pt x="733" y="2151"/>
                        <a:pt x="708" y="2085"/>
                      </a:cubicBezTo>
                      <a:cubicBezTo>
                        <a:pt x="690" y="2036"/>
                        <a:pt x="639" y="2009"/>
                        <a:pt x="591" y="2009"/>
                      </a:cubicBezTo>
                      <a:cubicBezTo>
                        <a:pt x="574" y="2009"/>
                        <a:pt x="557" y="2012"/>
                        <a:pt x="543" y="2019"/>
                      </a:cubicBezTo>
                      <a:lnTo>
                        <a:pt x="526" y="1977"/>
                      </a:lnTo>
                      <a:cubicBezTo>
                        <a:pt x="506" y="1943"/>
                        <a:pt x="474" y="1929"/>
                        <a:pt x="443" y="1929"/>
                      </a:cubicBezTo>
                      <a:cubicBezTo>
                        <a:pt x="382" y="1929"/>
                        <a:pt x="322" y="1981"/>
                        <a:pt x="344" y="2052"/>
                      </a:cubicBezTo>
                      <a:cubicBezTo>
                        <a:pt x="443" y="2425"/>
                        <a:pt x="609" y="2789"/>
                        <a:pt x="758" y="3146"/>
                      </a:cubicBezTo>
                      <a:cubicBezTo>
                        <a:pt x="766" y="3154"/>
                        <a:pt x="766" y="3170"/>
                        <a:pt x="775" y="3179"/>
                      </a:cubicBezTo>
                      <a:cubicBezTo>
                        <a:pt x="775" y="3195"/>
                        <a:pt x="791" y="3204"/>
                        <a:pt x="799" y="3212"/>
                      </a:cubicBezTo>
                      <a:cubicBezTo>
                        <a:pt x="813" y="3254"/>
                        <a:pt x="856" y="3274"/>
                        <a:pt x="899" y="3274"/>
                      </a:cubicBezTo>
                      <a:cubicBezTo>
                        <a:pt x="957" y="3274"/>
                        <a:pt x="1016" y="3237"/>
                        <a:pt x="1007" y="3170"/>
                      </a:cubicBezTo>
                      <a:cubicBezTo>
                        <a:pt x="998" y="3129"/>
                        <a:pt x="998" y="3079"/>
                        <a:pt x="990" y="3038"/>
                      </a:cubicBezTo>
                      <a:lnTo>
                        <a:pt x="990" y="3038"/>
                      </a:lnTo>
                      <a:cubicBezTo>
                        <a:pt x="1005" y="3053"/>
                        <a:pt x="1024" y="3060"/>
                        <a:pt x="1044" y="3060"/>
                      </a:cubicBezTo>
                      <a:cubicBezTo>
                        <a:pt x="1099" y="3060"/>
                        <a:pt x="1160" y="3006"/>
                        <a:pt x="1147" y="2938"/>
                      </a:cubicBezTo>
                      <a:cubicBezTo>
                        <a:pt x="1131" y="2856"/>
                        <a:pt x="1114" y="2773"/>
                        <a:pt x="1098" y="2698"/>
                      </a:cubicBezTo>
                      <a:lnTo>
                        <a:pt x="1098" y="2698"/>
                      </a:lnTo>
                      <a:cubicBezTo>
                        <a:pt x="1112" y="2704"/>
                        <a:pt x="1127" y="2706"/>
                        <a:pt x="1142" y="2706"/>
                      </a:cubicBezTo>
                      <a:cubicBezTo>
                        <a:pt x="1196" y="2706"/>
                        <a:pt x="1247" y="2670"/>
                        <a:pt x="1247" y="2599"/>
                      </a:cubicBezTo>
                      <a:cubicBezTo>
                        <a:pt x="1239" y="2491"/>
                        <a:pt x="1222" y="2392"/>
                        <a:pt x="1205" y="2284"/>
                      </a:cubicBezTo>
                      <a:cubicBezTo>
                        <a:pt x="1247" y="2284"/>
                        <a:pt x="1280" y="2259"/>
                        <a:pt x="1297" y="2218"/>
                      </a:cubicBezTo>
                      <a:cubicBezTo>
                        <a:pt x="1371" y="2218"/>
                        <a:pt x="1446" y="2168"/>
                        <a:pt x="1437" y="2085"/>
                      </a:cubicBezTo>
                      <a:cubicBezTo>
                        <a:pt x="1371" y="1248"/>
                        <a:pt x="882" y="337"/>
                        <a:pt x="79" y="5"/>
                      </a:cubicBezTo>
                      <a:cubicBezTo>
                        <a:pt x="73" y="2"/>
                        <a:pt x="67" y="0"/>
                        <a:pt x="62" y="0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7" name="Google Shape;1627;p20"/>
                <p:cNvSpPr/>
                <p:nvPr/>
              </p:nvSpPr>
              <p:spPr>
                <a:xfrm>
                  <a:off x="619650" y="2666475"/>
                  <a:ext cx="7900" cy="12525"/>
                </a:xfrm>
                <a:custGeom>
                  <a:rect b="b" l="l" r="r" t="t"/>
                  <a:pathLst>
                    <a:path extrusionOk="0" h="501" w="316">
                      <a:moveTo>
                        <a:pt x="59" y="0"/>
                      </a:moveTo>
                      <a:cubicBezTo>
                        <a:pt x="40" y="0"/>
                        <a:pt x="23" y="14"/>
                        <a:pt x="17" y="35"/>
                      </a:cubicBezTo>
                      <a:cubicBezTo>
                        <a:pt x="1" y="76"/>
                        <a:pt x="9" y="118"/>
                        <a:pt x="17" y="159"/>
                      </a:cubicBezTo>
                      <a:cubicBezTo>
                        <a:pt x="26" y="201"/>
                        <a:pt x="42" y="242"/>
                        <a:pt x="59" y="275"/>
                      </a:cubicBezTo>
                      <a:cubicBezTo>
                        <a:pt x="84" y="350"/>
                        <a:pt x="133" y="416"/>
                        <a:pt x="191" y="482"/>
                      </a:cubicBezTo>
                      <a:cubicBezTo>
                        <a:pt x="200" y="495"/>
                        <a:pt x="216" y="501"/>
                        <a:pt x="234" y="501"/>
                      </a:cubicBezTo>
                      <a:cubicBezTo>
                        <a:pt x="252" y="501"/>
                        <a:pt x="270" y="495"/>
                        <a:pt x="283" y="482"/>
                      </a:cubicBezTo>
                      <a:cubicBezTo>
                        <a:pt x="307" y="466"/>
                        <a:pt x="316" y="424"/>
                        <a:pt x="299" y="399"/>
                      </a:cubicBezTo>
                      <a:cubicBezTo>
                        <a:pt x="258" y="341"/>
                        <a:pt x="225" y="275"/>
                        <a:pt x="191" y="209"/>
                      </a:cubicBezTo>
                      <a:cubicBezTo>
                        <a:pt x="183" y="192"/>
                        <a:pt x="175" y="184"/>
                        <a:pt x="167" y="168"/>
                      </a:cubicBezTo>
                      <a:lnTo>
                        <a:pt x="167" y="159"/>
                      </a:lnTo>
                      <a:cubicBezTo>
                        <a:pt x="167" y="159"/>
                        <a:pt x="167" y="151"/>
                        <a:pt x="167" y="151"/>
                      </a:cubicBezTo>
                      <a:lnTo>
                        <a:pt x="158" y="126"/>
                      </a:lnTo>
                      <a:cubicBezTo>
                        <a:pt x="150" y="110"/>
                        <a:pt x="142" y="85"/>
                        <a:pt x="133" y="68"/>
                      </a:cubicBezTo>
                      <a:cubicBezTo>
                        <a:pt x="125" y="52"/>
                        <a:pt x="109" y="27"/>
                        <a:pt x="92" y="18"/>
                      </a:cubicBezTo>
                      <a:cubicBezTo>
                        <a:pt x="83" y="6"/>
                        <a:pt x="71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8" name="Google Shape;1628;p20"/>
                <p:cNvSpPr/>
                <p:nvPr/>
              </p:nvSpPr>
              <p:spPr>
                <a:xfrm>
                  <a:off x="624850" y="2682675"/>
                  <a:ext cx="30675" cy="39300"/>
                </a:xfrm>
                <a:custGeom>
                  <a:rect b="b" l="l" r="r" t="t"/>
                  <a:pathLst>
                    <a:path extrusionOk="0" h="1572" w="1227">
                      <a:moveTo>
                        <a:pt x="936" y="0"/>
                      </a:moveTo>
                      <a:cubicBezTo>
                        <a:pt x="870" y="0"/>
                        <a:pt x="812" y="50"/>
                        <a:pt x="812" y="116"/>
                      </a:cubicBezTo>
                      <a:cubicBezTo>
                        <a:pt x="820" y="273"/>
                        <a:pt x="820" y="431"/>
                        <a:pt x="820" y="597"/>
                      </a:cubicBezTo>
                      <a:lnTo>
                        <a:pt x="820" y="613"/>
                      </a:lnTo>
                      <a:cubicBezTo>
                        <a:pt x="812" y="572"/>
                        <a:pt x="795" y="530"/>
                        <a:pt x="787" y="489"/>
                      </a:cubicBezTo>
                      <a:cubicBezTo>
                        <a:pt x="776" y="433"/>
                        <a:pt x="729" y="407"/>
                        <a:pt x="682" y="407"/>
                      </a:cubicBezTo>
                      <a:cubicBezTo>
                        <a:pt x="623" y="407"/>
                        <a:pt x="563" y="445"/>
                        <a:pt x="563" y="514"/>
                      </a:cubicBezTo>
                      <a:cubicBezTo>
                        <a:pt x="563" y="663"/>
                        <a:pt x="563" y="812"/>
                        <a:pt x="547" y="961"/>
                      </a:cubicBezTo>
                      <a:cubicBezTo>
                        <a:pt x="547" y="936"/>
                        <a:pt x="547" y="911"/>
                        <a:pt x="539" y="887"/>
                      </a:cubicBezTo>
                      <a:cubicBezTo>
                        <a:pt x="530" y="829"/>
                        <a:pt x="505" y="787"/>
                        <a:pt x="447" y="779"/>
                      </a:cubicBezTo>
                      <a:cubicBezTo>
                        <a:pt x="441" y="778"/>
                        <a:pt x="435" y="778"/>
                        <a:pt x="430" y="778"/>
                      </a:cubicBezTo>
                      <a:cubicBezTo>
                        <a:pt x="378" y="778"/>
                        <a:pt x="331" y="809"/>
                        <a:pt x="323" y="853"/>
                      </a:cubicBezTo>
                      <a:cubicBezTo>
                        <a:pt x="298" y="961"/>
                        <a:pt x="273" y="1069"/>
                        <a:pt x="232" y="1168"/>
                      </a:cubicBezTo>
                      <a:cubicBezTo>
                        <a:pt x="191" y="969"/>
                        <a:pt x="149" y="779"/>
                        <a:pt x="108" y="588"/>
                      </a:cubicBezTo>
                      <a:cubicBezTo>
                        <a:pt x="100" y="566"/>
                        <a:pt x="78" y="556"/>
                        <a:pt x="56" y="556"/>
                      </a:cubicBezTo>
                      <a:cubicBezTo>
                        <a:pt x="28" y="556"/>
                        <a:pt x="0" y="573"/>
                        <a:pt x="0" y="605"/>
                      </a:cubicBezTo>
                      <a:cubicBezTo>
                        <a:pt x="25" y="895"/>
                        <a:pt x="50" y="1185"/>
                        <a:pt x="83" y="1467"/>
                      </a:cubicBezTo>
                      <a:cubicBezTo>
                        <a:pt x="88" y="1533"/>
                        <a:pt x="134" y="1571"/>
                        <a:pt x="184" y="1571"/>
                      </a:cubicBezTo>
                      <a:cubicBezTo>
                        <a:pt x="215" y="1571"/>
                        <a:pt x="248" y="1556"/>
                        <a:pt x="273" y="1525"/>
                      </a:cubicBezTo>
                      <a:cubicBezTo>
                        <a:pt x="315" y="1458"/>
                        <a:pt x="356" y="1384"/>
                        <a:pt x="398" y="1309"/>
                      </a:cubicBezTo>
                      <a:cubicBezTo>
                        <a:pt x="414" y="1367"/>
                        <a:pt x="439" y="1417"/>
                        <a:pt x="472" y="1467"/>
                      </a:cubicBezTo>
                      <a:cubicBezTo>
                        <a:pt x="492" y="1506"/>
                        <a:pt x="524" y="1523"/>
                        <a:pt x="558" y="1523"/>
                      </a:cubicBezTo>
                      <a:cubicBezTo>
                        <a:pt x="597" y="1523"/>
                        <a:pt x="637" y="1502"/>
                        <a:pt x="663" y="1467"/>
                      </a:cubicBezTo>
                      <a:cubicBezTo>
                        <a:pt x="729" y="1384"/>
                        <a:pt x="746" y="1284"/>
                        <a:pt x="762" y="1177"/>
                      </a:cubicBezTo>
                      <a:cubicBezTo>
                        <a:pt x="779" y="1193"/>
                        <a:pt x="795" y="1210"/>
                        <a:pt x="812" y="1218"/>
                      </a:cubicBezTo>
                      <a:cubicBezTo>
                        <a:pt x="832" y="1227"/>
                        <a:pt x="853" y="1231"/>
                        <a:pt x="874" y="1231"/>
                      </a:cubicBezTo>
                      <a:cubicBezTo>
                        <a:pt x="932" y="1231"/>
                        <a:pt x="989" y="1200"/>
                        <a:pt x="1019" y="1152"/>
                      </a:cubicBezTo>
                      <a:cubicBezTo>
                        <a:pt x="1052" y="1085"/>
                        <a:pt x="1044" y="986"/>
                        <a:pt x="1044" y="911"/>
                      </a:cubicBezTo>
                      <a:cubicBezTo>
                        <a:pt x="1044" y="845"/>
                        <a:pt x="1052" y="771"/>
                        <a:pt x="1052" y="704"/>
                      </a:cubicBezTo>
                      <a:cubicBezTo>
                        <a:pt x="1059" y="705"/>
                        <a:pt x="1067" y="706"/>
                        <a:pt x="1074" y="706"/>
                      </a:cubicBezTo>
                      <a:cubicBezTo>
                        <a:pt x="1128" y="706"/>
                        <a:pt x="1186" y="680"/>
                        <a:pt x="1193" y="621"/>
                      </a:cubicBezTo>
                      <a:cubicBezTo>
                        <a:pt x="1226" y="464"/>
                        <a:pt x="1218" y="307"/>
                        <a:pt x="1152" y="166"/>
                      </a:cubicBezTo>
                      <a:cubicBezTo>
                        <a:pt x="1127" y="116"/>
                        <a:pt x="1085" y="108"/>
                        <a:pt x="1052" y="108"/>
                      </a:cubicBezTo>
                      <a:cubicBezTo>
                        <a:pt x="1044" y="50"/>
                        <a:pt x="1003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9" name="Google Shape;1629;p20"/>
                <p:cNvSpPr/>
                <p:nvPr/>
              </p:nvSpPr>
              <p:spPr>
                <a:xfrm>
                  <a:off x="825750" y="2606050"/>
                  <a:ext cx="36075" cy="104975"/>
                </a:xfrm>
                <a:custGeom>
                  <a:rect b="b" l="l" r="r" t="t"/>
                  <a:pathLst>
                    <a:path extrusionOk="0" h="4199" w="1443">
                      <a:moveTo>
                        <a:pt x="1308" y="1"/>
                      </a:moveTo>
                      <a:cubicBezTo>
                        <a:pt x="1293" y="1"/>
                        <a:pt x="1279" y="5"/>
                        <a:pt x="1269" y="16"/>
                      </a:cubicBezTo>
                      <a:cubicBezTo>
                        <a:pt x="1260" y="33"/>
                        <a:pt x="1252" y="41"/>
                        <a:pt x="1244" y="49"/>
                      </a:cubicBezTo>
                      <a:cubicBezTo>
                        <a:pt x="1235" y="57"/>
                        <a:pt x="1227" y="66"/>
                        <a:pt x="1219" y="74"/>
                      </a:cubicBezTo>
                      <a:cubicBezTo>
                        <a:pt x="1128" y="198"/>
                        <a:pt x="1045" y="323"/>
                        <a:pt x="970" y="447"/>
                      </a:cubicBezTo>
                      <a:cubicBezTo>
                        <a:pt x="912" y="546"/>
                        <a:pt x="863" y="646"/>
                        <a:pt x="813" y="745"/>
                      </a:cubicBezTo>
                      <a:cubicBezTo>
                        <a:pt x="713" y="911"/>
                        <a:pt x="622" y="1068"/>
                        <a:pt x="523" y="1234"/>
                      </a:cubicBezTo>
                      <a:cubicBezTo>
                        <a:pt x="506" y="1267"/>
                        <a:pt x="523" y="1300"/>
                        <a:pt x="556" y="1317"/>
                      </a:cubicBezTo>
                      <a:cubicBezTo>
                        <a:pt x="515" y="1425"/>
                        <a:pt x="473" y="1524"/>
                        <a:pt x="432" y="1632"/>
                      </a:cubicBezTo>
                      <a:cubicBezTo>
                        <a:pt x="241" y="2170"/>
                        <a:pt x="92" y="2725"/>
                        <a:pt x="18" y="3289"/>
                      </a:cubicBezTo>
                      <a:lnTo>
                        <a:pt x="18" y="3297"/>
                      </a:lnTo>
                      <a:cubicBezTo>
                        <a:pt x="18" y="3305"/>
                        <a:pt x="9" y="3314"/>
                        <a:pt x="9" y="3330"/>
                      </a:cubicBezTo>
                      <a:cubicBezTo>
                        <a:pt x="1" y="3405"/>
                        <a:pt x="59" y="3446"/>
                        <a:pt x="125" y="3454"/>
                      </a:cubicBezTo>
                      <a:cubicBezTo>
                        <a:pt x="131" y="3527"/>
                        <a:pt x="192" y="3569"/>
                        <a:pt x="255" y="3569"/>
                      </a:cubicBezTo>
                      <a:cubicBezTo>
                        <a:pt x="285" y="3569"/>
                        <a:pt x="316" y="3559"/>
                        <a:pt x="341" y="3537"/>
                      </a:cubicBezTo>
                      <a:cubicBezTo>
                        <a:pt x="341" y="3537"/>
                        <a:pt x="341" y="3546"/>
                        <a:pt x="341" y="3554"/>
                      </a:cubicBezTo>
                      <a:cubicBezTo>
                        <a:pt x="332" y="3612"/>
                        <a:pt x="390" y="3670"/>
                        <a:pt x="448" y="3678"/>
                      </a:cubicBezTo>
                      <a:lnTo>
                        <a:pt x="490" y="3678"/>
                      </a:lnTo>
                      <a:cubicBezTo>
                        <a:pt x="498" y="3744"/>
                        <a:pt x="506" y="3811"/>
                        <a:pt x="515" y="3877"/>
                      </a:cubicBezTo>
                      <a:cubicBezTo>
                        <a:pt x="520" y="3933"/>
                        <a:pt x="583" y="3967"/>
                        <a:pt x="641" y="3967"/>
                      </a:cubicBezTo>
                      <a:cubicBezTo>
                        <a:pt x="669" y="3967"/>
                        <a:pt x="695" y="3959"/>
                        <a:pt x="713" y="3943"/>
                      </a:cubicBezTo>
                      <a:cubicBezTo>
                        <a:pt x="730" y="4010"/>
                        <a:pt x="755" y="4076"/>
                        <a:pt x="780" y="4142"/>
                      </a:cubicBezTo>
                      <a:cubicBezTo>
                        <a:pt x="796" y="4179"/>
                        <a:pt x="840" y="4198"/>
                        <a:pt x="883" y="4198"/>
                      </a:cubicBezTo>
                      <a:cubicBezTo>
                        <a:pt x="927" y="4198"/>
                        <a:pt x="970" y="4179"/>
                        <a:pt x="987" y="4142"/>
                      </a:cubicBezTo>
                      <a:cubicBezTo>
                        <a:pt x="995" y="4117"/>
                        <a:pt x="1003" y="4101"/>
                        <a:pt x="1012" y="4076"/>
                      </a:cubicBezTo>
                      <a:cubicBezTo>
                        <a:pt x="1053" y="4059"/>
                        <a:pt x="1086" y="4026"/>
                        <a:pt x="1078" y="3976"/>
                      </a:cubicBezTo>
                      <a:cubicBezTo>
                        <a:pt x="1078" y="3918"/>
                        <a:pt x="1078" y="3860"/>
                        <a:pt x="1070" y="3802"/>
                      </a:cubicBezTo>
                      <a:cubicBezTo>
                        <a:pt x="1078" y="3662"/>
                        <a:pt x="1061" y="3521"/>
                        <a:pt x="1020" y="3380"/>
                      </a:cubicBezTo>
                      <a:cubicBezTo>
                        <a:pt x="1003" y="3330"/>
                        <a:pt x="945" y="3305"/>
                        <a:pt x="896" y="3305"/>
                      </a:cubicBezTo>
                      <a:cubicBezTo>
                        <a:pt x="887" y="3289"/>
                        <a:pt x="887" y="3280"/>
                        <a:pt x="887" y="3264"/>
                      </a:cubicBezTo>
                      <a:cubicBezTo>
                        <a:pt x="875" y="3208"/>
                        <a:pt x="830" y="3180"/>
                        <a:pt x="784" y="3180"/>
                      </a:cubicBezTo>
                      <a:cubicBezTo>
                        <a:pt x="768" y="3180"/>
                        <a:pt x="753" y="3183"/>
                        <a:pt x="738" y="3189"/>
                      </a:cubicBezTo>
                      <a:cubicBezTo>
                        <a:pt x="747" y="3090"/>
                        <a:pt x="755" y="2990"/>
                        <a:pt x="780" y="2891"/>
                      </a:cubicBezTo>
                      <a:cubicBezTo>
                        <a:pt x="788" y="2825"/>
                        <a:pt x="755" y="2775"/>
                        <a:pt x="705" y="2750"/>
                      </a:cubicBezTo>
                      <a:cubicBezTo>
                        <a:pt x="722" y="2692"/>
                        <a:pt x="730" y="2634"/>
                        <a:pt x="747" y="2576"/>
                      </a:cubicBezTo>
                      <a:cubicBezTo>
                        <a:pt x="747" y="2551"/>
                        <a:pt x="747" y="2518"/>
                        <a:pt x="738" y="2493"/>
                      </a:cubicBezTo>
                      <a:cubicBezTo>
                        <a:pt x="846" y="2261"/>
                        <a:pt x="929" y="2021"/>
                        <a:pt x="1020" y="1781"/>
                      </a:cubicBezTo>
                      <a:cubicBezTo>
                        <a:pt x="1086" y="1607"/>
                        <a:pt x="1153" y="1441"/>
                        <a:pt x="1235" y="1275"/>
                      </a:cubicBezTo>
                      <a:cubicBezTo>
                        <a:pt x="1277" y="1193"/>
                        <a:pt x="1318" y="1101"/>
                        <a:pt x="1360" y="1019"/>
                      </a:cubicBezTo>
                      <a:cubicBezTo>
                        <a:pt x="1401" y="927"/>
                        <a:pt x="1443" y="853"/>
                        <a:pt x="1443" y="753"/>
                      </a:cubicBezTo>
                      <a:cubicBezTo>
                        <a:pt x="1443" y="710"/>
                        <a:pt x="1405" y="675"/>
                        <a:pt x="1365" y="675"/>
                      </a:cubicBezTo>
                      <a:cubicBezTo>
                        <a:pt x="1352" y="675"/>
                        <a:pt x="1339" y="679"/>
                        <a:pt x="1327" y="687"/>
                      </a:cubicBezTo>
                      <a:cubicBezTo>
                        <a:pt x="1169" y="778"/>
                        <a:pt x="1103" y="977"/>
                        <a:pt x="1028" y="1135"/>
                      </a:cubicBezTo>
                      <a:cubicBezTo>
                        <a:pt x="954" y="1309"/>
                        <a:pt x="879" y="1483"/>
                        <a:pt x="813" y="1657"/>
                      </a:cubicBezTo>
                      <a:cubicBezTo>
                        <a:pt x="780" y="1773"/>
                        <a:pt x="747" y="1880"/>
                        <a:pt x="713" y="1996"/>
                      </a:cubicBezTo>
                      <a:cubicBezTo>
                        <a:pt x="689" y="1978"/>
                        <a:pt x="659" y="1968"/>
                        <a:pt x="628" y="1968"/>
                      </a:cubicBezTo>
                      <a:cubicBezTo>
                        <a:pt x="618" y="1968"/>
                        <a:pt x="608" y="1969"/>
                        <a:pt x="597" y="1971"/>
                      </a:cubicBezTo>
                      <a:cubicBezTo>
                        <a:pt x="689" y="1731"/>
                        <a:pt x="780" y="1499"/>
                        <a:pt x="871" y="1267"/>
                      </a:cubicBezTo>
                      <a:cubicBezTo>
                        <a:pt x="962" y="1027"/>
                        <a:pt x="1061" y="787"/>
                        <a:pt x="1136" y="546"/>
                      </a:cubicBezTo>
                      <a:cubicBezTo>
                        <a:pt x="1161" y="497"/>
                        <a:pt x="1177" y="455"/>
                        <a:pt x="1202" y="405"/>
                      </a:cubicBezTo>
                      <a:cubicBezTo>
                        <a:pt x="1269" y="298"/>
                        <a:pt x="1327" y="190"/>
                        <a:pt x="1376" y="82"/>
                      </a:cubicBezTo>
                      <a:cubicBezTo>
                        <a:pt x="1395" y="39"/>
                        <a:pt x="1349" y="1"/>
                        <a:pt x="1308" y="1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0" name="Google Shape;1630;p20"/>
                <p:cNvSpPr/>
                <p:nvPr/>
              </p:nvSpPr>
              <p:spPr>
                <a:xfrm>
                  <a:off x="340025" y="3154325"/>
                  <a:ext cx="53675" cy="90275"/>
                </a:xfrm>
                <a:custGeom>
                  <a:rect b="b" l="l" r="r" t="t"/>
                  <a:pathLst>
                    <a:path extrusionOk="0" h="3611" w="2147">
                      <a:moveTo>
                        <a:pt x="1178" y="1"/>
                      </a:moveTo>
                      <a:cubicBezTo>
                        <a:pt x="1128" y="1"/>
                        <a:pt x="1080" y="29"/>
                        <a:pt x="1069" y="91"/>
                      </a:cubicBezTo>
                      <a:lnTo>
                        <a:pt x="1069" y="108"/>
                      </a:lnTo>
                      <a:cubicBezTo>
                        <a:pt x="1044" y="108"/>
                        <a:pt x="1028" y="108"/>
                        <a:pt x="1020" y="116"/>
                      </a:cubicBezTo>
                      <a:cubicBezTo>
                        <a:pt x="993" y="90"/>
                        <a:pt x="960" y="76"/>
                        <a:pt x="928" y="76"/>
                      </a:cubicBezTo>
                      <a:cubicBezTo>
                        <a:pt x="879" y="76"/>
                        <a:pt x="832" y="106"/>
                        <a:pt x="812" y="166"/>
                      </a:cubicBezTo>
                      <a:cubicBezTo>
                        <a:pt x="779" y="240"/>
                        <a:pt x="754" y="307"/>
                        <a:pt x="738" y="390"/>
                      </a:cubicBezTo>
                      <a:cubicBezTo>
                        <a:pt x="733" y="389"/>
                        <a:pt x="728" y="388"/>
                        <a:pt x="723" y="388"/>
                      </a:cubicBezTo>
                      <a:cubicBezTo>
                        <a:pt x="669" y="388"/>
                        <a:pt x="616" y="430"/>
                        <a:pt x="638" y="506"/>
                      </a:cubicBezTo>
                      <a:cubicBezTo>
                        <a:pt x="647" y="555"/>
                        <a:pt x="655" y="605"/>
                        <a:pt x="672" y="655"/>
                      </a:cubicBezTo>
                      <a:cubicBezTo>
                        <a:pt x="672" y="754"/>
                        <a:pt x="688" y="845"/>
                        <a:pt x="705" y="936"/>
                      </a:cubicBezTo>
                      <a:cubicBezTo>
                        <a:pt x="721" y="1036"/>
                        <a:pt x="738" y="1127"/>
                        <a:pt x="771" y="1218"/>
                      </a:cubicBezTo>
                      <a:cubicBezTo>
                        <a:pt x="771" y="1226"/>
                        <a:pt x="779" y="1243"/>
                        <a:pt x="788" y="1251"/>
                      </a:cubicBezTo>
                      <a:cubicBezTo>
                        <a:pt x="837" y="1500"/>
                        <a:pt x="895" y="1740"/>
                        <a:pt x="937" y="1989"/>
                      </a:cubicBezTo>
                      <a:cubicBezTo>
                        <a:pt x="951" y="2037"/>
                        <a:pt x="982" y="2057"/>
                        <a:pt x="1022" y="2057"/>
                      </a:cubicBezTo>
                      <a:cubicBezTo>
                        <a:pt x="1029" y="2057"/>
                        <a:pt x="1037" y="2056"/>
                        <a:pt x="1044" y="2055"/>
                      </a:cubicBezTo>
                      <a:lnTo>
                        <a:pt x="1044" y="2055"/>
                      </a:lnTo>
                      <a:cubicBezTo>
                        <a:pt x="1036" y="2063"/>
                        <a:pt x="1036" y="2071"/>
                        <a:pt x="1028" y="2080"/>
                      </a:cubicBezTo>
                      <a:cubicBezTo>
                        <a:pt x="995" y="2204"/>
                        <a:pt x="953" y="2328"/>
                        <a:pt x="895" y="2453"/>
                      </a:cubicBezTo>
                      <a:cubicBezTo>
                        <a:pt x="738" y="2552"/>
                        <a:pt x="622" y="2693"/>
                        <a:pt x="539" y="2859"/>
                      </a:cubicBezTo>
                      <a:cubicBezTo>
                        <a:pt x="398" y="2958"/>
                        <a:pt x="249" y="3049"/>
                        <a:pt x="108" y="3132"/>
                      </a:cubicBezTo>
                      <a:cubicBezTo>
                        <a:pt x="0" y="3190"/>
                        <a:pt x="42" y="3364"/>
                        <a:pt x="174" y="3364"/>
                      </a:cubicBezTo>
                      <a:cubicBezTo>
                        <a:pt x="208" y="3364"/>
                        <a:pt x="249" y="3364"/>
                        <a:pt x="290" y="3356"/>
                      </a:cubicBezTo>
                      <a:lnTo>
                        <a:pt x="290" y="3356"/>
                      </a:lnTo>
                      <a:cubicBezTo>
                        <a:pt x="290" y="3364"/>
                        <a:pt x="282" y="3372"/>
                        <a:pt x="282" y="3381"/>
                      </a:cubicBezTo>
                      <a:cubicBezTo>
                        <a:pt x="259" y="3464"/>
                        <a:pt x="334" y="3540"/>
                        <a:pt x="410" y="3540"/>
                      </a:cubicBezTo>
                      <a:cubicBezTo>
                        <a:pt x="417" y="3540"/>
                        <a:pt x="424" y="3539"/>
                        <a:pt x="431" y="3538"/>
                      </a:cubicBezTo>
                      <a:cubicBezTo>
                        <a:pt x="464" y="3530"/>
                        <a:pt x="489" y="3521"/>
                        <a:pt x="522" y="3513"/>
                      </a:cubicBezTo>
                      <a:lnTo>
                        <a:pt x="531" y="3513"/>
                      </a:lnTo>
                      <a:cubicBezTo>
                        <a:pt x="696" y="3568"/>
                        <a:pt x="874" y="3611"/>
                        <a:pt x="1050" y="3611"/>
                      </a:cubicBezTo>
                      <a:cubicBezTo>
                        <a:pt x="1190" y="3611"/>
                        <a:pt x="1330" y="3583"/>
                        <a:pt x="1459" y="3513"/>
                      </a:cubicBezTo>
                      <a:cubicBezTo>
                        <a:pt x="1566" y="3455"/>
                        <a:pt x="1666" y="3381"/>
                        <a:pt x="1749" y="3281"/>
                      </a:cubicBezTo>
                      <a:cubicBezTo>
                        <a:pt x="1898" y="3231"/>
                        <a:pt x="2030" y="3157"/>
                        <a:pt x="2088" y="2999"/>
                      </a:cubicBezTo>
                      <a:cubicBezTo>
                        <a:pt x="2122" y="2908"/>
                        <a:pt x="2130" y="2792"/>
                        <a:pt x="2122" y="2685"/>
                      </a:cubicBezTo>
                      <a:cubicBezTo>
                        <a:pt x="2130" y="2660"/>
                        <a:pt x="2138" y="2635"/>
                        <a:pt x="2130" y="2610"/>
                      </a:cubicBezTo>
                      <a:cubicBezTo>
                        <a:pt x="2130" y="2602"/>
                        <a:pt x="2130" y="2585"/>
                        <a:pt x="2130" y="2577"/>
                      </a:cubicBezTo>
                      <a:cubicBezTo>
                        <a:pt x="2138" y="2511"/>
                        <a:pt x="2146" y="2444"/>
                        <a:pt x="2138" y="2378"/>
                      </a:cubicBezTo>
                      <a:cubicBezTo>
                        <a:pt x="2122" y="2221"/>
                        <a:pt x="2047" y="2080"/>
                        <a:pt x="1956" y="1947"/>
                      </a:cubicBezTo>
                      <a:cubicBezTo>
                        <a:pt x="1798" y="1740"/>
                        <a:pt x="1624" y="1541"/>
                        <a:pt x="1434" y="1359"/>
                      </a:cubicBezTo>
                      <a:cubicBezTo>
                        <a:pt x="1426" y="1334"/>
                        <a:pt x="1409" y="1309"/>
                        <a:pt x="1401" y="1284"/>
                      </a:cubicBezTo>
                      <a:cubicBezTo>
                        <a:pt x="1434" y="1259"/>
                        <a:pt x="1459" y="1210"/>
                        <a:pt x="1442" y="1152"/>
                      </a:cubicBezTo>
                      <a:cubicBezTo>
                        <a:pt x="1392" y="928"/>
                        <a:pt x="1343" y="713"/>
                        <a:pt x="1285" y="489"/>
                      </a:cubicBezTo>
                      <a:cubicBezTo>
                        <a:pt x="1301" y="365"/>
                        <a:pt x="1301" y="240"/>
                        <a:pt x="1301" y="124"/>
                      </a:cubicBezTo>
                      <a:cubicBezTo>
                        <a:pt x="1306" y="46"/>
                        <a:pt x="1241" y="1"/>
                        <a:pt x="1178" y="1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1" name="Google Shape;1631;p20"/>
                <p:cNvSpPr/>
                <p:nvPr/>
              </p:nvSpPr>
              <p:spPr>
                <a:xfrm>
                  <a:off x="614475" y="3238575"/>
                  <a:ext cx="60300" cy="77325"/>
                </a:xfrm>
                <a:custGeom>
                  <a:rect b="b" l="l" r="r" t="t"/>
                  <a:pathLst>
                    <a:path extrusionOk="0" h="3093" w="2412">
                      <a:moveTo>
                        <a:pt x="688" y="433"/>
                      </a:moveTo>
                      <a:lnTo>
                        <a:pt x="688" y="433"/>
                      </a:lnTo>
                      <a:cubicBezTo>
                        <a:pt x="697" y="441"/>
                        <a:pt x="705" y="441"/>
                        <a:pt x="705" y="441"/>
                      </a:cubicBezTo>
                      <a:cubicBezTo>
                        <a:pt x="705" y="475"/>
                        <a:pt x="713" y="499"/>
                        <a:pt x="722" y="524"/>
                      </a:cubicBezTo>
                      <a:lnTo>
                        <a:pt x="722" y="549"/>
                      </a:lnTo>
                      <a:cubicBezTo>
                        <a:pt x="705" y="516"/>
                        <a:pt x="697" y="475"/>
                        <a:pt x="688" y="433"/>
                      </a:cubicBezTo>
                      <a:close/>
                      <a:moveTo>
                        <a:pt x="1335" y="2670"/>
                      </a:moveTo>
                      <a:cubicBezTo>
                        <a:pt x="1360" y="2687"/>
                        <a:pt x="1384" y="2703"/>
                        <a:pt x="1418" y="2712"/>
                      </a:cubicBezTo>
                      <a:lnTo>
                        <a:pt x="1409" y="2712"/>
                      </a:lnTo>
                      <a:cubicBezTo>
                        <a:pt x="1343" y="2728"/>
                        <a:pt x="1268" y="2736"/>
                        <a:pt x="1194" y="2745"/>
                      </a:cubicBezTo>
                      <a:lnTo>
                        <a:pt x="1210" y="2728"/>
                      </a:lnTo>
                      <a:cubicBezTo>
                        <a:pt x="1227" y="2720"/>
                        <a:pt x="1244" y="2720"/>
                        <a:pt x="1260" y="2712"/>
                      </a:cubicBezTo>
                      <a:cubicBezTo>
                        <a:pt x="1285" y="2695"/>
                        <a:pt x="1310" y="2687"/>
                        <a:pt x="1335" y="2670"/>
                      </a:cubicBezTo>
                      <a:close/>
                      <a:moveTo>
                        <a:pt x="1138" y="1"/>
                      </a:moveTo>
                      <a:cubicBezTo>
                        <a:pt x="1098" y="1"/>
                        <a:pt x="1059" y="19"/>
                        <a:pt x="1036" y="60"/>
                      </a:cubicBezTo>
                      <a:lnTo>
                        <a:pt x="995" y="151"/>
                      </a:lnTo>
                      <a:cubicBezTo>
                        <a:pt x="977" y="127"/>
                        <a:pt x="941" y="112"/>
                        <a:pt x="907" y="112"/>
                      </a:cubicBezTo>
                      <a:cubicBezTo>
                        <a:pt x="894" y="112"/>
                        <a:pt x="882" y="114"/>
                        <a:pt x="871" y="118"/>
                      </a:cubicBezTo>
                      <a:cubicBezTo>
                        <a:pt x="862" y="110"/>
                        <a:pt x="854" y="102"/>
                        <a:pt x="846" y="93"/>
                      </a:cubicBezTo>
                      <a:cubicBezTo>
                        <a:pt x="846" y="93"/>
                        <a:pt x="846" y="85"/>
                        <a:pt x="838" y="77"/>
                      </a:cubicBezTo>
                      <a:cubicBezTo>
                        <a:pt x="833" y="34"/>
                        <a:pt x="790" y="12"/>
                        <a:pt x="747" y="12"/>
                      </a:cubicBezTo>
                      <a:cubicBezTo>
                        <a:pt x="705" y="12"/>
                        <a:pt x="663" y="32"/>
                        <a:pt x="655" y="77"/>
                      </a:cubicBezTo>
                      <a:cubicBezTo>
                        <a:pt x="655" y="102"/>
                        <a:pt x="647" y="127"/>
                        <a:pt x="647" y="151"/>
                      </a:cubicBezTo>
                      <a:cubicBezTo>
                        <a:pt x="641" y="149"/>
                        <a:pt x="635" y="148"/>
                        <a:pt x="628" y="148"/>
                      </a:cubicBezTo>
                      <a:cubicBezTo>
                        <a:pt x="610" y="148"/>
                        <a:pt x="593" y="158"/>
                        <a:pt x="581" y="176"/>
                      </a:cubicBezTo>
                      <a:cubicBezTo>
                        <a:pt x="324" y="615"/>
                        <a:pt x="713" y="988"/>
                        <a:pt x="904" y="1378"/>
                      </a:cubicBezTo>
                      <a:cubicBezTo>
                        <a:pt x="929" y="1568"/>
                        <a:pt x="937" y="1775"/>
                        <a:pt x="887" y="1958"/>
                      </a:cubicBezTo>
                      <a:cubicBezTo>
                        <a:pt x="838" y="2181"/>
                        <a:pt x="705" y="2322"/>
                        <a:pt x="531" y="2455"/>
                      </a:cubicBezTo>
                      <a:cubicBezTo>
                        <a:pt x="357" y="2579"/>
                        <a:pt x="175" y="2703"/>
                        <a:pt x="50" y="2894"/>
                      </a:cubicBezTo>
                      <a:cubicBezTo>
                        <a:pt x="1" y="2977"/>
                        <a:pt x="67" y="3093"/>
                        <a:pt x="166" y="3093"/>
                      </a:cubicBezTo>
                      <a:cubicBezTo>
                        <a:pt x="655" y="3093"/>
                        <a:pt x="1144" y="3043"/>
                        <a:pt x="1616" y="2944"/>
                      </a:cubicBezTo>
                      <a:cubicBezTo>
                        <a:pt x="1815" y="2902"/>
                        <a:pt x="2022" y="2836"/>
                        <a:pt x="2064" y="2612"/>
                      </a:cubicBezTo>
                      <a:cubicBezTo>
                        <a:pt x="2114" y="2587"/>
                        <a:pt x="2155" y="2546"/>
                        <a:pt x="2188" y="2505"/>
                      </a:cubicBezTo>
                      <a:cubicBezTo>
                        <a:pt x="2271" y="2480"/>
                        <a:pt x="2337" y="2413"/>
                        <a:pt x="2354" y="2322"/>
                      </a:cubicBezTo>
                      <a:cubicBezTo>
                        <a:pt x="2354" y="2289"/>
                        <a:pt x="2354" y="2248"/>
                        <a:pt x="2337" y="2223"/>
                      </a:cubicBezTo>
                      <a:cubicBezTo>
                        <a:pt x="2362" y="2206"/>
                        <a:pt x="2379" y="2181"/>
                        <a:pt x="2387" y="2157"/>
                      </a:cubicBezTo>
                      <a:cubicBezTo>
                        <a:pt x="2412" y="2032"/>
                        <a:pt x="2354" y="1933"/>
                        <a:pt x="2246" y="1891"/>
                      </a:cubicBezTo>
                      <a:lnTo>
                        <a:pt x="2238" y="1891"/>
                      </a:lnTo>
                      <a:lnTo>
                        <a:pt x="2230" y="1883"/>
                      </a:lnTo>
                      <a:cubicBezTo>
                        <a:pt x="2221" y="1858"/>
                        <a:pt x="2213" y="1842"/>
                        <a:pt x="2205" y="1817"/>
                      </a:cubicBezTo>
                      <a:cubicBezTo>
                        <a:pt x="2205" y="1809"/>
                        <a:pt x="2205" y="1809"/>
                        <a:pt x="2205" y="1800"/>
                      </a:cubicBezTo>
                      <a:cubicBezTo>
                        <a:pt x="2196" y="1792"/>
                        <a:pt x="2196" y="1784"/>
                        <a:pt x="2188" y="1775"/>
                      </a:cubicBezTo>
                      <a:cubicBezTo>
                        <a:pt x="2169" y="1733"/>
                        <a:pt x="2137" y="1714"/>
                        <a:pt x="2101" y="1714"/>
                      </a:cubicBezTo>
                      <a:cubicBezTo>
                        <a:pt x="2075" y="1714"/>
                        <a:pt x="2047" y="1725"/>
                        <a:pt x="2022" y="1742"/>
                      </a:cubicBezTo>
                      <a:cubicBezTo>
                        <a:pt x="1998" y="1684"/>
                        <a:pt x="1973" y="1635"/>
                        <a:pt x="1931" y="1593"/>
                      </a:cubicBezTo>
                      <a:cubicBezTo>
                        <a:pt x="1906" y="1561"/>
                        <a:pt x="1875" y="1549"/>
                        <a:pt x="1839" y="1549"/>
                      </a:cubicBezTo>
                      <a:cubicBezTo>
                        <a:pt x="1829" y="1549"/>
                        <a:pt x="1818" y="1550"/>
                        <a:pt x="1807" y="1552"/>
                      </a:cubicBezTo>
                      <a:cubicBezTo>
                        <a:pt x="1691" y="1411"/>
                        <a:pt x="1583" y="1253"/>
                        <a:pt x="1500" y="1088"/>
                      </a:cubicBezTo>
                      <a:cubicBezTo>
                        <a:pt x="1360" y="839"/>
                        <a:pt x="1285" y="557"/>
                        <a:pt x="1310" y="276"/>
                      </a:cubicBezTo>
                      <a:cubicBezTo>
                        <a:pt x="1318" y="226"/>
                        <a:pt x="1293" y="193"/>
                        <a:pt x="1260" y="168"/>
                      </a:cubicBezTo>
                      <a:cubicBezTo>
                        <a:pt x="1260" y="151"/>
                        <a:pt x="1260" y="135"/>
                        <a:pt x="1260" y="118"/>
                      </a:cubicBezTo>
                      <a:cubicBezTo>
                        <a:pt x="1265" y="47"/>
                        <a:pt x="1201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2" name="Google Shape;1632;p20"/>
                <p:cNvSpPr/>
                <p:nvPr/>
              </p:nvSpPr>
              <p:spPr>
                <a:xfrm>
                  <a:off x="794425" y="3195800"/>
                  <a:ext cx="47300" cy="93225"/>
                </a:xfrm>
                <a:custGeom>
                  <a:rect b="b" l="l" r="r" t="t"/>
                  <a:pathLst>
                    <a:path extrusionOk="0" h="3729" w="1892">
                      <a:moveTo>
                        <a:pt x="575" y="3329"/>
                      </a:moveTo>
                      <a:cubicBezTo>
                        <a:pt x="575" y="3346"/>
                        <a:pt x="583" y="3370"/>
                        <a:pt x="583" y="3387"/>
                      </a:cubicBezTo>
                      <a:cubicBezTo>
                        <a:pt x="558" y="3395"/>
                        <a:pt x="525" y="3404"/>
                        <a:pt x="492" y="3412"/>
                      </a:cubicBezTo>
                      <a:cubicBezTo>
                        <a:pt x="517" y="3387"/>
                        <a:pt x="541" y="3354"/>
                        <a:pt x="575" y="3329"/>
                      </a:cubicBezTo>
                      <a:close/>
                      <a:moveTo>
                        <a:pt x="1283" y="0"/>
                      </a:moveTo>
                      <a:cubicBezTo>
                        <a:pt x="1254" y="0"/>
                        <a:pt x="1225" y="19"/>
                        <a:pt x="1221" y="56"/>
                      </a:cubicBezTo>
                      <a:cubicBezTo>
                        <a:pt x="1204" y="263"/>
                        <a:pt x="1179" y="470"/>
                        <a:pt x="1155" y="669"/>
                      </a:cubicBezTo>
                      <a:lnTo>
                        <a:pt x="1146" y="669"/>
                      </a:lnTo>
                      <a:cubicBezTo>
                        <a:pt x="1146" y="586"/>
                        <a:pt x="1146" y="512"/>
                        <a:pt x="1146" y="429"/>
                      </a:cubicBezTo>
                      <a:cubicBezTo>
                        <a:pt x="1142" y="371"/>
                        <a:pt x="1097" y="342"/>
                        <a:pt x="1051" y="342"/>
                      </a:cubicBezTo>
                      <a:cubicBezTo>
                        <a:pt x="1005" y="342"/>
                        <a:pt x="960" y="371"/>
                        <a:pt x="956" y="429"/>
                      </a:cubicBezTo>
                      <a:cubicBezTo>
                        <a:pt x="956" y="512"/>
                        <a:pt x="947" y="603"/>
                        <a:pt x="939" y="686"/>
                      </a:cubicBezTo>
                      <a:cubicBezTo>
                        <a:pt x="933" y="684"/>
                        <a:pt x="927" y="683"/>
                        <a:pt x="921" y="683"/>
                      </a:cubicBezTo>
                      <a:cubicBezTo>
                        <a:pt x="902" y="683"/>
                        <a:pt x="885" y="692"/>
                        <a:pt x="873" y="711"/>
                      </a:cubicBezTo>
                      <a:cubicBezTo>
                        <a:pt x="798" y="802"/>
                        <a:pt x="815" y="943"/>
                        <a:pt x="823" y="1050"/>
                      </a:cubicBezTo>
                      <a:cubicBezTo>
                        <a:pt x="831" y="1092"/>
                        <a:pt x="831" y="1133"/>
                        <a:pt x="840" y="1166"/>
                      </a:cubicBezTo>
                      <a:cubicBezTo>
                        <a:pt x="807" y="1183"/>
                        <a:pt x="782" y="1216"/>
                        <a:pt x="790" y="1266"/>
                      </a:cubicBezTo>
                      <a:cubicBezTo>
                        <a:pt x="790" y="1432"/>
                        <a:pt x="815" y="1597"/>
                        <a:pt x="848" y="1755"/>
                      </a:cubicBezTo>
                      <a:cubicBezTo>
                        <a:pt x="856" y="1780"/>
                        <a:pt x="865" y="1796"/>
                        <a:pt x="881" y="1804"/>
                      </a:cubicBezTo>
                      <a:cubicBezTo>
                        <a:pt x="898" y="1896"/>
                        <a:pt x="914" y="1978"/>
                        <a:pt x="939" y="2061"/>
                      </a:cubicBezTo>
                      <a:cubicBezTo>
                        <a:pt x="939" y="2061"/>
                        <a:pt x="939" y="2070"/>
                        <a:pt x="939" y="2070"/>
                      </a:cubicBezTo>
                      <a:cubicBezTo>
                        <a:pt x="916" y="2050"/>
                        <a:pt x="887" y="2039"/>
                        <a:pt x="857" y="2039"/>
                      </a:cubicBezTo>
                      <a:cubicBezTo>
                        <a:pt x="802" y="2039"/>
                        <a:pt x="749" y="2076"/>
                        <a:pt x="749" y="2152"/>
                      </a:cubicBezTo>
                      <a:cubicBezTo>
                        <a:pt x="749" y="2409"/>
                        <a:pt x="740" y="2674"/>
                        <a:pt x="707" y="2931"/>
                      </a:cubicBezTo>
                      <a:cubicBezTo>
                        <a:pt x="699" y="2929"/>
                        <a:pt x="691" y="2928"/>
                        <a:pt x="682" y="2928"/>
                      </a:cubicBezTo>
                      <a:cubicBezTo>
                        <a:pt x="655" y="2928"/>
                        <a:pt x="625" y="2939"/>
                        <a:pt x="599" y="2964"/>
                      </a:cubicBezTo>
                      <a:cubicBezTo>
                        <a:pt x="401" y="3138"/>
                        <a:pt x="218" y="3329"/>
                        <a:pt x="69" y="3544"/>
                      </a:cubicBezTo>
                      <a:cubicBezTo>
                        <a:pt x="0" y="3636"/>
                        <a:pt x="94" y="3728"/>
                        <a:pt x="188" y="3728"/>
                      </a:cubicBezTo>
                      <a:cubicBezTo>
                        <a:pt x="195" y="3728"/>
                        <a:pt x="203" y="3728"/>
                        <a:pt x="210" y="3727"/>
                      </a:cubicBezTo>
                      <a:cubicBezTo>
                        <a:pt x="367" y="3702"/>
                        <a:pt x="517" y="3669"/>
                        <a:pt x="674" y="3619"/>
                      </a:cubicBezTo>
                      <a:cubicBezTo>
                        <a:pt x="699" y="3638"/>
                        <a:pt x="728" y="3647"/>
                        <a:pt x="759" y="3647"/>
                      </a:cubicBezTo>
                      <a:cubicBezTo>
                        <a:pt x="769" y="3647"/>
                        <a:pt x="780" y="3646"/>
                        <a:pt x="790" y="3644"/>
                      </a:cubicBezTo>
                      <a:cubicBezTo>
                        <a:pt x="931" y="3602"/>
                        <a:pt x="1072" y="3544"/>
                        <a:pt x="1204" y="3470"/>
                      </a:cubicBezTo>
                      <a:cubicBezTo>
                        <a:pt x="1213" y="3472"/>
                        <a:pt x="1221" y="3473"/>
                        <a:pt x="1229" y="3473"/>
                      </a:cubicBezTo>
                      <a:cubicBezTo>
                        <a:pt x="1254" y="3473"/>
                        <a:pt x="1279" y="3464"/>
                        <a:pt x="1304" y="3445"/>
                      </a:cubicBezTo>
                      <a:cubicBezTo>
                        <a:pt x="1329" y="3420"/>
                        <a:pt x="1345" y="3387"/>
                        <a:pt x="1370" y="3362"/>
                      </a:cubicBezTo>
                      <a:cubicBezTo>
                        <a:pt x="1536" y="3246"/>
                        <a:pt x="1685" y="3089"/>
                        <a:pt x="1801" y="2915"/>
                      </a:cubicBezTo>
                      <a:cubicBezTo>
                        <a:pt x="1834" y="2873"/>
                        <a:pt x="1817" y="2815"/>
                        <a:pt x="1784" y="2774"/>
                      </a:cubicBezTo>
                      <a:cubicBezTo>
                        <a:pt x="1892" y="2616"/>
                        <a:pt x="1850" y="2393"/>
                        <a:pt x="1776" y="2219"/>
                      </a:cubicBezTo>
                      <a:cubicBezTo>
                        <a:pt x="1685" y="1995"/>
                        <a:pt x="1544" y="1788"/>
                        <a:pt x="1362" y="1630"/>
                      </a:cubicBezTo>
                      <a:cubicBezTo>
                        <a:pt x="1345" y="1589"/>
                        <a:pt x="1337" y="1556"/>
                        <a:pt x="1320" y="1523"/>
                      </a:cubicBezTo>
                      <a:cubicBezTo>
                        <a:pt x="1312" y="1498"/>
                        <a:pt x="1295" y="1481"/>
                        <a:pt x="1279" y="1465"/>
                      </a:cubicBezTo>
                      <a:cubicBezTo>
                        <a:pt x="1312" y="1282"/>
                        <a:pt x="1337" y="1092"/>
                        <a:pt x="1353" y="910"/>
                      </a:cubicBezTo>
                      <a:cubicBezTo>
                        <a:pt x="1362" y="769"/>
                        <a:pt x="1370" y="628"/>
                        <a:pt x="1370" y="487"/>
                      </a:cubicBezTo>
                      <a:cubicBezTo>
                        <a:pt x="1370" y="346"/>
                        <a:pt x="1353" y="197"/>
                        <a:pt x="1345" y="56"/>
                      </a:cubicBezTo>
                      <a:cubicBezTo>
                        <a:pt x="1341" y="19"/>
                        <a:pt x="1312" y="0"/>
                        <a:pt x="1283" y="0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3" name="Google Shape;1633;p20"/>
                <p:cNvSpPr/>
                <p:nvPr/>
              </p:nvSpPr>
              <p:spPr>
                <a:xfrm>
                  <a:off x="756575" y="2888775"/>
                  <a:ext cx="9550" cy="2750"/>
                </a:xfrm>
                <a:custGeom>
                  <a:rect b="b" l="l" r="r" t="t"/>
                  <a:pathLst>
                    <a:path extrusionOk="0" h="110" w="382">
                      <a:moveTo>
                        <a:pt x="282" y="0"/>
                      </a:moveTo>
                      <a:cubicBezTo>
                        <a:pt x="257" y="0"/>
                        <a:pt x="233" y="0"/>
                        <a:pt x="208" y="8"/>
                      </a:cubicBezTo>
                      <a:cubicBezTo>
                        <a:pt x="150" y="8"/>
                        <a:pt x="100" y="17"/>
                        <a:pt x="42" y="25"/>
                      </a:cubicBezTo>
                      <a:cubicBezTo>
                        <a:pt x="25" y="25"/>
                        <a:pt x="1" y="42"/>
                        <a:pt x="1" y="66"/>
                      </a:cubicBezTo>
                      <a:cubicBezTo>
                        <a:pt x="1" y="88"/>
                        <a:pt x="13" y="109"/>
                        <a:pt x="32" y="109"/>
                      </a:cubicBezTo>
                      <a:cubicBezTo>
                        <a:pt x="35" y="109"/>
                        <a:pt x="39" y="109"/>
                        <a:pt x="42" y="108"/>
                      </a:cubicBezTo>
                      <a:lnTo>
                        <a:pt x="208" y="108"/>
                      </a:lnTo>
                      <a:cubicBezTo>
                        <a:pt x="233" y="100"/>
                        <a:pt x="257" y="100"/>
                        <a:pt x="282" y="100"/>
                      </a:cubicBezTo>
                      <a:cubicBezTo>
                        <a:pt x="315" y="91"/>
                        <a:pt x="349" y="91"/>
                        <a:pt x="373" y="66"/>
                      </a:cubicBezTo>
                      <a:cubicBezTo>
                        <a:pt x="382" y="58"/>
                        <a:pt x="382" y="33"/>
                        <a:pt x="373" y="25"/>
                      </a:cubicBezTo>
                      <a:cubicBezTo>
                        <a:pt x="357" y="8"/>
                        <a:pt x="340" y="0"/>
                        <a:pt x="3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4" name="Google Shape;1634;p20"/>
                <p:cNvSpPr/>
                <p:nvPr/>
              </p:nvSpPr>
              <p:spPr>
                <a:xfrm>
                  <a:off x="756375" y="2886075"/>
                  <a:ext cx="10575" cy="1875"/>
                </a:xfrm>
                <a:custGeom>
                  <a:rect b="b" l="l" r="r" t="t"/>
                  <a:pathLst>
                    <a:path extrusionOk="0" h="75" w="423">
                      <a:moveTo>
                        <a:pt x="357" y="0"/>
                      </a:moveTo>
                      <a:cubicBezTo>
                        <a:pt x="340" y="0"/>
                        <a:pt x="332" y="9"/>
                        <a:pt x="315" y="9"/>
                      </a:cubicBezTo>
                      <a:lnTo>
                        <a:pt x="216" y="9"/>
                      </a:lnTo>
                      <a:cubicBezTo>
                        <a:pt x="158" y="17"/>
                        <a:pt x="91" y="25"/>
                        <a:pt x="33" y="25"/>
                      </a:cubicBezTo>
                      <a:cubicBezTo>
                        <a:pt x="0" y="25"/>
                        <a:pt x="0" y="75"/>
                        <a:pt x="33" y="75"/>
                      </a:cubicBezTo>
                      <a:lnTo>
                        <a:pt x="33" y="75"/>
                      </a:lnTo>
                      <a:cubicBezTo>
                        <a:pt x="97" y="75"/>
                        <a:pt x="160" y="75"/>
                        <a:pt x="216" y="67"/>
                      </a:cubicBezTo>
                      <a:cubicBezTo>
                        <a:pt x="282" y="67"/>
                        <a:pt x="348" y="67"/>
                        <a:pt x="406" y="42"/>
                      </a:cubicBezTo>
                      <a:cubicBezTo>
                        <a:pt x="423" y="42"/>
                        <a:pt x="423" y="9"/>
                        <a:pt x="406" y="9"/>
                      </a:cubicBezTo>
                      <a:cubicBezTo>
                        <a:pt x="390" y="9"/>
                        <a:pt x="373" y="0"/>
                        <a:pt x="357" y="0"/>
                      </a:cubicBezTo>
                      <a:close/>
                      <a:moveTo>
                        <a:pt x="33" y="75"/>
                      </a:moveTo>
                      <a:lnTo>
                        <a:pt x="33" y="75"/>
                      </a:lnTo>
                      <a:cubicBezTo>
                        <a:pt x="31" y="75"/>
                        <a:pt x="28" y="75"/>
                        <a:pt x="25" y="75"/>
                      </a:cubicBezTo>
                      <a:lnTo>
                        <a:pt x="33" y="75"/>
                      </a:lnTo>
                      <a:cubicBezTo>
                        <a:pt x="33" y="75"/>
                        <a:pt x="33" y="75"/>
                        <a:pt x="33" y="7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5" name="Google Shape;1635;p20"/>
                <p:cNvSpPr/>
                <p:nvPr/>
              </p:nvSpPr>
              <p:spPr>
                <a:xfrm>
                  <a:off x="778750" y="2889800"/>
                  <a:ext cx="6650" cy="2300"/>
                </a:xfrm>
                <a:custGeom>
                  <a:rect b="b" l="l" r="r" t="t"/>
                  <a:pathLst>
                    <a:path extrusionOk="0" h="92" w="266">
                      <a:moveTo>
                        <a:pt x="42" y="1"/>
                      </a:moveTo>
                      <a:cubicBezTo>
                        <a:pt x="17" y="1"/>
                        <a:pt x="0" y="17"/>
                        <a:pt x="0" y="34"/>
                      </a:cubicBezTo>
                      <a:cubicBezTo>
                        <a:pt x="0" y="50"/>
                        <a:pt x="8" y="75"/>
                        <a:pt x="25" y="75"/>
                      </a:cubicBezTo>
                      <a:lnTo>
                        <a:pt x="33" y="75"/>
                      </a:lnTo>
                      <a:cubicBezTo>
                        <a:pt x="50" y="83"/>
                        <a:pt x="58" y="83"/>
                        <a:pt x="75" y="83"/>
                      </a:cubicBezTo>
                      <a:cubicBezTo>
                        <a:pt x="100" y="92"/>
                        <a:pt x="116" y="92"/>
                        <a:pt x="133" y="92"/>
                      </a:cubicBezTo>
                      <a:lnTo>
                        <a:pt x="232" y="92"/>
                      </a:lnTo>
                      <a:cubicBezTo>
                        <a:pt x="257" y="83"/>
                        <a:pt x="265" y="50"/>
                        <a:pt x="240" y="42"/>
                      </a:cubicBezTo>
                      <a:cubicBezTo>
                        <a:pt x="232" y="34"/>
                        <a:pt x="224" y="34"/>
                        <a:pt x="216" y="25"/>
                      </a:cubicBezTo>
                      <a:lnTo>
                        <a:pt x="191" y="25"/>
                      </a:lnTo>
                      <a:cubicBezTo>
                        <a:pt x="174" y="25"/>
                        <a:pt x="158" y="17"/>
                        <a:pt x="141" y="17"/>
                      </a:cubicBezTo>
                      <a:cubicBezTo>
                        <a:pt x="108" y="9"/>
                        <a:pt x="75" y="9"/>
                        <a:pt x="4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6" name="Google Shape;1636;p20"/>
                <p:cNvSpPr/>
                <p:nvPr/>
              </p:nvSpPr>
              <p:spPr>
                <a:xfrm>
                  <a:off x="706650" y="2867425"/>
                  <a:ext cx="11325" cy="27700"/>
                </a:xfrm>
                <a:custGeom>
                  <a:rect b="b" l="l" r="r" t="t"/>
                  <a:pathLst>
                    <a:path extrusionOk="0" h="1108" w="453">
                      <a:moveTo>
                        <a:pt x="410" y="0"/>
                      </a:moveTo>
                      <a:cubicBezTo>
                        <a:pt x="403" y="0"/>
                        <a:pt x="396" y="3"/>
                        <a:pt x="390" y="9"/>
                      </a:cubicBezTo>
                      <a:cubicBezTo>
                        <a:pt x="266" y="166"/>
                        <a:pt x="166" y="324"/>
                        <a:pt x="100" y="514"/>
                      </a:cubicBezTo>
                      <a:cubicBezTo>
                        <a:pt x="67" y="606"/>
                        <a:pt x="42" y="705"/>
                        <a:pt x="26" y="796"/>
                      </a:cubicBezTo>
                      <a:cubicBezTo>
                        <a:pt x="9" y="896"/>
                        <a:pt x="1" y="995"/>
                        <a:pt x="26" y="1086"/>
                      </a:cubicBezTo>
                      <a:cubicBezTo>
                        <a:pt x="29" y="1102"/>
                        <a:pt x="41" y="1108"/>
                        <a:pt x="52" y="1108"/>
                      </a:cubicBezTo>
                      <a:cubicBezTo>
                        <a:pt x="65" y="1108"/>
                        <a:pt x="79" y="1099"/>
                        <a:pt x="84" y="1086"/>
                      </a:cubicBezTo>
                      <a:cubicBezTo>
                        <a:pt x="117" y="1003"/>
                        <a:pt x="125" y="904"/>
                        <a:pt x="142" y="813"/>
                      </a:cubicBezTo>
                      <a:cubicBezTo>
                        <a:pt x="158" y="722"/>
                        <a:pt x="183" y="639"/>
                        <a:pt x="208" y="556"/>
                      </a:cubicBezTo>
                      <a:cubicBezTo>
                        <a:pt x="266" y="382"/>
                        <a:pt x="340" y="208"/>
                        <a:pt x="440" y="50"/>
                      </a:cubicBezTo>
                      <a:cubicBezTo>
                        <a:pt x="452" y="25"/>
                        <a:pt x="432" y="0"/>
                        <a:pt x="4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7" name="Google Shape;1637;p20"/>
                <p:cNvSpPr/>
                <p:nvPr/>
              </p:nvSpPr>
              <p:spPr>
                <a:xfrm>
                  <a:off x="807475" y="2873050"/>
                  <a:ext cx="11475" cy="17025"/>
                </a:xfrm>
                <a:custGeom>
                  <a:rect b="b" l="l" r="r" t="t"/>
                  <a:pathLst>
                    <a:path extrusionOk="0" h="681" w="459">
                      <a:moveTo>
                        <a:pt x="54" y="1"/>
                      </a:moveTo>
                      <a:cubicBezTo>
                        <a:pt x="23" y="1"/>
                        <a:pt x="1" y="39"/>
                        <a:pt x="28" y="66"/>
                      </a:cubicBezTo>
                      <a:cubicBezTo>
                        <a:pt x="102" y="124"/>
                        <a:pt x="169" y="207"/>
                        <a:pt x="218" y="289"/>
                      </a:cubicBezTo>
                      <a:cubicBezTo>
                        <a:pt x="243" y="331"/>
                        <a:pt x="268" y="381"/>
                        <a:pt x="285" y="422"/>
                      </a:cubicBezTo>
                      <a:cubicBezTo>
                        <a:pt x="309" y="472"/>
                        <a:pt x="318" y="521"/>
                        <a:pt x="334" y="571"/>
                      </a:cubicBezTo>
                      <a:cubicBezTo>
                        <a:pt x="334" y="596"/>
                        <a:pt x="343" y="621"/>
                        <a:pt x="359" y="637"/>
                      </a:cubicBezTo>
                      <a:cubicBezTo>
                        <a:pt x="366" y="659"/>
                        <a:pt x="386" y="680"/>
                        <a:pt x="407" y="680"/>
                      </a:cubicBezTo>
                      <a:cubicBezTo>
                        <a:pt x="410" y="680"/>
                        <a:pt x="414" y="680"/>
                        <a:pt x="417" y="679"/>
                      </a:cubicBezTo>
                      <a:cubicBezTo>
                        <a:pt x="442" y="671"/>
                        <a:pt x="450" y="637"/>
                        <a:pt x="459" y="613"/>
                      </a:cubicBezTo>
                      <a:cubicBezTo>
                        <a:pt x="459" y="590"/>
                        <a:pt x="459" y="560"/>
                        <a:pt x="459" y="530"/>
                      </a:cubicBezTo>
                      <a:cubicBezTo>
                        <a:pt x="442" y="422"/>
                        <a:pt x="392" y="323"/>
                        <a:pt x="334" y="240"/>
                      </a:cubicBezTo>
                      <a:cubicBezTo>
                        <a:pt x="301" y="190"/>
                        <a:pt x="260" y="149"/>
                        <a:pt x="218" y="107"/>
                      </a:cubicBezTo>
                      <a:cubicBezTo>
                        <a:pt x="177" y="66"/>
                        <a:pt x="127" y="33"/>
                        <a:pt x="77" y="8"/>
                      </a:cubicBezTo>
                      <a:cubicBezTo>
                        <a:pt x="70" y="3"/>
                        <a:pt x="62" y="1"/>
                        <a:pt x="5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8" name="Google Shape;1638;p20"/>
                <p:cNvSpPr/>
                <p:nvPr/>
              </p:nvSpPr>
              <p:spPr>
                <a:xfrm>
                  <a:off x="818500" y="2894350"/>
                  <a:ext cx="1475" cy="2300"/>
                </a:xfrm>
                <a:custGeom>
                  <a:rect b="b" l="l" r="r" t="t"/>
                  <a:pathLst>
                    <a:path extrusionOk="0" h="92" w="59">
                      <a:moveTo>
                        <a:pt x="26" y="1"/>
                      </a:moveTo>
                      <a:cubicBezTo>
                        <a:pt x="26" y="1"/>
                        <a:pt x="18" y="1"/>
                        <a:pt x="9" y="9"/>
                      </a:cubicBezTo>
                      <a:cubicBezTo>
                        <a:pt x="1" y="9"/>
                        <a:pt x="1" y="26"/>
                        <a:pt x="1" y="34"/>
                      </a:cubicBezTo>
                      <a:lnTo>
                        <a:pt x="9" y="75"/>
                      </a:lnTo>
                      <a:cubicBezTo>
                        <a:pt x="18" y="84"/>
                        <a:pt x="26" y="92"/>
                        <a:pt x="26" y="92"/>
                      </a:cubicBezTo>
                      <a:cubicBezTo>
                        <a:pt x="34" y="92"/>
                        <a:pt x="42" y="84"/>
                        <a:pt x="51" y="75"/>
                      </a:cubicBezTo>
                      <a:lnTo>
                        <a:pt x="59" y="34"/>
                      </a:lnTo>
                      <a:cubicBezTo>
                        <a:pt x="59" y="26"/>
                        <a:pt x="59" y="9"/>
                        <a:pt x="51" y="9"/>
                      </a:cubicBezTo>
                      <a:cubicBezTo>
                        <a:pt x="42" y="1"/>
                        <a:pt x="34" y="1"/>
                        <a:pt x="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9" name="Google Shape;1639;p20"/>
                <p:cNvSpPr/>
                <p:nvPr/>
              </p:nvSpPr>
              <p:spPr>
                <a:xfrm>
                  <a:off x="739475" y="2788075"/>
                  <a:ext cx="6575" cy="39700"/>
                </a:xfrm>
                <a:custGeom>
                  <a:rect b="b" l="l" r="r" t="t"/>
                  <a:pathLst>
                    <a:path extrusionOk="0" h="1588" w="263">
                      <a:moveTo>
                        <a:pt x="171" y="0"/>
                      </a:moveTo>
                      <a:cubicBezTo>
                        <a:pt x="161" y="0"/>
                        <a:pt x="151" y="5"/>
                        <a:pt x="146" y="10"/>
                      </a:cubicBezTo>
                      <a:cubicBezTo>
                        <a:pt x="96" y="117"/>
                        <a:pt x="129" y="258"/>
                        <a:pt x="138" y="366"/>
                      </a:cubicBezTo>
                      <a:cubicBezTo>
                        <a:pt x="138" y="498"/>
                        <a:pt x="129" y="623"/>
                        <a:pt x="129" y="755"/>
                      </a:cubicBezTo>
                      <a:cubicBezTo>
                        <a:pt x="121" y="1020"/>
                        <a:pt x="80" y="1294"/>
                        <a:pt x="5" y="1551"/>
                      </a:cubicBezTo>
                      <a:cubicBezTo>
                        <a:pt x="0" y="1575"/>
                        <a:pt x="15" y="1588"/>
                        <a:pt x="32" y="1588"/>
                      </a:cubicBezTo>
                      <a:cubicBezTo>
                        <a:pt x="44" y="1588"/>
                        <a:pt x="56" y="1581"/>
                        <a:pt x="63" y="1567"/>
                      </a:cubicBezTo>
                      <a:cubicBezTo>
                        <a:pt x="146" y="1302"/>
                        <a:pt x="196" y="1045"/>
                        <a:pt x="237" y="772"/>
                      </a:cubicBezTo>
                      <a:cubicBezTo>
                        <a:pt x="254" y="639"/>
                        <a:pt x="254" y="498"/>
                        <a:pt x="254" y="366"/>
                      </a:cubicBezTo>
                      <a:cubicBezTo>
                        <a:pt x="245" y="258"/>
                        <a:pt x="262" y="101"/>
                        <a:pt x="187" y="10"/>
                      </a:cubicBezTo>
                      <a:cubicBezTo>
                        <a:pt x="184" y="3"/>
                        <a:pt x="177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0" name="Google Shape;1640;p20"/>
                <p:cNvSpPr/>
                <p:nvPr/>
              </p:nvSpPr>
              <p:spPr>
                <a:xfrm>
                  <a:off x="739600" y="2767475"/>
                  <a:ext cx="1250" cy="7400"/>
                </a:xfrm>
                <a:custGeom>
                  <a:rect b="b" l="l" r="r" t="t"/>
                  <a:pathLst>
                    <a:path extrusionOk="0" h="296" w="50">
                      <a:moveTo>
                        <a:pt x="28" y="1"/>
                      </a:moveTo>
                      <a:cubicBezTo>
                        <a:pt x="21" y="1"/>
                        <a:pt x="13" y="5"/>
                        <a:pt x="8" y="13"/>
                      </a:cubicBezTo>
                      <a:cubicBezTo>
                        <a:pt x="0" y="96"/>
                        <a:pt x="0" y="179"/>
                        <a:pt x="0" y="270"/>
                      </a:cubicBezTo>
                      <a:cubicBezTo>
                        <a:pt x="0" y="287"/>
                        <a:pt x="13" y="295"/>
                        <a:pt x="25" y="295"/>
                      </a:cubicBezTo>
                      <a:cubicBezTo>
                        <a:pt x="37" y="295"/>
                        <a:pt x="50" y="287"/>
                        <a:pt x="50" y="270"/>
                      </a:cubicBezTo>
                      <a:cubicBezTo>
                        <a:pt x="50" y="179"/>
                        <a:pt x="50" y="96"/>
                        <a:pt x="42" y="13"/>
                      </a:cubicBezTo>
                      <a:cubicBezTo>
                        <a:pt x="42" y="5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1" name="Google Shape;1641;p20"/>
                <p:cNvSpPr/>
                <p:nvPr/>
              </p:nvSpPr>
              <p:spPr>
                <a:xfrm>
                  <a:off x="752425" y="2763600"/>
                  <a:ext cx="5625" cy="40075"/>
                </a:xfrm>
                <a:custGeom>
                  <a:rect b="b" l="l" r="r" t="t"/>
                  <a:pathLst>
                    <a:path extrusionOk="0" h="1603" w="225">
                      <a:moveTo>
                        <a:pt x="88" y="1"/>
                      </a:moveTo>
                      <a:cubicBezTo>
                        <a:pt x="78" y="1"/>
                        <a:pt x="67" y="7"/>
                        <a:pt x="59" y="19"/>
                      </a:cubicBezTo>
                      <a:lnTo>
                        <a:pt x="67" y="19"/>
                      </a:lnTo>
                      <a:cubicBezTo>
                        <a:pt x="1" y="119"/>
                        <a:pt x="26" y="276"/>
                        <a:pt x="34" y="392"/>
                      </a:cubicBezTo>
                      <a:cubicBezTo>
                        <a:pt x="34" y="525"/>
                        <a:pt x="42" y="666"/>
                        <a:pt x="51" y="798"/>
                      </a:cubicBezTo>
                      <a:cubicBezTo>
                        <a:pt x="59" y="922"/>
                        <a:pt x="75" y="1055"/>
                        <a:pt x="100" y="1179"/>
                      </a:cubicBezTo>
                      <a:cubicBezTo>
                        <a:pt x="125" y="1320"/>
                        <a:pt x="167" y="1453"/>
                        <a:pt x="191" y="1593"/>
                      </a:cubicBezTo>
                      <a:cubicBezTo>
                        <a:pt x="195" y="1600"/>
                        <a:pt x="200" y="1603"/>
                        <a:pt x="206" y="1603"/>
                      </a:cubicBezTo>
                      <a:cubicBezTo>
                        <a:pt x="215" y="1603"/>
                        <a:pt x="225" y="1595"/>
                        <a:pt x="225" y="1585"/>
                      </a:cubicBezTo>
                      <a:cubicBezTo>
                        <a:pt x="200" y="1444"/>
                        <a:pt x="200" y="1312"/>
                        <a:pt x="191" y="1171"/>
                      </a:cubicBezTo>
                      <a:cubicBezTo>
                        <a:pt x="183" y="1038"/>
                        <a:pt x="167" y="898"/>
                        <a:pt x="158" y="765"/>
                      </a:cubicBezTo>
                      <a:cubicBezTo>
                        <a:pt x="150" y="632"/>
                        <a:pt x="150" y="508"/>
                        <a:pt x="150" y="376"/>
                      </a:cubicBezTo>
                      <a:cubicBezTo>
                        <a:pt x="142" y="268"/>
                        <a:pt x="167" y="119"/>
                        <a:pt x="117" y="19"/>
                      </a:cubicBezTo>
                      <a:cubicBezTo>
                        <a:pt x="109" y="7"/>
                        <a:pt x="98" y="1"/>
                        <a:pt x="8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2" name="Google Shape;1642;p20"/>
                <p:cNvSpPr/>
                <p:nvPr/>
              </p:nvSpPr>
              <p:spPr>
                <a:xfrm>
                  <a:off x="752650" y="2740400"/>
                  <a:ext cx="1875" cy="10800"/>
                </a:xfrm>
                <a:custGeom>
                  <a:rect b="b" l="l" r="r" t="t"/>
                  <a:pathLst>
                    <a:path extrusionOk="0" h="432" w="75">
                      <a:moveTo>
                        <a:pt x="38" y="1"/>
                      </a:moveTo>
                      <a:cubicBezTo>
                        <a:pt x="27" y="1"/>
                        <a:pt x="17" y="7"/>
                        <a:pt x="17" y="19"/>
                      </a:cubicBezTo>
                      <a:cubicBezTo>
                        <a:pt x="0" y="86"/>
                        <a:pt x="0" y="152"/>
                        <a:pt x="0" y="210"/>
                      </a:cubicBezTo>
                      <a:lnTo>
                        <a:pt x="0" y="400"/>
                      </a:lnTo>
                      <a:lnTo>
                        <a:pt x="8" y="400"/>
                      </a:lnTo>
                      <a:cubicBezTo>
                        <a:pt x="8" y="421"/>
                        <a:pt x="25" y="431"/>
                        <a:pt x="42" y="431"/>
                      </a:cubicBezTo>
                      <a:cubicBezTo>
                        <a:pt x="58" y="431"/>
                        <a:pt x="75" y="421"/>
                        <a:pt x="75" y="400"/>
                      </a:cubicBezTo>
                      <a:lnTo>
                        <a:pt x="75" y="210"/>
                      </a:lnTo>
                      <a:cubicBezTo>
                        <a:pt x="75" y="152"/>
                        <a:pt x="75" y="86"/>
                        <a:pt x="66" y="19"/>
                      </a:cubicBezTo>
                      <a:cubicBezTo>
                        <a:pt x="62" y="7"/>
                        <a:pt x="50" y="1"/>
                        <a:pt x="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3" name="Google Shape;1643;p20"/>
                <p:cNvSpPr/>
                <p:nvPr/>
              </p:nvSpPr>
              <p:spPr>
                <a:xfrm>
                  <a:off x="753475" y="2718000"/>
                  <a:ext cx="1675" cy="4050"/>
                </a:xfrm>
                <a:custGeom>
                  <a:rect b="b" l="l" r="r" t="t"/>
                  <a:pathLst>
                    <a:path extrusionOk="0" h="162" w="67">
                      <a:moveTo>
                        <a:pt x="51" y="0"/>
                      </a:moveTo>
                      <a:cubicBezTo>
                        <a:pt x="46" y="0"/>
                        <a:pt x="42" y="6"/>
                        <a:pt x="42" y="12"/>
                      </a:cubicBezTo>
                      <a:cubicBezTo>
                        <a:pt x="33" y="20"/>
                        <a:pt x="33" y="29"/>
                        <a:pt x="25" y="37"/>
                      </a:cubicBezTo>
                      <a:cubicBezTo>
                        <a:pt x="25" y="45"/>
                        <a:pt x="17" y="54"/>
                        <a:pt x="17" y="70"/>
                      </a:cubicBezTo>
                      <a:cubicBezTo>
                        <a:pt x="17" y="87"/>
                        <a:pt x="9" y="112"/>
                        <a:pt x="0" y="128"/>
                      </a:cubicBezTo>
                      <a:cubicBezTo>
                        <a:pt x="0" y="145"/>
                        <a:pt x="9" y="161"/>
                        <a:pt x="25" y="161"/>
                      </a:cubicBezTo>
                      <a:cubicBezTo>
                        <a:pt x="33" y="161"/>
                        <a:pt x="50" y="161"/>
                        <a:pt x="58" y="145"/>
                      </a:cubicBezTo>
                      <a:cubicBezTo>
                        <a:pt x="58" y="120"/>
                        <a:pt x="58" y="103"/>
                        <a:pt x="67" y="78"/>
                      </a:cubicBezTo>
                      <a:cubicBezTo>
                        <a:pt x="67" y="70"/>
                        <a:pt x="67" y="62"/>
                        <a:pt x="67" y="45"/>
                      </a:cubicBezTo>
                      <a:lnTo>
                        <a:pt x="67" y="20"/>
                      </a:lnTo>
                      <a:cubicBezTo>
                        <a:pt x="67" y="12"/>
                        <a:pt x="67" y="4"/>
                        <a:pt x="58" y="4"/>
                      </a:cubicBezTo>
                      <a:cubicBezTo>
                        <a:pt x="56" y="1"/>
                        <a:pt x="53" y="0"/>
                        <a:pt x="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4" name="Google Shape;1644;p20"/>
                <p:cNvSpPr/>
                <p:nvPr/>
              </p:nvSpPr>
              <p:spPr>
                <a:xfrm>
                  <a:off x="766925" y="2800500"/>
                  <a:ext cx="8525" cy="29075"/>
                </a:xfrm>
                <a:custGeom>
                  <a:rect b="b" l="l" r="r" t="t"/>
                  <a:pathLst>
                    <a:path extrusionOk="0" h="1163" w="341">
                      <a:moveTo>
                        <a:pt x="63" y="0"/>
                      </a:moveTo>
                      <a:cubicBezTo>
                        <a:pt x="46" y="0"/>
                        <a:pt x="30" y="9"/>
                        <a:pt x="26" y="26"/>
                      </a:cubicBezTo>
                      <a:cubicBezTo>
                        <a:pt x="1" y="109"/>
                        <a:pt x="34" y="225"/>
                        <a:pt x="51" y="308"/>
                      </a:cubicBezTo>
                      <a:cubicBezTo>
                        <a:pt x="67" y="407"/>
                        <a:pt x="84" y="507"/>
                        <a:pt x="109" y="606"/>
                      </a:cubicBezTo>
                      <a:cubicBezTo>
                        <a:pt x="125" y="706"/>
                        <a:pt x="150" y="797"/>
                        <a:pt x="175" y="896"/>
                      </a:cubicBezTo>
                      <a:cubicBezTo>
                        <a:pt x="200" y="979"/>
                        <a:pt x="216" y="1087"/>
                        <a:pt x="274" y="1153"/>
                      </a:cubicBezTo>
                      <a:cubicBezTo>
                        <a:pt x="281" y="1160"/>
                        <a:pt x="288" y="1162"/>
                        <a:pt x="296" y="1162"/>
                      </a:cubicBezTo>
                      <a:cubicBezTo>
                        <a:pt x="307" y="1162"/>
                        <a:pt x="319" y="1155"/>
                        <a:pt x="324" y="1145"/>
                      </a:cubicBezTo>
                      <a:cubicBezTo>
                        <a:pt x="341" y="1054"/>
                        <a:pt x="299" y="963"/>
                        <a:pt x="283" y="871"/>
                      </a:cubicBezTo>
                      <a:cubicBezTo>
                        <a:pt x="258" y="780"/>
                        <a:pt x="233" y="681"/>
                        <a:pt x="216" y="590"/>
                      </a:cubicBezTo>
                      <a:cubicBezTo>
                        <a:pt x="200" y="490"/>
                        <a:pt x="183" y="391"/>
                        <a:pt x="167" y="300"/>
                      </a:cubicBezTo>
                      <a:cubicBezTo>
                        <a:pt x="158" y="250"/>
                        <a:pt x="150" y="200"/>
                        <a:pt x="142" y="151"/>
                      </a:cubicBezTo>
                      <a:cubicBezTo>
                        <a:pt x="133" y="101"/>
                        <a:pt x="125" y="59"/>
                        <a:pt x="100" y="18"/>
                      </a:cubicBezTo>
                      <a:cubicBezTo>
                        <a:pt x="93" y="7"/>
                        <a:pt x="78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5" name="Google Shape;1645;p20"/>
                <p:cNvSpPr/>
                <p:nvPr/>
              </p:nvSpPr>
              <p:spPr>
                <a:xfrm>
                  <a:off x="767550" y="2782475"/>
                  <a:ext cx="1675" cy="6275"/>
                </a:xfrm>
                <a:custGeom>
                  <a:rect b="b" l="l" r="r" t="t"/>
                  <a:pathLst>
                    <a:path extrusionOk="0" h="251" w="67">
                      <a:moveTo>
                        <a:pt x="45" y="1"/>
                      </a:moveTo>
                      <a:cubicBezTo>
                        <a:pt x="39" y="1"/>
                        <a:pt x="34" y="4"/>
                        <a:pt x="34" y="10"/>
                      </a:cubicBezTo>
                      <a:cubicBezTo>
                        <a:pt x="26" y="51"/>
                        <a:pt x="17" y="85"/>
                        <a:pt x="17" y="118"/>
                      </a:cubicBezTo>
                      <a:cubicBezTo>
                        <a:pt x="9" y="159"/>
                        <a:pt x="9" y="192"/>
                        <a:pt x="1" y="225"/>
                      </a:cubicBezTo>
                      <a:cubicBezTo>
                        <a:pt x="1" y="242"/>
                        <a:pt x="17" y="250"/>
                        <a:pt x="26" y="250"/>
                      </a:cubicBezTo>
                      <a:cubicBezTo>
                        <a:pt x="42" y="250"/>
                        <a:pt x="50" y="242"/>
                        <a:pt x="50" y="225"/>
                      </a:cubicBezTo>
                      <a:lnTo>
                        <a:pt x="59" y="126"/>
                      </a:lnTo>
                      <a:cubicBezTo>
                        <a:pt x="59" y="85"/>
                        <a:pt x="67" y="51"/>
                        <a:pt x="67" y="18"/>
                      </a:cubicBezTo>
                      <a:cubicBezTo>
                        <a:pt x="67" y="8"/>
                        <a:pt x="54" y="1"/>
                        <a:pt x="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6" name="Google Shape;1646;p20"/>
                <p:cNvSpPr/>
                <p:nvPr/>
              </p:nvSpPr>
              <p:spPr>
                <a:xfrm>
                  <a:off x="751200" y="2974800"/>
                  <a:ext cx="4375" cy="7625"/>
                </a:xfrm>
                <a:custGeom>
                  <a:rect b="b" l="l" r="r" t="t"/>
                  <a:pathLst>
                    <a:path extrusionOk="0" h="305" w="175">
                      <a:moveTo>
                        <a:pt x="101" y="0"/>
                      </a:moveTo>
                      <a:cubicBezTo>
                        <a:pt x="89" y="0"/>
                        <a:pt x="76" y="4"/>
                        <a:pt x="66" y="14"/>
                      </a:cubicBezTo>
                      <a:cubicBezTo>
                        <a:pt x="58" y="22"/>
                        <a:pt x="58" y="31"/>
                        <a:pt x="50" y="39"/>
                      </a:cubicBezTo>
                      <a:cubicBezTo>
                        <a:pt x="42" y="64"/>
                        <a:pt x="42" y="89"/>
                        <a:pt x="33" y="114"/>
                      </a:cubicBezTo>
                      <a:cubicBezTo>
                        <a:pt x="33" y="122"/>
                        <a:pt x="33" y="130"/>
                        <a:pt x="33" y="138"/>
                      </a:cubicBezTo>
                      <a:cubicBezTo>
                        <a:pt x="33" y="147"/>
                        <a:pt x="33" y="155"/>
                        <a:pt x="33" y="155"/>
                      </a:cubicBezTo>
                      <a:cubicBezTo>
                        <a:pt x="33" y="172"/>
                        <a:pt x="25" y="188"/>
                        <a:pt x="17" y="205"/>
                      </a:cubicBezTo>
                      <a:cubicBezTo>
                        <a:pt x="8" y="230"/>
                        <a:pt x="0" y="254"/>
                        <a:pt x="8" y="271"/>
                      </a:cubicBezTo>
                      <a:cubicBezTo>
                        <a:pt x="8" y="296"/>
                        <a:pt x="25" y="304"/>
                        <a:pt x="50" y="304"/>
                      </a:cubicBezTo>
                      <a:cubicBezTo>
                        <a:pt x="66" y="304"/>
                        <a:pt x="83" y="296"/>
                        <a:pt x="100" y="279"/>
                      </a:cubicBezTo>
                      <a:cubicBezTo>
                        <a:pt x="108" y="271"/>
                        <a:pt x="108" y="263"/>
                        <a:pt x="116" y="254"/>
                      </a:cubicBezTo>
                      <a:cubicBezTo>
                        <a:pt x="133" y="230"/>
                        <a:pt x="141" y="213"/>
                        <a:pt x="149" y="188"/>
                      </a:cubicBezTo>
                      <a:cubicBezTo>
                        <a:pt x="158" y="172"/>
                        <a:pt x="158" y="155"/>
                        <a:pt x="166" y="130"/>
                      </a:cubicBezTo>
                      <a:cubicBezTo>
                        <a:pt x="174" y="105"/>
                        <a:pt x="174" y="64"/>
                        <a:pt x="158" y="39"/>
                      </a:cubicBezTo>
                      <a:cubicBezTo>
                        <a:pt x="149" y="22"/>
                        <a:pt x="141" y="14"/>
                        <a:pt x="124" y="6"/>
                      </a:cubicBezTo>
                      <a:cubicBezTo>
                        <a:pt x="118" y="2"/>
                        <a:pt x="109" y="0"/>
                        <a:pt x="1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7" name="Google Shape;1647;p20"/>
                <p:cNvSpPr/>
                <p:nvPr/>
              </p:nvSpPr>
              <p:spPr>
                <a:xfrm>
                  <a:off x="756375" y="2975550"/>
                  <a:ext cx="2725" cy="9250"/>
                </a:xfrm>
                <a:custGeom>
                  <a:rect b="b" l="l" r="r" t="t"/>
                  <a:pathLst>
                    <a:path extrusionOk="0" h="370" w="109">
                      <a:moveTo>
                        <a:pt x="50" y="1"/>
                      </a:moveTo>
                      <a:cubicBezTo>
                        <a:pt x="33" y="1"/>
                        <a:pt x="25" y="9"/>
                        <a:pt x="17" y="26"/>
                      </a:cubicBezTo>
                      <a:cubicBezTo>
                        <a:pt x="17" y="34"/>
                        <a:pt x="9" y="42"/>
                        <a:pt x="9" y="42"/>
                      </a:cubicBezTo>
                      <a:cubicBezTo>
                        <a:pt x="0" y="59"/>
                        <a:pt x="0" y="67"/>
                        <a:pt x="0" y="75"/>
                      </a:cubicBezTo>
                      <a:cubicBezTo>
                        <a:pt x="0" y="108"/>
                        <a:pt x="9" y="133"/>
                        <a:pt x="9" y="158"/>
                      </a:cubicBezTo>
                      <a:cubicBezTo>
                        <a:pt x="9" y="216"/>
                        <a:pt x="17" y="274"/>
                        <a:pt x="17" y="332"/>
                      </a:cubicBezTo>
                      <a:cubicBezTo>
                        <a:pt x="17" y="357"/>
                        <a:pt x="33" y="369"/>
                        <a:pt x="51" y="369"/>
                      </a:cubicBezTo>
                      <a:cubicBezTo>
                        <a:pt x="69" y="369"/>
                        <a:pt x="87" y="357"/>
                        <a:pt x="91" y="332"/>
                      </a:cubicBezTo>
                      <a:cubicBezTo>
                        <a:pt x="91" y="274"/>
                        <a:pt x="91" y="216"/>
                        <a:pt x="100" y="158"/>
                      </a:cubicBezTo>
                      <a:cubicBezTo>
                        <a:pt x="100" y="133"/>
                        <a:pt x="100" y="108"/>
                        <a:pt x="108" y="75"/>
                      </a:cubicBezTo>
                      <a:cubicBezTo>
                        <a:pt x="108" y="67"/>
                        <a:pt x="108" y="59"/>
                        <a:pt x="100" y="50"/>
                      </a:cubicBezTo>
                      <a:cubicBezTo>
                        <a:pt x="100" y="42"/>
                        <a:pt x="91" y="34"/>
                        <a:pt x="91" y="26"/>
                      </a:cubicBezTo>
                      <a:cubicBezTo>
                        <a:pt x="83" y="9"/>
                        <a:pt x="75" y="1"/>
                        <a:pt x="5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8" name="Google Shape;1648;p20"/>
                <p:cNvSpPr/>
                <p:nvPr/>
              </p:nvSpPr>
              <p:spPr>
                <a:xfrm>
                  <a:off x="768600" y="2974225"/>
                  <a:ext cx="3750" cy="8650"/>
                </a:xfrm>
                <a:custGeom>
                  <a:rect b="b" l="l" r="r" t="t"/>
                  <a:pathLst>
                    <a:path extrusionOk="0" h="346" w="150">
                      <a:moveTo>
                        <a:pt x="49" y="1"/>
                      </a:moveTo>
                      <a:cubicBezTo>
                        <a:pt x="37" y="1"/>
                        <a:pt x="26" y="7"/>
                        <a:pt x="17" y="21"/>
                      </a:cubicBezTo>
                      <a:cubicBezTo>
                        <a:pt x="8" y="37"/>
                        <a:pt x="8" y="45"/>
                        <a:pt x="8" y="62"/>
                      </a:cubicBezTo>
                      <a:lnTo>
                        <a:pt x="8" y="79"/>
                      </a:lnTo>
                      <a:lnTo>
                        <a:pt x="8" y="87"/>
                      </a:lnTo>
                      <a:cubicBezTo>
                        <a:pt x="0" y="103"/>
                        <a:pt x="8" y="120"/>
                        <a:pt x="8" y="137"/>
                      </a:cubicBezTo>
                      <a:cubicBezTo>
                        <a:pt x="8" y="153"/>
                        <a:pt x="8" y="161"/>
                        <a:pt x="17" y="170"/>
                      </a:cubicBezTo>
                      <a:cubicBezTo>
                        <a:pt x="25" y="219"/>
                        <a:pt x="33" y="261"/>
                        <a:pt x="42" y="311"/>
                      </a:cubicBezTo>
                      <a:cubicBezTo>
                        <a:pt x="48" y="331"/>
                        <a:pt x="72" y="346"/>
                        <a:pt x="94" y="346"/>
                      </a:cubicBezTo>
                      <a:cubicBezTo>
                        <a:pt x="99" y="346"/>
                        <a:pt x="103" y="345"/>
                        <a:pt x="108" y="344"/>
                      </a:cubicBezTo>
                      <a:cubicBezTo>
                        <a:pt x="141" y="335"/>
                        <a:pt x="149" y="311"/>
                        <a:pt x="149" y="277"/>
                      </a:cubicBezTo>
                      <a:cubicBezTo>
                        <a:pt x="141" y="236"/>
                        <a:pt x="133" y="186"/>
                        <a:pt x="124" y="145"/>
                      </a:cubicBezTo>
                      <a:cubicBezTo>
                        <a:pt x="124" y="120"/>
                        <a:pt x="124" y="87"/>
                        <a:pt x="108" y="70"/>
                      </a:cubicBezTo>
                      <a:cubicBezTo>
                        <a:pt x="108" y="70"/>
                        <a:pt x="100" y="62"/>
                        <a:pt x="100" y="62"/>
                      </a:cubicBezTo>
                      <a:cubicBezTo>
                        <a:pt x="100" y="62"/>
                        <a:pt x="100" y="54"/>
                        <a:pt x="100" y="54"/>
                      </a:cubicBezTo>
                      <a:cubicBezTo>
                        <a:pt x="91" y="37"/>
                        <a:pt x="83" y="21"/>
                        <a:pt x="75" y="12"/>
                      </a:cubicBezTo>
                      <a:cubicBezTo>
                        <a:pt x="67" y="5"/>
                        <a:pt x="58" y="1"/>
                        <a:pt x="4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9" name="Google Shape;1649;p20"/>
                <p:cNvSpPr/>
                <p:nvPr/>
              </p:nvSpPr>
              <p:spPr>
                <a:xfrm>
                  <a:off x="774175" y="2974500"/>
                  <a:ext cx="3350" cy="6525"/>
                </a:xfrm>
                <a:custGeom>
                  <a:rect b="b" l="l" r="r" t="t"/>
                  <a:pathLst>
                    <a:path extrusionOk="0" h="261" w="134">
                      <a:moveTo>
                        <a:pt x="29" y="1"/>
                      </a:moveTo>
                      <a:cubicBezTo>
                        <a:pt x="17" y="1"/>
                        <a:pt x="6" y="8"/>
                        <a:pt x="1" y="18"/>
                      </a:cubicBezTo>
                      <a:cubicBezTo>
                        <a:pt x="1" y="26"/>
                        <a:pt x="1" y="34"/>
                        <a:pt x="1" y="51"/>
                      </a:cubicBezTo>
                      <a:cubicBezTo>
                        <a:pt x="1" y="51"/>
                        <a:pt x="1" y="76"/>
                        <a:pt x="1" y="76"/>
                      </a:cubicBezTo>
                      <a:cubicBezTo>
                        <a:pt x="1" y="84"/>
                        <a:pt x="1" y="92"/>
                        <a:pt x="1" y="101"/>
                      </a:cubicBezTo>
                      <a:cubicBezTo>
                        <a:pt x="1" y="109"/>
                        <a:pt x="1" y="117"/>
                        <a:pt x="9" y="126"/>
                      </a:cubicBezTo>
                      <a:cubicBezTo>
                        <a:pt x="17" y="159"/>
                        <a:pt x="26" y="192"/>
                        <a:pt x="34" y="225"/>
                      </a:cubicBezTo>
                      <a:cubicBezTo>
                        <a:pt x="41" y="245"/>
                        <a:pt x="59" y="260"/>
                        <a:pt x="79" y="260"/>
                      </a:cubicBezTo>
                      <a:cubicBezTo>
                        <a:pt x="83" y="260"/>
                        <a:pt x="88" y="260"/>
                        <a:pt x="92" y="258"/>
                      </a:cubicBezTo>
                      <a:cubicBezTo>
                        <a:pt x="117" y="250"/>
                        <a:pt x="133" y="225"/>
                        <a:pt x="125" y="200"/>
                      </a:cubicBezTo>
                      <a:cubicBezTo>
                        <a:pt x="117" y="167"/>
                        <a:pt x="109" y="134"/>
                        <a:pt x="100" y="109"/>
                      </a:cubicBezTo>
                      <a:lnTo>
                        <a:pt x="100" y="101"/>
                      </a:lnTo>
                      <a:cubicBezTo>
                        <a:pt x="100" y="92"/>
                        <a:pt x="100" y="84"/>
                        <a:pt x="92" y="76"/>
                      </a:cubicBezTo>
                      <a:cubicBezTo>
                        <a:pt x="92" y="68"/>
                        <a:pt x="84" y="59"/>
                        <a:pt x="84" y="51"/>
                      </a:cubicBezTo>
                      <a:lnTo>
                        <a:pt x="75" y="51"/>
                      </a:lnTo>
                      <a:cubicBezTo>
                        <a:pt x="75" y="51"/>
                        <a:pt x="67" y="34"/>
                        <a:pt x="67" y="26"/>
                      </a:cubicBezTo>
                      <a:cubicBezTo>
                        <a:pt x="67" y="18"/>
                        <a:pt x="59" y="18"/>
                        <a:pt x="51" y="10"/>
                      </a:cubicBezTo>
                      <a:cubicBezTo>
                        <a:pt x="44" y="3"/>
                        <a:pt x="3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0" name="Google Shape;1650;p20"/>
                <p:cNvSpPr/>
                <p:nvPr/>
              </p:nvSpPr>
              <p:spPr>
                <a:xfrm>
                  <a:off x="785375" y="2974525"/>
                  <a:ext cx="2700" cy="2300"/>
                </a:xfrm>
                <a:custGeom>
                  <a:rect b="b" l="l" r="r" t="t"/>
                  <a:pathLst>
                    <a:path extrusionOk="0" h="92" w="108">
                      <a:moveTo>
                        <a:pt x="50" y="0"/>
                      </a:moveTo>
                      <a:cubicBezTo>
                        <a:pt x="0" y="0"/>
                        <a:pt x="0" y="91"/>
                        <a:pt x="50" y="91"/>
                      </a:cubicBezTo>
                      <a:cubicBezTo>
                        <a:pt x="108" y="91"/>
                        <a:pt x="108" y="0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1" name="Google Shape;1651;p20"/>
                <p:cNvSpPr/>
                <p:nvPr/>
              </p:nvSpPr>
              <p:spPr>
                <a:xfrm>
                  <a:off x="695275" y="2892275"/>
                  <a:ext cx="135700" cy="69225"/>
                </a:xfrm>
                <a:custGeom>
                  <a:rect b="b" l="l" r="r" t="t"/>
                  <a:pathLst>
                    <a:path extrusionOk="0" h="2769" w="5428">
                      <a:moveTo>
                        <a:pt x="1906" y="225"/>
                      </a:moveTo>
                      <a:lnTo>
                        <a:pt x="1906" y="233"/>
                      </a:lnTo>
                      <a:cubicBezTo>
                        <a:pt x="1906" y="225"/>
                        <a:pt x="1914" y="225"/>
                        <a:pt x="1906" y="225"/>
                      </a:cubicBezTo>
                      <a:close/>
                      <a:moveTo>
                        <a:pt x="1921" y="0"/>
                      </a:moveTo>
                      <a:cubicBezTo>
                        <a:pt x="1904" y="0"/>
                        <a:pt x="1887" y="6"/>
                        <a:pt x="1873" y="18"/>
                      </a:cubicBezTo>
                      <a:cubicBezTo>
                        <a:pt x="1790" y="59"/>
                        <a:pt x="1732" y="134"/>
                        <a:pt x="1699" y="216"/>
                      </a:cubicBezTo>
                      <a:cubicBezTo>
                        <a:pt x="1690" y="241"/>
                        <a:pt x="1690" y="266"/>
                        <a:pt x="1690" y="291"/>
                      </a:cubicBezTo>
                      <a:cubicBezTo>
                        <a:pt x="1690" y="299"/>
                        <a:pt x="1690" y="308"/>
                        <a:pt x="1690" y="324"/>
                      </a:cubicBezTo>
                      <a:cubicBezTo>
                        <a:pt x="1665" y="332"/>
                        <a:pt x="1641" y="357"/>
                        <a:pt x="1616" y="382"/>
                      </a:cubicBezTo>
                      <a:cubicBezTo>
                        <a:pt x="1549" y="473"/>
                        <a:pt x="1525" y="589"/>
                        <a:pt x="1508" y="697"/>
                      </a:cubicBezTo>
                      <a:cubicBezTo>
                        <a:pt x="1491" y="912"/>
                        <a:pt x="1574" y="1144"/>
                        <a:pt x="1732" y="1293"/>
                      </a:cubicBezTo>
                      <a:cubicBezTo>
                        <a:pt x="1914" y="1467"/>
                        <a:pt x="2204" y="1451"/>
                        <a:pt x="2378" y="1633"/>
                      </a:cubicBezTo>
                      <a:cubicBezTo>
                        <a:pt x="2511" y="1782"/>
                        <a:pt x="2643" y="1989"/>
                        <a:pt x="2850" y="2031"/>
                      </a:cubicBezTo>
                      <a:lnTo>
                        <a:pt x="2850" y="2139"/>
                      </a:lnTo>
                      <a:cubicBezTo>
                        <a:pt x="2850" y="2213"/>
                        <a:pt x="2850" y="2288"/>
                        <a:pt x="2850" y="2354"/>
                      </a:cubicBezTo>
                      <a:cubicBezTo>
                        <a:pt x="2850" y="2362"/>
                        <a:pt x="2850" y="2362"/>
                        <a:pt x="2850" y="2371"/>
                      </a:cubicBezTo>
                      <a:cubicBezTo>
                        <a:pt x="2676" y="2371"/>
                        <a:pt x="2511" y="2412"/>
                        <a:pt x="2345" y="2462"/>
                      </a:cubicBezTo>
                      <a:cubicBezTo>
                        <a:pt x="2171" y="2520"/>
                        <a:pt x="1997" y="2578"/>
                        <a:pt x="1806" y="2578"/>
                      </a:cubicBezTo>
                      <a:cubicBezTo>
                        <a:pt x="1788" y="2579"/>
                        <a:pt x="1770" y="2579"/>
                        <a:pt x="1752" y="2579"/>
                      </a:cubicBezTo>
                      <a:cubicBezTo>
                        <a:pt x="1596" y="2579"/>
                        <a:pt x="1441" y="2548"/>
                        <a:pt x="1293" y="2503"/>
                      </a:cubicBezTo>
                      <a:cubicBezTo>
                        <a:pt x="1044" y="2420"/>
                        <a:pt x="812" y="2296"/>
                        <a:pt x="588" y="2155"/>
                      </a:cubicBezTo>
                      <a:cubicBezTo>
                        <a:pt x="575" y="2142"/>
                        <a:pt x="562" y="2134"/>
                        <a:pt x="550" y="2128"/>
                      </a:cubicBezTo>
                      <a:lnTo>
                        <a:pt x="550" y="2128"/>
                      </a:lnTo>
                      <a:cubicBezTo>
                        <a:pt x="551" y="2126"/>
                        <a:pt x="539" y="2114"/>
                        <a:pt x="539" y="2114"/>
                      </a:cubicBezTo>
                      <a:cubicBezTo>
                        <a:pt x="530" y="2114"/>
                        <a:pt x="522" y="2105"/>
                        <a:pt x="522" y="2097"/>
                      </a:cubicBezTo>
                      <a:cubicBezTo>
                        <a:pt x="505" y="2089"/>
                        <a:pt x="497" y="2081"/>
                        <a:pt x="489" y="2064"/>
                      </a:cubicBezTo>
                      <a:cubicBezTo>
                        <a:pt x="472" y="2056"/>
                        <a:pt x="464" y="2039"/>
                        <a:pt x="456" y="2031"/>
                      </a:cubicBezTo>
                      <a:cubicBezTo>
                        <a:pt x="447" y="2023"/>
                        <a:pt x="439" y="2014"/>
                        <a:pt x="431" y="2006"/>
                      </a:cubicBezTo>
                      <a:lnTo>
                        <a:pt x="431" y="1998"/>
                      </a:lnTo>
                      <a:cubicBezTo>
                        <a:pt x="406" y="1973"/>
                        <a:pt x="398" y="1948"/>
                        <a:pt x="381" y="1915"/>
                      </a:cubicBezTo>
                      <a:cubicBezTo>
                        <a:pt x="373" y="1907"/>
                        <a:pt x="373" y="1898"/>
                        <a:pt x="365" y="1890"/>
                      </a:cubicBezTo>
                      <a:cubicBezTo>
                        <a:pt x="365" y="1890"/>
                        <a:pt x="365" y="1882"/>
                        <a:pt x="365" y="1882"/>
                      </a:cubicBezTo>
                      <a:cubicBezTo>
                        <a:pt x="356" y="1873"/>
                        <a:pt x="356" y="1865"/>
                        <a:pt x="356" y="1865"/>
                      </a:cubicBezTo>
                      <a:cubicBezTo>
                        <a:pt x="348" y="1857"/>
                        <a:pt x="348" y="1849"/>
                        <a:pt x="348" y="1840"/>
                      </a:cubicBezTo>
                      <a:cubicBezTo>
                        <a:pt x="340" y="1807"/>
                        <a:pt x="323" y="1774"/>
                        <a:pt x="315" y="1741"/>
                      </a:cubicBezTo>
                      <a:cubicBezTo>
                        <a:pt x="307" y="1683"/>
                        <a:pt x="307" y="1617"/>
                        <a:pt x="307" y="1559"/>
                      </a:cubicBezTo>
                      <a:cubicBezTo>
                        <a:pt x="312" y="1521"/>
                        <a:pt x="285" y="1500"/>
                        <a:pt x="257" y="1500"/>
                      </a:cubicBezTo>
                      <a:cubicBezTo>
                        <a:pt x="242" y="1500"/>
                        <a:pt x="227" y="1506"/>
                        <a:pt x="216" y="1517"/>
                      </a:cubicBezTo>
                      <a:lnTo>
                        <a:pt x="207" y="1517"/>
                      </a:lnTo>
                      <a:cubicBezTo>
                        <a:pt x="199" y="1517"/>
                        <a:pt x="199" y="1517"/>
                        <a:pt x="191" y="1525"/>
                      </a:cubicBezTo>
                      <a:cubicBezTo>
                        <a:pt x="191" y="1525"/>
                        <a:pt x="182" y="1525"/>
                        <a:pt x="182" y="1534"/>
                      </a:cubicBezTo>
                      <a:cubicBezTo>
                        <a:pt x="174" y="1534"/>
                        <a:pt x="166" y="1542"/>
                        <a:pt x="158" y="1550"/>
                      </a:cubicBezTo>
                      <a:cubicBezTo>
                        <a:pt x="133" y="1567"/>
                        <a:pt x="116" y="1583"/>
                        <a:pt x="100" y="1600"/>
                      </a:cubicBezTo>
                      <a:cubicBezTo>
                        <a:pt x="58" y="1641"/>
                        <a:pt x="33" y="1691"/>
                        <a:pt x="8" y="1741"/>
                      </a:cubicBezTo>
                      <a:cubicBezTo>
                        <a:pt x="0" y="1757"/>
                        <a:pt x="0" y="1782"/>
                        <a:pt x="17" y="1799"/>
                      </a:cubicBezTo>
                      <a:cubicBezTo>
                        <a:pt x="23" y="1801"/>
                        <a:pt x="30" y="1802"/>
                        <a:pt x="36" y="1802"/>
                      </a:cubicBezTo>
                      <a:cubicBezTo>
                        <a:pt x="54" y="1802"/>
                        <a:pt x="69" y="1794"/>
                        <a:pt x="75" y="1782"/>
                      </a:cubicBezTo>
                      <a:cubicBezTo>
                        <a:pt x="83" y="1774"/>
                        <a:pt x="91" y="1757"/>
                        <a:pt x="100" y="1749"/>
                      </a:cubicBezTo>
                      <a:cubicBezTo>
                        <a:pt x="100" y="1741"/>
                        <a:pt x="100" y="1741"/>
                        <a:pt x="108" y="1733"/>
                      </a:cubicBezTo>
                      <a:cubicBezTo>
                        <a:pt x="108" y="1733"/>
                        <a:pt x="116" y="1724"/>
                        <a:pt x="116" y="1724"/>
                      </a:cubicBezTo>
                      <a:cubicBezTo>
                        <a:pt x="133" y="1708"/>
                        <a:pt x="141" y="1691"/>
                        <a:pt x="158" y="1675"/>
                      </a:cubicBezTo>
                      <a:lnTo>
                        <a:pt x="158" y="1675"/>
                      </a:lnTo>
                      <a:cubicBezTo>
                        <a:pt x="141" y="1749"/>
                        <a:pt x="141" y="1832"/>
                        <a:pt x="158" y="1907"/>
                      </a:cubicBezTo>
                      <a:cubicBezTo>
                        <a:pt x="133" y="1923"/>
                        <a:pt x="124" y="1965"/>
                        <a:pt x="149" y="1989"/>
                      </a:cubicBezTo>
                      <a:cubicBezTo>
                        <a:pt x="158" y="1998"/>
                        <a:pt x="174" y="2006"/>
                        <a:pt x="191" y="2014"/>
                      </a:cubicBezTo>
                      <a:cubicBezTo>
                        <a:pt x="216" y="2089"/>
                        <a:pt x="249" y="2163"/>
                        <a:pt x="307" y="2221"/>
                      </a:cubicBezTo>
                      <a:cubicBezTo>
                        <a:pt x="346" y="2277"/>
                        <a:pt x="440" y="2371"/>
                        <a:pt x="520" y="2371"/>
                      </a:cubicBezTo>
                      <a:cubicBezTo>
                        <a:pt x="524" y="2371"/>
                        <a:pt x="527" y="2371"/>
                        <a:pt x="530" y="2371"/>
                      </a:cubicBezTo>
                      <a:cubicBezTo>
                        <a:pt x="548" y="2377"/>
                        <a:pt x="566" y="2381"/>
                        <a:pt x="584" y="2381"/>
                      </a:cubicBezTo>
                      <a:cubicBezTo>
                        <a:pt x="609" y="2381"/>
                        <a:pt x="632" y="2373"/>
                        <a:pt x="646" y="2354"/>
                      </a:cubicBezTo>
                      <a:cubicBezTo>
                        <a:pt x="1004" y="2592"/>
                        <a:pt x="1394" y="2769"/>
                        <a:pt x="1815" y="2769"/>
                      </a:cubicBezTo>
                      <a:cubicBezTo>
                        <a:pt x="1950" y="2769"/>
                        <a:pt x="2088" y="2751"/>
                        <a:pt x="2229" y="2710"/>
                      </a:cubicBezTo>
                      <a:cubicBezTo>
                        <a:pt x="2419" y="2661"/>
                        <a:pt x="2610" y="2586"/>
                        <a:pt x="2817" y="2578"/>
                      </a:cubicBezTo>
                      <a:cubicBezTo>
                        <a:pt x="2838" y="2577"/>
                        <a:pt x="2859" y="2576"/>
                        <a:pt x="2880" y="2576"/>
                      </a:cubicBezTo>
                      <a:cubicBezTo>
                        <a:pt x="3056" y="2576"/>
                        <a:pt x="3228" y="2606"/>
                        <a:pt x="3405" y="2636"/>
                      </a:cubicBezTo>
                      <a:cubicBezTo>
                        <a:pt x="3600" y="2665"/>
                        <a:pt x="3792" y="2693"/>
                        <a:pt x="3982" y="2693"/>
                      </a:cubicBezTo>
                      <a:cubicBezTo>
                        <a:pt x="4165" y="2693"/>
                        <a:pt x="4345" y="2667"/>
                        <a:pt x="4524" y="2594"/>
                      </a:cubicBezTo>
                      <a:cubicBezTo>
                        <a:pt x="4698" y="2520"/>
                        <a:pt x="4855" y="2420"/>
                        <a:pt x="4988" y="2288"/>
                      </a:cubicBezTo>
                      <a:cubicBezTo>
                        <a:pt x="5079" y="2205"/>
                        <a:pt x="5170" y="2097"/>
                        <a:pt x="5228" y="1981"/>
                      </a:cubicBezTo>
                      <a:cubicBezTo>
                        <a:pt x="5270" y="1915"/>
                        <a:pt x="5303" y="1849"/>
                        <a:pt x="5328" y="1774"/>
                      </a:cubicBezTo>
                      <a:lnTo>
                        <a:pt x="5319" y="1774"/>
                      </a:lnTo>
                      <a:cubicBezTo>
                        <a:pt x="5353" y="1683"/>
                        <a:pt x="5361" y="1575"/>
                        <a:pt x="5361" y="1476"/>
                      </a:cubicBezTo>
                      <a:cubicBezTo>
                        <a:pt x="5361" y="1434"/>
                        <a:pt x="5353" y="1401"/>
                        <a:pt x="5344" y="1360"/>
                      </a:cubicBezTo>
                      <a:cubicBezTo>
                        <a:pt x="5377" y="1360"/>
                        <a:pt x="5411" y="1335"/>
                        <a:pt x="5419" y="1310"/>
                      </a:cubicBezTo>
                      <a:cubicBezTo>
                        <a:pt x="5419" y="1302"/>
                        <a:pt x="5419" y="1302"/>
                        <a:pt x="5419" y="1293"/>
                      </a:cubicBezTo>
                      <a:cubicBezTo>
                        <a:pt x="5427" y="1277"/>
                        <a:pt x="5427" y="1252"/>
                        <a:pt x="5427" y="1236"/>
                      </a:cubicBezTo>
                      <a:cubicBezTo>
                        <a:pt x="5419" y="1227"/>
                        <a:pt x="5419" y="1219"/>
                        <a:pt x="5419" y="1211"/>
                      </a:cubicBezTo>
                      <a:cubicBezTo>
                        <a:pt x="5411" y="1186"/>
                        <a:pt x="5394" y="1169"/>
                        <a:pt x="5377" y="1144"/>
                      </a:cubicBezTo>
                      <a:cubicBezTo>
                        <a:pt x="5353" y="1120"/>
                        <a:pt x="5328" y="1095"/>
                        <a:pt x="5295" y="1078"/>
                      </a:cubicBezTo>
                      <a:cubicBezTo>
                        <a:pt x="5256" y="1059"/>
                        <a:pt x="5207" y="1045"/>
                        <a:pt x="5159" y="1045"/>
                      </a:cubicBezTo>
                      <a:cubicBezTo>
                        <a:pt x="5124" y="1045"/>
                        <a:pt x="5090" y="1052"/>
                        <a:pt x="5063" y="1070"/>
                      </a:cubicBezTo>
                      <a:cubicBezTo>
                        <a:pt x="5038" y="1086"/>
                        <a:pt x="5013" y="1120"/>
                        <a:pt x="5029" y="1153"/>
                      </a:cubicBezTo>
                      <a:cubicBezTo>
                        <a:pt x="5038" y="1186"/>
                        <a:pt x="5063" y="1211"/>
                        <a:pt x="5096" y="1211"/>
                      </a:cubicBezTo>
                      <a:lnTo>
                        <a:pt x="5121" y="1211"/>
                      </a:lnTo>
                      <a:cubicBezTo>
                        <a:pt x="5112" y="1293"/>
                        <a:pt x="5162" y="1385"/>
                        <a:pt x="5162" y="1467"/>
                      </a:cubicBezTo>
                      <a:cubicBezTo>
                        <a:pt x="5170" y="1550"/>
                        <a:pt x="5162" y="1633"/>
                        <a:pt x="5137" y="1716"/>
                      </a:cubicBezTo>
                      <a:cubicBezTo>
                        <a:pt x="5137" y="1733"/>
                        <a:pt x="5129" y="1741"/>
                        <a:pt x="5129" y="1757"/>
                      </a:cubicBezTo>
                      <a:cubicBezTo>
                        <a:pt x="5029" y="1873"/>
                        <a:pt x="4955" y="2006"/>
                        <a:pt x="4847" y="2122"/>
                      </a:cubicBezTo>
                      <a:cubicBezTo>
                        <a:pt x="4739" y="2221"/>
                        <a:pt x="4623" y="2313"/>
                        <a:pt x="4483" y="2371"/>
                      </a:cubicBezTo>
                      <a:cubicBezTo>
                        <a:pt x="4318" y="2451"/>
                        <a:pt x="4144" y="2477"/>
                        <a:pt x="3968" y="2477"/>
                      </a:cubicBezTo>
                      <a:cubicBezTo>
                        <a:pt x="3798" y="2477"/>
                        <a:pt x="3626" y="2453"/>
                        <a:pt x="3455" y="2429"/>
                      </a:cubicBezTo>
                      <a:cubicBezTo>
                        <a:pt x="3331" y="2404"/>
                        <a:pt x="3198" y="2387"/>
                        <a:pt x="3066" y="2379"/>
                      </a:cubicBezTo>
                      <a:cubicBezTo>
                        <a:pt x="3066" y="2371"/>
                        <a:pt x="3066" y="2362"/>
                        <a:pt x="3066" y="2354"/>
                      </a:cubicBezTo>
                      <a:cubicBezTo>
                        <a:pt x="3074" y="2279"/>
                        <a:pt x="3066" y="2213"/>
                        <a:pt x="3066" y="2139"/>
                      </a:cubicBezTo>
                      <a:lnTo>
                        <a:pt x="3066" y="2031"/>
                      </a:lnTo>
                      <a:lnTo>
                        <a:pt x="3066" y="2023"/>
                      </a:lnTo>
                      <a:cubicBezTo>
                        <a:pt x="3165" y="1981"/>
                        <a:pt x="3231" y="1907"/>
                        <a:pt x="3289" y="1824"/>
                      </a:cubicBezTo>
                      <a:cubicBezTo>
                        <a:pt x="3364" y="1716"/>
                        <a:pt x="3447" y="1633"/>
                        <a:pt x="3546" y="1550"/>
                      </a:cubicBezTo>
                      <a:cubicBezTo>
                        <a:pt x="3654" y="1467"/>
                        <a:pt x="3770" y="1385"/>
                        <a:pt x="3861" y="1277"/>
                      </a:cubicBezTo>
                      <a:cubicBezTo>
                        <a:pt x="3952" y="1161"/>
                        <a:pt x="4019" y="1028"/>
                        <a:pt x="4060" y="888"/>
                      </a:cubicBezTo>
                      <a:cubicBezTo>
                        <a:pt x="4101" y="730"/>
                        <a:pt x="4118" y="573"/>
                        <a:pt x="4126" y="415"/>
                      </a:cubicBezTo>
                      <a:cubicBezTo>
                        <a:pt x="4135" y="266"/>
                        <a:pt x="4126" y="134"/>
                        <a:pt x="3977" y="67"/>
                      </a:cubicBezTo>
                      <a:cubicBezTo>
                        <a:pt x="3963" y="62"/>
                        <a:pt x="3949" y="60"/>
                        <a:pt x="3936" y="60"/>
                      </a:cubicBezTo>
                      <a:cubicBezTo>
                        <a:pt x="3843" y="60"/>
                        <a:pt x="3783" y="177"/>
                        <a:pt x="3820" y="250"/>
                      </a:cubicBezTo>
                      <a:cubicBezTo>
                        <a:pt x="3695" y="399"/>
                        <a:pt x="3555" y="531"/>
                        <a:pt x="3364" y="606"/>
                      </a:cubicBezTo>
                      <a:cubicBezTo>
                        <a:pt x="3187" y="673"/>
                        <a:pt x="3006" y="713"/>
                        <a:pt x="2823" y="713"/>
                      </a:cubicBezTo>
                      <a:cubicBezTo>
                        <a:pt x="2758" y="713"/>
                        <a:pt x="2692" y="708"/>
                        <a:pt x="2627" y="697"/>
                      </a:cubicBezTo>
                      <a:cubicBezTo>
                        <a:pt x="2361" y="647"/>
                        <a:pt x="2163" y="531"/>
                        <a:pt x="1955" y="366"/>
                      </a:cubicBezTo>
                      <a:cubicBezTo>
                        <a:pt x="1931" y="341"/>
                        <a:pt x="1897" y="324"/>
                        <a:pt x="1864" y="308"/>
                      </a:cubicBezTo>
                      <a:cubicBezTo>
                        <a:pt x="1864" y="299"/>
                        <a:pt x="1873" y="291"/>
                        <a:pt x="1873" y="283"/>
                      </a:cubicBezTo>
                      <a:cubicBezTo>
                        <a:pt x="1873" y="274"/>
                        <a:pt x="1881" y="274"/>
                        <a:pt x="1881" y="266"/>
                      </a:cubicBezTo>
                      <a:cubicBezTo>
                        <a:pt x="1881" y="258"/>
                        <a:pt x="1889" y="258"/>
                        <a:pt x="1889" y="250"/>
                      </a:cubicBezTo>
                      <a:cubicBezTo>
                        <a:pt x="1897" y="241"/>
                        <a:pt x="1897" y="233"/>
                        <a:pt x="1906" y="233"/>
                      </a:cubicBezTo>
                      <a:lnTo>
                        <a:pt x="1897" y="233"/>
                      </a:lnTo>
                      <a:cubicBezTo>
                        <a:pt x="1906" y="233"/>
                        <a:pt x="1906" y="233"/>
                        <a:pt x="1906" y="225"/>
                      </a:cubicBezTo>
                      <a:cubicBezTo>
                        <a:pt x="1922" y="208"/>
                        <a:pt x="1931" y="200"/>
                        <a:pt x="1939" y="192"/>
                      </a:cubicBezTo>
                      <a:lnTo>
                        <a:pt x="1947" y="192"/>
                      </a:lnTo>
                      <a:cubicBezTo>
                        <a:pt x="1947" y="183"/>
                        <a:pt x="1955" y="183"/>
                        <a:pt x="1964" y="175"/>
                      </a:cubicBezTo>
                      <a:cubicBezTo>
                        <a:pt x="2005" y="150"/>
                        <a:pt x="2030" y="92"/>
                        <a:pt x="1997" y="51"/>
                      </a:cubicBezTo>
                      <a:cubicBezTo>
                        <a:pt x="1981" y="19"/>
                        <a:pt x="1951" y="0"/>
                        <a:pt x="19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2" name="Google Shape;1652;p20"/>
                <p:cNvSpPr/>
                <p:nvPr/>
              </p:nvSpPr>
              <p:spPr>
                <a:xfrm>
                  <a:off x="842950" y="2902050"/>
                  <a:ext cx="6450" cy="15225"/>
                </a:xfrm>
                <a:custGeom>
                  <a:rect b="b" l="l" r="r" t="t"/>
                  <a:pathLst>
                    <a:path extrusionOk="0" h="609" w="258">
                      <a:moveTo>
                        <a:pt x="162" y="0"/>
                      </a:moveTo>
                      <a:cubicBezTo>
                        <a:pt x="149" y="0"/>
                        <a:pt x="136" y="5"/>
                        <a:pt x="125" y="16"/>
                      </a:cubicBezTo>
                      <a:cubicBezTo>
                        <a:pt x="100" y="41"/>
                        <a:pt x="92" y="66"/>
                        <a:pt x="92" y="107"/>
                      </a:cubicBezTo>
                      <a:lnTo>
                        <a:pt x="92" y="165"/>
                      </a:lnTo>
                      <a:cubicBezTo>
                        <a:pt x="92" y="190"/>
                        <a:pt x="92" y="207"/>
                        <a:pt x="83" y="231"/>
                      </a:cubicBezTo>
                      <a:cubicBezTo>
                        <a:pt x="83" y="256"/>
                        <a:pt x="83" y="256"/>
                        <a:pt x="83" y="281"/>
                      </a:cubicBezTo>
                      <a:cubicBezTo>
                        <a:pt x="67" y="372"/>
                        <a:pt x="42" y="455"/>
                        <a:pt x="9" y="530"/>
                      </a:cubicBezTo>
                      <a:cubicBezTo>
                        <a:pt x="1" y="555"/>
                        <a:pt x="1" y="579"/>
                        <a:pt x="25" y="596"/>
                      </a:cubicBezTo>
                      <a:cubicBezTo>
                        <a:pt x="34" y="604"/>
                        <a:pt x="46" y="608"/>
                        <a:pt x="59" y="608"/>
                      </a:cubicBezTo>
                      <a:cubicBezTo>
                        <a:pt x="71" y="608"/>
                        <a:pt x="83" y="604"/>
                        <a:pt x="92" y="596"/>
                      </a:cubicBezTo>
                      <a:cubicBezTo>
                        <a:pt x="158" y="513"/>
                        <a:pt x="208" y="430"/>
                        <a:pt x="233" y="331"/>
                      </a:cubicBezTo>
                      <a:cubicBezTo>
                        <a:pt x="241" y="281"/>
                        <a:pt x="249" y="231"/>
                        <a:pt x="249" y="182"/>
                      </a:cubicBezTo>
                      <a:cubicBezTo>
                        <a:pt x="257" y="132"/>
                        <a:pt x="257" y="57"/>
                        <a:pt x="216" y="16"/>
                      </a:cubicBezTo>
                      <a:lnTo>
                        <a:pt x="208" y="16"/>
                      </a:lnTo>
                      <a:cubicBezTo>
                        <a:pt x="194" y="7"/>
                        <a:pt x="178" y="0"/>
                        <a:pt x="1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3" name="Google Shape;1653;p20"/>
                <p:cNvSpPr/>
                <p:nvPr/>
              </p:nvSpPr>
              <p:spPr>
                <a:xfrm>
                  <a:off x="850825" y="2899525"/>
                  <a:ext cx="3550" cy="10275"/>
                </a:xfrm>
                <a:custGeom>
                  <a:rect b="b" l="l" r="r" t="t"/>
                  <a:pathLst>
                    <a:path extrusionOk="0" h="411" w="142">
                      <a:moveTo>
                        <a:pt x="105" y="0"/>
                      </a:moveTo>
                      <a:cubicBezTo>
                        <a:pt x="97" y="0"/>
                        <a:pt x="90" y="3"/>
                        <a:pt x="83" y="9"/>
                      </a:cubicBezTo>
                      <a:cubicBezTo>
                        <a:pt x="75" y="26"/>
                        <a:pt x="67" y="34"/>
                        <a:pt x="58" y="51"/>
                      </a:cubicBezTo>
                      <a:cubicBezTo>
                        <a:pt x="58" y="67"/>
                        <a:pt x="50" y="84"/>
                        <a:pt x="50" y="100"/>
                      </a:cubicBezTo>
                      <a:cubicBezTo>
                        <a:pt x="42" y="125"/>
                        <a:pt x="42" y="158"/>
                        <a:pt x="34" y="183"/>
                      </a:cubicBezTo>
                      <a:cubicBezTo>
                        <a:pt x="25" y="250"/>
                        <a:pt x="17" y="308"/>
                        <a:pt x="9" y="366"/>
                      </a:cubicBezTo>
                      <a:cubicBezTo>
                        <a:pt x="0" y="382"/>
                        <a:pt x="9" y="407"/>
                        <a:pt x="25" y="407"/>
                      </a:cubicBezTo>
                      <a:cubicBezTo>
                        <a:pt x="32" y="409"/>
                        <a:pt x="37" y="410"/>
                        <a:pt x="42" y="410"/>
                      </a:cubicBezTo>
                      <a:cubicBezTo>
                        <a:pt x="58" y="410"/>
                        <a:pt x="69" y="401"/>
                        <a:pt x="75" y="382"/>
                      </a:cubicBezTo>
                      <a:cubicBezTo>
                        <a:pt x="83" y="324"/>
                        <a:pt x="100" y="266"/>
                        <a:pt x="116" y="208"/>
                      </a:cubicBezTo>
                      <a:cubicBezTo>
                        <a:pt x="125" y="175"/>
                        <a:pt x="133" y="150"/>
                        <a:pt x="133" y="117"/>
                      </a:cubicBezTo>
                      <a:cubicBezTo>
                        <a:pt x="133" y="100"/>
                        <a:pt x="141" y="84"/>
                        <a:pt x="141" y="67"/>
                      </a:cubicBezTo>
                      <a:cubicBezTo>
                        <a:pt x="141" y="51"/>
                        <a:pt x="141" y="34"/>
                        <a:pt x="133" y="18"/>
                      </a:cubicBezTo>
                      <a:cubicBezTo>
                        <a:pt x="128" y="7"/>
                        <a:pt x="116" y="0"/>
                        <a:pt x="1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4" name="Google Shape;1654;p20"/>
                <p:cNvSpPr/>
                <p:nvPr/>
              </p:nvSpPr>
              <p:spPr>
                <a:xfrm>
                  <a:off x="854550" y="2892600"/>
                  <a:ext cx="3125" cy="9450"/>
                </a:xfrm>
                <a:custGeom>
                  <a:rect b="b" l="l" r="r" t="t"/>
                  <a:pathLst>
                    <a:path extrusionOk="0" h="378" w="125">
                      <a:moveTo>
                        <a:pt x="94" y="0"/>
                      </a:moveTo>
                      <a:cubicBezTo>
                        <a:pt x="82" y="0"/>
                        <a:pt x="71" y="7"/>
                        <a:pt x="67" y="21"/>
                      </a:cubicBezTo>
                      <a:cubicBezTo>
                        <a:pt x="59" y="46"/>
                        <a:pt x="50" y="71"/>
                        <a:pt x="42" y="96"/>
                      </a:cubicBezTo>
                      <a:cubicBezTo>
                        <a:pt x="42" y="121"/>
                        <a:pt x="34" y="145"/>
                        <a:pt x="25" y="170"/>
                      </a:cubicBezTo>
                      <a:cubicBezTo>
                        <a:pt x="17" y="195"/>
                        <a:pt x="17" y="228"/>
                        <a:pt x="17" y="253"/>
                      </a:cubicBezTo>
                      <a:lnTo>
                        <a:pt x="1" y="328"/>
                      </a:lnTo>
                      <a:cubicBezTo>
                        <a:pt x="1" y="353"/>
                        <a:pt x="25" y="377"/>
                        <a:pt x="42" y="377"/>
                      </a:cubicBezTo>
                      <a:cubicBezTo>
                        <a:pt x="67" y="377"/>
                        <a:pt x="92" y="369"/>
                        <a:pt x="100" y="344"/>
                      </a:cubicBezTo>
                      <a:cubicBezTo>
                        <a:pt x="100" y="319"/>
                        <a:pt x="108" y="295"/>
                        <a:pt x="108" y="261"/>
                      </a:cubicBezTo>
                      <a:cubicBezTo>
                        <a:pt x="117" y="237"/>
                        <a:pt x="117" y="212"/>
                        <a:pt x="117" y="179"/>
                      </a:cubicBezTo>
                      <a:cubicBezTo>
                        <a:pt x="117" y="154"/>
                        <a:pt x="125" y="129"/>
                        <a:pt x="125" y="104"/>
                      </a:cubicBezTo>
                      <a:cubicBezTo>
                        <a:pt x="125" y="79"/>
                        <a:pt x="125" y="54"/>
                        <a:pt x="125" y="29"/>
                      </a:cubicBezTo>
                      <a:cubicBezTo>
                        <a:pt x="125" y="11"/>
                        <a:pt x="109" y="0"/>
                        <a:pt x="9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5" name="Google Shape;1655;p20"/>
                <p:cNvSpPr/>
                <p:nvPr/>
              </p:nvSpPr>
              <p:spPr>
                <a:xfrm>
                  <a:off x="858700" y="2885550"/>
                  <a:ext cx="3125" cy="8450"/>
                </a:xfrm>
                <a:custGeom>
                  <a:rect b="b" l="l" r="r" t="t"/>
                  <a:pathLst>
                    <a:path extrusionOk="0" h="338" w="125">
                      <a:moveTo>
                        <a:pt x="46" y="1"/>
                      </a:moveTo>
                      <a:cubicBezTo>
                        <a:pt x="36" y="1"/>
                        <a:pt x="25" y="5"/>
                        <a:pt x="17" y="13"/>
                      </a:cubicBezTo>
                      <a:cubicBezTo>
                        <a:pt x="17" y="21"/>
                        <a:pt x="9" y="38"/>
                        <a:pt x="0" y="46"/>
                      </a:cubicBezTo>
                      <a:cubicBezTo>
                        <a:pt x="0" y="63"/>
                        <a:pt x="0" y="71"/>
                        <a:pt x="0" y="88"/>
                      </a:cubicBezTo>
                      <a:cubicBezTo>
                        <a:pt x="0" y="113"/>
                        <a:pt x="0" y="137"/>
                        <a:pt x="0" y="154"/>
                      </a:cubicBezTo>
                      <a:cubicBezTo>
                        <a:pt x="0" y="204"/>
                        <a:pt x="9" y="253"/>
                        <a:pt x="25" y="295"/>
                      </a:cubicBezTo>
                      <a:cubicBezTo>
                        <a:pt x="25" y="316"/>
                        <a:pt x="50" y="338"/>
                        <a:pt x="73" y="338"/>
                      </a:cubicBezTo>
                      <a:cubicBezTo>
                        <a:pt x="76" y="338"/>
                        <a:pt x="80" y="337"/>
                        <a:pt x="83" y="336"/>
                      </a:cubicBezTo>
                      <a:cubicBezTo>
                        <a:pt x="108" y="328"/>
                        <a:pt x="125" y="295"/>
                        <a:pt x="116" y="270"/>
                      </a:cubicBezTo>
                      <a:cubicBezTo>
                        <a:pt x="108" y="253"/>
                        <a:pt x="108" y="229"/>
                        <a:pt x="100" y="204"/>
                      </a:cubicBezTo>
                      <a:cubicBezTo>
                        <a:pt x="100" y="204"/>
                        <a:pt x="100" y="195"/>
                        <a:pt x="100" y="195"/>
                      </a:cubicBezTo>
                      <a:cubicBezTo>
                        <a:pt x="100" y="187"/>
                        <a:pt x="100" y="187"/>
                        <a:pt x="100" y="187"/>
                      </a:cubicBezTo>
                      <a:cubicBezTo>
                        <a:pt x="100" y="171"/>
                        <a:pt x="100" y="162"/>
                        <a:pt x="100" y="154"/>
                      </a:cubicBezTo>
                      <a:cubicBezTo>
                        <a:pt x="100" y="146"/>
                        <a:pt x="100" y="137"/>
                        <a:pt x="91" y="137"/>
                      </a:cubicBezTo>
                      <a:cubicBezTo>
                        <a:pt x="91" y="129"/>
                        <a:pt x="91" y="129"/>
                        <a:pt x="91" y="121"/>
                      </a:cubicBezTo>
                      <a:cubicBezTo>
                        <a:pt x="91" y="113"/>
                        <a:pt x="91" y="96"/>
                        <a:pt x="91" y="88"/>
                      </a:cubicBezTo>
                      <a:cubicBezTo>
                        <a:pt x="91" y="71"/>
                        <a:pt x="91" y="63"/>
                        <a:pt x="83" y="46"/>
                      </a:cubicBezTo>
                      <a:cubicBezTo>
                        <a:pt x="83" y="38"/>
                        <a:pt x="75" y="30"/>
                        <a:pt x="75" y="13"/>
                      </a:cubicBezTo>
                      <a:cubicBezTo>
                        <a:pt x="67" y="5"/>
                        <a:pt x="56" y="1"/>
                        <a:pt x="4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6" name="Google Shape;1656;p20"/>
                <p:cNvSpPr/>
                <p:nvPr/>
              </p:nvSpPr>
              <p:spPr>
                <a:xfrm>
                  <a:off x="862000" y="2875250"/>
                  <a:ext cx="2525" cy="9800"/>
                </a:xfrm>
                <a:custGeom>
                  <a:rect b="b" l="l" r="r" t="t"/>
                  <a:pathLst>
                    <a:path extrusionOk="0" h="392" w="101">
                      <a:moveTo>
                        <a:pt x="27" y="0"/>
                      </a:moveTo>
                      <a:cubicBezTo>
                        <a:pt x="17" y="0"/>
                        <a:pt x="9" y="7"/>
                        <a:pt x="9" y="19"/>
                      </a:cubicBezTo>
                      <a:cubicBezTo>
                        <a:pt x="1" y="44"/>
                        <a:pt x="1" y="69"/>
                        <a:pt x="1" y="102"/>
                      </a:cubicBezTo>
                      <a:cubicBezTo>
                        <a:pt x="1" y="127"/>
                        <a:pt x="1" y="152"/>
                        <a:pt x="1" y="185"/>
                      </a:cubicBezTo>
                      <a:cubicBezTo>
                        <a:pt x="1" y="243"/>
                        <a:pt x="1" y="293"/>
                        <a:pt x="9" y="351"/>
                      </a:cubicBezTo>
                      <a:cubicBezTo>
                        <a:pt x="9" y="375"/>
                        <a:pt x="26" y="392"/>
                        <a:pt x="51" y="392"/>
                      </a:cubicBezTo>
                      <a:cubicBezTo>
                        <a:pt x="75" y="392"/>
                        <a:pt x="100" y="375"/>
                        <a:pt x="100" y="351"/>
                      </a:cubicBezTo>
                      <a:cubicBezTo>
                        <a:pt x="92" y="293"/>
                        <a:pt x="84" y="235"/>
                        <a:pt x="84" y="185"/>
                      </a:cubicBezTo>
                      <a:cubicBezTo>
                        <a:pt x="75" y="152"/>
                        <a:pt x="75" y="127"/>
                        <a:pt x="67" y="102"/>
                      </a:cubicBezTo>
                      <a:lnTo>
                        <a:pt x="75" y="102"/>
                      </a:lnTo>
                      <a:cubicBezTo>
                        <a:pt x="67" y="69"/>
                        <a:pt x="59" y="44"/>
                        <a:pt x="51" y="19"/>
                      </a:cubicBezTo>
                      <a:cubicBezTo>
                        <a:pt x="46" y="7"/>
                        <a:pt x="36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7" name="Google Shape;1657;p20"/>
                <p:cNvSpPr/>
                <p:nvPr/>
              </p:nvSpPr>
              <p:spPr>
                <a:xfrm>
                  <a:off x="646575" y="2891525"/>
                  <a:ext cx="4600" cy="15125"/>
                </a:xfrm>
                <a:custGeom>
                  <a:rect b="b" l="l" r="r" t="t"/>
                  <a:pathLst>
                    <a:path extrusionOk="0" h="605" w="184">
                      <a:moveTo>
                        <a:pt x="104" y="0"/>
                      </a:moveTo>
                      <a:cubicBezTo>
                        <a:pt x="89" y="0"/>
                        <a:pt x="75" y="7"/>
                        <a:pt x="67" y="23"/>
                      </a:cubicBezTo>
                      <a:cubicBezTo>
                        <a:pt x="26" y="114"/>
                        <a:pt x="1" y="197"/>
                        <a:pt x="1" y="296"/>
                      </a:cubicBezTo>
                      <a:cubicBezTo>
                        <a:pt x="1" y="346"/>
                        <a:pt x="9" y="387"/>
                        <a:pt x="18" y="437"/>
                      </a:cubicBezTo>
                      <a:cubicBezTo>
                        <a:pt x="26" y="478"/>
                        <a:pt x="34" y="536"/>
                        <a:pt x="59" y="578"/>
                      </a:cubicBezTo>
                      <a:cubicBezTo>
                        <a:pt x="73" y="591"/>
                        <a:pt x="97" y="605"/>
                        <a:pt x="119" y="605"/>
                      </a:cubicBezTo>
                      <a:cubicBezTo>
                        <a:pt x="124" y="605"/>
                        <a:pt x="129" y="604"/>
                        <a:pt x="134" y="603"/>
                      </a:cubicBezTo>
                      <a:lnTo>
                        <a:pt x="150" y="594"/>
                      </a:lnTo>
                      <a:cubicBezTo>
                        <a:pt x="175" y="586"/>
                        <a:pt x="183" y="553"/>
                        <a:pt x="183" y="528"/>
                      </a:cubicBezTo>
                      <a:cubicBezTo>
                        <a:pt x="175" y="503"/>
                        <a:pt x="167" y="487"/>
                        <a:pt x="158" y="470"/>
                      </a:cubicBezTo>
                      <a:cubicBezTo>
                        <a:pt x="150" y="445"/>
                        <a:pt x="150" y="429"/>
                        <a:pt x="142" y="404"/>
                      </a:cubicBezTo>
                      <a:cubicBezTo>
                        <a:pt x="134" y="371"/>
                        <a:pt x="134" y="338"/>
                        <a:pt x="125" y="296"/>
                      </a:cubicBezTo>
                      <a:cubicBezTo>
                        <a:pt x="125" y="213"/>
                        <a:pt x="134" y="139"/>
                        <a:pt x="158" y="64"/>
                      </a:cubicBezTo>
                      <a:cubicBezTo>
                        <a:pt x="170" y="30"/>
                        <a:pt x="135" y="0"/>
                        <a:pt x="104" y="0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8" name="Google Shape;1658;p20"/>
                <p:cNvSpPr/>
                <p:nvPr/>
              </p:nvSpPr>
              <p:spPr>
                <a:xfrm>
                  <a:off x="651350" y="2901550"/>
                  <a:ext cx="9050" cy="12025"/>
                </a:xfrm>
                <a:custGeom>
                  <a:rect b="b" l="l" r="r" t="t"/>
                  <a:pathLst>
                    <a:path extrusionOk="0" h="481" w="362">
                      <a:moveTo>
                        <a:pt x="47" y="1"/>
                      </a:moveTo>
                      <a:cubicBezTo>
                        <a:pt x="43" y="1"/>
                        <a:pt x="38" y="1"/>
                        <a:pt x="34" y="3"/>
                      </a:cubicBezTo>
                      <a:cubicBezTo>
                        <a:pt x="17" y="11"/>
                        <a:pt x="1" y="28"/>
                        <a:pt x="9" y="53"/>
                      </a:cubicBezTo>
                      <a:cubicBezTo>
                        <a:pt x="17" y="86"/>
                        <a:pt x="17" y="119"/>
                        <a:pt x="25" y="152"/>
                      </a:cubicBezTo>
                      <a:cubicBezTo>
                        <a:pt x="34" y="160"/>
                        <a:pt x="34" y="160"/>
                        <a:pt x="34" y="169"/>
                      </a:cubicBezTo>
                      <a:cubicBezTo>
                        <a:pt x="34" y="177"/>
                        <a:pt x="42" y="185"/>
                        <a:pt x="42" y="193"/>
                      </a:cubicBezTo>
                      <a:cubicBezTo>
                        <a:pt x="42" y="202"/>
                        <a:pt x="50" y="210"/>
                        <a:pt x="50" y="218"/>
                      </a:cubicBezTo>
                      <a:cubicBezTo>
                        <a:pt x="50" y="235"/>
                        <a:pt x="59" y="243"/>
                        <a:pt x="67" y="251"/>
                      </a:cubicBezTo>
                      <a:cubicBezTo>
                        <a:pt x="71" y="256"/>
                        <a:pt x="77" y="258"/>
                        <a:pt x="84" y="258"/>
                      </a:cubicBezTo>
                      <a:cubicBezTo>
                        <a:pt x="92" y="258"/>
                        <a:pt x="100" y="256"/>
                        <a:pt x="108" y="251"/>
                      </a:cubicBezTo>
                      <a:lnTo>
                        <a:pt x="108" y="251"/>
                      </a:lnTo>
                      <a:cubicBezTo>
                        <a:pt x="100" y="268"/>
                        <a:pt x="100" y="285"/>
                        <a:pt x="117" y="301"/>
                      </a:cubicBezTo>
                      <a:cubicBezTo>
                        <a:pt x="133" y="318"/>
                        <a:pt x="150" y="334"/>
                        <a:pt x="158" y="351"/>
                      </a:cubicBezTo>
                      <a:cubicBezTo>
                        <a:pt x="175" y="367"/>
                        <a:pt x="191" y="376"/>
                        <a:pt x="208" y="392"/>
                      </a:cubicBezTo>
                      <a:cubicBezTo>
                        <a:pt x="241" y="425"/>
                        <a:pt x="282" y="450"/>
                        <a:pt x="315" y="475"/>
                      </a:cubicBezTo>
                      <a:cubicBezTo>
                        <a:pt x="321" y="479"/>
                        <a:pt x="327" y="480"/>
                        <a:pt x="332" y="480"/>
                      </a:cubicBezTo>
                      <a:cubicBezTo>
                        <a:pt x="349" y="480"/>
                        <a:pt x="361" y="461"/>
                        <a:pt x="349" y="442"/>
                      </a:cubicBezTo>
                      <a:cubicBezTo>
                        <a:pt x="324" y="409"/>
                        <a:pt x="299" y="367"/>
                        <a:pt x="266" y="334"/>
                      </a:cubicBezTo>
                      <a:cubicBezTo>
                        <a:pt x="249" y="318"/>
                        <a:pt x="241" y="301"/>
                        <a:pt x="224" y="285"/>
                      </a:cubicBezTo>
                      <a:lnTo>
                        <a:pt x="175" y="243"/>
                      </a:lnTo>
                      <a:cubicBezTo>
                        <a:pt x="165" y="233"/>
                        <a:pt x="152" y="229"/>
                        <a:pt x="142" y="229"/>
                      </a:cubicBezTo>
                      <a:cubicBezTo>
                        <a:pt x="135" y="229"/>
                        <a:pt x="128" y="231"/>
                        <a:pt x="125" y="235"/>
                      </a:cubicBezTo>
                      <a:cubicBezTo>
                        <a:pt x="125" y="218"/>
                        <a:pt x="125" y="210"/>
                        <a:pt x="125" y="202"/>
                      </a:cubicBezTo>
                      <a:cubicBezTo>
                        <a:pt x="125" y="193"/>
                        <a:pt x="117" y="185"/>
                        <a:pt x="117" y="177"/>
                      </a:cubicBezTo>
                      <a:cubicBezTo>
                        <a:pt x="117" y="169"/>
                        <a:pt x="117" y="160"/>
                        <a:pt x="117" y="152"/>
                      </a:cubicBezTo>
                      <a:lnTo>
                        <a:pt x="117" y="144"/>
                      </a:lnTo>
                      <a:cubicBezTo>
                        <a:pt x="117" y="135"/>
                        <a:pt x="117" y="135"/>
                        <a:pt x="108" y="127"/>
                      </a:cubicBezTo>
                      <a:lnTo>
                        <a:pt x="83" y="28"/>
                      </a:lnTo>
                      <a:cubicBezTo>
                        <a:pt x="83" y="14"/>
                        <a:pt x="67" y="1"/>
                        <a:pt x="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9" name="Google Shape;1659;p20"/>
                <p:cNvSpPr/>
                <p:nvPr/>
              </p:nvSpPr>
              <p:spPr>
                <a:xfrm>
                  <a:off x="668825" y="2805075"/>
                  <a:ext cx="19375" cy="17600"/>
                </a:xfrm>
                <a:custGeom>
                  <a:rect b="b" l="l" r="r" t="t"/>
                  <a:pathLst>
                    <a:path extrusionOk="0" h="704" w="775">
                      <a:moveTo>
                        <a:pt x="652" y="0"/>
                      </a:moveTo>
                      <a:cubicBezTo>
                        <a:pt x="649" y="0"/>
                        <a:pt x="646" y="1"/>
                        <a:pt x="644" y="1"/>
                      </a:cubicBezTo>
                      <a:cubicBezTo>
                        <a:pt x="561" y="9"/>
                        <a:pt x="486" y="59"/>
                        <a:pt x="412" y="100"/>
                      </a:cubicBezTo>
                      <a:cubicBezTo>
                        <a:pt x="346" y="150"/>
                        <a:pt x="288" y="200"/>
                        <a:pt x="230" y="249"/>
                      </a:cubicBezTo>
                      <a:cubicBezTo>
                        <a:pt x="172" y="307"/>
                        <a:pt x="130" y="365"/>
                        <a:pt x="89" y="432"/>
                      </a:cubicBezTo>
                      <a:cubicBezTo>
                        <a:pt x="47" y="498"/>
                        <a:pt x="6" y="572"/>
                        <a:pt x="6" y="655"/>
                      </a:cubicBezTo>
                      <a:cubicBezTo>
                        <a:pt x="0" y="683"/>
                        <a:pt x="29" y="704"/>
                        <a:pt x="58" y="704"/>
                      </a:cubicBezTo>
                      <a:cubicBezTo>
                        <a:pt x="72" y="704"/>
                        <a:pt x="86" y="699"/>
                        <a:pt x="97" y="688"/>
                      </a:cubicBezTo>
                      <a:cubicBezTo>
                        <a:pt x="122" y="664"/>
                        <a:pt x="138" y="639"/>
                        <a:pt x="163" y="614"/>
                      </a:cubicBezTo>
                      <a:cubicBezTo>
                        <a:pt x="188" y="589"/>
                        <a:pt x="205" y="564"/>
                        <a:pt x="221" y="539"/>
                      </a:cubicBezTo>
                      <a:cubicBezTo>
                        <a:pt x="271" y="481"/>
                        <a:pt x="321" y="432"/>
                        <a:pt x="370" y="390"/>
                      </a:cubicBezTo>
                      <a:cubicBezTo>
                        <a:pt x="379" y="382"/>
                        <a:pt x="395" y="365"/>
                        <a:pt x="404" y="357"/>
                      </a:cubicBezTo>
                      <a:cubicBezTo>
                        <a:pt x="412" y="349"/>
                        <a:pt x="420" y="349"/>
                        <a:pt x="420" y="340"/>
                      </a:cubicBezTo>
                      <a:cubicBezTo>
                        <a:pt x="420" y="340"/>
                        <a:pt x="437" y="340"/>
                        <a:pt x="437" y="332"/>
                      </a:cubicBezTo>
                      <a:cubicBezTo>
                        <a:pt x="462" y="316"/>
                        <a:pt x="486" y="291"/>
                        <a:pt x="520" y="282"/>
                      </a:cubicBezTo>
                      <a:cubicBezTo>
                        <a:pt x="578" y="241"/>
                        <a:pt x="652" y="216"/>
                        <a:pt x="710" y="166"/>
                      </a:cubicBezTo>
                      <a:cubicBezTo>
                        <a:pt x="774" y="118"/>
                        <a:pt x="730" y="0"/>
                        <a:pt x="6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0" name="Google Shape;1660;p20"/>
                <p:cNvSpPr/>
                <p:nvPr/>
              </p:nvSpPr>
              <p:spPr>
                <a:xfrm>
                  <a:off x="670000" y="2804750"/>
                  <a:ext cx="6025" cy="4700"/>
                </a:xfrm>
                <a:custGeom>
                  <a:rect b="b" l="l" r="r" t="t"/>
                  <a:pathLst>
                    <a:path extrusionOk="0" h="188" w="241">
                      <a:moveTo>
                        <a:pt x="211" y="0"/>
                      </a:moveTo>
                      <a:cubicBezTo>
                        <a:pt x="205" y="0"/>
                        <a:pt x="198" y="2"/>
                        <a:pt x="191" y="5"/>
                      </a:cubicBezTo>
                      <a:cubicBezTo>
                        <a:pt x="174" y="14"/>
                        <a:pt x="166" y="22"/>
                        <a:pt x="149" y="30"/>
                      </a:cubicBezTo>
                      <a:cubicBezTo>
                        <a:pt x="133" y="39"/>
                        <a:pt x="125" y="47"/>
                        <a:pt x="108" y="55"/>
                      </a:cubicBezTo>
                      <a:lnTo>
                        <a:pt x="25" y="113"/>
                      </a:lnTo>
                      <a:cubicBezTo>
                        <a:pt x="9" y="121"/>
                        <a:pt x="0" y="146"/>
                        <a:pt x="9" y="163"/>
                      </a:cubicBezTo>
                      <a:cubicBezTo>
                        <a:pt x="20" y="175"/>
                        <a:pt x="36" y="186"/>
                        <a:pt x="50" y="186"/>
                      </a:cubicBezTo>
                      <a:cubicBezTo>
                        <a:pt x="56" y="186"/>
                        <a:pt x="62" y="184"/>
                        <a:pt x="67" y="179"/>
                      </a:cubicBezTo>
                      <a:lnTo>
                        <a:pt x="67" y="188"/>
                      </a:lnTo>
                      <a:cubicBezTo>
                        <a:pt x="91" y="163"/>
                        <a:pt x="125" y="146"/>
                        <a:pt x="149" y="121"/>
                      </a:cubicBezTo>
                      <a:cubicBezTo>
                        <a:pt x="166" y="113"/>
                        <a:pt x="174" y="105"/>
                        <a:pt x="191" y="97"/>
                      </a:cubicBezTo>
                      <a:cubicBezTo>
                        <a:pt x="199" y="88"/>
                        <a:pt x="207" y="80"/>
                        <a:pt x="216" y="72"/>
                      </a:cubicBezTo>
                      <a:cubicBezTo>
                        <a:pt x="224" y="63"/>
                        <a:pt x="224" y="63"/>
                        <a:pt x="232" y="55"/>
                      </a:cubicBezTo>
                      <a:cubicBezTo>
                        <a:pt x="241" y="47"/>
                        <a:pt x="241" y="22"/>
                        <a:pt x="232" y="14"/>
                      </a:cubicBezTo>
                      <a:cubicBezTo>
                        <a:pt x="227" y="4"/>
                        <a:pt x="220" y="0"/>
                        <a:pt x="21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1" name="Google Shape;1661;p20"/>
                <p:cNvSpPr/>
                <p:nvPr/>
              </p:nvSpPr>
              <p:spPr>
                <a:xfrm>
                  <a:off x="677650" y="2815850"/>
                  <a:ext cx="25300" cy="23275"/>
                </a:xfrm>
                <a:custGeom>
                  <a:rect b="b" l="l" r="r" t="t"/>
                  <a:pathLst>
                    <a:path extrusionOk="0" h="931" w="1012">
                      <a:moveTo>
                        <a:pt x="443" y="1"/>
                      </a:moveTo>
                      <a:cubicBezTo>
                        <a:pt x="379" y="1"/>
                        <a:pt x="314" y="14"/>
                        <a:pt x="258" y="42"/>
                      </a:cubicBezTo>
                      <a:cubicBezTo>
                        <a:pt x="167" y="92"/>
                        <a:pt x="109" y="183"/>
                        <a:pt x="75" y="274"/>
                      </a:cubicBezTo>
                      <a:cubicBezTo>
                        <a:pt x="1" y="456"/>
                        <a:pt x="9" y="688"/>
                        <a:pt x="167" y="813"/>
                      </a:cubicBezTo>
                      <a:cubicBezTo>
                        <a:pt x="216" y="862"/>
                        <a:pt x="283" y="895"/>
                        <a:pt x="349" y="912"/>
                      </a:cubicBezTo>
                      <a:cubicBezTo>
                        <a:pt x="386" y="924"/>
                        <a:pt x="426" y="930"/>
                        <a:pt x="466" y="930"/>
                      </a:cubicBezTo>
                      <a:cubicBezTo>
                        <a:pt x="562" y="930"/>
                        <a:pt x="663" y="898"/>
                        <a:pt x="738" y="846"/>
                      </a:cubicBezTo>
                      <a:cubicBezTo>
                        <a:pt x="896" y="738"/>
                        <a:pt x="1012" y="547"/>
                        <a:pt x="954" y="349"/>
                      </a:cubicBezTo>
                      <a:cubicBezTo>
                        <a:pt x="929" y="274"/>
                        <a:pt x="879" y="199"/>
                        <a:pt x="805" y="150"/>
                      </a:cubicBezTo>
                      <a:cubicBezTo>
                        <a:pt x="755" y="100"/>
                        <a:pt x="689" y="50"/>
                        <a:pt x="614" y="34"/>
                      </a:cubicBezTo>
                      <a:lnTo>
                        <a:pt x="606" y="25"/>
                      </a:lnTo>
                      <a:cubicBezTo>
                        <a:pt x="581" y="17"/>
                        <a:pt x="556" y="9"/>
                        <a:pt x="531" y="9"/>
                      </a:cubicBezTo>
                      <a:cubicBezTo>
                        <a:pt x="502" y="4"/>
                        <a:pt x="473" y="1"/>
                        <a:pt x="4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2" name="Google Shape;1662;p20"/>
                <p:cNvSpPr/>
                <p:nvPr/>
              </p:nvSpPr>
              <p:spPr>
                <a:xfrm>
                  <a:off x="812350" y="2796775"/>
                  <a:ext cx="19225" cy="17725"/>
                </a:xfrm>
                <a:custGeom>
                  <a:rect b="b" l="l" r="r" t="t"/>
                  <a:pathLst>
                    <a:path extrusionOk="0" h="709" w="769">
                      <a:moveTo>
                        <a:pt x="123" y="1"/>
                      </a:moveTo>
                      <a:cubicBezTo>
                        <a:pt x="45" y="1"/>
                        <a:pt x="1" y="119"/>
                        <a:pt x="65" y="167"/>
                      </a:cubicBezTo>
                      <a:cubicBezTo>
                        <a:pt x="123" y="217"/>
                        <a:pt x="197" y="242"/>
                        <a:pt x="255" y="283"/>
                      </a:cubicBezTo>
                      <a:cubicBezTo>
                        <a:pt x="288" y="300"/>
                        <a:pt x="313" y="316"/>
                        <a:pt x="338" y="341"/>
                      </a:cubicBezTo>
                      <a:cubicBezTo>
                        <a:pt x="338" y="341"/>
                        <a:pt x="346" y="349"/>
                        <a:pt x="346" y="349"/>
                      </a:cubicBezTo>
                      <a:cubicBezTo>
                        <a:pt x="355" y="349"/>
                        <a:pt x="363" y="358"/>
                        <a:pt x="363" y="358"/>
                      </a:cubicBezTo>
                      <a:cubicBezTo>
                        <a:pt x="380" y="374"/>
                        <a:pt x="396" y="382"/>
                        <a:pt x="404" y="391"/>
                      </a:cubicBezTo>
                      <a:cubicBezTo>
                        <a:pt x="454" y="440"/>
                        <a:pt x="504" y="490"/>
                        <a:pt x="545" y="540"/>
                      </a:cubicBezTo>
                      <a:cubicBezTo>
                        <a:pt x="570" y="565"/>
                        <a:pt x="578" y="590"/>
                        <a:pt x="612" y="623"/>
                      </a:cubicBezTo>
                      <a:cubicBezTo>
                        <a:pt x="636" y="639"/>
                        <a:pt x="653" y="672"/>
                        <a:pt x="678" y="697"/>
                      </a:cubicBezTo>
                      <a:cubicBezTo>
                        <a:pt x="688" y="705"/>
                        <a:pt x="701" y="709"/>
                        <a:pt x="713" y="709"/>
                      </a:cubicBezTo>
                      <a:cubicBezTo>
                        <a:pt x="741" y="709"/>
                        <a:pt x="769" y="690"/>
                        <a:pt x="769" y="656"/>
                      </a:cubicBezTo>
                      <a:cubicBezTo>
                        <a:pt x="769" y="581"/>
                        <a:pt x="728" y="507"/>
                        <a:pt x="686" y="440"/>
                      </a:cubicBezTo>
                      <a:cubicBezTo>
                        <a:pt x="645" y="374"/>
                        <a:pt x="595" y="308"/>
                        <a:pt x="545" y="258"/>
                      </a:cubicBezTo>
                      <a:cubicBezTo>
                        <a:pt x="487" y="200"/>
                        <a:pt x="421" y="150"/>
                        <a:pt x="355" y="109"/>
                      </a:cubicBezTo>
                      <a:cubicBezTo>
                        <a:pt x="288" y="59"/>
                        <a:pt x="214" y="18"/>
                        <a:pt x="131" y="1"/>
                      </a:cubicBezTo>
                      <a:cubicBezTo>
                        <a:pt x="128" y="1"/>
                        <a:pt x="126" y="1"/>
                        <a:pt x="1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3" name="Google Shape;1663;p20"/>
                <p:cNvSpPr/>
                <p:nvPr/>
              </p:nvSpPr>
              <p:spPr>
                <a:xfrm>
                  <a:off x="797600" y="2807575"/>
                  <a:ext cx="25275" cy="23300"/>
                </a:xfrm>
                <a:custGeom>
                  <a:rect b="b" l="l" r="r" t="t"/>
                  <a:pathLst>
                    <a:path extrusionOk="0" h="932" w="1011">
                      <a:moveTo>
                        <a:pt x="565" y="1"/>
                      </a:moveTo>
                      <a:cubicBezTo>
                        <a:pt x="537" y="1"/>
                        <a:pt x="508" y="3"/>
                        <a:pt x="481" y="8"/>
                      </a:cubicBezTo>
                      <a:cubicBezTo>
                        <a:pt x="456" y="17"/>
                        <a:pt x="431" y="25"/>
                        <a:pt x="406" y="33"/>
                      </a:cubicBezTo>
                      <a:lnTo>
                        <a:pt x="390" y="33"/>
                      </a:lnTo>
                      <a:cubicBezTo>
                        <a:pt x="323" y="58"/>
                        <a:pt x="257" y="100"/>
                        <a:pt x="207" y="158"/>
                      </a:cubicBezTo>
                      <a:cubicBezTo>
                        <a:pt x="133" y="199"/>
                        <a:pt x="83" y="274"/>
                        <a:pt x="58" y="356"/>
                      </a:cubicBezTo>
                      <a:cubicBezTo>
                        <a:pt x="0" y="547"/>
                        <a:pt x="116" y="738"/>
                        <a:pt x="274" y="845"/>
                      </a:cubicBezTo>
                      <a:cubicBezTo>
                        <a:pt x="347" y="902"/>
                        <a:pt x="443" y="931"/>
                        <a:pt x="537" y="931"/>
                      </a:cubicBezTo>
                      <a:cubicBezTo>
                        <a:pt x="580" y="931"/>
                        <a:pt x="623" y="925"/>
                        <a:pt x="663" y="912"/>
                      </a:cubicBezTo>
                      <a:cubicBezTo>
                        <a:pt x="729" y="895"/>
                        <a:pt x="796" y="862"/>
                        <a:pt x="845" y="820"/>
                      </a:cubicBezTo>
                      <a:cubicBezTo>
                        <a:pt x="1003" y="688"/>
                        <a:pt x="1011" y="456"/>
                        <a:pt x="936" y="282"/>
                      </a:cubicBezTo>
                      <a:cubicBezTo>
                        <a:pt x="903" y="182"/>
                        <a:pt x="845" y="100"/>
                        <a:pt x="754" y="50"/>
                      </a:cubicBezTo>
                      <a:cubicBezTo>
                        <a:pt x="696" y="15"/>
                        <a:pt x="630" y="1"/>
                        <a:pt x="56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4" name="Google Shape;1664;p20"/>
                <p:cNvSpPr/>
                <p:nvPr/>
              </p:nvSpPr>
              <p:spPr>
                <a:xfrm>
                  <a:off x="844825" y="2807150"/>
                  <a:ext cx="8500" cy="4800"/>
                </a:xfrm>
                <a:custGeom>
                  <a:rect b="b" l="l" r="r" t="t"/>
                  <a:pathLst>
                    <a:path extrusionOk="0" h="192" w="340">
                      <a:moveTo>
                        <a:pt x="274" y="1"/>
                      </a:moveTo>
                      <a:cubicBezTo>
                        <a:pt x="257" y="1"/>
                        <a:pt x="240" y="9"/>
                        <a:pt x="224" y="17"/>
                      </a:cubicBezTo>
                      <a:lnTo>
                        <a:pt x="224" y="25"/>
                      </a:lnTo>
                      <a:lnTo>
                        <a:pt x="216" y="25"/>
                      </a:lnTo>
                      <a:cubicBezTo>
                        <a:pt x="210" y="28"/>
                        <a:pt x="205" y="31"/>
                        <a:pt x="201" y="34"/>
                      </a:cubicBezTo>
                      <a:lnTo>
                        <a:pt x="201" y="34"/>
                      </a:lnTo>
                      <a:cubicBezTo>
                        <a:pt x="200" y="34"/>
                        <a:pt x="200" y="34"/>
                        <a:pt x="199" y="34"/>
                      </a:cubicBezTo>
                      <a:cubicBezTo>
                        <a:pt x="200" y="34"/>
                        <a:pt x="200" y="34"/>
                        <a:pt x="201" y="34"/>
                      </a:cubicBezTo>
                      <a:lnTo>
                        <a:pt x="201" y="34"/>
                      </a:lnTo>
                      <a:cubicBezTo>
                        <a:pt x="192" y="39"/>
                        <a:pt x="185" y="42"/>
                        <a:pt x="174" y="42"/>
                      </a:cubicBezTo>
                      <a:cubicBezTo>
                        <a:pt x="174" y="50"/>
                        <a:pt x="166" y="50"/>
                        <a:pt x="158" y="50"/>
                      </a:cubicBezTo>
                      <a:lnTo>
                        <a:pt x="174" y="50"/>
                      </a:lnTo>
                      <a:cubicBezTo>
                        <a:pt x="166" y="50"/>
                        <a:pt x="149" y="59"/>
                        <a:pt x="141" y="59"/>
                      </a:cubicBezTo>
                      <a:lnTo>
                        <a:pt x="66" y="59"/>
                      </a:lnTo>
                      <a:cubicBezTo>
                        <a:pt x="57" y="54"/>
                        <a:pt x="47" y="49"/>
                        <a:pt x="39" y="49"/>
                      </a:cubicBezTo>
                      <a:cubicBezTo>
                        <a:pt x="34" y="49"/>
                        <a:pt x="29" y="52"/>
                        <a:pt x="25" y="59"/>
                      </a:cubicBezTo>
                      <a:cubicBezTo>
                        <a:pt x="8" y="67"/>
                        <a:pt x="0" y="83"/>
                        <a:pt x="17" y="100"/>
                      </a:cubicBezTo>
                      <a:cubicBezTo>
                        <a:pt x="17" y="100"/>
                        <a:pt x="25" y="108"/>
                        <a:pt x="25" y="117"/>
                      </a:cubicBezTo>
                      <a:cubicBezTo>
                        <a:pt x="25" y="117"/>
                        <a:pt x="33" y="125"/>
                        <a:pt x="33" y="125"/>
                      </a:cubicBezTo>
                      <a:cubicBezTo>
                        <a:pt x="42" y="141"/>
                        <a:pt x="58" y="150"/>
                        <a:pt x="75" y="166"/>
                      </a:cubicBezTo>
                      <a:cubicBezTo>
                        <a:pt x="100" y="183"/>
                        <a:pt x="133" y="191"/>
                        <a:pt x="166" y="191"/>
                      </a:cubicBezTo>
                      <a:cubicBezTo>
                        <a:pt x="199" y="191"/>
                        <a:pt x="240" y="183"/>
                        <a:pt x="265" y="158"/>
                      </a:cubicBezTo>
                      <a:cubicBezTo>
                        <a:pt x="307" y="133"/>
                        <a:pt x="340" y="75"/>
                        <a:pt x="315" y="34"/>
                      </a:cubicBezTo>
                      <a:cubicBezTo>
                        <a:pt x="307" y="9"/>
                        <a:pt x="290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5" name="Google Shape;1665;p20"/>
                <p:cNvSpPr/>
                <p:nvPr/>
              </p:nvSpPr>
              <p:spPr>
                <a:xfrm>
                  <a:off x="847925" y="2814200"/>
                  <a:ext cx="5000" cy="3350"/>
                </a:xfrm>
                <a:custGeom>
                  <a:rect b="b" l="l" r="r" t="t"/>
                  <a:pathLst>
                    <a:path extrusionOk="0" h="134" w="200">
                      <a:moveTo>
                        <a:pt x="166" y="0"/>
                      </a:moveTo>
                      <a:cubicBezTo>
                        <a:pt x="125" y="25"/>
                        <a:pt x="75" y="42"/>
                        <a:pt x="25" y="58"/>
                      </a:cubicBezTo>
                      <a:cubicBezTo>
                        <a:pt x="17" y="67"/>
                        <a:pt x="9" y="67"/>
                        <a:pt x="0" y="75"/>
                      </a:cubicBezTo>
                      <a:cubicBezTo>
                        <a:pt x="0" y="91"/>
                        <a:pt x="0" y="100"/>
                        <a:pt x="0" y="108"/>
                      </a:cubicBezTo>
                      <a:cubicBezTo>
                        <a:pt x="6" y="124"/>
                        <a:pt x="18" y="133"/>
                        <a:pt x="31" y="133"/>
                      </a:cubicBezTo>
                      <a:cubicBezTo>
                        <a:pt x="37" y="133"/>
                        <a:pt x="44" y="130"/>
                        <a:pt x="50" y="125"/>
                      </a:cubicBezTo>
                      <a:cubicBezTo>
                        <a:pt x="100" y="100"/>
                        <a:pt x="141" y="75"/>
                        <a:pt x="183" y="50"/>
                      </a:cubicBezTo>
                      <a:cubicBezTo>
                        <a:pt x="199" y="42"/>
                        <a:pt x="199" y="25"/>
                        <a:pt x="199" y="17"/>
                      </a:cubicBezTo>
                      <a:cubicBezTo>
                        <a:pt x="191" y="9"/>
                        <a:pt x="18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6" name="Google Shape;1666;p20"/>
                <p:cNvSpPr/>
                <p:nvPr/>
              </p:nvSpPr>
              <p:spPr>
                <a:xfrm>
                  <a:off x="645125" y="2825125"/>
                  <a:ext cx="7075" cy="3600"/>
                </a:xfrm>
                <a:custGeom>
                  <a:rect b="b" l="l" r="r" t="t"/>
                  <a:pathLst>
                    <a:path extrusionOk="0" h="144" w="283">
                      <a:moveTo>
                        <a:pt x="230" y="0"/>
                      </a:moveTo>
                      <a:cubicBezTo>
                        <a:pt x="225" y="0"/>
                        <a:pt x="221" y="1"/>
                        <a:pt x="216" y="2"/>
                      </a:cubicBezTo>
                      <a:cubicBezTo>
                        <a:pt x="200" y="11"/>
                        <a:pt x="183" y="11"/>
                        <a:pt x="175" y="11"/>
                      </a:cubicBezTo>
                      <a:cubicBezTo>
                        <a:pt x="158" y="11"/>
                        <a:pt x="134" y="19"/>
                        <a:pt x="117" y="19"/>
                      </a:cubicBezTo>
                      <a:lnTo>
                        <a:pt x="76" y="19"/>
                      </a:lnTo>
                      <a:cubicBezTo>
                        <a:pt x="59" y="19"/>
                        <a:pt x="51" y="27"/>
                        <a:pt x="34" y="27"/>
                      </a:cubicBezTo>
                      <a:cubicBezTo>
                        <a:pt x="26" y="36"/>
                        <a:pt x="18" y="36"/>
                        <a:pt x="9" y="44"/>
                      </a:cubicBezTo>
                      <a:cubicBezTo>
                        <a:pt x="1" y="60"/>
                        <a:pt x="1" y="77"/>
                        <a:pt x="1" y="94"/>
                      </a:cubicBezTo>
                      <a:cubicBezTo>
                        <a:pt x="9" y="102"/>
                        <a:pt x="18" y="110"/>
                        <a:pt x="26" y="118"/>
                      </a:cubicBezTo>
                      <a:cubicBezTo>
                        <a:pt x="26" y="118"/>
                        <a:pt x="34" y="127"/>
                        <a:pt x="42" y="127"/>
                      </a:cubicBezTo>
                      <a:cubicBezTo>
                        <a:pt x="51" y="135"/>
                        <a:pt x="51" y="135"/>
                        <a:pt x="59" y="135"/>
                      </a:cubicBezTo>
                      <a:cubicBezTo>
                        <a:pt x="76" y="143"/>
                        <a:pt x="84" y="143"/>
                        <a:pt x="100" y="143"/>
                      </a:cubicBezTo>
                      <a:cubicBezTo>
                        <a:pt x="117" y="143"/>
                        <a:pt x="142" y="143"/>
                        <a:pt x="158" y="135"/>
                      </a:cubicBezTo>
                      <a:cubicBezTo>
                        <a:pt x="192" y="135"/>
                        <a:pt x="225" y="118"/>
                        <a:pt x="250" y="102"/>
                      </a:cubicBezTo>
                      <a:cubicBezTo>
                        <a:pt x="274" y="85"/>
                        <a:pt x="283" y="60"/>
                        <a:pt x="274" y="36"/>
                      </a:cubicBezTo>
                      <a:cubicBezTo>
                        <a:pt x="268" y="15"/>
                        <a:pt x="250" y="0"/>
                        <a:pt x="230" y="0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7" name="Google Shape;1667;p20"/>
                <p:cNvSpPr/>
                <p:nvPr/>
              </p:nvSpPr>
              <p:spPr>
                <a:xfrm>
                  <a:off x="645125" y="2830150"/>
                  <a:ext cx="4175" cy="3500"/>
                </a:xfrm>
                <a:custGeom>
                  <a:rect b="b" l="l" r="r" t="t"/>
                  <a:pathLst>
                    <a:path extrusionOk="0" h="140" w="167">
                      <a:moveTo>
                        <a:pt x="42" y="0"/>
                      </a:moveTo>
                      <a:cubicBezTo>
                        <a:pt x="26" y="0"/>
                        <a:pt x="18" y="9"/>
                        <a:pt x="9" y="25"/>
                      </a:cubicBezTo>
                      <a:cubicBezTo>
                        <a:pt x="1" y="25"/>
                        <a:pt x="1" y="33"/>
                        <a:pt x="1" y="42"/>
                      </a:cubicBezTo>
                      <a:cubicBezTo>
                        <a:pt x="1" y="50"/>
                        <a:pt x="1" y="58"/>
                        <a:pt x="9" y="58"/>
                      </a:cubicBezTo>
                      <a:lnTo>
                        <a:pt x="9" y="67"/>
                      </a:lnTo>
                      <a:cubicBezTo>
                        <a:pt x="18" y="83"/>
                        <a:pt x="26" y="83"/>
                        <a:pt x="34" y="91"/>
                      </a:cubicBezTo>
                      <a:cubicBezTo>
                        <a:pt x="42" y="100"/>
                        <a:pt x="42" y="100"/>
                        <a:pt x="51" y="108"/>
                      </a:cubicBezTo>
                      <a:cubicBezTo>
                        <a:pt x="59" y="116"/>
                        <a:pt x="76" y="125"/>
                        <a:pt x="84" y="133"/>
                      </a:cubicBezTo>
                      <a:lnTo>
                        <a:pt x="100" y="133"/>
                      </a:lnTo>
                      <a:cubicBezTo>
                        <a:pt x="105" y="137"/>
                        <a:pt x="109" y="139"/>
                        <a:pt x="113" y="139"/>
                      </a:cubicBezTo>
                      <a:cubicBezTo>
                        <a:pt x="117" y="139"/>
                        <a:pt x="121" y="137"/>
                        <a:pt x="125" y="133"/>
                      </a:cubicBezTo>
                      <a:cubicBezTo>
                        <a:pt x="134" y="133"/>
                        <a:pt x="150" y="125"/>
                        <a:pt x="150" y="116"/>
                      </a:cubicBezTo>
                      <a:cubicBezTo>
                        <a:pt x="158" y="100"/>
                        <a:pt x="167" y="91"/>
                        <a:pt x="158" y="75"/>
                      </a:cubicBezTo>
                      <a:cubicBezTo>
                        <a:pt x="158" y="67"/>
                        <a:pt x="150" y="50"/>
                        <a:pt x="134" y="42"/>
                      </a:cubicBezTo>
                      <a:cubicBezTo>
                        <a:pt x="125" y="42"/>
                        <a:pt x="109" y="33"/>
                        <a:pt x="100" y="25"/>
                      </a:cubicBezTo>
                      <a:cubicBezTo>
                        <a:pt x="92" y="17"/>
                        <a:pt x="92" y="17"/>
                        <a:pt x="84" y="9"/>
                      </a:cubicBezTo>
                      <a:cubicBezTo>
                        <a:pt x="76" y="9"/>
                        <a:pt x="67" y="0"/>
                        <a:pt x="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8" name="Google Shape;1668;p20"/>
                <p:cNvSpPr/>
                <p:nvPr/>
              </p:nvSpPr>
              <p:spPr>
                <a:xfrm>
                  <a:off x="269600" y="2540800"/>
                  <a:ext cx="645675" cy="779800"/>
                </a:xfrm>
                <a:custGeom>
                  <a:rect b="b" l="l" r="r" t="t"/>
                  <a:pathLst>
                    <a:path extrusionOk="0" h="31192" w="25827">
                      <a:moveTo>
                        <a:pt x="8750" y="24574"/>
                      </a:moveTo>
                      <a:lnTo>
                        <a:pt x="8750" y="24574"/>
                      </a:lnTo>
                      <a:cubicBezTo>
                        <a:pt x="8891" y="24591"/>
                        <a:pt x="9040" y="24616"/>
                        <a:pt x="9181" y="24632"/>
                      </a:cubicBezTo>
                      <a:cubicBezTo>
                        <a:pt x="9346" y="24649"/>
                        <a:pt x="9504" y="24657"/>
                        <a:pt x="9670" y="24665"/>
                      </a:cubicBezTo>
                      <a:cubicBezTo>
                        <a:pt x="9763" y="24665"/>
                        <a:pt x="9861" y="24673"/>
                        <a:pt x="9960" y="24673"/>
                      </a:cubicBezTo>
                      <a:cubicBezTo>
                        <a:pt x="10009" y="24673"/>
                        <a:pt x="10059" y="24671"/>
                        <a:pt x="10109" y="24665"/>
                      </a:cubicBezTo>
                      <a:cubicBezTo>
                        <a:pt x="10125" y="24765"/>
                        <a:pt x="10142" y="24864"/>
                        <a:pt x="10158" y="24964"/>
                      </a:cubicBezTo>
                      <a:cubicBezTo>
                        <a:pt x="10216" y="25212"/>
                        <a:pt x="10291" y="25452"/>
                        <a:pt x="10374" y="25684"/>
                      </a:cubicBezTo>
                      <a:cubicBezTo>
                        <a:pt x="10415" y="25800"/>
                        <a:pt x="10465" y="25908"/>
                        <a:pt x="10515" y="26016"/>
                      </a:cubicBezTo>
                      <a:cubicBezTo>
                        <a:pt x="10515" y="26016"/>
                        <a:pt x="10515" y="26024"/>
                        <a:pt x="10515" y="26024"/>
                      </a:cubicBezTo>
                      <a:cubicBezTo>
                        <a:pt x="10515" y="26049"/>
                        <a:pt x="10515" y="26082"/>
                        <a:pt x="10515" y="26115"/>
                      </a:cubicBezTo>
                      <a:cubicBezTo>
                        <a:pt x="10506" y="26248"/>
                        <a:pt x="10498" y="26389"/>
                        <a:pt x="10498" y="26521"/>
                      </a:cubicBezTo>
                      <a:cubicBezTo>
                        <a:pt x="10407" y="26530"/>
                        <a:pt x="10324" y="26530"/>
                        <a:pt x="10241" y="26530"/>
                      </a:cubicBezTo>
                      <a:cubicBezTo>
                        <a:pt x="10076" y="26530"/>
                        <a:pt x="9918" y="26521"/>
                        <a:pt x="9752" y="26505"/>
                      </a:cubicBezTo>
                      <a:cubicBezTo>
                        <a:pt x="9595" y="26488"/>
                        <a:pt x="9438" y="26463"/>
                        <a:pt x="9280" y="26430"/>
                      </a:cubicBezTo>
                      <a:cubicBezTo>
                        <a:pt x="9156" y="26397"/>
                        <a:pt x="9015" y="26372"/>
                        <a:pt x="8916" y="26298"/>
                      </a:cubicBezTo>
                      <a:cubicBezTo>
                        <a:pt x="8800" y="26206"/>
                        <a:pt x="8791" y="26066"/>
                        <a:pt x="8791" y="25933"/>
                      </a:cubicBezTo>
                      <a:cubicBezTo>
                        <a:pt x="8783" y="25776"/>
                        <a:pt x="8791" y="25618"/>
                        <a:pt x="8791" y="25452"/>
                      </a:cubicBezTo>
                      <a:cubicBezTo>
                        <a:pt x="8791" y="25163"/>
                        <a:pt x="8791" y="24864"/>
                        <a:pt x="8750" y="24574"/>
                      </a:cubicBezTo>
                      <a:close/>
                      <a:moveTo>
                        <a:pt x="22678" y="23953"/>
                      </a:moveTo>
                      <a:lnTo>
                        <a:pt x="22678" y="23953"/>
                      </a:lnTo>
                      <a:cubicBezTo>
                        <a:pt x="22661" y="24011"/>
                        <a:pt x="22653" y="24069"/>
                        <a:pt x="22645" y="24135"/>
                      </a:cubicBezTo>
                      <a:cubicBezTo>
                        <a:pt x="22636" y="24143"/>
                        <a:pt x="22636" y="24143"/>
                        <a:pt x="22636" y="24152"/>
                      </a:cubicBezTo>
                      <a:cubicBezTo>
                        <a:pt x="22595" y="24342"/>
                        <a:pt x="22570" y="24533"/>
                        <a:pt x="22545" y="24732"/>
                      </a:cubicBezTo>
                      <a:cubicBezTo>
                        <a:pt x="22529" y="24881"/>
                        <a:pt x="22512" y="25030"/>
                        <a:pt x="22504" y="25187"/>
                      </a:cubicBezTo>
                      <a:cubicBezTo>
                        <a:pt x="22504" y="25179"/>
                        <a:pt x="22504" y="25179"/>
                        <a:pt x="22504" y="25179"/>
                      </a:cubicBezTo>
                      <a:cubicBezTo>
                        <a:pt x="22480" y="25162"/>
                        <a:pt x="22459" y="25155"/>
                        <a:pt x="22440" y="25155"/>
                      </a:cubicBezTo>
                      <a:cubicBezTo>
                        <a:pt x="22367" y="25155"/>
                        <a:pt x="22331" y="25262"/>
                        <a:pt x="22338" y="25328"/>
                      </a:cubicBezTo>
                      <a:cubicBezTo>
                        <a:pt x="22338" y="25469"/>
                        <a:pt x="22355" y="25602"/>
                        <a:pt x="22355" y="25734"/>
                      </a:cubicBezTo>
                      <a:cubicBezTo>
                        <a:pt x="22355" y="25759"/>
                        <a:pt x="22355" y="25784"/>
                        <a:pt x="22355" y="25809"/>
                      </a:cubicBezTo>
                      <a:cubicBezTo>
                        <a:pt x="22346" y="25825"/>
                        <a:pt x="22346" y="25834"/>
                        <a:pt x="22346" y="25842"/>
                      </a:cubicBezTo>
                      <a:cubicBezTo>
                        <a:pt x="22330" y="25925"/>
                        <a:pt x="22322" y="26008"/>
                        <a:pt x="22305" y="26090"/>
                      </a:cubicBezTo>
                      <a:cubicBezTo>
                        <a:pt x="22288" y="26173"/>
                        <a:pt x="22255" y="26256"/>
                        <a:pt x="22272" y="26339"/>
                      </a:cubicBezTo>
                      <a:cubicBezTo>
                        <a:pt x="22272" y="26356"/>
                        <a:pt x="22288" y="26372"/>
                        <a:pt x="22305" y="26380"/>
                      </a:cubicBezTo>
                      <a:cubicBezTo>
                        <a:pt x="22272" y="26604"/>
                        <a:pt x="22222" y="26828"/>
                        <a:pt x="22148" y="27035"/>
                      </a:cubicBezTo>
                      <a:cubicBezTo>
                        <a:pt x="22139" y="27076"/>
                        <a:pt x="22164" y="27101"/>
                        <a:pt x="22197" y="27118"/>
                      </a:cubicBezTo>
                      <a:cubicBezTo>
                        <a:pt x="22181" y="27184"/>
                        <a:pt x="22181" y="27250"/>
                        <a:pt x="22172" y="27325"/>
                      </a:cubicBezTo>
                      <a:cubicBezTo>
                        <a:pt x="22156" y="27325"/>
                        <a:pt x="22139" y="27342"/>
                        <a:pt x="22131" y="27366"/>
                      </a:cubicBezTo>
                      <a:cubicBezTo>
                        <a:pt x="22114" y="27474"/>
                        <a:pt x="22123" y="27582"/>
                        <a:pt x="22148" y="27681"/>
                      </a:cubicBezTo>
                      <a:lnTo>
                        <a:pt x="22148" y="27690"/>
                      </a:lnTo>
                      <a:cubicBezTo>
                        <a:pt x="22148" y="27748"/>
                        <a:pt x="22148" y="27814"/>
                        <a:pt x="22164" y="27872"/>
                      </a:cubicBezTo>
                      <a:cubicBezTo>
                        <a:pt x="22181" y="27922"/>
                        <a:pt x="22189" y="27988"/>
                        <a:pt x="22239" y="28013"/>
                      </a:cubicBezTo>
                      <a:cubicBezTo>
                        <a:pt x="22247" y="28017"/>
                        <a:pt x="22257" y="28019"/>
                        <a:pt x="22268" y="28019"/>
                      </a:cubicBezTo>
                      <a:cubicBezTo>
                        <a:pt x="22278" y="28019"/>
                        <a:pt x="22288" y="28017"/>
                        <a:pt x="22297" y="28013"/>
                      </a:cubicBezTo>
                      <a:cubicBezTo>
                        <a:pt x="22313" y="28004"/>
                        <a:pt x="22322" y="27996"/>
                        <a:pt x="22330" y="27988"/>
                      </a:cubicBezTo>
                      <a:cubicBezTo>
                        <a:pt x="22413" y="28087"/>
                        <a:pt x="22512" y="28187"/>
                        <a:pt x="22603" y="28278"/>
                      </a:cubicBezTo>
                      <a:cubicBezTo>
                        <a:pt x="22661" y="28344"/>
                        <a:pt x="22736" y="28410"/>
                        <a:pt x="22794" y="28485"/>
                      </a:cubicBezTo>
                      <a:cubicBezTo>
                        <a:pt x="22843" y="28560"/>
                        <a:pt x="22835" y="28651"/>
                        <a:pt x="22827" y="28734"/>
                      </a:cubicBezTo>
                      <a:cubicBezTo>
                        <a:pt x="22810" y="28833"/>
                        <a:pt x="22794" y="28932"/>
                        <a:pt x="22769" y="29024"/>
                      </a:cubicBezTo>
                      <a:cubicBezTo>
                        <a:pt x="22744" y="29115"/>
                        <a:pt x="22703" y="29206"/>
                        <a:pt x="22686" y="29305"/>
                      </a:cubicBezTo>
                      <a:cubicBezTo>
                        <a:pt x="22678" y="29314"/>
                        <a:pt x="22678" y="29322"/>
                        <a:pt x="22678" y="29330"/>
                      </a:cubicBezTo>
                      <a:cubicBezTo>
                        <a:pt x="22645" y="29380"/>
                        <a:pt x="22603" y="29421"/>
                        <a:pt x="22554" y="29471"/>
                      </a:cubicBezTo>
                      <a:cubicBezTo>
                        <a:pt x="22537" y="29479"/>
                        <a:pt x="22529" y="29488"/>
                        <a:pt x="22512" y="29504"/>
                      </a:cubicBezTo>
                      <a:cubicBezTo>
                        <a:pt x="22512" y="29504"/>
                        <a:pt x="22504" y="29512"/>
                        <a:pt x="22496" y="29512"/>
                      </a:cubicBezTo>
                      <a:cubicBezTo>
                        <a:pt x="22496" y="29512"/>
                        <a:pt x="22487" y="29521"/>
                        <a:pt x="22487" y="29521"/>
                      </a:cubicBezTo>
                      <a:cubicBezTo>
                        <a:pt x="22471" y="29537"/>
                        <a:pt x="22454" y="29546"/>
                        <a:pt x="22438" y="29554"/>
                      </a:cubicBezTo>
                      <a:cubicBezTo>
                        <a:pt x="22520" y="29380"/>
                        <a:pt x="22537" y="29189"/>
                        <a:pt x="22429" y="29007"/>
                      </a:cubicBezTo>
                      <a:cubicBezTo>
                        <a:pt x="22330" y="28833"/>
                        <a:pt x="22148" y="28717"/>
                        <a:pt x="22040" y="28551"/>
                      </a:cubicBezTo>
                      <a:cubicBezTo>
                        <a:pt x="22025" y="28522"/>
                        <a:pt x="21998" y="28509"/>
                        <a:pt x="21970" y="28509"/>
                      </a:cubicBezTo>
                      <a:cubicBezTo>
                        <a:pt x="21920" y="28509"/>
                        <a:pt x="21869" y="28551"/>
                        <a:pt x="21891" y="28609"/>
                      </a:cubicBezTo>
                      <a:cubicBezTo>
                        <a:pt x="21957" y="28808"/>
                        <a:pt x="22114" y="28941"/>
                        <a:pt x="22206" y="29115"/>
                      </a:cubicBezTo>
                      <a:cubicBezTo>
                        <a:pt x="22313" y="29305"/>
                        <a:pt x="22189" y="29504"/>
                        <a:pt x="22048" y="29645"/>
                      </a:cubicBezTo>
                      <a:cubicBezTo>
                        <a:pt x="21907" y="29786"/>
                        <a:pt x="21733" y="29877"/>
                        <a:pt x="21543" y="29927"/>
                      </a:cubicBezTo>
                      <a:cubicBezTo>
                        <a:pt x="21468" y="29945"/>
                        <a:pt x="21394" y="29955"/>
                        <a:pt x="21319" y="29955"/>
                      </a:cubicBezTo>
                      <a:cubicBezTo>
                        <a:pt x="21294" y="29955"/>
                        <a:pt x="21269" y="29954"/>
                        <a:pt x="21244" y="29952"/>
                      </a:cubicBezTo>
                      <a:lnTo>
                        <a:pt x="21236" y="29952"/>
                      </a:lnTo>
                      <a:cubicBezTo>
                        <a:pt x="21253" y="29860"/>
                        <a:pt x="21244" y="29761"/>
                        <a:pt x="21244" y="29670"/>
                      </a:cubicBezTo>
                      <a:cubicBezTo>
                        <a:pt x="21244" y="29554"/>
                        <a:pt x="21253" y="29405"/>
                        <a:pt x="21195" y="29305"/>
                      </a:cubicBezTo>
                      <a:cubicBezTo>
                        <a:pt x="21182" y="29285"/>
                        <a:pt x="21162" y="29274"/>
                        <a:pt x="21141" y="29274"/>
                      </a:cubicBezTo>
                      <a:cubicBezTo>
                        <a:pt x="21120" y="29274"/>
                        <a:pt x="21099" y="29285"/>
                        <a:pt x="21087" y="29305"/>
                      </a:cubicBezTo>
                      <a:cubicBezTo>
                        <a:pt x="21037" y="29388"/>
                        <a:pt x="21037" y="29496"/>
                        <a:pt x="21029" y="29587"/>
                      </a:cubicBezTo>
                      <a:cubicBezTo>
                        <a:pt x="21021" y="29686"/>
                        <a:pt x="21021" y="29786"/>
                        <a:pt x="21012" y="29877"/>
                      </a:cubicBezTo>
                      <a:cubicBezTo>
                        <a:pt x="21012" y="29902"/>
                        <a:pt x="21004" y="29918"/>
                        <a:pt x="20996" y="29927"/>
                      </a:cubicBezTo>
                      <a:cubicBezTo>
                        <a:pt x="20971" y="29935"/>
                        <a:pt x="20938" y="29943"/>
                        <a:pt x="20913" y="29968"/>
                      </a:cubicBezTo>
                      <a:cubicBezTo>
                        <a:pt x="20905" y="29985"/>
                        <a:pt x="20896" y="30001"/>
                        <a:pt x="20888" y="30018"/>
                      </a:cubicBezTo>
                      <a:cubicBezTo>
                        <a:pt x="20868" y="30022"/>
                        <a:pt x="20847" y="30023"/>
                        <a:pt x="20826" y="30023"/>
                      </a:cubicBezTo>
                      <a:cubicBezTo>
                        <a:pt x="20759" y="30023"/>
                        <a:pt x="20688" y="30008"/>
                        <a:pt x="20631" y="30001"/>
                      </a:cubicBezTo>
                      <a:cubicBezTo>
                        <a:pt x="20424" y="29976"/>
                        <a:pt x="20217" y="29943"/>
                        <a:pt x="20018" y="29910"/>
                      </a:cubicBezTo>
                      <a:cubicBezTo>
                        <a:pt x="19910" y="29885"/>
                        <a:pt x="19811" y="29860"/>
                        <a:pt x="19712" y="29844"/>
                      </a:cubicBezTo>
                      <a:cubicBezTo>
                        <a:pt x="19687" y="29836"/>
                        <a:pt x="19654" y="29827"/>
                        <a:pt x="19612" y="29819"/>
                      </a:cubicBezTo>
                      <a:cubicBezTo>
                        <a:pt x="19455" y="29744"/>
                        <a:pt x="19281" y="29678"/>
                        <a:pt x="19123" y="29587"/>
                      </a:cubicBezTo>
                      <a:cubicBezTo>
                        <a:pt x="18982" y="29504"/>
                        <a:pt x="18833" y="29413"/>
                        <a:pt x="18750" y="29264"/>
                      </a:cubicBezTo>
                      <a:cubicBezTo>
                        <a:pt x="18701" y="29181"/>
                        <a:pt x="18701" y="29098"/>
                        <a:pt x="18709" y="29007"/>
                      </a:cubicBezTo>
                      <a:cubicBezTo>
                        <a:pt x="18726" y="28891"/>
                        <a:pt x="18734" y="28783"/>
                        <a:pt x="18742" y="28667"/>
                      </a:cubicBezTo>
                      <a:cubicBezTo>
                        <a:pt x="18742" y="28642"/>
                        <a:pt x="18742" y="28618"/>
                        <a:pt x="18742" y="28584"/>
                      </a:cubicBezTo>
                      <a:cubicBezTo>
                        <a:pt x="18858" y="28518"/>
                        <a:pt x="18759" y="28029"/>
                        <a:pt x="18750" y="27946"/>
                      </a:cubicBezTo>
                      <a:cubicBezTo>
                        <a:pt x="18734" y="27839"/>
                        <a:pt x="18709" y="27723"/>
                        <a:pt x="18709" y="27607"/>
                      </a:cubicBezTo>
                      <a:cubicBezTo>
                        <a:pt x="18701" y="27491"/>
                        <a:pt x="18709" y="27366"/>
                        <a:pt x="18726" y="27250"/>
                      </a:cubicBezTo>
                      <a:cubicBezTo>
                        <a:pt x="18731" y="27196"/>
                        <a:pt x="18697" y="27160"/>
                        <a:pt x="18659" y="27160"/>
                      </a:cubicBezTo>
                      <a:cubicBezTo>
                        <a:pt x="18639" y="27160"/>
                        <a:pt x="18618" y="27170"/>
                        <a:pt x="18601" y="27192"/>
                      </a:cubicBezTo>
                      <a:cubicBezTo>
                        <a:pt x="18593" y="27217"/>
                        <a:pt x="18576" y="27234"/>
                        <a:pt x="18568" y="27250"/>
                      </a:cubicBezTo>
                      <a:cubicBezTo>
                        <a:pt x="18543" y="27168"/>
                        <a:pt x="18527" y="27085"/>
                        <a:pt x="18510" y="26994"/>
                      </a:cubicBezTo>
                      <a:cubicBezTo>
                        <a:pt x="18485" y="26886"/>
                        <a:pt x="18477" y="26778"/>
                        <a:pt x="18460" y="26670"/>
                      </a:cubicBezTo>
                      <a:cubicBezTo>
                        <a:pt x="18452" y="26588"/>
                        <a:pt x="18452" y="26496"/>
                        <a:pt x="18427" y="26422"/>
                      </a:cubicBezTo>
                      <a:cubicBezTo>
                        <a:pt x="18477" y="26405"/>
                        <a:pt x="18527" y="26389"/>
                        <a:pt x="18568" y="26372"/>
                      </a:cubicBezTo>
                      <a:cubicBezTo>
                        <a:pt x="18643" y="26347"/>
                        <a:pt x="18717" y="26314"/>
                        <a:pt x="18784" y="26289"/>
                      </a:cubicBezTo>
                      <a:cubicBezTo>
                        <a:pt x="19123" y="26190"/>
                        <a:pt x="19455" y="26066"/>
                        <a:pt x="19753" y="25875"/>
                      </a:cubicBezTo>
                      <a:cubicBezTo>
                        <a:pt x="19753" y="25908"/>
                        <a:pt x="19774" y="25941"/>
                        <a:pt x="19807" y="25941"/>
                      </a:cubicBezTo>
                      <a:cubicBezTo>
                        <a:pt x="19816" y="25941"/>
                        <a:pt x="19825" y="25938"/>
                        <a:pt x="19836" y="25933"/>
                      </a:cubicBezTo>
                      <a:cubicBezTo>
                        <a:pt x="20714" y="25560"/>
                        <a:pt x="21485" y="24989"/>
                        <a:pt x="22131" y="24284"/>
                      </a:cubicBezTo>
                      <a:cubicBezTo>
                        <a:pt x="22206" y="24210"/>
                        <a:pt x="22280" y="24127"/>
                        <a:pt x="22346" y="24044"/>
                      </a:cubicBezTo>
                      <a:lnTo>
                        <a:pt x="22346" y="24044"/>
                      </a:lnTo>
                      <a:cubicBezTo>
                        <a:pt x="22338" y="24061"/>
                        <a:pt x="22330" y="24077"/>
                        <a:pt x="22322" y="24102"/>
                      </a:cubicBezTo>
                      <a:cubicBezTo>
                        <a:pt x="22314" y="24138"/>
                        <a:pt x="22352" y="24188"/>
                        <a:pt x="22389" y="24188"/>
                      </a:cubicBezTo>
                      <a:cubicBezTo>
                        <a:pt x="22394" y="24188"/>
                        <a:pt x="22399" y="24187"/>
                        <a:pt x="22404" y="24185"/>
                      </a:cubicBezTo>
                      <a:cubicBezTo>
                        <a:pt x="22512" y="24143"/>
                        <a:pt x="22595" y="24044"/>
                        <a:pt x="22669" y="23961"/>
                      </a:cubicBezTo>
                      <a:cubicBezTo>
                        <a:pt x="22669" y="23961"/>
                        <a:pt x="22678" y="23953"/>
                        <a:pt x="22678" y="23953"/>
                      </a:cubicBezTo>
                      <a:close/>
                      <a:moveTo>
                        <a:pt x="24864" y="197"/>
                      </a:moveTo>
                      <a:cubicBezTo>
                        <a:pt x="24951" y="197"/>
                        <a:pt x="25036" y="217"/>
                        <a:pt x="25114" y="273"/>
                      </a:cubicBezTo>
                      <a:cubicBezTo>
                        <a:pt x="25246" y="372"/>
                        <a:pt x="25337" y="546"/>
                        <a:pt x="25387" y="704"/>
                      </a:cubicBezTo>
                      <a:cubicBezTo>
                        <a:pt x="25462" y="911"/>
                        <a:pt x="25503" y="1143"/>
                        <a:pt x="25528" y="1367"/>
                      </a:cubicBezTo>
                      <a:cubicBezTo>
                        <a:pt x="25644" y="2336"/>
                        <a:pt x="25470" y="3322"/>
                        <a:pt x="25395" y="4291"/>
                      </a:cubicBezTo>
                      <a:cubicBezTo>
                        <a:pt x="25354" y="4847"/>
                        <a:pt x="25346" y="5402"/>
                        <a:pt x="25337" y="5965"/>
                      </a:cubicBezTo>
                      <a:cubicBezTo>
                        <a:pt x="25329" y="6222"/>
                        <a:pt x="25296" y="6479"/>
                        <a:pt x="25221" y="6727"/>
                      </a:cubicBezTo>
                      <a:cubicBezTo>
                        <a:pt x="25155" y="6968"/>
                        <a:pt x="25039" y="7191"/>
                        <a:pt x="24940" y="7423"/>
                      </a:cubicBezTo>
                      <a:cubicBezTo>
                        <a:pt x="24916" y="7483"/>
                        <a:pt x="24973" y="7530"/>
                        <a:pt x="25026" y="7530"/>
                      </a:cubicBezTo>
                      <a:cubicBezTo>
                        <a:pt x="25047" y="7530"/>
                        <a:pt x="25067" y="7522"/>
                        <a:pt x="25081" y="7506"/>
                      </a:cubicBezTo>
                      <a:cubicBezTo>
                        <a:pt x="25230" y="7349"/>
                        <a:pt x="25337" y="7158"/>
                        <a:pt x="25412" y="6951"/>
                      </a:cubicBezTo>
                      <a:cubicBezTo>
                        <a:pt x="25429" y="7075"/>
                        <a:pt x="25445" y="7200"/>
                        <a:pt x="25462" y="7316"/>
                      </a:cubicBezTo>
                      <a:cubicBezTo>
                        <a:pt x="25495" y="7564"/>
                        <a:pt x="25561" y="7821"/>
                        <a:pt x="25545" y="8078"/>
                      </a:cubicBezTo>
                      <a:lnTo>
                        <a:pt x="25545" y="8070"/>
                      </a:lnTo>
                      <a:cubicBezTo>
                        <a:pt x="25528" y="8285"/>
                        <a:pt x="25437" y="8500"/>
                        <a:pt x="25329" y="8683"/>
                      </a:cubicBezTo>
                      <a:cubicBezTo>
                        <a:pt x="25221" y="8882"/>
                        <a:pt x="25064" y="9072"/>
                        <a:pt x="25014" y="9288"/>
                      </a:cubicBezTo>
                      <a:cubicBezTo>
                        <a:pt x="25001" y="9334"/>
                        <a:pt x="25035" y="9369"/>
                        <a:pt x="25075" y="9369"/>
                      </a:cubicBezTo>
                      <a:cubicBezTo>
                        <a:pt x="25085" y="9369"/>
                        <a:pt x="25095" y="9367"/>
                        <a:pt x="25105" y="9362"/>
                      </a:cubicBezTo>
                      <a:cubicBezTo>
                        <a:pt x="25139" y="9337"/>
                        <a:pt x="25180" y="9312"/>
                        <a:pt x="25213" y="9279"/>
                      </a:cubicBezTo>
                      <a:lnTo>
                        <a:pt x="25213" y="9279"/>
                      </a:lnTo>
                      <a:cubicBezTo>
                        <a:pt x="25205" y="9329"/>
                        <a:pt x="25197" y="9387"/>
                        <a:pt x="25180" y="9437"/>
                      </a:cubicBezTo>
                      <a:cubicBezTo>
                        <a:pt x="25130" y="9644"/>
                        <a:pt x="25064" y="9851"/>
                        <a:pt x="24989" y="10050"/>
                      </a:cubicBezTo>
                      <a:cubicBezTo>
                        <a:pt x="24882" y="10340"/>
                        <a:pt x="24766" y="10621"/>
                        <a:pt x="24658" y="10903"/>
                      </a:cubicBezTo>
                      <a:cubicBezTo>
                        <a:pt x="24654" y="10895"/>
                        <a:pt x="24641" y="10889"/>
                        <a:pt x="24630" y="10889"/>
                      </a:cubicBezTo>
                      <a:cubicBezTo>
                        <a:pt x="24619" y="10889"/>
                        <a:pt x="24608" y="10895"/>
                        <a:pt x="24608" y="10911"/>
                      </a:cubicBezTo>
                      <a:cubicBezTo>
                        <a:pt x="24600" y="10936"/>
                        <a:pt x="24600" y="10969"/>
                        <a:pt x="24592" y="10994"/>
                      </a:cubicBezTo>
                      <a:cubicBezTo>
                        <a:pt x="24583" y="10936"/>
                        <a:pt x="24575" y="10878"/>
                        <a:pt x="24542" y="10829"/>
                      </a:cubicBezTo>
                      <a:cubicBezTo>
                        <a:pt x="24534" y="10817"/>
                        <a:pt x="24521" y="10811"/>
                        <a:pt x="24509" y="10811"/>
                      </a:cubicBezTo>
                      <a:cubicBezTo>
                        <a:pt x="24494" y="10811"/>
                        <a:pt x="24480" y="10819"/>
                        <a:pt x="24476" y="10837"/>
                      </a:cubicBezTo>
                      <a:cubicBezTo>
                        <a:pt x="24459" y="10895"/>
                        <a:pt x="24476" y="10961"/>
                        <a:pt x="24476" y="11019"/>
                      </a:cubicBezTo>
                      <a:cubicBezTo>
                        <a:pt x="24484" y="11085"/>
                        <a:pt x="24501" y="11152"/>
                        <a:pt x="24509" y="11218"/>
                      </a:cubicBezTo>
                      <a:cubicBezTo>
                        <a:pt x="24509" y="11226"/>
                        <a:pt x="24501" y="11226"/>
                        <a:pt x="24501" y="11226"/>
                      </a:cubicBezTo>
                      <a:cubicBezTo>
                        <a:pt x="24484" y="11276"/>
                        <a:pt x="24484" y="11342"/>
                        <a:pt x="24492" y="11400"/>
                      </a:cubicBezTo>
                      <a:cubicBezTo>
                        <a:pt x="24492" y="11458"/>
                        <a:pt x="24492" y="11525"/>
                        <a:pt x="24501" y="11591"/>
                      </a:cubicBezTo>
                      <a:cubicBezTo>
                        <a:pt x="24501" y="11649"/>
                        <a:pt x="24501" y="11707"/>
                        <a:pt x="24501" y="11773"/>
                      </a:cubicBezTo>
                      <a:cubicBezTo>
                        <a:pt x="24501" y="11798"/>
                        <a:pt x="24492" y="11823"/>
                        <a:pt x="24492" y="11856"/>
                      </a:cubicBezTo>
                      <a:cubicBezTo>
                        <a:pt x="24492" y="11873"/>
                        <a:pt x="24492" y="11889"/>
                        <a:pt x="24492" y="11906"/>
                      </a:cubicBezTo>
                      <a:lnTo>
                        <a:pt x="24492" y="11914"/>
                      </a:lnTo>
                      <a:cubicBezTo>
                        <a:pt x="24489" y="11913"/>
                        <a:pt x="24485" y="11913"/>
                        <a:pt x="24481" y="11913"/>
                      </a:cubicBezTo>
                      <a:cubicBezTo>
                        <a:pt x="24436" y="11913"/>
                        <a:pt x="24394" y="11959"/>
                        <a:pt x="24409" y="12005"/>
                      </a:cubicBezTo>
                      <a:cubicBezTo>
                        <a:pt x="24426" y="12071"/>
                        <a:pt x="24467" y="12254"/>
                        <a:pt x="24376" y="12287"/>
                      </a:cubicBezTo>
                      <a:cubicBezTo>
                        <a:pt x="24376" y="12229"/>
                        <a:pt x="24376" y="12171"/>
                        <a:pt x="24351" y="12121"/>
                      </a:cubicBezTo>
                      <a:cubicBezTo>
                        <a:pt x="24334" y="12095"/>
                        <a:pt x="24304" y="12081"/>
                        <a:pt x="24274" y="12081"/>
                      </a:cubicBezTo>
                      <a:cubicBezTo>
                        <a:pt x="24246" y="12081"/>
                        <a:pt x="24218" y="12093"/>
                        <a:pt x="24202" y="12121"/>
                      </a:cubicBezTo>
                      <a:cubicBezTo>
                        <a:pt x="24169" y="12212"/>
                        <a:pt x="24202" y="12312"/>
                        <a:pt x="24202" y="12403"/>
                      </a:cubicBezTo>
                      <a:cubicBezTo>
                        <a:pt x="24211" y="12502"/>
                        <a:pt x="24211" y="12602"/>
                        <a:pt x="24202" y="12693"/>
                      </a:cubicBezTo>
                      <a:cubicBezTo>
                        <a:pt x="24194" y="12892"/>
                        <a:pt x="24177" y="13082"/>
                        <a:pt x="24144" y="13273"/>
                      </a:cubicBezTo>
                      <a:cubicBezTo>
                        <a:pt x="24139" y="13304"/>
                        <a:pt x="24166" y="13325"/>
                        <a:pt x="24191" y="13325"/>
                      </a:cubicBezTo>
                      <a:cubicBezTo>
                        <a:pt x="24206" y="13325"/>
                        <a:pt x="24221" y="13317"/>
                        <a:pt x="24227" y="13298"/>
                      </a:cubicBezTo>
                      <a:cubicBezTo>
                        <a:pt x="24244" y="13256"/>
                        <a:pt x="24252" y="13215"/>
                        <a:pt x="24260" y="13173"/>
                      </a:cubicBezTo>
                      <a:cubicBezTo>
                        <a:pt x="24269" y="13215"/>
                        <a:pt x="24277" y="13256"/>
                        <a:pt x="24285" y="13289"/>
                      </a:cubicBezTo>
                      <a:cubicBezTo>
                        <a:pt x="24310" y="13372"/>
                        <a:pt x="24335" y="13447"/>
                        <a:pt x="24368" y="13521"/>
                      </a:cubicBezTo>
                      <a:cubicBezTo>
                        <a:pt x="24343" y="13530"/>
                        <a:pt x="24327" y="13555"/>
                        <a:pt x="24335" y="13588"/>
                      </a:cubicBezTo>
                      <a:cubicBezTo>
                        <a:pt x="24409" y="13720"/>
                        <a:pt x="24476" y="13861"/>
                        <a:pt x="24525" y="14010"/>
                      </a:cubicBezTo>
                      <a:cubicBezTo>
                        <a:pt x="24525" y="14027"/>
                        <a:pt x="24534" y="14035"/>
                        <a:pt x="24534" y="14052"/>
                      </a:cubicBezTo>
                      <a:cubicBezTo>
                        <a:pt x="24534" y="14060"/>
                        <a:pt x="24534" y="14068"/>
                        <a:pt x="24534" y="14077"/>
                      </a:cubicBezTo>
                      <a:cubicBezTo>
                        <a:pt x="24542" y="14184"/>
                        <a:pt x="24550" y="14300"/>
                        <a:pt x="24550" y="14408"/>
                      </a:cubicBezTo>
                      <a:cubicBezTo>
                        <a:pt x="24542" y="14416"/>
                        <a:pt x="24534" y="14425"/>
                        <a:pt x="24534" y="14433"/>
                      </a:cubicBezTo>
                      <a:cubicBezTo>
                        <a:pt x="24459" y="14226"/>
                        <a:pt x="24376" y="14019"/>
                        <a:pt x="24285" y="13811"/>
                      </a:cubicBezTo>
                      <a:cubicBezTo>
                        <a:pt x="24277" y="13796"/>
                        <a:pt x="24263" y="13789"/>
                        <a:pt x="24247" y="13789"/>
                      </a:cubicBezTo>
                      <a:cubicBezTo>
                        <a:pt x="24213" y="13789"/>
                        <a:pt x="24174" y="13819"/>
                        <a:pt x="24186" y="13853"/>
                      </a:cubicBezTo>
                      <a:cubicBezTo>
                        <a:pt x="24244" y="13994"/>
                        <a:pt x="24302" y="14135"/>
                        <a:pt x="24343" y="14275"/>
                      </a:cubicBezTo>
                      <a:cubicBezTo>
                        <a:pt x="24426" y="14582"/>
                        <a:pt x="24492" y="14889"/>
                        <a:pt x="24525" y="15195"/>
                      </a:cubicBezTo>
                      <a:cubicBezTo>
                        <a:pt x="24542" y="15352"/>
                        <a:pt x="24550" y="15510"/>
                        <a:pt x="24559" y="15667"/>
                      </a:cubicBezTo>
                      <a:cubicBezTo>
                        <a:pt x="24559" y="15775"/>
                        <a:pt x="24559" y="15891"/>
                        <a:pt x="24567" y="15999"/>
                      </a:cubicBezTo>
                      <a:cubicBezTo>
                        <a:pt x="24509" y="15792"/>
                        <a:pt x="24426" y="15584"/>
                        <a:pt x="24335" y="15386"/>
                      </a:cubicBezTo>
                      <a:cubicBezTo>
                        <a:pt x="24326" y="15366"/>
                        <a:pt x="24310" y="15358"/>
                        <a:pt x="24293" y="15358"/>
                      </a:cubicBezTo>
                      <a:cubicBezTo>
                        <a:pt x="24261" y="15358"/>
                        <a:pt x="24225" y="15389"/>
                        <a:pt x="24235" y="15427"/>
                      </a:cubicBezTo>
                      <a:cubicBezTo>
                        <a:pt x="24318" y="15692"/>
                        <a:pt x="24385" y="15966"/>
                        <a:pt x="24434" y="16239"/>
                      </a:cubicBezTo>
                      <a:cubicBezTo>
                        <a:pt x="24401" y="16239"/>
                        <a:pt x="24368" y="16264"/>
                        <a:pt x="24368" y="16297"/>
                      </a:cubicBezTo>
                      <a:cubicBezTo>
                        <a:pt x="24376" y="16720"/>
                        <a:pt x="24418" y="17142"/>
                        <a:pt x="24418" y="17556"/>
                      </a:cubicBezTo>
                      <a:cubicBezTo>
                        <a:pt x="24418" y="17656"/>
                        <a:pt x="24418" y="17755"/>
                        <a:pt x="24418" y="17846"/>
                      </a:cubicBezTo>
                      <a:cubicBezTo>
                        <a:pt x="24401" y="17855"/>
                        <a:pt x="24376" y="17871"/>
                        <a:pt x="24376" y="17904"/>
                      </a:cubicBezTo>
                      <a:cubicBezTo>
                        <a:pt x="24376" y="18078"/>
                        <a:pt x="24368" y="18244"/>
                        <a:pt x="24360" y="18418"/>
                      </a:cubicBezTo>
                      <a:cubicBezTo>
                        <a:pt x="24351" y="18277"/>
                        <a:pt x="24351" y="18136"/>
                        <a:pt x="24351" y="17996"/>
                      </a:cubicBezTo>
                      <a:cubicBezTo>
                        <a:pt x="24351" y="17954"/>
                        <a:pt x="24318" y="17933"/>
                        <a:pt x="24285" y="17933"/>
                      </a:cubicBezTo>
                      <a:cubicBezTo>
                        <a:pt x="24252" y="17933"/>
                        <a:pt x="24219" y="17954"/>
                        <a:pt x="24219" y="17996"/>
                      </a:cubicBezTo>
                      <a:cubicBezTo>
                        <a:pt x="24219" y="18211"/>
                        <a:pt x="24211" y="18418"/>
                        <a:pt x="24211" y="18634"/>
                      </a:cubicBezTo>
                      <a:cubicBezTo>
                        <a:pt x="24194" y="18567"/>
                        <a:pt x="24177" y="18501"/>
                        <a:pt x="24153" y="18443"/>
                      </a:cubicBezTo>
                      <a:cubicBezTo>
                        <a:pt x="24111" y="18319"/>
                        <a:pt x="24045" y="18153"/>
                        <a:pt x="23937" y="18078"/>
                      </a:cubicBezTo>
                      <a:cubicBezTo>
                        <a:pt x="23926" y="18071"/>
                        <a:pt x="23914" y="18068"/>
                        <a:pt x="23901" y="18068"/>
                      </a:cubicBezTo>
                      <a:cubicBezTo>
                        <a:pt x="23858" y="18068"/>
                        <a:pt x="23813" y="18108"/>
                        <a:pt x="23813" y="18153"/>
                      </a:cubicBezTo>
                      <a:cubicBezTo>
                        <a:pt x="23813" y="18211"/>
                        <a:pt x="23846" y="18277"/>
                        <a:pt x="23854" y="18335"/>
                      </a:cubicBezTo>
                      <a:cubicBezTo>
                        <a:pt x="23871" y="18402"/>
                        <a:pt x="23896" y="18468"/>
                        <a:pt x="23912" y="18534"/>
                      </a:cubicBezTo>
                      <a:cubicBezTo>
                        <a:pt x="23945" y="18658"/>
                        <a:pt x="23979" y="18783"/>
                        <a:pt x="23995" y="18907"/>
                      </a:cubicBezTo>
                      <a:cubicBezTo>
                        <a:pt x="24028" y="19164"/>
                        <a:pt x="24020" y="19437"/>
                        <a:pt x="23987" y="19702"/>
                      </a:cubicBezTo>
                      <a:cubicBezTo>
                        <a:pt x="23954" y="19984"/>
                        <a:pt x="23879" y="20266"/>
                        <a:pt x="23796" y="20539"/>
                      </a:cubicBezTo>
                      <a:cubicBezTo>
                        <a:pt x="23780" y="20605"/>
                        <a:pt x="23755" y="20672"/>
                        <a:pt x="23738" y="20738"/>
                      </a:cubicBezTo>
                      <a:cubicBezTo>
                        <a:pt x="23738" y="20721"/>
                        <a:pt x="23738" y="20705"/>
                        <a:pt x="23738" y="20688"/>
                      </a:cubicBezTo>
                      <a:cubicBezTo>
                        <a:pt x="23730" y="20506"/>
                        <a:pt x="23763" y="20233"/>
                        <a:pt x="23597" y="20108"/>
                      </a:cubicBezTo>
                      <a:cubicBezTo>
                        <a:pt x="23582" y="20096"/>
                        <a:pt x="23564" y="20090"/>
                        <a:pt x="23547" y="20090"/>
                      </a:cubicBezTo>
                      <a:cubicBezTo>
                        <a:pt x="23507" y="20090"/>
                        <a:pt x="23470" y="20120"/>
                        <a:pt x="23481" y="20166"/>
                      </a:cubicBezTo>
                      <a:cubicBezTo>
                        <a:pt x="23531" y="20349"/>
                        <a:pt x="23490" y="20556"/>
                        <a:pt x="23490" y="20738"/>
                      </a:cubicBezTo>
                      <a:cubicBezTo>
                        <a:pt x="23481" y="20953"/>
                        <a:pt x="23481" y="21169"/>
                        <a:pt x="23481" y="21384"/>
                      </a:cubicBezTo>
                      <a:cubicBezTo>
                        <a:pt x="23481" y="21484"/>
                        <a:pt x="23481" y="21591"/>
                        <a:pt x="23465" y="21691"/>
                      </a:cubicBezTo>
                      <a:cubicBezTo>
                        <a:pt x="23465" y="21732"/>
                        <a:pt x="23448" y="21774"/>
                        <a:pt x="23440" y="21815"/>
                      </a:cubicBezTo>
                      <a:cubicBezTo>
                        <a:pt x="23440" y="21765"/>
                        <a:pt x="23440" y="21716"/>
                        <a:pt x="23440" y="21666"/>
                      </a:cubicBezTo>
                      <a:cubicBezTo>
                        <a:pt x="23436" y="21629"/>
                        <a:pt x="23407" y="21610"/>
                        <a:pt x="23378" y="21610"/>
                      </a:cubicBezTo>
                      <a:cubicBezTo>
                        <a:pt x="23349" y="21610"/>
                        <a:pt x="23320" y="21629"/>
                        <a:pt x="23316" y="21666"/>
                      </a:cubicBezTo>
                      <a:cubicBezTo>
                        <a:pt x="23299" y="21890"/>
                        <a:pt x="23249" y="22113"/>
                        <a:pt x="23200" y="22329"/>
                      </a:cubicBezTo>
                      <a:cubicBezTo>
                        <a:pt x="23150" y="22544"/>
                        <a:pt x="23084" y="22760"/>
                        <a:pt x="22993" y="22959"/>
                      </a:cubicBezTo>
                      <a:cubicBezTo>
                        <a:pt x="22901" y="23166"/>
                        <a:pt x="22794" y="23356"/>
                        <a:pt x="22678" y="23547"/>
                      </a:cubicBezTo>
                      <a:cubicBezTo>
                        <a:pt x="22653" y="23597"/>
                        <a:pt x="22628" y="23638"/>
                        <a:pt x="22595" y="23679"/>
                      </a:cubicBezTo>
                      <a:cubicBezTo>
                        <a:pt x="22603" y="23663"/>
                        <a:pt x="22603" y="23646"/>
                        <a:pt x="22612" y="23630"/>
                      </a:cubicBezTo>
                      <a:cubicBezTo>
                        <a:pt x="22642" y="23568"/>
                        <a:pt x="22595" y="23506"/>
                        <a:pt x="22541" y="23506"/>
                      </a:cubicBezTo>
                      <a:cubicBezTo>
                        <a:pt x="22523" y="23506"/>
                        <a:pt x="22504" y="23513"/>
                        <a:pt x="22487" y="23530"/>
                      </a:cubicBezTo>
                      <a:cubicBezTo>
                        <a:pt x="22454" y="23555"/>
                        <a:pt x="22421" y="23572"/>
                        <a:pt x="22396" y="23597"/>
                      </a:cubicBezTo>
                      <a:cubicBezTo>
                        <a:pt x="22371" y="23621"/>
                        <a:pt x="22346" y="23655"/>
                        <a:pt x="22322" y="23679"/>
                      </a:cubicBezTo>
                      <a:cubicBezTo>
                        <a:pt x="22280" y="23737"/>
                        <a:pt x="22230" y="23795"/>
                        <a:pt x="22181" y="23853"/>
                      </a:cubicBezTo>
                      <a:cubicBezTo>
                        <a:pt x="22090" y="23969"/>
                        <a:pt x="21990" y="24085"/>
                        <a:pt x="21882" y="24193"/>
                      </a:cubicBezTo>
                      <a:cubicBezTo>
                        <a:pt x="21684" y="24409"/>
                        <a:pt x="21468" y="24616"/>
                        <a:pt x="21244" y="24806"/>
                      </a:cubicBezTo>
                      <a:cubicBezTo>
                        <a:pt x="20872" y="25121"/>
                        <a:pt x="20466" y="25411"/>
                        <a:pt x="20043" y="25660"/>
                      </a:cubicBezTo>
                      <a:cubicBezTo>
                        <a:pt x="20159" y="25568"/>
                        <a:pt x="20267" y="25461"/>
                        <a:pt x="20358" y="25353"/>
                      </a:cubicBezTo>
                      <a:cubicBezTo>
                        <a:pt x="20441" y="25254"/>
                        <a:pt x="20515" y="25154"/>
                        <a:pt x="20582" y="25047"/>
                      </a:cubicBezTo>
                      <a:cubicBezTo>
                        <a:pt x="20640" y="24955"/>
                        <a:pt x="20698" y="24815"/>
                        <a:pt x="20714" y="24707"/>
                      </a:cubicBezTo>
                      <a:cubicBezTo>
                        <a:pt x="20714" y="24673"/>
                        <a:pt x="20683" y="24650"/>
                        <a:pt x="20653" y="24650"/>
                      </a:cubicBezTo>
                      <a:cubicBezTo>
                        <a:pt x="20639" y="24650"/>
                        <a:pt x="20625" y="24655"/>
                        <a:pt x="20615" y="24665"/>
                      </a:cubicBezTo>
                      <a:cubicBezTo>
                        <a:pt x="20582" y="24707"/>
                        <a:pt x="20548" y="24757"/>
                        <a:pt x="20515" y="24806"/>
                      </a:cubicBezTo>
                      <a:cubicBezTo>
                        <a:pt x="20490" y="24856"/>
                        <a:pt x="20449" y="24897"/>
                        <a:pt x="20416" y="24939"/>
                      </a:cubicBezTo>
                      <a:cubicBezTo>
                        <a:pt x="20350" y="25038"/>
                        <a:pt x="20283" y="25129"/>
                        <a:pt x="20200" y="25212"/>
                      </a:cubicBezTo>
                      <a:cubicBezTo>
                        <a:pt x="20043" y="25394"/>
                        <a:pt x="19861" y="25552"/>
                        <a:pt x="19662" y="25684"/>
                      </a:cubicBezTo>
                      <a:cubicBezTo>
                        <a:pt x="19504" y="25784"/>
                        <a:pt x="19339" y="25875"/>
                        <a:pt x="19165" y="25958"/>
                      </a:cubicBezTo>
                      <a:cubicBezTo>
                        <a:pt x="19158" y="25936"/>
                        <a:pt x="19132" y="25915"/>
                        <a:pt x="19109" y="25915"/>
                      </a:cubicBezTo>
                      <a:cubicBezTo>
                        <a:pt x="19105" y="25915"/>
                        <a:pt x="19102" y="25915"/>
                        <a:pt x="19098" y="25916"/>
                      </a:cubicBezTo>
                      <a:cubicBezTo>
                        <a:pt x="18883" y="25950"/>
                        <a:pt x="18684" y="26074"/>
                        <a:pt x="18477" y="26148"/>
                      </a:cubicBezTo>
                      <a:cubicBezTo>
                        <a:pt x="18262" y="26223"/>
                        <a:pt x="18038" y="26281"/>
                        <a:pt x="17814" y="26306"/>
                      </a:cubicBezTo>
                      <a:cubicBezTo>
                        <a:pt x="17688" y="26325"/>
                        <a:pt x="17559" y="26333"/>
                        <a:pt x="17429" y="26333"/>
                      </a:cubicBezTo>
                      <a:cubicBezTo>
                        <a:pt x="17337" y="26333"/>
                        <a:pt x="17244" y="26329"/>
                        <a:pt x="17151" y="26322"/>
                      </a:cubicBezTo>
                      <a:cubicBezTo>
                        <a:pt x="17085" y="26322"/>
                        <a:pt x="17027" y="26314"/>
                        <a:pt x="16969" y="26306"/>
                      </a:cubicBezTo>
                      <a:cubicBezTo>
                        <a:pt x="16969" y="26298"/>
                        <a:pt x="16961" y="26289"/>
                        <a:pt x="16953" y="26281"/>
                      </a:cubicBezTo>
                      <a:cubicBezTo>
                        <a:pt x="16861" y="26198"/>
                        <a:pt x="16737" y="26215"/>
                        <a:pt x="16629" y="26206"/>
                      </a:cubicBezTo>
                      <a:cubicBezTo>
                        <a:pt x="16513" y="26198"/>
                        <a:pt x="16406" y="26182"/>
                        <a:pt x="16290" y="26157"/>
                      </a:cubicBezTo>
                      <a:cubicBezTo>
                        <a:pt x="16124" y="26124"/>
                        <a:pt x="15975" y="26074"/>
                        <a:pt x="15817" y="26016"/>
                      </a:cubicBezTo>
                      <a:cubicBezTo>
                        <a:pt x="15793" y="25792"/>
                        <a:pt x="15768" y="25394"/>
                        <a:pt x="15503" y="25312"/>
                      </a:cubicBezTo>
                      <a:cubicBezTo>
                        <a:pt x="15496" y="25309"/>
                        <a:pt x="15489" y="25308"/>
                        <a:pt x="15483" y="25308"/>
                      </a:cubicBezTo>
                      <a:cubicBezTo>
                        <a:pt x="15439" y="25308"/>
                        <a:pt x="15397" y="25352"/>
                        <a:pt x="15411" y="25403"/>
                      </a:cubicBezTo>
                      <a:cubicBezTo>
                        <a:pt x="15445" y="25510"/>
                        <a:pt x="15494" y="25610"/>
                        <a:pt x="15519" y="25718"/>
                      </a:cubicBezTo>
                      <a:cubicBezTo>
                        <a:pt x="15544" y="25817"/>
                        <a:pt x="15561" y="25908"/>
                        <a:pt x="15569" y="26008"/>
                      </a:cubicBezTo>
                      <a:cubicBezTo>
                        <a:pt x="15561" y="26024"/>
                        <a:pt x="15561" y="26041"/>
                        <a:pt x="15577" y="26057"/>
                      </a:cubicBezTo>
                      <a:cubicBezTo>
                        <a:pt x="15577" y="26074"/>
                        <a:pt x="15577" y="26090"/>
                        <a:pt x="15577" y="26107"/>
                      </a:cubicBezTo>
                      <a:cubicBezTo>
                        <a:pt x="15602" y="26364"/>
                        <a:pt x="15594" y="26629"/>
                        <a:pt x="15552" y="26886"/>
                      </a:cubicBezTo>
                      <a:cubicBezTo>
                        <a:pt x="15461" y="27358"/>
                        <a:pt x="15262" y="27839"/>
                        <a:pt x="14914" y="28187"/>
                      </a:cubicBezTo>
                      <a:cubicBezTo>
                        <a:pt x="14866" y="28228"/>
                        <a:pt x="14910" y="28304"/>
                        <a:pt x="14964" y="28304"/>
                      </a:cubicBezTo>
                      <a:cubicBezTo>
                        <a:pt x="14975" y="28304"/>
                        <a:pt x="14986" y="28301"/>
                        <a:pt x="14997" y="28294"/>
                      </a:cubicBezTo>
                      <a:cubicBezTo>
                        <a:pt x="15005" y="28286"/>
                        <a:pt x="15022" y="28270"/>
                        <a:pt x="15030" y="28261"/>
                      </a:cubicBezTo>
                      <a:lnTo>
                        <a:pt x="15030" y="28261"/>
                      </a:lnTo>
                      <a:cubicBezTo>
                        <a:pt x="15014" y="28319"/>
                        <a:pt x="14997" y="28377"/>
                        <a:pt x="14989" y="28419"/>
                      </a:cubicBezTo>
                      <a:cubicBezTo>
                        <a:pt x="14972" y="28551"/>
                        <a:pt x="14989" y="28684"/>
                        <a:pt x="15039" y="28800"/>
                      </a:cubicBezTo>
                      <a:cubicBezTo>
                        <a:pt x="15088" y="28924"/>
                        <a:pt x="15171" y="29024"/>
                        <a:pt x="15254" y="29131"/>
                      </a:cubicBezTo>
                      <a:cubicBezTo>
                        <a:pt x="15329" y="29239"/>
                        <a:pt x="15411" y="29338"/>
                        <a:pt x="15511" y="29430"/>
                      </a:cubicBezTo>
                      <a:cubicBezTo>
                        <a:pt x="15701" y="29587"/>
                        <a:pt x="15991" y="29645"/>
                        <a:pt x="16099" y="29885"/>
                      </a:cubicBezTo>
                      <a:cubicBezTo>
                        <a:pt x="16124" y="29943"/>
                        <a:pt x="16132" y="30001"/>
                        <a:pt x="16132" y="30068"/>
                      </a:cubicBezTo>
                      <a:lnTo>
                        <a:pt x="16099" y="30068"/>
                      </a:lnTo>
                      <a:cubicBezTo>
                        <a:pt x="16074" y="30076"/>
                        <a:pt x="16066" y="30084"/>
                        <a:pt x="16058" y="30101"/>
                      </a:cubicBezTo>
                      <a:cubicBezTo>
                        <a:pt x="16049" y="30109"/>
                        <a:pt x="16041" y="30117"/>
                        <a:pt x="16041" y="30117"/>
                      </a:cubicBezTo>
                      <a:cubicBezTo>
                        <a:pt x="16033" y="30134"/>
                        <a:pt x="16033" y="30150"/>
                        <a:pt x="16025" y="30167"/>
                      </a:cubicBezTo>
                      <a:cubicBezTo>
                        <a:pt x="16025" y="30184"/>
                        <a:pt x="16025" y="30208"/>
                        <a:pt x="16016" y="30233"/>
                      </a:cubicBezTo>
                      <a:lnTo>
                        <a:pt x="16016" y="30258"/>
                      </a:lnTo>
                      <a:cubicBezTo>
                        <a:pt x="16016" y="30258"/>
                        <a:pt x="16016" y="30266"/>
                        <a:pt x="16016" y="30275"/>
                      </a:cubicBezTo>
                      <a:cubicBezTo>
                        <a:pt x="16008" y="30300"/>
                        <a:pt x="15991" y="30333"/>
                        <a:pt x="15975" y="30349"/>
                      </a:cubicBezTo>
                      <a:cubicBezTo>
                        <a:pt x="15925" y="30407"/>
                        <a:pt x="15851" y="30449"/>
                        <a:pt x="15776" y="30473"/>
                      </a:cubicBezTo>
                      <a:cubicBezTo>
                        <a:pt x="15677" y="30507"/>
                        <a:pt x="15569" y="30531"/>
                        <a:pt x="15461" y="30565"/>
                      </a:cubicBezTo>
                      <a:cubicBezTo>
                        <a:pt x="15403" y="30581"/>
                        <a:pt x="15345" y="30606"/>
                        <a:pt x="15287" y="30631"/>
                      </a:cubicBezTo>
                      <a:cubicBezTo>
                        <a:pt x="15345" y="30515"/>
                        <a:pt x="15362" y="30391"/>
                        <a:pt x="15337" y="30266"/>
                      </a:cubicBezTo>
                      <a:cubicBezTo>
                        <a:pt x="15329" y="30192"/>
                        <a:pt x="15287" y="30117"/>
                        <a:pt x="15246" y="30043"/>
                      </a:cubicBezTo>
                      <a:cubicBezTo>
                        <a:pt x="15221" y="30010"/>
                        <a:pt x="15196" y="29976"/>
                        <a:pt x="15179" y="29935"/>
                      </a:cubicBezTo>
                      <a:cubicBezTo>
                        <a:pt x="15155" y="29902"/>
                        <a:pt x="15138" y="29860"/>
                        <a:pt x="15113" y="29836"/>
                      </a:cubicBezTo>
                      <a:cubicBezTo>
                        <a:pt x="15097" y="29823"/>
                        <a:pt x="15078" y="29817"/>
                        <a:pt x="15059" y="29817"/>
                      </a:cubicBezTo>
                      <a:cubicBezTo>
                        <a:pt x="15041" y="29817"/>
                        <a:pt x="15022" y="29823"/>
                        <a:pt x="15005" y="29836"/>
                      </a:cubicBezTo>
                      <a:cubicBezTo>
                        <a:pt x="14931" y="29894"/>
                        <a:pt x="14956" y="30010"/>
                        <a:pt x="14989" y="30084"/>
                      </a:cubicBezTo>
                      <a:cubicBezTo>
                        <a:pt x="15022" y="30142"/>
                        <a:pt x="15072" y="30200"/>
                        <a:pt x="15097" y="30258"/>
                      </a:cubicBezTo>
                      <a:cubicBezTo>
                        <a:pt x="15130" y="30366"/>
                        <a:pt x="15113" y="30490"/>
                        <a:pt x="15039" y="30581"/>
                      </a:cubicBezTo>
                      <a:cubicBezTo>
                        <a:pt x="14947" y="30697"/>
                        <a:pt x="14782" y="30747"/>
                        <a:pt x="14649" y="30788"/>
                      </a:cubicBezTo>
                      <a:cubicBezTo>
                        <a:pt x="14608" y="30797"/>
                        <a:pt x="14566" y="30805"/>
                        <a:pt x="14517" y="30813"/>
                      </a:cubicBezTo>
                      <a:cubicBezTo>
                        <a:pt x="14583" y="30722"/>
                        <a:pt x="14624" y="30614"/>
                        <a:pt x="14641" y="30490"/>
                      </a:cubicBezTo>
                      <a:cubicBezTo>
                        <a:pt x="14666" y="30159"/>
                        <a:pt x="14367" y="29993"/>
                        <a:pt x="14160" y="29794"/>
                      </a:cubicBezTo>
                      <a:cubicBezTo>
                        <a:pt x="14141" y="29777"/>
                        <a:pt x="14121" y="29770"/>
                        <a:pt x="14102" y="29770"/>
                      </a:cubicBezTo>
                      <a:cubicBezTo>
                        <a:pt x="14045" y="29770"/>
                        <a:pt x="13997" y="29834"/>
                        <a:pt x="14028" y="29902"/>
                      </a:cubicBezTo>
                      <a:cubicBezTo>
                        <a:pt x="14077" y="30010"/>
                        <a:pt x="14152" y="30084"/>
                        <a:pt x="14235" y="30167"/>
                      </a:cubicBezTo>
                      <a:cubicBezTo>
                        <a:pt x="14309" y="30242"/>
                        <a:pt x="14384" y="30316"/>
                        <a:pt x="14392" y="30424"/>
                      </a:cubicBezTo>
                      <a:cubicBezTo>
                        <a:pt x="14401" y="30639"/>
                        <a:pt x="14218" y="30813"/>
                        <a:pt x="14028" y="30879"/>
                      </a:cubicBezTo>
                      <a:cubicBezTo>
                        <a:pt x="13885" y="30927"/>
                        <a:pt x="13733" y="30939"/>
                        <a:pt x="13581" y="30939"/>
                      </a:cubicBezTo>
                      <a:cubicBezTo>
                        <a:pt x="13470" y="30939"/>
                        <a:pt x="13358" y="30933"/>
                        <a:pt x="13249" y="30929"/>
                      </a:cubicBezTo>
                      <a:cubicBezTo>
                        <a:pt x="12992" y="30913"/>
                        <a:pt x="12743" y="30904"/>
                        <a:pt x="12495" y="30855"/>
                      </a:cubicBezTo>
                      <a:cubicBezTo>
                        <a:pt x="12288" y="30813"/>
                        <a:pt x="12089" y="30755"/>
                        <a:pt x="11907" y="30656"/>
                      </a:cubicBezTo>
                      <a:cubicBezTo>
                        <a:pt x="11948" y="30656"/>
                        <a:pt x="11990" y="30639"/>
                        <a:pt x="12031" y="30614"/>
                      </a:cubicBezTo>
                      <a:cubicBezTo>
                        <a:pt x="12064" y="30598"/>
                        <a:pt x="12072" y="30540"/>
                        <a:pt x="12047" y="30515"/>
                      </a:cubicBezTo>
                      <a:cubicBezTo>
                        <a:pt x="11915" y="30407"/>
                        <a:pt x="11724" y="30391"/>
                        <a:pt x="11584" y="30308"/>
                      </a:cubicBezTo>
                      <a:cubicBezTo>
                        <a:pt x="11443" y="30225"/>
                        <a:pt x="11310" y="30109"/>
                        <a:pt x="11244" y="29960"/>
                      </a:cubicBezTo>
                      <a:cubicBezTo>
                        <a:pt x="11211" y="29877"/>
                        <a:pt x="11211" y="29786"/>
                        <a:pt x="11202" y="29703"/>
                      </a:cubicBezTo>
                      <a:cubicBezTo>
                        <a:pt x="11194" y="29604"/>
                        <a:pt x="11178" y="29504"/>
                        <a:pt x="11144" y="29405"/>
                      </a:cubicBezTo>
                      <a:cubicBezTo>
                        <a:pt x="11095" y="29231"/>
                        <a:pt x="11020" y="29015"/>
                        <a:pt x="10888" y="28883"/>
                      </a:cubicBezTo>
                      <a:cubicBezTo>
                        <a:pt x="10888" y="28874"/>
                        <a:pt x="10879" y="28866"/>
                        <a:pt x="10879" y="28866"/>
                      </a:cubicBezTo>
                      <a:cubicBezTo>
                        <a:pt x="10830" y="28808"/>
                        <a:pt x="10780" y="28742"/>
                        <a:pt x="10738" y="28667"/>
                      </a:cubicBezTo>
                      <a:cubicBezTo>
                        <a:pt x="10664" y="28543"/>
                        <a:pt x="10639" y="28402"/>
                        <a:pt x="10639" y="28261"/>
                      </a:cubicBezTo>
                      <a:cubicBezTo>
                        <a:pt x="10639" y="28079"/>
                        <a:pt x="10680" y="27897"/>
                        <a:pt x="10689" y="27714"/>
                      </a:cubicBezTo>
                      <a:cubicBezTo>
                        <a:pt x="10697" y="27714"/>
                        <a:pt x="10705" y="27706"/>
                        <a:pt x="10714" y="27698"/>
                      </a:cubicBezTo>
                      <a:cubicBezTo>
                        <a:pt x="10796" y="27557"/>
                        <a:pt x="10755" y="27350"/>
                        <a:pt x="10747" y="27201"/>
                      </a:cubicBezTo>
                      <a:cubicBezTo>
                        <a:pt x="10738" y="27043"/>
                        <a:pt x="10730" y="26886"/>
                        <a:pt x="10730" y="26728"/>
                      </a:cubicBezTo>
                      <a:cubicBezTo>
                        <a:pt x="10738" y="26720"/>
                        <a:pt x="10747" y="26712"/>
                        <a:pt x="10747" y="26695"/>
                      </a:cubicBezTo>
                      <a:cubicBezTo>
                        <a:pt x="10772" y="26654"/>
                        <a:pt x="10763" y="26612"/>
                        <a:pt x="10730" y="26571"/>
                      </a:cubicBezTo>
                      <a:cubicBezTo>
                        <a:pt x="10730" y="26571"/>
                        <a:pt x="10722" y="26571"/>
                        <a:pt x="10722" y="26563"/>
                      </a:cubicBezTo>
                      <a:cubicBezTo>
                        <a:pt x="10722" y="26480"/>
                        <a:pt x="10722" y="26397"/>
                        <a:pt x="10714" y="26314"/>
                      </a:cubicBezTo>
                      <a:lnTo>
                        <a:pt x="10722" y="26314"/>
                      </a:lnTo>
                      <a:cubicBezTo>
                        <a:pt x="10735" y="26325"/>
                        <a:pt x="10748" y="26329"/>
                        <a:pt x="10761" y="26329"/>
                      </a:cubicBezTo>
                      <a:cubicBezTo>
                        <a:pt x="10798" y="26329"/>
                        <a:pt x="10830" y="26291"/>
                        <a:pt x="10830" y="26248"/>
                      </a:cubicBezTo>
                      <a:cubicBezTo>
                        <a:pt x="10838" y="26190"/>
                        <a:pt x="10813" y="26140"/>
                        <a:pt x="10788" y="26082"/>
                      </a:cubicBezTo>
                      <a:cubicBezTo>
                        <a:pt x="10772" y="26032"/>
                        <a:pt x="10755" y="25974"/>
                        <a:pt x="10738" y="25925"/>
                      </a:cubicBezTo>
                      <a:cubicBezTo>
                        <a:pt x="10730" y="25908"/>
                        <a:pt x="10722" y="25892"/>
                        <a:pt x="10714" y="25875"/>
                      </a:cubicBezTo>
                      <a:cubicBezTo>
                        <a:pt x="10714" y="25784"/>
                        <a:pt x="10714" y="25693"/>
                        <a:pt x="10689" y="25610"/>
                      </a:cubicBezTo>
                      <a:cubicBezTo>
                        <a:pt x="10680" y="25593"/>
                        <a:pt x="10664" y="25577"/>
                        <a:pt x="10647" y="25577"/>
                      </a:cubicBezTo>
                      <a:lnTo>
                        <a:pt x="10639" y="25577"/>
                      </a:lnTo>
                      <a:cubicBezTo>
                        <a:pt x="10622" y="25577"/>
                        <a:pt x="10614" y="25577"/>
                        <a:pt x="10606" y="25585"/>
                      </a:cubicBezTo>
                      <a:cubicBezTo>
                        <a:pt x="10515" y="25370"/>
                        <a:pt x="10448" y="25146"/>
                        <a:pt x="10390" y="24922"/>
                      </a:cubicBezTo>
                      <a:cubicBezTo>
                        <a:pt x="10324" y="24690"/>
                        <a:pt x="10283" y="24467"/>
                        <a:pt x="10258" y="24235"/>
                      </a:cubicBezTo>
                      <a:cubicBezTo>
                        <a:pt x="10250" y="24143"/>
                        <a:pt x="10241" y="24052"/>
                        <a:pt x="10233" y="23961"/>
                      </a:cubicBezTo>
                      <a:cubicBezTo>
                        <a:pt x="10283" y="23878"/>
                        <a:pt x="10241" y="23737"/>
                        <a:pt x="10225" y="23638"/>
                      </a:cubicBezTo>
                      <a:cubicBezTo>
                        <a:pt x="10225" y="23605"/>
                        <a:pt x="10225" y="23563"/>
                        <a:pt x="10225" y="23522"/>
                      </a:cubicBezTo>
                      <a:cubicBezTo>
                        <a:pt x="10225" y="23497"/>
                        <a:pt x="10208" y="23481"/>
                        <a:pt x="10192" y="23472"/>
                      </a:cubicBezTo>
                      <a:cubicBezTo>
                        <a:pt x="10175" y="23365"/>
                        <a:pt x="10150" y="23265"/>
                        <a:pt x="10134" y="23157"/>
                      </a:cubicBezTo>
                      <a:cubicBezTo>
                        <a:pt x="10084" y="22867"/>
                        <a:pt x="10034" y="22569"/>
                        <a:pt x="9968" y="22279"/>
                      </a:cubicBezTo>
                      <a:cubicBezTo>
                        <a:pt x="9964" y="22253"/>
                        <a:pt x="9942" y="22240"/>
                        <a:pt x="9919" y="22240"/>
                      </a:cubicBezTo>
                      <a:cubicBezTo>
                        <a:pt x="9890" y="22240"/>
                        <a:pt x="9860" y="22259"/>
                        <a:pt x="9860" y="22296"/>
                      </a:cubicBezTo>
                      <a:cubicBezTo>
                        <a:pt x="9860" y="22594"/>
                        <a:pt x="9893" y="22884"/>
                        <a:pt x="9935" y="23182"/>
                      </a:cubicBezTo>
                      <a:cubicBezTo>
                        <a:pt x="9960" y="23331"/>
                        <a:pt x="9976" y="23481"/>
                        <a:pt x="10001" y="23630"/>
                      </a:cubicBezTo>
                      <a:cubicBezTo>
                        <a:pt x="10018" y="23704"/>
                        <a:pt x="10026" y="23829"/>
                        <a:pt x="10067" y="23920"/>
                      </a:cubicBezTo>
                      <a:cubicBezTo>
                        <a:pt x="10059" y="24019"/>
                        <a:pt x="10059" y="24127"/>
                        <a:pt x="10059" y="24235"/>
                      </a:cubicBezTo>
                      <a:cubicBezTo>
                        <a:pt x="10067" y="24293"/>
                        <a:pt x="10067" y="24351"/>
                        <a:pt x="10076" y="24409"/>
                      </a:cubicBezTo>
                      <a:cubicBezTo>
                        <a:pt x="9993" y="24409"/>
                        <a:pt x="9910" y="24412"/>
                        <a:pt x="9827" y="24412"/>
                      </a:cubicBezTo>
                      <a:cubicBezTo>
                        <a:pt x="9786" y="24412"/>
                        <a:pt x="9744" y="24411"/>
                        <a:pt x="9703" y="24409"/>
                      </a:cubicBezTo>
                      <a:cubicBezTo>
                        <a:pt x="9545" y="24409"/>
                        <a:pt x="9380" y="24400"/>
                        <a:pt x="9214" y="24384"/>
                      </a:cubicBezTo>
                      <a:cubicBezTo>
                        <a:pt x="8882" y="24359"/>
                        <a:pt x="8559" y="24309"/>
                        <a:pt x="8228" y="24243"/>
                      </a:cubicBezTo>
                      <a:cubicBezTo>
                        <a:pt x="7954" y="24185"/>
                        <a:pt x="7656" y="24119"/>
                        <a:pt x="7391" y="24011"/>
                      </a:cubicBezTo>
                      <a:cubicBezTo>
                        <a:pt x="7391" y="24003"/>
                        <a:pt x="7391" y="23986"/>
                        <a:pt x="7391" y="23978"/>
                      </a:cubicBezTo>
                      <a:cubicBezTo>
                        <a:pt x="7366" y="23887"/>
                        <a:pt x="7300" y="23845"/>
                        <a:pt x="7234" y="23795"/>
                      </a:cubicBezTo>
                      <a:cubicBezTo>
                        <a:pt x="7167" y="23737"/>
                        <a:pt x="7093" y="23688"/>
                        <a:pt x="7018" y="23655"/>
                      </a:cubicBezTo>
                      <a:cubicBezTo>
                        <a:pt x="6861" y="23572"/>
                        <a:pt x="6687" y="23505"/>
                        <a:pt x="6521" y="23447"/>
                      </a:cubicBezTo>
                      <a:cubicBezTo>
                        <a:pt x="6389" y="23406"/>
                        <a:pt x="6256" y="23373"/>
                        <a:pt x="6115" y="23331"/>
                      </a:cubicBezTo>
                      <a:lnTo>
                        <a:pt x="6148" y="23331"/>
                      </a:lnTo>
                      <a:cubicBezTo>
                        <a:pt x="6198" y="23323"/>
                        <a:pt x="6198" y="23257"/>
                        <a:pt x="6165" y="23240"/>
                      </a:cubicBezTo>
                      <a:cubicBezTo>
                        <a:pt x="6115" y="23207"/>
                        <a:pt x="6057" y="23174"/>
                        <a:pt x="5999" y="23157"/>
                      </a:cubicBezTo>
                      <a:lnTo>
                        <a:pt x="5999" y="23157"/>
                      </a:lnTo>
                      <a:cubicBezTo>
                        <a:pt x="6032" y="23166"/>
                        <a:pt x="6065" y="23174"/>
                        <a:pt x="6099" y="23182"/>
                      </a:cubicBezTo>
                      <a:cubicBezTo>
                        <a:pt x="6106" y="23185"/>
                        <a:pt x="6113" y="23186"/>
                        <a:pt x="6120" y="23186"/>
                      </a:cubicBezTo>
                      <a:cubicBezTo>
                        <a:pt x="6191" y="23186"/>
                        <a:pt x="6232" y="23080"/>
                        <a:pt x="6157" y="23050"/>
                      </a:cubicBezTo>
                      <a:cubicBezTo>
                        <a:pt x="5809" y="22884"/>
                        <a:pt x="5452" y="22735"/>
                        <a:pt x="5129" y="22528"/>
                      </a:cubicBezTo>
                      <a:cubicBezTo>
                        <a:pt x="5119" y="22520"/>
                        <a:pt x="5108" y="22517"/>
                        <a:pt x="5098" y="22517"/>
                      </a:cubicBezTo>
                      <a:cubicBezTo>
                        <a:pt x="5051" y="22517"/>
                        <a:pt x="5014" y="22585"/>
                        <a:pt x="5055" y="22619"/>
                      </a:cubicBezTo>
                      <a:cubicBezTo>
                        <a:pt x="5270" y="22793"/>
                        <a:pt x="5502" y="22942"/>
                        <a:pt x="5751" y="23058"/>
                      </a:cubicBezTo>
                      <a:cubicBezTo>
                        <a:pt x="5717" y="23050"/>
                        <a:pt x="5684" y="23033"/>
                        <a:pt x="5651" y="23017"/>
                      </a:cubicBezTo>
                      <a:cubicBezTo>
                        <a:pt x="5469" y="22942"/>
                        <a:pt x="5303" y="22851"/>
                        <a:pt x="5146" y="22743"/>
                      </a:cubicBezTo>
                      <a:cubicBezTo>
                        <a:pt x="5021" y="22652"/>
                        <a:pt x="4905" y="22561"/>
                        <a:pt x="4798" y="22453"/>
                      </a:cubicBezTo>
                      <a:cubicBezTo>
                        <a:pt x="4756" y="22370"/>
                        <a:pt x="4690" y="22296"/>
                        <a:pt x="4649" y="22221"/>
                      </a:cubicBezTo>
                      <a:cubicBezTo>
                        <a:pt x="4574" y="22105"/>
                        <a:pt x="4508" y="21997"/>
                        <a:pt x="4441" y="21890"/>
                      </a:cubicBezTo>
                      <a:cubicBezTo>
                        <a:pt x="4301" y="21649"/>
                        <a:pt x="4185" y="21409"/>
                        <a:pt x="4077" y="21161"/>
                      </a:cubicBezTo>
                      <a:cubicBezTo>
                        <a:pt x="3870" y="20672"/>
                        <a:pt x="3729" y="20158"/>
                        <a:pt x="3646" y="19636"/>
                      </a:cubicBezTo>
                      <a:cubicBezTo>
                        <a:pt x="3596" y="19330"/>
                        <a:pt x="3571" y="19031"/>
                        <a:pt x="3563" y="18716"/>
                      </a:cubicBezTo>
                      <a:cubicBezTo>
                        <a:pt x="3563" y="18683"/>
                        <a:pt x="3538" y="18667"/>
                        <a:pt x="3512" y="18667"/>
                      </a:cubicBezTo>
                      <a:cubicBezTo>
                        <a:pt x="3487" y="18667"/>
                        <a:pt x="3460" y="18683"/>
                        <a:pt x="3455" y="18716"/>
                      </a:cubicBezTo>
                      <a:cubicBezTo>
                        <a:pt x="3389" y="19827"/>
                        <a:pt x="3638" y="20929"/>
                        <a:pt x="4176" y="21906"/>
                      </a:cubicBezTo>
                      <a:cubicBezTo>
                        <a:pt x="4226" y="21997"/>
                        <a:pt x="4276" y="22080"/>
                        <a:pt x="4334" y="22163"/>
                      </a:cubicBezTo>
                      <a:cubicBezTo>
                        <a:pt x="4375" y="22246"/>
                        <a:pt x="4425" y="22312"/>
                        <a:pt x="4441" y="22345"/>
                      </a:cubicBezTo>
                      <a:cubicBezTo>
                        <a:pt x="4466" y="22379"/>
                        <a:pt x="4483" y="22403"/>
                        <a:pt x="4508" y="22428"/>
                      </a:cubicBezTo>
                      <a:cubicBezTo>
                        <a:pt x="4508" y="22453"/>
                        <a:pt x="4516" y="22478"/>
                        <a:pt x="4516" y="22503"/>
                      </a:cubicBezTo>
                      <a:cubicBezTo>
                        <a:pt x="4533" y="22602"/>
                        <a:pt x="4541" y="22710"/>
                        <a:pt x="4541" y="22809"/>
                      </a:cubicBezTo>
                      <a:cubicBezTo>
                        <a:pt x="4549" y="23017"/>
                        <a:pt x="4524" y="23215"/>
                        <a:pt x="4475" y="23406"/>
                      </a:cubicBezTo>
                      <a:cubicBezTo>
                        <a:pt x="4425" y="23597"/>
                        <a:pt x="4350" y="23779"/>
                        <a:pt x="4284" y="23969"/>
                      </a:cubicBezTo>
                      <a:cubicBezTo>
                        <a:pt x="4267" y="24003"/>
                        <a:pt x="4259" y="24044"/>
                        <a:pt x="4243" y="24085"/>
                      </a:cubicBezTo>
                      <a:cubicBezTo>
                        <a:pt x="4234" y="24011"/>
                        <a:pt x="4218" y="23920"/>
                        <a:pt x="4160" y="23878"/>
                      </a:cubicBezTo>
                      <a:cubicBezTo>
                        <a:pt x="4148" y="23867"/>
                        <a:pt x="4131" y="23861"/>
                        <a:pt x="4115" y="23861"/>
                      </a:cubicBezTo>
                      <a:cubicBezTo>
                        <a:pt x="4096" y="23861"/>
                        <a:pt x="4077" y="23869"/>
                        <a:pt x="4069" y="23887"/>
                      </a:cubicBezTo>
                      <a:cubicBezTo>
                        <a:pt x="4019" y="23978"/>
                        <a:pt x="4060" y="24094"/>
                        <a:pt x="4077" y="24185"/>
                      </a:cubicBezTo>
                      <a:cubicBezTo>
                        <a:pt x="4085" y="24235"/>
                        <a:pt x="4085" y="24293"/>
                        <a:pt x="4093" y="24342"/>
                      </a:cubicBezTo>
                      <a:cubicBezTo>
                        <a:pt x="4060" y="24351"/>
                        <a:pt x="4035" y="24375"/>
                        <a:pt x="4035" y="24409"/>
                      </a:cubicBezTo>
                      <a:cubicBezTo>
                        <a:pt x="4044" y="24707"/>
                        <a:pt x="4052" y="25005"/>
                        <a:pt x="4077" y="25295"/>
                      </a:cubicBezTo>
                      <a:cubicBezTo>
                        <a:pt x="4093" y="25568"/>
                        <a:pt x="4102" y="25842"/>
                        <a:pt x="4160" y="26107"/>
                      </a:cubicBezTo>
                      <a:cubicBezTo>
                        <a:pt x="4218" y="26356"/>
                        <a:pt x="4342" y="26546"/>
                        <a:pt x="4549" y="26695"/>
                      </a:cubicBezTo>
                      <a:cubicBezTo>
                        <a:pt x="4731" y="26828"/>
                        <a:pt x="4914" y="26944"/>
                        <a:pt x="4939" y="27192"/>
                      </a:cubicBezTo>
                      <a:cubicBezTo>
                        <a:pt x="4955" y="27275"/>
                        <a:pt x="4939" y="27366"/>
                        <a:pt x="4905" y="27449"/>
                      </a:cubicBezTo>
                      <a:cubicBezTo>
                        <a:pt x="4872" y="27449"/>
                        <a:pt x="4839" y="27466"/>
                        <a:pt x="4823" y="27499"/>
                      </a:cubicBezTo>
                      <a:cubicBezTo>
                        <a:pt x="4798" y="27540"/>
                        <a:pt x="4781" y="27582"/>
                        <a:pt x="4765" y="27623"/>
                      </a:cubicBezTo>
                      <a:cubicBezTo>
                        <a:pt x="4781" y="27507"/>
                        <a:pt x="4781" y="27391"/>
                        <a:pt x="4756" y="27275"/>
                      </a:cubicBezTo>
                      <a:cubicBezTo>
                        <a:pt x="4723" y="27126"/>
                        <a:pt x="4632" y="27027"/>
                        <a:pt x="4516" y="26936"/>
                      </a:cubicBezTo>
                      <a:cubicBezTo>
                        <a:pt x="4417" y="26878"/>
                        <a:pt x="4301" y="26828"/>
                        <a:pt x="4251" y="26712"/>
                      </a:cubicBezTo>
                      <a:cubicBezTo>
                        <a:pt x="4240" y="26687"/>
                        <a:pt x="4218" y="26677"/>
                        <a:pt x="4195" y="26677"/>
                      </a:cubicBezTo>
                      <a:cubicBezTo>
                        <a:pt x="4148" y="26677"/>
                        <a:pt x="4093" y="26720"/>
                        <a:pt x="4110" y="26770"/>
                      </a:cubicBezTo>
                      <a:cubicBezTo>
                        <a:pt x="4143" y="26886"/>
                        <a:pt x="4218" y="26969"/>
                        <a:pt x="4309" y="27043"/>
                      </a:cubicBezTo>
                      <a:cubicBezTo>
                        <a:pt x="4383" y="27110"/>
                        <a:pt x="4491" y="27176"/>
                        <a:pt x="4524" y="27275"/>
                      </a:cubicBezTo>
                      <a:cubicBezTo>
                        <a:pt x="4557" y="27408"/>
                        <a:pt x="4549" y="27565"/>
                        <a:pt x="4524" y="27698"/>
                      </a:cubicBezTo>
                      <a:cubicBezTo>
                        <a:pt x="4516" y="27748"/>
                        <a:pt x="4499" y="27789"/>
                        <a:pt x="4483" y="27839"/>
                      </a:cubicBezTo>
                      <a:cubicBezTo>
                        <a:pt x="4383" y="27864"/>
                        <a:pt x="4284" y="27872"/>
                        <a:pt x="4185" y="27888"/>
                      </a:cubicBezTo>
                      <a:cubicBezTo>
                        <a:pt x="4035" y="27905"/>
                        <a:pt x="3886" y="27922"/>
                        <a:pt x="3737" y="27938"/>
                      </a:cubicBezTo>
                      <a:cubicBezTo>
                        <a:pt x="3770" y="27897"/>
                        <a:pt x="3795" y="27855"/>
                        <a:pt x="3820" y="27806"/>
                      </a:cubicBezTo>
                      <a:cubicBezTo>
                        <a:pt x="3895" y="27673"/>
                        <a:pt x="3936" y="27524"/>
                        <a:pt x="3919" y="27366"/>
                      </a:cubicBezTo>
                      <a:cubicBezTo>
                        <a:pt x="3886" y="27110"/>
                        <a:pt x="3663" y="26902"/>
                        <a:pt x="3414" y="26836"/>
                      </a:cubicBezTo>
                      <a:cubicBezTo>
                        <a:pt x="3408" y="26835"/>
                        <a:pt x="3402" y="26834"/>
                        <a:pt x="3397" y="26834"/>
                      </a:cubicBezTo>
                      <a:cubicBezTo>
                        <a:pt x="3341" y="26834"/>
                        <a:pt x="3310" y="26906"/>
                        <a:pt x="3348" y="26944"/>
                      </a:cubicBezTo>
                      <a:cubicBezTo>
                        <a:pt x="3480" y="27085"/>
                        <a:pt x="3679" y="27201"/>
                        <a:pt x="3696" y="27408"/>
                      </a:cubicBezTo>
                      <a:cubicBezTo>
                        <a:pt x="3704" y="27516"/>
                        <a:pt x="3663" y="27623"/>
                        <a:pt x="3605" y="27714"/>
                      </a:cubicBezTo>
                      <a:cubicBezTo>
                        <a:pt x="3571" y="27772"/>
                        <a:pt x="3538" y="27822"/>
                        <a:pt x="3505" y="27872"/>
                      </a:cubicBezTo>
                      <a:cubicBezTo>
                        <a:pt x="3480" y="27897"/>
                        <a:pt x="3455" y="27930"/>
                        <a:pt x="3447" y="27955"/>
                      </a:cubicBezTo>
                      <a:cubicBezTo>
                        <a:pt x="3356" y="27963"/>
                        <a:pt x="3265" y="27971"/>
                        <a:pt x="3174" y="27971"/>
                      </a:cubicBezTo>
                      <a:cubicBezTo>
                        <a:pt x="3083" y="27975"/>
                        <a:pt x="2994" y="27977"/>
                        <a:pt x="2904" y="27977"/>
                      </a:cubicBezTo>
                      <a:cubicBezTo>
                        <a:pt x="2815" y="27977"/>
                        <a:pt x="2726" y="27975"/>
                        <a:pt x="2635" y="27971"/>
                      </a:cubicBezTo>
                      <a:cubicBezTo>
                        <a:pt x="2643" y="27971"/>
                        <a:pt x="2643" y="27963"/>
                        <a:pt x="2643" y="27963"/>
                      </a:cubicBezTo>
                      <a:cubicBezTo>
                        <a:pt x="2677" y="27930"/>
                        <a:pt x="2718" y="27897"/>
                        <a:pt x="2751" y="27855"/>
                      </a:cubicBezTo>
                      <a:cubicBezTo>
                        <a:pt x="2826" y="27772"/>
                        <a:pt x="2875" y="27656"/>
                        <a:pt x="2867" y="27540"/>
                      </a:cubicBezTo>
                      <a:cubicBezTo>
                        <a:pt x="2851" y="27284"/>
                        <a:pt x="2643" y="27126"/>
                        <a:pt x="2461" y="26977"/>
                      </a:cubicBezTo>
                      <a:cubicBezTo>
                        <a:pt x="2450" y="26970"/>
                        <a:pt x="2439" y="26967"/>
                        <a:pt x="2428" y="26967"/>
                      </a:cubicBezTo>
                      <a:cubicBezTo>
                        <a:pt x="2371" y="26967"/>
                        <a:pt x="2322" y="27045"/>
                        <a:pt x="2370" y="27093"/>
                      </a:cubicBezTo>
                      <a:cubicBezTo>
                        <a:pt x="2511" y="27217"/>
                        <a:pt x="2677" y="27375"/>
                        <a:pt x="2660" y="27582"/>
                      </a:cubicBezTo>
                      <a:cubicBezTo>
                        <a:pt x="2660" y="27665"/>
                        <a:pt x="2602" y="27714"/>
                        <a:pt x="2544" y="27772"/>
                      </a:cubicBezTo>
                      <a:cubicBezTo>
                        <a:pt x="2494" y="27822"/>
                        <a:pt x="2420" y="27888"/>
                        <a:pt x="2411" y="27971"/>
                      </a:cubicBezTo>
                      <a:cubicBezTo>
                        <a:pt x="2329" y="27963"/>
                        <a:pt x="2254" y="27963"/>
                        <a:pt x="2171" y="27955"/>
                      </a:cubicBezTo>
                      <a:cubicBezTo>
                        <a:pt x="2030" y="27938"/>
                        <a:pt x="1881" y="27905"/>
                        <a:pt x="1757" y="27839"/>
                      </a:cubicBezTo>
                      <a:cubicBezTo>
                        <a:pt x="1707" y="27806"/>
                        <a:pt x="1666" y="27772"/>
                        <a:pt x="1624" y="27739"/>
                      </a:cubicBezTo>
                      <a:cubicBezTo>
                        <a:pt x="1624" y="27739"/>
                        <a:pt x="1633" y="27739"/>
                        <a:pt x="1633" y="27731"/>
                      </a:cubicBezTo>
                      <a:cubicBezTo>
                        <a:pt x="1682" y="27690"/>
                        <a:pt x="1649" y="27607"/>
                        <a:pt x="1591" y="27598"/>
                      </a:cubicBezTo>
                      <a:cubicBezTo>
                        <a:pt x="1500" y="27565"/>
                        <a:pt x="1417" y="27540"/>
                        <a:pt x="1359" y="27449"/>
                      </a:cubicBezTo>
                      <a:cubicBezTo>
                        <a:pt x="1301" y="27333"/>
                        <a:pt x="1326" y="27192"/>
                        <a:pt x="1351" y="27076"/>
                      </a:cubicBezTo>
                      <a:cubicBezTo>
                        <a:pt x="1409" y="26795"/>
                        <a:pt x="1459" y="26530"/>
                        <a:pt x="1467" y="26248"/>
                      </a:cubicBezTo>
                      <a:cubicBezTo>
                        <a:pt x="1500" y="25718"/>
                        <a:pt x="1450" y="25204"/>
                        <a:pt x="1351" y="24690"/>
                      </a:cubicBezTo>
                      <a:lnTo>
                        <a:pt x="1351" y="24690"/>
                      </a:lnTo>
                      <a:cubicBezTo>
                        <a:pt x="1360" y="24693"/>
                        <a:pt x="1368" y="24694"/>
                        <a:pt x="1377" y="24694"/>
                      </a:cubicBezTo>
                      <a:cubicBezTo>
                        <a:pt x="1423" y="24694"/>
                        <a:pt x="1460" y="24657"/>
                        <a:pt x="1467" y="24607"/>
                      </a:cubicBezTo>
                      <a:cubicBezTo>
                        <a:pt x="1475" y="24516"/>
                        <a:pt x="1409" y="24417"/>
                        <a:pt x="1376" y="24334"/>
                      </a:cubicBezTo>
                      <a:cubicBezTo>
                        <a:pt x="1326" y="24235"/>
                        <a:pt x="1293" y="24135"/>
                        <a:pt x="1260" y="24036"/>
                      </a:cubicBezTo>
                      <a:cubicBezTo>
                        <a:pt x="1202" y="23829"/>
                        <a:pt x="1160" y="23613"/>
                        <a:pt x="1136" y="23406"/>
                      </a:cubicBezTo>
                      <a:cubicBezTo>
                        <a:pt x="1127" y="23356"/>
                        <a:pt x="1119" y="23307"/>
                        <a:pt x="1119" y="23257"/>
                      </a:cubicBezTo>
                      <a:lnTo>
                        <a:pt x="1119" y="23257"/>
                      </a:lnTo>
                      <a:cubicBezTo>
                        <a:pt x="1160" y="23365"/>
                        <a:pt x="1210" y="23464"/>
                        <a:pt x="1252" y="23572"/>
                      </a:cubicBezTo>
                      <a:cubicBezTo>
                        <a:pt x="1310" y="23688"/>
                        <a:pt x="1359" y="23804"/>
                        <a:pt x="1467" y="23887"/>
                      </a:cubicBezTo>
                      <a:cubicBezTo>
                        <a:pt x="1476" y="23894"/>
                        <a:pt x="1487" y="23897"/>
                        <a:pt x="1499" y="23897"/>
                      </a:cubicBezTo>
                      <a:cubicBezTo>
                        <a:pt x="1538" y="23897"/>
                        <a:pt x="1581" y="23859"/>
                        <a:pt x="1575" y="23820"/>
                      </a:cubicBezTo>
                      <a:cubicBezTo>
                        <a:pt x="1566" y="23704"/>
                        <a:pt x="1500" y="23597"/>
                        <a:pt x="1450" y="23489"/>
                      </a:cubicBezTo>
                      <a:cubicBezTo>
                        <a:pt x="1450" y="23489"/>
                        <a:pt x="1450" y="23481"/>
                        <a:pt x="1442" y="23481"/>
                      </a:cubicBezTo>
                      <a:cubicBezTo>
                        <a:pt x="1434" y="23406"/>
                        <a:pt x="1417" y="23323"/>
                        <a:pt x="1401" y="23249"/>
                      </a:cubicBezTo>
                      <a:cubicBezTo>
                        <a:pt x="1376" y="23099"/>
                        <a:pt x="1351" y="22950"/>
                        <a:pt x="1326" y="22801"/>
                      </a:cubicBezTo>
                      <a:cubicBezTo>
                        <a:pt x="1319" y="22781"/>
                        <a:pt x="1303" y="22772"/>
                        <a:pt x="1287" y="22772"/>
                      </a:cubicBezTo>
                      <a:cubicBezTo>
                        <a:pt x="1263" y="22772"/>
                        <a:pt x="1238" y="22792"/>
                        <a:pt x="1243" y="22826"/>
                      </a:cubicBezTo>
                      <a:cubicBezTo>
                        <a:pt x="1260" y="22934"/>
                        <a:pt x="1276" y="23041"/>
                        <a:pt x="1293" y="23149"/>
                      </a:cubicBezTo>
                      <a:cubicBezTo>
                        <a:pt x="1194" y="22934"/>
                        <a:pt x="1111" y="22710"/>
                        <a:pt x="1044" y="22486"/>
                      </a:cubicBezTo>
                      <a:lnTo>
                        <a:pt x="1003" y="22370"/>
                      </a:lnTo>
                      <a:cubicBezTo>
                        <a:pt x="986" y="22271"/>
                        <a:pt x="970" y="22171"/>
                        <a:pt x="953" y="22072"/>
                      </a:cubicBezTo>
                      <a:cubicBezTo>
                        <a:pt x="953" y="22047"/>
                        <a:pt x="928" y="22039"/>
                        <a:pt x="904" y="22039"/>
                      </a:cubicBezTo>
                      <a:cubicBezTo>
                        <a:pt x="887" y="21981"/>
                        <a:pt x="870" y="21923"/>
                        <a:pt x="862" y="21865"/>
                      </a:cubicBezTo>
                      <a:cubicBezTo>
                        <a:pt x="846" y="21790"/>
                        <a:pt x="837" y="21716"/>
                        <a:pt x="812" y="21641"/>
                      </a:cubicBezTo>
                      <a:cubicBezTo>
                        <a:pt x="796" y="21558"/>
                        <a:pt x="771" y="21467"/>
                        <a:pt x="754" y="21384"/>
                      </a:cubicBezTo>
                      <a:cubicBezTo>
                        <a:pt x="738" y="21277"/>
                        <a:pt x="713" y="21169"/>
                        <a:pt x="705" y="21069"/>
                      </a:cubicBezTo>
                      <a:cubicBezTo>
                        <a:pt x="696" y="21045"/>
                        <a:pt x="688" y="21028"/>
                        <a:pt x="672" y="21028"/>
                      </a:cubicBezTo>
                      <a:cubicBezTo>
                        <a:pt x="630" y="20862"/>
                        <a:pt x="597" y="20688"/>
                        <a:pt x="572" y="20523"/>
                      </a:cubicBezTo>
                      <a:cubicBezTo>
                        <a:pt x="506" y="20001"/>
                        <a:pt x="531" y="19479"/>
                        <a:pt x="498" y="18957"/>
                      </a:cubicBezTo>
                      <a:cubicBezTo>
                        <a:pt x="493" y="18912"/>
                        <a:pt x="464" y="18891"/>
                        <a:pt x="433" y="18891"/>
                      </a:cubicBezTo>
                      <a:cubicBezTo>
                        <a:pt x="402" y="18891"/>
                        <a:pt x="369" y="18914"/>
                        <a:pt x="365" y="18957"/>
                      </a:cubicBezTo>
                      <a:lnTo>
                        <a:pt x="365" y="18965"/>
                      </a:lnTo>
                      <a:cubicBezTo>
                        <a:pt x="340" y="18750"/>
                        <a:pt x="324" y="18534"/>
                        <a:pt x="324" y="18310"/>
                      </a:cubicBezTo>
                      <a:cubicBezTo>
                        <a:pt x="307" y="17739"/>
                        <a:pt x="357" y="17159"/>
                        <a:pt x="464" y="16587"/>
                      </a:cubicBezTo>
                      <a:cubicBezTo>
                        <a:pt x="481" y="16529"/>
                        <a:pt x="489" y="16471"/>
                        <a:pt x="506" y="16421"/>
                      </a:cubicBezTo>
                      <a:cubicBezTo>
                        <a:pt x="514" y="16479"/>
                        <a:pt x="531" y="16537"/>
                        <a:pt x="547" y="16595"/>
                      </a:cubicBezTo>
                      <a:cubicBezTo>
                        <a:pt x="556" y="16625"/>
                        <a:pt x="584" y="16642"/>
                        <a:pt x="611" y="16642"/>
                      </a:cubicBezTo>
                      <a:cubicBezTo>
                        <a:pt x="636" y="16642"/>
                        <a:pt x="659" y="16627"/>
                        <a:pt x="663" y="16595"/>
                      </a:cubicBezTo>
                      <a:cubicBezTo>
                        <a:pt x="713" y="16280"/>
                        <a:pt x="705" y="15949"/>
                        <a:pt x="738" y="15626"/>
                      </a:cubicBezTo>
                      <a:cubicBezTo>
                        <a:pt x="771" y="15303"/>
                        <a:pt x="846" y="14988"/>
                        <a:pt x="937" y="14681"/>
                      </a:cubicBezTo>
                      <a:cubicBezTo>
                        <a:pt x="1127" y="14060"/>
                        <a:pt x="1434" y="13472"/>
                        <a:pt x="1840" y="12958"/>
                      </a:cubicBezTo>
                      <a:cubicBezTo>
                        <a:pt x="2063" y="12668"/>
                        <a:pt x="2320" y="12395"/>
                        <a:pt x="2594" y="12154"/>
                      </a:cubicBezTo>
                      <a:cubicBezTo>
                        <a:pt x="2635" y="12113"/>
                        <a:pt x="2597" y="12044"/>
                        <a:pt x="2550" y="12044"/>
                      </a:cubicBezTo>
                      <a:cubicBezTo>
                        <a:pt x="2540" y="12044"/>
                        <a:pt x="2529" y="12048"/>
                        <a:pt x="2519" y="12055"/>
                      </a:cubicBezTo>
                      <a:cubicBezTo>
                        <a:pt x="2221" y="12262"/>
                        <a:pt x="1956" y="12511"/>
                        <a:pt x="1715" y="12784"/>
                      </a:cubicBezTo>
                      <a:cubicBezTo>
                        <a:pt x="1724" y="12767"/>
                        <a:pt x="1724" y="12751"/>
                        <a:pt x="1732" y="12734"/>
                      </a:cubicBezTo>
                      <a:cubicBezTo>
                        <a:pt x="1790" y="12577"/>
                        <a:pt x="1873" y="12428"/>
                        <a:pt x="1972" y="12287"/>
                      </a:cubicBezTo>
                      <a:cubicBezTo>
                        <a:pt x="2171" y="12013"/>
                        <a:pt x="2436" y="11790"/>
                        <a:pt x="2735" y="11649"/>
                      </a:cubicBezTo>
                      <a:cubicBezTo>
                        <a:pt x="3124" y="11475"/>
                        <a:pt x="3563" y="11450"/>
                        <a:pt x="3969" y="11326"/>
                      </a:cubicBezTo>
                      <a:cubicBezTo>
                        <a:pt x="4359" y="11201"/>
                        <a:pt x="4731" y="11011"/>
                        <a:pt x="5113" y="10862"/>
                      </a:cubicBezTo>
                      <a:cubicBezTo>
                        <a:pt x="5492" y="10718"/>
                        <a:pt x="5871" y="10636"/>
                        <a:pt x="6270" y="10636"/>
                      </a:cubicBezTo>
                      <a:cubicBezTo>
                        <a:pt x="6306" y="10636"/>
                        <a:pt x="6343" y="10637"/>
                        <a:pt x="6380" y="10638"/>
                      </a:cubicBezTo>
                      <a:cubicBezTo>
                        <a:pt x="6819" y="10646"/>
                        <a:pt x="7250" y="10746"/>
                        <a:pt x="7673" y="10870"/>
                      </a:cubicBezTo>
                      <a:cubicBezTo>
                        <a:pt x="8104" y="11003"/>
                        <a:pt x="8526" y="11160"/>
                        <a:pt x="8949" y="11326"/>
                      </a:cubicBezTo>
                      <a:cubicBezTo>
                        <a:pt x="9388" y="11491"/>
                        <a:pt x="9827" y="11657"/>
                        <a:pt x="10266" y="11823"/>
                      </a:cubicBezTo>
                      <a:cubicBezTo>
                        <a:pt x="10763" y="12013"/>
                        <a:pt x="11252" y="12196"/>
                        <a:pt x="11749" y="12370"/>
                      </a:cubicBezTo>
                      <a:cubicBezTo>
                        <a:pt x="12152" y="12512"/>
                        <a:pt x="12555" y="12669"/>
                        <a:pt x="12979" y="12669"/>
                      </a:cubicBezTo>
                      <a:cubicBezTo>
                        <a:pt x="13000" y="12669"/>
                        <a:pt x="13021" y="12669"/>
                        <a:pt x="13042" y="12668"/>
                      </a:cubicBezTo>
                      <a:cubicBezTo>
                        <a:pt x="13050" y="12701"/>
                        <a:pt x="13050" y="12734"/>
                        <a:pt x="13058" y="12767"/>
                      </a:cubicBezTo>
                      <a:cubicBezTo>
                        <a:pt x="13116" y="12983"/>
                        <a:pt x="13216" y="13240"/>
                        <a:pt x="13415" y="13372"/>
                      </a:cubicBezTo>
                      <a:cubicBezTo>
                        <a:pt x="13421" y="13376"/>
                        <a:pt x="13430" y="13378"/>
                        <a:pt x="13438" y="13378"/>
                      </a:cubicBezTo>
                      <a:cubicBezTo>
                        <a:pt x="13450" y="13378"/>
                        <a:pt x="13463" y="13374"/>
                        <a:pt x="13473" y="13364"/>
                      </a:cubicBezTo>
                      <a:cubicBezTo>
                        <a:pt x="13473" y="13389"/>
                        <a:pt x="13473" y="13405"/>
                        <a:pt x="13473" y="13422"/>
                      </a:cubicBezTo>
                      <a:cubicBezTo>
                        <a:pt x="13481" y="13505"/>
                        <a:pt x="13489" y="13579"/>
                        <a:pt x="13522" y="13654"/>
                      </a:cubicBezTo>
                      <a:cubicBezTo>
                        <a:pt x="13526" y="13664"/>
                        <a:pt x="13535" y="13669"/>
                        <a:pt x="13545" y="13669"/>
                      </a:cubicBezTo>
                      <a:cubicBezTo>
                        <a:pt x="13559" y="13669"/>
                        <a:pt x="13575" y="13660"/>
                        <a:pt x="13580" y="13646"/>
                      </a:cubicBezTo>
                      <a:cubicBezTo>
                        <a:pt x="13605" y="13571"/>
                        <a:pt x="13597" y="13488"/>
                        <a:pt x="13597" y="13414"/>
                      </a:cubicBezTo>
                      <a:lnTo>
                        <a:pt x="13597" y="13414"/>
                      </a:lnTo>
                      <a:cubicBezTo>
                        <a:pt x="13622" y="13571"/>
                        <a:pt x="13663" y="13720"/>
                        <a:pt x="13729" y="13861"/>
                      </a:cubicBezTo>
                      <a:cubicBezTo>
                        <a:pt x="13733" y="13871"/>
                        <a:pt x="13742" y="13876"/>
                        <a:pt x="13753" y="13876"/>
                      </a:cubicBezTo>
                      <a:cubicBezTo>
                        <a:pt x="13769" y="13876"/>
                        <a:pt x="13787" y="13865"/>
                        <a:pt x="13787" y="13845"/>
                      </a:cubicBezTo>
                      <a:cubicBezTo>
                        <a:pt x="13779" y="13720"/>
                        <a:pt x="13754" y="13588"/>
                        <a:pt x="13729" y="13463"/>
                      </a:cubicBezTo>
                      <a:cubicBezTo>
                        <a:pt x="13696" y="13339"/>
                        <a:pt x="13671" y="13215"/>
                        <a:pt x="13647" y="13091"/>
                      </a:cubicBezTo>
                      <a:cubicBezTo>
                        <a:pt x="13640" y="13065"/>
                        <a:pt x="13624" y="13054"/>
                        <a:pt x="13606" y="13054"/>
                      </a:cubicBezTo>
                      <a:cubicBezTo>
                        <a:pt x="13600" y="13054"/>
                        <a:pt x="13594" y="13055"/>
                        <a:pt x="13589" y="13057"/>
                      </a:cubicBezTo>
                      <a:cubicBezTo>
                        <a:pt x="13589" y="12941"/>
                        <a:pt x="13580" y="12825"/>
                        <a:pt x="13580" y="12701"/>
                      </a:cubicBezTo>
                      <a:cubicBezTo>
                        <a:pt x="13580" y="12672"/>
                        <a:pt x="13558" y="12658"/>
                        <a:pt x="13534" y="12658"/>
                      </a:cubicBezTo>
                      <a:cubicBezTo>
                        <a:pt x="13510" y="12658"/>
                        <a:pt x="13485" y="12672"/>
                        <a:pt x="13481" y="12701"/>
                      </a:cubicBezTo>
                      <a:cubicBezTo>
                        <a:pt x="13473" y="12867"/>
                        <a:pt x="13464" y="13024"/>
                        <a:pt x="13464" y="13190"/>
                      </a:cubicBezTo>
                      <a:lnTo>
                        <a:pt x="13464" y="13231"/>
                      </a:lnTo>
                      <a:cubicBezTo>
                        <a:pt x="13431" y="13149"/>
                        <a:pt x="13390" y="13074"/>
                        <a:pt x="13357" y="12991"/>
                      </a:cubicBezTo>
                      <a:cubicBezTo>
                        <a:pt x="13315" y="12883"/>
                        <a:pt x="13282" y="12767"/>
                        <a:pt x="13257" y="12651"/>
                      </a:cubicBezTo>
                      <a:cubicBezTo>
                        <a:pt x="13257" y="12643"/>
                        <a:pt x="13257" y="12635"/>
                        <a:pt x="13249" y="12635"/>
                      </a:cubicBezTo>
                      <a:cubicBezTo>
                        <a:pt x="13299" y="12593"/>
                        <a:pt x="13282" y="12502"/>
                        <a:pt x="13224" y="12477"/>
                      </a:cubicBezTo>
                      <a:cubicBezTo>
                        <a:pt x="13199" y="12303"/>
                        <a:pt x="13191" y="12129"/>
                        <a:pt x="13183" y="11947"/>
                      </a:cubicBezTo>
                      <a:cubicBezTo>
                        <a:pt x="13174" y="11417"/>
                        <a:pt x="13207" y="10878"/>
                        <a:pt x="13000" y="10373"/>
                      </a:cubicBezTo>
                      <a:cubicBezTo>
                        <a:pt x="12994" y="10350"/>
                        <a:pt x="12975" y="10340"/>
                        <a:pt x="12957" y="10340"/>
                      </a:cubicBezTo>
                      <a:cubicBezTo>
                        <a:pt x="12928" y="10340"/>
                        <a:pt x="12899" y="10363"/>
                        <a:pt x="12909" y="10398"/>
                      </a:cubicBezTo>
                      <a:cubicBezTo>
                        <a:pt x="12917" y="10414"/>
                        <a:pt x="12917" y="10423"/>
                        <a:pt x="12917" y="10431"/>
                      </a:cubicBezTo>
                      <a:cubicBezTo>
                        <a:pt x="12893" y="10373"/>
                        <a:pt x="12868" y="10307"/>
                        <a:pt x="12835" y="10249"/>
                      </a:cubicBezTo>
                      <a:cubicBezTo>
                        <a:pt x="12810" y="10166"/>
                        <a:pt x="12760" y="10100"/>
                        <a:pt x="12710" y="10033"/>
                      </a:cubicBezTo>
                      <a:cubicBezTo>
                        <a:pt x="12644" y="9934"/>
                        <a:pt x="12578" y="9834"/>
                        <a:pt x="12511" y="9743"/>
                      </a:cubicBezTo>
                      <a:cubicBezTo>
                        <a:pt x="12379" y="9553"/>
                        <a:pt x="12255" y="9354"/>
                        <a:pt x="12139" y="9155"/>
                      </a:cubicBezTo>
                      <a:cubicBezTo>
                        <a:pt x="12023" y="8964"/>
                        <a:pt x="11890" y="8774"/>
                        <a:pt x="11857" y="8550"/>
                      </a:cubicBezTo>
                      <a:cubicBezTo>
                        <a:pt x="11824" y="8310"/>
                        <a:pt x="11824" y="8070"/>
                        <a:pt x="11832" y="7829"/>
                      </a:cubicBezTo>
                      <a:cubicBezTo>
                        <a:pt x="11832" y="7788"/>
                        <a:pt x="11807" y="7780"/>
                        <a:pt x="11782" y="7780"/>
                      </a:cubicBezTo>
                      <a:cubicBezTo>
                        <a:pt x="11782" y="7697"/>
                        <a:pt x="11791" y="7622"/>
                        <a:pt x="11782" y="7548"/>
                      </a:cubicBezTo>
                      <a:cubicBezTo>
                        <a:pt x="11774" y="7382"/>
                        <a:pt x="11758" y="7224"/>
                        <a:pt x="11733" y="7059"/>
                      </a:cubicBezTo>
                      <a:cubicBezTo>
                        <a:pt x="11708" y="6901"/>
                        <a:pt x="11675" y="6752"/>
                        <a:pt x="11625" y="6603"/>
                      </a:cubicBezTo>
                      <a:cubicBezTo>
                        <a:pt x="11592" y="6512"/>
                        <a:pt x="11550" y="6404"/>
                        <a:pt x="11492" y="6321"/>
                      </a:cubicBezTo>
                      <a:cubicBezTo>
                        <a:pt x="11434" y="6023"/>
                        <a:pt x="11376" y="5725"/>
                        <a:pt x="11318" y="5426"/>
                      </a:cubicBezTo>
                      <a:cubicBezTo>
                        <a:pt x="11236" y="4987"/>
                        <a:pt x="11161" y="4540"/>
                        <a:pt x="11111" y="4084"/>
                      </a:cubicBezTo>
                      <a:cubicBezTo>
                        <a:pt x="11053" y="3637"/>
                        <a:pt x="11012" y="3181"/>
                        <a:pt x="10995" y="2725"/>
                      </a:cubicBezTo>
                      <a:cubicBezTo>
                        <a:pt x="10979" y="2353"/>
                        <a:pt x="11028" y="1988"/>
                        <a:pt x="11327" y="1739"/>
                      </a:cubicBezTo>
                      <a:cubicBezTo>
                        <a:pt x="11547" y="1549"/>
                        <a:pt x="11844" y="1464"/>
                        <a:pt x="12129" y="1464"/>
                      </a:cubicBezTo>
                      <a:cubicBezTo>
                        <a:pt x="12154" y="1464"/>
                        <a:pt x="12180" y="1465"/>
                        <a:pt x="12205" y="1466"/>
                      </a:cubicBezTo>
                      <a:cubicBezTo>
                        <a:pt x="12578" y="1474"/>
                        <a:pt x="12934" y="1648"/>
                        <a:pt x="13241" y="1847"/>
                      </a:cubicBezTo>
                      <a:cubicBezTo>
                        <a:pt x="13580" y="2079"/>
                        <a:pt x="13887" y="2361"/>
                        <a:pt x="14185" y="2643"/>
                      </a:cubicBezTo>
                      <a:cubicBezTo>
                        <a:pt x="14508" y="2949"/>
                        <a:pt x="14823" y="3272"/>
                        <a:pt x="15130" y="3595"/>
                      </a:cubicBezTo>
                      <a:cubicBezTo>
                        <a:pt x="15478" y="3952"/>
                        <a:pt x="15817" y="4316"/>
                        <a:pt x="16141" y="4689"/>
                      </a:cubicBezTo>
                      <a:cubicBezTo>
                        <a:pt x="16298" y="4863"/>
                        <a:pt x="16414" y="5045"/>
                        <a:pt x="16464" y="5277"/>
                      </a:cubicBezTo>
                      <a:cubicBezTo>
                        <a:pt x="16522" y="5509"/>
                        <a:pt x="16505" y="5741"/>
                        <a:pt x="16547" y="5973"/>
                      </a:cubicBezTo>
                      <a:cubicBezTo>
                        <a:pt x="16555" y="6023"/>
                        <a:pt x="16598" y="6048"/>
                        <a:pt x="16643" y="6048"/>
                      </a:cubicBezTo>
                      <a:cubicBezTo>
                        <a:pt x="16687" y="6048"/>
                        <a:pt x="16733" y="6023"/>
                        <a:pt x="16745" y="5973"/>
                      </a:cubicBezTo>
                      <a:cubicBezTo>
                        <a:pt x="16770" y="5841"/>
                        <a:pt x="16779" y="5700"/>
                        <a:pt x="16770" y="5567"/>
                      </a:cubicBezTo>
                      <a:cubicBezTo>
                        <a:pt x="17587" y="5290"/>
                        <a:pt x="18451" y="5135"/>
                        <a:pt x="19313" y="5135"/>
                      </a:cubicBezTo>
                      <a:cubicBezTo>
                        <a:pt x="19482" y="5135"/>
                        <a:pt x="19651" y="5141"/>
                        <a:pt x="19819" y="5153"/>
                      </a:cubicBezTo>
                      <a:cubicBezTo>
                        <a:pt x="19960" y="5161"/>
                        <a:pt x="20109" y="5178"/>
                        <a:pt x="20250" y="5195"/>
                      </a:cubicBezTo>
                      <a:cubicBezTo>
                        <a:pt x="20376" y="5215"/>
                        <a:pt x="20501" y="5248"/>
                        <a:pt x="20626" y="5248"/>
                      </a:cubicBezTo>
                      <a:cubicBezTo>
                        <a:pt x="20650" y="5248"/>
                        <a:pt x="20674" y="5247"/>
                        <a:pt x="20698" y="5244"/>
                      </a:cubicBezTo>
                      <a:cubicBezTo>
                        <a:pt x="20764" y="5236"/>
                        <a:pt x="20805" y="5145"/>
                        <a:pt x="20739" y="5112"/>
                      </a:cubicBezTo>
                      <a:cubicBezTo>
                        <a:pt x="20689" y="5079"/>
                        <a:pt x="20640" y="5062"/>
                        <a:pt x="20590" y="5045"/>
                      </a:cubicBezTo>
                      <a:cubicBezTo>
                        <a:pt x="20913" y="4664"/>
                        <a:pt x="21211" y="4258"/>
                        <a:pt x="21510" y="3861"/>
                      </a:cubicBezTo>
                      <a:cubicBezTo>
                        <a:pt x="21808" y="3463"/>
                        <a:pt x="22098" y="3073"/>
                        <a:pt x="22371" y="2659"/>
                      </a:cubicBezTo>
                      <a:cubicBezTo>
                        <a:pt x="22852" y="1922"/>
                        <a:pt x="23183" y="1043"/>
                        <a:pt x="23954" y="546"/>
                      </a:cubicBezTo>
                      <a:cubicBezTo>
                        <a:pt x="24136" y="430"/>
                        <a:pt x="24335" y="331"/>
                        <a:pt x="24542" y="265"/>
                      </a:cubicBezTo>
                      <a:cubicBezTo>
                        <a:pt x="24647" y="228"/>
                        <a:pt x="24757" y="197"/>
                        <a:pt x="24864" y="197"/>
                      </a:cubicBezTo>
                      <a:close/>
                      <a:moveTo>
                        <a:pt x="24859" y="1"/>
                      </a:moveTo>
                      <a:cubicBezTo>
                        <a:pt x="24666" y="1"/>
                        <a:pt x="24472" y="78"/>
                        <a:pt x="24302" y="149"/>
                      </a:cubicBezTo>
                      <a:cubicBezTo>
                        <a:pt x="23887" y="323"/>
                        <a:pt x="23515" y="588"/>
                        <a:pt x="23233" y="936"/>
                      </a:cubicBezTo>
                      <a:cubicBezTo>
                        <a:pt x="22935" y="1292"/>
                        <a:pt x="22719" y="1698"/>
                        <a:pt x="22487" y="2096"/>
                      </a:cubicBezTo>
                      <a:cubicBezTo>
                        <a:pt x="21907" y="3115"/>
                        <a:pt x="21145" y="4018"/>
                        <a:pt x="20515" y="5004"/>
                      </a:cubicBezTo>
                      <a:cubicBezTo>
                        <a:pt x="20515" y="5012"/>
                        <a:pt x="20515" y="5012"/>
                        <a:pt x="20515" y="5021"/>
                      </a:cubicBezTo>
                      <a:cubicBezTo>
                        <a:pt x="20466" y="5012"/>
                        <a:pt x="20416" y="5004"/>
                        <a:pt x="20366" y="4996"/>
                      </a:cubicBezTo>
                      <a:cubicBezTo>
                        <a:pt x="20234" y="4979"/>
                        <a:pt x="20101" y="4954"/>
                        <a:pt x="19960" y="4946"/>
                      </a:cubicBezTo>
                      <a:cubicBezTo>
                        <a:pt x="19687" y="4913"/>
                        <a:pt x="19422" y="4905"/>
                        <a:pt x="19148" y="4905"/>
                      </a:cubicBezTo>
                      <a:cubicBezTo>
                        <a:pt x="18601" y="4913"/>
                        <a:pt x="18063" y="4987"/>
                        <a:pt x="17541" y="5128"/>
                      </a:cubicBezTo>
                      <a:cubicBezTo>
                        <a:pt x="17276" y="5203"/>
                        <a:pt x="17019" y="5302"/>
                        <a:pt x="16762" y="5410"/>
                      </a:cubicBezTo>
                      <a:cubicBezTo>
                        <a:pt x="16729" y="5170"/>
                        <a:pt x="16638" y="4929"/>
                        <a:pt x="16489" y="4731"/>
                      </a:cubicBezTo>
                      <a:cubicBezTo>
                        <a:pt x="16348" y="4540"/>
                        <a:pt x="16182" y="4374"/>
                        <a:pt x="16025" y="4209"/>
                      </a:cubicBezTo>
                      <a:cubicBezTo>
                        <a:pt x="15859" y="4043"/>
                        <a:pt x="15693" y="3869"/>
                        <a:pt x="15536" y="3695"/>
                      </a:cubicBezTo>
                      <a:cubicBezTo>
                        <a:pt x="15213" y="3347"/>
                        <a:pt x="14881" y="3007"/>
                        <a:pt x="14541" y="2684"/>
                      </a:cubicBezTo>
                      <a:cubicBezTo>
                        <a:pt x="14218" y="2369"/>
                        <a:pt x="13887" y="2054"/>
                        <a:pt x="13522" y="1789"/>
                      </a:cubicBezTo>
                      <a:cubicBezTo>
                        <a:pt x="13199" y="1541"/>
                        <a:pt x="12826" y="1333"/>
                        <a:pt x="12420" y="1267"/>
                      </a:cubicBezTo>
                      <a:cubicBezTo>
                        <a:pt x="12332" y="1254"/>
                        <a:pt x="12242" y="1247"/>
                        <a:pt x="12153" y="1247"/>
                      </a:cubicBezTo>
                      <a:cubicBezTo>
                        <a:pt x="11898" y="1247"/>
                        <a:pt x="11645" y="1302"/>
                        <a:pt x="11418" y="1425"/>
                      </a:cubicBezTo>
                      <a:cubicBezTo>
                        <a:pt x="11103" y="1590"/>
                        <a:pt x="10871" y="1889"/>
                        <a:pt x="10813" y="2245"/>
                      </a:cubicBezTo>
                      <a:cubicBezTo>
                        <a:pt x="10772" y="2460"/>
                        <a:pt x="10780" y="2684"/>
                        <a:pt x="10796" y="2908"/>
                      </a:cubicBezTo>
                      <a:cubicBezTo>
                        <a:pt x="10805" y="3148"/>
                        <a:pt x="10830" y="3388"/>
                        <a:pt x="10854" y="3629"/>
                      </a:cubicBezTo>
                      <a:cubicBezTo>
                        <a:pt x="10904" y="4159"/>
                        <a:pt x="10987" y="4689"/>
                        <a:pt x="11086" y="5219"/>
                      </a:cubicBezTo>
                      <a:cubicBezTo>
                        <a:pt x="11136" y="5484"/>
                        <a:pt x="11202" y="5750"/>
                        <a:pt x="11269" y="6023"/>
                      </a:cubicBezTo>
                      <a:cubicBezTo>
                        <a:pt x="11285" y="6089"/>
                        <a:pt x="11302" y="6156"/>
                        <a:pt x="11327" y="6222"/>
                      </a:cubicBezTo>
                      <a:cubicBezTo>
                        <a:pt x="11310" y="6230"/>
                        <a:pt x="11302" y="6247"/>
                        <a:pt x="11302" y="6272"/>
                      </a:cubicBezTo>
                      <a:cubicBezTo>
                        <a:pt x="11302" y="6338"/>
                        <a:pt x="11343" y="6412"/>
                        <a:pt x="11360" y="6479"/>
                      </a:cubicBezTo>
                      <a:cubicBezTo>
                        <a:pt x="11385" y="6545"/>
                        <a:pt x="11401" y="6611"/>
                        <a:pt x="11426" y="6669"/>
                      </a:cubicBezTo>
                      <a:cubicBezTo>
                        <a:pt x="11476" y="6818"/>
                        <a:pt x="11509" y="6968"/>
                        <a:pt x="11534" y="7117"/>
                      </a:cubicBezTo>
                      <a:cubicBezTo>
                        <a:pt x="11584" y="7415"/>
                        <a:pt x="11608" y="7722"/>
                        <a:pt x="11650" y="8020"/>
                      </a:cubicBezTo>
                      <a:cubicBezTo>
                        <a:pt x="11658" y="8053"/>
                        <a:pt x="11675" y="8070"/>
                        <a:pt x="11691" y="8070"/>
                      </a:cubicBezTo>
                      <a:cubicBezTo>
                        <a:pt x="11675" y="8244"/>
                        <a:pt x="11658" y="8418"/>
                        <a:pt x="11666" y="8583"/>
                      </a:cubicBezTo>
                      <a:cubicBezTo>
                        <a:pt x="11691" y="8815"/>
                        <a:pt x="11799" y="9022"/>
                        <a:pt x="11915" y="9230"/>
                      </a:cubicBezTo>
                      <a:cubicBezTo>
                        <a:pt x="12031" y="9445"/>
                        <a:pt x="12163" y="9660"/>
                        <a:pt x="12296" y="9868"/>
                      </a:cubicBezTo>
                      <a:cubicBezTo>
                        <a:pt x="12354" y="9967"/>
                        <a:pt x="12420" y="10066"/>
                        <a:pt x="12487" y="10158"/>
                      </a:cubicBezTo>
                      <a:cubicBezTo>
                        <a:pt x="12528" y="10224"/>
                        <a:pt x="12578" y="10290"/>
                        <a:pt x="12636" y="10340"/>
                      </a:cubicBezTo>
                      <a:cubicBezTo>
                        <a:pt x="12669" y="10423"/>
                        <a:pt x="12702" y="10505"/>
                        <a:pt x="12727" y="10597"/>
                      </a:cubicBezTo>
                      <a:cubicBezTo>
                        <a:pt x="12760" y="10704"/>
                        <a:pt x="12785" y="10812"/>
                        <a:pt x="12801" y="10928"/>
                      </a:cubicBezTo>
                      <a:cubicBezTo>
                        <a:pt x="12818" y="11044"/>
                        <a:pt x="12818" y="11160"/>
                        <a:pt x="12876" y="11268"/>
                      </a:cubicBezTo>
                      <a:cubicBezTo>
                        <a:pt x="12887" y="11296"/>
                        <a:pt x="12922" y="11309"/>
                        <a:pt x="12956" y="11309"/>
                      </a:cubicBezTo>
                      <a:cubicBezTo>
                        <a:pt x="12972" y="11309"/>
                        <a:pt x="12987" y="11306"/>
                        <a:pt x="13000" y="11301"/>
                      </a:cubicBezTo>
                      <a:lnTo>
                        <a:pt x="13000" y="11301"/>
                      </a:lnTo>
                      <a:cubicBezTo>
                        <a:pt x="12992" y="11549"/>
                        <a:pt x="12975" y="11798"/>
                        <a:pt x="12975" y="12047"/>
                      </a:cubicBezTo>
                      <a:cubicBezTo>
                        <a:pt x="12984" y="12187"/>
                        <a:pt x="12992" y="12328"/>
                        <a:pt x="13009" y="12469"/>
                      </a:cubicBezTo>
                      <a:cubicBezTo>
                        <a:pt x="12603" y="12444"/>
                        <a:pt x="12221" y="12287"/>
                        <a:pt x="11849" y="12138"/>
                      </a:cubicBezTo>
                      <a:cubicBezTo>
                        <a:pt x="11401" y="11964"/>
                        <a:pt x="10962" y="11798"/>
                        <a:pt x="10515" y="11624"/>
                      </a:cubicBezTo>
                      <a:cubicBezTo>
                        <a:pt x="10051" y="11458"/>
                        <a:pt x="9595" y="11284"/>
                        <a:pt x="9139" y="11119"/>
                      </a:cubicBezTo>
                      <a:cubicBezTo>
                        <a:pt x="8708" y="10961"/>
                        <a:pt x="8286" y="10795"/>
                        <a:pt x="7847" y="10663"/>
                      </a:cubicBezTo>
                      <a:cubicBezTo>
                        <a:pt x="7332" y="10503"/>
                        <a:pt x="6797" y="10391"/>
                        <a:pt x="6264" y="10391"/>
                      </a:cubicBezTo>
                      <a:cubicBezTo>
                        <a:pt x="5913" y="10391"/>
                        <a:pt x="5563" y="10440"/>
                        <a:pt x="5220" y="10555"/>
                      </a:cubicBezTo>
                      <a:cubicBezTo>
                        <a:pt x="4806" y="10696"/>
                        <a:pt x="4425" y="10903"/>
                        <a:pt x="4011" y="11044"/>
                      </a:cubicBezTo>
                      <a:cubicBezTo>
                        <a:pt x="3605" y="11193"/>
                        <a:pt x="3157" y="11218"/>
                        <a:pt x="2751" y="11375"/>
                      </a:cubicBezTo>
                      <a:cubicBezTo>
                        <a:pt x="2370" y="11525"/>
                        <a:pt x="2047" y="11773"/>
                        <a:pt x="1798" y="12096"/>
                      </a:cubicBezTo>
                      <a:cubicBezTo>
                        <a:pt x="1566" y="12403"/>
                        <a:pt x="1376" y="12817"/>
                        <a:pt x="1384" y="13207"/>
                      </a:cubicBezTo>
                      <a:cubicBezTo>
                        <a:pt x="928" y="13869"/>
                        <a:pt x="630" y="14657"/>
                        <a:pt x="514" y="15444"/>
                      </a:cubicBezTo>
                      <a:cubicBezTo>
                        <a:pt x="498" y="15593"/>
                        <a:pt x="481" y="15742"/>
                        <a:pt x="473" y="15899"/>
                      </a:cubicBezTo>
                      <a:cubicBezTo>
                        <a:pt x="108" y="16910"/>
                        <a:pt x="0" y="18020"/>
                        <a:pt x="141" y="19081"/>
                      </a:cubicBezTo>
                      <a:cubicBezTo>
                        <a:pt x="174" y="19338"/>
                        <a:pt x="208" y="19611"/>
                        <a:pt x="299" y="19860"/>
                      </a:cubicBezTo>
                      <a:cubicBezTo>
                        <a:pt x="290" y="20092"/>
                        <a:pt x="299" y="20324"/>
                        <a:pt x="324" y="20547"/>
                      </a:cubicBezTo>
                      <a:cubicBezTo>
                        <a:pt x="357" y="20804"/>
                        <a:pt x="406" y="21061"/>
                        <a:pt x="473" y="21318"/>
                      </a:cubicBezTo>
                      <a:cubicBezTo>
                        <a:pt x="506" y="21442"/>
                        <a:pt x="547" y="21567"/>
                        <a:pt x="589" y="21691"/>
                      </a:cubicBezTo>
                      <a:cubicBezTo>
                        <a:pt x="622" y="21790"/>
                        <a:pt x="663" y="21898"/>
                        <a:pt x="721" y="21997"/>
                      </a:cubicBezTo>
                      <a:cubicBezTo>
                        <a:pt x="763" y="22180"/>
                        <a:pt x="804" y="22362"/>
                        <a:pt x="854" y="22544"/>
                      </a:cubicBezTo>
                      <a:cubicBezTo>
                        <a:pt x="862" y="22553"/>
                        <a:pt x="862" y="22561"/>
                        <a:pt x="862" y="22569"/>
                      </a:cubicBezTo>
                      <a:cubicBezTo>
                        <a:pt x="879" y="22876"/>
                        <a:pt x="912" y="23182"/>
                        <a:pt x="937" y="23481"/>
                      </a:cubicBezTo>
                      <a:cubicBezTo>
                        <a:pt x="962" y="23696"/>
                        <a:pt x="1003" y="23911"/>
                        <a:pt x="1061" y="24119"/>
                      </a:cubicBezTo>
                      <a:cubicBezTo>
                        <a:pt x="1094" y="24218"/>
                        <a:pt x="1136" y="24317"/>
                        <a:pt x="1177" y="24417"/>
                      </a:cubicBezTo>
                      <a:cubicBezTo>
                        <a:pt x="1177" y="24425"/>
                        <a:pt x="1185" y="24442"/>
                        <a:pt x="1185" y="24450"/>
                      </a:cubicBezTo>
                      <a:cubicBezTo>
                        <a:pt x="1169" y="24458"/>
                        <a:pt x="1160" y="24475"/>
                        <a:pt x="1169" y="24500"/>
                      </a:cubicBezTo>
                      <a:cubicBezTo>
                        <a:pt x="1202" y="24690"/>
                        <a:pt x="1218" y="24889"/>
                        <a:pt x="1235" y="25080"/>
                      </a:cubicBezTo>
                      <a:cubicBezTo>
                        <a:pt x="1243" y="25171"/>
                        <a:pt x="1243" y="25270"/>
                        <a:pt x="1243" y="25361"/>
                      </a:cubicBezTo>
                      <a:cubicBezTo>
                        <a:pt x="1243" y="25411"/>
                        <a:pt x="1243" y="25461"/>
                        <a:pt x="1252" y="25510"/>
                      </a:cubicBezTo>
                      <a:cubicBezTo>
                        <a:pt x="1252" y="25535"/>
                        <a:pt x="1252" y="25552"/>
                        <a:pt x="1260" y="25577"/>
                      </a:cubicBezTo>
                      <a:cubicBezTo>
                        <a:pt x="1260" y="25883"/>
                        <a:pt x="1260" y="26182"/>
                        <a:pt x="1218" y="26488"/>
                      </a:cubicBezTo>
                      <a:cubicBezTo>
                        <a:pt x="1202" y="26646"/>
                        <a:pt x="1169" y="26795"/>
                        <a:pt x="1127" y="26952"/>
                      </a:cubicBezTo>
                      <a:cubicBezTo>
                        <a:pt x="1094" y="27101"/>
                        <a:pt x="1061" y="27259"/>
                        <a:pt x="1086" y="27416"/>
                      </a:cubicBezTo>
                      <a:cubicBezTo>
                        <a:pt x="1111" y="27574"/>
                        <a:pt x="1260" y="27764"/>
                        <a:pt x="1417" y="27797"/>
                      </a:cubicBezTo>
                      <a:cubicBezTo>
                        <a:pt x="1508" y="27946"/>
                        <a:pt x="1691" y="28062"/>
                        <a:pt x="1831" y="28120"/>
                      </a:cubicBezTo>
                      <a:cubicBezTo>
                        <a:pt x="1964" y="28178"/>
                        <a:pt x="2105" y="28195"/>
                        <a:pt x="2246" y="28203"/>
                      </a:cubicBezTo>
                      <a:cubicBezTo>
                        <a:pt x="2403" y="28220"/>
                        <a:pt x="2561" y="28228"/>
                        <a:pt x="2718" y="28228"/>
                      </a:cubicBezTo>
                      <a:cubicBezTo>
                        <a:pt x="2800" y="28230"/>
                        <a:pt x="2882" y="28231"/>
                        <a:pt x="2964" y="28231"/>
                      </a:cubicBezTo>
                      <a:cubicBezTo>
                        <a:pt x="3189" y="28231"/>
                        <a:pt x="3413" y="28224"/>
                        <a:pt x="3638" y="28212"/>
                      </a:cubicBezTo>
                      <a:cubicBezTo>
                        <a:pt x="3886" y="28187"/>
                        <a:pt x="4143" y="28170"/>
                        <a:pt x="4392" y="28120"/>
                      </a:cubicBezTo>
                      <a:cubicBezTo>
                        <a:pt x="4406" y="28155"/>
                        <a:pt x="4442" y="28172"/>
                        <a:pt x="4473" y="28172"/>
                      </a:cubicBezTo>
                      <a:cubicBezTo>
                        <a:pt x="4480" y="28172"/>
                        <a:pt x="4486" y="28172"/>
                        <a:pt x="4491" y="28170"/>
                      </a:cubicBezTo>
                      <a:cubicBezTo>
                        <a:pt x="4541" y="28154"/>
                        <a:pt x="4582" y="28120"/>
                        <a:pt x="4607" y="28071"/>
                      </a:cubicBezTo>
                      <a:cubicBezTo>
                        <a:pt x="4707" y="28038"/>
                        <a:pt x="4806" y="27988"/>
                        <a:pt x="4881" y="27922"/>
                      </a:cubicBezTo>
                      <a:cubicBezTo>
                        <a:pt x="5038" y="27814"/>
                        <a:pt x="5146" y="27615"/>
                        <a:pt x="5187" y="27441"/>
                      </a:cubicBezTo>
                      <a:cubicBezTo>
                        <a:pt x="5245" y="27192"/>
                        <a:pt x="5187" y="26919"/>
                        <a:pt x="5005" y="26720"/>
                      </a:cubicBezTo>
                      <a:cubicBezTo>
                        <a:pt x="4839" y="26538"/>
                        <a:pt x="4599" y="26455"/>
                        <a:pt x="4483" y="26231"/>
                      </a:cubicBezTo>
                      <a:cubicBezTo>
                        <a:pt x="4359" y="25991"/>
                        <a:pt x="4359" y="25701"/>
                        <a:pt x="4325" y="25444"/>
                      </a:cubicBezTo>
                      <a:cubicBezTo>
                        <a:pt x="4309" y="25245"/>
                        <a:pt x="4276" y="25047"/>
                        <a:pt x="4243" y="24848"/>
                      </a:cubicBezTo>
                      <a:cubicBezTo>
                        <a:pt x="4259" y="24732"/>
                        <a:pt x="4267" y="24616"/>
                        <a:pt x="4267" y="24500"/>
                      </a:cubicBezTo>
                      <a:cubicBezTo>
                        <a:pt x="4301" y="24425"/>
                        <a:pt x="4342" y="24359"/>
                        <a:pt x="4375" y="24293"/>
                      </a:cubicBezTo>
                      <a:cubicBezTo>
                        <a:pt x="4417" y="24193"/>
                        <a:pt x="4458" y="24094"/>
                        <a:pt x="4499" y="23994"/>
                      </a:cubicBezTo>
                      <a:cubicBezTo>
                        <a:pt x="4582" y="23804"/>
                        <a:pt x="4665" y="23613"/>
                        <a:pt x="4715" y="23414"/>
                      </a:cubicBezTo>
                      <a:cubicBezTo>
                        <a:pt x="4765" y="23207"/>
                        <a:pt x="4789" y="22992"/>
                        <a:pt x="4781" y="22785"/>
                      </a:cubicBezTo>
                      <a:cubicBezTo>
                        <a:pt x="4781" y="22760"/>
                        <a:pt x="4773" y="22743"/>
                        <a:pt x="4773" y="22727"/>
                      </a:cubicBezTo>
                      <a:lnTo>
                        <a:pt x="4773" y="22727"/>
                      </a:lnTo>
                      <a:cubicBezTo>
                        <a:pt x="4814" y="22760"/>
                        <a:pt x="4864" y="22801"/>
                        <a:pt x="4905" y="22834"/>
                      </a:cubicBezTo>
                      <a:cubicBezTo>
                        <a:pt x="5079" y="22983"/>
                        <a:pt x="5278" y="23099"/>
                        <a:pt x="5485" y="23199"/>
                      </a:cubicBezTo>
                      <a:cubicBezTo>
                        <a:pt x="5535" y="23224"/>
                        <a:pt x="5593" y="23249"/>
                        <a:pt x="5651" y="23265"/>
                      </a:cubicBezTo>
                      <a:cubicBezTo>
                        <a:pt x="5784" y="23497"/>
                        <a:pt x="6090" y="23563"/>
                        <a:pt x="6331" y="23638"/>
                      </a:cubicBezTo>
                      <a:cubicBezTo>
                        <a:pt x="6389" y="23655"/>
                        <a:pt x="6447" y="23671"/>
                        <a:pt x="6513" y="23696"/>
                      </a:cubicBezTo>
                      <a:cubicBezTo>
                        <a:pt x="6505" y="23721"/>
                        <a:pt x="6513" y="23754"/>
                        <a:pt x="6546" y="23762"/>
                      </a:cubicBezTo>
                      <a:cubicBezTo>
                        <a:pt x="6695" y="23804"/>
                        <a:pt x="6803" y="23895"/>
                        <a:pt x="6927" y="23986"/>
                      </a:cubicBezTo>
                      <a:cubicBezTo>
                        <a:pt x="7043" y="24077"/>
                        <a:pt x="7167" y="24152"/>
                        <a:pt x="7300" y="24201"/>
                      </a:cubicBezTo>
                      <a:cubicBezTo>
                        <a:pt x="7590" y="24326"/>
                        <a:pt x="7905" y="24400"/>
                        <a:pt x="8211" y="24475"/>
                      </a:cubicBezTo>
                      <a:cubicBezTo>
                        <a:pt x="8336" y="24500"/>
                        <a:pt x="8460" y="24525"/>
                        <a:pt x="8584" y="24541"/>
                      </a:cubicBezTo>
                      <a:cubicBezTo>
                        <a:pt x="8559" y="24798"/>
                        <a:pt x="8568" y="25047"/>
                        <a:pt x="8559" y="25303"/>
                      </a:cubicBezTo>
                      <a:cubicBezTo>
                        <a:pt x="8559" y="25444"/>
                        <a:pt x="8551" y="25593"/>
                        <a:pt x="8551" y="25742"/>
                      </a:cubicBezTo>
                      <a:cubicBezTo>
                        <a:pt x="8543" y="25875"/>
                        <a:pt x="8534" y="26008"/>
                        <a:pt x="8551" y="26132"/>
                      </a:cubicBezTo>
                      <a:cubicBezTo>
                        <a:pt x="8592" y="26397"/>
                        <a:pt x="8766" y="26554"/>
                        <a:pt x="9007" y="26629"/>
                      </a:cubicBezTo>
                      <a:cubicBezTo>
                        <a:pt x="9264" y="26720"/>
                        <a:pt x="9545" y="26753"/>
                        <a:pt x="9819" y="26778"/>
                      </a:cubicBezTo>
                      <a:cubicBezTo>
                        <a:pt x="9976" y="26795"/>
                        <a:pt x="10125" y="26803"/>
                        <a:pt x="10283" y="26803"/>
                      </a:cubicBezTo>
                      <a:cubicBezTo>
                        <a:pt x="10349" y="26803"/>
                        <a:pt x="10424" y="26795"/>
                        <a:pt x="10490" y="26795"/>
                      </a:cubicBezTo>
                      <a:cubicBezTo>
                        <a:pt x="10490" y="26927"/>
                        <a:pt x="10498" y="27068"/>
                        <a:pt x="10506" y="27201"/>
                      </a:cubicBezTo>
                      <a:cubicBezTo>
                        <a:pt x="10506" y="27308"/>
                        <a:pt x="10506" y="27441"/>
                        <a:pt x="10540" y="27557"/>
                      </a:cubicBezTo>
                      <a:cubicBezTo>
                        <a:pt x="10506" y="27830"/>
                        <a:pt x="10407" y="28104"/>
                        <a:pt x="10424" y="28377"/>
                      </a:cubicBezTo>
                      <a:cubicBezTo>
                        <a:pt x="10440" y="28626"/>
                        <a:pt x="10573" y="28932"/>
                        <a:pt x="10805" y="29048"/>
                      </a:cubicBezTo>
                      <a:cubicBezTo>
                        <a:pt x="10821" y="29115"/>
                        <a:pt x="10846" y="29173"/>
                        <a:pt x="10863" y="29231"/>
                      </a:cubicBezTo>
                      <a:cubicBezTo>
                        <a:pt x="10904" y="29338"/>
                        <a:pt x="10937" y="29438"/>
                        <a:pt x="10954" y="29554"/>
                      </a:cubicBezTo>
                      <a:cubicBezTo>
                        <a:pt x="10987" y="29753"/>
                        <a:pt x="10962" y="29952"/>
                        <a:pt x="11070" y="30142"/>
                      </a:cubicBezTo>
                      <a:cubicBezTo>
                        <a:pt x="11120" y="30233"/>
                        <a:pt x="11186" y="30308"/>
                        <a:pt x="11260" y="30382"/>
                      </a:cubicBezTo>
                      <a:cubicBezTo>
                        <a:pt x="11260" y="30391"/>
                        <a:pt x="11260" y="30399"/>
                        <a:pt x="11269" y="30407"/>
                      </a:cubicBezTo>
                      <a:cubicBezTo>
                        <a:pt x="11285" y="30440"/>
                        <a:pt x="11310" y="30465"/>
                        <a:pt x="11335" y="30498"/>
                      </a:cubicBezTo>
                      <a:cubicBezTo>
                        <a:pt x="11385" y="30565"/>
                        <a:pt x="11443" y="30623"/>
                        <a:pt x="11509" y="30681"/>
                      </a:cubicBezTo>
                      <a:cubicBezTo>
                        <a:pt x="11517" y="30714"/>
                        <a:pt x="11542" y="30747"/>
                        <a:pt x="11575" y="30772"/>
                      </a:cubicBezTo>
                      <a:cubicBezTo>
                        <a:pt x="12064" y="31128"/>
                        <a:pt x="12685" y="31178"/>
                        <a:pt x="13274" y="31186"/>
                      </a:cubicBezTo>
                      <a:cubicBezTo>
                        <a:pt x="13363" y="31189"/>
                        <a:pt x="13455" y="31192"/>
                        <a:pt x="13547" y="31192"/>
                      </a:cubicBezTo>
                      <a:cubicBezTo>
                        <a:pt x="13755" y="31192"/>
                        <a:pt x="13965" y="31175"/>
                        <a:pt x="14160" y="31095"/>
                      </a:cubicBezTo>
                      <a:cubicBezTo>
                        <a:pt x="14202" y="31078"/>
                        <a:pt x="14243" y="31053"/>
                        <a:pt x="14285" y="31037"/>
                      </a:cubicBezTo>
                      <a:cubicBezTo>
                        <a:pt x="14326" y="31037"/>
                        <a:pt x="14367" y="31045"/>
                        <a:pt x="14409" y="31045"/>
                      </a:cubicBezTo>
                      <a:cubicBezTo>
                        <a:pt x="14508" y="31037"/>
                        <a:pt x="14608" y="31029"/>
                        <a:pt x="14699" y="31004"/>
                      </a:cubicBezTo>
                      <a:cubicBezTo>
                        <a:pt x="14848" y="30971"/>
                        <a:pt x="15014" y="30913"/>
                        <a:pt x="15138" y="30813"/>
                      </a:cubicBezTo>
                      <a:cubicBezTo>
                        <a:pt x="15168" y="30823"/>
                        <a:pt x="15201" y="30827"/>
                        <a:pt x="15235" y="30827"/>
                      </a:cubicBezTo>
                      <a:cubicBezTo>
                        <a:pt x="15314" y="30827"/>
                        <a:pt x="15400" y="30806"/>
                        <a:pt x="15469" y="30788"/>
                      </a:cubicBezTo>
                      <a:cubicBezTo>
                        <a:pt x="15569" y="30772"/>
                        <a:pt x="15677" y="30747"/>
                        <a:pt x="15776" y="30714"/>
                      </a:cubicBezTo>
                      <a:cubicBezTo>
                        <a:pt x="15875" y="30689"/>
                        <a:pt x="15975" y="30656"/>
                        <a:pt x="16049" y="30598"/>
                      </a:cubicBezTo>
                      <a:cubicBezTo>
                        <a:pt x="16061" y="30600"/>
                        <a:pt x="16072" y="30601"/>
                        <a:pt x="16083" y="30601"/>
                      </a:cubicBezTo>
                      <a:cubicBezTo>
                        <a:pt x="16204" y="30601"/>
                        <a:pt x="16277" y="30481"/>
                        <a:pt x="16323" y="30382"/>
                      </a:cubicBezTo>
                      <a:cubicBezTo>
                        <a:pt x="16381" y="30258"/>
                        <a:pt x="16397" y="30126"/>
                        <a:pt x="16381" y="29993"/>
                      </a:cubicBezTo>
                      <a:cubicBezTo>
                        <a:pt x="16348" y="29728"/>
                        <a:pt x="16182" y="29521"/>
                        <a:pt x="15950" y="29405"/>
                      </a:cubicBezTo>
                      <a:cubicBezTo>
                        <a:pt x="15834" y="29347"/>
                        <a:pt x="15718" y="29289"/>
                        <a:pt x="15627" y="29198"/>
                      </a:cubicBezTo>
                      <a:cubicBezTo>
                        <a:pt x="15527" y="29106"/>
                        <a:pt x="15445" y="28999"/>
                        <a:pt x="15370" y="28899"/>
                      </a:cubicBezTo>
                      <a:cubicBezTo>
                        <a:pt x="15287" y="28792"/>
                        <a:pt x="15213" y="28692"/>
                        <a:pt x="15188" y="28560"/>
                      </a:cubicBezTo>
                      <a:cubicBezTo>
                        <a:pt x="15171" y="28493"/>
                        <a:pt x="15171" y="28427"/>
                        <a:pt x="15188" y="28369"/>
                      </a:cubicBezTo>
                      <a:cubicBezTo>
                        <a:pt x="15196" y="28294"/>
                        <a:pt x="15229" y="28228"/>
                        <a:pt x="15229" y="28162"/>
                      </a:cubicBezTo>
                      <a:cubicBezTo>
                        <a:pt x="15229" y="28137"/>
                        <a:pt x="15213" y="28120"/>
                        <a:pt x="15204" y="28112"/>
                      </a:cubicBezTo>
                      <a:cubicBezTo>
                        <a:pt x="15511" y="27789"/>
                        <a:pt x="15685" y="27333"/>
                        <a:pt x="15768" y="26894"/>
                      </a:cubicBezTo>
                      <a:cubicBezTo>
                        <a:pt x="15809" y="26679"/>
                        <a:pt x="15826" y="26447"/>
                        <a:pt x="15826" y="26223"/>
                      </a:cubicBezTo>
                      <a:cubicBezTo>
                        <a:pt x="15950" y="26289"/>
                        <a:pt x="16091" y="26339"/>
                        <a:pt x="16232" y="26380"/>
                      </a:cubicBezTo>
                      <a:cubicBezTo>
                        <a:pt x="16348" y="26414"/>
                        <a:pt x="16472" y="26430"/>
                        <a:pt x="16588" y="26438"/>
                      </a:cubicBezTo>
                      <a:cubicBezTo>
                        <a:pt x="16613" y="26447"/>
                        <a:pt x="16646" y="26447"/>
                        <a:pt x="16671" y="26447"/>
                      </a:cubicBezTo>
                      <a:cubicBezTo>
                        <a:pt x="16820" y="26496"/>
                        <a:pt x="16977" y="26521"/>
                        <a:pt x="17135" y="26546"/>
                      </a:cubicBezTo>
                      <a:cubicBezTo>
                        <a:pt x="17242" y="26558"/>
                        <a:pt x="17354" y="26564"/>
                        <a:pt x="17466" y="26564"/>
                      </a:cubicBezTo>
                      <a:cubicBezTo>
                        <a:pt x="17596" y="26564"/>
                        <a:pt x="17727" y="26556"/>
                        <a:pt x="17856" y="26538"/>
                      </a:cubicBezTo>
                      <a:cubicBezTo>
                        <a:pt x="17996" y="26521"/>
                        <a:pt x="18137" y="26496"/>
                        <a:pt x="18270" y="26463"/>
                      </a:cubicBezTo>
                      <a:lnTo>
                        <a:pt x="18270" y="26463"/>
                      </a:lnTo>
                      <a:cubicBezTo>
                        <a:pt x="18262" y="26538"/>
                        <a:pt x="18270" y="26621"/>
                        <a:pt x="18270" y="26695"/>
                      </a:cubicBezTo>
                      <a:cubicBezTo>
                        <a:pt x="18278" y="26811"/>
                        <a:pt x="18295" y="26927"/>
                        <a:pt x="18320" y="27035"/>
                      </a:cubicBezTo>
                      <a:cubicBezTo>
                        <a:pt x="18353" y="27209"/>
                        <a:pt x="18402" y="27391"/>
                        <a:pt x="18485" y="27557"/>
                      </a:cubicBezTo>
                      <a:cubicBezTo>
                        <a:pt x="18477" y="27665"/>
                        <a:pt x="18485" y="27781"/>
                        <a:pt x="18502" y="27880"/>
                      </a:cubicBezTo>
                      <a:cubicBezTo>
                        <a:pt x="18510" y="28004"/>
                        <a:pt x="18527" y="28129"/>
                        <a:pt x="18543" y="28253"/>
                      </a:cubicBezTo>
                      <a:cubicBezTo>
                        <a:pt x="18535" y="28427"/>
                        <a:pt x="18535" y="28601"/>
                        <a:pt x="18510" y="28775"/>
                      </a:cubicBezTo>
                      <a:cubicBezTo>
                        <a:pt x="18485" y="28990"/>
                        <a:pt x="18419" y="29214"/>
                        <a:pt x="18527" y="29421"/>
                      </a:cubicBezTo>
                      <a:cubicBezTo>
                        <a:pt x="18618" y="29587"/>
                        <a:pt x="18792" y="29711"/>
                        <a:pt x="18958" y="29802"/>
                      </a:cubicBezTo>
                      <a:cubicBezTo>
                        <a:pt x="19148" y="29918"/>
                        <a:pt x="19364" y="30010"/>
                        <a:pt x="19579" y="30043"/>
                      </a:cubicBezTo>
                      <a:cubicBezTo>
                        <a:pt x="19604" y="30043"/>
                        <a:pt x="19637" y="30043"/>
                        <a:pt x="19654" y="30034"/>
                      </a:cubicBezTo>
                      <a:lnTo>
                        <a:pt x="19670" y="30034"/>
                      </a:lnTo>
                      <a:cubicBezTo>
                        <a:pt x="19786" y="30068"/>
                        <a:pt x="19910" y="30092"/>
                        <a:pt x="20035" y="30117"/>
                      </a:cubicBezTo>
                      <a:cubicBezTo>
                        <a:pt x="20267" y="30159"/>
                        <a:pt x="20507" y="30200"/>
                        <a:pt x="20747" y="30233"/>
                      </a:cubicBezTo>
                      <a:cubicBezTo>
                        <a:pt x="20771" y="30235"/>
                        <a:pt x="20794" y="30236"/>
                        <a:pt x="20818" y="30236"/>
                      </a:cubicBezTo>
                      <a:cubicBezTo>
                        <a:pt x="20893" y="30236"/>
                        <a:pt x="20968" y="30225"/>
                        <a:pt x="21037" y="30200"/>
                      </a:cubicBezTo>
                      <a:cubicBezTo>
                        <a:pt x="21070" y="30208"/>
                        <a:pt x="21112" y="30217"/>
                        <a:pt x="21153" y="30217"/>
                      </a:cubicBezTo>
                      <a:cubicBezTo>
                        <a:pt x="21192" y="30224"/>
                        <a:pt x="21230" y="30226"/>
                        <a:pt x="21269" y="30226"/>
                      </a:cubicBezTo>
                      <a:cubicBezTo>
                        <a:pt x="21323" y="30226"/>
                        <a:pt x="21378" y="30221"/>
                        <a:pt x="21435" y="30217"/>
                      </a:cubicBezTo>
                      <a:cubicBezTo>
                        <a:pt x="21626" y="30192"/>
                        <a:pt x="21816" y="30134"/>
                        <a:pt x="21982" y="30034"/>
                      </a:cubicBezTo>
                      <a:cubicBezTo>
                        <a:pt x="22073" y="29976"/>
                        <a:pt x="22164" y="29910"/>
                        <a:pt x="22239" y="29827"/>
                      </a:cubicBezTo>
                      <a:cubicBezTo>
                        <a:pt x="22253" y="29835"/>
                        <a:pt x="22268" y="29838"/>
                        <a:pt x="22284" y="29838"/>
                      </a:cubicBezTo>
                      <a:cubicBezTo>
                        <a:pt x="22321" y="29838"/>
                        <a:pt x="22358" y="29820"/>
                        <a:pt x="22388" y="29802"/>
                      </a:cubicBezTo>
                      <a:cubicBezTo>
                        <a:pt x="22421" y="29786"/>
                        <a:pt x="22454" y="29769"/>
                        <a:pt x="22487" y="29753"/>
                      </a:cubicBezTo>
                      <a:cubicBezTo>
                        <a:pt x="22554" y="29711"/>
                        <a:pt x="22620" y="29662"/>
                        <a:pt x="22678" y="29604"/>
                      </a:cubicBezTo>
                      <a:cubicBezTo>
                        <a:pt x="22761" y="29521"/>
                        <a:pt x="22827" y="29421"/>
                        <a:pt x="22868" y="29314"/>
                      </a:cubicBezTo>
                      <a:cubicBezTo>
                        <a:pt x="22984" y="29189"/>
                        <a:pt x="23051" y="28999"/>
                        <a:pt x="23075" y="28850"/>
                      </a:cubicBezTo>
                      <a:cubicBezTo>
                        <a:pt x="23109" y="28634"/>
                        <a:pt x="23109" y="28444"/>
                        <a:pt x="22959" y="28278"/>
                      </a:cubicBezTo>
                      <a:cubicBezTo>
                        <a:pt x="22827" y="28129"/>
                        <a:pt x="22669" y="27996"/>
                        <a:pt x="22529" y="27855"/>
                      </a:cubicBezTo>
                      <a:cubicBezTo>
                        <a:pt x="22479" y="27797"/>
                        <a:pt x="22413" y="27739"/>
                        <a:pt x="22363" y="27665"/>
                      </a:cubicBezTo>
                      <a:cubicBezTo>
                        <a:pt x="22363" y="27557"/>
                        <a:pt x="22363" y="27449"/>
                        <a:pt x="22363" y="27342"/>
                      </a:cubicBezTo>
                      <a:cubicBezTo>
                        <a:pt x="22371" y="27143"/>
                        <a:pt x="22388" y="26944"/>
                        <a:pt x="22404" y="26745"/>
                      </a:cubicBezTo>
                      <a:cubicBezTo>
                        <a:pt x="22487" y="26488"/>
                        <a:pt x="22545" y="26223"/>
                        <a:pt x="22570" y="25958"/>
                      </a:cubicBezTo>
                      <a:cubicBezTo>
                        <a:pt x="22578" y="25950"/>
                        <a:pt x="22578" y="25941"/>
                        <a:pt x="22587" y="25933"/>
                      </a:cubicBezTo>
                      <a:cubicBezTo>
                        <a:pt x="22636" y="25800"/>
                        <a:pt x="22669" y="25660"/>
                        <a:pt x="22678" y="25519"/>
                      </a:cubicBezTo>
                      <a:cubicBezTo>
                        <a:pt x="22678" y="25444"/>
                        <a:pt x="22669" y="25370"/>
                        <a:pt x="22661" y="25303"/>
                      </a:cubicBezTo>
                      <a:cubicBezTo>
                        <a:pt x="22653" y="25287"/>
                        <a:pt x="22653" y="25270"/>
                        <a:pt x="22653" y="25262"/>
                      </a:cubicBezTo>
                      <a:cubicBezTo>
                        <a:pt x="22694" y="25038"/>
                        <a:pt x="22719" y="24823"/>
                        <a:pt x="22744" y="24599"/>
                      </a:cubicBezTo>
                      <a:cubicBezTo>
                        <a:pt x="22752" y="24583"/>
                        <a:pt x="22752" y="24558"/>
                        <a:pt x="22752" y="24541"/>
                      </a:cubicBezTo>
                      <a:cubicBezTo>
                        <a:pt x="22777" y="24433"/>
                        <a:pt x="22802" y="24326"/>
                        <a:pt x="22827" y="24226"/>
                      </a:cubicBezTo>
                      <a:cubicBezTo>
                        <a:pt x="22868" y="24044"/>
                        <a:pt x="22926" y="23862"/>
                        <a:pt x="23001" y="23696"/>
                      </a:cubicBezTo>
                      <a:cubicBezTo>
                        <a:pt x="23067" y="23514"/>
                        <a:pt x="23191" y="23356"/>
                        <a:pt x="23258" y="23182"/>
                      </a:cubicBezTo>
                      <a:cubicBezTo>
                        <a:pt x="23283" y="23124"/>
                        <a:pt x="23249" y="23083"/>
                        <a:pt x="23208" y="23066"/>
                      </a:cubicBezTo>
                      <a:cubicBezTo>
                        <a:pt x="23208" y="23066"/>
                        <a:pt x="23208" y="23066"/>
                        <a:pt x="23208" y="23058"/>
                      </a:cubicBezTo>
                      <a:cubicBezTo>
                        <a:pt x="23266" y="22925"/>
                        <a:pt x="23307" y="22785"/>
                        <a:pt x="23341" y="22644"/>
                      </a:cubicBezTo>
                      <a:cubicBezTo>
                        <a:pt x="23432" y="22577"/>
                        <a:pt x="23473" y="22470"/>
                        <a:pt x="23515" y="22370"/>
                      </a:cubicBezTo>
                      <a:cubicBezTo>
                        <a:pt x="23556" y="22263"/>
                        <a:pt x="23597" y="22155"/>
                        <a:pt x="23647" y="22047"/>
                      </a:cubicBezTo>
                      <a:cubicBezTo>
                        <a:pt x="23730" y="21823"/>
                        <a:pt x="23747" y="21608"/>
                        <a:pt x="23738" y="21368"/>
                      </a:cubicBezTo>
                      <a:cubicBezTo>
                        <a:pt x="23738" y="21326"/>
                        <a:pt x="23738" y="21285"/>
                        <a:pt x="23738" y="21243"/>
                      </a:cubicBezTo>
                      <a:cubicBezTo>
                        <a:pt x="23838" y="21020"/>
                        <a:pt x="23945" y="20804"/>
                        <a:pt x="24020" y="20572"/>
                      </a:cubicBezTo>
                      <a:cubicBezTo>
                        <a:pt x="24119" y="20291"/>
                        <a:pt x="24202" y="19992"/>
                        <a:pt x="24244" y="19694"/>
                      </a:cubicBezTo>
                      <a:cubicBezTo>
                        <a:pt x="24252" y="19620"/>
                        <a:pt x="24260" y="19537"/>
                        <a:pt x="24260" y="19462"/>
                      </a:cubicBezTo>
                      <a:cubicBezTo>
                        <a:pt x="24266" y="19464"/>
                        <a:pt x="24273" y="19465"/>
                        <a:pt x="24279" y="19465"/>
                      </a:cubicBezTo>
                      <a:cubicBezTo>
                        <a:pt x="24299" y="19465"/>
                        <a:pt x="24320" y="19454"/>
                        <a:pt x="24327" y="19429"/>
                      </a:cubicBezTo>
                      <a:cubicBezTo>
                        <a:pt x="24351" y="19346"/>
                        <a:pt x="24351" y="19247"/>
                        <a:pt x="24351" y="19147"/>
                      </a:cubicBezTo>
                      <a:cubicBezTo>
                        <a:pt x="24363" y="19155"/>
                        <a:pt x="24374" y="19159"/>
                        <a:pt x="24383" y="19159"/>
                      </a:cubicBezTo>
                      <a:cubicBezTo>
                        <a:pt x="24395" y="19159"/>
                        <a:pt x="24405" y="19153"/>
                        <a:pt x="24409" y="19139"/>
                      </a:cubicBezTo>
                      <a:cubicBezTo>
                        <a:pt x="24451" y="19048"/>
                        <a:pt x="24459" y="18948"/>
                        <a:pt x="24467" y="18857"/>
                      </a:cubicBezTo>
                      <a:cubicBezTo>
                        <a:pt x="24478" y="18863"/>
                        <a:pt x="24490" y="18865"/>
                        <a:pt x="24502" y="18865"/>
                      </a:cubicBezTo>
                      <a:cubicBezTo>
                        <a:pt x="24529" y="18865"/>
                        <a:pt x="24556" y="18852"/>
                        <a:pt x="24567" y="18824"/>
                      </a:cubicBezTo>
                      <a:cubicBezTo>
                        <a:pt x="24650" y="18642"/>
                        <a:pt x="24641" y="18418"/>
                        <a:pt x="24641" y="18219"/>
                      </a:cubicBezTo>
                      <a:lnTo>
                        <a:pt x="24641" y="18170"/>
                      </a:lnTo>
                      <a:cubicBezTo>
                        <a:pt x="24699" y="18078"/>
                        <a:pt x="24716" y="17938"/>
                        <a:pt x="24724" y="17830"/>
                      </a:cubicBezTo>
                      <a:cubicBezTo>
                        <a:pt x="24741" y="17714"/>
                        <a:pt x="24749" y="17606"/>
                        <a:pt x="24749" y="17490"/>
                      </a:cubicBezTo>
                      <a:cubicBezTo>
                        <a:pt x="24757" y="17242"/>
                        <a:pt x="24741" y="17001"/>
                        <a:pt x="24708" y="16761"/>
                      </a:cubicBezTo>
                      <a:cubicBezTo>
                        <a:pt x="24683" y="16554"/>
                        <a:pt x="24650" y="16347"/>
                        <a:pt x="24600" y="16148"/>
                      </a:cubicBezTo>
                      <a:lnTo>
                        <a:pt x="24600" y="16148"/>
                      </a:lnTo>
                      <a:cubicBezTo>
                        <a:pt x="24606" y="16154"/>
                        <a:pt x="24614" y="16157"/>
                        <a:pt x="24622" y="16157"/>
                      </a:cubicBezTo>
                      <a:cubicBezTo>
                        <a:pt x="24637" y="16157"/>
                        <a:pt x="24653" y="16147"/>
                        <a:pt x="24658" y="16131"/>
                      </a:cubicBezTo>
                      <a:cubicBezTo>
                        <a:pt x="24716" y="15990"/>
                        <a:pt x="24708" y="15816"/>
                        <a:pt x="24708" y="15667"/>
                      </a:cubicBezTo>
                      <a:cubicBezTo>
                        <a:pt x="24708" y="15659"/>
                        <a:pt x="24708" y="15642"/>
                        <a:pt x="24699" y="15634"/>
                      </a:cubicBezTo>
                      <a:lnTo>
                        <a:pt x="24699" y="15634"/>
                      </a:lnTo>
                      <a:cubicBezTo>
                        <a:pt x="24707" y="15636"/>
                        <a:pt x="24715" y="15637"/>
                        <a:pt x="24721" y="15637"/>
                      </a:cubicBezTo>
                      <a:cubicBezTo>
                        <a:pt x="24743" y="15637"/>
                        <a:pt x="24757" y="15626"/>
                        <a:pt x="24757" y="15601"/>
                      </a:cubicBezTo>
                      <a:cubicBezTo>
                        <a:pt x="24782" y="15460"/>
                        <a:pt x="24741" y="15303"/>
                        <a:pt x="24716" y="15162"/>
                      </a:cubicBezTo>
                      <a:cubicBezTo>
                        <a:pt x="24708" y="15121"/>
                        <a:pt x="24699" y="15087"/>
                        <a:pt x="24691" y="15046"/>
                      </a:cubicBezTo>
                      <a:cubicBezTo>
                        <a:pt x="24699" y="15005"/>
                        <a:pt x="24691" y="14963"/>
                        <a:pt x="24699" y="14930"/>
                      </a:cubicBezTo>
                      <a:cubicBezTo>
                        <a:pt x="24699" y="14839"/>
                        <a:pt x="24699" y="14739"/>
                        <a:pt x="24699" y="14640"/>
                      </a:cubicBezTo>
                      <a:cubicBezTo>
                        <a:pt x="24691" y="14590"/>
                        <a:pt x="24691" y="14541"/>
                        <a:pt x="24683" y="14491"/>
                      </a:cubicBezTo>
                      <a:cubicBezTo>
                        <a:pt x="24708" y="14483"/>
                        <a:pt x="24716" y="14466"/>
                        <a:pt x="24724" y="14449"/>
                      </a:cubicBezTo>
                      <a:cubicBezTo>
                        <a:pt x="24733" y="14284"/>
                        <a:pt x="24699" y="14118"/>
                        <a:pt x="24641" y="13961"/>
                      </a:cubicBezTo>
                      <a:cubicBezTo>
                        <a:pt x="24617" y="13878"/>
                        <a:pt x="24575" y="13795"/>
                        <a:pt x="24534" y="13720"/>
                      </a:cubicBezTo>
                      <a:cubicBezTo>
                        <a:pt x="24550" y="13720"/>
                        <a:pt x="24567" y="13704"/>
                        <a:pt x="24575" y="13687"/>
                      </a:cubicBezTo>
                      <a:cubicBezTo>
                        <a:pt x="24583" y="13654"/>
                        <a:pt x="24567" y="13604"/>
                        <a:pt x="24559" y="13571"/>
                      </a:cubicBezTo>
                      <a:cubicBezTo>
                        <a:pt x="24542" y="13538"/>
                        <a:pt x="24525" y="13505"/>
                        <a:pt x="24517" y="13463"/>
                      </a:cubicBezTo>
                      <a:cubicBezTo>
                        <a:pt x="24484" y="13397"/>
                        <a:pt x="24459" y="13323"/>
                        <a:pt x="24434" y="13256"/>
                      </a:cubicBezTo>
                      <a:cubicBezTo>
                        <a:pt x="24385" y="13115"/>
                        <a:pt x="24343" y="12975"/>
                        <a:pt x="24327" y="12825"/>
                      </a:cubicBezTo>
                      <a:cubicBezTo>
                        <a:pt x="24327" y="12792"/>
                        <a:pt x="24335" y="12759"/>
                        <a:pt x="24335" y="12718"/>
                      </a:cubicBezTo>
                      <a:cubicBezTo>
                        <a:pt x="24351" y="12627"/>
                        <a:pt x="24351" y="12527"/>
                        <a:pt x="24360" y="12428"/>
                      </a:cubicBezTo>
                      <a:cubicBezTo>
                        <a:pt x="24360" y="12419"/>
                        <a:pt x="24360" y="12411"/>
                        <a:pt x="24360" y="12403"/>
                      </a:cubicBezTo>
                      <a:cubicBezTo>
                        <a:pt x="24434" y="12403"/>
                        <a:pt x="24509" y="12361"/>
                        <a:pt x="24542" y="12295"/>
                      </a:cubicBezTo>
                      <a:cubicBezTo>
                        <a:pt x="24592" y="12221"/>
                        <a:pt x="24583" y="12138"/>
                        <a:pt x="24567" y="12055"/>
                      </a:cubicBezTo>
                      <a:cubicBezTo>
                        <a:pt x="24583" y="12038"/>
                        <a:pt x="24600" y="12030"/>
                        <a:pt x="24608" y="12005"/>
                      </a:cubicBezTo>
                      <a:cubicBezTo>
                        <a:pt x="24650" y="11939"/>
                        <a:pt x="24633" y="11831"/>
                        <a:pt x="24633" y="11748"/>
                      </a:cubicBezTo>
                      <a:cubicBezTo>
                        <a:pt x="24641" y="11674"/>
                        <a:pt x="24633" y="11599"/>
                        <a:pt x="24625" y="11525"/>
                      </a:cubicBezTo>
                      <a:lnTo>
                        <a:pt x="24625" y="11483"/>
                      </a:lnTo>
                      <a:cubicBezTo>
                        <a:pt x="24641" y="11483"/>
                        <a:pt x="24650" y="11475"/>
                        <a:pt x="24650" y="11458"/>
                      </a:cubicBezTo>
                      <a:cubicBezTo>
                        <a:pt x="24658" y="11367"/>
                        <a:pt x="24675" y="11276"/>
                        <a:pt x="24675" y="11185"/>
                      </a:cubicBezTo>
                      <a:lnTo>
                        <a:pt x="24675" y="11177"/>
                      </a:lnTo>
                      <a:cubicBezTo>
                        <a:pt x="24857" y="10820"/>
                        <a:pt x="25039" y="10464"/>
                        <a:pt x="25188" y="10091"/>
                      </a:cubicBezTo>
                      <a:cubicBezTo>
                        <a:pt x="25313" y="9768"/>
                        <a:pt x="25445" y="9387"/>
                        <a:pt x="25429" y="9022"/>
                      </a:cubicBezTo>
                      <a:cubicBezTo>
                        <a:pt x="25478" y="8956"/>
                        <a:pt x="25520" y="8890"/>
                        <a:pt x="25553" y="8815"/>
                      </a:cubicBezTo>
                      <a:cubicBezTo>
                        <a:pt x="25677" y="8600"/>
                        <a:pt x="25768" y="8376"/>
                        <a:pt x="25793" y="8128"/>
                      </a:cubicBezTo>
                      <a:cubicBezTo>
                        <a:pt x="25826" y="7862"/>
                        <a:pt x="25760" y="7597"/>
                        <a:pt x="25702" y="7332"/>
                      </a:cubicBezTo>
                      <a:lnTo>
                        <a:pt x="25710" y="7332"/>
                      </a:lnTo>
                      <a:cubicBezTo>
                        <a:pt x="25652" y="7067"/>
                        <a:pt x="25586" y="6810"/>
                        <a:pt x="25520" y="6545"/>
                      </a:cubicBezTo>
                      <a:cubicBezTo>
                        <a:pt x="25545" y="6429"/>
                        <a:pt x="25553" y="6313"/>
                        <a:pt x="25561" y="6197"/>
                      </a:cubicBezTo>
                      <a:cubicBezTo>
                        <a:pt x="25569" y="5940"/>
                        <a:pt x="25561" y="5683"/>
                        <a:pt x="25561" y="5426"/>
                      </a:cubicBezTo>
                      <a:cubicBezTo>
                        <a:pt x="25569" y="5153"/>
                        <a:pt x="25578" y="4888"/>
                        <a:pt x="25586" y="4623"/>
                      </a:cubicBezTo>
                      <a:cubicBezTo>
                        <a:pt x="25611" y="4109"/>
                        <a:pt x="25661" y="3587"/>
                        <a:pt x="25710" y="3073"/>
                      </a:cubicBezTo>
                      <a:cubicBezTo>
                        <a:pt x="25752" y="2568"/>
                        <a:pt x="25785" y="2063"/>
                        <a:pt x="25743" y="1549"/>
                      </a:cubicBezTo>
                      <a:cubicBezTo>
                        <a:pt x="25727" y="1300"/>
                        <a:pt x="25685" y="1043"/>
                        <a:pt x="25619" y="795"/>
                      </a:cubicBezTo>
                      <a:cubicBezTo>
                        <a:pt x="25578" y="621"/>
                        <a:pt x="25511" y="447"/>
                        <a:pt x="25404" y="298"/>
                      </a:cubicBezTo>
                      <a:cubicBezTo>
                        <a:pt x="25296" y="149"/>
                        <a:pt x="25147" y="33"/>
                        <a:pt x="24956" y="8"/>
                      </a:cubicBezTo>
                      <a:cubicBezTo>
                        <a:pt x="24924" y="3"/>
                        <a:pt x="24891" y="1"/>
                        <a:pt x="248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9" name="Google Shape;1669;p20"/>
                <p:cNvSpPr/>
                <p:nvPr/>
              </p:nvSpPr>
              <p:spPr>
                <a:xfrm>
                  <a:off x="819750" y="2644000"/>
                  <a:ext cx="18900" cy="69775"/>
                </a:xfrm>
                <a:custGeom>
                  <a:rect b="b" l="l" r="r" t="t"/>
                  <a:pathLst>
                    <a:path extrusionOk="0" h="2791" w="756">
                      <a:moveTo>
                        <a:pt x="694" y="0"/>
                      </a:moveTo>
                      <a:cubicBezTo>
                        <a:pt x="680" y="0"/>
                        <a:pt x="666" y="7"/>
                        <a:pt x="655" y="23"/>
                      </a:cubicBezTo>
                      <a:cubicBezTo>
                        <a:pt x="390" y="429"/>
                        <a:pt x="200" y="868"/>
                        <a:pt x="108" y="1348"/>
                      </a:cubicBezTo>
                      <a:cubicBezTo>
                        <a:pt x="59" y="1580"/>
                        <a:pt x="34" y="1812"/>
                        <a:pt x="26" y="2052"/>
                      </a:cubicBezTo>
                      <a:cubicBezTo>
                        <a:pt x="17" y="2284"/>
                        <a:pt x="1" y="2558"/>
                        <a:pt x="133" y="2757"/>
                      </a:cubicBezTo>
                      <a:cubicBezTo>
                        <a:pt x="145" y="2780"/>
                        <a:pt x="166" y="2790"/>
                        <a:pt x="188" y="2790"/>
                      </a:cubicBezTo>
                      <a:cubicBezTo>
                        <a:pt x="214" y="2790"/>
                        <a:pt x="240" y="2775"/>
                        <a:pt x="249" y="2748"/>
                      </a:cubicBezTo>
                      <a:cubicBezTo>
                        <a:pt x="316" y="2533"/>
                        <a:pt x="266" y="2301"/>
                        <a:pt x="266" y="2077"/>
                      </a:cubicBezTo>
                      <a:cubicBezTo>
                        <a:pt x="266" y="1845"/>
                        <a:pt x="282" y="1622"/>
                        <a:pt x="324" y="1390"/>
                      </a:cubicBezTo>
                      <a:cubicBezTo>
                        <a:pt x="407" y="942"/>
                        <a:pt x="539" y="487"/>
                        <a:pt x="738" y="72"/>
                      </a:cubicBezTo>
                      <a:cubicBezTo>
                        <a:pt x="755" y="32"/>
                        <a:pt x="725" y="0"/>
                        <a:pt x="69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0" name="Google Shape;1670;p20"/>
                <p:cNvSpPr/>
                <p:nvPr/>
              </p:nvSpPr>
              <p:spPr>
                <a:xfrm>
                  <a:off x="829700" y="2686850"/>
                  <a:ext cx="6850" cy="27500"/>
                </a:xfrm>
                <a:custGeom>
                  <a:rect b="b" l="l" r="r" t="t"/>
                  <a:pathLst>
                    <a:path extrusionOk="0" h="1100" w="274">
                      <a:moveTo>
                        <a:pt x="74" y="1"/>
                      </a:moveTo>
                      <a:cubicBezTo>
                        <a:pt x="56" y="1"/>
                        <a:pt x="38" y="11"/>
                        <a:pt x="34" y="32"/>
                      </a:cubicBezTo>
                      <a:cubicBezTo>
                        <a:pt x="17" y="181"/>
                        <a:pt x="0" y="322"/>
                        <a:pt x="9" y="471"/>
                      </a:cubicBezTo>
                      <a:cubicBezTo>
                        <a:pt x="9" y="612"/>
                        <a:pt x="17" y="761"/>
                        <a:pt x="75" y="894"/>
                      </a:cubicBezTo>
                      <a:cubicBezTo>
                        <a:pt x="83" y="910"/>
                        <a:pt x="96" y="916"/>
                        <a:pt x="108" y="916"/>
                      </a:cubicBezTo>
                      <a:cubicBezTo>
                        <a:pt x="121" y="916"/>
                        <a:pt x="133" y="910"/>
                        <a:pt x="141" y="902"/>
                      </a:cubicBezTo>
                      <a:cubicBezTo>
                        <a:pt x="158" y="960"/>
                        <a:pt x="174" y="1018"/>
                        <a:pt x="199" y="1076"/>
                      </a:cubicBezTo>
                      <a:cubicBezTo>
                        <a:pt x="206" y="1093"/>
                        <a:pt x="219" y="1100"/>
                        <a:pt x="233" y="1100"/>
                      </a:cubicBezTo>
                      <a:cubicBezTo>
                        <a:pt x="253" y="1100"/>
                        <a:pt x="274" y="1084"/>
                        <a:pt x="274" y="1059"/>
                      </a:cubicBezTo>
                      <a:cubicBezTo>
                        <a:pt x="265" y="952"/>
                        <a:pt x="249" y="852"/>
                        <a:pt x="232" y="744"/>
                      </a:cubicBezTo>
                      <a:cubicBezTo>
                        <a:pt x="224" y="637"/>
                        <a:pt x="216" y="537"/>
                        <a:pt x="216" y="430"/>
                      </a:cubicBezTo>
                      <a:cubicBezTo>
                        <a:pt x="216" y="395"/>
                        <a:pt x="188" y="377"/>
                        <a:pt x="160" y="377"/>
                      </a:cubicBezTo>
                      <a:cubicBezTo>
                        <a:pt x="148" y="377"/>
                        <a:pt x="135" y="380"/>
                        <a:pt x="125" y="388"/>
                      </a:cubicBezTo>
                      <a:cubicBezTo>
                        <a:pt x="116" y="272"/>
                        <a:pt x="108" y="156"/>
                        <a:pt x="108" y="32"/>
                      </a:cubicBezTo>
                      <a:cubicBezTo>
                        <a:pt x="108" y="11"/>
                        <a:pt x="92" y="1"/>
                        <a:pt x="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1" name="Google Shape;1671;p20"/>
                <p:cNvSpPr/>
                <p:nvPr/>
              </p:nvSpPr>
              <p:spPr>
                <a:xfrm>
                  <a:off x="837150" y="2703525"/>
                  <a:ext cx="4175" cy="14875"/>
                </a:xfrm>
                <a:custGeom>
                  <a:rect b="b" l="l" r="r" t="t"/>
                  <a:pathLst>
                    <a:path extrusionOk="0" h="595" w="167">
                      <a:moveTo>
                        <a:pt x="100" y="1"/>
                      </a:moveTo>
                      <a:cubicBezTo>
                        <a:pt x="73" y="1"/>
                        <a:pt x="49" y="17"/>
                        <a:pt x="42" y="44"/>
                      </a:cubicBezTo>
                      <a:cubicBezTo>
                        <a:pt x="1" y="218"/>
                        <a:pt x="1" y="409"/>
                        <a:pt x="83" y="566"/>
                      </a:cubicBezTo>
                      <a:cubicBezTo>
                        <a:pt x="90" y="585"/>
                        <a:pt x="105" y="594"/>
                        <a:pt x="120" y="594"/>
                      </a:cubicBezTo>
                      <a:cubicBezTo>
                        <a:pt x="124" y="594"/>
                        <a:pt x="129" y="593"/>
                        <a:pt x="133" y="591"/>
                      </a:cubicBezTo>
                      <a:lnTo>
                        <a:pt x="141" y="591"/>
                      </a:lnTo>
                      <a:cubicBezTo>
                        <a:pt x="158" y="583"/>
                        <a:pt x="166" y="558"/>
                        <a:pt x="166" y="541"/>
                      </a:cubicBezTo>
                      <a:cubicBezTo>
                        <a:pt x="141" y="384"/>
                        <a:pt x="125" y="235"/>
                        <a:pt x="158" y="77"/>
                      </a:cubicBezTo>
                      <a:cubicBezTo>
                        <a:pt x="158" y="44"/>
                        <a:pt x="150" y="11"/>
                        <a:pt x="117" y="3"/>
                      </a:cubicBezTo>
                      <a:cubicBezTo>
                        <a:pt x="111" y="1"/>
                        <a:pt x="105" y="1"/>
                        <a:pt x="10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2" name="Google Shape;1672;p20"/>
                <p:cNvSpPr/>
                <p:nvPr/>
              </p:nvSpPr>
              <p:spPr>
                <a:xfrm>
                  <a:off x="853725" y="2721975"/>
                  <a:ext cx="11000" cy="6575"/>
                </a:xfrm>
                <a:custGeom>
                  <a:rect b="b" l="l" r="r" t="t"/>
                  <a:pathLst>
                    <a:path extrusionOk="0" h="263" w="440">
                      <a:moveTo>
                        <a:pt x="368" y="1"/>
                      </a:moveTo>
                      <a:cubicBezTo>
                        <a:pt x="339" y="1"/>
                        <a:pt x="311" y="21"/>
                        <a:pt x="282" y="35"/>
                      </a:cubicBezTo>
                      <a:cubicBezTo>
                        <a:pt x="257" y="44"/>
                        <a:pt x="224" y="60"/>
                        <a:pt x="199" y="77"/>
                      </a:cubicBezTo>
                      <a:cubicBezTo>
                        <a:pt x="141" y="102"/>
                        <a:pt x="92" y="135"/>
                        <a:pt x="34" y="160"/>
                      </a:cubicBezTo>
                      <a:cubicBezTo>
                        <a:pt x="9" y="176"/>
                        <a:pt x="0" y="209"/>
                        <a:pt x="17" y="234"/>
                      </a:cubicBezTo>
                      <a:cubicBezTo>
                        <a:pt x="29" y="253"/>
                        <a:pt x="47" y="262"/>
                        <a:pt x="68" y="262"/>
                      </a:cubicBezTo>
                      <a:cubicBezTo>
                        <a:pt x="76" y="262"/>
                        <a:pt x="83" y="261"/>
                        <a:pt x="92" y="259"/>
                      </a:cubicBezTo>
                      <a:lnTo>
                        <a:pt x="92" y="251"/>
                      </a:lnTo>
                      <a:cubicBezTo>
                        <a:pt x="141" y="226"/>
                        <a:pt x="199" y="201"/>
                        <a:pt x="257" y="168"/>
                      </a:cubicBezTo>
                      <a:cubicBezTo>
                        <a:pt x="282" y="160"/>
                        <a:pt x="315" y="143"/>
                        <a:pt x="340" y="127"/>
                      </a:cubicBezTo>
                      <a:cubicBezTo>
                        <a:pt x="365" y="110"/>
                        <a:pt x="406" y="93"/>
                        <a:pt x="423" y="69"/>
                      </a:cubicBezTo>
                      <a:cubicBezTo>
                        <a:pt x="440" y="35"/>
                        <a:pt x="415" y="2"/>
                        <a:pt x="382" y="2"/>
                      </a:cubicBezTo>
                      <a:cubicBezTo>
                        <a:pt x="377" y="1"/>
                        <a:pt x="373" y="1"/>
                        <a:pt x="3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3" name="Google Shape;1673;p20"/>
                <p:cNvSpPr/>
                <p:nvPr/>
              </p:nvSpPr>
              <p:spPr>
                <a:xfrm>
                  <a:off x="860775" y="2728900"/>
                  <a:ext cx="5000" cy="4900"/>
                </a:xfrm>
                <a:custGeom>
                  <a:rect b="b" l="l" r="r" t="t"/>
                  <a:pathLst>
                    <a:path extrusionOk="0" h="196" w="200">
                      <a:moveTo>
                        <a:pt x="174" y="1"/>
                      </a:moveTo>
                      <a:cubicBezTo>
                        <a:pt x="168" y="1"/>
                        <a:pt x="162" y="3"/>
                        <a:pt x="158" y="7"/>
                      </a:cubicBezTo>
                      <a:cubicBezTo>
                        <a:pt x="108" y="48"/>
                        <a:pt x="58" y="98"/>
                        <a:pt x="8" y="140"/>
                      </a:cubicBezTo>
                      <a:cubicBezTo>
                        <a:pt x="0" y="148"/>
                        <a:pt x="0" y="173"/>
                        <a:pt x="8" y="189"/>
                      </a:cubicBezTo>
                      <a:cubicBezTo>
                        <a:pt x="17" y="193"/>
                        <a:pt x="25" y="196"/>
                        <a:pt x="33" y="196"/>
                      </a:cubicBezTo>
                      <a:cubicBezTo>
                        <a:pt x="42" y="196"/>
                        <a:pt x="50" y="193"/>
                        <a:pt x="58" y="189"/>
                      </a:cubicBezTo>
                      <a:cubicBezTo>
                        <a:pt x="100" y="140"/>
                        <a:pt x="149" y="90"/>
                        <a:pt x="191" y="40"/>
                      </a:cubicBezTo>
                      <a:cubicBezTo>
                        <a:pt x="191" y="32"/>
                        <a:pt x="199" y="15"/>
                        <a:pt x="191" y="7"/>
                      </a:cubicBezTo>
                      <a:cubicBezTo>
                        <a:pt x="187" y="3"/>
                        <a:pt x="180" y="1"/>
                        <a:pt x="1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4" name="Google Shape;1674;p20"/>
                <p:cNvSpPr/>
                <p:nvPr/>
              </p:nvSpPr>
              <p:spPr>
                <a:xfrm>
                  <a:off x="866150" y="2733825"/>
                  <a:ext cx="7475" cy="5500"/>
                </a:xfrm>
                <a:custGeom>
                  <a:rect b="b" l="l" r="r" t="t"/>
                  <a:pathLst>
                    <a:path extrusionOk="0" h="220" w="299">
                      <a:moveTo>
                        <a:pt x="249" y="1"/>
                      </a:moveTo>
                      <a:cubicBezTo>
                        <a:pt x="241" y="9"/>
                        <a:pt x="224" y="9"/>
                        <a:pt x="216" y="17"/>
                      </a:cubicBezTo>
                      <a:cubicBezTo>
                        <a:pt x="208" y="17"/>
                        <a:pt x="199" y="25"/>
                        <a:pt x="191" y="34"/>
                      </a:cubicBezTo>
                      <a:cubicBezTo>
                        <a:pt x="175" y="42"/>
                        <a:pt x="150" y="59"/>
                        <a:pt x="133" y="67"/>
                      </a:cubicBezTo>
                      <a:cubicBezTo>
                        <a:pt x="100" y="92"/>
                        <a:pt x="67" y="117"/>
                        <a:pt x="25" y="133"/>
                      </a:cubicBezTo>
                      <a:cubicBezTo>
                        <a:pt x="9" y="150"/>
                        <a:pt x="1" y="175"/>
                        <a:pt x="9" y="199"/>
                      </a:cubicBezTo>
                      <a:cubicBezTo>
                        <a:pt x="21" y="212"/>
                        <a:pt x="38" y="219"/>
                        <a:pt x="55" y="219"/>
                      </a:cubicBezTo>
                      <a:cubicBezTo>
                        <a:pt x="62" y="219"/>
                        <a:pt x="69" y="218"/>
                        <a:pt x="75" y="216"/>
                      </a:cubicBezTo>
                      <a:cubicBezTo>
                        <a:pt x="108" y="191"/>
                        <a:pt x="141" y="166"/>
                        <a:pt x="183" y="141"/>
                      </a:cubicBezTo>
                      <a:lnTo>
                        <a:pt x="233" y="108"/>
                      </a:lnTo>
                      <a:cubicBezTo>
                        <a:pt x="241" y="100"/>
                        <a:pt x="257" y="92"/>
                        <a:pt x="266" y="83"/>
                      </a:cubicBezTo>
                      <a:cubicBezTo>
                        <a:pt x="274" y="75"/>
                        <a:pt x="282" y="75"/>
                        <a:pt x="282" y="67"/>
                      </a:cubicBezTo>
                      <a:cubicBezTo>
                        <a:pt x="299" y="50"/>
                        <a:pt x="299" y="34"/>
                        <a:pt x="291" y="17"/>
                      </a:cubicBezTo>
                      <a:cubicBezTo>
                        <a:pt x="282" y="9"/>
                        <a:pt x="266" y="1"/>
                        <a:pt x="24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5" name="Google Shape;1675;p20"/>
                <p:cNvSpPr/>
                <p:nvPr/>
              </p:nvSpPr>
              <p:spPr>
                <a:xfrm>
                  <a:off x="828200" y="2583950"/>
                  <a:ext cx="32175" cy="63350"/>
                </a:xfrm>
                <a:custGeom>
                  <a:rect b="b" l="l" r="r" t="t"/>
                  <a:pathLst>
                    <a:path extrusionOk="0" h="2534" w="1287">
                      <a:moveTo>
                        <a:pt x="1246" y="1"/>
                      </a:moveTo>
                      <a:cubicBezTo>
                        <a:pt x="1241" y="1"/>
                        <a:pt x="1235" y="2"/>
                        <a:pt x="1229" y="5"/>
                      </a:cubicBezTo>
                      <a:cubicBezTo>
                        <a:pt x="1137" y="63"/>
                        <a:pt x="1088" y="171"/>
                        <a:pt x="1038" y="262"/>
                      </a:cubicBezTo>
                      <a:cubicBezTo>
                        <a:pt x="980" y="361"/>
                        <a:pt x="922" y="461"/>
                        <a:pt x="864" y="569"/>
                      </a:cubicBezTo>
                      <a:cubicBezTo>
                        <a:pt x="740" y="776"/>
                        <a:pt x="632" y="983"/>
                        <a:pt x="524" y="1190"/>
                      </a:cubicBezTo>
                      <a:cubicBezTo>
                        <a:pt x="425" y="1397"/>
                        <a:pt x="334" y="1613"/>
                        <a:pt x="243" y="1828"/>
                      </a:cubicBezTo>
                      <a:cubicBezTo>
                        <a:pt x="152" y="2043"/>
                        <a:pt x="85" y="2267"/>
                        <a:pt x="11" y="2491"/>
                      </a:cubicBezTo>
                      <a:cubicBezTo>
                        <a:pt x="0" y="2517"/>
                        <a:pt x="23" y="2533"/>
                        <a:pt x="45" y="2533"/>
                      </a:cubicBezTo>
                      <a:cubicBezTo>
                        <a:pt x="58" y="2533"/>
                        <a:pt x="71" y="2528"/>
                        <a:pt x="77" y="2516"/>
                      </a:cubicBezTo>
                      <a:cubicBezTo>
                        <a:pt x="152" y="2292"/>
                        <a:pt x="251" y="2085"/>
                        <a:pt x="342" y="1869"/>
                      </a:cubicBezTo>
                      <a:cubicBezTo>
                        <a:pt x="433" y="1654"/>
                        <a:pt x="524" y="1439"/>
                        <a:pt x="632" y="1231"/>
                      </a:cubicBezTo>
                      <a:cubicBezTo>
                        <a:pt x="731" y="1033"/>
                        <a:pt x="839" y="834"/>
                        <a:pt x="947" y="635"/>
                      </a:cubicBezTo>
                      <a:cubicBezTo>
                        <a:pt x="1005" y="535"/>
                        <a:pt x="1063" y="436"/>
                        <a:pt x="1121" y="345"/>
                      </a:cubicBezTo>
                      <a:cubicBezTo>
                        <a:pt x="1179" y="254"/>
                        <a:pt x="1270" y="154"/>
                        <a:pt x="1287" y="55"/>
                      </a:cubicBezTo>
                      <a:cubicBezTo>
                        <a:pt x="1287" y="28"/>
                        <a:pt x="1270" y="1"/>
                        <a:pt x="124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6" name="Google Shape;1676;p20"/>
                <p:cNvSpPr/>
                <p:nvPr/>
              </p:nvSpPr>
              <p:spPr>
                <a:xfrm>
                  <a:off x="862625" y="2565000"/>
                  <a:ext cx="12625" cy="12725"/>
                </a:xfrm>
                <a:custGeom>
                  <a:rect b="b" l="l" r="r" t="t"/>
                  <a:pathLst>
                    <a:path extrusionOk="0" h="509" w="505">
                      <a:moveTo>
                        <a:pt x="456" y="1"/>
                      </a:moveTo>
                      <a:cubicBezTo>
                        <a:pt x="415" y="34"/>
                        <a:pt x="382" y="75"/>
                        <a:pt x="340" y="109"/>
                      </a:cubicBezTo>
                      <a:cubicBezTo>
                        <a:pt x="307" y="142"/>
                        <a:pt x="274" y="183"/>
                        <a:pt x="241" y="225"/>
                      </a:cubicBezTo>
                      <a:cubicBezTo>
                        <a:pt x="166" y="299"/>
                        <a:pt x="100" y="374"/>
                        <a:pt x="26" y="448"/>
                      </a:cubicBezTo>
                      <a:cubicBezTo>
                        <a:pt x="0" y="474"/>
                        <a:pt x="24" y="509"/>
                        <a:pt x="51" y="509"/>
                      </a:cubicBezTo>
                      <a:cubicBezTo>
                        <a:pt x="59" y="509"/>
                        <a:pt x="68" y="506"/>
                        <a:pt x="75" y="498"/>
                      </a:cubicBezTo>
                      <a:cubicBezTo>
                        <a:pt x="150" y="423"/>
                        <a:pt x="216" y="349"/>
                        <a:pt x="291" y="274"/>
                      </a:cubicBezTo>
                      <a:cubicBezTo>
                        <a:pt x="324" y="241"/>
                        <a:pt x="357" y="208"/>
                        <a:pt x="390" y="167"/>
                      </a:cubicBezTo>
                      <a:cubicBezTo>
                        <a:pt x="432" y="125"/>
                        <a:pt x="473" y="92"/>
                        <a:pt x="498" y="42"/>
                      </a:cubicBezTo>
                      <a:cubicBezTo>
                        <a:pt x="504" y="23"/>
                        <a:pt x="491" y="4"/>
                        <a:pt x="473" y="4"/>
                      </a:cubicBezTo>
                      <a:cubicBezTo>
                        <a:pt x="468" y="4"/>
                        <a:pt x="462" y="5"/>
                        <a:pt x="456" y="9"/>
                      </a:cubicBezTo>
                      <a:lnTo>
                        <a:pt x="45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7" name="Google Shape;1677;p20"/>
                <p:cNvSpPr/>
                <p:nvPr/>
              </p:nvSpPr>
              <p:spPr>
                <a:xfrm>
                  <a:off x="895225" y="2677600"/>
                  <a:ext cx="5325" cy="18600"/>
                </a:xfrm>
                <a:custGeom>
                  <a:rect b="b" l="l" r="r" t="t"/>
                  <a:pathLst>
                    <a:path extrusionOk="0" h="744" w="213">
                      <a:moveTo>
                        <a:pt x="175" y="1"/>
                      </a:moveTo>
                      <a:cubicBezTo>
                        <a:pt x="163" y="1"/>
                        <a:pt x="150" y="5"/>
                        <a:pt x="147" y="12"/>
                      </a:cubicBezTo>
                      <a:cubicBezTo>
                        <a:pt x="122" y="62"/>
                        <a:pt x="114" y="120"/>
                        <a:pt x="105" y="178"/>
                      </a:cubicBezTo>
                      <a:cubicBezTo>
                        <a:pt x="89" y="236"/>
                        <a:pt x="80" y="294"/>
                        <a:pt x="72" y="352"/>
                      </a:cubicBezTo>
                      <a:cubicBezTo>
                        <a:pt x="56" y="468"/>
                        <a:pt x="31" y="576"/>
                        <a:pt x="6" y="692"/>
                      </a:cubicBezTo>
                      <a:cubicBezTo>
                        <a:pt x="1" y="723"/>
                        <a:pt x="27" y="744"/>
                        <a:pt x="50" y="744"/>
                      </a:cubicBezTo>
                      <a:cubicBezTo>
                        <a:pt x="64" y="744"/>
                        <a:pt x="77" y="736"/>
                        <a:pt x="80" y="717"/>
                      </a:cubicBezTo>
                      <a:cubicBezTo>
                        <a:pt x="114" y="601"/>
                        <a:pt x="138" y="485"/>
                        <a:pt x="163" y="369"/>
                      </a:cubicBezTo>
                      <a:cubicBezTo>
                        <a:pt x="172" y="311"/>
                        <a:pt x="180" y="253"/>
                        <a:pt x="196" y="203"/>
                      </a:cubicBezTo>
                      <a:cubicBezTo>
                        <a:pt x="205" y="145"/>
                        <a:pt x="213" y="79"/>
                        <a:pt x="205" y="21"/>
                      </a:cubicBezTo>
                      <a:cubicBezTo>
                        <a:pt x="205" y="7"/>
                        <a:pt x="190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8" name="Google Shape;1678;p20"/>
                <p:cNvSpPr/>
                <p:nvPr/>
              </p:nvSpPr>
              <p:spPr>
                <a:xfrm>
                  <a:off x="898250" y="2658125"/>
                  <a:ext cx="2300" cy="9700"/>
                </a:xfrm>
                <a:custGeom>
                  <a:rect b="b" l="l" r="r" t="t"/>
                  <a:pathLst>
                    <a:path extrusionOk="0" h="388" w="92">
                      <a:moveTo>
                        <a:pt x="42" y="0"/>
                      </a:moveTo>
                      <a:cubicBezTo>
                        <a:pt x="34" y="0"/>
                        <a:pt x="26" y="4"/>
                        <a:pt x="26" y="13"/>
                      </a:cubicBezTo>
                      <a:cubicBezTo>
                        <a:pt x="17" y="46"/>
                        <a:pt x="17" y="71"/>
                        <a:pt x="9" y="96"/>
                      </a:cubicBezTo>
                      <a:cubicBezTo>
                        <a:pt x="9" y="120"/>
                        <a:pt x="9" y="154"/>
                        <a:pt x="9" y="178"/>
                      </a:cubicBezTo>
                      <a:cubicBezTo>
                        <a:pt x="1" y="187"/>
                        <a:pt x="1" y="203"/>
                        <a:pt x="1" y="220"/>
                      </a:cubicBezTo>
                      <a:lnTo>
                        <a:pt x="1" y="261"/>
                      </a:lnTo>
                      <a:lnTo>
                        <a:pt x="1" y="344"/>
                      </a:lnTo>
                      <a:cubicBezTo>
                        <a:pt x="1" y="373"/>
                        <a:pt x="24" y="388"/>
                        <a:pt x="46" y="388"/>
                      </a:cubicBezTo>
                      <a:cubicBezTo>
                        <a:pt x="69" y="388"/>
                        <a:pt x="92" y="373"/>
                        <a:pt x="92" y="344"/>
                      </a:cubicBezTo>
                      <a:lnTo>
                        <a:pt x="92" y="261"/>
                      </a:lnTo>
                      <a:lnTo>
                        <a:pt x="92" y="220"/>
                      </a:lnTo>
                      <a:cubicBezTo>
                        <a:pt x="92" y="203"/>
                        <a:pt x="84" y="195"/>
                        <a:pt x="84" y="178"/>
                      </a:cubicBezTo>
                      <a:cubicBezTo>
                        <a:pt x="75" y="154"/>
                        <a:pt x="75" y="120"/>
                        <a:pt x="75" y="96"/>
                      </a:cubicBezTo>
                      <a:cubicBezTo>
                        <a:pt x="75" y="71"/>
                        <a:pt x="67" y="46"/>
                        <a:pt x="59" y="13"/>
                      </a:cubicBezTo>
                      <a:cubicBezTo>
                        <a:pt x="59" y="4"/>
                        <a:pt x="51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9" name="Google Shape;1679;p20"/>
                <p:cNvSpPr/>
                <p:nvPr/>
              </p:nvSpPr>
              <p:spPr>
                <a:xfrm>
                  <a:off x="612975" y="2613000"/>
                  <a:ext cx="45850" cy="90400"/>
                </a:xfrm>
                <a:custGeom>
                  <a:rect b="b" l="l" r="r" t="t"/>
                  <a:pathLst>
                    <a:path extrusionOk="0" h="3616" w="1834">
                      <a:moveTo>
                        <a:pt x="46" y="0"/>
                      </a:moveTo>
                      <a:cubicBezTo>
                        <a:pt x="20" y="0"/>
                        <a:pt x="0" y="36"/>
                        <a:pt x="19" y="61"/>
                      </a:cubicBezTo>
                      <a:cubicBezTo>
                        <a:pt x="657" y="857"/>
                        <a:pt x="1312" y="1710"/>
                        <a:pt x="1527" y="2729"/>
                      </a:cubicBezTo>
                      <a:cubicBezTo>
                        <a:pt x="1560" y="2862"/>
                        <a:pt x="1585" y="3002"/>
                        <a:pt x="1594" y="3143"/>
                      </a:cubicBezTo>
                      <a:cubicBezTo>
                        <a:pt x="1610" y="3284"/>
                        <a:pt x="1610" y="3433"/>
                        <a:pt x="1643" y="3566"/>
                      </a:cubicBezTo>
                      <a:cubicBezTo>
                        <a:pt x="1651" y="3601"/>
                        <a:pt x="1673" y="3616"/>
                        <a:pt x="1698" y="3616"/>
                      </a:cubicBezTo>
                      <a:cubicBezTo>
                        <a:pt x="1725" y="3616"/>
                        <a:pt x="1754" y="3597"/>
                        <a:pt x="1768" y="3566"/>
                      </a:cubicBezTo>
                      <a:cubicBezTo>
                        <a:pt x="1817" y="3442"/>
                        <a:pt x="1817" y="3317"/>
                        <a:pt x="1817" y="3193"/>
                      </a:cubicBezTo>
                      <a:cubicBezTo>
                        <a:pt x="1834" y="3052"/>
                        <a:pt x="1809" y="2920"/>
                        <a:pt x="1792" y="2779"/>
                      </a:cubicBezTo>
                      <a:cubicBezTo>
                        <a:pt x="1743" y="2522"/>
                        <a:pt x="1660" y="2273"/>
                        <a:pt x="1552" y="2033"/>
                      </a:cubicBezTo>
                      <a:cubicBezTo>
                        <a:pt x="1337" y="1544"/>
                        <a:pt x="1030" y="1105"/>
                        <a:pt x="682" y="699"/>
                      </a:cubicBezTo>
                      <a:cubicBezTo>
                        <a:pt x="483" y="459"/>
                        <a:pt x="276" y="243"/>
                        <a:pt x="69" y="11"/>
                      </a:cubicBezTo>
                      <a:cubicBezTo>
                        <a:pt x="61" y="4"/>
                        <a:pt x="53" y="0"/>
                        <a:pt x="4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0" name="Google Shape;1680;p20"/>
                <p:cNvSpPr/>
                <p:nvPr/>
              </p:nvSpPr>
              <p:spPr>
                <a:xfrm>
                  <a:off x="642925" y="2681800"/>
                  <a:ext cx="10925" cy="33175"/>
                </a:xfrm>
                <a:custGeom>
                  <a:rect b="b" l="l" r="r" t="t"/>
                  <a:pathLst>
                    <a:path extrusionOk="0" h="1327" w="437">
                      <a:moveTo>
                        <a:pt x="65" y="1"/>
                      </a:moveTo>
                      <a:cubicBezTo>
                        <a:pt x="32" y="1"/>
                        <a:pt x="0" y="37"/>
                        <a:pt x="23" y="76"/>
                      </a:cubicBezTo>
                      <a:cubicBezTo>
                        <a:pt x="122" y="267"/>
                        <a:pt x="188" y="474"/>
                        <a:pt x="230" y="690"/>
                      </a:cubicBezTo>
                      <a:cubicBezTo>
                        <a:pt x="246" y="789"/>
                        <a:pt x="255" y="897"/>
                        <a:pt x="255" y="996"/>
                      </a:cubicBezTo>
                      <a:cubicBezTo>
                        <a:pt x="263" y="1054"/>
                        <a:pt x="263" y="1104"/>
                        <a:pt x="271" y="1154"/>
                      </a:cubicBezTo>
                      <a:cubicBezTo>
                        <a:pt x="280" y="1212"/>
                        <a:pt x="271" y="1253"/>
                        <a:pt x="296" y="1303"/>
                      </a:cubicBezTo>
                      <a:cubicBezTo>
                        <a:pt x="306" y="1317"/>
                        <a:pt x="321" y="1326"/>
                        <a:pt x="335" y="1326"/>
                      </a:cubicBezTo>
                      <a:cubicBezTo>
                        <a:pt x="346" y="1326"/>
                        <a:pt x="355" y="1321"/>
                        <a:pt x="362" y="1311"/>
                      </a:cubicBezTo>
                      <a:cubicBezTo>
                        <a:pt x="404" y="1270"/>
                        <a:pt x="404" y="1228"/>
                        <a:pt x="420" y="1178"/>
                      </a:cubicBezTo>
                      <a:cubicBezTo>
                        <a:pt x="429" y="1112"/>
                        <a:pt x="437" y="1062"/>
                        <a:pt x="437" y="996"/>
                      </a:cubicBezTo>
                      <a:cubicBezTo>
                        <a:pt x="437" y="880"/>
                        <a:pt x="420" y="764"/>
                        <a:pt x="387" y="648"/>
                      </a:cubicBezTo>
                      <a:cubicBezTo>
                        <a:pt x="338" y="424"/>
                        <a:pt x="238" y="217"/>
                        <a:pt x="106" y="27"/>
                      </a:cubicBezTo>
                      <a:cubicBezTo>
                        <a:pt x="95" y="9"/>
                        <a:pt x="80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1" name="Google Shape;1681;p20"/>
                <p:cNvSpPr/>
                <p:nvPr/>
              </p:nvSpPr>
              <p:spPr>
                <a:xfrm>
                  <a:off x="641700" y="2699100"/>
                  <a:ext cx="4500" cy="22125"/>
                </a:xfrm>
                <a:custGeom>
                  <a:rect b="b" l="l" r="r" t="t"/>
                  <a:pathLst>
                    <a:path extrusionOk="0" h="885" w="180">
                      <a:moveTo>
                        <a:pt x="61" y="0"/>
                      </a:moveTo>
                      <a:cubicBezTo>
                        <a:pt x="31" y="0"/>
                        <a:pt x="1" y="19"/>
                        <a:pt x="5" y="56"/>
                      </a:cubicBezTo>
                      <a:cubicBezTo>
                        <a:pt x="22" y="188"/>
                        <a:pt x="30" y="321"/>
                        <a:pt x="39" y="453"/>
                      </a:cubicBezTo>
                      <a:cubicBezTo>
                        <a:pt x="47" y="586"/>
                        <a:pt x="39" y="727"/>
                        <a:pt x="72" y="859"/>
                      </a:cubicBezTo>
                      <a:cubicBezTo>
                        <a:pt x="76" y="876"/>
                        <a:pt x="92" y="884"/>
                        <a:pt x="109" y="884"/>
                      </a:cubicBezTo>
                      <a:cubicBezTo>
                        <a:pt x="126" y="884"/>
                        <a:pt x="142" y="876"/>
                        <a:pt x="146" y="859"/>
                      </a:cubicBezTo>
                      <a:cubicBezTo>
                        <a:pt x="179" y="727"/>
                        <a:pt x="171" y="586"/>
                        <a:pt x="163" y="445"/>
                      </a:cubicBezTo>
                      <a:cubicBezTo>
                        <a:pt x="155" y="312"/>
                        <a:pt x="138" y="172"/>
                        <a:pt x="113" y="39"/>
                      </a:cubicBezTo>
                      <a:cubicBezTo>
                        <a:pt x="109" y="13"/>
                        <a:pt x="86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2" name="Google Shape;1682;p20"/>
                <p:cNvSpPr/>
                <p:nvPr/>
              </p:nvSpPr>
              <p:spPr>
                <a:xfrm>
                  <a:off x="635200" y="2714575"/>
                  <a:ext cx="3550" cy="16975"/>
                </a:xfrm>
                <a:custGeom>
                  <a:rect b="b" l="l" r="r" t="t"/>
                  <a:pathLst>
                    <a:path extrusionOk="0" h="679" w="142">
                      <a:moveTo>
                        <a:pt x="75" y="0"/>
                      </a:moveTo>
                      <a:cubicBezTo>
                        <a:pt x="50" y="0"/>
                        <a:pt x="33" y="17"/>
                        <a:pt x="33" y="41"/>
                      </a:cubicBezTo>
                      <a:cubicBezTo>
                        <a:pt x="42" y="141"/>
                        <a:pt x="42" y="240"/>
                        <a:pt x="33" y="340"/>
                      </a:cubicBezTo>
                      <a:cubicBezTo>
                        <a:pt x="25" y="447"/>
                        <a:pt x="9" y="547"/>
                        <a:pt x="0" y="646"/>
                      </a:cubicBezTo>
                      <a:cubicBezTo>
                        <a:pt x="0" y="668"/>
                        <a:pt x="19" y="678"/>
                        <a:pt x="37" y="678"/>
                      </a:cubicBezTo>
                      <a:cubicBezTo>
                        <a:pt x="54" y="678"/>
                        <a:pt x="71" y="670"/>
                        <a:pt x="75" y="655"/>
                      </a:cubicBezTo>
                      <a:cubicBezTo>
                        <a:pt x="141" y="456"/>
                        <a:pt x="141" y="240"/>
                        <a:pt x="116" y="41"/>
                      </a:cubicBezTo>
                      <a:cubicBezTo>
                        <a:pt x="108" y="17"/>
                        <a:pt x="100" y="0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3" name="Google Shape;1683;p20"/>
                <p:cNvSpPr/>
                <p:nvPr/>
              </p:nvSpPr>
              <p:spPr>
                <a:xfrm>
                  <a:off x="583000" y="2742900"/>
                  <a:ext cx="12025" cy="15125"/>
                </a:xfrm>
                <a:custGeom>
                  <a:rect b="b" l="l" r="r" t="t"/>
                  <a:pathLst>
                    <a:path extrusionOk="0" h="605" w="481">
                      <a:moveTo>
                        <a:pt x="66" y="1"/>
                      </a:moveTo>
                      <a:cubicBezTo>
                        <a:pt x="61" y="1"/>
                        <a:pt x="56" y="1"/>
                        <a:pt x="50" y="2"/>
                      </a:cubicBezTo>
                      <a:cubicBezTo>
                        <a:pt x="17" y="10"/>
                        <a:pt x="0" y="52"/>
                        <a:pt x="9" y="85"/>
                      </a:cubicBezTo>
                      <a:cubicBezTo>
                        <a:pt x="17" y="193"/>
                        <a:pt x="58" y="292"/>
                        <a:pt x="116" y="383"/>
                      </a:cubicBezTo>
                      <a:cubicBezTo>
                        <a:pt x="149" y="425"/>
                        <a:pt x="183" y="466"/>
                        <a:pt x="224" y="508"/>
                      </a:cubicBezTo>
                      <a:cubicBezTo>
                        <a:pt x="249" y="524"/>
                        <a:pt x="274" y="549"/>
                        <a:pt x="299" y="566"/>
                      </a:cubicBezTo>
                      <a:cubicBezTo>
                        <a:pt x="324" y="585"/>
                        <a:pt x="350" y="604"/>
                        <a:pt x="379" y="604"/>
                      </a:cubicBezTo>
                      <a:cubicBezTo>
                        <a:pt x="388" y="604"/>
                        <a:pt x="397" y="602"/>
                        <a:pt x="406" y="599"/>
                      </a:cubicBezTo>
                      <a:cubicBezTo>
                        <a:pt x="456" y="590"/>
                        <a:pt x="481" y="541"/>
                        <a:pt x="473" y="491"/>
                      </a:cubicBezTo>
                      <a:cubicBezTo>
                        <a:pt x="464" y="450"/>
                        <a:pt x="423" y="433"/>
                        <a:pt x="390" y="408"/>
                      </a:cubicBezTo>
                      <a:lnTo>
                        <a:pt x="390" y="416"/>
                      </a:lnTo>
                      <a:cubicBezTo>
                        <a:pt x="381" y="408"/>
                        <a:pt x="381" y="408"/>
                        <a:pt x="373" y="400"/>
                      </a:cubicBezTo>
                      <a:cubicBezTo>
                        <a:pt x="365" y="392"/>
                        <a:pt x="357" y="383"/>
                        <a:pt x="348" y="383"/>
                      </a:cubicBezTo>
                      <a:cubicBezTo>
                        <a:pt x="332" y="367"/>
                        <a:pt x="315" y="350"/>
                        <a:pt x="299" y="334"/>
                      </a:cubicBezTo>
                      <a:cubicBezTo>
                        <a:pt x="290" y="325"/>
                        <a:pt x="282" y="317"/>
                        <a:pt x="274" y="309"/>
                      </a:cubicBezTo>
                      <a:cubicBezTo>
                        <a:pt x="274" y="300"/>
                        <a:pt x="265" y="292"/>
                        <a:pt x="265" y="292"/>
                      </a:cubicBezTo>
                      <a:cubicBezTo>
                        <a:pt x="265" y="292"/>
                        <a:pt x="257" y="284"/>
                        <a:pt x="257" y="284"/>
                      </a:cubicBezTo>
                      <a:cubicBezTo>
                        <a:pt x="257" y="284"/>
                        <a:pt x="249" y="276"/>
                        <a:pt x="249" y="276"/>
                      </a:cubicBezTo>
                      <a:cubicBezTo>
                        <a:pt x="249" y="267"/>
                        <a:pt x="241" y="267"/>
                        <a:pt x="241" y="259"/>
                      </a:cubicBezTo>
                      <a:cubicBezTo>
                        <a:pt x="232" y="251"/>
                        <a:pt x="224" y="242"/>
                        <a:pt x="216" y="234"/>
                      </a:cubicBezTo>
                      <a:cubicBezTo>
                        <a:pt x="207" y="209"/>
                        <a:pt x="199" y="193"/>
                        <a:pt x="183" y="168"/>
                      </a:cubicBezTo>
                      <a:cubicBezTo>
                        <a:pt x="183" y="160"/>
                        <a:pt x="174" y="151"/>
                        <a:pt x="166" y="143"/>
                      </a:cubicBezTo>
                      <a:cubicBezTo>
                        <a:pt x="166" y="135"/>
                        <a:pt x="166" y="126"/>
                        <a:pt x="158" y="126"/>
                      </a:cubicBezTo>
                      <a:cubicBezTo>
                        <a:pt x="158" y="126"/>
                        <a:pt x="158" y="118"/>
                        <a:pt x="158" y="110"/>
                      </a:cubicBezTo>
                      <a:cubicBezTo>
                        <a:pt x="158" y="110"/>
                        <a:pt x="149" y="102"/>
                        <a:pt x="149" y="102"/>
                      </a:cubicBezTo>
                      <a:cubicBezTo>
                        <a:pt x="149" y="102"/>
                        <a:pt x="149" y="93"/>
                        <a:pt x="149" y="85"/>
                      </a:cubicBezTo>
                      <a:cubicBezTo>
                        <a:pt x="141" y="77"/>
                        <a:pt x="141" y="60"/>
                        <a:pt x="133" y="52"/>
                      </a:cubicBezTo>
                      <a:cubicBezTo>
                        <a:pt x="126" y="23"/>
                        <a:pt x="100" y="1"/>
                        <a:pt x="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4" name="Google Shape;1684;p20"/>
                <p:cNvSpPr/>
                <p:nvPr/>
              </p:nvSpPr>
              <p:spPr>
                <a:xfrm>
                  <a:off x="593150" y="2743525"/>
                  <a:ext cx="9125" cy="9475"/>
                </a:xfrm>
                <a:custGeom>
                  <a:rect b="b" l="l" r="r" t="t"/>
                  <a:pathLst>
                    <a:path extrusionOk="0" h="379" w="365">
                      <a:moveTo>
                        <a:pt x="168" y="1"/>
                      </a:moveTo>
                      <a:cubicBezTo>
                        <a:pt x="162" y="1"/>
                        <a:pt x="156" y="1"/>
                        <a:pt x="149" y="2"/>
                      </a:cubicBezTo>
                      <a:cubicBezTo>
                        <a:pt x="133" y="2"/>
                        <a:pt x="116" y="10"/>
                        <a:pt x="100" y="19"/>
                      </a:cubicBezTo>
                      <a:cubicBezTo>
                        <a:pt x="100" y="27"/>
                        <a:pt x="91" y="35"/>
                        <a:pt x="91" y="43"/>
                      </a:cubicBezTo>
                      <a:lnTo>
                        <a:pt x="58" y="43"/>
                      </a:lnTo>
                      <a:cubicBezTo>
                        <a:pt x="25" y="60"/>
                        <a:pt x="0" y="93"/>
                        <a:pt x="9" y="126"/>
                      </a:cubicBezTo>
                      <a:cubicBezTo>
                        <a:pt x="25" y="176"/>
                        <a:pt x="42" y="217"/>
                        <a:pt x="58" y="259"/>
                      </a:cubicBezTo>
                      <a:cubicBezTo>
                        <a:pt x="67" y="275"/>
                        <a:pt x="75" y="292"/>
                        <a:pt x="83" y="309"/>
                      </a:cubicBezTo>
                      <a:cubicBezTo>
                        <a:pt x="108" y="333"/>
                        <a:pt x="133" y="375"/>
                        <a:pt x="166" y="375"/>
                      </a:cubicBezTo>
                      <a:cubicBezTo>
                        <a:pt x="171" y="377"/>
                        <a:pt x="176" y="378"/>
                        <a:pt x="182" y="378"/>
                      </a:cubicBezTo>
                      <a:cubicBezTo>
                        <a:pt x="196" y="378"/>
                        <a:pt x="212" y="372"/>
                        <a:pt x="224" y="367"/>
                      </a:cubicBezTo>
                      <a:cubicBezTo>
                        <a:pt x="241" y="350"/>
                        <a:pt x="249" y="325"/>
                        <a:pt x="241" y="300"/>
                      </a:cubicBezTo>
                      <a:cubicBezTo>
                        <a:pt x="241" y="292"/>
                        <a:pt x="241" y="275"/>
                        <a:pt x="232" y="259"/>
                      </a:cubicBezTo>
                      <a:cubicBezTo>
                        <a:pt x="232" y="259"/>
                        <a:pt x="224" y="251"/>
                        <a:pt x="224" y="242"/>
                      </a:cubicBezTo>
                      <a:cubicBezTo>
                        <a:pt x="216" y="234"/>
                        <a:pt x="207" y="226"/>
                        <a:pt x="199" y="209"/>
                      </a:cubicBezTo>
                      <a:cubicBezTo>
                        <a:pt x="183" y="193"/>
                        <a:pt x="174" y="168"/>
                        <a:pt x="158" y="143"/>
                      </a:cubicBezTo>
                      <a:cubicBezTo>
                        <a:pt x="158" y="135"/>
                        <a:pt x="158" y="135"/>
                        <a:pt x="158" y="126"/>
                      </a:cubicBezTo>
                      <a:cubicBezTo>
                        <a:pt x="166" y="126"/>
                        <a:pt x="174" y="126"/>
                        <a:pt x="183" y="135"/>
                      </a:cubicBezTo>
                      <a:cubicBezTo>
                        <a:pt x="183" y="135"/>
                        <a:pt x="191" y="143"/>
                        <a:pt x="199" y="143"/>
                      </a:cubicBezTo>
                      <a:cubicBezTo>
                        <a:pt x="207" y="151"/>
                        <a:pt x="207" y="151"/>
                        <a:pt x="216" y="159"/>
                      </a:cubicBezTo>
                      <a:cubicBezTo>
                        <a:pt x="216" y="168"/>
                        <a:pt x="224" y="176"/>
                        <a:pt x="224" y="184"/>
                      </a:cubicBezTo>
                      <a:cubicBezTo>
                        <a:pt x="232" y="193"/>
                        <a:pt x="232" y="201"/>
                        <a:pt x="241" y="209"/>
                      </a:cubicBezTo>
                      <a:cubicBezTo>
                        <a:pt x="241" y="209"/>
                        <a:pt x="241" y="217"/>
                        <a:pt x="241" y="217"/>
                      </a:cubicBezTo>
                      <a:cubicBezTo>
                        <a:pt x="241" y="234"/>
                        <a:pt x="249" y="242"/>
                        <a:pt x="257" y="251"/>
                      </a:cubicBezTo>
                      <a:cubicBezTo>
                        <a:pt x="257" y="251"/>
                        <a:pt x="265" y="259"/>
                        <a:pt x="265" y="259"/>
                      </a:cubicBezTo>
                      <a:cubicBezTo>
                        <a:pt x="275" y="269"/>
                        <a:pt x="285" y="273"/>
                        <a:pt x="296" y="273"/>
                      </a:cubicBezTo>
                      <a:cubicBezTo>
                        <a:pt x="304" y="273"/>
                        <a:pt x="313" y="271"/>
                        <a:pt x="323" y="267"/>
                      </a:cubicBezTo>
                      <a:cubicBezTo>
                        <a:pt x="340" y="251"/>
                        <a:pt x="357" y="226"/>
                        <a:pt x="365" y="201"/>
                      </a:cubicBezTo>
                      <a:cubicBezTo>
                        <a:pt x="365" y="184"/>
                        <a:pt x="357" y="168"/>
                        <a:pt x="357" y="151"/>
                      </a:cubicBezTo>
                      <a:cubicBezTo>
                        <a:pt x="348" y="126"/>
                        <a:pt x="332" y="93"/>
                        <a:pt x="307" y="68"/>
                      </a:cubicBezTo>
                      <a:cubicBezTo>
                        <a:pt x="270" y="31"/>
                        <a:pt x="219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5" name="Google Shape;1685;p20"/>
                <p:cNvSpPr/>
                <p:nvPr/>
              </p:nvSpPr>
              <p:spPr>
                <a:xfrm>
                  <a:off x="622350" y="2639575"/>
                  <a:ext cx="22125" cy="30400"/>
                </a:xfrm>
                <a:custGeom>
                  <a:rect b="b" l="l" r="r" t="t"/>
                  <a:pathLst>
                    <a:path extrusionOk="0" h="1216" w="885">
                      <a:moveTo>
                        <a:pt x="59" y="1"/>
                      </a:moveTo>
                      <a:cubicBezTo>
                        <a:pt x="25" y="1"/>
                        <a:pt x="1" y="34"/>
                        <a:pt x="9" y="67"/>
                      </a:cubicBezTo>
                      <a:cubicBezTo>
                        <a:pt x="9" y="92"/>
                        <a:pt x="25" y="117"/>
                        <a:pt x="42" y="142"/>
                      </a:cubicBezTo>
                      <a:cubicBezTo>
                        <a:pt x="67" y="158"/>
                        <a:pt x="75" y="191"/>
                        <a:pt x="92" y="216"/>
                      </a:cubicBezTo>
                      <a:cubicBezTo>
                        <a:pt x="125" y="258"/>
                        <a:pt x="166" y="291"/>
                        <a:pt x="208" y="332"/>
                      </a:cubicBezTo>
                      <a:cubicBezTo>
                        <a:pt x="291" y="407"/>
                        <a:pt x="373" y="498"/>
                        <a:pt x="448" y="581"/>
                      </a:cubicBezTo>
                      <a:cubicBezTo>
                        <a:pt x="514" y="672"/>
                        <a:pt x="581" y="763"/>
                        <a:pt x="630" y="862"/>
                      </a:cubicBezTo>
                      <a:cubicBezTo>
                        <a:pt x="655" y="912"/>
                        <a:pt x="680" y="970"/>
                        <a:pt x="705" y="1020"/>
                      </a:cubicBezTo>
                      <a:cubicBezTo>
                        <a:pt x="730" y="1086"/>
                        <a:pt x="771" y="1136"/>
                        <a:pt x="813" y="1194"/>
                      </a:cubicBezTo>
                      <a:cubicBezTo>
                        <a:pt x="822" y="1209"/>
                        <a:pt x="834" y="1215"/>
                        <a:pt x="845" y="1215"/>
                      </a:cubicBezTo>
                      <a:cubicBezTo>
                        <a:pt x="866" y="1215"/>
                        <a:pt x="884" y="1195"/>
                        <a:pt x="879" y="1169"/>
                      </a:cubicBezTo>
                      <a:cubicBezTo>
                        <a:pt x="862" y="1094"/>
                        <a:pt x="854" y="1028"/>
                        <a:pt x="829" y="962"/>
                      </a:cubicBezTo>
                      <a:cubicBezTo>
                        <a:pt x="813" y="904"/>
                        <a:pt x="788" y="846"/>
                        <a:pt x="763" y="796"/>
                      </a:cubicBezTo>
                      <a:cubicBezTo>
                        <a:pt x="721" y="680"/>
                        <a:pt x="655" y="572"/>
                        <a:pt x="589" y="473"/>
                      </a:cubicBezTo>
                      <a:cubicBezTo>
                        <a:pt x="514" y="374"/>
                        <a:pt x="440" y="282"/>
                        <a:pt x="357" y="200"/>
                      </a:cubicBezTo>
                      <a:cubicBezTo>
                        <a:pt x="315" y="158"/>
                        <a:pt x="274" y="117"/>
                        <a:pt x="224" y="75"/>
                      </a:cubicBezTo>
                      <a:cubicBezTo>
                        <a:pt x="199" y="59"/>
                        <a:pt x="166" y="42"/>
                        <a:pt x="141" y="26"/>
                      </a:cubicBezTo>
                      <a:cubicBezTo>
                        <a:pt x="117" y="9"/>
                        <a:pt x="92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6" name="Google Shape;1686;p20"/>
                <p:cNvSpPr/>
                <p:nvPr/>
              </p:nvSpPr>
              <p:spPr>
                <a:xfrm>
                  <a:off x="607850" y="2626125"/>
                  <a:ext cx="11000" cy="5650"/>
                </a:xfrm>
                <a:custGeom>
                  <a:rect b="b" l="l" r="r" t="t"/>
                  <a:pathLst>
                    <a:path extrusionOk="0" h="226" w="440">
                      <a:moveTo>
                        <a:pt x="59" y="0"/>
                      </a:moveTo>
                      <a:cubicBezTo>
                        <a:pt x="42" y="0"/>
                        <a:pt x="17" y="17"/>
                        <a:pt x="9" y="42"/>
                      </a:cubicBezTo>
                      <a:cubicBezTo>
                        <a:pt x="1" y="66"/>
                        <a:pt x="17" y="91"/>
                        <a:pt x="34" y="100"/>
                      </a:cubicBezTo>
                      <a:cubicBezTo>
                        <a:pt x="50" y="108"/>
                        <a:pt x="59" y="116"/>
                        <a:pt x="75" y="124"/>
                      </a:cubicBezTo>
                      <a:lnTo>
                        <a:pt x="75" y="133"/>
                      </a:lnTo>
                      <a:cubicBezTo>
                        <a:pt x="83" y="133"/>
                        <a:pt x="83" y="141"/>
                        <a:pt x="92" y="141"/>
                      </a:cubicBezTo>
                      <a:cubicBezTo>
                        <a:pt x="100" y="149"/>
                        <a:pt x="117" y="149"/>
                        <a:pt x="125" y="158"/>
                      </a:cubicBezTo>
                      <a:cubicBezTo>
                        <a:pt x="141" y="166"/>
                        <a:pt x="158" y="166"/>
                        <a:pt x="175" y="174"/>
                      </a:cubicBezTo>
                      <a:cubicBezTo>
                        <a:pt x="233" y="199"/>
                        <a:pt x="291" y="216"/>
                        <a:pt x="357" y="224"/>
                      </a:cubicBezTo>
                      <a:cubicBezTo>
                        <a:pt x="363" y="225"/>
                        <a:pt x="368" y="226"/>
                        <a:pt x="374" y="226"/>
                      </a:cubicBezTo>
                      <a:cubicBezTo>
                        <a:pt x="401" y="226"/>
                        <a:pt x="425" y="210"/>
                        <a:pt x="431" y="182"/>
                      </a:cubicBezTo>
                      <a:cubicBezTo>
                        <a:pt x="440" y="149"/>
                        <a:pt x="423" y="108"/>
                        <a:pt x="390" y="100"/>
                      </a:cubicBezTo>
                      <a:cubicBezTo>
                        <a:pt x="324" y="83"/>
                        <a:pt x="266" y="66"/>
                        <a:pt x="208" y="50"/>
                      </a:cubicBezTo>
                      <a:cubicBezTo>
                        <a:pt x="191" y="42"/>
                        <a:pt x="175" y="33"/>
                        <a:pt x="166" y="25"/>
                      </a:cubicBezTo>
                      <a:cubicBezTo>
                        <a:pt x="158" y="25"/>
                        <a:pt x="150" y="25"/>
                        <a:pt x="141" y="17"/>
                      </a:cubicBezTo>
                      <a:lnTo>
                        <a:pt x="117" y="17"/>
                      </a:lnTo>
                      <a:cubicBezTo>
                        <a:pt x="100" y="8"/>
                        <a:pt x="83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7" name="Google Shape;1687;p20"/>
                <p:cNvSpPr/>
                <p:nvPr/>
              </p:nvSpPr>
              <p:spPr>
                <a:xfrm>
                  <a:off x="593350" y="2612850"/>
                  <a:ext cx="8525" cy="4800"/>
                </a:xfrm>
                <a:custGeom>
                  <a:rect b="b" l="l" r="r" t="t"/>
                  <a:pathLst>
                    <a:path extrusionOk="0" h="192" w="341">
                      <a:moveTo>
                        <a:pt x="241" y="175"/>
                      </a:moveTo>
                      <a:cubicBezTo>
                        <a:pt x="243" y="177"/>
                        <a:pt x="244" y="177"/>
                        <a:pt x="244" y="177"/>
                      </a:cubicBezTo>
                      <a:cubicBezTo>
                        <a:pt x="244" y="177"/>
                        <a:pt x="244" y="177"/>
                        <a:pt x="244" y="177"/>
                      </a:cubicBezTo>
                      <a:lnTo>
                        <a:pt x="244" y="177"/>
                      </a:lnTo>
                      <a:cubicBezTo>
                        <a:pt x="243" y="176"/>
                        <a:pt x="242" y="175"/>
                        <a:pt x="241" y="175"/>
                      </a:cubicBezTo>
                      <a:close/>
                      <a:moveTo>
                        <a:pt x="50" y="1"/>
                      </a:moveTo>
                      <a:cubicBezTo>
                        <a:pt x="42" y="1"/>
                        <a:pt x="34" y="9"/>
                        <a:pt x="25" y="9"/>
                      </a:cubicBezTo>
                      <a:cubicBezTo>
                        <a:pt x="1" y="26"/>
                        <a:pt x="1" y="67"/>
                        <a:pt x="25" y="84"/>
                      </a:cubicBezTo>
                      <a:cubicBezTo>
                        <a:pt x="42" y="92"/>
                        <a:pt x="50" y="92"/>
                        <a:pt x="59" y="100"/>
                      </a:cubicBezTo>
                      <a:lnTo>
                        <a:pt x="59" y="92"/>
                      </a:lnTo>
                      <a:cubicBezTo>
                        <a:pt x="67" y="100"/>
                        <a:pt x="83" y="100"/>
                        <a:pt x="92" y="100"/>
                      </a:cubicBezTo>
                      <a:cubicBezTo>
                        <a:pt x="108" y="109"/>
                        <a:pt x="133" y="117"/>
                        <a:pt x="150" y="125"/>
                      </a:cubicBezTo>
                      <a:lnTo>
                        <a:pt x="166" y="125"/>
                      </a:lnTo>
                      <a:cubicBezTo>
                        <a:pt x="175" y="133"/>
                        <a:pt x="191" y="142"/>
                        <a:pt x="199" y="142"/>
                      </a:cubicBezTo>
                      <a:cubicBezTo>
                        <a:pt x="208" y="150"/>
                        <a:pt x="216" y="150"/>
                        <a:pt x="224" y="158"/>
                      </a:cubicBezTo>
                      <a:lnTo>
                        <a:pt x="233" y="167"/>
                      </a:lnTo>
                      <a:cubicBezTo>
                        <a:pt x="238" y="167"/>
                        <a:pt x="244" y="174"/>
                        <a:pt x="244" y="177"/>
                      </a:cubicBezTo>
                      <a:lnTo>
                        <a:pt x="244" y="177"/>
                      </a:lnTo>
                      <a:cubicBezTo>
                        <a:pt x="259" y="184"/>
                        <a:pt x="267" y="191"/>
                        <a:pt x="282" y="191"/>
                      </a:cubicBezTo>
                      <a:cubicBezTo>
                        <a:pt x="291" y="191"/>
                        <a:pt x="307" y="183"/>
                        <a:pt x="315" y="175"/>
                      </a:cubicBezTo>
                      <a:cubicBezTo>
                        <a:pt x="332" y="158"/>
                        <a:pt x="340" y="117"/>
                        <a:pt x="315" y="100"/>
                      </a:cubicBezTo>
                      <a:cubicBezTo>
                        <a:pt x="274" y="67"/>
                        <a:pt x="233" y="42"/>
                        <a:pt x="183" y="26"/>
                      </a:cubicBezTo>
                      <a:cubicBezTo>
                        <a:pt x="158" y="17"/>
                        <a:pt x="141" y="9"/>
                        <a:pt x="117" y="9"/>
                      </a:cubicBezTo>
                      <a:cubicBezTo>
                        <a:pt x="100" y="1"/>
                        <a:pt x="92" y="1"/>
                        <a:pt x="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8" name="Google Shape;1688;p20"/>
                <p:cNvSpPr/>
                <p:nvPr/>
              </p:nvSpPr>
              <p:spPr>
                <a:xfrm>
                  <a:off x="839875" y="2616075"/>
                  <a:ext cx="20100" cy="19275"/>
                </a:xfrm>
                <a:custGeom>
                  <a:rect b="b" l="l" r="r" t="t"/>
                  <a:pathLst>
                    <a:path extrusionOk="0" h="771" w="804">
                      <a:moveTo>
                        <a:pt x="743" y="0"/>
                      </a:moveTo>
                      <a:cubicBezTo>
                        <a:pt x="673" y="0"/>
                        <a:pt x="589" y="76"/>
                        <a:pt x="538" y="120"/>
                      </a:cubicBezTo>
                      <a:cubicBezTo>
                        <a:pt x="472" y="170"/>
                        <a:pt x="405" y="228"/>
                        <a:pt x="347" y="286"/>
                      </a:cubicBezTo>
                      <a:cubicBezTo>
                        <a:pt x="223" y="410"/>
                        <a:pt x="115" y="551"/>
                        <a:pt x="24" y="692"/>
                      </a:cubicBezTo>
                      <a:cubicBezTo>
                        <a:pt x="1" y="733"/>
                        <a:pt x="36" y="771"/>
                        <a:pt x="73" y="771"/>
                      </a:cubicBezTo>
                      <a:cubicBezTo>
                        <a:pt x="88" y="771"/>
                        <a:pt x="103" y="764"/>
                        <a:pt x="115" y="750"/>
                      </a:cubicBezTo>
                      <a:cubicBezTo>
                        <a:pt x="206" y="618"/>
                        <a:pt x="322" y="493"/>
                        <a:pt x="438" y="386"/>
                      </a:cubicBezTo>
                      <a:cubicBezTo>
                        <a:pt x="496" y="328"/>
                        <a:pt x="563" y="278"/>
                        <a:pt x="621" y="228"/>
                      </a:cubicBezTo>
                      <a:cubicBezTo>
                        <a:pt x="654" y="203"/>
                        <a:pt x="687" y="178"/>
                        <a:pt x="720" y="154"/>
                      </a:cubicBezTo>
                      <a:cubicBezTo>
                        <a:pt x="753" y="137"/>
                        <a:pt x="795" y="104"/>
                        <a:pt x="803" y="54"/>
                      </a:cubicBezTo>
                      <a:cubicBezTo>
                        <a:pt x="803" y="38"/>
                        <a:pt x="795" y="13"/>
                        <a:pt x="770" y="4"/>
                      </a:cubicBezTo>
                      <a:cubicBezTo>
                        <a:pt x="761" y="2"/>
                        <a:pt x="752" y="0"/>
                        <a:pt x="7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9" name="Google Shape;1689;p20"/>
                <p:cNvSpPr/>
                <p:nvPr/>
              </p:nvSpPr>
              <p:spPr>
                <a:xfrm>
                  <a:off x="846475" y="2626425"/>
                  <a:ext cx="11100" cy="8925"/>
                </a:xfrm>
                <a:custGeom>
                  <a:rect b="b" l="l" r="r" t="t"/>
                  <a:pathLst>
                    <a:path extrusionOk="0" h="357" w="444">
                      <a:moveTo>
                        <a:pt x="400" y="1"/>
                      </a:moveTo>
                      <a:cubicBezTo>
                        <a:pt x="394" y="1"/>
                        <a:pt x="388" y="2"/>
                        <a:pt x="382" y="5"/>
                      </a:cubicBezTo>
                      <a:cubicBezTo>
                        <a:pt x="315" y="38"/>
                        <a:pt x="257" y="96"/>
                        <a:pt x="199" y="146"/>
                      </a:cubicBezTo>
                      <a:cubicBezTo>
                        <a:pt x="141" y="187"/>
                        <a:pt x="75" y="237"/>
                        <a:pt x="17" y="286"/>
                      </a:cubicBezTo>
                      <a:cubicBezTo>
                        <a:pt x="0" y="303"/>
                        <a:pt x="9" y="336"/>
                        <a:pt x="17" y="344"/>
                      </a:cubicBezTo>
                      <a:cubicBezTo>
                        <a:pt x="29" y="353"/>
                        <a:pt x="42" y="357"/>
                        <a:pt x="53" y="357"/>
                      </a:cubicBezTo>
                      <a:cubicBezTo>
                        <a:pt x="65" y="357"/>
                        <a:pt x="75" y="353"/>
                        <a:pt x="83" y="344"/>
                      </a:cubicBezTo>
                      <a:lnTo>
                        <a:pt x="257" y="212"/>
                      </a:lnTo>
                      <a:cubicBezTo>
                        <a:pt x="315" y="162"/>
                        <a:pt x="382" y="121"/>
                        <a:pt x="423" y="63"/>
                      </a:cubicBezTo>
                      <a:cubicBezTo>
                        <a:pt x="444" y="35"/>
                        <a:pt x="430" y="1"/>
                        <a:pt x="40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0" name="Google Shape;1690;p20"/>
                <p:cNvSpPr/>
                <p:nvPr/>
              </p:nvSpPr>
              <p:spPr>
                <a:xfrm>
                  <a:off x="851025" y="3016850"/>
                  <a:ext cx="5425" cy="15775"/>
                </a:xfrm>
                <a:custGeom>
                  <a:rect b="b" l="l" r="r" t="t"/>
                  <a:pathLst>
                    <a:path extrusionOk="0" h="631" w="217">
                      <a:moveTo>
                        <a:pt x="58" y="0"/>
                      </a:moveTo>
                      <a:cubicBezTo>
                        <a:pt x="49" y="0"/>
                        <a:pt x="41" y="2"/>
                        <a:pt x="34" y="6"/>
                      </a:cubicBezTo>
                      <a:cubicBezTo>
                        <a:pt x="9" y="14"/>
                        <a:pt x="1" y="39"/>
                        <a:pt x="9" y="64"/>
                      </a:cubicBezTo>
                      <a:cubicBezTo>
                        <a:pt x="17" y="105"/>
                        <a:pt x="26" y="147"/>
                        <a:pt x="34" y="188"/>
                      </a:cubicBezTo>
                      <a:cubicBezTo>
                        <a:pt x="50" y="238"/>
                        <a:pt x="59" y="279"/>
                        <a:pt x="67" y="321"/>
                      </a:cubicBezTo>
                      <a:cubicBezTo>
                        <a:pt x="84" y="412"/>
                        <a:pt x="100" y="495"/>
                        <a:pt x="92" y="586"/>
                      </a:cubicBezTo>
                      <a:cubicBezTo>
                        <a:pt x="92" y="613"/>
                        <a:pt x="120" y="631"/>
                        <a:pt x="147" y="631"/>
                      </a:cubicBezTo>
                      <a:cubicBezTo>
                        <a:pt x="168" y="631"/>
                        <a:pt x="188" y="620"/>
                        <a:pt x="191" y="594"/>
                      </a:cubicBezTo>
                      <a:cubicBezTo>
                        <a:pt x="208" y="495"/>
                        <a:pt x="216" y="395"/>
                        <a:pt x="200" y="288"/>
                      </a:cubicBezTo>
                      <a:cubicBezTo>
                        <a:pt x="200" y="246"/>
                        <a:pt x="191" y="196"/>
                        <a:pt x="175" y="155"/>
                      </a:cubicBezTo>
                      <a:cubicBezTo>
                        <a:pt x="158" y="97"/>
                        <a:pt x="125" y="56"/>
                        <a:pt x="92" y="14"/>
                      </a:cubicBezTo>
                      <a:cubicBezTo>
                        <a:pt x="82" y="4"/>
                        <a:pt x="70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1" name="Google Shape;1691;p20"/>
                <p:cNvSpPr/>
                <p:nvPr/>
              </p:nvSpPr>
              <p:spPr>
                <a:xfrm>
                  <a:off x="851650" y="3001850"/>
                  <a:ext cx="3125" cy="7125"/>
                </a:xfrm>
                <a:custGeom>
                  <a:rect b="b" l="l" r="r" t="t"/>
                  <a:pathLst>
                    <a:path extrusionOk="0" h="285" w="125">
                      <a:moveTo>
                        <a:pt x="42" y="1"/>
                      </a:moveTo>
                      <a:cubicBezTo>
                        <a:pt x="25" y="1"/>
                        <a:pt x="1" y="26"/>
                        <a:pt x="1" y="51"/>
                      </a:cubicBezTo>
                      <a:cubicBezTo>
                        <a:pt x="9" y="109"/>
                        <a:pt x="9" y="175"/>
                        <a:pt x="17" y="233"/>
                      </a:cubicBezTo>
                      <a:cubicBezTo>
                        <a:pt x="17" y="262"/>
                        <a:pt x="36" y="284"/>
                        <a:pt x="68" y="284"/>
                      </a:cubicBezTo>
                      <a:cubicBezTo>
                        <a:pt x="73" y="284"/>
                        <a:pt x="78" y="284"/>
                        <a:pt x="83" y="283"/>
                      </a:cubicBezTo>
                      <a:cubicBezTo>
                        <a:pt x="92" y="283"/>
                        <a:pt x="108" y="274"/>
                        <a:pt x="117" y="266"/>
                      </a:cubicBezTo>
                      <a:cubicBezTo>
                        <a:pt x="125" y="250"/>
                        <a:pt x="125" y="233"/>
                        <a:pt x="125" y="216"/>
                      </a:cubicBezTo>
                      <a:lnTo>
                        <a:pt x="92" y="34"/>
                      </a:lnTo>
                      <a:cubicBezTo>
                        <a:pt x="92" y="26"/>
                        <a:pt x="83" y="9"/>
                        <a:pt x="75" y="9"/>
                      </a:cubicBezTo>
                      <a:cubicBezTo>
                        <a:pt x="67" y="1"/>
                        <a:pt x="59" y="1"/>
                        <a:pt x="4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2" name="Google Shape;1692;p20"/>
                <p:cNvSpPr/>
                <p:nvPr/>
              </p:nvSpPr>
              <p:spPr>
                <a:xfrm>
                  <a:off x="626075" y="2923900"/>
                  <a:ext cx="7575" cy="21150"/>
                </a:xfrm>
                <a:custGeom>
                  <a:rect b="b" l="l" r="r" t="t"/>
                  <a:pathLst>
                    <a:path extrusionOk="0" h="846" w="303">
                      <a:moveTo>
                        <a:pt x="83" y="1"/>
                      </a:moveTo>
                      <a:cubicBezTo>
                        <a:pt x="62" y="1"/>
                        <a:pt x="41" y="12"/>
                        <a:pt x="34" y="37"/>
                      </a:cubicBezTo>
                      <a:cubicBezTo>
                        <a:pt x="9" y="178"/>
                        <a:pt x="1" y="318"/>
                        <a:pt x="26" y="459"/>
                      </a:cubicBezTo>
                      <a:cubicBezTo>
                        <a:pt x="34" y="526"/>
                        <a:pt x="59" y="592"/>
                        <a:pt x="92" y="658"/>
                      </a:cubicBezTo>
                      <a:cubicBezTo>
                        <a:pt x="100" y="691"/>
                        <a:pt x="125" y="716"/>
                        <a:pt x="142" y="749"/>
                      </a:cubicBezTo>
                      <a:cubicBezTo>
                        <a:pt x="166" y="774"/>
                        <a:pt x="183" y="807"/>
                        <a:pt x="216" y="832"/>
                      </a:cubicBezTo>
                      <a:cubicBezTo>
                        <a:pt x="225" y="841"/>
                        <a:pt x="237" y="846"/>
                        <a:pt x="248" y="846"/>
                      </a:cubicBezTo>
                      <a:cubicBezTo>
                        <a:pt x="276" y="846"/>
                        <a:pt x="303" y="818"/>
                        <a:pt x="291" y="782"/>
                      </a:cubicBezTo>
                      <a:lnTo>
                        <a:pt x="299" y="782"/>
                      </a:lnTo>
                      <a:cubicBezTo>
                        <a:pt x="291" y="749"/>
                        <a:pt x="274" y="724"/>
                        <a:pt x="258" y="691"/>
                      </a:cubicBezTo>
                      <a:cubicBezTo>
                        <a:pt x="249" y="658"/>
                        <a:pt x="241" y="633"/>
                        <a:pt x="233" y="608"/>
                      </a:cubicBezTo>
                      <a:cubicBezTo>
                        <a:pt x="216" y="542"/>
                        <a:pt x="200" y="484"/>
                        <a:pt x="183" y="426"/>
                      </a:cubicBezTo>
                      <a:cubicBezTo>
                        <a:pt x="150" y="302"/>
                        <a:pt x="133" y="178"/>
                        <a:pt x="142" y="53"/>
                      </a:cubicBezTo>
                      <a:cubicBezTo>
                        <a:pt x="142" y="20"/>
                        <a:pt x="112" y="1"/>
                        <a:pt x="8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3" name="Google Shape;1693;p20"/>
                <p:cNvSpPr/>
                <p:nvPr/>
              </p:nvSpPr>
              <p:spPr>
                <a:xfrm>
                  <a:off x="642225" y="2945325"/>
                  <a:ext cx="3350" cy="11725"/>
                </a:xfrm>
                <a:custGeom>
                  <a:rect b="b" l="l" r="r" t="t"/>
                  <a:pathLst>
                    <a:path extrusionOk="0" h="469" w="134">
                      <a:moveTo>
                        <a:pt x="67" y="0"/>
                      </a:moveTo>
                      <a:cubicBezTo>
                        <a:pt x="34" y="0"/>
                        <a:pt x="9" y="25"/>
                        <a:pt x="9" y="58"/>
                      </a:cubicBezTo>
                      <a:cubicBezTo>
                        <a:pt x="9" y="124"/>
                        <a:pt x="1" y="191"/>
                        <a:pt x="1" y="249"/>
                      </a:cubicBezTo>
                      <a:cubicBezTo>
                        <a:pt x="1" y="282"/>
                        <a:pt x="1" y="315"/>
                        <a:pt x="1" y="348"/>
                      </a:cubicBezTo>
                      <a:cubicBezTo>
                        <a:pt x="1" y="365"/>
                        <a:pt x="9" y="381"/>
                        <a:pt x="9" y="398"/>
                      </a:cubicBezTo>
                      <a:cubicBezTo>
                        <a:pt x="9" y="423"/>
                        <a:pt x="18" y="439"/>
                        <a:pt x="34" y="456"/>
                      </a:cubicBezTo>
                      <a:cubicBezTo>
                        <a:pt x="42" y="464"/>
                        <a:pt x="53" y="468"/>
                        <a:pt x="63" y="468"/>
                      </a:cubicBezTo>
                      <a:cubicBezTo>
                        <a:pt x="73" y="468"/>
                        <a:pt x="84" y="464"/>
                        <a:pt x="92" y="456"/>
                      </a:cubicBezTo>
                      <a:cubicBezTo>
                        <a:pt x="109" y="439"/>
                        <a:pt x="125" y="423"/>
                        <a:pt x="125" y="398"/>
                      </a:cubicBezTo>
                      <a:cubicBezTo>
                        <a:pt x="125" y="381"/>
                        <a:pt x="125" y="365"/>
                        <a:pt x="125" y="348"/>
                      </a:cubicBezTo>
                      <a:cubicBezTo>
                        <a:pt x="134" y="315"/>
                        <a:pt x="134" y="282"/>
                        <a:pt x="134" y="249"/>
                      </a:cubicBezTo>
                      <a:cubicBezTo>
                        <a:pt x="125" y="191"/>
                        <a:pt x="125" y="124"/>
                        <a:pt x="125" y="58"/>
                      </a:cubicBezTo>
                      <a:cubicBezTo>
                        <a:pt x="125" y="25"/>
                        <a:pt x="100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4" name="Google Shape;1694;p20"/>
                <p:cNvSpPr/>
                <p:nvPr/>
              </p:nvSpPr>
              <p:spPr>
                <a:xfrm>
                  <a:off x="691750" y="3009025"/>
                  <a:ext cx="6025" cy="19300"/>
                </a:xfrm>
                <a:custGeom>
                  <a:rect b="b" l="l" r="r" t="t"/>
                  <a:pathLst>
                    <a:path extrusionOk="0" h="772" w="241">
                      <a:moveTo>
                        <a:pt x="54" y="1"/>
                      </a:moveTo>
                      <a:cubicBezTo>
                        <a:pt x="47" y="1"/>
                        <a:pt x="40" y="2"/>
                        <a:pt x="33" y="4"/>
                      </a:cubicBezTo>
                      <a:cubicBezTo>
                        <a:pt x="9" y="21"/>
                        <a:pt x="0" y="45"/>
                        <a:pt x="0" y="79"/>
                      </a:cubicBezTo>
                      <a:cubicBezTo>
                        <a:pt x="17" y="195"/>
                        <a:pt x="33" y="319"/>
                        <a:pt x="50" y="435"/>
                      </a:cubicBezTo>
                      <a:cubicBezTo>
                        <a:pt x="58" y="501"/>
                        <a:pt x="58" y="576"/>
                        <a:pt x="67" y="634"/>
                      </a:cubicBezTo>
                      <a:cubicBezTo>
                        <a:pt x="75" y="659"/>
                        <a:pt x="75" y="692"/>
                        <a:pt x="83" y="717"/>
                      </a:cubicBezTo>
                      <a:cubicBezTo>
                        <a:pt x="96" y="749"/>
                        <a:pt x="125" y="771"/>
                        <a:pt x="152" y="771"/>
                      </a:cubicBezTo>
                      <a:cubicBezTo>
                        <a:pt x="160" y="771"/>
                        <a:pt x="167" y="770"/>
                        <a:pt x="174" y="766"/>
                      </a:cubicBezTo>
                      <a:cubicBezTo>
                        <a:pt x="216" y="750"/>
                        <a:pt x="224" y="717"/>
                        <a:pt x="232" y="675"/>
                      </a:cubicBezTo>
                      <a:cubicBezTo>
                        <a:pt x="232" y="642"/>
                        <a:pt x="241" y="617"/>
                        <a:pt x="241" y="584"/>
                      </a:cubicBezTo>
                      <a:cubicBezTo>
                        <a:pt x="241" y="526"/>
                        <a:pt x="232" y="451"/>
                        <a:pt x="224" y="393"/>
                      </a:cubicBezTo>
                      <a:cubicBezTo>
                        <a:pt x="207" y="269"/>
                        <a:pt x="166" y="145"/>
                        <a:pt x="108" y="29"/>
                      </a:cubicBezTo>
                      <a:cubicBezTo>
                        <a:pt x="102" y="10"/>
                        <a:pt x="77" y="1"/>
                        <a:pt x="5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5" name="Google Shape;1695;p20"/>
                <p:cNvSpPr/>
                <p:nvPr/>
              </p:nvSpPr>
              <p:spPr>
                <a:xfrm>
                  <a:off x="699000" y="3023000"/>
                  <a:ext cx="3325" cy="13525"/>
                </a:xfrm>
                <a:custGeom>
                  <a:rect b="b" l="l" r="r" t="t"/>
                  <a:pathLst>
                    <a:path extrusionOk="0" h="541" w="133">
                      <a:moveTo>
                        <a:pt x="67" y="0"/>
                      </a:moveTo>
                      <a:cubicBezTo>
                        <a:pt x="33" y="0"/>
                        <a:pt x="9" y="25"/>
                        <a:pt x="9" y="58"/>
                      </a:cubicBezTo>
                      <a:cubicBezTo>
                        <a:pt x="9" y="141"/>
                        <a:pt x="0" y="216"/>
                        <a:pt x="0" y="290"/>
                      </a:cubicBezTo>
                      <a:cubicBezTo>
                        <a:pt x="0" y="332"/>
                        <a:pt x="0" y="365"/>
                        <a:pt x="9" y="406"/>
                      </a:cubicBezTo>
                      <a:cubicBezTo>
                        <a:pt x="17" y="423"/>
                        <a:pt x="17" y="448"/>
                        <a:pt x="17" y="464"/>
                      </a:cubicBezTo>
                      <a:lnTo>
                        <a:pt x="25" y="464"/>
                      </a:lnTo>
                      <a:cubicBezTo>
                        <a:pt x="25" y="481"/>
                        <a:pt x="33" y="506"/>
                        <a:pt x="42" y="522"/>
                      </a:cubicBezTo>
                      <a:cubicBezTo>
                        <a:pt x="46" y="535"/>
                        <a:pt x="58" y="541"/>
                        <a:pt x="71" y="541"/>
                      </a:cubicBezTo>
                      <a:cubicBezTo>
                        <a:pt x="83" y="541"/>
                        <a:pt x="96" y="535"/>
                        <a:pt x="100" y="522"/>
                      </a:cubicBezTo>
                      <a:cubicBezTo>
                        <a:pt x="108" y="506"/>
                        <a:pt x="116" y="481"/>
                        <a:pt x="116" y="464"/>
                      </a:cubicBezTo>
                      <a:cubicBezTo>
                        <a:pt x="124" y="448"/>
                        <a:pt x="124" y="423"/>
                        <a:pt x="124" y="406"/>
                      </a:cubicBezTo>
                      <a:cubicBezTo>
                        <a:pt x="133" y="365"/>
                        <a:pt x="133" y="332"/>
                        <a:pt x="133" y="290"/>
                      </a:cubicBezTo>
                      <a:cubicBezTo>
                        <a:pt x="133" y="216"/>
                        <a:pt x="133" y="133"/>
                        <a:pt x="133" y="58"/>
                      </a:cubicBezTo>
                      <a:cubicBezTo>
                        <a:pt x="133" y="25"/>
                        <a:pt x="100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6" name="Google Shape;1696;p20"/>
                <p:cNvSpPr/>
                <p:nvPr/>
              </p:nvSpPr>
              <p:spPr>
                <a:xfrm>
                  <a:off x="694850" y="3069325"/>
                  <a:ext cx="10850" cy="31575"/>
                </a:xfrm>
                <a:custGeom>
                  <a:rect b="b" l="l" r="r" t="t"/>
                  <a:pathLst>
                    <a:path extrusionOk="0" h="1263" w="434">
                      <a:moveTo>
                        <a:pt x="266" y="898"/>
                      </a:moveTo>
                      <a:cubicBezTo>
                        <a:pt x="266" y="905"/>
                        <a:pt x="259" y="912"/>
                        <a:pt x="258" y="919"/>
                      </a:cubicBezTo>
                      <a:lnTo>
                        <a:pt x="258" y="919"/>
                      </a:lnTo>
                      <a:cubicBezTo>
                        <a:pt x="258" y="912"/>
                        <a:pt x="260" y="903"/>
                        <a:pt x="266" y="898"/>
                      </a:cubicBezTo>
                      <a:close/>
                      <a:moveTo>
                        <a:pt x="245" y="1"/>
                      </a:moveTo>
                      <a:cubicBezTo>
                        <a:pt x="212" y="1"/>
                        <a:pt x="179" y="24"/>
                        <a:pt x="175" y="69"/>
                      </a:cubicBezTo>
                      <a:cubicBezTo>
                        <a:pt x="158" y="252"/>
                        <a:pt x="125" y="434"/>
                        <a:pt x="92" y="624"/>
                      </a:cubicBezTo>
                      <a:cubicBezTo>
                        <a:pt x="83" y="716"/>
                        <a:pt x="67" y="807"/>
                        <a:pt x="42" y="898"/>
                      </a:cubicBezTo>
                      <a:cubicBezTo>
                        <a:pt x="25" y="997"/>
                        <a:pt x="1" y="1088"/>
                        <a:pt x="9" y="1180"/>
                      </a:cubicBezTo>
                      <a:cubicBezTo>
                        <a:pt x="14" y="1230"/>
                        <a:pt x="53" y="1263"/>
                        <a:pt x="94" y="1263"/>
                      </a:cubicBezTo>
                      <a:cubicBezTo>
                        <a:pt x="120" y="1263"/>
                        <a:pt x="147" y="1250"/>
                        <a:pt x="166" y="1221"/>
                      </a:cubicBezTo>
                      <a:cubicBezTo>
                        <a:pt x="224" y="1138"/>
                        <a:pt x="241" y="1039"/>
                        <a:pt x="257" y="931"/>
                      </a:cubicBezTo>
                      <a:cubicBezTo>
                        <a:pt x="257" y="929"/>
                        <a:pt x="257" y="927"/>
                        <a:pt x="257" y="925"/>
                      </a:cubicBezTo>
                      <a:lnTo>
                        <a:pt x="257" y="925"/>
                      </a:lnTo>
                      <a:cubicBezTo>
                        <a:pt x="259" y="944"/>
                        <a:pt x="273" y="954"/>
                        <a:pt x="288" y="954"/>
                      </a:cubicBezTo>
                      <a:cubicBezTo>
                        <a:pt x="298" y="954"/>
                        <a:pt x="309" y="949"/>
                        <a:pt x="315" y="939"/>
                      </a:cubicBezTo>
                      <a:cubicBezTo>
                        <a:pt x="332" y="914"/>
                        <a:pt x="340" y="890"/>
                        <a:pt x="348" y="865"/>
                      </a:cubicBezTo>
                      <a:lnTo>
                        <a:pt x="373" y="782"/>
                      </a:lnTo>
                      <a:cubicBezTo>
                        <a:pt x="390" y="724"/>
                        <a:pt x="406" y="666"/>
                        <a:pt x="423" y="616"/>
                      </a:cubicBezTo>
                      <a:cubicBezTo>
                        <a:pt x="433" y="581"/>
                        <a:pt x="404" y="558"/>
                        <a:pt x="376" y="558"/>
                      </a:cubicBezTo>
                      <a:cubicBezTo>
                        <a:pt x="357" y="558"/>
                        <a:pt x="339" y="568"/>
                        <a:pt x="332" y="591"/>
                      </a:cubicBezTo>
                      <a:cubicBezTo>
                        <a:pt x="324" y="641"/>
                        <a:pt x="307" y="699"/>
                        <a:pt x="290" y="757"/>
                      </a:cubicBezTo>
                      <a:cubicBezTo>
                        <a:pt x="282" y="774"/>
                        <a:pt x="282" y="790"/>
                        <a:pt x="274" y="815"/>
                      </a:cubicBezTo>
                      <a:cubicBezTo>
                        <a:pt x="282" y="757"/>
                        <a:pt x="290" y="707"/>
                        <a:pt x="299" y="649"/>
                      </a:cubicBezTo>
                      <a:cubicBezTo>
                        <a:pt x="324" y="459"/>
                        <a:pt x="324" y="260"/>
                        <a:pt x="315" y="69"/>
                      </a:cubicBezTo>
                      <a:cubicBezTo>
                        <a:pt x="311" y="24"/>
                        <a:pt x="278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7" name="Google Shape;1697;p20"/>
                <p:cNvSpPr/>
                <p:nvPr/>
              </p:nvSpPr>
              <p:spPr>
                <a:xfrm>
                  <a:off x="706250" y="3092600"/>
                  <a:ext cx="1475" cy="4875"/>
                </a:xfrm>
                <a:custGeom>
                  <a:rect b="b" l="l" r="r" t="t"/>
                  <a:pathLst>
                    <a:path extrusionOk="0" h="195" w="59">
                      <a:moveTo>
                        <a:pt x="42" y="0"/>
                      </a:moveTo>
                      <a:cubicBezTo>
                        <a:pt x="33" y="0"/>
                        <a:pt x="17" y="0"/>
                        <a:pt x="17" y="8"/>
                      </a:cubicBezTo>
                      <a:cubicBezTo>
                        <a:pt x="17" y="41"/>
                        <a:pt x="8" y="66"/>
                        <a:pt x="8" y="91"/>
                      </a:cubicBezTo>
                      <a:cubicBezTo>
                        <a:pt x="0" y="124"/>
                        <a:pt x="0" y="149"/>
                        <a:pt x="0" y="182"/>
                      </a:cubicBezTo>
                      <a:cubicBezTo>
                        <a:pt x="0" y="191"/>
                        <a:pt x="6" y="195"/>
                        <a:pt x="13" y="195"/>
                      </a:cubicBezTo>
                      <a:cubicBezTo>
                        <a:pt x="19" y="195"/>
                        <a:pt x="25" y="191"/>
                        <a:pt x="25" y="182"/>
                      </a:cubicBezTo>
                      <a:cubicBezTo>
                        <a:pt x="33" y="157"/>
                        <a:pt x="42" y="133"/>
                        <a:pt x="42" y="108"/>
                      </a:cubicBezTo>
                      <a:cubicBezTo>
                        <a:pt x="50" y="75"/>
                        <a:pt x="50" y="50"/>
                        <a:pt x="58" y="25"/>
                      </a:cubicBezTo>
                      <a:cubicBezTo>
                        <a:pt x="58" y="8"/>
                        <a:pt x="58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8" name="Google Shape;1698;p20"/>
                <p:cNvSpPr/>
                <p:nvPr/>
              </p:nvSpPr>
              <p:spPr>
                <a:xfrm>
                  <a:off x="824800" y="3112400"/>
                  <a:ext cx="8225" cy="18050"/>
                </a:xfrm>
                <a:custGeom>
                  <a:rect b="b" l="l" r="r" t="t"/>
                  <a:pathLst>
                    <a:path extrusionOk="0" h="722" w="329">
                      <a:moveTo>
                        <a:pt x="256" y="0"/>
                      </a:moveTo>
                      <a:cubicBezTo>
                        <a:pt x="231" y="0"/>
                        <a:pt x="209" y="11"/>
                        <a:pt x="196" y="37"/>
                      </a:cubicBezTo>
                      <a:cubicBezTo>
                        <a:pt x="163" y="78"/>
                        <a:pt x="138" y="136"/>
                        <a:pt x="122" y="186"/>
                      </a:cubicBezTo>
                      <a:cubicBezTo>
                        <a:pt x="105" y="235"/>
                        <a:pt x="89" y="285"/>
                        <a:pt x="80" y="343"/>
                      </a:cubicBezTo>
                      <a:cubicBezTo>
                        <a:pt x="56" y="443"/>
                        <a:pt x="31" y="550"/>
                        <a:pt x="6" y="650"/>
                      </a:cubicBezTo>
                      <a:cubicBezTo>
                        <a:pt x="1" y="694"/>
                        <a:pt x="35" y="721"/>
                        <a:pt x="66" y="721"/>
                      </a:cubicBezTo>
                      <a:cubicBezTo>
                        <a:pt x="87" y="721"/>
                        <a:pt x="107" y="709"/>
                        <a:pt x="114" y="683"/>
                      </a:cubicBezTo>
                      <a:cubicBezTo>
                        <a:pt x="147" y="583"/>
                        <a:pt x="172" y="476"/>
                        <a:pt x="213" y="385"/>
                      </a:cubicBezTo>
                      <a:cubicBezTo>
                        <a:pt x="238" y="335"/>
                        <a:pt x="254" y="285"/>
                        <a:pt x="271" y="244"/>
                      </a:cubicBezTo>
                      <a:cubicBezTo>
                        <a:pt x="279" y="219"/>
                        <a:pt x="296" y="194"/>
                        <a:pt x="304" y="169"/>
                      </a:cubicBezTo>
                      <a:cubicBezTo>
                        <a:pt x="312" y="144"/>
                        <a:pt x="312" y="119"/>
                        <a:pt x="321" y="86"/>
                      </a:cubicBezTo>
                      <a:cubicBezTo>
                        <a:pt x="329" y="53"/>
                        <a:pt x="312" y="20"/>
                        <a:pt x="279" y="3"/>
                      </a:cubicBezTo>
                      <a:cubicBezTo>
                        <a:pt x="271" y="1"/>
                        <a:pt x="264" y="0"/>
                        <a:pt x="25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9" name="Google Shape;1699;p20"/>
                <p:cNvSpPr/>
                <p:nvPr/>
              </p:nvSpPr>
              <p:spPr>
                <a:xfrm>
                  <a:off x="833000" y="3091350"/>
                  <a:ext cx="2325" cy="6325"/>
                </a:xfrm>
                <a:custGeom>
                  <a:rect b="b" l="l" r="r" t="t"/>
                  <a:pathLst>
                    <a:path extrusionOk="0" h="253" w="93">
                      <a:moveTo>
                        <a:pt x="76" y="0"/>
                      </a:moveTo>
                      <a:cubicBezTo>
                        <a:pt x="67" y="0"/>
                        <a:pt x="59" y="9"/>
                        <a:pt x="59" y="17"/>
                      </a:cubicBezTo>
                      <a:cubicBezTo>
                        <a:pt x="51" y="50"/>
                        <a:pt x="42" y="83"/>
                        <a:pt x="34" y="116"/>
                      </a:cubicBezTo>
                      <a:cubicBezTo>
                        <a:pt x="26" y="158"/>
                        <a:pt x="18" y="191"/>
                        <a:pt x="9" y="224"/>
                      </a:cubicBezTo>
                      <a:cubicBezTo>
                        <a:pt x="1" y="232"/>
                        <a:pt x="9" y="249"/>
                        <a:pt x="26" y="249"/>
                      </a:cubicBezTo>
                      <a:cubicBezTo>
                        <a:pt x="28" y="251"/>
                        <a:pt x="31" y="252"/>
                        <a:pt x="34" y="252"/>
                      </a:cubicBezTo>
                      <a:cubicBezTo>
                        <a:pt x="42" y="252"/>
                        <a:pt x="51" y="244"/>
                        <a:pt x="51" y="232"/>
                      </a:cubicBezTo>
                      <a:cubicBezTo>
                        <a:pt x="59" y="199"/>
                        <a:pt x="67" y="166"/>
                        <a:pt x="76" y="133"/>
                      </a:cubicBezTo>
                      <a:cubicBezTo>
                        <a:pt x="84" y="91"/>
                        <a:pt x="92" y="58"/>
                        <a:pt x="92" y="17"/>
                      </a:cubicBezTo>
                      <a:cubicBezTo>
                        <a:pt x="92" y="9"/>
                        <a:pt x="84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0" name="Google Shape;1700;p20"/>
                <p:cNvSpPr/>
                <p:nvPr/>
              </p:nvSpPr>
              <p:spPr>
                <a:xfrm>
                  <a:off x="835500" y="3081000"/>
                  <a:ext cx="2500" cy="1875"/>
                </a:xfrm>
                <a:custGeom>
                  <a:rect b="b" l="l" r="r" t="t"/>
                  <a:pathLst>
                    <a:path extrusionOk="0" h="75" w="100">
                      <a:moveTo>
                        <a:pt x="50" y="0"/>
                      </a:moveTo>
                      <a:cubicBezTo>
                        <a:pt x="0" y="0"/>
                        <a:pt x="0" y="75"/>
                        <a:pt x="50" y="75"/>
                      </a:cubicBezTo>
                      <a:cubicBezTo>
                        <a:pt x="100" y="75"/>
                        <a:pt x="100" y="0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1" name="Google Shape;1701;p20"/>
                <p:cNvSpPr/>
                <p:nvPr/>
              </p:nvSpPr>
              <p:spPr>
                <a:xfrm>
                  <a:off x="743725" y="3168450"/>
                  <a:ext cx="14425" cy="15150"/>
                </a:xfrm>
                <a:custGeom>
                  <a:rect b="b" l="l" r="r" t="t"/>
                  <a:pathLst>
                    <a:path extrusionOk="0" h="606" w="577">
                      <a:moveTo>
                        <a:pt x="513" y="0"/>
                      </a:moveTo>
                      <a:cubicBezTo>
                        <a:pt x="505" y="0"/>
                        <a:pt x="497" y="2"/>
                        <a:pt x="490" y="7"/>
                      </a:cubicBezTo>
                      <a:cubicBezTo>
                        <a:pt x="440" y="40"/>
                        <a:pt x="407" y="81"/>
                        <a:pt x="365" y="123"/>
                      </a:cubicBezTo>
                      <a:cubicBezTo>
                        <a:pt x="324" y="156"/>
                        <a:pt x="283" y="197"/>
                        <a:pt x="249" y="239"/>
                      </a:cubicBezTo>
                      <a:cubicBezTo>
                        <a:pt x="175" y="322"/>
                        <a:pt x="100" y="404"/>
                        <a:pt x="26" y="487"/>
                      </a:cubicBezTo>
                      <a:cubicBezTo>
                        <a:pt x="1" y="520"/>
                        <a:pt x="1" y="562"/>
                        <a:pt x="26" y="587"/>
                      </a:cubicBezTo>
                      <a:cubicBezTo>
                        <a:pt x="38" y="599"/>
                        <a:pt x="57" y="605"/>
                        <a:pt x="75" y="605"/>
                      </a:cubicBezTo>
                      <a:cubicBezTo>
                        <a:pt x="94" y="605"/>
                        <a:pt x="113" y="599"/>
                        <a:pt x="125" y="587"/>
                      </a:cubicBezTo>
                      <a:cubicBezTo>
                        <a:pt x="200" y="504"/>
                        <a:pt x="274" y="421"/>
                        <a:pt x="349" y="338"/>
                      </a:cubicBezTo>
                      <a:cubicBezTo>
                        <a:pt x="382" y="297"/>
                        <a:pt x="423" y="255"/>
                        <a:pt x="457" y="214"/>
                      </a:cubicBezTo>
                      <a:cubicBezTo>
                        <a:pt x="490" y="173"/>
                        <a:pt x="531" y="131"/>
                        <a:pt x="556" y="73"/>
                      </a:cubicBezTo>
                      <a:cubicBezTo>
                        <a:pt x="576" y="39"/>
                        <a:pt x="547" y="0"/>
                        <a:pt x="51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2" name="Google Shape;1702;p20"/>
                <p:cNvSpPr/>
                <p:nvPr/>
              </p:nvSpPr>
              <p:spPr>
                <a:xfrm>
                  <a:off x="660875" y="3128750"/>
                  <a:ext cx="9975" cy="40125"/>
                </a:xfrm>
                <a:custGeom>
                  <a:rect b="b" l="l" r="r" t="t"/>
                  <a:pathLst>
                    <a:path extrusionOk="0" h="1605" w="399">
                      <a:moveTo>
                        <a:pt x="180" y="0"/>
                      </a:moveTo>
                      <a:cubicBezTo>
                        <a:pt x="155" y="0"/>
                        <a:pt x="128" y="15"/>
                        <a:pt x="117" y="45"/>
                      </a:cubicBezTo>
                      <a:cubicBezTo>
                        <a:pt x="26" y="286"/>
                        <a:pt x="1" y="551"/>
                        <a:pt x="17" y="808"/>
                      </a:cubicBezTo>
                      <a:cubicBezTo>
                        <a:pt x="26" y="940"/>
                        <a:pt x="42" y="1073"/>
                        <a:pt x="67" y="1205"/>
                      </a:cubicBezTo>
                      <a:cubicBezTo>
                        <a:pt x="75" y="1263"/>
                        <a:pt x="92" y="1321"/>
                        <a:pt x="108" y="1379"/>
                      </a:cubicBezTo>
                      <a:cubicBezTo>
                        <a:pt x="133" y="1446"/>
                        <a:pt x="150" y="1520"/>
                        <a:pt x="200" y="1570"/>
                      </a:cubicBezTo>
                      <a:cubicBezTo>
                        <a:pt x="223" y="1594"/>
                        <a:pt x="250" y="1604"/>
                        <a:pt x="275" y="1604"/>
                      </a:cubicBezTo>
                      <a:cubicBezTo>
                        <a:pt x="329" y="1604"/>
                        <a:pt x="379" y="1557"/>
                        <a:pt x="390" y="1495"/>
                      </a:cubicBezTo>
                      <a:cubicBezTo>
                        <a:pt x="398" y="1429"/>
                        <a:pt x="365" y="1371"/>
                        <a:pt x="349" y="1313"/>
                      </a:cubicBezTo>
                      <a:cubicBezTo>
                        <a:pt x="332" y="1255"/>
                        <a:pt x="316" y="1197"/>
                        <a:pt x="299" y="1139"/>
                      </a:cubicBezTo>
                      <a:cubicBezTo>
                        <a:pt x="266" y="1023"/>
                        <a:pt x="249" y="907"/>
                        <a:pt x="233" y="783"/>
                      </a:cubicBezTo>
                      <a:cubicBezTo>
                        <a:pt x="208" y="543"/>
                        <a:pt x="224" y="302"/>
                        <a:pt x="233" y="62"/>
                      </a:cubicBezTo>
                      <a:cubicBezTo>
                        <a:pt x="237" y="21"/>
                        <a:pt x="210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3" name="Google Shape;1703;p20"/>
                <p:cNvSpPr/>
                <p:nvPr/>
              </p:nvSpPr>
              <p:spPr>
                <a:xfrm>
                  <a:off x="669375" y="3138375"/>
                  <a:ext cx="6225" cy="19975"/>
                </a:xfrm>
                <a:custGeom>
                  <a:rect b="b" l="l" r="r" t="t"/>
                  <a:pathLst>
                    <a:path extrusionOk="0" h="799" w="249">
                      <a:moveTo>
                        <a:pt x="67" y="0"/>
                      </a:moveTo>
                      <a:cubicBezTo>
                        <a:pt x="34" y="0"/>
                        <a:pt x="0" y="33"/>
                        <a:pt x="0" y="66"/>
                      </a:cubicBezTo>
                      <a:cubicBezTo>
                        <a:pt x="9" y="307"/>
                        <a:pt x="42" y="547"/>
                        <a:pt x="141" y="771"/>
                      </a:cubicBezTo>
                      <a:cubicBezTo>
                        <a:pt x="147" y="789"/>
                        <a:pt x="172" y="799"/>
                        <a:pt x="191" y="799"/>
                      </a:cubicBezTo>
                      <a:cubicBezTo>
                        <a:pt x="198" y="799"/>
                        <a:pt x="203" y="798"/>
                        <a:pt x="208" y="796"/>
                      </a:cubicBezTo>
                      <a:cubicBezTo>
                        <a:pt x="232" y="779"/>
                        <a:pt x="249" y="754"/>
                        <a:pt x="241" y="729"/>
                      </a:cubicBezTo>
                      <a:cubicBezTo>
                        <a:pt x="208" y="506"/>
                        <a:pt x="150" y="290"/>
                        <a:pt x="133" y="66"/>
                      </a:cubicBezTo>
                      <a:cubicBezTo>
                        <a:pt x="133" y="33"/>
                        <a:pt x="108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4" name="Google Shape;1704;p20"/>
                <p:cNvSpPr/>
                <p:nvPr/>
              </p:nvSpPr>
              <p:spPr>
                <a:xfrm>
                  <a:off x="668550" y="3105400"/>
                  <a:ext cx="3550" cy="12275"/>
                </a:xfrm>
                <a:custGeom>
                  <a:rect b="b" l="l" r="r" t="t"/>
                  <a:pathLst>
                    <a:path extrusionOk="0" h="491" w="142">
                      <a:moveTo>
                        <a:pt x="98" y="0"/>
                      </a:moveTo>
                      <a:cubicBezTo>
                        <a:pt x="85" y="0"/>
                        <a:pt x="73" y="6"/>
                        <a:pt x="67" y="18"/>
                      </a:cubicBezTo>
                      <a:cubicBezTo>
                        <a:pt x="58" y="35"/>
                        <a:pt x="50" y="51"/>
                        <a:pt x="42" y="68"/>
                      </a:cubicBezTo>
                      <a:cubicBezTo>
                        <a:pt x="33" y="85"/>
                        <a:pt x="25" y="101"/>
                        <a:pt x="25" y="118"/>
                      </a:cubicBezTo>
                      <a:cubicBezTo>
                        <a:pt x="9" y="151"/>
                        <a:pt x="9" y="192"/>
                        <a:pt x="9" y="225"/>
                      </a:cubicBezTo>
                      <a:cubicBezTo>
                        <a:pt x="0" y="300"/>
                        <a:pt x="0" y="366"/>
                        <a:pt x="9" y="433"/>
                      </a:cubicBezTo>
                      <a:cubicBezTo>
                        <a:pt x="9" y="466"/>
                        <a:pt x="25" y="491"/>
                        <a:pt x="58" y="491"/>
                      </a:cubicBezTo>
                      <a:cubicBezTo>
                        <a:pt x="83" y="491"/>
                        <a:pt x="108" y="466"/>
                        <a:pt x="108" y="433"/>
                      </a:cubicBezTo>
                      <a:cubicBezTo>
                        <a:pt x="108" y="366"/>
                        <a:pt x="108" y="300"/>
                        <a:pt x="116" y="234"/>
                      </a:cubicBezTo>
                      <a:cubicBezTo>
                        <a:pt x="125" y="167"/>
                        <a:pt x="141" y="101"/>
                        <a:pt x="141" y="35"/>
                      </a:cubicBezTo>
                      <a:cubicBezTo>
                        <a:pt x="141" y="14"/>
                        <a:pt x="119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5" name="Google Shape;1705;p20"/>
                <p:cNvSpPr/>
                <p:nvPr/>
              </p:nvSpPr>
              <p:spPr>
                <a:xfrm>
                  <a:off x="830775" y="3039200"/>
                  <a:ext cx="12625" cy="16175"/>
                </a:xfrm>
                <a:custGeom>
                  <a:rect b="b" l="l" r="r" t="t"/>
                  <a:pathLst>
                    <a:path extrusionOk="0" h="647" w="505">
                      <a:moveTo>
                        <a:pt x="93" y="0"/>
                      </a:moveTo>
                      <a:cubicBezTo>
                        <a:pt x="35" y="0"/>
                        <a:pt x="1" y="80"/>
                        <a:pt x="65" y="123"/>
                      </a:cubicBezTo>
                      <a:cubicBezTo>
                        <a:pt x="90" y="139"/>
                        <a:pt x="123" y="164"/>
                        <a:pt x="148" y="197"/>
                      </a:cubicBezTo>
                      <a:cubicBezTo>
                        <a:pt x="148" y="197"/>
                        <a:pt x="148" y="197"/>
                        <a:pt x="148" y="197"/>
                      </a:cubicBezTo>
                      <a:lnTo>
                        <a:pt x="148" y="197"/>
                      </a:lnTo>
                      <a:cubicBezTo>
                        <a:pt x="151" y="204"/>
                        <a:pt x="153" y="207"/>
                        <a:pt x="154" y="207"/>
                      </a:cubicBezTo>
                      <a:cubicBezTo>
                        <a:pt x="155" y="207"/>
                        <a:pt x="153" y="202"/>
                        <a:pt x="148" y="197"/>
                      </a:cubicBezTo>
                      <a:lnTo>
                        <a:pt x="148" y="197"/>
                      </a:lnTo>
                      <a:cubicBezTo>
                        <a:pt x="156" y="206"/>
                        <a:pt x="165" y="214"/>
                        <a:pt x="165" y="222"/>
                      </a:cubicBezTo>
                      <a:cubicBezTo>
                        <a:pt x="173" y="222"/>
                        <a:pt x="181" y="239"/>
                        <a:pt x="181" y="239"/>
                      </a:cubicBezTo>
                      <a:cubicBezTo>
                        <a:pt x="189" y="255"/>
                        <a:pt x="206" y="272"/>
                        <a:pt x="214" y="288"/>
                      </a:cubicBezTo>
                      <a:cubicBezTo>
                        <a:pt x="222" y="313"/>
                        <a:pt x="239" y="330"/>
                        <a:pt x="247" y="346"/>
                      </a:cubicBezTo>
                      <a:cubicBezTo>
                        <a:pt x="247" y="355"/>
                        <a:pt x="256" y="363"/>
                        <a:pt x="256" y="371"/>
                      </a:cubicBezTo>
                      <a:cubicBezTo>
                        <a:pt x="264" y="379"/>
                        <a:pt x="264" y="379"/>
                        <a:pt x="264" y="388"/>
                      </a:cubicBezTo>
                      <a:cubicBezTo>
                        <a:pt x="280" y="429"/>
                        <a:pt x="289" y="471"/>
                        <a:pt x="297" y="512"/>
                      </a:cubicBezTo>
                      <a:cubicBezTo>
                        <a:pt x="297" y="520"/>
                        <a:pt x="297" y="520"/>
                        <a:pt x="297" y="529"/>
                      </a:cubicBezTo>
                      <a:cubicBezTo>
                        <a:pt x="305" y="545"/>
                        <a:pt x="305" y="570"/>
                        <a:pt x="314" y="595"/>
                      </a:cubicBezTo>
                      <a:cubicBezTo>
                        <a:pt x="335" y="624"/>
                        <a:pt x="369" y="646"/>
                        <a:pt x="410" y="646"/>
                      </a:cubicBezTo>
                      <a:cubicBezTo>
                        <a:pt x="417" y="646"/>
                        <a:pt x="423" y="646"/>
                        <a:pt x="430" y="645"/>
                      </a:cubicBezTo>
                      <a:cubicBezTo>
                        <a:pt x="471" y="628"/>
                        <a:pt x="504" y="578"/>
                        <a:pt x="504" y="537"/>
                      </a:cubicBezTo>
                      <a:cubicBezTo>
                        <a:pt x="504" y="504"/>
                        <a:pt x="496" y="471"/>
                        <a:pt x="488" y="446"/>
                      </a:cubicBezTo>
                      <a:cubicBezTo>
                        <a:pt x="463" y="355"/>
                        <a:pt x="421" y="264"/>
                        <a:pt x="363" y="189"/>
                      </a:cubicBezTo>
                      <a:cubicBezTo>
                        <a:pt x="305" y="114"/>
                        <a:pt x="222" y="48"/>
                        <a:pt x="123" y="7"/>
                      </a:cubicBezTo>
                      <a:cubicBezTo>
                        <a:pt x="113" y="2"/>
                        <a:pt x="103" y="0"/>
                        <a:pt x="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6" name="Google Shape;1706;p20"/>
                <p:cNvSpPr/>
                <p:nvPr/>
              </p:nvSpPr>
              <p:spPr>
                <a:xfrm>
                  <a:off x="834675" y="3025675"/>
                  <a:ext cx="4775" cy="10650"/>
                </a:xfrm>
                <a:custGeom>
                  <a:rect b="b" l="l" r="r" t="t"/>
                  <a:pathLst>
                    <a:path extrusionOk="0" h="426" w="191">
                      <a:moveTo>
                        <a:pt x="59" y="0"/>
                      </a:moveTo>
                      <a:cubicBezTo>
                        <a:pt x="51" y="0"/>
                        <a:pt x="42" y="3"/>
                        <a:pt x="33" y="9"/>
                      </a:cubicBezTo>
                      <a:cubicBezTo>
                        <a:pt x="9" y="17"/>
                        <a:pt x="0" y="51"/>
                        <a:pt x="17" y="67"/>
                      </a:cubicBezTo>
                      <a:cubicBezTo>
                        <a:pt x="42" y="125"/>
                        <a:pt x="66" y="175"/>
                        <a:pt x="83" y="233"/>
                      </a:cubicBezTo>
                      <a:cubicBezTo>
                        <a:pt x="91" y="258"/>
                        <a:pt x="100" y="283"/>
                        <a:pt x="100" y="316"/>
                      </a:cubicBezTo>
                      <a:cubicBezTo>
                        <a:pt x="100" y="332"/>
                        <a:pt x="108" y="341"/>
                        <a:pt x="108" y="357"/>
                      </a:cubicBezTo>
                      <a:cubicBezTo>
                        <a:pt x="108" y="374"/>
                        <a:pt x="116" y="390"/>
                        <a:pt x="116" y="407"/>
                      </a:cubicBezTo>
                      <a:cubicBezTo>
                        <a:pt x="120" y="419"/>
                        <a:pt x="135" y="425"/>
                        <a:pt x="149" y="425"/>
                      </a:cubicBezTo>
                      <a:cubicBezTo>
                        <a:pt x="164" y="425"/>
                        <a:pt x="178" y="419"/>
                        <a:pt x="182" y="407"/>
                      </a:cubicBezTo>
                      <a:cubicBezTo>
                        <a:pt x="182" y="390"/>
                        <a:pt x="191" y="374"/>
                        <a:pt x="191" y="349"/>
                      </a:cubicBezTo>
                      <a:cubicBezTo>
                        <a:pt x="191" y="341"/>
                        <a:pt x="191" y="324"/>
                        <a:pt x="191" y="307"/>
                      </a:cubicBezTo>
                      <a:cubicBezTo>
                        <a:pt x="191" y="274"/>
                        <a:pt x="182" y="233"/>
                        <a:pt x="174" y="208"/>
                      </a:cubicBezTo>
                      <a:cubicBezTo>
                        <a:pt x="158" y="142"/>
                        <a:pt x="133" y="75"/>
                        <a:pt x="100" y="26"/>
                      </a:cubicBezTo>
                      <a:cubicBezTo>
                        <a:pt x="89" y="10"/>
                        <a:pt x="75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7" name="Google Shape;1707;p20"/>
                <p:cNvSpPr/>
                <p:nvPr/>
              </p:nvSpPr>
              <p:spPr>
                <a:xfrm>
                  <a:off x="849300" y="2927250"/>
                  <a:ext cx="5700" cy="12675"/>
                </a:xfrm>
                <a:custGeom>
                  <a:rect b="b" l="l" r="r" t="t"/>
                  <a:pathLst>
                    <a:path extrusionOk="0" h="507" w="228">
                      <a:moveTo>
                        <a:pt x="48" y="0"/>
                      </a:moveTo>
                      <a:cubicBezTo>
                        <a:pt x="24" y="0"/>
                        <a:pt x="0" y="26"/>
                        <a:pt x="12" y="60"/>
                      </a:cubicBezTo>
                      <a:cubicBezTo>
                        <a:pt x="45" y="126"/>
                        <a:pt x="70" y="193"/>
                        <a:pt x="86" y="267"/>
                      </a:cubicBezTo>
                      <a:cubicBezTo>
                        <a:pt x="95" y="300"/>
                        <a:pt x="103" y="342"/>
                        <a:pt x="111" y="375"/>
                      </a:cubicBezTo>
                      <a:cubicBezTo>
                        <a:pt x="111" y="392"/>
                        <a:pt x="119" y="408"/>
                        <a:pt x="119" y="425"/>
                      </a:cubicBezTo>
                      <a:cubicBezTo>
                        <a:pt x="128" y="450"/>
                        <a:pt x="128" y="466"/>
                        <a:pt x="136" y="491"/>
                      </a:cubicBezTo>
                      <a:cubicBezTo>
                        <a:pt x="145" y="500"/>
                        <a:pt x="162" y="507"/>
                        <a:pt x="178" y="507"/>
                      </a:cubicBezTo>
                      <a:cubicBezTo>
                        <a:pt x="191" y="507"/>
                        <a:pt x="203" y="502"/>
                        <a:pt x="211" y="491"/>
                      </a:cubicBezTo>
                      <a:cubicBezTo>
                        <a:pt x="227" y="450"/>
                        <a:pt x="219" y="400"/>
                        <a:pt x="211" y="358"/>
                      </a:cubicBezTo>
                      <a:cubicBezTo>
                        <a:pt x="202" y="317"/>
                        <a:pt x="186" y="284"/>
                        <a:pt x="177" y="242"/>
                      </a:cubicBezTo>
                      <a:cubicBezTo>
                        <a:pt x="153" y="168"/>
                        <a:pt x="119" y="93"/>
                        <a:pt x="78" y="19"/>
                      </a:cubicBezTo>
                      <a:cubicBezTo>
                        <a:pt x="70" y="6"/>
                        <a:pt x="59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8" name="Google Shape;1708;p20"/>
                <p:cNvSpPr/>
                <p:nvPr/>
              </p:nvSpPr>
              <p:spPr>
                <a:xfrm>
                  <a:off x="856425" y="2924600"/>
                  <a:ext cx="4150" cy="12900"/>
                </a:xfrm>
                <a:custGeom>
                  <a:rect b="b" l="l" r="r" t="t"/>
                  <a:pathLst>
                    <a:path extrusionOk="0" h="516" w="166">
                      <a:moveTo>
                        <a:pt x="33" y="0"/>
                      </a:moveTo>
                      <a:cubicBezTo>
                        <a:pt x="8" y="9"/>
                        <a:pt x="0" y="34"/>
                        <a:pt x="8" y="58"/>
                      </a:cubicBezTo>
                      <a:cubicBezTo>
                        <a:pt x="17" y="133"/>
                        <a:pt x="25" y="208"/>
                        <a:pt x="50" y="282"/>
                      </a:cubicBezTo>
                      <a:cubicBezTo>
                        <a:pt x="58" y="315"/>
                        <a:pt x="66" y="348"/>
                        <a:pt x="75" y="390"/>
                      </a:cubicBezTo>
                      <a:cubicBezTo>
                        <a:pt x="91" y="423"/>
                        <a:pt x="100" y="456"/>
                        <a:pt x="108" y="498"/>
                      </a:cubicBezTo>
                      <a:cubicBezTo>
                        <a:pt x="112" y="509"/>
                        <a:pt x="125" y="515"/>
                        <a:pt x="137" y="515"/>
                      </a:cubicBezTo>
                      <a:cubicBezTo>
                        <a:pt x="152" y="515"/>
                        <a:pt x="166" y="507"/>
                        <a:pt x="166" y="489"/>
                      </a:cubicBezTo>
                      <a:cubicBezTo>
                        <a:pt x="158" y="448"/>
                        <a:pt x="158" y="415"/>
                        <a:pt x="149" y="373"/>
                      </a:cubicBezTo>
                      <a:cubicBezTo>
                        <a:pt x="149" y="340"/>
                        <a:pt x="141" y="299"/>
                        <a:pt x="133" y="266"/>
                      </a:cubicBezTo>
                      <a:cubicBezTo>
                        <a:pt x="124" y="191"/>
                        <a:pt x="108" y="108"/>
                        <a:pt x="91" y="34"/>
                      </a:cubicBezTo>
                      <a:cubicBezTo>
                        <a:pt x="83" y="9"/>
                        <a:pt x="58" y="0"/>
                        <a:pt x="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9" name="Google Shape;1709;p20"/>
                <p:cNvSpPr/>
                <p:nvPr/>
              </p:nvSpPr>
              <p:spPr>
                <a:xfrm>
                  <a:off x="670400" y="2990575"/>
                  <a:ext cx="7500" cy="7250"/>
                </a:xfrm>
                <a:custGeom>
                  <a:rect b="b" l="l" r="r" t="t"/>
                  <a:pathLst>
                    <a:path extrusionOk="0" h="290" w="300">
                      <a:moveTo>
                        <a:pt x="241" y="0"/>
                      </a:moveTo>
                      <a:cubicBezTo>
                        <a:pt x="227" y="0"/>
                        <a:pt x="212" y="5"/>
                        <a:pt x="200" y="13"/>
                      </a:cubicBezTo>
                      <a:lnTo>
                        <a:pt x="100" y="112"/>
                      </a:lnTo>
                      <a:cubicBezTo>
                        <a:pt x="92" y="121"/>
                        <a:pt x="75" y="137"/>
                        <a:pt x="59" y="154"/>
                      </a:cubicBezTo>
                      <a:cubicBezTo>
                        <a:pt x="51" y="162"/>
                        <a:pt x="42" y="170"/>
                        <a:pt x="34" y="187"/>
                      </a:cubicBezTo>
                      <a:cubicBezTo>
                        <a:pt x="26" y="195"/>
                        <a:pt x="17" y="203"/>
                        <a:pt x="9" y="220"/>
                      </a:cubicBezTo>
                      <a:cubicBezTo>
                        <a:pt x="1" y="237"/>
                        <a:pt x="1" y="261"/>
                        <a:pt x="17" y="278"/>
                      </a:cubicBezTo>
                      <a:cubicBezTo>
                        <a:pt x="29" y="284"/>
                        <a:pt x="45" y="290"/>
                        <a:pt x="59" y="290"/>
                      </a:cubicBezTo>
                      <a:cubicBezTo>
                        <a:pt x="65" y="290"/>
                        <a:pt x="71" y="289"/>
                        <a:pt x="75" y="286"/>
                      </a:cubicBezTo>
                      <a:cubicBezTo>
                        <a:pt x="84" y="278"/>
                        <a:pt x="100" y="270"/>
                        <a:pt x="109" y="270"/>
                      </a:cubicBezTo>
                      <a:cubicBezTo>
                        <a:pt x="117" y="261"/>
                        <a:pt x="125" y="245"/>
                        <a:pt x="142" y="237"/>
                      </a:cubicBezTo>
                      <a:cubicBezTo>
                        <a:pt x="158" y="220"/>
                        <a:pt x="167" y="203"/>
                        <a:pt x="183" y="195"/>
                      </a:cubicBezTo>
                      <a:lnTo>
                        <a:pt x="283" y="96"/>
                      </a:lnTo>
                      <a:cubicBezTo>
                        <a:pt x="299" y="79"/>
                        <a:pt x="299" y="38"/>
                        <a:pt x="283" y="13"/>
                      </a:cubicBezTo>
                      <a:cubicBezTo>
                        <a:pt x="270" y="5"/>
                        <a:pt x="256" y="0"/>
                        <a:pt x="24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0" name="Google Shape;1710;p20"/>
                <p:cNvSpPr/>
                <p:nvPr/>
              </p:nvSpPr>
              <p:spPr>
                <a:xfrm>
                  <a:off x="675175" y="2995250"/>
                  <a:ext cx="7275" cy="7600"/>
                </a:xfrm>
                <a:custGeom>
                  <a:rect b="b" l="l" r="r" t="t"/>
                  <a:pathLst>
                    <a:path extrusionOk="0" h="304" w="291">
                      <a:moveTo>
                        <a:pt x="230" y="1"/>
                      </a:moveTo>
                      <a:cubicBezTo>
                        <a:pt x="218" y="1"/>
                        <a:pt x="207" y="5"/>
                        <a:pt x="199" y="16"/>
                      </a:cubicBezTo>
                      <a:cubicBezTo>
                        <a:pt x="166" y="50"/>
                        <a:pt x="133" y="91"/>
                        <a:pt x="100" y="124"/>
                      </a:cubicBezTo>
                      <a:cubicBezTo>
                        <a:pt x="92" y="141"/>
                        <a:pt x="75" y="157"/>
                        <a:pt x="58" y="182"/>
                      </a:cubicBezTo>
                      <a:cubicBezTo>
                        <a:pt x="50" y="190"/>
                        <a:pt x="42" y="199"/>
                        <a:pt x="34" y="215"/>
                      </a:cubicBezTo>
                      <a:cubicBezTo>
                        <a:pt x="25" y="224"/>
                        <a:pt x="17" y="232"/>
                        <a:pt x="17" y="240"/>
                      </a:cubicBezTo>
                      <a:cubicBezTo>
                        <a:pt x="0" y="257"/>
                        <a:pt x="9" y="282"/>
                        <a:pt x="25" y="298"/>
                      </a:cubicBezTo>
                      <a:cubicBezTo>
                        <a:pt x="32" y="302"/>
                        <a:pt x="39" y="304"/>
                        <a:pt x="46" y="304"/>
                      </a:cubicBezTo>
                      <a:cubicBezTo>
                        <a:pt x="56" y="304"/>
                        <a:pt x="65" y="300"/>
                        <a:pt x="75" y="290"/>
                      </a:cubicBezTo>
                      <a:lnTo>
                        <a:pt x="108" y="273"/>
                      </a:lnTo>
                      <a:cubicBezTo>
                        <a:pt x="116" y="265"/>
                        <a:pt x="125" y="257"/>
                        <a:pt x="125" y="248"/>
                      </a:cubicBezTo>
                      <a:cubicBezTo>
                        <a:pt x="141" y="232"/>
                        <a:pt x="158" y="215"/>
                        <a:pt x="174" y="199"/>
                      </a:cubicBezTo>
                      <a:cubicBezTo>
                        <a:pt x="208" y="166"/>
                        <a:pt x="241" y="124"/>
                        <a:pt x="274" y="91"/>
                      </a:cubicBezTo>
                      <a:cubicBezTo>
                        <a:pt x="290" y="74"/>
                        <a:pt x="290" y="41"/>
                        <a:pt x="274" y="16"/>
                      </a:cubicBezTo>
                      <a:cubicBezTo>
                        <a:pt x="260" y="7"/>
                        <a:pt x="244" y="1"/>
                        <a:pt x="23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1" name="Google Shape;1711;p20"/>
                <p:cNvSpPr/>
                <p:nvPr/>
              </p:nvSpPr>
              <p:spPr>
                <a:xfrm>
                  <a:off x="504900" y="3018175"/>
                  <a:ext cx="16600" cy="71075"/>
                </a:xfrm>
                <a:custGeom>
                  <a:rect b="b" l="l" r="r" t="t"/>
                  <a:pathLst>
                    <a:path extrusionOk="0" h="2843" w="664">
                      <a:moveTo>
                        <a:pt x="107" y="0"/>
                      </a:moveTo>
                      <a:cubicBezTo>
                        <a:pt x="86" y="0"/>
                        <a:pt x="63" y="15"/>
                        <a:pt x="59" y="44"/>
                      </a:cubicBezTo>
                      <a:cubicBezTo>
                        <a:pt x="1" y="533"/>
                        <a:pt x="9" y="1005"/>
                        <a:pt x="92" y="1486"/>
                      </a:cubicBezTo>
                      <a:cubicBezTo>
                        <a:pt x="125" y="1726"/>
                        <a:pt x="183" y="1958"/>
                        <a:pt x="258" y="2182"/>
                      </a:cubicBezTo>
                      <a:cubicBezTo>
                        <a:pt x="324" y="2405"/>
                        <a:pt x="398" y="2654"/>
                        <a:pt x="564" y="2828"/>
                      </a:cubicBezTo>
                      <a:cubicBezTo>
                        <a:pt x="575" y="2838"/>
                        <a:pt x="588" y="2843"/>
                        <a:pt x="602" y="2843"/>
                      </a:cubicBezTo>
                      <a:cubicBezTo>
                        <a:pt x="632" y="2843"/>
                        <a:pt x="664" y="2821"/>
                        <a:pt x="664" y="2786"/>
                      </a:cubicBezTo>
                      <a:cubicBezTo>
                        <a:pt x="647" y="2554"/>
                        <a:pt x="539" y="2339"/>
                        <a:pt x="473" y="2124"/>
                      </a:cubicBezTo>
                      <a:cubicBezTo>
                        <a:pt x="398" y="1900"/>
                        <a:pt x="340" y="1676"/>
                        <a:pt x="291" y="1452"/>
                      </a:cubicBezTo>
                      <a:cubicBezTo>
                        <a:pt x="200" y="989"/>
                        <a:pt x="150" y="516"/>
                        <a:pt x="150" y="44"/>
                      </a:cubicBezTo>
                      <a:cubicBezTo>
                        <a:pt x="150" y="15"/>
                        <a:pt x="129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2" name="Google Shape;1712;p20"/>
                <p:cNvSpPr/>
                <p:nvPr/>
              </p:nvSpPr>
              <p:spPr>
                <a:xfrm>
                  <a:off x="514600" y="3055450"/>
                  <a:ext cx="7525" cy="20975"/>
                </a:xfrm>
                <a:custGeom>
                  <a:rect b="b" l="l" r="r" t="t"/>
                  <a:pathLst>
                    <a:path extrusionOk="0" h="839" w="301">
                      <a:moveTo>
                        <a:pt x="55" y="1"/>
                      </a:moveTo>
                      <a:cubicBezTo>
                        <a:pt x="28" y="1"/>
                        <a:pt x="0" y="22"/>
                        <a:pt x="10" y="53"/>
                      </a:cubicBezTo>
                      <a:cubicBezTo>
                        <a:pt x="77" y="309"/>
                        <a:pt x="135" y="566"/>
                        <a:pt x="234" y="815"/>
                      </a:cubicBezTo>
                      <a:cubicBezTo>
                        <a:pt x="241" y="832"/>
                        <a:pt x="253" y="839"/>
                        <a:pt x="265" y="839"/>
                      </a:cubicBezTo>
                      <a:cubicBezTo>
                        <a:pt x="283" y="839"/>
                        <a:pt x="300" y="823"/>
                        <a:pt x="300" y="798"/>
                      </a:cubicBezTo>
                      <a:cubicBezTo>
                        <a:pt x="251" y="533"/>
                        <a:pt x="168" y="285"/>
                        <a:pt x="93" y="28"/>
                      </a:cubicBezTo>
                      <a:cubicBezTo>
                        <a:pt x="87" y="9"/>
                        <a:pt x="71" y="1"/>
                        <a:pt x="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3" name="Google Shape;1713;p20"/>
                <p:cNvSpPr/>
                <p:nvPr/>
              </p:nvSpPr>
              <p:spPr>
                <a:xfrm>
                  <a:off x="645125" y="3164375"/>
                  <a:ext cx="5325" cy="18550"/>
                </a:xfrm>
                <a:custGeom>
                  <a:rect b="b" l="l" r="r" t="t"/>
                  <a:pathLst>
                    <a:path extrusionOk="0" h="742" w="213">
                      <a:moveTo>
                        <a:pt x="56" y="0"/>
                      </a:moveTo>
                      <a:cubicBezTo>
                        <a:pt x="29" y="0"/>
                        <a:pt x="1" y="18"/>
                        <a:pt x="1" y="46"/>
                      </a:cubicBezTo>
                      <a:cubicBezTo>
                        <a:pt x="9" y="153"/>
                        <a:pt x="18" y="261"/>
                        <a:pt x="26" y="360"/>
                      </a:cubicBezTo>
                      <a:cubicBezTo>
                        <a:pt x="34" y="468"/>
                        <a:pt x="34" y="576"/>
                        <a:pt x="51" y="683"/>
                      </a:cubicBezTo>
                      <a:cubicBezTo>
                        <a:pt x="58" y="724"/>
                        <a:pt x="91" y="741"/>
                        <a:pt x="125" y="741"/>
                      </a:cubicBezTo>
                      <a:cubicBezTo>
                        <a:pt x="168" y="741"/>
                        <a:pt x="213" y="713"/>
                        <a:pt x="208" y="667"/>
                      </a:cubicBezTo>
                      <a:cubicBezTo>
                        <a:pt x="200" y="559"/>
                        <a:pt x="175" y="451"/>
                        <a:pt x="158" y="344"/>
                      </a:cubicBezTo>
                      <a:cubicBezTo>
                        <a:pt x="142" y="244"/>
                        <a:pt x="117" y="137"/>
                        <a:pt x="100" y="37"/>
                      </a:cubicBezTo>
                      <a:cubicBezTo>
                        <a:pt x="97" y="11"/>
                        <a:pt x="77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4" name="Google Shape;1714;p20"/>
                <p:cNvSpPr/>
                <p:nvPr/>
              </p:nvSpPr>
              <p:spPr>
                <a:xfrm>
                  <a:off x="641825" y="3149700"/>
                  <a:ext cx="3750" cy="9950"/>
                </a:xfrm>
                <a:custGeom>
                  <a:rect b="b" l="l" r="r" t="t"/>
                  <a:pathLst>
                    <a:path extrusionOk="0" h="398" w="150">
                      <a:moveTo>
                        <a:pt x="80" y="1"/>
                      </a:moveTo>
                      <a:cubicBezTo>
                        <a:pt x="75" y="1"/>
                        <a:pt x="71" y="1"/>
                        <a:pt x="67" y="3"/>
                      </a:cubicBezTo>
                      <a:cubicBezTo>
                        <a:pt x="34" y="11"/>
                        <a:pt x="17" y="36"/>
                        <a:pt x="25" y="69"/>
                      </a:cubicBezTo>
                      <a:lnTo>
                        <a:pt x="25" y="77"/>
                      </a:lnTo>
                      <a:lnTo>
                        <a:pt x="25" y="86"/>
                      </a:lnTo>
                      <a:cubicBezTo>
                        <a:pt x="25" y="86"/>
                        <a:pt x="25" y="94"/>
                        <a:pt x="25" y="94"/>
                      </a:cubicBezTo>
                      <a:cubicBezTo>
                        <a:pt x="25" y="111"/>
                        <a:pt x="25" y="119"/>
                        <a:pt x="25" y="135"/>
                      </a:cubicBezTo>
                      <a:cubicBezTo>
                        <a:pt x="25" y="160"/>
                        <a:pt x="25" y="185"/>
                        <a:pt x="17" y="210"/>
                      </a:cubicBezTo>
                      <a:cubicBezTo>
                        <a:pt x="17" y="210"/>
                        <a:pt x="17" y="218"/>
                        <a:pt x="17" y="218"/>
                      </a:cubicBezTo>
                      <a:lnTo>
                        <a:pt x="25" y="218"/>
                      </a:lnTo>
                      <a:cubicBezTo>
                        <a:pt x="25" y="227"/>
                        <a:pt x="17" y="235"/>
                        <a:pt x="17" y="235"/>
                      </a:cubicBezTo>
                      <a:cubicBezTo>
                        <a:pt x="17" y="251"/>
                        <a:pt x="17" y="260"/>
                        <a:pt x="9" y="276"/>
                      </a:cubicBezTo>
                      <a:cubicBezTo>
                        <a:pt x="9" y="293"/>
                        <a:pt x="9" y="301"/>
                        <a:pt x="9" y="309"/>
                      </a:cubicBezTo>
                      <a:cubicBezTo>
                        <a:pt x="0" y="326"/>
                        <a:pt x="0" y="334"/>
                        <a:pt x="0" y="351"/>
                      </a:cubicBezTo>
                      <a:cubicBezTo>
                        <a:pt x="0" y="367"/>
                        <a:pt x="0" y="384"/>
                        <a:pt x="17" y="392"/>
                      </a:cubicBezTo>
                      <a:cubicBezTo>
                        <a:pt x="24" y="396"/>
                        <a:pt x="31" y="398"/>
                        <a:pt x="38" y="398"/>
                      </a:cubicBezTo>
                      <a:cubicBezTo>
                        <a:pt x="47" y="398"/>
                        <a:pt x="57" y="394"/>
                        <a:pt x="67" y="384"/>
                      </a:cubicBezTo>
                      <a:cubicBezTo>
                        <a:pt x="83" y="359"/>
                        <a:pt x="108" y="334"/>
                        <a:pt x="116" y="301"/>
                      </a:cubicBezTo>
                      <a:cubicBezTo>
                        <a:pt x="125" y="276"/>
                        <a:pt x="133" y="251"/>
                        <a:pt x="133" y="227"/>
                      </a:cubicBezTo>
                      <a:cubicBezTo>
                        <a:pt x="150" y="169"/>
                        <a:pt x="141" y="102"/>
                        <a:pt x="133" y="44"/>
                      </a:cubicBezTo>
                      <a:cubicBezTo>
                        <a:pt x="126" y="17"/>
                        <a:pt x="102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5" name="Google Shape;1715;p20"/>
                <p:cNvSpPr/>
                <p:nvPr/>
              </p:nvSpPr>
              <p:spPr>
                <a:xfrm>
                  <a:off x="670825" y="3293275"/>
                  <a:ext cx="200" cy="250"/>
                </a:xfrm>
                <a:custGeom>
                  <a:rect b="b" l="l" r="r" t="t"/>
                  <a:pathLst>
                    <a:path extrusionOk="0" h="10" w="8">
                      <a:moveTo>
                        <a:pt x="6" y="0"/>
                      </a:moveTo>
                      <a:cubicBezTo>
                        <a:pt x="6" y="0"/>
                        <a:pt x="4" y="3"/>
                        <a:pt x="0" y="10"/>
                      </a:cubicBezTo>
                      <a:cubicBezTo>
                        <a:pt x="5" y="5"/>
                        <a:pt x="7" y="0"/>
                        <a:pt x="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6" name="Google Shape;1716;p20"/>
                <p:cNvSpPr/>
                <p:nvPr/>
              </p:nvSpPr>
              <p:spPr>
                <a:xfrm>
                  <a:off x="792200" y="3258300"/>
                  <a:ext cx="4175" cy="6750"/>
                </a:xfrm>
                <a:custGeom>
                  <a:rect b="b" l="l" r="r" t="t"/>
                  <a:pathLst>
                    <a:path extrusionOk="0" h="270" w="167">
                      <a:moveTo>
                        <a:pt x="42" y="0"/>
                      </a:moveTo>
                      <a:cubicBezTo>
                        <a:pt x="34" y="0"/>
                        <a:pt x="17" y="0"/>
                        <a:pt x="9" y="17"/>
                      </a:cubicBezTo>
                      <a:cubicBezTo>
                        <a:pt x="1" y="34"/>
                        <a:pt x="9" y="50"/>
                        <a:pt x="9" y="75"/>
                      </a:cubicBezTo>
                      <a:cubicBezTo>
                        <a:pt x="9" y="83"/>
                        <a:pt x="1" y="92"/>
                        <a:pt x="9" y="108"/>
                      </a:cubicBezTo>
                      <a:cubicBezTo>
                        <a:pt x="9" y="116"/>
                        <a:pt x="17" y="125"/>
                        <a:pt x="17" y="133"/>
                      </a:cubicBezTo>
                      <a:cubicBezTo>
                        <a:pt x="34" y="166"/>
                        <a:pt x="42" y="199"/>
                        <a:pt x="59" y="232"/>
                      </a:cubicBezTo>
                      <a:cubicBezTo>
                        <a:pt x="59" y="241"/>
                        <a:pt x="67" y="257"/>
                        <a:pt x="84" y="266"/>
                      </a:cubicBezTo>
                      <a:cubicBezTo>
                        <a:pt x="89" y="266"/>
                        <a:pt x="98" y="269"/>
                        <a:pt x="106" y="269"/>
                      </a:cubicBezTo>
                      <a:cubicBezTo>
                        <a:pt x="110" y="269"/>
                        <a:pt x="114" y="268"/>
                        <a:pt x="117" y="266"/>
                      </a:cubicBezTo>
                      <a:cubicBezTo>
                        <a:pt x="142" y="257"/>
                        <a:pt x="166" y="232"/>
                        <a:pt x="158" y="199"/>
                      </a:cubicBezTo>
                      <a:lnTo>
                        <a:pt x="125" y="100"/>
                      </a:lnTo>
                      <a:cubicBezTo>
                        <a:pt x="117" y="92"/>
                        <a:pt x="117" y="83"/>
                        <a:pt x="117" y="83"/>
                      </a:cubicBezTo>
                      <a:cubicBezTo>
                        <a:pt x="108" y="67"/>
                        <a:pt x="100" y="58"/>
                        <a:pt x="92" y="50"/>
                      </a:cubicBezTo>
                      <a:cubicBezTo>
                        <a:pt x="92" y="50"/>
                        <a:pt x="92" y="42"/>
                        <a:pt x="92" y="42"/>
                      </a:cubicBezTo>
                      <a:cubicBezTo>
                        <a:pt x="84" y="42"/>
                        <a:pt x="84" y="42"/>
                        <a:pt x="84" y="34"/>
                      </a:cubicBezTo>
                      <a:lnTo>
                        <a:pt x="75" y="25"/>
                      </a:lnTo>
                      <a:cubicBezTo>
                        <a:pt x="67" y="17"/>
                        <a:pt x="5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7" name="Google Shape;1717;p20"/>
                <p:cNvSpPr/>
                <p:nvPr/>
              </p:nvSpPr>
              <p:spPr>
                <a:xfrm>
                  <a:off x="638300" y="3230000"/>
                  <a:ext cx="9750" cy="15225"/>
                </a:xfrm>
                <a:custGeom>
                  <a:rect b="b" l="l" r="r" t="t"/>
                  <a:pathLst>
                    <a:path extrusionOk="0" h="609" w="390">
                      <a:moveTo>
                        <a:pt x="336" y="1"/>
                      </a:moveTo>
                      <a:cubicBezTo>
                        <a:pt x="326" y="1"/>
                        <a:pt x="316" y="3"/>
                        <a:pt x="307" y="6"/>
                      </a:cubicBezTo>
                      <a:lnTo>
                        <a:pt x="315" y="6"/>
                      </a:lnTo>
                      <a:cubicBezTo>
                        <a:pt x="291" y="14"/>
                        <a:pt x="274" y="39"/>
                        <a:pt x="266" y="55"/>
                      </a:cubicBezTo>
                      <a:cubicBezTo>
                        <a:pt x="241" y="80"/>
                        <a:pt x="241" y="113"/>
                        <a:pt x="224" y="138"/>
                      </a:cubicBezTo>
                      <a:cubicBezTo>
                        <a:pt x="208" y="188"/>
                        <a:pt x="183" y="229"/>
                        <a:pt x="166" y="271"/>
                      </a:cubicBezTo>
                      <a:cubicBezTo>
                        <a:pt x="125" y="362"/>
                        <a:pt x="75" y="453"/>
                        <a:pt x="25" y="536"/>
                      </a:cubicBezTo>
                      <a:cubicBezTo>
                        <a:pt x="0" y="567"/>
                        <a:pt x="32" y="608"/>
                        <a:pt x="64" y="608"/>
                      </a:cubicBezTo>
                      <a:cubicBezTo>
                        <a:pt x="74" y="608"/>
                        <a:pt x="84" y="604"/>
                        <a:pt x="92" y="594"/>
                      </a:cubicBezTo>
                      <a:cubicBezTo>
                        <a:pt x="158" y="511"/>
                        <a:pt x="224" y="428"/>
                        <a:pt x="282" y="337"/>
                      </a:cubicBezTo>
                      <a:cubicBezTo>
                        <a:pt x="307" y="287"/>
                        <a:pt x="332" y="246"/>
                        <a:pt x="349" y="196"/>
                      </a:cubicBezTo>
                      <a:cubicBezTo>
                        <a:pt x="365" y="163"/>
                        <a:pt x="382" y="138"/>
                        <a:pt x="382" y="105"/>
                      </a:cubicBezTo>
                      <a:cubicBezTo>
                        <a:pt x="382" y="80"/>
                        <a:pt x="390" y="47"/>
                        <a:pt x="373" y="22"/>
                      </a:cubicBezTo>
                      <a:cubicBezTo>
                        <a:pt x="368" y="6"/>
                        <a:pt x="353" y="1"/>
                        <a:pt x="33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8" name="Google Shape;1718;p20"/>
                <p:cNvSpPr/>
                <p:nvPr/>
              </p:nvSpPr>
              <p:spPr>
                <a:xfrm>
                  <a:off x="645425" y="3219125"/>
                  <a:ext cx="3050" cy="7600"/>
                </a:xfrm>
                <a:custGeom>
                  <a:rect b="b" l="l" r="r" t="t"/>
                  <a:pathLst>
                    <a:path extrusionOk="0" h="304" w="122">
                      <a:moveTo>
                        <a:pt x="103" y="1"/>
                      </a:moveTo>
                      <a:cubicBezTo>
                        <a:pt x="97" y="1"/>
                        <a:pt x="92" y="3"/>
                        <a:pt x="88" y="10"/>
                      </a:cubicBezTo>
                      <a:cubicBezTo>
                        <a:pt x="80" y="18"/>
                        <a:pt x="72" y="35"/>
                        <a:pt x="64" y="43"/>
                      </a:cubicBezTo>
                      <a:cubicBezTo>
                        <a:pt x="64" y="51"/>
                        <a:pt x="64" y="59"/>
                        <a:pt x="55" y="68"/>
                      </a:cubicBezTo>
                      <a:cubicBezTo>
                        <a:pt x="47" y="93"/>
                        <a:pt x="47" y="117"/>
                        <a:pt x="39" y="134"/>
                      </a:cubicBezTo>
                      <a:lnTo>
                        <a:pt x="6" y="267"/>
                      </a:lnTo>
                      <a:cubicBezTo>
                        <a:pt x="1" y="291"/>
                        <a:pt x="16" y="304"/>
                        <a:pt x="30" y="304"/>
                      </a:cubicBezTo>
                      <a:cubicBezTo>
                        <a:pt x="41" y="304"/>
                        <a:pt x="52" y="297"/>
                        <a:pt x="55" y="283"/>
                      </a:cubicBezTo>
                      <a:cubicBezTo>
                        <a:pt x="72" y="242"/>
                        <a:pt x="88" y="200"/>
                        <a:pt x="97" y="151"/>
                      </a:cubicBezTo>
                      <a:cubicBezTo>
                        <a:pt x="105" y="134"/>
                        <a:pt x="113" y="109"/>
                        <a:pt x="113" y="93"/>
                      </a:cubicBezTo>
                      <a:lnTo>
                        <a:pt x="122" y="59"/>
                      </a:lnTo>
                      <a:cubicBezTo>
                        <a:pt x="122" y="43"/>
                        <a:pt x="122" y="35"/>
                        <a:pt x="122" y="18"/>
                      </a:cubicBezTo>
                      <a:cubicBezTo>
                        <a:pt x="122" y="8"/>
                        <a:pt x="112" y="1"/>
                        <a:pt x="10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9" name="Google Shape;1719;p20"/>
                <p:cNvSpPr/>
                <p:nvPr/>
              </p:nvSpPr>
              <p:spPr>
                <a:xfrm>
                  <a:off x="630850" y="3226950"/>
                  <a:ext cx="3325" cy="4925"/>
                </a:xfrm>
                <a:custGeom>
                  <a:rect b="b" l="l" r="r" t="t"/>
                  <a:pathLst>
                    <a:path extrusionOk="0" h="197" w="133">
                      <a:moveTo>
                        <a:pt x="103" y="0"/>
                      </a:moveTo>
                      <a:cubicBezTo>
                        <a:pt x="91" y="0"/>
                        <a:pt x="81" y="8"/>
                        <a:pt x="75" y="20"/>
                      </a:cubicBezTo>
                      <a:cubicBezTo>
                        <a:pt x="50" y="53"/>
                        <a:pt x="33" y="86"/>
                        <a:pt x="17" y="128"/>
                      </a:cubicBezTo>
                      <a:cubicBezTo>
                        <a:pt x="0" y="152"/>
                        <a:pt x="9" y="186"/>
                        <a:pt x="33" y="194"/>
                      </a:cubicBezTo>
                      <a:cubicBezTo>
                        <a:pt x="39" y="195"/>
                        <a:pt x="45" y="196"/>
                        <a:pt x="50" y="196"/>
                      </a:cubicBezTo>
                      <a:cubicBezTo>
                        <a:pt x="75" y="196"/>
                        <a:pt x="93" y="181"/>
                        <a:pt x="100" y="161"/>
                      </a:cubicBezTo>
                      <a:cubicBezTo>
                        <a:pt x="116" y="119"/>
                        <a:pt x="125" y="78"/>
                        <a:pt x="133" y="36"/>
                      </a:cubicBezTo>
                      <a:cubicBezTo>
                        <a:pt x="133" y="28"/>
                        <a:pt x="133" y="28"/>
                        <a:pt x="125" y="20"/>
                      </a:cubicBezTo>
                      <a:cubicBezTo>
                        <a:pt x="125" y="12"/>
                        <a:pt x="116" y="12"/>
                        <a:pt x="116" y="3"/>
                      </a:cubicBezTo>
                      <a:cubicBezTo>
                        <a:pt x="112" y="1"/>
                        <a:pt x="107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0" name="Google Shape;1720;p20"/>
                <p:cNvSpPr/>
                <p:nvPr/>
              </p:nvSpPr>
              <p:spPr>
                <a:xfrm>
                  <a:off x="555025" y="3207975"/>
                  <a:ext cx="3350" cy="8925"/>
                </a:xfrm>
                <a:custGeom>
                  <a:rect b="b" l="l" r="r" t="t"/>
                  <a:pathLst>
                    <a:path extrusionOk="0" h="357" w="134">
                      <a:moveTo>
                        <a:pt x="67" y="0"/>
                      </a:moveTo>
                      <a:cubicBezTo>
                        <a:pt x="51" y="0"/>
                        <a:pt x="34" y="8"/>
                        <a:pt x="26" y="25"/>
                      </a:cubicBezTo>
                      <a:cubicBezTo>
                        <a:pt x="1" y="66"/>
                        <a:pt x="9" y="124"/>
                        <a:pt x="9" y="174"/>
                      </a:cubicBezTo>
                      <a:cubicBezTo>
                        <a:pt x="9" y="215"/>
                        <a:pt x="9" y="257"/>
                        <a:pt x="17" y="307"/>
                      </a:cubicBezTo>
                      <a:cubicBezTo>
                        <a:pt x="17" y="331"/>
                        <a:pt x="42" y="356"/>
                        <a:pt x="67" y="356"/>
                      </a:cubicBezTo>
                      <a:cubicBezTo>
                        <a:pt x="100" y="356"/>
                        <a:pt x="125" y="331"/>
                        <a:pt x="125" y="307"/>
                      </a:cubicBezTo>
                      <a:cubicBezTo>
                        <a:pt x="125" y="257"/>
                        <a:pt x="125" y="215"/>
                        <a:pt x="125" y="174"/>
                      </a:cubicBezTo>
                      <a:cubicBezTo>
                        <a:pt x="125" y="124"/>
                        <a:pt x="133" y="66"/>
                        <a:pt x="109" y="25"/>
                      </a:cubicBezTo>
                      <a:cubicBezTo>
                        <a:pt x="100" y="8"/>
                        <a:pt x="84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1" name="Google Shape;1721;p20"/>
                <p:cNvSpPr/>
                <p:nvPr/>
              </p:nvSpPr>
              <p:spPr>
                <a:xfrm>
                  <a:off x="563100" y="3209075"/>
                  <a:ext cx="2725" cy="10825"/>
                </a:xfrm>
                <a:custGeom>
                  <a:rect b="b" l="l" r="r" t="t"/>
                  <a:pathLst>
                    <a:path extrusionOk="0" h="433" w="109">
                      <a:moveTo>
                        <a:pt x="44" y="0"/>
                      </a:moveTo>
                      <a:cubicBezTo>
                        <a:pt x="33" y="0"/>
                        <a:pt x="22" y="4"/>
                        <a:pt x="18" y="14"/>
                      </a:cubicBezTo>
                      <a:cubicBezTo>
                        <a:pt x="1" y="39"/>
                        <a:pt x="9" y="72"/>
                        <a:pt x="9" y="105"/>
                      </a:cubicBezTo>
                      <a:cubicBezTo>
                        <a:pt x="18" y="138"/>
                        <a:pt x="26" y="171"/>
                        <a:pt x="26" y="205"/>
                      </a:cubicBezTo>
                      <a:cubicBezTo>
                        <a:pt x="34" y="271"/>
                        <a:pt x="34" y="329"/>
                        <a:pt x="42" y="395"/>
                      </a:cubicBezTo>
                      <a:cubicBezTo>
                        <a:pt x="42" y="420"/>
                        <a:pt x="59" y="432"/>
                        <a:pt x="76" y="432"/>
                      </a:cubicBezTo>
                      <a:cubicBezTo>
                        <a:pt x="92" y="432"/>
                        <a:pt x="109" y="420"/>
                        <a:pt x="109" y="395"/>
                      </a:cubicBezTo>
                      <a:cubicBezTo>
                        <a:pt x="109" y="329"/>
                        <a:pt x="109" y="263"/>
                        <a:pt x="109" y="205"/>
                      </a:cubicBezTo>
                      <a:cubicBezTo>
                        <a:pt x="100" y="171"/>
                        <a:pt x="100" y="138"/>
                        <a:pt x="100" y="105"/>
                      </a:cubicBezTo>
                      <a:cubicBezTo>
                        <a:pt x="92" y="72"/>
                        <a:pt x="92" y="31"/>
                        <a:pt x="67" y="6"/>
                      </a:cubicBezTo>
                      <a:cubicBezTo>
                        <a:pt x="60" y="2"/>
                        <a:pt x="52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2" name="Google Shape;1722;p20"/>
                <p:cNvSpPr/>
                <p:nvPr/>
              </p:nvSpPr>
              <p:spPr>
                <a:xfrm>
                  <a:off x="568500" y="3211600"/>
                  <a:ext cx="3125" cy="10050"/>
                </a:xfrm>
                <a:custGeom>
                  <a:rect b="b" l="l" r="r" t="t"/>
                  <a:pathLst>
                    <a:path extrusionOk="0" h="402" w="125">
                      <a:moveTo>
                        <a:pt x="66" y="0"/>
                      </a:moveTo>
                      <a:cubicBezTo>
                        <a:pt x="54" y="0"/>
                        <a:pt x="42" y="4"/>
                        <a:pt x="34" y="12"/>
                      </a:cubicBezTo>
                      <a:cubicBezTo>
                        <a:pt x="25" y="29"/>
                        <a:pt x="17" y="46"/>
                        <a:pt x="9" y="54"/>
                      </a:cubicBezTo>
                      <a:cubicBezTo>
                        <a:pt x="9" y="70"/>
                        <a:pt x="9" y="95"/>
                        <a:pt x="9" y="104"/>
                      </a:cubicBezTo>
                      <a:cubicBezTo>
                        <a:pt x="9" y="137"/>
                        <a:pt x="0" y="162"/>
                        <a:pt x="0" y="186"/>
                      </a:cubicBezTo>
                      <a:cubicBezTo>
                        <a:pt x="0" y="236"/>
                        <a:pt x="9" y="294"/>
                        <a:pt x="9" y="344"/>
                      </a:cubicBezTo>
                      <a:cubicBezTo>
                        <a:pt x="9" y="377"/>
                        <a:pt x="34" y="402"/>
                        <a:pt x="67" y="402"/>
                      </a:cubicBezTo>
                      <a:cubicBezTo>
                        <a:pt x="100" y="402"/>
                        <a:pt x="125" y="377"/>
                        <a:pt x="125" y="344"/>
                      </a:cubicBezTo>
                      <a:cubicBezTo>
                        <a:pt x="125" y="294"/>
                        <a:pt x="125" y="236"/>
                        <a:pt x="125" y="186"/>
                      </a:cubicBezTo>
                      <a:cubicBezTo>
                        <a:pt x="125" y="162"/>
                        <a:pt x="125" y="128"/>
                        <a:pt x="125" y="104"/>
                      </a:cubicBezTo>
                      <a:cubicBezTo>
                        <a:pt x="125" y="95"/>
                        <a:pt x="125" y="70"/>
                        <a:pt x="116" y="54"/>
                      </a:cubicBezTo>
                      <a:cubicBezTo>
                        <a:pt x="116" y="46"/>
                        <a:pt x="100" y="29"/>
                        <a:pt x="91" y="12"/>
                      </a:cubicBezTo>
                      <a:cubicBezTo>
                        <a:pt x="87" y="4"/>
                        <a:pt x="77" y="0"/>
                        <a:pt x="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3" name="Google Shape;1723;p20"/>
                <p:cNvSpPr/>
                <p:nvPr/>
              </p:nvSpPr>
              <p:spPr>
                <a:xfrm>
                  <a:off x="754725" y="3222450"/>
                  <a:ext cx="4775" cy="10675"/>
                </a:xfrm>
                <a:custGeom>
                  <a:rect b="b" l="l" r="r" t="t"/>
                  <a:pathLst>
                    <a:path extrusionOk="0" h="427" w="191">
                      <a:moveTo>
                        <a:pt x="98" y="1"/>
                      </a:moveTo>
                      <a:cubicBezTo>
                        <a:pt x="77" y="1"/>
                        <a:pt x="57" y="10"/>
                        <a:pt x="41" y="26"/>
                      </a:cubicBezTo>
                      <a:cubicBezTo>
                        <a:pt x="8" y="59"/>
                        <a:pt x="8" y="100"/>
                        <a:pt x="17" y="142"/>
                      </a:cubicBezTo>
                      <a:cubicBezTo>
                        <a:pt x="17" y="167"/>
                        <a:pt x="17" y="192"/>
                        <a:pt x="17" y="225"/>
                      </a:cubicBezTo>
                      <a:cubicBezTo>
                        <a:pt x="17" y="233"/>
                        <a:pt x="17" y="250"/>
                        <a:pt x="17" y="258"/>
                      </a:cubicBezTo>
                      <a:lnTo>
                        <a:pt x="17" y="266"/>
                      </a:lnTo>
                      <a:cubicBezTo>
                        <a:pt x="17" y="274"/>
                        <a:pt x="8" y="283"/>
                        <a:pt x="8" y="299"/>
                      </a:cubicBezTo>
                      <a:cubicBezTo>
                        <a:pt x="11" y="291"/>
                        <a:pt x="12" y="289"/>
                        <a:pt x="12" y="289"/>
                      </a:cubicBezTo>
                      <a:lnTo>
                        <a:pt x="12" y="289"/>
                      </a:lnTo>
                      <a:cubicBezTo>
                        <a:pt x="12" y="289"/>
                        <a:pt x="8" y="302"/>
                        <a:pt x="8" y="308"/>
                      </a:cubicBezTo>
                      <a:cubicBezTo>
                        <a:pt x="8" y="308"/>
                        <a:pt x="8" y="316"/>
                        <a:pt x="8" y="324"/>
                      </a:cubicBezTo>
                      <a:cubicBezTo>
                        <a:pt x="0" y="341"/>
                        <a:pt x="0" y="357"/>
                        <a:pt x="0" y="374"/>
                      </a:cubicBezTo>
                      <a:cubicBezTo>
                        <a:pt x="0" y="408"/>
                        <a:pt x="28" y="427"/>
                        <a:pt x="56" y="427"/>
                      </a:cubicBezTo>
                      <a:cubicBezTo>
                        <a:pt x="68" y="427"/>
                        <a:pt x="81" y="423"/>
                        <a:pt x="91" y="415"/>
                      </a:cubicBezTo>
                      <a:cubicBezTo>
                        <a:pt x="108" y="399"/>
                        <a:pt x="116" y="390"/>
                        <a:pt x="124" y="374"/>
                      </a:cubicBezTo>
                      <a:cubicBezTo>
                        <a:pt x="133" y="366"/>
                        <a:pt x="141" y="349"/>
                        <a:pt x="141" y="332"/>
                      </a:cubicBezTo>
                      <a:cubicBezTo>
                        <a:pt x="157" y="308"/>
                        <a:pt x="166" y="274"/>
                        <a:pt x="174" y="241"/>
                      </a:cubicBezTo>
                      <a:cubicBezTo>
                        <a:pt x="182" y="208"/>
                        <a:pt x="182" y="175"/>
                        <a:pt x="182" y="142"/>
                      </a:cubicBezTo>
                      <a:cubicBezTo>
                        <a:pt x="191" y="92"/>
                        <a:pt x="182" y="34"/>
                        <a:pt x="133" y="9"/>
                      </a:cubicBezTo>
                      <a:cubicBezTo>
                        <a:pt x="121" y="3"/>
                        <a:pt x="109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4" name="Google Shape;1724;p20"/>
                <p:cNvSpPr/>
                <p:nvPr/>
              </p:nvSpPr>
              <p:spPr>
                <a:xfrm>
                  <a:off x="763825" y="3223075"/>
                  <a:ext cx="3950" cy="9400"/>
                </a:xfrm>
                <a:custGeom>
                  <a:rect b="b" l="l" r="r" t="t"/>
                  <a:pathLst>
                    <a:path extrusionOk="0" h="376" w="158">
                      <a:moveTo>
                        <a:pt x="100" y="1"/>
                      </a:moveTo>
                      <a:cubicBezTo>
                        <a:pt x="75" y="1"/>
                        <a:pt x="50" y="17"/>
                        <a:pt x="42" y="42"/>
                      </a:cubicBezTo>
                      <a:cubicBezTo>
                        <a:pt x="34" y="84"/>
                        <a:pt x="25" y="133"/>
                        <a:pt x="25" y="175"/>
                      </a:cubicBezTo>
                      <a:cubicBezTo>
                        <a:pt x="17" y="225"/>
                        <a:pt x="9" y="266"/>
                        <a:pt x="1" y="316"/>
                      </a:cubicBezTo>
                      <a:cubicBezTo>
                        <a:pt x="1" y="341"/>
                        <a:pt x="9" y="374"/>
                        <a:pt x="42" y="374"/>
                      </a:cubicBezTo>
                      <a:cubicBezTo>
                        <a:pt x="46" y="375"/>
                        <a:pt x="51" y="376"/>
                        <a:pt x="56" y="376"/>
                      </a:cubicBezTo>
                      <a:cubicBezTo>
                        <a:pt x="78" y="376"/>
                        <a:pt x="101" y="361"/>
                        <a:pt x="108" y="341"/>
                      </a:cubicBezTo>
                      <a:cubicBezTo>
                        <a:pt x="117" y="291"/>
                        <a:pt x="125" y="249"/>
                        <a:pt x="133" y="200"/>
                      </a:cubicBezTo>
                      <a:cubicBezTo>
                        <a:pt x="141" y="158"/>
                        <a:pt x="150" y="109"/>
                        <a:pt x="150" y="59"/>
                      </a:cubicBezTo>
                      <a:cubicBezTo>
                        <a:pt x="158" y="34"/>
                        <a:pt x="133" y="17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5" name="Google Shape;1725;p20"/>
                <p:cNvSpPr/>
                <p:nvPr/>
              </p:nvSpPr>
              <p:spPr>
                <a:xfrm>
                  <a:off x="771700" y="3223925"/>
                  <a:ext cx="225" cy="225"/>
                </a:xfrm>
                <a:custGeom>
                  <a:rect b="b" l="l" r="r" t="t"/>
                  <a:pathLst>
                    <a:path extrusionOk="0" h="9" w="9">
                      <a:moveTo>
                        <a:pt x="9" y="0"/>
                      </a:moveTo>
                      <a:cubicBezTo>
                        <a:pt x="9" y="0"/>
                        <a:pt x="0" y="0"/>
                        <a:pt x="0" y="8"/>
                      </a:cubicBezTo>
                      <a:cubicBezTo>
                        <a:pt x="0" y="8"/>
                        <a:pt x="9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6" name="Google Shape;1726;p20"/>
                <p:cNvSpPr/>
                <p:nvPr/>
              </p:nvSpPr>
              <p:spPr>
                <a:xfrm>
                  <a:off x="768800" y="3223500"/>
                  <a:ext cx="5400" cy="7075"/>
                </a:xfrm>
                <a:custGeom>
                  <a:rect b="b" l="l" r="r" t="t"/>
                  <a:pathLst>
                    <a:path extrusionOk="0" h="283" w="216">
                      <a:moveTo>
                        <a:pt x="166" y="0"/>
                      </a:moveTo>
                      <a:cubicBezTo>
                        <a:pt x="150" y="0"/>
                        <a:pt x="133" y="9"/>
                        <a:pt x="125" y="17"/>
                      </a:cubicBezTo>
                      <a:cubicBezTo>
                        <a:pt x="116" y="17"/>
                        <a:pt x="108" y="25"/>
                        <a:pt x="108" y="34"/>
                      </a:cubicBezTo>
                      <a:cubicBezTo>
                        <a:pt x="100" y="42"/>
                        <a:pt x="100" y="50"/>
                        <a:pt x="92" y="58"/>
                      </a:cubicBezTo>
                      <a:cubicBezTo>
                        <a:pt x="92" y="58"/>
                        <a:pt x="92" y="67"/>
                        <a:pt x="92" y="75"/>
                      </a:cubicBezTo>
                      <a:cubicBezTo>
                        <a:pt x="83" y="92"/>
                        <a:pt x="67" y="116"/>
                        <a:pt x="50" y="133"/>
                      </a:cubicBezTo>
                      <a:cubicBezTo>
                        <a:pt x="42" y="150"/>
                        <a:pt x="34" y="158"/>
                        <a:pt x="17" y="166"/>
                      </a:cubicBezTo>
                      <a:cubicBezTo>
                        <a:pt x="9" y="183"/>
                        <a:pt x="0" y="199"/>
                        <a:pt x="0" y="216"/>
                      </a:cubicBezTo>
                      <a:cubicBezTo>
                        <a:pt x="0" y="232"/>
                        <a:pt x="9" y="249"/>
                        <a:pt x="17" y="257"/>
                      </a:cubicBezTo>
                      <a:cubicBezTo>
                        <a:pt x="34" y="274"/>
                        <a:pt x="50" y="282"/>
                        <a:pt x="67" y="282"/>
                      </a:cubicBezTo>
                      <a:cubicBezTo>
                        <a:pt x="83" y="282"/>
                        <a:pt x="100" y="274"/>
                        <a:pt x="108" y="257"/>
                      </a:cubicBezTo>
                      <a:cubicBezTo>
                        <a:pt x="141" y="232"/>
                        <a:pt x="166" y="208"/>
                        <a:pt x="183" y="174"/>
                      </a:cubicBezTo>
                      <a:cubicBezTo>
                        <a:pt x="191" y="150"/>
                        <a:pt x="199" y="133"/>
                        <a:pt x="208" y="108"/>
                      </a:cubicBezTo>
                      <a:lnTo>
                        <a:pt x="216" y="83"/>
                      </a:lnTo>
                      <a:lnTo>
                        <a:pt x="216" y="67"/>
                      </a:lnTo>
                      <a:cubicBezTo>
                        <a:pt x="216" y="58"/>
                        <a:pt x="216" y="50"/>
                        <a:pt x="208" y="34"/>
                      </a:cubicBezTo>
                      <a:cubicBezTo>
                        <a:pt x="208" y="34"/>
                        <a:pt x="208" y="34"/>
                        <a:pt x="199" y="25"/>
                      </a:cubicBezTo>
                      <a:lnTo>
                        <a:pt x="208" y="25"/>
                      </a:lnTo>
                      <a:cubicBezTo>
                        <a:pt x="191" y="17"/>
                        <a:pt x="183" y="9"/>
                        <a:pt x="166" y="0"/>
                      </a:cubicBezTo>
                      <a:close/>
                    </a:path>
                  </a:pathLst>
                </a:custGeom>
                <a:solidFill>
                  <a:srgbClr val="3B2C27">
                    <a:alpha val="185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7" name="Google Shape;1727;p20"/>
                <p:cNvSpPr/>
                <p:nvPr/>
              </p:nvSpPr>
              <p:spPr>
                <a:xfrm>
                  <a:off x="771900" y="3223925"/>
                  <a:ext cx="225" cy="25"/>
                </a:xfrm>
                <a:custGeom>
                  <a:rect b="b" l="l" r="r" t="t"/>
                  <a:pathLst>
                    <a:path extrusionOk="0" h="1" w="9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1" y="0"/>
                        <a:pt x="9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8" name="Google Shape;1728;p20"/>
                <p:cNvSpPr/>
                <p:nvPr/>
              </p:nvSpPr>
              <p:spPr>
                <a:xfrm>
                  <a:off x="802550" y="3217425"/>
                  <a:ext cx="6875" cy="11650"/>
                </a:xfrm>
                <a:custGeom>
                  <a:rect b="b" l="l" r="r" t="t"/>
                  <a:pathLst>
                    <a:path extrusionOk="0" h="466" w="275">
                      <a:moveTo>
                        <a:pt x="202" y="0"/>
                      </a:moveTo>
                      <a:cubicBezTo>
                        <a:pt x="196" y="0"/>
                        <a:pt x="189" y="1"/>
                        <a:pt x="183" y="3"/>
                      </a:cubicBezTo>
                      <a:cubicBezTo>
                        <a:pt x="150" y="20"/>
                        <a:pt x="134" y="69"/>
                        <a:pt x="125" y="111"/>
                      </a:cubicBezTo>
                      <a:cubicBezTo>
                        <a:pt x="117" y="144"/>
                        <a:pt x="100" y="177"/>
                        <a:pt x="92" y="210"/>
                      </a:cubicBezTo>
                      <a:cubicBezTo>
                        <a:pt x="67" y="268"/>
                        <a:pt x="42" y="326"/>
                        <a:pt x="18" y="384"/>
                      </a:cubicBezTo>
                      <a:cubicBezTo>
                        <a:pt x="1" y="409"/>
                        <a:pt x="9" y="442"/>
                        <a:pt x="34" y="459"/>
                      </a:cubicBezTo>
                      <a:cubicBezTo>
                        <a:pt x="41" y="464"/>
                        <a:pt x="49" y="466"/>
                        <a:pt x="57" y="466"/>
                      </a:cubicBezTo>
                      <a:cubicBezTo>
                        <a:pt x="77" y="466"/>
                        <a:pt x="97" y="454"/>
                        <a:pt x="109" y="442"/>
                      </a:cubicBezTo>
                      <a:cubicBezTo>
                        <a:pt x="142" y="376"/>
                        <a:pt x="175" y="318"/>
                        <a:pt x="200" y="252"/>
                      </a:cubicBezTo>
                      <a:cubicBezTo>
                        <a:pt x="216" y="219"/>
                        <a:pt x="233" y="185"/>
                        <a:pt x="241" y="152"/>
                      </a:cubicBezTo>
                      <a:cubicBezTo>
                        <a:pt x="258" y="111"/>
                        <a:pt x="274" y="61"/>
                        <a:pt x="250" y="28"/>
                      </a:cubicBezTo>
                      <a:cubicBezTo>
                        <a:pt x="237" y="9"/>
                        <a:pt x="220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9" name="Google Shape;1729;p20"/>
                <p:cNvSpPr/>
                <p:nvPr/>
              </p:nvSpPr>
              <p:spPr>
                <a:xfrm>
                  <a:off x="811050" y="3214625"/>
                  <a:ext cx="3750" cy="8950"/>
                </a:xfrm>
                <a:custGeom>
                  <a:rect b="b" l="l" r="r" t="t"/>
                  <a:pathLst>
                    <a:path extrusionOk="0" h="358" w="150">
                      <a:moveTo>
                        <a:pt x="92" y="0"/>
                      </a:moveTo>
                      <a:cubicBezTo>
                        <a:pt x="81" y="0"/>
                        <a:pt x="71" y="5"/>
                        <a:pt x="67" y="16"/>
                      </a:cubicBezTo>
                      <a:cubicBezTo>
                        <a:pt x="50" y="41"/>
                        <a:pt x="42" y="65"/>
                        <a:pt x="42" y="99"/>
                      </a:cubicBezTo>
                      <a:cubicBezTo>
                        <a:pt x="42" y="107"/>
                        <a:pt x="42" y="115"/>
                        <a:pt x="42" y="123"/>
                      </a:cubicBezTo>
                      <a:cubicBezTo>
                        <a:pt x="42" y="123"/>
                        <a:pt x="42" y="132"/>
                        <a:pt x="42" y="132"/>
                      </a:cubicBezTo>
                      <a:cubicBezTo>
                        <a:pt x="42" y="140"/>
                        <a:pt x="42" y="140"/>
                        <a:pt x="34" y="148"/>
                      </a:cubicBezTo>
                      <a:cubicBezTo>
                        <a:pt x="34" y="190"/>
                        <a:pt x="17" y="231"/>
                        <a:pt x="9" y="273"/>
                      </a:cubicBezTo>
                      <a:cubicBezTo>
                        <a:pt x="1" y="306"/>
                        <a:pt x="17" y="347"/>
                        <a:pt x="59" y="355"/>
                      </a:cubicBezTo>
                      <a:cubicBezTo>
                        <a:pt x="64" y="357"/>
                        <a:pt x="70" y="358"/>
                        <a:pt x="76" y="358"/>
                      </a:cubicBezTo>
                      <a:cubicBezTo>
                        <a:pt x="105" y="358"/>
                        <a:pt x="135" y="340"/>
                        <a:pt x="142" y="306"/>
                      </a:cubicBezTo>
                      <a:cubicBezTo>
                        <a:pt x="150" y="256"/>
                        <a:pt x="150" y="206"/>
                        <a:pt x="150" y="165"/>
                      </a:cubicBezTo>
                      <a:cubicBezTo>
                        <a:pt x="150" y="140"/>
                        <a:pt x="150" y="115"/>
                        <a:pt x="150" y="90"/>
                      </a:cubicBezTo>
                      <a:cubicBezTo>
                        <a:pt x="150" y="65"/>
                        <a:pt x="142" y="41"/>
                        <a:pt x="125" y="16"/>
                      </a:cubicBezTo>
                      <a:cubicBezTo>
                        <a:pt x="120" y="7"/>
                        <a:pt x="106" y="0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0" name="Google Shape;1730;p20"/>
                <p:cNvSpPr/>
                <p:nvPr/>
              </p:nvSpPr>
              <p:spPr>
                <a:xfrm>
                  <a:off x="790350" y="3134100"/>
                  <a:ext cx="11200" cy="17000"/>
                </a:xfrm>
                <a:custGeom>
                  <a:rect b="b" l="l" r="r" t="t"/>
                  <a:pathLst>
                    <a:path extrusionOk="0" h="680" w="448">
                      <a:moveTo>
                        <a:pt x="363" y="1"/>
                      </a:moveTo>
                      <a:cubicBezTo>
                        <a:pt x="337" y="1"/>
                        <a:pt x="310" y="13"/>
                        <a:pt x="290" y="39"/>
                      </a:cubicBezTo>
                      <a:lnTo>
                        <a:pt x="290" y="47"/>
                      </a:lnTo>
                      <a:cubicBezTo>
                        <a:pt x="274" y="72"/>
                        <a:pt x="257" y="97"/>
                        <a:pt x="249" y="121"/>
                      </a:cubicBezTo>
                      <a:cubicBezTo>
                        <a:pt x="240" y="146"/>
                        <a:pt x="232" y="171"/>
                        <a:pt x="224" y="196"/>
                      </a:cubicBezTo>
                      <a:cubicBezTo>
                        <a:pt x="216" y="221"/>
                        <a:pt x="207" y="246"/>
                        <a:pt x="199" y="262"/>
                      </a:cubicBezTo>
                      <a:cubicBezTo>
                        <a:pt x="199" y="271"/>
                        <a:pt x="191" y="279"/>
                        <a:pt x="191" y="279"/>
                      </a:cubicBezTo>
                      <a:cubicBezTo>
                        <a:pt x="191" y="279"/>
                        <a:pt x="191" y="287"/>
                        <a:pt x="191" y="287"/>
                      </a:cubicBezTo>
                      <a:cubicBezTo>
                        <a:pt x="182" y="295"/>
                        <a:pt x="182" y="312"/>
                        <a:pt x="174" y="320"/>
                      </a:cubicBezTo>
                      <a:cubicBezTo>
                        <a:pt x="133" y="411"/>
                        <a:pt x="83" y="503"/>
                        <a:pt x="17" y="585"/>
                      </a:cubicBezTo>
                      <a:cubicBezTo>
                        <a:pt x="0" y="610"/>
                        <a:pt x="17" y="652"/>
                        <a:pt x="33" y="668"/>
                      </a:cubicBezTo>
                      <a:cubicBezTo>
                        <a:pt x="44" y="676"/>
                        <a:pt x="57" y="680"/>
                        <a:pt x="70" y="680"/>
                      </a:cubicBezTo>
                      <a:cubicBezTo>
                        <a:pt x="86" y="680"/>
                        <a:pt x="102" y="674"/>
                        <a:pt x="116" y="660"/>
                      </a:cubicBezTo>
                      <a:cubicBezTo>
                        <a:pt x="199" y="585"/>
                        <a:pt x="274" y="503"/>
                        <a:pt x="332" y="411"/>
                      </a:cubicBezTo>
                      <a:cubicBezTo>
                        <a:pt x="356" y="362"/>
                        <a:pt x="381" y="320"/>
                        <a:pt x="398" y="271"/>
                      </a:cubicBezTo>
                      <a:cubicBezTo>
                        <a:pt x="414" y="237"/>
                        <a:pt x="431" y="213"/>
                        <a:pt x="439" y="179"/>
                      </a:cubicBezTo>
                      <a:cubicBezTo>
                        <a:pt x="448" y="146"/>
                        <a:pt x="448" y="113"/>
                        <a:pt x="448" y="80"/>
                      </a:cubicBezTo>
                      <a:cubicBezTo>
                        <a:pt x="442" y="30"/>
                        <a:pt x="404" y="1"/>
                        <a:pt x="3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1" name="Google Shape;1731;p20"/>
                <p:cNvSpPr/>
                <p:nvPr/>
              </p:nvSpPr>
              <p:spPr>
                <a:xfrm>
                  <a:off x="801950" y="3125025"/>
                  <a:ext cx="5600" cy="8300"/>
                </a:xfrm>
                <a:custGeom>
                  <a:rect b="b" l="l" r="r" t="t"/>
                  <a:pathLst>
                    <a:path extrusionOk="0" h="332" w="224">
                      <a:moveTo>
                        <a:pt x="177" y="1"/>
                      </a:moveTo>
                      <a:cubicBezTo>
                        <a:pt x="170" y="1"/>
                        <a:pt x="164" y="2"/>
                        <a:pt x="158" y="4"/>
                      </a:cubicBezTo>
                      <a:lnTo>
                        <a:pt x="158" y="12"/>
                      </a:lnTo>
                      <a:cubicBezTo>
                        <a:pt x="149" y="20"/>
                        <a:pt x="133" y="29"/>
                        <a:pt x="124" y="45"/>
                      </a:cubicBezTo>
                      <a:cubicBezTo>
                        <a:pt x="124" y="54"/>
                        <a:pt x="116" y="62"/>
                        <a:pt x="108" y="70"/>
                      </a:cubicBezTo>
                      <a:cubicBezTo>
                        <a:pt x="100" y="87"/>
                        <a:pt x="83" y="112"/>
                        <a:pt x="75" y="128"/>
                      </a:cubicBezTo>
                      <a:cubicBezTo>
                        <a:pt x="58" y="170"/>
                        <a:pt x="33" y="211"/>
                        <a:pt x="17" y="244"/>
                      </a:cubicBezTo>
                      <a:cubicBezTo>
                        <a:pt x="0" y="269"/>
                        <a:pt x="8" y="310"/>
                        <a:pt x="33" y="327"/>
                      </a:cubicBezTo>
                      <a:cubicBezTo>
                        <a:pt x="42" y="330"/>
                        <a:pt x="52" y="332"/>
                        <a:pt x="62" y="332"/>
                      </a:cubicBezTo>
                      <a:cubicBezTo>
                        <a:pt x="83" y="332"/>
                        <a:pt x="105" y="324"/>
                        <a:pt x="116" y="302"/>
                      </a:cubicBezTo>
                      <a:cubicBezTo>
                        <a:pt x="133" y="261"/>
                        <a:pt x="158" y="219"/>
                        <a:pt x="174" y="178"/>
                      </a:cubicBezTo>
                      <a:cubicBezTo>
                        <a:pt x="191" y="161"/>
                        <a:pt x="199" y="136"/>
                        <a:pt x="207" y="112"/>
                      </a:cubicBezTo>
                      <a:cubicBezTo>
                        <a:pt x="207" y="103"/>
                        <a:pt x="216" y="87"/>
                        <a:pt x="216" y="78"/>
                      </a:cubicBezTo>
                      <a:cubicBezTo>
                        <a:pt x="216" y="70"/>
                        <a:pt x="224" y="62"/>
                        <a:pt x="224" y="54"/>
                      </a:cubicBezTo>
                      <a:cubicBezTo>
                        <a:pt x="224" y="45"/>
                        <a:pt x="224" y="37"/>
                        <a:pt x="224" y="29"/>
                      </a:cubicBezTo>
                      <a:cubicBezTo>
                        <a:pt x="218" y="10"/>
                        <a:pt x="197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2" name="Google Shape;1732;p20"/>
                <p:cNvSpPr/>
                <p:nvPr/>
              </p:nvSpPr>
              <p:spPr>
                <a:xfrm>
                  <a:off x="663000" y="3069250"/>
                  <a:ext cx="9700" cy="21525"/>
                </a:xfrm>
                <a:custGeom>
                  <a:rect b="b" l="l" r="r" t="t"/>
                  <a:pathLst>
                    <a:path extrusionOk="0" h="861" w="388">
                      <a:moveTo>
                        <a:pt x="305" y="1"/>
                      </a:moveTo>
                      <a:cubicBezTo>
                        <a:pt x="288" y="1"/>
                        <a:pt x="269" y="10"/>
                        <a:pt x="255" y="31"/>
                      </a:cubicBezTo>
                      <a:cubicBezTo>
                        <a:pt x="222" y="89"/>
                        <a:pt x="222" y="163"/>
                        <a:pt x="206" y="230"/>
                      </a:cubicBezTo>
                      <a:cubicBezTo>
                        <a:pt x="197" y="288"/>
                        <a:pt x="181" y="354"/>
                        <a:pt x="164" y="412"/>
                      </a:cubicBezTo>
                      <a:cubicBezTo>
                        <a:pt x="131" y="545"/>
                        <a:pt x="81" y="669"/>
                        <a:pt x="23" y="785"/>
                      </a:cubicBezTo>
                      <a:cubicBezTo>
                        <a:pt x="1" y="825"/>
                        <a:pt x="32" y="860"/>
                        <a:pt x="68" y="860"/>
                      </a:cubicBezTo>
                      <a:cubicBezTo>
                        <a:pt x="84" y="860"/>
                        <a:pt x="101" y="853"/>
                        <a:pt x="115" y="835"/>
                      </a:cubicBezTo>
                      <a:cubicBezTo>
                        <a:pt x="189" y="719"/>
                        <a:pt x="255" y="594"/>
                        <a:pt x="297" y="462"/>
                      </a:cubicBezTo>
                      <a:cubicBezTo>
                        <a:pt x="322" y="395"/>
                        <a:pt x="338" y="329"/>
                        <a:pt x="355" y="263"/>
                      </a:cubicBezTo>
                      <a:cubicBezTo>
                        <a:pt x="371" y="197"/>
                        <a:pt x="388" y="114"/>
                        <a:pt x="363" y="47"/>
                      </a:cubicBezTo>
                      <a:cubicBezTo>
                        <a:pt x="353" y="19"/>
                        <a:pt x="330" y="1"/>
                        <a:pt x="30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3" name="Google Shape;1733;p20"/>
                <p:cNvSpPr/>
                <p:nvPr/>
              </p:nvSpPr>
              <p:spPr>
                <a:xfrm>
                  <a:off x="662325" y="3061925"/>
                  <a:ext cx="3975" cy="7150"/>
                </a:xfrm>
                <a:custGeom>
                  <a:rect b="b" l="l" r="r" t="t"/>
                  <a:pathLst>
                    <a:path extrusionOk="0" h="286" w="159">
                      <a:moveTo>
                        <a:pt x="133" y="1"/>
                      </a:moveTo>
                      <a:cubicBezTo>
                        <a:pt x="117" y="1"/>
                        <a:pt x="100" y="9"/>
                        <a:pt x="92" y="17"/>
                      </a:cubicBezTo>
                      <a:cubicBezTo>
                        <a:pt x="84" y="26"/>
                        <a:pt x="75" y="34"/>
                        <a:pt x="67" y="50"/>
                      </a:cubicBezTo>
                      <a:cubicBezTo>
                        <a:pt x="67" y="59"/>
                        <a:pt x="67" y="67"/>
                        <a:pt x="59" y="75"/>
                      </a:cubicBezTo>
                      <a:cubicBezTo>
                        <a:pt x="50" y="92"/>
                        <a:pt x="50" y="108"/>
                        <a:pt x="42" y="125"/>
                      </a:cubicBezTo>
                      <a:lnTo>
                        <a:pt x="9" y="233"/>
                      </a:lnTo>
                      <a:cubicBezTo>
                        <a:pt x="1" y="258"/>
                        <a:pt x="17" y="282"/>
                        <a:pt x="42" y="282"/>
                      </a:cubicBezTo>
                      <a:cubicBezTo>
                        <a:pt x="48" y="285"/>
                        <a:pt x="54" y="286"/>
                        <a:pt x="59" y="286"/>
                      </a:cubicBezTo>
                      <a:cubicBezTo>
                        <a:pt x="75" y="286"/>
                        <a:pt x="86" y="276"/>
                        <a:pt x="92" y="258"/>
                      </a:cubicBezTo>
                      <a:lnTo>
                        <a:pt x="125" y="150"/>
                      </a:lnTo>
                      <a:cubicBezTo>
                        <a:pt x="133" y="133"/>
                        <a:pt x="142" y="117"/>
                        <a:pt x="142" y="100"/>
                      </a:cubicBezTo>
                      <a:cubicBezTo>
                        <a:pt x="150" y="92"/>
                        <a:pt x="150" y="84"/>
                        <a:pt x="150" y="75"/>
                      </a:cubicBezTo>
                      <a:cubicBezTo>
                        <a:pt x="158" y="59"/>
                        <a:pt x="158" y="50"/>
                        <a:pt x="158" y="34"/>
                      </a:cubicBezTo>
                      <a:cubicBezTo>
                        <a:pt x="158" y="17"/>
                        <a:pt x="142" y="9"/>
                        <a:pt x="1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4" name="Google Shape;1734;p20"/>
                <p:cNvSpPr/>
                <p:nvPr/>
              </p:nvSpPr>
              <p:spPr>
                <a:xfrm>
                  <a:off x="676200" y="3065075"/>
                  <a:ext cx="4800" cy="13400"/>
                </a:xfrm>
                <a:custGeom>
                  <a:rect b="b" l="l" r="r" t="t"/>
                  <a:pathLst>
                    <a:path extrusionOk="0" h="536" w="192">
                      <a:moveTo>
                        <a:pt x="149" y="1"/>
                      </a:moveTo>
                      <a:cubicBezTo>
                        <a:pt x="134" y="1"/>
                        <a:pt x="117" y="9"/>
                        <a:pt x="117" y="24"/>
                      </a:cubicBezTo>
                      <a:cubicBezTo>
                        <a:pt x="117" y="65"/>
                        <a:pt x="117" y="98"/>
                        <a:pt x="109" y="140"/>
                      </a:cubicBezTo>
                      <a:cubicBezTo>
                        <a:pt x="100" y="173"/>
                        <a:pt x="100" y="214"/>
                        <a:pt x="92" y="256"/>
                      </a:cubicBezTo>
                      <a:cubicBezTo>
                        <a:pt x="75" y="330"/>
                        <a:pt x="51" y="405"/>
                        <a:pt x="17" y="471"/>
                      </a:cubicBezTo>
                      <a:cubicBezTo>
                        <a:pt x="0" y="505"/>
                        <a:pt x="30" y="535"/>
                        <a:pt x="58" y="535"/>
                      </a:cubicBezTo>
                      <a:cubicBezTo>
                        <a:pt x="71" y="535"/>
                        <a:pt x="84" y="529"/>
                        <a:pt x="92" y="513"/>
                      </a:cubicBezTo>
                      <a:cubicBezTo>
                        <a:pt x="125" y="438"/>
                        <a:pt x="158" y="355"/>
                        <a:pt x="175" y="272"/>
                      </a:cubicBezTo>
                      <a:cubicBezTo>
                        <a:pt x="183" y="248"/>
                        <a:pt x="183" y="231"/>
                        <a:pt x="191" y="206"/>
                      </a:cubicBezTo>
                      <a:cubicBezTo>
                        <a:pt x="191" y="181"/>
                        <a:pt x="191" y="165"/>
                        <a:pt x="191" y="148"/>
                      </a:cubicBezTo>
                      <a:cubicBezTo>
                        <a:pt x="183" y="107"/>
                        <a:pt x="183" y="57"/>
                        <a:pt x="175" y="16"/>
                      </a:cubicBezTo>
                      <a:cubicBezTo>
                        <a:pt x="171" y="5"/>
                        <a:pt x="161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5" name="Google Shape;1735;p20"/>
                <p:cNvSpPr/>
                <p:nvPr/>
              </p:nvSpPr>
              <p:spPr>
                <a:xfrm>
                  <a:off x="373175" y="3052825"/>
                  <a:ext cx="225" cy="225"/>
                </a:xfrm>
                <a:custGeom>
                  <a:rect b="b" l="l" r="r" t="t"/>
                  <a:pathLst>
                    <a:path extrusionOk="0" h="9" w="9">
                      <a:moveTo>
                        <a:pt x="0" y="0"/>
                      </a:moveTo>
                      <a:cubicBezTo>
                        <a:pt x="0" y="0"/>
                        <a:pt x="0" y="8"/>
                        <a:pt x="0" y="8"/>
                      </a:cubicBezTo>
                      <a:cubicBezTo>
                        <a:pt x="0" y="8"/>
                        <a:pt x="8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6" name="Google Shape;1736;p20"/>
                <p:cNvSpPr/>
                <p:nvPr/>
              </p:nvSpPr>
              <p:spPr>
                <a:xfrm>
                  <a:off x="459050" y="3132100"/>
                  <a:ext cx="17500" cy="3800"/>
                </a:xfrm>
                <a:custGeom>
                  <a:rect b="b" l="l" r="r" t="t"/>
                  <a:pathLst>
                    <a:path extrusionOk="0" h="152" w="700">
                      <a:moveTo>
                        <a:pt x="80" y="1"/>
                      </a:moveTo>
                      <a:cubicBezTo>
                        <a:pt x="17" y="1"/>
                        <a:pt x="0" y="95"/>
                        <a:pt x="62" y="110"/>
                      </a:cubicBezTo>
                      <a:cubicBezTo>
                        <a:pt x="161" y="135"/>
                        <a:pt x="260" y="152"/>
                        <a:pt x="360" y="152"/>
                      </a:cubicBezTo>
                      <a:cubicBezTo>
                        <a:pt x="410" y="152"/>
                        <a:pt x="468" y="152"/>
                        <a:pt x="517" y="135"/>
                      </a:cubicBezTo>
                      <a:cubicBezTo>
                        <a:pt x="567" y="127"/>
                        <a:pt x="617" y="110"/>
                        <a:pt x="658" y="85"/>
                      </a:cubicBezTo>
                      <a:cubicBezTo>
                        <a:pt x="700" y="61"/>
                        <a:pt x="683" y="3"/>
                        <a:pt x="633" y="3"/>
                      </a:cubicBezTo>
                      <a:cubicBezTo>
                        <a:pt x="592" y="3"/>
                        <a:pt x="550" y="3"/>
                        <a:pt x="501" y="11"/>
                      </a:cubicBezTo>
                      <a:cubicBezTo>
                        <a:pt x="459" y="11"/>
                        <a:pt x="410" y="19"/>
                        <a:pt x="360" y="19"/>
                      </a:cubicBezTo>
                      <a:cubicBezTo>
                        <a:pt x="335" y="21"/>
                        <a:pt x="311" y="22"/>
                        <a:pt x="287" y="22"/>
                      </a:cubicBezTo>
                      <a:cubicBezTo>
                        <a:pt x="221" y="22"/>
                        <a:pt x="155" y="15"/>
                        <a:pt x="95" y="3"/>
                      </a:cubicBezTo>
                      <a:cubicBezTo>
                        <a:pt x="89" y="1"/>
                        <a:pt x="84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7" name="Google Shape;1737;p20"/>
                <p:cNvSpPr/>
                <p:nvPr/>
              </p:nvSpPr>
              <p:spPr>
                <a:xfrm>
                  <a:off x="487100" y="3131250"/>
                  <a:ext cx="9950" cy="4025"/>
                </a:xfrm>
                <a:custGeom>
                  <a:rect b="b" l="l" r="r" t="t"/>
                  <a:pathLst>
                    <a:path extrusionOk="0" h="161" w="398">
                      <a:moveTo>
                        <a:pt x="350" y="0"/>
                      </a:moveTo>
                      <a:cubicBezTo>
                        <a:pt x="344" y="0"/>
                        <a:pt x="338" y="1"/>
                        <a:pt x="332" y="3"/>
                      </a:cubicBezTo>
                      <a:lnTo>
                        <a:pt x="298" y="12"/>
                      </a:lnTo>
                      <a:cubicBezTo>
                        <a:pt x="290" y="12"/>
                        <a:pt x="274" y="12"/>
                        <a:pt x="265" y="20"/>
                      </a:cubicBezTo>
                      <a:lnTo>
                        <a:pt x="224" y="20"/>
                      </a:lnTo>
                      <a:cubicBezTo>
                        <a:pt x="216" y="20"/>
                        <a:pt x="207" y="28"/>
                        <a:pt x="199" y="28"/>
                      </a:cubicBezTo>
                      <a:lnTo>
                        <a:pt x="66" y="28"/>
                      </a:lnTo>
                      <a:cubicBezTo>
                        <a:pt x="33" y="28"/>
                        <a:pt x="0" y="61"/>
                        <a:pt x="0" y="95"/>
                      </a:cubicBezTo>
                      <a:cubicBezTo>
                        <a:pt x="0" y="136"/>
                        <a:pt x="33" y="161"/>
                        <a:pt x="66" y="161"/>
                      </a:cubicBezTo>
                      <a:cubicBezTo>
                        <a:pt x="116" y="161"/>
                        <a:pt x="174" y="161"/>
                        <a:pt x="224" y="153"/>
                      </a:cubicBezTo>
                      <a:cubicBezTo>
                        <a:pt x="240" y="153"/>
                        <a:pt x="249" y="144"/>
                        <a:pt x="265" y="136"/>
                      </a:cubicBezTo>
                      <a:cubicBezTo>
                        <a:pt x="274" y="136"/>
                        <a:pt x="282" y="136"/>
                        <a:pt x="290" y="128"/>
                      </a:cubicBezTo>
                      <a:cubicBezTo>
                        <a:pt x="307" y="119"/>
                        <a:pt x="323" y="119"/>
                        <a:pt x="340" y="111"/>
                      </a:cubicBezTo>
                      <a:cubicBezTo>
                        <a:pt x="348" y="103"/>
                        <a:pt x="356" y="95"/>
                        <a:pt x="365" y="86"/>
                      </a:cubicBezTo>
                      <a:cubicBezTo>
                        <a:pt x="390" y="70"/>
                        <a:pt x="398" y="53"/>
                        <a:pt x="390" y="28"/>
                      </a:cubicBezTo>
                      <a:cubicBezTo>
                        <a:pt x="383" y="10"/>
                        <a:pt x="368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8" name="Google Shape;1738;p20"/>
                <p:cNvSpPr/>
                <p:nvPr/>
              </p:nvSpPr>
              <p:spPr>
                <a:xfrm>
                  <a:off x="308225" y="3184500"/>
                  <a:ext cx="3650" cy="13700"/>
                </a:xfrm>
                <a:custGeom>
                  <a:rect b="b" l="l" r="r" t="t"/>
                  <a:pathLst>
                    <a:path extrusionOk="0" h="548" w="146">
                      <a:moveTo>
                        <a:pt x="40" y="0"/>
                      </a:moveTo>
                      <a:cubicBezTo>
                        <a:pt x="21" y="0"/>
                        <a:pt x="0" y="13"/>
                        <a:pt x="5" y="36"/>
                      </a:cubicBezTo>
                      <a:cubicBezTo>
                        <a:pt x="13" y="119"/>
                        <a:pt x="13" y="210"/>
                        <a:pt x="21" y="293"/>
                      </a:cubicBezTo>
                      <a:cubicBezTo>
                        <a:pt x="30" y="342"/>
                        <a:pt x="30" y="384"/>
                        <a:pt x="38" y="425"/>
                      </a:cubicBezTo>
                      <a:cubicBezTo>
                        <a:pt x="46" y="467"/>
                        <a:pt x="46" y="525"/>
                        <a:pt x="79" y="541"/>
                      </a:cubicBezTo>
                      <a:cubicBezTo>
                        <a:pt x="88" y="545"/>
                        <a:pt x="94" y="548"/>
                        <a:pt x="100" y="548"/>
                      </a:cubicBezTo>
                      <a:cubicBezTo>
                        <a:pt x="106" y="548"/>
                        <a:pt x="112" y="545"/>
                        <a:pt x="121" y="541"/>
                      </a:cubicBezTo>
                      <a:cubicBezTo>
                        <a:pt x="146" y="516"/>
                        <a:pt x="137" y="450"/>
                        <a:pt x="137" y="417"/>
                      </a:cubicBezTo>
                      <a:cubicBezTo>
                        <a:pt x="129" y="376"/>
                        <a:pt x="121" y="326"/>
                        <a:pt x="112" y="284"/>
                      </a:cubicBezTo>
                      <a:cubicBezTo>
                        <a:pt x="104" y="202"/>
                        <a:pt x="88" y="110"/>
                        <a:pt x="71" y="28"/>
                      </a:cubicBezTo>
                      <a:cubicBezTo>
                        <a:pt x="71" y="9"/>
                        <a:pt x="56" y="0"/>
                        <a:pt x="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9" name="Google Shape;1739;p20"/>
                <p:cNvSpPr/>
                <p:nvPr/>
              </p:nvSpPr>
              <p:spPr>
                <a:xfrm>
                  <a:off x="313500" y="3184350"/>
                  <a:ext cx="3150" cy="9875"/>
                </a:xfrm>
                <a:custGeom>
                  <a:rect b="b" l="l" r="r" t="t"/>
                  <a:pathLst>
                    <a:path extrusionOk="0" h="395" w="126">
                      <a:moveTo>
                        <a:pt x="26" y="0"/>
                      </a:moveTo>
                      <a:cubicBezTo>
                        <a:pt x="9" y="9"/>
                        <a:pt x="1" y="34"/>
                        <a:pt x="1" y="50"/>
                      </a:cubicBezTo>
                      <a:lnTo>
                        <a:pt x="26" y="224"/>
                      </a:lnTo>
                      <a:cubicBezTo>
                        <a:pt x="26" y="249"/>
                        <a:pt x="34" y="274"/>
                        <a:pt x="34" y="307"/>
                      </a:cubicBezTo>
                      <a:cubicBezTo>
                        <a:pt x="42" y="315"/>
                        <a:pt x="42" y="332"/>
                        <a:pt x="42" y="348"/>
                      </a:cubicBezTo>
                      <a:cubicBezTo>
                        <a:pt x="51" y="357"/>
                        <a:pt x="59" y="373"/>
                        <a:pt x="67" y="382"/>
                      </a:cubicBezTo>
                      <a:cubicBezTo>
                        <a:pt x="73" y="391"/>
                        <a:pt x="81" y="394"/>
                        <a:pt x="88" y="394"/>
                      </a:cubicBezTo>
                      <a:cubicBezTo>
                        <a:pt x="100" y="394"/>
                        <a:pt x="112" y="384"/>
                        <a:pt x="117" y="373"/>
                      </a:cubicBezTo>
                      <a:cubicBezTo>
                        <a:pt x="117" y="357"/>
                        <a:pt x="125" y="348"/>
                        <a:pt x="125" y="324"/>
                      </a:cubicBezTo>
                      <a:lnTo>
                        <a:pt x="117" y="290"/>
                      </a:lnTo>
                      <a:cubicBezTo>
                        <a:pt x="117" y="257"/>
                        <a:pt x="109" y="232"/>
                        <a:pt x="100" y="199"/>
                      </a:cubicBezTo>
                      <a:lnTo>
                        <a:pt x="109" y="199"/>
                      </a:lnTo>
                      <a:cubicBezTo>
                        <a:pt x="92" y="141"/>
                        <a:pt x="84" y="83"/>
                        <a:pt x="75" y="34"/>
                      </a:cubicBezTo>
                      <a:cubicBezTo>
                        <a:pt x="67" y="9"/>
                        <a:pt x="42" y="0"/>
                        <a:pt x="2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0" name="Google Shape;1740;p20"/>
                <p:cNvSpPr/>
                <p:nvPr/>
              </p:nvSpPr>
              <p:spPr>
                <a:xfrm>
                  <a:off x="322625" y="3181875"/>
                  <a:ext cx="3125" cy="10550"/>
                </a:xfrm>
                <a:custGeom>
                  <a:rect b="b" l="l" r="r" t="t"/>
                  <a:pathLst>
                    <a:path extrusionOk="0" h="422" w="125">
                      <a:moveTo>
                        <a:pt x="50" y="0"/>
                      </a:moveTo>
                      <a:cubicBezTo>
                        <a:pt x="25" y="0"/>
                        <a:pt x="9" y="25"/>
                        <a:pt x="9" y="50"/>
                      </a:cubicBezTo>
                      <a:cubicBezTo>
                        <a:pt x="0" y="166"/>
                        <a:pt x="9" y="307"/>
                        <a:pt x="75" y="406"/>
                      </a:cubicBezTo>
                      <a:cubicBezTo>
                        <a:pt x="79" y="416"/>
                        <a:pt x="88" y="421"/>
                        <a:pt x="97" y="421"/>
                      </a:cubicBezTo>
                      <a:cubicBezTo>
                        <a:pt x="111" y="421"/>
                        <a:pt x="125" y="412"/>
                        <a:pt x="125" y="398"/>
                      </a:cubicBezTo>
                      <a:cubicBezTo>
                        <a:pt x="116" y="331"/>
                        <a:pt x="108" y="273"/>
                        <a:pt x="100" y="215"/>
                      </a:cubicBezTo>
                      <a:cubicBezTo>
                        <a:pt x="92" y="157"/>
                        <a:pt x="92" y="99"/>
                        <a:pt x="92" y="50"/>
                      </a:cubicBezTo>
                      <a:cubicBezTo>
                        <a:pt x="92" y="25"/>
                        <a:pt x="75" y="0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1" name="Google Shape;1741;p20"/>
                <p:cNvSpPr/>
                <p:nvPr/>
              </p:nvSpPr>
              <p:spPr>
                <a:xfrm>
                  <a:off x="341475" y="3182850"/>
                  <a:ext cx="3750" cy="5875"/>
                </a:xfrm>
                <a:custGeom>
                  <a:rect b="b" l="l" r="r" t="t"/>
                  <a:pathLst>
                    <a:path extrusionOk="0" h="235" w="150">
                      <a:moveTo>
                        <a:pt x="64" y="0"/>
                      </a:moveTo>
                      <a:cubicBezTo>
                        <a:pt x="59" y="0"/>
                        <a:pt x="55" y="1"/>
                        <a:pt x="50" y="2"/>
                      </a:cubicBezTo>
                      <a:cubicBezTo>
                        <a:pt x="34" y="2"/>
                        <a:pt x="17" y="11"/>
                        <a:pt x="9" y="27"/>
                      </a:cubicBezTo>
                      <a:cubicBezTo>
                        <a:pt x="9" y="36"/>
                        <a:pt x="0" y="52"/>
                        <a:pt x="9" y="69"/>
                      </a:cubicBezTo>
                      <a:cubicBezTo>
                        <a:pt x="17" y="94"/>
                        <a:pt x="25" y="118"/>
                        <a:pt x="34" y="135"/>
                      </a:cubicBezTo>
                      <a:lnTo>
                        <a:pt x="50" y="168"/>
                      </a:lnTo>
                      <a:cubicBezTo>
                        <a:pt x="50" y="185"/>
                        <a:pt x="58" y="185"/>
                        <a:pt x="58" y="201"/>
                      </a:cubicBezTo>
                      <a:lnTo>
                        <a:pt x="75" y="210"/>
                      </a:lnTo>
                      <a:cubicBezTo>
                        <a:pt x="83" y="226"/>
                        <a:pt x="100" y="234"/>
                        <a:pt x="116" y="234"/>
                      </a:cubicBezTo>
                      <a:cubicBezTo>
                        <a:pt x="133" y="226"/>
                        <a:pt x="150" y="210"/>
                        <a:pt x="150" y="193"/>
                      </a:cubicBezTo>
                      <a:cubicBezTo>
                        <a:pt x="150" y="176"/>
                        <a:pt x="150" y="160"/>
                        <a:pt x="141" y="143"/>
                      </a:cubicBezTo>
                      <a:cubicBezTo>
                        <a:pt x="141" y="135"/>
                        <a:pt x="133" y="118"/>
                        <a:pt x="133" y="110"/>
                      </a:cubicBezTo>
                      <a:cubicBezTo>
                        <a:pt x="133" y="85"/>
                        <a:pt x="125" y="60"/>
                        <a:pt x="116" y="36"/>
                      </a:cubicBezTo>
                      <a:cubicBezTo>
                        <a:pt x="110" y="15"/>
                        <a:pt x="86" y="0"/>
                        <a:pt x="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2" name="Google Shape;1742;p20"/>
                <p:cNvSpPr/>
                <p:nvPr/>
              </p:nvSpPr>
              <p:spPr>
                <a:xfrm>
                  <a:off x="351425" y="3183850"/>
                  <a:ext cx="5000" cy="5500"/>
                </a:xfrm>
                <a:custGeom>
                  <a:rect b="b" l="l" r="r" t="t"/>
                  <a:pathLst>
                    <a:path extrusionOk="0" h="220" w="200">
                      <a:moveTo>
                        <a:pt x="60" y="0"/>
                      </a:moveTo>
                      <a:cubicBezTo>
                        <a:pt x="48" y="0"/>
                        <a:pt x="37" y="6"/>
                        <a:pt x="25" y="12"/>
                      </a:cubicBezTo>
                      <a:cubicBezTo>
                        <a:pt x="8" y="20"/>
                        <a:pt x="0" y="37"/>
                        <a:pt x="0" y="54"/>
                      </a:cubicBezTo>
                      <a:cubicBezTo>
                        <a:pt x="0" y="70"/>
                        <a:pt x="0" y="87"/>
                        <a:pt x="17" y="103"/>
                      </a:cubicBezTo>
                      <a:cubicBezTo>
                        <a:pt x="33" y="120"/>
                        <a:pt x="50" y="136"/>
                        <a:pt x="66" y="161"/>
                      </a:cubicBezTo>
                      <a:cubicBezTo>
                        <a:pt x="75" y="170"/>
                        <a:pt x="83" y="178"/>
                        <a:pt x="91" y="186"/>
                      </a:cubicBezTo>
                      <a:cubicBezTo>
                        <a:pt x="100" y="194"/>
                        <a:pt x="116" y="203"/>
                        <a:pt x="133" y="211"/>
                      </a:cubicBezTo>
                      <a:cubicBezTo>
                        <a:pt x="133" y="211"/>
                        <a:pt x="141" y="219"/>
                        <a:pt x="141" y="219"/>
                      </a:cubicBezTo>
                      <a:lnTo>
                        <a:pt x="158" y="219"/>
                      </a:lnTo>
                      <a:cubicBezTo>
                        <a:pt x="166" y="219"/>
                        <a:pt x="182" y="211"/>
                        <a:pt x="182" y="203"/>
                      </a:cubicBezTo>
                      <a:cubicBezTo>
                        <a:pt x="191" y="203"/>
                        <a:pt x="191" y="194"/>
                        <a:pt x="199" y="186"/>
                      </a:cubicBezTo>
                      <a:cubicBezTo>
                        <a:pt x="199" y="170"/>
                        <a:pt x="199" y="161"/>
                        <a:pt x="191" y="153"/>
                      </a:cubicBezTo>
                      <a:cubicBezTo>
                        <a:pt x="191" y="136"/>
                        <a:pt x="182" y="128"/>
                        <a:pt x="174" y="120"/>
                      </a:cubicBezTo>
                      <a:lnTo>
                        <a:pt x="158" y="87"/>
                      </a:lnTo>
                      <a:cubicBezTo>
                        <a:pt x="141" y="62"/>
                        <a:pt x="124" y="45"/>
                        <a:pt x="116" y="29"/>
                      </a:cubicBezTo>
                      <a:cubicBezTo>
                        <a:pt x="108" y="20"/>
                        <a:pt x="100" y="12"/>
                        <a:pt x="91" y="4"/>
                      </a:cubicBezTo>
                      <a:lnTo>
                        <a:pt x="75" y="4"/>
                      </a:lnTo>
                      <a:cubicBezTo>
                        <a:pt x="70" y="1"/>
                        <a:pt x="65" y="0"/>
                        <a:pt x="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3" name="Google Shape;1743;p20"/>
                <p:cNvSpPr/>
                <p:nvPr/>
              </p:nvSpPr>
              <p:spPr>
                <a:xfrm>
                  <a:off x="357850" y="3182075"/>
                  <a:ext cx="4775" cy="6800"/>
                </a:xfrm>
                <a:custGeom>
                  <a:rect b="b" l="l" r="r" t="t"/>
                  <a:pathLst>
                    <a:path extrusionOk="0" h="272" w="191">
                      <a:moveTo>
                        <a:pt x="66" y="0"/>
                      </a:moveTo>
                      <a:cubicBezTo>
                        <a:pt x="33" y="0"/>
                        <a:pt x="0" y="25"/>
                        <a:pt x="0" y="58"/>
                      </a:cubicBezTo>
                      <a:cubicBezTo>
                        <a:pt x="0" y="83"/>
                        <a:pt x="8" y="108"/>
                        <a:pt x="8" y="133"/>
                      </a:cubicBezTo>
                      <a:cubicBezTo>
                        <a:pt x="17" y="149"/>
                        <a:pt x="25" y="174"/>
                        <a:pt x="33" y="191"/>
                      </a:cubicBezTo>
                      <a:cubicBezTo>
                        <a:pt x="41" y="207"/>
                        <a:pt x="58" y="224"/>
                        <a:pt x="75" y="241"/>
                      </a:cubicBezTo>
                      <a:cubicBezTo>
                        <a:pt x="83" y="249"/>
                        <a:pt x="99" y="265"/>
                        <a:pt x="116" y="265"/>
                      </a:cubicBezTo>
                      <a:cubicBezTo>
                        <a:pt x="124" y="270"/>
                        <a:pt x="131" y="272"/>
                        <a:pt x="137" y="272"/>
                      </a:cubicBezTo>
                      <a:cubicBezTo>
                        <a:pt x="143" y="272"/>
                        <a:pt x="149" y="270"/>
                        <a:pt x="157" y="265"/>
                      </a:cubicBezTo>
                      <a:cubicBezTo>
                        <a:pt x="174" y="265"/>
                        <a:pt x="191" y="249"/>
                        <a:pt x="191" y="232"/>
                      </a:cubicBezTo>
                      <a:cubicBezTo>
                        <a:pt x="191" y="224"/>
                        <a:pt x="182" y="207"/>
                        <a:pt x="182" y="199"/>
                      </a:cubicBezTo>
                      <a:cubicBezTo>
                        <a:pt x="174" y="191"/>
                        <a:pt x="174" y="183"/>
                        <a:pt x="166" y="174"/>
                      </a:cubicBezTo>
                      <a:cubicBezTo>
                        <a:pt x="157" y="158"/>
                        <a:pt x="149" y="141"/>
                        <a:pt x="141" y="133"/>
                      </a:cubicBezTo>
                      <a:cubicBezTo>
                        <a:pt x="133" y="116"/>
                        <a:pt x="133" y="100"/>
                        <a:pt x="133" y="83"/>
                      </a:cubicBezTo>
                      <a:cubicBezTo>
                        <a:pt x="133" y="75"/>
                        <a:pt x="124" y="67"/>
                        <a:pt x="124" y="58"/>
                      </a:cubicBezTo>
                      <a:cubicBezTo>
                        <a:pt x="133" y="25"/>
                        <a:pt x="99" y="0"/>
                        <a:pt x="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4" name="Google Shape;1744;p20"/>
                <p:cNvSpPr/>
                <p:nvPr/>
              </p:nvSpPr>
              <p:spPr>
                <a:xfrm>
                  <a:off x="480075" y="3033550"/>
                  <a:ext cx="14700" cy="5800"/>
                </a:xfrm>
                <a:custGeom>
                  <a:rect b="b" l="l" r="r" t="t"/>
                  <a:pathLst>
                    <a:path extrusionOk="0" h="232" w="588">
                      <a:moveTo>
                        <a:pt x="79" y="1"/>
                      </a:moveTo>
                      <a:cubicBezTo>
                        <a:pt x="37" y="1"/>
                        <a:pt x="1" y="54"/>
                        <a:pt x="33" y="92"/>
                      </a:cubicBezTo>
                      <a:cubicBezTo>
                        <a:pt x="99" y="166"/>
                        <a:pt x="190" y="216"/>
                        <a:pt x="281" y="224"/>
                      </a:cubicBezTo>
                      <a:cubicBezTo>
                        <a:pt x="308" y="229"/>
                        <a:pt x="336" y="232"/>
                        <a:pt x="365" y="232"/>
                      </a:cubicBezTo>
                      <a:cubicBezTo>
                        <a:pt x="440" y="232"/>
                        <a:pt x="515" y="212"/>
                        <a:pt x="563" y="158"/>
                      </a:cubicBezTo>
                      <a:cubicBezTo>
                        <a:pt x="588" y="125"/>
                        <a:pt x="563" y="92"/>
                        <a:pt x="530" y="92"/>
                      </a:cubicBezTo>
                      <a:cubicBezTo>
                        <a:pt x="513" y="92"/>
                        <a:pt x="488" y="100"/>
                        <a:pt x="472" y="100"/>
                      </a:cubicBezTo>
                      <a:cubicBezTo>
                        <a:pt x="463" y="100"/>
                        <a:pt x="455" y="108"/>
                        <a:pt x="447" y="108"/>
                      </a:cubicBezTo>
                      <a:lnTo>
                        <a:pt x="281" y="108"/>
                      </a:lnTo>
                      <a:cubicBezTo>
                        <a:pt x="273" y="100"/>
                        <a:pt x="265" y="100"/>
                        <a:pt x="256" y="100"/>
                      </a:cubicBezTo>
                      <a:cubicBezTo>
                        <a:pt x="240" y="92"/>
                        <a:pt x="215" y="84"/>
                        <a:pt x="207" y="84"/>
                      </a:cubicBezTo>
                      <a:cubicBezTo>
                        <a:pt x="173" y="67"/>
                        <a:pt x="140" y="42"/>
                        <a:pt x="115" y="17"/>
                      </a:cubicBezTo>
                      <a:cubicBezTo>
                        <a:pt x="104" y="6"/>
                        <a:pt x="91" y="1"/>
                        <a:pt x="7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5" name="Google Shape;1745;p20"/>
                <p:cNvSpPr/>
                <p:nvPr/>
              </p:nvSpPr>
              <p:spPr>
                <a:xfrm>
                  <a:off x="482525" y="3026625"/>
                  <a:ext cx="6675" cy="2550"/>
                </a:xfrm>
                <a:custGeom>
                  <a:rect b="b" l="l" r="r" t="t"/>
                  <a:pathLst>
                    <a:path extrusionOk="0" h="102" w="267">
                      <a:moveTo>
                        <a:pt x="229" y="1"/>
                      </a:moveTo>
                      <a:cubicBezTo>
                        <a:pt x="225" y="1"/>
                        <a:pt x="221" y="2"/>
                        <a:pt x="216" y="4"/>
                      </a:cubicBezTo>
                      <a:lnTo>
                        <a:pt x="175" y="4"/>
                      </a:lnTo>
                      <a:cubicBezTo>
                        <a:pt x="175" y="4"/>
                        <a:pt x="167" y="13"/>
                        <a:pt x="167" y="13"/>
                      </a:cubicBezTo>
                      <a:lnTo>
                        <a:pt x="59" y="13"/>
                      </a:lnTo>
                      <a:cubicBezTo>
                        <a:pt x="42" y="13"/>
                        <a:pt x="34" y="13"/>
                        <a:pt x="26" y="21"/>
                      </a:cubicBezTo>
                      <a:cubicBezTo>
                        <a:pt x="17" y="21"/>
                        <a:pt x="9" y="29"/>
                        <a:pt x="9" y="46"/>
                      </a:cubicBezTo>
                      <a:cubicBezTo>
                        <a:pt x="1" y="62"/>
                        <a:pt x="9" y="95"/>
                        <a:pt x="34" y="95"/>
                      </a:cubicBezTo>
                      <a:cubicBezTo>
                        <a:pt x="51" y="100"/>
                        <a:pt x="69" y="102"/>
                        <a:pt x="89" y="102"/>
                      </a:cubicBezTo>
                      <a:cubicBezTo>
                        <a:pt x="109" y="102"/>
                        <a:pt x="129" y="100"/>
                        <a:pt x="150" y="95"/>
                      </a:cubicBezTo>
                      <a:cubicBezTo>
                        <a:pt x="183" y="87"/>
                        <a:pt x="216" y="79"/>
                        <a:pt x="241" y="62"/>
                      </a:cubicBezTo>
                      <a:cubicBezTo>
                        <a:pt x="258" y="54"/>
                        <a:pt x="266" y="37"/>
                        <a:pt x="258" y="21"/>
                      </a:cubicBezTo>
                      <a:cubicBezTo>
                        <a:pt x="252" y="9"/>
                        <a:pt x="241" y="1"/>
                        <a:pt x="22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6" name="Google Shape;1746;p20"/>
                <p:cNvSpPr/>
                <p:nvPr/>
              </p:nvSpPr>
              <p:spPr>
                <a:xfrm>
                  <a:off x="503250" y="2994000"/>
                  <a:ext cx="6225" cy="4150"/>
                </a:xfrm>
                <a:custGeom>
                  <a:rect b="b" l="l" r="r" t="t"/>
                  <a:pathLst>
                    <a:path extrusionOk="0" h="166" w="249">
                      <a:moveTo>
                        <a:pt x="58" y="0"/>
                      </a:moveTo>
                      <a:cubicBezTo>
                        <a:pt x="34" y="8"/>
                        <a:pt x="25" y="17"/>
                        <a:pt x="17" y="33"/>
                      </a:cubicBezTo>
                      <a:cubicBezTo>
                        <a:pt x="0" y="75"/>
                        <a:pt x="17" y="108"/>
                        <a:pt x="58" y="116"/>
                      </a:cubicBezTo>
                      <a:cubicBezTo>
                        <a:pt x="83" y="124"/>
                        <a:pt x="108" y="133"/>
                        <a:pt x="125" y="141"/>
                      </a:cubicBezTo>
                      <a:cubicBezTo>
                        <a:pt x="141" y="149"/>
                        <a:pt x="150" y="149"/>
                        <a:pt x="166" y="158"/>
                      </a:cubicBezTo>
                      <a:cubicBezTo>
                        <a:pt x="174" y="158"/>
                        <a:pt x="191" y="166"/>
                        <a:pt x="199" y="166"/>
                      </a:cubicBezTo>
                      <a:cubicBezTo>
                        <a:pt x="216" y="166"/>
                        <a:pt x="232" y="166"/>
                        <a:pt x="241" y="149"/>
                      </a:cubicBezTo>
                      <a:cubicBezTo>
                        <a:pt x="249" y="141"/>
                        <a:pt x="249" y="116"/>
                        <a:pt x="232" y="108"/>
                      </a:cubicBezTo>
                      <a:cubicBezTo>
                        <a:pt x="216" y="91"/>
                        <a:pt x="191" y="75"/>
                        <a:pt x="166" y="58"/>
                      </a:cubicBezTo>
                      <a:cubicBezTo>
                        <a:pt x="141" y="42"/>
                        <a:pt x="125" y="25"/>
                        <a:pt x="100" y="8"/>
                      </a:cubicBezTo>
                      <a:cubicBezTo>
                        <a:pt x="92" y="0"/>
                        <a:pt x="75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7" name="Google Shape;1747;p20"/>
                <p:cNvSpPr/>
                <p:nvPr/>
              </p:nvSpPr>
              <p:spPr>
                <a:xfrm>
                  <a:off x="509050" y="2983675"/>
                  <a:ext cx="6450" cy="5200"/>
                </a:xfrm>
                <a:custGeom>
                  <a:rect b="b" l="l" r="r" t="t"/>
                  <a:pathLst>
                    <a:path extrusionOk="0" h="208" w="258">
                      <a:moveTo>
                        <a:pt x="57" y="1"/>
                      </a:moveTo>
                      <a:cubicBezTo>
                        <a:pt x="50" y="1"/>
                        <a:pt x="42" y="3"/>
                        <a:pt x="34" y="7"/>
                      </a:cubicBezTo>
                      <a:cubicBezTo>
                        <a:pt x="17" y="7"/>
                        <a:pt x="9" y="15"/>
                        <a:pt x="9" y="32"/>
                      </a:cubicBezTo>
                      <a:cubicBezTo>
                        <a:pt x="0" y="49"/>
                        <a:pt x="0" y="57"/>
                        <a:pt x="9" y="73"/>
                      </a:cubicBezTo>
                      <a:cubicBezTo>
                        <a:pt x="9" y="90"/>
                        <a:pt x="25" y="90"/>
                        <a:pt x="34" y="98"/>
                      </a:cubicBezTo>
                      <a:cubicBezTo>
                        <a:pt x="34" y="98"/>
                        <a:pt x="42" y="107"/>
                        <a:pt x="42" y="107"/>
                      </a:cubicBezTo>
                      <a:cubicBezTo>
                        <a:pt x="75" y="115"/>
                        <a:pt x="100" y="131"/>
                        <a:pt x="125" y="148"/>
                      </a:cubicBezTo>
                      <a:cubicBezTo>
                        <a:pt x="125" y="148"/>
                        <a:pt x="133" y="156"/>
                        <a:pt x="141" y="156"/>
                      </a:cubicBezTo>
                      <a:cubicBezTo>
                        <a:pt x="141" y="156"/>
                        <a:pt x="141" y="156"/>
                        <a:pt x="141" y="165"/>
                      </a:cubicBezTo>
                      <a:cubicBezTo>
                        <a:pt x="141" y="165"/>
                        <a:pt x="150" y="165"/>
                        <a:pt x="150" y="173"/>
                      </a:cubicBezTo>
                      <a:cubicBezTo>
                        <a:pt x="166" y="181"/>
                        <a:pt x="183" y="189"/>
                        <a:pt x="191" y="198"/>
                      </a:cubicBezTo>
                      <a:cubicBezTo>
                        <a:pt x="198" y="205"/>
                        <a:pt x="205" y="207"/>
                        <a:pt x="212" y="207"/>
                      </a:cubicBezTo>
                      <a:cubicBezTo>
                        <a:pt x="222" y="207"/>
                        <a:pt x="231" y="202"/>
                        <a:pt x="241" y="198"/>
                      </a:cubicBezTo>
                      <a:cubicBezTo>
                        <a:pt x="249" y="181"/>
                        <a:pt x="257" y="165"/>
                        <a:pt x="249" y="148"/>
                      </a:cubicBezTo>
                      <a:cubicBezTo>
                        <a:pt x="232" y="131"/>
                        <a:pt x="224" y="115"/>
                        <a:pt x="208" y="107"/>
                      </a:cubicBezTo>
                      <a:cubicBezTo>
                        <a:pt x="199" y="90"/>
                        <a:pt x="183" y="82"/>
                        <a:pt x="174" y="65"/>
                      </a:cubicBezTo>
                      <a:cubicBezTo>
                        <a:pt x="141" y="49"/>
                        <a:pt x="108" y="24"/>
                        <a:pt x="75" y="7"/>
                      </a:cubicBezTo>
                      <a:cubicBezTo>
                        <a:pt x="71" y="3"/>
                        <a:pt x="65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8" name="Google Shape;1748;p20"/>
                <p:cNvSpPr/>
                <p:nvPr/>
              </p:nvSpPr>
              <p:spPr>
                <a:xfrm>
                  <a:off x="578450" y="2863200"/>
                  <a:ext cx="14525" cy="5300"/>
                </a:xfrm>
                <a:custGeom>
                  <a:rect b="b" l="l" r="r" t="t"/>
                  <a:pathLst>
                    <a:path extrusionOk="0" h="212" w="581">
                      <a:moveTo>
                        <a:pt x="491" y="1"/>
                      </a:moveTo>
                      <a:cubicBezTo>
                        <a:pt x="463" y="1"/>
                        <a:pt x="433" y="8"/>
                        <a:pt x="406" y="12"/>
                      </a:cubicBezTo>
                      <a:lnTo>
                        <a:pt x="365" y="12"/>
                      </a:lnTo>
                      <a:cubicBezTo>
                        <a:pt x="348" y="21"/>
                        <a:pt x="323" y="21"/>
                        <a:pt x="307" y="21"/>
                      </a:cubicBezTo>
                      <a:cubicBezTo>
                        <a:pt x="273" y="21"/>
                        <a:pt x="232" y="29"/>
                        <a:pt x="191" y="29"/>
                      </a:cubicBezTo>
                      <a:cubicBezTo>
                        <a:pt x="169" y="29"/>
                        <a:pt x="143" y="26"/>
                        <a:pt x="118" y="26"/>
                      </a:cubicBezTo>
                      <a:cubicBezTo>
                        <a:pt x="87" y="26"/>
                        <a:pt x="56" y="31"/>
                        <a:pt x="33" y="54"/>
                      </a:cubicBezTo>
                      <a:cubicBezTo>
                        <a:pt x="8" y="87"/>
                        <a:pt x="0" y="128"/>
                        <a:pt x="17" y="161"/>
                      </a:cubicBezTo>
                      <a:cubicBezTo>
                        <a:pt x="50" y="203"/>
                        <a:pt x="83" y="211"/>
                        <a:pt x="124" y="211"/>
                      </a:cubicBezTo>
                      <a:lnTo>
                        <a:pt x="191" y="211"/>
                      </a:lnTo>
                      <a:cubicBezTo>
                        <a:pt x="240" y="211"/>
                        <a:pt x="282" y="203"/>
                        <a:pt x="331" y="195"/>
                      </a:cubicBezTo>
                      <a:cubicBezTo>
                        <a:pt x="373" y="195"/>
                        <a:pt x="414" y="178"/>
                        <a:pt x="447" y="170"/>
                      </a:cubicBezTo>
                      <a:cubicBezTo>
                        <a:pt x="497" y="153"/>
                        <a:pt x="563" y="120"/>
                        <a:pt x="580" y="70"/>
                      </a:cubicBezTo>
                      <a:cubicBezTo>
                        <a:pt x="580" y="45"/>
                        <a:pt x="572" y="29"/>
                        <a:pt x="555" y="12"/>
                      </a:cubicBezTo>
                      <a:lnTo>
                        <a:pt x="555" y="21"/>
                      </a:lnTo>
                      <a:cubicBezTo>
                        <a:pt x="536" y="6"/>
                        <a:pt x="514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9" name="Google Shape;1749;p20"/>
                <p:cNvSpPr/>
                <p:nvPr/>
              </p:nvSpPr>
              <p:spPr>
                <a:xfrm>
                  <a:off x="577000" y="2873850"/>
                  <a:ext cx="7475" cy="3350"/>
                </a:xfrm>
                <a:custGeom>
                  <a:rect b="b" l="l" r="r" t="t"/>
                  <a:pathLst>
                    <a:path extrusionOk="0" h="134" w="299">
                      <a:moveTo>
                        <a:pt x="108" y="1"/>
                      </a:moveTo>
                      <a:cubicBezTo>
                        <a:pt x="83" y="1"/>
                        <a:pt x="66" y="1"/>
                        <a:pt x="50" y="9"/>
                      </a:cubicBezTo>
                      <a:cubicBezTo>
                        <a:pt x="8" y="17"/>
                        <a:pt x="0" y="75"/>
                        <a:pt x="33" y="100"/>
                      </a:cubicBezTo>
                      <a:cubicBezTo>
                        <a:pt x="50" y="108"/>
                        <a:pt x="66" y="117"/>
                        <a:pt x="91" y="117"/>
                      </a:cubicBezTo>
                      <a:cubicBezTo>
                        <a:pt x="108" y="125"/>
                        <a:pt x="124" y="125"/>
                        <a:pt x="149" y="125"/>
                      </a:cubicBezTo>
                      <a:cubicBezTo>
                        <a:pt x="174" y="125"/>
                        <a:pt x="207" y="133"/>
                        <a:pt x="240" y="133"/>
                      </a:cubicBezTo>
                      <a:cubicBezTo>
                        <a:pt x="249" y="133"/>
                        <a:pt x="265" y="125"/>
                        <a:pt x="282" y="117"/>
                      </a:cubicBezTo>
                      <a:cubicBezTo>
                        <a:pt x="290" y="108"/>
                        <a:pt x="290" y="100"/>
                        <a:pt x="290" y="83"/>
                      </a:cubicBezTo>
                      <a:cubicBezTo>
                        <a:pt x="298" y="75"/>
                        <a:pt x="290" y="59"/>
                        <a:pt x="290" y="50"/>
                      </a:cubicBezTo>
                      <a:cubicBezTo>
                        <a:pt x="282" y="34"/>
                        <a:pt x="265" y="25"/>
                        <a:pt x="249" y="25"/>
                      </a:cubicBezTo>
                      <a:cubicBezTo>
                        <a:pt x="224" y="17"/>
                        <a:pt x="191" y="9"/>
                        <a:pt x="157" y="9"/>
                      </a:cubicBezTo>
                      <a:cubicBezTo>
                        <a:pt x="141" y="9"/>
                        <a:pt x="124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0" name="Google Shape;1750;p20"/>
                <p:cNvSpPr/>
                <p:nvPr/>
              </p:nvSpPr>
              <p:spPr>
                <a:xfrm>
                  <a:off x="569525" y="2881725"/>
                  <a:ext cx="9150" cy="3325"/>
                </a:xfrm>
                <a:custGeom>
                  <a:rect b="b" l="l" r="r" t="t"/>
                  <a:pathLst>
                    <a:path extrusionOk="0" h="133" w="366">
                      <a:moveTo>
                        <a:pt x="299" y="0"/>
                      </a:moveTo>
                      <a:cubicBezTo>
                        <a:pt x="278" y="5"/>
                        <a:pt x="258" y="5"/>
                        <a:pt x="237" y="5"/>
                      </a:cubicBezTo>
                      <a:cubicBezTo>
                        <a:pt x="216" y="5"/>
                        <a:pt x="195" y="5"/>
                        <a:pt x="175" y="9"/>
                      </a:cubicBezTo>
                      <a:lnTo>
                        <a:pt x="108" y="17"/>
                      </a:lnTo>
                      <a:lnTo>
                        <a:pt x="75" y="17"/>
                      </a:lnTo>
                      <a:cubicBezTo>
                        <a:pt x="59" y="17"/>
                        <a:pt x="50" y="25"/>
                        <a:pt x="34" y="25"/>
                      </a:cubicBezTo>
                      <a:cubicBezTo>
                        <a:pt x="1" y="42"/>
                        <a:pt x="1" y="92"/>
                        <a:pt x="34" y="108"/>
                      </a:cubicBezTo>
                      <a:cubicBezTo>
                        <a:pt x="50" y="108"/>
                        <a:pt x="59" y="116"/>
                        <a:pt x="75" y="116"/>
                      </a:cubicBezTo>
                      <a:lnTo>
                        <a:pt x="108" y="116"/>
                      </a:lnTo>
                      <a:lnTo>
                        <a:pt x="175" y="125"/>
                      </a:lnTo>
                      <a:cubicBezTo>
                        <a:pt x="195" y="129"/>
                        <a:pt x="216" y="129"/>
                        <a:pt x="237" y="129"/>
                      </a:cubicBezTo>
                      <a:cubicBezTo>
                        <a:pt x="258" y="129"/>
                        <a:pt x="278" y="129"/>
                        <a:pt x="299" y="133"/>
                      </a:cubicBezTo>
                      <a:cubicBezTo>
                        <a:pt x="332" y="133"/>
                        <a:pt x="365" y="100"/>
                        <a:pt x="365" y="67"/>
                      </a:cubicBezTo>
                      <a:cubicBezTo>
                        <a:pt x="365" y="34"/>
                        <a:pt x="340" y="0"/>
                        <a:pt x="2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1" name="Google Shape;1751;p20"/>
                <p:cNvSpPr/>
                <p:nvPr/>
              </p:nvSpPr>
              <p:spPr>
                <a:xfrm>
                  <a:off x="643675" y="3042275"/>
                  <a:ext cx="6250" cy="14700"/>
                </a:xfrm>
                <a:custGeom>
                  <a:rect b="b" l="l" r="r" t="t"/>
                  <a:pathLst>
                    <a:path extrusionOk="0" h="588" w="250">
                      <a:moveTo>
                        <a:pt x="168" y="1"/>
                      </a:moveTo>
                      <a:cubicBezTo>
                        <a:pt x="146" y="1"/>
                        <a:pt x="122" y="15"/>
                        <a:pt x="109" y="41"/>
                      </a:cubicBezTo>
                      <a:cubicBezTo>
                        <a:pt x="76" y="124"/>
                        <a:pt x="76" y="223"/>
                        <a:pt x="51" y="306"/>
                      </a:cubicBezTo>
                      <a:cubicBezTo>
                        <a:pt x="34" y="356"/>
                        <a:pt x="18" y="397"/>
                        <a:pt x="9" y="447"/>
                      </a:cubicBezTo>
                      <a:cubicBezTo>
                        <a:pt x="9" y="472"/>
                        <a:pt x="1" y="497"/>
                        <a:pt x="1" y="513"/>
                      </a:cubicBezTo>
                      <a:cubicBezTo>
                        <a:pt x="1" y="555"/>
                        <a:pt x="18" y="588"/>
                        <a:pt x="51" y="588"/>
                      </a:cubicBezTo>
                      <a:cubicBezTo>
                        <a:pt x="109" y="588"/>
                        <a:pt x="150" y="513"/>
                        <a:pt x="167" y="472"/>
                      </a:cubicBezTo>
                      <a:cubicBezTo>
                        <a:pt x="183" y="430"/>
                        <a:pt x="192" y="381"/>
                        <a:pt x="208" y="331"/>
                      </a:cubicBezTo>
                      <a:cubicBezTo>
                        <a:pt x="225" y="240"/>
                        <a:pt x="250" y="132"/>
                        <a:pt x="216" y="41"/>
                      </a:cubicBezTo>
                      <a:cubicBezTo>
                        <a:pt x="208" y="13"/>
                        <a:pt x="189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2" name="Google Shape;1752;p20"/>
                <p:cNvSpPr/>
                <p:nvPr/>
              </p:nvSpPr>
              <p:spPr>
                <a:xfrm>
                  <a:off x="647050" y="3047175"/>
                  <a:ext cx="7650" cy="15525"/>
                </a:xfrm>
                <a:custGeom>
                  <a:rect b="b" l="l" r="r" t="t"/>
                  <a:pathLst>
                    <a:path extrusionOk="0" h="621" w="306">
                      <a:moveTo>
                        <a:pt x="242" y="1"/>
                      </a:moveTo>
                      <a:cubicBezTo>
                        <a:pt x="212" y="1"/>
                        <a:pt x="180" y="23"/>
                        <a:pt x="173" y="52"/>
                      </a:cubicBezTo>
                      <a:cubicBezTo>
                        <a:pt x="164" y="143"/>
                        <a:pt x="139" y="234"/>
                        <a:pt x="106" y="317"/>
                      </a:cubicBezTo>
                      <a:cubicBezTo>
                        <a:pt x="90" y="359"/>
                        <a:pt x="73" y="400"/>
                        <a:pt x="57" y="442"/>
                      </a:cubicBezTo>
                      <a:cubicBezTo>
                        <a:pt x="40" y="483"/>
                        <a:pt x="15" y="524"/>
                        <a:pt x="7" y="574"/>
                      </a:cubicBezTo>
                      <a:cubicBezTo>
                        <a:pt x="0" y="594"/>
                        <a:pt x="21" y="620"/>
                        <a:pt x="42" y="620"/>
                      </a:cubicBezTo>
                      <a:cubicBezTo>
                        <a:pt x="47" y="620"/>
                        <a:pt x="52" y="619"/>
                        <a:pt x="57" y="616"/>
                      </a:cubicBezTo>
                      <a:cubicBezTo>
                        <a:pt x="106" y="591"/>
                        <a:pt x="131" y="549"/>
                        <a:pt x="156" y="508"/>
                      </a:cubicBezTo>
                      <a:cubicBezTo>
                        <a:pt x="189" y="458"/>
                        <a:pt x="206" y="417"/>
                        <a:pt x="231" y="367"/>
                      </a:cubicBezTo>
                      <a:cubicBezTo>
                        <a:pt x="264" y="276"/>
                        <a:pt x="289" y="185"/>
                        <a:pt x="305" y="85"/>
                      </a:cubicBezTo>
                      <a:cubicBezTo>
                        <a:pt x="305" y="52"/>
                        <a:pt x="297" y="11"/>
                        <a:pt x="255" y="3"/>
                      </a:cubicBezTo>
                      <a:cubicBezTo>
                        <a:pt x="251" y="1"/>
                        <a:pt x="247" y="1"/>
                        <a:pt x="24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3" name="Google Shape;1753;p20"/>
                <p:cNvSpPr/>
                <p:nvPr/>
              </p:nvSpPr>
              <p:spPr>
                <a:xfrm>
                  <a:off x="630225" y="3095050"/>
                  <a:ext cx="7475" cy="11950"/>
                </a:xfrm>
                <a:custGeom>
                  <a:rect b="b" l="l" r="r" t="t"/>
                  <a:pathLst>
                    <a:path extrusionOk="0" h="478" w="299">
                      <a:moveTo>
                        <a:pt x="245" y="1"/>
                      </a:moveTo>
                      <a:cubicBezTo>
                        <a:pt x="238" y="1"/>
                        <a:pt x="230" y="3"/>
                        <a:pt x="224" y="10"/>
                      </a:cubicBezTo>
                      <a:cubicBezTo>
                        <a:pt x="191" y="26"/>
                        <a:pt x="183" y="68"/>
                        <a:pt x="166" y="101"/>
                      </a:cubicBezTo>
                      <a:cubicBezTo>
                        <a:pt x="150" y="134"/>
                        <a:pt x="141" y="175"/>
                        <a:pt x="125" y="209"/>
                      </a:cubicBezTo>
                      <a:cubicBezTo>
                        <a:pt x="100" y="275"/>
                        <a:pt x="58" y="341"/>
                        <a:pt x="17" y="407"/>
                      </a:cubicBezTo>
                      <a:cubicBezTo>
                        <a:pt x="0" y="424"/>
                        <a:pt x="9" y="457"/>
                        <a:pt x="25" y="465"/>
                      </a:cubicBezTo>
                      <a:cubicBezTo>
                        <a:pt x="34" y="474"/>
                        <a:pt x="46" y="478"/>
                        <a:pt x="58" y="478"/>
                      </a:cubicBezTo>
                      <a:cubicBezTo>
                        <a:pt x="71" y="478"/>
                        <a:pt x="83" y="474"/>
                        <a:pt x="92" y="465"/>
                      </a:cubicBezTo>
                      <a:cubicBezTo>
                        <a:pt x="141" y="399"/>
                        <a:pt x="191" y="333"/>
                        <a:pt x="224" y="258"/>
                      </a:cubicBezTo>
                      <a:cubicBezTo>
                        <a:pt x="241" y="225"/>
                        <a:pt x="266" y="184"/>
                        <a:pt x="274" y="151"/>
                      </a:cubicBezTo>
                      <a:cubicBezTo>
                        <a:pt x="282" y="109"/>
                        <a:pt x="299" y="59"/>
                        <a:pt x="274" y="18"/>
                      </a:cubicBezTo>
                      <a:cubicBezTo>
                        <a:pt x="269" y="8"/>
                        <a:pt x="257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4" name="Google Shape;1754;p20"/>
                <p:cNvSpPr/>
                <p:nvPr/>
              </p:nvSpPr>
              <p:spPr>
                <a:xfrm>
                  <a:off x="635475" y="3103425"/>
                  <a:ext cx="9425" cy="16725"/>
                </a:xfrm>
                <a:custGeom>
                  <a:rect b="b" l="l" r="r" t="t"/>
                  <a:pathLst>
                    <a:path extrusionOk="0" h="669" w="377">
                      <a:moveTo>
                        <a:pt x="335" y="1"/>
                      </a:moveTo>
                      <a:cubicBezTo>
                        <a:pt x="329" y="1"/>
                        <a:pt x="324" y="2"/>
                        <a:pt x="321" y="6"/>
                      </a:cubicBezTo>
                      <a:cubicBezTo>
                        <a:pt x="288" y="56"/>
                        <a:pt x="246" y="97"/>
                        <a:pt x="221" y="147"/>
                      </a:cubicBezTo>
                      <a:cubicBezTo>
                        <a:pt x="188" y="197"/>
                        <a:pt x="163" y="246"/>
                        <a:pt x="147" y="296"/>
                      </a:cubicBezTo>
                      <a:cubicBezTo>
                        <a:pt x="122" y="346"/>
                        <a:pt x="97" y="396"/>
                        <a:pt x="72" y="445"/>
                      </a:cubicBezTo>
                      <a:cubicBezTo>
                        <a:pt x="47" y="503"/>
                        <a:pt x="22" y="561"/>
                        <a:pt x="6" y="611"/>
                      </a:cubicBezTo>
                      <a:cubicBezTo>
                        <a:pt x="0" y="643"/>
                        <a:pt x="27" y="669"/>
                        <a:pt x="53" y="669"/>
                      </a:cubicBezTo>
                      <a:cubicBezTo>
                        <a:pt x="66" y="669"/>
                        <a:pt x="80" y="661"/>
                        <a:pt x="89" y="644"/>
                      </a:cubicBezTo>
                      <a:cubicBezTo>
                        <a:pt x="114" y="603"/>
                        <a:pt x="130" y="545"/>
                        <a:pt x="155" y="495"/>
                      </a:cubicBezTo>
                      <a:cubicBezTo>
                        <a:pt x="180" y="445"/>
                        <a:pt x="205" y="387"/>
                        <a:pt x="230" y="338"/>
                      </a:cubicBezTo>
                      <a:cubicBezTo>
                        <a:pt x="254" y="288"/>
                        <a:pt x="279" y="246"/>
                        <a:pt x="304" y="197"/>
                      </a:cubicBezTo>
                      <a:cubicBezTo>
                        <a:pt x="329" y="147"/>
                        <a:pt x="354" y="89"/>
                        <a:pt x="370" y="39"/>
                      </a:cubicBezTo>
                      <a:cubicBezTo>
                        <a:pt x="377" y="20"/>
                        <a:pt x="353" y="1"/>
                        <a:pt x="33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5" name="Google Shape;1755;p20"/>
                <p:cNvSpPr/>
                <p:nvPr/>
              </p:nvSpPr>
              <p:spPr>
                <a:xfrm>
                  <a:off x="556475" y="2889725"/>
                  <a:ext cx="8950" cy="5150"/>
                </a:xfrm>
                <a:custGeom>
                  <a:rect b="b" l="l" r="r" t="t"/>
                  <a:pathLst>
                    <a:path extrusionOk="0" h="206" w="358">
                      <a:moveTo>
                        <a:pt x="50" y="0"/>
                      </a:moveTo>
                      <a:cubicBezTo>
                        <a:pt x="34" y="0"/>
                        <a:pt x="24" y="10"/>
                        <a:pt x="17" y="28"/>
                      </a:cubicBezTo>
                      <a:cubicBezTo>
                        <a:pt x="1" y="53"/>
                        <a:pt x="17" y="78"/>
                        <a:pt x="34" y="86"/>
                      </a:cubicBezTo>
                      <a:cubicBezTo>
                        <a:pt x="51" y="103"/>
                        <a:pt x="67" y="111"/>
                        <a:pt x="92" y="120"/>
                      </a:cubicBezTo>
                      <a:cubicBezTo>
                        <a:pt x="109" y="136"/>
                        <a:pt x="125" y="144"/>
                        <a:pt x="142" y="153"/>
                      </a:cubicBezTo>
                      <a:cubicBezTo>
                        <a:pt x="183" y="169"/>
                        <a:pt x="233" y="186"/>
                        <a:pt x="274" y="202"/>
                      </a:cubicBezTo>
                      <a:cubicBezTo>
                        <a:pt x="279" y="205"/>
                        <a:pt x="284" y="206"/>
                        <a:pt x="289" y="206"/>
                      </a:cubicBezTo>
                      <a:cubicBezTo>
                        <a:pt x="300" y="206"/>
                        <a:pt x="312" y="200"/>
                        <a:pt x="324" y="194"/>
                      </a:cubicBezTo>
                      <a:cubicBezTo>
                        <a:pt x="332" y="186"/>
                        <a:pt x="349" y="178"/>
                        <a:pt x="349" y="161"/>
                      </a:cubicBezTo>
                      <a:cubicBezTo>
                        <a:pt x="357" y="144"/>
                        <a:pt x="357" y="120"/>
                        <a:pt x="349" y="111"/>
                      </a:cubicBezTo>
                      <a:cubicBezTo>
                        <a:pt x="332" y="95"/>
                        <a:pt x="324" y="86"/>
                        <a:pt x="307" y="78"/>
                      </a:cubicBezTo>
                      <a:cubicBezTo>
                        <a:pt x="266" y="62"/>
                        <a:pt x="233" y="45"/>
                        <a:pt x="191" y="37"/>
                      </a:cubicBezTo>
                      <a:cubicBezTo>
                        <a:pt x="175" y="28"/>
                        <a:pt x="150" y="20"/>
                        <a:pt x="133" y="20"/>
                      </a:cubicBezTo>
                      <a:cubicBezTo>
                        <a:pt x="109" y="12"/>
                        <a:pt x="92" y="4"/>
                        <a:pt x="67" y="4"/>
                      </a:cubicBezTo>
                      <a:cubicBezTo>
                        <a:pt x="61" y="1"/>
                        <a:pt x="55" y="0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6" name="Google Shape;1756;p20"/>
                <p:cNvSpPr/>
                <p:nvPr/>
              </p:nvSpPr>
              <p:spPr>
                <a:xfrm>
                  <a:off x="554200" y="2857200"/>
                  <a:ext cx="13500" cy="7400"/>
                </a:xfrm>
                <a:custGeom>
                  <a:rect b="b" l="l" r="r" t="t"/>
                  <a:pathLst>
                    <a:path extrusionOk="0" h="296" w="540">
                      <a:moveTo>
                        <a:pt x="64" y="0"/>
                      </a:moveTo>
                      <a:cubicBezTo>
                        <a:pt x="46" y="0"/>
                        <a:pt x="29" y="8"/>
                        <a:pt x="17" y="20"/>
                      </a:cubicBezTo>
                      <a:cubicBezTo>
                        <a:pt x="9" y="37"/>
                        <a:pt x="1" y="70"/>
                        <a:pt x="26" y="78"/>
                      </a:cubicBezTo>
                      <a:cubicBezTo>
                        <a:pt x="59" y="111"/>
                        <a:pt x="92" y="136"/>
                        <a:pt x="125" y="153"/>
                      </a:cubicBezTo>
                      <a:cubicBezTo>
                        <a:pt x="158" y="169"/>
                        <a:pt x="191" y="194"/>
                        <a:pt x="233" y="211"/>
                      </a:cubicBezTo>
                      <a:cubicBezTo>
                        <a:pt x="307" y="244"/>
                        <a:pt x="382" y="269"/>
                        <a:pt x="456" y="294"/>
                      </a:cubicBezTo>
                      <a:cubicBezTo>
                        <a:pt x="462" y="295"/>
                        <a:pt x="468" y="296"/>
                        <a:pt x="473" y="296"/>
                      </a:cubicBezTo>
                      <a:cubicBezTo>
                        <a:pt x="500" y="296"/>
                        <a:pt x="524" y="280"/>
                        <a:pt x="531" y="252"/>
                      </a:cubicBezTo>
                      <a:cubicBezTo>
                        <a:pt x="539" y="219"/>
                        <a:pt x="523" y="186"/>
                        <a:pt x="490" y="178"/>
                      </a:cubicBezTo>
                      <a:cubicBezTo>
                        <a:pt x="349" y="136"/>
                        <a:pt x="216" y="70"/>
                        <a:pt x="84" y="4"/>
                      </a:cubicBezTo>
                      <a:cubicBezTo>
                        <a:pt x="77" y="1"/>
                        <a:pt x="70" y="0"/>
                        <a:pt x="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7" name="Google Shape;1757;p20"/>
                <p:cNvSpPr/>
                <p:nvPr/>
              </p:nvSpPr>
              <p:spPr>
                <a:xfrm>
                  <a:off x="414375" y="2811725"/>
                  <a:ext cx="55250" cy="11725"/>
                </a:xfrm>
                <a:custGeom>
                  <a:rect b="b" l="l" r="r" t="t"/>
                  <a:pathLst>
                    <a:path extrusionOk="0" h="469" w="2210">
                      <a:moveTo>
                        <a:pt x="394" y="0"/>
                      </a:moveTo>
                      <a:cubicBezTo>
                        <a:pt x="277" y="0"/>
                        <a:pt x="162" y="10"/>
                        <a:pt x="59" y="50"/>
                      </a:cubicBezTo>
                      <a:cubicBezTo>
                        <a:pt x="9" y="66"/>
                        <a:pt x="1" y="149"/>
                        <a:pt x="59" y="157"/>
                      </a:cubicBezTo>
                      <a:cubicBezTo>
                        <a:pt x="225" y="199"/>
                        <a:pt x="407" y="190"/>
                        <a:pt x="581" y="207"/>
                      </a:cubicBezTo>
                      <a:cubicBezTo>
                        <a:pt x="763" y="224"/>
                        <a:pt x="945" y="248"/>
                        <a:pt x="1128" y="257"/>
                      </a:cubicBezTo>
                      <a:cubicBezTo>
                        <a:pt x="1451" y="282"/>
                        <a:pt x="1799" y="298"/>
                        <a:pt x="2089" y="456"/>
                      </a:cubicBezTo>
                      <a:cubicBezTo>
                        <a:pt x="2102" y="465"/>
                        <a:pt x="2115" y="468"/>
                        <a:pt x="2127" y="468"/>
                      </a:cubicBezTo>
                      <a:cubicBezTo>
                        <a:pt x="2180" y="468"/>
                        <a:pt x="2210" y="389"/>
                        <a:pt x="2155" y="348"/>
                      </a:cubicBezTo>
                      <a:cubicBezTo>
                        <a:pt x="1865" y="141"/>
                        <a:pt x="1534" y="99"/>
                        <a:pt x="1194" y="66"/>
                      </a:cubicBezTo>
                      <a:cubicBezTo>
                        <a:pt x="1003" y="41"/>
                        <a:pt x="813" y="25"/>
                        <a:pt x="631" y="8"/>
                      </a:cubicBezTo>
                      <a:cubicBezTo>
                        <a:pt x="553" y="5"/>
                        <a:pt x="473" y="0"/>
                        <a:pt x="39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8" name="Google Shape;1758;p20"/>
                <p:cNvSpPr/>
                <p:nvPr/>
              </p:nvSpPr>
              <p:spPr>
                <a:xfrm>
                  <a:off x="423975" y="2819700"/>
                  <a:ext cx="19025" cy="4075"/>
                </a:xfrm>
                <a:custGeom>
                  <a:rect b="b" l="l" r="r" t="t"/>
                  <a:pathLst>
                    <a:path extrusionOk="0" h="163" w="761">
                      <a:moveTo>
                        <a:pt x="463" y="1"/>
                      </a:moveTo>
                      <a:cubicBezTo>
                        <a:pt x="433" y="1"/>
                        <a:pt x="402" y="2"/>
                        <a:pt x="371" y="4"/>
                      </a:cubicBezTo>
                      <a:cubicBezTo>
                        <a:pt x="263" y="12"/>
                        <a:pt x="156" y="37"/>
                        <a:pt x="48" y="70"/>
                      </a:cubicBezTo>
                      <a:cubicBezTo>
                        <a:pt x="1" y="94"/>
                        <a:pt x="13" y="162"/>
                        <a:pt x="64" y="162"/>
                      </a:cubicBezTo>
                      <a:cubicBezTo>
                        <a:pt x="67" y="162"/>
                        <a:pt x="70" y="162"/>
                        <a:pt x="73" y="161"/>
                      </a:cubicBezTo>
                      <a:cubicBezTo>
                        <a:pt x="172" y="145"/>
                        <a:pt x="272" y="137"/>
                        <a:pt x="371" y="137"/>
                      </a:cubicBezTo>
                      <a:cubicBezTo>
                        <a:pt x="400" y="134"/>
                        <a:pt x="429" y="133"/>
                        <a:pt x="458" y="133"/>
                      </a:cubicBezTo>
                      <a:cubicBezTo>
                        <a:pt x="529" y="133"/>
                        <a:pt x="599" y="139"/>
                        <a:pt x="669" y="145"/>
                      </a:cubicBezTo>
                      <a:cubicBezTo>
                        <a:pt x="675" y="146"/>
                        <a:pt x="681" y="147"/>
                        <a:pt x="687" y="147"/>
                      </a:cubicBezTo>
                      <a:cubicBezTo>
                        <a:pt x="716" y="147"/>
                        <a:pt x="745" y="131"/>
                        <a:pt x="752" y="103"/>
                      </a:cubicBezTo>
                      <a:cubicBezTo>
                        <a:pt x="760" y="70"/>
                        <a:pt x="744" y="29"/>
                        <a:pt x="702" y="21"/>
                      </a:cubicBezTo>
                      <a:cubicBezTo>
                        <a:pt x="624" y="8"/>
                        <a:pt x="545" y="1"/>
                        <a:pt x="4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9" name="Google Shape;1759;p20"/>
                <p:cNvSpPr/>
                <p:nvPr/>
              </p:nvSpPr>
              <p:spPr>
                <a:xfrm>
                  <a:off x="383575" y="2821725"/>
                  <a:ext cx="17175" cy="7850"/>
                </a:xfrm>
                <a:custGeom>
                  <a:rect b="b" l="l" r="r" t="t"/>
                  <a:pathLst>
                    <a:path extrusionOk="0" h="314" w="687">
                      <a:moveTo>
                        <a:pt x="637" y="0"/>
                      </a:moveTo>
                      <a:cubicBezTo>
                        <a:pt x="631" y="0"/>
                        <a:pt x="626" y="2"/>
                        <a:pt x="620" y="6"/>
                      </a:cubicBezTo>
                      <a:cubicBezTo>
                        <a:pt x="520" y="39"/>
                        <a:pt x="421" y="80"/>
                        <a:pt x="322" y="122"/>
                      </a:cubicBezTo>
                      <a:cubicBezTo>
                        <a:pt x="230" y="172"/>
                        <a:pt x="131" y="205"/>
                        <a:pt x="32" y="254"/>
                      </a:cubicBezTo>
                      <a:cubicBezTo>
                        <a:pt x="1" y="270"/>
                        <a:pt x="20" y="313"/>
                        <a:pt x="49" y="313"/>
                      </a:cubicBezTo>
                      <a:cubicBezTo>
                        <a:pt x="51" y="313"/>
                        <a:pt x="54" y="313"/>
                        <a:pt x="56" y="312"/>
                      </a:cubicBezTo>
                      <a:cubicBezTo>
                        <a:pt x="156" y="288"/>
                        <a:pt x="255" y="246"/>
                        <a:pt x="355" y="205"/>
                      </a:cubicBezTo>
                      <a:cubicBezTo>
                        <a:pt x="454" y="172"/>
                        <a:pt x="545" y="130"/>
                        <a:pt x="645" y="89"/>
                      </a:cubicBezTo>
                      <a:cubicBezTo>
                        <a:pt x="661" y="80"/>
                        <a:pt x="686" y="64"/>
                        <a:pt x="678" y="31"/>
                      </a:cubicBezTo>
                      <a:cubicBezTo>
                        <a:pt x="671" y="18"/>
                        <a:pt x="655" y="0"/>
                        <a:pt x="63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0" name="Google Shape;1760;p20"/>
                <p:cNvSpPr/>
                <p:nvPr/>
              </p:nvSpPr>
              <p:spPr>
                <a:xfrm>
                  <a:off x="310475" y="2872900"/>
                  <a:ext cx="28975" cy="29475"/>
                </a:xfrm>
                <a:custGeom>
                  <a:rect b="b" l="l" r="r" t="t"/>
                  <a:pathLst>
                    <a:path extrusionOk="0" h="1179" w="1159">
                      <a:moveTo>
                        <a:pt x="1087" y="0"/>
                      </a:moveTo>
                      <a:cubicBezTo>
                        <a:pt x="1080" y="0"/>
                        <a:pt x="1073" y="2"/>
                        <a:pt x="1066" y="5"/>
                      </a:cubicBezTo>
                      <a:cubicBezTo>
                        <a:pt x="826" y="113"/>
                        <a:pt x="611" y="271"/>
                        <a:pt x="420" y="461"/>
                      </a:cubicBezTo>
                      <a:cubicBezTo>
                        <a:pt x="329" y="552"/>
                        <a:pt x="246" y="652"/>
                        <a:pt x="172" y="759"/>
                      </a:cubicBezTo>
                      <a:cubicBezTo>
                        <a:pt x="138" y="817"/>
                        <a:pt x="114" y="884"/>
                        <a:pt x="80" y="942"/>
                      </a:cubicBezTo>
                      <a:cubicBezTo>
                        <a:pt x="47" y="1000"/>
                        <a:pt x="22" y="1066"/>
                        <a:pt x="6" y="1124"/>
                      </a:cubicBezTo>
                      <a:cubicBezTo>
                        <a:pt x="1" y="1156"/>
                        <a:pt x="23" y="1178"/>
                        <a:pt x="46" y="1178"/>
                      </a:cubicBezTo>
                      <a:cubicBezTo>
                        <a:pt x="59" y="1178"/>
                        <a:pt x="72" y="1172"/>
                        <a:pt x="80" y="1157"/>
                      </a:cubicBezTo>
                      <a:cubicBezTo>
                        <a:pt x="114" y="1107"/>
                        <a:pt x="147" y="1049"/>
                        <a:pt x="180" y="1000"/>
                      </a:cubicBezTo>
                      <a:cubicBezTo>
                        <a:pt x="213" y="942"/>
                        <a:pt x="246" y="900"/>
                        <a:pt x="279" y="842"/>
                      </a:cubicBezTo>
                      <a:cubicBezTo>
                        <a:pt x="354" y="743"/>
                        <a:pt x="428" y="635"/>
                        <a:pt x="520" y="544"/>
                      </a:cubicBezTo>
                      <a:cubicBezTo>
                        <a:pt x="685" y="362"/>
                        <a:pt x="892" y="196"/>
                        <a:pt x="1116" y="80"/>
                      </a:cubicBezTo>
                      <a:cubicBezTo>
                        <a:pt x="1159" y="59"/>
                        <a:pt x="1128" y="0"/>
                        <a:pt x="10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1" name="Google Shape;1761;p20"/>
                <p:cNvSpPr/>
                <p:nvPr/>
              </p:nvSpPr>
              <p:spPr>
                <a:xfrm>
                  <a:off x="312475" y="2930975"/>
                  <a:ext cx="8525" cy="18400"/>
                </a:xfrm>
                <a:custGeom>
                  <a:rect b="b" l="l" r="r" t="t"/>
                  <a:pathLst>
                    <a:path extrusionOk="0" h="736" w="341">
                      <a:moveTo>
                        <a:pt x="267" y="1"/>
                      </a:moveTo>
                      <a:cubicBezTo>
                        <a:pt x="234" y="1"/>
                        <a:pt x="214" y="23"/>
                        <a:pt x="199" y="52"/>
                      </a:cubicBezTo>
                      <a:cubicBezTo>
                        <a:pt x="158" y="160"/>
                        <a:pt x="116" y="267"/>
                        <a:pt x="83" y="375"/>
                      </a:cubicBezTo>
                      <a:cubicBezTo>
                        <a:pt x="67" y="425"/>
                        <a:pt x="50" y="475"/>
                        <a:pt x="34" y="533"/>
                      </a:cubicBezTo>
                      <a:cubicBezTo>
                        <a:pt x="17" y="582"/>
                        <a:pt x="0" y="640"/>
                        <a:pt x="0" y="698"/>
                      </a:cubicBezTo>
                      <a:cubicBezTo>
                        <a:pt x="0" y="720"/>
                        <a:pt x="19" y="735"/>
                        <a:pt x="39" y="735"/>
                      </a:cubicBezTo>
                      <a:cubicBezTo>
                        <a:pt x="48" y="735"/>
                        <a:pt x="58" y="731"/>
                        <a:pt x="67" y="723"/>
                      </a:cubicBezTo>
                      <a:cubicBezTo>
                        <a:pt x="100" y="682"/>
                        <a:pt x="125" y="632"/>
                        <a:pt x="141" y="574"/>
                      </a:cubicBezTo>
                      <a:cubicBezTo>
                        <a:pt x="166" y="524"/>
                        <a:pt x="191" y="466"/>
                        <a:pt x="208" y="417"/>
                      </a:cubicBezTo>
                      <a:cubicBezTo>
                        <a:pt x="249" y="309"/>
                        <a:pt x="290" y="193"/>
                        <a:pt x="324" y="85"/>
                      </a:cubicBezTo>
                      <a:cubicBezTo>
                        <a:pt x="340" y="52"/>
                        <a:pt x="315" y="11"/>
                        <a:pt x="282" y="2"/>
                      </a:cubicBezTo>
                      <a:cubicBezTo>
                        <a:pt x="277" y="1"/>
                        <a:pt x="272" y="1"/>
                        <a:pt x="26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2" name="Google Shape;1762;p20"/>
                <p:cNvSpPr/>
                <p:nvPr/>
              </p:nvSpPr>
              <p:spPr>
                <a:xfrm>
                  <a:off x="493925" y="3164475"/>
                  <a:ext cx="2925" cy="11800"/>
                </a:xfrm>
                <a:custGeom>
                  <a:rect b="b" l="l" r="r" t="t"/>
                  <a:pathLst>
                    <a:path extrusionOk="0" h="472" w="117">
                      <a:moveTo>
                        <a:pt x="83" y="0"/>
                      </a:moveTo>
                      <a:cubicBezTo>
                        <a:pt x="67" y="0"/>
                        <a:pt x="34" y="8"/>
                        <a:pt x="34" y="33"/>
                      </a:cubicBezTo>
                      <a:cubicBezTo>
                        <a:pt x="17" y="108"/>
                        <a:pt x="9" y="174"/>
                        <a:pt x="1" y="249"/>
                      </a:cubicBezTo>
                      <a:cubicBezTo>
                        <a:pt x="1" y="282"/>
                        <a:pt x="1" y="315"/>
                        <a:pt x="1" y="348"/>
                      </a:cubicBezTo>
                      <a:cubicBezTo>
                        <a:pt x="1" y="365"/>
                        <a:pt x="1" y="381"/>
                        <a:pt x="1" y="406"/>
                      </a:cubicBezTo>
                      <a:cubicBezTo>
                        <a:pt x="9" y="423"/>
                        <a:pt x="9" y="439"/>
                        <a:pt x="25" y="456"/>
                      </a:cubicBezTo>
                      <a:cubicBezTo>
                        <a:pt x="30" y="465"/>
                        <a:pt x="42" y="471"/>
                        <a:pt x="53" y="471"/>
                      </a:cubicBezTo>
                      <a:cubicBezTo>
                        <a:pt x="63" y="471"/>
                        <a:pt x="71" y="467"/>
                        <a:pt x="75" y="456"/>
                      </a:cubicBezTo>
                      <a:cubicBezTo>
                        <a:pt x="83" y="439"/>
                        <a:pt x="92" y="423"/>
                        <a:pt x="92" y="406"/>
                      </a:cubicBezTo>
                      <a:cubicBezTo>
                        <a:pt x="92" y="389"/>
                        <a:pt x="92" y="373"/>
                        <a:pt x="92" y="356"/>
                      </a:cubicBezTo>
                      <a:cubicBezTo>
                        <a:pt x="100" y="323"/>
                        <a:pt x="100" y="290"/>
                        <a:pt x="100" y="257"/>
                      </a:cubicBezTo>
                      <a:cubicBezTo>
                        <a:pt x="100" y="191"/>
                        <a:pt x="108" y="124"/>
                        <a:pt x="117" y="58"/>
                      </a:cubicBezTo>
                      <a:cubicBezTo>
                        <a:pt x="117" y="33"/>
                        <a:pt x="108" y="8"/>
                        <a:pt x="8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3" name="Google Shape;1763;p20"/>
                <p:cNvSpPr/>
                <p:nvPr/>
              </p:nvSpPr>
              <p:spPr>
                <a:xfrm>
                  <a:off x="499325" y="3166950"/>
                  <a:ext cx="2075" cy="7525"/>
                </a:xfrm>
                <a:custGeom>
                  <a:rect b="b" l="l" r="r" t="t"/>
                  <a:pathLst>
                    <a:path extrusionOk="0" h="301" w="83">
                      <a:moveTo>
                        <a:pt x="41" y="1"/>
                      </a:moveTo>
                      <a:cubicBezTo>
                        <a:pt x="25" y="1"/>
                        <a:pt x="0" y="17"/>
                        <a:pt x="0" y="42"/>
                      </a:cubicBezTo>
                      <a:lnTo>
                        <a:pt x="0" y="158"/>
                      </a:lnTo>
                      <a:lnTo>
                        <a:pt x="0" y="216"/>
                      </a:lnTo>
                      <a:cubicBezTo>
                        <a:pt x="0" y="233"/>
                        <a:pt x="0" y="241"/>
                        <a:pt x="8" y="249"/>
                      </a:cubicBezTo>
                      <a:cubicBezTo>
                        <a:pt x="8" y="257"/>
                        <a:pt x="17" y="274"/>
                        <a:pt x="17" y="282"/>
                      </a:cubicBezTo>
                      <a:cubicBezTo>
                        <a:pt x="21" y="295"/>
                        <a:pt x="31" y="301"/>
                        <a:pt x="41" y="301"/>
                      </a:cubicBezTo>
                      <a:cubicBezTo>
                        <a:pt x="52" y="301"/>
                        <a:pt x="62" y="295"/>
                        <a:pt x="66" y="282"/>
                      </a:cubicBezTo>
                      <a:cubicBezTo>
                        <a:pt x="75" y="274"/>
                        <a:pt x="75" y="257"/>
                        <a:pt x="83" y="249"/>
                      </a:cubicBezTo>
                      <a:cubicBezTo>
                        <a:pt x="83" y="241"/>
                        <a:pt x="83" y="233"/>
                        <a:pt x="83" y="216"/>
                      </a:cubicBezTo>
                      <a:lnTo>
                        <a:pt x="83" y="158"/>
                      </a:lnTo>
                      <a:lnTo>
                        <a:pt x="83" y="42"/>
                      </a:lnTo>
                      <a:cubicBezTo>
                        <a:pt x="83" y="17"/>
                        <a:pt x="66" y="1"/>
                        <a:pt x="4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764" name="Google Shape;1764;p20"/>
          <p:cNvSpPr txBox="1"/>
          <p:nvPr/>
        </p:nvSpPr>
        <p:spPr>
          <a:xfrm>
            <a:off x="3662450" y="3499575"/>
            <a:ext cx="465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FCCA Group 05: Chng Jia De, Trix Chong, Tanya Kwek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p29"/>
          <p:cNvSpPr txBox="1"/>
          <p:nvPr>
            <p:ph type="title"/>
          </p:nvPr>
        </p:nvSpPr>
        <p:spPr>
          <a:xfrm>
            <a:off x="362200" y="396375"/>
            <a:ext cx="77040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Data Cleaning &amp; 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  <p:grpSp>
        <p:nvGrpSpPr>
          <p:cNvPr id="2747" name="Google Shape;2747;p29"/>
          <p:cNvGrpSpPr/>
          <p:nvPr/>
        </p:nvGrpSpPr>
        <p:grpSpPr>
          <a:xfrm>
            <a:off x="8289330" y="68336"/>
            <a:ext cx="675393" cy="1130319"/>
            <a:chOff x="2460700" y="1411250"/>
            <a:chExt cx="283600" cy="474625"/>
          </a:xfrm>
        </p:grpSpPr>
        <p:sp>
          <p:nvSpPr>
            <p:cNvPr id="2748" name="Google Shape;2748;p29"/>
            <p:cNvSpPr/>
            <p:nvPr/>
          </p:nvSpPr>
          <p:spPr>
            <a:xfrm>
              <a:off x="2476450" y="1726325"/>
              <a:ext cx="17825" cy="27125"/>
            </a:xfrm>
            <a:custGeom>
              <a:rect b="b" l="l" r="r" t="t"/>
              <a:pathLst>
                <a:path extrusionOk="0" h="1085" w="713">
                  <a:moveTo>
                    <a:pt x="133" y="0"/>
                  </a:moveTo>
                  <a:cubicBezTo>
                    <a:pt x="133" y="41"/>
                    <a:pt x="124" y="83"/>
                    <a:pt x="116" y="124"/>
                  </a:cubicBezTo>
                  <a:cubicBezTo>
                    <a:pt x="99" y="191"/>
                    <a:pt x="83" y="257"/>
                    <a:pt x="58" y="323"/>
                  </a:cubicBezTo>
                  <a:cubicBezTo>
                    <a:pt x="25" y="447"/>
                    <a:pt x="0" y="580"/>
                    <a:pt x="25" y="713"/>
                  </a:cubicBezTo>
                  <a:cubicBezTo>
                    <a:pt x="41" y="829"/>
                    <a:pt x="83" y="961"/>
                    <a:pt x="166" y="1044"/>
                  </a:cubicBezTo>
                  <a:cubicBezTo>
                    <a:pt x="193" y="1066"/>
                    <a:pt x="221" y="1084"/>
                    <a:pt x="251" y="1084"/>
                  </a:cubicBezTo>
                  <a:cubicBezTo>
                    <a:pt x="266" y="1084"/>
                    <a:pt x="282" y="1080"/>
                    <a:pt x="298" y="1069"/>
                  </a:cubicBezTo>
                  <a:cubicBezTo>
                    <a:pt x="315" y="1061"/>
                    <a:pt x="331" y="1036"/>
                    <a:pt x="356" y="1019"/>
                  </a:cubicBezTo>
                  <a:cubicBezTo>
                    <a:pt x="381" y="994"/>
                    <a:pt x="406" y="969"/>
                    <a:pt x="431" y="953"/>
                  </a:cubicBezTo>
                  <a:cubicBezTo>
                    <a:pt x="489" y="903"/>
                    <a:pt x="547" y="870"/>
                    <a:pt x="613" y="837"/>
                  </a:cubicBezTo>
                  <a:cubicBezTo>
                    <a:pt x="646" y="820"/>
                    <a:pt x="671" y="812"/>
                    <a:pt x="713" y="795"/>
                  </a:cubicBezTo>
                  <a:cubicBezTo>
                    <a:pt x="621" y="729"/>
                    <a:pt x="588" y="621"/>
                    <a:pt x="563" y="514"/>
                  </a:cubicBezTo>
                  <a:cubicBezTo>
                    <a:pt x="547" y="406"/>
                    <a:pt x="522" y="298"/>
                    <a:pt x="505" y="191"/>
                  </a:cubicBezTo>
                  <a:cubicBezTo>
                    <a:pt x="489" y="174"/>
                    <a:pt x="481" y="157"/>
                    <a:pt x="481" y="141"/>
                  </a:cubicBezTo>
                  <a:cubicBezTo>
                    <a:pt x="472" y="149"/>
                    <a:pt x="464" y="149"/>
                    <a:pt x="447" y="149"/>
                  </a:cubicBezTo>
                  <a:cubicBezTo>
                    <a:pt x="323" y="149"/>
                    <a:pt x="215" y="83"/>
                    <a:pt x="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29"/>
            <p:cNvSpPr/>
            <p:nvPr/>
          </p:nvSpPr>
          <p:spPr>
            <a:xfrm>
              <a:off x="2527175" y="1686750"/>
              <a:ext cx="1075" cy="1475"/>
            </a:xfrm>
            <a:custGeom>
              <a:rect b="b" l="l" r="r" t="t"/>
              <a:pathLst>
                <a:path extrusionOk="0" h="59" w="43">
                  <a:moveTo>
                    <a:pt x="26" y="0"/>
                  </a:moveTo>
                  <a:cubicBezTo>
                    <a:pt x="18" y="9"/>
                    <a:pt x="9" y="9"/>
                    <a:pt x="1" y="17"/>
                  </a:cubicBezTo>
                  <a:cubicBezTo>
                    <a:pt x="18" y="34"/>
                    <a:pt x="34" y="42"/>
                    <a:pt x="42" y="58"/>
                  </a:cubicBezTo>
                  <a:cubicBezTo>
                    <a:pt x="42" y="42"/>
                    <a:pt x="34" y="17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29"/>
            <p:cNvSpPr/>
            <p:nvPr/>
          </p:nvSpPr>
          <p:spPr>
            <a:xfrm>
              <a:off x="2485350" y="1726325"/>
              <a:ext cx="1250" cy="850"/>
            </a:xfrm>
            <a:custGeom>
              <a:rect b="b" l="l" r="r" t="t"/>
              <a:pathLst>
                <a:path extrusionOk="0" h="34" w="50">
                  <a:moveTo>
                    <a:pt x="17" y="0"/>
                  </a:moveTo>
                  <a:cubicBezTo>
                    <a:pt x="9" y="8"/>
                    <a:pt x="9" y="8"/>
                    <a:pt x="0" y="17"/>
                  </a:cubicBezTo>
                  <a:cubicBezTo>
                    <a:pt x="17" y="25"/>
                    <a:pt x="25" y="25"/>
                    <a:pt x="42" y="33"/>
                  </a:cubicBezTo>
                  <a:lnTo>
                    <a:pt x="50" y="0"/>
                  </a:lnTo>
                  <a:lnTo>
                    <a:pt x="50" y="0"/>
                  </a:lnTo>
                  <a:cubicBezTo>
                    <a:pt x="47" y="3"/>
                    <a:pt x="44" y="4"/>
                    <a:pt x="40" y="4"/>
                  </a:cubicBezTo>
                  <a:cubicBezTo>
                    <a:pt x="32" y="4"/>
                    <a:pt x="22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29"/>
            <p:cNvSpPr/>
            <p:nvPr/>
          </p:nvSpPr>
          <p:spPr>
            <a:xfrm>
              <a:off x="2475825" y="1681150"/>
              <a:ext cx="225" cy="250"/>
            </a:xfrm>
            <a:custGeom>
              <a:rect b="b" l="l" r="r" t="t"/>
              <a:pathLst>
                <a:path extrusionOk="0" h="10" w="9">
                  <a:moveTo>
                    <a:pt x="8" y="9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29"/>
            <p:cNvSpPr/>
            <p:nvPr/>
          </p:nvSpPr>
          <p:spPr>
            <a:xfrm>
              <a:off x="2478500" y="1676600"/>
              <a:ext cx="42900" cy="12650"/>
            </a:xfrm>
            <a:custGeom>
              <a:rect b="b" l="l" r="r" t="t"/>
              <a:pathLst>
                <a:path extrusionOk="0" h="506" w="1716">
                  <a:moveTo>
                    <a:pt x="59" y="0"/>
                  </a:moveTo>
                  <a:cubicBezTo>
                    <a:pt x="42" y="17"/>
                    <a:pt x="26" y="42"/>
                    <a:pt x="1" y="58"/>
                  </a:cubicBezTo>
                  <a:cubicBezTo>
                    <a:pt x="84" y="100"/>
                    <a:pt x="175" y="133"/>
                    <a:pt x="266" y="158"/>
                  </a:cubicBezTo>
                  <a:cubicBezTo>
                    <a:pt x="283" y="158"/>
                    <a:pt x="291" y="166"/>
                    <a:pt x="307" y="166"/>
                  </a:cubicBezTo>
                  <a:cubicBezTo>
                    <a:pt x="374" y="170"/>
                    <a:pt x="438" y="170"/>
                    <a:pt x="502" y="170"/>
                  </a:cubicBezTo>
                  <a:cubicBezTo>
                    <a:pt x="566" y="170"/>
                    <a:pt x="631" y="170"/>
                    <a:pt x="697" y="174"/>
                  </a:cubicBezTo>
                  <a:cubicBezTo>
                    <a:pt x="747" y="183"/>
                    <a:pt x="805" y="191"/>
                    <a:pt x="854" y="191"/>
                  </a:cubicBezTo>
                  <a:cubicBezTo>
                    <a:pt x="871" y="191"/>
                    <a:pt x="887" y="191"/>
                    <a:pt x="904" y="199"/>
                  </a:cubicBezTo>
                  <a:cubicBezTo>
                    <a:pt x="970" y="199"/>
                    <a:pt x="1028" y="224"/>
                    <a:pt x="1086" y="249"/>
                  </a:cubicBezTo>
                  <a:cubicBezTo>
                    <a:pt x="1111" y="266"/>
                    <a:pt x="1136" y="274"/>
                    <a:pt x="1153" y="290"/>
                  </a:cubicBezTo>
                  <a:cubicBezTo>
                    <a:pt x="1219" y="324"/>
                    <a:pt x="1277" y="365"/>
                    <a:pt x="1343" y="406"/>
                  </a:cubicBezTo>
                  <a:cubicBezTo>
                    <a:pt x="1368" y="415"/>
                    <a:pt x="1393" y="423"/>
                    <a:pt x="1418" y="431"/>
                  </a:cubicBezTo>
                  <a:cubicBezTo>
                    <a:pt x="1434" y="440"/>
                    <a:pt x="1443" y="448"/>
                    <a:pt x="1451" y="464"/>
                  </a:cubicBezTo>
                  <a:cubicBezTo>
                    <a:pt x="1523" y="493"/>
                    <a:pt x="1602" y="503"/>
                    <a:pt x="1682" y="505"/>
                  </a:cubicBezTo>
                  <a:lnTo>
                    <a:pt x="1682" y="505"/>
                  </a:lnTo>
                  <a:cubicBezTo>
                    <a:pt x="1663" y="505"/>
                    <a:pt x="1646" y="503"/>
                    <a:pt x="1625" y="498"/>
                  </a:cubicBezTo>
                  <a:cubicBezTo>
                    <a:pt x="1559" y="481"/>
                    <a:pt x="1492" y="448"/>
                    <a:pt x="1451" y="398"/>
                  </a:cubicBezTo>
                  <a:cubicBezTo>
                    <a:pt x="1426" y="373"/>
                    <a:pt x="1409" y="348"/>
                    <a:pt x="1401" y="324"/>
                  </a:cubicBezTo>
                  <a:cubicBezTo>
                    <a:pt x="1385" y="290"/>
                    <a:pt x="1376" y="249"/>
                    <a:pt x="1360" y="216"/>
                  </a:cubicBezTo>
                  <a:cubicBezTo>
                    <a:pt x="1351" y="183"/>
                    <a:pt x="1318" y="174"/>
                    <a:pt x="1285" y="166"/>
                  </a:cubicBezTo>
                  <a:cubicBezTo>
                    <a:pt x="1244" y="150"/>
                    <a:pt x="1202" y="141"/>
                    <a:pt x="1161" y="141"/>
                  </a:cubicBezTo>
                  <a:cubicBezTo>
                    <a:pt x="1078" y="125"/>
                    <a:pt x="995" y="125"/>
                    <a:pt x="912" y="125"/>
                  </a:cubicBezTo>
                  <a:cubicBezTo>
                    <a:pt x="738" y="125"/>
                    <a:pt x="564" y="150"/>
                    <a:pt x="399" y="150"/>
                  </a:cubicBezTo>
                  <a:cubicBezTo>
                    <a:pt x="316" y="150"/>
                    <a:pt x="225" y="150"/>
                    <a:pt x="150" y="100"/>
                  </a:cubicBezTo>
                  <a:cubicBezTo>
                    <a:pt x="117" y="75"/>
                    <a:pt x="84" y="42"/>
                    <a:pt x="59" y="0"/>
                  </a:cubicBezTo>
                  <a:close/>
                  <a:moveTo>
                    <a:pt x="1682" y="505"/>
                  </a:moveTo>
                  <a:lnTo>
                    <a:pt x="1682" y="505"/>
                  </a:lnTo>
                  <a:cubicBezTo>
                    <a:pt x="1692" y="506"/>
                    <a:pt x="1704" y="506"/>
                    <a:pt x="1716" y="506"/>
                  </a:cubicBezTo>
                  <a:cubicBezTo>
                    <a:pt x="1704" y="506"/>
                    <a:pt x="1693" y="506"/>
                    <a:pt x="1682" y="5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9"/>
            <p:cNvSpPr/>
            <p:nvPr/>
          </p:nvSpPr>
          <p:spPr>
            <a:xfrm>
              <a:off x="2464000" y="1414375"/>
              <a:ext cx="278425" cy="468850"/>
            </a:xfrm>
            <a:custGeom>
              <a:rect b="b" l="l" r="r" t="t"/>
              <a:pathLst>
                <a:path extrusionOk="0" h="18754" w="11137">
                  <a:moveTo>
                    <a:pt x="10896" y="0"/>
                  </a:moveTo>
                  <a:cubicBezTo>
                    <a:pt x="10706" y="0"/>
                    <a:pt x="10532" y="116"/>
                    <a:pt x="10391" y="249"/>
                  </a:cubicBezTo>
                  <a:cubicBezTo>
                    <a:pt x="10217" y="398"/>
                    <a:pt x="10043" y="563"/>
                    <a:pt x="9877" y="729"/>
                  </a:cubicBezTo>
                  <a:cubicBezTo>
                    <a:pt x="9562" y="1052"/>
                    <a:pt x="9239" y="1384"/>
                    <a:pt x="9015" y="1790"/>
                  </a:cubicBezTo>
                  <a:cubicBezTo>
                    <a:pt x="8817" y="2179"/>
                    <a:pt x="8668" y="2585"/>
                    <a:pt x="8452" y="2966"/>
                  </a:cubicBezTo>
                  <a:cubicBezTo>
                    <a:pt x="8262" y="3314"/>
                    <a:pt x="8021" y="3637"/>
                    <a:pt x="7740" y="3911"/>
                  </a:cubicBezTo>
                  <a:cubicBezTo>
                    <a:pt x="7582" y="4060"/>
                    <a:pt x="7400" y="4193"/>
                    <a:pt x="7209" y="4292"/>
                  </a:cubicBezTo>
                  <a:cubicBezTo>
                    <a:pt x="7168" y="4317"/>
                    <a:pt x="7126" y="4342"/>
                    <a:pt x="7085" y="4375"/>
                  </a:cubicBezTo>
                  <a:cubicBezTo>
                    <a:pt x="7052" y="4391"/>
                    <a:pt x="7019" y="4425"/>
                    <a:pt x="7019" y="4466"/>
                  </a:cubicBezTo>
                  <a:cubicBezTo>
                    <a:pt x="7019" y="4507"/>
                    <a:pt x="7052" y="4549"/>
                    <a:pt x="7068" y="4590"/>
                  </a:cubicBezTo>
                  <a:cubicBezTo>
                    <a:pt x="7093" y="4640"/>
                    <a:pt x="7102" y="4690"/>
                    <a:pt x="7077" y="4739"/>
                  </a:cubicBezTo>
                  <a:cubicBezTo>
                    <a:pt x="7065" y="4759"/>
                    <a:pt x="7048" y="4767"/>
                    <a:pt x="7031" y="4767"/>
                  </a:cubicBezTo>
                  <a:cubicBezTo>
                    <a:pt x="6998" y="4767"/>
                    <a:pt x="6964" y="4736"/>
                    <a:pt x="6969" y="4698"/>
                  </a:cubicBezTo>
                  <a:cubicBezTo>
                    <a:pt x="6965" y="4698"/>
                    <a:pt x="6962" y="4697"/>
                    <a:pt x="6958" y="4697"/>
                  </a:cubicBezTo>
                  <a:cubicBezTo>
                    <a:pt x="6873" y="4697"/>
                    <a:pt x="6809" y="4792"/>
                    <a:pt x="6754" y="4855"/>
                  </a:cubicBezTo>
                  <a:cubicBezTo>
                    <a:pt x="6720" y="4897"/>
                    <a:pt x="6687" y="4938"/>
                    <a:pt x="6646" y="4971"/>
                  </a:cubicBezTo>
                  <a:cubicBezTo>
                    <a:pt x="6604" y="5005"/>
                    <a:pt x="6555" y="5029"/>
                    <a:pt x="6497" y="5046"/>
                  </a:cubicBezTo>
                  <a:cubicBezTo>
                    <a:pt x="6281" y="5137"/>
                    <a:pt x="6049" y="5187"/>
                    <a:pt x="5817" y="5220"/>
                  </a:cubicBezTo>
                  <a:cubicBezTo>
                    <a:pt x="5554" y="5253"/>
                    <a:pt x="5290" y="5262"/>
                    <a:pt x="5025" y="5262"/>
                  </a:cubicBezTo>
                  <a:cubicBezTo>
                    <a:pt x="4823" y="5262"/>
                    <a:pt x="4621" y="5257"/>
                    <a:pt x="4417" y="5253"/>
                  </a:cubicBezTo>
                  <a:lnTo>
                    <a:pt x="4019" y="5253"/>
                  </a:lnTo>
                  <a:cubicBezTo>
                    <a:pt x="3912" y="5253"/>
                    <a:pt x="3796" y="5261"/>
                    <a:pt x="3688" y="5261"/>
                  </a:cubicBezTo>
                  <a:cubicBezTo>
                    <a:pt x="3680" y="5270"/>
                    <a:pt x="3680" y="5278"/>
                    <a:pt x="3671" y="5278"/>
                  </a:cubicBezTo>
                  <a:cubicBezTo>
                    <a:pt x="3634" y="5282"/>
                    <a:pt x="3595" y="5282"/>
                    <a:pt x="3555" y="5282"/>
                  </a:cubicBezTo>
                  <a:cubicBezTo>
                    <a:pt x="3516" y="5282"/>
                    <a:pt x="3477" y="5282"/>
                    <a:pt x="3439" y="5286"/>
                  </a:cubicBezTo>
                  <a:cubicBezTo>
                    <a:pt x="3431" y="5286"/>
                    <a:pt x="3431" y="5294"/>
                    <a:pt x="3423" y="5294"/>
                  </a:cubicBezTo>
                  <a:cubicBezTo>
                    <a:pt x="3348" y="5311"/>
                    <a:pt x="3282" y="5361"/>
                    <a:pt x="3224" y="5410"/>
                  </a:cubicBezTo>
                  <a:cubicBezTo>
                    <a:pt x="3191" y="5444"/>
                    <a:pt x="3158" y="5477"/>
                    <a:pt x="3125" y="5518"/>
                  </a:cubicBezTo>
                  <a:cubicBezTo>
                    <a:pt x="3100" y="5543"/>
                    <a:pt x="3083" y="5568"/>
                    <a:pt x="3058" y="5601"/>
                  </a:cubicBezTo>
                  <a:cubicBezTo>
                    <a:pt x="3050" y="5618"/>
                    <a:pt x="3042" y="5634"/>
                    <a:pt x="3033" y="5651"/>
                  </a:cubicBezTo>
                  <a:cubicBezTo>
                    <a:pt x="3017" y="5676"/>
                    <a:pt x="3009" y="5692"/>
                    <a:pt x="2992" y="5709"/>
                  </a:cubicBezTo>
                  <a:cubicBezTo>
                    <a:pt x="2959" y="5750"/>
                    <a:pt x="2926" y="5792"/>
                    <a:pt x="2901" y="5833"/>
                  </a:cubicBezTo>
                  <a:cubicBezTo>
                    <a:pt x="2843" y="5908"/>
                    <a:pt x="2777" y="5982"/>
                    <a:pt x="2719" y="6057"/>
                  </a:cubicBezTo>
                  <a:lnTo>
                    <a:pt x="2404" y="6454"/>
                  </a:lnTo>
                  <a:cubicBezTo>
                    <a:pt x="2387" y="6471"/>
                    <a:pt x="2371" y="6496"/>
                    <a:pt x="2354" y="6512"/>
                  </a:cubicBezTo>
                  <a:cubicBezTo>
                    <a:pt x="2246" y="6645"/>
                    <a:pt x="2139" y="6778"/>
                    <a:pt x="2031" y="6910"/>
                  </a:cubicBezTo>
                  <a:cubicBezTo>
                    <a:pt x="2023" y="6927"/>
                    <a:pt x="2006" y="6935"/>
                    <a:pt x="1998" y="6952"/>
                  </a:cubicBezTo>
                  <a:cubicBezTo>
                    <a:pt x="1898" y="7076"/>
                    <a:pt x="1799" y="7200"/>
                    <a:pt x="1716" y="7349"/>
                  </a:cubicBezTo>
                  <a:cubicBezTo>
                    <a:pt x="1675" y="7424"/>
                    <a:pt x="1641" y="7507"/>
                    <a:pt x="1617" y="7590"/>
                  </a:cubicBezTo>
                  <a:cubicBezTo>
                    <a:pt x="1600" y="7631"/>
                    <a:pt x="1592" y="7672"/>
                    <a:pt x="1592" y="7706"/>
                  </a:cubicBezTo>
                  <a:cubicBezTo>
                    <a:pt x="1583" y="7755"/>
                    <a:pt x="1583" y="7805"/>
                    <a:pt x="1567" y="7846"/>
                  </a:cubicBezTo>
                  <a:cubicBezTo>
                    <a:pt x="1562" y="7865"/>
                    <a:pt x="1547" y="7876"/>
                    <a:pt x="1532" y="7876"/>
                  </a:cubicBezTo>
                  <a:cubicBezTo>
                    <a:pt x="1520" y="7876"/>
                    <a:pt x="1508" y="7869"/>
                    <a:pt x="1501" y="7855"/>
                  </a:cubicBezTo>
                  <a:cubicBezTo>
                    <a:pt x="1467" y="7780"/>
                    <a:pt x="1476" y="7697"/>
                    <a:pt x="1492" y="7614"/>
                  </a:cubicBezTo>
                  <a:cubicBezTo>
                    <a:pt x="1509" y="7532"/>
                    <a:pt x="1542" y="7457"/>
                    <a:pt x="1575" y="7382"/>
                  </a:cubicBezTo>
                  <a:cubicBezTo>
                    <a:pt x="1641" y="7233"/>
                    <a:pt x="1741" y="7092"/>
                    <a:pt x="1849" y="6960"/>
                  </a:cubicBezTo>
                  <a:cubicBezTo>
                    <a:pt x="2014" y="6753"/>
                    <a:pt x="2180" y="6546"/>
                    <a:pt x="2354" y="6338"/>
                  </a:cubicBezTo>
                  <a:cubicBezTo>
                    <a:pt x="2429" y="6247"/>
                    <a:pt x="2511" y="6156"/>
                    <a:pt x="2586" y="6057"/>
                  </a:cubicBezTo>
                  <a:cubicBezTo>
                    <a:pt x="2661" y="5974"/>
                    <a:pt x="2727" y="5891"/>
                    <a:pt x="2793" y="5808"/>
                  </a:cubicBezTo>
                  <a:lnTo>
                    <a:pt x="2801" y="5808"/>
                  </a:lnTo>
                  <a:cubicBezTo>
                    <a:pt x="2801" y="5800"/>
                    <a:pt x="2810" y="5792"/>
                    <a:pt x="2818" y="5792"/>
                  </a:cubicBezTo>
                  <a:cubicBezTo>
                    <a:pt x="2810" y="5775"/>
                    <a:pt x="2810" y="5758"/>
                    <a:pt x="2818" y="5742"/>
                  </a:cubicBezTo>
                  <a:cubicBezTo>
                    <a:pt x="2917" y="5584"/>
                    <a:pt x="3033" y="5435"/>
                    <a:pt x="3166" y="5319"/>
                  </a:cubicBezTo>
                  <a:cubicBezTo>
                    <a:pt x="3232" y="5261"/>
                    <a:pt x="3307" y="5212"/>
                    <a:pt x="3390" y="5195"/>
                  </a:cubicBezTo>
                  <a:cubicBezTo>
                    <a:pt x="3431" y="5187"/>
                    <a:pt x="3464" y="5187"/>
                    <a:pt x="3506" y="5187"/>
                  </a:cubicBezTo>
                  <a:cubicBezTo>
                    <a:pt x="3241" y="4955"/>
                    <a:pt x="3025" y="4665"/>
                    <a:pt x="2835" y="4375"/>
                  </a:cubicBezTo>
                  <a:cubicBezTo>
                    <a:pt x="2627" y="4077"/>
                    <a:pt x="2453" y="3762"/>
                    <a:pt x="2263" y="3447"/>
                  </a:cubicBezTo>
                  <a:cubicBezTo>
                    <a:pt x="1915" y="2850"/>
                    <a:pt x="1542" y="2254"/>
                    <a:pt x="1028" y="1798"/>
                  </a:cubicBezTo>
                  <a:cubicBezTo>
                    <a:pt x="904" y="1682"/>
                    <a:pt x="771" y="1583"/>
                    <a:pt x="631" y="1491"/>
                  </a:cubicBezTo>
                  <a:cubicBezTo>
                    <a:pt x="571" y="1459"/>
                    <a:pt x="502" y="1415"/>
                    <a:pt x="434" y="1415"/>
                  </a:cubicBezTo>
                  <a:cubicBezTo>
                    <a:pt x="417" y="1415"/>
                    <a:pt x="399" y="1418"/>
                    <a:pt x="382" y="1425"/>
                  </a:cubicBezTo>
                  <a:cubicBezTo>
                    <a:pt x="316" y="1450"/>
                    <a:pt x="266" y="1516"/>
                    <a:pt x="233" y="1574"/>
                  </a:cubicBezTo>
                  <a:cubicBezTo>
                    <a:pt x="233" y="1574"/>
                    <a:pt x="233" y="1583"/>
                    <a:pt x="233" y="1583"/>
                  </a:cubicBezTo>
                  <a:cubicBezTo>
                    <a:pt x="44" y="1903"/>
                    <a:pt x="1" y="2281"/>
                    <a:pt x="1" y="2652"/>
                  </a:cubicBezTo>
                  <a:lnTo>
                    <a:pt x="1" y="2652"/>
                  </a:lnTo>
                  <a:cubicBezTo>
                    <a:pt x="1" y="2652"/>
                    <a:pt x="1" y="2652"/>
                    <a:pt x="1" y="2651"/>
                  </a:cubicBezTo>
                  <a:lnTo>
                    <a:pt x="1" y="2660"/>
                  </a:lnTo>
                  <a:cubicBezTo>
                    <a:pt x="1" y="2657"/>
                    <a:pt x="1" y="2654"/>
                    <a:pt x="1" y="2652"/>
                  </a:cubicBezTo>
                  <a:lnTo>
                    <a:pt x="1" y="2652"/>
                  </a:lnTo>
                  <a:cubicBezTo>
                    <a:pt x="9" y="3066"/>
                    <a:pt x="75" y="3480"/>
                    <a:pt x="117" y="3886"/>
                  </a:cubicBezTo>
                  <a:cubicBezTo>
                    <a:pt x="150" y="4309"/>
                    <a:pt x="167" y="4731"/>
                    <a:pt x="175" y="5145"/>
                  </a:cubicBezTo>
                  <a:cubicBezTo>
                    <a:pt x="183" y="5352"/>
                    <a:pt x="183" y="5560"/>
                    <a:pt x="175" y="5767"/>
                  </a:cubicBezTo>
                  <a:cubicBezTo>
                    <a:pt x="175" y="5932"/>
                    <a:pt x="167" y="6106"/>
                    <a:pt x="191" y="6272"/>
                  </a:cubicBezTo>
                  <a:cubicBezTo>
                    <a:pt x="208" y="6430"/>
                    <a:pt x="249" y="6587"/>
                    <a:pt x="341" y="6711"/>
                  </a:cubicBezTo>
                  <a:cubicBezTo>
                    <a:pt x="423" y="6836"/>
                    <a:pt x="573" y="6918"/>
                    <a:pt x="589" y="7084"/>
                  </a:cubicBezTo>
                  <a:cubicBezTo>
                    <a:pt x="597" y="7134"/>
                    <a:pt x="589" y="7175"/>
                    <a:pt x="581" y="7217"/>
                  </a:cubicBezTo>
                  <a:cubicBezTo>
                    <a:pt x="581" y="7225"/>
                    <a:pt x="581" y="7233"/>
                    <a:pt x="573" y="7242"/>
                  </a:cubicBezTo>
                  <a:cubicBezTo>
                    <a:pt x="581" y="7242"/>
                    <a:pt x="589" y="7250"/>
                    <a:pt x="581" y="7266"/>
                  </a:cubicBezTo>
                  <a:cubicBezTo>
                    <a:pt x="581" y="7333"/>
                    <a:pt x="573" y="7391"/>
                    <a:pt x="573" y="7457"/>
                  </a:cubicBezTo>
                  <a:cubicBezTo>
                    <a:pt x="581" y="7523"/>
                    <a:pt x="597" y="7581"/>
                    <a:pt x="614" y="7639"/>
                  </a:cubicBezTo>
                  <a:cubicBezTo>
                    <a:pt x="655" y="7764"/>
                    <a:pt x="738" y="7863"/>
                    <a:pt x="821" y="7954"/>
                  </a:cubicBezTo>
                  <a:cubicBezTo>
                    <a:pt x="904" y="8045"/>
                    <a:pt x="987" y="8128"/>
                    <a:pt x="1053" y="8228"/>
                  </a:cubicBezTo>
                  <a:cubicBezTo>
                    <a:pt x="1103" y="8294"/>
                    <a:pt x="1153" y="8385"/>
                    <a:pt x="1169" y="8484"/>
                  </a:cubicBezTo>
                  <a:cubicBezTo>
                    <a:pt x="1194" y="8410"/>
                    <a:pt x="1219" y="8344"/>
                    <a:pt x="1244" y="8286"/>
                  </a:cubicBezTo>
                  <a:cubicBezTo>
                    <a:pt x="1302" y="8153"/>
                    <a:pt x="1360" y="8029"/>
                    <a:pt x="1426" y="7904"/>
                  </a:cubicBezTo>
                  <a:cubicBezTo>
                    <a:pt x="1431" y="7895"/>
                    <a:pt x="1439" y="7891"/>
                    <a:pt x="1447" y="7891"/>
                  </a:cubicBezTo>
                  <a:cubicBezTo>
                    <a:pt x="1466" y="7891"/>
                    <a:pt x="1487" y="7914"/>
                    <a:pt x="1476" y="7938"/>
                  </a:cubicBezTo>
                  <a:cubicBezTo>
                    <a:pt x="1426" y="8062"/>
                    <a:pt x="1385" y="8194"/>
                    <a:pt x="1335" y="8319"/>
                  </a:cubicBezTo>
                  <a:cubicBezTo>
                    <a:pt x="1318" y="8385"/>
                    <a:pt x="1293" y="8451"/>
                    <a:pt x="1277" y="8518"/>
                  </a:cubicBezTo>
                  <a:cubicBezTo>
                    <a:pt x="1252" y="8576"/>
                    <a:pt x="1227" y="8634"/>
                    <a:pt x="1219" y="8700"/>
                  </a:cubicBezTo>
                  <a:cubicBezTo>
                    <a:pt x="1211" y="8766"/>
                    <a:pt x="1227" y="8832"/>
                    <a:pt x="1235" y="8899"/>
                  </a:cubicBezTo>
                  <a:cubicBezTo>
                    <a:pt x="1252" y="8973"/>
                    <a:pt x="1260" y="9040"/>
                    <a:pt x="1269" y="9114"/>
                  </a:cubicBezTo>
                  <a:cubicBezTo>
                    <a:pt x="1285" y="9180"/>
                    <a:pt x="1293" y="9255"/>
                    <a:pt x="1310" y="9321"/>
                  </a:cubicBezTo>
                  <a:cubicBezTo>
                    <a:pt x="1310" y="9354"/>
                    <a:pt x="1318" y="9388"/>
                    <a:pt x="1327" y="9421"/>
                  </a:cubicBezTo>
                  <a:cubicBezTo>
                    <a:pt x="1327" y="9429"/>
                    <a:pt x="1327" y="9429"/>
                    <a:pt x="1327" y="9437"/>
                  </a:cubicBezTo>
                  <a:cubicBezTo>
                    <a:pt x="1368" y="9404"/>
                    <a:pt x="1418" y="9371"/>
                    <a:pt x="1467" y="9354"/>
                  </a:cubicBezTo>
                  <a:cubicBezTo>
                    <a:pt x="1542" y="9313"/>
                    <a:pt x="1625" y="9288"/>
                    <a:pt x="1708" y="9255"/>
                  </a:cubicBezTo>
                  <a:cubicBezTo>
                    <a:pt x="1766" y="9238"/>
                    <a:pt x="1815" y="9214"/>
                    <a:pt x="1865" y="9189"/>
                  </a:cubicBezTo>
                  <a:cubicBezTo>
                    <a:pt x="1840" y="9180"/>
                    <a:pt x="1807" y="9172"/>
                    <a:pt x="1782" y="9147"/>
                  </a:cubicBezTo>
                  <a:cubicBezTo>
                    <a:pt x="1708" y="9081"/>
                    <a:pt x="1708" y="8940"/>
                    <a:pt x="1724" y="8841"/>
                  </a:cubicBezTo>
                  <a:cubicBezTo>
                    <a:pt x="1733" y="8750"/>
                    <a:pt x="1774" y="8617"/>
                    <a:pt x="1865" y="8576"/>
                  </a:cubicBezTo>
                  <a:cubicBezTo>
                    <a:pt x="1873" y="8559"/>
                    <a:pt x="1882" y="8551"/>
                    <a:pt x="1890" y="8534"/>
                  </a:cubicBezTo>
                  <a:cubicBezTo>
                    <a:pt x="1882" y="8518"/>
                    <a:pt x="1898" y="8501"/>
                    <a:pt x="1923" y="8501"/>
                  </a:cubicBezTo>
                  <a:cubicBezTo>
                    <a:pt x="1931" y="8484"/>
                    <a:pt x="1948" y="8476"/>
                    <a:pt x="1965" y="8468"/>
                  </a:cubicBezTo>
                  <a:cubicBezTo>
                    <a:pt x="1970" y="8466"/>
                    <a:pt x="1976" y="8466"/>
                    <a:pt x="1981" y="8466"/>
                  </a:cubicBezTo>
                  <a:cubicBezTo>
                    <a:pt x="2006" y="8466"/>
                    <a:pt x="2025" y="8481"/>
                    <a:pt x="2039" y="8501"/>
                  </a:cubicBezTo>
                  <a:cubicBezTo>
                    <a:pt x="2097" y="8501"/>
                    <a:pt x="2130" y="8534"/>
                    <a:pt x="2163" y="8576"/>
                  </a:cubicBezTo>
                  <a:cubicBezTo>
                    <a:pt x="2221" y="8658"/>
                    <a:pt x="2238" y="8766"/>
                    <a:pt x="2221" y="8866"/>
                  </a:cubicBezTo>
                  <a:cubicBezTo>
                    <a:pt x="2213" y="8882"/>
                    <a:pt x="2213" y="8899"/>
                    <a:pt x="2205" y="8915"/>
                  </a:cubicBezTo>
                  <a:cubicBezTo>
                    <a:pt x="2304" y="8808"/>
                    <a:pt x="2404" y="8700"/>
                    <a:pt x="2503" y="8592"/>
                  </a:cubicBezTo>
                  <a:cubicBezTo>
                    <a:pt x="2536" y="8559"/>
                    <a:pt x="2561" y="8534"/>
                    <a:pt x="2586" y="8509"/>
                  </a:cubicBezTo>
                  <a:cubicBezTo>
                    <a:pt x="2677" y="8410"/>
                    <a:pt x="2785" y="8310"/>
                    <a:pt x="2868" y="8203"/>
                  </a:cubicBezTo>
                  <a:cubicBezTo>
                    <a:pt x="2909" y="8145"/>
                    <a:pt x="2951" y="8087"/>
                    <a:pt x="2975" y="8020"/>
                  </a:cubicBezTo>
                  <a:cubicBezTo>
                    <a:pt x="2981" y="8009"/>
                    <a:pt x="2990" y="8004"/>
                    <a:pt x="2998" y="8004"/>
                  </a:cubicBezTo>
                  <a:cubicBezTo>
                    <a:pt x="3015" y="8004"/>
                    <a:pt x="3031" y="8021"/>
                    <a:pt x="3025" y="8037"/>
                  </a:cubicBezTo>
                  <a:cubicBezTo>
                    <a:pt x="3017" y="8070"/>
                    <a:pt x="3000" y="8103"/>
                    <a:pt x="2984" y="8128"/>
                  </a:cubicBezTo>
                  <a:cubicBezTo>
                    <a:pt x="2917" y="8252"/>
                    <a:pt x="2818" y="8360"/>
                    <a:pt x="2727" y="8476"/>
                  </a:cubicBezTo>
                  <a:cubicBezTo>
                    <a:pt x="2603" y="8625"/>
                    <a:pt x="2470" y="8774"/>
                    <a:pt x="2346" y="8924"/>
                  </a:cubicBezTo>
                  <a:cubicBezTo>
                    <a:pt x="2230" y="9056"/>
                    <a:pt x="2105" y="9189"/>
                    <a:pt x="1956" y="9272"/>
                  </a:cubicBezTo>
                  <a:cubicBezTo>
                    <a:pt x="1807" y="9354"/>
                    <a:pt x="1633" y="9388"/>
                    <a:pt x="1476" y="9470"/>
                  </a:cubicBezTo>
                  <a:cubicBezTo>
                    <a:pt x="1227" y="9611"/>
                    <a:pt x="1070" y="9868"/>
                    <a:pt x="904" y="10100"/>
                  </a:cubicBezTo>
                  <a:cubicBezTo>
                    <a:pt x="838" y="10183"/>
                    <a:pt x="780" y="10266"/>
                    <a:pt x="705" y="10340"/>
                  </a:cubicBezTo>
                  <a:cubicBezTo>
                    <a:pt x="730" y="10340"/>
                    <a:pt x="755" y="10357"/>
                    <a:pt x="771" y="10382"/>
                  </a:cubicBezTo>
                  <a:cubicBezTo>
                    <a:pt x="788" y="10407"/>
                    <a:pt x="796" y="10431"/>
                    <a:pt x="771" y="10456"/>
                  </a:cubicBezTo>
                  <a:cubicBezTo>
                    <a:pt x="763" y="10465"/>
                    <a:pt x="755" y="10473"/>
                    <a:pt x="738" y="10473"/>
                  </a:cubicBezTo>
                  <a:cubicBezTo>
                    <a:pt x="782" y="10529"/>
                    <a:pt x="877" y="10543"/>
                    <a:pt x="956" y="10543"/>
                  </a:cubicBezTo>
                  <a:cubicBezTo>
                    <a:pt x="983" y="10543"/>
                    <a:pt x="1008" y="10541"/>
                    <a:pt x="1028" y="10539"/>
                  </a:cubicBezTo>
                  <a:cubicBezTo>
                    <a:pt x="1177" y="10539"/>
                    <a:pt x="1335" y="10523"/>
                    <a:pt x="1492" y="10514"/>
                  </a:cubicBezTo>
                  <a:cubicBezTo>
                    <a:pt x="1633" y="10514"/>
                    <a:pt x="1799" y="10514"/>
                    <a:pt x="1931" y="10572"/>
                  </a:cubicBezTo>
                  <a:cubicBezTo>
                    <a:pt x="1998" y="10597"/>
                    <a:pt x="2031" y="10655"/>
                    <a:pt x="2047" y="10721"/>
                  </a:cubicBezTo>
                  <a:cubicBezTo>
                    <a:pt x="2072" y="10779"/>
                    <a:pt x="2097" y="10821"/>
                    <a:pt x="2147" y="10846"/>
                  </a:cubicBezTo>
                  <a:cubicBezTo>
                    <a:pt x="2188" y="10871"/>
                    <a:pt x="2230" y="10882"/>
                    <a:pt x="2272" y="10882"/>
                  </a:cubicBezTo>
                  <a:cubicBezTo>
                    <a:pt x="2367" y="10882"/>
                    <a:pt x="2462" y="10829"/>
                    <a:pt x="2536" y="10771"/>
                  </a:cubicBezTo>
                  <a:cubicBezTo>
                    <a:pt x="2548" y="10760"/>
                    <a:pt x="2563" y="10753"/>
                    <a:pt x="2577" y="10753"/>
                  </a:cubicBezTo>
                  <a:cubicBezTo>
                    <a:pt x="2594" y="10753"/>
                    <a:pt x="2610" y="10762"/>
                    <a:pt x="2619" y="10779"/>
                  </a:cubicBezTo>
                  <a:cubicBezTo>
                    <a:pt x="2710" y="10962"/>
                    <a:pt x="2727" y="11177"/>
                    <a:pt x="2669" y="11368"/>
                  </a:cubicBezTo>
                  <a:cubicBezTo>
                    <a:pt x="2644" y="11459"/>
                    <a:pt x="2603" y="11550"/>
                    <a:pt x="2545" y="11616"/>
                  </a:cubicBezTo>
                  <a:cubicBezTo>
                    <a:pt x="2478" y="11699"/>
                    <a:pt x="2387" y="11732"/>
                    <a:pt x="2288" y="11749"/>
                  </a:cubicBezTo>
                  <a:cubicBezTo>
                    <a:pt x="2180" y="11757"/>
                    <a:pt x="2072" y="11765"/>
                    <a:pt x="1973" y="11765"/>
                  </a:cubicBezTo>
                  <a:cubicBezTo>
                    <a:pt x="1857" y="11774"/>
                    <a:pt x="1741" y="11782"/>
                    <a:pt x="1625" y="11790"/>
                  </a:cubicBezTo>
                  <a:cubicBezTo>
                    <a:pt x="1567" y="11799"/>
                    <a:pt x="1509" y="11799"/>
                    <a:pt x="1451" y="11799"/>
                  </a:cubicBezTo>
                  <a:lnTo>
                    <a:pt x="1451" y="11807"/>
                  </a:lnTo>
                  <a:cubicBezTo>
                    <a:pt x="1409" y="11898"/>
                    <a:pt x="1368" y="11981"/>
                    <a:pt x="1318" y="12064"/>
                  </a:cubicBezTo>
                  <a:cubicBezTo>
                    <a:pt x="1293" y="12122"/>
                    <a:pt x="1269" y="12180"/>
                    <a:pt x="1252" y="12238"/>
                  </a:cubicBezTo>
                  <a:cubicBezTo>
                    <a:pt x="1244" y="12279"/>
                    <a:pt x="1227" y="12329"/>
                    <a:pt x="1211" y="12370"/>
                  </a:cubicBezTo>
                  <a:cubicBezTo>
                    <a:pt x="1202" y="12379"/>
                    <a:pt x="1194" y="12387"/>
                    <a:pt x="1186" y="12395"/>
                  </a:cubicBezTo>
                  <a:cubicBezTo>
                    <a:pt x="1186" y="12395"/>
                    <a:pt x="1194" y="12395"/>
                    <a:pt x="1194" y="12403"/>
                  </a:cubicBezTo>
                  <a:cubicBezTo>
                    <a:pt x="1211" y="12428"/>
                    <a:pt x="1235" y="12453"/>
                    <a:pt x="1252" y="12478"/>
                  </a:cubicBezTo>
                  <a:cubicBezTo>
                    <a:pt x="1277" y="12503"/>
                    <a:pt x="1302" y="12536"/>
                    <a:pt x="1318" y="12561"/>
                  </a:cubicBezTo>
                  <a:cubicBezTo>
                    <a:pt x="1327" y="12577"/>
                    <a:pt x="1327" y="12594"/>
                    <a:pt x="1310" y="12602"/>
                  </a:cubicBezTo>
                  <a:cubicBezTo>
                    <a:pt x="1306" y="12606"/>
                    <a:pt x="1300" y="12609"/>
                    <a:pt x="1293" y="12609"/>
                  </a:cubicBezTo>
                  <a:cubicBezTo>
                    <a:pt x="1287" y="12609"/>
                    <a:pt x="1281" y="12606"/>
                    <a:pt x="1277" y="12602"/>
                  </a:cubicBezTo>
                  <a:cubicBezTo>
                    <a:pt x="1252" y="12569"/>
                    <a:pt x="1235" y="12544"/>
                    <a:pt x="1211" y="12511"/>
                  </a:cubicBezTo>
                  <a:cubicBezTo>
                    <a:pt x="1194" y="12486"/>
                    <a:pt x="1169" y="12461"/>
                    <a:pt x="1153" y="12437"/>
                  </a:cubicBezTo>
                  <a:cubicBezTo>
                    <a:pt x="1144" y="12428"/>
                    <a:pt x="1144" y="12412"/>
                    <a:pt x="1153" y="12403"/>
                  </a:cubicBezTo>
                  <a:lnTo>
                    <a:pt x="1144" y="12403"/>
                  </a:lnTo>
                  <a:cubicBezTo>
                    <a:pt x="1136" y="12470"/>
                    <a:pt x="1119" y="12536"/>
                    <a:pt x="1095" y="12594"/>
                  </a:cubicBezTo>
                  <a:cubicBezTo>
                    <a:pt x="1111" y="12652"/>
                    <a:pt x="1119" y="12710"/>
                    <a:pt x="1128" y="12768"/>
                  </a:cubicBezTo>
                  <a:cubicBezTo>
                    <a:pt x="1144" y="12834"/>
                    <a:pt x="1153" y="12892"/>
                    <a:pt x="1169" y="12959"/>
                  </a:cubicBezTo>
                  <a:cubicBezTo>
                    <a:pt x="1177" y="13008"/>
                    <a:pt x="1186" y="13058"/>
                    <a:pt x="1211" y="13099"/>
                  </a:cubicBezTo>
                  <a:cubicBezTo>
                    <a:pt x="1252" y="13191"/>
                    <a:pt x="1343" y="13240"/>
                    <a:pt x="1434" y="13257"/>
                  </a:cubicBezTo>
                  <a:cubicBezTo>
                    <a:pt x="1472" y="13265"/>
                    <a:pt x="1509" y="13268"/>
                    <a:pt x="1546" y="13268"/>
                  </a:cubicBezTo>
                  <a:cubicBezTo>
                    <a:pt x="1708" y="13268"/>
                    <a:pt x="1868" y="13205"/>
                    <a:pt x="2023" y="13157"/>
                  </a:cubicBezTo>
                  <a:cubicBezTo>
                    <a:pt x="2122" y="13124"/>
                    <a:pt x="2221" y="13099"/>
                    <a:pt x="2321" y="13091"/>
                  </a:cubicBezTo>
                  <a:cubicBezTo>
                    <a:pt x="2339" y="13090"/>
                    <a:pt x="2357" y="13089"/>
                    <a:pt x="2375" y="13089"/>
                  </a:cubicBezTo>
                  <a:cubicBezTo>
                    <a:pt x="2467" y="13089"/>
                    <a:pt x="2561" y="13106"/>
                    <a:pt x="2644" y="13141"/>
                  </a:cubicBezTo>
                  <a:cubicBezTo>
                    <a:pt x="2752" y="13174"/>
                    <a:pt x="2851" y="13224"/>
                    <a:pt x="2951" y="13273"/>
                  </a:cubicBezTo>
                  <a:cubicBezTo>
                    <a:pt x="3050" y="13323"/>
                    <a:pt x="3149" y="13373"/>
                    <a:pt x="3257" y="13414"/>
                  </a:cubicBezTo>
                  <a:cubicBezTo>
                    <a:pt x="3456" y="13497"/>
                    <a:pt x="3671" y="13563"/>
                    <a:pt x="3887" y="13597"/>
                  </a:cubicBezTo>
                  <a:cubicBezTo>
                    <a:pt x="4047" y="13627"/>
                    <a:pt x="4206" y="13644"/>
                    <a:pt x="4366" y="13644"/>
                  </a:cubicBezTo>
                  <a:cubicBezTo>
                    <a:pt x="4422" y="13644"/>
                    <a:pt x="4477" y="13642"/>
                    <a:pt x="4533" y="13638"/>
                  </a:cubicBezTo>
                  <a:cubicBezTo>
                    <a:pt x="4757" y="13621"/>
                    <a:pt x="4972" y="13563"/>
                    <a:pt x="5179" y="13481"/>
                  </a:cubicBezTo>
                  <a:cubicBezTo>
                    <a:pt x="5403" y="13389"/>
                    <a:pt x="5610" y="13282"/>
                    <a:pt x="5826" y="13182"/>
                  </a:cubicBezTo>
                  <a:lnTo>
                    <a:pt x="6497" y="12859"/>
                  </a:lnTo>
                  <a:lnTo>
                    <a:pt x="6588" y="12818"/>
                  </a:lnTo>
                  <a:cubicBezTo>
                    <a:pt x="6555" y="12793"/>
                    <a:pt x="6546" y="12735"/>
                    <a:pt x="6596" y="12727"/>
                  </a:cubicBezTo>
                  <a:cubicBezTo>
                    <a:pt x="6606" y="12725"/>
                    <a:pt x="6616" y="12724"/>
                    <a:pt x="6625" y="12724"/>
                  </a:cubicBezTo>
                  <a:cubicBezTo>
                    <a:pt x="6657" y="12724"/>
                    <a:pt x="6687" y="12734"/>
                    <a:pt x="6712" y="12760"/>
                  </a:cubicBezTo>
                  <a:cubicBezTo>
                    <a:pt x="6720" y="12768"/>
                    <a:pt x="6737" y="12785"/>
                    <a:pt x="6745" y="12801"/>
                  </a:cubicBezTo>
                  <a:cubicBezTo>
                    <a:pt x="6754" y="12826"/>
                    <a:pt x="6754" y="12867"/>
                    <a:pt x="6720" y="12876"/>
                  </a:cubicBezTo>
                  <a:cubicBezTo>
                    <a:pt x="6488" y="12992"/>
                    <a:pt x="6265" y="13099"/>
                    <a:pt x="6033" y="13207"/>
                  </a:cubicBezTo>
                  <a:cubicBezTo>
                    <a:pt x="5826" y="13307"/>
                    <a:pt x="5618" y="13414"/>
                    <a:pt x="5411" y="13505"/>
                  </a:cubicBezTo>
                  <a:cubicBezTo>
                    <a:pt x="5395" y="13514"/>
                    <a:pt x="5378" y="13522"/>
                    <a:pt x="5362" y="13530"/>
                  </a:cubicBezTo>
                  <a:cubicBezTo>
                    <a:pt x="5146" y="13621"/>
                    <a:pt x="4922" y="13704"/>
                    <a:pt x="4690" y="13737"/>
                  </a:cubicBezTo>
                  <a:cubicBezTo>
                    <a:pt x="4579" y="13754"/>
                    <a:pt x="4467" y="13762"/>
                    <a:pt x="4355" y="13762"/>
                  </a:cubicBezTo>
                  <a:cubicBezTo>
                    <a:pt x="4243" y="13762"/>
                    <a:pt x="4131" y="13754"/>
                    <a:pt x="4019" y="13737"/>
                  </a:cubicBezTo>
                  <a:cubicBezTo>
                    <a:pt x="3796" y="13713"/>
                    <a:pt x="3580" y="13655"/>
                    <a:pt x="3365" y="13580"/>
                  </a:cubicBezTo>
                  <a:cubicBezTo>
                    <a:pt x="3257" y="13539"/>
                    <a:pt x="3149" y="13497"/>
                    <a:pt x="3050" y="13447"/>
                  </a:cubicBezTo>
                  <a:cubicBezTo>
                    <a:pt x="2942" y="13406"/>
                    <a:pt x="2843" y="13348"/>
                    <a:pt x="2735" y="13298"/>
                  </a:cubicBezTo>
                  <a:cubicBezTo>
                    <a:pt x="2636" y="13257"/>
                    <a:pt x="2528" y="13215"/>
                    <a:pt x="2412" y="13207"/>
                  </a:cubicBezTo>
                  <a:cubicBezTo>
                    <a:pt x="2313" y="13207"/>
                    <a:pt x="2205" y="13224"/>
                    <a:pt x="2105" y="13257"/>
                  </a:cubicBezTo>
                  <a:cubicBezTo>
                    <a:pt x="1923" y="13303"/>
                    <a:pt x="1740" y="13383"/>
                    <a:pt x="1545" y="13383"/>
                  </a:cubicBezTo>
                  <a:cubicBezTo>
                    <a:pt x="1527" y="13383"/>
                    <a:pt x="1510" y="13382"/>
                    <a:pt x="1492" y="13381"/>
                  </a:cubicBezTo>
                  <a:cubicBezTo>
                    <a:pt x="1426" y="13373"/>
                    <a:pt x="1360" y="13365"/>
                    <a:pt x="1302" y="13331"/>
                  </a:cubicBezTo>
                  <a:cubicBezTo>
                    <a:pt x="1285" y="13356"/>
                    <a:pt x="1269" y="13365"/>
                    <a:pt x="1244" y="13373"/>
                  </a:cubicBezTo>
                  <a:cubicBezTo>
                    <a:pt x="1211" y="13389"/>
                    <a:pt x="1177" y="13398"/>
                    <a:pt x="1153" y="13414"/>
                  </a:cubicBezTo>
                  <a:cubicBezTo>
                    <a:pt x="1086" y="13447"/>
                    <a:pt x="1028" y="13481"/>
                    <a:pt x="979" y="13530"/>
                  </a:cubicBezTo>
                  <a:cubicBezTo>
                    <a:pt x="937" y="13563"/>
                    <a:pt x="896" y="13613"/>
                    <a:pt x="846" y="13646"/>
                  </a:cubicBezTo>
                  <a:cubicBezTo>
                    <a:pt x="854" y="13655"/>
                    <a:pt x="871" y="13663"/>
                    <a:pt x="879" y="13671"/>
                  </a:cubicBezTo>
                  <a:cubicBezTo>
                    <a:pt x="887" y="13679"/>
                    <a:pt x="896" y="13688"/>
                    <a:pt x="904" y="13704"/>
                  </a:cubicBezTo>
                  <a:cubicBezTo>
                    <a:pt x="921" y="13729"/>
                    <a:pt x="945" y="13754"/>
                    <a:pt x="970" y="13771"/>
                  </a:cubicBezTo>
                  <a:cubicBezTo>
                    <a:pt x="1020" y="13804"/>
                    <a:pt x="1078" y="13829"/>
                    <a:pt x="1144" y="13845"/>
                  </a:cubicBezTo>
                  <a:cubicBezTo>
                    <a:pt x="1277" y="13878"/>
                    <a:pt x="1418" y="13878"/>
                    <a:pt x="1559" y="13878"/>
                  </a:cubicBezTo>
                  <a:cubicBezTo>
                    <a:pt x="1680" y="13878"/>
                    <a:pt x="1803" y="13872"/>
                    <a:pt x="1926" y="13872"/>
                  </a:cubicBezTo>
                  <a:cubicBezTo>
                    <a:pt x="2079" y="13872"/>
                    <a:pt x="2232" y="13882"/>
                    <a:pt x="2379" y="13928"/>
                  </a:cubicBezTo>
                  <a:cubicBezTo>
                    <a:pt x="2511" y="13969"/>
                    <a:pt x="2627" y="14044"/>
                    <a:pt x="2752" y="14102"/>
                  </a:cubicBezTo>
                  <a:cubicBezTo>
                    <a:pt x="2801" y="14127"/>
                    <a:pt x="2851" y="14152"/>
                    <a:pt x="2901" y="14168"/>
                  </a:cubicBezTo>
                  <a:cubicBezTo>
                    <a:pt x="2975" y="14193"/>
                    <a:pt x="3058" y="14210"/>
                    <a:pt x="3149" y="14210"/>
                  </a:cubicBezTo>
                  <a:cubicBezTo>
                    <a:pt x="3232" y="14210"/>
                    <a:pt x="3323" y="14210"/>
                    <a:pt x="3406" y="14201"/>
                  </a:cubicBezTo>
                  <a:cubicBezTo>
                    <a:pt x="3464" y="14201"/>
                    <a:pt x="3522" y="14193"/>
                    <a:pt x="3589" y="14193"/>
                  </a:cubicBezTo>
                  <a:cubicBezTo>
                    <a:pt x="3738" y="14177"/>
                    <a:pt x="3878" y="14160"/>
                    <a:pt x="4028" y="14143"/>
                  </a:cubicBezTo>
                  <a:cubicBezTo>
                    <a:pt x="4309" y="14119"/>
                    <a:pt x="4591" y="14077"/>
                    <a:pt x="4864" y="14036"/>
                  </a:cubicBezTo>
                  <a:cubicBezTo>
                    <a:pt x="4922" y="14027"/>
                    <a:pt x="4980" y="14019"/>
                    <a:pt x="5038" y="14011"/>
                  </a:cubicBezTo>
                  <a:cubicBezTo>
                    <a:pt x="5072" y="14011"/>
                    <a:pt x="5072" y="14061"/>
                    <a:pt x="5047" y="14069"/>
                  </a:cubicBezTo>
                  <a:cubicBezTo>
                    <a:pt x="4748" y="14152"/>
                    <a:pt x="4442" y="14201"/>
                    <a:pt x="4144" y="14243"/>
                  </a:cubicBezTo>
                  <a:cubicBezTo>
                    <a:pt x="3986" y="14259"/>
                    <a:pt x="3837" y="14276"/>
                    <a:pt x="3680" y="14293"/>
                  </a:cubicBezTo>
                  <a:cubicBezTo>
                    <a:pt x="3531" y="14309"/>
                    <a:pt x="3381" y="14317"/>
                    <a:pt x="3224" y="14326"/>
                  </a:cubicBezTo>
                  <a:cubicBezTo>
                    <a:pt x="3083" y="14326"/>
                    <a:pt x="2934" y="14309"/>
                    <a:pt x="2793" y="14251"/>
                  </a:cubicBezTo>
                  <a:cubicBezTo>
                    <a:pt x="2710" y="14218"/>
                    <a:pt x="2636" y="14177"/>
                    <a:pt x="2553" y="14135"/>
                  </a:cubicBezTo>
                  <a:cubicBezTo>
                    <a:pt x="2511" y="14110"/>
                    <a:pt x="2462" y="14085"/>
                    <a:pt x="2412" y="14069"/>
                  </a:cubicBezTo>
                  <a:cubicBezTo>
                    <a:pt x="2253" y="14004"/>
                    <a:pt x="2085" y="13989"/>
                    <a:pt x="1918" y="13989"/>
                  </a:cubicBezTo>
                  <a:cubicBezTo>
                    <a:pt x="1851" y="13989"/>
                    <a:pt x="1783" y="13992"/>
                    <a:pt x="1716" y="13994"/>
                  </a:cubicBezTo>
                  <a:cubicBezTo>
                    <a:pt x="1716" y="14003"/>
                    <a:pt x="1716" y="14011"/>
                    <a:pt x="1716" y="14027"/>
                  </a:cubicBezTo>
                  <a:cubicBezTo>
                    <a:pt x="1716" y="14036"/>
                    <a:pt x="1716" y="14044"/>
                    <a:pt x="1708" y="14052"/>
                  </a:cubicBezTo>
                  <a:cubicBezTo>
                    <a:pt x="1708" y="14069"/>
                    <a:pt x="1708" y="14085"/>
                    <a:pt x="1699" y="14110"/>
                  </a:cubicBezTo>
                  <a:cubicBezTo>
                    <a:pt x="1683" y="14160"/>
                    <a:pt x="1666" y="14218"/>
                    <a:pt x="1641" y="14268"/>
                  </a:cubicBezTo>
                  <a:cubicBezTo>
                    <a:pt x="1608" y="14375"/>
                    <a:pt x="1600" y="14491"/>
                    <a:pt x="1608" y="14607"/>
                  </a:cubicBezTo>
                  <a:cubicBezTo>
                    <a:pt x="1633" y="14839"/>
                    <a:pt x="1741" y="15047"/>
                    <a:pt x="1849" y="15254"/>
                  </a:cubicBezTo>
                  <a:cubicBezTo>
                    <a:pt x="1907" y="15378"/>
                    <a:pt x="1965" y="15502"/>
                    <a:pt x="2031" y="15618"/>
                  </a:cubicBezTo>
                  <a:cubicBezTo>
                    <a:pt x="2042" y="15646"/>
                    <a:pt x="2023" y="15667"/>
                    <a:pt x="2004" y="15667"/>
                  </a:cubicBezTo>
                  <a:cubicBezTo>
                    <a:pt x="1995" y="15667"/>
                    <a:pt x="1986" y="15662"/>
                    <a:pt x="1981" y="15651"/>
                  </a:cubicBezTo>
                  <a:cubicBezTo>
                    <a:pt x="1757" y="15279"/>
                    <a:pt x="1443" y="14873"/>
                    <a:pt x="1501" y="14409"/>
                  </a:cubicBezTo>
                  <a:lnTo>
                    <a:pt x="1501" y="14409"/>
                  </a:lnTo>
                  <a:cubicBezTo>
                    <a:pt x="1434" y="14467"/>
                    <a:pt x="1351" y="14525"/>
                    <a:pt x="1285" y="14566"/>
                  </a:cubicBezTo>
                  <a:cubicBezTo>
                    <a:pt x="1169" y="14641"/>
                    <a:pt x="1053" y="14723"/>
                    <a:pt x="945" y="14798"/>
                  </a:cubicBezTo>
                  <a:cubicBezTo>
                    <a:pt x="846" y="14864"/>
                    <a:pt x="755" y="14931"/>
                    <a:pt x="689" y="15022"/>
                  </a:cubicBezTo>
                  <a:cubicBezTo>
                    <a:pt x="614" y="15121"/>
                    <a:pt x="573" y="15254"/>
                    <a:pt x="622" y="15378"/>
                  </a:cubicBezTo>
                  <a:cubicBezTo>
                    <a:pt x="637" y="15407"/>
                    <a:pt x="602" y="15448"/>
                    <a:pt x="570" y="15448"/>
                  </a:cubicBezTo>
                  <a:cubicBezTo>
                    <a:pt x="565" y="15448"/>
                    <a:pt x="561" y="15446"/>
                    <a:pt x="556" y="15444"/>
                  </a:cubicBezTo>
                  <a:cubicBezTo>
                    <a:pt x="523" y="15436"/>
                    <a:pt x="498" y="15428"/>
                    <a:pt x="473" y="15411"/>
                  </a:cubicBezTo>
                  <a:cubicBezTo>
                    <a:pt x="390" y="15635"/>
                    <a:pt x="374" y="15875"/>
                    <a:pt x="407" y="16107"/>
                  </a:cubicBezTo>
                  <a:cubicBezTo>
                    <a:pt x="415" y="16104"/>
                    <a:pt x="424" y="16102"/>
                    <a:pt x="434" y="16102"/>
                  </a:cubicBezTo>
                  <a:cubicBezTo>
                    <a:pt x="469" y="16102"/>
                    <a:pt x="505" y="16127"/>
                    <a:pt x="498" y="16173"/>
                  </a:cubicBezTo>
                  <a:cubicBezTo>
                    <a:pt x="481" y="16240"/>
                    <a:pt x="473" y="16298"/>
                    <a:pt x="473" y="16364"/>
                  </a:cubicBezTo>
                  <a:cubicBezTo>
                    <a:pt x="498" y="16414"/>
                    <a:pt x="515" y="16463"/>
                    <a:pt x="539" y="16513"/>
                  </a:cubicBezTo>
                  <a:cubicBezTo>
                    <a:pt x="589" y="16612"/>
                    <a:pt x="655" y="16712"/>
                    <a:pt x="713" y="16803"/>
                  </a:cubicBezTo>
                  <a:cubicBezTo>
                    <a:pt x="738" y="16834"/>
                    <a:pt x="708" y="16865"/>
                    <a:pt x="677" y="16865"/>
                  </a:cubicBezTo>
                  <a:cubicBezTo>
                    <a:pt x="666" y="16865"/>
                    <a:pt x="656" y="16861"/>
                    <a:pt x="647" y="16853"/>
                  </a:cubicBezTo>
                  <a:lnTo>
                    <a:pt x="631" y="16836"/>
                  </a:lnTo>
                  <a:lnTo>
                    <a:pt x="631" y="16836"/>
                  </a:lnTo>
                  <a:cubicBezTo>
                    <a:pt x="689" y="16927"/>
                    <a:pt x="763" y="17018"/>
                    <a:pt x="838" y="17093"/>
                  </a:cubicBezTo>
                  <a:cubicBezTo>
                    <a:pt x="1111" y="17350"/>
                    <a:pt x="1459" y="17507"/>
                    <a:pt x="1782" y="17673"/>
                  </a:cubicBezTo>
                  <a:cubicBezTo>
                    <a:pt x="1948" y="17764"/>
                    <a:pt x="2114" y="17855"/>
                    <a:pt x="2279" y="17938"/>
                  </a:cubicBezTo>
                  <a:cubicBezTo>
                    <a:pt x="2271" y="17922"/>
                    <a:pt x="2271" y="17905"/>
                    <a:pt x="2263" y="17888"/>
                  </a:cubicBezTo>
                  <a:cubicBezTo>
                    <a:pt x="2249" y="17848"/>
                    <a:pt x="2286" y="17818"/>
                    <a:pt x="2323" y="17818"/>
                  </a:cubicBezTo>
                  <a:cubicBezTo>
                    <a:pt x="2330" y="17818"/>
                    <a:pt x="2338" y="17819"/>
                    <a:pt x="2346" y="17822"/>
                  </a:cubicBezTo>
                  <a:cubicBezTo>
                    <a:pt x="3290" y="18294"/>
                    <a:pt x="4326" y="18584"/>
                    <a:pt x="5370" y="18700"/>
                  </a:cubicBezTo>
                  <a:cubicBezTo>
                    <a:pt x="5712" y="18736"/>
                    <a:pt x="6057" y="18753"/>
                    <a:pt x="6402" y="18753"/>
                  </a:cubicBezTo>
                  <a:cubicBezTo>
                    <a:pt x="7110" y="18753"/>
                    <a:pt x="7819" y="18680"/>
                    <a:pt x="8510" y="18535"/>
                  </a:cubicBezTo>
                  <a:cubicBezTo>
                    <a:pt x="8659" y="18510"/>
                    <a:pt x="8800" y="18477"/>
                    <a:pt x="8941" y="18435"/>
                  </a:cubicBezTo>
                  <a:cubicBezTo>
                    <a:pt x="9090" y="18402"/>
                    <a:pt x="9231" y="18361"/>
                    <a:pt x="9372" y="18319"/>
                  </a:cubicBezTo>
                  <a:cubicBezTo>
                    <a:pt x="9645" y="18245"/>
                    <a:pt x="9910" y="18145"/>
                    <a:pt x="10184" y="18062"/>
                  </a:cubicBezTo>
                  <a:cubicBezTo>
                    <a:pt x="10200" y="18054"/>
                    <a:pt x="10217" y="18046"/>
                    <a:pt x="10242" y="18029"/>
                  </a:cubicBezTo>
                  <a:cubicBezTo>
                    <a:pt x="10291" y="17996"/>
                    <a:pt x="10349" y="17963"/>
                    <a:pt x="10407" y="17930"/>
                  </a:cubicBezTo>
                  <a:cubicBezTo>
                    <a:pt x="10515" y="17855"/>
                    <a:pt x="10623" y="17781"/>
                    <a:pt x="10722" y="17690"/>
                  </a:cubicBezTo>
                  <a:cubicBezTo>
                    <a:pt x="10822" y="17598"/>
                    <a:pt x="10913" y="17499"/>
                    <a:pt x="10996" y="17391"/>
                  </a:cubicBezTo>
                  <a:cubicBezTo>
                    <a:pt x="11045" y="17333"/>
                    <a:pt x="11079" y="17275"/>
                    <a:pt x="11070" y="17201"/>
                  </a:cubicBezTo>
                  <a:cubicBezTo>
                    <a:pt x="11062" y="17126"/>
                    <a:pt x="11029" y="17052"/>
                    <a:pt x="11004" y="16977"/>
                  </a:cubicBezTo>
                  <a:cubicBezTo>
                    <a:pt x="10938" y="16803"/>
                    <a:pt x="10880" y="16621"/>
                    <a:pt x="10822" y="16447"/>
                  </a:cubicBezTo>
                  <a:cubicBezTo>
                    <a:pt x="10809" y="16416"/>
                    <a:pt x="10843" y="16385"/>
                    <a:pt x="10871" y="16385"/>
                  </a:cubicBezTo>
                  <a:cubicBezTo>
                    <a:pt x="10881" y="16385"/>
                    <a:pt x="10890" y="16389"/>
                    <a:pt x="10896" y="16397"/>
                  </a:cubicBezTo>
                  <a:cubicBezTo>
                    <a:pt x="10880" y="16314"/>
                    <a:pt x="10855" y="16231"/>
                    <a:pt x="10830" y="16148"/>
                  </a:cubicBezTo>
                  <a:cubicBezTo>
                    <a:pt x="10830" y="16215"/>
                    <a:pt x="10830" y="16281"/>
                    <a:pt x="10822" y="16347"/>
                  </a:cubicBezTo>
                  <a:cubicBezTo>
                    <a:pt x="10813" y="16414"/>
                    <a:pt x="10797" y="16480"/>
                    <a:pt x="10780" y="16546"/>
                  </a:cubicBezTo>
                  <a:cubicBezTo>
                    <a:pt x="10764" y="16604"/>
                    <a:pt x="10747" y="16687"/>
                    <a:pt x="10706" y="16728"/>
                  </a:cubicBezTo>
                  <a:cubicBezTo>
                    <a:pt x="10703" y="16731"/>
                    <a:pt x="10696" y="16733"/>
                    <a:pt x="10689" y="16733"/>
                  </a:cubicBezTo>
                  <a:cubicBezTo>
                    <a:pt x="10678" y="16733"/>
                    <a:pt x="10664" y="16728"/>
                    <a:pt x="10664" y="16712"/>
                  </a:cubicBezTo>
                  <a:cubicBezTo>
                    <a:pt x="10656" y="16662"/>
                    <a:pt x="10673" y="16604"/>
                    <a:pt x="10681" y="16554"/>
                  </a:cubicBezTo>
                  <a:cubicBezTo>
                    <a:pt x="10697" y="16496"/>
                    <a:pt x="10706" y="16438"/>
                    <a:pt x="10714" y="16380"/>
                  </a:cubicBezTo>
                  <a:cubicBezTo>
                    <a:pt x="10722" y="16273"/>
                    <a:pt x="10731" y="16157"/>
                    <a:pt x="10731" y="16041"/>
                  </a:cubicBezTo>
                  <a:cubicBezTo>
                    <a:pt x="10731" y="15809"/>
                    <a:pt x="10697" y="15577"/>
                    <a:pt x="10656" y="15345"/>
                  </a:cubicBezTo>
                  <a:cubicBezTo>
                    <a:pt x="10639" y="15279"/>
                    <a:pt x="10631" y="15221"/>
                    <a:pt x="10615" y="15154"/>
                  </a:cubicBezTo>
                  <a:cubicBezTo>
                    <a:pt x="10606" y="15146"/>
                    <a:pt x="10590" y="15138"/>
                    <a:pt x="10590" y="15113"/>
                  </a:cubicBezTo>
                  <a:cubicBezTo>
                    <a:pt x="10590" y="15080"/>
                    <a:pt x="10590" y="15055"/>
                    <a:pt x="10590" y="15022"/>
                  </a:cubicBezTo>
                  <a:lnTo>
                    <a:pt x="10590" y="15013"/>
                  </a:lnTo>
                  <a:lnTo>
                    <a:pt x="10581" y="15013"/>
                  </a:lnTo>
                  <a:cubicBezTo>
                    <a:pt x="10575" y="15023"/>
                    <a:pt x="10564" y="15027"/>
                    <a:pt x="10553" y="15027"/>
                  </a:cubicBezTo>
                  <a:cubicBezTo>
                    <a:pt x="10535" y="15027"/>
                    <a:pt x="10515" y="15014"/>
                    <a:pt x="10515" y="14989"/>
                  </a:cubicBezTo>
                  <a:cubicBezTo>
                    <a:pt x="10523" y="14922"/>
                    <a:pt x="10565" y="14856"/>
                    <a:pt x="10581" y="14790"/>
                  </a:cubicBezTo>
                  <a:cubicBezTo>
                    <a:pt x="10598" y="14723"/>
                    <a:pt x="10598" y="14665"/>
                    <a:pt x="10581" y="14591"/>
                  </a:cubicBezTo>
                  <a:cubicBezTo>
                    <a:pt x="10557" y="14450"/>
                    <a:pt x="10532" y="14301"/>
                    <a:pt x="10507" y="14152"/>
                  </a:cubicBezTo>
                  <a:cubicBezTo>
                    <a:pt x="10499" y="14127"/>
                    <a:pt x="10515" y="14102"/>
                    <a:pt x="10532" y="14094"/>
                  </a:cubicBezTo>
                  <a:cubicBezTo>
                    <a:pt x="10416" y="13853"/>
                    <a:pt x="10333" y="13588"/>
                    <a:pt x="10300" y="13323"/>
                  </a:cubicBezTo>
                  <a:cubicBezTo>
                    <a:pt x="10291" y="13356"/>
                    <a:pt x="10275" y="13389"/>
                    <a:pt x="10258" y="13423"/>
                  </a:cubicBezTo>
                  <a:cubicBezTo>
                    <a:pt x="10225" y="13505"/>
                    <a:pt x="10175" y="13588"/>
                    <a:pt x="10126" y="13663"/>
                  </a:cubicBezTo>
                  <a:cubicBezTo>
                    <a:pt x="10093" y="13721"/>
                    <a:pt x="10059" y="13779"/>
                    <a:pt x="10010" y="13829"/>
                  </a:cubicBezTo>
                  <a:cubicBezTo>
                    <a:pt x="9960" y="13928"/>
                    <a:pt x="9902" y="14019"/>
                    <a:pt x="9827" y="14119"/>
                  </a:cubicBezTo>
                  <a:cubicBezTo>
                    <a:pt x="9811" y="14143"/>
                    <a:pt x="9794" y="14168"/>
                    <a:pt x="9786" y="14193"/>
                  </a:cubicBezTo>
                  <a:cubicBezTo>
                    <a:pt x="9769" y="14218"/>
                    <a:pt x="9761" y="14259"/>
                    <a:pt x="9728" y="14259"/>
                  </a:cubicBezTo>
                  <a:cubicBezTo>
                    <a:pt x="9724" y="14261"/>
                    <a:pt x="9720" y="14262"/>
                    <a:pt x="9716" y="14262"/>
                  </a:cubicBezTo>
                  <a:cubicBezTo>
                    <a:pt x="9698" y="14262"/>
                    <a:pt x="9685" y="14247"/>
                    <a:pt x="9678" y="14226"/>
                  </a:cubicBezTo>
                  <a:cubicBezTo>
                    <a:pt x="9670" y="14193"/>
                    <a:pt x="9687" y="14160"/>
                    <a:pt x="9703" y="14127"/>
                  </a:cubicBezTo>
                  <a:cubicBezTo>
                    <a:pt x="9736" y="14069"/>
                    <a:pt x="9778" y="14019"/>
                    <a:pt x="9819" y="13969"/>
                  </a:cubicBezTo>
                  <a:cubicBezTo>
                    <a:pt x="9852" y="13920"/>
                    <a:pt x="9885" y="13870"/>
                    <a:pt x="9919" y="13820"/>
                  </a:cubicBezTo>
                  <a:cubicBezTo>
                    <a:pt x="9935" y="13779"/>
                    <a:pt x="9952" y="13746"/>
                    <a:pt x="9977" y="13721"/>
                  </a:cubicBezTo>
                  <a:cubicBezTo>
                    <a:pt x="10043" y="13605"/>
                    <a:pt x="10093" y="13481"/>
                    <a:pt x="10142" y="13356"/>
                  </a:cubicBezTo>
                  <a:cubicBezTo>
                    <a:pt x="10148" y="13344"/>
                    <a:pt x="10159" y="13336"/>
                    <a:pt x="10171" y="13336"/>
                  </a:cubicBezTo>
                  <a:cubicBezTo>
                    <a:pt x="10175" y="13336"/>
                    <a:pt x="10179" y="13337"/>
                    <a:pt x="10184" y="13340"/>
                  </a:cubicBezTo>
                  <a:cubicBezTo>
                    <a:pt x="10258" y="13182"/>
                    <a:pt x="10308" y="13017"/>
                    <a:pt x="10341" y="12843"/>
                  </a:cubicBezTo>
                  <a:cubicBezTo>
                    <a:pt x="10345" y="12818"/>
                    <a:pt x="10362" y="12806"/>
                    <a:pt x="10381" y="12806"/>
                  </a:cubicBezTo>
                  <a:cubicBezTo>
                    <a:pt x="10407" y="12806"/>
                    <a:pt x="10436" y="12826"/>
                    <a:pt x="10441" y="12859"/>
                  </a:cubicBezTo>
                  <a:cubicBezTo>
                    <a:pt x="10441" y="12867"/>
                    <a:pt x="10441" y="12876"/>
                    <a:pt x="10441" y="12884"/>
                  </a:cubicBezTo>
                  <a:cubicBezTo>
                    <a:pt x="10449" y="12843"/>
                    <a:pt x="10457" y="12793"/>
                    <a:pt x="10465" y="12751"/>
                  </a:cubicBezTo>
                  <a:cubicBezTo>
                    <a:pt x="10457" y="12751"/>
                    <a:pt x="10457" y="12743"/>
                    <a:pt x="10457" y="12735"/>
                  </a:cubicBezTo>
                  <a:cubicBezTo>
                    <a:pt x="10457" y="12685"/>
                    <a:pt x="10465" y="12644"/>
                    <a:pt x="10474" y="12602"/>
                  </a:cubicBezTo>
                  <a:cubicBezTo>
                    <a:pt x="10482" y="12561"/>
                    <a:pt x="10490" y="12519"/>
                    <a:pt x="10499" y="12486"/>
                  </a:cubicBezTo>
                  <a:cubicBezTo>
                    <a:pt x="10507" y="12395"/>
                    <a:pt x="10515" y="12312"/>
                    <a:pt x="10515" y="12229"/>
                  </a:cubicBezTo>
                  <a:cubicBezTo>
                    <a:pt x="10515" y="12209"/>
                    <a:pt x="10530" y="12198"/>
                    <a:pt x="10545" y="12198"/>
                  </a:cubicBezTo>
                  <a:cubicBezTo>
                    <a:pt x="10561" y="12198"/>
                    <a:pt x="10577" y="12209"/>
                    <a:pt x="10581" y="12229"/>
                  </a:cubicBezTo>
                  <a:cubicBezTo>
                    <a:pt x="10581" y="12254"/>
                    <a:pt x="10581" y="12279"/>
                    <a:pt x="10581" y="12312"/>
                  </a:cubicBezTo>
                  <a:cubicBezTo>
                    <a:pt x="10581" y="12312"/>
                    <a:pt x="10581" y="12321"/>
                    <a:pt x="10581" y="12321"/>
                  </a:cubicBezTo>
                  <a:cubicBezTo>
                    <a:pt x="10581" y="12395"/>
                    <a:pt x="10581" y="12470"/>
                    <a:pt x="10573" y="12544"/>
                  </a:cubicBezTo>
                  <a:cubicBezTo>
                    <a:pt x="10581" y="12536"/>
                    <a:pt x="10581" y="12528"/>
                    <a:pt x="10590" y="12519"/>
                  </a:cubicBezTo>
                  <a:cubicBezTo>
                    <a:pt x="10598" y="12495"/>
                    <a:pt x="10606" y="12461"/>
                    <a:pt x="10615" y="12437"/>
                  </a:cubicBezTo>
                  <a:cubicBezTo>
                    <a:pt x="10606" y="12428"/>
                    <a:pt x="10606" y="12412"/>
                    <a:pt x="10606" y="12403"/>
                  </a:cubicBezTo>
                  <a:cubicBezTo>
                    <a:pt x="10615" y="12379"/>
                    <a:pt x="10623" y="12354"/>
                    <a:pt x="10631" y="12329"/>
                  </a:cubicBezTo>
                  <a:cubicBezTo>
                    <a:pt x="10631" y="12321"/>
                    <a:pt x="10631" y="12312"/>
                    <a:pt x="10631" y="12304"/>
                  </a:cubicBezTo>
                  <a:cubicBezTo>
                    <a:pt x="10639" y="12238"/>
                    <a:pt x="10639" y="12163"/>
                    <a:pt x="10631" y="12089"/>
                  </a:cubicBezTo>
                  <a:cubicBezTo>
                    <a:pt x="10623" y="12047"/>
                    <a:pt x="10615" y="12014"/>
                    <a:pt x="10606" y="11973"/>
                  </a:cubicBezTo>
                  <a:cubicBezTo>
                    <a:pt x="10598" y="11939"/>
                    <a:pt x="10581" y="11898"/>
                    <a:pt x="10581" y="11865"/>
                  </a:cubicBezTo>
                  <a:cubicBezTo>
                    <a:pt x="10587" y="11847"/>
                    <a:pt x="10598" y="11833"/>
                    <a:pt x="10612" y="11833"/>
                  </a:cubicBezTo>
                  <a:cubicBezTo>
                    <a:pt x="10618" y="11833"/>
                    <a:pt x="10624" y="11835"/>
                    <a:pt x="10631" y="11840"/>
                  </a:cubicBezTo>
                  <a:cubicBezTo>
                    <a:pt x="10673" y="11873"/>
                    <a:pt x="10697" y="11931"/>
                    <a:pt x="10714" y="11989"/>
                  </a:cubicBezTo>
                  <a:cubicBezTo>
                    <a:pt x="10714" y="11981"/>
                    <a:pt x="10714" y="11973"/>
                    <a:pt x="10714" y="11956"/>
                  </a:cubicBezTo>
                  <a:cubicBezTo>
                    <a:pt x="10722" y="11799"/>
                    <a:pt x="10697" y="11641"/>
                    <a:pt x="10664" y="11484"/>
                  </a:cubicBezTo>
                  <a:cubicBezTo>
                    <a:pt x="10573" y="11152"/>
                    <a:pt x="10424" y="10846"/>
                    <a:pt x="10349" y="10506"/>
                  </a:cubicBezTo>
                  <a:cubicBezTo>
                    <a:pt x="10341" y="10465"/>
                    <a:pt x="10333" y="10415"/>
                    <a:pt x="10333" y="10373"/>
                  </a:cubicBezTo>
                  <a:cubicBezTo>
                    <a:pt x="10291" y="10340"/>
                    <a:pt x="10275" y="10291"/>
                    <a:pt x="10267" y="10233"/>
                  </a:cubicBezTo>
                  <a:cubicBezTo>
                    <a:pt x="10258" y="10200"/>
                    <a:pt x="10258" y="10158"/>
                    <a:pt x="10258" y="10117"/>
                  </a:cubicBezTo>
                  <a:cubicBezTo>
                    <a:pt x="10258" y="10026"/>
                    <a:pt x="10267" y="9943"/>
                    <a:pt x="10291" y="9852"/>
                  </a:cubicBezTo>
                  <a:cubicBezTo>
                    <a:pt x="10333" y="9669"/>
                    <a:pt x="10407" y="9495"/>
                    <a:pt x="10449" y="9313"/>
                  </a:cubicBezTo>
                  <a:cubicBezTo>
                    <a:pt x="10490" y="9122"/>
                    <a:pt x="10457" y="8924"/>
                    <a:pt x="10424" y="8733"/>
                  </a:cubicBezTo>
                  <a:cubicBezTo>
                    <a:pt x="10391" y="8534"/>
                    <a:pt x="10358" y="8335"/>
                    <a:pt x="10349" y="8136"/>
                  </a:cubicBezTo>
                  <a:cubicBezTo>
                    <a:pt x="10341" y="8012"/>
                    <a:pt x="10333" y="7896"/>
                    <a:pt x="10333" y="7772"/>
                  </a:cubicBezTo>
                  <a:cubicBezTo>
                    <a:pt x="10333" y="7772"/>
                    <a:pt x="10333" y="7780"/>
                    <a:pt x="10325" y="7780"/>
                  </a:cubicBezTo>
                  <a:cubicBezTo>
                    <a:pt x="10291" y="7888"/>
                    <a:pt x="10242" y="7987"/>
                    <a:pt x="10167" y="8070"/>
                  </a:cubicBezTo>
                  <a:cubicBezTo>
                    <a:pt x="10162" y="8077"/>
                    <a:pt x="10156" y="8080"/>
                    <a:pt x="10149" y="8080"/>
                  </a:cubicBezTo>
                  <a:cubicBezTo>
                    <a:pt x="10132" y="8080"/>
                    <a:pt x="10114" y="8061"/>
                    <a:pt x="10126" y="8037"/>
                  </a:cubicBezTo>
                  <a:cubicBezTo>
                    <a:pt x="10267" y="7822"/>
                    <a:pt x="10316" y="7573"/>
                    <a:pt x="10291" y="7316"/>
                  </a:cubicBezTo>
                  <a:cubicBezTo>
                    <a:pt x="10275" y="7184"/>
                    <a:pt x="10200" y="7051"/>
                    <a:pt x="10225" y="6927"/>
                  </a:cubicBezTo>
                  <a:cubicBezTo>
                    <a:pt x="10250" y="6794"/>
                    <a:pt x="10374" y="6744"/>
                    <a:pt x="10465" y="6678"/>
                  </a:cubicBezTo>
                  <a:cubicBezTo>
                    <a:pt x="10548" y="6620"/>
                    <a:pt x="10648" y="6537"/>
                    <a:pt x="10673" y="6438"/>
                  </a:cubicBezTo>
                  <a:cubicBezTo>
                    <a:pt x="10681" y="6380"/>
                    <a:pt x="10656" y="6322"/>
                    <a:pt x="10631" y="6272"/>
                  </a:cubicBezTo>
                  <a:cubicBezTo>
                    <a:pt x="10598" y="6222"/>
                    <a:pt x="10565" y="6164"/>
                    <a:pt x="10548" y="6098"/>
                  </a:cubicBezTo>
                  <a:cubicBezTo>
                    <a:pt x="10515" y="5966"/>
                    <a:pt x="10548" y="5825"/>
                    <a:pt x="10590" y="5700"/>
                  </a:cubicBezTo>
                  <a:cubicBezTo>
                    <a:pt x="10631" y="5560"/>
                    <a:pt x="10664" y="5419"/>
                    <a:pt x="10706" y="5278"/>
                  </a:cubicBezTo>
                  <a:cubicBezTo>
                    <a:pt x="10838" y="4698"/>
                    <a:pt x="10888" y="4110"/>
                    <a:pt x="10913" y="3530"/>
                  </a:cubicBezTo>
                  <a:cubicBezTo>
                    <a:pt x="10946" y="2933"/>
                    <a:pt x="10954" y="2345"/>
                    <a:pt x="11004" y="1757"/>
                  </a:cubicBezTo>
                  <a:cubicBezTo>
                    <a:pt x="11045" y="1226"/>
                    <a:pt x="11137" y="663"/>
                    <a:pt x="10963" y="149"/>
                  </a:cubicBezTo>
                  <a:cubicBezTo>
                    <a:pt x="10946" y="100"/>
                    <a:pt x="10921" y="50"/>
                    <a:pt x="10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9"/>
            <p:cNvSpPr/>
            <p:nvPr/>
          </p:nvSpPr>
          <p:spPr>
            <a:xfrm>
              <a:off x="2477800" y="1675600"/>
              <a:ext cx="42050" cy="15150"/>
            </a:xfrm>
            <a:custGeom>
              <a:rect b="b" l="l" r="r" t="t"/>
              <a:pathLst>
                <a:path extrusionOk="0" h="606" w="1682">
                  <a:moveTo>
                    <a:pt x="68" y="1"/>
                  </a:moveTo>
                  <a:cubicBezTo>
                    <a:pt x="30" y="1"/>
                    <a:pt x="0" y="41"/>
                    <a:pt x="21" y="82"/>
                  </a:cubicBezTo>
                  <a:cubicBezTo>
                    <a:pt x="62" y="190"/>
                    <a:pt x="178" y="223"/>
                    <a:pt x="269" y="248"/>
                  </a:cubicBezTo>
                  <a:cubicBezTo>
                    <a:pt x="402" y="281"/>
                    <a:pt x="534" y="306"/>
                    <a:pt x="667" y="322"/>
                  </a:cubicBezTo>
                  <a:cubicBezTo>
                    <a:pt x="791" y="330"/>
                    <a:pt x="915" y="330"/>
                    <a:pt x="1040" y="330"/>
                  </a:cubicBezTo>
                  <a:cubicBezTo>
                    <a:pt x="1106" y="339"/>
                    <a:pt x="1172" y="339"/>
                    <a:pt x="1239" y="364"/>
                  </a:cubicBezTo>
                  <a:cubicBezTo>
                    <a:pt x="1263" y="388"/>
                    <a:pt x="1288" y="422"/>
                    <a:pt x="1321" y="446"/>
                  </a:cubicBezTo>
                  <a:cubicBezTo>
                    <a:pt x="1404" y="521"/>
                    <a:pt x="1495" y="579"/>
                    <a:pt x="1603" y="604"/>
                  </a:cubicBezTo>
                  <a:cubicBezTo>
                    <a:pt x="1608" y="605"/>
                    <a:pt x="1612" y="606"/>
                    <a:pt x="1617" y="606"/>
                  </a:cubicBezTo>
                  <a:cubicBezTo>
                    <a:pt x="1665" y="606"/>
                    <a:pt x="1681" y="527"/>
                    <a:pt x="1628" y="504"/>
                  </a:cubicBezTo>
                  <a:cubicBezTo>
                    <a:pt x="1562" y="480"/>
                    <a:pt x="1495" y="446"/>
                    <a:pt x="1437" y="397"/>
                  </a:cubicBezTo>
                  <a:lnTo>
                    <a:pt x="1437" y="397"/>
                  </a:lnTo>
                  <a:cubicBezTo>
                    <a:pt x="1440" y="397"/>
                    <a:pt x="1442" y="397"/>
                    <a:pt x="1444" y="397"/>
                  </a:cubicBezTo>
                  <a:cubicBezTo>
                    <a:pt x="1490" y="397"/>
                    <a:pt x="1518" y="321"/>
                    <a:pt x="1471" y="289"/>
                  </a:cubicBezTo>
                  <a:cubicBezTo>
                    <a:pt x="1379" y="231"/>
                    <a:pt x="1280" y="190"/>
                    <a:pt x="1172" y="173"/>
                  </a:cubicBezTo>
                  <a:cubicBezTo>
                    <a:pt x="1139" y="156"/>
                    <a:pt x="1106" y="148"/>
                    <a:pt x="1073" y="148"/>
                  </a:cubicBezTo>
                  <a:cubicBezTo>
                    <a:pt x="1019" y="140"/>
                    <a:pt x="963" y="138"/>
                    <a:pt x="907" y="138"/>
                  </a:cubicBezTo>
                  <a:cubicBezTo>
                    <a:pt x="851" y="138"/>
                    <a:pt x="795" y="140"/>
                    <a:pt x="741" y="140"/>
                  </a:cubicBezTo>
                  <a:cubicBezTo>
                    <a:pt x="518" y="132"/>
                    <a:pt x="294" y="107"/>
                    <a:pt x="95" y="7"/>
                  </a:cubicBezTo>
                  <a:cubicBezTo>
                    <a:pt x="86" y="3"/>
                    <a:pt x="77" y="1"/>
                    <a:pt x="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29"/>
            <p:cNvSpPr/>
            <p:nvPr/>
          </p:nvSpPr>
          <p:spPr>
            <a:xfrm>
              <a:off x="2526575" y="1619425"/>
              <a:ext cx="9125" cy="9775"/>
            </a:xfrm>
            <a:custGeom>
              <a:rect b="b" l="l" r="r" t="t"/>
              <a:pathLst>
                <a:path extrusionOk="0" h="391" w="365">
                  <a:moveTo>
                    <a:pt x="365" y="1"/>
                  </a:moveTo>
                  <a:lnTo>
                    <a:pt x="365" y="1"/>
                  </a:lnTo>
                  <a:cubicBezTo>
                    <a:pt x="315" y="34"/>
                    <a:pt x="265" y="67"/>
                    <a:pt x="224" y="108"/>
                  </a:cubicBezTo>
                  <a:cubicBezTo>
                    <a:pt x="133" y="191"/>
                    <a:pt x="66" y="282"/>
                    <a:pt x="0" y="390"/>
                  </a:cubicBezTo>
                  <a:cubicBezTo>
                    <a:pt x="33" y="357"/>
                    <a:pt x="58" y="332"/>
                    <a:pt x="83" y="299"/>
                  </a:cubicBezTo>
                  <a:cubicBezTo>
                    <a:pt x="174" y="208"/>
                    <a:pt x="282" y="108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29"/>
            <p:cNvSpPr/>
            <p:nvPr/>
          </p:nvSpPr>
          <p:spPr>
            <a:xfrm>
              <a:off x="2485150" y="1744550"/>
              <a:ext cx="114150" cy="27150"/>
            </a:xfrm>
            <a:custGeom>
              <a:rect b="b" l="l" r="r" t="t"/>
              <a:pathLst>
                <a:path extrusionOk="0" h="1086" w="4566">
                  <a:moveTo>
                    <a:pt x="180" y="599"/>
                  </a:moveTo>
                  <a:lnTo>
                    <a:pt x="180" y="599"/>
                  </a:lnTo>
                  <a:cubicBezTo>
                    <a:pt x="219" y="615"/>
                    <a:pt x="259" y="630"/>
                    <a:pt x="298" y="638"/>
                  </a:cubicBezTo>
                  <a:cubicBezTo>
                    <a:pt x="257" y="638"/>
                    <a:pt x="199" y="638"/>
                    <a:pt x="182" y="613"/>
                  </a:cubicBezTo>
                  <a:cubicBezTo>
                    <a:pt x="182" y="608"/>
                    <a:pt x="182" y="602"/>
                    <a:pt x="180" y="599"/>
                  </a:cubicBezTo>
                  <a:close/>
                  <a:moveTo>
                    <a:pt x="1566" y="0"/>
                  </a:moveTo>
                  <a:cubicBezTo>
                    <a:pt x="1467" y="0"/>
                    <a:pt x="1359" y="17"/>
                    <a:pt x="1259" y="50"/>
                  </a:cubicBezTo>
                  <a:cubicBezTo>
                    <a:pt x="1077" y="96"/>
                    <a:pt x="894" y="176"/>
                    <a:pt x="699" y="176"/>
                  </a:cubicBezTo>
                  <a:cubicBezTo>
                    <a:pt x="681" y="176"/>
                    <a:pt x="664" y="175"/>
                    <a:pt x="646" y="174"/>
                  </a:cubicBezTo>
                  <a:cubicBezTo>
                    <a:pt x="580" y="174"/>
                    <a:pt x="514" y="158"/>
                    <a:pt x="456" y="133"/>
                  </a:cubicBezTo>
                  <a:cubicBezTo>
                    <a:pt x="439" y="149"/>
                    <a:pt x="414" y="158"/>
                    <a:pt x="398" y="166"/>
                  </a:cubicBezTo>
                  <a:cubicBezTo>
                    <a:pt x="365" y="182"/>
                    <a:pt x="331" y="191"/>
                    <a:pt x="298" y="207"/>
                  </a:cubicBezTo>
                  <a:cubicBezTo>
                    <a:pt x="240" y="240"/>
                    <a:pt x="182" y="282"/>
                    <a:pt x="133" y="323"/>
                  </a:cubicBezTo>
                  <a:cubicBezTo>
                    <a:pt x="91" y="356"/>
                    <a:pt x="50" y="406"/>
                    <a:pt x="0" y="439"/>
                  </a:cubicBezTo>
                  <a:lnTo>
                    <a:pt x="8" y="439"/>
                  </a:lnTo>
                  <a:cubicBezTo>
                    <a:pt x="17" y="448"/>
                    <a:pt x="25" y="456"/>
                    <a:pt x="33" y="464"/>
                  </a:cubicBezTo>
                  <a:cubicBezTo>
                    <a:pt x="41" y="472"/>
                    <a:pt x="50" y="489"/>
                    <a:pt x="58" y="497"/>
                  </a:cubicBezTo>
                  <a:cubicBezTo>
                    <a:pt x="83" y="522"/>
                    <a:pt x="99" y="547"/>
                    <a:pt x="124" y="564"/>
                  </a:cubicBezTo>
                  <a:cubicBezTo>
                    <a:pt x="133" y="572"/>
                    <a:pt x="133" y="572"/>
                    <a:pt x="141" y="572"/>
                  </a:cubicBezTo>
                  <a:cubicBezTo>
                    <a:pt x="108" y="572"/>
                    <a:pt x="66" y="597"/>
                    <a:pt x="83" y="638"/>
                  </a:cubicBezTo>
                  <a:cubicBezTo>
                    <a:pt x="99" y="721"/>
                    <a:pt x="174" y="746"/>
                    <a:pt x="240" y="754"/>
                  </a:cubicBezTo>
                  <a:cubicBezTo>
                    <a:pt x="323" y="754"/>
                    <a:pt x="414" y="754"/>
                    <a:pt x="497" y="746"/>
                  </a:cubicBezTo>
                  <a:cubicBezTo>
                    <a:pt x="671" y="746"/>
                    <a:pt x="845" y="729"/>
                    <a:pt x="1019" y="721"/>
                  </a:cubicBezTo>
                  <a:cubicBezTo>
                    <a:pt x="1052" y="721"/>
                    <a:pt x="1077" y="729"/>
                    <a:pt x="1110" y="729"/>
                  </a:cubicBezTo>
                  <a:cubicBezTo>
                    <a:pt x="1251" y="754"/>
                    <a:pt x="1400" y="787"/>
                    <a:pt x="1533" y="829"/>
                  </a:cubicBezTo>
                  <a:cubicBezTo>
                    <a:pt x="1674" y="870"/>
                    <a:pt x="1806" y="928"/>
                    <a:pt x="1947" y="986"/>
                  </a:cubicBezTo>
                  <a:cubicBezTo>
                    <a:pt x="2080" y="1044"/>
                    <a:pt x="2221" y="1086"/>
                    <a:pt x="2370" y="1086"/>
                  </a:cubicBezTo>
                  <a:cubicBezTo>
                    <a:pt x="2444" y="1086"/>
                    <a:pt x="2519" y="1077"/>
                    <a:pt x="2593" y="1061"/>
                  </a:cubicBezTo>
                  <a:cubicBezTo>
                    <a:pt x="2635" y="1061"/>
                    <a:pt x="2676" y="1052"/>
                    <a:pt x="2718" y="1044"/>
                  </a:cubicBezTo>
                  <a:cubicBezTo>
                    <a:pt x="2751" y="1036"/>
                    <a:pt x="2784" y="1028"/>
                    <a:pt x="2817" y="1019"/>
                  </a:cubicBezTo>
                  <a:cubicBezTo>
                    <a:pt x="2825" y="1019"/>
                    <a:pt x="2834" y="1011"/>
                    <a:pt x="2834" y="1003"/>
                  </a:cubicBezTo>
                  <a:cubicBezTo>
                    <a:pt x="3157" y="1003"/>
                    <a:pt x="3480" y="978"/>
                    <a:pt x="3803" y="903"/>
                  </a:cubicBezTo>
                  <a:cubicBezTo>
                    <a:pt x="3878" y="878"/>
                    <a:pt x="3952" y="862"/>
                    <a:pt x="4027" y="829"/>
                  </a:cubicBezTo>
                  <a:cubicBezTo>
                    <a:pt x="4110" y="796"/>
                    <a:pt x="4201" y="754"/>
                    <a:pt x="4275" y="696"/>
                  </a:cubicBezTo>
                  <a:cubicBezTo>
                    <a:pt x="4350" y="646"/>
                    <a:pt x="4408" y="580"/>
                    <a:pt x="4458" y="506"/>
                  </a:cubicBezTo>
                  <a:cubicBezTo>
                    <a:pt x="4499" y="439"/>
                    <a:pt x="4532" y="365"/>
                    <a:pt x="4565" y="298"/>
                  </a:cubicBezTo>
                  <a:lnTo>
                    <a:pt x="4565" y="298"/>
                  </a:lnTo>
                  <a:cubicBezTo>
                    <a:pt x="4549" y="307"/>
                    <a:pt x="4532" y="315"/>
                    <a:pt x="4507" y="323"/>
                  </a:cubicBezTo>
                  <a:cubicBezTo>
                    <a:pt x="4292" y="423"/>
                    <a:pt x="4076" y="497"/>
                    <a:pt x="3844" y="530"/>
                  </a:cubicBezTo>
                  <a:cubicBezTo>
                    <a:pt x="3733" y="547"/>
                    <a:pt x="3621" y="555"/>
                    <a:pt x="3509" y="555"/>
                  </a:cubicBezTo>
                  <a:cubicBezTo>
                    <a:pt x="3397" y="555"/>
                    <a:pt x="3285" y="547"/>
                    <a:pt x="3173" y="530"/>
                  </a:cubicBezTo>
                  <a:cubicBezTo>
                    <a:pt x="2950" y="506"/>
                    <a:pt x="2726" y="448"/>
                    <a:pt x="2519" y="373"/>
                  </a:cubicBezTo>
                  <a:cubicBezTo>
                    <a:pt x="2411" y="340"/>
                    <a:pt x="2303" y="290"/>
                    <a:pt x="2196" y="249"/>
                  </a:cubicBezTo>
                  <a:cubicBezTo>
                    <a:pt x="2096" y="199"/>
                    <a:pt x="1997" y="141"/>
                    <a:pt x="1889" y="91"/>
                  </a:cubicBezTo>
                  <a:cubicBezTo>
                    <a:pt x="1790" y="50"/>
                    <a:pt x="1682" y="8"/>
                    <a:pt x="15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29"/>
            <p:cNvSpPr/>
            <p:nvPr/>
          </p:nvSpPr>
          <p:spPr>
            <a:xfrm>
              <a:off x="2481625" y="1609650"/>
              <a:ext cx="159300" cy="145850"/>
            </a:xfrm>
            <a:custGeom>
              <a:rect b="b" l="l" r="r" t="t"/>
              <a:pathLst>
                <a:path extrusionOk="0" h="5834" w="6372">
                  <a:moveTo>
                    <a:pt x="3023" y="1"/>
                  </a:moveTo>
                  <a:cubicBezTo>
                    <a:pt x="3021" y="1"/>
                    <a:pt x="3018" y="1"/>
                    <a:pt x="3016" y="2"/>
                  </a:cubicBezTo>
                  <a:cubicBezTo>
                    <a:pt x="3000" y="11"/>
                    <a:pt x="2983" y="19"/>
                    <a:pt x="2966" y="27"/>
                  </a:cubicBezTo>
                  <a:lnTo>
                    <a:pt x="2850" y="27"/>
                  </a:lnTo>
                  <a:cubicBezTo>
                    <a:pt x="2660" y="44"/>
                    <a:pt x="2478" y="118"/>
                    <a:pt x="2328" y="234"/>
                  </a:cubicBezTo>
                  <a:cubicBezTo>
                    <a:pt x="2304" y="251"/>
                    <a:pt x="2304" y="276"/>
                    <a:pt x="2320" y="301"/>
                  </a:cubicBezTo>
                  <a:cubicBezTo>
                    <a:pt x="2304" y="301"/>
                    <a:pt x="2287" y="309"/>
                    <a:pt x="2279" y="317"/>
                  </a:cubicBezTo>
                  <a:cubicBezTo>
                    <a:pt x="2212" y="441"/>
                    <a:pt x="2113" y="549"/>
                    <a:pt x="2022" y="665"/>
                  </a:cubicBezTo>
                  <a:cubicBezTo>
                    <a:pt x="1898" y="814"/>
                    <a:pt x="1765" y="963"/>
                    <a:pt x="1641" y="1113"/>
                  </a:cubicBezTo>
                  <a:cubicBezTo>
                    <a:pt x="1525" y="1245"/>
                    <a:pt x="1400" y="1378"/>
                    <a:pt x="1251" y="1461"/>
                  </a:cubicBezTo>
                  <a:cubicBezTo>
                    <a:pt x="1102" y="1543"/>
                    <a:pt x="928" y="1577"/>
                    <a:pt x="771" y="1659"/>
                  </a:cubicBezTo>
                  <a:cubicBezTo>
                    <a:pt x="522" y="1800"/>
                    <a:pt x="365" y="2057"/>
                    <a:pt x="199" y="2289"/>
                  </a:cubicBezTo>
                  <a:cubicBezTo>
                    <a:pt x="133" y="2372"/>
                    <a:pt x="75" y="2455"/>
                    <a:pt x="0" y="2529"/>
                  </a:cubicBezTo>
                  <a:cubicBezTo>
                    <a:pt x="25" y="2529"/>
                    <a:pt x="50" y="2546"/>
                    <a:pt x="66" y="2571"/>
                  </a:cubicBezTo>
                  <a:cubicBezTo>
                    <a:pt x="83" y="2596"/>
                    <a:pt x="91" y="2620"/>
                    <a:pt x="66" y="2645"/>
                  </a:cubicBezTo>
                  <a:cubicBezTo>
                    <a:pt x="58" y="2654"/>
                    <a:pt x="50" y="2662"/>
                    <a:pt x="33" y="2662"/>
                  </a:cubicBezTo>
                  <a:cubicBezTo>
                    <a:pt x="83" y="2718"/>
                    <a:pt x="175" y="2732"/>
                    <a:pt x="252" y="2732"/>
                  </a:cubicBezTo>
                  <a:cubicBezTo>
                    <a:pt x="278" y="2732"/>
                    <a:pt x="303" y="2730"/>
                    <a:pt x="323" y="2728"/>
                  </a:cubicBezTo>
                  <a:cubicBezTo>
                    <a:pt x="481" y="2728"/>
                    <a:pt x="630" y="2712"/>
                    <a:pt x="787" y="2703"/>
                  </a:cubicBezTo>
                  <a:cubicBezTo>
                    <a:pt x="928" y="2703"/>
                    <a:pt x="1094" y="2703"/>
                    <a:pt x="1226" y="2761"/>
                  </a:cubicBezTo>
                  <a:cubicBezTo>
                    <a:pt x="1293" y="2786"/>
                    <a:pt x="1326" y="2844"/>
                    <a:pt x="1351" y="2910"/>
                  </a:cubicBezTo>
                  <a:cubicBezTo>
                    <a:pt x="1367" y="2968"/>
                    <a:pt x="1392" y="3010"/>
                    <a:pt x="1442" y="3035"/>
                  </a:cubicBezTo>
                  <a:cubicBezTo>
                    <a:pt x="1483" y="3060"/>
                    <a:pt x="1525" y="3071"/>
                    <a:pt x="1567" y="3071"/>
                  </a:cubicBezTo>
                  <a:cubicBezTo>
                    <a:pt x="1662" y="3071"/>
                    <a:pt x="1757" y="3018"/>
                    <a:pt x="1831" y="2960"/>
                  </a:cubicBezTo>
                  <a:cubicBezTo>
                    <a:pt x="1843" y="2949"/>
                    <a:pt x="1860" y="2942"/>
                    <a:pt x="1876" y="2942"/>
                  </a:cubicBezTo>
                  <a:cubicBezTo>
                    <a:pt x="1895" y="2942"/>
                    <a:pt x="1914" y="2951"/>
                    <a:pt x="1922" y="2968"/>
                  </a:cubicBezTo>
                  <a:cubicBezTo>
                    <a:pt x="2005" y="3151"/>
                    <a:pt x="2022" y="3366"/>
                    <a:pt x="1964" y="3557"/>
                  </a:cubicBezTo>
                  <a:cubicBezTo>
                    <a:pt x="1939" y="3648"/>
                    <a:pt x="1898" y="3739"/>
                    <a:pt x="1840" y="3805"/>
                  </a:cubicBezTo>
                  <a:cubicBezTo>
                    <a:pt x="1773" y="3888"/>
                    <a:pt x="1682" y="3921"/>
                    <a:pt x="1583" y="3938"/>
                  </a:cubicBezTo>
                  <a:cubicBezTo>
                    <a:pt x="1483" y="3946"/>
                    <a:pt x="1376" y="3954"/>
                    <a:pt x="1268" y="3954"/>
                  </a:cubicBezTo>
                  <a:cubicBezTo>
                    <a:pt x="1152" y="3963"/>
                    <a:pt x="1036" y="3971"/>
                    <a:pt x="920" y="3979"/>
                  </a:cubicBezTo>
                  <a:cubicBezTo>
                    <a:pt x="862" y="3988"/>
                    <a:pt x="804" y="3988"/>
                    <a:pt x="746" y="3988"/>
                  </a:cubicBezTo>
                  <a:lnTo>
                    <a:pt x="746" y="3996"/>
                  </a:lnTo>
                  <a:cubicBezTo>
                    <a:pt x="704" y="4087"/>
                    <a:pt x="663" y="4170"/>
                    <a:pt x="613" y="4253"/>
                  </a:cubicBezTo>
                  <a:cubicBezTo>
                    <a:pt x="588" y="4311"/>
                    <a:pt x="564" y="4369"/>
                    <a:pt x="547" y="4427"/>
                  </a:cubicBezTo>
                  <a:cubicBezTo>
                    <a:pt x="539" y="4468"/>
                    <a:pt x="522" y="4518"/>
                    <a:pt x="506" y="4559"/>
                  </a:cubicBezTo>
                  <a:cubicBezTo>
                    <a:pt x="506" y="4568"/>
                    <a:pt x="489" y="4576"/>
                    <a:pt x="481" y="4584"/>
                  </a:cubicBezTo>
                  <a:cubicBezTo>
                    <a:pt x="481" y="4584"/>
                    <a:pt x="489" y="4584"/>
                    <a:pt x="489" y="4592"/>
                  </a:cubicBezTo>
                  <a:cubicBezTo>
                    <a:pt x="506" y="4617"/>
                    <a:pt x="530" y="4642"/>
                    <a:pt x="555" y="4667"/>
                  </a:cubicBezTo>
                  <a:cubicBezTo>
                    <a:pt x="572" y="4692"/>
                    <a:pt x="597" y="4725"/>
                    <a:pt x="613" y="4750"/>
                  </a:cubicBezTo>
                  <a:cubicBezTo>
                    <a:pt x="622" y="4766"/>
                    <a:pt x="622" y="4783"/>
                    <a:pt x="613" y="4791"/>
                  </a:cubicBezTo>
                  <a:cubicBezTo>
                    <a:pt x="605" y="4795"/>
                    <a:pt x="597" y="4798"/>
                    <a:pt x="589" y="4798"/>
                  </a:cubicBezTo>
                  <a:cubicBezTo>
                    <a:pt x="582" y="4798"/>
                    <a:pt x="576" y="4795"/>
                    <a:pt x="572" y="4791"/>
                  </a:cubicBezTo>
                  <a:cubicBezTo>
                    <a:pt x="547" y="4758"/>
                    <a:pt x="530" y="4733"/>
                    <a:pt x="506" y="4700"/>
                  </a:cubicBezTo>
                  <a:cubicBezTo>
                    <a:pt x="489" y="4675"/>
                    <a:pt x="464" y="4650"/>
                    <a:pt x="448" y="4626"/>
                  </a:cubicBezTo>
                  <a:cubicBezTo>
                    <a:pt x="439" y="4617"/>
                    <a:pt x="448" y="4601"/>
                    <a:pt x="448" y="4592"/>
                  </a:cubicBezTo>
                  <a:lnTo>
                    <a:pt x="439" y="4592"/>
                  </a:lnTo>
                  <a:cubicBezTo>
                    <a:pt x="431" y="4659"/>
                    <a:pt x="414" y="4725"/>
                    <a:pt x="390" y="4783"/>
                  </a:cubicBezTo>
                  <a:cubicBezTo>
                    <a:pt x="406" y="4841"/>
                    <a:pt x="414" y="4899"/>
                    <a:pt x="431" y="4957"/>
                  </a:cubicBezTo>
                  <a:cubicBezTo>
                    <a:pt x="439" y="5023"/>
                    <a:pt x="448" y="5081"/>
                    <a:pt x="464" y="5148"/>
                  </a:cubicBezTo>
                  <a:cubicBezTo>
                    <a:pt x="472" y="5197"/>
                    <a:pt x="481" y="5247"/>
                    <a:pt x="506" y="5288"/>
                  </a:cubicBezTo>
                  <a:cubicBezTo>
                    <a:pt x="547" y="5380"/>
                    <a:pt x="638" y="5429"/>
                    <a:pt x="729" y="5446"/>
                  </a:cubicBezTo>
                  <a:cubicBezTo>
                    <a:pt x="767" y="5454"/>
                    <a:pt x="804" y="5457"/>
                    <a:pt x="842" y="5457"/>
                  </a:cubicBezTo>
                  <a:cubicBezTo>
                    <a:pt x="1005" y="5457"/>
                    <a:pt x="1170" y="5394"/>
                    <a:pt x="1318" y="5346"/>
                  </a:cubicBezTo>
                  <a:cubicBezTo>
                    <a:pt x="1417" y="5313"/>
                    <a:pt x="1516" y="5288"/>
                    <a:pt x="1616" y="5280"/>
                  </a:cubicBezTo>
                  <a:cubicBezTo>
                    <a:pt x="1635" y="5279"/>
                    <a:pt x="1654" y="5278"/>
                    <a:pt x="1673" y="5278"/>
                  </a:cubicBezTo>
                  <a:cubicBezTo>
                    <a:pt x="1767" y="5278"/>
                    <a:pt x="1856" y="5295"/>
                    <a:pt x="1939" y="5330"/>
                  </a:cubicBezTo>
                  <a:cubicBezTo>
                    <a:pt x="2047" y="5363"/>
                    <a:pt x="2146" y="5413"/>
                    <a:pt x="2246" y="5462"/>
                  </a:cubicBezTo>
                  <a:cubicBezTo>
                    <a:pt x="2345" y="5512"/>
                    <a:pt x="2444" y="5562"/>
                    <a:pt x="2552" y="5603"/>
                  </a:cubicBezTo>
                  <a:cubicBezTo>
                    <a:pt x="2751" y="5686"/>
                    <a:pt x="2966" y="5752"/>
                    <a:pt x="3182" y="5786"/>
                  </a:cubicBezTo>
                  <a:cubicBezTo>
                    <a:pt x="3342" y="5816"/>
                    <a:pt x="3501" y="5833"/>
                    <a:pt x="3661" y="5833"/>
                  </a:cubicBezTo>
                  <a:cubicBezTo>
                    <a:pt x="3717" y="5833"/>
                    <a:pt x="3772" y="5831"/>
                    <a:pt x="3828" y="5827"/>
                  </a:cubicBezTo>
                  <a:cubicBezTo>
                    <a:pt x="4052" y="5810"/>
                    <a:pt x="4267" y="5752"/>
                    <a:pt x="4474" y="5670"/>
                  </a:cubicBezTo>
                  <a:cubicBezTo>
                    <a:pt x="4698" y="5578"/>
                    <a:pt x="4905" y="5471"/>
                    <a:pt x="5121" y="5371"/>
                  </a:cubicBezTo>
                  <a:lnTo>
                    <a:pt x="5792" y="5048"/>
                  </a:lnTo>
                  <a:lnTo>
                    <a:pt x="5883" y="5007"/>
                  </a:lnTo>
                  <a:cubicBezTo>
                    <a:pt x="5850" y="4982"/>
                    <a:pt x="5841" y="4924"/>
                    <a:pt x="5891" y="4916"/>
                  </a:cubicBezTo>
                  <a:cubicBezTo>
                    <a:pt x="5901" y="4914"/>
                    <a:pt x="5911" y="4913"/>
                    <a:pt x="5920" y="4913"/>
                  </a:cubicBezTo>
                  <a:cubicBezTo>
                    <a:pt x="5952" y="4913"/>
                    <a:pt x="5982" y="4923"/>
                    <a:pt x="6007" y="4949"/>
                  </a:cubicBezTo>
                  <a:cubicBezTo>
                    <a:pt x="6024" y="4932"/>
                    <a:pt x="6040" y="4916"/>
                    <a:pt x="6049" y="4899"/>
                  </a:cubicBezTo>
                  <a:cubicBezTo>
                    <a:pt x="6115" y="4833"/>
                    <a:pt x="6173" y="4766"/>
                    <a:pt x="6223" y="4684"/>
                  </a:cubicBezTo>
                  <a:cubicBezTo>
                    <a:pt x="6272" y="4609"/>
                    <a:pt x="6322" y="4526"/>
                    <a:pt x="6347" y="4443"/>
                  </a:cubicBezTo>
                  <a:cubicBezTo>
                    <a:pt x="6372" y="4360"/>
                    <a:pt x="6372" y="4261"/>
                    <a:pt x="6322" y="4186"/>
                  </a:cubicBezTo>
                  <a:cubicBezTo>
                    <a:pt x="6272" y="4104"/>
                    <a:pt x="6181" y="4070"/>
                    <a:pt x="6098" y="4054"/>
                  </a:cubicBezTo>
                  <a:cubicBezTo>
                    <a:pt x="5964" y="4039"/>
                    <a:pt x="5833" y="4036"/>
                    <a:pt x="5701" y="4036"/>
                  </a:cubicBezTo>
                  <a:cubicBezTo>
                    <a:pt x="5613" y="4036"/>
                    <a:pt x="5525" y="4037"/>
                    <a:pt x="5435" y="4037"/>
                  </a:cubicBezTo>
                  <a:cubicBezTo>
                    <a:pt x="5220" y="4037"/>
                    <a:pt x="4996" y="4037"/>
                    <a:pt x="4789" y="3988"/>
                  </a:cubicBezTo>
                  <a:cubicBezTo>
                    <a:pt x="4632" y="3946"/>
                    <a:pt x="4474" y="3872"/>
                    <a:pt x="4342" y="3764"/>
                  </a:cubicBezTo>
                  <a:cubicBezTo>
                    <a:pt x="4226" y="3664"/>
                    <a:pt x="4118" y="3532"/>
                    <a:pt x="4077" y="3366"/>
                  </a:cubicBezTo>
                  <a:cubicBezTo>
                    <a:pt x="4052" y="3292"/>
                    <a:pt x="4052" y="3209"/>
                    <a:pt x="4060" y="3126"/>
                  </a:cubicBezTo>
                  <a:cubicBezTo>
                    <a:pt x="4077" y="3035"/>
                    <a:pt x="4093" y="2935"/>
                    <a:pt x="4077" y="2844"/>
                  </a:cubicBezTo>
                  <a:cubicBezTo>
                    <a:pt x="4035" y="2654"/>
                    <a:pt x="3836" y="2604"/>
                    <a:pt x="3679" y="2562"/>
                  </a:cubicBezTo>
                  <a:cubicBezTo>
                    <a:pt x="3530" y="2529"/>
                    <a:pt x="3381" y="2505"/>
                    <a:pt x="3231" y="2455"/>
                  </a:cubicBezTo>
                  <a:cubicBezTo>
                    <a:pt x="3099" y="2413"/>
                    <a:pt x="2983" y="2331"/>
                    <a:pt x="2925" y="2198"/>
                  </a:cubicBezTo>
                  <a:cubicBezTo>
                    <a:pt x="2850" y="1999"/>
                    <a:pt x="2933" y="1784"/>
                    <a:pt x="3000" y="1593"/>
                  </a:cubicBezTo>
                  <a:cubicBezTo>
                    <a:pt x="3074" y="1386"/>
                    <a:pt x="3132" y="1179"/>
                    <a:pt x="3182" y="955"/>
                  </a:cubicBezTo>
                  <a:cubicBezTo>
                    <a:pt x="3223" y="740"/>
                    <a:pt x="3248" y="516"/>
                    <a:pt x="3240" y="292"/>
                  </a:cubicBezTo>
                  <a:cubicBezTo>
                    <a:pt x="3240" y="201"/>
                    <a:pt x="3215" y="102"/>
                    <a:pt x="3124" y="60"/>
                  </a:cubicBezTo>
                  <a:cubicBezTo>
                    <a:pt x="3099" y="44"/>
                    <a:pt x="3066" y="35"/>
                    <a:pt x="3041" y="35"/>
                  </a:cubicBezTo>
                  <a:cubicBezTo>
                    <a:pt x="3048" y="21"/>
                    <a:pt x="3037" y="1"/>
                    <a:pt x="30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29"/>
            <p:cNvSpPr/>
            <p:nvPr/>
          </p:nvSpPr>
          <p:spPr>
            <a:xfrm>
              <a:off x="2584575" y="1594375"/>
              <a:ext cx="60075" cy="53525"/>
            </a:xfrm>
            <a:custGeom>
              <a:rect b="b" l="l" r="r" t="t"/>
              <a:pathLst>
                <a:path extrusionOk="0" h="2141" w="2403">
                  <a:moveTo>
                    <a:pt x="1102" y="0"/>
                  </a:moveTo>
                  <a:cubicBezTo>
                    <a:pt x="1069" y="0"/>
                    <a:pt x="1069" y="58"/>
                    <a:pt x="1102" y="58"/>
                  </a:cubicBezTo>
                  <a:cubicBezTo>
                    <a:pt x="1177" y="66"/>
                    <a:pt x="1259" y="75"/>
                    <a:pt x="1334" y="100"/>
                  </a:cubicBezTo>
                  <a:lnTo>
                    <a:pt x="1160" y="100"/>
                  </a:lnTo>
                  <a:cubicBezTo>
                    <a:pt x="978" y="116"/>
                    <a:pt x="804" y="166"/>
                    <a:pt x="630" y="232"/>
                  </a:cubicBezTo>
                  <a:cubicBezTo>
                    <a:pt x="414" y="274"/>
                    <a:pt x="191" y="398"/>
                    <a:pt x="91" y="613"/>
                  </a:cubicBezTo>
                  <a:lnTo>
                    <a:pt x="91" y="622"/>
                  </a:lnTo>
                  <a:cubicBezTo>
                    <a:pt x="33" y="729"/>
                    <a:pt x="8" y="854"/>
                    <a:pt x="33" y="978"/>
                  </a:cubicBezTo>
                  <a:cubicBezTo>
                    <a:pt x="0" y="1168"/>
                    <a:pt x="17" y="1367"/>
                    <a:pt x="33" y="1566"/>
                  </a:cubicBezTo>
                  <a:cubicBezTo>
                    <a:pt x="40" y="1601"/>
                    <a:pt x="64" y="1618"/>
                    <a:pt x="91" y="1618"/>
                  </a:cubicBezTo>
                  <a:cubicBezTo>
                    <a:pt x="97" y="1618"/>
                    <a:pt x="102" y="1617"/>
                    <a:pt x="108" y="1616"/>
                  </a:cubicBezTo>
                  <a:cubicBezTo>
                    <a:pt x="133" y="1690"/>
                    <a:pt x="174" y="1748"/>
                    <a:pt x="232" y="1790"/>
                  </a:cubicBezTo>
                  <a:cubicBezTo>
                    <a:pt x="323" y="1840"/>
                    <a:pt x="423" y="1840"/>
                    <a:pt x="522" y="1840"/>
                  </a:cubicBezTo>
                  <a:cubicBezTo>
                    <a:pt x="555" y="1840"/>
                    <a:pt x="588" y="1840"/>
                    <a:pt x="621" y="1848"/>
                  </a:cubicBezTo>
                  <a:lnTo>
                    <a:pt x="630" y="1856"/>
                  </a:lnTo>
                  <a:lnTo>
                    <a:pt x="638" y="1856"/>
                  </a:lnTo>
                  <a:cubicBezTo>
                    <a:pt x="638" y="1873"/>
                    <a:pt x="646" y="1873"/>
                    <a:pt x="655" y="1873"/>
                  </a:cubicBezTo>
                  <a:cubicBezTo>
                    <a:pt x="663" y="1889"/>
                    <a:pt x="679" y="1898"/>
                    <a:pt x="688" y="1906"/>
                  </a:cubicBezTo>
                  <a:cubicBezTo>
                    <a:pt x="698" y="1919"/>
                    <a:pt x="711" y="1925"/>
                    <a:pt x="724" y="1925"/>
                  </a:cubicBezTo>
                  <a:cubicBezTo>
                    <a:pt x="752" y="1925"/>
                    <a:pt x="779" y="1898"/>
                    <a:pt x="779" y="1864"/>
                  </a:cubicBezTo>
                  <a:cubicBezTo>
                    <a:pt x="787" y="1873"/>
                    <a:pt x="804" y="1873"/>
                    <a:pt x="812" y="1881"/>
                  </a:cubicBezTo>
                  <a:cubicBezTo>
                    <a:pt x="1036" y="2037"/>
                    <a:pt x="1302" y="2141"/>
                    <a:pt x="1572" y="2141"/>
                  </a:cubicBezTo>
                  <a:cubicBezTo>
                    <a:pt x="1661" y="2141"/>
                    <a:pt x="1751" y="2129"/>
                    <a:pt x="1839" y="2105"/>
                  </a:cubicBezTo>
                  <a:cubicBezTo>
                    <a:pt x="2030" y="2047"/>
                    <a:pt x="2237" y="1939"/>
                    <a:pt x="2345" y="1757"/>
                  </a:cubicBezTo>
                  <a:cubicBezTo>
                    <a:pt x="2386" y="1682"/>
                    <a:pt x="2395" y="1608"/>
                    <a:pt x="2386" y="1533"/>
                  </a:cubicBezTo>
                  <a:cubicBezTo>
                    <a:pt x="2403" y="1434"/>
                    <a:pt x="2361" y="1351"/>
                    <a:pt x="2303" y="1268"/>
                  </a:cubicBezTo>
                  <a:cubicBezTo>
                    <a:pt x="2279" y="1235"/>
                    <a:pt x="2254" y="1210"/>
                    <a:pt x="2221" y="1177"/>
                  </a:cubicBezTo>
                  <a:cubicBezTo>
                    <a:pt x="2221" y="1168"/>
                    <a:pt x="2212" y="1160"/>
                    <a:pt x="2204" y="1144"/>
                  </a:cubicBezTo>
                  <a:cubicBezTo>
                    <a:pt x="1980" y="837"/>
                    <a:pt x="1682" y="588"/>
                    <a:pt x="1342" y="423"/>
                  </a:cubicBezTo>
                  <a:cubicBezTo>
                    <a:pt x="1334" y="414"/>
                    <a:pt x="1317" y="406"/>
                    <a:pt x="1301" y="398"/>
                  </a:cubicBezTo>
                  <a:cubicBezTo>
                    <a:pt x="1284" y="390"/>
                    <a:pt x="1268" y="381"/>
                    <a:pt x="1251" y="373"/>
                  </a:cubicBezTo>
                  <a:cubicBezTo>
                    <a:pt x="1259" y="365"/>
                    <a:pt x="1268" y="365"/>
                    <a:pt x="1268" y="356"/>
                  </a:cubicBezTo>
                  <a:cubicBezTo>
                    <a:pt x="1342" y="373"/>
                    <a:pt x="1409" y="398"/>
                    <a:pt x="1483" y="423"/>
                  </a:cubicBezTo>
                  <a:cubicBezTo>
                    <a:pt x="1541" y="448"/>
                    <a:pt x="1591" y="472"/>
                    <a:pt x="1649" y="497"/>
                  </a:cubicBezTo>
                  <a:cubicBezTo>
                    <a:pt x="1707" y="530"/>
                    <a:pt x="1765" y="564"/>
                    <a:pt x="1831" y="588"/>
                  </a:cubicBezTo>
                  <a:cubicBezTo>
                    <a:pt x="1834" y="589"/>
                    <a:pt x="1836" y="590"/>
                    <a:pt x="1839" y="590"/>
                  </a:cubicBezTo>
                  <a:cubicBezTo>
                    <a:pt x="1861" y="590"/>
                    <a:pt x="1879" y="561"/>
                    <a:pt x="1864" y="539"/>
                  </a:cubicBezTo>
                  <a:cubicBezTo>
                    <a:pt x="1839" y="506"/>
                    <a:pt x="1815" y="481"/>
                    <a:pt x="1781" y="456"/>
                  </a:cubicBezTo>
                  <a:cubicBezTo>
                    <a:pt x="1748" y="431"/>
                    <a:pt x="1715" y="406"/>
                    <a:pt x="1682" y="390"/>
                  </a:cubicBezTo>
                  <a:cubicBezTo>
                    <a:pt x="1607" y="348"/>
                    <a:pt x="1533" y="315"/>
                    <a:pt x="1458" y="290"/>
                  </a:cubicBezTo>
                  <a:cubicBezTo>
                    <a:pt x="1334" y="240"/>
                    <a:pt x="1193" y="216"/>
                    <a:pt x="1052" y="199"/>
                  </a:cubicBezTo>
                  <a:cubicBezTo>
                    <a:pt x="1077" y="199"/>
                    <a:pt x="1110" y="191"/>
                    <a:pt x="1135" y="191"/>
                  </a:cubicBezTo>
                  <a:cubicBezTo>
                    <a:pt x="1175" y="188"/>
                    <a:pt x="1213" y="186"/>
                    <a:pt x="1251" y="186"/>
                  </a:cubicBezTo>
                  <a:cubicBezTo>
                    <a:pt x="1317" y="186"/>
                    <a:pt x="1382" y="192"/>
                    <a:pt x="1450" y="207"/>
                  </a:cubicBezTo>
                  <a:cubicBezTo>
                    <a:pt x="1500" y="216"/>
                    <a:pt x="1549" y="224"/>
                    <a:pt x="1599" y="240"/>
                  </a:cubicBezTo>
                  <a:cubicBezTo>
                    <a:pt x="1624" y="249"/>
                    <a:pt x="1649" y="265"/>
                    <a:pt x="1674" y="274"/>
                  </a:cubicBezTo>
                  <a:cubicBezTo>
                    <a:pt x="1699" y="282"/>
                    <a:pt x="1723" y="298"/>
                    <a:pt x="1748" y="298"/>
                  </a:cubicBezTo>
                  <a:cubicBezTo>
                    <a:pt x="1751" y="300"/>
                    <a:pt x="1753" y="300"/>
                    <a:pt x="1756" y="300"/>
                  </a:cubicBezTo>
                  <a:cubicBezTo>
                    <a:pt x="1773" y="300"/>
                    <a:pt x="1796" y="279"/>
                    <a:pt x="1781" y="257"/>
                  </a:cubicBezTo>
                  <a:cubicBezTo>
                    <a:pt x="1748" y="216"/>
                    <a:pt x="1690" y="191"/>
                    <a:pt x="1641" y="174"/>
                  </a:cubicBezTo>
                  <a:cubicBezTo>
                    <a:pt x="1616" y="158"/>
                    <a:pt x="1583" y="149"/>
                    <a:pt x="1558" y="141"/>
                  </a:cubicBezTo>
                  <a:cubicBezTo>
                    <a:pt x="1500" y="91"/>
                    <a:pt x="1417" y="58"/>
                    <a:pt x="1342" y="42"/>
                  </a:cubicBezTo>
                  <a:cubicBezTo>
                    <a:pt x="1268" y="17"/>
                    <a:pt x="1185" y="0"/>
                    <a:pt x="1102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29"/>
            <p:cNvSpPr/>
            <p:nvPr/>
          </p:nvSpPr>
          <p:spPr>
            <a:xfrm>
              <a:off x="2493000" y="1601375"/>
              <a:ext cx="40625" cy="47800"/>
            </a:xfrm>
            <a:custGeom>
              <a:rect b="b" l="l" r="r" t="t"/>
              <a:pathLst>
                <a:path extrusionOk="0" h="1912" w="1625">
                  <a:moveTo>
                    <a:pt x="1429" y="1"/>
                  </a:moveTo>
                  <a:cubicBezTo>
                    <a:pt x="1396" y="1"/>
                    <a:pt x="1362" y="6"/>
                    <a:pt x="1335" y="10"/>
                  </a:cubicBezTo>
                  <a:cubicBezTo>
                    <a:pt x="1269" y="27"/>
                    <a:pt x="1202" y="52"/>
                    <a:pt x="1136" y="85"/>
                  </a:cubicBezTo>
                  <a:cubicBezTo>
                    <a:pt x="1037" y="134"/>
                    <a:pt x="945" y="201"/>
                    <a:pt x="863" y="259"/>
                  </a:cubicBezTo>
                  <a:cubicBezTo>
                    <a:pt x="879" y="242"/>
                    <a:pt x="904" y="217"/>
                    <a:pt x="929" y="201"/>
                  </a:cubicBezTo>
                  <a:cubicBezTo>
                    <a:pt x="962" y="168"/>
                    <a:pt x="1003" y="134"/>
                    <a:pt x="1028" y="101"/>
                  </a:cubicBezTo>
                  <a:cubicBezTo>
                    <a:pt x="1037" y="85"/>
                    <a:pt x="1020" y="68"/>
                    <a:pt x="1003" y="68"/>
                  </a:cubicBezTo>
                  <a:cubicBezTo>
                    <a:pt x="962" y="85"/>
                    <a:pt x="921" y="118"/>
                    <a:pt x="887" y="151"/>
                  </a:cubicBezTo>
                  <a:cubicBezTo>
                    <a:pt x="846" y="176"/>
                    <a:pt x="813" y="209"/>
                    <a:pt x="771" y="242"/>
                  </a:cubicBezTo>
                  <a:cubicBezTo>
                    <a:pt x="705" y="308"/>
                    <a:pt x="639" y="375"/>
                    <a:pt x="573" y="449"/>
                  </a:cubicBezTo>
                  <a:cubicBezTo>
                    <a:pt x="564" y="458"/>
                    <a:pt x="564" y="474"/>
                    <a:pt x="564" y="482"/>
                  </a:cubicBezTo>
                  <a:cubicBezTo>
                    <a:pt x="523" y="524"/>
                    <a:pt x="473" y="565"/>
                    <a:pt x="432" y="615"/>
                  </a:cubicBezTo>
                  <a:cubicBezTo>
                    <a:pt x="316" y="739"/>
                    <a:pt x="183" y="880"/>
                    <a:pt x="100" y="1038"/>
                  </a:cubicBezTo>
                  <a:cubicBezTo>
                    <a:pt x="75" y="1087"/>
                    <a:pt x="59" y="1137"/>
                    <a:pt x="42" y="1187"/>
                  </a:cubicBezTo>
                  <a:cubicBezTo>
                    <a:pt x="26" y="1187"/>
                    <a:pt x="17" y="1212"/>
                    <a:pt x="9" y="1228"/>
                  </a:cubicBezTo>
                  <a:cubicBezTo>
                    <a:pt x="1" y="1311"/>
                    <a:pt x="9" y="1386"/>
                    <a:pt x="17" y="1468"/>
                  </a:cubicBezTo>
                  <a:cubicBezTo>
                    <a:pt x="17" y="1502"/>
                    <a:pt x="17" y="1535"/>
                    <a:pt x="26" y="1560"/>
                  </a:cubicBezTo>
                  <a:cubicBezTo>
                    <a:pt x="26" y="1568"/>
                    <a:pt x="26" y="1576"/>
                    <a:pt x="26" y="1576"/>
                  </a:cubicBezTo>
                  <a:cubicBezTo>
                    <a:pt x="34" y="1576"/>
                    <a:pt x="34" y="1584"/>
                    <a:pt x="34" y="1584"/>
                  </a:cubicBezTo>
                  <a:cubicBezTo>
                    <a:pt x="42" y="1676"/>
                    <a:pt x="51" y="1792"/>
                    <a:pt x="109" y="1866"/>
                  </a:cubicBezTo>
                  <a:cubicBezTo>
                    <a:pt x="135" y="1900"/>
                    <a:pt x="168" y="1911"/>
                    <a:pt x="202" y="1911"/>
                  </a:cubicBezTo>
                  <a:cubicBezTo>
                    <a:pt x="253" y="1911"/>
                    <a:pt x="308" y="1886"/>
                    <a:pt x="357" y="1866"/>
                  </a:cubicBezTo>
                  <a:cubicBezTo>
                    <a:pt x="457" y="1825"/>
                    <a:pt x="548" y="1783"/>
                    <a:pt x="647" y="1734"/>
                  </a:cubicBezTo>
                  <a:cubicBezTo>
                    <a:pt x="813" y="1642"/>
                    <a:pt x="954" y="1526"/>
                    <a:pt x="1095" y="1394"/>
                  </a:cubicBezTo>
                  <a:cubicBezTo>
                    <a:pt x="1227" y="1270"/>
                    <a:pt x="1360" y="1137"/>
                    <a:pt x="1467" y="988"/>
                  </a:cubicBezTo>
                  <a:cubicBezTo>
                    <a:pt x="1567" y="839"/>
                    <a:pt x="1625" y="656"/>
                    <a:pt x="1600" y="474"/>
                  </a:cubicBezTo>
                  <a:cubicBezTo>
                    <a:pt x="1583" y="391"/>
                    <a:pt x="1550" y="308"/>
                    <a:pt x="1484" y="250"/>
                  </a:cubicBezTo>
                  <a:cubicBezTo>
                    <a:pt x="1426" y="192"/>
                    <a:pt x="1343" y="168"/>
                    <a:pt x="1269" y="159"/>
                  </a:cubicBezTo>
                  <a:lnTo>
                    <a:pt x="1252" y="159"/>
                  </a:lnTo>
                  <a:cubicBezTo>
                    <a:pt x="1285" y="143"/>
                    <a:pt x="1327" y="126"/>
                    <a:pt x="1360" y="118"/>
                  </a:cubicBezTo>
                  <a:cubicBezTo>
                    <a:pt x="1374" y="116"/>
                    <a:pt x="1389" y="115"/>
                    <a:pt x="1403" y="115"/>
                  </a:cubicBezTo>
                  <a:cubicBezTo>
                    <a:pt x="1417" y="115"/>
                    <a:pt x="1432" y="116"/>
                    <a:pt x="1446" y="116"/>
                  </a:cubicBezTo>
                  <a:cubicBezTo>
                    <a:pt x="1474" y="116"/>
                    <a:pt x="1501" y="114"/>
                    <a:pt x="1525" y="101"/>
                  </a:cubicBezTo>
                  <a:cubicBezTo>
                    <a:pt x="1550" y="85"/>
                    <a:pt x="1550" y="52"/>
                    <a:pt x="1534" y="35"/>
                  </a:cubicBezTo>
                  <a:cubicBezTo>
                    <a:pt x="1507" y="8"/>
                    <a:pt x="1468" y="1"/>
                    <a:pt x="1429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29"/>
            <p:cNvSpPr/>
            <p:nvPr/>
          </p:nvSpPr>
          <p:spPr>
            <a:xfrm>
              <a:off x="2542100" y="1546525"/>
              <a:ext cx="7900" cy="5600"/>
            </a:xfrm>
            <a:custGeom>
              <a:rect b="b" l="l" r="r" t="t"/>
              <a:pathLst>
                <a:path extrusionOk="0" h="224" w="316">
                  <a:moveTo>
                    <a:pt x="315" y="0"/>
                  </a:moveTo>
                  <a:cubicBezTo>
                    <a:pt x="307" y="0"/>
                    <a:pt x="307" y="0"/>
                    <a:pt x="299" y="8"/>
                  </a:cubicBezTo>
                  <a:cubicBezTo>
                    <a:pt x="224" y="25"/>
                    <a:pt x="158" y="66"/>
                    <a:pt x="100" y="124"/>
                  </a:cubicBezTo>
                  <a:cubicBezTo>
                    <a:pt x="67" y="158"/>
                    <a:pt x="34" y="191"/>
                    <a:pt x="1" y="224"/>
                  </a:cubicBezTo>
                  <a:cubicBezTo>
                    <a:pt x="108" y="149"/>
                    <a:pt x="216" y="75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29"/>
            <p:cNvSpPr/>
            <p:nvPr/>
          </p:nvSpPr>
          <p:spPr>
            <a:xfrm>
              <a:off x="2469800" y="1449625"/>
              <a:ext cx="81650" cy="138550"/>
            </a:xfrm>
            <a:custGeom>
              <a:rect b="b" l="l" r="r" t="t"/>
              <a:pathLst>
                <a:path extrusionOk="0" h="5542" w="3266">
                  <a:moveTo>
                    <a:pt x="192" y="1"/>
                  </a:moveTo>
                  <a:cubicBezTo>
                    <a:pt x="178" y="1"/>
                    <a:pt x="164" y="3"/>
                    <a:pt x="150" y="7"/>
                  </a:cubicBezTo>
                  <a:cubicBezTo>
                    <a:pt x="75" y="32"/>
                    <a:pt x="34" y="98"/>
                    <a:pt x="1" y="164"/>
                  </a:cubicBezTo>
                  <a:cubicBezTo>
                    <a:pt x="167" y="595"/>
                    <a:pt x="324" y="1034"/>
                    <a:pt x="490" y="1465"/>
                  </a:cubicBezTo>
                  <a:cubicBezTo>
                    <a:pt x="597" y="1755"/>
                    <a:pt x="705" y="2037"/>
                    <a:pt x="871" y="2285"/>
                  </a:cubicBezTo>
                  <a:cubicBezTo>
                    <a:pt x="962" y="2426"/>
                    <a:pt x="1070" y="2551"/>
                    <a:pt x="1136" y="2700"/>
                  </a:cubicBezTo>
                  <a:cubicBezTo>
                    <a:pt x="1285" y="2998"/>
                    <a:pt x="1260" y="3346"/>
                    <a:pt x="1252" y="3686"/>
                  </a:cubicBezTo>
                  <a:cubicBezTo>
                    <a:pt x="1244" y="4232"/>
                    <a:pt x="1302" y="4788"/>
                    <a:pt x="1418" y="5326"/>
                  </a:cubicBezTo>
                  <a:cubicBezTo>
                    <a:pt x="1434" y="5392"/>
                    <a:pt x="1451" y="5475"/>
                    <a:pt x="1509" y="5517"/>
                  </a:cubicBezTo>
                  <a:cubicBezTo>
                    <a:pt x="1542" y="5533"/>
                    <a:pt x="1575" y="5542"/>
                    <a:pt x="1617" y="5542"/>
                  </a:cubicBezTo>
                  <a:lnTo>
                    <a:pt x="1666" y="5542"/>
                  </a:lnTo>
                  <a:cubicBezTo>
                    <a:pt x="1716" y="5533"/>
                    <a:pt x="1757" y="5517"/>
                    <a:pt x="1799" y="5492"/>
                  </a:cubicBezTo>
                  <a:cubicBezTo>
                    <a:pt x="1965" y="5409"/>
                    <a:pt x="2081" y="5210"/>
                    <a:pt x="2180" y="5028"/>
                  </a:cubicBezTo>
                  <a:lnTo>
                    <a:pt x="2180" y="5028"/>
                  </a:lnTo>
                  <a:lnTo>
                    <a:pt x="2172" y="5036"/>
                  </a:lnTo>
                  <a:lnTo>
                    <a:pt x="1791" y="5392"/>
                  </a:lnTo>
                  <a:cubicBezTo>
                    <a:pt x="1898" y="5235"/>
                    <a:pt x="2006" y="5078"/>
                    <a:pt x="2114" y="4928"/>
                  </a:cubicBezTo>
                  <a:cubicBezTo>
                    <a:pt x="2255" y="4738"/>
                    <a:pt x="2404" y="4556"/>
                    <a:pt x="2569" y="4390"/>
                  </a:cubicBezTo>
                  <a:cubicBezTo>
                    <a:pt x="2569" y="4382"/>
                    <a:pt x="2578" y="4382"/>
                    <a:pt x="2578" y="4373"/>
                  </a:cubicBezTo>
                  <a:cubicBezTo>
                    <a:pt x="2578" y="4365"/>
                    <a:pt x="2578" y="4348"/>
                    <a:pt x="2586" y="4332"/>
                  </a:cubicBezTo>
                  <a:cubicBezTo>
                    <a:pt x="2677" y="4174"/>
                    <a:pt x="2801" y="4017"/>
                    <a:pt x="2934" y="3901"/>
                  </a:cubicBezTo>
                  <a:cubicBezTo>
                    <a:pt x="3000" y="3843"/>
                    <a:pt x="3075" y="3802"/>
                    <a:pt x="3158" y="3785"/>
                  </a:cubicBezTo>
                  <a:cubicBezTo>
                    <a:pt x="3191" y="3777"/>
                    <a:pt x="3232" y="3769"/>
                    <a:pt x="3265" y="3769"/>
                  </a:cubicBezTo>
                  <a:cubicBezTo>
                    <a:pt x="3009" y="3537"/>
                    <a:pt x="2793" y="3255"/>
                    <a:pt x="2594" y="2957"/>
                  </a:cubicBezTo>
                  <a:cubicBezTo>
                    <a:pt x="2395" y="2658"/>
                    <a:pt x="2213" y="2343"/>
                    <a:pt x="2031" y="2037"/>
                  </a:cubicBezTo>
                  <a:cubicBezTo>
                    <a:pt x="1683" y="1440"/>
                    <a:pt x="1310" y="835"/>
                    <a:pt x="796" y="380"/>
                  </a:cubicBezTo>
                  <a:cubicBezTo>
                    <a:pt x="672" y="272"/>
                    <a:pt x="539" y="173"/>
                    <a:pt x="390" y="81"/>
                  </a:cubicBezTo>
                  <a:cubicBezTo>
                    <a:pt x="335" y="47"/>
                    <a:pt x="263" y="1"/>
                    <a:pt x="192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29"/>
            <p:cNvSpPr/>
            <p:nvPr/>
          </p:nvSpPr>
          <p:spPr>
            <a:xfrm>
              <a:off x="2670325" y="1447350"/>
              <a:ext cx="61950" cy="143650"/>
            </a:xfrm>
            <a:custGeom>
              <a:rect b="b" l="l" r="r" t="t"/>
              <a:pathLst>
                <a:path extrusionOk="0" h="5746" w="2478">
                  <a:moveTo>
                    <a:pt x="2036" y="1"/>
                  </a:moveTo>
                  <a:cubicBezTo>
                    <a:pt x="1994" y="1"/>
                    <a:pt x="1952" y="11"/>
                    <a:pt x="1914" y="32"/>
                  </a:cubicBezTo>
                  <a:cubicBezTo>
                    <a:pt x="1831" y="73"/>
                    <a:pt x="1773" y="156"/>
                    <a:pt x="1724" y="230"/>
                  </a:cubicBezTo>
                  <a:cubicBezTo>
                    <a:pt x="1508" y="545"/>
                    <a:pt x="1293" y="860"/>
                    <a:pt x="1086" y="1183"/>
                  </a:cubicBezTo>
                  <a:cubicBezTo>
                    <a:pt x="1044" y="1225"/>
                    <a:pt x="1003" y="1266"/>
                    <a:pt x="970" y="1308"/>
                  </a:cubicBezTo>
                  <a:cubicBezTo>
                    <a:pt x="1044" y="1183"/>
                    <a:pt x="1119" y="1067"/>
                    <a:pt x="1202" y="960"/>
                  </a:cubicBezTo>
                  <a:cubicBezTo>
                    <a:pt x="1221" y="934"/>
                    <a:pt x="1201" y="899"/>
                    <a:pt x="1179" y="899"/>
                  </a:cubicBezTo>
                  <a:cubicBezTo>
                    <a:pt x="1173" y="899"/>
                    <a:pt x="1166" y="902"/>
                    <a:pt x="1160" y="910"/>
                  </a:cubicBezTo>
                  <a:cubicBezTo>
                    <a:pt x="1019" y="1084"/>
                    <a:pt x="895" y="1266"/>
                    <a:pt x="787" y="1465"/>
                  </a:cubicBezTo>
                  <a:cubicBezTo>
                    <a:pt x="688" y="1672"/>
                    <a:pt x="597" y="1888"/>
                    <a:pt x="531" y="2111"/>
                  </a:cubicBezTo>
                  <a:cubicBezTo>
                    <a:pt x="497" y="2169"/>
                    <a:pt x="473" y="2227"/>
                    <a:pt x="439" y="2294"/>
                  </a:cubicBezTo>
                  <a:cubicBezTo>
                    <a:pt x="506" y="1970"/>
                    <a:pt x="613" y="1664"/>
                    <a:pt x="812" y="1390"/>
                  </a:cubicBezTo>
                  <a:cubicBezTo>
                    <a:pt x="825" y="1372"/>
                    <a:pt x="800" y="1348"/>
                    <a:pt x="780" y="1348"/>
                  </a:cubicBezTo>
                  <a:cubicBezTo>
                    <a:pt x="773" y="1348"/>
                    <a:pt x="767" y="1351"/>
                    <a:pt x="762" y="1357"/>
                  </a:cubicBezTo>
                  <a:cubicBezTo>
                    <a:pt x="655" y="1490"/>
                    <a:pt x="564" y="1639"/>
                    <a:pt x="497" y="1796"/>
                  </a:cubicBezTo>
                  <a:cubicBezTo>
                    <a:pt x="390" y="2062"/>
                    <a:pt x="323" y="2343"/>
                    <a:pt x="274" y="2625"/>
                  </a:cubicBezTo>
                  <a:cubicBezTo>
                    <a:pt x="241" y="2691"/>
                    <a:pt x="216" y="2766"/>
                    <a:pt x="183" y="2832"/>
                  </a:cubicBezTo>
                  <a:cubicBezTo>
                    <a:pt x="108" y="3006"/>
                    <a:pt x="42" y="3188"/>
                    <a:pt x="25" y="3379"/>
                  </a:cubicBezTo>
                  <a:cubicBezTo>
                    <a:pt x="0" y="3628"/>
                    <a:pt x="67" y="3868"/>
                    <a:pt x="141" y="4108"/>
                  </a:cubicBezTo>
                  <a:cubicBezTo>
                    <a:pt x="274" y="4514"/>
                    <a:pt x="431" y="4912"/>
                    <a:pt x="605" y="5309"/>
                  </a:cubicBezTo>
                  <a:lnTo>
                    <a:pt x="638" y="5401"/>
                  </a:lnTo>
                  <a:cubicBezTo>
                    <a:pt x="647" y="5409"/>
                    <a:pt x="647" y="5417"/>
                    <a:pt x="655" y="5417"/>
                  </a:cubicBezTo>
                  <a:lnTo>
                    <a:pt x="696" y="5508"/>
                  </a:lnTo>
                  <a:lnTo>
                    <a:pt x="729" y="5144"/>
                  </a:lnTo>
                  <a:cubicBezTo>
                    <a:pt x="771" y="5384"/>
                    <a:pt x="920" y="5616"/>
                    <a:pt x="1135" y="5707"/>
                  </a:cubicBezTo>
                  <a:cubicBezTo>
                    <a:pt x="1197" y="5733"/>
                    <a:pt x="1264" y="5746"/>
                    <a:pt x="1331" y="5746"/>
                  </a:cubicBezTo>
                  <a:cubicBezTo>
                    <a:pt x="1499" y="5746"/>
                    <a:pt x="1668" y="5667"/>
                    <a:pt x="1757" y="5525"/>
                  </a:cubicBezTo>
                  <a:cubicBezTo>
                    <a:pt x="1898" y="5293"/>
                    <a:pt x="1831" y="4995"/>
                    <a:pt x="1790" y="4721"/>
                  </a:cubicBezTo>
                  <a:cubicBezTo>
                    <a:pt x="1757" y="4489"/>
                    <a:pt x="1757" y="4249"/>
                    <a:pt x="1790" y="4017"/>
                  </a:cubicBezTo>
                  <a:cubicBezTo>
                    <a:pt x="1831" y="3669"/>
                    <a:pt x="1947" y="3338"/>
                    <a:pt x="2038" y="2998"/>
                  </a:cubicBezTo>
                  <a:cubicBezTo>
                    <a:pt x="2246" y="2294"/>
                    <a:pt x="2378" y="1573"/>
                    <a:pt x="2444" y="844"/>
                  </a:cubicBezTo>
                  <a:cubicBezTo>
                    <a:pt x="2461" y="636"/>
                    <a:pt x="2478" y="429"/>
                    <a:pt x="2386" y="247"/>
                  </a:cubicBezTo>
                  <a:cubicBezTo>
                    <a:pt x="2323" y="107"/>
                    <a:pt x="2176" y="1"/>
                    <a:pt x="20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29"/>
            <p:cNvSpPr/>
            <p:nvPr/>
          </p:nvSpPr>
          <p:spPr>
            <a:xfrm>
              <a:off x="2681100" y="1670175"/>
              <a:ext cx="60075" cy="205100"/>
            </a:xfrm>
            <a:custGeom>
              <a:rect b="b" l="l" r="r" t="t"/>
              <a:pathLst>
                <a:path extrusionOk="0" h="8204" w="2403">
                  <a:moveTo>
                    <a:pt x="1898" y="2309"/>
                  </a:moveTo>
                  <a:cubicBezTo>
                    <a:pt x="1898" y="2310"/>
                    <a:pt x="1897" y="2311"/>
                    <a:pt x="1897" y="2312"/>
                  </a:cubicBezTo>
                  <a:cubicBezTo>
                    <a:pt x="1898" y="2311"/>
                    <a:pt x="1898" y="2310"/>
                    <a:pt x="1898" y="2309"/>
                  </a:cubicBezTo>
                  <a:close/>
                  <a:moveTo>
                    <a:pt x="1591" y="1"/>
                  </a:moveTo>
                  <a:cubicBezTo>
                    <a:pt x="1384" y="307"/>
                    <a:pt x="1342" y="871"/>
                    <a:pt x="1326" y="1144"/>
                  </a:cubicBezTo>
                  <a:cubicBezTo>
                    <a:pt x="1317" y="1459"/>
                    <a:pt x="1317" y="1774"/>
                    <a:pt x="1326" y="2089"/>
                  </a:cubicBezTo>
                  <a:cubicBezTo>
                    <a:pt x="1342" y="2536"/>
                    <a:pt x="1367" y="3041"/>
                    <a:pt x="1077" y="3381"/>
                  </a:cubicBezTo>
                  <a:cubicBezTo>
                    <a:pt x="829" y="3688"/>
                    <a:pt x="406" y="3771"/>
                    <a:pt x="124" y="4036"/>
                  </a:cubicBezTo>
                  <a:cubicBezTo>
                    <a:pt x="75" y="4094"/>
                    <a:pt x="17" y="4152"/>
                    <a:pt x="8" y="4226"/>
                  </a:cubicBezTo>
                  <a:cubicBezTo>
                    <a:pt x="0" y="4351"/>
                    <a:pt x="91" y="4450"/>
                    <a:pt x="199" y="4508"/>
                  </a:cubicBezTo>
                  <a:lnTo>
                    <a:pt x="191" y="4508"/>
                  </a:lnTo>
                  <a:cubicBezTo>
                    <a:pt x="298" y="4566"/>
                    <a:pt x="414" y="4591"/>
                    <a:pt x="505" y="4657"/>
                  </a:cubicBezTo>
                  <a:cubicBezTo>
                    <a:pt x="746" y="4831"/>
                    <a:pt x="762" y="5196"/>
                    <a:pt x="746" y="5502"/>
                  </a:cubicBezTo>
                  <a:cubicBezTo>
                    <a:pt x="729" y="5825"/>
                    <a:pt x="713" y="6148"/>
                    <a:pt x="704" y="6472"/>
                  </a:cubicBezTo>
                  <a:cubicBezTo>
                    <a:pt x="688" y="6861"/>
                    <a:pt x="663" y="7250"/>
                    <a:pt x="547" y="7615"/>
                  </a:cubicBezTo>
                  <a:cubicBezTo>
                    <a:pt x="481" y="7830"/>
                    <a:pt x="381" y="8021"/>
                    <a:pt x="265" y="8203"/>
                  </a:cubicBezTo>
                  <a:cubicBezTo>
                    <a:pt x="406" y="8170"/>
                    <a:pt x="555" y="8129"/>
                    <a:pt x="696" y="8087"/>
                  </a:cubicBezTo>
                  <a:cubicBezTo>
                    <a:pt x="969" y="8013"/>
                    <a:pt x="1235" y="7913"/>
                    <a:pt x="1508" y="7830"/>
                  </a:cubicBezTo>
                  <a:cubicBezTo>
                    <a:pt x="1525" y="7822"/>
                    <a:pt x="1541" y="7806"/>
                    <a:pt x="1558" y="7797"/>
                  </a:cubicBezTo>
                  <a:cubicBezTo>
                    <a:pt x="1616" y="7764"/>
                    <a:pt x="1674" y="7731"/>
                    <a:pt x="1732" y="7698"/>
                  </a:cubicBezTo>
                  <a:cubicBezTo>
                    <a:pt x="1839" y="7623"/>
                    <a:pt x="1947" y="7549"/>
                    <a:pt x="2047" y="7458"/>
                  </a:cubicBezTo>
                  <a:cubicBezTo>
                    <a:pt x="2146" y="7366"/>
                    <a:pt x="2237" y="7267"/>
                    <a:pt x="2320" y="7159"/>
                  </a:cubicBezTo>
                  <a:cubicBezTo>
                    <a:pt x="2361" y="7101"/>
                    <a:pt x="2403" y="7043"/>
                    <a:pt x="2395" y="6969"/>
                  </a:cubicBezTo>
                  <a:cubicBezTo>
                    <a:pt x="2386" y="6894"/>
                    <a:pt x="2345" y="6820"/>
                    <a:pt x="2320" y="6745"/>
                  </a:cubicBezTo>
                  <a:cubicBezTo>
                    <a:pt x="2262" y="6571"/>
                    <a:pt x="2204" y="6389"/>
                    <a:pt x="2146" y="6215"/>
                  </a:cubicBezTo>
                  <a:cubicBezTo>
                    <a:pt x="2134" y="6184"/>
                    <a:pt x="2163" y="6153"/>
                    <a:pt x="2192" y="6153"/>
                  </a:cubicBezTo>
                  <a:cubicBezTo>
                    <a:pt x="2202" y="6153"/>
                    <a:pt x="2212" y="6157"/>
                    <a:pt x="2221" y="6165"/>
                  </a:cubicBezTo>
                  <a:cubicBezTo>
                    <a:pt x="2196" y="6082"/>
                    <a:pt x="2179" y="5999"/>
                    <a:pt x="2154" y="5916"/>
                  </a:cubicBezTo>
                  <a:cubicBezTo>
                    <a:pt x="2154" y="5983"/>
                    <a:pt x="2146" y="6049"/>
                    <a:pt x="2138" y="6115"/>
                  </a:cubicBezTo>
                  <a:cubicBezTo>
                    <a:pt x="2129" y="6182"/>
                    <a:pt x="2121" y="6248"/>
                    <a:pt x="2105" y="6314"/>
                  </a:cubicBezTo>
                  <a:cubicBezTo>
                    <a:pt x="2088" y="6372"/>
                    <a:pt x="2071" y="6455"/>
                    <a:pt x="2030" y="6488"/>
                  </a:cubicBezTo>
                  <a:cubicBezTo>
                    <a:pt x="2023" y="6496"/>
                    <a:pt x="2013" y="6500"/>
                    <a:pt x="2006" y="6500"/>
                  </a:cubicBezTo>
                  <a:cubicBezTo>
                    <a:pt x="1996" y="6500"/>
                    <a:pt x="1989" y="6494"/>
                    <a:pt x="1989" y="6480"/>
                  </a:cubicBezTo>
                  <a:cubicBezTo>
                    <a:pt x="1980" y="6430"/>
                    <a:pt x="1997" y="6372"/>
                    <a:pt x="2005" y="6322"/>
                  </a:cubicBezTo>
                  <a:cubicBezTo>
                    <a:pt x="2013" y="6264"/>
                    <a:pt x="2030" y="6206"/>
                    <a:pt x="2030" y="6148"/>
                  </a:cubicBezTo>
                  <a:cubicBezTo>
                    <a:pt x="2047" y="6032"/>
                    <a:pt x="2055" y="5925"/>
                    <a:pt x="2055" y="5809"/>
                  </a:cubicBezTo>
                  <a:cubicBezTo>
                    <a:pt x="2055" y="5577"/>
                    <a:pt x="2022" y="5345"/>
                    <a:pt x="1972" y="5113"/>
                  </a:cubicBezTo>
                  <a:cubicBezTo>
                    <a:pt x="1964" y="5047"/>
                    <a:pt x="1947" y="4980"/>
                    <a:pt x="1939" y="4922"/>
                  </a:cubicBezTo>
                  <a:cubicBezTo>
                    <a:pt x="1922" y="4914"/>
                    <a:pt x="1914" y="4897"/>
                    <a:pt x="1914" y="4881"/>
                  </a:cubicBezTo>
                  <a:cubicBezTo>
                    <a:pt x="1914" y="4848"/>
                    <a:pt x="1914" y="4823"/>
                    <a:pt x="1914" y="4790"/>
                  </a:cubicBezTo>
                  <a:lnTo>
                    <a:pt x="1906" y="4781"/>
                  </a:lnTo>
                  <a:cubicBezTo>
                    <a:pt x="1897" y="4787"/>
                    <a:pt x="1887" y="4790"/>
                    <a:pt x="1878" y="4790"/>
                  </a:cubicBezTo>
                  <a:cubicBezTo>
                    <a:pt x="1858" y="4790"/>
                    <a:pt x="1839" y="4779"/>
                    <a:pt x="1839" y="4757"/>
                  </a:cubicBezTo>
                  <a:cubicBezTo>
                    <a:pt x="1848" y="4682"/>
                    <a:pt x="1889" y="4624"/>
                    <a:pt x="1906" y="4558"/>
                  </a:cubicBezTo>
                  <a:cubicBezTo>
                    <a:pt x="1922" y="4491"/>
                    <a:pt x="1922" y="4425"/>
                    <a:pt x="1906" y="4359"/>
                  </a:cubicBezTo>
                  <a:cubicBezTo>
                    <a:pt x="1881" y="4210"/>
                    <a:pt x="1856" y="4069"/>
                    <a:pt x="1823" y="3920"/>
                  </a:cubicBezTo>
                  <a:cubicBezTo>
                    <a:pt x="1823" y="3895"/>
                    <a:pt x="1831" y="3870"/>
                    <a:pt x="1856" y="3853"/>
                  </a:cubicBezTo>
                  <a:cubicBezTo>
                    <a:pt x="1740" y="3613"/>
                    <a:pt x="1649" y="3356"/>
                    <a:pt x="1624" y="3091"/>
                  </a:cubicBezTo>
                  <a:cubicBezTo>
                    <a:pt x="1607" y="3124"/>
                    <a:pt x="1599" y="3157"/>
                    <a:pt x="1583" y="3182"/>
                  </a:cubicBezTo>
                  <a:cubicBezTo>
                    <a:pt x="1541" y="3273"/>
                    <a:pt x="1500" y="3356"/>
                    <a:pt x="1450" y="3431"/>
                  </a:cubicBezTo>
                  <a:cubicBezTo>
                    <a:pt x="1417" y="3489"/>
                    <a:pt x="1375" y="3547"/>
                    <a:pt x="1334" y="3597"/>
                  </a:cubicBezTo>
                  <a:cubicBezTo>
                    <a:pt x="1284" y="3696"/>
                    <a:pt x="1218" y="3787"/>
                    <a:pt x="1152" y="3878"/>
                  </a:cubicBezTo>
                  <a:cubicBezTo>
                    <a:pt x="1135" y="3903"/>
                    <a:pt x="1119" y="3928"/>
                    <a:pt x="1102" y="3961"/>
                  </a:cubicBezTo>
                  <a:cubicBezTo>
                    <a:pt x="1094" y="3986"/>
                    <a:pt x="1077" y="4027"/>
                    <a:pt x="1052" y="4027"/>
                  </a:cubicBezTo>
                  <a:cubicBezTo>
                    <a:pt x="1049" y="4028"/>
                    <a:pt x="1046" y="4029"/>
                    <a:pt x="1043" y="4029"/>
                  </a:cubicBezTo>
                  <a:cubicBezTo>
                    <a:pt x="1023" y="4029"/>
                    <a:pt x="1010" y="4007"/>
                    <a:pt x="1003" y="3986"/>
                  </a:cubicBezTo>
                  <a:cubicBezTo>
                    <a:pt x="994" y="3953"/>
                    <a:pt x="1011" y="3920"/>
                    <a:pt x="1027" y="3895"/>
                  </a:cubicBezTo>
                  <a:cubicBezTo>
                    <a:pt x="1061" y="3837"/>
                    <a:pt x="1102" y="3787"/>
                    <a:pt x="1143" y="3729"/>
                  </a:cubicBezTo>
                  <a:cubicBezTo>
                    <a:pt x="1177" y="3688"/>
                    <a:pt x="1210" y="3638"/>
                    <a:pt x="1243" y="3580"/>
                  </a:cubicBezTo>
                  <a:cubicBezTo>
                    <a:pt x="1259" y="3547"/>
                    <a:pt x="1276" y="3514"/>
                    <a:pt x="1301" y="3481"/>
                  </a:cubicBezTo>
                  <a:cubicBezTo>
                    <a:pt x="1359" y="3365"/>
                    <a:pt x="1417" y="3249"/>
                    <a:pt x="1458" y="3124"/>
                  </a:cubicBezTo>
                  <a:cubicBezTo>
                    <a:pt x="1464" y="3112"/>
                    <a:pt x="1479" y="3104"/>
                    <a:pt x="1493" y="3104"/>
                  </a:cubicBezTo>
                  <a:cubicBezTo>
                    <a:pt x="1499" y="3104"/>
                    <a:pt x="1504" y="3105"/>
                    <a:pt x="1508" y="3108"/>
                  </a:cubicBezTo>
                  <a:cubicBezTo>
                    <a:pt x="1574" y="2950"/>
                    <a:pt x="1632" y="2785"/>
                    <a:pt x="1665" y="2611"/>
                  </a:cubicBezTo>
                  <a:cubicBezTo>
                    <a:pt x="1669" y="2585"/>
                    <a:pt x="1687" y="2574"/>
                    <a:pt x="1707" y="2574"/>
                  </a:cubicBezTo>
                  <a:cubicBezTo>
                    <a:pt x="1731" y="2574"/>
                    <a:pt x="1757" y="2591"/>
                    <a:pt x="1757" y="2619"/>
                  </a:cubicBezTo>
                  <a:cubicBezTo>
                    <a:pt x="1757" y="2627"/>
                    <a:pt x="1757" y="2644"/>
                    <a:pt x="1765" y="2652"/>
                  </a:cubicBezTo>
                  <a:cubicBezTo>
                    <a:pt x="1773" y="2602"/>
                    <a:pt x="1781" y="2561"/>
                    <a:pt x="1790" y="2519"/>
                  </a:cubicBezTo>
                  <a:cubicBezTo>
                    <a:pt x="1781" y="2519"/>
                    <a:pt x="1773" y="2511"/>
                    <a:pt x="1773" y="2503"/>
                  </a:cubicBezTo>
                  <a:cubicBezTo>
                    <a:pt x="1773" y="2453"/>
                    <a:pt x="1790" y="2412"/>
                    <a:pt x="1798" y="2370"/>
                  </a:cubicBezTo>
                  <a:cubicBezTo>
                    <a:pt x="1806" y="2329"/>
                    <a:pt x="1815" y="2287"/>
                    <a:pt x="1815" y="2246"/>
                  </a:cubicBezTo>
                  <a:cubicBezTo>
                    <a:pt x="1831" y="2163"/>
                    <a:pt x="1839" y="2080"/>
                    <a:pt x="1839" y="1997"/>
                  </a:cubicBezTo>
                  <a:cubicBezTo>
                    <a:pt x="1839" y="1977"/>
                    <a:pt x="1854" y="1966"/>
                    <a:pt x="1868" y="1966"/>
                  </a:cubicBezTo>
                  <a:cubicBezTo>
                    <a:pt x="1883" y="1966"/>
                    <a:pt x="1897" y="1977"/>
                    <a:pt x="1897" y="1997"/>
                  </a:cubicBezTo>
                  <a:cubicBezTo>
                    <a:pt x="1906" y="2022"/>
                    <a:pt x="1906" y="2047"/>
                    <a:pt x="1906" y="2072"/>
                  </a:cubicBezTo>
                  <a:cubicBezTo>
                    <a:pt x="1906" y="2080"/>
                    <a:pt x="1906" y="2080"/>
                    <a:pt x="1906" y="2089"/>
                  </a:cubicBezTo>
                  <a:cubicBezTo>
                    <a:pt x="1906" y="2162"/>
                    <a:pt x="1906" y="2236"/>
                    <a:pt x="1898" y="2309"/>
                  </a:cubicBezTo>
                  <a:lnTo>
                    <a:pt x="1898" y="2309"/>
                  </a:lnTo>
                  <a:cubicBezTo>
                    <a:pt x="1899" y="2302"/>
                    <a:pt x="1906" y="2295"/>
                    <a:pt x="1906" y="2287"/>
                  </a:cubicBezTo>
                  <a:cubicBezTo>
                    <a:pt x="1922" y="2263"/>
                    <a:pt x="1922" y="2229"/>
                    <a:pt x="1931" y="2205"/>
                  </a:cubicBezTo>
                  <a:cubicBezTo>
                    <a:pt x="1931" y="2196"/>
                    <a:pt x="1922" y="2180"/>
                    <a:pt x="1931" y="2163"/>
                  </a:cubicBezTo>
                  <a:cubicBezTo>
                    <a:pt x="1931" y="2138"/>
                    <a:pt x="1939" y="2122"/>
                    <a:pt x="1955" y="2097"/>
                  </a:cubicBezTo>
                  <a:cubicBezTo>
                    <a:pt x="1955" y="2089"/>
                    <a:pt x="1955" y="2080"/>
                    <a:pt x="1955" y="2072"/>
                  </a:cubicBezTo>
                  <a:cubicBezTo>
                    <a:pt x="1964" y="1997"/>
                    <a:pt x="1964" y="1923"/>
                    <a:pt x="1947" y="1857"/>
                  </a:cubicBezTo>
                  <a:cubicBezTo>
                    <a:pt x="1947" y="1815"/>
                    <a:pt x="1939" y="1782"/>
                    <a:pt x="1931" y="1741"/>
                  </a:cubicBezTo>
                  <a:cubicBezTo>
                    <a:pt x="1922" y="1707"/>
                    <a:pt x="1906" y="1666"/>
                    <a:pt x="1906" y="1633"/>
                  </a:cubicBezTo>
                  <a:cubicBezTo>
                    <a:pt x="1906" y="1612"/>
                    <a:pt x="1923" y="1598"/>
                    <a:pt x="1938" y="1598"/>
                  </a:cubicBezTo>
                  <a:cubicBezTo>
                    <a:pt x="1941" y="1598"/>
                    <a:pt x="1944" y="1598"/>
                    <a:pt x="1947" y="1600"/>
                  </a:cubicBezTo>
                  <a:cubicBezTo>
                    <a:pt x="1997" y="1633"/>
                    <a:pt x="2022" y="1699"/>
                    <a:pt x="2038" y="1757"/>
                  </a:cubicBezTo>
                  <a:cubicBezTo>
                    <a:pt x="2038" y="1749"/>
                    <a:pt x="2038" y="1732"/>
                    <a:pt x="2038" y="1724"/>
                  </a:cubicBezTo>
                  <a:cubicBezTo>
                    <a:pt x="2047" y="1567"/>
                    <a:pt x="2022" y="1409"/>
                    <a:pt x="1980" y="1252"/>
                  </a:cubicBezTo>
                  <a:cubicBezTo>
                    <a:pt x="1897" y="920"/>
                    <a:pt x="1740" y="605"/>
                    <a:pt x="1674" y="274"/>
                  </a:cubicBezTo>
                  <a:cubicBezTo>
                    <a:pt x="1665" y="224"/>
                    <a:pt x="1657" y="183"/>
                    <a:pt x="1649" y="141"/>
                  </a:cubicBezTo>
                  <a:cubicBezTo>
                    <a:pt x="1616" y="100"/>
                    <a:pt x="1599" y="50"/>
                    <a:pt x="15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29"/>
            <p:cNvSpPr/>
            <p:nvPr/>
          </p:nvSpPr>
          <p:spPr>
            <a:xfrm>
              <a:off x="2471050" y="1761825"/>
              <a:ext cx="87225" cy="92750"/>
            </a:xfrm>
            <a:custGeom>
              <a:rect b="b" l="l" r="r" t="t"/>
              <a:pathLst>
                <a:path extrusionOk="0" h="3710" w="3489">
                  <a:moveTo>
                    <a:pt x="1602" y="1"/>
                  </a:moveTo>
                  <a:cubicBezTo>
                    <a:pt x="1560" y="1"/>
                    <a:pt x="1515" y="10"/>
                    <a:pt x="1475" y="38"/>
                  </a:cubicBezTo>
                  <a:cubicBezTo>
                    <a:pt x="1417" y="80"/>
                    <a:pt x="1393" y="146"/>
                    <a:pt x="1393" y="212"/>
                  </a:cubicBezTo>
                  <a:cubicBezTo>
                    <a:pt x="1393" y="237"/>
                    <a:pt x="1393" y="254"/>
                    <a:pt x="1393" y="270"/>
                  </a:cubicBezTo>
                  <a:cubicBezTo>
                    <a:pt x="1368" y="312"/>
                    <a:pt x="1343" y="345"/>
                    <a:pt x="1310" y="378"/>
                  </a:cubicBezTo>
                  <a:cubicBezTo>
                    <a:pt x="1152" y="577"/>
                    <a:pt x="920" y="693"/>
                    <a:pt x="713" y="834"/>
                  </a:cubicBezTo>
                  <a:cubicBezTo>
                    <a:pt x="506" y="966"/>
                    <a:pt x="307" y="1157"/>
                    <a:pt x="257" y="1405"/>
                  </a:cubicBezTo>
                  <a:cubicBezTo>
                    <a:pt x="249" y="1439"/>
                    <a:pt x="249" y="1472"/>
                    <a:pt x="224" y="1488"/>
                  </a:cubicBezTo>
                  <a:cubicBezTo>
                    <a:pt x="208" y="1496"/>
                    <a:pt x="183" y="1496"/>
                    <a:pt x="166" y="1505"/>
                  </a:cubicBezTo>
                  <a:cubicBezTo>
                    <a:pt x="141" y="1521"/>
                    <a:pt x="133" y="1546"/>
                    <a:pt x="125" y="1571"/>
                  </a:cubicBezTo>
                  <a:cubicBezTo>
                    <a:pt x="1" y="1985"/>
                    <a:pt x="150" y="2433"/>
                    <a:pt x="307" y="2830"/>
                  </a:cubicBezTo>
                  <a:cubicBezTo>
                    <a:pt x="349" y="2955"/>
                    <a:pt x="398" y="3071"/>
                    <a:pt x="481" y="3162"/>
                  </a:cubicBezTo>
                  <a:cubicBezTo>
                    <a:pt x="531" y="3220"/>
                    <a:pt x="597" y="3261"/>
                    <a:pt x="663" y="3286"/>
                  </a:cubicBezTo>
                  <a:cubicBezTo>
                    <a:pt x="846" y="3468"/>
                    <a:pt x="1061" y="3618"/>
                    <a:pt x="1301" y="3709"/>
                  </a:cubicBezTo>
                  <a:cubicBezTo>
                    <a:pt x="1304" y="3709"/>
                    <a:pt x="1306" y="3710"/>
                    <a:pt x="1308" y="3710"/>
                  </a:cubicBezTo>
                  <a:cubicBezTo>
                    <a:pt x="1338" y="3710"/>
                    <a:pt x="1357" y="3658"/>
                    <a:pt x="1326" y="3642"/>
                  </a:cubicBezTo>
                  <a:cubicBezTo>
                    <a:pt x="1202" y="3576"/>
                    <a:pt x="1078" y="3502"/>
                    <a:pt x="962" y="3402"/>
                  </a:cubicBezTo>
                  <a:cubicBezTo>
                    <a:pt x="912" y="3361"/>
                    <a:pt x="854" y="3311"/>
                    <a:pt x="804" y="3261"/>
                  </a:cubicBezTo>
                  <a:cubicBezTo>
                    <a:pt x="796" y="3178"/>
                    <a:pt x="779" y="3096"/>
                    <a:pt x="771" y="3013"/>
                  </a:cubicBezTo>
                  <a:lnTo>
                    <a:pt x="771" y="3013"/>
                  </a:lnTo>
                  <a:cubicBezTo>
                    <a:pt x="796" y="3046"/>
                    <a:pt x="829" y="3087"/>
                    <a:pt x="854" y="3120"/>
                  </a:cubicBezTo>
                  <a:cubicBezTo>
                    <a:pt x="937" y="3220"/>
                    <a:pt x="1028" y="3311"/>
                    <a:pt x="1127" y="3394"/>
                  </a:cubicBezTo>
                  <a:cubicBezTo>
                    <a:pt x="1227" y="3485"/>
                    <a:pt x="1335" y="3551"/>
                    <a:pt x="1442" y="3609"/>
                  </a:cubicBezTo>
                  <a:cubicBezTo>
                    <a:pt x="1449" y="3613"/>
                    <a:pt x="1456" y="3615"/>
                    <a:pt x="1462" y="3615"/>
                  </a:cubicBezTo>
                  <a:cubicBezTo>
                    <a:pt x="1493" y="3615"/>
                    <a:pt x="1511" y="3571"/>
                    <a:pt x="1484" y="3543"/>
                  </a:cubicBezTo>
                  <a:cubicBezTo>
                    <a:pt x="1368" y="3468"/>
                    <a:pt x="1260" y="3369"/>
                    <a:pt x="1161" y="3278"/>
                  </a:cubicBezTo>
                  <a:cubicBezTo>
                    <a:pt x="1003" y="3129"/>
                    <a:pt x="854" y="2963"/>
                    <a:pt x="746" y="2764"/>
                  </a:cubicBezTo>
                  <a:cubicBezTo>
                    <a:pt x="738" y="2748"/>
                    <a:pt x="738" y="2723"/>
                    <a:pt x="738" y="2698"/>
                  </a:cubicBezTo>
                  <a:cubicBezTo>
                    <a:pt x="730" y="2565"/>
                    <a:pt x="730" y="2424"/>
                    <a:pt x="763" y="2292"/>
                  </a:cubicBezTo>
                  <a:cubicBezTo>
                    <a:pt x="804" y="2151"/>
                    <a:pt x="887" y="2035"/>
                    <a:pt x="1011" y="1969"/>
                  </a:cubicBezTo>
                  <a:cubicBezTo>
                    <a:pt x="1078" y="1936"/>
                    <a:pt x="1161" y="1927"/>
                    <a:pt x="1235" y="1927"/>
                  </a:cubicBezTo>
                  <a:cubicBezTo>
                    <a:pt x="1451" y="2060"/>
                    <a:pt x="1674" y="2192"/>
                    <a:pt x="1890" y="2325"/>
                  </a:cubicBezTo>
                  <a:cubicBezTo>
                    <a:pt x="1981" y="2383"/>
                    <a:pt x="2080" y="2449"/>
                    <a:pt x="2163" y="2516"/>
                  </a:cubicBezTo>
                  <a:cubicBezTo>
                    <a:pt x="2254" y="2582"/>
                    <a:pt x="2345" y="2656"/>
                    <a:pt x="2420" y="2739"/>
                  </a:cubicBezTo>
                  <a:cubicBezTo>
                    <a:pt x="2426" y="2748"/>
                    <a:pt x="2435" y="2752"/>
                    <a:pt x="2443" y="2752"/>
                  </a:cubicBezTo>
                  <a:cubicBezTo>
                    <a:pt x="2466" y="2752"/>
                    <a:pt x="2490" y="2722"/>
                    <a:pt x="2478" y="2698"/>
                  </a:cubicBezTo>
                  <a:cubicBezTo>
                    <a:pt x="2395" y="2590"/>
                    <a:pt x="2304" y="2499"/>
                    <a:pt x="2205" y="2416"/>
                  </a:cubicBezTo>
                  <a:cubicBezTo>
                    <a:pt x="2006" y="2259"/>
                    <a:pt x="1790" y="2134"/>
                    <a:pt x="1583" y="2010"/>
                  </a:cubicBezTo>
                  <a:lnTo>
                    <a:pt x="1517" y="1969"/>
                  </a:lnTo>
                  <a:lnTo>
                    <a:pt x="1517" y="1969"/>
                  </a:lnTo>
                  <a:cubicBezTo>
                    <a:pt x="1906" y="2060"/>
                    <a:pt x="2254" y="2300"/>
                    <a:pt x="2594" y="2516"/>
                  </a:cubicBezTo>
                  <a:cubicBezTo>
                    <a:pt x="2641" y="2545"/>
                    <a:pt x="2696" y="2574"/>
                    <a:pt x="2751" y="2574"/>
                  </a:cubicBezTo>
                  <a:cubicBezTo>
                    <a:pt x="2773" y="2574"/>
                    <a:pt x="2796" y="2569"/>
                    <a:pt x="2818" y="2557"/>
                  </a:cubicBezTo>
                  <a:cubicBezTo>
                    <a:pt x="2884" y="2516"/>
                    <a:pt x="2892" y="2416"/>
                    <a:pt x="2867" y="2325"/>
                  </a:cubicBezTo>
                  <a:lnTo>
                    <a:pt x="2867" y="2325"/>
                  </a:lnTo>
                  <a:cubicBezTo>
                    <a:pt x="2892" y="2350"/>
                    <a:pt x="2917" y="2366"/>
                    <a:pt x="2942" y="2391"/>
                  </a:cubicBezTo>
                  <a:cubicBezTo>
                    <a:pt x="3008" y="2441"/>
                    <a:pt x="3075" y="2482"/>
                    <a:pt x="3141" y="2524"/>
                  </a:cubicBezTo>
                  <a:cubicBezTo>
                    <a:pt x="3149" y="2530"/>
                    <a:pt x="3158" y="2532"/>
                    <a:pt x="3165" y="2532"/>
                  </a:cubicBezTo>
                  <a:cubicBezTo>
                    <a:pt x="3200" y="2532"/>
                    <a:pt x="3216" y="2477"/>
                    <a:pt x="3182" y="2449"/>
                  </a:cubicBezTo>
                  <a:cubicBezTo>
                    <a:pt x="3116" y="2400"/>
                    <a:pt x="3050" y="2333"/>
                    <a:pt x="2983" y="2275"/>
                  </a:cubicBezTo>
                  <a:cubicBezTo>
                    <a:pt x="2909" y="2217"/>
                    <a:pt x="2851" y="2159"/>
                    <a:pt x="2785" y="2101"/>
                  </a:cubicBezTo>
                  <a:cubicBezTo>
                    <a:pt x="2768" y="2076"/>
                    <a:pt x="2751" y="2060"/>
                    <a:pt x="2735" y="2043"/>
                  </a:cubicBezTo>
                  <a:cubicBezTo>
                    <a:pt x="2635" y="1886"/>
                    <a:pt x="2519" y="1737"/>
                    <a:pt x="2420" y="1579"/>
                  </a:cubicBezTo>
                  <a:cubicBezTo>
                    <a:pt x="2337" y="1430"/>
                    <a:pt x="2271" y="1265"/>
                    <a:pt x="2229" y="1091"/>
                  </a:cubicBezTo>
                  <a:cubicBezTo>
                    <a:pt x="2188" y="933"/>
                    <a:pt x="2171" y="759"/>
                    <a:pt x="2221" y="602"/>
                  </a:cubicBezTo>
                  <a:cubicBezTo>
                    <a:pt x="2238" y="535"/>
                    <a:pt x="2271" y="469"/>
                    <a:pt x="2312" y="419"/>
                  </a:cubicBezTo>
                  <a:cubicBezTo>
                    <a:pt x="2445" y="461"/>
                    <a:pt x="2586" y="502"/>
                    <a:pt x="2727" y="527"/>
                  </a:cubicBezTo>
                  <a:cubicBezTo>
                    <a:pt x="2843" y="552"/>
                    <a:pt x="2967" y="569"/>
                    <a:pt x="3083" y="585"/>
                  </a:cubicBezTo>
                  <a:cubicBezTo>
                    <a:pt x="3207" y="593"/>
                    <a:pt x="3323" y="593"/>
                    <a:pt x="3439" y="593"/>
                  </a:cubicBezTo>
                  <a:cubicBezTo>
                    <a:pt x="3489" y="593"/>
                    <a:pt x="3489" y="527"/>
                    <a:pt x="3439" y="519"/>
                  </a:cubicBezTo>
                  <a:cubicBezTo>
                    <a:pt x="3381" y="511"/>
                    <a:pt x="3315" y="502"/>
                    <a:pt x="3249" y="494"/>
                  </a:cubicBezTo>
                  <a:cubicBezTo>
                    <a:pt x="3265" y="486"/>
                    <a:pt x="3265" y="453"/>
                    <a:pt x="3240" y="444"/>
                  </a:cubicBezTo>
                  <a:cubicBezTo>
                    <a:pt x="3058" y="370"/>
                    <a:pt x="2851" y="353"/>
                    <a:pt x="2660" y="320"/>
                  </a:cubicBezTo>
                  <a:lnTo>
                    <a:pt x="2428" y="279"/>
                  </a:lnTo>
                  <a:cubicBezTo>
                    <a:pt x="2296" y="212"/>
                    <a:pt x="2155" y="154"/>
                    <a:pt x="2014" y="105"/>
                  </a:cubicBezTo>
                  <a:cubicBezTo>
                    <a:pt x="1939" y="71"/>
                    <a:pt x="1857" y="47"/>
                    <a:pt x="1782" y="47"/>
                  </a:cubicBezTo>
                  <a:lnTo>
                    <a:pt x="1749" y="38"/>
                  </a:lnTo>
                  <a:cubicBezTo>
                    <a:pt x="1724" y="22"/>
                    <a:pt x="1691" y="13"/>
                    <a:pt x="1658" y="5"/>
                  </a:cubicBezTo>
                  <a:cubicBezTo>
                    <a:pt x="1640" y="3"/>
                    <a:pt x="1621" y="1"/>
                    <a:pt x="1602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29"/>
            <p:cNvSpPr/>
            <p:nvPr/>
          </p:nvSpPr>
          <p:spPr>
            <a:xfrm>
              <a:off x="2713575" y="1589600"/>
              <a:ext cx="10825" cy="50500"/>
            </a:xfrm>
            <a:custGeom>
              <a:rect b="b" l="l" r="r" t="t"/>
              <a:pathLst>
                <a:path extrusionOk="0" h="2020" w="433">
                  <a:moveTo>
                    <a:pt x="226" y="1"/>
                  </a:moveTo>
                  <a:cubicBezTo>
                    <a:pt x="192" y="9"/>
                    <a:pt x="176" y="34"/>
                    <a:pt x="176" y="59"/>
                  </a:cubicBezTo>
                  <a:cubicBezTo>
                    <a:pt x="159" y="208"/>
                    <a:pt x="126" y="357"/>
                    <a:pt x="101" y="498"/>
                  </a:cubicBezTo>
                  <a:cubicBezTo>
                    <a:pt x="76" y="630"/>
                    <a:pt x="60" y="763"/>
                    <a:pt x="60" y="895"/>
                  </a:cubicBezTo>
                  <a:cubicBezTo>
                    <a:pt x="68" y="1011"/>
                    <a:pt x="93" y="1136"/>
                    <a:pt x="134" y="1243"/>
                  </a:cubicBezTo>
                  <a:cubicBezTo>
                    <a:pt x="143" y="1268"/>
                    <a:pt x="151" y="1293"/>
                    <a:pt x="168" y="1326"/>
                  </a:cubicBezTo>
                  <a:cubicBezTo>
                    <a:pt x="159" y="1359"/>
                    <a:pt x="151" y="1393"/>
                    <a:pt x="151" y="1426"/>
                  </a:cubicBezTo>
                  <a:cubicBezTo>
                    <a:pt x="110" y="1600"/>
                    <a:pt x="60" y="1774"/>
                    <a:pt x="10" y="1948"/>
                  </a:cubicBezTo>
                  <a:cubicBezTo>
                    <a:pt x="0" y="1992"/>
                    <a:pt x="32" y="2019"/>
                    <a:pt x="64" y="2019"/>
                  </a:cubicBezTo>
                  <a:cubicBezTo>
                    <a:pt x="86" y="2019"/>
                    <a:pt x="108" y="2007"/>
                    <a:pt x="118" y="1981"/>
                  </a:cubicBezTo>
                  <a:cubicBezTo>
                    <a:pt x="176" y="1823"/>
                    <a:pt x="217" y="1666"/>
                    <a:pt x="242" y="1500"/>
                  </a:cubicBezTo>
                  <a:lnTo>
                    <a:pt x="242" y="1500"/>
                  </a:lnTo>
                  <a:cubicBezTo>
                    <a:pt x="234" y="1583"/>
                    <a:pt x="234" y="1666"/>
                    <a:pt x="226" y="1749"/>
                  </a:cubicBezTo>
                  <a:cubicBezTo>
                    <a:pt x="226" y="1785"/>
                    <a:pt x="249" y="1802"/>
                    <a:pt x="274" y="1802"/>
                  </a:cubicBezTo>
                  <a:cubicBezTo>
                    <a:pt x="301" y="1802"/>
                    <a:pt x="329" y="1783"/>
                    <a:pt x="333" y="1749"/>
                  </a:cubicBezTo>
                  <a:cubicBezTo>
                    <a:pt x="333" y="1749"/>
                    <a:pt x="333" y="1741"/>
                    <a:pt x="333" y="1732"/>
                  </a:cubicBezTo>
                  <a:cubicBezTo>
                    <a:pt x="350" y="1782"/>
                    <a:pt x="358" y="1840"/>
                    <a:pt x="366" y="1890"/>
                  </a:cubicBezTo>
                  <a:cubicBezTo>
                    <a:pt x="370" y="1904"/>
                    <a:pt x="382" y="1911"/>
                    <a:pt x="394" y="1911"/>
                  </a:cubicBezTo>
                  <a:cubicBezTo>
                    <a:pt x="409" y="1911"/>
                    <a:pt x="424" y="1900"/>
                    <a:pt x="424" y="1881"/>
                  </a:cubicBezTo>
                  <a:cubicBezTo>
                    <a:pt x="424" y="1790"/>
                    <a:pt x="416" y="1707"/>
                    <a:pt x="391" y="1625"/>
                  </a:cubicBezTo>
                  <a:cubicBezTo>
                    <a:pt x="424" y="1393"/>
                    <a:pt x="433" y="1161"/>
                    <a:pt x="416" y="920"/>
                  </a:cubicBezTo>
                  <a:cubicBezTo>
                    <a:pt x="416" y="912"/>
                    <a:pt x="408" y="895"/>
                    <a:pt x="400" y="887"/>
                  </a:cubicBezTo>
                  <a:cubicBezTo>
                    <a:pt x="400" y="837"/>
                    <a:pt x="400" y="788"/>
                    <a:pt x="400" y="746"/>
                  </a:cubicBezTo>
                  <a:cubicBezTo>
                    <a:pt x="400" y="713"/>
                    <a:pt x="375" y="697"/>
                    <a:pt x="350" y="688"/>
                  </a:cubicBezTo>
                  <a:cubicBezTo>
                    <a:pt x="350" y="473"/>
                    <a:pt x="325" y="257"/>
                    <a:pt x="284" y="42"/>
                  </a:cubicBezTo>
                  <a:cubicBezTo>
                    <a:pt x="275" y="17"/>
                    <a:pt x="250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29"/>
            <p:cNvSpPr/>
            <p:nvPr/>
          </p:nvSpPr>
          <p:spPr>
            <a:xfrm>
              <a:off x="2496725" y="1536900"/>
              <a:ext cx="3350" cy="19525"/>
            </a:xfrm>
            <a:custGeom>
              <a:rect b="b" l="l" r="r" t="t"/>
              <a:pathLst>
                <a:path extrusionOk="0" h="781" w="134">
                  <a:moveTo>
                    <a:pt x="58" y="1"/>
                  </a:moveTo>
                  <a:cubicBezTo>
                    <a:pt x="47" y="1"/>
                    <a:pt x="35" y="7"/>
                    <a:pt x="26" y="21"/>
                  </a:cubicBezTo>
                  <a:lnTo>
                    <a:pt x="34" y="21"/>
                  </a:lnTo>
                  <a:cubicBezTo>
                    <a:pt x="1" y="70"/>
                    <a:pt x="18" y="145"/>
                    <a:pt x="18" y="203"/>
                  </a:cubicBezTo>
                  <a:cubicBezTo>
                    <a:pt x="26" y="261"/>
                    <a:pt x="26" y="319"/>
                    <a:pt x="26" y="377"/>
                  </a:cubicBezTo>
                  <a:cubicBezTo>
                    <a:pt x="34" y="443"/>
                    <a:pt x="34" y="501"/>
                    <a:pt x="34" y="567"/>
                  </a:cubicBezTo>
                  <a:cubicBezTo>
                    <a:pt x="42" y="625"/>
                    <a:pt x="51" y="692"/>
                    <a:pt x="51" y="750"/>
                  </a:cubicBezTo>
                  <a:cubicBezTo>
                    <a:pt x="55" y="770"/>
                    <a:pt x="71" y="781"/>
                    <a:pt x="87" y="781"/>
                  </a:cubicBezTo>
                  <a:cubicBezTo>
                    <a:pt x="102" y="781"/>
                    <a:pt x="117" y="770"/>
                    <a:pt x="117" y="750"/>
                  </a:cubicBezTo>
                  <a:cubicBezTo>
                    <a:pt x="117" y="717"/>
                    <a:pt x="117" y="683"/>
                    <a:pt x="125" y="650"/>
                  </a:cubicBezTo>
                  <a:cubicBezTo>
                    <a:pt x="125" y="617"/>
                    <a:pt x="134" y="584"/>
                    <a:pt x="134" y="551"/>
                  </a:cubicBezTo>
                  <a:cubicBezTo>
                    <a:pt x="134" y="493"/>
                    <a:pt x="134" y="435"/>
                    <a:pt x="134" y="377"/>
                  </a:cubicBezTo>
                  <a:cubicBezTo>
                    <a:pt x="134" y="311"/>
                    <a:pt x="125" y="253"/>
                    <a:pt x="125" y="195"/>
                  </a:cubicBezTo>
                  <a:cubicBezTo>
                    <a:pt x="117" y="137"/>
                    <a:pt x="125" y="54"/>
                    <a:pt x="84" y="12"/>
                  </a:cubicBezTo>
                  <a:cubicBezTo>
                    <a:pt x="76" y="5"/>
                    <a:pt x="67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29"/>
            <p:cNvSpPr/>
            <p:nvPr/>
          </p:nvSpPr>
          <p:spPr>
            <a:xfrm>
              <a:off x="2496325" y="1527450"/>
              <a:ext cx="2100" cy="4600"/>
            </a:xfrm>
            <a:custGeom>
              <a:rect b="b" l="l" r="r" t="t"/>
              <a:pathLst>
                <a:path extrusionOk="0" h="184" w="84">
                  <a:moveTo>
                    <a:pt x="24" y="0"/>
                  </a:moveTo>
                  <a:cubicBezTo>
                    <a:pt x="15" y="0"/>
                    <a:pt x="9" y="7"/>
                    <a:pt x="9" y="18"/>
                  </a:cubicBezTo>
                  <a:cubicBezTo>
                    <a:pt x="9" y="26"/>
                    <a:pt x="0" y="26"/>
                    <a:pt x="0" y="34"/>
                  </a:cubicBezTo>
                  <a:cubicBezTo>
                    <a:pt x="0" y="42"/>
                    <a:pt x="0" y="51"/>
                    <a:pt x="9" y="59"/>
                  </a:cubicBezTo>
                  <a:lnTo>
                    <a:pt x="9" y="92"/>
                  </a:lnTo>
                  <a:cubicBezTo>
                    <a:pt x="17" y="117"/>
                    <a:pt x="17" y="134"/>
                    <a:pt x="25" y="158"/>
                  </a:cubicBezTo>
                  <a:cubicBezTo>
                    <a:pt x="25" y="175"/>
                    <a:pt x="42" y="183"/>
                    <a:pt x="58" y="183"/>
                  </a:cubicBezTo>
                  <a:cubicBezTo>
                    <a:pt x="75" y="175"/>
                    <a:pt x="83" y="158"/>
                    <a:pt x="83" y="142"/>
                  </a:cubicBezTo>
                  <a:cubicBezTo>
                    <a:pt x="75" y="117"/>
                    <a:pt x="75" y="100"/>
                    <a:pt x="67" y="76"/>
                  </a:cubicBezTo>
                  <a:cubicBezTo>
                    <a:pt x="67" y="67"/>
                    <a:pt x="58" y="51"/>
                    <a:pt x="58" y="42"/>
                  </a:cubicBezTo>
                  <a:cubicBezTo>
                    <a:pt x="50" y="26"/>
                    <a:pt x="50" y="18"/>
                    <a:pt x="42" y="9"/>
                  </a:cubicBezTo>
                  <a:cubicBezTo>
                    <a:pt x="36" y="3"/>
                    <a:pt x="2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29"/>
            <p:cNvSpPr/>
            <p:nvPr/>
          </p:nvSpPr>
          <p:spPr>
            <a:xfrm>
              <a:off x="2491975" y="1517525"/>
              <a:ext cx="3125" cy="4875"/>
            </a:xfrm>
            <a:custGeom>
              <a:rect b="b" l="l" r="r" t="t"/>
              <a:pathLst>
                <a:path extrusionOk="0" h="195" w="125">
                  <a:moveTo>
                    <a:pt x="17" y="0"/>
                  </a:moveTo>
                  <a:cubicBezTo>
                    <a:pt x="9" y="9"/>
                    <a:pt x="0" y="17"/>
                    <a:pt x="9" y="33"/>
                  </a:cubicBezTo>
                  <a:cubicBezTo>
                    <a:pt x="9" y="42"/>
                    <a:pt x="9" y="42"/>
                    <a:pt x="9" y="50"/>
                  </a:cubicBezTo>
                  <a:cubicBezTo>
                    <a:pt x="17" y="58"/>
                    <a:pt x="17" y="67"/>
                    <a:pt x="17" y="75"/>
                  </a:cubicBezTo>
                  <a:cubicBezTo>
                    <a:pt x="25" y="83"/>
                    <a:pt x="34" y="100"/>
                    <a:pt x="34" y="108"/>
                  </a:cubicBezTo>
                  <a:cubicBezTo>
                    <a:pt x="50" y="133"/>
                    <a:pt x="58" y="158"/>
                    <a:pt x="67" y="174"/>
                  </a:cubicBezTo>
                  <a:cubicBezTo>
                    <a:pt x="73" y="186"/>
                    <a:pt x="83" y="194"/>
                    <a:pt x="95" y="194"/>
                  </a:cubicBezTo>
                  <a:cubicBezTo>
                    <a:pt x="99" y="194"/>
                    <a:pt x="104" y="193"/>
                    <a:pt x="108" y="191"/>
                  </a:cubicBezTo>
                  <a:cubicBezTo>
                    <a:pt x="125" y="183"/>
                    <a:pt x="125" y="158"/>
                    <a:pt x="116" y="149"/>
                  </a:cubicBezTo>
                  <a:cubicBezTo>
                    <a:pt x="108" y="125"/>
                    <a:pt x="100" y="100"/>
                    <a:pt x="83" y="75"/>
                  </a:cubicBezTo>
                  <a:lnTo>
                    <a:pt x="67" y="42"/>
                  </a:lnTo>
                  <a:cubicBezTo>
                    <a:pt x="67" y="33"/>
                    <a:pt x="58" y="33"/>
                    <a:pt x="58" y="25"/>
                  </a:cubicBezTo>
                  <a:cubicBezTo>
                    <a:pt x="50" y="17"/>
                    <a:pt x="50" y="17"/>
                    <a:pt x="42" y="9"/>
                  </a:cubicBezTo>
                  <a:cubicBezTo>
                    <a:pt x="34" y="0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29"/>
            <p:cNvSpPr/>
            <p:nvPr/>
          </p:nvSpPr>
          <p:spPr>
            <a:xfrm>
              <a:off x="2585800" y="1639650"/>
              <a:ext cx="7350" cy="10450"/>
            </a:xfrm>
            <a:custGeom>
              <a:rect b="b" l="l" r="r" t="t"/>
              <a:pathLst>
                <a:path extrusionOk="0" h="418" w="294">
                  <a:moveTo>
                    <a:pt x="41" y="0"/>
                  </a:moveTo>
                  <a:cubicBezTo>
                    <a:pt x="30" y="0"/>
                    <a:pt x="15" y="8"/>
                    <a:pt x="9" y="20"/>
                  </a:cubicBezTo>
                  <a:cubicBezTo>
                    <a:pt x="1" y="37"/>
                    <a:pt x="1" y="62"/>
                    <a:pt x="9" y="87"/>
                  </a:cubicBezTo>
                  <a:cubicBezTo>
                    <a:pt x="9" y="111"/>
                    <a:pt x="17" y="128"/>
                    <a:pt x="26" y="145"/>
                  </a:cubicBezTo>
                  <a:cubicBezTo>
                    <a:pt x="42" y="178"/>
                    <a:pt x="59" y="211"/>
                    <a:pt x="75" y="244"/>
                  </a:cubicBezTo>
                  <a:cubicBezTo>
                    <a:pt x="117" y="310"/>
                    <a:pt x="166" y="360"/>
                    <a:pt x="224" y="410"/>
                  </a:cubicBezTo>
                  <a:cubicBezTo>
                    <a:pt x="232" y="415"/>
                    <a:pt x="239" y="417"/>
                    <a:pt x="246" y="417"/>
                  </a:cubicBezTo>
                  <a:cubicBezTo>
                    <a:pt x="272" y="417"/>
                    <a:pt x="294" y="388"/>
                    <a:pt x="274" y="368"/>
                  </a:cubicBezTo>
                  <a:cubicBezTo>
                    <a:pt x="224" y="310"/>
                    <a:pt x="191" y="252"/>
                    <a:pt x="158" y="194"/>
                  </a:cubicBezTo>
                  <a:cubicBezTo>
                    <a:pt x="142" y="161"/>
                    <a:pt x="125" y="128"/>
                    <a:pt x="108" y="95"/>
                  </a:cubicBezTo>
                  <a:cubicBezTo>
                    <a:pt x="100" y="78"/>
                    <a:pt x="100" y="62"/>
                    <a:pt x="92" y="53"/>
                  </a:cubicBezTo>
                  <a:cubicBezTo>
                    <a:pt x="84" y="37"/>
                    <a:pt x="67" y="12"/>
                    <a:pt x="50" y="4"/>
                  </a:cubicBezTo>
                  <a:cubicBezTo>
                    <a:pt x="48" y="1"/>
                    <a:pt x="45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29"/>
            <p:cNvSpPr/>
            <p:nvPr/>
          </p:nvSpPr>
          <p:spPr>
            <a:xfrm>
              <a:off x="2584150" y="1630000"/>
              <a:ext cx="1475" cy="3750"/>
            </a:xfrm>
            <a:custGeom>
              <a:rect b="b" l="l" r="r" t="t"/>
              <a:pathLst>
                <a:path extrusionOk="0" h="150" w="59">
                  <a:moveTo>
                    <a:pt x="9" y="0"/>
                  </a:moveTo>
                  <a:cubicBezTo>
                    <a:pt x="0" y="9"/>
                    <a:pt x="0" y="17"/>
                    <a:pt x="0" y="25"/>
                  </a:cubicBezTo>
                  <a:cubicBezTo>
                    <a:pt x="0" y="42"/>
                    <a:pt x="0" y="50"/>
                    <a:pt x="0" y="67"/>
                  </a:cubicBezTo>
                  <a:lnTo>
                    <a:pt x="0" y="91"/>
                  </a:lnTo>
                  <a:cubicBezTo>
                    <a:pt x="0" y="100"/>
                    <a:pt x="0" y="108"/>
                    <a:pt x="0" y="116"/>
                  </a:cubicBezTo>
                  <a:cubicBezTo>
                    <a:pt x="0" y="133"/>
                    <a:pt x="9" y="149"/>
                    <a:pt x="25" y="149"/>
                  </a:cubicBezTo>
                  <a:cubicBezTo>
                    <a:pt x="34" y="149"/>
                    <a:pt x="42" y="141"/>
                    <a:pt x="42" y="141"/>
                  </a:cubicBezTo>
                  <a:cubicBezTo>
                    <a:pt x="50" y="133"/>
                    <a:pt x="50" y="125"/>
                    <a:pt x="50" y="116"/>
                  </a:cubicBezTo>
                  <a:cubicBezTo>
                    <a:pt x="50" y="100"/>
                    <a:pt x="58" y="83"/>
                    <a:pt x="50" y="58"/>
                  </a:cubicBezTo>
                  <a:cubicBezTo>
                    <a:pt x="50" y="42"/>
                    <a:pt x="42" y="25"/>
                    <a:pt x="34" y="9"/>
                  </a:cubicBezTo>
                  <a:cubicBezTo>
                    <a:pt x="25" y="9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29"/>
            <p:cNvSpPr/>
            <p:nvPr/>
          </p:nvSpPr>
          <p:spPr>
            <a:xfrm>
              <a:off x="2582900" y="1623575"/>
              <a:ext cx="25" cy="225"/>
            </a:xfrm>
            <a:custGeom>
              <a:rect b="b" l="l" r="r" t="t"/>
              <a:pathLst>
                <a:path extrusionOk="0" h="9" w="1">
                  <a:moveTo>
                    <a:pt x="1" y="0"/>
                  </a:moveTo>
                  <a:cubicBezTo>
                    <a:pt x="1" y="0"/>
                    <a:pt x="1" y="9"/>
                    <a:pt x="1" y="9"/>
                  </a:cubicBezTo>
                  <a:cubicBezTo>
                    <a:pt x="1" y="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29"/>
            <p:cNvSpPr/>
            <p:nvPr/>
          </p:nvSpPr>
          <p:spPr>
            <a:xfrm>
              <a:off x="2532150" y="1797200"/>
              <a:ext cx="10950" cy="14100"/>
            </a:xfrm>
            <a:custGeom>
              <a:rect b="b" l="l" r="r" t="t"/>
              <a:pathLst>
                <a:path extrusionOk="0" h="564" w="438">
                  <a:moveTo>
                    <a:pt x="53" y="0"/>
                  </a:moveTo>
                  <a:cubicBezTo>
                    <a:pt x="31" y="0"/>
                    <a:pt x="9" y="16"/>
                    <a:pt x="9" y="40"/>
                  </a:cubicBezTo>
                  <a:cubicBezTo>
                    <a:pt x="1" y="73"/>
                    <a:pt x="9" y="106"/>
                    <a:pt x="34" y="131"/>
                  </a:cubicBezTo>
                  <a:cubicBezTo>
                    <a:pt x="42" y="156"/>
                    <a:pt x="59" y="181"/>
                    <a:pt x="67" y="197"/>
                  </a:cubicBezTo>
                  <a:cubicBezTo>
                    <a:pt x="100" y="239"/>
                    <a:pt x="133" y="280"/>
                    <a:pt x="175" y="322"/>
                  </a:cubicBezTo>
                  <a:cubicBezTo>
                    <a:pt x="208" y="363"/>
                    <a:pt x="241" y="405"/>
                    <a:pt x="283" y="438"/>
                  </a:cubicBezTo>
                  <a:cubicBezTo>
                    <a:pt x="299" y="454"/>
                    <a:pt x="316" y="479"/>
                    <a:pt x="332" y="496"/>
                  </a:cubicBezTo>
                  <a:cubicBezTo>
                    <a:pt x="349" y="521"/>
                    <a:pt x="365" y="537"/>
                    <a:pt x="382" y="554"/>
                  </a:cubicBezTo>
                  <a:cubicBezTo>
                    <a:pt x="387" y="561"/>
                    <a:pt x="393" y="564"/>
                    <a:pt x="400" y="564"/>
                  </a:cubicBezTo>
                  <a:cubicBezTo>
                    <a:pt x="418" y="564"/>
                    <a:pt x="438" y="544"/>
                    <a:pt x="432" y="521"/>
                  </a:cubicBezTo>
                  <a:cubicBezTo>
                    <a:pt x="423" y="496"/>
                    <a:pt x="415" y="471"/>
                    <a:pt x="407" y="446"/>
                  </a:cubicBezTo>
                  <a:cubicBezTo>
                    <a:pt x="390" y="421"/>
                    <a:pt x="382" y="405"/>
                    <a:pt x="365" y="380"/>
                  </a:cubicBezTo>
                  <a:cubicBezTo>
                    <a:pt x="332" y="338"/>
                    <a:pt x="299" y="297"/>
                    <a:pt x="266" y="255"/>
                  </a:cubicBezTo>
                  <a:cubicBezTo>
                    <a:pt x="233" y="222"/>
                    <a:pt x="200" y="181"/>
                    <a:pt x="167" y="148"/>
                  </a:cubicBezTo>
                  <a:cubicBezTo>
                    <a:pt x="150" y="123"/>
                    <a:pt x="142" y="106"/>
                    <a:pt x="125" y="81"/>
                  </a:cubicBezTo>
                  <a:cubicBezTo>
                    <a:pt x="109" y="57"/>
                    <a:pt x="100" y="32"/>
                    <a:pt x="75" y="7"/>
                  </a:cubicBezTo>
                  <a:cubicBezTo>
                    <a:pt x="69" y="2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29"/>
            <p:cNvSpPr/>
            <p:nvPr/>
          </p:nvSpPr>
          <p:spPr>
            <a:xfrm>
              <a:off x="2530925" y="1792400"/>
              <a:ext cx="1475" cy="1675"/>
            </a:xfrm>
            <a:custGeom>
              <a:rect b="b" l="l" r="r" t="t"/>
              <a:pathLst>
                <a:path extrusionOk="0" h="67" w="59">
                  <a:moveTo>
                    <a:pt x="8" y="0"/>
                  </a:moveTo>
                  <a:cubicBezTo>
                    <a:pt x="8" y="0"/>
                    <a:pt x="8" y="8"/>
                    <a:pt x="8" y="8"/>
                  </a:cubicBezTo>
                  <a:cubicBezTo>
                    <a:pt x="0" y="8"/>
                    <a:pt x="0" y="17"/>
                    <a:pt x="8" y="17"/>
                  </a:cubicBezTo>
                  <a:cubicBezTo>
                    <a:pt x="17" y="33"/>
                    <a:pt x="25" y="42"/>
                    <a:pt x="33" y="58"/>
                  </a:cubicBezTo>
                  <a:cubicBezTo>
                    <a:pt x="33" y="66"/>
                    <a:pt x="42" y="66"/>
                    <a:pt x="42" y="66"/>
                  </a:cubicBezTo>
                  <a:lnTo>
                    <a:pt x="58" y="66"/>
                  </a:lnTo>
                  <a:cubicBezTo>
                    <a:pt x="58" y="58"/>
                    <a:pt x="58" y="58"/>
                    <a:pt x="58" y="50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0" y="25"/>
                    <a:pt x="33" y="17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29"/>
            <p:cNvSpPr/>
            <p:nvPr/>
          </p:nvSpPr>
          <p:spPr>
            <a:xfrm>
              <a:off x="2506050" y="1816800"/>
              <a:ext cx="12050" cy="10500"/>
            </a:xfrm>
            <a:custGeom>
              <a:rect b="b" l="l" r="r" t="t"/>
              <a:pathLst>
                <a:path extrusionOk="0" h="420" w="482">
                  <a:moveTo>
                    <a:pt x="63" y="0"/>
                  </a:moveTo>
                  <a:cubicBezTo>
                    <a:pt x="59" y="0"/>
                    <a:pt x="55" y="1"/>
                    <a:pt x="51" y="2"/>
                  </a:cubicBezTo>
                  <a:cubicBezTo>
                    <a:pt x="17" y="2"/>
                    <a:pt x="1" y="18"/>
                    <a:pt x="1" y="51"/>
                  </a:cubicBezTo>
                  <a:cubicBezTo>
                    <a:pt x="1" y="85"/>
                    <a:pt x="26" y="101"/>
                    <a:pt x="42" y="126"/>
                  </a:cubicBezTo>
                  <a:cubicBezTo>
                    <a:pt x="59" y="143"/>
                    <a:pt x="75" y="159"/>
                    <a:pt x="92" y="167"/>
                  </a:cubicBezTo>
                  <a:cubicBezTo>
                    <a:pt x="125" y="201"/>
                    <a:pt x="158" y="234"/>
                    <a:pt x="191" y="259"/>
                  </a:cubicBezTo>
                  <a:cubicBezTo>
                    <a:pt x="266" y="325"/>
                    <a:pt x="332" y="383"/>
                    <a:pt x="423" y="416"/>
                  </a:cubicBezTo>
                  <a:cubicBezTo>
                    <a:pt x="428" y="418"/>
                    <a:pt x="433" y="419"/>
                    <a:pt x="438" y="419"/>
                  </a:cubicBezTo>
                  <a:cubicBezTo>
                    <a:pt x="452" y="419"/>
                    <a:pt x="467" y="412"/>
                    <a:pt x="473" y="399"/>
                  </a:cubicBezTo>
                  <a:cubicBezTo>
                    <a:pt x="481" y="383"/>
                    <a:pt x="481" y="358"/>
                    <a:pt x="465" y="341"/>
                  </a:cubicBezTo>
                  <a:cubicBezTo>
                    <a:pt x="407" y="283"/>
                    <a:pt x="332" y="234"/>
                    <a:pt x="266" y="176"/>
                  </a:cubicBezTo>
                  <a:cubicBezTo>
                    <a:pt x="233" y="143"/>
                    <a:pt x="200" y="118"/>
                    <a:pt x="167" y="85"/>
                  </a:cubicBezTo>
                  <a:cubicBezTo>
                    <a:pt x="150" y="68"/>
                    <a:pt x="133" y="60"/>
                    <a:pt x="125" y="43"/>
                  </a:cubicBezTo>
                  <a:cubicBezTo>
                    <a:pt x="104" y="22"/>
                    <a:pt x="88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29"/>
            <p:cNvSpPr/>
            <p:nvPr/>
          </p:nvSpPr>
          <p:spPr>
            <a:xfrm>
              <a:off x="2504400" y="1823450"/>
              <a:ext cx="4375" cy="5325"/>
            </a:xfrm>
            <a:custGeom>
              <a:rect b="b" l="l" r="r" t="t"/>
              <a:pathLst>
                <a:path extrusionOk="0" h="213" w="175">
                  <a:moveTo>
                    <a:pt x="25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42"/>
                    <a:pt x="9" y="59"/>
                    <a:pt x="25" y="75"/>
                  </a:cubicBezTo>
                  <a:cubicBezTo>
                    <a:pt x="34" y="92"/>
                    <a:pt x="42" y="109"/>
                    <a:pt x="50" y="117"/>
                  </a:cubicBezTo>
                  <a:cubicBezTo>
                    <a:pt x="75" y="150"/>
                    <a:pt x="100" y="175"/>
                    <a:pt x="117" y="200"/>
                  </a:cubicBezTo>
                  <a:cubicBezTo>
                    <a:pt x="125" y="208"/>
                    <a:pt x="135" y="212"/>
                    <a:pt x="145" y="212"/>
                  </a:cubicBezTo>
                  <a:cubicBezTo>
                    <a:pt x="154" y="212"/>
                    <a:pt x="162" y="208"/>
                    <a:pt x="166" y="200"/>
                  </a:cubicBezTo>
                  <a:cubicBezTo>
                    <a:pt x="175" y="200"/>
                    <a:pt x="175" y="183"/>
                    <a:pt x="175" y="175"/>
                  </a:cubicBezTo>
                  <a:cubicBezTo>
                    <a:pt x="175" y="167"/>
                    <a:pt x="175" y="158"/>
                    <a:pt x="166" y="150"/>
                  </a:cubicBezTo>
                  <a:cubicBezTo>
                    <a:pt x="150" y="125"/>
                    <a:pt x="125" y="100"/>
                    <a:pt x="100" y="75"/>
                  </a:cubicBezTo>
                  <a:cubicBezTo>
                    <a:pt x="92" y="59"/>
                    <a:pt x="83" y="51"/>
                    <a:pt x="67" y="34"/>
                  </a:cubicBezTo>
                  <a:cubicBezTo>
                    <a:pt x="59" y="17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29"/>
            <p:cNvSpPr/>
            <p:nvPr/>
          </p:nvSpPr>
          <p:spPr>
            <a:xfrm>
              <a:off x="2698075" y="1427225"/>
              <a:ext cx="19350" cy="22200"/>
            </a:xfrm>
            <a:custGeom>
              <a:rect b="b" l="l" r="r" t="t"/>
              <a:pathLst>
                <a:path extrusionOk="0" h="888" w="774">
                  <a:moveTo>
                    <a:pt x="738" y="0"/>
                  </a:moveTo>
                  <a:cubicBezTo>
                    <a:pt x="733" y="0"/>
                    <a:pt x="727" y="3"/>
                    <a:pt x="721" y="8"/>
                  </a:cubicBezTo>
                  <a:cubicBezTo>
                    <a:pt x="647" y="83"/>
                    <a:pt x="572" y="141"/>
                    <a:pt x="498" y="215"/>
                  </a:cubicBezTo>
                  <a:cubicBezTo>
                    <a:pt x="431" y="281"/>
                    <a:pt x="373" y="348"/>
                    <a:pt x="307" y="422"/>
                  </a:cubicBezTo>
                  <a:cubicBezTo>
                    <a:pt x="249" y="489"/>
                    <a:pt x="191" y="555"/>
                    <a:pt x="133" y="621"/>
                  </a:cubicBezTo>
                  <a:cubicBezTo>
                    <a:pt x="100" y="663"/>
                    <a:pt x="75" y="696"/>
                    <a:pt x="42" y="729"/>
                  </a:cubicBezTo>
                  <a:lnTo>
                    <a:pt x="50" y="729"/>
                  </a:lnTo>
                  <a:cubicBezTo>
                    <a:pt x="25" y="770"/>
                    <a:pt x="0" y="803"/>
                    <a:pt x="0" y="853"/>
                  </a:cubicBezTo>
                  <a:cubicBezTo>
                    <a:pt x="0" y="867"/>
                    <a:pt x="13" y="888"/>
                    <a:pt x="27" y="888"/>
                  </a:cubicBezTo>
                  <a:cubicBezTo>
                    <a:pt x="29" y="888"/>
                    <a:pt x="31" y="887"/>
                    <a:pt x="34" y="886"/>
                  </a:cubicBezTo>
                  <a:cubicBezTo>
                    <a:pt x="75" y="870"/>
                    <a:pt x="108" y="837"/>
                    <a:pt x="133" y="803"/>
                  </a:cubicBezTo>
                  <a:cubicBezTo>
                    <a:pt x="158" y="762"/>
                    <a:pt x="191" y="729"/>
                    <a:pt x="216" y="696"/>
                  </a:cubicBezTo>
                  <a:cubicBezTo>
                    <a:pt x="274" y="629"/>
                    <a:pt x="332" y="563"/>
                    <a:pt x="390" y="497"/>
                  </a:cubicBezTo>
                  <a:cubicBezTo>
                    <a:pt x="456" y="431"/>
                    <a:pt x="514" y="356"/>
                    <a:pt x="580" y="281"/>
                  </a:cubicBezTo>
                  <a:cubicBezTo>
                    <a:pt x="638" y="207"/>
                    <a:pt x="696" y="132"/>
                    <a:pt x="754" y="49"/>
                  </a:cubicBezTo>
                  <a:cubicBezTo>
                    <a:pt x="774" y="30"/>
                    <a:pt x="758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29"/>
            <p:cNvSpPr/>
            <p:nvPr/>
          </p:nvSpPr>
          <p:spPr>
            <a:xfrm>
              <a:off x="2695800" y="1450275"/>
              <a:ext cx="5000" cy="5550"/>
            </a:xfrm>
            <a:custGeom>
              <a:rect b="b" l="l" r="r" t="t"/>
              <a:pathLst>
                <a:path extrusionOk="0" h="222" w="200">
                  <a:moveTo>
                    <a:pt x="166" y="0"/>
                  </a:moveTo>
                  <a:cubicBezTo>
                    <a:pt x="159" y="0"/>
                    <a:pt x="153" y="2"/>
                    <a:pt x="149" y="6"/>
                  </a:cubicBezTo>
                  <a:cubicBezTo>
                    <a:pt x="116" y="31"/>
                    <a:pt x="83" y="55"/>
                    <a:pt x="58" y="89"/>
                  </a:cubicBezTo>
                  <a:cubicBezTo>
                    <a:pt x="50" y="105"/>
                    <a:pt x="33" y="122"/>
                    <a:pt x="25" y="138"/>
                  </a:cubicBezTo>
                  <a:cubicBezTo>
                    <a:pt x="17" y="147"/>
                    <a:pt x="17" y="155"/>
                    <a:pt x="9" y="163"/>
                  </a:cubicBezTo>
                  <a:cubicBezTo>
                    <a:pt x="9" y="180"/>
                    <a:pt x="0" y="188"/>
                    <a:pt x="0" y="205"/>
                  </a:cubicBezTo>
                  <a:cubicBezTo>
                    <a:pt x="9" y="213"/>
                    <a:pt x="17" y="221"/>
                    <a:pt x="33" y="221"/>
                  </a:cubicBezTo>
                  <a:cubicBezTo>
                    <a:pt x="42" y="213"/>
                    <a:pt x="50" y="205"/>
                    <a:pt x="58" y="196"/>
                  </a:cubicBezTo>
                  <a:cubicBezTo>
                    <a:pt x="58" y="188"/>
                    <a:pt x="67" y="180"/>
                    <a:pt x="75" y="180"/>
                  </a:cubicBezTo>
                  <a:cubicBezTo>
                    <a:pt x="83" y="163"/>
                    <a:pt x="100" y="147"/>
                    <a:pt x="108" y="130"/>
                  </a:cubicBezTo>
                  <a:cubicBezTo>
                    <a:pt x="133" y="105"/>
                    <a:pt x="158" y="80"/>
                    <a:pt x="183" y="55"/>
                  </a:cubicBezTo>
                  <a:cubicBezTo>
                    <a:pt x="199" y="47"/>
                    <a:pt x="199" y="22"/>
                    <a:pt x="191" y="14"/>
                  </a:cubicBezTo>
                  <a:cubicBezTo>
                    <a:pt x="186" y="4"/>
                    <a:pt x="176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29"/>
            <p:cNvSpPr/>
            <p:nvPr/>
          </p:nvSpPr>
          <p:spPr>
            <a:xfrm>
              <a:off x="2691500" y="1457375"/>
              <a:ext cx="3500" cy="5025"/>
            </a:xfrm>
            <a:custGeom>
              <a:rect b="b" l="l" r="r" t="t"/>
              <a:pathLst>
                <a:path extrusionOk="0" h="201" w="140">
                  <a:moveTo>
                    <a:pt x="109" y="0"/>
                  </a:moveTo>
                  <a:cubicBezTo>
                    <a:pt x="98" y="0"/>
                    <a:pt x="87" y="8"/>
                    <a:pt x="81" y="20"/>
                  </a:cubicBezTo>
                  <a:cubicBezTo>
                    <a:pt x="65" y="45"/>
                    <a:pt x="48" y="70"/>
                    <a:pt x="40" y="95"/>
                  </a:cubicBezTo>
                  <a:cubicBezTo>
                    <a:pt x="23" y="119"/>
                    <a:pt x="15" y="144"/>
                    <a:pt x="7" y="177"/>
                  </a:cubicBezTo>
                  <a:cubicBezTo>
                    <a:pt x="1" y="189"/>
                    <a:pt x="11" y="201"/>
                    <a:pt x="24" y="201"/>
                  </a:cubicBezTo>
                  <a:cubicBezTo>
                    <a:pt x="29" y="201"/>
                    <a:pt x="35" y="199"/>
                    <a:pt x="40" y="194"/>
                  </a:cubicBezTo>
                  <a:cubicBezTo>
                    <a:pt x="56" y="177"/>
                    <a:pt x="73" y="153"/>
                    <a:pt x="89" y="128"/>
                  </a:cubicBezTo>
                  <a:cubicBezTo>
                    <a:pt x="106" y="103"/>
                    <a:pt x="123" y="78"/>
                    <a:pt x="131" y="53"/>
                  </a:cubicBezTo>
                  <a:cubicBezTo>
                    <a:pt x="139" y="37"/>
                    <a:pt x="139" y="12"/>
                    <a:pt x="123" y="3"/>
                  </a:cubicBezTo>
                  <a:cubicBezTo>
                    <a:pt x="118" y="1"/>
                    <a:pt x="114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29"/>
            <p:cNvSpPr/>
            <p:nvPr/>
          </p:nvSpPr>
          <p:spPr>
            <a:xfrm>
              <a:off x="2477050" y="1704675"/>
              <a:ext cx="81650" cy="54225"/>
            </a:xfrm>
            <a:custGeom>
              <a:rect b="b" l="l" r="r" t="t"/>
              <a:pathLst>
                <a:path extrusionOk="0" h="2169" w="3266">
                  <a:moveTo>
                    <a:pt x="1059" y="1"/>
                  </a:moveTo>
                  <a:cubicBezTo>
                    <a:pt x="1055" y="1"/>
                    <a:pt x="1050" y="2"/>
                    <a:pt x="1045" y="4"/>
                  </a:cubicBezTo>
                  <a:cubicBezTo>
                    <a:pt x="979" y="13"/>
                    <a:pt x="921" y="21"/>
                    <a:pt x="863" y="46"/>
                  </a:cubicBezTo>
                  <a:lnTo>
                    <a:pt x="854" y="46"/>
                  </a:lnTo>
                  <a:cubicBezTo>
                    <a:pt x="852" y="43"/>
                    <a:pt x="849" y="42"/>
                    <a:pt x="846" y="42"/>
                  </a:cubicBezTo>
                  <a:cubicBezTo>
                    <a:pt x="840" y="42"/>
                    <a:pt x="835" y="46"/>
                    <a:pt x="829" y="46"/>
                  </a:cubicBezTo>
                  <a:cubicBezTo>
                    <a:pt x="788" y="54"/>
                    <a:pt x="755" y="62"/>
                    <a:pt x="713" y="71"/>
                  </a:cubicBezTo>
                  <a:cubicBezTo>
                    <a:pt x="689" y="71"/>
                    <a:pt x="680" y="95"/>
                    <a:pt x="672" y="120"/>
                  </a:cubicBezTo>
                  <a:cubicBezTo>
                    <a:pt x="647" y="153"/>
                    <a:pt x="672" y="203"/>
                    <a:pt x="705" y="211"/>
                  </a:cubicBezTo>
                  <a:cubicBezTo>
                    <a:pt x="672" y="286"/>
                    <a:pt x="647" y="369"/>
                    <a:pt x="622" y="435"/>
                  </a:cubicBezTo>
                  <a:cubicBezTo>
                    <a:pt x="581" y="576"/>
                    <a:pt x="539" y="717"/>
                    <a:pt x="531" y="866"/>
                  </a:cubicBezTo>
                  <a:cubicBezTo>
                    <a:pt x="524" y="864"/>
                    <a:pt x="518" y="863"/>
                    <a:pt x="513" y="863"/>
                  </a:cubicBezTo>
                  <a:cubicBezTo>
                    <a:pt x="498" y="863"/>
                    <a:pt x="487" y="870"/>
                    <a:pt x="481" y="883"/>
                  </a:cubicBezTo>
                  <a:cubicBezTo>
                    <a:pt x="457" y="866"/>
                    <a:pt x="432" y="849"/>
                    <a:pt x="407" y="841"/>
                  </a:cubicBezTo>
                  <a:cubicBezTo>
                    <a:pt x="374" y="825"/>
                    <a:pt x="341" y="808"/>
                    <a:pt x="307" y="791"/>
                  </a:cubicBezTo>
                  <a:cubicBezTo>
                    <a:pt x="262" y="772"/>
                    <a:pt x="212" y="742"/>
                    <a:pt x="160" y="742"/>
                  </a:cubicBezTo>
                  <a:cubicBezTo>
                    <a:pt x="146" y="742"/>
                    <a:pt x="131" y="745"/>
                    <a:pt x="117" y="750"/>
                  </a:cubicBezTo>
                  <a:lnTo>
                    <a:pt x="125" y="750"/>
                  </a:lnTo>
                  <a:cubicBezTo>
                    <a:pt x="17" y="783"/>
                    <a:pt x="1" y="924"/>
                    <a:pt x="59" y="1007"/>
                  </a:cubicBezTo>
                  <a:cubicBezTo>
                    <a:pt x="117" y="1106"/>
                    <a:pt x="225" y="1139"/>
                    <a:pt x="299" y="1222"/>
                  </a:cubicBezTo>
                  <a:cubicBezTo>
                    <a:pt x="299" y="1222"/>
                    <a:pt x="307" y="1231"/>
                    <a:pt x="307" y="1239"/>
                  </a:cubicBezTo>
                  <a:cubicBezTo>
                    <a:pt x="307" y="1280"/>
                    <a:pt x="316" y="1322"/>
                    <a:pt x="316" y="1371"/>
                  </a:cubicBezTo>
                  <a:cubicBezTo>
                    <a:pt x="316" y="1438"/>
                    <a:pt x="316" y="1496"/>
                    <a:pt x="291" y="1562"/>
                  </a:cubicBezTo>
                  <a:cubicBezTo>
                    <a:pt x="258" y="1670"/>
                    <a:pt x="191" y="1761"/>
                    <a:pt x="167" y="1877"/>
                  </a:cubicBezTo>
                  <a:cubicBezTo>
                    <a:pt x="158" y="1918"/>
                    <a:pt x="183" y="1943"/>
                    <a:pt x="216" y="1951"/>
                  </a:cubicBezTo>
                  <a:cubicBezTo>
                    <a:pt x="225" y="1976"/>
                    <a:pt x="249" y="2001"/>
                    <a:pt x="274" y="2001"/>
                  </a:cubicBezTo>
                  <a:cubicBezTo>
                    <a:pt x="274" y="2009"/>
                    <a:pt x="274" y="2026"/>
                    <a:pt x="274" y="2043"/>
                  </a:cubicBezTo>
                  <a:cubicBezTo>
                    <a:pt x="307" y="2125"/>
                    <a:pt x="390" y="2159"/>
                    <a:pt x="465" y="2167"/>
                  </a:cubicBezTo>
                  <a:cubicBezTo>
                    <a:pt x="478" y="2168"/>
                    <a:pt x="490" y="2169"/>
                    <a:pt x="503" y="2169"/>
                  </a:cubicBezTo>
                  <a:cubicBezTo>
                    <a:pt x="671" y="2169"/>
                    <a:pt x="832" y="2069"/>
                    <a:pt x="979" y="1985"/>
                  </a:cubicBezTo>
                  <a:cubicBezTo>
                    <a:pt x="1144" y="1893"/>
                    <a:pt x="1318" y="1802"/>
                    <a:pt x="1501" y="1753"/>
                  </a:cubicBezTo>
                  <a:cubicBezTo>
                    <a:pt x="1592" y="1729"/>
                    <a:pt x="1684" y="1718"/>
                    <a:pt x="1777" y="1718"/>
                  </a:cubicBezTo>
                  <a:cubicBezTo>
                    <a:pt x="1879" y="1718"/>
                    <a:pt x="1981" y="1731"/>
                    <a:pt x="2081" y="1753"/>
                  </a:cubicBezTo>
                  <a:cubicBezTo>
                    <a:pt x="2470" y="1844"/>
                    <a:pt x="2826" y="2059"/>
                    <a:pt x="3224" y="2076"/>
                  </a:cubicBezTo>
                  <a:cubicBezTo>
                    <a:pt x="3226" y="2076"/>
                    <a:pt x="3229" y="2076"/>
                    <a:pt x="3231" y="2076"/>
                  </a:cubicBezTo>
                  <a:cubicBezTo>
                    <a:pt x="3265" y="2076"/>
                    <a:pt x="3263" y="2017"/>
                    <a:pt x="3232" y="2009"/>
                  </a:cubicBezTo>
                  <a:cubicBezTo>
                    <a:pt x="3133" y="1985"/>
                    <a:pt x="3042" y="1960"/>
                    <a:pt x="2942" y="1927"/>
                  </a:cubicBezTo>
                  <a:cubicBezTo>
                    <a:pt x="2984" y="1918"/>
                    <a:pt x="3000" y="1844"/>
                    <a:pt x="2959" y="1819"/>
                  </a:cubicBezTo>
                  <a:cubicBezTo>
                    <a:pt x="2868" y="1753"/>
                    <a:pt x="2768" y="1695"/>
                    <a:pt x="2677" y="1645"/>
                  </a:cubicBezTo>
                  <a:cubicBezTo>
                    <a:pt x="2586" y="1545"/>
                    <a:pt x="2478" y="1463"/>
                    <a:pt x="2362" y="1388"/>
                  </a:cubicBezTo>
                  <a:cubicBezTo>
                    <a:pt x="2197" y="1297"/>
                    <a:pt x="2023" y="1239"/>
                    <a:pt x="1840" y="1214"/>
                  </a:cubicBezTo>
                  <a:cubicBezTo>
                    <a:pt x="1741" y="1197"/>
                    <a:pt x="1650" y="1197"/>
                    <a:pt x="1559" y="1197"/>
                  </a:cubicBezTo>
                  <a:cubicBezTo>
                    <a:pt x="1466" y="1205"/>
                    <a:pt x="1373" y="1224"/>
                    <a:pt x="1286" y="1224"/>
                  </a:cubicBezTo>
                  <a:cubicBezTo>
                    <a:pt x="1272" y="1224"/>
                    <a:pt x="1258" y="1223"/>
                    <a:pt x="1244" y="1222"/>
                  </a:cubicBezTo>
                  <a:cubicBezTo>
                    <a:pt x="1153" y="1222"/>
                    <a:pt x="1061" y="1181"/>
                    <a:pt x="1012" y="1098"/>
                  </a:cubicBezTo>
                  <a:cubicBezTo>
                    <a:pt x="970" y="1015"/>
                    <a:pt x="954" y="916"/>
                    <a:pt x="937" y="825"/>
                  </a:cubicBezTo>
                  <a:cubicBezTo>
                    <a:pt x="929" y="758"/>
                    <a:pt x="921" y="700"/>
                    <a:pt x="912" y="642"/>
                  </a:cubicBezTo>
                  <a:cubicBezTo>
                    <a:pt x="921" y="626"/>
                    <a:pt x="921" y="609"/>
                    <a:pt x="921" y="593"/>
                  </a:cubicBezTo>
                  <a:cubicBezTo>
                    <a:pt x="945" y="493"/>
                    <a:pt x="995" y="402"/>
                    <a:pt x="1061" y="327"/>
                  </a:cubicBezTo>
                  <a:cubicBezTo>
                    <a:pt x="1136" y="253"/>
                    <a:pt x="1227" y="203"/>
                    <a:pt x="1310" y="145"/>
                  </a:cubicBezTo>
                  <a:cubicBezTo>
                    <a:pt x="1359" y="110"/>
                    <a:pt x="1331" y="39"/>
                    <a:pt x="1280" y="39"/>
                  </a:cubicBezTo>
                  <a:cubicBezTo>
                    <a:pt x="1271" y="39"/>
                    <a:pt x="1262" y="41"/>
                    <a:pt x="1252" y="46"/>
                  </a:cubicBezTo>
                  <a:cubicBezTo>
                    <a:pt x="1227" y="62"/>
                    <a:pt x="1211" y="79"/>
                    <a:pt x="1186" y="95"/>
                  </a:cubicBezTo>
                  <a:cubicBezTo>
                    <a:pt x="1177" y="87"/>
                    <a:pt x="1169" y="87"/>
                    <a:pt x="1169" y="87"/>
                  </a:cubicBezTo>
                  <a:cubicBezTo>
                    <a:pt x="1184" y="49"/>
                    <a:pt x="1157" y="3"/>
                    <a:pt x="1114" y="3"/>
                  </a:cubicBezTo>
                  <a:cubicBezTo>
                    <a:pt x="1110" y="3"/>
                    <a:pt x="1107" y="4"/>
                    <a:pt x="1103" y="4"/>
                  </a:cubicBezTo>
                  <a:cubicBezTo>
                    <a:pt x="1095" y="13"/>
                    <a:pt x="1095" y="13"/>
                    <a:pt x="1086" y="13"/>
                  </a:cubicBezTo>
                  <a:cubicBezTo>
                    <a:pt x="1080" y="7"/>
                    <a:pt x="1070" y="1"/>
                    <a:pt x="1059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29"/>
            <p:cNvSpPr/>
            <p:nvPr/>
          </p:nvSpPr>
          <p:spPr>
            <a:xfrm>
              <a:off x="2666375" y="1523050"/>
              <a:ext cx="5950" cy="40450"/>
            </a:xfrm>
            <a:custGeom>
              <a:rect b="b" l="l" r="r" t="t"/>
              <a:pathLst>
                <a:path extrusionOk="0" h="1618" w="238">
                  <a:moveTo>
                    <a:pt x="122" y="0"/>
                  </a:moveTo>
                  <a:cubicBezTo>
                    <a:pt x="111" y="0"/>
                    <a:pt x="100" y="6"/>
                    <a:pt x="92" y="20"/>
                  </a:cubicBezTo>
                  <a:cubicBezTo>
                    <a:pt x="84" y="53"/>
                    <a:pt x="67" y="78"/>
                    <a:pt x="51" y="111"/>
                  </a:cubicBezTo>
                  <a:cubicBezTo>
                    <a:pt x="42" y="144"/>
                    <a:pt x="34" y="177"/>
                    <a:pt x="34" y="202"/>
                  </a:cubicBezTo>
                  <a:cubicBezTo>
                    <a:pt x="17" y="268"/>
                    <a:pt x="9" y="343"/>
                    <a:pt x="9" y="409"/>
                  </a:cubicBezTo>
                  <a:cubicBezTo>
                    <a:pt x="1" y="542"/>
                    <a:pt x="1" y="674"/>
                    <a:pt x="17" y="798"/>
                  </a:cubicBezTo>
                  <a:cubicBezTo>
                    <a:pt x="42" y="1072"/>
                    <a:pt x="109" y="1337"/>
                    <a:pt x="175" y="1594"/>
                  </a:cubicBezTo>
                  <a:cubicBezTo>
                    <a:pt x="178" y="1610"/>
                    <a:pt x="190" y="1618"/>
                    <a:pt x="202" y="1618"/>
                  </a:cubicBezTo>
                  <a:cubicBezTo>
                    <a:pt x="219" y="1618"/>
                    <a:pt x="238" y="1602"/>
                    <a:pt x="233" y="1577"/>
                  </a:cubicBezTo>
                  <a:cubicBezTo>
                    <a:pt x="183" y="1320"/>
                    <a:pt x="142" y="1063"/>
                    <a:pt x="125" y="807"/>
                  </a:cubicBezTo>
                  <a:cubicBezTo>
                    <a:pt x="117" y="682"/>
                    <a:pt x="109" y="558"/>
                    <a:pt x="117" y="434"/>
                  </a:cubicBezTo>
                  <a:cubicBezTo>
                    <a:pt x="117" y="368"/>
                    <a:pt x="125" y="310"/>
                    <a:pt x="133" y="243"/>
                  </a:cubicBezTo>
                  <a:cubicBezTo>
                    <a:pt x="142" y="210"/>
                    <a:pt x="150" y="177"/>
                    <a:pt x="150" y="152"/>
                  </a:cubicBezTo>
                  <a:cubicBezTo>
                    <a:pt x="158" y="119"/>
                    <a:pt x="158" y="78"/>
                    <a:pt x="158" y="44"/>
                  </a:cubicBezTo>
                  <a:cubicBezTo>
                    <a:pt x="164" y="22"/>
                    <a:pt x="1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29"/>
            <p:cNvSpPr/>
            <p:nvPr/>
          </p:nvSpPr>
          <p:spPr>
            <a:xfrm>
              <a:off x="2671775" y="1512950"/>
              <a:ext cx="5000" cy="22775"/>
            </a:xfrm>
            <a:custGeom>
              <a:rect b="b" l="l" r="r" t="t"/>
              <a:pathLst>
                <a:path extrusionOk="0" h="911" w="200">
                  <a:moveTo>
                    <a:pt x="166" y="1"/>
                  </a:moveTo>
                  <a:cubicBezTo>
                    <a:pt x="100" y="1"/>
                    <a:pt x="67" y="84"/>
                    <a:pt x="58" y="142"/>
                  </a:cubicBezTo>
                  <a:cubicBezTo>
                    <a:pt x="42" y="225"/>
                    <a:pt x="33" y="299"/>
                    <a:pt x="25" y="382"/>
                  </a:cubicBezTo>
                  <a:cubicBezTo>
                    <a:pt x="9" y="548"/>
                    <a:pt x="0" y="714"/>
                    <a:pt x="0" y="879"/>
                  </a:cubicBezTo>
                  <a:cubicBezTo>
                    <a:pt x="0" y="900"/>
                    <a:pt x="13" y="910"/>
                    <a:pt x="26" y="910"/>
                  </a:cubicBezTo>
                  <a:cubicBezTo>
                    <a:pt x="40" y="910"/>
                    <a:pt x="54" y="900"/>
                    <a:pt x="58" y="879"/>
                  </a:cubicBezTo>
                  <a:cubicBezTo>
                    <a:pt x="75" y="730"/>
                    <a:pt x="91" y="581"/>
                    <a:pt x="116" y="424"/>
                  </a:cubicBezTo>
                  <a:cubicBezTo>
                    <a:pt x="125" y="349"/>
                    <a:pt x="141" y="274"/>
                    <a:pt x="149" y="200"/>
                  </a:cubicBezTo>
                  <a:cubicBezTo>
                    <a:pt x="158" y="167"/>
                    <a:pt x="166" y="142"/>
                    <a:pt x="174" y="117"/>
                  </a:cubicBezTo>
                  <a:cubicBezTo>
                    <a:pt x="174" y="92"/>
                    <a:pt x="191" y="67"/>
                    <a:pt x="199" y="42"/>
                  </a:cubicBezTo>
                  <a:cubicBezTo>
                    <a:pt x="199" y="18"/>
                    <a:pt x="191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29"/>
            <p:cNvSpPr/>
            <p:nvPr/>
          </p:nvSpPr>
          <p:spPr>
            <a:xfrm>
              <a:off x="2679225" y="1499075"/>
              <a:ext cx="1050" cy="2925"/>
            </a:xfrm>
            <a:custGeom>
              <a:rect b="b" l="l" r="r" t="t"/>
              <a:pathLst>
                <a:path extrusionOk="0" h="117" w="42">
                  <a:moveTo>
                    <a:pt x="25" y="1"/>
                  </a:moveTo>
                  <a:cubicBezTo>
                    <a:pt x="17" y="1"/>
                    <a:pt x="9" y="9"/>
                    <a:pt x="9" y="17"/>
                  </a:cubicBezTo>
                  <a:cubicBezTo>
                    <a:pt x="9" y="42"/>
                    <a:pt x="1" y="75"/>
                    <a:pt x="1" y="100"/>
                  </a:cubicBezTo>
                  <a:cubicBezTo>
                    <a:pt x="1" y="109"/>
                    <a:pt x="9" y="117"/>
                    <a:pt x="25" y="117"/>
                  </a:cubicBezTo>
                  <a:cubicBezTo>
                    <a:pt x="34" y="117"/>
                    <a:pt x="42" y="109"/>
                    <a:pt x="42" y="100"/>
                  </a:cubicBezTo>
                  <a:cubicBezTo>
                    <a:pt x="42" y="75"/>
                    <a:pt x="34" y="42"/>
                    <a:pt x="34" y="17"/>
                  </a:cubicBezTo>
                  <a:cubicBezTo>
                    <a:pt x="34" y="9"/>
                    <a:pt x="34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29"/>
            <p:cNvSpPr/>
            <p:nvPr/>
          </p:nvSpPr>
          <p:spPr>
            <a:xfrm>
              <a:off x="2711950" y="1561525"/>
              <a:ext cx="11000" cy="28600"/>
            </a:xfrm>
            <a:custGeom>
              <a:rect b="b" l="l" r="r" t="t"/>
              <a:pathLst>
                <a:path extrusionOk="0" h="1144" w="440">
                  <a:moveTo>
                    <a:pt x="397" y="1"/>
                  </a:moveTo>
                  <a:cubicBezTo>
                    <a:pt x="380" y="1"/>
                    <a:pt x="361" y="13"/>
                    <a:pt x="357" y="38"/>
                  </a:cubicBezTo>
                  <a:cubicBezTo>
                    <a:pt x="357" y="138"/>
                    <a:pt x="332" y="237"/>
                    <a:pt x="291" y="328"/>
                  </a:cubicBezTo>
                  <a:cubicBezTo>
                    <a:pt x="266" y="370"/>
                    <a:pt x="241" y="419"/>
                    <a:pt x="208" y="461"/>
                  </a:cubicBezTo>
                  <a:cubicBezTo>
                    <a:pt x="183" y="494"/>
                    <a:pt x="141" y="527"/>
                    <a:pt x="117" y="568"/>
                  </a:cubicBezTo>
                  <a:cubicBezTo>
                    <a:pt x="50" y="651"/>
                    <a:pt x="17" y="742"/>
                    <a:pt x="9" y="842"/>
                  </a:cubicBezTo>
                  <a:cubicBezTo>
                    <a:pt x="1" y="892"/>
                    <a:pt x="1" y="941"/>
                    <a:pt x="1" y="983"/>
                  </a:cubicBezTo>
                  <a:cubicBezTo>
                    <a:pt x="9" y="1032"/>
                    <a:pt x="1" y="1099"/>
                    <a:pt x="42" y="1132"/>
                  </a:cubicBezTo>
                  <a:cubicBezTo>
                    <a:pt x="49" y="1139"/>
                    <a:pt x="59" y="1143"/>
                    <a:pt x="68" y="1143"/>
                  </a:cubicBezTo>
                  <a:cubicBezTo>
                    <a:pt x="79" y="1143"/>
                    <a:pt x="91" y="1137"/>
                    <a:pt x="100" y="1124"/>
                  </a:cubicBezTo>
                  <a:cubicBezTo>
                    <a:pt x="125" y="1082"/>
                    <a:pt x="117" y="1016"/>
                    <a:pt x="117" y="974"/>
                  </a:cubicBezTo>
                  <a:cubicBezTo>
                    <a:pt x="117" y="925"/>
                    <a:pt x="117" y="883"/>
                    <a:pt x="117" y="834"/>
                  </a:cubicBezTo>
                  <a:cubicBezTo>
                    <a:pt x="125" y="792"/>
                    <a:pt x="141" y="751"/>
                    <a:pt x="158" y="709"/>
                  </a:cubicBezTo>
                  <a:cubicBezTo>
                    <a:pt x="183" y="660"/>
                    <a:pt x="216" y="626"/>
                    <a:pt x="249" y="585"/>
                  </a:cubicBezTo>
                  <a:cubicBezTo>
                    <a:pt x="307" y="510"/>
                    <a:pt x="365" y="428"/>
                    <a:pt x="398" y="336"/>
                  </a:cubicBezTo>
                  <a:cubicBezTo>
                    <a:pt x="423" y="245"/>
                    <a:pt x="440" y="138"/>
                    <a:pt x="431" y="38"/>
                  </a:cubicBezTo>
                  <a:cubicBezTo>
                    <a:pt x="431" y="13"/>
                    <a:pt x="415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29"/>
            <p:cNvSpPr/>
            <p:nvPr/>
          </p:nvSpPr>
          <p:spPr>
            <a:xfrm>
              <a:off x="2706775" y="1585250"/>
              <a:ext cx="1900" cy="5300"/>
            </a:xfrm>
            <a:custGeom>
              <a:rect b="b" l="l" r="r" t="t"/>
              <a:pathLst>
                <a:path extrusionOk="0" h="212" w="76">
                  <a:moveTo>
                    <a:pt x="34" y="1"/>
                  </a:moveTo>
                  <a:cubicBezTo>
                    <a:pt x="25" y="1"/>
                    <a:pt x="17" y="9"/>
                    <a:pt x="9" y="17"/>
                  </a:cubicBezTo>
                  <a:cubicBezTo>
                    <a:pt x="0" y="17"/>
                    <a:pt x="0" y="34"/>
                    <a:pt x="0" y="42"/>
                  </a:cubicBezTo>
                  <a:cubicBezTo>
                    <a:pt x="0" y="67"/>
                    <a:pt x="0" y="92"/>
                    <a:pt x="9" y="117"/>
                  </a:cubicBezTo>
                  <a:cubicBezTo>
                    <a:pt x="9" y="133"/>
                    <a:pt x="9" y="141"/>
                    <a:pt x="17" y="158"/>
                  </a:cubicBezTo>
                  <a:cubicBezTo>
                    <a:pt x="17" y="166"/>
                    <a:pt x="17" y="175"/>
                    <a:pt x="17" y="175"/>
                  </a:cubicBezTo>
                  <a:cubicBezTo>
                    <a:pt x="17" y="183"/>
                    <a:pt x="25" y="191"/>
                    <a:pt x="25" y="199"/>
                  </a:cubicBezTo>
                  <a:cubicBezTo>
                    <a:pt x="25" y="205"/>
                    <a:pt x="34" y="211"/>
                    <a:pt x="41" y="211"/>
                  </a:cubicBezTo>
                  <a:cubicBezTo>
                    <a:pt x="45" y="211"/>
                    <a:pt x="48" y="210"/>
                    <a:pt x="50" y="208"/>
                  </a:cubicBezTo>
                  <a:cubicBezTo>
                    <a:pt x="58" y="208"/>
                    <a:pt x="67" y="199"/>
                    <a:pt x="67" y="191"/>
                  </a:cubicBezTo>
                  <a:cubicBezTo>
                    <a:pt x="67" y="183"/>
                    <a:pt x="75" y="175"/>
                    <a:pt x="75" y="166"/>
                  </a:cubicBezTo>
                  <a:lnTo>
                    <a:pt x="75" y="150"/>
                  </a:lnTo>
                  <a:cubicBezTo>
                    <a:pt x="75" y="141"/>
                    <a:pt x="67" y="125"/>
                    <a:pt x="67" y="117"/>
                  </a:cubicBezTo>
                  <a:cubicBezTo>
                    <a:pt x="67" y="92"/>
                    <a:pt x="67" y="59"/>
                    <a:pt x="67" y="34"/>
                  </a:cubicBezTo>
                  <a:cubicBezTo>
                    <a:pt x="67" y="17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29"/>
            <p:cNvSpPr/>
            <p:nvPr/>
          </p:nvSpPr>
          <p:spPr>
            <a:xfrm>
              <a:off x="2714850" y="1454900"/>
              <a:ext cx="18475" cy="103575"/>
            </a:xfrm>
            <a:custGeom>
              <a:rect b="b" l="l" r="r" t="t"/>
              <a:pathLst>
                <a:path extrusionOk="0" h="4143" w="739">
                  <a:moveTo>
                    <a:pt x="611" y="0"/>
                  </a:moveTo>
                  <a:cubicBezTo>
                    <a:pt x="596" y="0"/>
                    <a:pt x="584" y="8"/>
                    <a:pt x="589" y="28"/>
                  </a:cubicBezTo>
                  <a:cubicBezTo>
                    <a:pt x="597" y="169"/>
                    <a:pt x="622" y="310"/>
                    <a:pt x="622" y="459"/>
                  </a:cubicBezTo>
                  <a:cubicBezTo>
                    <a:pt x="622" y="600"/>
                    <a:pt x="614" y="749"/>
                    <a:pt x="589" y="890"/>
                  </a:cubicBezTo>
                  <a:cubicBezTo>
                    <a:pt x="514" y="1445"/>
                    <a:pt x="431" y="2000"/>
                    <a:pt x="349" y="2555"/>
                  </a:cubicBezTo>
                  <a:cubicBezTo>
                    <a:pt x="307" y="2820"/>
                    <a:pt x="257" y="3085"/>
                    <a:pt x="183" y="3342"/>
                  </a:cubicBezTo>
                  <a:cubicBezTo>
                    <a:pt x="141" y="3475"/>
                    <a:pt x="100" y="3599"/>
                    <a:pt x="67" y="3723"/>
                  </a:cubicBezTo>
                  <a:cubicBezTo>
                    <a:pt x="42" y="3856"/>
                    <a:pt x="17" y="3980"/>
                    <a:pt x="1" y="4113"/>
                  </a:cubicBezTo>
                  <a:cubicBezTo>
                    <a:pt x="1" y="4131"/>
                    <a:pt x="16" y="4142"/>
                    <a:pt x="32" y="4142"/>
                  </a:cubicBezTo>
                  <a:cubicBezTo>
                    <a:pt x="43" y="4142"/>
                    <a:pt x="55" y="4135"/>
                    <a:pt x="59" y="4121"/>
                  </a:cubicBezTo>
                  <a:cubicBezTo>
                    <a:pt x="83" y="3972"/>
                    <a:pt x="133" y="3823"/>
                    <a:pt x="183" y="3682"/>
                  </a:cubicBezTo>
                  <a:cubicBezTo>
                    <a:pt x="233" y="3541"/>
                    <a:pt x="282" y="3400"/>
                    <a:pt x="324" y="3259"/>
                  </a:cubicBezTo>
                  <a:cubicBezTo>
                    <a:pt x="398" y="2994"/>
                    <a:pt x="431" y="2721"/>
                    <a:pt x="473" y="2447"/>
                  </a:cubicBezTo>
                  <a:cubicBezTo>
                    <a:pt x="514" y="2166"/>
                    <a:pt x="556" y="1884"/>
                    <a:pt x="597" y="1602"/>
                  </a:cubicBezTo>
                  <a:cubicBezTo>
                    <a:pt x="639" y="1329"/>
                    <a:pt x="688" y="1047"/>
                    <a:pt x="713" y="774"/>
                  </a:cubicBezTo>
                  <a:cubicBezTo>
                    <a:pt x="730" y="649"/>
                    <a:pt x="738" y="517"/>
                    <a:pt x="730" y="384"/>
                  </a:cubicBezTo>
                  <a:cubicBezTo>
                    <a:pt x="721" y="260"/>
                    <a:pt x="705" y="127"/>
                    <a:pt x="639" y="11"/>
                  </a:cubicBezTo>
                  <a:cubicBezTo>
                    <a:pt x="632" y="4"/>
                    <a:pt x="62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29"/>
            <p:cNvSpPr/>
            <p:nvPr/>
          </p:nvSpPr>
          <p:spPr>
            <a:xfrm>
              <a:off x="2730175" y="1440675"/>
              <a:ext cx="1700" cy="5000"/>
            </a:xfrm>
            <a:custGeom>
              <a:rect b="b" l="l" r="r" t="t"/>
              <a:pathLst>
                <a:path extrusionOk="0" h="200" w="68">
                  <a:moveTo>
                    <a:pt x="50" y="0"/>
                  </a:moveTo>
                  <a:cubicBezTo>
                    <a:pt x="34" y="0"/>
                    <a:pt x="26" y="9"/>
                    <a:pt x="26" y="17"/>
                  </a:cubicBezTo>
                  <a:cubicBezTo>
                    <a:pt x="17" y="33"/>
                    <a:pt x="17" y="42"/>
                    <a:pt x="17" y="58"/>
                  </a:cubicBezTo>
                  <a:cubicBezTo>
                    <a:pt x="9" y="67"/>
                    <a:pt x="9" y="83"/>
                    <a:pt x="9" y="100"/>
                  </a:cubicBezTo>
                  <a:cubicBezTo>
                    <a:pt x="9" y="125"/>
                    <a:pt x="9" y="149"/>
                    <a:pt x="1" y="174"/>
                  </a:cubicBezTo>
                  <a:cubicBezTo>
                    <a:pt x="1" y="191"/>
                    <a:pt x="17" y="199"/>
                    <a:pt x="34" y="199"/>
                  </a:cubicBezTo>
                  <a:cubicBezTo>
                    <a:pt x="50" y="199"/>
                    <a:pt x="59" y="191"/>
                    <a:pt x="59" y="174"/>
                  </a:cubicBezTo>
                  <a:cubicBezTo>
                    <a:pt x="59" y="149"/>
                    <a:pt x="67" y="125"/>
                    <a:pt x="67" y="100"/>
                  </a:cubicBezTo>
                  <a:cubicBezTo>
                    <a:pt x="67" y="83"/>
                    <a:pt x="67" y="75"/>
                    <a:pt x="67" y="58"/>
                  </a:cubicBezTo>
                  <a:cubicBezTo>
                    <a:pt x="67" y="50"/>
                    <a:pt x="67" y="33"/>
                    <a:pt x="67" y="25"/>
                  </a:cubicBezTo>
                  <a:cubicBezTo>
                    <a:pt x="67" y="17"/>
                    <a:pt x="59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29"/>
            <p:cNvSpPr/>
            <p:nvPr/>
          </p:nvSpPr>
          <p:spPr>
            <a:xfrm>
              <a:off x="2460700" y="1411250"/>
              <a:ext cx="283600" cy="474625"/>
            </a:xfrm>
            <a:custGeom>
              <a:rect b="b" l="l" r="r" t="t"/>
              <a:pathLst>
                <a:path extrusionOk="0" h="18985" w="11344">
                  <a:moveTo>
                    <a:pt x="605" y="10797"/>
                  </a:moveTo>
                  <a:cubicBezTo>
                    <a:pt x="605" y="10797"/>
                    <a:pt x="613" y="10797"/>
                    <a:pt x="613" y="10805"/>
                  </a:cubicBezTo>
                  <a:lnTo>
                    <a:pt x="597" y="10797"/>
                  </a:lnTo>
                  <a:close/>
                  <a:moveTo>
                    <a:pt x="2685" y="11020"/>
                  </a:moveTo>
                  <a:cubicBezTo>
                    <a:pt x="2693" y="11037"/>
                    <a:pt x="2701" y="11062"/>
                    <a:pt x="2701" y="11078"/>
                  </a:cubicBezTo>
                  <a:cubicBezTo>
                    <a:pt x="2685" y="11062"/>
                    <a:pt x="2677" y="11045"/>
                    <a:pt x="2660" y="11037"/>
                  </a:cubicBezTo>
                  <a:cubicBezTo>
                    <a:pt x="2668" y="11029"/>
                    <a:pt x="2677" y="11029"/>
                    <a:pt x="2685" y="11020"/>
                  </a:cubicBezTo>
                  <a:close/>
                  <a:moveTo>
                    <a:pt x="771" y="10614"/>
                  </a:moveTo>
                  <a:cubicBezTo>
                    <a:pt x="796" y="10656"/>
                    <a:pt x="821" y="10689"/>
                    <a:pt x="862" y="10714"/>
                  </a:cubicBezTo>
                  <a:cubicBezTo>
                    <a:pt x="937" y="10764"/>
                    <a:pt x="1028" y="10764"/>
                    <a:pt x="1111" y="10764"/>
                  </a:cubicBezTo>
                  <a:cubicBezTo>
                    <a:pt x="1276" y="10764"/>
                    <a:pt x="1450" y="10739"/>
                    <a:pt x="1624" y="10739"/>
                  </a:cubicBezTo>
                  <a:cubicBezTo>
                    <a:pt x="1707" y="10739"/>
                    <a:pt x="1790" y="10739"/>
                    <a:pt x="1873" y="10747"/>
                  </a:cubicBezTo>
                  <a:cubicBezTo>
                    <a:pt x="1914" y="10755"/>
                    <a:pt x="1956" y="10764"/>
                    <a:pt x="1997" y="10780"/>
                  </a:cubicBezTo>
                  <a:cubicBezTo>
                    <a:pt x="2030" y="10788"/>
                    <a:pt x="2055" y="10797"/>
                    <a:pt x="2072" y="10830"/>
                  </a:cubicBezTo>
                  <a:cubicBezTo>
                    <a:pt x="2088" y="10863"/>
                    <a:pt x="2097" y="10904"/>
                    <a:pt x="2113" y="10938"/>
                  </a:cubicBezTo>
                  <a:cubicBezTo>
                    <a:pt x="2121" y="10962"/>
                    <a:pt x="2138" y="10987"/>
                    <a:pt x="2163" y="11012"/>
                  </a:cubicBezTo>
                  <a:cubicBezTo>
                    <a:pt x="2204" y="11062"/>
                    <a:pt x="2271" y="11095"/>
                    <a:pt x="2337" y="11112"/>
                  </a:cubicBezTo>
                  <a:cubicBezTo>
                    <a:pt x="2349" y="11115"/>
                    <a:pt x="2360" y="11117"/>
                    <a:pt x="2371" y="11118"/>
                  </a:cubicBezTo>
                  <a:lnTo>
                    <a:pt x="2371" y="11118"/>
                  </a:lnTo>
                  <a:cubicBezTo>
                    <a:pt x="2299" y="11113"/>
                    <a:pt x="2228" y="11098"/>
                    <a:pt x="2163" y="11078"/>
                  </a:cubicBezTo>
                  <a:cubicBezTo>
                    <a:pt x="2155" y="11062"/>
                    <a:pt x="2146" y="11054"/>
                    <a:pt x="2130" y="11045"/>
                  </a:cubicBezTo>
                  <a:cubicBezTo>
                    <a:pt x="2105" y="11037"/>
                    <a:pt x="2080" y="11029"/>
                    <a:pt x="2047" y="11020"/>
                  </a:cubicBezTo>
                  <a:cubicBezTo>
                    <a:pt x="1989" y="10979"/>
                    <a:pt x="1931" y="10938"/>
                    <a:pt x="1865" y="10904"/>
                  </a:cubicBezTo>
                  <a:cubicBezTo>
                    <a:pt x="1840" y="10888"/>
                    <a:pt x="1823" y="10880"/>
                    <a:pt x="1798" y="10863"/>
                  </a:cubicBezTo>
                  <a:cubicBezTo>
                    <a:pt x="1740" y="10838"/>
                    <a:pt x="1682" y="10813"/>
                    <a:pt x="1616" y="10805"/>
                  </a:cubicBezTo>
                  <a:lnTo>
                    <a:pt x="1566" y="10805"/>
                  </a:lnTo>
                  <a:cubicBezTo>
                    <a:pt x="1508" y="10797"/>
                    <a:pt x="1459" y="10797"/>
                    <a:pt x="1409" y="10788"/>
                  </a:cubicBezTo>
                  <a:cubicBezTo>
                    <a:pt x="1276" y="10780"/>
                    <a:pt x="1144" y="10788"/>
                    <a:pt x="1019" y="10772"/>
                  </a:cubicBezTo>
                  <a:lnTo>
                    <a:pt x="978" y="10772"/>
                  </a:lnTo>
                  <a:cubicBezTo>
                    <a:pt x="887" y="10747"/>
                    <a:pt x="796" y="10714"/>
                    <a:pt x="713" y="10672"/>
                  </a:cubicBezTo>
                  <a:cubicBezTo>
                    <a:pt x="729" y="10656"/>
                    <a:pt x="754" y="10631"/>
                    <a:pt x="771" y="10614"/>
                  </a:cubicBezTo>
                  <a:close/>
                  <a:moveTo>
                    <a:pt x="1028" y="12603"/>
                  </a:moveTo>
                  <a:lnTo>
                    <a:pt x="1028" y="12636"/>
                  </a:lnTo>
                  <a:cubicBezTo>
                    <a:pt x="1011" y="12628"/>
                    <a:pt x="995" y="12628"/>
                    <a:pt x="986" y="12620"/>
                  </a:cubicBezTo>
                  <a:cubicBezTo>
                    <a:pt x="986" y="12611"/>
                    <a:pt x="995" y="12611"/>
                    <a:pt x="1003" y="12603"/>
                  </a:cubicBezTo>
                  <a:cubicBezTo>
                    <a:pt x="1007" y="12607"/>
                    <a:pt x="1011" y="12609"/>
                    <a:pt x="1015" y="12609"/>
                  </a:cubicBezTo>
                  <a:cubicBezTo>
                    <a:pt x="1019" y="12609"/>
                    <a:pt x="1024" y="12607"/>
                    <a:pt x="1028" y="12603"/>
                  </a:cubicBezTo>
                  <a:close/>
                  <a:moveTo>
                    <a:pt x="10481" y="13307"/>
                  </a:moveTo>
                  <a:lnTo>
                    <a:pt x="10481" y="13307"/>
                  </a:lnTo>
                  <a:cubicBezTo>
                    <a:pt x="10482" y="13308"/>
                    <a:pt x="10482" y="13310"/>
                    <a:pt x="10482" y="13311"/>
                  </a:cubicBezTo>
                  <a:lnTo>
                    <a:pt x="10482" y="13311"/>
                  </a:lnTo>
                  <a:cubicBezTo>
                    <a:pt x="10482" y="13310"/>
                    <a:pt x="10481" y="13309"/>
                    <a:pt x="10481" y="13307"/>
                  </a:cubicBezTo>
                  <a:close/>
                  <a:moveTo>
                    <a:pt x="763" y="12603"/>
                  </a:moveTo>
                  <a:cubicBezTo>
                    <a:pt x="845" y="12686"/>
                    <a:pt x="953" y="12752"/>
                    <a:pt x="1077" y="12752"/>
                  </a:cubicBezTo>
                  <a:cubicBezTo>
                    <a:pt x="1086" y="12752"/>
                    <a:pt x="1102" y="12744"/>
                    <a:pt x="1111" y="12736"/>
                  </a:cubicBezTo>
                  <a:cubicBezTo>
                    <a:pt x="1111" y="12760"/>
                    <a:pt x="1119" y="12777"/>
                    <a:pt x="1135" y="12785"/>
                  </a:cubicBezTo>
                  <a:cubicBezTo>
                    <a:pt x="1152" y="12901"/>
                    <a:pt x="1169" y="13009"/>
                    <a:pt x="1193" y="13117"/>
                  </a:cubicBezTo>
                  <a:cubicBezTo>
                    <a:pt x="1218" y="13224"/>
                    <a:pt x="1251" y="13332"/>
                    <a:pt x="1334" y="13398"/>
                  </a:cubicBezTo>
                  <a:cubicBezTo>
                    <a:pt x="1301" y="13415"/>
                    <a:pt x="1268" y="13423"/>
                    <a:pt x="1235" y="13440"/>
                  </a:cubicBezTo>
                  <a:cubicBezTo>
                    <a:pt x="1177" y="13473"/>
                    <a:pt x="1111" y="13506"/>
                    <a:pt x="1061" y="13556"/>
                  </a:cubicBezTo>
                  <a:cubicBezTo>
                    <a:pt x="1028" y="13572"/>
                    <a:pt x="1003" y="13597"/>
                    <a:pt x="978" y="13622"/>
                  </a:cubicBezTo>
                  <a:cubicBezTo>
                    <a:pt x="961" y="13639"/>
                    <a:pt x="945" y="13655"/>
                    <a:pt x="920" y="13672"/>
                  </a:cubicBezTo>
                  <a:cubicBezTo>
                    <a:pt x="906" y="13683"/>
                    <a:pt x="891" y="13687"/>
                    <a:pt x="877" y="13687"/>
                  </a:cubicBezTo>
                  <a:cubicBezTo>
                    <a:pt x="847" y="13687"/>
                    <a:pt x="818" y="13669"/>
                    <a:pt x="796" y="13647"/>
                  </a:cubicBezTo>
                  <a:cubicBezTo>
                    <a:pt x="713" y="13564"/>
                    <a:pt x="663" y="13432"/>
                    <a:pt x="647" y="13316"/>
                  </a:cubicBezTo>
                  <a:cubicBezTo>
                    <a:pt x="630" y="13175"/>
                    <a:pt x="647" y="13050"/>
                    <a:pt x="688" y="12926"/>
                  </a:cubicBezTo>
                  <a:lnTo>
                    <a:pt x="688" y="12918"/>
                  </a:lnTo>
                  <a:cubicBezTo>
                    <a:pt x="705" y="12852"/>
                    <a:pt x="729" y="12794"/>
                    <a:pt x="738" y="12719"/>
                  </a:cubicBezTo>
                  <a:cubicBezTo>
                    <a:pt x="746" y="12686"/>
                    <a:pt x="754" y="12644"/>
                    <a:pt x="763" y="12603"/>
                  </a:cubicBezTo>
                  <a:close/>
                  <a:moveTo>
                    <a:pt x="11028" y="117"/>
                  </a:moveTo>
                  <a:cubicBezTo>
                    <a:pt x="11053" y="167"/>
                    <a:pt x="11070" y="216"/>
                    <a:pt x="11095" y="274"/>
                  </a:cubicBezTo>
                  <a:cubicBezTo>
                    <a:pt x="11269" y="788"/>
                    <a:pt x="11177" y="1351"/>
                    <a:pt x="11136" y="1873"/>
                  </a:cubicBezTo>
                  <a:cubicBezTo>
                    <a:pt x="11086" y="2462"/>
                    <a:pt x="11078" y="3058"/>
                    <a:pt x="11045" y="3646"/>
                  </a:cubicBezTo>
                  <a:cubicBezTo>
                    <a:pt x="11020" y="4235"/>
                    <a:pt x="10970" y="4823"/>
                    <a:pt x="10829" y="5395"/>
                  </a:cubicBezTo>
                  <a:cubicBezTo>
                    <a:pt x="10796" y="5535"/>
                    <a:pt x="10755" y="5676"/>
                    <a:pt x="10713" y="5817"/>
                  </a:cubicBezTo>
                  <a:cubicBezTo>
                    <a:pt x="10680" y="5941"/>
                    <a:pt x="10647" y="6082"/>
                    <a:pt x="10680" y="6215"/>
                  </a:cubicBezTo>
                  <a:cubicBezTo>
                    <a:pt x="10697" y="6281"/>
                    <a:pt x="10730" y="6339"/>
                    <a:pt x="10763" y="6397"/>
                  </a:cubicBezTo>
                  <a:cubicBezTo>
                    <a:pt x="10788" y="6439"/>
                    <a:pt x="10813" y="6497"/>
                    <a:pt x="10796" y="6555"/>
                  </a:cubicBezTo>
                  <a:cubicBezTo>
                    <a:pt x="10780" y="6662"/>
                    <a:pt x="10680" y="6737"/>
                    <a:pt x="10597" y="6795"/>
                  </a:cubicBezTo>
                  <a:cubicBezTo>
                    <a:pt x="10498" y="6861"/>
                    <a:pt x="10374" y="6911"/>
                    <a:pt x="10357" y="7043"/>
                  </a:cubicBezTo>
                  <a:cubicBezTo>
                    <a:pt x="10332" y="7176"/>
                    <a:pt x="10407" y="7309"/>
                    <a:pt x="10423" y="7433"/>
                  </a:cubicBezTo>
                  <a:cubicBezTo>
                    <a:pt x="10448" y="7690"/>
                    <a:pt x="10399" y="7938"/>
                    <a:pt x="10258" y="8162"/>
                  </a:cubicBezTo>
                  <a:cubicBezTo>
                    <a:pt x="10245" y="8181"/>
                    <a:pt x="10266" y="8204"/>
                    <a:pt x="10283" y="8204"/>
                  </a:cubicBezTo>
                  <a:cubicBezTo>
                    <a:pt x="10289" y="8204"/>
                    <a:pt x="10295" y="8201"/>
                    <a:pt x="10299" y="8195"/>
                  </a:cubicBezTo>
                  <a:cubicBezTo>
                    <a:pt x="10365" y="8104"/>
                    <a:pt x="10423" y="8013"/>
                    <a:pt x="10457" y="7905"/>
                  </a:cubicBezTo>
                  <a:cubicBezTo>
                    <a:pt x="10457" y="7897"/>
                    <a:pt x="10465" y="7897"/>
                    <a:pt x="10465" y="7889"/>
                  </a:cubicBezTo>
                  <a:cubicBezTo>
                    <a:pt x="10465" y="8013"/>
                    <a:pt x="10465" y="8137"/>
                    <a:pt x="10481" y="8253"/>
                  </a:cubicBezTo>
                  <a:cubicBezTo>
                    <a:pt x="10490" y="8452"/>
                    <a:pt x="10523" y="8651"/>
                    <a:pt x="10556" y="8850"/>
                  </a:cubicBezTo>
                  <a:cubicBezTo>
                    <a:pt x="10589" y="9049"/>
                    <a:pt x="10622" y="9239"/>
                    <a:pt x="10581" y="9438"/>
                  </a:cubicBezTo>
                  <a:cubicBezTo>
                    <a:pt x="10539" y="9620"/>
                    <a:pt x="10465" y="9794"/>
                    <a:pt x="10423" y="9977"/>
                  </a:cubicBezTo>
                  <a:cubicBezTo>
                    <a:pt x="10399" y="10059"/>
                    <a:pt x="10390" y="10151"/>
                    <a:pt x="10390" y="10242"/>
                  </a:cubicBezTo>
                  <a:cubicBezTo>
                    <a:pt x="10390" y="10325"/>
                    <a:pt x="10399" y="10432"/>
                    <a:pt x="10465" y="10490"/>
                  </a:cubicBezTo>
                  <a:cubicBezTo>
                    <a:pt x="10465" y="10540"/>
                    <a:pt x="10473" y="10581"/>
                    <a:pt x="10481" y="10623"/>
                  </a:cubicBezTo>
                  <a:cubicBezTo>
                    <a:pt x="10548" y="10962"/>
                    <a:pt x="10705" y="11269"/>
                    <a:pt x="10788" y="11609"/>
                  </a:cubicBezTo>
                  <a:cubicBezTo>
                    <a:pt x="10829" y="11758"/>
                    <a:pt x="10854" y="11915"/>
                    <a:pt x="10846" y="12081"/>
                  </a:cubicBezTo>
                  <a:cubicBezTo>
                    <a:pt x="10846" y="12089"/>
                    <a:pt x="10846" y="12098"/>
                    <a:pt x="10846" y="12114"/>
                  </a:cubicBezTo>
                  <a:cubicBezTo>
                    <a:pt x="10829" y="12056"/>
                    <a:pt x="10805" y="11990"/>
                    <a:pt x="10763" y="11957"/>
                  </a:cubicBezTo>
                  <a:cubicBezTo>
                    <a:pt x="10759" y="11953"/>
                    <a:pt x="10755" y="11951"/>
                    <a:pt x="10751" y="11951"/>
                  </a:cubicBezTo>
                  <a:cubicBezTo>
                    <a:pt x="10736" y="11951"/>
                    <a:pt x="10722" y="11969"/>
                    <a:pt x="10722" y="11982"/>
                  </a:cubicBezTo>
                  <a:cubicBezTo>
                    <a:pt x="10713" y="12023"/>
                    <a:pt x="10730" y="12056"/>
                    <a:pt x="10738" y="12098"/>
                  </a:cubicBezTo>
                  <a:cubicBezTo>
                    <a:pt x="10747" y="12131"/>
                    <a:pt x="10755" y="12172"/>
                    <a:pt x="10763" y="12205"/>
                  </a:cubicBezTo>
                  <a:cubicBezTo>
                    <a:pt x="10771" y="12280"/>
                    <a:pt x="10771" y="12354"/>
                    <a:pt x="10771" y="12429"/>
                  </a:cubicBezTo>
                  <a:cubicBezTo>
                    <a:pt x="10771" y="12437"/>
                    <a:pt x="10763" y="12446"/>
                    <a:pt x="10763" y="12454"/>
                  </a:cubicBezTo>
                  <a:cubicBezTo>
                    <a:pt x="10755" y="12470"/>
                    <a:pt x="10747" y="12495"/>
                    <a:pt x="10738" y="12520"/>
                  </a:cubicBezTo>
                  <a:cubicBezTo>
                    <a:pt x="10738" y="12537"/>
                    <a:pt x="10738" y="12545"/>
                    <a:pt x="10747" y="12553"/>
                  </a:cubicBezTo>
                  <a:cubicBezTo>
                    <a:pt x="10738" y="12586"/>
                    <a:pt x="10730" y="12611"/>
                    <a:pt x="10722" y="12644"/>
                  </a:cubicBezTo>
                  <a:cubicBezTo>
                    <a:pt x="10714" y="12652"/>
                    <a:pt x="10713" y="12660"/>
                    <a:pt x="10713" y="12668"/>
                  </a:cubicBezTo>
                  <a:lnTo>
                    <a:pt x="10713" y="12668"/>
                  </a:lnTo>
                  <a:cubicBezTo>
                    <a:pt x="10714" y="12594"/>
                    <a:pt x="10722" y="12520"/>
                    <a:pt x="10722" y="12446"/>
                  </a:cubicBezTo>
                  <a:cubicBezTo>
                    <a:pt x="10722" y="12437"/>
                    <a:pt x="10713" y="12437"/>
                    <a:pt x="10713" y="12429"/>
                  </a:cubicBezTo>
                  <a:cubicBezTo>
                    <a:pt x="10713" y="12404"/>
                    <a:pt x="10713" y="12379"/>
                    <a:pt x="10713" y="12346"/>
                  </a:cubicBezTo>
                  <a:cubicBezTo>
                    <a:pt x="10713" y="12325"/>
                    <a:pt x="10697" y="12315"/>
                    <a:pt x="10680" y="12315"/>
                  </a:cubicBezTo>
                  <a:cubicBezTo>
                    <a:pt x="10664" y="12315"/>
                    <a:pt x="10647" y="12325"/>
                    <a:pt x="10647" y="12346"/>
                  </a:cubicBezTo>
                  <a:cubicBezTo>
                    <a:pt x="10647" y="12437"/>
                    <a:pt x="10647" y="12520"/>
                    <a:pt x="10631" y="12603"/>
                  </a:cubicBezTo>
                  <a:cubicBezTo>
                    <a:pt x="10622" y="12644"/>
                    <a:pt x="10614" y="12686"/>
                    <a:pt x="10606" y="12727"/>
                  </a:cubicBezTo>
                  <a:cubicBezTo>
                    <a:pt x="10597" y="12769"/>
                    <a:pt x="10589" y="12810"/>
                    <a:pt x="10589" y="12852"/>
                  </a:cubicBezTo>
                  <a:cubicBezTo>
                    <a:pt x="10589" y="12860"/>
                    <a:pt x="10597" y="12868"/>
                    <a:pt x="10606" y="12876"/>
                  </a:cubicBezTo>
                  <a:cubicBezTo>
                    <a:pt x="10597" y="12918"/>
                    <a:pt x="10581" y="12959"/>
                    <a:pt x="10573" y="13001"/>
                  </a:cubicBezTo>
                  <a:cubicBezTo>
                    <a:pt x="10573" y="12992"/>
                    <a:pt x="10573" y="12984"/>
                    <a:pt x="10573" y="12976"/>
                  </a:cubicBezTo>
                  <a:cubicBezTo>
                    <a:pt x="10573" y="12943"/>
                    <a:pt x="10546" y="12923"/>
                    <a:pt x="10519" y="12923"/>
                  </a:cubicBezTo>
                  <a:cubicBezTo>
                    <a:pt x="10500" y="12923"/>
                    <a:pt x="10480" y="12934"/>
                    <a:pt x="10473" y="12959"/>
                  </a:cubicBezTo>
                  <a:cubicBezTo>
                    <a:pt x="10440" y="13133"/>
                    <a:pt x="10390" y="13307"/>
                    <a:pt x="10324" y="13465"/>
                  </a:cubicBezTo>
                  <a:cubicBezTo>
                    <a:pt x="10318" y="13462"/>
                    <a:pt x="10311" y="13460"/>
                    <a:pt x="10304" y="13460"/>
                  </a:cubicBezTo>
                  <a:cubicBezTo>
                    <a:pt x="10291" y="13460"/>
                    <a:pt x="10280" y="13466"/>
                    <a:pt x="10274" y="13481"/>
                  </a:cubicBezTo>
                  <a:cubicBezTo>
                    <a:pt x="10233" y="13606"/>
                    <a:pt x="10175" y="13722"/>
                    <a:pt x="10109" y="13838"/>
                  </a:cubicBezTo>
                  <a:cubicBezTo>
                    <a:pt x="10092" y="13871"/>
                    <a:pt x="10067" y="13904"/>
                    <a:pt x="10051" y="13937"/>
                  </a:cubicBezTo>
                  <a:cubicBezTo>
                    <a:pt x="10026" y="13987"/>
                    <a:pt x="9993" y="14036"/>
                    <a:pt x="9959" y="14086"/>
                  </a:cubicBezTo>
                  <a:cubicBezTo>
                    <a:pt x="9918" y="14136"/>
                    <a:pt x="9868" y="14186"/>
                    <a:pt x="9843" y="14244"/>
                  </a:cubicBezTo>
                  <a:cubicBezTo>
                    <a:pt x="9827" y="14277"/>
                    <a:pt x="9810" y="14310"/>
                    <a:pt x="9819" y="14343"/>
                  </a:cubicBezTo>
                  <a:cubicBezTo>
                    <a:pt x="9827" y="14368"/>
                    <a:pt x="9835" y="14384"/>
                    <a:pt x="9868" y="14384"/>
                  </a:cubicBezTo>
                  <a:cubicBezTo>
                    <a:pt x="9893" y="14376"/>
                    <a:pt x="9910" y="14343"/>
                    <a:pt x="9918" y="14318"/>
                  </a:cubicBezTo>
                  <a:cubicBezTo>
                    <a:pt x="9935" y="14285"/>
                    <a:pt x="9951" y="14260"/>
                    <a:pt x="9968" y="14235"/>
                  </a:cubicBezTo>
                  <a:cubicBezTo>
                    <a:pt x="10034" y="14144"/>
                    <a:pt x="10092" y="14053"/>
                    <a:pt x="10150" y="13954"/>
                  </a:cubicBezTo>
                  <a:cubicBezTo>
                    <a:pt x="10191" y="13904"/>
                    <a:pt x="10233" y="13846"/>
                    <a:pt x="10266" y="13788"/>
                  </a:cubicBezTo>
                  <a:cubicBezTo>
                    <a:pt x="10316" y="13705"/>
                    <a:pt x="10357" y="13622"/>
                    <a:pt x="10399" y="13539"/>
                  </a:cubicBezTo>
                  <a:cubicBezTo>
                    <a:pt x="10407" y="13506"/>
                    <a:pt x="10423" y="13481"/>
                    <a:pt x="10432" y="13448"/>
                  </a:cubicBezTo>
                  <a:cubicBezTo>
                    <a:pt x="10465" y="13713"/>
                    <a:pt x="10556" y="13970"/>
                    <a:pt x="10664" y="14210"/>
                  </a:cubicBezTo>
                  <a:cubicBezTo>
                    <a:pt x="10647" y="14227"/>
                    <a:pt x="10631" y="14252"/>
                    <a:pt x="10639" y="14277"/>
                  </a:cubicBezTo>
                  <a:cubicBezTo>
                    <a:pt x="10664" y="14418"/>
                    <a:pt x="10697" y="14567"/>
                    <a:pt x="10722" y="14716"/>
                  </a:cubicBezTo>
                  <a:cubicBezTo>
                    <a:pt x="10730" y="14782"/>
                    <a:pt x="10738" y="14848"/>
                    <a:pt x="10722" y="14915"/>
                  </a:cubicBezTo>
                  <a:cubicBezTo>
                    <a:pt x="10697" y="14981"/>
                    <a:pt x="10655" y="15039"/>
                    <a:pt x="10655" y="15114"/>
                  </a:cubicBezTo>
                  <a:cubicBezTo>
                    <a:pt x="10655" y="15136"/>
                    <a:pt x="10674" y="15147"/>
                    <a:pt x="10694" y="15147"/>
                  </a:cubicBezTo>
                  <a:cubicBezTo>
                    <a:pt x="10703" y="15147"/>
                    <a:pt x="10713" y="15144"/>
                    <a:pt x="10722" y="15138"/>
                  </a:cubicBezTo>
                  <a:lnTo>
                    <a:pt x="10722" y="15147"/>
                  </a:lnTo>
                  <a:cubicBezTo>
                    <a:pt x="10722" y="15172"/>
                    <a:pt x="10730" y="15205"/>
                    <a:pt x="10730" y="15238"/>
                  </a:cubicBezTo>
                  <a:cubicBezTo>
                    <a:pt x="10730" y="15254"/>
                    <a:pt x="10738" y="15271"/>
                    <a:pt x="10755" y="15279"/>
                  </a:cubicBezTo>
                  <a:cubicBezTo>
                    <a:pt x="10771" y="15337"/>
                    <a:pt x="10780" y="15404"/>
                    <a:pt x="10788" y="15470"/>
                  </a:cubicBezTo>
                  <a:cubicBezTo>
                    <a:pt x="10838" y="15702"/>
                    <a:pt x="10863" y="15934"/>
                    <a:pt x="10871" y="16166"/>
                  </a:cubicBezTo>
                  <a:cubicBezTo>
                    <a:pt x="10871" y="16282"/>
                    <a:pt x="10863" y="16389"/>
                    <a:pt x="10846" y="16505"/>
                  </a:cubicBezTo>
                  <a:cubicBezTo>
                    <a:pt x="10838" y="16563"/>
                    <a:pt x="10829" y="16621"/>
                    <a:pt x="10821" y="16679"/>
                  </a:cubicBezTo>
                  <a:cubicBezTo>
                    <a:pt x="10813" y="16729"/>
                    <a:pt x="10796" y="16787"/>
                    <a:pt x="10805" y="16837"/>
                  </a:cubicBezTo>
                  <a:cubicBezTo>
                    <a:pt x="10805" y="16851"/>
                    <a:pt x="10812" y="16857"/>
                    <a:pt x="10822" y="16857"/>
                  </a:cubicBezTo>
                  <a:cubicBezTo>
                    <a:pt x="10829" y="16857"/>
                    <a:pt x="10839" y="16853"/>
                    <a:pt x="10846" y="16845"/>
                  </a:cubicBezTo>
                  <a:cubicBezTo>
                    <a:pt x="10887" y="16804"/>
                    <a:pt x="10904" y="16729"/>
                    <a:pt x="10921" y="16671"/>
                  </a:cubicBezTo>
                  <a:cubicBezTo>
                    <a:pt x="10937" y="16605"/>
                    <a:pt x="10945" y="16539"/>
                    <a:pt x="10954" y="16472"/>
                  </a:cubicBezTo>
                  <a:cubicBezTo>
                    <a:pt x="10962" y="16406"/>
                    <a:pt x="10970" y="16340"/>
                    <a:pt x="10970" y="16265"/>
                  </a:cubicBezTo>
                  <a:cubicBezTo>
                    <a:pt x="10995" y="16348"/>
                    <a:pt x="11012" y="16439"/>
                    <a:pt x="11037" y="16522"/>
                  </a:cubicBezTo>
                  <a:cubicBezTo>
                    <a:pt x="11028" y="16514"/>
                    <a:pt x="11018" y="16510"/>
                    <a:pt x="11008" y="16510"/>
                  </a:cubicBezTo>
                  <a:cubicBezTo>
                    <a:pt x="10979" y="16510"/>
                    <a:pt x="10950" y="16541"/>
                    <a:pt x="10962" y="16572"/>
                  </a:cubicBezTo>
                  <a:cubicBezTo>
                    <a:pt x="11020" y="16746"/>
                    <a:pt x="11078" y="16920"/>
                    <a:pt x="11136" y="17102"/>
                  </a:cubicBezTo>
                  <a:cubicBezTo>
                    <a:pt x="11161" y="17168"/>
                    <a:pt x="11194" y="17251"/>
                    <a:pt x="11211" y="17326"/>
                  </a:cubicBezTo>
                  <a:cubicBezTo>
                    <a:pt x="11219" y="17400"/>
                    <a:pt x="11177" y="17458"/>
                    <a:pt x="11136" y="17516"/>
                  </a:cubicBezTo>
                  <a:cubicBezTo>
                    <a:pt x="11053" y="17624"/>
                    <a:pt x="10962" y="17723"/>
                    <a:pt x="10863" y="17806"/>
                  </a:cubicBezTo>
                  <a:cubicBezTo>
                    <a:pt x="10763" y="17897"/>
                    <a:pt x="10655" y="17980"/>
                    <a:pt x="10548" y="18055"/>
                  </a:cubicBezTo>
                  <a:cubicBezTo>
                    <a:pt x="10490" y="18088"/>
                    <a:pt x="10432" y="18121"/>
                    <a:pt x="10374" y="18154"/>
                  </a:cubicBezTo>
                  <a:cubicBezTo>
                    <a:pt x="10357" y="18163"/>
                    <a:pt x="10341" y="18179"/>
                    <a:pt x="10324" y="18187"/>
                  </a:cubicBezTo>
                  <a:cubicBezTo>
                    <a:pt x="10051" y="18270"/>
                    <a:pt x="9785" y="18361"/>
                    <a:pt x="9512" y="18444"/>
                  </a:cubicBezTo>
                  <a:cubicBezTo>
                    <a:pt x="9230" y="18527"/>
                    <a:pt x="8940" y="18602"/>
                    <a:pt x="8650" y="18660"/>
                  </a:cubicBezTo>
                  <a:cubicBezTo>
                    <a:pt x="7957" y="18798"/>
                    <a:pt x="7253" y="18874"/>
                    <a:pt x="6547" y="18874"/>
                  </a:cubicBezTo>
                  <a:cubicBezTo>
                    <a:pt x="6199" y="18874"/>
                    <a:pt x="5850" y="18855"/>
                    <a:pt x="5502" y="18817"/>
                  </a:cubicBezTo>
                  <a:cubicBezTo>
                    <a:pt x="4458" y="18709"/>
                    <a:pt x="3431" y="18419"/>
                    <a:pt x="2486" y="17947"/>
                  </a:cubicBezTo>
                  <a:cubicBezTo>
                    <a:pt x="2476" y="17941"/>
                    <a:pt x="2466" y="17939"/>
                    <a:pt x="2456" y="17939"/>
                  </a:cubicBezTo>
                  <a:cubicBezTo>
                    <a:pt x="2422" y="17939"/>
                    <a:pt x="2390" y="17969"/>
                    <a:pt x="2403" y="18013"/>
                  </a:cubicBezTo>
                  <a:lnTo>
                    <a:pt x="2420" y="18063"/>
                  </a:lnTo>
                  <a:cubicBezTo>
                    <a:pt x="2254" y="17972"/>
                    <a:pt x="2088" y="17881"/>
                    <a:pt x="1923" y="17798"/>
                  </a:cubicBezTo>
                  <a:cubicBezTo>
                    <a:pt x="1599" y="17624"/>
                    <a:pt x="1251" y="17467"/>
                    <a:pt x="978" y="17218"/>
                  </a:cubicBezTo>
                  <a:cubicBezTo>
                    <a:pt x="895" y="17143"/>
                    <a:pt x="829" y="17052"/>
                    <a:pt x="763" y="16953"/>
                  </a:cubicBezTo>
                  <a:lnTo>
                    <a:pt x="763" y="16953"/>
                  </a:lnTo>
                  <a:lnTo>
                    <a:pt x="787" y="16978"/>
                  </a:lnTo>
                  <a:cubicBezTo>
                    <a:pt x="796" y="16986"/>
                    <a:pt x="806" y="16990"/>
                    <a:pt x="816" y="16990"/>
                  </a:cubicBezTo>
                  <a:cubicBezTo>
                    <a:pt x="848" y="16990"/>
                    <a:pt x="879" y="16957"/>
                    <a:pt x="854" y="16920"/>
                  </a:cubicBezTo>
                  <a:cubicBezTo>
                    <a:pt x="796" y="16829"/>
                    <a:pt x="729" y="16737"/>
                    <a:pt x="680" y="16638"/>
                  </a:cubicBezTo>
                  <a:cubicBezTo>
                    <a:pt x="655" y="16588"/>
                    <a:pt x="630" y="16539"/>
                    <a:pt x="613" y="16481"/>
                  </a:cubicBezTo>
                  <a:cubicBezTo>
                    <a:pt x="613" y="16423"/>
                    <a:pt x="622" y="16356"/>
                    <a:pt x="630" y="16298"/>
                  </a:cubicBezTo>
                  <a:cubicBezTo>
                    <a:pt x="643" y="16254"/>
                    <a:pt x="611" y="16224"/>
                    <a:pt x="577" y="16224"/>
                  </a:cubicBezTo>
                  <a:cubicBezTo>
                    <a:pt x="567" y="16224"/>
                    <a:pt x="557" y="16226"/>
                    <a:pt x="547" y="16232"/>
                  </a:cubicBezTo>
                  <a:cubicBezTo>
                    <a:pt x="514" y="16000"/>
                    <a:pt x="531" y="15751"/>
                    <a:pt x="613" y="15536"/>
                  </a:cubicBezTo>
                  <a:lnTo>
                    <a:pt x="696" y="15569"/>
                  </a:lnTo>
                  <a:cubicBezTo>
                    <a:pt x="699" y="15570"/>
                    <a:pt x="702" y="15570"/>
                    <a:pt x="705" y="15570"/>
                  </a:cubicBezTo>
                  <a:cubicBezTo>
                    <a:pt x="738" y="15570"/>
                    <a:pt x="778" y="15532"/>
                    <a:pt x="763" y="15495"/>
                  </a:cubicBezTo>
                  <a:cubicBezTo>
                    <a:pt x="713" y="15379"/>
                    <a:pt x="754" y="15246"/>
                    <a:pt x="829" y="15138"/>
                  </a:cubicBezTo>
                  <a:cubicBezTo>
                    <a:pt x="895" y="15047"/>
                    <a:pt x="986" y="14981"/>
                    <a:pt x="1086" y="14915"/>
                  </a:cubicBezTo>
                  <a:cubicBezTo>
                    <a:pt x="1193" y="14840"/>
                    <a:pt x="1309" y="14766"/>
                    <a:pt x="1425" y="14691"/>
                  </a:cubicBezTo>
                  <a:cubicBezTo>
                    <a:pt x="1492" y="14641"/>
                    <a:pt x="1575" y="14592"/>
                    <a:pt x="1641" y="14525"/>
                  </a:cubicBezTo>
                  <a:lnTo>
                    <a:pt x="1641" y="14525"/>
                  </a:lnTo>
                  <a:cubicBezTo>
                    <a:pt x="1583" y="14989"/>
                    <a:pt x="1898" y="15404"/>
                    <a:pt x="2121" y="15776"/>
                  </a:cubicBezTo>
                  <a:cubicBezTo>
                    <a:pt x="2126" y="15786"/>
                    <a:pt x="2134" y="15790"/>
                    <a:pt x="2142" y="15790"/>
                  </a:cubicBezTo>
                  <a:cubicBezTo>
                    <a:pt x="2161" y="15790"/>
                    <a:pt x="2183" y="15767"/>
                    <a:pt x="2171" y="15743"/>
                  </a:cubicBezTo>
                  <a:cubicBezTo>
                    <a:pt x="2105" y="15619"/>
                    <a:pt x="2047" y="15495"/>
                    <a:pt x="1989" y="15370"/>
                  </a:cubicBezTo>
                  <a:cubicBezTo>
                    <a:pt x="1889" y="15163"/>
                    <a:pt x="1773" y="14956"/>
                    <a:pt x="1749" y="14724"/>
                  </a:cubicBezTo>
                  <a:cubicBezTo>
                    <a:pt x="1740" y="14608"/>
                    <a:pt x="1749" y="14500"/>
                    <a:pt x="1782" y="14393"/>
                  </a:cubicBezTo>
                  <a:cubicBezTo>
                    <a:pt x="1807" y="14335"/>
                    <a:pt x="1823" y="14285"/>
                    <a:pt x="1840" y="14227"/>
                  </a:cubicBezTo>
                  <a:cubicBezTo>
                    <a:pt x="1848" y="14202"/>
                    <a:pt x="1856" y="14177"/>
                    <a:pt x="1856" y="14144"/>
                  </a:cubicBezTo>
                  <a:cubicBezTo>
                    <a:pt x="1856" y="14136"/>
                    <a:pt x="1856" y="14119"/>
                    <a:pt x="1856" y="14111"/>
                  </a:cubicBezTo>
                  <a:cubicBezTo>
                    <a:pt x="1914" y="14109"/>
                    <a:pt x="1972" y="14107"/>
                    <a:pt x="2029" y="14107"/>
                  </a:cubicBezTo>
                  <a:cubicBezTo>
                    <a:pt x="2211" y="14107"/>
                    <a:pt x="2391" y="14123"/>
                    <a:pt x="2561" y="14186"/>
                  </a:cubicBezTo>
                  <a:cubicBezTo>
                    <a:pt x="2685" y="14244"/>
                    <a:pt x="2809" y="14318"/>
                    <a:pt x="2933" y="14376"/>
                  </a:cubicBezTo>
                  <a:cubicBezTo>
                    <a:pt x="3074" y="14434"/>
                    <a:pt x="3223" y="14442"/>
                    <a:pt x="3364" y="14442"/>
                  </a:cubicBezTo>
                  <a:cubicBezTo>
                    <a:pt x="3522" y="14442"/>
                    <a:pt x="3671" y="14426"/>
                    <a:pt x="3820" y="14409"/>
                  </a:cubicBezTo>
                  <a:cubicBezTo>
                    <a:pt x="3977" y="14401"/>
                    <a:pt x="4126" y="14384"/>
                    <a:pt x="4284" y="14360"/>
                  </a:cubicBezTo>
                  <a:cubicBezTo>
                    <a:pt x="4582" y="14318"/>
                    <a:pt x="4889" y="14268"/>
                    <a:pt x="5187" y="14186"/>
                  </a:cubicBezTo>
                  <a:cubicBezTo>
                    <a:pt x="5212" y="14177"/>
                    <a:pt x="5204" y="14136"/>
                    <a:pt x="5179" y="14136"/>
                  </a:cubicBezTo>
                  <a:cubicBezTo>
                    <a:pt x="4839" y="14177"/>
                    <a:pt x="4508" y="14235"/>
                    <a:pt x="4168" y="14268"/>
                  </a:cubicBezTo>
                  <a:cubicBezTo>
                    <a:pt x="4027" y="14285"/>
                    <a:pt x="3878" y="14302"/>
                    <a:pt x="3729" y="14310"/>
                  </a:cubicBezTo>
                  <a:cubicBezTo>
                    <a:pt x="3608" y="14317"/>
                    <a:pt x="3487" y="14329"/>
                    <a:pt x="3371" y="14329"/>
                  </a:cubicBezTo>
                  <a:cubicBezTo>
                    <a:pt x="3344" y="14329"/>
                    <a:pt x="3317" y="14328"/>
                    <a:pt x="3290" y="14326"/>
                  </a:cubicBezTo>
                  <a:cubicBezTo>
                    <a:pt x="3149" y="14326"/>
                    <a:pt x="3016" y="14293"/>
                    <a:pt x="2892" y="14227"/>
                  </a:cubicBezTo>
                  <a:cubicBezTo>
                    <a:pt x="2768" y="14161"/>
                    <a:pt x="2643" y="14094"/>
                    <a:pt x="2519" y="14053"/>
                  </a:cubicBezTo>
                  <a:cubicBezTo>
                    <a:pt x="2348" y="14001"/>
                    <a:pt x="2174" y="13991"/>
                    <a:pt x="2001" y="13991"/>
                  </a:cubicBezTo>
                  <a:cubicBezTo>
                    <a:pt x="1897" y="13991"/>
                    <a:pt x="1793" y="13995"/>
                    <a:pt x="1691" y="13995"/>
                  </a:cubicBezTo>
                  <a:cubicBezTo>
                    <a:pt x="1558" y="13995"/>
                    <a:pt x="1417" y="13995"/>
                    <a:pt x="1285" y="13962"/>
                  </a:cubicBezTo>
                  <a:cubicBezTo>
                    <a:pt x="1218" y="13954"/>
                    <a:pt x="1160" y="13929"/>
                    <a:pt x="1111" y="13887"/>
                  </a:cubicBezTo>
                  <a:cubicBezTo>
                    <a:pt x="1086" y="13871"/>
                    <a:pt x="1061" y="13846"/>
                    <a:pt x="1044" y="13821"/>
                  </a:cubicBezTo>
                  <a:cubicBezTo>
                    <a:pt x="1028" y="13813"/>
                    <a:pt x="1028" y="13796"/>
                    <a:pt x="1011" y="13788"/>
                  </a:cubicBezTo>
                  <a:cubicBezTo>
                    <a:pt x="1003" y="13780"/>
                    <a:pt x="995" y="13771"/>
                    <a:pt x="986" y="13763"/>
                  </a:cubicBezTo>
                  <a:cubicBezTo>
                    <a:pt x="1036" y="13730"/>
                    <a:pt x="1069" y="13688"/>
                    <a:pt x="1119" y="13647"/>
                  </a:cubicBezTo>
                  <a:cubicBezTo>
                    <a:pt x="1169" y="13606"/>
                    <a:pt x="1227" y="13572"/>
                    <a:pt x="1285" y="13539"/>
                  </a:cubicBezTo>
                  <a:cubicBezTo>
                    <a:pt x="1318" y="13523"/>
                    <a:pt x="1351" y="13506"/>
                    <a:pt x="1384" y="13490"/>
                  </a:cubicBezTo>
                  <a:cubicBezTo>
                    <a:pt x="1401" y="13481"/>
                    <a:pt x="1425" y="13473"/>
                    <a:pt x="1442" y="13456"/>
                  </a:cubicBezTo>
                  <a:cubicBezTo>
                    <a:pt x="1500" y="13481"/>
                    <a:pt x="1566" y="13498"/>
                    <a:pt x="1633" y="13498"/>
                  </a:cubicBezTo>
                  <a:cubicBezTo>
                    <a:pt x="1651" y="13499"/>
                    <a:pt x="1669" y="13500"/>
                    <a:pt x="1687" y="13500"/>
                  </a:cubicBezTo>
                  <a:cubicBezTo>
                    <a:pt x="1876" y="13500"/>
                    <a:pt x="2064" y="13426"/>
                    <a:pt x="2246" y="13374"/>
                  </a:cubicBezTo>
                  <a:cubicBezTo>
                    <a:pt x="2332" y="13352"/>
                    <a:pt x="2418" y="13331"/>
                    <a:pt x="2509" y="13331"/>
                  </a:cubicBezTo>
                  <a:cubicBezTo>
                    <a:pt x="2524" y="13331"/>
                    <a:pt x="2538" y="13331"/>
                    <a:pt x="2552" y="13332"/>
                  </a:cubicBezTo>
                  <a:cubicBezTo>
                    <a:pt x="2660" y="13332"/>
                    <a:pt x="2776" y="13374"/>
                    <a:pt x="2875" y="13423"/>
                  </a:cubicBezTo>
                  <a:cubicBezTo>
                    <a:pt x="2975" y="13465"/>
                    <a:pt x="3083" y="13523"/>
                    <a:pt x="3182" y="13572"/>
                  </a:cubicBezTo>
                  <a:cubicBezTo>
                    <a:pt x="3290" y="13622"/>
                    <a:pt x="3397" y="13664"/>
                    <a:pt x="3505" y="13697"/>
                  </a:cubicBezTo>
                  <a:cubicBezTo>
                    <a:pt x="3712" y="13771"/>
                    <a:pt x="3936" y="13829"/>
                    <a:pt x="4160" y="13854"/>
                  </a:cubicBezTo>
                  <a:cubicBezTo>
                    <a:pt x="4271" y="13871"/>
                    <a:pt x="4383" y="13879"/>
                    <a:pt x="4495" y="13879"/>
                  </a:cubicBezTo>
                  <a:cubicBezTo>
                    <a:pt x="4607" y="13879"/>
                    <a:pt x="4719" y="13871"/>
                    <a:pt x="4831" y="13854"/>
                  </a:cubicBezTo>
                  <a:cubicBezTo>
                    <a:pt x="5063" y="13821"/>
                    <a:pt x="5278" y="13746"/>
                    <a:pt x="5494" y="13647"/>
                  </a:cubicBezTo>
                  <a:cubicBezTo>
                    <a:pt x="5726" y="13548"/>
                    <a:pt x="5949" y="13440"/>
                    <a:pt x="6173" y="13332"/>
                  </a:cubicBezTo>
                  <a:cubicBezTo>
                    <a:pt x="6397" y="13216"/>
                    <a:pt x="6629" y="13108"/>
                    <a:pt x="6861" y="13001"/>
                  </a:cubicBezTo>
                  <a:cubicBezTo>
                    <a:pt x="6886" y="12984"/>
                    <a:pt x="6894" y="12943"/>
                    <a:pt x="6877" y="12918"/>
                  </a:cubicBezTo>
                  <a:cubicBezTo>
                    <a:pt x="6856" y="12867"/>
                    <a:pt x="6808" y="12842"/>
                    <a:pt x="6758" y="12842"/>
                  </a:cubicBezTo>
                  <a:cubicBezTo>
                    <a:pt x="6751" y="12842"/>
                    <a:pt x="6744" y="12842"/>
                    <a:pt x="6736" y="12843"/>
                  </a:cubicBezTo>
                  <a:cubicBezTo>
                    <a:pt x="6687" y="12852"/>
                    <a:pt x="6695" y="12918"/>
                    <a:pt x="6728" y="12934"/>
                  </a:cubicBezTo>
                  <a:cubicBezTo>
                    <a:pt x="6695" y="12951"/>
                    <a:pt x="6662" y="12968"/>
                    <a:pt x="6637" y="12984"/>
                  </a:cubicBezTo>
                  <a:lnTo>
                    <a:pt x="5966" y="13299"/>
                  </a:lnTo>
                  <a:cubicBezTo>
                    <a:pt x="5750" y="13407"/>
                    <a:pt x="5535" y="13514"/>
                    <a:pt x="5320" y="13597"/>
                  </a:cubicBezTo>
                  <a:cubicBezTo>
                    <a:pt x="5112" y="13680"/>
                    <a:pt x="4897" y="13738"/>
                    <a:pt x="4673" y="13755"/>
                  </a:cubicBezTo>
                  <a:cubicBezTo>
                    <a:pt x="4605" y="13760"/>
                    <a:pt x="4537" y="13763"/>
                    <a:pt x="4469" y="13763"/>
                  </a:cubicBezTo>
                  <a:cubicBezTo>
                    <a:pt x="4321" y="13763"/>
                    <a:pt x="4174" y="13750"/>
                    <a:pt x="4027" y="13722"/>
                  </a:cubicBezTo>
                  <a:cubicBezTo>
                    <a:pt x="3812" y="13680"/>
                    <a:pt x="3596" y="13614"/>
                    <a:pt x="3389" y="13539"/>
                  </a:cubicBezTo>
                  <a:cubicBezTo>
                    <a:pt x="3290" y="13498"/>
                    <a:pt x="3190" y="13448"/>
                    <a:pt x="3091" y="13398"/>
                  </a:cubicBezTo>
                  <a:cubicBezTo>
                    <a:pt x="2991" y="13349"/>
                    <a:pt x="2892" y="13299"/>
                    <a:pt x="2784" y="13258"/>
                  </a:cubicBezTo>
                  <a:cubicBezTo>
                    <a:pt x="2695" y="13230"/>
                    <a:pt x="2606" y="13214"/>
                    <a:pt x="2517" y="13214"/>
                  </a:cubicBezTo>
                  <a:cubicBezTo>
                    <a:pt x="2498" y="13214"/>
                    <a:pt x="2480" y="13215"/>
                    <a:pt x="2461" y="13216"/>
                  </a:cubicBezTo>
                  <a:cubicBezTo>
                    <a:pt x="2362" y="13224"/>
                    <a:pt x="2262" y="13249"/>
                    <a:pt x="2163" y="13274"/>
                  </a:cubicBezTo>
                  <a:cubicBezTo>
                    <a:pt x="2002" y="13323"/>
                    <a:pt x="1836" y="13389"/>
                    <a:pt x="1669" y="13389"/>
                  </a:cubicBezTo>
                  <a:cubicBezTo>
                    <a:pt x="1637" y="13389"/>
                    <a:pt x="1606" y="13387"/>
                    <a:pt x="1575" y="13382"/>
                  </a:cubicBezTo>
                  <a:cubicBezTo>
                    <a:pt x="1483" y="13357"/>
                    <a:pt x="1392" y="13316"/>
                    <a:pt x="1351" y="13224"/>
                  </a:cubicBezTo>
                  <a:cubicBezTo>
                    <a:pt x="1326" y="13175"/>
                    <a:pt x="1318" y="13125"/>
                    <a:pt x="1309" y="13075"/>
                  </a:cubicBezTo>
                  <a:cubicBezTo>
                    <a:pt x="1293" y="13017"/>
                    <a:pt x="1285" y="12951"/>
                    <a:pt x="1268" y="12893"/>
                  </a:cubicBezTo>
                  <a:cubicBezTo>
                    <a:pt x="1260" y="12835"/>
                    <a:pt x="1243" y="12777"/>
                    <a:pt x="1235" y="12719"/>
                  </a:cubicBezTo>
                  <a:cubicBezTo>
                    <a:pt x="1260" y="12653"/>
                    <a:pt x="1268" y="12586"/>
                    <a:pt x="1285" y="12528"/>
                  </a:cubicBezTo>
                  <a:lnTo>
                    <a:pt x="1293" y="12528"/>
                  </a:lnTo>
                  <a:cubicBezTo>
                    <a:pt x="1285" y="12537"/>
                    <a:pt x="1285" y="12545"/>
                    <a:pt x="1293" y="12553"/>
                  </a:cubicBezTo>
                  <a:cubicBezTo>
                    <a:pt x="1309" y="12578"/>
                    <a:pt x="1334" y="12611"/>
                    <a:pt x="1351" y="12636"/>
                  </a:cubicBezTo>
                  <a:cubicBezTo>
                    <a:pt x="1376" y="12661"/>
                    <a:pt x="1392" y="12694"/>
                    <a:pt x="1417" y="12719"/>
                  </a:cubicBezTo>
                  <a:cubicBezTo>
                    <a:pt x="1421" y="12723"/>
                    <a:pt x="1427" y="12725"/>
                    <a:pt x="1434" y="12725"/>
                  </a:cubicBezTo>
                  <a:cubicBezTo>
                    <a:pt x="1440" y="12725"/>
                    <a:pt x="1446" y="12723"/>
                    <a:pt x="1450" y="12719"/>
                  </a:cubicBezTo>
                  <a:cubicBezTo>
                    <a:pt x="1467" y="12711"/>
                    <a:pt x="1467" y="12694"/>
                    <a:pt x="1459" y="12686"/>
                  </a:cubicBezTo>
                  <a:cubicBezTo>
                    <a:pt x="1442" y="12653"/>
                    <a:pt x="1417" y="12628"/>
                    <a:pt x="1392" y="12603"/>
                  </a:cubicBezTo>
                  <a:cubicBezTo>
                    <a:pt x="1376" y="12570"/>
                    <a:pt x="1351" y="12545"/>
                    <a:pt x="1334" y="12520"/>
                  </a:cubicBezTo>
                  <a:lnTo>
                    <a:pt x="1326" y="12520"/>
                  </a:lnTo>
                  <a:cubicBezTo>
                    <a:pt x="1334" y="12512"/>
                    <a:pt x="1343" y="12504"/>
                    <a:pt x="1351" y="12487"/>
                  </a:cubicBezTo>
                  <a:cubicBezTo>
                    <a:pt x="1367" y="12446"/>
                    <a:pt x="1384" y="12404"/>
                    <a:pt x="1392" y="12354"/>
                  </a:cubicBezTo>
                  <a:cubicBezTo>
                    <a:pt x="1409" y="12296"/>
                    <a:pt x="1434" y="12238"/>
                    <a:pt x="1459" y="12189"/>
                  </a:cubicBezTo>
                  <a:cubicBezTo>
                    <a:pt x="1508" y="12106"/>
                    <a:pt x="1550" y="12015"/>
                    <a:pt x="1591" y="11932"/>
                  </a:cubicBezTo>
                  <a:lnTo>
                    <a:pt x="1591" y="11924"/>
                  </a:lnTo>
                  <a:cubicBezTo>
                    <a:pt x="1649" y="11915"/>
                    <a:pt x="1707" y="11915"/>
                    <a:pt x="1765" y="11915"/>
                  </a:cubicBezTo>
                  <a:cubicBezTo>
                    <a:pt x="1881" y="11907"/>
                    <a:pt x="1997" y="11899"/>
                    <a:pt x="2113" y="11890"/>
                  </a:cubicBezTo>
                  <a:cubicBezTo>
                    <a:pt x="2213" y="11882"/>
                    <a:pt x="2320" y="11882"/>
                    <a:pt x="2428" y="11866"/>
                  </a:cubicBezTo>
                  <a:cubicBezTo>
                    <a:pt x="2527" y="11857"/>
                    <a:pt x="2619" y="11816"/>
                    <a:pt x="2685" y="11741"/>
                  </a:cubicBezTo>
                  <a:cubicBezTo>
                    <a:pt x="2743" y="11667"/>
                    <a:pt x="2784" y="11584"/>
                    <a:pt x="2809" y="11493"/>
                  </a:cubicBezTo>
                  <a:cubicBezTo>
                    <a:pt x="2867" y="11294"/>
                    <a:pt x="2851" y="11087"/>
                    <a:pt x="2759" y="10904"/>
                  </a:cubicBezTo>
                  <a:cubicBezTo>
                    <a:pt x="2750" y="10882"/>
                    <a:pt x="2734" y="10874"/>
                    <a:pt x="2718" y="10874"/>
                  </a:cubicBezTo>
                  <a:cubicBezTo>
                    <a:pt x="2703" y="10874"/>
                    <a:pt x="2688" y="10880"/>
                    <a:pt x="2677" y="10888"/>
                  </a:cubicBezTo>
                  <a:cubicBezTo>
                    <a:pt x="2601" y="10952"/>
                    <a:pt x="2506" y="11003"/>
                    <a:pt x="2410" y="11003"/>
                  </a:cubicBezTo>
                  <a:cubicBezTo>
                    <a:pt x="2369" y="11003"/>
                    <a:pt x="2327" y="10993"/>
                    <a:pt x="2287" y="10971"/>
                  </a:cubicBezTo>
                  <a:cubicBezTo>
                    <a:pt x="2237" y="10938"/>
                    <a:pt x="2213" y="10896"/>
                    <a:pt x="2188" y="10838"/>
                  </a:cubicBezTo>
                  <a:cubicBezTo>
                    <a:pt x="2171" y="10772"/>
                    <a:pt x="2138" y="10722"/>
                    <a:pt x="2072" y="10697"/>
                  </a:cubicBezTo>
                  <a:cubicBezTo>
                    <a:pt x="1960" y="10651"/>
                    <a:pt x="1838" y="10637"/>
                    <a:pt x="1718" y="10637"/>
                  </a:cubicBezTo>
                  <a:cubicBezTo>
                    <a:pt x="1686" y="10637"/>
                    <a:pt x="1655" y="10638"/>
                    <a:pt x="1624" y="10639"/>
                  </a:cubicBezTo>
                  <a:cubicBezTo>
                    <a:pt x="1475" y="10639"/>
                    <a:pt x="1318" y="10656"/>
                    <a:pt x="1169" y="10664"/>
                  </a:cubicBezTo>
                  <a:cubicBezTo>
                    <a:pt x="1086" y="10664"/>
                    <a:pt x="937" y="10664"/>
                    <a:pt x="879" y="10590"/>
                  </a:cubicBezTo>
                  <a:cubicBezTo>
                    <a:pt x="887" y="10590"/>
                    <a:pt x="903" y="10590"/>
                    <a:pt x="912" y="10581"/>
                  </a:cubicBezTo>
                  <a:cubicBezTo>
                    <a:pt x="928" y="10556"/>
                    <a:pt x="928" y="10523"/>
                    <a:pt x="912" y="10507"/>
                  </a:cubicBezTo>
                  <a:cubicBezTo>
                    <a:pt x="887" y="10474"/>
                    <a:pt x="870" y="10465"/>
                    <a:pt x="845" y="10465"/>
                  </a:cubicBezTo>
                  <a:cubicBezTo>
                    <a:pt x="912" y="10391"/>
                    <a:pt x="978" y="10308"/>
                    <a:pt x="1036" y="10225"/>
                  </a:cubicBezTo>
                  <a:cubicBezTo>
                    <a:pt x="1210" y="9993"/>
                    <a:pt x="1367" y="9736"/>
                    <a:pt x="1616" y="9595"/>
                  </a:cubicBezTo>
                  <a:cubicBezTo>
                    <a:pt x="1765" y="9504"/>
                    <a:pt x="1939" y="9479"/>
                    <a:pt x="2097" y="9397"/>
                  </a:cubicBezTo>
                  <a:cubicBezTo>
                    <a:pt x="2246" y="9305"/>
                    <a:pt x="2370" y="9181"/>
                    <a:pt x="2478" y="9049"/>
                  </a:cubicBezTo>
                  <a:cubicBezTo>
                    <a:pt x="2610" y="8899"/>
                    <a:pt x="2743" y="8750"/>
                    <a:pt x="2867" y="8593"/>
                  </a:cubicBezTo>
                  <a:cubicBezTo>
                    <a:pt x="2975" y="8460"/>
                    <a:pt x="3099" y="8328"/>
                    <a:pt x="3165" y="8162"/>
                  </a:cubicBezTo>
                  <a:cubicBezTo>
                    <a:pt x="3171" y="8140"/>
                    <a:pt x="3151" y="8125"/>
                    <a:pt x="3134" y="8125"/>
                  </a:cubicBezTo>
                  <a:cubicBezTo>
                    <a:pt x="3126" y="8125"/>
                    <a:pt x="3118" y="8129"/>
                    <a:pt x="3116" y="8137"/>
                  </a:cubicBezTo>
                  <a:cubicBezTo>
                    <a:pt x="3025" y="8336"/>
                    <a:pt x="2867" y="8477"/>
                    <a:pt x="2718" y="8626"/>
                  </a:cubicBezTo>
                  <a:cubicBezTo>
                    <a:pt x="2594" y="8759"/>
                    <a:pt x="2469" y="8899"/>
                    <a:pt x="2345" y="9032"/>
                  </a:cubicBezTo>
                  <a:cubicBezTo>
                    <a:pt x="2345" y="9015"/>
                    <a:pt x="2353" y="9007"/>
                    <a:pt x="2353" y="8991"/>
                  </a:cubicBezTo>
                  <a:cubicBezTo>
                    <a:pt x="2370" y="8891"/>
                    <a:pt x="2353" y="8783"/>
                    <a:pt x="2295" y="8701"/>
                  </a:cubicBezTo>
                  <a:cubicBezTo>
                    <a:pt x="2271" y="8651"/>
                    <a:pt x="2229" y="8618"/>
                    <a:pt x="2179" y="8618"/>
                  </a:cubicBezTo>
                  <a:cubicBezTo>
                    <a:pt x="2161" y="8600"/>
                    <a:pt x="2144" y="8586"/>
                    <a:pt x="2123" y="8586"/>
                  </a:cubicBezTo>
                  <a:cubicBezTo>
                    <a:pt x="2114" y="8586"/>
                    <a:pt x="2106" y="8588"/>
                    <a:pt x="2097" y="8593"/>
                  </a:cubicBezTo>
                  <a:cubicBezTo>
                    <a:pt x="2080" y="8593"/>
                    <a:pt x="2072" y="8609"/>
                    <a:pt x="2055" y="8618"/>
                  </a:cubicBezTo>
                  <a:cubicBezTo>
                    <a:pt x="2039" y="8618"/>
                    <a:pt x="2022" y="8634"/>
                    <a:pt x="2022" y="8659"/>
                  </a:cubicBezTo>
                  <a:cubicBezTo>
                    <a:pt x="2014" y="8667"/>
                    <a:pt x="2005" y="8684"/>
                    <a:pt x="1997" y="8692"/>
                  </a:cubicBezTo>
                  <a:cubicBezTo>
                    <a:pt x="1906" y="8734"/>
                    <a:pt x="1873" y="8875"/>
                    <a:pt x="1856" y="8957"/>
                  </a:cubicBezTo>
                  <a:cubicBezTo>
                    <a:pt x="1840" y="9065"/>
                    <a:pt x="1840" y="9198"/>
                    <a:pt x="1923" y="9272"/>
                  </a:cubicBezTo>
                  <a:cubicBezTo>
                    <a:pt x="1947" y="9289"/>
                    <a:pt x="1972" y="9305"/>
                    <a:pt x="1997" y="9305"/>
                  </a:cubicBezTo>
                  <a:cubicBezTo>
                    <a:pt x="1947" y="9330"/>
                    <a:pt x="1898" y="9355"/>
                    <a:pt x="1848" y="9372"/>
                  </a:cubicBezTo>
                  <a:cubicBezTo>
                    <a:pt x="1765" y="9405"/>
                    <a:pt x="1682" y="9430"/>
                    <a:pt x="1599" y="9471"/>
                  </a:cubicBezTo>
                  <a:cubicBezTo>
                    <a:pt x="1550" y="9496"/>
                    <a:pt x="1508" y="9521"/>
                    <a:pt x="1467" y="9554"/>
                  </a:cubicBezTo>
                  <a:cubicBezTo>
                    <a:pt x="1467" y="9546"/>
                    <a:pt x="1459" y="9546"/>
                    <a:pt x="1459" y="9546"/>
                  </a:cubicBezTo>
                  <a:cubicBezTo>
                    <a:pt x="1459" y="9513"/>
                    <a:pt x="1450" y="9479"/>
                    <a:pt x="1442" y="9446"/>
                  </a:cubicBezTo>
                  <a:cubicBezTo>
                    <a:pt x="1434" y="9372"/>
                    <a:pt x="1417" y="9297"/>
                    <a:pt x="1409" y="9231"/>
                  </a:cubicBezTo>
                  <a:cubicBezTo>
                    <a:pt x="1392" y="9156"/>
                    <a:pt x="1384" y="9090"/>
                    <a:pt x="1376" y="9015"/>
                  </a:cubicBezTo>
                  <a:cubicBezTo>
                    <a:pt x="1359" y="8949"/>
                    <a:pt x="1351" y="8883"/>
                    <a:pt x="1359" y="8817"/>
                  </a:cubicBezTo>
                  <a:cubicBezTo>
                    <a:pt x="1367" y="8759"/>
                    <a:pt x="1392" y="8692"/>
                    <a:pt x="1409" y="8634"/>
                  </a:cubicBezTo>
                  <a:lnTo>
                    <a:pt x="1475" y="8444"/>
                  </a:lnTo>
                  <a:cubicBezTo>
                    <a:pt x="1517" y="8311"/>
                    <a:pt x="1558" y="8179"/>
                    <a:pt x="1616" y="8054"/>
                  </a:cubicBezTo>
                  <a:cubicBezTo>
                    <a:pt x="1628" y="8031"/>
                    <a:pt x="1606" y="8007"/>
                    <a:pt x="1587" y="8007"/>
                  </a:cubicBezTo>
                  <a:cubicBezTo>
                    <a:pt x="1579" y="8007"/>
                    <a:pt x="1571" y="8011"/>
                    <a:pt x="1566" y="8021"/>
                  </a:cubicBezTo>
                  <a:cubicBezTo>
                    <a:pt x="1500" y="8145"/>
                    <a:pt x="1434" y="8270"/>
                    <a:pt x="1384" y="8402"/>
                  </a:cubicBezTo>
                  <a:cubicBezTo>
                    <a:pt x="1359" y="8460"/>
                    <a:pt x="1326" y="8527"/>
                    <a:pt x="1301" y="8601"/>
                  </a:cubicBezTo>
                  <a:cubicBezTo>
                    <a:pt x="1285" y="8502"/>
                    <a:pt x="1235" y="8419"/>
                    <a:pt x="1185" y="8344"/>
                  </a:cubicBezTo>
                  <a:cubicBezTo>
                    <a:pt x="1119" y="8245"/>
                    <a:pt x="1036" y="8162"/>
                    <a:pt x="961" y="8071"/>
                  </a:cubicBezTo>
                  <a:cubicBezTo>
                    <a:pt x="879" y="7980"/>
                    <a:pt x="796" y="7880"/>
                    <a:pt x="746" y="7756"/>
                  </a:cubicBezTo>
                  <a:cubicBezTo>
                    <a:pt x="729" y="7698"/>
                    <a:pt x="713" y="7640"/>
                    <a:pt x="713" y="7574"/>
                  </a:cubicBezTo>
                  <a:cubicBezTo>
                    <a:pt x="705" y="7507"/>
                    <a:pt x="713" y="7449"/>
                    <a:pt x="721" y="7383"/>
                  </a:cubicBezTo>
                  <a:cubicBezTo>
                    <a:pt x="721" y="7367"/>
                    <a:pt x="713" y="7367"/>
                    <a:pt x="713" y="7358"/>
                  </a:cubicBezTo>
                  <a:cubicBezTo>
                    <a:pt x="713" y="7350"/>
                    <a:pt x="713" y="7342"/>
                    <a:pt x="713" y="7333"/>
                  </a:cubicBezTo>
                  <a:cubicBezTo>
                    <a:pt x="721" y="7292"/>
                    <a:pt x="729" y="7251"/>
                    <a:pt x="721" y="7201"/>
                  </a:cubicBezTo>
                  <a:cubicBezTo>
                    <a:pt x="705" y="7043"/>
                    <a:pt x="564" y="6952"/>
                    <a:pt x="473" y="6828"/>
                  </a:cubicBezTo>
                  <a:cubicBezTo>
                    <a:pt x="381" y="6704"/>
                    <a:pt x="340" y="6546"/>
                    <a:pt x="323" y="6389"/>
                  </a:cubicBezTo>
                  <a:cubicBezTo>
                    <a:pt x="299" y="6223"/>
                    <a:pt x="307" y="6049"/>
                    <a:pt x="307" y="5883"/>
                  </a:cubicBezTo>
                  <a:cubicBezTo>
                    <a:pt x="315" y="5676"/>
                    <a:pt x="315" y="5469"/>
                    <a:pt x="307" y="5270"/>
                  </a:cubicBezTo>
                  <a:cubicBezTo>
                    <a:pt x="307" y="4848"/>
                    <a:pt x="282" y="4425"/>
                    <a:pt x="249" y="4003"/>
                  </a:cubicBezTo>
                  <a:cubicBezTo>
                    <a:pt x="207" y="3597"/>
                    <a:pt x="141" y="3182"/>
                    <a:pt x="133" y="2768"/>
                  </a:cubicBezTo>
                  <a:cubicBezTo>
                    <a:pt x="133" y="2404"/>
                    <a:pt x="174" y="2014"/>
                    <a:pt x="365" y="1691"/>
                  </a:cubicBezTo>
                  <a:lnTo>
                    <a:pt x="365" y="1691"/>
                  </a:lnTo>
                  <a:lnTo>
                    <a:pt x="357" y="1699"/>
                  </a:lnTo>
                  <a:cubicBezTo>
                    <a:pt x="398" y="1641"/>
                    <a:pt x="439" y="1567"/>
                    <a:pt x="514" y="1542"/>
                  </a:cubicBezTo>
                  <a:cubicBezTo>
                    <a:pt x="529" y="1537"/>
                    <a:pt x="545" y="1535"/>
                    <a:pt x="560" y="1535"/>
                  </a:cubicBezTo>
                  <a:cubicBezTo>
                    <a:pt x="629" y="1535"/>
                    <a:pt x="700" y="1576"/>
                    <a:pt x="754" y="1616"/>
                  </a:cubicBezTo>
                  <a:cubicBezTo>
                    <a:pt x="895" y="1699"/>
                    <a:pt x="1036" y="1807"/>
                    <a:pt x="1160" y="1915"/>
                  </a:cubicBezTo>
                  <a:cubicBezTo>
                    <a:pt x="1674" y="2370"/>
                    <a:pt x="2047" y="2975"/>
                    <a:pt x="2395" y="3572"/>
                  </a:cubicBezTo>
                  <a:cubicBezTo>
                    <a:pt x="2577" y="3878"/>
                    <a:pt x="2759" y="4193"/>
                    <a:pt x="2958" y="4492"/>
                  </a:cubicBezTo>
                  <a:cubicBezTo>
                    <a:pt x="3157" y="4790"/>
                    <a:pt x="3373" y="5072"/>
                    <a:pt x="3629" y="5304"/>
                  </a:cubicBezTo>
                  <a:cubicBezTo>
                    <a:pt x="3596" y="5304"/>
                    <a:pt x="3555" y="5312"/>
                    <a:pt x="3522" y="5312"/>
                  </a:cubicBezTo>
                  <a:cubicBezTo>
                    <a:pt x="3439" y="5337"/>
                    <a:pt x="3364" y="5378"/>
                    <a:pt x="3298" y="5436"/>
                  </a:cubicBezTo>
                  <a:cubicBezTo>
                    <a:pt x="3165" y="5552"/>
                    <a:pt x="3041" y="5709"/>
                    <a:pt x="2950" y="5859"/>
                  </a:cubicBezTo>
                  <a:cubicBezTo>
                    <a:pt x="2942" y="5883"/>
                    <a:pt x="2942" y="5892"/>
                    <a:pt x="2942" y="5908"/>
                  </a:cubicBezTo>
                  <a:cubicBezTo>
                    <a:pt x="2933" y="5917"/>
                    <a:pt x="2933" y="5925"/>
                    <a:pt x="2925" y="5933"/>
                  </a:cubicBezTo>
                  <a:cubicBezTo>
                    <a:pt x="2859" y="6016"/>
                    <a:pt x="2784" y="6099"/>
                    <a:pt x="2718" y="6182"/>
                  </a:cubicBezTo>
                  <a:cubicBezTo>
                    <a:pt x="2469" y="6480"/>
                    <a:pt x="2213" y="6778"/>
                    <a:pt x="1972" y="7085"/>
                  </a:cubicBezTo>
                  <a:cubicBezTo>
                    <a:pt x="1873" y="7209"/>
                    <a:pt x="1773" y="7350"/>
                    <a:pt x="1707" y="7499"/>
                  </a:cubicBezTo>
                  <a:cubicBezTo>
                    <a:pt x="1666" y="7574"/>
                    <a:pt x="1641" y="7657"/>
                    <a:pt x="1624" y="7731"/>
                  </a:cubicBezTo>
                  <a:cubicBezTo>
                    <a:pt x="1608" y="7814"/>
                    <a:pt x="1591" y="7905"/>
                    <a:pt x="1633" y="7980"/>
                  </a:cubicBezTo>
                  <a:cubicBezTo>
                    <a:pt x="1639" y="7993"/>
                    <a:pt x="1650" y="7998"/>
                    <a:pt x="1661" y="7998"/>
                  </a:cubicBezTo>
                  <a:cubicBezTo>
                    <a:pt x="1677" y="7998"/>
                    <a:pt x="1694" y="7986"/>
                    <a:pt x="1699" y="7971"/>
                  </a:cubicBezTo>
                  <a:cubicBezTo>
                    <a:pt x="1715" y="7922"/>
                    <a:pt x="1715" y="7880"/>
                    <a:pt x="1724" y="7831"/>
                  </a:cubicBezTo>
                  <a:cubicBezTo>
                    <a:pt x="1724" y="7789"/>
                    <a:pt x="1732" y="7748"/>
                    <a:pt x="1749" y="7706"/>
                  </a:cubicBezTo>
                  <a:cubicBezTo>
                    <a:pt x="1765" y="7623"/>
                    <a:pt x="1807" y="7541"/>
                    <a:pt x="1848" y="7466"/>
                  </a:cubicBezTo>
                  <a:cubicBezTo>
                    <a:pt x="1923" y="7325"/>
                    <a:pt x="2030" y="7193"/>
                    <a:pt x="2130" y="7068"/>
                  </a:cubicBezTo>
                  <a:cubicBezTo>
                    <a:pt x="2246" y="6919"/>
                    <a:pt x="2370" y="6778"/>
                    <a:pt x="2486" y="6629"/>
                  </a:cubicBezTo>
                  <a:cubicBezTo>
                    <a:pt x="2610" y="6480"/>
                    <a:pt x="2726" y="6331"/>
                    <a:pt x="2851" y="6173"/>
                  </a:cubicBezTo>
                  <a:cubicBezTo>
                    <a:pt x="2909" y="6099"/>
                    <a:pt x="2967" y="6024"/>
                    <a:pt x="3025" y="5950"/>
                  </a:cubicBezTo>
                  <a:cubicBezTo>
                    <a:pt x="3058" y="5908"/>
                    <a:pt x="3091" y="5867"/>
                    <a:pt x="3124" y="5825"/>
                  </a:cubicBezTo>
                  <a:cubicBezTo>
                    <a:pt x="3141" y="5809"/>
                    <a:pt x="3149" y="5792"/>
                    <a:pt x="3165" y="5776"/>
                  </a:cubicBezTo>
                  <a:cubicBezTo>
                    <a:pt x="3174" y="5759"/>
                    <a:pt x="3174" y="5734"/>
                    <a:pt x="3190" y="5718"/>
                  </a:cubicBezTo>
                  <a:cubicBezTo>
                    <a:pt x="3240" y="5651"/>
                    <a:pt x="3298" y="5585"/>
                    <a:pt x="3356" y="5527"/>
                  </a:cubicBezTo>
                  <a:cubicBezTo>
                    <a:pt x="3414" y="5477"/>
                    <a:pt x="3480" y="5436"/>
                    <a:pt x="3547" y="5411"/>
                  </a:cubicBezTo>
                  <a:cubicBezTo>
                    <a:pt x="3588" y="5403"/>
                    <a:pt x="3631" y="5403"/>
                    <a:pt x="3674" y="5403"/>
                  </a:cubicBezTo>
                  <a:cubicBezTo>
                    <a:pt x="3716" y="5403"/>
                    <a:pt x="3758" y="5403"/>
                    <a:pt x="3795" y="5395"/>
                  </a:cubicBezTo>
                  <a:cubicBezTo>
                    <a:pt x="3812" y="5395"/>
                    <a:pt x="3812" y="5395"/>
                    <a:pt x="3820" y="5386"/>
                  </a:cubicBezTo>
                  <a:cubicBezTo>
                    <a:pt x="3928" y="5378"/>
                    <a:pt x="4035" y="5378"/>
                    <a:pt x="4151" y="5370"/>
                  </a:cubicBezTo>
                  <a:cubicBezTo>
                    <a:pt x="4284" y="5370"/>
                    <a:pt x="4416" y="5370"/>
                    <a:pt x="4549" y="5378"/>
                  </a:cubicBezTo>
                  <a:cubicBezTo>
                    <a:pt x="4737" y="5381"/>
                    <a:pt x="4927" y="5386"/>
                    <a:pt x="5117" y="5386"/>
                  </a:cubicBezTo>
                  <a:cubicBezTo>
                    <a:pt x="5395" y="5386"/>
                    <a:pt x="5674" y="5376"/>
                    <a:pt x="5949" y="5337"/>
                  </a:cubicBezTo>
                  <a:cubicBezTo>
                    <a:pt x="6181" y="5304"/>
                    <a:pt x="6413" y="5254"/>
                    <a:pt x="6629" y="5171"/>
                  </a:cubicBezTo>
                  <a:cubicBezTo>
                    <a:pt x="6678" y="5146"/>
                    <a:pt x="6728" y="5121"/>
                    <a:pt x="6778" y="5088"/>
                  </a:cubicBezTo>
                  <a:cubicBezTo>
                    <a:pt x="6819" y="5055"/>
                    <a:pt x="6852" y="5014"/>
                    <a:pt x="6886" y="4972"/>
                  </a:cubicBezTo>
                  <a:cubicBezTo>
                    <a:pt x="6933" y="4909"/>
                    <a:pt x="7004" y="4822"/>
                    <a:pt x="7089" y="4822"/>
                  </a:cubicBezTo>
                  <a:cubicBezTo>
                    <a:pt x="7093" y="4822"/>
                    <a:pt x="7097" y="4823"/>
                    <a:pt x="7101" y="4823"/>
                  </a:cubicBezTo>
                  <a:cubicBezTo>
                    <a:pt x="7096" y="4861"/>
                    <a:pt x="7130" y="4892"/>
                    <a:pt x="7161" y="4892"/>
                  </a:cubicBezTo>
                  <a:cubicBezTo>
                    <a:pt x="7177" y="4892"/>
                    <a:pt x="7192" y="4884"/>
                    <a:pt x="7200" y="4864"/>
                  </a:cubicBezTo>
                  <a:cubicBezTo>
                    <a:pt x="7225" y="4806"/>
                    <a:pt x="7225" y="4757"/>
                    <a:pt x="7200" y="4707"/>
                  </a:cubicBezTo>
                  <a:cubicBezTo>
                    <a:pt x="7184" y="4674"/>
                    <a:pt x="7142" y="4632"/>
                    <a:pt x="7151" y="4583"/>
                  </a:cubicBezTo>
                  <a:cubicBezTo>
                    <a:pt x="7151" y="4541"/>
                    <a:pt x="7184" y="4516"/>
                    <a:pt x="7217" y="4492"/>
                  </a:cubicBezTo>
                  <a:cubicBezTo>
                    <a:pt x="7258" y="4458"/>
                    <a:pt x="7300" y="4442"/>
                    <a:pt x="7341" y="4417"/>
                  </a:cubicBezTo>
                  <a:cubicBezTo>
                    <a:pt x="7532" y="4309"/>
                    <a:pt x="7706" y="4177"/>
                    <a:pt x="7872" y="4028"/>
                  </a:cubicBezTo>
                  <a:cubicBezTo>
                    <a:pt x="8153" y="3754"/>
                    <a:pt x="8385" y="3431"/>
                    <a:pt x="8584" y="3083"/>
                  </a:cubicBezTo>
                  <a:cubicBezTo>
                    <a:pt x="8800" y="2710"/>
                    <a:pt x="8940" y="2296"/>
                    <a:pt x="9147" y="1915"/>
                  </a:cubicBezTo>
                  <a:cubicBezTo>
                    <a:pt x="9363" y="1500"/>
                    <a:pt x="9686" y="1169"/>
                    <a:pt x="10009" y="846"/>
                  </a:cubicBezTo>
                  <a:cubicBezTo>
                    <a:pt x="10175" y="680"/>
                    <a:pt x="10349" y="514"/>
                    <a:pt x="10523" y="365"/>
                  </a:cubicBezTo>
                  <a:cubicBezTo>
                    <a:pt x="10664" y="241"/>
                    <a:pt x="10838" y="117"/>
                    <a:pt x="11028" y="117"/>
                  </a:cubicBezTo>
                  <a:close/>
                  <a:moveTo>
                    <a:pt x="10970" y="1"/>
                  </a:moveTo>
                  <a:cubicBezTo>
                    <a:pt x="10738" y="17"/>
                    <a:pt x="10539" y="183"/>
                    <a:pt x="10365" y="341"/>
                  </a:cubicBezTo>
                  <a:cubicBezTo>
                    <a:pt x="10167" y="523"/>
                    <a:pt x="9976" y="713"/>
                    <a:pt x="9794" y="904"/>
                  </a:cubicBezTo>
                  <a:cubicBezTo>
                    <a:pt x="9611" y="1094"/>
                    <a:pt x="9429" y="1285"/>
                    <a:pt x="9272" y="1500"/>
                  </a:cubicBezTo>
                  <a:cubicBezTo>
                    <a:pt x="8965" y="1906"/>
                    <a:pt x="8808" y="2404"/>
                    <a:pt x="8576" y="2851"/>
                  </a:cubicBezTo>
                  <a:cubicBezTo>
                    <a:pt x="8369" y="3257"/>
                    <a:pt x="8112" y="3638"/>
                    <a:pt x="7780" y="3945"/>
                  </a:cubicBezTo>
                  <a:cubicBezTo>
                    <a:pt x="7623" y="4094"/>
                    <a:pt x="7441" y="4226"/>
                    <a:pt x="7250" y="4334"/>
                  </a:cubicBezTo>
                  <a:cubicBezTo>
                    <a:pt x="7167" y="4376"/>
                    <a:pt x="7068" y="4434"/>
                    <a:pt x="7035" y="4533"/>
                  </a:cubicBezTo>
                  <a:cubicBezTo>
                    <a:pt x="7018" y="4591"/>
                    <a:pt x="7035" y="4641"/>
                    <a:pt x="7060" y="4690"/>
                  </a:cubicBezTo>
                  <a:cubicBezTo>
                    <a:pt x="7060" y="4699"/>
                    <a:pt x="7068" y="4707"/>
                    <a:pt x="7076" y="4715"/>
                  </a:cubicBezTo>
                  <a:cubicBezTo>
                    <a:pt x="7035" y="4715"/>
                    <a:pt x="6993" y="4732"/>
                    <a:pt x="6952" y="4748"/>
                  </a:cubicBezTo>
                  <a:cubicBezTo>
                    <a:pt x="6952" y="4724"/>
                    <a:pt x="6952" y="4690"/>
                    <a:pt x="6952" y="4666"/>
                  </a:cubicBezTo>
                  <a:cubicBezTo>
                    <a:pt x="6952" y="4641"/>
                    <a:pt x="6952" y="4616"/>
                    <a:pt x="6952" y="4591"/>
                  </a:cubicBezTo>
                  <a:cubicBezTo>
                    <a:pt x="6952" y="4566"/>
                    <a:pt x="6960" y="4525"/>
                    <a:pt x="6944" y="4508"/>
                  </a:cubicBezTo>
                  <a:cubicBezTo>
                    <a:pt x="6934" y="4498"/>
                    <a:pt x="6927" y="4494"/>
                    <a:pt x="6920" y="4494"/>
                  </a:cubicBezTo>
                  <a:cubicBezTo>
                    <a:pt x="6914" y="4494"/>
                    <a:pt x="6909" y="4496"/>
                    <a:pt x="6902" y="4500"/>
                  </a:cubicBezTo>
                  <a:cubicBezTo>
                    <a:pt x="6877" y="4516"/>
                    <a:pt x="6869" y="4558"/>
                    <a:pt x="6869" y="4591"/>
                  </a:cubicBezTo>
                  <a:cubicBezTo>
                    <a:pt x="6869" y="4616"/>
                    <a:pt x="6869" y="4641"/>
                    <a:pt x="6869" y="4666"/>
                  </a:cubicBezTo>
                  <a:cubicBezTo>
                    <a:pt x="6877" y="4707"/>
                    <a:pt x="6886" y="4748"/>
                    <a:pt x="6894" y="4790"/>
                  </a:cubicBezTo>
                  <a:cubicBezTo>
                    <a:pt x="6869" y="4806"/>
                    <a:pt x="6852" y="4831"/>
                    <a:pt x="6836" y="4848"/>
                  </a:cubicBezTo>
                  <a:cubicBezTo>
                    <a:pt x="6828" y="4840"/>
                    <a:pt x="6828" y="4831"/>
                    <a:pt x="6819" y="4823"/>
                  </a:cubicBezTo>
                  <a:cubicBezTo>
                    <a:pt x="6811" y="4815"/>
                    <a:pt x="6803" y="4798"/>
                    <a:pt x="6786" y="4798"/>
                  </a:cubicBezTo>
                  <a:cubicBezTo>
                    <a:pt x="6784" y="4796"/>
                    <a:pt x="6781" y="4795"/>
                    <a:pt x="6777" y="4795"/>
                  </a:cubicBezTo>
                  <a:cubicBezTo>
                    <a:pt x="6770" y="4795"/>
                    <a:pt x="6761" y="4801"/>
                    <a:pt x="6761" y="4806"/>
                  </a:cubicBezTo>
                  <a:cubicBezTo>
                    <a:pt x="6761" y="4823"/>
                    <a:pt x="6770" y="4840"/>
                    <a:pt x="6778" y="4856"/>
                  </a:cubicBezTo>
                  <a:cubicBezTo>
                    <a:pt x="6778" y="4856"/>
                    <a:pt x="6778" y="4864"/>
                    <a:pt x="6786" y="4873"/>
                  </a:cubicBezTo>
                  <a:cubicBezTo>
                    <a:pt x="6786" y="4873"/>
                    <a:pt x="6786" y="4881"/>
                    <a:pt x="6786" y="4881"/>
                  </a:cubicBezTo>
                  <a:cubicBezTo>
                    <a:pt x="6786" y="4881"/>
                    <a:pt x="6794" y="4889"/>
                    <a:pt x="6794" y="4898"/>
                  </a:cubicBezTo>
                  <a:cubicBezTo>
                    <a:pt x="6770" y="4931"/>
                    <a:pt x="6745" y="4956"/>
                    <a:pt x="6712" y="4989"/>
                  </a:cubicBezTo>
                  <a:cubicBezTo>
                    <a:pt x="6670" y="5030"/>
                    <a:pt x="6612" y="5047"/>
                    <a:pt x="6554" y="5072"/>
                  </a:cubicBezTo>
                  <a:cubicBezTo>
                    <a:pt x="6107" y="5229"/>
                    <a:pt x="5634" y="5262"/>
                    <a:pt x="5162" y="5262"/>
                  </a:cubicBezTo>
                  <a:cubicBezTo>
                    <a:pt x="4930" y="5262"/>
                    <a:pt x="4690" y="5254"/>
                    <a:pt x="4450" y="5254"/>
                  </a:cubicBezTo>
                  <a:lnTo>
                    <a:pt x="4102" y="5254"/>
                  </a:lnTo>
                  <a:cubicBezTo>
                    <a:pt x="3986" y="5254"/>
                    <a:pt x="3878" y="5254"/>
                    <a:pt x="3770" y="5270"/>
                  </a:cubicBezTo>
                  <a:cubicBezTo>
                    <a:pt x="3770" y="5246"/>
                    <a:pt x="3779" y="5229"/>
                    <a:pt x="3779" y="5204"/>
                  </a:cubicBezTo>
                  <a:cubicBezTo>
                    <a:pt x="3779" y="5188"/>
                    <a:pt x="3779" y="5163"/>
                    <a:pt x="3787" y="5138"/>
                  </a:cubicBezTo>
                  <a:cubicBezTo>
                    <a:pt x="3787" y="5121"/>
                    <a:pt x="3787" y="5088"/>
                    <a:pt x="3779" y="5072"/>
                  </a:cubicBezTo>
                  <a:cubicBezTo>
                    <a:pt x="3779" y="5055"/>
                    <a:pt x="3762" y="5038"/>
                    <a:pt x="3745" y="5038"/>
                  </a:cubicBezTo>
                  <a:cubicBezTo>
                    <a:pt x="3729" y="5038"/>
                    <a:pt x="3712" y="5047"/>
                    <a:pt x="3704" y="5063"/>
                  </a:cubicBezTo>
                  <a:cubicBezTo>
                    <a:pt x="3696" y="5080"/>
                    <a:pt x="3696" y="5096"/>
                    <a:pt x="3696" y="5113"/>
                  </a:cubicBezTo>
                  <a:cubicBezTo>
                    <a:pt x="3687" y="5130"/>
                    <a:pt x="3687" y="5146"/>
                    <a:pt x="3687" y="5154"/>
                  </a:cubicBezTo>
                  <a:cubicBezTo>
                    <a:pt x="3687" y="5168"/>
                    <a:pt x="3687" y="5176"/>
                    <a:pt x="3687" y="5188"/>
                  </a:cubicBezTo>
                  <a:cubicBezTo>
                    <a:pt x="3679" y="5179"/>
                    <a:pt x="3679" y="5163"/>
                    <a:pt x="3679" y="5154"/>
                  </a:cubicBezTo>
                  <a:cubicBezTo>
                    <a:pt x="3679" y="5146"/>
                    <a:pt x="3671" y="5138"/>
                    <a:pt x="3671" y="5130"/>
                  </a:cubicBezTo>
                  <a:cubicBezTo>
                    <a:pt x="3663" y="5113"/>
                    <a:pt x="3663" y="5088"/>
                    <a:pt x="3646" y="5072"/>
                  </a:cubicBezTo>
                  <a:cubicBezTo>
                    <a:pt x="3646" y="5072"/>
                    <a:pt x="3629" y="5072"/>
                    <a:pt x="3629" y="5080"/>
                  </a:cubicBezTo>
                  <a:cubicBezTo>
                    <a:pt x="3621" y="5096"/>
                    <a:pt x="3621" y="5121"/>
                    <a:pt x="3613" y="5138"/>
                  </a:cubicBezTo>
                  <a:cubicBezTo>
                    <a:pt x="3613" y="5154"/>
                    <a:pt x="3613" y="5163"/>
                    <a:pt x="3621" y="5179"/>
                  </a:cubicBezTo>
                  <a:cubicBezTo>
                    <a:pt x="3588" y="5138"/>
                    <a:pt x="3555" y="5096"/>
                    <a:pt x="3522" y="5063"/>
                  </a:cubicBezTo>
                  <a:cubicBezTo>
                    <a:pt x="3041" y="4500"/>
                    <a:pt x="2693" y="3837"/>
                    <a:pt x="2304" y="3207"/>
                  </a:cubicBezTo>
                  <a:cubicBezTo>
                    <a:pt x="1947" y="2611"/>
                    <a:pt x="1533" y="2022"/>
                    <a:pt x="970" y="1616"/>
                  </a:cubicBezTo>
                  <a:cubicBezTo>
                    <a:pt x="895" y="1567"/>
                    <a:pt x="821" y="1509"/>
                    <a:pt x="738" y="1467"/>
                  </a:cubicBezTo>
                  <a:cubicBezTo>
                    <a:pt x="684" y="1437"/>
                    <a:pt x="617" y="1416"/>
                    <a:pt x="549" y="1416"/>
                  </a:cubicBezTo>
                  <a:cubicBezTo>
                    <a:pt x="523" y="1416"/>
                    <a:pt x="498" y="1419"/>
                    <a:pt x="473" y="1426"/>
                  </a:cubicBezTo>
                  <a:cubicBezTo>
                    <a:pt x="307" y="1484"/>
                    <a:pt x="224" y="1683"/>
                    <a:pt x="166" y="1832"/>
                  </a:cubicBezTo>
                  <a:cubicBezTo>
                    <a:pt x="17" y="2196"/>
                    <a:pt x="0" y="2594"/>
                    <a:pt x="25" y="2984"/>
                  </a:cubicBezTo>
                  <a:lnTo>
                    <a:pt x="33" y="2992"/>
                  </a:lnTo>
                  <a:cubicBezTo>
                    <a:pt x="50" y="3199"/>
                    <a:pt x="75" y="3414"/>
                    <a:pt x="100" y="3630"/>
                  </a:cubicBezTo>
                  <a:cubicBezTo>
                    <a:pt x="116" y="3837"/>
                    <a:pt x="141" y="4052"/>
                    <a:pt x="149" y="4260"/>
                  </a:cubicBezTo>
                  <a:cubicBezTo>
                    <a:pt x="183" y="4690"/>
                    <a:pt x="199" y="5113"/>
                    <a:pt x="199" y="5544"/>
                  </a:cubicBezTo>
                  <a:cubicBezTo>
                    <a:pt x="199" y="5743"/>
                    <a:pt x="191" y="5941"/>
                    <a:pt x="191" y="6132"/>
                  </a:cubicBezTo>
                  <a:cubicBezTo>
                    <a:pt x="199" y="6298"/>
                    <a:pt x="207" y="6472"/>
                    <a:pt x="249" y="6629"/>
                  </a:cubicBezTo>
                  <a:cubicBezTo>
                    <a:pt x="274" y="6704"/>
                    <a:pt x="307" y="6787"/>
                    <a:pt x="348" y="6861"/>
                  </a:cubicBezTo>
                  <a:cubicBezTo>
                    <a:pt x="390" y="6927"/>
                    <a:pt x="448" y="6985"/>
                    <a:pt x="497" y="7043"/>
                  </a:cubicBezTo>
                  <a:cubicBezTo>
                    <a:pt x="547" y="7093"/>
                    <a:pt x="605" y="7151"/>
                    <a:pt x="613" y="7226"/>
                  </a:cubicBezTo>
                  <a:cubicBezTo>
                    <a:pt x="613" y="7267"/>
                    <a:pt x="597" y="7309"/>
                    <a:pt x="589" y="7358"/>
                  </a:cubicBezTo>
                  <a:cubicBezTo>
                    <a:pt x="580" y="7400"/>
                    <a:pt x="580" y="7449"/>
                    <a:pt x="597" y="7491"/>
                  </a:cubicBezTo>
                  <a:cubicBezTo>
                    <a:pt x="597" y="7499"/>
                    <a:pt x="605" y="7507"/>
                    <a:pt x="613" y="7516"/>
                  </a:cubicBezTo>
                  <a:cubicBezTo>
                    <a:pt x="605" y="7599"/>
                    <a:pt x="622" y="7681"/>
                    <a:pt x="638" y="7756"/>
                  </a:cubicBezTo>
                  <a:cubicBezTo>
                    <a:pt x="671" y="7889"/>
                    <a:pt x="746" y="7996"/>
                    <a:pt x="829" y="8096"/>
                  </a:cubicBezTo>
                  <a:cubicBezTo>
                    <a:pt x="903" y="8187"/>
                    <a:pt x="986" y="8270"/>
                    <a:pt x="1061" y="8369"/>
                  </a:cubicBezTo>
                  <a:cubicBezTo>
                    <a:pt x="1094" y="8419"/>
                    <a:pt x="1127" y="8469"/>
                    <a:pt x="1152" y="8518"/>
                  </a:cubicBezTo>
                  <a:cubicBezTo>
                    <a:pt x="1160" y="8535"/>
                    <a:pt x="1169" y="8551"/>
                    <a:pt x="1169" y="8568"/>
                  </a:cubicBezTo>
                  <a:cubicBezTo>
                    <a:pt x="1144" y="8585"/>
                    <a:pt x="1127" y="8601"/>
                    <a:pt x="1102" y="8618"/>
                  </a:cubicBezTo>
                  <a:cubicBezTo>
                    <a:pt x="1094" y="8626"/>
                    <a:pt x="1086" y="8634"/>
                    <a:pt x="1077" y="8651"/>
                  </a:cubicBezTo>
                  <a:cubicBezTo>
                    <a:pt x="1069" y="8659"/>
                    <a:pt x="1053" y="8676"/>
                    <a:pt x="1053" y="8692"/>
                  </a:cubicBezTo>
                  <a:cubicBezTo>
                    <a:pt x="1053" y="8701"/>
                    <a:pt x="1053" y="8709"/>
                    <a:pt x="1061" y="8717"/>
                  </a:cubicBezTo>
                  <a:cubicBezTo>
                    <a:pt x="1061" y="8725"/>
                    <a:pt x="1077" y="8725"/>
                    <a:pt x="1086" y="8725"/>
                  </a:cubicBezTo>
                  <a:cubicBezTo>
                    <a:pt x="1086" y="8717"/>
                    <a:pt x="1094" y="8717"/>
                    <a:pt x="1102" y="8717"/>
                  </a:cubicBezTo>
                  <a:lnTo>
                    <a:pt x="1111" y="8709"/>
                  </a:lnTo>
                  <a:cubicBezTo>
                    <a:pt x="1111" y="8701"/>
                    <a:pt x="1119" y="8701"/>
                    <a:pt x="1127" y="8692"/>
                  </a:cubicBezTo>
                  <a:cubicBezTo>
                    <a:pt x="1144" y="8684"/>
                    <a:pt x="1152" y="8667"/>
                    <a:pt x="1169" y="8659"/>
                  </a:cubicBezTo>
                  <a:cubicBezTo>
                    <a:pt x="1177" y="8651"/>
                    <a:pt x="1185" y="8651"/>
                    <a:pt x="1193" y="8643"/>
                  </a:cubicBezTo>
                  <a:cubicBezTo>
                    <a:pt x="1193" y="8643"/>
                    <a:pt x="1193" y="8651"/>
                    <a:pt x="1193" y="8651"/>
                  </a:cubicBezTo>
                  <a:cubicBezTo>
                    <a:pt x="1169" y="8676"/>
                    <a:pt x="1152" y="8709"/>
                    <a:pt x="1135" y="8742"/>
                  </a:cubicBezTo>
                  <a:cubicBezTo>
                    <a:pt x="1119" y="8759"/>
                    <a:pt x="1111" y="8775"/>
                    <a:pt x="1102" y="8792"/>
                  </a:cubicBezTo>
                  <a:cubicBezTo>
                    <a:pt x="1094" y="8817"/>
                    <a:pt x="1077" y="8841"/>
                    <a:pt x="1086" y="8866"/>
                  </a:cubicBezTo>
                  <a:cubicBezTo>
                    <a:pt x="1093" y="8887"/>
                    <a:pt x="1111" y="8902"/>
                    <a:pt x="1131" y="8902"/>
                  </a:cubicBezTo>
                  <a:cubicBezTo>
                    <a:pt x="1135" y="8902"/>
                    <a:pt x="1139" y="8901"/>
                    <a:pt x="1144" y="8899"/>
                  </a:cubicBezTo>
                  <a:cubicBezTo>
                    <a:pt x="1169" y="8891"/>
                    <a:pt x="1185" y="8866"/>
                    <a:pt x="1193" y="8850"/>
                  </a:cubicBezTo>
                  <a:cubicBezTo>
                    <a:pt x="1210" y="8833"/>
                    <a:pt x="1218" y="8817"/>
                    <a:pt x="1227" y="8800"/>
                  </a:cubicBezTo>
                  <a:cubicBezTo>
                    <a:pt x="1235" y="8783"/>
                    <a:pt x="1243" y="8767"/>
                    <a:pt x="1260" y="8742"/>
                  </a:cubicBezTo>
                  <a:lnTo>
                    <a:pt x="1260" y="8742"/>
                  </a:lnTo>
                  <a:cubicBezTo>
                    <a:pt x="1251" y="8759"/>
                    <a:pt x="1243" y="8783"/>
                    <a:pt x="1243" y="8800"/>
                  </a:cubicBezTo>
                  <a:cubicBezTo>
                    <a:pt x="1227" y="8941"/>
                    <a:pt x="1268" y="9098"/>
                    <a:pt x="1293" y="9239"/>
                  </a:cubicBezTo>
                  <a:cubicBezTo>
                    <a:pt x="1301" y="9305"/>
                    <a:pt x="1318" y="9380"/>
                    <a:pt x="1326" y="9446"/>
                  </a:cubicBezTo>
                  <a:cubicBezTo>
                    <a:pt x="1334" y="9488"/>
                    <a:pt x="1343" y="9521"/>
                    <a:pt x="1343" y="9562"/>
                  </a:cubicBezTo>
                  <a:cubicBezTo>
                    <a:pt x="1351" y="9587"/>
                    <a:pt x="1351" y="9612"/>
                    <a:pt x="1359" y="9637"/>
                  </a:cubicBezTo>
                  <a:cubicBezTo>
                    <a:pt x="1160" y="9827"/>
                    <a:pt x="1019" y="10068"/>
                    <a:pt x="845" y="10283"/>
                  </a:cubicBezTo>
                  <a:cubicBezTo>
                    <a:pt x="754" y="10399"/>
                    <a:pt x="647" y="10498"/>
                    <a:pt x="531" y="10590"/>
                  </a:cubicBezTo>
                  <a:cubicBezTo>
                    <a:pt x="423" y="10672"/>
                    <a:pt x="299" y="10772"/>
                    <a:pt x="241" y="10904"/>
                  </a:cubicBezTo>
                  <a:cubicBezTo>
                    <a:pt x="158" y="11087"/>
                    <a:pt x="207" y="11277"/>
                    <a:pt x="257" y="11451"/>
                  </a:cubicBezTo>
                  <a:cubicBezTo>
                    <a:pt x="282" y="11559"/>
                    <a:pt x="307" y="11658"/>
                    <a:pt x="332" y="11758"/>
                  </a:cubicBezTo>
                  <a:cubicBezTo>
                    <a:pt x="340" y="11808"/>
                    <a:pt x="357" y="11857"/>
                    <a:pt x="373" y="11907"/>
                  </a:cubicBezTo>
                  <a:cubicBezTo>
                    <a:pt x="381" y="11957"/>
                    <a:pt x="406" y="12006"/>
                    <a:pt x="415" y="12056"/>
                  </a:cubicBezTo>
                  <a:cubicBezTo>
                    <a:pt x="423" y="12081"/>
                    <a:pt x="439" y="12089"/>
                    <a:pt x="456" y="12089"/>
                  </a:cubicBezTo>
                  <a:cubicBezTo>
                    <a:pt x="514" y="12230"/>
                    <a:pt x="572" y="12363"/>
                    <a:pt x="663" y="12487"/>
                  </a:cubicBezTo>
                  <a:lnTo>
                    <a:pt x="655" y="12495"/>
                  </a:lnTo>
                  <a:lnTo>
                    <a:pt x="647" y="12504"/>
                  </a:lnTo>
                  <a:lnTo>
                    <a:pt x="638" y="12512"/>
                  </a:lnTo>
                  <a:cubicBezTo>
                    <a:pt x="630" y="12520"/>
                    <a:pt x="622" y="12537"/>
                    <a:pt x="613" y="12545"/>
                  </a:cubicBezTo>
                  <a:cubicBezTo>
                    <a:pt x="597" y="12562"/>
                    <a:pt x="580" y="12578"/>
                    <a:pt x="564" y="12595"/>
                  </a:cubicBezTo>
                  <a:cubicBezTo>
                    <a:pt x="547" y="12611"/>
                    <a:pt x="531" y="12628"/>
                    <a:pt x="514" y="12644"/>
                  </a:cubicBezTo>
                  <a:cubicBezTo>
                    <a:pt x="506" y="12653"/>
                    <a:pt x="497" y="12661"/>
                    <a:pt x="489" y="12669"/>
                  </a:cubicBezTo>
                  <a:lnTo>
                    <a:pt x="481" y="12686"/>
                  </a:lnTo>
                  <a:cubicBezTo>
                    <a:pt x="473" y="12694"/>
                    <a:pt x="473" y="12702"/>
                    <a:pt x="473" y="12711"/>
                  </a:cubicBezTo>
                  <a:cubicBezTo>
                    <a:pt x="464" y="12727"/>
                    <a:pt x="473" y="12736"/>
                    <a:pt x="481" y="12744"/>
                  </a:cubicBezTo>
                  <a:cubicBezTo>
                    <a:pt x="489" y="12752"/>
                    <a:pt x="497" y="12752"/>
                    <a:pt x="506" y="12752"/>
                  </a:cubicBezTo>
                  <a:cubicBezTo>
                    <a:pt x="522" y="12752"/>
                    <a:pt x="547" y="12736"/>
                    <a:pt x="564" y="12719"/>
                  </a:cubicBezTo>
                  <a:lnTo>
                    <a:pt x="564" y="12719"/>
                  </a:lnTo>
                  <a:lnTo>
                    <a:pt x="555" y="12727"/>
                  </a:lnTo>
                  <a:cubicBezTo>
                    <a:pt x="555" y="12727"/>
                    <a:pt x="547" y="12736"/>
                    <a:pt x="547" y="12752"/>
                  </a:cubicBezTo>
                  <a:cubicBezTo>
                    <a:pt x="539" y="12760"/>
                    <a:pt x="547" y="12769"/>
                    <a:pt x="555" y="12777"/>
                  </a:cubicBezTo>
                  <a:cubicBezTo>
                    <a:pt x="560" y="12781"/>
                    <a:pt x="564" y="12783"/>
                    <a:pt x="568" y="12783"/>
                  </a:cubicBezTo>
                  <a:cubicBezTo>
                    <a:pt x="572" y="12783"/>
                    <a:pt x="576" y="12781"/>
                    <a:pt x="580" y="12777"/>
                  </a:cubicBezTo>
                  <a:cubicBezTo>
                    <a:pt x="589" y="12769"/>
                    <a:pt x="597" y="12760"/>
                    <a:pt x="597" y="12760"/>
                  </a:cubicBezTo>
                  <a:cubicBezTo>
                    <a:pt x="605" y="12752"/>
                    <a:pt x="613" y="12744"/>
                    <a:pt x="613" y="12736"/>
                  </a:cubicBezTo>
                  <a:lnTo>
                    <a:pt x="630" y="12719"/>
                  </a:lnTo>
                  <a:lnTo>
                    <a:pt x="630" y="12719"/>
                  </a:lnTo>
                  <a:cubicBezTo>
                    <a:pt x="622" y="12736"/>
                    <a:pt x="622" y="12752"/>
                    <a:pt x="613" y="12769"/>
                  </a:cubicBezTo>
                  <a:cubicBezTo>
                    <a:pt x="597" y="12843"/>
                    <a:pt x="564" y="12926"/>
                    <a:pt x="547" y="13009"/>
                  </a:cubicBezTo>
                  <a:cubicBezTo>
                    <a:pt x="522" y="13150"/>
                    <a:pt x="522" y="13291"/>
                    <a:pt x="564" y="13432"/>
                  </a:cubicBezTo>
                  <a:cubicBezTo>
                    <a:pt x="597" y="13556"/>
                    <a:pt x="663" y="13705"/>
                    <a:pt x="779" y="13771"/>
                  </a:cubicBezTo>
                  <a:cubicBezTo>
                    <a:pt x="804" y="13790"/>
                    <a:pt x="838" y="13799"/>
                    <a:pt x="871" y="13799"/>
                  </a:cubicBezTo>
                  <a:cubicBezTo>
                    <a:pt x="882" y="13799"/>
                    <a:pt x="893" y="13798"/>
                    <a:pt x="903" y="13796"/>
                  </a:cubicBezTo>
                  <a:lnTo>
                    <a:pt x="903" y="13804"/>
                  </a:lnTo>
                  <a:cubicBezTo>
                    <a:pt x="937" y="13954"/>
                    <a:pt x="1111" y="14045"/>
                    <a:pt x="1243" y="14078"/>
                  </a:cubicBezTo>
                  <a:cubicBezTo>
                    <a:pt x="1401" y="14119"/>
                    <a:pt x="1558" y="14119"/>
                    <a:pt x="1724" y="14119"/>
                  </a:cubicBezTo>
                  <a:lnTo>
                    <a:pt x="1749" y="14119"/>
                  </a:lnTo>
                  <a:cubicBezTo>
                    <a:pt x="1740" y="14136"/>
                    <a:pt x="1740" y="14152"/>
                    <a:pt x="1740" y="14161"/>
                  </a:cubicBezTo>
                  <a:cubicBezTo>
                    <a:pt x="1740" y="14169"/>
                    <a:pt x="1732" y="14177"/>
                    <a:pt x="1732" y="14177"/>
                  </a:cubicBezTo>
                  <a:cubicBezTo>
                    <a:pt x="1732" y="14186"/>
                    <a:pt x="1724" y="14194"/>
                    <a:pt x="1724" y="14202"/>
                  </a:cubicBezTo>
                  <a:cubicBezTo>
                    <a:pt x="1724" y="14202"/>
                    <a:pt x="1724" y="14210"/>
                    <a:pt x="1724" y="14210"/>
                  </a:cubicBezTo>
                  <a:cubicBezTo>
                    <a:pt x="1724" y="14227"/>
                    <a:pt x="1715" y="14244"/>
                    <a:pt x="1707" y="14260"/>
                  </a:cubicBezTo>
                  <a:cubicBezTo>
                    <a:pt x="1699" y="14285"/>
                    <a:pt x="1691" y="14302"/>
                    <a:pt x="1682" y="14326"/>
                  </a:cubicBezTo>
                  <a:cubicBezTo>
                    <a:pt x="1649" y="14384"/>
                    <a:pt x="1591" y="14434"/>
                    <a:pt x="1541" y="14476"/>
                  </a:cubicBezTo>
                  <a:cubicBezTo>
                    <a:pt x="1334" y="14625"/>
                    <a:pt x="1102" y="14749"/>
                    <a:pt x="903" y="14906"/>
                  </a:cubicBezTo>
                  <a:cubicBezTo>
                    <a:pt x="804" y="14981"/>
                    <a:pt x="721" y="15072"/>
                    <a:pt x="671" y="15180"/>
                  </a:cubicBezTo>
                  <a:cubicBezTo>
                    <a:pt x="638" y="15254"/>
                    <a:pt x="622" y="15337"/>
                    <a:pt x="630" y="15420"/>
                  </a:cubicBezTo>
                  <a:cubicBezTo>
                    <a:pt x="613" y="15412"/>
                    <a:pt x="605" y="15412"/>
                    <a:pt x="589" y="15404"/>
                  </a:cubicBezTo>
                  <a:cubicBezTo>
                    <a:pt x="586" y="15402"/>
                    <a:pt x="582" y="15401"/>
                    <a:pt x="578" y="15401"/>
                  </a:cubicBezTo>
                  <a:cubicBezTo>
                    <a:pt x="561" y="15401"/>
                    <a:pt x="537" y="15416"/>
                    <a:pt x="531" y="15437"/>
                  </a:cubicBezTo>
                  <a:cubicBezTo>
                    <a:pt x="481" y="15544"/>
                    <a:pt x="448" y="15660"/>
                    <a:pt x="431" y="15785"/>
                  </a:cubicBezTo>
                  <a:cubicBezTo>
                    <a:pt x="406" y="16000"/>
                    <a:pt x="423" y="16215"/>
                    <a:pt x="481" y="16423"/>
                  </a:cubicBezTo>
                  <a:cubicBezTo>
                    <a:pt x="489" y="16456"/>
                    <a:pt x="497" y="16481"/>
                    <a:pt x="506" y="16514"/>
                  </a:cubicBezTo>
                  <a:cubicBezTo>
                    <a:pt x="514" y="16630"/>
                    <a:pt x="539" y="16746"/>
                    <a:pt x="589" y="16862"/>
                  </a:cubicBezTo>
                  <a:cubicBezTo>
                    <a:pt x="738" y="17210"/>
                    <a:pt x="1053" y="17442"/>
                    <a:pt x="1367" y="17624"/>
                  </a:cubicBezTo>
                  <a:cubicBezTo>
                    <a:pt x="1732" y="17831"/>
                    <a:pt x="2105" y="18022"/>
                    <a:pt x="2478" y="18221"/>
                  </a:cubicBezTo>
                  <a:cubicBezTo>
                    <a:pt x="2486" y="18226"/>
                    <a:pt x="2495" y="18228"/>
                    <a:pt x="2505" y="18228"/>
                  </a:cubicBezTo>
                  <a:cubicBezTo>
                    <a:pt x="2540" y="18228"/>
                    <a:pt x="2574" y="18194"/>
                    <a:pt x="2561" y="18154"/>
                  </a:cubicBezTo>
                  <a:lnTo>
                    <a:pt x="2544" y="18096"/>
                  </a:lnTo>
                  <a:lnTo>
                    <a:pt x="2544" y="18096"/>
                  </a:lnTo>
                  <a:cubicBezTo>
                    <a:pt x="3049" y="18345"/>
                    <a:pt x="3571" y="18535"/>
                    <a:pt x="4102" y="18676"/>
                  </a:cubicBezTo>
                  <a:cubicBezTo>
                    <a:pt x="4898" y="18886"/>
                    <a:pt x="5714" y="18984"/>
                    <a:pt x="6530" y="18984"/>
                  </a:cubicBezTo>
                  <a:cubicBezTo>
                    <a:pt x="6776" y="18984"/>
                    <a:pt x="7021" y="18975"/>
                    <a:pt x="7267" y="18958"/>
                  </a:cubicBezTo>
                  <a:cubicBezTo>
                    <a:pt x="7797" y="18925"/>
                    <a:pt x="8327" y="18842"/>
                    <a:pt x="8849" y="18726"/>
                  </a:cubicBezTo>
                  <a:cubicBezTo>
                    <a:pt x="9114" y="18668"/>
                    <a:pt x="9379" y="18602"/>
                    <a:pt x="9636" y="18519"/>
                  </a:cubicBezTo>
                  <a:cubicBezTo>
                    <a:pt x="9827" y="18461"/>
                    <a:pt x="10026" y="18403"/>
                    <a:pt x="10208" y="18328"/>
                  </a:cubicBezTo>
                  <a:lnTo>
                    <a:pt x="10225" y="18328"/>
                  </a:lnTo>
                  <a:cubicBezTo>
                    <a:pt x="10266" y="18320"/>
                    <a:pt x="10307" y="18303"/>
                    <a:pt x="10349" y="18287"/>
                  </a:cubicBezTo>
                  <a:cubicBezTo>
                    <a:pt x="10382" y="18270"/>
                    <a:pt x="10415" y="18254"/>
                    <a:pt x="10448" y="18237"/>
                  </a:cubicBezTo>
                  <a:cubicBezTo>
                    <a:pt x="10523" y="18196"/>
                    <a:pt x="10589" y="18154"/>
                    <a:pt x="10655" y="18113"/>
                  </a:cubicBezTo>
                  <a:cubicBezTo>
                    <a:pt x="10771" y="18030"/>
                    <a:pt x="10879" y="17939"/>
                    <a:pt x="10987" y="17839"/>
                  </a:cubicBezTo>
                  <a:cubicBezTo>
                    <a:pt x="11037" y="17790"/>
                    <a:pt x="11086" y="17740"/>
                    <a:pt x="11128" y="17690"/>
                  </a:cubicBezTo>
                  <a:cubicBezTo>
                    <a:pt x="11177" y="17632"/>
                    <a:pt x="11227" y="17574"/>
                    <a:pt x="11269" y="17516"/>
                  </a:cubicBezTo>
                  <a:cubicBezTo>
                    <a:pt x="11310" y="17442"/>
                    <a:pt x="11318" y="17359"/>
                    <a:pt x="11302" y="17284"/>
                  </a:cubicBezTo>
                  <a:cubicBezTo>
                    <a:pt x="11285" y="17201"/>
                    <a:pt x="11252" y="17119"/>
                    <a:pt x="11227" y="17044"/>
                  </a:cubicBezTo>
                  <a:cubicBezTo>
                    <a:pt x="11194" y="16945"/>
                    <a:pt x="11153" y="16845"/>
                    <a:pt x="11119" y="16754"/>
                  </a:cubicBezTo>
                  <a:cubicBezTo>
                    <a:pt x="11144" y="16746"/>
                    <a:pt x="11169" y="16721"/>
                    <a:pt x="11161" y="16696"/>
                  </a:cubicBezTo>
                  <a:cubicBezTo>
                    <a:pt x="11128" y="16580"/>
                    <a:pt x="11103" y="16464"/>
                    <a:pt x="11070" y="16356"/>
                  </a:cubicBezTo>
                  <a:cubicBezTo>
                    <a:pt x="11037" y="16257"/>
                    <a:pt x="11003" y="16157"/>
                    <a:pt x="10962" y="16058"/>
                  </a:cubicBezTo>
                  <a:cubicBezTo>
                    <a:pt x="10945" y="15760"/>
                    <a:pt x="10887" y="15470"/>
                    <a:pt x="10829" y="15180"/>
                  </a:cubicBezTo>
                  <a:cubicBezTo>
                    <a:pt x="10829" y="15130"/>
                    <a:pt x="10821" y="15089"/>
                    <a:pt x="10805" y="15047"/>
                  </a:cubicBezTo>
                  <a:lnTo>
                    <a:pt x="10805" y="15039"/>
                  </a:lnTo>
                  <a:cubicBezTo>
                    <a:pt x="10796" y="15022"/>
                    <a:pt x="10796" y="15014"/>
                    <a:pt x="10796" y="15006"/>
                  </a:cubicBezTo>
                  <a:cubicBezTo>
                    <a:pt x="10805" y="14981"/>
                    <a:pt x="10813" y="14956"/>
                    <a:pt x="10821" y="14940"/>
                  </a:cubicBezTo>
                  <a:cubicBezTo>
                    <a:pt x="10838" y="14865"/>
                    <a:pt x="10838" y="14790"/>
                    <a:pt x="10821" y="14716"/>
                  </a:cubicBezTo>
                  <a:cubicBezTo>
                    <a:pt x="10813" y="14608"/>
                    <a:pt x="10788" y="14500"/>
                    <a:pt x="10771" y="14393"/>
                  </a:cubicBezTo>
                  <a:lnTo>
                    <a:pt x="10771" y="14393"/>
                  </a:lnTo>
                  <a:cubicBezTo>
                    <a:pt x="10778" y="14397"/>
                    <a:pt x="10785" y="14399"/>
                    <a:pt x="10792" y="14399"/>
                  </a:cubicBezTo>
                  <a:cubicBezTo>
                    <a:pt x="10825" y="14399"/>
                    <a:pt x="10852" y="14353"/>
                    <a:pt x="10838" y="14318"/>
                  </a:cubicBezTo>
                  <a:cubicBezTo>
                    <a:pt x="10747" y="14161"/>
                    <a:pt x="10680" y="14003"/>
                    <a:pt x="10622" y="13829"/>
                  </a:cubicBezTo>
                  <a:cubicBezTo>
                    <a:pt x="10567" y="13671"/>
                    <a:pt x="10534" y="13505"/>
                    <a:pt x="10495" y="13339"/>
                  </a:cubicBezTo>
                  <a:lnTo>
                    <a:pt x="10495" y="13339"/>
                  </a:lnTo>
                  <a:cubicBezTo>
                    <a:pt x="10506" y="13353"/>
                    <a:pt x="10522" y="13360"/>
                    <a:pt x="10537" y="13360"/>
                  </a:cubicBezTo>
                  <a:cubicBezTo>
                    <a:pt x="10556" y="13360"/>
                    <a:pt x="10574" y="13349"/>
                    <a:pt x="10581" y="13324"/>
                  </a:cubicBezTo>
                  <a:cubicBezTo>
                    <a:pt x="10622" y="13175"/>
                    <a:pt x="10664" y="13026"/>
                    <a:pt x="10680" y="12876"/>
                  </a:cubicBezTo>
                  <a:lnTo>
                    <a:pt x="10689" y="12876"/>
                  </a:lnTo>
                  <a:cubicBezTo>
                    <a:pt x="10763" y="12860"/>
                    <a:pt x="10805" y="12736"/>
                    <a:pt x="10829" y="12669"/>
                  </a:cubicBezTo>
                  <a:cubicBezTo>
                    <a:pt x="10846" y="12603"/>
                    <a:pt x="10863" y="12537"/>
                    <a:pt x="10871" y="12462"/>
                  </a:cubicBezTo>
                  <a:cubicBezTo>
                    <a:pt x="10896" y="12421"/>
                    <a:pt x="10912" y="12363"/>
                    <a:pt x="10921" y="12321"/>
                  </a:cubicBezTo>
                  <a:cubicBezTo>
                    <a:pt x="10945" y="12238"/>
                    <a:pt x="10954" y="12139"/>
                    <a:pt x="10962" y="12056"/>
                  </a:cubicBezTo>
                  <a:cubicBezTo>
                    <a:pt x="10962" y="11708"/>
                    <a:pt x="10846" y="11385"/>
                    <a:pt x="10730" y="11070"/>
                  </a:cubicBezTo>
                  <a:cubicBezTo>
                    <a:pt x="10672" y="10904"/>
                    <a:pt x="10614" y="10739"/>
                    <a:pt x="10573" y="10573"/>
                  </a:cubicBezTo>
                  <a:cubicBezTo>
                    <a:pt x="10556" y="10474"/>
                    <a:pt x="10539" y="10383"/>
                    <a:pt x="10531" y="10291"/>
                  </a:cubicBezTo>
                  <a:cubicBezTo>
                    <a:pt x="10531" y="10242"/>
                    <a:pt x="10523" y="10192"/>
                    <a:pt x="10523" y="10142"/>
                  </a:cubicBezTo>
                  <a:cubicBezTo>
                    <a:pt x="10523" y="10109"/>
                    <a:pt x="10523" y="10068"/>
                    <a:pt x="10515" y="10035"/>
                  </a:cubicBezTo>
                  <a:cubicBezTo>
                    <a:pt x="10531" y="9985"/>
                    <a:pt x="10539" y="9935"/>
                    <a:pt x="10556" y="9877"/>
                  </a:cubicBezTo>
                  <a:cubicBezTo>
                    <a:pt x="10614" y="9703"/>
                    <a:pt x="10680" y="9537"/>
                    <a:pt x="10705" y="9347"/>
                  </a:cubicBezTo>
                  <a:cubicBezTo>
                    <a:pt x="10722" y="9148"/>
                    <a:pt x="10689" y="8957"/>
                    <a:pt x="10647" y="8767"/>
                  </a:cubicBezTo>
                  <a:cubicBezTo>
                    <a:pt x="10614" y="8568"/>
                    <a:pt x="10589" y="8369"/>
                    <a:pt x="10573" y="8170"/>
                  </a:cubicBezTo>
                  <a:cubicBezTo>
                    <a:pt x="10556" y="7971"/>
                    <a:pt x="10556" y="7773"/>
                    <a:pt x="10539" y="7574"/>
                  </a:cubicBezTo>
                  <a:cubicBezTo>
                    <a:pt x="10539" y="7557"/>
                    <a:pt x="10531" y="7549"/>
                    <a:pt x="10523" y="7541"/>
                  </a:cubicBezTo>
                  <a:cubicBezTo>
                    <a:pt x="10523" y="7433"/>
                    <a:pt x="10506" y="7325"/>
                    <a:pt x="10481" y="7217"/>
                  </a:cubicBezTo>
                  <a:cubicBezTo>
                    <a:pt x="10465" y="7168"/>
                    <a:pt x="10440" y="7093"/>
                    <a:pt x="10465" y="7043"/>
                  </a:cubicBezTo>
                  <a:cubicBezTo>
                    <a:pt x="10481" y="6994"/>
                    <a:pt x="10539" y="6961"/>
                    <a:pt x="10581" y="6936"/>
                  </a:cubicBezTo>
                  <a:cubicBezTo>
                    <a:pt x="10672" y="6886"/>
                    <a:pt x="10763" y="6820"/>
                    <a:pt x="10829" y="6737"/>
                  </a:cubicBezTo>
                  <a:cubicBezTo>
                    <a:pt x="10887" y="6654"/>
                    <a:pt x="10929" y="6546"/>
                    <a:pt x="10904" y="6447"/>
                  </a:cubicBezTo>
                  <a:cubicBezTo>
                    <a:pt x="10887" y="6389"/>
                    <a:pt x="10854" y="6339"/>
                    <a:pt x="10821" y="6281"/>
                  </a:cubicBezTo>
                  <a:cubicBezTo>
                    <a:pt x="10805" y="6256"/>
                    <a:pt x="10796" y="6231"/>
                    <a:pt x="10788" y="6207"/>
                  </a:cubicBezTo>
                  <a:cubicBezTo>
                    <a:pt x="10788" y="6207"/>
                    <a:pt x="10788" y="6198"/>
                    <a:pt x="10796" y="6198"/>
                  </a:cubicBezTo>
                  <a:cubicBezTo>
                    <a:pt x="10813" y="6190"/>
                    <a:pt x="10829" y="6173"/>
                    <a:pt x="10846" y="6157"/>
                  </a:cubicBezTo>
                  <a:cubicBezTo>
                    <a:pt x="10854" y="6149"/>
                    <a:pt x="10871" y="6132"/>
                    <a:pt x="10887" y="6124"/>
                  </a:cubicBezTo>
                  <a:cubicBezTo>
                    <a:pt x="10896" y="6115"/>
                    <a:pt x="10904" y="6107"/>
                    <a:pt x="10904" y="6099"/>
                  </a:cubicBezTo>
                  <a:cubicBezTo>
                    <a:pt x="10912" y="6091"/>
                    <a:pt x="10921" y="6082"/>
                    <a:pt x="10921" y="6066"/>
                  </a:cubicBezTo>
                  <a:cubicBezTo>
                    <a:pt x="10929" y="6049"/>
                    <a:pt x="10912" y="6024"/>
                    <a:pt x="10896" y="6024"/>
                  </a:cubicBezTo>
                  <a:cubicBezTo>
                    <a:pt x="10879" y="6024"/>
                    <a:pt x="10871" y="6024"/>
                    <a:pt x="10854" y="6033"/>
                  </a:cubicBezTo>
                  <a:cubicBezTo>
                    <a:pt x="10846" y="6041"/>
                    <a:pt x="10838" y="6041"/>
                    <a:pt x="10829" y="6049"/>
                  </a:cubicBezTo>
                  <a:cubicBezTo>
                    <a:pt x="10813" y="6057"/>
                    <a:pt x="10805" y="6074"/>
                    <a:pt x="10788" y="6082"/>
                  </a:cubicBezTo>
                  <a:cubicBezTo>
                    <a:pt x="10780" y="6091"/>
                    <a:pt x="10780" y="6091"/>
                    <a:pt x="10771" y="6099"/>
                  </a:cubicBezTo>
                  <a:lnTo>
                    <a:pt x="10771" y="6074"/>
                  </a:lnTo>
                  <a:lnTo>
                    <a:pt x="10780" y="6066"/>
                  </a:lnTo>
                  <a:lnTo>
                    <a:pt x="10788" y="6057"/>
                  </a:lnTo>
                  <a:cubicBezTo>
                    <a:pt x="10796" y="6049"/>
                    <a:pt x="10805" y="6041"/>
                    <a:pt x="10805" y="6033"/>
                  </a:cubicBezTo>
                  <a:cubicBezTo>
                    <a:pt x="10813" y="6024"/>
                    <a:pt x="10813" y="6016"/>
                    <a:pt x="10805" y="6008"/>
                  </a:cubicBezTo>
                  <a:cubicBezTo>
                    <a:pt x="10805" y="5999"/>
                    <a:pt x="10796" y="5999"/>
                    <a:pt x="10788" y="5999"/>
                  </a:cubicBezTo>
                  <a:cubicBezTo>
                    <a:pt x="10784" y="5999"/>
                    <a:pt x="10782" y="5999"/>
                    <a:pt x="10781" y="6000"/>
                  </a:cubicBezTo>
                  <a:lnTo>
                    <a:pt x="10781" y="6000"/>
                  </a:lnTo>
                  <a:cubicBezTo>
                    <a:pt x="10798" y="5912"/>
                    <a:pt x="10830" y="5823"/>
                    <a:pt x="10846" y="5743"/>
                  </a:cubicBezTo>
                  <a:cubicBezTo>
                    <a:pt x="10887" y="5610"/>
                    <a:pt x="10921" y="5486"/>
                    <a:pt x="10945" y="5353"/>
                  </a:cubicBezTo>
                  <a:cubicBezTo>
                    <a:pt x="11070" y="4823"/>
                    <a:pt x="11119" y="4284"/>
                    <a:pt x="11144" y="3738"/>
                  </a:cubicBezTo>
                  <a:cubicBezTo>
                    <a:pt x="11177" y="3199"/>
                    <a:pt x="11186" y="2652"/>
                    <a:pt x="11219" y="2105"/>
                  </a:cubicBezTo>
                  <a:cubicBezTo>
                    <a:pt x="11252" y="1608"/>
                    <a:pt x="11343" y="1094"/>
                    <a:pt x="11277" y="589"/>
                  </a:cubicBezTo>
                  <a:cubicBezTo>
                    <a:pt x="11260" y="473"/>
                    <a:pt x="11227" y="349"/>
                    <a:pt x="11194" y="241"/>
                  </a:cubicBezTo>
                  <a:cubicBezTo>
                    <a:pt x="11169" y="183"/>
                    <a:pt x="11153" y="125"/>
                    <a:pt x="11119" y="67"/>
                  </a:cubicBezTo>
                  <a:cubicBezTo>
                    <a:pt x="11111" y="34"/>
                    <a:pt x="11095" y="9"/>
                    <a:pt x="11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29"/>
            <p:cNvSpPr/>
            <p:nvPr/>
          </p:nvSpPr>
          <p:spPr>
            <a:xfrm>
              <a:off x="2526975" y="1525175"/>
              <a:ext cx="12000" cy="21175"/>
            </a:xfrm>
            <a:custGeom>
              <a:rect b="b" l="l" r="r" t="t"/>
              <a:pathLst>
                <a:path extrusionOk="0" h="847" w="480">
                  <a:moveTo>
                    <a:pt x="42" y="1"/>
                  </a:moveTo>
                  <a:lnTo>
                    <a:pt x="42" y="9"/>
                  </a:lnTo>
                  <a:cubicBezTo>
                    <a:pt x="39" y="8"/>
                    <a:pt x="36" y="7"/>
                    <a:pt x="32" y="7"/>
                  </a:cubicBezTo>
                  <a:cubicBezTo>
                    <a:pt x="17" y="7"/>
                    <a:pt x="1" y="20"/>
                    <a:pt x="1" y="34"/>
                  </a:cubicBezTo>
                  <a:cubicBezTo>
                    <a:pt x="1" y="109"/>
                    <a:pt x="75" y="183"/>
                    <a:pt x="108" y="241"/>
                  </a:cubicBezTo>
                  <a:cubicBezTo>
                    <a:pt x="158" y="307"/>
                    <a:pt x="191" y="374"/>
                    <a:pt x="233" y="440"/>
                  </a:cubicBezTo>
                  <a:cubicBezTo>
                    <a:pt x="291" y="573"/>
                    <a:pt x="324" y="722"/>
                    <a:pt x="423" y="838"/>
                  </a:cubicBezTo>
                  <a:cubicBezTo>
                    <a:pt x="429" y="844"/>
                    <a:pt x="436" y="846"/>
                    <a:pt x="442" y="846"/>
                  </a:cubicBezTo>
                  <a:cubicBezTo>
                    <a:pt x="462" y="846"/>
                    <a:pt x="479" y="821"/>
                    <a:pt x="473" y="796"/>
                  </a:cubicBezTo>
                  <a:cubicBezTo>
                    <a:pt x="432" y="730"/>
                    <a:pt x="415" y="655"/>
                    <a:pt x="390" y="581"/>
                  </a:cubicBezTo>
                  <a:cubicBezTo>
                    <a:pt x="374" y="515"/>
                    <a:pt x="349" y="440"/>
                    <a:pt x="316" y="374"/>
                  </a:cubicBezTo>
                  <a:cubicBezTo>
                    <a:pt x="274" y="299"/>
                    <a:pt x="233" y="233"/>
                    <a:pt x="191" y="167"/>
                  </a:cubicBezTo>
                  <a:cubicBezTo>
                    <a:pt x="158" y="109"/>
                    <a:pt x="108" y="26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29"/>
            <p:cNvSpPr/>
            <p:nvPr/>
          </p:nvSpPr>
          <p:spPr>
            <a:xfrm>
              <a:off x="2521650" y="1517025"/>
              <a:ext cx="4000" cy="6150"/>
            </a:xfrm>
            <a:custGeom>
              <a:rect b="b" l="l" r="r" t="t"/>
              <a:pathLst>
                <a:path extrusionOk="0" h="246" w="160">
                  <a:moveTo>
                    <a:pt x="19" y="0"/>
                  </a:moveTo>
                  <a:cubicBezTo>
                    <a:pt x="8" y="0"/>
                    <a:pt x="0" y="8"/>
                    <a:pt x="7" y="20"/>
                  </a:cubicBezTo>
                  <a:cubicBezTo>
                    <a:pt x="7" y="45"/>
                    <a:pt x="15" y="62"/>
                    <a:pt x="23" y="78"/>
                  </a:cubicBezTo>
                  <a:cubicBezTo>
                    <a:pt x="31" y="95"/>
                    <a:pt x="48" y="111"/>
                    <a:pt x="56" y="128"/>
                  </a:cubicBezTo>
                  <a:cubicBezTo>
                    <a:pt x="73" y="169"/>
                    <a:pt x="89" y="203"/>
                    <a:pt x="114" y="236"/>
                  </a:cubicBezTo>
                  <a:cubicBezTo>
                    <a:pt x="117" y="243"/>
                    <a:pt x="122" y="246"/>
                    <a:pt x="128" y="246"/>
                  </a:cubicBezTo>
                  <a:cubicBezTo>
                    <a:pt x="142" y="246"/>
                    <a:pt x="159" y="228"/>
                    <a:pt x="147" y="211"/>
                  </a:cubicBezTo>
                  <a:cubicBezTo>
                    <a:pt x="131" y="178"/>
                    <a:pt x="114" y="145"/>
                    <a:pt x="89" y="111"/>
                  </a:cubicBezTo>
                  <a:cubicBezTo>
                    <a:pt x="81" y="87"/>
                    <a:pt x="73" y="70"/>
                    <a:pt x="65" y="53"/>
                  </a:cubicBezTo>
                  <a:cubicBezTo>
                    <a:pt x="56" y="37"/>
                    <a:pt x="48" y="20"/>
                    <a:pt x="31" y="4"/>
                  </a:cubicBezTo>
                  <a:cubicBezTo>
                    <a:pt x="27" y="1"/>
                    <a:pt x="23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29"/>
            <p:cNvSpPr/>
            <p:nvPr/>
          </p:nvSpPr>
          <p:spPr>
            <a:xfrm>
              <a:off x="2467525" y="1466725"/>
              <a:ext cx="4500" cy="32925"/>
            </a:xfrm>
            <a:custGeom>
              <a:rect b="b" l="l" r="r" t="t"/>
              <a:pathLst>
                <a:path extrusionOk="0" h="1317" w="180">
                  <a:moveTo>
                    <a:pt x="145" y="1"/>
                  </a:moveTo>
                  <a:cubicBezTo>
                    <a:pt x="134" y="1"/>
                    <a:pt x="123" y="6"/>
                    <a:pt x="117" y="19"/>
                  </a:cubicBezTo>
                  <a:cubicBezTo>
                    <a:pt x="42" y="218"/>
                    <a:pt x="9" y="433"/>
                    <a:pt x="1" y="649"/>
                  </a:cubicBezTo>
                  <a:cubicBezTo>
                    <a:pt x="1" y="765"/>
                    <a:pt x="1" y="872"/>
                    <a:pt x="9" y="980"/>
                  </a:cubicBezTo>
                  <a:cubicBezTo>
                    <a:pt x="17" y="1088"/>
                    <a:pt x="26" y="1195"/>
                    <a:pt x="50" y="1295"/>
                  </a:cubicBezTo>
                  <a:cubicBezTo>
                    <a:pt x="54" y="1310"/>
                    <a:pt x="64" y="1317"/>
                    <a:pt x="73" y="1317"/>
                  </a:cubicBezTo>
                  <a:cubicBezTo>
                    <a:pt x="84" y="1317"/>
                    <a:pt x="96" y="1308"/>
                    <a:pt x="100" y="1295"/>
                  </a:cubicBezTo>
                  <a:cubicBezTo>
                    <a:pt x="108" y="1187"/>
                    <a:pt x="100" y="1079"/>
                    <a:pt x="100" y="972"/>
                  </a:cubicBezTo>
                  <a:cubicBezTo>
                    <a:pt x="100" y="864"/>
                    <a:pt x="100" y="765"/>
                    <a:pt x="100" y="657"/>
                  </a:cubicBezTo>
                  <a:cubicBezTo>
                    <a:pt x="100" y="450"/>
                    <a:pt x="125" y="243"/>
                    <a:pt x="175" y="35"/>
                  </a:cubicBezTo>
                  <a:cubicBezTo>
                    <a:pt x="180" y="15"/>
                    <a:pt x="163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9"/>
            <p:cNvSpPr/>
            <p:nvPr/>
          </p:nvSpPr>
          <p:spPr>
            <a:xfrm>
              <a:off x="2470225" y="1515850"/>
              <a:ext cx="1275" cy="4425"/>
            </a:xfrm>
            <a:custGeom>
              <a:rect b="b" l="l" r="r" t="t"/>
              <a:pathLst>
                <a:path extrusionOk="0" h="177" w="51">
                  <a:moveTo>
                    <a:pt x="34" y="1"/>
                  </a:moveTo>
                  <a:cubicBezTo>
                    <a:pt x="25" y="1"/>
                    <a:pt x="17" y="9"/>
                    <a:pt x="17" y="18"/>
                  </a:cubicBezTo>
                  <a:lnTo>
                    <a:pt x="9" y="18"/>
                  </a:lnTo>
                  <a:cubicBezTo>
                    <a:pt x="9" y="42"/>
                    <a:pt x="9" y="67"/>
                    <a:pt x="9" y="92"/>
                  </a:cubicBezTo>
                  <a:cubicBezTo>
                    <a:pt x="9" y="109"/>
                    <a:pt x="9" y="117"/>
                    <a:pt x="9" y="134"/>
                  </a:cubicBezTo>
                  <a:cubicBezTo>
                    <a:pt x="0" y="142"/>
                    <a:pt x="9" y="158"/>
                    <a:pt x="9" y="167"/>
                  </a:cubicBezTo>
                  <a:cubicBezTo>
                    <a:pt x="9" y="171"/>
                    <a:pt x="14" y="176"/>
                    <a:pt x="19" y="176"/>
                  </a:cubicBezTo>
                  <a:cubicBezTo>
                    <a:pt x="22" y="176"/>
                    <a:pt x="25" y="174"/>
                    <a:pt x="25" y="167"/>
                  </a:cubicBezTo>
                  <a:cubicBezTo>
                    <a:pt x="34" y="158"/>
                    <a:pt x="34" y="150"/>
                    <a:pt x="34" y="134"/>
                  </a:cubicBezTo>
                  <a:lnTo>
                    <a:pt x="42" y="100"/>
                  </a:lnTo>
                  <a:cubicBezTo>
                    <a:pt x="50" y="67"/>
                    <a:pt x="50" y="42"/>
                    <a:pt x="50" y="18"/>
                  </a:cubicBezTo>
                  <a:cubicBezTo>
                    <a:pt x="50" y="9"/>
                    <a:pt x="42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29"/>
            <p:cNvSpPr/>
            <p:nvPr/>
          </p:nvSpPr>
          <p:spPr>
            <a:xfrm>
              <a:off x="2479500" y="1576500"/>
              <a:ext cx="8350" cy="23550"/>
            </a:xfrm>
            <a:custGeom>
              <a:rect b="b" l="l" r="r" t="t"/>
              <a:pathLst>
                <a:path extrusionOk="0" h="942" w="334">
                  <a:moveTo>
                    <a:pt x="66" y="0"/>
                  </a:moveTo>
                  <a:cubicBezTo>
                    <a:pt x="31" y="0"/>
                    <a:pt x="1" y="43"/>
                    <a:pt x="19" y="85"/>
                  </a:cubicBezTo>
                  <a:cubicBezTo>
                    <a:pt x="52" y="152"/>
                    <a:pt x="93" y="210"/>
                    <a:pt x="118" y="276"/>
                  </a:cubicBezTo>
                  <a:cubicBezTo>
                    <a:pt x="143" y="342"/>
                    <a:pt x="168" y="409"/>
                    <a:pt x="185" y="483"/>
                  </a:cubicBezTo>
                  <a:cubicBezTo>
                    <a:pt x="218" y="624"/>
                    <a:pt x="226" y="773"/>
                    <a:pt x="267" y="914"/>
                  </a:cubicBezTo>
                  <a:cubicBezTo>
                    <a:pt x="271" y="933"/>
                    <a:pt x="283" y="941"/>
                    <a:pt x="296" y="941"/>
                  </a:cubicBezTo>
                  <a:cubicBezTo>
                    <a:pt x="310" y="941"/>
                    <a:pt x="325" y="928"/>
                    <a:pt x="325" y="906"/>
                  </a:cubicBezTo>
                  <a:cubicBezTo>
                    <a:pt x="334" y="748"/>
                    <a:pt x="309" y="599"/>
                    <a:pt x="276" y="442"/>
                  </a:cubicBezTo>
                  <a:cubicBezTo>
                    <a:pt x="259" y="367"/>
                    <a:pt x="243" y="293"/>
                    <a:pt x="209" y="218"/>
                  </a:cubicBezTo>
                  <a:cubicBezTo>
                    <a:pt x="185" y="152"/>
                    <a:pt x="151" y="77"/>
                    <a:pt x="102" y="19"/>
                  </a:cubicBezTo>
                  <a:cubicBezTo>
                    <a:pt x="91" y="6"/>
                    <a:pt x="78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29"/>
            <p:cNvSpPr/>
            <p:nvPr/>
          </p:nvSpPr>
          <p:spPr>
            <a:xfrm>
              <a:off x="2487200" y="1575300"/>
              <a:ext cx="3550" cy="5825"/>
            </a:xfrm>
            <a:custGeom>
              <a:rect b="b" l="l" r="r" t="t"/>
              <a:pathLst>
                <a:path extrusionOk="0" h="233" w="142">
                  <a:moveTo>
                    <a:pt x="21" y="1"/>
                  </a:moveTo>
                  <a:cubicBezTo>
                    <a:pt x="11" y="1"/>
                    <a:pt x="1" y="10"/>
                    <a:pt x="1" y="26"/>
                  </a:cubicBezTo>
                  <a:cubicBezTo>
                    <a:pt x="1" y="34"/>
                    <a:pt x="1" y="42"/>
                    <a:pt x="9" y="51"/>
                  </a:cubicBezTo>
                  <a:cubicBezTo>
                    <a:pt x="9" y="59"/>
                    <a:pt x="9" y="67"/>
                    <a:pt x="17" y="75"/>
                  </a:cubicBezTo>
                  <a:cubicBezTo>
                    <a:pt x="26" y="92"/>
                    <a:pt x="26" y="109"/>
                    <a:pt x="34" y="125"/>
                  </a:cubicBezTo>
                  <a:cubicBezTo>
                    <a:pt x="51" y="150"/>
                    <a:pt x="59" y="183"/>
                    <a:pt x="75" y="216"/>
                  </a:cubicBezTo>
                  <a:cubicBezTo>
                    <a:pt x="84" y="233"/>
                    <a:pt x="109" y="233"/>
                    <a:pt x="117" y="233"/>
                  </a:cubicBezTo>
                  <a:cubicBezTo>
                    <a:pt x="133" y="216"/>
                    <a:pt x="142" y="200"/>
                    <a:pt x="133" y="183"/>
                  </a:cubicBezTo>
                  <a:cubicBezTo>
                    <a:pt x="117" y="150"/>
                    <a:pt x="100" y="125"/>
                    <a:pt x="92" y="92"/>
                  </a:cubicBezTo>
                  <a:cubicBezTo>
                    <a:pt x="84" y="75"/>
                    <a:pt x="75" y="59"/>
                    <a:pt x="67" y="51"/>
                  </a:cubicBezTo>
                  <a:cubicBezTo>
                    <a:pt x="59" y="34"/>
                    <a:pt x="51" y="17"/>
                    <a:pt x="34" y="9"/>
                  </a:cubicBezTo>
                  <a:cubicBezTo>
                    <a:pt x="31" y="3"/>
                    <a:pt x="26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29"/>
            <p:cNvSpPr/>
            <p:nvPr/>
          </p:nvSpPr>
          <p:spPr>
            <a:xfrm>
              <a:off x="2476225" y="1569300"/>
              <a:ext cx="1700" cy="1275"/>
            </a:xfrm>
            <a:custGeom>
              <a:rect b="b" l="l" r="r" t="t"/>
              <a:pathLst>
                <a:path extrusionOk="0" h="51" w="68">
                  <a:moveTo>
                    <a:pt x="34" y="1"/>
                  </a:moveTo>
                  <a:cubicBezTo>
                    <a:pt x="1" y="1"/>
                    <a:pt x="1" y="50"/>
                    <a:pt x="34" y="50"/>
                  </a:cubicBezTo>
                  <a:cubicBezTo>
                    <a:pt x="67" y="50"/>
                    <a:pt x="67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29"/>
            <p:cNvSpPr/>
            <p:nvPr/>
          </p:nvSpPr>
          <p:spPr>
            <a:xfrm>
              <a:off x="2604875" y="1614150"/>
              <a:ext cx="12650" cy="20375"/>
            </a:xfrm>
            <a:custGeom>
              <a:rect b="b" l="l" r="r" t="t"/>
              <a:pathLst>
                <a:path extrusionOk="0" h="815" w="506">
                  <a:moveTo>
                    <a:pt x="297" y="1"/>
                  </a:moveTo>
                  <a:cubicBezTo>
                    <a:pt x="248" y="1"/>
                    <a:pt x="201" y="22"/>
                    <a:pt x="166" y="63"/>
                  </a:cubicBezTo>
                  <a:lnTo>
                    <a:pt x="166" y="71"/>
                  </a:lnTo>
                  <a:lnTo>
                    <a:pt x="149" y="71"/>
                  </a:lnTo>
                  <a:cubicBezTo>
                    <a:pt x="133" y="79"/>
                    <a:pt x="124" y="87"/>
                    <a:pt x="116" y="96"/>
                  </a:cubicBezTo>
                  <a:cubicBezTo>
                    <a:pt x="66" y="112"/>
                    <a:pt x="41" y="179"/>
                    <a:pt x="33" y="237"/>
                  </a:cubicBezTo>
                  <a:lnTo>
                    <a:pt x="33" y="253"/>
                  </a:lnTo>
                  <a:cubicBezTo>
                    <a:pt x="17" y="319"/>
                    <a:pt x="0" y="386"/>
                    <a:pt x="8" y="460"/>
                  </a:cubicBezTo>
                  <a:cubicBezTo>
                    <a:pt x="8" y="551"/>
                    <a:pt x="25" y="643"/>
                    <a:pt x="83" y="709"/>
                  </a:cubicBezTo>
                  <a:cubicBezTo>
                    <a:pt x="91" y="717"/>
                    <a:pt x="99" y="725"/>
                    <a:pt x="108" y="734"/>
                  </a:cubicBezTo>
                  <a:cubicBezTo>
                    <a:pt x="157" y="783"/>
                    <a:pt x="221" y="815"/>
                    <a:pt x="284" y="815"/>
                  </a:cubicBezTo>
                  <a:cubicBezTo>
                    <a:pt x="327" y="815"/>
                    <a:pt x="369" y="800"/>
                    <a:pt x="406" y="767"/>
                  </a:cubicBezTo>
                  <a:cubicBezTo>
                    <a:pt x="497" y="684"/>
                    <a:pt x="505" y="551"/>
                    <a:pt x="489" y="427"/>
                  </a:cubicBezTo>
                  <a:cubicBezTo>
                    <a:pt x="497" y="369"/>
                    <a:pt x="497" y="319"/>
                    <a:pt x="497" y="261"/>
                  </a:cubicBezTo>
                  <a:cubicBezTo>
                    <a:pt x="489" y="179"/>
                    <a:pt x="456" y="87"/>
                    <a:pt x="389" y="29"/>
                  </a:cubicBezTo>
                  <a:cubicBezTo>
                    <a:pt x="360" y="10"/>
                    <a:pt x="328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29"/>
            <p:cNvSpPr/>
            <p:nvPr/>
          </p:nvSpPr>
          <p:spPr>
            <a:xfrm>
              <a:off x="2493425" y="1665200"/>
              <a:ext cx="2925" cy="4800"/>
            </a:xfrm>
            <a:custGeom>
              <a:rect b="b" l="l" r="r" t="t"/>
              <a:pathLst>
                <a:path extrusionOk="0" h="192" w="117">
                  <a:moveTo>
                    <a:pt x="75" y="1"/>
                  </a:moveTo>
                  <a:lnTo>
                    <a:pt x="67" y="9"/>
                  </a:lnTo>
                  <a:cubicBezTo>
                    <a:pt x="58" y="9"/>
                    <a:pt x="50" y="26"/>
                    <a:pt x="42" y="42"/>
                  </a:cubicBezTo>
                  <a:cubicBezTo>
                    <a:pt x="34" y="59"/>
                    <a:pt x="34" y="67"/>
                    <a:pt x="25" y="84"/>
                  </a:cubicBezTo>
                  <a:cubicBezTo>
                    <a:pt x="17" y="109"/>
                    <a:pt x="9" y="125"/>
                    <a:pt x="0" y="150"/>
                  </a:cubicBezTo>
                  <a:cubicBezTo>
                    <a:pt x="0" y="167"/>
                    <a:pt x="9" y="183"/>
                    <a:pt x="17" y="191"/>
                  </a:cubicBezTo>
                  <a:cubicBezTo>
                    <a:pt x="34" y="191"/>
                    <a:pt x="50" y="191"/>
                    <a:pt x="58" y="175"/>
                  </a:cubicBezTo>
                  <a:cubicBezTo>
                    <a:pt x="67" y="150"/>
                    <a:pt x="83" y="133"/>
                    <a:pt x="92" y="109"/>
                  </a:cubicBezTo>
                  <a:cubicBezTo>
                    <a:pt x="92" y="100"/>
                    <a:pt x="100" y="92"/>
                    <a:pt x="108" y="75"/>
                  </a:cubicBezTo>
                  <a:cubicBezTo>
                    <a:pt x="108" y="67"/>
                    <a:pt x="116" y="67"/>
                    <a:pt x="116" y="59"/>
                  </a:cubicBezTo>
                  <a:lnTo>
                    <a:pt x="116" y="51"/>
                  </a:lnTo>
                  <a:cubicBezTo>
                    <a:pt x="116" y="42"/>
                    <a:pt x="116" y="34"/>
                    <a:pt x="116" y="26"/>
                  </a:cubicBezTo>
                  <a:lnTo>
                    <a:pt x="108" y="17"/>
                  </a:lnTo>
                  <a:cubicBezTo>
                    <a:pt x="108" y="9"/>
                    <a:pt x="100" y="9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29"/>
            <p:cNvSpPr/>
            <p:nvPr/>
          </p:nvSpPr>
          <p:spPr>
            <a:xfrm>
              <a:off x="2500475" y="1665200"/>
              <a:ext cx="1675" cy="1475"/>
            </a:xfrm>
            <a:custGeom>
              <a:rect b="b" l="l" r="r" t="t"/>
              <a:pathLst>
                <a:path extrusionOk="0" h="59" w="67">
                  <a:moveTo>
                    <a:pt x="33" y="1"/>
                  </a:moveTo>
                  <a:cubicBezTo>
                    <a:pt x="0" y="1"/>
                    <a:pt x="0" y="59"/>
                    <a:pt x="33" y="59"/>
                  </a:cubicBezTo>
                  <a:cubicBezTo>
                    <a:pt x="66" y="59"/>
                    <a:pt x="66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29"/>
            <p:cNvSpPr/>
            <p:nvPr/>
          </p:nvSpPr>
          <p:spPr>
            <a:xfrm>
              <a:off x="2603200" y="1597200"/>
              <a:ext cx="34075" cy="20375"/>
            </a:xfrm>
            <a:custGeom>
              <a:rect b="b" l="l" r="r" t="t"/>
              <a:pathLst>
                <a:path extrusionOk="0" h="815" w="1363">
                  <a:moveTo>
                    <a:pt x="63" y="0"/>
                  </a:moveTo>
                  <a:cubicBezTo>
                    <a:pt x="48" y="0"/>
                    <a:pt x="36" y="3"/>
                    <a:pt x="26" y="11"/>
                  </a:cubicBezTo>
                  <a:cubicBezTo>
                    <a:pt x="9" y="20"/>
                    <a:pt x="1" y="36"/>
                    <a:pt x="9" y="53"/>
                  </a:cubicBezTo>
                  <a:cubicBezTo>
                    <a:pt x="26" y="111"/>
                    <a:pt x="117" y="127"/>
                    <a:pt x="166" y="144"/>
                  </a:cubicBezTo>
                  <a:cubicBezTo>
                    <a:pt x="216" y="169"/>
                    <a:pt x="274" y="194"/>
                    <a:pt x="332" y="219"/>
                  </a:cubicBezTo>
                  <a:cubicBezTo>
                    <a:pt x="440" y="268"/>
                    <a:pt x="556" y="326"/>
                    <a:pt x="664" y="384"/>
                  </a:cubicBezTo>
                  <a:cubicBezTo>
                    <a:pt x="771" y="451"/>
                    <a:pt x="879" y="517"/>
                    <a:pt x="987" y="583"/>
                  </a:cubicBezTo>
                  <a:cubicBezTo>
                    <a:pt x="1086" y="658"/>
                    <a:pt x="1194" y="724"/>
                    <a:pt x="1293" y="807"/>
                  </a:cubicBezTo>
                  <a:cubicBezTo>
                    <a:pt x="1300" y="812"/>
                    <a:pt x="1308" y="815"/>
                    <a:pt x="1315" y="815"/>
                  </a:cubicBezTo>
                  <a:cubicBezTo>
                    <a:pt x="1341" y="815"/>
                    <a:pt x="1362" y="785"/>
                    <a:pt x="1343" y="765"/>
                  </a:cubicBezTo>
                  <a:cubicBezTo>
                    <a:pt x="1244" y="674"/>
                    <a:pt x="1152" y="583"/>
                    <a:pt x="1045" y="500"/>
                  </a:cubicBezTo>
                  <a:cubicBezTo>
                    <a:pt x="945" y="426"/>
                    <a:pt x="838" y="351"/>
                    <a:pt x="722" y="293"/>
                  </a:cubicBezTo>
                  <a:cubicBezTo>
                    <a:pt x="614" y="227"/>
                    <a:pt x="498" y="169"/>
                    <a:pt x="382" y="119"/>
                  </a:cubicBezTo>
                  <a:cubicBezTo>
                    <a:pt x="324" y="94"/>
                    <a:pt x="266" y="61"/>
                    <a:pt x="200" y="45"/>
                  </a:cubicBezTo>
                  <a:cubicBezTo>
                    <a:pt x="168" y="32"/>
                    <a:pt x="108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29"/>
            <p:cNvSpPr/>
            <p:nvPr/>
          </p:nvSpPr>
          <p:spPr>
            <a:xfrm>
              <a:off x="2616250" y="1597275"/>
              <a:ext cx="8825" cy="6100"/>
            </a:xfrm>
            <a:custGeom>
              <a:rect b="b" l="l" r="r" t="t"/>
              <a:pathLst>
                <a:path extrusionOk="0" h="244" w="353">
                  <a:moveTo>
                    <a:pt x="34" y="0"/>
                  </a:moveTo>
                  <a:cubicBezTo>
                    <a:pt x="17" y="0"/>
                    <a:pt x="1" y="17"/>
                    <a:pt x="9" y="25"/>
                  </a:cubicBezTo>
                  <a:cubicBezTo>
                    <a:pt x="26" y="58"/>
                    <a:pt x="50" y="66"/>
                    <a:pt x="75" y="91"/>
                  </a:cubicBezTo>
                  <a:cubicBezTo>
                    <a:pt x="100" y="108"/>
                    <a:pt x="125" y="124"/>
                    <a:pt x="150" y="141"/>
                  </a:cubicBezTo>
                  <a:cubicBezTo>
                    <a:pt x="200" y="174"/>
                    <a:pt x="249" y="207"/>
                    <a:pt x="299" y="240"/>
                  </a:cubicBezTo>
                  <a:cubicBezTo>
                    <a:pt x="302" y="243"/>
                    <a:pt x="306" y="244"/>
                    <a:pt x="310" y="244"/>
                  </a:cubicBezTo>
                  <a:cubicBezTo>
                    <a:pt x="332" y="244"/>
                    <a:pt x="352" y="205"/>
                    <a:pt x="324" y="191"/>
                  </a:cubicBezTo>
                  <a:cubicBezTo>
                    <a:pt x="274" y="158"/>
                    <a:pt x="233" y="116"/>
                    <a:pt x="183" y="83"/>
                  </a:cubicBezTo>
                  <a:cubicBezTo>
                    <a:pt x="158" y="66"/>
                    <a:pt x="133" y="50"/>
                    <a:pt x="108" y="42"/>
                  </a:cubicBezTo>
                  <a:cubicBezTo>
                    <a:pt x="84" y="25"/>
                    <a:pt x="59" y="8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29"/>
            <p:cNvSpPr/>
            <p:nvPr/>
          </p:nvSpPr>
          <p:spPr>
            <a:xfrm>
              <a:off x="2586425" y="1597050"/>
              <a:ext cx="5625" cy="3000"/>
            </a:xfrm>
            <a:custGeom>
              <a:rect b="b" l="l" r="r" t="t"/>
              <a:pathLst>
                <a:path extrusionOk="0" h="120" w="225">
                  <a:moveTo>
                    <a:pt x="199" y="1"/>
                  </a:moveTo>
                  <a:cubicBezTo>
                    <a:pt x="166" y="1"/>
                    <a:pt x="125" y="1"/>
                    <a:pt x="92" y="17"/>
                  </a:cubicBezTo>
                  <a:cubicBezTo>
                    <a:pt x="75" y="17"/>
                    <a:pt x="59" y="26"/>
                    <a:pt x="42" y="42"/>
                  </a:cubicBezTo>
                  <a:lnTo>
                    <a:pt x="42" y="34"/>
                  </a:lnTo>
                  <a:cubicBezTo>
                    <a:pt x="25" y="51"/>
                    <a:pt x="1" y="67"/>
                    <a:pt x="1" y="92"/>
                  </a:cubicBezTo>
                  <a:cubicBezTo>
                    <a:pt x="9" y="100"/>
                    <a:pt x="9" y="109"/>
                    <a:pt x="25" y="117"/>
                  </a:cubicBezTo>
                  <a:cubicBezTo>
                    <a:pt x="29" y="118"/>
                    <a:pt x="32" y="119"/>
                    <a:pt x="35" y="119"/>
                  </a:cubicBezTo>
                  <a:cubicBezTo>
                    <a:pt x="48" y="119"/>
                    <a:pt x="62" y="106"/>
                    <a:pt x="75" y="92"/>
                  </a:cubicBezTo>
                  <a:cubicBezTo>
                    <a:pt x="92" y="84"/>
                    <a:pt x="100" y="75"/>
                    <a:pt x="117" y="67"/>
                  </a:cubicBezTo>
                  <a:lnTo>
                    <a:pt x="125" y="67"/>
                  </a:lnTo>
                  <a:lnTo>
                    <a:pt x="133" y="59"/>
                  </a:lnTo>
                  <a:cubicBezTo>
                    <a:pt x="141" y="59"/>
                    <a:pt x="150" y="59"/>
                    <a:pt x="158" y="51"/>
                  </a:cubicBezTo>
                  <a:cubicBezTo>
                    <a:pt x="166" y="51"/>
                    <a:pt x="183" y="42"/>
                    <a:pt x="199" y="42"/>
                  </a:cubicBezTo>
                  <a:cubicBezTo>
                    <a:pt x="208" y="42"/>
                    <a:pt x="224" y="34"/>
                    <a:pt x="224" y="26"/>
                  </a:cubicBezTo>
                  <a:cubicBezTo>
                    <a:pt x="224" y="9"/>
                    <a:pt x="208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29"/>
            <p:cNvSpPr/>
            <p:nvPr/>
          </p:nvSpPr>
          <p:spPr>
            <a:xfrm>
              <a:off x="2571525" y="1596575"/>
              <a:ext cx="4650" cy="10650"/>
            </a:xfrm>
            <a:custGeom>
              <a:rect b="b" l="l" r="r" t="t"/>
              <a:pathLst>
                <a:path extrusionOk="0" h="426" w="186">
                  <a:moveTo>
                    <a:pt x="145" y="1"/>
                  </a:moveTo>
                  <a:cubicBezTo>
                    <a:pt x="135" y="1"/>
                    <a:pt x="124" y="6"/>
                    <a:pt x="116" y="20"/>
                  </a:cubicBezTo>
                  <a:cubicBezTo>
                    <a:pt x="83" y="78"/>
                    <a:pt x="50" y="144"/>
                    <a:pt x="25" y="210"/>
                  </a:cubicBezTo>
                  <a:cubicBezTo>
                    <a:pt x="17" y="244"/>
                    <a:pt x="8" y="285"/>
                    <a:pt x="0" y="318"/>
                  </a:cubicBezTo>
                  <a:cubicBezTo>
                    <a:pt x="0" y="351"/>
                    <a:pt x="0" y="401"/>
                    <a:pt x="33" y="426"/>
                  </a:cubicBezTo>
                  <a:cubicBezTo>
                    <a:pt x="50" y="426"/>
                    <a:pt x="66" y="426"/>
                    <a:pt x="75" y="418"/>
                  </a:cubicBezTo>
                  <a:cubicBezTo>
                    <a:pt x="99" y="393"/>
                    <a:pt x="91" y="351"/>
                    <a:pt x="91" y="318"/>
                  </a:cubicBezTo>
                  <a:cubicBezTo>
                    <a:pt x="91" y="285"/>
                    <a:pt x="99" y="260"/>
                    <a:pt x="108" y="235"/>
                  </a:cubicBezTo>
                  <a:cubicBezTo>
                    <a:pt x="124" y="169"/>
                    <a:pt x="149" y="111"/>
                    <a:pt x="174" y="53"/>
                  </a:cubicBezTo>
                  <a:cubicBezTo>
                    <a:pt x="185" y="25"/>
                    <a:pt x="166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29"/>
            <p:cNvSpPr/>
            <p:nvPr/>
          </p:nvSpPr>
          <p:spPr>
            <a:xfrm>
              <a:off x="2569225" y="1594575"/>
              <a:ext cx="1900" cy="11300"/>
            </a:xfrm>
            <a:custGeom>
              <a:rect b="b" l="l" r="r" t="t"/>
              <a:pathLst>
                <a:path extrusionOk="0" h="452" w="76">
                  <a:moveTo>
                    <a:pt x="46" y="0"/>
                  </a:moveTo>
                  <a:cubicBezTo>
                    <a:pt x="32" y="0"/>
                    <a:pt x="17" y="9"/>
                    <a:pt x="17" y="25"/>
                  </a:cubicBezTo>
                  <a:cubicBezTo>
                    <a:pt x="9" y="100"/>
                    <a:pt x="9" y="166"/>
                    <a:pt x="9" y="232"/>
                  </a:cubicBezTo>
                  <a:cubicBezTo>
                    <a:pt x="1" y="274"/>
                    <a:pt x="1" y="307"/>
                    <a:pt x="1" y="340"/>
                  </a:cubicBezTo>
                  <a:cubicBezTo>
                    <a:pt x="1" y="373"/>
                    <a:pt x="1" y="415"/>
                    <a:pt x="17" y="440"/>
                  </a:cubicBezTo>
                  <a:cubicBezTo>
                    <a:pt x="22" y="448"/>
                    <a:pt x="28" y="452"/>
                    <a:pt x="34" y="452"/>
                  </a:cubicBezTo>
                  <a:cubicBezTo>
                    <a:pt x="40" y="452"/>
                    <a:pt x="46" y="448"/>
                    <a:pt x="51" y="440"/>
                  </a:cubicBezTo>
                  <a:cubicBezTo>
                    <a:pt x="67" y="406"/>
                    <a:pt x="67" y="373"/>
                    <a:pt x="67" y="340"/>
                  </a:cubicBezTo>
                  <a:lnTo>
                    <a:pt x="67" y="232"/>
                  </a:lnTo>
                  <a:cubicBezTo>
                    <a:pt x="67" y="166"/>
                    <a:pt x="67" y="92"/>
                    <a:pt x="75" y="25"/>
                  </a:cubicBezTo>
                  <a:cubicBezTo>
                    <a:pt x="75" y="9"/>
                    <a:pt x="61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29"/>
            <p:cNvSpPr/>
            <p:nvPr/>
          </p:nvSpPr>
          <p:spPr>
            <a:xfrm>
              <a:off x="2506275" y="1596200"/>
              <a:ext cx="26000" cy="18125"/>
            </a:xfrm>
            <a:custGeom>
              <a:rect b="b" l="l" r="r" t="t"/>
              <a:pathLst>
                <a:path extrusionOk="0" h="725" w="1040">
                  <a:moveTo>
                    <a:pt x="739" y="0"/>
                  </a:moveTo>
                  <a:cubicBezTo>
                    <a:pt x="733" y="0"/>
                    <a:pt x="727" y="1"/>
                    <a:pt x="721" y="2"/>
                  </a:cubicBezTo>
                  <a:cubicBezTo>
                    <a:pt x="663" y="10"/>
                    <a:pt x="613" y="51"/>
                    <a:pt x="572" y="85"/>
                  </a:cubicBezTo>
                  <a:cubicBezTo>
                    <a:pt x="530" y="118"/>
                    <a:pt x="481" y="143"/>
                    <a:pt x="439" y="176"/>
                  </a:cubicBezTo>
                  <a:cubicBezTo>
                    <a:pt x="348" y="250"/>
                    <a:pt x="257" y="325"/>
                    <a:pt x="182" y="408"/>
                  </a:cubicBezTo>
                  <a:cubicBezTo>
                    <a:pt x="141" y="449"/>
                    <a:pt x="108" y="491"/>
                    <a:pt x="75" y="532"/>
                  </a:cubicBezTo>
                  <a:cubicBezTo>
                    <a:pt x="50" y="573"/>
                    <a:pt x="0" y="631"/>
                    <a:pt x="8" y="689"/>
                  </a:cubicBezTo>
                  <a:cubicBezTo>
                    <a:pt x="8" y="710"/>
                    <a:pt x="25" y="725"/>
                    <a:pt x="45" y="725"/>
                  </a:cubicBezTo>
                  <a:cubicBezTo>
                    <a:pt x="49" y="725"/>
                    <a:pt x="54" y="724"/>
                    <a:pt x="58" y="723"/>
                  </a:cubicBezTo>
                  <a:cubicBezTo>
                    <a:pt x="100" y="698"/>
                    <a:pt x="133" y="640"/>
                    <a:pt x="158" y="607"/>
                  </a:cubicBezTo>
                  <a:cubicBezTo>
                    <a:pt x="182" y="573"/>
                    <a:pt x="216" y="532"/>
                    <a:pt x="249" y="499"/>
                  </a:cubicBezTo>
                  <a:cubicBezTo>
                    <a:pt x="315" y="424"/>
                    <a:pt x="390" y="358"/>
                    <a:pt x="472" y="292"/>
                  </a:cubicBezTo>
                  <a:cubicBezTo>
                    <a:pt x="547" y="234"/>
                    <a:pt x="622" y="167"/>
                    <a:pt x="704" y="118"/>
                  </a:cubicBezTo>
                  <a:cubicBezTo>
                    <a:pt x="720" y="107"/>
                    <a:pt x="735" y="104"/>
                    <a:pt x="750" y="104"/>
                  </a:cubicBezTo>
                  <a:cubicBezTo>
                    <a:pt x="784" y="104"/>
                    <a:pt x="817" y="123"/>
                    <a:pt x="845" y="134"/>
                  </a:cubicBezTo>
                  <a:cubicBezTo>
                    <a:pt x="895" y="159"/>
                    <a:pt x="936" y="184"/>
                    <a:pt x="978" y="217"/>
                  </a:cubicBezTo>
                  <a:cubicBezTo>
                    <a:pt x="982" y="222"/>
                    <a:pt x="988" y="224"/>
                    <a:pt x="993" y="224"/>
                  </a:cubicBezTo>
                  <a:cubicBezTo>
                    <a:pt x="1016" y="224"/>
                    <a:pt x="1039" y="186"/>
                    <a:pt x="1019" y="159"/>
                  </a:cubicBezTo>
                  <a:cubicBezTo>
                    <a:pt x="978" y="118"/>
                    <a:pt x="928" y="85"/>
                    <a:pt x="878" y="51"/>
                  </a:cubicBezTo>
                  <a:cubicBezTo>
                    <a:pt x="834" y="29"/>
                    <a:pt x="790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29"/>
            <p:cNvSpPr/>
            <p:nvPr/>
          </p:nvSpPr>
          <p:spPr>
            <a:xfrm>
              <a:off x="2510400" y="1610125"/>
              <a:ext cx="9425" cy="8575"/>
            </a:xfrm>
            <a:custGeom>
              <a:rect b="b" l="l" r="r" t="t"/>
              <a:pathLst>
                <a:path extrusionOk="0" h="343" w="377">
                  <a:moveTo>
                    <a:pt x="333" y="1"/>
                  </a:moveTo>
                  <a:cubicBezTo>
                    <a:pt x="327" y="1"/>
                    <a:pt x="321" y="3"/>
                    <a:pt x="316" y="8"/>
                  </a:cubicBezTo>
                  <a:cubicBezTo>
                    <a:pt x="266" y="58"/>
                    <a:pt x="208" y="108"/>
                    <a:pt x="158" y="149"/>
                  </a:cubicBezTo>
                  <a:cubicBezTo>
                    <a:pt x="109" y="199"/>
                    <a:pt x="59" y="240"/>
                    <a:pt x="17" y="298"/>
                  </a:cubicBezTo>
                  <a:cubicBezTo>
                    <a:pt x="9" y="306"/>
                    <a:pt x="1" y="323"/>
                    <a:pt x="9" y="331"/>
                  </a:cubicBezTo>
                  <a:cubicBezTo>
                    <a:pt x="15" y="337"/>
                    <a:pt x="25" y="343"/>
                    <a:pt x="33" y="343"/>
                  </a:cubicBezTo>
                  <a:cubicBezTo>
                    <a:pt x="37" y="343"/>
                    <a:pt x="40" y="342"/>
                    <a:pt x="42" y="340"/>
                  </a:cubicBezTo>
                  <a:cubicBezTo>
                    <a:pt x="100" y="298"/>
                    <a:pt x="158" y="248"/>
                    <a:pt x="208" y="199"/>
                  </a:cubicBezTo>
                  <a:cubicBezTo>
                    <a:pt x="258" y="149"/>
                    <a:pt x="307" y="99"/>
                    <a:pt x="357" y="58"/>
                  </a:cubicBezTo>
                  <a:cubicBezTo>
                    <a:pt x="377" y="32"/>
                    <a:pt x="355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29"/>
            <p:cNvSpPr/>
            <p:nvPr/>
          </p:nvSpPr>
          <p:spPr>
            <a:xfrm>
              <a:off x="2558950" y="1584850"/>
              <a:ext cx="6575" cy="14450"/>
            </a:xfrm>
            <a:custGeom>
              <a:rect b="b" l="l" r="r" t="t"/>
              <a:pathLst>
                <a:path extrusionOk="0" h="578" w="263">
                  <a:moveTo>
                    <a:pt x="213" y="1"/>
                  </a:moveTo>
                  <a:cubicBezTo>
                    <a:pt x="197" y="1"/>
                    <a:pt x="179" y="9"/>
                    <a:pt x="172" y="25"/>
                  </a:cubicBezTo>
                  <a:cubicBezTo>
                    <a:pt x="147" y="66"/>
                    <a:pt x="138" y="116"/>
                    <a:pt x="130" y="157"/>
                  </a:cubicBezTo>
                  <a:cubicBezTo>
                    <a:pt x="114" y="199"/>
                    <a:pt x="105" y="240"/>
                    <a:pt x="89" y="282"/>
                  </a:cubicBezTo>
                  <a:cubicBezTo>
                    <a:pt x="80" y="323"/>
                    <a:pt x="64" y="365"/>
                    <a:pt x="47" y="406"/>
                  </a:cubicBezTo>
                  <a:cubicBezTo>
                    <a:pt x="31" y="447"/>
                    <a:pt x="22" y="497"/>
                    <a:pt x="6" y="539"/>
                  </a:cubicBezTo>
                  <a:cubicBezTo>
                    <a:pt x="1" y="564"/>
                    <a:pt x="18" y="577"/>
                    <a:pt x="38" y="577"/>
                  </a:cubicBezTo>
                  <a:cubicBezTo>
                    <a:pt x="50" y="577"/>
                    <a:pt x="63" y="573"/>
                    <a:pt x="72" y="563"/>
                  </a:cubicBezTo>
                  <a:cubicBezTo>
                    <a:pt x="97" y="522"/>
                    <a:pt x="122" y="489"/>
                    <a:pt x="138" y="447"/>
                  </a:cubicBezTo>
                  <a:cubicBezTo>
                    <a:pt x="163" y="406"/>
                    <a:pt x="180" y="356"/>
                    <a:pt x="196" y="315"/>
                  </a:cubicBezTo>
                  <a:cubicBezTo>
                    <a:pt x="213" y="273"/>
                    <a:pt x="221" y="224"/>
                    <a:pt x="238" y="182"/>
                  </a:cubicBezTo>
                  <a:cubicBezTo>
                    <a:pt x="246" y="133"/>
                    <a:pt x="263" y="83"/>
                    <a:pt x="254" y="33"/>
                  </a:cubicBezTo>
                  <a:cubicBezTo>
                    <a:pt x="250" y="11"/>
                    <a:pt x="232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29"/>
            <p:cNvSpPr/>
            <p:nvPr/>
          </p:nvSpPr>
          <p:spPr>
            <a:xfrm>
              <a:off x="2556800" y="1585875"/>
              <a:ext cx="1900" cy="6650"/>
            </a:xfrm>
            <a:custGeom>
              <a:rect b="b" l="l" r="r" t="t"/>
              <a:pathLst>
                <a:path extrusionOk="0" h="266" w="76">
                  <a:moveTo>
                    <a:pt x="34" y="0"/>
                  </a:moveTo>
                  <a:cubicBezTo>
                    <a:pt x="26" y="0"/>
                    <a:pt x="17" y="17"/>
                    <a:pt x="17" y="25"/>
                  </a:cubicBezTo>
                  <a:cubicBezTo>
                    <a:pt x="17" y="42"/>
                    <a:pt x="17" y="58"/>
                    <a:pt x="17" y="83"/>
                  </a:cubicBezTo>
                  <a:cubicBezTo>
                    <a:pt x="17" y="100"/>
                    <a:pt x="9" y="108"/>
                    <a:pt x="9" y="133"/>
                  </a:cubicBezTo>
                  <a:lnTo>
                    <a:pt x="9" y="125"/>
                  </a:lnTo>
                  <a:cubicBezTo>
                    <a:pt x="9" y="158"/>
                    <a:pt x="9" y="191"/>
                    <a:pt x="1" y="224"/>
                  </a:cubicBezTo>
                  <a:cubicBezTo>
                    <a:pt x="1" y="241"/>
                    <a:pt x="9" y="257"/>
                    <a:pt x="26" y="266"/>
                  </a:cubicBezTo>
                  <a:cubicBezTo>
                    <a:pt x="34" y="266"/>
                    <a:pt x="59" y="257"/>
                    <a:pt x="59" y="241"/>
                  </a:cubicBezTo>
                  <a:cubicBezTo>
                    <a:pt x="67" y="208"/>
                    <a:pt x="67" y="166"/>
                    <a:pt x="67" y="133"/>
                  </a:cubicBezTo>
                  <a:cubicBezTo>
                    <a:pt x="75" y="116"/>
                    <a:pt x="67" y="100"/>
                    <a:pt x="67" y="75"/>
                  </a:cubicBezTo>
                  <a:cubicBezTo>
                    <a:pt x="67" y="58"/>
                    <a:pt x="67" y="42"/>
                    <a:pt x="67" y="17"/>
                  </a:cubicBezTo>
                  <a:cubicBezTo>
                    <a:pt x="59" y="9"/>
                    <a:pt x="50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29"/>
            <p:cNvSpPr/>
            <p:nvPr/>
          </p:nvSpPr>
          <p:spPr>
            <a:xfrm>
              <a:off x="2543750" y="1584225"/>
              <a:ext cx="2525" cy="11900"/>
            </a:xfrm>
            <a:custGeom>
              <a:rect b="b" l="l" r="r" t="t"/>
              <a:pathLst>
                <a:path extrusionOk="0" h="476" w="101">
                  <a:moveTo>
                    <a:pt x="51" y="0"/>
                  </a:moveTo>
                  <a:cubicBezTo>
                    <a:pt x="1" y="0"/>
                    <a:pt x="9" y="66"/>
                    <a:pt x="17" y="91"/>
                  </a:cubicBezTo>
                  <a:cubicBezTo>
                    <a:pt x="17" y="133"/>
                    <a:pt x="26" y="166"/>
                    <a:pt x="26" y="207"/>
                  </a:cubicBezTo>
                  <a:cubicBezTo>
                    <a:pt x="34" y="290"/>
                    <a:pt x="34" y="365"/>
                    <a:pt x="42" y="448"/>
                  </a:cubicBezTo>
                  <a:cubicBezTo>
                    <a:pt x="42" y="467"/>
                    <a:pt x="53" y="476"/>
                    <a:pt x="65" y="476"/>
                  </a:cubicBezTo>
                  <a:cubicBezTo>
                    <a:pt x="78" y="476"/>
                    <a:pt x="92" y="465"/>
                    <a:pt x="92" y="448"/>
                  </a:cubicBezTo>
                  <a:cubicBezTo>
                    <a:pt x="100" y="365"/>
                    <a:pt x="100" y="290"/>
                    <a:pt x="100" y="207"/>
                  </a:cubicBezTo>
                  <a:cubicBezTo>
                    <a:pt x="100" y="166"/>
                    <a:pt x="92" y="133"/>
                    <a:pt x="92" y="91"/>
                  </a:cubicBezTo>
                  <a:cubicBezTo>
                    <a:pt x="92" y="58"/>
                    <a:pt x="9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29"/>
            <p:cNvSpPr/>
            <p:nvPr/>
          </p:nvSpPr>
          <p:spPr>
            <a:xfrm>
              <a:off x="2541475" y="1585850"/>
              <a:ext cx="2100" cy="8275"/>
            </a:xfrm>
            <a:custGeom>
              <a:rect b="b" l="l" r="r" t="t"/>
              <a:pathLst>
                <a:path extrusionOk="0" h="331" w="84">
                  <a:moveTo>
                    <a:pt x="22" y="1"/>
                  </a:moveTo>
                  <a:cubicBezTo>
                    <a:pt x="14" y="1"/>
                    <a:pt x="6" y="8"/>
                    <a:pt x="1" y="18"/>
                  </a:cubicBezTo>
                  <a:cubicBezTo>
                    <a:pt x="1" y="35"/>
                    <a:pt x="1" y="59"/>
                    <a:pt x="1" y="84"/>
                  </a:cubicBezTo>
                  <a:cubicBezTo>
                    <a:pt x="1" y="109"/>
                    <a:pt x="9" y="134"/>
                    <a:pt x="9" y="151"/>
                  </a:cubicBezTo>
                  <a:cubicBezTo>
                    <a:pt x="9" y="200"/>
                    <a:pt x="17" y="250"/>
                    <a:pt x="17" y="300"/>
                  </a:cubicBezTo>
                  <a:cubicBezTo>
                    <a:pt x="17" y="320"/>
                    <a:pt x="34" y="331"/>
                    <a:pt x="50" y="331"/>
                  </a:cubicBezTo>
                  <a:cubicBezTo>
                    <a:pt x="67" y="331"/>
                    <a:pt x="84" y="320"/>
                    <a:pt x="84" y="300"/>
                  </a:cubicBezTo>
                  <a:cubicBezTo>
                    <a:pt x="84" y="250"/>
                    <a:pt x="84" y="200"/>
                    <a:pt x="75" y="151"/>
                  </a:cubicBezTo>
                  <a:cubicBezTo>
                    <a:pt x="75" y="126"/>
                    <a:pt x="67" y="101"/>
                    <a:pt x="59" y="76"/>
                  </a:cubicBezTo>
                  <a:cubicBezTo>
                    <a:pt x="50" y="51"/>
                    <a:pt x="50" y="26"/>
                    <a:pt x="34" y="10"/>
                  </a:cubicBezTo>
                  <a:cubicBezTo>
                    <a:pt x="31" y="3"/>
                    <a:pt x="26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29"/>
            <p:cNvSpPr/>
            <p:nvPr/>
          </p:nvSpPr>
          <p:spPr>
            <a:xfrm>
              <a:off x="2708425" y="1645675"/>
              <a:ext cx="3550" cy="16750"/>
            </a:xfrm>
            <a:custGeom>
              <a:rect b="b" l="l" r="r" t="t"/>
              <a:pathLst>
                <a:path extrusionOk="0" h="670" w="142">
                  <a:moveTo>
                    <a:pt x="36" y="1"/>
                  </a:moveTo>
                  <a:cubicBezTo>
                    <a:pt x="20" y="1"/>
                    <a:pt x="4" y="13"/>
                    <a:pt x="9" y="36"/>
                  </a:cubicBezTo>
                  <a:cubicBezTo>
                    <a:pt x="17" y="152"/>
                    <a:pt x="26" y="268"/>
                    <a:pt x="34" y="392"/>
                  </a:cubicBezTo>
                  <a:cubicBezTo>
                    <a:pt x="34" y="434"/>
                    <a:pt x="42" y="475"/>
                    <a:pt x="34" y="517"/>
                  </a:cubicBezTo>
                  <a:cubicBezTo>
                    <a:pt x="34" y="550"/>
                    <a:pt x="17" y="575"/>
                    <a:pt x="9" y="600"/>
                  </a:cubicBezTo>
                  <a:cubicBezTo>
                    <a:pt x="1" y="616"/>
                    <a:pt x="1" y="624"/>
                    <a:pt x="1" y="633"/>
                  </a:cubicBezTo>
                  <a:lnTo>
                    <a:pt x="1" y="649"/>
                  </a:lnTo>
                  <a:cubicBezTo>
                    <a:pt x="7" y="661"/>
                    <a:pt x="17" y="669"/>
                    <a:pt x="29" y="669"/>
                  </a:cubicBezTo>
                  <a:cubicBezTo>
                    <a:pt x="33" y="669"/>
                    <a:pt x="38" y="668"/>
                    <a:pt x="42" y="666"/>
                  </a:cubicBezTo>
                  <a:cubicBezTo>
                    <a:pt x="84" y="666"/>
                    <a:pt x="108" y="633"/>
                    <a:pt x="125" y="591"/>
                  </a:cubicBezTo>
                  <a:cubicBezTo>
                    <a:pt x="133" y="558"/>
                    <a:pt x="142" y="517"/>
                    <a:pt x="142" y="484"/>
                  </a:cubicBezTo>
                  <a:cubicBezTo>
                    <a:pt x="133" y="434"/>
                    <a:pt x="133" y="384"/>
                    <a:pt x="125" y="326"/>
                  </a:cubicBezTo>
                  <a:cubicBezTo>
                    <a:pt x="108" y="227"/>
                    <a:pt x="92" y="127"/>
                    <a:pt x="67" y="28"/>
                  </a:cubicBezTo>
                  <a:cubicBezTo>
                    <a:pt x="63" y="9"/>
                    <a:pt x="49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29"/>
            <p:cNvSpPr/>
            <p:nvPr/>
          </p:nvSpPr>
          <p:spPr>
            <a:xfrm>
              <a:off x="2706575" y="1654225"/>
              <a:ext cx="1675" cy="6475"/>
            </a:xfrm>
            <a:custGeom>
              <a:rect b="b" l="l" r="r" t="t"/>
              <a:pathLst>
                <a:path extrusionOk="0" h="259" w="67">
                  <a:moveTo>
                    <a:pt x="33" y="1"/>
                  </a:moveTo>
                  <a:cubicBezTo>
                    <a:pt x="25" y="1"/>
                    <a:pt x="8" y="9"/>
                    <a:pt x="8" y="26"/>
                  </a:cubicBezTo>
                  <a:cubicBezTo>
                    <a:pt x="17" y="59"/>
                    <a:pt x="17" y="100"/>
                    <a:pt x="8" y="133"/>
                  </a:cubicBezTo>
                  <a:cubicBezTo>
                    <a:pt x="8" y="150"/>
                    <a:pt x="8" y="166"/>
                    <a:pt x="8" y="183"/>
                  </a:cubicBezTo>
                  <a:cubicBezTo>
                    <a:pt x="0" y="191"/>
                    <a:pt x="0" y="208"/>
                    <a:pt x="0" y="216"/>
                  </a:cubicBezTo>
                  <a:cubicBezTo>
                    <a:pt x="0" y="224"/>
                    <a:pt x="0" y="233"/>
                    <a:pt x="0" y="241"/>
                  </a:cubicBezTo>
                  <a:cubicBezTo>
                    <a:pt x="0" y="251"/>
                    <a:pt x="10" y="258"/>
                    <a:pt x="19" y="258"/>
                  </a:cubicBezTo>
                  <a:cubicBezTo>
                    <a:pt x="25" y="258"/>
                    <a:pt x="30" y="256"/>
                    <a:pt x="33" y="249"/>
                  </a:cubicBezTo>
                  <a:cubicBezTo>
                    <a:pt x="50" y="216"/>
                    <a:pt x="58" y="175"/>
                    <a:pt x="58" y="133"/>
                  </a:cubicBezTo>
                  <a:cubicBezTo>
                    <a:pt x="66" y="100"/>
                    <a:pt x="66" y="59"/>
                    <a:pt x="58" y="26"/>
                  </a:cubicBezTo>
                  <a:cubicBezTo>
                    <a:pt x="58" y="9"/>
                    <a:pt x="50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29"/>
            <p:cNvSpPr/>
            <p:nvPr/>
          </p:nvSpPr>
          <p:spPr>
            <a:xfrm>
              <a:off x="2696825" y="1727975"/>
              <a:ext cx="17425" cy="14425"/>
            </a:xfrm>
            <a:custGeom>
              <a:rect b="b" l="l" r="r" t="t"/>
              <a:pathLst>
                <a:path extrusionOk="0" h="577" w="697">
                  <a:moveTo>
                    <a:pt x="651" y="0"/>
                  </a:moveTo>
                  <a:cubicBezTo>
                    <a:pt x="639" y="0"/>
                    <a:pt x="626" y="9"/>
                    <a:pt x="622" y="25"/>
                  </a:cubicBezTo>
                  <a:cubicBezTo>
                    <a:pt x="614" y="58"/>
                    <a:pt x="614" y="91"/>
                    <a:pt x="597" y="116"/>
                  </a:cubicBezTo>
                  <a:cubicBezTo>
                    <a:pt x="589" y="149"/>
                    <a:pt x="572" y="183"/>
                    <a:pt x="556" y="207"/>
                  </a:cubicBezTo>
                  <a:cubicBezTo>
                    <a:pt x="514" y="257"/>
                    <a:pt x="465" y="299"/>
                    <a:pt x="407" y="332"/>
                  </a:cubicBezTo>
                  <a:cubicBezTo>
                    <a:pt x="357" y="365"/>
                    <a:pt x="299" y="390"/>
                    <a:pt x="241" y="415"/>
                  </a:cubicBezTo>
                  <a:cubicBezTo>
                    <a:pt x="183" y="448"/>
                    <a:pt x="133" y="464"/>
                    <a:pt x="67" y="473"/>
                  </a:cubicBezTo>
                  <a:cubicBezTo>
                    <a:pt x="42" y="473"/>
                    <a:pt x="1" y="473"/>
                    <a:pt x="1" y="514"/>
                  </a:cubicBezTo>
                  <a:cubicBezTo>
                    <a:pt x="1" y="547"/>
                    <a:pt x="26" y="564"/>
                    <a:pt x="50" y="572"/>
                  </a:cubicBezTo>
                  <a:lnTo>
                    <a:pt x="59" y="572"/>
                  </a:lnTo>
                  <a:cubicBezTo>
                    <a:pt x="70" y="575"/>
                    <a:pt x="81" y="576"/>
                    <a:pt x="93" y="576"/>
                  </a:cubicBezTo>
                  <a:cubicBezTo>
                    <a:pt x="144" y="576"/>
                    <a:pt x="202" y="551"/>
                    <a:pt x="249" y="531"/>
                  </a:cubicBezTo>
                  <a:cubicBezTo>
                    <a:pt x="357" y="481"/>
                    <a:pt x="473" y="431"/>
                    <a:pt x="556" y="340"/>
                  </a:cubicBezTo>
                  <a:cubicBezTo>
                    <a:pt x="597" y="299"/>
                    <a:pt x="639" y="249"/>
                    <a:pt x="664" y="199"/>
                  </a:cubicBezTo>
                  <a:cubicBezTo>
                    <a:pt x="680" y="141"/>
                    <a:pt x="697" y="75"/>
                    <a:pt x="680" y="25"/>
                  </a:cubicBezTo>
                  <a:cubicBezTo>
                    <a:pt x="676" y="9"/>
                    <a:pt x="664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29"/>
            <p:cNvSpPr/>
            <p:nvPr/>
          </p:nvSpPr>
          <p:spPr>
            <a:xfrm>
              <a:off x="2690000" y="1743625"/>
              <a:ext cx="10950" cy="2450"/>
            </a:xfrm>
            <a:custGeom>
              <a:rect b="b" l="l" r="r" t="t"/>
              <a:pathLst>
                <a:path extrusionOk="0" h="98" w="438">
                  <a:moveTo>
                    <a:pt x="266" y="1"/>
                  </a:moveTo>
                  <a:cubicBezTo>
                    <a:pt x="246" y="1"/>
                    <a:pt x="227" y="2"/>
                    <a:pt x="207" y="4"/>
                  </a:cubicBezTo>
                  <a:cubicBezTo>
                    <a:pt x="174" y="4"/>
                    <a:pt x="141" y="4"/>
                    <a:pt x="108" y="12"/>
                  </a:cubicBezTo>
                  <a:cubicBezTo>
                    <a:pt x="75" y="21"/>
                    <a:pt x="33" y="29"/>
                    <a:pt x="9" y="54"/>
                  </a:cubicBezTo>
                  <a:cubicBezTo>
                    <a:pt x="0" y="70"/>
                    <a:pt x="0" y="87"/>
                    <a:pt x="17" y="95"/>
                  </a:cubicBezTo>
                  <a:cubicBezTo>
                    <a:pt x="24" y="97"/>
                    <a:pt x="31" y="97"/>
                    <a:pt x="38" y="97"/>
                  </a:cubicBezTo>
                  <a:cubicBezTo>
                    <a:pt x="66" y="97"/>
                    <a:pt x="96" y="87"/>
                    <a:pt x="116" y="87"/>
                  </a:cubicBezTo>
                  <a:cubicBezTo>
                    <a:pt x="149" y="79"/>
                    <a:pt x="183" y="70"/>
                    <a:pt x="207" y="70"/>
                  </a:cubicBezTo>
                  <a:cubicBezTo>
                    <a:pt x="274" y="62"/>
                    <a:pt x="340" y="62"/>
                    <a:pt x="406" y="62"/>
                  </a:cubicBezTo>
                  <a:cubicBezTo>
                    <a:pt x="408" y="63"/>
                    <a:pt x="410" y="63"/>
                    <a:pt x="412" y="63"/>
                  </a:cubicBezTo>
                  <a:cubicBezTo>
                    <a:pt x="432" y="63"/>
                    <a:pt x="438" y="20"/>
                    <a:pt x="415" y="12"/>
                  </a:cubicBezTo>
                  <a:cubicBezTo>
                    <a:pt x="362" y="6"/>
                    <a:pt x="3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29"/>
            <p:cNvSpPr/>
            <p:nvPr/>
          </p:nvSpPr>
          <p:spPr>
            <a:xfrm>
              <a:off x="2684400" y="1746825"/>
              <a:ext cx="4575" cy="2100"/>
            </a:xfrm>
            <a:custGeom>
              <a:rect b="b" l="l" r="r" t="t"/>
              <a:pathLst>
                <a:path extrusionOk="0" h="84" w="183">
                  <a:moveTo>
                    <a:pt x="150" y="0"/>
                  </a:moveTo>
                  <a:cubicBezTo>
                    <a:pt x="100" y="17"/>
                    <a:pt x="59" y="33"/>
                    <a:pt x="17" y="50"/>
                  </a:cubicBezTo>
                  <a:cubicBezTo>
                    <a:pt x="9" y="58"/>
                    <a:pt x="1" y="67"/>
                    <a:pt x="9" y="75"/>
                  </a:cubicBezTo>
                  <a:cubicBezTo>
                    <a:pt x="9" y="83"/>
                    <a:pt x="17" y="83"/>
                    <a:pt x="26" y="83"/>
                  </a:cubicBezTo>
                  <a:cubicBezTo>
                    <a:pt x="75" y="75"/>
                    <a:pt x="117" y="67"/>
                    <a:pt x="158" y="50"/>
                  </a:cubicBezTo>
                  <a:lnTo>
                    <a:pt x="166" y="50"/>
                  </a:lnTo>
                  <a:cubicBezTo>
                    <a:pt x="175" y="50"/>
                    <a:pt x="183" y="33"/>
                    <a:pt x="183" y="17"/>
                  </a:cubicBezTo>
                  <a:cubicBezTo>
                    <a:pt x="175" y="9"/>
                    <a:pt x="158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29"/>
            <p:cNvSpPr/>
            <p:nvPr/>
          </p:nvSpPr>
          <p:spPr>
            <a:xfrm>
              <a:off x="2569650" y="1624950"/>
              <a:ext cx="8225" cy="19675"/>
            </a:xfrm>
            <a:custGeom>
              <a:rect b="b" l="l" r="r" t="t"/>
              <a:pathLst>
                <a:path extrusionOk="0" h="787" w="329">
                  <a:moveTo>
                    <a:pt x="55" y="0"/>
                  </a:moveTo>
                  <a:cubicBezTo>
                    <a:pt x="46" y="0"/>
                    <a:pt x="40" y="8"/>
                    <a:pt x="34" y="20"/>
                  </a:cubicBezTo>
                  <a:cubicBezTo>
                    <a:pt x="0" y="70"/>
                    <a:pt x="34" y="153"/>
                    <a:pt x="50" y="202"/>
                  </a:cubicBezTo>
                  <a:cubicBezTo>
                    <a:pt x="75" y="269"/>
                    <a:pt x="92" y="327"/>
                    <a:pt x="116" y="393"/>
                  </a:cubicBezTo>
                  <a:cubicBezTo>
                    <a:pt x="133" y="459"/>
                    <a:pt x="158" y="517"/>
                    <a:pt x="183" y="583"/>
                  </a:cubicBezTo>
                  <a:cubicBezTo>
                    <a:pt x="199" y="650"/>
                    <a:pt x="224" y="708"/>
                    <a:pt x="257" y="766"/>
                  </a:cubicBezTo>
                  <a:cubicBezTo>
                    <a:pt x="264" y="780"/>
                    <a:pt x="278" y="786"/>
                    <a:pt x="292" y="786"/>
                  </a:cubicBezTo>
                  <a:cubicBezTo>
                    <a:pt x="311" y="786"/>
                    <a:pt x="328" y="773"/>
                    <a:pt x="324" y="749"/>
                  </a:cubicBezTo>
                  <a:cubicBezTo>
                    <a:pt x="315" y="608"/>
                    <a:pt x="257" y="484"/>
                    <a:pt x="216" y="351"/>
                  </a:cubicBezTo>
                  <a:cubicBezTo>
                    <a:pt x="199" y="293"/>
                    <a:pt x="183" y="227"/>
                    <a:pt x="158" y="161"/>
                  </a:cubicBezTo>
                  <a:cubicBezTo>
                    <a:pt x="141" y="111"/>
                    <a:pt x="125" y="20"/>
                    <a:pt x="67" y="3"/>
                  </a:cubicBezTo>
                  <a:cubicBezTo>
                    <a:pt x="62" y="1"/>
                    <a:pt x="58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29"/>
            <p:cNvSpPr/>
            <p:nvPr/>
          </p:nvSpPr>
          <p:spPr>
            <a:xfrm>
              <a:off x="2568500" y="1632450"/>
              <a:ext cx="3375" cy="10250"/>
            </a:xfrm>
            <a:custGeom>
              <a:rect b="b" l="l" r="r" t="t"/>
              <a:pathLst>
                <a:path extrusionOk="0" h="410" w="135">
                  <a:moveTo>
                    <a:pt x="26" y="1"/>
                  </a:moveTo>
                  <a:cubicBezTo>
                    <a:pt x="13" y="1"/>
                    <a:pt x="1" y="9"/>
                    <a:pt x="5" y="27"/>
                  </a:cubicBezTo>
                  <a:cubicBezTo>
                    <a:pt x="13" y="151"/>
                    <a:pt x="46" y="267"/>
                    <a:pt x="80" y="391"/>
                  </a:cubicBezTo>
                  <a:cubicBezTo>
                    <a:pt x="83" y="404"/>
                    <a:pt x="92" y="409"/>
                    <a:pt x="102" y="409"/>
                  </a:cubicBezTo>
                  <a:cubicBezTo>
                    <a:pt x="117" y="409"/>
                    <a:pt x="134" y="395"/>
                    <a:pt x="129" y="375"/>
                  </a:cubicBezTo>
                  <a:cubicBezTo>
                    <a:pt x="104" y="259"/>
                    <a:pt x="88" y="134"/>
                    <a:pt x="55" y="18"/>
                  </a:cubicBezTo>
                  <a:cubicBezTo>
                    <a:pt x="51" y="7"/>
                    <a:pt x="38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29"/>
            <p:cNvSpPr/>
            <p:nvPr/>
          </p:nvSpPr>
          <p:spPr>
            <a:xfrm>
              <a:off x="2510400" y="1719675"/>
              <a:ext cx="5200" cy="3425"/>
            </a:xfrm>
            <a:custGeom>
              <a:rect b="b" l="l" r="r" t="t"/>
              <a:pathLst>
                <a:path extrusionOk="0" h="137" w="208">
                  <a:moveTo>
                    <a:pt x="42" y="1"/>
                  </a:moveTo>
                  <a:cubicBezTo>
                    <a:pt x="26" y="9"/>
                    <a:pt x="17" y="17"/>
                    <a:pt x="9" y="26"/>
                  </a:cubicBezTo>
                  <a:cubicBezTo>
                    <a:pt x="9" y="34"/>
                    <a:pt x="1" y="34"/>
                    <a:pt x="1" y="42"/>
                  </a:cubicBezTo>
                  <a:lnTo>
                    <a:pt x="1" y="59"/>
                  </a:lnTo>
                  <a:cubicBezTo>
                    <a:pt x="1" y="67"/>
                    <a:pt x="1" y="75"/>
                    <a:pt x="1" y="92"/>
                  </a:cubicBezTo>
                  <a:lnTo>
                    <a:pt x="9" y="100"/>
                  </a:lnTo>
                  <a:cubicBezTo>
                    <a:pt x="9" y="109"/>
                    <a:pt x="17" y="117"/>
                    <a:pt x="17" y="117"/>
                  </a:cubicBezTo>
                  <a:lnTo>
                    <a:pt x="26" y="125"/>
                  </a:lnTo>
                  <a:cubicBezTo>
                    <a:pt x="34" y="133"/>
                    <a:pt x="34" y="133"/>
                    <a:pt x="42" y="133"/>
                  </a:cubicBezTo>
                  <a:cubicBezTo>
                    <a:pt x="47" y="136"/>
                    <a:pt x="52" y="137"/>
                    <a:pt x="57" y="137"/>
                  </a:cubicBezTo>
                  <a:cubicBezTo>
                    <a:pt x="71" y="137"/>
                    <a:pt x="86" y="129"/>
                    <a:pt x="92" y="117"/>
                  </a:cubicBezTo>
                  <a:lnTo>
                    <a:pt x="109" y="117"/>
                  </a:lnTo>
                  <a:cubicBezTo>
                    <a:pt x="125" y="117"/>
                    <a:pt x="150" y="117"/>
                    <a:pt x="167" y="109"/>
                  </a:cubicBezTo>
                  <a:cubicBezTo>
                    <a:pt x="183" y="109"/>
                    <a:pt x="191" y="92"/>
                    <a:pt x="200" y="84"/>
                  </a:cubicBezTo>
                  <a:cubicBezTo>
                    <a:pt x="208" y="75"/>
                    <a:pt x="208" y="67"/>
                    <a:pt x="208" y="59"/>
                  </a:cubicBezTo>
                  <a:cubicBezTo>
                    <a:pt x="208" y="42"/>
                    <a:pt x="200" y="34"/>
                    <a:pt x="200" y="26"/>
                  </a:cubicBezTo>
                  <a:cubicBezTo>
                    <a:pt x="191" y="17"/>
                    <a:pt x="191" y="17"/>
                    <a:pt x="183" y="9"/>
                  </a:cubicBezTo>
                  <a:lnTo>
                    <a:pt x="167" y="9"/>
                  </a:lnTo>
                  <a:cubicBezTo>
                    <a:pt x="158" y="1"/>
                    <a:pt x="142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29"/>
            <p:cNvSpPr/>
            <p:nvPr/>
          </p:nvSpPr>
          <p:spPr>
            <a:xfrm>
              <a:off x="2510200" y="1727675"/>
              <a:ext cx="3350" cy="3000"/>
            </a:xfrm>
            <a:custGeom>
              <a:rect b="b" l="l" r="r" t="t"/>
              <a:pathLst>
                <a:path extrusionOk="0" h="120" w="134">
                  <a:moveTo>
                    <a:pt x="40" y="0"/>
                  </a:moveTo>
                  <a:cubicBezTo>
                    <a:pt x="38" y="0"/>
                    <a:pt x="36" y="1"/>
                    <a:pt x="34" y="4"/>
                  </a:cubicBezTo>
                  <a:cubicBezTo>
                    <a:pt x="25" y="4"/>
                    <a:pt x="17" y="12"/>
                    <a:pt x="9" y="21"/>
                  </a:cubicBezTo>
                  <a:cubicBezTo>
                    <a:pt x="9" y="29"/>
                    <a:pt x="1" y="45"/>
                    <a:pt x="9" y="54"/>
                  </a:cubicBezTo>
                  <a:lnTo>
                    <a:pt x="9" y="70"/>
                  </a:lnTo>
                  <a:cubicBezTo>
                    <a:pt x="17" y="70"/>
                    <a:pt x="25" y="79"/>
                    <a:pt x="25" y="79"/>
                  </a:cubicBezTo>
                  <a:lnTo>
                    <a:pt x="34" y="87"/>
                  </a:lnTo>
                  <a:cubicBezTo>
                    <a:pt x="42" y="95"/>
                    <a:pt x="59" y="103"/>
                    <a:pt x="67" y="112"/>
                  </a:cubicBezTo>
                  <a:cubicBezTo>
                    <a:pt x="75" y="120"/>
                    <a:pt x="92" y="120"/>
                    <a:pt x="100" y="120"/>
                  </a:cubicBezTo>
                  <a:cubicBezTo>
                    <a:pt x="117" y="120"/>
                    <a:pt x="125" y="112"/>
                    <a:pt x="133" y="95"/>
                  </a:cubicBezTo>
                  <a:cubicBezTo>
                    <a:pt x="133" y="95"/>
                    <a:pt x="133" y="87"/>
                    <a:pt x="133" y="79"/>
                  </a:cubicBezTo>
                  <a:cubicBezTo>
                    <a:pt x="133" y="70"/>
                    <a:pt x="133" y="70"/>
                    <a:pt x="133" y="62"/>
                  </a:cubicBezTo>
                  <a:cubicBezTo>
                    <a:pt x="133" y="54"/>
                    <a:pt x="125" y="37"/>
                    <a:pt x="117" y="37"/>
                  </a:cubicBezTo>
                  <a:cubicBezTo>
                    <a:pt x="100" y="29"/>
                    <a:pt x="92" y="21"/>
                    <a:pt x="83" y="12"/>
                  </a:cubicBezTo>
                  <a:lnTo>
                    <a:pt x="75" y="12"/>
                  </a:lnTo>
                  <a:lnTo>
                    <a:pt x="59" y="4"/>
                  </a:lnTo>
                  <a:lnTo>
                    <a:pt x="50" y="4"/>
                  </a:lnTo>
                  <a:cubicBezTo>
                    <a:pt x="45" y="4"/>
                    <a:pt x="43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29"/>
            <p:cNvSpPr/>
            <p:nvPr/>
          </p:nvSpPr>
          <p:spPr>
            <a:xfrm>
              <a:off x="2501500" y="1730450"/>
              <a:ext cx="3125" cy="2525"/>
            </a:xfrm>
            <a:custGeom>
              <a:rect b="b" l="l" r="r" t="t"/>
              <a:pathLst>
                <a:path extrusionOk="0" h="101" w="125">
                  <a:moveTo>
                    <a:pt x="59" y="1"/>
                  </a:moveTo>
                  <a:cubicBezTo>
                    <a:pt x="50" y="1"/>
                    <a:pt x="25" y="9"/>
                    <a:pt x="17" y="17"/>
                  </a:cubicBezTo>
                  <a:cubicBezTo>
                    <a:pt x="17" y="17"/>
                    <a:pt x="9" y="26"/>
                    <a:pt x="9" y="34"/>
                  </a:cubicBezTo>
                  <a:cubicBezTo>
                    <a:pt x="9" y="42"/>
                    <a:pt x="1" y="42"/>
                    <a:pt x="1" y="50"/>
                  </a:cubicBezTo>
                  <a:cubicBezTo>
                    <a:pt x="1" y="67"/>
                    <a:pt x="9" y="75"/>
                    <a:pt x="17" y="84"/>
                  </a:cubicBezTo>
                  <a:cubicBezTo>
                    <a:pt x="25" y="100"/>
                    <a:pt x="50" y="100"/>
                    <a:pt x="59" y="100"/>
                  </a:cubicBezTo>
                  <a:lnTo>
                    <a:pt x="75" y="92"/>
                  </a:lnTo>
                  <a:lnTo>
                    <a:pt x="83" y="92"/>
                  </a:lnTo>
                  <a:lnTo>
                    <a:pt x="83" y="84"/>
                  </a:lnTo>
                  <a:lnTo>
                    <a:pt x="100" y="84"/>
                  </a:lnTo>
                  <a:cubicBezTo>
                    <a:pt x="117" y="75"/>
                    <a:pt x="125" y="59"/>
                    <a:pt x="125" y="50"/>
                  </a:cubicBezTo>
                  <a:cubicBezTo>
                    <a:pt x="125" y="34"/>
                    <a:pt x="117" y="26"/>
                    <a:pt x="100" y="17"/>
                  </a:cubicBezTo>
                  <a:cubicBezTo>
                    <a:pt x="100" y="17"/>
                    <a:pt x="92" y="17"/>
                    <a:pt x="83" y="9"/>
                  </a:cubicBezTo>
                  <a:lnTo>
                    <a:pt x="75" y="9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29"/>
            <p:cNvSpPr/>
            <p:nvPr/>
          </p:nvSpPr>
          <p:spPr>
            <a:xfrm>
              <a:off x="2519925" y="1724450"/>
              <a:ext cx="5225" cy="2300"/>
            </a:xfrm>
            <a:custGeom>
              <a:rect b="b" l="l" r="r" t="t"/>
              <a:pathLst>
                <a:path extrusionOk="0" h="92" w="209">
                  <a:moveTo>
                    <a:pt x="42" y="0"/>
                  </a:moveTo>
                  <a:cubicBezTo>
                    <a:pt x="26" y="0"/>
                    <a:pt x="18" y="9"/>
                    <a:pt x="9" y="17"/>
                  </a:cubicBezTo>
                  <a:cubicBezTo>
                    <a:pt x="1" y="25"/>
                    <a:pt x="1" y="34"/>
                    <a:pt x="1" y="42"/>
                  </a:cubicBezTo>
                  <a:cubicBezTo>
                    <a:pt x="1" y="58"/>
                    <a:pt x="1" y="67"/>
                    <a:pt x="9" y="75"/>
                  </a:cubicBezTo>
                  <a:cubicBezTo>
                    <a:pt x="18" y="83"/>
                    <a:pt x="26" y="83"/>
                    <a:pt x="42" y="92"/>
                  </a:cubicBezTo>
                  <a:lnTo>
                    <a:pt x="84" y="92"/>
                  </a:lnTo>
                  <a:cubicBezTo>
                    <a:pt x="100" y="92"/>
                    <a:pt x="117" y="83"/>
                    <a:pt x="134" y="83"/>
                  </a:cubicBezTo>
                  <a:lnTo>
                    <a:pt x="158" y="83"/>
                  </a:lnTo>
                  <a:cubicBezTo>
                    <a:pt x="175" y="75"/>
                    <a:pt x="183" y="75"/>
                    <a:pt x="192" y="67"/>
                  </a:cubicBezTo>
                  <a:cubicBezTo>
                    <a:pt x="200" y="58"/>
                    <a:pt x="200" y="50"/>
                    <a:pt x="200" y="42"/>
                  </a:cubicBezTo>
                  <a:cubicBezTo>
                    <a:pt x="208" y="34"/>
                    <a:pt x="200" y="25"/>
                    <a:pt x="192" y="17"/>
                  </a:cubicBezTo>
                  <a:cubicBezTo>
                    <a:pt x="192" y="9"/>
                    <a:pt x="183" y="9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29"/>
            <p:cNvSpPr/>
            <p:nvPr/>
          </p:nvSpPr>
          <p:spPr>
            <a:xfrm>
              <a:off x="2480575" y="1735850"/>
              <a:ext cx="3550" cy="3525"/>
            </a:xfrm>
            <a:custGeom>
              <a:rect b="b" l="l" r="r" t="t"/>
              <a:pathLst>
                <a:path extrusionOk="0" h="141" w="142">
                  <a:moveTo>
                    <a:pt x="42" y="0"/>
                  </a:moveTo>
                  <a:cubicBezTo>
                    <a:pt x="26" y="0"/>
                    <a:pt x="9" y="8"/>
                    <a:pt x="1" y="25"/>
                  </a:cubicBezTo>
                  <a:lnTo>
                    <a:pt x="1" y="33"/>
                  </a:lnTo>
                  <a:cubicBezTo>
                    <a:pt x="1" y="42"/>
                    <a:pt x="1" y="50"/>
                    <a:pt x="1" y="58"/>
                  </a:cubicBezTo>
                  <a:lnTo>
                    <a:pt x="9" y="66"/>
                  </a:lnTo>
                  <a:lnTo>
                    <a:pt x="9" y="83"/>
                  </a:lnTo>
                  <a:lnTo>
                    <a:pt x="26" y="91"/>
                  </a:lnTo>
                  <a:lnTo>
                    <a:pt x="34" y="108"/>
                  </a:lnTo>
                  <a:cubicBezTo>
                    <a:pt x="34" y="108"/>
                    <a:pt x="42" y="116"/>
                    <a:pt x="50" y="116"/>
                  </a:cubicBezTo>
                  <a:lnTo>
                    <a:pt x="59" y="124"/>
                  </a:lnTo>
                  <a:cubicBezTo>
                    <a:pt x="67" y="133"/>
                    <a:pt x="84" y="133"/>
                    <a:pt x="92" y="141"/>
                  </a:cubicBezTo>
                  <a:cubicBezTo>
                    <a:pt x="100" y="141"/>
                    <a:pt x="117" y="141"/>
                    <a:pt x="125" y="133"/>
                  </a:cubicBezTo>
                  <a:cubicBezTo>
                    <a:pt x="133" y="133"/>
                    <a:pt x="142" y="124"/>
                    <a:pt x="142" y="116"/>
                  </a:cubicBezTo>
                  <a:cubicBezTo>
                    <a:pt x="142" y="108"/>
                    <a:pt x="142" y="108"/>
                    <a:pt x="142" y="100"/>
                  </a:cubicBezTo>
                  <a:lnTo>
                    <a:pt x="142" y="91"/>
                  </a:lnTo>
                  <a:cubicBezTo>
                    <a:pt x="142" y="83"/>
                    <a:pt x="133" y="75"/>
                    <a:pt x="133" y="75"/>
                  </a:cubicBezTo>
                  <a:lnTo>
                    <a:pt x="125" y="58"/>
                  </a:lnTo>
                  <a:cubicBezTo>
                    <a:pt x="117" y="58"/>
                    <a:pt x="108" y="50"/>
                    <a:pt x="100" y="50"/>
                  </a:cubicBezTo>
                  <a:lnTo>
                    <a:pt x="84" y="33"/>
                  </a:lnTo>
                  <a:cubicBezTo>
                    <a:pt x="84" y="25"/>
                    <a:pt x="75" y="25"/>
                    <a:pt x="67" y="17"/>
                  </a:cubicBezTo>
                  <a:lnTo>
                    <a:pt x="59" y="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29"/>
            <p:cNvSpPr/>
            <p:nvPr/>
          </p:nvSpPr>
          <p:spPr>
            <a:xfrm>
              <a:off x="2480375" y="1743925"/>
              <a:ext cx="1900" cy="2650"/>
            </a:xfrm>
            <a:custGeom>
              <a:rect b="b" l="l" r="r" t="t"/>
              <a:pathLst>
                <a:path extrusionOk="0" h="106" w="76">
                  <a:moveTo>
                    <a:pt x="17" y="0"/>
                  </a:moveTo>
                  <a:cubicBezTo>
                    <a:pt x="0" y="9"/>
                    <a:pt x="0" y="17"/>
                    <a:pt x="0" y="33"/>
                  </a:cubicBezTo>
                  <a:cubicBezTo>
                    <a:pt x="9" y="50"/>
                    <a:pt x="9" y="67"/>
                    <a:pt x="17" y="83"/>
                  </a:cubicBezTo>
                  <a:cubicBezTo>
                    <a:pt x="17" y="91"/>
                    <a:pt x="25" y="100"/>
                    <a:pt x="34" y="100"/>
                  </a:cubicBezTo>
                  <a:cubicBezTo>
                    <a:pt x="38" y="104"/>
                    <a:pt x="42" y="106"/>
                    <a:pt x="45" y="106"/>
                  </a:cubicBezTo>
                  <a:cubicBezTo>
                    <a:pt x="48" y="106"/>
                    <a:pt x="50" y="104"/>
                    <a:pt x="50" y="100"/>
                  </a:cubicBezTo>
                  <a:lnTo>
                    <a:pt x="67" y="100"/>
                  </a:lnTo>
                  <a:lnTo>
                    <a:pt x="75" y="83"/>
                  </a:lnTo>
                  <a:lnTo>
                    <a:pt x="75" y="75"/>
                  </a:lnTo>
                  <a:cubicBezTo>
                    <a:pt x="75" y="67"/>
                    <a:pt x="67" y="67"/>
                    <a:pt x="67" y="58"/>
                  </a:cubicBezTo>
                  <a:cubicBezTo>
                    <a:pt x="58" y="42"/>
                    <a:pt x="50" y="25"/>
                    <a:pt x="42" y="17"/>
                  </a:cubicBezTo>
                  <a:cubicBezTo>
                    <a:pt x="42" y="0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29"/>
            <p:cNvSpPr/>
            <p:nvPr/>
          </p:nvSpPr>
          <p:spPr>
            <a:xfrm>
              <a:off x="2614600" y="1730725"/>
              <a:ext cx="13800" cy="8375"/>
            </a:xfrm>
            <a:custGeom>
              <a:rect b="b" l="l" r="r" t="t"/>
              <a:pathLst>
                <a:path extrusionOk="0" h="335" w="552">
                  <a:moveTo>
                    <a:pt x="506" y="0"/>
                  </a:moveTo>
                  <a:cubicBezTo>
                    <a:pt x="501" y="0"/>
                    <a:pt x="495" y="2"/>
                    <a:pt x="489" y="6"/>
                  </a:cubicBezTo>
                  <a:cubicBezTo>
                    <a:pt x="415" y="56"/>
                    <a:pt x="340" y="106"/>
                    <a:pt x="266" y="155"/>
                  </a:cubicBezTo>
                  <a:cubicBezTo>
                    <a:pt x="232" y="172"/>
                    <a:pt x="199" y="189"/>
                    <a:pt x="166" y="205"/>
                  </a:cubicBezTo>
                  <a:cubicBezTo>
                    <a:pt x="133" y="222"/>
                    <a:pt x="100" y="230"/>
                    <a:pt x="58" y="238"/>
                  </a:cubicBezTo>
                  <a:lnTo>
                    <a:pt x="58" y="247"/>
                  </a:lnTo>
                  <a:cubicBezTo>
                    <a:pt x="42" y="247"/>
                    <a:pt x="17" y="255"/>
                    <a:pt x="9" y="280"/>
                  </a:cubicBezTo>
                  <a:cubicBezTo>
                    <a:pt x="0" y="296"/>
                    <a:pt x="9" y="313"/>
                    <a:pt x="17" y="321"/>
                  </a:cubicBezTo>
                  <a:cubicBezTo>
                    <a:pt x="30" y="331"/>
                    <a:pt x="46" y="334"/>
                    <a:pt x="62" y="334"/>
                  </a:cubicBezTo>
                  <a:cubicBezTo>
                    <a:pt x="88" y="334"/>
                    <a:pt x="116" y="326"/>
                    <a:pt x="141" y="321"/>
                  </a:cubicBezTo>
                  <a:cubicBezTo>
                    <a:pt x="290" y="280"/>
                    <a:pt x="415" y="172"/>
                    <a:pt x="531" y="64"/>
                  </a:cubicBezTo>
                  <a:cubicBezTo>
                    <a:pt x="551" y="44"/>
                    <a:pt x="532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29"/>
            <p:cNvSpPr/>
            <p:nvPr/>
          </p:nvSpPr>
          <p:spPr>
            <a:xfrm>
              <a:off x="2600775" y="1740025"/>
              <a:ext cx="5350" cy="4150"/>
            </a:xfrm>
            <a:custGeom>
              <a:rect b="b" l="l" r="r" t="t"/>
              <a:pathLst>
                <a:path extrusionOk="0" h="166" w="214">
                  <a:moveTo>
                    <a:pt x="182" y="1"/>
                  </a:moveTo>
                  <a:cubicBezTo>
                    <a:pt x="174" y="1"/>
                    <a:pt x="168" y="3"/>
                    <a:pt x="164" y="7"/>
                  </a:cubicBezTo>
                  <a:lnTo>
                    <a:pt x="139" y="24"/>
                  </a:lnTo>
                  <a:lnTo>
                    <a:pt x="139" y="32"/>
                  </a:lnTo>
                  <a:lnTo>
                    <a:pt x="131" y="40"/>
                  </a:lnTo>
                  <a:cubicBezTo>
                    <a:pt x="114" y="49"/>
                    <a:pt x="106" y="57"/>
                    <a:pt x="89" y="65"/>
                  </a:cubicBezTo>
                  <a:lnTo>
                    <a:pt x="56" y="90"/>
                  </a:lnTo>
                  <a:cubicBezTo>
                    <a:pt x="48" y="98"/>
                    <a:pt x="40" y="107"/>
                    <a:pt x="31" y="107"/>
                  </a:cubicBezTo>
                  <a:lnTo>
                    <a:pt x="31" y="115"/>
                  </a:lnTo>
                  <a:cubicBezTo>
                    <a:pt x="23" y="115"/>
                    <a:pt x="23" y="123"/>
                    <a:pt x="15" y="123"/>
                  </a:cubicBezTo>
                  <a:cubicBezTo>
                    <a:pt x="0" y="138"/>
                    <a:pt x="12" y="166"/>
                    <a:pt x="32" y="166"/>
                  </a:cubicBezTo>
                  <a:cubicBezTo>
                    <a:pt x="34" y="166"/>
                    <a:pt x="37" y="165"/>
                    <a:pt x="40" y="165"/>
                  </a:cubicBezTo>
                  <a:cubicBezTo>
                    <a:pt x="48" y="165"/>
                    <a:pt x="56" y="156"/>
                    <a:pt x="65" y="156"/>
                  </a:cubicBezTo>
                  <a:cubicBezTo>
                    <a:pt x="73" y="148"/>
                    <a:pt x="73" y="148"/>
                    <a:pt x="81" y="140"/>
                  </a:cubicBezTo>
                  <a:cubicBezTo>
                    <a:pt x="98" y="131"/>
                    <a:pt x="114" y="123"/>
                    <a:pt x="123" y="115"/>
                  </a:cubicBezTo>
                  <a:cubicBezTo>
                    <a:pt x="147" y="98"/>
                    <a:pt x="181" y="73"/>
                    <a:pt x="205" y="57"/>
                  </a:cubicBezTo>
                  <a:cubicBezTo>
                    <a:pt x="214" y="40"/>
                    <a:pt x="214" y="24"/>
                    <a:pt x="205" y="7"/>
                  </a:cubicBezTo>
                  <a:cubicBezTo>
                    <a:pt x="197" y="3"/>
                    <a:pt x="189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29"/>
            <p:cNvSpPr/>
            <p:nvPr/>
          </p:nvSpPr>
          <p:spPr>
            <a:xfrm>
              <a:off x="2563650" y="1659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29"/>
            <p:cNvSpPr/>
            <p:nvPr/>
          </p:nvSpPr>
          <p:spPr>
            <a:xfrm>
              <a:off x="2561150" y="1655050"/>
              <a:ext cx="5200" cy="6875"/>
            </a:xfrm>
            <a:custGeom>
              <a:rect b="b" l="l" r="r" t="t"/>
              <a:pathLst>
                <a:path extrusionOk="0" h="275" w="208">
                  <a:moveTo>
                    <a:pt x="34" y="1"/>
                  </a:moveTo>
                  <a:cubicBezTo>
                    <a:pt x="17" y="1"/>
                    <a:pt x="9" y="17"/>
                    <a:pt x="9" y="34"/>
                  </a:cubicBezTo>
                  <a:cubicBezTo>
                    <a:pt x="1" y="34"/>
                    <a:pt x="1" y="42"/>
                    <a:pt x="9" y="51"/>
                  </a:cubicBezTo>
                  <a:lnTo>
                    <a:pt x="9" y="59"/>
                  </a:lnTo>
                  <a:lnTo>
                    <a:pt x="9" y="67"/>
                  </a:lnTo>
                  <a:cubicBezTo>
                    <a:pt x="9" y="67"/>
                    <a:pt x="17" y="75"/>
                    <a:pt x="17" y="75"/>
                  </a:cubicBezTo>
                  <a:cubicBezTo>
                    <a:pt x="26" y="92"/>
                    <a:pt x="34" y="100"/>
                    <a:pt x="42" y="117"/>
                  </a:cubicBezTo>
                  <a:cubicBezTo>
                    <a:pt x="59" y="133"/>
                    <a:pt x="75" y="150"/>
                    <a:pt x="92" y="167"/>
                  </a:cubicBezTo>
                  <a:lnTo>
                    <a:pt x="100" y="175"/>
                  </a:lnTo>
                  <a:lnTo>
                    <a:pt x="100" y="183"/>
                  </a:lnTo>
                  <a:lnTo>
                    <a:pt x="108" y="191"/>
                  </a:lnTo>
                  <a:lnTo>
                    <a:pt x="100" y="200"/>
                  </a:lnTo>
                  <a:lnTo>
                    <a:pt x="92" y="216"/>
                  </a:lnTo>
                  <a:cubicBezTo>
                    <a:pt x="92" y="233"/>
                    <a:pt x="92" y="249"/>
                    <a:pt x="100" y="258"/>
                  </a:cubicBezTo>
                  <a:cubicBezTo>
                    <a:pt x="110" y="268"/>
                    <a:pt x="124" y="275"/>
                    <a:pt x="138" y="275"/>
                  </a:cubicBezTo>
                  <a:cubicBezTo>
                    <a:pt x="148" y="275"/>
                    <a:pt x="157" y="272"/>
                    <a:pt x="166" y="266"/>
                  </a:cubicBezTo>
                  <a:cubicBezTo>
                    <a:pt x="183" y="258"/>
                    <a:pt x="191" y="241"/>
                    <a:pt x="200" y="225"/>
                  </a:cubicBezTo>
                  <a:cubicBezTo>
                    <a:pt x="208" y="191"/>
                    <a:pt x="200" y="158"/>
                    <a:pt x="183" y="125"/>
                  </a:cubicBezTo>
                  <a:cubicBezTo>
                    <a:pt x="166" y="100"/>
                    <a:pt x="142" y="84"/>
                    <a:pt x="117" y="59"/>
                  </a:cubicBezTo>
                  <a:cubicBezTo>
                    <a:pt x="108" y="51"/>
                    <a:pt x="100" y="34"/>
                    <a:pt x="92" y="26"/>
                  </a:cubicBezTo>
                  <a:cubicBezTo>
                    <a:pt x="84" y="17"/>
                    <a:pt x="75" y="9"/>
                    <a:pt x="67" y="9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29"/>
            <p:cNvSpPr/>
            <p:nvPr/>
          </p:nvSpPr>
          <p:spPr>
            <a:xfrm>
              <a:off x="2563450" y="1659325"/>
              <a:ext cx="225" cy="100"/>
            </a:xfrm>
            <a:custGeom>
              <a:rect b="b" l="l" r="r" t="t"/>
              <a:pathLst>
                <a:path extrusionOk="0" h="4" w="9">
                  <a:moveTo>
                    <a:pt x="3" y="0"/>
                  </a:moveTo>
                  <a:cubicBezTo>
                    <a:pt x="1" y="0"/>
                    <a:pt x="3" y="4"/>
                    <a:pt x="8" y="4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29"/>
            <p:cNvSpPr/>
            <p:nvPr/>
          </p:nvSpPr>
          <p:spPr>
            <a:xfrm>
              <a:off x="2558875" y="1657875"/>
              <a:ext cx="3125" cy="4000"/>
            </a:xfrm>
            <a:custGeom>
              <a:rect b="b" l="l" r="r" t="t"/>
              <a:pathLst>
                <a:path extrusionOk="0" h="160" w="125">
                  <a:moveTo>
                    <a:pt x="39" y="1"/>
                  </a:moveTo>
                  <a:cubicBezTo>
                    <a:pt x="34" y="1"/>
                    <a:pt x="30" y="2"/>
                    <a:pt x="25" y="4"/>
                  </a:cubicBezTo>
                  <a:cubicBezTo>
                    <a:pt x="9" y="12"/>
                    <a:pt x="1" y="37"/>
                    <a:pt x="17" y="54"/>
                  </a:cubicBezTo>
                  <a:cubicBezTo>
                    <a:pt x="25" y="70"/>
                    <a:pt x="34" y="87"/>
                    <a:pt x="42" y="103"/>
                  </a:cubicBezTo>
                  <a:cubicBezTo>
                    <a:pt x="50" y="112"/>
                    <a:pt x="59" y="120"/>
                    <a:pt x="59" y="128"/>
                  </a:cubicBezTo>
                  <a:lnTo>
                    <a:pt x="67" y="136"/>
                  </a:lnTo>
                  <a:cubicBezTo>
                    <a:pt x="75" y="145"/>
                    <a:pt x="75" y="145"/>
                    <a:pt x="83" y="153"/>
                  </a:cubicBezTo>
                  <a:cubicBezTo>
                    <a:pt x="88" y="157"/>
                    <a:pt x="92" y="159"/>
                    <a:pt x="96" y="159"/>
                  </a:cubicBezTo>
                  <a:cubicBezTo>
                    <a:pt x="100" y="159"/>
                    <a:pt x="104" y="157"/>
                    <a:pt x="108" y="153"/>
                  </a:cubicBezTo>
                  <a:cubicBezTo>
                    <a:pt x="117" y="153"/>
                    <a:pt x="125" y="136"/>
                    <a:pt x="125" y="128"/>
                  </a:cubicBezTo>
                  <a:cubicBezTo>
                    <a:pt x="117" y="120"/>
                    <a:pt x="117" y="112"/>
                    <a:pt x="117" y="112"/>
                  </a:cubicBezTo>
                  <a:lnTo>
                    <a:pt x="108" y="95"/>
                  </a:lnTo>
                  <a:cubicBezTo>
                    <a:pt x="108" y="87"/>
                    <a:pt x="100" y="78"/>
                    <a:pt x="100" y="70"/>
                  </a:cubicBezTo>
                  <a:cubicBezTo>
                    <a:pt x="92" y="54"/>
                    <a:pt x="83" y="37"/>
                    <a:pt x="75" y="20"/>
                  </a:cubicBezTo>
                  <a:cubicBezTo>
                    <a:pt x="63" y="8"/>
                    <a:pt x="51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29"/>
            <p:cNvSpPr/>
            <p:nvPr/>
          </p:nvSpPr>
          <p:spPr>
            <a:xfrm>
              <a:off x="2647750" y="1754700"/>
              <a:ext cx="12450" cy="2925"/>
            </a:xfrm>
            <a:custGeom>
              <a:rect b="b" l="l" r="r" t="t"/>
              <a:pathLst>
                <a:path extrusionOk="0" h="117" w="498">
                  <a:moveTo>
                    <a:pt x="456" y="0"/>
                  </a:moveTo>
                  <a:cubicBezTo>
                    <a:pt x="381" y="8"/>
                    <a:pt x="307" y="17"/>
                    <a:pt x="232" y="25"/>
                  </a:cubicBezTo>
                  <a:cubicBezTo>
                    <a:pt x="158" y="33"/>
                    <a:pt x="83" y="50"/>
                    <a:pt x="17" y="75"/>
                  </a:cubicBezTo>
                  <a:cubicBezTo>
                    <a:pt x="0" y="83"/>
                    <a:pt x="8" y="108"/>
                    <a:pt x="25" y="116"/>
                  </a:cubicBezTo>
                  <a:cubicBezTo>
                    <a:pt x="58" y="116"/>
                    <a:pt x="91" y="108"/>
                    <a:pt x="133" y="108"/>
                  </a:cubicBezTo>
                  <a:cubicBezTo>
                    <a:pt x="166" y="100"/>
                    <a:pt x="207" y="100"/>
                    <a:pt x="240" y="91"/>
                  </a:cubicBezTo>
                  <a:cubicBezTo>
                    <a:pt x="315" y="83"/>
                    <a:pt x="390" y="75"/>
                    <a:pt x="456" y="66"/>
                  </a:cubicBezTo>
                  <a:cubicBezTo>
                    <a:pt x="497" y="66"/>
                    <a:pt x="497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29"/>
            <p:cNvSpPr/>
            <p:nvPr/>
          </p:nvSpPr>
          <p:spPr>
            <a:xfrm>
              <a:off x="2593950" y="1762775"/>
              <a:ext cx="8650" cy="3800"/>
            </a:xfrm>
            <a:custGeom>
              <a:rect b="b" l="l" r="r" t="t"/>
              <a:pathLst>
                <a:path extrusionOk="0" h="152" w="346">
                  <a:moveTo>
                    <a:pt x="329" y="0"/>
                  </a:moveTo>
                  <a:cubicBezTo>
                    <a:pt x="313" y="0"/>
                    <a:pt x="304" y="9"/>
                    <a:pt x="288" y="9"/>
                  </a:cubicBezTo>
                  <a:lnTo>
                    <a:pt x="246" y="9"/>
                  </a:lnTo>
                  <a:cubicBezTo>
                    <a:pt x="213" y="9"/>
                    <a:pt x="188" y="9"/>
                    <a:pt x="164" y="17"/>
                  </a:cubicBezTo>
                  <a:cubicBezTo>
                    <a:pt x="106" y="33"/>
                    <a:pt x="56" y="83"/>
                    <a:pt x="14" y="125"/>
                  </a:cubicBezTo>
                  <a:cubicBezTo>
                    <a:pt x="0" y="132"/>
                    <a:pt x="10" y="151"/>
                    <a:pt x="24" y="151"/>
                  </a:cubicBezTo>
                  <a:cubicBezTo>
                    <a:pt x="26" y="151"/>
                    <a:pt x="29" y="151"/>
                    <a:pt x="31" y="149"/>
                  </a:cubicBezTo>
                  <a:cubicBezTo>
                    <a:pt x="81" y="116"/>
                    <a:pt x="130" y="83"/>
                    <a:pt x="188" y="75"/>
                  </a:cubicBezTo>
                  <a:cubicBezTo>
                    <a:pt x="222" y="75"/>
                    <a:pt x="246" y="75"/>
                    <a:pt x="280" y="67"/>
                  </a:cubicBezTo>
                  <a:cubicBezTo>
                    <a:pt x="304" y="67"/>
                    <a:pt x="338" y="50"/>
                    <a:pt x="338" y="25"/>
                  </a:cubicBezTo>
                  <a:cubicBezTo>
                    <a:pt x="346" y="17"/>
                    <a:pt x="338" y="9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29"/>
            <p:cNvSpPr/>
            <p:nvPr/>
          </p:nvSpPr>
          <p:spPr>
            <a:xfrm>
              <a:off x="2609825" y="1762975"/>
              <a:ext cx="1275" cy="1050"/>
            </a:xfrm>
            <a:custGeom>
              <a:rect b="b" l="l" r="r" t="t"/>
              <a:pathLst>
                <a:path extrusionOk="0" h="42" w="51">
                  <a:moveTo>
                    <a:pt x="26" y="1"/>
                  </a:moveTo>
                  <a:cubicBezTo>
                    <a:pt x="1" y="1"/>
                    <a:pt x="1" y="42"/>
                    <a:pt x="26" y="42"/>
                  </a:cubicBezTo>
                  <a:cubicBezTo>
                    <a:pt x="51" y="42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29"/>
            <p:cNvSpPr/>
            <p:nvPr/>
          </p:nvSpPr>
          <p:spPr>
            <a:xfrm>
              <a:off x="2523675" y="1771675"/>
              <a:ext cx="24250" cy="10750"/>
            </a:xfrm>
            <a:custGeom>
              <a:rect b="b" l="l" r="r" t="t"/>
              <a:pathLst>
                <a:path extrusionOk="0" h="430" w="970">
                  <a:moveTo>
                    <a:pt x="42" y="1"/>
                  </a:moveTo>
                  <a:cubicBezTo>
                    <a:pt x="17" y="1"/>
                    <a:pt x="0" y="17"/>
                    <a:pt x="0" y="42"/>
                  </a:cubicBezTo>
                  <a:cubicBezTo>
                    <a:pt x="0" y="92"/>
                    <a:pt x="42" y="117"/>
                    <a:pt x="75" y="141"/>
                  </a:cubicBezTo>
                  <a:cubicBezTo>
                    <a:pt x="100" y="175"/>
                    <a:pt x="141" y="191"/>
                    <a:pt x="174" y="216"/>
                  </a:cubicBezTo>
                  <a:cubicBezTo>
                    <a:pt x="249" y="257"/>
                    <a:pt x="323" y="291"/>
                    <a:pt x="406" y="315"/>
                  </a:cubicBezTo>
                  <a:cubicBezTo>
                    <a:pt x="481" y="349"/>
                    <a:pt x="564" y="373"/>
                    <a:pt x="638" y="398"/>
                  </a:cubicBezTo>
                  <a:cubicBezTo>
                    <a:pt x="710" y="416"/>
                    <a:pt x="777" y="430"/>
                    <a:pt x="843" y="430"/>
                  </a:cubicBezTo>
                  <a:cubicBezTo>
                    <a:pt x="869" y="430"/>
                    <a:pt x="894" y="428"/>
                    <a:pt x="920" y="423"/>
                  </a:cubicBezTo>
                  <a:cubicBezTo>
                    <a:pt x="970" y="415"/>
                    <a:pt x="953" y="349"/>
                    <a:pt x="912" y="349"/>
                  </a:cubicBezTo>
                  <a:cubicBezTo>
                    <a:pt x="829" y="340"/>
                    <a:pt x="738" y="307"/>
                    <a:pt x="655" y="282"/>
                  </a:cubicBezTo>
                  <a:cubicBezTo>
                    <a:pt x="580" y="257"/>
                    <a:pt x="506" y="233"/>
                    <a:pt x="439" y="208"/>
                  </a:cubicBezTo>
                  <a:cubicBezTo>
                    <a:pt x="365" y="183"/>
                    <a:pt x="298" y="158"/>
                    <a:pt x="232" y="117"/>
                  </a:cubicBezTo>
                  <a:cubicBezTo>
                    <a:pt x="199" y="100"/>
                    <a:pt x="166" y="75"/>
                    <a:pt x="133" y="50"/>
                  </a:cubicBezTo>
                  <a:cubicBezTo>
                    <a:pt x="108" y="34"/>
                    <a:pt x="75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29"/>
            <p:cNvSpPr/>
            <p:nvPr/>
          </p:nvSpPr>
          <p:spPr>
            <a:xfrm>
              <a:off x="2521025" y="1774025"/>
              <a:ext cx="7225" cy="6675"/>
            </a:xfrm>
            <a:custGeom>
              <a:rect b="b" l="l" r="r" t="t"/>
              <a:pathLst>
                <a:path extrusionOk="0" h="267" w="289">
                  <a:moveTo>
                    <a:pt x="32" y="1"/>
                  </a:moveTo>
                  <a:cubicBezTo>
                    <a:pt x="14" y="1"/>
                    <a:pt x="0" y="20"/>
                    <a:pt x="7" y="39"/>
                  </a:cubicBezTo>
                  <a:cubicBezTo>
                    <a:pt x="7" y="56"/>
                    <a:pt x="15" y="72"/>
                    <a:pt x="23" y="81"/>
                  </a:cubicBezTo>
                  <a:cubicBezTo>
                    <a:pt x="32" y="97"/>
                    <a:pt x="40" y="105"/>
                    <a:pt x="48" y="114"/>
                  </a:cubicBezTo>
                  <a:cubicBezTo>
                    <a:pt x="65" y="139"/>
                    <a:pt x="81" y="155"/>
                    <a:pt x="106" y="172"/>
                  </a:cubicBezTo>
                  <a:cubicBezTo>
                    <a:pt x="148" y="205"/>
                    <a:pt x="189" y="238"/>
                    <a:pt x="230" y="263"/>
                  </a:cubicBezTo>
                  <a:cubicBezTo>
                    <a:pt x="237" y="265"/>
                    <a:pt x="243" y="266"/>
                    <a:pt x="249" y="266"/>
                  </a:cubicBezTo>
                  <a:cubicBezTo>
                    <a:pt x="264" y="266"/>
                    <a:pt x="274" y="258"/>
                    <a:pt x="280" y="246"/>
                  </a:cubicBezTo>
                  <a:cubicBezTo>
                    <a:pt x="288" y="230"/>
                    <a:pt x="288" y="205"/>
                    <a:pt x="272" y="197"/>
                  </a:cubicBezTo>
                  <a:cubicBezTo>
                    <a:pt x="247" y="188"/>
                    <a:pt x="222" y="172"/>
                    <a:pt x="206" y="155"/>
                  </a:cubicBezTo>
                  <a:lnTo>
                    <a:pt x="197" y="147"/>
                  </a:lnTo>
                  <a:lnTo>
                    <a:pt x="189" y="147"/>
                  </a:lnTo>
                  <a:lnTo>
                    <a:pt x="181" y="139"/>
                  </a:lnTo>
                  <a:lnTo>
                    <a:pt x="156" y="114"/>
                  </a:lnTo>
                  <a:cubicBezTo>
                    <a:pt x="139" y="97"/>
                    <a:pt x="114" y="81"/>
                    <a:pt x="98" y="64"/>
                  </a:cubicBezTo>
                  <a:cubicBezTo>
                    <a:pt x="90" y="56"/>
                    <a:pt x="81" y="47"/>
                    <a:pt x="73" y="39"/>
                  </a:cubicBezTo>
                  <a:cubicBezTo>
                    <a:pt x="65" y="23"/>
                    <a:pt x="56" y="14"/>
                    <a:pt x="48" y="6"/>
                  </a:cubicBezTo>
                  <a:cubicBezTo>
                    <a:pt x="43" y="2"/>
                    <a:pt x="37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29"/>
            <p:cNvSpPr/>
            <p:nvPr/>
          </p:nvSpPr>
          <p:spPr>
            <a:xfrm>
              <a:off x="2517025" y="1771375"/>
              <a:ext cx="2525" cy="2600"/>
            </a:xfrm>
            <a:custGeom>
              <a:rect b="b" l="l" r="r" t="t"/>
              <a:pathLst>
                <a:path extrusionOk="0" h="104" w="101">
                  <a:moveTo>
                    <a:pt x="26" y="1"/>
                  </a:moveTo>
                  <a:cubicBezTo>
                    <a:pt x="23" y="1"/>
                    <a:pt x="20" y="1"/>
                    <a:pt x="18" y="4"/>
                  </a:cubicBezTo>
                  <a:lnTo>
                    <a:pt x="9" y="4"/>
                  </a:lnTo>
                  <a:lnTo>
                    <a:pt x="1" y="21"/>
                  </a:lnTo>
                  <a:lnTo>
                    <a:pt x="9" y="29"/>
                  </a:lnTo>
                  <a:lnTo>
                    <a:pt x="9" y="37"/>
                  </a:lnTo>
                  <a:lnTo>
                    <a:pt x="18" y="54"/>
                  </a:lnTo>
                  <a:lnTo>
                    <a:pt x="26" y="62"/>
                  </a:lnTo>
                  <a:cubicBezTo>
                    <a:pt x="34" y="71"/>
                    <a:pt x="42" y="87"/>
                    <a:pt x="51" y="95"/>
                  </a:cubicBezTo>
                  <a:cubicBezTo>
                    <a:pt x="59" y="95"/>
                    <a:pt x="67" y="104"/>
                    <a:pt x="76" y="104"/>
                  </a:cubicBezTo>
                  <a:cubicBezTo>
                    <a:pt x="84" y="104"/>
                    <a:pt x="92" y="104"/>
                    <a:pt x="92" y="95"/>
                  </a:cubicBezTo>
                  <a:cubicBezTo>
                    <a:pt x="100" y="87"/>
                    <a:pt x="100" y="79"/>
                    <a:pt x="100" y="71"/>
                  </a:cubicBezTo>
                  <a:lnTo>
                    <a:pt x="100" y="62"/>
                  </a:lnTo>
                  <a:lnTo>
                    <a:pt x="92" y="54"/>
                  </a:lnTo>
                  <a:cubicBezTo>
                    <a:pt x="84" y="46"/>
                    <a:pt x="76" y="37"/>
                    <a:pt x="67" y="29"/>
                  </a:cubicBezTo>
                  <a:lnTo>
                    <a:pt x="59" y="13"/>
                  </a:lnTo>
                  <a:lnTo>
                    <a:pt x="42" y="4"/>
                  </a:lnTo>
                  <a:lnTo>
                    <a:pt x="34" y="4"/>
                  </a:ln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29"/>
            <p:cNvSpPr/>
            <p:nvPr/>
          </p:nvSpPr>
          <p:spPr>
            <a:xfrm>
              <a:off x="2506275" y="1777175"/>
              <a:ext cx="19800" cy="39375"/>
            </a:xfrm>
            <a:custGeom>
              <a:rect b="b" l="l" r="r" t="t"/>
              <a:pathLst>
                <a:path extrusionOk="0" h="1575" w="792">
                  <a:moveTo>
                    <a:pt x="71" y="0"/>
                  </a:moveTo>
                  <a:cubicBezTo>
                    <a:pt x="60" y="0"/>
                    <a:pt x="50" y="4"/>
                    <a:pt x="42" y="13"/>
                  </a:cubicBezTo>
                  <a:cubicBezTo>
                    <a:pt x="0" y="54"/>
                    <a:pt x="25" y="137"/>
                    <a:pt x="25" y="195"/>
                  </a:cubicBezTo>
                  <a:cubicBezTo>
                    <a:pt x="33" y="261"/>
                    <a:pt x="50" y="319"/>
                    <a:pt x="58" y="385"/>
                  </a:cubicBezTo>
                  <a:cubicBezTo>
                    <a:pt x="116" y="601"/>
                    <a:pt x="207" y="816"/>
                    <a:pt x="323" y="1015"/>
                  </a:cubicBezTo>
                  <a:cubicBezTo>
                    <a:pt x="439" y="1214"/>
                    <a:pt x="572" y="1396"/>
                    <a:pt x="721" y="1562"/>
                  </a:cubicBezTo>
                  <a:cubicBezTo>
                    <a:pt x="727" y="1571"/>
                    <a:pt x="736" y="1574"/>
                    <a:pt x="744" y="1574"/>
                  </a:cubicBezTo>
                  <a:cubicBezTo>
                    <a:pt x="767" y="1574"/>
                    <a:pt x="791" y="1545"/>
                    <a:pt x="779" y="1520"/>
                  </a:cubicBezTo>
                  <a:cubicBezTo>
                    <a:pt x="713" y="1413"/>
                    <a:pt x="646" y="1305"/>
                    <a:pt x="572" y="1206"/>
                  </a:cubicBezTo>
                  <a:cubicBezTo>
                    <a:pt x="456" y="1023"/>
                    <a:pt x="340" y="833"/>
                    <a:pt x="257" y="626"/>
                  </a:cubicBezTo>
                  <a:cubicBezTo>
                    <a:pt x="216" y="526"/>
                    <a:pt x="182" y="427"/>
                    <a:pt x="158" y="319"/>
                  </a:cubicBezTo>
                  <a:cubicBezTo>
                    <a:pt x="149" y="269"/>
                    <a:pt x="141" y="220"/>
                    <a:pt x="133" y="162"/>
                  </a:cubicBezTo>
                  <a:cubicBezTo>
                    <a:pt x="133" y="112"/>
                    <a:pt x="141" y="46"/>
                    <a:pt x="100" y="13"/>
                  </a:cubicBezTo>
                  <a:cubicBezTo>
                    <a:pt x="91" y="4"/>
                    <a:pt x="81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29"/>
            <p:cNvSpPr/>
            <p:nvPr/>
          </p:nvSpPr>
          <p:spPr>
            <a:xfrm>
              <a:off x="2671550" y="1784850"/>
              <a:ext cx="16250" cy="15225"/>
            </a:xfrm>
            <a:custGeom>
              <a:rect b="b" l="l" r="r" t="t"/>
              <a:pathLst>
                <a:path extrusionOk="0" h="609" w="650">
                  <a:moveTo>
                    <a:pt x="596" y="0"/>
                  </a:moveTo>
                  <a:cubicBezTo>
                    <a:pt x="586" y="0"/>
                    <a:pt x="575" y="4"/>
                    <a:pt x="564" y="12"/>
                  </a:cubicBezTo>
                  <a:cubicBezTo>
                    <a:pt x="540" y="29"/>
                    <a:pt x="523" y="62"/>
                    <a:pt x="498" y="87"/>
                  </a:cubicBezTo>
                  <a:cubicBezTo>
                    <a:pt x="473" y="112"/>
                    <a:pt x="457" y="136"/>
                    <a:pt x="432" y="153"/>
                  </a:cubicBezTo>
                  <a:cubicBezTo>
                    <a:pt x="390" y="203"/>
                    <a:pt x="349" y="244"/>
                    <a:pt x="299" y="294"/>
                  </a:cubicBezTo>
                  <a:cubicBezTo>
                    <a:pt x="250" y="335"/>
                    <a:pt x="208" y="377"/>
                    <a:pt x="158" y="418"/>
                  </a:cubicBezTo>
                  <a:cubicBezTo>
                    <a:pt x="134" y="435"/>
                    <a:pt x="109" y="460"/>
                    <a:pt x="84" y="476"/>
                  </a:cubicBezTo>
                  <a:cubicBezTo>
                    <a:pt x="59" y="501"/>
                    <a:pt x="26" y="518"/>
                    <a:pt x="18" y="551"/>
                  </a:cubicBezTo>
                  <a:cubicBezTo>
                    <a:pt x="1" y="575"/>
                    <a:pt x="18" y="609"/>
                    <a:pt x="51" y="609"/>
                  </a:cubicBezTo>
                  <a:cubicBezTo>
                    <a:pt x="117" y="600"/>
                    <a:pt x="175" y="542"/>
                    <a:pt x="225" y="501"/>
                  </a:cubicBezTo>
                  <a:cubicBezTo>
                    <a:pt x="274" y="460"/>
                    <a:pt x="324" y="418"/>
                    <a:pt x="374" y="377"/>
                  </a:cubicBezTo>
                  <a:cubicBezTo>
                    <a:pt x="415" y="327"/>
                    <a:pt x="465" y="277"/>
                    <a:pt x="506" y="228"/>
                  </a:cubicBezTo>
                  <a:cubicBezTo>
                    <a:pt x="531" y="203"/>
                    <a:pt x="556" y="178"/>
                    <a:pt x="573" y="153"/>
                  </a:cubicBezTo>
                  <a:cubicBezTo>
                    <a:pt x="598" y="120"/>
                    <a:pt x="614" y="95"/>
                    <a:pt x="631" y="70"/>
                  </a:cubicBezTo>
                  <a:cubicBezTo>
                    <a:pt x="649" y="33"/>
                    <a:pt x="626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29"/>
            <p:cNvSpPr/>
            <p:nvPr/>
          </p:nvSpPr>
          <p:spPr>
            <a:xfrm>
              <a:off x="2677625" y="1793225"/>
              <a:ext cx="12050" cy="12375"/>
            </a:xfrm>
            <a:custGeom>
              <a:rect b="b" l="l" r="r" t="t"/>
              <a:pathLst>
                <a:path extrusionOk="0" h="495" w="482">
                  <a:moveTo>
                    <a:pt x="442" y="1"/>
                  </a:moveTo>
                  <a:cubicBezTo>
                    <a:pt x="437" y="1"/>
                    <a:pt x="433" y="3"/>
                    <a:pt x="429" y="9"/>
                  </a:cubicBezTo>
                  <a:cubicBezTo>
                    <a:pt x="363" y="91"/>
                    <a:pt x="297" y="166"/>
                    <a:pt x="222" y="240"/>
                  </a:cubicBezTo>
                  <a:cubicBezTo>
                    <a:pt x="189" y="282"/>
                    <a:pt x="147" y="315"/>
                    <a:pt x="114" y="348"/>
                  </a:cubicBezTo>
                  <a:cubicBezTo>
                    <a:pt x="73" y="390"/>
                    <a:pt x="40" y="423"/>
                    <a:pt x="7" y="464"/>
                  </a:cubicBezTo>
                  <a:cubicBezTo>
                    <a:pt x="0" y="477"/>
                    <a:pt x="4" y="495"/>
                    <a:pt x="17" y="495"/>
                  </a:cubicBezTo>
                  <a:cubicBezTo>
                    <a:pt x="21" y="495"/>
                    <a:pt x="26" y="493"/>
                    <a:pt x="31" y="489"/>
                  </a:cubicBezTo>
                  <a:cubicBezTo>
                    <a:pt x="114" y="439"/>
                    <a:pt x="189" y="356"/>
                    <a:pt x="263" y="282"/>
                  </a:cubicBezTo>
                  <a:cubicBezTo>
                    <a:pt x="330" y="207"/>
                    <a:pt x="396" y="133"/>
                    <a:pt x="462" y="50"/>
                  </a:cubicBezTo>
                  <a:cubicBezTo>
                    <a:pt x="482" y="30"/>
                    <a:pt x="460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29"/>
            <p:cNvSpPr/>
            <p:nvPr/>
          </p:nvSpPr>
          <p:spPr>
            <a:xfrm>
              <a:off x="2672225" y="1787775"/>
              <a:ext cx="6500" cy="7675"/>
            </a:xfrm>
            <a:custGeom>
              <a:rect b="b" l="l" r="r" t="t"/>
              <a:pathLst>
                <a:path extrusionOk="0" h="307" w="260">
                  <a:moveTo>
                    <a:pt x="222" y="1"/>
                  </a:moveTo>
                  <a:cubicBezTo>
                    <a:pt x="214" y="1"/>
                    <a:pt x="205" y="4"/>
                    <a:pt x="198" y="11"/>
                  </a:cubicBezTo>
                  <a:cubicBezTo>
                    <a:pt x="140" y="102"/>
                    <a:pt x="73" y="193"/>
                    <a:pt x="7" y="276"/>
                  </a:cubicBezTo>
                  <a:cubicBezTo>
                    <a:pt x="1" y="289"/>
                    <a:pt x="9" y="307"/>
                    <a:pt x="21" y="307"/>
                  </a:cubicBezTo>
                  <a:cubicBezTo>
                    <a:pt x="24" y="307"/>
                    <a:pt x="28" y="305"/>
                    <a:pt x="32" y="301"/>
                  </a:cubicBezTo>
                  <a:cubicBezTo>
                    <a:pt x="115" y="227"/>
                    <a:pt x="181" y="135"/>
                    <a:pt x="247" y="36"/>
                  </a:cubicBezTo>
                  <a:cubicBezTo>
                    <a:pt x="259" y="18"/>
                    <a:pt x="242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29"/>
            <p:cNvSpPr/>
            <p:nvPr/>
          </p:nvSpPr>
          <p:spPr>
            <a:xfrm>
              <a:off x="2473125" y="1538550"/>
              <a:ext cx="1475" cy="15925"/>
            </a:xfrm>
            <a:custGeom>
              <a:rect b="b" l="l" r="r" t="t"/>
              <a:pathLst>
                <a:path extrusionOk="0" h="637" w="59">
                  <a:moveTo>
                    <a:pt x="34" y="0"/>
                  </a:moveTo>
                  <a:cubicBezTo>
                    <a:pt x="27" y="0"/>
                    <a:pt x="21" y="4"/>
                    <a:pt x="17" y="13"/>
                  </a:cubicBezTo>
                  <a:cubicBezTo>
                    <a:pt x="0" y="54"/>
                    <a:pt x="9" y="112"/>
                    <a:pt x="9" y="162"/>
                  </a:cubicBezTo>
                  <a:cubicBezTo>
                    <a:pt x="9" y="212"/>
                    <a:pt x="9" y="261"/>
                    <a:pt x="9" y="311"/>
                  </a:cubicBezTo>
                  <a:cubicBezTo>
                    <a:pt x="9" y="410"/>
                    <a:pt x="17" y="518"/>
                    <a:pt x="17" y="617"/>
                  </a:cubicBezTo>
                  <a:cubicBezTo>
                    <a:pt x="17" y="630"/>
                    <a:pt x="25" y="636"/>
                    <a:pt x="34" y="636"/>
                  </a:cubicBezTo>
                  <a:cubicBezTo>
                    <a:pt x="42" y="636"/>
                    <a:pt x="50" y="630"/>
                    <a:pt x="50" y="617"/>
                  </a:cubicBezTo>
                  <a:cubicBezTo>
                    <a:pt x="50" y="518"/>
                    <a:pt x="58" y="410"/>
                    <a:pt x="58" y="311"/>
                  </a:cubicBezTo>
                  <a:lnTo>
                    <a:pt x="58" y="162"/>
                  </a:lnTo>
                  <a:cubicBezTo>
                    <a:pt x="58" y="112"/>
                    <a:pt x="58" y="54"/>
                    <a:pt x="50" y="13"/>
                  </a:cubicBezTo>
                  <a:cubicBezTo>
                    <a:pt x="46" y="4"/>
                    <a:pt x="40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29"/>
            <p:cNvSpPr/>
            <p:nvPr/>
          </p:nvSpPr>
          <p:spPr>
            <a:xfrm>
              <a:off x="2473750" y="1525075"/>
              <a:ext cx="1875" cy="4900"/>
            </a:xfrm>
            <a:custGeom>
              <a:rect b="b" l="l" r="r" t="t"/>
              <a:pathLst>
                <a:path extrusionOk="0" h="196" w="75">
                  <a:moveTo>
                    <a:pt x="14" y="1"/>
                  </a:moveTo>
                  <a:cubicBezTo>
                    <a:pt x="7" y="1"/>
                    <a:pt x="0" y="5"/>
                    <a:pt x="0" y="13"/>
                  </a:cubicBezTo>
                  <a:cubicBezTo>
                    <a:pt x="0" y="21"/>
                    <a:pt x="0" y="30"/>
                    <a:pt x="0" y="38"/>
                  </a:cubicBezTo>
                  <a:cubicBezTo>
                    <a:pt x="0" y="46"/>
                    <a:pt x="0" y="55"/>
                    <a:pt x="0" y="63"/>
                  </a:cubicBezTo>
                  <a:lnTo>
                    <a:pt x="9" y="96"/>
                  </a:lnTo>
                  <a:cubicBezTo>
                    <a:pt x="9" y="121"/>
                    <a:pt x="17" y="146"/>
                    <a:pt x="25" y="171"/>
                  </a:cubicBezTo>
                  <a:cubicBezTo>
                    <a:pt x="25" y="187"/>
                    <a:pt x="42" y="195"/>
                    <a:pt x="50" y="195"/>
                  </a:cubicBezTo>
                  <a:cubicBezTo>
                    <a:pt x="67" y="187"/>
                    <a:pt x="75" y="171"/>
                    <a:pt x="67" y="162"/>
                  </a:cubicBezTo>
                  <a:cubicBezTo>
                    <a:pt x="67" y="137"/>
                    <a:pt x="58" y="113"/>
                    <a:pt x="58" y="88"/>
                  </a:cubicBezTo>
                  <a:cubicBezTo>
                    <a:pt x="50" y="71"/>
                    <a:pt x="50" y="63"/>
                    <a:pt x="50" y="46"/>
                  </a:cubicBezTo>
                  <a:cubicBezTo>
                    <a:pt x="42" y="30"/>
                    <a:pt x="42" y="21"/>
                    <a:pt x="33" y="13"/>
                  </a:cubicBezTo>
                  <a:cubicBezTo>
                    <a:pt x="29" y="5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29"/>
            <p:cNvSpPr/>
            <p:nvPr/>
          </p:nvSpPr>
          <p:spPr>
            <a:xfrm>
              <a:off x="2496325" y="1723625"/>
              <a:ext cx="1275" cy="1050"/>
            </a:xfrm>
            <a:custGeom>
              <a:rect b="b" l="l" r="r" t="t"/>
              <a:pathLst>
                <a:path extrusionOk="0" h="42" w="51">
                  <a:moveTo>
                    <a:pt x="25" y="0"/>
                  </a:moveTo>
                  <a:cubicBezTo>
                    <a:pt x="0" y="0"/>
                    <a:pt x="0" y="42"/>
                    <a:pt x="25" y="42"/>
                  </a:cubicBezTo>
                  <a:cubicBezTo>
                    <a:pt x="50" y="42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29"/>
            <p:cNvSpPr/>
            <p:nvPr/>
          </p:nvSpPr>
          <p:spPr>
            <a:xfrm>
              <a:off x="2716925" y="1674775"/>
              <a:ext cx="5550" cy="12225"/>
            </a:xfrm>
            <a:custGeom>
              <a:rect b="b" l="l" r="r" t="t"/>
              <a:pathLst>
                <a:path extrusionOk="0" h="489" w="222">
                  <a:moveTo>
                    <a:pt x="57" y="1"/>
                  </a:moveTo>
                  <a:cubicBezTo>
                    <a:pt x="29" y="1"/>
                    <a:pt x="0" y="21"/>
                    <a:pt x="0" y="57"/>
                  </a:cubicBezTo>
                  <a:cubicBezTo>
                    <a:pt x="0" y="90"/>
                    <a:pt x="17" y="131"/>
                    <a:pt x="42" y="165"/>
                  </a:cubicBezTo>
                  <a:cubicBezTo>
                    <a:pt x="58" y="198"/>
                    <a:pt x="67" y="231"/>
                    <a:pt x="75" y="264"/>
                  </a:cubicBezTo>
                  <a:cubicBezTo>
                    <a:pt x="100" y="330"/>
                    <a:pt x="116" y="405"/>
                    <a:pt x="150" y="471"/>
                  </a:cubicBezTo>
                  <a:cubicBezTo>
                    <a:pt x="156" y="483"/>
                    <a:pt x="167" y="489"/>
                    <a:pt x="179" y="489"/>
                  </a:cubicBezTo>
                  <a:cubicBezTo>
                    <a:pt x="200" y="489"/>
                    <a:pt x="221" y="473"/>
                    <a:pt x="216" y="446"/>
                  </a:cubicBezTo>
                  <a:cubicBezTo>
                    <a:pt x="216" y="380"/>
                    <a:pt x="191" y="305"/>
                    <a:pt x="174" y="239"/>
                  </a:cubicBezTo>
                  <a:cubicBezTo>
                    <a:pt x="158" y="206"/>
                    <a:pt x="150" y="173"/>
                    <a:pt x="141" y="140"/>
                  </a:cubicBezTo>
                  <a:cubicBezTo>
                    <a:pt x="125" y="98"/>
                    <a:pt x="108" y="65"/>
                    <a:pt x="92" y="24"/>
                  </a:cubicBezTo>
                  <a:lnTo>
                    <a:pt x="100" y="24"/>
                  </a:lnTo>
                  <a:cubicBezTo>
                    <a:pt x="91" y="8"/>
                    <a:pt x="74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29"/>
            <p:cNvSpPr/>
            <p:nvPr/>
          </p:nvSpPr>
          <p:spPr>
            <a:xfrm>
              <a:off x="2714225" y="1683000"/>
              <a:ext cx="3375" cy="9250"/>
            </a:xfrm>
            <a:custGeom>
              <a:rect b="b" l="l" r="r" t="t"/>
              <a:pathLst>
                <a:path extrusionOk="0" h="370" w="135">
                  <a:moveTo>
                    <a:pt x="19" y="1"/>
                  </a:moveTo>
                  <a:cubicBezTo>
                    <a:pt x="10" y="1"/>
                    <a:pt x="1" y="8"/>
                    <a:pt x="1" y="18"/>
                  </a:cubicBezTo>
                  <a:cubicBezTo>
                    <a:pt x="1" y="76"/>
                    <a:pt x="17" y="134"/>
                    <a:pt x="34" y="184"/>
                  </a:cubicBezTo>
                  <a:cubicBezTo>
                    <a:pt x="42" y="242"/>
                    <a:pt x="59" y="300"/>
                    <a:pt x="75" y="349"/>
                  </a:cubicBezTo>
                  <a:cubicBezTo>
                    <a:pt x="79" y="363"/>
                    <a:pt x="91" y="370"/>
                    <a:pt x="103" y="370"/>
                  </a:cubicBezTo>
                  <a:cubicBezTo>
                    <a:pt x="119" y="370"/>
                    <a:pt x="135" y="357"/>
                    <a:pt x="125" y="333"/>
                  </a:cubicBezTo>
                  <a:cubicBezTo>
                    <a:pt x="117" y="275"/>
                    <a:pt x="100" y="225"/>
                    <a:pt x="84" y="167"/>
                  </a:cubicBezTo>
                  <a:cubicBezTo>
                    <a:pt x="75" y="109"/>
                    <a:pt x="59" y="59"/>
                    <a:pt x="34" y="10"/>
                  </a:cubicBezTo>
                  <a:cubicBezTo>
                    <a:pt x="31" y="3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29"/>
            <p:cNvSpPr/>
            <p:nvPr/>
          </p:nvSpPr>
          <p:spPr>
            <a:xfrm>
              <a:off x="2568400" y="1543200"/>
              <a:ext cx="44700" cy="5925"/>
            </a:xfrm>
            <a:custGeom>
              <a:rect b="b" l="l" r="r" t="t"/>
              <a:pathLst>
                <a:path extrusionOk="0" h="237" w="1788">
                  <a:moveTo>
                    <a:pt x="67" y="1"/>
                  </a:moveTo>
                  <a:cubicBezTo>
                    <a:pt x="9" y="1"/>
                    <a:pt x="1" y="92"/>
                    <a:pt x="59" y="108"/>
                  </a:cubicBezTo>
                  <a:cubicBezTo>
                    <a:pt x="125" y="125"/>
                    <a:pt x="191" y="125"/>
                    <a:pt x="266" y="133"/>
                  </a:cubicBezTo>
                  <a:cubicBezTo>
                    <a:pt x="332" y="141"/>
                    <a:pt x="398" y="141"/>
                    <a:pt x="465" y="150"/>
                  </a:cubicBezTo>
                  <a:cubicBezTo>
                    <a:pt x="606" y="158"/>
                    <a:pt x="738" y="175"/>
                    <a:pt x="871" y="175"/>
                  </a:cubicBezTo>
                  <a:cubicBezTo>
                    <a:pt x="1003" y="183"/>
                    <a:pt x="1144" y="191"/>
                    <a:pt x="1277" y="191"/>
                  </a:cubicBezTo>
                  <a:cubicBezTo>
                    <a:pt x="1401" y="191"/>
                    <a:pt x="1525" y="191"/>
                    <a:pt x="1641" y="175"/>
                  </a:cubicBezTo>
                  <a:lnTo>
                    <a:pt x="1641" y="175"/>
                  </a:lnTo>
                  <a:cubicBezTo>
                    <a:pt x="1641" y="175"/>
                    <a:pt x="1641" y="183"/>
                    <a:pt x="1633" y="183"/>
                  </a:cubicBezTo>
                  <a:cubicBezTo>
                    <a:pt x="1619" y="204"/>
                    <a:pt x="1629" y="236"/>
                    <a:pt x="1652" y="236"/>
                  </a:cubicBezTo>
                  <a:cubicBezTo>
                    <a:pt x="1656" y="236"/>
                    <a:pt x="1661" y="235"/>
                    <a:pt x="1666" y="233"/>
                  </a:cubicBezTo>
                  <a:cubicBezTo>
                    <a:pt x="1708" y="224"/>
                    <a:pt x="1741" y="199"/>
                    <a:pt x="1774" y="166"/>
                  </a:cubicBezTo>
                  <a:cubicBezTo>
                    <a:pt x="1787" y="153"/>
                    <a:pt x="1768" y="129"/>
                    <a:pt x="1747" y="129"/>
                  </a:cubicBezTo>
                  <a:cubicBezTo>
                    <a:pt x="1742" y="129"/>
                    <a:pt x="1737" y="130"/>
                    <a:pt x="1732" y="133"/>
                  </a:cubicBezTo>
                  <a:cubicBezTo>
                    <a:pt x="1724" y="141"/>
                    <a:pt x="1716" y="141"/>
                    <a:pt x="1708" y="150"/>
                  </a:cubicBezTo>
                  <a:cubicBezTo>
                    <a:pt x="1708" y="141"/>
                    <a:pt x="1708" y="141"/>
                    <a:pt x="1708" y="133"/>
                  </a:cubicBezTo>
                  <a:cubicBezTo>
                    <a:pt x="1708" y="117"/>
                    <a:pt x="1699" y="100"/>
                    <a:pt x="1683" y="100"/>
                  </a:cubicBezTo>
                  <a:cubicBezTo>
                    <a:pt x="1550" y="75"/>
                    <a:pt x="1409" y="75"/>
                    <a:pt x="1277" y="75"/>
                  </a:cubicBezTo>
                  <a:cubicBezTo>
                    <a:pt x="1144" y="75"/>
                    <a:pt x="1012" y="67"/>
                    <a:pt x="879" y="59"/>
                  </a:cubicBezTo>
                  <a:cubicBezTo>
                    <a:pt x="746" y="59"/>
                    <a:pt x="614" y="50"/>
                    <a:pt x="481" y="34"/>
                  </a:cubicBezTo>
                  <a:lnTo>
                    <a:pt x="274" y="17"/>
                  </a:lnTo>
                  <a:cubicBezTo>
                    <a:pt x="208" y="9"/>
                    <a:pt x="14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29"/>
            <p:cNvSpPr/>
            <p:nvPr/>
          </p:nvSpPr>
          <p:spPr>
            <a:xfrm>
              <a:off x="2581250" y="1549825"/>
              <a:ext cx="8250" cy="1900"/>
            </a:xfrm>
            <a:custGeom>
              <a:rect b="b" l="l" r="r" t="t"/>
              <a:pathLst>
                <a:path extrusionOk="0" h="76" w="330">
                  <a:moveTo>
                    <a:pt x="296" y="0"/>
                  </a:moveTo>
                  <a:cubicBezTo>
                    <a:pt x="294" y="0"/>
                    <a:pt x="292" y="0"/>
                    <a:pt x="290" y="1"/>
                  </a:cubicBezTo>
                  <a:cubicBezTo>
                    <a:pt x="249" y="1"/>
                    <a:pt x="199" y="9"/>
                    <a:pt x="158" y="9"/>
                  </a:cubicBezTo>
                  <a:lnTo>
                    <a:pt x="92" y="9"/>
                  </a:lnTo>
                  <a:cubicBezTo>
                    <a:pt x="83" y="17"/>
                    <a:pt x="67" y="17"/>
                    <a:pt x="58" y="17"/>
                  </a:cubicBezTo>
                  <a:cubicBezTo>
                    <a:pt x="50" y="17"/>
                    <a:pt x="34" y="17"/>
                    <a:pt x="25" y="26"/>
                  </a:cubicBezTo>
                  <a:cubicBezTo>
                    <a:pt x="9" y="26"/>
                    <a:pt x="0" y="50"/>
                    <a:pt x="17" y="59"/>
                  </a:cubicBezTo>
                  <a:cubicBezTo>
                    <a:pt x="25" y="67"/>
                    <a:pt x="42" y="75"/>
                    <a:pt x="50" y="75"/>
                  </a:cubicBezTo>
                  <a:lnTo>
                    <a:pt x="158" y="75"/>
                  </a:lnTo>
                  <a:cubicBezTo>
                    <a:pt x="208" y="75"/>
                    <a:pt x="249" y="67"/>
                    <a:pt x="299" y="59"/>
                  </a:cubicBezTo>
                  <a:cubicBezTo>
                    <a:pt x="330" y="59"/>
                    <a:pt x="324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29"/>
            <p:cNvSpPr/>
            <p:nvPr/>
          </p:nvSpPr>
          <p:spPr>
            <a:xfrm>
              <a:off x="2569225" y="1549325"/>
              <a:ext cx="6450" cy="2900"/>
            </a:xfrm>
            <a:custGeom>
              <a:rect b="b" l="l" r="r" t="t"/>
              <a:pathLst>
                <a:path extrusionOk="0" h="116" w="258">
                  <a:moveTo>
                    <a:pt x="60" y="1"/>
                  </a:moveTo>
                  <a:cubicBezTo>
                    <a:pt x="49" y="1"/>
                    <a:pt x="38" y="2"/>
                    <a:pt x="26" y="4"/>
                  </a:cubicBezTo>
                  <a:cubicBezTo>
                    <a:pt x="1" y="4"/>
                    <a:pt x="1" y="37"/>
                    <a:pt x="26" y="46"/>
                  </a:cubicBezTo>
                  <a:cubicBezTo>
                    <a:pt x="51" y="54"/>
                    <a:pt x="84" y="62"/>
                    <a:pt x="117" y="70"/>
                  </a:cubicBezTo>
                  <a:cubicBezTo>
                    <a:pt x="150" y="87"/>
                    <a:pt x="183" y="95"/>
                    <a:pt x="208" y="112"/>
                  </a:cubicBezTo>
                  <a:cubicBezTo>
                    <a:pt x="212" y="114"/>
                    <a:pt x="217" y="115"/>
                    <a:pt x="221" y="115"/>
                  </a:cubicBezTo>
                  <a:cubicBezTo>
                    <a:pt x="233" y="115"/>
                    <a:pt x="243" y="107"/>
                    <a:pt x="249" y="95"/>
                  </a:cubicBezTo>
                  <a:cubicBezTo>
                    <a:pt x="258" y="87"/>
                    <a:pt x="258" y="62"/>
                    <a:pt x="241" y="54"/>
                  </a:cubicBezTo>
                  <a:cubicBezTo>
                    <a:pt x="208" y="37"/>
                    <a:pt x="175" y="21"/>
                    <a:pt x="133" y="12"/>
                  </a:cubicBezTo>
                  <a:cubicBezTo>
                    <a:pt x="110" y="7"/>
                    <a:pt x="8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29"/>
            <p:cNvSpPr/>
            <p:nvPr/>
          </p:nvSpPr>
          <p:spPr>
            <a:xfrm>
              <a:off x="2466075" y="1517950"/>
              <a:ext cx="5125" cy="56450"/>
            </a:xfrm>
            <a:custGeom>
              <a:rect b="b" l="l" r="r" t="t"/>
              <a:pathLst>
                <a:path extrusionOk="0" h="2258" w="205">
                  <a:moveTo>
                    <a:pt x="59" y="1"/>
                  </a:moveTo>
                  <a:cubicBezTo>
                    <a:pt x="48" y="1"/>
                    <a:pt x="38" y="5"/>
                    <a:pt x="34" y="16"/>
                  </a:cubicBezTo>
                  <a:cubicBezTo>
                    <a:pt x="1" y="91"/>
                    <a:pt x="9" y="182"/>
                    <a:pt x="17" y="257"/>
                  </a:cubicBezTo>
                  <a:cubicBezTo>
                    <a:pt x="17" y="340"/>
                    <a:pt x="26" y="422"/>
                    <a:pt x="26" y="505"/>
                  </a:cubicBezTo>
                  <a:cubicBezTo>
                    <a:pt x="42" y="795"/>
                    <a:pt x="50" y="1085"/>
                    <a:pt x="67" y="1383"/>
                  </a:cubicBezTo>
                  <a:cubicBezTo>
                    <a:pt x="75" y="1524"/>
                    <a:pt x="84" y="1673"/>
                    <a:pt x="92" y="1823"/>
                  </a:cubicBezTo>
                  <a:cubicBezTo>
                    <a:pt x="100" y="1963"/>
                    <a:pt x="117" y="2096"/>
                    <a:pt x="142" y="2237"/>
                  </a:cubicBezTo>
                  <a:cubicBezTo>
                    <a:pt x="145" y="2251"/>
                    <a:pt x="158" y="2258"/>
                    <a:pt x="171" y="2258"/>
                  </a:cubicBezTo>
                  <a:cubicBezTo>
                    <a:pt x="188" y="2258"/>
                    <a:pt x="204" y="2247"/>
                    <a:pt x="200" y="2229"/>
                  </a:cubicBezTo>
                  <a:cubicBezTo>
                    <a:pt x="191" y="2146"/>
                    <a:pt x="191" y="2071"/>
                    <a:pt x="191" y="1988"/>
                  </a:cubicBezTo>
                  <a:lnTo>
                    <a:pt x="183" y="1748"/>
                  </a:lnTo>
                  <a:cubicBezTo>
                    <a:pt x="175" y="1458"/>
                    <a:pt x="166" y="1168"/>
                    <a:pt x="150" y="878"/>
                  </a:cubicBezTo>
                  <a:lnTo>
                    <a:pt x="133" y="439"/>
                  </a:lnTo>
                  <a:cubicBezTo>
                    <a:pt x="133" y="364"/>
                    <a:pt x="125" y="298"/>
                    <a:pt x="125" y="224"/>
                  </a:cubicBezTo>
                  <a:cubicBezTo>
                    <a:pt x="125" y="157"/>
                    <a:pt x="125" y="74"/>
                    <a:pt x="92" y="16"/>
                  </a:cubicBezTo>
                  <a:cubicBezTo>
                    <a:pt x="87" y="7"/>
                    <a:pt x="73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29"/>
            <p:cNvSpPr/>
            <p:nvPr/>
          </p:nvSpPr>
          <p:spPr>
            <a:xfrm>
              <a:off x="2469800" y="1524950"/>
              <a:ext cx="3050" cy="10100"/>
            </a:xfrm>
            <a:custGeom>
              <a:rect b="b" l="l" r="r" t="t"/>
              <a:pathLst>
                <a:path extrusionOk="0" h="404" w="122">
                  <a:moveTo>
                    <a:pt x="25" y="0"/>
                  </a:moveTo>
                  <a:cubicBezTo>
                    <a:pt x="13" y="0"/>
                    <a:pt x="1" y="9"/>
                    <a:pt x="1" y="26"/>
                  </a:cubicBezTo>
                  <a:cubicBezTo>
                    <a:pt x="17" y="142"/>
                    <a:pt x="42" y="267"/>
                    <a:pt x="67" y="383"/>
                  </a:cubicBezTo>
                  <a:cubicBezTo>
                    <a:pt x="71" y="397"/>
                    <a:pt x="82" y="404"/>
                    <a:pt x="94" y="404"/>
                  </a:cubicBezTo>
                  <a:cubicBezTo>
                    <a:pt x="108" y="404"/>
                    <a:pt x="122" y="393"/>
                    <a:pt x="117" y="374"/>
                  </a:cubicBezTo>
                  <a:cubicBezTo>
                    <a:pt x="92" y="250"/>
                    <a:pt x="75" y="134"/>
                    <a:pt x="51" y="18"/>
                  </a:cubicBezTo>
                  <a:cubicBezTo>
                    <a:pt x="47" y="7"/>
                    <a:pt x="36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29"/>
            <p:cNvSpPr/>
            <p:nvPr/>
          </p:nvSpPr>
          <p:spPr>
            <a:xfrm>
              <a:off x="2471050" y="1514675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9" y="0"/>
                  </a:moveTo>
                  <a:cubicBezTo>
                    <a:pt x="5" y="0"/>
                    <a:pt x="1" y="2"/>
                    <a:pt x="1" y="7"/>
                  </a:cubicBezTo>
                  <a:cubicBezTo>
                    <a:pt x="1" y="15"/>
                    <a:pt x="1" y="23"/>
                    <a:pt x="1" y="31"/>
                  </a:cubicBezTo>
                  <a:cubicBezTo>
                    <a:pt x="1" y="40"/>
                    <a:pt x="1" y="48"/>
                    <a:pt x="1" y="56"/>
                  </a:cubicBezTo>
                  <a:cubicBezTo>
                    <a:pt x="1" y="73"/>
                    <a:pt x="1" y="89"/>
                    <a:pt x="1" y="106"/>
                  </a:cubicBezTo>
                  <a:cubicBezTo>
                    <a:pt x="1" y="114"/>
                    <a:pt x="9" y="123"/>
                    <a:pt x="25" y="123"/>
                  </a:cubicBezTo>
                  <a:cubicBezTo>
                    <a:pt x="34" y="123"/>
                    <a:pt x="34" y="114"/>
                    <a:pt x="34" y="106"/>
                  </a:cubicBezTo>
                  <a:cubicBezTo>
                    <a:pt x="34" y="89"/>
                    <a:pt x="34" y="73"/>
                    <a:pt x="25" y="56"/>
                  </a:cubicBezTo>
                  <a:cubicBezTo>
                    <a:pt x="25" y="48"/>
                    <a:pt x="25" y="40"/>
                    <a:pt x="25" y="31"/>
                  </a:cubicBezTo>
                  <a:cubicBezTo>
                    <a:pt x="25" y="23"/>
                    <a:pt x="25" y="15"/>
                    <a:pt x="17" y="7"/>
                  </a:cubicBezTo>
                  <a:cubicBezTo>
                    <a:pt x="17" y="2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29"/>
            <p:cNvSpPr/>
            <p:nvPr/>
          </p:nvSpPr>
          <p:spPr>
            <a:xfrm>
              <a:off x="2699350" y="1714575"/>
              <a:ext cx="10775" cy="20075"/>
            </a:xfrm>
            <a:custGeom>
              <a:rect b="b" l="l" r="r" t="t"/>
              <a:pathLst>
                <a:path extrusionOk="0" h="803" w="431">
                  <a:moveTo>
                    <a:pt x="378" y="0"/>
                  </a:moveTo>
                  <a:cubicBezTo>
                    <a:pt x="364" y="0"/>
                    <a:pt x="351" y="9"/>
                    <a:pt x="347" y="31"/>
                  </a:cubicBezTo>
                  <a:cubicBezTo>
                    <a:pt x="306" y="155"/>
                    <a:pt x="281" y="288"/>
                    <a:pt x="223" y="412"/>
                  </a:cubicBezTo>
                  <a:cubicBezTo>
                    <a:pt x="206" y="445"/>
                    <a:pt x="190" y="470"/>
                    <a:pt x="173" y="503"/>
                  </a:cubicBezTo>
                  <a:cubicBezTo>
                    <a:pt x="190" y="470"/>
                    <a:pt x="206" y="429"/>
                    <a:pt x="215" y="387"/>
                  </a:cubicBezTo>
                  <a:cubicBezTo>
                    <a:pt x="223" y="362"/>
                    <a:pt x="206" y="346"/>
                    <a:pt x="190" y="337"/>
                  </a:cubicBezTo>
                  <a:cubicBezTo>
                    <a:pt x="173" y="337"/>
                    <a:pt x="157" y="346"/>
                    <a:pt x="148" y="362"/>
                  </a:cubicBezTo>
                  <a:cubicBezTo>
                    <a:pt x="140" y="412"/>
                    <a:pt x="123" y="453"/>
                    <a:pt x="107" y="495"/>
                  </a:cubicBezTo>
                  <a:cubicBezTo>
                    <a:pt x="82" y="536"/>
                    <a:pt x="57" y="569"/>
                    <a:pt x="41" y="619"/>
                  </a:cubicBezTo>
                  <a:cubicBezTo>
                    <a:pt x="41" y="627"/>
                    <a:pt x="41" y="644"/>
                    <a:pt x="49" y="652"/>
                  </a:cubicBezTo>
                  <a:lnTo>
                    <a:pt x="65" y="652"/>
                  </a:lnTo>
                  <a:cubicBezTo>
                    <a:pt x="65" y="661"/>
                    <a:pt x="65" y="661"/>
                    <a:pt x="65" y="661"/>
                  </a:cubicBezTo>
                  <a:cubicBezTo>
                    <a:pt x="41" y="685"/>
                    <a:pt x="16" y="702"/>
                    <a:pt x="7" y="735"/>
                  </a:cubicBezTo>
                  <a:cubicBezTo>
                    <a:pt x="0" y="772"/>
                    <a:pt x="19" y="803"/>
                    <a:pt x="53" y="803"/>
                  </a:cubicBezTo>
                  <a:cubicBezTo>
                    <a:pt x="57" y="803"/>
                    <a:pt x="61" y="802"/>
                    <a:pt x="65" y="801"/>
                  </a:cubicBezTo>
                  <a:cubicBezTo>
                    <a:pt x="107" y="793"/>
                    <a:pt x="132" y="752"/>
                    <a:pt x="157" y="727"/>
                  </a:cubicBezTo>
                  <a:cubicBezTo>
                    <a:pt x="173" y="702"/>
                    <a:pt x="198" y="669"/>
                    <a:pt x="215" y="644"/>
                  </a:cubicBezTo>
                  <a:cubicBezTo>
                    <a:pt x="256" y="586"/>
                    <a:pt x="289" y="528"/>
                    <a:pt x="322" y="462"/>
                  </a:cubicBezTo>
                  <a:cubicBezTo>
                    <a:pt x="380" y="329"/>
                    <a:pt x="430" y="188"/>
                    <a:pt x="422" y="39"/>
                  </a:cubicBezTo>
                  <a:cubicBezTo>
                    <a:pt x="417" y="16"/>
                    <a:pt x="396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29"/>
            <p:cNvSpPr/>
            <p:nvPr/>
          </p:nvSpPr>
          <p:spPr>
            <a:xfrm>
              <a:off x="2636550" y="1605200"/>
              <a:ext cx="10800" cy="8450"/>
            </a:xfrm>
            <a:custGeom>
              <a:rect b="b" l="l" r="r" t="t"/>
              <a:pathLst>
                <a:path extrusionOk="0" h="338" w="432">
                  <a:moveTo>
                    <a:pt x="30" y="1"/>
                  </a:moveTo>
                  <a:cubicBezTo>
                    <a:pt x="22" y="1"/>
                    <a:pt x="14" y="5"/>
                    <a:pt x="9" y="15"/>
                  </a:cubicBezTo>
                  <a:cubicBezTo>
                    <a:pt x="1" y="23"/>
                    <a:pt x="1" y="48"/>
                    <a:pt x="9" y="56"/>
                  </a:cubicBezTo>
                  <a:cubicBezTo>
                    <a:pt x="75" y="114"/>
                    <a:pt x="142" y="164"/>
                    <a:pt x="208" y="205"/>
                  </a:cubicBezTo>
                  <a:cubicBezTo>
                    <a:pt x="233" y="230"/>
                    <a:pt x="258" y="247"/>
                    <a:pt x="282" y="271"/>
                  </a:cubicBezTo>
                  <a:cubicBezTo>
                    <a:pt x="316" y="296"/>
                    <a:pt x="340" y="338"/>
                    <a:pt x="382" y="338"/>
                  </a:cubicBezTo>
                  <a:cubicBezTo>
                    <a:pt x="398" y="338"/>
                    <a:pt x="407" y="329"/>
                    <a:pt x="415" y="305"/>
                  </a:cubicBezTo>
                  <a:cubicBezTo>
                    <a:pt x="432" y="263"/>
                    <a:pt x="390" y="222"/>
                    <a:pt x="357" y="197"/>
                  </a:cubicBezTo>
                  <a:cubicBezTo>
                    <a:pt x="332" y="172"/>
                    <a:pt x="299" y="147"/>
                    <a:pt x="266" y="131"/>
                  </a:cubicBezTo>
                  <a:cubicBezTo>
                    <a:pt x="200" y="89"/>
                    <a:pt x="125" y="39"/>
                    <a:pt x="50" y="6"/>
                  </a:cubicBezTo>
                  <a:cubicBezTo>
                    <a:pt x="44" y="3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29"/>
            <p:cNvSpPr/>
            <p:nvPr/>
          </p:nvSpPr>
          <p:spPr>
            <a:xfrm>
              <a:off x="2643400" y="1604625"/>
              <a:ext cx="4975" cy="5925"/>
            </a:xfrm>
            <a:custGeom>
              <a:rect b="b" l="l" r="r" t="t"/>
              <a:pathLst>
                <a:path extrusionOk="0" h="237" w="199">
                  <a:moveTo>
                    <a:pt x="32" y="0"/>
                  </a:moveTo>
                  <a:cubicBezTo>
                    <a:pt x="25" y="0"/>
                    <a:pt x="17" y="4"/>
                    <a:pt x="8" y="13"/>
                  </a:cubicBezTo>
                  <a:cubicBezTo>
                    <a:pt x="0" y="21"/>
                    <a:pt x="0" y="38"/>
                    <a:pt x="8" y="54"/>
                  </a:cubicBezTo>
                  <a:cubicBezTo>
                    <a:pt x="42" y="79"/>
                    <a:pt x="66" y="112"/>
                    <a:pt x="91" y="145"/>
                  </a:cubicBezTo>
                  <a:cubicBezTo>
                    <a:pt x="100" y="162"/>
                    <a:pt x="116" y="170"/>
                    <a:pt x="124" y="187"/>
                  </a:cubicBezTo>
                  <a:cubicBezTo>
                    <a:pt x="141" y="203"/>
                    <a:pt x="149" y="228"/>
                    <a:pt x="174" y="236"/>
                  </a:cubicBezTo>
                  <a:cubicBezTo>
                    <a:pt x="182" y="236"/>
                    <a:pt x="191" y="236"/>
                    <a:pt x="191" y="220"/>
                  </a:cubicBezTo>
                  <a:cubicBezTo>
                    <a:pt x="199" y="195"/>
                    <a:pt x="182" y="178"/>
                    <a:pt x="174" y="162"/>
                  </a:cubicBezTo>
                  <a:cubicBezTo>
                    <a:pt x="158" y="137"/>
                    <a:pt x="149" y="120"/>
                    <a:pt x="133" y="104"/>
                  </a:cubicBezTo>
                  <a:cubicBezTo>
                    <a:pt x="108" y="71"/>
                    <a:pt x="83" y="38"/>
                    <a:pt x="50" y="13"/>
                  </a:cubicBezTo>
                  <a:cubicBezTo>
                    <a:pt x="46" y="4"/>
                    <a:pt x="39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29"/>
            <p:cNvSpPr/>
            <p:nvPr/>
          </p:nvSpPr>
          <p:spPr>
            <a:xfrm>
              <a:off x="2497975" y="1593275"/>
              <a:ext cx="15600" cy="25725"/>
            </a:xfrm>
            <a:custGeom>
              <a:rect b="b" l="l" r="r" t="t"/>
              <a:pathLst>
                <a:path extrusionOk="0" h="1029" w="624">
                  <a:moveTo>
                    <a:pt x="581" y="1"/>
                  </a:moveTo>
                  <a:cubicBezTo>
                    <a:pt x="572" y="1"/>
                    <a:pt x="563" y="4"/>
                    <a:pt x="556" y="11"/>
                  </a:cubicBezTo>
                  <a:cubicBezTo>
                    <a:pt x="415" y="127"/>
                    <a:pt x="307" y="293"/>
                    <a:pt x="216" y="458"/>
                  </a:cubicBezTo>
                  <a:cubicBezTo>
                    <a:pt x="166" y="550"/>
                    <a:pt x="125" y="632"/>
                    <a:pt x="92" y="724"/>
                  </a:cubicBezTo>
                  <a:cubicBezTo>
                    <a:pt x="75" y="765"/>
                    <a:pt x="59" y="815"/>
                    <a:pt x="42" y="856"/>
                  </a:cubicBezTo>
                  <a:cubicBezTo>
                    <a:pt x="26" y="898"/>
                    <a:pt x="1" y="956"/>
                    <a:pt x="26" y="997"/>
                  </a:cubicBezTo>
                  <a:cubicBezTo>
                    <a:pt x="32" y="1015"/>
                    <a:pt x="46" y="1029"/>
                    <a:pt x="60" y="1029"/>
                  </a:cubicBezTo>
                  <a:cubicBezTo>
                    <a:pt x="65" y="1029"/>
                    <a:pt x="71" y="1026"/>
                    <a:pt x="75" y="1022"/>
                  </a:cubicBezTo>
                  <a:cubicBezTo>
                    <a:pt x="117" y="997"/>
                    <a:pt x="125" y="947"/>
                    <a:pt x="142" y="898"/>
                  </a:cubicBezTo>
                  <a:cubicBezTo>
                    <a:pt x="158" y="856"/>
                    <a:pt x="175" y="815"/>
                    <a:pt x="191" y="773"/>
                  </a:cubicBezTo>
                  <a:cubicBezTo>
                    <a:pt x="224" y="682"/>
                    <a:pt x="266" y="599"/>
                    <a:pt x="307" y="516"/>
                  </a:cubicBezTo>
                  <a:cubicBezTo>
                    <a:pt x="398" y="359"/>
                    <a:pt x="506" y="202"/>
                    <a:pt x="606" y="44"/>
                  </a:cubicBezTo>
                  <a:cubicBezTo>
                    <a:pt x="623" y="20"/>
                    <a:pt x="603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29"/>
            <p:cNvSpPr/>
            <p:nvPr/>
          </p:nvSpPr>
          <p:spPr>
            <a:xfrm>
              <a:off x="2485150" y="1603275"/>
              <a:ext cx="5400" cy="7150"/>
            </a:xfrm>
            <a:custGeom>
              <a:rect b="b" l="l" r="r" t="t"/>
              <a:pathLst>
                <a:path extrusionOk="0" h="286" w="216">
                  <a:moveTo>
                    <a:pt x="25" y="0"/>
                  </a:moveTo>
                  <a:cubicBezTo>
                    <a:pt x="17" y="0"/>
                    <a:pt x="0" y="9"/>
                    <a:pt x="8" y="25"/>
                  </a:cubicBezTo>
                  <a:cubicBezTo>
                    <a:pt x="8" y="34"/>
                    <a:pt x="8" y="42"/>
                    <a:pt x="17" y="50"/>
                  </a:cubicBezTo>
                  <a:lnTo>
                    <a:pt x="25" y="67"/>
                  </a:lnTo>
                  <a:lnTo>
                    <a:pt x="50" y="108"/>
                  </a:lnTo>
                  <a:cubicBezTo>
                    <a:pt x="66" y="133"/>
                    <a:pt x="75" y="158"/>
                    <a:pt x="91" y="183"/>
                  </a:cubicBezTo>
                  <a:cubicBezTo>
                    <a:pt x="99" y="191"/>
                    <a:pt x="108" y="199"/>
                    <a:pt x="116" y="199"/>
                  </a:cubicBezTo>
                  <a:cubicBezTo>
                    <a:pt x="124" y="224"/>
                    <a:pt x="141" y="249"/>
                    <a:pt x="149" y="266"/>
                  </a:cubicBezTo>
                  <a:cubicBezTo>
                    <a:pt x="155" y="278"/>
                    <a:pt x="170" y="285"/>
                    <a:pt x="181" y="285"/>
                  </a:cubicBezTo>
                  <a:cubicBezTo>
                    <a:pt x="185" y="285"/>
                    <a:pt x="188" y="284"/>
                    <a:pt x="191" y="282"/>
                  </a:cubicBezTo>
                  <a:cubicBezTo>
                    <a:pt x="207" y="274"/>
                    <a:pt x="215" y="249"/>
                    <a:pt x="207" y="232"/>
                  </a:cubicBezTo>
                  <a:cubicBezTo>
                    <a:pt x="199" y="224"/>
                    <a:pt x="199" y="216"/>
                    <a:pt x="191" y="208"/>
                  </a:cubicBezTo>
                  <a:cubicBezTo>
                    <a:pt x="191" y="208"/>
                    <a:pt x="191" y="199"/>
                    <a:pt x="191" y="199"/>
                  </a:cubicBezTo>
                  <a:cubicBezTo>
                    <a:pt x="191" y="199"/>
                    <a:pt x="182" y="191"/>
                    <a:pt x="182" y="191"/>
                  </a:cubicBezTo>
                  <a:lnTo>
                    <a:pt x="166" y="133"/>
                  </a:lnTo>
                  <a:cubicBezTo>
                    <a:pt x="157" y="116"/>
                    <a:pt x="157" y="92"/>
                    <a:pt x="149" y="75"/>
                  </a:cubicBezTo>
                  <a:cubicBezTo>
                    <a:pt x="142" y="62"/>
                    <a:pt x="130" y="37"/>
                    <a:pt x="113" y="37"/>
                  </a:cubicBezTo>
                  <a:cubicBezTo>
                    <a:pt x="109" y="37"/>
                    <a:pt x="104" y="39"/>
                    <a:pt x="99" y="42"/>
                  </a:cubicBezTo>
                  <a:cubicBezTo>
                    <a:pt x="91" y="42"/>
                    <a:pt x="91" y="50"/>
                    <a:pt x="83" y="58"/>
                  </a:cubicBezTo>
                  <a:cubicBezTo>
                    <a:pt x="75" y="50"/>
                    <a:pt x="75" y="42"/>
                    <a:pt x="66" y="34"/>
                  </a:cubicBezTo>
                  <a:cubicBezTo>
                    <a:pt x="58" y="25"/>
                    <a:pt x="58" y="17"/>
                    <a:pt x="50" y="9"/>
                  </a:cubicBezTo>
                  <a:cubicBezTo>
                    <a:pt x="41" y="9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4" name="Google Shape;2854;p29"/>
          <p:cNvSpPr txBox="1"/>
          <p:nvPr/>
        </p:nvSpPr>
        <p:spPr>
          <a:xfrm flipH="1">
            <a:off x="6538413" y="1181229"/>
            <a:ext cx="1151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2855" name="Google Shape;2855;p29"/>
          <p:cNvSpPr txBox="1"/>
          <p:nvPr/>
        </p:nvSpPr>
        <p:spPr>
          <a:xfrm>
            <a:off x="7244900" y="86800"/>
            <a:ext cx="696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2856" name="Google Shape;2856;p29"/>
          <p:cNvSpPr txBox="1"/>
          <p:nvPr/>
        </p:nvSpPr>
        <p:spPr>
          <a:xfrm>
            <a:off x="7244900" y="482450"/>
            <a:ext cx="696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2857" name="Google Shape;2857;p29"/>
          <p:cNvSpPr txBox="1"/>
          <p:nvPr/>
        </p:nvSpPr>
        <p:spPr>
          <a:xfrm>
            <a:off x="498225" y="1127100"/>
            <a:ext cx="60402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Top nine variables </a:t>
            </a:r>
            <a:endParaRPr b="1"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latin typeface="Arapey"/>
                <a:ea typeface="Arapey"/>
                <a:cs typeface="Arapey"/>
                <a:sym typeface="Arapey"/>
              </a:rPr>
              <a:t>Adapts_well_to_apartment_living</a:t>
            </a:r>
            <a:endParaRPr sz="2000"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latin typeface="Arapey"/>
                <a:ea typeface="Arapey"/>
                <a:cs typeface="Arapey"/>
                <a:sym typeface="Arapey"/>
              </a:rPr>
              <a:t>Size</a:t>
            </a:r>
            <a:endParaRPr sz="2000"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latin typeface="Arapey"/>
                <a:ea typeface="Arapey"/>
                <a:cs typeface="Arapey"/>
                <a:sym typeface="Arapey"/>
              </a:rPr>
              <a:t>Exercise_needs</a:t>
            </a:r>
            <a:endParaRPr sz="2000"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latin typeface="Arapey"/>
                <a:ea typeface="Arapey"/>
                <a:cs typeface="Arapey"/>
                <a:sym typeface="Arapey"/>
              </a:rPr>
              <a:t>Intensity</a:t>
            </a:r>
            <a:endParaRPr sz="2000"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latin typeface="Arapey"/>
                <a:ea typeface="Arapey"/>
                <a:cs typeface="Arapey"/>
                <a:sym typeface="Arapey"/>
              </a:rPr>
              <a:t>Drooling_potential</a:t>
            </a:r>
            <a:endParaRPr sz="2000"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latin typeface="Arapey"/>
                <a:ea typeface="Arapey"/>
                <a:cs typeface="Arapey"/>
                <a:sym typeface="Arapey"/>
              </a:rPr>
              <a:t>Dog_friendly</a:t>
            </a:r>
            <a:endParaRPr sz="2000"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latin typeface="Arapey"/>
                <a:ea typeface="Arapey"/>
                <a:cs typeface="Arapey"/>
                <a:sym typeface="Arapey"/>
              </a:rPr>
              <a:t>Friendly_toward_stranger</a:t>
            </a:r>
            <a:r>
              <a:rPr lang="en" sz="2000">
                <a:latin typeface="Arapey"/>
                <a:ea typeface="Arapey"/>
                <a:cs typeface="Arapey"/>
                <a:sym typeface="Arapey"/>
              </a:rPr>
              <a:t>s</a:t>
            </a:r>
            <a:endParaRPr sz="2000"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latin typeface="Arapey"/>
                <a:ea typeface="Arapey"/>
                <a:cs typeface="Arapey"/>
                <a:sym typeface="Arapey"/>
              </a:rPr>
              <a:t>E</a:t>
            </a:r>
            <a:r>
              <a:rPr lang="en" sz="2000">
                <a:latin typeface="Arapey"/>
                <a:ea typeface="Arapey"/>
                <a:cs typeface="Arapey"/>
                <a:sym typeface="Arapey"/>
              </a:rPr>
              <a:t>asy_to_train </a:t>
            </a:r>
            <a:endParaRPr sz="2000"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latin typeface="Arapey"/>
                <a:ea typeface="Arapey"/>
                <a:cs typeface="Arapey"/>
                <a:sym typeface="Arapey"/>
              </a:rPr>
              <a:t>Tolerates_cold_weather</a:t>
            </a:r>
            <a:endParaRPr b="1" sz="20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2858" name="Google Shape;2858;p29"/>
          <p:cNvPicPr preferRelativeResize="0"/>
          <p:nvPr/>
        </p:nvPicPr>
        <p:blipFill rotWithShape="1">
          <a:blip r:embed="rId3">
            <a:alphaModFix/>
          </a:blip>
          <a:srcRect b="3846" l="0" r="0" t="0"/>
          <a:stretch/>
        </p:blipFill>
        <p:spPr>
          <a:xfrm>
            <a:off x="4811925" y="2003300"/>
            <a:ext cx="3129876" cy="15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30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Machine Learning - Classification </a:t>
            </a:r>
            <a:endParaRPr/>
          </a:p>
        </p:txBody>
      </p:sp>
      <p:sp>
        <p:nvSpPr>
          <p:cNvPr id="2864" name="Google Shape;2864;p30"/>
          <p:cNvSpPr txBox="1"/>
          <p:nvPr/>
        </p:nvSpPr>
        <p:spPr>
          <a:xfrm>
            <a:off x="634450" y="1159025"/>
            <a:ext cx="59358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Predictor features: </a:t>
            </a:r>
            <a:endParaRPr b="1"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latin typeface="Arapey"/>
                <a:ea typeface="Arapey"/>
                <a:cs typeface="Arapey"/>
                <a:sym typeface="Arapey"/>
              </a:rPr>
              <a:t>Adapts_well_to_apartment_living</a:t>
            </a:r>
            <a:endParaRPr sz="2000"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latin typeface="Arapey"/>
                <a:ea typeface="Arapey"/>
                <a:cs typeface="Arapey"/>
                <a:sym typeface="Arapey"/>
              </a:rPr>
              <a:t>Size</a:t>
            </a:r>
            <a:endParaRPr sz="2000"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latin typeface="Arapey"/>
                <a:ea typeface="Arapey"/>
                <a:cs typeface="Arapey"/>
                <a:sym typeface="Arapey"/>
              </a:rPr>
              <a:t>Exercise_needs</a:t>
            </a:r>
            <a:endParaRPr sz="2000"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latin typeface="Arapey"/>
                <a:ea typeface="Arapey"/>
                <a:cs typeface="Arapey"/>
                <a:sym typeface="Arapey"/>
              </a:rPr>
              <a:t>Intensity</a:t>
            </a:r>
            <a:endParaRPr sz="2000"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latin typeface="Arapey"/>
                <a:ea typeface="Arapey"/>
                <a:cs typeface="Arapey"/>
                <a:sym typeface="Arapey"/>
              </a:rPr>
              <a:t>Drooling_potential</a:t>
            </a:r>
            <a:endParaRPr sz="2000"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latin typeface="Arapey"/>
                <a:ea typeface="Arapey"/>
                <a:cs typeface="Arapey"/>
                <a:sym typeface="Arapey"/>
              </a:rPr>
              <a:t>Dog_friendly</a:t>
            </a:r>
            <a:endParaRPr sz="2000"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latin typeface="Arapey"/>
                <a:ea typeface="Arapey"/>
                <a:cs typeface="Arapey"/>
                <a:sym typeface="Arapey"/>
              </a:rPr>
              <a:t>Riendly_toward_strangers</a:t>
            </a:r>
            <a:endParaRPr sz="2000"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latin typeface="Arapey"/>
                <a:ea typeface="Arapey"/>
                <a:cs typeface="Arapey"/>
                <a:sym typeface="Arapey"/>
              </a:rPr>
              <a:t>Easy_to_train </a:t>
            </a:r>
            <a:endParaRPr sz="2000"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latin typeface="Arapey"/>
                <a:ea typeface="Arapey"/>
                <a:cs typeface="Arapey"/>
                <a:sym typeface="Arapey"/>
              </a:rPr>
              <a:t>Tolerates_cold_weather</a:t>
            </a:r>
            <a:endParaRPr b="1" sz="20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2865" name="Google Shape;2865;p30"/>
          <p:cNvSpPr txBox="1"/>
          <p:nvPr/>
        </p:nvSpPr>
        <p:spPr>
          <a:xfrm>
            <a:off x="4874075" y="1159025"/>
            <a:ext cx="5935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Response variable</a:t>
            </a:r>
            <a:r>
              <a:rPr b="1" lang="en" sz="2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: </a:t>
            </a:r>
            <a:endParaRPr b="1"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Char char="-"/>
            </a:pPr>
            <a:r>
              <a:rPr lang="en" sz="20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Good for novice owners</a:t>
            </a:r>
            <a:endParaRPr sz="20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grpSp>
        <p:nvGrpSpPr>
          <p:cNvPr id="2866" name="Google Shape;2866;p30"/>
          <p:cNvGrpSpPr/>
          <p:nvPr/>
        </p:nvGrpSpPr>
        <p:grpSpPr>
          <a:xfrm>
            <a:off x="8289330" y="68336"/>
            <a:ext cx="675393" cy="1130319"/>
            <a:chOff x="2460700" y="1411250"/>
            <a:chExt cx="283600" cy="474625"/>
          </a:xfrm>
        </p:grpSpPr>
        <p:sp>
          <p:nvSpPr>
            <p:cNvPr id="2867" name="Google Shape;2867;p30"/>
            <p:cNvSpPr/>
            <p:nvPr/>
          </p:nvSpPr>
          <p:spPr>
            <a:xfrm>
              <a:off x="2476450" y="1726325"/>
              <a:ext cx="17825" cy="27125"/>
            </a:xfrm>
            <a:custGeom>
              <a:rect b="b" l="l" r="r" t="t"/>
              <a:pathLst>
                <a:path extrusionOk="0" h="1085" w="713">
                  <a:moveTo>
                    <a:pt x="133" y="0"/>
                  </a:moveTo>
                  <a:cubicBezTo>
                    <a:pt x="133" y="41"/>
                    <a:pt x="124" y="83"/>
                    <a:pt x="116" y="124"/>
                  </a:cubicBezTo>
                  <a:cubicBezTo>
                    <a:pt x="99" y="191"/>
                    <a:pt x="83" y="257"/>
                    <a:pt x="58" y="323"/>
                  </a:cubicBezTo>
                  <a:cubicBezTo>
                    <a:pt x="25" y="447"/>
                    <a:pt x="0" y="580"/>
                    <a:pt x="25" y="713"/>
                  </a:cubicBezTo>
                  <a:cubicBezTo>
                    <a:pt x="41" y="829"/>
                    <a:pt x="83" y="961"/>
                    <a:pt x="166" y="1044"/>
                  </a:cubicBezTo>
                  <a:cubicBezTo>
                    <a:pt x="193" y="1066"/>
                    <a:pt x="221" y="1084"/>
                    <a:pt x="251" y="1084"/>
                  </a:cubicBezTo>
                  <a:cubicBezTo>
                    <a:pt x="266" y="1084"/>
                    <a:pt x="282" y="1080"/>
                    <a:pt x="298" y="1069"/>
                  </a:cubicBezTo>
                  <a:cubicBezTo>
                    <a:pt x="315" y="1061"/>
                    <a:pt x="331" y="1036"/>
                    <a:pt x="356" y="1019"/>
                  </a:cubicBezTo>
                  <a:cubicBezTo>
                    <a:pt x="381" y="994"/>
                    <a:pt x="406" y="969"/>
                    <a:pt x="431" y="953"/>
                  </a:cubicBezTo>
                  <a:cubicBezTo>
                    <a:pt x="489" y="903"/>
                    <a:pt x="547" y="870"/>
                    <a:pt x="613" y="837"/>
                  </a:cubicBezTo>
                  <a:cubicBezTo>
                    <a:pt x="646" y="820"/>
                    <a:pt x="671" y="812"/>
                    <a:pt x="713" y="795"/>
                  </a:cubicBezTo>
                  <a:cubicBezTo>
                    <a:pt x="621" y="729"/>
                    <a:pt x="588" y="621"/>
                    <a:pt x="563" y="514"/>
                  </a:cubicBezTo>
                  <a:cubicBezTo>
                    <a:pt x="547" y="406"/>
                    <a:pt x="522" y="298"/>
                    <a:pt x="505" y="191"/>
                  </a:cubicBezTo>
                  <a:cubicBezTo>
                    <a:pt x="489" y="174"/>
                    <a:pt x="481" y="157"/>
                    <a:pt x="481" y="141"/>
                  </a:cubicBezTo>
                  <a:cubicBezTo>
                    <a:pt x="472" y="149"/>
                    <a:pt x="464" y="149"/>
                    <a:pt x="447" y="149"/>
                  </a:cubicBezTo>
                  <a:cubicBezTo>
                    <a:pt x="323" y="149"/>
                    <a:pt x="215" y="83"/>
                    <a:pt x="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0"/>
            <p:cNvSpPr/>
            <p:nvPr/>
          </p:nvSpPr>
          <p:spPr>
            <a:xfrm>
              <a:off x="2527175" y="1686750"/>
              <a:ext cx="1075" cy="1475"/>
            </a:xfrm>
            <a:custGeom>
              <a:rect b="b" l="l" r="r" t="t"/>
              <a:pathLst>
                <a:path extrusionOk="0" h="59" w="43">
                  <a:moveTo>
                    <a:pt x="26" y="0"/>
                  </a:moveTo>
                  <a:cubicBezTo>
                    <a:pt x="18" y="9"/>
                    <a:pt x="9" y="9"/>
                    <a:pt x="1" y="17"/>
                  </a:cubicBezTo>
                  <a:cubicBezTo>
                    <a:pt x="18" y="34"/>
                    <a:pt x="34" y="42"/>
                    <a:pt x="42" y="58"/>
                  </a:cubicBezTo>
                  <a:cubicBezTo>
                    <a:pt x="42" y="42"/>
                    <a:pt x="34" y="17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0"/>
            <p:cNvSpPr/>
            <p:nvPr/>
          </p:nvSpPr>
          <p:spPr>
            <a:xfrm>
              <a:off x="2485350" y="1726325"/>
              <a:ext cx="1250" cy="850"/>
            </a:xfrm>
            <a:custGeom>
              <a:rect b="b" l="l" r="r" t="t"/>
              <a:pathLst>
                <a:path extrusionOk="0" h="34" w="50">
                  <a:moveTo>
                    <a:pt x="17" y="0"/>
                  </a:moveTo>
                  <a:cubicBezTo>
                    <a:pt x="9" y="8"/>
                    <a:pt x="9" y="8"/>
                    <a:pt x="0" y="17"/>
                  </a:cubicBezTo>
                  <a:cubicBezTo>
                    <a:pt x="17" y="25"/>
                    <a:pt x="25" y="25"/>
                    <a:pt x="42" y="33"/>
                  </a:cubicBezTo>
                  <a:lnTo>
                    <a:pt x="50" y="0"/>
                  </a:lnTo>
                  <a:lnTo>
                    <a:pt x="50" y="0"/>
                  </a:lnTo>
                  <a:cubicBezTo>
                    <a:pt x="47" y="3"/>
                    <a:pt x="44" y="4"/>
                    <a:pt x="40" y="4"/>
                  </a:cubicBezTo>
                  <a:cubicBezTo>
                    <a:pt x="32" y="4"/>
                    <a:pt x="22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30"/>
            <p:cNvSpPr/>
            <p:nvPr/>
          </p:nvSpPr>
          <p:spPr>
            <a:xfrm>
              <a:off x="2475825" y="1681150"/>
              <a:ext cx="225" cy="250"/>
            </a:xfrm>
            <a:custGeom>
              <a:rect b="b" l="l" r="r" t="t"/>
              <a:pathLst>
                <a:path extrusionOk="0" h="10" w="9">
                  <a:moveTo>
                    <a:pt x="8" y="9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0"/>
            <p:cNvSpPr/>
            <p:nvPr/>
          </p:nvSpPr>
          <p:spPr>
            <a:xfrm>
              <a:off x="2478500" y="1676600"/>
              <a:ext cx="42900" cy="12650"/>
            </a:xfrm>
            <a:custGeom>
              <a:rect b="b" l="l" r="r" t="t"/>
              <a:pathLst>
                <a:path extrusionOk="0" h="506" w="1716">
                  <a:moveTo>
                    <a:pt x="59" y="0"/>
                  </a:moveTo>
                  <a:cubicBezTo>
                    <a:pt x="42" y="17"/>
                    <a:pt x="26" y="42"/>
                    <a:pt x="1" y="58"/>
                  </a:cubicBezTo>
                  <a:cubicBezTo>
                    <a:pt x="84" y="100"/>
                    <a:pt x="175" y="133"/>
                    <a:pt x="266" y="158"/>
                  </a:cubicBezTo>
                  <a:cubicBezTo>
                    <a:pt x="283" y="158"/>
                    <a:pt x="291" y="166"/>
                    <a:pt x="307" y="166"/>
                  </a:cubicBezTo>
                  <a:cubicBezTo>
                    <a:pt x="374" y="170"/>
                    <a:pt x="438" y="170"/>
                    <a:pt x="502" y="170"/>
                  </a:cubicBezTo>
                  <a:cubicBezTo>
                    <a:pt x="566" y="170"/>
                    <a:pt x="631" y="170"/>
                    <a:pt x="697" y="174"/>
                  </a:cubicBezTo>
                  <a:cubicBezTo>
                    <a:pt x="747" y="183"/>
                    <a:pt x="805" y="191"/>
                    <a:pt x="854" y="191"/>
                  </a:cubicBezTo>
                  <a:cubicBezTo>
                    <a:pt x="871" y="191"/>
                    <a:pt x="887" y="191"/>
                    <a:pt x="904" y="199"/>
                  </a:cubicBezTo>
                  <a:cubicBezTo>
                    <a:pt x="970" y="199"/>
                    <a:pt x="1028" y="224"/>
                    <a:pt x="1086" y="249"/>
                  </a:cubicBezTo>
                  <a:cubicBezTo>
                    <a:pt x="1111" y="266"/>
                    <a:pt x="1136" y="274"/>
                    <a:pt x="1153" y="290"/>
                  </a:cubicBezTo>
                  <a:cubicBezTo>
                    <a:pt x="1219" y="324"/>
                    <a:pt x="1277" y="365"/>
                    <a:pt x="1343" y="406"/>
                  </a:cubicBezTo>
                  <a:cubicBezTo>
                    <a:pt x="1368" y="415"/>
                    <a:pt x="1393" y="423"/>
                    <a:pt x="1418" y="431"/>
                  </a:cubicBezTo>
                  <a:cubicBezTo>
                    <a:pt x="1434" y="440"/>
                    <a:pt x="1443" y="448"/>
                    <a:pt x="1451" y="464"/>
                  </a:cubicBezTo>
                  <a:cubicBezTo>
                    <a:pt x="1523" y="493"/>
                    <a:pt x="1602" y="503"/>
                    <a:pt x="1682" y="505"/>
                  </a:cubicBezTo>
                  <a:lnTo>
                    <a:pt x="1682" y="505"/>
                  </a:lnTo>
                  <a:cubicBezTo>
                    <a:pt x="1663" y="505"/>
                    <a:pt x="1646" y="503"/>
                    <a:pt x="1625" y="498"/>
                  </a:cubicBezTo>
                  <a:cubicBezTo>
                    <a:pt x="1559" y="481"/>
                    <a:pt x="1492" y="448"/>
                    <a:pt x="1451" y="398"/>
                  </a:cubicBezTo>
                  <a:cubicBezTo>
                    <a:pt x="1426" y="373"/>
                    <a:pt x="1409" y="348"/>
                    <a:pt x="1401" y="324"/>
                  </a:cubicBezTo>
                  <a:cubicBezTo>
                    <a:pt x="1385" y="290"/>
                    <a:pt x="1376" y="249"/>
                    <a:pt x="1360" y="216"/>
                  </a:cubicBezTo>
                  <a:cubicBezTo>
                    <a:pt x="1351" y="183"/>
                    <a:pt x="1318" y="174"/>
                    <a:pt x="1285" y="166"/>
                  </a:cubicBezTo>
                  <a:cubicBezTo>
                    <a:pt x="1244" y="150"/>
                    <a:pt x="1202" y="141"/>
                    <a:pt x="1161" y="141"/>
                  </a:cubicBezTo>
                  <a:cubicBezTo>
                    <a:pt x="1078" y="125"/>
                    <a:pt x="995" y="125"/>
                    <a:pt x="912" y="125"/>
                  </a:cubicBezTo>
                  <a:cubicBezTo>
                    <a:pt x="738" y="125"/>
                    <a:pt x="564" y="150"/>
                    <a:pt x="399" y="150"/>
                  </a:cubicBezTo>
                  <a:cubicBezTo>
                    <a:pt x="316" y="150"/>
                    <a:pt x="225" y="150"/>
                    <a:pt x="150" y="100"/>
                  </a:cubicBezTo>
                  <a:cubicBezTo>
                    <a:pt x="117" y="75"/>
                    <a:pt x="84" y="42"/>
                    <a:pt x="59" y="0"/>
                  </a:cubicBezTo>
                  <a:close/>
                  <a:moveTo>
                    <a:pt x="1682" y="505"/>
                  </a:moveTo>
                  <a:lnTo>
                    <a:pt x="1682" y="505"/>
                  </a:lnTo>
                  <a:cubicBezTo>
                    <a:pt x="1692" y="506"/>
                    <a:pt x="1704" y="506"/>
                    <a:pt x="1716" y="506"/>
                  </a:cubicBezTo>
                  <a:cubicBezTo>
                    <a:pt x="1704" y="506"/>
                    <a:pt x="1693" y="506"/>
                    <a:pt x="1682" y="5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0"/>
            <p:cNvSpPr/>
            <p:nvPr/>
          </p:nvSpPr>
          <p:spPr>
            <a:xfrm>
              <a:off x="2464000" y="1414375"/>
              <a:ext cx="278425" cy="468850"/>
            </a:xfrm>
            <a:custGeom>
              <a:rect b="b" l="l" r="r" t="t"/>
              <a:pathLst>
                <a:path extrusionOk="0" h="18754" w="11137">
                  <a:moveTo>
                    <a:pt x="10896" y="0"/>
                  </a:moveTo>
                  <a:cubicBezTo>
                    <a:pt x="10706" y="0"/>
                    <a:pt x="10532" y="116"/>
                    <a:pt x="10391" y="249"/>
                  </a:cubicBezTo>
                  <a:cubicBezTo>
                    <a:pt x="10217" y="398"/>
                    <a:pt x="10043" y="563"/>
                    <a:pt x="9877" y="729"/>
                  </a:cubicBezTo>
                  <a:cubicBezTo>
                    <a:pt x="9562" y="1052"/>
                    <a:pt x="9239" y="1384"/>
                    <a:pt x="9015" y="1790"/>
                  </a:cubicBezTo>
                  <a:cubicBezTo>
                    <a:pt x="8817" y="2179"/>
                    <a:pt x="8668" y="2585"/>
                    <a:pt x="8452" y="2966"/>
                  </a:cubicBezTo>
                  <a:cubicBezTo>
                    <a:pt x="8262" y="3314"/>
                    <a:pt x="8021" y="3637"/>
                    <a:pt x="7740" y="3911"/>
                  </a:cubicBezTo>
                  <a:cubicBezTo>
                    <a:pt x="7582" y="4060"/>
                    <a:pt x="7400" y="4193"/>
                    <a:pt x="7209" y="4292"/>
                  </a:cubicBezTo>
                  <a:cubicBezTo>
                    <a:pt x="7168" y="4317"/>
                    <a:pt x="7126" y="4342"/>
                    <a:pt x="7085" y="4375"/>
                  </a:cubicBezTo>
                  <a:cubicBezTo>
                    <a:pt x="7052" y="4391"/>
                    <a:pt x="7019" y="4425"/>
                    <a:pt x="7019" y="4466"/>
                  </a:cubicBezTo>
                  <a:cubicBezTo>
                    <a:pt x="7019" y="4507"/>
                    <a:pt x="7052" y="4549"/>
                    <a:pt x="7068" y="4590"/>
                  </a:cubicBezTo>
                  <a:cubicBezTo>
                    <a:pt x="7093" y="4640"/>
                    <a:pt x="7102" y="4690"/>
                    <a:pt x="7077" y="4739"/>
                  </a:cubicBezTo>
                  <a:cubicBezTo>
                    <a:pt x="7065" y="4759"/>
                    <a:pt x="7048" y="4767"/>
                    <a:pt x="7031" y="4767"/>
                  </a:cubicBezTo>
                  <a:cubicBezTo>
                    <a:pt x="6998" y="4767"/>
                    <a:pt x="6964" y="4736"/>
                    <a:pt x="6969" y="4698"/>
                  </a:cubicBezTo>
                  <a:cubicBezTo>
                    <a:pt x="6965" y="4698"/>
                    <a:pt x="6962" y="4697"/>
                    <a:pt x="6958" y="4697"/>
                  </a:cubicBezTo>
                  <a:cubicBezTo>
                    <a:pt x="6873" y="4697"/>
                    <a:pt x="6809" y="4792"/>
                    <a:pt x="6754" y="4855"/>
                  </a:cubicBezTo>
                  <a:cubicBezTo>
                    <a:pt x="6720" y="4897"/>
                    <a:pt x="6687" y="4938"/>
                    <a:pt x="6646" y="4971"/>
                  </a:cubicBezTo>
                  <a:cubicBezTo>
                    <a:pt x="6604" y="5005"/>
                    <a:pt x="6555" y="5029"/>
                    <a:pt x="6497" y="5046"/>
                  </a:cubicBezTo>
                  <a:cubicBezTo>
                    <a:pt x="6281" y="5137"/>
                    <a:pt x="6049" y="5187"/>
                    <a:pt x="5817" y="5220"/>
                  </a:cubicBezTo>
                  <a:cubicBezTo>
                    <a:pt x="5554" y="5253"/>
                    <a:pt x="5290" y="5262"/>
                    <a:pt x="5025" y="5262"/>
                  </a:cubicBezTo>
                  <a:cubicBezTo>
                    <a:pt x="4823" y="5262"/>
                    <a:pt x="4621" y="5257"/>
                    <a:pt x="4417" y="5253"/>
                  </a:cubicBezTo>
                  <a:lnTo>
                    <a:pt x="4019" y="5253"/>
                  </a:lnTo>
                  <a:cubicBezTo>
                    <a:pt x="3912" y="5253"/>
                    <a:pt x="3796" y="5261"/>
                    <a:pt x="3688" y="5261"/>
                  </a:cubicBezTo>
                  <a:cubicBezTo>
                    <a:pt x="3680" y="5270"/>
                    <a:pt x="3680" y="5278"/>
                    <a:pt x="3671" y="5278"/>
                  </a:cubicBezTo>
                  <a:cubicBezTo>
                    <a:pt x="3634" y="5282"/>
                    <a:pt x="3595" y="5282"/>
                    <a:pt x="3555" y="5282"/>
                  </a:cubicBezTo>
                  <a:cubicBezTo>
                    <a:pt x="3516" y="5282"/>
                    <a:pt x="3477" y="5282"/>
                    <a:pt x="3439" y="5286"/>
                  </a:cubicBezTo>
                  <a:cubicBezTo>
                    <a:pt x="3431" y="5286"/>
                    <a:pt x="3431" y="5294"/>
                    <a:pt x="3423" y="5294"/>
                  </a:cubicBezTo>
                  <a:cubicBezTo>
                    <a:pt x="3348" y="5311"/>
                    <a:pt x="3282" y="5361"/>
                    <a:pt x="3224" y="5410"/>
                  </a:cubicBezTo>
                  <a:cubicBezTo>
                    <a:pt x="3191" y="5444"/>
                    <a:pt x="3158" y="5477"/>
                    <a:pt x="3125" y="5518"/>
                  </a:cubicBezTo>
                  <a:cubicBezTo>
                    <a:pt x="3100" y="5543"/>
                    <a:pt x="3083" y="5568"/>
                    <a:pt x="3058" y="5601"/>
                  </a:cubicBezTo>
                  <a:cubicBezTo>
                    <a:pt x="3050" y="5618"/>
                    <a:pt x="3042" y="5634"/>
                    <a:pt x="3033" y="5651"/>
                  </a:cubicBezTo>
                  <a:cubicBezTo>
                    <a:pt x="3017" y="5676"/>
                    <a:pt x="3009" y="5692"/>
                    <a:pt x="2992" y="5709"/>
                  </a:cubicBezTo>
                  <a:cubicBezTo>
                    <a:pt x="2959" y="5750"/>
                    <a:pt x="2926" y="5792"/>
                    <a:pt x="2901" y="5833"/>
                  </a:cubicBezTo>
                  <a:cubicBezTo>
                    <a:pt x="2843" y="5908"/>
                    <a:pt x="2777" y="5982"/>
                    <a:pt x="2719" y="6057"/>
                  </a:cubicBezTo>
                  <a:lnTo>
                    <a:pt x="2404" y="6454"/>
                  </a:lnTo>
                  <a:cubicBezTo>
                    <a:pt x="2387" y="6471"/>
                    <a:pt x="2371" y="6496"/>
                    <a:pt x="2354" y="6512"/>
                  </a:cubicBezTo>
                  <a:cubicBezTo>
                    <a:pt x="2246" y="6645"/>
                    <a:pt x="2139" y="6778"/>
                    <a:pt x="2031" y="6910"/>
                  </a:cubicBezTo>
                  <a:cubicBezTo>
                    <a:pt x="2023" y="6927"/>
                    <a:pt x="2006" y="6935"/>
                    <a:pt x="1998" y="6952"/>
                  </a:cubicBezTo>
                  <a:cubicBezTo>
                    <a:pt x="1898" y="7076"/>
                    <a:pt x="1799" y="7200"/>
                    <a:pt x="1716" y="7349"/>
                  </a:cubicBezTo>
                  <a:cubicBezTo>
                    <a:pt x="1675" y="7424"/>
                    <a:pt x="1641" y="7507"/>
                    <a:pt x="1617" y="7590"/>
                  </a:cubicBezTo>
                  <a:cubicBezTo>
                    <a:pt x="1600" y="7631"/>
                    <a:pt x="1592" y="7672"/>
                    <a:pt x="1592" y="7706"/>
                  </a:cubicBezTo>
                  <a:cubicBezTo>
                    <a:pt x="1583" y="7755"/>
                    <a:pt x="1583" y="7805"/>
                    <a:pt x="1567" y="7846"/>
                  </a:cubicBezTo>
                  <a:cubicBezTo>
                    <a:pt x="1562" y="7865"/>
                    <a:pt x="1547" y="7876"/>
                    <a:pt x="1532" y="7876"/>
                  </a:cubicBezTo>
                  <a:cubicBezTo>
                    <a:pt x="1520" y="7876"/>
                    <a:pt x="1508" y="7869"/>
                    <a:pt x="1501" y="7855"/>
                  </a:cubicBezTo>
                  <a:cubicBezTo>
                    <a:pt x="1467" y="7780"/>
                    <a:pt x="1476" y="7697"/>
                    <a:pt x="1492" y="7614"/>
                  </a:cubicBezTo>
                  <a:cubicBezTo>
                    <a:pt x="1509" y="7532"/>
                    <a:pt x="1542" y="7457"/>
                    <a:pt x="1575" y="7382"/>
                  </a:cubicBezTo>
                  <a:cubicBezTo>
                    <a:pt x="1641" y="7233"/>
                    <a:pt x="1741" y="7092"/>
                    <a:pt x="1849" y="6960"/>
                  </a:cubicBezTo>
                  <a:cubicBezTo>
                    <a:pt x="2014" y="6753"/>
                    <a:pt x="2180" y="6546"/>
                    <a:pt x="2354" y="6338"/>
                  </a:cubicBezTo>
                  <a:cubicBezTo>
                    <a:pt x="2429" y="6247"/>
                    <a:pt x="2511" y="6156"/>
                    <a:pt x="2586" y="6057"/>
                  </a:cubicBezTo>
                  <a:cubicBezTo>
                    <a:pt x="2661" y="5974"/>
                    <a:pt x="2727" y="5891"/>
                    <a:pt x="2793" y="5808"/>
                  </a:cubicBezTo>
                  <a:lnTo>
                    <a:pt x="2801" y="5808"/>
                  </a:lnTo>
                  <a:cubicBezTo>
                    <a:pt x="2801" y="5800"/>
                    <a:pt x="2810" y="5792"/>
                    <a:pt x="2818" y="5792"/>
                  </a:cubicBezTo>
                  <a:cubicBezTo>
                    <a:pt x="2810" y="5775"/>
                    <a:pt x="2810" y="5758"/>
                    <a:pt x="2818" y="5742"/>
                  </a:cubicBezTo>
                  <a:cubicBezTo>
                    <a:pt x="2917" y="5584"/>
                    <a:pt x="3033" y="5435"/>
                    <a:pt x="3166" y="5319"/>
                  </a:cubicBezTo>
                  <a:cubicBezTo>
                    <a:pt x="3232" y="5261"/>
                    <a:pt x="3307" y="5212"/>
                    <a:pt x="3390" y="5195"/>
                  </a:cubicBezTo>
                  <a:cubicBezTo>
                    <a:pt x="3431" y="5187"/>
                    <a:pt x="3464" y="5187"/>
                    <a:pt x="3506" y="5187"/>
                  </a:cubicBezTo>
                  <a:cubicBezTo>
                    <a:pt x="3241" y="4955"/>
                    <a:pt x="3025" y="4665"/>
                    <a:pt x="2835" y="4375"/>
                  </a:cubicBezTo>
                  <a:cubicBezTo>
                    <a:pt x="2627" y="4077"/>
                    <a:pt x="2453" y="3762"/>
                    <a:pt x="2263" y="3447"/>
                  </a:cubicBezTo>
                  <a:cubicBezTo>
                    <a:pt x="1915" y="2850"/>
                    <a:pt x="1542" y="2254"/>
                    <a:pt x="1028" y="1798"/>
                  </a:cubicBezTo>
                  <a:cubicBezTo>
                    <a:pt x="904" y="1682"/>
                    <a:pt x="771" y="1583"/>
                    <a:pt x="631" y="1491"/>
                  </a:cubicBezTo>
                  <a:cubicBezTo>
                    <a:pt x="571" y="1459"/>
                    <a:pt x="502" y="1415"/>
                    <a:pt x="434" y="1415"/>
                  </a:cubicBezTo>
                  <a:cubicBezTo>
                    <a:pt x="417" y="1415"/>
                    <a:pt x="399" y="1418"/>
                    <a:pt x="382" y="1425"/>
                  </a:cubicBezTo>
                  <a:cubicBezTo>
                    <a:pt x="316" y="1450"/>
                    <a:pt x="266" y="1516"/>
                    <a:pt x="233" y="1574"/>
                  </a:cubicBezTo>
                  <a:cubicBezTo>
                    <a:pt x="233" y="1574"/>
                    <a:pt x="233" y="1583"/>
                    <a:pt x="233" y="1583"/>
                  </a:cubicBezTo>
                  <a:cubicBezTo>
                    <a:pt x="44" y="1903"/>
                    <a:pt x="1" y="2281"/>
                    <a:pt x="1" y="2652"/>
                  </a:cubicBezTo>
                  <a:lnTo>
                    <a:pt x="1" y="2652"/>
                  </a:lnTo>
                  <a:cubicBezTo>
                    <a:pt x="1" y="2652"/>
                    <a:pt x="1" y="2652"/>
                    <a:pt x="1" y="2651"/>
                  </a:cubicBezTo>
                  <a:lnTo>
                    <a:pt x="1" y="2660"/>
                  </a:lnTo>
                  <a:cubicBezTo>
                    <a:pt x="1" y="2657"/>
                    <a:pt x="1" y="2654"/>
                    <a:pt x="1" y="2652"/>
                  </a:cubicBezTo>
                  <a:lnTo>
                    <a:pt x="1" y="2652"/>
                  </a:lnTo>
                  <a:cubicBezTo>
                    <a:pt x="9" y="3066"/>
                    <a:pt x="75" y="3480"/>
                    <a:pt x="117" y="3886"/>
                  </a:cubicBezTo>
                  <a:cubicBezTo>
                    <a:pt x="150" y="4309"/>
                    <a:pt x="167" y="4731"/>
                    <a:pt x="175" y="5145"/>
                  </a:cubicBezTo>
                  <a:cubicBezTo>
                    <a:pt x="183" y="5352"/>
                    <a:pt x="183" y="5560"/>
                    <a:pt x="175" y="5767"/>
                  </a:cubicBezTo>
                  <a:cubicBezTo>
                    <a:pt x="175" y="5932"/>
                    <a:pt x="167" y="6106"/>
                    <a:pt x="191" y="6272"/>
                  </a:cubicBezTo>
                  <a:cubicBezTo>
                    <a:pt x="208" y="6430"/>
                    <a:pt x="249" y="6587"/>
                    <a:pt x="341" y="6711"/>
                  </a:cubicBezTo>
                  <a:cubicBezTo>
                    <a:pt x="423" y="6836"/>
                    <a:pt x="573" y="6918"/>
                    <a:pt x="589" y="7084"/>
                  </a:cubicBezTo>
                  <a:cubicBezTo>
                    <a:pt x="597" y="7134"/>
                    <a:pt x="589" y="7175"/>
                    <a:pt x="581" y="7217"/>
                  </a:cubicBezTo>
                  <a:cubicBezTo>
                    <a:pt x="581" y="7225"/>
                    <a:pt x="581" y="7233"/>
                    <a:pt x="573" y="7242"/>
                  </a:cubicBezTo>
                  <a:cubicBezTo>
                    <a:pt x="581" y="7242"/>
                    <a:pt x="589" y="7250"/>
                    <a:pt x="581" y="7266"/>
                  </a:cubicBezTo>
                  <a:cubicBezTo>
                    <a:pt x="581" y="7333"/>
                    <a:pt x="573" y="7391"/>
                    <a:pt x="573" y="7457"/>
                  </a:cubicBezTo>
                  <a:cubicBezTo>
                    <a:pt x="581" y="7523"/>
                    <a:pt x="597" y="7581"/>
                    <a:pt x="614" y="7639"/>
                  </a:cubicBezTo>
                  <a:cubicBezTo>
                    <a:pt x="655" y="7764"/>
                    <a:pt x="738" y="7863"/>
                    <a:pt x="821" y="7954"/>
                  </a:cubicBezTo>
                  <a:cubicBezTo>
                    <a:pt x="904" y="8045"/>
                    <a:pt x="987" y="8128"/>
                    <a:pt x="1053" y="8228"/>
                  </a:cubicBezTo>
                  <a:cubicBezTo>
                    <a:pt x="1103" y="8294"/>
                    <a:pt x="1153" y="8385"/>
                    <a:pt x="1169" y="8484"/>
                  </a:cubicBezTo>
                  <a:cubicBezTo>
                    <a:pt x="1194" y="8410"/>
                    <a:pt x="1219" y="8344"/>
                    <a:pt x="1244" y="8286"/>
                  </a:cubicBezTo>
                  <a:cubicBezTo>
                    <a:pt x="1302" y="8153"/>
                    <a:pt x="1360" y="8029"/>
                    <a:pt x="1426" y="7904"/>
                  </a:cubicBezTo>
                  <a:cubicBezTo>
                    <a:pt x="1431" y="7895"/>
                    <a:pt x="1439" y="7891"/>
                    <a:pt x="1447" y="7891"/>
                  </a:cubicBezTo>
                  <a:cubicBezTo>
                    <a:pt x="1466" y="7891"/>
                    <a:pt x="1487" y="7914"/>
                    <a:pt x="1476" y="7938"/>
                  </a:cubicBezTo>
                  <a:cubicBezTo>
                    <a:pt x="1426" y="8062"/>
                    <a:pt x="1385" y="8194"/>
                    <a:pt x="1335" y="8319"/>
                  </a:cubicBezTo>
                  <a:cubicBezTo>
                    <a:pt x="1318" y="8385"/>
                    <a:pt x="1293" y="8451"/>
                    <a:pt x="1277" y="8518"/>
                  </a:cubicBezTo>
                  <a:cubicBezTo>
                    <a:pt x="1252" y="8576"/>
                    <a:pt x="1227" y="8634"/>
                    <a:pt x="1219" y="8700"/>
                  </a:cubicBezTo>
                  <a:cubicBezTo>
                    <a:pt x="1211" y="8766"/>
                    <a:pt x="1227" y="8832"/>
                    <a:pt x="1235" y="8899"/>
                  </a:cubicBezTo>
                  <a:cubicBezTo>
                    <a:pt x="1252" y="8973"/>
                    <a:pt x="1260" y="9040"/>
                    <a:pt x="1269" y="9114"/>
                  </a:cubicBezTo>
                  <a:cubicBezTo>
                    <a:pt x="1285" y="9180"/>
                    <a:pt x="1293" y="9255"/>
                    <a:pt x="1310" y="9321"/>
                  </a:cubicBezTo>
                  <a:cubicBezTo>
                    <a:pt x="1310" y="9354"/>
                    <a:pt x="1318" y="9388"/>
                    <a:pt x="1327" y="9421"/>
                  </a:cubicBezTo>
                  <a:cubicBezTo>
                    <a:pt x="1327" y="9429"/>
                    <a:pt x="1327" y="9429"/>
                    <a:pt x="1327" y="9437"/>
                  </a:cubicBezTo>
                  <a:cubicBezTo>
                    <a:pt x="1368" y="9404"/>
                    <a:pt x="1418" y="9371"/>
                    <a:pt x="1467" y="9354"/>
                  </a:cubicBezTo>
                  <a:cubicBezTo>
                    <a:pt x="1542" y="9313"/>
                    <a:pt x="1625" y="9288"/>
                    <a:pt x="1708" y="9255"/>
                  </a:cubicBezTo>
                  <a:cubicBezTo>
                    <a:pt x="1766" y="9238"/>
                    <a:pt x="1815" y="9214"/>
                    <a:pt x="1865" y="9189"/>
                  </a:cubicBezTo>
                  <a:cubicBezTo>
                    <a:pt x="1840" y="9180"/>
                    <a:pt x="1807" y="9172"/>
                    <a:pt x="1782" y="9147"/>
                  </a:cubicBezTo>
                  <a:cubicBezTo>
                    <a:pt x="1708" y="9081"/>
                    <a:pt x="1708" y="8940"/>
                    <a:pt x="1724" y="8841"/>
                  </a:cubicBezTo>
                  <a:cubicBezTo>
                    <a:pt x="1733" y="8750"/>
                    <a:pt x="1774" y="8617"/>
                    <a:pt x="1865" y="8576"/>
                  </a:cubicBezTo>
                  <a:cubicBezTo>
                    <a:pt x="1873" y="8559"/>
                    <a:pt x="1882" y="8551"/>
                    <a:pt x="1890" y="8534"/>
                  </a:cubicBezTo>
                  <a:cubicBezTo>
                    <a:pt x="1882" y="8518"/>
                    <a:pt x="1898" y="8501"/>
                    <a:pt x="1923" y="8501"/>
                  </a:cubicBezTo>
                  <a:cubicBezTo>
                    <a:pt x="1931" y="8484"/>
                    <a:pt x="1948" y="8476"/>
                    <a:pt x="1965" y="8468"/>
                  </a:cubicBezTo>
                  <a:cubicBezTo>
                    <a:pt x="1970" y="8466"/>
                    <a:pt x="1976" y="8466"/>
                    <a:pt x="1981" y="8466"/>
                  </a:cubicBezTo>
                  <a:cubicBezTo>
                    <a:pt x="2006" y="8466"/>
                    <a:pt x="2025" y="8481"/>
                    <a:pt x="2039" y="8501"/>
                  </a:cubicBezTo>
                  <a:cubicBezTo>
                    <a:pt x="2097" y="8501"/>
                    <a:pt x="2130" y="8534"/>
                    <a:pt x="2163" y="8576"/>
                  </a:cubicBezTo>
                  <a:cubicBezTo>
                    <a:pt x="2221" y="8658"/>
                    <a:pt x="2238" y="8766"/>
                    <a:pt x="2221" y="8866"/>
                  </a:cubicBezTo>
                  <a:cubicBezTo>
                    <a:pt x="2213" y="8882"/>
                    <a:pt x="2213" y="8899"/>
                    <a:pt x="2205" y="8915"/>
                  </a:cubicBezTo>
                  <a:cubicBezTo>
                    <a:pt x="2304" y="8808"/>
                    <a:pt x="2404" y="8700"/>
                    <a:pt x="2503" y="8592"/>
                  </a:cubicBezTo>
                  <a:cubicBezTo>
                    <a:pt x="2536" y="8559"/>
                    <a:pt x="2561" y="8534"/>
                    <a:pt x="2586" y="8509"/>
                  </a:cubicBezTo>
                  <a:cubicBezTo>
                    <a:pt x="2677" y="8410"/>
                    <a:pt x="2785" y="8310"/>
                    <a:pt x="2868" y="8203"/>
                  </a:cubicBezTo>
                  <a:cubicBezTo>
                    <a:pt x="2909" y="8145"/>
                    <a:pt x="2951" y="8087"/>
                    <a:pt x="2975" y="8020"/>
                  </a:cubicBezTo>
                  <a:cubicBezTo>
                    <a:pt x="2981" y="8009"/>
                    <a:pt x="2990" y="8004"/>
                    <a:pt x="2998" y="8004"/>
                  </a:cubicBezTo>
                  <a:cubicBezTo>
                    <a:pt x="3015" y="8004"/>
                    <a:pt x="3031" y="8021"/>
                    <a:pt x="3025" y="8037"/>
                  </a:cubicBezTo>
                  <a:cubicBezTo>
                    <a:pt x="3017" y="8070"/>
                    <a:pt x="3000" y="8103"/>
                    <a:pt x="2984" y="8128"/>
                  </a:cubicBezTo>
                  <a:cubicBezTo>
                    <a:pt x="2917" y="8252"/>
                    <a:pt x="2818" y="8360"/>
                    <a:pt x="2727" y="8476"/>
                  </a:cubicBezTo>
                  <a:cubicBezTo>
                    <a:pt x="2603" y="8625"/>
                    <a:pt x="2470" y="8774"/>
                    <a:pt x="2346" y="8924"/>
                  </a:cubicBezTo>
                  <a:cubicBezTo>
                    <a:pt x="2230" y="9056"/>
                    <a:pt x="2105" y="9189"/>
                    <a:pt x="1956" y="9272"/>
                  </a:cubicBezTo>
                  <a:cubicBezTo>
                    <a:pt x="1807" y="9354"/>
                    <a:pt x="1633" y="9388"/>
                    <a:pt x="1476" y="9470"/>
                  </a:cubicBezTo>
                  <a:cubicBezTo>
                    <a:pt x="1227" y="9611"/>
                    <a:pt x="1070" y="9868"/>
                    <a:pt x="904" y="10100"/>
                  </a:cubicBezTo>
                  <a:cubicBezTo>
                    <a:pt x="838" y="10183"/>
                    <a:pt x="780" y="10266"/>
                    <a:pt x="705" y="10340"/>
                  </a:cubicBezTo>
                  <a:cubicBezTo>
                    <a:pt x="730" y="10340"/>
                    <a:pt x="755" y="10357"/>
                    <a:pt x="771" y="10382"/>
                  </a:cubicBezTo>
                  <a:cubicBezTo>
                    <a:pt x="788" y="10407"/>
                    <a:pt x="796" y="10431"/>
                    <a:pt x="771" y="10456"/>
                  </a:cubicBezTo>
                  <a:cubicBezTo>
                    <a:pt x="763" y="10465"/>
                    <a:pt x="755" y="10473"/>
                    <a:pt x="738" y="10473"/>
                  </a:cubicBezTo>
                  <a:cubicBezTo>
                    <a:pt x="782" y="10529"/>
                    <a:pt x="877" y="10543"/>
                    <a:pt x="956" y="10543"/>
                  </a:cubicBezTo>
                  <a:cubicBezTo>
                    <a:pt x="983" y="10543"/>
                    <a:pt x="1008" y="10541"/>
                    <a:pt x="1028" y="10539"/>
                  </a:cubicBezTo>
                  <a:cubicBezTo>
                    <a:pt x="1177" y="10539"/>
                    <a:pt x="1335" y="10523"/>
                    <a:pt x="1492" y="10514"/>
                  </a:cubicBezTo>
                  <a:cubicBezTo>
                    <a:pt x="1633" y="10514"/>
                    <a:pt x="1799" y="10514"/>
                    <a:pt x="1931" y="10572"/>
                  </a:cubicBezTo>
                  <a:cubicBezTo>
                    <a:pt x="1998" y="10597"/>
                    <a:pt x="2031" y="10655"/>
                    <a:pt x="2047" y="10721"/>
                  </a:cubicBezTo>
                  <a:cubicBezTo>
                    <a:pt x="2072" y="10779"/>
                    <a:pt x="2097" y="10821"/>
                    <a:pt x="2147" y="10846"/>
                  </a:cubicBezTo>
                  <a:cubicBezTo>
                    <a:pt x="2188" y="10871"/>
                    <a:pt x="2230" y="10882"/>
                    <a:pt x="2272" y="10882"/>
                  </a:cubicBezTo>
                  <a:cubicBezTo>
                    <a:pt x="2367" y="10882"/>
                    <a:pt x="2462" y="10829"/>
                    <a:pt x="2536" y="10771"/>
                  </a:cubicBezTo>
                  <a:cubicBezTo>
                    <a:pt x="2548" y="10760"/>
                    <a:pt x="2563" y="10753"/>
                    <a:pt x="2577" y="10753"/>
                  </a:cubicBezTo>
                  <a:cubicBezTo>
                    <a:pt x="2594" y="10753"/>
                    <a:pt x="2610" y="10762"/>
                    <a:pt x="2619" y="10779"/>
                  </a:cubicBezTo>
                  <a:cubicBezTo>
                    <a:pt x="2710" y="10962"/>
                    <a:pt x="2727" y="11177"/>
                    <a:pt x="2669" y="11368"/>
                  </a:cubicBezTo>
                  <a:cubicBezTo>
                    <a:pt x="2644" y="11459"/>
                    <a:pt x="2603" y="11550"/>
                    <a:pt x="2545" y="11616"/>
                  </a:cubicBezTo>
                  <a:cubicBezTo>
                    <a:pt x="2478" y="11699"/>
                    <a:pt x="2387" y="11732"/>
                    <a:pt x="2288" y="11749"/>
                  </a:cubicBezTo>
                  <a:cubicBezTo>
                    <a:pt x="2180" y="11757"/>
                    <a:pt x="2072" y="11765"/>
                    <a:pt x="1973" y="11765"/>
                  </a:cubicBezTo>
                  <a:cubicBezTo>
                    <a:pt x="1857" y="11774"/>
                    <a:pt x="1741" y="11782"/>
                    <a:pt x="1625" y="11790"/>
                  </a:cubicBezTo>
                  <a:cubicBezTo>
                    <a:pt x="1567" y="11799"/>
                    <a:pt x="1509" y="11799"/>
                    <a:pt x="1451" y="11799"/>
                  </a:cubicBezTo>
                  <a:lnTo>
                    <a:pt x="1451" y="11807"/>
                  </a:lnTo>
                  <a:cubicBezTo>
                    <a:pt x="1409" y="11898"/>
                    <a:pt x="1368" y="11981"/>
                    <a:pt x="1318" y="12064"/>
                  </a:cubicBezTo>
                  <a:cubicBezTo>
                    <a:pt x="1293" y="12122"/>
                    <a:pt x="1269" y="12180"/>
                    <a:pt x="1252" y="12238"/>
                  </a:cubicBezTo>
                  <a:cubicBezTo>
                    <a:pt x="1244" y="12279"/>
                    <a:pt x="1227" y="12329"/>
                    <a:pt x="1211" y="12370"/>
                  </a:cubicBezTo>
                  <a:cubicBezTo>
                    <a:pt x="1202" y="12379"/>
                    <a:pt x="1194" y="12387"/>
                    <a:pt x="1186" y="12395"/>
                  </a:cubicBezTo>
                  <a:cubicBezTo>
                    <a:pt x="1186" y="12395"/>
                    <a:pt x="1194" y="12395"/>
                    <a:pt x="1194" y="12403"/>
                  </a:cubicBezTo>
                  <a:cubicBezTo>
                    <a:pt x="1211" y="12428"/>
                    <a:pt x="1235" y="12453"/>
                    <a:pt x="1252" y="12478"/>
                  </a:cubicBezTo>
                  <a:cubicBezTo>
                    <a:pt x="1277" y="12503"/>
                    <a:pt x="1302" y="12536"/>
                    <a:pt x="1318" y="12561"/>
                  </a:cubicBezTo>
                  <a:cubicBezTo>
                    <a:pt x="1327" y="12577"/>
                    <a:pt x="1327" y="12594"/>
                    <a:pt x="1310" y="12602"/>
                  </a:cubicBezTo>
                  <a:cubicBezTo>
                    <a:pt x="1306" y="12606"/>
                    <a:pt x="1300" y="12609"/>
                    <a:pt x="1293" y="12609"/>
                  </a:cubicBezTo>
                  <a:cubicBezTo>
                    <a:pt x="1287" y="12609"/>
                    <a:pt x="1281" y="12606"/>
                    <a:pt x="1277" y="12602"/>
                  </a:cubicBezTo>
                  <a:cubicBezTo>
                    <a:pt x="1252" y="12569"/>
                    <a:pt x="1235" y="12544"/>
                    <a:pt x="1211" y="12511"/>
                  </a:cubicBezTo>
                  <a:cubicBezTo>
                    <a:pt x="1194" y="12486"/>
                    <a:pt x="1169" y="12461"/>
                    <a:pt x="1153" y="12437"/>
                  </a:cubicBezTo>
                  <a:cubicBezTo>
                    <a:pt x="1144" y="12428"/>
                    <a:pt x="1144" y="12412"/>
                    <a:pt x="1153" y="12403"/>
                  </a:cubicBezTo>
                  <a:lnTo>
                    <a:pt x="1144" y="12403"/>
                  </a:lnTo>
                  <a:cubicBezTo>
                    <a:pt x="1136" y="12470"/>
                    <a:pt x="1119" y="12536"/>
                    <a:pt x="1095" y="12594"/>
                  </a:cubicBezTo>
                  <a:cubicBezTo>
                    <a:pt x="1111" y="12652"/>
                    <a:pt x="1119" y="12710"/>
                    <a:pt x="1128" y="12768"/>
                  </a:cubicBezTo>
                  <a:cubicBezTo>
                    <a:pt x="1144" y="12834"/>
                    <a:pt x="1153" y="12892"/>
                    <a:pt x="1169" y="12959"/>
                  </a:cubicBezTo>
                  <a:cubicBezTo>
                    <a:pt x="1177" y="13008"/>
                    <a:pt x="1186" y="13058"/>
                    <a:pt x="1211" y="13099"/>
                  </a:cubicBezTo>
                  <a:cubicBezTo>
                    <a:pt x="1252" y="13191"/>
                    <a:pt x="1343" y="13240"/>
                    <a:pt x="1434" y="13257"/>
                  </a:cubicBezTo>
                  <a:cubicBezTo>
                    <a:pt x="1472" y="13265"/>
                    <a:pt x="1509" y="13268"/>
                    <a:pt x="1546" y="13268"/>
                  </a:cubicBezTo>
                  <a:cubicBezTo>
                    <a:pt x="1708" y="13268"/>
                    <a:pt x="1868" y="13205"/>
                    <a:pt x="2023" y="13157"/>
                  </a:cubicBezTo>
                  <a:cubicBezTo>
                    <a:pt x="2122" y="13124"/>
                    <a:pt x="2221" y="13099"/>
                    <a:pt x="2321" y="13091"/>
                  </a:cubicBezTo>
                  <a:cubicBezTo>
                    <a:pt x="2339" y="13090"/>
                    <a:pt x="2357" y="13089"/>
                    <a:pt x="2375" y="13089"/>
                  </a:cubicBezTo>
                  <a:cubicBezTo>
                    <a:pt x="2467" y="13089"/>
                    <a:pt x="2561" y="13106"/>
                    <a:pt x="2644" y="13141"/>
                  </a:cubicBezTo>
                  <a:cubicBezTo>
                    <a:pt x="2752" y="13174"/>
                    <a:pt x="2851" y="13224"/>
                    <a:pt x="2951" y="13273"/>
                  </a:cubicBezTo>
                  <a:cubicBezTo>
                    <a:pt x="3050" y="13323"/>
                    <a:pt x="3149" y="13373"/>
                    <a:pt x="3257" y="13414"/>
                  </a:cubicBezTo>
                  <a:cubicBezTo>
                    <a:pt x="3456" y="13497"/>
                    <a:pt x="3671" y="13563"/>
                    <a:pt x="3887" y="13597"/>
                  </a:cubicBezTo>
                  <a:cubicBezTo>
                    <a:pt x="4047" y="13627"/>
                    <a:pt x="4206" y="13644"/>
                    <a:pt x="4366" y="13644"/>
                  </a:cubicBezTo>
                  <a:cubicBezTo>
                    <a:pt x="4422" y="13644"/>
                    <a:pt x="4477" y="13642"/>
                    <a:pt x="4533" y="13638"/>
                  </a:cubicBezTo>
                  <a:cubicBezTo>
                    <a:pt x="4757" y="13621"/>
                    <a:pt x="4972" y="13563"/>
                    <a:pt x="5179" y="13481"/>
                  </a:cubicBezTo>
                  <a:cubicBezTo>
                    <a:pt x="5403" y="13389"/>
                    <a:pt x="5610" y="13282"/>
                    <a:pt x="5826" y="13182"/>
                  </a:cubicBezTo>
                  <a:lnTo>
                    <a:pt x="6497" y="12859"/>
                  </a:lnTo>
                  <a:lnTo>
                    <a:pt x="6588" y="12818"/>
                  </a:lnTo>
                  <a:cubicBezTo>
                    <a:pt x="6555" y="12793"/>
                    <a:pt x="6546" y="12735"/>
                    <a:pt x="6596" y="12727"/>
                  </a:cubicBezTo>
                  <a:cubicBezTo>
                    <a:pt x="6606" y="12725"/>
                    <a:pt x="6616" y="12724"/>
                    <a:pt x="6625" y="12724"/>
                  </a:cubicBezTo>
                  <a:cubicBezTo>
                    <a:pt x="6657" y="12724"/>
                    <a:pt x="6687" y="12734"/>
                    <a:pt x="6712" y="12760"/>
                  </a:cubicBezTo>
                  <a:cubicBezTo>
                    <a:pt x="6720" y="12768"/>
                    <a:pt x="6737" y="12785"/>
                    <a:pt x="6745" y="12801"/>
                  </a:cubicBezTo>
                  <a:cubicBezTo>
                    <a:pt x="6754" y="12826"/>
                    <a:pt x="6754" y="12867"/>
                    <a:pt x="6720" y="12876"/>
                  </a:cubicBezTo>
                  <a:cubicBezTo>
                    <a:pt x="6488" y="12992"/>
                    <a:pt x="6265" y="13099"/>
                    <a:pt x="6033" y="13207"/>
                  </a:cubicBezTo>
                  <a:cubicBezTo>
                    <a:pt x="5826" y="13307"/>
                    <a:pt x="5618" y="13414"/>
                    <a:pt x="5411" y="13505"/>
                  </a:cubicBezTo>
                  <a:cubicBezTo>
                    <a:pt x="5395" y="13514"/>
                    <a:pt x="5378" y="13522"/>
                    <a:pt x="5362" y="13530"/>
                  </a:cubicBezTo>
                  <a:cubicBezTo>
                    <a:pt x="5146" y="13621"/>
                    <a:pt x="4922" y="13704"/>
                    <a:pt x="4690" y="13737"/>
                  </a:cubicBezTo>
                  <a:cubicBezTo>
                    <a:pt x="4579" y="13754"/>
                    <a:pt x="4467" y="13762"/>
                    <a:pt x="4355" y="13762"/>
                  </a:cubicBezTo>
                  <a:cubicBezTo>
                    <a:pt x="4243" y="13762"/>
                    <a:pt x="4131" y="13754"/>
                    <a:pt x="4019" y="13737"/>
                  </a:cubicBezTo>
                  <a:cubicBezTo>
                    <a:pt x="3796" y="13713"/>
                    <a:pt x="3580" y="13655"/>
                    <a:pt x="3365" y="13580"/>
                  </a:cubicBezTo>
                  <a:cubicBezTo>
                    <a:pt x="3257" y="13539"/>
                    <a:pt x="3149" y="13497"/>
                    <a:pt x="3050" y="13447"/>
                  </a:cubicBezTo>
                  <a:cubicBezTo>
                    <a:pt x="2942" y="13406"/>
                    <a:pt x="2843" y="13348"/>
                    <a:pt x="2735" y="13298"/>
                  </a:cubicBezTo>
                  <a:cubicBezTo>
                    <a:pt x="2636" y="13257"/>
                    <a:pt x="2528" y="13215"/>
                    <a:pt x="2412" y="13207"/>
                  </a:cubicBezTo>
                  <a:cubicBezTo>
                    <a:pt x="2313" y="13207"/>
                    <a:pt x="2205" y="13224"/>
                    <a:pt x="2105" y="13257"/>
                  </a:cubicBezTo>
                  <a:cubicBezTo>
                    <a:pt x="1923" y="13303"/>
                    <a:pt x="1740" y="13383"/>
                    <a:pt x="1545" y="13383"/>
                  </a:cubicBezTo>
                  <a:cubicBezTo>
                    <a:pt x="1527" y="13383"/>
                    <a:pt x="1510" y="13382"/>
                    <a:pt x="1492" y="13381"/>
                  </a:cubicBezTo>
                  <a:cubicBezTo>
                    <a:pt x="1426" y="13373"/>
                    <a:pt x="1360" y="13365"/>
                    <a:pt x="1302" y="13331"/>
                  </a:cubicBezTo>
                  <a:cubicBezTo>
                    <a:pt x="1285" y="13356"/>
                    <a:pt x="1269" y="13365"/>
                    <a:pt x="1244" y="13373"/>
                  </a:cubicBezTo>
                  <a:cubicBezTo>
                    <a:pt x="1211" y="13389"/>
                    <a:pt x="1177" y="13398"/>
                    <a:pt x="1153" y="13414"/>
                  </a:cubicBezTo>
                  <a:cubicBezTo>
                    <a:pt x="1086" y="13447"/>
                    <a:pt x="1028" y="13481"/>
                    <a:pt x="979" y="13530"/>
                  </a:cubicBezTo>
                  <a:cubicBezTo>
                    <a:pt x="937" y="13563"/>
                    <a:pt x="896" y="13613"/>
                    <a:pt x="846" y="13646"/>
                  </a:cubicBezTo>
                  <a:cubicBezTo>
                    <a:pt x="854" y="13655"/>
                    <a:pt x="871" y="13663"/>
                    <a:pt x="879" y="13671"/>
                  </a:cubicBezTo>
                  <a:cubicBezTo>
                    <a:pt x="887" y="13679"/>
                    <a:pt x="896" y="13688"/>
                    <a:pt x="904" y="13704"/>
                  </a:cubicBezTo>
                  <a:cubicBezTo>
                    <a:pt x="921" y="13729"/>
                    <a:pt x="945" y="13754"/>
                    <a:pt x="970" y="13771"/>
                  </a:cubicBezTo>
                  <a:cubicBezTo>
                    <a:pt x="1020" y="13804"/>
                    <a:pt x="1078" y="13829"/>
                    <a:pt x="1144" y="13845"/>
                  </a:cubicBezTo>
                  <a:cubicBezTo>
                    <a:pt x="1277" y="13878"/>
                    <a:pt x="1418" y="13878"/>
                    <a:pt x="1559" y="13878"/>
                  </a:cubicBezTo>
                  <a:cubicBezTo>
                    <a:pt x="1680" y="13878"/>
                    <a:pt x="1803" y="13872"/>
                    <a:pt x="1926" y="13872"/>
                  </a:cubicBezTo>
                  <a:cubicBezTo>
                    <a:pt x="2079" y="13872"/>
                    <a:pt x="2232" y="13882"/>
                    <a:pt x="2379" y="13928"/>
                  </a:cubicBezTo>
                  <a:cubicBezTo>
                    <a:pt x="2511" y="13969"/>
                    <a:pt x="2627" y="14044"/>
                    <a:pt x="2752" y="14102"/>
                  </a:cubicBezTo>
                  <a:cubicBezTo>
                    <a:pt x="2801" y="14127"/>
                    <a:pt x="2851" y="14152"/>
                    <a:pt x="2901" y="14168"/>
                  </a:cubicBezTo>
                  <a:cubicBezTo>
                    <a:pt x="2975" y="14193"/>
                    <a:pt x="3058" y="14210"/>
                    <a:pt x="3149" y="14210"/>
                  </a:cubicBezTo>
                  <a:cubicBezTo>
                    <a:pt x="3232" y="14210"/>
                    <a:pt x="3323" y="14210"/>
                    <a:pt x="3406" y="14201"/>
                  </a:cubicBezTo>
                  <a:cubicBezTo>
                    <a:pt x="3464" y="14201"/>
                    <a:pt x="3522" y="14193"/>
                    <a:pt x="3589" y="14193"/>
                  </a:cubicBezTo>
                  <a:cubicBezTo>
                    <a:pt x="3738" y="14177"/>
                    <a:pt x="3878" y="14160"/>
                    <a:pt x="4028" y="14143"/>
                  </a:cubicBezTo>
                  <a:cubicBezTo>
                    <a:pt x="4309" y="14119"/>
                    <a:pt x="4591" y="14077"/>
                    <a:pt x="4864" y="14036"/>
                  </a:cubicBezTo>
                  <a:cubicBezTo>
                    <a:pt x="4922" y="14027"/>
                    <a:pt x="4980" y="14019"/>
                    <a:pt x="5038" y="14011"/>
                  </a:cubicBezTo>
                  <a:cubicBezTo>
                    <a:pt x="5072" y="14011"/>
                    <a:pt x="5072" y="14061"/>
                    <a:pt x="5047" y="14069"/>
                  </a:cubicBezTo>
                  <a:cubicBezTo>
                    <a:pt x="4748" y="14152"/>
                    <a:pt x="4442" y="14201"/>
                    <a:pt x="4144" y="14243"/>
                  </a:cubicBezTo>
                  <a:cubicBezTo>
                    <a:pt x="3986" y="14259"/>
                    <a:pt x="3837" y="14276"/>
                    <a:pt x="3680" y="14293"/>
                  </a:cubicBezTo>
                  <a:cubicBezTo>
                    <a:pt x="3531" y="14309"/>
                    <a:pt x="3381" y="14317"/>
                    <a:pt x="3224" y="14326"/>
                  </a:cubicBezTo>
                  <a:cubicBezTo>
                    <a:pt x="3083" y="14326"/>
                    <a:pt x="2934" y="14309"/>
                    <a:pt x="2793" y="14251"/>
                  </a:cubicBezTo>
                  <a:cubicBezTo>
                    <a:pt x="2710" y="14218"/>
                    <a:pt x="2636" y="14177"/>
                    <a:pt x="2553" y="14135"/>
                  </a:cubicBezTo>
                  <a:cubicBezTo>
                    <a:pt x="2511" y="14110"/>
                    <a:pt x="2462" y="14085"/>
                    <a:pt x="2412" y="14069"/>
                  </a:cubicBezTo>
                  <a:cubicBezTo>
                    <a:pt x="2253" y="14004"/>
                    <a:pt x="2085" y="13989"/>
                    <a:pt x="1918" y="13989"/>
                  </a:cubicBezTo>
                  <a:cubicBezTo>
                    <a:pt x="1851" y="13989"/>
                    <a:pt x="1783" y="13992"/>
                    <a:pt x="1716" y="13994"/>
                  </a:cubicBezTo>
                  <a:cubicBezTo>
                    <a:pt x="1716" y="14003"/>
                    <a:pt x="1716" y="14011"/>
                    <a:pt x="1716" y="14027"/>
                  </a:cubicBezTo>
                  <a:cubicBezTo>
                    <a:pt x="1716" y="14036"/>
                    <a:pt x="1716" y="14044"/>
                    <a:pt x="1708" y="14052"/>
                  </a:cubicBezTo>
                  <a:cubicBezTo>
                    <a:pt x="1708" y="14069"/>
                    <a:pt x="1708" y="14085"/>
                    <a:pt x="1699" y="14110"/>
                  </a:cubicBezTo>
                  <a:cubicBezTo>
                    <a:pt x="1683" y="14160"/>
                    <a:pt x="1666" y="14218"/>
                    <a:pt x="1641" y="14268"/>
                  </a:cubicBezTo>
                  <a:cubicBezTo>
                    <a:pt x="1608" y="14375"/>
                    <a:pt x="1600" y="14491"/>
                    <a:pt x="1608" y="14607"/>
                  </a:cubicBezTo>
                  <a:cubicBezTo>
                    <a:pt x="1633" y="14839"/>
                    <a:pt x="1741" y="15047"/>
                    <a:pt x="1849" y="15254"/>
                  </a:cubicBezTo>
                  <a:cubicBezTo>
                    <a:pt x="1907" y="15378"/>
                    <a:pt x="1965" y="15502"/>
                    <a:pt x="2031" y="15618"/>
                  </a:cubicBezTo>
                  <a:cubicBezTo>
                    <a:pt x="2042" y="15646"/>
                    <a:pt x="2023" y="15667"/>
                    <a:pt x="2004" y="15667"/>
                  </a:cubicBezTo>
                  <a:cubicBezTo>
                    <a:pt x="1995" y="15667"/>
                    <a:pt x="1986" y="15662"/>
                    <a:pt x="1981" y="15651"/>
                  </a:cubicBezTo>
                  <a:cubicBezTo>
                    <a:pt x="1757" y="15279"/>
                    <a:pt x="1443" y="14873"/>
                    <a:pt x="1501" y="14409"/>
                  </a:cubicBezTo>
                  <a:lnTo>
                    <a:pt x="1501" y="14409"/>
                  </a:lnTo>
                  <a:cubicBezTo>
                    <a:pt x="1434" y="14467"/>
                    <a:pt x="1351" y="14525"/>
                    <a:pt x="1285" y="14566"/>
                  </a:cubicBezTo>
                  <a:cubicBezTo>
                    <a:pt x="1169" y="14641"/>
                    <a:pt x="1053" y="14723"/>
                    <a:pt x="945" y="14798"/>
                  </a:cubicBezTo>
                  <a:cubicBezTo>
                    <a:pt x="846" y="14864"/>
                    <a:pt x="755" y="14931"/>
                    <a:pt x="689" y="15022"/>
                  </a:cubicBezTo>
                  <a:cubicBezTo>
                    <a:pt x="614" y="15121"/>
                    <a:pt x="573" y="15254"/>
                    <a:pt x="622" y="15378"/>
                  </a:cubicBezTo>
                  <a:cubicBezTo>
                    <a:pt x="637" y="15407"/>
                    <a:pt x="602" y="15448"/>
                    <a:pt x="570" y="15448"/>
                  </a:cubicBezTo>
                  <a:cubicBezTo>
                    <a:pt x="565" y="15448"/>
                    <a:pt x="561" y="15446"/>
                    <a:pt x="556" y="15444"/>
                  </a:cubicBezTo>
                  <a:cubicBezTo>
                    <a:pt x="523" y="15436"/>
                    <a:pt x="498" y="15428"/>
                    <a:pt x="473" y="15411"/>
                  </a:cubicBezTo>
                  <a:cubicBezTo>
                    <a:pt x="390" y="15635"/>
                    <a:pt x="374" y="15875"/>
                    <a:pt x="407" y="16107"/>
                  </a:cubicBezTo>
                  <a:cubicBezTo>
                    <a:pt x="415" y="16104"/>
                    <a:pt x="424" y="16102"/>
                    <a:pt x="434" y="16102"/>
                  </a:cubicBezTo>
                  <a:cubicBezTo>
                    <a:pt x="469" y="16102"/>
                    <a:pt x="505" y="16127"/>
                    <a:pt x="498" y="16173"/>
                  </a:cubicBezTo>
                  <a:cubicBezTo>
                    <a:pt x="481" y="16240"/>
                    <a:pt x="473" y="16298"/>
                    <a:pt x="473" y="16364"/>
                  </a:cubicBezTo>
                  <a:cubicBezTo>
                    <a:pt x="498" y="16414"/>
                    <a:pt x="515" y="16463"/>
                    <a:pt x="539" y="16513"/>
                  </a:cubicBezTo>
                  <a:cubicBezTo>
                    <a:pt x="589" y="16612"/>
                    <a:pt x="655" y="16712"/>
                    <a:pt x="713" y="16803"/>
                  </a:cubicBezTo>
                  <a:cubicBezTo>
                    <a:pt x="738" y="16834"/>
                    <a:pt x="708" y="16865"/>
                    <a:pt x="677" y="16865"/>
                  </a:cubicBezTo>
                  <a:cubicBezTo>
                    <a:pt x="666" y="16865"/>
                    <a:pt x="656" y="16861"/>
                    <a:pt x="647" y="16853"/>
                  </a:cubicBezTo>
                  <a:lnTo>
                    <a:pt x="631" y="16836"/>
                  </a:lnTo>
                  <a:lnTo>
                    <a:pt x="631" y="16836"/>
                  </a:lnTo>
                  <a:cubicBezTo>
                    <a:pt x="689" y="16927"/>
                    <a:pt x="763" y="17018"/>
                    <a:pt x="838" y="17093"/>
                  </a:cubicBezTo>
                  <a:cubicBezTo>
                    <a:pt x="1111" y="17350"/>
                    <a:pt x="1459" y="17507"/>
                    <a:pt x="1782" y="17673"/>
                  </a:cubicBezTo>
                  <a:cubicBezTo>
                    <a:pt x="1948" y="17764"/>
                    <a:pt x="2114" y="17855"/>
                    <a:pt x="2279" y="17938"/>
                  </a:cubicBezTo>
                  <a:cubicBezTo>
                    <a:pt x="2271" y="17922"/>
                    <a:pt x="2271" y="17905"/>
                    <a:pt x="2263" y="17888"/>
                  </a:cubicBezTo>
                  <a:cubicBezTo>
                    <a:pt x="2249" y="17848"/>
                    <a:pt x="2286" y="17818"/>
                    <a:pt x="2323" y="17818"/>
                  </a:cubicBezTo>
                  <a:cubicBezTo>
                    <a:pt x="2330" y="17818"/>
                    <a:pt x="2338" y="17819"/>
                    <a:pt x="2346" y="17822"/>
                  </a:cubicBezTo>
                  <a:cubicBezTo>
                    <a:pt x="3290" y="18294"/>
                    <a:pt x="4326" y="18584"/>
                    <a:pt x="5370" y="18700"/>
                  </a:cubicBezTo>
                  <a:cubicBezTo>
                    <a:pt x="5712" y="18736"/>
                    <a:pt x="6057" y="18753"/>
                    <a:pt x="6402" y="18753"/>
                  </a:cubicBezTo>
                  <a:cubicBezTo>
                    <a:pt x="7110" y="18753"/>
                    <a:pt x="7819" y="18680"/>
                    <a:pt x="8510" y="18535"/>
                  </a:cubicBezTo>
                  <a:cubicBezTo>
                    <a:pt x="8659" y="18510"/>
                    <a:pt x="8800" y="18477"/>
                    <a:pt x="8941" y="18435"/>
                  </a:cubicBezTo>
                  <a:cubicBezTo>
                    <a:pt x="9090" y="18402"/>
                    <a:pt x="9231" y="18361"/>
                    <a:pt x="9372" y="18319"/>
                  </a:cubicBezTo>
                  <a:cubicBezTo>
                    <a:pt x="9645" y="18245"/>
                    <a:pt x="9910" y="18145"/>
                    <a:pt x="10184" y="18062"/>
                  </a:cubicBezTo>
                  <a:cubicBezTo>
                    <a:pt x="10200" y="18054"/>
                    <a:pt x="10217" y="18046"/>
                    <a:pt x="10242" y="18029"/>
                  </a:cubicBezTo>
                  <a:cubicBezTo>
                    <a:pt x="10291" y="17996"/>
                    <a:pt x="10349" y="17963"/>
                    <a:pt x="10407" y="17930"/>
                  </a:cubicBezTo>
                  <a:cubicBezTo>
                    <a:pt x="10515" y="17855"/>
                    <a:pt x="10623" y="17781"/>
                    <a:pt x="10722" y="17690"/>
                  </a:cubicBezTo>
                  <a:cubicBezTo>
                    <a:pt x="10822" y="17598"/>
                    <a:pt x="10913" y="17499"/>
                    <a:pt x="10996" y="17391"/>
                  </a:cubicBezTo>
                  <a:cubicBezTo>
                    <a:pt x="11045" y="17333"/>
                    <a:pt x="11079" y="17275"/>
                    <a:pt x="11070" y="17201"/>
                  </a:cubicBezTo>
                  <a:cubicBezTo>
                    <a:pt x="11062" y="17126"/>
                    <a:pt x="11029" y="17052"/>
                    <a:pt x="11004" y="16977"/>
                  </a:cubicBezTo>
                  <a:cubicBezTo>
                    <a:pt x="10938" y="16803"/>
                    <a:pt x="10880" y="16621"/>
                    <a:pt x="10822" y="16447"/>
                  </a:cubicBezTo>
                  <a:cubicBezTo>
                    <a:pt x="10809" y="16416"/>
                    <a:pt x="10843" y="16385"/>
                    <a:pt x="10871" y="16385"/>
                  </a:cubicBezTo>
                  <a:cubicBezTo>
                    <a:pt x="10881" y="16385"/>
                    <a:pt x="10890" y="16389"/>
                    <a:pt x="10896" y="16397"/>
                  </a:cubicBezTo>
                  <a:cubicBezTo>
                    <a:pt x="10880" y="16314"/>
                    <a:pt x="10855" y="16231"/>
                    <a:pt x="10830" y="16148"/>
                  </a:cubicBezTo>
                  <a:cubicBezTo>
                    <a:pt x="10830" y="16215"/>
                    <a:pt x="10830" y="16281"/>
                    <a:pt x="10822" y="16347"/>
                  </a:cubicBezTo>
                  <a:cubicBezTo>
                    <a:pt x="10813" y="16414"/>
                    <a:pt x="10797" y="16480"/>
                    <a:pt x="10780" y="16546"/>
                  </a:cubicBezTo>
                  <a:cubicBezTo>
                    <a:pt x="10764" y="16604"/>
                    <a:pt x="10747" y="16687"/>
                    <a:pt x="10706" y="16728"/>
                  </a:cubicBezTo>
                  <a:cubicBezTo>
                    <a:pt x="10703" y="16731"/>
                    <a:pt x="10696" y="16733"/>
                    <a:pt x="10689" y="16733"/>
                  </a:cubicBezTo>
                  <a:cubicBezTo>
                    <a:pt x="10678" y="16733"/>
                    <a:pt x="10664" y="16728"/>
                    <a:pt x="10664" y="16712"/>
                  </a:cubicBezTo>
                  <a:cubicBezTo>
                    <a:pt x="10656" y="16662"/>
                    <a:pt x="10673" y="16604"/>
                    <a:pt x="10681" y="16554"/>
                  </a:cubicBezTo>
                  <a:cubicBezTo>
                    <a:pt x="10697" y="16496"/>
                    <a:pt x="10706" y="16438"/>
                    <a:pt x="10714" y="16380"/>
                  </a:cubicBezTo>
                  <a:cubicBezTo>
                    <a:pt x="10722" y="16273"/>
                    <a:pt x="10731" y="16157"/>
                    <a:pt x="10731" y="16041"/>
                  </a:cubicBezTo>
                  <a:cubicBezTo>
                    <a:pt x="10731" y="15809"/>
                    <a:pt x="10697" y="15577"/>
                    <a:pt x="10656" y="15345"/>
                  </a:cubicBezTo>
                  <a:cubicBezTo>
                    <a:pt x="10639" y="15279"/>
                    <a:pt x="10631" y="15221"/>
                    <a:pt x="10615" y="15154"/>
                  </a:cubicBezTo>
                  <a:cubicBezTo>
                    <a:pt x="10606" y="15146"/>
                    <a:pt x="10590" y="15138"/>
                    <a:pt x="10590" y="15113"/>
                  </a:cubicBezTo>
                  <a:cubicBezTo>
                    <a:pt x="10590" y="15080"/>
                    <a:pt x="10590" y="15055"/>
                    <a:pt x="10590" y="15022"/>
                  </a:cubicBezTo>
                  <a:lnTo>
                    <a:pt x="10590" y="15013"/>
                  </a:lnTo>
                  <a:lnTo>
                    <a:pt x="10581" y="15013"/>
                  </a:lnTo>
                  <a:cubicBezTo>
                    <a:pt x="10575" y="15023"/>
                    <a:pt x="10564" y="15027"/>
                    <a:pt x="10553" y="15027"/>
                  </a:cubicBezTo>
                  <a:cubicBezTo>
                    <a:pt x="10535" y="15027"/>
                    <a:pt x="10515" y="15014"/>
                    <a:pt x="10515" y="14989"/>
                  </a:cubicBezTo>
                  <a:cubicBezTo>
                    <a:pt x="10523" y="14922"/>
                    <a:pt x="10565" y="14856"/>
                    <a:pt x="10581" y="14790"/>
                  </a:cubicBezTo>
                  <a:cubicBezTo>
                    <a:pt x="10598" y="14723"/>
                    <a:pt x="10598" y="14665"/>
                    <a:pt x="10581" y="14591"/>
                  </a:cubicBezTo>
                  <a:cubicBezTo>
                    <a:pt x="10557" y="14450"/>
                    <a:pt x="10532" y="14301"/>
                    <a:pt x="10507" y="14152"/>
                  </a:cubicBezTo>
                  <a:cubicBezTo>
                    <a:pt x="10499" y="14127"/>
                    <a:pt x="10515" y="14102"/>
                    <a:pt x="10532" y="14094"/>
                  </a:cubicBezTo>
                  <a:cubicBezTo>
                    <a:pt x="10416" y="13853"/>
                    <a:pt x="10333" y="13588"/>
                    <a:pt x="10300" y="13323"/>
                  </a:cubicBezTo>
                  <a:cubicBezTo>
                    <a:pt x="10291" y="13356"/>
                    <a:pt x="10275" y="13389"/>
                    <a:pt x="10258" y="13423"/>
                  </a:cubicBezTo>
                  <a:cubicBezTo>
                    <a:pt x="10225" y="13505"/>
                    <a:pt x="10175" y="13588"/>
                    <a:pt x="10126" y="13663"/>
                  </a:cubicBezTo>
                  <a:cubicBezTo>
                    <a:pt x="10093" y="13721"/>
                    <a:pt x="10059" y="13779"/>
                    <a:pt x="10010" y="13829"/>
                  </a:cubicBezTo>
                  <a:cubicBezTo>
                    <a:pt x="9960" y="13928"/>
                    <a:pt x="9902" y="14019"/>
                    <a:pt x="9827" y="14119"/>
                  </a:cubicBezTo>
                  <a:cubicBezTo>
                    <a:pt x="9811" y="14143"/>
                    <a:pt x="9794" y="14168"/>
                    <a:pt x="9786" y="14193"/>
                  </a:cubicBezTo>
                  <a:cubicBezTo>
                    <a:pt x="9769" y="14218"/>
                    <a:pt x="9761" y="14259"/>
                    <a:pt x="9728" y="14259"/>
                  </a:cubicBezTo>
                  <a:cubicBezTo>
                    <a:pt x="9724" y="14261"/>
                    <a:pt x="9720" y="14262"/>
                    <a:pt x="9716" y="14262"/>
                  </a:cubicBezTo>
                  <a:cubicBezTo>
                    <a:pt x="9698" y="14262"/>
                    <a:pt x="9685" y="14247"/>
                    <a:pt x="9678" y="14226"/>
                  </a:cubicBezTo>
                  <a:cubicBezTo>
                    <a:pt x="9670" y="14193"/>
                    <a:pt x="9687" y="14160"/>
                    <a:pt x="9703" y="14127"/>
                  </a:cubicBezTo>
                  <a:cubicBezTo>
                    <a:pt x="9736" y="14069"/>
                    <a:pt x="9778" y="14019"/>
                    <a:pt x="9819" y="13969"/>
                  </a:cubicBezTo>
                  <a:cubicBezTo>
                    <a:pt x="9852" y="13920"/>
                    <a:pt x="9885" y="13870"/>
                    <a:pt x="9919" y="13820"/>
                  </a:cubicBezTo>
                  <a:cubicBezTo>
                    <a:pt x="9935" y="13779"/>
                    <a:pt x="9952" y="13746"/>
                    <a:pt x="9977" y="13721"/>
                  </a:cubicBezTo>
                  <a:cubicBezTo>
                    <a:pt x="10043" y="13605"/>
                    <a:pt x="10093" y="13481"/>
                    <a:pt x="10142" y="13356"/>
                  </a:cubicBezTo>
                  <a:cubicBezTo>
                    <a:pt x="10148" y="13344"/>
                    <a:pt x="10159" y="13336"/>
                    <a:pt x="10171" y="13336"/>
                  </a:cubicBezTo>
                  <a:cubicBezTo>
                    <a:pt x="10175" y="13336"/>
                    <a:pt x="10179" y="13337"/>
                    <a:pt x="10184" y="13340"/>
                  </a:cubicBezTo>
                  <a:cubicBezTo>
                    <a:pt x="10258" y="13182"/>
                    <a:pt x="10308" y="13017"/>
                    <a:pt x="10341" y="12843"/>
                  </a:cubicBezTo>
                  <a:cubicBezTo>
                    <a:pt x="10345" y="12818"/>
                    <a:pt x="10362" y="12806"/>
                    <a:pt x="10381" y="12806"/>
                  </a:cubicBezTo>
                  <a:cubicBezTo>
                    <a:pt x="10407" y="12806"/>
                    <a:pt x="10436" y="12826"/>
                    <a:pt x="10441" y="12859"/>
                  </a:cubicBezTo>
                  <a:cubicBezTo>
                    <a:pt x="10441" y="12867"/>
                    <a:pt x="10441" y="12876"/>
                    <a:pt x="10441" y="12884"/>
                  </a:cubicBezTo>
                  <a:cubicBezTo>
                    <a:pt x="10449" y="12843"/>
                    <a:pt x="10457" y="12793"/>
                    <a:pt x="10465" y="12751"/>
                  </a:cubicBezTo>
                  <a:cubicBezTo>
                    <a:pt x="10457" y="12751"/>
                    <a:pt x="10457" y="12743"/>
                    <a:pt x="10457" y="12735"/>
                  </a:cubicBezTo>
                  <a:cubicBezTo>
                    <a:pt x="10457" y="12685"/>
                    <a:pt x="10465" y="12644"/>
                    <a:pt x="10474" y="12602"/>
                  </a:cubicBezTo>
                  <a:cubicBezTo>
                    <a:pt x="10482" y="12561"/>
                    <a:pt x="10490" y="12519"/>
                    <a:pt x="10499" y="12486"/>
                  </a:cubicBezTo>
                  <a:cubicBezTo>
                    <a:pt x="10507" y="12395"/>
                    <a:pt x="10515" y="12312"/>
                    <a:pt x="10515" y="12229"/>
                  </a:cubicBezTo>
                  <a:cubicBezTo>
                    <a:pt x="10515" y="12209"/>
                    <a:pt x="10530" y="12198"/>
                    <a:pt x="10545" y="12198"/>
                  </a:cubicBezTo>
                  <a:cubicBezTo>
                    <a:pt x="10561" y="12198"/>
                    <a:pt x="10577" y="12209"/>
                    <a:pt x="10581" y="12229"/>
                  </a:cubicBezTo>
                  <a:cubicBezTo>
                    <a:pt x="10581" y="12254"/>
                    <a:pt x="10581" y="12279"/>
                    <a:pt x="10581" y="12312"/>
                  </a:cubicBezTo>
                  <a:cubicBezTo>
                    <a:pt x="10581" y="12312"/>
                    <a:pt x="10581" y="12321"/>
                    <a:pt x="10581" y="12321"/>
                  </a:cubicBezTo>
                  <a:cubicBezTo>
                    <a:pt x="10581" y="12395"/>
                    <a:pt x="10581" y="12470"/>
                    <a:pt x="10573" y="12544"/>
                  </a:cubicBezTo>
                  <a:cubicBezTo>
                    <a:pt x="10581" y="12536"/>
                    <a:pt x="10581" y="12528"/>
                    <a:pt x="10590" y="12519"/>
                  </a:cubicBezTo>
                  <a:cubicBezTo>
                    <a:pt x="10598" y="12495"/>
                    <a:pt x="10606" y="12461"/>
                    <a:pt x="10615" y="12437"/>
                  </a:cubicBezTo>
                  <a:cubicBezTo>
                    <a:pt x="10606" y="12428"/>
                    <a:pt x="10606" y="12412"/>
                    <a:pt x="10606" y="12403"/>
                  </a:cubicBezTo>
                  <a:cubicBezTo>
                    <a:pt x="10615" y="12379"/>
                    <a:pt x="10623" y="12354"/>
                    <a:pt x="10631" y="12329"/>
                  </a:cubicBezTo>
                  <a:cubicBezTo>
                    <a:pt x="10631" y="12321"/>
                    <a:pt x="10631" y="12312"/>
                    <a:pt x="10631" y="12304"/>
                  </a:cubicBezTo>
                  <a:cubicBezTo>
                    <a:pt x="10639" y="12238"/>
                    <a:pt x="10639" y="12163"/>
                    <a:pt x="10631" y="12089"/>
                  </a:cubicBezTo>
                  <a:cubicBezTo>
                    <a:pt x="10623" y="12047"/>
                    <a:pt x="10615" y="12014"/>
                    <a:pt x="10606" y="11973"/>
                  </a:cubicBezTo>
                  <a:cubicBezTo>
                    <a:pt x="10598" y="11939"/>
                    <a:pt x="10581" y="11898"/>
                    <a:pt x="10581" y="11865"/>
                  </a:cubicBezTo>
                  <a:cubicBezTo>
                    <a:pt x="10587" y="11847"/>
                    <a:pt x="10598" y="11833"/>
                    <a:pt x="10612" y="11833"/>
                  </a:cubicBezTo>
                  <a:cubicBezTo>
                    <a:pt x="10618" y="11833"/>
                    <a:pt x="10624" y="11835"/>
                    <a:pt x="10631" y="11840"/>
                  </a:cubicBezTo>
                  <a:cubicBezTo>
                    <a:pt x="10673" y="11873"/>
                    <a:pt x="10697" y="11931"/>
                    <a:pt x="10714" y="11989"/>
                  </a:cubicBezTo>
                  <a:cubicBezTo>
                    <a:pt x="10714" y="11981"/>
                    <a:pt x="10714" y="11973"/>
                    <a:pt x="10714" y="11956"/>
                  </a:cubicBezTo>
                  <a:cubicBezTo>
                    <a:pt x="10722" y="11799"/>
                    <a:pt x="10697" y="11641"/>
                    <a:pt x="10664" y="11484"/>
                  </a:cubicBezTo>
                  <a:cubicBezTo>
                    <a:pt x="10573" y="11152"/>
                    <a:pt x="10424" y="10846"/>
                    <a:pt x="10349" y="10506"/>
                  </a:cubicBezTo>
                  <a:cubicBezTo>
                    <a:pt x="10341" y="10465"/>
                    <a:pt x="10333" y="10415"/>
                    <a:pt x="10333" y="10373"/>
                  </a:cubicBezTo>
                  <a:cubicBezTo>
                    <a:pt x="10291" y="10340"/>
                    <a:pt x="10275" y="10291"/>
                    <a:pt x="10267" y="10233"/>
                  </a:cubicBezTo>
                  <a:cubicBezTo>
                    <a:pt x="10258" y="10200"/>
                    <a:pt x="10258" y="10158"/>
                    <a:pt x="10258" y="10117"/>
                  </a:cubicBezTo>
                  <a:cubicBezTo>
                    <a:pt x="10258" y="10026"/>
                    <a:pt x="10267" y="9943"/>
                    <a:pt x="10291" y="9852"/>
                  </a:cubicBezTo>
                  <a:cubicBezTo>
                    <a:pt x="10333" y="9669"/>
                    <a:pt x="10407" y="9495"/>
                    <a:pt x="10449" y="9313"/>
                  </a:cubicBezTo>
                  <a:cubicBezTo>
                    <a:pt x="10490" y="9122"/>
                    <a:pt x="10457" y="8924"/>
                    <a:pt x="10424" y="8733"/>
                  </a:cubicBezTo>
                  <a:cubicBezTo>
                    <a:pt x="10391" y="8534"/>
                    <a:pt x="10358" y="8335"/>
                    <a:pt x="10349" y="8136"/>
                  </a:cubicBezTo>
                  <a:cubicBezTo>
                    <a:pt x="10341" y="8012"/>
                    <a:pt x="10333" y="7896"/>
                    <a:pt x="10333" y="7772"/>
                  </a:cubicBezTo>
                  <a:cubicBezTo>
                    <a:pt x="10333" y="7772"/>
                    <a:pt x="10333" y="7780"/>
                    <a:pt x="10325" y="7780"/>
                  </a:cubicBezTo>
                  <a:cubicBezTo>
                    <a:pt x="10291" y="7888"/>
                    <a:pt x="10242" y="7987"/>
                    <a:pt x="10167" y="8070"/>
                  </a:cubicBezTo>
                  <a:cubicBezTo>
                    <a:pt x="10162" y="8077"/>
                    <a:pt x="10156" y="8080"/>
                    <a:pt x="10149" y="8080"/>
                  </a:cubicBezTo>
                  <a:cubicBezTo>
                    <a:pt x="10132" y="8080"/>
                    <a:pt x="10114" y="8061"/>
                    <a:pt x="10126" y="8037"/>
                  </a:cubicBezTo>
                  <a:cubicBezTo>
                    <a:pt x="10267" y="7822"/>
                    <a:pt x="10316" y="7573"/>
                    <a:pt x="10291" y="7316"/>
                  </a:cubicBezTo>
                  <a:cubicBezTo>
                    <a:pt x="10275" y="7184"/>
                    <a:pt x="10200" y="7051"/>
                    <a:pt x="10225" y="6927"/>
                  </a:cubicBezTo>
                  <a:cubicBezTo>
                    <a:pt x="10250" y="6794"/>
                    <a:pt x="10374" y="6744"/>
                    <a:pt x="10465" y="6678"/>
                  </a:cubicBezTo>
                  <a:cubicBezTo>
                    <a:pt x="10548" y="6620"/>
                    <a:pt x="10648" y="6537"/>
                    <a:pt x="10673" y="6438"/>
                  </a:cubicBezTo>
                  <a:cubicBezTo>
                    <a:pt x="10681" y="6380"/>
                    <a:pt x="10656" y="6322"/>
                    <a:pt x="10631" y="6272"/>
                  </a:cubicBezTo>
                  <a:cubicBezTo>
                    <a:pt x="10598" y="6222"/>
                    <a:pt x="10565" y="6164"/>
                    <a:pt x="10548" y="6098"/>
                  </a:cubicBezTo>
                  <a:cubicBezTo>
                    <a:pt x="10515" y="5966"/>
                    <a:pt x="10548" y="5825"/>
                    <a:pt x="10590" y="5700"/>
                  </a:cubicBezTo>
                  <a:cubicBezTo>
                    <a:pt x="10631" y="5560"/>
                    <a:pt x="10664" y="5419"/>
                    <a:pt x="10706" y="5278"/>
                  </a:cubicBezTo>
                  <a:cubicBezTo>
                    <a:pt x="10838" y="4698"/>
                    <a:pt x="10888" y="4110"/>
                    <a:pt x="10913" y="3530"/>
                  </a:cubicBezTo>
                  <a:cubicBezTo>
                    <a:pt x="10946" y="2933"/>
                    <a:pt x="10954" y="2345"/>
                    <a:pt x="11004" y="1757"/>
                  </a:cubicBezTo>
                  <a:cubicBezTo>
                    <a:pt x="11045" y="1226"/>
                    <a:pt x="11137" y="663"/>
                    <a:pt x="10963" y="149"/>
                  </a:cubicBezTo>
                  <a:cubicBezTo>
                    <a:pt x="10946" y="100"/>
                    <a:pt x="10921" y="50"/>
                    <a:pt x="10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30"/>
            <p:cNvSpPr/>
            <p:nvPr/>
          </p:nvSpPr>
          <p:spPr>
            <a:xfrm>
              <a:off x="2477800" y="1675600"/>
              <a:ext cx="42050" cy="15150"/>
            </a:xfrm>
            <a:custGeom>
              <a:rect b="b" l="l" r="r" t="t"/>
              <a:pathLst>
                <a:path extrusionOk="0" h="606" w="1682">
                  <a:moveTo>
                    <a:pt x="68" y="1"/>
                  </a:moveTo>
                  <a:cubicBezTo>
                    <a:pt x="30" y="1"/>
                    <a:pt x="0" y="41"/>
                    <a:pt x="21" y="82"/>
                  </a:cubicBezTo>
                  <a:cubicBezTo>
                    <a:pt x="62" y="190"/>
                    <a:pt x="178" y="223"/>
                    <a:pt x="269" y="248"/>
                  </a:cubicBezTo>
                  <a:cubicBezTo>
                    <a:pt x="402" y="281"/>
                    <a:pt x="534" y="306"/>
                    <a:pt x="667" y="322"/>
                  </a:cubicBezTo>
                  <a:cubicBezTo>
                    <a:pt x="791" y="330"/>
                    <a:pt x="915" y="330"/>
                    <a:pt x="1040" y="330"/>
                  </a:cubicBezTo>
                  <a:cubicBezTo>
                    <a:pt x="1106" y="339"/>
                    <a:pt x="1172" y="339"/>
                    <a:pt x="1239" y="364"/>
                  </a:cubicBezTo>
                  <a:cubicBezTo>
                    <a:pt x="1263" y="388"/>
                    <a:pt x="1288" y="422"/>
                    <a:pt x="1321" y="446"/>
                  </a:cubicBezTo>
                  <a:cubicBezTo>
                    <a:pt x="1404" y="521"/>
                    <a:pt x="1495" y="579"/>
                    <a:pt x="1603" y="604"/>
                  </a:cubicBezTo>
                  <a:cubicBezTo>
                    <a:pt x="1608" y="605"/>
                    <a:pt x="1612" y="606"/>
                    <a:pt x="1617" y="606"/>
                  </a:cubicBezTo>
                  <a:cubicBezTo>
                    <a:pt x="1665" y="606"/>
                    <a:pt x="1681" y="527"/>
                    <a:pt x="1628" y="504"/>
                  </a:cubicBezTo>
                  <a:cubicBezTo>
                    <a:pt x="1562" y="480"/>
                    <a:pt x="1495" y="446"/>
                    <a:pt x="1437" y="397"/>
                  </a:cubicBezTo>
                  <a:lnTo>
                    <a:pt x="1437" y="397"/>
                  </a:lnTo>
                  <a:cubicBezTo>
                    <a:pt x="1440" y="397"/>
                    <a:pt x="1442" y="397"/>
                    <a:pt x="1444" y="397"/>
                  </a:cubicBezTo>
                  <a:cubicBezTo>
                    <a:pt x="1490" y="397"/>
                    <a:pt x="1518" y="321"/>
                    <a:pt x="1471" y="289"/>
                  </a:cubicBezTo>
                  <a:cubicBezTo>
                    <a:pt x="1379" y="231"/>
                    <a:pt x="1280" y="190"/>
                    <a:pt x="1172" y="173"/>
                  </a:cubicBezTo>
                  <a:cubicBezTo>
                    <a:pt x="1139" y="156"/>
                    <a:pt x="1106" y="148"/>
                    <a:pt x="1073" y="148"/>
                  </a:cubicBezTo>
                  <a:cubicBezTo>
                    <a:pt x="1019" y="140"/>
                    <a:pt x="963" y="138"/>
                    <a:pt x="907" y="138"/>
                  </a:cubicBezTo>
                  <a:cubicBezTo>
                    <a:pt x="851" y="138"/>
                    <a:pt x="795" y="140"/>
                    <a:pt x="741" y="140"/>
                  </a:cubicBezTo>
                  <a:cubicBezTo>
                    <a:pt x="518" y="132"/>
                    <a:pt x="294" y="107"/>
                    <a:pt x="95" y="7"/>
                  </a:cubicBezTo>
                  <a:cubicBezTo>
                    <a:pt x="86" y="3"/>
                    <a:pt x="77" y="1"/>
                    <a:pt x="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0"/>
            <p:cNvSpPr/>
            <p:nvPr/>
          </p:nvSpPr>
          <p:spPr>
            <a:xfrm>
              <a:off x="2526575" y="1619425"/>
              <a:ext cx="9125" cy="9775"/>
            </a:xfrm>
            <a:custGeom>
              <a:rect b="b" l="l" r="r" t="t"/>
              <a:pathLst>
                <a:path extrusionOk="0" h="391" w="365">
                  <a:moveTo>
                    <a:pt x="365" y="1"/>
                  </a:moveTo>
                  <a:lnTo>
                    <a:pt x="365" y="1"/>
                  </a:lnTo>
                  <a:cubicBezTo>
                    <a:pt x="315" y="34"/>
                    <a:pt x="265" y="67"/>
                    <a:pt x="224" y="108"/>
                  </a:cubicBezTo>
                  <a:cubicBezTo>
                    <a:pt x="133" y="191"/>
                    <a:pt x="66" y="282"/>
                    <a:pt x="0" y="390"/>
                  </a:cubicBezTo>
                  <a:cubicBezTo>
                    <a:pt x="33" y="357"/>
                    <a:pt x="58" y="332"/>
                    <a:pt x="83" y="299"/>
                  </a:cubicBezTo>
                  <a:cubicBezTo>
                    <a:pt x="174" y="208"/>
                    <a:pt x="282" y="108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0"/>
            <p:cNvSpPr/>
            <p:nvPr/>
          </p:nvSpPr>
          <p:spPr>
            <a:xfrm>
              <a:off x="2485150" y="1744550"/>
              <a:ext cx="114150" cy="27150"/>
            </a:xfrm>
            <a:custGeom>
              <a:rect b="b" l="l" r="r" t="t"/>
              <a:pathLst>
                <a:path extrusionOk="0" h="1086" w="4566">
                  <a:moveTo>
                    <a:pt x="180" y="599"/>
                  </a:moveTo>
                  <a:lnTo>
                    <a:pt x="180" y="599"/>
                  </a:lnTo>
                  <a:cubicBezTo>
                    <a:pt x="219" y="615"/>
                    <a:pt x="259" y="630"/>
                    <a:pt x="298" y="638"/>
                  </a:cubicBezTo>
                  <a:cubicBezTo>
                    <a:pt x="257" y="638"/>
                    <a:pt x="199" y="638"/>
                    <a:pt x="182" y="613"/>
                  </a:cubicBezTo>
                  <a:cubicBezTo>
                    <a:pt x="182" y="608"/>
                    <a:pt x="182" y="602"/>
                    <a:pt x="180" y="599"/>
                  </a:cubicBezTo>
                  <a:close/>
                  <a:moveTo>
                    <a:pt x="1566" y="0"/>
                  </a:moveTo>
                  <a:cubicBezTo>
                    <a:pt x="1467" y="0"/>
                    <a:pt x="1359" y="17"/>
                    <a:pt x="1259" y="50"/>
                  </a:cubicBezTo>
                  <a:cubicBezTo>
                    <a:pt x="1077" y="96"/>
                    <a:pt x="894" y="176"/>
                    <a:pt x="699" y="176"/>
                  </a:cubicBezTo>
                  <a:cubicBezTo>
                    <a:pt x="681" y="176"/>
                    <a:pt x="664" y="175"/>
                    <a:pt x="646" y="174"/>
                  </a:cubicBezTo>
                  <a:cubicBezTo>
                    <a:pt x="580" y="174"/>
                    <a:pt x="514" y="158"/>
                    <a:pt x="456" y="133"/>
                  </a:cubicBezTo>
                  <a:cubicBezTo>
                    <a:pt x="439" y="149"/>
                    <a:pt x="414" y="158"/>
                    <a:pt x="398" y="166"/>
                  </a:cubicBezTo>
                  <a:cubicBezTo>
                    <a:pt x="365" y="182"/>
                    <a:pt x="331" y="191"/>
                    <a:pt x="298" y="207"/>
                  </a:cubicBezTo>
                  <a:cubicBezTo>
                    <a:pt x="240" y="240"/>
                    <a:pt x="182" y="282"/>
                    <a:pt x="133" y="323"/>
                  </a:cubicBezTo>
                  <a:cubicBezTo>
                    <a:pt x="91" y="356"/>
                    <a:pt x="50" y="406"/>
                    <a:pt x="0" y="439"/>
                  </a:cubicBezTo>
                  <a:lnTo>
                    <a:pt x="8" y="439"/>
                  </a:lnTo>
                  <a:cubicBezTo>
                    <a:pt x="17" y="448"/>
                    <a:pt x="25" y="456"/>
                    <a:pt x="33" y="464"/>
                  </a:cubicBezTo>
                  <a:cubicBezTo>
                    <a:pt x="41" y="472"/>
                    <a:pt x="50" y="489"/>
                    <a:pt x="58" y="497"/>
                  </a:cubicBezTo>
                  <a:cubicBezTo>
                    <a:pt x="83" y="522"/>
                    <a:pt x="99" y="547"/>
                    <a:pt x="124" y="564"/>
                  </a:cubicBezTo>
                  <a:cubicBezTo>
                    <a:pt x="133" y="572"/>
                    <a:pt x="133" y="572"/>
                    <a:pt x="141" y="572"/>
                  </a:cubicBezTo>
                  <a:cubicBezTo>
                    <a:pt x="108" y="572"/>
                    <a:pt x="66" y="597"/>
                    <a:pt x="83" y="638"/>
                  </a:cubicBezTo>
                  <a:cubicBezTo>
                    <a:pt x="99" y="721"/>
                    <a:pt x="174" y="746"/>
                    <a:pt x="240" y="754"/>
                  </a:cubicBezTo>
                  <a:cubicBezTo>
                    <a:pt x="323" y="754"/>
                    <a:pt x="414" y="754"/>
                    <a:pt x="497" y="746"/>
                  </a:cubicBezTo>
                  <a:cubicBezTo>
                    <a:pt x="671" y="746"/>
                    <a:pt x="845" y="729"/>
                    <a:pt x="1019" y="721"/>
                  </a:cubicBezTo>
                  <a:cubicBezTo>
                    <a:pt x="1052" y="721"/>
                    <a:pt x="1077" y="729"/>
                    <a:pt x="1110" y="729"/>
                  </a:cubicBezTo>
                  <a:cubicBezTo>
                    <a:pt x="1251" y="754"/>
                    <a:pt x="1400" y="787"/>
                    <a:pt x="1533" y="829"/>
                  </a:cubicBezTo>
                  <a:cubicBezTo>
                    <a:pt x="1674" y="870"/>
                    <a:pt x="1806" y="928"/>
                    <a:pt x="1947" y="986"/>
                  </a:cubicBezTo>
                  <a:cubicBezTo>
                    <a:pt x="2080" y="1044"/>
                    <a:pt x="2221" y="1086"/>
                    <a:pt x="2370" y="1086"/>
                  </a:cubicBezTo>
                  <a:cubicBezTo>
                    <a:pt x="2444" y="1086"/>
                    <a:pt x="2519" y="1077"/>
                    <a:pt x="2593" y="1061"/>
                  </a:cubicBezTo>
                  <a:cubicBezTo>
                    <a:pt x="2635" y="1061"/>
                    <a:pt x="2676" y="1052"/>
                    <a:pt x="2718" y="1044"/>
                  </a:cubicBezTo>
                  <a:cubicBezTo>
                    <a:pt x="2751" y="1036"/>
                    <a:pt x="2784" y="1028"/>
                    <a:pt x="2817" y="1019"/>
                  </a:cubicBezTo>
                  <a:cubicBezTo>
                    <a:pt x="2825" y="1019"/>
                    <a:pt x="2834" y="1011"/>
                    <a:pt x="2834" y="1003"/>
                  </a:cubicBezTo>
                  <a:cubicBezTo>
                    <a:pt x="3157" y="1003"/>
                    <a:pt x="3480" y="978"/>
                    <a:pt x="3803" y="903"/>
                  </a:cubicBezTo>
                  <a:cubicBezTo>
                    <a:pt x="3878" y="878"/>
                    <a:pt x="3952" y="862"/>
                    <a:pt x="4027" y="829"/>
                  </a:cubicBezTo>
                  <a:cubicBezTo>
                    <a:pt x="4110" y="796"/>
                    <a:pt x="4201" y="754"/>
                    <a:pt x="4275" y="696"/>
                  </a:cubicBezTo>
                  <a:cubicBezTo>
                    <a:pt x="4350" y="646"/>
                    <a:pt x="4408" y="580"/>
                    <a:pt x="4458" y="506"/>
                  </a:cubicBezTo>
                  <a:cubicBezTo>
                    <a:pt x="4499" y="439"/>
                    <a:pt x="4532" y="365"/>
                    <a:pt x="4565" y="298"/>
                  </a:cubicBezTo>
                  <a:lnTo>
                    <a:pt x="4565" y="298"/>
                  </a:lnTo>
                  <a:cubicBezTo>
                    <a:pt x="4549" y="307"/>
                    <a:pt x="4532" y="315"/>
                    <a:pt x="4507" y="323"/>
                  </a:cubicBezTo>
                  <a:cubicBezTo>
                    <a:pt x="4292" y="423"/>
                    <a:pt x="4076" y="497"/>
                    <a:pt x="3844" y="530"/>
                  </a:cubicBezTo>
                  <a:cubicBezTo>
                    <a:pt x="3733" y="547"/>
                    <a:pt x="3621" y="555"/>
                    <a:pt x="3509" y="555"/>
                  </a:cubicBezTo>
                  <a:cubicBezTo>
                    <a:pt x="3397" y="555"/>
                    <a:pt x="3285" y="547"/>
                    <a:pt x="3173" y="530"/>
                  </a:cubicBezTo>
                  <a:cubicBezTo>
                    <a:pt x="2950" y="506"/>
                    <a:pt x="2726" y="448"/>
                    <a:pt x="2519" y="373"/>
                  </a:cubicBezTo>
                  <a:cubicBezTo>
                    <a:pt x="2411" y="340"/>
                    <a:pt x="2303" y="290"/>
                    <a:pt x="2196" y="249"/>
                  </a:cubicBezTo>
                  <a:cubicBezTo>
                    <a:pt x="2096" y="199"/>
                    <a:pt x="1997" y="141"/>
                    <a:pt x="1889" y="91"/>
                  </a:cubicBezTo>
                  <a:cubicBezTo>
                    <a:pt x="1790" y="50"/>
                    <a:pt x="1682" y="8"/>
                    <a:pt x="15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0"/>
            <p:cNvSpPr/>
            <p:nvPr/>
          </p:nvSpPr>
          <p:spPr>
            <a:xfrm>
              <a:off x="2481625" y="1609650"/>
              <a:ext cx="159300" cy="145850"/>
            </a:xfrm>
            <a:custGeom>
              <a:rect b="b" l="l" r="r" t="t"/>
              <a:pathLst>
                <a:path extrusionOk="0" h="5834" w="6372">
                  <a:moveTo>
                    <a:pt x="3023" y="1"/>
                  </a:moveTo>
                  <a:cubicBezTo>
                    <a:pt x="3021" y="1"/>
                    <a:pt x="3018" y="1"/>
                    <a:pt x="3016" y="2"/>
                  </a:cubicBezTo>
                  <a:cubicBezTo>
                    <a:pt x="3000" y="11"/>
                    <a:pt x="2983" y="19"/>
                    <a:pt x="2966" y="27"/>
                  </a:cubicBezTo>
                  <a:lnTo>
                    <a:pt x="2850" y="27"/>
                  </a:lnTo>
                  <a:cubicBezTo>
                    <a:pt x="2660" y="44"/>
                    <a:pt x="2478" y="118"/>
                    <a:pt x="2328" y="234"/>
                  </a:cubicBezTo>
                  <a:cubicBezTo>
                    <a:pt x="2304" y="251"/>
                    <a:pt x="2304" y="276"/>
                    <a:pt x="2320" y="301"/>
                  </a:cubicBezTo>
                  <a:cubicBezTo>
                    <a:pt x="2304" y="301"/>
                    <a:pt x="2287" y="309"/>
                    <a:pt x="2279" y="317"/>
                  </a:cubicBezTo>
                  <a:cubicBezTo>
                    <a:pt x="2212" y="441"/>
                    <a:pt x="2113" y="549"/>
                    <a:pt x="2022" y="665"/>
                  </a:cubicBezTo>
                  <a:cubicBezTo>
                    <a:pt x="1898" y="814"/>
                    <a:pt x="1765" y="963"/>
                    <a:pt x="1641" y="1113"/>
                  </a:cubicBezTo>
                  <a:cubicBezTo>
                    <a:pt x="1525" y="1245"/>
                    <a:pt x="1400" y="1378"/>
                    <a:pt x="1251" y="1461"/>
                  </a:cubicBezTo>
                  <a:cubicBezTo>
                    <a:pt x="1102" y="1543"/>
                    <a:pt x="928" y="1577"/>
                    <a:pt x="771" y="1659"/>
                  </a:cubicBezTo>
                  <a:cubicBezTo>
                    <a:pt x="522" y="1800"/>
                    <a:pt x="365" y="2057"/>
                    <a:pt x="199" y="2289"/>
                  </a:cubicBezTo>
                  <a:cubicBezTo>
                    <a:pt x="133" y="2372"/>
                    <a:pt x="75" y="2455"/>
                    <a:pt x="0" y="2529"/>
                  </a:cubicBezTo>
                  <a:cubicBezTo>
                    <a:pt x="25" y="2529"/>
                    <a:pt x="50" y="2546"/>
                    <a:pt x="66" y="2571"/>
                  </a:cubicBezTo>
                  <a:cubicBezTo>
                    <a:pt x="83" y="2596"/>
                    <a:pt x="91" y="2620"/>
                    <a:pt x="66" y="2645"/>
                  </a:cubicBezTo>
                  <a:cubicBezTo>
                    <a:pt x="58" y="2654"/>
                    <a:pt x="50" y="2662"/>
                    <a:pt x="33" y="2662"/>
                  </a:cubicBezTo>
                  <a:cubicBezTo>
                    <a:pt x="83" y="2718"/>
                    <a:pt x="175" y="2732"/>
                    <a:pt x="252" y="2732"/>
                  </a:cubicBezTo>
                  <a:cubicBezTo>
                    <a:pt x="278" y="2732"/>
                    <a:pt x="303" y="2730"/>
                    <a:pt x="323" y="2728"/>
                  </a:cubicBezTo>
                  <a:cubicBezTo>
                    <a:pt x="481" y="2728"/>
                    <a:pt x="630" y="2712"/>
                    <a:pt x="787" y="2703"/>
                  </a:cubicBezTo>
                  <a:cubicBezTo>
                    <a:pt x="928" y="2703"/>
                    <a:pt x="1094" y="2703"/>
                    <a:pt x="1226" y="2761"/>
                  </a:cubicBezTo>
                  <a:cubicBezTo>
                    <a:pt x="1293" y="2786"/>
                    <a:pt x="1326" y="2844"/>
                    <a:pt x="1351" y="2910"/>
                  </a:cubicBezTo>
                  <a:cubicBezTo>
                    <a:pt x="1367" y="2968"/>
                    <a:pt x="1392" y="3010"/>
                    <a:pt x="1442" y="3035"/>
                  </a:cubicBezTo>
                  <a:cubicBezTo>
                    <a:pt x="1483" y="3060"/>
                    <a:pt x="1525" y="3071"/>
                    <a:pt x="1567" y="3071"/>
                  </a:cubicBezTo>
                  <a:cubicBezTo>
                    <a:pt x="1662" y="3071"/>
                    <a:pt x="1757" y="3018"/>
                    <a:pt x="1831" y="2960"/>
                  </a:cubicBezTo>
                  <a:cubicBezTo>
                    <a:pt x="1843" y="2949"/>
                    <a:pt x="1860" y="2942"/>
                    <a:pt x="1876" y="2942"/>
                  </a:cubicBezTo>
                  <a:cubicBezTo>
                    <a:pt x="1895" y="2942"/>
                    <a:pt x="1914" y="2951"/>
                    <a:pt x="1922" y="2968"/>
                  </a:cubicBezTo>
                  <a:cubicBezTo>
                    <a:pt x="2005" y="3151"/>
                    <a:pt x="2022" y="3366"/>
                    <a:pt x="1964" y="3557"/>
                  </a:cubicBezTo>
                  <a:cubicBezTo>
                    <a:pt x="1939" y="3648"/>
                    <a:pt x="1898" y="3739"/>
                    <a:pt x="1840" y="3805"/>
                  </a:cubicBezTo>
                  <a:cubicBezTo>
                    <a:pt x="1773" y="3888"/>
                    <a:pt x="1682" y="3921"/>
                    <a:pt x="1583" y="3938"/>
                  </a:cubicBezTo>
                  <a:cubicBezTo>
                    <a:pt x="1483" y="3946"/>
                    <a:pt x="1376" y="3954"/>
                    <a:pt x="1268" y="3954"/>
                  </a:cubicBezTo>
                  <a:cubicBezTo>
                    <a:pt x="1152" y="3963"/>
                    <a:pt x="1036" y="3971"/>
                    <a:pt x="920" y="3979"/>
                  </a:cubicBezTo>
                  <a:cubicBezTo>
                    <a:pt x="862" y="3988"/>
                    <a:pt x="804" y="3988"/>
                    <a:pt x="746" y="3988"/>
                  </a:cubicBezTo>
                  <a:lnTo>
                    <a:pt x="746" y="3996"/>
                  </a:lnTo>
                  <a:cubicBezTo>
                    <a:pt x="704" y="4087"/>
                    <a:pt x="663" y="4170"/>
                    <a:pt x="613" y="4253"/>
                  </a:cubicBezTo>
                  <a:cubicBezTo>
                    <a:pt x="588" y="4311"/>
                    <a:pt x="564" y="4369"/>
                    <a:pt x="547" y="4427"/>
                  </a:cubicBezTo>
                  <a:cubicBezTo>
                    <a:pt x="539" y="4468"/>
                    <a:pt x="522" y="4518"/>
                    <a:pt x="506" y="4559"/>
                  </a:cubicBezTo>
                  <a:cubicBezTo>
                    <a:pt x="506" y="4568"/>
                    <a:pt x="489" y="4576"/>
                    <a:pt x="481" y="4584"/>
                  </a:cubicBezTo>
                  <a:cubicBezTo>
                    <a:pt x="481" y="4584"/>
                    <a:pt x="489" y="4584"/>
                    <a:pt x="489" y="4592"/>
                  </a:cubicBezTo>
                  <a:cubicBezTo>
                    <a:pt x="506" y="4617"/>
                    <a:pt x="530" y="4642"/>
                    <a:pt x="555" y="4667"/>
                  </a:cubicBezTo>
                  <a:cubicBezTo>
                    <a:pt x="572" y="4692"/>
                    <a:pt x="597" y="4725"/>
                    <a:pt x="613" y="4750"/>
                  </a:cubicBezTo>
                  <a:cubicBezTo>
                    <a:pt x="622" y="4766"/>
                    <a:pt x="622" y="4783"/>
                    <a:pt x="613" y="4791"/>
                  </a:cubicBezTo>
                  <a:cubicBezTo>
                    <a:pt x="605" y="4795"/>
                    <a:pt x="597" y="4798"/>
                    <a:pt x="589" y="4798"/>
                  </a:cubicBezTo>
                  <a:cubicBezTo>
                    <a:pt x="582" y="4798"/>
                    <a:pt x="576" y="4795"/>
                    <a:pt x="572" y="4791"/>
                  </a:cubicBezTo>
                  <a:cubicBezTo>
                    <a:pt x="547" y="4758"/>
                    <a:pt x="530" y="4733"/>
                    <a:pt x="506" y="4700"/>
                  </a:cubicBezTo>
                  <a:cubicBezTo>
                    <a:pt x="489" y="4675"/>
                    <a:pt x="464" y="4650"/>
                    <a:pt x="448" y="4626"/>
                  </a:cubicBezTo>
                  <a:cubicBezTo>
                    <a:pt x="439" y="4617"/>
                    <a:pt x="448" y="4601"/>
                    <a:pt x="448" y="4592"/>
                  </a:cubicBezTo>
                  <a:lnTo>
                    <a:pt x="439" y="4592"/>
                  </a:lnTo>
                  <a:cubicBezTo>
                    <a:pt x="431" y="4659"/>
                    <a:pt x="414" y="4725"/>
                    <a:pt x="390" y="4783"/>
                  </a:cubicBezTo>
                  <a:cubicBezTo>
                    <a:pt x="406" y="4841"/>
                    <a:pt x="414" y="4899"/>
                    <a:pt x="431" y="4957"/>
                  </a:cubicBezTo>
                  <a:cubicBezTo>
                    <a:pt x="439" y="5023"/>
                    <a:pt x="448" y="5081"/>
                    <a:pt x="464" y="5148"/>
                  </a:cubicBezTo>
                  <a:cubicBezTo>
                    <a:pt x="472" y="5197"/>
                    <a:pt x="481" y="5247"/>
                    <a:pt x="506" y="5288"/>
                  </a:cubicBezTo>
                  <a:cubicBezTo>
                    <a:pt x="547" y="5380"/>
                    <a:pt x="638" y="5429"/>
                    <a:pt x="729" y="5446"/>
                  </a:cubicBezTo>
                  <a:cubicBezTo>
                    <a:pt x="767" y="5454"/>
                    <a:pt x="804" y="5457"/>
                    <a:pt x="842" y="5457"/>
                  </a:cubicBezTo>
                  <a:cubicBezTo>
                    <a:pt x="1005" y="5457"/>
                    <a:pt x="1170" y="5394"/>
                    <a:pt x="1318" y="5346"/>
                  </a:cubicBezTo>
                  <a:cubicBezTo>
                    <a:pt x="1417" y="5313"/>
                    <a:pt x="1516" y="5288"/>
                    <a:pt x="1616" y="5280"/>
                  </a:cubicBezTo>
                  <a:cubicBezTo>
                    <a:pt x="1635" y="5279"/>
                    <a:pt x="1654" y="5278"/>
                    <a:pt x="1673" y="5278"/>
                  </a:cubicBezTo>
                  <a:cubicBezTo>
                    <a:pt x="1767" y="5278"/>
                    <a:pt x="1856" y="5295"/>
                    <a:pt x="1939" y="5330"/>
                  </a:cubicBezTo>
                  <a:cubicBezTo>
                    <a:pt x="2047" y="5363"/>
                    <a:pt x="2146" y="5413"/>
                    <a:pt x="2246" y="5462"/>
                  </a:cubicBezTo>
                  <a:cubicBezTo>
                    <a:pt x="2345" y="5512"/>
                    <a:pt x="2444" y="5562"/>
                    <a:pt x="2552" y="5603"/>
                  </a:cubicBezTo>
                  <a:cubicBezTo>
                    <a:pt x="2751" y="5686"/>
                    <a:pt x="2966" y="5752"/>
                    <a:pt x="3182" y="5786"/>
                  </a:cubicBezTo>
                  <a:cubicBezTo>
                    <a:pt x="3342" y="5816"/>
                    <a:pt x="3501" y="5833"/>
                    <a:pt x="3661" y="5833"/>
                  </a:cubicBezTo>
                  <a:cubicBezTo>
                    <a:pt x="3717" y="5833"/>
                    <a:pt x="3772" y="5831"/>
                    <a:pt x="3828" y="5827"/>
                  </a:cubicBezTo>
                  <a:cubicBezTo>
                    <a:pt x="4052" y="5810"/>
                    <a:pt x="4267" y="5752"/>
                    <a:pt x="4474" y="5670"/>
                  </a:cubicBezTo>
                  <a:cubicBezTo>
                    <a:pt x="4698" y="5578"/>
                    <a:pt x="4905" y="5471"/>
                    <a:pt x="5121" y="5371"/>
                  </a:cubicBezTo>
                  <a:lnTo>
                    <a:pt x="5792" y="5048"/>
                  </a:lnTo>
                  <a:lnTo>
                    <a:pt x="5883" y="5007"/>
                  </a:lnTo>
                  <a:cubicBezTo>
                    <a:pt x="5850" y="4982"/>
                    <a:pt x="5841" y="4924"/>
                    <a:pt x="5891" y="4916"/>
                  </a:cubicBezTo>
                  <a:cubicBezTo>
                    <a:pt x="5901" y="4914"/>
                    <a:pt x="5911" y="4913"/>
                    <a:pt x="5920" y="4913"/>
                  </a:cubicBezTo>
                  <a:cubicBezTo>
                    <a:pt x="5952" y="4913"/>
                    <a:pt x="5982" y="4923"/>
                    <a:pt x="6007" y="4949"/>
                  </a:cubicBezTo>
                  <a:cubicBezTo>
                    <a:pt x="6024" y="4932"/>
                    <a:pt x="6040" y="4916"/>
                    <a:pt x="6049" y="4899"/>
                  </a:cubicBezTo>
                  <a:cubicBezTo>
                    <a:pt x="6115" y="4833"/>
                    <a:pt x="6173" y="4766"/>
                    <a:pt x="6223" y="4684"/>
                  </a:cubicBezTo>
                  <a:cubicBezTo>
                    <a:pt x="6272" y="4609"/>
                    <a:pt x="6322" y="4526"/>
                    <a:pt x="6347" y="4443"/>
                  </a:cubicBezTo>
                  <a:cubicBezTo>
                    <a:pt x="6372" y="4360"/>
                    <a:pt x="6372" y="4261"/>
                    <a:pt x="6322" y="4186"/>
                  </a:cubicBezTo>
                  <a:cubicBezTo>
                    <a:pt x="6272" y="4104"/>
                    <a:pt x="6181" y="4070"/>
                    <a:pt x="6098" y="4054"/>
                  </a:cubicBezTo>
                  <a:cubicBezTo>
                    <a:pt x="5964" y="4039"/>
                    <a:pt x="5833" y="4036"/>
                    <a:pt x="5701" y="4036"/>
                  </a:cubicBezTo>
                  <a:cubicBezTo>
                    <a:pt x="5613" y="4036"/>
                    <a:pt x="5525" y="4037"/>
                    <a:pt x="5435" y="4037"/>
                  </a:cubicBezTo>
                  <a:cubicBezTo>
                    <a:pt x="5220" y="4037"/>
                    <a:pt x="4996" y="4037"/>
                    <a:pt x="4789" y="3988"/>
                  </a:cubicBezTo>
                  <a:cubicBezTo>
                    <a:pt x="4632" y="3946"/>
                    <a:pt x="4474" y="3872"/>
                    <a:pt x="4342" y="3764"/>
                  </a:cubicBezTo>
                  <a:cubicBezTo>
                    <a:pt x="4226" y="3664"/>
                    <a:pt x="4118" y="3532"/>
                    <a:pt x="4077" y="3366"/>
                  </a:cubicBezTo>
                  <a:cubicBezTo>
                    <a:pt x="4052" y="3292"/>
                    <a:pt x="4052" y="3209"/>
                    <a:pt x="4060" y="3126"/>
                  </a:cubicBezTo>
                  <a:cubicBezTo>
                    <a:pt x="4077" y="3035"/>
                    <a:pt x="4093" y="2935"/>
                    <a:pt x="4077" y="2844"/>
                  </a:cubicBezTo>
                  <a:cubicBezTo>
                    <a:pt x="4035" y="2654"/>
                    <a:pt x="3836" y="2604"/>
                    <a:pt x="3679" y="2562"/>
                  </a:cubicBezTo>
                  <a:cubicBezTo>
                    <a:pt x="3530" y="2529"/>
                    <a:pt x="3381" y="2505"/>
                    <a:pt x="3231" y="2455"/>
                  </a:cubicBezTo>
                  <a:cubicBezTo>
                    <a:pt x="3099" y="2413"/>
                    <a:pt x="2983" y="2331"/>
                    <a:pt x="2925" y="2198"/>
                  </a:cubicBezTo>
                  <a:cubicBezTo>
                    <a:pt x="2850" y="1999"/>
                    <a:pt x="2933" y="1784"/>
                    <a:pt x="3000" y="1593"/>
                  </a:cubicBezTo>
                  <a:cubicBezTo>
                    <a:pt x="3074" y="1386"/>
                    <a:pt x="3132" y="1179"/>
                    <a:pt x="3182" y="955"/>
                  </a:cubicBezTo>
                  <a:cubicBezTo>
                    <a:pt x="3223" y="740"/>
                    <a:pt x="3248" y="516"/>
                    <a:pt x="3240" y="292"/>
                  </a:cubicBezTo>
                  <a:cubicBezTo>
                    <a:pt x="3240" y="201"/>
                    <a:pt x="3215" y="102"/>
                    <a:pt x="3124" y="60"/>
                  </a:cubicBezTo>
                  <a:cubicBezTo>
                    <a:pt x="3099" y="44"/>
                    <a:pt x="3066" y="35"/>
                    <a:pt x="3041" y="35"/>
                  </a:cubicBezTo>
                  <a:cubicBezTo>
                    <a:pt x="3048" y="21"/>
                    <a:pt x="3037" y="1"/>
                    <a:pt x="30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0"/>
            <p:cNvSpPr/>
            <p:nvPr/>
          </p:nvSpPr>
          <p:spPr>
            <a:xfrm>
              <a:off x="2584575" y="1594375"/>
              <a:ext cx="60075" cy="53525"/>
            </a:xfrm>
            <a:custGeom>
              <a:rect b="b" l="l" r="r" t="t"/>
              <a:pathLst>
                <a:path extrusionOk="0" h="2141" w="2403">
                  <a:moveTo>
                    <a:pt x="1102" y="0"/>
                  </a:moveTo>
                  <a:cubicBezTo>
                    <a:pt x="1069" y="0"/>
                    <a:pt x="1069" y="58"/>
                    <a:pt x="1102" y="58"/>
                  </a:cubicBezTo>
                  <a:cubicBezTo>
                    <a:pt x="1177" y="66"/>
                    <a:pt x="1259" y="75"/>
                    <a:pt x="1334" y="100"/>
                  </a:cubicBezTo>
                  <a:lnTo>
                    <a:pt x="1160" y="100"/>
                  </a:lnTo>
                  <a:cubicBezTo>
                    <a:pt x="978" y="116"/>
                    <a:pt x="804" y="166"/>
                    <a:pt x="630" y="232"/>
                  </a:cubicBezTo>
                  <a:cubicBezTo>
                    <a:pt x="414" y="274"/>
                    <a:pt x="191" y="398"/>
                    <a:pt x="91" y="613"/>
                  </a:cubicBezTo>
                  <a:lnTo>
                    <a:pt x="91" y="622"/>
                  </a:lnTo>
                  <a:cubicBezTo>
                    <a:pt x="33" y="729"/>
                    <a:pt x="8" y="854"/>
                    <a:pt x="33" y="978"/>
                  </a:cubicBezTo>
                  <a:cubicBezTo>
                    <a:pt x="0" y="1168"/>
                    <a:pt x="17" y="1367"/>
                    <a:pt x="33" y="1566"/>
                  </a:cubicBezTo>
                  <a:cubicBezTo>
                    <a:pt x="40" y="1601"/>
                    <a:pt x="64" y="1618"/>
                    <a:pt x="91" y="1618"/>
                  </a:cubicBezTo>
                  <a:cubicBezTo>
                    <a:pt x="97" y="1618"/>
                    <a:pt x="102" y="1617"/>
                    <a:pt x="108" y="1616"/>
                  </a:cubicBezTo>
                  <a:cubicBezTo>
                    <a:pt x="133" y="1690"/>
                    <a:pt x="174" y="1748"/>
                    <a:pt x="232" y="1790"/>
                  </a:cubicBezTo>
                  <a:cubicBezTo>
                    <a:pt x="323" y="1840"/>
                    <a:pt x="423" y="1840"/>
                    <a:pt x="522" y="1840"/>
                  </a:cubicBezTo>
                  <a:cubicBezTo>
                    <a:pt x="555" y="1840"/>
                    <a:pt x="588" y="1840"/>
                    <a:pt x="621" y="1848"/>
                  </a:cubicBezTo>
                  <a:lnTo>
                    <a:pt x="630" y="1856"/>
                  </a:lnTo>
                  <a:lnTo>
                    <a:pt x="638" y="1856"/>
                  </a:lnTo>
                  <a:cubicBezTo>
                    <a:pt x="638" y="1873"/>
                    <a:pt x="646" y="1873"/>
                    <a:pt x="655" y="1873"/>
                  </a:cubicBezTo>
                  <a:cubicBezTo>
                    <a:pt x="663" y="1889"/>
                    <a:pt x="679" y="1898"/>
                    <a:pt x="688" y="1906"/>
                  </a:cubicBezTo>
                  <a:cubicBezTo>
                    <a:pt x="698" y="1919"/>
                    <a:pt x="711" y="1925"/>
                    <a:pt x="724" y="1925"/>
                  </a:cubicBezTo>
                  <a:cubicBezTo>
                    <a:pt x="752" y="1925"/>
                    <a:pt x="779" y="1898"/>
                    <a:pt x="779" y="1864"/>
                  </a:cubicBezTo>
                  <a:cubicBezTo>
                    <a:pt x="787" y="1873"/>
                    <a:pt x="804" y="1873"/>
                    <a:pt x="812" y="1881"/>
                  </a:cubicBezTo>
                  <a:cubicBezTo>
                    <a:pt x="1036" y="2037"/>
                    <a:pt x="1302" y="2141"/>
                    <a:pt x="1572" y="2141"/>
                  </a:cubicBezTo>
                  <a:cubicBezTo>
                    <a:pt x="1661" y="2141"/>
                    <a:pt x="1751" y="2129"/>
                    <a:pt x="1839" y="2105"/>
                  </a:cubicBezTo>
                  <a:cubicBezTo>
                    <a:pt x="2030" y="2047"/>
                    <a:pt x="2237" y="1939"/>
                    <a:pt x="2345" y="1757"/>
                  </a:cubicBezTo>
                  <a:cubicBezTo>
                    <a:pt x="2386" y="1682"/>
                    <a:pt x="2395" y="1608"/>
                    <a:pt x="2386" y="1533"/>
                  </a:cubicBezTo>
                  <a:cubicBezTo>
                    <a:pt x="2403" y="1434"/>
                    <a:pt x="2361" y="1351"/>
                    <a:pt x="2303" y="1268"/>
                  </a:cubicBezTo>
                  <a:cubicBezTo>
                    <a:pt x="2279" y="1235"/>
                    <a:pt x="2254" y="1210"/>
                    <a:pt x="2221" y="1177"/>
                  </a:cubicBezTo>
                  <a:cubicBezTo>
                    <a:pt x="2221" y="1168"/>
                    <a:pt x="2212" y="1160"/>
                    <a:pt x="2204" y="1144"/>
                  </a:cubicBezTo>
                  <a:cubicBezTo>
                    <a:pt x="1980" y="837"/>
                    <a:pt x="1682" y="588"/>
                    <a:pt x="1342" y="423"/>
                  </a:cubicBezTo>
                  <a:cubicBezTo>
                    <a:pt x="1334" y="414"/>
                    <a:pt x="1317" y="406"/>
                    <a:pt x="1301" y="398"/>
                  </a:cubicBezTo>
                  <a:cubicBezTo>
                    <a:pt x="1284" y="390"/>
                    <a:pt x="1268" y="381"/>
                    <a:pt x="1251" y="373"/>
                  </a:cubicBezTo>
                  <a:cubicBezTo>
                    <a:pt x="1259" y="365"/>
                    <a:pt x="1268" y="365"/>
                    <a:pt x="1268" y="356"/>
                  </a:cubicBezTo>
                  <a:cubicBezTo>
                    <a:pt x="1342" y="373"/>
                    <a:pt x="1409" y="398"/>
                    <a:pt x="1483" y="423"/>
                  </a:cubicBezTo>
                  <a:cubicBezTo>
                    <a:pt x="1541" y="448"/>
                    <a:pt x="1591" y="472"/>
                    <a:pt x="1649" y="497"/>
                  </a:cubicBezTo>
                  <a:cubicBezTo>
                    <a:pt x="1707" y="530"/>
                    <a:pt x="1765" y="564"/>
                    <a:pt x="1831" y="588"/>
                  </a:cubicBezTo>
                  <a:cubicBezTo>
                    <a:pt x="1834" y="589"/>
                    <a:pt x="1836" y="590"/>
                    <a:pt x="1839" y="590"/>
                  </a:cubicBezTo>
                  <a:cubicBezTo>
                    <a:pt x="1861" y="590"/>
                    <a:pt x="1879" y="561"/>
                    <a:pt x="1864" y="539"/>
                  </a:cubicBezTo>
                  <a:cubicBezTo>
                    <a:pt x="1839" y="506"/>
                    <a:pt x="1815" y="481"/>
                    <a:pt x="1781" y="456"/>
                  </a:cubicBezTo>
                  <a:cubicBezTo>
                    <a:pt x="1748" y="431"/>
                    <a:pt x="1715" y="406"/>
                    <a:pt x="1682" y="390"/>
                  </a:cubicBezTo>
                  <a:cubicBezTo>
                    <a:pt x="1607" y="348"/>
                    <a:pt x="1533" y="315"/>
                    <a:pt x="1458" y="290"/>
                  </a:cubicBezTo>
                  <a:cubicBezTo>
                    <a:pt x="1334" y="240"/>
                    <a:pt x="1193" y="216"/>
                    <a:pt x="1052" y="199"/>
                  </a:cubicBezTo>
                  <a:cubicBezTo>
                    <a:pt x="1077" y="199"/>
                    <a:pt x="1110" y="191"/>
                    <a:pt x="1135" y="191"/>
                  </a:cubicBezTo>
                  <a:cubicBezTo>
                    <a:pt x="1175" y="188"/>
                    <a:pt x="1213" y="186"/>
                    <a:pt x="1251" y="186"/>
                  </a:cubicBezTo>
                  <a:cubicBezTo>
                    <a:pt x="1317" y="186"/>
                    <a:pt x="1382" y="192"/>
                    <a:pt x="1450" y="207"/>
                  </a:cubicBezTo>
                  <a:cubicBezTo>
                    <a:pt x="1500" y="216"/>
                    <a:pt x="1549" y="224"/>
                    <a:pt x="1599" y="240"/>
                  </a:cubicBezTo>
                  <a:cubicBezTo>
                    <a:pt x="1624" y="249"/>
                    <a:pt x="1649" y="265"/>
                    <a:pt x="1674" y="274"/>
                  </a:cubicBezTo>
                  <a:cubicBezTo>
                    <a:pt x="1699" y="282"/>
                    <a:pt x="1723" y="298"/>
                    <a:pt x="1748" y="298"/>
                  </a:cubicBezTo>
                  <a:cubicBezTo>
                    <a:pt x="1751" y="300"/>
                    <a:pt x="1753" y="300"/>
                    <a:pt x="1756" y="300"/>
                  </a:cubicBezTo>
                  <a:cubicBezTo>
                    <a:pt x="1773" y="300"/>
                    <a:pt x="1796" y="279"/>
                    <a:pt x="1781" y="257"/>
                  </a:cubicBezTo>
                  <a:cubicBezTo>
                    <a:pt x="1748" y="216"/>
                    <a:pt x="1690" y="191"/>
                    <a:pt x="1641" y="174"/>
                  </a:cubicBezTo>
                  <a:cubicBezTo>
                    <a:pt x="1616" y="158"/>
                    <a:pt x="1583" y="149"/>
                    <a:pt x="1558" y="141"/>
                  </a:cubicBezTo>
                  <a:cubicBezTo>
                    <a:pt x="1500" y="91"/>
                    <a:pt x="1417" y="58"/>
                    <a:pt x="1342" y="42"/>
                  </a:cubicBezTo>
                  <a:cubicBezTo>
                    <a:pt x="1268" y="17"/>
                    <a:pt x="1185" y="0"/>
                    <a:pt x="1102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0"/>
            <p:cNvSpPr/>
            <p:nvPr/>
          </p:nvSpPr>
          <p:spPr>
            <a:xfrm>
              <a:off x="2493000" y="1601375"/>
              <a:ext cx="40625" cy="47800"/>
            </a:xfrm>
            <a:custGeom>
              <a:rect b="b" l="l" r="r" t="t"/>
              <a:pathLst>
                <a:path extrusionOk="0" h="1912" w="1625">
                  <a:moveTo>
                    <a:pt x="1429" y="1"/>
                  </a:moveTo>
                  <a:cubicBezTo>
                    <a:pt x="1396" y="1"/>
                    <a:pt x="1362" y="6"/>
                    <a:pt x="1335" y="10"/>
                  </a:cubicBezTo>
                  <a:cubicBezTo>
                    <a:pt x="1269" y="27"/>
                    <a:pt x="1202" y="52"/>
                    <a:pt x="1136" y="85"/>
                  </a:cubicBezTo>
                  <a:cubicBezTo>
                    <a:pt x="1037" y="134"/>
                    <a:pt x="945" y="201"/>
                    <a:pt x="863" y="259"/>
                  </a:cubicBezTo>
                  <a:cubicBezTo>
                    <a:pt x="879" y="242"/>
                    <a:pt x="904" y="217"/>
                    <a:pt x="929" y="201"/>
                  </a:cubicBezTo>
                  <a:cubicBezTo>
                    <a:pt x="962" y="168"/>
                    <a:pt x="1003" y="134"/>
                    <a:pt x="1028" y="101"/>
                  </a:cubicBezTo>
                  <a:cubicBezTo>
                    <a:pt x="1037" y="85"/>
                    <a:pt x="1020" y="68"/>
                    <a:pt x="1003" y="68"/>
                  </a:cubicBezTo>
                  <a:cubicBezTo>
                    <a:pt x="962" y="85"/>
                    <a:pt x="921" y="118"/>
                    <a:pt x="887" y="151"/>
                  </a:cubicBezTo>
                  <a:cubicBezTo>
                    <a:pt x="846" y="176"/>
                    <a:pt x="813" y="209"/>
                    <a:pt x="771" y="242"/>
                  </a:cubicBezTo>
                  <a:cubicBezTo>
                    <a:pt x="705" y="308"/>
                    <a:pt x="639" y="375"/>
                    <a:pt x="573" y="449"/>
                  </a:cubicBezTo>
                  <a:cubicBezTo>
                    <a:pt x="564" y="458"/>
                    <a:pt x="564" y="474"/>
                    <a:pt x="564" y="482"/>
                  </a:cubicBezTo>
                  <a:cubicBezTo>
                    <a:pt x="523" y="524"/>
                    <a:pt x="473" y="565"/>
                    <a:pt x="432" y="615"/>
                  </a:cubicBezTo>
                  <a:cubicBezTo>
                    <a:pt x="316" y="739"/>
                    <a:pt x="183" y="880"/>
                    <a:pt x="100" y="1038"/>
                  </a:cubicBezTo>
                  <a:cubicBezTo>
                    <a:pt x="75" y="1087"/>
                    <a:pt x="59" y="1137"/>
                    <a:pt x="42" y="1187"/>
                  </a:cubicBezTo>
                  <a:cubicBezTo>
                    <a:pt x="26" y="1187"/>
                    <a:pt x="17" y="1212"/>
                    <a:pt x="9" y="1228"/>
                  </a:cubicBezTo>
                  <a:cubicBezTo>
                    <a:pt x="1" y="1311"/>
                    <a:pt x="9" y="1386"/>
                    <a:pt x="17" y="1468"/>
                  </a:cubicBezTo>
                  <a:cubicBezTo>
                    <a:pt x="17" y="1502"/>
                    <a:pt x="17" y="1535"/>
                    <a:pt x="26" y="1560"/>
                  </a:cubicBezTo>
                  <a:cubicBezTo>
                    <a:pt x="26" y="1568"/>
                    <a:pt x="26" y="1576"/>
                    <a:pt x="26" y="1576"/>
                  </a:cubicBezTo>
                  <a:cubicBezTo>
                    <a:pt x="34" y="1576"/>
                    <a:pt x="34" y="1584"/>
                    <a:pt x="34" y="1584"/>
                  </a:cubicBezTo>
                  <a:cubicBezTo>
                    <a:pt x="42" y="1676"/>
                    <a:pt x="51" y="1792"/>
                    <a:pt x="109" y="1866"/>
                  </a:cubicBezTo>
                  <a:cubicBezTo>
                    <a:pt x="135" y="1900"/>
                    <a:pt x="168" y="1911"/>
                    <a:pt x="202" y="1911"/>
                  </a:cubicBezTo>
                  <a:cubicBezTo>
                    <a:pt x="253" y="1911"/>
                    <a:pt x="308" y="1886"/>
                    <a:pt x="357" y="1866"/>
                  </a:cubicBezTo>
                  <a:cubicBezTo>
                    <a:pt x="457" y="1825"/>
                    <a:pt x="548" y="1783"/>
                    <a:pt x="647" y="1734"/>
                  </a:cubicBezTo>
                  <a:cubicBezTo>
                    <a:pt x="813" y="1642"/>
                    <a:pt x="954" y="1526"/>
                    <a:pt x="1095" y="1394"/>
                  </a:cubicBezTo>
                  <a:cubicBezTo>
                    <a:pt x="1227" y="1270"/>
                    <a:pt x="1360" y="1137"/>
                    <a:pt x="1467" y="988"/>
                  </a:cubicBezTo>
                  <a:cubicBezTo>
                    <a:pt x="1567" y="839"/>
                    <a:pt x="1625" y="656"/>
                    <a:pt x="1600" y="474"/>
                  </a:cubicBezTo>
                  <a:cubicBezTo>
                    <a:pt x="1583" y="391"/>
                    <a:pt x="1550" y="308"/>
                    <a:pt x="1484" y="250"/>
                  </a:cubicBezTo>
                  <a:cubicBezTo>
                    <a:pt x="1426" y="192"/>
                    <a:pt x="1343" y="168"/>
                    <a:pt x="1269" y="159"/>
                  </a:cubicBezTo>
                  <a:lnTo>
                    <a:pt x="1252" y="159"/>
                  </a:lnTo>
                  <a:cubicBezTo>
                    <a:pt x="1285" y="143"/>
                    <a:pt x="1327" y="126"/>
                    <a:pt x="1360" y="118"/>
                  </a:cubicBezTo>
                  <a:cubicBezTo>
                    <a:pt x="1374" y="116"/>
                    <a:pt x="1389" y="115"/>
                    <a:pt x="1403" y="115"/>
                  </a:cubicBezTo>
                  <a:cubicBezTo>
                    <a:pt x="1417" y="115"/>
                    <a:pt x="1432" y="116"/>
                    <a:pt x="1446" y="116"/>
                  </a:cubicBezTo>
                  <a:cubicBezTo>
                    <a:pt x="1474" y="116"/>
                    <a:pt x="1501" y="114"/>
                    <a:pt x="1525" y="101"/>
                  </a:cubicBezTo>
                  <a:cubicBezTo>
                    <a:pt x="1550" y="85"/>
                    <a:pt x="1550" y="52"/>
                    <a:pt x="1534" y="35"/>
                  </a:cubicBezTo>
                  <a:cubicBezTo>
                    <a:pt x="1507" y="8"/>
                    <a:pt x="1468" y="1"/>
                    <a:pt x="1429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0"/>
            <p:cNvSpPr/>
            <p:nvPr/>
          </p:nvSpPr>
          <p:spPr>
            <a:xfrm>
              <a:off x="2542100" y="1546525"/>
              <a:ext cx="7900" cy="5600"/>
            </a:xfrm>
            <a:custGeom>
              <a:rect b="b" l="l" r="r" t="t"/>
              <a:pathLst>
                <a:path extrusionOk="0" h="224" w="316">
                  <a:moveTo>
                    <a:pt x="315" y="0"/>
                  </a:moveTo>
                  <a:cubicBezTo>
                    <a:pt x="307" y="0"/>
                    <a:pt x="307" y="0"/>
                    <a:pt x="299" y="8"/>
                  </a:cubicBezTo>
                  <a:cubicBezTo>
                    <a:pt x="224" y="25"/>
                    <a:pt x="158" y="66"/>
                    <a:pt x="100" y="124"/>
                  </a:cubicBezTo>
                  <a:cubicBezTo>
                    <a:pt x="67" y="158"/>
                    <a:pt x="34" y="191"/>
                    <a:pt x="1" y="224"/>
                  </a:cubicBezTo>
                  <a:cubicBezTo>
                    <a:pt x="108" y="149"/>
                    <a:pt x="216" y="75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0"/>
            <p:cNvSpPr/>
            <p:nvPr/>
          </p:nvSpPr>
          <p:spPr>
            <a:xfrm>
              <a:off x="2469800" y="1449625"/>
              <a:ext cx="81650" cy="138550"/>
            </a:xfrm>
            <a:custGeom>
              <a:rect b="b" l="l" r="r" t="t"/>
              <a:pathLst>
                <a:path extrusionOk="0" h="5542" w="3266">
                  <a:moveTo>
                    <a:pt x="192" y="1"/>
                  </a:moveTo>
                  <a:cubicBezTo>
                    <a:pt x="178" y="1"/>
                    <a:pt x="164" y="3"/>
                    <a:pt x="150" y="7"/>
                  </a:cubicBezTo>
                  <a:cubicBezTo>
                    <a:pt x="75" y="32"/>
                    <a:pt x="34" y="98"/>
                    <a:pt x="1" y="164"/>
                  </a:cubicBezTo>
                  <a:cubicBezTo>
                    <a:pt x="167" y="595"/>
                    <a:pt x="324" y="1034"/>
                    <a:pt x="490" y="1465"/>
                  </a:cubicBezTo>
                  <a:cubicBezTo>
                    <a:pt x="597" y="1755"/>
                    <a:pt x="705" y="2037"/>
                    <a:pt x="871" y="2285"/>
                  </a:cubicBezTo>
                  <a:cubicBezTo>
                    <a:pt x="962" y="2426"/>
                    <a:pt x="1070" y="2551"/>
                    <a:pt x="1136" y="2700"/>
                  </a:cubicBezTo>
                  <a:cubicBezTo>
                    <a:pt x="1285" y="2998"/>
                    <a:pt x="1260" y="3346"/>
                    <a:pt x="1252" y="3686"/>
                  </a:cubicBezTo>
                  <a:cubicBezTo>
                    <a:pt x="1244" y="4232"/>
                    <a:pt x="1302" y="4788"/>
                    <a:pt x="1418" y="5326"/>
                  </a:cubicBezTo>
                  <a:cubicBezTo>
                    <a:pt x="1434" y="5392"/>
                    <a:pt x="1451" y="5475"/>
                    <a:pt x="1509" y="5517"/>
                  </a:cubicBezTo>
                  <a:cubicBezTo>
                    <a:pt x="1542" y="5533"/>
                    <a:pt x="1575" y="5542"/>
                    <a:pt x="1617" y="5542"/>
                  </a:cubicBezTo>
                  <a:lnTo>
                    <a:pt x="1666" y="5542"/>
                  </a:lnTo>
                  <a:cubicBezTo>
                    <a:pt x="1716" y="5533"/>
                    <a:pt x="1757" y="5517"/>
                    <a:pt x="1799" y="5492"/>
                  </a:cubicBezTo>
                  <a:cubicBezTo>
                    <a:pt x="1965" y="5409"/>
                    <a:pt x="2081" y="5210"/>
                    <a:pt x="2180" y="5028"/>
                  </a:cubicBezTo>
                  <a:lnTo>
                    <a:pt x="2180" y="5028"/>
                  </a:lnTo>
                  <a:lnTo>
                    <a:pt x="2172" y="5036"/>
                  </a:lnTo>
                  <a:lnTo>
                    <a:pt x="1791" y="5392"/>
                  </a:lnTo>
                  <a:cubicBezTo>
                    <a:pt x="1898" y="5235"/>
                    <a:pt x="2006" y="5078"/>
                    <a:pt x="2114" y="4928"/>
                  </a:cubicBezTo>
                  <a:cubicBezTo>
                    <a:pt x="2255" y="4738"/>
                    <a:pt x="2404" y="4556"/>
                    <a:pt x="2569" y="4390"/>
                  </a:cubicBezTo>
                  <a:cubicBezTo>
                    <a:pt x="2569" y="4382"/>
                    <a:pt x="2578" y="4382"/>
                    <a:pt x="2578" y="4373"/>
                  </a:cubicBezTo>
                  <a:cubicBezTo>
                    <a:pt x="2578" y="4365"/>
                    <a:pt x="2578" y="4348"/>
                    <a:pt x="2586" y="4332"/>
                  </a:cubicBezTo>
                  <a:cubicBezTo>
                    <a:pt x="2677" y="4174"/>
                    <a:pt x="2801" y="4017"/>
                    <a:pt x="2934" y="3901"/>
                  </a:cubicBezTo>
                  <a:cubicBezTo>
                    <a:pt x="3000" y="3843"/>
                    <a:pt x="3075" y="3802"/>
                    <a:pt x="3158" y="3785"/>
                  </a:cubicBezTo>
                  <a:cubicBezTo>
                    <a:pt x="3191" y="3777"/>
                    <a:pt x="3232" y="3769"/>
                    <a:pt x="3265" y="3769"/>
                  </a:cubicBezTo>
                  <a:cubicBezTo>
                    <a:pt x="3009" y="3537"/>
                    <a:pt x="2793" y="3255"/>
                    <a:pt x="2594" y="2957"/>
                  </a:cubicBezTo>
                  <a:cubicBezTo>
                    <a:pt x="2395" y="2658"/>
                    <a:pt x="2213" y="2343"/>
                    <a:pt x="2031" y="2037"/>
                  </a:cubicBezTo>
                  <a:cubicBezTo>
                    <a:pt x="1683" y="1440"/>
                    <a:pt x="1310" y="835"/>
                    <a:pt x="796" y="380"/>
                  </a:cubicBezTo>
                  <a:cubicBezTo>
                    <a:pt x="672" y="272"/>
                    <a:pt x="539" y="173"/>
                    <a:pt x="390" y="81"/>
                  </a:cubicBezTo>
                  <a:cubicBezTo>
                    <a:pt x="335" y="47"/>
                    <a:pt x="263" y="1"/>
                    <a:pt x="192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30"/>
            <p:cNvSpPr/>
            <p:nvPr/>
          </p:nvSpPr>
          <p:spPr>
            <a:xfrm>
              <a:off x="2670325" y="1447350"/>
              <a:ext cx="61950" cy="143650"/>
            </a:xfrm>
            <a:custGeom>
              <a:rect b="b" l="l" r="r" t="t"/>
              <a:pathLst>
                <a:path extrusionOk="0" h="5746" w="2478">
                  <a:moveTo>
                    <a:pt x="2036" y="1"/>
                  </a:moveTo>
                  <a:cubicBezTo>
                    <a:pt x="1994" y="1"/>
                    <a:pt x="1952" y="11"/>
                    <a:pt x="1914" y="32"/>
                  </a:cubicBezTo>
                  <a:cubicBezTo>
                    <a:pt x="1831" y="73"/>
                    <a:pt x="1773" y="156"/>
                    <a:pt x="1724" y="230"/>
                  </a:cubicBezTo>
                  <a:cubicBezTo>
                    <a:pt x="1508" y="545"/>
                    <a:pt x="1293" y="860"/>
                    <a:pt x="1086" y="1183"/>
                  </a:cubicBezTo>
                  <a:cubicBezTo>
                    <a:pt x="1044" y="1225"/>
                    <a:pt x="1003" y="1266"/>
                    <a:pt x="970" y="1308"/>
                  </a:cubicBezTo>
                  <a:cubicBezTo>
                    <a:pt x="1044" y="1183"/>
                    <a:pt x="1119" y="1067"/>
                    <a:pt x="1202" y="960"/>
                  </a:cubicBezTo>
                  <a:cubicBezTo>
                    <a:pt x="1221" y="934"/>
                    <a:pt x="1201" y="899"/>
                    <a:pt x="1179" y="899"/>
                  </a:cubicBezTo>
                  <a:cubicBezTo>
                    <a:pt x="1173" y="899"/>
                    <a:pt x="1166" y="902"/>
                    <a:pt x="1160" y="910"/>
                  </a:cubicBezTo>
                  <a:cubicBezTo>
                    <a:pt x="1019" y="1084"/>
                    <a:pt x="895" y="1266"/>
                    <a:pt x="787" y="1465"/>
                  </a:cubicBezTo>
                  <a:cubicBezTo>
                    <a:pt x="688" y="1672"/>
                    <a:pt x="597" y="1888"/>
                    <a:pt x="531" y="2111"/>
                  </a:cubicBezTo>
                  <a:cubicBezTo>
                    <a:pt x="497" y="2169"/>
                    <a:pt x="473" y="2227"/>
                    <a:pt x="439" y="2294"/>
                  </a:cubicBezTo>
                  <a:cubicBezTo>
                    <a:pt x="506" y="1970"/>
                    <a:pt x="613" y="1664"/>
                    <a:pt x="812" y="1390"/>
                  </a:cubicBezTo>
                  <a:cubicBezTo>
                    <a:pt x="825" y="1372"/>
                    <a:pt x="800" y="1348"/>
                    <a:pt x="780" y="1348"/>
                  </a:cubicBezTo>
                  <a:cubicBezTo>
                    <a:pt x="773" y="1348"/>
                    <a:pt x="767" y="1351"/>
                    <a:pt x="762" y="1357"/>
                  </a:cubicBezTo>
                  <a:cubicBezTo>
                    <a:pt x="655" y="1490"/>
                    <a:pt x="564" y="1639"/>
                    <a:pt x="497" y="1796"/>
                  </a:cubicBezTo>
                  <a:cubicBezTo>
                    <a:pt x="390" y="2062"/>
                    <a:pt x="323" y="2343"/>
                    <a:pt x="274" y="2625"/>
                  </a:cubicBezTo>
                  <a:cubicBezTo>
                    <a:pt x="241" y="2691"/>
                    <a:pt x="216" y="2766"/>
                    <a:pt x="183" y="2832"/>
                  </a:cubicBezTo>
                  <a:cubicBezTo>
                    <a:pt x="108" y="3006"/>
                    <a:pt x="42" y="3188"/>
                    <a:pt x="25" y="3379"/>
                  </a:cubicBezTo>
                  <a:cubicBezTo>
                    <a:pt x="0" y="3628"/>
                    <a:pt x="67" y="3868"/>
                    <a:pt x="141" y="4108"/>
                  </a:cubicBezTo>
                  <a:cubicBezTo>
                    <a:pt x="274" y="4514"/>
                    <a:pt x="431" y="4912"/>
                    <a:pt x="605" y="5309"/>
                  </a:cubicBezTo>
                  <a:lnTo>
                    <a:pt x="638" y="5401"/>
                  </a:lnTo>
                  <a:cubicBezTo>
                    <a:pt x="647" y="5409"/>
                    <a:pt x="647" y="5417"/>
                    <a:pt x="655" y="5417"/>
                  </a:cubicBezTo>
                  <a:lnTo>
                    <a:pt x="696" y="5508"/>
                  </a:lnTo>
                  <a:lnTo>
                    <a:pt x="729" y="5144"/>
                  </a:lnTo>
                  <a:cubicBezTo>
                    <a:pt x="771" y="5384"/>
                    <a:pt x="920" y="5616"/>
                    <a:pt x="1135" y="5707"/>
                  </a:cubicBezTo>
                  <a:cubicBezTo>
                    <a:pt x="1197" y="5733"/>
                    <a:pt x="1264" y="5746"/>
                    <a:pt x="1331" y="5746"/>
                  </a:cubicBezTo>
                  <a:cubicBezTo>
                    <a:pt x="1499" y="5746"/>
                    <a:pt x="1668" y="5667"/>
                    <a:pt x="1757" y="5525"/>
                  </a:cubicBezTo>
                  <a:cubicBezTo>
                    <a:pt x="1898" y="5293"/>
                    <a:pt x="1831" y="4995"/>
                    <a:pt x="1790" y="4721"/>
                  </a:cubicBezTo>
                  <a:cubicBezTo>
                    <a:pt x="1757" y="4489"/>
                    <a:pt x="1757" y="4249"/>
                    <a:pt x="1790" y="4017"/>
                  </a:cubicBezTo>
                  <a:cubicBezTo>
                    <a:pt x="1831" y="3669"/>
                    <a:pt x="1947" y="3338"/>
                    <a:pt x="2038" y="2998"/>
                  </a:cubicBezTo>
                  <a:cubicBezTo>
                    <a:pt x="2246" y="2294"/>
                    <a:pt x="2378" y="1573"/>
                    <a:pt x="2444" y="844"/>
                  </a:cubicBezTo>
                  <a:cubicBezTo>
                    <a:pt x="2461" y="636"/>
                    <a:pt x="2478" y="429"/>
                    <a:pt x="2386" y="247"/>
                  </a:cubicBezTo>
                  <a:cubicBezTo>
                    <a:pt x="2323" y="107"/>
                    <a:pt x="2176" y="1"/>
                    <a:pt x="20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30"/>
            <p:cNvSpPr/>
            <p:nvPr/>
          </p:nvSpPr>
          <p:spPr>
            <a:xfrm>
              <a:off x="2681100" y="1670175"/>
              <a:ext cx="60075" cy="205100"/>
            </a:xfrm>
            <a:custGeom>
              <a:rect b="b" l="l" r="r" t="t"/>
              <a:pathLst>
                <a:path extrusionOk="0" h="8204" w="2403">
                  <a:moveTo>
                    <a:pt x="1898" y="2309"/>
                  </a:moveTo>
                  <a:cubicBezTo>
                    <a:pt x="1898" y="2310"/>
                    <a:pt x="1897" y="2311"/>
                    <a:pt x="1897" y="2312"/>
                  </a:cubicBezTo>
                  <a:cubicBezTo>
                    <a:pt x="1898" y="2311"/>
                    <a:pt x="1898" y="2310"/>
                    <a:pt x="1898" y="2309"/>
                  </a:cubicBezTo>
                  <a:close/>
                  <a:moveTo>
                    <a:pt x="1591" y="1"/>
                  </a:moveTo>
                  <a:cubicBezTo>
                    <a:pt x="1384" y="307"/>
                    <a:pt x="1342" y="871"/>
                    <a:pt x="1326" y="1144"/>
                  </a:cubicBezTo>
                  <a:cubicBezTo>
                    <a:pt x="1317" y="1459"/>
                    <a:pt x="1317" y="1774"/>
                    <a:pt x="1326" y="2089"/>
                  </a:cubicBezTo>
                  <a:cubicBezTo>
                    <a:pt x="1342" y="2536"/>
                    <a:pt x="1367" y="3041"/>
                    <a:pt x="1077" y="3381"/>
                  </a:cubicBezTo>
                  <a:cubicBezTo>
                    <a:pt x="829" y="3688"/>
                    <a:pt x="406" y="3771"/>
                    <a:pt x="124" y="4036"/>
                  </a:cubicBezTo>
                  <a:cubicBezTo>
                    <a:pt x="75" y="4094"/>
                    <a:pt x="17" y="4152"/>
                    <a:pt x="8" y="4226"/>
                  </a:cubicBezTo>
                  <a:cubicBezTo>
                    <a:pt x="0" y="4351"/>
                    <a:pt x="91" y="4450"/>
                    <a:pt x="199" y="4508"/>
                  </a:cubicBezTo>
                  <a:lnTo>
                    <a:pt x="191" y="4508"/>
                  </a:lnTo>
                  <a:cubicBezTo>
                    <a:pt x="298" y="4566"/>
                    <a:pt x="414" y="4591"/>
                    <a:pt x="505" y="4657"/>
                  </a:cubicBezTo>
                  <a:cubicBezTo>
                    <a:pt x="746" y="4831"/>
                    <a:pt x="762" y="5196"/>
                    <a:pt x="746" y="5502"/>
                  </a:cubicBezTo>
                  <a:cubicBezTo>
                    <a:pt x="729" y="5825"/>
                    <a:pt x="713" y="6148"/>
                    <a:pt x="704" y="6472"/>
                  </a:cubicBezTo>
                  <a:cubicBezTo>
                    <a:pt x="688" y="6861"/>
                    <a:pt x="663" y="7250"/>
                    <a:pt x="547" y="7615"/>
                  </a:cubicBezTo>
                  <a:cubicBezTo>
                    <a:pt x="481" y="7830"/>
                    <a:pt x="381" y="8021"/>
                    <a:pt x="265" y="8203"/>
                  </a:cubicBezTo>
                  <a:cubicBezTo>
                    <a:pt x="406" y="8170"/>
                    <a:pt x="555" y="8129"/>
                    <a:pt x="696" y="8087"/>
                  </a:cubicBezTo>
                  <a:cubicBezTo>
                    <a:pt x="969" y="8013"/>
                    <a:pt x="1235" y="7913"/>
                    <a:pt x="1508" y="7830"/>
                  </a:cubicBezTo>
                  <a:cubicBezTo>
                    <a:pt x="1525" y="7822"/>
                    <a:pt x="1541" y="7806"/>
                    <a:pt x="1558" y="7797"/>
                  </a:cubicBezTo>
                  <a:cubicBezTo>
                    <a:pt x="1616" y="7764"/>
                    <a:pt x="1674" y="7731"/>
                    <a:pt x="1732" y="7698"/>
                  </a:cubicBezTo>
                  <a:cubicBezTo>
                    <a:pt x="1839" y="7623"/>
                    <a:pt x="1947" y="7549"/>
                    <a:pt x="2047" y="7458"/>
                  </a:cubicBezTo>
                  <a:cubicBezTo>
                    <a:pt x="2146" y="7366"/>
                    <a:pt x="2237" y="7267"/>
                    <a:pt x="2320" y="7159"/>
                  </a:cubicBezTo>
                  <a:cubicBezTo>
                    <a:pt x="2361" y="7101"/>
                    <a:pt x="2403" y="7043"/>
                    <a:pt x="2395" y="6969"/>
                  </a:cubicBezTo>
                  <a:cubicBezTo>
                    <a:pt x="2386" y="6894"/>
                    <a:pt x="2345" y="6820"/>
                    <a:pt x="2320" y="6745"/>
                  </a:cubicBezTo>
                  <a:cubicBezTo>
                    <a:pt x="2262" y="6571"/>
                    <a:pt x="2204" y="6389"/>
                    <a:pt x="2146" y="6215"/>
                  </a:cubicBezTo>
                  <a:cubicBezTo>
                    <a:pt x="2134" y="6184"/>
                    <a:pt x="2163" y="6153"/>
                    <a:pt x="2192" y="6153"/>
                  </a:cubicBezTo>
                  <a:cubicBezTo>
                    <a:pt x="2202" y="6153"/>
                    <a:pt x="2212" y="6157"/>
                    <a:pt x="2221" y="6165"/>
                  </a:cubicBezTo>
                  <a:cubicBezTo>
                    <a:pt x="2196" y="6082"/>
                    <a:pt x="2179" y="5999"/>
                    <a:pt x="2154" y="5916"/>
                  </a:cubicBezTo>
                  <a:cubicBezTo>
                    <a:pt x="2154" y="5983"/>
                    <a:pt x="2146" y="6049"/>
                    <a:pt x="2138" y="6115"/>
                  </a:cubicBezTo>
                  <a:cubicBezTo>
                    <a:pt x="2129" y="6182"/>
                    <a:pt x="2121" y="6248"/>
                    <a:pt x="2105" y="6314"/>
                  </a:cubicBezTo>
                  <a:cubicBezTo>
                    <a:pt x="2088" y="6372"/>
                    <a:pt x="2071" y="6455"/>
                    <a:pt x="2030" y="6488"/>
                  </a:cubicBezTo>
                  <a:cubicBezTo>
                    <a:pt x="2023" y="6496"/>
                    <a:pt x="2013" y="6500"/>
                    <a:pt x="2006" y="6500"/>
                  </a:cubicBezTo>
                  <a:cubicBezTo>
                    <a:pt x="1996" y="6500"/>
                    <a:pt x="1989" y="6494"/>
                    <a:pt x="1989" y="6480"/>
                  </a:cubicBezTo>
                  <a:cubicBezTo>
                    <a:pt x="1980" y="6430"/>
                    <a:pt x="1997" y="6372"/>
                    <a:pt x="2005" y="6322"/>
                  </a:cubicBezTo>
                  <a:cubicBezTo>
                    <a:pt x="2013" y="6264"/>
                    <a:pt x="2030" y="6206"/>
                    <a:pt x="2030" y="6148"/>
                  </a:cubicBezTo>
                  <a:cubicBezTo>
                    <a:pt x="2047" y="6032"/>
                    <a:pt x="2055" y="5925"/>
                    <a:pt x="2055" y="5809"/>
                  </a:cubicBezTo>
                  <a:cubicBezTo>
                    <a:pt x="2055" y="5577"/>
                    <a:pt x="2022" y="5345"/>
                    <a:pt x="1972" y="5113"/>
                  </a:cubicBezTo>
                  <a:cubicBezTo>
                    <a:pt x="1964" y="5047"/>
                    <a:pt x="1947" y="4980"/>
                    <a:pt x="1939" y="4922"/>
                  </a:cubicBezTo>
                  <a:cubicBezTo>
                    <a:pt x="1922" y="4914"/>
                    <a:pt x="1914" y="4897"/>
                    <a:pt x="1914" y="4881"/>
                  </a:cubicBezTo>
                  <a:cubicBezTo>
                    <a:pt x="1914" y="4848"/>
                    <a:pt x="1914" y="4823"/>
                    <a:pt x="1914" y="4790"/>
                  </a:cubicBezTo>
                  <a:lnTo>
                    <a:pt x="1906" y="4781"/>
                  </a:lnTo>
                  <a:cubicBezTo>
                    <a:pt x="1897" y="4787"/>
                    <a:pt x="1887" y="4790"/>
                    <a:pt x="1878" y="4790"/>
                  </a:cubicBezTo>
                  <a:cubicBezTo>
                    <a:pt x="1858" y="4790"/>
                    <a:pt x="1839" y="4779"/>
                    <a:pt x="1839" y="4757"/>
                  </a:cubicBezTo>
                  <a:cubicBezTo>
                    <a:pt x="1848" y="4682"/>
                    <a:pt x="1889" y="4624"/>
                    <a:pt x="1906" y="4558"/>
                  </a:cubicBezTo>
                  <a:cubicBezTo>
                    <a:pt x="1922" y="4491"/>
                    <a:pt x="1922" y="4425"/>
                    <a:pt x="1906" y="4359"/>
                  </a:cubicBezTo>
                  <a:cubicBezTo>
                    <a:pt x="1881" y="4210"/>
                    <a:pt x="1856" y="4069"/>
                    <a:pt x="1823" y="3920"/>
                  </a:cubicBezTo>
                  <a:cubicBezTo>
                    <a:pt x="1823" y="3895"/>
                    <a:pt x="1831" y="3870"/>
                    <a:pt x="1856" y="3853"/>
                  </a:cubicBezTo>
                  <a:cubicBezTo>
                    <a:pt x="1740" y="3613"/>
                    <a:pt x="1649" y="3356"/>
                    <a:pt x="1624" y="3091"/>
                  </a:cubicBezTo>
                  <a:cubicBezTo>
                    <a:pt x="1607" y="3124"/>
                    <a:pt x="1599" y="3157"/>
                    <a:pt x="1583" y="3182"/>
                  </a:cubicBezTo>
                  <a:cubicBezTo>
                    <a:pt x="1541" y="3273"/>
                    <a:pt x="1500" y="3356"/>
                    <a:pt x="1450" y="3431"/>
                  </a:cubicBezTo>
                  <a:cubicBezTo>
                    <a:pt x="1417" y="3489"/>
                    <a:pt x="1375" y="3547"/>
                    <a:pt x="1334" y="3597"/>
                  </a:cubicBezTo>
                  <a:cubicBezTo>
                    <a:pt x="1284" y="3696"/>
                    <a:pt x="1218" y="3787"/>
                    <a:pt x="1152" y="3878"/>
                  </a:cubicBezTo>
                  <a:cubicBezTo>
                    <a:pt x="1135" y="3903"/>
                    <a:pt x="1119" y="3928"/>
                    <a:pt x="1102" y="3961"/>
                  </a:cubicBezTo>
                  <a:cubicBezTo>
                    <a:pt x="1094" y="3986"/>
                    <a:pt x="1077" y="4027"/>
                    <a:pt x="1052" y="4027"/>
                  </a:cubicBezTo>
                  <a:cubicBezTo>
                    <a:pt x="1049" y="4028"/>
                    <a:pt x="1046" y="4029"/>
                    <a:pt x="1043" y="4029"/>
                  </a:cubicBezTo>
                  <a:cubicBezTo>
                    <a:pt x="1023" y="4029"/>
                    <a:pt x="1010" y="4007"/>
                    <a:pt x="1003" y="3986"/>
                  </a:cubicBezTo>
                  <a:cubicBezTo>
                    <a:pt x="994" y="3953"/>
                    <a:pt x="1011" y="3920"/>
                    <a:pt x="1027" y="3895"/>
                  </a:cubicBezTo>
                  <a:cubicBezTo>
                    <a:pt x="1061" y="3837"/>
                    <a:pt x="1102" y="3787"/>
                    <a:pt x="1143" y="3729"/>
                  </a:cubicBezTo>
                  <a:cubicBezTo>
                    <a:pt x="1177" y="3688"/>
                    <a:pt x="1210" y="3638"/>
                    <a:pt x="1243" y="3580"/>
                  </a:cubicBezTo>
                  <a:cubicBezTo>
                    <a:pt x="1259" y="3547"/>
                    <a:pt x="1276" y="3514"/>
                    <a:pt x="1301" y="3481"/>
                  </a:cubicBezTo>
                  <a:cubicBezTo>
                    <a:pt x="1359" y="3365"/>
                    <a:pt x="1417" y="3249"/>
                    <a:pt x="1458" y="3124"/>
                  </a:cubicBezTo>
                  <a:cubicBezTo>
                    <a:pt x="1464" y="3112"/>
                    <a:pt x="1479" y="3104"/>
                    <a:pt x="1493" y="3104"/>
                  </a:cubicBezTo>
                  <a:cubicBezTo>
                    <a:pt x="1499" y="3104"/>
                    <a:pt x="1504" y="3105"/>
                    <a:pt x="1508" y="3108"/>
                  </a:cubicBezTo>
                  <a:cubicBezTo>
                    <a:pt x="1574" y="2950"/>
                    <a:pt x="1632" y="2785"/>
                    <a:pt x="1665" y="2611"/>
                  </a:cubicBezTo>
                  <a:cubicBezTo>
                    <a:pt x="1669" y="2585"/>
                    <a:pt x="1687" y="2574"/>
                    <a:pt x="1707" y="2574"/>
                  </a:cubicBezTo>
                  <a:cubicBezTo>
                    <a:pt x="1731" y="2574"/>
                    <a:pt x="1757" y="2591"/>
                    <a:pt x="1757" y="2619"/>
                  </a:cubicBezTo>
                  <a:cubicBezTo>
                    <a:pt x="1757" y="2627"/>
                    <a:pt x="1757" y="2644"/>
                    <a:pt x="1765" y="2652"/>
                  </a:cubicBezTo>
                  <a:cubicBezTo>
                    <a:pt x="1773" y="2602"/>
                    <a:pt x="1781" y="2561"/>
                    <a:pt x="1790" y="2519"/>
                  </a:cubicBezTo>
                  <a:cubicBezTo>
                    <a:pt x="1781" y="2519"/>
                    <a:pt x="1773" y="2511"/>
                    <a:pt x="1773" y="2503"/>
                  </a:cubicBezTo>
                  <a:cubicBezTo>
                    <a:pt x="1773" y="2453"/>
                    <a:pt x="1790" y="2412"/>
                    <a:pt x="1798" y="2370"/>
                  </a:cubicBezTo>
                  <a:cubicBezTo>
                    <a:pt x="1806" y="2329"/>
                    <a:pt x="1815" y="2287"/>
                    <a:pt x="1815" y="2246"/>
                  </a:cubicBezTo>
                  <a:cubicBezTo>
                    <a:pt x="1831" y="2163"/>
                    <a:pt x="1839" y="2080"/>
                    <a:pt x="1839" y="1997"/>
                  </a:cubicBezTo>
                  <a:cubicBezTo>
                    <a:pt x="1839" y="1977"/>
                    <a:pt x="1854" y="1966"/>
                    <a:pt x="1868" y="1966"/>
                  </a:cubicBezTo>
                  <a:cubicBezTo>
                    <a:pt x="1883" y="1966"/>
                    <a:pt x="1897" y="1977"/>
                    <a:pt x="1897" y="1997"/>
                  </a:cubicBezTo>
                  <a:cubicBezTo>
                    <a:pt x="1906" y="2022"/>
                    <a:pt x="1906" y="2047"/>
                    <a:pt x="1906" y="2072"/>
                  </a:cubicBezTo>
                  <a:cubicBezTo>
                    <a:pt x="1906" y="2080"/>
                    <a:pt x="1906" y="2080"/>
                    <a:pt x="1906" y="2089"/>
                  </a:cubicBezTo>
                  <a:cubicBezTo>
                    <a:pt x="1906" y="2162"/>
                    <a:pt x="1906" y="2236"/>
                    <a:pt x="1898" y="2309"/>
                  </a:cubicBezTo>
                  <a:lnTo>
                    <a:pt x="1898" y="2309"/>
                  </a:lnTo>
                  <a:cubicBezTo>
                    <a:pt x="1899" y="2302"/>
                    <a:pt x="1906" y="2295"/>
                    <a:pt x="1906" y="2287"/>
                  </a:cubicBezTo>
                  <a:cubicBezTo>
                    <a:pt x="1922" y="2263"/>
                    <a:pt x="1922" y="2229"/>
                    <a:pt x="1931" y="2205"/>
                  </a:cubicBezTo>
                  <a:cubicBezTo>
                    <a:pt x="1931" y="2196"/>
                    <a:pt x="1922" y="2180"/>
                    <a:pt x="1931" y="2163"/>
                  </a:cubicBezTo>
                  <a:cubicBezTo>
                    <a:pt x="1931" y="2138"/>
                    <a:pt x="1939" y="2122"/>
                    <a:pt x="1955" y="2097"/>
                  </a:cubicBezTo>
                  <a:cubicBezTo>
                    <a:pt x="1955" y="2089"/>
                    <a:pt x="1955" y="2080"/>
                    <a:pt x="1955" y="2072"/>
                  </a:cubicBezTo>
                  <a:cubicBezTo>
                    <a:pt x="1964" y="1997"/>
                    <a:pt x="1964" y="1923"/>
                    <a:pt x="1947" y="1857"/>
                  </a:cubicBezTo>
                  <a:cubicBezTo>
                    <a:pt x="1947" y="1815"/>
                    <a:pt x="1939" y="1782"/>
                    <a:pt x="1931" y="1741"/>
                  </a:cubicBezTo>
                  <a:cubicBezTo>
                    <a:pt x="1922" y="1707"/>
                    <a:pt x="1906" y="1666"/>
                    <a:pt x="1906" y="1633"/>
                  </a:cubicBezTo>
                  <a:cubicBezTo>
                    <a:pt x="1906" y="1612"/>
                    <a:pt x="1923" y="1598"/>
                    <a:pt x="1938" y="1598"/>
                  </a:cubicBezTo>
                  <a:cubicBezTo>
                    <a:pt x="1941" y="1598"/>
                    <a:pt x="1944" y="1598"/>
                    <a:pt x="1947" y="1600"/>
                  </a:cubicBezTo>
                  <a:cubicBezTo>
                    <a:pt x="1997" y="1633"/>
                    <a:pt x="2022" y="1699"/>
                    <a:pt x="2038" y="1757"/>
                  </a:cubicBezTo>
                  <a:cubicBezTo>
                    <a:pt x="2038" y="1749"/>
                    <a:pt x="2038" y="1732"/>
                    <a:pt x="2038" y="1724"/>
                  </a:cubicBezTo>
                  <a:cubicBezTo>
                    <a:pt x="2047" y="1567"/>
                    <a:pt x="2022" y="1409"/>
                    <a:pt x="1980" y="1252"/>
                  </a:cubicBezTo>
                  <a:cubicBezTo>
                    <a:pt x="1897" y="920"/>
                    <a:pt x="1740" y="605"/>
                    <a:pt x="1674" y="274"/>
                  </a:cubicBezTo>
                  <a:cubicBezTo>
                    <a:pt x="1665" y="224"/>
                    <a:pt x="1657" y="183"/>
                    <a:pt x="1649" y="141"/>
                  </a:cubicBezTo>
                  <a:cubicBezTo>
                    <a:pt x="1616" y="100"/>
                    <a:pt x="1599" y="50"/>
                    <a:pt x="15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0"/>
            <p:cNvSpPr/>
            <p:nvPr/>
          </p:nvSpPr>
          <p:spPr>
            <a:xfrm>
              <a:off x="2471050" y="1761825"/>
              <a:ext cx="87225" cy="92750"/>
            </a:xfrm>
            <a:custGeom>
              <a:rect b="b" l="l" r="r" t="t"/>
              <a:pathLst>
                <a:path extrusionOk="0" h="3710" w="3489">
                  <a:moveTo>
                    <a:pt x="1602" y="1"/>
                  </a:moveTo>
                  <a:cubicBezTo>
                    <a:pt x="1560" y="1"/>
                    <a:pt x="1515" y="10"/>
                    <a:pt x="1475" y="38"/>
                  </a:cubicBezTo>
                  <a:cubicBezTo>
                    <a:pt x="1417" y="80"/>
                    <a:pt x="1393" y="146"/>
                    <a:pt x="1393" y="212"/>
                  </a:cubicBezTo>
                  <a:cubicBezTo>
                    <a:pt x="1393" y="237"/>
                    <a:pt x="1393" y="254"/>
                    <a:pt x="1393" y="270"/>
                  </a:cubicBezTo>
                  <a:cubicBezTo>
                    <a:pt x="1368" y="312"/>
                    <a:pt x="1343" y="345"/>
                    <a:pt x="1310" y="378"/>
                  </a:cubicBezTo>
                  <a:cubicBezTo>
                    <a:pt x="1152" y="577"/>
                    <a:pt x="920" y="693"/>
                    <a:pt x="713" y="834"/>
                  </a:cubicBezTo>
                  <a:cubicBezTo>
                    <a:pt x="506" y="966"/>
                    <a:pt x="307" y="1157"/>
                    <a:pt x="257" y="1405"/>
                  </a:cubicBezTo>
                  <a:cubicBezTo>
                    <a:pt x="249" y="1439"/>
                    <a:pt x="249" y="1472"/>
                    <a:pt x="224" y="1488"/>
                  </a:cubicBezTo>
                  <a:cubicBezTo>
                    <a:pt x="208" y="1496"/>
                    <a:pt x="183" y="1496"/>
                    <a:pt x="166" y="1505"/>
                  </a:cubicBezTo>
                  <a:cubicBezTo>
                    <a:pt x="141" y="1521"/>
                    <a:pt x="133" y="1546"/>
                    <a:pt x="125" y="1571"/>
                  </a:cubicBezTo>
                  <a:cubicBezTo>
                    <a:pt x="1" y="1985"/>
                    <a:pt x="150" y="2433"/>
                    <a:pt x="307" y="2830"/>
                  </a:cubicBezTo>
                  <a:cubicBezTo>
                    <a:pt x="349" y="2955"/>
                    <a:pt x="398" y="3071"/>
                    <a:pt x="481" y="3162"/>
                  </a:cubicBezTo>
                  <a:cubicBezTo>
                    <a:pt x="531" y="3220"/>
                    <a:pt x="597" y="3261"/>
                    <a:pt x="663" y="3286"/>
                  </a:cubicBezTo>
                  <a:cubicBezTo>
                    <a:pt x="846" y="3468"/>
                    <a:pt x="1061" y="3618"/>
                    <a:pt x="1301" y="3709"/>
                  </a:cubicBezTo>
                  <a:cubicBezTo>
                    <a:pt x="1304" y="3709"/>
                    <a:pt x="1306" y="3710"/>
                    <a:pt x="1308" y="3710"/>
                  </a:cubicBezTo>
                  <a:cubicBezTo>
                    <a:pt x="1338" y="3710"/>
                    <a:pt x="1357" y="3658"/>
                    <a:pt x="1326" y="3642"/>
                  </a:cubicBezTo>
                  <a:cubicBezTo>
                    <a:pt x="1202" y="3576"/>
                    <a:pt x="1078" y="3502"/>
                    <a:pt x="962" y="3402"/>
                  </a:cubicBezTo>
                  <a:cubicBezTo>
                    <a:pt x="912" y="3361"/>
                    <a:pt x="854" y="3311"/>
                    <a:pt x="804" y="3261"/>
                  </a:cubicBezTo>
                  <a:cubicBezTo>
                    <a:pt x="796" y="3178"/>
                    <a:pt x="779" y="3096"/>
                    <a:pt x="771" y="3013"/>
                  </a:cubicBezTo>
                  <a:lnTo>
                    <a:pt x="771" y="3013"/>
                  </a:lnTo>
                  <a:cubicBezTo>
                    <a:pt x="796" y="3046"/>
                    <a:pt x="829" y="3087"/>
                    <a:pt x="854" y="3120"/>
                  </a:cubicBezTo>
                  <a:cubicBezTo>
                    <a:pt x="937" y="3220"/>
                    <a:pt x="1028" y="3311"/>
                    <a:pt x="1127" y="3394"/>
                  </a:cubicBezTo>
                  <a:cubicBezTo>
                    <a:pt x="1227" y="3485"/>
                    <a:pt x="1335" y="3551"/>
                    <a:pt x="1442" y="3609"/>
                  </a:cubicBezTo>
                  <a:cubicBezTo>
                    <a:pt x="1449" y="3613"/>
                    <a:pt x="1456" y="3615"/>
                    <a:pt x="1462" y="3615"/>
                  </a:cubicBezTo>
                  <a:cubicBezTo>
                    <a:pt x="1493" y="3615"/>
                    <a:pt x="1511" y="3571"/>
                    <a:pt x="1484" y="3543"/>
                  </a:cubicBezTo>
                  <a:cubicBezTo>
                    <a:pt x="1368" y="3468"/>
                    <a:pt x="1260" y="3369"/>
                    <a:pt x="1161" y="3278"/>
                  </a:cubicBezTo>
                  <a:cubicBezTo>
                    <a:pt x="1003" y="3129"/>
                    <a:pt x="854" y="2963"/>
                    <a:pt x="746" y="2764"/>
                  </a:cubicBezTo>
                  <a:cubicBezTo>
                    <a:pt x="738" y="2748"/>
                    <a:pt x="738" y="2723"/>
                    <a:pt x="738" y="2698"/>
                  </a:cubicBezTo>
                  <a:cubicBezTo>
                    <a:pt x="730" y="2565"/>
                    <a:pt x="730" y="2424"/>
                    <a:pt x="763" y="2292"/>
                  </a:cubicBezTo>
                  <a:cubicBezTo>
                    <a:pt x="804" y="2151"/>
                    <a:pt x="887" y="2035"/>
                    <a:pt x="1011" y="1969"/>
                  </a:cubicBezTo>
                  <a:cubicBezTo>
                    <a:pt x="1078" y="1936"/>
                    <a:pt x="1161" y="1927"/>
                    <a:pt x="1235" y="1927"/>
                  </a:cubicBezTo>
                  <a:cubicBezTo>
                    <a:pt x="1451" y="2060"/>
                    <a:pt x="1674" y="2192"/>
                    <a:pt x="1890" y="2325"/>
                  </a:cubicBezTo>
                  <a:cubicBezTo>
                    <a:pt x="1981" y="2383"/>
                    <a:pt x="2080" y="2449"/>
                    <a:pt x="2163" y="2516"/>
                  </a:cubicBezTo>
                  <a:cubicBezTo>
                    <a:pt x="2254" y="2582"/>
                    <a:pt x="2345" y="2656"/>
                    <a:pt x="2420" y="2739"/>
                  </a:cubicBezTo>
                  <a:cubicBezTo>
                    <a:pt x="2426" y="2748"/>
                    <a:pt x="2435" y="2752"/>
                    <a:pt x="2443" y="2752"/>
                  </a:cubicBezTo>
                  <a:cubicBezTo>
                    <a:pt x="2466" y="2752"/>
                    <a:pt x="2490" y="2722"/>
                    <a:pt x="2478" y="2698"/>
                  </a:cubicBezTo>
                  <a:cubicBezTo>
                    <a:pt x="2395" y="2590"/>
                    <a:pt x="2304" y="2499"/>
                    <a:pt x="2205" y="2416"/>
                  </a:cubicBezTo>
                  <a:cubicBezTo>
                    <a:pt x="2006" y="2259"/>
                    <a:pt x="1790" y="2134"/>
                    <a:pt x="1583" y="2010"/>
                  </a:cubicBezTo>
                  <a:lnTo>
                    <a:pt x="1517" y="1969"/>
                  </a:lnTo>
                  <a:lnTo>
                    <a:pt x="1517" y="1969"/>
                  </a:lnTo>
                  <a:cubicBezTo>
                    <a:pt x="1906" y="2060"/>
                    <a:pt x="2254" y="2300"/>
                    <a:pt x="2594" y="2516"/>
                  </a:cubicBezTo>
                  <a:cubicBezTo>
                    <a:pt x="2641" y="2545"/>
                    <a:pt x="2696" y="2574"/>
                    <a:pt x="2751" y="2574"/>
                  </a:cubicBezTo>
                  <a:cubicBezTo>
                    <a:pt x="2773" y="2574"/>
                    <a:pt x="2796" y="2569"/>
                    <a:pt x="2818" y="2557"/>
                  </a:cubicBezTo>
                  <a:cubicBezTo>
                    <a:pt x="2884" y="2516"/>
                    <a:pt x="2892" y="2416"/>
                    <a:pt x="2867" y="2325"/>
                  </a:cubicBezTo>
                  <a:lnTo>
                    <a:pt x="2867" y="2325"/>
                  </a:lnTo>
                  <a:cubicBezTo>
                    <a:pt x="2892" y="2350"/>
                    <a:pt x="2917" y="2366"/>
                    <a:pt x="2942" y="2391"/>
                  </a:cubicBezTo>
                  <a:cubicBezTo>
                    <a:pt x="3008" y="2441"/>
                    <a:pt x="3075" y="2482"/>
                    <a:pt x="3141" y="2524"/>
                  </a:cubicBezTo>
                  <a:cubicBezTo>
                    <a:pt x="3149" y="2530"/>
                    <a:pt x="3158" y="2532"/>
                    <a:pt x="3165" y="2532"/>
                  </a:cubicBezTo>
                  <a:cubicBezTo>
                    <a:pt x="3200" y="2532"/>
                    <a:pt x="3216" y="2477"/>
                    <a:pt x="3182" y="2449"/>
                  </a:cubicBezTo>
                  <a:cubicBezTo>
                    <a:pt x="3116" y="2400"/>
                    <a:pt x="3050" y="2333"/>
                    <a:pt x="2983" y="2275"/>
                  </a:cubicBezTo>
                  <a:cubicBezTo>
                    <a:pt x="2909" y="2217"/>
                    <a:pt x="2851" y="2159"/>
                    <a:pt x="2785" y="2101"/>
                  </a:cubicBezTo>
                  <a:cubicBezTo>
                    <a:pt x="2768" y="2076"/>
                    <a:pt x="2751" y="2060"/>
                    <a:pt x="2735" y="2043"/>
                  </a:cubicBezTo>
                  <a:cubicBezTo>
                    <a:pt x="2635" y="1886"/>
                    <a:pt x="2519" y="1737"/>
                    <a:pt x="2420" y="1579"/>
                  </a:cubicBezTo>
                  <a:cubicBezTo>
                    <a:pt x="2337" y="1430"/>
                    <a:pt x="2271" y="1265"/>
                    <a:pt x="2229" y="1091"/>
                  </a:cubicBezTo>
                  <a:cubicBezTo>
                    <a:pt x="2188" y="933"/>
                    <a:pt x="2171" y="759"/>
                    <a:pt x="2221" y="602"/>
                  </a:cubicBezTo>
                  <a:cubicBezTo>
                    <a:pt x="2238" y="535"/>
                    <a:pt x="2271" y="469"/>
                    <a:pt x="2312" y="419"/>
                  </a:cubicBezTo>
                  <a:cubicBezTo>
                    <a:pt x="2445" y="461"/>
                    <a:pt x="2586" y="502"/>
                    <a:pt x="2727" y="527"/>
                  </a:cubicBezTo>
                  <a:cubicBezTo>
                    <a:pt x="2843" y="552"/>
                    <a:pt x="2967" y="569"/>
                    <a:pt x="3083" y="585"/>
                  </a:cubicBezTo>
                  <a:cubicBezTo>
                    <a:pt x="3207" y="593"/>
                    <a:pt x="3323" y="593"/>
                    <a:pt x="3439" y="593"/>
                  </a:cubicBezTo>
                  <a:cubicBezTo>
                    <a:pt x="3489" y="593"/>
                    <a:pt x="3489" y="527"/>
                    <a:pt x="3439" y="519"/>
                  </a:cubicBezTo>
                  <a:cubicBezTo>
                    <a:pt x="3381" y="511"/>
                    <a:pt x="3315" y="502"/>
                    <a:pt x="3249" y="494"/>
                  </a:cubicBezTo>
                  <a:cubicBezTo>
                    <a:pt x="3265" y="486"/>
                    <a:pt x="3265" y="453"/>
                    <a:pt x="3240" y="444"/>
                  </a:cubicBezTo>
                  <a:cubicBezTo>
                    <a:pt x="3058" y="370"/>
                    <a:pt x="2851" y="353"/>
                    <a:pt x="2660" y="320"/>
                  </a:cubicBezTo>
                  <a:lnTo>
                    <a:pt x="2428" y="279"/>
                  </a:lnTo>
                  <a:cubicBezTo>
                    <a:pt x="2296" y="212"/>
                    <a:pt x="2155" y="154"/>
                    <a:pt x="2014" y="105"/>
                  </a:cubicBezTo>
                  <a:cubicBezTo>
                    <a:pt x="1939" y="71"/>
                    <a:pt x="1857" y="47"/>
                    <a:pt x="1782" y="47"/>
                  </a:cubicBezTo>
                  <a:lnTo>
                    <a:pt x="1749" y="38"/>
                  </a:lnTo>
                  <a:cubicBezTo>
                    <a:pt x="1724" y="22"/>
                    <a:pt x="1691" y="13"/>
                    <a:pt x="1658" y="5"/>
                  </a:cubicBezTo>
                  <a:cubicBezTo>
                    <a:pt x="1640" y="3"/>
                    <a:pt x="1621" y="1"/>
                    <a:pt x="1602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0"/>
            <p:cNvSpPr/>
            <p:nvPr/>
          </p:nvSpPr>
          <p:spPr>
            <a:xfrm>
              <a:off x="2713575" y="1589600"/>
              <a:ext cx="10825" cy="50500"/>
            </a:xfrm>
            <a:custGeom>
              <a:rect b="b" l="l" r="r" t="t"/>
              <a:pathLst>
                <a:path extrusionOk="0" h="2020" w="433">
                  <a:moveTo>
                    <a:pt x="226" y="1"/>
                  </a:moveTo>
                  <a:cubicBezTo>
                    <a:pt x="192" y="9"/>
                    <a:pt x="176" y="34"/>
                    <a:pt x="176" y="59"/>
                  </a:cubicBezTo>
                  <a:cubicBezTo>
                    <a:pt x="159" y="208"/>
                    <a:pt x="126" y="357"/>
                    <a:pt x="101" y="498"/>
                  </a:cubicBezTo>
                  <a:cubicBezTo>
                    <a:pt x="76" y="630"/>
                    <a:pt x="60" y="763"/>
                    <a:pt x="60" y="895"/>
                  </a:cubicBezTo>
                  <a:cubicBezTo>
                    <a:pt x="68" y="1011"/>
                    <a:pt x="93" y="1136"/>
                    <a:pt x="134" y="1243"/>
                  </a:cubicBezTo>
                  <a:cubicBezTo>
                    <a:pt x="143" y="1268"/>
                    <a:pt x="151" y="1293"/>
                    <a:pt x="168" y="1326"/>
                  </a:cubicBezTo>
                  <a:cubicBezTo>
                    <a:pt x="159" y="1359"/>
                    <a:pt x="151" y="1393"/>
                    <a:pt x="151" y="1426"/>
                  </a:cubicBezTo>
                  <a:cubicBezTo>
                    <a:pt x="110" y="1600"/>
                    <a:pt x="60" y="1774"/>
                    <a:pt x="10" y="1948"/>
                  </a:cubicBezTo>
                  <a:cubicBezTo>
                    <a:pt x="0" y="1992"/>
                    <a:pt x="32" y="2019"/>
                    <a:pt x="64" y="2019"/>
                  </a:cubicBezTo>
                  <a:cubicBezTo>
                    <a:pt x="86" y="2019"/>
                    <a:pt x="108" y="2007"/>
                    <a:pt x="118" y="1981"/>
                  </a:cubicBezTo>
                  <a:cubicBezTo>
                    <a:pt x="176" y="1823"/>
                    <a:pt x="217" y="1666"/>
                    <a:pt x="242" y="1500"/>
                  </a:cubicBezTo>
                  <a:lnTo>
                    <a:pt x="242" y="1500"/>
                  </a:lnTo>
                  <a:cubicBezTo>
                    <a:pt x="234" y="1583"/>
                    <a:pt x="234" y="1666"/>
                    <a:pt x="226" y="1749"/>
                  </a:cubicBezTo>
                  <a:cubicBezTo>
                    <a:pt x="226" y="1785"/>
                    <a:pt x="249" y="1802"/>
                    <a:pt x="274" y="1802"/>
                  </a:cubicBezTo>
                  <a:cubicBezTo>
                    <a:pt x="301" y="1802"/>
                    <a:pt x="329" y="1783"/>
                    <a:pt x="333" y="1749"/>
                  </a:cubicBezTo>
                  <a:cubicBezTo>
                    <a:pt x="333" y="1749"/>
                    <a:pt x="333" y="1741"/>
                    <a:pt x="333" y="1732"/>
                  </a:cubicBezTo>
                  <a:cubicBezTo>
                    <a:pt x="350" y="1782"/>
                    <a:pt x="358" y="1840"/>
                    <a:pt x="366" y="1890"/>
                  </a:cubicBezTo>
                  <a:cubicBezTo>
                    <a:pt x="370" y="1904"/>
                    <a:pt x="382" y="1911"/>
                    <a:pt x="394" y="1911"/>
                  </a:cubicBezTo>
                  <a:cubicBezTo>
                    <a:pt x="409" y="1911"/>
                    <a:pt x="424" y="1900"/>
                    <a:pt x="424" y="1881"/>
                  </a:cubicBezTo>
                  <a:cubicBezTo>
                    <a:pt x="424" y="1790"/>
                    <a:pt x="416" y="1707"/>
                    <a:pt x="391" y="1625"/>
                  </a:cubicBezTo>
                  <a:cubicBezTo>
                    <a:pt x="424" y="1393"/>
                    <a:pt x="433" y="1161"/>
                    <a:pt x="416" y="920"/>
                  </a:cubicBezTo>
                  <a:cubicBezTo>
                    <a:pt x="416" y="912"/>
                    <a:pt x="408" y="895"/>
                    <a:pt x="400" y="887"/>
                  </a:cubicBezTo>
                  <a:cubicBezTo>
                    <a:pt x="400" y="837"/>
                    <a:pt x="400" y="788"/>
                    <a:pt x="400" y="746"/>
                  </a:cubicBezTo>
                  <a:cubicBezTo>
                    <a:pt x="400" y="713"/>
                    <a:pt x="375" y="697"/>
                    <a:pt x="350" y="688"/>
                  </a:cubicBezTo>
                  <a:cubicBezTo>
                    <a:pt x="350" y="473"/>
                    <a:pt x="325" y="257"/>
                    <a:pt x="284" y="42"/>
                  </a:cubicBezTo>
                  <a:cubicBezTo>
                    <a:pt x="275" y="17"/>
                    <a:pt x="250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0"/>
            <p:cNvSpPr/>
            <p:nvPr/>
          </p:nvSpPr>
          <p:spPr>
            <a:xfrm>
              <a:off x="2496725" y="1536900"/>
              <a:ext cx="3350" cy="19525"/>
            </a:xfrm>
            <a:custGeom>
              <a:rect b="b" l="l" r="r" t="t"/>
              <a:pathLst>
                <a:path extrusionOk="0" h="781" w="134">
                  <a:moveTo>
                    <a:pt x="58" y="1"/>
                  </a:moveTo>
                  <a:cubicBezTo>
                    <a:pt x="47" y="1"/>
                    <a:pt x="35" y="7"/>
                    <a:pt x="26" y="21"/>
                  </a:cubicBezTo>
                  <a:lnTo>
                    <a:pt x="34" y="21"/>
                  </a:lnTo>
                  <a:cubicBezTo>
                    <a:pt x="1" y="70"/>
                    <a:pt x="18" y="145"/>
                    <a:pt x="18" y="203"/>
                  </a:cubicBezTo>
                  <a:cubicBezTo>
                    <a:pt x="26" y="261"/>
                    <a:pt x="26" y="319"/>
                    <a:pt x="26" y="377"/>
                  </a:cubicBezTo>
                  <a:cubicBezTo>
                    <a:pt x="34" y="443"/>
                    <a:pt x="34" y="501"/>
                    <a:pt x="34" y="567"/>
                  </a:cubicBezTo>
                  <a:cubicBezTo>
                    <a:pt x="42" y="625"/>
                    <a:pt x="51" y="692"/>
                    <a:pt x="51" y="750"/>
                  </a:cubicBezTo>
                  <a:cubicBezTo>
                    <a:pt x="55" y="770"/>
                    <a:pt x="71" y="781"/>
                    <a:pt x="87" y="781"/>
                  </a:cubicBezTo>
                  <a:cubicBezTo>
                    <a:pt x="102" y="781"/>
                    <a:pt x="117" y="770"/>
                    <a:pt x="117" y="750"/>
                  </a:cubicBezTo>
                  <a:cubicBezTo>
                    <a:pt x="117" y="717"/>
                    <a:pt x="117" y="683"/>
                    <a:pt x="125" y="650"/>
                  </a:cubicBezTo>
                  <a:cubicBezTo>
                    <a:pt x="125" y="617"/>
                    <a:pt x="134" y="584"/>
                    <a:pt x="134" y="551"/>
                  </a:cubicBezTo>
                  <a:cubicBezTo>
                    <a:pt x="134" y="493"/>
                    <a:pt x="134" y="435"/>
                    <a:pt x="134" y="377"/>
                  </a:cubicBezTo>
                  <a:cubicBezTo>
                    <a:pt x="134" y="311"/>
                    <a:pt x="125" y="253"/>
                    <a:pt x="125" y="195"/>
                  </a:cubicBezTo>
                  <a:cubicBezTo>
                    <a:pt x="117" y="137"/>
                    <a:pt x="125" y="54"/>
                    <a:pt x="84" y="12"/>
                  </a:cubicBezTo>
                  <a:cubicBezTo>
                    <a:pt x="76" y="5"/>
                    <a:pt x="67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0"/>
            <p:cNvSpPr/>
            <p:nvPr/>
          </p:nvSpPr>
          <p:spPr>
            <a:xfrm>
              <a:off x="2496325" y="1527450"/>
              <a:ext cx="2100" cy="4600"/>
            </a:xfrm>
            <a:custGeom>
              <a:rect b="b" l="l" r="r" t="t"/>
              <a:pathLst>
                <a:path extrusionOk="0" h="184" w="84">
                  <a:moveTo>
                    <a:pt x="24" y="0"/>
                  </a:moveTo>
                  <a:cubicBezTo>
                    <a:pt x="15" y="0"/>
                    <a:pt x="9" y="7"/>
                    <a:pt x="9" y="18"/>
                  </a:cubicBezTo>
                  <a:cubicBezTo>
                    <a:pt x="9" y="26"/>
                    <a:pt x="0" y="26"/>
                    <a:pt x="0" y="34"/>
                  </a:cubicBezTo>
                  <a:cubicBezTo>
                    <a:pt x="0" y="42"/>
                    <a:pt x="0" y="51"/>
                    <a:pt x="9" y="59"/>
                  </a:cubicBezTo>
                  <a:lnTo>
                    <a:pt x="9" y="92"/>
                  </a:lnTo>
                  <a:cubicBezTo>
                    <a:pt x="17" y="117"/>
                    <a:pt x="17" y="134"/>
                    <a:pt x="25" y="158"/>
                  </a:cubicBezTo>
                  <a:cubicBezTo>
                    <a:pt x="25" y="175"/>
                    <a:pt x="42" y="183"/>
                    <a:pt x="58" y="183"/>
                  </a:cubicBezTo>
                  <a:cubicBezTo>
                    <a:pt x="75" y="175"/>
                    <a:pt x="83" y="158"/>
                    <a:pt x="83" y="142"/>
                  </a:cubicBezTo>
                  <a:cubicBezTo>
                    <a:pt x="75" y="117"/>
                    <a:pt x="75" y="100"/>
                    <a:pt x="67" y="76"/>
                  </a:cubicBezTo>
                  <a:cubicBezTo>
                    <a:pt x="67" y="67"/>
                    <a:pt x="58" y="51"/>
                    <a:pt x="58" y="42"/>
                  </a:cubicBezTo>
                  <a:cubicBezTo>
                    <a:pt x="50" y="26"/>
                    <a:pt x="50" y="18"/>
                    <a:pt x="42" y="9"/>
                  </a:cubicBezTo>
                  <a:cubicBezTo>
                    <a:pt x="36" y="3"/>
                    <a:pt x="2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30"/>
            <p:cNvSpPr/>
            <p:nvPr/>
          </p:nvSpPr>
          <p:spPr>
            <a:xfrm>
              <a:off x="2491975" y="1517525"/>
              <a:ext cx="3125" cy="4875"/>
            </a:xfrm>
            <a:custGeom>
              <a:rect b="b" l="l" r="r" t="t"/>
              <a:pathLst>
                <a:path extrusionOk="0" h="195" w="125">
                  <a:moveTo>
                    <a:pt x="17" y="0"/>
                  </a:moveTo>
                  <a:cubicBezTo>
                    <a:pt x="9" y="9"/>
                    <a:pt x="0" y="17"/>
                    <a:pt x="9" y="33"/>
                  </a:cubicBezTo>
                  <a:cubicBezTo>
                    <a:pt x="9" y="42"/>
                    <a:pt x="9" y="42"/>
                    <a:pt x="9" y="50"/>
                  </a:cubicBezTo>
                  <a:cubicBezTo>
                    <a:pt x="17" y="58"/>
                    <a:pt x="17" y="67"/>
                    <a:pt x="17" y="75"/>
                  </a:cubicBezTo>
                  <a:cubicBezTo>
                    <a:pt x="25" y="83"/>
                    <a:pt x="34" y="100"/>
                    <a:pt x="34" y="108"/>
                  </a:cubicBezTo>
                  <a:cubicBezTo>
                    <a:pt x="50" y="133"/>
                    <a:pt x="58" y="158"/>
                    <a:pt x="67" y="174"/>
                  </a:cubicBezTo>
                  <a:cubicBezTo>
                    <a:pt x="73" y="186"/>
                    <a:pt x="83" y="194"/>
                    <a:pt x="95" y="194"/>
                  </a:cubicBezTo>
                  <a:cubicBezTo>
                    <a:pt x="99" y="194"/>
                    <a:pt x="104" y="193"/>
                    <a:pt x="108" y="191"/>
                  </a:cubicBezTo>
                  <a:cubicBezTo>
                    <a:pt x="125" y="183"/>
                    <a:pt x="125" y="158"/>
                    <a:pt x="116" y="149"/>
                  </a:cubicBezTo>
                  <a:cubicBezTo>
                    <a:pt x="108" y="125"/>
                    <a:pt x="100" y="100"/>
                    <a:pt x="83" y="75"/>
                  </a:cubicBezTo>
                  <a:lnTo>
                    <a:pt x="67" y="42"/>
                  </a:lnTo>
                  <a:cubicBezTo>
                    <a:pt x="67" y="33"/>
                    <a:pt x="58" y="33"/>
                    <a:pt x="58" y="25"/>
                  </a:cubicBezTo>
                  <a:cubicBezTo>
                    <a:pt x="50" y="17"/>
                    <a:pt x="50" y="17"/>
                    <a:pt x="42" y="9"/>
                  </a:cubicBezTo>
                  <a:cubicBezTo>
                    <a:pt x="34" y="0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0"/>
            <p:cNvSpPr/>
            <p:nvPr/>
          </p:nvSpPr>
          <p:spPr>
            <a:xfrm>
              <a:off x="2585800" y="1639650"/>
              <a:ext cx="7350" cy="10450"/>
            </a:xfrm>
            <a:custGeom>
              <a:rect b="b" l="l" r="r" t="t"/>
              <a:pathLst>
                <a:path extrusionOk="0" h="418" w="294">
                  <a:moveTo>
                    <a:pt x="41" y="0"/>
                  </a:moveTo>
                  <a:cubicBezTo>
                    <a:pt x="30" y="0"/>
                    <a:pt x="15" y="8"/>
                    <a:pt x="9" y="20"/>
                  </a:cubicBezTo>
                  <a:cubicBezTo>
                    <a:pt x="1" y="37"/>
                    <a:pt x="1" y="62"/>
                    <a:pt x="9" y="87"/>
                  </a:cubicBezTo>
                  <a:cubicBezTo>
                    <a:pt x="9" y="111"/>
                    <a:pt x="17" y="128"/>
                    <a:pt x="26" y="145"/>
                  </a:cubicBezTo>
                  <a:cubicBezTo>
                    <a:pt x="42" y="178"/>
                    <a:pt x="59" y="211"/>
                    <a:pt x="75" y="244"/>
                  </a:cubicBezTo>
                  <a:cubicBezTo>
                    <a:pt x="117" y="310"/>
                    <a:pt x="166" y="360"/>
                    <a:pt x="224" y="410"/>
                  </a:cubicBezTo>
                  <a:cubicBezTo>
                    <a:pt x="232" y="415"/>
                    <a:pt x="239" y="417"/>
                    <a:pt x="246" y="417"/>
                  </a:cubicBezTo>
                  <a:cubicBezTo>
                    <a:pt x="272" y="417"/>
                    <a:pt x="294" y="388"/>
                    <a:pt x="274" y="368"/>
                  </a:cubicBezTo>
                  <a:cubicBezTo>
                    <a:pt x="224" y="310"/>
                    <a:pt x="191" y="252"/>
                    <a:pt x="158" y="194"/>
                  </a:cubicBezTo>
                  <a:cubicBezTo>
                    <a:pt x="142" y="161"/>
                    <a:pt x="125" y="128"/>
                    <a:pt x="108" y="95"/>
                  </a:cubicBezTo>
                  <a:cubicBezTo>
                    <a:pt x="100" y="78"/>
                    <a:pt x="100" y="62"/>
                    <a:pt x="92" y="53"/>
                  </a:cubicBezTo>
                  <a:cubicBezTo>
                    <a:pt x="84" y="37"/>
                    <a:pt x="67" y="12"/>
                    <a:pt x="50" y="4"/>
                  </a:cubicBezTo>
                  <a:cubicBezTo>
                    <a:pt x="48" y="1"/>
                    <a:pt x="45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0"/>
            <p:cNvSpPr/>
            <p:nvPr/>
          </p:nvSpPr>
          <p:spPr>
            <a:xfrm>
              <a:off x="2584150" y="1630000"/>
              <a:ext cx="1475" cy="3750"/>
            </a:xfrm>
            <a:custGeom>
              <a:rect b="b" l="l" r="r" t="t"/>
              <a:pathLst>
                <a:path extrusionOk="0" h="150" w="59">
                  <a:moveTo>
                    <a:pt x="9" y="0"/>
                  </a:moveTo>
                  <a:cubicBezTo>
                    <a:pt x="0" y="9"/>
                    <a:pt x="0" y="17"/>
                    <a:pt x="0" y="25"/>
                  </a:cubicBezTo>
                  <a:cubicBezTo>
                    <a:pt x="0" y="42"/>
                    <a:pt x="0" y="50"/>
                    <a:pt x="0" y="67"/>
                  </a:cubicBezTo>
                  <a:lnTo>
                    <a:pt x="0" y="91"/>
                  </a:lnTo>
                  <a:cubicBezTo>
                    <a:pt x="0" y="100"/>
                    <a:pt x="0" y="108"/>
                    <a:pt x="0" y="116"/>
                  </a:cubicBezTo>
                  <a:cubicBezTo>
                    <a:pt x="0" y="133"/>
                    <a:pt x="9" y="149"/>
                    <a:pt x="25" y="149"/>
                  </a:cubicBezTo>
                  <a:cubicBezTo>
                    <a:pt x="34" y="149"/>
                    <a:pt x="42" y="141"/>
                    <a:pt x="42" y="141"/>
                  </a:cubicBezTo>
                  <a:cubicBezTo>
                    <a:pt x="50" y="133"/>
                    <a:pt x="50" y="125"/>
                    <a:pt x="50" y="116"/>
                  </a:cubicBezTo>
                  <a:cubicBezTo>
                    <a:pt x="50" y="100"/>
                    <a:pt x="58" y="83"/>
                    <a:pt x="50" y="58"/>
                  </a:cubicBezTo>
                  <a:cubicBezTo>
                    <a:pt x="50" y="42"/>
                    <a:pt x="42" y="25"/>
                    <a:pt x="34" y="9"/>
                  </a:cubicBezTo>
                  <a:cubicBezTo>
                    <a:pt x="25" y="9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0"/>
            <p:cNvSpPr/>
            <p:nvPr/>
          </p:nvSpPr>
          <p:spPr>
            <a:xfrm>
              <a:off x="2582900" y="1623575"/>
              <a:ext cx="25" cy="225"/>
            </a:xfrm>
            <a:custGeom>
              <a:rect b="b" l="l" r="r" t="t"/>
              <a:pathLst>
                <a:path extrusionOk="0" h="9" w="1">
                  <a:moveTo>
                    <a:pt x="1" y="0"/>
                  </a:moveTo>
                  <a:cubicBezTo>
                    <a:pt x="1" y="0"/>
                    <a:pt x="1" y="9"/>
                    <a:pt x="1" y="9"/>
                  </a:cubicBezTo>
                  <a:cubicBezTo>
                    <a:pt x="1" y="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0"/>
            <p:cNvSpPr/>
            <p:nvPr/>
          </p:nvSpPr>
          <p:spPr>
            <a:xfrm>
              <a:off x="2532150" y="1797200"/>
              <a:ext cx="10950" cy="14100"/>
            </a:xfrm>
            <a:custGeom>
              <a:rect b="b" l="l" r="r" t="t"/>
              <a:pathLst>
                <a:path extrusionOk="0" h="564" w="438">
                  <a:moveTo>
                    <a:pt x="53" y="0"/>
                  </a:moveTo>
                  <a:cubicBezTo>
                    <a:pt x="31" y="0"/>
                    <a:pt x="9" y="16"/>
                    <a:pt x="9" y="40"/>
                  </a:cubicBezTo>
                  <a:cubicBezTo>
                    <a:pt x="1" y="73"/>
                    <a:pt x="9" y="106"/>
                    <a:pt x="34" y="131"/>
                  </a:cubicBezTo>
                  <a:cubicBezTo>
                    <a:pt x="42" y="156"/>
                    <a:pt x="59" y="181"/>
                    <a:pt x="67" y="197"/>
                  </a:cubicBezTo>
                  <a:cubicBezTo>
                    <a:pt x="100" y="239"/>
                    <a:pt x="133" y="280"/>
                    <a:pt x="175" y="322"/>
                  </a:cubicBezTo>
                  <a:cubicBezTo>
                    <a:pt x="208" y="363"/>
                    <a:pt x="241" y="405"/>
                    <a:pt x="283" y="438"/>
                  </a:cubicBezTo>
                  <a:cubicBezTo>
                    <a:pt x="299" y="454"/>
                    <a:pt x="316" y="479"/>
                    <a:pt x="332" y="496"/>
                  </a:cubicBezTo>
                  <a:cubicBezTo>
                    <a:pt x="349" y="521"/>
                    <a:pt x="365" y="537"/>
                    <a:pt x="382" y="554"/>
                  </a:cubicBezTo>
                  <a:cubicBezTo>
                    <a:pt x="387" y="561"/>
                    <a:pt x="393" y="564"/>
                    <a:pt x="400" y="564"/>
                  </a:cubicBezTo>
                  <a:cubicBezTo>
                    <a:pt x="418" y="564"/>
                    <a:pt x="438" y="544"/>
                    <a:pt x="432" y="521"/>
                  </a:cubicBezTo>
                  <a:cubicBezTo>
                    <a:pt x="423" y="496"/>
                    <a:pt x="415" y="471"/>
                    <a:pt x="407" y="446"/>
                  </a:cubicBezTo>
                  <a:cubicBezTo>
                    <a:pt x="390" y="421"/>
                    <a:pt x="382" y="405"/>
                    <a:pt x="365" y="380"/>
                  </a:cubicBezTo>
                  <a:cubicBezTo>
                    <a:pt x="332" y="338"/>
                    <a:pt x="299" y="297"/>
                    <a:pt x="266" y="255"/>
                  </a:cubicBezTo>
                  <a:cubicBezTo>
                    <a:pt x="233" y="222"/>
                    <a:pt x="200" y="181"/>
                    <a:pt x="167" y="148"/>
                  </a:cubicBezTo>
                  <a:cubicBezTo>
                    <a:pt x="150" y="123"/>
                    <a:pt x="142" y="106"/>
                    <a:pt x="125" y="81"/>
                  </a:cubicBezTo>
                  <a:cubicBezTo>
                    <a:pt x="109" y="57"/>
                    <a:pt x="100" y="32"/>
                    <a:pt x="75" y="7"/>
                  </a:cubicBezTo>
                  <a:cubicBezTo>
                    <a:pt x="69" y="2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0"/>
            <p:cNvSpPr/>
            <p:nvPr/>
          </p:nvSpPr>
          <p:spPr>
            <a:xfrm>
              <a:off x="2530925" y="1792400"/>
              <a:ext cx="1475" cy="1675"/>
            </a:xfrm>
            <a:custGeom>
              <a:rect b="b" l="l" r="r" t="t"/>
              <a:pathLst>
                <a:path extrusionOk="0" h="67" w="59">
                  <a:moveTo>
                    <a:pt x="8" y="0"/>
                  </a:moveTo>
                  <a:cubicBezTo>
                    <a:pt x="8" y="0"/>
                    <a:pt x="8" y="8"/>
                    <a:pt x="8" y="8"/>
                  </a:cubicBezTo>
                  <a:cubicBezTo>
                    <a:pt x="0" y="8"/>
                    <a:pt x="0" y="17"/>
                    <a:pt x="8" y="17"/>
                  </a:cubicBezTo>
                  <a:cubicBezTo>
                    <a:pt x="17" y="33"/>
                    <a:pt x="25" y="42"/>
                    <a:pt x="33" y="58"/>
                  </a:cubicBezTo>
                  <a:cubicBezTo>
                    <a:pt x="33" y="66"/>
                    <a:pt x="42" y="66"/>
                    <a:pt x="42" y="66"/>
                  </a:cubicBezTo>
                  <a:lnTo>
                    <a:pt x="58" y="66"/>
                  </a:lnTo>
                  <a:cubicBezTo>
                    <a:pt x="58" y="58"/>
                    <a:pt x="58" y="58"/>
                    <a:pt x="58" y="50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0" y="25"/>
                    <a:pt x="33" y="17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0"/>
            <p:cNvSpPr/>
            <p:nvPr/>
          </p:nvSpPr>
          <p:spPr>
            <a:xfrm>
              <a:off x="2506050" y="1816800"/>
              <a:ext cx="12050" cy="10500"/>
            </a:xfrm>
            <a:custGeom>
              <a:rect b="b" l="l" r="r" t="t"/>
              <a:pathLst>
                <a:path extrusionOk="0" h="420" w="482">
                  <a:moveTo>
                    <a:pt x="63" y="0"/>
                  </a:moveTo>
                  <a:cubicBezTo>
                    <a:pt x="59" y="0"/>
                    <a:pt x="55" y="1"/>
                    <a:pt x="51" y="2"/>
                  </a:cubicBezTo>
                  <a:cubicBezTo>
                    <a:pt x="17" y="2"/>
                    <a:pt x="1" y="18"/>
                    <a:pt x="1" y="51"/>
                  </a:cubicBezTo>
                  <a:cubicBezTo>
                    <a:pt x="1" y="85"/>
                    <a:pt x="26" y="101"/>
                    <a:pt x="42" y="126"/>
                  </a:cubicBezTo>
                  <a:cubicBezTo>
                    <a:pt x="59" y="143"/>
                    <a:pt x="75" y="159"/>
                    <a:pt x="92" y="167"/>
                  </a:cubicBezTo>
                  <a:cubicBezTo>
                    <a:pt x="125" y="201"/>
                    <a:pt x="158" y="234"/>
                    <a:pt x="191" y="259"/>
                  </a:cubicBezTo>
                  <a:cubicBezTo>
                    <a:pt x="266" y="325"/>
                    <a:pt x="332" y="383"/>
                    <a:pt x="423" y="416"/>
                  </a:cubicBezTo>
                  <a:cubicBezTo>
                    <a:pt x="428" y="418"/>
                    <a:pt x="433" y="419"/>
                    <a:pt x="438" y="419"/>
                  </a:cubicBezTo>
                  <a:cubicBezTo>
                    <a:pt x="452" y="419"/>
                    <a:pt x="467" y="412"/>
                    <a:pt x="473" y="399"/>
                  </a:cubicBezTo>
                  <a:cubicBezTo>
                    <a:pt x="481" y="383"/>
                    <a:pt x="481" y="358"/>
                    <a:pt x="465" y="341"/>
                  </a:cubicBezTo>
                  <a:cubicBezTo>
                    <a:pt x="407" y="283"/>
                    <a:pt x="332" y="234"/>
                    <a:pt x="266" y="176"/>
                  </a:cubicBezTo>
                  <a:cubicBezTo>
                    <a:pt x="233" y="143"/>
                    <a:pt x="200" y="118"/>
                    <a:pt x="167" y="85"/>
                  </a:cubicBezTo>
                  <a:cubicBezTo>
                    <a:pt x="150" y="68"/>
                    <a:pt x="133" y="60"/>
                    <a:pt x="125" y="43"/>
                  </a:cubicBezTo>
                  <a:cubicBezTo>
                    <a:pt x="104" y="22"/>
                    <a:pt x="88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0"/>
            <p:cNvSpPr/>
            <p:nvPr/>
          </p:nvSpPr>
          <p:spPr>
            <a:xfrm>
              <a:off x="2504400" y="1823450"/>
              <a:ext cx="4375" cy="5325"/>
            </a:xfrm>
            <a:custGeom>
              <a:rect b="b" l="l" r="r" t="t"/>
              <a:pathLst>
                <a:path extrusionOk="0" h="213" w="175">
                  <a:moveTo>
                    <a:pt x="25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42"/>
                    <a:pt x="9" y="59"/>
                    <a:pt x="25" y="75"/>
                  </a:cubicBezTo>
                  <a:cubicBezTo>
                    <a:pt x="34" y="92"/>
                    <a:pt x="42" y="109"/>
                    <a:pt x="50" y="117"/>
                  </a:cubicBezTo>
                  <a:cubicBezTo>
                    <a:pt x="75" y="150"/>
                    <a:pt x="100" y="175"/>
                    <a:pt x="117" y="200"/>
                  </a:cubicBezTo>
                  <a:cubicBezTo>
                    <a:pt x="125" y="208"/>
                    <a:pt x="135" y="212"/>
                    <a:pt x="145" y="212"/>
                  </a:cubicBezTo>
                  <a:cubicBezTo>
                    <a:pt x="154" y="212"/>
                    <a:pt x="162" y="208"/>
                    <a:pt x="166" y="200"/>
                  </a:cubicBezTo>
                  <a:cubicBezTo>
                    <a:pt x="175" y="200"/>
                    <a:pt x="175" y="183"/>
                    <a:pt x="175" y="175"/>
                  </a:cubicBezTo>
                  <a:cubicBezTo>
                    <a:pt x="175" y="167"/>
                    <a:pt x="175" y="158"/>
                    <a:pt x="166" y="150"/>
                  </a:cubicBezTo>
                  <a:cubicBezTo>
                    <a:pt x="150" y="125"/>
                    <a:pt x="125" y="100"/>
                    <a:pt x="100" y="75"/>
                  </a:cubicBezTo>
                  <a:cubicBezTo>
                    <a:pt x="92" y="59"/>
                    <a:pt x="83" y="51"/>
                    <a:pt x="67" y="34"/>
                  </a:cubicBezTo>
                  <a:cubicBezTo>
                    <a:pt x="59" y="17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0"/>
            <p:cNvSpPr/>
            <p:nvPr/>
          </p:nvSpPr>
          <p:spPr>
            <a:xfrm>
              <a:off x="2698075" y="1427225"/>
              <a:ext cx="19350" cy="22200"/>
            </a:xfrm>
            <a:custGeom>
              <a:rect b="b" l="l" r="r" t="t"/>
              <a:pathLst>
                <a:path extrusionOk="0" h="888" w="774">
                  <a:moveTo>
                    <a:pt x="738" y="0"/>
                  </a:moveTo>
                  <a:cubicBezTo>
                    <a:pt x="733" y="0"/>
                    <a:pt x="727" y="3"/>
                    <a:pt x="721" y="8"/>
                  </a:cubicBezTo>
                  <a:cubicBezTo>
                    <a:pt x="647" y="83"/>
                    <a:pt x="572" y="141"/>
                    <a:pt x="498" y="215"/>
                  </a:cubicBezTo>
                  <a:cubicBezTo>
                    <a:pt x="431" y="281"/>
                    <a:pt x="373" y="348"/>
                    <a:pt x="307" y="422"/>
                  </a:cubicBezTo>
                  <a:cubicBezTo>
                    <a:pt x="249" y="489"/>
                    <a:pt x="191" y="555"/>
                    <a:pt x="133" y="621"/>
                  </a:cubicBezTo>
                  <a:cubicBezTo>
                    <a:pt x="100" y="663"/>
                    <a:pt x="75" y="696"/>
                    <a:pt x="42" y="729"/>
                  </a:cubicBezTo>
                  <a:lnTo>
                    <a:pt x="50" y="729"/>
                  </a:lnTo>
                  <a:cubicBezTo>
                    <a:pt x="25" y="770"/>
                    <a:pt x="0" y="803"/>
                    <a:pt x="0" y="853"/>
                  </a:cubicBezTo>
                  <a:cubicBezTo>
                    <a:pt x="0" y="867"/>
                    <a:pt x="13" y="888"/>
                    <a:pt x="27" y="888"/>
                  </a:cubicBezTo>
                  <a:cubicBezTo>
                    <a:pt x="29" y="888"/>
                    <a:pt x="31" y="887"/>
                    <a:pt x="34" y="886"/>
                  </a:cubicBezTo>
                  <a:cubicBezTo>
                    <a:pt x="75" y="870"/>
                    <a:pt x="108" y="837"/>
                    <a:pt x="133" y="803"/>
                  </a:cubicBezTo>
                  <a:cubicBezTo>
                    <a:pt x="158" y="762"/>
                    <a:pt x="191" y="729"/>
                    <a:pt x="216" y="696"/>
                  </a:cubicBezTo>
                  <a:cubicBezTo>
                    <a:pt x="274" y="629"/>
                    <a:pt x="332" y="563"/>
                    <a:pt x="390" y="497"/>
                  </a:cubicBezTo>
                  <a:cubicBezTo>
                    <a:pt x="456" y="431"/>
                    <a:pt x="514" y="356"/>
                    <a:pt x="580" y="281"/>
                  </a:cubicBezTo>
                  <a:cubicBezTo>
                    <a:pt x="638" y="207"/>
                    <a:pt x="696" y="132"/>
                    <a:pt x="754" y="49"/>
                  </a:cubicBezTo>
                  <a:cubicBezTo>
                    <a:pt x="774" y="30"/>
                    <a:pt x="758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0"/>
            <p:cNvSpPr/>
            <p:nvPr/>
          </p:nvSpPr>
          <p:spPr>
            <a:xfrm>
              <a:off x="2695800" y="1450275"/>
              <a:ext cx="5000" cy="5550"/>
            </a:xfrm>
            <a:custGeom>
              <a:rect b="b" l="l" r="r" t="t"/>
              <a:pathLst>
                <a:path extrusionOk="0" h="222" w="200">
                  <a:moveTo>
                    <a:pt x="166" y="0"/>
                  </a:moveTo>
                  <a:cubicBezTo>
                    <a:pt x="159" y="0"/>
                    <a:pt x="153" y="2"/>
                    <a:pt x="149" y="6"/>
                  </a:cubicBezTo>
                  <a:cubicBezTo>
                    <a:pt x="116" y="31"/>
                    <a:pt x="83" y="55"/>
                    <a:pt x="58" y="89"/>
                  </a:cubicBezTo>
                  <a:cubicBezTo>
                    <a:pt x="50" y="105"/>
                    <a:pt x="33" y="122"/>
                    <a:pt x="25" y="138"/>
                  </a:cubicBezTo>
                  <a:cubicBezTo>
                    <a:pt x="17" y="147"/>
                    <a:pt x="17" y="155"/>
                    <a:pt x="9" y="163"/>
                  </a:cubicBezTo>
                  <a:cubicBezTo>
                    <a:pt x="9" y="180"/>
                    <a:pt x="0" y="188"/>
                    <a:pt x="0" y="205"/>
                  </a:cubicBezTo>
                  <a:cubicBezTo>
                    <a:pt x="9" y="213"/>
                    <a:pt x="17" y="221"/>
                    <a:pt x="33" y="221"/>
                  </a:cubicBezTo>
                  <a:cubicBezTo>
                    <a:pt x="42" y="213"/>
                    <a:pt x="50" y="205"/>
                    <a:pt x="58" y="196"/>
                  </a:cubicBezTo>
                  <a:cubicBezTo>
                    <a:pt x="58" y="188"/>
                    <a:pt x="67" y="180"/>
                    <a:pt x="75" y="180"/>
                  </a:cubicBezTo>
                  <a:cubicBezTo>
                    <a:pt x="83" y="163"/>
                    <a:pt x="100" y="147"/>
                    <a:pt x="108" y="130"/>
                  </a:cubicBezTo>
                  <a:cubicBezTo>
                    <a:pt x="133" y="105"/>
                    <a:pt x="158" y="80"/>
                    <a:pt x="183" y="55"/>
                  </a:cubicBezTo>
                  <a:cubicBezTo>
                    <a:pt x="199" y="47"/>
                    <a:pt x="199" y="22"/>
                    <a:pt x="191" y="14"/>
                  </a:cubicBezTo>
                  <a:cubicBezTo>
                    <a:pt x="186" y="4"/>
                    <a:pt x="176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0"/>
            <p:cNvSpPr/>
            <p:nvPr/>
          </p:nvSpPr>
          <p:spPr>
            <a:xfrm>
              <a:off x="2691500" y="1457375"/>
              <a:ext cx="3500" cy="5025"/>
            </a:xfrm>
            <a:custGeom>
              <a:rect b="b" l="l" r="r" t="t"/>
              <a:pathLst>
                <a:path extrusionOk="0" h="201" w="140">
                  <a:moveTo>
                    <a:pt x="109" y="0"/>
                  </a:moveTo>
                  <a:cubicBezTo>
                    <a:pt x="98" y="0"/>
                    <a:pt x="87" y="8"/>
                    <a:pt x="81" y="20"/>
                  </a:cubicBezTo>
                  <a:cubicBezTo>
                    <a:pt x="65" y="45"/>
                    <a:pt x="48" y="70"/>
                    <a:pt x="40" y="95"/>
                  </a:cubicBezTo>
                  <a:cubicBezTo>
                    <a:pt x="23" y="119"/>
                    <a:pt x="15" y="144"/>
                    <a:pt x="7" y="177"/>
                  </a:cubicBezTo>
                  <a:cubicBezTo>
                    <a:pt x="1" y="189"/>
                    <a:pt x="11" y="201"/>
                    <a:pt x="24" y="201"/>
                  </a:cubicBezTo>
                  <a:cubicBezTo>
                    <a:pt x="29" y="201"/>
                    <a:pt x="35" y="199"/>
                    <a:pt x="40" y="194"/>
                  </a:cubicBezTo>
                  <a:cubicBezTo>
                    <a:pt x="56" y="177"/>
                    <a:pt x="73" y="153"/>
                    <a:pt x="89" y="128"/>
                  </a:cubicBezTo>
                  <a:cubicBezTo>
                    <a:pt x="106" y="103"/>
                    <a:pt x="123" y="78"/>
                    <a:pt x="131" y="53"/>
                  </a:cubicBezTo>
                  <a:cubicBezTo>
                    <a:pt x="139" y="37"/>
                    <a:pt x="139" y="12"/>
                    <a:pt x="123" y="3"/>
                  </a:cubicBezTo>
                  <a:cubicBezTo>
                    <a:pt x="118" y="1"/>
                    <a:pt x="114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30"/>
            <p:cNvSpPr/>
            <p:nvPr/>
          </p:nvSpPr>
          <p:spPr>
            <a:xfrm>
              <a:off x="2477050" y="1704675"/>
              <a:ext cx="81650" cy="54225"/>
            </a:xfrm>
            <a:custGeom>
              <a:rect b="b" l="l" r="r" t="t"/>
              <a:pathLst>
                <a:path extrusionOk="0" h="2169" w="3266">
                  <a:moveTo>
                    <a:pt x="1059" y="1"/>
                  </a:moveTo>
                  <a:cubicBezTo>
                    <a:pt x="1055" y="1"/>
                    <a:pt x="1050" y="2"/>
                    <a:pt x="1045" y="4"/>
                  </a:cubicBezTo>
                  <a:cubicBezTo>
                    <a:pt x="979" y="13"/>
                    <a:pt x="921" y="21"/>
                    <a:pt x="863" y="46"/>
                  </a:cubicBezTo>
                  <a:lnTo>
                    <a:pt x="854" y="46"/>
                  </a:lnTo>
                  <a:cubicBezTo>
                    <a:pt x="852" y="43"/>
                    <a:pt x="849" y="42"/>
                    <a:pt x="846" y="42"/>
                  </a:cubicBezTo>
                  <a:cubicBezTo>
                    <a:pt x="840" y="42"/>
                    <a:pt x="835" y="46"/>
                    <a:pt x="829" y="46"/>
                  </a:cubicBezTo>
                  <a:cubicBezTo>
                    <a:pt x="788" y="54"/>
                    <a:pt x="755" y="62"/>
                    <a:pt x="713" y="71"/>
                  </a:cubicBezTo>
                  <a:cubicBezTo>
                    <a:pt x="689" y="71"/>
                    <a:pt x="680" y="95"/>
                    <a:pt x="672" y="120"/>
                  </a:cubicBezTo>
                  <a:cubicBezTo>
                    <a:pt x="647" y="153"/>
                    <a:pt x="672" y="203"/>
                    <a:pt x="705" y="211"/>
                  </a:cubicBezTo>
                  <a:cubicBezTo>
                    <a:pt x="672" y="286"/>
                    <a:pt x="647" y="369"/>
                    <a:pt x="622" y="435"/>
                  </a:cubicBezTo>
                  <a:cubicBezTo>
                    <a:pt x="581" y="576"/>
                    <a:pt x="539" y="717"/>
                    <a:pt x="531" y="866"/>
                  </a:cubicBezTo>
                  <a:cubicBezTo>
                    <a:pt x="524" y="864"/>
                    <a:pt x="518" y="863"/>
                    <a:pt x="513" y="863"/>
                  </a:cubicBezTo>
                  <a:cubicBezTo>
                    <a:pt x="498" y="863"/>
                    <a:pt x="487" y="870"/>
                    <a:pt x="481" y="883"/>
                  </a:cubicBezTo>
                  <a:cubicBezTo>
                    <a:pt x="457" y="866"/>
                    <a:pt x="432" y="849"/>
                    <a:pt x="407" y="841"/>
                  </a:cubicBezTo>
                  <a:cubicBezTo>
                    <a:pt x="374" y="825"/>
                    <a:pt x="341" y="808"/>
                    <a:pt x="307" y="791"/>
                  </a:cubicBezTo>
                  <a:cubicBezTo>
                    <a:pt x="262" y="772"/>
                    <a:pt x="212" y="742"/>
                    <a:pt x="160" y="742"/>
                  </a:cubicBezTo>
                  <a:cubicBezTo>
                    <a:pt x="146" y="742"/>
                    <a:pt x="131" y="745"/>
                    <a:pt x="117" y="750"/>
                  </a:cubicBezTo>
                  <a:lnTo>
                    <a:pt x="125" y="750"/>
                  </a:lnTo>
                  <a:cubicBezTo>
                    <a:pt x="17" y="783"/>
                    <a:pt x="1" y="924"/>
                    <a:pt x="59" y="1007"/>
                  </a:cubicBezTo>
                  <a:cubicBezTo>
                    <a:pt x="117" y="1106"/>
                    <a:pt x="225" y="1139"/>
                    <a:pt x="299" y="1222"/>
                  </a:cubicBezTo>
                  <a:cubicBezTo>
                    <a:pt x="299" y="1222"/>
                    <a:pt x="307" y="1231"/>
                    <a:pt x="307" y="1239"/>
                  </a:cubicBezTo>
                  <a:cubicBezTo>
                    <a:pt x="307" y="1280"/>
                    <a:pt x="316" y="1322"/>
                    <a:pt x="316" y="1371"/>
                  </a:cubicBezTo>
                  <a:cubicBezTo>
                    <a:pt x="316" y="1438"/>
                    <a:pt x="316" y="1496"/>
                    <a:pt x="291" y="1562"/>
                  </a:cubicBezTo>
                  <a:cubicBezTo>
                    <a:pt x="258" y="1670"/>
                    <a:pt x="191" y="1761"/>
                    <a:pt x="167" y="1877"/>
                  </a:cubicBezTo>
                  <a:cubicBezTo>
                    <a:pt x="158" y="1918"/>
                    <a:pt x="183" y="1943"/>
                    <a:pt x="216" y="1951"/>
                  </a:cubicBezTo>
                  <a:cubicBezTo>
                    <a:pt x="225" y="1976"/>
                    <a:pt x="249" y="2001"/>
                    <a:pt x="274" y="2001"/>
                  </a:cubicBezTo>
                  <a:cubicBezTo>
                    <a:pt x="274" y="2009"/>
                    <a:pt x="274" y="2026"/>
                    <a:pt x="274" y="2043"/>
                  </a:cubicBezTo>
                  <a:cubicBezTo>
                    <a:pt x="307" y="2125"/>
                    <a:pt x="390" y="2159"/>
                    <a:pt x="465" y="2167"/>
                  </a:cubicBezTo>
                  <a:cubicBezTo>
                    <a:pt x="478" y="2168"/>
                    <a:pt x="490" y="2169"/>
                    <a:pt x="503" y="2169"/>
                  </a:cubicBezTo>
                  <a:cubicBezTo>
                    <a:pt x="671" y="2169"/>
                    <a:pt x="832" y="2069"/>
                    <a:pt x="979" y="1985"/>
                  </a:cubicBezTo>
                  <a:cubicBezTo>
                    <a:pt x="1144" y="1893"/>
                    <a:pt x="1318" y="1802"/>
                    <a:pt x="1501" y="1753"/>
                  </a:cubicBezTo>
                  <a:cubicBezTo>
                    <a:pt x="1592" y="1729"/>
                    <a:pt x="1684" y="1718"/>
                    <a:pt x="1777" y="1718"/>
                  </a:cubicBezTo>
                  <a:cubicBezTo>
                    <a:pt x="1879" y="1718"/>
                    <a:pt x="1981" y="1731"/>
                    <a:pt x="2081" y="1753"/>
                  </a:cubicBezTo>
                  <a:cubicBezTo>
                    <a:pt x="2470" y="1844"/>
                    <a:pt x="2826" y="2059"/>
                    <a:pt x="3224" y="2076"/>
                  </a:cubicBezTo>
                  <a:cubicBezTo>
                    <a:pt x="3226" y="2076"/>
                    <a:pt x="3229" y="2076"/>
                    <a:pt x="3231" y="2076"/>
                  </a:cubicBezTo>
                  <a:cubicBezTo>
                    <a:pt x="3265" y="2076"/>
                    <a:pt x="3263" y="2017"/>
                    <a:pt x="3232" y="2009"/>
                  </a:cubicBezTo>
                  <a:cubicBezTo>
                    <a:pt x="3133" y="1985"/>
                    <a:pt x="3042" y="1960"/>
                    <a:pt x="2942" y="1927"/>
                  </a:cubicBezTo>
                  <a:cubicBezTo>
                    <a:pt x="2984" y="1918"/>
                    <a:pt x="3000" y="1844"/>
                    <a:pt x="2959" y="1819"/>
                  </a:cubicBezTo>
                  <a:cubicBezTo>
                    <a:pt x="2868" y="1753"/>
                    <a:pt x="2768" y="1695"/>
                    <a:pt x="2677" y="1645"/>
                  </a:cubicBezTo>
                  <a:cubicBezTo>
                    <a:pt x="2586" y="1545"/>
                    <a:pt x="2478" y="1463"/>
                    <a:pt x="2362" y="1388"/>
                  </a:cubicBezTo>
                  <a:cubicBezTo>
                    <a:pt x="2197" y="1297"/>
                    <a:pt x="2023" y="1239"/>
                    <a:pt x="1840" y="1214"/>
                  </a:cubicBezTo>
                  <a:cubicBezTo>
                    <a:pt x="1741" y="1197"/>
                    <a:pt x="1650" y="1197"/>
                    <a:pt x="1559" y="1197"/>
                  </a:cubicBezTo>
                  <a:cubicBezTo>
                    <a:pt x="1466" y="1205"/>
                    <a:pt x="1373" y="1224"/>
                    <a:pt x="1286" y="1224"/>
                  </a:cubicBezTo>
                  <a:cubicBezTo>
                    <a:pt x="1272" y="1224"/>
                    <a:pt x="1258" y="1223"/>
                    <a:pt x="1244" y="1222"/>
                  </a:cubicBezTo>
                  <a:cubicBezTo>
                    <a:pt x="1153" y="1222"/>
                    <a:pt x="1061" y="1181"/>
                    <a:pt x="1012" y="1098"/>
                  </a:cubicBezTo>
                  <a:cubicBezTo>
                    <a:pt x="970" y="1015"/>
                    <a:pt x="954" y="916"/>
                    <a:pt x="937" y="825"/>
                  </a:cubicBezTo>
                  <a:cubicBezTo>
                    <a:pt x="929" y="758"/>
                    <a:pt x="921" y="700"/>
                    <a:pt x="912" y="642"/>
                  </a:cubicBezTo>
                  <a:cubicBezTo>
                    <a:pt x="921" y="626"/>
                    <a:pt x="921" y="609"/>
                    <a:pt x="921" y="593"/>
                  </a:cubicBezTo>
                  <a:cubicBezTo>
                    <a:pt x="945" y="493"/>
                    <a:pt x="995" y="402"/>
                    <a:pt x="1061" y="327"/>
                  </a:cubicBezTo>
                  <a:cubicBezTo>
                    <a:pt x="1136" y="253"/>
                    <a:pt x="1227" y="203"/>
                    <a:pt x="1310" y="145"/>
                  </a:cubicBezTo>
                  <a:cubicBezTo>
                    <a:pt x="1359" y="110"/>
                    <a:pt x="1331" y="39"/>
                    <a:pt x="1280" y="39"/>
                  </a:cubicBezTo>
                  <a:cubicBezTo>
                    <a:pt x="1271" y="39"/>
                    <a:pt x="1262" y="41"/>
                    <a:pt x="1252" y="46"/>
                  </a:cubicBezTo>
                  <a:cubicBezTo>
                    <a:pt x="1227" y="62"/>
                    <a:pt x="1211" y="79"/>
                    <a:pt x="1186" y="95"/>
                  </a:cubicBezTo>
                  <a:cubicBezTo>
                    <a:pt x="1177" y="87"/>
                    <a:pt x="1169" y="87"/>
                    <a:pt x="1169" y="87"/>
                  </a:cubicBezTo>
                  <a:cubicBezTo>
                    <a:pt x="1184" y="49"/>
                    <a:pt x="1157" y="3"/>
                    <a:pt x="1114" y="3"/>
                  </a:cubicBezTo>
                  <a:cubicBezTo>
                    <a:pt x="1110" y="3"/>
                    <a:pt x="1107" y="4"/>
                    <a:pt x="1103" y="4"/>
                  </a:cubicBezTo>
                  <a:cubicBezTo>
                    <a:pt x="1095" y="13"/>
                    <a:pt x="1095" y="13"/>
                    <a:pt x="1086" y="13"/>
                  </a:cubicBezTo>
                  <a:cubicBezTo>
                    <a:pt x="1080" y="7"/>
                    <a:pt x="1070" y="1"/>
                    <a:pt x="1059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30"/>
            <p:cNvSpPr/>
            <p:nvPr/>
          </p:nvSpPr>
          <p:spPr>
            <a:xfrm>
              <a:off x="2666375" y="1523050"/>
              <a:ext cx="5950" cy="40450"/>
            </a:xfrm>
            <a:custGeom>
              <a:rect b="b" l="l" r="r" t="t"/>
              <a:pathLst>
                <a:path extrusionOk="0" h="1618" w="238">
                  <a:moveTo>
                    <a:pt x="122" y="0"/>
                  </a:moveTo>
                  <a:cubicBezTo>
                    <a:pt x="111" y="0"/>
                    <a:pt x="100" y="6"/>
                    <a:pt x="92" y="20"/>
                  </a:cubicBezTo>
                  <a:cubicBezTo>
                    <a:pt x="84" y="53"/>
                    <a:pt x="67" y="78"/>
                    <a:pt x="51" y="111"/>
                  </a:cubicBezTo>
                  <a:cubicBezTo>
                    <a:pt x="42" y="144"/>
                    <a:pt x="34" y="177"/>
                    <a:pt x="34" y="202"/>
                  </a:cubicBezTo>
                  <a:cubicBezTo>
                    <a:pt x="17" y="268"/>
                    <a:pt x="9" y="343"/>
                    <a:pt x="9" y="409"/>
                  </a:cubicBezTo>
                  <a:cubicBezTo>
                    <a:pt x="1" y="542"/>
                    <a:pt x="1" y="674"/>
                    <a:pt x="17" y="798"/>
                  </a:cubicBezTo>
                  <a:cubicBezTo>
                    <a:pt x="42" y="1072"/>
                    <a:pt x="109" y="1337"/>
                    <a:pt x="175" y="1594"/>
                  </a:cubicBezTo>
                  <a:cubicBezTo>
                    <a:pt x="178" y="1610"/>
                    <a:pt x="190" y="1618"/>
                    <a:pt x="202" y="1618"/>
                  </a:cubicBezTo>
                  <a:cubicBezTo>
                    <a:pt x="219" y="1618"/>
                    <a:pt x="238" y="1602"/>
                    <a:pt x="233" y="1577"/>
                  </a:cubicBezTo>
                  <a:cubicBezTo>
                    <a:pt x="183" y="1320"/>
                    <a:pt x="142" y="1063"/>
                    <a:pt x="125" y="807"/>
                  </a:cubicBezTo>
                  <a:cubicBezTo>
                    <a:pt x="117" y="682"/>
                    <a:pt x="109" y="558"/>
                    <a:pt x="117" y="434"/>
                  </a:cubicBezTo>
                  <a:cubicBezTo>
                    <a:pt x="117" y="368"/>
                    <a:pt x="125" y="310"/>
                    <a:pt x="133" y="243"/>
                  </a:cubicBezTo>
                  <a:cubicBezTo>
                    <a:pt x="142" y="210"/>
                    <a:pt x="150" y="177"/>
                    <a:pt x="150" y="152"/>
                  </a:cubicBezTo>
                  <a:cubicBezTo>
                    <a:pt x="158" y="119"/>
                    <a:pt x="158" y="78"/>
                    <a:pt x="158" y="44"/>
                  </a:cubicBezTo>
                  <a:cubicBezTo>
                    <a:pt x="164" y="22"/>
                    <a:pt x="1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0"/>
            <p:cNvSpPr/>
            <p:nvPr/>
          </p:nvSpPr>
          <p:spPr>
            <a:xfrm>
              <a:off x="2671775" y="1512950"/>
              <a:ext cx="5000" cy="22775"/>
            </a:xfrm>
            <a:custGeom>
              <a:rect b="b" l="l" r="r" t="t"/>
              <a:pathLst>
                <a:path extrusionOk="0" h="911" w="200">
                  <a:moveTo>
                    <a:pt x="166" y="1"/>
                  </a:moveTo>
                  <a:cubicBezTo>
                    <a:pt x="100" y="1"/>
                    <a:pt x="67" y="84"/>
                    <a:pt x="58" y="142"/>
                  </a:cubicBezTo>
                  <a:cubicBezTo>
                    <a:pt x="42" y="225"/>
                    <a:pt x="33" y="299"/>
                    <a:pt x="25" y="382"/>
                  </a:cubicBezTo>
                  <a:cubicBezTo>
                    <a:pt x="9" y="548"/>
                    <a:pt x="0" y="714"/>
                    <a:pt x="0" y="879"/>
                  </a:cubicBezTo>
                  <a:cubicBezTo>
                    <a:pt x="0" y="900"/>
                    <a:pt x="13" y="910"/>
                    <a:pt x="26" y="910"/>
                  </a:cubicBezTo>
                  <a:cubicBezTo>
                    <a:pt x="40" y="910"/>
                    <a:pt x="54" y="900"/>
                    <a:pt x="58" y="879"/>
                  </a:cubicBezTo>
                  <a:cubicBezTo>
                    <a:pt x="75" y="730"/>
                    <a:pt x="91" y="581"/>
                    <a:pt x="116" y="424"/>
                  </a:cubicBezTo>
                  <a:cubicBezTo>
                    <a:pt x="125" y="349"/>
                    <a:pt x="141" y="274"/>
                    <a:pt x="149" y="200"/>
                  </a:cubicBezTo>
                  <a:cubicBezTo>
                    <a:pt x="158" y="167"/>
                    <a:pt x="166" y="142"/>
                    <a:pt x="174" y="117"/>
                  </a:cubicBezTo>
                  <a:cubicBezTo>
                    <a:pt x="174" y="92"/>
                    <a:pt x="191" y="67"/>
                    <a:pt x="199" y="42"/>
                  </a:cubicBezTo>
                  <a:cubicBezTo>
                    <a:pt x="199" y="18"/>
                    <a:pt x="191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0"/>
            <p:cNvSpPr/>
            <p:nvPr/>
          </p:nvSpPr>
          <p:spPr>
            <a:xfrm>
              <a:off x="2679225" y="1499075"/>
              <a:ext cx="1050" cy="2925"/>
            </a:xfrm>
            <a:custGeom>
              <a:rect b="b" l="l" r="r" t="t"/>
              <a:pathLst>
                <a:path extrusionOk="0" h="117" w="42">
                  <a:moveTo>
                    <a:pt x="25" y="1"/>
                  </a:moveTo>
                  <a:cubicBezTo>
                    <a:pt x="17" y="1"/>
                    <a:pt x="9" y="9"/>
                    <a:pt x="9" y="17"/>
                  </a:cubicBezTo>
                  <a:cubicBezTo>
                    <a:pt x="9" y="42"/>
                    <a:pt x="1" y="75"/>
                    <a:pt x="1" y="100"/>
                  </a:cubicBezTo>
                  <a:cubicBezTo>
                    <a:pt x="1" y="109"/>
                    <a:pt x="9" y="117"/>
                    <a:pt x="25" y="117"/>
                  </a:cubicBezTo>
                  <a:cubicBezTo>
                    <a:pt x="34" y="117"/>
                    <a:pt x="42" y="109"/>
                    <a:pt x="42" y="100"/>
                  </a:cubicBezTo>
                  <a:cubicBezTo>
                    <a:pt x="42" y="75"/>
                    <a:pt x="34" y="42"/>
                    <a:pt x="34" y="17"/>
                  </a:cubicBezTo>
                  <a:cubicBezTo>
                    <a:pt x="34" y="9"/>
                    <a:pt x="34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30"/>
            <p:cNvSpPr/>
            <p:nvPr/>
          </p:nvSpPr>
          <p:spPr>
            <a:xfrm>
              <a:off x="2711950" y="1561525"/>
              <a:ext cx="11000" cy="28600"/>
            </a:xfrm>
            <a:custGeom>
              <a:rect b="b" l="l" r="r" t="t"/>
              <a:pathLst>
                <a:path extrusionOk="0" h="1144" w="440">
                  <a:moveTo>
                    <a:pt x="397" y="1"/>
                  </a:moveTo>
                  <a:cubicBezTo>
                    <a:pt x="380" y="1"/>
                    <a:pt x="361" y="13"/>
                    <a:pt x="357" y="38"/>
                  </a:cubicBezTo>
                  <a:cubicBezTo>
                    <a:pt x="357" y="138"/>
                    <a:pt x="332" y="237"/>
                    <a:pt x="291" y="328"/>
                  </a:cubicBezTo>
                  <a:cubicBezTo>
                    <a:pt x="266" y="370"/>
                    <a:pt x="241" y="419"/>
                    <a:pt x="208" y="461"/>
                  </a:cubicBezTo>
                  <a:cubicBezTo>
                    <a:pt x="183" y="494"/>
                    <a:pt x="141" y="527"/>
                    <a:pt x="117" y="568"/>
                  </a:cubicBezTo>
                  <a:cubicBezTo>
                    <a:pt x="50" y="651"/>
                    <a:pt x="17" y="742"/>
                    <a:pt x="9" y="842"/>
                  </a:cubicBezTo>
                  <a:cubicBezTo>
                    <a:pt x="1" y="892"/>
                    <a:pt x="1" y="941"/>
                    <a:pt x="1" y="983"/>
                  </a:cubicBezTo>
                  <a:cubicBezTo>
                    <a:pt x="9" y="1032"/>
                    <a:pt x="1" y="1099"/>
                    <a:pt x="42" y="1132"/>
                  </a:cubicBezTo>
                  <a:cubicBezTo>
                    <a:pt x="49" y="1139"/>
                    <a:pt x="59" y="1143"/>
                    <a:pt x="68" y="1143"/>
                  </a:cubicBezTo>
                  <a:cubicBezTo>
                    <a:pt x="79" y="1143"/>
                    <a:pt x="91" y="1137"/>
                    <a:pt x="100" y="1124"/>
                  </a:cubicBezTo>
                  <a:cubicBezTo>
                    <a:pt x="125" y="1082"/>
                    <a:pt x="117" y="1016"/>
                    <a:pt x="117" y="974"/>
                  </a:cubicBezTo>
                  <a:cubicBezTo>
                    <a:pt x="117" y="925"/>
                    <a:pt x="117" y="883"/>
                    <a:pt x="117" y="834"/>
                  </a:cubicBezTo>
                  <a:cubicBezTo>
                    <a:pt x="125" y="792"/>
                    <a:pt x="141" y="751"/>
                    <a:pt x="158" y="709"/>
                  </a:cubicBezTo>
                  <a:cubicBezTo>
                    <a:pt x="183" y="660"/>
                    <a:pt x="216" y="626"/>
                    <a:pt x="249" y="585"/>
                  </a:cubicBezTo>
                  <a:cubicBezTo>
                    <a:pt x="307" y="510"/>
                    <a:pt x="365" y="428"/>
                    <a:pt x="398" y="336"/>
                  </a:cubicBezTo>
                  <a:cubicBezTo>
                    <a:pt x="423" y="245"/>
                    <a:pt x="440" y="138"/>
                    <a:pt x="431" y="38"/>
                  </a:cubicBezTo>
                  <a:cubicBezTo>
                    <a:pt x="431" y="13"/>
                    <a:pt x="415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30"/>
            <p:cNvSpPr/>
            <p:nvPr/>
          </p:nvSpPr>
          <p:spPr>
            <a:xfrm>
              <a:off x="2706775" y="1585250"/>
              <a:ext cx="1900" cy="5300"/>
            </a:xfrm>
            <a:custGeom>
              <a:rect b="b" l="l" r="r" t="t"/>
              <a:pathLst>
                <a:path extrusionOk="0" h="212" w="76">
                  <a:moveTo>
                    <a:pt x="34" y="1"/>
                  </a:moveTo>
                  <a:cubicBezTo>
                    <a:pt x="25" y="1"/>
                    <a:pt x="17" y="9"/>
                    <a:pt x="9" y="17"/>
                  </a:cubicBezTo>
                  <a:cubicBezTo>
                    <a:pt x="0" y="17"/>
                    <a:pt x="0" y="34"/>
                    <a:pt x="0" y="42"/>
                  </a:cubicBezTo>
                  <a:cubicBezTo>
                    <a:pt x="0" y="67"/>
                    <a:pt x="0" y="92"/>
                    <a:pt x="9" y="117"/>
                  </a:cubicBezTo>
                  <a:cubicBezTo>
                    <a:pt x="9" y="133"/>
                    <a:pt x="9" y="141"/>
                    <a:pt x="17" y="158"/>
                  </a:cubicBezTo>
                  <a:cubicBezTo>
                    <a:pt x="17" y="166"/>
                    <a:pt x="17" y="175"/>
                    <a:pt x="17" y="175"/>
                  </a:cubicBezTo>
                  <a:cubicBezTo>
                    <a:pt x="17" y="183"/>
                    <a:pt x="25" y="191"/>
                    <a:pt x="25" y="199"/>
                  </a:cubicBezTo>
                  <a:cubicBezTo>
                    <a:pt x="25" y="205"/>
                    <a:pt x="34" y="211"/>
                    <a:pt x="41" y="211"/>
                  </a:cubicBezTo>
                  <a:cubicBezTo>
                    <a:pt x="45" y="211"/>
                    <a:pt x="48" y="210"/>
                    <a:pt x="50" y="208"/>
                  </a:cubicBezTo>
                  <a:cubicBezTo>
                    <a:pt x="58" y="208"/>
                    <a:pt x="67" y="199"/>
                    <a:pt x="67" y="191"/>
                  </a:cubicBezTo>
                  <a:cubicBezTo>
                    <a:pt x="67" y="183"/>
                    <a:pt x="75" y="175"/>
                    <a:pt x="75" y="166"/>
                  </a:cubicBezTo>
                  <a:lnTo>
                    <a:pt x="75" y="150"/>
                  </a:lnTo>
                  <a:cubicBezTo>
                    <a:pt x="75" y="141"/>
                    <a:pt x="67" y="125"/>
                    <a:pt x="67" y="117"/>
                  </a:cubicBezTo>
                  <a:cubicBezTo>
                    <a:pt x="67" y="92"/>
                    <a:pt x="67" y="59"/>
                    <a:pt x="67" y="34"/>
                  </a:cubicBezTo>
                  <a:cubicBezTo>
                    <a:pt x="67" y="17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0"/>
            <p:cNvSpPr/>
            <p:nvPr/>
          </p:nvSpPr>
          <p:spPr>
            <a:xfrm>
              <a:off x="2714850" y="1454900"/>
              <a:ext cx="18475" cy="103575"/>
            </a:xfrm>
            <a:custGeom>
              <a:rect b="b" l="l" r="r" t="t"/>
              <a:pathLst>
                <a:path extrusionOk="0" h="4143" w="739">
                  <a:moveTo>
                    <a:pt x="611" y="0"/>
                  </a:moveTo>
                  <a:cubicBezTo>
                    <a:pt x="596" y="0"/>
                    <a:pt x="584" y="8"/>
                    <a:pt x="589" y="28"/>
                  </a:cubicBezTo>
                  <a:cubicBezTo>
                    <a:pt x="597" y="169"/>
                    <a:pt x="622" y="310"/>
                    <a:pt x="622" y="459"/>
                  </a:cubicBezTo>
                  <a:cubicBezTo>
                    <a:pt x="622" y="600"/>
                    <a:pt x="614" y="749"/>
                    <a:pt x="589" y="890"/>
                  </a:cubicBezTo>
                  <a:cubicBezTo>
                    <a:pt x="514" y="1445"/>
                    <a:pt x="431" y="2000"/>
                    <a:pt x="349" y="2555"/>
                  </a:cubicBezTo>
                  <a:cubicBezTo>
                    <a:pt x="307" y="2820"/>
                    <a:pt x="257" y="3085"/>
                    <a:pt x="183" y="3342"/>
                  </a:cubicBezTo>
                  <a:cubicBezTo>
                    <a:pt x="141" y="3475"/>
                    <a:pt x="100" y="3599"/>
                    <a:pt x="67" y="3723"/>
                  </a:cubicBezTo>
                  <a:cubicBezTo>
                    <a:pt x="42" y="3856"/>
                    <a:pt x="17" y="3980"/>
                    <a:pt x="1" y="4113"/>
                  </a:cubicBezTo>
                  <a:cubicBezTo>
                    <a:pt x="1" y="4131"/>
                    <a:pt x="16" y="4142"/>
                    <a:pt x="32" y="4142"/>
                  </a:cubicBezTo>
                  <a:cubicBezTo>
                    <a:pt x="43" y="4142"/>
                    <a:pt x="55" y="4135"/>
                    <a:pt x="59" y="4121"/>
                  </a:cubicBezTo>
                  <a:cubicBezTo>
                    <a:pt x="83" y="3972"/>
                    <a:pt x="133" y="3823"/>
                    <a:pt x="183" y="3682"/>
                  </a:cubicBezTo>
                  <a:cubicBezTo>
                    <a:pt x="233" y="3541"/>
                    <a:pt x="282" y="3400"/>
                    <a:pt x="324" y="3259"/>
                  </a:cubicBezTo>
                  <a:cubicBezTo>
                    <a:pt x="398" y="2994"/>
                    <a:pt x="431" y="2721"/>
                    <a:pt x="473" y="2447"/>
                  </a:cubicBezTo>
                  <a:cubicBezTo>
                    <a:pt x="514" y="2166"/>
                    <a:pt x="556" y="1884"/>
                    <a:pt x="597" y="1602"/>
                  </a:cubicBezTo>
                  <a:cubicBezTo>
                    <a:pt x="639" y="1329"/>
                    <a:pt x="688" y="1047"/>
                    <a:pt x="713" y="774"/>
                  </a:cubicBezTo>
                  <a:cubicBezTo>
                    <a:pt x="730" y="649"/>
                    <a:pt x="738" y="517"/>
                    <a:pt x="730" y="384"/>
                  </a:cubicBezTo>
                  <a:cubicBezTo>
                    <a:pt x="721" y="260"/>
                    <a:pt x="705" y="127"/>
                    <a:pt x="639" y="11"/>
                  </a:cubicBezTo>
                  <a:cubicBezTo>
                    <a:pt x="632" y="4"/>
                    <a:pt x="62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0"/>
            <p:cNvSpPr/>
            <p:nvPr/>
          </p:nvSpPr>
          <p:spPr>
            <a:xfrm>
              <a:off x="2730175" y="1440675"/>
              <a:ext cx="1700" cy="5000"/>
            </a:xfrm>
            <a:custGeom>
              <a:rect b="b" l="l" r="r" t="t"/>
              <a:pathLst>
                <a:path extrusionOk="0" h="200" w="68">
                  <a:moveTo>
                    <a:pt x="50" y="0"/>
                  </a:moveTo>
                  <a:cubicBezTo>
                    <a:pt x="34" y="0"/>
                    <a:pt x="26" y="9"/>
                    <a:pt x="26" y="17"/>
                  </a:cubicBezTo>
                  <a:cubicBezTo>
                    <a:pt x="17" y="33"/>
                    <a:pt x="17" y="42"/>
                    <a:pt x="17" y="58"/>
                  </a:cubicBezTo>
                  <a:cubicBezTo>
                    <a:pt x="9" y="67"/>
                    <a:pt x="9" y="83"/>
                    <a:pt x="9" y="100"/>
                  </a:cubicBezTo>
                  <a:cubicBezTo>
                    <a:pt x="9" y="125"/>
                    <a:pt x="9" y="149"/>
                    <a:pt x="1" y="174"/>
                  </a:cubicBezTo>
                  <a:cubicBezTo>
                    <a:pt x="1" y="191"/>
                    <a:pt x="17" y="199"/>
                    <a:pt x="34" y="199"/>
                  </a:cubicBezTo>
                  <a:cubicBezTo>
                    <a:pt x="50" y="199"/>
                    <a:pt x="59" y="191"/>
                    <a:pt x="59" y="174"/>
                  </a:cubicBezTo>
                  <a:cubicBezTo>
                    <a:pt x="59" y="149"/>
                    <a:pt x="67" y="125"/>
                    <a:pt x="67" y="100"/>
                  </a:cubicBezTo>
                  <a:cubicBezTo>
                    <a:pt x="67" y="83"/>
                    <a:pt x="67" y="75"/>
                    <a:pt x="67" y="58"/>
                  </a:cubicBezTo>
                  <a:cubicBezTo>
                    <a:pt x="67" y="50"/>
                    <a:pt x="67" y="33"/>
                    <a:pt x="67" y="25"/>
                  </a:cubicBezTo>
                  <a:cubicBezTo>
                    <a:pt x="67" y="17"/>
                    <a:pt x="59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0"/>
            <p:cNvSpPr/>
            <p:nvPr/>
          </p:nvSpPr>
          <p:spPr>
            <a:xfrm>
              <a:off x="2460700" y="1411250"/>
              <a:ext cx="283600" cy="474625"/>
            </a:xfrm>
            <a:custGeom>
              <a:rect b="b" l="l" r="r" t="t"/>
              <a:pathLst>
                <a:path extrusionOk="0" h="18985" w="11344">
                  <a:moveTo>
                    <a:pt x="605" y="10797"/>
                  </a:moveTo>
                  <a:cubicBezTo>
                    <a:pt x="605" y="10797"/>
                    <a:pt x="613" y="10797"/>
                    <a:pt x="613" y="10805"/>
                  </a:cubicBezTo>
                  <a:lnTo>
                    <a:pt x="597" y="10797"/>
                  </a:lnTo>
                  <a:close/>
                  <a:moveTo>
                    <a:pt x="2685" y="11020"/>
                  </a:moveTo>
                  <a:cubicBezTo>
                    <a:pt x="2693" y="11037"/>
                    <a:pt x="2701" y="11062"/>
                    <a:pt x="2701" y="11078"/>
                  </a:cubicBezTo>
                  <a:cubicBezTo>
                    <a:pt x="2685" y="11062"/>
                    <a:pt x="2677" y="11045"/>
                    <a:pt x="2660" y="11037"/>
                  </a:cubicBezTo>
                  <a:cubicBezTo>
                    <a:pt x="2668" y="11029"/>
                    <a:pt x="2677" y="11029"/>
                    <a:pt x="2685" y="11020"/>
                  </a:cubicBezTo>
                  <a:close/>
                  <a:moveTo>
                    <a:pt x="771" y="10614"/>
                  </a:moveTo>
                  <a:cubicBezTo>
                    <a:pt x="796" y="10656"/>
                    <a:pt x="821" y="10689"/>
                    <a:pt x="862" y="10714"/>
                  </a:cubicBezTo>
                  <a:cubicBezTo>
                    <a:pt x="937" y="10764"/>
                    <a:pt x="1028" y="10764"/>
                    <a:pt x="1111" y="10764"/>
                  </a:cubicBezTo>
                  <a:cubicBezTo>
                    <a:pt x="1276" y="10764"/>
                    <a:pt x="1450" y="10739"/>
                    <a:pt x="1624" y="10739"/>
                  </a:cubicBezTo>
                  <a:cubicBezTo>
                    <a:pt x="1707" y="10739"/>
                    <a:pt x="1790" y="10739"/>
                    <a:pt x="1873" y="10747"/>
                  </a:cubicBezTo>
                  <a:cubicBezTo>
                    <a:pt x="1914" y="10755"/>
                    <a:pt x="1956" y="10764"/>
                    <a:pt x="1997" y="10780"/>
                  </a:cubicBezTo>
                  <a:cubicBezTo>
                    <a:pt x="2030" y="10788"/>
                    <a:pt x="2055" y="10797"/>
                    <a:pt x="2072" y="10830"/>
                  </a:cubicBezTo>
                  <a:cubicBezTo>
                    <a:pt x="2088" y="10863"/>
                    <a:pt x="2097" y="10904"/>
                    <a:pt x="2113" y="10938"/>
                  </a:cubicBezTo>
                  <a:cubicBezTo>
                    <a:pt x="2121" y="10962"/>
                    <a:pt x="2138" y="10987"/>
                    <a:pt x="2163" y="11012"/>
                  </a:cubicBezTo>
                  <a:cubicBezTo>
                    <a:pt x="2204" y="11062"/>
                    <a:pt x="2271" y="11095"/>
                    <a:pt x="2337" y="11112"/>
                  </a:cubicBezTo>
                  <a:cubicBezTo>
                    <a:pt x="2349" y="11115"/>
                    <a:pt x="2360" y="11117"/>
                    <a:pt x="2371" y="11118"/>
                  </a:cubicBezTo>
                  <a:lnTo>
                    <a:pt x="2371" y="11118"/>
                  </a:lnTo>
                  <a:cubicBezTo>
                    <a:pt x="2299" y="11113"/>
                    <a:pt x="2228" y="11098"/>
                    <a:pt x="2163" y="11078"/>
                  </a:cubicBezTo>
                  <a:cubicBezTo>
                    <a:pt x="2155" y="11062"/>
                    <a:pt x="2146" y="11054"/>
                    <a:pt x="2130" y="11045"/>
                  </a:cubicBezTo>
                  <a:cubicBezTo>
                    <a:pt x="2105" y="11037"/>
                    <a:pt x="2080" y="11029"/>
                    <a:pt x="2047" y="11020"/>
                  </a:cubicBezTo>
                  <a:cubicBezTo>
                    <a:pt x="1989" y="10979"/>
                    <a:pt x="1931" y="10938"/>
                    <a:pt x="1865" y="10904"/>
                  </a:cubicBezTo>
                  <a:cubicBezTo>
                    <a:pt x="1840" y="10888"/>
                    <a:pt x="1823" y="10880"/>
                    <a:pt x="1798" y="10863"/>
                  </a:cubicBezTo>
                  <a:cubicBezTo>
                    <a:pt x="1740" y="10838"/>
                    <a:pt x="1682" y="10813"/>
                    <a:pt x="1616" y="10805"/>
                  </a:cubicBezTo>
                  <a:lnTo>
                    <a:pt x="1566" y="10805"/>
                  </a:lnTo>
                  <a:cubicBezTo>
                    <a:pt x="1508" y="10797"/>
                    <a:pt x="1459" y="10797"/>
                    <a:pt x="1409" y="10788"/>
                  </a:cubicBezTo>
                  <a:cubicBezTo>
                    <a:pt x="1276" y="10780"/>
                    <a:pt x="1144" y="10788"/>
                    <a:pt x="1019" y="10772"/>
                  </a:cubicBezTo>
                  <a:lnTo>
                    <a:pt x="978" y="10772"/>
                  </a:lnTo>
                  <a:cubicBezTo>
                    <a:pt x="887" y="10747"/>
                    <a:pt x="796" y="10714"/>
                    <a:pt x="713" y="10672"/>
                  </a:cubicBezTo>
                  <a:cubicBezTo>
                    <a:pt x="729" y="10656"/>
                    <a:pt x="754" y="10631"/>
                    <a:pt x="771" y="10614"/>
                  </a:cubicBezTo>
                  <a:close/>
                  <a:moveTo>
                    <a:pt x="1028" y="12603"/>
                  </a:moveTo>
                  <a:lnTo>
                    <a:pt x="1028" y="12636"/>
                  </a:lnTo>
                  <a:cubicBezTo>
                    <a:pt x="1011" y="12628"/>
                    <a:pt x="995" y="12628"/>
                    <a:pt x="986" y="12620"/>
                  </a:cubicBezTo>
                  <a:cubicBezTo>
                    <a:pt x="986" y="12611"/>
                    <a:pt x="995" y="12611"/>
                    <a:pt x="1003" y="12603"/>
                  </a:cubicBezTo>
                  <a:cubicBezTo>
                    <a:pt x="1007" y="12607"/>
                    <a:pt x="1011" y="12609"/>
                    <a:pt x="1015" y="12609"/>
                  </a:cubicBezTo>
                  <a:cubicBezTo>
                    <a:pt x="1019" y="12609"/>
                    <a:pt x="1024" y="12607"/>
                    <a:pt x="1028" y="12603"/>
                  </a:cubicBezTo>
                  <a:close/>
                  <a:moveTo>
                    <a:pt x="10481" y="13307"/>
                  </a:moveTo>
                  <a:lnTo>
                    <a:pt x="10481" y="13307"/>
                  </a:lnTo>
                  <a:cubicBezTo>
                    <a:pt x="10482" y="13308"/>
                    <a:pt x="10482" y="13310"/>
                    <a:pt x="10482" y="13311"/>
                  </a:cubicBezTo>
                  <a:lnTo>
                    <a:pt x="10482" y="13311"/>
                  </a:lnTo>
                  <a:cubicBezTo>
                    <a:pt x="10482" y="13310"/>
                    <a:pt x="10481" y="13309"/>
                    <a:pt x="10481" y="13307"/>
                  </a:cubicBezTo>
                  <a:close/>
                  <a:moveTo>
                    <a:pt x="763" y="12603"/>
                  </a:moveTo>
                  <a:cubicBezTo>
                    <a:pt x="845" y="12686"/>
                    <a:pt x="953" y="12752"/>
                    <a:pt x="1077" y="12752"/>
                  </a:cubicBezTo>
                  <a:cubicBezTo>
                    <a:pt x="1086" y="12752"/>
                    <a:pt x="1102" y="12744"/>
                    <a:pt x="1111" y="12736"/>
                  </a:cubicBezTo>
                  <a:cubicBezTo>
                    <a:pt x="1111" y="12760"/>
                    <a:pt x="1119" y="12777"/>
                    <a:pt x="1135" y="12785"/>
                  </a:cubicBezTo>
                  <a:cubicBezTo>
                    <a:pt x="1152" y="12901"/>
                    <a:pt x="1169" y="13009"/>
                    <a:pt x="1193" y="13117"/>
                  </a:cubicBezTo>
                  <a:cubicBezTo>
                    <a:pt x="1218" y="13224"/>
                    <a:pt x="1251" y="13332"/>
                    <a:pt x="1334" y="13398"/>
                  </a:cubicBezTo>
                  <a:cubicBezTo>
                    <a:pt x="1301" y="13415"/>
                    <a:pt x="1268" y="13423"/>
                    <a:pt x="1235" y="13440"/>
                  </a:cubicBezTo>
                  <a:cubicBezTo>
                    <a:pt x="1177" y="13473"/>
                    <a:pt x="1111" y="13506"/>
                    <a:pt x="1061" y="13556"/>
                  </a:cubicBezTo>
                  <a:cubicBezTo>
                    <a:pt x="1028" y="13572"/>
                    <a:pt x="1003" y="13597"/>
                    <a:pt x="978" y="13622"/>
                  </a:cubicBezTo>
                  <a:cubicBezTo>
                    <a:pt x="961" y="13639"/>
                    <a:pt x="945" y="13655"/>
                    <a:pt x="920" y="13672"/>
                  </a:cubicBezTo>
                  <a:cubicBezTo>
                    <a:pt x="906" y="13683"/>
                    <a:pt x="891" y="13687"/>
                    <a:pt x="877" y="13687"/>
                  </a:cubicBezTo>
                  <a:cubicBezTo>
                    <a:pt x="847" y="13687"/>
                    <a:pt x="818" y="13669"/>
                    <a:pt x="796" y="13647"/>
                  </a:cubicBezTo>
                  <a:cubicBezTo>
                    <a:pt x="713" y="13564"/>
                    <a:pt x="663" y="13432"/>
                    <a:pt x="647" y="13316"/>
                  </a:cubicBezTo>
                  <a:cubicBezTo>
                    <a:pt x="630" y="13175"/>
                    <a:pt x="647" y="13050"/>
                    <a:pt x="688" y="12926"/>
                  </a:cubicBezTo>
                  <a:lnTo>
                    <a:pt x="688" y="12918"/>
                  </a:lnTo>
                  <a:cubicBezTo>
                    <a:pt x="705" y="12852"/>
                    <a:pt x="729" y="12794"/>
                    <a:pt x="738" y="12719"/>
                  </a:cubicBezTo>
                  <a:cubicBezTo>
                    <a:pt x="746" y="12686"/>
                    <a:pt x="754" y="12644"/>
                    <a:pt x="763" y="12603"/>
                  </a:cubicBezTo>
                  <a:close/>
                  <a:moveTo>
                    <a:pt x="11028" y="117"/>
                  </a:moveTo>
                  <a:cubicBezTo>
                    <a:pt x="11053" y="167"/>
                    <a:pt x="11070" y="216"/>
                    <a:pt x="11095" y="274"/>
                  </a:cubicBezTo>
                  <a:cubicBezTo>
                    <a:pt x="11269" y="788"/>
                    <a:pt x="11177" y="1351"/>
                    <a:pt x="11136" y="1873"/>
                  </a:cubicBezTo>
                  <a:cubicBezTo>
                    <a:pt x="11086" y="2462"/>
                    <a:pt x="11078" y="3058"/>
                    <a:pt x="11045" y="3646"/>
                  </a:cubicBezTo>
                  <a:cubicBezTo>
                    <a:pt x="11020" y="4235"/>
                    <a:pt x="10970" y="4823"/>
                    <a:pt x="10829" y="5395"/>
                  </a:cubicBezTo>
                  <a:cubicBezTo>
                    <a:pt x="10796" y="5535"/>
                    <a:pt x="10755" y="5676"/>
                    <a:pt x="10713" y="5817"/>
                  </a:cubicBezTo>
                  <a:cubicBezTo>
                    <a:pt x="10680" y="5941"/>
                    <a:pt x="10647" y="6082"/>
                    <a:pt x="10680" y="6215"/>
                  </a:cubicBezTo>
                  <a:cubicBezTo>
                    <a:pt x="10697" y="6281"/>
                    <a:pt x="10730" y="6339"/>
                    <a:pt x="10763" y="6397"/>
                  </a:cubicBezTo>
                  <a:cubicBezTo>
                    <a:pt x="10788" y="6439"/>
                    <a:pt x="10813" y="6497"/>
                    <a:pt x="10796" y="6555"/>
                  </a:cubicBezTo>
                  <a:cubicBezTo>
                    <a:pt x="10780" y="6662"/>
                    <a:pt x="10680" y="6737"/>
                    <a:pt x="10597" y="6795"/>
                  </a:cubicBezTo>
                  <a:cubicBezTo>
                    <a:pt x="10498" y="6861"/>
                    <a:pt x="10374" y="6911"/>
                    <a:pt x="10357" y="7043"/>
                  </a:cubicBezTo>
                  <a:cubicBezTo>
                    <a:pt x="10332" y="7176"/>
                    <a:pt x="10407" y="7309"/>
                    <a:pt x="10423" y="7433"/>
                  </a:cubicBezTo>
                  <a:cubicBezTo>
                    <a:pt x="10448" y="7690"/>
                    <a:pt x="10399" y="7938"/>
                    <a:pt x="10258" y="8162"/>
                  </a:cubicBezTo>
                  <a:cubicBezTo>
                    <a:pt x="10245" y="8181"/>
                    <a:pt x="10266" y="8204"/>
                    <a:pt x="10283" y="8204"/>
                  </a:cubicBezTo>
                  <a:cubicBezTo>
                    <a:pt x="10289" y="8204"/>
                    <a:pt x="10295" y="8201"/>
                    <a:pt x="10299" y="8195"/>
                  </a:cubicBezTo>
                  <a:cubicBezTo>
                    <a:pt x="10365" y="8104"/>
                    <a:pt x="10423" y="8013"/>
                    <a:pt x="10457" y="7905"/>
                  </a:cubicBezTo>
                  <a:cubicBezTo>
                    <a:pt x="10457" y="7897"/>
                    <a:pt x="10465" y="7897"/>
                    <a:pt x="10465" y="7889"/>
                  </a:cubicBezTo>
                  <a:cubicBezTo>
                    <a:pt x="10465" y="8013"/>
                    <a:pt x="10465" y="8137"/>
                    <a:pt x="10481" y="8253"/>
                  </a:cubicBezTo>
                  <a:cubicBezTo>
                    <a:pt x="10490" y="8452"/>
                    <a:pt x="10523" y="8651"/>
                    <a:pt x="10556" y="8850"/>
                  </a:cubicBezTo>
                  <a:cubicBezTo>
                    <a:pt x="10589" y="9049"/>
                    <a:pt x="10622" y="9239"/>
                    <a:pt x="10581" y="9438"/>
                  </a:cubicBezTo>
                  <a:cubicBezTo>
                    <a:pt x="10539" y="9620"/>
                    <a:pt x="10465" y="9794"/>
                    <a:pt x="10423" y="9977"/>
                  </a:cubicBezTo>
                  <a:cubicBezTo>
                    <a:pt x="10399" y="10059"/>
                    <a:pt x="10390" y="10151"/>
                    <a:pt x="10390" y="10242"/>
                  </a:cubicBezTo>
                  <a:cubicBezTo>
                    <a:pt x="10390" y="10325"/>
                    <a:pt x="10399" y="10432"/>
                    <a:pt x="10465" y="10490"/>
                  </a:cubicBezTo>
                  <a:cubicBezTo>
                    <a:pt x="10465" y="10540"/>
                    <a:pt x="10473" y="10581"/>
                    <a:pt x="10481" y="10623"/>
                  </a:cubicBezTo>
                  <a:cubicBezTo>
                    <a:pt x="10548" y="10962"/>
                    <a:pt x="10705" y="11269"/>
                    <a:pt x="10788" y="11609"/>
                  </a:cubicBezTo>
                  <a:cubicBezTo>
                    <a:pt x="10829" y="11758"/>
                    <a:pt x="10854" y="11915"/>
                    <a:pt x="10846" y="12081"/>
                  </a:cubicBezTo>
                  <a:cubicBezTo>
                    <a:pt x="10846" y="12089"/>
                    <a:pt x="10846" y="12098"/>
                    <a:pt x="10846" y="12114"/>
                  </a:cubicBezTo>
                  <a:cubicBezTo>
                    <a:pt x="10829" y="12056"/>
                    <a:pt x="10805" y="11990"/>
                    <a:pt x="10763" y="11957"/>
                  </a:cubicBezTo>
                  <a:cubicBezTo>
                    <a:pt x="10759" y="11953"/>
                    <a:pt x="10755" y="11951"/>
                    <a:pt x="10751" y="11951"/>
                  </a:cubicBezTo>
                  <a:cubicBezTo>
                    <a:pt x="10736" y="11951"/>
                    <a:pt x="10722" y="11969"/>
                    <a:pt x="10722" y="11982"/>
                  </a:cubicBezTo>
                  <a:cubicBezTo>
                    <a:pt x="10713" y="12023"/>
                    <a:pt x="10730" y="12056"/>
                    <a:pt x="10738" y="12098"/>
                  </a:cubicBezTo>
                  <a:cubicBezTo>
                    <a:pt x="10747" y="12131"/>
                    <a:pt x="10755" y="12172"/>
                    <a:pt x="10763" y="12205"/>
                  </a:cubicBezTo>
                  <a:cubicBezTo>
                    <a:pt x="10771" y="12280"/>
                    <a:pt x="10771" y="12354"/>
                    <a:pt x="10771" y="12429"/>
                  </a:cubicBezTo>
                  <a:cubicBezTo>
                    <a:pt x="10771" y="12437"/>
                    <a:pt x="10763" y="12446"/>
                    <a:pt x="10763" y="12454"/>
                  </a:cubicBezTo>
                  <a:cubicBezTo>
                    <a:pt x="10755" y="12470"/>
                    <a:pt x="10747" y="12495"/>
                    <a:pt x="10738" y="12520"/>
                  </a:cubicBezTo>
                  <a:cubicBezTo>
                    <a:pt x="10738" y="12537"/>
                    <a:pt x="10738" y="12545"/>
                    <a:pt x="10747" y="12553"/>
                  </a:cubicBezTo>
                  <a:cubicBezTo>
                    <a:pt x="10738" y="12586"/>
                    <a:pt x="10730" y="12611"/>
                    <a:pt x="10722" y="12644"/>
                  </a:cubicBezTo>
                  <a:cubicBezTo>
                    <a:pt x="10714" y="12652"/>
                    <a:pt x="10713" y="12660"/>
                    <a:pt x="10713" y="12668"/>
                  </a:cubicBezTo>
                  <a:lnTo>
                    <a:pt x="10713" y="12668"/>
                  </a:lnTo>
                  <a:cubicBezTo>
                    <a:pt x="10714" y="12594"/>
                    <a:pt x="10722" y="12520"/>
                    <a:pt x="10722" y="12446"/>
                  </a:cubicBezTo>
                  <a:cubicBezTo>
                    <a:pt x="10722" y="12437"/>
                    <a:pt x="10713" y="12437"/>
                    <a:pt x="10713" y="12429"/>
                  </a:cubicBezTo>
                  <a:cubicBezTo>
                    <a:pt x="10713" y="12404"/>
                    <a:pt x="10713" y="12379"/>
                    <a:pt x="10713" y="12346"/>
                  </a:cubicBezTo>
                  <a:cubicBezTo>
                    <a:pt x="10713" y="12325"/>
                    <a:pt x="10697" y="12315"/>
                    <a:pt x="10680" y="12315"/>
                  </a:cubicBezTo>
                  <a:cubicBezTo>
                    <a:pt x="10664" y="12315"/>
                    <a:pt x="10647" y="12325"/>
                    <a:pt x="10647" y="12346"/>
                  </a:cubicBezTo>
                  <a:cubicBezTo>
                    <a:pt x="10647" y="12437"/>
                    <a:pt x="10647" y="12520"/>
                    <a:pt x="10631" y="12603"/>
                  </a:cubicBezTo>
                  <a:cubicBezTo>
                    <a:pt x="10622" y="12644"/>
                    <a:pt x="10614" y="12686"/>
                    <a:pt x="10606" y="12727"/>
                  </a:cubicBezTo>
                  <a:cubicBezTo>
                    <a:pt x="10597" y="12769"/>
                    <a:pt x="10589" y="12810"/>
                    <a:pt x="10589" y="12852"/>
                  </a:cubicBezTo>
                  <a:cubicBezTo>
                    <a:pt x="10589" y="12860"/>
                    <a:pt x="10597" y="12868"/>
                    <a:pt x="10606" y="12876"/>
                  </a:cubicBezTo>
                  <a:cubicBezTo>
                    <a:pt x="10597" y="12918"/>
                    <a:pt x="10581" y="12959"/>
                    <a:pt x="10573" y="13001"/>
                  </a:cubicBezTo>
                  <a:cubicBezTo>
                    <a:pt x="10573" y="12992"/>
                    <a:pt x="10573" y="12984"/>
                    <a:pt x="10573" y="12976"/>
                  </a:cubicBezTo>
                  <a:cubicBezTo>
                    <a:pt x="10573" y="12943"/>
                    <a:pt x="10546" y="12923"/>
                    <a:pt x="10519" y="12923"/>
                  </a:cubicBezTo>
                  <a:cubicBezTo>
                    <a:pt x="10500" y="12923"/>
                    <a:pt x="10480" y="12934"/>
                    <a:pt x="10473" y="12959"/>
                  </a:cubicBezTo>
                  <a:cubicBezTo>
                    <a:pt x="10440" y="13133"/>
                    <a:pt x="10390" y="13307"/>
                    <a:pt x="10324" y="13465"/>
                  </a:cubicBezTo>
                  <a:cubicBezTo>
                    <a:pt x="10318" y="13462"/>
                    <a:pt x="10311" y="13460"/>
                    <a:pt x="10304" y="13460"/>
                  </a:cubicBezTo>
                  <a:cubicBezTo>
                    <a:pt x="10291" y="13460"/>
                    <a:pt x="10280" y="13466"/>
                    <a:pt x="10274" y="13481"/>
                  </a:cubicBezTo>
                  <a:cubicBezTo>
                    <a:pt x="10233" y="13606"/>
                    <a:pt x="10175" y="13722"/>
                    <a:pt x="10109" y="13838"/>
                  </a:cubicBezTo>
                  <a:cubicBezTo>
                    <a:pt x="10092" y="13871"/>
                    <a:pt x="10067" y="13904"/>
                    <a:pt x="10051" y="13937"/>
                  </a:cubicBezTo>
                  <a:cubicBezTo>
                    <a:pt x="10026" y="13987"/>
                    <a:pt x="9993" y="14036"/>
                    <a:pt x="9959" y="14086"/>
                  </a:cubicBezTo>
                  <a:cubicBezTo>
                    <a:pt x="9918" y="14136"/>
                    <a:pt x="9868" y="14186"/>
                    <a:pt x="9843" y="14244"/>
                  </a:cubicBezTo>
                  <a:cubicBezTo>
                    <a:pt x="9827" y="14277"/>
                    <a:pt x="9810" y="14310"/>
                    <a:pt x="9819" y="14343"/>
                  </a:cubicBezTo>
                  <a:cubicBezTo>
                    <a:pt x="9827" y="14368"/>
                    <a:pt x="9835" y="14384"/>
                    <a:pt x="9868" y="14384"/>
                  </a:cubicBezTo>
                  <a:cubicBezTo>
                    <a:pt x="9893" y="14376"/>
                    <a:pt x="9910" y="14343"/>
                    <a:pt x="9918" y="14318"/>
                  </a:cubicBezTo>
                  <a:cubicBezTo>
                    <a:pt x="9935" y="14285"/>
                    <a:pt x="9951" y="14260"/>
                    <a:pt x="9968" y="14235"/>
                  </a:cubicBezTo>
                  <a:cubicBezTo>
                    <a:pt x="10034" y="14144"/>
                    <a:pt x="10092" y="14053"/>
                    <a:pt x="10150" y="13954"/>
                  </a:cubicBezTo>
                  <a:cubicBezTo>
                    <a:pt x="10191" y="13904"/>
                    <a:pt x="10233" y="13846"/>
                    <a:pt x="10266" y="13788"/>
                  </a:cubicBezTo>
                  <a:cubicBezTo>
                    <a:pt x="10316" y="13705"/>
                    <a:pt x="10357" y="13622"/>
                    <a:pt x="10399" y="13539"/>
                  </a:cubicBezTo>
                  <a:cubicBezTo>
                    <a:pt x="10407" y="13506"/>
                    <a:pt x="10423" y="13481"/>
                    <a:pt x="10432" y="13448"/>
                  </a:cubicBezTo>
                  <a:cubicBezTo>
                    <a:pt x="10465" y="13713"/>
                    <a:pt x="10556" y="13970"/>
                    <a:pt x="10664" y="14210"/>
                  </a:cubicBezTo>
                  <a:cubicBezTo>
                    <a:pt x="10647" y="14227"/>
                    <a:pt x="10631" y="14252"/>
                    <a:pt x="10639" y="14277"/>
                  </a:cubicBezTo>
                  <a:cubicBezTo>
                    <a:pt x="10664" y="14418"/>
                    <a:pt x="10697" y="14567"/>
                    <a:pt x="10722" y="14716"/>
                  </a:cubicBezTo>
                  <a:cubicBezTo>
                    <a:pt x="10730" y="14782"/>
                    <a:pt x="10738" y="14848"/>
                    <a:pt x="10722" y="14915"/>
                  </a:cubicBezTo>
                  <a:cubicBezTo>
                    <a:pt x="10697" y="14981"/>
                    <a:pt x="10655" y="15039"/>
                    <a:pt x="10655" y="15114"/>
                  </a:cubicBezTo>
                  <a:cubicBezTo>
                    <a:pt x="10655" y="15136"/>
                    <a:pt x="10674" y="15147"/>
                    <a:pt x="10694" y="15147"/>
                  </a:cubicBezTo>
                  <a:cubicBezTo>
                    <a:pt x="10703" y="15147"/>
                    <a:pt x="10713" y="15144"/>
                    <a:pt x="10722" y="15138"/>
                  </a:cubicBezTo>
                  <a:lnTo>
                    <a:pt x="10722" y="15147"/>
                  </a:lnTo>
                  <a:cubicBezTo>
                    <a:pt x="10722" y="15172"/>
                    <a:pt x="10730" y="15205"/>
                    <a:pt x="10730" y="15238"/>
                  </a:cubicBezTo>
                  <a:cubicBezTo>
                    <a:pt x="10730" y="15254"/>
                    <a:pt x="10738" y="15271"/>
                    <a:pt x="10755" y="15279"/>
                  </a:cubicBezTo>
                  <a:cubicBezTo>
                    <a:pt x="10771" y="15337"/>
                    <a:pt x="10780" y="15404"/>
                    <a:pt x="10788" y="15470"/>
                  </a:cubicBezTo>
                  <a:cubicBezTo>
                    <a:pt x="10838" y="15702"/>
                    <a:pt x="10863" y="15934"/>
                    <a:pt x="10871" y="16166"/>
                  </a:cubicBezTo>
                  <a:cubicBezTo>
                    <a:pt x="10871" y="16282"/>
                    <a:pt x="10863" y="16389"/>
                    <a:pt x="10846" y="16505"/>
                  </a:cubicBezTo>
                  <a:cubicBezTo>
                    <a:pt x="10838" y="16563"/>
                    <a:pt x="10829" y="16621"/>
                    <a:pt x="10821" y="16679"/>
                  </a:cubicBezTo>
                  <a:cubicBezTo>
                    <a:pt x="10813" y="16729"/>
                    <a:pt x="10796" y="16787"/>
                    <a:pt x="10805" y="16837"/>
                  </a:cubicBezTo>
                  <a:cubicBezTo>
                    <a:pt x="10805" y="16851"/>
                    <a:pt x="10812" y="16857"/>
                    <a:pt x="10822" y="16857"/>
                  </a:cubicBezTo>
                  <a:cubicBezTo>
                    <a:pt x="10829" y="16857"/>
                    <a:pt x="10839" y="16853"/>
                    <a:pt x="10846" y="16845"/>
                  </a:cubicBezTo>
                  <a:cubicBezTo>
                    <a:pt x="10887" y="16804"/>
                    <a:pt x="10904" y="16729"/>
                    <a:pt x="10921" y="16671"/>
                  </a:cubicBezTo>
                  <a:cubicBezTo>
                    <a:pt x="10937" y="16605"/>
                    <a:pt x="10945" y="16539"/>
                    <a:pt x="10954" y="16472"/>
                  </a:cubicBezTo>
                  <a:cubicBezTo>
                    <a:pt x="10962" y="16406"/>
                    <a:pt x="10970" y="16340"/>
                    <a:pt x="10970" y="16265"/>
                  </a:cubicBezTo>
                  <a:cubicBezTo>
                    <a:pt x="10995" y="16348"/>
                    <a:pt x="11012" y="16439"/>
                    <a:pt x="11037" y="16522"/>
                  </a:cubicBezTo>
                  <a:cubicBezTo>
                    <a:pt x="11028" y="16514"/>
                    <a:pt x="11018" y="16510"/>
                    <a:pt x="11008" y="16510"/>
                  </a:cubicBezTo>
                  <a:cubicBezTo>
                    <a:pt x="10979" y="16510"/>
                    <a:pt x="10950" y="16541"/>
                    <a:pt x="10962" y="16572"/>
                  </a:cubicBezTo>
                  <a:cubicBezTo>
                    <a:pt x="11020" y="16746"/>
                    <a:pt x="11078" y="16920"/>
                    <a:pt x="11136" y="17102"/>
                  </a:cubicBezTo>
                  <a:cubicBezTo>
                    <a:pt x="11161" y="17168"/>
                    <a:pt x="11194" y="17251"/>
                    <a:pt x="11211" y="17326"/>
                  </a:cubicBezTo>
                  <a:cubicBezTo>
                    <a:pt x="11219" y="17400"/>
                    <a:pt x="11177" y="17458"/>
                    <a:pt x="11136" y="17516"/>
                  </a:cubicBezTo>
                  <a:cubicBezTo>
                    <a:pt x="11053" y="17624"/>
                    <a:pt x="10962" y="17723"/>
                    <a:pt x="10863" y="17806"/>
                  </a:cubicBezTo>
                  <a:cubicBezTo>
                    <a:pt x="10763" y="17897"/>
                    <a:pt x="10655" y="17980"/>
                    <a:pt x="10548" y="18055"/>
                  </a:cubicBezTo>
                  <a:cubicBezTo>
                    <a:pt x="10490" y="18088"/>
                    <a:pt x="10432" y="18121"/>
                    <a:pt x="10374" y="18154"/>
                  </a:cubicBezTo>
                  <a:cubicBezTo>
                    <a:pt x="10357" y="18163"/>
                    <a:pt x="10341" y="18179"/>
                    <a:pt x="10324" y="18187"/>
                  </a:cubicBezTo>
                  <a:cubicBezTo>
                    <a:pt x="10051" y="18270"/>
                    <a:pt x="9785" y="18361"/>
                    <a:pt x="9512" y="18444"/>
                  </a:cubicBezTo>
                  <a:cubicBezTo>
                    <a:pt x="9230" y="18527"/>
                    <a:pt x="8940" y="18602"/>
                    <a:pt x="8650" y="18660"/>
                  </a:cubicBezTo>
                  <a:cubicBezTo>
                    <a:pt x="7957" y="18798"/>
                    <a:pt x="7253" y="18874"/>
                    <a:pt x="6547" y="18874"/>
                  </a:cubicBezTo>
                  <a:cubicBezTo>
                    <a:pt x="6199" y="18874"/>
                    <a:pt x="5850" y="18855"/>
                    <a:pt x="5502" y="18817"/>
                  </a:cubicBezTo>
                  <a:cubicBezTo>
                    <a:pt x="4458" y="18709"/>
                    <a:pt x="3431" y="18419"/>
                    <a:pt x="2486" y="17947"/>
                  </a:cubicBezTo>
                  <a:cubicBezTo>
                    <a:pt x="2476" y="17941"/>
                    <a:pt x="2466" y="17939"/>
                    <a:pt x="2456" y="17939"/>
                  </a:cubicBezTo>
                  <a:cubicBezTo>
                    <a:pt x="2422" y="17939"/>
                    <a:pt x="2390" y="17969"/>
                    <a:pt x="2403" y="18013"/>
                  </a:cubicBezTo>
                  <a:lnTo>
                    <a:pt x="2420" y="18063"/>
                  </a:lnTo>
                  <a:cubicBezTo>
                    <a:pt x="2254" y="17972"/>
                    <a:pt x="2088" y="17881"/>
                    <a:pt x="1923" y="17798"/>
                  </a:cubicBezTo>
                  <a:cubicBezTo>
                    <a:pt x="1599" y="17624"/>
                    <a:pt x="1251" y="17467"/>
                    <a:pt x="978" y="17218"/>
                  </a:cubicBezTo>
                  <a:cubicBezTo>
                    <a:pt x="895" y="17143"/>
                    <a:pt x="829" y="17052"/>
                    <a:pt x="763" y="16953"/>
                  </a:cubicBezTo>
                  <a:lnTo>
                    <a:pt x="763" y="16953"/>
                  </a:lnTo>
                  <a:lnTo>
                    <a:pt x="787" y="16978"/>
                  </a:lnTo>
                  <a:cubicBezTo>
                    <a:pt x="796" y="16986"/>
                    <a:pt x="806" y="16990"/>
                    <a:pt x="816" y="16990"/>
                  </a:cubicBezTo>
                  <a:cubicBezTo>
                    <a:pt x="848" y="16990"/>
                    <a:pt x="879" y="16957"/>
                    <a:pt x="854" y="16920"/>
                  </a:cubicBezTo>
                  <a:cubicBezTo>
                    <a:pt x="796" y="16829"/>
                    <a:pt x="729" y="16737"/>
                    <a:pt x="680" y="16638"/>
                  </a:cubicBezTo>
                  <a:cubicBezTo>
                    <a:pt x="655" y="16588"/>
                    <a:pt x="630" y="16539"/>
                    <a:pt x="613" y="16481"/>
                  </a:cubicBezTo>
                  <a:cubicBezTo>
                    <a:pt x="613" y="16423"/>
                    <a:pt x="622" y="16356"/>
                    <a:pt x="630" y="16298"/>
                  </a:cubicBezTo>
                  <a:cubicBezTo>
                    <a:pt x="643" y="16254"/>
                    <a:pt x="611" y="16224"/>
                    <a:pt x="577" y="16224"/>
                  </a:cubicBezTo>
                  <a:cubicBezTo>
                    <a:pt x="567" y="16224"/>
                    <a:pt x="557" y="16226"/>
                    <a:pt x="547" y="16232"/>
                  </a:cubicBezTo>
                  <a:cubicBezTo>
                    <a:pt x="514" y="16000"/>
                    <a:pt x="531" y="15751"/>
                    <a:pt x="613" y="15536"/>
                  </a:cubicBezTo>
                  <a:lnTo>
                    <a:pt x="696" y="15569"/>
                  </a:lnTo>
                  <a:cubicBezTo>
                    <a:pt x="699" y="15570"/>
                    <a:pt x="702" y="15570"/>
                    <a:pt x="705" y="15570"/>
                  </a:cubicBezTo>
                  <a:cubicBezTo>
                    <a:pt x="738" y="15570"/>
                    <a:pt x="778" y="15532"/>
                    <a:pt x="763" y="15495"/>
                  </a:cubicBezTo>
                  <a:cubicBezTo>
                    <a:pt x="713" y="15379"/>
                    <a:pt x="754" y="15246"/>
                    <a:pt x="829" y="15138"/>
                  </a:cubicBezTo>
                  <a:cubicBezTo>
                    <a:pt x="895" y="15047"/>
                    <a:pt x="986" y="14981"/>
                    <a:pt x="1086" y="14915"/>
                  </a:cubicBezTo>
                  <a:cubicBezTo>
                    <a:pt x="1193" y="14840"/>
                    <a:pt x="1309" y="14766"/>
                    <a:pt x="1425" y="14691"/>
                  </a:cubicBezTo>
                  <a:cubicBezTo>
                    <a:pt x="1492" y="14641"/>
                    <a:pt x="1575" y="14592"/>
                    <a:pt x="1641" y="14525"/>
                  </a:cubicBezTo>
                  <a:lnTo>
                    <a:pt x="1641" y="14525"/>
                  </a:lnTo>
                  <a:cubicBezTo>
                    <a:pt x="1583" y="14989"/>
                    <a:pt x="1898" y="15404"/>
                    <a:pt x="2121" y="15776"/>
                  </a:cubicBezTo>
                  <a:cubicBezTo>
                    <a:pt x="2126" y="15786"/>
                    <a:pt x="2134" y="15790"/>
                    <a:pt x="2142" y="15790"/>
                  </a:cubicBezTo>
                  <a:cubicBezTo>
                    <a:pt x="2161" y="15790"/>
                    <a:pt x="2183" y="15767"/>
                    <a:pt x="2171" y="15743"/>
                  </a:cubicBezTo>
                  <a:cubicBezTo>
                    <a:pt x="2105" y="15619"/>
                    <a:pt x="2047" y="15495"/>
                    <a:pt x="1989" y="15370"/>
                  </a:cubicBezTo>
                  <a:cubicBezTo>
                    <a:pt x="1889" y="15163"/>
                    <a:pt x="1773" y="14956"/>
                    <a:pt x="1749" y="14724"/>
                  </a:cubicBezTo>
                  <a:cubicBezTo>
                    <a:pt x="1740" y="14608"/>
                    <a:pt x="1749" y="14500"/>
                    <a:pt x="1782" y="14393"/>
                  </a:cubicBezTo>
                  <a:cubicBezTo>
                    <a:pt x="1807" y="14335"/>
                    <a:pt x="1823" y="14285"/>
                    <a:pt x="1840" y="14227"/>
                  </a:cubicBezTo>
                  <a:cubicBezTo>
                    <a:pt x="1848" y="14202"/>
                    <a:pt x="1856" y="14177"/>
                    <a:pt x="1856" y="14144"/>
                  </a:cubicBezTo>
                  <a:cubicBezTo>
                    <a:pt x="1856" y="14136"/>
                    <a:pt x="1856" y="14119"/>
                    <a:pt x="1856" y="14111"/>
                  </a:cubicBezTo>
                  <a:cubicBezTo>
                    <a:pt x="1914" y="14109"/>
                    <a:pt x="1972" y="14107"/>
                    <a:pt x="2029" y="14107"/>
                  </a:cubicBezTo>
                  <a:cubicBezTo>
                    <a:pt x="2211" y="14107"/>
                    <a:pt x="2391" y="14123"/>
                    <a:pt x="2561" y="14186"/>
                  </a:cubicBezTo>
                  <a:cubicBezTo>
                    <a:pt x="2685" y="14244"/>
                    <a:pt x="2809" y="14318"/>
                    <a:pt x="2933" y="14376"/>
                  </a:cubicBezTo>
                  <a:cubicBezTo>
                    <a:pt x="3074" y="14434"/>
                    <a:pt x="3223" y="14442"/>
                    <a:pt x="3364" y="14442"/>
                  </a:cubicBezTo>
                  <a:cubicBezTo>
                    <a:pt x="3522" y="14442"/>
                    <a:pt x="3671" y="14426"/>
                    <a:pt x="3820" y="14409"/>
                  </a:cubicBezTo>
                  <a:cubicBezTo>
                    <a:pt x="3977" y="14401"/>
                    <a:pt x="4126" y="14384"/>
                    <a:pt x="4284" y="14360"/>
                  </a:cubicBezTo>
                  <a:cubicBezTo>
                    <a:pt x="4582" y="14318"/>
                    <a:pt x="4889" y="14268"/>
                    <a:pt x="5187" y="14186"/>
                  </a:cubicBezTo>
                  <a:cubicBezTo>
                    <a:pt x="5212" y="14177"/>
                    <a:pt x="5204" y="14136"/>
                    <a:pt x="5179" y="14136"/>
                  </a:cubicBezTo>
                  <a:cubicBezTo>
                    <a:pt x="4839" y="14177"/>
                    <a:pt x="4508" y="14235"/>
                    <a:pt x="4168" y="14268"/>
                  </a:cubicBezTo>
                  <a:cubicBezTo>
                    <a:pt x="4027" y="14285"/>
                    <a:pt x="3878" y="14302"/>
                    <a:pt x="3729" y="14310"/>
                  </a:cubicBezTo>
                  <a:cubicBezTo>
                    <a:pt x="3608" y="14317"/>
                    <a:pt x="3487" y="14329"/>
                    <a:pt x="3371" y="14329"/>
                  </a:cubicBezTo>
                  <a:cubicBezTo>
                    <a:pt x="3344" y="14329"/>
                    <a:pt x="3317" y="14328"/>
                    <a:pt x="3290" y="14326"/>
                  </a:cubicBezTo>
                  <a:cubicBezTo>
                    <a:pt x="3149" y="14326"/>
                    <a:pt x="3016" y="14293"/>
                    <a:pt x="2892" y="14227"/>
                  </a:cubicBezTo>
                  <a:cubicBezTo>
                    <a:pt x="2768" y="14161"/>
                    <a:pt x="2643" y="14094"/>
                    <a:pt x="2519" y="14053"/>
                  </a:cubicBezTo>
                  <a:cubicBezTo>
                    <a:pt x="2348" y="14001"/>
                    <a:pt x="2174" y="13991"/>
                    <a:pt x="2001" y="13991"/>
                  </a:cubicBezTo>
                  <a:cubicBezTo>
                    <a:pt x="1897" y="13991"/>
                    <a:pt x="1793" y="13995"/>
                    <a:pt x="1691" y="13995"/>
                  </a:cubicBezTo>
                  <a:cubicBezTo>
                    <a:pt x="1558" y="13995"/>
                    <a:pt x="1417" y="13995"/>
                    <a:pt x="1285" y="13962"/>
                  </a:cubicBezTo>
                  <a:cubicBezTo>
                    <a:pt x="1218" y="13954"/>
                    <a:pt x="1160" y="13929"/>
                    <a:pt x="1111" y="13887"/>
                  </a:cubicBezTo>
                  <a:cubicBezTo>
                    <a:pt x="1086" y="13871"/>
                    <a:pt x="1061" y="13846"/>
                    <a:pt x="1044" y="13821"/>
                  </a:cubicBezTo>
                  <a:cubicBezTo>
                    <a:pt x="1028" y="13813"/>
                    <a:pt x="1028" y="13796"/>
                    <a:pt x="1011" y="13788"/>
                  </a:cubicBezTo>
                  <a:cubicBezTo>
                    <a:pt x="1003" y="13780"/>
                    <a:pt x="995" y="13771"/>
                    <a:pt x="986" y="13763"/>
                  </a:cubicBezTo>
                  <a:cubicBezTo>
                    <a:pt x="1036" y="13730"/>
                    <a:pt x="1069" y="13688"/>
                    <a:pt x="1119" y="13647"/>
                  </a:cubicBezTo>
                  <a:cubicBezTo>
                    <a:pt x="1169" y="13606"/>
                    <a:pt x="1227" y="13572"/>
                    <a:pt x="1285" y="13539"/>
                  </a:cubicBezTo>
                  <a:cubicBezTo>
                    <a:pt x="1318" y="13523"/>
                    <a:pt x="1351" y="13506"/>
                    <a:pt x="1384" y="13490"/>
                  </a:cubicBezTo>
                  <a:cubicBezTo>
                    <a:pt x="1401" y="13481"/>
                    <a:pt x="1425" y="13473"/>
                    <a:pt x="1442" y="13456"/>
                  </a:cubicBezTo>
                  <a:cubicBezTo>
                    <a:pt x="1500" y="13481"/>
                    <a:pt x="1566" y="13498"/>
                    <a:pt x="1633" y="13498"/>
                  </a:cubicBezTo>
                  <a:cubicBezTo>
                    <a:pt x="1651" y="13499"/>
                    <a:pt x="1669" y="13500"/>
                    <a:pt x="1687" y="13500"/>
                  </a:cubicBezTo>
                  <a:cubicBezTo>
                    <a:pt x="1876" y="13500"/>
                    <a:pt x="2064" y="13426"/>
                    <a:pt x="2246" y="13374"/>
                  </a:cubicBezTo>
                  <a:cubicBezTo>
                    <a:pt x="2332" y="13352"/>
                    <a:pt x="2418" y="13331"/>
                    <a:pt x="2509" y="13331"/>
                  </a:cubicBezTo>
                  <a:cubicBezTo>
                    <a:pt x="2524" y="13331"/>
                    <a:pt x="2538" y="13331"/>
                    <a:pt x="2552" y="13332"/>
                  </a:cubicBezTo>
                  <a:cubicBezTo>
                    <a:pt x="2660" y="13332"/>
                    <a:pt x="2776" y="13374"/>
                    <a:pt x="2875" y="13423"/>
                  </a:cubicBezTo>
                  <a:cubicBezTo>
                    <a:pt x="2975" y="13465"/>
                    <a:pt x="3083" y="13523"/>
                    <a:pt x="3182" y="13572"/>
                  </a:cubicBezTo>
                  <a:cubicBezTo>
                    <a:pt x="3290" y="13622"/>
                    <a:pt x="3397" y="13664"/>
                    <a:pt x="3505" y="13697"/>
                  </a:cubicBezTo>
                  <a:cubicBezTo>
                    <a:pt x="3712" y="13771"/>
                    <a:pt x="3936" y="13829"/>
                    <a:pt x="4160" y="13854"/>
                  </a:cubicBezTo>
                  <a:cubicBezTo>
                    <a:pt x="4271" y="13871"/>
                    <a:pt x="4383" y="13879"/>
                    <a:pt x="4495" y="13879"/>
                  </a:cubicBezTo>
                  <a:cubicBezTo>
                    <a:pt x="4607" y="13879"/>
                    <a:pt x="4719" y="13871"/>
                    <a:pt x="4831" y="13854"/>
                  </a:cubicBezTo>
                  <a:cubicBezTo>
                    <a:pt x="5063" y="13821"/>
                    <a:pt x="5278" y="13746"/>
                    <a:pt x="5494" y="13647"/>
                  </a:cubicBezTo>
                  <a:cubicBezTo>
                    <a:pt x="5726" y="13548"/>
                    <a:pt x="5949" y="13440"/>
                    <a:pt x="6173" y="13332"/>
                  </a:cubicBezTo>
                  <a:cubicBezTo>
                    <a:pt x="6397" y="13216"/>
                    <a:pt x="6629" y="13108"/>
                    <a:pt x="6861" y="13001"/>
                  </a:cubicBezTo>
                  <a:cubicBezTo>
                    <a:pt x="6886" y="12984"/>
                    <a:pt x="6894" y="12943"/>
                    <a:pt x="6877" y="12918"/>
                  </a:cubicBezTo>
                  <a:cubicBezTo>
                    <a:pt x="6856" y="12867"/>
                    <a:pt x="6808" y="12842"/>
                    <a:pt x="6758" y="12842"/>
                  </a:cubicBezTo>
                  <a:cubicBezTo>
                    <a:pt x="6751" y="12842"/>
                    <a:pt x="6744" y="12842"/>
                    <a:pt x="6736" y="12843"/>
                  </a:cubicBezTo>
                  <a:cubicBezTo>
                    <a:pt x="6687" y="12852"/>
                    <a:pt x="6695" y="12918"/>
                    <a:pt x="6728" y="12934"/>
                  </a:cubicBezTo>
                  <a:cubicBezTo>
                    <a:pt x="6695" y="12951"/>
                    <a:pt x="6662" y="12968"/>
                    <a:pt x="6637" y="12984"/>
                  </a:cubicBezTo>
                  <a:lnTo>
                    <a:pt x="5966" y="13299"/>
                  </a:lnTo>
                  <a:cubicBezTo>
                    <a:pt x="5750" y="13407"/>
                    <a:pt x="5535" y="13514"/>
                    <a:pt x="5320" y="13597"/>
                  </a:cubicBezTo>
                  <a:cubicBezTo>
                    <a:pt x="5112" y="13680"/>
                    <a:pt x="4897" y="13738"/>
                    <a:pt x="4673" y="13755"/>
                  </a:cubicBezTo>
                  <a:cubicBezTo>
                    <a:pt x="4605" y="13760"/>
                    <a:pt x="4537" y="13763"/>
                    <a:pt x="4469" y="13763"/>
                  </a:cubicBezTo>
                  <a:cubicBezTo>
                    <a:pt x="4321" y="13763"/>
                    <a:pt x="4174" y="13750"/>
                    <a:pt x="4027" y="13722"/>
                  </a:cubicBezTo>
                  <a:cubicBezTo>
                    <a:pt x="3812" y="13680"/>
                    <a:pt x="3596" y="13614"/>
                    <a:pt x="3389" y="13539"/>
                  </a:cubicBezTo>
                  <a:cubicBezTo>
                    <a:pt x="3290" y="13498"/>
                    <a:pt x="3190" y="13448"/>
                    <a:pt x="3091" y="13398"/>
                  </a:cubicBezTo>
                  <a:cubicBezTo>
                    <a:pt x="2991" y="13349"/>
                    <a:pt x="2892" y="13299"/>
                    <a:pt x="2784" y="13258"/>
                  </a:cubicBezTo>
                  <a:cubicBezTo>
                    <a:pt x="2695" y="13230"/>
                    <a:pt x="2606" y="13214"/>
                    <a:pt x="2517" y="13214"/>
                  </a:cubicBezTo>
                  <a:cubicBezTo>
                    <a:pt x="2498" y="13214"/>
                    <a:pt x="2480" y="13215"/>
                    <a:pt x="2461" y="13216"/>
                  </a:cubicBezTo>
                  <a:cubicBezTo>
                    <a:pt x="2362" y="13224"/>
                    <a:pt x="2262" y="13249"/>
                    <a:pt x="2163" y="13274"/>
                  </a:cubicBezTo>
                  <a:cubicBezTo>
                    <a:pt x="2002" y="13323"/>
                    <a:pt x="1836" y="13389"/>
                    <a:pt x="1669" y="13389"/>
                  </a:cubicBezTo>
                  <a:cubicBezTo>
                    <a:pt x="1637" y="13389"/>
                    <a:pt x="1606" y="13387"/>
                    <a:pt x="1575" y="13382"/>
                  </a:cubicBezTo>
                  <a:cubicBezTo>
                    <a:pt x="1483" y="13357"/>
                    <a:pt x="1392" y="13316"/>
                    <a:pt x="1351" y="13224"/>
                  </a:cubicBezTo>
                  <a:cubicBezTo>
                    <a:pt x="1326" y="13175"/>
                    <a:pt x="1318" y="13125"/>
                    <a:pt x="1309" y="13075"/>
                  </a:cubicBezTo>
                  <a:cubicBezTo>
                    <a:pt x="1293" y="13017"/>
                    <a:pt x="1285" y="12951"/>
                    <a:pt x="1268" y="12893"/>
                  </a:cubicBezTo>
                  <a:cubicBezTo>
                    <a:pt x="1260" y="12835"/>
                    <a:pt x="1243" y="12777"/>
                    <a:pt x="1235" y="12719"/>
                  </a:cubicBezTo>
                  <a:cubicBezTo>
                    <a:pt x="1260" y="12653"/>
                    <a:pt x="1268" y="12586"/>
                    <a:pt x="1285" y="12528"/>
                  </a:cubicBezTo>
                  <a:lnTo>
                    <a:pt x="1293" y="12528"/>
                  </a:lnTo>
                  <a:cubicBezTo>
                    <a:pt x="1285" y="12537"/>
                    <a:pt x="1285" y="12545"/>
                    <a:pt x="1293" y="12553"/>
                  </a:cubicBezTo>
                  <a:cubicBezTo>
                    <a:pt x="1309" y="12578"/>
                    <a:pt x="1334" y="12611"/>
                    <a:pt x="1351" y="12636"/>
                  </a:cubicBezTo>
                  <a:cubicBezTo>
                    <a:pt x="1376" y="12661"/>
                    <a:pt x="1392" y="12694"/>
                    <a:pt x="1417" y="12719"/>
                  </a:cubicBezTo>
                  <a:cubicBezTo>
                    <a:pt x="1421" y="12723"/>
                    <a:pt x="1427" y="12725"/>
                    <a:pt x="1434" y="12725"/>
                  </a:cubicBezTo>
                  <a:cubicBezTo>
                    <a:pt x="1440" y="12725"/>
                    <a:pt x="1446" y="12723"/>
                    <a:pt x="1450" y="12719"/>
                  </a:cubicBezTo>
                  <a:cubicBezTo>
                    <a:pt x="1467" y="12711"/>
                    <a:pt x="1467" y="12694"/>
                    <a:pt x="1459" y="12686"/>
                  </a:cubicBezTo>
                  <a:cubicBezTo>
                    <a:pt x="1442" y="12653"/>
                    <a:pt x="1417" y="12628"/>
                    <a:pt x="1392" y="12603"/>
                  </a:cubicBezTo>
                  <a:cubicBezTo>
                    <a:pt x="1376" y="12570"/>
                    <a:pt x="1351" y="12545"/>
                    <a:pt x="1334" y="12520"/>
                  </a:cubicBezTo>
                  <a:lnTo>
                    <a:pt x="1326" y="12520"/>
                  </a:lnTo>
                  <a:cubicBezTo>
                    <a:pt x="1334" y="12512"/>
                    <a:pt x="1343" y="12504"/>
                    <a:pt x="1351" y="12487"/>
                  </a:cubicBezTo>
                  <a:cubicBezTo>
                    <a:pt x="1367" y="12446"/>
                    <a:pt x="1384" y="12404"/>
                    <a:pt x="1392" y="12354"/>
                  </a:cubicBezTo>
                  <a:cubicBezTo>
                    <a:pt x="1409" y="12296"/>
                    <a:pt x="1434" y="12238"/>
                    <a:pt x="1459" y="12189"/>
                  </a:cubicBezTo>
                  <a:cubicBezTo>
                    <a:pt x="1508" y="12106"/>
                    <a:pt x="1550" y="12015"/>
                    <a:pt x="1591" y="11932"/>
                  </a:cubicBezTo>
                  <a:lnTo>
                    <a:pt x="1591" y="11924"/>
                  </a:lnTo>
                  <a:cubicBezTo>
                    <a:pt x="1649" y="11915"/>
                    <a:pt x="1707" y="11915"/>
                    <a:pt x="1765" y="11915"/>
                  </a:cubicBezTo>
                  <a:cubicBezTo>
                    <a:pt x="1881" y="11907"/>
                    <a:pt x="1997" y="11899"/>
                    <a:pt x="2113" y="11890"/>
                  </a:cubicBezTo>
                  <a:cubicBezTo>
                    <a:pt x="2213" y="11882"/>
                    <a:pt x="2320" y="11882"/>
                    <a:pt x="2428" y="11866"/>
                  </a:cubicBezTo>
                  <a:cubicBezTo>
                    <a:pt x="2527" y="11857"/>
                    <a:pt x="2619" y="11816"/>
                    <a:pt x="2685" y="11741"/>
                  </a:cubicBezTo>
                  <a:cubicBezTo>
                    <a:pt x="2743" y="11667"/>
                    <a:pt x="2784" y="11584"/>
                    <a:pt x="2809" y="11493"/>
                  </a:cubicBezTo>
                  <a:cubicBezTo>
                    <a:pt x="2867" y="11294"/>
                    <a:pt x="2851" y="11087"/>
                    <a:pt x="2759" y="10904"/>
                  </a:cubicBezTo>
                  <a:cubicBezTo>
                    <a:pt x="2750" y="10882"/>
                    <a:pt x="2734" y="10874"/>
                    <a:pt x="2718" y="10874"/>
                  </a:cubicBezTo>
                  <a:cubicBezTo>
                    <a:pt x="2703" y="10874"/>
                    <a:pt x="2688" y="10880"/>
                    <a:pt x="2677" y="10888"/>
                  </a:cubicBezTo>
                  <a:cubicBezTo>
                    <a:pt x="2601" y="10952"/>
                    <a:pt x="2506" y="11003"/>
                    <a:pt x="2410" y="11003"/>
                  </a:cubicBezTo>
                  <a:cubicBezTo>
                    <a:pt x="2369" y="11003"/>
                    <a:pt x="2327" y="10993"/>
                    <a:pt x="2287" y="10971"/>
                  </a:cubicBezTo>
                  <a:cubicBezTo>
                    <a:pt x="2237" y="10938"/>
                    <a:pt x="2213" y="10896"/>
                    <a:pt x="2188" y="10838"/>
                  </a:cubicBezTo>
                  <a:cubicBezTo>
                    <a:pt x="2171" y="10772"/>
                    <a:pt x="2138" y="10722"/>
                    <a:pt x="2072" y="10697"/>
                  </a:cubicBezTo>
                  <a:cubicBezTo>
                    <a:pt x="1960" y="10651"/>
                    <a:pt x="1838" y="10637"/>
                    <a:pt x="1718" y="10637"/>
                  </a:cubicBezTo>
                  <a:cubicBezTo>
                    <a:pt x="1686" y="10637"/>
                    <a:pt x="1655" y="10638"/>
                    <a:pt x="1624" y="10639"/>
                  </a:cubicBezTo>
                  <a:cubicBezTo>
                    <a:pt x="1475" y="10639"/>
                    <a:pt x="1318" y="10656"/>
                    <a:pt x="1169" y="10664"/>
                  </a:cubicBezTo>
                  <a:cubicBezTo>
                    <a:pt x="1086" y="10664"/>
                    <a:pt x="937" y="10664"/>
                    <a:pt x="879" y="10590"/>
                  </a:cubicBezTo>
                  <a:cubicBezTo>
                    <a:pt x="887" y="10590"/>
                    <a:pt x="903" y="10590"/>
                    <a:pt x="912" y="10581"/>
                  </a:cubicBezTo>
                  <a:cubicBezTo>
                    <a:pt x="928" y="10556"/>
                    <a:pt x="928" y="10523"/>
                    <a:pt x="912" y="10507"/>
                  </a:cubicBezTo>
                  <a:cubicBezTo>
                    <a:pt x="887" y="10474"/>
                    <a:pt x="870" y="10465"/>
                    <a:pt x="845" y="10465"/>
                  </a:cubicBezTo>
                  <a:cubicBezTo>
                    <a:pt x="912" y="10391"/>
                    <a:pt x="978" y="10308"/>
                    <a:pt x="1036" y="10225"/>
                  </a:cubicBezTo>
                  <a:cubicBezTo>
                    <a:pt x="1210" y="9993"/>
                    <a:pt x="1367" y="9736"/>
                    <a:pt x="1616" y="9595"/>
                  </a:cubicBezTo>
                  <a:cubicBezTo>
                    <a:pt x="1765" y="9504"/>
                    <a:pt x="1939" y="9479"/>
                    <a:pt x="2097" y="9397"/>
                  </a:cubicBezTo>
                  <a:cubicBezTo>
                    <a:pt x="2246" y="9305"/>
                    <a:pt x="2370" y="9181"/>
                    <a:pt x="2478" y="9049"/>
                  </a:cubicBezTo>
                  <a:cubicBezTo>
                    <a:pt x="2610" y="8899"/>
                    <a:pt x="2743" y="8750"/>
                    <a:pt x="2867" y="8593"/>
                  </a:cubicBezTo>
                  <a:cubicBezTo>
                    <a:pt x="2975" y="8460"/>
                    <a:pt x="3099" y="8328"/>
                    <a:pt x="3165" y="8162"/>
                  </a:cubicBezTo>
                  <a:cubicBezTo>
                    <a:pt x="3171" y="8140"/>
                    <a:pt x="3151" y="8125"/>
                    <a:pt x="3134" y="8125"/>
                  </a:cubicBezTo>
                  <a:cubicBezTo>
                    <a:pt x="3126" y="8125"/>
                    <a:pt x="3118" y="8129"/>
                    <a:pt x="3116" y="8137"/>
                  </a:cubicBezTo>
                  <a:cubicBezTo>
                    <a:pt x="3025" y="8336"/>
                    <a:pt x="2867" y="8477"/>
                    <a:pt x="2718" y="8626"/>
                  </a:cubicBezTo>
                  <a:cubicBezTo>
                    <a:pt x="2594" y="8759"/>
                    <a:pt x="2469" y="8899"/>
                    <a:pt x="2345" y="9032"/>
                  </a:cubicBezTo>
                  <a:cubicBezTo>
                    <a:pt x="2345" y="9015"/>
                    <a:pt x="2353" y="9007"/>
                    <a:pt x="2353" y="8991"/>
                  </a:cubicBezTo>
                  <a:cubicBezTo>
                    <a:pt x="2370" y="8891"/>
                    <a:pt x="2353" y="8783"/>
                    <a:pt x="2295" y="8701"/>
                  </a:cubicBezTo>
                  <a:cubicBezTo>
                    <a:pt x="2271" y="8651"/>
                    <a:pt x="2229" y="8618"/>
                    <a:pt x="2179" y="8618"/>
                  </a:cubicBezTo>
                  <a:cubicBezTo>
                    <a:pt x="2161" y="8600"/>
                    <a:pt x="2144" y="8586"/>
                    <a:pt x="2123" y="8586"/>
                  </a:cubicBezTo>
                  <a:cubicBezTo>
                    <a:pt x="2114" y="8586"/>
                    <a:pt x="2106" y="8588"/>
                    <a:pt x="2097" y="8593"/>
                  </a:cubicBezTo>
                  <a:cubicBezTo>
                    <a:pt x="2080" y="8593"/>
                    <a:pt x="2072" y="8609"/>
                    <a:pt x="2055" y="8618"/>
                  </a:cubicBezTo>
                  <a:cubicBezTo>
                    <a:pt x="2039" y="8618"/>
                    <a:pt x="2022" y="8634"/>
                    <a:pt x="2022" y="8659"/>
                  </a:cubicBezTo>
                  <a:cubicBezTo>
                    <a:pt x="2014" y="8667"/>
                    <a:pt x="2005" y="8684"/>
                    <a:pt x="1997" y="8692"/>
                  </a:cubicBezTo>
                  <a:cubicBezTo>
                    <a:pt x="1906" y="8734"/>
                    <a:pt x="1873" y="8875"/>
                    <a:pt x="1856" y="8957"/>
                  </a:cubicBezTo>
                  <a:cubicBezTo>
                    <a:pt x="1840" y="9065"/>
                    <a:pt x="1840" y="9198"/>
                    <a:pt x="1923" y="9272"/>
                  </a:cubicBezTo>
                  <a:cubicBezTo>
                    <a:pt x="1947" y="9289"/>
                    <a:pt x="1972" y="9305"/>
                    <a:pt x="1997" y="9305"/>
                  </a:cubicBezTo>
                  <a:cubicBezTo>
                    <a:pt x="1947" y="9330"/>
                    <a:pt x="1898" y="9355"/>
                    <a:pt x="1848" y="9372"/>
                  </a:cubicBezTo>
                  <a:cubicBezTo>
                    <a:pt x="1765" y="9405"/>
                    <a:pt x="1682" y="9430"/>
                    <a:pt x="1599" y="9471"/>
                  </a:cubicBezTo>
                  <a:cubicBezTo>
                    <a:pt x="1550" y="9496"/>
                    <a:pt x="1508" y="9521"/>
                    <a:pt x="1467" y="9554"/>
                  </a:cubicBezTo>
                  <a:cubicBezTo>
                    <a:pt x="1467" y="9546"/>
                    <a:pt x="1459" y="9546"/>
                    <a:pt x="1459" y="9546"/>
                  </a:cubicBezTo>
                  <a:cubicBezTo>
                    <a:pt x="1459" y="9513"/>
                    <a:pt x="1450" y="9479"/>
                    <a:pt x="1442" y="9446"/>
                  </a:cubicBezTo>
                  <a:cubicBezTo>
                    <a:pt x="1434" y="9372"/>
                    <a:pt x="1417" y="9297"/>
                    <a:pt x="1409" y="9231"/>
                  </a:cubicBezTo>
                  <a:cubicBezTo>
                    <a:pt x="1392" y="9156"/>
                    <a:pt x="1384" y="9090"/>
                    <a:pt x="1376" y="9015"/>
                  </a:cubicBezTo>
                  <a:cubicBezTo>
                    <a:pt x="1359" y="8949"/>
                    <a:pt x="1351" y="8883"/>
                    <a:pt x="1359" y="8817"/>
                  </a:cubicBezTo>
                  <a:cubicBezTo>
                    <a:pt x="1367" y="8759"/>
                    <a:pt x="1392" y="8692"/>
                    <a:pt x="1409" y="8634"/>
                  </a:cubicBezTo>
                  <a:lnTo>
                    <a:pt x="1475" y="8444"/>
                  </a:lnTo>
                  <a:cubicBezTo>
                    <a:pt x="1517" y="8311"/>
                    <a:pt x="1558" y="8179"/>
                    <a:pt x="1616" y="8054"/>
                  </a:cubicBezTo>
                  <a:cubicBezTo>
                    <a:pt x="1628" y="8031"/>
                    <a:pt x="1606" y="8007"/>
                    <a:pt x="1587" y="8007"/>
                  </a:cubicBezTo>
                  <a:cubicBezTo>
                    <a:pt x="1579" y="8007"/>
                    <a:pt x="1571" y="8011"/>
                    <a:pt x="1566" y="8021"/>
                  </a:cubicBezTo>
                  <a:cubicBezTo>
                    <a:pt x="1500" y="8145"/>
                    <a:pt x="1434" y="8270"/>
                    <a:pt x="1384" y="8402"/>
                  </a:cubicBezTo>
                  <a:cubicBezTo>
                    <a:pt x="1359" y="8460"/>
                    <a:pt x="1326" y="8527"/>
                    <a:pt x="1301" y="8601"/>
                  </a:cubicBezTo>
                  <a:cubicBezTo>
                    <a:pt x="1285" y="8502"/>
                    <a:pt x="1235" y="8419"/>
                    <a:pt x="1185" y="8344"/>
                  </a:cubicBezTo>
                  <a:cubicBezTo>
                    <a:pt x="1119" y="8245"/>
                    <a:pt x="1036" y="8162"/>
                    <a:pt x="961" y="8071"/>
                  </a:cubicBezTo>
                  <a:cubicBezTo>
                    <a:pt x="879" y="7980"/>
                    <a:pt x="796" y="7880"/>
                    <a:pt x="746" y="7756"/>
                  </a:cubicBezTo>
                  <a:cubicBezTo>
                    <a:pt x="729" y="7698"/>
                    <a:pt x="713" y="7640"/>
                    <a:pt x="713" y="7574"/>
                  </a:cubicBezTo>
                  <a:cubicBezTo>
                    <a:pt x="705" y="7507"/>
                    <a:pt x="713" y="7449"/>
                    <a:pt x="721" y="7383"/>
                  </a:cubicBezTo>
                  <a:cubicBezTo>
                    <a:pt x="721" y="7367"/>
                    <a:pt x="713" y="7367"/>
                    <a:pt x="713" y="7358"/>
                  </a:cubicBezTo>
                  <a:cubicBezTo>
                    <a:pt x="713" y="7350"/>
                    <a:pt x="713" y="7342"/>
                    <a:pt x="713" y="7333"/>
                  </a:cubicBezTo>
                  <a:cubicBezTo>
                    <a:pt x="721" y="7292"/>
                    <a:pt x="729" y="7251"/>
                    <a:pt x="721" y="7201"/>
                  </a:cubicBezTo>
                  <a:cubicBezTo>
                    <a:pt x="705" y="7043"/>
                    <a:pt x="564" y="6952"/>
                    <a:pt x="473" y="6828"/>
                  </a:cubicBezTo>
                  <a:cubicBezTo>
                    <a:pt x="381" y="6704"/>
                    <a:pt x="340" y="6546"/>
                    <a:pt x="323" y="6389"/>
                  </a:cubicBezTo>
                  <a:cubicBezTo>
                    <a:pt x="299" y="6223"/>
                    <a:pt x="307" y="6049"/>
                    <a:pt x="307" y="5883"/>
                  </a:cubicBezTo>
                  <a:cubicBezTo>
                    <a:pt x="315" y="5676"/>
                    <a:pt x="315" y="5469"/>
                    <a:pt x="307" y="5270"/>
                  </a:cubicBezTo>
                  <a:cubicBezTo>
                    <a:pt x="307" y="4848"/>
                    <a:pt x="282" y="4425"/>
                    <a:pt x="249" y="4003"/>
                  </a:cubicBezTo>
                  <a:cubicBezTo>
                    <a:pt x="207" y="3597"/>
                    <a:pt x="141" y="3182"/>
                    <a:pt x="133" y="2768"/>
                  </a:cubicBezTo>
                  <a:cubicBezTo>
                    <a:pt x="133" y="2404"/>
                    <a:pt x="174" y="2014"/>
                    <a:pt x="365" y="1691"/>
                  </a:cubicBezTo>
                  <a:lnTo>
                    <a:pt x="365" y="1691"/>
                  </a:lnTo>
                  <a:lnTo>
                    <a:pt x="357" y="1699"/>
                  </a:lnTo>
                  <a:cubicBezTo>
                    <a:pt x="398" y="1641"/>
                    <a:pt x="439" y="1567"/>
                    <a:pt x="514" y="1542"/>
                  </a:cubicBezTo>
                  <a:cubicBezTo>
                    <a:pt x="529" y="1537"/>
                    <a:pt x="545" y="1535"/>
                    <a:pt x="560" y="1535"/>
                  </a:cubicBezTo>
                  <a:cubicBezTo>
                    <a:pt x="629" y="1535"/>
                    <a:pt x="700" y="1576"/>
                    <a:pt x="754" y="1616"/>
                  </a:cubicBezTo>
                  <a:cubicBezTo>
                    <a:pt x="895" y="1699"/>
                    <a:pt x="1036" y="1807"/>
                    <a:pt x="1160" y="1915"/>
                  </a:cubicBezTo>
                  <a:cubicBezTo>
                    <a:pt x="1674" y="2370"/>
                    <a:pt x="2047" y="2975"/>
                    <a:pt x="2395" y="3572"/>
                  </a:cubicBezTo>
                  <a:cubicBezTo>
                    <a:pt x="2577" y="3878"/>
                    <a:pt x="2759" y="4193"/>
                    <a:pt x="2958" y="4492"/>
                  </a:cubicBezTo>
                  <a:cubicBezTo>
                    <a:pt x="3157" y="4790"/>
                    <a:pt x="3373" y="5072"/>
                    <a:pt x="3629" y="5304"/>
                  </a:cubicBezTo>
                  <a:cubicBezTo>
                    <a:pt x="3596" y="5304"/>
                    <a:pt x="3555" y="5312"/>
                    <a:pt x="3522" y="5312"/>
                  </a:cubicBezTo>
                  <a:cubicBezTo>
                    <a:pt x="3439" y="5337"/>
                    <a:pt x="3364" y="5378"/>
                    <a:pt x="3298" y="5436"/>
                  </a:cubicBezTo>
                  <a:cubicBezTo>
                    <a:pt x="3165" y="5552"/>
                    <a:pt x="3041" y="5709"/>
                    <a:pt x="2950" y="5859"/>
                  </a:cubicBezTo>
                  <a:cubicBezTo>
                    <a:pt x="2942" y="5883"/>
                    <a:pt x="2942" y="5892"/>
                    <a:pt x="2942" y="5908"/>
                  </a:cubicBezTo>
                  <a:cubicBezTo>
                    <a:pt x="2933" y="5917"/>
                    <a:pt x="2933" y="5925"/>
                    <a:pt x="2925" y="5933"/>
                  </a:cubicBezTo>
                  <a:cubicBezTo>
                    <a:pt x="2859" y="6016"/>
                    <a:pt x="2784" y="6099"/>
                    <a:pt x="2718" y="6182"/>
                  </a:cubicBezTo>
                  <a:cubicBezTo>
                    <a:pt x="2469" y="6480"/>
                    <a:pt x="2213" y="6778"/>
                    <a:pt x="1972" y="7085"/>
                  </a:cubicBezTo>
                  <a:cubicBezTo>
                    <a:pt x="1873" y="7209"/>
                    <a:pt x="1773" y="7350"/>
                    <a:pt x="1707" y="7499"/>
                  </a:cubicBezTo>
                  <a:cubicBezTo>
                    <a:pt x="1666" y="7574"/>
                    <a:pt x="1641" y="7657"/>
                    <a:pt x="1624" y="7731"/>
                  </a:cubicBezTo>
                  <a:cubicBezTo>
                    <a:pt x="1608" y="7814"/>
                    <a:pt x="1591" y="7905"/>
                    <a:pt x="1633" y="7980"/>
                  </a:cubicBezTo>
                  <a:cubicBezTo>
                    <a:pt x="1639" y="7993"/>
                    <a:pt x="1650" y="7998"/>
                    <a:pt x="1661" y="7998"/>
                  </a:cubicBezTo>
                  <a:cubicBezTo>
                    <a:pt x="1677" y="7998"/>
                    <a:pt x="1694" y="7986"/>
                    <a:pt x="1699" y="7971"/>
                  </a:cubicBezTo>
                  <a:cubicBezTo>
                    <a:pt x="1715" y="7922"/>
                    <a:pt x="1715" y="7880"/>
                    <a:pt x="1724" y="7831"/>
                  </a:cubicBezTo>
                  <a:cubicBezTo>
                    <a:pt x="1724" y="7789"/>
                    <a:pt x="1732" y="7748"/>
                    <a:pt x="1749" y="7706"/>
                  </a:cubicBezTo>
                  <a:cubicBezTo>
                    <a:pt x="1765" y="7623"/>
                    <a:pt x="1807" y="7541"/>
                    <a:pt x="1848" y="7466"/>
                  </a:cubicBezTo>
                  <a:cubicBezTo>
                    <a:pt x="1923" y="7325"/>
                    <a:pt x="2030" y="7193"/>
                    <a:pt x="2130" y="7068"/>
                  </a:cubicBezTo>
                  <a:cubicBezTo>
                    <a:pt x="2246" y="6919"/>
                    <a:pt x="2370" y="6778"/>
                    <a:pt x="2486" y="6629"/>
                  </a:cubicBezTo>
                  <a:cubicBezTo>
                    <a:pt x="2610" y="6480"/>
                    <a:pt x="2726" y="6331"/>
                    <a:pt x="2851" y="6173"/>
                  </a:cubicBezTo>
                  <a:cubicBezTo>
                    <a:pt x="2909" y="6099"/>
                    <a:pt x="2967" y="6024"/>
                    <a:pt x="3025" y="5950"/>
                  </a:cubicBezTo>
                  <a:cubicBezTo>
                    <a:pt x="3058" y="5908"/>
                    <a:pt x="3091" y="5867"/>
                    <a:pt x="3124" y="5825"/>
                  </a:cubicBezTo>
                  <a:cubicBezTo>
                    <a:pt x="3141" y="5809"/>
                    <a:pt x="3149" y="5792"/>
                    <a:pt x="3165" y="5776"/>
                  </a:cubicBezTo>
                  <a:cubicBezTo>
                    <a:pt x="3174" y="5759"/>
                    <a:pt x="3174" y="5734"/>
                    <a:pt x="3190" y="5718"/>
                  </a:cubicBezTo>
                  <a:cubicBezTo>
                    <a:pt x="3240" y="5651"/>
                    <a:pt x="3298" y="5585"/>
                    <a:pt x="3356" y="5527"/>
                  </a:cubicBezTo>
                  <a:cubicBezTo>
                    <a:pt x="3414" y="5477"/>
                    <a:pt x="3480" y="5436"/>
                    <a:pt x="3547" y="5411"/>
                  </a:cubicBezTo>
                  <a:cubicBezTo>
                    <a:pt x="3588" y="5403"/>
                    <a:pt x="3631" y="5403"/>
                    <a:pt x="3674" y="5403"/>
                  </a:cubicBezTo>
                  <a:cubicBezTo>
                    <a:pt x="3716" y="5403"/>
                    <a:pt x="3758" y="5403"/>
                    <a:pt x="3795" y="5395"/>
                  </a:cubicBezTo>
                  <a:cubicBezTo>
                    <a:pt x="3812" y="5395"/>
                    <a:pt x="3812" y="5395"/>
                    <a:pt x="3820" y="5386"/>
                  </a:cubicBezTo>
                  <a:cubicBezTo>
                    <a:pt x="3928" y="5378"/>
                    <a:pt x="4035" y="5378"/>
                    <a:pt x="4151" y="5370"/>
                  </a:cubicBezTo>
                  <a:cubicBezTo>
                    <a:pt x="4284" y="5370"/>
                    <a:pt x="4416" y="5370"/>
                    <a:pt x="4549" y="5378"/>
                  </a:cubicBezTo>
                  <a:cubicBezTo>
                    <a:pt x="4737" y="5381"/>
                    <a:pt x="4927" y="5386"/>
                    <a:pt x="5117" y="5386"/>
                  </a:cubicBezTo>
                  <a:cubicBezTo>
                    <a:pt x="5395" y="5386"/>
                    <a:pt x="5674" y="5376"/>
                    <a:pt x="5949" y="5337"/>
                  </a:cubicBezTo>
                  <a:cubicBezTo>
                    <a:pt x="6181" y="5304"/>
                    <a:pt x="6413" y="5254"/>
                    <a:pt x="6629" y="5171"/>
                  </a:cubicBezTo>
                  <a:cubicBezTo>
                    <a:pt x="6678" y="5146"/>
                    <a:pt x="6728" y="5121"/>
                    <a:pt x="6778" y="5088"/>
                  </a:cubicBezTo>
                  <a:cubicBezTo>
                    <a:pt x="6819" y="5055"/>
                    <a:pt x="6852" y="5014"/>
                    <a:pt x="6886" y="4972"/>
                  </a:cubicBezTo>
                  <a:cubicBezTo>
                    <a:pt x="6933" y="4909"/>
                    <a:pt x="7004" y="4822"/>
                    <a:pt x="7089" y="4822"/>
                  </a:cubicBezTo>
                  <a:cubicBezTo>
                    <a:pt x="7093" y="4822"/>
                    <a:pt x="7097" y="4823"/>
                    <a:pt x="7101" y="4823"/>
                  </a:cubicBezTo>
                  <a:cubicBezTo>
                    <a:pt x="7096" y="4861"/>
                    <a:pt x="7130" y="4892"/>
                    <a:pt x="7161" y="4892"/>
                  </a:cubicBezTo>
                  <a:cubicBezTo>
                    <a:pt x="7177" y="4892"/>
                    <a:pt x="7192" y="4884"/>
                    <a:pt x="7200" y="4864"/>
                  </a:cubicBezTo>
                  <a:cubicBezTo>
                    <a:pt x="7225" y="4806"/>
                    <a:pt x="7225" y="4757"/>
                    <a:pt x="7200" y="4707"/>
                  </a:cubicBezTo>
                  <a:cubicBezTo>
                    <a:pt x="7184" y="4674"/>
                    <a:pt x="7142" y="4632"/>
                    <a:pt x="7151" y="4583"/>
                  </a:cubicBezTo>
                  <a:cubicBezTo>
                    <a:pt x="7151" y="4541"/>
                    <a:pt x="7184" y="4516"/>
                    <a:pt x="7217" y="4492"/>
                  </a:cubicBezTo>
                  <a:cubicBezTo>
                    <a:pt x="7258" y="4458"/>
                    <a:pt x="7300" y="4442"/>
                    <a:pt x="7341" y="4417"/>
                  </a:cubicBezTo>
                  <a:cubicBezTo>
                    <a:pt x="7532" y="4309"/>
                    <a:pt x="7706" y="4177"/>
                    <a:pt x="7872" y="4028"/>
                  </a:cubicBezTo>
                  <a:cubicBezTo>
                    <a:pt x="8153" y="3754"/>
                    <a:pt x="8385" y="3431"/>
                    <a:pt x="8584" y="3083"/>
                  </a:cubicBezTo>
                  <a:cubicBezTo>
                    <a:pt x="8800" y="2710"/>
                    <a:pt x="8940" y="2296"/>
                    <a:pt x="9147" y="1915"/>
                  </a:cubicBezTo>
                  <a:cubicBezTo>
                    <a:pt x="9363" y="1500"/>
                    <a:pt x="9686" y="1169"/>
                    <a:pt x="10009" y="846"/>
                  </a:cubicBezTo>
                  <a:cubicBezTo>
                    <a:pt x="10175" y="680"/>
                    <a:pt x="10349" y="514"/>
                    <a:pt x="10523" y="365"/>
                  </a:cubicBezTo>
                  <a:cubicBezTo>
                    <a:pt x="10664" y="241"/>
                    <a:pt x="10838" y="117"/>
                    <a:pt x="11028" y="117"/>
                  </a:cubicBezTo>
                  <a:close/>
                  <a:moveTo>
                    <a:pt x="10970" y="1"/>
                  </a:moveTo>
                  <a:cubicBezTo>
                    <a:pt x="10738" y="17"/>
                    <a:pt x="10539" y="183"/>
                    <a:pt x="10365" y="341"/>
                  </a:cubicBezTo>
                  <a:cubicBezTo>
                    <a:pt x="10167" y="523"/>
                    <a:pt x="9976" y="713"/>
                    <a:pt x="9794" y="904"/>
                  </a:cubicBezTo>
                  <a:cubicBezTo>
                    <a:pt x="9611" y="1094"/>
                    <a:pt x="9429" y="1285"/>
                    <a:pt x="9272" y="1500"/>
                  </a:cubicBezTo>
                  <a:cubicBezTo>
                    <a:pt x="8965" y="1906"/>
                    <a:pt x="8808" y="2404"/>
                    <a:pt x="8576" y="2851"/>
                  </a:cubicBezTo>
                  <a:cubicBezTo>
                    <a:pt x="8369" y="3257"/>
                    <a:pt x="8112" y="3638"/>
                    <a:pt x="7780" y="3945"/>
                  </a:cubicBezTo>
                  <a:cubicBezTo>
                    <a:pt x="7623" y="4094"/>
                    <a:pt x="7441" y="4226"/>
                    <a:pt x="7250" y="4334"/>
                  </a:cubicBezTo>
                  <a:cubicBezTo>
                    <a:pt x="7167" y="4376"/>
                    <a:pt x="7068" y="4434"/>
                    <a:pt x="7035" y="4533"/>
                  </a:cubicBezTo>
                  <a:cubicBezTo>
                    <a:pt x="7018" y="4591"/>
                    <a:pt x="7035" y="4641"/>
                    <a:pt x="7060" y="4690"/>
                  </a:cubicBezTo>
                  <a:cubicBezTo>
                    <a:pt x="7060" y="4699"/>
                    <a:pt x="7068" y="4707"/>
                    <a:pt x="7076" y="4715"/>
                  </a:cubicBezTo>
                  <a:cubicBezTo>
                    <a:pt x="7035" y="4715"/>
                    <a:pt x="6993" y="4732"/>
                    <a:pt x="6952" y="4748"/>
                  </a:cubicBezTo>
                  <a:cubicBezTo>
                    <a:pt x="6952" y="4724"/>
                    <a:pt x="6952" y="4690"/>
                    <a:pt x="6952" y="4666"/>
                  </a:cubicBezTo>
                  <a:cubicBezTo>
                    <a:pt x="6952" y="4641"/>
                    <a:pt x="6952" y="4616"/>
                    <a:pt x="6952" y="4591"/>
                  </a:cubicBezTo>
                  <a:cubicBezTo>
                    <a:pt x="6952" y="4566"/>
                    <a:pt x="6960" y="4525"/>
                    <a:pt x="6944" y="4508"/>
                  </a:cubicBezTo>
                  <a:cubicBezTo>
                    <a:pt x="6934" y="4498"/>
                    <a:pt x="6927" y="4494"/>
                    <a:pt x="6920" y="4494"/>
                  </a:cubicBezTo>
                  <a:cubicBezTo>
                    <a:pt x="6914" y="4494"/>
                    <a:pt x="6909" y="4496"/>
                    <a:pt x="6902" y="4500"/>
                  </a:cubicBezTo>
                  <a:cubicBezTo>
                    <a:pt x="6877" y="4516"/>
                    <a:pt x="6869" y="4558"/>
                    <a:pt x="6869" y="4591"/>
                  </a:cubicBezTo>
                  <a:cubicBezTo>
                    <a:pt x="6869" y="4616"/>
                    <a:pt x="6869" y="4641"/>
                    <a:pt x="6869" y="4666"/>
                  </a:cubicBezTo>
                  <a:cubicBezTo>
                    <a:pt x="6877" y="4707"/>
                    <a:pt x="6886" y="4748"/>
                    <a:pt x="6894" y="4790"/>
                  </a:cubicBezTo>
                  <a:cubicBezTo>
                    <a:pt x="6869" y="4806"/>
                    <a:pt x="6852" y="4831"/>
                    <a:pt x="6836" y="4848"/>
                  </a:cubicBezTo>
                  <a:cubicBezTo>
                    <a:pt x="6828" y="4840"/>
                    <a:pt x="6828" y="4831"/>
                    <a:pt x="6819" y="4823"/>
                  </a:cubicBezTo>
                  <a:cubicBezTo>
                    <a:pt x="6811" y="4815"/>
                    <a:pt x="6803" y="4798"/>
                    <a:pt x="6786" y="4798"/>
                  </a:cubicBezTo>
                  <a:cubicBezTo>
                    <a:pt x="6784" y="4796"/>
                    <a:pt x="6781" y="4795"/>
                    <a:pt x="6777" y="4795"/>
                  </a:cubicBezTo>
                  <a:cubicBezTo>
                    <a:pt x="6770" y="4795"/>
                    <a:pt x="6761" y="4801"/>
                    <a:pt x="6761" y="4806"/>
                  </a:cubicBezTo>
                  <a:cubicBezTo>
                    <a:pt x="6761" y="4823"/>
                    <a:pt x="6770" y="4840"/>
                    <a:pt x="6778" y="4856"/>
                  </a:cubicBezTo>
                  <a:cubicBezTo>
                    <a:pt x="6778" y="4856"/>
                    <a:pt x="6778" y="4864"/>
                    <a:pt x="6786" y="4873"/>
                  </a:cubicBezTo>
                  <a:cubicBezTo>
                    <a:pt x="6786" y="4873"/>
                    <a:pt x="6786" y="4881"/>
                    <a:pt x="6786" y="4881"/>
                  </a:cubicBezTo>
                  <a:cubicBezTo>
                    <a:pt x="6786" y="4881"/>
                    <a:pt x="6794" y="4889"/>
                    <a:pt x="6794" y="4898"/>
                  </a:cubicBezTo>
                  <a:cubicBezTo>
                    <a:pt x="6770" y="4931"/>
                    <a:pt x="6745" y="4956"/>
                    <a:pt x="6712" y="4989"/>
                  </a:cubicBezTo>
                  <a:cubicBezTo>
                    <a:pt x="6670" y="5030"/>
                    <a:pt x="6612" y="5047"/>
                    <a:pt x="6554" y="5072"/>
                  </a:cubicBezTo>
                  <a:cubicBezTo>
                    <a:pt x="6107" y="5229"/>
                    <a:pt x="5634" y="5262"/>
                    <a:pt x="5162" y="5262"/>
                  </a:cubicBezTo>
                  <a:cubicBezTo>
                    <a:pt x="4930" y="5262"/>
                    <a:pt x="4690" y="5254"/>
                    <a:pt x="4450" y="5254"/>
                  </a:cubicBezTo>
                  <a:lnTo>
                    <a:pt x="4102" y="5254"/>
                  </a:lnTo>
                  <a:cubicBezTo>
                    <a:pt x="3986" y="5254"/>
                    <a:pt x="3878" y="5254"/>
                    <a:pt x="3770" y="5270"/>
                  </a:cubicBezTo>
                  <a:cubicBezTo>
                    <a:pt x="3770" y="5246"/>
                    <a:pt x="3779" y="5229"/>
                    <a:pt x="3779" y="5204"/>
                  </a:cubicBezTo>
                  <a:cubicBezTo>
                    <a:pt x="3779" y="5188"/>
                    <a:pt x="3779" y="5163"/>
                    <a:pt x="3787" y="5138"/>
                  </a:cubicBezTo>
                  <a:cubicBezTo>
                    <a:pt x="3787" y="5121"/>
                    <a:pt x="3787" y="5088"/>
                    <a:pt x="3779" y="5072"/>
                  </a:cubicBezTo>
                  <a:cubicBezTo>
                    <a:pt x="3779" y="5055"/>
                    <a:pt x="3762" y="5038"/>
                    <a:pt x="3745" y="5038"/>
                  </a:cubicBezTo>
                  <a:cubicBezTo>
                    <a:pt x="3729" y="5038"/>
                    <a:pt x="3712" y="5047"/>
                    <a:pt x="3704" y="5063"/>
                  </a:cubicBezTo>
                  <a:cubicBezTo>
                    <a:pt x="3696" y="5080"/>
                    <a:pt x="3696" y="5096"/>
                    <a:pt x="3696" y="5113"/>
                  </a:cubicBezTo>
                  <a:cubicBezTo>
                    <a:pt x="3687" y="5130"/>
                    <a:pt x="3687" y="5146"/>
                    <a:pt x="3687" y="5154"/>
                  </a:cubicBezTo>
                  <a:cubicBezTo>
                    <a:pt x="3687" y="5168"/>
                    <a:pt x="3687" y="5176"/>
                    <a:pt x="3687" y="5188"/>
                  </a:cubicBezTo>
                  <a:cubicBezTo>
                    <a:pt x="3679" y="5179"/>
                    <a:pt x="3679" y="5163"/>
                    <a:pt x="3679" y="5154"/>
                  </a:cubicBezTo>
                  <a:cubicBezTo>
                    <a:pt x="3679" y="5146"/>
                    <a:pt x="3671" y="5138"/>
                    <a:pt x="3671" y="5130"/>
                  </a:cubicBezTo>
                  <a:cubicBezTo>
                    <a:pt x="3663" y="5113"/>
                    <a:pt x="3663" y="5088"/>
                    <a:pt x="3646" y="5072"/>
                  </a:cubicBezTo>
                  <a:cubicBezTo>
                    <a:pt x="3646" y="5072"/>
                    <a:pt x="3629" y="5072"/>
                    <a:pt x="3629" y="5080"/>
                  </a:cubicBezTo>
                  <a:cubicBezTo>
                    <a:pt x="3621" y="5096"/>
                    <a:pt x="3621" y="5121"/>
                    <a:pt x="3613" y="5138"/>
                  </a:cubicBezTo>
                  <a:cubicBezTo>
                    <a:pt x="3613" y="5154"/>
                    <a:pt x="3613" y="5163"/>
                    <a:pt x="3621" y="5179"/>
                  </a:cubicBezTo>
                  <a:cubicBezTo>
                    <a:pt x="3588" y="5138"/>
                    <a:pt x="3555" y="5096"/>
                    <a:pt x="3522" y="5063"/>
                  </a:cubicBezTo>
                  <a:cubicBezTo>
                    <a:pt x="3041" y="4500"/>
                    <a:pt x="2693" y="3837"/>
                    <a:pt x="2304" y="3207"/>
                  </a:cubicBezTo>
                  <a:cubicBezTo>
                    <a:pt x="1947" y="2611"/>
                    <a:pt x="1533" y="2022"/>
                    <a:pt x="970" y="1616"/>
                  </a:cubicBezTo>
                  <a:cubicBezTo>
                    <a:pt x="895" y="1567"/>
                    <a:pt x="821" y="1509"/>
                    <a:pt x="738" y="1467"/>
                  </a:cubicBezTo>
                  <a:cubicBezTo>
                    <a:pt x="684" y="1437"/>
                    <a:pt x="617" y="1416"/>
                    <a:pt x="549" y="1416"/>
                  </a:cubicBezTo>
                  <a:cubicBezTo>
                    <a:pt x="523" y="1416"/>
                    <a:pt x="498" y="1419"/>
                    <a:pt x="473" y="1426"/>
                  </a:cubicBezTo>
                  <a:cubicBezTo>
                    <a:pt x="307" y="1484"/>
                    <a:pt x="224" y="1683"/>
                    <a:pt x="166" y="1832"/>
                  </a:cubicBezTo>
                  <a:cubicBezTo>
                    <a:pt x="17" y="2196"/>
                    <a:pt x="0" y="2594"/>
                    <a:pt x="25" y="2984"/>
                  </a:cubicBezTo>
                  <a:lnTo>
                    <a:pt x="33" y="2992"/>
                  </a:lnTo>
                  <a:cubicBezTo>
                    <a:pt x="50" y="3199"/>
                    <a:pt x="75" y="3414"/>
                    <a:pt x="100" y="3630"/>
                  </a:cubicBezTo>
                  <a:cubicBezTo>
                    <a:pt x="116" y="3837"/>
                    <a:pt x="141" y="4052"/>
                    <a:pt x="149" y="4260"/>
                  </a:cubicBezTo>
                  <a:cubicBezTo>
                    <a:pt x="183" y="4690"/>
                    <a:pt x="199" y="5113"/>
                    <a:pt x="199" y="5544"/>
                  </a:cubicBezTo>
                  <a:cubicBezTo>
                    <a:pt x="199" y="5743"/>
                    <a:pt x="191" y="5941"/>
                    <a:pt x="191" y="6132"/>
                  </a:cubicBezTo>
                  <a:cubicBezTo>
                    <a:pt x="199" y="6298"/>
                    <a:pt x="207" y="6472"/>
                    <a:pt x="249" y="6629"/>
                  </a:cubicBezTo>
                  <a:cubicBezTo>
                    <a:pt x="274" y="6704"/>
                    <a:pt x="307" y="6787"/>
                    <a:pt x="348" y="6861"/>
                  </a:cubicBezTo>
                  <a:cubicBezTo>
                    <a:pt x="390" y="6927"/>
                    <a:pt x="448" y="6985"/>
                    <a:pt x="497" y="7043"/>
                  </a:cubicBezTo>
                  <a:cubicBezTo>
                    <a:pt x="547" y="7093"/>
                    <a:pt x="605" y="7151"/>
                    <a:pt x="613" y="7226"/>
                  </a:cubicBezTo>
                  <a:cubicBezTo>
                    <a:pt x="613" y="7267"/>
                    <a:pt x="597" y="7309"/>
                    <a:pt x="589" y="7358"/>
                  </a:cubicBezTo>
                  <a:cubicBezTo>
                    <a:pt x="580" y="7400"/>
                    <a:pt x="580" y="7449"/>
                    <a:pt x="597" y="7491"/>
                  </a:cubicBezTo>
                  <a:cubicBezTo>
                    <a:pt x="597" y="7499"/>
                    <a:pt x="605" y="7507"/>
                    <a:pt x="613" y="7516"/>
                  </a:cubicBezTo>
                  <a:cubicBezTo>
                    <a:pt x="605" y="7599"/>
                    <a:pt x="622" y="7681"/>
                    <a:pt x="638" y="7756"/>
                  </a:cubicBezTo>
                  <a:cubicBezTo>
                    <a:pt x="671" y="7889"/>
                    <a:pt x="746" y="7996"/>
                    <a:pt x="829" y="8096"/>
                  </a:cubicBezTo>
                  <a:cubicBezTo>
                    <a:pt x="903" y="8187"/>
                    <a:pt x="986" y="8270"/>
                    <a:pt x="1061" y="8369"/>
                  </a:cubicBezTo>
                  <a:cubicBezTo>
                    <a:pt x="1094" y="8419"/>
                    <a:pt x="1127" y="8469"/>
                    <a:pt x="1152" y="8518"/>
                  </a:cubicBezTo>
                  <a:cubicBezTo>
                    <a:pt x="1160" y="8535"/>
                    <a:pt x="1169" y="8551"/>
                    <a:pt x="1169" y="8568"/>
                  </a:cubicBezTo>
                  <a:cubicBezTo>
                    <a:pt x="1144" y="8585"/>
                    <a:pt x="1127" y="8601"/>
                    <a:pt x="1102" y="8618"/>
                  </a:cubicBezTo>
                  <a:cubicBezTo>
                    <a:pt x="1094" y="8626"/>
                    <a:pt x="1086" y="8634"/>
                    <a:pt x="1077" y="8651"/>
                  </a:cubicBezTo>
                  <a:cubicBezTo>
                    <a:pt x="1069" y="8659"/>
                    <a:pt x="1053" y="8676"/>
                    <a:pt x="1053" y="8692"/>
                  </a:cubicBezTo>
                  <a:cubicBezTo>
                    <a:pt x="1053" y="8701"/>
                    <a:pt x="1053" y="8709"/>
                    <a:pt x="1061" y="8717"/>
                  </a:cubicBezTo>
                  <a:cubicBezTo>
                    <a:pt x="1061" y="8725"/>
                    <a:pt x="1077" y="8725"/>
                    <a:pt x="1086" y="8725"/>
                  </a:cubicBezTo>
                  <a:cubicBezTo>
                    <a:pt x="1086" y="8717"/>
                    <a:pt x="1094" y="8717"/>
                    <a:pt x="1102" y="8717"/>
                  </a:cubicBezTo>
                  <a:lnTo>
                    <a:pt x="1111" y="8709"/>
                  </a:lnTo>
                  <a:cubicBezTo>
                    <a:pt x="1111" y="8701"/>
                    <a:pt x="1119" y="8701"/>
                    <a:pt x="1127" y="8692"/>
                  </a:cubicBezTo>
                  <a:cubicBezTo>
                    <a:pt x="1144" y="8684"/>
                    <a:pt x="1152" y="8667"/>
                    <a:pt x="1169" y="8659"/>
                  </a:cubicBezTo>
                  <a:cubicBezTo>
                    <a:pt x="1177" y="8651"/>
                    <a:pt x="1185" y="8651"/>
                    <a:pt x="1193" y="8643"/>
                  </a:cubicBezTo>
                  <a:cubicBezTo>
                    <a:pt x="1193" y="8643"/>
                    <a:pt x="1193" y="8651"/>
                    <a:pt x="1193" y="8651"/>
                  </a:cubicBezTo>
                  <a:cubicBezTo>
                    <a:pt x="1169" y="8676"/>
                    <a:pt x="1152" y="8709"/>
                    <a:pt x="1135" y="8742"/>
                  </a:cubicBezTo>
                  <a:cubicBezTo>
                    <a:pt x="1119" y="8759"/>
                    <a:pt x="1111" y="8775"/>
                    <a:pt x="1102" y="8792"/>
                  </a:cubicBezTo>
                  <a:cubicBezTo>
                    <a:pt x="1094" y="8817"/>
                    <a:pt x="1077" y="8841"/>
                    <a:pt x="1086" y="8866"/>
                  </a:cubicBezTo>
                  <a:cubicBezTo>
                    <a:pt x="1093" y="8887"/>
                    <a:pt x="1111" y="8902"/>
                    <a:pt x="1131" y="8902"/>
                  </a:cubicBezTo>
                  <a:cubicBezTo>
                    <a:pt x="1135" y="8902"/>
                    <a:pt x="1139" y="8901"/>
                    <a:pt x="1144" y="8899"/>
                  </a:cubicBezTo>
                  <a:cubicBezTo>
                    <a:pt x="1169" y="8891"/>
                    <a:pt x="1185" y="8866"/>
                    <a:pt x="1193" y="8850"/>
                  </a:cubicBezTo>
                  <a:cubicBezTo>
                    <a:pt x="1210" y="8833"/>
                    <a:pt x="1218" y="8817"/>
                    <a:pt x="1227" y="8800"/>
                  </a:cubicBezTo>
                  <a:cubicBezTo>
                    <a:pt x="1235" y="8783"/>
                    <a:pt x="1243" y="8767"/>
                    <a:pt x="1260" y="8742"/>
                  </a:cubicBezTo>
                  <a:lnTo>
                    <a:pt x="1260" y="8742"/>
                  </a:lnTo>
                  <a:cubicBezTo>
                    <a:pt x="1251" y="8759"/>
                    <a:pt x="1243" y="8783"/>
                    <a:pt x="1243" y="8800"/>
                  </a:cubicBezTo>
                  <a:cubicBezTo>
                    <a:pt x="1227" y="8941"/>
                    <a:pt x="1268" y="9098"/>
                    <a:pt x="1293" y="9239"/>
                  </a:cubicBezTo>
                  <a:cubicBezTo>
                    <a:pt x="1301" y="9305"/>
                    <a:pt x="1318" y="9380"/>
                    <a:pt x="1326" y="9446"/>
                  </a:cubicBezTo>
                  <a:cubicBezTo>
                    <a:pt x="1334" y="9488"/>
                    <a:pt x="1343" y="9521"/>
                    <a:pt x="1343" y="9562"/>
                  </a:cubicBezTo>
                  <a:cubicBezTo>
                    <a:pt x="1351" y="9587"/>
                    <a:pt x="1351" y="9612"/>
                    <a:pt x="1359" y="9637"/>
                  </a:cubicBezTo>
                  <a:cubicBezTo>
                    <a:pt x="1160" y="9827"/>
                    <a:pt x="1019" y="10068"/>
                    <a:pt x="845" y="10283"/>
                  </a:cubicBezTo>
                  <a:cubicBezTo>
                    <a:pt x="754" y="10399"/>
                    <a:pt x="647" y="10498"/>
                    <a:pt x="531" y="10590"/>
                  </a:cubicBezTo>
                  <a:cubicBezTo>
                    <a:pt x="423" y="10672"/>
                    <a:pt x="299" y="10772"/>
                    <a:pt x="241" y="10904"/>
                  </a:cubicBezTo>
                  <a:cubicBezTo>
                    <a:pt x="158" y="11087"/>
                    <a:pt x="207" y="11277"/>
                    <a:pt x="257" y="11451"/>
                  </a:cubicBezTo>
                  <a:cubicBezTo>
                    <a:pt x="282" y="11559"/>
                    <a:pt x="307" y="11658"/>
                    <a:pt x="332" y="11758"/>
                  </a:cubicBezTo>
                  <a:cubicBezTo>
                    <a:pt x="340" y="11808"/>
                    <a:pt x="357" y="11857"/>
                    <a:pt x="373" y="11907"/>
                  </a:cubicBezTo>
                  <a:cubicBezTo>
                    <a:pt x="381" y="11957"/>
                    <a:pt x="406" y="12006"/>
                    <a:pt x="415" y="12056"/>
                  </a:cubicBezTo>
                  <a:cubicBezTo>
                    <a:pt x="423" y="12081"/>
                    <a:pt x="439" y="12089"/>
                    <a:pt x="456" y="12089"/>
                  </a:cubicBezTo>
                  <a:cubicBezTo>
                    <a:pt x="514" y="12230"/>
                    <a:pt x="572" y="12363"/>
                    <a:pt x="663" y="12487"/>
                  </a:cubicBezTo>
                  <a:lnTo>
                    <a:pt x="655" y="12495"/>
                  </a:lnTo>
                  <a:lnTo>
                    <a:pt x="647" y="12504"/>
                  </a:lnTo>
                  <a:lnTo>
                    <a:pt x="638" y="12512"/>
                  </a:lnTo>
                  <a:cubicBezTo>
                    <a:pt x="630" y="12520"/>
                    <a:pt x="622" y="12537"/>
                    <a:pt x="613" y="12545"/>
                  </a:cubicBezTo>
                  <a:cubicBezTo>
                    <a:pt x="597" y="12562"/>
                    <a:pt x="580" y="12578"/>
                    <a:pt x="564" y="12595"/>
                  </a:cubicBezTo>
                  <a:cubicBezTo>
                    <a:pt x="547" y="12611"/>
                    <a:pt x="531" y="12628"/>
                    <a:pt x="514" y="12644"/>
                  </a:cubicBezTo>
                  <a:cubicBezTo>
                    <a:pt x="506" y="12653"/>
                    <a:pt x="497" y="12661"/>
                    <a:pt x="489" y="12669"/>
                  </a:cubicBezTo>
                  <a:lnTo>
                    <a:pt x="481" y="12686"/>
                  </a:lnTo>
                  <a:cubicBezTo>
                    <a:pt x="473" y="12694"/>
                    <a:pt x="473" y="12702"/>
                    <a:pt x="473" y="12711"/>
                  </a:cubicBezTo>
                  <a:cubicBezTo>
                    <a:pt x="464" y="12727"/>
                    <a:pt x="473" y="12736"/>
                    <a:pt x="481" y="12744"/>
                  </a:cubicBezTo>
                  <a:cubicBezTo>
                    <a:pt x="489" y="12752"/>
                    <a:pt x="497" y="12752"/>
                    <a:pt x="506" y="12752"/>
                  </a:cubicBezTo>
                  <a:cubicBezTo>
                    <a:pt x="522" y="12752"/>
                    <a:pt x="547" y="12736"/>
                    <a:pt x="564" y="12719"/>
                  </a:cubicBezTo>
                  <a:lnTo>
                    <a:pt x="564" y="12719"/>
                  </a:lnTo>
                  <a:lnTo>
                    <a:pt x="555" y="12727"/>
                  </a:lnTo>
                  <a:cubicBezTo>
                    <a:pt x="555" y="12727"/>
                    <a:pt x="547" y="12736"/>
                    <a:pt x="547" y="12752"/>
                  </a:cubicBezTo>
                  <a:cubicBezTo>
                    <a:pt x="539" y="12760"/>
                    <a:pt x="547" y="12769"/>
                    <a:pt x="555" y="12777"/>
                  </a:cubicBezTo>
                  <a:cubicBezTo>
                    <a:pt x="560" y="12781"/>
                    <a:pt x="564" y="12783"/>
                    <a:pt x="568" y="12783"/>
                  </a:cubicBezTo>
                  <a:cubicBezTo>
                    <a:pt x="572" y="12783"/>
                    <a:pt x="576" y="12781"/>
                    <a:pt x="580" y="12777"/>
                  </a:cubicBezTo>
                  <a:cubicBezTo>
                    <a:pt x="589" y="12769"/>
                    <a:pt x="597" y="12760"/>
                    <a:pt x="597" y="12760"/>
                  </a:cubicBezTo>
                  <a:cubicBezTo>
                    <a:pt x="605" y="12752"/>
                    <a:pt x="613" y="12744"/>
                    <a:pt x="613" y="12736"/>
                  </a:cubicBezTo>
                  <a:lnTo>
                    <a:pt x="630" y="12719"/>
                  </a:lnTo>
                  <a:lnTo>
                    <a:pt x="630" y="12719"/>
                  </a:lnTo>
                  <a:cubicBezTo>
                    <a:pt x="622" y="12736"/>
                    <a:pt x="622" y="12752"/>
                    <a:pt x="613" y="12769"/>
                  </a:cubicBezTo>
                  <a:cubicBezTo>
                    <a:pt x="597" y="12843"/>
                    <a:pt x="564" y="12926"/>
                    <a:pt x="547" y="13009"/>
                  </a:cubicBezTo>
                  <a:cubicBezTo>
                    <a:pt x="522" y="13150"/>
                    <a:pt x="522" y="13291"/>
                    <a:pt x="564" y="13432"/>
                  </a:cubicBezTo>
                  <a:cubicBezTo>
                    <a:pt x="597" y="13556"/>
                    <a:pt x="663" y="13705"/>
                    <a:pt x="779" y="13771"/>
                  </a:cubicBezTo>
                  <a:cubicBezTo>
                    <a:pt x="804" y="13790"/>
                    <a:pt x="838" y="13799"/>
                    <a:pt x="871" y="13799"/>
                  </a:cubicBezTo>
                  <a:cubicBezTo>
                    <a:pt x="882" y="13799"/>
                    <a:pt x="893" y="13798"/>
                    <a:pt x="903" y="13796"/>
                  </a:cubicBezTo>
                  <a:lnTo>
                    <a:pt x="903" y="13804"/>
                  </a:lnTo>
                  <a:cubicBezTo>
                    <a:pt x="937" y="13954"/>
                    <a:pt x="1111" y="14045"/>
                    <a:pt x="1243" y="14078"/>
                  </a:cubicBezTo>
                  <a:cubicBezTo>
                    <a:pt x="1401" y="14119"/>
                    <a:pt x="1558" y="14119"/>
                    <a:pt x="1724" y="14119"/>
                  </a:cubicBezTo>
                  <a:lnTo>
                    <a:pt x="1749" y="14119"/>
                  </a:lnTo>
                  <a:cubicBezTo>
                    <a:pt x="1740" y="14136"/>
                    <a:pt x="1740" y="14152"/>
                    <a:pt x="1740" y="14161"/>
                  </a:cubicBezTo>
                  <a:cubicBezTo>
                    <a:pt x="1740" y="14169"/>
                    <a:pt x="1732" y="14177"/>
                    <a:pt x="1732" y="14177"/>
                  </a:cubicBezTo>
                  <a:cubicBezTo>
                    <a:pt x="1732" y="14186"/>
                    <a:pt x="1724" y="14194"/>
                    <a:pt x="1724" y="14202"/>
                  </a:cubicBezTo>
                  <a:cubicBezTo>
                    <a:pt x="1724" y="14202"/>
                    <a:pt x="1724" y="14210"/>
                    <a:pt x="1724" y="14210"/>
                  </a:cubicBezTo>
                  <a:cubicBezTo>
                    <a:pt x="1724" y="14227"/>
                    <a:pt x="1715" y="14244"/>
                    <a:pt x="1707" y="14260"/>
                  </a:cubicBezTo>
                  <a:cubicBezTo>
                    <a:pt x="1699" y="14285"/>
                    <a:pt x="1691" y="14302"/>
                    <a:pt x="1682" y="14326"/>
                  </a:cubicBezTo>
                  <a:cubicBezTo>
                    <a:pt x="1649" y="14384"/>
                    <a:pt x="1591" y="14434"/>
                    <a:pt x="1541" y="14476"/>
                  </a:cubicBezTo>
                  <a:cubicBezTo>
                    <a:pt x="1334" y="14625"/>
                    <a:pt x="1102" y="14749"/>
                    <a:pt x="903" y="14906"/>
                  </a:cubicBezTo>
                  <a:cubicBezTo>
                    <a:pt x="804" y="14981"/>
                    <a:pt x="721" y="15072"/>
                    <a:pt x="671" y="15180"/>
                  </a:cubicBezTo>
                  <a:cubicBezTo>
                    <a:pt x="638" y="15254"/>
                    <a:pt x="622" y="15337"/>
                    <a:pt x="630" y="15420"/>
                  </a:cubicBezTo>
                  <a:cubicBezTo>
                    <a:pt x="613" y="15412"/>
                    <a:pt x="605" y="15412"/>
                    <a:pt x="589" y="15404"/>
                  </a:cubicBezTo>
                  <a:cubicBezTo>
                    <a:pt x="586" y="15402"/>
                    <a:pt x="582" y="15401"/>
                    <a:pt x="578" y="15401"/>
                  </a:cubicBezTo>
                  <a:cubicBezTo>
                    <a:pt x="561" y="15401"/>
                    <a:pt x="537" y="15416"/>
                    <a:pt x="531" y="15437"/>
                  </a:cubicBezTo>
                  <a:cubicBezTo>
                    <a:pt x="481" y="15544"/>
                    <a:pt x="448" y="15660"/>
                    <a:pt x="431" y="15785"/>
                  </a:cubicBezTo>
                  <a:cubicBezTo>
                    <a:pt x="406" y="16000"/>
                    <a:pt x="423" y="16215"/>
                    <a:pt x="481" y="16423"/>
                  </a:cubicBezTo>
                  <a:cubicBezTo>
                    <a:pt x="489" y="16456"/>
                    <a:pt x="497" y="16481"/>
                    <a:pt x="506" y="16514"/>
                  </a:cubicBezTo>
                  <a:cubicBezTo>
                    <a:pt x="514" y="16630"/>
                    <a:pt x="539" y="16746"/>
                    <a:pt x="589" y="16862"/>
                  </a:cubicBezTo>
                  <a:cubicBezTo>
                    <a:pt x="738" y="17210"/>
                    <a:pt x="1053" y="17442"/>
                    <a:pt x="1367" y="17624"/>
                  </a:cubicBezTo>
                  <a:cubicBezTo>
                    <a:pt x="1732" y="17831"/>
                    <a:pt x="2105" y="18022"/>
                    <a:pt x="2478" y="18221"/>
                  </a:cubicBezTo>
                  <a:cubicBezTo>
                    <a:pt x="2486" y="18226"/>
                    <a:pt x="2495" y="18228"/>
                    <a:pt x="2505" y="18228"/>
                  </a:cubicBezTo>
                  <a:cubicBezTo>
                    <a:pt x="2540" y="18228"/>
                    <a:pt x="2574" y="18194"/>
                    <a:pt x="2561" y="18154"/>
                  </a:cubicBezTo>
                  <a:lnTo>
                    <a:pt x="2544" y="18096"/>
                  </a:lnTo>
                  <a:lnTo>
                    <a:pt x="2544" y="18096"/>
                  </a:lnTo>
                  <a:cubicBezTo>
                    <a:pt x="3049" y="18345"/>
                    <a:pt x="3571" y="18535"/>
                    <a:pt x="4102" y="18676"/>
                  </a:cubicBezTo>
                  <a:cubicBezTo>
                    <a:pt x="4898" y="18886"/>
                    <a:pt x="5714" y="18984"/>
                    <a:pt x="6530" y="18984"/>
                  </a:cubicBezTo>
                  <a:cubicBezTo>
                    <a:pt x="6776" y="18984"/>
                    <a:pt x="7021" y="18975"/>
                    <a:pt x="7267" y="18958"/>
                  </a:cubicBezTo>
                  <a:cubicBezTo>
                    <a:pt x="7797" y="18925"/>
                    <a:pt x="8327" y="18842"/>
                    <a:pt x="8849" y="18726"/>
                  </a:cubicBezTo>
                  <a:cubicBezTo>
                    <a:pt x="9114" y="18668"/>
                    <a:pt x="9379" y="18602"/>
                    <a:pt x="9636" y="18519"/>
                  </a:cubicBezTo>
                  <a:cubicBezTo>
                    <a:pt x="9827" y="18461"/>
                    <a:pt x="10026" y="18403"/>
                    <a:pt x="10208" y="18328"/>
                  </a:cubicBezTo>
                  <a:lnTo>
                    <a:pt x="10225" y="18328"/>
                  </a:lnTo>
                  <a:cubicBezTo>
                    <a:pt x="10266" y="18320"/>
                    <a:pt x="10307" y="18303"/>
                    <a:pt x="10349" y="18287"/>
                  </a:cubicBezTo>
                  <a:cubicBezTo>
                    <a:pt x="10382" y="18270"/>
                    <a:pt x="10415" y="18254"/>
                    <a:pt x="10448" y="18237"/>
                  </a:cubicBezTo>
                  <a:cubicBezTo>
                    <a:pt x="10523" y="18196"/>
                    <a:pt x="10589" y="18154"/>
                    <a:pt x="10655" y="18113"/>
                  </a:cubicBezTo>
                  <a:cubicBezTo>
                    <a:pt x="10771" y="18030"/>
                    <a:pt x="10879" y="17939"/>
                    <a:pt x="10987" y="17839"/>
                  </a:cubicBezTo>
                  <a:cubicBezTo>
                    <a:pt x="11037" y="17790"/>
                    <a:pt x="11086" y="17740"/>
                    <a:pt x="11128" y="17690"/>
                  </a:cubicBezTo>
                  <a:cubicBezTo>
                    <a:pt x="11177" y="17632"/>
                    <a:pt x="11227" y="17574"/>
                    <a:pt x="11269" y="17516"/>
                  </a:cubicBezTo>
                  <a:cubicBezTo>
                    <a:pt x="11310" y="17442"/>
                    <a:pt x="11318" y="17359"/>
                    <a:pt x="11302" y="17284"/>
                  </a:cubicBezTo>
                  <a:cubicBezTo>
                    <a:pt x="11285" y="17201"/>
                    <a:pt x="11252" y="17119"/>
                    <a:pt x="11227" y="17044"/>
                  </a:cubicBezTo>
                  <a:cubicBezTo>
                    <a:pt x="11194" y="16945"/>
                    <a:pt x="11153" y="16845"/>
                    <a:pt x="11119" y="16754"/>
                  </a:cubicBezTo>
                  <a:cubicBezTo>
                    <a:pt x="11144" y="16746"/>
                    <a:pt x="11169" y="16721"/>
                    <a:pt x="11161" y="16696"/>
                  </a:cubicBezTo>
                  <a:cubicBezTo>
                    <a:pt x="11128" y="16580"/>
                    <a:pt x="11103" y="16464"/>
                    <a:pt x="11070" y="16356"/>
                  </a:cubicBezTo>
                  <a:cubicBezTo>
                    <a:pt x="11037" y="16257"/>
                    <a:pt x="11003" y="16157"/>
                    <a:pt x="10962" y="16058"/>
                  </a:cubicBezTo>
                  <a:cubicBezTo>
                    <a:pt x="10945" y="15760"/>
                    <a:pt x="10887" y="15470"/>
                    <a:pt x="10829" y="15180"/>
                  </a:cubicBezTo>
                  <a:cubicBezTo>
                    <a:pt x="10829" y="15130"/>
                    <a:pt x="10821" y="15089"/>
                    <a:pt x="10805" y="15047"/>
                  </a:cubicBezTo>
                  <a:lnTo>
                    <a:pt x="10805" y="15039"/>
                  </a:lnTo>
                  <a:cubicBezTo>
                    <a:pt x="10796" y="15022"/>
                    <a:pt x="10796" y="15014"/>
                    <a:pt x="10796" y="15006"/>
                  </a:cubicBezTo>
                  <a:cubicBezTo>
                    <a:pt x="10805" y="14981"/>
                    <a:pt x="10813" y="14956"/>
                    <a:pt x="10821" y="14940"/>
                  </a:cubicBezTo>
                  <a:cubicBezTo>
                    <a:pt x="10838" y="14865"/>
                    <a:pt x="10838" y="14790"/>
                    <a:pt x="10821" y="14716"/>
                  </a:cubicBezTo>
                  <a:cubicBezTo>
                    <a:pt x="10813" y="14608"/>
                    <a:pt x="10788" y="14500"/>
                    <a:pt x="10771" y="14393"/>
                  </a:cubicBezTo>
                  <a:lnTo>
                    <a:pt x="10771" y="14393"/>
                  </a:lnTo>
                  <a:cubicBezTo>
                    <a:pt x="10778" y="14397"/>
                    <a:pt x="10785" y="14399"/>
                    <a:pt x="10792" y="14399"/>
                  </a:cubicBezTo>
                  <a:cubicBezTo>
                    <a:pt x="10825" y="14399"/>
                    <a:pt x="10852" y="14353"/>
                    <a:pt x="10838" y="14318"/>
                  </a:cubicBezTo>
                  <a:cubicBezTo>
                    <a:pt x="10747" y="14161"/>
                    <a:pt x="10680" y="14003"/>
                    <a:pt x="10622" y="13829"/>
                  </a:cubicBezTo>
                  <a:cubicBezTo>
                    <a:pt x="10567" y="13671"/>
                    <a:pt x="10534" y="13505"/>
                    <a:pt x="10495" y="13339"/>
                  </a:cubicBezTo>
                  <a:lnTo>
                    <a:pt x="10495" y="13339"/>
                  </a:lnTo>
                  <a:cubicBezTo>
                    <a:pt x="10506" y="13353"/>
                    <a:pt x="10522" y="13360"/>
                    <a:pt x="10537" y="13360"/>
                  </a:cubicBezTo>
                  <a:cubicBezTo>
                    <a:pt x="10556" y="13360"/>
                    <a:pt x="10574" y="13349"/>
                    <a:pt x="10581" y="13324"/>
                  </a:cubicBezTo>
                  <a:cubicBezTo>
                    <a:pt x="10622" y="13175"/>
                    <a:pt x="10664" y="13026"/>
                    <a:pt x="10680" y="12876"/>
                  </a:cubicBezTo>
                  <a:lnTo>
                    <a:pt x="10689" y="12876"/>
                  </a:lnTo>
                  <a:cubicBezTo>
                    <a:pt x="10763" y="12860"/>
                    <a:pt x="10805" y="12736"/>
                    <a:pt x="10829" y="12669"/>
                  </a:cubicBezTo>
                  <a:cubicBezTo>
                    <a:pt x="10846" y="12603"/>
                    <a:pt x="10863" y="12537"/>
                    <a:pt x="10871" y="12462"/>
                  </a:cubicBezTo>
                  <a:cubicBezTo>
                    <a:pt x="10896" y="12421"/>
                    <a:pt x="10912" y="12363"/>
                    <a:pt x="10921" y="12321"/>
                  </a:cubicBezTo>
                  <a:cubicBezTo>
                    <a:pt x="10945" y="12238"/>
                    <a:pt x="10954" y="12139"/>
                    <a:pt x="10962" y="12056"/>
                  </a:cubicBezTo>
                  <a:cubicBezTo>
                    <a:pt x="10962" y="11708"/>
                    <a:pt x="10846" y="11385"/>
                    <a:pt x="10730" y="11070"/>
                  </a:cubicBezTo>
                  <a:cubicBezTo>
                    <a:pt x="10672" y="10904"/>
                    <a:pt x="10614" y="10739"/>
                    <a:pt x="10573" y="10573"/>
                  </a:cubicBezTo>
                  <a:cubicBezTo>
                    <a:pt x="10556" y="10474"/>
                    <a:pt x="10539" y="10383"/>
                    <a:pt x="10531" y="10291"/>
                  </a:cubicBezTo>
                  <a:cubicBezTo>
                    <a:pt x="10531" y="10242"/>
                    <a:pt x="10523" y="10192"/>
                    <a:pt x="10523" y="10142"/>
                  </a:cubicBezTo>
                  <a:cubicBezTo>
                    <a:pt x="10523" y="10109"/>
                    <a:pt x="10523" y="10068"/>
                    <a:pt x="10515" y="10035"/>
                  </a:cubicBezTo>
                  <a:cubicBezTo>
                    <a:pt x="10531" y="9985"/>
                    <a:pt x="10539" y="9935"/>
                    <a:pt x="10556" y="9877"/>
                  </a:cubicBezTo>
                  <a:cubicBezTo>
                    <a:pt x="10614" y="9703"/>
                    <a:pt x="10680" y="9537"/>
                    <a:pt x="10705" y="9347"/>
                  </a:cubicBezTo>
                  <a:cubicBezTo>
                    <a:pt x="10722" y="9148"/>
                    <a:pt x="10689" y="8957"/>
                    <a:pt x="10647" y="8767"/>
                  </a:cubicBezTo>
                  <a:cubicBezTo>
                    <a:pt x="10614" y="8568"/>
                    <a:pt x="10589" y="8369"/>
                    <a:pt x="10573" y="8170"/>
                  </a:cubicBezTo>
                  <a:cubicBezTo>
                    <a:pt x="10556" y="7971"/>
                    <a:pt x="10556" y="7773"/>
                    <a:pt x="10539" y="7574"/>
                  </a:cubicBezTo>
                  <a:cubicBezTo>
                    <a:pt x="10539" y="7557"/>
                    <a:pt x="10531" y="7549"/>
                    <a:pt x="10523" y="7541"/>
                  </a:cubicBezTo>
                  <a:cubicBezTo>
                    <a:pt x="10523" y="7433"/>
                    <a:pt x="10506" y="7325"/>
                    <a:pt x="10481" y="7217"/>
                  </a:cubicBezTo>
                  <a:cubicBezTo>
                    <a:pt x="10465" y="7168"/>
                    <a:pt x="10440" y="7093"/>
                    <a:pt x="10465" y="7043"/>
                  </a:cubicBezTo>
                  <a:cubicBezTo>
                    <a:pt x="10481" y="6994"/>
                    <a:pt x="10539" y="6961"/>
                    <a:pt x="10581" y="6936"/>
                  </a:cubicBezTo>
                  <a:cubicBezTo>
                    <a:pt x="10672" y="6886"/>
                    <a:pt x="10763" y="6820"/>
                    <a:pt x="10829" y="6737"/>
                  </a:cubicBezTo>
                  <a:cubicBezTo>
                    <a:pt x="10887" y="6654"/>
                    <a:pt x="10929" y="6546"/>
                    <a:pt x="10904" y="6447"/>
                  </a:cubicBezTo>
                  <a:cubicBezTo>
                    <a:pt x="10887" y="6389"/>
                    <a:pt x="10854" y="6339"/>
                    <a:pt x="10821" y="6281"/>
                  </a:cubicBezTo>
                  <a:cubicBezTo>
                    <a:pt x="10805" y="6256"/>
                    <a:pt x="10796" y="6231"/>
                    <a:pt x="10788" y="6207"/>
                  </a:cubicBezTo>
                  <a:cubicBezTo>
                    <a:pt x="10788" y="6207"/>
                    <a:pt x="10788" y="6198"/>
                    <a:pt x="10796" y="6198"/>
                  </a:cubicBezTo>
                  <a:cubicBezTo>
                    <a:pt x="10813" y="6190"/>
                    <a:pt x="10829" y="6173"/>
                    <a:pt x="10846" y="6157"/>
                  </a:cubicBezTo>
                  <a:cubicBezTo>
                    <a:pt x="10854" y="6149"/>
                    <a:pt x="10871" y="6132"/>
                    <a:pt x="10887" y="6124"/>
                  </a:cubicBezTo>
                  <a:cubicBezTo>
                    <a:pt x="10896" y="6115"/>
                    <a:pt x="10904" y="6107"/>
                    <a:pt x="10904" y="6099"/>
                  </a:cubicBezTo>
                  <a:cubicBezTo>
                    <a:pt x="10912" y="6091"/>
                    <a:pt x="10921" y="6082"/>
                    <a:pt x="10921" y="6066"/>
                  </a:cubicBezTo>
                  <a:cubicBezTo>
                    <a:pt x="10929" y="6049"/>
                    <a:pt x="10912" y="6024"/>
                    <a:pt x="10896" y="6024"/>
                  </a:cubicBezTo>
                  <a:cubicBezTo>
                    <a:pt x="10879" y="6024"/>
                    <a:pt x="10871" y="6024"/>
                    <a:pt x="10854" y="6033"/>
                  </a:cubicBezTo>
                  <a:cubicBezTo>
                    <a:pt x="10846" y="6041"/>
                    <a:pt x="10838" y="6041"/>
                    <a:pt x="10829" y="6049"/>
                  </a:cubicBezTo>
                  <a:cubicBezTo>
                    <a:pt x="10813" y="6057"/>
                    <a:pt x="10805" y="6074"/>
                    <a:pt x="10788" y="6082"/>
                  </a:cubicBezTo>
                  <a:cubicBezTo>
                    <a:pt x="10780" y="6091"/>
                    <a:pt x="10780" y="6091"/>
                    <a:pt x="10771" y="6099"/>
                  </a:cubicBezTo>
                  <a:lnTo>
                    <a:pt x="10771" y="6074"/>
                  </a:lnTo>
                  <a:lnTo>
                    <a:pt x="10780" y="6066"/>
                  </a:lnTo>
                  <a:lnTo>
                    <a:pt x="10788" y="6057"/>
                  </a:lnTo>
                  <a:cubicBezTo>
                    <a:pt x="10796" y="6049"/>
                    <a:pt x="10805" y="6041"/>
                    <a:pt x="10805" y="6033"/>
                  </a:cubicBezTo>
                  <a:cubicBezTo>
                    <a:pt x="10813" y="6024"/>
                    <a:pt x="10813" y="6016"/>
                    <a:pt x="10805" y="6008"/>
                  </a:cubicBezTo>
                  <a:cubicBezTo>
                    <a:pt x="10805" y="5999"/>
                    <a:pt x="10796" y="5999"/>
                    <a:pt x="10788" y="5999"/>
                  </a:cubicBezTo>
                  <a:cubicBezTo>
                    <a:pt x="10784" y="5999"/>
                    <a:pt x="10782" y="5999"/>
                    <a:pt x="10781" y="6000"/>
                  </a:cubicBezTo>
                  <a:lnTo>
                    <a:pt x="10781" y="6000"/>
                  </a:lnTo>
                  <a:cubicBezTo>
                    <a:pt x="10798" y="5912"/>
                    <a:pt x="10830" y="5823"/>
                    <a:pt x="10846" y="5743"/>
                  </a:cubicBezTo>
                  <a:cubicBezTo>
                    <a:pt x="10887" y="5610"/>
                    <a:pt x="10921" y="5486"/>
                    <a:pt x="10945" y="5353"/>
                  </a:cubicBezTo>
                  <a:cubicBezTo>
                    <a:pt x="11070" y="4823"/>
                    <a:pt x="11119" y="4284"/>
                    <a:pt x="11144" y="3738"/>
                  </a:cubicBezTo>
                  <a:cubicBezTo>
                    <a:pt x="11177" y="3199"/>
                    <a:pt x="11186" y="2652"/>
                    <a:pt x="11219" y="2105"/>
                  </a:cubicBezTo>
                  <a:cubicBezTo>
                    <a:pt x="11252" y="1608"/>
                    <a:pt x="11343" y="1094"/>
                    <a:pt x="11277" y="589"/>
                  </a:cubicBezTo>
                  <a:cubicBezTo>
                    <a:pt x="11260" y="473"/>
                    <a:pt x="11227" y="349"/>
                    <a:pt x="11194" y="241"/>
                  </a:cubicBezTo>
                  <a:cubicBezTo>
                    <a:pt x="11169" y="183"/>
                    <a:pt x="11153" y="125"/>
                    <a:pt x="11119" y="67"/>
                  </a:cubicBezTo>
                  <a:cubicBezTo>
                    <a:pt x="11111" y="34"/>
                    <a:pt x="11095" y="9"/>
                    <a:pt x="11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0"/>
            <p:cNvSpPr/>
            <p:nvPr/>
          </p:nvSpPr>
          <p:spPr>
            <a:xfrm>
              <a:off x="2526975" y="1525175"/>
              <a:ext cx="12000" cy="21175"/>
            </a:xfrm>
            <a:custGeom>
              <a:rect b="b" l="l" r="r" t="t"/>
              <a:pathLst>
                <a:path extrusionOk="0" h="847" w="480">
                  <a:moveTo>
                    <a:pt x="42" y="1"/>
                  </a:moveTo>
                  <a:lnTo>
                    <a:pt x="42" y="9"/>
                  </a:lnTo>
                  <a:cubicBezTo>
                    <a:pt x="39" y="8"/>
                    <a:pt x="36" y="7"/>
                    <a:pt x="32" y="7"/>
                  </a:cubicBezTo>
                  <a:cubicBezTo>
                    <a:pt x="17" y="7"/>
                    <a:pt x="1" y="20"/>
                    <a:pt x="1" y="34"/>
                  </a:cubicBezTo>
                  <a:cubicBezTo>
                    <a:pt x="1" y="109"/>
                    <a:pt x="75" y="183"/>
                    <a:pt x="108" y="241"/>
                  </a:cubicBezTo>
                  <a:cubicBezTo>
                    <a:pt x="158" y="307"/>
                    <a:pt x="191" y="374"/>
                    <a:pt x="233" y="440"/>
                  </a:cubicBezTo>
                  <a:cubicBezTo>
                    <a:pt x="291" y="573"/>
                    <a:pt x="324" y="722"/>
                    <a:pt x="423" y="838"/>
                  </a:cubicBezTo>
                  <a:cubicBezTo>
                    <a:pt x="429" y="844"/>
                    <a:pt x="436" y="846"/>
                    <a:pt x="442" y="846"/>
                  </a:cubicBezTo>
                  <a:cubicBezTo>
                    <a:pt x="462" y="846"/>
                    <a:pt x="479" y="821"/>
                    <a:pt x="473" y="796"/>
                  </a:cubicBezTo>
                  <a:cubicBezTo>
                    <a:pt x="432" y="730"/>
                    <a:pt x="415" y="655"/>
                    <a:pt x="390" y="581"/>
                  </a:cubicBezTo>
                  <a:cubicBezTo>
                    <a:pt x="374" y="515"/>
                    <a:pt x="349" y="440"/>
                    <a:pt x="316" y="374"/>
                  </a:cubicBezTo>
                  <a:cubicBezTo>
                    <a:pt x="274" y="299"/>
                    <a:pt x="233" y="233"/>
                    <a:pt x="191" y="167"/>
                  </a:cubicBezTo>
                  <a:cubicBezTo>
                    <a:pt x="158" y="109"/>
                    <a:pt x="108" y="26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0"/>
            <p:cNvSpPr/>
            <p:nvPr/>
          </p:nvSpPr>
          <p:spPr>
            <a:xfrm>
              <a:off x="2521650" y="1517025"/>
              <a:ext cx="4000" cy="6150"/>
            </a:xfrm>
            <a:custGeom>
              <a:rect b="b" l="l" r="r" t="t"/>
              <a:pathLst>
                <a:path extrusionOk="0" h="246" w="160">
                  <a:moveTo>
                    <a:pt x="19" y="0"/>
                  </a:moveTo>
                  <a:cubicBezTo>
                    <a:pt x="8" y="0"/>
                    <a:pt x="0" y="8"/>
                    <a:pt x="7" y="20"/>
                  </a:cubicBezTo>
                  <a:cubicBezTo>
                    <a:pt x="7" y="45"/>
                    <a:pt x="15" y="62"/>
                    <a:pt x="23" y="78"/>
                  </a:cubicBezTo>
                  <a:cubicBezTo>
                    <a:pt x="31" y="95"/>
                    <a:pt x="48" y="111"/>
                    <a:pt x="56" y="128"/>
                  </a:cubicBezTo>
                  <a:cubicBezTo>
                    <a:pt x="73" y="169"/>
                    <a:pt x="89" y="203"/>
                    <a:pt x="114" y="236"/>
                  </a:cubicBezTo>
                  <a:cubicBezTo>
                    <a:pt x="117" y="243"/>
                    <a:pt x="122" y="246"/>
                    <a:pt x="128" y="246"/>
                  </a:cubicBezTo>
                  <a:cubicBezTo>
                    <a:pt x="142" y="246"/>
                    <a:pt x="159" y="228"/>
                    <a:pt x="147" y="211"/>
                  </a:cubicBezTo>
                  <a:cubicBezTo>
                    <a:pt x="131" y="178"/>
                    <a:pt x="114" y="145"/>
                    <a:pt x="89" y="111"/>
                  </a:cubicBezTo>
                  <a:cubicBezTo>
                    <a:pt x="81" y="87"/>
                    <a:pt x="73" y="70"/>
                    <a:pt x="65" y="53"/>
                  </a:cubicBezTo>
                  <a:cubicBezTo>
                    <a:pt x="56" y="37"/>
                    <a:pt x="48" y="20"/>
                    <a:pt x="31" y="4"/>
                  </a:cubicBezTo>
                  <a:cubicBezTo>
                    <a:pt x="27" y="1"/>
                    <a:pt x="23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0"/>
            <p:cNvSpPr/>
            <p:nvPr/>
          </p:nvSpPr>
          <p:spPr>
            <a:xfrm>
              <a:off x="2467525" y="1466725"/>
              <a:ext cx="4500" cy="32925"/>
            </a:xfrm>
            <a:custGeom>
              <a:rect b="b" l="l" r="r" t="t"/>
              <a:pathLst>
                <a:path extrusionOk="0" h="1317" w="180">
                  <a:moveTo>
                    <a:pt x="145" y="1"/>
                  </a:moveTo>
                  <a:cubicBezTo>
                    <a:pt x="134" y="1"/>
                    <a:pt x="123" y="6"/>
                    <a:pt x="117" y="19"/>
                  </a:cubicBezTo>
                  <a:cubicBezTo>
                    <a:pt x="42" y="218"/>
                    <a:pt x="9" y="433"/>
                    <a:pt x="1" y="649"/>
                  </a:cubicBezTo>
                  <a:cubicBezTo>
                    <a:pt x="1" y="765"/>
                    <a:pt x="1" y="872"/>
                    <a:pt x="9" y="980"/>
                  </a:cubicBezTo>
                  <a:cubicBezTo>
                    <a:pt x="17" y="1088"/>
                    <a:pt x="26" y="1195"/>
                    <a:pt x="50" y="1295"/>
                  </a:cubicBezTo>
                  <a:cubicBezTo>
                    <a:pt x="54" y="1310"/>
                    <a:pt x="64" y="1317"/>
                    <a:pt x="73" y="1317"/>
                  </a:cubicBezTo>
                  <a:cubicBezTo>
                    <a:pt x="84" y="1317"/>
                    <a:pt x="96" y="1308"/>
                    <a:pt x="100" y="1295"/>
                  </a:cubicBezTo>
                  <a:cubicBezTo>
                    <a:pt x="108" y="1187"/>
                    <a:pt x="100" y="1079"/>
                    <a:pt x="100" y="972"/>
                  </a:cubicBezTo>
                  <a:cubicBezTo>
                    <a:pt x="100" y="864"/>
                    <a:pt x="100" y="765"/>
                    <a:pt x="100" y="657"/>
                  </a:cubicBezTo>
                  <a:cubicBezTo>
                    <a:pt x="100" y="450"/>
                    <a:pt x="125" y="243"/>
                    <a:pt x="175" y="35"/>
                  </a:cubicBezTo>
                  <a:cubicBezTo>
                    <a:pt x="180" y="15"/>
                    <a:pt x="163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30"/>
            <p:cNvSpPr/>
            <p:nvPr/>
          </p:nvSpPr>
          <p:spPr>
            <a:xfrm>
              <a:off x="2470225" y="1515850"/>
              <a:ext cx="1275" cy="4425"/>
            </a:xfrm>
            <a:custGeom>
              <a:rect b="b" l="l" r="r" t="t"/>
              <a:pathLst>
                <a:path extrusionOk="0" h="177" w="51">
                  <a:moveTo>
                    <a:pt x="34" y="1"/>
                  </a:moveTo>
                  <a:cubicBezTo>
                    <a:pt x="25" y="1"/>
                    <a:pt x="17" y="9"/>
                    <a:pt x="17" y="18"/>
                  </a:cubicBezTo>
                  <a:lnTo>
                    <a:pt x="9" y="18"/>
                  </a:lnTo>
                  <a:cubicBezTo>
                    <a:pt x="9" y="42"/>
                    <a:pt x="9" y="67"/>
                    <a:pt x="9" y="92"/>
                  </a:cubicBezTo>
                  <a:cubicBezTo>
                    <a:pt x="9" y="109"/>
                    <a:pt x="9" y="117"/>
                    <a:pt x="9" y="134"/>
                  </a:cubicBezTo>
                  <a:cubicBezTo>
                    <a:pt x="0" y="142"/>
                    <a:pt x="9" y="158"/>
                    <a:pt x="9" y="167"/>
                  </a:cubicBezTo>
                  <a:cubicBezTo>
                    <a:pt x="9" y="171"/>
                    <a:pt x="14" y="176"/>
                    <a:pt x="19" y="176"/>
                  </a:cubicBezTo>
                  <a:cubicBezTo>
                    <a:pt x="22" y="176"/>
                    <a:pt x="25" y="174"/>
                    <a:pt x="25" y="167"/>
                  </a:cubicBezTo>
                  <a:cubicBezTo>
                    <a:pt x="34" y="158"/>
                    <a:pt x="34" y="150"/>
                    <a:pt x="34" y="134"/>
                  </a:cubicBezTo>
                  <a:lnTo>
                    <a:pt x="42" y="100"/>
                  </a:lnTo>
                  <a:cubicBezTo>
                    <a:pt x="50" y="67"/>
                    <a:pt x="50" y="42"/>
                    <a:pt x="50" y="18"/>
                  </a:cubicBezTo>
                  <a:cubicBezTo>
                    <a:pt x="50" y="9"/>
                    <a:pt x="42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0"/>
            <p:cNvSpPr/>
            <p:nvPr/>
          </p:nvSpPr>
          <p:spPr>
            <a:xfrm>
              <a:off x="2479500" y="1576500"/>
              <a:ext cx="8350" cy="23550"/>
            </a:xfrm>
            <a:custGeom>
              <a:rect b="b" l="l" r="r" t="t"/>
              <a:pathLst>
                <a:path extrusionOk="0" h="942" w="334">
                  <a:moveTo>
                    <a:pt x="66" y="0"/>
                  </a:moveTo>
                  <a:cubicBezTo>
                    <a:pt x="31" y="0"/>
                    <a:pt x="1" y="43"/>
                    <a:pt x="19" y="85"/>
                  </a:cubicBezTo>
                  <a:cubicBezTo>
                    <a:pt x="52" y="152"/>
                    <a:pt x="93" y="210"/>
                    <a:pt x="118" y="276"/>
                  </a:cubicBezTo>
                  <a:cubicBezTo>
                    <a:pt x="143" y="342"/>
                    <a:pt x="168" y="409"/>
                    <a:pt x="185" y="483"/>
                  </a:cubicBezTo>
                  <a:cubicBezTo>
                    <a:pt x="218" y="624"/>
                    <a:pt x="226" y="773"/>
                    <a:pt x="267" y="914"/>
                  </a:cubicBezTo>
                  <a:cubicBezTo>
                    <a:pt x="271" y="933"/>
                    <a:pt x="283" y="941"/>
                    <a:pt x="296" y="941"/>
                  </a:cubicBezTo>
                  <a:cubicBezTo>
                    <a:pt x="310" y="941"/>
                    <a:pt x="325" y="928"/>
                    <a:pt x="325" y="906"/>
                  </a:cubicBezTo>
                  <a:cubicBezTo>
                    <a:pt x="334" y="748"/>
                    <a:pt x="309" y="599"/>
                    <a:pt x="276" y="442"/>
                  </a:cubicBezTo>
                  <a:cubicBezTo>
                    <a:pt x="259" y="367"/>
                    <a:pt x="243" y="293"/>
                    <a:pt x="209" y="218"/>
                  </a:cubicBezTo>
                  <a:cubicBezTo>
                    <a:pt x="185" y="152"/>
                    <a:pt x="151" y="77"/>
                    <a:pt x="102" y="19"/>
                  </a:cubicBezTo>
                  <a:cubicBezTo>
                    <a:pt x="91" y="6"/>
                    <a:pt x="78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0"/>
            <p:cNvSpPr/>
            <p:nvPr/>
          </p:nvSpPr>
          <p:spPr>
            <a:xfrm>
              <a:off x="2487200" y="1575300"/>
              <a:ext cx="3550" cy="5825"/>
            </a:xfrm>
            <a:custGeom>
              <a:rect b="b" l="l" r="r" t="t"/>
              <a:pathLst>
                <a:path extrusionOk="0" h="233" w="142">
                  <a:moveTo>
                    <a:pt x="21" y="1"/>
                  </a:moveTo>
                  <a:cubicBezTo>
                    <a:pt x="11" y="1"/>
                    <a:pt x="1" y="10"/>
                    <a:pt x="1" y="26"/>
                  </a:cubicBezTo>
                  <a:cubicBezTo>
                    <a:pt x="1" y="34"/>
                    <a:pt x="1" y="42"/>
                    <a:pt x="9" y="51"/>
                  </a:cubicBezTo>
                  <a:cubicBezTo>
                    <a:pt x="9" y="59"/>
                    <a:pt x="9" y="67"/>
                    <a:pt x="17" y="75"/>
                  </a:cubicBezTo>
                  <a:cubicBezTo>
                    <a:pt x="26" y="92"/>
                    <a:pt x="26" y="109"/>
                    <a:pt x="34" y="125"/>
                  </a:cubicBezTo>
                  <a:cubicBezTo>
                    <a:pt x="51" y="150"/>
                    <a:pt x="59" y="183"/>
                    <a:pt x="75" y="216"/>
                  </a:cubicBezTo>
                  <a:cubicBezTo>
                    <a:pt x="84" y="233"/>
                    <a:pt x="109" y="233"/>
                    <a:pt x="117" y="233"/>
                  </a:cubicBezTo>
                  <a:cubicBezTo>
                    <a:pt x="133" y="216"/>
                    <a:pt x="142" y="200"/>
                    <a:pt x="133" y="183"/>
                  </a:cubicBezTo>
                  <a:cubicBezTo>
                    <a:pt x="117" y="150"/>
                    <a:pt x="100" y="125"/>
                    <a:pt x="92" y="92"/>
                  </a:cubicBezTo>
                  <a:cubicBezTo>
                    <a:pt x="84" y="75"/>
                    <a:pt x="75" y="59"/>
                    <a:pt x="67" y="51"/>
                  </a:cubicBezTo>
                  <a:cubicBezTo>
                    <a:pt x="59" y="34"/>
                    <a:pt x="51" y="17"/>
                    <a:pt x="34" y="9"/>
                  </a:cubicBezTo>
                  <a:cubicBezTo>
                    <a:pt x="31" y="3"/>
                    <a:pt x="26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0"/>
            <p:cNvSpPr/>
            <p:nvPr/>
          </p:nvSpPr>
          <p:spPr>
            <a:xfrm>
              <a:off x="2476225" y="1569300"/>
              <a:ext cx="1700" cy="1275"/>
            </a:xfrm>
            <a:custGeom>
              <a:rect b="b" l="l" r="r" t="t"/>
              <a:pathLst>
                <a:path extrusionOk="0" h="51" w="68">
                  <a:moveTo>
                    <a:pt x="34" y="1"/>
                  </a:moveTo>
                  <a:cubicBezTo>
                    <a:pt x="1" y="1"/>
                    <a:pt x="1" y="50"/>
                    <a:pt x="34" y="50"/>
                  </a:cubicBezTo>
                  <a:cubicBezTo>
                    <a:pt x="67" y="50"/>
                    <a:pt x="67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0"/>
            <p:cNvSpPr/>
            <p:nvPr/>
          </p:nvSpPr>
          <p:spPr>
            <a:xfrm>
              <a:off x="2604875" y="1614150"/>
              <a:ext cx="12650" cy="20375"/>
            </a:xfrm>
            <a:custGeom>
              <a:rect b="b" l="l" r="r" t="t"/>
              <a:pathLst>
                <a:path extrusionOk="0" h="815" w="506">
                  <a:moveTo>
                    <a:pt x="297" y="1"/>
                  </a:moveTo>
                  <a:cubicBezTo>
                    <a:pt x="248" y="1"/>
                    <a:pt x="201" y="22"/>
                    <a:pt x="166" y="63"/>
                  </a:cubicBezTo>
                  <a:lnTo>
                    <a:pt x="166" y="71"/>
                  </a:lnTo>
                  <a:lnTo>
                    <a:pt x="149" y="71"/>
                  </a:lnTo>
                  <a:cubicBezTo>
                    <a:pt x="133" y="79"/>
                    <a:pt x="124" y="87"/>
                    <a:pt x="116" y="96"/>
                  </a:cubicBezTo>
                  <a:cubicBezTo>
                    <a:pt x="66" y="112"/>
                    <a:pt x="41" y="179"/>
                    <a:pt x="33" y="237"/>
                  </a:cubicBezTo>
                  <a:lnTo>
                    <a:pt x="33" y="253"/>
                  </a:lnTo>
                  <a:cubicBezTo>
                    <a:pt x="17" y="319"/>
                    <a:pt x="0" y="386"/>
                    <a:pt x="8" y="460"/>
                  </a:cubicBezTo>
                  <a:cubicBezTo>
                    <a:pt x="8" y="551"/>
                    <a:pt x="25" y="643"/>
                    <a:pt x="83" y="709"/>
                  </a:cubicBezTo>
                  <a:cubicBezTo>
                    <a:pt x="91" y="717"/>
                    <a:pt x="99" y="725"/>
                    <a:pt x="108" y="734"/>
                  </a:cubicBezTo>
                  <a:cubicBezTo>
                    <a:pt x="157" y="783"/>
                    <a:pt x="221" y="815"/>
                    <a:pt x="284" y="815"/>
                  </a:cubicBezTo>
                  <a:cubicBezTo>
                    <a:pt x="327" y="815"/>
                    <a:pt x="369" y="800"/>
                    <a:pt x="406" y="767"/>
                  </a:cubicBezTo>
                  <a:cubicBezTo>
                    <a:pt x="497" y="684"/>
                    <a:pt x="505" y="551"/>
                    <a:pt x="489" y="427"/>
                  </a:cubicBezTo>
                  <a:cubicBezTo>
                    <a:pt x="497" y="369"/>
                    <a:pt x="497" y="319"/>
                    <a:pt x="497" y="261"/>
                  </a:cubicBezTo>
                  <a:cubicBezTo>
                    <a:pt x="489" y="179"/>
                    <a:pt x="456" y="87"/>
                    <a:pt x="389" y="29"/>
                  </a:cubicBezTo>
                  <a:cubicBezTo>
                    <a:pt x="360" y="10"/>
                    <a:pt x="328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0"/>
            <p:cNvSpPr/>
            <p:nvPr/>
          </p:nvSpPr>
          <p:spPr>
            <a:xfrm>
              <a:off x="2493425" y="1665200"/>
              <a:ext cx="2925" cy="4800"/>
            </a:xfrm>
            <a:custGeom>
              <a:rect b="b" l="l" r="r" t="t"/>
              <a:pathLst>
                <a:path extrusionOk="0" h="192" w="117">
                  <a:moveTo>
                    <a:pt x="75" y="1"/>
                  </a:moveTo>
                  <a:lnTo>
                    <a:pt x="67" y="9"/>
                  </a:lnTo>
                  <a:cubicBezTo>
                    <a:pt x="58" y="9"/>
                    <a:pt x="50" y="26"/>
                    <a:pt x="42" y="42"/>
                  </a:cubicBezTo>
                  <a:cubicBezTo>
                    <a:pt x="34" y="59"/>
                    <a:pt x="34" y="67"/>
                    <a:pt x="25" y="84"/>
                  </a:cubicBezTo>
                  <a:cubicBezTo>
                    <a:pt x="17" y="109"/>
                    <a:pt x="9" y="125"/>
                    <a:pt x="0" y="150"/>
                  </a:cubicBezTo>
                  <a:cubicBezTo>
                    <a:pt x="0" y="167"/>
                    <a:pt x="9" y="183"/>
                    <a:pt x="17" y="191"/>
                  </a:cubicBezTo>
                  <a:cubicBezTo>
                    <a:pt x="34" y="191"/>
                    <a:pt x="50" y="191"/>
                    <a:pt x="58" y="175"/>
                  </a:cubicBezTo>
                  <a:cubicBezTo>
                    <a:pt x="67" y="150"/>
                    <a:pt x="83" y="133"/>
                    <a:pt x="92" y="109"/>
                  </a:cubicBezTo>
                  <a:cubicBezTo>
                    <a:pt x="92" y="100"/>
                    <a:pt x="100" y="92"/>
                    <a:pt x="108" y="75"/>
                  </a:cubicBezTo>
                  <a:cubicBezTo>
                    <a:pt x="108" y="67"/>
                    <a:pt x="116" y="67"/>
                    <a:pt x="116" y="59"/>
                  </a:cubicBezTo>
                  <a:lnTo>
                    <a:pt x="116" y="51"/>
                  </a:lnTo>
                  <a:cubicBezTo>
                    <a:pt x="116" y="42"/>
                    <a:pt x="116" y="34"/>
                    <a:pt x="116" y="26"/>
                  </a:cubicBezTo>
                  <a:lnTo>
                    <a:pt x="108" y="17"/>
                  </a:lnTo>
                  <a:cubicBezTo>
                    <a:pt x="108" y="9"/>
                    <a:pt x="100" y="9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0"/>
            <p:cNvSpPr/>
            <p:nvPr/>
          </p:nvSpPr>
          <p:spPr>
            <a:xfrm>
              <a:off x="2500475" y="1665200"/>
              <a:ext cx="1675" cy="1475"/>
            </a:xfrm>
            <a:custGeom>
              <a:rect b="b" l="l" r="r" t="t"/>
              <a:pathLst>
                <a:path extrusionOk="0" h="59" w="67">
                  <a:moveTo>
                    <a:pt x="33" y="1"/>
                  </a:moveTo>
                  <a:cubicBezTo>
                    <a:pt x="0" y="1"/>
                    <a:pt x="0" y="59"/>
                    <a:pt x="33" y="59"/>
                  </a:cubicBezTo>
                  <a:cubicBezTo>
                    <a:pt x="66" y="59"/>
                    <a:pt x="66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0"/>
            <p:cNvSpPr/>
            <p:nvPr/>
          </p:nvSpPr>
          <p:spPr>
            <a:xfrm>
              <a:off x="2603200" y="1597200"/>
              <a:ext cx="34075" cy="20375"/>
            </a:xfrm>
            <a:custGeom>
              <a:rect b="b" l="l" r="r" t="t"/>
              <a:pathLst>
                <a:path extrusionOk="0" h="815" w="1363">
                  <a:moveTo>
                    <a:pt x="63" y="0"/>
                  </a:moveTo>
                  <a:cubicBezTo>
                    <a:pt x="48" y="0"/>
                    <a:pt x="36" y="3"/>
                    <a:pt x="26" y="11"/>
                  </a:cubicBezTo>
                  <a:cubicBezTo>
                    <a:pt x="9" y="20"/>
                    <a:pt x="1" y="36"/>
                    <a:pt x="9" y="53"/>
                  </a:cubicBezTo>
                  <a:cubicBezTo>
                    <a:pt x="26" y="111"/>
                    <a:pt x="117" y="127"/>
                    <a:pt x="166" y="144"/>
                  </a:cubicBezTo>
                  <a:cubicBezTo>
                    <a:pt x="216" y="169"/>
                    <a:pt x="274" y="194"/>
                    <a:pt x="332" y="219"/>
                  </a:cubicBezTo>
                  <a:cubicBezTo>
                    <a:pt x="440" y="268"/>
                    <a:pt x="556" y="326"/>
                    <a:pt x="664" y="384"/>
                  </a:cubicBezTo>
                  <a:cubicBezTo>
                    <a:pt x="771" y="451"/>
                    <a:pt x="879" y="517"/>
                    <a:pt x="987" y="583"/>
                  </a:cubicBezTo>
                  <a:cubicBezTo>
                    <a:pt x="1086" y="658"/>
                    <a:pt x="1194" y="724"/>
                    <a:pt x="1293" y="807"/>
                  </a:cubicBezTo>
                  <a:cubicBezTo>
                    <a:pt x="1300" y="812"/>
                    <a:pt x="1308" y="815"/>
                    <a:pt x="1315" y="815"/>
                  </a:cubicBezTo>
                  <a:cubicBezTo>
                    <a:pt x="1341" y="815"/>
                    <a:pt x="1362" y="785"/>
                    <a:pt x="1343" y="765"/>
                  </a:cubicBezTo>
                  <a:cubicBezTo>
                    <a:pt x="1244" y="674"/>
                    <a:pt x="1152" y="583"/>
                    <a:pt x="1045" y="500"/>
                  </a:cubicBezTo>
                  <a:cubicBezTo>
                    <a:pt x="945" y="426"/>
                    <a:pt x="838" y="351"/>
                    <a:pt x="722" y="293"/>
                  </a:cubicBezTo>
                  <a:cubicBezTo>
                    <a:pt x="614" y="227"/>
                    <a:pt x="498" y="169"/>
                    <a:pt x="382" y="119"/>
                  </a:cubicBezTo>
                  <a:cubicBezTo>
                    <a:pt x="324" y="94"/>
                    <a:pt x="266" y="61"/>
                    <a:pt x="200" y="45"/>
                  </a:cubicBezTo>
                  <a:cubicBezTo>
                    <a:pt x="168" y="32"/>
                    <a:pt x="108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0"/>
            <p:cNvSpPr/>
            <p:nvPr/>
          </p:nvSpPr>
          <p:spPr>
            <a:xfrm>
              <a:off x="2616250" y="1597275"/>
              <a:ext cx="8825" cy="6100"/>
            </a:xfrm>
            <a:custGeom>
              <a:rect b="b" l="l" r="r" t="t"/>
              <a:pathLst>
                <a:path extrusionOk="0" h="244" w="353">
                  <a:moveTo>
                    <a:pt x="34" y="0"/>
                  </a:moveTo>
                  <a:cubicBezTo>
                    <a:pt x="17" y="0"/>
                    <a:pt x="1" y="17"/>
                    <a:pt x="9" y="25"/>
                  </a:cubicBezTo>
                  <a:cubicBezTo>
                    <a:pt x="26" y="58"/>
                    <a:pt x="50" y="66"/>
                    <a:pt x="75" y="91"/>
                  </a:cubicBezTo>
                  <a:cubicBezTo>
                    <a:pt x="100" y="108"/>
                    <a:pt x="125" y="124"/>
                    <a:pt x="150" y="141"/>
                  </a:cubicBezTo>
                  <a:cubicBezTo>
                    <a:pt x="200" y="174"/>
                    <a:pt x="249" y="207"/>
                    <a:pt x="299" y="240"/>
                  </a:cubicBezTo>
                  <a:cubicBezTo>
                    <a:pt x="302" y="243"/>
                    <a:pt x="306" y="244"/>
                    <a:pt x="310" y="244"/>
                  </a:cubicBezTo>
                  <a:cubicBezTo>
                    <a:pt x="332" y="244"/>
                    <a:pt x="352" y="205"/>
                    <a:pt x="324" y="191"/>
                  </a:cubicBezTo>
                  <a:cubicBezTo>
                    <a:pt x="274" y="158"/>
                    <a:pt x="233" y="116"/>
                    <a:pt x="183" y="83"/>
                  </a:cubicBezTo>
                  <a:cubicBezTo>
                    <a:pt x="158" y="66"/>
                    <a:pt x="133" y="50"/>
                    <a:pt x="108" y="42"/>
                  </a:cubicBezTo>
                  <a:cubicBezTo>
                    <a:pt x="84" y="25"/>
                    <a:pt x="59" y="8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0"/>
            <p:cNvSpPr/>
            <p:nvPr/>
          </p:nvSpPr>
          <p:spPr>
            <a:xfrm>
              <a:off x="2586425" y="1597050"/>
              <a:ext cx="5625" cy="3000"/>
            </a:xfrm>
            <a:custGeom>
              <a:rect b="b" l="l" r="r" t="t"/>
              <a:pathLst>
                <a:path extrusionOk="0" h="120" w="225">
                  <a:moveTo>
                    <a:pt x="199" y="1"/>
                  </a:moveTo>
                  <a:cubicBezTo>
                    <a:pt x="166" y="1"/>
                    <a:pt x="125" y="1"/>
                    <a:pt x="92" y="17"/>
                  </a:cubicBezTo>
                  <a:cubicBezTo>
                    <a:pt x="75" y="17"/>
                    <a:pt x="59" y="26"/>
                    <a:pt x="42" y="42"/>
                  </a:cubicBezTo>
                  <a:lnTo>
                    <a:pt x="42" y="34"/>
                  </a:lnTo>
                  <a:cubicBezTo>
                    <a:pt x="25" y="51"/>
                    <a:pt x="1" y="67"/>
                    <a:pt x="1" y="92"/>
                  </a:cubicBezTo>
                  <a:cubicBezTo>
                    <a:pt x="9" y="100"/>
                    <a:pt x="9" y="109"/>
                    <a:pt x="25" y="117"/>
                  </a:cubicBezTo>
                  <a:cubicBezTo>
                    <a:pt x="29" y="118"/>
                    <a:pt x="32" y="119"/>
                    <a:pt x="35" y="119"/>
                  </a:cubicBezTo>
                  <a:cubicBezTo>
                    <a:pt x="48" y="119"/>
                    <a:pt x="62" y="106"/>
                    <a:pt x="75" y="92"/>
                  </a:cubicBezTo>
                  <a:cubicBezTo>
                    <a:pt x="92" y="84"/>
                    <a:pt x="100" y="75"/>
                    <a:pt x="117" y="67"/>
                  </a:cubicBezTo>
                  <a:lnTo>
                    <a:pt x="125" y="67"/>
                  </a:lnTo>
                  <a:lnTo>
                    <a:pt x="133" y="59"/>
                  </a:lnTo>
                  <a:cubicBezTo>
                    <a:pt x="141" y="59"/>
                    <a:pt x="150" y="59"/>
                    <a:pt x="158" y="51"/>
                  </a:cubicBezTo>
                  <a:cubicBezTo>
                    <a:pt x="166" y="51"/>
                    <a:pt x="183" y="42"/>
                    <a:pt x="199" y="42"/>
                  </a:cubicBezTo>
                  <a:cubicBezTo>
                    <a:pt x="208" y="42"/>
                    <a:pt x="224" y="34"/>
                    <a:pt x="224" y="26"/>
                  </a:cubicBezTo>
                  <a:cubicBezTo>
                    <a:pt x="224" y="9"/>
                    <a:pt x="208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0"/>
            <p:cNvSpPr/>
            <p:nvPr/>
          </p:nvSpPr>
          <p:spPr>
            <a:xfrm>
              <a:off x="2571525" y="1596575"/>
              <a:ext cx="4650" cy="10650"/>
            </a:xfrm>
            <a:custGeom>
              <a:rect b="b" l="l" r="r" t="t"/>
              <a:pathLst>
                <a:path extrusionOk="0" h="426" w="186">
                  <a:moveTo>
                    <a:pt x="145" y="1"/>
                  </a:moveTo>
                  <a:cubicBezTo>
                    <a:pt x="135" y="1"/>
                    <a:pt x="124" y="6"/>
                    <a:pt x="116" y="20"/>
                  </a:cubicBezTo>
                  <a:cubicBezTo>
                    <a:pt x="83" y="78"/>
                    <a:pt x="50" y="144"/>
                    <a:pt x="25" y="210"/>
                  </a:cubicBezTo>
                  <a:cubicBezTo>
                    <a:pt x="17" y="244"/>
                    <a:pt x="8" y="285"/>
                    <a:pt x="0" y="318"/>
                  </a:cubicBezTo>
                  <a:cubicBezTo>
                    <a:pt x="0" y="351"/>
                    <a:pt x="0" y="401"/>
                    <a:pt x="33" y="426"/>
                  </a:cubicBezTo>
                  <a:cubicBezTo>
                    <a:pt x="50" y="426"/>
                    <a:pt x="66" y="426"/>
                    <a:pt x="75" y="418"/>
                  </a:cubicBezTo>
                  <a:cubicBezTo>
                    <a:pt x="99" y="393"/>
                    <a:pt x="91" y="351"/>
                    <a:pt x="91" y="318"/>
                  </a:cubicBezTo>
                  <a:cubicBezTo>
                    <a:pt x="91" y="285"/>
                    <a:pt x="99" y="260"/>
                    <a:pt x="108" y="235"/>
                  </a:cubicBezTo>
                  <a:cubicBezTo>
                    <a:pt x="124" y="169"/>
                    <a:pt x="149" y="111"/>
                    <a:pt x="174" y="53"/>
                  </a:cubicBezTo>
                  <a:cubicBezTo>
                    <a:pt x="185" y="25"/>
                    <a:pt x="166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0"/>
            <p:cNvSpPr/>
            <p:nvPr/>
          </p:nvSpPr>
          <p:spPr>
            <a:xfrm>
              <a:off x="2569225" y="1594575"/>
              <a:ext cx="1900" cy="11300"/>
            </a:xfrm>
            <a:custGeom>
              <a:rect b="b" l="l" r="r" t="t"/>
              <a:pathLst>
                <a:path extrusionOk="0" h="452" w="76">
                  <a:moveTo>
                    <a:pt x="46" y="0"/>
                  </a:moveTo>
                  <a:cubicBezTo>
                    <a:pt x="32" y="0"/>
                    <a:pt x="17" y="9"/>
                    <a:pt x="17" y="25"/>
                  </a:cubicBezTo>
                  <a:cubicBezTo>
                    <a:pt x="9" y="100"/>
                    <a:pt x="9" y="166"/>
                    <a:pt x="9" y="232"/>
                  </a:cubicBezTo>
                  <a:cubicBezTo>
                    <a:pt x="1" y="274"/>
                    <a:pt x="1" y="307"/>
                    <a:pt x="1" y="340"/>
                  </a:cubicBezTo>
                  <a:cubicBezTo>
                    <a:pt x="1" y="373"/>
                    <a:pt x="1" y="415"/>
                    <a:pt x="17" y="440"/>
                  </a:cubicBezTo>
                  <a:cubicBezTo>
                    <a:pt x="22" y="448"/>
                    <a:pt x="28" y="452"/>
                    <a:pt x="34" y="452"/>
                  </a:cubicBezTo>
                  <a:cubicBezTo>
                    <a:pt x="40" y="452"/>
                    <a:pt x="46" y="448"/>
                    <a:pt x="51" y="440"/>
                  </a:cubicBezTo>
                  <a:cubicBezTo>
                    <a:pt x="67" y="406"/>
                    <a:pt x="67" y="373"/>
                    <a:pt x="67" y="340"/>
                  </a:cubicBezTo>
                  <a:lnTo>
                    <a:pt x="67" y="232"/>
                  </a:lnTo>
                  <a:cubicBezTo>
                    <a:pt x="67" y="166"/>
                    <a:pt x="67" y="92"/>
                    <a:pt x="75" y="25"/>
                  </a:cubicBezTo>
                  <a:cubicBezTo>
                    <a:pt x="75" y="9"/>
                    <a:pt x="61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0"/>
            <p:cNvSpPr/>
            <p:nvPr/>
          </p:nvSpPr>
          <p:spPr>
            <a:xfrm>
              <a:off x="2506275" y="1596200"/>
              <a:ext cx="26000" cy="18125"/>
            </a:xfrm>
            <a:custGeom>
              <a:rect b="b" l="l" r="r" t="t"/>
              <a:pathLst>
                <a:path extrusionOk="0" h="725" w="1040">
                  <a:moveTo>
                    <a:pt x="739" y="0"/>
                  </a:moveTo>
                  <a:cubicBezTo>
                    <a:pt x="733" y="0"/>
                    <a:pt x="727" y="1"/>
                    <a:pt x="721" y="2"/>
                  </a:cubicBezTo>
                  <a:cubicBezTo>
                    <a:pt x="663" y="10"/>
                    <a:pt x="613" y="51"/>
                    <a:pt x="572" y="85"/>
                  </a:cubicBezTo>
                  <a:cubicBezTo>
                    <a:pt x="530" y="118"/>
                    <a:pt x="481" y="143"/>
                    <a:pt x="439" y="176"/>
                  </a:cubicBezTo>
                  <a:cubicBezTo>
                    <a:pt x="348" y="250"/>
                    <a:pt x="257" y="325"/>
                    <a:pt x="182" y="408"/>
                  </a:cubicBezTo>
                  <a:cubicBezTo>
                    <a:pt x="141" y="449"/>
                    <a:pt x="108" y="491"/>
                    <a:pt x="75" y="532"/>
                  </a:cubicBezTo>
                  <a:cubicBezTo>
                    <a:pt x="50" y="573"/>
                    <a:pt x="0" y="631"/>
                    <a:pt x="8" y="689"/>
                  </a:cubicBezTo>
                  <a:cubicBezTo>
                    <a:pt x="8" y="710"/>
                    <a:pt x="25" y="725"/>
                    <a:pt x="45" y="725"/>
                  </a:cubicBezTo>
                  <a:cubicBezTo>
                    <a:pt x="49" y="725"/>
                    <a:pt x="54" y="724"/>
                    <a:pt x="58" y="723"/>
                  </a:cubicBezTo>
                  <a:cubicBezTo>
                    <a:pt x="100" y="698"/>
                    <a:pt x="133" y="640"/>
                    <a:pt x="158" y="607"/>
                  </a:cubicBezTo>
                  <a:cubicBezTo>
                    <a:pt x="182" y="573"/>
                    <a:pt x="216" y="532"/>
                    <a:pt x="249" y="499"/>
                  </a:cubicBezTo>
                  <a:cubicBezTo>
                    <a:pt x="315" y="424"/>
                    <a:pt x="390" y="358"/>
                    <a:pt x="472" y="292"/>
                  </a:cubicBezTo>
                  <a:cubicBezTo>
                    <a:pt x="547" y="234"/>
                    <a:pt x="622" y="167"/>
                    <a:pt x="704" y="118"/>
                  </a:cubicBezTo>
                  <a:cubicBezTo>
                    <a:pt x="720" y="107"/>
                    <a:pt x="735" y="104"/>
                    <a:pt x="750" y="104"/>
                  </a:cubicBezTo>
                  <a:cubicBezTo>
                    <a:pt x="784" y="104"/>
                    <a:pt x="817" y="123"/>
                    <a:pt x="845" y="134"/>
                  </a:cubicBezTo>
                  <a:cubicBezTo>
                    <a:pt x="895" y="159"/>
                    <a:pt x="936" y="184"/>
                    <a:pt x="978" y="217"/>
                  </a:cubicBezTo>
                  <a:cubicBezTo>
                    <a:pt x="982" y="222"/>
                    <a:pt x="988" y="224"/>
                    <a:pt x="993" y="224"/>
                  </a:cubicBezTo>
                  <a:cubicBezTo>
                    <a:pt x="1016" y="224"/>
                    <a:pt x="1039" y="186"/>
                    <a:pt x="1019" y="159"/>
                  </a:cubicBezTo>
                  <a:cubicBezTo>
                    <a:pt x="978" y="118"/>
                    <a:pt x="928" y="85"/>
                    <a:pt x="878" y="51"/>
                  </a:cubicBezTo>
                  <a:cubicBezTo>
                    <a:pt x="834" y="29"/>
                    <a:pt x="790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0"/>
            <p:cNvSpPr/>
            <p:nvPr/>
          </p:nvSpPr>
          <p:spPr>
            <a:xfrm>
              <a:off x="2510400" y="1610125"/>
              <a:ext cx="9425" cy="8575"/>
            </a:xfrm>
            <a:custGeom>
              <a:rect b="b" l="l" r="r" t="t"/>
              <a:pathLst>
                <a:path extrusionOk="0" h="343" w="377">
                  <a:moveTo>
                    <a:pt x="333" y="1"/>
                  </a:moveTo>
                  <a:cubicBezTo>
                    <a:pt x="327" y="1"/>
                    <a:pt x="321" y="3"/>
                    <a:pt x="316" y="8"/>
                  </a:cubicBezTo>
                  <a:cubicBezTo>
                    <a:pt x="266" y="58"/>
                    <a:pt x="208" y="108"/>
                    <a:pt x="158" y="149"/>
                  </a:cubicBezTo>
                  <a:cubicBezTo>
                    <a:pt x="109" y="199"/>
                    <a:pt x="59" y="240"/>
                    <a:pt x="17" y="298"/>
                  </a:cubicBezTo>
                  <a:cubicBezTo>
                    <a:pt x="9" y="306"/>
                    <a:pt x="1" y="323"/>
                    <a:pt x="9" y="331"/>
                  </a:cubicBezTo>
                  <a:cubicBezTo>
                    <a:pt x="15" y="337"/>
                    <a:pt x="25" y="343"/>
                    <a:pt x="33" y="343"/>
                  </a:cubicBezTo>
                  <a:cubicBezTo>
                    <a:pt x="37" y="343"/>
                    <a:pt x="40" y="342"/>
                    <a:pt x="42" y="340"/>
                  </a:cubicBezTo>
                  <a:cubicBezTo>
                    <a:pt x="100" y="298"/>
                    <a:pt x="158" y="248"/>
                    <a:pt x="208" y="199"/>
                  </a:cubicBezTo>
                  <a:cubicBezTo>
                    <a:pt x="258" y="149"/>
                    <a:pt x="307" y="99"/>
                    <a:pt x="357" y="58"/>
                  </a:cubicBezTo>
                  <a:cubicBezTo>
                    <a:pt x="377" y="32"/>
                    <a:pt x="355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30"/>
            <p:cNvSpPr/>
            <p:nvPr/>
          </p:nvSpPr>
          <p:spPr>
            <a:xfrm>
              <a:off x="2558950" y="1584850"/>
              <a:ext cx="6575" cy="14450"/>
            </a:xfrm>
            <a:custGeom>
              <a:rect b="b" l="l" r="r" t="t"/>
              <a:pathLst>
                <a:path extrusionOk="0" h="578" w="263">
                  <a:moveTo>
                    <a:pt x="213" y="1"/>
                  </a:moveTo>
                  <a:cubicBezTo>
                    <a:pt x="197" y="1"/>
                    <a:pt x="179" y="9"/>
                    <a:pt x="172" y="25"/>
                  </a:cubicBezTo>
                  <a:cubicBezTo>
                    <a:pt x="147" y="66"/>
                    <a:pt x="138" y="116"/>
                    <a:pt x="130" y="157"/>
                  </a:cubicBezTo>
                  <a:cubicBezTo>
                    <a:pt x="114" y="199"/>
                    <a:pt x="105" y="240"/>
                    <a:pt x="89" y="282"/>
                  </a:cubicBezTo>
                  <a:cubicBezTo>
                    <a:pt x="80" y="323"/>
                    <a:pt x="64" y="365"/>
                    <a:pt x="47" y="406"/>
                  </a:cubicBezTo>
                  <a:cubicBezTo>
                    <a:pt x="31" y="447"/>
                    <a:pt x="22" y="497"/>
                    <a:pt x="6" y="539"/>
                  </a:cubicBezTo>
                  <a:cubicBezTo>
                    <a:pt x="1" y="564"/>
                    <a:pt x="18" y="577"/>
                    <a:pt x="38" y="577"/>
                  </a:cubicBezTo>
                  <a:cubicBezTo>
                    <a:pt x="50" y="577"/>
                    <a:pt x="63" y="573"/>
                    <a:pt x="72" y="563"/>
                  </a:cubicBezTo>
                  <a:cubicBezTo>
                    <a:pt x="97" y="522"/>
                    <a:pt x="122" y="489"/>
                    <a:pt x="138" y="447"/>
                  </a:cubicBezTo>
                  <a:cubicBezTo>
                    <a:pt x="163" y="406"/>
                    <a:pt x="180" y="356"/>
                    <a:pt x="196" y="315"/>
                  </a:cubicBezTo>
                  <a:cubicBezTo>
                    <a:pt x="213" y="273"/>
                    <a:pt x="221" y="224"/>
                    <a:pt x="238" y="182"/>
                  </a:cubicBezTo>
                  <a:cubicBezTo>
                    <a:pt x="246" y="133"/>
                    <a:pt x="263" y="83"/>
                    <a:pt x="254" y="33"/>
                  </a:cubicBezTo>
                  <a:cubicBezTo>
                    <a:pt x="250" y="11"/>
                    <a:pt x="232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30"/>
            <p:cNvSpPr/>
            <p:nvPr/>
          </p:nvSpPr>
          <p:spPr>
            <a:xfrm>
              <a:off x="2556800" y="1585875"/>
              <a:ext cx="1900" cy="6650"/>
            </a:xfrm>
            <a:custGeom>
              <a:rect b="b" l="l" r="r" t="t"/>
              <a:pathLst>
                <a:path extrusionOk="0" h="266" w="76">
                  <a:moveTo>
                    <a:pt x="34" y="0"/>
                  </a:moveTo>
                  <a:cubicBezTo>
                    <a:pt x="26" y="0"/>
                    <a:pt x="17" y="17"/>
                    <a:pt x="17" y="25"/>
                  </a:cubicBezTo>
                  <a:cubicBezTo>
                    <a:pt x="17" y="42"/>
                    <a:pt x="17" y="58"/>
                    <a:pt x="17" y="83"/>
                  </a:cubicBezTo>
                  <a:cubicBezTo>
                    <a:pt x="17" y="100"/>
                    <a:pt x="9" y="108"/>
                    <a:pt x="9" y="133"/>
                  </a:cubicBezTo>
                  <a:lnTo>
                    <a:pt x="9" y="125"/>
                  </a:lnTo>
                  <a:cubicBezTo>
                    <a:pt x="9" y="158"/>
                    <a:pt x="9" y="191"/>
                    <a:pt x="1" y="224"/>
                  </a:cubicBezTo>
                  <a:cubicBezTo>
                    <a:pt x="1" y="241"/>
                    <a:pt x="9" y="257"/>
                    <a:pt x="26" y="266"/>
                  </a:cubicBezTo>
                  <a:cubicBezTo>
                    <a:pt x="34" y="266"/>
                    <a:pt x="59" y="257"/>
                    <a:pt x="59" y="241"/>
                  </a:cubicBezTo>
                  <a:cubicBezTo>
                    <a:pt x="67" y="208"/>
                    <a:pt x="67" y="166"/>
                    <a:pt x="67" y="133"/>
                  </a:cubicBezTo>
                  <a:cubicBezTo>
                    <a:pt x="75" y="116"/>
                    <a:pt x="67" y="100"/>
                    <a:pt x="67" y="75"/>
                  </a:cubicBezTo>
                  <a:cubicBezTo>
                    <a:pt x="67" y="58"/>
                    <a:pt x="67" y="42"/>
                    <a:pt x="67" y="17"/>
                  </a:cubicBezTo>
                  <a:cubicBezTo>
                    <a:pt x="59" y="9"/>
                    <a:pt x="50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0"/>
            <p:cNvSpPr/>
            <p:nvPr/>
          </p:nvSpPr>
          <p:spPr>
            <a:xfrm>
              <a:off x="2543750" y="1584225"/>
              <a:ext cx="2525" cy="11900"/>
            </a:xfrm>
            <a:custGeom>
              <a:rect b="b" l="l" r="r" t="t"/>
              <a:pathLst>
                <a:path extrusionOk="0" h="476" w="101">
                  <a:moveTo>
                    <a:pt x="51" y="0"/>
                  </a:moveTo>
                  <a:cubicBezTo>
                    <a:pt x="1" y="0"/>
                    <a:pt x="9" y="66"/>
                    <a:pt x="17" y="91"/>
                  </a:cubicBezTo>
                  <a:cubicBezTo>
                    <a:pt x="17" y="133"/>
                    <a:pt x="26" y="166"/>
                    <a:pt x="26" y="207"/>
                  </a:cubicBezTo>
                  <a:cubicBezTo>
                    <a:pt x="34" y="290"/>
                    <a:pt x="34" y="365"/>
                    <a:pt x="42" y="448"/>
                  </a:cubicBezTo>
                  <a:cubicBezTo>
                    <a:pt x="42" y="467"/>
                    <a:pt x="53" y="476"/>
                    <a:pt x="65" y="476"/>
                  </a:cubicBezTo>
                  <a:cubicBezTo>
                    <a:pt x="78" y="476"/>
                    <a:pt x="92" y="465"/>
                    <a:pt x="92" y="448"/>
                  </a:cubicBezTo>
                  <a:cubicBezTo>
                    <a:pt x="100" y="365"/>
                    <a:pt x="100" y="290"/>
                    <a:pt x="100" y="207"/>
                  </a:cubicBezTo>
                  <a:cubicBezTo>
                    <a:pt x="100" y="166"/>
                    <a:pt x="92" y="133"/>
                    <a:pt x="92" y="91"/>
                  </a:cubicBezTo>
                  <a:cubicBezTo>
                    <a:pt x="92" y="58"/>
                    <a:pt x="9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0"/>
            <p:cNvSpPr/>
            <p:nvPr/>
          </p:nvSpPr>
          <p:spPr>
            <a:xfrm>
              <a:off x="2541475" y="1585850"/>
              <a:ext cx="2100" cy="8275"/>
            </a:xfrm>
            <a:custGeom>
              <a:rect b="b" l="l" r="r" t="t"/>
              <a:pathLst>
                <a:path extrusionOk="0" h="331" w="84">
                  <a:moveTo>
                    <a:pt x="22" y="1"/>
                  </a:moveTo>
                  <a:cubicBezTo>
                    <a:pt x="14" y="1"/>
                    <a:pt x="6" y="8"/>
                    <a:pt x="1" y="18"/>
                  </a:cubicBezTo>
                  <a:cubicBezTo>
                    <a:pt x="1" y="35"/>
                    <a:pt x="1" y="59"/>
                    <a:pt x="1" y="84"/>
                  </a:cubicBezTo>
                  <a:cubicBezTo>
                    <a:pt x="1" y="109"/>
                    <a:pt x="9" y="134"/>
                    <a:pt x="9" y="151"/>
                  </a:cubicBezTo>
                  <a:cubicBezTo>
                    <a:pt x="9" y="200"/>
                    <a:pt x="17" y="250"/>
                    <a:pt x="17" y="300"/>
                  </a:cubicBezTo>
                  <a:cubicBezTo>
                    <a:pt x="17" y="320"/>
                    <a:pt x="34" y="331"/>
                    <a:pt x="50" y="331"/>
                  </a:cubicBezTo>
                  <a:cubicBezTo>
                    <a:pt x="67" y="331"/>
                    <a:pt x="84" y="320"/>
                    <a:pt x="84" y="300"/>
                  </a:cubicBezTo>
                  <a:cubicBezTo>
                    <a:pt x="84" y="250"/>
                    <a:pt x="84" y="200"/>
                    <a:pt x="75" y="151"/>
                  </a:cubicBezTo>
                  <a:cubicBezTo>
                    <a:pt x="75" y="126"/>
                    <a:pt x="67" y="101"/>
                    <a:pt x="59" y="76"/>
                  </a:cubicBezTo>
                  <a:cubicBezTo>
                    <a:pt x="50" y="51"/>
                    <a:pt x="50" y="26"/>
                    <a:pt x="34" y="10"/>
                  </a:cubicBezTo>
                  <a:cubicBezTo>
                    <a:pt x="31" y="3"/>
                    <a:pt x="26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0"/>
            <p:cNvSpPr/>
            <p:nvPr/>
          </p:nvSpPr>
          <p:spPr>
            <a:xfrm>
              <a:off x="2708425" y="1645675"/>
              <a:ext cx="3550" cy="16750"/>
            </a:xfrm>
            <a:custGeom>
              <a:rect b="b" l="l" r="r" t="t"/>
              <a:pathLst>
                <a:path extrusionOk="0" h="670" w="142">
                  <a:moveTo>
                    <a:pt x="36" y="1"/>
                  </a:moveTo>
                  <a:cubicBezTo>
                    <a:pt x="20" y="1"/>
                    <a:pt x="4" y="13"/>
                    <a:pt x="9" y="36"/>
                  </a:cubicBezTo>
                  <a:cubicBezTo>
                    <a:pt x="17" y="152"/>
                    <a:pt x="26" y="268"/>
                    <a:pt x="34" y="392"/>
                  </a:cubicBezTo>
                  <a:cubicBezTo>
                    <a:pt x="34" y="434"/>
                    <a:pt x="42" y="475"/>
                    <a:pt x="34" y="517"/>
                  </a:cubicBezTo>
                  <a:cubicBezTo>
                    <a:pt x="34" y="550"/>
                    <a:pt x="17" y="575"/>
                    <a:pt x="9" y="600"/>
                  </a:cubicBezTo>
                  <a:cubicBezTo>
                    <a:pt x="1" y="616"/>
                    <a:pt x="1" y="624"/>
                    <a:pt x="1" y="633"/>
                  </a:cubicBezTo>
                  <a:lnTo>
                    <a:pt x="1" y="649"/>
                  </a:lnTo>
                  <a:cubicBezTo>
                    <a:pt x="7" y="661"/>
                    <a:pt x="17" y="669"/>
                    <a:pt x="29" y="669"/>
                  </a:cubicBezTo>
                  <a:cubicBezTo>
                    <a:pt x="33" y="669"/>
                    <a:pt x="38" y="668"/>
                    <a:pt x="42" y="666"/>
                  </a:cubicBezTo>
                  <a:cubicBezTo>
                    <a:pt x="84" y="666"/>
                    <a:pt x="108" y="633"/>
                    <a:pt x="125" y="591"/>
                  </a:cubicBezTo>
                  <a:cubicBezTo>
                    <a:pt x="133" y="558"/>
                    <a:pt x="142" y="517"/>
                    <a:pt x="142" y="484"/>
                  </a:cubicBezTo>
                  <a:cubicBezTo>
                    <a:pt x="133" y="434"/>
                    <a:pt x="133" y="384"/>
                    <a:pt x="125" y="326"/>
                  </a:cubicBezTo>
                  <a:cubicBezTo>
                    <a:pt x="108" y="227"/>
                    <a:pt x="92" y="127"/>
                    <a:pt x="67" y="28"/>
                  </a:cubicBezTo>
                  <a:cubicBezTo>
                    <a:pt x="63" y="9"/>
                    <a:pt x="49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0"/>
            <p:cNvSpPr/>
            <p:nvPr/>
          </p:nvSpPr>
          <p:spPr>
            <a:xfrm>
              <a:off x="2706575" y="1654225"/>
              <a:ext cx="1675" cy="6475"/>
            </a:xfrm>
            <a:custGeom>
              <a:rect b="b" l="l" r="r" t="t"/>
              <a:pathLst>
                <a:path extrusionOk="0" h="259" w="67">
                  <a:moveTo>
                    <a:pt x="33" y="1"/>
                  </a:moveTo>
                  <a:cubicBezTo>
                    <a:pt x="25" y="1"/>
                    <a:pt x="8" y="9"/>
                    <a:pt x="8" y="26"/>
                  </a:cubicBezTo>
                  <a:cubicBezTo>
                    <a:pt x="17" y="59"/>
                    <a:pt x="17" y="100"/>
                    <a:pt x="8" y="133"/>
                  </a:cubicBezTo>
                  <a:cubicBezTo>
                    <a:pt x="8" y="150"/>
                    <a:pt x="8" y="166"/>
                    <a:pt x="8" y="183"/>
                  </a:cubicBezTo>
                  <a:cubicBezTo>
                    <a:pt x="0" y="191"/>
                    <a:pt x="0" y="208"/>
                    <a:pt x="0" y="216"/>
                  </a:cubicBezTo>
                  <a:cubicBezTo>
                    <a:pt x="0" y="224"/>
                    <a:pt x="0" y="233"/>
                    <a:pt x="0" y="241"/>
                  </a:cubicBezTo>
                  <a:cubicBezTo>
                    <a:pt x="0" y="251"/>
                    <a:pt x="10" y="258"/>
                    <a:pt x="19" y="258"/>
                  </a:cubicBezTo>
                  <a:cubicBezTo>
                    <a:pt x="25" y="258"/>
                    <a:pt x="30" y="256"/>
                    <a:pt x="33" y="249"/>
                  </a:cubicBezTo>
                  <a:cubicBezTo>
                    <a:pt x="50" y="216"/>
                    <a:pt x="58" y="175"/>
                    <a:pt x="58" y="133"/>
                  </a:cubicBezTo>
                  <a:cubicBezTo>
                    <a:pt x="66" y="100"/>
                    <a:pt x="66" y="59"/>
                    <a:pt x="58" y="26"/>
                  </a:cubicBezTo>
                  <a:cubicBezTo>
                    <a:pt x="58" y="9"/>
                    <a:pt x="50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0"/>
            <p:cNvSpPr/>
            <p:nvPr/>
          </p:nvSpPr>
          <p:spPr>
            <a:xfrm>
              <a:off x="2696825" y="1727975"/>
              <a:ext cx="17425" cy="14425"/>
            </a:xfrm>
            <a:custGeom>
              <a:rect b="b" l="l" r="r" t="t"/>
              <a:pathLst>
                <a:path extrusionOk="0" h="577" w="697">
                  <a:moveTo>
                    <a:pt x="651" y="0"/>
                  </a:moveTo>
                  <a:cubicBezTo>
                    <a:pt x="639" y="0"/>
                    <a:pt x="626" y="9"/>
                    <a:pt x="622" y="25"/>
                  </a:cubicBezTo>
                  <a:cubicBezTo>
                    <a:pt x="614" y="58"/>
                    <a:pt x="614" y="91"/>
                    <a:pt x="597" y="116"/>
                  </a:cubicBezTo>
                  <a:cubicBezTo>
                    <a:pt x="589" y="149"/>
                    <a:pt x="572" y="183"/>
                    <a:pt x="556" y="207"/>
                  </a:cubicBezTo>
                  <a:cubicBezTo>
                    <a:pt x="514" y="257"/>
                    <a:pt x="465" y="299"/>
                    <a:pt x="407" y="332"/>
                  </a:cubicBezTo>
                  <a:cubicBezTo>
                    <a:pt x="357" y="365"/>
                    <a:pt x="299" y="390"/>
                    <a:pt x="241" y="415"/>
                  </a:cubicBezTo>
                  <a:cubicBezTo>
                    <a:pt x="183" y="448"/>
                    <a:pt x="133" y="464"/>
                    <a:pt x="67" y="473"/>
                  </a:cubicBezTo>
                  <a:cubicBezTo>
                    <a:pt x="42" y="473"/>
                    <a:pt x="1" y="473"/>
                    <a:pt x="1" y="514"/>
                  </a:cubicBezTo>
                  <a:cubicBezTo>
                    <a:pt x="1" y="547"/>
                    <a:pt x="26" y="564"/>
                    <a:pt x="50" y="572"/>
                  </a:cubicBezTo>
                  <a:lnTo>
                    <a:pt x="59" y="572"/>
                  </a:lnTo>
                  <a:cubicBezTo>
                    <a:pt x="70" y="575"/>
                    <a:pt x="81" y="576"/>
                    <a:pt x="93" y="576"/>
                  </a:cubicBezTo>
                  <a:cubicBezTo>
                    <a:pt x="144" y="576"/>
                    <a:pt x="202" y="551"/>
                    <a:pt x="249" y="531"/>
                  </a:cubicBezTo>
                  <a:cubicBezTo>
                    <a:pt x="357" y="481"/>
                    <a:pt x="473" y="431"/>
                    <a:pt x="556" y="340"/>
                  </a:cubicBezTo>
                  <a:cubicBezTo>
                    <a:pt x="597" y="299"/>
                    <a:pt x="639" y="249"/>
                    <a:pt x="664" y="199"/>
                  </a:cubicBezTo>
                  <a:cubicBezTo>
                    <a:pt x="680" y="141"/>
                    <a:pt x="697" y="75"/>
                    <a:pt x="680" y="25"/>
                  </a:cubicBezTo>
                  <a:cubicBezTo>
                    <a:pt x="676" y="9"/>
                    <a:pt x="664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0"/>
            <p:cNvSpPr/>
            <p:nvPr/>
          </p:nvSpPr>
          <p:spPr>
            <a:xfrm>
              <a:off x="2690000" y="1743625"/>
              <a:ext cx="10950" cy="2450"/>
            </a:xfrm>
            <a:custGeom>
              <a:rect b="b" l="l" r="r" t="t"/>
              <a:pathLst>
                <a:path extrusionOk="0" h="98" w="438">
                  <a:moveTo>
                    <a:pt x="266" y="1"/>
                  </a:moveTo>
                  <a:cubicBezTo>
                    <a:pt x="246" y="1"/>
                    <a:pt x="227" y="2"/>
                    <a:pt x="207" y="4"/>
                  </a:cubicBezTo>
                  <a:cubicBezTo>
                    <a:pt x="174" y="4"/>
                    <a:pt x="141" y="4"/>
                    <a:pt x="108" y="12"/>
                  </a:cubicBezTo>
                  <a:cubicBezTo>
                    <a:pt x="75" y="21"/>
                    <a:pt x="33" y="29"/>
                    <a:pt x="9" y="54"/>
                  </a:cubicBezTo>
                  <a:cubicBezTo>
                    <a:pt x="0" y="70"/>
                    <a:pt x="0" y="87"/>
                    <a:pt x="17" y="95"/>
                  </a:cubicBezTo>
                  <a:cubicBezTo>
                    <a:pt x="24" y="97"/>
                    <a:pt x="31" y="97"/>
                    <a:pt x="38" y="97"/>
                  </a:cubicBezTo>
                  <a:cubicBezTo>
                    <a:pt x="66" y="97"/>
                    <a:pt x="96" y="87"/>
                    <a:pt x="116" y="87"/>
                  </a:cubicBezTo>
                  <a:cubicBezTo>
                    <a:pt x="149" y="79"/>
                    <a:pt x="183" y="70"/>
                    <a:pt x="207" y="70"/>
                  </a:cubicBezTo>
                  <a:cubicBezTo>
                    <a:pt x="274" y="62"/>
                    <a:pt x="340" y="62"/>
                    <a:pt x="406" y="62"/>
                  </a:cubicBezTo>
                  <a:cubicBezTo>
                    <a:pt x="408" y="63"/>
                    <a:pt x="410" y="63"/>
                    <a:pt x="412" y="63"/>
                  </a:cubicBezTo>
                  <a:cubicBezTo>
                    <a:pt x="432" y="63"/>
                    <a:pt x="438" y="20"/>
                    <a:pt x="415" y="12"/>
                  </a:cubicBezTo>
                  <a:cubicBezTo>
                    <a:pt x="362" y="6"/>
                    <a:pt x="3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0"/>
            <p:cNvSpPr/>
            <p:nvPr/>
          </p:nvSpPr>
          <p:spPr>
            <a:xfrm>
              <a:off x="2684400" y="1746825"/>
              <a:ext cx="4575" cy="2100"/>
            </a:xfrm>
            <a:custGeom>
              <a:rect b="b" l="l" r="r" t="t"/>
              <a:pathLst>
                <a:path extrusionOk="0" h="84" w="183">
                  <a:moveTo>
                    <a:pt x="150" y="0"/>
                  </a:moveTo>
                  <a:cubicBezTo>
                    <a:pt x="100" y="17"/>
                    <a:pt x="59" y="33"/>
                    <a:pt x="17" y="50"/>
                  </a:cubicBezTo>
                  <a:cubicBezTo>
                    <a:pt x="9" y="58"/>
                    <a:pt x="1" y="67"/>
                    <a:pt x="9" y="75"/>
                  </a:cubicBezTo>
                  <a:cubicBezTo>
                    <a:pt x="9" y="83"/>
                    <a:pt x="17" y="83"/>
                    <a:pt x="26" y="83"/>
                  </a:cubicBezTo>
                  <a:cubicBezTo>
                    <a:pt x="75" y="75"/>
                    <a:pt x="117" y="67"/>
                    <a:pt x="158" y="50"/>
                  </a:cubicBezTo>
                  <a:lnTo>
                    <a:pt x="166" y="50"/>
                  </a:lnTo>
                  <a:cubicBezTo>
                    <a:pt x="175" y="50"/>
                    <a:pt x="183" y="33"/>
                    <a:pt x="183" y="17"/>
                  </a:cubicBezTo>
                  <a:cubicBezTo>
                    <a:pt x="175" y="9"/>
                    <a:pt x="158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0"/>
            <p:cNvSpPr/>
            <p:nvPr/>
          </p:nvSpPr>
          <p:spPr>
            <a:xfrm>
              <a:off x="2569650" y="1624950"/>
              <a:ext cx="8225" cy="19675"/>
            </a:xfrm>
            <a:custGeom>
              <a:rect b="b" l="l" r="r" t="t"/>
              <a:pathLst>
                <a:path extrusionOk="0" h="787" w="329">
                  <a:moveTo>
                    <a:pt x="55" y="0"/>
                  </a:moveTo>
                  <a:cubicBezTo>
                    <a:pt x="46" y="0"/>
                    <a:pt x="40" y="8"/>
                    <a:pt x="34" y="20"/>
                  </a:cubicBezTo>
                  <a:cubicBezTo>
                    <a:pt x="0" y="70"/>
                    <a:pt x="34" y="153"/>
                    <a:pt x="50" y="202"/>
                  </a:cubicBezTo>
                  <a:cubicBezTo>
                    <a:pt x="75" y="269"/>
                    <a:pt x="92" y="327"/>
                    <a:pt x="116" y="393"/>
                  </a:cubicBezTo>
                  <a:cubicBezTo>
                    <a:pt x="133" y="459"/>
                    <a:pt x="158" y="517"/>
                    <a:pt x="183" y="583"/>
                  </a:cubicBezTo>
                  <a:cubicBezTo>
                    <a:pt x="199" y="650"/>
                    <a:pt x="224" y="708"/>
                    <a:pt x="257" y="766"/>
                  </a:cubicBezTo>
                  <a:cubicBezTo>
                    <a:pt x="264" y="780"/>
                    <a:pt x="278" y="786"/>
                    <a:pt x="292" y="786"/>
                  </a:cubicBezTo>
                  <a:cubicBezTo>
                    <a:pt x="311" y="786"/>
                    <a:pt x="328" y="773"/>
                    <a:pt x="324" y="749"/>
                  </a:cubicBezTo>
                  <a:cubicBezTo>
                    <a:pt x="315" y="608"/>
                    <a:pt x="257" y="484"/>
                    <a:pt x="216" y="351"/>
                  </a:cubicBezTo>
                  <a:cubicBezTo>
                    <a:pt x="199" y="293"/>
                    <a:pt x="183" y="227"/>
                    <a:pt x="158" y="161"/>
                  </a:cubicBezTo>
                  <a:cubicBezTo>
                    <a:pt x="141" y="111"/>
                    <a:pt x="125" y="20"/>
                    <a:pt x="67" y="3"/>
                  </a:cubicBezTo>
                  <a:cubicBezTo>
                    <a:pt x="62" y="1"/>
                    <a:pt x="58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0"/>
            <p:cNvSpPr/>
            <p:nvPr/>
          </p:nvSpPr>
          <p:spPr>
            <a:xfrm>
              <a:off x="2568500" y="1632450"/>
              <a:ext cx="3375" cy="10250"/>
            </a:xfrm>
            <a:custGeom>
              <a:rect b="b" l="l" r="r" t="t"/>
              <a:pathLst>
                <a:path extrusionOk="0" h="410" w="135">
                  <a:moveTo>
                    <a:pt x="26" y="1"/>
                  </a:moveTo>
                  <a:cubicBezTo>
                    <a:pt x="13" y="1"/>
                    <a:pt x="1" y="9"/>
                    <a:pt x="5" y="27"/>
                  </a:cubicBezTo>
                  <a:cubicBezTo>
                    <a:pt x="13" y="151"/>
                    <a:pt x="46" y="267"/>
                    <a:pt x="80" y="391"/>
                  </a:cubicBezTo>
                  <a:cubicBezTo>
                    <a:pt x="83" y="404"/>
                    <a:pt x="92" y="409"/>
                    <a:pt x="102" y="409"/>
                  </a:cubicBezTo>
                  <a:cubicBezTo>
                    <a:pt x="117" y="409"/>
                    <a:pt x="134" y="395"/>
                    <a:pt x="129" y="375"/>
                  </a:cubicBezTo>
                  <a:cubicBezTo>
                    <a:pt x="104" y="259"/>
                    <a:pt x="88" y="134"/>
                    <a:pt x="55" y="18"/>
                  </a:cubicBezTo>
                  <a:cubicBezTo>
                    <a:pt x="51" y="7"/>
                    <a:pt x="38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0"/>
            <p:cNvSpPr/>
            <p:nvPr/>
          </p:nvSpPr>
          <p:spPr>
            <a:xfrm>
              <a:off x="2510400" y="1719675"/>
              <a:ext cx="5200" cy="3425"/>
            </a:xfrm>
            <a:custGeom>
              <a:rect b="b" l="l" r="r" t="t"/>
              <a:pathLst>
                <a:path extrusionOk="0" h="137" w="208">
                  <a:moveTo>
                    <a:pt x="42" y="1"/>
                  </a:moveTo>
                  <a:cubicBezTo>
                    <a:pt x="26" y="9"/>
                    <a:pt x="17" y="17"/>
                    <a:pt x="9" y="26"/>
                  </a:cubicBezTo>
                  <a:cubicBezTo>
                    <a:pt x="9" y="34"/>
                    <a:pt x="1" y="34"/>
                    <a:pt x="1" y="42"/>
                  </a:cubicBezTo>
                  <a:lnTo>
                    <a:pt x="1" y="59"/>
                  </a:lnTo>
                  <a:cubicBezTo>
                    <a:pt x="1" y="67"/>
                    <a:pt x="1" y="75"/>
                    <a:pt x="1" y="92"/>
                  </a:cubicBezTo>
                  <a:lnTo>
                    <a:pt x="9" y="100"/>
                  </a:lnTo>
                  <a:cubicBezTo>
                    <a:pt x="9" y="109"/>
                    <a:pt x="17" y="117"/>
                    <a:pt x="17" y="117"/>
                  </a:cubicBezTo>
                  <a:lnTo>
                    <a:pt x="26" y="125"/>
                  </a:lnTo>
                  <a:cubicBezTo>
                    <a:pt x="34" y="133"/>
                    <a:pt x="34" y="133"/>
                    <a:pt x="42" y="133"/>
                  </a:cubicBezTo>
                  <a:cubicBezTo>
                    <a:pt x="47" y="136"/>
                    <a:pt x="52" y="137"/>
                    <a:pt x="57" y="137"/>
                  </a:cubicBezTo>
                  <a:cubicBezTo>
                    <a:pt x="71" y="137"/>
                    <a:pt x="86" y="129"/>
                    <a:pt x="92" y="117"/>
                  </a:cubicBezTo>
                  <a:lnTo>
                    <a:pt x="109" y="117"/>
                  </a:lnTo>
                  <a:cubicBezTo>
                    <a:pt x="125" y="117"/>
                    <a:pt x="150" y="117"/>
                    <a:pt x="167" y="109"/>
                  </a:cubicBezTo>
                  <a:cubicBezTo>
                    <a:pt x="183" y="109"/>
                    <a:pt x="191" y="92"/>
                    <a:pt x="200" y="84"/>
                  </a:cubicBezTo>
                  <a:cubicBezTo>
                    <a:pt x="208" y="75"/>
                    <a:pt x="208" y="67"/>
                    <a:pt x="208" y="59"/>
                  </a:cubicBezTo>
                  <a:cubicBezTo>
                    <a:pt x="208" y="42"/>
                    <a:pt x="200" y="34"/>
                    <a:pt x="200" y="26"/>
                  </a:cubicBezTo>
                  <a:cubicBezTo>
                    <a:pt x="191" y="17"/>
                    <a:pt x="191" y="17"/>
                    <a:pt x="183" y="9"/>
                  </a:cubicBezTo>
                  <a:lnTo>
                    <a:pt x="167" y="9"/>
                  </a:lnTo>
                  <a:cubicBezTo>
                    <a:pt x="158" y="1"/>
                    <a:pt x="142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0"/>
            <p:cNvSpPr/>
            <p:nvPr/>
          </p:nvSpPr>
          <p:spPr>
            <a:xfrm>
              <a:off x="2510200" y="1727675"/>
              <a:ext cx="3350" cy="3000"/>
            </a:xfrm>
            <a:custGeom>
              <a:rect b="b" l="l" r="r" t="t"/>
              <a:pathLst>
                <a:path extrusionOk="0" h="120" w="134">
                  <a:moveTo>
                    <a:pt x="40" y="0"/>
                  </a:moveTo>
                  <a:cubicBezTo>
                    <a:pt x="38" y="0"/>
                    <a:pt x="36" y="1"/>
                    <a:pt x="34" y="4"/>
                  </a:cubicBezTo>
                  <a:cubicBezTo>
                    <a:pt x="25" y="4"/>
                    <a:pt x="17" y="12"/>
                    <a:pt x="9" y="21"/>
                  </a:cubicBezTo>
                  <a:cubicBezTo>
                    <a:pt x="9" y="29"/>
                    <a:pt x="1" y="45"/>
                    <a:pt x="9" y="54"/>
                  </a:cubicBezTo>
                  <a:lnTo>
                    <a:pt x="9" y="70"/>
                  </a:lnTo>
                  <a:cubicBezTo>
                    <a:pt x="17" y="70"/>
                    <a:pt x="25" y="79"/>
                    <a:pt x="25" y="79"/>
                  </a:cubicBezTo>
                  <a:lnTo>
                    <a:pt x="34" y="87"/>
                  </a:lnTo>
                  <a:cubicBezTo>
                    <a:pt x="42" y="95"/>
                    <a:pt x="59" y="103"/>
                    <a:pt x="67" y="112"/>
                  </a:cubicBezTo>
                  <a:cubicBezTo>
                    <a:pt x="75" y="120"/>
                    <a:pt x="92" y="120"/>
                    <a:pt x="100" y="120"/>
                  </a:cubicBezTo>
                  <a:cubicBezTo>
                    <a:pt x="117" y="120"/>
                    <a:pt x="125" y="112"/>
                    <a:pt x="133" y="95"/>
                  </a:cubicBezTo>
                  <a:cubicBezTo>
                    <a:pt x="133" y="95"/>
                    <a:pt x="133" y="87"/>
                    <a:pt x="133" y="79"/>
                  </a:cubicBezTo>
                  <a:cubicBezTo>
                    <a:pt x="133" y="70"/>
                    <a:pt x="133" y="70"/>
                    <a:pt x="133" y="62"/>
                  </a:cubicBezTo>
                  <a:cubicBezTo>
                    <a:pt x="133" y="54"/>
                    <a:pt x="125" y="37"/>
                    <a:pt x="117" y="37"/>
                  </a:cubicBezTo>
                  <a:cubicBezTo>
                    <a:pt x="100" y="29"/>
                    <a:pt x="92" y="21"/>
                    <a:pt x="83" y="12"/>
                  </a:cubicBezTo>
                  <a:lnTo>
                    <a:pt x="75" y="12"/>
                  </a:lnTo>
                  <a:lnTo>
                    <a:pt x="59" y="4"/>
                  </a:lnTo>
                  <a:lnTo>
                    <a:pt x="50" y="4"/>
                  </a:lnTo>
                  <a:cubicBezTo>
                    <a:pt x="45" y="4"/>
                    <a:pt x="43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0"/>
            <p:cNvSpPr/>
            <p:nvPr/>
          </p:nvSpPr>
          <p:spPr>
            <a:xfrm>
              <a:off x="2501500" y="1730450"/>
              <a:ext cx="3125" cy="2525"/>
            </a:xfrm>
            <a:custGeom>
              <a:rect b="b" l="l" r="r" t="t"/>
              <a:pathLst>
                <a:path extrusionOk="0" h="101" w="125">
                  <a:moveTo>
                    <a:pt x="59" y="1"/>
                  </a:moveTo>
                  <a:cubicBezTo>
                    <a:pt x="50" y="1"/>
                    <a:pt x="25" y="9"/>
                    <a:pt x="17" y="17"/>
                  </a:cubicBezTo>
                  <a:cubicBezTo>
                    <a:pt x="17" y="17"/>
                    <a:pt x="9" y="26"/>
                    <a:pt x="9" y="34"/>
                  </a:cubicBezTo>
                  <a:cubicBezTo>
                    <a:pt x="9" y="42"/>
                    <a:pt x="1" y="42"/>
                    <a:pt x="1" y="50"/>
                  </a:cubicBezTo>
                  <a:cubicBezTo>
                    <a:pt x="1" y="67"/>
                    <a:pt x="9" y="75"/>
                    <a:pt x="17" y="84"/>
                  </a:cubicBezTo>
                  <a:cubicBezTo>
                    <a:pt x="25" y="100"/>
                    <a:pt x="50" y="100"/>
                    <a:pt x="59" y="100"/>
                  </a:cubicBezTo>
                  <a:lnTo>
                    <a:pt x="75" y="92"/>
                  </a:lnTo>
                  <a:lnTo>
                    <a:pt x="83" y="92"/>
                  </a:lnTo>
                  <a:lnTo>
                    <a:pt x="83" y="84"/>
                  </a:lnTo>
                  <a:lnTo>
                    <a:pt x="100" y="84"/>
                  </a:lnTo>
                  <a:cubicBezTo>
                    <a:pt x="117" y="75"/>
                    <a:pt x="125" y="59"/>
                    <a:pt x="125" y="50"/>
                  </a:cubicBezTo>
                  <a:cubicBezTo>
                    <a:pt x="125" y="34"/>
                    <a:pt x="117" y="26"/>
                    <a:pt x="100" y="17"/>
                  </a:cubicBezTo>
                  <a:cubicBezTo>
                    <a:pt x="100" y="17"/>
                    <a:pt x="92" y="17"/>
                    <a:pt x="83" y="9"/>
                  </a:cubicBezTo>
                  <a:lnTo>
                    <a:pt x="75" y="9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0"/>
            <p:cNvSpPr/>
            <p:nvPr/>
          </p:nvSpPr>
          <p:spPr>
            <a:xfrm>
              <a:off x="2519925" y="1724450"/>
              <a:ext cx="5225" cy="2300"/>
            </a:xfrm>
            <a:custGeom>
              <a:rect b="b" l="l" r="r" t="t"/>
              <a:pathLst>
                <a:path extrusionOk="0" h="92" w="209">
                  <a:moveTo>
                    <a:pt x="42" y="0"/>
                  </a:moveTo>
                  <a:cubicBezTo>
                    <a:pt x="26" y="0"/>
                    <a:pt x="18" y="9"/>
                    <a:pt x="9" y="17"/>
                  </a:cubicBezTo>
                  <a:cubicBezTo>
                    <a:pt x="1" y="25"/>
                    <a:pt x="1" y="34"/>
                    <a:pt x="1" y="42"/>
                  </a:cubicBezTo>
                  <a:cubicBezTo>
                    <a:pt x="1" y="58"/>
                    <a:pt x="1" y="67"/>
                    <a:pt x="9" y="75"/>
                  </a:cubicBezTo>
                  <a:cubicBezTo>
                    <a:pt x="18" y="83"/>
                    <a:pt x="26" y="83"/>
                    <a:pt x="42" y="92"/>
                  </a:cubicBezTo>
                  <a:lnTo>
                    <a:pt x="84" y="92"/>
                  </a:lnTo>
                  <a:cubicBezTo>
                    <a:pt x="100" y="92"/>
                    <a:pt x="117" y="83"/>
                    <a:pt x="134" y="83"/>
                  </a:cubicBezTo>
                  <a:lnTo>
                    <a:pt x="158" y="83"/>
                  </a:lnTo>
                  <a:cubicBezTo>
                    <a:pt x="175" y="75"/>
                    <a:pt x="183" y="75"/>
                    <a:pt x="192" y="67"/>
                  </a:cubicBezTo>
                  <a:cubicBezTo>
                    <a:pt x="200" y="58"/>
                    <a:pt x="200" y="50"/>
                    <a:pt x="200" y="42"/>
                  </a:cubicBezTo>
                  <a:cubicBezTo>
                    <a:pt x="208" y="34"/>
                    <a:pt x="200" y="25"/>
                    <a:pt x="192" y="17"/>
                  </a:cubicBezTo>
                  <a:cubicBezTo>
                    <a:pt x="192" y="9"/>
                    <a:pt x="183" y="9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0"/>
            <p:cNvSpPr/>
            <p:nvPr/>
          </p:nvSpPr>
          <p:spPr>
            <a:xfrm>
              <a:off x="2480575" y="1735850"/>
              <a:ext cx="3550" cy="3525"/>
            </a:xfrm>
            <a:custGeom>
              <a:rect b="b" l="l" r="r" t="t"/>
              <a:pathLst>
                <a:path extrusionOk="0" h="141" w="142">
                  <a:moveTo>
                    <a:pt x="42" y="0"/>
                  </a:moveTo>
                  <a:cubicBezTo>
                    <a:pt x="26" y="0"/>
                    <a:pt x="9" y="8"/>
                    <a:pt x="1" y="25"/>
                  </a:cubicBezTo>
                  <a:lnTo>
                    <a:pt x="1" y="33"/>
                  </a:lnTo>
                  <a:cubicBezTo>
                    <a:pt x="1" y="42"/>
                    <a:pt x="1" y="50"/>
                    <a:pt x="1" y="58"/>
                  </a:cubicBezTo>
                  <a:lnTo>
                    <a:pt x="9" y="66"/>
                  </a:lnTo>
                  <a:lnTo>
                    <a:pt x="9" y="83"/>
                  </a:lnTo>
                  <a:lnTo>
                    <a:pt x="26" y="91"/>
                  </a:lnTo>
                  <a:lnTo>
                    <a:pt x="34" y="108"/>
                  </a:lnTo>
                  <a:cubicBezTo>
                    <a:pt x="34" y="108"/>
                    <a:pt x="42" y="116"/>
                    <a:pt x="50" y="116"/>
                  </a:cubicBezTo>
                  <a:lnTo>
                    <a:pt x="59" y="124"/>
                  </a:lnTo>
                  <a:cubicBezTo>
                    <a:pt x="67" y="133"/>
                    <a:pt x="84" y="133"/>
                    <a:pt x="92" y="141"/>
                  </a:cubicBezTo>
                  <a:cubicBezTo>
                    <a:pt x="100" y="141"/>
                    <a:pt x="117" y="141"/>
                    <a:pt x="125" y="133"/>
                  </a:cubicBezTo>
                  <a:cubicBezTo>
                    <a:pt x="133" y="133"/>
                    <a:pt x="142" y="124"/>
                    <a:pt x="142" y="116"/>
                  </a:cubicBezTo>
                  <a:cubicBezTo>
                    <a:pt x="142" y="108"/>
                    <a:pt x="142" y="108"/>
                    <a:pt x="142" y="100"/>
                  </a:cubicBezTo>
                  <a:lnTo>
                    <a:pt x="142" y="91"/>
                  </a:lnTo>
                  <a:cubicBezTo>
                    <a:pt x="142" y="83"/>
                    <a:pt x="133" y="75"/>
                    <a:pt x="133" y="75"/>
                  </a:cubicBezTo>
                  <a:lnTo>
                    <a:pt x="125" y="58"/>
                  </a:lnTo>
                  <a:cubicBezTo>
                    <a:pt x="117" y="58"/>
                    <a:pt x="108" y="50"/>
                    <a:pt x="100" y="50"/>
                  </a:cubicBezTo>
                  <a:lnTo>
                    <a:pt x="84" y="33"/>
                  </a:lnTo>
                  <a:cubicBezTo>
                    <a:pt x="84" y="25"/>
                    <a:pt x="75" y="25"/>
                    <a:pt x="67" y="17"/>
                  </a:cubicBezTo>
                  <a:lnTo>
                    <a:pt x="59" y="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0"/>
            <p:cNvSpPr/>
            <p:nvPr/>
          </p:nvSpPr>
          <p:spPr>
            <a:xfrm>
              <a:off x="2480375" y="1743925"/>
              <a:ext cx="1900" cy="2650"/>
            </a:xfrm>
            <a:custGeom>
              <a:rect b="b" l="l" r="r" t="t"/>
              <a:pathLst>
                <a:path extrusionOk="0" h="106" w="76">
                  <a:moveTo>
                    <a:pt x="17" y="0"/>
                  </a:moveTo>
                  <a:cubicBezTo>
                    <a:pt x="0" y="9"/>
                    <a:pt x="0" y="17"/>
                    <a:pt x="0" y="33"/>
                  </a:cubicBezTo>
                  <a:cubicBezTo>
                    <a:pt x="9" y="50"/>
                    <a:pt x="9" y="67"/>
                    <a:pt x="17" y="83"/>
                  </a:cubicBezTo>
                  <a:cubicBezTo>
                    <a:pt x="17" y="91"/>
                    <a:pt x="25" y="100"/>
                    <a:pt x="34" y="100"/>
                  </a:cubicBezTo>
                  <a:cubicBezTo>
                    <a:pt x="38" y="104"/>
                    <a:pt x="42" y="106"/>
                    <a:pt x="45" y="106"/>
                  </a:cubicBezTo>
                  <a:cubicBezTo>
                    <a:pt x="48" y="106"/>
                    <a:pt x="50" y="104"/>
                    <a:pt x="50" y="100"/>
                  </a:cubicBezTo>
                  <a:lnTo>
                    <a:pt x="67" y="100"/>
                  </a:lnTo>
                  <a:lnTo>
                    <a:pt x="75" y="83"/>
                  </a:lnTo>
                  <a:lnTo>
                    <a:pt x="75" y="75"/>
                  </a:lnTo>
                  <a:cubicBezTo>
                    <a:pt x="75" y="67"/>
                    <a:pt x="67" y="67"/>
                    <a:pt x="67" y="58"/>
                  </a:cubicBezTo>
                  <a:cubicBezTo>
                    <a:pt x="58" y="42"/>
                    <a:pt x="50" y="25"/>
                    <a:pt x="42" y="17"/>
                  </a:cubicBezTo>
                  <a:cubicBezTo>
                    <a:pt x="42" y="0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0"/>
            <p:cNvSpPr/>
            <p:nvPr/>
          </p:nvSpPr>
          <p:spPr>
            <a:xfrm>
              <a:off x="2614600" y="1730725"/>
              <a:ext cx="13800" cy="8375"/>
            </a:xfrm>
            <a:custGeom>
              <a:rect b="b" l="l" r="r" t="t"/>
              <a:pathLst>
                <a:path extrusionOk="0" h="335" w="552">
                  <a:moveTo>
                    <a:pt x="506" y="0"/>
                  </a:moveTo>
                  <a:cubicBezTo>
                    <a:pt x="501" y="0"/>
                    <a:pt x="495" y="2"/>
                    <a:pt x="489" y="6"/>
                  </a:cubicBezTo>
                  <a:cubicBezTo>
                    <a:pt x="415" y="56"/>
                    <a:pt x="340" y="106"/>
                    <a:pt x="266" y="155"/>
                  </a:cubicBezTo>
                  <a:cubicBezTo>
                    <a:pt x="232" y="172"/>
                    <a:pt x="199" y="189"/>
                    <a:pt x="166" y="205"/>
                  </a:cubicBezTo>
                  <a:cubicBezTo>
                    <a:pt x="133" y="222"/>
                    <a:pt x="100" y="230"/>
                    <a:pt x="58" y="238"/>
                  </a:cubicBezTo>
                  <a:lnTo>
                    <a:pt x="58" y="247"/>
                  </a:lnTo>
                  <a:cubicBezTo>
                    <a:pt x="42" y="247"/>
                    <a:pt x="17" y="255"/>
                    <a:pt x="9" y="280"/>
                  </a:cubicBezTo>
                  <a:cubicBezTo>
                    <a:pt x="0" y="296"/>
                    <a:pt x="9" y="313"/>
                    <a:pt x="17" y="321"/>
                  </a:cubicBezTo>
                  <a:cubicBezTo>
                    <a:pt x="30" y="331"/>
                    <a:pt x="46" y="334"/>
                    <a:pt x="62" y="334"/>
                  </a:cubicBezTo>
                  <a:cubicBezTo>
                    <a:pt x="88" y="334"/>
                    <a:pt x="116" y="326"/>
                    <a:pt x="141" y="321"/>
                  </a:cubicBezTo>
                  <a:cubicBezTo>
                    <a:pt x="290" y="280"/>
                    <a:pt x="415" y="172"/>
                    <a:pt x="531" y="64"/>
                  </a:cubicBezTo>
                  <a:cubicBezTo>
                    <a:pt x="551" y="44"/>
                    <a:pt x="532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0"/>
            <p:cNvSpPr/>
            <p:nvPr/>
          </p:nvSpPr>
          <p:spPr>
            <a:xfrm>
              <a:off x="2600775" y="1740025"/>
              <a:ext cx="5350" cy="4150"/>
            </a:xfrm>
            <a:custGeom>
              <a:rect b="b" l="l" r="r" t="t"/>
              <a:pathLst>
                <a:path extrusionOk="0" h="166" w="214">
                  <a:moveTo>
                    <a:pt x="182" y="1"/>
                  </a:moveTo>
                  <a:cubicBezTo>
                    <a:pt x="174" y="1"/>
                    <a:pt x="168" y="3"/>
                    <a:pt x="164" y="7"/>
                  </a:cubicBezTo>
                  <a:lnTo>
                    <a:pt x="139" y="24"/>
                  </a:lnTo>
                  <a:lnTo>
                    <a:pt x="139" y="32"/>
                  </a:lnTo>
                  <a:lnTo>
                    <a:pt x="131" y="40"/>
                  </a:lnTo>
                  <a:cubicBezTo>
                    <a:pt x="114" y="49"/>
                    <a:pt x="106" y="57"/>
                    <a:pt x="89" y="65"/>
                  </a:cubicBezTo>
                  <a:lnTo>
                    <a:pt x="56" y="90"/>
                  </a:lnTo>
                  <a:cubicBezTo>
                    <a:pt x="48" y="98"/>
                    <a:pt x="40" y="107"/>
                    <a:pt x="31" y="107"/>
                  </a:cubicBezTo>
                  <a:lnTo>
                    <a:pt x="31" y="115"/>
                  </a:lnTo>
                  <a:cubicBezTo>
                    <a:pt x="23" y="115"/>
                    <a:pt x="23" y="123"/>
                    <a:pt x="15" y="123"/>
                  </a:cubicBezTo>
                  <a:cubicBezTo>
                    <a:pt x="0" y="138"/>
                    <a:pt x="12" y="166"/>
                    <a:pt x="32" y="166"/>
                  </a:cubicBezTo>
                  <a:cubicBezTo>
                    <a:pt x="34" y="166"/>
                    <a:pt x="37" y="165"/>
                    <a:pt x="40" y="165"/>
                  </a:cubicBezTo>
                  <a:cubicBezTo>
                    <a:pt x="48" y="165"/>
                    <a:pt x="56" y="156"/>
                    <a:pt x="65" y="156"/>
                  </a:cubicBezTo>
                  <a:cubicBezTo>
                    <a:pt x="73" y="148"/>
                    <a:pt x="73" y="148"/>
                    <a:pt x="81" y="140"/>
                  </a:cubicBezTo>
                  <a:cubicBezTo>
                    <a:pt x="98" y="131"/>
                    <a:pt x="114" y="123"/>
                    <a:pt x="123" y="115"/>
                  </a:cubicBezTo>
                  <a:cubicBezTo>
                    <a:pt x="147" y="98"/>
                    <a:pt x="181" y="73"/>
                    <a:pt x="205" y="57"/>
                  </a:cubicBezTo>
                  <a:cubicBezTo>
                    <a:pt x="214" y="40"/>
                    <a:pt x="214" y="24"/>
                    <a:pt x="205" y="7"/>
                  </a:cubicBezTo>
                  <a:cubicBezTo>
                    <a:pt x="197" y="3"/>
                    <a:pt x="189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0"/>
            <p:cNvSpPr/>
            <p:nvPr/>
          </p:nvSpPr>
          <p:spPr>
            <a:xfrm>
              <a:off x="2563650" y="1659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0"/>
            <p:cNvSpPr/>
            <p:nvPr/>
          </p:nvSpPr>
          <p:spPr>
            <a:xfrm>
              <a:off x="2561150" y="1655050"/>
              <a:ext cx="5200" cy="6875"/>
            </a:xfrm>
            <a:custGeom>
              <a:rect b="b" l="l" r="r" t="t"/>
              <a:pathLst>
                <a:path extrusionOk="0" h="275" w="208">
                  <a:moveTo>
                    <a:pt x="34" y="1"/>
                  </a:moveTo>
                  <a:cubicBezTo>
                    <a:pt x="17" y="1"/>
                    <a:pt x="9" y="17"/>
                    <a:pt x="9" y="34"/>
                  </a:cubicBezTo>
                  <a:cubicBezTo>
                    <a:pt x="1" y="34"/>
                    <a:pt x="1" y="42"/>
                    <a:pt x="9" y="51"/>
                  </a:cubicBezTo>
                  <a:lnTo>
                    <a:pt x="9" y="59"/>
                  </a:lnTo>
                  <a:lnTo>
                    <a:pt x="9" y="67"/>
                  </a:lnTo>
                  <a:cubicBezTo>
                    <a:pt x="9" y="67"/>
                    <a:pt x="17" y="75"/>
                    <a:pt x="17" y="75"/>
                  </a:cubicBezTo>
                  <a:cubicBezTo>
                    <a:pt x="26" y="92"/>
                    <a:pt x="34" y="100"/>
                    <a:pt x="42" y="117"/>
                  </a:cubicBezTo>
                  <a:cubicBezTo>
                    <a:pt x="59" y="133"/>
                    <a:pt x="75" y="150"/>
                    <a:pt x="92" y="167"/>
                  </a:cubicBezTo>
                  <a:lnTo>
                    <a:pt x="100" y="175"/>
                  </a:lnTo>
                  <a:lnTo>
                    <a:pt x="100" y="183"/>
                  </a:lnTo>
                  <a:lnTo>
                    <a:pt x="108" y="191"/>
                  </a:lnTo>
                  <a:lnTo>
                    <a:pt x="100" y="200"/>
                  </a:lnTo>
                  <a:lnTo>
                    <a:pt x="92" y="216"/>
                  </a:lnTo>
                  <a:cubicBezTo>
                    <a:pt x="92" y="233"/>
                    <a:pt x="92" y="249"/>
                    <a:pt x="100" y="258"/>
                  </a:cubicBezTo>
                  <a:cubicBezTo>
                    <a:pt x="110" y="268"/>
                    <a:pt x="124" y="275"/>
                    <a:pt x="138" y="275"/>
                  </a:cubicBezTo>
                  <a:cubicBezTo>
                    <a:pt x="148" y="275"/>
                    <a:pt x="157" y="272"/>
                    <a:pt x="166" y="266"/>
                  </a:cubicBezTo>
                  <a:cubicBezTo>
                    <a:pt x="183" y="258"/>
                    <a:pt x="191" y="241"/>
                    <a:pt x="200" y="225"/>
                  </a:cubicBezTo>
                  <a:cubicBezTo>
                    <a:pt x="208" y="191"/>
                    <a:pt x="200" y="158"/>
                    <a:pt x="183" y="125"/>
                  </a:cubicBezTo>
                  <a:cubicBezTo>
                    <a:pt x="166" y="100"/>
                    <a:pt x="142" y="84"/>
                    <a:pt x="117" y="59"/>
                  </a:cubicBezTo>
                  <a:cubicBezTo>
                    <a:pt x="108" y="51"/>
                    <a:pt x="100" y="34"/>
                    <a:pt x="92" y="26"/>
                  </a:cubicBezTo>
                  <a:cubicBezTo>
                    <a:pt x="84" y="17"/>
                    <a:pt x="75" y="9"/>
                    <a:pt x="67" y="9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0"/>
            <p:cNvSpPr/>
            <p:nvPr/>
          </p:nvSpPr>
          <p:spPr>
            <a:xfrm>
              <a:off x="2563450" y="1659325"/>
              <a:ext cx="225" cy="100"/>
            </a:xfrm>
            <a:custGeom>
              <a:rect b="b" l="l" r="r" t="t"/>
              <a:pathLst>
                <a:path extrusionOk="0" h="4" w="9">
                  <a:moveTo>
                    <a:pt x="3" y="0"/>
                  </a:moveTo>
                  <a:cubicBezTo>
                    <a:pt x="1" y="0"/>
                    <a:pt x="3" y="4"/>
                    <a:pt x="8" y="4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0"/>
            <p:cNvSpPr/>
            <p:nvPr/>
          </p:nvSpPr>
          <p:spPr>
            <a:xfrm>
              <a:off x="2558875" y="1657875"/>
              <a:ext cx="3125" cy="4000"/>
            </a:xfrm>
            <a:custGeom>
              <a:rect b="b" l="l" r="r" t="t"/>
              <a:pathLst>
                <a:path extrusionOk="0" h="160" w="125">
                  <a:moveTo>
                    <a:pt x="39" y="1"/>
                  </a:moveTo>
                  <a:cubicBezTo>
                    <a:pt x="34" y="1"/>
                    <a:pt x="30" y="2"/>
                    <a:pt x="25" y="4"/>
                  </a:cubicBezTo>
                  <a:cubicBezTo>
                    <a:pt x="9" y="12"/>
                    <a:pt x="1" y="37"/>
                    <a:pt x="17" y="54"/>
                  </a:cubicBezTo>
                  <a:cubicBezTo>
                    <a:pt x="25" y="70"/>
                    <a:pt x="34" y="87"/>
                    <a:pt x="42" y="103"/>
                  </a:cubicBezTo>
                  <a:cubicBezTo>
                    <a:pt x="50" y="112"/>
                    <a:pt x="59" y="120"/>
                    <a:pt x="59" y="128"/>
                  </a:cubicBezTo>
                  <a:lnTo>
                    <a:pt x="67" y="136"/>
                  </a:lnTo>
                  <a:cubicBezTo>
                    <a:pt x="75" y="145"/>
                    <a:pt x="75" y="145"/>
                    <a:pt x="83" y="153"/>
                  </a:cubicBezTo>
                  <a:cubicBezTo>
                    <a:pt x="88" y="157"/>
                    <a:pt x="92" y="159"/>
                    <a:pt x="96" y="159"/>
                  </a:cubicBezTo>
                  <a:cubicBezTo>
                    <a:pt x="100" y="159"/>
                    <a:pt x="104" y="157"/>
                    <a:pt x="108" y="153"/>
                  </a:cubicBezTo>
                  <a:cubicBezTo>
                    <a:pt x="117" y="153"/>
                    <a:pt x="125" y="136"/>
                    <a:pt x="125" y="128"/>
                  </a:cubicBezTo>
                  <a:cubicBezTo>
                    <a:pt x="117" y="120"/>
                    <a:pt x="117" y="112"/>
                    <a:pt x="117" y="112"/>
                  </a:cubicBezTo>
                  <a:lnTo>
                    <a:pt x="108" y="95"/>
                  </a:lnTo>
                  <a:cubicBezTo>
                    <a:pt x="108" y="87"/>
                    <a:pt x="100" y="78"/>
                    <a:pt x="100" y="70"/>
                  </a:cubicBezTo>
                  <a:cubicBezTo>
                    <a:pt x="92" y="54"/>
                    <a:pt x="83" y="37"/>
                    <a:pt x="75" y="20"/>
                  </a:cubicBezTo>
                  <a:cubicBezTo>
                    <a:pt x="63" y="8"/>
                    <a:pt x="51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0"/>
            <p:cNvSpPr/>
            <p:nvPr/>
          </p:nvSpPr>
          <p:spPr>
            <a:xfrm>
              <a:off x="2647750" y="1754700"/>
              <a:ext cx="12450" cy="2925"/>
            </a:xfrm>
            <a:custGeom>
              <a:rect b="b" l="l" r="r" t="t"/>
              <a:pathLst>
                <a:path extrusionOk="0" h="117" w="498">
                  <a:moveTo>
                    <a:pt x="456" y="0"/>
                  </a:moveTo>
                  <a:cubicBezTo>
                    <a:pt x="381" y="8"/>
                    <a:pt x="307" y="17"/>
                    <a:pt x="232" y="25"/>
                  </a:cubicBezTo>
                  <a:cubicBezTo>
                    <a:pt x="158" y="33"/>
                    <a:pt x="83" y="50"/>
                    <a:pt x="17" y="75"/>
                  </a:cubicBezTo>
                  <a:cubicBezTo>
                    <a:pt x="0" y="83"/>
                    <a:pt x="8" y="108"/>
                    <a:pt x="25" y="116"/>
                  </a:cubicBezTo>
                  <a:cubicBezTo>
                    <a:pt x="58" y="116"/>
                    <a:pt x="91" y="108"/>
                    <a:pt x="133" y="108"/>
                  </a:cubicBezTo>
                  <a:cubicBezTo>
                    <a:pt x="166" y="100"/>
                    <a:pt x="207" y="100"/>
                    <a:pt x="240" y="91"/>
                  </a:cubicBezTo>
                  <a:cubicBezTo>
                    <a:pt x="315" y="83"/>
                    <a:pt x="390" y="75"/>
                    <a:pt x="456" y="66"/>
                  </a:cubicBezTo>
                  <a:cubicBezTo>
                    <a:pt x="497" y="66"/>
                    <a:pt x="497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0"/>
            <p:cNvSpPr/>
            <p:nvPr/>
          </p:nvSpPr>
          <p:spPr>
            <a:xfrm>
              <a:off x="2593950" y="1762775"/>
              <a:ext cx="8650" cy="3800"/>
            </a:xfrm>
            <a:custGeom>
              <a:rect b="b" l="l" r="r" t="t"/>
              <a:pathLst>
                <a:path extrusionOk="0" h="152" w="346">
                  <a:moveTo>
                    <a:pt x="329" y="0"/>
                  </a:moveTo>
                  <a:cubicBezTo>
                    <a:pt x="313" y="0"/>
                    <a:pt x="304" y="9"/>
                    <a:pt x="288" y="9"/>
                  </a:cubicBezTo>
                  <a:lnTo>
                    <a:pt x="246" y="9"/>
                  </a:lnTo>
                  <a:cubicBezTo>
                    <a:pt x="213" y="9"/>
                    <a:pt x="188" y="9"/>
                    <a:pt x="164" y="17"/>
                  </a:cubicBezTo>
                  <a:cubicBezTo>
                    <a:pt x="106" y="33"/>
                    <a:pt x="56" y="83"/>
                    <a:pt x="14" y="125"/>
                  </a:cubicBezTo>
                  <a:cubicBezTo>
                    <a:pt x="0" y="132"/>
                    <a:pt x="10" y="151"/>
                    <a:pt x="24" y="151"/>
                  </a:cubicBezTo>
                  <a:cubicBezTo>
                    <a:pt x="26" y="151"/>
                    <a:pt x="29" y="151"/>
                    <a:pt x="31" y="149"/>
                  </a:cubicBezTo>
                  <a:cubicBezTo>
                    <a:pt x="81" y="116"/>
                    <a:pt x="130" y="83"/>
                    <a:pt x="188" y="75"/>
                  </a:cubicBezTo>
                  <a:cubicBezTo>
                    <a:pt x="222" y="75"/>
                    <a:pt x="246" y="75"/>
                    <a:pt x="280" y="67"/>
                  </a:cubicBezTo>
                  <a:cubicBezTo>
                    <a:pt x="304" y="67"/>
                    <a:pt x="338" y="50"/>
                    <a:pt x="338" y="25"/>
                  </a:cubicBezTo>
                  <a:cubicBezTo>
                    <a:pt x="346" y="17"/>
                    <a:pt x="338" y="9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0"/>
            <p:cNvSpPr/>
            <p:nvPr/>
          </p:nvSpPr>
          <p:spPr>
            <a:xfrm>
              <a:off x="2609825" y="1762975"/>
              <a:ext cx="1275" cy="1050"/>
            </a:xfrm>
            <a:custGeom>
              <a:rect b="b" l="l" r="r" t="t"/>
              <a:pathLst>
                <a:path extrusionOk="0" h="42" w="51">
                  <a:moveTo>
                    <a:pt x="26" y="1"/>
                  </a:moveTo>
                  <a:cubicBezTo>
                    <a:pt x="1" y="1"/>
                    <a:pt x="1" y="42"/>
                    <a:pt x="26" y="42"/>
                  </a:cubicBezTo>
                  <a:cubicBezTo>
                    <a:pt x="51" y="42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0"/>
            <p:cNvSpPr/>
            <p:nvPr/>
          </p:nvSpPr>
          <p:spPr>
            <a:xfrm>
              <a:off x="2523675" y="1771675"/>
              <a:ext cx="24250" cy="10750"/>
            </a:xfrm>
            <a:custGeom>
              <a:rect b="b" l="l" r="r" t="t"/>
              <a:pathLst>
                <a:path extrusionOk="0" h="430" w="970">
                  <a:moveTo>
                    <a:pt x="42" y="1"/>
                  </a:moveTo>
                  <a:cubicBezTo>
                    <a:pt x="17" y="1"/>
                    <a:pt x="0" y="17"/>
                    <a:pt x="0" y="42"/>
                  </a:cubicBezTo>
                  <a:cubicBezTo>
                    <a:pt x="0" y="92"/>
                    <a:pt x="42" y="117"/>
                    <a:pt x="75" y="141"/>
                  </a:cubicBezTo>
                  <a:cubicBezTo>
                    <a:pt x="100" y="175"/>
                    <a:pt x="141" y="191"/>
                    <a:pt x="174" y="216"/>
                  </a:cubicBezTo>
                  <a:cubicBezTo>
                    <a:pt x="249" y="257"/>
                    <a:pt x="323" y="291"/>
                    <a:pt x="406" y="315"/>
                  </a:cubicBezTo>
                  <a:cubicBezTo>
                    <a:pt x="481" y="349"/>
                    <a:pt x="564" y="373"/>
                    <a:pt x="638" y="398"/>
                  </a:cubicBezTo>
                  <a:cubicBezTo>
                    <a:pt x="710" y="416"/>
                    <a:pt x="777" y="430"/>
                    <a:pt x="843" y="430"/>
                  </a:cubicBezTo>
                  <a:cubicBezTo>
                    <a:pt x="869" y="430"/>
                    <a:pt x="894" y="428"/>
                    <a:pt x="920" y="423"/>
                  </a:cubicBezTo>
                  <a:cubicBezTo>
                    <a:pt x="970" y="415"/>
                    <a:pt x="953" y="349"/>
                    <a:pt x="912" y="349"/>
                  </a:cubicBezTo>
                  <a:cubicBezTo>
                    <a:pt x="829" y="340"/>
                    <a:pt x="738" y="307"/>
                    <a:pt x="655" y="282"/>
                  </a:cubicBezTo>
                  <a:cubicBezTo>
                    <a:pt x="580" y="257"/>
                    <a:pt x="506" y="233"/>
                    <a:pt x="439" y="208"/>
                  </a:cubicBezTo>
                  <a:cubicBezTo>
                    <a:pt x="365" y="183"/>
                    <a:pt x="298" y="158"/>
                    <a:pt x="232" y="117"/>
                  </a:cubicBezTo>
                  <a:cubicBezTo>
                    <a:pt x="199" y="100"/>
                    <a:pt x="166" y="75"/>
                    <a:pt x="133" y="50"/>
                  </a:cubicBezTo>
                  <a:cubicBezTo>
                    <a:pt x="108" y="34"/>
                    <a:pt x="75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0"/>
            <p:cNvSpPr/>
            <p:nvPr/>
          </p:nvSpPr>
          <p:spPr>
            <a:xfrm>
              <a:off x="2521025" y="1774025"/>
              <a:ext cx="7225" cy="6675"/>
            </a:xfrm>
            <a:custGeom>
              <a:rect b="b" l="l" r="r" t="t"/>
              <a:pathLst>
                <a:path extrusionOk="0" h="267" w="289">
                  <a:moveTo>
                    <a:pt x="32" y="1"/>
                  </a:moveTo>
                  <a:cubicBezTo>
                    <a:pt x="14" y="1"/>
                    <a:pt x="0" y="20"/>
                    <a:pt x="7" y="39"/>
                  </a:cubicBezTo>
                  <a:cubicBezTo>
                    <a:pt x="7" y="56"/>
                    <a:pt x="15" y="72"/>
                    <a:pt x="23" y="81"/>
                  </a:cubicBezTo>
                  <a:cubicBezTo>
                    <a:pt x="32" y="97"/>
                    <a:pt x="40" y="105"/>
                    <a:pt x="48" y="114"/>
                  </a:cubicBezTo>
                  <a:cubicBezTo>
                    <a:pt x="65" y="139"/>
                    <a:pt x="81" y="155"/>
                    <a:pt x="106" y="172"/>
                  </a:cubicBezTo>
                  <a:cubicBezTo>
                    <a:pt x="148" y="205"/>
                    <a:pt x="189" y="238"/>
                    <a:pt x="230" y="263"/>
                  </a:cubicBezTo>
                  <a:cubicBezTo>
                    <a:pt x="237" y="265"/>
                    <a:pt x="243" y="266"/>
                    <a:pt x="249" y="266"/>
                  </a:cubicBezTo>
                  <a:cubicBezTo>
                    <a:pt x="264" y="266"/>
                    <a:pt x="274" y="258"/>
                    <a:pt x="280" y="246"/>
                  </a:cubicBezTo>
                  <a:cubicBezTo>
                    <a:pt x="288" y="230"/>
                    <a:pt x="288" y="205"/>
                    <a:pt x="272" y="197"/>
                  </a:cubicBezTo>
                  <a:cubicBezTo>
                    <a:pt x="247" y="188"/>
                    <a:pt x="222" y="172"/>
                    <a:pt x="206" y="155"/>
                  </a:cubicBezTo>
                  <a:lnTo>
                    <a:pt x="197" y="147"/>
                  </a:lnTo>
                  <a:lnTo>
                    <a:pt x="189" y="147"/>
                  </a:lnTo>
                  <a:lnTo>
                    <a:pt x="181" y="139"/>
                  </a:lnTo>
                  <a:lnTo>
                    <a:pt x="156" y="114"/>
                  </a:lnTo>
                  <a:cubicBezTo>
                    <a:pt x="139" y="97"/>
                    <a:pt x="114" y="81"/>
                    <a:pt x="98" y="64"/>
                  </a:cubicBezTo>
                  <a:cubicBezTo>
                    <a:pt x="90" y="56"/>
                    <a:pt x="81" y="47"/>
                    <a:pt x="73" y="39"/>
                  </a:cubicBezTo>
                  <a:cubicBezTo>
                    <a:pt x="65" y="23"/>
                    <a:pt x="56" y="14"/>
                    <a:pt x="48" y="6"/>
                  </a:cubicBezTo>
                  <a:cubicBezTo>
                    <a:pt x="43" y="2"/>
                    <a:pt x="37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0"/>
            <p:cNvSpPr/>
            <p:nvPr/>
          </p:nvSpPr>
          <p:spPr>
            <a:xfrm>
              <a:off x="2517025" y="1771375"/>
              <a:ext cx="2525" cy="2600"/>
            </a:xfrm>
            <a:custGeom>
              <a:rect b="b" l="l" r="r" t="t"/>
              <a:pathLst>
                <a:path extrusionOk="0" h="104" w="101">
                  <a:moveTo>
                    <a:pt x="26" y="1"/>
                  </a:moveTo>
                  <a:cubicBezTo>
                    <a:pt x="23" y="1"/>
                    <a:pt x="20" y="1"/>
                    <a:pt x="18" y="4"/>
                  </a:cubicBezTo>
                  <a:lnTo>
                    <a:pt x="9" y="4"/>
                  </a:lnTo>
                  <a:lnTo>
                    <a:pt x="1" y="21"/>
                  </a:lnTo>
                  <a:lnTo>
                    <a:pt x="9" y="29"/>
                  </a:lnTo>
                  <a:lnTo>
                    <a:pt x="9" y="37"/>
                  </a:lnTo>
                  <a:lnTo>
                    <a:pt x="18" y="54"/>
                  </a:lnTo>
                  <a:lnTo>
                    <a:pt x="26" y="62"/>
                  </a:lnTo>
                  <a:cubicBezTo>
                    <a:pt x="34" y="71"/>
                    <a:pt x="42" y="87"/>
                    <a:pt x="51" y="95"/>
                  </a:cubicBezTo>
                  <a:cubicBezTo>
                    <a:pt x="59" y="95"/>
                    <a:pt x="67" y="104"/>
                    <a:pt x="76" y="104"/>
                  </a:cubicBezTo>
                  <a:cubicBezTo>
                    <a:pt x="84" y="104"/>
                    <a:pt x="92" y="104"/>
                    <a:pt x="92" y="95"/>
                  </a:cubicBezTo>
                  <a:cubicBezTo>
                    <a:pt x="100" y="87"/>
                    <a:pt x="100" y="79"/>
                    <a:pt x="100" y="71"/>
                  </a:cubicBezTo>
                  <a:lnTo>
                    <a:pt x="100" y="62"/>
                  </a:lnTo>
                  <a:lnTo>
                    <a:pt x="92" y="54"/>
                  </a:lnTo>
                  <a:cubicBezTo>
                    <a:pt x="84" y="46"/>
                    <a:pt x="76" y="37"/>
                    <a:pt x="67" y="29"/>
                  </a:cubicBezTo>
                  <a:lnTo>
                    <a:pt x="59" y="13"/>
                  </a:lnTo>
                  <a:lnTo>
                    <a:pt x="42" y="4"/>
                  </a:lnTo>
                  <a:lnTo>
                    <a:pt x="34" y="4"/>
                  </a:ln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0"/>
            <p:cNvSpPr/>
            <p:nvPr/>
          </p:nvSpPr>
          <p:spPr>
            <a:xfrm>
              <a:off x="2506275" y="1777175"/>
              <a:ext cx="19800" cy="39375"/>
            </a:xfrm>
            <a:custGeom>
              <a:rect b="b" l="l" r="r" t="t"/>
              <a:pathLst>
                <a:path extrusionOk="0" h="1575" w="792">
                  <a:moveTo>
                    <a:pt x="71" y="0"/>
                  </a:moveTo>
                  <a:cubicBezTo>
                    <a:pt x="60" y="0"/>
                    <a:pt x="50" y="4"/>
                    <a:pt x="42" y="13"/>
                  </a:cubicBezTo>
                  <a:cubicBezTo>
                    <a:pt x="0" y="54"/>
                    <a:pt x="25" y="137"/>
                    <a:pt x="25" y="195"/>
                  </a:cubicBezTo>
                  <a:cubicBezTo>
                    <a:pt x="33" y="261"/>
                    <a:pt x="50" y="319"/>
                    <a:pt x="58" y="385"/>
                  </a:cubicBezTo>
                  <a:cubicBezTo>
                    <a:pt x="116" y="601"/>
                    <a:pt x="207" y="816"/>
                    <a:pt x="323" y="1015"/>
                  </a:cubicBezTo>
                  <a:cubicBezTo>
                    <a:pt x="439" y="1214"/>
                    <a:pt x="572" y="1396"/>
                    <a:pt x="721" y="1562"/>
                  </a:cubicBezTo>
                  <a:cubicBezTo>
                    <a:pt x="727" y="1571"/>
                    <a:pt x="736" y="1574"/>
                    <a:pt x="744" y="1574"/>
                  </a:cubicBezTo>
                  <a:cubicBezTo>
                    <a:pt x="767" y="1574"/>
                    <a:pt x="791" y="1545"/>
                    <a:pt x="779" y="1520"/>
                  </a:cubicBezTo>
                  <a:cubicBezTo>
                    <a:pt x="713" y="1413"/>
                    <a:pt x="646" y="1305"/>
                    <a:pt x="572" y="1206"/>
                  </a:cubicBezTo>
                  <a:cubicBezTo>
                    <a:pt x="456" y="1023"/>
                    <a:pt x="340" y="833"/>
                    <a:pt x="257" y="626"/>
                  </a:cubicBezTo>
                  <a:cubicBezTo>
                    <a:pt x="216" y="526"/>
                    <a:pt x="182" y="427"/>
                    <a:pt x="158" y="319"/>
                  </a:cubicBezTo>
                  <a:cubicBezTo>
                    <a:pt x="149" y="269"/>
                    <a:pt x="141" y="220"/>
                    <a:pt x="133" y="162"/>
                  </a:cubicBezTo>
                  <a:cubicBezTo>
                    <a:pt x="133" y="112"/>
                    <a:pt x="141" y="46"/>
                    <a:pt x="100" y="13"/>
                  </a:cubicBezTo>
                  <a:cubicBezTo>
                    <a:pt x="91" y="4"/>
                    <a:pt x="81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30"/>
            <p:cNvSpPr/>
            <p:nvPr/>
          </p:nvSpPr>
          <p:spPr>
            <a:xfrm>
              <a:off x="2671550" y="1784850"/>
              <a:ext cx="16250" cy="15225"/>
            </a:xfrm>
            <a:custGeom>
              <a:rect b="b" l="l" r="r" t="t"/>
              <a:pathLst>
                <a:path extrusionOk="0" h="609" w="650">
                  <a:moveTo>
                    <a:pt x="596" y="0"/>
                  </a:moveTo>
                  <a:cubicBezTo>
                    <a:pt x="586" y="0"/>
                    <a:pt x="575" y="4"/>
                    <a:pt x="564" y="12"/>
                  </a:cubicBezTo>
                  <a:cubicBezTo>
                    <a:pt x="540" y="29"/>
                    <a:pt x="523" y="62"/>
                    <a:pt x="498" y="87"/>
                  </a:cubicBezTo>
                  <a:cubicBezTo>
                    <a:pt x="473" y="112"/>
                    <a:pt x="457" y="136"/>
                    <a:pt x="432" y="153"/>
                  </a:cubicBezTo>
                  <a:cubicBezTo>
                    <a:pt x="390" y="203"/>
                    <a:pt x="349" y="244"/>
                    <a:pt x="299" y="294"/>
                  </a:cubicBezTo>
                  <a:cubicBezTo>
                    <a:pt x="250" y="335"/>
                    <a:pt x="208" y="377"/>
                    <a:pt x="158" y="418"/>
                  </a:cubicBezTo>
                  <a:cubicBezTo>
                    <a:pt x="134" y="435"/>
                    <a:pt x="109" y="460"/>
                    <a:pt x="84" y="476"/>
                  </a:cubicBezTo>
                  <a:cubicBezTo>
                    <a:pt x="59" y="501"/>
                    <a:pt x="26" y="518"/>
                    <a:pt x="18" y="551"/>
                  </a:cubicBezTo>
                  <a:cubicBezTo>
                    <a:pt x="1" y="575"/>
                    <a:pt x="18" y="609"/>
                    <a:pt x="51" y="609"/>
                  </a:cubicBezTo>
                  <a:cubicBezTo>
                    <a:pt x="117" y="600"/>
                    <a:pt x="175" y="542"/>
                    <a:pt x="225" y="501"/>
                  </a:cubicBezTo>
                  <a:cubicBezTo>
                    <a:pt x="274" y="460"/>
                    <a:pt x="324" y="418"/>
                    <a:pt x="374" y="377"/>
                  </a:cubicBezTo>
                  <a:cubicBezTo>
                    <a:pt x="415" y="327"/>
                    <a:pt x="465" y="277"/>
                    <a:pt x="506" y="228"/>
                  </a:cubicBezTo>
                  <a:cubicBezTo>
                    <a:pt x="531" y="203"/>
                    <a:pt x="556" y="178"/>
                    <a:pt x="573" y="153"/>
                  </a:cubicBezTo>
                  <a:cubicBezTo>
                    <a:pt x="598" y="120"/>
                    <a:pt x="614" y="95"/>
                    <a:pt x="631" y="70"/>
                  </a:cubicBezTo>
                  <a:cubicBezTo>
                    <a:pt x="649" y="33"/>
                    <a:pt x="626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0"/>
            <p:cNvSpPr/>
            <p:nvPr/>
          </p:nvSpPr>
          <p:spPr>
            <a:xfrm>
              <a:off x="2677625" y="1793225"/>
              <a:ext cx="12050" cy="12375"/>
            </a:xfrm>
            <a:custGeom>
              <a:rect b="b" l="l" r="r" t="t"/>
              <a:pathLst>
                <a:path extrusionOk="0" h="495" w="482">
                  <a:moveTo>
                    <a:pt x="442" y="1"/>
                  </a:moveTo>
                  <a:cubicBezTo>
                    <a:pt x="437" y="1"/>
                    <a:pt x="433" y="3"/>
                    <a:pt x="429" y="9"/>
                  </a:cubicBezTo>
                  <a:cubicBezTo>
                    <a:pt x="363" y="91"/>
                    <a:pt x="297" y="166"/>
                    <a:pt x="222" y="240"/>
                  </a:cubicBezTo>
                  <a:cubicBezTo>
                    <a:pt x="189" y="282"/>
                    <a:pt x="147" y="315"/>
                    <a:pt x="114" y="348"/>
                  </a:cubicBezTo>
                  <a:cubicBezTo>
                    <a:pt x="73" y="390"/>
                    <a:pt x="40" y="423"/>
                    <a:pt x="7" y="464"/>
                  </a:cubicBezTo>
                  <a:cubicBezTo>
                    <a:pt x="0" y="477"/>
                    <a:pt x="4" y="495"/>
                    <a:pt x="17" y="495"/>
                  </a:cubicBezTo>
                  <a:cubicBezTo>
                    <a:pt x="21" y="495"/>
                    <a:pt x="26" y="493"/>
                    <a:pt x="31" y="489"/>
                  </a:cubicBezTo>
                  <a:cubicBezTo>
                    <a:pt x="114" y="439"/>
                    <a:pt x="189" y="356"/>
                    <a:pt x="263" y="282"/>
                  </a:cubicBezTo>
                  <a:cubicBezTo>
                    <a:pt x="330" y="207"/>
                    <a:pt x="396" y="133"/>
                    <a:pt x="462" y="50"/>
                  </a:cubicBezTo>
                  <a:cubicBezTo>
                    <a:pt x="482" y="30"/>
                    <a:pt x="460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0"/>
            <p:cNvSpPr/>
            <p:nvPr/>
          </p:nvSpPr>
          <p:spPr>
            <a:xfrm>
              <a:off x="2672225" y="1787775"/>
              <a:ext cx="6500" cy="7675"/>
            </a:xfrm>
            <a:custGeom>
              <a:rect b="b" l="l" r="r" t="t"/>
              <a:pathLst>
                <a:path extrusionOk="0" h="307" w="260">
                  <a:moveTo>
                    <a:pt x="222" y="1"/>
                  </a:moveTo>
                  <a:cubicBezTo>
                    <a:pt x="214" y="1"/>
                    <a:pt x="205" y="4"/>
                    <a:pt x="198" y="11"/>
                  </a:cubicBezTo>
                  <a:cubicBezTo>
                    <a:pt x="140" y="102"/>
                    <a:pt x="73" y="193"/>
                    <a:pt x="7" y="276"/>
                  </a:cubicBezTo>
                  <a:cubicBezTo>
                    <a:pt x="1" y="289"/>
                    <a:pt x="9" y="307"/>
                    <a:pt x="21" y="307"/>
                  </a:cubicBezTo>
                  <a:cubicBezTo>
                    <a:pt x="24" y="307"/>
                    <a:pt x="28" y="305"/>
                    <a:pt x="32" y="301"/>
                  </a:cubicBezTo>
                  <a:cubicBezTo>
                    <a:pt x="115" y="227"/>
                    <a:pt x="181" y="135"/>
                    <a:pt x="247" y="36"/>
                  </a:cubicBezTo>
                  <a:cubicBezTo>
                    <a:pt x="259" y="18"/>
                    <a:pt x="242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0"/>
            <p:cNvSpPr/>
            <p:nvPr/>
          </p:nvSpPr>
          <p:spPr>
            <a:xfrm>
              <a:off x="2473125" y="1538550"/>
              <a:ext cx="1475" cy="15925"/>
            </a:xfrm>
            <a:custGeom>
              <a:rect b="b" l="l" r="r" t="t"/>
              <a:pathLst>
                <a:path extrusionOk="0" h="637" w="59">
                  <a:moveTo>
                    <a:pt x="34" y="0"/>
                  </a:moveTo>
                  <a:cubicBezTo>
                    <a:pt x="27" y="0"/>
                    <a:pt x="21" y="4"/>
                    <a:pt x="17" y="13"/>
                  </a:cubicBezTo>
                  <a:cubicBezTo>
                    <a:pt x="0" y="54"/>
                    <a:pt x="9" y="112"/>
                    <a:pt x="9" y="162"/>
                  </a:cubicBezTo>
                  <a:cubicBezTo>
                    <a:pt x="9" y="212"/>
                    <a:pt x="9" y="261"/>
                    <a:pt x="9" y="311"/>
                  </a:cubicBezTo>
                  <a:cubicBezTo>
                    <a:pt x="9" y="410"/>
                    <a:pt x="17" y="518"/>
                    <a:pt x="17" y="617"/>
                  </a:cubicBezTo>
                  <a:cubicBezTo>
                    <a:pt x="17" y="630"/>
                    <a:pt x="25" y="636"/>
                    <a:pt x="34" y="636"/>
                  </a:cubicBezTo>
                  <a:cubicBezTo>
                    <a:pt x="42" y="636"/>
                    <a:pt x="50" y="630"/>
                    <a:pt x="50" y="617"/>
                  </a:cubicBezTo>
                  <a:cubicBezTo>
                    <a:pt x="50" y="518"/>
                    <a:pt x="58" y="410"/>
                    <a:pt x="58" y="311"/>
                  </a:cubicBezTo>
                  <a:lnTo>
                    <a:pt x="58" y="162"/>
                  </a:lnTo>
                  <a:cubicBezTo>
                    <a:pt x="58" y="112"/>
                    <a:pt x="58" y="54"/>
                    <a:pt x="50" y="13"/>
                  </a:cubicBezTo>
                  <a:cubicBezTo>
                    <a:pt x="46" y="4"/>
                    <a:pt x="40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0"/>
            <p:cNvSpPr/>
            <p:nvPr/>
          </p:nvSpPr>
          <p:spPr>
            <a:xfrm>
              <a:off x="2473750" y="1525075"/>
              <a:ext cx="1875" cy="4900"/>
            </a:xfrm>
            <a:custGeom>
              <a:rect b="b" l="l" r="r" t="t"/>
              <a:pathLst>
                <a:path extrusionOk="0" h="196" w="75">
                  <a:moveTo>
                    <a:pt x="14" y="1"/>
                  </a:moveTo>
                  <a:cubicBezTo>
                    <a:pt x="7" y="1"/>
                    <a:pt x="0" y="5"/>
                    <a:pt x="0" y="13"/>
                  </a:cubicBezTo>
                  <a:cubicBezTo>
                    <a:pt x="0" y="21"/>
                    <a:pt x="0" y="30"/>
                    <a:pt x="0" y="38"/>
                  </a:cubicBezTo>
                  <a:cubicBezTo>
                    <a:pt x="0" y="46"/>
                    <a:pt x="0" y="55"/>
                    <a:pt x="0" y="63"/>
                  </a:cubicBezTo>
                  <a:lnTo>
                    <a:pt x="9" y="96"/>
                  </a:lnTo>
                  <a:cubicBezTo>
                    <a:pt x="9" y="121"/>
                    <a:pt x="17" y="146"/>
                    <a:pt x="25" y="171"/>
                  </a:cubicBezTo>
                  <a:cubicBezTo>
                    <a:pt x="25" y="187"/>
                    <a:pt x="42" y="195"/>
                    <a:pt x="50" y="195"/>
                  </a:cubicBezTo>
                  <a:cubicBezTo>
                    <a:pt x="67" y="187"/>
                    <a:pt x="75" y="171"/>
                    <a:pt x="67" y="162"/>
                  </a:cubicBezTo>
                  <a:cubicBezTo>
                    <a:pt x="67" y="137"/>
                    <a:pt x="58" y="113"/>
                    <a:pt x="58" y="88"/>
                  </a:cubicBezTo>
                  <a:cubicBezTo>
                    <a:pt x="50" y="71"/>
                    <a:pt x="50" y="63"/>
                    <a:pt x="50" y="46"/>
                  </a:cubicBezTo>
                  <a:cubicBezTo>
                    <a:pt x="42" y="30"/>
                    <a:pt x="42" y="21"/>
                    <a:pt x="33" y="13"/>
                  </a:cubicBezTo>
                  <a:cubicBezTo>
                    <a:pt x="29" y="5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0"/>
            <p:cNvSpPr/>
            <p:nvPr/>
          </p:nvSpPr>
          <p:spPr>
            <a:xfrm>
              <a:off x="2496325" y="1723625"/>
              <a:ext cx="1275" cy="1050"/>
            </a:xfrm>
            <a:custGeom>
              <a:rect b="b" l="l" r="r" t="t"/>
              <a:pathLst>
                <a:path extrusionOk="0" h="42" w="51">
                  <a:moveTo>
                    <a:pt x="25" y="0"/>
                  </a:moveTo>
                  <a:cubicBezTo>
                    <a:pt x="0" y="0"/>
                    <a:pt x="0" y="42"/>
                    <a:pt x="25" y="42"/>
                  </a:cubicBezTo>
                  <a:cubicBezTo>
                    <a:pt x="50" y="42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0"/>
            <p:cNvSpPr/>
            <p:nvPr/>
          </p:nvSpPr>
          <p:spPr>
            <a:xfrm>
              <a:off x="2716925" y="1674775"/>
              <a:ext cx="5550" cy="12225"/>
            </a:xfrm>
            <a:custGeom>
              <a:rect b="b" l="l" r="r" t="t"/>
              <a:pathLst>
                <a:path extrusionOk="0" h="489" w="222">
                  <a:moveTo>
                    <a:pt x="57" y="1"/>
                  </a:moveTo>
                  <a:cubicBezTo>
                    <a:pt x="29" y="1"/>
                    <a:pt x="0" y="21"/>
                    <a:pt x="0" y="57"/>
                  </a:cubicBezTo>
                  <a:cubicBezTo>
                    <a:pt x="0" y="90"/>
                    <a:pt x="17" y="131"/>
                    <a:pt x="42" y="165"/>
                  </a:cubicBezTo>
                  <a:cubicBezTo>
                    <a:pt x="58" y="198"/>
                    <a:pt x="67" y="231"/>
                    <a:pt x="75" y="264"/>
                  </a:cubicBezTo>
                  <a:cubicBezTo>
                    <a:pt x="100" y="330"/>
                    <a:pt x="116" y="405"/>
                    <a:pt x="150" y="471"/>
                  </a:cubicBezTo>
                  <a:cubicBezTo>
                    <a:pt x="156" y="483"/>
                    <a:pt x="167" y="489"/>
                    <a:pt x="179" y="489"/>
                  </a:cubicBezTo>
                  <a:cubicBezTo>
                    <a:pt x="200" y="489"/>
                    <a:pt x="221" y="473"/>
                    <a:pt x="216" y="446"/>
                  </a:cubicBezTo>
                  <a:cubicBezTo>
                    <a:pt x="216" y="380"/>
                    <a:pt x="191" y="305"/>
                    <a:pt x="174" y="239"/>
                  </a:cubicBezTo>
                  <a:cubicBezTo>
                    <a:pt x="158" y="206"/>
                    <a:pt x="150" y="173"/>
                    <a:pt x="141" y="140"/>
                  </a:cubicBezTo>
                  <a:cubicBezTo>
                    <a:pt x="125" y="98"/>
                    <a:pt x="108" y="65"/>
                    <a:pt x="92" y="24"/>
                  </a:cubicBezTo>
                  <a:lnTo>
                    <a:pt x="100" y="24"/>
                  </a:lnTo>
                  <a:cubicBezTo>
                    <a:pt x="91" y="8"/>
                    <a:pt x="74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0"/>
            <p:cNvSpPr/>
            <p:nvPr/>
          </p:nvSpPr>
          <p:spPr>
            <a:xfrm>
              <a:off x="2714225" y="1683000"/>
              <a:ext cx="3375" cy="9250"/>
            </a:xfrm>
            <a:custGeom>
              <a:rect b="b" l="l" r="r" t="t"/>
              <a:pathLst>
                <a:path extrusionOk="0" h="370" w="135">
                  <a:moveTo>
                    <a:pt x="19" y="1"/>
                  </a:moveTo>
                  <a:cubicBezTo>
                    <a:pt x="10" y="1"/>
                    <a:pt x="1" y="8"/>
                    <a:pt x="1" y="18"/>
                  </a:cubicBezTo>
                  <a:cubicBezTo>
                    <a:pt x="1" y="76"/>
                    <a:pt x="17" y="134"/>
                    <a:pt x="34" y="184"/>
                  </a:cubicBezTo>
                  <a:cubicBezTo>
                    <a:pt x="42" y="242"/>
                    <a:pt x="59" y="300"/>
                    <a:pt x="75" y="349"/>
                  </a:cubicBezTo>
                  <a:cubicBezTo>
                    <a:pt x="79" y="363"/>
                    <a:pt x="91" y="370"/>
                    <a:pt x="103" y="370"/>
                  </a:cubicBezTo>
                  <a:cubicBezTo>
                    <a:pt x="119" y="370"/>
                    <a:pt x="135" y="357"/>
                    <a:pt x="125" y="333"/>
                  </a:cubicBezTo>
                  <a:cubicBezTo>
                    <a:pt x="117" y="275"/>
                    <a:pt x="100" y="225"/>
                    <a:pt x="84" y="167"/>
                  </a:cubicBezTo>
                  <a:cubicBezTo>
                    <a:pt x="75" y="109"/>
                    <a:pt x="59" y="59"/>
                    <a:pt x="34" y="10"/>
                  </a:cubicBezTo>
                  <a:cubicBezTo>
                    <a:pt x="31" y="3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0"/>
            <p:cNvSpPr/>
            <p:nvPr/>
          </p:nvSpPr>
          <p:spPr>
            <a:xfrm>
              <a:off x="2568400" y="1543200"/>
              <a:ext cx="44700" cy="5925"/>
            </a:xfrm>
            <a:custGeom>
              <a:rect b="b" l="l" r="r" t="t"/>
              <a:pathLst>
                <a:path extrusionOk="0" h="237" w="1788">
                  <a:moveTo>
                    <a:pt x="67" y="1"/>
                  </a:moveTo>
                  <a:cubicBezTo>
                    <a:pt x="9" y="1"/>
                    <a:pt x="1" y="92"/>
                    <a:pt x="59" y="108"/>
                  </a:cubicBezTo>
                  <a:cubicBezTo>
                    <a:pt x="125" y="125"/>
                    <a:pt x="191" y="125"/>
                    <a:pt x="266" y="133"/>
                  </a:cubicBezTo>
                  <a:cubicBezTo>
                    <a:pt x="332" y="141"/>
                    <a:pt x="398" y="141"/>
                    <a:pt x="465" y="150"/>
                  </a:cubicBezTo>
                  <a:cubicBezTo>
                    <a:pt x="606" y="158"/>
                    <a:pt x="738" y="175"/>
                    <a:pt x="871" y="175"/>
                  </a:cubicBezTo>
                  <a:cubicBezTo>
                    <a:pt x="1003" y="183"/>
                    <a:pt x="1144" y="191"/>
                    <a:pt x="1277" y="191"/>
                  </a:cubicBezTo>
                  <a:cubicBezTo>
                    <a:pt x="1401" y="191"/>
                    <a:pt x="1525" y="191"/>
                    <a:pt x="1641" y="175"/>
                  </a:cubicBezTo>
                  <a:lnTo>
                    <a:pt x="1641" y="175"/>
                  </a:lnTo>
                  <a:cubicBezTo>
                    <a:pt x="1641" y="175"/>
                    <a:pt x="1641" y="183"/>
                    <a:pt x="1633" y="183"/>
                  </a:cubicBezTo>
                  <a:cubicBezTo>
                    <a:pt x="1619" y="204"/>
                    <a:pt x="1629" y="236"/>
                    <a:pt x="1652" y="236"/>
                  </a:cubicBezTo>
                  <a:cubicBezTo>
                    <a:pt x="1656" y="236"/>
                    <a:pt x="1661" y="235"/>
                    <a:pt x="1666" y="233"/>
                  </a:cubicBezTo>
                  <a:cubicBezTo>
                    <a:pt x="1708" y="224"/>
                    <a:pt x="1741" y="199"/>
                    <a:pt x="1774" y="166"/>
                  </a:cubicBezTo>
                  <a:cubicBezTo>
                    <a:pt x="1787" y="153"/>
                    <a:pt x="1768" y="129"/>
                    <a:pt x="1747" y="129"/>
                  </a:cubicBezTo>
                  <a:cubicBezTo>
                    <a:pt x="1742" y="129"/>
                    <a:pt x="1737" y="130"/>
                    <a:pt x="1732" y="133"/>
                  </a:cubicBezTo>
                  <a:cubicBezTo>
                    <a:pt x="1724" y="141"/>
                    <a:pt x="1716" y="141"/>
                    <a:pt x="1708" y="150"/>
                  </a:cubicBezTo>
                  <a:cubicBezTo>
                    <a:pt x="1708" y="141"/>
                    <a:pt x="1708" y="141"/>
                    <a:pt x="1708" y="133"/>
                  </a:cubicBezTo>
                  <a:cubicBezTo>
                    <a:pt x="1708" y="117"/>
                    <a:pt x="1699" y="100"/>
                    <a:pt x="1683" y="100"/>
                  </a:cubicBezTo>
                  <a:cubicBezTo>
                    <a:pt x="1550" y="75"/>
                    <a:pt x="1409" y="75"/>
                    <a:pt x="1277" y="75"/>
                  </a:cubicBezTo>
                  <a:cubicBezTo>
                    <a:pt x="1144" y="75"/>
                    <a:pt x="1012" y="67"/>
                    <a:pt x="879" y="59"/>
                  </a:cubicBezTo>
                  <a:cubicBezTo>
                    <a:pt x="746" y="59"/>
                    <a:pt x="614" y="50"/>
                    <a:pt x="481" y="34"/>
                  </a:cubicBezTo>
                  <a:lnTo>
                    <a:pt x="274" y="17"/>
                  </a:lnTo>
                  <a:cubicBezTo>
                    <a:pt x="208" y="9"/>
                    <a:pt x="14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0"/>
            <p:cNvSpPr/>
            <p:nvPr/>
          </p:nvSpPr>
          <p:spPr>
            <a:xfrm>
              <a:off x="2581250" y="1549825"/>
              <a:ext cx="8250" cy="1900"/>
            </a:xfrm>
            <a:custGeom>
              <a:rect b="b" l="l" r="r" t="t"/>
              <a:pathLst>
                <a:path extrusionOk="0" h="76" w="330">
                  <a:moveTo>
                    <a:pt x="296" y="0"/>
                  </a:moveTo>
                  <a:cubicBezTo>
                    <a:pt x="294" y="0"/>
                    <a:pt x="292" y="0"/>
                    <a:pt x="290" y="1"/>
                  </a:cubicBezTo>
                  <a:cubicBezTo>
                    <a:pt x="249" y="1"/>
                    <a:pt x="199" y="9"/>
                    <a:pt x="158" y="9"/>
                  </a:cubicBezTo>
                  <a:lnTo>
                    <a:pt x="92" y="9"/>
                  </a:lnTo>
                  <a:cubicBezTo>
                    <a:pt x="83" y="17"/>
                    <a:pt x="67" y="17"/>
                    <a:pt x="58" y="17"/>
                  </a:cubicBezTo>
                  <a:cubicBezTo>
                    <a:pt x="50" y="17"/>
                    <a:pt x="34" y="17"/>
                    <a:pt x="25" y="26"/>
                  </a:cubicBezTo>
                  <a:cubicBezTo>
                    <a:pt x="9" y="26"/>
                    <a:pt x="0" y="50"/>
                    <a:pt x="17" y="59"/>
                  </a:cubicBezTo>
                  <a:cubicBezTo>
                    <a:pt x="25" y="67"/>
                    <a:pt x="42" y="75"/>
                    <a:pt x="50" y="75"/>
                  </a:cubicBezTo>
                  <a:lnTo>
                    <a:pt x="158" y="75"/>
                  </a:lnTo>
                  <a:cubicBezTo>
                    <a:pt x="208" y="75"/>
                    <a:pt x="249" y="67"/>
                    <a:pt x="299" y="59"/>
                  </a:cubicBezTo>
                  <a:cubicBezTo>
                    <a:pt x="330" y="59"/>
                    <a:pt x="324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0"/>
            <p:cNvSpPr/>
            <p:nvPr/>
          </p:nvSpPr>
          <p:spPr>
            <a:xfrm>
              <a:off x="2569225" y="1549325"/>
              <a:ext cx="6450" cy="2900"/>
            </a:xfrm>
            <a:custGeom>
              <a:rect b="b" l="l" r="r" t="t"/>
              <a:pathLst>
                <a:path extrusionOk="0" h="116" w="258">
                  <a:moveTo>
                    <a:pt x="60" y="1"/>
                  </a:moveTo>
                  <a:cubicBezTo>
                    <a:pt x="49" y="1"/>
                    <a:pt x="38" y="2"/>
                    <a:pt x="26" y="4"/>
                  </a:cubicBezTo>
                  <a:cubicBezTo>
                    <a:pt x="1" y="4"/>
                    <a:pt x="1" y="37"/>
                    <a:pt x="26" y="46"/>
                  </a:cubicBezTo>
                  <a:cubicBezTo>
                    <a:pt x="51" y="54"/>
                    <a:pt x="84" y="62"/>
                    <a:pt x="117" y="70"/>
                  </a:cubicBezTo>
                  <a:cubicBezTo>
                    <a:pt x="150" y="87"/>
                    <a:pt x="183" y="95"/>
                    <a:pt x="208" y="112"/>
                  </a:cubicBezTo>
                  <a:cubicBezTo>
                    <a:pt x="212" y="114"/>
                    <a:pt x="217" y="115"/>
                    <a:pt x="221" y="115"/>
                  </a:cubicBezTo>
                  <a:cubicBezTo>
                    <a:pt x="233" y="115"/>
                    <a:pt x="243" y="107"/>
                    <a:pt x="249" y="95"/>
                  </a:cubicBezTo>
                  <a:cubicBezTo>
                    <a:pt x="258" y="87"/>
                    <a:pt x="258" y="62"/>
                    <a:pt x="241" y="54"/>
                  </a:cubicBezTo>
                  <a:cubicBezTo>
                    <a:pt x="208" y="37"/>
                    <a:pt x="175" y="21"/>
                    <a:pt x="133" y="12"/>
                  </a:cubicBezTo>
                  <a:cubicBezTo>
                    <a:pt x="110" y="7"/>
                    <a:pt x="8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0"/>
            <p:cNvSpPr/>
            <p:nvPr/>
          </p:nvSpPr>
          <p:spPr>
            <a:xfrm>
              <a:off x="2466075" y="1517950"/>
              <a:ext cx="5125" cy="56450"/>
            </a:xfrm>
            <a:custGeom>
              <a:rect b="b" l="l" r="r" t="t"/>
              <a:pathLst>
                <a:path extrusionOk="0" h="2258" w="205">
                  <a:moveTo>
                    <a:pt x="59" y="1"/>
                  </a:moveTo>
                  <a:cubicBezTo>
                    <a:pt x="48" y="1"/>
                    <a:pt x="38" y="5"/>
                    <a:pt x="34" y="16"/>
                  </a:cubicBezTo>
                  <a:cubicBezTo>
                    <a:pt x="1" y="91"/>
                    <a:pt x="9" y="182"/>
                    <a:pt x="17" y="257"/>
                  </a:cubicBezTo>
                  <a:cubicBezTo>
                    <a:pt x="17" y="340"/>
                    <a:pt x="26" y="422"/>
                    <a:pt x="26" y="505"/>
                  </a:cubicBezTo>
                  <a:cubicBezTo>
                    <a:pt x="42" y="795"/>
                    <a:pt x="50" y="1085"/>
                    <a:pt x="67" y="1383"/>
                  </a:cubicBezTo>
                  <a:cubicBezTo>
                    <a:pt x="75" y="1524"/>
                    <a:pt x="84" y="1673"/>
                    <a:pt x="92" y="1823"/>
                  </a:cubicBezTo>
                  <a:cubicBezTo>
                    <a:pt x="100" y="1963"/>
                    <a:pt x="117" y="2096"/>
                    <a:pt x="142" y="2237"/>
                  </a:cubicBezTo>
                  <a:cubicBezTo>
                    <a:pt x="145" y="2251"/>
                    <a:pt x="158" y="2258"/>
                    <a:pt x="171" y="2258"/>
                  </a:cubicBezTo>
                  <a:cubicBezTo>
                    <a:pt x="188" y="2258"/>
                    <a:pt x="204" y="2247"/>
                    <a:pt x="200" y="2229"/>
                  </a:cubicBezTo>
                  <a:cubicBezTo>
                    <a:pt x="191" y="2146"/>
                    <a:pt x="191" y="2071"/>
                    <a:pt x="191" y="1988"/>
                  </a:cubicBezTo>
                  <a:lnTo>
                    <a:pt x="183" y="1748"/>
                  </a:lnTo>
                  <a:cubicBezTo>
                    <a:pt x="175" y="1458"/>
                    <a:pt x="166" y="1168"/>
                    <a:pt x="150" y="878"/>
                  </a:cubicBezTo>
                  <a:lnTo>
                    <a:pt x="133" y="439"/>
                  </a:lnTo>
                  <a:cubicBezTo>
                    <a:pt x="133" y="364"/>
                    <a:pt x="125" y="298"/>
                    <a:pt x="125" y="224"/>
                  </a:cubicBezTo>
                  <a:cubicBezTo>
                    <a:pt x="125" y="157"/>
                    <a:pt x="125" y="74"/>
                    <a:pt x="92" y="16"/>
                  </a:cubicBezTo>
                  <a:cubicBezTo>
                    <a:pt x="87" y="7"/>
                    <a:pt x="73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0"/>
            <p:cNvSpPr/>
            <p:nvPr/>
          </p:nvSpPr>
          <p:spPr>
            <a:xfrm>
              <a:off x="2469800" y="1524950"/>
              <a:ext cx="3050" cy="10100"/>
            </a:xfrm>
            <a:custGeom>
              <a:rect b="b" l="l" r="r" t="t"/>
              <a:pathLst>
                <a:path extrusionOk="0" h="404" w="122">
                  <a:moveTo>
                    <a:pt x="25" y="0"/>
                  </a:moveTo>
                  <a:cubicBezTo>
                    <a:pt x="13" y="0"/>
                    <a:pt x="1" y="9"/>
                    <a:pt x="1" y="26"/>
                  </a:cubicBezTo>
                  <a:cubicBezTo>
                    <a:pt x="17" y="142"/>
                    <a:pt x="42" y="267"/>
                    <a:pt x="67" y="383"/>
                  </a:cubicBezTo>
                  <a:cubicBezTo>
                    <a:pt x="71" y="397"/>
                    <a:pt x="82" y="404"/>
                    <a:pt x="94" y="404"/>
                  </a:cubicBezTo>
                  <a:cubicBezTo>
                    <a:pt x="108" y="404"/>
                    <a:pt x="122" y="393"/>
                    <a:pt x="117" y="374"/>
                  </a:cubicBezTo>
                  <a:cubicBezTo>
                    <a:pt x="92" y="250"/>
                    <a:pt x="75" y="134"/>
                    <a:pt x="51" y="18"/>
                  </a:cubicBezTo>
                  <a:cubicBezTo>
                    <a:pt x="47" y="7"/>
                    <a:pt x="36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0"/>
            <p:cNvSpPr/>
            <p:nvPr/>
          </p:nvSpPr>
          <p:spPr>
            <a:xfrm>
              <a:off x="2471050" y="1514675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9" y="0"/>
                  </a:moveTo>
                  <a:cubicBezTo>
                    <a:pt x="5" y="0"/>
                    <a:pt x="1" y="2"/>
                    <a:pt x="1" y="7"/>
                  </a:cubicBezTo>
                  <a:cubicBezTo>
                    <a:pt x="1" y="15"/>
                    <a:pt x="1" y="23"/>
                    <a:pt x="1" y="31"/>
                  </a:cubicBezTo>
                  <a:cubicBezTo>
                    <a:pt x="1" y="40"/>
                    <a:pt x="1" y="48"/>
                    <a:pt x="1" y="56"/>
                  </a:cubicBezTo>
                  <a:cubicBezTo>
                    <a:pt x="1" y="73"/>
                    <a:pt x="1" y="89"/>
                    <a:pt x="1" y="106"/>
                  </a:cubicBezTo>
                  <a:cubicBezTo>
                    <a:pt x="1" y="114"/>
                    <a:pt x="9" y="123"/>
                    <a:pt x="25" y="123"/>
                  </a:cubicBezTo>
                  <a:cubicBezTo>
                    <a:pt x="34" y="123"/>
                    <a:pt x="34" y="114"/>
                    <a:pt x="34" y="106"/>
                  </a:cubicBezTo>
                  <a:cubicBezTo>
                    <a:pt x="34" y="89"/>
                    <a:pt x="34" y="73"/>
                    <a:pt x="25" y="56"/>
                  </a:cubicBezTo>
                  <a:cubicBezTo>
                    <a:pt x="25" y="48"/>
                    <a:pt x="25" y="40"/>
                    <a:pt x="25" y="31"/>
                  </a:cubicBezTo>
                  <a:cubicBezTo>
                    <a:pt x="25" y="23"/>
                    <a:pt x="25" y="15"/>
                    <a:pt x="17" y="7"/>
                  </a:cubicBezTo>
                  <a:cubicBezTo>
                    <a:pt x="17" y="2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0"/>
            <p:cNvSpPr/>
            <p:nvPr/>
          </p:nvSpPr>
          <p:spPr>
            <a:xfrm>
              <a:off x="2699350" y="1714575"/>
              <a:ext cx="10775" cy="20075"/>
            </a:xfrm>
            <a:custGeom>
              <a:rect b="b" l="l" r="r" t="t"/>
              <a:pathLst>
                <a:path extrusionOk="0" h="803" w="431">
                  <a:moveTo>
                    <a:pt x="378" y="0"/>
                  </a:moveTo>
                  <a:cubicBezTo>
                    <a:pt x="364" y="0"/>
                    <a:pt x="351" y="9"/>
                    <a:pt x="347" y="31"/>
                  </a:cubicBezTo>
                  <a:cubicBezTo>
                    <a:pt x="306" y="155"/>
                    <a:pt x="281" y="288"/>
                    <a:pt x="223" y="412"/>
                  </a:cubicBezTo>
                  <a:cubicBezTo>
                    <a:pt x="206" y="445"/>
                    <a:pt x="190" y="470"/>
                    <a:pt x="173" y="503"/>
                  </a:cubicBezTo>
                  <a:cubicBezTo>
                    <a:pt x="190" y="470"/>
                    <a:pt x="206" y="429"/>
                    <a:pt x="215" y="387"/>
                  </a:cubicBezTo>
                  <a:cubicBezTo>
                    <a:pt x="223" y="362"/>
                    <a:pt x="206" y="346"/>
                    <a:pt x="190" y="337"/>
                  </a:cubicBezTo>
                  <a:cubicBezTo>
                    <a:pt x="173" y="337"/>
                    <a:pt x="157" y="346"/>
                    <a:pt x="148" y="362"/>
                  </a:cubicBezTo>
                  <a:cubicBezTo>
                    <a:pt x="140" y="412"/>
                    <a:pt x="123" y="453"/>
                    <a:pt x="107" y="495"/>
                  </a:cubicBezTo>
                  <a:cubicBezTo>
                    <a:pt x="82" y="536"/>
                    <a:pt x="57" y="569"/>
                    <a:pt x="41" y="619"/>
                  </a:cubicBezTo>
                  <a:cubicBezTo>
                    <a:pt x="41" y="627"/>
                    <a:pt x="41" y="644"/>
                    <a:pt x="49" y="652"/>
                  </a:cubicBezTo>
                  <a:lnTo>
                    <a:pt x="65" y="652"/>
                  </a:lnTo>
                  <a:cubicBezTo>
                    <a:pt x="65" y="661"/>
                    <a:pt x="65" y="661"/>
                    <a:pt x="65" y="661"/>
                  </a:cubicBezTo>
                  <a:cubicBezTo>
                    <a:pt x="41" y="685"/>
                    <a:pt x="16" y="702"/>
                    <a:pt x="7" y="735"/>
                  </a:cubicBezTo>
                  <a:cubicBezTo>
                    <a:pt x="0" y="772"/>
                    <a:pt x="19" y="803"/>
                    <a:pt x="53" y="803"/>
                  </a:cubicBezTo>
                  <a:cubicBezTo>
                    <a:pt x="57" y="803"/>
                    <a:pt x="61" y="802"/>
                    <a:pt x="65" y="801"/>
                  </a:cubicBezTo>
                  <a:cubicBezTo>
                    <a:pt x="107" y="793"/>
                    <a:pt x="132" y="752"/>
                    <a:pt x="157" y="727"/>
                  </a:cubicBezTo>
                  <a:cubicBezTo>
                    <a:pt x="173" y="702"/>
                    <a:pt x="198" y="669"/>
                    <a:pt x="215" y="644"/>
                  </a:cubicBezTo>
                  <a:cubicBezTo>
                    <a:pt x="256" y="586"/>
                    <a:pt x="289" y="528"/>
                    <a:pt x="322" y="462"/>
                  </a:cubicBezTo>
                  <a:cubicBezTo>
                    <a:pt x="380" y="329"/>
                    <a:pt x="430" y="188"/>
                    <a:pt x="422" y="39"/>
                  </a:cubicBezTo>
                  <a:cubicBezTo>
                    <a:pt x="417" y="16"/>
                    <a:pt x="396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0"/>
            <p:cNvSpPr/>
            <p:nvPr/>
          </p:nvSpPr>
          <p:spPr>
            <a:xfrm>
              <a:off x="2636550" y="1605200"/>
              <a:ext cx="10800" cy="8450"/>
            </a:xfrm>
            <a:custGeom>
              <a:rect b="b" l="l" r="r" t="t"/>
              <a:pathLst>
                <a:path extrusionOk="0" h="338" w="432">
                  <a:moveTo>
                    <a:pt x="30" y="1"/>
                  </a:moveTo>
                  <a:cubicBezTo>
                    <a:pt x="22" y="1"/>
                    <a:pt x="14" y="5"/>
                    <a:pt x="9" y="15"/>
                  </a:cubicBezTo>
                  <a:cubicBezTo>
                    <a:pt x="1" y="23"/>
                    <a:pt x="1" y="48"/>
                    <a:pt x="9" y="56"/>
                  </a:cubicBezTo>
                  <a:cubicBezTo>
                    <a:pt x="75" y="114"/>
                    <a:pt x="142" y="164"/>
                    <a:pt x="208" y="205"/>
                  </a:cubicBezTo>
                  <a:cubicBezTo>
                    <a:pt x="233" y="230"/>
                    <a:pt x="258" y="247"/>
                    <a:pt x="282" y="271"/>
                  </a:cubicBezTo>
                  <a:cubicBezTo>
                    <a:pt x="316" y="296"/>
                    <a:pt x="340" y="338"/>
                    <a:pt x="382" y="338"/>
                  </a:cubicBezTo>
                  <a:cubicBezTo>
                    <a:pt x="398" y="338"/>
                    <a:pt x="407" y="329"/>
                    <a:pt x="415" y="305"/>
                  </a:cubicBezTo>
                  <a:cubicBezTo>
                    <a:pt x="432" y="263"/>
                    <a:pt x="390" y="222"/>
                    <a:pt x="357" y="197"/>
                  </a:cubicBezTo>
                  <a:cubicBezTo>
                    <a:pt x="332" y="172"/>
                    <a:pt x="299" y="147"/>
                    <a:pt x="266" y="131"/>
                  </a:cubicBezTo>
                  <a:cubicBezTo>
                    <a:pt x="200" y="89"/>
                    <a:pt x="125" y="39"/>
                    <a:pt x="50" y="6"/>
                  </a:cubicBezTo>
                  <a:cubicBezTo>
                    <a:pt x="44" y="3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0"/>
            <p:cNvSpPr/>
            <p:nvPr/>
          </p:nvSpPr>
          <p:spPr>
            <a:xfrm>
              <a:off x="2643400" y="1604625"/>
              <a:ext cx="4975" cy="5925"/>
            </a:xfrm>
            <a:custGeom>
              <a:rect b="b" l="l" r="r" t="t"/>
              <a:pathLst>
                <a:path extrusionOk="0" h="237" w="199">
                  <a:moveTo>
                    <a:pt x="32" y="0"/>
                  </a:moveTo>
                  <a:cubicBezTo>
                    <a:pt x="25" y="0"/>
                    <a:pt x="17" y="4"/>
                    <a:pt x="8" y="13"/>
                  </a:cubicBezTo>
                  <a:cubicBezTo>
                    <a:pt x="0" y="21"/>
                    <a:pt x="0" y="38"/>
                    <a:pt x="8" y="54"/>
                  </a:cubicBezTo>
                  <a:cubicBezTo>
                    <a:pt x="42" y="79"/>
                    <a:pt x="66" y="112"/>
                    <a:pt x="91" y="145"/>
                  </a:cubicBezTo>
                  <a:cubicBezTo>
                    <a:pt x="100" y="162"/>
                    <a:pt x="116" y="170"/>
                    <a:pt x="124" y="187"/>
                  </a:cubicBezTo>
                  <a:cubicBezTo>
                    <a:pt x="141" y="203"/>
                    <a:pt x="149" y="228"/>
                    <a:pt x="174" y="236"/>
                  </a:cubicBezTo>
                  <a:cubicBezTo>
                    <a:pt x="182" y="236"/>
                    <a:pt x="191" y="236"/>
                    <a:pt x="191" y="220"/>
                  </a:cubicBezTo>
                  <a:cubicBezTo>
                    <a:pt x="199" y="195"/>
                    <a:pt x="182" y="178"/>
                    <a:pt x="174" y="162"/>
                  </a:cubicBezTo>
                  <a:cubicBezTo>
                    <a:pt x="158" y="137"/>
                    <a:pt x="149" y="120"/>
                    <a:pt x="133" y="104"/>
                  </a:cubicBezTo>
                  <a:cubicBezTo>
                    <a:pt x="108" y="71"/>
                    <a:pt x="83" y="38"/>
                    <a:pt x="50" y="13"/>
                  </a:cubicBezTo>
                  <a:cubicBezTo>
                    <a:pt x="46" y="4"/>
                    <a:pt x="39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0"/>
            <p:cNvSpPr/>
            <p:nvPr/>
          </p:nvSpPr>
          <p:spPr>
            <a:xfrm>
              <a:off x="2497975" y="1593275"/>
              <a:ext cx="15600" cy="25725"/>
            </a:xfrm>
            <a:custGeom>
              <a:rect b="b" l="l" r="r" t="t"/>
              <a:pathLst>
                <a:path extrusionOk="0" h="1029" w="624">
                  <a:moveTo>
                    <a:pt x="581" y="1"/>
                  </a:moveTo>
                  <a:cubicBezTo>
                    <a:pt x="572" y="1"/>
                    <a:pt x="563" y="4"/>
                    <a:pt x="556" y="11"/>
                  </a:cubicBezTo>
                  <a:cubicBezTo>
                    <a:pt x="415" y="127"/>
                    <a:pt x="307" y="293"/>
                    <a:pt x="216" y="458"/>
                  </a:cubicBezTo>
                  <a:cubicBezTo>
                    <a:pt x="166" y="550"/>
                    <a:pt x="125" y="632"/>
                    <a:pt x="92" y="724"/>
                  </a:cubicBezTo>
                  <a:cubicBezTo>
                    <a:pt x="75" y="765"/>
                    <a:pt x="59" y="815"/>
                    <a:pt x="42" y="856"/>
                  </a:cubicBezTo>
                  <a:cubicBezTo>
                    <a:pt x="26" y="898"/>
                    <a:pt x="1" y="956"/>
                    <a:pt x="26" y="997"/>
                  </a:cubicBezTo>
                  <a:cubicBezTo>
                    <a:pt x="32" y="1015"/>
                    <a:pt x="46" y="1029"/>
                    <a:pt x="60" y="1029"/>
                  </a:cubicBezTo>
                  <a:cubicBezTo>
                    <a:pt x="65" y="1029"/>
                    <a:pt x="71" y="1026"/>
                    <a:pt x="75" y="1022"/>
                  </a:cubicBezTo>
                  <a:cubicBezTo>
                    <a:pt x="117" y="997"/>
                    <a:pt x="125" y="947"/>
                    <a:pt x="142" y="898"/>
                  </a:cubicBezTo>
                  <a:cubicBezTo>
                    <a:pt x="158" y="856"/>
                    <a:pt x="175" y="815"/>
                    <a:pt x="191" y="773"/>
                  </a:cubicBezTo>
                  <a:cubicBezTo>
                    <a:pt x="224" y="682"/>
                    <a:pt x="266" y="599"/>
                    <a:pt x="307" y="516"/>
                  </a:cubicBezTo>
                  <a:cubicBezTo>
                    <a:pt x="398" y="359"/>
                    <a:pt x="506" y="202"/>
                    <a:pt x="606" y="44"/>
                  </a:cubicBezTo>
                  <a:cubicBezTo>
                    <a:pt x="623" y="20"/>
                    <a:pt x="603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0"/>
            <p:cNvSpPr/>
            <p:nvPr/>
          </p:nvSpPr>
          <p:spPr>
            <a:xfrm>
              <a:off x="2485150" y="1603275"/>
              <a:ext cx="5400" cy="7150"/>
            </a:xfrm>
            <a:custGeom>
              <a:rect b="b" l="l" r="r" t="t"/>
              <a:pathLst>
                <a:path extrusionOk="0" h="286" w="216">
                  <a:moveTo>
                    <a:pt x="25" y="0"/>
                  </a:moveTo>
                  <a:cubicBezTo>
                    <a:pt x="17" y="0"/>
                    <a:pt x="0" y="9"/>
                    <a:pt x="8" y="25"/>
                  </a:cubicBezTo>
                  <a:cubicBezTo>
                    <a:pt x="8" y="34"/>
                    <a:pt x="8" y="42"/>
                    <a:pt x="17" y="50"/>
                  </a:cubicBezTo>
                  <a:lnTo>
                    <a:pt x="25" y="67"/>
                  </a:lnTo>
                  <a:lnTo>
                    <a:pt x="50" y="108"/>
                  </a:lnTo>
                  <a:cubicBezTo>
                    <a:pt x="66" y="133"/>
                    <a:pt x="75" y="158"/>
                    <a:pt x="91" y="183"/>
                  </a:cubicBezTo>
                  <a:cubicBezTo>
                    <a:pt x="99" y="191"/>
                    <a:pt x="108" y="199"/>
                    <a:pt x="116" y="199"/>
                  </a:cubicBezTo>
                  <a:cubicBezTo>
                    <a:pt x="124" y="224"/>
                    <a:pt x="141" y="249"/>
                    <a:pt x="149" y="266"/>
                  </a:cubicBezTo>
                  <a:cubicBezTo>
                    <a:pt x="155" y="278"/>
                    <a:pt x="170" y="285"/>
                    <a:pt x="181" y="285"/>
                  </a:cubicBezTo>
                  <a:cubicBezTo>
                    <a:pt x="185" y="285"/>
                    <a:pt x="188" y="284"/>
                    <a:pt x="191" y="282"/>
                  </a:cubicBezTo>
                  <a:cubicBezTo>
                    <a:pt x="207" y="274"/>
                    <a:pt x="215" y="249"/>
                    <a:pt x="207" y="232"/>
                  </a:cubicBezTo>
                  <a:cubicBezTo>
                    <a:pt x="199" y="224"/>
                    <a:pt x="199" y="216"/>
                    <a:pt x="191" y="208"/>
                  </a:cubicBezTo>
                  <a:cubicBezTo>
                    <a:pt x="191" y="208"/>
                    <a:pt x="191" y="199"/>
                    <a:pt x="191" y="199"/>
                  </a:cubicBezTo>
                  <a:cubicBezTo>
                    <a:pt x="191" y="199"/>
                    <a:pt x="182" y="191"/>
                    <a:pt x="182" y="191"/>
                  </a:cubicBezTo>
                  <a:lnTo>
                    <a:pt x="166" y="133"/>
                  </a:lnTo>
                  <a:cubicBezTo>
                    <a:pt x="157" y="116"/>
                    <a:pt x="157" y="92"/>
                    <a:pt x="149" y="75"/>
                  </a:cubicBezTo>
                  <a:cubicBezTo>
                    <a:pt x="142" y="62"/>
                    <a:pt x="130" y="37"/>
                    <a:pt x="113" y="37"/>
                  </a:cubicBezTo>
                  <a:cubicBezTo>
                    <a:pt x="109" y="37"/>
                    <a:pt x="104" y="39"/>
                    <a:pt x="99" y="42"/>
                  </a:cubicBezTo>
                  <a:cubicBezTo>
                    <a:pt x="91" y="42"/>
                    <a:pt x="91" y="50"/>
                    <a:pt x="83" y="58"/>
                  </a:cubicBezTo>
                  <a:cubicBezTo>
                    <a:pt x="75" y="50"/>
                    <a:pt x="75" y="42"/>
                    <a:pt x="66" y="34"/>
                  </a:cubicBezTo>
                  <a:cubicBezTo>
                    <a:pt x="58" y="25"/>
                    <a:pt x="58" y="17"/>
                    <a:pt x="50" y="9"/>
                  </a:cubicBezTo>
                  <a:cubicBezTo>
                    <a:pt x="41" y="9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6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p31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Models</a:t>
            </a:r>
            <a:endParaRPr/>
          </a:p>
        </p:txBody>
      </p:sp>
      <p:sp>
        <p:nvSpPr>
          <p:cNvPr id="2978" name="Google Shape;2978;p31"/>
          <p:cNvSpPr txBox="1"/>
          <p:nvPr/>
        </p:nvSpPr>
        <p:spPr>
          <a:xfrm>
            <a:off x="405850" y="1463825"/>
            <a:ext cx="5935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apey"/>
              <a:buChar char="-"/>
            </a:pPr>
            <a:r>
              <a:rPr b="1" lang="en" sz="2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Multi Layer Perceptron (MLP)</a:t>
            </a:r>
            <a:endParaRPr b="1"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apey"/>
              <a:buChar char="-"/>
            </a:pPr>
            <a:r>
              <a:rPr b="1" lang="en" sz="2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Random forest</a:t>
            </a:r>
            <a:endParaRPr b="1"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apey"/>
              <a:buChar char="-"/>
            </a:pPr>
            <a:r>
              <a:rPr b="1" lang="en" sz="2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Decision tree</a:t>
            </a:r>
            <a:endParaRPr b="1"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apey"/>
              <a:buChar char="-"/>
            </a:pPr>
            <a:r>
              <a:rPr b="1" lang="en" sz="2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Gaussian Naive Bayes</a:t>
            </a:r>
            <a:endParaRPr b="1"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2979" name="Google Shape;2979;p31"/>
          <p:cNvSpPr txBox="1"/>
          <p:nvPr/>
        </p:nvSpPr>
        <p:spPr>
          <a:xfrm>
            <a:off x="5701750" y="1617725"/>
            <a:ext cx="3023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We will be comparing the accuracies of the results between the different models</a:t>
            </a:r>
            <a:endParaRPr/>
          </a:p>
        </p:txBody>
      </p:sp>
      <p:grpSp>
        <p:nvGrpSpPr>
          <p:cNvPr id="2980" name="Google Shape;2980;p31"/>
          <p:cNvGrpSpPr/>
          <p:nvPr/>
        </p:nvGrpSpPr>
        <p:grpSpPr>
          <a:xfrm>
            <a:off x="107306" y="3310687"/>
            <a:ext cx="1010971" cy="1832802"/>
            <a:chOff x="827241" y="463168"/>
            <a:chExt cx="2604925" cy="3993032"/>
          </a:xfrm>
        </p:grpSpPr>
        <p:sp>
          <p:nvSpPr>
            <p:cNvPr id="2981" name="Google Shape;2981;p31"/>
            <p:cNvSpPr/>
            <p:nvPr/>
          </p:nvSpPr>
          <p:spPr>
            <a:xfrm>
              <a:off x="827275" y="3575400"/>
              <a:ext cx="2508600" cy="880800"/>
            </a:xfrm>
            <a:prstGeom prst="ellipse">
              <a:avLst/>
            </a:prstGeom>
            <a:solidFill>
              <a:srgbClr val="3B2C27">
                <a:alpha val="4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82" name="Google Shape;2982;p31"/>
            <p:cNvGrpSpPr/>
            <p:nvPr/>
          </p:nvGrpSpPr>
          <p:grpSpPr>
            <a:xfrm>
              <a:off x="827241" y="463168"/>
              <a:ext cx="2604925" cy="3916798"/>
              <a:chOff x="5774900" y="3879000"/>
              <a:chExt cx="525950" cy="790825"/>
            </a:xfrm>
          </p:grpSpPr>
          <p:sp>
            <p:nvSpPr>
              <p:cNvPr id="2983" name="Google Shape;2983;p31"/>
              <p:cNvSpPr/>
              <p:nvPr/>
            </p:nvSpPr>
            <p:spPr>
              <a:xfrm>
                <a:off x="6173425" y="3883025"/>
                <a:ext cx="112500" cy="163050"/>
              </a:xfrm>
              <a:custGeom>
                <a:rect b="b" l="l" r="r" t="t"/>
                <a:pathLst>
                  <a:path extrusionOk="0" h="6522" w="4500">
                    <a:moveTo>
                      <a:pt x="2219" y="0"/>
                    </a:moveTo>
                    <a:cubicBezTo>
                      <a:pt x="1839" y="0"/>
                      <a:pt x="1563" y="254"/>
                      <a:pt x="1359" y="547"/>
                    </a:cubicBezTo>
                    <a:cubicBezTo>
                      <a:pt x="1136" y="887"/>
                      <a:pt x="953" y="1252"/>
                      <a:pt x="788" y="1624"/>
                    </a:cubicBezTo>
                    <a:cubicBezTo>
                      <a:pt x="614" y="2014"/>
                      <a:pt x="464" y="2420"/>
                      <a:pt x="340" y="2826"/>
                    </a:cubicBezTo>
                    <a:cubicBezTo>
                      <a:pt x="274" y="3025"/>
                      <a:pt x="216" y="3223"/>
                      <a:pt x="158" y="3422"/>
                    </a:cubicBezTo>
                    <a:cubicBezTo>
                      <a:pt x="116" y="3571"/>
                      <a:pt x="67" y="3729"/>
                      <a:pt x="0" y="3870"/>
                    </a:cubicBezTo>
                    <a:cubicBezTo>
                      <a:pt x="68" y="3865"/>
                      <a:pt x="135" y="3862"/>
                      <a:pt x="201" y="3862"/>
                    </a:cubicBezTo>
                    <a:cubicBezTo>
                      <a:pt x="362" y="3862"/>
                      <a:pt x="519" y="3878"/>
                      <a:pt x="672" y="3919"/>
                    </a:cubicBezTo>
                    <a:cubicBezTo>
                      <a:pt x="622" y="3878"/>
                      <a:pt x="597" y="3795"/>
                      <a:pt x="580" y="3737"/>
                    </a:cubicBezTo>
                    <a:cubicBezTo>
                      <a:pt x="556" y="3638"/>
                      <a:pt x="556" y="3530"/>
                      <a:pt x="556" y="3431"/>
                    </a:cubicBezTo>
                    <a:cubicBezTo>
                      <a:pt x="564" y="3298"/>
                      <a:pt x="572" y="3174"/>
                      <a:pt x="597" y="3049"/>
                    </a:cubicBezTo>
                    <a:cubicBezTo>
                      <a:pt x="605" y="2991"/>
                      <a:pt x="614" y="2925"/>
                      <a:pt x="630" y="2867"/>
                    </a:cubicBezTo>
                    <a:cubicBezTo>
                      <a:pt x="647" y="2826"/>
                      <a:pt x="663" y="2759"/>
                      <a:pt x="705" y="2735"/>
                    </a:cubicBezTo>
                    <a:cubicBezTo>
                      <a:pt x="711" y="2732"/>
                      <a:pt x="718" y="2731"/>
                      <a:pt x="724" y="2731"/>
                    </a:cubicBezTo>
                    <a:cubicBezTo>
                      <a:pt x="742" y="2731"/>
                      <a:pt x="757" y="2739"/>
                      <a:pt x="763" y="2751"/>
                    </a:cubicBezTo>
                    <a:cubicBezTo>
                      <a:pt x="788" y="2793"/>
                      <a:pt x="779" y="2851"/>
                      <a:pt x="763" y="2892"/>
                    </a:cubicBezTo>
                    <a:cubicBezTo>
                      <a:pt x="754" y="2950"/>
                      <a:pt x="738" y="3000"/>
                      <a:pt x="730" y="3058"/>
                    </a:cubicBezTo>
                    <a:cubicBezTo>
                      <a:pt x="705" y="3165"/>
                      <a:pt x="696" y="3273"/>
                      <a:pt x="688" y="3381"/>
                    </a:cubicBezTo>
                    <a:cubicBezTo>
                      <a:pt x="680" y="3480"/>
                      <a:pt x="680" y="3580"/>
                      <a:pt x="696" y="3679"/>
                    </a:cubicBezTo>
                    <a:cubicBezTo>
                      <a:pt x="705" y="3712"/>
                      <a:pt x="713" y="3754"/>
                      <a:pt x="730" y="3795"/>
                    </a:cubicBezTo>
                    <a:cubicBezTo>
                      <a:pt x="730" y="3803"/>
                      <a:pt x="738" y="3812"/>
                      <a:pt x="738" y="3820"/>
                    </a:cubicBezTo>
                    <a:cubicBezTo>
                      <a:pt x="754" y="3845"/>
                      <a:pt x="771" y="3878"/>
                      <a:pt x="788" y="3911"/>
                    </a:cubicBezTo>
                    <a:cubicBezTo>
                      <a:pt x="788" y="3928"/>
                      <a:pt x="779" y="3944"/>
                      <a:pt x="771" y="3953"/>
                    </a:cubicBezTo>
                    <a:lnTo>
                      <a:pt x="779" y="3953"/>
                    </a:lnTo>
                    <a:cubicBezTo>
                      <a:pt x="804" y="3961"/>
                      <a:pt x="821" y="3986"/>
                      <a:pt x="829" y="4011"/>
                    </a:cubicBezTo>
                    <a:cubicBezTo>
                      <a:pt x="1044" y="4060"/>
                      <a:pt x="1243" y="4160"/>
                      <a:pt x="1442" y="4243"/>
                    </a:cubicBezTo>
                    <a:cubicBezTo>
                      <a:pt x="1740" y="4383"/>
                      <a:pt x="2039" y="4516"/>
                      <a:pt x="2337" y="4649"/>
                    </a:cubicBezTo>
                    <a:cubicBezTo>
                      <a:pt x="2486" y="4715"/>
                      <a:pt x="2635" y="4781"/>
                      <a:pt x="2784" y="4847"/>
                    </a:cubicBezTo>
                    <a:cubicBezTo>
                      <a:pt x="2909" y="4905"/>
                      <a:pt x="3041" y="4955"/>
                      <a:pt x="3149" y="5046"/>
                    </a:cubicBezTo>
                    <a:cubicBezTo>
                      <a:pt x="3356" y="5204"/>
                      <a:pt x="3456" y="5461"/>
                      <a:pt x="3514" y="5709"/>
                    </a:cubicBezTo>
                    <a:cubicBezTo>
                      <a:pt x="3547" y="5817"/>
                      <a:pt x="3572" y="5933"/>
                      <a:pt x="3588" y="6041"/>
                    </a:cubicBezTo>
                    <a:cubicBezTo>
                      <a:pt x="3588" y="6032"/>
                      <a:pt x="3596" y="6032"/>
                      <a:pt x="3596" y="6024"/>
                    </a:cubicBezTo>
                    <a:cubicBezTo>
                      <a:pt x="3613" y="6007"/>
                      <a:pt x="3621" y="5983"/>
                      <a:pt x="3630" y="5958"/>
                    </a:cubicBezTo>
                    <a:cubicBezTo>
                      <a:pt x="3679" y="5875"/>
                      <a:pt x="3712" y="5792"/>
                      <a:pt x="3754" y="5709"/>
                    </a:cubicBezTo>
                    <a:cubicBezTo>
                      <a:pt x="3779" y="5659"/>
                      <a:pt x="3803" y="5601"/>
                      <a:pt x="3820" y="5552"/>
                    </a:cubicBezTo>
                    <a:cubicBezTo>
                      <a:pt x="3837" y="5519"/>
                      <a:pt x="3845" y="5485"/>
                      <a:pt x="3861" y="5461"/>
                    </a:cubicBezTo>
                    <a:cubicBezTo>
                      <a:pt x="3878" y="5427"/>
                      <a:pt x="3886" y="5411"/>
                      <a:pt x="3919" y="5394"/>
                    </a:cubicBezTo>
                    <a:cubicBezTo>
                      <a:pt x="3925" y="5388"/>
                      <a:pt x="3933" y="5386"/>
                      <a:pt x="3942" y="5386"/>
                    </a:cubicBezTo>
                    <a:cubicBezTo>
                      <a:pt x="3956" y="5386"/>
                      <a:pt x="3972" y="5395"/>
                      <a:pt x="3977" y="5411"/>
                    </a:cubicBezTo>
                    <a:cubicBezTo>
                      <a:pt x="3986" y="5427"/>
                      <a:pt x="4002" y="5444"/>
                      <a:pt x="4002" y="5461"/>
                    </a:cubicBezTo>
                    <a:cubicBezTo>
                      <a:pt x="4002" y="5477"/>
                      <a:pt x="3994" y="5502"/>
                      <a:pt x="3994" y="5510"/>
                    </a:cubicBezTo>
                    <a:cubicBezTo>
                      <a:pt x="3986" y="5543"/>
                      <a:pt x="3977" y="5577"/>
                      <a:pt x="3969" y="5601"/>
                    </a:cubicBezTo>
                    <a:cubicBezTo>
                      <a:pt x="3944" y="5659"/>
                      <a:pt x="3919" y="5726"/>
                      <a:pt x="3895" y="5775"/>
                    </a:cubicBezTo>
                    <a:cubicBezTo>
                      <a:pt x="3837" y="5891"/>
                      <a:pt x="3754" y="5991"/>
                      <a:pt x="3671" y="6082"/>
                    </a:cubicBezTo>
                    <a:cubicBezTo>
                      <a:pt x="3663" y="6093"/>
                      <a:pt x="3653" y="6098"/>
                      <a:pt x="3641" y="6098"/>
                    </a:cubicBezTo>
                    <a:cubicBezTo>
                      <a:pt x="3628" y="6098"/>
                      <a:pt x="3614" y="6091"/>
                      <a:pt x="3605" y="6082"/>
                    </a:cubicBezTo>
                    <a:cubicBezTo>
                      <a:pt x="3605" y="6082"/>
                      <a:pt x="3605" y="6074"/>
                      <a:pt x="3596" y="6074"/>
                    </a:cubicBezTo>
                    <a:cubicBezTo>
                      <a:pt x="3596" y="6082"/>
                      <a:pt x="3605" y="6090"/>
                      <a:pt x="3605" y="6099"/>
                    </a:cubicBezTo>
                    <a:cubicBezTo>
                      <a:pt x="3605" y="6123"/>
                      <a:pt x="3613" y="6140"/>
                      <a:pt x="3613" y="6165"/>
                    </a:cubicBezTo>
                    <a:cubicBezTo>
                      <a:pt x="3621" y="6173"/>
                      <a:pt x="3621" y="6181"/>
                      <a:pt x="3621" y="6190"/>
                    </a:cubicBezTo>
                    <a:cubicBezTo>
                      <a:pt x="3671" y="6297"/>
                      <a:pt x="3721" y="6405"/>
                      <a:pt x="3762" y="6521"/>
                    </a:cubicBezTo>
                    <a:cubicBezTo>
                      <a:pt x="3770" y="6505"/>
                      <a:pt x="3779" y="6496"/>
                      <a:pt x="3787" y="6488"/>
                    </a:cubicBezTo>
                    <a:cubicBezTo>
                      <a:pt x="3961" y="6339"/>
                      <a:pt x="4110" y="6173"/>
                      <a:pt x="4234" y="5983"/>
                    </a:cubicBezTo>
                    <a:cubicBezTo>
                      <a:pt x="4350" y="5809"/>
                      <a:pt x="4499" y="5585"/>
                      <a:pt x="4450" y="5369"/>
                    </a:cubicBezTo>
                    <a:cubicBezTo>
                      <a:pt x="4433" y="5262"/>
                      <a:pt x="4367" y="5171"/>
                      <a:pt x="4309" y="5079"/>
                    </a:cubicBezTo>
                    <a:cubicBezTo>
                      <a:pt x="4251" y="4988"/>
                      <a:pt x="4201" y="4889"/>
                      <a:pt x="4160" y="4789"/>
                    </a:cubicBezTo>
                    <a:cubicBezTo>
                      <a:pt x="4069" y="4591"/>
                      <a:pt x="3994" y="4383"/>
                      <a:pt x="3944" y="4168"/>
                    </a:cubicBezTo>
                    <a:cubicBezTo>
                      <a:pt x="3729" y="3356"/>
                      <a:pt x="3679" y="2511"/>
                      <a:pt x="3547" y="1682"/>
                    </a:cubicBezTo>
                    <a:cubicBezTo>
                      <a:pt x="3480" y="1285"/>
                      <a:pt x="3381" y="887"/>
                      <a:pt x="3157" y="556"/>
                    </a:cubicBezTo>
                    <a:cubicBezTo>
                      <a:pt x="2950" y="249"/>
                      <a:pt x="2619" y="9"/>
                      <a:pt x="2238" y="0"/>
                    </a:cubicBezTo>
                    <a:cubicBezTo>
                      <a:pt x="2231" y="0"/>
                      <a:pt x="2225" y="0"/>
                      <a:pt x="22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31"/>
              <p:cNvSpPr/>
              <p:nvPr/>
            </p:nvSpPr>
            <p:spPr>
              <a:xfrm>
                <a:off x="5969175" y="3940825"/>
                <a:ext cx="103800" cy="147900"/>
              </a:xfrm>
              <a:custGeom>
                <a:rect b="b" l="l" r="r" t="t"/>
                <a:pathLst>
                  <a:path extrusionOk="0" h="5916" w="4152">
                    <a:moveTo>
                      <a:pt x="747" y="0"/>
                    </a:moveTo>
                    <a:cubicBezTo>
                      <a:pt x="622" y="0"/>
                      <a:pt x="482" y="0"/>
                      <a:pt x="366" y="33"/>
                    </a:cubicBezTo>
                    <a:cubicBezTo>
                      <a:pt x="225" y="66"/>
                      <a:pt x="167" y="149"/>
                      <a:pt x="142" y="290"/>
                    </a:cubicBezTo>
                    <a:cubicBezTo>
                      <a:pt x="117" y="431"/>
                      <a:pt x="100" y="572"/>
                      <a:pt x="84" y="713"/>
                    </a:cubicBezTo>
                    <a:cubicBezTo>
                      <a:pt x="51" y="994"/>
                      <a:pt x="18" y="1276"/>
                      <a:pt x="9" y="1558"/>
                    </a:cubicBezTo>
                    <a:cubicBezTo>
                      <a:pt x="1" y="1906"/>
                      <a:pt x="18" y="2254"/>
                      <a:pt x="84" y="2602"/>
                    </a:cubicBezTo>
                    <a:cubicBezTo>
                      <a:pt x="92" y="2602"/>
                      <a:pt x="100" y="2610"/>
                      <a:pt x="100" y="2618"/>
                    </a:cubicBezTo>
                    <a:cubicBezTo>
                      <a:pt x="142" y="2701"/>
                      <a:pt x="167" y="2801"/>
                      <a:pt x="200" y="2883"/>
                    </a:cubicBezTo>
                    <a:cubicBezTo>
                      <a:pt x="225" y="2975"/>
                      <a:pt x="258" y="3066"/>
                      <a:pt x="299" y="3157"/>
                    </a:cubicBezTo>
                    <a:cubicBezTo>
                      <a:pt x="374" y="3339"/>
                      <a:pt x="465" y="3513"/>
                      <a:pt x="556" y="3687"/>
                    </a:cubicBezTo>
                    <a:cubicBezTo>
                      <a:pt x="730" y="4027"/>
                      <a:pt x="879" y="4383"/>
                      <a:pt x="863" y="4772"/>
                    </a:cubicBezTo>
                    <a:cubicBezTo>
                      <a:pt x="854" y="4806"/>
                      <a:pt x="830" y="4814"/>
                      <a:pt x="805" y="4814"/>
                    </a:cubicBezTo>
                    <a:cubicBezTo>
                      <a:pt x="805" y="4822"/>
                      <a:pt x="805" y="4830"/>
                      <a:pt x="813" y="4839"/>
                    </a:cubicBezTo>
                    <a:cubicBezTo>
                      <a:pt x="821" y="4922"/>
                      <a:pt x="838" y="5004"/>
                      <a:pt x="863" y="5087"/>
                    </a:cubicBezTo>
                    <a:cubicBezTo>
                      <a:pt x="904" y="5245"/>
                      <a:pt x="979" y="5386"/>
                      <a:pt x="1070" y="5526"/>
                    </a:cubicBezTo>
                    <a:cubicBezTo>
                      <a:pt x="1153" y="5651"/>
                      <a:pt x="1260" y="5783"/>
                      <a:pt x="1401" y="5850"/>
                    </a:cubicBezTo>
                    <a:cubicBezTo>
                      <a:pt x="1426" y="5866"/>
                      <a:pt x="1451" y="5874"/>
                      <a:pt x="1467" y="5883"/>
                    </a:cubicBezTo>
                    <a:cubicBezTo>
                      <a:pt x="1492" y="5891"/>
                      <a:pt x="1509" y="5899"/>
                      <a:pt x="1525" y="5916"/>
                    </a:cubicBezTo>
                    <a:cubicBezTo>
                      <a:pt x="1525" y="5899"/>
                      <a:pt x="1542" y="5891"/>
                      <a:pt x="1559" y="5883"/>
                    </a:cubicBezTo>
                    <a:cubicBezTo>
                      <a:pt x="1559" y="5866"/>
                      <a:pt x="1559" y="5850"/>
                      <a:pt x="1559" y="5833"/>
                    </a:cubicBezTo>
                    <a:cubicBezTo>
                      <a:pt x="1567" y="5734"/>
                      <a:pt x="1600" y="5634"/>
                      <a:pt x="1641" y="5535"/>
                    </a:cubicBezTo>
                    <a:cubicBezTo>
                      <a:pt x="1650" y="5526"/>
                      <a:pt x="1658" y="5510"/>
                      <a:pt x="1658" y="5502"/>
                    </a:cubicBezTo>
                    <a:cubicBezTo>
                      <a:pt x="1815" y="5195"/>
                      <a:pt x="2064" y="4946"/>
                      <a:pt x="2221" y="4648"/>
                    </a:cubicBezTo>
                    <a:cubicBezTo>
                      <a:pt x="2313" y="4466"/>
                      <a:pt x="2412" y="4292"/>
                      <a:pt x="2511" y="4118"/>
                    </a:cubicBezTo>
                    <a:cubicBezTo>
                      <a:pt x="2669" y="3853"/>
                      <a:pt x="2859" y="3604"/>
                      <a:pt x="3042" y="3364"/>
                    </a:cubicBezTo>
                    <a:cubicBezTo>
                      <a:pt x="3125" y="3248"/>
                      <a:pt x="3216" y="3140"/>
                      <a:pt x="3315" y="3033"/>
                    </a:cubicBezTo>
                    <a:cubicBezTo>
                      <a:pt x="3539" y="2784"/>
                      <a:pt x="3796" y="2569"/>
                      <a:pt x="4119" y="2453"/>
                    </a:cubicBezTo>
                    <a:cubicBezTo>
                      <a:pt x="4127" y="2445"/>
                      <a:pt x="4142" y="2444"/>
                      <a:pt x="4151" y="2437"/>
                    </a:cubicBezTo>
                    <a:lnTo>
                      <a:pt x="4151" y="2437"/>
                    </a:lnTo>
                    <a:cubicBezTo>
                      <a:pt x="4151" y="2440"/>
                      <a:pt x="4152" y="2442"/>
                      <a:pt x="4152" y="2444"/>
                    </a:cubicBezTo>
                    <a:lnTo>
                      <a:pt x="4152" y="2436"/>
                    </a:lnTo>
                    <a:cubicBezTo>
                      <a:pt x="4152" y="2436"/>
                      <a:pt x="4151" y="2437"/>
                      <a:pt x="4151" y="2437"/>
                    </a:cubicBezTo>
                    <a:lnTo>
                      <a:pt x="4151" y="2437"/>
                    </a:lnTo>
                    <a:cubicBezTo>
                      <a:pt x="4126" y="2315"/>
                      <a:pt x="4101" y="2194"/>
                      <a:pt x="4053" y="2080"/>
                    </a:cubicBezTo>
                    <a:cubicBezTo>
                      <a:pt x="4003" y="1947"/>
                      <a:pt x="3937" y="1823"/>
                      <a:pt x="3854" y="1707"/>
                    </a:cubicBezTo>
                    <a:cubicBezTo>
                      <a:pt x="3696" y="1467"/>
                      <a:pt x="3489" y="1259"/>
                      <a:pt x="3282" y="1077"/>
                    </a:cubicBezTo>
                    <a:cubicBezTo>
                      <a:pt x="2876" y="721"/>
                      <a:pt x="2404" y="431"/>
                      <a:pt x="1898" y="232"/>
                    </a:cubicBezTo>
                    <a:cubicBezTo>
                      <a:pt x="1658" y="141"/>
                      <a:pt x="1401" y="75"/>
                      <a:pt x="1144" y="33"/>
                    </a:cubicBezTo>
                    <a:cubicBezTo>
                      <a:pt x="1012" y="17"/>
                      <a:pt x="879" y="8"/>
                      <a:pt x="7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31"/>
              <p:cNvSpPr/>
              <p:nvPr/>
            </p:nvSpPr>
            <p:spPr>
              <a:xfrm>
                <a:off x="5880525" y="4461775"/>
                <a:ext cx="101125" cy="75000"/>
              </a:xfrm>
              <a:custGeom>
                <a:rect b="b" l="l" r="r" t="t"/>
                <a:pathLst>
                  <a:path extrusionOk="0" h="3000" w="4045">
                    <a:moveTo>
                      <a:pt x="208" y="0"/>
                    </a:moveTo>
                    <a:lnTo>
                      <a:pt x="208" y="0"/>
                    </a:lnTo>
                    <a:cubicBezTo>
                      <a:pt x="299" y="108"/>
                      <a:pt x="390" y="215"/>
                      <a:pt x="481" y="323"/>
                    </a:cubicBezTo>
                    <a:cubicBezTo>
                      <a:pt x="589" y="464"/>
                      <a:pt x="688" y="605"/>
                      <a:pt x="738" y="779"/>
                    </a:cubicBezTo>
                    <a:cubicBezTo>
                      <a:pt x="788" y="953"/>
                      <a:pt x="788" y="1143"/>
                      <a:pt x="780" y="1317"/>
                    </a:cubicBezTo>
                    <a:cubicBezTo>
                      <a:pt x="771" y="1674"/>
                      <a:pt x="722" y="2038"/>
                      <a:pt x="556" y="2353"/>
                    </a:cubicBezTo>
                    <a:cubicBezTo>
                      <a:pt x="415" y="2610"/>
                      <a:pt x="224" y="2825"/>
                      <a:pt x="1" y="2999"/>
                    </a:cubicBezTo>
                    <a:cubicBezTo>
                      <a:pt x="200" y="2950"/>
                      <a:pt x="390" y="2917"/>
                      <a:pt x="589" y="2875"/>
                    </a:cubicBezTo>
                    <a:cubicBezTo>
                      <a:pt x="846" y="2834"/>
                      <a:pt x="1103" y="2792"/>
                      <a:pt x="1360" y="2743"/>
                    </a:cubicBezTo>
                    <a:cubicBezTo>
                      <a:pt x="1592" y="2701"/>
                      <a:pt x="1832" y="2643"/>
                      <a:pt x="2047" y="2527"/>
                    </a:cubicBezTo>
                    <a:cubicBezTo>
                      <a:pt x="2138" y="2486"/>
                      <a:pt x="2221" y="2428"/>
                      <a:pt x="2304" y="2370"/>
                    </a:cubicBezTo>
                    <a:cubicBezTo>
                      <a:pt x="2379" y="2295"/>
                      <a:pt x="2445" y="2221"/>
                      <a:pt x="2536" y="2163"/>
                    </a:cubicBezTo>
                    <a:cubicBezTo>
                      <a:pt x="2547" y="2155"/>
                      <a:pt x="2558" y="2152"/>
                      <a:pt x="2568" y="2152"/>
                    </a:cubicBezTo>
                    <a:cubicBezTo>
                      <a:pt x="2602" y="2152"/>
                      <a:pt x="2625" y="2190"/>
                      <a:pt x="2619" y="2229"/>
                    </a:cubicBezTo>
                    <a:cubicBezTo>
                      <a:pt x="2619" y="2229"/>
                      <a:pt x="2619" y="2229"/>
                      <a:pt x="2619" y="2237"/>
                    </a:cubicBezTo>
                    <a:lnTo>
                      <a:pt x="2636" y="2237"/>
                    </a:lnTo>
                    <a:cubicBezTo>
                      <a:pt x="2677" y="2196"/>
                      <a:pt x="2718" y="2154"/>
                      <a:pt x="2776" y="2146"/>
                    </a:cubicBezTo>
                    <a:cubicBezTo>
                      <a:pt x="2781" y="2144"/>
                      <a:pt x="2786" y="2143"/>
                      <a:pt x="2791" y="2143"/>
                    </a:cubicBezTo>
                    <a:cubicBezTo>
                      <a:pt x="2806" y="2143"/>
                      <a:pt x="2822" y="2150"/>
                      <a:pt x="2834" y="2163"/>
                    </a:cubicBezTo>
                    <a:cubicBezTo>
                      <a:pt x="2843" y="2179"/>
                      <a:pt x="2843" y="2204"/>
                      <a:pt x="2834" y="2221"/>
                    </a:cubicBezTo>
                    <a:cubicBezTo>
                      <a:pt x="2826" y="2245"/>
                      <a:pt x="2810" y="2262"/>
                      <a:pt x="2801" y="2270"/>
                    </a:cubicBezTo>
                    <a:cubicBezTo>
                      <a:pt x="2785" y="2287"/>
                      <a:pt x="2776" y="2295"/>
                      <a:pt x="2760" y="2303"/>
                    </a:cubicBezTo>
                    <a:lnTo>
                      <a:pt x="2727" y="2345"/>
                    </a:lnTo>
                    <a:cubicBezTo>
                      <a:pt x="2718" y="2345"/>
                      <a:pt x="2718" y="2353"/>
                      <a:pt x="2710" y="2361"/>
                    </a:cubicBezTo>
                    <a:cubicBezTo>
                      <a:pt x="2710" y="2361"/>
                      <a:pt x="2702" y="2370"/>
                      <a:pt x="2702" y="2370"/>
                    </a:cubicBezTo>
                    <a:cubicBezTo>
                      <a:pt x="2694" y="2378"/>
                      <a:pt x="2694" y="2386"/>
                      <a:pt x="2685" y="2386"/>
                    </a:cubicBezTo>
                    <a:cubicBezTo>
                      <a:pt x="2694" y="2477"/>
                      <a:pt x="2694" y="2560"/>
                      <a:pt x="2768" y="2618"/>
                    </a:cubicBezTo>
                    <a:cubicBezTo>
                      <a:pt x="2851" y="2676"/>
                      <a:pt x="2967" y="2685"/>
                      <a:pt x="3075" y="2693"/>
                    </a:cubicBezTo>
                    <a:cubicBezTo>
                      <a:pt x="3232" y="2709"/>
                      <a:pt x="3390" y="2726"/>
                      <a:pt x="3547" y="2734"/>
                    </a:cubicBezTo>
                    <a:cubicBezTo>
                      <a:pt x="3622" y="2734"/>
                      <a:pt x="3696" y="2743"/>
                      <a:pt x="3779" y="2743"/>
                    </a:cubicBezTo>
                    <a:cubicBezTo>
                      <a:pt x="3854" y="2751"/>
                      <a:pt x="3936" y="2743"/>
                      <a:pt x="4011" y="2759"/>
                    </a:cubicBezTo>
                    <a:cubicBezTo>
                      <a:pt x="4028" y="2767"/>
                      <a:pt x="4036" y="2767"/>
                      <a:pt x="4044" y="2776"/>
                    </a:cubicBezTo>
                    <a:cubicBezTo>
                      <a:pt x="4019" y="2577"/>
                      <a:pt x="4028" y="2378"/>
                      <a:pt x="4019" y="2179"/>
                    </a:cubicBezTo>
                    <a:cubicBezTo>
                      <a:pt x="4019" y="1964"/>
                      <a:pt x="4019" y="1740"/>
                      <a:pt x="4011" y="1525"/>
                    </a:cubicBezTo>
                    <a:cubicBezTo>
                      <a:pt x="4003" y="1326"/>
                      <a:pt x="3994" y="1119"/>
                      <a:pt x="3986" y="920"/>
                    </a:cubicBezTo>
                    <a:cubicBezTo>
                      <a:pt x="3833" y="810"/>
                      <a:pt x="3663" y="777"/>
                      <a:pt x="3490" y="777"/>
                    </a:cubicBezTo>
                    <a:cubicBezTo>
                      <a:pt x="3363" y="777"/>
                      <a:pt x="3234" y="795"/>
                      <a:pt x="3108" y="812"/>
                    </a:cubicBezTo>
                    <a:cubicBezTo>
                      <a:pt x="2919" y="837"/>
                      <a:pt x="2732" y="849"/>
                      <a:pt x="2545" y="849"/>
                    </a:cubicBezTo>
                    <a:cubicBezTo>
                      <a:pt x="2166" y="849"/>
                      <a:pt x="1790" y="796"/>
                      <a:pt x="1418" y="679"/>
                    </a:cubicBezTo>
                    <a:cubicBezTo>
                      <a:pt x="1144" y="588"/>
                      <a:pt x="887" y="472"/>
                      <a:pt x="639" y="323"/>
                    </a:cubicBezTo>
                    <a:cubicBezTo>
                      <a:pt x="490" y="232"/>
                      <a:pt x="340" y="124"/>
                      <a:pt x="2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31"/>
              <p:cNvSpPr/>
              <p:nvPr/>
            </p:nvSpPr>
            <p:spPr>
              <a:xfrm>
                <a:off x="6046450" y="4511275"/>
                <a:ext cx="6650" cy="17425"/>
              </a:xfrm>
              <a:custGeom>
                <a:rect b="b" l="l" r="r" t="t"/>
                <a:pathLst>
                  <a:path extrusionOk="0" h="697" w="266">
                    <a:moveTo>
                      <a:pt x="42" y="0"/>
                    </a:moveTo>
                    <a:cubicBezTo>
                      <a:pt x="17" y="232"/>
                      <a:pt x="9" y="464"/>
                      <a:pt x="0" y="696"/>
                    </a:cubicBezTo>
                    <a:cubicBezTo>
                      <a:pt x="42" y="680"/>
                      <a:pt x="92" y="663"/>
                      <a:pt x="133" y="638"/>
                    </a:cubicBezTo>
                    <a:cubicBezTo>
                      <a:pt x="208" y="597"/>
                      <a:pt x="257" y="547"/>
                      <a:pt x="266" y="464"/>
                    </a:cubicBezTo>
                    <a:cubicBezTo>
                      <a:pt x="266" y="431"/>
                      <a:pt x="266" y="390"/>
                      <a:pt x="257" y="357"/>
                    </a:cubicBezTo>
                    <a:cubicBezTo>
                      <a:pt x="241" y="307"/>
                      <a:pt x="224" y="274"/>
                      <a:pt x="208" y="232"/>
                    </a:cubicBezTo>
                    <a:cubicBezTo>
                      <a:pt x="158" y="149"/>
                      <a:pt x="100" y="75"/>
                      <a:pt x="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31"/>
              <p:cNvSpPr/>
              <p:nvPr/>
            </p:nvSpPr>
            <p:spPr>
              <a:xfrm>
                <a:off x="6047700" y="4503800"/>
                <a:ext cx="18450" cy="16825"/>
              </a:xfrm>
              <a:custGeom>
                <a:rect b="b" l="l" r="r" t="t"/>
                <a:pathLst>
                  <a:path extrusionOk="0" h="673" w="738">
                    <a:moveTo>
                      <a:pt x="17" y="1"/>
                    </a:moveTo>
                    <a:cubicBezTo>
                      <a:pt x="8" y="59"/>
                      <a:pt x="8" y="109"/>
                      <a:pt x="0" y="158"/>
                    </a:cubicBezTo>
                    <a:cubicBezTo>
                      <a:pt x="9" y="155"/>
                      <a:pt x="19" y="153"/>
                      <a:pt x="30" y="153"/>
                    </a:cubicBezTo>
                    <a:cubicBezTo>
                      <a:pt x="49" y="153"/>
                      <a:pt x="70" y="159"/>
                      <a:pt x="91" y="175"/>
                    </a:cubicBezTo>
                    <a:cubicBezTo>
                      <a:pt x="191" y="258"/>
                      <a:pt x="290" y="341"/>
                      <a:pt x="356" y="457"/>
                    </a:cubicBezTo>
                    <a:cubicBezTo>
                      <a:pt x="398" y="523"/>
                      <a:pt x="423" y="598"/>
                      <a:pt x="431" y="672"/>
                    </a:cubicBezTo>
                    <a:lnTo>
                      <a:pt x="439" y="672"/>
                    </a:lnTo>
                    <a:cubicBezTo>
                      <a:pt x="489" y="631"/>
                      <a:pt x="530" y="589"/>
                      <a:pt x="572" y="540"/>
                    </a:cubicBezTo>
                    <a:cubicBezTo>
                      <a:pt x="613" y="490"/>
                      <a:pt x="646" y="448"/>
                      <a:pt x="671" y="399"/>
                    </a:cubicBezTo>
                    <a:cubicBezTo>
                      <a:pt x="680" y="382"/>
                      <a:pt x="688" y="374"/>
                      <a:pt x="696" y="357"/>
                    </a:cubicBezTo>
                    <a:cubicBezTo>
                      <a:pt x="696" y="341"/>
                      <a:pt x="696" y="332"/>
                      <a:pt x="696" y="316"/>
                    </a:cubicBezTo>
                    <a:cubicBezTo>
                      <a:pt x="704" y="291"/>
                      <a:pt x="721" y="266"/>
                      <a:pt x="738" y="241"/>
                    </a:cubicBezTo>
                    <a:cubicBezTo>
                      <a:pt x="738" y="241"/>
                      <a:pt x="738" y="241"/>
                      <a:pt x="738" y="233"/>
                    </a:cubicBezTo>
                    <a:cubicBezTo>
                      <a:pt x="738" y="216"/>
                      <a:pt x="729" y="208"/>
                      <a:pt x="721" y="192"/>
                    </a:cubicBezTo>
                    <a:cubicBezTo>
                      <a:pt x="704" y="175"/>
                      <a:pt x="688" y="158"/>
                      <a:pt x="663" y="150"/>
                    </a:cubicBezTo>
                    <a:cubicBezTo>
                      <a:pt x="613" y="117"/>
                      <a:pt x="555" y="92"/>
                      <a:pt x="497" y="76"/>
                    </a:cubicBezTo>
                    <a:cubicBezTo>
                      <a:pt x="392" y="38"/>
                      <a:pt x="286" y="20"/>
                      <a:pt x="177" y="20"/>
                    </a:cubicBezTo>
                    <a:cubicBezTo>
                      <a:pt x="140" y="20"/>
                      <a:pt x="104" y="22"/>
                      <a:pt x="66" y="26"/>
                    </a:cubicBezTo>
                    <a:cubicBezTo>
                      <a:pt x="50" y="26"/>
                      <a:pt x="25" y="18"/>
                      <a:pt x="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31"/>
              <p:cNvSpPr/>
              <p:nvPr/>
            </p:nvSpPr>
            <p:spPr>
              <a:xfrm>
                <a:off x="6048325" y="4495525"/>
                <a:ext cx="19700" cy="7900"/>
              </a:xfrm>
              <a:custGeom>
                <a:rect b="b" l="l" r="r" t="t"/>
                <a:pathLst>
                  <a:path extrusionOk="0" h="316" w="788">
                    <a:moveTo>
                      <a:pt x="33" y="1"/>
                    </a:moveTo>
                    <a:cubicBezTo>
                      <a:pt x="25" y="75"/>
                      <a:pt x="8" y="150"/>
                      <a:pt x="0" y="224"/>
                    </a:cubicBezTo>
                    <a:cubicBezTo>
                      <a:pt x="8" y="224"/>
                      <a:pt x="17" y="216"/>
                      <a:pt x="25" y="216"/>
                    </a:cubicBezTo>
                    <a:cubicBezTo>
                      <a:pt x="113" y="197"/>
                      <a:pt x="204" y="187"/>
                      <a:pt x="295" y="187"/>
                    </a:cubicBezTo>
                    <a:cubicBezTo>
                      <a:pt x="366" y="187"/>
                      <a:pt x="436" y="193"/>
                      <a:pt x="505" y="208"/>
                    </a:cubicBezTo>
                    <a:cubicBezTo>
                      <a:pt x="597" y="224"/>
                      <a:pt x="704" y="257"/>
                      <a:pt x="787" y="315"/>
                    </a:cubicBezTo>
                    <a:cubicBezTo>
                      <a:pt x="779" y="307"/>
                      <a:pt x="779" y="299"/>
                      <a:pt x="779" y="291"/>
                    </a:cubicBezTo>
                    <a:cubicBezTo>
                      <a:pt x="771" y="249"/>
                      <a:pt x="754" y="224"/>
                      <a:pt x="729" y="183"/>
                    </a:cubicBezTo>
                    <a:cubicBezTo>
                      <a:pt x="721" y="166"/>
                      <a:pt x="721" y="175"/>
                      <a:pt x="713" y="158"/>
                    </a:cubicBezTo>
                    <a:cubicBezTo>
                      <a:pt x="704" y="150"/>
                      <a:pt x="696" y="141"/>
                      <a:pt x="688" y="141"/>
                    </a:cubicBezTo>
                    <a:cubicBezTo>
                      <a:pt x="688" y="133"/>
                      <a:pt x="679" y="125"/>
                      <a:pt x="671" y="117"/>
                    </a:cubicBezTo>
                    <a:cubicBezTo>
                      <a:pt x="655" y="108"/>
                      <a:pt x="663" y="108"/>
                      <a:pt x="646" y="100"/>
                    </a:cubicBezTo>
                    <a:cubicBezTo>
                      <a:pt x="605" y="75"/>
                      <a:pt x="563" y="50"/>
                      <a:pt x="522" y="42"/>
                    </a:cubicBezTo>
                    <a:cubicBezTo>
                      <a:pt x="459" y="26"/>
                      <a:pt x="393" y="20"/>
                      <a:pt x="327" y="20"/>
                    </a:cubicBezTo>
                    <a:cubicBezTo>
                      <a:pt x="289" y="20"/>
                      <a:pt x="252" y="22"/>
                      <a:pt x="215" y="25"/>
                    </a:cubicBezTo>
                    <a:cubicBezTo>
                      <a:pt x="211" y="27"/>
                      <a:pt x="206" y="28"/>
                      <a:pt x="202" y="28"/>
                    </a:cubicBezTo>
                    <a:cubicBezTo>
                      <a:pt x="182" y="28"/>
                      <a:pt x="164" y="14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31"/>
              <p:cNvSpPr/>
              <p:nvPr/>
            </p:nvSpPr>
            <p:spPr>
              <a:xfrm>
                <a:off x="5780075" y="3984175"/>
                <a:ext cx="516000" cy="679725"/>
              </a:xfrm>
              <a:custGeom>
                <a:rect b="b" l="l" r="r" t="t"/>
                <a:pathLst>
                  <a:path extrusionOk="0" h="27189" w="20640">
                    <a:moveTo>
                      <a:pt x="13555" y="652"/>
                    </a:moveTo>
                    <a:cubicBezTo>
                      <a:pt x="13552" y="655"/>
                      <a:pt x="13548" y="658"/>
                      <a:pt x="13543" y="661"/>
                    </a:cubicBezTo>
                    <a:lnTo>
                      <a:pt x="13543" y="661"/>
                    </a:lnTo>
                    <a:cubicBezTo>
                      <a:pt x="13553" y="658"/>
                      <a:pt x="13562" y="655"/>
                      <a:pt x="13572" y="652"/>
                    </a:cubicBezTo>
                    <a:close/>
                    <a:moveTo>
                      <a:pt x="15869" y="0"/>
                    </a:moveTo>
                    <a:cubicBezTo>
                      <a:pt x="15459" y="0"/>
                      <a:pt x="15058" y="81"/>
                      <a:pt x="14657" y="221"/>
                    </a:cubicBezTo>
                    <a:cubicBezTo>
                      <a:pt x="14293" y="346"/>
                      <a:pt x="13937" y="511"/>
                      <a:pt x="13580" y="644"/>
                    </a:cubicBezTo>
                    <a:lnTo>
                      <a:pt x="13622" y="644"/>
                    </a:lnTo>
                    <a:cubicBezTo>
                      <a:pt x="13630" y="644"/>
                      <a:pt x="13638" y="652"/>
                      <a:pt x="13647" y="661"/>
                    </a:cubicBezTo>
                    <a:cubicBezTo>
                      <a:pt x="13647" y="669"/>
                      <a:pt x="13647" y="677"/>
                      <a:pt x="13638" y="685"/>
                    </a:cubicBezTo>
                    <a:cubicBezTo>
                      <a:pt x="13630" y="694"/>
                      <a:pt x="13622" y="702"/>
                      <a:pt x="13622" y="710"/>
                    </a:cubicBezTo>
                    <a:cubicBezTo>
                      <a:pt x="13613" y="719"/>
                      <a:pt x="13605" y="719"/>
                      <a:pt x="13597" y="727"/>
                    </a:cubicBezTo>
                    <a:cubicBezTo>
                      <a:pt x="13580" y="735"/>
                      <a:pt x="13564" y="743"/>
                      <a:pt x="13547" y="752"/>
                    </a:cubicBezTo>
                    <a:cubicBezTo>
                      <a:pt x="13522" y="768"/>
                      <a:pt x="13489" y="785"/>
                      <a:pt x="13456" y="793"/>
                    </a:cubicBezTo>
                    <a:cubicBezTo>
                      <a:pt x="13450" y="799"/>
                      <a:pt x="13442" y="802"/>
                      <a:pt x="13435" y="802"/>
                    </a:cubicBezTo>
                    <a:cubicBezTo>
                      <a:pt x="13423" y="802"/>
                      <a:pt x="13411" y="795"/>
                      <a:pt x="13406" y="785"/>
                    </a:cubicBezTo>
                    <a:cubicBezTo>
                      <a:pt x="13390" y="760"/>
                      <a:pt x="13398" y="735"/>
                      <a:pt x="13415" y="727"/>
                    </a:cubicBezTo>
                    <a:cubicBezTo>
                      <a:pt x="13448" y="710"/>
                      <a:pt x="13481" y="694"/>
                      <a:pt x="13514" y="677"/>
                    </a:cubicBezTo>
                    <a:cubicBezTo>
                      <a:pt x="13524" y="672"/>
                      <a:pt x="13535" y="667"/>
                      <a:pt x="13543" y="661"/>
                    </a:cubicBezTo>
                    <a:lnTo>
                      <a:pt x="13543" y="661"/>
                    </a:lnTo>
                    <a:cubicBezTo>
                      <a:pt x="13396" y="709"/>
                      <a:pt x="13256" y="763"/>
                      <a:pt x="13108" y="801"/>
                    </a:cubicBezTo>
                    <a:cubicBezTo>
                      <a:pt x="12984" y="835"/>
                      <a:pt x="12851" y="859"/>
                      <a:pt x="12727" y="859"/>
                    </a:cubicBezTo>
                    <a:cubicBezTo>
                      <a:pt x="12707" y="861"/>
                      <a:pt x="12687" y="861"/>
                      <a:pt x="12668" y="861"/>
                    </a:cubicBezTo>
                    <a:cubicBezTo>
                      <a:pt x="12547" y="861"/>
                      <a:pt x="12425" y="842"/>
                      <a:pt x="12304" y="835"/>
                    </a:cubicBezTo>
                    <a:cubicBezTo>
                      <a:pt x="12259" y="830"/>
                      <a:pt x="12215" y="828"/>
                      <a:pt x="12171" y="828"/>
                    </a:cubicBezTo>
                    <a:cubicBezTo>
                      <a:pt x="11980" y="828"/>
                      <a:pt x="11798" y="871"/>
                      <a:pt x="11617" y="959"/>
                    </a:cubicBezTo>
                    <a:cubicBezTo>
                      <a:pt x="11194" y="1158"/>
                      <a:pt x="10854" y="1539"/>
                      <a:pt x="10556" y="1895"/>
                    </a:cubicBezTo>
                    <a:cubicBezTo>
                      <a:pt x="10307" y="2210"/>
                      <a:pt x="10075" y="2541"/>
                      <a:pt x="9868" y="2881"/>
                    </a:cubicBezTo>
                    <a:cubicBezTo>
                      <a:pt x="9877" y="2889"/>
                      <a:pt x="9885" y="2906"/>
                      <a:pt x="9877" y="2914"/>
                    </a:cubicBezTo>
                    <a:cubicBezTo>
                      <a:pt x="9810" y="3072"/>
                      <a:pt x="9744" y="3221"/>
                      <a:pt x="9653" y="3353"/>
                    </a:cubicBezTo>
                    <a:cubicBezTo>
                      <a:pt x="9562" y="3486"/>
                      <a:pt x="9462" y="3602"/>
                      <a:pt x="9388" y="3743"/>
                    </a:cubicBezTo>
                    <a:cubicBezTo>
                      <a:pt x="9321" y="3867"/>
                      <a:pt x="9280" y="4008"/>
                      <a:pt x="9280" y="4149"/>
                    </a:cubicBezTo>
                    <a:cubicBezTo>
                      <a:pt x="9280" y="4174"/>
                      <a:pt x="9288" y="4190"/>
                      <a:pt x="9288" y="4215"/>
                    </a:cubicBezTo>
                    <a:cubicBezTo>
                      <a:pt x="9330" y="4240"/>
                      <a:pt x="9355" y="4306"/>
                      <a:pt x="9371" y="4331"/>
                    </a:cubicBezTo>
                    <a:cubicBezTo>
                      <a:pt x="9396" y="4381"/>
                      <a:pt x="9413" y="4430"/>
                      <a:pt x="9429" y="4480"/>
                    </a:cubicBezTo>
                    <a:cubicBezTo>
                      <a:pt x="9437" y="4497"/>
                      <a:pt x="9437" y="4513"/>
                      <a:pt x="9437" y="4538"/>
                    </a:cubicBezTo>
                    <a:cubicBezTo>
                      <a:pt x="9446" y="4588"/>
                      <a:pt x="9446" y="4646"/>
                      <a:pt x="9454" y="4696"/>
                    </a:cubicBezTo>
                    <a:cubicBezTo>
                      <a:pt x="9578" y="4961"/>
                      <a:pt x="9686" y="5242"/>
                      <a:pt x="9752" y="5532"/>
                    </a:cubicBezTo>
                    <a:cubicBezTo>
                      <a:pt x="9802" y="5764"/>
                      <a:pt x="9827" y="6013"/>
                      <a:pt x="9810" y="6253"/>
                    </a:cubicBezTo>
                    <a:cubicBezTo>
                      <a:pt x="9802" y="6378"/>
                      <a:pt x="9785" y="6494"/>
                      <a:pt x="9761" y="6610"/>
                    </a:cubicBezTo>
                    <a:cubicBezTo>
                      <a:pt x="9736" y="6717"/>
                      <a:pt x="9703" y="6842"/>
                      <a:pt x="9620" y="6924"/>
                    </a:cubicBezTo>
                    <a:cubicBezTo>
                      <a:pt x="9609" y="6935"/>
                      <a:pt x="9597" y="6939"/>
                      <a:pt x="9584" y="6939"/>
                    </a:cubicBezTo>
                    <a:cubicBezTo>
                      <a:pt x="9556" y="6939"/>
                      <a:pt x="9529" y="6917"/>
                      <a:pt x="9529" y="6883"/>
                    </a:cubicBezTo>
                    <a:cubicBezTo>
                      <a:pt x="9520" y="6775"/>
                      <a:pt x="9570" y="6659"/>
                      <a:pt x="9595" y="6552"/>
                    </a:cubicBezTo>
                    <a:cubicBezTo>
                      <a:pt x="9611" y="6469"/>
                      <a:pt x="9620" y="6386"/>
                      <a:pt x="9628" y="6303"/>
                    </a:cubicBezTo>
                    <a:lnTo>
                      <a:pt x="9628" y="6303"/>
                    </a:lnTo>
                    <a:cubicBezTo>
                      <a:pt x="9570" y="6427"/>
                      <a:pt x="9479" y="6552"/>
                      <a:pt x="9396" y="6668"/>
                    </a:cubicBezTo>
                    <a:cubicBezTo>
                      <a:pt x="9255" y="6891"/>
                      <a:pt x="9139" y="7132"/>
                      <a:pt x="9048" y="7380"/>
                    </a:cubicBezTo>
                    <a:cubicBezTo>
                      <a:pt x="8965" y="7629"/>
                      <a:pt x="8915" y="7894"/>
                      <a:pt x="8899" y="8159"/>
                    </a:cubicBezTo>
                    <a:cubicBezTo>
                      <a:pt x="8891" y="8291"/>
                      <a:pt x="8891" y="8424"/>
                      <a:pt x="8891" y="8548"/>
                    </a:cubicBezTo>
                    <a:cubicBezTo>
                      <a:pt x="8899" y="8689"/>
                      <a:pt x="8915" y="8830"/>
                      <a:pt x="8907" y="8971"/>
                    </a:cubicBezTo>
                    <a:cubicBezTo>
                      <a:pt x="8907" y="8992"/>
                      <a:pt x="8884" y="9009"/>
                      <a:pt x="8863" y="9009"/>
                    </a:cubicBezTo>
                    <a:cubicBezTo>
                      <a:pt x="8851" y="9009"/>
                      <a:pt x="8839" y="9003"/>
                      <a:pt x="8833" y="8987"/>
                    </a:cubicBezTo>
                    <a:cubicBezTo>
                      <a:pt x="8775" y="8871"/>
                      <a:pt x="8758" y="8731"/>
                      <a:pt x="8742" y="8606"/>
                    </a:cubicBezTo>
                    <a:cubicBezTo>
                      <a:pt x="8725" y="8465"/>
                      <a:pt x="8717" y="8333"/>
                      <a:pt x="8725" y="8200"/>
                    </a:cubicBezTo>
                    <a:cubicBezTo>
                      <a:pt x="8725" y="8167"/>
                      <a:pt x="8733" y="8134"/>
                      <a:pt x="8733" y="8093"/>
                    </a:cubicBezTo>
                    <a:lnTo>
                      <a:pt x="8733" y="8093"/>
                    </a:lnTo>
                    <a:cubicBezTo>
                      <a:pt x="8708" y="8159"/>
                      <a:pt x="8675" y="8225"/>
                      <a:pt x="8642" y="8291"/>
                    </a:cubicBezTo>
                    <a:cubicBezTo>
                      <a:pt x="8659" y="8308"/>
                      <a:pt x="8667" y="8333"/>
                      <a:pt x="8659" y="8358"/>
                    </a:cubicBezTo>
                    <a:cubicBezTo>
                      <a:pt x="8626" y="8482"/>
                      <a:pt x="8559" y="8590"/>
                      <a:pt x="8476" y="8689"/>
                    </a:cubicBezTo>
                    <a:cubicBezTo>
                      <a:pt x="8460" y="8764"/>
                      <a:pt x="8435" y="8830"/>
                      <a:pt x="8435" y="8896"/>
                    </a:cubicBezTo>
                    <a:cubicBezTo>
                      <a:pt x="8410" y="9095"/>
                      <a:pt x="8476" y="9311"/>
                      <a:pt x="8534" y="9493"/>
                    </a:cubicBezTo>
                    <a:cubicBezTo>
                      <a:pt x="8568" y="9592"/>
                      <a:pt x="8609" y="9692"/>
                      <a:pt x="8650" y="9783"/>
                    </a:cubicBezTo>
                    <a:cubicBezTo>
                      <a:pt x="8684" y="9866"/>
                      <a:pt x="8742" y="9957"/>
                      <a:pt x="8750" y="10040"/>
                    </a:cubicBezTo>
                    <a:cubicBezTo>
                      <a:pt x="8756" y="10082"/>
                      <a:pt x="8727" y="10111"/>
                      <a:pt x="8695" y="10111"/>
                    </a:cubicBezTo>
                    <a:cubicBezTo>
                      <a:pt x="8683" y="10111"/>
                      <a:pt x="8670" y="10107"/>
                      <a:pt x="8659" y="10098"/>
                    </a:cubicBezTo>
                    <a:cubicBezTo>
                      <a:pt x="8576" y="10031"/>
                      <a:pt x="8518" y="9907"/>
                      <a:pt x="8476" y="9816"/>
                    </a:cubicBezTo>
                    <a:cubicBezTo>
                      <a:pt x="8435" y="9725"/>
                      <a:pt x="8402" y="9625"/>
                      <a:pt x="8369" y="9526"/>
                    </a:cubicBezTo>
                    <a:cubicBezTo>
                      <a:pt x="8319" y="9369"/>
                      <a:pt x="8269" y="9203"/>
                      <a:pt x="8269" y="9037"/>
                    </a:cubicBezTo>
                    <a:lnTo>
                      <a:pt x="8162" y="9211"/>
                    </a:lnTo>
                    <a:cubicBezTo>
                      <a:pt x="8062" y="9377"/>
                      <a:pt x="7946" y="9551"/>
                      <a:pt x="7888" y="9741"/>
                    </a:cubicBezTo>
                    <a:cubicBezTo>
                      <a:pt x="7830" y="9940"/>
                      <a:pt x="7847" y="10164"/>
                      <a:pt x="7847" y="10371"/>
                    </a:cubicBezTo>
                    <a:cubicBezTo>
                      <a:pt x="7855" y="10479"/>
                      <a:pt x="7855" y="10587"/>
                      <a:pt x="7863" y="10694"/>
                    </a:cubicBezTo>
                    <a:cubicBezTo>
                      <a:pt x="7863" y="10802"/>
                      <a:pt x="7863" y="10910"/>
                      <a:pt x="7822" y="11001"/>
                    </a:cubicBezTo>
                    <a:cubicBezTo>
                      <a:pt x="7814" y="11022"/>
                      <a:pt x="7793" y="11032"/>
                      <a:pt x="7771" y="11032"/>
                    </a:cubicBezTo>
                    <a:cubicBezTo>
                      <a:pt x="7749" y="11032"/>
                      <a:pt x="7727" y="11022"/>
                      <a:pt x="7714" y="11001"/>
                    </a:cubicBezTo>
                    <a:cubicBezTo>
                      <a:pt x="7656" y="10901"/>
                      <a:pt x="7664" y="10777"/>
                      <a:pt x="7656" y="10661"/>
                    </a:cubicBezTo>
                    <a:cubicBezTo>
                      <a:pt x="7648" y="10553"/>
                      <a:pt x="7648" y="10437"/>
                      <a:pt x="7648" y="10330"/>
                    </a:cubicBezTo>
                    <a:cubicBezTo>
                      <a:pt x="7640" y="10106"/>
                      <a:pt x="7640" y="9882"/>
                      <a:pt x="7714" y="9675"/>
                    </a:cubicBezTo>
                    <a:cubicBezTo>
                      <a:pt x="7756" y="9526"/>
                      <a:pt x="7838" y="9393"/>
                      <a:pt x="7921" y="9261"/>
                    </a:cubicBezTo>
                    <a:lnTo>
                      <a:pt x="7921" y="9261"/>
                    </a:lnTo>
                    <a:cubicBezTo>
                      <a:pt x="7756" y="9393"/>
                      <a:pt x="7582" y="9518"/>
                      <a:pt x="7408" y="9634"/>
                    </a:cubicBezTo>
                    <a:cubicBezTo>
                      <a:pt x="6902" y="9965"/>
                      <a:pt x="6372" y="10263"/>
                      <a:pt x="5891" y="10628"/>
                    </a:cubicBezTo>
                    <a:cubicBezTo>
                      <a:pt x="5386" y="11017"/>
                      <a:pt x="4880" y="11399"/>
                      <a:pt x="4375" y="11788"/>
                    </a:cubicBezTo>
                    <a:cubicBezTo>
                      <a:pt x="3911" y="12153"/>
                      <a:pt x="3455" y="12534"/>
                      <a:pt x="3041" y="12956"/>
                    </a:cubicBezTo>
                    <a:cubicBezTo>
                      <a:pt x="2958" y="13039"/>
                      <a:pt x="2884" y="13114"/>
                      <a:pt x="2809" y="13196"/>
                    </a:cubicBezTo>
                    <a:cubicBezTo>
                      <a:pt x="2809" y="13196"/>
                      <a:pt x="2809" y="13196"/>
                      <a:pt x="2809" y="13205"/>
                    </a:cubicBezTo>
                    <a:cubicBezTo>
                      <a:pt x="2718" y="13437"/>
                      <a:pt x="2569" y="13627"/>
                      <a:pt x="2387" y="13793"/>
                    </a:cubicBezTo>
                    <a:cubicBezTo>
                      <a:pt x="2279" y="13892"/>
                      <a:pt x="2163" y="13975"/>
                      <a:pt x="2047" y="14075"/>
                    </a:cubicBezTo>
                    <a:cubicBezTo>
                      <a:pt x="2005" y="14133"/>
                      <a:pt x="1956" y="14191"/>
                      <a:pt x="1906" y="14257"/>
                    </a:cubicBezTo>
                    <a:cubicBezTo>
                      <a:pt x="1901" y="14262"/>
                      <a:pt x="1896" y="14264"/>
                      <a:pt x="1890" y="14264"/>
                    </a:cubicBezTo>
                    <a:cubicBezTo>
                      <a:pt x="1876" y="14264"/>
                      <a:pt x="1862" y="14252"/>
                      <a:pt x="1856" y="14240"/>
                    </a:cubicBezTo>
                    <a:cubicBezTo>
                      <a:pt x="1682" y="14406"/>
                      <a:pt x="1533" y="14580"/>
                      <a:pt x="1417" y="14787"/>
                    </a:cubicBezTo>
                    <a:cubicBezTo>
                      <a:pt x="1301" y="14970"/>
                      <a:pt x="1210" y="15160"/>
                      <a:pt x="1144" y="15359"/>
                    </a:cubicBezTo>
                    <a:cubicBezTo>
                      <a:pt x="1144" y="15367"/>
                      <a:pt x="1144" y="15384"/>
                      <a:pt x="1135" y="15392"/>
                    </a:cubicBezTo>
                    <a:cubicBezTo>
                      <a:pt x="1135" y="15400"/>
                      <a:pt x="1127" y="15409"/>
                      <a:pt x="1127" y="15425"/>
                    </a:cubicBezTo>
                    <a:cubicBezTo>
                      <a:pt x="1094" y="15533"/>
                      <a:pt x="1069" y="15649"/>
                      <a:pt x="1036" y="15765"/>
                    </a:cubicBezTo>
                    <a:cubicBezTo>
                      <a:pt x="1011" y="15881"/>
                      <a:pt x="1003" y="16005"/>
                      <a:pt x="970" y="16113"/>
                    </a:cubicBezTo>
                    <a:cubicBezTo>
                      <a:pt x="957" y="16139"/>
                      <a:pt x="931" y="16153"/>
                      <a:pt x="907" y="16153"/>
                    </a:cubicBezTo>
                    <a:cubicBezTo>
                      <a:pt x="885" y="16153"/>
                      <a:pt x="866" y="16141"/>
                      <a:pt x="862" y="16113"/>
                    </a:cubicBezTo>
                    <a:cubicBezTo>
                      <a:pt x="837" y="16014"/>
                      <a:pt x="837" y="15914"/>
                      <a:pt x="845" y="15815"/>
                    </a:cubicBezTo>
                    <a:lnTo>
                      <a:pt x="845" y="15815"/>
                    </a:lnTo>
                    <a:cubicBezTo>
                      <a:pt x="647" y="16088"/>
                      <a:pt x="456" y="16370"/>
                      <a:pt x="307" y="16676"/>
                    </a:cubicBezTo>
                    <a:cubicBezTo>
                      <a:pt x="100" y="17091"/>
                      <a:pt x="0" y="17538"/>
                      <a:pt x="50" y="18010"/>
                    </a:cubicBezTo>
                    <a:cubicBezTo>
                      <a:pt x="100" y="18516"/>
                      <a:pt x="265" y="18996"/>
                      <a:pt x="340" y="19502"/>
                    </a:cubicBezTo>
                    <a:cubicBezTo>
                      <a:pt x="415" y="20015"/>
                      <a:pt x="423" y="20537"/>
                      <a:pt x="365" y="21059"/>
                    </a:cubicBezTo>
                    <a:cubicBezTo>
                      <a:pt x="340" y="21300"/>
                      <a:pt x="274" y="21573"/>
                      <a:pt x="348" y="21813"/>
                    </a:cubicBezTo>
                    <a:cubicBezTo>
                      <a:pt x="390" y="21979"/>
                      <a:pt x="522" y="22137"/>
                      <a:pt x="705" y="22137"/>
                    </a:cubicBezTo>
                    <a:cubicBezTo>
                      <a:pt x="854" y="22145"/>
                      <a:pt x="854" y="22369"/>
                      <a:pt x="705" y="22369"/>
                    </a:cubicBezTo>
                    <a:cubicBezTo>
                      <a:pt x="671" y="22369"/>
                      <a:pt x="630" y="22360"/>
                      <a:pt x="597" y="22352"/>
                    </a:cubicBezTo>
                    <a:cubicBezTo>
                      <a:pt x="564" y="22468"/>
                      <a:pt x="522" y="22584"/>
                      <a:pt x="497" y="22700"/>
                    </a:cubicBezTo>
                    <a:cubicBezTo>
                      <a:pt x="464" y="22841"/>
                      <a:pt x="439" y="22990"/>
                      <a:pt x="456" y="23139"/>
                    </a:cubicBezTo>
                    <a:cubicBezTo>
                      <a:pt x="481" y="23396"/>
                      <a:pt x="622" y="23595"/>
                      <a:pt x="837" y="23744"/>
                    </a:cubicBezTo>
                    <a:cubicBezTo>
                      <a:pt x="1061" y="23893"/>
                      <a:pt x="1309" y="24009"/>
                      <a:pt x="1550" y="24125"/>
                    </a:cubicBezTo>
                    <a:cubicBezTo>
                      <a:pt x="1807" y="24249"/>
                      <a:pt x="2072" y="24365"/>
                      <a:pt x="2337" y="24465"/>
                    </a:cubicBezTo>
                    <a:cubicBezTo>
                      <a:pt x="2602" y="24572"/>
                      <a:pt x="2875" y="24655"/>
                      <a:pt x="3132" y="24771"/>
                    </a:cubicBezTo>
                    <a:cubicBezTo>
                      <a:pt x="3141" y="24771"/>
                      <a:pt x="3141" y="24780"/>
                      <a:pt x="3149" y="24780"/>
                    </a:cubicBezTo>
                    <a:lnTo>
                      <a:pt x="3157" y="24780"/>
                    </a:lnTo>
                    <a:cubicBezTo>
                      <a:pt x="3196" y="24777"/>
                      <a:pt x="3235" y="24776"/>
                      <a:pt x="3274" y="24776"/>
                    </a:cubicBezTo>
                    <a:cubicBezTo>
                      <a:pt x="3367" y="24776"/>
                      <a:pt x="3461" y="24782"/>
                      <a:pt x="3555" y="24788"/>
                    </a:cubicBezTo>
                    <a:lnTo>
                      <a:pt x="3795" y="24788"/>
                    </a:lnTo>
                    <a:cubicBezTo>
                      <a:pt x="3836" y="24771"/>
                      <a:pt x="3878" y="24763"/>
                      <a:pt x="3919" y="24763"/>
                    </a:cubicBezTo>
                    <a:cubicBezTo>
                      <a:pt x="3944" y="24713"/>
                      <a:pt x="3944" y="24639"/>
                      <a:pt x="3952" y="24597"/>
                    </a:cubicBezTo>
                    <a:cubicBezTo>
                      <a:pt x="3952" y="24572"/>
                      <a:pt x="3952" y="24539"/>
                      <a:pt x="3961" y="24506"/>
                    </a:cubicBezTo>
                    <a:cubicBezTo>
                      <a:pt x="3969" y="24473"/>
                      <a:pt x="3986" y="24456"/>
                      <a:pt x="4010" y="24432"/>
                    </a:cubicBezTo>
                    <a:cubicBezTo>
                      <a:pt x="4022" y="24416"/>
                      <a:pt x="4037" y="24410"/>
                      <a:pt x="4053" y="24410"/>
                    </a:cubicBezTo>
                    <a:cubicBezTo>
                      <a:pt x="4070" y="24410"/>
                      <a:pt x="4088" y="24418"/>
                      <a:pt x="4102" y="24432"/>
                    </a:cubicBezTo>
                    <a:cubicBezTo>
                      <a:pt x="4168" y="24481"/>
                      <a:pt x="4160" y="24564"/>
                      <a:pt x="4151" y="24647"/>
                    </a:cubicBezTo>
                    <a:cubicBezTo>
                      <a:pt x="4143" y="24697"/>
                      <a:pt x="4135" y="24738"/>
                      <a:pt x="4126" y="24788"/>
                    </a:cubicBezTo>
                    <a:cubicBezTo>
                      <a:pt x="4201" y="24813"/>
                      <a:pt x="4267" y="24879"/>
                      <a:pt x="4325" y="24937"/>
                    </a:cubicBezTo>
                    <a:cubicBezTo>
                      <a:pt x="4350" y="24970"/>
                      <a:pt x="4383" y="24995"/>
                      <a:pt x="4408" y="25012"/>
                    </a:cubicBezTo>
                    <a:cubicBezTo>
                      <a:pt x="4428" y="25021"/>
                      <a:pt x="4444" y="25025"/>
                      <a:pt x="4461" y="25025"/>
                    </a:cubicBezTo>
                    <a:cubicBezTo>
                      <a:pt x="4473" y="25025"/>
                      <a:pt x="4486" y="25023"/>
                      <a:pt x="4499" y="25020"/>
                    </a:cubicBezTo>
                    <a:cubicBezTo>
                      <a:pt x="4532" y="25012"/>
                      <a:pt x="4574" y="24987"/>
                      <a:pt x="4599" y="24962"/>
                    </a:cubicBezTo>
                    <a:cubicBezTo>
                      <a:pt x="4624" y="24945"/>
                      <a:pt x="4640" y="24929"/>
                      <a:pt x="4657" y="24912"/>
                    </a:cubicBezTo>
                    <a:cubicBezTo>
                      <a:pt x="4682" y="24904"/>
                      <a:pt x="4698" y="24896"/>
                      <a:pt x="4715" y="24887"/>
                    </a:cubicBezTo>
                    <a:cubicBezTo>
                      <a:pt x="4740" y="24871"/>
                      <a:pt x="4764" y="24854"/>
                      <a:pt x="4789" y="24838"/>
                    </a:cubicBezTo>
                    <a:cubicBezTo>
                      <a:pt x="4839" y="24804"/>
                      <a:pt x="4880" y="24763"/>
                      <a:pt x="4889" y="24705"/>
                    </a:cubicBezTo>
                    <a:cubicBezTo>
                      <a:pt x="4905" y="24639"/>
                      <a:pt x="4864" y="24564"/>
                      <a:pt x="4822" y="24514"/>
                    </a:cubicBezTo>
                    <a:cubicBezTo>
                      <a:pt x="4773" y="24456"/>
                      <a:pt x="4715" y="24407"/>
                      <a:pt x="4648" y="24357"/>
                    </a:cubicBezTo>
                    <a:cubicBezTo>
                      <a:pt x="4582" y="24307"/>
                      <a:pt x="4516" y="24249"/>
                      <a:pt x="4450" y="24191"/>
                    </a:cubicBezTo>
                    <a:cubicBezTo>
                      <a:pt x="4300" y="24067"/>
                      <a:pt x="4168" y="23934"/>
                      <a:pt x="4027" y="23802"/>
                    </a:cubicBezTo>
                    <a:cubicBezTo>
                      <a:pt x="3986" y="23760"/>
                      <a:pt x="4025" y="23684"/>
                      <a:pt x="4078" y="23684"/>
                    </a:cubicBezTo>
                    <a:cubicBezTo>
                      <a:pt x="4088" y="23684"/>
                      <a:pt x="4099" y="23687"/>
                      <a:pt x="4110" y="23694"/>
                    </a:cubicBezTo>
                    <a:cubicBezTo>
                      <a:pt x="4209" y="23760"/>
                      <a:pt x="4309" y="23810"/>
                      <a:pt x="4400" y="23876"/>
                    </a:cubicBezTo>
                    <a:cubicBezTo>
                      <a:pt x="4499" y="23943"/>
                      <a:pt x="4590" y="24009"/>
                      <a:pt x="4682" y="24075"/>
                    </a:cubicBezTo>
                    <a:cubicBezTo>
                      <a:pt x="4831" y="24183"/>
                      <a:pt x="5013" y="24299"/>
                      <a:pt x="5096" y="24481"/>
                    </a:cubicBezTo>
                    <a:cubicBezTo>
                      <a:pt x="5112" y="24506"/>
                      <a:pt x="5121" y="24531"/>
                      <a:pt x="5129" y="24556"/>
                    </a:cubicBezTo>
                    <a:cubicBezTo>
                      <a:pt x="5154" y="24523"/>
                      <a:pt x="5179" y="24481"/>
                      <a:pt x="5195" y="24440"/>
                    </a:cubicBezTo>
                    <a:cubicBezTo>
                      <a:pt x="5237" y="24316"/>
                      <a:pt x="5212" y="24166"/>
                      <a:pt x="5137" y="24059"/>
                    </a:cubicBezTo>
                    <a:cubicBezTo>
                      <a:pt x="5046" y="23934"/>
                      <a:pt x="4889" y="23868"/>
                      <a:pt x="4756" y="23794"/>
                    </a:cubicBezTo>
                    <a:cubicBezTo>
                      <a:pt x="4607" y="23694"/>
                      <a:pt x="4450" y="23595"/>
                      <a:pt x="4300" y="23504"/>
                    </a:cubicBezTo>
                    <a:cubicBezTo>
                      <a:pt x="4236" y="23460"/>
                      <a:pt x="4271" y="23373"/>
                      <a:pt x="4336" y="23373"/>
                    </a:cubicBezTo>
                    <a:cubicBezTo>
                      <a:pt x="4346" y="23373"/>
                      <a:pt x="4356" y="23375"/>
                      <a:pt x="4367" y="23379"/>
                    </a:cubicBezTo>
                    <a:cubicBezTo>
                      <a:pt x="4566" y="23470"/>
                      <a:pt x="4764" y="23562"/>
                      <a:pt x="4955" y="23661"/>
                    </a:cubicBezTo>
                    <a:cubicBezTo>
                      <a:pt x="5121" y="23752"/>
                      <a:pt x="5295" y="23852"/>
                      <a:pt x="5378" y="24026"/>
                    </a:cubicBezTo>
                    <a:cubicBezTo>
                      <a:pt x="5378" y="24026"/>
                      <a:pt x="5378" y="24034"/>
                      <a:pt x="5386" y="24034"/>
                    </a:cubicBezTo>
                    <a:cubicBezTo>
                      <a:pt x="5402" y="23934"/>
                      <a:pt x="5402" y="23835"/>
                      <a:pt x="5386" y="23744"/>
                    </a:cubicBezTo>
                    <a:cubicBezTo>
                      <a:pt x="5336" y="23479"/>
                      <a:pt x="5170" y="23313"/>
                      <a:pt x="4938" y="23205"/>
                    </a:cubicBezTo>
                    <a:cubicBezTo>
                      <a:pt x="4682" y="23089"/>
                      <a:pt x="4408" y="22998"/>
                      <a:pt x="4135" y="22924"/>
                    </a:cubicBezTo>
                    <a:cubicBezTo>
                      <a:pt x="3861" y="22841"/>
                      <a:pt x="3580" y="22808"/>
                      <a:pt x="3298" y="22766"/>
                    </a:cubicBezTo>
                    <a:cubicBezTo>
                      <a:pt x="3281" y="22783"/>
                      <a:pt x="3265" y="22808"/>
                      <a:pt x="3248" y="22824"/>
                    </a:cubicBezTo>
                    <a:cubicBezTo>
                      <a:pt x="3199" y="22874"/>
                      <a:pt x="3141" y="22932"/>
                      <a:pt x="3074" y="22957"/>
                    </a:cubicBezTo>
                    <a:cubicBezTo>
                      <a:pt x="3067" y="22960"/>
                      <a:pt x="3059" y="22961"/>
                      <a:pt x="3051" y="22961"/>
                    </a:cubicBezTo>
                    <a:cubicBezTo>
                      <a:pt x="2994" y="22961"/>
                      <a:pt x="2946" y="22884"/>
                      <a:pt x="2983" y="22832"/>
                    </a:cubicBezTo>
                    <a:cubicBezTo>
                      <a:pt x="3000" y="22808"/>
                      <a:pt x="3033" y="22783"/>
                      <a:pt x="3058" y="22766"/>
                    </a:cubicBezTo>
                    <a:cubicBezTo>
                      <a:pt x="3083" y="22741"/>
                      <a:pt x="3107" y="22725"/>
                      <a:pt x="3132" y="22700"/>
                    </a:cubicBezTo>
                    <a:cubicBezTo>
                      <a:pt x="3174" y="22659"/>
                      <a:pt x="3215" y="22617"/>
                      <a:pt x="3257" y="22567"/>
                    </a:cubicBezTo>
                    <a:cubicBezTo>
                      <a:pt x="3265" y="22567"/>
                      <a:pt x="3273" y="22559"/>
                      <a:pt x="3273" y="22551"/>
                    </a:cubicBezTo>
                    <a:lnTo>
                      <a:pt x="3273" y="22551"/>
                    </a:lnTo>
                    <a:cubicBezTo>
                      <a:pt x="3223" y="22576"/>
                      <a:pt x="3174" y="22601"/>
                      <a:pt x="3124" y="22617"/>
                    </a:cubicBezTo>
                    <a:cubicBezTo>
                      <a:pt x="3114" y="22622"/>
                      <a:pt x="3104" y="22624"/>
                      <a:pt x="3094" y="22624"/>
                    </a:cubicBezTo>
                    <a:cubicBezTo>
                      <a:pt x="3036" y="22624"/>
                      <a:pt x="3002" y="22545"/>
                      <a:pt x="3066" y="22509"/>
                    </a:cubicBezTo>
                    <a:cubicBezTo>
                      <a:pt x="3356" y="22352"/>
                      <a:pt x="3638" y="22170"/>
                      <a:pt x="3894" y="21954"/>
                    </a:cubicBezTo>
                    <a:cubicBezTo>
                      <a:pt x="4110" y="21772"/>
                      <a:pt x="4300" y="21557"/>
                      <a:pt x="4425" y="21291"/>
                    </a:cubicBezTo>
                    <a:cubicBezTo>
                      <a:pt x="4574" y="20985"/>
                      <a:pt x="4590" y="20637"/>
                      <a:pt x="4590" y="20305"/>
                    </a:cubicBezTo>
                    <a:cubicBezTo>
                      <a:pt x="4590" y="20140"/>
                      <a:pt x="4582" y="19966"/>
                      <a:pt x="4508" y="19817"/>
                    </a:cubicBezTo>
                    <a:cubicBezTo>
                      <a:pt x="4433" y="19659"/>
                      <a:pt x="4300" y="19543"/>
                      <a:pt x="4184" y="19411"/>
                    </a:cubicBezTo>
                    <a:cubicBezTo>
                      <a:pt x="4060" y="19270"/>
                      <a:pt x="3936" y="19129"/>
                      <a:pt x="3812" y="18988"/>
                    </a:cubicBezTo>
                    <a:cubicBezTo>
                      <a:pt x="3754" y="18913"/>
                      <a:pt x="3696" y="18847"/>
                      <a:pt x="3638" y="18773"/>
                    </a:cubicBezTo>
                    <a:cubicBezTo>
                      <a:pt x="3580" y="18698"/>
                      <a:pt x="3530" y="18632"/>
                      <a:pt x="3505" y="18541"/>
                    </a:cubicBezTo>
                    <a:cubicBezTo>
                      <a:pt x="3498" y="18505"/>
                      <a:pt x="3528" y="18463"/>
                      <a:pt x="3568" y="18463"/>
                    </a:cubicBezTo>
                    <a:cubicBezTo>
                      <a:pt x="3575" y="18463"/>
                      <a:pt x="3581" y="18464"/>
                      <a:pt x="3588" y="18466"/>
                    </a:cubicBezTo>
                    <a:cubicBezTo>
                      <a:pt x="3679" y="18507"/>
                      <a:pt x="3762" y="18582"/>
                      <a:pt x="3828" y="18665"/>
                    </a:cubicBezTo>
                    <a:cubicBezTo>
                      <a:pt x="3886" y="18715"/>
                      <a:pt x="3944" y="18781"/>
                      <a:pt x="3994" y="18839"/>
                    </a:cubicBezTo>
                    <a:cubicBezTo>
                      <a:pt x="4000" y="18811"/>
                      <a:pt x="4028" y="18790"/>
                      <a:pt x="4059" y="18790"/>
                    </a:cubicBezTo>
                    <a:cubicBezTo>
                      <a:pt x="4073" y="18790"/>
                      <a:pt x="4088" y="18795"/>
                      <a:pt x="4102" y="18806"/>
                    </a:cubicBezTo>
                    <a:cubicBezTo>
                      <a:pt x="4342" y="19021"/>
                      <a:pt x="4624" y="19195"/>
                      <a:pt x="4905" y="19344"/>
                    </a:cubicBezTo>
                    <a:cubicBezTo>
                      <a:pt x="5411" y="19601"/>
                      <a:pt x="5958" y="19750"/>
                      <a:pt x="6521" y="19759"/>
                    </a:cubicBezTo>
                    <a:cubicBezTo>
                      <a:pt x="6542" y="19759"/>
                      <a:pt x="6564" y="19760"/>
                      <a:pt x="6585" y="19760"/>
                    </a:cubicBezTo>
                    <a:cubicBezTo>
                      <a:pt x="6845" y="19760"/>
                      <a:pt x="7106" y="19715"/>
                      <a:pt x="7366" y="19692"/>
                    </a:cubicBezTo>
                    <a:cubicBezTo>
                      <a:pt x="7418" y="19688"/>
                      <a:pt x="7471" y="19686"/>
                      <a:pt x="7525" y="19686"/>
                    </a:cubicBezTo>
                    <a:cubicBezTo>
                      <a:pt x="7687" y="19686"/>
                      <a:pt x="7853" y="19709"/>
                      <a:pt x="7996" y="19783"/>
                    </a:cubicBezTo>
                    <a:cubicBezTo>
                      <a:pt x="7963" y="19187"/>
                      <a:pt x="7921" y="18599"/>
                      <a:pt x="7880" y="18002"/>
                    </a:cubicBezTo>
                    <a:cubicBezTo>
                      <a:pt x="7875" y="17975"/>
                      <a:pt x="7898" y="17960"/>
                      <a:pt x="7920" y="17960"/>
                    </a:cubicBezTo>
                    <a:cubicBezTo>
                      <a:pt x="7939" y="17960"/>
                      <a:pt x="7959" y="17971"/>
                      <a:pt x="7963" y="17994"/>
                    </a:cubicBezTo>
                    <a:cubicBezTo>
                      <a:pt x="8054" y="18483"/>
                      <a:pt x="8128" y="18980"/>
                      <a:pt x="8170" y="19477"/>
                    </a:cubicBezTo>
                    <a:cubicBezTo>
                      <a:pt x="8211" y="19916"/>
                      <a:pt x="8236" y="20355"/>
                      <a:pt x="8244" y="20794"/>
                    </a:cubicBezTo>
                    <a:cubicBezTo>
                      <a:pt x="8253" y="21018"/>
                      <a:pt x="8253" y="21233"/>
                      <a:pt x="8253" y="21457"/>
                    </a:cubicBezTo>
                    <a:cubicBezTo>
                      <a:pt x="8253" y="21664"/>
                      <a:pt x="8253" y="21871"/>
                      <a:pt x="8311" y="22070"/>
                    </a:cubicBezTo>
                    <a:cubicBezTo>
                      <a:pt x="8369" y="22253"/>
                      <a:pt x="8468" y="22418"/>
                      <a:pt x="8551" y="22584"/>
                    </a:cubicBezTo>
                    <a:cubicBezTo>
                      <a:pt x="8634" y="22766"/>
                      <a:pt x="8708" y="22948"/>
                      <a:pt x="8733" y="23147"/>
                    </a:cubicBezTo>
                    <a:cubicBezTo>
                      <a:pt x="8766" y="23354"/>
                      <a:pt x="8758" y="23562"/>
                      <a:pt x="8742" y="23777"/>
                    </a:cubicBezTo>
                    <a:cubicBezTo>
                      <a:pt x="8733" y="23992"/>
                      <a:pt x="8725" y="24216"/>
                      <a:pt x="8708" y="24432"/>
                    </a:cubicBezTo>
                    <a:cubicBezTo>
                      <a:pt x="8708" y="24481"/>
                      <a:pt x="8675" y="24514"/>
                      <a:pt x="8634" y="24523"/>
                    </a:cubicBezTo>
                    <a:cubicBezTo>
                      <a:pt x="8617" y="24688"/>
                      <a:pt x="8609" y="24862"/>
                      <a:pt x="8601" y="25028"/>
                    </a:cubicBezTo>
                    <a:cubicBezTo>
                      <a:pt x="8584" y="25285"/>
                      <a:pt x="8576" y="25534"/>
                      <a:pt x="8584" y="25790"/>
                    </a:cubicBezTo>
                    <a:cubicBezTo>
                      <a:pt x="8592" y="25989"/>
                      <a:pt x="8568" y="26271"/>
                      <a:pt x="8742" y="26404"/>
                    </a:cubicBezTo>
                    <a:cubicBezTo>
                      <a:pt x="8882" y="26520"/>
                      <a:pt x="9081" y="26553"/>
                      <a:pt x="9247" y="26627"/>
                    </a:cubicBezTo>
                    <a:cubicBezTo>
                      <a:pt x="9346" y="26669"/>
                      <a:pt x="9437" y="26727"/>
                      <a:pt x="9537" y="26760"/>
                    </a:cubicBezTo>
                    <a:cubicBezTo>
                      <a:pt x="9577" y="26773"/>
                      <a:pt x="9618" y="26787"/>
                      <a:pt x="9654" y="26787"/>
                    </a:cubicBezTo>
                    <a:cubicBezTo>
                      <a:pt x="9662" y="26787"/>
                      <a:pt x="9670" y="26786"/>
                      <a:pt x="9678" y="26785"/>
                    </a:cubicBezTo>
                    <a:cubicBezTo>
                      <a:pt x="9718" y="26779"/>
                      <a:pt x="9746" y="26769"/>
                      <a:pt x="9779" y="26769"/>
                    </a:cubicBezTo>
                    <a:cubicBezTo>
                      <a:pt x="9793" y="26769"/>
                      <a:pt x="9809" y="26771"/>
                      <a:pt x="9827" y="26776"/>
                    </a:cubicBezTo>
                    <a:cubicBezTo>
                      <a:pt x="9827" y="26776"/>
                      <a:pt x="9835" y="26785"/>
                      <a:pt x="9843" y="26785"/>
                    </a:cubicBezTo>
                    <a:cubicBezTo>
                      <a:pt x="9910" y="26660"/>
                      <a:pt x="9901" y="26478"/>
                      <a:pt x="9868" y="26346"/>
                    </a:cubicBezTo>
                    <a:cubicBezTo>
                      <a:pt x="9835" y="26213"/>
                      <a:pt x="9769" y="26089"/>
                      <a:pt x="9694" y="25973"/>
                    </a:cubicBezTo>
                    <a:cubicBezTo>
                      <a:pt x="9620" y="25865"/>
                      <a:pt x="9553" y="25749"/>
                      <a:pt x="9512" y="25625"/>
                    </a:cubicBezTo>
                    <a:cubicBezTo>
                      <a:pt x="9502" y="25576"/>
                      <a:pt x="9539" y="25547"/>
                      <a:pt x="9575" y="25547"/>
                    </a:cubicBezTo>
                    <a:cubicBezTo>
                      <a:pt x="9601" y="25547"/>
                      <a:pt x="9626" y="25561"/>
                      <a:pt x="9636" y="25592"/>
                    </a:cubicBezTo>
                    <a:cubicBezTo>
                      <a:pt x="9694" y="25741"/>
                      <a:pt x="9827" y="25848"/>
                      <a:pt x="9918" y="25973"/>
                    </a:cubicBezTo>
                    <a:cubicBezTo>
                      <a:pt x="10001" y="26105"/>
                      <a:pt x="10067" y="26254"/>
                      <a:pt x="10092" y="26412"/>
                    </a:cubicBezTo>
                    <a:cubicBezTo>
                      <a:pt x="10125" y="26611"/>
                      <a:pt x="10100" y="26843"/>
                      <a:pt x="9959" y="27000"/>
                    </a:cubicBezTo>
                    <a:cubicBezTo>
                      <a:pt x="9976" y="27017"/>
                      <a:pt x="9993" y="27042"/>
                      <a:pt x="10009" y="27058"/>
                    </a:cubicBezTo>
                    <a:cubicBezTo>
                      <a:pt x="10051" y="27091"/>
                      <a:pt x="10092" y="27124"/>
                      <a:pt x="10133" y="27141"/>
                    </a:cubicBezTo>
                    <a:cubicBezTo>
                      <a:pt x="10207" y="27172"/>
                      <a:pt x="10286" y="27189"/>
                      <a:pt x="10362" y="27189"/>
                    </a:cubicBezTo>
                    <a:cubicBezTo>
                      <a:pt x="10388" y="27189"/>
                      <a:pt x="10414" y="27187"/>
                      <a:pt x="10440" y="27182"/>
                    </a:cubicBezTo>
                    <a:cubicBezTo>
                      <a:pt x="10573" y="27166"/>
                      <a:pt x="10697" y="27116"/>
                      <a:pt x="10805" y="27050"/>
                    </a:cubicBezTo>
                    <a:cubicBezTo>
                      <a:pt x="10904" y="26992"/>
                      <a:pt x="11053" y="26909"/>
                      <a:pt x="11103" y="26801"/>
                    </a:cubicBezTo>
                    <a:cubicBezTo>
                      <a:pt x="11161" y="26694"/>
                      <a:pt x="11037" y="26511"/>
                      <a:pt x="10995" y="26412"/>
                    </a:cubicBezTo>
                    <a:cubicBezTo>
                      <a:pt x="10929" y="26279"/>
                      <a:pt x="10863" y="26147"/>
                      <a:pt x="10796" y="26022"/>
                    </a:cubicBezTo>
                    <a:cubicBezTo>
                      <a:pt x="10655" y="25774"/>
                      <a:pt x="10506" y="25517"/>
                      <a:pt x="10349" y="25277"/>
                    </a:cubicBezTo>
                    <a:cubicBezTo>
                      <a:pt x="10324" y="25239"/>
                      <a:pt x="10364" y="25193"/>
                      <a:pt x="10404" y="25193"/>
                    </a:cubicBezTo>
                    <a:cubicBezTo>
                      <a:pt x="10417" y="25193"/>
                      <a:pt x="10430" y="25198"/>
                      <a:pt x="10440" y="25210"/>
                    </a:cubicBezTo>
                    <a:cubicBezTo>
                      <a:pt x="10647" y="25442"/>
                      <a:pt x="10838" y="25691"/>
                      <a:pt x="10995" y="25956"/>
                    </a:cubicBezTo>
                    <a:cubicBezTo>
                      <a:pt x="11061" y="26072"/>
                      <a:pt x="11128" y="26188"/>
                      <a:pt x="11186" y="26312"/>
                    </a:cubicBezTo>
                    <a:cubicBezTo>
                      <a:pt x="11227" y="26387"/>
                      <a:pt x="11269" y="26470"/>
                      <a:pt x="11302" y="26553"/>
                    </a:cubicBezTo>
                    <a:cubicBezTo>
                      <a:pt x="11343" y="26495"/>
                      <a:pt x="11368" y="26420"/>
                      <a:pt x="11393" y="26354"/>
                    </a:cubicBezTo>
                    <a:cubicBezTo>
                      <a:pt x="11426" y="26279"/>
                      <a:pt x="11459" y="26196"/>
                      <a:pt x="11459" y="26122"/>
                    </a:cubicBezTo>
                    <a:cubicBezTo>
                      <a:pt x="11459" y="26039"/>
                      <a:pt x="11409" y="25964"/>
                      <a:pt x="11368" y="25906"/>
                    </a:cubicBezTo>
                    <a:cubicBezTo>
                      <a:pt x="11161" y="25616"/>
                      <a:pt x="10912" y="25343"/>
                      <a:pt x="10672" y="25086"/>
                    </a:cubicBezTo>
                    <a:cubicBezTo>
                      <a:pt x="10626" y="25041"/>
                      <a:pt x="10668" y="24980"/>
                      <a:pt x="10716" y="24980"/>
                    </a:cubicBezTo>
                    <a:cubicBezTo>
                      <a:pt x="10729" y="24980"/>
                      <a:pt x="10742" y="24984"/>
                      <a:pt x="10755" y="24995"/>
                    </a:cubicBezTo>
                    <a:cubicBezTo>
                      <a:pt x="10929" y="25136"/>
                      <a:pt x="11086" y="25277"/>
                      <a:pt x="11235" y="25434"/>
                    </a:cubicBezTo>
                    <a:cubicBezTo>
                      <a:pt x="11310" y="25509"/>
                      <a:pt x="11385" y="25592"/>
                      <a:pt x="11451" y="25674"/>
                    </a:cubicBezTo>
                    <a:cubicBezTo>
                      <a:pt x="11484" y="25716"/>
                      <a:pt x="11517" y="25749"/>
                      <a:pt x="11542" y="25790"/>
                    </a:cubicBezTo>
                    <a:cubicBezTo>
                      <a:pt x="11542" y="25550"/>
                      <a:pt x="11401" y="25310"/>
                      <a:pt x="11260" y="25119"/>
                    </a:cubicBezTo>
                    <a:cubicBezTo>
                      <a:pt x="11111" y="24912"/>
                      <a:pt x="10921" y="24730"/>
                      <a:pt x="10780" y="24514"/>
                    </a:cubicBezTo>
                    <a:cubicBezTo>
                      <a:pt x="10647" y="24316"/>
                      <a:pt x="10589" y="24092"/>
                      <a:pt x="10556" y="23860"/>
                    </a:cubicBezTo>
                    <a:cubicBezTo>
                      <a:pt x="10515" y="23611"/>
                      <a:pt x="10490" y="23354"/>
                      <a:pt x="10473" y="23106"/>
                    </a:cubicBezTo>
                    <a:cubicBezTo>
                      <a:pt x="10448" y="22733"/>
                      <a:pt x="10440" y="22360"/>
                      <a:pt x="10448" y="21987"/>
                    </a:cubicBezTo>
                    <a:cubicBezTo>
                      <a:pt x="10440" y="21971"/>
                      <a:pt x="10440" y="21946"/>
                      <a:pt x="10440" y="21929"/>
                    </a:cubicBezTo>
                    <a:lnTo>
                      <a:pt x="10440" y="21921"/>
                    </a:lnTo>
                    <a:cubicBezTo>
                      <a:pt x="10440" y="21905"/>
                      <a:pt x="10440" y="21888"/>
                      <a:pt x="10457" y="21871"/>
                    </a:cubicBezTo>
                    <a:cubicBezTo>
                      <a:pt x="10457" y="21764"/>
                      <a:pt x="10465" y="21648"/>
                      <a:pt x="10465" y="21540"/>
                    </a:cubicBezTo>
                    <a:cubicBezTo>
                      <a:pt x="10490" y="21167"/>
                      <a:pt x="10523" y="20803"/>
                      <a:pt x="10573" y="20430"/>
                    </a:cubicBezTo>
                    <a:cubicBezTo>
                      <a:pt x="10564" y="20405"/>
                      <a:pt x="10564" y="20380"/>
                      <a:pt x="10589" y="20363"/>
                    </a:cubicBezTo>
                    <a:cubicBezTo>
                      <a:pt x="10606" y="20247"/>
                      <a:pt x="10622" y="20131"/>
                      <a:pt x="10639" y="20007"/>
                    </a:cubicBezTo>
                    <a:cubicBezTo>
                      <a:pt x="10680" y="19750"/>
                      <a:pt x="10738" y="19493"/>
                      <a:pt x="10796" y="19237"/>
                    </a:cubicBezTo>
                    <a:cubicBezTo>
                      <a:pt x="10821" y="19112"/>
                      <a:pt x="10854" y="18988"/>
                      <a:pt x="10887" y="18872"/>
                    </a:cubicBezTo>
                    <a:cubicBezTo>
                      <a:pt x="10921" y="18748"/>
                      <a:pt x="10945" y="18615"/>
                      <a:pt x="11012" y="18507"/>
                    </a:cubicBezTo>
                    <a:cubicBezTo>
                      <a:pt x="11025" y="18485"/>
                      <a:pt x="11046" y="18475"/>
                      <a:pt x="11068" y="18475"/>
                    </a:cubicBezTo>
                    <a:cubicBezTo>
                      <a:pt x="11102" y="18475"/>
                      <a:pt x="11136" y="18500"/>
                      <a:pt x="11136" y="18541"/>
                    </a:cubicBezTo>
                    <a:cubicBezTo>
                      <a:pt x="11136" y="18690"/>
                      <a:pt x="11086" y="18831"/>
                      <a:pt x="11045" y="18980"/>
                    </a:cubicBezTo>
                    <a:cubicBezTo>
                      <a:pt x="11012" y="19112"/>
                      <a:pt x="10979" y="19253"/>
                      <a:pt x="10954" y="19394"/>
                    </a:cubicBezTo>
                    <a:cubicBezTo>
                      <a:pt x="10887" y="19676"/>
                      <a:pt x="10838" y="19966"/>
                      <a:pt x="10796" y="20256"/>
                    </a:cubicBezTo>
                    <a:cubicBezTo>
                      <a:pt x="10788" y="20272"/>
                      <a:pt x="10788" y="20289"/>
                      <a:pt x="10788" y="20314"/>
                    </a:cubicBezTo>
                    <a:cubicBezTo>
                      <a:pt x="10987" y="20272"/>
                      <a:pt x="11186" y="20256"/>
                      <a:pt x="11385" y="20231"/>
                    </a:cubicBezTo>
                    <a:cubicBezTo>
                      <a:pt x="11641" y="20189"/>
                      <a:pt x="11898" y="20148"/>
                      <a:pt x="12155" y="20098"/>
                    </a:cubicBezTo>
                    <a:cubicBezTo>
                      <a:pt x="12603" y="20007"/>
                      <a:pt x="13050" y="19883"/>
                      <a:pt x="13473" y="19701"/>
                    </a:cubicBezTo>
                    <a:cubicBezTo>
                      <a:pt x="13912" y="19502"/>
                      <a:pt x="14293" y="19228"/>
                      <a:pt x="14649" y="18897"/>
                    </a:cubicBezTo>
                    <a:cubicBezTo>
                      <a:pt x="14997" y="18574"/>
                      <a:pt x="15328" y="18234"/>
                      <a:pt x="15618" y="17853"/>
                    </a:cubicBezTo>
                    <a:cubicBezTo>
                      <a:pt x="15759" y="17671"/>
                      <a:pt x="15892" y="17472"/>
                      <a:pt x="16008" y="17265"/>
                    </a:cubicBezTo>
                    <a:cubicBezTo>
                      <a:pt x="16124" y="17066"/>
                      <a:pt x="16223" y="16850"/>
                      <a:pt x="16331" y="16643"/>
                    </a:cubicBezTo>
                    <a:cubicBezTo>
                      <a:pt x="16342" y="16618"/>
                      <a:pt x="16364" y="16607"/>
                      <a:pt x="16386" y="16607"/>
                    </a:cubicBezTo>
                    <a:cubicBezTo>
                      <a:pt x="16428" y="16607"/>
                      <a:pt x="16474" y="16647"/>
                      <a:pt x="16464" y="16701"/>
                    </a:cubicBezTo>
                    <a:cubicBezTo>
                      <a:pt x="16389" y="16958"/>
                      <a:pt x="16248" y="17207"/>
                      <a:pt x="16107" y="17439"/>
                    </a:cubicBezTo>
                    <a:cubicBezTo>
                      <a:pt x="15966" y="17671"/>
                      <a:pt x="15809" y="17886"/>
                      <a:pt x="15643" y="18101"/>
                    </a:cubicBezTo>
                    <a:cubicBezTo>
                      <a:pt x="15337" y="18483"/>
                      <a:pt x="15005" y="18855"/>
                      <a:pt x="14632" y="19179"/>
                    </a:cubicBezTo>
                    <a:cubicBezTo>
                      <a:pt x="14583" y="19220"/>
                      <a:pt x="14533" y="19270"/>
                      <a:pt x="14475" y="19311"/>
                    </a:cubicBezTo>
                    <a:cubicBezTo>
                      <a:pt x="14492" y="19469"/>
                      <a:pt x="14458" y="19626"/>
                      <a:pt x="14425" y="19783"/>
                    </a:cubicBezTo>
                    <a:cubicBezTo>
                      <a:pt x="14409" y="19875"/>
                      <a:pt x="14384" y="19974"/>
                      <a:pt x="14409" y="20073"/>
                    </a:cubicBezTo>
                    <a:cubicBezTo>
                      <a:pt x="14425" y="20173"/>
                      <a:pt x="14492" y="20247"/>
                      <a:pt x="14558" y="20330"/>
                    </a:cubicBezTo>
                    <a:cubicBezTo>
                      <a:pt x="14624" y="20421"/>
                      <a:pt x="14674" y="20513"/>
                      <a:pt x="14682" y="20629"/>
                    </a:cubicBezTo>
                    <a:cubicBezTo>
                      <a:pt x="14690" y="20761"/>
                      <a:pt x="14641" y="20885"/>
                      <a:pt x="14616" y="21010"/>
                    </a:cubicBezTo>
                    <a:cubicBezTo>
                      <a:pt x="14591" y="21134"/>
                      <a:pt x="14566" y="21267"/>
                      <a:pt x="14550" y="21399"/>
                    </a:cubicBezTo>
                    <a:cubicBezTo>
                      <a:pt x="14550" y="21431"/>
                      <a:pt x="14503" y="21715"/>
                      <a:pt x="14569" y="21715"/>
                    </a:cubicBezTo>
                    <a:cubicBezTo>
                      <a:pt x="14571" y="21715"/>
                      <a:pt x="14572" y="21714"/>
                      <a:pt x="14574" y="21714"/>
                    </a:cubicBezTo>
                    <a:cubicBezTo>
                      <a:pt x="14580" y="21684"/>
                      <a:pt x="14606" y="21666"/>
                      <a:pt x="14630" y="21666"/>
                    </a:cubicBezTo>
                    <a:cubicBezTo>
                      <a:pt x="14645" y="21666"/>
                      <a:pt x="14659" y="21673"/>
                      <a:pt x="14666" y="21689"/>
                    </a:cubicBezTo>
                    <a:cubicBezTo>
                      <a:pt x="14773" y="21896"/>
                      <a:pt x="14823" y="22137"/>
                      <a:pt x="14889" y="22360"/>
                    </a:cubicBezTo>
                    <a:cubicBezTo>
                      <a:pt x="14939" y="22543"/>
                      <a:pt x="14980" y="22733"/>
                      <a:pt x="15113" y="22874"/>
                    </a:cubicBezTo>
                    <a:cubicBezTo>
                      <a:pt x="15237" y="23006"/>
                      <a:pt x="15403" y="23073"/>
                      <a:pt x="15577" y="23098"/>
                    </a:cubicBezTo>
                    <a:cubicBezTo>
                      <a:pt x="15631" y="23106"/>
                      <a:pt x="15685" y="23110"/>
                      <a:pt x="15738" y="23110"/>
                    </a:cubicBezTo>
                    <a:cubicBezTo>
                      <a:pt x="15790" y="23110"/>
                      <a:pt x="15842" y="23106"/>
                      <a:pt x="15892" y="23098"/>
                    </a:cubicBezTo>
                    <a:cubicBezTo>
                      <a:pt x="15975" y="23089"/>
                      <a:pt x="16074" y="23048"/>
                      <a:pt x="16165" y="23048"/>
                    </a:cubicBezTo>
                    <a:cubicBezTo>
                      <a:pt x="16174" y="23023"/>
                      <a:pt x="16174" y="22998"/>
                      <a:pt x="16174" y="22965"/>
                    </a:cubicBezTo>
                    <a:cubicBezTo>
                      <a:pt x="16174" y="22890"/>
                      <a:pt x="16124" y="22808"/>
                      <a:pt x="16074" y="22741"/>
                    </a:cubicBezTo>
                    <a:cubicBezTo>
                      <a:pt x="15958" y="22576"/>
                      <a:pt x="15834" y="22410"/>
                      <a:pt x="15701" y="22253"/>
                    </a:cubicBezTo>
                    <a:cubicBezTo>
                      <a:pt x="15657" y="22202"/>
                      <a:pt x="15700" y="22131"/>
                      <a:pt x="15753" y="22131"/>
                    </a:cubicBezTo>
                    <a:cubicBezTo>
                      <a:pt x="15769" y="22131"/>
                      <a:pt x="15785" y="22138"/>
                      <a:pt x="15801" y="22153"/>
                    </a:cubicBezTo>
                    <a:cubicBezTo>
                      <a:pt x="15900" y="22253"/>
                      <a:pt x="15991" y="22352"/>
                      <a:pt x="16091" y="22451"/>
                    </a:cubicBezTo>
                    <a:cubicBezTo>
                      <a:pt x="16174" y="22543"/>
                      <a:pt x="16265" y="22642"/>
                      <a:pt x="16331" y="22750"/>
                    </a:cubicBezTo>
                    <a:cubicBezTo>
                      <a:pt x="16381" y="22857"/>
                      <a:pt x="16414" y="22990"/>
                      <a:pt x="16381" y="23106"/>
                    </a:cubicBezTo>
                    <a:cubicBezTo>
                      <a:pt x="16372" y="23114"/>
                      <a:pt x="16372" y="23114"/>
                      <a:pt x="16372" y="23122"/>
                    </a:cubicBezTo>
                    <a:cubicBezTo>
                      <a:pt x="16472" y="23114"/>
                      <a:pt x="16571" y="23106"/>
                      <a:pt x="16671" y="23098"/>
                    </a:cubicBezTo>
                    <a:cubicBezTo>
                      <a:pt x="16762" y="23081"/>
                      <a:pt x="16861" y="23073"/>
                      <a:pt x="16936" y="23031"/>
                    </a:cubicBezTo>
                    <a:cubicBezTo>
                      <a:pt x="16977" y="23015"/>
                      <a:pt x="17035" y="22973"/>
                      <a:pt x="17044" y="22924"/>
                    </a:cubicBezTo>
                    <a:cubicBezTo>
                      <a:pt x="17044" y="22924"/>
                      <a:pt x="17035" y="22915"/>
                      <a:pt x="17035" y="22915"/>
                    </a:cubicBezTo>
                    <a:cubicBezTo>
                      <a:pt x="17027" y="22899"/>
                      <a:pt x="17019" y="22874"/>
                      <a:pt x="17019" y="22849"/>
                    </a:cubicBezTo>
                    <a:cubicBezTo>
                      <a:pt x="17002" y="22832"/>
                      <a:pt x="16986" y="22816"/>
                      <a:pt x="16969" y="22808"/>
                    </a:cubicBezTo>
                    <a:cubicBezTo>
                      <a:pt x="16919" y="22766"/>
                      <a:pt x="16878" y="22733"/>
                      <a:pt x="16836" y="22700"/>
                    </a:cubicBezTo>
                    <a:cubicBezTo>
                      <a:pt x="16745" y="22634"/>
                      <a:pt x="16662" y="22559"/>
                      <a:pt x="16571" y="22485"/>
                    </a:cubicBezTo>
                    <a:cubicBezTo>
                      <a:pt x="16397" y="22344"/>
                      <a:pt x="16223" y="22186"/>
                      <a:pt x="16049" y="22037"/>
                    </a:cubicBezTo>
                    <a:cubicBezTo>
                      <a:pt x="16000" y="22002"/>
                      <a:pt x="16047" y="21931"/>
                      <a:pt x="16097" y="21931"/>
                    </a:cubicBezTo>
                    <a:cubicBezTo>
                      <a:pt x="16106" y="21931"/>
                      <a:pt x="16115" y="21933"/>
                      <a:pt x="16124" y="21938"/>
                    </a:cubicBezTo>
                    <a:cubicBezTo>
                      <a:pt x="16314" y="22079"/>
                      <a:pt x="16505" y="22211"/>
                      <a:pt x="16696" y="22344"/>
                    </a:cubicBezTo>
                    <a:cubicBezTo>
                      <a:pt x="16778" y="22410"/>
                      <a:pt x="16861" y="22468"/>
                      <a:pt x="16944" y="22534"/>
                    </a:cubicBezTo>
                    <a:cubicBezTo>
                      <a:pt x="17002" y="22576"/>
                      <a:pt x="17068" y="22617"/>
                      <a:pt x="17118" y="22667"/>
                    </a:cubicBezTo>
                    <a:cubicBezTo>
                      <a:pt x="17126" y="22659"/>
                      <a:pt x="17126" y="22659"/>
                      <a:pt x="17135" y="22650"/>
                    </a:cubicBezTo>
                    <a:cubicBezTo>
                      <a:pt x="17160" y="22592"/>
                      <a:pt x="17168" y="22526"/>
                      <a:pt x="17168" y="22460"/>
                    </a:cubicBezTo>
                    <a:cubicBezTo>
                      <a:pt x="17160" y="22319"/>
                      <a:pt x="17060" y="22211"/>
                      <a:pt x="16961" y="22128"/>
                    </a:cubicBezTo>
                    <a:cubicBezTo>
                      <a:pt x="16836" y="22037"/>
                      <a:pt x="16696" y="21971"/>
                      <a:pt x="16571" y="21888"/>
                    </a:cubicBezTo>
                    <a:cubicBezTo>
                      <a:pt x="16406" y="21780"/>
                      <a:pt x="16256" y="21648"/>
                      <a:pt x="16124" y="21507"/>
                    </a:cubicBezTo>
                    <a:cubicBezTo>
                      <a:pt x="16099" y="21482"/>
                      <a:pt x="16099" y="21465"/>
                      <a:pt x="16107" y="21449"/>
                    </a:cubicBezTo>
                    <a:cubicBezTo>
                      <a:pt x="16058" y="21374"/>
                      <a:pt x="16016" y="21300"/>
                      <a:pt x="15975" y="21225"/>
                    </a:cubicBezTo>
                    <a:cubicBezTo>
                      <a:pt x="15900" y="21076"/>
                      <a:pt x="15850" y="20910"/>
                      <a:pt x="15826" y="20745"/>
                    </a:cubicBezTo>
                    <a:cubicBezTo>
                      <a:pt x="15817" y="20653"/>
                      <a:pt x="15809" y="20571"/>
                      <a:pt x="15817" y="20479"/>
                    </a:cubicBezTo>
                    <a:cubicBezTo>
                      <a:pt x="15826" y="20405"/>
                      <a:pt x="15834" y="20314"/>
                      <a:pt x="15884" y="20256"/>
                    </a:cubicBezTo>
                    <a:cubicBezTo>
                      <a:pt x="15891" y="20248"/>
                      <a:pt x="15904" y="20244"/>
                      <a:pt x="15916" y="20244"/>
                    </a:cubicBezTo>
                    <a:cubicBezTo>
                      <a:pt x="15932" y="20244"/>
                      <a:pt x="15949" y="20250"/>
                      <a:pt x="15958" y="20264"/>
                    </a:cubicBezTo>
                    <a:cubicBezTo>
                      <a:pt x="15966" y="20281"/>
                      <a:pt x="15966" y="20305"/>
                      <a:pt x="15975" y="20322"/>
                    </a:cubicBezTo>
                    <a:cubicBezTo>
                      <a:pt x="16074" y="19991"/>
                      <a:pt x="16223" y="19659"/>
                      <a:pt x="16389" y="19353"/>
                    </a:cubicBezTo>
                    <a:cubicBezTo>
                      <a:pt x="16588" y="18955"/>
                      <a:pt x="16812" y="18574"/>
                      <a:pt x="17002" y="18168"/>
                    </a:cubicBezTo>
                    <a:cubicBezTo>
                      <a:pt x="17193" y="17762"/>
                      <a:pt x="17334" y="17331"/>
                      <a:pt x="17433" y="16892"/>
                    </a:cubicBezTo>
                    <a:cubicBezTo>
                      <a:pt x="17532" y="16444"/>
                      <a:pt x="17599" y="15989"/>
                      <a:pt x="17640" y="15525"/>
                    </a:cubicBezTo>
                    <a:cubicBezTo>
                      <a:pt x="17657" y="15293"/>
                      <a:pt x="17673" y="15061"/>
                      <a:pt x="17690" y="14829"/>
                    </a:cubicBezTo>
                    <a:cubicBezTo>
                      <a:pt x="17698" y="14713"/>
                      <a:pt x="17706" y="14588"/>
                      <a:pt x="17715" y="14472"/>
                    </a:cubicBezTo>
                    <a:cubicBezTo>
                      <a:pt x="17715" y="14414"/>
                      <a:pt x="17723" y="14365"/>
                      <a:pt x="17723" y="14307"/>
                    </a:cubicBezTo>
                    <a:lnTo>
                      <a:pt x="17723" y="14307"/>
                    </a:lnTo>
                    <a:cubicBezTo>
                      <a:pt x="17648" y="14373"/>
                      <a:pt x="17566" y="14431"/>
                      <a:pt x="17491" y="14497"/>
                    </a:cubicBezTo>
                    <a:cubicBezTo>
                      <a:pt x="17481" y="14505"/>
                      <a:pt x="17471" y="14508"/>
                      <a:pt x="17462" y="14508"/>
                    </a:cubicBezTo>
                    <a:cubicBezTo>
                      <a:pt x="17431" y="14508"/>
                      <a:pt x="17408" y="14473"/>
                      <a:pt x="17433" y="14448"/>
                    </a:cubicBezTo>
                    <a:cubicBezTo>
                      <a:pt x="17781" y="14091"/>
                      <a:pt x="18129" y="13727"/>
                      <a:pt x="18212" y="13221"/>
                    </a:cubicBezTo>
                    <a:cubicBezTo>
                      <a:pt x="18262" y="12973"/>
                      <a:pt x="18253" y="12708"/>
                      <a:pt x="18253" y="12459"/>
                    </a:cubicBezTo>
                    <a:cubicBezTo>
                      <a:pt x="18262" y="12310"/>
                      <a:pt x="18262" y="12169"/>
                      <a:pt x="18262" y="12028"/>
                    </a:cubicBezTo>
                    <a:lnTo>
                      <a:pt x="18262" y="11987"/>
                    </a:lnTo>
                    <a:cubicBezTo>
                      <a:pt x="18245" y="11979"/>
                      <a:pt x="18237" y="11970"/>
                      <a:pt x="18228" y="11954"/>
                    </a:cubicBezTo>
                    <a:cubicBezTo>
                      <a:pt x="18179" y="11564"/>
                      <a:pt x="18121" y="11183"/>
                      <a:pt x="18005" y="10802"/>
                    </a:cubicBezTo>
                    <a:cubicBezTo>
                      <a:pt x="17955" y="10636"/>
                      <a:pt x="17897" y="10471"/>
                      <a:pt x="17839" y="10297"/>
                    </a:cubicBezTo>
                    <a:cubicBezTo>
                      <a:pt x="17822" y="10297"/>
                      <a:pt x="17806" y="10297"/>
                      <a:pt x="17798" y="10280"/>
                    </a:cubicBezTo>
                    <a:cubicBezTo>
                      <a:pt x="17773" y="10263"/>
                      <a:pt x="17773" y="10214"/>
                      <a:pt x="17798" y="10197"/>
                    </a:cubicBezTo>
                    <a:lnTo>
                      <a:pt x="17806" y="10189"/>
                    </a:lnTo>
                    <a:cubicBezTo>
                      <a:pt x="17764" y="10065"/>
                      <a:pt x="17715" y="9940"/>
                      <a:pt x="17690" y="9816"/>
                    </a:cubicBezTo>
                    <a:cubicBezTo>
                      <a:pt x="17640" y="9857"/>
                      <a:pt x="17590" y="9891"/>
                      <a:pt x="17549" y="9924"/>
                    </a:cubicBezTo>
                    <a:cubicBezTo>
                      <a:pt x="17358" y="10040"/>
                      <a:pt x="17160" y="10139"/>
                      <a:pt x="16961" y="10239"/>
                    </a:cubicBezTo>
                    <a:cubicBezTo>
                      <a:pt x="16948" y="10245"/>
                      <a:pt x="16936" y="10248"/>
                      <a:pt x="16926" y="10248"/>
                    </a:cubicBezTo>
                    <a:cubicBezTo>
                      <a:pt x="16870" y="10248"/>
                      <a:pt x="16839" y="10172"/>
                      <a:pt x="16894" y="10131"/>
                    </a:cubicBezTo>
                    <a:cubicBezTo>
                      <a:pt x="17068" y="10015"/>
                      <a:pt x="17242" y="9907"/>
                      <a:pt x="17416" y="9783"/>
                    </a:cubicBezTo>
                    <a:cubicBezTo>
                      <a:pt x="17491" y="9733"/>
                      <a:pt x="17557" y="9683"/>
                      <a:pt x="17615" y="9625"/>
                    </a:cubicBezTo>
                    <a:cubicBezTo>
                      <a:pt x="17657" y="9567"/>
                      <a:pt x="17690" y="9509"/>
                      <a:pt x="17723" y="9451"/>
                    </a:cubicBezTo>
                    <a:lnTo>
                      <a:pt x="17723" y="9451"/>
                    </a:lnTo>
                    <a:cubicBezTo>
                      <a:pt x="17707" y="9454"/>
                      <a:pt x="17691" y="9455"/>
                      <a:pt x="17675" y="9455"/>
                    </a:cubicBezTo>
                    <a:cubicBezTo>
                      <a:pt x="17631" y="9455"/>
                      <a:pt x="17585" y="9447"/>
                      <a:pt x="17549" y="9435"/>
                    </a:cubicBezTo>
                    <a:cubicBezTo>
                      <a:pt x="17474" y="9410"/>
                      <a:pt x="17408" y="9369"/>
                      <a:pt x="17358" y="9319"/>
                    </a:cubicBezTo>
                    <a:cubicBezTo>
                      <a:pt x="17317" y="9418"/>
                      <a:pt x="17242" y="9518"/>
                      <a:pt x="17176" y="9601"/>
                    </a:cubicBezTo>
                    <a:cubicBezTo>
                      <a:pt x="17060" y="9733"/>
                      <a:pt x="16919" y="9857"/>
                      <a:pt x="16778" y="9965"/>
                    </a:cubicBezTo>
                    <a:cubicBezTo>
                      <a:pt x="16302" y="10319"/>
                      <a:pt x="15704" y="10516"/>
                      <a:pt x="15110" y="10516"/>
                    </a:cubicBezTo>
                    <a:cubicBezTo>
                      <a:pt x="15064" y="10516"/>
                      <a:pt x="15018" y="10514"/>
                      <a:pt x="14972" y="10512"/>
                    </a:cubicBezTo>
                    <a:cubicBezTo>
                      <a:pt x="14624" y="10495"/>
                      <a:pt x="14293" y="10421"/>
                      <a:pt x="13986" y="10280"/>
                    </a:cubicBezTo>
                    <a:cubicBezTo>
                      <a:pt x="13829" y="10214"/>
                      <a:pt x="13688" y="10123"/>
                      <a:pt x="13539" y="10048"/>
                    </a:cubicBezTo>
                    <a:cubicBezTo>
                      <a:pt x="13406" y="9973"/>
                      <a:pt x="13265" y="9907"/>
                      <a:pt x="13125" y="9891"/>
                    </a:cubicBezTo>
                    <a:cubicBezTo>
                      <a:pt x="13077" y="9904"/>
                      <a:pt x="13023" y="9917"/>
                      <a:pt x="12972" y="9917"/>
                    </a:cubicBezTo>
                    <a:cubicBezTo>
                      <a:pt x="12926" y="9917"/>
                      <a:pt x="12883" y="9906"/>
                      <a:pt x="12851" y="9874"/>
                    </a:cubicBezTo>
                    <a:cubicBezTo>
                      <a:pt x="12843" y="9866"/>
                      <a:pt x="12835" y="9857"/>
                      <a:pt x="12835" y="9849"/>
                    </a:cubicBezTo>
                    <a:cubicBezTo>
                      <a:pt x="12694" y="9932"/>
                      <a:pt x="12536" y="9990"/>
                      <a:pt x="12371" y="9998"/>
                    </a:cubicBezTo>
                    <a:cubicBezTo>
                      <a:pt x="12348" y="10000"/>
                      <a:pt x="12325" y="10001"/>
                      <a:pt x="12302" y="10001"/>
                    </a:cubicBezTo>
                    <a:cubicBezTo>
                      <a:pt x="12099" y="10001"/>
                      <a:pt x="11888" y="9936"/>
                      <a:pt x="11724" y="9824"/>
                    </a:cubicBezTo>
                    <a:cubicBezTo>
                      <a:pt x="11351" y="9559"/>
                      <a:pt x="11202" y="9062"/>
                      <a:pt x="11393" y="8648"/>
                    </a:cubicBezTo>
                    <a:cubicBezTo>
                      <a:pt x="11399" y="8633"/>
                      <a:pt x="11410" y="8626"/>
                      <a:pt x="11422" y="8626"/>
                    </a:cubicBezTo>
                    <a:cubicBezTo>
                      <a:pt x="11443" y="8626"/>
                      <a:pt x="11464" y="8646"/>
                      <a:pt x="11459" y="8673"/>
                    </a:cubicBezTo>
                    <a:cubicBezTo>
                      <a:pt x="11343" y="9153"/>
                      <a:pt x="11600" y="9650"/>
                      <a:pt x="12089" y="9791"/>
                    </a:cubicBezTo>
                    <a:cubicBezTo>
                      <a:pt x="12165" y="9811"/>
                      <a:pt x="12239" y="9821"/>
                      <a:pt x="12311" y="9821"/>
                    </a:cubicBezTo>
                    <a:cubicBezTo>
                      <a:pt x="12682" y="9821"/>
                      <a:pt x="13001" y="9573"/>
                      <a:pt x="13216" y="9261"/>
                    </a:cubicBezTo>
                    <a:cubicBezTo>
                      <a:pt x="13348" y="9062"/>
                      <a:pt x="13448" y="8838"/>
                      <a:pt x="13555" y="8623"/>
                    </a:cubicBezTo>
                    <a:cubicBezTo>
                      <a:pt x="13647" y="8416"/>
                      <a:pt x="13746" y="8209"/>
                      <a:pt x="13845" y="8010"/>
                    </a:cubicBezTo>
                    <a:cubicBezTo>
                      <a:pt x="14036" y="7612"/>
                      <a:pt x="14251" y="7231"/>
                      <a:pt x="14550" y="6900"/>
                    </a:cubicBezTo>
                    <a:cubicBezTo>
                      <a:pt x="14624" y="6817"/>
                      <a:pt x="14699" y="6742"/>
                      <a:pt x="14782" y="6668"/>
                    </a:cubicBezTo>
                    <a:cubicBezTo>
                      <a:pt x="14864" y="6593"/>
                      <a:pt x="14956" y="6527"/>
                      <a:pt x="15030" y="6444"/>
                    </a:cubicBezTo>
                    <a:cubicBezTo>
                      <a:pt x="15080" y="6386"/>
                      <a:pt x="15105" y="6328"/>
                      <a:pt x="15121" y="6262"/>
                    </a:cubicBezTo>
                    <a:cubicBezTo>
                      <a:pt x="15105" y="6245"/>
                      <a:pt x="15105" y="6228"/>
                      <a:pt x="15105" y="6212"/>
                    </a:cubicBezTo>
                    <a:cubicBezTo>
                      <a:pt x="15096" y="6187"/>
                      <a:pt x="15096" y="6170"/>
                      <a:pt x="15088" y="6146"/>
                    </a:cubicBezTo>
                    <a:cubicBezTo>
                      <a:pt x="15088" y="6104"/>
                      <a:pt x="15088" y="6063"/>
                      <a:pt x="15080" y="6021"/>
                    </a:cubicBezTo>
                    <a:cubicBezTo>
                      <a:pt x="15080" y="5947"/>
                      <a:pt x="15072" y="5880"/>
                      <a:pt x="15055" y="5806"/>
                    </a:cubicBezTo>
                    <a:cubicBezTo>
                      <a:pt x="15055" y="5773"/>
                      <a:pt x="15047" y="5748"/>
                      <a:pt x="15047" y="5723"/>
                    </a:cubicBezTo>
                    <a:cubicBezTo>
                      <a:pt x="15038" y="5715"/>
                      <a:pt x="15030" y="5706"/>
                      <a:pt x="15022" y="5690"/>
                    </a:cubicBezTo>
                    <a:cubicBezTo>
                      <a:pt x="14997" y="5640"/>
                      <a:pt x="14980" y="5590"/>
                      <a:pt x="14972" y="5541"/>
                    </a:cubicBezTo>
                    <a:cubicBezTo>
                      <a:pt x="14898" y="5458"/>
                      <a:pt x="14815" y="5392"/>
                      <a:pt x="14732" y="5317"/>
                    </a:cubicBezTo>
                    <a:cubicBezTo>
                      <a:pt x="14666" y="5267"/>
                      <a:pt x="14616" y="5209"/>
                      <a:pt x="14583" y="5135"/>
                    </a:cubicBezTo>
                    <a:cubicBezTo>
                      <a:pt x="14533" y="5102"/>
                      <a:pt x="14475" y="5077"/>
                      <a:pt x="14425" y="5060"/>
                    </a:cubicBezTo>
                    <a:cubicBezTo>
                      <a:pt x="14351" y="5060"/>
                      <a:pt x="14284" y="5052"/>
                      <a:pt x="14218" y="5044"/>
                    </a:cubicBezTo>
                    <a:cubicBezTo>
                      <a:pt x="14177" y="5035"/>
                      <a:pt x="14144" y="5019"/>
                      <a:pt x="14110" y="4994"/>
                    </a:cubicBezTo>
                    <a:cubicBezTo>
                      <a:pt x="14036" y="4986"/>
                      <a:pt x="13970" y="4969"/>
                      <a:pt x="13903" y="4928"/>
                    </a:cubicBezTo>
                    <a:cubicBezTo>
                      <a:pt x="13887" y="4911"/>
                      <a:pt x="13879" y="4894"/>
                      <a:pt x="13887" y="4878"/>
                    </a:cubicBezTo>
                    <a:cubicBezTo>
                      <a:pt x="13845" y="4861"/>
                      <a:pt x="13804" y="4828"/>
                      <a:pt x="13787" y="4778"/>
                    </a:cubicBezTo>
                    <a:cubicBezTo>
                      <a:pt x="13779" y="4762"/>
                      <a:pt x="13771" y="4745"/>
                      <a:pt x="13763" y="4729"/>
                    </a:cubicBezTo>
                    <a:cubicBezTo>
                      <a:pt x="13713" y="4679"/>
                      <a:pt x="13688" y="4613"/>
                      <a:pt x="13671" y="4538"/>
                    </a:cubicBezTo>
                    <a:cubicBezTo>
                      <a:pt x="13655" y="4406"/>
                      <a:pt x="13688" y="4281"/>
                      <a:pt x="13746" y="4174"/>
                    </a:cubicBezTo>
                    <a:cubicBezTo>
                      <a:pt x="13763" y="4140"/>
                      <a:pt x="13787" y="4107"/>
                      <a:pt x="13804" y="4082"/>
                    </a:cubicBezTo>
                    <a:cubicBezTo>
                      <a:pt x="13903" y="3950"/>
                      <a:pt x="14036" y="3842"/>
                      <a:pt x="14168" y="3768"/>
                    </a:cubicBezTo>
                    <a:cubicBezTo>
                      <a:pt x="14334" y="3676"/>
                      <a:pt x="14525" y="3627"/>
                      <a:pt x="14715" y="3602"/>
                    </a:cubicBezTo>
                    <a:cubicBezTo>
                      <a:pt x="14914" y="3569"/>
                      <a:pt x="15121" y="3544"/>
                      <a:pt x="15320" y="3536"/>
                    </a:cubicBezTo>
                    <a:cubicBezTo>
                      <a:pt x="15502" y="3536"/>
                      <a:pt x="15685" y="3569"/>
                      <a:pt x="15842" y="3668"/>
                    </a:cubicBezTo>
                    <a:cubicBezTo>
                      <a:pt x="16000" y="3768"/>
                      <a:pt x="16091" y="3925"/>
                      <a:pt x="16140" y="4099"/>
                    </a:cubicBezTo>
                    <a:cubicBezTo>
                      <a:pt x="16174" y="4240"/>
                      <a:pt x="16232" y="4414"/>
                      <a:pt x="16124" y="4530"/>
                    </a:cubicBezTo>
                    <a:cubicBezTo>
                      <a:pt x="16116" y="4546"/>
                      <a:pt x="16107" y="4571"/>
                      <a:pt x="16099" y="4596"/>
                    </a:cubicBezTo>
                    <a:cubicBezTo>
                      <a:pt x="16066" y="4679"/>
                      <a:pt x="15991" y="4729"/>
                      <a:pt x="15917" y="4778"/>
                    </a:cubicBezTo>
                    <a:cubicBezTo>
                      <a:pt x="15908" y="4787"/>
                      <a:pt x="15900" y="4787"/>
                      <a:pt x="15892" y="4795"/>
                    </a:cubicBezTo>
                    <a:cubicBezTo>
                      <a:pt x="15842" y="4870"/>
                      <a:pt x="15776" y="4944"/>
                      <a:pt x="15701" y="4994"/>
                    </a:cubicBezTo>
                    <a:cubicBezTo>
                      <a:pt x="15635" y="5044"/>
                      <a:pt x="15560" y="5068"/>
                      <a:pt x="15502" y="5118"/>
                    </a:cubicBezTo>
                    <a:cubicBezTo>
                      <a:pt x="15453" y="5160"/>
                      <a:pt x="15411" y="5218"/>
                      <a:pt x="15378" y="5276"/>
                    </a:cubicBezTo>
                    <a:cubicBezTo>
                      <a:pt x="15337" y="5342"/>
                      <a:pt x="15304" y="5416"/>
                      <a:pt x="15279" y="5499"/>
                    </a:cubicBezTo>
                    <a:cubicBezTo>
                      <a:pt x="15287" y="5582"/>
                      <a:pt x="15295" y="5665"/>
                      <a:pt x="15304" y="5748"/>
                    </a:cubicBezTo>
                    <a:lnTo>
                      <a:pt x="15304" y="5756"/>
                    </a:lnTo>
                    <a:cubicBezTo>
                      <a:pt x="15320" y="5773"/>
                      <a:pt x="15328" y="5789"/>
                      <a:pt x="15328" y="5806"/>
                    </a:cubicBezTo>
                    <a:cubicBezTo>
                      <a:pt x="15345" y="5947"/>
                      <a:pt x="15353" y="6104"/>
                      <a:pt x="15328" y="6245"/>
                    </a:cubicBezTo>
                    <a:cubicBezTo>
                      <a:pt x="15403" y="6303"/>
                      <a:pt x="15502" y="6344"/>
                      <a:pt x="15594" y="6378"/>
                    </a:cubicBezTo>
                    <a:cubicBezTo>
                      <a:pt x="15734" y="6436"/>
                      <a:pt x="15875" y="6477"/>
                      <a:pt x="16016" y="6535"/>
                    </a:cubicBezTo>
                    <a:cubicBezTo>
                      <a:pt x="16530" y="6742"/>
                      <a:pt x="17068" y="7040"/>
                      <a:pt x="17367" y="7521"/>
                    </a:cubicBezTo>
                    <a:cubicBezTo>
                      <a:pt x="17508" y="7753"/>
                      <a:pt x="17590" y="8010"/>
                      <a:pt x="17648" y="8267"/>
                    </a:cubicBezTo>
                    <a:cubicBezTo>
                      <a:pt x="17657" y="8300"/>
                      <a:pt x="17665" y="8341"/>
                      <a:pt x="17665" y="8383"/>
                    </a:cubicBezTo>
                    <a:cubicBezTo>
                      <a:pt x="17690" y="8383"/>
                      <a:pt x="17706" y="8391"/>
                      <a:pt x="17715" y="8416"/>
                    </a:cubicBezTo>
                    <a:cubicBezTo>
                      <a:pt x="17740" y="8615"/>
                      <a:pt x="17773" y="8822"/>
                      <a:pt x="17798" y="9021"/>
                    </a:cubicBezTo>
                    <a:cubicBezTo>
                      <a:pt x="17798" y="9079"/>
                      <a:pt x="17806" y="9128"/>
                      <a:pt x="17814" y="9178"/>
                    </a:cubicBezTo>
                    <a:cubicBezTo>
                      <a:pt x="17822" y="9219"/>
                      <a:pt x="17822" y="9228"/>
                      <a:pt x="17864" y="9236"/>
                    </a:cubicBezTo>
                    <a:cubicBezTo>
                      <a:pt x="17930" y="9244"/>
                      <a:pt x="18005" y="9244"/>
                      <a:pt x="18071" y="9244"/>
                    </a:cubicBezTo>
                    <a:cubicBezTo>
                      <a:pt x="18585" y="9236"/>
                      <a:pt x="19082" y="8905"/>
                      <a:pt x="19281" y="8432"/>
                    </a:cubicBezTo>
                    <a:cubicBezTo>
                      <a:pt x="19421" y="8126"/>
                      <a:pt x="19405" y="7753"/>
                      <a:pt x="19322" y="7430"/>
                    </a:cubicBezTo>
                    <a:cubicBezTo>
                      <a:pt x="19281" y="7264"/>
                      <a:pt x="19223" y="7090"/>
                      <a:pt x="19165" y="6933"/>
                    </a:cubicBezTo>
                    <a:cubicBezTo>
                      <a:pt x="19098" y="6775"/>
                      <a:pt x="19032" y="6618"/>
                      <a:pt x="18991" y="6452"/>
                    </a:cubicBezTo>
                    <a:cubicBezTo>
                      <a:pt x="18982" y="6452"/>
                      <a:pt x="18974" y="6444"/>
                      <a:pt x="18974" y="6436"/>
                    </a:cubicBezTo>
                    <a:cubicBezTo>
                      <a:pt x="18891" y="6270"/>
                      <a:pt x="18808" y="6112"/>
                      <a:pt x="18726" y="5947"/>
                    </a:cubicBezTo>
                    <a:cubicBezTo>
                      <a:pt x="18643" y="5781"/>
                      <a:pt x="18560" y="5615"/>
                      <a:pt x="18469" y="5458"/>
                    </a:cubicBezTo>
                    <a:cubicBezTo>
                      <a:pt x="18311" y="5168"/>
                      <a:pt x="18129" y="4894"/>
                      <a:pt x="17897" y="4662"/>
                    </a:cubicBezTo>
                    <a:cubicBezTo>
                      <a:pt x="17665" y="4430"/>
                      <a:pt x="17392" y="4240"/>
                      <a:pt x="17118" y="4058"/>
                    </a:cubicBezTo>
                    <a:cubicBezTo>
                      <a:pt x="16836" y="3875"/>
                      <a:pt x="16546" y="3693"/>
                      <a:pt x="16240" y="3552"/>
                    </a:cubicBezTo>
                    <a:cubicBezTo>
                      <a:pt x="16091" y="3486"/>
                      <a:pt x="15933" y="3428"/>
                      <a:pt x="15776" y="3395"/>
                    </a:cubicBezTo>
                    <a:cubicBezTo>
                      <a:pt x="15674" y="3369"/>
                      <a:pt x="15573" y="3360"/>
                      <a:pt x="15471" y="3360"/>
                    </a:cubicBezTo>
                    <a:cubicBezTo>
                      <a:pt x="15407" y="3360"/>
                      <a:pt x="15343" y="3363"/>
                      <a:pt x="15279" y="3370"/>
                    </a:cubicBezTo>
                    <a:cubicBezTo>
                      <a:pt x="15229" y="3370"/>
                      <a:pt x="15204" y="3295"/>
                      <a:pt x="15254" y="3270"/>
                    </a:cubicBezTo>
                    <a:cubicBezTo>
                      <a:pt x="15377" y="3213"/>
                      <a:pt x="15507" y="3190"/>
                      <a:pt x="15640" y="3190"/>
                    </a:cubicBezTo>
                    <a:cubicBezTo>
                      <a:pt x="15893" y="3190"/>
                      <a:pt x="16153" y="3275"/>
                      <a:pt x="16381" y="3378"/>
                    </a:cubicBezTo>
                    <a:cubicBezTo>
                      <a:pt x="16696" y="3527"/>
                      <a:pt x="17002" y="3726"/>
                      <a:pt x="17292" y="3925"/>
                    </a:cubicBezTo>
                    <a:cubicBezTo>
                      <a:pt x="17590" y="4116"/>
                      <a:pt x="17872" y="4331"/>
                      <a:pt x="18104" y="4596"/>
                    </a:cubicBezTo>
                    <a:cubicBezTo>
                      <a:pt x="18336" y="4845"/>
                      <a:pt x="18518" y="5126"/>
                      <a:pt x="18676" y="5433"/>
                    </a:cubicBezTo>
                    <a:cubicBezTo>
                      <a:pt x="18750" y="5590"/>
                      <a:pt x="18825" y="5748"/>
                      <a:pt x="18883" y="5905"/>
                    </a:cubicBezTo>
                    <a:cubicBezTo>
                      <a:pt x="18941" y="6063"/>
                      <a:pt x="18982" y="6220"/>
                      <a:pt x="19040" y="6369"/>
                    </a:cubicBezTo>
                    <a:cubicBezTo>
                      <a:pt x="19057" y="6369"/>
                      <a:pt x="19074" y="6378"/>
                      <a:pt x="19082" y="6394"/>
                    </a:cubicBezTo>
                    <a:cubicBezTo>
                      <a:pt x="19214" y="6576"/>
                      <a:pt x="19289" y="6800"/>
                      <a:pt x="19364" y="7016"/>
                    </a:cubicBezTo>
                    <a:cubicBezTo>
                      <a:pt x="19413" y="7148"/>
                      <a:pt x="19446" y="7289"/>
                      <a:pt x="19479" y="7422"/>
                    </a:cubicBezTo>
                    <a:cubicBezTo>
                      <a:pt x="19736" y="7082"/>
                      <a:pt x="19968" y="6726"/>
                      <a:pt x="20159" y="6336"/>
                    </a:cubicBezTo>
                    <a:cubicBezTo>
                      <a:pt x="20333" y="5980"/>
                      <a:pt x="20499" y="5599"/>
                      <a:pt x="20581" y="5201"/>
                    </a:cubicBezTo>
                    <a:cubicBezTo>
                      <a:pt x="20631" y="4994"/>
                      <a:pt x="20639" y="4778"/>
                      <a:pt x="20565" y="4571"/>
                    </a:cubicBezTo>
                    <a:lnTo>
                      <a:pt x="20557" y="4571"/>
                    </a:lnTo>
                    <a:cubicBezTo>
                      <a:pt x="20490" y="4397"/>
                      <a:pt x="20374" y="4248"/>
                      <a:pt x="20258" y="4107"/>
                    </a:cubicBezTo>
                    <a:cubicBezTo>
                      <a:pt x="20001" y="3792"/>
                      <a:pt x="19786" y="3461"/>
                      <a:pt x="19620" y="3096"/>
                    </a:cubicBezTo>
                    <a:cubicBezTo>
                      <a:pt x="19537" y="2914"/>
                      <a:pt x="19463" y="2732"/>
                      <a:pt x="19388" y="2550"/>
                    </a:cubicBezTo>
                    <a:cubicBezTo>
                      <a:pt x="19388" y="2558"/>
                      <a:pt x="19388" y="2566"/>
                      <a:pt x="19388" y="2575"/>
                    </a:cubicBezTo>
                    <a:cubicBezTo>
                      <a:pt x="19384" y="2596"/>
                      <a:pt x="19366" y="2607"/>
                      <a:pt x="19346" y="2607"/>
                    </a:cubicBezTo>
                    <a:cubicBezTo>
                      <a:pt x="19328" y="2607"/>
                      <a:pt x="19309" y="2598"/>
                      <a:pt x="19297" y="2583"/>
                    </a:cubicBezTo>
                    <a:cubicBezTo>
                      <a:pt x="19223" y="2434"/>
                      <a:pt x="19206" y="2251"/>
                      <a:pt x="19173" y="2094"/>
                    </a:cubicBezTo>
                    <a:cubicBezTo>
                      <a:pt x="19140" y="1937"/>
                      <a:pt x="19107" y="1787"/>
                      <a:pt x="19065" y="1638"/>
                    </a:cubicBezTo>
                    <a:cubicBezTo>
                      <a:pt x="18999" y="1381"/>
                      <a:pt x="18900" y="1174"/>
                      <a:pt x="18668" y="1042"/>
                    </a:cubicBezTo>
                    <a:cubicBezTo>
                      <a:pt x="18411" y="909"/>
                      <a:pt x="18129" y="793"/>
                      <a:pt x="17864" y="677"/>
                    </a:cubicBezTo>
                    <a:cubicBezTo>
                      <a:pt x="17582" y="545"/>
                      <a:pt x="17309" y="420"/>
                      <a:pt x="17027" y="288"/>
                    </a:cubicBezTo>
                    <a:cubicBezTo>
                      <a:pt x="16762" y="172"/>
                      <a:pt x="16497" y="31"/>
                      <a:pt x="16207" y="31"/>
                    </a:cubicBezTo>
                    <a:cubicBezTo>
                      <a:pt x="16190" y="31"/>
                      <a:pt x="16174" y="23"/>
                      <a:pt x="16165" y="14"/>
                    </a:cubicBezTo>
                    <a:cubicBezTo>
                      <a:pt x="16066" y="5"/>
                      <a:pt x="15967" y="0"/>
                      <a:pt x="158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31"/>
              <p:cNvSpPr/>
              <p:nvPr/>
            </p:nvSpPr>
            <p:spPr>
              <a:xfrm>
                <a:off x="6114175" y="4143175"/>
                <a:ext cx="96775" cy="99150"/>
              </a:xfrm>
              <a:custGeom>
                <a:rect b="b" l="l" r="r" t="t"/>
                <a:pathLst>
                  <a:path extrusionOk="0" h="3966" w="3871">
                    <a:moveTo>
                      <a:pt x="1923" y="1"/>
                    </a:moveTo>
                    <a:cubicBezTo>
                      <a:pt x="1898" y="92"/>
                      <a:pt x="1848" y="175"/>
                      <a:pt x="1774" y="241"/>
                    </a:cubicBezTo>
                    <a:cubicBezTo>
                      <a:pt x="1674" y="341"/>
                      <a:pt x="1558" y="415"/>
                      <a:pt x="1459" y="506"/>
                    </a:cubicBezTo>
                    <a:cubicBezTo>
                      <a:pt x="1360" y="598"/>
                      <a:pt x="1277" y="697"/>
                      <a:pt x="1194" y="796"/>
                    </a:cubicBezTo>
                    <a:cubicBezTo>
                      <a:pt x="1186" y="805"/>
                      <a:pt x="1177" y="813"/>
                      <a:pt x="1177" y="821"/>
                    </a:cubicBezTo>
                    <a:cubicBezTo>
                      <a:pt x="1094" y="1062"/>
                      <a:pt x="1078" y="1327"/>
                      <a:pt x="1070" y="1575"/>
                    </a:cubicBezTo>
                    <a:cubicBezTo>
                      <a:pt x="1053" y="1840"/>
                      <a:pt x="1045" y="2105"/>
                      <a:pt x="962" y="2354"/>
                    </a:cubicBezTo>
                    <a:cubicBezTo>
                      <a:pt x="896" y="2569"/>
                      <a:pt x="788" y="2768"/>
                      <a:pt x="639" y="2951"/>
                    </a:cubicBezTo>
                    <a:cubicBezTo>
                      <a:pt x="490" y="3125"/>
                      <a:pt x="316" y="3274"/>
                      <a:pt x="117" y="3381"/>
                    </a:cubicBezTo>
                    <a:cubicBezTo>
                      <a:pt x="75" y="3406"/>
                      <a:pt x="42" y="3423"/>
                      <a:pt x="1" y="3439"/>
                    </a:cubicBezTo>
                    <a:cubicBezTo>
                      <a:pt x="225" y="3489"/>
                      <a:pt x="432" y="3638"/>
                      <a:pt x="639" y="3738"/>
                    </a:cubicBezTo>
                    <a:cubicBezTo>
                      <a:pt x="981" y="3889"/>
                      <a:pt x="1357" y="3966"/>
                      <a:pt x="1732" y="3966"/>
                    </a:cubicBezTo>
                    <a:cubicBezTo>
                      <a:pt x="1994" y="3966"/>
                      <a:pt x="2255" y="3929"/>
                      <a:pt x="2503" y="3854"/>
                    </a:cubicBezTo>
                    <a:cubicBezTo>
                      <a:pt x="2801" y="3763"/>
                      <a:pt x="3075" y="3622"/>
                      <a:pt x="3315" y="3439"/>
                    </a:cubicBezTo>
                    <a:cubicBezTo>
                      <a:pt x="3439" y="3348"/>
                      <a:pt x="3555" y="3249"/>
                      <a:pt x="3655" y="3133"/>
                    </a:cubicBezTo>
                    <a:cubicBezTo>
                      <a:pt x="3754" y="3033"/>
                      <a:pt x="3820" y="2917"/>
                      <a:pt x="3870" y="2793"/>
                    </a:cubicBezTo>
                    <a:cubicBezTo>
                      <a:pt x="3738" y="2545"/>
                      <a:pt x="3696" y="2246"/>
                      <a:pt x="3646" y="1965"/>
                    </a:cubicBezTo>
                    <a:cubicBezTo>
                      <a:pt x="3605" y="1691"/>
                      <a:pt x="3564" y="1409"/>
                      <a:pt x="3456" y="1161"/>
                    </a:cubicBezTo>
                    <a:cubicBezTo>
                      <a:pt x="3356" y="937"/>
                      <a:pt x="3207" y="722"/>
                      <a:pt x="2992" y="606"/>
                    </a:cubicBezTo>
                    <a:cubicBezTo>
                      <a:pt x="2959" y="589"/>
                      <a:pt x="2975" y="540"/>
                      <a:pt x="3000" y="531"/>
                    </a:cubicBezTo>
                    <a:cubicBezTo>
                      <a:pt x="2785" y="415"/>
                      <a:pt x="2553" y="316"/>
                      <a:pt x="2321" y="225"/>
                    </a:cubicBezTo>
                    <a:cubicBezTo>
                      <a:pt x="2180" y="175"/>
                      <a:pt x="2039" y="100"/>
                      <a:pt x="1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31"/>
              <p:cNvSpPr/>
              <p:nvPr/>
            </p:nvSpPr>
            <p:spPr>
              <a:xfrm>
                <a:off x="6105700" y="4168875"/>
                <a:ext cx="34200" cy="57600"/>
              </a:xfrm>
              <a:custGeom>
                <a:rect b="b" l="l" r="r" t="t"/>
                <a:pathLst>
                  <a:path extrusionOk="0" h="2304" w="1368">
                    <a:moveTo>
                      <a:pt x="1367" y="0"/>
                    </a:moveTo>
                    <a:cubicBezTo>
                      <a:pt x="1135" y="324"/>
                      <a:pt x="953" y="680"/>
                      <a:pt x="779" y="1036"/>
                    </a:cubicBezTo>
                    <a:cubicBezTo>
                      <a:pt x="564" y="1475"/>
                      <a:pt x="381" y="1981"/>
                      <a:pt x="0" y="2304"/>
                    </a:cubicBezTo>
                    <a:cubicBezTo>
                      <a:pt x="42" y="2295"/>
                      <a:pt x="91" y="2287"/>
                      <a:pt x="133" y="2279"/>
                    </a:cubicBezTo>
                    <a:cubicBezTo>
                      <a:pt x="249" y="2237"/>
                      <a:pt x="356" y="2188"/>
                      <a:pt x="464" y="2121"/>
                    </a:cubicBezTo>
                    <a:cubicBezTo>
                      <a:pt x="854" y="1889"/>
                      <a:pt x="1127" y="1517"/>
                      <a:pt x="1218" y="1061"/>
                    </a:cubicBezTo>
                    <a:lnTo>
                      <a:pt x="1226" y="1069"/>
                    </a:lnTo>
                    <a:cubicBezTo>
                      <a:pt x="1276" y="812"/>
                      <a:pt x="1284" y="555"/>
                      <a:pt x="1309" y="299"/>
                    </a:cubicBezTo>
                    <a:cubicBezTo>
                      <a:pt x="1326" y="191"/>
                      <a:pt x="1342" y="92"/>
                      <a:pt x="13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31"/>
              <p:cNvSpPr/>
              <p:nvPr/>
            </p:nvSpPr>
            <p:spPr>
              <a:xfrm>
                <a:off x="6198700" y="4162250"/>
                <a:ext cx="21775" cy="52850"/>
              </a:xfrm>
              <a:custGeom>
                <a:rect b="b" l="l" r="r" t="t"/>
                <a:pathLst>
                  <a:path extrusionOk="0" h="2114" w="871">
                    <a:moveTo>
                      <a:pt x="0" y="0"/>
                    </a:moveTo>
                    <a:cubicBezTo>
                      <a:pt x="50" y="58"/>
                      <a:pt x="100" y="116"/>
                      <a:pt x="141" y="191"/>
                    </a:cubicBezTo>
                    <a:cubicBezTo>
                      <a:pt x="274" y="390"/>
                      <a:pt x="340" y="622"/>
                      <a:pt x="390" y="854"/>
                    </a:cubicBezTo>
                    <a:cubicBezTo>
                      <a:pt x="448" y="1127"/>
                      <a:pt x="473" y="1409"/>
                      <a:pt x="564" y="1682"/>
                    </a:cubicBezTo>
                    <a:cubicBezTo>
                      <a:pt x="605" y="1806"/>
                      <a:pt x="655" y="1947"/>
                      <a:pt x="754" y="2038"/>
                    </a:cubicBezTo>
                    <a:cubicBezTo>
                      <a:pt x="787" y="2072"/>
                      <a:pt x="829" y="2096"/>
                      <a:pt x="870" y="2113"/>
                    </a:cubicBezTo>
                    <a:cubicBezTo>
                      <a:pt x="862" y="2055"/>
                      <a:pt x="862" y="1997"/>
                      <a:pt x="862" y="1947"/>
                    </a:cubicBezTo>
                    <a:cubicBezTo>
                      <a:pt x="862" y="1947"/>
                      <a:pt x="862" y="1939"/>
                      <a:pt x="862" y="1939"/>
                    </a:cubicBezTo>
                    <a:cubicBezTo>
                      <a:pt x="796" y="1815"/>
                      <a:pt x="796" y="1649"/>
                      <a:pt x="779" y="1508"/>
                    </a:cubicBezTo>
                    <a:cubicBezTo>
                      <a:pt x="754" y="1359"/>
                      <a:pt x="721" y="1210"/>
                      <a:pt x="688" y="1069"/>
                    </a:cubicBezTo>
                    <a:cubicBezTo>
                      <a:pt x="622" y="820"/>
                      <a:pt x="531" y="580"/>
                      <a:pt x="381" y="373"/>
                    </a:cubicBezTo>
                    <a:cubicBezTo>
                      <a:pt x="274" y="232"/>
                      <a:pt x="141" y="108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31"/>
              <p:cNvSpPr/>
              <p:nvPr/>
            </p:nvSpPr>
            <p:spPr>
              <a:xfrm>
                <a:off x="6095550" y="3997775"/>
                <a:ext cx="2300" cy="1675"/>
              </a:xfrm>
              <a:custGeom>
                <a:rect b="b" l="l" r="r" t="t"/>
                <a:pathLst>
                  <a:path extrusionOk="0" h="67" w="92">
                    <a:moveTo>
                      <a:pt x="42" y="1"/>
                    </a:moveTo>
                    <a:cubicBezTo>
                      <a:pt x="0" y="1"/>
                      <a:pt x="0" y="67"/>
                      <a:pt x="42" y="67"/>
                    </a:cubicBezTo>
                    <a:cubicBezTo>
                      <a:pt x="91" y="67"/>
                      <a:pt x="91" y="1"/>
                      <a:pt x="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31"/>
              <p:cNvSpPr/>
              <p:nvPr/>
            </p:nvSpPr>
            <p:spPr>
              <a:xfrm>
                <a:off x="6035875" y="4060050"/>
                <a:ext cx="77850" cy="72250"/>
              </a:xfrm>
              <a:custGeom>
                <a:rect b="b" l="l" r="r" t="t"/>
                <a:pathLst>
                  <a:path extrusionOk="0" h="2890" w="3114">
                    <a:moveTo>
                      <a:pt x="1749" y="0"/>
                    </a:moveTo>
                    <a:cubicBezTo>
                      <a:pt x="1442" y="0"/>
                      <a:pt x="1148" y="154"/>
                      <a:pt x="904" y="327"/>
                    </a:cubicBezTo>
                    <a:cubicBezTo>
                      <a:pt x="631" y="517"/>
                      <a:pt x="390" y="749"/>
                      <a:pt x="225" y="1031"/>
                    </a:cubicBezTo>
                    <a:cubicBezTo>
                      <a:pt x="125" y="1114"/>
                      <a:pt x="17" y="1205"/>
                      <a:pt x="9" y="1346"/>
                    </a:cubicBezTo>
                    <a:cubicBezTo>
                      <a:pt x="1" y="1495"/>
                      <a:pt x="117" y="1644"/>
                      <a:pt x="191" y="1768"/>
                    </a:cubicBezTo>
                    <a:cubicBezTo>
                      <a:pt x="266" y="1884"/>
                      <a:pt x="357" y="2000"/>
                      <a:pt x="465" y="2091"/>
                    </a:cubicBezTo>
                    <a:cubicBezTo>
                      <a:pt x="615" y="2223"/>
                      <a:pt x="785" y="2284"/>
                      <a:pt x="959" y="2284"/>
                    </a:cubicBezTo>
                    <a:cubicBezTo>
                      <a:pt x="1015" y="2284"/>
                      <a:pt x="1071" y="2277"/>
                      <a:pt x="1128" y="2265"/>
                    </a:cubicBezTo>
                    <a:lnTo>
                      <a:pt x="1128" y="2265"/>
                    </a:lnTo>
                    <a:cubicBezTo>
                      <a:pt x="1103" y="2381"/>
                      <a:pt x="1095" y="2497"/>
                      <a:pt x="1095" y="2622"/>
                    </a:cubicBezTo>
                    <a:cubicBezTo>
                      <a:pt x="1095" y="2655"/>
                      <a:pt x="1111" y="2680"/>
                      <a:pt x="1128" y="2705"/>
                    </a:cubicBezTo>
                    <a:cubicBezTo>
                      <a:pt x="1111" y="2738"/>
                      <a:pt x="1095" y="2771"/>
                      <a:pt x="1061" y="2804"/>
                    </a:cubicBezTo>
                    <a:cubicBezTo>
                      <a:pt x="1018" y="2840"/>
                      <a:pt x="1057" y="2890"/>
                      <a:pt x="1101" y="2890"/>
                    </a:cubicBezTo>
                    <a:cubicBezTo>
                      <a:pt x="1107" y="2890"/>
                      <a:pt x="1113" y="2889"/>
                      <a:pt x="1119" y="2887"/>
                    </a:cubicBezTo>
                    <a:cubicBezTo>
                      <a:pt x="1194" y="2854"/>
                      <a:pt x="1235" y="2796"/>
                      <a:pt x="1277" y="2738"/>
                    </a:cubicBezTo>
                    <a:cubicBezTo>
                      <a:pt x="1310" y="2721"/>
                      <a:pt x="1335" y="2696"/>
                      <a:pt x="1343" y="2655"/>
                    </a:cubicBezTo>
                    <a:cubicBezTo>
                      <a:pt x="1360" y="2597"/>
                      <a:pt x="1368" y="2547"/>
                      <a:pt x="1385" y="2497"/>
                    </a:cubicBezTo>
                    <a:cubicBezTo>
                      <a:pt x="1418" y="2431"/>
                      <a:pt x="1451" y="2357"/>
                      <a:pt x="1492" y="2290"/>
                    </a:cubicBezTo>
                    <a:cubicBezTo>
                      <a:pt x="1542" y="2191"/>
                      <a:pt x="1600" y="2091"/>
                      <a:pt x="1666" y="1992"/>
                    </a:cubicBezTo>
                    <a:cubicBezTo>
                      <a:pt x="1824" y="1876"/>
                      <a:pt x="1956" y="1727"/>
                      <a:pt x="2072" y="1578"/>
                    </a:cubicBezTo>
                    <a:cubicBezTo>
                      <a:pt x="2163" y="1462"/>
                      <a:pt x="2246" y="1329"/>
                      <a:pt x="2313" y="1197"/>
                    </a:cubicBezTo>
                    <a:cubicBezTo>
                      <a:pt x="2520" y="998"/>
                      <a:pt x="2752" y="815"/>
                      <a:pt x="3000" y="658"/>
                    </a:cubicBezTo>
                    <a:cubicBezTo>
                      <a:pt x="3114" y="587"/>
                      <a:pt x="3045" y="437"/>
                      <a:pt x="2934" y="437"/>
                    </a:cubicBezTo>
                    <a:cubicBezTo>
                      <a:pt x="2916" y="437"/>
                      <a:pt x="2896" y="441"/>
                      <a:pt x="2876" y="451"/>
                    </a:cubicBezTo>
                    <a:lnTo>
                      <a:pt x="2876" y="443"/>
                    </a:lnTo>
                    <a:cubicBezTo>
                      <a:pt x="2760" y="501"/>
                      <a:pt x="2652" y="559"/>
                      <a:pt x="2545" y="625"/>
                    </a:cubicBezTo>
                    <a:cubicBezTo>
                      <a:pt x="2511" y="641"/>
                      <a:pt x="2470" y="666"/>
                      <a:pt x="2429" y="691"/>
                    </a:cubicBezTo>
                    <a:lnTo>
                      <a:pt x="2429" y="666"/>
                    </a:lnTo>
                    <a:cubicBezTo>
                      <a:pt x="2412" y="351"/>
                      <a:pt x="2213" y="61"/>
                      <a:pt x="1890" y="12"/>
                    </a:cubicBezTo>
                    <a:cubicBezTo>
                      <a:pt x="1843" y="4"/>
                      <a:pt x="1795" y="0"/>
                      <a:pt x="17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31"/>
              <p:cNvSpPr/>
              <p:nvPr/>
            </p:nvSpPr>
            <p:spPr>
              <a:xfrm>
                <a:off x="6185850" y="4035725"/>
                <a:ext cx="70450" cy="66675"/>
              </a:xfrm>
              <a:custGeom>
                <a:rect b="b" l="l" r="r" t="t"/>
                <a:pathLst>
                  <a:path extrusionOk="0" h="2667" w="2818">
                    <a:moveTo>
                      <a:pt x="1410" y="1"/>
                    </a:moveTo>
                    <a:cubicBezTo>
                      <a:pt x="1314" y="1"/>
                      <a:pt x="1219" y="11"/>
                      <a:pt x="1127" y="32"/>
                    </a:cubicBezTo>
                    <a:cubicBezTo>
                      <a:pt x="854" y="90"/>
                      <a:pt x="589" y="256"/>
                      <a:pt x="448" y="496"/>
                    </a:cubicBezTo>
                    <a:cubicBezTo>
                      <a:pt x="373" y="629"/>
                      <a:pt x="340" y="778"/>
                      <a:pt x="340" y="918"/>
                    </a:cubicBezTo>
                    <a:cubicBezTo>
                      <a:pt x="257" y="885"/>
                      <a:pt x="166" y="869"/>
                      <a:pt x="75" y="869"/>
                    </a:cubicBezTo>
                    <a:cubicBezTo>
                      <a:pt x="17" y="869"/>
                      <a:pt x="1" y="960"/>
                      <a:pt x="59" y="968"/>
                    </a:cubicBezTo>
                    <a:cubicBezTo>
                      <a:pt x="175" y="985"/>
                      <a:pt x="274" y="1034"/>
                      <a:pt x="373" y="1101"/>
                    </a:cubicBezTo>
                    <a:cubicBezTo>
                      <a:pt x="398" y="1175"/>
                      <a:pt x="440" y="1250"/>
                      <a:pt x="489" y="1308"/>
                    </a:cubicBezTo>
                    <a:cubicBezTo>
                      <a:pt x="531" y="1366"/>
                      <a:pt x="581" y="1407"/>
                      <a:pt x="639" y="1440"/>
                    </a:cubicBezTo>
                    <a:cubicBezTo>
                      <a:pt x="630" y="1465"/>
                      <a:pt x="630" y="1498"/>
                      <a:pt x="655" y="1523"/>
                    </a:cubicBezTo>
                    <a:cubicBezTo>
                      <a:pt x="796" y="1656"/>
                      <a:pt x="1003" y="1697"/>
                      <a:pt x="1169" y="1764"/>
                    </a:cubicBezTo>
                    <a:cubicBezTo>
                      <a:pt x="1343" y="1830"/>
                      <a:pt x="1517" y="1896"/>
                      <a:pt x="1683" y="1987"/>
                    </a:cubicBezTo>
                    <a:cubicBezTo>
                      <a:pt x="1823" y="2054"/>
                      <a:pt x="1964" y="2136"/>
                      <a:pt x="2089" y="2228"/>
                    </a:cubicBezTo>
                    <a:cubicBezTo>
                      <a:pt x="2238" y="2385"/>
                      <a:pt x="2387" y="2551"/>
                      <a:pt x="2586" y="2650"/>
                    </a:cubicBezTo>
                    <a:cubicBezTo>
                      <a:pt x="2607" y="2661"/>
                      <a:pt x="2628" y="2667"/>
                      <a:pt x="2648" y="2667"/>
                    </a:cubicBezTo>
                    <a:cubicBezTo>
                      <a:pt x="2746" y="2667"/>
                      <a:pt x="2817" y="2548"/>
                      <a:pt x="2735" y="2451"/>
                    </a:cubicBezTo>
                    <a:cubicBezTo>
                      <a:pt x="2627" y="2335"/>
                      <a:pt x="2511" y="2219"/>
                      <a:pt x="2387" y="2120"/>
                    </a:cubicBezTo>
                    <a:cubicBezTo>
                      <a:pt x="2519" y="2054"/>
                      <a:pt x="2602" y="1904"/>
                      <a:pt x="2644" y="1764"/>
                    </a:cubicBezTo>
                    <a:cubicBezTo>
                      <a:pt x="2727" y="1440"/>
                      <a:pt x="2635" y="1092"/>
                      <a:pt x="2495" y="802"/>
                    </a:cubicBezTo>
                    <a:cubicBezTo>
                      <a:pt x="2478" y="769"/>
                      <a:pt x="2461" y="736"/>
                      <a:pt x="2445" y="703"/>
                    </a:cubicBezTo>
                    <a:cubicBezTo>
                      <a:pt x="2470" y="686"/>
                      <a:pt x="2486" y="653"/>
                      <a:pt x="2470" y="620"/>
                    </a:cubicBezTo>
                    <a:cubicBezTo>
                      <a:pt x="2286" y="213"/>
                      <a:pt x="1842" y="1"/>
                      <a:pt x="14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31"/>
              <p:cNvSpPr/>
              <p:nvPr/>
            </p:nvSpPr>
            <p:spPr>
              <a:xfrm>
                <a:off x="6063650" y="4065900"/>
                <a:ext cx="201150" cy="177100"/>
              </a:xfrm>
              <a:custGeom>
                <a:rect b="b" l="l" r="r" t="t"/>
                <a:pathLst>
                  <a:path extrusionOk="0" h="7084" w="8046">
                    <a:moveTo>
                      <a:pt x="3635" y="0"/>
                    </a:moveTo>
                    <a:cubicBezTo>
                      <a:pt x="3603" y="0"/>
                      <a:pt x="3571" y="1"/>
                      <a:pt x="3538" y="1"/>
                    </a:cubicBezTo>
                    <a:cubicBezTo>
                      <a:pt x="3339" y="10"/>
                      <a:pt x="3149" y="35"/>
                      <a:pt x="2950" y="68"/>
                    </a:cubicBezTo>
                    <a:cubicBezTo>
                      <a:pt x="2776" y="93"/>
                      <a:pt x="2594" y="134"/>
                      <a:pt x="2428" y="209"/>
                    </a:cubicBezTo>
                    <a:cubicBezTo>
                      <a:pt x="2262" y="283"/>
                      <a:pt x="2171" y="391"/>
                      <a:pt x="2105" y="540"/>
                    </a:cubicBezTo>
                    <a:cubicBezTo>
                      <a:pt x="1624" y="847"/>
                      <a:pt x="1318" y="1410"/>
                      <a:pt x="1152" y="1940"/>
                    </a:cubicBezTo>
                    <a:cubicBezTo>
                      <a:pt x="1019" y="2371"/>
                      <a:pt x="961" y="2819"/>
                      <a:pt x="870" y="3258"/>
                    </a:cubicBezTo>
                    <a:cubicBezTo>
                      <a:pt x="820" y="3481"/>
                      <a:pt x="771" y="3697"/>
                      <a:pt x="696" y="3912"/>
                    </a:cubicBezTo>
                    <a:cubicBezTo>
                      <a:pt x="630" y="4128"/>
                      <a:pt x="539" y="4343"/>
                      <a:pt x="439" y="4550"/>
                    </a:cubicBezTo>
                    <a:cubicBezTo>
                      <a:pt x="340" y="4757"/>
                      <a:pt x="232" y="4964"/>
                      <a:pt x="141" y="5180"/>
                    </a:cubicBezTo>
                    <a:cubicBezTo>
                      <a:pt x="66" y="5379"/>
                      <a:pt x="0" y="5602"/>
                      <a:pt x="25" y="5818"/>
                    </a:cubicBezTo>
                    <a:cubicBezTo>
                      <a:pt x="66" y="6207"/>
                      <a:pt x="381" y="6472"/>
                      <a:pt x="746" y="6564"/>
                    </a:cubicBezTo>
                    <a:cubicBezTo>
                      <a:pt x="863" y="6594"/>
                      <a:pt x="982" y="6606"/>
                      <a:pt x="1102" y="6606"/>
                    </a:cubicBezTo>
                    <a:cubicBezTo>
                      <a:pt x="1212" y="6606"/>
                      <a:pt x="1323" y="6596"/>
                      <a:pt x="1434" y="6580"/>
                    </a:cubicBezTo>
                    <a:cubicBezTo>
                      <a:pt x="1608" y="6555"/>
                      <a:pt x="1782" y="6530"/>
                      <a:pt x="1956" y="6497"/>
                    </a:cubicBezTo>
                    <a:cubicBezTo>
                      <a:pt x="2088" y="6721"/>
                      <a:pt x="2386" y="6845"/>
                      <a:pt x="2618" y="6928"/>
                    </a:cubicBezTo>
                    <a:cubicBezTo>
                      <a:pt x="2915" y="7032"/>
                      <a:pt x="3235" y="7083"/>
                      <a:pt x="3549" y="7083"/>
                    </a:cubicBezTo>
                    <a:cubicBezTo>
                      <a:pt x="3612" y="7083"/>
                      <a:pt x="3675" y="7081"/>
                      <a:pt x="3737" y="7077"/>
                    </a:cubicBezTo>
                    <a:cubicBezTo>
                      <a:pt x="4433" y="7028"/>
                      <a:pt x="5104" y="6729"/>
                      <a:pt x="5601" y="6224"/>
                    </a:cubicBezTo>
                    <a:cubicBezTo>
                      <a:pt x="5692" y="6133"/>
                      <a:pt x="5783" y="6033"/>
                      <a:pt x="5858" y="5926"/>
                    </a:cubicBezTo>
                    <a:cubicBezTo>
                      <a:pt x="5957" y="6000"/>
                      <a:pt x="6065" y="6058"/>
                      <a:pt x="6181" y="6100"/>
                    </a:cubicBezTo>
                    <a:cubicBezTo>
                      <a:pt x="6301" y="6143"/>
                      <a:pt x="6427" y="6163"/>
                      <a:pt x="6553" y="6163"/>
                    </a:cubicBezTo>
                    <a:cubicBezTo>
                      <a:pt x="6812" y="6163"/>
                      <a:pt x="7072" y="6079"/>
                      <a:pt x="7283" y="5934"/>
                    </a:cubicBezTo>
                    <a:cubicBezTo>
                      <a:pt x="7615" y="5710"/>
                      <a:pt x="7830" y="5354"/>
                      <a:pt x="7946" y="4973"/>
                    </a:cubicBezTo>
                    <a:cubicBezTo>
                      <a:pt x="8004" y="4774"/>
                      <a:pt x="8045" y="4550"/>
                      <a:pt x="8045" y="4343"/>
                    </a:cubicBezTo>
                    <a:cubicBezTo>
                      <a:pt x="8037" y="4111"/>
                      <a:pt x="7963" y="3896"/>
                      <a:pt x="7871" y="3689"/>
                    </a:cubicBezTo>
                    <a:cubicBezTo>
                      <a:pt x="7540" y="2893"/>
                      <a:pt x="7184" y="2081"/>
                      <a:pt x="6653" y="1402"/>
                    </a:cubicBezTo>
                    <a:cubicBezTo>
                      <a:pt x="6165" y="764"/>
                      <a:pt x="5485" y="325"/>
                      <a:pt x="4698" y="126"/>
                    </a:cubicBezTo>
                    <a:cubicBezTo>
                      <a:pt x="4349" y="42"/>
                      <a:pt x="3992" y="0"/>
                      <a:pt x="36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31"/>
              <p:cNvSpPr/>
              <p:nvPr/>
            </p:nvSpPr>
            <p:spPr>
              <a:xfrm>
                <a:off x="6080525" y="4185225"/>
                <a:ext cx="40725" cy="43575"/>
              </a:xfrm>
              <a:custGeom>
                <a:rect b="b" l="l" r="r" t="t"/>
                <a:pathLst>
                  <a:path extrusionOk="0" h="1743" w="1629">
                    <a:moveTo>
                      <a:pt x="1523" y="0"/>
                    </a:moveTo>
                    <a:cubicBezTo>
                      <a:pt x="1507" y="0"/>
                      <a:pt x="1491" y="6"/>
                      <a:pt x="1479" y="17"/>
                    </a:cubicBezTo>
                    <a:cubicBezTo>
                      <a:pt x="1397" y="84"/>
                      <a:pt x="1372" y="167"/>
                      <a:pt x="1339" y="258"/>
                    </a:cubicBezTo>
                    <a:cubicBezTo>
                      <a:pt x="1305" y="341"/>
                      <a:pt x="1272" y="423"/>
                      <a:pt x="1231" y="506"/>
                    </a:cubicBezTo>
                    <a:cubicBezTo>
                      <a:pt x="1148" y="672"/>
                      <a:pt x="1057" y="829"/>
                      <a:pt x="941" y="979"/>
                    </a:cubicBezTo>
                    <a:cubicBezTo>
                      <a:pt x="841" y="1128"/>
                      <a:pt x="717" y="1260"/>
                      <a:pt x="593" y="1385"/>
                    </a:cubicBezTo>
                    <a:cubicBezTo>
                      <a:pt x="492" y="1492"/>
                      <a:pt x="343" y="1594"/>
                      <a:pt x="193" y="1594"/>
                    </a:cubicBezTo>
                    <a:cubicBezTo>
                      <a:pt x="158" y="1594"/>
                      <a:pt x="122" y="1588"/>
                      <a:pt x="87" y="1575"/>
                    </a:cubicBezTo>
                    <a:cubicBezTo>
                      <a:pt x="82" y="1574"/>
                      <a:pt x="77" y="1573"/>
                      <a:pt x="73" y="1573"/>
                    </a:cubicBezTo>
                    <a:cubicBezTo>
                      <a:pt x="24" y="1573"/>
                      <a:pt x="1" y="1644"/>
                      <a:pt x="46" y="1675"/>
                    </a:cubicBezTo>
                    <a:cubicBezTo>
                      <a:pt x="126" y="1718"/>
                      <a:pt x="199" y="1742"/>
                      <a:pt x="288" y="1742"/>
                    </a:cubicBezTo>
                    <a:cubicBezTo>
                      <a:pt x="301" y="1742"/>
                      <a:pt x="314" y="1742"/>
                      <a:pt x="328" y="1741"/>
                    </a:cubicBezTo>
                    <a:cubicBezTo>
                      <a:pt x="435" y="1724"/>
                      <a:pt x="535" y="1691"/>
                      <a:pt x="618" y="1633"/>
                    </a:cubicBezTo>
                    <a:cubicBezTo>
                      <a:pt x="800" y="1517"/>
                      <a:pt x="941" y="1351"/>
                      <a:pt x="1073" y="1194"/>
                    </a:cubicBezTo>
                    <a:cubicBezTo>
                      <a:pt x="1206" y="1028"/>
                      <a:pt x="1322" y="846"/>
                      <a:pt x="1421" y="655"/>
                    </a:cubicBezTo>
                    <a:cubicBezTo>
                      <a:pt x="1463" y="564"/>
                      <a:pt x="1504" y="465"/>
                      <a:pt x="1546" y="374"/>
                    </a:cubicBezTo>
                    <a:cubicBezTo>
                      <a:pt x="1587" y="266"/>
                      <a:pt x="1629" y="167"/>
                      <a:pt x="1595" y="51"/>
                    </a:cubicBezTo>
                    <a:cubicBezTo>
                      <a:pt x="1585" y="19"/>
                      <a:pt x="1553" y="0"/>
                      <a:pt x="1523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31"/>
              <p:cNvSpPr/>
              <p:nvPr/>
            </p:nvSpPr>
            <p:spPr>
              <a:xfrm>
                <a:off x="6118750" y="4170275"/>
                <a:ext cx="7475" cy="10825"/>
              </a:xfrm>
              <a:custGeom>
                <a:rect b="b" l="l" r="r" t="t"/>
                <a:pathLst>
                  <a:path extrusionOk="0" h="433" w="299">
                    <a:moveTo>
                      <a:pt x="256" y="1"/>
                    </a:moveTo>
                    <a:cubicBezTo>
                      <a:pt x="248" y="1"/>
                      <a:pt x="239" y="4"/>
                      <a:pt x="232" y="11"/>
                    </a:cubicBezTo>
                    <a:lnTo>
                      <a:pt x="232" y="19"/>
                    </a:lnTo>
                    <a:cubicBezTo>
                      <a:pt x="207" y="36"/>
                      <a:pt x="191" y="69"/>
                      <a:pt x="174" y="94"/>
                    </a:cubicBezTo>
                    <a:cubicBezTo>
                      <a:pt x="158" y="127"/>
                      <a:pt x="141" y="152"/>
                      <a:pt x="124" y="176"/>
                    </a:cubicBezTo>
                    <a:cubicBezTo>
                      <a:pt x="91" y="234"/>
                      <a:pt x="58" y="284"/>
                      <a:pt x="25" y="334"/>
                    </a:cubicBezTo>
                    <a:cubicBezTo>
                      <a:pt x="0" y="359"/>
                      <a:pt x="17" y="400"/>
                      <a:pt x="42" y="417"/>
                    </a:cubicBezTo>
                    <a:cubicBezTo>
                      <a:pt x="51" y="426"/>
                      <a:pt x="67" y="432"/>
                      <a:pt x="84" y="432"/>
                    </a:cubicBezTo>
                    <a:cubicBezTo>
                      <a:pt x="99" y="432"/>
                      <a:pt x="113" y="428"/>
                      <a:pt x="124" y="417"/>
                    </a:cubicBezTo>
                    <a:cubicBezTo>
                      <a:pt x="166" y="359"/>
                      <a:pt x="207" y="309"/>
                      <a:pt x="240" y="243"/>
                    </a:cubicBezTo>
                    <a:cubicBezTo>
                      <a:pt x="257" y="210"/>
                      <a:pt x="265" y="176"/>
                      <a:pt x="282" y="143"/>
                    </a:cubicBezTo>
                    <a:cubicBezTo>
                      <a:pt x="290" y="110"/>
                      <a:pt x="298" y="77"/>
                      <a:pt x="298" y="44"/>
                    </a:cubicBezTo>
                    <a:cubicBezTo>
                      <a:pt x="298" y="20"/>
                      <a:pt x="277" y="1"/>
                      <a:pt x="2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31"/>
              <p:cNvSpPr/>
              <p:nvPr/>
            </p:nvSpPr>
            <p:spPr>
              <a:xfrm>
                <a:off x="6171800" y="4141150"/>
                <a:ext cx="44525" cy="25150"/>
              </a:xfrm>
              <a:custGeom>
                <a:rect b="b" l="l" r="r" t="t"/>
                <a:pathLst>
                  <a:path extrusionOk="0" h="1006" w="1781">
                    <a:moveTo>
                      <a:pt x="87" y="0"/>
                    </a:moveTo>
                    <a:cubicBezTo>
                      <a:pt x="34" y="0"/>
                      <a:pt x="1" y="72"/>
                      <a:pt x="57" y="107"/>
                    </a:cubicBezTo>
                    <a:cubicBezTo>
                      <a:pt x="190" y="190"/>
                      <a:pt x="331" y="264"/>
                      <a:pt x="488" y="297"/>
                    </a:cubicBezTo>
                    <a:cubicBezTo>
                      <a:pt x="670" y="339"/>
                      <a:pt x="836" y="339"/>
                      <a:pt x="993" y="430"/>
                    </a:cubicBezTo>
                    <a:cubicBezTo>
                      <a:pt x="1126" y="505"/>
                      <a:pt x="1259" y="596"/>
                      <a:pt x="1375" y="695"/>
                    </a:cubicBezTo>
                    <a:cubicBezTo>
                      <a:pt x="1424" y="737"/>
                      <a:pt x="1482" y="786"/>
                      <a:pt x="1532" y="836"/>
                    </a:cubicBezTo>
                    <a:cubicBezTo>
                      <a:pt x="1582" y="894"/>
                      <a:pt x="1623" y="952"/>
                      <a:pt x="1681" y="993"/>
                    </a:cubicBezTo>
                    <a:cubicBezTo>
                      <a:pt x="1692" y="1002"/>
                      <a:pt x="1702" y="1005"/>
                      <a:pt x="1712" y="1005"/>
                    </a:cubicBezTo>
                    <a:cubicBezTo>
                      <a:pt x="1741" y="1005"/>
                      <a:pt x="1764" y="975"/>
                      <a:pt x="1764" y="944"/>
                    </a:cubicBezTo>
                    <a:cubicBezTo>
                      <a:pt x="1781" y="803"/>
                      <a:pt x="1648" y="654"/>
                      <a:pt x="1557" y="563"/>
                    </a:cubicBezTo>
                    <a:lnTo>
                      <a:pt x="1549" y="563"/>
                    </a:lnTo>
                    <a:cubicBezTo>
                      <a:pt x="1433" y="455"/>
                      <a:pt x="1292" y="355"/>
                      <a:pt x="1151" y="273"/>
                    </a:cubicBezTo>
                    <a:cubicBezTo>
                      <a:pt x="993" y="181"/>
                      <a:pt x="828" y="140"/>
                      <a:pt x="654" y="123"/>
                    </a:cubicBezTo>
                    <a:cubicBezTo>
                      <a:pt x="471" y="107"/>
                      <a:pt x="281" y="82"/>
                      <a:pt x="115" y="7"/>
                    </a:cubicBezTo>
                    <a:cubicBezTo>
                      <a:pt x="105" y="2"/>
                      <a:pt x="96" y="0"/>
                      <a:pt x="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31"/>
              <p:cNvSpPr/>
              <p:nvPr/>
            </p:nvSpPr>
            <p:spPr>
              <a:xfrm>
                <a:off x="6217700" y="4174875"/>
                <a:ext cx="47500" cy="41325"/>
              </a:xfrm>
              <a:custGeom>
                <a:rect b="b" l="l" r="r" t="t"/>
                <a:pathLst>
                  <a:path extrusionOk="0" h="1653" w="1900">
                    <a:moveTo>
                      <a:pt x="81" y="1"/>
                    </a:moveTo>
                    <a:cubicBezTo>
                      <a:pt x="42" y="1"/>
                      <a:pt x="0" y="35"/>
                      <a:pt x="11" y="84"/>
                    </a:cubicBezTo>
                    <a:cubicBezTo>
                      <a:pt x="94" y="398"/>
                      <a:pt x="210" y="713"/>
                      <a:pt x="317" y="1020"/>
                    </a:cubicBezTo>
                    <a:cubicBezTo>
                      <a:pt x="334" y="1053"/>
                      <a:pt x="351" y="1094"/>
                      <a:pt x="359" y="1136"/>
                    </a:cubicBezTo>
                    <a:cubicBezTo>
                      <a:pt x="342" y="1161"/>
                      <a:pt x="334" y="1185"/>
                      <a:pt x="326" y="1219"/>
                    </a:cubicBezTo>
                    <a:cubicBezTo>
                      <a:pt x="309" y="1260"/>
                      <a:pt x="317" y="1301"/>
                      <a:pt x="334" y="1326"/>
                    </a:cubicBezTo>
                    <a:cubicBezTo>
                      <a:pt x="293" y="1359"/>
                      <a:pt x="259" y="1401"/>
                      <a:pt x="235" y="1442"/>
                    </a:cubicBezTo>
                    <a:cubicBezTo>
                      <a:pt x="201" y="1509"/>
                      <a:pt x="235" y="1591"/>
                      <a:pt x="309" y="1608"/>
                    </a:cubicBezTo>
                    <a:cubicBezTo>
                      <a:pt x="419" y="1638"/>
                      <a:pt x="531" y="1652"/>
                      <a:pt x="643" y="1652"/>
                    </a:cubicBezTo>
                    <a:cubicBezTo>
                      <a:pt x="971" y="1652"/>
                      <a:pt x="1295" y="1528"/>
                      <a:pt x="1535" y="1293"/>
                    </a:cubicBezTo>
                    <a:cubicBezTo>
                      <a:pt x="1685" y="1152"/>
                      <a:pt x="1801" y="970"/>
                      <a:pt x="1859" y="779"/>
                    </a:cubicBezTo>
                    <a:cubicBezTo>
                      <a:pt x="1883" y="680"/>
                      <a:pt x="1900" y="572"/>
                      <a:pt x="1900" y="473"/>
                    </a:cubicBezTo>
                    <a:lnTo>
                      <a:pt x="1892" y="473"/>
                    </a:lnTo>
                    <a:cubicBezTo>
                      <a:pt x="1883" y="365"/>
                      <a:pt x="1842" y="274"/>
                      <a:pt x="1784" y="183"/>
                    </a:cubicBezTo>
                    <a:cubicBezTo>
                      <a:pt x="1770" y="155"/>
                      <a:pt x="1747" y="143"/>
                      <a:pt x="1724" y="143"/>
                    </a:cubicBezTo>
                    <a:cubicBezTo>
                      <a:pt x="1691" y="143"/>
                      <a:pt x="1658" y="166"/>
                      <a:pt x="1643" y="199"/>
                    </a:cubicBezTo>
                    <a:cubicBezTo>
                      <a:pt x="1618" y="257"/>
                      <a:pt x="1593" y="315"/>
                      <a:pt x="1585" y="390"/>
                    </a:cubicBezTo>
                    <a:cubicBezTo>
                      <a:pt x="1577" y="440"/>
                      <a:pt x="1577" y="498"/>
                      <a:pt x="1577" y="556"/>
                    </a:cubicBezTo>
                    <a:cubicBezTo>
                      <a:pt x="1560" y="663"/>
                      <a:pt x="1527" y="771"/>
                      <a:pt x="1453" y="854"/>
                    </a:cubicBezTo>
                    <a:cubicBezTo>
                      <a:pt x="1303" y="1036"/>
                      <a:pt x="1071" y="1111"/>
                      <a:pt x="856" y="1169"/>
                    </a:cubicBezTo>
                    <a:cubicBezTo>
                      <a:pt x="811" y="1182"/>
                      <a:pt x="757" y="1199"/>
                      <a:pt x="708" y="1199"/>
                    </a:cubicBezTo>
                    <a:cubicBezTo>
                      <a:pt x="693" y="1199"/>
                      <a:pt x="679" y="1198"/>
                      <a:pt x="665" y="1194"/>
                    </a:cubicBezTo>
                    <a:cubicBezTo>
                      <a:pt x="665" y="1144"/>
                      <a:pt x="632" y="1119"/>
                      <a:pt x="591" y="1111"/>
                    </a:cubicBezTo>
                    <a:cubicBezTo>
                      <a:pt x="549" y="1003"/>
                      <a:pt x="508" y="887"/>
                      <a:pt x="467" y="779"/>
                    </a:cubicBezTo>
                    <a:cubicBezTo>
                      <a:pt x="367" y="523"/>
                      <a:pt x="259" y="274"/>
                      <a:pt x="135" y="34"/>
                    </a:cubicBezTo>
                    <a:cubicBezTo>
                      <a:pt x="124" y="11"/>
                      <a:pt x="103" y="1"/>
                      <a:pt x="81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31"/>
              <p:cNvSpPr/>
              <p:nvPr/>
            </p:nvSpPr>
            <p:spPr>
              <a:xfrm>
                <a:off x="6143175" y="4144225"/>
                <a:ext cx="57200" cy="25675"/>
              </a:xfrm>
              <a:custGeom>
                <a:rect b="b" l="l" r="r" t="t"/>
                <a:pathLst>
                  <a:path extrusionOk="0" h="1027" w="2288">
                    <a:moveTo>
                      <a:pt x="859" y="0"/>
                    </a:moveTo>
                    <a:cubicBezTo>
                      <a:pt x="781" y="0"/>
                      <a:pt x="703" y="21"/>
                      <a:pt x="622" y="67"/>
                    </a:cubicBezTo>
                    <a:cubicBezTo>
                      <a:pt x="523" y="125"/>
                      <a:pt x="415" y="208"/>
                      <a:pt x="332" y="299"/>
                    </a:cubicBezTo>
                    <a:cubicBezTo>
                      <a:pt x="241" y="382"/>
                      <a:pt x="166" y="489"/>
                      <a:pt x="108" y="597"/>
                    </a:cubicBezTo>
                    <a:cubicBezTo>
                      <a:pt x="67" y="663"/>
                      <a:pt x="26" y="746"/>
                      <a:pt x="42" y="829"/>
                    </a:cubicBezTo>
                    <a:cubicBezTo>
                      <a:pt x="9" y="854"/>
                      <a:pt x="1" y="895"/>
                      <a:pt x="9" y="937"/>
                    </a:cubicBezTo>
                    <a:cubicBezTo>
                      <a:pt x="23" y="984"/>
                      <a:pt x="75" y="1026"/>
                      <a:pt x="125" y="1026"/>
                    </a:cubicBezTo>
                    <a:cubicBezTo>
                      <a:pt x="137" y="1026"/>
                      <a:pt x="148" y="1024"/>
                      <a:pt x="158" y="1020"/>
                    </a:cubicBezTo>
                    <a:cubicBezTo>
                      <a:pt x="191" y="1011"/>
                      <a:pt x="224" y="995"/>
                      <a:pt x="258" y="986"/>
                    </a:cubicBezTo>
                    <a:cubicBezTo>
                      <a:pt x="265" y="988"/>
                      <a:pt x="271" y="988"/>
                      <a:pt x="278" y="988"/>
                    </a:cubicBezTo>
                    <a:cubicBezTo>
                      <a:pt x="313" y="988"/>
                      <a:pt x="346" y="971"/>
                      <a:pt x="374" y="937"/>
                    </a:cubicBezTo>
                    <a:lnTo>
                      <a:pt x="440" y="912"/>
                    </a:lnTo>
                    <a:lnTo>
                      <a:pt x="448" y="912"/>
                    </a:lnTo>
                    <a:cubicBezTo>
                      <a:pt x="456" y="937"/>
                      <a:pt x="481" y="945"/>
                      <a:pt x="506" y="953"/>
                    </a:cubicBezTo>
                    <a:lnTo>
                      <a:pt x="639" y="953"/>
                    </a:lnTo>
                    <a:cubicBezTo>
                      <a:pt x="664" y="953"/>
                      <a:pt x="680" y="953"/>
                      <a:pt x="705" y="945"/>
                    </a:cubicBezTo>
                    <a:lnTo>
                      <a:pt x="746" y="945"/>
                    </a:lnTo>
                    <a:cubicBezTo>
                      <a:pt x="763" y="945"/>
                      <a:pt x="771" y="928"/>
                      <a:pt x="780" y="928"/>
                    </a:cubicBezTo>
                    <a:cubicBezTo>
                      <a:pt x="804" y="904"/>
                      <a:pt x="804" y="879"/>
                      <a:pt x="780" y="854"/>
                    </a:cubicBezTo>
                    <a:cubicBezTo>
                      <a:pt x="771" y="854"/>
                      <a:pt x="763" y="846"/>
                      <a:pt x="746" y="837"/>
                    </a:cubicBezTo>
                    <a:lnTo>
                      <a:pt x="705" y="837"/>
                    </a:lnTo>
                    <a:cubicBezTo>
                      <a:pt x="705" y="837"/>
                      <a:pt x="697" y="837"/>
                      <a:pt x="688" y="829"/>
                    </a:cubicBezTo>
                    <a:cubicBezTo>
                      <a:pt x="780" y="804"/>
                      <a:pt x="862" y="779"/>
                      <a:pt x="954" y="763"/>
                    </a:cubicBezTo>
                    <a:cubicBezTo>
                      <a:pt x="1003" y="754"/>
                      <a:pt x="1045" y="754"/>
                      <a:pt x="1094" y="754"/>
                    </a:cubicBezTo>
                    <a:cubicBezTo>
                      <a:pt x="1106" y="754"/>
                      <a:pt x="1117" y="754"/>
                      <a:pt x="1128" y="754"/>
                    </a:cubicBezTo>
                    <a:cubicBezTo>
                      <a:pt x="1424" y="754"/>
                      <a:pt x="1725" y="859"/>
                      <a:pt x="1981" y="1011"/>
                    </a:cubicBezTo>
                    <a:cubicBezTo>
                      <a:pt x="1998" y="1022"/>
                      <a:pt x="2017" y="1027"/>
                      <a:pt x="2035" y="1027"/>
                    </a:cubicBezTo>
                    <a:cubicBezTo>
                      <a:pt x="2089" y="1027"/>
                      <a:pt x="2143" y="988"/>
                      <a:pt x="2155" y="945"/>
                    </a:cubicBezTo>
                    <a:cubicBezTo>
                      <a:pt x="2172" y="928"/>
                      <a:pt x="2188" y="912"/>
                      <a:pt x="2196" y="895"/>
                    </a:cubicBezTo>
                    <a:cubicBezTo>
                      <a:pt x="2288" y="605"/>
                      <a:pt x="1989" y="448"/>
                      <a:pt x="1782" y="348"/>
                    </a:cubicBezTo>
                    <a:cubicBezTo>
                      <a:pt x="1534" y="224"/>
                      <a:pt x="1277" y="116"/>
                      <a:pt x="1012" y="25"/>
                    </a:cubicBezTo>
                    <a:cubicBezTo>
                      <a:pt x="960" y="9"/>
                      <a:pt x="909" y="0"/>
                      <a:pt x="859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31"/>
              <p:cNvSpPr/>
              <p:nvPr/>
            </p:nvSpPr>
            <p:spPr>
              <a:xfrm>
                <a:off x="6182125" y="4171575"/>
                <a:ext cx="5000" cy="2925"/>
              </a:xfrm>
              <a:custGeom>
                <a:rect b="b" l="l" r="r" t="t"/>
                <a:pathLst>
                  <a:path extrusionOk="0" h="117" w="200">
                    <a:moveTo>
                      <a:pt x="58" y="0"/>
                    </a:moveTo>
                    <a:cubicBezTo>
                      <a:pt x="42" y="0"/>
                      <a:pt x="25" y="8"/>
                      <a:pt x="17" y="17"/>
                    </a:cubicBezTo>
                    <a:cubicBezTo>
                      <a:pt x="9" y="25"/>
                      <a:pt x="0" y="42"/>
                      <a:pt x="0" y="58"/>
                    </a:cubicBezTo>
                    <a:cubicBezTo>
                      <a:pt x="0" y="75"/>
                      <a:pt x="9" y="91"/>
                      <a:pt x="17" y="100"/>
                    </a:cubicBezTo>
                    <a:cubicBezTo>
                      <a:pt x="25" y="108"/>
                      <a:pt x="42" y="116"/>
                      <a:pt x="58" y="116"/>
                    </a:cubicBezTo>
                    <a:cubicBezTo>
                      <a:pt x="75" y="116"/>
                      <a:pt x="92" y="108"/>
                      <a:pt x="108" y="108"/>
                    </a:cubicBezTo>
                    <a:lnTo>
                      <a:pt x="150" y="108"/>
                    </a:lnTo>
                    <a:cubicBezTo>
                      <a:pt x="158" y="108"/>
                      <a:pt x="158" y="100"/>
                      <a:pt x="166" y="100"/>
                    </a:cubicBezTo>
                    <a:cubicBezTo>
                      <a:pt x="166" y="100"/>
                      <a:pt x="174" y="100"/>
                      <a:pt x="174" y="91"/>
                    </a:cubicBezTo>
                    <a:cubicBezTo>
                      <a:pt x="199" y="83"/>
                      <a:pt x="199" y="42"/>
                      <a:pt x="174" y="25"/>
                    </a:cubicBezTo>
                    <a:cubicBezTo>
                      <a:pt x="174" y="25"/>
                      <a:pt x="166" y="17"/>
                      <a:pt x="166" y="17"/>
                    </a:cubicBezTo>
                    <a:cubicBezTo>
                      <a:pt x="158" y="17"/>
                      <a:pt x="158" y="8"/>
                      <a:pt x="150" y="8"/>
                    </a:cubicBezTo>
                    <a:lnTo>
                      <a:pt x="108" y="8"/>
                    </a:lnTo>
                    <a:cubicBezTo>
                      <a:pt x="92" y="8"/>
                      <a:pt x="75" y="0"/>
                      <a:pt x="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31"/>
              <p:cNvSpPr/>
              <p:nvPr/>
            </p:nvSpPr>
            <p:spPr>
              <a:xfrm>
                <a:off x="6104450" y="4168275"/>
                <a:ext cx="36275" cy="60075"/>
              </a:xfrm>
              <a:custGeom>
                <a:rect b="b" l="l" r="r" t="t"/>
                <a:pathLst>
                  <a:path extrusionOk="0" h="2403" w="1451">
                    <a:moveTo>
                      <a:pt x="1281" y="1"/>
                    </a:moveTo>
                    <a:cubicBezTo>
                      <a:pt x="1237" y="1"/>
                      <a:pt x="1196" y="25"/>
                      <a:pt x="1185" y="82"/>
                    </a:cubicBezTo>
                    <a:cubicBezTo>
                      <a:pt x="1169" y="165"/>
                      <a:pt x="1144" y="240"/>
                      <a:pt x="1127" y="314"/>
                    </a:cubicBezTo>
                    <a:cubicBezTo>
                      <a:pt x="1111" y="323"/>
                      <a:pt x="1102" y="331"/>
                      <a:pt x="1094" y="339"/>
                    </a:cubicBezTo>
                    <a:cubicBezTo>
                      <a:pt x="862" y="579"/>
                      <a:pt x="721" y="911"/>
                      <a:pt x="597" y="1217"/>
                    </a:cubicBezTo>
                    <a:cubicBezTo>
                      <a:pt x="464" y="1524"/>
                      <a:pt x="365" y="1847"/>
                      <a:pt x="257" y="2162"/>
                    </a:cubicBezTo>
                    <a:cubicBezTo>
                      <a:pt x="257" y="2170"/>
                      <a:pt x="257" y="2179"/>
                      <a:pt x="257" y="2187"/>
                    </a:cubicBezTo>
                    <a:cubicBezTo>
                      <a:pt x="199" y="2220"/>
                      <a:pt x="141" y="2245"/>
                      <a:pt x="83" y="2261"/>
                    </a:cubicBezTo>
                    <a:cubicBezTo>
                      <a:pt x="0" y="2278"/>
                      <a:pt x="17" y="2402"/>
                      <a:pt x="100" y="2402"/>
                    </a:cubicBezTo>
                    <a:cubicBezTo>
                      <a:pt x="191" y="2394"/>
                      <a:pt x="274" y="2361"/>
                      <a:pt x="357" y="2319"/>
                    </a:cubicBezTo>
                    <a:cubicBezTo>
                      <a:pt x="365" y="2321"/>
                      <a:pt x="373" y="2321"/>
                      <a:pt x="381" y="2321"/>
                    </a:cubicBezTo>
                    <a:cubicBezTo>
                      <a:pt x="422" y="2321"/>
                      <a:pt x="461" y="2303"/>
                      <a:pt x="489" y="2261"/>
                    </a:cubicBezTo>
                    <a:cubicBezTo>
                      <a:pt x="506" y="2245"/>
                      <a:pt x="522" y="2220"/>
                      <a:pt x="531" y="2195"/>
                    </a:cubicBezTo>
                    <a:cubicBezTo>
                      <a:pt x="597" y="2145"/>
                      <a:pt x="647" y="2096"/>
                      <a:pt x="705" y="2046"/>
                    </a:cubicBezTo>
                    <a:cubicBezTo>
                      <a:pt x="870" y="1880"/>
                      <a:pt x="1011" y="1690"/>
                      <a:pt x="1119" y="1483"/>
                    </a:cubicBezTo>
                    <a:cubicBezTo>
                      <a:pt x="1343" y="1068"/>
                      <a:pt x="1450" y="588"/>
                      <a:pt x="1409" y="116"/>
                    </a:cubicBezTo>
                    <a:cubicBezTo>
                      <a:pt x="1404" y="45"/>
                      <a:pt x="1340" y="1"/>
                      <a:pt x="12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31"/>
              <p:cNvSpPr/>
              <p:nvPr/>
            </p:nvSpPr>
            <p:spPr>
              <a:xfrm>
                <a:off x="6196750" y="4163500"/>
                <a:ext cx="26200" cy="52600"/>
              </a:xfrm>
              <a:custGeom>
                <a:rect b="b" l="l" r="r" t="t"/>
                <a:pathLst>
                  <a:path extrusionOk="0" h="2104" w="1048">
                    <a:moveTo>
                      <a:pt x="163" y="1"/>
                    </a:moveTo>
                    <a:cubicBezTo>
                      <a:pt x="80" y="1"/>
                      <a:pt x="1" y="83"/>
                      <a:pt x="53" y="182"/>
                    </a:cubicBezTo>
                    <a:cubicBezTo>
                      <a:pt x="153" y="356"/>
                      <a:pt x="252" y="539"/>
                      <a:pt x="335" y="729"/>
                    </a:cubicBezTo>
                    <a:cubicBezTo>
                      <a:pt x="360" y="853"/>
                      <a:pt x="368" y="986"/>
                      <a:pt x="393" y="1110"/>
                    </a:cubicBezTo>
                    <a:cubicBezTo>
                      <a:pt x="443" y="1367"/>
                      <a:pt x="559" y="1607"/>
                      <a:pt x="716" y="1814"/>
                    </a:cubicBezTo>
                    <a:cubicBezTo>
                      <a:pt x="725" y="1872"/>
                      <a:pt x="725" y="1930"/>
                      <a:pt x="725" y="1988"/>
                    </a:cubicBezTo>
                    <a:cubicBezTo>
                      <a:pt x="729" y="2066"/>
                      <a:pt x="783" y="2103"/>
                      <a:pt x="839" y="2103"/>
                    </a:cubicBezTo>
                    <a:cubicBezTo>
                      <a:pt x="897" y="2103"/>
                      <a:pt x="956" y="2064"/>
                      <a:pt x="965" y="1988"/>
                    </a:cubicBezTo>
                    <a:cubicBezTo>
                      <a:pt x="973" y="1964"/>
                      <a:pt x="973" y="1947"/>
                      <a:pt x="973" y="1922"/>
                    </a:cubicBezTo>
                    <a:cubicBezTo>
                      <a:pt x="998" y="1897"/>
                      <a:pt x="1006" y="1872"/>
                      <a:pt x="1015" y="1839"/>
                    </a:cubicBezTo>
                    <a:cubicBezTo>
                      <a:pt x="1048" y="1218"/>
                      <a:pt x="832" y="605"/>
                      <a:pt x="435" y="124"/>
                    </a:cubicBezTo>
                    <a:cubicBezTo>
                      <a:pt x="409" y="98"/>
                      <a:pt x="380" y="85"/>
                      <a:pt x="351" y="85"/>
                    </a:cubicBezTo>
                    <a:cubicBezTo>
                      <a:pt x="334" y="85"/>
                      <a:pt x="318" y="90"/>
                      <a:pt x="302" y="99"/>
                    </a:cubicBezTo>
                    <a:cubicBezTo>
                      <a:pt x="294" y="91"/>
                      <a:pt x="285" y="75"/>
                      <a:pt x="277" y="66"/>
                    </a:cubicBezTo>
                    <a:cubicBezTo>
                      <a:pt x="277" y="58"/>
                      <a:pt x="269" y="58"/>
                      <a:pt x="261" y="50"/>
                    </a:cubicBezTo>
                    <a:cubicBezTo>
                      <a:pt x="234" y="15"/>
                      <a:pt x="198" y="1"/>
                      <a:pt x="1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31"/>
              <p:cNvSpPr/>
              <p:nvPr/>
            </p:nvSpPr>
            <p:spPr>
              <a:xfrm>
                <a:off x="6118750" y="4092600"/>
                <a:ext cx="42075" cy="62275"/>
              </a:xfrm>
              <a:custGeom>
                <a:rect b="b" l="l" r="r" t="t"/>
                <a:pathLst>
                  <a:path extrusionOk="0" h="2491" w="1683">
                    <a:moveTo>
                      <a:pt x="176" y="0"/>
                    </a:moveTo>
                    <a:cubicBezTo>
                      <a:pt x="159" y="0"/>
                      <a:pt x="142" y="8"/>
                      <a:pt x="133" y="27"/>
                    </a:cubicBezTo>
                    <a:cubicBezTo>
                      <a:pt x="42" y="226"/>
                      <a:pt x="0" y="466"/>
                      <a:pt x="158" y="649"/>
                    </a:cubicBezTo>
                    <a:cubicBezTo>
                      <a:pt x="265" y="781"/>
                      <a:pt x="423" y="839"/>
                      <a:pt x="580" y="889"/>
                    </a:cubicBezTo>
                    <a:cubicBezTo>
                      <a:pt x="704" y="1129"/>
                      <a:pt x="936" y="1295"/>
                      <a:pt x="1036" y="1552"/>
                    </a:cubicBezTo>
                    <a:cubicBezTo>
                      <a:pt x="1127" y="1809"/>
                      <a:pt x="1127" y="2082"/>
                      <a:pt x="1019" y="2331"/>
                    </a:cubicBezTo>
                    <a:cubicBezTo>
                      <a:pt x="982" y="2421"/>
                      <a:pt x="1073" y="2490"/>
                      <a:pt x="1153" y="2490"/>
                    </a:cubicBezTo>
                    <a:cubicBezTo>
                      <a:pt x="1161" y="2490"/>
                      <a:pt x="1169" y="2490"/>
                      <a:pt x="1177" y="2488"/>
                    </a:cubicBezTo>
                    <a:cubicBezTo>
                      <a:pt x="1433" y="2430"/>
                      <a:pt x="1566" y="2198"/>
                      <a:pt x="1599" y="1949"/>
                    </a:cubicBezTo>
                    <a:cubicBezTo>
                      <a:pt x="1682" y="1742"/>
                      <a:pt x="1665" y="1485"/>
                      <a:pt x="1566" y="1278"/>
                    </a:cubicBezTo>
                    <a:cubicBezTo>
                      <a:pt x="1417" y="947"/>
                      <a:pt x="1061" y="748"/>
                      <a:pt x="713" y="682"/>
                    </a:cubicBezTo>
                    <a:cubicBezTo>
                      <a:pt x="704" y="678"/>
                      <a:pt x="694" y="676"/>
                      <a:pt x="684" y="676"/>
                    </a:cubicBezTo>
                    <a:cubicBezTo>
                      <a:pt x="673" y="676"/>
                      <a:pt x="663" y="678"/>
                      <a:pt x="655" y="682"/>
                    </a:cubicBezTo>
                    <a:cubicBezTo>
                      <a:pt x="580" y="657"/>
                      <a:pt x="514" y="632"/>
                      <a:pt x="439" y="599"/>
                    </a:cubicBezTo>
                    <a:cubicBezTo>
                      <a:pt x="348" y="549"/>
                      <a:pt x="274" y="483"/>
                      <a:pt x="240" y="375"/>
                    </a:cubicBezTo>
                    <a:cubicBezTo>
                      <a:pt x="216" y="276"/>
                      <a:pt x="224" y="160"/>
                      <a:pt x="232" y="52"/>
                    </a:cubicBezTo>
                    <a:cubicBezTo>
                      <a:pt x="232" y="21"/>
                      <a:pt x="204" y="0"/>
                      <a:pt x="176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31"/>
              <p:cNvSpPr/>
              <p:nvPr/>
            </p:nvSpPr>
            <p:spPr>
              <a:xfrm>
                <a:off x="6160175" y="4089550"/>
                <a:ext cx="28800" cy="53725"/>
              </a:xfrm>
              <a:custGeom>
                <a:rect b="b" l="l" r="r" t="t"/>
                <a:pathLst>
                  <a:path extrusionOk="0" h="2149" w="1152">
                    <a:moveTo>
                      <a:pt x="873" y="1"/>
                    </a:moveTo>
                    <a:cubicBezTo>
                      <a:pt x="771" y="1"/>
                      <a:pt x="703" y="125"/>
                      <a:pt x="779" y="215"/>
                    </a:cubicBezTo>
                    <a:cubicBezTo>
                      <a:pt x="912" y="365"/>
                      <a:pt x="779" y="514"/>
                      <a:pt x="655" y="588"/>
                    </a:cubicBezTo>
                    <a:cubicBezTo>
                      <a:pt x="497" y="688"/>
                      <a:pt x="332" y="771"/>
                      <a:pt x="207" y="911"/>
                    </a:cubicBezTo>
                    <a:cubicBezTo>
                      <a:pt x="75" y="1061"/>
                      <a:pt x="0" y="1235"/>
                      <a:pt x="8" y="1433"/>
                    </a:cubicBezTo>
                    <a:cubicBezTo>
                      <a:pt x="17" y="1516"/>
                      <a:pt x="33" y="1591"/>
                      <a:pt x="50" y="1665"/>
                    </a:cubicBezTo>
                    <a:cubicBezTo>
                      <a:pt x="58" y="1806"/>
                      <a:pt x="91" y="1939"/>
                      <a:pt x="149" y="2071"/>
                    </a:cubicBezTo>
                    <a:cubicBezTo>
                      <a:pt x="172" y="2125"/>
                      <a:pt x="215" y="2149"/>
                      <a:pt x="256" y="2149"/>
                    </a:cubicBezTo>
                    <a:cubicBezTo>
                      <a:pt x="304" y="2149"/>
                      <a:pt x="351" y="2117"/>
                      <a:pt x="365" y="2063"/>
                    </a:cubicBezTo>
                    <a:cubicBezTo>
                      <a:pt x="374" y="2065"/>
                      <a:pt x="384" y="2066"/>
                      <a:pt x="394" y="2066"/>
                    </a:cubicBezTo>
                    <a:cubicBezTo>
                      <a:pt x="461" y="2066"/>
                      <a:pt x="529" y="2019"/>
                      <a:pt x="522" y="1947"/>
                    </a:cubicBezTo>
                    <a:cubicBezTo>
                      <a:pt x="497" y="1790"/>
                      <a:pt x="497" y="1632"/>
                      <a:pt x="506" y="1467"/>
                    </a:cubicBezTo>
                    <a:cubicBezTo>
                      <a:pt x="506" y="1442"/>
                      <a:pt x="514" y="1417"/>
                      <a:pt x="514" y="1392"/>
                    </a:cubicBezTo>
                    <a:cubicBezTo>
                      <a:pt x="521" y="1393"/>
                      <a:pt x="528" y="1394"/>
                      <a:pt x="534" y="1394"/>
                    </a:cubicBezTo>
                    <a:cubicBezTo>
                      <a:pt x="568" y="1394"/>
                      <a:pt x="600" y="1377"/>
                      <a:pt x="613" y="1342"/>
                    </a:cubicBezTo>
                    <a:cubicBezTo>
                      <a:pt x="630" y="1309"/>
                      <a:pt x="646" y="1276"/>
                      <a:pt x="663" y="1243"/>
                    </a:cubicBezTo>
                    <a:cubicBezTo>
                      <a:pt x="688" y="1235"/>
                      <a:pt x="713" y="1226"/>
                      <a:pt x="738" y="1210"/>
                    </a:cubicBezTo>
                    <a:cubicBezTo>
                      <a:pt x="820" y="1168"/>
                      <a:pt x="895" y="1110"/>
                      <a:pt x="953" y="1036"/>
                    </a:cubicBezTo>
                    <a:cubicBezTo>
                      <a:pt x="1077" y="887"/>
                      <a:pt x="1127" y="696"/>
                      <a:pt x="1144" y="497"/>
                    </a:cubicBezTo>
                    <a:cubicBezTo>
                      <a:pt x="1152" y="323"/>
                      <a:pt x="1110" y="108"/>
                      <a:pt x="936" y="17"/>
                    </a:cubicBezTo>
                    <a:cubicBezTo>
                      <a:pt x="915" y="6"/>
                      <a:pt x="893" y="1"/>
                      <a:pt x="873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31"/>
              <p:cNvSpPr/>
              <p:nvPr/>
            </p:nvSpPr>
            <p:spPr>
              <a:xfrm>
                <a:off x="6065100" y="4086825"/>
                <a:ext cx="23425" cy="30500"/>
              </a:xfrm>
              <a:custGeom>
                <a:rect b="b" l="l" r="r" t="t"/>
                <a:pathLst>
                  <a:path extrusionOk="0" h="1220" w="937">
                    <a:moveTo>
                      <a:pt x="808" y="0"/>
                    </a:moveTo>
                    <a:cubicBezTo>
                      <a:pt x="777" y="0"/>
                      <a:pt x="747" y="13"/>
                      <a:pt x="721" y="34"/>
                    </a:cubicBezTo>
                    <a:cubicBezTo>
                      <a:pt x="638" y="101"/>
                      <a:pt x="555" y="175"/>
                      <a:pt x="489" y="250"/>
                    </a:cubicBezTo>
                    <a:cubicBezTo>
                      <a:pt x="398" y="333"/>
                      <a:pt x="315" y="416"/>
                      <a:pt x="240" y="515"/>
                    </a:cubicBezTo>
                    <a:cubicBezTo>
                      <a:pt x="174" y="598"/>
                      <a:pt x="116" y="689"/>
                      <a:pt x="75" y="788"/>
                    </a:cubicBezTo>
                    <a:cubicBezTo>
                      <a:pt x="66" y="805"/>
                      <a:pt x="66" y="813"/>
                      <a:pt x="58" y="830"/>
                    </a:cubicBezTo>
                    <a:cubicBezTo>
                      <a:pt x="42" y="846"/>
                      <a:pt x="33" y="863"/>
                      <a:pt x="25" y="888"/>
                    </a:cubicBezTo>
                    <a:cubicBezTo>
                      <a:pt x="0" y="921"/>
                      <a:pt x="0" y="954"/>
                      <a:pt x="8" y="979"/>
                    </a:cubicBezTo>
                    <a:cubicBezTo>
                      <a:pt x="0" y="1020"/>
                      <a:pt x="0" y="1070"/>
                      <a:pt x="0" y="1112"/>
                    </a:cubicBezTo>
                    <a:cubicBezTo>
                      <a:pt x="9" y="1181"/>
                      <a:pt x="60" y="1220"/>
                      <a:pt x="110" y="1220"/>
                    </a:cubicBezTo>
                    <a:cubicBezTo>
                      <a:pt x="150" y="1220"/>
                      <a:pt x="189" y="1196"/>
                      <a:pt x="207" y="1145"/>
                    </a:cubicBezTo>
                    <a:cubicBezTo>
                      <a:pt x="232" y="1078"/>
                      <a:pt x="240" y="1012"/>
                      <a:pt x="265" y="946"/>
                    </a:cubicBezTo>
                    <a:cubicBezTo>
                      <a:pt x="274" y="938"/>
                      <a:pt x="282" y="921"/>
                      <a:pt x="290" y="904"/>
                    </a:cubicBezTo>
                    <a:cubicBezTo>
                      <a:pt x="423" y="722"/>
                      <a:pt x="588" y="565"/>
                      <a:pt x="746" y="407"/>
                    </a:cubicBezTo>
                    <a:cubicBezTo>
                      <a:pt x="762" y="382"/>
                      <a:pt x="779" y="349"/>
                      <a:pt x="771" y="316"/>
                    </a:cubicBezTo>
                    <a:cubicBezTo>
                      <a:pt x="812" y="275"/>
                      <a:pt x="854" y="242"/>
                      <a:pt x="887" y="208"/>
                    </a:cubicBezTo>
                    <a:cubicBezTo>
                      <a:pt x="936" y="159"/>
                      <a:pt x="936" y="84"/>
                      <a:pt x="887" y="34"/>
                    </a:cubicBezTo>
                    <a:cubicBezTo>
                      <a:pt x="863" y="11"/>
                      <a:pt x="835" y="0"/>
                      <a:pt x="808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31"/>
              <p:cNvSpPr/>
              <p:nvPr/>
            </p:nvSpPr>
            <p:spPr>
              <a:xfrm>
                <a:off x="6204075" y="4065625"/>
                <a:ext cx="35250" cy="17125"/>
              </a:xfrm>
              <a:custGeom>
                <a:rect b="b" l="l" r="r" t="t"/>
                <a:pathLst>
                  <a:path extrusionOk="0" h="685" w="1410">
                    <a:moveTo>
                      <a:pt x="441" y="0"/>
                    </a:moveTo>
                    <a:cubicBezTo>
                      <a:pt x="384" y="0"/>
                      <a:pt x="345" y="37"/>
                      <a:pt x="324" y="79"/>
                    </a:cubicBezTo>
                    <a:cubicBezTo>
                      <a:pt x="287" y="75"/>
                      <a:pt x="251" y="73"/>
                      <a:pt x="216" y="73"/>
                    </a:cubicBezTo>
                    <a:cubicBezTo>
                      <a:pt x="181" y="73"/>
                      <a:pt x="146" y="75"/>
                      <a:pt x="108" y="79"/>
                    </a:cubicBezTo>
                    <a:cubicBezTo>
                      <a:pt x="34" y="87"/>
                      <a:pt x="1" y="203"/>
                      <a:pt x="84" y="220"/>
                    </a:cubicBezTo>
                    <a:cubicBezTo>
                      <a:pt x="407" y="286"/>
                      <a:pt x="722" y="385"/>
                      <a:pt x="1012" y="543"/>
                    </a:cubicBezTo>
                    <a:cubicBezTo>
                      <a:pt x="1045" y="576"/>
                      <a:pt x="1086" y="609"/>
                      <a:pt x="1128" y="634"/>
                    </a:cubicBezTo>
                    <a:cubicBezTo>
                      <a:pt x="1144" y="642"/>
                      <a:pt x="1152" y="642"/>
                      <a:pt x="1169" y="642"/>
                    </a:cubicBezTo>
                    <a:cubicBezTo>
                      <a:pt x="1186" y="650"/>
                      <a:pt x="1194" y="659"/>
                      <a:pt x="1210" y="667"/>
                    </a:cubicBezTo>
                    <a:cubicBezTo>
                      <a:pt x="1228" y="679"/>
                      <a:pt x="1249" y="684"/>
                      <a:pt x="1270" y="684"/>
                    </a:cubicBezTo>
                    <a:cubicBezTo>
                      <a:pt x="1308" y="684"/>
                      <a:pt x="1346" y="666"/>
                      <a:pt x="1368" y="634"/>
                    </a:cubicBezTo>
                    <a:cubicBezTo>
                      <a:pt x="1409" y="584"/>
                      <a:pt x="1401" y="518"/>
                      <a:pt x="1360" y="468"/>
                    </a:cubicBezTo>
                    <a:cubicBezTo>
                      <a:pt x="1144" y="195"/>
                      <a:pt x="796" y="87"/>
                      <a:pt x="473" y="4"/>
                    </a:cubicBezTo>
                    <a:cubicBezTo>
                      <a:pt x="462" y="2"/>
                      <a:pt x="451" y="0"/>
                      <a:pt x="441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31"/>
              <p:cNvSpPr/>
              <p:nvPr/>
            </p:nvSpPr>
            <p:spPr>
              <a:xfrm>
                <a:off x="6023800" y="4200875"/>
                <a:ext cx="201425" cy="178575"/>
              </a:xfrm>
              <a:custGeom>
                <a:rect b="b" l="l" r="r" t="t"/>
                <a:pathLst>
                  <a:path extrusionOk="0" h="7143" w="8057">
                    <a:moveTo>
                      <a:pt x="165" y="0"/>
                    </a:moveTo>
                    <a:cubicBezTo>
                      <a:pt x="87" y="0"/>
                      <a:pt x="1" y="74"/>
                      <a:pt x="28" y="162"/>
                    </a:cubicBezTo>
                    <a:cubicBezTo>
                      <a:pt x="152" y="601"/>
                      <a:pt x="409" y="999"/>
                      <a:pt x="766" y="1297"/>
                    </a:cubicBezTo>
                    <a:cubicBezTo>
                      <a:pt x="940" y="1446"/>
                      <a:pt x="1130" y="1562"/>
                      <a:pt x="1337" y="1653"/>
                    </a:cubicBezTo>
                    <a:cubicBezTo>
                      <a:pt x="1553" y="1753"/>
                      <a:pt x="1776" y="1803"/>
                      <a:pt x="2008" y="1836"/>
                    </a:cubicBezTo>
                    <a:cubicBezTo>
                      <a:pt x="2075" y="1844"/>
                      <a:pt x="2141" y="1861"/>
                      <a:pt x="2207" y="1869"/>
                    </a:cubicBezTo>
                    <a:cubicBezTo>
                      <a:pt x="2174" y="1919"/>
                      <a:pt x="2174" y="1985"/>
                      <a:pt x="2224" y="2026"/>
                    </a:cubicBezTo>
                    <a:cubicBezTo>
                      <a:pt x="2671" y="2482"/>
                      <a:pt x="3376" y="2291"/>
                      <a:pt x="3898" y="2615"/>
                    </a:cubicBezTo>
                    <a:cubicBezTo>
                      <a:pt x="4179" y="2797"/>
                      <a:pt x="4395" y="3087"/>
                      <a:pt x="4560" y="3377"/>
                    </a:cubicBezTo>
                    <a:cubicBezTo>
                      <a:pt x="4734" y="3667"/>
                      <a:pt x="4850" y="3990"/>
                      <a:pt x="4917" y="4321"/>
                    </a:cubicBezTo>
                    <a:cubicBezTo>
                      <a:pt x="4991" y="4686"/>
                      <a:pt x="4991" y="5067"/>
                      <a:pt x="4933" y="5432"/>
                    </a:cubicBezTo>
                    <a:cubicBezTo>
                      <a:pt x="4915" y="5509"/>
                      <a:pt x="4979" y="5587"/>
                      <a:pt x="5050" y="5587"/>
                    </a:cubicBezTo>
                    <a:cubicBezTo>
                      <a:pt x="5078" y="5587"/>
                      <a:pt x="5107" y="5575"/>
                      <a:pt x="5132" y="5548"/>
                    </a:cubicBezTo>
                    <a:lnTo>
                      <a:pt x="5223" y="5440"/>
                    </a:lnTo>
                    <a:lnTo>
                      <a:pt x="5223" y="5440"/>
                    </a:lnTo>
                    <a:cubicBezTo>
                      <a:pt x="5314" y="5945"/>
                      <a:pt x="5182" y="6467"/>
                      <a:pt x="4875" y="6890"/>
                    </a:cubicBezTo>
                    <a:cubicBezTo>
                      <a:pt x="4813" y="6971"/>
                      <a:pt x="4900" y="7066"/>
                      <a:pt x="4986" y="7066"/>
                    </a:cubicBezTo>
                    <a:cubicBezTo>
                      <a:pt x="5015" y="7066"/>
                      <a:pt x="5043" y="7055"/>
                      <a:pt x="5066" y="7031"/>
                    </a:cubicBezTo>
                    <a:cubicBezTo>
                      <a:pt x="5190" y="6906"/>
                      <a:pt x="5331" y="6807"/>
                      <a:pt x="5488" y="6724"/>
                    </a:cubicBezTo>
                    <a:cubicBezTo>
                      <a:pt x="5546" y="6873"/>
                      <a:pt x="5629" y="7006"/>
                      <a:pt x="5753" y="7105"/>
                    </a:cubicBezTo>
                    <a:cubicBezTo>
                      <a:pt x="5776" y="7128"/>
                      <a:pt x="5810" y="7143"/>
                      <a:pt x="5844" y="7143"/>
                    </a:cubicBezTo>
                    <a:cubicBezTo>
                      <a:pt x="5872" y="7143"/>
                      <a:pt x="5900" y="7132"/>
                      <a:pt x="5919" y="7105"/>
                    </a:cubicBezTo>
                    <a:lnTo>
                      <a:pt x="6325" y="6592"/>
                    </a:lnTo>
                    <a:cubicBezTo>
                      <a:pt x="6358" y="6633"/>
                      <a:pt x="6408" y="6674"/>
                      <a:pt x="6466" y="6699"/>
                    </a:cubicBezTo>
                    <a:cubicBezTo>
                      <a:pt x="6484" y="6710"/>
                      <a:pt x="6507" y="6716"/>
                      <a:pt x="6530" y="6716"/>
                    </a:cubicBezTo>
                    <a:cubicBezTo>
                      <a:pt x="6561" y="6716"/>
                      <a:pt x="6592" y="6706"/>
                      <a:pt x="6615" y="6683"/>
                    </a:cubicBezTo>
                    <a:cubicBezTo>
                      <a:pt x="6880" y="6343"/>
                      <a:pt x="6913" y="5904"/>
                      <a:pt x="6955" y="5490"/>
                    </a:cubicBezTo>
                    <a:cubicBezTo>
                      <a:pt x="6996" y="5017"/>
                      <a:pt x="7005" y="4537"/>
                      <a:pt x="6988" y="4065"/>
                    </a:cubicBezTo>
                    <a:cubicBezTo>
                      <a:pt x="6971" y="3634"/>
                      <a:pt x="6897" y="3211"/>
                      <a:pt x="6905" y="2789"/>
                    </a:cubicBezTo>
                    <a:cubicBezTo>
                      <a:pt x="6905" y="2416"/>
                      <a:pt x="6996" y="2068"/>
                      <a:pt x="7270" y="1803"/>
                    </a:cubicBezTo>
                    <a:cubicBezTo>
                      <a:pt x="7551" y="1537"/>
                      <a:pt x="7891" y="1347"/>
                      <a:pt x="8040" y="966"/>
                    </a:cubicBezTo>
                    <a:cubicBezTo>
                      <a:pt x="8057" y="933"/>
                      <a:pt x="8040" y="883"/>
                      <a:pt x="8015" y="850"/>
                    </a:cubicBezTo>
                    <a:cubicBezTo>
                      <a:pt x="7922" y="749"/>
                      <a:pt x="7803" y="708"/>
                      <a:pt x="7680" y="708"/>
                    </a:cubicBezTo>
                    <a:cubicBezTo>
                      <a:pt x="7518" y="708"/>
                      <a:pt x="7351" y="779"/>
                      <a:pt x="7228" y="883"/>
                    </a:cubicBezTo>
                    <a:cubicBezTo>
                      <a:pt x="7112" y="982"/>
                      <a:pt x="7021" y="1107"/>
                      <a:pt x="6913" y="1214"/>
                    </a:cubicBezTo>
                    <a:cubicBezTo>
                      <a:pt x="6814" y="1314"/>
                      <a:pt x="6706" y="1413"/>
                      <a:pt x="6590" y="1496"/>
                    </a:cubicBezTo>
                    <a:cubicBezTo>
                      <a:pt x="6233" y="1757"/>
                      <a:pt x="5786" y="1944"/>
                      <a:pt x="5336" y="1944"/>
                    </a:cubicBezTo>
                    <a:cubicBezTo>
                      <a:pt x="5243" y="1944"/>
                      <a:pt x="5150" y="1936"/>
                      <a:pt x="5057" y="1919"/>
                    </a:cubicBezTo>
                    <a:cubicBezTo>
                      <a:pt x="4776" y="1861"/>
                      <a:pt x="4535" y="1720"/>
                      <a:pt x="4312" y="1537"/>
                    </a:cubicBezTo>
                    <a:cubicBezTo>
                      <a:pt x="4080" y="1355"/>
                      <a:pt x="3848" y="1156"/>
                      <a:pt x="3558" y="1073"/>
                    </a:cubicBezTo>
                    <a:cubicBezTo>
                      <a:pt x="3448" y="1042"/>
                      <a:pt x="3339" y="1030"/>
                      <a:pt x="3230" y="1030"/>
                    </a:cubicBezTo>
                    <a:cubicBezTo>
                      <a:pt x="2992" y="1030"/>
                      <a:pt x="2755" y="1089"/>
                      <a:pt x="2522" y="1140"/>
                    </a:cubicBezTo>
                    <a:cubicBezTo>
                      <a:pt x="2339" y="1176"/>
                      <a:pt x="2158" y="1203"/>
                      <a:pt x="1975" y="1203"/>
                    </a:cubicBezTo>
                    <a:cubicBezTo>
                      <a:pt x="1869" y="1203"/>
                      <a:pt x="1762" y="1194"/>
                      <a:pt x="1652" y="1173"/>
                    </a:cubicBezTo>
                    <a:cubicBezTo>
                      <a:pt x="1039" y="1049"/>
                      <a:pt x="509" y="634"/>
                      <a:pt x="260" y="63"/>
                    </a:cubicBezTo>
                    <a:cubicBezTo>
                      <a:pt x="241" y="18"/>
                      <a:pt x="204" y="0"/>
                      <a:pt x="1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31"/>
              <p:cNvSpPr/>
              <p:nvPr/>
            </p:nvSpPr>
            <p:spPr>
              <a:xfrm>
                <a:off x="6046150" y="4382025"/>
                <a:ext cx="149875" cy="111475"/>
              </a:xfrm>
              <a:custGeom>
                <a:rect b="b" l="l" r="r" t="t"/>
                <a:pathLst>
                  <a:path extrusionOk="0" h="4459" w="5995">
                    <a:moveTo>
                      <a:pt x="5681" y="1"/>
                    </a:moveTo>
                    <a:cubicBezTo>
                      <a:pt x="5652" y="1"/>
                      <a:pt x="5623" y="15"/>
                      <a:pt x="5605" y="50"/>
                    </a:cubicBezTo>
                    <a:cubicBezTo>
                      <a:pt x="5373" y="472"/>
                      <a:pt x="5092" y="910"/>
                      <a:pt x="4761" y="1283"/>
                    </a:cubicBezTo>
                    <a:lnTo>
                      <a:pt x="4761" y="1283"/>
                    </a:lnTo>
                    <a:cubicBezTo>
                      <a:pt x="4768" y="1274"/>
                      <a:pt x="4769" y="1259"/>
                      <a:pt x="4777" y="1251"/>
                    </a:cubicBezTo>
                    <a:cubicBezTo>
                      <a:pt x="4810" y="1168"/>
                      <a:pt x="4851" y="1077"/>
                      <a:pt x="4868" y="986"/>
                    </a:cubicBezTo>
                    <a:cubicBezTo>
                      <a:pt x="4893" y="895"/>
                      <a:pt x="4909" y="787"/>
                      <a:pt x="4893" y="696"/>
                    </a:cubicBezTo>
                    <a:cubicBezTo>
                      <a:pt x="4888" y="671"/>
                      <a:pt x="4872" y="661"/>
                      <a:pt x="4853" y="661"/>
                    </a:cubicBezTo>
                    <a:cubicBezTo>
                      <a:pt x="4835" y="661"/>
                      <a:pt x="4814" y="671"/>
                      <a:pt x="4801" y="688"/>
                    </a:cubicBezTo>
                    <a:cubicBezTo>
                      <a:pt x="4752" y="754"/>
                      <a:pt x="4719" y="845"/>
                      <a:pt x="4694" y="920"/>
                    </a:cubicBezTo>
                    <a:cubicBezTo>
                      <a:pt x="4661" y="1011"/>
                      <a:pt x="4627" y="1094"/>
                      <a:pt x="4594" y="1177"/>
                    </a:cubicBezTo>
                    <a:cubicBezTo>
                      <a:pt x="4528" y="1351"/>
                      <a:pt x="4437" y="1516"/>
                      <a:pt x="4337" y="1666"/>
                    </a:cubicBezTo>
                    <a:lnTo>
                      <a:pt x="4288" y="1740"/>
                    </a:lnTo>
                    <a:cubicBezTo>
                      <a:pt x="3923" y="2030"/>
                      <a:pt x="3501" y="2254"/>
                      <a:pt x="3012" y="2337"/>
                    </a:cubicBezTo>
                    <a:cubicBezTo>
                      <a:pt x="2863" y="2353"/>
                      <a:pt x="2714" y="2361"/>
                      <a:pt x="2573" y="2361"/>
                    </a:cubicBezTo>
                    <a:cubicBezTo>
                      <a:pt x="2440" y="2353"/>
                      <a:pt x="2308" y="2320"/>
                      <a:pt x="2216" y="2221"/>
                    </a:cubicBezTo>
                    <a:cubicBezTo>
                      <a:pt x="2042" y="2047"/>
                      <a:pt x="2009" y="1765"/>
                      <a:pt x="1926" y="1533"/>
                    </a:cubicBezTo>
                    <a:cubicBezTo>
                      <a:pt x="1827" y="1284"/>
                      <a:pt x="1678" y="1036"/>
                      <a:pt x="1396" y="961"/>
                    </a:cubicBezTo>
                    <a:cubicBezTo>
                      <a:pt x="1350" y="948"/>
                      <a:pt x="1301" y="941"/>
                      <a:pt x="1251" y="941"/>
                    </a:cubicBezTo>
                    <a:cubicBezTo>
                      <a:pt x="1177" y="941"/>
                      <a:pt x="1101" y="956"/>
                      <a:pt x="1032" y="986"/>
                    </a:cubicBezTo>
                    <a:cubicBezTo>
                      <a:pt x="907" y="1044"/>
                      <a:pt x="824" y="1168"/>
                      <a:pt x="783" y="1301"/>
                    </a:cubicBezTo>
                    <a:cubicBezTo>
                      <a:pt x="725" y="1467"/>
                      <a:pt x="692" y="1649"/>
                      <a:pt x="650" y="1823"/>
                    </a:cubicBezTo>
                    <a:cubicBezTo>
                      <a:pt x="609" y="2013"/>
                      <a:pt x="559" y="2204"/>
                      <a:pt x="518" y="2395"/>
                    </a:cubicBezTo>
                    <a:cubicBezTo>
                      <a:pt x="501" y="2428"/>
                      <a:pt x="493" y="2469"/>
                      <a:pt x="485" y="2511"/>
                    </a:cubicBezTo>
                    <a:cubicBezTo>
                      <a:pt x="377" y="2734"/>
                      <a:pt x="286" y="2958"/>
                      <a:pt x="203" y="3198"/>
                    </a:cubicBezTo>
                    <a:cubicBezTo>
                      <a:pt x="195" y="3231"/>
                      <a:pt x="211" y="3248"/>
                      <a:pt x="228" y="3265"/>
                    </a:cubicBezTo>
                    <a:cubicBezTo>
                      <a:pt x="153" y="3613"/>
                      <a:pt x="87" y="3969"/>
                      <a:pt x="12" y="4325"/>
                    </a:cubicBezTo>
                    <a:cubicBezTo>
                      <a:pt x="1" y="4396"/>
                      <a:pt x="56" y="4458"/>
                      <a:pt x="119" y="4458"/>
                    </a:cubicBezTo>
                    <a:cubicBezTo>
                      <a:pt x="144" y="4458"/>
                      <a:pt x="171" y="4448"/>
                      <a:pt x="195" y="4425"/>
                    </a:cubicBezTo>
                    <a:cubicBezTo>
                      <a:pt x="244" y="4375"/>
                      <a:pt x="286" y="4317"/>
                      <a:pt x="327" y="4259"/>
                    </a:cubicBezTo>
                    <a:cubicBezTo>
                      <a:pt x="522" y="4300"/>
                      <a:pt x="717" y="4319"/>
                      <a:pt x="913" y="4319"/>
                    </a:cubicBezTo>
                    <a:cubicBezTo>
                      <a:pt x="1699" y="4319"/>
                      <a:pt x="2482" y="4017"/>
                      <a:pt x="3186" y="3679"/>
                    </a:cubicBezTo>
                    <a:cubicBezTo>
                      <a:pt x="3641" y="3455"/>
                      <a:pt x="4105" y="3198"/>
                      <a:pt x="4462" y="2834"/>
                    </a:cubicBezTo>
                    <a:cubicBezTo>
                      <a:pt x="4818" y="2477"/>
                      <a:pt x="5083" y="2055"/>
                      <a:pt x="5340" y="1632"/>
                    </a:cubicBezTo>
                    <a:cubicBezTo>
                      <a:pt x="5613" y="1177"/>
                      <a:pt x="5995" y="613"/>
                      <a:pt x="5779" y="66"/>
                    </a:cubicBezTo>
                    <a:cubicBezTo>
                      <a:pt x="5765" y="28"/>
                      <a:pt x="5722" y="1"/>
                      <a:pt x="56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31"/>
              <p:cNvSpPr/>
              <p:nvPr/>
            </p:nvSpPr>
            <p:spPr>
              <a:xfrm>
                <a:off x="6169500" y="4385025"/>
                <a:ext cx="4775" cy="13425"/>
              </a:xfrm>
              <a:custGeom>
                <a:rect b="b" l="l" r="r" t="t"/>
                <a:pathLst>
                  <a:path extrusionOk="0" h="537" w="191">
                    <a:moveTo>
                      <a:pt x="148" y="0"/>
                    </a:moveTo>
                    <a:cubicBezTo>
                      <a:pt x="139" y="0"/>
                      <a:pt x="130" y="4"/>
                      <a:pt x="124" y="13"/>
                    </a:cubicBezTo>
                    <a:cubicBezTo>
                      <a:pt x="91" y="87"/>
                      <a:pt x="66" y="162"/>
                      <a:pt x="50" y="236"/>
                    </a:cubicBezTo>
                    <a:cubicBezTo>
                      <a:pt x="33" y="319"/>
                      <a:pt x="17" y="394"/>
                      <a:pt x="0" y="477"/>
                    </a:cubicBezTo>
                    <a:cubicBezTo>
                      <a:pt x="0" y="502"/>
                      <a:pt x="8" y="526"/>
                      <a:pt x="41" y="535"/>
                    </a:cubicBezTo>
                    <a:cubicBezTo>
                      <a:pt x="46" y="536"/>
                      <a:pt x="50" y="537"/>
                      <a:pt x="55" y="537"/>
                    </a:cubicBezTo>
                    <a:cubicBezTo>
                      <a:pt x="75" y="537"/>
                      <a:pt x="93" y="522"/>
                      <a:pt x="99" y="502"/>
                    </a:cubicBezTo>
                    <a:cubicBezTo>
                      <a:pt x="116" y="419"/>
                      <a:pt x="133" y="344"/>
                      <a:pt x="157" y="270"/>
                    </a:cubicBezTo>
                    <a:cubicBezTo>
                      <a:pt x="174" y="187"/>
                      <a:pt x="191" y="112"/>
                      <a:pt x="182" y="29"/>
                    </a:cubicBezTo>
                    <a:cubicBezTo>
                      <a:pt x="182" y="13"/>
                      <a:pt x="165" y="0"/>
                      <a:pt x="1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31"/>
              <p:cNvSpPr/>
              <p:nvPr/>
            </p:nvSpPr>
            <p:spPr>
              <a:xfrm>
                <a:off x="6140700" y="4415050"/>
                <a:ext cx="10175" cy="17850"/>
              </a:xfrm>
              <a:custGeom>
                <a:rect b="b" l="l" r="r" t="t"/>
                <a:pathLst>
                  <a:path extrusionOk="0" h="714" w="407">
                    <a:moveTo>
                      <a:pt x="362" y="1"/>
                    </a:moveTo>
                    <a:cubicBezTo>
                      <a:pt x="354" y="1"/>
                      <a:pt x="346" y="4"/>
                      <a:pt x="340" y="13"/>
                    </a:cubicBezTo>
                    <a:cubicBezTo>
                      <a:pt x="323" y="38"/>
                      <a:pt x="315" y="63"/>
                      <a:pt x="299" y="88"/>
                    </a:cubicBezTo>
                    <a:cubicBezTo>
                      <a:pt x="282" y="113"/>
                      <a:pt x="274" y="137"/>
                      <a:pt x="265" y="171"/>
                    </a:cubicBezTo>
                    <a:cubicBezTo>
                      <a:pt x="249" y="220"/>
                      <a:pt x="232" y="278"/>
                      <a:pt x="207" y="328"/>
                    </a:cubicBezTo>
                    <a:cubicBezTo>
                      <a:pt x="158" y="427"/>
                      <a:pt x="100" y="527"/>
                      <a:pt x="25" y="618"/>
                    </a:cubicBezTo>
                    <a:cubicBezTo>
                      <a:pt x="0" y="643"/>
                      <a:pt x="0" y="676"/>
                      <a:pt x="25" y="701"/>
                    </a:cubicBezTo>
                    <a:cubicBezTo>
                      <a:pt x="33" y="709"/>
                      <a:pt x="48" y="713"/>
                      <a:pt x="64" y="713"/>
                    </a:cubicBezTo>
                    <a:cubicBezTo>
                      <a:pt x="79" y="713"/>
                      <a:pt x="96" y="709"/>
                      <a:pt x="108" y="701"/>
                    </a:cubicBezTo>
                    <a:cubicBezTo>
                      <a:pt x="191" y="601"/>
                      <a:pt x="257" y="502"/>
                      <a:pt x="315" y="386"/>
                    </a:cubicBezTo>
                    <a:cubicBezTo>
                      <a:pt x="340" y="336"/>
                      <a:pt x="365" y="278"/>
                      <a:pt x="381" y="212"/>
                    </a:cubicBezTo>
                    <a:cubicBezTo>
                      <a:pt x="398" y="187"/>
                      <a:pt x="406" y="154"/>
                      <a:pt x="398" y="121"/>
                    </a:cubicBezTo>
                    <a:cubicBezTo>
                      <a:pt x="398" y="88"/>
                      <a:pt x="406" y="55"/>
                      <a:pt x="398" y="30"/>
                    </a:cubicBezTo>
                    <a:cubicBezTo>
                      <a:pt x="393" y="13"/>
                      <a:pt x="377" y="1"/>
                      <a:pt x="3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31"/>
              <p:cNvSpPr/>
              <p:nvPr/>
            </p:nvSpPr>
            <p:spPr>
              <a:xfrm>
                <a:off x="6143400" y="4410425"/>
                <a:ext cx="5200" cy="9950"/>
              </a:xfrm>
              <a:custGeom>
                <a:rect b="b" l="l" r="r" t="t"/>
                <a:pathLst>
                  <a:path extrusionOk="0" h="398" w="208">
                    <a:moveTo>
                      <a:pt x="158" y="0"/>
                    </a:moveTo>
                    <a:cubicBezTo>
                      <a:pt x="149" y="0"/>
                      <a:pt x="140" y="5"/>
                      <a:pt x="133" y="16"/>
                    </a:cubicBezTo>
                    <a:cubicBezTo>
                      <a:pt x="99" y="57"/>
                      <a:pt x="91" y="124"/>
                      <a:pt x="75" y="173"/>
                    </a:cubicBezTo>
                    <a:cubicBezTo>
                      <a:pt x="58" y="231"/>
                      <a:pt x="41" y="281"/>
                      <a:pt x="17" y="331"/>
                    </a:cubicBezTo>
                    <a:cubicBezTo>
                      <a:pt x="0" y="347"/>
                      <a:pt x="8" y="380"/>
                      <a:pt x="33" y="389"/>
                    </a:cubicBezTo>
                    <a:cubicBezTo>
                      <a:pt x="39" y="395"/>
                      <a:pt x="47" y="397"/>
                      <a:pt x="55" y="397"/>
                    </a:cubicBezTo>
                    <a:cubicBezTo>
                      <a:pt x="70" y="397"/>
                      <a:pt x="86" y="388"/>
                      <a:pt x="91" y="372"/>
                    </a:cubicBezTo>
                    <a:cubicBezTo>
                      <a:pt x="124" y="322"/>
                      <a:pt x="149" y="264"/>
                      <a:pt x="174" y="206"/>
                    </a:cubicBezTo>
                    <a:cubicBezTo>
                      <a:pt x="191" y="148"/>
                      <a:pt x="207" y="82"/>
                      <a:pt x="182" y="16"/>
                    </a:cubicBezTo>
                    <a:cubicBezTo>
                      <a:pt x="178" y="7"/>
                      <a:pt x="168" y="0"/>
                      <a:pt x="1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31"/>
              <p:cNvSpPr/>
              <p:nvPr/>
            </p:nvSpPr>
            <p:spPr>
              <a:xfrm>
                <a:off x="6119575" y="4424750"/>
                <a:ext cx="5600" cy="8775"/>
              </a:xfrm>
              <a:custGeom>
                <a:rect b="b" l="l" r="r" t="t"/>
                <a:pathLst>
                  <a:path extrusionOk="0" h="351" w="224">
                    <a:moveTo>
                      <a:pt x="191" y="1"/>
                    </a:moveTo>
                    <a:cubicBezTo>
                      <a:pt x="181" y="1"/>
                      <a:pt x="171" y="5"/>
                      <a:pt x="166" y="15"/>
                    </a:cubicBezTo>
                    <a:cubicBezTo>
                      <a:pt x="149" y="31"/>
                      <a:pt x="133" y="48"/>
                      <a:pt x="116" y="73"/>
                    </a:cubicBezTo>
                    <a:cubicBezTo>
                      <a:pt x="108" y="97"/>
                      <a:pt x="91" y="114"/>
                      <a:pt x="83" y="139"/>
                    </a:cubicBezTo>
                    <a:cubicBezTo>
                      <a:pt x="58" y="180"/>
                      <a:pt x="33" y="230"/>
                      <a:pt x="17" y="271"/>
                    </a:cubicBezTo>
                    <a:cubicBezTo>
                      <a:pt x="0" y="296"/>
                      <a:pt x="9" y="329"/>
                      <a:pt x="33" y="346"/>
                    </a:cubicBezTo>
                    <a:cubicBezTo>
                      <a:pt x="42" y="349"/>
                      <a:pt x="53" y="351"/>
                      <a:pt x="63" y="351"/>
                    </a:cubicBezTo>
                    <a:cubicBezTo>
                      <a:pt x="80" y="351"/>
                      <a:pt x="97" y="345"/>
                      <a:pt x="108" y="329"/>
                    </a:cubicBezTo>
                    <a:cubicBezTo>
                      <a:pt x="125" y="280"/>
                      <a:pt x="149" y="238"/>
                      <a:pt x="174" y="197"/>
                    </a:cubicBezTo>
                    <a:cubicBezTo>
                      <a:pt x="183" y="172"/>
                      <a:pt x="191" y="147"/>
                      <a:pt x="199" y="130"/>
                    </a:cubicBezTo>
                    <a:cubicBezTo>
                      <a:pt x="216" y="106"/>
                      <a:pt x="224" y="73"/>
                      <a:pt x="224" y="48"/>
                    </a:cubicBezTo>
                    <a:cubicBezTo>
                      <a:pt x="224" y="31"/>
                      <a:pt x="224" y="15"/>
                      <a:pt x="207" y="6"/>
                    </a:cubicBezTo>
                    <a:cubicBezTo>
                      <a:pt x="204" y="3"/>
                      <a:pt x="198" y="1"/>
                      <a:pt x="1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31"/>
              <p:cNvSpPr/>
              <p:nvPr/>
            </p:nvSpPr>
            <p:spPr>
              <a:xfrm>
                <a:off x="6117500" y="4416975"/>
                <a:ext cx="3450" cy="7325"/>
              </a:xfrm>
              <a:custGeom>
                <a:rect b="b" l="l" r="r" t="t"/>
                <a:pathLst>
                  <a:path extrusionOk="0" h="293" w="138">
                    <a:moveTo>
                      <a:pt x="112" y="0"/>
                    </a:moveTo>
                    <a:cubicBezTo>
                      <a:pt x="103" y="0"/>
                      <a:pt x="95" y="6"/>
                      <a:pt x="92" y="19"/>
                    </a:cubicBezTo>
                    <a:cubicBezTo>
                      <a:pt x="58" y="94"/>
                      <a:pt x="34" y="168"/>
                      <a:pt x="9" y="243"/>
                    </a:cubicBezTo>
                    <a:cubicBezTo>
                      <a:pt x="0" y="259"/>
                      <a:pt x="17" y="284"/>
                      <a:pt x="34" y="292"/>
                    </a:cubicBezTo>
                    <a:cubicBezTo>
                      <a:pt x="58" y="292"/>
                      <a:pt x="83" y="284"/>
                      <a:pt x="83" y="259"/>
                    </a:cubicBezTo>
                    <a:cubicBezTo>
                      <a:pt x="100" y="185"/>
                      <a:pt x="116" y="110"/>
                      <a:pt x="133" y="27"/>
                    </a:cubicBezTo>
                    <a:cubicBezTo>
                      <a:pt x="138" y="12"/>
                      <a:pt x="125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31"/>
              <p:cNvSpPr/>
              <p:nvPr/>
            </p:nvSpPr>
            <p:spPr>
              <a:xfrm>
                <a:off x="6174200" y="4384075"/>
                <a:ext cx="8700" cy="15150"/>
              </a:xfrm>
              <a:custGeom>
                <a:rect b="b" l="l" r="r" t="t"/>
                <a:pathLst>
                  <a:path extrusionOk="0" h="606" w="348">
                    <a:moveTo>
                      <a:pt x="312" y="1"/>
                    </a:moveTo>
                    <a:cubicBezTo>
                      <a:pt x="303" y="1"/>
                      <a:pt x="293" y="4"/>
                      <a:pt x="284" y="9"/>
                    </a:cubicBezTo>
                    <a:cubicBezTo>
                      <a:pt x="251" y="42"/>
                      <a:pt x="226" y="84"/>
                      <a:pt x="201" y="125"/>
                    </a:cubicBezTo>
                    <a:cubicBezTo>
                      <a:pt x="177" y="175"/>
                      <a:pt x="152" y="216"/>
                      <a:pt x="135" y="266"/>
                    </a:cubicBezTo>
                    <a:cubicBezTo>
                      <a:pt x="94" y="357"/>
                      <a:pt x="52" y="448"/>
                      <a:pt x="11" y="548"/>
                    </a:cubicBezTo>
                    <a:cubicBezTo>
                      <a:pt x="0" y="580"/>
                      <a:pt x="31" y="606"/>
                      <a:pt x="62" y="606"/>
                    </a:cubicBezTo>
                    <a:cubicBezTo>
                      <a:pt x="78" y="606"/>
                      <a:pt x="93" y="598"/>
                      <a:pt x="102" y="581"/>
                    </a:cubicBezTo>
                    <a:cubicBezTo>
                      <a:pt x="143" y="490"/>
                      <a:pt x="185" y="399"/>
                      <a:pt x="226" y="308"/>
                    </a:cubicBezTo>
                    <a:cubicBezTo>
                      <a:pt x="251" y="266"/>
                      <a:pt x="276" y="216"/>
                      <a:pt x="293" y="175"/>
                    </a:cubicBezTo>
                    <a:cubicBezTo>
                      <a:pt x="301" y="150"/>
                      <a:pt x="317" y="125"/>
                      <a:pt x="326" y="109"/>
                    </a:cubicBezTo>
                    <a:cubicBezTo>
                      <a:pt x="334" y="84"/>
                      <a:pt x="342" y="59"/>
                      <a:pt x="342" y="34"/>
                    </a:cubicBezTo>
                    <a:cubicBezTo>
                      <a:pt x="348" y="12"/>
                      <a:pt x="331" y="1"/>
                      <a:pt x="3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31"/>
              <p:cNvSpPr/>
              <p:nvPr/>
            </p:nvSpPr>
            <p:spPr>
              <a:xfrm>
                <a:off x="6180050" y="4379950"/>
                <a:ext cx="4575" cy="3550"/>
              </a:xfrm>
              <a:custGeom>
                <a:rect b="b" l="l" r="r" t="t"/>
                <a:pathLst>
                  <a:path extrusionOk="0" h="142" w="183">
                    <a:moveTo>
                      <a:pt x="92" y="0"/>
                    </a:moveTo>
                    <a:cubicBezTo>
                      <a:pt x="1" y="0"/>
                      <a:pt x="1" y="141"/>
                      <a:pt x="92" y="141"/>
                    </a:cubicBezTo>
                    <a:cubicBezTo>
                      <a:pt x="183" y="141"/>
                      <a:pt x="183" y="0"/>
                      <a:pt x="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31"/>
              <p:cNvSpPr/>
              <p:nvPr/>
            </p:nvSpPr>
            <p:spPr>
              <a:xfrm>
                <a:off x="6102375" y="4414850"/>
                <a:ext cx="5825" cy="14825"/>
              </a:xfrm>
              <a:custGeom>
                <a:rect b="b" l="l" r="r" t="t"/>
                <a:pathLst>
                  <a:path extrusionOk="0" h="593" w="233">
                    <a:moveTo>
                      <a:pt x="194" y="1"/>
                    </a:moveTo>
                    <a:cubicBezTo>
                      <a:pt x="185" y="1"/>
                      <a:pt x="175" y="5"/>
                      <a:pt x="166" y="13"/>
                    </a:cubicBezTo>
                    <a:cubicBezTo>
                      <a:pt x="150" y="29"/>
                      <a:pt x="133" y="54"/>
                      <a:pt x="117" y="71"/>
                    </a:cubicBezTo>
                    <a:cubicBezTo>
                      <a:pt x="108" y="96"/>
                      <a:pt x="100" y="112"/>
                      <a:pt x="92" y="137"/>
                    </a:cubicBezTo>
                    <a:cubicBezTo>
                      <a:pt x="75" y="179"/>
                      <a:pt x="59" y="220"/>
                      <a:pt x="50" y="261"/>
                    </a:cubicBezTo>
                    <a:cubicBezTo>
                      <a:pt x="25" y="353"/>
                      <a:pt x="9" y="444"/>
                      <a:pt x="1" y="535"/>
                    </a:cubicBezTo>
                    <a:cubicBezTo>
                      <a:pt x="1" y="568"/>
                      <a:pt x="34" y="593"/>
                      <a:pt x="67" y="593"/>
                    </a:cubicBezTo>
                    <a:cubicBezTo>
                      <a:pt x="100" y="593"/>
                      <a:pt x="125" y="568"/>
                      <a:pt x="125" y="535"/>
                    </a:cubicBezTo>
                    <a:cubicBezTo>
                      <a:pt x="133" y="452"/>
                      <a:pt x="150" y="369"/>
                      <a:pt x="175" y="286"/>
                    </a:cubicBezTo>
                    <a:cubicBezTo>
                      <a:pt x="183" y="245"/>
                      <a:pt x="191" y="212"/>
                      <a:pt x="208" y="162"/>
                    </a:cubicBezTo>
                    <a:cubicBezTo>
                      <a:pt x="216" y="145"/>
                      <a:pt x="216" y="129"/>
                      <a:pt x="224" y="104"/>
                    </a:cubicBezTo>
                    <a:cubicBezTo>
                      <a:pt x="233" y="87"/>
                      <a:pt x="233" y="63"/>
                      <a:pt x="233" y="38"/>
                    </a:cubicBezTo>
                    <a:cubicBezTo>
                      <a:pt x="233" y="16"/>
                      <a:pt x="214" y="1"/>
                      <a:pt x="1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31"/>
              <p:cNvSpPr/>
              <p:nvPr/>
            </p:nvSpPr>
            <p:spPr>
              <a:xfrm>
                <a:off x="6096325" y="4410375"/>
                <a:ext cx="5050" cy="12025"/>
              </a:xfrm>
              <a:custGeom>
                <a:rect b="b" l="l" r="r" t="t"/>
                <a:pathLst>
                  <a:path extrusionOk="0" h="481" w="202">
                    <a:moveTo>
                      <a:pt x="169" y="1"/>
                    </a:moveTo>
                    <a:cubicBezTo>
                      <a:pt x="161" y="1"/>
                      <a:pt x="154" y="4"/>
                      <a:pt x="151" y="10"/>
                    </a:cubicBezTo>
                    <a:lnTo>
                      <a:pt x="151" y="18"/>
                    </a:lnTo>
                    <a:cubicBezTo>
                      <a:pt x="143" y="34"/>
                      <a:pt x="135" y="51"/>
                      <a:pt x="127" y="68"/>
                    </a:cubicBezTo>
                    <a:cubicBezTo>
                      <a:pt x="118" y="84"/>
                      <a:pt x="118" y="101"/>
                      <a:pt x="110" y="117"/>
                    </a:cubicBezTo>
                    <a:cubicBezTo>
                      <a:pt x="93" y="159"/>
                      <a:pt x="85" y="192"/>
                      <a:pt x="77" y="225"/>
                    </a:cubicBezTo>
                    <a:cubicBezTo>
                      <a:pt x="52" y="300"/>
                      <a:pt x="27" y="366"/>
                      <a:pt x="11" y="440"/>
                    </a:cubicBezTo>
                    <a:cubicBezTo>
                      <a:pt x="1" y="465"/>
                      <a:pt x="20" y="481"/>
                      <a:pt x="41" y="481"/>
                    </a:cubicBezTo>
                    <a:cubicBezTo>
                      <a:pt x="55" y="481"/>
                      <a:pt x="70" y="474"/>
                      <a:pt x="77" y="457"/>
                    </a:cubicBezTo>
                    <a:cubicBezTo>
                      <a:pt x="93" y="382"/>
                      <a:pt x="118" y="316"/>
                      <a:pt x="143" y="242"/>
                    </a:cubicBezTo>
                    <a:cubicBezTo>
                      <a:pt x="151" y="208"/>
                      <a:pt x="160" y="175"/>
                      <a:pt x="176" y="142"/>
                    </a:cubicBezTo>
                    <a:cubicBezTo>
                      <a:pt x="176" y="117"/>
                      <a:pt x="185" y="101"/>
                      <a:pt x="193" y="84"/>
                    </a:cubicBezTo>
                    <a:cubicBezTo>
                      <a:pt x="193" y="68"/>
                      <a:pt x="193" y="43"/>
                      <a:pt x="201" y="26"/>
                    </a:cubicBezTo>
                    <a:cubicBezTo>
                      <a:pt x="201" y="10"/>
                      <a:pt x="184" y="1"/>
                      <a:pt x="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31"/>
              <p:cNvSpPr/>
              <p:nvPr/>
            </p:nvSpPr>
            <p:spPr>
              <a:xfrm>
                <a:off x="6090950" y="4412700"/>
                <a:ext cx="6475" cy="19200"/>
              </a:xfrm>
              <a:custGeom>
                <a:rect b="b" l="l" r="r" t="t"/>
                <a:pathLst>
                  <a:path extrusionOk="0" h="768" w="259">
                    <a:moveTo>
                      <a:pt x="226" y="0"/>
                    </a:moveTo>
                    <a:cubicBezTo>
                      <a:pt x="211" y="0"/>
                      <a:pt x="196" y="9"/>
                      <a:pt x="192" y="24"/>
                    </a:cubicBezTo>
                    <a:cubicBezTo>
                      <a:pt x="110" y="240"/>
                      <a:pt x="68" y="472"/>
                      <a:pt x="10" y="704"/>
                    </a:cubicBezTo>
                    <a:cubicBezTo>
                      <a:pt x="0" y="743"/>
                      <a:pt x="34" y="767"/>
                      <a:pt x="65" y="767"/>
                    </a:cubicBezTo>
                    <a:cubicBezTo>
                      <a:pt x="86" y="767"/>
                      <a:pt x="106" y="756"/>
                      <a:pt x="110" y="728"/>
                    </a:cubicBezTo>
                    <a:cubicBezTo>
                      <a:pt x="168" y="497"/>
                      <a:pt x="226" y="265"/>
                      <a:pt x="259" y="33"/>
                    </a:cubicBezTo>
                    <a:cubicBezTo>
                      <a:pt x="259" y="11"/>
                      <a:pt x="243" y="0"/>
                      <a:pt x="2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31"/>
              <p:cNvSpPr/>
              <p:nvPr/>
            </p:nvSpPr>
            <p:spPr>
              <a:xfrm>
                <a:off x="5969175" y="3940900"/>
                <a:ext cx="104025" cy="147000"/>
              </a:xfrm>
              <a:custGeom>
                <a:rect b="b" l="l" r="r" t="t"/>
                <a:pathLst>
                  <a:path extrusionOk="0" h="5880" w="4161">
                    <a:moveTo>
                      <a:pt x="620" y="1"/>
                    </a:moveTo>
                    <a:cubicBezTo>
                      <a:pt x="535" y="1"/>
                      <a:pt x="448" y="8"/>
                      <a:pt x="366" y="30"/>
                    </a:cubicBezTo>
                    <a:cubicBezTo>
                      <a:pt x="225" y="63"/>
                      <a:pt x="167" y="146"/>
                      <a:pt x="142" y="287"/>
                    </a:cubicBezTo>
                    <a:cubicBezTo>
                      <a:pt x="117" y="428"/>
                      <a:pt x="100" y="569"/>
                      <a:pt x="84" y="710"/>
                    </a:cubicBezTo>
                    <a:cubicBezTo>
                      <a:pt x="51" y="991"/>
                      <a:pt x="26" y="1273"/>
                      <a:pt x="9" y="1555"/>
                    </a:cubicBezTo>
                    <a:cubicBezTo>
                      <a:pt x="1" y="1903"/>
                      <a:pt x="18" y="2251"/>
                      <a:pt x="84" y="2599"/>
                    </a:cubicBezTo>
                    <a:cubicBezTo>
                      <a:pt x="92" y="2599"/>
                      <a:pt x="100" y="2607"/>
                      <a:pt x="100" y="2615"/>
                    </a:cubicBezTo>
                    <a:cubicBezTo>
                      <a:pt x="150" y="2698"/>
                      <a:pt x="167" y="2798"/>
                      <a:pt x="200" y="2880"/>
                    </a:cubicBezTo>
                    <a:cubicBezTo>
                      <a:pt x="233" y="2980"/>
                      <a:pt x="258" y="3063"/>
                      <a:pt x="299" y="3154"/>
                    </a:cubicBezTo>
                    <a:cubicBezTo>
                      <a:pt x="374" y="3336"/>
                      <a:pt x="465" y="3510"/>
                      <a:pt x="556" y="3684"/>
                    </a:cubicBezTo>
                    <a:cubicBezTo>
                      <a:pt x="730" y="4024"/>
                      <a:pt x="879" y="4380"/>
                      <a:pt x="863" y="4769"/>
                    </a:cubicBezTo>
                    <a:cubicBezTo>
                      <a:pt x="863" y="4797"/>
                      <a:pt x="840" y="4813"/>
                      <a:pt x="818" y="4813"/>
                    </a:cubicBezTo>
                    <a:cubicBezTo>
                      <a:pt x="813" y="4813"/>
                      <a:pt x="809" y="4812"/>
                      <a:pt x="805" y="4811"/>
                    </a:cubicBezTo>
                    <a:lnTo>
                      <a:pt x="805" y="4811"/>
                    </a:lnTo>
                    <a:cubicBezTo>
                      <a:pt x="813" y="4819"/>
                      <a:pt x="813" y="4827"/>
                      <a:pt x="813" y="4836"/>
                    </a:cubicBezTo>
                    <a:cubicBezTo>
                      <a:pt x="821" y="4919"/>
                      <a:pt x="838" y="5001"/>
                      <a:pt x="863" y="5084"/>
                    </a:cubicBezTo>
                    <a:cubicBezTo>
                      <a:pt x="904" y="5242"/>
                      <a:pt x="979" y="5391"/>
                      <a:pt x="1070" y="5523"/>
                    </a:cubicBezTo>
                    <a:cubicBezTo>
                      <a:pt x="1153" y="5656"/>
                      <a:pt x="1260" y="5780"/>
                      <a:pt x="1401" y="5847"/>
                    </a:cubicBezTo>
                    <a:cubicBezTo>
                      <a:pt x="1426" y="5863"/>
                      <a:pt x="1451" y="5871"/>
                      <a:pt x="1467" y="5880"/>
                    </a:cubicBezTo>
                    <a:cubicBezTo>
                      <a:pt x="1476" y="5880"/>
                      <a:pt x="1484" y="5880"/>
                      <a:pt x="1484" y="5871"/>
                    </a:cubicBezTo>
                    <a:cubicBezTo>
                      <a:pt x="1509" y="5863"/>
                      <a:pt x="1534" y="5847"/>
                      <a:pt x="1559" y="5830"/>
                    </a:cubicBezTo>
                    <a:cubicBezTo>
                      <a:pt x="1625" y="5789"/>
                      <a:pt x="1675" y="5731"/>
                      <a:pt x="1724" y="5664"/>
                    </a:cubicBezTo>
                    <a:cubicBezTo>
                      <a:pt x="1774" y="5590"/>
                      <a:pt x="1724" y="5523"/>
                      <a:pt x="1658" y="5499"/>
                    </a:cubicBezTo>
                    <a:cubicBezTo>
                      <a:pt x="1650" y="5490"/>
                      <a:pt x="1633" y="5490"/>
                      <a:pt x="1617" y="5490"/>
                    </a:cubicBezTo>
                    <a:cubicBezTo>
                      <a:pt x="1517" y="5399"/>
                      <a:pt x="1434" y="5291"/>
                      <a:pt x="1376" y="5167"/>
                    </a:cubicBezTo>
                    <a:cubicBezTo>
                      <a:pt x="1302" y="5001"/>
                      <a:pt x="1277" y="4819"/>
                      <a:pt x="1277" y="4637"/>
                    </a:cubicBezTo>
                    <a:cubicBezTo>
                      <a:pt x="1260" y="4306"/>
                      <a:pt x="1235" y="3982"/>
                      <a:pt x="1128" y="3659"/>
                    </a:cubicBezTo>
                    <a:cubicBezTo>
                      <a:pt x="929" y="3046"/>
                      <a:pt x="589" y="2491"/>
                      <a:pt x="399" y="1878"/>
                    </a:cubicBezTo>
                    <a:cubicBezTo>
                      <a:pt x="316" y="1596"/>
                      <a:pt x="250" y="1290"/>
                      <a:pt x="291" y="1000"/>
                    </a:cubicBezTo>
                    <a:cubicBezTo>
                      <a:pt x="308" y="867"/>
                      <a:pt x="349" y="726"/>
                      <a:pt x="432" y="618"/>
                    </a:cubicBezTo>
                    <a:cubicBezTo>
                      <a:pt x="531" y="494"/>
                      <a:pt x="680" y="436"/>
                      <a:pt x="838" y="411"/>
                    </a:cubicBezTo>
                    <a:cubicBezTo>
                      <a:pt x="928" y="398"/>
                      <a:pt x="1020" y="392"/>
                      <a:pt x="1111" y="392"/>
                    </a:cubicBezTo>
                    <a:cubicBezTo>
                      <a:pt x="1648" y="392"/>
                      <a:pt x="2190" y="613"/>
                      <a:pt x="2586" y="966"/>
                    </a:cubicBezTo>
                    <a:cubicBezTo>
                      <a:pt x="3116" y="1455"/>
                      <a:pt x="3390" y="2201"/>
                      <a:pt x="3274" y="2914"/>
                    </a:cubicBezTo>
                    <a:cubicBezTo>
                      <a:pt x="3265" y="2955"/>
                      <a:pt x="3282" y="2996"/>
                      <a:pt x="3315" y="3030"/>
                    </a:cubicBezTo>
                    <a:cubicBezTo>
                      <a:pt x="3539" y="2781"/>
                      <a:pt x="3796" y="2566"/>
                      <a:pt x="4119" y="2450"/>
                    </a:cubicBezTo>
                    <a:cubicBezTo>
                      <a:pt x="4127" y="2441"/>
                      <a:pt x="4144" y="2441"/>
                      <a:pt x="4152" y="2433"/>
                    </a:cubicBezTo>
                    <a:lnTo>
                      <a:pt x="4160" y="2441"/>
                    </a:lnTo>
                    <a:cubicBezTo>
                      <a:pt x="4127" y="2317"/>
                      <a:pt x="4102" y="2193"/>
                      <a:pt x="4053" y="2077"/>
                    </a:cubicBezTo>
                    <a:cubicBezTo>
                      <a:pt x="4003" y="1944"/>
                      <a:pt x="3937" y="1820"/>
                      <a:pt x="3854" y="1704"/>
                    </a:cubicBezTo>
                    <a:cubicBezTo>
                      <a:pt x="3696" y="1464"/>
                      <a:pt x="3497" y="1265"/>
                      <a:pt x="3282" y="1074"/>
                    </a:cubicBezTo>
                    <a:cubicBezTo>
                      <a:pt x="2876" y="718"/>
                      <a:pt x="2404" y="428"/>
                      <a:pt x="1907" y="237"/>
                    </a:cubicBezTo>
                    <a:cubicBezTo>
                      <a:pt x="1658" y="138"/>
                      <a:pt x="1401" y="72"/>
                      <a:pt x="1144" y="30"/>
                    </a:cubicBezTo>
                    <a:cubicBezTo>
                      <a:pt x="1012" y="14"/>
                      <a:pt x="879" y="5"/>
                      <a:pt x="747" y="5"/>
                    </a:cubicBezTo>
                    <a:cubicBezTo>
                      <a:pt x="705" y="3"/>
                      <a:pt x="663" y="1"/>
                      <a:pt x="6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31"/>
              <p:cNvSpPr/>
              <p:nvPr/>
            </p:nvSpPr>
            <p:spPr>
              <a:xfrm>
                <a:off x="5990725" y="3995900"/>
                <a:ext cx="106700" cy="84425"/>
              </a:xfrm>
              <a:custGeom>
                <a:rect b="b" l="l" r="r" t="t"/>
                <a:pathLst>
                  <a:path extrusionOk="0" h="3377" w="4268">
                    <a:moveTo>
                      <a:pt x="1094" y="1418"/>
                    </a:moveTo>
                    <a:lnTo>
                      <a:pt x="1094" y="1418"/>
                    </a:lnTo>
                    <a:cubicBezTo>
                      <a:pt x="1136" y="1434"/>
                      <a:pt x="1169" y="1443"/>
                      <a:pt x="1210" y="1459"/>
                    </a:cubicBezTo>
                    <a:cubicBezTo>
                      <a:pt x="1194" y="1476"/>
                      <a:pt x="1185" y="1492"/>
                      <a:pt x="1169" y="1509"/>
                    </a:cubicBezTo>
                    <a:cubicBezTo>
                      <a:pt x="1144" y="1476"/>
                      <a:pt x="1119" y="1443"/>
                      <a:pt x="1094" y="1418"/>
                    </a:cubicBezTo>
                    <a:close/>
                    <a:moveTo>
                      <a:pt x="912" y="1865"/>
                    </a:moveTo>
                    <a:cubicBezTo>
                      <a:pt x="920" y="1882"/>
                      <a:pt x="937" y="1898"/>
                      <a:pt x="953" y="1915"/>
                    </a:cubicBezTo>
                    <a:cubicBezTo>
                      <a:pt x="953" y="1915"/>
                      <a:pt x="962" y="1923"/>
                      <a:pt x="962" y="1923"/>
                    </a:cubicBezTo>
                    <a:cubicBezTo>
                      <a:pt x="978" y="1940"/>
                      <a:pt x="987" y="1965"/>
                      <a:pt x="995" y="1981"/>
                    </a:cubicBezTo>
                    <a:cubicBezTo>
                      <a:pt x="987" y="2023"/>
                      <a:pt x="987" y="2072"/>
                      <a:pt x="987" y="2114"/>
                    </a:cubicBezTo>
                    <a:cubicBezTo>
                      <a:pt x="962" y="2031"/>
                      <a:pt x="937" y="1948"/>
                      <a:pt x="912" y="1865"/>
                    </a:cubicBezTo>
                    <a:close/>
                    <a:moveTo>
                      <a:pt x="1665" y="1"/>
                    </a:moveTo>
                    <a:cubicBezTo>
                      <a:pt x="1647" y="1"/>
                      <a:pt x="1630" y="12"/>
                      <a:pt x="1625" y="34"/>
                    </a:cubicBezTo>
                    <a:cubicBezTo>
                      <a:pt x="1600" y="125"/>
                      <a:pt x="1666" y="241"/>
                      <a:pt x="1699" y="324"/>
                    </a:cubicBezTo>
                    <a:cubicBezTo>
                      <a:pt x="1741" y="424"/>
                      <a:pt x="1774" y="523"/>
                      <a:pt x="1790" y="622"/>
                    </a:cubicBezTo>
                    <a:cubicBezTo>
                      <a:pt x="1832" y="780"/>
                      <a:pt x="1840" y="962"/>
                      <a:pt x="1799" y="1120"/>
                    </a:cubicBezTo>
                    <a:cubicBezTo>
                      <a:pt x="1716" y="1186"/>
                      <a:pt x="1625" y="1227"/>
                      <a:pt x="1517" y="1244"/>
                    </a:cubicBezTo>
                    <a:cubicBezTo>
                      <a:pt x="1451" y="1211"/>
                      <a:pt x="1368" y="1194"/>
                      <a:pt x="1310" y="1169"/>
                    </a:cubicBezTo>
                    <a:cubicBezTo>
                      <a:pt x="1210" y="1120"/>
                      <a:pt x="1111" y="1053"/>
                      <a:pt x="1028" y="979"/>
                    </a:cubicBezTo>
                    <a:cubicBezTo>
                      <a:pt x="937" y="888"/>
                      <a:pt x="862" y="788"/>
                      <a:pt x="779" y="689"/>
                    </a:cubicBezTo>
                    <a:cubicBezTo>
                      <a:pt x="688" y="581"/>
                      <a:pt x="589" y="473"/>
                      <a:pt x="498" y="357"/>
                    </a:cubicBezTo>
                    <a:cubicBezTo>
                      <a:pt x="489" y="346"/>
                      <a:pt x="478" y="342"/>
                      <a:pt x="466" y="342"/>
                    </a:cubicBezTo>
                    <a:cubicBezTo>
                      <a:pt x="433" y="342"/>
                      <a:pt x="399" y="379"/>
                      <a:pt x="423" y="415"/>
                    </a:cubicBezTo>
                    <a:cubicBezTo>
                      <a:pt x="506" y="540"/>
                      <a:pt x="572" y="672"/>
                      <a:pt x="655" y="796"/>
                    </a:cubicBezTo>
                    <a:cubicBezTo>
                      <a:pt x="556" y="697"/>
                      <a:pt x="456" y="589"/>
                      <a:pt x="365" y="473"/>
                    </a:cubicBezTo>
                    <a:cubicBezTo>
                      <a:pt x="324" y="407"/>
                      <a:pt x="274" y="332"/>
                      <a:pt x="241" y="266"/>
                    </a:cubicBezTo>
                    <a:cubicBezTo>
                      <a:pt x="217" y="230"/>
                      <a:pt x="184" y="215"/>
                      <a:pt x="151" y="215"/>
                    </a:cubicBezTo>
                    <a:cubicBezTo>
                      <a:pt x="94" y="215"/>
                      <a:pt x="39" y="261"/>
                      <a:pt x="34" y="324"/>
                    </a:cubicBezTo>
                    <a:cubicBezTo>
                      <a:pt x="9" y="357"/>
                      <a:pt x="1" y="399"/>
                      <a:pt x="26" y="448"/>
                    </a:cubicBezTo>
                    <a:cubicBezTo>
                      <a:pt x="17" y="573"/>
                      <a:pt x="59" y="672"/>
                      <a:pt x="125" y="780"/>
                    </a:cubicBezTo>
                    <a:cubicBezTo>
                      <a:pt x="92" y="813"/>
                      <a:pt x="75" y="879"/>
                      <a:pt x="100" y="921"/>
                    </a:cubicBezTo>
                    <a:cubicBezTo>
                      <a:pt x="224" y="1086"/>
                      <a:pt x="357" y="1252"/>
                      <a:pt x="489" y="1410"/>
                    </a:cubicBezTo>
                    <a:cubicBezTo>
                      <a:pt x="539" y="1526"/>
                      <a:pt x="572" y="1642"/>
                      <a:pt x="614" y="1758"/>
                    </a:cubicBezTo>
                    <a:cubicBezTo>
                      <a:pt x="647" y="1882"/>
                      <a:pt x="647" y="2006"/>
                      <a:pt x="672" y="2130"/>
                    </a:cubicBezTo>
                    <a:cubicBezTo>
                      <a:pt x="688" y="2255"/>
                      <a:pt x="705" y="2379"/>
                      <a:pt x="721" y="2503"/>
                    </a:cubicBezTo>
                    <a:cubicBezTo>
                      <a:pt x="755" y="2752"/>
                      <a:pt x="763" y="3009"/>
                      <a:pt x="763" y="3257"/>
                    </a:cubicBezTo>
                    <a:cubicBezTo>
                      <a:pt x="763" y="3336"/>
                      <a:pt x="824" y="3376"/>
                      <a:pt x="889" y="3376"/>
                    </a:cubicBezTo>
                    <a:cubicBezTo>
                      <a:pt x="920" y="3376"/>
                      <a:pt x="952" y="3367"/>
                      <a:pt x="978" y="3348"/>
                    </a:cubicBezTo>
                    <a:cubicBezTo>
                      <a:pt x="1442" y="2959"/>
                      <a:pt x="1550" y="2321"/>
                      <a:pt x="1865" y="1832"/>
                    </a:cubicBezTo>
                    <a:cubicBezTo>
                      <a:pt x="1923" y="1749"/>
                      <a:pt x="1981" y="1666"/>
                      <a:pt x="2039" y="1592"/>
                    </a:cubicBezTo>
                    <a:cubicBezTo>
                      <a:pt x="2055" y="1575"/>
                      <a:pt x="2072" y="1559"/>
                      <a:pt x="2080" y="1542"/>
                    </a:cubicBezTo>
                    <a:cubicBezTo>
                      <a:pt x="2089" y="1542"/>
                      <a:pt x="2089" y="1534"/>
                      <a:pt x="2097" y="1526"/>
                    </a:cubicBezTo>
                    <a:cubicBezTo>
                      <a:pt x="2379" y="1194"/>
                      <a:pt x="2751" y="929"/>
                      <a:pt x="3166" y="763"/>
                    </a:cubicBezTo>
                    <a:cubicBezTo>
                      <a:pt x="3464" y="639"/>
                      <a:pt x="3779" y="573"/>
                      <a:pt x="4110" y="548"/>
                    </a:cubicBezTo>
                    <a:cubicBezTo>
                      <a:pt x="4268" y="540"/>
                      <a:pt x="4268" y="299"/>
                      <a:pt x="4110" y="299"/>
                    </a:cubicBezTo>
                    <a:cubicBezTo>
                      <a:pt x="3505" y="316"/>
                      <a:pt x="2901" y="540"/>
                      <a:pt x="2420" y="904"/>
                    </a:cubicBezTo>
                    <a:cubicBezTo>
                      <a:pt x="2379" y="929"/>
                      <a:pt x="2337" y="962"/>
                      <a:pt x="2304" y="987"/>
                    </a:cubicBezTo>
                    <a:cubicBezTo>
                      <a:pt x="2370" y="788"/>
                      <a:pt x="2362" y="564"/>
                      <a:pt x="2221" y="390"/>
                    </a:cubicBezTo>
                    <a:cubicBezTo>
                      <a:pt x="2213" y="382"/>
                      <a:pt x="2205" y="374"/>
                      <a:pt x="2196" y="374"/>
                    </a:cubicBezTo>
                    <a:cubicBezTo>
                      <a:pt x="2188" y="341"/>
                      <a:pt x="2180" y="316"/>
                      <a:pt x="2180" y="291"/>
                    </a:cubicBezTo>
                    <a:cubicBezTo>
                      <a:pt x="2173" y="269"/>
                      <a:pt x="2156" y="260"/>
                      <a:pt x="2140" y="260"/>
                    </a:cubicBezTo>
                    <a:cubicBezTo>
                      <a:pt x="2118" y="260"/>
                      <a:pt x="2097" y="276"/>
                      <a:pt x="2097" y="299"/>
                    </a:cubicBezTo>
                    <a:lnTo>
                      <a:pt x="2097" y="374"/>
                    </a:lnTo>
                    <a:cubicBezTo>
                      <a:pt x="2064" y="399"/>
                      <a:pt x="2039" y="432"/>
                      <a:pt x="2031" y="473"/>
                    </a:cubicBezTo>
                    <a:cubicBezTo>
                      <a:pt x="2022" y="573"/>
                      <a:pt x="2006" y="689"/>
                      <a:pt x="1981" y="788"/>
                    </a:cubicBezTo>
                    <a:cubicBezTo>
                      <a:pt x="1973" y="738"/>
                      <a:pt x="1973" y="680"/>
                      <a:pt x="1964" y="631"/>
                    </a:cubicBezTo>
                    <a:cubicBezTo>
                      <a:pt x="1939" y="515"/>
                      <a:pt x="1906" y="407"/>
                      <a:pt x="1865" y="291"/>
                    </a:cubicBezTo>
                    <a:cubicBezTo>
                      <a:pt x="1832" y="200"/>
                      <a:pt x="1782" y="51"/>
                      <a:pt x="1691" y="9"/>
                    </a:cubicBezTo>
                    <a:cubicBezTo>
                      <a:pt x="1683" y="4"/>
                      <a:pt x="1673" y="1"/>
                      <a:pt x="16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31"/>
              <p:cNvSpPr/>
              <p:nvPr/>
            </p:nvSpPr>
            <p:spPr>
              <a:xfrm>
                <a:off x="6017300" y="4104325"/>
                <a:ext cx="34775" cy="115650"/>
              </a:xfrm>
              <a:custGeom>
                <a:rect b="b" l="l" r="r" t="t"/>
                <a:pathLst>
                  <a:path extrusionOk="0" h="4626" w="1391">
                    <a:moveTo>
                      <a:pt x="74" y="1"/>
                    </a:moveTo>
                    <a:cubicBezTo>
                      <a:pt x="36" y="1"/>
                      <a:pt x="0" y="41"/>
                      <a:pt x="23" y="80"/>
                    </a:cubicBezTo>
                    <a:cubicBezTo>
                      <a:pt x="31" y="105"/>
                      <a:pt x="48" y="130"/>
                      <a:pt x="56" y="155"/>
                    </a:cubicBezTo>
                    <a:cubicBezTo>
                      <a:pt x="56" y="171"/>
                      <a:pt x="56" y="180"/>
                      <a:pt x="56" y="196"/>
                    </a:cubicBezTo>
                    <a:cubicBezTo>
                      <a:pt x="106" y="528"/>
                      <a:pt x="147" y="867"/>
                      <a:pt x="172" y="1207"/>
                    </a:cubicBezTo>
                    <a:cubicBezTo>
                      <a:pt x="197" y="1538"/>
                      <a:pt x="197" y="1886"/>
                      <a:pt x="255" y="2218"/>
                    </a:cubicBezTo>
                    <a:cubicBezTo>
                      <a:pt x="255" y="2234"/>
                      <a:pt x="263" y="2243"/>
                      <a:pt x="272" y="2251"/>
                    </a:cubicBezTo>
                    <a:cubicBezTo>
                      <a:pt x="172" y="2856"/>
                      <a:pt x="23" y="3519"/>
                      <a:pt x="396" y="4065"/>
                    </a:cubicBezTo>
                    <a:cubicBezTo>
                      <a:pt x="586" y="4339"/>
                      <a:pt x="868" y="4538"/>
                      <a:pt x="1191" y="4621"/>
                    </a:cubicBezTo>
                    <a:cubicBezTo>
                      <a:pt x="1203" y="4624"/>
                      <a:pt x="1215" y="4625"/>
                      <a:pt x="1226" y="4625"/>
                    </a:cubicBezTo>
                    <a:cubicBezTo>
                      <a:pt x="1330" y="4625"/>
                      <a:pt x="1390" y="4495"/>
                      <a:pt x="1316" y="4405"/>
                    </a:cubicBezTo>
                    <a:cubicBezTo>
                      <a:pt x="1117" y="4190"/>
                      <a:pt x="918" y="3966"/>
                      <a:pt x="777" y="3701"/>
                    </a:cubicBezTo>
                    <a:cubicBezTo>
                      <a:pt x="620" y="3403"/>
                      <a:pt x="603" y="3096"/>
                      <a:pt x="636" y="2765"/>
                    </a:cubicBezTo>
                    <a:cubicBezTo>
                      <a:pt x="694" y="2176"/>
                      <a:pt x="760" y="1580"/>
                      <a:pt x="653" y="992"/>
                    </a:cubicBezTo>
                    <a:cubicBezTo>
                      <a:pt x="595" y="677"/>
                      <a:pt x="479" y="362"/>
                      <a:pt x="288" y="97"/>
                    </a:cubicBezTo>
                    <a:cubicBezTo>
                      <a:pt x="259" y="56"/>
                      <a:pt x="218" y="36"/>
                      <a:pt x="179" y="36"/>
                    </a:cubicBezTo>
                    <a:cubicBezTo>
                      <a:pt x="162" y="36"/>
                      <a:pt x="146" y="40"/>
                      <a:pt x="131" y="47"/>
                    </a:cubicBezTo>
                    <a:cubicBezTo>
                      <a:pt x="131" y="39"/>
                      <a:pt x="122" y="30"/>
                      <a:pt x="122" y="30"/>
                    </a:cubicBezTo>
                    <a:cubicBezTo>
                      <a:pt x="109" y="9"/>
                      <a:pt x="91" y="1"/>
                      <a:pt x="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31"/>
              <p:cNvSpPr/>
              <p:nvPr/>
            </p:nvSpPr>
            <p:spPr>
              <a:xfrm>
                <a:off x="6248650" y="4112175"/>
                <a:ext cx="41625" cy="56700"/>
              </a:xfrm>
              <a:custGeom>
                <a:rect b="b" l="l" r="r" t="t"/>
                <a:pathLst>
                  <a:path extrusionOk="0" h="2268" w="1665">
                    <a:moveTo>
                      <a:pt x="612" y="1142"/>
                    </a:moveTo>
                    <a:cubicBezTo>
                      <a:pt x="604" y="1150"/>
                      <a:pt x="596" y="1158"/>
                      <a:pt x="579" y="1158"/>
                    </a:cubicBezTo>
                    <a:cubicBezTo>
                      <a:pt x="563" y="1175"/>
                      <a:pt x="546" y="1191"/>
                      <a:pt x="521" y="1200"/>
                    </a:cubicBezTo>
                    <a:cubicBezTo>
                      <a:pt x="521" y="1191"/>
                      <a:pt x="513" y="1183"/>
                      <a:pt x="513" y="1166"/>
                    </a:cubicBezTo>
                    <a:cubicBezTo>
                      <a:pt x="546" y="1166"/>
                      <a:pt x="579" y="1158"/>
                      <a:pt x="612" y="1142"/>
                    </a:cubicBezTo>
                    <a:close/>
                    <a:moveTo>
                      <a:pt x="1527" y="0"/>
                    </a:moveTo>
                    <a:cubicBezTo>
                      <a:pt x="1490" y="0"/>
                      <a:pt x="1452" y="17"/>
                      <a:pt x="1432" y="48"/>
                    </a:cubicBezTo>
                    <a:cubicBezTo>
                      <a:pt x="1267" y="296"/>
                      <a:pt x="1060" y="520"/>
                      <a:pt x="836" y="711"/>
                    </a:cubicBezTo>
                    <a:cubicBezTo>
                      <a:pt x="778" y="760"/>
                      <a:pt x="728" y="802"/>
                      <a:pt x="670" y="852"/>
                    </a:cubicBezTo>
                    <a:cubicBezTo>
                      <a:pt x="637" y="868"/>
                      <a:pt x="604" y="893"/>
                      <a:pt x="571" y="918"/>
                    </a:cubicBezTo>
                    <a:cubicBezTo>
                      <a:pt x="546" y="934"/>
                      <a:pt x="521" y="968"/>
                      <a:pt x="488" y="976"/>
                    </a:cubicBezTo>
                    <a:cubicBezTo>
                      <a:pt x="484" y="976"/>
                      <a:pt x="480" y="977"/>
                      <a:pt x="476" y="977"/>
                    </a:cubicBezTo>
                    <a:cubicBezTo>
                      <a:pt x="418" y="977"/>
                      <a:pt x="336" y="923"/>
                      <a:pt x="289" y="885"/>
                    </a:cubicBezTo>
                    <a:cubicBezTo>
                      <a:pt x="231" y="843"/>
                      <a:pt x="181" y="777"/>
                      <a:pt x="148" y="711"/>
                    </a:cubicBezTo>
                    <a:cubicBezTo>
                      <a:pt x="133" y="688"/>
                      <a:pt x="112" y="678"/>
                      <a:pt x="92" y="678"/>
                    </a:cubicBezTo>
                    <a:cubicBezTo>
                      <a:pt x="46" y="678"/>
                      <a:pt x="1" y="728"/>
                      <a:pt x="24" y="785"/>
                    </a:cubicBezTo>
                    <a:cubicBezTo>
                      <a:pt x="82" y="910"/>
                      <a:pt x="173" y="1017"/>
                      <a:pt x="289" y="1100"/>
                    </a:cubicBezTo>
                    <a:cubicBezTo>
                      <a:pt x="289" y="1108"/>
                      <a:pt x="289" y="1117"/>
                      <a:pt x="289" y="1133"/>
                    </a:cubicBezTo>
                    <a:cubicBezTo>
                      <a:pt x="297" y="1175"/>
                      <a:pt x="314" y="1208"/>
                      <a:pt x="322" y="1249"/>
                    </a:cubicBezTo>
                    <a:cubicBezTo>
                      <a:pt x="322" y="1258"/>
                      <a:pt x="322" y="1266"/>
                      <a:pt x="322" y="1282"/>
                    </a:cubicBezTo>
                    <a:cubicBezTo>
                      <a:pt x="339" y="1349"/>
                      <a:pt x="355" y="1415"/>
                      <a:pt x="389" y="1481"/>
                    </a:cubicBezTo>
                    <a:cubicBezTo>
                      <a:pt x="389" y="1581"/>
                      <a:pt x="422" y="1680"/>
                      <a:pt x="438" y="1755"/>
                    </a:cubicBezTo>
                    <a:cubicBezTo>
                      <a:pt x="471" y="1920"/>
                      <a:pt x="538" y="2070"/>
                      <a:pt x="612" y="2219"/>
                    </a:cubicBezTo>
                    <a:cubicBezTo>
                      <a:pt x="633" y="2253"/>
                      <a:pt x="664" y="2267"/>
                      <a:pt x="697" y="2267"/>
                    </a:cubicBezTo>
                    <a:cubicBezTo>
                      <a:pt x="743" y="2267"/>
                      <a:pt x="792" y="2238"/>
                      <a:pt x="811" y="2194"/>
                    </a:cubicBezTo>
                    <a:cubicBezTo>
                      <a:pt x="836" y="2111"/>
                      <a:pt x="877" y="2028"/>
                      <a:pt x="919" y="1945"/>
                    </a:cubicBezTo>
                    <a:cubicBezTo>
                      <a:pt x="935" y="1945"/>
                      <a:pt x="944" y="1937"/>
                      <a:pt x="960" y="1920"/>
                    </a:cubicBezTo>
                    <a:cubicBezTo>
                      <a:pt x="1167" y="1672"/>
                      <a:pt x="1358" y="1398"/>
                      <a:pt x="1482" y="1108"/>
                    </a:cubicBezTo>
                    <a:cubicBezTo>
                      <a:pt x="1540" y="1017"/>
                      <a:pt x="1590" y="926"/>
                      <a:pt x="1640" y="827"/>
                    </a:cubicBezTo>
                    <a:cubicBezTo>
                      <a:pt x="1664" y="777"/>
                      <a:pt x="1648" y="727"/>
                      <a:pt x="1606" y="702"/>
                    </a:cubicBezTo>
                    <a:lnTo>
                      <a:pt x="1606" y="694"/>
                    </a:lnTo>
                    <a:cubicBezTo>
                      <a:pt x="1648" y="495"/>
                      <a:pt x="1656" y="288"/>
                      <a:pt x="1615" y="64"/>
                    </a:cubicBezTo>
                    <a:cubicBezTo>
                      <a:pt x="1606" y="21"/>
                      <a:pt x="1567" y="0"/>
                      <a:pt x="15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31"/>
              <p:cNvSpPr/>
              <p:nvPr/>
            </p:nvSpPr>
            <p:spPr>
              <a:xfrm>
                <a:off x="6189500" y="3988400"/>
                <a:ext cx="30350" cy="13950"/>
              </a:xfrm>
              <a:custGeom>
                <a:rect b="b" l="l" r="r" t="t"/>
                <a:pathLst>
                  <a:path extrusionOk="0" h="558" w="1214">
                    <a:moveTo>
                      <a:pt x="79" y="1"/>
                    </a:moveTo>
                    <a:cubicBezTo>
                      <a:pt x="17" y="1"/>
                      <a:pt x="0" y="87"/>
                      <a:pt x="62" y="110"/>
                    </a:cubicBezTo>
                    <a:cubicBezTo>
                      <a:pt x="236" y="177"/>
                      <a:pt x="410" y="260"/>
                      <a:pt x="575" y="342"/>
                    </a:cubicBezTo>
                    <a:cubicBezTo>
                      <a:pt x="658" y="376"/>
                      <a:pt x="749" y="417"/>
                      <a:pt x="832" y="450"/>
                    </a:cubicBezTo>
                    <a:cubicBezTo>
                      <a:pt x="915" y="492"/>
                      <a:pt x="1015" y="558"/>
                      <a:pt x="1106" y="558"/>
                    </a:cubicBezTo>
                    <a:cubicBezTo>
                      <a:pt x="1197" y="558"/>
                      <a:pt x="1213" y="458"/>
                      <a:pt x="1172" y="400"/>
                    </a:cubicBezTo>
                    <a:cubicBezTo>
                      <a:pt x="1114" y="326"/>
                      <a:pt x="998" y="293"/>
                      <a:pt x="907" y="260"/>
                    </a:cubicBezTo>
                    <a:cubicBezTo>
                      <a:pt x="824" y="218"/>
                      <a:pt x="741" y="185"/>
                      <a:pt x="650" y="152"/>
                    </a:cubicBezTo>
                    <a:cubicBezTo>
                      <a:pt x="468" y="86"/>
                      <a:pt x="277" y="44"/>
                      <a:pt x="95" y="3"/>
                    </a:cubicBezTo>
                    <a:cubicBezTo>
                      <a:pt x="89" y="1"/>
                      <a:pt x="84" y="1"/>
                      <a:pt x="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31"/>
              <p:cNvSpPr/>
              <p:nvPr/>
            </p:nvSpPr>
            <p:spPr>
              <a:xfrm>
                <a:off x="6206975" y="4001875"/>
                <a:ext cx="8325" cy="3550"/>
              </a:xfrm>
              <a:custGeom>
                <a:rect b="b" l="l" r="r" t="t"/>
                <a:pathLst>
                  <a:path extrusionOk="0" h="142" w="333">
                    <a:moveTo>
                      <a:pt x="54" y="0"/>
                    </a:moveTo>
                    <a:cubicBezTo>
                      <a:pt x="34" y="0"/>
                      <a:pt x="16" y="15"/>
                      <a:pt x="9" y="35"/>
                    </a:cubicBezTo>
                    <a:cubicBezTo>
                      <a:pt x="1" y="60"/>
                      <a:pt x="17" y="85"/>
                      <a:pt x="42" y="93"/>
                    </a:cubicBezTo>
                    <a:cubicBezTo>
                      <a:pt x="84" y="102"/>
                      <a:pt x="125" y="118"/>
                      <a:pt x="166" y="127"/>
                    </a:cubicBezTo>
                    <a:cubicBezTo>
                      <a:pt x="201" y="132"/>
                      <a:pt x="231" y="142"/>
                      <a:pt x="263" y="142"/>
                    </a:cubicBezTo>
                    <a:cubicBezTo>
                      <a:pt x="277" y="142"/>
                      <a:pt x="292" y="140"/>
                      <a:pt x="307" y="135"/>
                    </a:cubicBezTo>
                    <a:cubicBezTo>
                      <a:pt x="324" y="135"/>
                      <a:pt x="332" y="102"/>
                      <a:pt x="316" y="85"/>
                    </a:cubicBezTo>
                    <a:cubicBezTo>
                      <a:pt x="282" y="60"/>
                      <a:pt x="241" y="52"/>
                      <a:pt x="191" y="35"/>
                    </a:cubicBezTo>
                    <a:cubicBezTo>
                      <a:pt x="150" y="19"/>
                      <a:pt x="108" y="11"/>
                      <a:pt x="67" y="2"/>
                    </a:cubicBezTo>
                    <a:cubicBezTo>
                      <a:pt x="63" y="1"/>
                      <a:pt x="58" y="0"/>
                      <a:pt x="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31"/>
              <p:cNvSpPr/>
              <p:nvPr/>
            </p:nvSpPr>
            <p:spPr>
              <a:xfrm>
                <a:off x="6224375" y="4004400"/>
                <a:ext cx="8325" cy="6800"/>
              </a:xfrm>
              <a:custGeom>
                <a:rect b="b" l="l" r="r" t="t"/>
                <a:pathLst>
                  <a:path extrusionOk="0" h="272" w="333">
                    <a:moveTo>
                      <a:pt x="75" y="1"/>
                    </a:moveTo>
                    <a:cubicBezTo>
                      <a:pt x="59" y="1"/>
                      <a:pt x="42" y="1"/>
                      <a:pt x="34" y="17"/>
                    </a:cubicBezTo>
                    <a:cubicBezTo>
                      <a:pt x="9" y="42"/>
                      <a:pt x="1" y="84"/>
                      <a:pt x="34" y="100"/>
                    </a:cubicBezTo>
                    <a:lnTo>
                      <a:pt x="84" y="150"/>
                    </a:lnTo>
                    <a:cubicBezTo>
                      <a:pt x="108" y="166"/>
                      <a:pt x="133" y="175"/>
                      <a:pt x="158" y="191"/>
                    </a:cubicBezTo>
                    <a:cubicBezTo>
                      <a:pt x="175" y="208"/>
                      <a:pt x="191" y="224"/>
                      <a:pt x="208" y="233"/>
                    </a:cubicBezTo>
                    <a:cubicBezTo>
                      <a:pt x="233" y="249"/>
                      <a:pt x="249" y="258"/>
                      <a:pt x="274" y="266"/>
                    </a:cubicBezTo>
                    <a:cubicBezTo>
                      <a:pt x="281" y="269"/>
                      <a:pt x="288" y="271"/>
                      <a:pt x="294" y="271"/>
                    </a:cubicBezTo>
                    <a:cubicBezTo>
                      <a:pt x="303" y="271"/>
                      <a:pt x="311" y="267"/>
                      <a:pt x="316" y="258"/>
                    </a:cubicBezTo>
                    <a:cubicBezTo>
                      <a:pt x="332" y="249"/>
                      <a:pt x="332" y="233"/>
                      <a:pt x="324" y="216"/>
                    </a:cubicBezTo>
                    <a:cubicBezTo>
                      <a:pt x="307" y="191"/>
                      <a:pt x="291" y="175"/>
                      <a:pt x="274" y="158"/>
                    </a:cubicBezTo>
                    <a:cubicBezTo>
                      <a:pt x="266" y="142"/>
                      <a:pt x="241" y="125"/>
                      <a:pt x="224" y="108"/>
                    </a:cubicBezTo>
                    <a:cubicBezTo>
                      <a:pt x="208" y="92"/>
                      <a:pt x="191" y="75"/>
                      <a:pt x="175" y="59"/>
                    </a:cubicBezTo>
                    <a:cubicBezTo>
                      <a:pt x="158" y="50"/>
                      <a:pt x="142" y="34"/>
                      <a:pt x="117" y="17"/>
                    </a:cubicBezTo>
                    <a:cubicBezTo>
                      <a:pt x="108" y="9"/>
                      <a:pt x="92" y="1"/>
                      <a:pt x="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31"/>
              <p:cNvSpPr/>
              <p:nvPr/>
            </p:nvSpPr>
            <p:spPr>
              <a:xfrm>
                <a:off x="6122125" y="3981825"/>
                <a:ext cx="63075" cy="19300"/>
              </a:xfrm>
              <a:custGeom>
                <a:rect b="b" l="l" r="r" t="t"/>
                <a:pathLst>
                  <a:path extrusionOk="0" h="772" w="2523">
                    <a:moveTo>
                      <a:pt x="2383" y="0"/>
                    </a:moveTo>
                    <a:cubicBezTo>
                      <a:pt x="2381" y="0"/>
                      <a:pt x="2378" y="0"/>
                      <a:pt x="2376" y="1"/>
                    </a:cubicBezTo>
                    <a:lnTo>
                      <a:pt x="2384" y="1"/>
                    </a:lnTo>
                    <a:cubicBezTo>
                      <a:pt x="2325" y="6"/>
                      <a:pt x="2266" y="7"/>
                      <a:pt x="2207" y="7"/>
                    </a:cubicBezTo>
                    <a:cubicBezTo>
                      <a:pt x="2144" y="7"/>
                      <a:pt x="2081" y="5"/>
                      <a:pt x="2019" y="5"/>
                    </a:cubicBezTo>
                    <a:cubicBezTo>
                      <a:pt x="1942" y="5"/>
                      <a:pt x="1864" y="8"/>
                      <a:pt x="1787" y="17"/>
                    </a:cubicBezTo>
                    <a:cubicBezTo>
                      <a:pt x="1588" y="42"/>
                      <a:pt x="1398" y="133"/>
                      <a:pt x="1207" y="199"/>
                    </a:cubicBezTo>
                    <a:cubicBezTo>
                      <a:pt x="818" y="357"/>
                      <a:pt x="437" y="506"/>
                      <a:pt x="56" y="672"/>
                    </a:cubicBezTo>
                    <a:cubicBezTo>
                      <a:pt x="0" y="695"/>
                      <a:pt x="35" y="772"/>
                      <a:pt x="82" y="772"/>
                    </a:cubicBezTo>
                    <a:cubicBezTo>
                      <a:pt x="84" y="772"/>
                      <a:pt x="86" y="772"/>
                      <a:pt x="89" y="771"/>
                    </a:cubicBezTo>
                    <a:cubicBezTo>
                      <a:pt x="486" y="647"/>
                      <a:pt x="868" y="514"/>
                      <a:pt x="1257" y="382"/>
                    </a:cubicBezTo>
                    <a:cubicBezTo>
                      <a:pt x="1431" y="315"/>
                      <a:pt x="1622" y="233"/>
                      <a:pt x="1812" y="216"/>
                    </a:cubicBezTo>
                    <a:cubicBezTo>
                      <a:pt x="1832" y="215"/>
                      <a:pt x="1852" y="214"/>
                      <a:pt x="1873" y="214"/>
                    </a:cubicBezTo>
                    <a:cubicBezTo>
                      <a:pt x="1993" y="214"/>
                      <a:pt x="2114" y="233"/>
                      <a:pt x="2235" y="233"/>
                    </a:cubicBezTo>
                    <a:cubicBezTo>
                      <a:pt x="2249" y="237"/>
                      <a:pt x="2263" y="238"/>
                      <a:pt x="2277" y="238"/>
                    </a:cubicBezTo>
                    <a:cubicBezTo>
                      <a:pt x="2321" y="238"/>
                      <a:pt x="2365" y="222"/>
                      <a:pt x="2409" y="216"/>
                    </a:cubicBezTo>
                    <a:cubicBezTo>
                      <a:pt x="2522" y="192"/>
                      <a:pt x="2501" y="0"/>
                      <a:pt x="23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31"/>
              <p:cNvSpPr/>
              <p:nvPr/>
            </p:nvSpPr>
            <p:spPr>
              <a:xfrm>
                <a:off x="6050800" y="4024300"/>
                <a:ext cx="11000" cy="11700"/>
              </a:xfrm>
              <a:custGeom>
                <a:rect b="b" l="l" r="r" t="t"/>
                <a:pathLst>
                  <a:path extrusionOk="0" h="468" w="440">
                    <a:moveTo>
                      <a:pt x="390" y="0"/>
                    </a:moveTo>
                    <a:lnTo>
                      <a:pt x="390" y="8"/>
                    </a:lnTo>
                    <a:lnTo>
                      <a:pt x="357" y="8"/>
                    </a:lnTo>
                    <a:cubicBezTo>
                      <a:pt x="340" y="8"/>
                      <a:pt x="332" y="17"/>
                      <a:pt x="315" y="25"/>
                    </a:cubicBezTo>
                    <a:cubicBezTo>
                      <a:pt x="290" y="33"/>
                      <a:pt x="274" y="50"/>
                      <a:pt x="257" y="58"/>
                    </a:cubicBezTo>
                    <a:cubicBezTo>
                      <a:pt x="216" y="83"/>
                      <a:pt x="183" y="116"/>
                      <a:pt x="158" y="158"/>
                    </a:cubicBezTo>
                    <a:cubicBezTo>
                      <a:pt x="92" y="232"/>
                      <a:pt x="42" y="315"/>
                      <a:pt x="9" y="398"/>
                    </a:cubicBezTo>
                    <a:cubicBezTo>
                      <a:pt x="0" y="423"/>
                      <a:pt x="17" y="456"/>
                      <a:pt x="42" y="464"/>
                    </a:cubicBezTo>
                    <a:cubicBezTo>
                      <a:pt x="48" y="466"/>
                      <a:pt x="55" y="467"/>
                      <a:pt x="62" y="467"/>
                    </a:cubicBezTo>
                    <a:cubicBezTo>
                      <a:pt x="82" y="467"/>
                      <a:pt x="102" y="458"/>
                      <a:pt x="108" y="439"/>
                    </a:cubicBezTo>
                    <a:cubicBezTo>
                      <a:pt x="125" y="398"/>
                      <a:pt x="150" y="365"/>
                      <a:pt x="174" y="332"/>
                    </a:cubicBezTo>
                    <a:cubicBezTo>
                      <a:pt x="191" y="290"/>
                      <a:pt x="208" y="274"/>
                      <a:pt x="241" y="240"/>
                    </a:cubicBezTo>
                    <a:cubicBezTo>
                      <a:pt x="274" y="207"/>
                      <a:pt x="299" y="182"/>
                      <a:pt x="332" y="158"/>
                    </a:cubicBezTo>
                    <a:lnTo>
                      <a:pt x="357" y="133"/>
                    </a:lnTo>
                    <a:cubicBezTo>
                      <a:pt x="357" y="133"/>
                      <a:pt x="365" y="133"/>
                      <a:pt x="365" y="124"/>
                    </a:cubicBezTo>
                    <a:lnTo>
                      <a:pt x="373" y="124"/>
                    </a:lnTo>
                    <a:cubicBezTo>
                      <a:pt x="390" y="108"/>
                      <a:pt x="398" y="100"/>
                      <a:pt x="406" y="91"/>
                    </a:cubicBezTo>
                    <a:cubicBezTo>
                      <a:pt x="415" y="83"/>
                      <a:pt x="415" y="75"/>
                      <a:pt x="423" y="66"/>
                    </a:cubicBezTo>
                    <a:cubicBezTo>
                      <a:pt x="440" y="33"/>
                      <a:pt x="423" y="0"/>
                      <a:pt x="3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31"/>
              <p:cNvSpPr/>
              <p:nvPr/>
            </p:nvSpPr>
            <p:spPr>
              <a:xfrm>
                <a:off x="6059700" y="4029050"/>
                <a:ext cx="7700" cy="8950"/>
              </a:xfrm>
              <a:custGeom>
                <a:rect b="b" l="l" r="r" t="t"/>
                <a:pathLst>
                  <a:path extrusionOk="0" h="358" w="308">
                    <a:moveTo>
                      <a:pt x="258" y="1"/>
                    </a:moveTo>
                    <a:cubicBezTo>
                      <a:pt x="224" y="17"/>
                      <a:pt x="200" y="34"/>
                      <a:pt x="175" y="59"/>
                    </a:cubicBezTo>
                    <a:cubicBezTo>
                      <a:pt x="150" y="84"/>
                      <a:pt x="133" y="100"/>
                      <a:pt x="117" y="125"/>
                    </a:cubicBezTo>
                    <a:cubicBezTo>
                      <a:pt x="75" y="175"/>
                      <a:pt x="42" y="233"/>
                      <a:pt x="17" y="291"/>
                    </a:cubicBezTo>
                    <a:cubicBezTo>
                      <a:pt x="1" y="307"/>
                      <a:pt x="9" y="340"/>
                      <a:pt x="34" y="349"/>
                    </a:cubicBezTo>
                    <a:cubicBezTo>
                      <a:pt x="40" y="355"/>
                      <a:pt x="48" y="357"/>
                      <a:pt x="56" y="357"/>
                    </a:cubicBezTo>
                    <a:cubicBezTo>
                      <a:pt x="71" y="357"/>
                      <a:pt x="87" y="348"/>
                      <a:pt x="92" y="332"/>
                    </a:cubicBezTo>
                    <a:cubicBezTo>
                      <a:pt x="117" y="282"/>
                      <a:pt x="150" y="233"/>
                      <a:pt x="183" y="183"/>
                    </a:cubicBezTo>
                    <a:cubicBezTo>
                      <a:pt x="183" y="183"/>
                      <a:pt x="191" y="175"/>
                      <a:pt x="191" y="175"/>
                    </a:cubicBezTo>
                    <a:cubicBezTo>
                      <a:pt x="191" y="175"/>
                      <a:pt x="191" y="175"/>
                      <a:pt x="191" y="166"/>
                    </a:cubicBezTo>
                    <a:cubicBezTo>
                      <a:pt x="200" y="166"/>
                      <a:pt x="200" y="158"/>
                      <a:pt x="208" y="150"/>
                    </a:cubicBezTo>
                    <a:cubicBezTo>
                      <a:pt x="216" y="142"/>
                      <a:pt x="224" y="125"/>
                      <a:pt x="241" y="117"/>
                    </a:cubicBezTo>
                    <a:cubicBezTo>
                      <a:pt x="258" y="92"/>
                      <a:pt x="282" y="75"/>
                      <a:pt x="299" y="50"/>
                    </a:cubicBezTo>
                    <a:cubicBezTo>
                      <a:pt x="307" y="34"/>
                      <a:pt x="299" y="17"/>
                      <a:pt x="291" y="9"/>
                    </a:cubicBezTo>
                    <a:cubicBezTo>
                      <a:pt x="282" y="1"/>
                      <a:pt x="266" y="1"/>
                      <a:pt x="2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31"/>
              <p:cNvSpPr/>
              <p:nvPr/>
            </p:nvSpPr>
            <p:spPr>
              <a:xfrm>
                <a:off x="6130550" y="4023175"/>
                <a:ext cx="13275" cy="39325"/>
              </a:xfrm>
              <a:custGeom>
                <a:rect b="b" l="l" r="r" t="t"/>
                <a:pathLst>
                  <a:path extrusionOk="0" h="1573" w="531">
                    <a:moveTo>
                      <a:pt x="66" y="0"/>
                    </a:moveTo>
                    <a:cubicBezTo>
                      <a:pt x="34" y="0"/>
                      <a:pt x="1" y="29"/>
                      <a:pt x="17" y="62"/>
                    </a:cubicBezTo>
                    <a:cubicBezTo>
                      <a:pt x="67" y="194"/>
                      <a:pt x="91" y="335"/>
                      <a:pt x="125" y="476"/>
                    </a:cubicBezTo>
                    <a:cubicBezTo>
                      <a:pt x="166" y="609"/>
                      <a:pt x="191" y="733"/>
                      <a:pt x="207" y="865"/>
                    </a:cubicBezTo>
                    <a:cubicBezTo>
                      <a:pt x="232" y="1006"/>
                      <a:pt x="257" y="1147"/>
                      <a:pt x="265" y="1288"/>
                    </a:cubicBezTo>
                    <a:cubicBezTo>
                      <a:pt x="265" y="1373"/>
                      <a:pt x="258" y="1573"/>
                      <a:pt x="378" y="1573"/>
                    </a:cubicBezTo>
                    <a:cubicBezTo>
                      <a:pt x="387" y="1573"/>
                      <a:pt x="396" y="1572"/>
                      <a:pt x="406" y="1570"/>
                    </a:cubicBezTo>
                    <a:cubicBezTo>
                      <a:pt x="531" y="1536"/>
                      <a:pt x="481" y="1304"/>
                      <a:pt x="473" y="1213"/>
                    </a:cubicBezTo>
                    <a:cubicBezTo>
                      <a:pt x="464" y="1073"/>
                      <a:pt x="439" y="932"/>
                      <a:pt x="406" y="799"/>
                    </a:cubicBezTo>
                    <a:cubicBezTo>
                      <a:pt x="381" y="667"/>
                      <a:pt x="340" y="534"/>
                      <a:pt x="290" y="401"/>
                    </a:cubicBezTo>
                    <a:cubicBezTo>
                      <a:pt x="241" y="269"/>
                      <a:pt x="174" y="153"/>
                      <a:pt x="108" y="29"/>
                    </a:cubicBezTo>
                    <a:cubicBezTo>
                      <a:pt x="99" y="8"/>
                      <a:pt x="83" y="0"/>
                      <a:pt x="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31"/>
              <p:cNvSpPr/>
              <p:nvPr/>
            </p:nvSpPr>
            <p:spPr>
              <a:xfrm>
                <a:off x="6144225" y="4033575"/>
                <a:ext cx="5825" cy="14650"/>
              </a:xfrm>
              <a:custGeom>
                <a:rect b="b" l="l" r="r" t="t"/>
                <a:pathLst>
                  <a:path extrusionOk="0" h="586" w="233">
                    <a:moveTo>
                      <a:pt x="63" y="0"/>
                    </a:moveTo>
                    <a:cubicBezTo>
                      <a:pt x="59" y="0"/>
                      <a:pt x="54" y="1"/>
                      <a:pt x="50" y="2"/>
                    </a:cubicBezTo>
                    <a:cubicBezTo>
                      <a:pt x="17" y="10"/>
                      <a:pt x="0" y="52"/>
                      <a:pt x="8" y="85"/>
                    </a:cubicBezTo>
                    <a:cubicBezTo>
                      <a:pt x="25" y="168"/>
                      <a:pt x="42" y="251"/>
                      <a:pt x="58" y="333"/>
                    </a:cubicBezTo>
                    <a:cubicBezTo>
                      <a:pt x="66" y="375"/>
                      <a:pt x="83" y="408"/>
                      <a:pt x="91" y="449"/>
                    </a:cubicBezTo>
                    <a:cubicBezTo>
                      <a:pt x="108" y="491"/>
                      <a:pt x="116" y="541"/>
                      <a:pt x="149" y="574"/>
                    </a:cubicBezTo>
                    <a:cubicBezTo>
                      <a:pt x="158" y="582"/>
                      <a:pt x="168" y="586"/>
                      <a:pt x="177" y="586"/>
                    </a:cubicBezTo>
                    <a:cubicBezTo>
                      <a:pt x="194" y="586"/>
                      <a:pt x="210" y="573"/>
                      <a:pt x="216" y="557"/>
                    </a:cubicBezTo>
                    <a:cubicBezTo>
                      <a:pt x="232" y="507"/>
                      <a:pt x="216" y="466"/>
                      <a:pt x="216" y="416"/>
                    </a:cubicBezTo>
                    <a:cubicBezTo>
                      <a:pt x="207" y="375"/>
                      <a:pt x="199" y="333"/>
                      <a:pt x="191" y="300"/>
                    </a:cubicBezTo>
                    <a:cubicBezTo>
                      <a:pt x="174" y="217"/>
                      <a:pt x="149" y="135"/>
                      <a:pt x="133" y="52"/>
                    </a:cubicBezTo>
                    <a:cubicBezTo>
                      <a:pt x="126" y="23"/>
                      <a:pt x="93" y="0"/>
                      <a:pt x="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31"/>
              <p:cNvSpPr/>
              <p:nvPr/>
            </p:nvSpPr>
            <p:spPr>
              <a:xfrm>
                <a:off x="6149200" y="4035625"/>
                <a:ext cx="5400" cy="13150"/>
              </a:xfrm>
              <a:custGeom>
                <a:rect b="b" l="l" r="r" t="t"/>
                <a:pathLst>
                  <a:path extrusionOk="0" h="526" w="216">
                    <a:moveTo>
                      <a:pt x="63" y="1"/>
                    </a:moveTo>
                    <a:cubicBezTo>
                      <a:pt x="59" y="1"/>
                      <a:pt x="54" y="1"/>
                      <a:pt x="50" y="3"/>
                    </a:cubicBezTo>
                    <a:cubicBezTo>
                      <a:pt x="25" y="11"/>
                      <a:pt x="0" y="36"/>
                      <a:pt x="8" y="61"/>
                    </a:cubicBezTo>
                    <a:cubicBezTo>
                      <a:pt x="41" y="135"/>
                      <a:pt x="58" y="202"/>
                      <a:pt x="75" y="276"/>
                    </a:cubicBezTo>
                    <a:cubicBezTo>
                      <a:pt x="91" y="351"/>
                      <a:pt x="108" y="425"/>
                      <a:pt x="124" y="492"/>
                    </a:cubicBezTo>
                    <a:cubicBezTo>
                      <a:pt x="132" y="514"/>
                      <a:pt x="150" y="525"/>
                      <a:pt x="167" y="525"/>
                    </a:cubicBezTo>
                    <a:cubicBezTo>
                      <a:pt x="188" y="525"/>
                      <a:pt x="207" y="510"/>
                      <a:pt x="207" y="483"/>
                    </a:cubicBezTo>
                    <a:cubicBezTo>
                      <a:pt x="215" y="409"/>
                      <a:pt x="199" y="326"/>
                      <a:pt x="182" y="251"/>
                    </a:cubicBezTo>
                    <a:cubicBezTo>
                      <a:pt x="166" y="177"/>
                      <a:pt x="141" y="111"/>
                      <a:pt x="116" y="36"/>
                    </a:cubicBezTo>
                    <a:cubicBezTo>
                      <a:pt x="102" y="15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31"/>
              <p:cNvSpPr/>
              <p:nvPr/>
            </p:nvSpPr>
            <p:spPr>
              <a:xfrm>
                <a:off x="6122100" y="4037975"/>
                <a:ext cx="5575" cy="13300"/>
              </a:xfrm>
              <a:custGeom>
                <a:rect b="b" l="l" r="r" t="t"/>
                <a:pathLst>
                  <a:path extrusionOk="0" h="532" w="223">
                    <a:moveTo>
                      <a:pt x="57" y="0"/>
                    </a:moveTo>
                    <a:cubicBezTo>
                      <a:pt x="27" y="0"/>
                      <a:pt x="0" y="23"/>
                      <a:pt x="15" y="58"/>
                    </a:cubicBezTo>
                    <a:cubicBezTo>
                      <a:pt x="57" y="215"/>
                      <a:pt x="90" y="373"/>
                      <a:pt x="164" y="514"/>
                    </a:cubicBezTo>
                    <a:cubicBezTo>
                      <a:pt x="168" y="526"/>
                      <a:pt x="177" y="532"/>
                      <a:pt x="187" y="532"/>
                    </a:cubicBezTo>
                    <a:cubicBezTo>
                      <a:pt x="203" y="532"/>
                      <a:pt x="222" y="518"/>
                      <a:pt x="222" y="497"/>
                    </a:cubicBezTo>
                    <a:cubicBezTo>
                      <a:pt x="206" y="340"/>
                      <a:pt x="148" y="182"/>
                      <a:pt x="106" y="33"/>
                    </a:cubicBezTo>
                    <a:cubicBezTo>
                      <a:pt x="96" y="10"/>
                      <a:pt x="76" y="0"/>
                      <a:pt x="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31"/>
              <p:cNvSpPr/>
              <p:nvPr/>
            </p:nvSpPr>
            <p:spPr>
              <a:xfrm>
                <a:off x="6173425" y="3883025"/>
                <a:ext cx="112500" cy="163050"/>
              </a:xfrm>
              <a:custGeom>
                <a:rect b="b" l="l" r="r" t="t"/>
                <a:pathLst>
                  <a:path extrusionOk="0" h="6522" w="4500">
                    <a:moveTo>
                      <a:pt x="2219" y="0"/>
                    </a:moveTo>
                    <a:cubicBezTo>
                      <a:pt x="1839" y="0"/>
                      <a:pt x="1563" y="246"/>
                      <a:pt x="1359" y="547"/>
                    </a:cubicBezTo>
                    <a:cubicBezTo>
                      <a:pt x="1136" y="887"/>
                      <a:pt x="953" y="1252"/>
                      <a:pt x="788" y="1624"/>
                    </a:cubicBezTo>
                    <a:cubicBezTo>
                      <a:pt x="614" y="2014"/>
                      <a:pt x="464" y="2411"/>
                      <a:pt x="340" y="2826"/>
                    </a:cubicBezTo>
                    <a:cubicBezTo>
                      <a:pt x="274" y="3025"/>
                      <a:pt x="216" y="3223"/>
                      <a:pt x="158" y="3422"/>
                    </a:cubicBezTo>
                    <a:cubicBezTo>
                      <a:pt x="116" y="3571"/>
                      <a:pt x="67" y="3729"/>
                      <a:pt x="0" y="3870"/>
                    </a:cubicBezTo>
                    <a:cubicBezTo>
                      <a:pt x="68" y="3865"/>
                      <a:pt x="135" y="3862"/>
                      <a:pt x="201" y="3862"/>
                    </a:cubicBezTo>
                    <a:cubicBezTo>
                      <a:pt x="362" y="3862"/>
                      <a:pt x="519" y="3878"/>
                      <a:pt x="672" y="3919"/>
                    </a:cubicBezTo>
                    <a:cubicBezTo>
                      <a:pt x="622" y="3870"/>
                      <a:pt x="597" y="3795"/>
                      <a:pt x="580" y="3737"/>
                    </a:cubicBezTo>
                    <a:cubicBezTo>
                      <a:pt x="556" y="3638"/>
                      <a:pt x="556" y="3530"/>
                      <a:pt x="556" y="3431"/>
                    </a:cubicBezTo>
                    <a:cubicBezTo>
                      <a:pt x="564" y="3298"/>
                      <a:pt x="572" y="3174"/>
                      <a:pt x="597" y="3049"/>
                    </a:cubicBezTo>
                    <a:cubicBezTo>
                      <a:pt x="605" y="2991"/>
                      <a:pt x="614" y="2925"/>
                      <a:pt x="630" y="2867"/>
                    </a:cubicBezTo>
                    <a:cubicBezTo>
                      <a:pt x="647" y="2817"/>
                      <a:pt x="663" y="2759"/>
                      <a:pt x="713" y="2735"/>
                    </a:cubicBezTo>
                    <a:cubicBezTo>
                      <a:pt x="717" y="2732"/>
                      <a:pt x="722" y="2731"/>
                      <a:pt x="728" y="2731"/>
                    </a:cubicBezTo>
                    <a:cubicBezTo>
                      <a:pt x="742" y="2731"/>
                      <a:pt x="757" y="2739"/>
                      <a:pt x="763" y="2751"/>
                    </a:cubicBezTo>
                    <a:cubicBezTo>
                      <a:pt x="788" y="2793"/>
                      <a:pt x="779" y="2851"/>
                      <a:pt x="771" y="2892"/>
                    </a:cubicBezTo>
                    <a:cubicBezTo>
                      <a:pt x="754" y="2950"/>
                      <a:pt x="738" y="3000"/>
                      <a:pt x="730" y="3058"/>
                    </a:cubicBezTo>
                    <a:cubicBezTo>
                      <a:pt x="713" y="3165"/>
                      <a:pt x="696" y="3273"/>
                      <a:pt x="688" y="3381"/>
                    </a:cubicBezTo>
                    <a:cubicBezTo>
                      <a:pt x="680" y="3480"/>
                      <a:pt x="680" y="3580"/>
                      <a:pt x="696" y="3671"/>
                    </a:cubicBezTo>
                    <a:cubicBezTo>
                      <a:pt x="705" y="3712"/>
                      <a:pt x="713" y="3754"/>
                      <a:pt x="730" y="3795"/>
                    </a:cubicBezTo>
                    <a:cubicBezTo>
                      <a:pt x="730" y="3803"/>
                      <a:pt x="738" y="3803"/>
                      <a:pt x="738" y="3812"/>
                    </a:cubicBezTo>
                    <a:cubicBezTo>
                      <a:pt x="754" y="3605"/>
                      <a:pt x="771" y="3397"/>
                      <a:pt x="796" y="3190"/>
                    </a:cubicBezTo>
                    <a:cubicBezTo>
                      <a:pt x="829" y="2942"/>
                      <a:pt x="862" y="2693"/>
                      <a:pt x="912" y="2453"/>
                    </a:cubicBezTo>
                    <a:cubicBezTo>
                      <a:pt x="1003" y="2014"/>
                      <a:pt x="1111" y="1575"/>
                      <a:pt x="1368" y="1210"/>
                    </a:cubicBezTo>
                    <a:cubicBezTo>
                      <a:pt x="1591" y="879"/>
                      <a:pt x="1964" y="605"/>
                      <a:pt x="2378" y="580"/>
                    </a:cubicBezTo>
                    <a:cubicBezTo>
                      <a:pt x="2403" y="578"/>
                      <a:pt x="2428" y="577"/>
                      <a:pt x="2454" y="577"/>
                    </a:cubicBezTo>
                    <a:cubicBezTo>
                      <a:pt x="2640" y="577"/>
                      <a:pt x="2835" y="633"/>
                      <a:pt x="2967" y="779"/>
                    </a:cubicBezTo>
                    <a:cubicBezTo>
                      <a:pt x="3099" y="928"/>
                      <a:pt x="3132" y="1144"/>
                      <a:pt x="3157" y="1334"/>
                    </a:cubicBezTo>
                    <a:cubicBezTo>
                      <a:pt x="3207" y="1815"/>
                      <a:pt x="3141" y="2287"/>
                      <a:pt x="3149" y="2768"/>
                    </a:cubicBezTo>
                    <a:cubicBezTo>
                      <a:pt x="3157" y="3008"/>
                      <a:pt x="3174" y="3240"/>
                      <a:pt x="3232" y="3472"/>
                    </a:cubicBezTo>
                    <a:cubicBezTo>
                      <a:pt x="3282" y="3679"/>
                      <a:pt x="3364" y="3878"/>
                      <a:pt x="3464" y="4069"/>
                    </a:cubicBezTo>
                    <a:cubicBezTo>
                      <a:pt x="3646" y="4425"/>
                      <a:pt x="3886" y="4806"/>
                      <a:pt x="3845" y="5229"/>
                    </a:cubicBezTo>
                    <a:cubicBezTo>
                      <a:pt x="3820" y="5452"/>
                      <a:pt x="3721" y="5659"/>
                      <a:pt x="3663" y="5875"/>
                    </a:cubicBezTo>
                    <a:cubicBezTo>
                      <a:pt x="3646" y="5900"/>
                      <a:pt x="3638" y="5933"/>
                      <a:pt x="3630" y="5958"/>
                    </a:cubicBezTo>
                    <a:cubicBezTo>
                      <a:pt x="3621" y="5999"/>
                      <a:pt x="3613" y="6041"/>
                      <a:pt x="3605" y="6082"/>
                    </a:cubicBezTo>
                    <a:cubicBezTo>
                      <a:pt x="3605" y="6090"/>
                      <a:pt x="3605" y="6090"/>
                      <a:pt x="3605" y="6099"/>
                    </a:cubicBezTo>
                    <a:cubicBezTo>
                      <a:pt x="3605" y="6123"/>
                      <a:pt x="3613" y="6140"/>
                      <a:pt x="3613" y="6165"/>
                    </a:cubicBezTo>
                    <a:cubicBezTo>
                      <a:pt x="3621" y="6173"/>
                      <a:pt x="3621" y="6181"/>
                      <a:pt x="3621" y="6190"/>
                    </a:cubicBezTo>
                    <a:cubicBezTo>
                      <a:pt x="3671" y="6297"/>
                      <a:pt x="3721" y="6405"/>
                      <a:pt x="3762" y="6521"/>
                    </a:cubicBezTo>
                    <a:cubicBezTo>
                      <a:pt x="3770" y="6505"/>
                      <a:pt x="3779" y="6496"/>
                      <a:pt x="3787" y="6488"/>
                    </a:cubicBezTo>
                    <a:cubicBezTo>
                      <a:pt x="3961" y="6339"/>
                      <a:pt x="4110" y="6173"/>
                      <a:pt x="4234" y="5983"/>
                    </a:cubicBezTo>
                    <a:cubicBezTo>
                      <a:pt x="4350" y="5809"/>
                      <a:pt x="4499" y="5585"/>
                      <a:pt x="4450" y="5369"/>
                    </a:cubicBezTo>
                    <a:cubicBezTo>
                      <a:pt x="4433" y="5262"/>
                      <a:pt x="4367" y="5171"/>
                      <a:pt x="4309" y="5079"/>
                    </a:cubicBezTo>
                    <a:cubicBezTo>
                      <a:pt x="4259" y="4988"/>
                      <a:pt x="4209" y="4889"/>
                      <a:pt x="4160" y="4789"/>
                    </a:cubicBezTo>
                    <a:cubicBezTo>
                      <a:pt x="4069" y="4591"/>
                      <a:pt x="4002" y="4383"/>
                      <a:pt x="3944" y="4168"/>
                    </a:cubicBezTo>
                    <a:cubicBezTo>
                      <a:pt x="3729" y="3356"/>
                      <a:pt x="3679" y="2503"/>
                      <a:pt x="3547" y="1674"/>
                    </a:cubicBezTo>
                    <a:cubicBezTo>
                      <a:pt x="3480" y="1285"/>
                      <a:pt x="3389" y="887"/>
                      <a:pt x="3157" y="556"/>
                    </a:cubicBezTo>
                    <a:cubicBezTo>
                      <a:pt x="2950" y="249"/>
                      <a:pt x="2619" y="9"/>
                      <a:pt x="2238" y="0"/>
                    </a:cubicBezTo>
                    <a:cubicBezTo>
                      <a:pt x="2231" y="0"/>
                      <a:pt x="2225" y="0"/>
                      <a:pt x="22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31"/>
              <p:cNvSpPr/>
              <p:nvPr/>
            </p:nvSpPr>
            <p:spPr>
              <a:xfrm>
                <a:off x="6197650" y="3927750"/>
                <a:ext cx="69225" cy="99875"/>
              </a:xfrm>
              <a:custGeom>
                <a:rect b="b" l="l" r="r" t="t"/>
                <a:pathLst>
                  <a:path extrusionOk="0" h="3995" w="2769">
                    <a:moveTo>
                      <a:pt x="615" y="0"/>
                    </a:moveTo>
                    <a:cubicBezTo>
                      <a:pt x="590" y="0"/>
                      <a:pt x="563" y="10"/>
                      <a:pt x="539" y="34"/>
                    </a:cubicBezTo>
                    <a:cubicBezTo>
                      <a:pt x="415" y="150"/>
                      <a:pt x="357" y="316"/>
                      <a:pt x="299" y="473"/>
                    </a:cubicBezTo>
                    <a:cubicBezTo>
                      <a:pt x="241" y="656"/>
                      <a:pt x="183" y="838"/>
                      <a:pt x="142" y="1020"/>
                    </a:cubicBezTo>
                    <a:cubicBezTo>
                      <a:pt x="100" y="1211"/>
                      <a:pt x="67" y="1401"/>
                      <a:pt x="42" y="1592"/>
                    </a:cubicBezTo>
                    <a:cubicBezTo>
                      <a:pt x="17" y="1758"/>
                      <a:pt x="1" y="1932"/>
                      <a:pt x="26" y="2097"/>
                    </a:cubicBezTo>
                    <a:cubicBezTo>
                      <a:pt x="34" y="2147"/>
                      <a:pt x="51" y="2197"/>
                      <a:pt x="75" y="2238"/>
                    </a:cubicBezTo>
                    <a:cubicBezTo>
                      <a:pt x="26" y="2238"/>
                      <a:pt x="1" y="2304"/>
                      <a:pt x="42" y="2329"/>
                    </a:cubicBezTo>
                    <a:cubicBezTo>
                      <a:pt x="84" y="2346"/>
                      <a:pt x="125" y="2362"/>
                      <a:pt x="158" y="2379"/>
                    </a:cubicBezTo>
                    <a:cubicBezTo>
                      <a:pt x="191" y="2420"/>
                      <a:pt x="241" y="2454"/>
                      <a:pt x="283" y="2487"/>
                    </a:cubicBezTo>
                    <a:cubicBezTo>
                      <a:pt x="423" y="2578"/>
                      <a:pt x="597" y="2611"/>
                      <a:pt x="755" y="2652"/>
                    </a:cubicBezTo>
                    <a:cubicBezTo>
                      <a:pt x="887" y="2686"/>
                      <a:pt x="1028" y="2719"/>
                      <a:pt x="1161" y="2752"/>
                    </a:cubicBezTo>
                    <a:cubicBezTo>
                      <a:pt x="1269" y="2793"/>
                      <a:pt x="1385" y="2835"/>
                      <a:pt x="1492" y="2884"/>
                    </a:cubicBezTo>
                    <a:cubicBezTo>
                      <a:pt x="1699" y="2976"/>
                      <a:pt x="1923" y="3075"/>
                      <a:pt x="2056" y="3266"/>
                    </a:cubicBezTo>
                    <a:cubicBezTo>
                      <a:pt x="2130" y="3365"/>
                      <a:pt x="2180" y="3481"/>
                      <a:pt x="2230" y="3597"/>
                    </a:cubicBezTo>
                    <a:cubicBezTo>
                      <a:pt x="2288" y="3713"/>
                      <a:pt x="2337" y="3837"/>
                      <a:pt x="2395" y="3953"/>
                    </a:cubicBezTo>
                    <a:cubicBezTo>
                      <a:pt x="2410" y="3982"/>
                      <a:pt x="2439" y="3995"/>
                      <a:pt x="2468" y="3995"/>
                    </a:cubicBezTo>
                    <a:cubicBezTo>
                      <a:pt x="2508" y="3995"/>
                      <a:pt x="2548" y="3971"/>
                      <a:pt x="2553" y="3928"/>
                    </a:cubicBezTo>
                    <a:cubicBezTo>
                      <a:pt x="2569" y="3846"/>
                      <a:pt x="2586" y="3754"/>
                      <a:pt x="2603" y="3672"/>
                    </a:cubicBezTo>
                    <a:cubicBezTo>
                      <a:pt x="2710" y="3440"/>
                      <a:pt x="2768" y="3216"/>
                      <a:pt x="2652" y="2967"/>
                    </a:cubicBezTo>
                    <a:cubicBezTo>
                      <a:pt x="2594" y="2835"/>
                      <a:pt x="2495" y="2727"/>
                      <a:pt x="2404" y="2628"/>
                    </a:cubicBezTo>
                    <a:cubicBezTo>
                      <a:pt x="2304" y="2520"/>
                      <a:pt x="2197" y="2412"/>
                      <a:pt x="2081" y="2321"/>
                    </a:cubicBezTo>
                    <a:cubicBezTo>
                      <a:pt x="1956" y="2230"/>
                      <a:pt x="1832" y="2139"/>
                      <a:pt x="1699" y="2072"/>
                    </a:cubicBezTo>
                    <a:cubicBezTo>
                      <a:pt x="1567" y="1998"/>
                      <a:pt x="1434" y="1940"/>
                      <a:pt x="1327" y="1840"/>
                    </a:cubicBezTo>
                    <a:cubicBezTo>
                      <a:pt x="1277" y="1799"/>
                      <a:pt x="1227" y="1758"/>
                      <a:pt x="1186" y="1708"/>
                    </a:cubicBezTo>
                    <a:cubicBezTo>
                      <a:pt x="1161" y="1650"/>
                      <a:pt x="1136" y="1584"/>
                      <a:pt x="1119" y="1517"/>
                    </a:cubicBezTo>
                    <a:cubicBezTo>
                      <a:pt x="1045" y="1260"/>
                      <a:pt x="1020" y="995"/>
                      <a:pt x="1045" y="722"/>
                    </a:cubicBezTo>
                    <a:cubicBezTo>
                      <a:pt x="1052" y="694"/>
                      <a:pt x="1030" y="678"/>
                      <a:pt x="1004" y="678"/>
                    </a:cubicBezTo>
                    <a:cubicBezTo>
                      <a:pt x="998" y="678"/>
                      <a:pt x="993" y="679"/>
                      <a:pt x="987" y="680"/>
                    </a:cubicBezTo>
                    <a:cubicBezTo>
                      <a:pt x="995" y="556"/>
                      <a:pt x="1003" y="424"/>
                      <a:pt x="1020" y="299"/>
                    </a:cubicBezTo>
                    <a:cubicBezTo>
                      <a:pt x="1020" y="272"/>
                      <a:pt x="998" y="258"/>
                      <a:pt x="977" y="258"/>
                    </a:cubicBezTo>
                    <a:cubicBezTo>
                      <a:pt x="959" y="258"/>
                      <a:pt x="941" y="268"/>
                      <a:pt x="937" y="291"/>
                    </a:cubicBezTo>
                    <a:cubicBezTo>
                      <a:pt x="887" y="540"/>
                      <a:pt x="863" y="805"/>
                      <a:pt x="863" y="1062"/>
                    </a:cubicBezTo>
                    <a:cubicBezTo>
                      <a:pt x="805" y="763"/>
                      <a:pt x="854" y="465"/>
                      <a:pt x="954" y="183"/>
                    </a:cubicBezTo>
                    <a:cubicBezTo>
                      <a:pt x="970" y="139"/>
                      <a:pt x="932" y="110"/>
                      <a:pt x="894" y="110"/>
                    </a:cubicBezTo>
                    <a:cubicBezTo>
                      <a:pt x="875" y="110"/>
                      <a:pt x="857" y="117"/>
                      <a:pt x="846" y="134"/>
                    </a:cubicBezTo>
                    <a:cubicBezTo>
                      <a:pt x="722" y="324"/>
                      <a:pt x="664" y="548"/>
                      <a:pt x="655" y="780"/>
                    </a:cubicBezTo>
                    <a:cubicBezTo>
                      <a:pt x="655" y="581"/>
                      <a:pt x="689" y="382"/>
                      <a:pt x="713" y="183"/>
                    </a:cubicBezTo>
                    <a:cubicBezTo>
                      <a:pt x="722" y="175"/>
                      <a:pt x="730" y="167"/>
                      <a:pt x="730" y="158"/>
                    </a:cubicBezTo>
                    <a:cubicBezTo>
                      <a:pt x="747" y="134"/>
                      <a:pt x="738" y="117"/>
                      <a:pt x="722" y="109"/>
                    </a:cubicBezTo>
                    <a:cubicBezTo>
                      <a:pt x="716" y="47"/>
                      <a:pt x="668" y="0"/>
                      <a:pt x="6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31"/>
              <p:cNvSpPr/>
              <p:nvPr/>
            </p:nvSpPr>
            <p:spPr>
              <a:xfrm>
                <a:off x="6136350" y="4399925"/>
                <a:ext cx="75000" cy="162750"/>
              </a:xfrm>
              <a:custGeom>
                <a:rect b="b" l="l" r="r" t="t"/>
                <a:pathLst>
                  <a:path extrusionOk="0" h="6510" w="3000">
                    <a:moveTo>
                      <a:pt x="2184" y="1"/>
                    </a:moveTo>
                    <a:cubicBezTo>
                      <a:pt x="2131" y="1"/>
                      <a:pt x="2078" y="29"/>
                      <a:pt x="2063" y="88"/>
                    </a:cubicBezTo>
                    <a:cubicBezTo>
                      <a:pt x="1972" y="444"/>
                      <a:pt x="1707" y="742"/>
                      <a:pt x="1492" y="1024"/>
                    </a:cubicBezTo>
                    <a:cubicBezTo>
                      <a:pt x="1260" y="1331"/>
                      <a:pt x="1019" y="1637"/>
                      <a:pt x="771" y="1935"/>
                    </a:cubicBezTo>
                    <a:cubicBezTo>
                      <a:pt x="647" y="2085"/>
                      <a:pt x="522" y="2234"/>
                      <a:pt x="398" y="2383"/>
                    </a:cubicBezTo>
                    <a:cubicBezTo>
                      <a:pt x="274" y="2524"/>
                      <a:pt x="166" y="2673"/>
                      <a:pt x="108" y="2847"/>
                    </a:cubicBezTo>
                    <a:cubicBezTo>
                      <a:pt x="0" y="3195"/>
                      <a:pt x="58" y="3593"/>
                      <a:pt x="199" y="3924"/>
                    </a:cubicBezTo>
                    <a:cubicBezTo>
                      <a:pt x="232" y="4015"/>
                      <a:pt x="282" y="4106"/>
                      <a:pt x="290" y="4206"/>
                    </a:cubicBezTo>
                    <a:cubicBezTo>
                      <a:pt x="299" y="4297"/>
                      <a:pt x="282" y="4388"/>
                      <a:pt x="257" y="4471"/>
                    </a:cubicBezTo>
                    <a:cubicBezTo>
                      <a:pt x="207" y="4653"/>
                      <a:pt x="133" y="4827"/>
                      <a:pt x="149" y="5018"/>
                    </a:cubicBezTo>
                    <a:cubicBezTo>
                      <a:pt x="149" y="5084"/>
                      <a:pt x="199" y="5142"/>
                      <a:pt x="265" y="5142"/>
                    </a:cubicBezTo>
                    <a:cubicBezTo>
                      <a:pt x="290" y="5142"/>
                      <a:pt x="315" y="5142"/>
                      <a:pt x="332" y="5150"/>
                    </a:cubicBezTo>
                    <a:cubicBezTo>
                      <a:pt x="332" y="5167"/>
                      <a:pt x="332" y="5183"/>
                      <a:pt x="332" y="5200"/>
                    </a:cubicBezTo>
                    <a:cubicBezTo>
                      <a:pt x="398" y="5639"/>
                      <a:pt x="597" y="6053"/>
                      <a:pt x="895" y="6385"/>
                    </a:cubicBezTo>
                    <a:cubicBezTo>
                      <a:pt x="917" y="6411"/>
                      <a:pt x="946" y="6422"/>
                      <a:pt x="974" y="6422"/>
                    </a:cubicBezTo>
                    <a:cubicBezTo>
                      <a:pt x="1010" y="6422"/>
                      <a:pt x="1046" y="6404"/>
                      <a:pt x="1069" y="6376"/>
                    </a:cubicBezTo>
                    <a:cubicBezTo>
                      <a:pt x="1152" y="6426"/>
                      <a:pt x="1243" y="6451"/>
                      <a:pt x="1334" y="6476"/>
                    </a:cubicBezTo>
                    <a:cubicBezTo>
                      <a:pt x="1500" y="6509"/>
                      <a:pt x="1674" y="6509"/>
                      <a:pt x="1848" y="6509"/>
                    </a:cubicBezTo>
                    <a:cubicBezTo>
                      <a:pt x="2047" y="6509"/>
                      <a:pt x="2237" y="6501"/>
                      <a:pt x="2436" y="6484"/>
                    </a:cubicBezTo>
                    <a:cubicBezTo>
                      <a:pt x="2569" y="6476"/>
                      <a:pt x="2710" y="6451"/>
                      <a:pt x="2817" y="6376"/>
                    </a:cubicBezTo>
                    <a:cubicBezTo>
                      <a:pt x="2958" y="6269"/>
                      <a:pt x="3000" y="6103"/>
                      <a:pt x="2925" y="5946"/>
                    </a:cubicBezTo>
                    <a:lnTo>
                      <a:pt x="2925" y="5946"/>
                    </a:lnTo>
                    <a:lnTo>
                      <a:pt x="2933" y="5954"/>
                    </a:lnTo>
                    <a:cubicBezTo>
                      <a:pt x="2859" y="5788"/>
                      <a:pt x="2685" y="5714"/>
                      <a:pt x="2527" y="5672"/>
                    </a:cubicBezTo>
                    <a:cubicBezTo>
                      <a:pt x="2329" y="5623"/>
                      <a:pt x="2138" y="5581"/>
                      <a:pt x="1939" y="5540"/>
                    </a:cubicBezTo>
                    <a:cubicBezTo>
                      <a:pt x="1782" y="5507"/>
                      <a:pt x="1616" y="5473"/>
                      <a:pt x="1475" y="5382"/>
                    </a:cubicBezTo>
                    <a:cubicBezTo>
                      <a:pt x="1401" y="5333"/>
                      <a:pt x="1343" y="5266"/>
                      <a:pt x="1293" y="5192"/>
                    </a:cubicBezTo>
                    <a:cubicBezTo>
                      <a:pt x="1301" y="5167"/>
                      <a:pt x="1309" y="5134"/>
                      <a:pt x="1301" y="5101"/>
                    </a:cubicBezTo>
                    <a:cubicBezTo>
                      <a:pt x="1218" y="4728"/>
                      <a:pt x="1135" y="4355"/>
                      <a:pt x="1152" y="3965"/>
                    </a:cubicBezTo>
                    <a:cubicBezTo>
                      <a:pt x="1160" y="3651"/>
                      <a:pt x="1235" y="3336"/>
                      <a:pt x="1326" y="3029"/>
                    </a:cubicBezTo>
                    <a:cubicBezTo>
                      <a:pt x="1517" y="2408"/>
                      <a:pt x="1823" y="1819"/>
                      <a:pt x="2039" y="1198"/>
                    </a:cubicBezTo>
                    <a:cubicBezTo>
                      <a:pt x="2171" y="850"/>
                      <a:pt x="2262" y="494"/>
                      <a:pt x="2304" y="121"/>
                    </a:cubicBezTo>
                    <a:cubicBezTo>
                      <a:pt x="2313" y="43"/>
                      <a:pt x="2249" y="1"/>
                      <a:pt x="21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31"/>
              <p:cNvSpPr/>
              <p:nvPr/>
            </p:nvSpPr>
            <p:spPr>
              <a:xfrm>
                <a:off x="6177325" y="4445850"/>
                <a:ext cx="7300" cy="13475"/>
              </a:xfrm>
              <a:custGeom>
                <a:rect b="b" l="l" r="r" t="t"/>
                <a:pathLst>
                  <a:path extrusionOk="0" h="539" w="292">
                    <a:moveTo>
                      <a:pt x="258" y="0"/>
                    </a:moveTo>
                    <a:cubicBezTo>
                      <a:pt x="253" y="0"/>
                      <a:pt x="247" y="2"/>
                      <a:pt x="242" y="7"/>
                    </a:cubicBezTo>
                    <a:cubicBezTo>
                      <a:pt x="226" y="24"/>
                      <a:pt x="217" y="40"/>
                      <a:pt x="209" y="65"/>
                    </a:cubicBezTo>
                    <a:cubicBezTo>
                      <a:pt x="201" y="82"/>
                      <a:pt x="192" y="98"/>
                      <a:pt x="184" y="115"/>
                    </a:cubicBezTo>
                    <a:cubicBezTo>
                      <a:pt x="168" y="156"/>
                      <a:pt x="151" y="198"/>
                      <a:pt x="134" y="239"/>
                    </a:cubicBezTo>
                    <a:cubicBezTo>
                      <a:pt x="101" y="322"/>
                      <a:pt x="60" y="397"/>
                      <a:pt x="18" y="480"/>
                    </a:cubicBezTo>
                    <a:cubicBezTo>
                      <a:pt x="1" y="509"/>
                      <a:pt x="29" y="538"/>
                      <a:pt x="56" y="538"/>
                    </a:cubicBezTo>
                    <a:cubicBezTo>
                      <a:pt x="67" y="538"/>
                      <a:pt x="77" y="533"/>
                      <a:pt x="85" y="521"/>
                    </a:cubicBezTo>
                    <a:cubicBezTo>
                      <a:pt x="134" y="446"/>
                      <a:pt x="176" y="364"/>
                      <a:pt x="217" y="281"/>
                    </a:cubicBezTo>
                    <a:cubicBezTo>
                      <a:pt x="234" y="239"/>
                      <a:pt x="250" y="198"/>
                      <a:pt x="267" y="156"/>
                    </a:cubicBezTo>
                    <a:cubicBezTo>
                      <a:pt x="275" y="115"/>
                      <a:pt x="292" y="65"/>
                      <a:pt x="284" y="24"/>
                    </a:cubicBezTo>
                    <a:cubicBezTo>
                      <a:pt x="284" y="12"/>
                      <a:pt x="271" y="0"/>
                      <a:pt x="2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31"/>
              <p:cNvSpPr/>
              <p:nvPr/>
            </p:nvSpPr>
            <p:spPr>
              <a:xfrm>
                <a:off x="6188350" y="4429025"/>
                <a:ext cx="4150" cy="6375"/>
              </a:xfrm>
              <a:custGeom>
                <a:rect b="b" l="l" r="r" t="t"/>
                <a:pathLst>
                  <a:path extrusionOk="0" h="255" w="166">
                    <a:moveTo>
                      <a:pt x="149" y="1"/>
                    </a:moveTo>
                    <a:cubicBezTo>
                      <a:pt x="133" y="1"/>
                      <a:pt x="124" y="1"/>
                      <a:pt x="116" y="9"/>
                    </a:cubicBezTo>
                    <a:cubicBezTo>
                      <a:pt x="99" y="26"/>
                      <a:pt x="91" y="34"/>
                      <a:pt x="83" y="51"/>
                    </a:cubicBezTo>
                    <a:cubicBezTo>
                      <a:pt x="66" y="67"/>
                      <a:pt x="66" y="84"/>
                      <a:pt x="58" y="100"/>
                    </a:cubicBezTo>
                    <a:lnTo>
                      <a:pt x="17" y="191"/>
                    </a:lnTo>
                    <a:cubicBezTo>
                      <a:pt x="0" y="208"/>
                      <a:pt x="8" y="241"/>
                      <a:pt x="33" y="249"/>
                    </a:cubicBezTo>
                    <a:cubicBezTo>
                      <a:pt x="39" y="253"/>
                      <a:pt x="48" y="254"/>
                      <a:pt x="56" y="254"/>
                    </a:cubicBezTo>
                    <a:cubicBezTo>
                      <a:pt x="71" y="254"/>
                      <a:pt x="86" y="249"/>
                      <a:pt x="91" y="233"/>
                    </a:cubicBezTo>
                    <a:cubicBezTo>
                      <a:pt x="108" y="200"/>
                      <a:pt x="124" y="175"/>
                      <a:pt x="133" y="142"/>
                    </a:cubicBezTo>
                    <a:cubicBezTo>
                      <a:pt x="141" y="125"/>
                      <a:pt x="149" y="109"/>
                      <a:pt x="157" y="92"/>
                    </a:cubicBezTo>
                    <a:cubicBezTo>
                      <a:pt x="166" y="67"/>
                      <a:pt x="166" y="51"/>
                      <a:pt x="166" y="34"/>
                    </a:cubicBezTo>
                    <a:cubicBezTo>
                      <a:pt x="166" y="17"/>
                      <a:pt x="157" y="9"/>
                      <a:pt x="1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31"/>
              <p:cNvSpPr/>
              <p:nvPr/>
            </p:nvSpPr>
            <p:spPr>
              <a:xfrm>
                <a:off x="6008125" y="4407375"/>
                <a:ext cx="63825" cy="257175"/>
              </a:xfrm>
              <a:custGeom>
                <a:rect b="b" l="l" r="r" t="t"/>
                <a:pathLst>
                  <a:path extrusionOk="0" h="10287" w="2553">
                    <a:moveTo>
                      <a:pt x="1913" y="1"/>
                    </a:moveTo>
                    <a:cubicBezTo>
                      <a:pt x="1868" y="1"/>
                      <a:pt x="1823" y="7"/>
                      <a:pt x="1782" y="14"/>
                    </a:cubicBezTo>
                    <a:cubicBezTo>
                      <a:pt x="1558" y="47"/>
                      <a:pt x="1335" y="163"/>
                      <a:pt x="1185" y="328"/>
                    </a:cubicBezTo>
                    <a:cubicBezTo>
                      <a:pt x="1011" y="519"/>
                      <a:pt x="937" y="759"/>
                      <a:pt x="912" y="1008"/>
                    </a:cubicBezTo>
                    <a:cubicBezTo>
                      <a:pt x="879" y="1281"/>
                      <a:pt x="912" y="1546"/>
                      <a:pt x="920" y="1820"/>
                    </a:cubicBezTo>
                    <a:cubicBezTo>
                      <a:pt x="937" y="2126"/>
                      <a:pt x="937" y="2441"/>
                      <a:pt x="929" y="2756"/>
                    </a:cubicBezTo>
                    <a:cubicBezTo>
                      <a:pt x="929" y="2905"/>
                      <a:pt x="929" y="3054"/>
                      <a:pt x="920" y="3212"/>
                    </a:cubicBezTo>
                    <a:cubicBezTo>
                      <a:pt x="920" y="3245"/>
                      <a:pt x="937" y="3261"/>
                      <a:pt x="953" y="3278"/>
                    </a:cubicBezTo>
                    <a:cubicBezTo>
                      <a:pt x="895" y="3734"/>
                      <a:pt x="829" y="4198"/>
                      <a:pt x="804" y="4653"/>
                    </a:cubicBezTo>
                    <a:cubicBezTo>
                      <a:pt x="771" y="5258"/>
                      <a:pt x="837" y="5855"/>
                      <a:pt x="1003" y="6443"/>
                    </a:cubicBezTo>
                    <a:cubicBezTo>
                      <a:pt x="1078" y="6725"/>
                      <a:pt x="1185" y="7006"/>
                      <a:pt x="1310" y="7280"/>
                    </a:cubicBezTo>
                    <a:cubicBezTo>
                      <a:pt x="1417" y="7537"/>
                      <a:pt x="1567" y="7794"/>
                      <a:pt x="1492" y="8084"/>
                    </a:cubicBezTo>
                    <a:cubicBezTo>
                      <a:pt x="1417" y="8382"/>
                      <a:pt x="1177" y="8606"/>
                      <a:pt x="937" y="8788"/>
                    </a:cubicBezTo>
                    <a:cubicBezTo>
                      <a:pt x="655" y="9003"/>
                      <a:pt x="365" y="9210"/>
                      <a:pt x="83" y="9426"/>
                    </a:cubicBezTo>
                    <a:cubicBezTo>
                      <a:pt x="25" y="9459"/>
                      <a:pt x="1" y="9550"/>
                      <a:pt x="59" y="9600"/>
                    </a:cubicBezTo>
                    <a:cubicBezTo>
                      <a:pt x="274" y="9782"/>
                      <a:pt x="489" y="9998"/>
                      <a:pt x="730" y="10147"/>
                    </a:cubicBezTo>
                    <a:cubicBezTo>
                      <a:pt x="892" y="10241"/>
                      <a:pt x="1070" y="10286"/>
                      <a:pt x="1256" y="10286"/>
                    </a:cubicBezTo>
                    <a:cubicBezTo>
                      <a:pt x="1299" y="10286"/>
                      <a:pt x="1341" y="10284"/>
                      <a:pt x="1384" y="10279"/>
                    </a:cubicBezTo>
                    <a:cubicBezTo>
                      <a:pt x="1848" y="10213"/>
                      <a:pt x="2238" y="9890"/>
                      <a:pt x="2387" y="9451"/>
                    </a:cubicBezTo>
                    <a:cubicBezTo>
                      <a:pt x="2553" y="8954"/>
                      <a:pt x="2420" y="8415"/>
                      <a:pt x="2147" y="7984"/>
                    </a:cubicBezTo>
                    <a:cubicBezTo>
                      <a:pt x="1989" y="7744"/>
                      <a:pt x="1832" y="7520"/>
                      <a:pt x="1716" y="7263"/>
                    </a:cubicBezTo>
                    <a:cubicBezTo>
                      <a:pt x="1608" y="7006"/>
                      <a:pt x="1525" y="6741"/>
                      <a:pt x="1467" y="6476"/>
                    </a:cubicBezTo>
                    <a:cubicBezTo>
                      <a:pt x="1351" y="5913"/>
                      <a:pt x="1326" y="5325"/>
                      <a:pt x="1343" y="4753"/>
                    </a:cubicBezTo>
                    <a:cubicBezTo>
                      <a:pt x="1368" y="4156"/>
                      <a:pt x="1459" y="3560"/>
                      <a:pt x="1608" y="2980"/>
                    </a:cubicBezTo>
                    <a:cubicBezTo>
                      <a:pt x="1757" y="2425"/>
                      <a:pt x="1956" y="1869"/>
                      <a:pt x="2064" y="1306"/>
                    </a:cubicBezTo>
                    <a:cubicBezTo>
                      <a:pt x="2122" y="1024"/>
                      <a:pt x="2155" y="743"/>
                      <a:pt x="2147" y="453"/>
                    </a:cubicBezTo>
                    <a:cubicBezTo>
                      <a:pt x="2147" y="345"/>
                      <a:pt x="2163" y="179"/>
                      <a:pt x="2097" y="80"/>
                    </a:cubicBezTo>
                    <a:cubicBezTo>
                      <a:pt x="2056" y="18"/>
                      <a:pt x="1986" y="1"/>
                      <a:pt x="19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31"/>
              <p:cNvSpPr/>
              <p:nvPr/>
            </p:nvSpPr>
            <p:spPr>
              <a:xfrm>
                <a:off x="6023050" y="4453125"/>
                <a:ext cx="4375" cy="19100"/>
              </a:xfrm>
              <a:custGeom>
                <a:rect b="b" l="l" r="r" t="t"/>
                <a:pathLst>
                  <a:path extrusionOk="0" h="764" w="175">
                    <a:moveTo>
                      <a:pt x="43" y="0"/>
                    </a:moveTo>
                    <a:cubicBezTo>
                      <a:pt x="29" y="0"/>
                      <a:pt x="17" y="6"/>
                      <a:pt x="8" y="23"/>
                    </a:cubicBezTo>
                    <a:cubicBezTo>
                      <a:pt x="0" y="48"/>
                      <a:pt x="0" y="73"/>
                      <a:pt x="0" y="106"/>
                    </a:cubicBezTo>
                    <a:cubicBezTo>
                      <a:pt x="0" y="139"/>
                      <a:pt x="0" y="164"/>
                      <a:pt x="0" y="197"/>
                    </a:cubicBezTo>
                    <a:cubicBezTo>
                      <a:pt x="8" y="247"/>
                      <a:pt x="17" y="305"/>
                      <a:pt x="25" y="363"/>
                    </a:cubicBezTo>
                    <a:cubicBezTo>
                      <a:pt x="33" y="479"/>
                      <a:pt x="42" y="595"/>
                      <a:pt x="33" y="711"/>
                    </a:cubicBezTo>
                    <a:cubicBezTo>
                      <a:pt x="33" y="744"/>
                      <a:pt x="66" y="763"/>
                      <a:pt x="95" y="763"/>
                    </a:cubicBezTo>
                    <a:cubicBezTo>
                      <a:pt x="117" y="763"/>
                      <a:pt x="137" y="752"/>
                      <a:pt x="141" y="727"/>
                    </a:cubicBezTo>
                    <a:cubicBezTo>
                      <a:pt x="149" y="677"/>
                      <a:pt x="149" y="619"/>
                      <a:pt x="158" y="570"/>
                    </a:cubicBezTo>
                    <a:cubicBezTo>
                      <a:pt x="166" y="512"/>
                      <a:pt x="174" y="462"/>
                      <a:pt x="174" y="412"/>
                    </a:cubicBezTo>
                    <a:cubicBezTo>
                      <a:pt x="174" y="354"/>
                      <a:pt x="166" y="305"/>
                      <a:pt x="158" y="255"/>
                    </a:cubicBezTo>
                    <a:cubicBezTo>
                      <a:pt x="158" y="205"/>
                      <a:pt x="149" y="155"/>
                      <a:pt x="133" y="106"/>
                    </a:cubicBezTo>
                    <a:cubicBezTo>
                      <a:pt x="116" y="81"/>
                      <a:pt x="108" y="31"/>
                      <a:pt x="83" y="15"/>
                    </a:cubicBezTo>
                    <a:cubicBezTo>
                      <a:pt x="71" y="6"/>
                      <a:pt x="56" y="0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31"/>
              <p:cNvSpPr/>
              <p:nvPr/>
            </p:nvSpPr>
            <p:spPr>
              <a:xfrm>
                <a:off x="6022000" y="4434050"/>
                <a:ext cx="2300" cy="7450"/>
              </a:xfrm>
              <a:custGeom>
                <a:rect b="b" l="l" r="r" t="t"/>
                <a:pathLst>
                  <a:path extrusionOk="0" h="298" w="92">
                    <a:moveTo>
                      <a:pt x="54" y="0"/>
                    </a:moveTo>
                    <a:cubicBezTo>
                      <a:pt x="45" y="0"/>
                      <a:pt x="37" y="5"/>
                      <a:pt x="34" y="15"/>
                    </a:cubicBezTo>
                    <a:cubicBezTo>
                      <a:pt x="26" y="24"/>
                      <a:pt x="26" y="32"/>
                      <a:pt x="17" y="40"/>
                    </a:cubicBezTo>
                    <a:cubicBezTo>
                      <a:pt x="17" y="48"/>
                      <a:pt x="17" y="65"/>
                      <a:pt x="17" y="73"/>
                    </a:cubicBezTo>
                    <a:cubicBezTo>
                      <a:pt x="9" y="90"/>
                      <a:pt x="9" y="115"/>
                      <a:pt x="9" y="140"/>
                    </a:cubicBezTo>
                    <a:cubicBezTo>
                      <a:pt x="9" y="173"/>
                      <a:pt x="1" y="214"/>
                      <a:pt x="1" y="256"/>
                    </a:cubicBezTo>
                    <a:cubicBezTo>
                      <a:pt x="1" y="280"/>
                      <a:pt x="17" y="297"/>
                      <a:pt x="42" y="297"/>
                    </a:cubicBezTo>
                    <a:cubicBezTo>
                      <a:pt x="67" y="297"/>
                      <a:pt x="84" y="280"/>
                      <a:pt x="84" y="256"/>
                    </a:cubicBezTo>
                    <a:cubicBezTo>
                      <a:pt x="84" y="214"/>
                      <a:pt x="84" y="181"/>
                      <a:pt x="92" y="140"/>
                    </a:cubicBezTo>
                    <a:cubicBezTo>
                      <a:pt x="92" y="123"/>
                      <a:pt x="92" y="98"/>
                      <a:pt x="92" y="82"/>
                    </a:cubicBezTo>
                    <a:lnTo>
                      <a:pt x="92" y="57"/>
                    </a:lnTo>
                    <a:cubicBezTo>
                      <a:pt x="92" y="40"/>
                      <a:pt x="84" y="32"/>
                      <a:pt x="84" y="24"/>
                    </a:cubicBezTo>
                    <a:cubicBezTo>
                      <a:pt x="79" y="9"/>
                      <a:pt x="66" y="0"/>
                      <a:pt x="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31"/>
              <p:cNvSpPr/>
              <p:nvPr/>
            </p:nvSpPr>
            <p:spPr>
              <a:xfrm>
                <a:off x="6026575" y="4437325"/>
                <a:ext cx="1675" cy="4375"/>
              </a:xfrm>
              <a:custGeom>
                <a:rect b="b" l="l" r="r" t="t"/>
                <a:pathLst>
                  <a:path extrusionOk="0" h="175" w="67">
                    <a:moveTo>
                      <a:pt x="33" y="0"/>
                    </a:moveTo>
                    <a:cubicBezTo>
                      <a:pt x="25" y="0"/>
                      <a:pt x="17" y="9"/>
                      <a:pt x="17" y="17"/>
                    </a:cubicBezTo>
                    <a:cubicBezTo>
                      <a:pt x="8" y="25"/>
                      <a:pt x="8" y="25"/>
                      <a:pt x="8" y="33"/>
                    </a:cubicBezTo>
                    <a:cubicBezTo>
                      <a:pt x="8" y="42"/>
                      <a:pt x="8" y="42"/>
                      <a:pt x="8" y="50"/>
                    </a:cubicBezTo>
                    <a:cubicBezTo>
                      <a:pt x="8" y="58"/>
                      <a:pt x="0" y="75"/>
                      <a:pt x="0" y="83"/>
                    </a:cubicBezTo>
                    <a:lnTo>
                      <a:pt x="0" y="141"/>
                    </a:lnTo>
                    <a:cubicBezTo>
                      <a:pt x="0" y="158"/>
                      <a:pt x="17" y="174"/>
                      <a:pt x="33" y="174"/>
                    </a:cubicBezTo>
                    <a:cubicBezTo>
                      <a:pt x="50" y="174"/>
                      <a:pt x="66" y="158"/>
                      <a:pt x="66" y="141"/>
                    </a:cubicBezTo>
                    <a:cubicBezTo>
                      <a:pt x="66" y="116"/>
                      <a:pt x="66" y="100"/>
                      <a:pt x="58" y="83"/>
                    </a:cubicBezTo>
                    <a:cubicBezTo>
                      <a:pt x="58" y="75"/>
                      <a:pt x="58" y="58"/>
                      <a:pt x="58" y="50"/>
                    </a:cubicBezTo>
                    <a:cubicBezTo>
                      <a:pt x="58" y="42"/>
                      <a:pt x="58" y="42"/>
                      <a:pt x="58" y="33"/>
                    </a:cubicBezTo>
                    <a:cubicBezTo>
                      <a:pt x="58" y="25"/>
                      <a:pt x="50" y="25"/>
                      <a:pt x="50" y="17"/>
                    </a:cubicBezTo>
                    <a:cubicBezTo>
                      <a:pt x="50" y="9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31"/>
              <p:cNvSpPr/>
              <p:nvPr/>
            </p:nvSpPr>
            <p:spPr>
              <a:xfrm>
                <a:off x="6025125" y="4466775"/>
                <a:ext cx="2500" cy="15925"/>
              </a:xfrm>
              <a:custGeom>
                <a:rect b="b" l="l" r="r" t="t"/>
                <a:pathLst>
                  <a:path extrusionOk="0" h="637" w="100">
                    <a:moveTo>
                      <a:pt x="61" y="0"/>
                    </a:moveTo>
                    <a:cubicBezTo>
                      <a:pt x="53" y="0"/>
                      <a:pt x="45" y="5"/>
                      <a:pt x="41" y="15"/>
                    </a:cubicBezTo>
                    <a:cubicBezTo>
                      <a:pt x="33" y="65"/>
                      <a:pt x="25" y="115"/>
                      <a:pt x="17" y="165"/>
                    </a:cubicBezTo>
                    <a:cubicBezTo>
                      <a:pt x="8" y="214"/>
                      <a:pt x="8" y="264"/>
                      <a:pt x="8" y="314"/>
                    </a:cubicBezTo>
                    <a:cubicBezTo>
                      <a:pt x="8" y="413"/>
                      <a:pt x="0" y="513"/>
                      <a:pt x="0" y="612"/>
                    </a:cubicBezTo>
                    <a:cubicBezTo>
                      <a:pt x="0" y="629"/>
                      <a:pt x="15" y="637"/>
                      <a:pt x="29" y="637"/>
                    </a:cubicBezTo>
                    <a:cubicBezTo>
                      <a:pt x="44" y="637"/>
                      <a:pt x="58" y="629"/>
                      <a:pt x="58" y="612"/>
                    </a:cubicBezTo>
                    <a:cubicBezTo>
                      <a:pt x="66" y="513"/>
                      <a:pt x="75" y="413"/>
                      <a:pt x="83" y="314"/>
                    </a:cubicBezTo>
                    <a:cubicBezTo>
                      <a:pt x="91" y="272"/>
                      <a:pt x="99" y="223"/>
                      <a:pt x="91" y="173"/>
                    </a:cubicBezTo>
                    <a:cubicBezTo>
                      <a:pt x="83" y="123"/>
                      <a:pt x="91" y="73"/>
                      <a:pt x="83" y="24"/>
                    </a:cubicBezTo>
                    <a:cubicBezTo>
                      <a:pt x="83" y="9"/>
                      <a:pt x="72" y="0"/>
                      <a:pt x="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31"/>
              <p:cNvSpPr/>
              <p:nvPr/>
            </p:nvSpPr>
            <p:spPr>
              <a:xfrm>
                <a:off x="6037325" y="4588200"/>
                <a:ext cx="5625" cy="21625"/>
              </a:xfrm>
              <a:custGeom>
                <a:rect b="b" l="l" r="r" t="t"/>
                <a:pathLst>
                  <a:path extrusionOk="0" h="865" w="225">
                    <a:moveTo>
                      <a:pt x="36" y="0"/>
                    </a:moveTo>
                    <a:cubicBezTo>
                      <a:pt x="25" y="0"/>
                      <a:pt x="14" y="4"/>
                      <a:pt x="9" y="14"/>
                    </a:cubicBezTo>
                    <a:cubicBezTo>
                      <a:pt x="1" y="47"/>
                      <a:pt x="1" y="72"/>
                      <a:pt x="9" y="105"/>
                    </a:cubicBezTo>
                    <a:cubicBezTo>
                      <a:pt x="9" y="138"/>
                      <a:pt x="17" y="179"/>
                      <a:pt x="26" y="213"/>
                    </a:cubicBezTo>
                    <a:cubicBezTo>
                      <a:pt x="42" y="279"/>
                      <a:pt x="59" y="345"/>
                      <a:pt x="67" y="411"/>
                    </a:cubicBezTo>
                    <a:cubicBezTo>
                      <a:pt x="92" y="544"/>
                      <a:pt x="117" y="685"/>
                      <a:pt x="133" y="817"/>
                    </a:cubicBezTo>
                    <a:cubicBezTo>
                      <a:pt x="138" y="847"/>
                      <a:pt x="162" y="864"/>
                      <a:pt x="184" y="864"/>
                    </a:cubicBezTo>
                    <a:cubicBezTo>
                      <a:pt x="205" y="864"/>
                      <a:pt x="225" y="849"/>
                      <a:pt x="225" y="817"/>
                    </a:cubicBezTo>
                    <a:cubicBezTo>
                      <a:pt x="216" y="677"/>
                      <a:pt x="208" y="536"/>
                      <a:pt x="183" y="395"/>
                    </a:cubicBezTo>
                    <a:cubicBezTo>
                      <a:pt x="175" y="320"/>
                      <a:pt x="158" y="254"/>
                      <a:pt x="142" y="188"/>
                    </a:cubicBezTo>
                    <a:cubicBezTo>
                      <a:pt x="125" y="130"/>
                      <a:pt x="109" y="39"/>
                      <a:pt x="59" y="5"/>
                    </a:cubicBezTo>
                    <a:cubicBezTo>
                      <a:pt x="52" y="2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31"/>
              <p:cNvSpPr/>
              <p:nvPr/>
            </p:nvSpPr>
            <p:spPr>
              <a:xfrm>
                <a:off x="6032975" y="4585850"/>
                <a:ext cx="2625" cy="9850"/>
              </a:xfrm>
              <a:custGeom>
                <a:rect b="b" l="l" r="r" t="t"/>
                <a:pathLst>
                  <a:path extrusionOk="0" h="394" w="105">
                    <a:moveTo>
                      <a:pt x="21" y="1"/>
                    </a:moveTo>
                    <a:cubicBezTo>
                      <a:pt x="11" y="1"/>
                      <a:pt x="1" y="8"/>
                      <a:pt x="1" y="17"/>
                    </a:cubicBezTo>
                    <a:cubicBezTo>
                      <a:pt x="1" y="133"/>
                      <a:pt x="26" y="257"/>
                      <a:pt x="42" y="373"/>
                    </a:cubicBezTo>
                    <a:cubicBezTo>
                      <a:pt x="42" y="387"/>
                      <a:pt x="55" y="394"/>
                      <a:pt x="69" y="394"/>
                    </a:cubicBezTo>
                    <a:cubicBezTo>
                      <a:pt x="86" y="394"/>
                      <a:pt x="105" y="383"/>
                      <a:pt x="100" y="365"/>
                    </a:cubicBezTo>
                    <a:cubicBezTo>
                      <a:pt x="84" y="249"/>
                      <a:pt x="75" y="124"/>
                      <a:pt x="42" y="17"/>
                    </a:cubicBezTo>
                    <a:cubicBezTo>
                      <a:pt x="39" y="5"/>
                      <a:pt x="30" y="1"/>
                      <a:pt x="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31"/>
              <p:cNvSpPr/>
              <p:nvPr/>
            </p:nvSpPr>
            <p:spPr>
              <a:xfrm>
                <a:off x="6026150" y="4562650"/>
                <a:ext cx="3750" cy="8550"/>
              </a:xfrm>
              <a:custGeom>
                <a:rect b="b" l="l" r="r" t="t"/>
                <a:pathLst>
                  <a:path extrusionOk="0" h="342" w="150">
                    <a:moveTo>
                      <a:pt x="34" y="0"/>
                    </a:moveTo>
                    <a:cubicBezTo>
                      <a:pt x="17" y="0"/>
                      <a:pt x="9" y="8"/>
                      <a:pt x="9" y="25"/>
                    </a:cubicBezTo>
                    <a:cubicBezTo>
                      <a:pt x="0" y="33"/>
                      <a:pt x="0" y="50"/>
                      <a:pt x="0" y="66"/>
                    </a:cubicBezTo>
                    <a:cubicBezTo>
                      <a:pt x="0" y="75"/>
                      <a:pt x="0" y="91"/>
                      <a:pt x="9" y="108"/>
                    </a:cubicBezTo>
                    <a:cubicBezTo>
                      <a:pt x="9" y="124"/>
                      <a:pt x="17" y="149"/>
                      <a:pt x="17" y="174"/>
                    </a:cubicBezTo>
                    <a:cubicBezTo>
                      <a:pt x="25" y="215"/>
                      <a:pt x="34" y="265"/>
                      <a:pt x="50" y="307"/>
                    </a:cubicBezTo>
                    <a:cubicBezTo>
                      <a:pt x="50" y="327"/>
                      <a:pt x="73" y="342"/>
                      <a:pt x="94" y="342"/>
                    </a:cubicBezTo>
                    <a:cubicBezTo>
                      <a:pt x="99" y="342"/>
                      <a:pt x="104" y="341"/>
                      <a:pt x="108" y="340"/>
                    </a:cubicBezTo>
                    <a:cubicBezTo>
                      <a:pt x="133" y="331"/>
                      <a:pt x="150" y="307"/>
                      <a:pt x="141" y="282"/>
                    </a:cubicBezTo>
                    <a:cubicBezTo>
                      <a:pt x="133" y="240"/>
                      <a:pt x="125" y="191"/>
                      <a:pt x="116" y="149"/>
                    </a:cubicBezTo>
                    <a:cubicBezTo>
                      <a:pt x="108" y="124"/>
                      <a:pt x="100" y="108"/>
                      <a:pt x="100" y="83"/>
                    </a:cubicBezTo>
                    <a:cubicBezTo>
                      <a:pt x="92" y="58"/>
                      <a:pt x="83" y="33"/>
                      <a:pt x="67" y="17"/>
                    </a:cubicBezTo>
                    <a:cubicBezTo>
                      <a:pt x="58" y="0"/>
                      <a:pt x="50" y="0"/>
                      <a:pt x="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31"/>
              <p:cNvSpPr/>
              <p:nvPr/>
            </p:nvSpPr>
            <p:spPr>
              <a:xfrm>
                <a:off x="6026575" y="4518675"/>
                <a:ext cx="850" cy="4900"/>
              </a:xfrm>
              <a:custGeom>
                <a:rect b="b" l="l" r="r" t="t"/>
                <a:pathLst>
                  <a:path extrusionOk="0" h="196" w="34">
                    <a:moveTo>
                      <a:pt x="14" y="0"/>
                    </a:moveTo>
                    <a:cubicBezTo>
                      <a:pt x="6" y="0"/>
                      <a:pt x="0" y="7"/>
                      <a:pt x="0" y="19"/>
                    </a:cubicBezTo>
                    <a:cubicBezTo>
                      <a:pt x="0" y="69"/>
                      <a:pt x="0" y="127"/>
                      <a:pt x="0" y="177"/>
                    </a:cubicBezTo>
                    <a:cubicBezTo>
                      <a:pt x="0" y="189"/>
                      <a:pt x="8" y="195"/>
                      <a:pt x="17" y="195"/>
                    </a:cubicBezTo>
                    <a:cubicBezTo>
                      <a:pt x="25" y="195"/>
                      <a:pt x="33" y="189"/>
                      <a:pt x="33" y="177"/>
                    </a:cubicBezTo>
                    <a:cubicBezTo>
                      <a:pt x="33" y="127"/>
                      <a:pt x="33" y="69"/>
                      <a:pt x="33" y="19"/>
                    </a:cubicBezTo>
                    <a:cubicBezTo>
                      <a:pt x="29" y="7"/>
                      <a:pt x="21" y="0"/>
                      <a:pt x="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31"/>
              <p:cNvSpPr/>
              <p:nvPr/>
            </p:nvSpPr>
            <p:spPr>
              <a:xfrm>
                <a:off x="5977875" y="4435425"/>
                <a:ext cx="17775" cy="111525"/>
              </a:xfrm>
              <a:custGeom>
                <a:rect b="b" l="l" r="r" t="t"/>
                <a:pathLst>
                  <a:path extrusionOk="0" h="4461" w="711">
                    <a:moveTo>
                      <a:pt x="86" y="0"/>
                    </a:moveTo>
                    <a:cubicBezTo>
                      <a:pt x="57" y="0"/>
                      <a:pt x="30" y="20"/>
                      <a:pt x="34" y="51"/>
                    </a:cubicBezTo>
                    <a:cubicBezTo>
                      <a:pt x="175" y="1203"/>
                      <a:pt x="1" y="2363"/>
                      <a:pt x="200" y="3507"/>
                    </a:cubicBezTo>
                    <a:cubicBezTo>
                      <a:pt x="258" y="3813"/>
                      <a:pt x="349" y="4111"/>
                      <a:pt x="473" y="4401"/>
                    </a:cubicBezTo>
                    <a:cubicBezTo>
                      <a:pt x="489" y="4442"/>
                      <a:pt x="527" y="4461"/>
                      <a:pt x="569" y="4461"/>
                    </a:cubicBezTo>
                    <a:cubicBezTo>
                      <a:pt x="636" y="4461"/>
                      <a:pt x="710" y="4412"/>
                      <a:pt x="705" y="4335"/>
                    </a:cubicBezTo>
                    <a:cubicBezTo>
                      <a:pt x="647" y="3813"/>
                      <a:pt x="598" y="3291"/>
                      <a:pt x="573" y="2761"/>
                    </a:cubicBezTo>
                    <a:cubicBezTo>
                      <a:pt x="556" y="2496"/>
                      <a:pt x="556" y="2231"/>
                      <a:pt x="548" y="1965"/>
                    </a:cubicBezTo>
                    <a:cubicBezTo>
                      <a:pt x="548" y="1841"/>
                      <a:pt x="540" y="1717"/>
                      <a:pt x="540" y="1584"/>
                    </a:cubicBezTo>
                    <a:cubicBezTo>
                      <a:pt x="540" y="1452"/>
                      <a:pt x="523" y="1311"/>
                      <a:pt x="506" y="1178"/>
                    </a:cubicBezTo>
                    <a:cubicBezTo>
                      <a:pt x="502" y="1124"/>
                      <a:pt x="463" y="1098"/>
                      <a:pt x="425" y="1098"/>
                    </a:cubicBezTo>
                    <a:cubicBezTo>
                      <a:pt x="386" y="1098"/>
                      <a:pt x="349" y="1124"/>
                      <a:pt x="349" y="1178"/>
                    </a:cubicBezTo>
                    <a:cubicBezTo>
                      <a:pt x="332" y="1311"/>
                      <a:pt x="324" y="1452"/>
                      <a:pt x="324" y="1584"/>
                    </a:cubicBezTo>
                    <a:cubicBezTo>
                      <a:pt x="324" y="1717"/>
                      <a:pt x="332" y="1841"/>
                      <a:pt x="332" y="1965"/>
                    </a:cubicBezTo>
                    <a:cubicBezTo>
                      <a:pt x="341" y="2231"/>
                      <a:pt x="357" y="2496"/>
                      <a:pt x="366" y="2761"/>
                    </a:cubicBezTo>
                    <a:cubicBezTo>
                      <a:pt x="374" y="2835"/>
                      <a:pt x="374" y="2910"/>
                      <a:pt x="374" y="2985"/>
                    </a:cubicBezTo>
                    <a:cubicBezTo>
                      <a:pt x="308" y="2330"/>
                      <a:pt x="332" y="1659"/>
                      <a:pt x="283" y="1004"/>
                    </a:cubicBezTo>
                    <a:cubicBezTo>
                      <a:pt x="258" y="681"/>
                      <a:pt x="216" y="358"/>
                      <a:pt x="142" y="43"/>
                    </a:cubicBezTo>
                    <a:cubicBezTo>
                      <a:pt x="134" y="13"/>
                      <a:pt x="110" y="0"/>
                      <a:pt x="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31"/>
              <p:cNvSpPr/>
              <p:nvPr/>
            </p:nvSpPr>
            <p:spPr>
              <a:xfrm>
                <a:off x="5984300" y="4449750"/>
                <a:ext cx="2300" cy="1675"/>
              </a:xfrm>
              <a:custGeom>
                <a:rect b="b" l="l" r="r" t="t"/>
                <a:pathLst>
                  <a:path extrusionOk="0" h="67" w="92">
                    <a:moveTo>
                      <a:pt x="42" y="0"/>
                    </a:moveTo>
                    <a:cubicBezTo>
                      <a:pt x="1" y="0"/>
                      <a:pt x="1" y="67"/>
                      <a:pt x="42" y="67"/>
                    </a:cubicBezTo>
                    <a:cubicBezTo>
                      <a:pt x="92" y="67"/>
                      <a:pt x="92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31"/>
              <p:cNvSpPr/>
              <p:nvPr/>
            </p:nvSpPr>
            <p:spPr>
              <a:xfrm>
                <a:off x="5856275" y="4427150"/>
                <a:ext cx="128675" cy="52775"/>
              </a:xfrm>
              <a:custGeom>
                <a:rect b="b" l="l" r="r" t="t"/>
                <a:pathLst>
                  <a:path extrusionOk="0" h="2111" w="5147">
                    <a:moveTo>
                      <a:pt x="69" y="1"/>
                    </a:moveTo>
                    <a:cubicBezTo>
                      <a:pt x="35" y="1"/>
                      <a:pt x="1" y="38"/>
                      <a:pt x="18" y="84"/>
                    </a:cubicBezTo>
                    <a:cubicBezTo>
                      <a:pt x="167" y="424"/>
                      <a:pt x="399" y="739"/>
                      <a:pt x="697" y="962"/>
                    </a:cubicBezTo>
                    <a:cubicBezTo>
                      <a:pt x="896" y="1120"/>
                      <a:pt x="1120" y="1244"/>
                      <a:pt x="1360" y="1335"/>
                    </a:cubicBezTo>
                    <a:cubicBezTo>
                      <a:pt x="1352" y="1377"/>
                      <a:pt x="1352" y="1418"/>
                      <a:pt x="1385" y="1443"/>
                    </a:cubicBezTo>
                    <a:cubicBezTo>
                      <a:pt x="1741" y="1733"/>
                      <a:pt x="2180" y="1857"/>
                      <a:pt x="2628" y="1907"/>
                    </a:cubicBezTo>
                    <a:cubicBezTo>
                      <a:pt x="2636" y="1932"/>
                      <a:pt x="2661" y="1957"/>
                      <a:pt x="2694" y="1965"/>
                    </a:cubicBezTo>
                    <a:cubicBezTo>
                      <a:pt x="3007" y="2045"/>
                      <a:pt x="3338" y="2075"/>
                      <a:pt x="3664" y="2075"/>
                    </a:cubicBezTo>
                    <a:cubicBezTo>
                      <a:pt x="3778" y="2075"/>
                      <a:pt x="3891" y="2071"/>
                      <a:pt x="4003" y="2064"/>
                    </a:cubicBezTo>
                    <a:cubicBezTo>
                      <a:pt x="4070" y="2056"/>
                      <a:pt x="4128" y="2056"/>
                      <a:pt x="4186" y="2048"/>
                    </a:cubicBezTo>
                    <a:cubicBezTo>
                      <a:pt x="4360" y="2077"/>
                      <a:pt x="4534" y="2110"/>
                      <a:pt x="4709" y="2110"/>
                    </a:cubicBezTo>
                    <a:cubicBezTo>
                      <a:pt x="4783" y="2110"/>
                      <a:pt x="4857" y="2104"/>
                      <a:pt x="4931" y="2089"/>
                    </a:cubicBezTo>
                    <a:cubicBezTo>
                      <a:pt x="4981" y="2081"/>
                      <a:pt x="5006" y="2031"/>
                      <a:pt x="5014" y="1990"/>
                    </a:cubicBezTo>
                    <a:cubicBezTo>
                      <a:pt x="5031" y="1758"/>
                      <a:pt x="5031" y="1534"/>
                      <a:pt x="5014" y="1310"/>
                    </a:cubicBezTo>
                    <a:cubicBezTo>
                      <a:pt x="5089" y="1211"/>
                      <a:pt x="5114" y="1087"/>
                      <a:pt x="5064" y="946"/>
                    </a:cubicBezTo>
                    <a:cubicBezTo>
                      <a:pt x="5056" y="929"/>
                      <a:pt x="5047" y="921"/>
                      <a:pt x="5039" y="904"/>
                    </a:cubicBezTo>
                    <a:cubicBezTo>
                      <a:pt x="5064" y="788"/>
                      <a:pt x="5097" y="664"/>
                      <a:pt x="5130" y="540"/>
                    </a:cubicBezTo>
                    <a:cubicBezTo>
                      <a:pt x="5147" y="474"/>
                      <a:pt x="5079" y="415"/>
                      <a:pt x="5017" y="415"/>
                    </a:cubicBezTo>
                    <a:cubicBezTo>
                      <a:pt x="4986" y="415"/>
                      <a:pt x="4956" y="429"/>
                      <a:pt x="4940" y="465"/>
                    </a:cubicBezTo>
                    <a:lnTo>
                      <a:pt x="4948" y="465"/>
                    </a:lnTo>
                    <a:lnTo>
                      <a:pt x="4931" y="498"/>
                    </a:lnTo>
                    <a:cubicBezTo>
                      <a:pt x="4923" y="507"/>
                      <a:pt x="4915" y="507"/>
                      <a:pt x="4906" y="507"/>
                    </a:cubicBezTo>
                    <a:cubicBezTo>
                      <a:pt x="4915" y="474"/>
                      <a:pt x="4923" y="432"/>
                      <a:pt x="4931" y="391"/>
                    </a:cubicBezTo>
                    <a:cubicBezTo>
                      <a:pt x="4946" y="320"/>
                      <a:pt x="4885" y="271"/>
                      <a:pt x="4829" y="271"/>
                    </a:cubicBezTo>
                    <a:cubicBezTo>
                      <a:pt x="4793" y="271"/>
                      <a:pt x="4759" y="292"/>
                      <a:pt x="4749" y="341"/>
                    </a:cubicBezTo>
                    <a:cubicBezTo>
                      <a:pt x="4691" y="623"/>
                      <a:pt x="4608" y="904"/>
                      <a:pt x="4509" y="1178"/>
                    </a:cubicBezTo>
                    <a:cubicBezTo>
                      <a:pt x="4376" y="1252"/>
                      <a:pt x="4219" y="1286"/>
                      <a:pt x="4078" y="1310"/>
                    </a:cubicBezTo>
                    <a:cubicBezTo>
                      <a:pt x="3713" y="1368"/>
                      <a:pt x="3340" y="1385"/>
                      <a:pt x="2976" y="1385"/>
                    </a:cubicBezTo>
                    <a:cubicBezTo>
                      <a:pt x="2263" y="1385"/>
                      <a:pt x="1534" y="1261"/>
                      <a:pt x="921" y="871"/>
                    </a:cubicBezTo>
                    <a:cubicBezTo>
                      <a:pt x="590" y="656"/>
                      <a:pt x="300" y="382"/>
                      <a:pt x="109" y="26"/>
                    </a:cubicBezTo>
                    <a:cubicBezTo>
                      <a:pt x="99" y="8"/>
                      <a:pt x="84" y="1"/>
                      <a:pt x="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31"/>
              <p:cNvSpPr/>
              <p:nvPr/>
            </p:nvSpPr>
            <p:spPr>
              <a:xfrm>
                <a:off x="5927750" y="4452275"/>
                <a:ext cx="21150" cy="6550"/>
              </a:xfrm>
              <a:custGeom>
                <a:rect b="b" l="l" r="r" t="t"/>
                <a:pathLst>
                  <a:path extrusionOk="0" h="262" w="846">
                    <a:moveTo>
                      <a:pt x="766" y="0"/>
                    </a:moveTo>
                    <a:cubicBezTo>
                      <a:pt x="758" y="0"/>
                      <a:pt x="748" y="2"/>
                      <a:pt x="738" y="7"/>
                    </a:cubicBezTo>
                    <a:lnTo>
                      <a:pt x="747" y="7"/>
                    </a:lnTo>
                    <a:cubicBezTo>
                      <a:pt x="647" y="57"/>
                      <a:pt x="539" y="73"/>
                      <a:pt x="432" y="73"/>
                    </a:cubicBezTo>
                    <a:cubicBezTo>
                      <a:pt x="412" y="76"/>
                      <a:pt x="394" y="77"/>
                      <a:pt x="375" y="77"/>
                    </a:cubicBezTo>
                    <a:cubicBezTo>
                      <a:pt x="331" y="77"/>
                      <a:pt x="288" y="71"/>
                      <a:pt x="241" y="65"/>
                    </a:cubicBezTo>
                    <a:cubicBezTo>
                      <a:pt x="212" y="65"/>
                      <a:pt x="182" y="62"/>
                      <a:pt x="153" y="62"/>
                    </a:cubicBezTo>
                    <a:cubicBezTo>
                      <a:pt x="116" y="62"/>
                      <a:pt x="79" y="67"/>
                      <a:pt x="42" y="90"/>
                    </a:cubicBezTo>
                    <a:cubicBezTo>
                      <a:pt x="9" y="107"/>
                      <a:pt x="1" y="156"/>
                      <a:pt x="26" y="189"/>
                    </a:cubicBezTo>
                    <a:cubicBezTo>
                      <a:pt x="84" y="247"/>
                      <a:pt x="167" y="256"/>
                      <a:pt x="241" y="256"/>
                    </a:cubicBezTo>
                    <a:cubicBezTo>
                      <a:pt x="272" y="259"/>
                      <a:pt x="303" y="261"/>
                      <a:pt x="333" y="261"/>
                    </a:cubicBezTo>
                    <a:cubicBezTo>
                      <a:pt x="376" y="261"/>
                      <a:pt x="418" y="257"/>
                      <a:pt x="457" y="247"/>
                    </a:cubicBezTo>
                    <a:cubicBezTo>
                      <a:pt x="581" y="231"/>
                      <a:pt x="697" y="181"/>
                      <a:pt x="796" y="107"/>
                    </a:cubicBezTo>
                    <a:cubicBezTo>
                      <a:pt x="846" y="71"/>
                      <a:pt x="817" y="0"/>
                      <a:pt x="7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31"/>
              <p:cNvSpPr/>
              <p:nvPr/>
            </p:nvSpPr>
            <p:spPr>
              <a:xfrm>
                <a:off x="5908700" y="4450500"/>
                <a:ext cx="10800" cy="3825"/>
              </a:xfrm>
              <a:custGeom>
                <a:rect b="b" l="l" r="r" t="t"/>
                <a:pathLst>
                  <a:path extrusionOk="0" h="153" w="432">
                    <a:moveTo>
                      <a:pt x="78" y="1"/>
                    </a:moveTo>
                    <a:cubicBezTo>
                      <a:pt x="51" y="1"/>
                      <a:pt x="15" y="11"/>
                      <a:pt x="9" y="37"/>
                    </a:cubicBezTo>
                    <a:cubicBezTo>
                      <a:pt x="1" y="70"/>
                      <a:pt x="34" y="103"/>
                      <a:pt x="59" y="120"/>
                    </a:cubicBezTo>
                    <a:cubicBezTo>
                      <a:pt x="108" y="144"/>
                      <a:pt x="166" y="153"/>
                      <a:pt x="216" y="153"/>
                    </a:cubicBezTo>
                    <a:cubicBezTo>
                      <a:pt x="274" y="153"/>
                      <a:pt x="332" y="136"/>
                      <a:pt x="390" y="120"/>
                    </a:cubicBezTo>
                    <a:cubicBezTo>
                      <a:pt x="415" y="111"/>
                      <a:pt x="431" y="86"/>
                      <a:pt x="423" y="62"/>
                    </a:cubicBezTo>
                    <a:cubicBezTo>
                      <a:pt x="415" y="37"/>
                      <a:pt x="390" y="28"/>
                      <a:pt x="365" y="28"/>
                    </a:cubicBezTo>
                    <a:cubicBezTo>
                      <a:pt x="340" y="37"/>
                      <a:pt x="324" y="37"/>
                      <a:pt x="299" y="45"/>
                    </a:cubicBezTo>
                    <a:cubicBezTo>
                      <a:pt x="274" y="45"/>
                      <a:pt x="257" y="45"/>
                      <a:pt x="233" y="37"/>
                    </a:cubicBezTo>
                    <a:lnTo>
                      <a:pt x="208" y="37"/>
                    </a:lnTo>
                    <a:cubicBezTo>
                      <a:pt x="191" y="28"/>
                      <a:pt x="183" y="28"/>
                      <a:pt x="166" y="20"/>
                    </a:cubicBezTo>
                    <a:cubicBezTo>
                      <a:pt x="150" y="20"/>
                      <a:pt x="125" y="4"/>
                      <a:pt x="100" y="4"/>
                    </a:cubicBezTo>
                    <a:cubicBezTo>
                      <a:pt x="94" y="2"/>
                      <a:pt x="86" y="1"/>
                      <a:pt x="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31"/>
              <p:cNvSpPr/>
              <p:nvPr/>
            </p:nvSpPr>
            <p:spPr>
              <a:xfrm>
                <a:off x="5940800" y="4446425"/>
                <a:ext cx="3150" cy="3150"/>
              </a:xfrm>
              <a:custGeom>
                <a:rect b="b" l="l" r="r" t="t"/>
                <a:pathLst>
                  <a:path extrusionOk="0" h="126" w="126">
                    <a:moveTo>
                      <a:pt x="59" y="1"/>
                    </a:moveTo>
                    <a:cubicBezTo>
                      <a:pt x="51" y="1"/>
                      <a:pt x="51" y="1"/>
                      <a:pt x="42" y="9"/>
                    </a:cubicBezTo>
                    <a:cubicBezTo>
                      <a:pt x="34" y="9"/>
                      <a:pt x="26" y="17"/>
                      <a:pt x="17" y="26"/>
                    </a:cubicBezTo>
                    <a:cubicBezTo>
                      <a:pt x="17" y="26"/>
                      <a:pt x="17" y="34"/>
                      <a:pt x="9" y="3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" y="42"/>
                      <a:pt x="1" y="51"/>
                      <a:pt x="1" y="59"/>
                    </a:cubicBezTo>
                    <a:cubicBezTo>
                      <a:pt x="1" y="59"/>
                      <a:pt x="1" y="67"/>
                      <a:pt x="1" y="75"/>
                    </a:cubicBezTo>
                    <a:cubicBezTo>
                      <a:pt x="1" y="84"/>
                      <a:pt x="1" y="84"/>
                      <a:pt x="9" y="92"/>
                    </a:cubicBezTo>
                    <a:cubicBezTo>
                      <a:pt x="9" y="100"/>
                      <a:pt x="9" y="109"/>
                      <a:pt x="17" y="109"/>
                    </a:cubicBezTo>
                    <a:cubicBezTo>
                      <a:pt x="17" y="117"/>
                      <a:pt x="26" y="117"/>
                      <a:pt x="26" y="117"/>
                    </a:cubicBezTo>
                    <a:cubicBezTo>
                      <a:pt x="34" y="125"/>
                      <a:pt x="34" y="125"/>
                      <a:pt x="42" y="125"/>
                    </a:cubicBezTo>
                    <a:lnTo>
                      <a:pt x="67" y="125"/>
                    </a:lnTo>
                    <a:cubicBezTo>
                      <a:pt x="75" y="125"/>
                      <a:pt x="75" y="125"/>
                      <a:pt x="84" y="117"/>
                    </a:cubicBezTo>
                    <a:lnTo>
                      <a:pt x="92" y="117"/>
                    </a:lnTo>
                    <a:cubicBezTo>
                      <a:pt x="92" y="109"/>
                      <a:pt x="100" y="109"/>
                      <a:pt x="109" y="109"/>
                    </a:cubicBezTo>
                    <a:cubicBezTo>
                      <a:pt x="109" y="100"/>
                      <a:pt x="117" y="92"/>
                      <a:pt x="117" y="84"/>
                    </a:cubicBezTo>
                    <a:cubicBezTo>
                      <a:pt x="117" y="84"/>
                      <a:pt x="125" y="75"/>
                      <a:pt x="125" y="75"/>
                    </a:cubicBezTo>
                    <a:cubicBezTo>
                      <a:pt x="125" y="67"/>
                      <a:pt x="125" y="59"/>
                      <a:pt x="125" y="51"/>
                    </a:cubicBezTo>
                    <a:cubicBezTo>
                      <a:pt x="125" y="42"/>
                      <a:pt x="125" y="42"/>
                      <a:pt x="117" y="34"/>
                    </a:cubicBezTo>
                    <a:cubicBezTo>
                      <a:pt x="117" y="26"/>
                      <a:pt x="117" y="17"/>
                      <a:pt x="109" y="17"/>
                    </a:cubicBezTo>
                    <a:lnTo>
                      <a:pt x="100" y="9"/>
                    </a:lnTo>
                    <a:cubicBezTo>
                      <a:pt x="100" y="9"/>
                      <a:pt x="84" y="1"/>
                      <a:pt x="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31"/>
              <p:cNvSpPr/>
              <p:nvPr/>
            </p:nvSpPr>
            <p:spPr>
              <a:xfrm>
                <a:off x="5864975" y="4494950"/>
                <a:ext cx="8550" cy="17650"/>
              </a:xfrm>
              <a:custGeom>
                <a:rect b="b" l="l" r="r" t="t"/>
                <a:pathLst>
                  <a:path extrusionOk="0" h="706" w="342">
                    <a:moveTo>
                      <a:pt x="254" y="1"/>
                    </a:moveTo>
                    <a:cubicBezTo>
                      <a:pt x="232" y="1"/>
                      <a:pt x="210" y="12"/>
                      <a:pt x="200" y="32"/>
                    </a:cubicBezTo>
                    <a:cubicBezTo>
                      <a:pt x="167" y="73"/>
                      <a:pt x="175" y="148"/>
                      <a:pt x="167" y="206"/>
                    </a:cubicBezTo>
                    <a:cubicBezTo>
                      <a:pt x="167" y="256"/>
                      <a:pt x="150" y="297"/>
                      <a:pt x="142" y="347"/>
                    </a:cubicBezTo>
                    <a:cubicBezTo>
                      <a:pt x="117" y="454"/>
                      <a:pt x="84" y="546"/>
                      <a:pt x="26" y="637"/>
                    </a:cubicBezTo>
                    <a:cubicBezTo>
                      <a:pt x="1" y="669"/>
                      <a:pt x="34" y="706"/>
                      <a:pt x="66" y="706"/>
                    </a:cubicBezTo>
                    <a:cubicBezTo>
                      <a:pt x="76" y="706"/>
                      <a:pt x="85" y="702"/>
                      <a:pt x="93" y="695"/>
                    </a:cubicBezTo>
                    <a:cubicBezTo>
                      <a:pt x="175" y="604"/>
                      <a:pt x="242" y="504"/>
                      <a:pt x="283" y="388"/>
                    </a:cubicBezTo>
                    <a:cubicBezTo>
                      <a:pt x="308" y="330"/>
                      <a:pt x="316" y="272"/>
                      <a:pt x="324" y="206"/>
                    </a:cubicBezTo>
                    <a:cubicBezTo>
                      <a:pt x="333" y="148"/>
                      <a:pt x="341" y="73"/>
                      <a:pt x="291" y="24"/>
                    </a:cubicBezTo>
                    <a:lnTo>
                      <a:pt x="291" y="15"/>
                    </a:lnTo>
                    <a:cubicBezTo>
                      <a:pt x="282" y="5"/>
                      <a:pt x="268" y="1"/>
                      <a:pt x="2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31"/>
              <p:cNvSpPr/>
              <p:nvPr/>
            </p:nvSpPr>
            <p:spPr>
              <a:xfrm>
                <a:off x="5867900" y="4481125"/>
                <a:ext cx="2725" cy="8200"/>
              </a:xfrm>
              <a:custGeom>
                <a:rect b="b" l="l" r="r" t="t"/>
                <a:pathLst>
                  <a:path extrusionOk="0" h="328" w="109">
                    <a:moveTo>
                      <a:pt x="67" y="1"/>
                    </a:moveTo>
                    <a:cubicBezTo>
                      <a:pt x="56" y="1"/>
                      <a:pt x="46" y="5"/>
                      <a:pt x="42" y="13"/>
                    </a:cubicBezTo>
                    <a:cubicBezTo>
                      <a:pt x="33" y="30"/>
                      <a:pt x="25" y="38"/>
                      <a:pt x="17" y="46"/>
                    </a:cubicBezTo>
                    <a:cubicBezTo>
                      <a:pt x="17" y="63"/>
                      <a:pt x="17" y="71"/>
                      <a:pt x="17" y="88"/>
                    </a:cubicBezTo>
                    <a:cubicBezTo>
                      <a:pt x="17" y="104"/>
                      <a:pt x="9" y="129"/>
                      <a:pt x="9" y="154"/>
                    </a:cubicBezTo>
                    <a:cubicBezTo>
                      <a:pt x="9" y="195"/>
                      <a:pt x="9" y="237"/>
                      <a:pt x="0" y="278"/>
                    </a:cubicBezTo>
                    <a:cubicBezTo>
                      <a:pt x="0" y="303"/>
                      <a:pt x="25" y="328"/>
                      <a:pt x="50" y="328"/>
                    </a:cubicBezTo>
                    <a:cubicBezTo>
                      <a:pt x="83" y="328"/>
                      <a:pt x="100" y="303"/>
                      <a:pt x="100" y="278"/>
                    </a:cubicBezTo>
                    <a:cubicBezTo>
                      <a:pt x="100" y="237"/>
                      <a:pt x="108" y="195"/>
                      <a:pt x="108" y="154"/>
                    </a:cubicBezTo>
                    <a:cubicBezTo>
                      <a:pt x="108" y="129"/>
                      <a:pt x="108" y="113"/>
                      <a:pt x="108" y="88"/>
                    </a:cubicBezTo>
                    <a:cubicBezTo>
                      <a:pt x="108" y="79"/>
                      <a:pt x="108" y="63"/>
                      <a:pt x="108" y="55"/>
                    </a:cubicBezTo>
                    <a:lnTo>
                      <a:pt x="108" y="46"/>
                    </a:lnTo>
                    <a:cubicBezTo>
                      <a:pt x="108" y="38"/>
                      <a:pt x="100" y="30"/>
                      <a:pt x="91" y="13"/>
                    </a:cubicBezTo>
                    <a:cubicBezTo>
                      <a:pt x="87" y="5"/>
                      <a:pt x="77" y="1"/>
                      <a:pt x="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31"/>
              <p:cNvSpPr/>
              <p:nvPr/>
            </p:nvSpPr>
            <p:spPr>
              <a:xfrm>
                <a:off x="5864800" y="4474200"/>
                <a:ext cx="3125" cy="2500"/>
              </a:xfrm>
              <a:custGeom>
                <a:rect b="b" l="l" r="r" t="t"/>
                <a:pathLst>
                  <a:path extrusionOk="0" h="100" w="125">
                    <a:moveTo>
                      <a:pt x="66" y="0"/>
                    </a:moveTo>
                    <a:cubicBezTo>
                      <a:pt x="0" y="0"/>
                      <a:pt x="0" y="100"/>
                      <a:pt x="66" y="100"/>
                    </a:cubicBezTo>
                    <a:cubicBezTo>
                      <a:pt x="124" y="10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31"/>
              <p:cNvSpPr/>
              <p:nvPr/>
            </p:nvSpPr>
            <p:spPr>
              <a:xfrm>
                <a:off x="5850150" y="4509775"/>
                <a:ext cx="6600" cy="14425"/>
              </a:xfrm>
              <a:custGeom>
                <a:rect b="b" l="l" r="r" t="t"/>
                <a:pathLst>
                  <a:path extrusionOk="0" h="577" w="264">
                    <a:moveTo>
                      <a:pt x="202" y="0"/>
                    </a:moveTo>
                    <a:cubicBezTo>
                      <a:pt x="189" y="0"/>
                      <a:pt x="177" y="6"/>
                      <a:pt x="172" y="19"/>
                    </a:cubicBezTo>
                    <a:cubicBezTo>
                      <a:pt x="130" y="102"/>
                      <a:pt x="89" y="185"/>
                      <a:pt x="64" y="267"/>
                    </a:cubicBezTo>
                    <a:cubicBezTo>
                      <a:pt x="39" y="350"/>
                      <a:pt x="23" y="433"/>
                      <a:pt x="6" y="524"/>
                    </a:cubicBezTo>
                    <a:cubicBezTo>
                      <a:pt x="1" y="555"/>
                      <a:pt x="27" y="576"/>
                      <a:pt x="52" y="576"/>
                    </a:cubicBezTo>
                    <a:cubicBezTo>
                      <a:pt x="68" y="576"/>
                      <a:pt x="83" y="568"/>
                      <a:pt x="89" y="549"/>
                    </a:cubicBezTo>
                    <a:cubicBezTo>
                      <a:pt x="114" y="466"/>
                      <a:pt x="139" y="383"/>
                      <a:pt x="164" y="301"/>
                    </a:cubicBezTo>
                    <a:cubicBezTo>
                      <a:pt x="197" y="218"/>
                      <a:pt x="222" y="135"/>
                      <a:pt x="246" y="60"/>
                    </a:cubicBezTo>
                    <a:cubicBezTo>
                      <a:pt x="263" y="26"/>
                      <a:pt x="230" y="0"/>
                      <a:pt x="2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31"/>
              <p:cNvSpPr/>
              <p:nvPr/>
            </p:nvSpPr>
            <p:spPr>
              <a:xfrm>
                <a:off x="5780675" y="4448600"/>
                <a:ext cx="35050" cy="99500"/>
              </a:xfrm>
              <a:custGeom>
                <a:rect b="b" l="l" r="r" t="t"/>
                <a:pathLst>
                  <a:path extrusionOk="0" h="3980" w="1402">
                    <a:moveTo>
                      <a:pt x="74" y="0"/>
                    </a:moveTo>
                    <a:cubicBezTo>
                      <a:pt x="38" y="0"/>
                      <a:pt x="1" y="40"/>
                      <a:pt x="18" y="80"/>
                    </a:cubicBezTo>
                    <a:cubicBezTo>
                      <a:pt x="217" y="519"/>
                      <a:pt x="341" y="974"/>
                      <a:pt x="399" y="1447"/>
                    </a:cubicBezTo>
                    <a:cubicBezTo>
                      <a:pt x="382" y="1455"/>
                      <a:pt x="374" y="1472"/>
                      <a:pt x="366" y="1496"/>
                    </a:cubicBezTo>
                    <a:cubicBezTo>
                      <a:pt x="299" y="1728"/>
                      <a:pt x="299" y="1977"/>
                      <a:pt x="308" y="2217"/>
                    </a:cubicBezTo>
                    <a:cubicBezTo>
                      <a:pt x="308" y="2259"/>
                      <a:pt x="308" y="2300"/>
                      <a:pt x="316" y="2342"/>
                    </a:cubicBezTo>
                    <a:cubicBezTo>
                      <a:pt x="291" y="2400"/>
                      <a:pt x="266" y="2458"/>
                      <a:pt x="258" y="2524"/>
                    </a:cubicBezTo>
                    <a:cubicBezTo>
                      <a:pt x="250" y="2532"/>
                      <a:pt x="250" y="2532"/>
                      <a:pt x="250" y="2540"/>
                    </a:cubicBezTo>
                    <a:cubicBezTo>
                      <a:pt x="225" y="2590"/>
                      <a:pt x="217" y="2648"/>
                      <a:pt x="217" y="2698"/>
                    </a:cubicBezTo>
                    <a:cubicBezTo>
                      <a:pt x="183" y="2963"/>
                      <a:pt x="258" y="3228"/>
                      <a:pt x="440" y="3435"/>
                    </a:cubicBezTo>
                    <a:cubicBezTo>
                      <a:pt x="449" y="3444"/>
                      <a:pt x="457" y="3452"/>
                      <a:pt x="457" y="3460"/>
                    </a:cubicBezTo>
                    <a:cubicBezTo>
                      <a:pt x="507" y="3518"/>
                      <a:pt x="565" y="3568"/>
                      <a:pt x="614" y="3618"/>
                    </a:cubicBezTo>
                    <a:cubicBezTo>
                      <a:pt x="639" y="3651"/>
                      <a:pt x="639" y="3651"/>
                      <a:pt x="614" y="3684"/>
                    </a:cubicBezTo>
                    <a:cubicBezTo>
                      <a:pt x="589" y="3717"/>
                      <a:pt x="548" y="3742"/>
                      <a:pt x="515" y="3758"/>
                    </a:cubicBezTo>
                    <a:cubicBezTo>
                      <a:pt x="418" y="3825"/>
                      <a:pt x="462" y="3980"/>
                      <a:pt x="568" y="3980"/>
                    </a:cubicBezTo>
                    <a:cubicBezTo>
                      <a:pt x="580" y="3980"/>
                      <a:pt x="593" y="3978"/>
                      <a:pt x="606" y="3974"/>
                    </a:cubicBezTo>
                    <a:cubicBezTo>
                      <a:pt x="797" y="3924"/>
                      <a:pt x="987" y="3866"/>
                      <a:pt x="1186" y="3808"/>
                    </a:cubicBezTo>
                    <a:cubicBezTo>
                      <a:pt x="1219" y="3792"/>
                      <a:pt x="1244" y="3767"/>
                      <a:pt x="1261" y="3734"/>
                    </a:cubicBezTo>
                    <a:cubicBezTo>
                      <a:pt x="1277" y="3734"/>
                      <a:pt x="1294" y="3734"/>
                      <a:pt x="1310" y="3725"/>
                    </a:cubicBezTo>
                    <a:cubicBezTo>
                      <a:pt x="1360" y="3717"/>
                      <a:pt x="1401" y="3659"/>
                      <a:pt x="1401" y="3609"/>
                    </a:cubicBezTo>
                    <a:cubicBezTo>
                      <a:pt x="1401" y="3551"/>
                      <a:pt x="1360" y="3510"/>
                      <a:pt x="1310" y="3493"/>
                    </a:cubicBezTo>
                    <a:cubicBezTo>
                      <a:pt x="1095" y="3402"/>
                      <a:pt x="896" y="3303"/>
                      <a:pt x="780" y="3087"/>
                    </a:cubicBezTo>
                    <a:cubicBezTo>
                      <a:pt x="664" y="2864"/>
                      <a:pt x="656" y="2598"/>
                      <a:pt x="656" y="2358"/>
                    </a:cubicBezTo>
                    <a:cubicBezTo>
                      <a:pt x="656" y="1836"/>
                      <a:pt x="606" y="1331"/>
                      <a:pt x="449" y="834"/>
                    </a:cubicBezTo>
                    <a:cubicBezTo>
                      <a:pt x="366" y="552"/>
                      <a:pt x="250" y="287"/>
                      <a:pt x="117" y="30"/>
                    </a:cubicBezTo>
                    <a:cubicBezTo>
                      <a:pt x="107" y="9"/>
                      <a:pt x="90" y="0"/>
                      <a:pt x="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31"/>
              <p:cNvSpPr/>
              <p:nvPr/>
            </p:nvSpPr>
            <p:spPr>
              <a:xfrm>
                <a:off x="5800175" y="4499450"/>
                <a:ext cx="3125" cy="15825"/>
              </a:xfrm>
              <a:custGeom>
                <a:rect b="b" l="l" r="r" t="t"/>
                <a:pathLst>
                  <a:path extrusionOk="0" h="633" w="125">
                    <a:moveTo>
                      <a:pt x="73" y="0"/>
                    </a:moveTo>
                    <a:cubicBezTo>
                      <a:pt x="67" y="0"/>
                      <a:pt x="61" y="3"/>
                      <a:pt x="58" y="9"/>
                    </a:cubicBezTo>
                    <a:cubicBezTo>
                      <a:pt x="33" y="34"/>
                      <a:pt x="33" y="51"/>
                      <a:pt x="25" y="76"/>
                    </a:cubicBezTo>
                    <a:cubicBezTo>
                      <a:pt x="25" y="100"/>
                      <a:pt x="17" y="125"/>
                      <a:pt x="8" y="150"/>
                    </a:cubicBezTo>
                    <a:cubicBezTo>
                      <a:pt x="0" y="200"/>
                      <a:pt x="0" y="250"/>
                      <a:pt x="8" y="299"/>
                    </a:cubicBezTo>
                    <a:cubicBezTo>
                      <a:pt x="8" y="399"/>
                      <a:pt x="8" y="490"/>
                      <a:pt x="17" y="589"/>
                    </a:cubicBezTo>
                    <a:cubicBezTo>
                      <a:pt x="21" y="618"/>
                      <a:pt x="46" y="633"/>
                      <a:pt x="69" y="633"/>
                    </a:cubicBezTo>
                    <a:cubicBezTo>
                      <a:pt x="93" y="633"/>
                      <a:pt x="116" y="618"/>
                      <a:pt x="116" y="589"/>
                    </a:cubicBezTo>
                    <a:cubicBezTo>
                      <a:pt x="116" y="490"/>
                      <a:pt x="116" y="399"/>
                      <a:pt x="116" y="299"/>
                    </a:cubicBezTo>
                    <a:cubicBezTo>
                      <a:pt x="124" y="258"/>
                      <a:pt x="124" y="208"/>
                      <a:pt x="124" y="158"/>
                    </a:cubicBezTo>
                    <a:cubicBezTo>
                      <a:pt x="124" y="134"/>
                      <a:pt x="124" y="117"/>
                      <a:pt x="124" y="92"/>
                    </a:cubicBezTo>
                    <a:cubicBezTo>
                      <a:pt x="124" y="59"/>
                      <a:pt x="116" y="42"/>
                      <a:pt x="108" y="18"/>
                    </a:cubicBezTo>
                    <a:cubicBezTo>
                      <a:pt x="97" y="7"/>
                      <a:pt x="84" y="0"/>
                      <a:pt x="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31"/>
              <p:cNvSpPr/>
              <p:nvPr/>
            </p:nvSpPr>
            <p:spPr>
              <a:xfrm>
                <a:off x="5819425" y="4436325"/>
                <a:ext cx="98200" cy="175850"/>
              </a:xfrm>
              <a:custGeom>
                <a:rect b="b" l="l" r="r" t="t"/>
                <a:pathLst>
                  <a:path extrusionOk="0" h="7034" w="3928">
                    <a:moveTo>
                      <a:pt x="1652" y="0"/>
                    </a:moveTo>
                    <a:cubicBezTo>
                      <a:pt x="1572" y="0"/>
                      <a:pt x="1489" y="72"/>
                      <a:pt x="1525" y="156"/>
                    </a:cubicBezTo>
                    <a:cubicBezTo>
                      <a:pt x="1649" y="504"/>
                      <a:pt x="1832" y="819"/>
                      <a:pt x="2006" y="1142"/>
                    </a:cubicBezTo>
                    <a:cubicBezTo>
                      <a:pt x="2180" y="1457"/>
                      <a:pt x="2345" y="1797"/>
                      <a:pt x="2378" y="2161"/>
                    </a:cubicBezTo>
                    <a:cubicBezTo>
                      <a:pt x="2436" y="2799"/>
                      <a:pt x="2022" y="3338"/>
                      <a:pt x="1525" y="3694"/>
                    </a:cubicBezTo>
                    <a:cubicBezTo>
                      <a:pt x="1235" y="3901"/>
                      <a:pt x="887" y="4042"/>
                      <a:pt x="639" y="4299"/>
                    </a:cubicBezTo>
                    <a:cubicBezTo>
                      <a:pt x="514" y="4357"/>
                      <a:pt x="390" y="4415"/>
                      <a:pt x="266" y="4473"/>
                    </a:cubicBezTo>
                    <a:cubicBezTo>
                      <a:pt x="133" y="4523"/>
                      <a:pt x="1" y="4622"/>
                      <a:pt x="34" y="4788"/>
                    </a:cubicBezTo>
                    <a:cubicBezTo>
                      <a:pt x="75" y="4945"/>
                      <a:pt x="224" y="5003"/>
                      <a:pt x="373" y="5020"/>
                    </a:cubicBezTo>
                    <a:cubicBezTo>
                      <a:pt x="481" y="5036"/>
                      <a:pt x="589" y="5045"/>
                      <a:pt x="697" y="5061"/>
                    </a:cubicBezTo>
                    <a:cubicBezTo>
                      <a:pt x="647" y="5061"/>
                      <a:pt x="639" y="5144"/>
                      <a:pt x="688" y="5161"/>
                    </a:cubicBezTo>
                    <a:cubicBezTo>
                      <a:pt x="1144" y="5252"/>
                      <a:pt x="1575" y="5467"/>
                      <a:pt x="1972" y="5699"/>
                    </a:cubicBezTo>
                    <a:cubicBezTo>
                      <a:pt x="2122" y="5790"/>
                      <a:pt x="2271" y="5882"/>
                      <a:pt x="2412" y="5981"/>
                    </a:cubicBezTo>
                    <a:cubicBezTo>
                      <a:pt x="2382" y="5975"/>
                      <a:pt x="2349" y="5969"/>
                      <a:pt x="2314" y="5969"/>
                    </a:cubicBezTo>
                    <a:cubicBezTo>
                      <a:pt x="2300" y="5969"/>
                      <a:pt x="2285" y="5970"/>
                      <a:pt x="2271" y="5973"/>
                    </a:cubicBezTo>
                    <a:cubicBezTo>
                      <a:pt x="2213" y="5981"/>
                      <a:pt x="2213" y="6064"/>
                      <a:pt x="2271" y="6064"/>
                    </a:cubicBezTo>
                    <a:cubicBezTo>
                      <a:pt x="2354" y="6072"/>
                      <a:pt x="2420" y="6105"/>
                      <a:pt x="2486" y="6147"/>
                    </a:cubicBezTo>
                    <a:cubicBezTo>
                      <a:pt x="2486" y="6155"/>
                      <a:pt x="2478" y="6155"/>
                      <a:pt x="2478" y="6155"/>
                    </a:cubicBezTo>
                    <a:cubicBezTo>
                      <a:pt x="2453" y="6188"/>
                      <a:pt x="2445" y="6230"/>
                      <a:pt x="2453" y="6263"/>
                    </a:cubicBezTo>
                    <a:cubicBezTo>
                      <a:pt x="2445" y="6271"/>
                      <a:pt x="2420" y="6288"/>
                      <a:pt x="2403" y="6304"/>
                    </a:cubicBezTo>
                    <a:cubicBezTo>
                      <a:pt x="2387" y="6312"/>
                      <a:pt x="2378" y="6312"/>
                      <a:pt x="2362" y="6321"/>
                    </a:cubicBezTo>
                    <a:lnTo>
                      <a:pt x="2072" y="6437"/>
                    </a:lnTo>
                    <a:cubicBezTo>
                      <a:pt x="2006" y="6437"/>
                      <a:pt x="1939" y="6445"/>
                      <a:pt x="1881" y="6445"/>
                    </a:cubicBezTo>
                    <a:cubicBezTo>
                      <a:pt x="1741" y="6453"/>
                      <a:pt x="1600" y="6462"/>
                      <a:pt x="1459" y="6470"/>
                    </a:cubicBezTo>
                    <a:cubicBezTo>
                      <a:pt x="1351" y="6478"/>
                      <a:pt x="1285" y="6636"/>
                      <a:pt x="1401" y="6694"/>
                    </a:cubicBezTo>
                    <a:cubicBezTo>
                      <a:pt x="1562" y="6780"/>
                      <a:pt x="1741" y="6825"/>
                      <a:pt x="1922" y="6825"/>
                    </a:cubicBezTo>
                    <a:cubicBezTo>
                      <a:pt x="1983" y="6825"/>
                      <a:pt x="2044" y="6820"/>
                      <a:pt x="2105" y="6810"/>
                    </a:cubicBezTo>
                    <a:cubicBezTo>
                      <a:pt x="2229" y="6785"/>
                      <a:pt x="2354" y="6727"/>
                      <a:pt x="2486" y="6710"/>
                    </a:cubicBezTo>
                    <a:cubicBezTo>
                      <a:pt x="2514" y="6710"/>
                      <a:pt x="2545" y="6706"/>
                      <a:pt x="2575" y="6706"/>
                    </a:cubicBezTo>
                    <a:cubicBezTo>
                      <a:pt x="2590" y="6706"/>
                      <a:pt x="2605" y="6707"/>
                      <a:pt x="2619" y="6710"/>
                    </a:cubicBezTo>
                    <a:cubicBezTo>
                      <a:pt x="2602" y="6884"/>
                      <a:pt x="2644" y="7025"/>
                      <a:pt x="2834" y="7033"/>
                    </a:cubicBezTo>
                    <a:cubicBezTo>
                      <a:pt x="2840" y="7034"/>
                      <a:pt x="2846" y="7034"/>
                      <a:pt x="2853" y="7034"/>
                    </a:cubicBezTo>
                    <a:cubicBezTo>
                      <a:pt x="2978" y="7034"/>
                      <a:pt x="3087" y="6955"/>
                      <a:pt x="3182" y="6876"/>
                    </a:cubicBezTo>
                    <a:cubicBezTo>
                      <a:pt x="3306" y="6785"/>
                      <a:pt x="3422" y="6685"/>
                      <a:pt x="3530" y="6569"/>
                    </a:cubicBezTo>
                    <a:cubicBezTo>
                      <a:pt x="3737" y="6354"/>
                      <a:pt x="3886" y="6089"/>
                      <a:pt x="3903" y="5790"/>
                    </a:cubicBezTo>
                    <a:cubicBezTo>
                      <a:pt x="3928" y="5509"/>
                      <a:pt x="3812" y="5235"/>
                      <a:pt x="3588" y="5070"/>
                    </a:cubicBezTo>
                    <a:lnTo>
                      <a:pt x="3580" y="5070"/>
                    </a:lnTo>
                    <a:cubicBezTo>
                      <a:pt x="3472" y="4987"/>
                      <a:pt x="3331" y="4929"/>
                      <a:pt x="3199" y="4887"/>
                    </a:cubicBezTo>
                    <a:cubicBezTo>
                      <a:pt x="3033" y="4821"/>
                      <a:pt x="2859" y="4771"/>
                      <a:pt x="2685" y="4722"/>
                    </a:cubicBezTo>
                    <a:cubicBezTo>
                      <a:pt x="2511" y="4664"/>
                      <a:pt x="2337" y="4614"/>
                      <a:pt x="2155" y="4564"/>
                    </a:cubicBezTo>
                    <a:lnTo>
                      <a:pt x="1898" y="4490"/>
                    </a:lnTo>
                    <a:cubicBezTo>
                      <a:pt x="1915" y="4465"/>
                      <a:pt x="1931" y="4432"/>
                      <a:pt x="1939" y="4423"/>
                    </a:cubicBezTo>
                    <a:cubicBezTo>
                      <a:pt x="2047" y="4316"/>
                      <a:pt x="2171" y="4241"/>
                      <a:pt x="2287" y="4142"/>
                    </a:cubicBezTo>
                    <a:cubicBezTo>
                      <a:pt x="2395" y="4042"/>
                      <a:pt x="2494" y="3935"/>
                      <a:pt x="2586" y="3819"/>
                    </a:cubicBezTo>
                    <a:cubicBezTo>
                      <a:pt x="2958" y="3338"/>
                      <a:pt x="3157" y="2725"/>
                      <a:pt x="3083" y="2120"/>
                    </a:cubicBezTo>
                    <a:cubicBezTo>
                      <a:pt x="3041" y="1805"/>
                      <a:pt x="2942" y="1507"/>
                      <a:pt x="2776" y="1242"/>
                    </a:cubicBezTo>
                    <a:cubicBezTo>
                      <a:pt x="2586" y="952"/>
                      <a:pt x="2337" y="703"/>
                      <a:pt x="2105" y="446"/>
                    </a:cubicBezTo>
                    <a:cubicBezTo>
                      <a:pt x="1981" y="314"/>
                      <a:pt x="1857" y="173"/>
                      <a:pt x="1732" y="32"/>
                    </a:cubicBezTo>
                    <a:cubicBezTo>
                      <a:pt x="1710" y="10"/>
                      <a:pt x="1681" y="0"/>
                      <a:pt x="16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31"/>
              <p:cNvSpPr/>
              <p:nvPr/>
            </p:nvSpPr>
            <p:spPr>
              <a:xfrm>
                <a:off x="5814800" y="4160375"/>
                <a:ext cx="198025" cy="191375"/>
              </a:xfrm>
              <a:custGeom>
                <a:rect b="b" l="l" r="r" t="t"/>
                <a:pathLst>
                  <a:path extrusionOk="0" h="7655" w="7921">
                    <a:moveTo>
                      <a:pt x="5787" y="4094"/>
                    </a:moveTo>
                    <a:cubicBezTo>
                      <a:pt x="5828" y="4127"/>
                      <a:pt x="5878" y="4152"/>
                      <a:pt x="5927" y="4168"/>
                    </a:cubicBezTo>
                    <a:cubicBezTo>
                      <a:pt x="5927" y="4201"/>
                      <a:pt x="5927" y="4243"/>
                      <a:pt x="5927" y="4276"/>
                    </a:cubicBezTo>
                    <a:cubicBezTo>
                      <a:pt x="5927" y="4276"/>
                      <a:pt x="5919" y="4268"/>
                      <a:pt x="5919" y="4268"/>
                    </a:cubicBezTo>
                    <a:cubicBezTo>
                      <a:pt x="5878" y="4210"/>
                      <a:pt x="5828" y="4152"/>
                      <a:pt x="5787" y="4094"/>
                    </a:cubicBezTo>
                    <a:close/>
                    <a:moveTo>
                      <a:pt x="7845" y="1"/>
                    </a:moveTo>
                    <a:cubicBezTo>
                      <a:pt x="7821" y="1"/>
                      <a:pt x="7796" y="9"/>
                      <a:pt x="7783" y="26"/>
                    </a:cubicBezTo>
                    <a:cubicBezTo>
                      <a:pt x="7758" y="59"/>
                      <a:pt x="7742" y="92"/>
                      <a:pt x="7717" y="133"/>
                    </a:cubicBezTo>
                    <a:cubicBezTo>
                      <a:pt x="7702" y="124"/>
                      <a:pt x="7685" y="119"/>
                      <a:pt x="7669" y="119"/>
                    </a:cubicBezTo>
                    <a:cubicBezTo>
                      <a:pt x="7642" y="119"/>
                      <a:pt x="7617" y="132"/>
                      <a:pt x="7601" y="158"/>
                    </a:cubicBezTo>
                    <a:cubicBezTo>
                      <a:pt x="7419" y="390"/>
                      <a:pt x="7361" y="688"/>
                      <a:pt x="7311" y="978"/>
                    </a:cubicBezTo>
                    <a:cubicBezTo>
                      <a:pt x="7303" y="1036"/>
                      <a:pt x="7295" y="1086"/>
                      <a:pt x="7286" y="1144"/>
                    </a:cubicBezTo>
                    <a:cubicBezTo>
                      <a:pt x="6748" y="2014"/>
                      <a:pt x="5869" y="2627"/>
                      <a:pt x="5024" y="3182"/>
                    </a:cubicBezTo>
                    <a:cubicBezTo>
                      <a:pt x="4535" y="3505"/>
                      <a:pt x="4030" y="3820"/>
                      <a:pt x="3566" y="4185"/>
                    </a:cubicBezTo>
                    <a:cubicBezTo>
                      <a:pt x="3077" y="4566"/>
                      <a:pt x="2630" y="4997"/>
                      <a:pt x="2174" y="5419"/>
                    </a:cubicBezTo>
                    <a:cubicBezTo>
                      <a:pt x="1644" y="5900"/>
                      <a:pt x="1105" y="6372"/>
                      <a:pt x="575" y="6869"/>
                    </a:cubicBezTo>
                    <a:cubicBezTo>
                      <a:pt x="534" y="6911"/>
                      <a:pt x="542" y="6969"/>
                      <a:pt x="575" y="7002"/>
                    </a:cubicBezTo>
                    <a:cubicBezTo>
                      <a:pt x="376" y="7176"/>
                      <a:pt x="235" y="7416"/>
                      <a:pt x="28" y="7582"/>
                    </a:cubicBezTo>
                    <a:cubicBezTo>
                      <a:pt x="1" y="7609"/>
                      <a:pt x="25" y="7654"/>
                      <a:pt x="57" y="7654"/>
                    </a:cubicBezTo>
                    <a:cubicBezTo>
                      <a:pt x="64" y="7654"/>
                      <a:pt x="71" y="7652"/>
                      <a:pt x="78" y="7648"/>
                    </a:cubicBezTo>
                    <a:cubicBezTo>
                      <a:pt x="326" y="7458"/>
                      <a:pt x="509" y="7176"/>
                      <a:pt x="782" y="7018"/>
                    </a:cubicBezTo>
                    <a:cubicBezTo>
                      <a:pt x="1022" y="6878"/>
                      <a:pt x="1321" y="6878"/>
                      <a:pt x="1578" y="6745"/>
                    </a:cubicBezTo>
                    <a:cubicBezTo>
                      <a:pt x="1702" y="6687"/>
                      <a:pt x="1801" y="6588"/>
                      <a:pt x="1868" y="6463"/>
                    </a:cubicBezTo>
                    <a:cubicBezTo>
                      <a:pt x="1950" y="6306"/>
                      <a:pt x="2000" y="6148"/>
                      <a:pt x="2108" y="6008"/>
                    </a:cubicBezTo>
                    <a:cubicBezTo>
                      <a:pt x="2323" y="5726"/>
                      <a:pt x="2646" y="5519"/>
                      <a:pt x="2920" y="5303"/>
                    </a:cubicBezTo>
                    <a:cubicBezTo>
                      <a:pt x="3516" y="4839"/>
                      <a:pt x="4146" y="4409"/>
                      <a:pt x="4792" y="4011"/>
                    </a:cubicBezTo>
                    <a:cubicBezTo>
                      <a:pt x="4941" y="3920"/>
                      <a:pt x="5107" y="3820"/>
                      <a:pt x="5281" y="3812"/>
                    </a:cubicBezTo>
                    <a:cubicBezTo>
                      <a:pt x="5356" y="3812"/>
                      <a:pt x="5422" y="3837"/>
                      <a:pt x="5488" y="3870"/>
                    </a:cubicBezTo>
                    <a:cubicBezTo>
                      <a:pt x="5538" y="3994"/>
                      <a:pt x="5596" y="4119"/>
                      <a:pt x="5671" y="4235"/>
                    </a:cubicBezTo>
                    <a:cubicBezTo>
                      <a:pt x="5737" y="4342"/>
                      <a:pt x="5836" y="4500"/>
                      <a:pt x="5952" y="4574"/>
                    </a:cubicBezTo>
                    <a:cubicBezTo>
                      <a:pt x="5969" y="4607"/>
                      <a:pt x="5994" y="4624"/>
                      <a:pt x="6027" y="4632"/>
                    </a:cubicBezTo>
                    <a:cubicBezTo>
                      <a:pt x="6043" y="4632"/>
                      <a:pt x="6068" y="4632"/>
                      <a:pt x="6085" y="4624"/>
                    </a:cubicBezTo>
                    <a:cubicBezTo>
                      <a:pt x="6126" y="4624"/>
                      <a:pt x="6168" y="4616"/>
                      <a:pt x="6217" y="4591"/>
                    </a:cubicBezTo>
                    <a:cubicBezTo>
                      <a:pt x="6416" y="4475"/>
                      <a:pt x="6449" y="4185"/>
                      <a:pt x="6466" y="3961"/>
                    </a:cubicBezTo>
                    <a:cubicBezTo>
                      <a:pt x="6516" y="3878"/>
                      <a:pt x="6549" y="3779"/>
                      <a:pt x="6574" y="3679"/>
                    </a:cubicBezTo>
                    <a:cubicBezTo>
                      <a:pt x="6615" y="3497"/>
                      <a:pt x="6632" y="3307"/>
                      <a:pt x="6681" y="3124"/>
                    </a:cubicBezTo>
                    <a:cubicBezTo>
                      <a:pt x="6706" y="3025"/>
                      <a:pt x="6731" y="2925"/>
                      <a:pt x="6764" y="2818"/>
                    </a:cubicBezTo>
                    <a:cubicBezTo>
                      <a:pt x="6773" y="2768"/>
                      <a:pt x="6797" y="2710"/>
                      <a:pt x="6814" y="2652"/>
                    </a:cubicBezTo>
                    <a:cubicBezTo>
                      <a:pt x="6822" y="2635"/>
                      <a:pt x="6831" y="2594"/>
                      <a:pt x="6847" y="2569"/>
                    </a:cubicBezTo>
                    <a:lnTo>
                      <a:pt x="6847" y="2635"/>
                    </a:lnTo>
                    <a:cubicBezTo>
                      <a:pt x="6847" y="2669"/>
                      <a:pt x="6872" y="2702"/>
                      <a:pt x="6905" y="2702"/>
                    </a:cubicBezTo>
                    <a:cubicBezTo>
                      <a:pt x="6947" y="2702"/>
                      <a:pt x="6963" y="2677"/>
                      <a:pt x="6971" y="2635"/>
                    </a:cubicBezTo>
                    <a:cubicBezTo>
                      <a:pt x="6971" y="2627"/>
                      <a:pt x="6971" y="2619"/>
                      <a:pt x="6971" y="2611"/>
                    </a:cubicBezTo>
                    <a:cubicBezTo>
                      <a:pt x="6996" y="2627"/>
                      <a:pt x="7013" y="2644"/>
                      <a:pt x="7029" y="2652"/>
                    </a:cubicBezTo>
                    <a:cubicBezTo>
                      <a:pt x="7029" y="2660"/>
                      <a:pt x="7021" y="2669"/>
                      <a:pt x="7021" y="2677"/>
                    </a:cubicBezTo>
                    <a:cubicBezTo>
                      <a:pt x="7021" y="2702"/>
                      <a:pt x="7029" y="2727"/>
                      <a:pt x="7054" y="2735"/>
                    </a:cubicBezTo>
                    <a:cubicBezTo>
                      <a:pt x="7079" y="2735"/>
                      <a:pt x="7096" y="2735"/>
                      <a:pt x="7112" y="2718"/>
                    </a:cubicBezTo>
                    <a:cubicBezTo>
                      <a:pt x="7170" y="2751"/>
                      <a:pt x="7220" y="2776"/>
                      <a:pt x="7295" y="2785"/>
                    </a:cubicBezTo>
                    <a:cubicBezTo>
                      <a:pt x="7298" y="2785"/>
                      <a:pt x="7301" y="2785"/>
                      <a:pt x="7304" y="2785"/>
                    </a:cubicBezTo>
                    <a:cubicBezTo>
                      <a:pt x="7374" y="2785"/>
                      <a:pt x="7426" y="2699"/>
                      <a:pt x="7410" y="2635"/>
                    </a:cubicBezTo>
                    <a:cubicBezTo>
                      <a:pt x="7344" y="2395"/>
                      <a:pt x="7410" y="2155"/>
                      <a:pt x="7485" y="1931"/>
                    </a:cubicBezTo>
                    <a:cubicBezTo>
                      <a:pt x="7543" y="1923"/>
                      <a:pt x="7601" y="1873"/>
                      <a:pt x="7601" y="1815"/>
                    </a:cubicBezTo>
                    <a:cubicBezTo>
                      <a:pt x="7601" y="1749"/>
                      <a:pt x="7609" y="1691"/>
                      <a:pt x="7609" y="1633"/>
                    </a:cubicBezTo>
                    <a:cubicBezTo>
                      <a:pt x="7626" y="1674"/>
                      <a:pt x="7634" y="1724"/>
                      <a:pt x="7642" y="1774"/>
                    </a:cubicBezTo>
                    <a:cubicBezTo>
                      <a:pt x="7646" y="1795"/>
                      <a:pt x="7663" y="1804"/>
                      <a:pt x="7681" y="1804"/>
                    </a:cubicBezTo>
                    <a:cubicBezTo>
                      <a:pt x="7706" y="1804"/>
                      <a:pt x="7734" y="1786"/>
                      <a:pt x="7734" y="1757"/>
                    </a:cubicBezTo>
                    <a:cubicBezTo>
                      <a:pt x="7725" y="1625"/>
                      <a:pt x="7725" y="1492"/>
                      <a:pt x="7717" y="1359"/>
                    </a:cubicBezTo>
                    <a:cubicBezTo>
                      <a:pt x="7709" y="1243"/>
                      <a:pt x="7700" y="1127"/>
                      <a:pt x="7692" y="1011"/>
                    </a:cubicBezTo>
                    <a:cubicBezTo>
                      <a:pt x="7692" y="987"/>
                      <a:pt x="7700" y="953"/>
                      <a:pt x="7709" y="929"/>
                    </a:cubicBezTo>
                    <a:cubicBezTo>
                      <a:pt x="7767" y="639"/>
                      <a:pt x="7883" y="357"/>
                      <a:pt x="7916" y="67"/>
                    </a:cubicBezTo>
                    <a:cubicBezTo>
                      <a:pt x="7921" y="22"/>
                      <a:pt x="7883" y="1"/>
                      <a:pt x="78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31"/>
              <p:cNvSpPr/>
              <p:nvPr/>
            </p:nvSpPr>
            <p:spPr>
              <a:xfrm>
                <a:off x="5984525" y="4231900"/>
                <a:ext cx="5600" cy="23750"/>
              </a:xfrm>
              <a:custGeom>
                <a:rect b="b" l="l" r="r" t="t"/>
                <a:pathLst>
                  <a:path extrusionOk="0" h="950" w="224">
                    <a:moveTo>
                      <a:pt x="92" y="1"/>
                    </a:moveTo>
                    <a:cubicBezTo>
                      <a:pt x="79" y="1"/>
                      <a:pt x="64" y="5"/>
                      <a:pt x="50" y="15"/>
                    </a:cubicBezTo>
                    <a:cubicBezTo>
                      <a:pt x="0" y="73"/>
                      <a:pt x="25" y="164"/>
                      <a:pt x="33" y="230"/>
                    </a:cubicBezTo>
                    <a:cubicBezTo>
                      <a:pt x="42" y="305"/>
                      <a:pt x="42" y="371"/>
                      <a:pt x="50" y="446"/>
                    </a:cubicBezTo>
                    <a:cubicBezTo>
                      <a:pt x="66" y="595"/>
                      <a:pt x="75" y="744"/>
                      <a:pt x="83" y="885"/>
                    </a:cubicBezTo>
                    <a:cubicBezTo>
                      <a:pt x="83" y="929"/>
                      <a:pt x="113" y="950"/>
                      <a:pt x="143" y="950"/>
                    </a:cubicBezTo>
                    <a:cubicBezTo>
                      <a:pt x="175" y="950"/>
                      <a:pt x="207" y="927"/>
                      <a:pt x="207" y="885"/>
                    </a:cubicBezTo>
                    <a:cubicBezTo>
                      <a:pt x="224" y="736"/>
                      <a:pt x="224" y="586"/>
                      <a:pt x="216" y="437"/>
                    </a:cubicBezTo>
                    <a:lnTo>
                      <a:pt x="224" y="437"/>
                    </a:lnTo>
                    <a:cubicBezTo>
                      <a:pt x="216" y="363"/>
                      <a:pt x="207" y="288"/>
                      <a:pt x="199" y="222"/>
                    </a:cubicBezTo>
                    <a:cubicBezTo>
                      <a:pt x="191" y="147"/>
                      <a:pt x="191" y="40"/>
                      <a:pt x="116" y="6"/>
                    </a:cubicBezTo>
                    <a:cubicBezTo>
                      <a:pt x="109" y="3"/>
                      <a:pt x="101" y="1"/>
                      <a:pt x="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31"/>
              <p:cNvSpPr/>
              <p:nvPr/>
            </p:nvSpPr>
            <p:spPr>
              <a:xfrm>
                <a:off x="6097000" y="4086775"/>
                <a:ext cx="15050" cy="20125"/>
              </a:xfrm>
              <a:custGeom>
                <a:rect b="b" l="l" r="r" t="t"/>
                <a:pathLst>
                  <a:path extrusionOk="0" h="805" w="602">
                    <a:moveTo>
                      <a:pt x="485" y="0"/>
                    </a:moveTo>
                    <a:cubicBezTo>
                      <a:pt x="478" y="0"/>
                      <a:pt x="471" y="1"/>
                      <a:pt x="464" y="3"/>
                    </a:cubicBezTo>
                    <a:lnTo>
                      <a:pt x="472" y="3"/>
                    </a:lnTo>
                    <a:cubicBezTo>
                      <a:pt x="390" y="28"/>
                      <a:pt x="332" y="103"/>
                      <a:pt x="282" y="161"/>
                    </a:cubicBezTo>
                    <a:cubicBezTo>
                      <a:pt x="232" y="219"/>
                      <a:pt x="191" y="277"/>
                      <a:pt x="149" y="343"/>
                    </a:cubicBezTo>
                    <a:cubicBezTo>
                      <a:pt x="116" y="409"/>
                      <a:pt x="83" y="484"/>
                      <a:pt x="58" y="550"/>
                    </a:cubicBezTo>
                    <a:cubicBezTo>
                      <a:pt x="33" y="616"/>
                      <a:pt x="0" y="699"/>
                      <a:pt x="25" y="774"/>
                    </a:cubicBezTo>
                    <a:cubicBezTo>
                      <a:pt x="30" y="794"/>
                      <a:pt x="47" y="805"/>
                      <a:pt x="65" y="805"/>
                    </a:cubicBezTo>
                    <a:cubicBezTo>
                      <a:pt x="77" y="805"/>
                      <a:pt x="90" y="800"/>
                      <a:pt x="100" y="790"/>
                    </a:cubicBezTo>
                    <a:cubicBezTo>
                      <a:pt x="149" y="749"/>
                      <a:pt x="174" y="674"/>
                      <a:pt x="199" y="616"/>
                    </a:cubicBezTo>
                    <a:cubicBezTo>
                      <a:pt x="232" y="558"/>
                      <a:pt x="274" y="500"/>
                      <a:pt x="307" y="442"/>
                    </a:cubicBezTo>
                    <a:cubicBezTo>
                      <a:pt x="348" y="384"/>
                      <a:pt x="381" y="343"/>
                      <a:pt x="431" y="293"/>
                    </a:cubicBezTo>
                    <a:cubicBezTo>
                      <a:pt x="481" y="235"/>
                      <a:pt x="547" y="186"/>
                      <a:pt x="572" y="111"/>
                    </a:cubicBezTo>
                    <a:cubicBezTo>
                      <a:pt x="601" y="53"/>
                      <a:pt x="540" y="0"/>
                      <a:pt x="4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31"/>
              <p:cNvSpPr/>
              <p:nvPr/>
            </p:nvSpPr>
            <p:spPr>
              <a:xfrm>
                <a:off x="6114400" y="4083125"/>
                <a:ext cx="2925" cy="2100"/>
              </a:xfrm>
              <a:custGeom>
                <a:rect b="b" l="l" r="r" t="t"/>
                <a:pathLst>
                  <a:path extrusionOk="0" h="84" w="117">
                    <a:moveTo>
                      <a:pt x="58" y="0"/>
                    </a:moveTo>
                    <a:cubicBezTo>
                      <a:pt x="0" y="0"/>
                      <a:pt x="0" y="83"/>
                      <a:pt x="58" y="83"/>
                    </a:cubicBezTo>
                    <a:cubicBezTo>
                      <a:pt x="116" y="83"/>
                      <a:pt x="116" y="0"/>
                      <a:pt x="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31"/>
              <p:cNvSpPr/>
              <p:nvPr/>
            </p:nvSpPr>
            <p:spPr>
              <a:xfrm>
                <a:off x="6121425" y="4076700"/>
                <a:ext cx="7275" cy="5000"/>
              </a:xfrm>
              <a:custGeom>
                <a:rect b="b" l="l" r="r" t="t"/>
                <a:pathLst>
                  <a:path extrusionOk="0" h="200" w="291">
                    <a:moveTo>
                      <a:pt x="225" y="0"/>
                    </a:moveTo>
                    <a:cubicBezTo>
                      <a:pt x="208" y="0"/>
                      <a:pt x="200" y="0"/>
                      <a:pt x="191" y="9"/>
                    </a:cubicBezTo>
                    <a:cubicBezTo>
                      <a:pt x="183" y="9"/>
                      <a:pt x="183" y="17"/>
                      <a:pt x="183" y="17"/>
                    </a:cubicBezTo>
                    <a:cubicBezTo>
                      <a:pt x="158" y="25"/>
                      <a:pt x="142" y="33"/>
                      <a:pt x="125" y="42"/>
                    </a:cubicBezTo>
                    <a:cubicBezTo>
                      <a:pt x="92" y="67"/>
                      <a:pt x="59" y="83"/>
                      <a:pt x="26" y="108"/>
                    </a:cubicBezTo>
                    <a:cubicBezTo>
                      <a:pt x="9" y="125"/>
                      <a:pt x="1" y="149"/>
                      <a:pt x="9" y="174"/>
                    </a:cubicBezTo>
                    <a:cubicBezTo>
                      <a:pt x="20" y="190"/>
                      <a:pt x="34" y="200"/>
                      <a:pt x="49" y="200"/>
                    </a:cubicBezTo>
                    <a:cubicBezTo>
                      <a:pt x="58" y="200"/>
                      <a:pt x="67" y="197"/>
                      <a:pt x="75" y="191"/>
                    </a:cubicBezTo>
                    <a:cubicBezTo>
                      <a:pt x="109" y="174"/>
                      <a:pt x="150" y="158"/>
                      <a:pt x="183" y="133"/>
                    </a:cubicBezTo>
                    <a:cubicBezTo>
                      <a:pt x="200" y="125"/>
                      <a:pt x="216" y="116"/>
                      <a:pt x="233" y="108"/>
                    </a:cubicBezTo>
                    <a:cubicBezTo>
                      <a:pt x="233" y="108"/>
                      <a:pt x="241" y="100"/>
                      <a:pt x="241" y="100"/>
                    </a:cubicBezTo>
                    <a:cubicBezTo>
                      <a:pt x="249" y="91"/>
                      <a:pt x="258" y="83"/>
                      <a:pt x="266" y="75"/>
                    </a:cubicBezTo>
                    <a:cubicBezTo>
                      <a:pt x="274" y="67"/>
                      <a:pt x="274" y="58"/>
                      <a:pt x="283" y="50"/>
                    </a:cubicBezTo>
                    <a:cubicBezTo>
                      <a:pt x="291" y="33"/>
                      <a:pt x="274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31"/>
              <p:cNvSpPr/>
              <p:nvPr/>
            </p:nvSpPr>
            <p:spPr>
              <a:xfrm>
                <a:off x="6177325" y="4068700"/>
                <a:ext cx="37875" cy="26200"/>
              </a:xfrm>
              <a:custGeom>
                <a:rect b="b" l="l" r="r" t="t"/>
                <a:pathLst>
                  <a:path extrusionOk="0" h="1048" w="1515">
                    <a:moveTo>
                      <a:pt x="70" y="1"/>
                    </a:moveTo>
                    <a:cubicBezTo>
                      <a:pt x="25" y="1"/>
                      <a:pt x="0" y="60"/>
                      <a:pt x="43" y="88"/>
                    </a:cubicBezTo>
                    <a:cubicBezTo>
                      <a:pt x="168" y="171"/>
                      <a:pt x="284" y="271"/>
                      <a:pt x="408" y="353"/>
                    </a:cubicBezTo>
                    <a:cubicBezTo>
                      <a:pt x="524" y="428"/>
                      <a:pt x="648" y="503"/>
                      <a:pt x="764" y="577"/>
                    </a:cubicBezTo>
                    <a:cubicBezTo>
                      <a:pt x="864" y="635"/>
                      <a:pt x="971" y="701"/>
                      <a:pt x="1062" y="776"/>
                    </a:cubicBezTo>
                    <a:cubicBezTo>
                      <a:pt x="1162" y="851"/>
                      <a:pt x="1245" y="942"/>
                      <a:pt x="1336" y="1025"/>
                    </a:cubicBezTo>
                    <a:cubicBezTo>
                      <a:pt x="1352" y="1041"/>
                      <a:pt x="1374" y="1048"/>
                      <a:pt x="1396" y="1048"/>
                    </a:cubicBezTo>
                    <a:cubicBezTo>
                      <a:pt x="1454" y="1048"/>
                      <a:pt x="1515" y="999"/>
                      <a:pt x="1485" y="933"/>
                    </a:cubicBezTo>
                    <a:cubicBezTo>
                      <a:pt x="1386" y="685"/>
                      <a:pt x="1145" y="527"/>
                      <a:pt x="922" y="403"/>
                    </a:cubicBezTo>
                    <a:cubicBezTo>
                      <a:pt x="797" y="337"/>
                      <a:pt x="665" y="262"/>
                      <a:pt x="540" y="204"/>
                    </a:cubicBezTo>
                    <a:cubicBezTo>
                      <a:pt x="391" y="130"/>
                      <a:pt x="242" y="80"/>
                      <a:pt x="93" y="5"/>
                    </a:cubicBezTo>
                    <a:cubicBezTo>
                      <a:pt x="85" y="2"/>
                      <a:pt x="77" y="1"/>
                      <a:pt x="70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31"/>
              <p:cNvSpPr/>
              <p:nvPr/>
            </p:nvSpPr>
            <p:spPr>
              <a:xfrm>
                <a:off x="6215475" y="4098575"/>
                <a:ext cx="7625" cy="9225"/>
              </a:xfrm>
              <a:custGeom>
                <a:rect b="b" l="l" r="r" t="t"/>
                <a:pathLst>
                  <a:path extrusionOk="0" h="369" w="305">
                    <a:moveTo>
                      <a:pt x="73" y="0"/>
                    </a:moveTo>
                    <a:cubicBezTo>
                      <a:pt x="59" y="0"/>
                      <a:pt x="45" y="4"/>
                      <a:pt x="34" y="12"/>
                    </a:cubicBezTo>
                    <a:cubicBezTo>
                      <a:pt x="17" y="28"/>
                      <a:pt x="0" y="62"/>
                      <a:pt x="25" y="86"/>
                    </a:cubicBezTo>
                    <a:cubicBezTo>
                      <a:pt x="58" y="136"/>
                      <a:pt x="83" y="178"/>
                      <a:pt x="116" y="219"/>
                    </a:cubicBezTo>
                    <a:cubicBezTo>
                      <a:pt x="133" y="244"/>
                      <a:pt x="150" y="269"/>
                      <a:pt x="158" y="285"/>
                    </a:cubicBezTo>
                    <a:cubicBezTo>
                      <a:pt x="166" y="302"/>
                      <a:pt x="174" y="310"/>
                      <a:pt x="183" y="318"/>
                    </a:cubicBezTo>
                    <a:cubicBezTo>
                      <a:pt x="191" y="327"/>
                      <a:pt x="199" y="343"/>
                      <a:pt x="208" y="352"/>
                    </a:cubicBezTo>
                    <a:cubicBezTo>
                      <a:pt x="216" y="352"/>
                      <a:pt x="216" y="360"/>
                      <a:pt x="224" y="360"/>
                    </a:cubicBezTo>
                    <a:cubicBezTo>
                      <a:pt x="232" y="366"/>
                      <a:pt x="241" y="369"/>
                      <a:pt x="250" y="369"/>
                    </a:cubicBezTo>
                    <a:cubicBezTo>
                      <a:pt x="278" y="369"/>
                      <a:pt x="305" y="343"/>
                      <a:pt x="299" y="318"/>
                    </a:cubicBezTo>
                    <a:cubicBezTo>
                      <a:pt x="299" y="302"/>
                      <a:pt x="299" y="285"/>
                      <a:pt x="290" y="260"/>
                    </a:cubicBezTo>
                    <a:lnTo>
                      <a:pt x="266" y="227"/>
                    </a:lnTo>
                    <a:cubicBezTo>
                      <a:pt x="257" y="202"/>
                      <a:pt x="241" y="178"/>
                      <a:pt x="224" y="153"/>
                    </a:cubicBezTo>
                    <a:cubicBezTo>
                      <a:pt x="191" y="111"/>
                      <a:pt x="158" y="62"/>
                      <a:pt x="116" y="20"/>
                    </a:cubicBezTo>
                    <a:cubicBezTo>
                      <a:pt x="107" y="6"/>
                      <a:pt x="91" y="0"/>
                      <a:pt x="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31"/>
              <p:cNvSpPr/>
              <p:nvPr/>
            </p:nvSpPr>
            <p:spPr>
              <a:xfrm>
                <a:off x="6084550" y="4073600"/>
                <a:ext cx="41350" cy="69750"/>
              </a:xfrm>
              <a:custGeom>
                <a:rect b="b" l="l" r="r" t="t"/>
                <a:pathLst>
                  <a:path extrusionOk="0" h="2790" w="1654">
                    <a:moveTo>
                      <a:pt x="1608" y="0"/>
                    </a:moveTo>
                    <a:cubicBezTo>
                      <a:pt x="747" y="249"/>
                      <a:pt x="316" y="1127"/>
                      <a:pt x="125" y="1931"/>
                    </a:cubicBezTo>
                    <a:cubicBezTo>
                      <a:pt x="59" y="2196"/>
                      <a:pt x="1" y="2477"/>
                      <a:pt x="9" y="2751"/>
                    </a:cubicBezTo>
                    <a:cubicBezTo>
                      <a:pt x="14" y="2777"/>
                      <a:pt x="29" y="2789"/>
                      <a:pt x="46" y="2789"/>
                    </a:cubicBezTo>
                    <a:cubicBezTo>
                      <a:pt x="60" y="2789"/>
                      <a:pt x="76" y="2779"/>
                      <a:pt x="84" y="2759"/>
                    </a:cubicBezTo>
                    <a:cubicBezTo>
                      <a:pt x="192" y="2494"/>
                      <a:pt x="225" y="2196"/>
                      <a:pt x="291" y="1914"/>
                    </a:cubicBezTo>
                    <a:cubicBezTo>
                      <a:pt x="366" y="1641"/>
                      <a:pt x="457" y="1359"/>
                      <a:pt x="581" y="1102"/>
                    </a:cubicBezTo>
                    <a:cubicBezTo>
                      <a:pt x="796" y="655"/>
                      <a:pt x="1161" y="249"/>
                      <a:pt x="1625" y="58"/>
                    </a:cubicBezTo>
                    <a:cubicBezTo>
                      <a:pt x="1654" y="51"/>
                      <a:pt x="1645" y="5"/>
                      <a:pt x="1620" y="5"/>
                    </a:cubicBezTo>
                    <a:cubicBezTo>
                      <a:pt x="1616" y="5"/>
                      <a:pt x="1612" y="6"/>
                      <a:pt x="1608" y="8"/>
                    </a:cubicBezTo>
                    <a:lnTo>
                      <a:pt x="16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31"/>
              <p:cNvSpPr/>
              <p:nvPr/>
            </p:nvSpPr>
            <p:spPr>
              <a:xfrm>
                <a:off x="6078550" y="4155625"/>
                <a:ext cx="4925" cy="17375"/>
              </a:xfrm>
              <a:custGeom>
                <a:rect b="b" l="l" r="r" t="t"/>
                <a:pathLst>
                  <a:path extrusionOk="0" h="695" w="197">
                    <a:moveTo>
                      <a:pt x="155" y="1"/>
                    </a:moveTo>
                    <a:cubicBezTo>
                      <a:pt x="141" y="1"/>
                      <a:pt x="128" y="8"/>
                      <a:pt x="125" y="25"/>
                    </a:cubicBezTo>
                    <a:cubicBezTo>
                      <a:pt x="67" y="232"/>
                      <a:pt x="17" y="448"/>
                      <a:pt x="1" y="671"/>
                    </a:cubicBezTo>
                    <a:cubicBezTo>
                      <a:pt x="1" y="686"/>
                      <a:pt x="15" y="695"/>
                      <a:pt x="28" y="695"/>
                    </a:cubicBezTo>
                    <a:cubicBezTo>
                      <a:pt x="38" y="695"/>
                      <a:pt x="47" y="690"/>
                      <a:pt x="50" y="680"/>
                    </a:cubicBezTo>
                    <a:cubicBezTo>
                      <a:pt x="100" y="464"/>
                      <a:pt x="133" y="257"/>
                      <a:pt x="191" y="42"/>
                    </a:cubicBezTo>
                    <a:cubicBezTo>
                      <a:pt x="196" y="17"/>
                      <a:pt x="175" y="1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31"/>
              <p:cNvSpPr/>
              <p:nvPr/>
            </p:nvSpPr>
            <p:spPr>
              <a:xfrm>
                <a:off x="6077100" y="4178875"/>
                <a:ext cx="2725" cy="17650"/>
              </a:xfrm>
              <a:custGeom>
                <a:rect b="b" l="l" r="r" t="t"/>
                <a:pathLst>
                  <a:path extrusionOk="0" h="706" w="109">
                    <a:moveTo>
                      <a:pt x="67" y="0"/>
                    </a:moveTo>
                    <a:cubicBezTo>
                      <a:pt x="50" y="0"/>
                      <a:pt x="34" y="10"/>
                      <a:pt x="34" y="31"/>
                    </a:cubicBezTo>
                    <a:cubicBezTo>
                      <a:pt x="42" y="139"/>
                      <a:pt x="34" y="255"/>
                      <a:pt x="26" y="363"/>
                    </a:cubicBezTo>
                    <a:cubicBezTo>
                      <a:pt x="17" y="470"/>
                      <a:pt x="1" y="578"/>
                      <a:pt x="9" y="686"/>
                    </a:cubicBezTo>
                    <a:cubicBezTo>
                      <a:pt x="9" y="699"/>
                      <a:pt x="17" y="706"/>
                      <a:pt x="25" y="706"/>
                    </a:cubicBezTo>
                    <a:cubicBezTo>
                      <a:pt x="31" y="706"/>
                      <a:pt x="38" y="701"/>
                      <a:pt x="42" y="694"/>
                    </a:cubicBezTo>
                    <a:cubicBezTo>
                      <a:pt x="84" y="586"/>
                      <a:pt x="92" y="479"/>
                      <a:pt x="100" y="371"/>
                    </a:cubicBezTo>
                    <a:cubicBezTo>
                      <a:pt x="108" y="255"/>
                      <a:pt x="108" y="147"/>
                      <a:pt x="100" y="31"/>
                    </a:cubicBezTo>
                    <a:cubicBezTo>
                      <a:pt x="100" y="10"/>
                      <a:pt x="84" y="0"/>
                      <a:pt x="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31"/>
              <p:cNvSpPr/>
              <p:nvPr/>
            </p:nvSpPr>
            <p:spPr>
              <a:xfrm>
                <a:off x="6090075" y="4170950"/>
                <a:ext cx="11300" cy="11200"/>
              </a:xfrm>
              <a:custGeom>
                <a:rect b="b" l="l" r="r" t="t"/>
                <a:pathLst>
                  <a:path extrusionOk="0" h="448" w="452">
                    <a:moveTo>
                      <a:pt x="418" y="0"/>
                    </a:moveTo>
                    <a:cubicBezTo>
                      <a:pt x="368" y="0"/>
                      <a:pt x="327" y="50"/>
                      <a:pt x="294" y="83"/>
                    </a:cubicBezTo>
                    <a:cubicBezTo>
                      <a:pt x="261" y="116"/>
                      <a:pt x="236" y="149"/>
                      <a:pt x="203" y="183"/>
                    </a:cubicBezTo>
                    <a:cubicBezTo>
                      <a:pt x="136" y="249"/>
                      <a:pt x="78" y="323"/>
                      <a:pt x="20" y="398"/>
                    </a:cubicBezTo>
                    <a:cubicBezTo>
                      <a:pt x="1" y="417"/>
                      <a:pt x="22" y="447"/>
                      <a:pt x="44" y="447"/>
                    </a:cubicBezTo>
                    <a:cubicBezTo>
                      <a:pt x="50" y="447"/>
                      <a:pt x="56" y="445"/>
                      <a:pt x="62" y="439"/>
                    </a:cubicBezTo>
                    <a:cubicBezTo>
                      <a:pt x="136" y="381"/>
                      <a:pt x="203" y="315"/>
                      <a:pt x="269" y="257"/>
                    </a:cubicBezTo>
                    <a:cubicBezTo>
                      <a:pt x="302" y="224"/>
                      <a:pt x="335" y="191"/>
                      <a:pt x="368" y="158"/>
                    </a:cubicBezTo>
                    <a:cubicBezTo>
                      <a:pt x="401" y="125"/>
                      <a:pt x="451" y="83"/>
                      <a:pt x="451" y="33"/>
                    </a:cubicBezTo>
                    <a:cubicBezTo>
                      <a:pt x="451" y="17"/>
                      <a:pt x="435" y="0"/>
                      <a:pt x="4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31"/>
              <p:cNvSpPr/>
              <p:nvPr/>
            </p:nvSpPr>
            <p:spPr>
              <a:xfrm>
                <a:off x="6104450" y="4162875"/>
                <a:ext cx="2725" cy="3525"/>
              </a:xfrm>
              <a:custGeom>
                <a:rect b="b" l="l" r="r" t="t"/>
                <a:pathLst>
                  <a:path extrusionOk="0" h="141" w="109">
                    <a:moveTo>
                      <a:pt x="83" y="0"/>
                    </a:moveTo>
                    <a:cubicBezTo>
                      <a:pt x="75" y="0"/>
                      <a:pt x="67" y="8"/>
                      <a:pt x="67" y="8"/>
                    </a:cubicBezTo>
                    <a:cubicBezTo>
                      <a:pt x="58" y="17"/>
                      <a:pt x="58" y="25"/>
                      <a:pt x="50" y="33"/>
                    </a:cubicBezTo>
                    <a:cubicBezTo>
                      <a:pt x="50" y="33"/>
                      <a:pt x="50" y="42"/>
                      <a:pt x="50" y="42"/>
                    </a:cubicBezTo>
                    <a:cubicBezTo>
                      <a:pt x="42" y="42"/>
                      <a:pt x="42" y="50"/>
                      <a:pt x="34" y="58"/>
                    </a:cubicBezTo>
                    <a:cubicBezTo>
                      <a:pt x="28" y="64"/>
                      <a:pt x="22" y="69"/>
                      <a:pt x="17" y="75"/>
                    </a:cubicBezTo>
                    <a:cubicBezTo>
                      <a:pt x="9" y="75"/>
                      <a:pt x="9" y="83"/>
                      <a:pt x="0" y="91"/>
                    </a:cubicBezTo>
                    <a:cubicBezTo>
                      <a:pt x="0" y="108"/>
                      <a:pt x="0" y="116"/>
                      <a:pt x="9" y="124"/>
                    </a:cubicBezTo>
                    <a:cubicBezTo>
                      <a:pt x="17" y="133"/>
                      <a:pt x="25" y="133"/>
                      <a:pt x="34" y="141"/>
                    </a:cubicBezTo>
                    <a:cubicBezTo>
                      <a:pt x="42" y="141"/>
                      <a:pt x="50" y="133"/>
                      <a:pt x="67" y="124"/>
                    </a:cubicBezTo>
                    <a:cubicBezTo>
                      <a:pt x="67" y="124"/>
                      <a:pt x="75" y="116"/>
                      <a:pt x="83" y="108"/>
                    </a:cubicBezTo>
                    <a:cubicBezTo>
                      <a:pt x="83" y="100"/>
                      <a:pt x="92" y="91"/>
                      <a:pt x="100" y="83"/>
                    </a:cubicBezTo>
                    <a:cubicBezTo>
                      <a:pt x="108" y="75"/>
                      <a:pt x="108" y="66"/>
                      <a:pt x="108" y="50"/>
                    </a:cubicBezTo>
                    <a:cubicBezTo>
                      <a:pt x="108" y="42"/>
                      <a:pt x="108" y="33"/>
                      <a:pt x="108" y="25"/>
                    </a:cubicBezTo>
                    <a:cubicBezTo>
                      <a:pt x="108" y="8"/>
                      <a:pt x="108" y="0"/>
                      <a:pt x="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31"/>
              <p:cNvSpPr/>
              <p:nvPr/>
            </p:nvSpPr>
            <p:spPr>
              <a:xfrm>
                <a:off x="6112725" y="4153550"/>
                <a:ext cx="2725" cy="3325"/>
              </a:xfrm>
              <a:custGeom>
                <a:rect b="b" l="l" r="r" t="t"/>
                <a:pathLst>
                  <a:path extrusionOk="0" h="133" w="109">
                    <a:moveTo>
                      <a:pt x="84" y="0"/>
                    </a:moveTo>
                    <a:cubicBezTo>
                      <a:pt x="75" y="0"/>
                      <a:pt x="67" y="0"/>
                      <a:pt x="59" y="9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1" y="25"/>
                      <a:pt x="51" y="33"/>
                      <a:pt x="51" y="42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51" y="42"/>
                      <a:pt x="42" y="50"/>
                      <a:pt x="34" y="58"/>
                    </a:cubicBezTo>
                    <a:cubicBezTo>
                      <a:pt x="26" y="67"/>
                      <a:pt x="17" y="75"/>
                      <a:pt x="9" y="83"/>
                    </a:cubicBezTo>
                    <a:cubicBezTo>
                      <a:pt x="9" y="83"/>
                      <a:pt x="10" y="83"/>
                      <a:pt x="10" y="83"/>
                    </a:cubicBezTo>
                    <a:lnTo>
                      <a:pt x="10" y="83"/>
                    </a:lnTo>
                    <a:cubicBezTo>
                      <a:pt x="9" y="85"/>
                      <a:pt x="9" y="87"/>
                      <a:pt x="9" y="91"/>
                    </a:cubicBezTo>
                    <a:lnTo>
                      <a:pt x="1" y="91"/>
                    </a:lnTo>
                    <a:cubicBezTo>
                      <a:pt x="1" y="100"/>
                      <a:pt x="1" y="116"/>
                      <a:pt x="9" y="116"/>
                    </a:cubicBezTo>
                    <a:cubicBezTo>
                      <a:pt x="17" y="125"/>
                      <a:pt x="17" y="125"/>
                      <a:pt x="26" y="133"/>
                    </a:cubicBezTo>
                    <a:cubicBezTo>
                      <a:pt x="34" y="133"/>
                      <a:pt x="42" y="125"/>
                      <a:pt x="51" y="125"/>
                    </a:cubicBezTo>
                    <a:cubicBezTo>
                      <a:pt x="67" y="108"/>
                      <a:pt x="75" y="91"/>
                      <a:pt x="84" y="83"/>
                    </a:cubicBezTo>
                    <a:cubicBezTo>
                      <a:pt x="92" y="67"/>
                      <a:pt x="100" y="58"/>
                      <a:pt x="100" y="50"/>
                    </a:cubicBezTo>
                    <a:cubicBezTo>
                      <a:pt x="109" y="42"/>
                      <a:pt x="109" y="33"/>
                      <a:pt x="100" y="25"/>
                    </a:cubicBezTo>
                    <a:cubicBezTo>
                      <a:pt x="100" y="17"/>
                      <a:pt x="100" y="0"/>
                      <a:pt x="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31"/>
              <p:cNvSpPr/>
              <p:nvPr/>
            </p:nvSpPr>
            <p:spPr>
              <a:xfrm>
                <a:off x="6089850" y="4156375"/>
                <a:ext cx="7525" cy="8400"/>
              </a:xfrm>
              <a:custGeom>
                <a:rect b="b" l="l" r="r" t="t"/>
                <a:pathLst>
                  <a:path extrusionOk="0" h="336" w="301">
                    <a:moveTo>
                      <a:pt x="275" y="0"/>
                    </a:moveTo>
                    <a:cubicBezTo>
                      <a:pt x="270" y="0"/>
                      <a:pt x="265" y="1"/>
                      <a:pt x="261" y="3"/>
                    </a:cubicBezTo>
                    <a:cubicBezTo>
                      <a:pt x="253" y="20"/>
                      <a:pt x="236" y="28"/>
                      <a:pt x="228" y="45"/>
                    </a:cubicBezTo>
                    <a:cubicBezTo>
                      <a:pt x="220" y="53"/>
                      <a:pt x="212" y="70"/>
                      <a:pt x="203" y="78"/>
                    </a:cubicBezTo>
                    <a:cubicBezTo>
                      <a:pt x="187" y="103"/>
                      <a:pt x="162" y="128"/>
                      <a:pt x="145" y="152"/>
                    </a:cubicBezTo>
                    <a:cubicBezTo>
                      <a:pt x="104" y="210"/>
                      <a:pt x="62" y="252"/>
                      <a:pt x="13" y="293"/>
                    </a:cubicBezTo>
                    <a:cubicBezTo>
                      <a:pt x="0" y="312"/>
                      <a:pt x="16" y="335"/>
                      <a:pt x="31" y="335"/>
                    </a:cubicBezTo>
                    <a:cubicBezTo>
                      <a:pt x="37" y="335"/>
                      <a:pt x="42" y="333"/>
                      <a:pt x="46" y="326"/>
                    </a:cubicBezTo>
                    <a:lnTo>
                      <a:pt x="46" y="335"/>
                    </a:lnTo>
                    <a:cubicBezTo>
                      <a:pt x="104" y="285"/>
                      <a:pt x="145" y="244"/>
                      <a:pt x="187" y="194"/>
                    </a:cubicBezTo>
                    <a:cubicBezTo>
                      <a:pt x="212" y="169"/>
                      <a:pt x="228" y="144"/>
                      <a:pt x="253" y="111"/>
                    </a:cubicBezTo>
                    <a:cubicBezTo>
                      <a:pt x="261" y="103"/>
                      <a:pt x="270" y="86"/>
                      <a:pt x="278" y="78"/>
                    </a:cubicBezTo>
                    <a:cubicBezTo>
                      <a:pt x="286" y="61"/>
                      <a:pt x="294" y="45"/>
                      <a:pt x="294" y="28"/>
                    </a:cubicBezTo>
                    <a:cubicBezTo>
                      <a:pt x="301" y="9"/>
                      <a:pt x="288" y="0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31"/>
              <p:cNvSpPr/>
              <p:nvPr/>
            </p:nvSpPr>
            <p:spPr>
              <a:xfrm>
                <a:off x="6101550" y="4142500"/>
                <a:ext cx="4950" cy="6725"/>
              </a:xfrm>
              <a:custGeom>
                <a:rect b="b" l="l" r="r" t="t"/>
                <a:pathLst>
                  <a:path extrusionOk="0" h="269" w="198">
                    <a:moveTo>
                      <a:pt x="171" y="0"/>
                    </a:moveTo>
                    <a:cubicBezTo>
                      <a:pt x="167" y="0"/>
                      <a:pt x="162" y="1"/>
                      <a:pt x="158" y="3"/>
                    </a:cubicBezTo>
                    <a:cubicBezTo>
                      <a:pt x="150" y="11"/>
                      <a:pt x="141" y="20"/>
                      <a:pt x="133" y="28"/>
                    </a:cubicBezTo>
                    <a:cubicBezTo>
                      <a:pt x="125" y="36"/>
                      <a:pt x="116" y="45"/>
                      <a:pt x="108" y="53"/>
                    </a:cubicBezTo>
                    <a:cubicBezTo>
                      <a:pt x="100" y="69"/>
                      <a:pt x="83" y="94"/>
                      <a:pt x="75" y="111"/>
                    </a:cubicBezTo>
                    <a:cubicBezTo>
                      <a:pt x="50" y="144"/>
                      <a:pt x="34" y="177"/>
                      <a:pt x="9" y="219"/>
                    </a:cubicBezTo>
                    <a:cubicBezTo>
                      <a:pt x="0" y="235"/>
                      <a:pt x="9" y="252"/>
                      <a:pt x="25" y="260"/>
                    </a:cubicBezTo>
                    <a:cubicBezTo>
                      <a:pt x="32" y="266"/>
                      <a:pt x="38" y="269"/>
                      <a:pt x="44" y="269"/>
                    </a:cubicBezTo>
                    <a:cubicBezTo>
                      <a:pt x="53" y="269"/>
                      <a:pt x="62" y="262"/>
                      <a:pt x="67" y="252"/>
                    </a:cubicBezTo>
                    <a:cubicBezTo>
                      <a:pt x="92" y="219"/>
                      <a:pt x="116" y="177"/>
                      <a:pt x="141" y="144"/>
                    </a:cubicBezTo>
                    <a:cubicBezTo>
                      <a:pt x="150" y="127"/>
                      <a:pt x="158" y="111"/>
                      <a:pt x="166" y="94"/>
                    </a:cubicBezTo>
                    <a:cubicBezTo>
                      <a:pt x="174" y="86"/>
                      <a:pt x="183" y="69"/>
                      <a:pt x="183" y="61"/>
                    </a:cubicBezTo>
                    <a:cubicBezTo>
                      <a:pt x="191" y="53"/>
                      <a:pt x="191" y="36"/>
                      <a:pt x="191" y="28"/>
                    </a:cubicBezTo>
                    <a:cubicBezTo>
                      <a:pt x="197" y="9"/>
                      <a:pt x="185" y="0"/>
                      <a:pt x="1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31"/>
              <p:cNvSpPr/>
              <p:nvPr/>
            </p:nvSpPr>
            <p:spPr>
              <a:xfrm>
                <a:off x="6211825" y="4155375"/>
                <a:ext cx="23350" cy="13525"/>
              </a:xfrm>
              <a:custGeom>
                <a:rect b="b" l="l" r="r" t="t"/>
                <a:pathLst>
                  <a:path extrusionOk="0" h="541" w="934">
                    <a:moveTo>
                      <a:pt x="46" y="1"/>
                    </a:moveTo>
                    <a:cubicBezTo>
                      <a:pt x="12" y="1"/>
                      <a:pt x="0" y="44"/>
                      <a:pt x="39" y="60"/>
                    </a:cubicBezTo>
                    <a:cubicBezTo>
                      <a:pt x="105" y="85"/>
                      <a:pt x="180" y="126"/>
                      <a:pt x="246" y="159"/>
                    </a:cubicBezTo>
                    <a:cubicBezTo>
                      <a:pt x="312" y="192"/>
                      <a:pt x="387" y="226"/>
                      <a:pt x="453" y="275"/>
                    </a:cubicBezTo>
                    <a:cubicBezTo>
                      <a:pt x="511" y="317"/>
                      <a:pt x="577" y="358"/>
                      <a:pt x="644" y="408"/>
                    </a:cubicBezTo>
                    <a:cubicBezTo>
                      <a:pt x="702" y="449"/>
                      <a:pt x="768" y="524"/>
                      <a:pt x="851" y="540"/>
                    </a:cubicBezTo>
                    <a:cubicBezTo>
                      <a:pt x="900" y="540"/>
                      <a:pt x="934" y="482"/>
                      <a:pt x="925" y="441"/>
                    </a:cubicBezTo>
                    <a:cubicBezTo>
                      <a:pt x="909" y="391"/>
                      <a:pt x="867" y="366"/>
                      <a:pt x="834" y="333"/>
                    </a:cubicBezTo>
                    <a:cubicBezTo>
                      <a:pt x="801" y="308"/>
                      <a:pt x="768" y="284"/>
                      <a:pt x="735" y="267"/>
                    </a:cubicBezTo>
                    <a:cubicBezTo>
                      <a:pt x="660" y="217"/>
                      <a:pt x="594" y="176"/>
                      <a:pt x="511" y="143"/>
                    </a:cubicBezTo>
                    <a:cubicBezTo>
                      <a:pt x="445" y="118"/>
                      <a:pt x="370" y="85"/>
                      <a:pt x="296" y="60"/>
                    </a:cubicBezTo>
                    <a:cubicBezTo>
                      <a:pt x="221" y="27"/>
                      <a:pt x="138" y="18"/>
                      <a:pt x="55" y="2"/>
                    </a:cubicBezTo>
                    <a:cubicBezTo>
                      <a:pt x="52" y="1"/>
                      <a:pt x="49" y="1"/>
                      <a:pt x="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31"/>
              <p:cNvSpPr/>
              <p:nvPr/>
            </p:nvSpPr>
            <p:spPr>
              <a:xfrm>
                <a:off x="6232675" y="4157600"/>
                <a:ext cx="8850" cy="7050"/>
              </a:xfrm>
              <a:custGeom>
                <a:rect b="b" l="l" r="r" t="t"/>
                <a:pathLst>
                  <a:path extrusionOk="0" h="282" w="354">
                    <a:moveTo>
                      <a:pt x="42" y="1"/>
                    </a:moveTo>
                    <a:cubicBezTo>
                      <a:pt x="28" y="1"/>
                      <a:pt x="14" y="6"/>
                      <a:pt x="8" y="12"/>
                    </a:cubicBezTo>
                    <a:cubicBezTo>
                      <a:pt x="0" y="29"/>
                      <a:pt x="0" y="54"/>
                      <a:pt x="17" y="70"/>
                    </a:cubicBezTo>
                    <a:lnTo>
                      <a:pt x="149" y="178"/>
                    </a:lnTo>
                    <a:cubicBezTo>
                      <a:pt x="174" y="195"/>
                      <a:pt x="199" y="211"/>
                      <a:pt x="224" y="228"/>
                    </a:cubicBezTo>
                    <a:cubicBezTo>
                      <a:pt x="249" y="244"/>
                      <a:pt x="274" y="261"/>
                      <a:pt x="307" y="277"/>
                    </a:cubicBezTo>
                    <a:cubicBezTo>
                      <a:pt x="311" y="280"/>
                      <a:pt x="315" y="281"/>
                      <a:pt x="319" y="281"/>
                    </a:cubicBezTo>
                    <a:cubicBezTo>
                      <a:pt x="338" y="281"/>
                      <a:pt x="354" y="250"/>
                      <a:pt x="340" y="236"/>
                    </a:cubicBezTo>
                    <a:cubicBezTo>
                      <a:pt x="315" y="211"/>
                      <a:pt x="298" y="195"/>
                      <a:pt x="274" y="170"/>
                    </a:cubicBezTo>
                    <a:cubicBezTo>
                      <a:pt x="257" y="153"/>
                      <a:pt x="224" y="128"/>
                      <a:pt x="199" y="112"/>
                    </a:cubicBezTo>
                    <a:cubicBezTo>
                      <a:pt x="158" y="79"/>
                      <a:pt x="108" y="45"/>
                      <a:pt x="58" y="4"/>
                    </a:cubicBezTo>
                    <a:cubicBezTo>
                      <a:pt x="53" y="2"/>
                      <a:pt x="48" y="1"/>
                      <a:pt x="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31"/>
              <p:cNvSpPr/>
              <p:nvPr/>
            </p:nvSpPr>
            <p:spPr>
              <a:xfrm>
                <a:off x="6204775" y="4137375"/>
                <a:ext cx="21625" cy="6500"/>
              </a:xfrm>
              <a:custGeom>
                <a:rect b="b" l="l" r="r" t="t"/>
                <a:pathLst>
                  <a:path extrusionOk="0" h="260" w="865">
                    <a:moveTo>
                      <a:pt x="48" y="0"/>
                    </a:moveTo>
                    <a:cubicBezTo>
                      <a:pt x="19" y="0"/>
                      <a:pt x="1" y="44"/>
                      <a:pt x="39" y="59"/>
                    </a:cubicBezTo>
                    <a:cubicBezTo>
                      <a:pt x="172" y="100"/>
                      <a:pt x="304" y="134"/>
                      <a:pt x="437" y="167"/>
                    </a:cubicBezTo>
                    <a:cubicBezTo>
                      <a:pt x="503" y="183"/>
                      <a:pt x="561" y="200"/>
                      <a:pt x="627" y="208"/>
                    </a:cubicBezTo>
                    <a:cubicBezTo>
                      <a:pt x="694" y="225"/>
                      <a:pt x="752" y="250"/>
                      <a:pt x="810" y="258"/>
                    </a:cubicBezTo>
                    <a:cubicBezTo>
                      <a:pt x="813" y="259"/>
                      <a:pt x="817" y="259"/>
                      <a:pt x="820" y="259"/>
                    </a:cubicBezTo>
                    <a:cubicBezTo>
                      <a:pt x="847" y="259"/>
                      <a:pt x="865" y="230"/>
                      <a:pt x="843" y="208"/>
                    </a:cubicBezTo>
                    <a:cubicBezTo>
                      <a:pt x="743" y="134"/>
                      <a:pt x="602" y="109"/>
                      <a:pt x="478" y="76"/>
                    </a:cubicBezTo>
                    <a:cubicBezTo>
                      <a:pt x="412" y="59"/>
                      <a:pt x="346" y="42"/>
                      <a:pt x="271" y="34"/>
                    </a:cubicBezTo>
                    <a:cubicBezTo>
                      <a:pt x="205" y="18"/>
                      <a:pt x="130" y="9"/>
                      <a:pt x="56" y="1"/>
                    </a:cubicBezTo>
                    <a:cubicBezTo>
                      <a:pt x="53" y="0"/>
                      <a:pt x="51" y="0"/>
                      <a:pt x="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31"/>
              <p:cNvSpPr/>
              <p:nvPr/>
            </p:nvSpPr>
            <p:spPr>
              <a:xfrm>
                <a:off x="6237750" y="4150125"/>
                <a:ext cx="11450" cy="11200"/>
              </a:xfrm>
              <a:custGeom>
                <a:rect b="b" l="l" r="r" t="t"/>
                <a:pathLst>
                  <a:path extrusionOk="0" h="448" w="458">
                    <a:moveTo>
                      <a:pt x="39" y="0"/>
                    </a:moveTo>
                    <a:cubicBezTo>
                      <a:pt x="19" y="0"/>
                      <a:pt x="1" y="24"/>
                      <a:pt x="21" y="38"/>
                    </a:cubicBezTo>
                    <a:lnTo>
                      <a:pt x="120" y="146"/>
                    </a:lnTo>
                    <a:cubicBezTo>
                      <a:pt x="153" y="179"/>
                      <a:pt x="187" y="220"/>
                      <a:pt x="228" y="245"/>
                    </a:cubicBezTo>
                    <a:cubicBezTo>
                      <a:pt x="261" y="278"/>
                      <a:pt x="294" y="311"/>
                      <a:pt x="327" y="344"/>
                    </a:cubicBezTo>
                    <a:cubicBezTo>
                      <a:pt x="361" y="378"/>
                      <a:pt x="394" y="419"/>
                      <a:pt x="435" y="444"/>
                    </a:cubicBezTo>
                    <a:cubicBezTo>
                      <a:pt x="437" y="446"/>
                      <a:pt x="440" y="447"/>
                      <a:pt x="443" y="447"/>
                    </a:cubicBezTo>
                    <a:cubicBezTo>
                      <a:pt x="450" y="447"/>
                      <a:pt x="458" y="439"/>
                      <a:pt x="452" y="427"/>
                    </a:cubicBezTo>
                    <a:cubicBezTo>
                      <a:pt x="427" y="386"/>
                      <a:pt x="385" y="361"/>
                      <a:pt x="352" y="328"/>
                    </a:cubicBezTo>
                    <a:cubicBezTo>
                      <a:pt x="319" y="286"/>
                      <a:pt x="286" y="253"/>
                      <a:pt x="253" y="220"/>
                    </a:cubicBezTo>
                    <a:cubicBezTo>
                      <a:pt x="228" y="179"/>
                      <a:pt x="195" y="146"/>
                      <a:pt x="162" y="112"/>
                    </a:cubicBezTo>
                    <a:lnTo>
                      <a:pt x="54" y="5"/>
                    </a:lnTo>
                    <a:cubicBezTo>
                      <a:pt x="49" y="2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31"/>
              <p:cNvSpPr/>
              <p:nvPr/>
            </p:nvSpPr>
            <p:spPr>
              <a:xfrm>
                <a:off x="6191725" y="4115000"/>
                <a:ext cx="23975" cy="10050"/>
              </a:xfrm>
              <a:custGeom>
                <a:rect b="b" l="l" r="r" t="t"/>
                <a:pathLst>
                  <a:path extrusionOk="0" h="402" w="959">
                    <a:moveTo>
                      <a:pt x="58" y="1"/>
                    </a:moveTo>
                    <a:cubicBezTo>
                      <a:pt x="13" y="1"/>
                      <a:pt x="0" y="84"/>
                      <a:pt x="56" y="92"/>
                    </a:cubicBezTo>
                    <a:cubicBezTo>
                      <a:pt x="205" y="125"/>
                      <a:pt x="346" y="167"/>
                      <a:pt x="486" y="225"/>
                    </a:cubicBezTo>
                    <a:cubicBezTo>
                      <a:pt x="553" y="250"/>
                      <a:pt x="619" y="283"/>
                      <a:pt x="685" y="316"/>
                    </a:cubicBezTo>
                    <a:cubicBezTo>
                      <a:pt x="744" y="346"/>
                      <a:pt x="810" y="401"/>
                      <a:pt x="882" y="401"/>
                    </a:cubicBezTo>
                    <a:cubicBezTo>
                      <a:pt x="891" y="401"/>
                      <a:pt x="900" y="401"/>
                      <a:pt x="909" y="399"/>
                    </a:cubicBezTo>
                    <a:cubicBezTo>
                      <a:pt x="934" y="391"/>
                      <a:pt x="959" y="349"/>
                      <a:pt x="950" y="324"/>
                    </a:cubicBezTo>
                    <a:cubicBezTo>
                      <a:pt x="926" y="250"/>
                      <a:pt x="826" y="208"/>
                      <a:pt x="760" y="175"/>
                    </a:cubicBezTo>
                    <a:cubicBezTo>
                      <a:pt x="685" y="142"/>
                      <a:pt x="611" y="117"/>
                      <a:pt x="528" y="92"/>
                    </a:cubicBezTo>
                    <a:cubicBezTo>
                      <a:pt x="379" y="43"/>
                      <a:pt x="221" y="9"/>
                      <a:pt x="64" y="1"/>
                    </a:cubicBezTo>
                    <a:cubicBezTo>
                      <a:pt x="62" y="1"/>
                      <a:pt x="60" y="1"/>
                      <a:pt x="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31"/>
              <p:cNvSpPr/>
              <p:nvPr/>
            </p:nvSpPr>
            <p:spPr>
              <a:xfrm>
                <a:off x="6229550" y="4131125"/>
                <a:ext cx="8100" cy="7275"/>
              </a:xfrm>
              <a:custGeom>
                <a:rect b="b" l="l" r="r" t="t"/>
                <a:pathLst>
                  <a:path extrusionOk="0" h="291" w="324">
                    <a:moveTo>
                      <a:pt x="70" y="0"/>
                    </a:moveTo>
                    <a:cubicBezTo>
                      <a:pt x="55" y="0"/>
                      <a:pt x="38" y="7"/>
                      <a:pt x="26" y="19"/>
                    </a:cubicBezTo>
                    <a:cubicBezTo>
                      <a:pt x="9" y="36"/>
                      <a:pt x="1" y="77"/>
                      <a:pt x="26" y="94"/>
                    </a:cubicBezTo>
                    <a:lnTo>
                      <a:pt x="84" y="143"/>
                    </a:lnTo>
                    <a:cubicBezTo>
                      <a:pt x="100" y="160"/>
                      <a:pt x="117" y="176"/>
                      <a:pt x="133" y="193"/>
                    </a:cubicBezTo>
                    <a:lnTo>
                      <a:pt x="158" y="210"/>
                    </a:lnTo>
                    <a:cubicBezTo>
                      <a:pt x="158" y="210"/>
                      <a:pt x="167" y="218"/>
                      <a:pt x="167" y="218"/>
                    </a:cubicBezTo>
                    <a:cubicBezTo>
                      <a:pt x="175" y="226"/>
                      <a:pt x="183" y="234"/>
                      <a:pt x="191" y="234"/>
                    </a:cubicBezTo>
                    <a:cubicBezTo>
                      <a:pt x="216" y="259"/>
                      <a:pt x="233" y="268"/>
                      <a:pt x="258" y="284"/>
                    </a:cubicBezTo>
                    <a:cubicBezTo>
                      <a:pt x="266" y="288"/>
                      <a:pt x="276" y="290"/>
                      <a:pt x="286" y="290"/>
                    </a:cubicBezTo>
                    <a:cubicBezTo>
                      <a:pt x="295" y="290"/>
                      <a:pt x="303" y="288"/>
                      <a:pt x="307" y="284"/>
                    </a:cubicBezTo>
                    <a:cubicBezTo>
                      <a:pt x="316" y="268"/>
                      <a:pt x="324" y="251"/>
                      <a:pt x="316" y="234"/>
                    </a:cubicBezTo>
                    <a:cubicBezTo>
                      <a:pt x="299" y="210"/>
                      <a:pt x="283" y="193"/>
                      <a:pt x="266" y="168"/>
                    </a:cubicBezTo>
                    <a:cubicBezTo>
                      <a:pt x="258" y="160"/>
                      <a:pt x="249" y="152"/>
                      <a:pt x="241" y="143"/>
                    </a:cubicBezTo>
                    <a:cubicBezTo>
                      <a:pt x="233" y="135"/>
                      <a:pt x="225" y="127"/>
                      <a:pt x="216" y="118"/>
                    </a:cubicBezTo>
                    <a:cubicBezTo>
                      <a:pt x="200" y="102"/>
                      <a:pt x="183" y="85"/>
                      <a:pt x="167" y="69"/>
                    </a:cubicBezTo>
                    <a:cubicBezTo>
                      <a:pt x="150" y="52"/>
                      <a:pt x="125" y="36"/>
                      <a:pt x="109" y="19"/>
                    </a:cubicBezTo>
                    <a:cubicBezTo>
                      <a:pt x="100" y="7"/>
                      <a:pt x="86" y="0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31"/>
              <p:cNvSpPr/>
              <p:nvPr/>
            </p:nvSpPr>
            <p:spPr>
              <a:xfrm>
                <a:off x="6121225" y="4141500"/>
                <a:ext cx="5625" cy="6175"/>
              </a:xfrm>
              <a:custGeom>
                <a:rect b="b" l="l" r="r" t="t"/>
                <a:pathLst>
                  <a:path extrusionOk="0" h="247" w="225">
                    <a:moveTo>
                      <a:pt x="192" y="0"/>
                    </a:moveTo>
                    <a:cubicBezTo>
                      <a:pt x="180" y="0"/>
                      <a:pt x="168" y="5"/>
                      <a:pt x="158" y="10"/>
                    </a:cubicBezTo>
                    <a:cubicBezTo>
                      <a:pt x="141" y="10"/>
                      <a:pt x="125" y="18"/>
                      <a:pt x="117" y="27"/>
                    </a:cubicBezTo>
                    <a:cubicBezTo>
                      <a:pt x="117" y="35"/>
                      <a:pt x="108" y="43"/>
                      <a:pt x="108" y="51"/>
                    </a:cubicBezTo>
                    <a:cubicBezTo>
                      <a:pt x="92" y="60"/>
                      <a:pt x="83" y="76"/>
                      <a:pt x="75" y="85"/>
                    </a:cubicBezTo>
                    <a:lnTo>
                      <a:pt x="9" y="159"/>
                    </a:lnTo>
                    <a:cubicBezTo>
                      <a:pt x="1" y="167"/>
                      <a:pt x="1" y="184"/>
                      <a:pt x="1" y="192"/>
                    </a:cubicBezTo>
                    <a:cubicBezTo>
                      <a:pt x="1" y="209"/>
                      <a:pt x="1" y="225"/>
                      <a:pt x="9" y="234"/>
                    </a:cubicBezTo>
                    <a:lnTo>
                      <a:pt x="17" y="234"/>
                    </a:lnTo>
                    <a:cubicBezTo>
                      <a:pt x="25" y="242"/>
                      <a:pt x="38" y="246"/>
                      <a:pt x="51" y="246"/>
                    </a:cubicBezTo>
                    <a:cubicBezTo>
                      <a:pt x="65" y="246"/>
                      <a:pt x="79" y="242"/>
                      <a:pt x="92" y="234"/>
                    </a:cubicBezTo>
                    <a:cubicBezTo>
                      <a:pt x="108" y="209"/>
                      <a:pt x="133" y="184"/>
                      <a:pt x="158" y="159"/>
                    </a:cubicBezTo>
                    <a:cubicBezTo>
                      <a:pt x="166" y="151"/>
                      <a:pt x="175" y="134"/>
                      <a:pt x="191" y="126"/>
                    </a:cubicBezTo>
                    <a:cubicBezTo>
                      <a:pt x="191" y="118"/>
                      <a:pt x="199" y="109"/>
                      <a:pt x="199" y="109"/>
                    </a:cubicBezTo>
                    <a:cubicBezTo>
                      <a:pt x="208" y="101"/>
                      <a:pt x="216" y="85"/>
                      <a:pt x="224" y="76"/>
                    </a:cubicBezTo>
                    <a:lnTo>
                      <a:pt x="224" y="68"/>
                    </a:lnTo>
                    <a:cubicBezTo>
                      <a:pt x="224" y="60"/>
                      <a:pt x="224" y="51"/>
                      <a:pt x="224" y="43"/>
                    </a:cubicBezTo>
                    <a:cubicBezTo>
                      <a:pt x="224" y="27"/>
                      <a:pt x="224" y="18"/>
                      <a:pt x="216" y="10"/>
                    </a:cubicBezTo>
                    <a:cubicBezTo>
                      <a:pt x="209" y="3"/>
                      <a:pt x="200" y="0"/>
                      <a:pt x="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31"/>
              <p:cNvSpPr/>
              <p:nvPr/>
            </p:nvSpPr>
            <p:spPr>
              <a:xfrm>
                <a:off x="6129500" y="4132550"/>
                <a:ext cx="2925" cy="3825"/>
              </a:xfrm>
              <a:custGeom>
                <a:rect b="b" l="l" r="r" t="t"/>
                <a:pathLst>
                  <a:path extrusionOk="0" h="153" w="117">
                    <a:moveTo>
                      <a:pt x="89" y="0"/>
                    </a:moveTo>
                    <a:cubicBezTo>
                      <a:pt x="84" y="0"/>
                      <a:pt x="80" y="1"/>
                      <a:pt x="76" y="3"/>
                    </a:cubicBezTo>
                    <a:cubicBezTo>
                      <a:pt x="67" y="3"/>
                      <a:pt x="67" y="12"/>
                      <a:pt x="59" y="12"/>
                    </a:cubicBezTo>
                    <a:cubicBezTo>
                      <a:pt x="51" y="20"/>
                      <a:pt x="51" y="20"/>
                      <a:pt x="42" y="28"/>
                    </a:cubicBezTo>
                    <a:cubicBezTo>
                      <a:pt x="42" y="28"/>
                      <a:pt x="42" y="37"/>
                      <a:pt x="42" y="37"/>
                    </a:cubicBezTo>
                    <a:lnTo>
                      <a:pt x="34" y="45"/>
                    </a:lnTo>
                    <a:lnTo>
                      <a:pt x="9" y="86"/>
                    </a:lnTo>
                    <a:cubicBezTo>
                      <a:pt x="1" y="95"/>
                      <a:pt x="1" y="111"/>
                      <a:pt x="1" y="119"/>
                    </a:cubicBezTo>
                    <a:cubicBezTo>
                      <a:pt x="1" y="128"/>
                      <a:pt x="9" y="144"/>
                      <a:pt x="26" y="144"/>
                    </a:cubicBezTo>
                    <a:lnTo>
                      <a:pt x="18" y="144"/>
                    </a:lnTo>
                    <a:cubicBezTo>
                      <a:pt x="34" y="153"/>
                      <a:pt x="42" y="153"/>
                      <a:pt x="59" y="153"/>
                    </a:cubicBezTo>
                    <a:cubicBezTo>
                      <a:pt x="67" y="153"/>
                      <a:pt x="76" y="144"/>
                      <a:pt x="84" y="128"/>
                    </a:cubicBezTo>
                    <a:cubicBezTo>
                      <a:pt x="92" y="119"/>
                      <a:pt x="92" y="103"/>
                      <a:pt x="100" y="86"/>
                    </a:cubicBezTo>
                    <a:cubicBezTo>
                      <a:pt x="109" y="86"/>
                      <a:pt x="109" y="78"/>
                      <a:pt x="109" y="78"/>
                    </a:cubicBezTo>
                    <a:cubicBezTo>
                      <a:pt x="109" y="78"/>
                      <a:pt x="109" y="70"/>
                      <a:pt x="109" y="70"/>
                    </a:cubicBezTo>
                    <a:cubicBezTo>
                      <a:pt x="117" y="61"/>
                      <a:pt x="117" y="53"/>
                      <a:pt x="117" y="45"/>
                    </a:cubicBezTo>
                    <a:lnTo>
                      <a:pt x="117" y="28"/>
                    </a:lnTo>
                    <a:cubicBezTo>
                      <a:pt x="117" y="10"/>
                      <a:pt x="103" y="0"/>
                      <a:pt x="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31"/>
              <p:cNvSpPr/>
              <p:nvPr/>
            </p:nvSpPr>
            <p:spPr>
              <a:xfrm>
                <a:off x="6109825" y="4127725"/>
                <a:ext cx="7225" cy="6800"/>
              </a:xfrm>
              <a:custGeom>
                <a:rect b="b" l="l" r="r" t="t"/>
                <a:pathLst>
                  <a:path extrusionOk="0" h="272" w="289">
                    <a:moveTo>
                      <a:pt x="261" y="0"/>
                    </a:moveTo>
                    <a:cubicBezTo>
                      <a:pt x="257" y="0"/>
                      <a:pt x="253" y="2"/>
                      <a:pt x="249" y="6"/>
                    </a:cubicBezTo>
                    <a:cubicBezTo>
                      <a:pt x="241" y="14"/>
                      <a:pt x="233" y="22"/>
                      <a:pt x="216" y="22"/>
                    </a:cubicBezTo>
                    <a:cubicBezTo>
                      <a:pt x="208" y="31"/>
                      <a:pt x="200" y="39"/>
                      <a:pt x="191" y="56"/>
                    </a:cubicBezTo>
                    <a:cubicBezTo>
                      <a:pt x="167" y="72"/>
                      <a:pt x="150" y="80"/>
                      <a:pt x="133" y="97"/>
                    </a:cubicBezTo>
                    <a:cubicBezTo>
                      <a:pt x="133" y="105"/>
                      <a:pt x="125" y="105"/>
                      <a:pt x="125" y="105"/>
                    </a:cubicBezTo>
                    <a:lnTo>
                      <a:pt x="117" y="105"/>
                    </a:lnTo>
                    <a:cubicBezTo>
                      <a:pt x="117" y="114"/>
                      <a:pt x="117" y="114"/>
                      <a:pt x="117" y="114"/>
                    </a:cubicBezTo>
                    <a:lnTo>
                      <a:pt x="109" y="114"/>
                    </a:lnTo>
                    <a:cubicBezTo>
                      <a:pt x="100" y="122"/>
                      <a:pt x="84" y="130"/>
                      <a:pt x="75" y="138"/>
                    </a:cubicBezTo>
                    <a:cubicBezTo>
                      <a:pt x="51" y="155"/>
                      <a:pt x="34" y="172"/>
                      <a:pt x="17" y="188"/>
                    </a:cubicBezTo>
                    <a:cubicBezTo>
                      <a:pt x="9" y="196"/>
                      <a:pt x="1" y="213"/>
                      <a:pt x="1" y="221"/>
                    </a:cubicBezTo>
                    <a:cubicBezTo>
                      <a:pt x="1" y="230"/>
                      <a:pt x="9" y="246"/>
                      <a:pt x="9" y="254"/>
                    </a:cubicBezTo>
                    <a:cubicBezTo>
                      <a:pt x="19" y="265"/>
                      <a:pt x="33" y="272"/>
                      <a:pt x="47" y="272"/>
                    </a:cubicBezTo>
                    <a:cubicBezTo>
                      <a:pt x="56" y="272"/>
                      <a:pt x="66" y="269"/>
                      <a:pt x="75" y="263"/>
                    </a:cubicBezTo>
                    <a:cubicBezTo>
                      <a:pt x="92" y="246"/>
                      <a:pt x="117" y="230"/>
                      <a:pt x="142" y="213"/>
                    </a:cubicBezTo>
                    <a:cubicBezTo>
                      <a:pt x="158" y="196"/>
                      <a:pt x="175" y="180"/>
                      <a:pt x="191" y="163"/>
                    </a:cubicBezTo>
                    <a:cubicBezTo>
                      <a:pt x="208" y="138"/>
                      <a:pt x="225" y="122"/>
                      <a:pt x="241" y="105"/>
                    </a:cubicBezTo>
                    <a:cubicBezTo>
                      <a:pt x="249" y="97"/>
                      <a:pt x="258" y="80"/>
                      <a:pt x="266" y="72"/>
                    </a:cubicBezTo>
                    <a:cubicBezTo>
                      <a:pt x="266" y="64"/>
                      <a:pt x="274" y="47"/>
                      <a:pt x="283" y="39"/>
                    </a:cubicBezTo>
                    <a:cubicBezTo>
                      <a:pt x="289" y="20"/>
                      <a:pt x="275" y="0"/>
                      <a:pt x="2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31"/>
              <p:cNvSpPr/>
              <p:nvPr/>
            </p:nvSpPr>
            <p:spPr>
              <a:xfrm>
                <a:off x="6198075" y="4186600"/>
                <a:ext cx="4175" cy="20750"/>
              </a:xfrm>
              <a:custGeom>
                <a:rect b="b" l="l" r="r" t="t"/>
                <a:pathLst>
                  <a:path extrusionOk="0" h="830" w="167">
                    <a:moveTo>
                      <a:pt x="44" y="1"/>
                    </a:moveTo>
                    <a:cubicBezTo>
                      <a:pt x="30" y="1"/>
                      <a:pt x="17" y="8"/>
                      <a:pt x="17" y="20"/>
                    </a:cubicBezTo>
                    <a:cubicBezTo>
                      <a:pt x="0" y="45"/>
                      <a:pt x="0" y="70"/>
                      <a:pt x="9" y="103"/>
                    </a:cubicBezTo>
                    <a:cubicBezTo>
                      <a:pt x="9" y="136"/>
                      <a:pt x="9" y="170"/>
                      <a:pt x="17" y="203"/>
                    </a:cubicBezTo>
                    <a:cubicBezTo>
                      <a:pt x="25" y="269"/>
                      <a:pt x="34" y="327"/>
                      <a:pt x="42" y="393"/>
                    </a:cubicBezTo>
                    <a:cubicBezTo>
                      <a:pt x="50" y="526"/>
                      <a:pt x="58" y="658"/>
                      <a:pt x="58" y="783"/>
                    </a:cubicBezTo>
                    <a:cubicBezTo>
                      <a:pt x="54" y="815"/>
                      <a:pt x="74" y="829"/>
                      <a:pt x="96" y="829"/>
                    </a:cubicBezTo>
                    <a:cubicBezTo>
                      <a:pt x="119" y="829"/>
                      <a:pt x="145" y="813"/>
                      <a:pt x="150" y="783"/>
                    </a:cubicBezTo>
                    <a:cubicBezTo>
                      <a:pt x="166" y="650"/>
                      <a:pt x="166" y="518"/>
                      <a:pt x="158" y="377"/>
                    </a:cubicBezTo>
                    <a:cubicBezTo>
                      <a:pt x="150" y="310"/>
                      <a:pt x="141" y="244"/>
                      <a:pt x="133" y="178"/>
                    </a:cubicBezTo>
                    <a:cubicBezTo>
                      <a:pt x="116" y="128"/>
                      <a:pt x="108" y="45"/>
                      <a:pt x="58" y="4"/>
                    </a:cubicBezTo>
                    <a:cubicBezTo>
                      <a:pt x="54" y="2"/>
                      <a:pt x="49" y="1"/>
                      <a:pt x="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31"/>
              <p:cNvSpPr/>
              <p:nvPr/>
            </p:nvSpPr>
            <p:spPr>
              <a:xfrm>
                <a:off x="6138825" y="4202975"/>
                <a:ext cx="5200" cy="11550"/>
              </a:xfrm>
              <a:custGeom>
                <a:rect b="b" l="l" r="r" t="t"/>
                <a:pathLst>
                  <a:path extrusionOk="0" h="462" w="208">
                    <a:moveTo>
                      <a:pt x="175" y="0"/>
                    </a:moveTo>
                    <a:cubicBezTo>
                      <a:pt x="161" y="0"/>
                      <a:pt x="146" y="9"/>
                      <a:pt x="142" y="28"/>
                    </a:cubicBezTo>
                    <a:cubicBezTo>
                      <a:pt x="125" y="95"/>
                      <a:pt x="108" y="153"/>
                      <a:pt x="92" y="219"/>
                    </a:cubicBezTo>
                    <a:cubicBezTo>
                      <a:pt x="75" y="285"/>
                      <a:pt x="50" y="351"/>
                      <a:pt x="17" y="409"/>
                    </a:cubicBezTo>
                    <a:cubicBezTo>
                      <a:pt x="1" y="437"/>
                      <a:pt x="25" y="462"/>
                      <a:pt x="51" y="462"/>
                    </a:cubicBezTo>
                    <a:cubicBezTo>
                      <a:pt x="63" y="462"/>
                      <a:pt x="76" y="456"/>
                      <a:pt x="84" y="443"/>
                    </a:cubicBezTo>
                    <a:cubicBezTo>
                      <a:pt x="117" y="385"/>
                      <a:pt x="150" y="318"/>
                      <a:pt x="175" y="244"/>
                    </a:cubicBezTo>
                    <a:cubicBezTo>
                      <a:pt x="200" y="177"/>
                      <a:pt x="208" y="103"/>
                      <a:pt x="208" y="28"/>
                    </a:cubicBezTo>
                    <a:cubicBezTo>
                      <a:pt x="208" y="11"/>
                      <a:pt x="192" y="0"/>
                      <a:pt x="1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31"/>
              <p:cNvSpPr/>
              <p:nvPr/>
            </p:nvSpPr>
            <p:spPr>
              <a:xfrm>
                <a:off x="6158625" y="4203800"/>
                <a:ext cx="6325" cy="10425"/>
              </a:xfrm>
              <a:custGeom>
                <a:rect b="b" l="l" r="r" t="t"/>
                <a:pathLst>
                  <a:path extrusionOk="0" h="417" w="253">
                    <a:moveTo>
                      <a:pt x="211" y="0"/>
                    </a:moveTo>
                    <a:cubicBezTo>
                      <a:pt x="202" y="0"/>
                      <a:pt x="192" y="6"/>
                      <a:pt x="186" y="12"/>
                    </a:cubicBezTo>
                    <a:cubicBezTo>
                      <a:pt x="170" y="20"/>
                      <a:pt x="170" y="37"/>
                      <a:pt x="162" y="62"/>
                    </a:cubicBezTo>
                    <a:cubicBezTo>
                      <a:pt x="162" y="78"/>
                      <a:pt x="153" y="86"/>
                      <a:pt x="153" y="103"/>
                    </a:cubicBezTo>
                    <a:cubicBezTo>
                      <a:pt x="145" y="136"/>
                      <a:pt x="137" y="169"/>
                      <a:pt x="128" y="202"/>
                    </a:cubicBezTo>
                    <a:cubicBezTo>
                      <a:pt x="104" y="260"/>
                      <a:pt x="70" y="318"/>
                      <a:pt x="21" y="360"/>
                    </a:cubicBezTo>
                    <a:cubicBezTo>
                      <a:pt x="1" y="380"/>
                      <a:pt x="18" y="416"/>
                      <a:pt x="44" y="416"/>
                    </a:cubicBezTo>
                    <a:cubicBezTo>
                      <a:pt x="50" y="416"/>
                      <a:pt x="56" y="414"/>
                      <a:pt x="62" y="410"/>
                    </a:cubicBezTo>
                    <a:cubicBezTo>
                      <a:pt x="120" y="368"/>
                      <a:pt x="178" y="310"/>
                      <a:pt x="211" y="236"/>
                    </a:cubicBezTo>
                    <a:cubicBezTo>
                      <a:pt x="228" y="202"/>
                      <a:pt x="236" y="169"/>
                      <a:pt x="244" y="128"/>
                    </a:cubicBezTo>
                    <a:cubicBezTo>
                      <a:pt x="253" y="111"/>
                      <a:pt x="253" y="86"/>
                      <a:pt x="253" y="70"/>
                    </a:cubicBezTo>
                    <a:cubicBezTo>
                      <a:pt x="253" y="53"/>
                      <a:pt x="253" y="45"/>
                      <a:pt x="244" y="28"/>
                    </a:cubicBezTo>
                    <a:cubicBezTo>
                      <a:pt x="236" y="20"/>
                      <a:pt x="228" y="12"/>
                      <a:pt x="220" y="4"/>
                    </a:cubicBezTo>
                    <a:cubicBezTo>
                      <a:pt x="217" y="1"/>
                      <a:pt x="214" y="0"/>
                      <a:pt x="2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31"/>
              <p:cNvSpPr/>
              <p:nvPr/>
            </p:nvSpPr>
            <p:spPr>
              <a:xfrm>
                <a:off x="6168050" y="4208425"/>
                <a:ext cx="3125" cy="6450"/>
              </a:xfrm>
              <a:custGeom>
                <a:rect b="b" l="l" r="r" t="t"/>
                <a:pathLst>
                  <a:path extrusionOk="0" h="258" w="125">
                    <a:moveTo>
                      <a:pt x="108" y="1"/>
                    </a:moveTo>
                    <a:cubicBezTo>
                      <a:pt x="99" y="1"/>
                      <a:pt x="91" y="1"/>
                      <a:pt x="83" y="9"/>
                    </a:cubicBezTo>
                    <a:cubicBezTo>
                      <a:pt x="75" y="17"/>
                      <a:pt x="66" y="26"/>
                      <a:pt x="66" y="34"/>
                    </a:cubicBezTo>
                    <a:cubicBezTo>
                      <a:pt x="58" y="42"/>
                      <a:pt x="58" y="51"/>
                      <a:pt x="50" y="59"/>
                    </a:cubicBezTo>
                    <a:cubicBezTo>
                      <a:pt x="41" y="75"/>
                      <a:pt x="41" y="92"/>
                      <a:pt x="33" y="109"/>
                    </a:cubicBezTo>
                    <a:cubicBezTo>
                      <a:pt x="25" y="142"/>
                      <a:pt x="17" y="175"/>
                      <a:pt x="0" y="216"/>
                    </a:cubicBezTo>
                    <a:cubicBezTo>
                      <a:pt x="0" y="233"/>
                      <a:pt x="8" y="249"/>
                      <a:pt x="25" y="258"/>
                    </a:cubicBezTo>
                    <a:lnTo>
                      <a:pt x="25" y="249"/>
                    </a:lnTo>
                    <a:cubicBezTo>
                      <a:pt x="29" y="252"/>
                      <a:pt x="34" y="253"/>
                      <a:pt x="38" y="253"/>
                    </a:cubicBezTo>
                    <a:cubicBezTo>
                      <a:pt x="50" y="253"/>
                      <a:pt x="60" y="245"/>
                      <a:pt x="66" y="233"/>
                    </a:cubicBezTo>
                    <a:lnTo>
                      <a:pt x="99" y="133"/>
                    </a:lnTo>
                    <a:cubicBezTo>
                      <a:pt x="108" y="117"/>
                      <a:pt x="108" y="100"/>
                      <a:pt x="116" y="84"/>
                    </a:cubicBezTo>
                    <a:cubicBezTo>
                      <a:pt x="116" y="75"/>
                      <a:pt x="116" y="67"/>
                      <a:pt x="116" y="51"/>
                    </a:cubicBezTo>
                    <a:cubicBezTo>
                      <a:pt x="124" y="42"/>
                      <a:pt x="116" y="34"/>
                      <a:pt x="116" y="26"/>
                    </a:cubicBezTo>
                    <a:cubicBezTo>
                      <a:pt x="116" y="17"/>
                      <a:pt x="116" y="9"/>
                      <a:pt x="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31"/>
              <p:cNvSpPr/>
              <p:nvPr/>
            </p:nvSpPr>
            <p:spPr>
              <a:xfrm>
                <a:off x="6174250" y="4208475"/>
                <a:ext cx="2925" cy="6700"/>
              </a:xfrm>
              <a:custGeom>
                <a:rect b="b" l="l" r="r" t="t"/>
                <a:pathLst>
                  <a:path extrusionOk="0" h="268" w="117">
                    <a:moveTo>
                      <a:pt x="94" y="0"/>
                    </a:moveTo>
                    <a:cubicBezTo>
                      <a:pt x="86" y="0"/>
                      <a:pt x="79" y="5"/>
                      <a:pt x="75" y="15"/>
                    </a:cubicBezTo>
                    <a:cubicBezTo>
                      <a:pt x="59" y="49"/>
                      <a:pt x="50" y="82"/>
                      <a:pt x="34" y="123"/>
                    </a:cubicBezTo>
                    <a:cubicBezTo>
                      <a:pt x="25" y="156"/>
                      <a:pt x="17" y="189"/>
                      <a:pt x="1" y="231"/>
                    </a:cubicBezTo>
                    <a:cubicBezTo>
                      <a:pt x="1" y="239"/>
                      <a:pt x="9" y="264"/>
                      <a:pt x="25" y="264"/>
                    </a:cubicBezTo>
                    <a:cubicBezTo>
                      <a:pt x="30" y="266"/>
                      <a:pt x="34" y="267"/>
                      <a:pt x="38" y="267"/>
                    </a:cubicBezTo>
                    <a:cubicBezTo>
                      <a:pt x="50" y="267"/>
                      <a:pt x="59" y="260"/>
                      <a:pt x="59" y="247"/>
                    </a:cubicBezTo>
                    <a:cubicBezTo>
                      <a:pt x="75" y="206"/>
                      <a:pt x="83" y="173"/>
                      <a:pt x="92" y="131"/>
                    </a:cubicBezTo>
                    <a:cubicBezTo>
                      <a:pt x="100" y="115"/>
                      <a:pt x="100" y="98"/>
                      <a:pt x="108" y="82"/>
                    </a:cubicBezTo>
                    <a:cubicBezTo>
                      <a:pt x="108" y="73"/>
                      <a:pt x="108" y="65"/>
                      <a:pt x="117" y="57"/>
                    </a:cubicBezTo>
                    <a:cubicBezTo>
                      <a:pt x="117" y="40"/>
                      <a:pt x="117" y="32"/>
                      <a:pt x="117" y="24"/>
                    </a:cubicBezTo>
                    <a:cubicBezTo>
                      <a:pt x="117" y="9"/>
                      <a:pt x="105" y="0"/>
                      <a:pt x="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31"/>
              <p:cNvSpPr/>
              <p:nvPr/>
            </p:nvSpPr>
            <p:spPr>
              <a:xfrm>
                <a:off x="6184400" y="4211375"/>
                <a:ext cx="225" cy="1025"/>
              </a:xfrm>
              <a:custGeom>
                <a:rect b="b" l="l" r="r" t="t"/>
                <a:pathLst>
                  <a:path extrusionOk="0" h="41" w="9">
                    <a:moveTo>
                      <a:pt x="5" y="1"/>
                    </a:moveTo>
                    <a:cubicBezTo>
                      <a:pt x="3" y="1"/>
                      <a:pt x="1" y="3"/>
                      <a:pt x="1" y="7"/>
                    </a:cubicBezTo>
                    <a:lnTo>
                      <a:pt x="1" y="40"/>
                    </a:lnTo>
                    <a:lnTo>
                      <a:pt x="9" y="40"/>
                    </a:lnTo>
                    <a:lnTo>
                      <a:pt x="9" y="7"/>
                    </a:lnTo>
                    <a:cubicBezTo>
                      <a:pt x="9" y="3"/>
                      <a:pt x="7" y="1"/>
                      <a:pt x="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p31"/>
              <p:cNvSpPr/>
              <p:nvPr/>
            </p:nvSpPr>
            <p:spPr>
              <a:xfrm>
                <a:off x="6110025" y="4240450"/>
                <a:ext cx="81975" cy="16050"/>
              </a:xfrm>
              <a:custGeom>
                <a:rect b="b" l="l" r="r" t="t"/>
                <a:pathLst>
                  <a:path extrusionOk="0" h="642" w="3279">
                    <a:moveTo>
                      <a:pt x="3211" y="0"/>
                    </a:moveTo>
                    <a:cubicBezTo>
                      <a:pt x="3204" y="0"/>
                      <a:pt x="3197" y="2"/>
                      <a:pt x="3191" y="4"/>
                    </a:cubicBezTo>
                    <a:cubicBezTo>
                      <a:pt x="3075" y="70"/>
                      <a:pt x="2967" y="137"/>
                      <a:pt x="2843" y="195"/>
                    </a:cubicBezTo>
                    <a:cubicBezTo>
                      <a:pt x="2719" y="261"/>
                      <a:pt x="2594" y="302"/>
                      <a:pt x="2462" y="336"/>
                    </a:cubicBezTo>
                    <a:cubicBezTo>
                      <a:pt x="2205" y="410"/>
                      <a:pt x="1940" y="452"/>
                      <a:pt x="1675" y="460"/>
                    </a:cubicBezTo>
                    <a:cubicBezTo>
                      <a:pt x="1654" y="460"/>
                      <a:pt x="1633" y="460"/>
                      <a:pt x="1612" y="460"/>
                    </a:cubicBezTo>
                    <a:cubicBezTo>
                      <a:pt x="1086" y="460"/>
                      <a:pt x="562" y="360"/>
                      <a:pt x="92" y="128"/>
                    </a:cubicBezTo>
                    <a:cubicBezTo>
                      <a:pt x="85" y="125"/>
                      <a:pt x="78" y="123"/>
                      <a:pt x="72" y="123"/>
                    </a:cubicBezTo>
                    <a:cubicBezTo>
                      <a:pt x="31" y="123"/>
                      <a:pt x="1" y="183"/>
                      <a:pt x="51" y="211"/>
                    </a:cubicBezTo>
                    <a:cubicBezTo>
                      <a:pt x="538" y="493"/>
                      <a:pt x="1088" y="642"/>
                      <a:pt x="1640" y="642"/>
                    </a:cubicBezTo>
                    <a:cubicBezTo>
                      <a:pt x="1981" y="642"/>
                      <a:pt x="2324" y="585"/>
                      <a:pt x="2652" y="468"/>
                    </a:cubicBezTo>
                    <a:cubicBezTo>
                      <a:pt x="2876" y="394"/>
                      <a:pt x="3125" y="278"/>
                      <a:pt x="3257" y="70"/>
                    </a:cubicBezTo>
                    <a:cubicBezTo>
                      <a:pt x="3278" y="35"/>
                      <a:pt x="3246" y="0"/>
                      <a:pt x="32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31"/>
              <p:cNvSpPr/>
              <p:nvPr/>
            </p:nvSpPr>
            <p:spPr>
              <a:xfrm>
                <a:off x="6182500" y="4245275"/>
                <a:ext cx="11200" cy="6825"/>
              </a:xfrm>
              <a:custGeom>
                <a:rect b="b" l="l" r="r" t="t"/>
                <a:pathLst>
                  <a:path extrusionOk="0" h="273" w="448">
                    <a:moveTo>
                      <a:pt x="399" y="1"/>
                    </a:moveTo>
                    <a:cubicBezTo>
                      <a:pt x="396" y="1"/>
                      <a:pt x="394" y="1"/>
                      <a:pt x="391" y="2"/>
                    </a:cubicBezTo>
                    <a:cubicBezTo>
                      <a:pt x="325" y="27"/>
                      <a:pt x="267" y="60"/>
                      <a:pt x="209" y="93"/>
                    </a:cubicBezTo>
                    <a:cubicBezTo>
                      <a:pt x="151" y="126"/>
                      <a:pt x="93" y="167"/>
                      <a:pt x="35" y="201"/>
                    </a:cubicBezTo>
                    <a:cubicBezTo>
                      <a:pt x="0" y="222"/>
                      <a:pt x="24" y="272"/>
                      <a:pt x="63" y="272"/>
                    </a:cubicBezTo>
                    <a:cubicBezTo>
                      <a:pt x="70" y="272"/>
                      <a:pt x="77" y="271"/>
                      <a:pt x="85" y="267"/>
                    </a:cubicBezTo>
                    <a:cubicBezTo>
                      <a:pt x="143" y="234"/>
                      <a:pt x="201" y="201"/>
                      <a:pt x="259" y="176"/>
                    </a:cubicBezTo>
                    <a:cubicBezTo>
                      <a:pt x="317" y="143"/>
                      <a:pt x="375" y="101"/>
                      <a:pt x="425" y="60"/>
                    </a:cubicBezTo>
                    <a:cubicBezTo>
                      <a:pt x="448" y="44"/>
                      <a:pt x="428" y="1"/>
                      <a:pt x="3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31"/>
              <p:cNvSpPr/>
              <p:nvPr/>
            </p:nvSpPr>
            <p:spPr>
              <a:xfrm>
                <a:off x="6151925" y="4258675"/>
                <a:ext cx="14700" cy="4075"/>
              </a:xfrm>
              <a:custGeom>
                <a:rect b="b" l="l" r="r" t="t"/>
                <a:pathLst>
                  <a:path extrusionOk="0" h="163" w="588">
                    <a:moveTo>
                      <a:pt x="515" y="1"/>
                    </a:moveTo>
                    <a:cubicBezTo>
                      <a:pt x="485" y="1"/>
                      <a:pt x="457" y="4"/>
                      <a:pt x="430" y="4"/>
                    </a:cubicBezTo>
                    <a:cubicBezTo>
                      <a:pt x="388" y="13"/>
                      <a:pt x="347" y="21"/>
                      <a:pt x="305" y="29"/>
                    </a:cubicBezTo>
                    <a:cubicBezTo>
                      <a:pt x="214" y="37"/>
                      <a:pt x="131" y="62"/>
                      <a:pt x="48" y="71"/>
                    </a:cubicBezTo>
                    <a:cubicBezTo>
                      <a:pt x="1" y="78"/>
                      <a:pt x="6" y="162"/>
                      <a:pt x="51" y="162"/>
                    </a:cubicBezTo>
                    <a:cubicBezTo>
                      <a:pt x="53" y="162"/>
                      <a:pt x="55" y="162"/>
                      <a:pt x="57" y="162"/>
                    </a:cubicBezTo>
                    <a:cubicBezTo>
                      <a:pt x="148" y="153"/>
                      <a:pt x="231" y="145"/>
                      <a:pt x="322" y="129"/>
                    </a:cubicBezTo>
                    <a:cubicBezTo>
                      <a:pt x="363" y="120"/>
                      <a:pt x="405" y="112"/>
                      <a:pt x="438" y="104"/>
                    </a:cubicBezTo>
                    <a:cubicBezTo>
                      <a:pt x="488" y="87"/>
                      <a:pt x="529" y="79"/>
                      <a:pt x="562" y="54"/>
                    </a:cubicBezTo>
                    <a:cubicBezTo>
                      <a:pt x="587" y="46"/>
                      <a:pt x="587" y="4"/>
                      <a:pt x="562" y="4"/>
                    </a:cubicBezTo>
                    <a:cubicBezTo>
                      <a:pt x="546" y="2"/>
                      <a:pt x="530" y="1"/>
                      <a:pt x="5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31"/>
              <p:cNvSpPr/>
              <p:nvPr/>
            </p:nvSpPr>
            <p:spPr>
              <a:xfrm>
                <a:off x="6020875" y="4162750"/>
                <a:ext cx="26050" cy="68500"/>
              </a:xfrm>
              <a:custGeom>
                <a:rect b="b" l="l" r="r" t="t"/>
                <a:pathLst>
                  <a:path extrusionOk="0" h="2740" w="1042">
                    <a:moveTo>
                      <a:pt x="39" y="1"/>
                    </a:moveTo>
                    <a:cubicBezTo>
                      <a:pt x="19" y="1"/>
                      <a:pt x="0" y="13"/>
                      <a:pt x="4" y="38"/>
                    </a:cubicBezTo>
                    <a:cubicBezTo>
                      <a:pt x="13" y="569"/>
                      <a:pt x="29" y="1099"/>
                      <a:pt x="178" y="1612"/>
                    </a:cubicBezTo>
                    <a:cubicBezTo>
                      <a:pt x="253" y="1828"/>
                      <a:pt x="344" y="2052"/>
                      <a:pt x="468" y="2242"/>
                    </a:cubicBezTo>
                    <a:cubicBezTo>
                      <a:pt x="584" y="2433"/>
                      <a:pt x="733" y="2623"/>
                      <a:pt x="932" y="2731"/>
                    </a:cubicBezTo>
                    <a:cubicBezTo>
                      <a:pt x="944" y="2737"/>
                      <a:pt x="955" y="2739"/>
                      <a:pt x="965" y="2739"/>
                    </a:cubicBezTo>
                    <a:cubicBezTo>
                      <a:pt x="1013" y="2739"/>
                      <a:pt x="1041" y="2681"/>
                      <a:pt x="1007" y="2640"/>
                    </a:cubicBezTo>
                    <a:cubicBezTo>
                      <a:pt x="866" y="2466"/>
                      <a:pt x="717" y="2317"/>
                      <a:pt x="601" y="2134"/>
                    </a:cubicBezTo>
                    <a:cubicBezTo>
                      <a:pt x="485" y="1944"/>
                      <a:pt x="394" y="1745"/>
                      <a:pt x="327" y="1530"/>
                    </a:cubicBezTo>
                    <a:cubicBezTo>
                      <a:pt x="162" y="1057"/>
                      <a:pt x="104" y="544"/>
                      <a:pt x="79" y="38"/>
                    </a:cubicBezTo>
                    <a:cubicBezTo>
                      <a:pt x="79" y="13"/>
                      <a:pt x="58" y="1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31"/>
              <p:cNvSpPr/>
              <p:nvPr/>
            </p:nvSpPr>
            <p:spPr>
              <a:xfrm>
                <a:off x="6038425" y="4201775"/>
                <a:ext cx="11975" cy="14325"/>
              </a:xfrm>
              <a:custGeom>
                <a:rect b="b" l="l" r="r" t="t"/>
                <a:pathLst>
                  <a:path extrusionOk="0" h="573" w="479">
                    <a:moveTo>
                      <a:pt x="65" y="1"/>
                    </a:moveTo>
                    <a:cubicBezTo>
                      <a:pt x="32" y="1"/>
                      <a:pt x="0" y="37"/>
                      <a:pt x="23" y="76"/>
                    </a:cubicBezTo>
                    <a:cubicBezTo>
                      <a:pt x="73" y="159"/>
                      <a:pt x="131" y="242"/>
                      <a:pt x="181" y="325"/>
                    </a:cubicBezTo>
                    <a:cubicBezTo>
                      <a:pt x="247" y="408"/>
                      <a:pt x="305" y="482"/>
                      <a:pt x="379" y="557"/>
                    </a:cubicBezTo>
                    <a:cubicBezTo>
                      <a:pt x="388" y="568"/>
                      <a:pt x="400" y="572"/>
                      <a:pt x="411" y="572"/>
                    </a:cubicBezTo>
                    <a:cubicBezTo>
                      <a:pt x="444" y="572"/>
                      <a:pt x="478" y="536"/>
                      <a:pt x="454" y="499"/>
                    </a:cubicBezTo>
                    <a:cubicBezTo>
                      <a:pt x="396" y="424"/>
                      <a:pt x="338" y="341"/>
                      <a:pt x="272" y="267"/>
                    </a:cubicBezTo>
                    <a:cubicBezTo>
                      <a:pt x="214" y="184"/>
                      <a:pt x="156" y="109"/>
                      <a:pt x="106" y="27"/>
                    </a:cubicBezTo>
                    <a:cubicBezTo>
                      <a:pt x="96" y="8"/>
                      <a:pt x="80" y="1"/>
                      <a:pt x="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31"/>
              <p:cNvSpPr/>
              <p:nvPr/>
            </p:nvSpPr>
            <p:spPr>
              <a:xfrm>
                <a:off x="6073575" y="4250100"/>
                <a:ext cx="42300" cy="9025"/>
              </a:xfrm>
              <a:custGeom>
                <a:rect b="b" l="l" r="r" t="t"/>
                <a:pathLst>
                  <a:path extrusionOk="0" h="361" w="1692">
                    <a:moveTo>
                      <a:pt x="75" y="0"/>
                    </a:moveTo>
                    <a:cubicBezTo>
                      <a:pt x="30" y="0"/>
                      <a:pt x="0" y="71"/>
                      <a:pt x="42" y="99"/>
                    </a:cubicBezTo>
                    <a:cubicBezTo>
                      <a:pt x="266" y="248"/>
                      <a:pt x="498" y="322"/>
                      <a:pt x="763" y="347"/>
                    </a:cubicBezTo>
                    <a:cubicBezTo>
                      <a:pt x="846" y="357"/>
                      <a:pt x="931" y="361"/>
                      <a:pt x="1016" y="361"/>
                    </a:cubicBezTo>
                    <a:cubicBezTo>
                      <a:pt x="1076" y="361"/>
                      <a:pt x="1136" y="359"/>
                      <a:pt x="1194" y="356"/>
                    </a:cubicBezTo>
                    <a:cubicBezTo>
                      <a:pt x="1269" y="356"/>
                      <a:pt x="1335" y="347"/>
                      <a:pt x="1409" y="339"/>
                    </a:cubicBezTo>
                    <a:cubicBezTo>
                      <a:pt x="1484" y="331"/>
                      <a:pt x="1567" y="331"/>
                      <a:pt x="1633" y="306"/>
                    </a:cubicBezTo>
                    <a:cubicBezTo>
                      <a:pt x="1691" y="289"/>
                      <a:pt x="1691" y="215"/>
                      <a:pt x="1633" y="198"/>
                    </a:cubicBezTo>
                    <a:cubicBezTo>
                      <a:pt x="1567" y="173"/>
                      <a:pt x="1501" y="173"/>
                      <a:pt x="1434" y="173"/>
                    </a:cubicBezTo>
                    <a:cubicBezTo>
                      <a:pt x="1368" y="173"/>
                      <a:pt x="1293" y="165"/>
                      <a:pt x="1227" y="165"/>
                    </a:cubicBezTo>
                    <a:cubicBezTo>
                      <a:pt x="1133" y="165"/>
                      <a:pt x="1043" y="169"/>
                      <a:pt x="952" y="169"/>
                    </a:cubicBezTo>
                    <a:cubicBezTo>
                      <a:pt x="906" y="169"/>
                      <a:pt x="860" y="168"/>
                      <a:pt x="813" y="165"/>
                    </a:cubicBezTo>
                    <a:cubicBezTo>
                      <a:pt x="581" y="148"/>
                      <a:pt x="316" y="115"/>
                      <a:pt x="100" y="8"/>
                    </a:cubicBezTo>
                    <a:cubicBezTo>
                      <a:pt x="92" y="3"/>
                      <a:pt x="83" y="0"/>
                      <a:pt x="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31"/>
              <p:cNvSpPr/>
              <p:nvPr/>
            </p:nvSpPr>
            <p:spPr>
              <a:xfrm>
                <a:off x="6191350" y="4251925"/>
                <a:ext cx="16700" cy="8150"/>
              </a:xfrm>
              <a:custGeom>
                <a:rect b="b" l="l" r="r" t="t"/>
                <a:pathLst>
                  <a:path extrusionOk="0" h="326" w="668">
                    <a:moveTo>
                      <a:pt x="601" y="1"/>
                    </a:moveTo>
                    <a:cubicBezTo>
                      <a:pt x="551" y="1"/>
                      <a:pt x="501" y="26"/>
                      <a:pt x="452" y="42"/>
                    </a:cubicBezTo>
                    <a:cubicBezTo>
                      <a:pt x="410" y="67"/>
                      <a:pt x="361" y="84"/>
                      <a:pt x="319" y="109"/>
                    </a:cubicBezTo>
                    <a:cubicBezTo>
                      <a:pt x="228" y="142"/>
                      <a:pt x="137" y="191"/>
                      <a:pt x="46" y="233"/>
                    </a:cubicBezTo>
                    <a:cubicBezTo>
                      <a:pt x="0" y="248"/>
                      <a:pt x="24" y="326"/>
                      <a:pt x="73" y="326"/>
                    </a:cubicBezTo>
                    <a:cubicBezTo>
                      <a:pt x="78" y="326"/>
                      <a:pt x="82" y="325"/>
                      <a:pt x="87" y="324"/>
                    </a:cubicBezTo>
                    <a:cubicBezTo>
                      <a:pt x="178" y="291"/>
                      <a:pt x="269" y="249"/>
                      <a:pt x="361" y="216"/>
                    </a:cubicBezTo>
                    <a:cubicBezTo>
                      <a:pt x="410" y="200"/>
                      <a:pt x="452" y="183"/>
                      <a:pt x="501" y="158"/>
                    </a:cubicBezTo>
                    <a:cubicBezTo>
                      <a:pt x="543" y="142"/>
                      <a:pt x="593" y="117"/>
                      <a:pt x="634" y="84"/>
                    </a:cubicBezTo>
                    <a:cubicBezTo>
                      <a:pt x="667" y="59"/>
                      <a:pt x="642" y="1"/>
                      <a:pt x="6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31"/>
              <p:cNvSpPr/>
              <p:nvPr/>
            </p:nvSpPr>
            <p:spPr>
              <a:xfrm>
                <a:off x="6004600" y="4220025"/>
                <a:ext cx="6050" cy="9650"/>
              </a:xfrm>
              <a:custGeom>
                <a:rect b="b" l="l" r="r" t="t"/>
                <a:pathLst>
                  <a:path extrusionOk="0" h="386" w="242">
                    <a:moveTo>
                      <a:pt x="63" y="1"/>
                    </a:moveTo>
                    <a:cubicBezTo>
                      <a:pt x="52" y="1"/>
                      <a:pt x="42" y="4"/>
                      <a:pt x="34" y="9"/>
                    </a:cubicBezTo>
                    <a:cubicBezTo>
                      <a:pt x="9" y="26"/>
                      <a:pt x="1" y="59"/>
                      <a:pt x="17" y="84"/>
                    </a:cubicBezTo>
                    <a:cubicBezTo>
                      <a:pt x="42" y="133"/>
                      <a:pt x="59" y="183"/>
                      <a:pt x="84" y="233"/>
                    </a:cubicBezTo>
                    <a:cubicBezTo>
                      <a:pt x="92" y="249"/>
                      <a:pt x="100" y="274"/>
                      <a:pt x="117" y="299"/>
                    </a:cubicBezTo>
                    <a:cubicBezTo>
                      <a:pt x="117" y="307"/>
                      <a:pt x="125" y="324"/>
                      <a:pt x="133" y="332"/>
                    </a:cubicBezTo>
                    <a:cubicBezTo>
                      <a:pt x="142" y="341"/>
                      <a:pt x="150" y="357"/>
                      <a:pt x="158" y="365"/>
                    </a:cubicBezTo>
                    <a:cubicBezTo>
                      <a:pt x="164" y="378"/>
                      <a:pt x="179" y="385"/>
                      <a:pt x="197" y="385"/>
                    </a:cubicBezTo>
                    <a:cubicBezTo>
                      <a:pt x="203" y="385"/>
                      <a:pt x="210" y="384"/>
                      <a:pt x="216" y="382"/>
                    </a:cubicBezTo>
                    <a:cubicBezTo>
                      <a:pt x="233" y="374"/>
                      <a:pt x="241" y="357"/>
                      <a:pt x="241" y="332"/>
                    </a:cubicBezTo>
                    <a:cubicBezTo>
                      <a:pt x="233" y="316"/>
                      <a:pt x="233" y="307"/>
                      <a:pt x="233" y="291"/>
                    </a:cubicBezTo>
                    <a:cubicBezTo>
                      <a:pt x="224" y="274"/>
                      <a:pt x="224" y="266"/>
                      <a:pt x="216" y="258"/>
                    </a:cubicBezTo>
                    <a:cubicBezTo>
                      <a:pt x="208" y="225"/>
                      <a:pt x="191" y="200"/>
                      <a:pt x="183" y="175"/>
                    </a:cubicBezTo>
                    <a:cubicBezTo>
                      <a:pt x="158" y="125"/>
                      <a:pt x="133" y="75"/>
                      <a:pt x="117" y="34"/>
                    </a:cubicBezTo>
                    <a:cubicBezTo>
                      <a:pt x="106" y="12"/>
                      <a:pt x="84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31"/>
              <p:cNvSpPr/>
              <p:nvPr/>
            </p:nvSpPr>
            <p:spPr>
              <a:xfrm>
                <a:off x="6043750" y="3982000"/>
                <a:ext cx="10800" cy="35450"/>
              </a:xfrm>
              <a:custGeom>
                <a:rect b="b" l="l" r="r" t="t"/>
                <a:pathLst>
                  <a:path extrusionOk="0" h="1418" w="432">
                    <a:moveTo>
                      <a:pt x="54" y="0"/>
                    </a:moveTo>
                    <a:cubicBezTo>
                      <a:pt x="28" y="0"/>
                      <a:pt x="9" y="23"/>
                      <a:pt x="9" y="52"/>
                    </a:cubicBezTo>
                    <a:cubicBezTo>
                      <a:pt x="1" y="101"/>
                      <a:pt x="34" y="151"/>
                      <a:pt x="59" y="192"/>
                    </a:cubicBezTo>
                    <a:cubicBezTo>
                      <a:pt x="84" y="250"/>
                      <a:pt x="117" y="300"/>
                      <a:pt x="142" y="350"/>
                    </a:cubicBezTo>
                    <a:cubicBezTo>
                      <a:pt x="191" y="458"/>
                      <a:pt x="233" y="565"/>
                      <a:pt x="258" y="681"/>
                    </a:cubicBezTo>
                    <a:cubicBezTo>
                      <a:pt x="307" y="905"/>
                      <a:pt x="299" y="1154"/>
                      <a:pt x="233" y="1377"/>
                    </a:cubicBezTo>
                    <a:cubicBezTo>
                      <a:pt x="228" y="1402"/>
                      <a:pt x="246" y="1418"/>
                      <a:pt x="266" y="1418"/>
                    </a:cubicBezTo>
                    <a:cubicBezTo>
                      <a:pt x="279" y="1418"/>
                      <a:pt x="292" y="1411"/>
                      <a:pt x="299" y="1394"/>
                    </a:cubicBezTo>
                    <a:cubicBezTo>
                      <a:pt x="398" y="1154"/>
                      <a:pt x="432" y="905"/>
                      <a:pt x="390" y="648"/>
                    </a:cubicBezTo>
                    <a:cubicBezTo>
                      <a:pt x="374" y="524"/>
                      <a:pt x="340" y="408"/>
                      <a:pt x="291" y="292"/>
                    </a:cubicBezTo>
                    <a:cubicBezTo>
                      <a:pt x="249" y="192"/>
                      <a:pt x="183" y="18"/>
                      <a:pt x="67" y="2"/>
                    </a:cubicBezTo>
                    <a:cubicBezTo>
                      <a:pt x="63" y="1"/>
                      <a:pt x="58" y="0"/>
                      <a:pt x="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31"/>
              <p:cNvSpPr/>
              <p:nvPr/>
            </p:nvSpPr>
            <p:spPr>
              <a:xfrm>
                <a:off x="6034650" y="3968350"/>
                <a:ext cx="2925" cy="4875"/>
              </a:xfrm>
              <a:custGeom>
                <a:rect b="b" l="l" r="r" t="t"/>
                <a:pathLst>
                  <a:path extrusionOk="0" h="195" w="117">
                    <a:moveTo>
                      <a:pt x="19" y="0"/>
                    </a:moveTo>
                    <a:cubicBezTo>
                      <a:pt x="10" y="0"/>
                      <a:pt x="0" y="7"/>
                      <a:pt x="0" y="18"/>
                    </a:cubicBezTo>
                    <a:cubicBezTo>
                      <a:pt x="8" y="34"/>
                      <a:pt x="8" y="42"/>
                      <a:pt x="8" y="59"/>
                    </a:cubicBezTo>
                    <a:cubicBezTo>
                      <a:pt x="17" y="76"/>
                      <a:pt x="25" y="84"/>
                      <a:pt x="25" y="100"/>
                    </a:cubicBezTo>
                    <a:lnTo>
                      <a:pt x="58" y="175"/>
                    </a:lnTo>
                    <a:cubicBezTo>
                      <a:pt x="64" y="187"/>
                      <a:pt x="75" y="195"/>
                      <a:pt x="86" y="195"/>
                    </a:cubicBezTo>
                    <a:cubicBezTo>
                      <a:pt x="91" y="195"/>
                      <a:pt x="95" y="194"/>
                      <a:pt x="100" y="192"/>
                    </a:cubicBezTo>
                    <a:cubicBezTo>
                      <a:pt x="116" y="183"/>
                      <a:pt x="116" y="167"/>
                      <a:pt x="108" y="150"/>
                    </a:cubicBezTo>
                    <a:cubicBezTo>
                      <a:pt x="100" y="125"/>
                      <a:pt x="91" y="100"/>
                      <a:pt x="75" y="76"/>
                    </a:cubicBezTo>
                    <a:cubicBezTo>
                      <a:pt x="66" y="67"/>
                      <a:pt x="66" y="51"/>
                      <a:pt x="58" y="42"/>
                    </a:cubicBezTo>
                    <a:cubicBezTo>
                      <a:pt x="50" y="26"/>
                      <a:pt x="42" y="18"/>
                      <a:pt x="33" y="9"/>
                    </a:cubicBezTo>
                    <a:cubicBezTo>
                      <a:pt x="30" y="3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31"/>
              <p:cNvSpPr/>
              <p:nvPr/>
            </p:nvSpPr>
            <p:spPr>
              <a:xfrm>
                <a:off x="6015575" y="4032500"/>
                <a:ext cx="3250" cy="5850"/>
              </a:xfrm>
              <a:custGeom>
                <a:rect b="b" l="l" r="r" t="t"/>
                <a:pathLst>
                  <a:path extrusionOk="0" h="234" w="130">
                    <a:moveTo>
                      <a:pt x="39" y="0"/>
                    </a:moveTo>
                    <a:cubicBezTo>
                      <a:pt x="35" y="0"/>
                      <a:pt x="30" y="1"/>
                      <a:pt x="26" y="4"/>
                    </a:cubicBezTo>
                    <a:cubicBezTo>
                      <a:pt x="9" y="12"/>
                      <a:pt x="1" y="37"/>
                      <a:pt x="9" y="53"/>
                    </a:cubicBezTo>
                    <a:cubicBezTo>
                      <a:pt x="17" y="70"/>
                      <a:pt x="26" y="78"/>
                      <a:pt x="34" y="95"/>
                    </a:cubicBezTo>
                    <a:lnTo>
                      <a:pt x="42" y="111"/>
                    </a:lnTo>
                    <a:cubicBezTo>
                      <a:pt x="51" y="120"/>
                      <a:pt x="51" y="120"/>
                      <a:pt x="51" y="120"/>
                    </a:cubicBezTo>
                    <a:cubicBezTo>
                      <a:pt x="51" y="120"/>
                      <a:pt x="51" y="128"/>
                      <a:pt x="51" y="128"/>
                    </a:cubicBezTo>
                    <a:cubicBezTo>
                      <a:pt x="59" y="136"/>
                      <a:pt x="59" y="144"/>
                      <a:pt x="67" y="153"/>
                    </a:cubicBezTo>
                    <a:lnTo>
                      <a:pt x="67" y="161"/>
                    </a:lnTo>
                    <a:cubicBezTo>
                      <a:pt x="67" y="161"/>
                      <a:pt x="67" y="169"/>
                      <a:pt x="67" y="169"/>
                    </a:cubicBezTo>
                    <a:cubicBezTo>
                      <a:pt x="75" y="186"/>
                      <a:pt x="84" y="202"/>
                      <a:pt x="84" y="219"/>
                    </a:cubicBezTo>
                    <a:cubicBezTo>
                      <a:pt x="87" y="229"/>
                      <a:pt x="97" y="234"/>
                      <a:pt x="106" y="234"/>
                    </a:cubicBezTo>
                    <a:cubicBezTo>
                      <a:pt x="118" y="234"/>
                      <a:pt x="130" y="225"/>
                      <a:pt x="125" y="211"/>
                    </a:cubicBezTo>
                    <a:cubicBezTo>
                      <a:pt x="125" y="194"/>
                      <a:pt x="125" y="178"/>
                      <a:pt x="125" y="161"/>
                    </a:cubicBezTo>
                    <a:cubicBezTo>
                      <a:pt x="125" y="144"/>
                      <a:pt x="125" y="128"/>
                      <a:pt x="117" y="111"/>
                    </a:cubicBezTo>
                    <a:cubicBezTo>
                      <a:pt x="109" y="78"/>
                      <a:pt x="92" y="45"/>
                      <a:pt x="67" y="20"/>
                    </a:cubicBezTo>
                    <a:cubicBezTo>
                      <a:pt x="61" y="8"/>
                      <a:pt x="51" y="0"/>
                      <a:pt x="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31"/>
              <p:cNvSpPr/>
              <p:nvPr/>
            </p:nvSpPr>
            <p:spPr>
              <a:xfrm>
                <a:off x="5774900" y="3879000"/>
                <a:ext cx="525950" cy="790825"/>
              </a:xfrm>
              <a:custGeom>
                <a:rect b="b" l="l" r="r" t="t"/>
                <a:pathLst>
                  <a:path extrusionOk="0" h="31633" w="21038">
                    <a:moveTo>
                      <a:pt x="18152" y="153"/>
                    </a:moveTo>
                    <a:cubicBezTo>
                      <a:pt x="18158" y="153"/>
                      <a:pt x="18164" y="153"/>
                      <a:pt x="18170" y="153"/>
                    </a:cubicBezTo>
                    <a:cubicBezTo>
                      <a:pt x="18551" y="161"/>
                      <a:pt x="18883" y="402"/>
                      <a:pt x="19090" y="708"/>
                    </a:cubicBezTo>
                    <a:cubicBezTo>
                      <a:pt x="19322" y="1040"/>
                      <a:pt x="19421" y="1437"/>
                      <a:pt x="19479" y="1835"/>
                    </a:cubicBezTo>
                    <a:cubicBezTo>
                      <a:pt x="19620" y="2664"/>
                      <a:pt x="19662" y="3509"/>
                      <a:pt x="19877" y="4329"/>
                    </a:cubicBezTo>
                    <a:cubicBezTo>
                      <a:pt x="19935" y="4536"/>
                      <a:pt x="20001" y="4743"/>
                      <a:pt x="20092" y="4942"/>
                    </a:cubicBezTo>
                    <a:cubicBezTo>
                      <a:pt x="20142" y="5042"/>
                      <a:pt x="20192" y="5141"/>
                      <a:pt x="20250" y="5240"/>
                    </a:cubicBezTo>
                    <a:cubicBezTo>
                      <a:pt x="20300" y="5323"/>
                      <a:pt x="20366" y="5414"/>
                      <a:pt x="20391" y="5522"/>
                    </a:cubicBezTo>
                    <a:cubicBezTo>
                      <a:pt x="20432" y="5738"/>
                      <a:pt x="20283" y="5961"/>
                      <a:pt x="20175" y="6135"/>
                    </a:cubicBezTo>
                    <a:cubicBezTo>
                      <a:pt x="20051" y="6326"/>
                      <a:pt x="19894" y="6500"/>
                      <a:pt x="19728" y="6649"/>
                    </a:cubicBezTo>
                    <a:cubicBezTo>
                      <a:pt x="19711" y="6657"/>
                      <a:pt x="19711" y="6666"/>
                      <a:pt x="19703" y="6674"/>
                    </a:cubicBezTo>
                    <a:cubicBezTo>
                      <a:pt x="19653" y="6566"/>
                      <a:pt x="19604" y="6450"/>
                      <a:pt x="19554" y="6342"/>
                    </a:cubicBezTo>
                    <a:cubicBezTo>
                      <a:pt x="19554" y="6334"/>
                      <a:pt x="19554" y="6326"/>
                      <a:pt x="19554" y="6326"/>
                    </a:cubicBezTo>
                    <a:lnTo>
                      <a:pt x="19537" y="6226"/>
                    </a:lnTo>
                    <a:lnTo>
                      <a:pt x="19537" y="6226"/>
                    </a:lnTo>
                    <a:cubicBezTo>
                      <a:pt x="19547" y="6241"/>
                      <a:pt x="19562" y="6250"/>
                      <a:pt x="19577" y="6250"/>
                    </a:cubicBezTo>
                    <a:cubicBezTo>
                      <a:pt x="19587" y="6250"/>
                      <a:pt x="19597" y="6245"/>
                      <a:pt x="19604" y="6235"/>
                    </a:cubicBezTo>
                    <a:cubicBezTo>
                      <a:pt x="19695" y="6144"/>
                      <a:pt x="19769" y="6044"/>
                      <a:pt x="19827" y="5936"/>
                    </a:cubicBezTo>
                    <a:cubicBezTo>
                      <a:pt x="19852" y="5878"/>
                      <a:pt x="19885" y="5820"/>
                      <a:pt x="19902" y="5754"/>
                    </a:cubicBezTo>
                    <a:cubicBezTo>
                      <a:pt x="19918" y="5729"/>
                      <a:pt x="19918" y="5696"/>
                      <a:pt x="19927" y="5671"/>
                    </a:cubicBezTo>
                    <a:cubicBezTo>
                      <a:pt x="19935" y="5655"/>
                      <a:pt x="19935" y="5638"/>
                      <a:pt x="19935" y="5622"/>
                    </a:cubicBezTo>
                    <a:cubicBezTo>
                      <a:pt x="19935" y="5597"/>
                      <a:pt x="19927" y="5580"/>
                      <a:pt x="19918" y="5564"/>
                    </a:cubicBezTo>
                    <a:cubicBezTo>
                      <a:pt x="19913" y="5547"/>
                      <a:pt x="19897" y="5538"/>
                      <a:pt x="19880" y="5538"/>
                    </a:cubicBezTo>
                    <a:cubicBezTo>
                      <a:pt x="19871" y="5538"/>
                      <a:pt x="19861" y="5541"/>
                      <a:pt x="19852" y="5547"/>
                    </a:cubicBezTo>
                    <a:cubicBezTo>
                      <a:pt x="19827" y="5564"/>
                      <a:pt x="19811" y="5580"/>
                      <a:pt x="19802" y="5613"/>
                    </a:cubicBezTo>
                    <a:cubicBezTo>
                      <a:pt x="19786" y="5646"/>
                      <a:pt x="19769" y="5671"/>
                      <a:pt x="19761" y="5704"/>
                    </a:cubicBezTo>
                    <a:cubicBezTo>
                      <a:pt x="19736" y="5762"/>
                      <a:pt x="19720" y="5812"/>
                      <a:pt x="19695" y="5862"/>
                    </a:cubicBezTo>
                    <a:cubicBezTo>
                      <a:pt x="19645" y="5970"/>
                      <a:pt x="19595" y="6077"/>
                      <a:pt x="19529" y="6177"/>
                    </a:cubicBezTo>
                    <a:cubicBezTo>
                      <a:pt x="19529" y="6185"/>
                      <a:pt x="19529" y="6185"/>
                      <a:pt x="19529" y="6193"/>
                    </a:cubicBezTo>
                    <a:cubicBezTo>
                      <a:pt x="19504" y="6086"/>
                      <a:pt x="19479" y="5978"/>
                      <a:pt x="19455" y="5862"/>
                    </a:cubicBezTo>
                    <a:cubicBezTo>
                      <a:pt x="19388" y="5613"/>
                      <a:pt x="19297" y="5365"/>
                      <a:pt x="19090" y="5199"/>
                    </a:cubicBezTo>
                    <a:cubicBezTo>
                      <a:pt x="18974" y="5116"/>
                      <a:pt x="18850" y="5058"/>
                      <a:pt x="18725" y="5000"/>
                    </a:cubicBezTo>
                    <a:cubicBezTo>
                      <a:pt x="18576" y="4934"/>
                      <a:pt x="18427" y="4868"/>
                      <a:pt x="18278" y="4801"/>
                    </a:cubicBezTo>
                    <a:cubicBezTo>
                      <a:pt x="17980" y="4669"/>
                      <a:pt x="17673" y="4536"/>
                      <a:pt x="17375" y="4404"/>
                    </a:cubicBezTo>
                    <a:cubicBezTo>
                      <a:pt x="17184" y="4312"/>
                      <a:pt x="16977" y="4213"/>
                      <a:pt x="16770" y="4163"/>
                    </a:cubicBezTo>
                    <a:cubicBezTo>
                      <a:pt x="16762" y="4138"/>
                      <a:pt x="16745" y="4122"/>
                      <a:pt x="16712" y="4105"/>
                    </a:cubicBezTo>
                    <a:cubicBezTo>
                      <a:pt x="16720" y="4097"/>
                      <a:pt x="16729" y="4080"/>
                      <a:pt x="16720" y="4064"/>
                    </a:cubicBezTo>
                    <a:cubicBezTo>
                      <a:pt x="16712" y="4022"/>
                      <a:pt x="16679" y="3989"/>
                      <a:pt x="16671" y="3948"/>
                    </a:cubicBezTo>
                    <a:cubicBezTo>
                      <a:pt x="16654" y="3906"/>
                      <a:pt x="16637" y="3873"/>
                      <a:pt x="16629" y="3832"/>
                    </a:cubicBezTo>
                    <a:cubicBezTo>
                      <a:pt x="16613" y="3732"/>
                      <a:pt x="16621" y="3633"/>
                      <a:pt x="16629" y="3542"/>
                    </a:cubicBezTo>
                    <a:cubicBezTo>
                      <a:pt x="16629" y="3426"/>
                      <a:pt x="16646" y="3318"/>
                      <a:pt x="16671" y="3210"/>
                    </a:cubicBezTo>
                    <a:cubicBezTo>
                      <a:pt x="16679" y="3152"/>
                      <a:pt x="16695" y="3103"/>
                      <a:pt x="16704" y="3053"/>
                    </a:cubicBezTo>
                    <a:cubicBezTo>
                      <a:pt x="16712" y="3003"/>
                      <a:pt x="16729" y="2954"/>
                      <a:pt x="16704" y="2904"/>
                    </a:cubicBezTo>
                    <a:cubicBezTo>
                      <a:pt x="16693" y="2894"/>
                      <a:pt x="16680" y="2887"/>
                      <a:pt x="16667" y="2887"/>
                    </a:cubicBezTo>
                    <a:cubicBezTo>
                      <a:pt x="16660" y="2887"/>
                      <a:pt x="16652" y="2889"/>
                      <a:pt x="16646" y="2896"/>
                    </a:cubicBezTo>
                    <a:cubicBezTo>
                      <a:pt x="16596" y="2912"/>
                      <a:pt x="16579" y="2978"/>
                      <a:pt x="16571" y="3028"/>
                    </a:cubicBezTo>
                    <a:cubicBezTo>
                      <a:pt x="16555" y="3086"/>
                      <a:pt x="16538" y="3144"/>
                      <a:pt x="16530" y="3210"/>
                    </a:cubicBezTo>
                    <a:cubicBezTo>
                      <a:pt x="16513" y="3335"/>
                      <a:pt x="16497" y="3459"/>
                      <a:pt x="16488" y="3583"/>
                    </a:cubicBezTo>
                    <a:cubicBezTo>
                      <a:pt x="16488" y="3683"/>
                      <a:pt x="16488" y="3790"/>
                      <a:pt x="16513" y="3890"/>
                    </a:cubicBezTo>
                    <a:cubicBezTo>
                      <a:pt x="16530" y="3956"/>
                      <a:pt x="16563" y="4031"/>
                      <a:pt x="16613" y="4080"/>
                    </a:cubicBezTo>
                    <a:cubicBezTo>
                      <a:pt x="16443" y="4037"/>
                      <a:pt x="16274" y="4016"/>
                      <a:pt x="16104" y="4016"/>
                    </a:cubicBezTo>
                    <a:cubicBezTo>
                      <a:pt x="16050" y="4016"/>
                      <a:pt x="15996" y="4018"/>
                      <a:pt x="15941" y="4022"/>
                    </a:cubicBezTo>
                    <a:cubicBezTo>
                      <a:pt x="16008" y="3882"/>
                      <a:pt x="16049" y="3732"/>
                      <a:pt x="16099" y="3583"/>
                    </a:cubicBezTo>
                    <a:cubicBezTo>
                      <a:pt x="16149" y="3376"/>
                      <a:pt x="16215" y="3177"/>
                      <a:pt x="16273" y="2978"/>
                    </a:cubicBezTo>
                    <a:cubicBezTo>
                      <a:pt x="16405" y="2572"/>
                      <a:pt x="16546" y="2166"/>
                      <a:pt x="16720" y="1777"/>
                    </a:cubicBezTo>
                    <a:cubicBezTo>
                      <a:pt x="16886" y="1413"/>
                      <a:pt x="17068" y="1040"/>
                      <a:pt x="17300" y="708"/>
                    </a:cubicBezTo>
                    <a:cubicBezTo>
                      <a:pt x="17496" y="407"/>
                      <a:pt x="17772" y="153"/>
                      <a:pt x="18152" y="153"/>
                    </a:cubicBezTo>
                    <a:close/>
                    <a:moveTo>
                      <a:pt x="8383" y="2468"/>
                    </a:moveTo>
                    <a:cubicBezTo>
                      <a:pt x="8426" y="2468"/>
                      <a:pt x="8468" y="2470"/>
                      <a:pt x="8509" y="2473"/>
                    </a:cubicBezTo>
                    <a:cubicBezTo>
                      <a:pt x="8650" y="2473"/>
                      <a:pt x="8783" y="2481"/>
                      <a:pt x="8915" y="2498"/>
                    </a:cubicBezTo>
                    <a:cubicBezTo>
                      <a:pt x="9172" y="2539"/>
                      <a:pt x="9429" y="2606"/>
                      <a:pt x="9669" y="2705"/>
                    </a:cubicBezTo>
                    <a:cubicBezTo>
                      <a:pt x="10175" y="2896"/>
                      <a:pt x="10639" y="3186"/>
                      <a:pt x="11045" y="3542"/>
                    </a:cubicBezTo>
                    <a:cubicBezTo>
                      <a:pt x="11260" y="3732"/>
                      <a:pt x="11459" y="3931"/>
                      <a:pt x="11625" y="4172"/>
                    </a:cubicBezTo>
                    <a:cubicBezTo>
                      <a:pt x="11699" y="4288"/>
                      <a:pt x="11774" y="4412"/>
                      <a:pt x="11824" y="4544"/>
                    </a:cubicBezTo>
                    <a:cubicBezTo>
                      <a:pt x="11865" y="4660"/>
                      <a:pt x="11890" y="4785"/>
                      <a:pt x="11923" y="4909"/>
                    </a:cubicBezTo>
                    <a:cubicBezTo>
                      <a:pt x="11906" y="4909"/>
                      <a:pt x="11898" y="4917"/>
                      <a:pt x="11882" y="4917"/>
                    </a:cubicBezTo>
                    <a:cubicBezTo>
                      <a:pt x="11434" y="5091"/>
                      <a:pt x="11094" y="5456"/>
                      <a:pt x="10804" y="5829"/>
                    </a:cubicBezTo>
                    <a:cubicBezTo>
                      <a:pt x="10622" y="6069"/>
                      <a:pt x="10440" y="6318"/>
                      <a:pt x="10282" y="6583"/>
                    </a:cubicBezTo>
                    <a:cubicBezTo>
                      <a:pt x="10175" y="6757"/>
                      <a:pt x="10084" y="6931"/>
                      <a:pt x="9984" y="7113"/>
                    </a:cubicBezTo>
                    <a:cubicBezTo>
                      <a:pt x="9818" y="7428"/>
                      <a:pt x="9562" y="7685"/>
                      <a:pt x="9404" y="8008"/>
                    </a:cubicBezTo>
                    <a:cubicBezTo>
                      <a:pt x="9354" y="8115"/>
                      <a:pt x="9321" y="8231"/>
                      <a:pt x="9321" y="8356"/>
                    </a:cubicBezTo>
                    <a:cubicBezTo>
                      <a:pt x="9305" y="8356"/>
                      <a:pt x="9296" y="8372"/>
                      <a:pt x="9288" y="8381"/>
                    </a:cubicBezTo>
                    <a:cubicBezTo>
                      <a:pt x="9247" y="8364"/>
                      <a:pt x="9205" y="8339"/>
                      <a:pt x="9172" y="8323"/>
                    </a:cubicBezTo>
                    <a:cubicBezTo>
                      <a:pt x="9023" y="8256"/>
                      <a:pt x="8924" y="8124"/>
                      <a:pt x="8833" y="7991"/>
                    </a:cubicBezTo>
                    <a:cubicBezTo>
                      <a:pt x="8741" y="7859"/>
                      <a:pt x="8675" y="7709"/>
                      <a:pt x="8625" y="7552"/>
                    </a:cubicBezTo>
                    <a:cubicBezTo>
                      <a:pt x="8609" y="7477"/>
                      <a:pt x="8592" y="7395"/>
                      <a:pt x="8576" y="7312"/>
                    </a:cubicBezTo>
                    <a:lnTo>
                      <a:pt x="8576" y="7287"/>
                    </a:lnTo>
                    <a:cubicBezTo>
                      <a:pt x="8601" y="7287"/>
                      <a:pt x="8625" y="7270"/>
                      <a:pt x="8625" y="7237"/>
                    </a:cubicBezTo>
                    <a:cubicBezTo>
                      <a:pt x="8650" y="6856"/>
                      <a:pt x="8493" y="6500"/>
                      <a:pt x="8319" y="6160"/>
                    </a:cubicBezTo>
                    <a:cubicBezTo>
                      <a:pt x="8228" y="5986"/>
                      <a:pt x="8137" y="5812"/>
                      <a:pt x="8062" y="5630"/>
                    </a:cubicBezTo>
                    <a:cubicBezTo>
                      <a:pt x="8029" y="5539"/>
                      <a:pt x="7996" y="5448"/>
                      <a:pt x="7963" y="5356"/>
                    </a:cubicBezTo>
                    <a:cubicBezTo>
                      <a:pt x="7929" y="5265"/>
                      <a:pt x="7913" y="5174"/>
                      <a:pt x="7871" y="5083"/>
                    </a:cubicBezTo>
                    <a:cubicBezTo>
                      <a:pt x="7863" y="5075"/>
                      <a:pt x="7855" y="5066"/>
                      <a:pt x="7847" y="5066"/>
                    </a:cubicBezTo>
                    <a:cubicBezTo>
                      <a:pt x="7780" y="4727"/>
                      <a:pt x="7764" y="4370"/>
                      <a:pt x="7780" y="4022"/>
                    </a:cubicBezTo>
                    <a:cubicBezTo>
                      <a:pt x="7789" y="3741"/>
                      <a:pt x="7813" y="3459"/>
                      <a:pt x="7855" y="3177"/>
                    </a:cubicBezTo>
                    <a:cubicBezTo>
                      <a:pt x="7871" y="3036"/>
                      <a:pt x="7888" y="2896"/>
                      <a:pt x="7905" y="2763"/>
                    </a:cubicBezTo>
                    <a:cubicBezTo>
                      <a:pt x="7929" y="2622"/>
                      <a:pt x="7987" y="2531"/>
                      <a:pt x="8128" y="2498"/>
                    </a:cubicBezTo>
                    <a:cubicBezTo>
                      <a:pt x="8211" y="2476"/>
                      <a:pt x="8298" y="2468"/>
                      <a:pt x="8383" y="2468"/>
                    </a:cubicBezTo>
                    <a:close/>
                    <a:moveTo>
                      <a:pt x="16944" y="11330"/>
                    </a:moveTo>
                    <a:lnTo>
                      <a:pt x="16944" y="11330"/>
                    </a:lnTo>
                    <a:cubicBezTo>
                      <a:pt x="17093" y="11438"/>
                      <a:pt x="17226" y="11554"/>
                      <a:pt x="17325" y="11703"/>
                    </a:cubicBezTo>
                    <a:cubicBezTo>
                      <a:pt x="17474" y="11910"/>
                      <a:pt x="17565" y="12150"/>
                      <a:pt x="17632" y="12391"/>
                    </a:cubicBezTo>
                    <a:cubicBezTo>
                      <a:pt x="17673" y="12540"/>
                      <a:pt x="17698" y="12689"/>
                      <a:pt x="17723" y="12838"/>
                    </a:cubicBezTo>
                    <a:cubicBezTo>
                      <a:pt x="17748" y="12971"/>
                      <a:pt x="17739" y="13145"/>
                      <a:pt x="17806" y="13269"/>
                    </a:cubicBezTo>
                    <a:cubicBezTo>
                      <a:pt x="17806" y="13269"/>
                      <a:pt x="17814" y="13269"/>
                      <a:pt x="17814" y="13277"/>
                    </a:cubicBezTo>
                    <a:cubicBezTo>
                      <a:pt x="17814" y="13327"/>
                      <a:pt x="17814" y="13385"/>
                      <a:pt x="17822" y="13435"/>
                    </a:cubicBezTo>
                    <a:cubicBezTo>
                      <a:pt x="17773" y="13426"/>
                      <a:pt x="17731" y="13402"/>
                      <a:pt x="17698" y="13368"/>
                    </a:cubicBezTo>
                    <a:cubicBezTo>
                      <a:pt x="17599" y="13277"/>
                      <a:pt x="17549" y="13136"/>
                      <a:pt x="17507" y="13012"/>
                    </a:cubicBezTo>
                    <a:cubicBezTo>
                      <a:pt x="17425" y="12739"/>
                      <a:pt x="17391" y="12457"/>
                      <a:pt x="17333" y="12184"/>
                    </a:cubicBezTo>
                    <a:cubicBezTo>
                      <a:pt x="17292" y="11952"/>
                      <a:pt x="17217" y="11720"/>
                      <a:pt x="17093" y="11513"/>
                    </a:cubicBezTo>
                    <a:cubicBezTo>
                      <a:pt x="17052" y="11446"/>
                      <a:pt x="17002" y="11388"/>
                      <a:pt x="16944" y="11330"/>
                    </a:cubicBezTo>
                    <a:close/>
                    <a:moveTo>
                      <a:pt x="14591" y="11587"/>
                    </a:moveTo>
                    <a:lnTo>
                      <a:pt x="14591" y="11587"/>
                    </a:lnTo>
                    <a:cubicBezTo>
                      <a:pt x="14566" y="11687"/>
                      <a:pt x="14549" y="11786"/>
                      <a:pt x="14541" y="11885"/>
                    </a:cubicBezTo>
                    <a:cubicBezTo>
                      <a:pt x="14508" y="12142"/>
                      <a:pt x="14500" y="12407"/>
                      <a:pt x="14450" y="12656"/>
                    </a:cubicBezTo>
                    <a:cubicBezTo>
                      <a:pt x="14359" y="13103"/>
                      <a:pt x="14086" y="13484"/>
                      <a:pt x="13696" y="13716"/>
                    </a:cubicBezTo>
                    <a:cubicBezTo>
                      <a:pt x="13588" y="13774"/>
                      <a:pt x="13481" y="13824"/>
                      <a:pt x="13365" y="13866"/>
                    </a:cubicBezTo>
                    <a:cubicBezTo>
                      <a:pt x="13323" y="13882"/>
                      <a:pt x="13274" y="13890"/>
                      <a:pt x="13224" y="13899"/>
                    </a:cubicBezTo>
                    <a:cubicBezTo>
                      <a:pt x="13613" y="13567"/>
                      <a:pt x="13796" y="13070"/>
                      <a:pt x="14011" y="12623"/>
                    </a:cubicBezTo>
                    <a:cubicBezTo>
                      <a:pt x="14185" y="12275"/>
                      <a:pt x="14367" y="11910"/>
                      <a:pt x="14591" y="11587"/>
                    </a:cubicBezTo>
                    <a:close/>
                    <a:moveTo>
                      <a:pt x="15494" y="10568"/>
                    </a:moveTo>
                    <a:cubicBezTo>
                      <a:pt x="15602" y="10667"/>
                      <a:pt x="15743" y="10734"/>
                      <a:pt x="15892" y="10792"/>
                    </a:cubicBezTo>
                    <a:cubicBezTo>
                      <a:pt x="16124" y="10875"/>
                      <a:pt x="16347" y="10974"/>
                      <a:pt x="16571" y="11090"/>
                    </a:cubicBezTo>
                    <a:cubicBezTo>
                      <a:pt x="16538" y="11107"/>
                      <a:pt x="16530" y="11156"/>
                      <a:pt x="16563" y="11173"/>
                    </a:cubicBezTo>
                    <a:cubicBezTo>
                      <a:pt x="16778" y="11281"/>
                      <a:pt x="16927" y="11504"/>
                      <a:pt x="17019" y="11720"/>
                    </a:cubicBezTo>
                    <a:cubicBezTo>
                      <a:pt x="17135" y="11976"/>
                      <a:pt x="17176" y="12258"/>
                      <a:pt x="17217" y="12532"/>
                    </a:cubicBezTo>
                    <a:cubicBezTo>
                      <a:pt x="17259" y="12805"/>
                      <a:pt x="17309" y="13103"/>
                      <a:pt x="17441" y="13352"/>
                    </a:cubicBezTo>
                    <a:cubicBezTo>
                      <a:pt x="17383" y="13484"/>
                      <a:pt x="17325" y="13592"/>
                      <a:pt x="17226" y="13700"/>
                    </a:cubicBezTo>
                    <a:cubicBezTo>
                      <a:pt x="17126" y="13808"/>
                      <a:pt x="17010" y="13915"/>
                      <a:pt x="16886" y="14006"/>
                    </a:cubicBezTo>
                    <a:cubicBezTo>
                      <a:pt x="16637" y="14189"/>
                      <a:pt x="16364" y="14321"/>
                      <a:pt x="16074" y="14412"/>
                    </a:cubicBezTo>
                    <a:cubicBezTo>
                      <a:pt x="15824" y="14491"/>
                      <a:pt x="15561" y="14530"/>
                      <a:pt x="15297" y="14530"/>
                    </a:cubicBezTo>
                    <a:cubicBezTo>
                      <a:pt x="14924" y="14530"/>
                      <a:pt x="14550" y="14452"/>
                      <a:pt x="14210" y="14296"/>
                    </a:cubicBezTo>
                    <a:cubicBezTo>
                      <a:pt x="14003" y="14205"/>
                      <a:pt x="13796" y="14048"/>
                      <a:pt x="13572" y="13998"/>
                    </a:cubicBezTo>
                    <a:cubicBezTo>
                      <a:pt x="13605" y="13982"/>
                      <a:pt x="13646" y="13965"/>
                      <a:pt x="13680" y="13948"/>
                    </a:cubicBezTo>
                    <a:cubicBezTo>
                      <a:pt x="13887" y="13832"/>
                      <a:pt x="14061" y="13692"/>
                      <a:pt x="14210" y="13509"/>
                    </a:cubicBezTo>
                    <a:cubicBezTo>
                      <a:pt x="14351" y="13335"/>
                      <a:pt x="14467" y="13136"/>
                      <a:pt x="14533" y="12913"/>
                    </a:cubicBezTo>
                    <a:cubicBezTo>
                      <a:pt x="14616" y="12664"/>
                      <a:pt x="14624" y="12399"/>
                      <a:pt x="14641" y="12142"/>
                    </a:cubicBezTo>
                    <a:cubicBezTo>
                      <a:pt x="14649" y="11894"/>
                      <a:pt x="14665" y="11629"/>
                      <a:pt x="14740" y="11388"/>
                    </a:cubicBezTo>
                    <a:cubicBezTo>
                      <a:pt x="14748" y="11380"/>
                      <a:pt x="14757" y="11372"/>
                      <a:pt x="14757" y="11363"/>
                    </a:cubicBezTo>
                    <a:cubicBezTo>
                      <a:pt x="14839" y="11264"/>
                      <a:pt x="14931" y="11165"/>
                      <a:pt x="15030" y="11073"/>
                    </a:cubicBezTo>
                    <a:cubicBezTo>
                      <a:pt x="15129" y="10974"/>
                      <a:pt x="15237" y="10899"/>
                      <a:pt x="15337" y="10808"/>
                    </a:cubicBezTo>
                    <a:cubicBezTo>
                      <a:pt x="15411" y="10734"/>
                      <a:pt x="15461" y="10651"/>
                      <a:pt x="15494" y="10568"/>
                    </a:cubicBezTo>
                    <a:close/>
                    <a:moveTo>
                      <a:pt x="11086" y="24653"/>
                    </a:moveTo>
                    <a:cubicBezTo>
                      <a:pt x="11103" y="24678"/>
                      <a:pt x="11119" y="24686"/>
                      <a:pt x="11144" y="24686"/>
                    </a:cubicBezTo>
                    <a:cubicBezTo>
                      <a:pt x="11198" y="24682"/>
                      <a:pt x="11250" y="24678"/>
                      <a:pt x="11301" y="24678"/>
                    </a:cubicBezTo>
                    <a:cubicBezTo>
                      <a:pt x="11351" y="24678"/>
                      <a:pt x="11401" y="24682"/>
                      <a:pt x="11451" y="24695"/>
                    </a:cubicBezTo>
                    <a:cubicBezTo>
                      <a:pt x="11500" y="24711"/>
                      <a:pt x="11542" y="24728"/>
                      <a:pt x="11575" y="24753"/>
                    </a:cubicBezTo>
                    <a:cubicBezTo>
                      <a:pt x="11592" y="24769"/>
                      <a:pt x="11592" y="24769"/>
                      <a:pt x="11600" y="24778"/>
                    </a:cubicBezTo>
                    <a:cubicBezTo>
                      <a:pt x="11608" y="24778"/>
                      <a:pt x="11616" y="24786"/>
                      <a:pt x="11625" y="24794"/>
                    </a:cubicBezTo>
                    <a:cubicBezTo>
                      <a:pt x="11633" y="24802"/>
                      <a:pt x="11641" y="24811"/>
                      <a:pt x="11650" y="24819"/>
                    </a:cubicBezTo>
                    <a:cubicBezTo>
                      <a:pt x="11658" y="24827"/>
                      <a:pt x="11650" y="24827"/>
                      <a:pt x="11658" y="24836"/>
                    </a:cubicBezTo>
                    <a:cubicBezTo>
                      <a:pt x="11691" y="24877"/>
                      <a:pt x="11699" y="24910"/>
                      <a:pt x="11716" y="24952"/>
                    </a:cubicBezTo>
                    <a:cubicBezTo>
                      <a:pt x="11716" y="24960"/>
                      <a:pt x="11716" y="24960"/>
                      <a:pt x="11716" y="24968"/>
                    </a:cubicBezTo>
                    <a:cubicBezTo>
                      <a:pt x="11633" y="24918"/>
                      <a:pt x="11534" y="24885"/>
                      <a:pt x="11434" y="24860"/>
                    </a:cubicBezTo>
                    <a:cubicBezTo>
                      <a:pt x="11372" y="24851"/>
                      <a:pt x="11309" y="24846"/>
                      <a:pt x="11245" y="24846"/>
                    </a:cubicBezTo>
                    <a:cubicBezTo>
                      <a:pt x="11147" y="24846"/>
                      <a:pt x="11049" y="24857"/>
                      <a:pt x="10954" y="24877"/>
                    </a:cubicBezTo>
                    <a:cubicBezTo>
                      <a:pt x="10945" y="24877"/>
                      <a:pt x="10945" y="24877"/>
                      <a:pt x="10937" y="24885"/>
                    </a:cubicBezTo>
                    <a:cubicBezTo>
                      <a:pt x="10945" y="24811"/>
                      <a:pt x="10954" y="24736"/>
                      <a:pt x="10962" y="24662"/>
                    </a:cubicBezTo>
                    <a:cubicBezTo>
                      <a:pt x="11003" y="24662"/>
                      <a:pt x="11045" y="24662"/>
                      <a:pt x="11086" y="24653"/>
                    </a:cubicBezTo>
                    <a:close/>
                    <a:moveTo>
                      <a:pt x="10929" y="24993"/>
                    </a:moveTo>
                    <a:cubicBezTo>
                      <a:pt x="10937" y="25010"/>
                      <a:pt x="10954" y="25018"/>
                      <a:pt x="10978" y="25018"/>
                    </a:cubicBezTo>
                    <a:cubicBezTo>
                      <a:pt x="11016" y="25014"/>
                      <a:pt x="11052" y="25012"/>
                      <a:pt x="11089" y="25012"/>
                    </a:cubicBezTo>
                    <a:cubicBezTo>
                      <a:pt x="11198" y="25012"/>
                      <a:pt x="11304" y="25030"/>
                      <a:pt x="11409" y="25068"/>
                    </a:cubicBezTo>
                    <a:cubicBezTo>
                      <a:pt x="11467" y="25084"/>
                      <a:pt x="11525" y="25109"/>
                      <a:pt x="11575" y="25142"/>
                    </a:cubicBezTo>
                    <a:cubicBezTo>
                      <a:pt x="11600" y="25150"/>
                      <a:pt x="11616" y="25167"/>
                      <a:pt x="11633" y="25184"/>
                    </a:cubicBezTo>
                    <a:cubicBezTo>
                      <a:pt x="11641" y="25192"/>
                      <a:pt x="11650" y="25208"/>
                      <a:pt x="11641" y="25225"/>
                    </a:cubicBezTo>
                    <a:cubicBezTo>
                      <a:pt x="11641" y="25233"/>
                      <a:pt x="11641" y="25233"/>
                      <a:pt x="11641" y="25233"/>
                    </a:cubicBezTo>
                    <a:cubicBezTo>
                      <a:pt x="11625" y="25258"/>
                      <a:pt x="11616" y="25275"/>
                      <a:pt x="11608" y="25308"/>
                    </a:cubicBezTo>
                    <a:cubicBezTo>
                      <a:pt x="11600" y="25324"/>
                      <a:pt x="11600" y="25333"/>
                      <a:pt x="11600" y="25349"/>
                    </a:cubicBezTo>
                    <a:cubicBezTo>
                      <a:pt x="11592" y="25358"/>
                      <a:pt x="11592" y="25374"/>
                      <a:pt x="11583" y="25382"/>
                    </a:cubicBezTo>
                    <a:cubicBezTo>
                      <a:pt x="11550" y="25440"/>
                      <a:pt x="11517" y="25482"/>
                      <a:pt x="11484" y="25523"/>
                    </a:cubicBezTo>
                    <a:cubicBezTo>
                      <a:pt x="11442" y="25573"/>
                      <a:pt x="11393" y="25623"/>
                      <a:pt x="11343" y="25664"/>
                    </a:cubicBezTo>
                    <a:cubicBezTo>
                      <a:pt x="11335" y="25590"/>
                      <a:pt x="11310" y="25515"/>
                      <a:pt x="11268" y="25449"/>
                    </a:cubicBezTo>
                    <a:cubicBezTo>
                      <a:pt x="11194" y="25333"/>
                      <a:pt x="11103" y="25250"/>
                      <a:pt x="11003" y="25167"/>
                    </a:cubicBezTo>
                    <a:cubicBezTo>
                      <a:pt x="10982" y="25151"/>
                      <a:pt x="10961" y="25142"/>
                      <a:pt x="10941" y="25142"/>
                    </a:cubicBezTo>
                    <a:cubicBezTo>
                      <a:pt x="10931" y="25142"/>
                      <a:pt x="10921" y="25145"/>
                      <a:pt x="10912" y="25150"/>
                    </a:cubicBezTo>
                    <a:cubicBezTo>
                      <a:pt x="10912" y="25101"/>
                      <a:pt x="10920" y="25051"/>
                      <a:pt x="10929" y="24993"/>
                    </a:cubicBezTo>
                    <a:close/>
                    <a:moveTo>
                      <a:pt x="10896" y="25291"/>
                    </a:moveTo>
                    <a:cubicBezTo>
                      <a:pt x="10954" y="25366"/>
                      <a:pt x="11020" y="25440"/>
                      <a:pt x="11061" y="25523"/>
                    </a:cubicBezTo>
                    <a:cubicBezTo>
                      <a:pt x="11086" y="25556"/>
                      <a:pt x="11103" y="25598"/>
                      <a:pt x="11111" y="25639"/>
                    </a:cubicBezTo>
                    <a:cubicBezTo>
                      <a:pt x="11119" y="25681"/>
                      <a:pt x="11128" y="25722"/>
                      <a:pt x="11119" y="25755"/>
                    </a:cubicBezTo>
                    <a:cubicBezTo>
                      <a:pt x="11111" y="25838"/>
                      <a:pt x="11061" y="25888"/>
                      <a:pt x="10987" y="25929"/>
                    </a:cubicBezTo>
                    <a:cubicBezTo>
                      <a:pt x="10945" y="25954"/>
                      <a:pt x="10904" y="25971"/>
                      <a:pt x="10854" y="25987"/>
                    </a:cubicBezTo>
                    <a:cubicBezTo>
                      <a:pt x="10862" y="25755"/>
                      <a:pt x="10879" y="25523"/>
                      <a:pt x="10896" y="25291"/>
                    </a:cubicBezTo>
                    <a:close/>
                    <a:moveTo>
                      <a:pt x="4433" y="23311"/>
                    </a:moveTo>
                    <a:cubicBezTo>
                      <a:pt x="4565" y="23435"/>
                      <a:pt x="4706" y="23543"/>
                      <a:pt x="4864" y="23634"/>
                    </a:cubicBezTo>
                    <a:cubicBezTo>
                      <a:pt x="5104" y="23783"/>
                      <a:pt x="5369" y="23899"/>
                      <a:pt x="5643" y="23990"/>
                    </a:cubicBezTo>
                    <a:cubicBezTo>
                      <a:pt x="6009" y="24107"/>
                      <a:pt x="6387" y="24160"/>
                      <a:pt x="6766" y="24160"/>
                    </a:cubicBezTo>
                    <a:cubicBezTo>
                      <a:pt x="6952" y="24160"/>
                      <a:pt x="7139" y="24148"/>
                      <a:pt x="7325" y="24123"/>
                    </a:cubicBezTo>
                    <a:cubicBezTo>
                      <a:pt x="7454" y="24106"/>
                      <a:pt x="7585" y="24088"/>
                      <a:pt x="7713" y="24088"/>
                    </a:cubicBezTo>
                    <a:cubicBezTo>
                      <a:pt x="7887" y="24088"/>
                      <a:pt x="8054" y="24121"/>
                      <a:pt x="8203" y="24231"/>
                    </a:cubicBezTo>
                    <a:cubicBezTo>
                      <a:pt x="8211" y="24430"/>
                      <a:pt x="8219" y="24637"/>
                      <a:pt x="8228" y="24836"/>
                    </a:cubicBezTo>
                    <a:cubicBezTo>
                      <a:pt x="8236" y="25059"/>
                      <a:pt x="8244" y="25275"/>
                      <a:pt x="8244" y="25498"/>
                    </a:cubicBezTo>
                    <a:cubicBezTo>
                      <a:pt x="8244" y="25697"/>
                      <a:pt x="8244" y="25896"/>
                      <a:pt x="8269" y="26095"/>
                    </a:cubicBezTo>
                    <a:cubicBezTo>
                      <a:pt x="8253" y="26087"/>
                      <a:pt x="8244" y="26078"/>
                      <a:pt x="8236" y="26078"/>
                    </a:cubicBezTo>
                    <a:cubicBezTo>
                      <a:pt x="8191" y="26063"/>
                      <a:pt x="8143" y="26060"/>
                      <a:pt x="8095" y="26060"/>
                    </a:cubicBezTo>
                    <a:cubicBezTo>
                      <a:pt x="8062" y="26060"/>
                      <a:pt x="8029" y="26062"/>
                      <a:pt x="7996" y="26062"/>
                    </a:cubicBezTo>
                    <a:cubicBezTo>
                      <a:pt x="7921" y="26054"/>
                      <a:pt x="7838" y="26054"/>
                      <a:pt x="7764" y="26045"/>
                    </a:cubicBezTo>
                    <a:cubicBezTo>
                      <a:pt x="7606" y="26037"/>
                      <a:pt x="7449" y="26020"/>
                      <a:pt x="7291" y="26012"/>
                    </a:cubicBezTo>
                    <a:cubicBezTo>
                      <a:pt x="7192" y="25996"/>
                      <a:pt x="7068" y="25996"/>
                      <a:pt x="6985" y="25929"/>
                    </a:cubicBezTo>
                    <a:cubicBezTo>
                      <a:pt x="6910" y="25871"/>
                      <a:pt x="6910" y="25788"/>
                      <a:pt x="6910" y="25706"/>
                    </a:cubicBezTo>
                    <a:cubicBezTo>
                      <a:pt x="6910" y="25697"/>
                      <a:pt x="6919" y="25689"/>
                      <a:pt x="6919" y="25681"/>
                    </a:cubicBezTo>
                    <a:cubicBezTo>
                      <a:pt x="6927" y="25681"/>
                      <a:pt x="6927" y="25672"/>
                      <a:pt x="6927" y="25672"/>
                    </a:cubicBezTo>
                    <a:cubicBezTo>
                      <a:pt x="6935" y="25664"/>
                      <a:pt x="6943" y="25664"/>
                      <a:pt x="6943" y="25656"/>
                    </a:cubicBezTo>
                    <a:cubicBezTo>
                      <a:pt x="6960" y="25639"/>
                      <a:pt x="6968" y="25631"/>
                      <a:pt x="6985" y="25623"/>
                    </a:cubicBezTo>
                    <a:cubicBezTo>
                      <a:pt x="6993" y="25606"/>
                      <a:pt x="7010" y="25598"/>
                      <a:pt x="7018" y="25581"/>
                    </a:cubicBezTo>
                    <a:cubicBezTo>
                      <a:pt x="7035" y="25573"/>
                      <a:pt x="7043" y="25556"/>
                      <a:pt x="7051" y="25540"/>
                    </a:cubicBezTo>
                    <a:cubicBezTo>
                      <a:pt x="7068" y="25515"/>
                      <a:pt x="7059" y="25490"/>
                      <a:pt x="7051" y="25474"/>
                    </a:cubicBezTo>
                    <a:cubicBezTo>
                      <a:pt x="7035" y="25457"/>
                      <a:pt x="7018" y="25457"/>
                      <a:pt x="6993" y="25457"/>
                    </a:cubicBezTo>
                    <a:cubicBezTo>
                      <a:pt x="6935" y="25465"/>
                      <a:pt x="6894" y="25507"/>
                      <a:pt x="6861" y="25548"/>
                    </a:cubicBezTo>
                    <a:lnTo>
                      <a:pt x="6844" y="25548"/>
                    </a:lnTo>
                    <a:cubicBezTo>
                      <a:pt x="6844" y="25548"/>
                      <a:pt x="6844" y="25540"/>
                      <a:pt x="6844" y="25540"/>
                    </a:cubicBezTo>
                    <a:cubicBezTo>
                      <a:pt x="6850" y="25501"/>
                      <a:pt x="6822" y="25463"/>
                      <a:pt x="6786" y="25463"/>
                    </a:cubicBezTo>
                    <a:cubicBezTo>
                      <a:pt x="6775" y="25463"/>
                      <a:pt x="6764" y="25466"/>
                      <a:pt x="6753" y="25474"/>
                    </a:cubicBezTo>
                    <a:cubicBezTo>
                      <a:pt x="6670" y="25532"/>
                      <a:pt x="6604" y="25614"/>
                      <a:pt x="6521" y="25681"/>
                    </a:cubicBezTo>
                    <a:cubicBezTo>
                      <a:pt x="6446" y="25747"/>
                      <a:pt x="6363" y="25797"/>
                      <a:pt x="6272" y="25846"/>
                    </a:cubicBezTo>
                    <a:cubicBezTo>
                      <a:pt x="6057" y="25954"/>
                      <a:pt x="5817" y="26012"/>
                      <a:pt x="5576" y="26054"/>
                    </a:cubicBezTo>
                    <a:cubicBezTo>
                      <a:pt x="5319" y="26103"/>
                      <a:pt x="5063" y="26145"/>
                      <a:pt x="4806" y="26194"/>
                    </a:cubicBezTo>
                    <a:cubicBezTo>
                      <a:pt x="4615" y="26228"/>
                      <a:pt x="4416" y="26269"/>
                      <a:pt x="4226" y="26310"/>
                    </a:cubicBezTo>
                    <a:cubicBezTo>
                      <a:pt x="4449" y="26136"/>
                      <a:pt x="4640" y="25929"/>
                      <a:pt x="4773" y="25672"/>
                    </a:cubicBezTo>
                    <a:cubicBezTo>
                      <a:pt x="4947" y="25349"/>
                      <a:pt x="4996" y="24993"/>
                      <a:pt x="5005" y="24628"/>
                    </a:cubicBezTo>
                    <a:cubicBezTo>
                      <a:pt x="5005" y="24454"/>
                      <a:pt x="5005" y="24272"/>
                      <a:pt x="4963" y="24098"/>
                    </a:cubicBezTo>
                    <a:cubicBezTo>
                      <a:pt x="4913" y="23924"/>
                      <a:pt x="4814" y="23775"/>
                      <a:pt x="4706" y="23634"/>
                    </a:cubicBezTo>
                    <a:cubicBezTo>
                      <a:pt x="4615" y="23526"/>
                      <a:pt x="4524" y="23419"/>
                      <a:pt x="4433" y="23311"/>
                    </a:cubicBezTo>
                    <a:close/>
                    <a:moveTo>
                      <a:pt x="16060" y="4199"/>
                    </a:moveTo>
                    <a:cubicBezTo>
                      <a:pt x="16158" y="4199"/>
                      <a:pt x="16256" y="4203"/>
                      <a:pt x="16356" y="4213"/>
                    </a:cubicBezTo>
                    <a:cubicBezTo>
                      <a:pt x="16364" y="4230"/>
                      <a:pt x="16381" y="4230"/>
                      <a:pt x="16397" y="4230"/>
                    </a:cubicBezTo>
                    <a:cubicBezTo>
                      <a:pt x="16695" y="4230"/>
                      <a:pt x="16961" y="4370"/>
                      <a:pt x="17217" y="4495"/>
                    </a:cubicBezTo>
                    <a:cubicBezTo>
                      <a:pt x="17499" y="4619"/>
                      <a:pt x="17781" y="4752"/>
                      <a:pt x="18054" y="4876"/>
                    </a:cubicBezTo>
                    <a:cubicBezTo>
                      <a:pt x="18319" y="5000"/>
                      <a:pt x="18601" y="5108"/>
                      <a:pt x="18858" y="5240"/>
                    </a:cubicBezTo>
                    <a:cubicBezTo>
                      <a:pt x="19090" y="5373"/>
                      <a:pt x="19189" y="5580"/>
                      <a:pt x="19256" y="5837"/>
                    </a:cubicBezTo>
                    <a:cubicBezTo>
                      <a:pt x="19297" y="5986"/>
                      <a:pt x="19330" y="6135"/>
                      <a:pt x="19363" y="6293"/>
                    </a:cubicBezTo>
                    <a:cubicBezTo>
                      <a:pt x="19397" y="6450"/>
                      <a:pt x="19413" y="6641"/>
                      <a:pt x="19488" y="6782"/>
                    </a:cubicBezTo>
                    <a:cubicBezTo>
                      <a:pt x="19499" y="6797"/>
                      <a:pt x="19519" y="6805"/>
                      <a:pt x="19536" y="6805"/>
                    </a:cubicBezTo>
                    <a:cubicBezTo>
                      <a:pt x="19556" y="6805"/>
                      <a:pt x="19574" y="6795"/>
                      <a:pt x="19579" y="6773"/>
                    </a:cubicBezTo>
                    <a:cubicBezTo>
                      <a:pt x="19579" y="6765"/>
                      <a:pt x="19579" y="6757"/>
                      <a:pt x="19587" y="6748"/>
                    </a:cubicBezTo>
                    <a:cubicBezTo>
                      <a:pt x="19653" y="6931"/>
                      <a:pt x="19728" y="7113"/>
                      <a:pt x="19811" y="7295"/>
                    </a:cubicBezTo>
                    <a:cubicBezTo>
                      <a:pt x="19976" y="7660"/>
                      <a:pt x="20192" y="7991"/>
                      <a:pt x="20449" y="8306"/>
                    </a:cubicBezTo>
                    <a:cubicBezTo>
                      <a:pt x="20565" y="8447"/>
                      <a:pt x="20681" y="8596"/>
                      <a:pt x="20747" y="8770"/>
                    </a:cubicBezTo>
                    <a:cubicBezTo>
                      <a:pt x="20822" y="8969"/>
                      <a:pt x="20813" y="9193"/>
                      <a:pt x="20764" y="9400"/>
                    </a:cubicBezTo>
                    <a:lnTo>
                      <a:pt x="20780" y="9408"/>
                    </a:lnTo>
                    <a:cubicBezTo>
                      <a:pt x="20689" y="9797"/>
                      <a:pt x="20532" y="10179"/>
                      <a:pt x="20358" y="10543"/>
                    </a:cubicBezTo>
                    <a:cubicBezTo>
                      <a:pt x="20167" y="10924"/>
                      <a:pt x="19935" y="11289"/>
                      <a:pt x="19670" y="11629"/>
                    </a:cubicBezTo>
                    <a:cubicBezTo>
                      <a:pt x="19645" y="11488"/>
                      <a:pt x="19612" y="11347"/>
                      <a:pt x="19562" y="11214"/>
                    </a:cubicBezTo>
                    <a:cubicBezTo>
                      <a:pt x="19488" y="10999"/>
                      <a:pt x="19405" y="10775"/>
                      <a:pt x="19281" y="10593"/>
                    </a:cubicBezTo>
                    <a:cubicBezTo>
                      <a:pt x="19264" y="10576"/>
                      <a:pt x="19247" y="10568"/>
                      <a:pt x="19231" y="10568"/>
                    </a:cubicBezTo>
                    <a:cubicBezTo>
                      <a:pt x="19181" y="10419"/>
                      <a:pt x="19131" y="10261"/>
                      <a:pt x="19082" y="10112"/>
                    </a:cubicBezTo>
                    <a:cubicBezTo>
                      <a:pt x="19015" y="9947"/>
                      <a:pt x="18949" y="9789"/>
                      <a:pt x="18866" y="9632"/>
                    </a:cubicBezTo>
                    <a:cubicBezTo>
                      <a:pt x="18717" y="9333"/>
                      <a:pt x="18535" y="9043"/>
                      <a:pt x="18303" y="8795"/>
                    </a:cubicBezTo>
                    <a:cubicBezTo>
                      <a:pt x="18063" y="8530"/>
                      <a:pt x="17781" y="8314"/>
                      <a:pt x="17491" y="8124"/>
                    </a:cubicBezTo>
                    <a:cubicBezTo>
                      <a:pt x="17201" y="7925"/>
                      <a:pt x="16894" y="7726"/>
                      <a:pt x="16571" y="7577"/>
                    </a:cubicBezTo>
                    <a:cubicBezTo>
                      <a:pt x="16352" y="7475"/>
                      <a:pt x="16098" y="7394"/>
                      <a:pt x="15848" y="7394"/>
                    </a:cubicBezTo>
                    <a:cubicBezTo>
                      <a:pt x="15710" y="7394"/>
                      <a:pt x="15574" y="7419"/>
                      <a:pt x="15444" y="7477"/>
                    </a:cubicBezTo>
                    <a:cubicBezTo>
                      <a:pt x="15403" y="7494"/>
                      <a:pt x="15428" y="7569"/>
                      <a:pt x="15469" y="7569"/>
                    </a:cubicBezTo>
                    <a:cubicBezTo>
                      <a:pt x="15527" y="7566"/>
                      <a:pt x="15584" y="7564"/>
                      <a:pt x="15640" y="7564"/>
                    </a:cubicBezTo>
                    <a:cubicBezTo>
                      <a:pt x="15753" y="7564"/>
                      <a:pt x="15861" y="7571"/>
                      <a:pt x="15966" y="7593"/>
                    </a:cubicBezTo>
                    <a:cubicBezTo>
                      <a:pt x="16132" y="7627"/>
                      <a:pt x="16289" y="7685"/>
                      <a:pt x="16439" y="7751"/>
                    </a:cubicBezTo>
                    <a:cubicBezTo>
                      <a:pt x="16745" y="7892"/>
                      <a:pt x="17035" y="8074"/>
                      <a:pt x="17317" y="8256"/>
                    </a:cubicBezTo>
                    <a:cubicBezTo>
                      <a:pt x="17590" y="8439"/>
                      <a:pt x="17855" y="8629"/>
                      <a:pt x="18087" y="8869"/>
                    </a:cubicBezTo>
                    <a:cubicBezTo>
                      <a:pt x="18319" y="9101"/>
                      <a:pt x="18510" y="9367"/>
                      <a:pt x="18667" y="9657"/>
                    </a:cubicBezTo>
                    <a:cubicBezTo>
                      <a:pt x="18759" y="9814"/>
                      <a:pt x="18833" y="9980"/>
                      <a:pt x="18916" y="10145"/>
                    </a:cubicBezTo>
                    <a:cubicBezTo>
                      <a:pt x="18999" y="10311"/>
                      <a:pt x="19090" y="10469"/>
                      <a:pt x="19165" y="10634"/>
                    </a:cubicBezTo>
                    <a:cubicBezTo>
                      <a:pt x="19173" y="10643"/>
                      <a:pt x="19181" y="10651"/>
                      <a:pt x="19189" y="10651"/>
                    </a:cubicBezTo>
                    <a:cubicBezTo>
                      <a:pt x="19223" y="10817"/>
                      <a:pt x="19297" y="10974"/>
                      <a:pt x="19355" y="11131"/>
                    </a:cubicBezTo>
                    <a:cubicBezTo>
                      <a:pt x="19421" y="11297"/>
                      <a:pt x="19479" y="11463"/>
                      <a:pt x="19521" y="11637"/>
                    </a:cubicBezTo>
                    <a:cubicBezTo>
                      <a:pt x="19595" y="11960"/>
                      <a:pt x="19612" y="12324"/>
                      <a:pt x="19479" y="12631"/>
                    </a:cubicBezTo>
                    <a:cubicBezTo>
                      <a:pt x="19272" y="13103"/>
                      <a:pt x="18775" y="13435"/>
                      <a:pt x="18270" y="13443"/>
                    </a:cubicBezTo>
                    <a:cubicBezTo>
                      <a:pt x="18250" y="13445"/>
                      <a:pt x="18230" y="13446"/>
                      <a:pt x="18210" y="13446"/>
                    </a:cubicBezTo>
                    <a:cubicBezTo>
                      <a:pt x="18160" y="13446"/>
                      <a:pt x="18109" y="13441"/>
                      <a:pt x="18063" y="13435"/>
                    </a:cubicBezTo>
                    <a:cubicBezTo>
                      <a:pt x="18021" y="13426"/>
                      <a:pt x="18013" y="13418"/>
                      <a:pt x="18005" y="13377"/>
                    </a:cubicBezTo>
                    <a:cubicBezTo>
                      <a:pt x="17996" y="13327"/>
                      <a:pt x="17996" y="13277"/>
                      <a:pt x="17988" y="13228"/>
                    </a:cubicBezTo>
                    <a:cubicBezTo>
                      <a:pt x="17963" y="13020"/>
                      <a:pt x="17938" y="12822"/>
                      <a:pt x="17905" y="12614"/>
                    </a:cubicBezTo>
                    <a:cubicBezTo>
                      <a:pt x="17905" y="12590"/>
                      <a:pt x="17880" y="12581"/>
                      <a:pt x="17864" y="12581"/>
                    </a:cubicBezTo>
                    <a:cubicBezTo>
                      <a:pt x="17855" y="12540"/>
                      <a:pt x="17855" y="12507"/>
                      <a:pt x="17847" y="12465"/>
                    </a:cubicBezTo>
                    <a:cubicBezTo>
                      <a:pt x="17789" y="12208"/>
                      <a:pt x="17698" y="11952"/>
                      <a:pt x="17565" y="11728"/>
                    </a:cubicBezTo>
                    <a:cubicBezTo>
                      <a:pt x="17267" y="11239"/>
                      <a:pt x="16720" y="10941"/>
                      <a:pt x="16207" y="10734"/>
                    </a:cubicBezTo>
                    <a:cubicBezTo>
                      <a:pt x="16074" y="10676"/>
                      <a:pt x="15925" y="10634"/>
                      <a:pt x="15792" y="10585"/>
                    </a:cubicBezTo>
                    <a:cubicBezTo>
                      <a:pt x="15693" y="10551"/>
                      <a:pt x="15602" y="10510"/>
                      <a:pt x="15527" y="10444"/>
                    </a:cubicBezTo>
                    <a:cubicBezTo>
                      <a:pt x="15552" y="10303"/>
                      <a:pt x="15544" y="10154"/>
                      <a:pt x="15527" y="10005"/>
                    </a:cubicBezTo>
                    <a:cubicBezTo>
                      <a:pt x="15519" y="9988"/>
                      <a:pt x="15511" y="9971"/>
                      <a:pt x="15502" y="9955"/>
                    </a:cubicBezTo>
                    <a:lnTo>
                      <a:pt x="15502" y="9947"/>
                    </a:lnTo>
                    <a:cubicBezTo>
                      <a:pt x="15494" y="9864"/>
                      <a:pt x="15486" y="9781"/>
                      <a:pt x="15477" y="9698"/>
                    </a:cubicBezTo>
                    <a:cubicBezTo>
                      <a:pt x="15502" y="9623"/>
                      <a:pt x="15535" y="9549"/>
                      <a:pt x="15577" y="9474"/>
                    </a:cubicBezTo>
                    <a:cubicBezTo>
                      <a:pt x="15610" y="9416"/>
                      <a:pt x="15651" y="9367"/>
                      <a:pt x="15701" y="9325"/>
                    </a:cubicBezTo>
                    <a:cubicBezTo>
                      <a:pt x="15759" y="9275"/>
                      <a:pt x="15834" y="9242"/>
                      <a:pt x="15892" y="9201"/>
                    </a:cubicBezTo>
                    <a:cubicBezTo>
                      <a:pt x="15975" y="9143"/>
                      <a:pt x="16041" y="9077"/>
                      <a:pt x="16091" y="8994"/>
                    </a:cubicBezTo>
                    <a:cubicBezTo>
                      <a:pt x="16099" y="8994"/>
                      <a:pt x="16107" y="8985"/>
                      <a:pt x="16107" y="8985"/>
                    </a:cubicBezTo>
                    <a:cubicBezTo>
                      <a:pt x="16190" y="8936"/>
                      <a:pt x="16256" y="8878"/>
                      <a:pt x="16298" y="8795"/>
                    </a:cubicBezTo>
                    <a:cubicBezTo>
                      <a:pt x="16306" y="8770"/>
                      <a:pt x="16314" y="8753"/>
                      <a:pt x="16314" y="8729"/>
                    </a:cubicBezTo>
                    <a:cubicBezTo>
                      <a:pt x="16430" y="8613"/>
                      <a:pt x="16372" y="8439"/>
                      <a:pt x="16331" y="8298"/>
                    </a:cubicBezTo>
                    <a:cubicBezTo>
                      <a:pt x="16281" y="8124"/>
                      <a:pt x="16190" y="7975"/>
                      <a:pt x="16033" y="7867"/>
                    </a:cubicBezTo>
                    <a:cubicBezTo>
                      <a:pt x="15883" y="7776"/>
                      <a:pt x="15693" y="7743"/>
                      <a:pt x="15519" y="7743"/>
                    </a:cubicBezTo>
                    <a:cubicBezTo>
                      <a:pt x="15312" y="7743"/>
                      <a:pt x="15105" y="7767"/>
                      <a:pt x="14906" y="7801"/>
                    </a:cubicBezTo>
                    <a:cubicBezTo>
                      <a:pt x="14723" y="7825"/>
                      <a:pt x="14533" y="7875"/>
                      <a:pt x="14367" y="7966"/>
                    </a:cubicBezTo>
                    <a:cubicBezTo>
                      <a:pt x="14226" y="8041"/>
                      <a:pt x="14094" y="8149"/>
                      <a:pt x="14003" y="8281"/>
                    </a:cubicBezTo>
                    <a:cubicBezTo>
                      <a:pt x="13978" y="8306"/>
                      <a:pt x="13961" y="8339"/>
                      <a:pt x="13945" y="8372"/>
                    </a:cubicBezTo>
                    <a:cubicBezTo>
                      <a:pt x="13887" y="8480"/>
                      <a:pt x="13854" y="8604"/>
                      <a:pt x="13870" y="8737"/>
                    </a:cubicBezTo>
                    <a:cubicBezTo>
                      <a:pt x="13878" y="8820"/>
                      <a:pt x="13912" y="8878"/>
                      <a:pt x="13961" y="8936"/>
                    </a:cubicBezTo>
                    <a:cubicBezTo>
                      <a:pt x="13970" y="8952"/>
                      <a:pt x="13970" y="8961"/>
                      <a:pt x="13978" y="8977"/>
                    </a:cubicBezTo>
                    <a:cubicBezTo>
                      <a:pt x="14003" y="9027"/>
                      <a:pt x="14036" y="9060"/>
                      <a:pt x="14077" y="9077"/>
                    </a:cubicBezTo>
                    <a:cubicBezTo>
                      <a:pt x="14077" y="9093"/>
                      <a:pt x="14086" y="9110"/>
                      <a:pt x="14102" y="9126"/>
                    </a:cubicBezTo>
                    <a:cubicBezTo>
                      <a:pt x="14168" y="9168"/>
                      <a:pt x="14235" y="9184"/>
                      <a:pt x="14309" y="9193"/>
                    </a:cubicBezTo>
                    <a:cubicBezTo>
                      <a:pt x="14334" y="9217"/>
                      <a:pt x="14375" y="9242"/>
                      <a:pt x="14417" y="9242"/>
                    </a:cubicBezTo>
                    <a:cubicBezTo>
                      <a:pt x="14483" y="9251"/>
                      <a:pt x="14549" y="9259"/>
                      <a:pt x="14616" y="9259"/>
                    </a:cubicBezTo>
                    <a:cubicBezTo>
                      <a:pt x="14674" y="9275"/>
                      <a:pt x="14723" y="9309"/>
                      <a:pt x="14781" y="9333"/>
                    </a:cubicBezTo>
                    <a:cubicBezTo>
                      <a:pt x="14806" y="9408"/>
                      <a:pt x="14864" y="9466"/>
                      <a:pt x="14922" y="9516"/>
                    </a:cubicBezTo>
                    <a:cubicBezTo>
                      <a:pt x="15013" y="9590"/>
                      <a:pt x="15096" y="9657"/>
                      <a:pt x="15163" y="9748"/>
                    </a:cubicBezTo>
                    <a:cubicBezTo>
                      <a:pt x="15179" y="9797"/>
                      <a:pt x="15187" y="9839"/>
                      <a:pt x="15212" y="9889"/>
                    </a:cubicBezTo>
                    <a:cubicBezTo>
                      <a:pt x="15221" y="9905"/>
                      <a:pt x="15229" y="9913"/>
                      <a:pt x="15245" y="9922"/>
                    </a:cubicBezTo>
                    <a:cubicBezTo>
                      <a:pt x="15245" y="9947"/>
                      <a:pt x="15245" y="9980"/>
                      <a:pt x="15254" y="10005"/>
                    </a:cubicBezTo>
                    <a:cubicBezTo>
                      <a:pt x="15262" y="10079"/>
                      <a:pt x="15270" y="10154"/>
                      <a:pt x="15279" y="10228"/>
                    </a:cubicBezTo>
                    <a:cubicBezTo>
                      <a:pt x="15287" y="10270"/>
                      <a:pt x="15287" y="10303"/>
                      <a:pt x="15287" y="10344"/>
                    </a:cubicBezTo>
                    <a:cubicBezTo>
                      <a:pt x="15287" y="10369"/>
                      <a:pt x="15295" y="10386"/>
                      <a:pt x="15295" y="10411"/>
                    </a:cubicBezTo>
                    <a:cubicBezTo>
                      <a:pt x="15295" y="10427"/>
                      <a:pt x="15303" y="10452"/>
                      <a:pt x="15312" y="10460"/>
                    </a:cubicBezTo>
                    <a:cubicBezTo>
                      <a:pt x="15303" y="10527"/>
                      <a:pt x="15279" y="10593"/>
                      <a:pt x="15229" y="10643"/>
                    </a:cubicBezTo>
                    <a:cubicBezTo>
                      <a:pt x="15154" y="10725"/>
                      <a:pt x="15055" y="10792"/>
                      <a:pt x="14972" y="10866"/>
                    </a:cubicBezTo>
                    <a:cubicBezTo>
                      <a:pt x="14897" y="10941"/>
                      <a:pt x="14815" y="11015"/>
                      <a:pt x="14740" y="11098"/>
                    </a:cubicBezTo>
                    <a:cubicBezTo>
                      <a:pt x="14450" y="11430"/>
                      <a:pt x="14226" y="11819"/>
                      <a:pt x="14036" y="12208"/>
                    </a:cubicBezTo>
                    <a:cubicBezTo>
                      <a:pt x="13936" y="12416"/>
                      <a:pt x="13845" y="12614"/>
                      <a:pt x="13746" y="12822"/>
                    </a:cubicBezTo>
                    <a:cubicBezTo>
                      <a:pt x="13646" y="13037"/>
                      <a:pt x="13547" y="13261"/>
                      <a:pt x="13406" y="13460"/>
                    </a:cubicBezTo>
                    <a:cubicBezTo>
                      <a:pt x="13191" y="13772"/>
                      <a:pt x="12872" y="14020"/>
                      <a:pt x="12502" y="14020"/>
                    </a:cubicBezTo>
                    <a:cubicBezTo>
                      <a:pt x="12429" y="14020"/>
                      <a:pt x="12355" y="14010"/>
                      <a:pt x="12279" y="13990"/>
                    </a:cubicBezTo>
                    <a:cubicBezTo>
                      <a:pt x="11790" y="13857"/>
                      <a:pt x="11534" y="13352"/>
                      <a:pt x="11650" y="12871"/>
                    </a:cubicBezTo>
                    <a:cubicBezTo>
                      <a:pt x="11655" y="12849"/>
                      <a:pt x="11635" y="12827"/>
                      <a:pt x="11616" y="12827"/>
                    </a:cubicBezTo>
                    <a:cubicBezTo>
                      <a:pt x="11606" y="12827"/>
                      <a:pt x="11597" y="12833"/>
                      <a:pt x="11592" y="12846"/>
                    </a:cubicBezTo>
                    <a:cubicBezTo>
                      <a:pt x="11401" y="13261"/>
                      <a:pt x="11550" y="13766"/>
                      <a:pt x="11915" y="14023"/>
                    </a:cubicBezTo>
                    <a:cubicBezTo>
                      <a:pt x="12079" y="14137"/>
                      <a:pt x="12274" y="14202"/>
                      <a:pt x="12467" y="14202"/>
                    </a:cubicBezTo>
                    <a:cubicBezTo>
                      <a:pt x="12499" y="14202"/>
                      <a:pt x="12530" y="14200"/>
                      <a:pt x="12561" y="14197"/>
                    </a:cubicBezTo>
                    <a:cubicBezTo>
                      <a:pt x="12727" y="14189"/>
                      <a:pt x="12884" y="14131"/>
                      <a:pt x="13025" y="14048"/>
                    </a:cubicBezTo>
                    <a:cubicBezTo>
                      <a:pt x="13025" y="14056"/>
                      <a:pt x="13033" y="14073"/>
                      <a:pt x="13042" y="14081"/>
                    </a:cubicBezTo>
                    <a:cubicBezTo>
                      <a:pt x="13076" y="14111"/>
                      <a:pt x="13117" y="14123"/>
                      <a:pt x="13161" y="14123"/>
                    </a:cubicBezTo>
                    <a:cubicBezTo>
                      <a:pt x="13212" y="14123"/>
                      <a:pt x="13266" y="14107"/>
                      <a:pt x="13315" y="14089"/>
                    </a:cubicBezTo>
                    <a:cubicBezTo>
                      <a:pt x="13464" y="14106"/>
                      <a:pt x="13605" y="14172"/>
                      <a:pt x="13729" y="14247"/>
                    </a:cubicBezTo>
                    <a:cubicBezTo>
                      <a:pt x="13878" y="14330"/>
                      <a:pt x="14019" y="14412"/>
                      <a:pt x="14177" y="14487"/>
                    </a:cubicBezTo>
                    <a:cubicBezTo>
                      <a:pt x="14491" y="14620"/>
                      <a:pt x="14823" y="14702"/>
                      <a:pt x="15163" y="14719"/>
                    </a:cubicBezTo>
                    <a:cubicBezTo>
                      <a:pt x="15209" y="14721"/>
                      <a:pt x="15256" y="14723"/>
                      <a:pt x="15302" y="14723"/>
                    </a:cubicBezTo>
                    <a:cubicBezTo>
                      <a:pt x="15901" y="14723"/>
                      <a:pt x="16492" y="14525"/>
                      <a:pt x="16969" y="14164"/>
                    </a:cubicBezTo>
                    <a:cubicBezTo>
                      <a:pt x="17118" y="14056"/>
                      <a:pt x="17251" y="13932"/>
                      <a:pt x="17367" y="13799"/>
                    </a:cubicBezTo>
                    <a:cubicBezTo>
                      <a:pt x="17441" y="13716"/>
                      <a:pt x="17507" y="13617"/>
                      <a:pt x="17549" y="13518"/>
                    </a:cubicBezTo>
                    <a:cubicBezTo>
                      <a:pt x="17607" y="13567"/>
                      <a:pt x="17673" y="13617"/>
                      <a:pt x="17748" y="13634"/>
                    </a:cubicBezTo>
                    <a:cubicBezTo>
                      <a:pt x="17784" y="13646"/>
                      <a:pt x="17825" y="13653"/>
                      <a:pt x="17867" y="13653"/>
                    </a:cubicBezTo>
                    <a:cubicBezTo>
                      <a:pt x="17882" y="13653"/>
                      <a:pt x="17898" y="13652"/>
                      <a:pt x="17913" y="13650"/>
                    </a:cubicBezTo>
                    <a:lnTo>
                      <a:pt x="17913" y="13650"/>
                    </a:lnTo>
                    <a:cubicBezTo>
                      <a:pt x="17889" y="13716"/>
                      <a:pt x="17855" y="13774"/>
                      <a:pt x="17806" y="13824"/>
                    </a:cubicBezTo>
                    <a:cubicBezTo>
                      <a:pt x="17748" y="13882"/>
                      <a:pt x="17681" y="13940"/>
                      <a:pt x="17615" y="13982"/>
                    </a:cubicBezTo>
                    <a:cubicBezTo>
                      <a:pt x="17441" y="14106"/>
                      <a:pt x="17267" y="14222"/>
                      <a:pt x="17093" y="14338"/>
                    </a:cubicBezTo>
                    <a:cubicBezTo>
                      <a:pt x="17036" y="14374"/>
                      <a:pt x="17071" y="14452"/>
                      <a:pt x="17124" y="14452"/>
                    </a:cubicBezTo>
                    <a:cubicBezTo>
                      <a:pt x="17133" y="14452"/>
                      <a:pt x="17142" y="14450"/>
                      <a:pt x="17151" y="14446"/>
                    </a:cubicBezTo>
                    <a:cubicBezTo>
                      <a:pt x="17350" y="14338"/>
                      <a:pt x="17557" y="14247"/>
                      <a:pt x="17739" y="14122"/>
                    </a:cubicBezTo>
                    <a:cubicBezTo>
                      <a:pt x="17789" y="14089"/>
                      <a:pt x="17839" y="14056"/>
                      <a:pt x="17880" y="14015"/>
                    </a:cubicBezTo>
                    <a:cubicBezTo>
                      <a:pt x="17913" y="14139"/>
                      <a:pt x="17955" y="14263"/>
                      <a:pt x="17996" y="14388"/>
                    </a:cubicBezTo>
                    <a:lnTo>
                      <a:pt x="17988" y="14396"/>
                    </a:lnTo>
                    <a:cubicBezTo>
                      <a:pt x="17971" y="14421"/>
                      <a:pt x="17971" y="14462"/>
                      <a:pt x="17988" y="14479"/>
                    </a:cubicBezTo>
                    <a:cubicBezTo>
                      <a:pt x="18005" y="14495"/>
                      <a:pt x="18021" y="14504"/>
                      <a:pt x="18038" y="14504"/>
                    </a:cubicBezTo>
                    <a:cubicBezTo>
                      <a:pt x="18087" y="14669"/>
                      <a:pt x="18145" y="14835"/>
                      <a:pt x="18195" y="15001"/>
                    </a:cubicBezTo>
                    <a:cubicBezTo>
                      <a:pt x="18311" y="15382"/>
                      <a:pt x="18369" y="15763"/>
                      <a:pt x="18427" y="16152"/>
                    </a:cubicBezTo>
                    <a:cubicBezTo>
                      <a:pt x="18427" y="16169"/>
                      <a:pt x="18444" y="16186"/>
                      <a:pt x="18460" y="16186"/>
                    </a:cubicBezTo>
                    <a:lnTo>
                      <a:pt x="18460" y="16227"/>
                    </a:lnTo>
                    <a:cubicBezTo>
                      <a:pt x="18460" y="16368"/>
                      <a:pt x="18452" y="16517"/>
                      <a:pt x="18452" y="16658"/>
                    </a:cubicBezTo>
                    <a:cubicBezTo>
                      <a:pt x="18444" y="16906"/>
                      <a:pt x="18452" y="17171"/>
                      <a:pt x="18411" y="17420"/>
                    </a:cubicBezTo>
                    <a:cubicBezTo>
                      <a:pt x="18319" y="17925"/>
                      <a:pt x="17971" y="18290"/>
                      <a:pt x="17632" y="18646"/>
                    </a:cubicBezTo>
                    <a:cubicBezTo>
                      <a:pt x="17600" y="18672"/>
                      <a:pt x="17627" y="18707"/>
                      <a:pt x="17656" y="18707"/>
                    </a:cubicBezTo>
                    <a:cubicBezTo>
                      <a:pt x="17665" y="18707"/>
                      <a:pt x="17674" y="18704"/>
                      <a:pt x="17681" y="18696"/>
                    </a:cubicBezTo>
                    <a:cubicBezTo>
                      <a:pt x="17756" y="18630"/>
                      <a:pt x="17839" y="18572"/>
                      <a:pt x="17922" y="18505"/>
                    </a:cubicBezTo>
                    <a:lnTo>
                      <a:pt x="17922" y="18505"/>
                    </a:lnTo>
                    <a:cubicBezTo>
                      <a:pt x="17913" y="18563"/>
                      <a:pt x="17913" y="18621"/>
                      <a:pt x="17913" y="18671"/>
                    </a:cubicBezTo>
                    <a:cubicBezTo>
                      <a:pt x="17905" y="18795"/>
                      <a:pt x="17897" y="18911"/>
                      <a:pt x="17889" y="19027"/>
                    </a:cubicBezTo>
                    <a:cubicBezTo>
                      <a:pt x="17872" y="19259"/>
                      <a:pt x="17855" y="19491"/>
                      <a:pt x="17831" y="19732"/>
                    </a:cubicBezTo>
                    <a:cubicBezTo>
                      <a:pt x="17789" y="20187"/>
                      <a:pt x="17731" y="20643"/>
                      <a:pt x="17623" y="21091"/>
                    </a:cubicBezTo>
                    <a:cubicBezTo>
                      <a:pt x="17524" y="21530"/>
                      <a:pt x="17383" y="21960"/>
                      <a:pt x="17193" y="22375"/>
                    </a:cubicBezTo>
                    <a:cubicBezTo>
                      <a:pt x="17010" y="22772"/>
                      <a:pt x="16787" y="23162"/>
                      <a:pt x="16579" y="23551"/>
                    </a:cubicBezTo>
                    <a:cubicBezTo>
                      <a:pt x="16422" y="23866"/>
                      <a:pt x="16273" y="24189"/>
                      <a:pt x="16165" y="24521"/>
                    </a:cubicBezTo>
                    <a:cubicBezTo>
                      <a:pt x="16165" y="24504"/>
                      <a:pt x="16157" y="24479"/>
                      <a:pt x="16149" y="24463"/>
                    </a:cubicBezTo>
                    <a:cubicBezTo>
                      <a:pt x="16144" y="24449"/>
                      <a:pt x="16129" y="24443"/>
                      <a:pt x="16114" y="24443"/>
                    </a:cubicBezTo>
                    <a:cubicBezTo>
                      <a:pt x="16102" y="24443"/>
                      <a:pt x="16090" y="24447"/>
                      <a:pt x="16082" y="24454"/>
                    </a:cubicBezTo>
                    <a:cubicBezTo>
                      <a:pt x="16024" y="24512"/>
                      <a:pt x="16016" y="24604"/>
                      <a:pt x="16008" y="24678"/>
                    </a:cubicBezTo>
                    <a:cubicBezTo>
                      <a:pt x="15999" y="24769"/>
                      <a:pt x="16008" y="24852"/>
                      <a:pt x="16024" y="24943"/>
                    </a:cubicBezTo>
                    <a:cubicBezTo>
                      <a:pt x="16041" y="25109"/>
                      <a:pt x="16099" y="25275"/>
                      <a:pt x="16173" y="25432"/>
                    </a:cubicBezTo>
                    <a:cubicBezTo>
                      <a:pt x="16207" y="25507"/>
                      <a:pt x="16248" y="25581"/>
                      <a:pt x="16298" y="25648"/>
                    </a:cubicBezTo>
                    <a:cubicBezTo>
                      <a:pt x="16298" y="25664"/>
                      <a:pt x="16298" y="25689"/>
                      <a:pt x="16314" y="25706"/>
                    </a:cubicBezTo>
                    <a:cubicBezTo>
                      <a:pt x="16455" y="25846"/>
                      <a:pt x="16596" y="25979"/>
                      <a:pt x="16762" y="26087"/>
                    </a:cubicBezTo>
                    <a:cubicBezTo>
                      <a:pt x="16894" y="26170"/>
                      <a:pt x="17027" y="26236"/>
                      <a:pt x="17151" y="26327"/>
                    </a:cubicBezTo>
                    <a:cubicBezTo>
                      <a:pt x="17259" y="26410"/>
                      <a:pt x="17358" y="26518"/>
                      <a:pt x="17358" y="26658"/>
                    </a:cubicBezTo>
                    <a:cubicBezTo>
                      <a:pt x="17367" y="26725"/>
                      <a:pt x="17358" y="26791"/>
                      <a:pt x="17325" y="26849"/>
                    </a:cubicBezTo>
                    <a:cubicBezTo>
                      <a:pt x="17325" y="26857"/>
                      <a:pt x="17317" y="26857"/>
                      <a:pt x="17317" y="26866"/>
                    </a:cubicBezTo>
                    <a:cubicBezTo>
                      <a:pt x="17259" y="26816"/>
                      <a:pt x="17193" y="26774"/>
                      <a:pt x="17143" y="26733"/>
                    </a:cubicBezTo>
                    <a:cubicBezTo>
                      <a:pt x="17060" y="26675"/>
                      <a:pt x="16977" y="26609"/>
                      <a:pt x="16894" y="26551"/>
                    </a:cubicBezTo>
                    <a:cubicBezTo>
                      <a:pt x="16704" y="26410"/>
                      <a:pt x="16505" y="26277"/>
                      <a:pt x="16314" y="26145"/>
                    </a:cubicBezTo>
                    <a:cubicBezTo>
                      <a:pt x="16304" y="26137"/>
                      <a:pt x="16293" y="26134"/>
                      <a:pt x="16283" y="26134"/>
                    </a:cubicBezTo>
                    <a:cubicBezTo>
                      <a:pt x="16236" y="26134"/>
                      <a:pt x="16199" y="26202"/>
                      <a:pt x="16240" y="26236"/>
                    </a:cubicBezTo>
                    <a:cubicBezTo>
                      <a:pt x="16422" y="26385"/>
                      <a:pt x="16588" y="26542"/>
                      <a:pt x="16770" y="26692"/>
                    </a:cubicBezTo>
                    <a:cubicBezTo>
                      <a:pt x="16853" y="26758"/>
                      <a:pt x="16936" y="26832"/>
                      <a:pt x="17027" y="26899"/>
                    </a:cubicBezTo>
                    <a:cubicBezTo>
                      <a:pt x="17068" y="26932"/>
                      <a:pt x="17118" y="26965"/>
                      <a:pt x="17159" y="27006"/>
                    </a:cubicBezTo>
                    <a:cubicBezTo>
                      <a:pt x="17176" y="27015"/>
                      <a:pt x="17201" y="27031"/>
                      <a:pt x="17217" y="27048"/>
                    </a:cubicBezTo>
                    <a:cubicBezTo>
                      <a:pt x="17209" y="27073"/>
                      <a:pt x="17217" y="27097"/>
                      <a:pt x="17234" y="27114"/>
                    </a:cubicBezTo>
                    <a:cubicBezTo>
                      <a:pt x="17234" y="27114"/>
                      <a:pt x="17234" y="27122"/>
                      <a:pt x="17234" y="27122"/>
                    </a:cubicBezTo>
                    <a:cubicBezTo>
                      <a:pt x="17226" y="27172"/>
                      <a:pt x="17176" y="27213"/>
                      <a:pt x="17135" y="27230"/>
                    </a:cubicBezTo>
                    <a:cubicBezTo>
                      <a:pt x="17052" y="27271"/>
                      <a:pt x="16952" y="27280"/>
                      <a:pt x="16861" y="27296"/>
                    </a:cubicBezTo>
                    <a:cubicBezTo>
                      <a:pt x="16762" y="27313"/>
                      <a:pt x="16662" y="27321"/>
                      <a:pt x="16563" y="27321"/>
                    </a:cubicBezTo>
                    <a:cubicBezTo>
                      <a:pt x="16563" y="27313"/>
                      <a:pt x="16571" y="27313"/>
                      <a:pt x="16571" y="27305"/>
                    </a:cubicBezTo>
                    <a:cubicBezTo>
                      <a:pt x="16604" y="27189"/>
                      <a:pt x="16579" y="27056"/>
                      <a:pt x="16521" y="26957"/>
                    </a:cubicBezTo>
                    <a:cubicBezTo>
                      <a:pt x="16463" y="26841"/>
                      <a:pt x="16372" y="26741"/>
                      <a:pt x="16281" y="26650"/>
                    </a:cubicBezTo>
                    <a:cubicBezTo>
                      <a:pt x="16190" y="26551"/>
                      <a:pt x="16091" y="26451"/>
                      <a:pt x="15991" y="26352"/>
                    </a:cubicBezTo>
                    <a:cubicBezTo>
                      <a:pt x="15976" y="26336"/>
                      <a:pt x="15959" y="26330"/>
                      <a:pt x="15943" y="26330"/>
                    </a:cubicBezTo>
                    <a:cubicBezTo>
                      <a:pt x="15891" y="26330"/>
                      <a:pt x="15847" y="26400"/>
                      <a:pt x="15892" y="26451"/>
                    </a:cubicBezTo>
                    <a:cubicBezTo>
                      <a:pt x="16024" y="26609"/>
                      <a:pt x="16149" y="26774"/>
                      <a:pt x="16273" y="26948"/>
                    </a:cubicBezTo>
                    <a:cubicBezTo>
                      <a:pt x="16314" y="27006"/>
                      <a:pt x="16364" y="27089"/>
                      <a:pt x="16364" y="27164"/>
                    </a:cubicBezTo>
                    <a:cubicBezTo>
                      <a:pt x="16372" y="27197"/>
                      <a:pt x="16364" y="27222"/>
                      <a:pt x="16356" y="27255"/>
                    </a:cubicBezTo>
                    <a:cubicBezTo>
                      <a:pt x="16348" y="27254"/>
                      <a:pt x="16339" y="27254"/>
                      <a:pt x="16331" y="27254"/>
                    </a:cubicBezTo>
                    <a:cubicBezTo>
                      <a:pt x="16248" y="27254"/>
                      <a:pt x="16166" y="27289"/>
                      <a:pt x="16091" y="27296"/>
                    </a:cubicBezTo>
                    <a:cubicBezTo>
                      <a:pt x="16027" y="27306"/>
                      <a:pt x="15964" y="27310"/>
                      <a:pt x="15901" y="27310"/>
                    </a:cubicBezTo>
                    <a:cubicBezTo>
                      <a:pt x="15857" y="27310"/>
                      <a:pt x="15812" y="27308"/>
                      <a:pt x="15767" y="27305"/>
                    </a:cubicBezTo>
                    <a:cubicBezTo>
                      <a:pt x="15593" y="27280"/>
                      <a:pt x="15428" y="27205"/>
                      <a:pt x="15303" y="27073"/>
                    </a:cubicBezTo>
                    <a:cubicBezTo>
                      <a:pt x="15171" y="26932"/>
                      <a:pt x="15129" y="26741"/>
                      <a:pt x="15080" y="26559"/>
                    </a:cubicBezTo>
                    <a:cubicBezTo>
                      <a:pt x="15013" y="26335"/>
                      <a:pt x="14972" y="26095"/>
                      <a:pt x="14864" y="25888"/>
                    </a:cubicBezTo>
                    <a:cubicBezTo>
                      <a:pt x="14855" y="25873"/>
                      <a:pt x="14841" y="25867"/>
                      <a:pt x="14826" y="25867"/>
                    </a:cubicBezTo>
                    <a:cubicBezTo>
                      <a:pt x="14800" y="25867"/>
                      <a:pt x="14773" y="25886"/>
                      <a:pt x="14773" y="25913"/>
                    </a:cubicBezTo>
                    <a:lnTo>
                      <a:pt x="14765" y="25913"/>
                    </a:lnTo>
                    <a:cubicBezTo>
                      <a:pt x="14763" y="25913"/>
                      <a:pt x="14761" y="25913"/>
                      <a:pt x="14760" y="25913"/>
                    </a:cubicBezTo>
                    <a:cubicBezTo>
                      <a:pt x="14701" y="25913"/>
                      <a:pt x="14740" y="25630"/>
                      <a:pt x="14740" y="25606"/>
                    </a:cubicBezTo>
                    <a:cubicBezTo>
                      <a:pt x="14757" y="25465"/>
                      <a:pt x="14781" y="25333"/>
                      <a:pt x="14815" y="25208"/>
                    </a:cubicBezTo>
                    <a:cubicBezTo>
                      <a:pt x="14839" y="25084"/>
                      <a:pt x="14881" y="24960"/>
                      <a:pt x="14873" y="24836"/>
                    </a:cubicBezTo>
                    <a:cubicBezTo>
                      <a:pt x="14873" y="24711"/>
                      <a:pt x="14815" y="24620"/>
                      <a:pt x="14748" y="24529"/>
                    </a:cubicBezTo>
                    <a:cubicBezTo>
                      <a:pt x="14690" y="24446"/>
                      <a:pt x="14616" y="24372"/>
                      <a:pt x="14599" y="24272"/>
                    </a:cubicBezTo>
                    <a:cubicBezTo>
                      <a:pt x="14583" y="24181"/>
                      <a:pt x="14599" y="24082"/>
                      <a:pt x="14616" y="23982"/>
                    </a:cubicBezTo>
                    <a:cubicBezTo>
                      <a:pt x="14649" y="23825"/>
                      <a:pt x="14690" y="23667"/>
                      <a:pt x="14674" y="23510"/>
                    </a:cubicBezTo>
                    <a:cubicBezTo>
                      <a:pt x="14723" y="23468"/>
                      <a:pt x="14781" y="23427"/>
                      <a:pt x="14831" y="23377"/>
                    </a:cubicBezTo>
                    <a:cubicBezTo>
                      <a:pt x="15196" y="23054"/>
                      <a:pt x="15527" y="22681"/>
                      <a:pt x="15834" y="22300"/>
                    </a:cubicBezTo>
                    <a:cubicBezTo>
                      <a:pt x="16008" y="22093"/>
                      <a:pt x="16165" y="21869"/>
                      <a:pt x="16306" y="21637"/>
                    </a:cubicBezTo>
                    <a:cubicBezTo>
                      <a:pt x="16447" y="21405"/>
                      <a:pt x="16579" y="21165"/>
                      <a:pt x="16654" y="20900"/>
                    </a:cubicBezTo>
                    <a:cubicBezTo>
                      <a:pt x="16670" y="20846"/>
                      <a:pt x="16626" y="20805"/>
                      <a:pt x="16582" y="20805"/>
                    </a:cubicBezTo>
                    <a:cubicBezTo>
                      <a:pt x="16559" y="20805"/>
                      <a:pt x="16536" y="20816"/>
                      <a:pt x="16521" y="20842"/>
                    </a:cubicBezTo>
                    <a:cubicBezTo>
                      <a:pt x="16414" y="21049"/>
                      <a:pt x="16314" y="21265"/>
                      <a:pt x="16198" y="21472"/>
                    </a:cubicBezTo>
                    <a:cubicBezTo>
                      <a:pt x="16082" y="21671"/>
                      <a:pt x="15950" y="21869"/>
                      <a:pt x="15809" y="22052"/>
                    </a:cubicBezTo>
                    <a:cubicBezTo>
                      <a:pt x="15519" y="22433"/>
                      <a:pt x="15187" y="22772"/>
                      <a:pt x="14839" y="23096"/>
                    </a:cubicBezTo>
                    <a:cubicBezTo>
                      <a:pt x="14491" y="23427"/>
                      <a:pt x="14102" y="23700"/>
                      <a:pt x="13663" y="23899"/>
                    </a:cubicBezTo>
                    <a:cubicBezTo>
                      <a:pt x="13240" y="24082"/>
                      <a:pt x="12793" y="24206"/>
                      <a:pt x="12346" y="24297"/>
                    </a:cubicBezTo>
                    <a:cubicBezTo>
                      <a:pt x="12097" y="24347"/>
                      <a:pt x="11840" y="24388"/>
                      <a:pt x="11583" y="24430"/>
                    </a:cubicBezTo>
                    <a:cubicBezTo>
                      <a:pt x="11384" y="24454"/>
                      <a:pt x="11177" y="24471"/>
                      <a:pt x="10978" y="24512"/>
                    </a:cubicBezTo>
                    <a:cubicBezTo>
                      <a:pt x="10978" y="24496"/>
                      <a:pt x="10987" y="24471"/>
                      <a:pt x="10987" y="24454"/>
                    </a:cubicBezTo>
                    <a:cubicBezTo>
                      <a:pt x="11028" y="24164"/>
                      <a:pt x="11086" y="23874"/>
                      <a:pt x="11144" y="23593"/>
                    </a:cubicBezTo>
                    <a:cubicBezTo>
                      <a:pt x="11177" y="23452"/>
                      <a:pt x="11210" y="23311"/>
                      <a:pt x="11244" y="23178"/>
                    </a:cubicBezTo>
                    <a:cubicBezTo>
                      <a:pt x="11277" y="23029"/>
                      <a:pt x="11326" y="22888"/>
                      <a:pt x="11326" y="22739"/>
                    </a:cubicBezTo>
                    <a:cubicBezTo>
                      <a:pt x="11326" y="22699"/>
                      <a:pt x="11293" y="22677"/>
                      <a:pt x="11261" y="22677"/>
                    </a:cubicBezTo>
                    <a:cubicBezTo>
                      <a:pt x="11240" y="22677"/>
                      <a:pt x="11220" y="22687"/>
                      <a:pt x="11210" y="22706"/>
                    </a:cubicBezTo>
                    <a:cubicBezTo>
                      <a:pt x="11144" y="22822"/>
                      <a:pt x="11111" y="22946"/>
                      <a:pt x="11078" y="23071"/>
                    </a:cubicBezTo>
                    <a:cubicBezTo>
                      <a:pt x="11045" y="23187"/>
                      <a:pt x="11020" y="23311"/>
                      <a:pt x="10987" y="23435"/>
                    </a:cubicBezTo>
                    <a:cubicBezTo>
                      <a:pt x="10929" y="23692"/>
                      <a:pt x="10879" y="23949"/>
                      <a:pt x="10838" y="24214"/>
                    </a:cubicBezTo>
                    <a:cubicBezTo>
                      <a:pt x="10813" y="24330"/>
                      <a:pt x="10796" y="24446"/>
                      <a:pt x="10780" y="24562"/>
                    </a:cubicBezTo>
                    <a:cubicBezTo>
                      <a:pt x="10763" y="24579"/>
                      <a:pt x="10763" y="24612"/>
                      <a:pt x="10771" y="24628"/>
                    </a:cubicBezTo>
                    <a:cubicBezTo>
                      <a:pt x="10722" y="25001"/>
                      <a:pt x="10680" y="25374"/>
                      <a:pt x="10664" y="25739"/>
                    </a:cubicBezTo>
                    <a:cubicBezTo>
                      <a:pt x="10655" y="25855"/>
                      <a:pt x="10647" y="25962"/>
                      <a:pt x="10647" y="26070"/>
                    </a:cubicBezTo>
                    <a:cubicBezTo>
                      <a:pt x="10639" y="26087"/>
                      <a:pt x="10630" y="26103"/>
                      <a:pt x="10630" y="26128"/>
                    </a:cubicBezTo>
                    <a:cubicBezTo>
                      <a:pt x="10630" y="26145"/>
                      <a:pt x="10639" y="26170"/>
                      <a:pt x="10647" y="26186"/>
                    </a:cubicBezTo>
                    <a:cubicBezTo>
                      <a:pt x="10639" y="26559"/>
                      <a:pt x="10647" y="26932"/>
                      <a:pt x="10664" y="27305"/>
                    </a:cubicBezTo>
                    <a:cubicBezTo>
                      <a:pt x="10680" y="27553"/>
                      <a:pt x="10713" y="27810"/>
                      <a:pt x="10746" y="28059"/>
                    </a:cubicBezTo>
                    <a:cubicBezTo>
                      <a:pt x="10780" y="28291"/>
                      <a:pt x="10846" y="28514"/>
                      <a:pt x="10970" y="28713"/>
                    </a:cubicBezTo>
                    <a:cubicBezTo>
                      <a:pt x="11111" y="28929"/>
                      <a:pt x="11302" y="29111"/>
                      <a:pt x="11459" y="29318"/>
                    </a:cubicBezTo>
                    <a:cubicBezTo>
                      <a:pt x="11600" y="29509"/>
                      <a:pt x="11741" y="29749"/>
                      <a:pt x="11741" y="29989"/>
                    </a:cubicBezTo>
                    <a:cubicBezTo>
                      <a:pt x="11708" y="29956"/>
                      <a:pt x="11674" y="29915"/>
                      <a:pt x="11641" y="29873"/>
                    </a:cubicBezTo>
                    <a:cubicBezTo>
                      <a:pt x="11575" y="29790"/>
                      <a:pt x="11509" y="29716"/>
                      <a:pt x="11434" y="29633"/>
                    </a:cubicBezTo>
                    <a:cubicBezTo>
                      <a:pt x="11277" y="29475"/>
                      <a:pt x="11119" y="29335"/>
                      <a:pt x="10954" y="29194"/>
                    </a:cubicBezTo>
                    <a:cubicBezTo>
                      <a:pt x="10940" y="29185"/>
                      <a:pt x="10926" y="29182"/>
                      <a:pt x="10914" y="29182"/>
                    </a:cubicBezTo>
                    <a:cubicBezTo>
                      <a:pt x="10862" y="29182"/>
                      <a:pt x="10823" y="29239"/>
                      <a:pt x="10862" y="29285"/>
                    </a:cubicBezTo>
                    <a:cubicBezTo>
                      <a:pt x="11111" y="29542"/>
                      <a:pt x="11351" y="29815"/>
                      <a:pt x="11558" y="30105"/>
                    </a:cubicBezTo>
                    <a:cubicBezTo>
                      <a:pt x="11608" y="30171"/>
                      <a:pt x="11650" y="30238"/>
                      <a:pt x="11650" y="30321"/>
                    </a:cubicBezTo>
                    <a:cubicBezTo>
                      <a:pt x="11650" y="30403"/>
                      <a:pt x="11616" y="30478"/>
                      <a:pt x="11592" y="30553"/>
                    </a:cubicBezTo>
                    <a:cubicBezTo>
                      <a:pt x="11567" y="30627"/>
                      <a:pt x="11534" y="30693"/>
                      <a:pt x="11500" y="30760"/>
                    </a:cubicBezTo>
                    <a:cubicBezTo>
                      <a:pt x="11467" y="30669"/>
                      <a:pt x="11426" y="30594"/>
                      <a:pt x="11384" y="30511"/>
                    </a:cubicBezTo>
                    <a:cubicBezTo>
                      <a:pt x="11326" y="30395"/>
                      <a:pt x="11252" y="30271"/>
                      <a:pt x="11186" y="30155"/>
                    </a:cubicBezTo>
                    <a:cubicBezTo>
                      <a:pt x="11028" y="29890"/>
                      <a:pt x="10838" y="29641"/>
                      <a:pt x="10630" y="29409"/>
                    </a:cubicBezTo>
                    <a:cubicBezTo>
                      <a:pt x="10620" y="29397"/>
                      <a:pt x="10607" y="29392"/>
                      <a:pt x="10594" y="29392"/>
                    </a:cubicBezTo>
                    <a:cubicBezTo>
                      <a:pt x="10555" y="29392"/>
                      <a:pt x="10514" y="29438"/>
                      <a:pt x="10539" y="29475"/>
                    </a:cubicBezTo>
                    <a:cubicBezTo>
                      <a:pt x="10705" y="29716"/>
                      <a:pt x="10846" y="29973"/>
                      <a:pt x="10987" y="30221"/>
                    </a:cubicBezTo>
                    <a:cubicBezTo>
                      <a:pt x="11061" y="30354"/>
                      <a:pt x="11119" y="30478"/>
                      <a:pt x="11186" y="30611"/>
                    </a:cubicBezTo>
                    <a:cubicBezTo>
                      <a:pt x="11235" y="30710"/>
                      <a:pt x="11351" y="30892"/>
                      <a:pt x="11302" y="31008"/>
                    </a:cubicBezTo>
                    <a:cubicBezTo>
                      <a:pt x="11244" y="31108"/>
                      <a:pt x="11094" y="31191"/>
                      <a:pt x="11003" y="31249"/>
                    </a:cubicBezTo>
                    <a:cubicBezTo>
                      <a:pt x="10887" y="31315"/>
                      <a:pt x="10763" y="31373"/>
                      <a:pt x="10630" y="31381"/>
                    </a:cubicBezTo>
                    <a:cubicBezTo>
                      <a:pt x="10605" y="31385"/>
                      <a:pt x="10579" y="31387"/>
                      <a:pt x="10552" y="31387"/>
                    </a:cubicBezTo>
                    <a:cubicBezTo>
                      <a:pt x="10476" y="31387"/>
                      <a:pt x="10400" y="31370"/>
                      <a:pt x="10332" y="31340"/>
                    </a:cubicBezTo>
                    <a:cubicBezTo>
                      <a:pt x="10282" y="31323"/>
                      <a:pt x="10241" y="31290"/>
                      <a:pt x="10208" y="31257"/>
                    </a:cubicBezTo>
                    <a:cubicBezTo>
                      <a:pt x="10183" y="31240"/>
                      <a:pt x="10166" y="31215"/>
                      <a:pt x="10150" y="31199"/>
                    </a:cubicBezTo>
                    <a:cubicBezTo>
                      <a:pt x="10291" y="31041"/>
                      <a:pt x="10316" y="30809"/>
                      <a:pt x="10282" y="30611"/>
                    </a:cubicBezTo>
                    <a:cubicBezTo>
                      <a:pt x="10258" y="30453"/>
                      <a:pt x="10200" y="30304"/>
                      <a:pt x="10108" y="30180"/>
                    </a:cubicBezTo>
                    <a:cubicBezTo>
                      <a:pt x="10017" y="30047"/>
                      <a:pt x="9893" y="29939"/>
                      <a:pt x="9835" y="29790"/>
                    </a:cubicBezTo>
                    <a:cubicBezTo>
                      <a:pt x="9822" y="29761"/>
                      <a:pt x="9796" y="29748"/>
                      <a:pt x="9771" y="29748"/>
                    </a:cubicBezTo>
                    <a:cubicBezTo>
                      <a:pt x="9732" y="29748"/>
                      <a:pt x="9696" y="29778"/>
                      <a:pt x="9711" y="29823"/>
                    </a:cubicBezTo>
                    <a:cubicBezTo>
                      <a:pt x="9744" y="29956"/>
                      <a:pt x="9818" y="30064"/>
                      <a:pt x="9885" y="30171"/>
                    </a:cubicBezTo>
                    <a:cubicBezTo>
                      <a:pt x="9968" y="30287"/>
                      <a:pt x="10026" y="30412"/>
                      <a:pt x="10059" y="30544"/>
                    </a:cubicBezTo>
                    <a:cubicBezTo>
                      <a:pt x="10092" y="30677"/>
                      <a:pt x="10100" y="30859"/>
                      <a:pt x="10034" y="30983"/>
                    </a:cubicBezTo>
                    <a:cubicBezTo>
                      <a:pt x="10026" y="30983"/>
                      <a:pt x="10026" y="30975"/>
                      <a:pt x="10017" y="30975"/>
                    </a:cubicBezTo>
                    <a:cubicBezTo>
                      <a:pt x="10002" y="30970"/>
                      <a:pt x="9987" y="30968"/>
                      <a:pt x="9973" y="30968"/>
                    </a:cubicBezTo>
                    <a:cubicBezTo>
                      <a:pt x="9941" y="30968"/>
                      <a:pt x="9911" y="30978"/>
                      <a:pt x="9876" y="30983"/>
                    </a:cubicBezTo>
                    <a:cubicBezTo>
                      <a:pt x="9867" y="30985"/>
                      <a:pt x="9858" y="30986"/>
                      <a:pt x="9849" y="30986"/>
                    </a:cubicBezTo>
                    <a:cubicBezTo>
                      <a:pt x="9809" y="30986"/>
                      <a:pt x="9769" y="30972"/>
                      <a:pt x="9736" y="30959"/>
                    </a:cubicBezTo>
                    <a:cubicBezTo>
                      <a:pt x="9628" y="30925"/>
                      <a:pt x="9537" y="30867"/>
                      <a:pt x="9437" y="30826"/>
                    </a:cubicBezTo>
                    <a:cubicBezTo>
                      <a:pt x="9272" y="30751"/>
                      <a:pt x="9073" y="30718"/>
                      <a:pt x="8932" y="30611"/>
                    </a:cubicBezTo>
                    <a:cubicBezTo>
                      <a:pt x="8758" y="30470"/>
                      <a:pt x="8783" y="30188"/>
                      <a:pt x="8775" y="29989"/>
                    </a:cubicBezTo>
                    <a:cubicBezTo>
                      <a:pt x="8766" y="29732"/>
                      <a:pt x="8775" y="29484"/>
                      <a:pt x="8791" y="29227"/>
                    </a:cubicBezTo>
                    <a:cubicBezTo>
                      <a:pt x="8799" y="29061"/>
                      <a:pt x="8816" y="28887"/>
                      <a:pt x="8833" y="28721"/>
                    </a:cubicBezTo>
                    <a:cubicBezTo>
                      <a:pt x="8866" y="28713"/>
                      <a:pt x="8899" y="28680"/>
                      <a:pt x="8899" y="28630"/>
                    </a:cubicBezTo>
                    <a:cubicBezTo>
                      <a:pt x="8915" y="28415"/>
                      <a:pt x="8932" y="28191"/>
                      <a:pt x="8940" y="27976"/>
                    </a:cubicBezTo>
                    <a:cubicBezTo>
                      <a:pt x="8949" y="27769"/>
                      <a:pt x="8957" y="27553"/>
                      <a:pt x="8932" y="27346"/>
                    </a:cubicBezTo>
                    <a:cubicBezTo>
                      <a:pt x="8899" y="27147"/>
                      <a:pt x="8833" y="26965"/>
                      <a:pt x="8741" y="26783"/>
                    </a:cubicBezTo>
                    <a:cubicBezTo>
                      <a:pt x="8659" y="26617"/>
                      <a:pt x="8559" y="26451"/>
                      <a:pt x="8509" y="26269"/>
                    </a:cubicBezTo>
                    <a:cubicBezTo>
                      <a:pt x="8451" y="26070"/>
                      <a:pt x="8451" y="25863"/>
                      <a:pt x="8451" y="25656"/>
                    </a:cubicBezTo>
                    <a:cubicBezTo>
                      <a:pt x="8451" y="25432"/>
                      <a:pt x="8443" y="25217"/>
                      <a:pt x="8435" y="24993"/>
                    </a:cubicBezTo>
                    <a:cubicBezTo>
                      <a:pt x="8427" y="24554"/>
                      <a:pt x="8402" y="24115"/>
                      <a:pt x="8369" y="23676"/>
                    </a:cubicBezTo>
                    <a:cubicBezTo>
                      <a:pt x="8319" y="23178"/>
                      <a:pt x="8253" y="22681"/>
                      <a:pt x="8161" y="22192"/>
                    </a:cubicBezTo>
                    <a:cubicBezTo>
                      <a:pt x="8158" y="22170"/>
                      <a:pt x="8138" y="22159"/>
                      <a:pt x="8118" y="22159"/>
                    </a:cubicBezTo>
                    <a:cubicBezTo>
                      <a:pt x="8095" y="22159"/>
                      <a:pt x="8070" y="22174"/>
                      <a:pt x="8070" y="22201"/>
                    </a:cubicBezTo>
                    <a:cubicBezTo>
                      <a:pt x="8120" y="22797"/>
                      <a:pt x="8153" y="23386"/>
                      <a:pt x="8186" y="23982"/>
                    </a:cubicBezTo>
                    <a:cubicBezTo>
                      <a:pt x="8052" y="23912"/>
                      <a:pt x="7902" y="23887"/>
                      <a:pt x="7750" y="23887"/>
                    </a:cubicBezTo>
                    <a:cubicBezTo>
                      <a:pt x="7685" y="23887"/>
                      <a:pt x="7621" y="23892"/>
                      <a:pt x="7557" y="23899"/>
                    </a:cubicBezTo>
                    <a:cubicBezTo>
                      <a:pt x="7300" y="23922"/>
                      <a:pt x="7050" y="23958"/>
                      <a:pt x="6794" y="23958"/>
                    </a:cubicBezTo>
                    <a:cubicBezTo>
                      <a:pt x="6770" y="23958"/>
                      <a:pt x="6745" y="23958"/>
                      <a:pt x="6720" y="23957"/>
                    </a:cubicBezTo>
                    <a:cubicBezTo>
                      <a:pt x="6156" y="23949"/>
                      <a:pt x="5601" y="23800"/>
                      <a:pt x="5104" y="23543"/>
                    </a:cubicBezTo>
                    <a:cubicBezTo>
                      <a:pt x="4814" y="23402"/>
                      <a:pt x="4532" y="23228"/>
                      <a:pt x="4292" y="23013"/>
                    </a:cubicBezTo>
                    <a:cubicBezTo>
                      <a:pt x="4277" y="22998"/>
                      <a:pt x="4261" y="22991"/>
                      <a:pt x="4246" y="22991"/>
                    </a:cubicBezTo>
                    <a:cubicBezTo>
                      <a:pt x="4219" y="22991"/>
                      <a:pt x="4195" y="23011"/>
                      <a:pt x="4184" y="23038"/>
                    </a:cubicBezTo>
                    <a:cubicBezTo>
                      <a:pt x="4135" y="22980"/>
                      <a:pt x="4085" y="22922"/>
                      <a:pt x="4027" y="22864"/>
                    </a:cubicBezTo>
                    <a:cubicBezTo>
                      <a:pt x="3952" y="22789"/>
                      <a:pt x="3878" y="22706"/>
                      <a:pt x="3778" y="22665"/>
                    </a:cubicBezTo>
                    <a:cubicBezTo>
                      <a:pt x="3772" y="22663"/>
                      <a:pt x="3767" y="22662"/>
                      <a:pt x="3761" y="22662"/>
                    </a:cubicBezTo>
                    <a:cubicBezTo>
                      <a:pt x="3720" y="22662"/>
                      <a:pt x="3689" y="22711"/>
                      <a:pt x="3704" y="22748"/>
                    </a:cubicBezTo>
                    <a:cubicBezTo>
                      <a:pt x="3720" y="22830"/>
                      <a:pt x="3778" y="22905"/>
                      <a:pt x="3828" y="22971"/>
                    </a:cubicBezTo>
                    <a:cubicBezTo>
                      <a:pt x="3886" y="23046"/>
                      <a:pt x="3944" y="23120"/>
                      <a:pt x="4010" y="23187"/>
                    </a:cubicBezTo>
                    <a:cubicBezTo>
                      <a:pt x="4135" y="23328"/>
                      <a:pt x="4251" y="23468"/>
                      <a:pt x="4375" y="23609"/>
                    </a:cubicBezTo>
                    <a:cubicBezTo>
                      <a:pt x="4491" y="23742"/>
                      <a:pt x="4632" y="23866"/>
                      <a:pt x="4706" y="24024"/>
                    </a:cubicBezTo>
                    <a:cubicBezTo>
                      <a:pt x="4773" y="24173"/>
                      <a:pt x="4781" y="24338"/>
                      <a:pt x="4789" y="24504"/>
                    </a:cubicBezTo>
                    <a:cubicBezTo>
                      <a:pt x="4789" y="24836"/>
                      <a:pt x="4764" y="25192"/>
                      <a:pt x="4615" y="25498"/>
                    </a:cubicBezTo>
                    <a:cubicBezTo>
                      <a:pt x="4491" y="25755"/>
                      <a:pt x="4309" y="25971"/>
                      <a:pt x="4085" y="26153"/>
                    </a:cubicBezTo>
                    <a:cubicBezTo>
                      <a:pt x="3828" y="26368"/>
                      <a:pt x="3555" y="26551"/>
                      <a:pt x="3256" y="26708"/>
                    </a:cubicBezTo>
                    <a:cubicBezTo>
                      <a:pt x="3190" y="26745"/>
                      <a:pt x="3235" y="26828"/>
                      <a:pt x="3299" y="26828"/>
                    </a:cubicBezTo>
                    <a:cubicBezTo>
                      <a:pt x="3307" y="26828"/>
                      <a:pt x="3315" y="26827"/>
                      <a:pt x="3323" y="26824"/>
                    </a:cubicBezTo>
                    <a:cubicBezTo>
                      <a:pt x="3372" y="26799"/>
                      <a:pt x="3422" y="26774"/>
                      <a:pt x="3472" y="26750"/>
                    </a:cubicBezTo>
                    <a:lnTo>
                      <a:pt x="3472" y="26750"/>
                    </a:lnTo>
                    <a:cubicBezTo>
                      <a:pt x="3464" y="26758"/>
                      <a:pt x="3455" y="26766"/>
                      <a:pt x="3455" y="26774"/>
                    </a:cubicBezTo>
                    <a:cubicBezTo>
                      <a:pt x="3414" y="26816"/>
                      <a:pt x="3372" y="26857"/>
                      <a:pt x="3323" y="26899"/>
                    </a:cubicBezTo>
                    <a:cubicBezTo>
                      <a:pt x="3298" y="26924"/>
                      <a:pt x="3273" y="26940"/>
                      <a:pt x="3248" y="26965"/>
                    </a:cubicBezTo>
                    <a:cubicBezTo>
                      <a:pt x="3223" y="26990"/>
                      <a:pt x="3198" y="27006"/>
                      <a:pt x="3174" y="27039"/>
                    </a:cubicBezTo>
                    <a:cubicBezTo>
                      <a:pt x="3137" y="27083"/>
                      <a:pt x="3191" y="27160"/>
                      <a:pt x="3244" y="27160"/>
                    </a:cubicBezTo>
                    <a:cubicBezTo>
                      <a:pt x="3251" y="27160"/>
                      <a:pt x="3258" y="27158"/>
                      <a:pt x="3265" y="27155"/>
                    </a:cubicBezTo>
                    <a:cubicBezTo>
                      <a:pt x="3331" y="27131"/>
                      <a:pt x="3389" y="27073"/>
                      <a:pt x="3439" y="27023"/>
                    </a:cubicBezTo>
                    <a:cubicBezTo>
                      <a:pt x="3455" y="27006"/>
                      <a:pt x="3472" y="26990"/>
                      <a:pt x="3497" y="26965"/>
                    </a:cubicBezTo>
                    <a:cubicBezTo>
                      <a:pt x="3778" y="27006"/>
                      <a:pt x="4052" y="27039"/>
                      <a:pt x="4333" y="27122"/>
                    </a:cubicBezTo>
                    <a:cubicBezTo>
                      <a:pt x="4599" y="27197"/>
                      <a:pt x="4872" y="27288"/>
                      <a:pt x="5129" y="27404"/>
                    </a:cubicBezTo>
                    <a:cubicBezTo>
                      <a:pt x="5369" y="27512"/>
                      <a:pt x="5527" y="27677"/>
                      <a:pt x="5576" y="27943"/>
                    </a:cubicBezTo>
                    <a:cubicBezTo>
                      <a:pt x="5593" y="28042"/>
                      <a:pt x="5593" y="28141"/>
                      <a:pt x="5576" y="28233"/>
                    </a:cubicBezTo>
                    <a:cubicBezTo>
                      <a:pt x="5576" y="28233"/>
                      <a:pt x="5576" y="28233"/>
                      <a:pt x="5568" y="28224"/>
                    </a:cubicBezTo>
                    <a:cubicBezTo>
                      <a:pt x="5485" y="28050"/>
                      <a:pt x="5311" y="27951"/>
                      <a:pt x="5145" y="27868"/>
                    </a:cubicBezTo>
                    <a:cubicBezTo>
                      <a:pt x="4955" y="27769"/>
                      <a:pt x="4756" y="27677"/>
                      <a:pt x="4557" y="27586"/>
                    </a:cubicBezTo>
                    <a:cubicBezTo>
                      <a:pt x="4546" y="27580"/>
                      <a:pt x="4534" y="27577"/>
                      <a:pt x="4523" y="27577"/>
                    </a:cubicBezTo>
                    <a:cubicBezTo>
                      <a:pt x="4465" y="27577"/>
                      <a:pt x="4428" y="27660"/>
                      <a:pt x="4491" y="27702"/>
                    </a:cubicBezTo>
                    <a:cubicBezTo>
                      <a:pt x="4648" y="27802"/>
                      <a:pt x="4797" y="27901"/>
                      <a:pt x="4955" y="27992"/>
                    </a:cubicBezTo>
                    <a:cubicBezTo>
                      <a:pt x="5079" y="28067"/>
                      <a:pt x="5237" y="28133"/>
                      <a:pt x="5328" y="28257"/>
                    </a:cubicBezTo>
                    <a:cubicBezTo>
                      <a:pt x="5411" y="28365"/>
                      <a:pt x="5435" y="28514"/>
                      <a:pt x="5386" y="28639"/>
                    </a:cubicBezTo>
                    <a:cubicBezTo>
                      <a:pt x="5369" y="28680"/>
                      <a:pt x="5344" y="28721"/>
                      <a:pt x="5319" y="28763"/>
                    </a:cubicBezTo>
                    <a:cubicBezTo>
                      <a:pt x="5311" y="28730"/>
                      <a:pt x="5303" y="28705"/>
                      <a:pt x="5286" y="28680"/>
                    </a:cubicBezTo>
                    <a:cubicBezTo>
                      <a:pt x="5203" y="28506"/>
                      <a:pt x="5029" y="28390"/>
                      <a:pt x="4872" y="28274"/>
                    </a:cubicBezTo>
                    <a:cubicBezTo>
                      <a:pt x="4781" y="28208"/>
                      <a:pt x="4690" y="28141"/>
                      <a:pt x="4599" y="28075"/>
                    </a:cubicBezTo>
                    <a:cubicBezTo>
                      <a:pt x="4499" y="28009"/>
                      <a:pt x="4400" y="27959"/>
                      <a:pt x="4309" y="27901"/>
                    </a:cubicBezTo>
                    <a:cubicBezTo>
                      <a:pt x="4297" y="27894"/>
                      <a:pt x="4285" y="27891"/>
                      <a:pt x="4274" y="27891"/>
                    </a:cubicBezTo>
                    <a:cubicBezTo>
                      <a:pt x="4220" y="27891"/>
                      <a:pt x="4178" y="27961"/>
                      <a:pt x="4226" y="28009"/>
                    </a:cubicBezTo>
                    <a:cubicBezTo>
                      <a:pt x="4358" y="28141"/>
                      <a:pt x="4491" y="28266"/>
                      <a:pt x="4640" y="28390"/>
                    </a:cubicBezTo>
                    <a:cubicBezTo>
                      <a:pt x="4706" y="28448"/>
                      <a:pt x="4773" y="28506"/>
                      <a:pt x="4847" y="28564"/>
                    </a:cubicBezTo>
                    <a:cubicBezTo>
                      <a:pt x="4905" y="28614"/>
                      <a:pt x="4971" y="28655"/>
                      <a:pt x="5021" y="28721"/>
                    </a:cubicBezTo>
                    <a:cubicBezTo>
                      <a:pt x="5063" y="28771"/>
                      <a:pt x="5096" y="28837"/>
                      <a:pt x="5087" y="28904"/>
                    </a:cubicBezTo>
                    <a:cubicBezTo>
                      <a:pt x="5071" y="28962"/>
                      <a:pt x="5029" y="29003"/>
                      <a:pt x="4988" y="29036"/>
                    </a:cubicBezTo>
                    <a:cubicBezTo>
                      <a:pt x="4963" y="29053"/>
                      <a:pt x="4938" y="29069"/>
                      <a:pt x="4913" y="29086"/>
                    </a:cubicBezTo>
                    <a:cubicBezTo>
                      <a:pt x="4889" y="29094"/>
                      <a:pt x="4872" y="29103"/>
                      <a:pt x="4855" y="29111"/>
                    </a:cubicBezTo>
                    <a:cubicBezTo>
                      <a:pt x="4831" y="29127"/>
                      <a:pt x="4814" y="29144"/>
                      <a:pt x="4797" y="29161"/>
                    </a:cubicBezTo>
                    <a:cubicBezTo>
                      <a:pt x="4764" y="29185"/>
                      <a:pt x="4723" y="29210"/>
                      <a:pt x="4690" y="29219"/>
                    </a:cubicBezTo>
                    <a:cubicBezTo>
                      <a:pt x="4676" y="29226"/>
                      <a:pt x="4663" y="29228"/>
                      <a:pt x="4652" y="29228"/>
                    </a:cubicBezTo>
                    <a:cubicBezTo>
                      <a:pt x="4636" y="29228"/>
                      <a:pt x="4621" y="29223"/>
                      <a:pt x="4607" y="29219"/>
                    </a:cubicBezTo>
                    <a:cubicBezTo>
                      <a:pt x="4574" y="29194"/>
                      <a:pt x="4549" y="29169"/>
                      <a:pt x="4516" y="29136"/>
                    </a:cubicBezTo>
                    <a:cubicBezTo>
                      <a:pt x="4458" y="29078"/>
                      <a:pt x="4400" y="29020"/>
                      <a:pt x="4317" y="28987"/>
                    </a:cubicBezTo>
                    <a:cubicBezTo>
                      <a:pt x="4325" y="28937"/>
                      <a:pt x="4342" y="28895"/>
                      <a:pt x="4342" y="28846"/>
                    </a:cubicBezTo>
                    <a:cubicBezTo>
                      <a:pt x="4358" y="28771"/>
                      <a:pt x="4367" y="28688"/>
                      <a:pt x="4292" y="28630"/>
                    </a:cubicBezTo>
                    <a:cubicBezTo>
                      <a:pt x="4280" y="28618"/>
                      <a:pt x="4263" y="28612"/>
                      <a:pt x="4246" y="28612"/>
                    </a:cubicBezTo>
                    <a:cubicBezTo>
                      <a:pt x="4230" y="28612"/>
                      <a:pt x="4213" y="28618"/>
                      <a:pt x="4201" y="28630"/>
                    </a:cubicBezTo>
                    <a:cubicBezTo>
                      <a:pt x="4176" y="28655"/>
                      <a:pt x="4159" y="28680"/>
                      <a:pt x="4151" y="28713"/>
                    </a:cubicBezTo>
                    <a:cubicBezTo>
                      <a:pt x="4143" y="28738"/>
                      <a:pt x="4151" y="28771"/>
                      <a:pt x="4143" y="28804"/>
                    </a:cubicBezTo>
                    <a:cubicBezTo>
                      <a:pt x="4143" y="28846"/>
                      <a:pt x="4135" y="28920"/>
                      <a:pt x="4110" y="28962"/>
                    </a:cubicBezTo>
                    <a:cubicBezTo>
                      <a:pt x="4068" y="28962"/>
                      <a:pt x="4027" y="28970"/>
                      <a:pt x="3994" y="28987"/>
                    </a:cubicBezTo>
                    <a:cubicBezTo>
                      <a:pt x="3985" y="28987"/>
                      <a:pt x="3985" y="28987"/>
                      <a:pt x="3985" y="28995"/>
                    </a:cubicBezTo>
                    <a:lnTo>
                      <a:pt x="3952" y="28995"/>
                    </a:lnTo>
                    <a:cubicBezTo>
                      <a:pt x="3886" y="28995"/>
                      <a:pt x="3811" y="28987"/>
                      <a:pt x="3745" y="28987"/>
                    </a:cubicBezTo>
                    <a:cubicBezTo>
                      <a:pt x="3651" y="28981"/>
                      <a:pt x="3558" y="28975"/>
                      <a:pt x="3464" y="28975"/>
                    </a:cubicBezTo>
                    <a:cubicBezTo>
                      <a:pt x="3425" y="28975"/>
                      <a:pt x="3386" y="28976"/>
                      <a:pt x="3348" y="28978"/>
                    </a:cubicBezTo>
                    <a:lnTo>
                      <a:pt x="3339" y="28978"/>
                    </a:lnTo>
                    <a:cubicBezTo>
                      <a:pt x="3331" y="28978"/>
                      <a:pt x="3331" y="28978"/>
                      <a:pt x="3331" y="28970"/>
                    </a:cubicBezTo>
                    <a:cubicBezTo>
                      <a:pt x="3066" y="28854"/>
                      <a:pt x="2792" y="28771"/>
                      <a:pt x="2527" y="28663"/>
                    </a:cubicBezTo>
                    <a:cubicBezTo>
                      <a:pt x="2262" y="28564"/>
                      <a:pt x="1997" y="28448"/>
                      <a:pt x="1740" y="28324"/>
                    </a:cubicBezTo>
                    <a:cubicBezTo>
                      <a:pt x="1500" y="28208"/>
                      <a:pt x="1251" y="28092"/>
                      <a:pt x="1028" y="27943"/>
                    </a:cubicBezTo>
                    <a:cubicBezTo>
                      <a:pt x="812" y="27802"/>
                      <a:pt x="671" y="27595"/>
                      <a:pt x="646" y="27338"/>
                    </a:cubicBezTo>
                    <a:cubicBezTo>
                      <a:pt x="638" y="27189"/>
                      <a:pt x="655" y="27039"/>
                      <a:pt x="688" y="26899"/>
                    </a:cubicBezTo>
                    <a:cubicBezTo>
                      <a:pt x="721" y="26783"/>
                      <a:pt x="754" y="26667"/>
                      <a:pt x="787" y="26551"/>
                    </a:cubicBezTo>
                    <a:cubicBezTo>
                      <a:pt x="820" y="26559"/>
                      <a:pt x="862" y="26567"/>
                      <a:pt x="895" y="26567"/>
                    </a:cubicBezTo>
                    <a:cubicBezTo>
                      <a:pt x="1044" y="26567"/>
                      <a:pt x="1044" y="26344"/>
                      <a:pt x="895" y="26344"/>
                    </a:cubicBezTo>
                    <a:cubicBezTo>
                      <a:pt x="721" y="26335"/>
                      <a:pt x="588" y="26178"/>
                      <a:pt x="539" y="26012"/>
                    </a:cubicBezTo>
                    <a:cubicBezTo>
                      <a:pt x="464" y="25772"/>
                      <a:pt x="530" y="25507"/>
                      <a:pt x="564" y="25258"/>
                    </a:cubicBezTo>
                    <a:cubicBezTo>
                      <a:pt x="622" y="24736"/>
                      <a:pt x="605" y="24214"/>
                      <a:pt x="530" y="23700"/>
                    </a:cubicBezTo>
                    <a:cubicBezTo>
                      <a:pt x="456" y="23195"/>
                      <a:pt x="290" y="22714"/>
                      <a:pt x="240" y="22209"/>
                    </a:cubicBezTo>
                    <a:cubicBezTo>
                      <a:pt x="199" y="21745"/>
                      <a:pt x="290" y="21298"/>
                      <a:pt x="497" y="20875"/>
                    </a:cubicBezTo>
                    <a:cubicBezTo>
                      <a:pt x="646" y="20569"/>
                      <a:pt x="837" y="20287"/>
                      <a:pt x="1036" y="20013"/>
                    </a:cubicBezTo>
                    <a:lnTo>
                      <a:pt x="1036" y="20013"/>
                    </a:lnTo>
                    <a:cubicBezTo>
                      <a:pt x="1028" y="20113"/>
                      <a:pt x="1028" y="20221"/>
                      <a:pt x="1052" y="20312"/>
                    </a:cubicBezTo>
                    <a:cubicBezTo>
                      <a:pt x="1060" y="20340"/>
                      <a:pt x="1082" y="20352"/>
                      <a:pt x="1104" y="20352"/>
                    </a:cubicBezTo>
                    <a:cubicBezTo>
                      <a:pt x="1127" y="20352"/>
                      <a:pt x="1152" y="20337"/>
                      <a:pt x="1160" y="20312"/>
                    </a:cubicBezTo>
                    <a:cubicBezTo>
                      <a:pt x="1193" y="20204"/>
                      <a:pt x="1202" y="20080"/>
                      <a:pt x="1235" y="19972"/>
                    </a:cubicBezTo>
                    <a:cubicBezTo>
                      <a:pt x="1260" y="19856"/>
                      <a:pt x="1284" y="19740"/>
                      <a:pt x="1318" y="19624"/>
                    </a:cubicBezTo>
                    <a:cubicBezTo>
                      <a:pt x="1326" y="19616"/>
                      <a:pt x="1326" y="19607"/>
                      <a:pt x="1326" y="19599"/>
                    </a:cubicBezTo>
                    <a:cubicBezTo>
                      <a:pt x="1326" y="19591"/>
                      <a:pt x="1334" y="19591"/>
                      <a:pt x="1334" y="19591"/>
                    </a:cubicBezTo>
                    <a:cubicBezTo>
                      <a:pt x="1342" y="19583"/>
                      <a:pt x="1342" y="19574"/>
                      <a:pt x="1342" y="19558"/>
                    </a:cubicBezTo>
                    <a:cubicBezTo>
                      <a:pt x="1409" y="19359"/>
                      <a:pt x="1500" y="19168"/>
                      <a:pt x="1608" y="18986"/>
                    </a:cubicBezTo>
                    <a:cubicBezTo>
                      <a:pt x="1732" y="18787"/>
                      <a:pt x="1873" y="18605"/>
                      <a:pt x="2047" y="18439"/>
                    </a:cubicBezTo>
                    <a:cubicBezTo>
                      <a:pt x="2052" y="18455"/>
                      <a:pt x="2064" y="18464"/>
                      <a:pt x="2077" y="18464"/>
                    </a:cubicBezTo>
                    <a:cubicBezTo>
                      <a:pt x="2084" y="18464"/>
                      <a:pt x="2091" y="18462"/>
                      <a:pt x="2096" y="18456"/>
                    </a:cubicBezTo>
                    <a:cubicBezTo>
                      <a:pt x="2146" y="18389"/>
                      <a:pt x="2196" y="18331"/>
                      <a:pt x="2246" y="18273"/>
                    </a:cubicBezTo>
                    <a:cubicBezTo>
                      <a:pt x="2353" y="18182"/>
                      <a:pt x="2469" y="18091"/>
                      <a:pt x="2577" y="17992"/>
                    </a:cubicBezTo>
                    <a:cubicBezTo>
                      <a:pt x="2759" y="17826"/>
                      <a:pt x="2908" y="17635"/>
                      <a:pt x="3000" y="17403"/>
                    </a:cubicBezTo>
                    <a:cubicBezTo>
                      <a:pt x="3000" y="17403"/>
                      <a:pt x="3000" y="17403"/>
                      <a:pt x="3000" y="17395"/>
                    </a:cubicBezTo>
                    <a:cubicBezTo>
                      <a:pt x="3074" y="17312"/>
                      <a:pt x="3149" y="17238"/>
                      <a:pt x="3232" y="17155"/>
                    </a:cubicBezTo>
                    <a:cubicBezTo>
                      <a:pt x="3646" y="16732"/>
                      <a:pt x="4101" y="16360"/>
                      <a:pt x="4574" y="15995"/>
                    </a:cubicBezTo>
                    <a:cubicBezTo>
                      <a:pt x="5071" y="15597"/>
                      <a:pt x="5576" y="15216"/>
                      <a:pt x="6082" y="14835"/>
                    </a:cubicBezTo>
                    <a:cubicBezTo>
                      <a:pt x="6562" y="14462"/>
                      <a:pt x="7093" y="14172"/>
                      <a:pt x="7598" y="13841"/>
                    </a:cubicBezTo>
                    <a:cubicBezTo>
                      <a:pt x="7780" y="13716"/>
                      <a:pt x="7954" y="13600"/>
                      <a:pt x="8112" y="13460"/>
                    </a:cubicBezTo>
                    <a:lnTo>
                      <a:pt x="8112" y="13460"/>
                    </a:lnTo>
                    <a:cubicBezTo>
                      <a:pt x="8029" y="13592"/>
                      <a:pt x="7954" y="13725"/>
                      <a:pt x="7905" y="13874"/>
                    </a:cubicBezTo>
                    <a:cubicBezTo>
                      <a:pt x="7838" y="14081"/>
                      <a:pt x="7838" y="14305"/>
                      <a:pt x="7838" y="14528"/>
                    </a:cubicBezTo>
                    <a:cubicBezTo>
                      <a:pt x="7838" y="14636"/>
                      <a:pt x="7838" y="14752"/>
                      <a:pt x="7847" y="14868"/>
                    </a:cubicBezTo>
                    <a:cubicBezTo>
                      <a:pt x="7855" y="14976"/>
                      <a:pt x="7855" y="15108"/>
                      <a:pt x="7913" y="15208"/>
                    </a:cubicBezTo>
                    <a:cubicBezTo>
                      <a:pt x="7922" y="15225"/>
                      <a:pt x="7944" y="15236"/>
                      <a:pt x="7966" y="15236"/>
                    </a:cubicBezTo>
                    <a:cubicBezTo>
                      <a:pt x="7985" y="15236"/>
                      <a:pt x="8004" y="15227"/>
                      <a:pt x="8012" y="15208"/>
                    </a:cubicBezTo>
                    <a:cubicBezTo>
                      <a:pt x="8062" y="15108"/>
                      <a:pt x="8054" y="15001"/>
                      <a:pt x="8054" y="14893"/>
                    </a:cubicBezTo>
                    <a:cubicBezTo>
                      <a:pt x="8054" y="14785"/>
                      <a:pt x="8045" y="14678"/>
                      <a:pt x="8045" y="14570"/>
                    </a:cubicBezTo>
                    <a:cubicBezTo>
                      <a:pt x="8037" y="14363"/>
                      <a:pt x="8021" y="14147"/>
                      <a:pt x="8087" y="13940"/>
                    </a:cubicBezTo>
                    <a:cubicBezTo>
                      <a:pt x="8137" y="13750"/>
                      <a:pt x="8253" y="13584"/>
                      <a:pt x="8352" y="13418"/>
                    </a:cubicBezTo>
                    <a:cubicBezTo>
                      <a:pt x="8393" y="13360"/>
                      <a:pt x="8427" y="13302"/>
                      <a:pt x="8460" y="13244"/>
                    </a:cubicBezTo>
                    <a:cubicBezTo>
                      <a:pt x="8460" y="13410"/>
                      <a:pt x="8509" y="13576"/>
                      <a:pt x="8559" y="13725"/>
                    </a:cubicBezTo>
                    <a:cubicBezTo>
                      <a:pt x="8592" y="13824"/>
                      <a:pt x="8625" y="13924"/>
                      <a:pt x="8667" y="14015"/>
                    </a:cubicBezTo>
                    <a:cubicBezTo>
                      <a:pt x="8717" y="14106"/>
                      <a:pt x="8766" y="14238"/>
                      <a:pt x="8849" y="14296"/>
                    </a:cubicBezTo>
                    <a:cubicBezTo>
                      <a:pt x="8863" y="14308"/>
                      <a:pt x="8878" y="14313"/>
                      <a:pt x="8891" y="14313"/>
                    </a:cubicBezTo>
                    <a:cubicBezTo>
                      <a:pt x="8923" y="14313"/>
                      <a:pt x="8946" y="14282"/>
                      <a:pt x="8940" y="14247"/>
                    </a:cubicBezTo>
                    <a:cubicBezTo>
                      <a:pt x="8932" y="14156"/>
                      <a:pt x="8874" y="14064"/>
                      <a:pt x="8841" y="13982"/>
                    </a:cubicBezTo>
                    <a:cubicBezTo>
                      <a:pt x="8799" y="13890"/>
                      <a:pt x="8766" y="13791"/>
                      <a:pt x="8733" y="13700"/>
                    </a:cubicBezTo>
                    <a:cubicBezTo>
                      <a:pt x="8667" y="13509"/>
                      <a:pt x="8601" y="13302"/>
                      <a:pt x="8625" y="13095"/>
                    </a:cubicBezTo>
                    <a:cubicBezTo>
                      <a:pt x="8634" y="13029"/>
                      <a:pt x="8650" y="12962"/>
                      <a:pt x="8667" y="12896"/>
                    </a:cubicBezTo>
                    <a:cubicBezTo>
                      <a:pt x="8750" y="12788"/>
                      <a:pt x="8824" y="12681"/>
                      <a:pt x="8849" y="12556"/>
                    </a:cubicBezTo>
                    <a:cubicBezTo>
                      <a:pt x="8857" y="12532"/>
                      <a:pt x="8849" y="12507"/>
                      <a:pt x="8841" y="12490"/>
                    </a:cubicBezTo>
                    <a:cubicBezTo>
                      <a:pt x="8866" y="12424"/>
                      <a:pt x="8899" y="12358"/>
                      <a:pt x="8924" y="12300"/>
                    </a:cubicBezTo>
                    <a:lnTo>
                      <a:pt x="8924" y="12300"/>
                    </a:lnTo>
                    <a:cubicBezTo>
                      <a:pt x="8924" y="12333"/>
                      <a:pt x="8924" y="12366"/>
                      <a:pt x="8915" y="12399"/>
                    </a:cubicBezTo>
                    <a:cubicBezTo>
                      <a:pt x="8915" y="12532"/>
                      <a:pt x="8915" y="12672"/>
                      <a:pt x="8932" y="12805"/>
                    </a:cubicBezTo>
                    <a:cubicBezTo>
                      <a:pt x="8949" y="12938"/>
                      <a:pt x="8965" y="13070"/>
                      <a:pt x="9023" y="13194"/>
                    </a:cubicBezTo>
                    <a:cubicBezTo>
                      <a:pt x="9029" y="13209"/>
                      <a:pt x="9040" y="13216"/>
                      <a:pt x="9053" y="13216"/>
                    </a:cubicBezTo>
                    <a:cubicBezTo>
                      <a:pt x="9075" y="13216"/>
                      <a:pt x="9101" y="13196"/>
                      <a:pt x="9106" y="13170"/>
                    </a:cubicBezTo>
                    <a:cubicBezTo>
                      <a:pt x="9114" y="13029"/>
                      <a:pt x="9089" y="12888"/>
                      <a:pt x="9089" y="12755"/>
                    </a:cubicBezTo>
                    <a:cubicBezTo>
                      <a:pt x="9081" y="12623"/>
                      <a:pt x="9081" y="12490"/>
                      <a:pt x="9089" y="12358"/>
                    </a:cubicBezTo>
                    <a:cubicBezTo>
                      <a:pt x="9106" y="12092"/>
                      <a:pt x="9164" y="11836"/>
                      <a:pt x="9247" y="11579"/>
                    </a:cubicBezTo>
                    <a:cubicBezTo>
                      <a:pt x="9330" y="11330"/>
                      <a:pt x="9446" y="11090"/>
                      <a:pt x="9595" y="10875"/>
                    </a:cubicBezTo>
                    <a:cubicBezTo>
                      <a:pt x="9678" y="10750"/>
                      <a:pt x="9760" y="10634"/>
                      <a:pt x="9827" y="10502"/>
                    </a:cubicBezTo>
                    <a:lnTo>
                      <a:pt x="9827" y="10502"/>
                    </a:lnTo>
                    <a:cubicBezTo>
                      <a:pt x="9818" y="10585"/>
                      <a:pt x="9802" y="10667"/>
                      <a:pt x="9785" y="10750"/>
                    </a:cubicBezTo>
                    <a:cubicBezTo>
                      <a:pt x="9769" y="10858"/>
                      <a:pt x="9719" y="10974"/>
                      <a:pt x="9719" y="11082"/>
                    </a:cubicBezTo>
                    <a:cubicBezTo>
                      <a:pt x="9719" y="11116"/>
                      <a:pt x="9746" y="11138"/>
                      <a:pt x="9777" y="11138"/>
                    </a:cubicBezTo>
                    <a:cubicBezTo>
                      <a:pt x="9791" y="11138"/>
                      <a:pt x="9805" y="11133"/>
                      <a:pt x="9818" y="11123"/>
                    </a:cubicBezTo>
                    <a:cubicBezTo>
                      <a:pt x="9893" y="11040"/>
                      <a:pt x="9926" y="10916"/>
                      <a:pt x="9951" y="10808"/>
                    </a:cubicBezTo>
                    <a:cubicBezTo>
                      <a:pt x="9976" y="10692"/>
                      <a:pt x="9992" y="10576"/>
                      <a:pt x="10001" y="10452"/>
                    </a:cubicBezTo>
                    <a:cubicBezTo>
                      <a:pt x="10017" y="10212"/>
                      <a:pt x="9992" y="9963"/>
                      <a:pt x="9943" y="9731"/>
                    </a:cubicBezTo>
                    <a:cubicBezTo>
                      <a:pt x="9885" y="9441"/>
                      <a:pt x="9777" y="9159"/>
                      <a:pt x="9644" y="8894"/>
                    </a:cubicBezTo>
                    <a:cubicBezTo>
                      <a:pt x="9644" y="8845"/>
                      <a:pt x="9636" y="8787"/>
                      <a:pt x="9628" y="8737"/>
                    </a:cubicBezTo>
                    <a:cubicBezTo>
                      <a:pt x="9636" y="8720"/>
                      <a:pt x="9628" y="8695"/>
                      <a:pt x="9620" y="8679"/>
                    </a:cubicBezTo>
                    <a:cubicBezTo>
                      <a:pt x="9603" y="8629"/>
                      <a:pt x="9586" y="8579"/>
                      <a:pt x="9562" y="8530"/>
                    </a:cubicBezTo>
                    <a:cubicBezTo>
                      <a:pt x="9545" y="8505"/>
                      <a:pt x="9520" y="8447"/>
                      <a:pt x="9479" y="8414"/>
                    </a:cubicBezTo>
                    <a:cubicBezTo>
                      <a:pt x="9479" y="8389"/>
                      <a:pt x="9479" y="8372"/>
                      <a:pt x="9479" y="8347"/>
                    </a:cubicBezTo>
                    <a:cubicBezTo>
                      <a:pt x="9470" y="8207"/>
                      <a:pt x="9512" y="8066"/>
                      <a:pt x="9586" y="7941"/>
                    </a:cubicBezTo>
                    <a:cubicBezTo>
                      <a:pt x="9661" y="7809"/>
                      <a:pt x="9752" y="7685"/>
                      <a:pt x="9843" y="7560"/>
                    </a:cubicBezTo>
                    <a:cubicBezTo>
                      <a:pt x="9934" y="7419"/>
                      <a:pt x="10009" y="7270"/>
                      <a:pt x="10067" y="7121"/>
                    </a:cubicBezTo>
                    <a:cubicBezTo>
                      <a:pt x="10075" y="7105"/>
                      <a:pt x="10067" y="7088"/>
                      <a:pt x="10059" y="7080"/>
                    </a:cubicBezTo>
                    <a:cubicBezTo>
                      <a:pt x="10266" y="6740"/>
                      <a:pt x="10506" y="6409"/>
                      <a:pt x="10755" y="6102"/>
                    </a:cubicBezTo>
                    <a:cubicBezTo>
                      <a:pt x="11045" y="5738"/>
                      <a:pt x="11384" y="5356"/>
                      <a:pt x="11815" y="5158"/>
                    </a:cubicBezTo>
                    <a:cubicBezTo>
                      <a:pt x="11996" y="5067"/>
                      <a:pt x="12183" y="5029"/>
                      <a:pt x="12385" y="5029"/>
                    </a:cubicBezTo>
                    <a:cubicBezTo>
                      <a:pt x="12424" y="5029"/>
                      <a:pt x="12463" y="5031"/>
                      <a:pt x="12503" y="5033"/>
                    </a:cubicBezTo>
                    <a:cubicBezTo>
                      <a:pt x="12636" y="5042"/>
                      <a:pt x="12776" y="5066"/>
                      <a:pt x="12917" y="5066"/>
                    </a:cubicBezTo>
                    <a:cubicBezTo>
                      <a:pt x="13042" y="5058"/>
                      <a:pt x="13174" y="5033"/>
                      <a:pt x="13298" y="5000"/>
                    </a:cubicBezTo>
                    <a:cubicBezTo>
                      <a:pt x="13454" y="4959"/>
                      <a:pt x="13609" y="4910"/>
                      <a:pt x="13756" y="4853"/>
                    </a:cubicBezTo>
                    <a:lnTo>
                      <a:pt x="13756" y="4853"/>
                    </a:lnTo>
                    <a:cubicBezTo>
                      <a:pt x="13755" y="4855"/>
                      <a:pt x="13754" y="4856"/>
                      <a:pt x="13754" y="4859"/>
                    </a:cubicBezTo>
                    <a:cubicBezTo>
                      <a:pt x="13738" y="4859"/>
                      <a:pt x="13721" y="4868"/>
                      <a:pt x="13704" y="4876"/>
                    </a:cubicBezTo>
                    <a:cubicBezTo>
                      <a:pt x="13671" y="4892"/>
                      <a:pt x="13638" y="4909"/>
                      <a:pt x="13613" y="4926"/>
                    </a:cubicBezTo>
                    <a:cubicBezTo>
                      <a:pt x="13588" y="4934"/>
                      <a:pt x="13588" y="4967"/>
                      <a:pt x="13597" y="4984"/>
                    </a:cubicBezTo>
                    <a:cubicBezTo>
                      <a:pt x="13603" y="4996"/>
                      <a:pt x="13618" y="5003"/>
                      <a:pt x="13632" y="5003"/>
                    </a:cubicBezTo>
                    <a:cubicBezTo>
                      <a:pt x="13637" y="5003"/>
                      <a:pt x="13642" y="5002"/>
                      <a:pt x="13646" y="5000"/>
                    </a:cubicBezTo>
                    <a:cubicBezTo>
                      <a:pt x="13680" y="4984"/>
                      <a:pt x="13713" y="4967"/>
                      <a:pt x="13746" y="4950"/>
                    </a:cubicBezTo>
                    <a:cubicBezTo>
                      <a:pt x="13754" y="4942"/>
                      <a:pt x="13771" y="4934"/>
                      <a:pt x="13787" y="4926"/>
                    </a:cubicBezTo>
                    <a:cubicBezTo>
                      <a:pt x="13796" y="4917"/>
                      <a:pt x="13804" y="4917"/>
                      <a:pt x="13812" y="4909"/>
                    </a:cubicBezTo>
                    <a:cubicBezTo>
                      <a:pt x="13820" y="4901"/>
                      <a:pt x="13820" y="4892"/>
                      <a:pt x="13829" y="4884"/>
                    </a:cubicBezTo>
                    <a:cubicBezTo>
                      <a:pt x="13837" y="4876"/>
                      <a:pt x="13837" y="4868"/>
                      <a:pt x="13837" y="4859"/>
                    </a:cubicBezTo>
                    <a:cubicBezTo>
                      <a:pt x="13829" y="4851"/>
                      <a:pt x="13820" y="4843"/>
                      <a:pt x="13812" y="4843"/>
                    </a:cubicBezTo>
                    <a:lnTo>
                      <a:pt x="13792" y="4843"/>
                    </a:lnTo>
                    <a:cubicBezTo>
                      <a:pt x="14141" y="4704"/>
                      <a:pt x="14490" y="4550"/>
                      <a:pt x="14848" y="4420"/>
                    </a:cubicBezTo>
                    <a:cubicBezTo>
                      <a:pt x="15249" y="4280"/>
                      <a:pt x="15650" y="4199"/>
                      <a:pt x="16060" y="4199"/>
                    </a:cubicBezTo>
                    <a:close/>
                    <a:moveTo>
                      <a:pt x="18159" y="1"/>
                    </a:moveTo>
                    <a:cubicBezTo>
                      <a:pt x="17904" y="1"/>
                      <a:pt x="17659" y="91"/>
                      <a:pt x="17458" y="269"/>
                    </a:cubicBezTo>
                    <a:cubicBezTo>
                      <a:pt x="17159" y="534"/>
                      <a:pt x="16969" y="932"/>
                      <a:pt x="16795" y="1280"/>
                    </a:cubicBezTo>
                    <a:cubicBezTo>
                      <a:pt x="16579" y="1727"/>
                      <a:pt x="16397" y="2183"/>
                      <a:pt x="16240" y="2655"/>
                    </a:cubicBezTo>
                    <a:cubicBezTo>
                      <a:pt x="16165" y="2896"/>
                      <a:pt x="16091" y="3136"/>
                      <a:pt x="16024" y="3384"/>
                    </a:cubicBezTo>
                    <a:cubicBezTo>
                      <a:pt x="15966" y="3600"/>
                      <a:pt x="15917" y="3832"/>
                      <a:pt x="15825" y="4039"/>
                    </a:cubicBezTo>
                    <a:lnTo>
                      <a:pt x="15801" y="4039"/>
                    </a:lnTo>
                    <a:cubicBezTo>
                      <a:pt x="15801" y="4039"/>
                      <a:pt x="15809" y="4031"/>
                      <a:pt x="15809" y="4022"/>
                    </a:cubicBezTo>
                    <a:cubicBezTo>
                      <a:pt x="15809" y="4014"/>
                      <a:pt x="15809" y="3998"/>
                      <a:pt x="15809" y="3989"/>
                    </a:cubicBezTo>
                    <a:cubicBezTo>
                      <a:pt x="15817" y="3964"/>
                      <a:pt x="15809" y="3948"/>
                      <a:pt x="15809" y="3931"/>
                    </a:cubicBezTo>
                    <a:cubicBezTo>
                      <a:pt x="15804" y="3915"/>
                      <a:pt x="15788" y="3906"/>
                      <a:pt x="15773" y="3906"/>
                    </a:cubicBezTo>
                    <a:cubicBezTo>
                      <a:pt x="15765" y="3906"/>
                      <a:pt x="15757" y="3909"/>
                      <a:pt x="15751" y="3915"/>
                    </a:cubicBezTo>
                    <a:cubicBezTo>
                      <a:pt x="15743" y="3931"/>
                      <a:pt x="15734" y="3948"/>
                      <a:pt x="15726" y="3964"/>
                    </a:cubicBezTo>
                    <a:cubicBezTo>
                      <a:pt x="15718" y="3973"/>
                      <a:pt x="15718" y="3989"/>
                      <a:pt x="15709" y="3998"/>
                    </a:cubicBezTo>
                    <a:cubicBezTo>
                      <a:pt x="15701" y="4014"/>
                      <a:pt x="15701" y="4022"/>
                      <a:pt x="15693" y="4039"/>
                    </a:cubicBezTo>
                    <a:cubicBezTo>
                      <a:pt x="15693" y="4039"/>
                      <a:pt x="15693" y="4047"/>
                      <a:pt x="15693" y="4056"/>
                    </a:cubicBezTo>
                    <a:cubicBezTo>
                      <a:pt x="15668" y="4064"/>
                      <a:pt x="15643" y="4064"/>
                      <a:pt x="15627" y="4072"/>
                    </a:cubicBezTo>
                    <a:cubicBezTo>
                      <a:pt x="15627" y="4064"/>
                      <a:pt x="15627" y="4056"/>
                      <a:pt x="15627" y="4047"/>
                    </a:cubicBezTo>
                    <a:cubicBezTo>
                      <a:pt x="15627" y="4022"/>
                      <a:pt x="15618" y="3998"/>
                      <a:pt x="15618" y="3973"/>
                    </a:cubicBezTo>
                    <a:cubicBezTo>
                      <a:pt x="15610" y="3964"/>
                      <a:pt x="15610" y="3948"/>
                      <a:pt x="15602" y="3931"/>
                    </a:cubicBezTo>
                    <a:cubicBezTo>
                      <a:pt x="15593" y="3923"/>
                      <a:pt x="15585" y="3915"/>
                      <a:pt x="15569" y="3906"/>
                    </a:cubicBezTo>
                    <a:cubicBezTo>
                      <a:pt x="15563" y="3901"/>
                      <a:pt x="15554" y="3898"/>
                      <a:pt x="15544" y="3898"/>
                    </a:cubicBezTo>
                    <a:cubicBezTo>
                      <a:pt x="15527" y="3898"/>
                      <a:pt x="15508" y="3907"/>
                      <a:pt x="15502" y="3923"/>
                    </a:cubicBezTo>
                    <a:cubicBezTo>
                      <a:pt x="15502" y="3931"/>
                      <a:pt x="15494" y="3940"/>
                      <a:pt x="15494" y="3948"/>
                    </a:cubicBezTo>
                    <a:cubicBezTo>
                      <a:pt x="15494" y="3964"/>
                      <a:pt x="15486" y="3973"/>
                      <a:pt x="15494" y="3989"/>
                    </a:cubicBezTo>
                    <a:cubicBezTo>
                      <a:pt x="15494" y="4001"/>
                      <a:pt x="15494" y="4008"/>
                      <a:pt x="15497" y="4017"/>
                    </a:cubicBezTo>
                    <a:lnTo>
                      <a:pt x="15497" y="4017"/>
                    </a:lnTo>
                    <a:cubicBezTo>
                      <a:pt x="15495" y="4015"/>
                      <a:pt x="15494" y="4014"/>
                      <a:pt x="15494" y="4014"/>
                    </a:cubicBezTo>
                    <a:lnTo>
                      <a:pt x="15494" y="4014"/>
                    </a:lnTo>
                    <a:cubicBezTo>
                      <a:pt x="15502" y="4031"/>
                      <a:pt x="15502" y="4056"/>
                      <a:pt x="15502" y="4072"/>
                    </a:cubicBezTo>
                    <a:cubicBezTo>
                      <a:pt x="15502" y="4080"/>
                      <a:pt x="15502" y="4089"/>
                      <a:pt x="15511" y="4097"/>
                    </a:cubicBezTo>
                    <a:cubicBezTo>
                      <a:pt x="15370" y="4122"/>
                      <a:pt x="15229" y="4163"/>
                      <a:pt x="15096" y="4196"/>
                    </a:cubicBezTo>
                    <a:cubicBezTo>
                      <a:pt x="14541" y="4362"/>
                      <a:pt x="14019" y="4627"/>
                      <a:pt x="13464" y="4793"/>
                    </a:cubicBezTo>
                    <a:cubicBezTo>
                      <a:pt x="13340" y="4834"/>
                      <a:pt x="13199" y="4876"/>
                      <a:pt x="13066" y="4884"/>
                    </a:cubicBezTo>
                    <a:cubicBezTo>
                      <a:pt x="13033" y="4886"/>
                      <a:pt x="13000" y="4887"/>
                      <a:pt x="12968" y="4887"/>
                    </a:cubicBezTo>
                    <a:cubicBezTo>
                      <a:pt x="12880" y="4887"/>
                      <a:pt x="12795" y="4880"/>
                      <a:pt x="12710" y="4868"/>
                    </a:cubicBezTo>
                    <a:lnTo>
                      <a:pt x="12710" y="4834"/>
                    </a:lnTo>
                    <a:cubicBezTo>
                      <a:pt x="12710" y="4818"/>
                      <a:pt x="12702" y="4801"/>
                      <a:pt x="12702" y="4776"/>
                    </a:cubicBezTo>
                    <a:cubicBezTo>
                      <a:pt x="12702" y="4768"/>
                      <a:pt x="12702" y="4752"/>
                      <a:pt x="12694" y="4735"/>
                    </a:cubicBezTo>
                    <a:cubicBezTo>
                      <a:pt x="12685" y="4727"/>
                      <a:pt x="12669" y="4710"/>
                      <a:pt x="12652" y="4710"/>
                    </a:cubicBezTo>
                    <a:cubicBezTo>
                      <a:pt x="12636" y="4710"/>
                      <a:pt x="12619" y="4727"/>
                      <a:pt x="12611" y="4735"/>
                    </a:cubicBezTo>
                    <a:cubicBezTo>
                      <a:pt x="12602" y="4752"/>
                      <a:pt x="12602" y="4768"/>
                      <a:pt x="12602" y="4776"/>
                    </a:cubicBezTo>
                    <a:cubicBezTo>
                      <a:pt x="12602" y="4801"/>
                      <a:pt x="12594" y="4818"/>
                      <a:pt x="12594" y="4834"/>
                    </a:cubicBezTo>
                    <a:lnTo>
                      <a:pt x="12594" y="4859"/>
                    </a:lnTo>
                    <a:cubicBezTo>
                      <a:pt x="12523" y="4852"/>
                      <a:pt x="12451" y="4848"/>
                      <a:pt x="12378" y="4848"/>
                    </a:cubicBezTo>
                    <a:cubicBezTo>
                      <a:pt x="12289" y="4848"/>
                      <a:pt x="12200" y="4854"/>
                      <a:pt x="12114" y="4868"/>
                    </a:cubicBezTo>
                    <a:cubicBezTo>
                      <a:pt x="12105" y="4627"/>
                      <a:pt x="11981" y="4379"/>
                      <a:pt x="11857" y="4180"/>
                    </a:cubicBezTo>
                    <a:cubicBezTo>
                      <a:pt x="11716" y="3940"/>
                      <a:pt x="11525" y="3732"/>
                      <a:pt x="11326" y="3550"/>
                    </a:cubicBezTo>
                    <a:cubicBezTo>
                      <a:pt x="10904" y="3161"/>
                      <a:pt x="10407" y="2829"/>
                      <a:pt x="9885" y="2606"/>
                    </a:cubicBezTo>
                    <a:cubicBezTo>
                      <a:pt x="9462" y="2431"/>
                      <a:pt x="8997" y="2311"/>
                      <a:pt x="8536" y="2311"/>
                    </a:cubicBezTo>
                    <a:cubicBezTo>
                      <a:pt x="8427" y="2311"/>
                      <a:pt x="8319" y="2318"/>
                      <a:pt x="8211" y="2332"/>
                    </a:cubicBezTo>
                    <a:cubicBezTo>
                      <a:pt x="8087" y="2340"/>
                      <a:pt x="7963" y="2374"/>
                      <a:pt x="7880" y="2465"/>
                    </a:cubicBezTo>
                    <a:cubicBezTo>
                      <a:pt x="7772" y="2564"/>
                      <a:pt x="7764" y="2713"/>
                      <a:pt x="7739" y="2846"/>
                    </a:cubicBezTo>
                    <a:cubicBezTo>
                      <a:pt x="7697" y="3144"/>
                      <a:pt x="7664" y="3451"/>
                      <a:pt x="7639" y="3749"/>
                    </a:cubicBezTo>
                    <a:cubicBezTo>
                      <a:pt x="7598" y="4370"/>
                      <a:pt x="7631" y="5008"/>
                      <a:pt x="7888" y="5580"/>
                    </a:cubicBezTo>
                    <a:cubicBezTo>
                      <a:pt x="7888" y="5605"/>
                      <a:pt x="7896" y="5630"/>
                      <a:pt x="7905" y="5646"/>
                    </a:cubicBezTo>
                    <a:cubicBezTo>
                      <a:pt x="7971" y="5829"/>
                      <a:pt x="8062" y="5994"/>
                      <a:pt x="8153" y="6160"/>
                    </a:cubicBezTo>
                    <a:cubicBezTo>
                      <a:pt x="8311" y="6458"/>
                      <a:pt x="8485" y="6757"/>
                      <a:pt x="8526" y="7088"/>
                    </a:cubicBezTo>
                    <a:cubicBezTo>
                      <a:pt x="8518" y="7071"/>
                      <a:pt x="8501" y="7063"/>
                      <a:pt x="8485" y="7063"/>
                    </a:cubicBezTo>
                    <a:cubicBezTo>
                      <a:pt x="8468" y="7063"/>
                      <a:pt x="8451" y="7071"/>
                      <a:pt x="8443" y="7088"/>
                    </a:cubicBezTo>
                    <a:cubicBezTo>
                      <a:pt x="8360" y="7212"/>
                      <a:pt x="8410" y="7428"/>
                      <a:pt x="8443" y="7560"/>
                    </a:cubicBezTo>
                    <a:cubicBezTo>
                      <a:pt x="8485" y="7718"/>
                      <a:pt x="8551" y="7867"/>
                      <a:pt x="8634" y="8008"/>
                    </a:cubicBezTo>
                    <a:cubicBezTo>
                      <a:pt x="8708" y="8140"/>
                      <a:pt x="8816" y="8273"/>
                      <a:pt x="8940" y="8364"/>
                    </a:cubicBezTo>
                    <a:cubicBezTo>
                      <a:pt x="8998" y="8414"/>
                      <a:pt x="9064" y="8447"/>
                      <a:pt x="9139" y="8480"/>
                    </a:cubicBezTo>
                    <a:cubicBezTo>
                      <a:pt x="9205" y="8497"/>
                      <a:pt x="9338" y="8505"/>
                      <a:pt x="9346" y="8596"/>
                    </a:cubicBezTo>
                    <a:cubicBezTo>
                      <a:pt x="9346" y="8621"/>
                      <a:pt x="9371" y="8637"/>
                      <a:pt x="9388" y="8637"/>
                    </a:cubicBezTo>
                    <a:cubicBezTo>
                      <a:pt x="9412" y="8679"/>
                      <a:pt x="9437" y="8720"/>
                      <a:pt x="9462" y="8753"/>
                    </a:cubicBezTo>
                    <a:cubicBezTo>
                      <a:pt x="9479" y="8778"/>
                      <a:pt x="9487" y="8803"/>
                      <a:pt x="9504" y="8828"/>
                    </a:cubicBezTo>
                    <a:cubicBezTo>
                      <a:pt x="9504" y="8919"/>
                      <a:pt x="9495" y="9019"/>
                      <a:pt x="9470" y="9110"/>
                    </a:cubicBezTo>
                    <a:cubicBezTo>
                      <a:pt x="9454" y="9143"/>
                      <a:pt x="9437" y="9176"/>
                      <a:pt x="9437" y="9209"/>
                    </a:cubicBezTo>
                    <a:cubicBezTo>
                      <a:pt x="9437" y="9251"/>
                      <a:pt x="9470" y="9292"/>
                      <a:pt x="9512" y="9300"/>
                    </a:cubicBezTo>
                    <a:cubicBezTo>
                      <a:pt x="9586" y="9300"/>
                      <a:pt x="9620" y="9209"/>
                      <a:pt x="9636" y="9151"/>
                    </a:cubicBezTo>
                    <a:cubicBezTo>
                      <a:pt x="9644" y="9168"/>
                      <a:pt x="9653" y="9193"/>
                      <a:pt x="9653" y="9209"/>
                    </a:cubicBezTo>
                    <a:cubicBezTo>
                      <a:pt x="9653" y="9234"/>
                      <a:pt x="9644" y="9259"/>
                      <a:pt x="9636" y="9284"/>
                    </a:cubicBezTo>
                    <a:cubicBezTo>
                      <a:pt x="9636" y="9300"/>
                      <a:pt x="9636" y="9309"/>
                      <a:pt x="9628" y="9325"/>
                    </a:cubicBezTo>
                    <a:cubicBezTo>
                      <a:pt x="9628" y="9333"/>
                      <a:pt x="9620" y="9333"/>
                      <a:pt x="9620" y="9342"/>
                    </a:cubicBezTo>
                    <a:cubicBezTo>
                      <a:pt x="9620" y="9342"/>
                      <a:pt x="9620" y="9350"/>
                      <a:pt x="9620" y="9350"/>
                    </a:cubicBezTo>
                    <a:cubicBezTo>
                      <a:pt x="9603" y="9375"/>
                      <a:pt x="9595" y="9400"/>
                      <a:pt x="9578" y="9425"/>
                    </a:cubicBezTo>
                    <a:cubicBezTo>
                      <a:pt x="9578" y="9425"/>
                      <a:pt x="9578" y="9433"/>
                      <a:pt x="9578" y="9433"/>
                    </a:cubicBezTo>
                    <a:cubicBezTo>
                      <a:pt x="9570" y="9441"/>
                      <a:pt x="9570" y="9449"/>
                      <a:pt x="9562" y="9458"/>
                    </a:cubicBezTo>
                    <a:cubicBezTo>
                      <a:pt x="9562" y="9474"/>
                      <a:pt x="9562" y="9483"/>
                      <a:pt x="9553" y="9499"/>
                    </a:cubicBezTo>
                    <a:cubicBezTo>
                      <a:pt x="9553" y="9518"/>
                      <a:pt x="9568" y="9538"/>
                      <a:pt x="9590" y="9538"/>
                    </a:cubicBezTo>
                    <a:cubicBezTo>
                      <a:pt x="9597" y="9538"/>
                      <a:pt x="9604" y="9536"/>
                      <a:pt x="9611" y="9532"/>
                    </a:cubicBezTo>
                    <a:cubicBezTo>
                      <a:pt x="9620" y="9532"/>
                      <a:pt x="9636" y="9524"/>
                      <a:pt x="9644" y="9507"/>
                    </a:cubicBezTo>
                    <a:cubicBezTo>
                      <a:pt x="9661" y="9499"/>
                      <a:pt x="9669" y="9483"/>
                      <a:pt x="9678" y="9474"/>
                    </a:cubicBezTo>
                    <a:cubicBezTo>
                      <a:pt x="9694" y="9449"/>
                      <a:pt x="9702" y="9416"/>
                      <a:pt x="9719" y="9391"/>
                    </a:cubicBezTo>
                    <a:cubicBezTo>
                      <a:pt x="9752" y="9507"/>
                      <a:pt x="9777" y="9623"/>
                      <a:pt x="9802" y="9739"/>
                    </a:cubicBezTo>
                    <a:cubicBezTo>
                      <a:pt x="9835" y="9880"/>
                      <a:pt x="9852" y="10021"/>
                      <a:pt x="9852" y="10170"/>
                    </a:cubicBezTo>
                    <a:cubicBezTo>
                      <a:pt x="9810" y="10444"/>
                      <a:pt x="9586" y="10651"/>
                      <a:pt x="9446" y="10866"/>
                    </a:cubicBezTo>
                    <a:cubicBezTo>
                      <a:pt x="9296" y="11098"/>
                      <a:pt x="9172" y="11347"/>
                      <a:pt x="9089" y="11612"/>
                    </a:cubicBezTo>
                    <a:cubicBezTo>
                      <a:pt x="9040" y="11745"/>
                      <a:pt x="9006" y="11894"/>
                      <a:pt x="8982" y="12034"/>
                    </a:cubicBezTo>
                    <a:cubicBezTo>
                      <a:pt x="8874" y="12192"/>
                      <a:pt x="8783" y="12341"/>
                      <a:pt x="8700" y="12515"/>
                    </a:cubicBezTo>
                    <a:cubicBezTo>
                      <a:pt x="8692" y="12532"/>
                      <a:pt x="8683" y="12548"/>
                      <a:pt x="8675" y="12565"/>
                    </a:cubicBezTo>
                    <a:cubicBezTo>
                      <a:pt x="8617" y="12639"/>
                      <a:pt x="8559" y="12722"/>
                      <a:pt x="8501" y="12797"/>
                    </a:cubicBezTo>
                    <a:cubicBezTo>
                      <a:pt x="8418" y="12896"/>
                      <a:pt x="8327" y="12996"/>
                      <a:pt x="8236" y="13087"/>
                    </a:cubicBezTo>
                    <a:cubicBezTo>
                      <a:pt x="8037" y="13277"/>
                      <a:pt x="7822" y="13443"/>
                      <a:pt x="7598" y="13600"/>
                    </a:cubicBezTo>
                    <a:cubicBezTo>
                      <a:pt x="7101" y="13932"/>
                      <a:pt x="6579" y="14222"/>
                      <a:pt x="6098" y="14586"/>
                    </a:cubicBezTo>
                    <a:cubicBezTo>
                      <a:pt x="5601" y="14976"/>
                      <a:pt x="5121" y="15382"/>
                      <a:pt x="4623" y="15771"/>
                    </a:cubicBezTo>
                    <a:cubicBezTo>
                      <a:pt x="4159" y="16144"/>
                      <a:pt x="3712" y="16525"/>
                      <a:pt x="3290" y="16948"/>
                    </a:cubicBezTo>
                    <a:cubicBezTo>
                      <a:pt x="2983" y="17254"/>
                      <a:pt x="2693" y="17577"/>
                      <a:pt x="2428" y="17925"/>
                    </a:cubicBezTo>
                    <a:cubicBezTo>
                      <a:pt x="2262" y="18058"/>
                      <a:pt x="2088" y="18182"/>
                      <a:pt x="1939" y="18315"/>
                    </a:cubicBezTo>
                    <a:cubicBezTo>
                      <a:pt x="1574" y="18638"/>
                      <a:pt x="1309" y="19052"/>
                      <a:pt x="1160" y="19508"/>
                    </a:cubicBezTo>
                    <a:cubicBezTo>
                      <a:pt x="1144" y="19566"/>
                      <a:pt x="1127" y="19624"/>
                      <a:pt x="1110" y="19682"/>
                    </a:cubicBezTo>
                    <a:cubicBezTo>
                      <a:pt x="522" y="20337"/>
                      <a:pt x="0" y="21157"/>
                      <a:pt x="33" y="22060"/>
                    </a:cubicBezTo>
                    <a:cubicBezTo>
                      <a:pt x="50" y="22607"/>
                      <a:pt x="224" y="23129"/>
                      <a:pt x="307" y="23659"/>
                    </a:cubicBezTo>
                    <a:cubicBezTo>
                      <a:pt x="398" y="24198"/>
                      <a:pt x="406" y="24761"/>
                      <a:pt x="340" y="25308"/>
                    </a:cubicBezTo>
                    <a:cubicBezTo>
                      <a:pt x="307" y="25598"/>
                      <a:pt x="257" y="25904"/>
                      <a:pt x="381" y="26178"/>
                    </a:cubicBezTo>
                    <a:cubicBezTo>
                      <a:pt x="439" y="26319"/>
                      <a:pt x="539" y="26435"/>
                      <a:pt x="671" y="26501"/>
                    </a:cubicBezTo>
                    <a:cubicBezTo>
                      <a:pt x="622" y="26600"/>
                      <a:pt x="580" y="26692"/>
                      <a:pt x="547" y="26791"/>
                    </a:cubicBezTo>
                    <a:cubicBezTo>
                      <a:pt x="497" y="26932"/>
                      <a:pt x="472" y="27073"/>
                      <a:pt x="464" y="27222"/>
                    </a:cubicBezTo>
                    <a:cubicBezTo>
                      <a:pt x="448" y="27503"/>
                      <a:pt x="539" y="27777"/>
                      <a:pt x="738" y="27976"/>
                    </a:cubicBezTo>
                    <a:cubicBezTo>
                      <a:pt x="936" y="28175"/>
                      <a:pt x="1193" y="28299"/>
                      <a:pt x="1434" y="28423"/>
                    </a:cubicBezTo>
                    <a:cubicBezTo>
                      <a:pt x="1707" y="28564"/>
                      <a:pt x="1997" y="28697"/>
                      <a:pt x="2279" y="28813"/>
                    </a:cubicBezTo>
                    <a:cubicBezTo>
                      <a:pt x="2519" y="28904"/>
                      <a:pt x="2751" y="29003"/>
                      <a:pt x="3000" y="29069"/>
                    </a:cubicBezTo>
                    <a:cubicBezTo>
                      <a:pt x="2991" y="29078"/>
                      <a:pt x="2983" y="29078"/>
                      <a:pt x="2975" y="29078"/>
                    </a:cubicBezTo>
                    <a:cubicBezTo>
                      <a:pt x="2927" y="29109"/>
                      <a:pt x="2948" y="29194"/>
                      <a:pt x="3000" y="29194"/>
                    </a:cubicBezTo>
                    <a:cubicBezTo>
                      <a:pt x="3003" y="29194"/>
                      <a:pt x="3005" y="29194"/>
                      <a:pt x="3008" y="29194"/>
                    </a:cubicBezTo>
                    <a:cubicBezTo>
                      <a:pt x="3130" y="29180"/>
                      <a:pt x="3251" y="29167"/>
                      <a:pt x="3378" y="29167"/>
                    </a:cubicBezTo>
                    <a:cubicBezTo>
                      <a:pt x="3406" y="29167"/>
                      <a:pt x="3435" y="29167"/>
                      <a:pt x="3464" y="29169"/>
                    </a:cubicBezTo>
                    <a:cubicBezTo>
                      <a:pt x="3621" y="29169"/>
                      <a:pt x="3770" y="29185"/>
                      <a:pt x="3927" y="29194"/>
                    </a:cubicBezTo>
                    <a:cubicBezTo>
                      <a:pt x="3967" y="29194"/>
                      <a:pt x="4007" y="29196"/>
                      <a:pt x="4046" y="29196"/>
                    </a:cubicBezTo>
                    <a:cubicBezTo>
                      <a:pt x="4115" y="29196"/>
                      <a:pt x="4181" y="29189"/>
                      <a:pt x="4234" y="29152"/>
                    </a:cubicBezTo>
                    <a:cubicBezTo>
                      <a:pt x="4251" y="29161"/>
                      <a:pt x="4267" y="29177"/>
                      <a:pt x="4284" y="29185"/>
                    </a:cubicBezTo>
                    <a:cubicBezTo>
                      <a:pt x="4358" y="29252"/>
                      <a:pt x="4408" y="29343"/>
                      <a:pt x="4491" y="29401"/>
                    </a:cubicBezTo>
                    <a:cubicBezTo>
                      <a:pt x="4532" y="29417"/>
                      <a:pt x="4565" y="29434"/>
                      <a:pt x="4607" y="29442"/>
                    </a:cubicBezTo>
                    <a:cubicBezTo>
                      <a:pt x="4615" y="29459"/>
                      <a:pt x="4632" y="29475"/>
                      <a:pt x="4657" y="29475"/>
                    </a:cubicBezTo>
                    <a:cubicBezTo>
                      <a:pt x="4764" y="29467"/>
                      <a:pt x="4864" y="29417"/>
                      <a:pt x="4963" y="29359"/>
                    </a:cubicBezTo>
                    <a:cubicBezTo>
                      <a:pt x="5046" y="29318"/>
                      <a:pt x="5129" y="29268"/>
                      <a:pt x="5195" y="29202"/>
                    </a:cubicBezTo>
                    <a:cubicBezTo>
                      <a:pt x="5253" y="29161"/>
                      <a:pt x="5295" y="29111"/>
                      <a:pt x="5319" y="29053"/>
                    </a:cubicBezTo>
                    <a:cubicBezTo>
                      <a:pt x="5452" y="29011"/>
                      <a:pt x="5551" y="28904"/>
                      <a:pt x="5609" y="28771"/>
                    </a:cubicBezTo>
                    <a:cubicBezTo>
                      <a:pt x="5618" y="28755"/>
                      <a:pt x="5618" y="28746"/>
                      <a:pt x="5626" y="28730"/>
                    </a:cubicBezTo>
                    <a:cubicBezTo>
                      <a:pt x="5775" y="28572"/>
                      <a:pt x="5833" y="28307"/>
                      <a:pt x="5833" y="28100"/>
                    </a:cubicBezTo>
                    <a:cubicBezTo>
                      <a:pt x="5833" y="27876"/>
                      <a:pt x="5767" y="27661"/>
                      <a:pt x="5626" y="27487"/>
                    </a:cubicBezTo>
                    <a:cubicBezTo>
                      <a:pt x="5477" y="27313"/>
                      <a:pt x="5261" y="27222"/>
                      <a:pt x="5046" y="27147"/>
                    </a:cubicBezTo>
                    <a:cubicBezTo>
                      <a:pt x="4806" y="27064"/>
                      <a:pt x="4565" y="26973"/>
                      <a:pt x="4317" y="26915"/>
                    </a:cubicBezTo>
                    <a:cubicBezTo>
                      <a:pt x="4132" y="26869"/>
                      <a:pt x="3947" y="26833"/>
                      <a:pt x="3766" y="26833"/>
                    </a:cubicBezTo>
                    <a:cubicBezTo>
                      <a:pt x="3720" y="26833"/>
                      <a:pt x="3675" y="26836"/>
                      <a:pt x="3629" y="26841"/>
                    </a:cubicBezTo>
                    <a:cubicBezTo>
                      <a:pt x="3679" y="26766"/>
                      <a:pt x="3720" y="26692"/>
                      <a:pt x="3762" y="26617"/>
                    </a:cubicBezTo>
                    <a:cubicBezTo>
                      <a:pt x="3845" y="26576"/>
                      <a:pt x="3927" y="26526"/>
                      <a:pt x="4002" y="26476"/>
                    </a:cubicBezTo>
                    <a:cubicBezTo>
                      <a:pt x="4010" y="26484"/>
                      <a:pt x="4027" y="26493"/>
                      <a:pt x="4043" y="26493"/>
                    </a:cubicBezTo>
                    <a:cubicBezTo>
                      <a:pt x="4599" y="26435"/>
                      <a:pt x="5154" y="26360"/>
                      <a:pt x="5709" y="26252"/>
                    </a:cubicBezTo>
                    <a:cubicBezTo>
                      <a:pt x="5949" y="26203"/>
                      <a:pt x="6198" y="26136"/>
                      <a:pt x="6413" y="26012"/>
                    </a:cubicBezTo>
                    <a:cubicBezTo>
                      <a:pt x="6521" y="25954"/>
                      <a:pt x="6637" y="25880"/>
                      <a:pt x="6728" y="25780"/>
                    </a:cubicBezTo>
                    <a:lnTo>
                      <a:pt x="6728" y="25780"/>
                    </a:lnTo>
                    <a:cubicBezTo>
                      <a:pt x="6720" y="25871"/>
                      <a:pt x="6745" y="25954"/>
                      <a:pt x="6786" y="26020"/>
                    </a:cubicBezTo>
                    <a:cubicBezTo>
                      <a:pt x="6869" y="26145"/>
                      <a:pt x="7010" y="26203"/>
                      <a:pt x="7151" y="26228"/>
                    </a:cubicBezTo>
                    <a:cubicBezTo>
                      <a:pt x="7325" y="26252"/>
                      <a:pt x="7499" y="26261"/>
                      <a:pt x="7681" y="26277"/>
                    </a:cubicBezTo>
                    <a:cubicBezTo>
                      <a:pt x="7772" y="26286"/>
                      <a:pt x="7863" y="26286"/>
                      <a:pt x="7954" y="26294"/>
                    </a:cubicBezTo>
                    <a:cubicBezTo>
                      <a:pt x="8006" y="26294"/>
                      <a:pt x="8064" y="26299"/>
                      <a:pt x="8121" y="26299"/>
                    </a:cubicBezTo>
                    <a:cubicBezTo>
                      <a:pt x="8163" y="26299"/>
                      <a:pt x="8205" y="26296"/>
                      <a:pt x="8244" y="26286"/>
                    </a:cubicBezTo>
                    <a:cubicBezTo>
                      <a:pt x="8269" y="26277"/>
                      <a:pt x="8294" y="26261"/>
                      <a:pt x="8302" y="26244"/>
                    </a:cubicBezTo>
                    <a:cubicBezTo>
                      <a:pt x="8393" y="26584"/>
                      <a:pt x="8609" y="26866"/>
                      <a:pt x="8700" y="27197"/>
                    </a:cubicBezTo>
                    <a:cubicBezTo>
                      <a:pt x="8766" y="27429"/>
                      <a:pt x="8758" y="27661"/>
                      <a:pt x="8750" y="27901"/>
                    </a:cubicBezTo>
                    <a:cubicBezTo>
                      <a:pt x="8733" y="28141"/>
                      <a:pt x="8725" y="28390"/>
                      <a:pt x="8717" y="28630"/>
                    </a:cubicBezTo>
                    <a:cubicBezTo>
                      <a:pt x="8717" y="28639"/>
                      <a:pt x="8717" y="28639"/>
                      <a:pt x="8725" y="28647"/>
                    </a:cubicBezTo>
                    <a:cubicBezTo>
                      <a:pt x="8683" y="28821"/>
                      <a:pt x="8650" y="28987"/>
                      <a:pt x="8634" y="29161"/>
                    </a:cubicBezTo>
                    <a:cubicBezTo>
                      <a:pt x="8592" y="29451"/>
                      <a:pt x="8584" y="29749"/>
                      <a:pt x="8592" y="30039"/>
                    </a:cubicBezTo>
                    <a:cubicBezTo>
                      <a:pt x="8601" y="30279"/>
                      <a:pt x="8592" y="30569"/>
                      <a:pt x="8783" y="30751"/>
                    </a:cubicBezTo>
                    <a:cubicBezTo>
                      <a:pt x="8940" y="30901"/>
                      <a:pt x="9156" y="30942"/>
                      <a:pt x="9346" y="31025"/>
                    </a:cubicBezTo>
                    <a:cubicBezTo>
                      <a:pt x="9479" y="31083"/>
                      <a:pt x="9595" y="31157"/>
                      <a:pt x="9736" y="31199"/>
                    </a:cubicBezTo>
                    <a:cubicBezTo>
                      <a:pt x="9777" y="31207"/>
                      <a:pt x="9827" y="31215"/>
                      <a:pt x="9876" y="31215"/>
                    </a:cubicBezTo>
                    <a:cubicBezTo>
                      <a:pt x="9885" y="31249"/>
                      <a:pt x="9910" y="31282"/>
                      <a:pt x="9943" y="31298"/>
                    </a:cubicBezTo>
                    <a:cubicBezTo>
                      <a:pt x="9976" y="31381"/>
                      <a:pt x="10050" y="31447"/>
                      <a:pt x="10117" y="31497"/>
                    </a:cubicBezTo>
                    <a:cubicBezTo>
                      <a:pt x="10200" y="31563"/>
                      <a:pt x="10307" y="31605"/>
                      <a:pt x="10415" y="31621"/>
                    </a:cubicBezTo>
                    <a:cubicBezTo>
                      <a:pt x="10459" y="31629"/>
                      <a:pt x="10503" y="31632"/>
                      <a:pt x="10547" y="31632"/>
                    </a:cubicBezTo>
                    <a:cubicBezTo>
                      <a:pt x="10751" y="31632"/>
                      <a:pt x="10950" y="31558"/>
                      <a:pt x="11128" y="31456"/>
                    </a:cubicBezTo>
                    <a:cubicBezTo>
                      <a:pt x="11285" y="31356"/>
                      <a:pt x="11484" y="31224"/>
                      <a:pt x="11534" y="31041"/>
                    </a:cubicBezTo>
                    <a:cubicBezTo>
                      <a:pt x="11666" y="30959"/>
                      <a:pt x="11741" y="30809"/>
                      <a:pt x="11799" y="30669"/>
                    </a:cubicBezTo>
                    <a:cubicBezTo>
                      <a:pt x="11865" y="30478"/>
                      <a:pt x="11923" y="30296"/>
                      <a:pt x="11832" y="30105"/>
                    </a:cubicBezTo>
                    <a:cubicBezTo>
                      <a:pt x="11824" y="30105"/>
                      <a:pt x="11824" y="30097"/>
                      <a:pt x="11824" y="30097"/>
                    </a:cubicBezTo>
                    <a:cubicBezTo>
                      <a:pt x="11940" y="29625"/>
                      <a:pt x="11625" y="29235"/>
                      <a:pt x="11343" y="28895"/>
                    </a:cubicBezTo>
                    <a:cubicBezTo>
                      <a:pt x="11194" y="28713"/>
                      <a:pt x="11053" y="28531"/>
                      <a:pt x="10987" y="28299"/>
                    </a:cubicBezTo>
                    <a:cubicBezTo>
                      <a:pt x="10920" y="28059"/>
                      <a:pt x="10912" y="27810"/>
                      <a:pt x="10896" y="27561"/>
                    </a:cubicBezTo>
                    <a:cubicBezTo>
                      <a:pt x="10871" y="27114"/>
                      <a:pt x="10862" y="26667"/>
                      <a:pt x="10862" y="26219"/>
                    </a:cubicBezTo>
                    <a:cubicBezTo>
                      <a:pt x="10887" y="26219"/>
                      <a:pt x="10904" y="26211"/>
                      <a:pt x="10929" y="26203"/>
                    </a:cubicBezTo>
                    <a:cubicBezTo>
                      <a:pt x="10987" y="26186"/>
                      <a:pt x="11053" y="26161"/>
                      <a:pt x="11111" y="26128"/>
                    </a:cubicBezTo>
                    <a:cubicBezTo>
                      <a:pt x="11202" y="26087"/>
                      <a:pt x="11268" y="26012"/>
                      <a:pt x="11310" y="25929"/>
                    </a:cubicBezTo>
                    <a:cubicBezTo>
                      <a:pt x="11418" y="25888"/>
                      <a:pt x="11517" y="25813"/>
                      <a:pt x="11600" y="25739"/>
                    </a:cubicBezTo>
                    <a:cubicBezTo>
                      <a:pt x="11691" y="25656"/>
                      <a:pt x="11766" y="25548"/>
                      <a:pt x="11815" y="25440"/>
                    </a:cubicBezTo>
                    <a:cubicBezTo>
                      <a:pt x="11840" y="25382"/>
                      <a:pt x="11865" y="25333"/>
                      <a:pt x="11873" y="25275"/>
                    </a:cubicBezTo>
                    <a:cubicBezTo>
                      <a:pt x="11898" y="25225"/>
                      <a:pt x="11915" y="25167"/>
                      <a:pt x="11923" y="25109"/>
                    </a:cubicBezTo>
                    <a:cubicBezTo>
                      <a:pt x="11948" y="24985"/>
                      <a:pt x="11915" y="24852"/>
                      <a:pt x="11848" y="24744"/>
                    </a:cubicBezTo>
                    <a:cubicBezTo>
                      <a:pt x="11799" y="24678"/>
                      <a:pt x="11749" y="24628"/>
                      <a:pt x="11683" y="24595"/>
                    </a:cubicBezTo>
                    <a:cubicBezTo>
                      <a:pt x="11873" y="24570"/>
                      <a:pt x="12064" y="24537"/>
                      <a:pt x="12254" y="24504"/>
                    </a:cubicBezTo>
                    <a:cubicBezTo>
                      <a:pt x="12718" y="24430"/>
                      <a:pt x="13182" y="24314"/>
                      <a:pt x="13622" y="24131"/>
                    </a:cubicBezTo>
                    <a:cubicBezTo>
                      <a:pt x="13953" y="23999"/>
                      <a:pt x="14260" y="23825"/>
                      <a:pt x="14549" y="23618"/>
                    </a:cubicBezTo>
                    <a:lnTo>
                      <a:pt x="14549" y="23618"/>
                    </a:lnTo>
                    <a:cubicBezTo>
                      <a:pt x="14516" y="23775"/>
                      <a:pt x="14442" y="23932"/>
                      <a:pt x="14425" y="24082"/>
                    </a:cubicBezTo>
                    <a:cubicBezTo>
                      <a:pt x="14400" y="24198"/>
                      <a:pt x="14409" y="24314"/>
                      <a:pt x="14450" y="24421"/>
                    </a:cubicBezTo>
                    <a:cubicBezTo>
                      <a:pt x="14491" y="24529"/>
                      <a:pt x="14574" y="24612"/>
                      <a:pt x="14641" y="24711"/>
                    </a:cubicBezTo>
                    <a:cubicBezTo>
                      <a:pt x="14715" y="24836"/>
                      <a:pt x="14665" y="24960"/>
                      <a:pt x="14641" y="25084"/>
                    </a:cubicBezTo>
                    <a:cubicBezTo>
                      <a:pt x="14607" y="25233"/>
                      <a:pt x="14583" y="25374"/>
                      <a:pt x="14566" y="25523"/>
                    </a:cubicBezTo>
                    <a:cubicBezTo>
                      <a:pt x="14549" y="25656"/>
                      <a:pt x="14516" y="25805"/>
                      <a:pt x="14549" y="25938"/>
                    </a:cubicBezTo>
                    <a:cubicBezTo>
                      <a:pt x="14581" y="26047"/>
                      <a:pt x="14679" y="26112"/>
                      <a:pt x="14787" y="26112"/>
                    </a:cubicBezTo>
                    <a:cubicBezTo>
                      <a:pt x="14793" y="26112"/>
                      <a:pt x="14800" y="26112"/>
                      <a:pt x="14806" y="26112"/>
                    </a:cubicBezTo>
                    <a:cubicBezTo>
                      <a:pt x="14815" y="26178"/>
                      <a:pt x="14823" y="26236"/>
                      <a:pt x="14839" y="26302"/>
                    </a:cubicBezTo>
                    <a:cubicBezTo>
                      <a:pt x="14864" y="26426"/>
                      <a:pt x="14897" y="26559"/>
                      <a:pt x="14922" y="26692"/>
                    </a:cubicBezTo>
                    <a:cubicBezTo>
                      <a:pt x="14972" y="26899"/>
                      <a:pt x="15047" y="27114"/>
                      <a:pt x="15204" y="27263"/>
                    </a:cubicBezTo>
                    <a:cubicBezTo>
                      <a:pt x="15361" y="27412"/>
                      <a:pt x="15560" y="27495"/>
                      <a:pt x="15767" y="27528"/>
                    </a:cubicBezTo>
                    <a:cubicBezTo>
                      <a:pt x="15818" y="27535"/>
                      <a:pt x="15868" y="27537"/>
                      <a:pt x="15916" y="27537"/>
                    </a:cubicBezTo>
                    <a:cubicBezTo>
                      <a:pt x="15995" y="27537"/>
                      <a:pt x="16072" y="27530"/>
                      <a:pt x="16149" y="27520"/>
                    </a:cubicBezTo>
                    <a:cubicBezTo>
                      <a:pt x="16190" y="27512"/>
                      <a:pt x="16240" y="27503"/>
                      <a:pt x="16289" y="27495"/>
                    </a:cubicBezTo>
                    <a:cubicBezTo>
                      <a:pt x="16298" y="27495"/>
                      <a:pt x="16306" y="27503"/>
                      <a:pt x="16314" y="27503"/>
                    </a:cubicBezTo>
                    <a:lnTo>
                      <a:pt x="16323" y="27503"/>
                    </a:lnTo>
                    <a:cubicBezTo>
                      <a:pt x="16372" y="27512"/>
                      <a:pt x="16430" y="27512"/>
                      <a:pt x="16480" y="27512"/>
                    </a:cubicBezTo>
                    <a:cubicBezTo>
                      <a:pt x="16579" y="27512"/>
                      <a:pt x="16687" y="27512"/>
                      <a:pt x="16787" y="27495"/>
                    </a:cubicBezTo>
                    <a:cubicBezTo>
                      <a:pt x="16961" y="27487"/>
                      <a:pt x="17176" y="27479"/>
                      <a:pt x="17317" y="27363"/>
                    </a:cubicBezTo>
                    <a:cubicBezTo>
                      <a:pt x="17416" y="27296"/>
                      <a:pt x="17466" y="27180"/>
                      <a:pt x="17458" y="27064"/>
                    </a:cubicBezTo>
                    <a:cubicBezTo>
                      <a:pt x="17458" y="27056"/>
                      <a:pt x="17466" y="27048"/>
                      <a:pt x="17474" y="27048"/>
                    </a:cubicBezTo>
                    <a:cubicBezTo>
                      <a:pt x="17532" y="26973"/>
                      <a:pt x="17565" y="26890"/>
                      <a:pt x="17582" y="26799"/>
                    </a:cubicBezTo>
                    <a:cubicBezTo>
                      <a:pt x="17623" y="26609"/>
                      <a:pt x="17565" y="26426"/>
                      <a:pt x="17433" y="26277"/>
                    </a:cubicBezTo>
                    <a:cubicBezTo>
                      <a:pt x="17309" y="26145"/>
                      <a:pt x="17143" y="26062"/>
                      <a:pt x="16977" y="25979"/>
                    </a:cubicBezTo>
                    <a:cubicBezTo>
                      <a:pt x="16845" y="25913"/>
                      <a:pt x="16712" y="25830"/>
                      <a:pt x="16596" y="25739"/>
                    </a:cubicBezTo>
                    <a:cubicBezTo>
                      <a:pt x="16579" y="25730"/>
                      <a:pt x="16571" y="25714"/>
                      <a:pt x="16555" y="25697"/>
                    </a:cubicBezTo>
                    <a:cubicBezTo>
                      <a:pt x="16513" y="25648"/>
                      <a:pt x="16472" y="25598"/>
                      <a:pt x="16439" y="25540"/>
                    </a:cubicBezTo>
                    <a:cubicBezTo>
                      <a:pt x="16372" y="25432"/>
                      <a:pt x="16314" y="25316"/>
                      <a:pt x="16273" y="25192"/>
                    </a:cubicBezTo>
                    <a:cubicBezTo>
                      <a:pt x="16231" y="25076"/>
                      <a:pt x="16207" y="24952"/>
                      <a:pt x="16198" y="24836"/>
                    </a:cubicBezTo>
                    <a:lnTo>
                      <a:pt x="16198" y="24819"/>
                    </a:lnTo>
                    <a:cubicBezTo>
                      <a:pt x="16472" y="24007"/>
                      <a:pt x="16952" y="23294"/>
                      <a:pt x="17325" y="22532"/>
                    </a:cubicBezTo>
                    <a:cubicBezTo>
                      <a:pt x="17715" y="21704"/>
                      <a:pt x="17913" y="20809"/>
                      <a:pt x="18021" y="19897"/>
                    </a:cubicBezTo>
                    <a:cubicBezTo>
                      <a:pt x="18046" y="19641"/>
                      <a:pt x="18071" y="19375"/>
                      <a:pt x="18087" y="19110"/>
                    </a:cubicBezTo>
                    <a:cubicBezTo>
                      <a:pt x="18096" y="18986"/>
                      <a:pt x="18104" y="18853"/>
                      <a:pt x="18112" y="18729"/>
                    </a:cubicBezTo>
                    <a:cubicBezTo>
                      <a:pt x="18112" y="18597"/>
                      <a:pt x="18137" y="18464"/>
                      <a:pt x="18104" y="18331"/>
                    </a:cubicBezTo>
                    <a:cubicBezTo>
                      <a:pt x="18104" y="18331"/>
                      <a:pt x="18104" y="18331"/>
                      <a:pt x="18104" y="18323"/>
                    </a:cubicBezTo>
                    <a:cubicBezTo>
                      <a:pt x="18154" y="18273"/>
                      <a:pt x="18195" y="18224"/>
                      <a:pt x="18237" y="18174"/>
                    </a:cubicBezTo>
                    <a:cubicBezTo>
                      <a:pt x="18394" y="17967"/>
                      <a:pt x="18493" y="17735"/>
                      <a:pt x="18551" y="17478"/>
                    </a:cubicBezTo>
                    <a:cubicBezTo>
                      <a:pt x="18609" y="17213"/>
                      <a:pt x="18634" y="16956"/>
                      <a:pt x="18651" y="16683"/>
                    </a:cubicBezTo>
                    <a:cubicBezTo>
                      <a:pt x="18659" y="16534"/>
                      <a:pt x="18667" y="16393"/>
                      <a:pt x="18667" y="16244"/>
                    </a:cubicBezTo>
                    <a:cubicBezTo>
                      <a:pt x="18667" y="16103"/>
                      <a:pt x="18684" y="15954"/>
                      <a:pt x="18634" y="15829"/>
                    </a:cubicBezTo>
                    <a:cubicBezTo>
                      <a:pt x="18621" y="15809"/>
                      <a:pt x="18601" y="15794"/>
                      <a:pt x="18581" y="15794"/>
                    </a:cubicBezTo>
                    <a:cubicBezTo>
                      <a:pt x="18577" y="15794"/>
                      <a:pt x="18572" y="15795"/>
                      <a:pt x="18568" y="15796"/>
                    </a:cubicBezTo>
                    <a:cubicBezTo>
                      <a:pt x="18560" y="15514"/>
                      <a:pt x="18477" y="15241"/>
                      <a:pt x="18394" y="14984"/>
                    </a:cubicBezTo>
                    <a:cubicBezTo>
                      <a:pt x="18353" y="14852"/>
                      <a:pt x="18311" y="14727"/>
                      <a:pt x="18261" y="14595"/>
                    </a:cubicBezTo>
                    <a:cubicBezTo>
                      <a:pt x="18278" y="14586"/>
                      <a:pt x="18303" y="14570"/>
                      <a:pt x="18319" y="14562"/>
                    </a:cubicBezTo>
                    <a:cubicBezTo>
                      <a:pt x="18336" y="14545"/>
                      <a:pt x="18361" y="14528"/>
                      <a:pt x="18377" y="14512"/>
                    </a:cubicBezTo>
                    <a:cubicBezTo>
                      <a:pt x="18386" y="14504"/>
                      <a:pt x="18394" y="14504"/>
                      <a:pt x="18402" y="14495"/>
                    </a:cubicBezTo>
                    <a:cubicBezTo>
                      <a:pt x="18411" y="14487"/>
                      <a:pt x="18419" y="14470"/>
                      <a:pt x="18427" y="14462"/>
                    </a:cubicBezTo>
                    <a:cubicBezTo>
                      <a:pt x="18435" y="14454"/>
                      <a:pt x="18444" y="14429"/>
                      <a:pt x="18427" y="14412"/>
                    </a:cubicBezTo>
                    <a:cubicBezTo>
                      <a:pt x="18419" y="14404"/>
                      <a:pt x="18402" y="14396"/>
                      <a:pt x="18386" y="14396"/>
                    </a:cubicBezTo>
                    <a:cubicBezTo>
                      <a:pt x="18377" y="14404"/>
                      <a:pt x="18361" y="14404"/>
                      <a:pt x="18353" y="14404"/>
                    </a:cubicBezTo>
                    <a:cubicBezTo>
                      <a:pt x="18344" y="14412"/>
                      <a:pt x="18328" y="14421"/>
                      <a:pt x="18319" y="14429"/>
                    </a:cubicBezTo>
                    <a:cubicBezTo>
                      <a:pt x="18303" y="14429"/>
                      <a:pt x="18295" y="14437"/>
                      <a:pt x="18286" y="14446"/>
                    </a:cubicBezTo>
                    <a:cubicBezTo>
                      <a:pt x="18278" y="14454"/>
                      <a:pt x="18270" y="14454"/>
                      <a:pt x="18261" y="14462"/>
                    </a:cubicBezTo>
                    <a:cubicBezTo>
                      <a:pt x="18245" y="14470"/>
                      <a:pt x="18237" y="14479"/>
                      <a:pt x="18228" y="14487"/>
                    </a:cubicBezTo>
                    <a:cubicBezTo>
                      <a:pt x="18220" y="14462"/>
                      <a:pt x="18203" y="14437"/>
                      <a:pt x="18195" y="14412"/>
                    </a:cubicBezTo>
                    <a:cubicBezTo>
                      <a:pt x="18195" y="14412"/>
                      <a:pt x="18195" y="14404"/>
                      <a:pt x="18195" y="14396"/>
                    </a:cubicBezTo>
                    <a:cubicBezTo>
                      <a:pt x="18212" y="14379"/>
                      <a:pt x="18220" y="14363"/>
                      <a:pt x="18237" y="14354"/>
                    </a:cubicBezTo>
                    <a:cubicBezTo>
                      <a:pt x="18245" y="14346"/>
                      <a:pt x="18261" y="14338"/>
                      <a:pt x="18261" y="14330"/>
                    </a:cubicBezTo>
                    <a:cubicBezTo>
                      <a:pt x="18270" y="14321"/>
                      <a:pt x="18278" y="14313"/>
                      <a:pt x="18278" y="14305"/>
                    </a:cubicBezTo>
                    <a:cubicBezTo>
                      <a:pt x="18286" y="14296"/>
                      <a:pt x="18295" y="14280"/>
                      <a:pt x="18295" y="14272"/>
                    </a:cubicBezTo>
                    <a:cubicBezTo>
                      <a:pt x="18295" y="14255"/>
                      <a:pt x="18286" y="14238"/>
                      <a:pt x="18278" y="14230"/>
                    </a:cubicBezTo>
                    <a:cubicBezTo>
                      <a:pt x="18261" y="14222"/>
                      <a:pt x="18253" y="14214"/>
                      <a:pt x="18237" y="14214"/>
                    </a:cubicBezTo>
                    <a:cubicBezTo>
                      <a:pt x="18203" y="14214"/>
                      <a:pt x="18179" y="14238"/>
                      <a:pt x="18154" y="14263"/>
                    </a:cubicBezTo>
                    <a:lnTo>
                      <a:pt x="18145" y="14263"/>
                    </a:lnTo>
                    <a:cubicBezTo>
                      <a:pt x="18104" y="14147"/>
                      <a:pt x="18063" y="14023"/>
                      <a:pt x="17996" y="13907"/>
                    </a:cubicBezTo>
                    <a:cubicBezTo>
                      <a:pt x="18054" y="13841"/>
                      <a:pt x="18104" y="13766"/>
                      <a:pt x="18121" y="13683"/>
                    </a:cubicBezTo>
                    <a:cubicBezTo>
                      <a:pt x="18121" y="13675"/>
                      <a:pt x="18121" y="13658"/>
                      <a:pt x="18121" y="13650"/>
                    </a:cubicBezTo>
                    <a:cubicBezTo>
                      <a:pt x="18168" y="13656"/>
                      <a:pt x="18216" y="13659"/>
                      <a:pt x="18264" y="13659"/>
                    </a:cubicBezTo>
                    <a:cubicBezTo>
                      <a:pt x="18491" y="13659"/>
                      <a:pt x="18719" y="13597"/>
                      <a:pt x="18924" y="13501"/>
                    </a:cubicBezTo>
                    <a:cubicBezTo>
                      <a:pt x="19189" y="13368"/>
                      <a:pt x="19421" y="13145"/>
                      <a:pt x="19554" y="12880"/>
                    </a:cubicBezTo>
                    <a:cubicBezTo>
                      <a:pt x="19720" y="12565"/>
                      <a:pt x="19753" y="12192"/>
                      <a:pt x="19711" y="11844"/>
                    </a:cubicBezTo>
                    <a:cubicBezTo>
                      <a:pt x="19728" y="11836"/>
                      <a:pt x="19744" y="11827"/>
                      <a:pt x="19753" y="11811"/>
                    </a:cubicBezTo>
                    <a:cubicBezTo>
                      <a:pt x="20291" y="11189"/>
                      <a:pt x="20714" y="10427"/>
                      <a:pt x="20938" y="9632"/>
                    </a:cubicBezTo>
                    <a:cubicBezTo>
                      <a:pt x="20996" y="9416"/>
                      <a:pt x="21037" y="9193"/>
                      <a:pt x="21012" y="8969"/>
                    </a:cubicBezTo>
                    <a:lnTo>
                      <a:pt x="21004" y="8969"/>
                    </a:lnTo>
                    <a:cubicBezTo>
                      <a:pt x="20987" y="8770"/>
                      <a:pt x="20904" y="8588"/>
                      <a:pt x="20788" y="8422"/>
                    </a:cubicBezTo>
                    <a:cubicBezTo>
                      <a:pt x="20672" y="8256"/>
                      <a:pt x="20532" y="8107"/>
                      <a:pt x="20407" y="7941"/>
                    </a:cubicBezTo>
                    <a:cubicBezTo>
                      <a:pt x="20300" y="7792"/>
                      <a:pt x="20200" y="7643"/>
                      <a:pt x="20109" y="7486"/>
                    </a:cubicBezTo>
                    <a:lnTo>
                      <a:pt x="20109" y="7486"/>
                    </a:lnTo>
                    <a:cubicBezTo>
                      <a:pt x="20116" y="7489"/>
                      <a:pt x="20123" y="7491"/>
                      <a:pt x="20129" y="7491"/>
                    </a:cubicBezTo>
                    <a:cubicBezTo>
                      <a:pt x="20138" y="7491"/>
                      <a:pt x="20146" y="7487"/>
                      <a:pt x="20150" y="7477"/>
                    </a:cubicBezTo>
                    <a:cubicBezTo>
                      <a:pt x="20159" y="7469"/>
                      <a:pt x="20159" y="7444"/>
                      <a:pt x="20150" y="7436"/>
                    </a:cubicBezTo>
                    <a:cubicBezTo>
                      <a:pt x="20126" y="7419"/>
                      <a:pt x="20109" y="7395"/>
                      <a:pt x="20084" y="7378"/>
                    </a:cubicBezTo>
                    <a:cubicBezTo>
                      <a:pt x="20068" y="7370"/>
                      <a:pt x="20043" y="7353"/>
                      <a:pt x="20026" y="7337"/>
                    </a:cubicBezTo>
                    <a:cubicBezTo>
                      <a:pt x="19976" y="7254"/>
                      <a:pt x="19935" y="7171"/>
                      <a:pt x="19894" y="7080"/>
                    </a:cubicBezTo>
                    <a:lnTo>
                      <a:pt x="19894" y="7080"/>
                    </a:lnTo>
                    <a:cubicBezTo>
                      <a:pt x="19910" y="7088"/>
                      <a:pt x="19927" y="7096"/>
                      <a:pt x="19943" y="7105"/>
                    </a:cubicBezTo>
                    <a:cubicBezTo>
                      <a:pt x="19968" y="7113"/>
                      <a:pt x="19985" y="7121"/>
                      <a:pt x="20010" y="7121"/>
                    </a:cubicBezTo>
                    <a:cubicBezTo>
                      <a:pt x="20022" y="7125"/>
                      <a:pt x="20034" y="7127"/>
                      <a:pt x="20047" y="7127"/>
                    </a:cubicBezTo>
                    <a:cubicBezTo>
                      <a:pt x="20059" y="7127"/>
                      <a:pt x="20072" y="7125"/>
                      <a:pt x="20084" y="7121"/>
                    </a:cubicBezTo>
                    <a:cubicBezTo>
                      <a:pt x="20117" y="7113"/>
                      <a:pt x="20126" y="7071"/>
                      <a:pt x="20101" y="7055"/>
                    </a:cubicBezTo>
                    <a:cubicBezTo>
                      <a:pt x="20076" y="7022"/>
                      <a:pt x="20026" y="7005"/>
                      <a:pt x="19985" y="6989"/>
                    </a:cubicBezTo>
                    <a:cubicBezTo>
                      <a:pt x="19976" y="6989"/>
                      <a:pt x="19976" y="6980"/>
                      <a:pt x="19968" y="6980"/>
                    </a:cubicBezTo>
                    <a:cubicBezTo>
                      <a:pt x="19960" y="6980"/>
                      <a:pt x="19952" y="6972"/>
                      <a:pt x="19943" y="6972"/>
                    </a:cubicBezTo>
                    <a:cubicBezTo>
                      <a:pt x="19927" y="6955"/>
                      <a:pt x="19910" y="6947"/>
                      <a:pt x="19894" y="6939"/>
                    </a:cubicBezTo>
                    <a:cubicBezTo>
                      <a:pt x="19852" y="6914"/>
                      <a:pt x="19827" y="6898"/>
                      <a:pt x="19802" y="6873"/>
                    </a:cubicBezTo>
                    <a:cubicBezTo>
                      <a:pt x="19794" y="6864"/>
                      <a:pt x="19794" y="6864"/>
                      <a:pt x="19786" y="6856"/>
                    </a:cubicBezTo>
                    <a:cubicBezTo>
                      <a:pt x="19778" y="6840"/>
                      <a:pt x="19769" y="6831"/>
                      <a:pt x="19769" y="6815"/>
                    </a:cubicBezTo>
                    <a:lnTo>
                      <a:pt x="19769" y="6815"/>
                    </a:lnTo>
                    <a:cubicBezTo>
                      <a:pt x="19781" y="6821"/>
                      <a:pt x="19794" y="6823"/>
                      <a:pt x="19807" y="6823"/>
                    </a:cubicBezTo>
                    <a:cubicBezTo>
                      <a:pt x="19831" y="6823"/>
                      <a:pt x="19856" y="6814"/>
                      <a:pt x="19877" y="6798"/>
                    </a:cubicBezTo>
                    <a:cubicBezTo>
                      <a:pt x="20034" y="6657"/>
                      <a:pt x="20175" y="6508"/>
                      <a:pt x="20300" y="6334"/>
                    </a:cubicBezTo>
                    <a:cubicBezTo>
                      <a:pt x="20416" y="6168"/>
                      <a:pt x="20532" y="5978"/>
                      <a:pt x="20581" y="5771"/>
                    </a:cubicBezTo>
                    <a:cubicBezTo>
                      <a:pt x="20606" y="5671"/>
                      <a:pt x="20614" y="5572"/>
                      <a:pt x="20590" y="5472"/>
                    </a:cubicBezTo>
                    <a:cubicBezTo>
                      <a:pt x="20565" y="5365"/>
                      <a:pt x="20507" y="5274"/>
                      <a:pt x="20449" y="5191"/>
                    </a:cubicBezTo>
                    <a:cubicBezTo>
                      <a:pt x="20341" y="5008"/>
                      <a:pt x="20250" y="4818"/>
                      <a:pt x="20167" y="4619"/>
                    </a:cubicBezTo>
                    <a:cubicBezTo>
                      <a:pt x="19860" y="3807"/>
                      <a:pt x="19802" y="2912"/>
                      <a:pt x="19686" y="2059"/>
                    </a:cubicBezTo>
                    <a:cubicBezTo>
                      <a:pt x="19579" y="1288"/>
                      <a:pt x="19347" y="319"/>
                      <a:pt x="18502" y="54"/>
                    </a:cubicBezTo>
                    <a:cubicBezTo>
                      <a:pt x="18387" y="18"/>
                      <a:pt x="18272" y="1"/>
                      <a:pt x="181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31"/>
              <p:cNvSpPr/>
              <p:nvPr/>
            </p:nvSpPr>
            <p:spPr>
              <a:xfrm>
                <a:off x="6264275" y="4143550"/>
                <a:ext cx="10425" cy="16700"/>
              </a:xfrm>
              <a:custGeom>
                <a:rect b="b" l="l" r="r" t="t"/>
                <a:pathLst>
                  <a:path extrusionOk="0" h="668" w="417">
                    <a:moveTo>
                      <a:pt x="378" y="0"/>
                    </a:moveTo>
                    <a:cubicBezTo>
                      <a:pt x="375" y="0"/>
                      <a:pt x="371" y="1"/>
                      <a:pt x="368" y="3"/>
                    </a:cubicBezTo>
                    <a:cubicBezTo>
                      <a:pt x="319" y="36"/>
                      <a:pt x="285" y="94"/>
                      <a:pt x="252" y="143"/>
                    </a:cubicBezTo>
                    <a:cubicBezTo>
                      <a:pt x="227" y="193"/>
                      <a:pt x="194" y="243"/>
                      <a:pt x="169" y="293"/>
                    </a:cubicBezTo>
                    <a:cubicBezTo>
                      <a:pt x="111" y="400"/>
                      <a:pt x="62" y="508"/>
                      <a:pt x="12" y="616"/>
                    </a:cubicBezTo>
                    <a:cubicBezTo>
                      <a:pt x="1" y="644"/>
                      <a:pt x="24" y="668"/>
                      <a:pt x="45" y="668"/>
                    </a:cubicBezTo>
                    <a:cubicBezTo>
                      <a:pt x="55" y="668"/>
                      <a:pt x="65" y="662"/>
                      <a:pt x="70" y="649"/>
                    </a:cubicBezTo>
                    <a:cubicBezTo>
                      <a:pt x="128" y="549"/>
                      <a:pt x="194" y="450"/>
                      <a:pt x="252" y="342"/>
                    </a:cubicBezTo>
                    <a:cubicBezTo>
                      <a:pt x="277" y="293"/>
                      <a:pt x="310" y="243"/>
                      <a:pt x="335" y="193"/>
                    </a:cubicBezTo>
                    <a:cubicBezTo>
                      <a:pt x="368" y="143"/>
                      <a:pt x="410" y="94"/>
                      <a:pt x="410" y="36"/>
                    </a:cubicBezTo>
                    <a:cubicBezTo>
                      <a:pt x="417" y="15"/>
                      <a:pt x="395" y="0"/>
                      <a:pt x="3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31"/>
              <p:cNvSpPr/>
              <p:nvPr/>
            </p:nvSpPr>
            <p:spPr>
              <a:xfrm>
                <a:off x="6277000" y="4120200"/>
                <a:ext cx="2700" cy="7550"/>
              </a:xfrm>
              <a:custGeom>
                <a:rect b="b" l="l" r="r" t="t"/>
                <a:pathLst>
                  <a:path extrusionOk="0" h="302" w="108">
                    <a:moveTo>
                      <a:pt x="91" y="0"/>
                    </a:moveTo>
                    <a:cubicBezTo>
                      <a:pt x="75" y="0"/>
                      <a:pt x="66" y="9"/>
                      <a:pt x="58" y="25"/>
                    </a:cubicBezTo>
                    <a:cubicBezTo>
                      <a:pt x="50" y="42"/>
                      <a:pt x="42" y="58"/>
                      <a:pt x="42" y="83"/>
                    </a:cubicBezTo>
                    <a:cubicBezTo>
                      <a:pt x="33" y="100"/>
                      <a:pt x="33" y="116"/>
                      <a:pt x="33" y="141"/>
                    </a:cubicBezTo>
                    <a:cubicBezTo>
                      <a:pt x="25" y="174"/>
                      <a:pt x="17" y="216"/>
                      <a:pt x="8" y="257"/>
                    </a:cubicBezTo>
                    <a:cubicBezTo>
                      <a:pt x="0" y="274"/>
                      <a:pt x="17" y="299"/>
                      <a:pt x="33" y="299"/>
                    </a:cubicBezTo>
                    <a:cubicBezTo>
                      <a:pt x="37" y="301"/>
                      <a:pt x="42" y="302"/>
                      <a:pt x="47" y="302"/>
                    </a:cubicBezTo>
                    <a:cubicBezTo>
                      <a:pt x="61" y="302"/>
                      <a:pt x="75" y="292"/>
                      <a:pt x="75" y="274"/>
                    </a:cubicBezTo>
                    <a:cubicBezTo>
                      <a:pt x="83" y="232"/>
                      <a:pt x="91" y="199"/>
                      <a:pt x="100" y="158"/>
                    </a:cubicBezTo>
                    <a:cubicBezTo>
                      <a:pt x="108" y="108"/>
                      <a:pt x="108" y="67"/>
                      <a:pt x="108" y="25"/>
                    </a:cubicBezTo>
                    <a:cubicBezTo>
                      <a:pt x="108" y="1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31"/>
              <p:cNvSpPr/>
              <p:nvPr/>
            </p:nvSpPr>
            <p:spPr>
              <a:xfrm>
                <a:off x="6042300" y="4123200"/>
                <a:ext cx="17625" cy="28550"/>
              </a:xfrm>
              <a:custGeom>
                <a:rect b="b" l="l" r="r" t="t"/>
                <a:pathLst>
                  <a:path extrusionOk="0" h="1142" w="705">
                    <a:moveTo>
                      <a:pt x="50" y="0"/>
                    </a:moveTo>
                    <a:cubicBezTo>
                      <a:pt x="32" y="0"/>
                      <a:pt x="13" y="13"/>
                      <a:pt x="9" y="38"/>
                    </a:cubicBezTo>
                    <a:cubicBezTo>
                      <a:pt x="1" y="245"/>
                      <a:pt x="75" y="444"/>
                      <a:pt x="183" y="626"/>
                    </a:cubicBezTo>
                    <a:cubicBezTo>
                      <a:pt x="241" y="717"/>
                      <a:pt x="316" y="800"/>
                      <a:pt x="374" y="891"/>
                    </a:cubicBezTo>
                    <a:lnTo>
                      <a:pt x="382" y="891"/>
                    </a:lnTo>
                    <a:cubicBezTo>
                      <a:pt x="407" y="933"/>
                      <a:pt x="440" y="974"/>
                      <a:pt x="473" y="1024"/>
                    </a:cubicBezTo>
                    <a:cubicBezTo>
                      <a:pt x="506" y="1065"/>
                      <a:pt x="531" y="1131"/>
                      <a:pt x="597" y="1140"/>
                    </a:cubicBezTo>
                    <a:cubicBezTo>
                      <a:pt x="603" y="1141"/>
                      <a:pt x="608" y="1142"/>
                      <a:pt x="614" y="1142"/>
                    </a:cubicBezTo>
                    <a:cubicBezTo>
                      <a:pt x="639" y="1142"/>
                      <a:pt x="658" y="1126"/>
                      <a:pt x="672" y="1098"/>
                    </a:cubicBezTo>
                    <a:cubicBezTo>
                      <a:pt x="705" y="1007"/>
                      <a:pt x="589" y="899"/>
                      <a:pt x="539" y="833"/>
                    </a:cubicBezTo>
                    <a:cubicBezTo>
                      <a:pt x="473" y="742"/>
                      <a:pt x="407" y="659"/>
                      <a:pt x="340" y="576"/>
                    </a:cubicBezTo>
                    <a:cubicBezTo>
                      <a:pt x="216" y="427"/>
                      <a:pt x="100" y="237"/>
                      <a:pt x="92" y="38"/>
                    </a:cubicBezTo>
                    <a:cubicBezTo>
                      <a:pt x="88" y="13"/>
                      <a:pt x="69" y="0"/>
                      <a:pt x="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31"/>
              <p:cNvSpPr/>
              <p:nvPr/>
            </p:nvSpPr>
            <p:spPr>
              <a:xfrm>
                <a:off x="6246050" y="4097525"/>
                <a:ext cx="8800" cy="18325"/>
              </a:xfrm>
              <a:custGeom>
                <a:rect b="b" l="l" r="r" t="t"/>
                <a:pathLst>
                  <a:path extrusionOk="0" h="733" w="352">
                    <a:moveTo>
                      <a:pt x="293" y="1"/>
                    </a:moveTo>
                    <a:cubicBezTo>
                      <a:pt x="288" y="1"/>
                      <a:pt x="282" y="2"/>
                      <a:pt x="277" y="4"/>
                    </a:cubicBezTo>
                    <a:cubicBezTo>
                      <a:pt x="252" y="29"/>
                      <a:pt x="244" y="54"/>
                      <a:pt x="236" y="87"/>
                    </a:cubicBezTo>
                    <a:cubicBezTo>
                      <a:pt x="236" y="112"/>
                      <a:pt x="227" y="145"/>
                      <a:pt x="219" y="178"/>
                    </a:cubicBezTo>
                    <a:cubicBezTo>
                      <a:pt x="211" y="236"/>
                      <a:pt x="194" y="294"/>
                      <a:pt x="178" y="352"/>
                    </a:cubicBezTo>
                    <a:cubicBezTo>
                      <a:pt x="136" y="468"/>
                      <a:pt x="87" y="584"/>
                      <a:pt x="20" y="684"/>
                    </a:cubicBezTo>
                    <a:cubicBezTo>
                      <a:pt x="1" y="703"/>
                      <a:pt x="27" y="733"/>
                      <a:pt x="51" y="733"/>
                    </a:cubicBezTo>
                    <a:cubicBezTo>
                      <a:pt x="58" y="733"/>
                      <a:pt x="65" y="730"/>
                      <a:pt x="70" y="725"/>
                    </a:cubicBezTo>
                    <a:cubicBezTo>
                      <a:pt x="145" y="626"/>
                      <a:pt x="227" y="510"/>
                      <a:pt x="269" y="394"/>
                    </a:cubicBezTo>
                    <a:cubicBezTo>
                      <a:pt x="294" y="336"/>
                      <a:pt x="310" y="269"/>
                      <a:pt x="327" y="211"/>
                    </a:cubicBezTo>
                    <a:cubicBezTo>
                      <a:pt x="335" y="178"/>
                      <a:pt x="343" y="145"/>
                      <a:pt x="343" y="112"/>
                    </a:cubicBezTo>
                    <a:cubicBezTo>
                      <a:pt x="352" y="79"/>
                      <a:pt x="352" y="46"/>
                      <a:pt x="327" y="12"/>
                    </a:cubicBezTo>
                    <a:cubicBezTo>
                      <a:pt x="321" y="7"/>
                      <a:pt x="307" y="1"/>
                      <a:pt x="2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31"/>
              <p:cNvSpPr/>
              <p:nvPr/>
            </p:nvSpPr>
            <p:spPr>
              <a:xfrm>
                <a:off x="6058675" y="4084200"/>
                <a:ext cx="20325" cy="19650"/>
              </a:xfrm>
              <a:custGeom>
                <a:rect b="b" l="l" r="r" t="t"/>
                <a:pathLst>
                  <a:path extrusionOk="0" h="786" w="813">
                    <a:moveTo>
                      <a:pt x="465" y="1"/>
                    </a:moveTo>
                    <a:cubicBezTo>
                      <a:pt x="448" y="1"/>
                      <a:pt x="431" y="3"/>
                      <a:pt x="415" y="7"/>
                    </a:cubicBezTo>
                    <a:lnTo>
                      <a:pt x="406" y="7"/>
                    </a:lnTo>
                    <a:cubicBezTo>
                      <a:pt x="400" y="7"/>
                      <a:pt x="394" y="6"/>
                      <a:pt x="388" y="6"/>
                    </a:cubicBezTo>
                    <a:cubicBezTo>
                      <a:pt x="262" y="6"/>
                      <a:pt x="146" y="87"/>
                      <a:pt x="83" y="197"/>
                    </a:cubicBezTo>
                    <a:lnTo>
                      <a:pt x="67" y="222"/>
                    </a:lnTo>
                    <a:cubicBezTo>
                      <a:pt x="0" y="338"/>
                      <a:pt x="0" y="487"/>
                      <a:pt x="75" y="603"/>
                    </a:cubicBezTo>
                    <a:cubicBezTo>
                      <a:pt x="149" y="711"/>
                      <a:pt x="274" y="786"/>
                      <a:pt x="406" y="786"/>
                    </a:cubicBezTo>
                    <a:cubicBezTo>
                      <a:pt x="423" y="786"/>
                      <a:pt x="431" y="786"/>
                      <a:pt x="448" y="777"/>
                    </a:cubicBezTo>
                    <a:cubicBezTo>
                      <a:pt x="460" y="780"/>
                      <a:pt x="473" y="781"/>
                      <a:pt x="485" y="781"/>
                    </a:cubicBezTo>
                    <a:cubicBezTo>
                      <a:pt x="522" y="781"/>
                      <a:pt x="560" y="771"/>
                      <a:pt x="597" y="753"/>
                    </a:cubicBezTo>
                    <a:cubicBezTo>
                      <a:pt x="738" y="686"/>
                      <a:pt x="812" y="529"/>
                      <a:pt x="796" y="380"/>
                    </a:cubicBezTo>
                    <a:cubicBezTo>
                      <a:pt x="779" y="222"/>
                      <a:pt x="688" y="40"/>
                      <a:pt x="522" y="7"/>
                    </a:cubicBezTo>
                    <a:cubicBezTo>
                      <a:pt x="502" y="3"/>
                      <a:pt x="483" y="1"/>
                      <a:pt x="4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31"/>
              <p:cNvSpPr/>
              <p:nvPr/>
            </p:nvSpPr>
            <p:spPr>
              <a:xfrm>
                <a:off x="6216100" y="4046725"/>
                <a:ext cx="20325" cy="19650"/>
              </a:xfrm>
              <a:custGeom>
                <a:rect b="b" l="l" r="r" t="t"/>
                <a:pathLst>
                  <a:path extrusionOk="0" h="786" w="813">
                    <a:moveTo>
                      <a:pt x="468" y="0"/>
                    </a:moveTo>
                    <a:cubicBezTo>
                      <a:pt x="450" y="0"/>
                      <a:pt x="431" y="2"/>
                      <a:pt x="415" y="6"/>
                    </a:cubicBezTo>
                    <a:lnTo>
                      <a:pt x="406" y="6"/>
                    </a:lnTo>
                    <a:cubicBezTo>
                      <a:pt x="400" y="6"/>
                      <a:pt x="394" y="6"/>
                      <a:pt x="388" y="6"/>
                    </a:cubicBezTo>
                    <a:cubicBezTo>
                      <a:pt x="262" y="6"/>
                      <a:pt x="147" y="86"/>
                      <a:pt x="91" y="197"/>
                    </a:cubicBezTo>
                    <a:lnTo>
                      <a:pt x="67" y="222"/>
                    </a:lnTo>
                    <a:cubicBezTo>
                      <a:pt x="9" y="338"/>
                      <a:pt x="0" y="487"/>
                      <a:pt x="75" y="603"/>
                    </a:cubicBezTo>
                    <a:cubicBezTo>
                      <a:pt x="149" y="710"/>
                      <a:pt x="274" y="785"/>
                      <a:pt x="406" y="785"/>
                    </a:cubicBezTo>
                    <a:cubicBezTo>
                      <a:pt x="423" y="785"/>
                      <a:pt x="431" y="785"/>
                      <a:pt x="448" y="777"/>
                    </a:cubicBezTo>
                    <a:cubicBezTo>
                      <a:pt x="460" y="779"/>
                      <a:pt x="473" y="780"/>
                      <a:pt x="485" y="780"/>
                    </a:cubicBezTo>
                    <a:cubicBezTo>
                      <a:pt x="522" y="780"/>
                      <a:pt x="560" y="771"/>
                      <a:pt x="597" y="752"/>
                    </a:cubicBezTo>
                    <a:cubicBezTo>
                      <a:pt x="746" y="686"/>
                      <a:pt x="812" y="528"/>
                      <a:pt x="796" y="379"/>
                    </a:cubicBezTo>
                    <a:cubicBezTo>
                      <a:pt x="779" y="222"/>
                      <a:pt x="688" y="39"/>
                      <a:pt x="522" y="6"/>
                    </a:cubicBezTo>
                    <a:cubicBezTo>
                      <a:pt x="506" y="2"/>
                      <a:pt x="487" y="0"/>
                      <a:pt x="4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31"/>
              <p:cNvSpPr/>
              <p:nvPr/>
            </p:nvSpPr>
            <p:spPr>
              <a:xfrm>
                <a:off x="6074000" y="4098225"/>
                <a:ext cx="9550" cy="16200"/>
              </a:xfrm>
              <a:custGeom>
                <a:rect b="b" l="l" r="r" t="t"/>
                <a:pathLst>
                  <a:path extrusionOk="0" h="648" w="382">
                    <a:moveTo>
                      <a:pt x="328" y="0"/>
                    </a:moveTo>
                    <a:cubicBezTo>
                      <a:pt x="260" y="0"/>
                      <a:pt x="213" y="62"/>
                      <a:pt x="174" y="117"/>
                    </a:cubicBezTo>
                    <a:cubicBezTo>
                      <a:pt x="141" y="158"/>
                      <a:pt x="108" y="208"/>
                      <a:pt x="83" y="258"/>
                    </a:cubicBezTo>
                    <a:cubicBezTo>
                      <a:pt x="42" y="366"/>
                      <a:pt x="17" y="490"/>
                      <a:pt x="0" y="606"/>
                    </a:cubicBezTo>
                    <a:cubicBezTo>
                      <a:pt x="0" y="633"/>
                      <a:pt x="25" y="648"/>
                      <a:pt x="48" y="648"/>
                    </a:cubicBezTo>
                    <a:cubicBezTo>
                      <a:pt x="68" y="648"/>
                      <a:pt x="88" y="637"/>
                      <a:pt x="92" y="614"/>
                    </a:cubicBezTo>
                    <a:cubicBezTo>
                      <a:pt x="100" y="564"/>
                      <a:pt x="108" y="523"/>
                      <a:pt x="133" y="482"/>
                    </a:cubicBezTo>
                    <a:cubicBezTo>
                      <a:pt x="150" y="432"/>
                      <a:pt x="174" y="390"/>
                      <a:pt x="199" y="349"/>
                    </a:cubicBezTo>
                    <a:cubicBezTo>
                      <a:pt x="224" y="299"/>
                      <a:pt x="257" y="258"/>
                      <a:pt x="282" y="225"/>
                    </a:cubicBezTo>
                    <a:cubicBezTo>
                      <a:pt x="299" y="200"/>
                      <a:pt x="307" y="192"/>
                      <a:pt x="324" y="175"/>
                    </a:cubicBezTo>
                    <a:cubicBezTo>
                      <a:pt x="332" y="158"/>
                      <a:pt x="340" y="150"/>
                      <a:pt x="348" y="142"/>
                    </a:cubicBezTo>
                    <a:cubicBezTo>
                      <a:pt x="357" y="134"/>
                      <a:pt x="365" y="117"/>
                      <a:pt x="373" y="100"/>
                    </a:cubicBezTo>
                    <a:cubicBezTo>
                      <a:pt x="382" y="84"/>
                      <a:pt x="382" y="67"/>
                      <a:pt x="382" y="42"/>
                    </a:cubicBezTo>
                    <a:cubicBezTo>
                      <a:pt x="373" y="26"/>
                      <a:pt x="357" y="9"/>
                      <a:pt x="340" y="1"/>
                    </a:cubicBezTo>
                    <a:cubicBezTo>
                      <a:pt x="336" y="1"/>
                      <a:pt x="332" y="0"/>
                      <a:pt x="3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31"/>
              <p:cNvSpPr/>
              <p:nvPr/>
            </p:nvSpPr>
            <p:spPr>
              <a:xfrm>
                <a:off x="6082075" y="4091200"/>
                <a:ext cx="8725" cy="6100"/>
              </a:xfrm>
              <a:custGeom>
                <a:rect b="b" l="l" r="r" t="t"/>
                <a:pathLst>
                  <a:path extrusionOk="0" h="244" w="349">
                    <a:moveTo>
                      <a:pt x="315" y="0"/>
                    </a:moveTo>
                    <a:cubicBezTo>
                      <a:pt x="299" y="0"/>
                      <a:pt x="282" y="9"/>
                      <a:pt x="266" y="9"/>
                    </a:cubicBezTo>
                    <a:cubicBezTo>
                      <a:pt x="257" y="17"/>
                      <a:pt x="241" y="25"/>
                      <a:pt x="224" y="33"/>
                    </a:cubicBezTo>
                    <a:cubicBezTo>
                      <a:pt x="208" y="50"/>
                      <a:pt x="183" y="58"/>
                      <a:pt x="166" y="75"/>
                    </a:cubicBezTo>
                    <a:cubicBezTo>
                      <a:pt x="117" y="100"/>
                      <a:pt x="75" y="133"/>
                      <a:pt x="34" y="166"/>
                    </a:cubicBezTo>
                    <a:cubicBezTo>
                      <a:pt x="9" y="174"/>
                      <a:pt x="1" y="199"/>
                      <a:pt x="17" y="224"/>
                    </a:cubicBezTo>
                    <a:cubicBezTo>
                      <a:pt x="23" y="236"/>
                      <a:pt x="38" y="244"/>
                      <a:pt x="55" y="244"/>
                    </a:cubicBezTo>
                    <a:cubicBezTo>
                      <a:pt x="62" y="244"/>
                      <a:pt x="68" y="243"/>
                      <a:pt x="75" y="241"/>
                    </a:cubicBezTo>
                    <a:lnTo>
                      <a:pt x="208" y="158"/>
                    </a:lnTo>
                    <a:cubicBezTo>
                      <a:pt x="233" y="141"/>
                      <a:pt x="257" y="125"/>
                      <a:pt x="274" y="116"/>
                    </a:cubicBezTo>
                    <a:cubicBezTo>
                      <a:pt x="291" y="108"/>
                      <a:pt x="299" y="100"/>
                      <a:pt x="315" y="91"/>
                    </a:cubicBezTo>
                    <a:cubicBezTo>
                      <a:pt x="324" y="75"/>
                      <a:pt x="332" y="67"/>
                      <a:pt x="340" y="50"/>
                    </a:cubicBezTo>
                    <a:cubicBezTo>
                      <a:pt x="349" y="33"/>
                      <a:pt x="340" y="0"/>
                      <a:pt x="3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31"/>
              <p:cNvSpPr/>
              <p:nvPr/>
            </p:nvSpPr>
            <p:spPr>
              <a:xfrm>
                <a:off x="6218375" y="4069375"/>
                <a:ext cx="13075" cy="10275"/>
              </a:xfrm>
              <a:custGeom>
                <a:rect b="b" l="l" r="r" t="t"/>
                <a:pathLst>
                  <a:path extrusionOk="0" h="411" w="523">
                    <a:moveTo>
                      <a:pt x="75" y="1"/>
                    </a:moveTo>
                    <a:cubicBezTo>
                      <a:pt x="64" y="1"/>
                      <a:pt x="53" y="2"/>
                      <a:pt x="42" y="3"/>
                    </a:cubicBezTo>
                    <a:cubicBezTo>
                      <a:pt x="25" y="3"/>
                      <a:pt x="0" y="20"/>
                      <a:pt x="0" y="45"/>
                    </a:cubicBezTo>
                    <a:cubicBezTo>
                      <a:pt x="0" y="70"/>
                      <a:pt x="17" y="94"/>
                      <a:pt x="42" y="94"/>
                    </a:cubicBezTo>
                    <a:cubicBezTo>
                      <a:pt x="52" y="93"/>
                      <a:pt x="61" y="92"/>
                      <a:pt x="70" y="92"/>
                    </a:cubicBezTo>
                    <a:cubicBezTo>
                      <a:pt x="147" y="92"/>
                      <a:pt x="205" y="150"/>
                      <a:pt x="257" y="202"/>
                    </a:cubicBezTo>
                    <a:cubicBezTo>
                      <a:pt x="290" y="235"/>
                      <a:pt x="324" y="277"/>
                      <a:pt x="365" y="318"/>
                    </a:cubicBezTo>
                    <a:cubicBezTo>
                      <a:pt x="396" y="349"/>
                      <a:pt x="435" y="410"/>
                      <a:pt x="488" y="410"/>
                    </a:cubicBezTo>
                    <a:cubicBezTo>
                      <a:pt x="491" y="410"/>
                      <a:pt x="494" y="410"/>
                      <a:pt x="498" y="409"/>
                    </a:cubicBezTo>
                    <a:cubicBezTo>
                      <a:pt x="506" y="409"/>
                      <a:pt x="514" y="401"/>
                      <a:pt x="514" y="393"/>
                    </a:cubicBezTo>
                    <a:cubicBezTo>
                      <a:pt x="522" y="360"/>
                      <a:pt x="506" y="326"/>
                      <a:pt x="481" y="302"/>
                    </a:cubicBezTo>
                    <a:cubicBezTo>
                      <a:pt x="464" y="285"/>
                      <a:pt x="440" y="260"/>
                      <a:pt x="423" y="235"/>
                    </a:cubicBezTo>
                    <a:lnTo>
                      <a:pt x="423" y="244"/>
                    </a:lnTo>
                    <a:cubicBezTo>
                      <a:pt x="382" y="202"/>
                      <a:pt x="348" y="161"/>
                      <a:pt x="307" y="119"/>
                    </a:cubicBezTo>
                    <a:cubicBezTo>
                      <a:pt x="248" y="60"/>
                      <a:pt x="169" y="1"/>
                      <a:pt x="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31"/>
              <p:cNvSpPr/>
              <p:nvPr/>
            </p:nvSpPr>
            <p:spPr>
              <a:xfrm>
                <a:off x="6232675" y="4073175"/>
                <a:ext cx="5400" cy="6125"/>
              </a:xfrm>
              <a:custGeom>
                <a:rect b="b" l="l" r="r" t="t"/>
                <a:pathLst>
                  <a:path extrusionOk="0" h="245" w="216">
                    <a:moveTo>
                      <a:pt x="42" y="0"/>
                    </a:moveTo>
                    <a:cubicBezTo>
                      <a:pt x="33" y="0"/>
                      <a:pt x="17" y="0"/>
                      <a:pt x="8" y="9"/>
                    </a:cubicBezTo>
                    <a:cubicBezTo>
                      <a:pt x="0" y="17"/>
                      <a:pt x="0" y="25"/>
                      <a:pt x="0" y="42"/>
                    </a:cubicBezTo>
                    <a:cubicBezTo>
                      <a:pt x="0" y="50"/>
                      <a:pt x="8" y="58"/>
                      <a:pt x="8" y="67"/>
                    </a:cubicBezTo>
                    <a:cubicBezTo>
                      <a:pt x="58" y="125"/>
                      <a:pt x="100" y="174"/>
                      <a:pt x="141" y="232"/>
                    </a:cubicBezTo>
                    <a:cubicBezTo>
                      <a:pt x="149" y="241"/>
                      <a:pt x="160" y="245"/>
                      <a:pt x="170" y="245"/>
                    </a:cubicBezTo>
                    <a:cubicBezTo>
                      <a:pt x="180" y="245"/>
                      <a:pt x="191" y="241"/>
                      <a:pt x="199" y="232"/>
                    </a:cubicBezTo>
                    <a:cubicBezTo>
                      <a:pt x="216" y="224"/>
                      <a:pt x="216" y="199"/>
                      <a:pt x="207" y="183"/>
                    </a:cubicBezTo>
                    <a:cubicBezTo>
                      <a:pt x="166" y="125"/>
                      <a:pt x="116" y="67"/>
                      <a:pt x="75" y="9"/>
                    </a:cubicBezTo>
                    <a:cubicBezTo>
                      <a:pt x="66" y="0"/>
                      <a:pt x="50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31"/>
              <p:cNvSpPr/>
              <p:nvPr/>
            </p:nvSpPr>
            <p:spPr>
              <a:xfrm>
                <a:off x="6049775" y="4070450"/>
                <a:ext cx="25275" cy="22725"/>
              </a:xfrm>
              <a:custGeom>
                <a:rect b="b" l="l" r="r" t="t"/>
                <a:pathLst>
                  <a:path extrusionOk="0" h="909" w="1011">
                    <a:moveTo>
                      <a:pt x="853" y="0"/>
                    </a:moveTo>
                    <a:cubicBezTo>
                      <a:pt x="762" y="0"/>
                      <a:pt x="666" y="21"/>
                      <a:pt x="588" y="51"/>
                    </a:cubicBezTo>
                    <a:cubicBezTo>
                      <a:pt x="464" y="93"/>
                      <a:pt x="348" y="159"/>
                      <a:pt x="249" y="242"/>
                    </a:cubicBezTo>
                    <a:cubicBezTo>
                      <a:pt x="166" y="325"/>
                      <a:pt x="83" y="433"/>
                      <a:pt x="50" y="549"/>
                    </a:cubicBezTo>
                    <a:cubicBezTo>
                      <a:pt x="17" y="656"/>
                      <a:pt x="0" y="814"/>
                      <a:pt x="99" y="897"/>
                    </a:cubicBezTo>
                    <a:cubicBezTo>
                      <a:pt x="107" y="904"/>
                      <a:pt x="118" y="908"/>
                      <a:pt x="128" y="908"/>
                    </a:cubicBezTo>
                    <a:cubicBezTo>
                      <a:pt x="141" y="908"/>
                      <a:pt x="153" y="902"/>
                      <a:pt x="157" y="888"/>
                    </a:cubicBezTo>
                    <a:cubicBezTo>
                      <a:pt x="207" y="805"/>
                      <a:pt x="215" y="706"/>
                      <a:pt x="249" y="623"/>
                    </a:cubicBezTo>
                    <a:cubicBezTo>
                      <a:pt x="282" y="532"/>
                      <a:pt x="331" y="449"/>
                      <a:pt x="406" y="383"/>
                    </a:cubicBezTo>
                    <a:cubicBezTo>
                      <a:pt x="481" y="317"/>
                      <a:pt x="563" y="267"/>
                      <a:pt x="655" y="225"/>
                    </a:cubicBezTo>
                    <a:cubicBezTo>
                      <a:pt x="754" y="184"/>
                      <a:pt x="870" y="159"/>
                      <a:pt x="969" y="118"/>
                    </a:cubicBezTo>
                    <a:cubicBezTo>
                      <a:pt x="1011" y="93"/>
                      <a:pt x="994" y="27"/>
                      <a:pt x="953" y="10"/>
                    </a:cubicBezTo>
                    <a:cubicBezTo>
                      <a:pt x="921" y="3"/>
                      <a:pt x="887" y="0"/>
                      <a:pt x="8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31"/>
              <p:cNvSpPr/>
              <p:nvPr/>
            </p:nvSpPr>
            <p:spPr>
              <a:xfrm>
                <a:off x="6049150" y="4076075"/>
                <a:ext cx="4975" cy="7350"/>
              </a:xfrm>
              <a:custGeom>
                <a:rect b="b" l="l" r="r" t="t"/>
                <a:pathLst>
                  <a:path extrusionOk="0" h="294" w="199">
                    <a:moveTo>
                      <a:pt x="144" y="0"/>
                    </a:moveTo>
                    <a:cubicBezTo>
                      <a:pt x="124" y="0"/>
                      <a:pt x="105" y="9"/>
                      <a:pt x="100" y="25"/>
                    </a:cubicBezTo>
                    <a:cubicBezTo>
                      <a:pt x="58" y="92"/>
                      <a:pt x="33" y="166"/>
                      <a:pt x="8" y="241"/>
                    </a:cubicBezTo>
                    <a:cubicBezTo>
                      <a:pt x="0" y="257"/>
                      <a:pt x="8" y="282"/>
                      <a:pt x="25" y="290"/>
                    </a:cubicBezTo>
                    <a:cubicBezTo>
                      <a:pt x="32" y="293"/>
                      <a:pt x="38" y="294"/>
                      <a:pt x="43" y="294"/>
                    </a:cubicBezTo>
                    <a:cubicBezTo>
                      <a:pt x="59" y="294"/>
                      <a:pt x="71" y="286"/>
                      <a:pt x="83" y="274"/>
                    </a:cubicBezTo>
                    <a:cubicBezTo>
                      <a:pt x="124" y="208"/>
                      <a:pt x="158" y="150"/>
                      <a:pt x="191" y="83"/>
                    </a:cubicBezTo>
                    <a:cubicBezTo>
                      <a:pt x="199" y="58"/>
                      <a:pt x="199" y="25"/>
                      <a:pt x="174" y="9"/>
                    </a:cubicBezTo>
                    <a:cubicBezTo>
                      <a:pt x="165" y="3"/>
                      <a:pt x="154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31"/>
              <p:cNvSpPr/>
              <p:nvPr/>
            </p:nvSpPr>
            <p:spPr>
              <a:xfrm>
                <a:off x="6218450" y="4034100"/>
                <a:ext cx="24550" cy="8050"/>
              </a:xfrm>
              <a:custGeom>
                <a:rect b="b" l="l" r="r" t="t"/>
                <a:pathLst>
                  <a:path extrusionOk="0" h="322" w="982">
                    <a:moveTo>
                      <a:pt x="407" y="0"/>
                    </a:moveTo>
                    <a:cubicBezTo>
                      <a:pt x="361" y="0"/>
                      <a:pt x="315" y="4"/>
                      <a:pt x="271" y="14"/>
                    </a:cubicBezTo>
                    <a:cubicBezTo>
                      <a:pt x="188" y="22"/>
                      <a:pt x="122" y="56"/>
                      <a:pt x="47" y="89"/>
                    </a:cubicBezTo>
                    <a:cubicBezTo>
                      <a:pt x="0" y="120"/>
                      <a:pt x="34" y="181"/>
                      <a:pt x="80" y="181"/>
                    </a:cubicBezTo>
                    <a:cubicBezTo>
                      <a:pt x="83" y="181"/>
                      <a:pt x="86" y="180"/>
                      <a:pt x="89" y="180"/>
                    </a:cubicBezTo>
                    <a:cubicBezTo>
                      <a:pt x="155" y="172"/>
                      <a:pt x="221" y="172"/>
                      <a:pt x="287" y="172"/>
                    </a:cubicBezTo>
                    <a:cubicBezTo>
                      <a:pt x="307" y="169"/>
                      <a:pt x="326" y="168"/>
                      <a:pt x="346" y="168"/>
                    </a:cubicBezTo>
                    <a:cubicBezTo>
                      <a:pt x="393" y="168"/>
                      <a:pt x="439" y="174"/>
                      <a:pt x="486" y="180"/>
                    </a:cubicBezTo>
                    <a:cubicBezTo>
                      <a:pt x="553" y="188"/>
                      <a:pt x="627" y="213"/>
                      <a:pt x="685" y="238"/>
                    </a:cubicBezTo>
                    <a:cubicBezTo>
                      <a:pt x="751" y="263"/>
                      <a:pt x="809" y="321"/>
                      <a:pt x="884" y="321"/>
                    </a:cubicBezTo>
                    <a:cubicBezTo>
                      <a:pt x="887" y="321"/>
                      <a:pt x="891" y="321"/>
                      <a:pt x="894" y="321"/>
                    </a:cubicBezTo>
                    <a:cubicBezTo>
                      <a:pt x="953" y="321"/>
                      <a:pt x="982" y="251"/>
                      <a:pt x="950" y="196"/>
                    </a:cubicBezTo>
                    <a:cubicBezTo>
                      <a:pt x="925" y="130"/>
                      <a:pt x="809" y="89"/>
                      <a:pt x="743" y="64"/>
                    </a:cubicBezTo>
                    <a:cubicBezTo>
                      <a:pt x="669" y="39"/>
                      <a:pt x="586" y="22"/>
                      <a:pt x="503" y="6"/>
                    </a:cubicBezTo>
                    <a:cubicBezTo>
                      <a:pt x="472" y="2"/>
                      <a:pt x="440" y="0"/>
                      <a:pt x="4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31"/>
              <p:cNvSpPr/>
              <p:nvPr/>
            </p:nvSpPr>
            <p:spPr>
              <a:xfrm>
                <a:off x="6230175" y="4029475"/>
                <a:ext cx="12050" cy="4775"/>
              </a:xfrm>
              <a:custGeom>
                <a:rect b="b" l="l" r="r" t="t"/>
                <a:pathLst>
                  <a:path extrusionOk="0" h="191" w="482">
                    <a:moveTo>
                      <a:pt x="59" y="0"/>
                    </a:moveTo>
                    <a:cubicBezTo>
                      <a:pt x="1" y="0"/>
                      <a:pt x="1" y="83"/>
                      <a:pt x="59" y="91"/>
                    </a:cubicBezTo>
                    <a:cubicBezTo>
                      <a:pt x="125" y="91"/>
                      <a:pt x="191" y="108"/>
                      <a:pt x="249" y="125"/>
                    </a:cubicBezTo>
                    <a:cubicBezTo>
                      <a:pt x="282" y="133"/>
                      <a:pt x="307" y="149"/>
                      <a:pt x="340" y="158"/>
                    </a:cubicBezTo>
                    <a:cubicBezTo>
                      <a:pt x="374" y="174"/>
                      <a:pt x="398" y="191"/>
                      <a:pt x="440" y="191"/>
                    </a:cubicBezTo>
                    <a:cubicBezTo>
                      <a:pt x="465" y="183"/>
                      <a:pt x="481" y="158"/>
                      <a:pt x="465" y="133"/>
                    </a:cubicBezTo>
                    <a:cubicBezTo>
                      <a:pt x="448" y="100"/>
                      <a:pt x="415" y="83"/>
                      <a:pt x="382" y="67"/>
                    </a:cubicBezTo>
                    <a:cubicBezTo>
                      <a:pt x="349" y="50"/>
                      <a:pt x="316" y="42"/>
                      <a:pt x="274" y="33"/>
                    </a:cubicBezTo>
                    <a:cubicBezTo>
                      <a:pt x="208" y="9"/>
                      <a:pt x="133" y="0"/>
                      <a:pt x="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31"/>
              <p:cNvSpPr/>
              <p:nvPr/>
            </p:nvSpPr>
            <p:spPr>
              <a:xfrm>
                <a:off x="6128325" y="4018400"/>
                <a:ext cx="9900" cy="32350"/>
              </a:xfrm>
              <a:custGeom>
                <a:rect b="b" l="l" r="r" t="t"/>
                <a:pathLst>
                  <a:path extrusionOk="0" h="1294" w="396">
                    <a:moveTo>
                      <a:pt x="34" y="0"/>
                    </a:moveTo>
                    <a:cubicBezTo>
                      <a:pt x="18" y="0"/>
                      <a:pt x="1" y="15"/>
                      <a:pt x="7" y="37"/>
                    </a:cubicBezTo>
                    <a:cubicBezTo>
                      <a:pt x="81" y="236"/>
                      <a:pt x="123" y="443"/>
                      <a:pt x="172" y="659"/>
                    </a:cubicBezTo>
                    <a:cubicBezTo>
                      <a:pt x="189" y="758"/>
                      <a:pt x="214" y="866"/>
                      <a:pt x="222" y="974"/>
                    </a:cubicBezTo>
                    <a:cubicBezTo>
                      <a:pt x="238" y="1065"/>
                      <a:pt x="222" y="1197"/>
                      <a:pt x="280" y="1272"/>
                    </a:cubicBezTo>
                    <a:cubicBezTo>
                      <a:pt x="289" y="1285"/>
                      <a:pt x="305" y="1294"/>
                      <a:pt x="320" y="1294"/>
                    </a:cubicBezTo>
                    <a:cubicBezTo>
                      <a:pt x="334" y="1294"/>
                      <a:pt x="347" y="1287"/>
                      <a:pt x="354" y="1272"/>
                    </a:cubicBezTo>
                    <a:cubicBezTo>
                      <a:pt x="396" y="1189"/>
                      <a:pt x="363" y="1065"/>
                      <a:pt x="354" y="965"/>
                    </a:cubicBezTo>
                    <a:cubicBezTo>
                      <a:pt x="338" y="858"/>
                      <a:pt x="313" y="742"/>
                      <a:pt x="288" y="634"/>
                    </a:cubicBezTo>
                    <a:cubicBezTo>
                      <a:pt x="238" y="418"/>
                      <a:pt x="156" y="211"/>
                      <a:pt x="56" y="12"/>
                    </a:cubicBezTo>
                    <a:cubicBezTo>
                      <a:pt x="51" y="4"/>
                      <a:pt x="42" y="0"/>
                      <a:pt x="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31"/>
              <p:cNvSpPr/>
              <p:nvPr/>
            </p:nvSpPr>
            <p:spPr>
              <a:xfrm>
                <a:off x="6136300" y="4029975"/>
                <a:ext cx="3800" cy="10200"/>
              </a:xfrm>
              <a:custGeom>
                <a:rect b="b" l="l" r="r" t="t"/>
                <a:pathLst>
                  <a:path extrusionOk="0" h="408" w="152">
                    <a:moveTo>
                      <a:pt x="50" y="1"/>
                    </a:moveTo>
                    <a:cubicBezTo>
                      <a:pt x="26" y="1"/>
                      <a:pt x="1" y="20"/>
                      <a:pt x="11" y="55"/>
                    </a:cubicBezTo>
                    <a:cubicBezTo>
                      <a:pt x="19" y="105"/>
                      <a:pt x="35" y="163"/>
                      <a:pt x="44" y="221"/>
                    </a:cubicBezTo>
                    <a:cubicBezTo>
                      <a:pt x="52" y="245"/>
                      <a:pt x="52" y="279"/>
                      <a:pt x="60" y="303"/>
                    </a:cubicBezTo>
                    <a:cubicBezTo>
                      <a:pt x="69" y="320"/>
                      <a:pt x="77" y="328"/>
                      <a:pt x="77" y="345"/>
                    </a:cubicBezTo>
                    <a:cubicBezTo>
                      <a:pt x="85" y="361"/>
                      <a:pt x="85" y="370"/>
                      <a:pt x="93" y="386"/>
                    </a:cubicBezTo>
                    <a:cubicBezTo>
                      <a:pt x="97" y="401"/>
                      <a:pt x="107" y="407"/>
                      <a:pt x="117" y="407"/>
                    </a:cubicBezTo>
                    <a:cubicBezTo>
                      <a:pt x="130" y="407"/>
                      <a:pt x="143" y="397"/>
                      <a:pt x="143" y="378"/>
                    </a:cubicBezTo>
                    <a:cubicBezTo>
                      <a:pt x="143" y="361"/>
                      <a:pt x="143" y="353"/>
                      <a:pt x="143" y="337"/>
                    </a:cubicBezTo>
                    <a:lnTo>
                      <a:pt x="143" y="312"/>
                    </a:lnTo>
                    <a:cubicBezTo>
                      <a:pt x="143" y="303"/>
                      <a:pt x="151" y="295"/>
                      <a:pt x="151" y="287"/>
                    </a:cubicBezTo>
                    <a:cubicBezTo>
                      <a:pt x="151" y="262"/>
                      <a:pt x="135" y="229"/>
                      <a:pt x="135" y="204"/>
                    </a:cubicBezTo>
                    <a:cubicBezTo>
                      <a:pt x="118" y="146"/>
                      <a:pt x="102" y="88"/>
                      <a:pt x="85" y="30"/>
                    </a:cubicBezTo>
                    <a:cubicBezTo>
                      <a:pt x="82" y="10"/>
                      <a:pt x="66" y="1"/>
                      <a:pt x="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31"/>
              <p:cNvSpPr/>
              <p:nvPr/>
            </p:nvSpPr>
            <p:spPr>
              <a:xfrm>
                <a:off x="6139875" y="4025475"/>
                <a:ext cx="3550" cy="10600"/>
              </a:xfrm>
              <a:custGeom>
                <a:rect b="b" l="l" r="r" t="t"/>
                <a:pathLst>
                  <a:path extrusionOk="0" h="424" w="142">
                    <a:moveTo>
                      <a:pt x="39" y="1"/>
                    </a:moveTo>
                    <a:cubicBezTo>
                      <a:pt x="34" y="1"/>
                      <a:pt x="30" y="1"/>
                      <a:pt x="25" y="3"/>
                    </a:cubicBezTo>
                    <a:cubicBezTo>
                      <a:pt x="8" y="11"/>
                      <a:pt x="0" y="28"/>
                      <a:pt x="0" y="53"/>
                    </a:cubicBezTo>
                    <a:cubicBezTo>
                      <a:pt x="8" y="111"/>
                      <a:pt x="17" y="177"/>
                      <a:pt x="33" y="235"/>
                    </a:cubicBezTo>
                    <a:cubicBezTo>
                      <a:pt x="42" y="268"/>
                      <a:pt x="50" y="293"/>
                      <a:pt x="58" y="326"/>
                    </a:cubicBezTo>
                    <a:cubicBezTo>
                      <a:pt x="66" y="351"/>
                      <a:pt x="75" y="384"/>
                      <a:pt x="91" y="409"/>
                    </a:cubicBezTo>
                    <a:cubicBezTo>
                      <a:pt x="98" y="419"/>
                      <a:pt x="108" y="424"/>
                      <a:pt x="117" y="424"/>
                    </a:cubicBezTo>
                    <a:cubicBezTo>
                      <a:pt x="130" y="424"/>
                      <a:pt x="141" y="415"/>
                      <a:pt x="141" y="401"/>
                    </a:cubicBezTo>
                    <a:cubicBezTo>
                      <a:pt x="141" y="367"/>
                      <a:pt x="133" y="334"/>
                      <a:pt x="133" y="301"/>
                    </a:cubicBezTo>
                    <a:cubicBezTo>
                      <a:pt x="124" y="276"/>
                      <a:pt x="116" y="243"/>
                      <a:pt x="108" y="218"/>
                    </a:cubicBezTo>
                    <a:cubicBezTo>
                      <a:pt x="100" y="152"/>
                      <a:pt x="83" y="94"/>
                      <a:pt x="75" y="28"/>
                    </a:cubicBezTo>
                    <a:cubicBezTo>
                      <a:pt x="75" y="14"/>
                      <a:pt x="58" y="1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31"/>
              <p:cNvSpPr/>
              <p:nvPr/>
            </p:nvSpPr>
            <p:spPr>
              <a:xfrm>
                <a:off x="6231225" y="4023825"/>
                <a:ext cx="8100" cy="4425"/>
              </a:xfrm>
              <a:custGeom>
                <a:rect b="b" l="l" r="r" t="t"/>
                <a:pathLst>
                  <a:path extrusionOk="0" h="177" w="324">
                    <a:moveTo>
                      <a:pt x="53" y="0"/>
                    </a:moveTo>
                    <a:cubicBezTo>
                      <a:pt x="33" y="0"/>
                      <a:pt x="15" y="14"/>
                      <a:pt x="8" y="27"/>
                    </a:cubicBezTo>
                    <a:cubicBezTo>
                      <a:pt x="0" y="52"/>
                      <a:pt x="17" y="77"/>
                      <a:pt x="42" y="85"/>
                    </a:cubicBezTo>
                    <a:cubicBezTo>
                      <a:pt x="116" y="119"/>
                      <a:pt x="191" y="143"/>
                      <a:pt x="274" y="177"/>
                    </a:cubicBezTo>
                    <a:cubicBezTo>
                      <a:pt x="290" y="177"/>
                      <a:pt x="307" y="168"/>
                      <a:pt x="315" y="152"/>
                    </a:cubicBezTo>
                    <a:cubicBezTo>
                      <a:pt x="323" y="135"/>
                      <a:pt x="315" y="110"/>
                      <a:pt x="298" y="102"/>
                    </a:cubicBezTo>
                    <a:cubicBezTo>
                      <a:pt x="224" y="69"/>
                      <a:pt x="141" y="27"/>
                      <a:pt x="66" y="3"/>
                    </a:cubicBezTo>
                    <a:cubicBezTo>
                      <a:pt x="62" y="1"/>
                      <a:pt x="57" y="0"/>
                      <a:pt x="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31"/>
              <p:cNvSpPr/>
              <p:nvPr/>
            </p:nvSpPr>
            <p:spPr>
              <a:xfrm>
                <a:off x="6046925" y="4061275"/>
                <a:ext cx="7200" cy="9075"/>
              </a:xfrm>
              <a:custGeom>
                <a:rect b="b" l="l" r="r" t="t"/>
                <a:pathLst>
                  <a:path extrusionOk="0" h="363" w="288">
                    <a:moveTo>
                      <a:pt x="238" y="0"/>
                    </a:moveTo>
                    <a:cubicBezTo>
                      <a:pt x="226" y="0"/>
                      <a:pt x="213" y="4"/>
                      <a:pt x="205" y="12"/>
                    </a:cubicBezTo>
                    <a:cubicBezTo>
                      <a:pt x="164" y="62"/>
                      <a:pt x="122" y="112"/>
                      <a:pt x="89" y="162"/>
                    </a:cubicBezTo>
                    <a:cubicBezTo>
                      <a:pt x="73" y="186"/>
                      <a:pt x="56" y="211"/>
                      <a:pt x="39" y="236"/>
                    </a:cubicBezTo>
                    <a:cubicBezTo>
                      <a:pt x="23" y="269"/>
                      <a:pt x="6" y="294"/>
                      <a:pt x="6" y="327"/>
                    </a:cubicBezTo>
                    <a:cubicBezTo>
                      <a:pt x="0" y="345"/>
                      <a:pt x="15" y="362"/>
                      <a:pt x="33" y="362"/>
                    </a:cubicBezTo>
                    <a:cubicBezTo>
                      <a:pt x="41" y="362"/>
                      <a:pt x="49" y="359"/>
                      <a:pt x="56" y="352"/>
                    </a:cubicBezTo>
                    <a:lnTo>
                      <a:pt x="56" y="360"/>
                    </a:lnTo>
                    <a:cubicBezTo>
                      <a:pt x="81" y="336"/>
                      <a:pt x="97" y="311"/>
                      <a:pt x="114" y="286"/>
                    </a:cubicBezTo>
                    <a:cubicBezTo>
                      <a:pt x="131" y="261"/>
                      <a:pt x="147" y="236"/>
                      <a:pt x="164" y="211"/>
                    </a:cubicBezTo>
                    <a:cubicBezTo>
                      <a:pt x="197" y="162"/>
                      <a:pt x="230" y="120"/>
                      <a:pt x="271" y="79"/>
                    </a:cubicBezTo>
                    <a:cubicBezTo>
                      <a:pt x="280" y="54"/>
                      <a:pt x="288" y="29"/>
                      <a:pt x="271" y="12"/>
                    </a:cubicBezTo>
                    <a:cubicBezTo>
                      <a:pt x="263" y="4"/>
                      <a:pt x="251" y="0"/>
                      <a:pt x="2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31"/>
              <p:cNvSpPr/>
              <p:nvPr/>
            </p:nvSpPr>
            <p:spPr>
              <a:xfrm>
                <a:off x="6092750" y="4007300"/>
                <a:ext cx="9450" cy="7950"/>
              </a:xfrm>
              <a:custGeom>
                <a:rect b="b" l="l" r="r" t="t"/>
                <a:pathLst>
                  <a:path extrusionOk="0" h="318" w="378">
                    <a:moveTo>
                      <a:pt x="311" y="1"/>
                    </a:moveTo>
                    <a:cubicBezTo>
                      <a:pt x="303" y="9"/>
                      <a:pt x="294" y="9"/>
                      <a:pt x="286" y="17"/>
                    </a:cubicBezTo>
                    <a:cubicBezTo>
                      <a:pt x="270" y="26"/>
                      <a:pt x="253" y="34"/>
                      <a:pt x="236" y="42"/>
                    </a:cubicBezTo>
                    <a:cubicBezTo>
                      <a:pt x="203" y="59"/>
                      <a:pt x="178" y="84"/>
                      <a:pt x="145" y="108"/>
                    </a:cubicBezTo>
                    <a:cubicBezTo>
                      <a:pt x="96" y="158"/>
                      <a:pt x="46" y="216"/>
                      <a:pt x="13" y="282"/>
                    </a:cubicBezTo>
                    <a:cubicBezTo>
                      <a:pt x="1" y="300"/>
                      <a:pt x="18" y="318"/>
                      <a:pt x="35" y="318"/>
                    </a:cubicBezTo>
                    <a:cubicBezTo>
                      <a:pt x="42" y="318"/>
                      <a:pt x="49" y="315"/>
                      <a:pt x="54" y="307"/>
                    </a:cubicBezTo>
                    <a:cubicBezTo>
                      <a:pt x="87" y="249"/>
                      <a:pt x="137" y="200"/>
                      <a:pt x="195" y="158"/>
                    </a:cubicBezTo>
                    <a:cubicBezTo>
                      <a:pt x="220" y="142"/>
                      <a:pt x="245" y="125"/>
                      <a:pt x="278" y="108"/>
                    </a:cubicBezTo>
                    <a:cubicBezTo>
                      <a:pt x="286" y="92"/>
                      <a:pt x="303" y="84"/>
                      <a:pt x="319" y="75"/>
                    </a:cubicBezTo>
                    <a:cubicBezTo>
                      <a:pt x="328" y="75"/>
                      <a:pt x="336" y="67"/>
                      <a:pt x="344" y="67"/>
                    </a:cubicBezTo>
                    <a:cubicBezTo>
                      <a:pt x="352" y="59"/>
                      <a:pt x="352" y="50"/>
                      <a:pt x="361" y="42"/>
                    </a:cubicBezTo>
                    <a:cubicBezTo>
                      <a:pt x="377" y="26"/>
                      <a:pt x="369" y="9"/>
                      <a:pt x="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31"/>
              <p:cNvSpPr/>
              <p:nvPr/>
            </p:nvSpPr>
            <p:spPr>
              <a:xfrm>
                <a:off x="6194975" y="3933950"/>
                <a:ext cx="3325" cy="5575"/>
              </a:xfrm>
              <a:custGeom>
                <a:rect b="b" l="l" r="r" t="t"/>
                <a:pathLst>
                  <a:path extrusionOk="0" h="223" w="133">
                    <a:moveTo>
                      <a:pt x="114" y="1"/>
                    </a:moveTo>
                    <a:cubicBezTo>
                      <a:pt x="108" y="1"/>
                      <a:pt x="103" y="4"/>
                      <a:pt x="100" y="10"/>
                    </a:cubicBezTo>
                    <a:cubicBezTo>
                      <a:pt x="91" y="10"/>
                      <a:pt x="91" y="18"/>
                      <a:pt x="83" y="26"/>
                    </a:cubicBezTo>
                    <a:cubicBezTo>
                      <a:pt x="83" y="35"/>
                      <a:pt x="75" y="43"/>
                      <a:pt x="75" y="51"/>
                    </a:cubicBezTo>
                    <a:lnTo>
                      <a:pt x="50" y="93"/>
                    </a:lnTo>
                    <a:cubicBezTo>
                      <a:pt x="33" y="126"/>
                      <a:pt x="25" y="151"/>
                      <a:pt x="8" y="184"/>
                    </a:cubicBezTo>
                    <a:cubicBezTo>
                      <a:pt x="0" y="200"/>
                      <a:pt x="8" y="209"/>
                      <a:pt x="17" y="217"/>
                    </a:cubicBezTo>
                    <a:cubicBezTo>
                      <a:pt x="24" y="220"/>
                      <a:pt x="30" y="223"/>
                      <a:pt x="37" y="223"/>
                    </a:cubicBezTo>
                    <a:cubicBezTo>
                      <a:pt x="46" y="223"/>
                      <a:pt x="53" y="218"/>
                      <a:pt x="58" y="209"/>
                    </a:cubicBezTo>
                    <a:cubicBezTo>
                      <a:pt x="75" y="176"/>
                      <a:pt x="83" y="151"/>
                      <a:pt x="100" y="118"/>
                    </a:cubicBezTo>
                    <a:lnTo>
                      <a:pt x="116" y="68"/>
                    </a:lnTo>
                    <a:cubicBezTo>
                      <a:pt x="124" y="60"/>
                      <a:pt x="124" y="51"/>
                      <a:pt x="124" y="43"/>
                    </a:cubicBezTo>
                    <a:cubicBezTo>
                      <a:pt x="124" y="35"/>
                      <a:pt x="133" y="26"/>
                      <a:pt x="133" y="18"/>
                    </a:cubicBezTo>
                    <a:cubicBezTo>
                      <a:pt x="133" y="8"/>
                      <a:pt x="123" y="1"/>
                      <a:pt x="1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31"/>
              <p:cNvSpPr/>
              <p:nvPr/>
            </p:nvSpPr>
            <p:spPr>
              <a:xfrm>
                <a:off x="6270575" y="3999650"/>
                <a:ext cx="2100" cy="6650"/>
              </a:xfrm>
              <a:custGeom>
                <a:rect b="b" l="l" r="r" t="t"/>
                <a:pathLst>
                  <a:path extrusionOk="0" h="266" w="84">
                    <a:moveTo>
                      <a:pt x="42" y="0"/>
                    </a:moveTo>
                    <a:cubicBezTo>
                      <a:pt x="31" y="0"/>
                      <a:pt x="21" y="8"/>
                      <a:pt x="17" y="25"/>
                    </a:cubicBezTo>
                    <a:lnTo>
                      <a:pt x="9" y="50"/>
                    </a:lnTo>
                    <a:cubicBezTo>
                      <a:pt x="0" y="58"/>
                      <a:pt x="0" y="66"/>
                      <a:pt x="0" y="75"/>
                    </a:cubicBezTo>
                    <a:cubicBezTo>
                      <a:pt x="0" y="91"/>
                      <a:pt x="0" y="108"/>
                      <a:pt x="0" y="124"/>
                    </a:cubicBezTo>
                    <a:cubicBezTo>
                      <a:pt x="0" y="158"/>
                      <a:pt x="0" y="191"/>
                      <a:pt x="0" y="224"/>
                    </a:cubicBezTo>
                    <a:cubicBezTo>
                      <a:pt x="0" y="249"/>
                      <a:pt x="17" y="265"/>
                      <a:pt x="42" y="265"/>
                    </a:cubicBezTo>
                    <a:cubicBezTo>
                      <a:pt x="67" y="265"/>
                      <a:pt x="83" y="249"/>
                      <a:pt x="83" y="224"/>
                    </a:cubicBezTo>
                    <a:lnTo>
                      <a:pt x="83" y="124"/>
                    </a:lnTo>
                    <a:cubicBezTo>
                      <a:pt x="83" y="108"/>
                      <a:pt x="83" y="91"/>
                      <a:pt x="83" y="75"/>
                    </a:cubicBezTo>
                    <a:cubicBezTo>
                      <a:pt x="83" y="66"/>
                      <a:pt x="83" y="58"/>
                      <a:pt x="75" y="50"/>
                    </a:cubicBezTo>
                    <a:lnTo>
                      <a:pt x="67" y="25"/>
                    </a:lnTo>
                    <a:cubicBezTo>
                      <a:pt x="62" y="8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31"/>
              <p:cNvSpPr/>
              <p:nvPr/>
            </p:nvSpPr>
            <p:spPr>
              <a:xfrm>
                <a:off x="6174175" y="4272550"/>
                <a:ext cx="7975" cy="16725"/>
              </a:xfrm>
              <a:custGeom>
                <a:rect b="b" l="l" r="r" t="t"/>
                <a:pathLst>
                  <a:path extrusionOk="0" h="669" w="319">
                    <a:moveTo>
                      <a:pt x="64" y="0"/>
                    </a:moveTo>
                    <a:cubicBezTo>
                      <a:pt x="33" y="0"/>
                      <a:pt x="1" y="24"/>
                      <a:pt x="12" y="62"/>
                    </a:cubicBezTo>
                    <a:cubicBezTo>
                      <a:pt x="37" y="145"/>
                      <a:pt x="62" y="236"/>
                      <a:pt x="86" y="328"/>
                    </a:cubicBezTo>
                    <a:cubicBezTo>
                      <a:pt x="111" y="419"/>
                      <a:pt x="120" y="510"/>
                      <a:pt x="144" y="601"/>
                    </a:cubicBezTo>
                    <a:cubicBezTo>
                      <a:pt x="152" y="644"/>
                      <a:pt x="197" y="669"/>
                      <a:pt x="236" y="669"/>
                    </a:cubicBezTo>
                    <a:cubicBezTo>
                      <a:pt x="241" y="669"/>
                      <a:pt x="247" y="668"/>
                      <a:pt x="252" y="667"/>
                    </a:cubicBezTo>
                    <a:cubicBezTo>
                      <a:pt x="302" y="651"/>
                      <a:pt x="318" y="609"/>
                      <a:pt x="310" y="560"/>
                    </a:cubicBezTo>
                    <a:cubicBezTo>
                      <a:pt x="302" y="468"/>
                      <a:pt x="269" y="369"/>
                      <a:pt x="236" y="286"/>
                    </a:cubicBezTo>
                    <a:cubicBezTo>
                      <a:pt x="202" y="187"/>
                      <a:pt x="153" y="104"/>
                      <a:pt x="103" y="21"/>
                    </a:cubicBezTo>
                    <a:cubicBezTo>
                      <a:pt x="95" y="7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31"/>
              <p:cNvSpPr/>
              <p:nvPr/>
            </p:nvSpPr>
            <p:spPr>
              <a:xfrm>
                <a:off x="6183250" y="4280500"/>
                <a:ext cx="2825" cy="11900"/>
              </a:xfrm>
              <a:custGeom>
                <a:rect b="b" l="l" r="r" t="t"/>
                <a:pathLst>
                  <a:path extrusionOk="0" h="476" w="113">
                    <a:moveTo>
                      <a:pt x="50" y="1"/>
                    </a:moveTo>
                    <a:cubicBezTo>
                      <a:pt x="25" y="1"/>
                      <a:pt x="1" y="16"/>
                      <a:pt x="5" y="43"/>
                    </a:cubicBezTo>
                    <a:cubicBezTo>
                      <a:pt x="13" y="117"/>
                      <a:pt x="13" y="184"/>
                      <a:pt x="13" y="250"/>
                    </a:cubicBezTo>
                    <a:cubicBezTo>
                      <a:pt x="22" y="291"/>
                      <a:pt x="22" y="324"/>
                      <a:pt x="30" y="358"/>
                    </a:cubicBezTo>
                    <a:cubicBezTo>
                      <a:pt x="30" y="391"/>
                      <a:pt x="30" y="424"/>
                      <a:pt x="38" y="457"/>
                    </a:cubicBezTo>
                    <a:cubicBezTo>
                      <a:pt x="42" y="469"/>
                      <a:pt x="53" y="476"/>
                      <a:pt x="63" y="476"/>
                    </a:cubicBezTo>
                    <a:cubicBezTo>
                      <a:pt x="74" y="476"/>
                      <a:pt x="84" y="469"/>
                      <a:pt x="88" y="457"/>
                    </a:cubicBezTo>
                    <a:cubicBezTo>
                      <a:pt x="96" y="424"/>
                      <a:pt x="105" y="391"/>
                      <a:pt x="105" y="358"/>
                    </a:cubicBezTo>
                    <a:cubicBezTo>
                      <a:pt x="113" y="324"/>
                      <a:pt x="113" y="283"/>
                      <a:pt x="113" y="250"/>
                    </a:cubicBezTo>
                    <a:cubicBezTo>
                      <a:pt x="113" y="175"/>
                      <a:pt x="105" y="109"/>
                      <a:pt x="96" y="34"/>
                    </a:cubicBezTo>
                    <a:cubicBezTo>
                      <a:pt x="92" y="12"/>
                      <a:pt x="71" y="1"/>
                      <a:pt x="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31"/>
              <p:cNvSpPr/>
              <p:nvPr/>
            </p:nvSpPr>
            <p:spPr>
              <a:xfrm>
                <a:off x="6148150" y="4287550"/>
                <a:ext cx="3550" cy="10300"/>
              </a:xfrm>
              <a:custGeom>
                <a:rect b="b" l="l" r="r" t="t"/>
                <a:pathLst>
                  <a:path extrusionOk="0" h="412" w="142">
                    <a:moveTo>
                      <a:pt x="59" y="1"/>
                    </a:moveTo>
                    <a:cubicBezTo>
                      <a:pt x="34" y="1"/>
                      <a:pt x="1" y="26"/>
                      <a:pt x="9" y="59"/>
                    </a:cubicBezTo>
                    <a:cubicBezTo>
                      <a:pt x="17" y="109"/>
                      <a:pt x="17" y="167"/>
                      <a:pt x="25" y="216"/>
                    </a:cubicBezTo>
                    <a:cubicBezTo>
                      <a:pt x="34" y="241"/>
                      <a:pt x="34" y="274"/>
                      <a:pt x="34" y="299"/>
                    </a:cubicBezTo>
                    <a:cubicBezTo>
                      <a:pt x="42" y="308"/>
                      <a:pt x="42" y="324"/>
                      <a:pt x="42" y="332"/>
                    </a:cubicBezTo>
                    <a:lnTo>
                      <a:pt x="42" y="341"/>
                    </a:lnTo>
                    <a:cubicBezTo>
                      <a:pt x="42" y="357"/>
                      <a:pt x="50" y="374"/>
                      <a:pt x="59" y="390"/>
                    </a:cubicBezTo>
                    <a:cubicBezTo>
                      <a:pt x="66" y="405"/>
                      <a:pt x="80" y="411"/>
                      <a:pt x="93" y="411"/>
                    </a:cubicBezTo>
                    <a:cubicBezTo>
                      <a:pt x="111" y="411"/>
                      <a:pt x="129" y="401"/>
                      <a:pt x="133" y="382"/>
                    </a:cubicBezTo>
                    <a:cubicBezTo>
                      <a:pt x="141" y="366"/>
                      <a:pt x="141" y="349"/>
                      <a:pt x="141" y="332"/>
                    </a:cubicBezTo>
                    <a:cubicBezTo>
                      <a:pt x="141" y="316"/>
                      <a:pt x="141" y="308"/>
                      <a:pt x="141" y="291"/>
                    </a:cubicBezTo>
                    <a:cubicBezTo>
                      <a:pt x="133" y="266"/>
                      <a:pt x="133" y="241"/>
                      <a:pt x="133" y="216"/>
                    </a:cubicBezTo>
                    <a:cubicBezTo>
                      <a:pt x="125" y="167"/>
                      <a:pt x="125" y="109"/>
                      <a:pt x="117" y="59"/>
                    </a:cubicBezTo>
                    <a:cubicBezTo>
                      <a:pt x="117" y="26"/>
                      <a:pt x="92" y="1"/>
                      <a:pt x="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31"/>
              <p:cNvSpPr/>
              <p:nvPr/>
            </p:nvSpPr>
            <p:spPr>
              <a:xfrm>
                <a:off x="6051700" y="4281150"/>
                <a:ext cx="44900" cy="36475"/>
              </a:xfrm>
              <a:custGeom>
                <a:rect b="b" l="l" r="r" t="t"/>
                <a:pathLst>
                  <a:path extrusionOk="0" h="1459" w="1796">
                    <a:moveTo>
                      <a:pt x="77" y="0"/>
                    </a:moveTo>
                    <a:cubicBezTo>
                      <a:pt x="36" y="0"/>
                      <a:pt x="1" y="53"/>
                      <a:pt x="39" y="91"/>
                    </a:cubicBezTo>
                    <a:cubicBezTo>
                      <a:pt x="304" y="356"/>
                      <a:pt x="553" y="638"/>
                      <a:pt x="818" y="911"/>
                    </a:cubicBezTo>
                    <a:cubicBezTo>
                      <a:pt x="950" y="1027"/>
                      <a:pt x="1091" y="1143"/>
                      <a:pt x="1232" y="1235"/>
                    </a:cubicBezTo>
                    <a:cubicBezTo>
                      <a:pt x="1307" y="1284"/>
                      <a:pt x="1381" y="1326"/>
                      <a:pt x="1464" y="1367"/>
                    </a:cubicBezTo>
                    <a:cubicBezTo>
                      <a:pt x="1530" y="1409"/>
                      <a:pt x="1622" y="1458"/>
                      <a:pt x="1704" y="1458"/>
                    </a:cubicBezTo>
                    <a:cubicBezTo>
                      <a:pt x="1762" y="1458"/>
                      <a:pt x="1796" y="1400"/>
                      <a:pt x="1771" y="1351"/>
                    </a:cubicBezTo>
                    <a:cubicBezTo>
                      <a:pt x="1729" y="1284"/>
                      <a:pt x="1646" y="1243"/>
                      <a:pt x="1580" y="1201"/>
                    </a:cubicBezTo>
                    <a:cubicBezTo>
                      <a:pt x="1506" y="1160"/>
                      <a:pt x="1431" y="1119"/>
                      <a:pt x="1365" y="1077"/>
                    </a:cubicBezTo>
                    <a:cubicBezTo>
                      <a:pt x="1207" y="978"/>
                      <a:pt x="1075" y="870"/>
                      <a:pt x="942" y="746"/>
                    </a:cubicBezTo>
                    <a:cubicBezTo>
                      <a:pt x="660" y="506"/>
                      <a:pt x="387" y="265"/>
                      <a:pt x="114" y="17"/>
                    </a:cubicBezTo>
                    <a:cubicBezTo>
                      <a:pt x="102" y="5"/>
                      <a:pt x="89" y="0"/>
                      <a:pt x="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31"/>
              <p:cNvSpPr/>
              <p:nvPr/>
            </p:nvSpPr>
            <p:spPr>
              <a:xfrm>
                <a:off x="6098450" y="4310350"/>
                <a:ext cx="9950" cy="5875"/>
              </a:xfrm>
              <a:custGeom>
                <a:rect b="b" l="l" r="r" t="t"/>
                <a:pathLst>
                  <a:path extrusionOk="0" h="235" w="398">
                    <a:moveTo>
                      <a:pt x="60" y="0"/>
                    </a:moveTo>
                    <a:cubicBezTo>
                      <a:pt x="40" y="0"/>
                      <a:pt x="19" y="9"/>
                      <a:pt x="8" y="25"/>
                    </a:cubicBezTo>
                    <a:cubicBezTo>
                      <a:pt x="0" y="58"/>
                      <a:pt x="0" y="100"/>
                      <a:pt x="33" y="108"/>
                    </a:cubicBezTo>
                    <a:cubicBezTo>
                      <a:pt x="83" y="133"/>
                      <a:pt x="124" y="158"/>
                      <a:pt x="174" y="174"/>
                    </a:cubicBezTo>
                    <a:cubicBezTo>
                      <a:pt x="199" y="183"/>
                      <a:pt x="224" y="199"/>
                      <a:pt x="249" y="207"/>
                    </a:cubicBezTo>
                    <a:cubicBezTo>
                      <a:pt x="274" y="216"/>
                      <a:pt x="298" y="224"/>
                      <a:pt x="332" y="232"/>
                    </a:cubicBezTo>
                    <a:cubicBezTo>
                      <a:pt x="335" y="234"/>
                      <a:pt x="338" y="235"/>
                      <a:pt x="341" y="235"/>
                    </a:cubicBezTo>
                    <a:cubicBezTo>
                      <a:pt x="357" y="235"/>
                      <a:pt x="374" y="221"/>
                      <a:pt x="381" y="207"/>
                    </a:cubicBezTo>
                    <a:cubicBezTo>
                      <a:pt x="398" y="183"/>
                      <a:pt x="381" y="158"/>
                      <a:pt x="365" y="149"/>
                    </a:cubicBezTo>
                    <a:cubicBezTo>
                      <a:pt x="348" y="133"/>
                      <a:pt x="323" y="116"/>
                      <a:pt x="298" y="108"/>
                    </a:cubicBezTo>
                    <a:cubicBezTo>
                      <a:pt x="282" y="100"/>
                      <a:pt x="257" y="83"/>
                      <a:pt x="232" y="75"/>
                    </a:cubicBezTo>
                    <a:cubicBezTo>
                      <a:pt x="191" y="50"/>
                      <a:pt x="141" y="25"/>
                      <a:pt x="91" y="9"/>
                    </a:cubicBezTo>
                    <a:cubicBezTo>
                      <a:pt x="82" y="3"/>
                      <a:pt x="72" y="0"/>
                      <a:pt x="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31"/>
              <p:cNvSpPr/>
              <p:nvPr/>
            </p:nvSpPr>
            <p:spPr>
              <a:xfrm>
                <a:off x="5853675" y="4426375"/>
                <a:ext cx="4725" cy="7700"/>
              </a:xfrm>
              <a:custGeom>
                <a:rect b="b" l="l" r="r" t="t"/>
                <a:pathLst>
                  <a:path extrusionOk="0" h="308" w="189">
                    <a:moveTo>
                      <a:pt x="40" y="0"/>
                    </a:moveTo>
                    <a:cubicBezTo>
                      <a:pt x="21" y="0"/>
                      <a:pt x="0" y="19"/>
                      <a:pt x="6" y="41"/>
                    </a:cubicBezTo>
                    <a:cubicBezTo>
                      <a:pt x="14" y="65"/>
                      <a:pt x="14" y="82"/>
                      <a:pt x="23" y="99"/>
                    </a:cubicBezTo>
                    <a:lnTo>
                      <a:pt x="47" y="157"/>
                    </a:lnTo>
                    <a:cubicBezTo>
                      <a:pt x="64" y="198"/>
                      <a:pt x="72" y="231"/>
                      <a:pt x="89" y="273"/>
                    </a:cubicBezTo>
                    <a:cubicBezTo>
                      <a:pt x="96" y="293"/>
                      <a:pt x="114" y="308"/>
                      <a:pt x="138" y="308"/>
                    </a:cubicBezTo>
                    <a:cubicBezTo>
                      <a:pt x="144" y="308"/>
                      <a:pt x="149" y="307"/>
                      <a:pt x="155" y="306"/>
                    </a:cubicBezTo>
                    <a:cubicBezTo>
                      <a:pt x="180" y="289"/>
                      <a:pt x="188" y="264"/>
                      <a:pt x="172" y="239"/>
                    </a:cubicBezTo>
                    <a:lnTo>
                      <a:pt x="122" y="123"/>
                    </a:lnTo>
                    <a:cubicBezTo>
                      <a:pt x="114" y="107"/>
                      <a:pt x="105" y="90"/>
                      <a:pt x="97" y="74"/>
                    </a:cubicBezTo>
                    <a:cubicBezTo>
                      <a:pt x="89" y="49"/>
                      <a:pt x="81" y="32"/>
                      <a:pt x="64" y="16"/>
                    </a:cubicBezTo>
                    <a:cubicBezTo>
                      <a:pt x="58" y="5"/>
                      <a:pt x="49" y="0"/>
                      <a:pt x="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31"/>
              <p:cNvSpPr/>
              <p:nvPr/>
            </p:nvSpPr>
            <p:spPr>
              <a:xfrm>
                <a:off x="5868150" y="4383425"/>
                <a:ext cx="23775" cy="38900"/>
              </a:xfrm>
              <a:custGeom>
                <a:rect b="b" l="l" r="r" t="t"/>
                <a:pathLst>
                  <a:path extrusionOk="0" h="1556" w="951">
                    <a:moveTo>
                      <a:pt x="67" y="1"/>
                    </a:moveTo>
                    <a:cubicBezTo>
                      <a:pt x="33" y="1"/>
                      <a:pt x="0" y="29"/>
                      <a:pt x="15" y="68"/>
                    </a:cubicBezTo>
                    <a:cubicBezTo>
                      <a:pt x="90" y="350"/>
                      <a:pt x="181" y="615"/>
                      <a:pt x="313" y="872"/>
                    </a:cubicBezTo>
                    <a:cubicBezTo>
                      <a:pt x="380" y="996"/>
                      <a:pt x="454" y="1112"/>
                      <a:pt x="537" y="1228"/>
                    </a:cubicBezTo>
                    <a:cubicBezTo>
                      <a:pt x="579" y="1286"/>
                      <a:pt x="620" y="1344"/>
                      <a:pt x="661" y="1394"/>
                    </a:cubicBezTo>
                    <a:cubicBezTo>
                      <a:pt x="703" y="1460"/>
                      <a:pt x="753" y="1527"/>
                      <a:pt x="827" y="1552"/>
                    </a:cubicBezTo>
                    <a:cubicBezTo>
                      <a:pt x="835" y="1554"/>
                      <a:pt x="843" y="1555"/>
                      <a:pt x="851" y="1555"/>
                    </a:cubicBezTo>
                    <a:cubicBezTo>
                      <a:pt x="898" y="1555"/>
                      <a:pt x="950" y="1518"/>
                      <a:pt x="943" y="1469"/>
                    </a:cubicBezTo>
                    <a:cubicBezTo>
                      <a:pt x="935" y="1386"/>
                      <a:pt x="885" y="1344"/>
                      <a:pt x="844" y="1286"/>
                    </a:cubicBezTo>
                    <a:cubicBezTo>
                      <a:pt x="802" y="1237"/>
                      <a:pt x="761" y="1179"/>
                      <a:pt x="719" y="1129"/>
                    </a:cubicBezTo>
                    <a:cubicBezTo>
                      <a:pt x="645" y="1013"/>
                      <a:pt x="570" y="897"/>
                      <a:pt x="496" y="781"/>
                    </a:cubicBezTo>
                    <a:cubicBezTo>
                      <a:pt x="355" y="549"/>
                      <a:pt x="222" y="300"/>
                      <a:pt x="123" y="44"/>
                    </a:cubicBezTo>
                    <a:cubicBezTo>
                      <a:pt x="113" y="14"/>
                      <a:pt x="90" y="1"/>
                      <a:pt x="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31"/>
              <p:cNvSpPr/>
              <p:nvPr/>
            </p:nvSpPr>
            <p:spPr>
              <a:xfrm>
                <a:off x="5887375" y="4402725"/>
                <a:ext cx="9225" cy="12925"/>
              </a:xfrm>
              <a:custGeom>
                <a:rect b="b" l="l" r="r" t="t"/>
                <a:pathLst>
                  <a:path extrusionOk="0" h="517" w="369">
                    <a:moveTo>
                      <a:pt x="68" y="1"/>
                    </a:moveTo>
                    <a:cubicBezTo>
                      <a:pt x="59" y="1"/>
                      <a:pt x="50" y="3"/>
                      <a:pt x="42" y="9"/>
                    </a:cubicBezTo>
                    <a:cubicBezTo>
                      <a:pt x="17" y="26"/>
                      <a:pt x="0" y="59"/>
                      <a:pt x="17" y="92"/>
                    </a:cubicBezTo>
                    <a:cubicBezTo>
                      <a:pt x="66" y="158"/>
                      <a:pt x="108" y="233"/>
                      <a:pt x="149" y="307"/>
                    </a:cubicBezTo>
                    <a:cubicBezTo>
                      <a:pt x="191" y="382"/>
                      <a:pt x="240" y="448"/>
                      <a:pt x="298" y="506"/>
                    </a:cubicBezTo>
                    <a:cubicBezTo>
                      <a:pt x="306" y="513"/>
                      <a:pt x="315" y="516"/>
                      <a:pt x="324" y="516"/>
                    </a:cubicBezTo>
                    <a:cubicBezTo>
                      <a:pt x="346" y="516"/>
                      <a:pt x="368" y="497"/>
                      <a:pt x="356" y="473"/>
                    </a:cubicBezTo>
                    <a:cubicBezTo>
                      <a:pt x="340" y="390"/>
                      <a:pt x="298" y="316"/>
                      <a:pt x="249" y="249"/>
                    </a:cubicBezTo>
                    <a:cubicBezTo>
                      <a:pt x="207" y="175"/>
                      <a:pt x="166" y="100"/>
                      <a:pt x="116" y="34"/>
                    </a:cubicBezTo>
                    <a:cubicBezTo>
                      <a:pt x="105" y="12"/>
                      <a:pt x="87" y="1"/>
                      <a:pt x="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31"/>
              <p:cNvSpPr/>
              <p:nvPr/>
            </p:nvSpPr>
            <p:spPr>
              <a:xfrm>
                <a:off x="5832550" y="4535075"/>
                <a:ext cx="26000" cy="11450"/>
              </a:xfrm>
              <a:custGeom>
                <a:rect b="b" l="l" r="r" t="t"/>
                <a:pathLst>
                  <a:path extrusionOk="0" h="458" w="1040">
                    <a:moveTo>
                      <a:pt x="969" y="0"/>
                    </a:moveTo>
                    <a:cubicBezTo>
                      <a:pt x="966" y="0"/>
                      <a:pt x="962" y="0"/>
                      <a:pt x="959" y="1"/>
                    </a:cubicBezTo>
                    <a:lnTo>
                      <a:pt x="967" y="1"/>
                    </a:lnTo>
                    <a:cubicBezTo>
                      <a:pt x="884" y="18"/>
                      <a:pt x="810" y="51"/>
                      <a:pt x="735" y="92"/>
                    </a:cubicBezTo>
                    <a:cubicBezTo>
                      <a:pt x="669" y="125"/>
                      <a:pt x="594" y="159"/>
                      <a:pt x="520" y="192"/>
                    </a:cubicBezTo>
                    <a:cubicBezTo>
                      <a:pt x="370" y="250"/>
                      <a:pt x="221" y="308"/>
                      <a:pt x="64" y="357"/>
                    </a:cubicBezTo>
                    <a:cubicBezTo>
                      <a:pt x="0" y="373"/>
                      <a:pt x="28" y="457"/>
                      <a:pt x="89" y="457"/>
                    </a:cubicBezTo>
                    <a:cubicBezTo>
                      <a:pt x="91" y="457"/>
                      <a:pt x="94" y="457"/>
                      <a:pt x="97" y="457"/>
                    </a:cubicBezTo>
                    <a:cubicBezTo>
                      <a:pt x="254" y="424"/>
                      <a:pt x="420" y="391"/>
                      <a:pt x="578" y="324"/>
                    </a:cubicBezTo>
                    <a:cubicBezTo>
                      <a:pt x="727" y="266"/>
                      <a:pt x="901" y="208"/>
                      <a:pt x="1008" y="84"/>
                    </a:cubicBezTo>
                    <a:cubicBezTo>
                      <a:pt x="1039" y="46"/>
                      <a:pt x="1013" y="0"/>
                      <a:pt x="9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31"/>
              <p:cNvSpPr/>
              <p:nvPr/>
            </p:nvSpPr>
            <p:spPr>
              <a:xfrm>
                <a:off x="5862100" y="4523175"/>
                <a:ext cx="5825" cy="7050"/>
              </a:xfrm>
              <a:custGeom>
                <a:rect b="b" l="l" r="r" t="t"/>
                <a:pathLst>
                  <a:path extrusionOk="0" h="282" w="233">
                    <a:moveTo>
                      <a:pt x="186" y="1"/>
                    </a:moveTo>
                    <a:cubicBezTo>
                      <a:pt x="176" y="1"/>
                      <a:pt x="166" y="5"/>
                      <a:pt x="158" y="13"/>
                    </a:cubicBezTo>
                    <a:cubicBezTo>
                      <a:pt x="133" y="46"/>
                      <a:pt x="108" y="79"/>
                      <a:pt x="83" y="113"/>
                    </a:cubicBezTo>
                    <a:cubicBezTo>
                      <a:pt x="58" y="146"/>
                      <a:pt x="34" y="179"/>
                      <a:pt x="9" y="212"/>
                    </a:cubicBezTo>
                    <a:cubicBezTo>
                      <a:pt x="0" y="229"/>
                      <a:pt x="9" y="262"/>
                      <a:pt x="25" y="278"/>
                    </a:cubicBezTo>
                    <a:cubicBezTo>
                      <a:pt x="32" y="280"/>
                      <a:pt x="39" y="281"/>
                      <a:pt x="45" y="281"/>
                    </a:cubicBezTo>
                    <a:cubicBezTo>
                      <a:pt x="63" y="281"/>
                      <a:pt x="79" y="274"/>
                      <a:pt x="92" y="262"/>
                    </a:cubicBezTo>
                    <a:cubicBezTo>
                      <a:pt x="116" y="229"/>
                      <a:pt x="141" y="195"/>
                      <a:pt x="158" y="162"/>
                    </a:cubicBezTo>
                    <a:cubicBezTo>
                      <a:pt x="183" y="129"/>
                      <a:pt x="199" y="96"/>
                      <a:pt x="224" y="63"/>
                    </a:cubicBezTo>
                    <a:cubicBezTo>
                      <a:pt x="232" y="46"/>
                      <a:pt x="224" y="21"/>
                      <a:pt x="208" y="13"/>
                    </a:cubicBezTo>
                    <a:cubicBezTo>
                      <a:pt x="203" y="5"/>
                      <a:pt x="195" y="1"/>
                      <a:pt x="1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31"/>
              <p:cNvSpPr/>
              <p:nvPr/>
            </p:nvSpPr>
            <p:spPr>
              <a:xfrm>
                <a:off x="5827575" y="4382850"/>
                <a:ext cx="33925" cy="44375"/>
              </a:xfrm>
              <a:custGeom>
                <a:rect b="b" l="l" r="r" t="t"/>
                <a:pathLst>
                  <a:path extrusionOk="0" h="1775" w="1357">
                    <a:moveTo>
                      <a:pt x="50" y="0"/>
                    </a:moveTo>
                    <a:cubicBezTo>
                      <a:pt x="26" y="0"/>
                      <a:pt x="1" y="23"/>
                      <a:pt x="6" y="58"/>
                    </a:cubicBezTo>
                    <a:cubicBezTo>
                      <a:pt x="72" y="423"/>
                      <a:pt x="288" y="729"/>
                      <a:pt x="511" y="1019"/>
                    </a:cubicBezTo>
                    <a:cubicBezTo>
                      <a:pt x="627" y="1160"/>
                      <a:pt x="735" y="1309"/>
                      <a:pt x="843" y="1459"/>
                    </a:cubicBezTo>
                    <a:cubicBezTo>
                      <a:pt x="893" y="1525"/>
                      <a:pt x="942" y="1599"/>
                      <a:pt x="1009" y="1666"/>
                    </a:cubicBezTo>
                    <a:cubicBezTo>
                      <a:pt x="1078" y="1727"/>
                      <a:pt x="1147" y="1774"/>
                      <a:pt x="1236" y="1774"/>
                    </a:cubicBezTo>
                    <a:cubicBezTo>
                      <a:pt x="1243" y="1774"/>
                      <a:pt x="1250" y="1774"/>
                      <a:pt x="1257" y="1773"/>
                    </a:cubicBezTo>
                    <a:cubicBezTo>
                      <a:pt x="1323" y="1765"/>
                      <a:pt x="1357" y="1699"/>
                      <a:pt x="1307" y="1649"/>
                    </a:cubicBezTo>
                    <a:cubicBezTo>
                      <a:pt x="1282" y="1616"/>
                      <a:pt x="1257" y="1599"/>
                      <a:pt x="1224" y="1575"/>
                    </a:cubicBezTo>
                    <a:cubicBezTo>
                      <a:pt x="1191" y="1550"/>
                      <a:pt x="1158" y="1517"/>
                      <a:pt x="1133" y="1492"/>
                    </a:cubicBezTo>
                    <a:cubicBezTo>
                      <a:pt x="1075" y="1425"/>
                      <a:pt x="1025" y="1359"/>
                      <a:pt x="975" y="1293"/>
                    </a:cubicBezTo>
                    <a:cubicBezTo>
                      <a:pt x="876" y="1152"/>
                      <a:pt x="768" y="1019"/>
                      <a:pt x="652" y="895"/>
                    </a:cubicBezTo>
                    <a:cubicBezTo>
                      <a:pt x="437" y="638"/>
                      <a:pt x="188" y="365"/>
                      <a:pt x="89" y="33"/>
                    </a:cubicBezTo>
                    <a:cubicBezTo>
                      <a:pt x="82" y="10"/>
                      <a:pt x="66" y="0"/>
                      <a:pt x="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31"/>
              <p:cNvSpPr/>
              <p:nvPr/>
            </p:nvSpPr>
            <p:spPr>
              <a:xfrm>
                <a:off x="5848000" y="4401475"/>
                <a:ext cx="9350" cy="13050"/>
              </a:xfrm>
              <a:custGeom>
                <a:rect b="b" l="l" r="r" t="t"/>
                <a:pathLst>
                  <a:path extrusionOk="0" h="522" w="374">
                    <a:moveTo>
                      <a:pt x="69" y="1"/>
                    </a:moveTo>
                    <a:cubicBezTo>
                      <a:pt x="60" y="1"/>
                      <a:pt x="51" y="4"/>
                      <a:pt x="42" y="9"/>
                    </a:cubicBezTo>
                    <a:cubicBezTo>
                      <a:pt x="9" y="26"/>
                      <a:pt x="1" y="67"/>
                      <a:pt x="18" y="92"/>
                    </a:cubicBezTo>
                    <a:lnTo>
                      <a:pt x="142" y="299"/>
                    </a:lnTo>
                    <a:cubicBezTo>
                      <a:pt x="183" y="366"/>
                      <a:pt x="225" y="432"/>
                      <a:pt x="274" y="498"/>
                    </a:cubicBezTo>
                    <a:cubicBezTo>
                      <a:pt x="286" y="510"/>
                      <a:pt x="302" y="522"/>
                      <a:pt x="319" y="522"/>
                    </a:cubicBezTo>
                    <a:cubicBezTo>
                      <a:pt x="326" y="522"/>
                      <a:pt x="333" y="520"/>
                      <a:pt x="341" y="515"/>
                    </a:cubicBezTo>
                    <a:cubicBezTo>
                      <a:pt x="366" y="498"/>
                      <a:pt x="374" y="465"/>
                      <a:pt x="357" y="440"/>
                    </a:cubicBezTo>
                    <a:cubicBezTo>
                      <a:pt x="324" y="374"/>
                      <a:pt x="291" y="299"/>
                      <a:pt x="250" y="233"/>
                    </a:cubicBezTo>
                    <a:cubicBezTo>
                      <a:pt x="208" y="167"/>
                      <a:pt x="158" y="100"/>
                      <a:pt x="117" y="34"/>
                    </a:cubicBezTo>
                    <a:cubicBezTo>
                      <a:pt x="106" y="12"/>
                      <a:pt x="87" y="1"/>
                      <a:pt x="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31"/>
              <p:cNvSpPr/>
              <p:nvPr/>
            </p:nvSpPr>
            <p:spPr>
              <a:xfrm>
                <a:off x="5956975" y="4339750"/>
                <a:ext cx="27050" cy="77125"/>
              </a:xfrm>
              <a:custGeom>
                <a:rect b="b" l="l" r="r" t="t"/>
                <a:pathLst>
                  <a:path extrusionOk="0" h="3085" w="1082">
                    <a:moveTo>
                      <a:pt x="46" y="1"/>
                    </a:moveTo>
                    <a:cubicBezTo>
                      <a:pt x="23" y="1"/>
                      <a:pt x="0" y="17"/>
                      <a:pt x="0" y="51"/>
                    </a:cubicBezTo>
                    <a:cubicBezTo>
                      <a:pt x="8" y="647"/>
                      <a:pt x="75" y="1235"/>
                      <a:pt x="240" y="1815"/>
                    </a:cubicBezTo>
                    <a:cubicBezTo>
                      <a:pt x="315" y="2097"/>
                      <a:pt x="414" y="2379"/>
                      <a:pt x="522" y="2644"/>
                    </a:cubicBezTo>
                    <a:cubicBezTo>
                      <a:pt x="572" y="2768"/>
                      <a:pt x="613" y="2909"/>
                      <a:pt x="704" y="3000"/>
                    </a:cubicBezTo>
                    <a:cubicBezTo>
                      <a:pt x="754" y="3050"/>
                      <a:pt x="820" y="3083"/>
                      <a:pt x="887" y="3083"/>
                    </a:cubicBezTo>
                    <a:cubicBezTo>
                      <a:pt x="894" y="3084"/>
                      <a:pt x="900" y="3084"/>
                      <a:pt x="906" y="3084"/>
                    </a:cubicBezTo>
                    <a:cubicBezTo>
                      <a:pt x="961" y="3084"/>
                      <a:pt x="999" y="3053"/>
                      <a:pt x="1036" y="3009"/>
                    </a:cubicBezTo>
                    <a:cubicBezTo>
                      <a:pt x="1081" y="2955"/>
                      <a:pt x="1050" y="2874"/>
                      <a:pt x="987" y="2874"/>
                    </a:cubicBezTo>
                    <a:cubicBezTo>
                      <a:pt x="981" y="2874"/>
                      <a:pt x="976" y="2875"/>
                      <a:pt x="970" y="2876"/>
                    </a:cubicBezTo>
                    <a:cubicBezTo>
                      <a:pt x="970" y="2876"/>
                      <a:pt x="961" y="2868"/>
                      <a:pt x="953" y="2868"/>
                    </a:cubicBezTo>
                    <a:cubicBezTo>
                      <a:pt x="945" y="2868"/>
                      <a:pt x="928" y="2868"/>
                      <a:pt x="912" y="2859"/>
                    </a:cubicBezTo>
                    <a:cubicBezTo>
                      <a:pt x="895" y="2859"/>
                      <a:pt x="887" y="2851"/>
                      <a:pt x="870" y="2835"/>
                    </a:cubicBezTo>
                    <a:cubicBezTo>
                      <a:pt x="837" y="2801"/>
                      <a:pt x="812" y="2735"/>
                      <a:pt x="796" y="2694"/>
                    </a:cubicBezTo>
                    <a:cubicBezTo>
                      <a:pt x="738" y="2578"/>
                      <a:pt x="688" y="2462"/>
                      <a:pt x="646" y="2337"/>
                    </a:cubicBezTo>
                    <a:cubicBezTo>
                      <a:pt x="547" y="2097"/>
                      <a:pt x="464" y="1849"/>
                      <a:pt x="398" y="1600"/>
                    </a:cubicBezTo>
                    <a:cubicBezTo>
                      <a:pt x="257" y="1095"/>
                      <a:pt x="141" y="573"/>
                      <a:pt x="91" y="51"/>
                    </a:cubicBezTo>
                    <a:cubicBezTo>
                      <a:pt x="91" y="17"/>
                      <a:pt x="68" y="1"/>
                      <a:pt x="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31"/>
              <p:cNvSpPr/>
              <p:nvPr/>
            </p:nvSpPr>
            <p:spPr>
              <a:xfrm>
                <a:off x="5978300" y="4400775"/>
                <a:ext cx="6250" cy="7075"/>
              </a:xfrm>
              <a:custGeom>
                <a:rect b="b" l="l" r="r" t="t"/>
                <a:pathLst>
                  <a:path extrusionOk="0" h="283" w="250">
                    <a:moveTo>
                      <a:pt x="67" y="1"/>
                    </a:moveTo>
                    <a:cubicBezTo>
                      <a:pt x="64" y="1"/>
                      <a:pt x="61" y="2"/>
                      <a:pt x="59" y="4"/>
                    </a:cubicBezTo>
                    <a:cubicBezTo>
                      <a:pt x="42" y="4"/>
                      <a:pt x="34" y="4"/>
                      <a:pt x="25" y="12"/>
                    </a:cubicBezTo>
                    <a:cubicBezTo>
                      <a:pt x="9" y="21"/>
                      <a:pt x="1" y="46"/>
                      <a:pt x="17" y="70"/>
                    </a:cubicBezTo>
                    <a:cubicBezTo>
                      <a:pt x="67" y="137"/>
                      <a:pt x="125" y="203"/>
                      <a:pt x="175" y="269"/>
                    </a:cubicBezTo>
                    <a:cubicBezTo>
                      <a:pt x="184" y="279"/>
                      <a:pt x="197" y="283"/>
                      <a:pt x="209" y="283"/>
                    </a:cubicBezTo>
                    <a:cubicBezTo>
                      <a:pt x="217" y="283"/>
                      <a:pt x="226" y="281"/>
                      <a:pt x="233" y="278"/>
                    </a:cubicBezTo>
                    <a:cubicBezTo>
                      <a:pt x="241" y="261"/>
                      <a:pt x="249" y="236"/>
                      <a:pt x="241" y="220"/>
                    </a:cubicBezTo>
                    <a:cubicBezTo>
                      <a:pt x="191" y="153"/>
                      <a:pt x="141" y="79"/>
                      <a:pt x="83" y="12"/>
                    </a:cubicBezTo>
                    <a:cubicBezTo>
                      <a:pt x="83" y="7"/>
                      <a:pt x="75" y="1"/>
                      <a:pt x="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31"/>
              <p:cNvSpPr/>
              <p:nvPr/>
            </p:nvSpPr>
            <p:spPr>
              <a:xfrm>
                <a:off x="5961500" y="4397750"/>
                <a:ext cx="8200" cy="12600"/>
              </a:xfrm>
              <a:custGeom>
                <a:rect b="b" l="l" r="r" t="t"/>
                <a:pathLst>
                  <a:path extrusionOk="0" h="504" w="328">
                    <a:moveTo>
                      <a:pt x="52" y="0"/>
                    </a:moveTo>
                    <a:cubicBezTo>
                      <a:pt x="28" y="0"/>
                      <a:pt x="0" y="30"/>
                      <a:pt x="18" y="59"/>
                    </a:cubicBezTo>
                    <a:cubicBezTo>
                      <a:pt x="93" y="200"/>
                      <a:pt x="167" y="349"/>
                      <a:pt x="267" y="490"/>
                    </a:cubicBezTo>
                    <a:cubicBezTo>
                      <a:pt x="271" y="499"/>
                      <a:pt x="279" y="503"/>
                      <a:pt x="287" y="503"/>
                    </a:cubicBezTo>
                    <a:cubicBezTo>
                      <a:pt x="307" y="503"/>
                      <a:pt x="328" y="480"/>
                      <a:pt x="316" y="457"/>
                    </a:cubicBezTo>
                    <a:cubicBezTo>
                      <a:pt x="258" y="299"/>
                      <a:pt x="159" y="158"/>
                      <a:pt x="76" y="17"/>
                    </a:cubicBezTo>
                    <a:cubicBezTo>
                      <a:pt x="71" y="5"/>
                      <a:pt x="62" y="0"/>
                      <a:pt x="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31"/>
              <p:cNvSpPr/>
              <p:nvPr/>
            </p:nvSpPr>
            <p:spPr>
              <a:xfrm>
                <a:off x="5806800" y="4537575"/>
                <a:ext cx="4575" cy="3425"/>
              </a:xfrm>
              <a:custGeom>
                <a:rect b="b" l="l" r="r" t="t"/>
                <a:pathLst>
                  <a:path extrusionOk="0" h="137" w="183">
                    <a:moveTo>
                      <a:pt x="167" y="55"/>
                    </a:moveTo>
                    <a:cubicBezTo>
                      <a:pt x="166" y="55"/>
                      <a:pt x="163" y="56"/>
                      <a:pt x="158" y="59"/>
                    </a:cubicBezTo>
                    <a:cubicBezTo>
                      <a:pt x="163" y="59"/>
                      <a:pt x="169" y="55"/>
                      <a:pt x="167" y="55"/>
                    </a:cubicBezTo>
                    <a:close/>
                    <a:moveTo>
                      <a:pt x="158" y="1"/>
                    </a:moveTo>
                    <a:cubicBezTo>
                      <a:pt x="133" y="1"/>
                      <a:pt x="100" y="1"/>
                      <a:pt x="75" y="17"/>
                    </a:cubicBezTo>
                    <a:cubicBezTo>
                      <a:pt x="66" y="17"/>
                      <a:pt x="50" y="34"/>
                      <a:pt x="42" y="42"/>
                    </a:cubicBezTo>
                    <a:cubicBezTo>
                      <a:pt x="33" y="42"/>
                      <a:pt x="25" y="50"/>
                      <a:pt x="17" y="59"/>
                    </a:cubicBezTo>
                    <a:cubicBezTo>
                      <a:pt x="8" y="75"/>
                      <a:pt x="0" y="83"/>
                      <a:pt x="0" y="92"/>
                    </a:cubicBezTo>
                    <a:cubicBezTo>
                      <a:pt x="0" y="108"/>
                      <a:pt x="8" y="117"/>
                      <a:pt x="17" y="125"/>
                    </a:cubicBezTo>
                    <a:cubicBezTo>
                      <a:pt x="23" y="131"/>
                      <a:pt x="33" y="137"/>
                      <a:pt x="41" y="137"/>
                    </a:cubicBezTo>
                    <a:cubicBezTo>
                      <a:pt x="44" y="137"/>
                      <a:pt x="47" y="136"/>
                      <a:pt x="50" y="133"/>
                    </a:cubicBezTo>
                    <a:cubicBezTo>
                      <a:pt x="66" y="133"/>
                      <a:pt x="75" y="125"/>
                      <a:pt x="83" y="117"/>
                    </a:cubicBezTo>
                    <a:cubicBezTo>
                      <a:pt x="89" y="110"/>
                      <a:pt x="99" y="100"/>
                      <a:pt x="108" y="92"/>
                    </a:cubicBezTo>
                    <a:lnTo>
                      <a:pt x="108" y="92"/>
                    </a:lnTo>
                    <a:cubicBezTo>
                      <a:pt x="116" y="83"/>
                      <a:pt x="124" y="83"/>
                      <a:pt x="124" y="75"/>
                    </a:cubicBezTo>
                    <a:cubicBezTo>
                      <a:pt x="133" y="67"/>
                      <a:pt x="141" y="67"/>
                      <a:pt x="149" y="59"/>
                    </a:cubicBezTo>
                    <a:lnTo>
                      <a:pt x="158" y="59"/>
                    </a:lnTo>
                    <a:cubicBezTo>
                      <a:pt x="166" y="50"/>
                      <a:pt x="174" y="50"/>
                      <a:pt x="182" y="42"/>
                    </a:cubicBezTo>
                    <a:cubicBezTo>
                      <a:pt x="182" y="34"/>
                      <a:pt x="182" y="34"/>
                      <a:pt x="182" y="25"/>
                    </a:cubicBezTo>
                    <a:cubicBezTo>
                      <a:pt x="182" y="9"/>
                      <a:pt x="166" y="1"/>
                      <a:pt x="1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31"/>
              <p:cNvSpPr/>
              <p:nvPr/>
            </p:nvSpPr>
            <p:spPr>
              <a:xfrm>
                <a:off x="5814050" y="4540275"/>
                <a:ext cx="2075" cy="1675"/>
              </a:xfrm>
              <a:custGeom>
                <a:rect b="b" l="l" r="r" t="t"/>
                <a:pathLst>
                  <a:path extrusionOk="0" h="67" w="83">
                    <a:moveTo>
                      <a:pt x="42" y="0"/>
                    </a:moveTo>
                    <a:cubicBezTo>
                      <a:pt x="0" y="0"/>
                      <a:pt x="0" y="67"/>
                      <a:pt x="42" y="67"/>
                    </a:cubicBezTo>
                    <a:cubicBezTo>
                      <a:pt x="83" y="67"/>
                      <a:pt x="83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31"/>
              <p:cNvSpPr/>
              <p:nvPr/>
            </p:nvSpPr>
            <p:spPr>
              <a:xfrm>
                <a:off x="6057450" y="4437950"/>
                <a:ext cx="14075" cy="16300"/>
              </a:xfrm>
              <a:custGeom>
                <a:rect b="b" l="l" r="r" t="t"/>
                <a:pathLst>
                  <a:path extrusionOk="0" h="652" w="563">
                    <a:moveTo>
                      <a:pt x="513" y="0"/>
                    </a:moveTo>
                    <a:cubicBezTo>
                      <a:pt x="455" y="0"/>
                      <a:pt x="414" y="83"/>
                      <a:pt x="381" y="124"/>
                    </a:cubicBezTo>
                    <a:cubicBezTo>
                      <a:pt x="348" y="174"/>
                      <a:pt x="306" y="224"/>
                      <a:pt x="265" y="274"/>
                    </a:cubicBezTo>
                    <a:cubicBezTo>
                      <a:pt x="190" y="373"/>
                      <a:pt x="116" y="472"/>
                      <a:pt x="33" y="572"/>
                    </a:cubicBezTo>
                    <a:cubicBezTo>
                      <a:pt x="1" y="604"/>
                      <a:pt x="33" y="651"/>
                      <a:pt x="69" y="651"/>
                    </a:cubicBezTo>
                    <a:cubicBezTo>
                      <a:pt x="79" y="651"/>
                      <a:pt x="90" y="647"/>
                      <a:pt x="99" y="638"/>
                    </a:cubicBezTo>
                    <a:cubicBezTo>
                      <a:pt x="182" y="539"/>
                      <a:pt x="265" y="448"/>
                      <a:pt x="348" y="348"/>
                    </a:cubicBezTo>
                    <a:cubicBezTo>
                      <a:pt x="389" y="298"/>
                      <a:pt x="422" y="249"/>
                      <a:pt x="464" y="191"/>
                    </a:cubicBezTo>
                    <a:cubicBezTo>
                      <a:pt x="497" y="158"/>
                      <a:pt x="563" y="83"/>
                      <a:pt x="546" y="25"/>
                    </a:cubicBezTo>
                    <a:cubicBezTo>
                      <a:pt x="538" y="8"/>
                      <a:pt x="530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31"/>
              <p:cNvSpPr/>
              <p:nvPr/>
            </p:nvSpPr>
            <p:spPr>
              <a:xfrm>
                <a:off x="6076900" y="4427800"/>
                <a:ext cx="7275" cy="5925"/>
              </a:xfrm>
              <a:custGeom>
                <a:rect b="b" l="l" r="r" t="t"/>
                <a:pathLst>
                  <a:path extrusionOk="0" h="237" w="291">
                    <a:moveTo>
                      <a:pt x="257" y="0"/>
                    </a:moveTo>
                    <a:cubicBezTo>
                      <a:pt x="232" y="8"/>
                      <a:pt x="216" y="25"/>
                      <a:pt x="191" y="33"/>
                    </a:cubicBezTo>
                    <a:cubicBezTo>
                      <a:pt x="166" y="50"/>
                      <a:pt x="150" y="66"/>
                      <a:pt x="133" y="83"/>
                    </a:cubicBezTo>
                    <a:lnTo>
                      <a:pt x="17" y="174"/>
                    </a:lnTo>
                    <a:cubicBezTo>
                      <a:pt x="0" y="191"/>
                      <a:pt x="9" y="216"/>
                      <a:pt x="17" y="224"/>
                    </a:cubicBezTo>
                    <a:cubicBezTo>
                      <a:pt x="25" y="232"/>
                      <a:pt x="36" y="236"/>
                      <a:pt x="45" y="236"/>
                    </a:cubicBezTo>
                    <a:cubicBezTo>
                      <a:pt x="54" y="236"/>
                      <a:pt x="63" y="232"/>
                      <a:pt x="67" y="224"/>
                    </a:cubicBezTo>
                    <a:cubicBezTo>
                      <a:pt x="108" y="199"/>
                      <a:pt x="141" y="166"/>
                      <a:pt x="183" y="141"/>
                    </a:cubicBezTo>
                    <a:cubicBezTo>
                      <a:pt x="199" y="124"/>
                      <a:pt x="216" y="116"/>
                      <a:pt x="232" y="100"/>
                    </a:cubicBezTo>
                    <a:cubicBezTo>
                      <a:pt x="249" y="75"/>
                      <a:pt x="266" y="58"/>
                      <a:pt x="282" y="42"/>
                    </a:cubicBezTo>
                    <a:cubicBezTo>
                      <a:pt x="290" y="25"/>
                      <a:pt x="274" y="0"/>
                      <a:pt x="2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31"/>
              <p:cNvSpPr/>
              <p:nvPr/>
            </p:nvSpPr>
            <p:spPr>
              <a:xfrm>
                <a:off x="5955925" y="4299425"/>
                <a:ext cx="3975" cy="16275"/>
              </a:xfrm>
              <a:custGeom>
                <a:rect b="b" l="l" r="r" t="t"/>
                <a:pathLst>
                  <a:path extrusionOk="0" h="651" w="159">
                    <a:moveTo>
                      <a:pt x="84" y="0"/>
                    </a:moveTo>
                    <a:cubicBezTo>
                      <a:pt x="77" y="0"/>
                      <a:pt x="71" y="2"/>
                      <a:pt x="67" y="7"/>
                    </a:cubicBezTo>
                    <a:cubicBezTo>
                      <a:pt x="26" y="31"/>
                      <a:pt x="9" y="98"/>
                      <a:pt x="9" y="147"/>
                    </a:cubicBezTo>
                    <a:cubicBezTo>
                      <a:pt x="1" y="197"/>
                      <a:pt x="9" y="247"/>
                      <a:pt x="9" y="296"/>
                    </a:cubicBezTo>
                    <a:cubicBezTo>
                      <a:pt x="9" y="396"/>
                      <a:pt x="17" y="495"/>
                      <a:pt x="26" y="595"/>
                    </a:cubicBezTo>
                    <a:cubicBezTo>
                      <a:pt x="30" y="632"/>
                      <a:pt x="57" y="651"/>
                      <a:pt x="84" y="651"/>
                    </a:cubicBezTo>
                    <a:cubicBezTo>
                      <a:pt x="110" y="651"/>
                      <a:pt x="137" y="632"/>
                      <a:pt x="142" y="595"/>
                    </a:cubicBezTo>
                    <a:cubicBezTo>
                      <a:pt x="150" y="495"/>
                      <a:pt x="158" y="396"/>
                      <a:pt x="158" y="296"/>
                    </a:cubicBezTo>
                    <a:cubicBezTo>
                      <a:pt x="158" y="247"/>
                      <a:pt x="158" y="197"/>
                      <a:pt x="158" y="147"/>
                    </a:cubicBezTo>
                    <a:cubicBezTo>
                      <a:pt x="150" y="98"/>
                      <a:pt x="142" y="31"/>
                      <a:pt x="100" y="7"/>
                    </a:cubicBezTo>
                    <a:cubicBezTo>
                      <a:pt x="96" y="2"/>
                      <a:pt x="90" y="0"/>
                      <a:pt x="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31"/>
              <p:cNvSpPr/>
              <p:nvPr/>
            </p:nvSpPr>
            <p:spPr>
              <a:xfrm>
                <a:off x="5961325" y="4301325"/>
                <a:ext cx="2925" cy="8625"/>
              </a:xfrm>
              <a:custGeom>
                <a:rect b="b" l="l" r="r" t="t"/>
                <a:pathLst>
                  <a:path extrusionOk="0" h="345" w="117">
                    <a:moveTo>
                      <a:pt x="86" y="1"/>
                    </a:moveTo>
                    <a:cubicBezTo>
                      <a:pt x="79" y="1"/>
                      <a:pt x="71" y="5"/>
                      <a:pt x="66" y="13"/>
                    </a:cubicBezTo>
                    <a:cubicBezTo>
                      <a:pt x="42" y="55"/>
                      <a:pt x="25" y="104"/>
                      <a:pt x="17" y="154"/>
                    </a:cubicBezTo>
                    <a:cubicBezTo>
                      <a:pt x="17" y="204"/>
                      <a:pt x="8" y="254"/>
                      <a:pt x="0" y="303"/>
                    </a:cubicBezTo>
                    <a:cubicBezTo>
                      <a:pt x="0" y="320"/>
                      <a:pt x="17" y="336"/>
                      <a:pt x="33" y="345"/>
                    </a:cubicBezTo>
                    <a:cubicBezTo>
                      <a:pt x="50" y="345"/>
                      <a:pt x="75" y="336"/>
                      <a:pt x="75" y="312"/>
                    </a:cubicBezTo>
                    <a:cubicBezTo>
                      <a:pt x="83" y="262"/>
                      <a:pt x="91" y="220"/>
                      <a:pt x="100" y="171"/>
                    </a:cubicBezTo>
                    <a:cubicBezTo>
                      <a:pt x="108" y="121"/>
                      <a:pt x="116" y="63"/>
                      <a:pt x="100" y="13"/>
                    </a:cubicBezTo>
                    <a:cubicBezTo>
                      <a:pt x="100" y="5"/>
                      <a:pt x="93" y="1"/>
                      <a:pt x="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31"/>
              <p:cNvSpPr/>
              <p:nvPr/>
            </p:nvSpPr>
            <p:spPr>
              <a:xfrm>
                <a:off x="5952000" y="4286950"/>
                <a:ext cx="2100" cy="1675"/>
              </a:xfrm>
              <a:custGeom>
                <a:rect b="b" l="l" r="r" t="t"/>
                <a:pathLst>
                  <a:path extrusionOk="0" h="67" w="84">
                    <a:moveTo>
                      <a:pt x="42" y="0"/>
                    </a:moveTo>
                    <a:cubicBezTo>
                      <a:pt x="0" y="0"/>
                      <a:pt x="0" y="66"/>
                      <a:pt x="42" y="66"/>
                    </a:cubicBezTo>
                    <a:cubicBezTo>
                      <a:pt x="83" y="66"/>
                      <a:pt x="83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31"/>
              <p:cNvSpPr/>
              <p:nvPr/>
            </p:nvSpPr>
            <p:spPr>
              <a:xfrm>
                <a:off x="6179550" y="4397800"/>
                <a:ext cx="7300" cy="10975"/>
              </a:xfrm>
              <a:custGeom>
                <a:rect b="b" l="l" r="r" t="t"/>
                <a:pathLst>
                  <a:path extrusionOk="0" h="439" w="292">
                    <a:moveTo>
                      <a:pt x="257" y="1"/>
                    </a:moveTo>
                    <a:cubicBezTo>
                      <a:pt x="250" y="1"/>
                      <a:pt x="243" y="3"/>
                      <a:pt x="236" y="7"/>
                    </a:cubicBezTo>
                    <a:lnTo>
                      <a:pt x="244" y="7"/>
                    </a:lnTo>
                    <a:cubicBezTo>
                      <a:pt x="228" y="24"/>
                      <a:pt x="211" y="32"/>
                      <a:pt x="203" y="57"/>
                    </a:cubicBezTo>
                    <a:cubicBezTo>
                      <a:pt x="195" y="65"/>
                      <a:pt x="186" y="82"/>
                      <a:pt x="170" y="98"/>
                    </a:cubicBezTo>
                    <a:cubicBezTo>
                      <a:pt x="153" y="131"/>
                      <a:pt x="137" y="165"/>
                      <a:pt x="120" y="189"/>
                    </a:cubicBezTo>
                    <a:cubicBezTo>
                      <a:pt x="87" y="256"/>
                      <a:pt x="54" y="322"/>
                      <a:pt x="12" y="380"/>
                    </a:cubicBezTo>
                    <a:cubicBezTo>
                      <a:pt x="1" y="409"/>
                      <a:pt x="26" y="439"/>
                      <a:pt x="51" y="439"/>
                    </a:cubicBezTo>
                    <a:cubicBezTo>
                      <a:pt x="61" y="439"/>
                      <a:pt x="71" y="434"/>
                      <a:pt x="79" y="421"/>
                    </a:cubicBezTo>
                    <a:lnTo>
                      <a:pt x="195" y="231"/>
                    </a:lnTo>
                    <a:cubicBezTo>
                      <a:pt x="211" y="206"/>
                      <a:pt x="228" y="173"/>
                      <a:pt x="244" y="140"/>
                    </a:cubicBezTo>
                    <a:cubicBezTo>
                      <a:pt x="253" y="123"/>
                      <a:pt x="261" y="115"/>
                      <a:pt x="269" y="98"/>
                    </a:cubicBezTo>
                    <a:cubicBezTo>
                      <a:pt x="277" y="73"/>
                      <a:pt x="286" y="57"/>
                      <a:pt x="286" y="40"/>
                    </a:cubicBezTo>
                    <a:cubicBezTo>
                      <a:pt x="292" y="16"/>
                      <a:pt x="276" y="1"/>
                      <a:pt x="2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31"/>
              <p:cNvSpPr/>
              <p:nvPr/>
            </p:nvSpPr>
            <p:spPr>
              <a:xfrm>
                <a:off x="6192275" y="4394850"/>
                <a:ext cx="5950" cy="10675"/>
              </a:xfrm>
              <a:custGeom>
                <a:rect b="b" l="l" r="r" t="t"/>
                <a:pathLst>
                  <a:path extrusionOk="0" h="427" w="238">
                    <a:moveTo>
                      <a:pt x="212" y="0"/>
                    </a:moveTo>
                    <a:cubicBezTo>
                      <a:pt x="205" y="0"/>
                      <a:pt x="197" y="3"/>
                      <a:pt x="191" y="9"/>
                    </a:cubicBezTo>
                    <a:cubicBezTo>
                      <a:pt x="158" y="67"/>
                      <a:pt x="133" y="125"/>
                      <a:pt x="92" y="183"/>
                    </a:cubicBezTo>
                    <a:cubicBezTo>
                      <a:pt x="58" y="241"/>
                      <a:pt x="34" y="307"/>
                      <a:pt x="9" y="374"/>
                    </a:cubicBezTo>
                    <a:cubicBezTo>
                      <a:pt x="0" y="390"/>
                      <a:pt x="0" y="407"/>
                      <a:pt x="25" y="423"/>
                    </a:cubicBezTo>
                    <a:cubicBezTo>
                      <a:pt x="28" y="426"/>
                      <a:pt x="31" y="427"/>
                      <a:pt x="35" y="427"/>
                    </a:cubicBezTo>
                    <a:cubicBezTo>
                      <a:pt x="46" y="427"/>
                      <a:pt x="61" y="419"/>
                      <a:pt x="67" y="407"/>
                    </a:cubicBezTo>
                    <a:cubicBezTo>
                      <a:pt x="100" y="349"/>
                      <a:pt x="133" y="283"/>
                      <a:pt x="158" y="216"/>
                    </a:cubicBezTo>
                    <a:cubicBezTo>
                      <a:pt x="174" y="150"/>
                      <a:pt x="208" y="92"/>
                      <a:pt x="232" y="26"/>
                    </a:cubicBezTo>
                    <a:cubicBezTo>
                      <a:pt x="238" y="10"/>
                      <a:pt x="226" y="0"/>
                      <a:pt x="2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31"/>
              <p:cNvSpPr/>
              <p:nvPr/>
            </p:nvSpPr>
            <p:spPr>
              <a:xfrm>
                <a:off x="6225075" y="4303225"/>
                <a:ext cx="4100" cy="13275"/>
              </a:xfrm>
              <a:custGeom>
                <a:rect b="b" l="l" r="r" t="t"/>
                <a:pathLst>
                  <a:path extrusionOk="0" h="531" w="164">
                    <a:moveTo>
                      <a:pt x="93" y="0"/>
                    </a:moveTo>
                    <a:cubicBezTo>
                      <a:pt x="80" y="0"/>
                      <a:pt x="68" y="7"/>
                      <a:pt x="64" y="20"/>
                    </a:cubicBezTo>
                    <a:cubicBezTo>
                      <a:pt x="47" y="37"/>
                      <a:pt x="47" y="62"/>
                      <a:pt x="47" y="78"/>
                    </a:cubicBezTo>
                    <a:cubicBezTo>
                      <a:pt x="39" y="103"/>
                      <a:pt x="39" y="120"/>
                      <a:pt x="39" y="144"/>
                    </a:cubicBezTo>
                    <a:cubicBezTo>
                      <a:pt x="39" y="178"/>
                      <a:pt x="39" y="219"/>
                      <a:pt x="39" y="252"/>
                    </a:cubicBezTo>
                    <a:cubicBezTo>
                      <a:pt x="39" y="327"/>
                      <a:pt x="31" y="401"/>
                      <a:pt x="6" y="476"/>
                    </a:cubicBezTo>
                    <a:cubicBezTo>
                      <a:pt x="1" y="510"/>
                      <a:pt x="25" y="530"/>
                      <a:pt x="49" y="530"/>
                    </a:cubicBezTo>
                    <a:cubicBezTo>
                      <a:pt x="66" y="530"/>
                      <a:pt x="82" y="521"/>
                      <a:pt x="89" y="501"/>
                    </a:cubicBezTo>
                    <a:cubicBezTo>
                      <a:pt x="122" y="426"/>
                      <a:pt x="138" y="343"/>
                      <a:pt x="155" y="260"/>
                    </a:cubicBezTo>
                    <a:cubicBezTo>
                      <a:pt x="155" y="219"/>
                      <a:pt x="163" y="178"/>
                      <a:pt x="155" y="136"/>
                    </a:cubicBezTo>
                    <a:cubicBezTo>
                      <a:pt x="155" y="95"/>
                      <a:pt x="155" y="45"/>
                      <a:pt x="122" y="12"/>
                    </a:cubicBezTo>
                    <a:cubicBezTo>
                      <a:pt x="114" y="4"/>
                      <a:pt x="104" y="0"/>
                      <a:pt x="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31"/>
              <p:cNvSpPr/>
              <p:nvPr/>
            </p:nvSpPr>
            <p:spPr>
              <a:xfrm>
                <a:off x="6225825" y="4284400"/>
                <a:ext cx="2300" cy="5675"/>
              </a:xfrm>
              <a:custGeom>
                <a:rect b="b" l="l" r="r" t="t"/>
                <a:pathLst>
                  <a:path extrusionOk="0" h="227" w="92">
                    <a:moveTo>
                      <a:pt x="46" y="1"/>
                    </a:moveTo>
                    <a:cubicBezTo>
                      <a:pt x="34" y="1"/>
                      <a:pt x="21" y="7"/>
                      <a:pt x="17" y="19"/>
                    </a:cubicBezTo>
                    <a:cubicBezTo>
                      <a:pt x="9" y="28"/>
                      <a:pt x="9" y="44"/>
                      <a:pt x="1" y="52"/>
                    </a:cubicBezTo>
                    <a:cubicBezTo>
                      <a:pt x="1" y="69"/>
                      <a:pt x="1" y="86"/>
                      <a:pt x="1" y="102"/>
                    </a:cubicBezTo>
                    <a:cubicBezTo>
                      <a:pt x="1" y="127"/>
                      <a:pt x="1" y="152"/>
                      <a:pt x="1" y="177"/>
                    </a:cubicBezTo>
                    <a:cubicBezTo>
                      <a:pt x="1" y="202"/>
                      <a:pt x="17" y="226"/>
                      <a:pt x="42" y="226"/>
                    </a:cubicBezTo>
                    <a:cubicBezTo>
                      <a:pt x="67" y="218"/>
                      <a:pt x="92" y="202"/>
                      <a:pt x="92" y="177"/>
                    </a:cubicBezTo>
                    <a:cubicBezTo>
                      <a:pt x="92" y="152"/>
                      <a:pt x="84" y="127"/>
                      <a:pt x="84" y="102"/>
                    </a:cubicBezTo>
                    <a:cubicBezTo>
                      <a:pt x="84" y="86"/>
                      <a:pt x="84" y="69"/>
                      <a:pt x="84" y="52"/>
                    </a:cubicBezTo>
                    <a:cubicBezTo>
                      <a:pt x="84" y="44"/>
                      <a:pt x="75" y="28"/>
                      <a:pt x="75" y="19"/>
                    </a:cubicBezTo>
                    <a:cubicBezTo>
                      <a:pt x="71" y="7"/>
                      <a:pt x="59" y="1"/>
                      <a:pt x="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31"/>
              <p:cNvSpPr/>
              <p:nvPr/>
            </p:nvSpPr>
            <p:spPr>
              <a:xfrm>
                <a:off x="5856500" y="4323725"/>
                <a:ext cx="5825" cy="7675"/>
              </a:xfrm>
              <a:custGeom>
                <a:rect b="b" l="l" r="r" t="t"/>
                <a:pathLst>
                  <a:path extrusionOk="0" h="307" w="233">
                    <a:moveTo>
                      <a:pt x="193" y="1"/>
                    </a:moveTo>
                    <a:cubicBezTo>
                      <a:pt x="179" y="1"/>
                      <a:pt x="164" y="8"/>
                      <a:pt x="158" y="20"/>
                    </a:cubicBezTo>
                    <a:cubicBezTo>
                      <a:pt x="142" y="62"/>
                      <a:pt x="117" y="95"/>
                      <a:pt x="92" y="128"/>
                    </a:cubicBezTo>
                    <a:cubicBezTo>
                      <a:pt x="92" y="136"/>
                      <a:pt x="84" y="145"/>
                      <a:pt x="75" y="153"/>
                    </a:cubicBezTo>
                    <a:cubicBezTo>
                      <a:pt x="75" y="153"/>
                      <a:pt x="75" y="161"/>
                      <a:pt x="75" y="161"/>
                    </a:cubicBezTo>
                    <a:cubicBezTo>
                      <a:pt x="67" y="170"/>
                      <a:pt x="67" y="170"/>
                      <a:pt x="59" y="178"/>
                    </a:cubicBezTo>
                    <a:lnTo>
                      <a:pt x="50" y="194"/>
                    </a:lnTo>
                    <a:lnTo>
                      <a:pt x="42" y="194"/>
                    </a:lnTo>
                    <a:cubicBezTo>
                      <a:pt x="34" y="203"/>
                      <a:pt x="34" y="211"/>
                      <a:pt x="26" y="219"/>
                    </a:cubicBezTo>
                    <a:cubicBezTo>
                      <a:pt x="9" y="244"/>
                      <a:pt x="1" y="269"/>
                      <a:pt x="26" y="294"/>
                    </a:cubicBezTo>
                    <a:cubicBezTo>
                      <a:pt x="34" y="302"/>
                      <a:pt x="46" y="306"/>
                      <a:pt x="59" y="306"/>
                    </a:cubicBezTo>
                    <a:cubicBezTo>
                      <a:pt x="71" y="306"/>
                      <a:pt x="84" y="302"/>
                      <a:pt x="92" y="294"/>
                    </a:cubicBezTo>
                    <a:cubicBezTo>
                      <a:pt x="125" y="252"/>
                      <a:pt x="150" y="219"/>
                      <a:pt x="175" y="178"/>
                    </a:cubicBezTo>
                    <a:cubicBezTo>
                      <a:pt x="200" y="136"/>
                      <a:pt x="216" y="95"/>
                      <a:pt x="233" y="54"/>
                    </a:cubicBezTo>
                    <a:cubicBezTo>
                      <a:pt x="233" y="37"/>
                      <a:pt x="224" y="12"/>
                      <a:pt x="208" y="4"/>
                    </a:cubicBezTo>
                    <a:cubicBezTo>
                      <a:pt x="203" y="2"/>
                      <a:pt x="198" y="1"/>
                      <a:pt x="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31"/>
              <p:cNvSpPr/>
              <p:nvPr/>
            </p:nvSpPr>
            <p:spPr>
              <a:xfrm>
                <a:off x="5863550" y="4303175"/>
                <a:ext cx="7500" cy="8125"/>
              </a:xfrm>
              <a:custGeom>
                <a:rect b="b" l="l" r="r" t="t"/>
                <a:pathLst>
                  <a:path extrusionOk="0" h="325" w="300">
                    <a:moveTo>
                      <a:pt x="257" y="0"/>
                    </a:moveTo>
                    <a:cubicBezTo>
                      <a:pt x="249" y="0"/>
                      <a:pt x="239" y="4"/>
                      <a:pt x="232" y="14"/>
                    </a:cubicBezTo>
                    <a:cubicBezTo>
                      <a:pt x="191" y="47"/>
                      <a:pt x="158" y="80"/>
                      <a:pt x="125" y="122"/>
                    </a:cubicBezTo>
                    <a:cubicBezTo>
                      <a:pt x="83" y="155"/>
                      <a:pt x="58" y="196"/>
                      <a:pt x="25" y="238"/>
                    </a:cubicBezTo>
                    <a:cubicBezTo>
                      <a:pt x="9" y="262"/>
                      <a:pt x="0" y="287"/>
                      <a:pt x="25" y="312"/>
                    </a:cubicBezTo>
                    <a:cubicBezTo>
                      <a:pt x="34" y="320"/>
                      <a:pt x="46" y="325"/>
                      <a:pt x="58" y="325"/>
                    </a:cubicBezTo>
                    <a:cubicBezTo>
                      <a:pt x="71" y="325"/>
                      <a:pt x="83" y="320"/>
                      <a:pt x="92" y="312"/>
                    </a:cubicBezTo>
                    <a:cubicBezTo>
                      <a:pt x="125" y="271"/>
                      <a:pt x="166" y="229"/>
                      <a:pt x="199" y="180"/>
                    </a:cubicBezTo>
                    <a:cubicBezTo>
                      <a:pt x="224" y="138"/>
                      <a:pt x="257" y="97"/>
                      <a:pt x="282" y="55"/>
                    </a:cubicBezTo>
                    <a:cubicBezTo>
                      <a:pt x="300" y="26"/>
                      <a:pt x="280" y="0"/>
                      <a:pt x="2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31"/>
              <p:cNvSpPr/>
              <p:nvPr/>
            </p:nvSpPr>
            <p:spPr>
              <a:xfrm>
                <a:off x="5952175" y="4481725"/>
                <a:ext cx="23050" cy="28325"/>
              </a:xfrm>
              <a:custGeom>
                <a:rect b="b" l="l" r="r" t="t"/>
                <a:pathLst>
                  <a:path extrusionOk="0" h="1133" w="922">
                    <a:moveTo>
                      <a:pt x="837" y="1"/>
                    </a:moveTo>
                    <a:cubicBezTo>
                      <a:pt x="814" y="1"/>
                      <a:pt x="789" y="9"/>
                      <a:pt x="772" y="22"/>
                    </a:cubicBezTo>
                    <a:cubicBezTo>
                      <a:pt x="731" y="55"/>
                      <a:pt x="714" y="113"/>
                      <a:pt x="689" y="163"/>
                    </a:cubicBezTo>
                    <a:cubicBezTo>
                      <a:pt x="673" y="213"/>
                      <a:pt x="648" y="263"/>
                      <a:pt x="623" y="304"/>
                    </a:cubicBezTo>
                    <a:cubicBezTo>
                      <a:pt x="573" y="403"/>
                      <a:pt x="524" y="495"/>
                      <a:pt x="457" y="577"/>
                    </a:cubicBezTo>
                    <a:cubicBezTo>
                      <a:pt x="341" y="751"/>
                      <a:pt x="192" y="909"/>
                      <a:pt x="35" y="1041"/>
                    </a:cubicBezTo>
                    <a:cubicBezTo>
                      <a:pt x="0" y="1076"/>
                      <a:pt x="34" y="1133"/>
                      <a:pt x="75" y="1133"/>
                    </a:cubicBezTo>
                    <a:cubicBezTo>
                      <a:pt x="83" y="1133"/>
                      <a:pt x="92" y="1130"/>
                      <a:pt x="101" y="1124"/>
                    </a:cubicBezTo>
                    <a:cubicBezTo>
                      <a:pt x="292" y="1008"/>
                      <a:pt x="457" y="851"/>
                      <a:pt x="598" y="677"/>
                    </a:cubicBezTo>
                    <a:cubicBezTo>
                      <a:pt x="673" y="586"/>
                      <a:pt x="739" y="495"/>
                      <a:pt x="789" y="395"/>
                    </a:cubicBezTo>
                    <a:cubicBezTo>
                      <a:pt x="814" y="345"/>
                      <a:pt x="838" y="296"/>
                      <a:pt x="863" y="246"/>
                    </a:cubicBezTo>
                    <a:cubicBezTo>
                      <a:pt x="896" y="188"/>
                      <a:pt x="921" y="130"/>
                      <a:pt x="913" y="55"/>
                    </a:cubicBezTo>
                    <a:cubicBezTo>
                      <a:pt x="903" y="17"/>
                      <a:pt x="871" y="1"/>
                      <a:pt x="8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31"/>
              <p:cNvSpPr/>
              <p:nvPr/>
            </p:nvSpPr>
            <p:spPr>
              <a:xfrm>
                <a:off x="6001700" y="4550625"/>
                <a:ext cx="5425" cy="12875"/>
              </a:xfrm>
              <a:custGeom>
                <a:rect b="b" l="l" r="r" t="t"/>
                <a:pathLst>
                  <a:path extrusionOk="0" h="515" w="217">
                    <a:moveTo>
                      <a:pt x="54" y="0"/>
                    </a:moveTo>
                    <a:cubicBezTo>
                      <a:pt x="44" y="0"/>
                      <a:pt x="34" y="3"/>
                      <a:pt x="26" y="9"/>
                    </a:cubicBezTo>
                    <a:cubicBezTo>
                      <a:pt x="1" y="25"/>
                      <a:pt x="1" y="50"/>
                      <a:pt x="9" y="75"/>
                    </a:cubicBezTo>
                    <a:cubicBezTo>
                      <a:pt x="42" y="133"/>
                      <a:pt x="59" y="199"/>
                      <a:pt x="67" y="274"/>
                    </a:cubicBezTo>
                    <a:cubicBezTo>
                      <a:pt x="75" y="299"/>
                      <a:pt x="75" y="332"/>
                      <a:pt x="75" y="365"/>
                    </a:cubicBezTo>
                    <a:cubicBezTo>
                      <a:pt x="75" y="398"/>
                      <a:pt x="67" y="456"/>
                      <a:pt x="92" y="489"/>
                    </a:cubicBezTo>
                    <a:cubicBezTo>
                      <a:pt x="104" y="506"/>
                      <a:pt x="123" y="514"/>
                      <a:pt x="142" y="514"/>
                    </a:cubicBezTo>
                    <a:cubicBezTo>
                      <a:pt x="160" y="514"/>
                      <a:pt x="179" y="506"/>
                      <a:pt x="191" y="489"/>
                    </a:cubicBezTo>
                    <a:cubicBezTo>
                      <a:pt x="216" y="456"/>
                      <a:pt x="208" y="398"/>
                      <a:pt x="200" y="357"/>
                    </a:cubicBezTo>
                    <a:cubicBezTo>
                      <a:pt x="200" y="324"/>
                      <a:pt x="191" y="282"/>
                      <a:pt x="183" y="241"/>
                    </a:cubicBezTo>
                    <a:cubicBezTo>
                      <a:pt x="166" y="166"/>
                      <a:pt x="133" y="92"/>
                      <a:pt x="100" y="25"/>
                    </a:cubicBezTo>
                    <a:cubicBezTo>
                      <a:pt x="90" y="9"/>
                      <a:pt x="72" y="0"/>
                      <a:pt x="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31"/>
              <p:cNvSpPr/>
              <p:nvPr/>
            </p:nvSpPr>
            <p:spPr>
              <a:xfrm>
                <a:off x="6006875" y="4555925"/>
                <a:ext cx="3350" cy="8025"/>
              </a:xfrm>
              <a:custGeom>
                <a:rect b="b" l="l" r="r" t="t"/>
                <a:pathLst>
                  <a:path extrusionOk="0" h="321" w="134">
                    <a:moveTo>
                      <a:pt x="42" y="0"/>
                    </a:moveTo>
                    <a:cubicBezTo>
                      <a:pt x="36" y="0"/>
                      <a:pt x="31" y="1"/>
                      <a:pt x="26" y="4"/>
                    </a:cubicBezTo>
                    <a:cubicBezTo>
                      <a:pt x="17" y="4"/>
                      <a:pt x="1" y="29"/>
                      <a:pt x="9" y="45"/>
                    </a:cubicBezTo>
                    <a:cubicBezTo>
                      <a:pt x="17" y="62"/>
                      <a:pt x="26" y="87"/>
                      <a:pt x="34" y="112"/>
                    </a:cubicBezTo>
                    <a:cubicBezTo>
                      <a:pt x="34" y="120"/>
                      <a:pt x="34" y="128"/>
                      <a:pt x="34" y="136"/>
                    </a:cubicBezTo>
                    <a:cubicBezTo>
                      <a:pt x="42" y="153"/>
                      <a:pt x="42" y="161"/>
                      <a:pt x="42" y="170"/>
                    </a:cubicBezTo>
                    <a:cubicBezTo>
                      <a:pt x="42" y="186"/>
                      <a:pt x="42" y="211"/>
                      <a:pt x="51" y="236"/>
                    </a:cubicBezTo>
                    <a:cubicBezTo>
                      <a:pt x="51" y="244"/>
                      <a:pt x="51" y="252"/>
                      <a:pt x="51" y="269"/>
                    </a:cubicBezTo>
                    <a:cubicBezTo>
                      <a:pt x="51" y="277"/>
                      <a:pt x="59" y="294"/>
                      <a:pt x="59" y="310"/>
                    </a:cubicBezTo>
                    <a:cubicBezTo>
                      <a:pt x="62" y="317"/>
                      <a:pt x="70" y="320"/>
                      <a:pt x="79" y="320"/>
                    </a:cubicBezTo>
                    <a:cubicBezTo>
                      <a:pt x="91" y="320"/>
                      <a:pt x="104" y="315"/>
                      <a:pt x="109" y="310"/>
                    </a:cubicBezTo>
                    <a:cubicBezTo>
                      <a:pt x="117" y="294"/>
                      <a:pt x="125" y="286"/>
                      <a:pt x="125" y="269"/>
                    </a:cubicBezTo>
                    <a:cubicBezTo>
                      <a:pt x="125" y="252"/>
                      <a:pt x="133" y="244"/>
                      <a:pt x="133" y="228"/>
                    </a:cubicBezTo>
                    <a:cubicBezTo>
                      <a:pt x="133" y="203"/>
                      <a:pt x="125" y="178"/>
                      <a:pt x="125" y="153"/>
                    </a:cubicBezTo>
                    <a:cubicBezTo>
                      <a:pt x="109" y="103"/>
                      <a:pt x="92" y="54"/>
                      <a:pt x="75" y="12"/>
                    </a:cubicBezTo>
                    <a:cubicBezTo>
                      <a:pt x="70" y="6"/>
                      <a:pt x="55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31"/>
              <p:cNvSpPr/>
              <p:nvPr/>
            </p:nvSpPr>
            <p:spPr>
              <a:xfrm>
                <a:off x="6127750" y="4350625"/>
                <a:ext cx="27275" cy="10725"/>
              </a:xfrm>
              <a:custGeom>
                <a:rect b="b" l="l" r="r" t="t"/>
                <a:pathLst>
                  <a:path extrusionOk="0" h="429" w="1091">
                    <a:moveTo>
                      <a:pt x="78" y="1"/>
                    </a:moveTo>
                    <a:cubicBezTo>
                      <a:pt x="29" y="1"/>
                      <a:pt x="0" y="80"/>
                      <a:pt x="54" y="121"/>
                    </a:cubicBezTo>
                    <a:cubicBezTo>
                      <a:pt x="195" y="220"/>
                      <a:pt x="344" y="295"/>
                      <a:pt x="510" y="353"/>
                    </a:cubicBezTo>
                    <a:cubicBezTo>
                      <a:pt x="593" y="378"/>
                      <a:pt x="676" y="403"/>
                      <a:pt x="767" y="411"/>
                    </a:cubicBezTo>
                    <a:cubicBezTo>
                      <a:pt x="808" y="419"/>
                      <a:pt x="850" y="419"/>
                      <a:pt x="899" y="428"/>
                    </a:cubicBezTo>
                    <a:cubicBezTo>
                      <a:pt x="919" y="428"/>
                      <a:pt x="938" y="429"/>
                      <a:pt x="956" y="429"/>
                    </a:cubicBezTo>
                    <a:cubicBezTo>
                      <a:pt x="982" y="429"/>
                      <a:pt x="1007" y="426"/>
                      <a:pt x="1032" y="411"/>
                    </a:cubicBezTo>
                    <a:cubicBezTo>
                      <a:pt x="1090" y="378"/>
                      <a:pt x="1090" y="303"/>
                      <a:pt x="1032" y="270"/>
                    </a:cubicBezTo>
                    <a:cubicBezTo>
                      <a:pt x="991" y="245"/>
                      <a:pt x="949" y="245"/>
                      <a:pt x="899" y="245"/>
                    </a:cubicBezTo>
                    <a:cubicBezTo>
                      <a:pt x="858" y="245"/>
                      <a:pt x="825" y="245"/>
                      <a:pt x="783" y="237"/>
                    </a:cubicBezTo>
                    <a:cubicBezTo>
                      <a:pt x="709" y="229"/>
                      <a:pt x="634" y="212"/>
                      <a:pt x="560" y="196"/>
                    </a:cubicBezTo>
                    <a:cubicBezTo>
                      <a:pt x="402" y="154"/>
                      <a:pt x="253" y="96"/>
                      <a:pt x="112" y="13"/>
                    </a:cubicBezTo>
                    <a:cubicBezTo>
                      <a:pt x="100" y="4"/>
                      <a:pt x="89" y="1"/>
                      <a:pt x="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31"/>
              <p:cNvSpPr/>
              <p:nvPr/>
            </p:nvSpPr>
            <p:spPr>
              <a:xfrm>
                <a:off x="6141100" y="4366400"/>
                <a:ext cx="11025" cy="2175"/>
              </a:xfrm>
              <a:custGeom>
                <a:rect b="b" l="l" r="r" t="t"/>
                <a:pathLst>
                  <a:path extrusionOk="0" h="87" w="441">
                    <a:moveTo>
                      <a:pt x="306" y="0"/>
                    </a:moveTo>
                    <a:cubicBezTo>
                      <a:pt x="218" y="0"/>
                      <a:pt x="130" y="6"/>
                      <a:pt x="42" y="12"/>
                    </a:cubicBezTo>
                    <a:cubicBezTo>
                      <a:pt x="26" y="12"/>
                      <a:pt x="1" y="29"/>
                      <a:pt x="1" y="45"/>
                    </a:cubicBezTo>
                    <a:cubicBezTo>
                      <a:pt x="1" y="70"/>
                      <a:pt x="26" y="87"/>
                      <a:pt x="42" y="87"/>
                    </a:cubicBezTo>
                    <a:cubicBezTo>
                      <a:pt x="167" y="78"/>
                      <a:pt x="291" y="70"/>
                      <a:pt x="415" y="45"/>
                    </a:cubicBezTo>
                    <a:cubicBezTo>
                      <a:pt x="440" y="37"/>
                      <a:pt x="432" y="4"/>
                      <a:pt x="415" y="4"/>
                    </a:cubicBezTo>
                    <a:cubicBezTo>
                      <a:pt x="379" y="1"/>
                      <a:pt x="342" y="0"/>
                      <a:pt x="3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31"/>
              <p:cNvSpPr/>
              <p:nvPr/>
            </p:nvSpPr>
            <p:spPr>
              <a:xfrm>
                <a:off x="6205525" y="4354050"/>
                <a:ext cx="8525" cy="4850"/>
              </a:xfrm>
              <a:custGeom>
                <a:rect b="b" l="l" r="r" t="t"/>
                <a:pathLst>
                  <a:path extrusionOk="0" h="194" w="341">
                    <a:moveTo>
                      <a:pt x="292" y="0"/>
                    </a:moveTo>
                    <a:cubicBezTo>
                      <a:pt x="283" y="0"/>
                      <a:pt x="275" y="3"/>
                      <a:pt x="266" y="9"/>
                    </a:cubicBezTo>
                    <a:cubicBezTo>
                      <a:pt x="233" y="34"/>
                      <a:pt x="200" y="59"/>
                      <a:pt x="158" y="75"/>
                    </a:cubicBezTo>
                    <a:cubicBezTo>
                      <a:pt x="150" y="75"/>
                      <a:pt x="150" y="75"/>
                      <a:pt x="142" y="83"/>
                    </a:cubicBezTo>
                    <a:cubicBezTo>
                      <a:pt x="144" y="81"/>
                      <a:pt x="144" y="80"/>
                      <a:pt x="143" y="80"/>
                    </a:cubicBezTo>
                    <a:lnTo>
                      <a:pt x="143" y="80"/>
                    </a:lnTo>
                    <a:cubicBezTo>
                      <a:pt x="141" y="80"/>
                      <a:pt x="133" y="83"/>
                      <a:pt x="133" y="83"/>
                    </a:cubicBezTo>
                    <a:cubicBezTo>
                      <a:pt x="125" y="83"/>
                      <a:pt x="117" y="92"/>
                      <a:pt x="108" y="92"/>
                    </a:cubicBezTo>
                    <a:cubicBezTo>
                      <a:pt x="84" y="100"/>
                      <a:pt x="59" y="108"/>
                      <a:pt x="42" y="108"/>
                    </a:cubicBezTo>
                    <a:cubicBezTo>
                      <a:pt x="17" y="117"/>
                      <a:pt x="1" y="141"/>
                      <a:pt x="9" y="166"/>
                    </a:cubicBezTo>
                    <a:cubicBezTo>
                      <a:pt x="16" y="180"/>
                      <a:pt x="34" y="193"/>
                      <a:pt x="53" y="193"/>
                    </a:cubicBezTo>
                    <a:cubicBezTo>
                      <a:pt x="58" y="193"/>
                      <a:pt x="62" y="193"/>
                      <a:pt x="67" y="191"/>
                    </a:cubicBezTo>
                    <a:cubicBezTo>
                      <a:pt x="150" y="175"/>
                      <a:pt x="241" y="133"/>
                      <a:pt x="316" y="83"/>
                    </a:cubicBezTo>
                    <a:cubicBezTo>
                      <a:pt x="332" y="67"/>
                      <a:pt x="340" y="42"/>
                      <a:pt x="332" y="25"/>
                    </a:cubicBezTo>
                    <a:cubicBezTo>
                      <a:pt x="321" y="9"/>
                      <a:pt x="307" y="0"/>
                      <a:pt x="2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31"/>
              <p:cNvSpPr/>
              <p:nvPr/>
            </p:nvSpPr>
            <p:spPr>
              <a:xfrm>
                <a:off x="6021600" y="4279525"/>
                <a:ext cx="32700" cy="24025"/>
              </a:xfrm>
              <a:custGeom>
                <a:rect b="b" l="l" r="r" t="t"/>
                <a:pathLst>
                  <a:path extrusionOk="0" h="961" w="1308">
                    <a:moveTo>
                      <a:pt x="93" y="0"/>
                    </a:moveTo>
                    <a:cubicBezTo>
                      <a:pt x="76" y="0"/>
                      <a:pt x="59" y="5"/>
                      <a:pt x="42" y="15"/>
                    </a:cubicBezTo>
                    <a:cubicBezTo>
                      <a:pt x="8" y="40"/>
                      <a:pt x="0" y="90"/>
                      <a:pt x="25" y="123"/>
                    </a:cubicBezTo>
                    <a:cubicBezTo>
                      <a:pt x="91" y="231"/>
                      <a:pt x="191" y="314"/>
                      <a:pt x="282" y="405"/>
                    </a:cubicBezTo>
                    <a:cubicBezTo>
                      <a:pt x="373" y="488"/>
                      <a:pt x="472" y="562"/>
                      <a:pt x="580" y="637"/>
                    </a:cubicBezTo>
                    <a:cubicBezTo>
                      <a:pt x="787" y="778"/>
                      <a:pt x="1003" y="885"/>
                      <a:pt x="1243" y="960"/>
                    </a:cubicBezTo>
                    <a:cubicBezTo>
                      <a:pt x="1246" y="960"/>
                      <a:pt x="1248" y="961"/>
                      <a:pt x="1251" y="961"/>
                    </a:cubicBezTo>
                    <a:cubicBezTo>
                      <a:pt x="1287" y="961"/>
                      <a:pt x="1307" y="909"/>
                      <a:pt x="1276" y="894"/>
                    </a:cubicBezTo>
                    <a:cubicBezTo>
                      <a:pt x="1077" y="769"/>
                      <a:pt x="878" y="629"/>
                      <a:pt x="688" y="488"/>
                    </a:cubicBezTo>
                    <a:cubicBezTo>
                      <a:pt x="597" y="421"/>
                      <a:pt x="506" y="347"/>
                      <a:pt x="423" y="272"/>
                    </a:cubicBezTo>
                    <a:cubicBezTo>
                      <a:pt x="332" y="189"/>
                      <a:pt x="257" y="98"/>
                      <a:pt x="158" y="24"/>
                    </a:cubicBezTo>
                    <a:cubicBezTo>
                      <a:pt x="138" y="9"/>
                      <a:pt x="116" y="0"/>
                      <a:pt x="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31"/>
              <p:cNvSpPr/>
              <p:nvPr/>
            </p:nvSpPr>
            <p:spPr>
              <a:xfrm>
                <a:off x="6011225" y="4262075"/>
                <a:ext cx="3350" cy="2525"/>
              </a:xfrm>
              <a:custGeom>
                <a:rect b="b" l="l" r="r" t="t"/>
                <a:pathLst>
                  <a:path extrusionOk="0" h="101" w="134">
                    <a:moveTo>
                      <a:pt x="67" y="1"/>
                    </a:moveTo>
                    <a:cubicBezTo>
                      <a:pt x="1" y="1"/>
                      <a:pt x="1" y="100"/>
                      <a:pt x="67" y="100"/>
                    </a:cubicBezTo>
                    <a:cubicBezTo>
                      <a:pt x="133" y="100"/>
                      <a:pt x="133" y="1"/>
                      <a:pt x="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31"/>
              <p:cNvSpPr/>
              <p:nvPr/>
            </p:nvSpPr>
            <p:spPr>
              <a:xfrm>
                <a:off x="6211325" y="4243650"/>
                <a:ext cx="4800" cy="4775"/>
              </a:xfrm>
              <a:custGeom>
                <a:rect b="b" l="l" r="r" t="t"/>
                <a:pathLst>
                  <a:path extrusionOk="0" h="191" w="192">
                    <a:moveTo>
                      <a:pt x="142" y="0"/>
                    </a:moveTo>
                    <a:cubicBezTo>
                      <a:pt x="125" y="0"/>
                      <a:pt x="117" y="0"/>
                      <a:pt x="100" y="9"/>
                    </a:cubicBezTo>
                    <a:cubicBezTo>
                      <a:pt x="84" y="9"/>
                      <a:pt x="67" y="25"/>
                      <a:pt x="50" y="34"/>
                    </a:cubicBezTo>
                    <a:cubicBezTo>
                      <a:pt x="26" y="58"/>
                      <a:pt x="9" y="83"/>
                      <a:pt x="1" y="116"/>
                    </a:cubicBezTo>
                    <a:cubicBezTo>
                      <a:pt x="1" y="133"/>
                      <a:pt x="1" y="150"/>
                      <a:pt x="9" y="158"/>
                    </a:cubicBezTo>
                    <a:cubicBezTo>
                      <a:pt x="17" y="174"/>
                      <a:pt x="34" y="183"/>
                      <a:pt x="42" y="191"/>
                    </a:cubicBezTo>
                    <a:cubicBezTo>
                      <a:pt x="59" y="191"/>
                      <a:pt x="75" y="191"/>
                      <a:pt x="92" y="183"/>
                    </a:cubicBezTo>
                    <a:cubicBezTo>
                      <a:pt x="100" y="174"/>
                      <a:pt x="108" y="166"/>
                      <a:pt x="117" y="150"/>
                    </a:cubicBezTo>
                    <a:cubicBezTo>
                      <a:pt x="117" y="150"/>
                      <a:pt x="117" y="141"/>
                      <a:pt x="117" y="141"/>
                    </a:cubicBezTo>
                    <a:cubicBezTo>
                      <a:pt x="125" y="133"/>
                      <a:pt x="125" y="125"/>
                      <a:pt x="133" y="116"/>
                    </a:cubicBezTo>
                    <a:lnTo>
                      <a:pt x="142" y="108"/>
                    </a:lnTo>
                    <a:cubicBezTo>
                      <a:pt x="142" y="100"/>
                      <a:pt x="150" y="92"/>
                      <a:pt x="158" y="92"/>
                    </a:cubicBezTo>
                    <a:cubicBezTo>
                      <a:pt x="166" y="83"/>
                      <a:pt x="166" y="83"/>
                      <a:pt x="175" y="83"/>
                    </a:cubicBezTo>
                    <a:cubicBezTo>
                      <a:pt x="175" y="75"/>
                      <a:pt x="183" y="67"/>
                      <a:pt x="183" y="58"/>
                    </a:cubicBezTo>
                    <a:cubicBezTo>
                      <a:pt x="191" y="50"/>
                      <a:pt x="191" y="42"/>
                      <a:pt x="191" y="34"/>
                    </a:cubicBezTo>
                    <a:cubicBezTo>
                      <a:pt x="183" y="9"/>
                      <a:pt x="166" y="0"/>
                      <a:pt x="1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31"/>
              <p:cNvSpPr/>
              <p:nvPr/>
            </p:nvSpPr>
            <p:spPr>
              <a:xfrm>
                <a:off x="6215475" y="4245725"/>
                <a:ext cx="225" cy="225"/>
              </a:xfrm>
              <a:custGeom>
                <a:rect b="b" l="l" r="r" t="t"/>
                <a:pathLst>
                  <a:path extrusionOk="0" h="9" w="9">
                    <a:moveTo>
                      <a:pt x="0" y="0"/>
                    </a:moveTo>
                    <a:cubicBezTo>
                      <a:pt x="0" y="0"/>
                      <a:pt x="0" y="9"/>
                      <a:pt x="0" y="9"/>
                    </a:cubicBezTo>
                    <a:cubicBezTo>
                      <a:pt x="0" y="0"/>
                      <a:pt x="0" y="0"/>
                      <a:pt x="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31"/>
              <p:cNvSpPr/>
              <p:nvPr/>
            </p:nvSpPr>
            <p:spPr>
              <a:xfrm>
                <a:off x="6215675" y="42457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31"/>
              <p:cNvSpPr/>
              <p:nvPr/>
            </p:nvSpPr>
            <p:spPr>
              <a:xfrm>
                <a:off x="6095325" y="3997775"/>
                <a:ext cx="2300" cy="1675"/>
              </a:xfrm>
              <a:custGeom>
                <a:rect b="b" l="l" r="r" t="t"/>
                <a:pathLst>
                  <a:path extrusionOk="0" h="67" w="92">
                    <a:moveTo>
                      <a:pt x="51" y="1"/>
                    </a:moveTo>
                    <a:cubicBezTo>
                      <a:pt x="1" y="1"/>
                      <a:pt x="1" y="67"/>
                      <a:pt x="51" y="67"/>
                    </a:cubicBezTo>
                    <a:cubicBezTo>
                      <a:pt x="92" y="67"/>
                      <a:pt x="92" y="1"/>
                      <a:pt x="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166" name="Google Shape;3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875" y="2021463"/>
            <a:ext cx="611525" cy="6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p32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Multi Layer Perceptron (MLP)</a:t>
            </a:r>
            <a:endParaRPr/>
          </a:p>
        </p:txBody>
      </p:sp>
      <p:grpSp>
        <p:nvGrpSpPr>
          <p:cNvPr id="3172" name="Google Shape;3172;p32"/>
          <p:cNvGrpSpPr/>
          <p:nvPr/>
        </p:nvGrpSpPr>
        <p:grpSpPr>
          <a:xfrm>
            <a:off x="107306" y="3310687"/>
            <a:ext cx="1010971" cy="1832802"/>
            <a:chOff x="827241" y="463168"/>
            <a:chExt cx="2604925" cy="3993032"/>
          </a:xfrm>
        </p:grpSpPr>
        <p:sp>
          <p:nvSpPr>
            <p:cNvPr id="3173" name="Google Shape;3173;p32"/>
            <p:cNvSpPr/>
            <p:nvPr/>
          </p:nvSpPr>
          <p:spPr>
            <a:xfrm>
              <a:off x="827275" y="3575400"/>
              <a:ext cx="2508600" cy="880800"/>
            </a:xfrm>
            <a:prstGeom prst="ellipse">
              <a:avLst/>
            </a:prstGeom>
            <a:solidFill>
              <a:srgbClr val="3B2C27">
                <a:alpha val="4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74" name="Google Shape;3174;p32"/>
            <p:cNvGrpSpPr/>
            <p:nvPr/>
          </p:nvGrpSpPr>
          <p:grpSpPr>
            <a:xfrm>
              <a:off x="827241" y="463168"/>
              <a:ext cx="2604925" cy="3916798"/>
              <a:chOff x="5774900" y="3879000"/>
              <a:chExt cx="525950" cy="790825"/>
            </a:xfrm>
          </p:grpSpPr>
          <p:sp>
            <p:nvSpPr>
              <p:cNvPr id="3175" name="Google Shape;3175;p32"/>
              <p:cNvSpPr/>
              <p:nvPr/>
            </p:nvSpPr>
            <p:spPr>
              <a:xfrm>
                <a:off x="6173425" y="3883025"/>
                <a:ext cx="112500" cy="163050"/>
              </a:xfrm>
              <a:custGeom>
                <a:rect b="b" l="l" r="r" t="t"/>
                <a:pathLst>
                  <a:path extrusionOk="0" h="6522" w="4500">
                    <a:moveTo>
                      <a:pt x="2219" y="0"/>
                    </a:moveTo>
                    <a:cubicBezTo>
                      <a:pt x="1839" y="0"/>
                      <a:pt x="1563" y="254"/>
                      <a:pt x="1359" y="547"/>
                    </a:cubicBezTo>
                    <a:cubicBezTo>
                      <a:pt x="1136" y="887"/>
                      <a:pt x="953" y="1252"/>
                      <a:pt x="788" y="1624"/>
                    </a:cubicBezTo>
                    <a:cubicBezTo>
                      <a:pt x="614" y="2014"/>
                      <a:pt x="464" y="2420"/>
                      <a:pt x="340" y="2826"/>
                    </a:cubicBezTo>
                    <a:cubicBezTo>
                      <a:pt x="274" y="3025"/>
                      <a:pt x="216" y="3223"/>
                      <a:pt x="158" y="3422"/>
                    </a:cubicBezTo>
                    <a:cubicBezTo>
                      <a:pt x="116" y="3571"/>
                      <a:pt x="67" y="3729"/>
                      <a:pt x="0" y="3870"/>
                    </a:cubicBezTo>
                    <a:cubicBezTo>
                      <a:pt x="68" y="3865"/>
                      <a:pt x="135" y="3862"/>
                      <a:pt x="201" y="3862"/>
                    </a:cubicBezTo>
                    <a:cubicBezTo>
                      <a:pt x="362" y="3862"/>
                      <a:pt x="519" y="3878"/>
                      <a:pt x="672" y="3919"/>
                    </a:cubicBezTo>
                    <a:cubicBezTo>
                      <a:pt x="622" y="3878"/>
                      <a:pt x="597" y="3795"/>
                      <a:pt x="580" y="3737"/>
                    </a:cubicBezTo>
                    <a:cubicBezTo>
                      <a:pt x="556" y="3638"/>
                      <a:pt x="556" y="3530"/>
                      <a:pt x="556" y="3431"/>
                    </a:cubicBezTo>
                    <a:cubicBezTo>
                      <a:pt x="564" y="3298"/>
                      <a:pt x="572" y="3174"/>
                      <a:pt x="597" y="3049"/>
                    </a:cubicBezTo>
                    <a:cubicBezTo>
                      <a:pt x="605" y="2991"/>
                      <a:pt x="614" y="2925"/>
                      <a:pt x="630" y="2867"/>
                    </a:cubicBezTo>
                    <a:cubicBezTo>
                      <a:pt x="647" y="2826"/>
                      <a:pt x="663" y="2759"/>
                      <a:pt x="705" y="2735"/>
                    </a:cubicBezTo>
                    <a:cubicBezTo>
                      <a:pt x="711" y="2732"/>
                      <a:pt x="718" y="2731"/>
                      <a:pt x="724" y="2731"/>
                    </a:cubicBezTo>
                    <a:cubicBezTo>
                      <a:pt x="742" y="2731"/>
                      <a:pt x="757" y="2739"/>
                      <a:pt x="763" y="2751"/>
                    </a:cubicBezTo>
                    <a:cubicBezTo>
                      <a:pt x="788" y="2793"/>
                      <a:pt x="779" y="2851"/>
                      <a:pt x="763" y="2892"/>
                    </a:cubicBezTo>
                    <a:cubicBezTo>
                      <a:pt x="754" y="2950"/>
                      <a:pt x="738" y="3000"/>
                      <a:pt x="730" y="3058"/>
                    </a:cubicBezTo>
                    <a:cubicBezTo>
                      <a:pt x="705" y="3165"/>
                      <a:pt x="696" y="3273"/>
                      <a:pt x="688" y="3381"/>
                    </a:cubicBezTo>
                    <a:cubicBezTo>
                      <a:pt x="680" y="3480"/>
                      <a:pt x="680" y="3580"/>
                      <a:pt x="696" y="3679"/>
                    </a:cubicBezTo>
                    <a:cubicBezTo>
                      <a:pt x="705" y="3712"/>
                      <a:pt x="713" y="3754"/>
                      <a:pt x="730" y="3795"/>
                    </a:cubicBezTo>
                    <a:cubicBezTo>
                      <a:pt x="730" y="3803"/>
                      <a:pt x="738" y="3812"/>
                      <a:pt x="738" y="3820"/>
                    </a:cubicBezTo>
                    <a:cubicBezTo>
                      <a:pt x="754" y="3845"/>
                      <a:pt x="771" y="3878"/>
                      <a:pt x="788" y="3911"/>
                    </a:cubicBezTo>
                    <a:cubicBezTo>
                      <a:pt x="788" y="3928"/>
                      <a:pt x="779" y="3944"/>
                      <a:pt x="771" y="3953"/>
                    </a:cubicBezTo>
                    <a:lnTo>
                      <a:pt x="779" y="3953"/>
                    </a:lnTo>
                    <a:cubicBezTo>
                      <a:pt x="804" y="3961"/>
                      <a:pt x="821" y="3986"/>
                      <a:pt x="829" y="4011"/>
                    </a:cubicBezTo>
                    <a:cubicBezTo>
                      <a:pt x="1044" y="4060"/>
                      <a:pt x="1243" y="4160"/>
                      <a:pt x="1442" y="4243"/>
                    </a:cubicBezTo>
                    <a:cubicBezTo>
                      <a:pt x="1740" y="4383"/>
                      <a:pt x="2039" y="4516"/>
                      <a:pt x="2337" y="4649"/>
                    </a:cubicBezTo>
                    <a:cubicBezTo>
                      <a:pt x="2486" y="4715"/>
                      <a:pt x="2635" y="4781"/>
                      <a:pt x="2784" y="4847"/>
                    </a:cubicBezTo>
                    <a:cubicBezTo>
                      <a:pt x="2909" y="4905"/>
                      <a:pt x="3041" y="4955"/>
                      <a:pt x="3149" y="5046"/>
                    </a:cubicBezTo>
                    <a:cubicBezTo>
                      <a:pt x="3356" y="5204"/>
                      <a:pt x="3456" y="5461"/>
                      <a:pt x="3514" y="5709"/>
                    </a:cubicBezTo>
                    <a:cubicBezTo>
                      <a:pt x="3547" y="5817"/>
                      <a:pt x="3572" y="5933"/>
                      <a:pt x="3588" y="6041"/>
                    </a:cubicBezTo>
                    <a:cubicBezTo>
                      <a:pt x="3588" y="6032"/>
                      <a:pt x="3596" y="6032"/>
                      <a:pt x="3596" y="6024"/>
                    </a:cubicBezTo>
                    <a:cubicBezTo>
                      <a:pt x="3613" y="6007"/>
                      <a:pt x="3621" y="5983"/>
                      <a:pt x="3630" y="5958"/>
                    </a:cubicBezTo>
                    <a:cubicBezTo>
                      <a:pt x="3679" y="5875"/>
                      <a:pt x="3712" y="5792"/>
                      <a:pt x="3754" y="5709"/>
                    </a:cubicBezTo>
                    <a:cubicBezTo>
                      <a:pt x="3779" y="5659"/>
                      <a:pt x="3803" y="5601"/>
                      <a:pt x="3820" y="5552"/>
                    </a:cubicBezTo>
                    <a:cubicBezTo>
                      <a:pt x="3837" y="5519"/>
                      <a:pt x="3845" y="5485"/>
                      <a:pt x="3861" y="5461"/>
                    </a:cubicBezTo>
                    <a:cubicBezTo>
                      <a:pt x="3878" y="5427"/>
                      <a:pt x="3886" y="5411"/>
                      <a:pt x="3919" y="5394"/>
                    </a:cubicBezTo>
                    <a:cubicBezTo>
                      <a:pt x="3925" y="5388"/>
                      <a:pt x="3933" y="5386"/>
                      <a:pt x="3942" y="5386"/>
                    </a:cubicBezTo>
                    <a:cubicBezTo>
                      <a:pt x="3956" y="5386"/>
                      <a:pt x="3972" y="5395"/>
                      <a:pt x="3977" y="5411"/>
                    </a:cubicBezTo>
                    <a:cubicBezTo>
                      <a:pt x="3986" y="5427"/>
                      <a:pt x="4002" y="5444"/>
                      <a:pt x="4002" y="5461"/>
                    </a:cubicBezTo>
                    <a:cubicBezTo>
                      <a:pt x="4002" y="5477"/>
                      <a:pt x="3994" y="5502"/>
                      <a:pt x="3994" y="5510"/>
                    </a:cubicBezTo>
                    <a:cubicBezTo>
                      <a:pt x="3986" y="5543"/>
                      <a:pt x="3977" y="5577"/>
                      <a:pt x="3969" y="5601"/>
                    </a:cubicBezTo>
                    <a:cubicBezTo>
                      <a:pt x="3944" y="5659"/>
                      <a:pt x="3919" y="5726"/>
                      <a:pt x="3895" y="5775"/>
                    </a:cubicBezTo>
                    <a:cubicBezTo>
                      <a:pt x="3837" y="5891"/>
                      <a:pt x="3754" y="5991"/>
                      <a:pt x="3671" y="6082"/>
                    </a:cubicBezTo>
                    <a:cubicBezTo>
                      <a:pt x="3663" y="6093"/>
                      <a:pt x="3653" y="6098"/>
                      <a:pt x="3641" y="6098"/>
                    </a:cubicBezTo>
                    <a:cubicBezTo>
                      <a:pt x="3628" y="6098"/>
                      <a:pt x="3614" y="6091"/>
                      <a:pt x="3605" y="6082"/>
                    </a:cubicBezTo>
                    <a:cubicBezTo>
                      <a:pt x="3605" y="6082"/>
                      <a:pt x="3605" y="6074"/>
                      <a:pt x="3596" y="6074"/>
                    </a:cubicBezTo>
                    <a:cubicBezTo>
                      <a:pt x="3596" y="6082"/>
                      <a:pt x="3605" y="6090"/>
                      <a:pt x="3605" y="6099"/>
                    </a:cubicBezTo>
                    <a:cubicBezTo>
                      <a:pt x="3605" y="6123"/>
                      <a:pt x="3613" y="6140"/>
                      <a:pt x="3613" y="6165"/>
                    </a:cubicBezTo>
                    <a:cubicBezTo>
                      <a:pt x="3621" y="6173"/>
                      <a:pt x="3621" y="6181"/>
                      <a:pt x="3621" y="6190"/>
                    </a:cubicBezTo>
                    <a:cubicBezTo>
                      <a:pt x="3671" y="6297"/>
                      <a:pt x="3721" y="6405"/>
                      <a:pt x="3762" y="6521"/>
                    </a:cubicBezTo>
                    <a:cubicBezTo>
                      <a:pt x="3770" y="6505"/>
                      <a:pt x="3779" y="6496"/>
                      <a:pt x="3787" y="6488"/>
                    </a:cubicBezTo>
                    <a:cubicBezTo>
                      <a:pt x="3961" y="6339"/>
                      <a:pt x="4110" y="6173"/>
                      <a:pt x="4234" y="5983"/>
                    </a:cubicBezTo>
                    <a:cubicBezTo>
                      <a:pt x="4350" y="5809"/>
                      <a:pt x="4499" y="5585"/>
                      <a:pt x="4450" y="5369"/>
                    </a:cubicBezTo>
                    <a:cubicBezTo>
                      <a:pt x="4433" y="5262"/>
                      <a:pt x="4367" y="5171"/>
                      <a:pt x="4309" y="5079"/>
                    </a:cubicBezTo>
                    <a:cubicBezTo>
                      <a:pt x="4251" y="4988"/>
                      <a:pt x="4201" y="4889"/>
                      <a:pt x="4160" y="4789"/>
                    </a:cubicBezTo>
                    <a:cubicBezTo>
                      <a:pt x="4069" y="4591"/>
                      <a:pt x="3994" y="4383"/>
                      <a:pt x="3944" y="4168"/>
                    </a:cubicBezTo>
                    <a:cubicBezTo>
                      <a:pt x="3729" y="3356"/>
                      <a:pt x="3679" y="2511"/>
                      <a:pt x="3547" y="1682"/>
                    </a:cubicBezTo>
                    <a:cubicBezTo>
                      <a:pt x="3480" y="1285"/>
                      <a:pt x="3381" y="887"/>
                      <a:pt x="3157" y="556"/>
                    </a:cubicBezTo>
                    <a:cubicBezTo>
                      <a:pt x="2950" y="249"/>
                      <a:pt x="2619" y="9"/>
                      <a:pt x="2238" y="0"/>
                    </a:cubicBezTo>
                    <a:cubicBezTo>
                      <a:pt x="2231" y="0"/>
                      <a:pt x="2225" y="0"/>
                      <a:pt x="22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32"/>
              <p:cNvSpPr/>
              <p:nvPr/>
            </p:nvSpPr>
            <p:spPr>
              <a:xfrm>
                <a:off x="5969175" y="3940825"/>
                <a:ext cx="103800" cy="147900"/>
              </a:xfrm>
              <a:custGeom>
                <a:rect b="b" l="l" r="r" t="t"/>
                <a:pathLst>
                  <a:path extrusionOk="0" h="5916" w="4152">
                    <a:moveTo>
                      <a:pt x="747" y="0"/>
                    </a:moveTo>
                    <a:cubicBezTo>
                      <a:pt x="622" y="0"/>
                      <a:pt x="482" y="0"/>
                      <a:pt x="366" y="33"/>
                    </a:cubicBezTo>
                    <a:cubicBezTo>
                      <a:pt x="225" y="66"/>
                      <a:pt x="167" y="149"/>
                      <a:pt x="142" y="290"/>
                    </a:cubicBezTo>
                    <a:cubicBezTo>
                      <a:pt x="117" y="431"/>
                      <a:pt x="100" y="572"/>
                      <a:pt x="84" y="713"/>
                    </a:cubicBezTo>
                    <a:cubicBezTo>
                      <a:pt x="51" y="994"/>
                      <a:pt x="18" y="1276"/>
                      <a:pt x="9" y="1558"/>
                    </a:cubicBezTo>
                    <a:cubicBezTo>
                      <a:pt x="1" y="1906"/>
                      <a:pt x="18" y="2254"/>
                      <a:pt x="84" y="2602"/>
                    </a:cubicBezTo>
                    <a:cubicBezTo>
                      <a:pt x="92" y="2602"/>
                      <a:pt x="100" y="2610"/>
                      <a:pt x="100" y="2618"/>
                    </a:cubicBezTo>
                    <a:cubicBezTo>
                      <a:pt x="142" y="2701"/>
                      <a:pt x="167" y="2801"/>
                      <a:pt x="200" y="2883"/>
                    </a:cubicBezTo>
                    <a:cubicBezTo>
                      <a:pt x="225" y="2975"/>
                      <a:pt x="258" y="3066"/>
                      <a:pt x="299" y="3157"/>
                    </a:cubicBezTo>
                    <a:cubicBezTo>
                      <a:pt x="374" y="3339"/>
                      <a:pt x="465" y="3513"/>
                      <a:pt x="556" y="3687"/>
                    </a:cubicBezTo>
                    <a:cubicBezTo>
                      <a:pt x="730" y="4027"/>
                      <a:pt x="879" y="4383"/>
                      <a:pt x="863" y="4772"/>
                    </a:cubicBezTo>
                    <a:cubicBezTo>
                      <a:pt x="854" y="4806"/>
                      <a:pt x="830" y="4814"/>
                      <a:pt x="805" y="4814"/>
                    </a:cubicBezTo>
                    <a:cubicBezTo>
                      <a:pt x="805" y="4822"/>
                      <a:pt x="805" y="4830"/>
                      <a:pt x="813" y="4839"/>
                    </a:cubicBezTo>
                    <a:cubicBezTo>
                      <a:pt x="821" y="4922"/>
                      <a:pt x="838" y="5004"/>
                      <a:pt x="863" y="5087"/>
                    </a:cubicBezTo>
                    <a:cubicBezTo>
                      <a:pt x="904" y="5245"/>
                      <a:pt x="979" y="5386"/>
                      <a:pt x="1070" y="5526"/>
                    </a:cubicBezTo>
                    <a:cubicBezTo>
                      <a:pt x="1153" y="5651"/>
                      <a:pt x="1260" y="5783"/>
                      <a:pt x="1401" y="5850"/>
                    </a:cubicBezTo>
                    <a:cubicBezTo>
                      <a:pt x="1426" y="5866"/>
                      <a:pt x="1451" y="5874"/>
                      <a:pt x="1467" y="5883"/>
                    </a:cubicBezTo>
                    <a:cubicBezTo>
                      <a:pt x="1492" y="5891"/>
                      <a:pt x="1509" y="5899"/>
                      <a:pt x="1525" y="5916"/>
                    </a:cubicBezTo>
                    <a:cubicBezTo>
                      <a:pt x="1525" y="5899"/>
                      <a:pt x="1542" y="5891"/>
                      <a:pt x="1559" y="5883"/>
                    </a:cubicBezTo>
                    <a:cubicBezTo>
                      <a:pt x="1559" y="5866"/>
                      <a:pt x="1559" y="5850"/>
                      <a:pt x="1559" y="5833"/>
                    </a:cubicBezTo>
                    <a:cubicBezTo>
                      <a:pt x="1567" y="5734"/>
                      <a:pt x="1600" y="5634"/>
                      <a:pt x="1641" y="5535"/>
                    </a:cubicBezTo>
                    <a:cubicBezTo>
                      <a:pt x="1650" y="5526"/>
                      <a:pt x="1658" y="5510"/>
                      <a:pt x="1658" y="5502"/>
                    </a:cubicBezTo>
                    <a:cubicBezTo>
                      <a:pt x="1815" y="5195"/>
                      <a:pt x="2064" y="4946"/>
                      <a:pt x="2221" y="4648"/>
                    </a:cubicBezTo>
                    <a:cubicBezTo>
                      <a:pt x="2313" y="4466"/>
                      <a:pt x="2412" y="4292"/>
                      <a:pt x="2511" y="4118"/>
                    </a:cubicBezTo>
                    <a:cubicBezTo>
                      <a:pt x="2669" y="3853"/>
                      <a:pt x="2859" y="3604"/>
                      <a:pt x="3042" y="3364"/>
                    </a:cubicBezTo>
                    <a:cubicBezTo>
                      <a:pt x="3125" y="3248"/>
                      <a:pt x="3216" y="3140"/>
                      <a:pt x="3315" y="3033"/>
                    </a:cubicBezTo>
                    <a:cubicBezTo>
                      <a:pt x="3539" y="2784"/>
                      <a:pt x="3796" y="2569"/>
                      <a:pt x="4119" y="2453"/>
                    </a:cubicBezTo>
                    <a:cubicBezTo>
                      <a:pt x="4127" y="2445"/>
                      <a:pt x="4142" y="2444"/>
                      <a:pt x="4151" y="2437"/>
                    </a:cubicBezTo>
                    <a:lnTo>
                      <a:pt x="4151" y="2437"/>
                    </a:lnTo>
                    <a:cubicBezTo>
                      <a:pt x="4151" y="2440"/>
                      <a:pt x="4152" y="2442"/>
                      <a:pt x="4152" y="2444"/>
                    </a:cubicBezTo>
                    <a:lnTo>
                      <a:pt x="4152" y="2436"/>
                    </a:lnTo>
                    <a:cubicBezTo>
                      <a:pt x="4152" y="2436"/>
                      <a:pt x="4151" y="2437"/>
                      <a:pt x="4151" y="2437"/>
                    </a:cubicBezTo>
                    <a:lnTo>
                      <a:pt x="4151" y="2437"/>
                    </a:lnTo>
                    <a:cubicBezTo>
                      <a:pt x="4126" y="2315"/>
                      <a:pt x="4101" y="2194"/>
                      <a:pt x="4053" y="2080"/>
                    </a:cubicBezTo>
                    <a:cubicBezTo>
                      <a:pt x="4003" y="1947"/>
                      <a:pt x="3937" y="1823"/>
                      <a:pt x="3854" y="1707"/>
                    </a:cubicBezTo>
                    <a:cubicBezTo>
                      <a:pt x="3696" y="1467"/>
                      <a:pt x="3489" y="1259"/>
                      <a:pt x="3282" y="1077"/>
                    </a:cubicBezTo>
                    <a:cubicBezTo>
                      <a:pt x="2876" y="721"/>
                      <a:pt x="2404" y="431"/>
                      <a:pt x="1898" y="232"/>
                    </a:cubicBezTo>
                    <a:cubicBezTo>
                      <a:pt x="1658" y="141"/>
                      <a:pt x="1401" y="75"/>
                      <a:pt x="1144" y="33"/>
                    </a:cubicBezTo>
                    <a:cubicBezTo>
                      <a:pt x="1012" y="17"/>
                      <a:pt x="879" y="8"/>
                      <a:pt x="7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32"/>
              <p:cNvSpPr/>
              <p:nvPr/>
            </p:nvSpPr>
            <p:spPr>
              <a:xfrm>
                <a:off x="5880525" y="4461775"/>
                <a:ext cx="101125" cy="75000"/>
              </a:xfrm>
              <a:custGeom>
                <a:rect b="b" l="l" r="r" t="t"/>
                <a:pathLst>
                  <a:path extrusionOk="0" h="3000" w="4045">
                    <a:moveTo>
                      <a:pt x="208" y="0"/>
                    </a:moveTo>
                    <a:lnTo>
                      <a:pt x="208" y="0"/>
                    </a:lnTo>
                    <a:cubicBezTo>
                      <a:pt x="299" y="108"/>
                      <a:pt x="390" y="215"/>
                      <a:pt x="481" y="323"/>
                    </a:cubicBezTo>
                    <a:cubicBezTo>
                      <a:pt x="589" y="464"/>
                      <a:pt x="688" y="605"/>
                      <a:pt x="738" y="779"/>
                    </a:cubicBezTo>
                    <a:cubicBezTo>
                      <a:pt x="788" y="953"/>
                      <a:pt x="788" y="1143"/>
                      <a:pt x="780" y="1317"/>
                    </a:cubicBezTo>
                    <a:cubicBezTo>
                      <a:pt x="771" y="1674"/>
                      <a:pt x="722" y="2038"/>
                      <a:pt x="556" y="2353"/>
                    </a:cubicBezTo>
                    <a:cubicBezTo>
                      <a:pt x="415" y="2610"/>
                      <a:pt x="224" y="2825"/>
                      <a:pt x="1" y="2999"/>
                    </a:cubicBezTo>
                    <a:cubicBezTo>
                      <a:pt x="200" y="2950"/>
                      <a:pt x="390" y="2917"/>
                      <a:pt x="589" y="2875"/>
                    </a:cubicBezTo>
                    <a:cubicBezTo>
                      <a:pt x="846" y="2834"/>
                      <a:pt x="1103" y="2792"/>
                      <a:pt x="1360" y="2743"/>
                    </a:cubicBezTo>
                    <a:cubicBezTo>
                      <a:pt x="1592" y="2701"/>
                      <a:pt x="1832" y="2643"/>
                      <a:pt x="2047" y="2527"/>
                    </a:cubicBezTo>
                    <a:cubicBezTo>
                      <a:pt x="2138" y="2486"/>
                      <a:pt x="2221" y="2428"/>
                      <a:pt x="2304" y="2370"/>
                    </a:cubicBezTo>
                    <a:cubicBezTo>
                      <a:pt x="2379" y="2295"/>
                      <a:pt x="2445" y="2221"/>
                      <a:pt x="2536" y="2163"/>
                    </a:cubicBezTo>
                    <a:cubicBezTo>
                      <a:pt x="2547" y="2155"/>
                      <a:pt x="2558" y="2152"/>
                      <a:pt x="2568" y="2152"/>
                    </a:cubicBezTo>
                    <a:cubicBezTo>
                      <a:pt x="2602" y="2152"/>
                      <a:pt x="2625" y="2190"/>
                      <a:pt x="2619" y="2229"/>
                    </a:cubicBezTo>
                    <a:cubicBezTo>
                      <a:pt x="2619" y="2229"/>
                      <a:pt x="2619" y="2229"/>
                      <a:pt x="2619" y="2237"/>
                    </a:cubicBezTo>
                    <a:lnTo>
                      <a:pt x="2636" y="2237"/>
                    </a:lnTo>
                    <a:cubicBezTo>
                      <a:pt x="2677" y="2196"/>
                      <a:pt x="2718" y="2154"/>
                      <a:pt x="2776" y="2146"/>
                    </a:cubicBezTo>
                    <a:cubicBezTo>
                      <a:pt x="2781" y="2144"/>
                      <a:pt x="2786" y="2143"/>
                      <a:pt x="2791" y="2143"/>
                    </a:cubicBezTo>
                    <a:cubicBezTo>
                      <a:pt x="2806" y="2143"/>
                      <a:pt x="2822" y="2150"/>
                      <a:pt x="2834" y="2163"/>
                    </a:cubicBezTo>
                    <a:cubicBezTo>
                      <a:pt x="2843" y="2179"/>
                      <a:pt x="2843" y="2204"/>
                      <a:pt x="2834" y="2221"/>
                    </a:cubicBezTo>
                    <a:cubicBezTo>
                      <a:pt x="2826" y="2245"/>
                      <a:pt x="2810" y="2262"/>
                      <a:pt x="2801" y="2270"/>
                    </a:cubicBezTo>
                    <a:cubicBezTo>
                      <a:pt x="2785" y="2287"/>
                      <a:pt x="2776" y="2295"/>
                      <a:pt x="2760" y="2303"/>
                    </a:cubicBezTo>
                    <a:lnTo>
                      <a:pt x="2727" y="2345"/>
                    </a:lnTo>
                    <a:cubicBezTo>
                      <a:pt x="2718" y="2345"/>
                      <a:pt x="2718" y="2353"/>
                      <a:pt x="2710" y="2361"/>
                    </a:cubicBezTo>
                    <a:cubicBezTo>
                      <a:pt x="2710" y="2361"/>
                      <a:pt x="2702" y="2370"/>
                      <a:pt x="2702" y="2370"/>
                    </a:cubicBezTo>
                    <a:cubicBezTo>
                      <a:pt x="2694" y="2378"/>
                      <a:pt x="2694" y="2386"/>
                      <a:pt x="2685" y="2386"/>
                    </a:cubicBezTo>
                    <a:cubicBezTo>
                      <a:pt x="2694" y="2477"/>
                      <a:pt x="2694" y="2560"/>
                      <a:pt x="2768" y="2618"/>
                    </a:cubicBezTo>
                    <a:cubicBezTo>
                      <a:pt x="2851" y="2676"/>
                      <a:pt x="2967" y="2685"/>
                      <a:pt x="3075" y="2693"/>
                    </a:cubicBezTo>
                    <a:cubicBezTo>
                      <a:pt x="3232" y="2709"/>
                      <a:pt x="3390" y="2726"/>
                      <a:pt x="3547" y="2734"/>
                    </a:cubicBezTo>
                    <a:cubicBezTo>
                      <a:pt x="3622" y="2734"/>
                      <a:pt x="3696" y="2743"/>
                      <a:pt x="3779" y="2743"/>
                    </a:cubicBezTo>
                    <a:cubicBezTo>
                      <a:pt x="3854" y="2751"/>
                      <a:pt x="3936" y="2743"/>
                      <a:pt x="4011" y="2759"/>
                    </a:cubicBezTo>
                    <a:cubicBezTo>
                      <a:pt x="4028" y="2767"/>
                      <a:pt x="4036" y="2767"/>
                      <a:pt x="4044" y="2776"/>
                    </a:cubicBezTo>
                    <a:cubicBezTo>
                      <a:pt x="4019" y="2577"/>
                      <a:pt x="4028" y="2378"/>
                      <a:pt x="4019" y="2179"/>
                    </a:cubicBezTo>
                    <a:cubicBezTo>
                      <a:pt x="4019" y="1964"/>
                      <a:pt x="4019" y="1740"/>
                      <a:pt x="4011" y="1525"/>
                    </a:cubicBezTo>
                    <a:cubicBezTo>
                      <a:pt x="4003" y="1326"/>
                      <a:pt x="3994" y="1119"/>
                      <a:pt x="3986" y="920"/>
                    </a:cubicBezTo>
                    <a:cubicBezTo>
                      <a:pt x="3833" y="810"/>
                      <a:pt x="3663" y="777"/>
                      <a:pt x="3490" y="777"/>
                    </a:cubicBezTo>
                    <a:cubicBezTo>
                      <a:pt x="3363" y="777"/>
                      <a:pt x="3234" y="795"/>
                      <a:pt x="3108" y="812"/>
                    </a:cubicBezTo>
                    <a:cubicBezTo>
                      <a:pt x="2919" y="837"/>
                      <a:pt x="2732" y="849"/>
                      <a:pt x="2545" y="849"/>
                    </a:cubicBezTo>
                    <a:cubicBezTo>
                      <a:pt x="2166" y="849"/>
                      <a:pt x="1790" y="796"/>
                      <a:pt x="1418" y="679"/>
                    </a:cubicBezTo>
                    <a:cubicBezTo>
                      <a:pt x="1144" y="588"/>
                      <a:pt x="887" y="472"/>
                      <a:pt x="639" y="323"/>
                    </a:cubicBezTo>
                    <a:cubicBezTo>
                      <a:pt x="490" y="232"/>
                      <a:pt x="340" y="124"/>
                      <a:pt x="2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32"/>
              <p:cNvSpPr/>
              <p:nvPr/>
            </p:nvSpPr>
            <p:spPr>
              <a:xfrm>
                <a:off x="6046450" y="4511275"/>
                <a:ext cx="6650" cy="17425"/>
              </a:xfrm>
              <a:custGeom>
                <a:rect b="b" l="l" r="r" t="t"/>
                <a:pathLst>
                  <a:path extrusionOk="0" h="697" w="266">
                    <a:moveTo>
                      <a:pt x="42" y="0"/>
                    </a:moveTo>
                    <a:cubicBezTo>
                      <a:pt x="17" y="232"/>
                      <a:pt x="9" y="464"/>
                      <a:pt x="0" y="696"/>
                    </a:cubicBezTo>
                    <a:cubicBezTo>
                      <a:pt x="42" y="680"/>
                      <a:pt x="92" y="663"/>
                      <a:pt x="133" y="638"/>
                    </a:cubicBezTo>
                    <a:cubicBezTo>
                      <a:pt x="208" y="597"/>
                      <a:pt x="257" y="547"/>
                      <a:pt x="266" y="464"/>
                    </a:cubicBezTo>
                    <a:cubicBezTo>
                      <a:pt x="266" y="431"/>
                      <a:pt x="266" y="390"/>
                      <a:pt x="257" y="357"/>
                    </a:cubicBezTo>
                    <a:cubicBezTo>
                      <a:pt x="241" y="307"/>
                      <a:pt x="224" y="274"/>
                      <a:pt x="208" y="232"/>
                    </a:cubicBezTo>
                    <a:cubicBezTo>
                      <a:pt x="158" y="149"/>
                      <a:pt x="100" y="75"/>
                      <a:pt x="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32"/>
              <p:cNvSpPr/>
              <p:nvPr/>
            </p:nvSpPr>
            <p:spPr>
              <a:xfrm>
                <a:off x="6047700" y="4503800"/>
                <a:ext cx="18450" cy="16825"/>
              </a:xfrm>
              <a:custGeom>
                <a:rect b="b" l="l" r="r" t="t"/>
                <a:pathLst>
                  <a:path extrusionOk="0" h="673" w="738">
                    <a:moveTo>
                      <a:pt x="17" y="1"/>
                    </a:moveTo>
                    <a:cubicBezTo>
                      <a:pt x="8" y="59"/>
                      <a:pt x="8" y="109"/>
                      <a:pt x="0" y="158"/>
                    </a:cubicBezTo>
                    <a:cubicBezTo>
                      <a:pt x="9" y="155"/>
                      <a:pt x="19" y="153"/>
                      <a:pt x="30" y="153"/>
                    </a:cubicBezTo>
                    <a:cubicBezTo>
                      <a:pt x="49" y="153"/>
                      <a:pt x="70" y="159"/>
                      <a:pt x="91" y="175"/>
                    </a:cubicBezTo>
                    <a:cubicBezTo>
                      <a:pt x="191" y="258"/>
                      <a:pt x="290" y="341"/>
                      <a:pt x="356" y="457"/>
                    </a:cubicBezTo>
                    <a:cubicBezTo>
                      <a:pt x="398" y="523"/>
                      <a:pt x="423" y="598"/>
                      <a:pt x="431" y="672"/>
                    </a:cubicBezTo>
                    <a:lnTo>
                      <a:pt x="439" y="672"/>
                    </a:lnTo>
                    <a:cubicBezTo>
                      <a:pt x="489" y="631"/>
                      <a:pt x="530" y="589"/>
                      <a:pt x="572" y="540"/>
                    </a:cubicBezTo>
                    <a:cubicBezTo>
                      <a:pt x="613" y="490"/>
                      <a:pt x="646" y="448"/>
                      <a:pt x="671" y="399"/>
                    </a:cubicBezTo>
                    <a:cubicBezTo>
                      <a:pt x="680" y="382"/>
                      <a:pt x="688" y="374"/>
                      <a:pt x="696" y="357"/>
                    </a:cubicBezTo>
                    <a:cubicBezTo>
                      <a:pt x="696" y="341"/>
                      <a:pt x="696" y="332"/>
                      <a:pt x="696" y="316"/>
                    </a:cubicBezTo>
                    <a:cubicBezTo>
                      <a:pt x="704" y="291"/>
                      <a:pt x="721" y="266"/>
                      <a:pt x="738" y="241"/>
                    </a:cubicBezTo>
                    <a:cubicBezTo>
                      <a:pt x="738" y="241"/>
                      <a:pt x="738" y="241"/>
                      <a:pt x="738" y="233"/>
                    </a:cubicBezTo>
                    <a:cubicBezTo>
                      <a:pt x="738" y="216"/>
                      <a:pt x="729" y="208"/>
                      <a:pt x="721" y="192"/>
                    </a:cubicBezTo>
                    <a:cubicBezTo>
                      <a:pt x="704" y="175"/>
                      <a:pt x="688" y="158"/>
                      <a:pt x="663" y="150"/>
                    </a:cubicBezTo>
                    <a:cubicBezTo>
                      <a:pt x="613" y="117"/>
                      <a:pt x="555" y="92"/>
                      <a:pt x="497" y="76"/>
                    </a:cubicBezTo>
                    <a:cubicBezTo>
                      <a:pt x="392" y="38"/>
                      <a:pt x="286" y="20"/>
                      <a:pt x="177" y="20"/>
                    </a:cubicBezTo>
                    <a:cubicBezTo>
                      <a:pt x="140" y="20"/>
                      <a:pt x="104" y="22"/>
                      <a:pt x="66" y="26"/>
                    </a:cubicBezTo>
                    <a:cubicBezTo>
                      <a:pt x="50" y="26"/>
                      <a:pt x="25" y="18"/>
                      <a:pt x="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32"/>
              <p:cNvSpPr/>
              <p:nvPr/>
            </p:nvSpPr>
            <p:spPr>
              <a:xfrm>
                <a:off x="6048325" y="4495525"/>
                <a:ext cx="19700" cy="7900"/>
              </a:xfrm>
              <a:custGeom>
                <a:rect b="b" l="l" r="r" t="t"/>
                <a:pathLst>
                  <a:path extrusionOk="0" h="316" w="788">
                    <a:moveTo>
                      <a:pt x="33" y="1"/>
                    </a:moveTo>
                    <a:cubicBezTo>
                      <a:pt x="25" y="75"/>
                      <a:pt x="8" y="150"/>
                      <a:pt x="0" y="224"/>
                    </a:cubicBezTo>
                    <a:cubicBezTo>
                      <a:pt x="8" y="224"/>
                      <a:pt x="17" y="216"/>
                      <a:pt x="25" y="216"/>
                    </a:cubicBezTo>
                    <a:cubicBezTo>
                      <a:pt x="113" y="197"/>
                      <a:pt x="204" y="187"/>
                      <a:pt x="295" y="187"/>
                    </a:cubicBezTo>
                    <a:cubicBezTo>
                      <a:pt x="366" y="187"/>
                      <a:pt x="436" y="193"/>
                      <a:pt x="505" y="208"/>
                    </a:cubicBezTo>
                    <a:cubicBezTo>
                      <a:pt x="597" y="224"/>
                      <a:pt x="704" y="257"/>
                      <a:pt x="787" y="315"/>
                    </a:cubicBezTo>
                    <a:cubicBezTo>
                      <a:pt x="779" y="307"/>
                      <a:pt x="779" y="299"/>
                      <a:pt x="779" y="291"/>
                    </a:cubicBezTo>
                    <a:cubicBezTo>
                      <a:pt x="771" y="249"/>
                      <a:pt x="754" y="224"/>
                      <a:pt x="729" y="183"/>
                    </a:cubicBezTo>
                    <a:cubicBezTo>
                      <a:pt x="721" y="166"/>
                      <a:pt x="721" y="175"/>
                      <a:pt x="713" y="158"/>
                    </a:cubicBezTo>
                    <a:cubicBezTo>
                      <a:pt x="704" y="150"/>
                      <a:pt x="696" y="141"/>
                      <a:pt x="688" y="141"/>
                    </a:cubicBezTo>
                    <a:cubicBezTo>
                      <a:pt x="688" y="133"/>
                      <a:pt x="679" y="125"/>
                      <a:pt x="671" y="117"/>
                    </a:cubicBezTo>
                    <a:cubicBezTo>
                      <a:pt x="655" y="108"/>
                      <a:pt x="663" y="108"/>
                      <a:pt x="646" y="100"/>
                    </a:cubicBezTo>
                    <a:cubicBezTo>
                      <a:pt x="605" y="75"/>
                      <a:pt x="563" y="50"/>
                      <a:pt x="522" y="42"/>
                    </a:cubicBezTo>
                    <a:cubicBezTo>
                      <a:pt x="459" y="26"/>
                      <a:pt x="393" y="20"/>
                      <a:pt x="327" y="20"/>
                    </a:cubicBezTo>
                    <a:cubicBezTo>
                      <a:pt x="289" y="20"/>
                      <a:pt x="252" y="22"/>
                      <a:pt x="215" y="25"/>
                    </a:cubicBezTo>
                    <a:cubicBezTo>
                      <a:pt x="211" y="27"/>
                      <a:pt x="206" y="28"/>
                      <a:pt x="202" y="28"/>
                    </a:cubicBezTo>
                    <a:cubicBezTo>
                      <a:pt x="182" y="28"/>
                      <a:pt x="164" y="14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32"/>
              <p:cNvSpPr/>
              <p:nvPr/>
            </p:nvSpPr>
            <p:spPr>
              <a:xfrm>
                <a:off x="5780075" y="3984175"/>
                <a:ext cx="516000" cy="679725"/>
              </a:xfrm>
              <a:custGeom>
                <a:rect b="b" l="l" r="r" t="t"/>
                <a:pathLst>
                  <a:path extrusionOk="0" h="27189" w="20640">
                    <a:moveTo>
                      <a:pt x="13555" y="652"/>
                    </a:moveTo>
                    <a:cubicBezTo>
                      <a:pt x="13552" y="655"/>
                      <a:pt x="13548" y="658"/>
                      <a:pt x="13543" y="661"/>
                    </a:cubicBezTo>
                    <a:lnTo>
                      <a:pt x="13543" y="661"/>
                    </a:lnTo>
                    <a:cubicBezTo>
                      <a:pt x="13553" y="658"/>
                      <a:pt x="13562" y="655"/>
                      <a:pt x="13572" y="652"/>
                    </a:cubicBezTo>
                    <a:close/>
                    <a:moveTo>
                      <a:pt x="15869" y="0"/>
                    </a:moveTo>
                    <a:cubicBezTo>
                      <a:pt x="15459" y="0"/>
                      <a:pt x="15058" y="81"/>
                      <a:pt x="14657" y="221"/>
                    </a:cubicBezTo>
                    <a:cubicBezTo>
                      <a:pt x="14293" y="346"/>
                      <a:pt x="13937" y="511"/>
                      <a:pt x="13580" y="644"/>
                    </a:cubicBezTo>
                    <a:lnTo>
                      <a:pt x="13622" y="644"/>
                    </a:lnTo>
                    <a:cubicBezTo>
                      <a:pt x="13630" y="644"/>
                      <a:pt x="13638" y="652"/>
                      <a:pt x="13647" y="661"/>
                    </a:cubicBezTo>
                    <a:cubicBezTo>
                      <a:pt x="13647" y="669"/>
                      <a:pt x="13647" y="677"/>
                      <a:pt x="13638" y="685"/>
                    </a:cubicBezTo>
                    <a:cubicBezTo>
                      <a:pt x="13630" y="694"/>
                      <a:pt x="13622" y="702"/>
                      <a:pt x="13622" y="710"/>
                    </a:cubicBezTo>
                    <a:cubicBezTo>
                      <a:pt x="13613" y="719"/>
                      <a:pt x="13605" y="719"/>
                      <a:pt x="13597" y="727"/>
                    </a:cubicBezTo>
                    <a:cubicBezTo>
                      <a:pt x="13580" y="735"/>
                      <a:pt x="13564" y="743"/>
                      <a:pt x="13547" y="752"/>
                    </a:cubicBezTo>
                    <a:cubicBezTo>
                      <a:pt x="13522" y="768"/>
                      <a:pt x="13489" y="785"/>
                      <a:pt x="13456" y="793"/>
                    </a:cubicBezTo>
                    <a:cubicBezTo>
                      <a:pt x="13450" y="799"/>
                      <a:pt x="13442" y="802"/>
                      <a:pt x="13435" y="802"/>
                    </a:cubicBezTo>
                    <a:cubicBezTo>
                      <a:pt x="13423" y="802"/>
                      <a:pt x="13411" y="795"/>
                      <a:pt x="13406" y="785"/>
                    </a:cubicBezTo>
                    <a:cubicBezTo>
                      <a:pt x="13390" y="760"/>
                      <a:pt x="13398" y="735"/>
                      <a:pt x="13415" y="727"/>
                    </a:cubicBezTo>
                    <a:cubicBezTo>
                      <a:pt x="13448" y="710"/>
                      <a:pt x="13481" y="694"/>
                      <a:pt x="13514" y="677"/>
                    </a:cubicBezTo>
                    <a:cubicBezTo>
                      <a:pt x="13524" y="672"/>
                      <a:pt x="13535" y="667"/>
                      <a:pt x="13543" y="661"/>
                    </a:cubicBezTo>
                    <a:lnTo>
                      <a:pt x="13543" y="661"/>
                    </a:lnTo>
                    <a:cubicBezTo>
                      <a:pt x="13396" y="709"/>
                      <a:pt x="13256" y="763"/>
                      <a:pt x="13108" y="801"/>
                    </a:cubicBezTo>
                    <a:cubicBezTo>
                      <a:pt x="12984" y="835"/>
                      <a:pt x="12851" y="859"/>
                      <a:pt x="12727" y="859"/>
                    </a:cubicBezTo>
                    <a:cubicBezTo>
                      <a:pt x="12707" y="861"/>
                      <a:pt x="12687" y="861"/>
                      <a:pt x="12668" y="861"/>
                    </a:cubicBezTo>
                    <a:cubicBezTo>
                      <a:pt x="12547" y="861"/>
                      <a:pt x="12425" y="842"/>
                      <a:pt x="12304" y="835"/>
                    </a:cubicBezTo>
                    <a:cubicBezTo>
                      <a:pt x="12259" y="830"/>
                      <a:pt x="12215" y="828"/>
                      <a:pt x="12171" y="828"/>
                    </a:cubicBezTo>
                    <a:cubicBezTo>
                      <a:pt x="11980" y="828"/>
                      <a:pt x="11798" y="871"/>
                      <a:pt x="11617" y="959"/>
                    </a:cubicBezTo>
                    <a:cubicBezTo>
                      <a:pt x="11194" y="1158"/>
                      <a:pt x="10854" y="1539"/>
                      <a:pt x="10556" y="1895"/>
                    </a:cubicBezTo>
                    <a:cubicBezTo>
                      <a:pt x="10307" y="2210"/>
                      <a:pt x="10075" y="2541"/>
                      <a:pt x="9868" y="2881"/>
                    </a:cubicBezTo>
                    <a:cubicBezTo>
                      <a:pt x="9877" y="2889"/>
                      <a:pt x="9885" y="2906"/>
                      <a:pt x="9877" y="2914"/>
                    </a:cubicBezTo>
                    <a:cubicBezTo>
                      <a:pt x="9810" y="3072"/>
                      <a:pt x="9744" y="3221"/>
                      <a:pt x="9653" y="3353"/>
                    </a:cubicBezTo>
                    <a:cubicBezTo>
                      <a:pt x="9562" y="3486"/>
                      <a:pt x="9462" y="3602"/>
                      <a:pt x="9388" y="3743"/>
                    </a:cubicBezTo>
                    <a:cubicBezTo>
                      <a:pt x="9321" y="3867"/>
                      <a:pt x="9280" y="4008"/>
                      <a:pt x="9280" y="4149"/>
                    </a:cubicBezTo>
                    <a:cubicBezTo>
                      <a:pt x="9280" y="4174"/>
                      <a:pt x="9288" y="4190"/>
                      <a:pt x="9288" y="4215"/>
                    </a:cubicBezTo>
                    <a:cubicBezTo>
                      <a:pt x="9330" y="4240"/>
                      <a:pt x="9355" y="4306"/>
                      <a:pt x="9371" y="4331"/>
                    </a:cubicBezTo>
                    <a:cubicBezTo>
                      <a:pt x="9396" y="4381"/>
                      <a:pt x="9413" y="4430"/>
                      <a:pt x="9429" y="4480"/>
                    </a:cubicBezTo>
                    <a:cubicBezTo>
                      <a:pt x="9437" y="4497"/>
                      <a:pt x="9437" y="4513"/>
                      <a:pt x="9437" y="4538"/>
                    </a:cubicBezTo>
                    <a:cubicBezTo>
                      <a:pt x="9446" y="4588"/>
                      <a:pt x="9446" y="4646"/>
                      <a:pt x="9454" y="4696"/>
                    </a:cubicBezTo>
                    <a:cubicBezTo>
                      <a:pt x="9578" y="4961"/>
                      <a:pt x="9686" y="5242"/>
                      <a:pt x="9752" y="5532"/>
                    </a:cubicBezTo>
                    <a:cubicBezTo>
                      <a:pt x="9802" y="5764"/>
                      <a:pt x="9827" y="6013"/>
                      <a:pt x="9810" y="6253"/>
                    </a:cubicBezTo>
                    <a:cubicBezTo>
                      <a:pt x="9802" y="6378"/>
                      <a:pt x="9785" y="6494"/>
                      <a:pt x="9761" y="6610"/>
                    </a:cubicBezTo>
                    <a:cubicBezTo>
                      <a:pt x="9736" y="6717"/>
                      <a:pt x="9703" y="6842"/>
                      <a:pt x="9620" y="6924"/>
                    </a:cubicBezTo>
                    <a:cubicBezTo>
                      <a:pt x="9609" y="6935"/>
                      <a:pt x="9597" y="6939"/>
                      <a:pt x="9584" y="6939"/>
                    </a:cubicBezTo>
                    <a:cubicBezTo>
                      <a:pt x="9556" y="6939"/>
                      <a:pt x="9529" y="6917"/>
                      <a:pt x="9529" y="6883"/>
                    </a:cubicBezTo>
                    <a:cubicBezTo>
                      <a:pt x="9520" y="6775"/>
                      <a:pt x="9570" y="6659"/>
                      <a:pt x="9595" y="6552"/>
                    </a:cubicBezTo>
                    <a:cubicBezTo>
                      <a:pt x="9611" y="6469"/>
                      <a:pt x="9620" y="6386"/>
                      <a:pt x="9628" y="6303"/>
                    </a:cubicBezTo>
                    <a:lnTo>
                      <a:pt x="9628" y="6303"/>
                    </a:lnTo>
                    <a:cubicBezTo>
                      <a:pt x="9570" y="6427"/>
                      <a:pt x="9479" y="6552"/>
                      <a:pt x="9396" y="6668"/>
                    </a:cubicBezTo>
                    <a:cubicBezTo>
                      <a:pt x="9255" y="6891"/>
                      <a:pt x="9139" y="7132"/>
                      <a:pt x="9048" y="7380"/>
                    </a:cubicBezTo>
                    <a:cubicBezTo>
                      <a:pt x="8965" y="7629"/>
                      <a:pt x="8915" y="7894"/>
                      <a:pt x="8899" y="8159"/>
                    </a:cubicBezTo>
                    <a:cubicBezTo>
                      <a:pt x="8891" y="8291"/>
                      <a:pt x="8891" y="8424"/>
                      <a:pt x="8891" y="8548"/>
                    </a:cubicBezTo>
                    <a:cubicBezTo>
                      <a:pt x="8899" y="8689"/>
                      <a:pt x="8915" y="8830"/>
                      <a:pt x="8907" y="8971"/>
                    </a:cubicBezTo>
                    <a:cubicBezTo>
                      <a:pt x="8907" y="8992"/>
                      <a:pt x="8884" y="9009"/>
                      <a:pt x="8863" y="9009"/>
                    </a:cubicBezTo>
                    <a:cubicBezTo>
                      <a:pt x="8851" y="9009"/>
                      <a:pt x="8839" y="9003"/>
                      <a:pt x="8833" y="8987"/>
                    </a:cubicBezTo>
                    <a:cubicBezTo>
                      <a:pt x="8775" y="8871"/>
                      <a:pt x="8758" y="8731"/>
                      <a:pt x="8742" y="8606"/>
                    </a:cubicBezTo>
                    <a:cubicBezTo>
                      <a:pt x="8725" y="8465"/>
                      <a:pt x="8717" y="8333"/>
                      <a:pt x="8725" y="8200"/>
                    </a:cubicBezTo>
                    <a:cubicBezTo>
                      <a:pt x="8725" y="8167"/>
                      <a:pt x="8733" y="8134"/>
                      <a:pt x="8733" y="8093"/>
                    </a:cubicBezTo>
                    <a:lnTo>
                      <a:pt x="8733" y="8093"/>
                    </a:lnTo>
                    <a:cubicBezTo>
                      <a:pt x="8708" y="8159"/>
                      <a:pt x="8675" y="8225"/>
                      <a:pt x="8642" y="8291"/>
                    </a:cubicBezTo>
                    <a:cubicBezTo>
                      <a:pt x="8659" y="8308"/>
                      <a:pt x="8667" y="8333"/>
                      <a:pt x="8659" y="8358"/>
                    </a:cubicBezTo>
                    <a:cubicBezTo>
                      <a:pt x="8626" y="8482"/>
                      <a:pt x="8559" y="8590"/>
                      <a:pt x="8476" y="8689"/>
                    </a:cubicBezTo>
                    <a:cubicBezTo>
                      <a:pt x="8460" y="8764"/>
                      <a:pt x="8435" y="8830"/>
                      <a:pt x="8435" y="8896"/>
                    </a:cubicBezTo>
                    <a:cubicBezTo>
                      <a:pt x="8410" y="9095"/>
                      <a:pt x="8476" y="9311"/>
                      <a:pt x="8534" y="9493"/>
                    </a:cubicBezTo>
                    <a:cubicBezTo>
                      <a:pt x="8568" y="9592"/>
                      <a:pt x="8609" y="9692"/>
                      <a:pt x="8650" y="9783"/>
                    </a:cubicBezTo>
                    <a:cubicBezTo>
                      <a:pt x="8684" y="9866"/>
                      <a:pt x="8742" y="9957"/>
                      <a:pt x="8750" y="10040"/>
                    </a:cubicBezTo>
                    <a:cubicBezTo>
                      <a:pt x="8756" y="10082"/>
                      <a:pt x="8727" y="10111"/>
                      <a:pt x="8695" y="10111"/>
                    </a:cubicBezTo>
                    <a:cubicBezTo>
                      <a:pt x="8683" y="10111"/>
                      <a:pt x="8670" y="10107"/>
                      <a:pt x="8659" y="10098"/>
                    </a:cubicBezTo>
                    <a:cubicBezTo>
                      <a:pt x="8576" y="10031"/>
                      <a:pt x="8518" y="9907"/>
                      <a:pt x="8476" y="9816"/>
                    </a:cubicBezTo>
                    <a:cubicBezTo>
                      <a:pt x="8435" y="9725"/>
                      <a:pt x="8402" y="9625"/>
                      <a:pt x="8369" y="9526"/>
                    </a:cubicBezTo>
                    <a:cubicBezTo>
                      <a:pt x="8319" y="9369"/>
                      <a:pt x="8269" y="9203"/>
                      <a:pt x="8269" y="9037"/>
                    </a:cubicBezTo>
                    <a:lnTo>
                      <a:pt x="8162" y="9211"/>
                    </a:lnTo>
                    <a:cubicBezTo>
                      <a:pt x="8062" y="9377"/>
                      <a:pt x="7946" y="9551"/>
                      <a:pt x="7888" y="9741"/>
                    </a:cubicBezTo>
                    <a:cubicBezTo>
                      <a:pt x="7830" y="9940"/>
                      <a:pt x="7847" y="10164"/>
                      <a:pt x="7847" y="10371"/>
                    </a:cubicBezTo>
                    <a:cubicBezTo>
                      <a:pt x="7855" y="10479"/>
                      <a:pt x="7855" y="10587"/>
                      <a:pt x="7863" y="10694"/>
                    </a:cubicBezTo>
                    <a:cubicBezTo>
                      <a:pt x="7863" y="10802"/>
                      <a:pt x="7863" y="10910"/>
                      <a:pt x="7822" y="11001"/>
                    </a:cubicBezTo>
                    <a:cubicBezTo>
                      <a:pt x="7814" y="11022"/>
                      <a:pt x="7793" y="11032"/>
                      <a:pt x="7771" y="11032"/>
                    </a:cubicBezTo>
                    <a:cubicBezTo>
                      <a:pt x="7749" y="11032"/>
                      <a:pt x="7727" y="11022"/>
                      <a:pt x="7714" y="11001"/>
                    </a:cubicBezTo>
                    <a:cubicBezTo>
                      <a:pt x="7656" y="10901"/>
                      <a:pt x="7664" y="10777"/>
                      <a:pt x="7656" y="10661"/>
                    </a:cubicBezTo>
                    <a:cubicBezTo>
                      <a:pt x="7648" y="10553"/>
                      <a:pt x="7648" y="10437"/>
                      <a:pt x="7648" y="10330"/>
                    </a:cubicBezTo>
                    <a:cubicBezTo>
                      <a:pt x="7640" y="10106"/>
                      <a:pt x="7640" y="9882"/>
                      <a:pt x="7714" y="9675"/>
                    </a:cubicBezTo>
                    <a:cubicBezTo>
                      <a:pt x="7756" y="9526"/>
                      <a:pt x="7838" y="9393"/>
                      <a:pt x="7921" y="9261"/>
                    </a:cubicBezTo>
                    <a:lnTo>
                      <a:pt x="7921" y="9261"/>
                    </a:lnTo>
                    <a:cubicBezTo>
                      <a:pt x="7756" y="9393"/>
                      <a:pt x="7582" y="9518"/>
                      <a:pt x="7408" y="9634"/>
                    </a:cubicBezTo>
                    <a:cubicBezTo>
                      <a:pt x="6902" y="9965"/>
                      <a:pt x="6372" y="10263"/>
                      <a:pt x="5891" y="10628"/>
                    </a:cubicBezTo>
                    <a:cubicBezTo>
                      <a:pt x="5386" y="11017"/>
                      <a:pt x="4880" y="11399"/>
                      <a:pt x="4375" y="11788"/>
                    </a:cubicBezTo>
                    <a:cubicBezTo>
                      <a:pt x="3911" y="12153"/>
                      <a:pt x="3455" y="12534"/>
                      <a:pt x="3041" y="12956"/>
                    </a:cubicBezTo>
                    <a:cubicBezTo>
                      <a:pt x="2958" y="13039"/>
                      <a:pt x="2884" y="13114"/>
                      <a:pt x="2809" y="13196"/>
                    </a:cubicBezTo>
                    <a:cubicBezTo>
                      <a:pt x="2809" y="13196"/>
                      <a:pt x="2809" y="13196"/>
                      <a:pt x="2809" y="13205"/>
                    </a:cubicBezTo>
                    <a:cubicBezTo>
                      <a:pt x="2718" y="13437"/>
                      <a:pt x="2569" y="13627"/>
                      <a:pt x="2387" y="13793"/>
                    </a:cubicBezTo>
                    <a:cubicBezTo>
                      <a:pt x="2279" y="13892"/>
                      <a:pt x="2163" y="13975"/>
                      <a:pt x="2047" y="14075"/>
                    </a:cubicBezTo>
                    <a:cubicBezTo>
                      <a:pt x="2005" y="14133"/>
                      <a:pt x="1956" y="14191"/>
                      <a:pt x="1906" y="14257"/>
                    </a:cubicBezTo>
                    <a:cubicBezTo>
                      <a:pt x="1901" y="14262"/>
                      <a:pt x="1896" y="14264"/>
                      <a:pt x="1890" y="14264"/>
                    </a:cubicBezTo>
                    <a:cubicBezTo>
                      <a:pt x="1876" y="14264"/>
                      <a:pt x="1862" y="14252"/>
                      <a:pt x="1856" y="14240"/>
                    </a:cubicBezTo>
                    <a:cubicBezTo>
                      <a:pt x="1682" y="14406"/>
                      <a:pt x="1533" y="14580"/>
                      <a:pt x="1417" y="14787"/>
                    </a:cubicBezTo>
                    <a:cubicBezTo>
                      <a:pt x="1301" y="14970"/>
                      <a:pt x="1210" y="15160"/>
                      <a:pt x="1144" y="15359"/>
                    </a:cubicBezTo>
                    <a:cubicBezTo>
                      <a:pt x="1144" y="15367"/>
                      <a:pt x="1144" y="15384"/>
                      <a:pt x="1135" y="15392"/>
                    </a:cubicBezTo>
                    <a:cubicBezTo>
                      <a:pt x="1135" y="15400"/>
                      <a:pt x="1127" y="15409"/>
                      <a:pt x="1127" y="15425"/>
                    </a:cubicBezTo>
                    <a:cubicBezTo>
                      <a:pt x="1094" y="15533"/>
                      <a:pt x="1069" y="15649"/>
                      <a:pt x="1036" y="15765"/>
                    </a:cubicBezTo>
                    <a:cubicBezTo>
                      <a:pt x="1011" y="15881"/>
                      <a:pt x="1003" y="16005"/>
                      <a:pt x="970" y="16113"/>
                    </a:cubicBezTo>
                    <a:cubicBezTo>
                      <a:pt x="957" y="16139"/>
                      <a:pt x="931" y="16153"/>
                      <a:pt x="907" y="16153"/>
                    </a:cubicBezTo>
                    <a:cubicBezTo>
                      <a:pt x="885" y="16153"/>
                      <a:pt x="866" y="16141"/>
                      <a:pt x="862" y="16113"/>
                    </a:cubicBezTo>
                    <a:cubicBezTo>
                      <a:pt x="837" y="16014"/>
                      <a:pt x="837" y="15914"/>
                      <a:pt x="845" y="15815"/>
                    </a:cubicBezTo>
                    <a:lnTo>
                      <a:pt x="845" y="15815"/>
                    </a:lnTo>
                    <a:cubicBezTo>
                      <a:pt x="647" y="16088"/>
                      <a:pt x="456" y="16370"/>
                      <a:pt x="307" y="16676"/>
                    </a:cubicBezTo>
                    <a:cubicBezTo>
                      <a:pt x="100" y="17091"/>
                      <a:pt x="0" y="17538"/>
                      <a:pt x="50" y="18010"/>
                    </a:cubicBezTo>
                    <a:cubicBezTo>
                      <a:pt x="100" y="18516"/>
                      <a:pt x="265" y="18996"/>
                      <a:pt x="340" y="19502"/>
                    </a:cubicBezTo>
                    <a:cubicBezTo>
                      <a:pt x="415" y="20015"/>
                      <a:pt x="423" y="20537"/>
                      <a:pt x="365" y="21059"/>
                    </a:cubicBezTo>
                    <a:cubicBezTo>
                      <a:pt x="340" y="21300"/>
                      <a:pt x="274" y="21573"/>
                      <a:pt x="348" y="21813"/>
                    </a:cubicBezTo>
                    <a:cubicBezTo>
                      <a:pt x="390" y="21979"/>
                      <a:pt x="522" y="22137"/>
                      <a:pt x="705" y="22137"/>
                    </a:cubicBezTo>
                    <a:cubicBezTo>
                      <a:pt x="854" y="22145"/>
                      <a:pt x="854" y="22369"/>
                      <a:pt x="705" y="22369"/>
                    </a:cubicBezTo>
                    <a:cubicBezTo>
                      <a:pt x="671" y="22369"/>
                      <a:pt x="630" y="22360"/>
                      <a:pt x="597" y="22352"/>
                    </a:cubicBezTo>
                    <a:cubicBezTo>
                      <a:pt x="564" y="22468"/>
                      <a:pt x="522" y="22584"/>
                      <a:pt x="497" y="22700"/>
                    </a:cubicBezTo>
                    <a:cubicBezTo>
                      <a:pt x="464" y="22841"/>
                      <a:pt x="439" y="22990"/>
                      <a:pt x="456" y="23139"/>
                    </a:cubicBezTo>
                    <a:cubicBezTo>
                      <a:pt x="481" y="23396"/>
                      <a:pt x="622" y="23595"/>
                      <a:pt x="837" y="23744"/>
                    </a:cubicBezTo>
                    <a:cubicBezTo>
                      <a:pt x="1061" y="23893"/>
                      <a:pt x="1309" y="24009"/>
                      <a:pt x="1550" y="24125"/>
                    </a:cubicBezTo>
                    <a:cubicBezTo>
                      <a:pt x="1807" y="24249"/>
                      <a:pt x="2072" y="24365"/>
                      <a:pt x="2337" y="24465"/>
                    </a:cubicBezTo>
                    <a:cubicBezTo>
                      <a:pt x="2602" y="24572"/>
                      <a:pt x="2875" y="24655"/>
                      <a:pt x="3132" y="24771"/>
                    </a:cubicBezTo>
                    <a:cubicBezTo>
                      <a:pt x="3141" y="24771"/>
                      <a:pt x="3141" y="24780"/>
                      <a:pt x="3149" y="24780"/>
                    </a:cubicBezTo>
                    <a:lnTo>
                      <a:pt x="3157" y="24780"/>
                    </a:lnTo>
                    <a:cubicBezTo>
                      <a:pt x="3196" y="24777"/>
                      <a:pt x="3235" y="24776"/>
                      <a:pt x="3274" y="24776"/>
                    </a:cubicBezTo>
                    <a:cubicBezTo>
                      <a:pt x="3367" y="24776"/>
                      <a:pt x="3461" y="24782"/>
                      <a:pt x="3555" y="24788"/>
                    </a:cubicBezTo>
                    <a:lnTo>
                      <a:pt x="3795" y="24788"/>
                    </a:lnTo>
                    <a:cubicBezTo>
                      <a:pt x="3836" y="24771"/>
                      <a:pt x="3878" y="24763"/>
                      <a:pt x="3919" y="24763"/>
                    </a:cubicBezTo>
                    <a:cubicBezTo>
                      <a:pt x="3944" y="24713"/>
                      <a:pt x="3944" y="24639"/>
                      <a:pt x="3952" y="24597"/>
                    </a:cubicBezTo>
                    <a:cubicBezTo>
                      <a:pt x="3952" y="24572"/>
                      <a:pt x="3952" y="24539"/>
                      <a:pt x="3961" y="24506"/>
                    </a:cubicBezTo>
                    <a:cubicBezTo>
                      <a:pt x="3969" y="24473"/>
                      <a:pt x="3986" y="24456"/>
                      <a:pt x="4010" y="24432"/>
                    </a:cubicBezTo>
                    <a:cubicBezTo>
                      <a:pt x="4022" y="24416"/>
                      <a:pt x="4037" y="24410"/>
                      <a:pt x="4053" y="24410"/>
                    </a:cubicBezTo>
                    <a:cubicBezTo>
                      <a:pt x="4070" y="24410"/>
                      <a:pt x="4088" y="24418"/>
                      <a:pt x="4102" y="24432"/>
                    </a:cubicBezTo>
                    <a:cubicBezTo>
                      <a:pt x="4168" y="24481"/>
                      <a:pt x="4160" y="24564"/>
                      <a:pt x="4151" y="24647"/>
                    </a:cubicBezTo>
                    <a:cubicBezTo>
                      <a:pt x="4143" y="24697"/>
                      <a:pt x="4135" y="24738"/>
                      <a:pt x="4126" y="24788"/>
                    </a:cubicBezTo>
                    <a:cubicBezTo>
                      <a:pt x="4201" y="24813"/>
                      <a:pt x="4267" y="24879"/>
                      <a:pt x="4325" y="24937"/>
                    </a:cubicBezTo>
                    <a:cubicBezTo>
                      <a:pt x="4350" y="24970"/>
                      <a:pt x="4383" y="24995"/>
                      <a:pt x="4408" y="25012"/>
                    </a:cubicBezTo>
                    <a:cubicBezTo>
                      <a:pt x="4428" y="25021"/>
                      <a:pt x="4444" y="25025"/>
                      <a:pt x="4461" y="25025"/>
                    </a:cubicBezTo>
                    <a:cubicBezTo>
                      <a:pt x="4473" y="25025"/>
                      <a:pt x="4486" y="25023"/>
                      <a:pt x="4499" y="25020"/>
                    </a:cubicBezTo>
                    <a:cubicBezTo>
                      <a:pt x="4532" y="25012"/>
                      <a:pt x="4574" y="24987"/>
                      <a:pt x="4599" y="24962"/>
                    </a:cubicBezTo>
                    <a:cubicBezTo>
                      <a:pt x="4624" y="24945"/>
                      <a:pt x="4640" y="24929"/>
                      <a:pt x="4657" y="24912"/>
                    </a:cubicBezTo>
                    <a:cubicBezTo>
                      <a:pt x="4682" y="24904"/>
                      <a:pt x="4698" y="24896"/>
                      <a:pt x="4715" y="24887"/>
                    </a:cubicBezTo>
                    <a:cubicBezTo>
                      <a:pt x="4740" y="24871"/>
                      <a:pt x="4764" y="24854"/>
                      <a:pt x="4789" y="24838"/>
                    </a:cubicBezTo>
                    <a:cubicBezTo>
                      <a:pt x="4839" y="24804"/>
                      <a:pt x="4880" y="24763"/>
                      <a:pt x="4889" y="24705"/>
                    </a:cubicBezTo>
                    <a:cubicBezTo>
                      <a:pt x="4905" y="24639"/>
                      <a:pt x="4864" y="24564"/>
                      <a:pt x="4822" y="24514"/>
                    </a:cubicBezTo>
                    <a:cubicBezTo>
                      <a:pt x="4773" y="24456"/>
                      <a:pt x="4715" y="24407"/>
                      <a:pt x="4648" y="24357"/>
                    </a:cubicBezTo>
                    <a:cubicBezTo>
                      <a:pt x="4582" y="24307"/>
                      <a:pt x="4516" y="24249"/>
                      <a:pt x="4450" y="24191"/>
                    </a:cubicBezTo>
                    <a:cubicBezTo>
                      <a:pt x="4300" y="24067"/>
                      <a:pt x="4168" y="23934"/>
                      <a:pt x="4027" y="23802"/>
                    </a:cubicBezTo>
                    <a:cubicBezTo>
                      <a:pt x="3986" y="23760"/>
                      <a:pt x="4025" y="23684"/>
                      <a:pt x="4078" y="23684"/>
                    </a:cubicBezTo>
                    <a:cubicBezTo>
                      <a:pt x="4088" y="23684"/>
                      <a:pt x="4099" y="23687"/>
                      <a:pt x="4110" y="23694"/>
                    </a:cubicBezTo>
                    <a:cubicBezTo>
                      <a:pt x="4209" y="23760"/>
                      <a:pt x="4309" y="23810"/>
                      <a:pt x="4400" y="23876"/>
                    </a:cubicBezTo>
                    <a:cubicBezTo>
                      <a:pt x="4499" y="23943"/>
                      <a:pt x="4590" y="24009"/>
                      <a:pt x="4682" y="24075"/>
                    </a:cubicBezTo>
                    <a:cubicBezTo>
                      <a:pt x="4831" y="24183"/>
                      <a:pt x="5013" y="24299"/>
                      <a:pt x="5096" y="24481"/>
                    </a:cubicBezTo>
                    <a:cubicBezTo>
                      <a:pt x="5112" y="24506"/>
                      <a:pt x="5121" y="24531"/>
                      <a:pt x="5129" y="24556"/>
                    </a:cubicBezTo>
                    <a:cubicBezTo>
                      <a:pt x="5154" y="24523"/>
                      <a:pt x="5179" y="24481"/>
                      <a:pt x="5195" y="24440"/>
                    </a:cubicBezTo>
                    <a:cubicBezTo>
                      <a:pt x="5237" y="24316"/>
                      <a:pt x="5212" y="24166"/>
                      <a:pt x="5137" y="24059"/>
                    </a:cubicBezTo>
                    <a:cubicBezTo>
                      <a:pt x="5046" y="23934"/>
                      <a:pt x="4889" y="23868"/>
                      <a:pt x="4756" y="23794"/>
                    </a:cubicBezTo>
                    <a:cubicBezTo>
                      <a:pt x="4607" y="23694"/>
                      <a:pt x="4450" y="23595"/>
                      <a:pt x="4300" y="23504"/>
                    </a:cubicBezTo>
                    <a:cubicBezTo>
                      <a:pt x="4236" y="23460"/>
                      <a:pt x="4271" y="23373"/>
                      <a:pt x="4336" y="23373"/>
                    </a:cubicBezTo>
                    <a:cubicBezTo>
                      <a:pt x="4346" y="23373"/>
                      <a:pt x="4356" y="23375"/>
                      <a:pt x="4367" y="23379"/>
                    </a:cubicBezTo>
                    <a:cubicBezTo>
                      <a:pt x="4566" y="23470"/>
                      <a:pt x="4764" y="23562"/>
                      <a:pt x="4955" y="23661"/>
                    </a:cubicBezTo>
                    <a:cubicBezTo>
                      <a:pt x="5121" y="23752"/>
                      <a:pt x="5295" y="23852"/>
                      <a:pt x="5378" y="24026"/>
                    </a:cubicBezTo>
                    <a:cubicBezTo>
                      <a:pt x="5378" y="24026"/>
                      <a:pt x="5378" y="24034"/>
                      <a:pt x="5386" y="24034"/>
                    </a:cubicBezTo>
                    <a:cubicBezTo>
                      <a:pt x="5402" y="23934"/>
                      <a:pt x="5402" y="23835"/>
                      <a:pt x="5386" y="23744"/>
                    </a:cubicBezTo>
                    <a:cubicBezTo>
                      <a:pt x="5336" y="23479"/>
                      <a:pt x="5170" y="23313"/>
                      <a:pt x="4938" y="23205"/>
                    </a:cubicBezTo>
                    <a:cubicBezTo>
                      <a:pt x="4682" y="23089"/>
                      <a:pt x="4408" y="22998"/>
                      <a:pt x="4135" y="22924"/>
                    </a:cubicBezTo>
                    <a:cubicBezTo>
                      <a:pt x="3861" y="22841"/>
                      <a:pt x="3580" y="22808"/>
                      <a:pt x="3298" y="22766"/>
                    </a:cubicBezTo>
                    <a:cubicBezTo>
                      <a:pt x="3281" y="22783"/>
                      <a:pt x="3265" y="22808"/>
                      <a:pt x="3248" y="22824"/>
                    </a:cubicBezTo>
                    <a:cubicBezTo>
                      <a:pt x="3199" y="22874"/>
                      <a:pt x="3141" y="22932"/>
                      <a:pt x="3074" y="22957"/>
                    </a:cubicBezTo>
                    <a:cubicBezTo>
                      <a:pt x="3067" y="22960"/>
                      <a:pt x="3059" y="22961"/>
                      <a:pt x="3051" y="22961"/>
                    </a:cubicBezTo>
                    <a:cubicBezTo>
                      <a:pt x="2994" y="22961"/>
                      <a:pt x="2946" y="22884"/>
                      <a:pt x="2983" y="22832"/>
                    </a:cubicBezTo>
                    <a:cubicBezTo>
                      <a:pt x="3000" y="22808"/>
                      <a:pt x="3033" y="22783"/>
                      <a:pt x="3058" y="22766"/>
                    </a:cubicBezTo>
                    <a:cubicBezTo>
                      <a:pt x="3083" y="22741"/>
                      <a:pt x="3107" y="22725"/>
                      <a:pt x="3132" y="22700"/>
                    </a:cubicBezTo>
                    <a:cubicBezTo>
                      <a:pt x="3174" y="22659"/>
                      <a:pt x="3215" y="22617"/>
                      <a:pt x="3257" y="22567"/>
                    </a:cubicBezTo>
                    <a:cubicBezTo>
                      <a:pt x="3265" y="22567"/>
                      <a:pt x="3273" y="22559"/>
                      <a:pt x="3273" y="22551"/>
                    </a:cubicBezTo>
                    <a:lnTo>
                      <a:pt x="3273" y="22551"/>
                    </a:lnTo>
                    <a:cubicBezTo>
                      <a:pt x="3223" y="22576"/>
                      <a:pt x="3174" y="22601"/>
                      <a:pt x="3124" y="22617"/>
                    </a:cubicBezTo>
                    <a:cubicBezTo>
                      <a:pt x="3114" y="22622"/>
                      <a:pt x="3104" y="22624"/>
                      <a:pt x="3094" y="22624"/>
                    </a:cubicBezTo>
                    <a:cubicBezTo>
                      <a:pt x="3036" y="22624"/>
                      <a:pt x="3002" y="22545"/>
                      <a:pt x="3066" y="22509"/>
                    </a:cubicBezTo>
                    <a:cubicBezTo>
                      <a:pt x="3356" y="22352"/>
                      <a:pt x="3638" y="22170"/>
                      <a:pt x="3894" y="21954"/>
                    </a:cubicBezTo>
                    <a:cubicBezTo>
                      <a:pt x="4110" y="21772"/>
                      <a:pt x="4300" y="21557"/>
                      <a:pt x="4425" y="21291"/>
                    </a:cubicBezTo>
                    <a:cubicBezTo>
                      <a:pt x="4574" y="20985"/>
                      <a:pt x="4590" y="20637"/>
                      <a:pt x="4590" y="20305"/>
                    </a:cubicBezTo>
                    <a:cubicBezTo>
                      <a:pt x="4590" y="20140"/>
                      <a:pt x="4582" y="19966"/>
                      <a:pt x="4508" y="19817"/>
                    </a:cubicBezTo>
                    <a:cubicBezTo>
                      <a:pt x="4433" y="19659"/>
                      <a:pt x="4300" y="19543"/>
                      <a:pt x="4184" y="19411"/>
                    </a:cubicBezTo>
                    <a:cubicBezTo>
                      <a:pt x="4060" y="19270"/>
                      <a:pt x="3936" y="19129"/>
                      <a:pt x="3812" y="18988"/>
                    </a:cubicBezTo>
                    <a:cubicBezTo>
                      <a:pt x="3754" y="18913"/>
                      <a:pt x="3696" y="18847"/>
                      <a:pt x="3638" y="18773"/>
                    </a:cubicBezTo>
                    <a:cubicBezTo>
                      <a:pt x="3580" y="18698"/>
                      <a:pt x="3530" y="18632"/>
                      <a:pt x="3505" y="18541"/>
                    </a:cubicBezTo>
                    <a:cubicBezTo>
                      <a:pt x="3498" y="18505"/>
                      <a:pt x="3528" y="18463"/>
                      <a:pt x="3568" y="18463"/>
                    </a:cubicBezTo>
                    <a:cubicBezTo>
                      <a:pt x="3575" y="18463"/>
                      <a:pt x="3581" y="18464"/>
                      <a:pt x="3588" y="18466"/>
                    </a:cubicBezTo>
                    <a:cubicBezTo>
                      <a:pt x="3679" y="18507"/>
                      <a:pt x="3762" y="18582"/>
                      <a:pt x="3828" y="18665"/>
                    </a:cubicBezTo>
                    <a:cubicBezTo>
                      <a:pt x="3886" y="18715"/>
                      <a:pt x="3944" y="18781"/>
                      <a:pt x="3994" y="18839"/>
                    </a:cubicBezTo>
                    <a:cubicBezTo>
                      <a:pt x="4000" y="18811"/>
                      <a:pt x="4028" y="18790"/>
                      <a:pt x="4059" y="18790"/>
                    </a:cubicBezTo>
                    <a:cubicBezTo>
                      <a:pt x="4073" y="18790"/>
                      <a:pt x="4088" y="18795"/>
                      <a:pt x="4102" y="18806"/>
                    </a:cubicBezTo>
                    <a:cubicBezTo>
                      <a:pt x="4342" y="19021"/>
                      <a:pt x="4624" y="19195"/>
                      <a:pt x="4905" y="19344"/>
                    </a:cubicBezTo>
                    <a:cubicBezTo>
                      <a:pt x="5411" y="19601"/>
                      <a:pt x="5958" y="19750"/>
                      <a:pt x="6521" y="19759"/>
                    </a:cubicBezTo>
                    <a:cubicBezTo>
                      <a:pt x="6542" y="19759"/>
                      <a:pt x="6564" y="19760"/>
                      <a:pt x="6585" y="19760"/>
                    </a:cubicBezTo>
                    <a:cubicBezTo>
                      <a:pt x="6845" y="19760"/>
                      <a:pt x="7106" y="19715"/>
                      <a:pt x="7366" y="19692"/>
                    </a:cubicBezTo>
                    <a:cubicBezTo>
                      <a:pt x="7418" y="19688"/>
                      <a:pt x="7471" y="19686"/>
                      <a:pt x="7525" y="19686"/>
                    </a:cubicBezTo>
                    <a:cubicBezTo>
                      <a:pt x="7687" y="19686"/>
                      <a:pt x="7853" y="19709"/>
                      <a:pt x="7996" y="19783"/>
                    </a:cubicBezTo>
                    <a:cubicBezTo>
                      <a:pt x="7963" y="19187"/>
                      <a:pt x="7921" y="18599"/>
                      <a:pt x="7880" y="18002"/>
                    </a:cubicBezTo>
                    <a:cubicBezTo>
                      <a:pt x="7875" y="17975"/>
                      <a:pt x="7898" y="17960"/>
                      <a:pt x="7920" y="17960"/>
                    </a:cubicBezTo>
                    <a:cubicBezTo>
                      <a:pt x="7939" y="17960"/>
                      <a:pt x="7959" y="17971"/>
                      <a:pt x="7963" y="17994"/>
                    </a:cubicBezTo>
                    <a:cubicBezTo>
                      <a:pt x="8054" y="18483"/>
                      <a:pt x="8128" y="18980"/>
                      <a:pt x="8170" y="19477"/>
                    </a:cubicBezTo>
                    <a:cubicBezTo>
                      <a:pt x="8211" y="19916"/>
                      <a:pt x="8236" y="20355"/>
                      <a:pt x="8244" y="20794"/>
                    </a:cubicBezTo>
                    <a:cubicBezTo>
                      <a:pt x="8253" y="21018"/>
                      <a:pt x="8253" y="21233"/>
                      <a:pt x="8253" y="21457"/>
                    </a:cubicBezTo>
                    <a:cubicBezTo>
                      <a:pt x="8253" y="21664"/>
                      <a:pt x="8253" y="21871"/>
                      <a:pt x="8311" y="22070"/>
                    </a:cubicBezTo>
                    <a:cubicBezTo>
                      <a:pt x="8369" y="22253"/>
                      <a:pt x="8468" y="22418"/>
                      <a:pt x="8551" y="22584"/>
                    </a:cubicBezTo>
                    <a:cubicBezTo>
                      <a:pt x="8634" y="22766"/>
                      <a:pt x="8708" y="22948"/>
                      <a:pt x="8733" y="23147"/>
                    </a:cubicBezTo>
                    <a:cubicBezTo>
                      <a:pt x="8766" y="23354"/>
                      <a:pt x="8758" y="23562"/>
                      <a:pt x="8742" y="23777"/>
                    </a:cubicBezTo>
                    <a:cubicBezTo>
                      <a:pt x="8733" y="23992"/>
                      <a:pt x="8725" y="24216"/>
                      <a:pt x="8708" y="24432"/>
                    </a:cubicBezTo>
                    <a:cubicBezTo>
                      <a:pt x="8708" y="24481"/>
                      <a:pt x="8675" y="24514"/>
                      <a:pt x="8634" y="24523"/>
                    </a:cubicBezTo>
                    <a:cubicBezTo>
                      <a:pt x="8617" y="24688"/>
                      <a:pt x="8609" y="24862"/>
                      <a:pt x="8601" y="25028"/>
                    </a:cubicBezTo>
                    <a:cubicBezTo>
                      <a:pt x="8584" y="25285"/>
                      <a:pt x="8576" y="25534"/>
                      <a:pt x="8584" y="25790"/>
                    </a:cubicBezTo>
                    <a:cubicBezTo>
                      <a:pt x="8592" y="25989"/>
                      <a:pt x="8568" y="26271"/>
                      <a:pt x="8742" y="26404"/>
                    </a:cubicBezTo>
                    <a:cubicBezTo>
                      <a:pt x="8882" y="26520"/>
                      <a:pt x="9081" y="26553"/>
                      <a:pt x="9247" y="26627"/>
                    </a:cubicBezTo>
                    <a:cubicBezTo>
                      <a:pt x="9346" y="26669"/>
                      <a:pt x="9437" y="26727"/>
                      <a:pt x="9537" y="26760"/>
                    </a:cubicBezTo>
                    <a:cubicBezTo>
                      <a:pt x="9577" y="26773"/>
                      <a:pt x="9618" y="26787"/>
                      <a:pt x="9654" y="26787"/>
                    </a:cubicBezTo>
                    <a:cubicBezTo>
                      <a:pt x="9662" y="26787"/>
                      <a:pt x="9670" y="26786"/>
                      <a:pt x="9678" y="26785"/>
                    </a:cubicBezTo>
                    <a:cubicBezTo>
                      <a:pt x="9718" y="26779"/>
                      <a:pt x="9746" y="26769"/>
                      <a:pt x="9779" y="26769"/>
                    </a:cubicBezTo>
                    <a:cubicBezTo>
                      <a:pt x="9793" y="26769"/>
                      <a:pt x="9809" y="26771"/>
                      <a:pt x="9827" y="26776"/>
                    </a:cubicBezTo>
                    <a:cubicBezTo>
                      <a:pt x="9827" y="26776"/>
                      <a:pt x="9835" y="26785"/>
                      <a:pt x="9843" y="26785"/>
                    </a:cubicBezTo>
                    <a:cubicBezTo>
                      <a:pt x="9910" y="26660"/>
                      <a:pt x="9901" y="26478"/>
                      <a:pt x="9868" y="26346"/>
                    </a:cubicBezTo>
                    <a:cubicBezTo>
                      <a:pt x="9835" y="26213"/>
                      <a:pt x="9769" y="26089"/>
                      <a:pt x="9694" y="25973"/>
                    </a:cubicBezTo>
                    <a:cubicBezTo>
                      <a:pt x="9620" y="25865"/>
                      <a:pt x="9553" y="25749"/>
                      <a:pt x="9512" y="25625"/>
                    </a:cubicBezTo>
                    <a:cubicBezTo>
                      <a:pt x="9502" y="25576"/>
                      <a:pt x="9539" y="25547"/>
                      <a:pt x="9575" y="25547"/>
                    </a:cubicBezTo>
                    <a:cubicBezTo>
                      <a:pt x="9601" y="25547"/>
                      <a:pt x="9626" y="25561"/>
                      <a:pt x="9636" y="25592"/>
                    </a:cubicBezTo>
                    <a:cubicBezTo>
                      <a:pt x="9694" y="25741"/>
                      <a:pt x="9827" y="25848"/>
                      <a:pt x="9918" y="25973"/>
                    </a:cubicBezTo>
                    <a:cubicBezTo>
                      <a:pt x="10001" y="26105"/>
                      <a:pt x="10067" y="26254"/>
                      <a:pt x="10092" y="26412"/>
                    </a:cubicBezTo>
                    <a:cubicBezTo>
                      <a:pt x="10125" y="26611"/>
                      <a:pt x="10100" y="26843"/>
                      <a:pt x="9959" y="27000"/>
                    </a:cubicBezTo>
                    <a:cubicBezTo>
                      <a:pt x="9976" y="27017"/>
                      <a:pt x="9993" y="27042"/>
                      <a:pt x="10009" y="27058"/>
                    </a:cubicBezTo>
                    <a:cubicBezTo>
                      <a:pt x="10051" y="27091"/>
                      <a:pt x="10092" y="27124"/>
                      <a:pt x="10133" y="27141"/>
                    </a:cubicBezTo>
                    <a:cubicBezTo>
                      <a:pt x="10207" y="27172"/>
                      <a:pt x="10286" y="27189"/>
                      <a:pt x="10362" y="27189"/>
                    </a:cubicBezTo>
                    <a:cubicBezTo>
                      <a:pt x="10388" y="27189"/>
                      <a:pt x="10414" y="27187"/>
                      <a:pt x="10440" y="27182"/>
                    </a:cubicBezTo>
                    <a:cubicBezTo>
                      <a:pt x="10573" y="27166"/>
                      <a:pt x="10697" y="27116"/>
                      <a:pt x="10805" y="27050"/>
                    </a:cubicBezTo>
                    <a:cubicBezTo>
                      <a:pt x="10904" y="26992"/>
                      <a:pt x="11053" y="26909"/>
                      <a:pt x="11103" y="26801"/>
                    </a:cubicBezTo>
                    <a:cubicBezTo>
                      <a:pt x="11161" y="26694"/>
                      <a:pt x="11037" y="26511"/>
                      <a:pt x="10995" y="26412"/>
                    </a:cubicBezTo>
                    <a:cubicBezTo>
                      <a:pt x="10929" y="26279"/>
                      <a:pt x="10863" y="26147"/>
                      <a:pt x="10796" y="26022"/>
                    </a:cubicBezTo>
                    <a:cubicBezTo>
                      <a:pt x="10655" y="25774"/>
                      <a:pt x="10506" y="25517"/>
                      <a:pt x="10349" y="25277"/>
                    </a:cubicBezTo>
                    <a:cubicBezTo>
                      <a:pt x="10324" y="25239"/>
                      <a:pt x="10364" y="25193"/>
                      <a:pt x="10404" y="25193"/>
                    </a:cubicBezTo>
                    <a:cubicBezTo>
                      <a:pt x="10417" y="25193"/>
                      <a:pt x="10430" y="25198"/>
                      <a:pt x="10440" y="25210"/>
                    </a:cubicBezTo>
                    <a:cubicBezTo>
                      <a:pt x="10647" y="25442"/>
                      <a:pt x="10838" y="25691"/>
                      <a:pt x="10995" y="25956"/>
                    </a:cubicBezTo>
                    <a:cubicBezTo>
                      <a:pt x="11061" y="26072"/>
                      <a:pt x="11128" y="26188"/>
                      <a:pt x="11186" y="26312"/>
                    </a:cubicBezTo>
                    <a:cubicBezTo>
                      <a:pt x="11227" y="26387"/>
                      <a:pt x="11269" y="26470"/>
                      <a:pt x="11302" y="26553"/>
                    </a:cubicBezTo>
                    <a:cubicBezTo>
                      <a:pt x="11343" y="26495"/>
                      <a:pt x="11368" y="26420"/>
                      <a:pt x="11393" y="26354"/>
                    </a:cubicBezTo>
                    <a:cubicBezTo>
                      <a:pt x="11426" y="26279"/>
                      <a:pt x="11459" y="26196"/>
                      <a:pt x="11459" y="26122"/>
                    </a:cubicBezTo>
                    <a:cubicBezTo>
                      <a:pt x="11459" y="26039"/>
                      <a:pt x="11409" y="25964"/>
                      <a:pt x="11368" y="25906"/>
                    </a:cubicBezTo>
                    <a:cubicBezTo>
                      <a:pt x="11161" y="25616"/>
                      <a:pt x="10912" y="25343"/>
                      <a:pt x="10672" y="25086"/>
                    </a:cubicBezTo>
                    <a:cubicBezTo>
                      <a:pt x="10626" y="25041"/>
                      <a:pt x="10668" y="24980"/>
                      <a:pt x="10716" y="24980"/>
                    </a:cubicBezTo>
                    <a:cubicBezTo>
                      <a:pt x="10729" y="24980"/>
                      <a:pt x="10742" y="24984"/>
                      <a:pt x="10755" y="24995"/>
                    </a:cubicBezTo>
                    <a:cubicBezTo>
                      <a:pt x="10929" y="25136"/>
                      <a:pt x="11086" y="25277"/>
                      <a:pt x="11235" y="25434"/>
                    </a:cubicBezTo>
                    <a:cubicBezTo>
                      <a:pt x="11310" y="25509"/>
                      <a:pt x="11385" y="25592"/>
                      <a:pt x="11451" y="25674"/>
                    </a:cubicBezTo>
                    <a:cubicBezTo>
                      <a:pt x="11484" y="25716"/>
                      <a:pt x="11517" y="25749"/>
                      <a:pt x="11542" y="25790"/>
                    </a:cubicBezTo>
                    <a:cubicBezTo>
                      <a:pt x="11542" y="25550"/>
                      <a:pt x="11401" y="25310"/>
                      <a:pt x="11260" y="25119"/>
                    </a:cubicBezTo>
                    <a:cubicBezTo>
                      <a:pt x="11111" y="24912"/>
                      <a:pt x="10921" y="24730"/>
                      <a:pt x="10780" y="24514"/>
                    </a:cubicBezTo>
                    <a:cubicBezTo>
                      <a:pt x="10647" y="24316"/>
                      <a:pt x="10589" y="24092"/>
                      <a:pt x="10556" y="23860"/>
                    </a:cubicBezTo>
                    <a:cubicBezTo>
                      <a:pt x="10515" y="23611"/>
                      <a:pt x="10490" y="23354"/>
                      <a:pt x="10473" y="23106"/>
                    </a:cubicBezTo>
                    <a:cubicBezTo>
                      <a:pt x="10448" y="22733"/>
                      <a:pt x="10440" y="22360"/>
                      <a:pt x="10448" y="21987"/>
                    </a:cubicBezTo>
                    <a:cubicBezTo>
                      <a:pt x="10440" y="21971"/>
                      <a:pt x="10440" y="21946"/>
                      <a:pt x="10440" y="21929"/>
                    </a:cubicBezTo>
                    <a:lnTo>
                      <a:pt x="10440" y="21921"/>
                    </a:lnTo>
                    <a:cubicBezTo>
                      <a:pt x="10440" y="21905"/>
                      <a:pt x="10440" y="21888"/>
                      <a:pt x="10457" y="21871"/>
                    </a:cubicBezTo>
                    <a:cubicBezTo>
                      <a:pt x="10457" y="21764"/>
                      <a:pt x="10465" y="21648"/>
                      <a:pt x="10465" y="21540"/>
                    </a:cubicBezTo>
                    <a:cubicBezTo>
                      <a:pt x="10490" y="21167"/>
                      <a:pt x="10523" y="20803"/>
                      <a:pt x="10573" y="20430"/>
                    </a:cubicBezTo>
                    <a:cubicBezTo>
                      <a:pt x="10564" y="20405"/>
                      <a:pt x="10564" y="20380"/>
                      <a:pt x="10589" y="20363"/>
                    </a:cubicBezTo>
                    <a:cubicBezTo>
                      <a:pt x="10606" y="20247"/>
                      <a:pt x="10622" y="20131"/>
                      <a:pt x="10639" y="20007"/>
                    </a:cubicBezTo>
                    <a:cubicBezTo>
                      <a:pt x="10680" y="19750"/>
                      <a:pt x="10738" y="19493"/>
                      <a:pt x="10796" y="19237"/>
                    </a:cubicBezTo>
                    <a:cubicBezTo>
                      <a:pt x="10821" y="19112"/>
                      <a:pt x="10854" y="18988"/>
                      <a:pt x="10887" y="18872"/>
                    </a:cubicBezTo>
                    <a:cubicBezTo>
                      <a:pt x="10921" y="18748"/>
                      <a:pt x="10945" y="18615"/>
                      <a:pt x="11012" y="18507"/>
                    </a:cubicBezTo>
                    <a:cubicBezTo>
                      <a:pt x="11025" y="18485"/>
                      <a:pt x="11046" y="18475"/>
                      <a:pt x="11068" y="18475"/>
                    </a:cubicBezTo>
                    <a:cubicBezTo>
                      <a:pt x="11102" y="18475"/>
                      <a:pt x="11136" y="18500"/>
                      <a:pt x="11136" y="18541"/>
                    </a:cubicBezTo>
                    <a:cubicBezTo>
                      <a:pt x="11136" y="18690"/>
                      <a:pt x="11086" y="18831"/>
                      <a:pt x="11045" y="18980"/>
                    </a:cubicBezTo>
                    <a:cubicBezTo>
                      <a:pt x="11012" y="19112"/>
                      <a:pt x="10979" y="19253"/>
                      <a:pt x="10954" y="19394"/>
                    </a:cubicBezTo>
                    <a:cubicBezTo>
                      <a:pt x="10887" y="19676"/>
                      <a:pt x="10838" y="19966"/>
                      <a:pt x="10796" y="20256"/>
                    </a:cubicBezTo>
                    <a:cubicBezTo>
                      <a:pt x="10788" y="20272"/>
                      <a:pt x="10788" y="20289"/>
                      <a:pt x="10788" y="20314"/>
                    </a:cubicBezTo>
                    <a:cubicBezTo>
                      <a:pt x="10987" y="20272"/>
                      <a:pt x="11186" y="20256"/>
                      <a:pt x="11385" y="20231"/>
                    </a:cubicBezTo>
                    <a:cubicBezTo>
                      <a:pt x="11641" y="20189"/>
                      <a:pt x="11898" y="20148"/>
                      <a:pt x="12155" y="20098"/>
                    </a:cubicBezTo>
                    <a:cubicBezTo>
                      <a:pt x="12603" y="20007"/>
                      <a:pt x="13050" y="19883"/>
                      <a:pt x="13473" y="19701"/>
                    </a:cubicBezTo>
                    <a:cubicBezTo>
                      <a:pt x="13912" y="19502"/>
                      <a:pt x="14293" y="19228"/>
                      <a:pt x="14649" y="18897"/>
                    </a:cubicBezTo>
                    <a:cubicBezTo>
                      <a:pt x="14997" y="18574"/>
                      <a:pt x="15328" y="18234"/>
                      <a:pt x="15618" y="17853"/>
                    </a:cubicBezTo>
                    <a:cubicBezTo>
                      <a:pt x="15759" y="17671"/>
                      <a:pt x="15892" y="17472"/>
                      <a:pt x="16008" y="17265"/>
                    </a:cubicBezTo>
                    <a:cubicBezTo>
                      <a:pt x="16124" y="17066"/>
                      <a:pt x="16223" y="16850"/>
                      <a:pt x="16331" y="16643"/>
                    </a:cubicBezTo>
                    <a:cubicBezTo>
                      <a:pt x="16342" y="16618"/>
                      <a:pt x="16364" y="16607"/>
                      <a:pt x="16386" y="16607"/>
                    </a:cubicBezTo>
                    <a:cubicBezTo>
                      <a:pt x="16428" y="16607"/>
                      <a:pt x="16474" y="16647"/>
                      <a:pt x="16464" y="16701"/>
                    </a:cubicBezTo>
                    <a:cubicBezTo>
                      <a:pt x="16389" y="16958"/>
                      <a:pt x="16248" y="17207"/>
                      <a:pt x="16107" y="17439"/>
                    </a:cubicBezTo>
                    <a:cubicBezTo>
                      <a:pt x="15966" y="17671"/>
                      <a:pt x="15809" y="17886"/>
                      <a:pt x="15643" y="18101"/>
                    </a:cubicBezTo>
                    <a:cubicBezTo>
                      <a:pt x="15337" y="18483"/>
                      <a:pt x="15005" y="18855"/>
                      <a:pt x="14632" y="19179"/>
                    </a:cubicBezTo>
                    <a:cubicBezTo>
                      <a:pt x="14583" y="19220"/>
                      <a:pt x="14533" y="19270"/>
                      <a:pt x="14475" y="19311"/>
                    </a:cubicBezTo>
                    <a:cubicBezTo>
                      <a:pt x="14492" y="19469"/>
                      <a:pt x="14458" y="19626"/>
                      <a:pt x="14425" y="19783"/>
                    </a:cubicBezTo>
                    <a:cubicBezTo>
                      <a:pt x="14409" y="19875"/>
                      <a:pt x="14384" y="19974"/>
                      <a:pt x="14409" y="20073"/>
                    </a:cubicBezTo>
                    <a:cubicBezTo>
                      <a:pt x="14425" y="20173"/>
                      <a:pt x="14492" y="20247"/>
                      <a:pt x="14558" y="20330"/>
                    </a:cubicBezTo>
                    <a:cubicBezTo>
                      <a:pt x="14624" y="20421"/>
                      <a:pt x="14674" y="20513"/>
                      <a:pt x="14682" y="20629"/>
                    </a:cubicBezTo>
                    <a:cubicBezTo>
                      <a:pt x="14690" y="20761"/>
                      <a:pt x="14641" y="20885"/>
                      <a:pt x="14616" y="21010"/>
                    </a:cubicBezTo>
                    <a:cubicBezTo>
                      <a:pt x="14591" y="21134"/>
                      <a:pt x="14566" y="21267"/>
                      <a:pt x="14550" y="21399"/>
                    </a:cubicBezTo>
                    <a:cubicBezTo>
                      <a:pt x="14550" y="21431"/>
                      <a:pt x="14503" y="21715"/>
                      <a:pt x="14569" y="21715"/>
                    </a:cubicBezTo>
                    <a:cubicBezTo>
                      <a:pt x="14571" y="21715"/>
                      <a:pt x="14572" y="21714"/>
                      <a:pt x="14574" y="21714"/>
                    </a:cubicBezTo>
                    <a:cubicBezTo>
                      <a:pt x="14580" y="21684"/>
                      <a:pt x="14606" y="21666"/>
                      <a:pt x="14630" y="21666"/>
                    </a:cubicBezTo>
                    <a:cubicBezTo>
                      <a:pt x="14645" y="21666"/>
                      <a:pt x="14659" y="21673"/>
                      <a:pt x="14666" y="21689"/>
                    </a:cubicBezTo>
                    <a:cubicBezTo>
                      <a:pt x="14773" y="21896"/>
                      <a:pt x="14823" y="22137"/>
                      <a:pt x="14889" y="22360"/>
                    </a:cubicBezTo>
                    <a:cubicBezTo>
                      <a:pt x="14939" y="22543"/>
                      <a:pt x="14980" y="22733"/>
                      <a:pt x="15113" y="22874"/>
                    </a:cubicBezTo>
                    <a:cubicBezTo>
                      <a:pt x="15237" y="23006"/>
                      <a:pt x="15403" y="23073"/>
                      <a:pt x="15577" y="23098"/>
                    </a:cubicBezTo>
                    <a:cubicBezTo>
                      <a:pt x="15631" y="23106"/>
                      <a:pt x="15685" y="23110"/>
                      <a:pt x="15738" y="23110"/>
                    </a:cubicBezTo>
                    <a:cubicBezTo>
                      <a:pt x="15790" y="23110"/>
                      <a:pt x="15842" y="23106"/>
                      <a:pt x="15892" y="23098"/>
                    </a:cubicBezTo>
                    <a:cubicBezTo>
                      <a:pt x="15975" y="23089"/>
                      <a:pt x="16074" y="23048"/>
                      <a:pt x="16165" y="23048"/>
                    </a:cubicBezTo>
                    <a:cubicBezTo>
                      <a:pt x="16174" y="23023"/>
                      <a:pt x="16174" y="22998"/>
                      <a:pt x="16174" y="22965"/>
                    </a:cubicBezTo>
                    <a:cubicBezTo>
                      <a:pt x="16174" y="22890"/>
                      <a:pt x="16124" y="22808"/>
                      <a:pt x="16074" y="22741"/>
                    </a:cubicBezTo>
                    <a:cubicBezTo>
                      <a:pt x="15958" y="22576"/>
                      <a:pt x="15834" y="22410"/>
                      <a:pt x="15701" y="22253"/>
                    </a:cubicBezTo>
                    <a:cubicBezTo>
                      <a:pt x="15657" y="22202"/>
                      <a:pt x="15700" y="22131"/>
                      <a:pt x="15753" y="22131"/>
                    </a:cubicBezTo>
                    <a:cubicBezTo>
                      <a:pt x="15769" y="22131"/>
                      <a:pt x="15785" y="22138"/>
                      <a:pt x="15801" y="22153"/>
                    </a:cubicBezTo>
                    <a:cubicBezTo>
                      <a:pt x="15900" y="22253"/>
                      <a:pt x="15991" y="22352"/>
                      <a:pt x="16091" y="22451"/>
                    </a:cubicBezTo>
                    <a:cubicBezTo>
                      <a:pt x="16174" y="22543"/>
                      <a:pt x="16265" y="22642"/>
                      <a:pt x="16331" y="22750"/>
                    </a:cubicBezTo>
                    <a:cubicBezTo>
                      <a:pt x="16381" y="22857"/>
                      <a:pt x="16414" y="22990"/>
                      <a:pt x="16381" y="23106"/>
                    </a:cubicBezTo>
                    <a:cubicBezTo>
                      <a:pt x="16372" y="23114"/>
                      <a:pt x="16372" y="23114"/>
                      <a:pt x="16372" y="23122"/>
                    </a:cubicBezTo>
                    <a:cubicBezTo>
                      <a:pt x="16472" y="23114"/>
                      <a:pt x="16571" y="23106"/>
                      <a:pt x="16671" y="23098"/>
                    </a:cubicBezTo>
                    <a:cubicBezTo>
                      <a:pt x="16762" y="23081"/>
                      <a:pt x="16861" y="23073"/>
                      <a:pt x="16936" y="23031"/>
                    </a:cubicBezTo>
                    <a:cubicBezTo>
                      <a:pt x="16977" y="23015"/>
                      <a:pt x="17035" y="22973"/>
                      <a:pt x="17044" y="22924"/>
                    </a:cubicBezTo>
                    <a:cubicBezTo>
                      <a:pt x="17044" y="22924"/>
                      <a:pt x="17035" y="22915"/>
                      <a:pt x="17035" y="22915"/>
                    </a:cubicBezTo>
                    <a:cubicBezTo>
                      <a:pt x="17027" y="22899"/>
                      <a:pt x="17019" y="22874"/>
                      <a:pt x="17019" y="22849"/>
                    </a:cubicBezTo>
                    <a:cubicBezTo>
                      <a:pt x="17002" y="22832"/>
                      <a:pt x="16986" y="22816"/>
                      <a:pt x="16969" y="22808"/>
                    </a:cubicBezTo>
                    <a:cubicBezTo>
                      <a:pt x="16919" y="22766"/>
                      <a:pt x="16878" y="22733"/>
                      <a:pt x="16836" y="22700"/>
                    </a:cubicBezTo>
                    <a:cubicBezTo>
                      <a:pt x="16745" y="22634"/>
                      <a:pt x="16662" y="22559"/>
                      <a:pt x="16571" y="22485"/>
                    </a:cubicBezTo>
                    <a:cubicBezTo>
                      <a:pt x="16397" y="22344"/>
                      <a:pt x="16223" y="22186"/>
                      <a:pt x="16049" y="22037"/>
                    </a:cubicBezTo>
                    <a:cubicBezTo>
                      <a:pt x="16000" y="22002"/>
                      <a:pt x="16047" y="21931"/>
                      <a:pt x="16097" y="21931"/>
                    </a:cubicBezTo>
                    <a:cubicBezTo>
                      <a:pt x="16106" y="21931"/>
                      <a:pt x="16115" y="21933"/>
                      <a:pt x="16124" y="21938"/>
                    </a:cubicBezTo>
                    <a:cubicBezTo>
                      <a:pt x="16314" y="22079"/>
                      <a:pt x="16505" y="22211"/>
                      <a:pt x="16696" y="22344"/>
                    </a:cubicBezTo>
                    <a:cubicBezTo>
                      <a:pt x="16778" y="22410"/>
                      <a:pt x="16861" y="22468"/>
                      <a:pt x="16944" y="22534"/>
                    </a:cubicBezTo>
                    <a:cubicBezTo>
                      <a:pt x="17002" y="22576"/>
                      <a:pt x="17068" y="22617"/>
                      <a:pt x="17118" y="22667"/>
                    </a:cubicBezTo>
                    <a:cubicBezTo>
                      <a:pt x="17126" y="22659"/>
                      <a:pt x="17126" y="22659"/>
                      <a:pt x="17135" y="22650"/>
                    </a:cubicBezTo>
                    <a:cubicBezTo>
                      <a:pt x="17160" y="22592"/>
                      <a:pt x="17168" y="22526"/>
                      <a:pt x="17168" y="22460"/>
                    </a:cubicBezTo>
                    <a:cubicBezTo>
                      <a:pt x="17160" y="22319"/>
                      <a:pt x="17060" y="22211"/>
                      <a:pt x="16961" y="22128"/>
                    </a:cubicBezTo>
                    <a:cubicBezTo>
                      <a:pt x="16836" y="22037"/>
                      <a:pt x="16696" y="21971"/>
                      <a:pt x="16571" y="21888"/>
                    </a:cubicBezTo>
                    <a:cubicBezTo>
                      <a:pt x="16406" y="21780"/>
                      <a:pt x="16256" y="21648"/>
                      <a:pt x="16124" y="21507"/>
                    </a:cubicBezTo>
                    <a:cubicBezTo>
                      <a:pt x="16099" y="21482"/>
                      <a:pt x="16099" y="21465"/>
                      <a:pt x="16107" y="21449"/>
                    </a:cubicBezTo>
                    <a:cubicBezTo>
                      <a:pt x="16058" y="21374"/>
                      <a:pt x="16016" y="21300"/>
                      <a:pt x="15975" y="21225"/>
                    </a:cubicBezTo>
                    <a:cubicBezTo>
                      <a:pt x="15900" y="21076"/>
                      <a:pt x="15850" y="20910"/>
                      <a:pt x="15826" y="20745"/>
                    </a:cubicBezTo>
                    <a:cubicBezTo>
                      <a:pt x="15817" y="20653"/>
                      <a:pt x="15809" y="20571"/>
                      <a:pt x="15817" y="20479"/>
                    </a:cubicBezTo>
                    <a:cubicBezTo>
                      <a:pt x="15826" y="20405"/>
                      <a:pt x="15834" y="20314"/>
                      <a:pt x="15884" y="20256"/>
                    </a:cubicBezTo>
                    <a:cubicBezTo>
                      <a:pt x="15891" y="20248"/>
                      <a:pt x="15904" y="20244"/>
                      <a:pt x="15916" y="20244"/>
                    </a:cubicBezTo>
                    <a:cubicBezTo>
                      <a:pt x="15932" y="20244"/>
                      <a:pt x="15949" y="20250"/>
                      <a:pt x="15958" y="20264"/>
                    </a:cubicBezTo>
                    <a:cubicBezTo>
                      <a:pt x="15966" y="20281"/>
                      <a:pt x="15966" y="20305"/>
                      <a:pt x="15975" y="20322"/>
                    </a:cubicBezTo>
                    <a:cubicBezTo>
                      <a:pt x="16074" y="19991"/>
                      <a:pt x="16223" y="19659"/>
                      <a:pt x="16389" y="19353"/>
                    </a:cubicBezTo>
                    <a:cubicBezTo>
                      <a:pt x="16588" y="18955"/>
                      <a:pt x="16812" y="18574"/>
                      <a:pt x="17002" y="18168"/>
                    </a:cubicBezTo>
                    <a:cubicBezTo>
                      <a:pt x="17193" y="17762"/>
                      <a:pt x="17334" y="17331"/>
                      <a:pt x="17433" y="16892"/>
                    </a:cubicBezTo>
                    <a:cubicBezTo>
                      <a:pt x="17532" y="16444"/>
                      <a:pt x="17599" y="15989"/>
                      <a:pt x="17640" y="15525"/>
                    </a:cubicBezTo>
                    <a:cubicBezTo>
                      <a:pt x="17657" y="15293"/>
                      <a:pt x="17673" y="15061"/>
                      <a:pt x="17690" y="14829"/>
                    </a:cubicBezTo>
                    <a:cubicBezTo>
                      <a:pt x="17698" y="14713"/>
                      <a:pt x="17706" y="14588"/>
                      <a:pt x="17715" y="14472"/>
                    </a:cubicBezTo>
                    <a:cubicBezTo>
                      <a:pt x="17715" y="14414"/>
                      <a:pt x="17723" y="14365"/>
                      <a:pt x="17723" y="14307"/>
                    </a:cubicBezTo>
                    <a:lnTo>
                      <a:pt x="17723" y="14307"/>
                    </a:lnTo>
                    <a:cubicBezTo>
                      <a:pt x="17648" y="14373"/>
                      <a:pt x="17566" y="14431"/>
                      <a:pt x="17491" y="14497"/>
                    </a:cubicBezTo>
                    <a:cubicBezTo>
                      <a:pt x="17481" y="14505"/>
                      <a:pt x="17471" y="14508"/>
                      <a:pt x="17462" y="14508"/>
                    </a:cubicBezTo>
                    <a:cubicBezTo>
                      <a:pt x="17431" y="14508"/>
                      <a:pt x="17408" y="14473"/>
                      <a:pt x="17433" y="14448"/>
                    </a:cubicBezTo>
                    <a:cubicBezTo>
                      <a:pt x="17781" y="14091"/>
                      <a:pt x="18129" y="13727"/>
                      <a:pt x="18212" y="13221"/>
                    </a:cubicBezTo>
                    <a:cubicBezTo>
                      <a:pt x="18262" y="12973"/>
                      <a:pt x="18253" y="12708"/>
                      <a:pt x="18253" y="12459"/>
                    </a:cubicBezTo>
                    <a:cubicBezTo>
                      <a:pt x="18262" y="12310"/>
                      <a:pt x="18262" y="12169"/>
                      <a:pt x="18262" y="12028"/>
                    </a:cubicBezTo>
                    <a:lnTo>
                      <a:pt x="18262" y="11987"/>
                    </a:lnTo>
                    <a:cubicBezTo>
                      <a:pt x="18245" y="11979"/>
                      <a:pt x="18237" y="11970"/>
                      <a:pt x="18228" y="11954"/>
                    </a:cubicBezTo>
                    <a:cubicBezTo>
                      <a:pt x="18179" y="11564"/>
                      <a:pt x="18121" y="11183"/>
                      <a:pt x="18005" y="10802"/>
                    </a:cubicBezTo>
                    <a:cubicBezTo>
                      <a:pt x="17955" y="10636"/>
                      <a:pt x="17897" y="10471"/>
                      <a:pt x="17839" y="10297"/>
                    </a:cubicBezTo>
                    <a:cubicBezTo>
                      <a:pt x="17822" y="10297"/>
                      <a:pt x="17806" y="10297"/>
                      <a:pt x="17798" y="10280"/>
                    </a:cubicBezTo>
                    <a:cubicBezTo>
                      <a:pt x="17773" y="10263"/>
                      <a:pt x="17773" y="10214"/>
                      <a:pt x="17798" y="10197"/>
                    </a:cubicBezTo>
                    <a:lnTo>
                      <a:pt x="17806" y="10189"/>
                    </a:lnTo>
                    <a:cubicBezTo>
                      <a:pt x="17764" y="10065"/>
                      <a:pt x="17715" y="9940"/>
                      <a:pt x="17690" y="9816"/>
                    </a:cubicBezTo>
                    <a:cubicBezTo>
                      <a:pt x="17640" y="9857"/>
                      <a:pt x="17590" y="9891"/>
                      <a:pt x="17549" y="9924"/>
                    </a:cubicBezTo>
                    <a:cubicBezTo>
                      <a:pt x="17358" y="10040"/>
                      <a:pt x="17160" y="10139"/>
                      <a:pt x="16961" y="10239"/>
                    </a:cubicBezTo>
                    <a:cubicBezTo>
                      <a:pt x="16948" y="10245"/>
                      <a:pt x="16936" y="10248"/>
                      <a:pt x="16926" y="10248"/>
                    </a:cubicBezTo>
                    <a:cubicBezTo>
                      <a:pt x="16870" y="10248"/>
                      <a:pt x="16839" y="10172"/>
                      <a:pt x="16894" y="10131"/>
                    </a:cubicBezTo>
                    <a:cubicBezTo>
                      <a:pt x="17068" y="10015"/>
                      <a:pt x="17242" y="9907"/>
                      <a:pt x="17416" y="9783"/>
                    </a:cubicBezTo>
                    <a:cubicBezTo>
                      <a:pt x="17491" y="9733"/>
                      <a:pt x="17557" y="9683"/>
                      <a:pt x="17615" y="9625"/>
                    </a:cubicBezTo>
                    <a:cubicBezTo>
                      <a:pt x="17657" y="9567"/>
                      <a:pt x="17690" y="9509"/>
                      <a:pt x="17723" y="9451"/>
                    </a:cubicBezTo>
                    <a:lnTo>
                      <a:pt x="17723" y="9451"/>
                    </a:lnTo>
                    <a:cubicBezTo>
                      <a:pt x="17707" y="9454"/>
                      <a:pt x="17691" y="9455"/>
                      <a:pt x="17675" y="9455"/>
                    </a:cubicBezTo>
                    <a:cubicBezTo>
                      <a:pt x="17631" y="9455"/>
                      <a:pt x="17585" y="9447"/>
                      <a:pt x="17549" y="9435"/>
                    </a:cubicBezTo>
                    <a:cubicBezTo>
                      <a:pt x="17474" y="9410"/>
                      <a:pt x="17408" y="9369"/>
                      <a:pt x="17358" y="9319"/>
                    </a:cubicBezTo>
                    <a:cubicBezTo>
                      <a:pt x="17317" y="9418"/>
                      <a:pt x="17242" y="9518"/>
                      <a:pt x="17176" y="9601"/>
                    </a:cubicBezTo>
                    <a:cubicBezTo>
                      <a:pt x="17060" y="9733"/>
                      <a:pt x="16919" y="9857"/>
                      <a:pt x="16778" y="9965"/>
                    </a:cubicBezTo>
                    <a:cubicBezTo>
                      <a:pt x="16302" y="10319"/>
                      <a:pt x="15704" y="10516"/>
                      <a:pt x="15110" y="10516"/>
                    </a:cubicBezTo>
                    <a:cubicBezTo>
                      <a:pt x="15064" y="10516"/>
                      <a:pt x="15018" y="10514"/>
                      <a:pt x="14972" y="10512"/>
                    </a:cubicBezTo>
                    <a:cubicBezTo>
                      <a:pt x="14624" y="10495"/>
                      <a:pt x="14293" y="10421"/>
                      <a:pt x="13986" y="10280"/>
                    </a:cubicBezTo>
                    <a:cubicBezTo>
                      <a:pt x="13829" y="10214"/>
                      <a:pt x="13688" y="10123"/>
                      <a:pt x="13539" y="10048"/>
                    </a:cubicBezTo>
                    <a:cubicBezTo>
                      <a:pt x="13406" y="9973"/>
                      <a:pt x="13265" y="9907"/>
                      <a:pt x="13125" y="9891"/>
                    </a:cubicBezTo>
                    <a:cubicBezTo>
                      <a:pt x="13077" y="9904"/>
                      <a:pt x="13023" y="9917"/>
                      <a:pt x="12972" y="9917"/>
                    </a:cubicBezTo>
                    <a:cubicBezTo>
                      <a:pt x="12926" y="9917"/>
                      <a:pt x="12883" y="9906"/>
                      <a:pt x="12851" y="9874"/>
                    </a:cubicBezTo>
                    <a:cubicBezTo>
                      <a:pt x="12843" y="9866"/>
                      <a:pt x="12835" y="9857"/>
                      <a:pt x="12835" y="9849"/>
                    </a:cubicBezTo>
                    <a:cubicBezTo>
                      <a:pt x="12694" y="9932"/>
                      <a:pt x="12536" y="9990"/>
                      <a:pt x="12371" y="9998"/>
                    </a:cubicBezTo>
                    <a:cubicBezTo>
                      <a:pt x="12348" y="10000"/>
                      <a:pt x="12325" y="10001"/>
                      <a:pt x="12302" y="10001"/>
                    </a:cubicBezTo>
                    <a:cubicBezTo>
                      <a:pt x="12099" y="10001"/>
                      <a:pt x="11888" y="9936"/>
                      <a:pt x="11724" y="9824"/>
                    </a:cubicBezTo>
                    <a:cubicBezTo>
                      <a:pt x="11351" y="9559"/>
                      <a:pt x="11202" y="9062"/>
                      <a:pt x="11393" y="8648"/>
                    </a:cubicBezTo>
                    <a:cubicBezTo>
                      <a:pt x="11399" y="8633"/>
                      <a:pt x="11410" y="8626"/>
                      <a:pt x="11422" y="8626"/>
                    </a:cubicBezTo>
                    <a:cubicBezTo>
                      <a:pt x="11443" y="8626"/>
                      <a:pt x="11464" y="8646"/>
                      <a:pt x="11459" y="8673"/>
                    </a:cubicBezTo>
                    <a:cubicBezTo>
                      <a:pt x="11343" y="9153"/>
                      <a:pt x="11600" y="9650"/>
                      <a:pt x="12089" y="9791"/>
                    </a:cubicBezTo>
                    <a:cubicBezTo>
                      <a:pt x="12165" y="9811"/>
                      <a:pt x="12239" y="9821"/>
                      <a:pt x="12311" y="9821"/>
                    </a:cubicBezTo>
                    <a:cubicBezTo>
                      <a:pt x="12682" y="9821"/>
                      <a:pt x="13001" y="9573"/>
                      <a:pt x="13216" y="9261"/>
                    </a:cubicBezTo>
                    <a:cubicBezTo>
                      <a:pt x="13348" y="9062"/>
                      <a:pt x="13448" y="8838"/>
                      <a:pt x="13555" y="8623"/>
                    </a:cubicBezTo>
                    <a:cubicBezTo>
                      <a:pt x="13647" y="8416"/>
                      <a:pt x="13746" y="8209"/>
                      <a:pt x="13845" y="8010"/>
                    </a:cubicBezTo>
                    <a:cubicBezTo>
                      <a:pt x="14036" y="7612"/>
                      <a:pt x="14251" y="7231"/>
                      <a:pt x="14550" y="6900"/>
                    </a:cubicBezTo>
                    <a:cubicBezTo>
                      <a:pt x="14624" y="6817"/>
                      <a:pt x="14699" y="6742"/>
                      <a:pt x="14782" y="6668"/>
                    </a:cubicBezTo>
                    <a:cubicBezTo>
                      <a:pt x="14864" y="6593"/>
                      <a:pt x="14956" y="6527"/>
                      <a:pt x="15030" y="6444"/>
                    </a:cubicBezTo>
                    <a:cubicBezTo>
                      <a:pt x="15080" y="6386"/>
                      <a:pt x="15105" y="6328"/>
                      <a:pt x="15121" y="6262"/>
                    </a:cubicBezTo>
                    <a:cubicBezTo>
                      <a:pt x="15105" y="6245"/>
                      <a:pt x="15105" y="6228"/>
                      <a:pt x="15105" y="6212"/>
                    </a:cubicBezTo>
                    <a:cubicBezTo>
                      <a:pt x="15096" y="6187"/>
                      <a:pt x="15096" y="6170"/>
                      <a:pt x="15088" y="6146"/>
                    </a:cubicBezTo>
                    <a:cubicBezTo>
                      <a:pt x="15088" y="6104"/>
                      <a:pt x="15088" y="6063"/>
                      <a:pt x="15080" y="6021"/>
                    </a:cubicBezTo>
                    <a:cubicBezTo>
                      <a:pt x="15080" y="5947"/>
                      <a:pt x="15072" y="5880"/>
                      <a:pt x="15055" y="5806"/>
                    </a:cubicBezTo>
                    <a:cubicBezTo>
                      <a:pt x="15055" y="5773"/>
                      <a:pt x="15047" y="5748"/>
                      <a:pt x="15047" y="5723"/>
                    </a:cubicBezTo>
                    <a:cubicBezTo>
                      <a:pt x="15038" y="5715"/>
                      <a:pt x="15030" y="5706"/>
                      <a:pt x="15022" y="5690"/>
                    </a:cubicBezTo>
                    <a:cubicBezTo>
                      <a:pt x="14997" y="5640"/>
                      <a:pt x="14980" y="5590"/>
                      <a:pt x="14972" y="5541"/>
                    </a:cubicBezTo>
                    <a:cubicBezTo>
                      <a:pt x="14898" y="5458"/>
                      <a:pt x="14815" y="5392"/>
                      <a:pt x="14732" y="5317"/>
                    </a:cubicBezTo>
                    <a:cubicBezTo>
                      <a:pt x="14666" y="5267"/>
                      <a:pt x="14616" y="5209"/>
                      <a:pt x="14583" y="5135"/>
                    </a:cubicBezTo>
                    <a:cubicBezTo>
                      <a:pt x="14533" y="5102"/>
                      <a:pt x="14475" y="5077"/>
                      <a:pt x="14425" y="5060"/>
                    </a:cubicBezTo>
                    <a:cubicBezTo>
                      <a:pt x="14351" y="5060"/>
                      <a:pt x="14284" y="5052"/>
                      <a:pt x="14218" y="5044"/>
                    </a:cubicBezTo>
                    <a:cubicBezTo>
                      <a:pt x="14177" y="5035"/>
                      <a:pt x="14144" y="5019"/>
                      <a:pt x="14110" y="4994"/>
                    </a:cubicBezTo>
                    <a:cubicBezTo>
                      <a:pt x="14036" y="4986"/>
                      <a:pt x="13970" y="4969"/>
                      <a:pt x="13903" y="4928"/>
                    </a:cubicBezTo>
                    <a:cubicBezTo>
                      <a:pt x="13887" y="4911"/>
                      <a:pt x="13879" y="4894"/>
                      <a:pt x="13887" y="4878"/>
                    </a:cubicBezTo>
                    <a:cubicBezTo>
                      <a:pt x="13845" y="4861"/>
                      <a:pt x="13804" y="4828"/>
                      <a:pt x="13787" y="4778"/>
                    </a:cubicBezTo>
                    <a:cubicBezTo>
                      <a:pt x="13779" y="4762"/>
                      <a:pt x="13771" y="4745"/>
                      <a:pt x="13763" y="4729"/>
                    </a:cubicBezTo>
                    <a:cubicBezTo>
                      <a:pt x="13713" y="4679"/>
                      <a:pt x="13688" y="4613"/>
                      <a:pt x="13671" y="4538"/>
                    </a:cubicBezTo>
                    <a:cubicBezTo>
                      <a:pt x="13655" y="4406"/>
                      <a:pt x="13688" y="4281"/>
                      <a:pt x="13746" y="4174"/>
                    </a:cubicBezTo>
                    <a:cubicBezTo>
                      <a:pt x="13763" y="4140"/>
                      <a:pt x="13787" y="4107"/>
                      <a:pt x="13804" y="4082"/>
                    </a:cubicBezTo>
                    <a:cubicBezTo>
                      <a:pt x="13903" y="3950"/>
                      <a:pt x="14036" y="3842"/>
                      <a:pt x="14168" y="3768"/>
                    </a:cubicBezTo>
                    <a:cubicBezTo>
                      <a:pt x="14334" y="3676"/>
                      <a:pt x="14525" y="3627"/>
                      <a:pt x="14715" y="3602"/>
                    </a:cubicBezTo>
                    <a:cubicBezTo>
                      <a:pt x="14914" y="3569"/>
                      <a:pt x="15121" y="3544"/>
                      <a:pt x="15320" y="3536"/>
                    </a:cubicBezTo>
                    <a:cubicBezTo>
                      <a:pt x="15502" y="3536"/>
                      <a:pt x="15685" y="3569"/>
                      <a:pt x="15842" y="3668"/>
                    </a:cubicBezTo>
                    <a:cubicBezTo>
                      <a:pt x="16000" y="3768"/>
                      <a:pt x="16091" y="3925"/>
                      <a:pt x="16140" y="4099"/>
                    </a:cubicBezTo>
                    <a:cubicBezTo>
                      <a:pt x="16174" y="4240"/>
                      <a:pt x="16232" y="4414"/>
                      <a:pt x="16124" y="4530"/>
                    </a:cubicBezTo>
                    <a:cubicBezTo>
                      <a:pt x="16116" y="4546"/>
                      <a:pt x="16107" y="4571"/>
                      <a:pt x="16099" y="4596"/>
                    </a:cubicBezTo>
                    <a:cubicBezTo>
                      <a:pt x="16066" y="4679"/>
                      <a:pt x="15991" y="4729"/>
                      <a:pt x="15917" y="4778"/>
                    </a:cubicBezTo>
                    <a:cubicBezTo>
                      <a:pt x="15908" y="4787"/>
                      <a:pt x="15900" y="4787"/>
                      <a:pt x="15892" y="4795"/>
                    </a:cubicBezTo>
                    <a:cubicBezTo>
                      <a:pt x="15842" y="4870"/>
                      <a:pt x="15776" y="4944"/>
                      <a:pt x="15701" y="4994"/>
                    </a:cubicBezTo>
                    <a:cubicBezTo>
                      <a:pt x="15635" y="5044"/>
                      <a:pt x="15560" y="5068"/>
                      <a:pt x="15502" y="5118"/>
                    </a:cubicBezTo>
                    <a:cubicBezTo>
                      <a:pt x="15453" y="5160"/>
                      <a:pt x="15411" y="5218"/>
                      <a:pt x="15378" y="5276"/>
                    </a:cubicBezTo>
                    <a:cubicBezTo>
                      <a:pt x="15337" y="5342"/>
                      <a:pt x="15304" y="5416"/>
                      <a:pt x="15279" y="5499"/>
                    </a:cubicBezTo>
                    <a:cubicBezTo>
                      <a:pt x="15287" y="5582"/>
                      <a:pt x="15295" y="5665"/>
                      <a:pt x="15304" y="5748"/>
                    </a:cubicBezTo>
                    <a:lnTo>
                      <a:pt x="15304" y="5756"/>
                    </a:lnTo>
                    <a:cubicBezTo>
                      <a:pt x="15320" y="5773"/>
                      <a:pt x="15328" y="5789"/>
                      <a:pt x="15328" y="5806"/>
                    </a:cubicBezTo>
                    <a:cubicBezTo>
                      <a:pt x="15345" y="5947"/>
                      <a:pt x="15353" y="6104"/>
                      <a:pt x="15328" y="6245"/>
                    </a:cubicBezTo>
                    <a:cubicBezTo>
                      <a:pt x="15403" y="6303"/>
                      <a:pt x="15502" y="6344"/>
                      <a:pt x="15594" y="6378"/>
                    </a:cubicBezTo>
                    <a:cubicBezTo>
                      <a:pt x="15734" y="6436"/>
                      <a:pt x="15875" y="6477"/>
                      <a:pt x="16016" y="6535"/>
                    </a:cubicBezTo>
                    <a:cubicBezTo>
                      <a:pt x="16530" y="6742"/>
                      <a:pt x="17068" y="7040"/>
                      <a:pt x="17367" y="7521"/>
                    </a:cubicBezTo>
                    <a:cubicBezTo>
                      <a:pt x="17508" y="7753"/>
                      <a:pt x="17590" y="8010"/>
                      <a:pt x="17648" y="8267"/>
                    </a:cubicBezTo>
                    <a:cubicBezTo>
                      <a:pt x="17657" y="8300"/>
                      <a:pt x="17665" y="8341"/>
                      <a:pt x="17665" y="8383"/>
                    </a:cubicBezTo>
                    <a:cubicBezTo>
                      <a:pt x="17690" y="8383"/>
                      <a:pt x="17706" y="8391"/>
                      <a:pt x="17715" y="8416"/>
                    </a:cubicBezTo>
                    <a:cubicBezTo>
                      <a:pt x="17740" y="8615"/>
                      <a:pt x="17773" y="8822"/>
                      <a:pt x="17798" y="9021"/>
                    </a:cubicBezTo>
                    <a:cubicBezTo>
                      <a:pt x="17798" y="9079"/>
                      <a:pt x="17806" y="9128"/>
                      <a:pt x="17814" y="9178"/>
                    </a:cubicBezTo>
                    <a:cubicBezTo>
                      <a:pt x="17822" y="9219"/>
                      <a:pt x="17822" y="9228"/>
                      <a:pt x="17864" y="9236"/>
                    </a:cubicBezTo>
                    <a:cubicBezTo>
                      <a:pt x="17930" y="9244"/>
                      <a:pt x="18005" y="9244"/>
                      <a:pt x="18071" y="9244"/>
                    </a:cubicBezTo>
                    <a:cubicBezTo>
                      <a:pt x="18585" y="9236"/>
                      <a:pt x="19082" y="8905"/>
                      <a:pt x="19281" y="8432"/>
                    </a:cubicBezTo>
                    <a:cubicBezTo>
                      <a:pt x="19421" y="8126"/>
                      <a:pt x="19405" y="7753"/>
                      <a:pt x="19322" y="7430"/>
                    </a:cubicBezTo>
                    <a:cubicBezTo>
                      <a:pt x="19281" y="7264"/>
                      <a:pt x="19223" y="7090"/>
                      <a:pt x="19165" y="6933"/>
                    </a:cubicBezTo>
                    <a:cubicBezTo>
                      <a:pt x="19098" y="6775"/>
                      <a:pt x="19032" y="6618"/>
                      <a:pt x="18991" y="6452"/>
                    </a:cubicBezTo>
                    <a:cubicBezTo>
                      <a:pt x="18982" y="6452"/>
                      <a:pt x="18974" y="6444"/>
                      <a:pt x="18974" y="6436"/>
                    </a:cubicBezTo>
                    <a:cubicBezTo>
                      <a:pt x="18891" y="6270"/>
                      <a:pt x="18808" y="6112"/>
                      <a:pt x="18726" y="5947"/>
                    </a:cubicBezTo>
                    <a:cubicBezTo>
                      <a:pt x="18643" y="5781"/>
                      <a:pt x="18560" y="5615"/>
                      <a:pt x="18469" y="5458"/>
                    </a:cubicBezTo>
                    <a:cubicBezTo>
                      <a:pt x="18311" y="5168"/>
                      <a:pt x="18129" y="4894"/>
                      <a:pt x="17897" y="4662"/>
                    </a:cubicBezTo>
                    <a:cubicBezTo>
                      <a:pt x="17665" y="4430"/>
                      <a:pt x="17392" y="4240"/>
                      <a:pt x="17118" y="4058"/>
                    </a:cubicBezTo>
                    <a:cubicBezTo>
                      <a:pt x="16836" y="3875"/>
                      <a:pt x="16546" y="3693"/>
                      <a:pt x="16240" y="3552"/>
                    </a:cubicBezTo>
                    <a:cubicBezTo>
                      <a:pt x="16091" y="3486"/>
                      <a:pt x="15933" y="3428"/>
                      <a:pt x="15776" y="3395"/>
                    </a:cubicBezTo>
                    <a:cubicBezTo>
                      <a:pt x="15674" y="3369"/>
                      <a:pt x="15573" y="3360"/>
                      <a:pt x="15471" y="3360"/>
                    </a:cubicBezTo>
                    <a:cubicBezTo>
                      <a:pt x="15407" y="3360"/>
                      <a:pt x="15343" y="3363"/>
                      <a:pt x="15279" y="3370"/>
                    </a:cubicBezTo>
                    <a:cubicBezTo>
                      <a:pt x="15229" y="3370"/>
                      <a:pt x="15204" y="3295"/>
                      <a:pt x="15254" y="3270"/>
                    </a:cubicBezTo>
                    <a:cubicBezTo>
                      <a:pt x="15377" y="3213"/>
                      <a:pt x="15507" y="3190"/>
                      <a:pt x="15640" y="3190"/>
                    </a:cubicBezTo>
                    <a:cubicBezTo>
                      <a:pt x="15893" y="3190"/>
                      <a:pt x="16153" y="3275"/>
                      <a:pt x="16381" y="3378"/>
                    </a:cubicBezTo>
                    <a:cubicBezTo>
                      <a:pt x="16696" y="3527"/>
                      <a:pt x="17002" y="3726"/>
                      <a:pt x="17292" y="3925"/>
                    </a:cubicBezTo>
                    <a:cubicBezTo>
                      <a:pt x="17590" y="4116"/>
                      <a:pt x="17872" y="4331"/>
                      <a:pt x="18104" y="4596"/>
                    </a:cubicBezTo>
                    <a:cubicBezTo>
                      <a:pt x="18336" y="4845"/>
                      <a:pt x="18518" y="5126"/>
                      <a:pt x="18676" y="5433"/>
                    </a:cubicBezTo>
                    <a:cubicBezTo>
                      <a:pt x="18750" y="5590"/>
                      <a:pt x="18825" y="5748"/>
                      <a:pt x="18883" y="5905"/>
                    </a:cubicBezTo>
                    <a:cubicBezTo>
                      <a:pt x="18941" y="6063"/>
                      <a:pt x="18982" y="6220"/>
                      <a:pt x="19040" y="6369"/>
                    </a:cubicBezTo>
                    <a:cubicBezTo>
                      <a:pt x="19057" y="6369"/>
                      <a:pt x="19074" y="6378"/>
                      <a:pt x="19082" y="6394"/>
                    </a:cubicBezTo>
                    <a:cubicBezTo>
                      <a:pt x="19214" y="6576"/>
                      <a:pt x="19289" y="6800"/>
                      <a:pt x="19364" y="7016"/>
                    </a:cubicBezTo>
                    <a:cubicBezTo>
                      <a:pt x="19413" y="7148"/>
                      <a:pt x="19446" y="7289"/>
                      <a:pt x="19479" y="7422"/>
                    </a:cubicBezTo>
                    <a:cubicBezTo>
                      <a:pt x="19736" y="7082"/>
                      <a:pt x="19968" y="6726"/>
                      <a:pt x="20159" y="6336"/>
                    </a:cubicBezTo>
                    <a:cubicBezTo>
                      <a:pt x="20333" y="5980"/>
                      <a:pt x="20499" y="5599"/>
                      <a:pt x="20581" y="5201"/>
                    </a:cubicBezTo>
                    <a:cubicBezTo>
                      <a:pt x="20631" y="4994"/>
                      <a:pt x="20639" y="4778"/>
                      <a:pt x="20565" y="4571"/>
                    </a:cubicBezTo>
                    <a:lnTo>
                      <a:pt x="20557" y="4571"/>
                    </a:lnTo>
                    <a:cubicBezTo>
                      <a:pt x="20490" y="4397"/>
                      <a:pt x="20374" y="4248"/>
                      <a:pt x="20258" y="4107"/>
                    </a:cubicBezTo>
                    <a:cubicBezTo>
                      <a:pt x="20001" y="3792"/>
                      <a:pt x="19786" y="3461"/>
                      <a:pt x="19620" y="3096"/>
                    </a:cubicBezTo>
                    <a:cubicBezTo>
                      <a:pt x="19537" y="2914"/>
                      <a:pt x="19463" y="2732"/>
                      <a:pt x="19388" y="2550"/>
                    </a:cubicBezTo>
                    <a:cubicBezTo>
                      <a:pt x="19388" y="2558"/>
                      <a:pt x="19388" y="2566"/>
                      <a:pt x="19388" y="2575"/>
                    </a:cubicBezTo>
                    <a:cubicBezTo>
                      <a:pt x="19384" y="2596"/>
                      <a:pt x="19366" y="2607"/>
                      <a:pt x="19346" y="2607"/>
                    </a:cubicBezTo>
                    <a:cubicBezTo>
                      <a:pt x="19328" y="2607"/>
                      <a:pt x="19309" y="2598"/>
                      <a:pt x="19297" y="2583"/>
                    </a:cubicBezTo>
                    <a:cubicBezTo>
                      <a:pt x="19223" y="2434"/>
                      <a:pt x="19206" y="2251"/>
                      <a:pt x="19173" y="2094"/>
                    </a:cubicBezTo>
                    <a:cubicBezTo>
                      <a:pt x="19140" y="1937"/>
                      <a:pt x="19107" y="1787"/>
                      <a:pt x="19065" y="1638"/>
                    </a:cubicBezTo>
                    <a:cubicBezTo>
                      <a:pt x="18999" y="1381"/>
                      <a:pt x="18900" y="1174"/>
                      <a:pt x="18668" y="1042"/>
                    </a:cubicBezTo>
                    <a:cubicBezTo>
                      <a:pt x="18411" y="909"/>
                      <a:pt x="18129" y="793"/>
                      <a:pt x="17864" y="677"/>
                    </a:cubicBezTo>
                    <a:cubicBezTo>
                      <a:pt x="17582" y="545"/>
                      <a:pt x="17309" y="420"/>
                      <a:pt x="17027" y="288"/>
                    </a:cubicBezTo>
                    <a:cubicBezTo>
                      <a:pt x="16762" y="172"/>
                      <a:pt x="16497" y="31"/>
                      <a:pt x="16207" y="31"/>
                    </a:cubicBezTo>
                    <a:cubicBezTo>
                      <a:pt x="16190" y="31"/>
                      <a:pt x="16174" y="23"/>
                      <a:pt x="16165" y="14"/>
                    </a:cubicBezTo>
                    <a:cubicBezTo>
                      <a:pt x="16066" y="5"/>
                      <a:pt x="15967" y="0"/>
                      <a:pt x="158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32"/>
              <p:cNvSpPr/>
              <p:nvPr/>
            </p:nvSpPr>
            <p:spPr>
              <a:xfrm>
                <a:off x="6114175" y="4143175"/>
                <a:ext cx="96775" cy="99150"/>
              </a:xfrm>
              <a:custGeom>
                <a:rect b="b" l="l" r="r" t="t"/>
                <a:pathLst>
                  <a:path extrusionOk="0" h="3966" w="3871">
                    <a:moveTo>
                      <a:pt x="1923" y="1"/>
                    </a:moveTo>
                    <a:cubicBezTo>
                      <a:pt x="1898" y="92"/>
                      <a:pt x="1848" y="175"/>
                      <a:pt x="1774" y="241"/>
                    </a:cubicBezTo>
                    <a:cubicBezTo>
                      <a:pt x="1674" y="341"/>
                      <a:pt x="1558" y="415"/>
                      <a:pt x="1459" y="506"/>
                    </a:cubicBezTo>
                    <a:cubicBezTo>
                      <a:pt x="1360" y="598"/>
                      <a:pt x="1277" y="697"/>
                      <a:pt x="1194" y="796"/>
                    </a:cubicBezTo>
                    <a:cubicBezTo>
                      <a:pt x="1186" y="805"/>
                      <a:pt x="1177" y="813"/>
                      <a:pt x="1177" y="821"/>
                    </a:cubicBezTo>
                    <a:cubicBezTo>
                      <a:pt x="1094" y="1062"/>
                      <a:pt x="1078" y="1327"/>
                      <a:pt x="1070" y="1575"/>
                    </a:cubicBezTo>
                    <a:cubicBezTo>
                      <a:pt x="1053" y="1840"/>
                      <a:pt x="1045" y="2105"/>
                      <a:pt x="962" y="2354"/>
                    </a:cubicBezTo>
                    <a:cubicBezTo>
                      <a:pt x="896" y="2569"/>
                      <a:pt x="788" y="2768"/>
                      <a:pt x="639" y="2951"/>
                    </a:cubicBezTo>
                    <a:cubicBezTo>
                      <a:pt x="490" y="3125"/>
                      <a:pt x="316" y="3274"/>
                      <a:pt x="117" y="3381"/>
                    </a:cubicBezTo>
                    <a:cubicBezTo>
                      <a:pt x="75" y="3406"/>
                      <a:pt x="42" y="3423"/>
                      <a:pt x="1" y="3439"/>
                    </a:cubicBezTo>
                    <a:cubicBezTo>
                      <a:pt x="225" y="3489"/>
                      <a:pt x="432" y="3638"/>
                      <a:pt x="639" y="3738"/>
                    </a:cubicBezTo>
                    <a:cubicBezTo>
                      <a:pt x="981" y="3889"/>
                      <a:pt x="1357" y="3966"/>
                      <a:pt x="1732" y="3966"/>
                    </a:cubicBezTo>
                    <a:cubicBezTo>
                      <a:pt x="1994" y="3966"/>
                      <a:pt x="2255" y="3929"/>
                      <a:pt x="2503" y="3854"/>
                    </a:cubicBezTo>
                    <a:cubicBezTo>
                      <a:pt x="2801" y="3763"/>
                      <a:pt x="3075" y="3622"/>
                      <a:pt x="3315" y="3439"/>
                    </a:cubicBezTo>
                    <a:cubicBezTo>
                      <a:pt x="3439" y="3348"/>
                      <a:pt x="3555" y="3249"/>
                      <a:pt x="3655" y="3133"/>
                    </a:cubicBezTo>
                    <a:cubicBezTo>
                      <a:pt x="3754" y="3033"/>
                      <a:pt x="3820" y="2917"/>
                      <a:pt x="3870" y="2793"/>
                    </a:cubicBezTo>
                    <a:cubicBezTo>
                      <a:pt x="3738" y="2545"/>
                      <a:pt x="3696" y="2246"/>
                      <a:pt x="3646" y="1965"/>
                    </a:cubicBezTo>
                    <a:cubicBezTo>
                      <a:pt x="3605" y="1691"/>
                      <a:pt x="3564" y="1409"/>
                      <a:pt x="3456" y="1161"/>
                    </a:cubicBezTo>
                    <a:cubicBezTo>
                      <a:pt x="3356" y="937"/>
                      <a:pt x="3207" y="722"/>
                      <a:pt x="2992" y="606"/>
                    </a:cubicBezTo>
                    <a:cubicBezTo>
                      <a:pt x="2959" y="589"/>
                      <a:pt x="2975" y="540"/>
                      <a:pt x="3000" y="531"/>
                    </a:cubicBezTo>
                    <a:cubicBezTo>
                      <a:pt x="2785" y="415"/>
                      <a:pt x="2553" y="316"/>
                      <a:pt x="2321" y="225"/>
                    </a:cubicBezTo>
                    <a:cubicBezTo>
                      <a:pt x="2180" y="175"/>
                      <a:pt x="2039" y="100"/>
                      <a:pt x="1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3" name="Google Shape;3183;p32"/>
              <p:cNvSpPr/>
              <p:nvPr/>
            </p:nvSpPr>
            <p:spPr>
              <a:xfrm>
                <a:off x="6105700" y="4168875"/>
                <a:ext cx="34200" cy="57600"/>
              </a:xfrm>
              <a:custGeom>
                <a:rect b="b" l="l" r="r" t="t"/>
                <a:pathLst>
                  <a:path extrusionOk="0" h="2304" w="1368">
                    <a:moveTo>
                      <a:pt x="1367" y="0"/>
                    </a:moveTo>
                    <a:cubicBezTo>
                      <a:pt x="1135" y="324"/>
                      <a:pt x="953" y="680"/>
                      <a:pt x="779" y="1036"/>
                    </a:cubicBezTo>
                    <a:cubicBezTo>
                      <a:pt x="564" y="1475"/>
                      <a:pt x="381" y="1981"/>
                      <a:pt x="0" y="2304"/>
                    </a:cubicBezTo>
                    <a:cubicBezTo>
                      <a:pt x="42" y="2295"/>
                      <a:pt x="91" y="2287"/>
                      <a:pt x="133" y="2279"/>
                    </a:cubicBezTo>
                    <a:cubicBezTo>
                      <a:pt x="249" y="2237"/>
                      <a:pt x="356" y="2188"/>
                      <a:pt x="464" y="2121"/>
                    </a:cubicBezTo>
                    <a:cubicBezTo>
                      <a:pt x="854" y="1889"/>
                      <a:pt x="1127" y="1517"/>
                      <a:pt x="1218" y="1061"/>
                    </a:cubicBezTo>
                    <a:lnTo>
                      <a:pt x="1226" y="1069"/>
                    </a:lnTo>
                    <a:cubicBezTo>
                      <a:pt x="1276" y="812"/>
                      <a:pt x="1284" y="555"/>
                      <a:pt x="1309" y="299"/>
                    </a:cubicBezTo>
                    <a:cubicBezTo>
                      <a:pt x="1326" y="191"/>
                      <a:pt x="1342" y="92"/>
                      <a:pt x="13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4" name="Google Shape;3184;p32"/>
              <p:cNvSpPr/>
              <p:nvPr/>
            </p:nvSpPr>
            <p:spPr>
              <a:xfrm>
                <a:off x="6198700" y="4162250"/>
                <a:ext cx="21775" cy="52850"/>
              </a:xfrm>
              <a:custGeom>
                <a:rect b="b" l="l" r="r" t="t"/>
                <a:pathLst>
                  <a:path extrusionOk="0" h="2114" w="871">
                    <a:moveTo>
                      <a:pt x="0" y="0"/>
                    </a:moveTo>
                    <a:cubicBezTo>
                      <a:pt x="50" y="58"/>
                      <a:pt x="100" y="116"/>
                      <a:pt x="141" y="191"/>
                    </a:cubicBezTo>
                    <a:cubicBezTo>
                      <a:pt x="274" y="390"/>
                      <a:pt x="340" y="622"/>
                      <a:pt x="390" y="854"/>
                    </a:cubicBezTo>
                    <a:cubicBezTo>
                      <a:pt x="448" y="1127"/>
                      <a:pt x="473" y="1409"/>
                      <a:pt x="564" y="1682"/>
                    </a:cubicBezTo>
                    <a:cubicBezTo>
                      <a:pt x="605" y="1806"/>
                      <a:pt x="655" y="1947"/>
                      <a:pt x="754" y="2038"/>
                    </a:cubicBezTo>
                    <a:cubicBezTo>
                      <a:pt x="787" y="2072"/>
                      <a:pt x="829" y="2096"/>
                      <a:pt x="870" y="2113"/>
                    </a:cubicBezTo>
                    <a:cubicBezTo>
                      <a:pt x="862" y="2055"/>
                      <a:pt x="862" y="1997"/>
                      <a:pt x="862" y="1947"/>
                    </a:cubicBezTo>
                    <a:cubicBezTo>
                      <a:pt x="862" y="1947"/>
                      <a:pt x="862" y="1939"/>
                      <a:pt x="862" y="1939"/>
                    </a:cubicBezTo>
                    <a:cubicBezTo>
                      <a:pt x="796" y="1815"/>
                      <a:pt x="796" y="1649"/>
                      <a:pt x="779" y="1508"/>
                    </a:cubicBezTo>
                    <a:cubicBezTo>
                      <a:pt x="754" y="1359"/>
                      <a:pt x="721" y="1210"/>
                      <a:pt x="688" y="1069"/>
                    </a:cubicBezTo>
                    <a:cubicBezTo>
                      <a:pt x="622" y="820"/>
                      <a:pt x="531" y="580"/>
                      <a:pt x="381" y="373"/>
                    </a:cubicBezTo>
                    <a:cubicBezTo>
                      <a:pt x="274" y="232"/>
                      <a:pt x="141" y="108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32"/>
              <p:cNvSpPr/>
              <p:nvPr/>
            </p:nvSpPr>
            <p:spPr>
              <a:xfrm>
                <a:off x="6095550" y="3997775"/>
                <a:ext cx="2300" cy="1675"/>
              </a:xfrm>
              <a:custGeom>
                <a:rect b="b" l="l" r="r" t="t"/>
                <a:pathLst>
                  <a:path extrusionOk="0" h="67" w="92">
                    <a:moveTo>
                      <a:pt x="42" y="1"/>
                    </a:moveTo>
                    <a:cubicBezTo>
                      <a:pt x="0" y="1"/>
                      <a:pt x="0" y="67"/>
                      <a:pt x="42" y="67"/>
                    </a:cubicBezTo>
                    <a:cubicBezTo>
                      <a:pt x="91" y="67"/>
                      <a:pt x="91" y="1"/>
                      <a:pt x="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32"/>
              <p:cNvSpPr/>
              <p:nvPr/>
            </p:nvSpPr>
            <p:spPr>
              <a:xfrm>
                <a:off x="6035875" y="4060050"/>
                <a:ext cx="77850" cy="72250"/>
              </a:xfrm>
              <a:custGeom>
                <a:rect b="b" l="l" r="r" t="t"/>
                <a:pathLst>
                  <a:path extrusionOk="0" h="2890" w="3114">
                    <a:moveTo>
                      <a:pt x="1749" y="0"/>
                    </a:moveTo>
                    <a:cubicBezTo>
                      <a:pt x="1442" y="0"/>
                      <a:pt x="1148" y="154"/>
                      <a:pt x="904" y="327"/>
                    </a:cubicBezTo>
                    <a:cubicBezTo>
                      <a:pt x="631" y="517"/>
                      <a:pt x="390" y="749"/>
                      <a:pt x="225" y="1031"/>
                    </a:cubicBezTo>
                    <a:cubicBezTo>
                      <a:pt x="125" y="1114"/>
                      <a:pt x="17" y="1205"/>
                      <a:pt x="9" y="1346"/>
                    </a:cubicBezTo>
                    <a:cubicBezTo>
                      <a:pt x="1" y="1495"/>
                      <a:pt x="117" y="1644"/>
                      <a:pt x="191" y="1768"/>
                    </a:cubicBezTo>
                    <a:cubicBezTo>
                      <a:pt x="266" y="1884"/>
                      <a:pt x="357" y="2000"/>
                      <a:pt x="465" y="2091"/>
                    </a:cubicBezTo>
                    <a:cubicBezTo>
                      <a:pt x="615" y="2223"/>
                      <a:pt x="785" y="2284"/>
                      <a:pt x="959" y="2284"/>
                    </a:cubicBezTo>
                    <a:cubicBezTo>
                      <a:pt x="1015" y="2284"/>
                      <a:pt x="1071" y="2277"/>
                      <a:pt x="1128" y="2265"/>
                    </a:cubicBezTo>
                    <a:lnTo>
                      <a:pt x="1128" y="2265"/>
                    </a:lnTo>
                    <a:cubicBezTo>
                      <a:pt x="1103" y="2381"/>
                      <a:pt x="1095" y="2497"/>
                      <a:pt x="1095" y="2622"/>
                    </a:cubicBezTo>
                    <a:cubicBezTo>
                      <a:pt x="1095" y="2655"/>
                      <a:pt x="1111" y="2680"/>
                      <a:pt x="1128" y="2705"/>
                    </a:cubicBezTo>
                    <a:cubicBezTo>
                      <a:pt x="1111" y="2738"/>
                      <a:pt x="1095" y="2771"/>
                      <a:pt x="1061" y="2804"/>
                    </a:cubicBezTo>
                    <a:cubicBezTo>
                      <a:pt x="1018" y="2840"/>
                      <a:pt x="1057" y="2890"/>
                      <a:pt x="1101" y="2890"/>
                    </a:cubicBezTo>
                    <a:cubicBezTo>
                      <a:pt x="1107" y="2890"/>
                      <a:pt x="1113" y="2889"/>
                      <a:pt x="1119" y="2887"/>
                    </a:cubicBezTo>
                    <a:cubicBezTo>
                      <a:pt x="1194" y="2854"/>
                      <a:pt x="1235" y="2796"/>
                      <a:pt x="1277" y="2738"/>
                    </a:cubicBezTo>
                    <a:cubicBezTo>
                      <a:pt x="1310" y="2721"/>
                      <a:pt x="1335" y="2696"/>
                      <a:pt x="1343" y="2655"/>
                    </a:cubicBezTo>
                    <a:cubicBezTo>
                      <a:pt x="1360" y="2597"/>
                      <a:pt x="1368" y="2547"/>
                      <a:pt x="1385" y="2497"/>
                    </a:cubicBezTo>
                    <a:cubicBezTo>
                      <a:pt x="1418" y="2431"/>
                      <a:pt x="1451" y="2357"/>
                      <a:pt x="1492" y="2290"/>
                    </a:cubicBezTo>
                    <a:cubicBezTo>
                      <a:pt x="1542" y="2191"/>
                      <a:pt x="1600" y="2091"/>
                      <a:pt x="1666" y="1992"/>
                    </a:cubicBezTo>
                    <a:cubicBezTo>
                      <a:pt x="1824" y="1876"/>
                      <a:pt x="1956" y="1727"/>
                      <a:pt x="2072" y="1578"/>
                    </a:cubicBezTo>
                    <a:cubicBezTo>
                      <a:pt x="2163" y="1462"/>
                      <a:pt x="2246" y="1329"/>
                      <a:pt x="2313" y="1197"/>
                    </a:cubicBezTo>
                    <a:cubicBezTo>
                      <a:pt x="2520" y="998"/>
                      <a:pt x="2752" y="815"/>
                      <a:pt x="3000" y="658"/>
                    </a:cubicBezTo>
                    <a:cubicBezTo>
                      <a:pt x="3114" y="587"/>
                      <a:pt x="3045" y="437"/>
                      <a:pt x="2934" y="437"/>
                    </a:cubicBezTo>
                    <a:cubicBezTo>
                      <a:pt x="2916" y="437"/>
                      <a:pt x="2896" y="441"/>
                      <a:pt x="2876" y="451"/>
                    </a:cubicBezTo>
                    <a:lnTo>
                      <a:pt x="2876" y="443"/>
                    </a:lnTo>
                    <a:cubicBezTo>
                      <a:pt x="2760" y="501"/>
                      <a:pt x="2652" y="559"/>
                      <a:pt x="2545" y="625"/>
                    </a:cubicBezTo>
                    <a:cubicBezTo>
                      <a:pt x="2511" y="641"/>
                      <a:pt x="2470" y="666"/>
                      <a:pt x="2429" y="691"/>
                    </a:cubicBezTo>
                    <a:lnTo>
                      <a:pt x="2429" y="666"/>
                    </a:lnTo>
                    <a:cubicBezTo>
                      <a:pt x="2412" y="351"/>
                      <a:pt x="2213" y="61"/>
                      <a:pt x="1890" y="12"/>
                    </a:cubicBezTo>
                    <a:cubicBezTo>
                      <a:pt x="1843" y="4"/>
                      <a:pt x="1795" y="0"/>
                      <a:pt x="17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32"/>
              <p:cNvSpPr/>
              <p:nvPr/>
            </p:nvSpPr>
            <p:spPr>
              <a:xfrm>
                <a:off x="6185850" y="4035725"/>
                <a:ext cx="70450" cy="66675"/>
              </a:xfrm>
              <a:custGeom>
                <a:rect b="b" l="l" r="r" t="t"/>
                <a:pathLst>
                  <a:path extrusionOk="0" h="2667" w="2818">
                    <a:moveTo>
                      <a:pt x="1410" y="1"/>
                    </a:moveTo>
                    <a:cubicBezTo>
                      <a:pt x="1314" y="1"/>
                      <a:pt x="1219" y="11"/>
                      <a:pt x="1127" y="32"/>
                    </a:cubicBezTo>
                    <a:cubicBezTo>
                      <a:pt x="854" y="90"/>
                      <a:pt x="589" y="256"/>
                      <a:pt x="448" y="496"/>
                    </a:cubicBezTo>
                    <a:cubicBezTo>
                      <a:pt x="373" y="629"/>
                      <a:pt x="340" y="778"/>
                      <a:pt x="340" y="918"/>
                    </a:cubicBezTo>
                    <a:cubicBezTo>
                      <a:pt x="257" y="885"/>
                      <a:pt x="166" y="869"/>
                      <a:pt x="75" y="869"/>
                    </a:cubicBezTo>
                    <a:cubicBezTo>
                      <a:pt x="17" y="869"/>
                      <a:pt x="1" y="960"/>
                      <a:pt x="59" y="968"/>
                    </a:cubicBezTo>
                    <a:cubicBezTo>
                      <a:pt x="175" y="985"/>
                      <a:pt x="274" y="1034"/>
                      <a:pt x="373" y="1101"/>
                    </a:cubicBezTo>
                    <a:cubicBezTo>
                      <a:pt x="398" y="1175"/>
                      <a:pt x="440" y="1250"/>
                      <a:pt x="489" y="1308"/>
                    </a:cubicBezTo>
                    <a:cubicBezTo>
                      <a:pt x="531" y="1366"/>
                      <a:pt x="581" y="1407"/>
                      <a:pt x="639" y="1440"/>
                    </a:cubicBezTo>
                    <a:cubicBezTo>
                      <a:pt x="630" y="1465"/>
                      <a:pt x="630" y="1498"/>
                      <a:pt x="655" y="1523"/>
                    </a:cubicBezTo>
                    <a:cubicBezTo>
                      <a:pt x="796" y="1656"/>
                      <a:pt x="1003" y="1697"/>
                      <a:pt x="1169" y="1764"/>
                    </a:cubicBezTo>
                    <a:cubicBezTo>
                      <a:pt x="1343" y="1830"/>
                      <a:pt x="1517" y="1896"/>
                      <a:pt x="1683" y="1987"/>
                    </a:cubicBezTo>
                    <a:cubicBezTo>
                      <a:pt x="1823" y="2054"/>
                      <a:pt x="1964" y="2136"/>
                      <a:pt x="2089" y="2228"/>
                    </a:cubicBezTo>
                    <a:cubicBezTo>
                      <a:pt x="2238" y="2385"/>
                      <a:pt x="2387" y="2551"/>
                      <a:pt x="2586" y="2650"/>
                    </a:cubicBezTo>
                    <a:cubicBezTo>
                      <a:pt x="2607" y="2661"/>
                      <a:pt x="2628" y="2667"/>
                      <a:pt x="2648" y="2667"/>
                    </a:cubicBezTo>
                    <a:cubicBezTo>
                      <a:pt x="2746" y="2667"/>
                      <a:pt x="2817" y="2548"/>
                      <a:pt x="2735" y="2451"/>
                    </a:cubicBezTo>
                    <a:cubicBezTo>
                      <a:pt x="2627" y="2335"/>
                      <a:pt x="2511" y="2219"/>
                      <a:pt x="2387" y="2120"/>
                    </a:cubicBezTo>
                    <a:cubicBezTo>
                      <a:pt x="2519" y="2054"/>
                      <a:pt x="2602" y="1904"/>
                      <a:pt x="2644" y="1764"/>
                    </a:cubicBezTo>
                    <a:cubicBezTo>
                      <a:pt x="2727" y="1440"/>
                      <a:pt x="2635" y="1092"/>
                      <a:pt x="2495" y="802"/>
                    </a:cubicBezTo>
                    <a:cubicBezTo>
                      <a:pt x="2478" y="769"/>
                      <a:pt x="2461" y="736"/>
                      <a:pt x="2445" y="703"/>
                    </a:cubicBezTo>
                    <a:cubicBezTo>
                      <a:pt x="2470" y="686"/>
                      <a:pt x="2486" y="653"/>
                      <a:pt x="2470" y="620"/>
                    </a:cubicBezTo>
                    <a:cubicBezTo>
                      <a:pt x="2286" y="213"/>
                      <a:pt x="1842" y="1"/>
                      <a:pt x="14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32"/>
              <p:cNvSpPr/>
              <p:nvPr/>
            </p:nvSpPr>
            <p:spPr>
              <a:xfrm>
                <a:off x="6063650" y="4065900"/>
                <a:ext cx="201150" cy="177100"/>
              </a:xfrm>
              <a:custGeom>
                <a:rect b="b" l="l" r="r" t="t"/>
                <a:pathLst>
                  <a:path extrusionOk="0" h="7084" w="8046">
                    <a:moveTo>
                      <a:pt x="3635" y="0"/>
                    </a:moveTo>
                    <a:cubicBezTo>
                      <a:pt x="3603" y="0"/>
                      <a:pt x="3571" y="1"/>
                      <a:pt x="3538" y="1"/>
                    </a:cubicBezTo>
                    <a:cubicBezTo>
                      <a:pt x="3339" y="10"/>
                      <a:pt x="3149" y="35"/>
                      <a:pt x="2950" y="68"/>
                    </a:cubicBezTo>
                    <a:cubicBezTo>
                      <a:pt x="2776" y="93"/>
                      <a:pt x="2594" y="134"/>
                      <a:pt x="2428" y="209"/>
                    </a:cubicBezTo>
                    <a:cubicBezTo>
                      <a:pt x="2262" y="283"/>
                      <a:pt x="2171" y="391"/>
                      <a:pt x="2105" y="540"/>
                    </a:cubicBezTo>
                    <a:cubicBezTo>
                      <a:pt x="1624" y="847"/>
                      <a:pt x="1318" y="1410"/>
                      <a:pt x="1152" y="1940"/>
                    </a:cubicBezTo>
                    <a:cubicBezTo>
                      <a:pt x="1019" y="2371"/>
                      <a:pt x="961" y="2819"/>
                      <a:pt x="870" y="3258"/>
                    </a:cubicBezTo>
                    <a:cubicBezTo>
                      <a:pt x="820" y="3481"/>
                      <a:pt x="771" y="3697"/>
                      <a:pt x="696" y="3912"/>
                    </a:cubicBezTo>
                    <a:cubicBezTo>
                      <a:pt x="630" y="4128"/>
                      <a:pt x="539" y="4343"/>
                      <a:pt x="439" y="4550"/>
                    </a:cubicBezTo>
                    <a:cubicBezTo>
                      <a:pt x="340" y="4757"/>
                      <a:pt x="232" y="4964"/>
                      <a:pt x="141" y="5180"/>
                    </a:cubicBezTo>
                    <a:cubicBezTo>
                      <a:pt x="66" y="5379"/>
                      <a:pt x="0" y="5602"/>
                      <a:pt x="25" y="5818"/>
                    </a:cubicBezTo>
                    <a:cubicBezTo>
                      <a:pt x="66" y="6207"/>
                      <a:pt x="381" y="6472"/>
                      <a:pt x="746" y="6564"/>
                    </a:cubicBezTo>
                    <a:cubicBezTo>
                      <a:pt x="863" y="6594"/>
                      <a:pt x="982" y="6606"/>
                      <a:pt x="1102" y="6606"/>
                    </a:cubicBezTo>
                    <a:cubicBezTo>
                      <a:pt x="1212" y="6606"/>
                      <a:pt x="1323" y="6596"/>
                      <a:pt x="1434" y="6580"/>
                    </a:cubicBezTo>
                    <a:cubicBezTo>
                      <a:pt x="1608" y="6555"/>
                      <a:pt x="1782" y="6530"/>
                      <a:pt x="1956" y="6497"/>
                    </a:cubicBezTo>
                    <a:cubicBezTo>
                      <a:pt x="2088" y="6721"/>
                      <a:pt x="2386" y="6845"/>
                      <a:pt x="2618" y="6928"/>
                    </a:cubicBezTo>
                    <a:cubicBezTo>
                      <a:pt x="2915" y="7032"/>
                      <a:pt x="3235" y="7083"/>
                      <a:pt x="3549" y="7083"/>
                    </a:cubicBezTo>
                    <a:cubicBezTo>
                      <a:pt x="3612" y="7083"/>
                      <a:pt x="3675" y="7081"/>
                      <a:pt x="3737" y="7077"/>
                    </a:cubicBezTo>
                    <a:cubicBezTo>
                      <a:pt x="4433" y="7028"/>
                      <a:pt x="5104" y="6729"/>
                      <a:pt x="5601" y="6224"/>
                    </a:cubicBezTo>
                    <a:cubicBezTo>
                      <a:pt x="5692" y="6133"/>
                      <a:pt x="5783" y="6033"/>
                      <a:pt x="5858" y="5926"/>
                    </a:cubicBezTo>
                    <a:cubicBezTo>
                      <a:pt x="5957" y="6000"/>
                      <a:pt x="6065" y="6058"/>
                      <a:pt x="6181" y="6100"/>
                    </a:cubicBezTo>
                    <a:cubicBezTo>
                      <a:pt x="6301" y="6143"/>
                      <a:pt x="6427" y="6163"/>
                      <a:pt x="6553" y="6163"/>
                    </a:cubicBezTo>
                    <a:cubicBezTo>
                      <a:pt x="6812" y="6163"/>
                      <a:pt x="7072" y="6079"/>
                      <a:pt x="7283" y="5934"/>
                    </a:cubicBezTo>
                    <a:cubicBezTo>
                      <a:pt x="7615" y="5710"/>
                      <a:pt x="7830" y="5354"/>
                      <a:pt x="7946" y="4973"/>
                    </a:cubicBezTo>
                    <a:cubicBezTo>
                      <a:pt x="8004" y="4774"/>
                      <a:pt x="8045" y="4550"/>
                      <a:pt x="8045" y="4343"/>
                    </a:cubicBezTo>
                    <a:cubicBezTo>
                      <a:pt x="8037" y="4111"/>
                      <a:pt x="7963" y="3896"/>
                      <a:pt x="7871" y="3689"/>
                    </a:cubicBezTo>
                    <a:cubicBezTo>
                      <a:pt x="7540" y="2893"/>
                      <a:pt x="7184" y="2081"/>
                      <a:pt x="6653" y="1402"/>
                    </a:cubicBezTo>
                    <a:cubicBezTo>
                      <a:pt x="6165" y="764"/>
                      <a:pt x="5485" y="325"/>
                      <a:pt x="4698" y="126"/>
                    </a:cubicBezTo>
                    <a:cubicBezTo>
                      <a:pt x="4349" y="42"/>
                      <a:pt x="3992" y="0"/>
                      <a:pt x="36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32"/>
              <p:cNvSpPr/>
              <p:nvPr/>
            </p:nvSpPr>
            <p:spPr>
              <a:xfrm>
                <a:off x="6080525" y="4185225"/>
                <a:ext cx="40725" cy="43575"/>
              </a:xfrm>
              <a:custGeom>
                <a:rect b="b" l="l" r="r" t="t"/>
                <a:pathLst>
                  <a:path extrusionOk="0" h="1743" w="1629">
                    <a:moveTo>
                      <a:pt x="1523" y="0"/>
                    </a:moveTo>
                    <a:cubicBezTo>
                      <a:pt x="1507" y="0"/>
                      <a:pt x="1491" y="6"/>
                      <a:pt x="1479" y="17"/>
                    </a:cubicBezTo>
                    <a:cubicBezTo>
                      <a:pt x="1397" y="84"/>
                      <a:pt x="1372" y="167"/>
                      <a:pt x="1339" y="258"/>
                    </a:cubicBezTo>
                    <a:cubicBezTo>
                      <a:pt x="1305" y="341"/>
                      <a:pt x="1272" y="423"/>
                      <a:pt x="1231" y="506"/>
                    </a:cubicBezTo>
                    <a:cubicBezTo>
                      <a:pt x="1148" y="672"/>
                      <a:pt x="1057" y="829"/>
                      <a:pt x="941" y="979"/>
                    </a:cubicBezTo>
                    <a:cubicBezTo>
                      <a:pt x="841" y="1128"/>
                      <a:pt x="717" y="1260"/>
                      <a:pt x="593" y="1385"/>
                    </a:cubicBezTo>
                    <a:cubicBezTo>
                      <a:pt x="492" y="1492"/>
                      <a:pt x="343" y="1594"/>
                      <a:pt x="193" y="1594"/>
                    </a:cubicBezTo>
                    <a:cubicBezTo>
                      <a:pt x="158" y="1594"/>
                      <a:pt x="122" y="1588"/>
                      <a:pt x="87" y="1575"/>
                    </a:cubicBezTo>
                    <a:cubicBezTo>
                      <a:pt x="82" y="1574"/>
                      <a:pt x="77" y="1573"/>
                      <a:pt x="73" y="1573"/>
                    </a:cubicBezTo>
                    <a:cubicBezTo>
                      <a:pt x="24" y="1573"/>
                      <a:pt x="1" y="1644"/>
                      <a:pt x="46" y="1675"/>
                    </a:cubicBezTo>
                    <a:cubicBezTo>
                      <a:pt x="126" y="1718"/>
                      <a:pt x="199" y="1742"/>
                      <a:pt x="288" y="1742"/>
                    </a:cubicBezTo>
                    <a:cubicBezTo>
                      <a:pt x="301" y="1742"/>
                      <a:pt x="314" y="1742"/>
                      <a:pt x="328" y="1741"/>
                    </a:cubicBezTo>
                    <a:cubicBezTo>
                      <a:pt x="435" y="1724"/>
                      <a:pt x="535" y="1691"/>
                      <a:pt x="618" y="1633"/>
                    </a:cubicBezTo>
                    <a:cubicBezTo>
                      <a:pt x="800" y="1517"/>
                      <a:pt x="941" y="1351"/>
                      <a:pt x="1073" y="1194"/>
                    </a:cubicBezTo>
                    <a:cubicBezTo>
                      <a:pt x="1206" y="1028"/>
                      <a:pt x="1322" y="846"/>
                      <a:pt x="1421" y="655"/>
                    </a:cubicBezTo>
                    <a:cubicBezTo>
                      <a:pt x="1463" y="564"/>
                      <a:pt x="1504" y="465"/>
                      <a:pt x="1546" y="374"/>
                    </a:cubicBezTo>
                    <a:cubicBezTo>
                      <a:pt x="1587" y="266"/>
                      <a:pt x="1629" y="167"/>
                      <a:pt x="1595" y="51"/>
                    </a:cubicBezTo>
                    <a:cubicBezTo>
                      <a:pt x="1585" y="19"/>
                      <a:pt x="1553" y="0"/>
                      <a:pt x="1523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32"/>
              <p:cNvSpPr/>
              <p:nvPr/>
            </p:nvSpPr>
            <p:spPr>
              <a:xfrm>
                <a:off x="6118750" y="4170275"/>
                <a:ext cx="7475" cy="10825"/>
              </a:xfrm>
              <a:custGeom>
                <a:rect b="b" l="l" r="r" t="t"/>
                <a:pathLst>
                  <a:path extrusionOk="0" h="433" w="299">
                    <a:moveTo>
                      <a:pt x="256" y="1"/>
                    </a:moveTo>
                    <a:cubicBezTo>
                      <a:pt x="248" y="1"/>
                      <a:pt x="239" y="4"/>
                      <a:pt x="232" y="11"/>
                    </a:cubicBezTo>
                    <a:lnTo>
                      <a:pt x="232" y="19"/>
                    </a:lnTo>
                    <a:cubicBezTo>
                      <a:pt x="207" y="36"/>
                      <a:pt x="191" y="69"/>
                      <a:pt x="174" y="94"/>
                    </a:cubicBezTo>
                    <a:cubicBezTo>
                      <a:pt x="158" y="127"/>
                      <a:pt x="141" y="152"/>
                      <a:pt x="124" y="176"/>
                    </a:cubicBezTo>
                    <a:cubicBezTo>
                      <a:pt x="91" y="234"/>
                      <a:pt x="58" y="284"/>
                      <a:pt x="25" y="334"/>
                    </a:cubicBezTo>
                    <a:cubicBezTo>
                      <a:pt x="0" y="359"/>
                      <a:pt x="17" y="400"/>
                      <a:pt x="42" y="417"/>
                    </a:cubicBezTo>
                    <a:cubicBezTo>
                      <a:pt x="51" y="426"/>
                      <a:pt x="67" y="432"/>
                      <a:pt x="84" y="432"/>
                    </a:cubicBezTo>
                    <a:cubicBezTo>
                      <a:pt x="99" y="432"/>
                      <a:pt x="113" y="428"/>
                      <a:pt x="124" y="417"/>
                    </a:cubicBezTo>
                    <a:cubicBezTo>
                      <a:pt x="166" y="359"/>
                      <a:pt x="207" y="309"/>
                      <a:pt x="240" y="243"/>
                    </a:cubicBezTo>
                    <a:cubicBezTo>
                      <a:pt x="257" y="210"/>
                      <a:pt x="265" y="176"/>
                      <a:pt x="282" y="143"/>
                    </a:cubicBezTo>
                    <a:cubicBezTo>
                      <a:pt x="290" y="110"/>
                      <a:pt x="298" y="77"/>
                      <a:pt x="298" y="44"/>
                    </a:cubicBezTo>
                    <a:cubicBezTo>
                      <a:pt x="298" y="20"/>
                      <a:pt x="277" y="1"/>
                      <a:pt x="2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32"/>
              <p:cNvSpPr/>
              <p:nvPr/>
            </p:nvSpPr>
            <p:spPr>
              <a:xfrm>
                <a:off x="6171800" y="4141150"/>
                <a:ext cx="44525" cy="25150"/>
              </a:xfrm>
              <a:custGeom>
                <a:rect b="b" l="l" r="r" t="t"/>
                <a:pathLst>
                  <a:path extrusionOk="0" h="1006" w="1781">
                    <a:moveTo>
                      <a:pt x="87" y="0"/>
                    </a:moveTo>
                    <a:cubicBezTo>
                      <a:pt x="34" y="0"/>
                      <a:pt x="1" y="72"/>
                      <a:pt x="57" y="107"/>
                    </a:cubicBezTo>
                    <a:cubicBezTo>
                      <a:pt x="190" y="190"/>
                      <a:pt x="331" y="264"/>
                      <a:pt x="488" y="297"/>
                    </a:cubicBezTo>
                    <a:cubicBezTo>
                      <a:pt x="670" y="339"/>
                      <a:pt x="836" y="339"/>
                      <a:pt x="993" y="430"/>
                    </a:cubicBezTo>
                    <a:cubicBezTo>
                      <a:pt x="1126" y="505"/>
                      <a:pt x="1259" y="596"/>
                      <a:pt x="1375" y="695"/>
                    </a:cubicBezTo>
                    <a:cubicBezTo>
                      <a:pt x="1424" y="737"/>
                      <a:pt x="1482" y="786"/>
                      <a:pt x="1532" y="836"/>
                    </a:cubicBezTo>
                    <a:cubicBezTo>
                      <a:pt x="1582" y="894"/>
                      <a:pt x="1623" y="952"/>
                      <a:pt x="1681" y="993"/>
                    </a:cubicBezTo>
                    <a:cubicBezTo>
                      <a:pt x="1692" y="1002"/>
                      <a:pt x="1702" y="1005"/>
                      <a:pt x="1712" y="1005"/>
                    </a:cubicBezTo>
                    <a:cubicBezTo>
                      <a:pt x="1741" y="1005"/>
                      <a:pt x="1764" y="975"/>
                      <a:pt x="1764" y="944"/>
                    </a:cubicBezTo>
                    <a:cubicBezTo>
                      <a:pt x="1781" y="803"/>
                      <a:pt x="1648" y="654"/>
                      <a:pt x="1557" y="563"/>
                    </a:cubicBezTo>
                    <a:lnTo>
                      <a:pt x="1549" y="563"/>
                    </a:lnTo>
                    <a:cubicBezTo>
                      <a:pt x="1433" y="455"/>
                      <a:pt x="1292" y="355"/>
                      <a:pt x="1151" y="273"/>
                    </a:cubicBezTo>
                    <a:cubicBezTo>
                      <a:pt x="993" y="181"/>
                      <a:pt x="828" y="140"/>
                      <a:pt x="654" y="123"/>
                    </a:cubicBezTo>
                    <a:cubicBezTo>
                      <a:pt x="471" y="107"/>
                      <a:pt x="281" y="82"/>
                      <a:pt x="115" y="7"/>
                    </a:cubicBezTo>
                    <a:cubicBezTo>
                      <a:pt x="105" y="2"/>
                      <a:pt x="96" y="0"/>
                      <a:pt x="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32"/>
              <p:cNvSpPr/>
              <p:nvPr/>
            </p:nvSpPr>
            <p:spPr>
              <a:xfrm>
                <a:off x="6217700" y="4174875"/>
                <a:ext cx="47500" cy="41325"/>
              </a:xfrm>
              <a:custGeom>
                <a:rect b="b" l="l" r="r" t="t"/>
                <a:pathLst>
                  <a:path extrusionOk="0" h="1653" w="1900">
                    <a:moveTo>
                      <a:pt x="81" y="1"/>
                    </a:moveTo>
                    <a:cubicBezTo>
                      <a:pt x="42" y="1"/>
                      <a:pt x="0" y="35"/>
                      <a:pt x="11" y="84"/>
                    </a:cubicBezTo>
                    <a:cubicBezTo>
                      <a:pt x="94" y="398"/>
                      <a:pt x="210" y="713"/>
                      <a:pt x="317" y="1020"/>
                    </a:cubicBezTo>
                    <a:cubicBezTo>
                      <a:pt x="334" y="1053"/>
                      <a:pt x="351" y="1094"/>
                      <a:pt x="359" y="1136"/>
                    </a:cubicBezTo>
                    <a:cubicBezTo>
                      <a:pt x="342" y="1161"/>
                      <a:pt x="334" y="1185"/>
                      <a:pt x="326" y="1219"/>
                    </a:cubicBezTo>
                    <a:cubicBezTo>
                      <a:pt x="309" y="1260"/>
                      <a:pt x="317" y="1301"/>
                      <a:pt x="334" y="1326"/>
                    </a:cubicBezTo>
                    <a:cubicBezTo>
                      <a:pt x="293" y="1359"/>
                      <a:pt x="259" y="1401"/>
                      <a:pt x="235" y="1442"/>
                    </a:cubicBezTo>
                    <a:cubicBezTo>
                      <a:pt x="201" y="1509"/>
                      <a:pt x="235" y="1591"/>
                      <a:pt x="309" y="1608"/>
                    </a:cubicBezTo>
                    <a:cubicBezTo>
                      <a:pt x="419" y="1638"/>
                      <a:pt x="531" y="1652"/>
                      <a:pt x="643" y="1652"/>
                    </a:cubicBezTo>
                    <a:cubicBezTo>
                      <a:pt x="971" y="1652"/>
                      <a:pt x="1295" y="1528"/>
                      <a:pt x="1535" y="1293"/>
                    </a:cubicBezTo>
                    <a:cubicBezTo>
                      <a:pt x="1685" y="1152"/>
                      <a:pt x="1801" y="970"/>
                      <a:pt x="1859" y="779"/>
                    </a:cubicBezTo>
                    <a:cubicBezTo>
                      <a:pt x="1883" y="680"/>
                      <a:pt x="1900" y="572"/>
                      <a:pt x="1900" y="473"/>
                    </a:cubicBezTo>
                    <a:lnTo>
                      <a:pt x="1892" y="473"/>
                    </a:lnTo>
                    <a:cubicBezTo>
                      <a:pt x="1883" y="365"/>
                      <a:pt x="1842" y="274"/>
                      <a:pt x="1784" y="183"/>
                    </a:cubicBezTo>
                    <a:cubicBezTo>
                      <a:pt x="1770" y="155"/>
                      <a:pt x="1747" y="143"/>
                      <a:pt x="1724" y="143"/>
                    </a:cubicBezTo>
                    <a:cubicBezTo>
                      <a:pt x="1691" y="143"/>
                      <a:pt x="1658" y="166"/>
                      <a:pt x="1643" y="199"/>
                    </a:cubicBezTo>
                    <a:cubicBezTo>
                      <a:pt x="1618" y="257"/>
                      <a:pt x="1593" y="315"/>
                      <a:pt x="1585" y="390"/>
                    </a:cubicBezTo>
                    <a:cubicBezTo>
                      <a:pt x="1577" y="440"/>
                      <a:pt x="1577" y="498"/>
                      <a:pt x="1577" y="556"/>
                    </a:cubicBezTo>
                    <a:cubicBezTo>
                      <a:pt x="1560" y="663"/>
                      <a:pt x="1527" y="771"/>
                      <a:pt x="1453" y="854"/>
                    </a:cubicBezTo>
                    <a:cubicBezTo>
                      <a:pt x="1303" y="1036"/>
                      <a:pt x="1071" y="1111"/>
                      <a:pt x="856" y="1169"/>
                    </a:cubicBezTo>
                    <a:cubicBezTo>
                      <a:pt x="811" y="1182"/>
                      <a:pt x="757" y="1199"/>
                      <a:pt x="708" y="1199"/>
                    </a:cubicBezTo>
                    <a:cubicBezTo>
                      <a:pt x="693" y="1199"/>
                      <a:pt x="679" y="1198"/>
                      <a:pt x="665" y="1194"/>
                    </a:cubicBezTo>
                    <a:cubicBezTo>
                      <a:pt x="665" y="1144"/>
                      <a:pt x="632" y="1119"/>
                      <a:pt x="591" y="1111"/>
                    </a:cubicBezTo>
                    <a:cubicBezTo>
                      <a:pt x="549" y="1003"/>
                      <a:pt x="508" y="887"/>
                      <a:pt x="467" y="779"/>
                    </a:cubicBezTo>
                    <a:cubicBezTo>
                      <a:pt x="367" y="523"/>
                      <a:pt x="259" y="274"/>
                      <a:pt x="135" y="34"/>
                    </a:cubicBezTo>
                    <a:cubicBezTo>
                      <a:pt x="124" y="11"/>
                      <a:pt x="103" y="1"/>
                      <a:pt x="81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32"/>
              <p:cNvSpPr/>
              <p:nvPr/>
            </p:nvSpPr>
            <p:spPr>
              <a:xfrm>
                <a:off x="6143175" y="4144225"/>
                <a:ext cx="57200" cy="25675"/>
              </a:xfrm>
              <a:custGeom>
                <a:rect b="b" l="l" r="r" t="t"/>
                <a:pathLst>
                  <a:path extrusionOk="0" h="1027" w="2288">
                    <a:moveTo>
                      <a:pt x="859" y="0"/>
                    </a:moveTo>
                    <a:cubicBezTo>
                      <a:pt x="781" y="0"/>
                      <a:pt x="703" y="21"/>
                      <a:pt x="622" y="67"/>
                    </a:cubicBezTo>
                    <a:cubicBezTo>
                      <a:pt x="523" y="125"/>
                      <a:pt x="415" y="208"/>
                      <a:pt x="332" y="299"/>
                    </a:cubicBezTo>
                    <a:cubicBezTo>
                      <a:pt x="241" y="382"/>
                      <a:pt x="166" y="489"/>
                      <a:pt x="108" y="597"/>
                    </a:cubicBezTo>
                    <a:cubicBezTo>
                      <a:pt x="67" y="663"/>
                      <a:pt x="26" y="746"/>
                      <a:pt x="42" y="829"/>
                    </a:cubicBezTo>
                    <a:cubicBezTo>
                      <a:pt x="9" y="854"/>
                      <a:pt x="1" y="895"/>
                      <a:pt x="9" y="937"/>
                    </a:cubicBezTo>
                    <a:cubicBezTo>
                      <a:pt x="23" y="984"/>
                      <a:pt x="75" y="1026"/>
                      <a:pt x="125" y="1026"/>
                    </a:cubicBezTo>
                    <a:cubicBezTo>
                      <a:pt x="137" y="1026"/>
                      <a:pt x="148" y="1024"/>
                      <a:pt x="158" y="1020"/>
                    </a:cubicBezTo>
                    <a:cubicBezTo>
                      <a:pt x="191" y="1011"/>
                      <a:pt x="224" y="995"/>
                      <a:pt x="258" y="986"/>
                    </a:cubicBezTo>
                    <a:cubicBezTo>
                      <a:pt x="265" y="988"/>
                      <a:pt x="271" y="988"/>
                      <a:pt x="278" y="988"/>
                    </a:cubicBezTo>
                    <a:cubicBezTo>
                      <a:pt x="313" y="988"/>
                      <a:pt x="346" y="971"/>
                      <a:pt x="374" y="937"/>
                    </a:cubicBezTo>
                    <a:lnTo>
                      <a:pt x="440" y="912"/>
                    </a:lnTo>
                    <a:lnTo>
                      <a:pt x="448" y="912"/>
                    </a:lnTo>
                    <a:cubicBezTo>
                      <a:pt x="456" y="937"/>
                      <a:pt x="481" y="945"/>
                      <a:pt x="506" y="953"/>
                    </a:cubicBezTo>
                    <a:lnTo>
                      <a:pt x="639" y="953"/>
                    </a:lnTo>
                    <a:cubicBezTo>
                      <a:pt x="664" y="953"/>
                      <a:pt x="680" y="953"/>
                      <a:pt x="705" y="945"/>
                    </a:cubicBezTo>
                    <a:lnTo>
                      <a:pt x="746" y="945"/>
                    </a:lnTo>
                    <a:cubicBezTo>
                      <a:pt x="763" y="945"/>
                      <a:pt x="771" y="928"/>
                      <a:pt x="780" y="928"/>
                    </a:cubicBezTo>
                    <a:cubicBezTo>
                      <a:pt x="804" y="904"/>
                      <a:pt x="804" y="879"/>
                      <a:pt x="780" y="854"/>
                    </a:cubicBezTo>
                    <a:cubicBezTo>
                      <a:pt x="771" y="854"/>
                      <a:pt x="763" y="846"/>
                      <a:pt x="746" y="837"/>
                    </a:cubicBezTo>
                    <a:lnTo>
                      <a:pt x="705" y="837"/>
                    </a:lnTo>
                    <a:cubicBezTo>
                      <a:pt x="705" y="837"/>
                      <a:pt x="697" y="837"/>
                      <a:pt x="688" y="829"/>
                    </a:cubicBezTo>
                    <a:cubicBezTo>
                      <a:pt x="780" y="804"/>
                      <a:pt x="862" y="779"/>
                      <a:pt x="954" y="763"/>
                    </a:cubicBezTo>
                    <a:cubicBezTo>
                      <a:pt x="1003" y="754"/>
                      <a:pt x="1045" y="754"/>
                      <a:pt x="1094" y="754"/>
                    </a:cubicBezTo>
                    <a:cubicBezTo>
                      <a:pt x="1106" y="754"/>
                      <a:pt x="1117" y="754"/>
                      <a:pt x="1128" y="754"/>
                    </a:cubicBezTo>
                    <a:cubicBezTo>
                      <a:pt x="1424" y="754"/>
                      <a:pt x="1725" y="859"/>
                      <a:pt x="1981" y="1011"/>
                    </a:cubicBezTo>
                    <a:cubicBezTo>
                      <a:pt x="1998" y="1022"/>
                      <a:pt x="2017" y="1027"/>
                      <a:pt x="2035" y="1027"/>
                    </a:cubicBezTo>
                    <a:cubicBezTo>
                      <a:pt x="2089" y="1027"/>
                      <a:pt x="2143" y="988"/>
                      <a:pt x="2155" y="945"/>
                    </a:cubicBezTo>
                    <a:cubicBezTo>
                      <a:pt x="2172" y="928"/>
                      <a:pt x="2188" y="912"/>
                      <a:pt x="2196" y="895"/>
                    </a:cubicBezTo>
                    <a:cubicBezTo>
                      <a:pt x="2288" y="605"/>
                      <a:pt x="1989" y="448"/>
                      <a:pt x="1782" y="348"/>
                    </a:cubicBezTo>
                    <a:cubicBezTo>
                      <a:pt x="1534" y="224"/>
                      <a:pt x="1277" y="116"/>
                      <a:pt x="1012" y="25"/>
                    </a:cubicBezTo>
                    <a:cubicBezTo>
                      <a:pt x="960" y="9"/>
                      <a:pt x="909" y="0"/>
                      <a:pt x="859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32"/>
              <p:cNvSpPr/>
              <p:nvPr/>
            </p:nvSpPr>
            <p:spPr>
              <a:xfrm>
                <a:off x="6182125" y="4171575"/>
                <a:ext cx="5000" cy="2925"/>
              </a:xfrm>
              <a:custGeom>
                <a:rect b="b" l="l" r="r" t="t"/>
                <a:pathLst>
                  <a:path extrusionOk="0" h="117" w="200">
                    <a:moveTo>
                      <a:pt x="58" y="0"/>
                    </a:moveTo>
                    <a:cubicBezTo>
                      <a:pt x="42" y="0"/>
                      <a:pt x="25" y="8"/>
                      <a:pt x="17" y="17"/>
                    </a:cubicBezTo>
                    <a:cubicBezTo>
                      <a:pt x="9" y="25"/>
                      <a:pt x="0" y="42"/>
                      <a:pt x="0" y="58"/>
                    </a:cubicBezTo>
                    <a:cubicBezTo>
                      <a:pt x="0" y="75"/>
                      <a:pt x="9" y="91"/>
                      <a:pt x="17" y="100"/>
                    </a:cubicBezTo>
                    <a:cubicBezTo>
                      <a:pt x="25" y="108"/>
                      <a:pt x="42" y="116"/>
                      <a:pt x="58" y="116"/>
                    </a:cubicBezTo>
                    <a:cubicBezTo>
                      <a:pt x="75" y="116"/>
                      <a:pt x="92" y="108"/>
                      <a:pt x="108" y="108"/>
                    </a:cubicBezTo>
                    <a:lnTo>
                      <a:pt x="150" y="108"/>
                    </a:lnTo>
                    <a:cubicBezTo>
                      <a:pt x="158" y="108"/>
                      <a:pt x="158" y="100"/>
                      <a:pt x="166" y="100"/>
                    </a:cubicBezTo>
                    <a:cubicBezTo>
                      <a:pt x="166" y="100"/>
                      <a:pt x="174" y="100"/>
                      <a:pt x="174" y="91"/>
                    </a:cubicBezTo>
                    <a:cubicBezTo>
                      <a:pt x="199" y="83"/>
                      <a:pt x="199" y="42"/>
                      <a:pt x="174" y="25"/>
                    </a:cubicBezTo>
                    <a:cubicBezTo>
                      <a:pt x="174" y="25"/>
                      <a:pt x="166" y="17"/>
                      <a:pt x="166" y="17"/>
                    </a:cubicBezTo>
                    <a:cubicBezTo>
                      <a:pt x="158" y="17"/>
                      <a:pt x="158" y="8"/>
                      <a:pt x="150" y="8"/>
                    </a:cubicBezTo>
                    <a:lnTo>
                      <a:pt x="108" y="8"/>
                    </a:lnTo>
                    <a:cubicBezTo>
                      <a:pt x="92" y="8"/>
                      <a:pt x="75" y="0"/>
                      <a:pt x="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32"/>
              <p:cNvSpPr/>
              <p:nvPr/>
            </p:nvSpPr>
            <p:spPr>
              <a:xfrm>
                <a:off x="6104450" y="4168275"/>
                <a:ext cx="36275" cy="60075"/>
              </a:xfrm>
              <a:custGeom>
                <a:rect b="b" l="l" r="r" t="t"/>
                <a:pathLst>
                  <a:path extrusionOk="0" h="2403" w="1451">
                    <a:moveTo>
                      <a:pt x="1281" y="1"/>
                    </a:moveTo>
                    <a:cubicBezTo>
                      <a:pt x="1237" y="1"/>
                      <a:pt x="1196" y="25"/>
                      <a:pt x="1185" y="82"/>
                    </a:cubicBezTo>
                    <a:cubicBezTo>
                      <a:pt x="1169" y="165"/>
                      <a:pt x="1144" y="240"/>
                      <a:pt x="1127" y="314"/>
                    </a:cubicBezTo>
                    <a:cubicBezTo>
                      <a:pt x="1111" y="323"/>
                      <a:pt x="1102" y="331"/>
                      <a:pt x="1094" y="339"/>
                    </a:cubicBezTo>
                    <a:cubicBezTo>
                      <a:pt x="862" y="579"/>
                      <a:pt x="721" y="911"/>
                      <a:pt x="597" y="1217"/>
                    </a:cubicBezTo>
                    <a:cubicBezTo>
                      <a:pt x="464" y="1524"/>
                      <a:pt x="365" y="1847"/>
                      <a:pt x="257" y="2162"/>
                    </a:cubicBezTo>
                    <a:cubicBezTo>
                      <a:pt x="257" y="2170"/>
                      <a:pt x="257" y="2179"/>
                      <a:pt x="257" y="2187"/>
                    </a:cubicBezTo>
                    <a:cubicBezTo>
                      <a:pt x="199" y="2220"/>
                      <a:pt x="141" y="2245"/>
                      <a:pt x="83" y="2261"/>
                    </a:cubicBezTo>
                    <a:cubicBezTo>
                      <a:pt x="0" y="2278"/>
                      <a:pt x="17" y="2402"/>
                      <a:pt x="100" y="2402"/>
                    </a:cubicBezTo>
                    <a:cubicBezTo>
                      <a:pt x="191" y="2394"/>
                      <a:pt x="274" y="2361"/>
                      <a:pt x="357" y="2319"/>
                    </a:cubicBezTo>
                    <a:cubicBezTo>
                      <a:pt x="365" y="2321"/>
                      <a:pt x="373" y="2321"/>
                      <a:pt x="381" y="2321"/>
                    </a:cubicBezTo>
                    <a:cubicBezTo>
                      <a:pt x="422" y="2321"/>
                      <a:pt x="461" y="2303"/>
                      <a:pt x="489" y="2261"/>
                    </a:cubicBezTo>
                    <a:cubicBezTo>
                      <a:pt x="506" y="2245"/>
                      <a:pt x="522" y="2220"/>
                      <a:pt x="531" y="2195"/>
                    </a:cubicBezTo>
                    <a:cubicBezTo>
                      <a:pt x="597" y="2145"/>
                      <a:pt x="647" y="2096"/>
                      <a:pt x="705" y="2046"/>
                    </a:cubicBezTo>
                    <a:cubicBezTo>
                      <a:pt x="870" y="1880"/>
                      <a:pt x="1011" y="1690"/>
                      <a:pt x="1119" y="1483"/>
                    </a:cubicBezTo>
                    <a:cubicBezTo>
                      <a:pt x="1343" y="1068"/>
                      <a:pt x="1450" y="588"/>
                      <a:pt x="1409" y="116"/>
                    </a:cubicBezTo>
                    <a:cubicBezTo>
                      <a:pt x="1404" y="45"/>
                      <a:pt x="1340" y="1"/>
                      <a:pt x="12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32"/>
              <p:cNvSpPr/>
              <p:nvPr/>
            </p:nvSpPr>
            <p:spPr>
              <a:xfrm>
                <a:off x="6196750" y="4163500"/>
                <a:ext cx="26200" cy="52600"/>
              </a:xfrm>
              <a:custGeom>
                <a:rect b="b" l="l" r="r" t="t"/>
                <a:pathLst>
                  <a:path extrusionOk="0" h="2104" w="1048">
                    <a:moveTo>
                      <a:pt x="163" y="1"/>
                    </a:moveTo>
                    <a:cubicBezTo>
                      <a:pt x="80" y="1"/>
                      <a:pt x="1" y="83"/>
                      <a:pt x="53" y="182"/>
                    </a:cubicBezTo>
                    <a:cubicBezTo>
                      <a:pt x="153" y="356"/>
                      <a:pt x="252" y="539"/>
                      <a:pt x="335" y="729"/>
                    </a:cubicBezTo>
                    <a:cubicBezTo>
                      <a:pt x="360" y="853"/>
                      <a:pt x="368" y="986"/>
                      <a:pt x="393" y="1110"/>
                    </a:cubicBezTo>
                    <a:cubicBezTo>
                      <a:pt x="443" y="1367"/>
                      <a:pt x="559" y="1607"/>
                      <a:pt x="716" y="1814"/>
                    </a:cubicBezTo>
                    <a:cubicBezTo>
                      <a:pt x="725" y="1872"/>
                      <a:pt x="725" y="1930"/>
                      <a:pt x="725" y="1988"/>
                    </a:cubicBezTo>
                    <a:cubicBezTo>
                      <a:pt x="729" y="2066"/>
                      <a:pt x="783" y="2103"/>
                      <a:pt x="839" y="2103"/>
                    </a:cubicBezTo>
                    <a:cubicBezTo>
                      <a:pt x="897" y="2103"/>
                      <a:pt x="956" y="2064"/>
                      <a:pt x="965" y="1988"/>
                    </a:cubicBezTo>
                    <a:cubicBezTo>
                      <a:pt x="973" y="1964"/>
                      <a:pt x="973" y="1947"/>
                      <a:pt x="973" y="1922"/>
                    </a:cubicBezTo>
                    <a:cubicBezTo>
                      <a:pt x="998" y="1897"/>
                      <a:pt x="1006" y="1872"/>
                      <a:pt x="1015" y="1839"/>
                    </a:cubicBezTo>
                    <a:cubicBezTo>
                      <a:pt x="1048" y="1218"/>
                      <a:pt x="832" y="605"/>
                      <a:pt x="435" y="124"/>
                    </a:cubicBezTo>
                    <a:cubicBezTo>
                      <a:pt x="409" y="98"/>
                      <a:pt x="380" y="85"/>
                      <a:pt x="351" y="85"/>
                    </a:cubicBezTo>
                    <a:cubicBezTo>
                      <a:pt x="334" y="85"/>
                      <a:pt x="318" y="90"/>
                      <a:pt x="302" y="99"/>
                    </a:cubicBezTo>
                    <a:cubicBezTo>
                      <a:pt x="294" y="91"/>
                      <a:pt x="285" y="75"/>
                      <a:pt x="277" y="66"/>
                    </a:cubicBezTo>
                    <a:cubicBezTo>
                      <a:pt x="277" y="58"/>
                      <a:pt x="269" y="58"/>
                      <a:pt x="261" y="50"/>
                    </a:cubicBezTo>
                    <a:cubicBezTo>
                      <a:pt x="234" y="15"/>
                      <a:pt x="198" y="1"/>
                      <a:pt x="1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32"/>
              <p:cNvSpPr/>
              <p:nvPr/>
            </p:nvSpPr>
            <p:spPr>
              <a:xfrm>
                <a:off x="6118750" y="4092600"/>
                <a:ext cx="42075" cy="62275"/>
              </a:xfrm>
              <a:custGeom>
                <a:rect b="b" l="l" r="r" t="t"/>
                <a:pathLst>
                  <a:path extrusionOk="0" h="2491" w="1683">
                    <a:moveTo>
                      <a:pt x="176" y="0"/>
                    </a:moveTo>
                    <a:cubicBezTo>
                      <a:pt x="159" y="0"/>
                      <a:pt x="142" y="8"/>
                      <a:pt x="133" y="27"/>
                    </a:cubicBezTo>
                    <a:cubicBezTo>
                      <a:pt x="42" y="226"/>
                      <a:pt x="0" y="466"/>
                      <a:pt x="158" y="649"/>
                    </a:cubicBezTo>
                    <a:cubicBezTo>
                      <a:pt x="265" y="781"/>
                      <a:pt x="423" y="839"/>
                      <a:pt x="580" y="889"/>
                    </a:cubicBezTo>
                    <a:cubicBezTo>
                      <a:pt x="704" y="1129"/>
                      <a:pt x="936" y="1295"/>
                      <a:pt x="1036" y="1552"/>
                    </a:cubicBezTo>
                    <a:cubicBezTo>
                      <a:pt x="1127" y="1809"/>
                      <a:pt x="1127" y="2082"/>
                      <a:pt x="1019" y="2331"/>
                    </a:cubicBezTo>
                    <a:cubicBezTo>
                      <a:pt x="982" y="2421"/>
                      <a:pt x="1073" y="2490"/>
                      <a:pt x="1153" y="2490"/>
                    </a:cubicBezTo>
                    <a:cubicBezTo>
                      <a:pt x="1161" y="2490"/>
                      <a:pt x="1169" y="2490"/>
                      <a:pt x="1177" y="2488"/>
                    </a:cubicBezTo>
                    <a:cubicBezTo>
                      <a:pt x="1433" y="2430"/>
                      <a:pt x="1566" y="2198"/>
                      <a:pt x="1599" y="1949"/>
                    </a:cubicBezTo>
                    <a:cubicBezTo>
                      <a:pt x="1682" y="1742"/>
                      <a:pt x="1665" y="1485"/>
                      <a:pt x="1566" y="1278"/>
                    </a:cubicBezTo>
                    <a:cubicBezTo>
                      <a:pt x="1417" y="947"/>
                      <a:pt x="1061" y="748"/>
                      <a:pt x="713" y="682"/>
                    </a:cubicBezTo>
                    <a:cubicBezTo>
                      <a:pt x="704" y="678"/>
                      <a:pt x="694" y="676"/>
                      <a:pt x="684" y="676"/>
                    </a:cubicBezTo>
                    <a:cubicBezTo>
                      <a:pt x="673" y="676"/>
                      <a:pt x="663" y="678"/>
                      <a:pt x="655" y="682"/>
                    </a:cubicBezTo>
                    <a:cubicBezTo>
                      <a:pt x="580" y="657"/>
                      <a:pt x="514" y="632"/>
                      <a:pt x="439" y="599"/>
                    </a:cubicBezTo>
                    <a:cubicBezTo>
                      <a:pt x="348" y="549"/>
                      <a:pt x="274" y="483"/>
                      <a:pt x="240" y="375"/>
                    </a:cubicBezTo>
                    <a:cubicBezTo>
                      <a:pt x="216" y="276"/>
                      <a:pt x="224" y="160"/>
                      <a:pt x="232" y="52"/>
                    </a:cubicBezTo>
                    <a:cubicBezTo>
                      <a:pt x="232" y="21"/>
                      <a:pt x="204" y="0"/>
                      <a:pt x="176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32"/>
              <p:cNvSpPr/>
              <p:nvPr/>
            </p:nvSpPr>
            <p:spPr>
              <a:xfrm>
                <a:off x="6160175" y="4089550"/>
                <a:ext cx="28800" cy="53725"/>
              </a:xfrm>
              <a:custGeom>
                <a:rect b="b" l="l" r="r" t="t"/>
                <a:pathLst>
                  <a:path extrusionOk="0" h="2149" w="1152">
                    <a:moveTo>
                      <a:pt x="873" y="1"/>
                    </a:moveTo>
                    <a:cubicBezTo>
                      <a:pt x="771" y="1"/>
                      <a:pt x="703" y="125"/>
                      <a:pt x="779" y="215"/>
                    </a:cubicBezTo>
                    <a:cubicBezTo>
                      <a:pt x="912" y="365"/>
                      <a:pt x="779" y="514"/>
                      <a:pt x="655" y="588"/>
                    </a:cubicBezTo>
                    <a:cubicBezTo>
                      <a:pt x="497" y="688"/>
                      <a:pt x="332" y="771"/>
                      <a:pt x="207" y="911"/>
                    </a:cubicBezTo>
                    <a:cubicBezTo>
                      <a:pt x="75" y="1061"/>
                      <a:pt x="0" y="1235"/>
                      <a:pt x="8" y="1433"/>
                    </a:cubicBezTo>
                    <a:cubicBezTo>
                      <a:pt x="17" y="1516"/>
                      <a:pt x="33" y="1591"/>
                      <a:pt x="50" y="1665"/>
                    </a:cubicBezTo>
                    <a:cubicBezTo>
                      <a:pt x="58" y="1806"/>
                      <a:pt x="91" y="1939"/>
                      <a:pt x="149" y="2071"/>
                    </a:cubicBezTo>
                    <a:cubicBezTo>
                      <a:pt x="172" y="2125"/>
                      <a:pt x="215" y="2149"/>
                      <a:pt x="256" y="2149"/>
                    </a:cubicBezTo>
                    <a:cubicBezTo>
                      <a:pt x="304" y="2149"/>
                      <a:pt x="351" y="2117"/>
                      <a:pt x="365" y="2063"/>
                    </a:cubicBezTo>
                    <a:cubicBezTo>
                      <a:pt x="374" y="2065"/>
                      <a:pt x="384" y="2066"/>
                      <a:pt x="394" y="2066"/>
                    </a:cubicBezTo>
                    <a:cubicBezTo>
                      <a:pt x="461" y="2066"/>
                      <a:pt x="529" y="2019"/>
                      <a:pt x="522" y="1947"/>
                    </a:cubicBezTo>
                    <a:cubicBezTo>
                      <a:pt x="497" y="1790"/>
                      <a:pt x="497" y="1632"/>
                      <a:pt x="506" y="1467"/>
                    </a:cubicBezTo>
                    <a:cubicBezTo>
                      <a:pt x="506" y="1442"/>
                      <a:pt x="514" y="1417"/>
                      <a:pt x="514" y="1392"/>
                    </a:cubicBezTo>
                    <a:cubicBezTo>
                      <a:pt x="521" y="1393"/>
                      <a:pt x="528" y="1394"/>
                      <a:pt x="534" y="1394"/>
                    </a:cubicBezTo>
                    <a:cubicBezTo>
                      <a:pt x="568" y="1394"/>
                      <a:pt x="600" y="1377"/>
                      <a:pt x="613" y="1342"/>
                    </a:cubicBezTo>
                    <a:cubicBezTo>
                      <a:pt x="630" y="1309"/>
                      <a:pt x="646" y="1276"/>
                      <a:pt x="663" y="1243"/>
                    </a:cubicBezTo>
                    <a:cubicBezTo>
                      <a:pt x="688" y="1235"/>
                      <a:pt x="713" y="1226"/>
                      <a:pt x="738" y="1210"/>
                    </a:cubicBezTo>
                    <a:cubicBezTo>
                      <a:pt x="820" y="1168"/>
                      <a:pt x="895" y="1110"/>
                      <a:pt x="953" y="1036"/>
                    </a:cubicBezTo>
                    <a:cubicBezTo>
                      <a:pt x="1077" y="887"/>
                      <a:pt x="1127" y="696"/>
                      <a:pt x="1144" y="497"/>
                    </a:cubicBezTo>
                    <a:cubicBezTo>
                      <a:pt x="1152" y="323"/>
                      <a:pt x="1110" y="108"/>
                      <a:pt x="936" y="17"/>
                    </a:cubicBezTo>
                    <a:cubicBezTo>
                      <a:pt x="915" y="6"/>
                      <a:pt x="893" y="1"/>
                      <a:pt x="873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32"/>
              <p:cNvSpPr/>
              <p:nvPr/>
            </p:nvSpPr>
            <p:spPr>
              <a:xfrm>
                <a:off x="6065100" y="4086825"/>
                <a:ext cx="23425" cy="30500"/>
              </a:xfrm>
              <a:custGeom>
                <a:rect b="b" l="l" r="r" t="t"/>
                <a:pathLst>
                  <a:path extrusionOk="0" h="1220" w="937">
                    <a:moveTo>
                      <a:pt x="808" y="0"/>
                    </a:moveTo>
                    <a:cubicBezTo>
                      <a:pt x="777" y="0"/>
                      <a:pt x="747" y="13"/>
                      <a:pt x="721" y="34"/>
                    </a:cubicBezTo>
                    <a:cubicBezTo>
                      <a:pt x="638" y="101"/>
                      <a:pt x="555" y="175"/>
                      <a:pt x="489" y="250"/>
                    </a:cubicBezTo>
                    <a:cubicBezTo>
                      <a:pt x="398" y="333"/>
                      <a:pt x="315" y="416"/>
                      <a:pt x="240" y="515"/>
                    </a:cubicBezTo>
                    <a:cubicBezTo>
                      <a:pt x="174" y="598"/>
                      <a:pt x="116" y="689"/>
                      <a:pt x="75" y="788"/>
                    </a:cubicBezTo>
                    <a:cubicBezTo>
                      <a:pt x="66" y="805"/>
                      <a:pt x="66" y="813"/>
                      <a:pt x="58" y="830"/>
                    </a:cubicBezTo>
                    <a:cubicBezTo>
                      <a:pt x="42" y="846"/>
                      <a:pt x="33" y="863"/>
                      <a:pt x="25" y="888"/>
                    </a:cubicBezTo>
                    <a:cubicBezTo>
                      <a:pt x="0" y="921"/>
                      <a:pt x="0" y="954"/>
                      <a:pt x="8" y="979"/>
                    </a:cubicBezTo>
                    <a:cubicBezTo>
                      <a:pt x="0" y="1020"/>
                      <a:pt x="0" y="1070"/>
                      <a:pt x="0" y="1112"/>
                    </a:cubicBezTo>
                    <a:cubicBezTo>
                      <a:pt x="9" y="1181"/>
                      <a:pt x="60" y="1220"/>
                      <a:pt x="110" y="1220"/>
                    </a:cubicBezTo>
                    <a:cubicBezTo>
                      <a:pt x="150" y="1220"/>
                      <a:pt x="189" y="1196"/>
                      <a:pt x="207" y="1145"/>
                    </a:cubicBezTo>
                    <a:cubicBezTo>
                      <a:pt x="232" y="1078"/>
                      <a:pt x="240" y="1012"/>
                      <a:pt x="265" y="946"/>
                    </a:cubicBezTo>
                    <a:cubicBezTo>
                      <a:pt x="274" y="938"/>
                      <a:pt x="282" y="921"/>
                      <a:pt x="290" y="904"/>
                    </a:cubicBezTo>
                    <a:cubicBezTo>
                      <a:pt x="423" y="722"/>
                      <a:pt x="588" y="565"/>
                      <a:pt x="746" y="407"/>
                    </a:cubicBezTo>
                    <a:cubicBezTo>
                      <a:pt x="762" y="382"/>
                      <a:pt x="779" y="349"/>
                      <a:pt x="771" y="316"/>
                    </a:cubicBezTo>
                    <a:cubicBezTo>
                      <a:pt x="812" y="275"/>
                      <a:pt x="854" y="242"/>
                      <a:pt x="887" y="208"/>
                    </a:cubicBezTo>
                    <a:cubicBezTo>
                      <a:pt x="936" y="159"/>
                      <a:pt x="936" y="84"/>
                      <a:pt x="887" y="34"/>
                    </a:cubicBezTo>
                    <a:cubicBezTo>
                      <a:pt x="863" y="11"/>
                      <a:pt x="835" y="0"/>
                      <a:pt x="808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32"/>
              <p:cNvSpPr/>
              <p:nvPr/>
            </p:nvSpPr>
            <p:spPr>
              <a:xfrm>
                <a:off x="6204075" y="4065625"/>
                <a:ext cx="35250" cy="17125"/>
              </a:xfrm>
              <a:custGeom>
                <a:rect b="b" l="l" r="r" t="t"/>
                <a:pathLst>
                  <a:path extrusionOk="0" h="685" w="1410">
                    <a:moveTo>
                      <a:pt x="441" y="0"/>
                    </a:moveTo>
                    <a:cubicBezTo>
                      <a:pt x="384" y="0"/>
                      <a:pt x="345" y="37"/>
                      <a:pt x="324" y="79"/>
                    </a:cubicBezTo>
                    <a:cubicBezTo>
                      <a:pt x="287" y="75"/>
                      <a:pt x="251" y="73"/>
                      <a:pt x="216" y="73"/>
                    </a:cubicBezTo>
                    <a:cubicBezTo>
                      <a:pt x="181" y="73"/>
                      <a:pt x="146" y="75"/>
                      <a:pt x="108" y="79"/>
                    </a:cubicBezTo>
                    <a:cubicBezTo>
                      <a:pt x="34" y="87"/>
                      <a:pt x="1" y="203"/>
                      <a:pt x="84" y="220"/>
                    </a:cubicBezTo>
                    <a:cubicBezTo>
                      <a:pt x="407" y="286"/>
                      <a:pt x="722" y="385"/>
                      <a:pt x="1012" y="543"/>
                    </a:cubicBezTo>
                    <a:cubicBezTo>
                      <a:pt x="1045" y="576"/>
                      <a:pt x="1086" y="609"/>
                      <a:pt x="1128" y="634"/>
                    </a:cubicBezTo>
                    <a:cubicBezTo>
                      <a:pt x="1144" y="642"/>
                      <a:pt x="1152" y="642"/>
                      <a:pt x="1169" y="642"/>
                    </a:cubicBezTo>
                    <a:cubicBezTo>
                      <a:pt x="1186" y="650"/>
                      <a:pt x="1194" y="659"/>
                      <a:pt x="1210" y="667"/>
                    </a:cubicBezTo>
                    <a:cubicBezTo>
                      <a:pt x="1228" y="679"/>
                      <a:pt x="1249" y="684"/>
                      <a:pt x="1270" y="684"/>
                    </a:cubicBezTo>
                    <a:cubicBezTo>
                      <a:pt x="1308" y="684"/>
                      <a:pt x="1346" y="666"/>
                      <a:pt x="1368" y="634"/>
                    </a:cubicBezTo>
                    <a:cubicBezTo>
                      <a:pt x="1409" y="584"/>
                      <a:pt x="1401" y="518"/>
                      <a:pt x="1360" y="468"/>
                    </a:cubicBezTo>
                    <a:cubicBezTo>
                      <a:pt x="1144" y="195"/>
                      <a:pt x="796" y="87"/>
                      <a:pt x="473" y="4"/>
                    </a:cubicBezTo>
                    <a:cubicBezTo>
                      <a:pt x="462" y="2"/>
                      <a:pt x="451" y="0"/>
                      <a:pt x="441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32"/>
              <p:cNvSpPr/>
              <p:nvPr/>
            </p:nvSpPr>
            <p:spPr>
              <a:xfrm>
                <a:off x="6023800" y="4200875"/>
                <a:ext cx="201425" cy="178575"/>
              </a:xfrm>
              <a:custGeom>
                <a:rect b="b" l="l" r="r" t="t"/>
                <a:pathLst>
                  <a:path extrusionOk="0" h="7143" w="8057">
                    <a:moveTo>
                      <a:pt x="165" y="0"/>
                    </a:moveTo>
                    <a:cubicBezTo>
                      <a:pt x="87" y="0"/>
                      <a:pt x="1" y="74"/>
                      <a:pt x="28" y="162"/>
                    </a:cubicBezTo>
                    <a:cubicBezTo>
                      <a:pt x="152" y="601"/>
                      <a:pt x="409" y="999"/>
                      <a:pt x="766" y="1297"/>
                    </a:cubicBezTo>
                    <a:cubicBezTo>
                      <a:pt x="940" y="1446"/>
                      <a:pt x="1130" y="1562"/>
                      <a:pt x="1337" y="1653"/>
                    </a:cubicBezTo>
                    <a:cubicBezTo>
                      <a:pt x="1553" y="1753"/>
                      <a:pt x="1776" y="1803"/>
                      <a:pt x="2008" y="1836"/>
                    </a:cubicBezTo>
                    <a:cubicBezTo>
                      <a:pt x="2075" y="1844"/>
                      <a:pt x="2141" y="1861"/>
                      <a:pt x="2207" y="1869"/>
                    </a:cubicBezTo>
                    <a:cubicBezTo>
                      <a:pt x="2174" y="1919"/>
                      <a:pt x="2174" y="1985"/>
                      <a:pt x="2224" y="2026"/>
                    </a:cubicBezTo>
                    <a:cubicBezTo>
                      <a:pt x="2671" y="2482"/>
                      <a:pt x="3376" y="2291"/>
                      <a:pt x="3898" y="2615"/>
                    </a:cubicBezTo>
                    <a:cubicBezTo>
                      <a:pt x="4179" y="2797"/>
                      <a:pt x="4395" y="3087"/>
                      <a:pt x="4560" y="3377"/>
                    </a:cubicBezTo>
                    <a:cubicBezTo>
                      <a:pt x="4734" y="3667"/>
                      <a:pt x="4850" y="3990"/>
                      <a:pt x="4917" y="4321"/>
                    </a:cubicBezTo>
                    <a:cubicBezTo>
                      <a:pt x="4991" y="4686"/>
                      <a:pt x="4991" y="5067"/>
                      <a:pt x="4933" y="5432"/>
                    </a:cubicBezTo>
                    <a:cubicBezTo>
                      <a:pt x="4915" y="5509"/>
                      <a:pt x="4979" y="5587"/>
                      <a:pt x="5050" y="5587"/>
                    </a:cubicBezTo>
                    <a:cubicBezTo>
                      <a:pt x="5078" y="5587"/>
                      <a:pt x="5107" y="5575"/>
                      <a:pt x="5132" y="5548"/>
                    </a:cubicBezTo>
                    <a:lnTo>
                      <a:pt x="5223" y="5440"/>
                    </a:lnTo>
                    <a:lnTo>
                      <a:pt x="5223" y="5440"/>
                    </a:lnTo>
                    <a:cubicBezTo>
                      <a:pt x="5314" y="5945"/>
                      <a:pt x="5182" y="6467"/>
                      <a:pt x="4875" y="6890"/>
                    </a:cubicBezTo>
                    <a:cubicBezTo>
                      <a:pt x="4813" y="6971"/>
                      <a:pt x="4900" y="7066"/>
                      <a:pt x="4986" y="7066"/>
                    </a:cubicBezTo>
                    <a:cubicBezTo>
                      <a:pt x="5015" y="7066"/>
                      <a:pt x="5043" y="7055"/>
                      <a:pt x="5066" y="7031"/>
                    </a:cubicBezTo>
                    <a:cubicBezTo>
                      <a:pt x="5190" y="6906"/>
                      <a:pt x="5331" y="6807"/>
                      <a:pt x="5488" y="6724"/>
                    </a:cubicBezTo>
                    <a:cubicBezTo>
                      <a:pt x="5546" y="6873"/>
                      <a:pt x="5629" y="7006"/>
                      <a:pt x="5753" y="7105"/>
                    </a:cubicBezTo>
                    <a:cubicBezTo>
                      <a:pt x="5776" y="7128"/>
                      <a:pt x="5810" y="7143"/>
                      <a:pt x="5844" y="7143"/>
                    </a:cubicBezTo>
                    <a:cubicBezTo>
                      <a:pt x="5872" y="7143"/>
                      <a:pt x="5900" y="7132"/>
                      <a:pt x="5919" y="7105"/>
                    </a:cubicBezTo>
                    <a:lnTo>
                      <a:pt x="6325" y="6592"/>
                    </a:lnTo>
                    <a:cubicBezTo>
                      <a:pt x="6358" y="6633"/>
                      <a:pt x="6408" y="6674"/>
                      <a:pt x="6466" y="6699"/>
                    </a:cubicBezTo>
                    <a:cubicBezTo>
                      <a:pt x="6484" y="6710"/>
                      <a:pt x="6507" y="6716"/>
                      <a:pt x="6530" y="6716"/>
                    </a:cubicBezTo>
                    <a:cubicBezTo>
                      <a:pt x="6561" y="6716"/>
                      <a:pt x="6592" y="6706"/>
                      <a:pt x="6615" y="6683"/>
                    </a:cubicBezTo>
                    <a:cubicBezTo>
                      <a:pt x="6880" y="6343"/>
                      <a:pt x="6913" y="5904"/>
                      <a:pt x="6955" y="5490"/>
                    </a:cubicBezTo>
                    <a:cubicBezTo>
                      <a:pt x="6996" y="5017"/>
                      <a:pt x="7005" y="4537"/>
                      <a:pt x="6988" y="4065"/>
                    </a:cubicBezTo>
                    <a:cubicBezTo>
                      <a:pt x="6971" y="3634"/>
                      <a:pt x="6897" y="3211"/>
                      <a:pt x="6905" y="2789"/>
                    </a:cubicBezTo>
                    <a:cubicBezTo>
                      <a:pt x="6905" y="2416"/>
                      <a:pt x="6996" y="2068"/>
                      <a:pt x="7270" y="1803"/>
                    </a:cubicBezTo>
                    <a:cubicBezTo>
                      <a:pt x="7551" y="1537"/>
                      <a:pt x="7891" y="1347"/>
                      <a:pt x="8040" y="966"/>
                    </a:cubicBezTo>
                    <a:cubicBezTo>
                      <a:pt x="8057" y="933"/>
                      <a:pt x="8040" y="883"/>
                      <a:pt x="8015" y="850"/>
                    </a:cubicBezTo>
                    <a:cubicBezTo>
                      <a:pt x="7922" y="749"/>
                      <a:pt x="7803" y="708"/>
                      <a:pt x="7680" y="708"/>
                    </a:cubicBezTo>
                    <a:cubicBezTo>
                      <a:pt x="7518" y="708"/>
                      <a:pt x="7351" y="779"/>
                      <a:pt x="7228" y="883"/>
                    </a:cubicBezTo>
                    <a:cubicBezTo>
                      <a:pt x="7112" y="982"/>
                      <a:pt x="7021" y="1107"/>
                      <a:pt x="6913" y="1214"/>
                    </a:cubicBezTo>
                    <a:cubicBezTo>
                      <a:pt x="6814" y="1314"/>
                      <a:pt x="6706" y="1413"/>
                      <a:pt x="6590" y="1496"/>
                    </a:cubicBezTo>
                    <a:cubicBezTo>
                      <a:pt x="6233" y="1757"/>
                      <a:pt x="5786" y="1944"/>
                      <a:pt x="5336" y="1944"/>
                    </a:cubicBezTo>
                    <a:cubicBezTo>
                      <a:pt x="5243" y="1944"/>
                      <a:pt x="5150" y="1936"/>
                      <a:pt x="5057" y="1919"/>
                    </a:cubicBezTo>
                    <a:cubicBezTo>
                      <a:pt x="4776" y="1861"/>
                      <a:pt x="4535" y="1720"/>
                      <a:pt x="4312" y="1537"/>
                    </a:cubicBezTo>
                    <a:cubicBezTo>
                      <a:pt x="4080" y="1355"/>
                      <a:pt x="3848" y="1156"/>
                      <a:pt x="3558" y="1073"/>
                    </a:cubicBezTo>
                    <a:cubicBezTo>
                      <a:pt x="3448" y="1042"/>
                      <a:pt x="3339" y="1030"/>
                      <a:pt x="3230" y="1030"/>
                    </a:cubicBezTo>
                    <a:cubicBezTo>
                      <a:pt x="2992" y="1030"/>
                      <a:pt x="2755" y="1089"/>
                      <a:pt x="2522" y="1140"/>
                    </a:cubicBezTo>
                    <a:cubicBezTo>
                      <a:pt x="2339" y="1176"/>
                      <a:pt x="2158" y="1203"/>
                      <a:pt x="1975" y="1203"/>
                    </a:cubicBezTo>
                    <a:cubicBezTo>
                      <a:pt x="1869" y="1203"/>
                      <a:pt x="1762" y="1194"/>
                      <a:pt x="1652" y="1173"/>
                    </a:cubicBezTo>
                    <a:cubicBezTo>
                      <a:pt x="1039" y="1049"/>
                      <a:pt x="509" y="634"/>
                      <a:pt x="260" y="63"/>
                    </a:cubicBezTo>
                    <a:cubicBezTo>
                      <a:pt x="241" y="18"/>
                      <a:pt x="204" y="0"/>
                      <a:pt x="1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32"/>
              <p:cNvSpPr/>
              <p:nvPr/>
            </p:nvSpPr>
            <p:spPr>
              <a:xfrm>
                <a:off x="6046150" y="4382025"/>
                <a:ext cx="149875" cy="111475"/>
              </a:xfrm>
              <a:custGeom>
                <a:rect b="b" l="l" r="r" t="t"/>
                <a:pathLst>
                  <a:path extrusionOk="0" h="4459" w="5995">
                    <a:moveTo>
                      <a:pt x="5681" y="1"/>
                    </a:moveTo>
                    <a:cubicBezTo>
                      <a:pt x="5652" y="1"/>
                      <a:pt x="5623" y="15"/>
                      <a:pt x="5605" y="50"/>
                    </a:cubicBezTo>
                    <a:cubicBezTo>
                      <a:pt x="5373" y="472"/>
                      <a:pt x="5092" y="910"/>
                      <a:pt x="4761" y="1283"/>
                    </a:cubicBezTo>
                    <a:lnTo>
                      <a:pt x="4761" y="1283"/>
                    </a:lnTo>
                    <a:cubicBezTo>
                      <a:pt x="4768" y="1274"/>
                      <a:pt x="4769" y="1259"/>
                      <a:pt x="4777" y="1251"/>
                    </a:cubicBezTo>
                    <a:cubicBezTo>
                      <a:pt x="4810" y="1168"/>
                      <a:pt x="4851" y="1077"/>
                      <a:pt x="4868" y="986"/>
                    </a:cubicBezTo>
                    <a:cubicBezTo>
                      <a:pt x="4893" y="895"/>
                      <a:pt x="4909" y="787"/>
                      <a:pt x="4893" y="696"/>
                    </a:cubicBezTo>
                    <a:cubicBezTo>
                      <a:pt x="4888" y="671"/>
                      <a:pt x="4872" y="661"/>
                      <a:pt x="4853" y="661"/>
                    </a:cubicBezTo>
                    <a:cubicBezTo>
                      <a:pt x="4835" y="661"/>
                      <a:pt x="4814" y="671"/>
                      <a:pt x="4801" y="688"/>
                    </a:cubicBezTo>
                    <a:cubicBezTo>
                      <a:pt x="4752" y="754"/>
                      <a:pt x="4719" y="845"/>
                      <a:pt x="4694" y="920"/>
                    </a:cubicBezTo>
                    <a:cubicBezTo>
                      <a:pt x="4661" y="1011"/>
                      <a:pt x="4627" y="1094"/>
                      <a:pt x="4594" y="1177"/>
                    </a:cubicBezTo>
                    <a:cubicBezTo>
                      <a:pt x="4528" y="1351"/>
                      <a:pt x="4437" y="1516"/>
                      <a:pt x="4337" y="1666"/>
                    </a:cubicBezTo>
                    <a:lnTo>
                      <a:pt x="4288" y="1740"/>
                    </a:lnTo>
                    <a:cubicBezTo>
                      <a:pt x="3923" y="2030"/>
                      <a:pt x="3501" y="2254"/>
                      <a:pt x="3012" y="2337"/>
                    </a:cubicBezTo>
                    <a:cubicBezTo>
                      <a:pt x="2863" y="2353"/>
                      <a:pt x="2714" y="2361"/>
                      <a:pt x="2573" y="2361"/>
                    </a:cubicBezTo>
                    <a:cubicBezTo>
                      <a:pt x="2440" y="2353"/>
                      <a:pt x="2308" y="2320"/>
                      <a:pt x="2216" y="2221"/>
                    </a:cubicBezTo>
                    <a:cubicBezTo>
                      <a:pt x="2042" y="2047"/>
                      <a:pt x="2009" y="1765"/>
                      <a:pt x="1926" y="1533"/>
                    </a:cubicBezTo>
                    <a:cubicBezTo>
                      <a:pt x="1827" y="1284"/>
                      <a:pt x="1678" y="1036"/>
                      <a:pt x="1396" y="961"/>
                    </a:cubicBezTo>
                    <a:cubicBezTo>
                      <a:pt x="1350" y="948"/>
                      <a:pt x="1301" y="941"/>
                      <a:pt x="1251" y="941"/>
                    </a:cubicBezTo>
                    <a:cubicBezTo>
                      <a:pt x="1177" y="941"/>
                      <a:pt x="1101" y="956"/>
                      <a:pt x="1032" y="986"/>
                    </a:cubicBezTo>
                    <a:cubicBezTo>
                      <a:pt x="907" y="1044"/>
                      <a:pt x="824" y="1168"/>
                      <a:pt x="783" y="1301"/>
                    </a:cubicBezTo>
                    <a:cubicBezTo>
                      <a:pt x="725" y="1467"/>
                      <a:pt x="692" y="1649"/>
                      <a:pt x="650" y="1823"/>
                    </a:cubicBezTo>
                    <a:cubicBezTo>
                      <a:pt x="609" y="2013"/>
                      <a:pt x="559" y="2204"/>
                      <a:pt x="518" y="2395"/>
                    </a:cubicBezTo>
                    <a:cubicBezTo>
                      <a:pt x="501" y="2428"/>
                      <a:pt x="493" y="2469"/>
                      <a:pt x="485" y="2511"/>
                    </a:cubicBezTo>
                    <a:cubicBezTo>
                      <a:pt x="377" y="2734"/>
                      <a:pt x="286" y="2958"/>
                      <a:pt x="203" y="3198"/>
                    </a:cubicBezTo>
                    <a:cubicBezTo>
                      <a:pt x="195" y="3231"/>
                      <a:pt x="211" y="3248"/>
                      <a:pt x="228" y="3265"/>
                    </a:cubicBezTo>
                    <a:cubicBezTo>
                      <a:pt x="153" y="3613"/>
                      <a:pt x="87" y="3969"/>
                      <a:pt x="12" y="4325"/>
                    </a:cubicBezTo>
                    <a:cubicBezTo>
                      <a:pt x="1" y="4396"/>
                      <a:pt x="56" y="4458"/>
                      <a:pt x="119" y="4458"/>
                    </a:cubicBezTo>
                    <a:cubicBezTo>
                      <a:pt x="144" y="4458"/>
                      <a:pt x="171" y="4448"/>
                      <a:pt x="195" y="4425"/>
                    </a:cubicBezTo>
                    <a:cubicBezTo>
                      <a:pt x="244" y="4375"/>
                      <a:pt x="286" y="4317"/>
                      <a:pt x="327" y="4259"/>
                    </a:cubicBezTo>
                    <a:cubicBezTo>
                      <a:pt x="522" y="4300"/>
                      <a:pt x="717" y="4319"/>
                      <a:pt x="913" y="4319"/>
                    </a:cubicBezTo>
                    <a:cubicBezTo>
                      <a:pt x="1699" y="4319"/>
                      <a:pt x="2482" y="4017"/>
                      <a:pt x="3186" y="3679"/>
                    </a:cubicBezTo>
                    <a:cubicBezTo>
                      <a:pt x="3641" y="3455"/>
                      <a:pt x="4105" y="3198"/>
                      <a:pt x="4462" y="2834"/>
                    </a:cubicBezTo>
                    <a:cubicBezTo>
                      <a:pt x="4818" y="2477"/>
                      <a:pt x="5083" y="2055"/>
                      <a:pt x="5340" y="1632"/>
                    </a:cubicBezTo>
                    <a:cubicBezTo>
                      <a:pt x="5613" y="1177"/>
                      <a:pt x="5995" y="613"/>
                      <a:pt x="5779" y="66"/>
                    </a:cubicBezTo>
                    <a:cubicBezTo>
                      <a:pt x="5765" y="28"/>
                      <a:pt x="5722" y="1"/>
                      <a:pt x="56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32"/>
              <p:cNvSpPr/>
              <p:nvPr/>
            </p:nvSpPr>
            <p:spPr>
              <a:xfrm>
                <a:off x="6169500" y="4385025"/>
                <a:ext cx="4775" cy="13425"/>
              </a:xfrm>
              <a:custGeom>
                <a:rect b="b" l="l" r="r" t="t"/>
                <a:pathLst>
                  <a:path extrusionOk="0" h="537" w="191">
                    <a:moveTo>
                      <a:pt x="148" y="0"/>
                    </a:moveTo>
                    <a:cubicBezTo>
                      <a:pt x="139" y="0"/>
                      <a:pt x="130" y="4"/>
                      <a:pt x="124" y="13"/>
                    </a:cubicBezTo>
                    <a:cubicBezTo>
                      <a:pt x="91" y="87"/>
                      <a:pt x="66" y="162"/>
                      <a:pt x="50" y="236"/>
                    </a:cubicBezTo>
                    <a:cubicBezTo>
                      <a:pt x="33" y="319"/>
                      <a:pt x="17" y="394"/>
                      <a:pt x="0" y="477"/>
                    </a:cubicBezTo>
                    <a:cubicBezTo>
                      <a:pt x="0" y="502"/>
                      <a:pt x="8" y="526"/>
                      <a:pt x="41" y="535"/>
                    </a:cubicBezTo>
                    <a:cubicBezTo>
                      <a:pt x="46" y="536"/>
                      <a:pt x="50" y="537"/>
                      <a:pt x="55" y="537"/>
                    </a:cubicBezTo>
                    <a:cubicBezTo>
                      <a:pt x="75" y="537"/>
                      <a:pt x="93" y="522"/>
                      <a:pt x="99" y="502"/>
                    </a:cubicBezTo>
                    <a:cubicBezTo>
                      <a:pt x="116" y="419"/>
                      <a:pt x="133" y="344"/>
                      <a:pt x="157" y="270"/>
                    </a:cubicBezTo>
                    <a:cubicBezTo>
                      <a:pt x="174" y="187"/>
                      <a:pt x="191" y="112"/>
                      <a:pt x="182" y="29"/>
                    </a:cubicBezTo>
                    <a:cubicBezTo>
                      <a:pt x="182" y="13"/>
                      <a:pt x="165" y="0"/>
                      <a:pt x="1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32"/>
              <p:cNvSpPr/>
              <p:nvPr/>
            </p:nvSpPr>
            <p:spPr>
              <a:xfrm>
                <a:off x="6140700" y="4415050"/>
                <a:ext cx="10175" cy="17850"/>
              </a:xfrm>
              <a:custGeom>
                <a:rect b="b" l="l" r="r" t="t"/>
                <a:pathLst>
                  <a:path extrusionOk="0" h="714" w="407">
                    <a:moveTo>
                      <a:pt x="362" y="1"/>
                    </a:moveTo>
                    <a:cubicBezTo>
                      <a:pt x="354" y="1"/>
                      <a:pt x="346" y="4"/>
                      <a:pt x="340" y="13"/>
                    </a:cubicBezTo>
                    <a:cubicBezTo>
                      <a:pt x="323" y="38"/>
                      <a:pt x="315" y="63"/>
                      <a:pt x="299" y="88"/>
                    </a:cubicBezTo>
                    <a:cubicBezTo>
                      <a:pt x="282" y="113"/>
                      <a:pt x="274" y="137"/>
                      <a:pt x="265" y="171"/>
                    </a:cubicBezTo>
                    <a:cubicBezTo>
                      <a:pt x="249" y="220"/>
                      <a:pt x="232" y="278"/>
                      <a:pt x="207" y="328"/>
                    </a:cubicBezTo>
                    <a:cubicBezTo>
                      <a:pt x="158" y="427"/>
                      <a:pt x="100" y="527"/>
                      <a:pt x="25" y="618"/>
                    </a:cubicBezTo>
                    <a:cubicBezTo>
                      <a:pt x="0" y="643"/>
                      <a:pt x="0" y="676"/>
                      <a:pt x="25" y="701"/>
                    </a:cubicBezTo>
                    <a:cubicBezTo>
                      <a:pt x="33" y="709"/>
                      <a:pt x="48" y="713"/>
                      <a:pt x="64" y="713"/>
                    </a:cubicBezTo>
                    <a:cubicBezTo>
                      <a:pt x="79" y="713"/>
                      <a:pt x="96" y="709"/>
                      <a:pt x="108" y="701"/>
                    </a:cubicBezTo>
                    <a:cubicBezTo>
                      <a:pt x="191" y="601"/>
                      <a:pt x="257" y="502"/>
                      <a:pt x="315" y="386"/>
                    </a:cubicBezTo>
                    <a:cubicBezTo>
                      <a:pt x="340" y="336"/>
                      <a:pt x="365" y="278"/>
                      <a:pt x="381" y="212"/>
                    </a:cubicBezTo>
                    <a:cubicBezTo>
                      <a:pt x="398" y="187"/>
                      <a:pt x="406" y="154"/>
                      <a:pt x="398" y="121"/>
                    </a:cubicBezTo>
                    <a:cubicBezTo>
                      <a:pt x="398" y="88"/>
                      <a:pt x="406" y="55"/>
                      <a:pt x="398" y="30"/>
                    </a:cubicBezTo>
                    <a:cubicBezTo>
                      <a:pt x="393" y="13"/>
                      <a:pt x="377" y="1"/>
                      <a:pt x="3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32"/>
              <p:cNvSpPr/>
              <p:nvPr/>
            </p:nvSpPr>
            <p:spPr>
              <a:xfrm>
                <a:off x="6143400" y="4410425"/>
                <a:ext cx="5200" cy="9950"/>
              </a:xfrm>
              <a:custGeom>
                <a:rect b="b" l="l" r="r" t="t"/>
                <a:pathLst>
                  <a:path extrusionOk="0" h="398" w="208">
                    <a:moveTo>
                      <a:pt x="158" y="0"/>
                    </a:moveTo>
                    <a:cubicBezTo>
                      <a:pt x="149" y="0"/>
                      <a:pt x="140" y="5"/>
                      <a:pt x="133" y="16"/>
                    </a:cubicBezTo>
                    <a:cubicBezTo>
                      <a:pt x="99" y="57"/>
                      <a:pt x="91" y="124"/>
                      <a:pt x="75" y="173"/>
                    </a:cubicBezTo>
                    <a:cubicBezTo>
                      <a:pt x="58" y="231"/>
                      <a:pt x="41" y="281"/>
                      <a:pt x="17" y="331"/>
                    </a:cubicBezTo>
                    <a:cubicBezTo>
                      <a:pt x="0" y="347"/>
                      <a:pt x="8" y="380"/>
                      <a:pt x="33" y="389"/>
                    </a:cubicBezTo>
                    <a:cubicBezTo>
                      <a:pt x="39" y="395"/>
                      <a:pt x="47" y="397"/>
                      <a:pt x="55" y="397"/>
                    </a:cubicBezTo>
                    <a:cubicBezTo>
                      <a:pt x="70" y="397"/>
                      <a:pt x="86" y="388"/>
                      <a:pt x="91" y="372"/>
                    </a:cubicBezTo>
                    <a:cubicBezTo>
                      <a:pt x="124" y="322"/>
                      <a:pt x="149" y="264"/>
                      <a:pt x="174" y="206"/>
                    </a:cubicBezTo>
                    <a:cubicBezTo>
                      <a:pt x="191" y="148"/>
                      <a:pt x="207" y="82"/>
                      <a:pt x="182" y="16"/>
                    </a:cubicBezTo>
                    <a:cubicBezTo>
                      <a:pt x="178" y="7"/>
                      <a:pt x="168" y="0"/>
                      <a:pt x="1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32"/>
              <p:cNvSpPr/>
              <p:nvPr/>
            </p:nvSpPr>
            <p:spPr>
              <a:xfrm>
                <a:off x="6119575" y="4424750"/>
                <a:ext cx="5600" cy="8775"/>
              </a:xfrm>
              <a:custGeom>
                <a:rect b="b" l="l" r="r" t="t"/>
                <a:pathLst>
                  <a:path extrusionOk="0" h="351" w="224">
                    <a:moveTo>
                      <a:pt x="191" y="1"/>
                    </a:moveTo>
                    <a:cubicBezTo>
                      <a:pt x="181" y="1"/>
                      <a:pt x="171" y="5"/>
                      <a:pt x="166" y="15"/>
                    </a:cubicBezTo>
                    <a:cubicBezTo>
                      <a:pt x="149" y="31"/>
                      <a:pt x="133" y="48"/>
                      <a:pt x="116" y="73"/>
                    </a:cubicBezTo>
                    <a:cubicBezTo>
                      <a:pt x="108" y="97"/>
                      <a:pt x="91" y="114"/>
                      <a:pt x="83" y="139"/>
                    </a:cubicBezTo>
                    <a:cubicBezTo>
                      <a:pt x="58" y="180"/>
                      <a:pt x="33" y="230"/>
                      <a:pt x="17" y="271"/>
                    </a:cubicBezTo>
                    <a:cubicBezTo>
                      <a:pt x="0" y="296"/>
                      <a:pt x="9" y="329"/>
                      <a:pt x="33" y="346"/>
                    </a:cubicBezTo>
                    <a:cubicBezTo>
                      <a:pt x="42" y="349"/>
                      <a:pt x="53" y="351"/>
                      <a:pt x="63" y="351"/>
                    </a:cubicBezTo>
                    <a:cubicBezTo>
                      <a:pt x="80" y="351"/>
                      <a:pt x="97" y="345"/>
                      <a:pt x="108" y="329"/>
                    </a:cubicBezTo>
                    <a:cubicBezTo>
                      <a:pt x="125" y="280"/>
                      <a:pt x="149" y="238"/>
                      <a:pt x="174" y="197"/>
                    </a:cubicBezTo>
                    <a:cubicBezTo>
                      <a:pt x="183" y="172"/>
                      <a:pt x="191" y="147"/>
                      <a:pt x="199" y="130"/>
                    </a:cubicBezTo>
                    <a:cubicBezTo>
                      <a:pt x="216" y="106"/>
                      <a:pt x="224" y="73"/>
                      <a:pt x="224" y="48"/>
                    </a:cubicBezTo>
                    <a:cubicBezTo>
                      <a:pt x="224" y="31"/>
                      <a:pt x="224" y="15"/>
                      <a:pt x="207" y="6"/>
                    </a:cubicBezTo>
                    <a:cubicBezTo>
                      <a:pt x="204" y="3"/>
                      <a:pt x="198" y="1"/>
                      <a:pt x="1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32"/>
              <p:cNvSpPr/>
              <p:nvPr/>
            </p:nvSpPr>
            <p:spPr>
              <a:xfrm>
                <a:off x="6117500" y="4416975"/>
                <a:ext cx="3450" cy="7325"/>
              </a:xfrm>
              <a:custGeom>
                <a:rect b="b" l="l" r="r" t="t"/>
                <a:pathLst>
                  <a:path extrusionOk="0" h="293" w="138">
                    <a:moveTo>
                      <a:pt x="112" y="0"/>
                    </a:moveTo>
                    <a:cubicBezTo>
                      <a:pt x="103" y="0"/>
                      <a:pt x="95" y="6"/>
                      <a:pt x="92" y="19"/>
                    </a:cubicBezTo>
                    <a:cubicBezTo>
                      <a:pt x="58" y="94"/>
                      <a:pt x="34" y="168"/>
                      <a:pt x="9" y="243"/>
                    </a:cubicBezTo>
                    <a:cubicBezTo>
                      <a:pt x="0" y="259"/>
                      <a:pt x="17" y="284"/>
                      <a:pt x="34" y="292"/>
                    </a:cubicBezTo>
                    <a:cubicBezTo>
                      <a:pt x="58" y="292"/>
                      <a:pt x="83" y="284"/>
                      <a:pt x="83" y="259"/>
                    </a:cubicBezTo>
                    <a:cubicBezTo>
                      <a:pt x="100" y="185"/>
                      <a:pt x="116" y="110"/>
                      <a:pt x="133" y="27"/>
                    </a:cubicBezTo>
                    <a:cubicBezTo>
                      <a:pt x="138" y="12"/>
                      <a:pt x="125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32"/>
              <p:cNvSpPr/>
              <p:nvPr/>
            </p:nvSpPr>
            <p:spPr>
              <a:xfrm>
                <a:off x="6174200" y="4384075"/>
                <a:ext cx="8700" cy="15150"/>
              </a:xfrm>
              <a:custGeom>
                <a:rect b="b" l="l" r="r" t="t"/>
                <a:pathLst>
                  <a:path extrusionOk="0" h="606" w="348">
                    <a:moveTo>
                      <a:pt x="312" y="1"/>
                    </a:moveTo>
                    <a:cubicBezTo>
                      <a:pt x="303" y="1"/>
                      <a:pt x="293" y="4"/>
                      <a:pt x="284" y="9"/>
                    </a:cubicBezTo>
                    <a:cubicBezTo>
                      <a:pt x="251" y="42"/>
                      <a:pt x="226" y="84"/>
                      <a:pt x="201" y="125"/>
                    </a:cubicBezTo>
                    <a:cubicBezTo>
                      <a:pt x="177" y="175"/>
                      <a:pt x="152" y="216"/>
                      <a:pt x="135" y="266"/>
                    </a:cubicBezTo>
                    <a:cubicBezTo>
                      <a:pt x="94" y="357"/>
                      <a:pt x="52" y="448"/>
                      <a:pt x="11" y="548"/>
                    </a:cubicBezTo>
                    <a:cubicBezTo>
                      <a:pt x="0" y="580"/>
                      <a:pt x="31" y="606"/>
                      <a:pt x="62" y="606"/>
                    </a:cubicBezTo>
                    <a:cubicBezTo>
                      <a:pt x="78" y="606"/>
                      <a:pt x="93" y="598"/>
                      <a:pt x="102" y="581"/>
                    </a:cubicBezTo>
                    <a:cubicBezTo>
                      <a:pt x="143" y="490"/>
                      <a:pt x="185" y="399"/>
                      <a:pt x="226" y="308"/>
                    </a:cubicBezTo>
                    <a:cubicBezTo>
                      <a:pt x="251" y="266"/>
                      <a:pt x="276" y="216"/>
                      <a:pt x="293" y="175"/>
                    </a:cubicBezTo>
                    <a:cubicBezTo>
                      <a:pt x="301" y="150"/>
                      <a:pt x="317" y="125"/>
                      <a:pt x="326" y="109"/>
                    </a:cubicBezTo>
                    <a:cubicBezTo>
                      <a:pt x="334" y="84"/>
                      <a:pt x="342" y="59"/>
                      <a:pt x="342" y="34"/>
                    </a:cubicBezTo>
                    <a:cubicBezTo>
                      <a:pt x="348" y="12"/>
                      <a:pt x="331" y="1"/>
                      <a:pt x="3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32"/>
              <p:cNvSpPr/>
              <p:nvPr/>
            </p:nvSpPr>
            <p:spPr>
              <a:xfrm>
                <a:off x="6180050" y="4379950"/>
                <a:ext cx="4575" cy="3550"/>
              </a:xfrm>
              <a:custGeom>
                <a:rect b="b" l="l" r="r" t="t"/>
                <a:pathLst>
                  <a:path extrusionOk="0" h="142" w="183">
                    <a:moveTo>
                      <a:pt x="92" y="0"/>
                    </a:moveTo>
                    <a:cubicBezTo>
                      <a:pt x="1" y="0"/>
                      <a:pt x="1" y="141"/>
                      <a:pt x="92" y="141"/>
                    </a:cubicBezTo>
                    <a:cubicBezTo>
                      <a:pt x="183" y="141"/>
                      <a:pt x="183" y="0"/>
                      <a:pt x="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32"/>
              <p:cNvSpPr/>
              <p:nvPr/>
            </p:nvSpPr>
            <p:spPr>
              <a:xfrm>
                <a:off x="6102375" y="4414850"/>
                <a:ext cx="5825" cy="14825"/>
              </a:xfrm>
              <a:custGeom>
                <a:rect b="b" l="l" r="r" t="t"/>
                <a:pathLst>
                  <a:path extrusionOk="0" h="593" w="233">
                    <a:moveTo>
                      <a:pt x="194" y="1"/>
                    </a:moveTo>
                    <a:cubicBezTo>
                      <a:pt x="185" y="1"/>
                      <a:pt x="175" y="5"/>
                      <a:pt x="166" y="13"/>
                    </a:cubicBezTo>
                    <a:cubicBezTo>
                      <a:pt x="150" y="29"/>
                      <a:pt x="133" y="54"/>
                      <a:pt x="117" y="71"/>
                    </a:cubicBezTo>
                    <a:cubicBezTo>
                      <a:pt x="108" y="96"/>
                      <a:pt x="100" y="112"/>
                      <a:pt x="92" y="137"/>
                    </a:cubicBezTo>
                    <a:cubicBezTo>
                      <a:pt x="75" y="179"/>
                      <a:pt x="59" y="220"/>
                      <a:pt x="50" y="261"/>
                    </a:cubicBezTo>
                    <a:cubicBezTo>
                      <a:pt x="25" y="353"/>
                      <a:pt x="9" y="444"/>
                      <a:pt x="1" y="535"/>
                    </a:cubicBezTo>
                    <a:cubicBezTo>
                      <a:pt x="1" y="568"/>
                      <a:pt x="34" y="593"/>
                      <a:pt x="67" y="593"/>
                    </a:cubicBezTo>
                    <a:cubicBezTo>
                      <a:pt x="100" y="593"/>
                      <a:pt x="125" y="568"/>
                      <a:pt x="125" y="535"/>
                    </a:cubicBezTo>
                    <a:cubicBezTo>
                      <a:pt x="133" y="452"/>
                      <a:pt x="150" y="369"/>
                      <a:pt x="175" y="286"/>
                    </a:cubicBezTo>
                    <a:cubicBezTo>
                      <a:pt x="183" y="245"/>
                      <a:pt x="191" y="212"/>
                      <a:pt x="208" y="162"/>
                    </a:cubicBezTo>
                    <a:cubicBezTo>
                      <a:pt x="216" y="145"/>
                      <a:pt x="216" y="129"/>
                      <a:pt x="224" y="104"/>
                    </a:cubicBezTo>
                    <a:cubicBezTo>
                      <a:pt x="233" y="87"/>
                      <a:pt x="233" y="63"/>
                      <a:pt x="233" y="38"/>
                    </a:cubicBezTo>
                    <a:cubicBezTo>
                      <a:pt x="233" y="16"/>
                      <a:pt x="214" y="1"/>
                      <a:pt x="1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32"/>
              <p:cNvSpPr/>
              <p:nvPr/>
            </p:nvSpPr>
            <p:spPr>
              <a:xfrm>
                <a:off x="6096325" y="4410375"/>
                <a:ext cx="5050" cy="12025"/>
              </a:xfrm>
              <a:custGeom>
                <a:rect b="b" l="l" r="r" t="t"/>
                <a:pathLst>
                  <a:path extrusionOk="0" h="481" w="202">
                    <a:moveTo>
                      <a:pt x="169" y="1"/>
                    </a:moveTo>
                    <a:cubicBezTo>
                      <a:pt x="161" y="1"/>
                      <a:pt x="154" y="4"/>
                      <a:pt x="151" y="10"/>
                    </a:cubicBezTo>
                    <a:lnTo>
                      <a:pt x="151" y="18"/>
                    </a:lnTo>
                    <a:cubicBezTo>
                      <a:pt x="143" y="34"/>
                      <a:pt x="135" y="51"/>
                      <a:pt x="127" y="68"/>
                    </a:cubicBezTo>
                    <a:cubicBezTo>
                      <a:pt x="118" y="84"/>
                      <a:pt x="118" y="101"/>
                      <a:pt x="110" y="117"/>
                    </a:cubicBezTo>
                    <a:cubicBezTo>
                      <a:pt x="93" y="159"/>
                      <a:pt x="85" y="192"/>
                      <a:pt x="77" y="225"/>
                    </a:cubicBezTo>
                    <a:cubicBezTo>
                      <a:pt x="52" y="300"/>
                      <a:pt x="27" y="366"/>
                      <a:pt x="11" y="440"/>
                    </a:cubicBezTo>
                    <a:cubicBezTo>
                      <a:pt x="1" y="465"/>
                      <a:pt x="20" y="481"/>
                      <a:pt x="41" y="481"/>
                    </a:cubicBezTo>
                    <a:cubicBezTo>
                      <a:pt x="55" y="481"/>
                      <a:pt x="70" y="474"/>
                      <a:pt x="77" y="457"/>
                    </a:cubicBezTo>
                    <a:cubicBezTo>
                      <a:pt x="93" y="382"/>
                      <a:pt x="118" y="316"/>
                      <a:pt x="143" y="242"/>
                    </a:cubicBezTo>
                    <a:cubicBezTo>
                      <a:pt x="151" y="208"/>
                      <a:pt x="160" y="175"/>
                      <a:pt x="176" y="142"/>
                    </a:cubicBezTo>
                    <a:cubicBezTo>
                      <a:pt x="176" y="117"/>
                      <a:pt x="185" y="101"/>
                      <a:pt x="193" y="84"/>
                    </a:cubicBezTo>
                    <a:cubicBezTo>
                      <a:pt x="193" y="68"/>
                      <a:pt x="193" y="43"/>
                      <a:pt x="201" y="26"/>
                    </a:cubicBezTo>
                    <a:cubicBezTo>
                      <a:pt x="201" y="10"/>
                      <a:pt x="184" y="1"/>
                      <a:pt x="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32"/>
              <p:cNvSpPr/>
              <p:nvPr/>
            </p:nvSpPr>
            <p:spPr>
              <a:xfrm>
                <a:off x="6090950" y="4412700"/>
                <a:ext cx="6475" cy="19200"/>
              </a:xfrm>
              <a:custGeom>
                <a:rect b="b" l="l" r="r" t="t"/>
                <a:pathLst>
                  <a:path extrusionOk="0" h="768" w="259">
                    <a:moveTo>
                      <a:pt x="226" y="0"/>
                    </a:moveTo>
                    <a:cubicBezTo>
                      <a:pt x="211" y="0"/>
                      <a:pt x="196" y="9"/>
                      <a:pt x="192" y="24"/>
                    </a:cubicBezTo>
                    <a:cubicBezTo>
                      <a:pt x="110" y="240"/>
                      <a:pt x="68" y="472"/>
                      <a:pt x="10" y="704"/>
                    </a:cubicBezTo>
                    <a:cubicBezTo>
                      <a:pt x="0" y="743"/>
                      <a:pt x="34" y="767"/>
                      <a:pt x="65" y="767"/>
                    </a:cubicBezTo>
                    <a:cubicBezTo>
                      <a:pt x="86" y="767"/>
                      <a:pt x="106" y="756"/>
                      <a:pt x="110" y="728"/>
                    </a:cubicBezTo>
                    <a:cubicBezTo>
                      <a:pt x="168" y="497"/>
                      <a:pt x="226" y="265"/>
                      <a:pt x="259" y="33"/>
                    </a:cubicBezTo>
                    <a:cubicBezTo>
                      <a:pt x="259" y="11"/>
                      <a:pt x="243" y="0"/>
                      <a:pt x="2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32"/>
              <p:cNvSpPr/>
              <p:nvPr/>
            </p:nvSpPr>
            <p:spPr>
              <a:xfrm>
                <a:off x="5969175" y="3940900"/>
                <a:ext cx="104025" cy="147000"/>
              </a:xfrm>
              <a:custGeom>
                <a:rect b="b" l="l" r="r" t="t"/>
                <a:pathLst>
                  <a:path extrusionOk="0" h="5880" w="4161">
                    <a:moveTo>
                      <a:pt x="620" y="1"/>
                    </a:moveTo>
                    <a:cubicBezTo>
                      <a:pt x="535" y="1"/>
                      <a:pt x="448" y="8"/>
                      <a:pt x="366" y="30"/>
                    </a:cubicBezTo>
                    <a:cubicBezTo>
                      <a:pt x="225" y="63"/>
                      <a:pt x="167" y="146"/>
                      <a:pt x="142" y="287"/>
                    </a:cubicBezTo>
                    <a:cubicBezTo>
                      <a:pt x="117" y="428"/>
                      <a:pt x="100" y="569"/>
                      <a:pt x="84" y="710"/>
                    </a:cubicBezTo>
                    <a:cubicBezTo>
                      <a:pt x="51" y="991"/>
                      <a:pt x="26" y="1273"/>
                      <a:pt x="9" y="1555"/>
                    </a:cubicBezTo>
                    <a:cubicBezTo>
                      <a:pt x="1" y="1903"/>
                      <a:pt x="18" y="2251"/>
                      <a:pt x="84" y="2599"/>
                    </a:cubicBezTo>
                    <a:cubicBezTo>
                      <a:pt x="92" y="2599"/>
                      <a:pt x="100" y="2607"/>
                      <a:pt x="100" y="2615"/>
                    </a:cubicBezTo>
                    <a:cubicBezTo>
                      <a:pt x="150" y="2698"/>
                      <a:pt x="167" y="2798"/>
                      <a:pt x="200" y="2880"/>
                    </a:cubicBezTo>
                    <a:cubicBezTo>
                      <a:pt x="233" y="2980"/>
                      <a:pt x="258" y="3063"/>
                      <a:pt x="299" y="3154"/>
                    </a:cubicBezTo>
                    <a:cubicBezTo>
                      <a:pt x="374" y="3336"/>
                      <a:pt x="465" y="3510"/>
                      <a:pt x="556" y="3684"/>
                    </a:cubicBezTo>
                    <a:cubicBezTo>
                      <a:pt x="730" y="4024"/>
                      <a:pt x="879" y="4380"/>
                      <a:pt x="863" y="4769"/>
                    </a:cubicBezTo>
                    <a:cubicBezTo>
                      <a:pt x="863" y="4797"/>
                      <a:pt x="840" y="4813"/>
                      <a:pt x="818" y="4813"/>
                    </a:cubicBezTo>
                    <a:cubicBezTo>
                      <a:pt x="813" y="4813"/>
                      <a:pt x="809" y="4812"/>
                      <a:pt x="805" y="4811"/>
                    </a:cubicBezTo>
                    <a:lnTo>
                      <a:pt x="805" y="4811"/>
                    </a:lnTo>
                    <a:cubicBezTo>
                      <a:pt x="813" y="4819"/>
                      <a:pt x="813" y="4827"/>
                      <a:pt x="813" y="4836"/>
                    </a:cubicBezTo>
                    <a:cubicBezTo>
                      <a:pt x="821" y="4919"/>
                      <a:pt x="838" y="5001"/>
                      <a:pt x="863" y="5084"/>
                    </a:cubicBezTo>
                    <a:cubicBezTo>
                      <a:pt x="904" y="5242"/>
                      <a:pt x="979" y="5391"/>
                      <a:pt x="1070" y="5523"/>
                    </a:cubicBezTo>
                    <a:cubicBezTo>
                      <a:pt x="1153" y="5656"/>
                      <a:pt x="1260" y="5780"/>
                      <a:pt x="1401" y="5847"/>
                    </a:cubicBezTo>
                    <a:cubicBezTo>
                      <a:pt x="1426" y="5863"/>
                      <a:pt x="1451" y="5871"/>
                      <a:pt x="1467" y="5880"/>
                    </a:cubicBezTo>
                    <a:cubicBezTo>
                      <a:pt x="1476" y="5880"/>
                      <a:pt x="1484" y="5880"/>
                      <a:pt x="1484" y="5871"/>
                    </a:cubicBezTo>
                    <a:cubicBezTo>
                      <a:pt x="1509" y="5863"/>
                      <a:pt x="1534" y="5847"/>
                      <a:pt x="1559" y="5830"/>
                    </a:cubicBezTo>
                    <a:cubicBezTo>
                      <a:pt x="1625" y="5789"/>
                      <a:pt x="1675" y="5731"/>
                      <a:pt x="1724" y="5664"/>
                    </a:cubicBezTo>
                    <a:cubicBezTo>
                      <a:pt x="1774" y="5590"/>
                      <a:pt x="1724" y="5523"/>
                      <a:pt x="1658" y="5499"/>
                    </a:cubicBezTo>
                    <a:cubicBezTo>
                      <a:pt x="1650" y="5490"/>
                      <a:pt x="1633" y="5490"/>
                      <a:pt x="1617" y="5490"/>
                    </a:cubicBezTo>
                    <a:cubicBezTo>
                      <a:pt x="1517" y="5399"/>
                      <a:pt x="1434" y="5291"/>
                      <a:pt x="1376" y="5167"/>
                    </a:cubicBezTo>
                    <a:cubicBezTo>
                      <a:pt x="1302" y="5001"/>
                      <a:pt x="1277" y="4819"/>
                      <a:pt x="1277" y="4637"/>
                    </a:cubicBezTo>
                    <a:cubicBezTo>
                      <a:pt x="1260" y="4306"/>
                      <a:pt x="1235" y="3982"/>
                      <a:pt x="1128" y="3659"/>
                    </a:cubicBezTo>
                    <a:cubicBezTo>
                      <a:pt x="929" y="3046"/>
                      <a:pt x="589" y="2491"/>
                      <a:pt x="399" y="1878"/>
                    </a:cubicBezTo>
                    <a:cubicBezTo>
                      <a:pt x="316" y="1596"/>
                      <a:pt x="250" y="1290"/>
                      <a:pt x="291" y="1000"/>
                    </a:cubicBezTo>
                    <a:cubicBezTo>
                      <a:pt x="308" y="867"/>
                      <a:pt x="349" y="726"/>
                      <a:pt x="432" y="618"/>
                    </a:cubicBezTo>
                    <a:cubicBezTo>
                      <a:pt x="531" y="494"/>
                      <a:pt x="680" y="436"/>
                      <a:pt x="838" y="411"/>
                    </a:cubicBezTo>
                    <a:cubicBezTo>
                      <a:pt x="928" y="398"/>
                      <a:pt x="1020" y="392"/>
                      <a:pt x="1111" y="392"/>
                    </a:cubicBezTo>
                    <a:cubicBezTo>
                      <a:pt x="1648" y="392"/>
                      <a:pt x="2190" y="613"/>
                      <a:pt x="2586" y="966"/>
                    </a:cubicBezTo>
                    <a:cubicBezTo>
                      <a:pt x="3116" y="1455"/>
                      <a:pt x="3390" y="2201"/>
                      <a:pt x="3274" y="2914"/>
                    </a:cubicBezTo>
                    <a:cubicBezTo>
                      <a:pt x="3265" y="2955"/>
                      <a:pt x="3282" y="2996"/>
                      <a:pt x="3315" y="3030"/>
                    </a:cubicBezTo>
                    <a:cubicBezTo>
                      <a:pt x="3539" y="2781"/>
                      <a:pt x="3796" y="2566"/>
                      <a:pt x="4119" y="2450"/>
                    </a:cubicBezTo>
                    <a:cubicBezTo>
                      <a:pt x="4127" y="2441"/>
                      <a:pt x="4144" y="2441"/>
                      <a:pt x="4152" y="2433"/>
                    </a:cubicBezTo>
                    <a:lnTo>
                      <a:pt x="4160" y="2441"/>
                    </a:lnTo>
                    <a:cubicBezTo>
                      <a:pt x="4127" y="2317"/>
                      <a:pt x="4102" y="2193"/>
                      <a:pt x="4053" y="2077"/>
                    </a:cubicBezTo>
                    <a:cubicBezTo>
                      <a:pt x="4003" y="1944"/>
                      <a:pt x="3937" y="1820"/>
                      <a:pt x="3854" y="1704"/>
                    </a:cubicBezTo>
                    <a:cubicBezTo>
                      <a:pt x="3696" y="1464"/>
                      <a:pt x="3497" y="1265"/>
                      <a:pt x="3282" y="1074"/>
                    </a:cubicBezTo>
                    <a:cubicBezTo>
                      <a:pt x="2876" y="718"/>
                      <a:pt x="2404" y="428"/>
                      <a:pt x="1907" y="237"/>
                    </a:cubicBezTo>
                    <a:cubicBezTo>
                      <a:pt x="1658" y="138"/>
                      <a:pt x="1401" y="72"/>
                      <a:pt x="1144" y="30"/>
                    </a:cubicBezTo>
                    <a:cubicBezTo>
                      <a:pt x="1012" y="14"/>
                      <a:pt x="879" y="5"/>
                      <a:pt x="747" y="5"/>
                    </a:cubicBezTo>
                    <a:cubicBezTo>
                      <a:pt x="705" y="3"/>
                      <a:pt x="663" y="1"/>
                      <a:pt x="6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32"/>
              <p:cNvSpPr/>
              <p:nvPr/>
            </p:nvSpPr>
            <p:spPr>
              <a:xfrm>
                <a:off x="5990725" y="3995900"/>
                <a:ext cx="106700" cy="84425"/>
              </a:xfrm>
              <a:custGeom>
                <a:rect b="b" l="l" r="r" t="t"/>
                <a:pathLst>
                  <a:path extrusionOk="0" h="3377" w="4268">
                    <a:moveTo>
                      <a:pt x="1094" y="1418"/>
                    </a:moveTo>
                    <a:lnTo>
                      <a:pt x="1094" y="1418"/>
                    </a:lnTo>
                    <a:cubicBezTo>
                      <a:pt x="1136" y="1434"/>
                      <a:pt x="1169" y="1443"/>
                      <a:pt x="1210" y="1459"/>
                    </a:cubicBezTo>
                    <a:cubicBezTo>
                      <a:pt x="1194" y="1476"/>
                      <a:pt x="1185" y="1492"/>
                      <a:pt x="1169" y="1509"/>
                    </a:cubicBezTo>
                    <a:cubicBezTo>
                      <a:pt x="1144" y="1476"/>
                      <a:pt x="1119" y="1443"/>
                      <a:pt x="1094" y="1418"/>
                    </a:cubicBezTo>
                    <a:close/>
                    <a:moveTo>
                      <a:pt x="912" y="1865"/>
                    </a:moveTo>
                    <a:cubicBezTo>
                      <a:pt x="920" y="1882"/>
                      <a:pt x="937" y="1898"/>
                      <a:pt x="953" y="1915"/>
                    </a:cubicBezTo>
                    <a:cubicBezTo>
                      <a:pt x="953" y="1915"/>
                      <a:pt x="962" y="1923"/>
                      <a:pt x="962" y="1923"/>
                    </a:cubicBezTo>
                    <a:cubicBezTo>
                      <a:pt x="978" y="1940"/>
                      <a:pt x="987" y="1965"/>
                      <a:pt x="995" y="1981"/>
                    </a:cubicBezTo>
                    <a:cubicBezTo>
                      <a:pt x="987" y="2023"/>
                      <a:pt x="987" y="2072"/>
                      <a:pt x="987" y="2114"/>
                    </a:cubicBezTo>
                    <a:cubicBezTo>
                      <a:pt x="962" y="2031"/>
                      <a:pt x="937" y="1948"/>
                      <a:pt x="912" y="1865"/>
                    </a:cubicBezTo>
                    <a:close/>
                    <a:moveTo>
                      <a:pt x="1665" y="1"/>
                    </a:moveTo>
                    <a:cubicBezTo>
                      <a:pt x="1647" y="1"/>
                      <a:pt x="1630" y="12"/>
                      <a:pt x="1625" y="34"/>
                    </a:cubicBezTo>
                    <a:cubicBezTo>
                      <a:pt x="1600" y="125"/>
                      <a:pt x="1666" y="241"/>
                      <a:pt x="1699" y="324"/>
                    </a:cubicBezTo>
                    <a:cubicBezTo>
                      <a:pt x="1741" y="424"/>
                      <a:pt x="1774" y="523"/>
                      <a:pt x="1790" y="622"/>
                    </a:cubicBezTo>
                    <a:cubicBezTo>
                      <a:pt x="1832" y="780"/>
                      <a:pt x="1840" y="962"/>
                      <a:pt x="1799" y="1120"/>
                    </a:cubicBezTo>
                    <a:cubicBezTo>
                      <a:pt x="1716" y="1186"/>
                      <a:pt x="1625" y="1227"/>
                      <a:pt x="1517" y="1244"/>
                    </a:cubicBezTo>
                    <a:cubicBezTo>
                      <a:pt x="1451" y="1211"/>
                      <a:pt x="1368" y="1194"/>
                      <a:pt x="1310" y="1169"/>
                    </a:cubicBezTo>
                    <a:cubicBezTo>
                      <a:pt x="1210" y="1120"/>
                      <a:pt x="1111" y="1053"/>
                      <a:pt x="1028" y="979"/>
                    </a:cubicBezTo>
                    <a:cubicBezTo>
                      <a:pt x="937" y="888"/>
                      <a:pt x="862" y="788"/>
                      <a:pt x="779" y="689"/>
                    </a:cubicBezTo>
                    <a:cubicBezTo>
                      <a:pt x="688" y="581"/>
                      <a:pt x="589" y="473"/>
                      <a:pt x="498" y="357"/>
                    </a:cubicBezTo>
                    <a:cubicBezTo>
                      <a:pt x="489" y="346"/>
                      <a:pt x="478" y="342"/>
                      <a:pt x="466" y="342"/>
                    </a:cubicBezTo>
                    <a:cubicBezTo>
                      <a:pt x="433" y="342"/>
                      <a:pt x="399" y="379"/>
                      <a:pt x="423" y="415"/>
                    </a:cubicBezTo>
                    <a:cubicBezTo>
                      <a:pt x="506" y="540"/>
                      <a:pt x="572" y="672"/>
                      <a:pt x="655" y="796"/>
                    </a:cubicBezTo>
                    <a:cubicBezTo>
                      <a:pt x="556" y="697"/>
                      <a:pt x="456" y="589"/>
                      <a:pt x="365" y="473"/>
                    </a:cubicBezTo>
                    <a:cubicBezTo>
                      <a:pt x="324" y="407"/>
                      <a:pt x="274" y="332"/>
                      <a:pt x="241" y="266"/>
                    </a:cubicBezTo>
                    <a:cubicBezTo>
                      <a:pt x="217" y="230"/>
                      <a:pt x="184" y="215"/>
                      <a:pt x="151" y="215"/>
                    </a:cubicBezTo>
                    <a:cubicBezTo>
                      <a:pt x="94" y="215"/>
                      <a:pt x="39" y="261"/>
                      <a:pt x="34" y="324"/>
                    </a:cubicBezTo>
                    <a:cubicBezTo>
                      <a:pt x="9" y="357"/>
                      <a:pt x="1" y="399"/>
                      <a:pt x="26" y="448"/>
                    </a:cubicBezTo>
                    <a:cubicBezTo>
                      <a:pt x="17" y="573"/>
                      <a:pt x="59" y="672"/>
                      <a:pt x="125" y="780"/>
                    </a:cubicBezTo>
                    <a:cubicBezTo>
                      <a:pt x="92" y="813"/>
                      <a:pt x="75" y="879"/>
                      <a:pt x="100" y="921"/>
                    </a:cubicBezTo>
                    <a:cubicBezTo>
                      <a:pt x="224" y="1086"/>
                      <a:pt x="357" y="1252"/>
                      <a:pt x="489" y="1410"/>
                    </a:cubicBezTo>
                    <a:cubicBezTo>
                      <a:pt x="539" y="1526"/>
                      <a:pt x="572" y="1642"/>
                      <a:pt x="614" y="1758"/>
                    </a:cubicBezTo>
                    <a:cubicBezTo>
                      <a:pt x="647" y="1882"/>
                      <a:pt x="647" y="2006"/>
                      <a:pt x="672" y="2130"/>
                    </a:cubicBezTo>
                    <a:cubicBezTo>
                      <a:pt x="688" y="2255"/>
                      <a:pt x="705" y="2379"/>
                      <a:pt x="721" y="2503"/>
                    </a:cubicBezTo>
                    <a:cubicBezTo>
                      <a:pt x="755" y="2752"/>
                      <a:pt x="763" y="3009"/>
                      <a:pt x="763" y="3257"/>
                    </a:cubicBezTo>
                    <a:cubicBezTo>
                      <a:pt x="763" y="3336"/>
                      <a:pt x="824" y="3376"/>
                      <a:pt x="889" y="3376"/>
                    </a:cubicBezTo>
                    <a:cubicBezTo>
                      <a:pt x="920" y="3376"/>
                      <a:pt x="952" y="3367"/>
                      <a:pt x="978" y="3348"/>
                    </a:cubicBezTo>
                    <a:cubicBezTo>
                      <a:pt x="1442" y="2959"/>
                      <a:pt x="1550" y="2321"/>
                      <a:pt x="1865" y="1832"/>
                    </a:cubicBezTo>
                    <a:cubicBezTo>
                      <a:pt x="1923" y="1749"/>
                      <a:pt x="1981" y="1666"/>
                      <a:pt x="2039" y="1592"/>
                    </a:cubicBezTo>
                    <a:cubicBezTo>
                      <a:pt x="2055" y="1575"/>
                      <a:pt x="2072" y="1559"/>
                      <a:pt x="2080" y="1542"/>
                    </a:cubicBezTo>
                    <a:cubicBezTo>
                      <a:pt x="2089" y="1542"/>
                      <a:pt x="2089" y="1534"/>
                      <a:pt x="2097" y="1526"/>
                    </a:cubicBezTo>
                    <a:cubicBezTo>
                      <a:pt x="2379" y="1194"/>
                      <a:pt x="2751" y="929"/>
                      <a:pt x="3166" y="763"/>
                    </a:cubicBezTo>
                    <a:cubicBezTo>
                      <a:pt x="3464" y="639"/>
                      <a:pt x="3779" y="573"/>
                      <a:pt x="4110" y="548"/>
                    </a:cubicBezTo>
                    <a:cubicBezTo>
                      <a:pt x="4268" y="540"/>
                      <a:pt x="4268" y="299"/>
                      <a:pt x="4110" y="299"/>
                    </a:cubicBezTo>
                    <a:cubicBezTo>
                      <a:pt x="3505" y="316"/>
                      <a:pt x="2901" y="540"/>
                      <a:pt x="2420" y="904"/>
                    </a:cubicBezTo>
                    <a:cubicBezTo>
                      <a:pt x="2379" y="929"/>
                      <a:pt x="2337" y="962"/>
                      <a:pt x="2304" y="987"/>
                    </a:cubicBezTo>
                    <a:cubicBezTo>
                      <a:pt x="2370" y="788"/>
                      <a:pt x="2362" y="564"/>
                      <a:pt x="2221" y="390"/>
                    </a:cubicBezTo>
                    <a:cubicBezTo>
                      <a:pt x="2213" y="382"/>
                      <a:pt x="2205" y="374"/>
                      <a:pt x="2196" y="374"/>
                    </a:cubicBezTo>
                    <a:cubicBezTo>
                      <a:pt x="2188" y="341"/>
                      <a:pt x="2180" y="316"/>
                      <a:pt x="2180" y="291"/>
                    </a:cubicBezTo>
                    <a:cubicBezTo>
                      <a:pt x="2173" y="269"/>
                      <a:pt x="2156" y="260"/>
                      <a:pt x="2140" y="260"/>
                    </a:cubicBezTo>
                    <a:cubicBezTo>
                      <a:pt x="2118" y="260"/>
                      <a:pt x="2097" y="276"/>
                      <a:pt x="2097" y="299"/>
                    </a:cubicBezTo>
                    <a:lnTo>
                      <a:pt x="2097" y="374"/>
                    </a:lnTo>
                    <a:cubicBezTo>
                      <a:pt x="2064" y="399"/>
                      <a:pt x="2039" y="432"/>
                      <a:pt x="2031" y="473"/>
                    </a:cubicBezTo>
                    <a:cubicBezTo>
                      <a:pt x="2022" y="573"/>
                      <a:pt x="2006" y="689"/>
                      <a:pt x="1981" y="788"/>
                    </a:cubicBezTo>
                    <a:cubicBezTo>
                      <a:pt x="1973" y="738"/>
                      <a:pt x="1973" y="680"/>
                      <a:pt x="1964" y="631"/>
                    </a:cubicBezTo>
                    <a:cubicBezTo>
                      <a:pt x="1939" y="515"/>
                      <a:pt x="1906" y="407"/>
                      <a:pt x="1865" y="291"/>
                    </a:cubicBezTo>
                    <a:cubicBezTo>
                      <a:pt x="1832" y="200"/>
                      <a:pt x="1782" y="51"/>
                      <a:pt x="1691" y="9"/>
                    </a:cubicBezTo>
                    <a:cubicBezTo>
                      <a:pt x="1683" y="4"/>
                      <a:pt x="1673" y="1"/>
                      <a:pt x="16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32"/>
              <p:cNvSpPr/>
              <p:nvPr/>
            </p:nvSpPr>
            <p:spPr>
              <a:xfrm>
                <a:off x="6017300" y="4104325"/>
                <a:ext cx="34775" cy="115650"/>
              </a:xfrm>
              <a:custGeom>
                <a:rect b="b" l="l" r="r" t="t"/>
                <a:pathLst>
                  <a:path extrusionOk="0" h="4626" w="1391">
                    <a:moveTo>
                      <a:pt x="74" y="1"/>
                    </a:moveTo>
                    <a:cubicBezTo>
                      <a:pt x="36" y="1"/>
                      <a:pt x="0" y="41"/>
                      <a:pt x="23" y="80"/>
                    </a:cubicBezTo>
                    <a:cubicBezTo>
                      <a:pt x="31" y="105"/>
                      <a:pt x="48" y="130"/>
                      <a:pt x="56" y="155"/>
                    </a:cubicBezTo>
                    <a:cubicBezTo>
                      <a:pt x="56" y="171"/>
                      <a:pt x="56" y="180"/>
                      <a:pt x="56" y="196"/>
                    </a:cubicBezTo>
                    <a:cubicBezTo>
                      <a:pt x="106" y="528"/>
                      <a:pt x="147" y="867"/>
                      <a:pt x="172" y="1207"/>
                    </a:cubicBezTo>
                    <a:cubicBezTo>
                      <a:pt x="197" y="1538"/>
                      <a:pt x="197" y="1886"/>
                      <a:pt x="255" y="2218"/>
                    </a:cubicBezTo>
                    <a:cubicBezTo>
                      <a:pt x="255" y="2234"/>
                      <a:pt x="263" y="2243"/>
                      <a:pt x="272" y="2251"/>
                    </a:cubicBezTo>
                    <a:cubicBezTo>
                      <a:pt x="172" y="2856"/>
                      <a:pt x="23" y="3519"/>
                      <a:pt x="396" y="4065"/>
                    </a:cubicBezTo>
                    <a:cubicBezTo>
                      <a:pt x="586" y="4339"/>
                      <a:pt x="868" y="4538"/>
                      <a:pt x="1191" y="4621"/>
                    </a:cubicBezTo>
                    <a:cubicBezTo>
                      <a:pt x="1203" y="4624"/>
                      <a:pt x="1215" y="4625"/>
                      <a:pt x="1226" y="4625"/>
                    </a:cubicBezTo>
                    <a:cubicBezTo>
                      <a:pt x="1330" y="4625"/>
                      <a:pt x="1390" y="4495"/>
                      <a:pt x="1316" y="4405"/>
                    </a:cubicBezTo>
                    <a:cubicBezTo>
                      <a:pt x="1117" y="4190"/>
                      <a:pt x="918" y="3966"/>
                      <a:pt x="777" y="3701"/>
                    </a:cubicBezTo>
                    <a:cubicBezTo>
                      <a:pt x="620" y="3403"/>
                      <a:pt x="603" y="3096"/>
                      <a:pt x="636" y="2765"/>
                    </a:cubicBezTo>
                    <a:cubicBezTo>
                      <a:pt x="694" y="2176"/>
                      <a:pt x="760" y="1580"/>
                      <a:pt x="653" y="992"/>
                    </a:cubicBezTo>
                    <a:cubicBezTo>
                      <a:pt x="595" y="677"/>
                      <a:pt x="479" y="362"/>
                      <a:pt x="288" y="97"/>
                    </a:cubicBezTo>
                    <a:cubicBezTo>
                      <a:pt x="259" y="56"/>
                      <a:pt x="218" y="36"/>
                      <a:pt x="179" y="36"/>
                    </a:cubicBezTo>
                    <a:cubicBezTo>
                      <a:pt x="162" y="36"/>
                      <a:pt x="146" y="40"/>
                      <a:pt x="131" y="47"/>
                    </a:cubicBezTo>
                    <a:cubicBezTo>
                      <a:pt x="131" y="39"/>
                      <a:pt x="122" y="30"/>
                      <a:pt x="122" y="30"/>
                    </a:cubicBezTo>
                    <a:cubicBezTo>
                      <a:pt x="109" y="9"/>
                      <a:pt x="91" y="1"/>
                      <a:pt x="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32"/>
              <p:cNvSpPr/>
              <p:nvPr/>
            </p:nvSpPr>
            <p:spPr>
              <a:xfrm>
                <a:off x="6248650" y="4112175"/>
                <a:ext cx="41625" cy="56700"/>
              </a:xfrm>
              <a:custGeom>
                <a:rect b="b" l="l" r="r" t="t"/>
                <a:pathLst>
                  <a:path extrusionOk="0" h="2268" w="1665">
                    <a:moveTo>
                      <a:pt x="612" y="1142"/>
                    </a:moveTo>
                    <a:cubicBezTo>
                      <a:pt x="604" y="1150"/>
                      <a:pt x="596" y="1158"/>
                      <a:pt x="579" y="1158"/>
                    </a:cubicBezTo>
                    <a:cubicBezTo>
                      <a:pt x="563" y="1175"/>
                      <a:pt x="546" y="1191"/>
                      <a:pt x="521" y="1200"/>
                    </a:cubicBezTo>
                    <a:cubicBezTo>
                      <a:pt x="521" y="1191"/>
                      <a:pt x="513" y="1183"/>
                      <a:pt x="513" y="1166"/>
                    </a:cubicBezTo>
                    <a:cubicBezTo>
                      <a:pt x="546" y="1166"/>
                      <a:pt x="579" y="1158"/>
                      <a:pt x="612" y="1142"/>
                    </a:cubicBezTo>
                    <a:close/>
                    <a:moveTo>
                      <a:pt x="1527" y="0"/>
                    </a:moveTo>
                    <a:cubicBezTo>
                      <a:pt x="1490" y="0"/>
                      <a:pt x="1452" y="17"/>
                      <a:pt x="1432" y="48"/>
                    </a:cubicBezTo>
                    <a:cubicBezTo>
                      <a:pt x="1267" y="296"/>
                      <a:pt x="1060" y="520"/>
                      <a:pt x="836" y="711"/>
                    </a:cubicBezTo>
                    <a:cubicBezTo>
                      <a:pt x="778" y="760"/>
                      <a:pt x="728" y="802"/>
                      <a:pt x="670" y="852"/>
                    </a:cubicBezTo>
                    <a:cubicBezTo>
                      <a:pt x="637" y="868"/>
                      <a:pt x="604" y="893"/>
                      <a:pt x="571" y="918"/>
                    </a:cubicBezTo>
                    <a:cubicBezTo>
                      <a:pt x="546" y="934"/>
                      <a:pt x="521" y="968"/>
                      <a:pt x="488" y="976"/>
                    </a:cubicBezTo>
                    <a:cubicBezTo>
                      <a:pt x="484" y="976"/>
                      <a:pt x="480" y="977"/>
                      <a:pt x="476" y="977"/>
                    </a:cubicBezTo>
                    <a:cubicBezTo>
                      <a:pt x="418" y="977"/>
                      <a:pt x="336" y="923"/>
                      <a:pt x="289" y="885"/>
                    </a:cubicBezTo>
                    <a:cubicBezTo>
                      <a:pt x="231" y="843"/>
                      <a:pt x="181" y="777"/>
                      <a:pt x="148" y="711"/>
                    </a:cubicBezTo>
                    <a:cubicBezTo>
                      <a:pt x="133" y="688"/>
                      <a:pt x="112" y="678"/>
                      <a:pt x="92" y="678"/>
                    </a:cubicBezTo>
                    <a:cubicBezTo>
                      <a:pt x="46" y="678"/>
                      <a:pt x="1" y="728"/>
                      <a:pt x="24" y="785"/>
                    </a:cubicBezTo>
                    <a:cubicBezTo>
                      <a:pt x="82" y="910"/>
                      <a:pt x="173" y="1017"/>
                      <a:pt x="289" y="1100"/>
                    </a:cubicBezTo>
                    <a:cubicBezTo>
                      <a:pt x="289" y="1108"/>
                      <a:pt x="289" y="1117"/>
                      <a:pt x="289" y="1133"/>
                    </a:cubicBezTo>
                    <a:cubicBezTo>
                      <a:pt x="297" y="1175"/>
                      <a:pt x="314" y="1208"/>
                      <a:pt x="322" y="1249"/>
                    </a:cubicBezTo>
                    <a:cubicBezTo>
                      <a:pt x="322" y="1258"/>
                      <a:pt x="322" y="1266"/>
                      <a:pt x="322" y="1282"/>
                    </a:cubicBezTo>
                    <a:cubicBezTo>
                      <a:pt x="339" y="1349"/>
                      <a:pt x="355" y="1415"/>
                      <a:pt x="389" y="1481"/>
                    </a:cubicBezTo>
                    <a:cubicBezTo>
                      <a:pt x="389" y="1581"/>
                      <a:pt x="422" y="1680"/>
                      <a:pt x="438" y="1755"/>
                    </a:cubicBezTo>
                    <a:cubicBezTo>
                      <a:pt x="471" y="1920"/>
                      <a:pt x="538" y="2070"/>
                      <a:pt x="612" y="2219"/>
                    </a:cubicBezTo>
                    <a:cubicBezTo>
                      <a:pt x="633" y="2253"/>
                      <a:pt x="664" y="2267"/>
                      <a:pt x="697" y="2267"/>
                    </a:cubicBezTo>
                    <a:cubicBezTo>
                      <a:pt x="743" y="2267"/>
                      <a:pt x="792" y="2238"/>
                      <a:pt x="811" y="2194"/>
                    </a:cubicBezTo>
                    <a:cubicBezTo>
                      <a:pt x="836" y="2111"/>
                      <a:pt x="877" y="2028"/>
                      <a:pt x="919" y="1945"/>
                    </a:cubicBezTo>
                    <a:cubicBezTo>
                      <a:pt x="935" y="1945"/>
                      <a:pt x="944" y="1937"/>
                      <a:pt x="960" y="1920"/>
                    </a:cubicBezTo>
                    <a:cubicBezTo>
                      <a:pt x="1167" y="1672"/>
                      <a:pt x="1358" y="1398"/>
                      <a:pt x="1482" y="1108"/>
                    </a:cubicBezTo>
                    <a:cubicBezTo>
                      <a:pt x="1540" y="1017"/>
                      <a:pt x="1590" y="926"/>
                      <a:pt x="1640" y="827"/>
                    </a:cubicBezTo>
                    <a:cubicBezTo>
                      <a:pt x="1664" y="777"/>
                      <a:pt x="1648" y="727"/>
                      <a:pt x="1606" y="702"/>
                    </a:cubicBezTo>
                    <a:lnTo>
                      <a:pt x="1606" y="694"/>
                    </a:lnTo>
                    <a:cubicBezTo>
                      <a:pt x="1648" y="495"/>
                      <a:pt x="1656" y="288"/>
                      <a:pt x="1615" y="64"/>
                    </a:cubicBezTo>
                    <a:cubicBezTo>
                      <a:pt x="1606" y="21"/>
                      <a:pt x="1567" y="0"/>
                      <a:pt x="15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32"/>
              <p:cNvSpPr/>
              <p:nvPr/>
            </p:nvSpPr>
            <p:spPr>
              <a:xfrm>
                <a:off x="6189500" y="3988400"/>
                <a:ext cx="30350" cy="13950"/>
              </a:xfrm>
              <a:custGeom>
                <a:rect b="b" l="l" r="r" t="t"/>
                <a:pathLst>
                  <a:path extrusionOk="0" h="558" w="1214">
                    <a:moveTo>
                      <a:pt x="79" y="1"/>
                    </a:moveTo>
                    <a:cubicBezTo>
                      <a:pt x="17" y="1"/>
                      <a:pt x="0" y="87"/>
                      <a:pt x="62" y="110"/>
                    </a:cubicBezTo>
                    <a:cubicBezTo>
                      <a:pt x="236" y="177"/>
                      <a:pt x="410" y="260"/>
                      <a:pt x="575" y="342"/>
                    </a:cubicBezTo>
                    <a:cubicBezTo>
                      <a:pt x="658" y="376"/>
                      <a:pt x="749" y="417"/>
                      <a:pt x="832" y="450"/>
                    </a:cubicBezTo>
                    <a:cubicBezTo>
                      <a:pt x="915" y="492"/>
                      <a:pt x="1015" y="558"/>
                      <a:pt x="1106" y="558"/>
                    </a:cubicBezTo>
                    <a:cubicBezTo>
                      <a:pt x="1197" y="558"/>
                      <a:pt x="1213" y="458"/>
                      <a:pt x="1172" y="400"/>
                    </a:cubicBezTo>
                    <a:cubicBezTo>
                      <a:pt x="1114" y="326"/>
                      <a:pt x="998" y="293"/>
                      <a:pt x="907" y="260"/>
                    </a:cubicBezTo>
                    <a:cubicBezTo>
                      <a:pt x="824" y="218"/>
                      <a:pt x="741" y="185"/>
                      <a:pt x="650" y="152"/>
                    </a:cubicBezTo>
                    <a:cubicBezTo>
                      <a:pt x="468" y="86"/>
                      <a:pt x="277" y="44"/>
                      <a:pt x="95" y="3"/>
                    </a:cubicBezTo>
                    <a:cubicBezTo>
                      <a:pt x="89" y="1"/>
                      <a:pt x="84" y="1"/>
                      <a:pt x="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32"/>
              <p:cNvSpPr/>
              <p:nvPr/>
            </p:nvSpPr>
            <p:spPr>
              <a:xfrm>
                <a:off x="6206975" y="4001875"/>
                <a:ext cx="8325" cy="3550"/>
              </a:xfrm>
              <a:custGeom>
                <a:rect b="b" l="l" r="r" t="t"/>
                <a:pathLst>
                  <a:path extrusionOk="0" h="142" w="333">
                    <a:moveTo>
                      <a:pt x="54" y="0"/>
                    </a:moveTo>
                    <a:cubicBezTo>
                      <a:pt x="34" y="0"/>
                      <a:pt x="16" y="15"/>
                      <a:pt x="9" y="35"/>
                    </a:cubicBezTo>
                    <a:cubicBezTo>
                      <a:pt x="1" y="60"/>
                      <a:pt x="17" y="85"/>
                      <a:pt x="42" y="93"/>
                    </a:cubicBezTo>
                    <a:cubicBezTo>
                      <a:pt x="84" y="102"/>
                      <a:pt x="125" y="118"/>
                      <a:pt x="166" y="127"/>
                    </a:cubicBezTo>
                    <a:cubicBezTo>
                      <a:pt x="201" y="132"/>
                      <a:pt x="231" y="142"/>
                      <a:pt x="263" y="142"/>
                    </a:cubicBezTo>
                    <a:cubicBezTo>
                      <a:pt x="277" y="142"/>
                      <a:pt x="292" y="140"/>
                      <a:pt x="307" y="135"/>
                    </a:cubicBezTo>
                    <a:cubicBezTo>
                      <a:pt x="324" y="135"/>
                      <a:pt x="332" y="102"/>
                      <a:pt x="316" y="85"/>
                    </a:cubicBezTo>
                    <a:cubicBezTo>
                      <a:pt x="282" y="60"/>
                      <a:pt x="241" y="52"/>
                      <a:pt x="191" y="35"/>
                    </a:cubicBezTo>
                    <a:cubicBezTo>
                      <a:pt x="150" y="19"/>
                      <a:pt x="108" y="11"/>
                      <a:pt x="67" y="2"/>
                    </a:cubicBezTo>
                    <a:cubicBezTo>
                      <a:pt x="63" y="1"/>
                      <a:pt x="58" y="0"/>
                      <a:pt x="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32"/>
              <p:cNvSpPr/>
              <p:nvPr/>
            </p:nvSpPr>
            <p:spPr>
              <a:xfrm>
                <a:off x="6224375" y="4004400"/>
                <a:ext cx="8325" cy="6800"/>
              </a:xfrm>
              <a:custGeom>
                <a:rect b="b" l="l" r="r" t="t"/>
                <a:pathLst>
                  <a:path extrusionOk="0" h="272" w="333">
                    <a:moveTo>
                      <a:pt x="75" y="1"/>
                    </a:moveTo>
                    <a:cubicBezTo>
                      <a:pt x="59" y="1"/>
                      <a:pt x="42" y="1"/>
                      <a:pt x="34" y="17"/>
                    </a:cubicBezTo>
                    <a:cubicBezTo>
                      <a:pt x="9" y="42"/>
                      <a:pt x="1" y="84"/>
                      <a:pt x="34" y="100"/>
                    </a:cubicBezTo>
                    <a:lnTo>
                      <a:pt x="84" y="150"/>
                    </a:lnTo>
                    <a:cubicBezTo>
                      <a:pt x="108" y="166"/>
                      <a:pt x="133" y="175"/>
                      <a:pt x="158" y="191"/>
                    </a:cubicBezTo>
                    <a:cubicBezTo>
                      <a:pt x="175" y="208"/>
                      <a:pt x="191" y="224"/>
                      <a:pt x="208" y="233"/>
                    </a:cubicBezTo>
                    <a:cubicBezTo>
                      <a:pt x="233" y="249"/>
                      <a:pt x="249" y="258"/>
                      <a:pt x="274" y="266"/>
                    </a:cubicBezTo>
                    <a:cubicBezTo>
                      <a:pt x="281" y="269"/>
                      <a:pt x="288" y="271"/>
                      <a:pt x="294" y="271"/>
                    </a:cubicBezTo>
                    <a:cubicBezTo>
                      <a:pt x="303" y="271"/>
                      <a:pt x="311" y="267"/>
                      <a:pt x="316" y="258"/>
                    </a:cubicBezTo>
                    <a:cubicBezTo>
                      <a:pt x="332" y="249"/>
                      <a:pt x="332" y="233"/>
                      <a:pt x="324" y="216"/>
                    </a:cubicBezTo>
                    <a:cubicBezTo>
                      <a:pt x="307" y="191"/>
                      <a:pt x="291" y="175"/>
                      <a:pt x="274" y="158"/>
                    </a:cubicBezTo>
                    <a:cubicBezTo>
                      <a:pt x="266" y="142"/>
                      <a:pt x="241" y="125"/>
                      <a:pt x="224" y="108"/>
                    </a:cubicBezTo>
                    <a:cubicBezTo>
                      <a:pt x="208" y="92"/>
                      <a:pt x="191" y="75"/>
                      <a:pt x="175" y="59"/>
                    </a:cubicBezTo>
                    <a:cubicBezTo>
                      <a:pt x="158" y="50"/>
                      <a:pt x="142" y="34"/>
                      <a:pt x="117" y="17"/>
                    </a:cubicBezTo>
                    <a:cubicBezTo>
                      <a:pt x="108" y="9"/>
                      <a:pt x="92" y="1"/>
                      <a:pt x="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32"/>
              <p:cNvSpPr/>
              <p:nvPr/>
            </p:nvSpPr>
            <p:spPr>
              <a:xfrm>
                <a:off x="6122125" y="3981825"/>
                <a:ext cx="63075" cy="19300"/>
              </a:xfrm>
              <a:custGeom>
                <a:rect b="b" l="l" r="r" t="t"/>
                <a:pathLst>
                  <a:path extrusionOk="0" h="772" w="2523">
                    <a:moveTo>
                      <a:pt x="2383" y="0"/>
                    </a:moveTo>
                    <a:cubicBezTo>
                      <a:pt x="2381" y="0"/>
                      <a:pt x="2378" y="0"/>
                      <a:pt x="2376" y="1"/>
                    </a:cubicBezTo>
                    <a:lnTo>
                      <a:pt x="2384" y="1"/>
                    </a:lnTo>
                    <a:cubicBezTo>
                      <a:pt x="2325" y="6"/>
                      <a:pt x="2266" y="7"/>
                      <a:pt x="2207" y="7"/>
                    </a:cubicBezTo>
                    <a:cubicBezTo>
                      <a:pt x="2144" y="7"/>
                      <a:pt x="2081" y="5"/>
                      <a:pt x="2019" y="5"/>
                    </a:cubicBezTo>
                    <a:cubicBezTo>
                      <a:pt x="1942" y="5"/>
                      <a:pt x="1864" y="8"/>
                      <a:pt x="1787" y="17"/>
                    </a:cubicBezTo>
                    <a:cubicBezTo>
                      <a:pt x="1588" y="42"/>
                      <a:pt x="1398" y="133"/>
                      <a:pt x="1207" y="199"/>
                    </a:cubicBezTo>
                    <a:cubicBezTo>
                      <a:pt x="818" y="357"/>
                      <a:pt x="437" y="506"/>
                      <a:pt x="56" y="672"/>
                    </a:cubicBezTo>
                    <a:cubicBezTo>
                      <a:pt x="0" y="695"/>
                      <a:pt x="35" y="772"/>
                      <a:pt x="82" y="772"/>
                    </a:cubicBezTo>
                    <a:cubicBezTo>
                      <a:pt x="84" y="772"/>
                      <a:pt x="86" y="772"/>
                      <a:pt x="89" y="771"/>
                    </a:cubicBezTo>
                    <a:cubicBezTo>
                      <a:pt x="486" y="647"/>
                      <a:pt x="868" y="514"/>
                      <a:pt x="1257" y="382"/>
                    </a:cubicBezTo>
                    <a:cubicBezTo>
                      <a:pt x="1431" y="315"/>
                      <a:pt x="1622" y="233"/>
                      <a:pt x="1812" y="216"/>
                    </a:cubicBezTo>
                    <a:cubicBezTo>
                      <a:pt x="1832" y="215"/>
                      <a:pt x="1852" y="214"/>
                      <a:pt x="1873" y="214"/>
                    </a:cubicBezTo>
                    <a:cubicBezTo>
                      <a:pt x="1993" y="214"/>
                      <a:pt x="2114" y="233"/>
                      <a:pt x="2235" y="233"/>
                    </a:cubicBezTo>
                    <a:cubicBezTo>
                      <a:pt x="2249" y="237"/>
                      <a:pt x="2263" y="238"/>
                      <a:pt x="2277" y="238"/>
                    </a:cubicBezTo>
                    <a:cubicBezTo>
                      <a:pt x="2321" y="238"/>
                      <a:pt x="2365" y="222"/>
                      <a:pt x="2409" y="216"/>
                    </a:cubicBezTo>
                    <a:cubicBezTo>
                      <a:pt x="2522" y="192"/>
                      <a:pt x="2501" y="0"/>
                      <a:pt x="23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32"/>
              <p:cNvSpPr/>
              <p:nvPr/>
            </p:nvSpPr>
            <p:spPr>
              <a:xfrm>
                <a:off x="6050800" y="4024300"/>
                <a:ext cx="11000" cy="11700"/>
              </a:xfrm>
              <a:custGeom>
                <a:rect b="b" l="l" r="r" t="t"/>
                <a:pathLst>
                  <a:path extrusionOk="0" h="468" w="440">
                    <a:moveTo>
                      <a:pt x="390" y="0"/>
                    </a:moveTo>
                    <a:lnTo>
                      <a:pt x="390" y="8"/>
                    </a:lnTo>
                    <a:lnTo>
                      <a:pt x="357" y="8"/>
                    </a:lnTo>
                    <a:cubicBezTo>
                      <a:pt x="340" y="8"/>
                      <a:pt x="332" y="17"/>
                      <a:pt x="315" y="25"/>
                    </a:cubicBezTo>
                    <a:cubicBezTo>
                      <a:pt x="290" y="33"/>
                      <a:pt x="274" y="50"/>
                      <a:pt x="257" y="58"/>
                    </a:cubicBezTo>
                    <a:cubicBezTo>
                      <a:pt x="216" y="83"/>
                      <a:pt x="183" y="116"/>
                      <a:pt x="158" y="158"/>
                    </a:cubicBezTo>
                    <a:cubicBezTo>
                      <a:pt x="92" y="232"/>
                      <a:pt x="42" y="315"/>
                      <a:pt x="9" y="398"/>
                    </a:cubicBezTo>
                    <a:cubicBezTo>
                      <a:pt x="0" y="423"/>
                      <a:pt x="17" y="456"/>
                      <a:pt x="42" y="464"/>
                    </a:cubicBezTo>
                    <a:cubicBezTo>
                      <a:pt x="48" y="466"/>
                      <a:pt x="55" y="467"/>
                      <a:pt x="62" y="467"/>
                    </a:cubicBezTo>
                    <a:cubicBezTo>
                      <a:pt x="82" y="467"/>
                      <a:pt x="102" y="458"/>
                      <a:pt x="108" y="439"/>
                    </a:cubicBezTo>
                    <a:cubicBezTo>
                      <a:pt x="125" y="398"/>
                      <a:pt x="150" y="365"/>
                      <a:pt x="174" y="332"/>
                    </a:cubicBezTo>
                    <a:cubicBezTo>
                      <a:pt x="191" y="290"/>
                      <a:pt x="208" y="274"/>
                      <a:pt x="241" y="240"/>
                    </a:cubicBezTo>
                    <a:cubicBezTo>
                      <a:pt x="274" y="207"/>
                      <a:pt x="299" y="182"/>
                      <a:pt x="332" y="158"/>
                    </a:cubicBezTo>
                    <a:lnTo>
                      <a:pt x="357" y="133"/>
                    </a:lnTo>
                    <a:cubicBezTo>
                      <a:pt x="357" y="133"/>
                      <a:pt x="365" y="133"/>
                      <a:pt x="365" y="124"/>
                    </a:cubicBezTo>
                    <a:lnTo>
                      <a:pt x="373" y="124"/>
                    </a:lnTo>
                    <a:cubicBezTo>
                      <a:pt x="390" y="108"/>
                      <a:pt x="398" y="100"/>
                      <a:pt x="406" y="91"/>
                    </a:cubicBezTo>
                    <a:cubicBezTo>
                      <a:pt x="415" y="83"/>
                      <a:pt x="415" y="75"/>
                      <a:pt x="423" y="66"/>
                    </a:cubicBezTo>
                    <a:cubicBezTo>
                      <a:pt x="440" y="33"/>
                      <a:pt x="423" y="0"/>
                      <a:pt x="3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32"/>
              <p:cNvSpPr/>
              <p:nvPr/>
            </p:nvSpPr>
            <p:spPr>
              <a:xfrm>
                <a:off x="6059700" y="4029050"/>
                <a:ext cx="7700" cy="8950"/>
              </a:xfrm>
              <a:custGeom>
                <a:rect b="b" l="l" r="r" t="t"/>
                <a:pathLst>
                  <a:path extrusionOk="0" h="358" w="308">
                    <a:moveTo>
                      <a:pt x="258" y="1"/>
                    </a:moveTo>
                    <a:cubicBezTo>
                      <a:pt x="224" y="17"/>
                      <a:pt x="200" y="34"/>
                      <a:pt x="175" y="59"/>
                    </a:cubicBezTo>
                    <a:cubicBezTo>
                      <a:pt x="150" y="84"/>
                      <a:pt x="133" y="100"/>
                      <a:pt x="117" y="125"/>
                    </a:cubicBezTo>
                    <a:cubicBezTo>
                      <a:pt x="75" y="175"/>
                      <a:pt x="42" y="233"/>
                      <a:pt x="17" y="291"/>
                    </a:cubicBezTo>
                    <a:cubicBezTo>
                      <a:pt x="1" y="307"/>
                      <a:pt x="9" y="340"/>
                      <a:pt x="34" y="349"/>
                    </a:cubicBezTo>
                    <a:cubicBezTo>
                      <a:pt x="40" y="355"/>
                      <a:pt x="48" y="357"/>
                      <a:pt x="56" y="357"/>
                    </a:cubicBezTo>
                    <a:cubicBezTo>
                      <a:pt x="71" y="357"/>
                      <a:pt x="87" y="348"/>
                      <a:pt x="92" y="332"/>
                    </a:cubicBezTo>
                    <a:cubicBezTo>
                      <a:pt x="117" y="282"/>
                      <a:pt x="150" y="233"/>
                      <a:pt x="183" y="183"/>
                    </a:cubicBezTo>
                    <a:cubicBezTo>
                      <a:pt x="183" y="183"/>
                      <a:pt x="191" y="175"/>
                      <a:pt x="191" y="175"/>
                    </a:cubicBezTo>
                    <a:cubicBezTo>
                      <a:pt x="191" y="175"/>
                      <a:pt x="191" y="175"/>
                      <a:pt x="191" y="166"/>
                    </a:cubicBezTo>
                    <a:cubicBezTo>
                      <a:pt x="200" y="166"/>
                      <a:pt x="200" y="158"/>
                      <a:pt x="208" y="150"/>
                    </a:cubicBezTo>
                    <a:cubicBezTo>
                      <a:pt x="216" y="142"/>
                      <a:pt x="224" y="125"/>
                      <a:pt x="241" y="117"/>
                    </a:cubicBezTo>
                    <a:cubicBezTo>
                      <a:pt x="258" y="92"/>
                      <a:pt x="282" y="75"/>
                      <a:pt x="299" y="50"/>
                    </a:cubicBezTo>
                    <a:cubicBezTo>
                      <a:pt x="307" y="34"/>
                      <a:pt x="299" y="17"/>
                      <a:pt x="291" y="9"/>
                    </a:cubicBezTo>
                    <a:cubicBezTo>
                      <a:pt x="282" y="1"/>
                      <a:pt x="266" y="1"/>
                      <a:pt x="2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32"/>
              <p:cNvSpPr/>
              <p:nvPr/>
            </p:nvSpPr>
            <p:spPr>
              <a:xfrm>
                <a:off x="6130550" y="4023175"/>
                <a:ext cx="13275" cy="39325"/>
              </a:xfrm>
              <a:custGeom>
                <a:rect b="b" l="l" r="r" t="t"/>
                <a:pathLst>
                  <a:path extrusionOk="0" h="1573" w="531">
                    <a:moveTo>
                      <a:pt x="66" y="0"/>
                    </a:moveTo>
                    <a:cubicBezTo>
                      <a:pt x="34" y="0"/>
                      <a:pt x="1" y="29"/>
                      <a:pt x="17" y="62"/>
                    </a:cubicBezTo>
                    <a:cubicBezTo>
                      <a:pt x="67" y="194"/>
                      <a:pt x="91" y="335"/>
                      <a:pt x="125" y="476"/>
                    </a:cubicBezTo>
                    <a:cubicBezTo>
                      <a:pt x="166" y="609"/>
                      <a:pt x="191" y="733"/>
                      <a:pt x="207" y="865"/>
                    </a:cubicBezTo>
                    <a:cubicBezTo>
                      <a:pt x="232" y="1006"/>
                      <a:pt x="257" y="1147"/>
                      <a:pt x="265" y="1288"/>
                    </a:cubicBezTo>
                    <a:cubicBezTo>
                      <a:pt x="265" y="1373"/>
                      <a:pt x="258" y="1573"/>
                      <a:pt x="378" y="1573"/>
                    </a:cubicBezTo>
                    <a:cubicBezTo>
                      <a:pt x="387" y="1573"/>
                      <a:pt x="396" y="1572"/>
                      <a:pt x="406" y="1570"/>
                    </a:cubicBezTo>
                    <a:cubicBezTo>
                      <a:pt x="531" y="1536"/>
                      <a:pt x="481" y="1304"/>
                      <a:pt x="473" y="1213"/>
                    </a:cubicBezTo>
                    <a:cubicBezTo>
                      <a:pt x="464" y="1073"/>
                      <a:pt x="439" y="932"/>
                      <a:pt x="406" y="799"/>
                    </a:cubicBezTo>
                    <a:cubicBezTo>
                      <a:pt x="381" y="667"/>
                      <a:pt x="340" y="534"/>
                      <a:pt x="290" y="401"/>
                    </a:cubicBezTo>
                    <a:cubicBezTo>
                      <a:pt x="241" y="269"/>
                      <a:pt x="174" y="153"/>
                      <a:pt x="108" y="29"/>
                    </a:cubicBezTo>
                    <a:cubicBezTo>
                      <a:pt x="99" y="8"/>
                      <a:pt x="83" y="0"/>
                      <a:pt x="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32"/>
              <p:cNvSpPr/>
              <p:nvPr/>
            </p:nvSpPr>
            <p:spPr>
              <a:xfrm>
                <a:off x="6144225" y="4033575"/>
                <a:ext cx="5825" cy="14650"/>
              </a:xfrm>
              <a:custGeom>
                <a:rect b="b" l="l" r="r" t="t"/>
                <a:pathLst>
                  <a:path extrusionOk="0" h="586" w="233">
                    <a:moveTo>
                      <a:pt x="63" y="0"/>
                    </a:moveTo>
                    <a:cubicBezTo>
                      <a:pt x="59" y="0"/>
                      <a:pt x="54" y="1"/>
                      <a:pt x="50" y="2"/>
                    </a:cubicBezTo>
                    <a:cubicBezTo>
                      <a:pt x="17" y="10"/>
                      <a:pt x="0" y="52"/>
                      <a:pt x="8" y="85"/>
                    </a:cubicBezTo>
                    <a:cubicBezTo>
                      <a:pt x="25" y="168"/>
                      <a:pt x="42" y="251"/>
                      <a:pt x="58" y="333"/>
                    </a:cubicBezTo>
                    <a:cubicBezTo>
                      <a:pt x="66" y="375"/>
                      <a:pt x="83" y="408"/>
                      <a:pt x="91" y="449"/>
                    </a:cubicBezTo>
                    <a:cubicBezTo>
                      <a:pt x="108" y="491"/>
                      <a:pt x="116" y="541"/>
                      <a:pt x="149" y="574"/>
                    </a:cubicBezTo>
                    <a:cubicBezTo>
                      <a:pt x="158" y="582"/>
                      <a:pt x="168" y="586"/>
                      <a:pt x="177" y="586"/>
                    </a:cubicBezTo>
                    <a:cubicBezTo>
                      <a:pt x="194" y="586"/>
                      <a:pt x="210" y="573"/>
                      <a:pt x="216" y="557"/>
                    </a:cubicBezTo>
                    <a:cubicBezTo>
                      <a:pt x="232" y="507"/>
                      <a:pt x="216" y="466"/>
                      <a:pt x="216" y="416"/>
                    </a:cubicBezTo>
                    <a:cubicBezTo>
                      <a:pt x="207" y="375"/>
                      <a:pt x="199" y="333"/>
                      <a:pt x="191" y="300"/>
                    </a:cubicBezTo>
                    <a:cubicBezTo>
                      <a:pt x="174" y="217"/>
                      <a:pt x="149" y="135"/>
                      <a:pt x="133" y="52"/>
                    </a:cubicBezTo>
                    <a:cubicBezTo>
                      <a:pt x="126" y="23"/>
                      <a:pt x="93" y="0"/>
                      <a:pt x="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32"/>
              <p:cNvSpPr/>
              <p:nvPr/>
            </p:nvSpPr>
            <p:spPr>
              <a:xfrm>
                <a:off x="6149200" y="4035625"/>
                <a:ext cx="5400" cy="13150"/>
              </a:xfrm>
              <a:custGeom>
                <a:rect b="b" l="l" r="r" t="t"/>
                <a:pathLst>
                  <a:path extrusionOk="0" h="526" w="216">
                    <a:moveTo>
                      <a:pt x="63" y="1"/>
                    </a:moveTo>
                    <a:cubicBezTo>
                      <a:pt x="59" y="1"/>
                      <a:pt x="54" y="1"/>
                      <a:pt x="50" y="3"/>
                    </a:cubicBezTo>
                    <a:cubicBezTo>
                      <a:pt x="25" y="11"/>
                      <a:pt x="0" y="36"/>
                      <a:pt x="8" y="61"/>
                    </a:cubicBezTo>
                    <a:cubicBezTo>
                      <a:pt x="41" y="135"/>
                      <a:pt x="58" y="202"/>
                      <a:pt x="75" y="276"/>
                    </a:cubicBezTo>
                    <a:cubicBezTo>
                      <a:pt x="91" y="351"/>
                      <a:pt x="108" y="425"/>
                      <a:pt x="124" y="492"/>
                    </a:cubicBezTo>
                    <a:cubicBezTo>
                      <a:pt x="132" y="514"/>
                      <a:pt x="150" y="525"/>
                      <a:pt x="167" y="525"/>
                    </a:cubicBezTo>
                    <a:cubicBezTo>
                      <a:pt x="188" y="525"/>
                      <a:pt x="207" y="510"/>
                      <a:pt x="207" y="483"/>
                    </a:cubicBezTo>
                    <a:cubicBezTo>
                      <a:pt x="215" y="409"/>
                      <a:pt x="199" y="326"/>
                      <a:pt x="182" y="251"/>
                    </a:cubicBezTo>
                    <a:cubicBezTo>
                      <a:pt x="166" y="177"/>
                      <a:pt x="141" y="111"/>
                      <a:pt x="116" y="36"/>
                    </a:cubicBezTo>
                    <a:cubicBezTo>
                      <a:pt x="102" y="15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32"/>
              <p:cNvSpPr/>
              <p:nvPr/>
            </p:nvSpPr>
            <p:spPr>
              <a:xfrm>
                <a:off x="6122100" y="4037975"/>
                <a:ext cx="5575" cy="13300"/>
              </a:xfrm>
              <a:custGeom>
                <a:rect b="b" l="l" r="r" t="t"/>
                <a:pathLst>
                  <a:path extrusionOk="0" h="532" w="223">
                    <a:moveTo>
                      <a:pt x="57" y="0"/>
                    </a:moveTo>
                    <a:cubicBezTo>
                      <a:pt x="27" y="0"/>
                      <a:pt x="0" y="23"/>
                      <a:pt x="15" y="58"/>
                    </a:cubicBezTo>
                    <a:cubicBezTo>
                      <a:pt x="57" y="215"/>
                      <a:pt x="90" y="373"/>
                      <a:pt x="164" y="514"/>
                    </a:cubicBezTo>
                    <a:cubicBezTo>
                      <a:pt x="168" y="526"/>
                      <a:pt x="177" y="532"/>
                      <a:pt x="187" y="532"/>
                    </a:cubicBezTo>
                    <a:cubicBezTo>
                      <a:pt x="203" y="532"/>
                      <a:pt x="222" y="518"/>
                      <a:pt x="222" y="497"/>
                    </a:cubicBezTo>
                    <a:cubicBezTo>
                      <a:pt x="206" y="340"/>
                      <a:pt x="148" y="182"/>
                      <a:pt x="106" y="33"/>
                    </a:cubicBezTo>
                    <a:cubicBezTo>
                      <a:pt x="96" y="10"/>
                      <a:pt x="76" y="0"/>
                      <a:pt x="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7" name="Google Shape;3227;p32"/>
              <p:cNvSpPr/>
              <p:nvPr/>
            </p:nvSpPr>
            <p:spPr>
              <a:xfrm>
                <a:off x="6173425" y="3883025"/>
                <a:ext cx="112500" cy="163050"/>
              </a:xfrm>
              <a:custGeom>
                <a:rect b="b" l="l" r="r" t="t"/>
                <a:pathLst>
                  <a:path extrusionOk="0" h="6522" w="4500">
                    <a:moveTo>
                      <a:pt x="2219" y="0"/>
                    </a:moveTo>
                    <a:cubicBezTo>
                      <a:pt x="1839" y="0"/>
                      <a:pt x="1563" y="246"/>
                      <a:pt x="1359" y="547"/>
                    </a:cubicBezTo>
                    <a:cubicBezTo>
                      <a:pt x="1136" y="887"/>
                      <a:pt x="953" y="1252"/>
                      <a:pt x="788" y="1624"/>
                    </a:cubicBezTo>
                    <a:cubicBezTo>
                      <a:pt x="614" y="2014"/>
                      <a:pt x="464" y="2411"/>
                      <a:pt x="340" y="2826"/>
                    </a:cubicBezTo>
                    <a:cubicBezTo>
                      <a:pt x="274" y="3025"/>
                      <a:pt x="216" y="3223"/>
                      <a:pt x="158" y="3422"/>
                    </a:cubicBezTo>
                    <a:cubicBezTo>
                      <a:pt x="116" y="3571"/>
                      <a:pt x="67" y="3729"/>
                      <a:pt x="0" y="3870"/>
                    </a:cubicBezTo>
                    <a:cubicBezTo>
                      <a:pt x="68" y="3865"/>
                      <a:pt x="135" y="3862"/>
                      <a:pt x="201" y="3862"/>
                    </a:cubicBezTo>
                    <a:cubicBezTo>
                      <a:pt x="362" y="3862"/>
                      <a:pt x="519" y="3878"/>
                      <a:pt x="672" y="3919"/>
                    </a:cubicBezTo>
                    <a:cubicBezTo>
                      <a:pt x="622" y="3870"/>
                      <a:pt x="597" y="3795"/>
                      <a:pt x="580" y="3737"/>
                    </a:cubicBezTo>
                    <a:cubicBezTo>
                      <a:pt x="556" y="3638"/>
                      <a:pt x="556" y="3530"/>
                      <a:pt x="556" y="3431"/>
                    </a:cubicBezTo>
                    <a:cubicBezTo>
                      <a:pt x="564" y="3298"/>
                      <a:pt x="572" y="3174"/>
                      <a:pt x="597" y="3049"/>
                    </a:cubicBezTo>
                    <a:cubicBezTo>
                      <a:pt x="605" y="2991"/>
                      <a:pt x="614" y="2925"/>
                      <a:pt x="630" y="2867"/>
                    </a:cubicBezTo>
                    <a:cubicBezTo>
                      <a:pt x="647" y="2817"/>
                      <a:pt x="663" y="2759"/>
                      <a:pt x="713" y="2735"/>
                    </a:cubicBezTo>
                    <a:cubicBezTo>
                      <a:pt x="717" y="2732"/>
                      <a:pt x="722" y="2731"/>
                      <a:pt x="728" y="2731"/>
                    </a:cubicBezTo>
                    <a:cubicBezTo>
                      <a:pt x="742" y="2731"/>
                      <a:pt x="757" y="2739"/>
                      <a:pt x="763" y="2751"/>
                    </a:cubicBezTo>
                    <a:cubicBezTo>
                      <a:pt x="788" y="2793"/>
                      <a:pt x="779" y="2851"/>
                      <a:pt x="771" y="2892"/>
                    </a:cubicBezTo>
                    <a:cubicBezTo>
                      <a:pt x="754" y="2950"/>
                      <a:pt x="738" y="3000"/>
                      <a:pt x="730" y="3058"/>
                    </a:cubicBezTo>
                    <a:cubicBezTo>
                      <a:pt x="713" y="3165"/>
                      <a:pt x="696" y="3273"/>
                      <a:pt x="688" y="3381"/>
                    </a:cubicBezTo>
                    <a:cubicBezTo>
                      <a:pt x="680" y="3480"/>
                      <a:pt x="680" y="3580"/>
                      <a:pt x="696" y="3671"/>
                    </a:cubicBezTo>
                    <a:cubicBezTo>
                      <a:pt x="705" y="3712"/>
                      <a:pt x="713" y="3754"/>
                      <a:pt x="730" y="3795"/>
                    </a:cubicBezTo>
                    <a:cubicBezTo>
                      <a:pt x="730" y="3803"/>
                      <a:pt x="738" y="3803"/>
                      <a:pt x="738" y="3812"/>
                    </a:cubicBezTo>
                    <a:cubicBezTo>
                      <a:pt x="754" y="3605"/>
                      <a:pt x="771" y="3397"/>
                      <a:pt x="796" y="3190"/>
                    </a:cubicBezTo>
                    <a:cubicBezTo>
                      <a:pt x="829" y="2942"/>
                      <a:pt x="862" y="2693"/>
                      <a:pt x="912" y="2453"/>
                    </a:cubicBezTo>
                    <a:cubicBezTo>
                      <a:pt x="1003" y="2014"/>
                      <a:pt x="1111" y="1575"/>
                      <a:pt x="1368" y="1210"/>
                    </a:cubicBezTo>
                    <a:cubicBezTo>
                      <a:pt x="1591" y="879"/>
                      <a:pt x="1964" y="605"/>
                      <a:pt x="2378" y="580"/>
                    </a:cubicBezTo>
                    <a:cubicBezTo>
                      <a:pt x="2403" y="578"/>
                      <a:pt x="2428" y="577"/>
                      <a:pt x="2454" y="577"/>
                    </a:cubicBezTo>
                    <a:cubicBezTo>
                      <a:pt x="2640" y="577"/>
                      <a:pt x="2835" y="633"/>
                      <a:pt x="2967" y="779"/>
                    </a:cubicBezTo>
                    <a:cubicBezTo>
                      <a:pt x="3099" y="928"/>
                      <a:pt x="3132" y="1144"/>
                      <a:pt x="3157" y="1334"/>
                    </a:cubicBezTo>
                    <a:cubicBezTo>
                      <a:pt x="3207" y="1815"/>
                      <a:pt x="3141" y="2287"/>
                      <a:pt x="3149" y="2768"/>
                    </a:cubicBezTo>
                    <a:cubicBezTo>
                      <a:pt x="3157" y="3008"/>
                      <a:pt x="3174" y="3240"/>
                      <a:pt x="3232" y="3472"/>
                    </a:cubicBezTo>
                    <a:cubicBezTo>
                      <a:pt x="3282" y="3679"/>
                      <a:pt x="3364" y="3878"/>
                      <a:pt x="3464" y="4069"/>
                    </a:cubicBezTo>
                    <a:cubicBezTo>
                      <a:pt x="3646" y="4425"/>
                      <a:pt x="3886" y="4806"/>
                      <a:pt x="3845" y="5229"/>
                    </a:cubicBezTo>
                    <a:cubicBezTo>
                      <a:pt x="3820" y="5452"/>
                      <a:pt x="3721" y="5659"/>
                      <a:pt x="3663" y="5875"/>
                    </a:cubicBezTo>
                    <a:cubicBezTo>
                      <a:pt x="3646" y="5900"/>
                      <a:pt x="3638" y="5933"/>
                      <a:pt x="3630" y="5958"/>
                    </a:cubicBezTo>
                    <a:cubicBezTo>
                      <a:pt x="3621" y="5999"/>
                      <a:pt x="3613" y="6041"/>
                      <a:pt x="3605" y="6082"/>
                    </a:cubicBezTo>
                    <a:cubicBezTo>
                      <a:pt x="3605" y="6090"/>
                      <a:pt x="3605" y="6090"/>
                      <a:pt x="3605" y="6099"/>
                    </a:cubicBezTo>
                    <a:cubicBezTo>
                      <a:pt x="3605" y="6123"/>
                      <a:pt x="3613" y="6140"/>
                      <a:pt x="3613" y="6165"/>
                    </a:cubicBezTo>
                    <a:cubicBezTo>
                      <a:pt x="3621" y="6173"/>
                      <a:pt x="3621" y="6181"/>
                      <a:pt x="3621" y="6190"/>
                    </a:cubicBezTo>
                    <a:cubicBezTo>
                      <a:pt x="3671" y="6297"/>
                      <a:pt x="3721" y="6405"/>
                      <a:pt x="3762" y="6521"/>
                    </a:cubicBezTo>
                    <a:cubicBezTo>
                      <a:pt x="3770" y="6505"/>
                      <a:pt x="3779" y="6496"/>
                      <a:pt x="3787" y="6488"/>
                    </a:cubicBezTo>
                    <a:cubicBezTo>
                      <a:pt x="3961" y="6339"/>
                      <a:pt x="4110" y="6173"/>
                      <a:pt x="4234" y="5983"/>
                    </a:cubicBezTo>
                    <a:cubicBezTo>
                      <a:pt x="4350" y="5809"/>
                      <a:pt x="4499" y="5585"/>
                      <a:pt x="4450" y="5369"/>
                    </a:cubicBezTo>
                    <a:cubicBezTo>
                      <a:pt x="4433" y="5262"/>
                      <a:pt x="4367" y="5171"/>
                      <a:pt x="4309" y="5079"/>
                    </a:cubicBezTo>
                    <a:cubicBezTo>
                      <a:pt x="4259" y="4988"/>
                      <a:pt x="4209" y="4889"/>
                      <a:pt x="4160" y="4789"/>
                    </a:cubicBezTo>
                    <a:cubicBezTo>
                      <a:pt x="4069" y="4591"/>
                      <a:pt x="4002" y="4383"/>
                      <a:pt x="3944" y="4168"/>
                    </a:cubicBezTo>
                    <a:cubicBezTo>
                      <a:pt x="3729" y="3356"/>
                      <a:pt x="3679" y="2503"/>
                      <a:pt x="3547" y="1674"/>
                    </a:cubicBezTo>
                    <a:cubicBezTo>
                      <a:pt x="3480" y="1285"/>
                      <a:pt x="3389" y="887"/>
                      <a:pt x="3157" y="556"/>
                    </a:cubicBezTo>
                    <a:cubicBezTo>
                      <a:pt x="2950" y="249"/>
                      <a:pt x="2619" y="9"/>
                      <a:pt x="2238" y="0"/>
                    </a:cubicBezTo>
                    <a:cubicBezTo>
                      <a:pt x="2231" y="0"/>
                      <a:pt x="2225" y="0"/>
                      <a:pt x="22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32"/>
              <p:cNvSpPr/>
              <p:nvPr/>
            </p:nvSpPr>
            <p:spPr>
              <a:xfrm>
                <a:off x="6197650" y="3927750"/>
                <a:ext cx="69225" cy="99875"/>
              </a:xfrm>
              <a:custGeom>
                <a:rect b="b" l="l" r="r" t="t"/>
                <a:pathLst>
                  <a:path extrusionOk="0" h="3995" w="2769">
                    <a:moveTo>
                      <a:pt x="615" y="0"/>
                    </a:moveTo>
                    <a:cubicBezTo>
                      <a:pt x="590" y="0"/>
                      <a:pt x="563" y="10"/>
                      <a:pt x="539" y="34"/>
                    </a:cubicBezTo>
                    <a:cubicBezTo>
                      <a:pt x="415" y="150"/>
                      <a:pt x="357" y="316"/>
                      <a:pt x="299" y="473"/>
                    </a:cubicBezTo>
                    <a:cubicBezTo>
                      <a:pt x="241" y="656"/>
                      <a:pt x="183" y="838"/>
                      <a:pt x="142" y="1020"/>
                    </a:cubicBezTo>
                    <a:cubicBezTo>
                      <a:pt x="100" y="1211"/>
                      <a:pt x="67" y="1401"/>
                      <a:pt x="42" y="1592"/>
                    </a:cubicBezTo>
                    <a:cubicBezTo>
                      <a:pt x="17" y="1758"/>
                      <a:pt x="1" y="1932"/>
                      <a:pt x="26" y="2097"/>
                    </a:cubicBezTo>
                    <a:cubicBezTo>
                      <a:pt x="34" y="2147"/>
                      <a:pt x="51" y="2197"/>
                      <a:pt x="75" y="2238"/>
                    </a:cubicBezTo>
                    <a:cubicBezTo>
                      <a:pt x="26" y="2238"/>
                      <a:pt x="1" y="2304"/>
                      <a:pt x="42" y="2329"/>
                    </a:cubicBezTo>
                    <a:cubicBezTo>
                      <a:pt x="84" y="2346"/>
                      <a:pt x="125" y="2362"/>
                      <a:pt x="158" y="2379"/>
                    </a:cubicBezTo>
                    <a:cubicBezTo>
                      <a:pt x="191" y="2420"/>
                      <a:pt x="241" y="2454"/>
                      <a:pt x="283" y="2487"/>
                    </a:cubicBezTo>
                    <a:cubicBezTo>
                      <a:pt x="423" y="2578"/>
                      <a:pt x="597" y="2611"/>
                      <a:pt x="755" y="2652"/>
                    </a:cubicBezTo>
                    <a:cubicBezTo>
                      <a:pt x="887" y="2686"/>
                      <a:pt x="1028" y="2719"/>
                      <a:pt x="1161" y="2752"/>
                    </a:cubicBezTo>
                    <a:cubicBezTo>
                      <a:pt x="1269" y="2793"/>
                      <a:pt x="1385" y="2835"/>
                      <a:pt x="1492" y="2884"/>
                    </a:cubicBezTo>
                    <a:cubicBezTo>
                      <a:pt x="1699" y="2976"/>
                      <a:pt x="1923" y="3075"/>
                      <a:pt x="2056" y="3266"/>
                    </a:cubicBezTo>
                    <a:cubicBezTo>
                      <a:pt x="2130" y="3365"/>
                      <a:pt x="2180" y="3481"/>
                      <a:pt x="2230" y="3597"/>
                    </a:cubicBezTo>
                    <a:cubicBezTo>
                      <a:pt x="2288" y="3713"/>
                      <a:pt x="2337" y="3837"/>
                      <a:pt x="2395" y="3953"/>
                    </a:cubicBezTo>
                    <a:cubicBezTo>
                      <a:pt x="2410" y="3982"/>
                      <a:pt x="2439" y="3995"/>
                      <a:pt x="2468" y="3995"/>
                    </a:cubicBezTo>
                    <a:cubicBezTo>
                      <a:pt x="2508" y="3995"/>
                      <a:pt x="2548" y="3971"/>
                      <a:pt x="2553" y="3928"/>
                    </a:cubicBezTo>
                    <a:cubicBezTo>
                      <a:pt x="2569" y="3846"/>
                      <a:pt x="2586" y="3754"/>
                      <a:pt x="2603" y="3672"/>
                    </a:cubicBezTo>
                    <a:cubicBezTo>
                      <a:pt x="2710" y="3440"/>
                      <a:pt x="2768" y="3216"/>
                      <a:pt x="2652" y="2967"/>
                    </a:cubicBezTo>
                    <a:cubicBezTo>
                      <a:pt x="2594" y="2835"/>
                      <a:pt x="2495" y="2727"/>
                      <a:pt x="2404" y="2628"/>
                    </a:cubicBezTo>
                    <a:cubicBezTo>
                      <a:pt x="2304" y="2520"/>
                      <a:pt x="2197" y="2412"/>
                      <a:pt x="2081" y="2321"/>
                    </a:cubicBezTo>
                    <a:cubicBezTo>
                      <a:pt x="1956" y="2230"/>
                      <a:pt x="1832" y="2139"/>
                      <a:pt x="1699" y="2072"/>
                    </a:cubicBezTo>
                    <a:cubicBezTo>
                      <a:pt x="1567" y="1998"/>
                      <a:pt x="1434" y="1940"/>
                      <a:pt x="1327" y="1840"/>
                    </a:cubicBezTo>
                    <a:cubicBezTo>
                      <a:pt x="1277" y="1799"/>
                      <a:pt x="1227" y="1758"/>
                      <a:pt x="1186" y="1708"/>
                    </a:cubicBezTo>
                    <a:cubicBezTo>
                      <a:pt x="1161" y="1650"/>
                      <a:pt x="1136" y="1584"/>
                      <a:pt x="1119" y="1517"/>
                    </a:cubicBezTo>
                    <a:cubicBezTo>
                      <a:pt x="1045" y="1260"/>
                      <a:pt x="1020" y="995"/>
                      <a:pt x="1045" y="722"/>
                    </a:cubicBezTo>
                    <a:cubicBezTo>
                      <a:pt x="1052" y="694"/>
                      <a:pt x="1030" y="678"/>
                      <a:pt x="1004" y="678"/>
                    </a:cubicBezTo>
                    <a:cubicBezTo>
                      <a:pt x="998" y="678"/>
                      <a:pt x="993" y="679"/>
                      <a:pt x="987" y="680"/>
                    </a:cubicBezTo>
                    <a:cubicBezTo>
                      <a:pt x="995" y="556"/>
                      <a:pt x="1003" y="424"/>
                      <a:pt x="1020" y="299"/>
                    </a:cubicBezTo>
                    <a:cubicBezTo>
                      <a:pt x="1020" y="272"/>
                      <a:pt x="998" y="258"/>
                      <a:pt x="977" y="258"/>
                    </a:cubicBezTo>
                    <a:cubicBezTo>
                      <a:pt x="959" y="258"/>
                      <a:pt x="941" y="268"/>
                      <a:pt x="937" y="291"/>
                    </a:cubicBezTo>
                    <a:cubicBezTo>
                      <a:pt x="887" y="540"/>
                      <a:pt x="863" y="805"/>
                      <a:pt x="863" y="1062"/>
                    </a:cubicBezTo>
                    <a:cubicBezTo>
                      <a:pt x="805" y="763"/>
                      <a:pt x="854" y="465"/>
                      <a:pt x="954" y="183"/>
                    </a:cubicBezTo>
                    <a:cubicBezTo>
                      <a:pt x="970" y="139"/>
                      <a:pt x="932" y="110"/>
                      <a:pt x="894" y="110"/>
                    </a:cubicBezTo>
                    <a:cubicBezTo>
                      <a:pt x="875" y="110"/>
                      <a:pt x="857" y="117"/>
                      <a:pt x="846" y="134"/>
                    </a:cubicBezTo>
                    <a:cubicBezTo>
                      <a:pt x="722" y="324"/>
                      <a:pt x="664" y="548"/>
                      <a:pt x="655" y="780"/>
                    </a:cubicBezTo>
                    <a:cubicBezTo>
                      <a:pt x="655" y="581"/>
                      <a:pt x="689" y="382"/>
                      <a:pt x="713" y="183"/>
                    </a:cubicBezTo>
                    <a:cubicBezTo>
                      <a:pt x="722" y="175"/>
                      <a:pt x="730" y="167"/>
                      <a:pt x="730" y="158"/>
                    </a:cubicBezTo>
                    <a:cubicBezTo>
                      <a:pt x="747" y="134"/>
                      <a:pt x="738" y="117"/>
                      <a:pt x="722" y="109"/>
                    </a:cubicBezTo>
                    <a:cubicBezTo>
                      <a:pt x="716" y="47"/>
                      <a:pt x="668" y="0"/>
                      <a:pt x="6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32"/>
              <p:cNvSpPr/>
              <p:nvPr/>
            </p:nvSpPr>
            <p:spPr>
              <a:xfrm>
                <a:off x="6136350" y="4399925"/>
                <a:ext cx="75000" cy="162750"/>
              </a:xfrm>
              <a:custGeom>
                <a:rect b="b" l="l" r="r" t="t"/>
                <a:pathLst>
                  <a:path extrusionOk="0" h="6510" w="3000">
                    <a:moveTo>
                      <a:pt x="2184" y="1"/>
                    </a:moveTo>
                    <a:cubicBezTo>
                      <a:pt x="2131" y="1"/>
                      <a:pt x="2078" y="29"/>
                      <a:pt x="2063" y="88"/>
                    </a:cubicBezTo>
                    <a:cubicBezTo>
                      <a:pt x="1972" y="444"/>
                      <a:pt x="1707" y="742"/>
                      <a:pt x="1492" y="1024"/>
                    </a:cubicBezTo>
                    <a:cubicBezTo>
                      <a:pt x="1260" y="1331"/>
                      <a:pt x="1019" y="1637"/>
                      <a:pt x="771" y="1935"/>
                    </a:cubicBezTo>
                    <a:cubicBezTo>
                      <a:pt x="647" y="2085"/>
                      <a:pt x="522" y="2234"/>
                      <a:pt x="398" y="2383"/>
                    </a:cubicBezTo>
                    <a:cubicBezTo>
                      <a:pt x="274" y="2524"/>
                      <a:pt x="166" y="2673"/>
                      <a:pt x="108" y="2847"/>
                    </a:cubicBezTo>
                    <a:cubicBezTo>
                      <a:pt x="0" y="3195"/>
                      <a:pt x="58" y="3593"/>
                      <a:pt x="199" y="3924"/>
                    </a:cubicBezTo>
                    <a:cubicBezTo>
                      <a:pt x="232" y="4015"/>
                      <a:pt x="282" y="4106"/>
                      <a:pt x="290" y="4206"/>
                    </a:cubicBezTo>
                    <a:cubicBezTo>
                      <a:pt x="299" y="4297"/>
                      <a:pt x="282" y="4388"/>
                      <a:pt x="257" y="4471"/>
                    </a:cubicBezTo>
                    <a:cubicBezTo>
                      <a:pt x="207" y="4653"/>
                      <a:pt x="133" y="4827"/>
                      <a:pt x="149" y="5018"/>
                    </a:cubicBezTo>
                    <a:cubicBezTo>
                      <a:pt x="149" y="5084"/>
                      <a:pt x="199" y="5142"/>
                      <a:pt x="265" y="5142"/>
                    </a:cubicBezTo>
                    <a:cubicBezTo>
                      <a:pt x="290" y="5142"/>
                      <a:pt x="315" y="5142"/>
                      <a:pt x="332" y="5150"/>
                    </a:cubicBezTo>
                    <a:cubicBezTo>
                      <a:pt x="332" y="5167"/>
                      <a:pt x="332" y="5183"/>
                      <a:pt x="332" y="5200"/>
                    </a:cubicBezTo>
                    <a:cubicBezTo>
                      <a:pt x="398" y="5639"/>
                      <a:pt x="597" y="6053"/>
                      <a:pt x="895" y="6385"/>
                    </a:cubicBezTo>
                    <a:cubicBezTo>
                      <a:pt x="917" y="6411"/>
                      <a:pt x="946" y="6422"/>
                      <a:pt x="974" y="6422"/>
                    </a:cubicBezTo>
                    <a:cubicBezTo>
                      <a:pt x="1010" y="6422"/>
                      <a:pt x="1046" y="6404"/>
                      <a:pt x="1069" y="6376"/>
                    </a:cubicBezTo>
                    <a:cubicBezTo>
                      <a:pt x="1152" y="6426"/>
                      <a:pt x="1243" y="6451"/>
                      <a:pt x="1334" y="6476"/>
                    </a:cubicBezTo>
                    <a:cubicBezTo>
                      <a:pt x="1500" y="6509"/>
                      <a:pt x="1674" y="6509"/>
                      <a:pt x="1848" y="6509"/>
                    </a:cubicBezTo>
                    <a:cubicBezTo>
                      <a:pt x="2047" y="6509"/>
                      <a:pt x="2237" y="6501"/>
                      <a:pt x="2436" y="6484"/>
                    </a:cubicBezTo>
                    <a:cubicBezTo>
                      <a:pt x="2569" y="6476"/>
                      <a:pt x="2710" y="6451"/>
                      <a:pt x="2817" y="6376"/>
                    </a:cubicBezTo>
                    <a:cubicBezTo>
                      <a:pt x="2958" y="6269"/>
                      <a:pt x="3000" y="6103"/>
                      <a:pt x="2925" y="5946"/>
                    </a:cubicBezTo>
                    <a:lnTo>
                      <a:pt x="2925" y="5946"/>
                    </a:lnTo>
                    <a:lnTo>
                      <a:pt x="2933" y="5954"/>
                    </a:lnTo>
                    <a:cubicBezTo>
                      <a:pt x="2859" y="5788"/>
                      <a:pt x="2685" y="5714"/>
                      <a:pt x="2527" y="5672"/>
                    </a:cubicBezTo>
                    <a:cubicBezTo>
                      <a:pt x="2329" y="5623"/>
                      <a:pt x="2138" y="5581"/>
                      <a:pt x="1939" y="5540"/>
                    </a:cubicBezTo>
                    <a:cubicBezTo>
                      <a:pt x="1782" y="5507"/>
                      <a:pt x="1616" y="5473"/>
                      <a:pt x="1475" y="5382"/>
                    </a:cubicBezTo>
                    <a:cubicBezTo>
                      <a:pt x="1401" y="5333"/>
                      <a:pt x="1343" y="5266"/>
                      <a:pt x="1293" y="5192"/>
                    </a:cubicBezTo>
                    <a:cubicBezTo>
                      <a:pt x="1301" y="5167"/>
                      <a:pt x="1309" y="5134"/>
                      <a:pt x="1301" y="5101"/>
                    </a:cubicBezTo>
                    <a:cubicBezTo>
                      <a:pt x="1218" y="4728"/>
                      <a:pt x="1135" y="4355"/>
                      <a:pt x="1152" y="3965"/>
                    </a:cubicBezTo>
                    <a:cubicBezTo>
                      <a:pt x="1160" y="3651"/>
                      <a:pt x="1235" y="3336"/>
                      <a:pt x="1326" y="3029"/>
                    </a:cubicBezTo>
                    <a:cubicBezTo>
                      <a:pt x="1517" y="2408"/>
                      <a:pt x="1823" y="1819"/>
                      <a:pt x="2039" y="1198"/>
                    </a:cubicBezTo>
                    <a:cubicBezTo>
                      <a:pt x="2171" y="850"/>
                      <a:pt x="2262" y="494"/>
                      <a:pt x="2304" y="121"/>
                    </a:cubicBezTo>
                    <a:cubicBezTo>
                      <a:pt x="2313" y="43"/>
                      <a:pt x="2249" y="1"/>
                      <a:pt x="21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32"/>
              <p:cNvSpPr/>
              <p:nvPr/>
            </p:nvSpPr>
            <p:spPr>
              <a:xfrm>
                <a:off x="6177325" y="4445850"/>
                <a:ext cx="7300" cy="13475"/>
              </a:xfrm>
              <a:custGeom>
                <a:rect b="b" l="l" r="r" t="t"/>
                <a:pathLst>
                  <a:path extrusionOk="0" h="539" w="292">
                    <a:moveTo>
                      <a:pt x="258" y="0"/>
                    </a:moveTo>
                    <a:cubicBezTo>
                      <a:pt x="253" y="0"/>
                      <a:pt x="247" y="2"/>
                      <a:pt x="242" y="7"/>
                    </a:cubicBezTo>
                    <a:cubicBezTo>
                      <a:pt x="226" y="24"/>
                      <a:pt x="217" y="40"/>
                      <a:pt x="209" y="65"/>
                    </a:cubicBezTo>
                    <a:cubicBezTo>
                      <a:pt x="201" y="82"/>
                      <a:pt x="192" y="98"/>
                      <a:pt x="184" y="115"/>
                    </a:cubicBezTo>
                    <a:cubicBezTo>
                      <a:pt x="168" y="156"/>
                      <a:pt x="151" y="198"/>
                      <a:pt x="134" y="239"/>
                    </a:cubicBezTo>
                    <a:cubicBezTo>
                      <a:pt x="101" y="322"/>
                      <a:pt x="60" y="397"/>
                      <a:pt x="18" y="480"/>
                    </a:cubicBezTo>
                    <a:cubicBezTo>
                      <a:pt x="1" y="509"/>
                      <a:pt x="29" y="538"/>
                      <a:pt x="56" y="538"/>
                    </a:cubicBezTo>
                    <a:cubicBezTo>
                      <a:pt x="67" y="538"/>
                      <a:pt x="77" y="533"/>
                      <a:pt x="85" y="521"/>
                    </a:cubicBezTo>
                    <a:cubicBezTo>
                      <a:pt x="134" y="446"/>
                      <a:pt x="176" y="364"/>
                      <a:pt x="217" y="281"/>
                    </a:cubicBezTo>
                    <a:cubicBezTo>
                      <a:pt x="234" y="239"/>
                      <a:pt x="250" y="198"/>
                      <a:pt x="267" y="156"/>
                    </a:cubicBezTo>
                    <a:cubicBezTo>
                      <a:pt x="275" y="115"/>
                      <a:pt x="292" y="65"/>
                      <a:pt x="284" y="24"/>
                    </a:cubicBezTo>
                    <a:cubicBezTo>
                      <a:pt x="284" y="12"/>
                      <a:pt x="271" y="0"/>
                      <a:pt x="2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32"/>
              <p:cNvSpPr/>
              <p:nvPr/>
            </p:nvSpPr>
            <p:spPr>
              <a:xfrm>
                <a:off x="6188350" y="4429025"/>
                <a:ext cx="4150" cy="6375"/>
              </a:xfrm>
              <a:custGeom>
                <a:rect b="b" l="l" r="r" t="t"/>
                <a:pathLst>
                  <a:path extrusionOk="0" h="255" w="166">
                    <a:moveTo>
                      <a:pt x="149" y="1"/>
                    </a:moveTo>
                    <a:cubicBezTo>
                      <a:pt x="133" y="1"/>
                      <a:pt x="124" y="1"/>
                      <a:pt x="116" y="9"/>
                    </a:cubicBezTo>
                    <a:cubicBezTo>
                      <a:pt x="99" y="26"/>
                      <a:pt x="91" y="34"/>
                      <a:pt x="83" y="51"/>
                    </a:cubicBezTo>
                    <a:cubicBezTo>
                      <a:pt x="66" y="67"/>
                      <a:pt x="66" y="84"/>
                      <a:pt x="58" y="100"/>
                    </a:cubicBezTo>
                    <a:lnTo>
                      <a:pt x="17" y="191"/>
                    </a:lnTo>
                    <a:cubicBezTo>
                      <a:pt x="0" y="208"/>
                      <a:pt x="8" y="241"/>
                      <a:pt x="33" y="249"/>
                    </a:cubicBezTo>
                    <a:cubicBezTo>
                      <a:pt x="39" y="253"/>
                      <a:pt x="48" y="254"/>
                      <a:pt x="56" y="254"/>
                    </a:cubicBezTo>
                    <a:cubicBezTo>
                      <a:pt x="71" y="254"/>
                      <a:pt x="86" y="249"/>
                      <a:pt x="91" y="233"/>
                    </a:cubicBezTo>
                    <a:cubicBezTo>
                      <a:pt x="108" y="200"/>
                      <a:pt x="124" y="175"/>
                      <a:pt x="133" y="142"/>
                    </a:cubicBezTo>
                    <a:cubicBezTo>
                      <a:pt x="141" y="125"/>
                      <a:pt x="149" y="109"/>
                      <a:pt x="157" y="92"/>
                    </a:cubicBezTo>
                    <a:cubicBezTo>
                      <a:pt x="166" y="67"/>
                      <a:pt x="166" y="51"/>
                      <a:pt x="166" y="34"/>
                    </a:cubicBezTo>
                    <a:cubicBezTo>
                      <a:pt x="166" y="17"/>
                      <a:pt x="157" y="9"/>
                      <a:pt x="1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32"/>
              <p:cNvSpPr/>
              <p:nvPr/>
            </p:nvSpPr>
            <p:spPr>
              <a:xfrm>
                <a:off x="6008125" y="4407375"/>
                <a:ext cx="63825" cy="257175"/>
              </a:xfrm>
              <a:custGeom>
                <a:rect b="b" l="l" r="r" t="t"/>
                <a:pathLst>
                  <a:path extrusionOk="0" h="10287" w="2553">
                    <a:moveTo>
                      <a:pt x="1913" y="1"/>
                    </a:moveTo>
                    <a:cubicBezTo>
                      <a:pt x="1868" y="1"/>
                      <a:pt x="1823" y="7"/>
                      <a:pt x="1782" y="14"/>
                    </a:cubicBezTo>
                    <a:cubicBezTo>
                      <a:pt x="1558" y="47"/>
                      <a:pt x="1335" y="163"/>
                      <a:pt x="1185" y="328"/>
                    </a:cubicBezTo>
                    <a:cubicBezTo>
                      <a:pt x="1011" y="519"/>
                      <a:pt x="937" y="759"/>
                      <a:pt x="912" y="1008"/>
                    </a:cubicBezTo>
                    <a:cubicBezTo>
                      <a:pt x="879" y="1281"/>
                      <a:pt x="912" y="1546"/>
                      <a:pt x="920" y="1820"/>
                    </a:cubicBezTo>
                    <a:cubicBezTo>
                      <a:pt x="937" y="2126"/>
                      <a:pt x="937" y="2441"/>
                      <a:pt x="929" y="2756"/>
                    </a:cubicBezTo>
                    <a:cubicBezTo>
                      <a:pt x="929" y="2905"/>
                      <a:pt x="929" y="3054"/>
                      <a:pt x="920" y="3212"/>
                    </a:cubicBezTo>
                    <a:cubicBezTo>
                      <a:pt x="920" y="3245"/>
                      <a:pt x="937" y="3261"/>
                      <a:pt x="953" y="3278"/>
                    </a:cubicBezTo>
                    <a:cubicBezTo>
                      <a:pt x="895" y="3734"/>
                      <a:pt x="829" y="4198"/>
                      <a:pt x="804" y="4653"/>
                    </a:cubicBezTo>
                    <a:cubicBezTo>
                      <a:pt x="771" y="5258"/>
                      <a:pt x="837" y="5855"/>
                      <a:pt x="1003" y="6443"/>
                    </a:cubicBezTo>
                    <a:cubicBezTo>
                      <a:pt x="1078" y="6725"/>
                      <a:pt x="1185" y="7006"/>
                      <a:pt x="1310" y="7280"/>
                    </a:cubicBezTo>
                    <a:cubicBezTo>
                      <a:pt x="1417" y="7537"/>
                      <a:pt x="1567" y="7794"/>
                      <a:pt x="1492" y="8084"/>
                    </a:cubicBezTo>
                    <a:cubicBezTo>
                      <a:pt x="1417" y="8382"/>
                      <a:pt x="1177" y="8606"/>
                      <a:pt x="937" y="8788"/>
                    </a:cubicBezTo>
                    <a:cubicBezTo>
                      <a:pt x="655" y="9003"/>
                      <a:pt x="365" y="9210"/>
                      <a:pt x="83" y="9426"/>
                    </a:cubicBezTo>
                    <a:cubicBezTo>
                      <a:pt x="25" y="9459"/>
                      <a:pt x="1" y="9550"/>
                      <a:pt x="59" y="9600"/>
                    </a:cubicBezTo>
                    <a:cubicBezTo>
                      <a:pt x="274" y="9782"/>
                      <a:pt x="489" y="9998"/>
                      <a:pt x="730" y="10147"/>
                    </a:cubicBezTo>
                    <a:cubicBezTo>
                      <a:pt x="892" y="10241"/>
                      <a:pt x="1070" y="10286"/>
                      <a:pt x="1256" y="10286"/>
                    </a:cubicBezTo>
                    <a:cubicBezTo>
                      <a:pt x="1299" y="10286"/>
                      <a:pt x="1341" y="10284"/>
                      <a:pt x="1384" y="10279"/>
                    </a:cubicBezTo>
                    <a:cubicBezTo>
                      <a:pt x="1848" y="10213"/>
                      <a:pt x="2238" y="9890"/>
                      <a:pt x="2387" y="9451"/>
                    </a:cubicBezTo>
                    <a:cubicBezTo>
                      <a:pt x="2553" y="8954"/>
                      <a:pt x="2420" y="8415"/>
                      <a:pt x="2147" y="7984"/>
                    </a:cubicBezTo>
                    <a:cubicBezTo>
                      <a:pt x="1989" y="7744"/>
                      <a:pt x="1832" y="7520"/>
                      <a:pt x="1716" y="7263"/>
                    </a:cubicBezTo>
                    <a:cubicBezTo>
                      <a:pt x="1608" y="7006"/>
                      <a:pt x="1525" y="6741"/>
                      <a:pt x="1467" y="6476"/>
                    </a:cubicBezTo>
                    <a:cubicBezTo>
                      <a:pt x="1351" y="5913"/>
                      <a:pt x="1326" y="5325"/>
                      <a:pt x="1343" y="4753"/>
                    </a:cubicBezTo>
                    <a:cubicBezTo>
                      <a:pt x="1368" y="4156"/>
                      <a:pt x="1459" y="3560"/>
                      <a:pt x="1608" y="2980"/>
                    </a:cubicBezTo>
                    <a:cubicBezTo>
                      <a:pt x="1757" y="2425"/>
                      <a:pt x="1956" y="1869"/>
                      <a:pt x="2064" y="1306"/>
                    </a:cubicBezTo>
                    <a:cubicBezTo>
                      <a:pt x="2122" y="1024"/>
                      <a:pt x="2155" y="743"/>
                      <a:pt x="2147" y="453"/>
                    </a:cubicBezTo>
                    <a:cubicBezTo>
                      <a:pt x="2147" y="345"/>
                      <a:pt x="2163" y="179"/>
                      <a:pt x="2097" y="80"/>
                    </a:cubicBezTo>
                    <a:cubicBezTo>
                      <a:pt x="2056" y="18"/>
                      <a:pt x="1986" y="1"/>
                      <a:pt x="19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32"/>
              <p:cNvSpPr/>
              <p:nvPr/>
            </p:nvSpPr>
            <p:spPr>
              <a:xfrm>
                <a:off x="6023050" y="4453125"/>
                <a:ext cx="4375" cy="19100"/>
              </a:xfrm>
              <a:custGeom>
                <a:rect b="b" l="l" r="r" t="t"/>
                <a:pathLst>
                  <a:path extrusionOk="0" h="764" w="175">
                    <a:moveTo>
                      <a:pt x="43" y="0"/>
                    </a:moveTo>
                    <a:cubicBezTo>
                      <a:pt x="29" y="0"/>
                      <a:pt x="17" y="6"/>
                      <a:pt x="8" y="23"/>
                    </a:cubicBezTo>
                    <a:cubicBezTo>
                      <a:pt x="0" y="48"/>
                      <a:pt x="0" y="73"/>
                      <a:pt x="0" y="106"/>
                    </a:cubicBezTo>
                    <a:cubicBezTo>
                      <a:pt x="0" y="139"/>
                      <a:pt x="0" y="164"/>
                      <a:pt x="0" y="197"/>
                    </a:cubicBezTo>
                    <a:cubicBezTo>
                      <a:pt x="8" y="247"/>
                      <a:pt x="17" y="305"/>
                      <a:pt x="25" y="363"/>
                    </a:cubicBezTo>
                    <a:cubicBezTo>
                      <a:pt x="33" y="479"/>
                      <a:pt x="42" y="595"/>
                      <a:pt x="33" y="711"/>
                    </a:cubicBezTo>
                    <a:cubicBezTo>
                      <a:pt x="33" y="744"/>
                      <a:pt x="66" y="763"/>
                      <a:pt x="95" y="763"/>
                    </a:cubicBezTo>
                    <a:cubicBezTo>
                      <a:pt x="117" y="763"/>
                      <a:pt x="137" y="752"/>
                      <a:pt x="141" y="727"/>
                    </a:cubicBezTo>
                    <a:cubicBezTo>
                      <a:pt x="149" y="677"/>
                      <a:pt x="149" y="619"/>
                      <a:pt x="158" y="570"/>
                    </a:cubicBezTo>
                    <a:cubicBezTo>
                      <a:pt x="166" y="512"/>
                      <a:pt x="174" y="462"/>
                      <a:pt x="174" y="412"/>
                    </a:cubicBezTo>
                    <a:cubicBezTo>
                      <a:pt x="174" y="354"/>
                      <a:pt x="166" y="305"/>
                      <a:pt x="158" y="255"/>
                    </a:cubicBezTo>
                    <a:cubicBezTo>
                      <a:pt x="158" y="205"/>
                      <a:pt x="149" y="155"/>
                      <a:pt x="133" y="106"/>
                    </a:cubicBezTo>
                    <a:cubicBezTo>
                      <a:pt x="116" y="81"/>
                      <a:pt x="108" y="31"/>
                      <a:pt x="83" y="15"/>
                    </a:cubicBezTo>
                    <a:cubicBezTo>
                      <a:pt x="71" y="6"/>
                      <a:pt x="56" y="0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32"/>
              <p:cNvSpPr/>
              <p:nvPr/>
            </p:nvSpPr>
            <p:spPr>
              <a:xfrm>
                <a:off x="6022000" y="4434050"/>
                <a:ext cx="2300" cy="7450"/>
              </a:xfrm>
              <a:custGeom>
                <a:rect b="b" l="l" r="r" t="t"/>
                <a:pathLst>
                  <a:path extrusionOk="0" h="298" w="92">
                    <a:moveTo>
                      <a:pt x="54" y="0"/>
                    </a:moveTo>
                    <a:cubicBezTo>
                      <a:pt x="45" y="0"/>
                      <a:pt x="37" y="5"/>
                      <a:pt x="34" y="15"/>
                    </a:cubicBezTo>
                    <a:cubicBezTo>
                      <a:pt x="26" y="24"/>
                      <a:pt x="26" y="32"/>
                      <a:pt x="17" y="40"/>
                    </a:cubicBezTo>
                    <a:cubicBezTo>
                      <a:pt x="17" y="48"/>
                      <a:pt x="17" y="65"/>
                      <a:pt x="17" y="73"/>
                    </a:cubicBezTo>
                    <a:cubicBezTo>
                      <a:pt x="9" y="90"/>
                      <a:pt x="9" y="115"/>
                      <a:pt x="9" y="140"/>
                    </a:cubicBezTo>
                    <a:cubicBezTo>
                      <a:pt x="9" y="173"/>
                      <a:pt x="1" y="214"/>
                      <a:pt x="1" y="256"/>
                    </a:cubicBezTo>
                    <a:cubicBezTo>
                      <a:pt x="1" y="280"/>
                      <a:pt x="17" y="297"/>
                      <a:pt x="42" y="297"/>
                    </a:cubicBezTo>
                    <a:cubicBezTo>
                      <a:pt x="67" y="297"/>
                      <a:pt x="84" y="280"/>
                      <a:pt x="84" y="256"/>
                    </a:cubicBezTo>
                    <a:cubicBezTo>
                      <a:pt x="84" y="214"/>
                      <a:pt x="84" y="181"/>
                      <a:pt x="92" y="140"/>
                    </a:cubicBezTo>
                    <a:cubicBezTo>
                      <a:pt x="92" y="123"/>
                      <a:pt x="92" y="98"/>
                      <a:pt x="92" y="82"/>
                    </a:cubicBezTo>
                    <a:lnTo>
                      <a:pt x="92" y="57"/>
                    </a:lnTo>
                    <a:cubicBezTo>
                      <a:pt x="92" y="40"/>
                      <a:pt x="84" y="32"/>
                      <a:pt x="84" y="24"/>
                    </a:cubicBezTo>
                    <a:cubicBezTo>
                      <a:pt x="79" y="9"/>
                      <a:pt x="66" y="0"/>
                      <a:pt x="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32"/>
              <p:cNvSpPr/>
              <p:nvPr/>
            </p:nvSpPr>
            <p:spPr>
              <a:xfrm>
                <a:off x="6026575" y="4437325"/>
                <a:ext cx="1675" cy="4375"/>
              </a:xfrm>
              <a:custGeom>
                <a:rect b="b" l="l" r="r" t="t"/>
                <a:pathLst>
                  <a:path extrusionOk="0" h="175" w="67">
                    <a:moveTo>
                      <a:pt x="33" y="0"/>
                    </a:moveTo>
                    <a:cubicBezTo>
                      <a:pt x="25" y="0"/>
                      <a:pt x="17" y="9"/>
                      <a:pt x="17" y="17"/>
                    </a:cubicBezTo>
                    <a:cubicBezTo>
                      <a:pt x="8" y="25"/>
                      <a:pt x="8" y="25"/>
                      <a:pt x="8" y="33"/>
                    </a:cubicBezTo>
                    <a:cubicBezTo>
                      <a:pt x="8" y="42"/>
                      <a:pt x="8" y="42"/>
                      <a:pt x="8" y="50"/>
                    </a:cubicBezTo>
                    <a:cubicBezTo>
                      <a:pt x="8" y="58"/>
                      <a:pt x="0" y="75"/>
                      <a:pt x="0" y="83"/>
                    </a:cubicBezTo>
                    <a:lnTo>
                      <a:pt x="0" y="141"/>
                    </a:lnTo>
                    <a:cubicBezTo>
                      <a:pt x="0" y="158"/>
                      <a:pt x="17" y="174"/>
                      <a:pt x="33" y="174"/>
                    </a:cubicBezTo>
                    <a:cubicBezTo>
                      <a:pt x="50" y="174"/>
                      <a:pt x="66" y="158"/>
                      <a:pt x="66" y="141"/>
                    </a:cubicBezTo>
                    <a:cubicBezTo>
                      <a:pt x="66" y="116"/>
                      <a:pt x="66" y="100"/>
                      <a:pt x="58" y="83"/>
                    </a:cubicBezTo>
                    <a:cubicBezTo>
                      <a:pt x="58" y="75"/>
                      <a:pt x="58" y="58"/>
                      <a:pt x="58" y="50"/>
                    </a:cubicBezTo>
                    <a:cubicBezTo>
                      <a:pt x="58" y="42"/>
                      <a:pt x="58" y="42"/>
                      <a:pt x="58" y="33"/>
                    </a:cubicBezTo>
                    <a:cubicBezTo>
                      <a:pt x="58" y="25"/>
                      <a:pt x="50" y="25"/>
                      <a:pt x="50" y="17"/>
                    </a:cubicBezTo>
                    <a:cubicBezTo>
                      <a:pt x="50" y="9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32"/>
              <p:cNvSpPr/>
              <p:nvPr/>
            </p:nvSpPr>
            <p:spPr>
              <a:xfrm>
                <a:off x="6025125" y="4466775"/>
                <a:ext cx="2500" cy="15925"/>
              </a:xfrm>
              <a:custGeom>
                <a:rect b="b" l="l" r="r" t="t"/>
                <a:pathLst>
                  <a:path extrusionOk="0" h="637" w="100">
                    <a:moveTo>
                      <a:pt x="61" y="0"/>
                    </a:moveTo>
                    <a:cubicBezTo>
                      <a:pt x="53" y="0"/>
                      <a:pt x="45" y="5"/>
                      <a:pt x="41" y="15"/>
                    </a:cubicBezTo>
                    <a:cubicBezTo>
                      <a:pt x="33" y="65"/>
                      <a:pt x="25" y="115"/>
                      <a:pt x="17" y="165"/>
                    </a:cubicBezTo>
                    <a:cubicBezTo>
                      <a:pt x="8" y="214"/>
                      <a:pt x="8" y="264"/>
                      <a:pt x="8" y="314"/>
                    </a:cubicBezTo>
                    <a:cubicBezTo>
                      <a:pt x="8" y="413"/>
                      <a:pt x="0" y="513"/>
                      <a:pt x="0" y="612"/>
                    </a:cubicBezTo>
                    <a:cubicBezTo>
                      <a:pt x="0" y="629"/>
                      <a:pt x="15" y="637"/>
                      <a:pt x="29" y="637"/>
                    </a:cubicBezTo>
                    <a:cubicBezTo>
                      <a:pt x="44" y="637"/>
                      <a:pt x="58" y="629"/>
                      <a:pt x="58" y="612"/>
                    </a:cubicBezTo>
                    <a:cubicBezTo>
                      <a:pt x="66" y="513"/>
                      <a:pt x="75" y="413"/>
                      <a:pt x="83" y="314"/>
                    </a:cubicBezTo>
                    <a:cubicBezTo>
                      <a:pt x="91" y="272"/>
                      <a:pt x="99" y="223"/>
                      <a:pt x="91" y="173"/>
                    </a:cubicBezTo>
                    <a:cubicBezTo>
                      <a:pt x="83" y="123"/>
                      <a:pt x="91" y="73"/>
                      <a:pt x="83" y="24"/>
                    </a:cubicBezTo>
                    <a:cubicBezTo>
                      <a:pt x="83" y="9"/>
                      <a:pt x="72" y="0"/>
                      <a:pt x="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32"/>
              <p:cNvSpPr/>
              <p:nvPr/>
            </p:nvSpPr>
            <p:spPr>
              <a:xfrm>
                <a:off x="6037325" y="4588200"/>
                <a:ext cx="5625" cy="21625"/>
              </a:xfrm>
              <a:custGeom>
                <a:rect b="b" l="l" r="r" t="t"/>
                <a:pathLst>
                  <a:path extrusionOk="0" h="865" w="225">
                    <a:moveTo>
                      <a:pt x="36" y="0"/>
                    </a:moveTo>
                    <a:cubicBezTo>
                      <a:pt x="25" y="0"/>
                      <a:pt x="14" y="4"/>
                      <a:pt x="9" y="14"/>
                    </a:cubicBezTo>
                    <a:cubicBezTo>
                      <a:pt x="1" y="47"/>
                      <a:pt x="1" y="72"/>
                      <a:pt x="9" y="105"/>
                    </a:cubicBezTo>
                    <a:cubicBezTo>
                      <a:pt x="9" y="138"/>
                      <a:pt x="17" y="179"/>
                      <a:pt x="26" y="213"/>
                    </a:cubicBezTo>
                    <a:cubicBezTo>
                      <a:pt x="42" y="279"/>
                      <a:pt x="59" y="345"/>
                      <a:pt x="67" y="411"/>
                    </a:cubicBezTo>
                    <a:cubicBezTo>
                      <a:pt x="92" y="544"/>
                      <a:pt x="117" y="685"/>
                      <a:pt x="133" y="817"/>
                    </a:cubicBezTo>
                    <a:cubicBezTo>
                      <a:pt x="138" y="847"/>
                      <a:pt x="162" y="864"/>
                      <a:pt x="184" y="864"/>
                    </a:cubicBezTo>
                    <a:cubicBezTo>
                      <a:pt x="205" y="864"/>
                      <a:pt x="225" y="849"/>
                      <a:pt x="225" y="817"/>
                    </a:cubicBezTo>
                    <a:cubicBezTo>
                      <a:pt x="216" y="677"/>
                      <a:pt x="208" y="536"/>
                      <a:pt x="183" y="395"/>
                    </a:cubicBezTo>
                    <a:cubicBezTo>
                      <a:pt x="175" y="320"/>
                      <a:pt x="158" y="254"/>
                      <a:pt x="142" y="188"/>
                    </a:cubicBezTo>
                    <a:cubicBezTo>
                      <a:pt x="125" y="130"/>
                      <a:pt x="109" y="39"/>
                      <a:pt x="59" y="5"/>
                    </a:cubicBezTo>
                    <a:cubicBezTo>
                      <a:pt x="52" y="2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32"/>
              <p:cNvSpPr/>
              <p:nvPr/>
            </p:nvSpPr>
            <p:spPr>
              <a:xfrm>
                <a:off x="6032975" y="4585850"/>
                <a:ext cx="2625" cy="9850"/>
              </a:xfrm>
              <a:custGeom>
                <a:rect b="b" l="l" r="r" t="t"/>
                <a:pathLst>
                  <a:path extrusionOk="0" h="394" w="105">
                    <a:moveTo>
                      <a:pt x="21" y="1"/>
                    </a:moveTo>
                    <a:cubicBezTo>
                      <a:pt x="11" y="1"/>
                      <a:pt x="1" y="8"/>
                      <a:pt x="1" y="17"/>
                    </a:cubicBezTo>
                    <a:cubicBezTo>
                      <a:pt x="1" y="133"/>
                      <a:pt x="26" y="257"/>
                      <a:pt x="42" y="373"/>
                    </a:cubicBezTo>
                    <a:cubicBezTo>
                      <a:pt x="42" y="387"/>
                      <a:pt x="55" y="394"/>
                      <a:pt x="69" y="394"/>
                    </a:cubicBezTo>
                    <a:cubicBezTo>
                      <a:pt x="86" y="394"/>
                      <a:pt x="105" y="383"/>
                      <a:pt x="100" y="365"/>
                    </a:cubicBezTo>
                    <a:cubicBezTo>
                      <a:pt x="84" y="249"/>
                      <a:pt x="75" y="124"/>
                      <a:pt x="42" y="17"/>
                    </a:cubicBezTo>
                    <a:cubicBezTo>
                      <a:pt x="39" y="5"/>
                      <a:pt x="30" y="1"/>
                      <a:pt x="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32"/>
              <p:cNvSpPr/>
              <p:nvPr/>
            </p:nvSpPr>
            <p:spPr>
              <a:xfrm>
                <a:off x="6026150" y="4562650"/>
                <a:ext cx="3750" cy="8550"/>
              </a:xfrm>
              <a:custGeom>
                <a:rect b="b" l="l" r="r" t="t"/>
                <a:pathLst>
                  <a:path extrusionOk="0" h="342" w="150">
                    <a:moveTo>
                      <a:pt x="34" y="0"/>
                    </a:moveTo>
                    <a:cubicBezTo>
                      <a:pt x="17" y="0"/>
                      <a:pt x="9" y="8"/>
                      <a:pt x="9" y="25"/>
                    </a:cubicBezTo>
                    <a:cubicBezTo>
                      <a:pt x="0" y="33"/>
                      <a:pt x="0" y="50"/>
                      <a:pt x="0" y="66"/>
                    </a:cubicBezTo>
                    <a:cubicBezTo>
                      <a:pt x="0" y="75"/>
                      <a:pt x="0" y="91"/>
                      <a:pt x="9" y="108"/>
                    </a:cubicBezTo>
                    <a:cubicBezTo>
                      <a:pt x="9" y="124"/>
                      <a:pt x="17" y="149"/>
                      <a:pt x="17" y="174"/>
                    </a:cubicBezTo>
                    <a:cubicBezTo>
                      <a:pt x="25" y="215"/>
                      <a:pt x="34" y="265"/>
                      <a:pt x="50" y="307"/>
                    </a:cubicBezTo>
                    <a:cubicBezTo>
                      <a:pt x="50" y="327"/>
                      <a:pt x="73" y="342"/>
                      <a:pt x="94" y="342"/>
                    </a:cubicBezTo>
                    <a:cubicBezTo>
                      <a:pt x="99" y="342"/>
                      <a:pt x="104" y="341"/>
                      <a:pt x="108" y="340"/>
                    </a:cubicBezTo>
                    <a:cubicBezTo>
                      <a:pt x="133" y="331"/>
                      <a:pt x="150" y="307"/>
                      <a:pt x="141" y="282"/>
                    </a:cubicBezTo>
                    <a:cubicBezTo>
                      <a:pt x="133" y="240"/>
                      <a:pt x="125" y="191"/>
                      <a:pt x="116" y="149"/>
                    </a:cubicBezTo>
                    <a:cubicBezTo>
                      <a:pt x="108" y="124"/>
                      <a:pt x="100" y="108"/>
                      <a:pt x="100" y="83"/>
                    </a:cubicBezTo>
                    <a:cubicBezTo>
                      <a:pt x="92" y="58"/>
                      <a:pt x="83" y="33"/>
                      <a:pt x="67" y="17"/>
                    </a:cubicBezTo>
                    <a:cubicBezTo>
                      <a:pt x="58" y="0"/>
                      <a:pt x="50" y="0"/>
                      <a:pt x="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32"/>
              <p:cNvSpPr/>
              <p:nvPr/>
            </p:nvSpPr>
            <p:spPr>
              <a:xfrm>
                <a:off x="6026575" y="4518675"/>
                <a:ext cx="850" cy="4900"/>
              </a:xfrm>
              <a:custGeom>
                <a:rect b="b" l="l" r="r" t="t"/>
                <a:pathLst>
                  <a:path extrusionOk="0" h="196" w="34">
                    <a:moveTo>
                      <a:pt x="14" y="0"/>
                    </a:moveTo>
                    <a:cubicBezTo>
                      <a:pt x="6" y="0"/>
                      <a:pt x="0" y="7"/>
                      <a:pt x="0" y="19"/>
                    </a:cubicBezTo>
                    <a:cubicBezTo>
                      <a:pt x="0" y="69"/>
                      <a:pt x="0" y="127"/>
                      <a:pt x="0" y="177"/>
                    </a:cubicBezTo>
                    <a:cubicBezTo>
                      <a:pt x="0" y="189"/>
                      <a:pt x="8" y="195"/>
                      <a:pt x="17" y="195"/>
                    </a:cubicBezTo>
                    <a:cubicBezTo>
                      <a:pt x="25" y="195"/>
                      <a:pt x="33" y="189"/>
                      <a:pt x="33" y="177"/>
                    </a:cubicBezTo>
                    <a:cubicBezTo>
                      <a:pt x="33" y="127"/>
                      <a:pt x="33" y="69"/>
                      <a:pt x="33" y="19"/>
                    </a:cubicBezTo>
                    <a:cubicBezTo>
                      <a:pt x="29" y="7"/>
                      <a:pt x="21" y="0"/>
                      <a:pt x="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32"/>
              <p:cNvSpPr/>
              <p:nvPr/>
            </p:nvSpPr>
            <p:spPr>
              <a:xfrm>
                <a:off x="5977875" y="4435425"/>
                <a:ext cx="17775" cy="111525"/>
              </a:xfrm>
              <a:custGeom>
                <a:rect b="b" l="l" r="r" t="t"/>
                <a:pathLst>
                  <a:path extrusionOk="0" h="4461" w="711">
                    <a:moveTo>
                      <a:pt x="86" y="0"/>
                    </a:moveTo>
                    <a:cubicBezTo>
                      <a:pt x="57" y="0"/>
                      <a:pt x="30" y="20"/>
                      <a:pt x="34" y="51"/>
                    </a:cubicBezTo>
                    <a:cubicBezTo>
                      <a:pt x="175" y="1203"/>
                      <a:pt x="1" y="2363"/>
                      <a:pt x="200" y="3507"/>
                    </a:cubicBezTo>
                    <a:cubicBezTo>
                      <a:pt x="258" y="3813"/>
                      <a:pt x="349" y="4111"/>
                      <a:pt x="473" y="4401"/>
                    </a:cubicBezTo>
                    <a:cubicBezTo>
                      <a:pt x="489" y="4442"/>
                      <a:pt x="527" y="4461"/>
                      <a:pt x="569" y="4461"/>
                    </a:cubicBezTo>
                    <a:cubicBezTo>
                      <a:pt x="636" y="4461"/>
                      <a:pt x="710" y="4412"/>
                      <a:pt x="705" y="4335"/>
                    </a:cubicBezTo>
                    <a:cubicBezTo>
                      <a:pt x="647" y="3813"/>
                      <a:pt x="598" y="3291"/>
                      <a:pt x="573" y="2761"/>
                    </a:cubicBezTo>
                    <a:cubicBezTo>
                      <a:pt x="556" y="2496"/>
                      <a:pt x="556" y="2231"/>
                      <a:pt x="548" y="1965"/>
                    </a:cubicBezTo>
                    <a:cubicBezTo>
                      <a:pt x="548" y="1841"/>
                      <a:pt x="540" y="1717"/>
                      <a:pt x="540" y="1584"/>
                    </a:cubicBezTo>
                    <a:cubicBezTo>
                      <a:pt x="540" y="1452"/>
                      <a:pt x="523" y="1311"/>
                      <a:pt x="506" y="1178"/>
                    </a:cubicBezTo>
                    <a:cubicBezTo>
                      <a:pt x="502" y="1124"/>
                      <a:pt x="463" y="1098"/>
                      <a:pt x="425" y="1098"/>
                    </a:cubicBezTo>
                    <a:cubicBezTo>
                      <a:pt x="386" y="1098"/>
                      <a:pt x="349" y="1124"/>
                      <a:pt x="349" y="1178"/>
                    </a:cubicBezTo>
                    <a:cubicBezTo>
                      <a:pt x="332" y="1311"/>
                      <a:pt x="324" y="1452"/>
                      <a:pt x="324" y="1584"/>
                    </a:cubicBezTo>
                    <a:cubicBezTo>
                      <a:pt x="324" y="1717"/>
                      <a:pt x="332" y="1841"/>
                      <a:pt x="332" y="1965"/>
                    </a:cubicBezTo>
                    <a:cubicBezTo>
                      <a:pt x="341" y="2231"/>
                      <a:pt x="357" y="2496"/>
                      <a:pt x="366" y="2761"/>
                    </a:cubicBezTo>
                    <a:cubicBezTo>
                      <a:pt x="374" y="2835"/>
                      <a:pt x="374" y="2910"/>
                      <a:pt x="374" y="2985"/>
                    </a:cubicBezTo>
                    <a:cubicBezTo>
                      <a:pt x="308" y="2330"/>
                      <a:pt x="332" y="1659"/>
                      <a:pt x="283" y="1004"/>
                    </a:cubicBezTo>
                    <a:cubicBezTo>
                      <a:pt x="258" y="681"/>
                      <a:pt x="216" y="358"/>
                      <a:pt x="142" y="43"/>
                    </a:cubicBezTo>
                    <a:cubicBezTo>
                      <a:pt x="134" y="13"/>
                      <a:pt x="110" y="0"/>
                      <a:pt x="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32"/>
              <p:cNvSpPr/>
              <p:nvPr/>
            </p:nvSpPr>
            <p:spPr>
              <a:xfrm>
                <a:off x="5984300" y="4449750"/>
                <a:ext cx="2300" cy="1675"/>
              </a:xfrm>
              <a:custGeom>
                <a:rect b="b" l="l" r="r" t="t"/>
                <a:pathLst>
                  <a:path extrusionOk="0" h="67" w="92">
                    <a:moveTo>
                      <a:pt x="42" y="0"/>
                    </a:moveTo>
                    <a:cubicBezTo>
                      <a:pt x="1" y="0"/>
                      <a:pt x="1" y="67"/>
                      <a:pt x="42" y="67"/>
                    </a:cubicBezTo>
                    <a:cubicBezTo>
                      <a:pt x="92" y="67"/>
                      <a:pt x="92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32"/>
              <p:cNvSpPr/>
              <p:nvPr/>
            </p:nvSpPr>
            <p:spPr>
              <a:xfrm>
                <a:off x="5856275" y="4427150"/>
                <a:ext cx="128675" cy="52775"/>
              </a:xfrm>
              <a:custGeom>
                <a:rect b="b" l="l" r="r" t="t"/>
                <a:pathLst>
                  <a:path extrusionOk="0" h="2111" w="5147">
                    <a:moveTo>
                      <a:pt x="69" y="1"/>
                    </a:moveTo>
                    <a:cubicBezTo>
                      <a:pt x="35" y="1"/>
                      <a:pt x="1" y="38"/>
                      <a:pt x="18" y="84"/>
                    </a:cubicBezTo>
                    <a:cubicBezTo>
                      <a:pt x="167" y="424"/>
                      <a:pt x="399" y="739"/>
                      <a:pt x="697" y="962"/>
                    </a:cubicBezTo>
                    <a:cubicBezTo>
                      <a:pt x="896" y="1120"/>
                      <a:pt x="1120" y="1244"/>
                      <a:pt x="1360" y="1335"/>
                    </a:cubicBezTo>
                    <a:cubicBezTo>
                      <a:pt x="1352" y="1377"/>
                      <a:pt x="1352" y="1418"/>
                      <a:pt x="1385" y="1443"/>
                    </a:cubicBezTo>
                    <a:cubicBezTo>
                      <a:pt x="1741" y="1733"/>
                      <a:pt x="2180" y="1857"/>
                      <a:pt x="2628" y="1907"/>
                    </a:cubicBezTo>
                    <a:cubicBezTo>
                      <a:pt x="2636" y="1932"/>
                      <a:pt x="2661" y="1957"/>
                      <a:pt x="2694" y="1965"/>
                    </a:cubicBezTo>
                    <a:cubicBezTo>
                      <a:pt x="3007" y="2045"/>
                      <a:pt x="3338" y="2075"/>
                      <a:pt x="3664" y="2075"/>
                    </a:cubicBezTo>
                    <a:cubicBezTo>
                      <a:pt x="3778" y="2075"/>
                      <a:pt x="3891" y="2071"/>
                      <a:pt x="4003" y="2064"/>
                    </a:cubicBezTo>
                    <a:cubicBezTo>
                      <a:pt x="4070" y="2056"/>
                      <a:pt x="4128" y="2056"/>
                      <a:pt x="4186" y="2048"/>
                    </a:cubicBezTo>
                    <a:cubicBezTo>
                      <a:pt x="4360" y="2077"/>
                      <a:pt x="4534" y="2110"/>
                      <a:pt x="4709" y="2110"/>
                    </a:cubicBezTo>
                    <a:cubicBezTo>
                      <a:pt x="4783" y="2110"/>
                      <a:pt x="4857" y="2104"/>
                      <a:pt x="4931" y="2089"/>
                    </a:cubicBezTo>
                    <a:cubicBezTo>
                      <a:pt x="4981" y="2081"/>
                      <a:pt x="5006" y="2031"/>
                      <a:pt x="5014" y="1990"/>
                    </a:cubicBezTo>
                    <a:cubicBezTo>
                      <a:pt x="5031" y="1758"/>
                      <a:pt x="5031" y="1534"/>
                      <a:pt x="5014" y="1310"/>
                    </a:cubicBezTo>
                    <a:cubicBezTo>
                      <a:pt x="5089" y="1211"/>
                      <a:pt x="5114" y="1087"/>
                      <a:pt x="5064" y="946"/>
                    </a:cubicBezTo>
                    <a:cubicBezTo>
                      <a:pt x="5056" y="929"/>
                      <a:pt x="5047" y="921"/>
                      <a:pt x="5039" y="904"/>
                    </a:cubicBezTo>
                    <a:cubicBezTo>
                      <a:pt x="5064" y="788"/>
                      <a:pt x="5097" y="664"/>
                      <a:pt x="5130" y="540"/>
                    </a:cubicBezTo>
                    <a:cubicBezTo>
                      <a:pt x="5147" y="474"/>
                      <a:pt x="5079" y="415"/>
                      <a:pt x="5017" y="415"/>
                    </a:cubicBezTo>
                    <a:cubicBezTo>
                      <a:pt x="4986" y="415"/>
                      <a:pt x="4956" y="429"/>
                      <a:pt x="4940" y="465"/>
                    </a:cubicBezTo>
                    <a:lnTo>
                      <a:pt x="4948" y="465"/>
                    </a:lnTo>
                    <a:lnTo>
                      <a:pt x="4931" y="498"/>
                    </a:lnTo>
                    <a:cubicBezTo>
                      <a:pt x="4923" y="507"/>
                      <a:pt x="4915" y="507"/>
                      <a:pt x="4906" y="507"/>
                    </a:cubicBezTo>
                    <a:cubicBezTo>
                      <a:pt x="4915" y="474"/>
                      <a:pt x="4923" y="432"/>
                      <a:pt x="4931" y="391"/>
                    </a:cubicBezTo>
                    <a:cubicBezTo>
                      <a:pt x="4946" y="320"/>
                      <a:pt x="4885" y="271"/>
                      <a:pt x="4829" y="271"/>
                    </a:cubicBezTo>
                    <a:cubicBezTo>
                      <a:pt x="4793" y="271"/>
                      <a:pt x="4759" y="292"/>
                      <a:pt x="4749" y="341"/>
                    </a:cubicBezTo>
                    <a:cubicBezTo>
                      <a:pt x="4691" y="623"/>
                      <a:pt x="4608" y="904"/>
                      <a:pt x="4509" y="1178"/>
                    </a:cubicBezTo>
                    <a:cubicBezTo>
                      <a:pt x="4376" y="1252"/>
                      <a:pt x="4219" y="1286"/>
                      <a:pt x="4078" y="1310"/>
                    </a:cubicBezTo>
                    <a:cubicBezTo>
                      <a:pt x="3713" y="1368"/>
                      <a:pt x="3340" y="1385"/>
                      <a:pt x="2976" y="1385"/>
                    </a:cubicBezTo>
                    <a:cubicBezTo>
                      <a:pt x="2263" y="1385"/>
                      <a:pt x="1534" y="1261"/>
                      <a:pt x="921" y="871"/>
                    </a:cubicBezTo>
                    <a:cubicBezTo>
                      <a:pt x="590" y="656"/>
                      <a:pt x="300" y="382"/>
                      <a:pt x="109" y="26"/>
                    </a:cubicBezTo>
                    <a:cubicBezTo>
                      <a:pt x="99" y="8"/>
                      <a:pt x="84" y="1"/>
                      <a:pt x="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32"/>
              <p:cNvSpPr/>
              <p:nvPr/>
            </p:nvSpPr>
            <p:spPr>
              <a:xfrm>
                <a:off x="5927750" y="4452275"/>
                <a:ext cx="21150" cy="6550"/>
              </a:xfrm>
              <a:custGeom>
                <a:rect b="b" l="l" r="r" t="t"/>
                <a:pathLst>
                  <a:path extrusionOk="0" h="262" w="846">
                    <a:moveTo>
                      <a:pt x="766" y="0"/>
                    </a:moveTo>
                    <a:cubicBezTo>
                      <a:pt x="758" y="0"/>
                      <a:pt x="748" y="2"/>
                      <a:pt x="738" y="7"/>
                    </a:cubicBezTo>
                    <a:lnTo>
                      <a:pt x="747" y="7"/>
                    </a:lnTo>
                    <a:cubicBezTo>
                      <a:pt x="647" y="57"/>
                      <a:pt x="539" y="73"/>
                      <a:pt x="432" y="73"/>
                    </a:cubicBezTo>
                    <a:cubicBezTo>
                      <a:pt x="412" y="76"/>
                      <a:pt x="394" y="77"/>
                      <a:pt x="375" y="77"/>
                    </a:cubicBezTo>
                    <a:cubicBezTo>
                      <a:pt x="331" y="77"/>
                      <a:pt x="288" y="71"/>
                      <a:pt x="241" y="65"/>
                    </a:cubicBezTo>
                    <a:cubicBezTo>
                      <a:pt x="212" y="65"/>
                      <a:pt x="182" y="62"/>
                      <a:pt x="153" y="62"/>
                    </a:cubicBezTo>
                    <a:cubicBezTo>
                      <a:pt x="116" y="62"/>
                      <a:pt x="79" y="67"/>
                      <a:pt x="42" y="90"/>
                    </a:cubicBezTo>
                    <a:cubicBezTo>
                      <a:pt x="9" y="107"/>
                      <a:pt x="1" y="156"/>
                      <a:pt x="26" y="189"/>
                    </a:cubicBezTo>
                    <a:cubicBezTo>
                      <a:pt x="84" y="247"/>
                      <a:pt x="167" y="256"/>
                      <a:pt x="241" y="256"/>
                    </a:cubicBezTo>
                    <a:cubicBezTo>
                      <a:pt x="272" y="259"/>
                      <a:pt x="303" y="261"/>
                      <a:pt x="333" y="261"/>
                    </a:cubicBezTo>
                    <a:cubicBezTo>
                      <a:pt x="376" y="261"/>
                      <a:pt x="418" y="257"/>
                      <a:pt x="457" y="247"/>
                    </a:cubicBezTo>
                    <a:cubicBezTo>
                      <a:pt x="581" y="231"/>
                      <a:pt x="697" y="181"/>
                      <a:pt x="796" y="107"/>
                    </a:cubicBezTo>
                    <a:cubicBezTo>
                      <a:pt x="846" y="71"/>
                      <a:pt x="817" y="0"/>
                      <a:pt x="7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32"/>
              <p:cNvSpPr/>
              <p:nvPr/>
            </p:nvSpPr>
            <p:spPr>
              <a:xfrm>
                <a:off x="5908700" y="4450500"/>
                <a:ext cx="10800" cy="3825"/>
              </a:xfrm>
              <a:custGeom>
                <a:rect b="b" l="l" r="r" t="t"/>
                <a:pathLst>
                  <a:path extrusionOk="0" h="153" w="432">
                    <a:moveTo>
                      <a:pt x="78" y="1"/>
                    </a:moveTo>
                    <a:cubicBezTo>
                      <a:pt x="51" y="1"/>
                      <a:pt x="15" y="11"/>
                      <a:pt x="9" y="37"/>
                    </a:cubicBezTo>
                    <a:cubicBezTo>
                      <a:pt x="1" y="70"/>
                      <a:pt x="34" y="103"/>
                      <a:pt x="59" y="120"/>
                    </a:cubicBezTo>
                    <a:cubicBezTo>
                      <a:pt x="108" y="144"/>
                      <a:pt x="166" y="153"/>
                      <a:pt x="216" y="153"/>
                    </a:cubicBezTo>
                    <a:cubicBezTo>
                      <a:pt x="274" y="153"/>
                      <a:pt x="332" y="136"/>
                      <a:pt x="390" y="120"/>
                    </a:cubicBezTo>
                    <a:cubicBezTo>
                      <a:pt x="415" y="111"/>
                      <a:pt x="431" y="86"/>
                      <a:pt x="423" y="62"/>
                    </a:cubicBezTo>
                    <a:cubicBezTo>
                      <a:pt x="415" y="37"/>
                      <a:pt x="390" y="28"/>
                      <a:pt x="365" y="28"/>
                    </a:cubicBezTo>
                    <a:cubicBezTo>
                      <a:pt x="340" y="37"/>
                      <a:pt x="324" y="37"/>
                      <a:pt x="299" y="45"/>
                    </a:cubicBezTo>
                    <a:cubicBezTo>
                      <a:pt x="274" y="45"/>
                      <a:pt x="257" y="45"/>
                      <a:pt x="233" y="37"/>
                    </a:cubicBezTo>
                    <a:lnTo>
                      <a:pt x="208" y="37"/>
                    </a:lnTo>
                    <a:cubicBezTo>
                      <a:pt x="191" y="28"/>
                      <a:pt x="183" y="28"/>
                      <a:pt x="166" y="20"/>
                    </a:cubicBezTo>
                    <a:cubicBezTo>
                      <a:pt x="150" y="20"/>
                      <a:pt x="125" y="4"/>
                      <a:pt x="100" y="4"/>
                    </a:cubicBezTo>
                    <a:cubicBezTo>
                      <a:pt x="94" y="2"/>
                      <a:pt x="86" y="1"/>
                      <a:pt x="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32"/>
              <p:cNvSpPr/>
              <p:nvPr/>
            </p:nvSpPr>
            <p:spPr>
              <a:xfrm>
                <a:off x="5940800" y="4446425"/>
                <a:ext cx="3150" cy="3150"/>
              </a:xfrm>
              <a:custGeom>
                <a:rect b="b" l="l" r="r" t="t"/>
                <a:pathLst>
                  <a:path extrusionOk="0" h="126" w="126">
                    <a:moveTo>
                      <a:pt x="59" y="1"/>
                    </a:moveTo>
                    <a:cubicBezTo>
                      <a:pt x="51" y="1"/>
                      <a:pt x="51" y="1"/>
                      <a:pt x="42" y="9"/>
                    </a:cubicBezTo>
                    <a:cubicBezTo>
                      <a:pt x="34" y="9"/>
                      <a:pt x="26" y="17"/>
                      <a:pt x="17" y="26"/>
                    </a:cubicBezTo>
                    <a:cubicBezTo>
                      <a:pt x="17" y="26"/>
                      <a:pt x="17" y="34"/>
                      <a:pt x="9" y="3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" y="42"/>
                      <a:pt x="1" y="51"/>
                      <a:pt x="1" y="59"/>
                    </a:cubicBezTo>
                    <a:cubicBezTo>
                      <a:pt x="1" y="59"/>
                      <a:pt x="1" y="67"/>
                      <a:pt x="1" y="75"/>
                    </a:cubicBezTo>
                    <a:cubicBezTo>
                      <a:pt x="1" y="84"/>
                      <a:pt x="1" y="84"/>
                      <a:pt x="9" y="92"/>
                    </a:cubicBezTo>
                    <a:cubicBezTo>
                      <a:pt x="9" y="100"/>
                      <a:pt x="9" y="109"/>
                      <a:pt x="17" y="109"/>
                    </a:cubicBezTo>
                    <a:cubicBezTo>
                      <a:pt x="17" y="117"/>
                      <a:pt x="26" y="117"/>
                      <a:pt x="26" y="117"/>
                    </a:cubicBezTo>
                    <a:cubicBezTo>
                      <a:pt x="34" y="125"/>
                      <a:pt x="34" y="125"/>
                      <a:pt x="42" y="125"/>
                    </a:cubicBezTo>
                    <a:lnTo>
                      <a:pt x="67" y="125"/>
                    </a:lnTo>
                    <a:cubicBezTo>
                      <a:pt x="75" y="125"/>
                      <a:pt x="75" y="125"/>
                      <a:pt x="84" y="117"/>
                    </a:cubicBezTo>
                    <a:lnTo>
                      <a:pt x="92" y="117"/>
                    </a:lnTo>
                    <a:cubicBezTo>
                      <a:pt x="92" y="109"/>
                      <a:pt x="100" y="109"/>
                      <a:pt x="109" y="109"/>
                    </a:cubicBezTo>
                    <a:cubicBezTo>
                      <a:pt x="109" y="100"/>
                      <a:pt x="117" y="92"/>
                      <a:pt x="117" y="84"/>
                    </a:cubicBezTo>
                    <a:cubicBezTo>
                      <a:pt x="117" y="84"/>
                      <a:pt x="125" y="75"/>
                      <a:pt x="125" y="75"/>
                    </a:cubicBezTo>
                    <a:cubicBezTo>
                      <a:pt x="125" y="67"/>
                      <a:pt x="125" y="59"/>
                      <a:pt x="125" y="51"/>
                    </a:cubicBezTo>
                    <a:cubicBezTo>
                      <a:pt x="125" y="42"/>
                      <a:pt x="125" y="42"/>
                      <a:pt x="117" y="34"/>
                    </a:cubicBezTo>
                    <a:cubicBezTo>
                      <a:pt x="117" y="26"/>
                      <a:pt x="117" y="17"/>
                      <a:pt x="109" y="17"/>
                    </a:cubicBezTo>
                    <a:lnTo>
                      <a:pt x="100" y="9"/>
                    </a:lnTo>
                    <a:cubicBezTo>
                      <a:pt x="100" y="9"/>
                      <a:pt x="84" y="1"/>
                      <a:pt x="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32"/>
              <p:cNvSpPr/>
              <p:nvPr/>
            </p:nvSpPr>
            <p:spPr>
              <a:xfrm>
                <a:off x="5864975" y="4494950"/>
                <a:ext cx="8550" cy="17650"/>
              </a:xfrm>
              <a:custGeom>
                <a:rect b="b" l="l" r="r" t="t"/>
                <a:pathLst>
                  <a:path extrusionOk="0" h="706" w="342">
                    <a:moveTo>
                      <a:pt x="254" y="1"/>
                    </a:moveTo>
                    <a:cubicBezTo>
                      <a:pt x="232" y="1"/>
                      <a:pt x="210" y="12"/>
                      <a:pt x="200" y="32"/>
                    </a:cubicBezTo>
                    <a:cubicBezTo>
                      <a:pt x="167" y="73"/>
                      <a:pt x="175" y="148"/>
                      <a:pt x="167" y="206"/>
                    </a:cubicBezTo>
                    <a:cubicBezTo>
                      <a:pt x="167" y="256"/>
                      <a:pt x="150" y="297"/>
                      <a:pt x="142" y="347"/>
                    </a:cubicBezTo>
                    <a:cubicBezTo>
                      <a:pt x="117" y="454"/>
                      <a:pt x="84" y="546"/>
                      <a:pt x="26" y="637"/>
                    </a:cubicBezTo>
                    <a:cubicBezTo>
                      <a:pt x="1" y="669"/>
                      <a:pt x="34" y="706"/>
                      <a:pt x="66" y="706"/>
                    </a:cubicBezTo>
                    <a:cubicBezTo>
                      <a:pt x="76" y="706"/>
                      <a:pt x="85" y="702"/>
                      <a:pt x="93" y="695"/>
                    </a:cubicBezTo>
                    <a:cubicBezTo>
                      <a:pt x="175" y="604"/>
                      <a:pt x="242" y="504"/>
                      <a:pt x="283" y="388"/>
                    </a:cubicBezTo>
                    <a:cubicBezTo>
                      <a:pt x="308" y="330"/>
                      <a:pt x="316" y="272"/>
                      <a:pt x="324" y="206"/>
                    </a:cubicBezTo>
                    <a:cubicBezTo>
                      <a:pt x="333" y="148"/>
                      <a:pt x="341" y="73"/>
                      <a:pt x="291" y="24"/>
                    </a:cubicBezTo>
                    <a:lnTo>
                      <a:pt x="291" y="15"/>
                    </a:lnTo>
                    <a:cubicBezTo>
                      <a:pt x="282" y="5"/>
                      <a:pt x="268" y="1"/>
                      <a:pt x="2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32"/>
              <p:cNvSpPr/>
              <p:nvPr/>
            </p:nvSpPr>
            <p:spPr>
              <a:xfrm>
                <a:off x="5867900" y="4481125"/>
                <a:ext cx="2725" cy="8200"/>
              </a:xfrm>
              <a:custGeom>
                <a:rect b="b" l="l" r="r" t="t"/>
                <a:pathLst>
                  <a:path extrusionOk="0" h="328" w="109">
                    <a:moveTo>
                      <a:pt x="67" y="1"/>
                    </a:moveTo>
                    <a:cubicBezTo>
                      <a:pt x="56" y="1"/>
                      <a:pt x="46" y="5"/>
                      <a:pt x="42" y="13"/>
                    </a:cubicBezTo>
                    <a:cubicBezTo>
                      <a:pt x="33" y="30"/>
                      <a:pt x="25" y="38"/>
                      <a:pt x="17" y="46"/>
                    </a:cubicBezTo>
                    <a:cubicBezTo>
                      <a:pt x="17" y="63"/>
                      <a:pt x="17" y="71"/>
                      <a:pt x="17" y="88"/>
                    </a:cubicBezTo>
                    <a:cubicBezTo>
                      <a:pt x="17" y="104"/>
                      <a:pt x="9" y="129"/>
                      <a:pt x="9" y="154"/>
                    </a:cubicBezTo>
                    <a:cubicBezTo>
                      <a:pt x="9" y="195"/>
                      <a:pt x="9" y="237"/>
                      <a:pt x="0" y="278"/>
                    </a:cubicBezTo>
                    <a:cubicBezTo>
                      <a:pt x="0" y="303"/>
                      <a:pt x="25" y="328"/>
                      <a:pt x="50" y="328"/>
                    </a:cubicBezTo>
                    <a:cubicBezTo>
                      <a:pt x="83" y="328"/>
                      <a:pt x="100" y="303"/>
                      <a:pt x="100" y="278"/>
                    </a:cubicBezTo>
                    <a:cubicBezTo>
                      <a:pt x="100" y="237"/>
                      <a:pt x="108" y="195"/>
                      <a:pt x="108" y="154"/>
                    </a:cubicBezTo>
                    <a:cubicBezTo>
                      <a:pt x="108" y="129"/>
                      <a:pt x="108" y="113"/>
                      <a:pt x="108" y="88"/>
                    </a:cubicBezTo>
                    <a:cubicBezTo>
                      <a:pt x="108" y="79"/>
                      <a:pt x="108" y="63"/>
                      <a:pt x="108" y="55"/>
                    </a:cubicBezTo>
                    <a:lnTo>
                      <a:pt x="108" y="46"/>
                    </a:lnTo>
                    <a:cubicBezTo>
                      <a:pt x="108" y="38"/>
                      <a:pt x="100" y="30"/>
                      <a:pt x="91" y="13"/>
                    </a:cubicBezTo>
                    <a:cubicBezTo>
                      <a:pt x="87" y="5"/>
                      <a:pt x="77" y="1"/>
                      <a:pt x="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32"/>
              <p:cNvSpPr/>
              <p:nvPr/>
            </p:nvSpPr>
            <p:spPr>
              <a:xfrm>
                <a:off x="5864800" y="4474200"/>
                <a:ext cx="3125" cy="2500"/>
              </a:xfrm>
              <a:custGeom>
                <a:rect b="b" l="l" r="r" t="t"/>
                <a:pathLst>
                  <a:path extrusionOk="0" h="100" w="125">
                    <a:moveTo>
                      <a:pt x="66" y="0"/>
                    </a:moveTo>
                    <a:cubicBezTo>
                      <a:pt x="0" y="0"/>
                      <a:pt x="0" y="100"/>
                      <a:pt x="66" y="100"/>
                    </a:cubicBezTo>
                    <a:cubicBezTo>
                      <a:pt x="124" y="10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32"/>
              <p:cNvSpPr/>
              <p:nvPr/>
            </p:nvSpPr>
            <p:spPr>
              <a:xfrm>
                <a:off x="5850150" y="4509775"/>
                <a:ext cx="6600" cy="14425"/>
              </a:xfrm>
              <a:custGeom>
                <a:rect b="b" l="l" r="r" t="t"/>
                <a:pathLst>
                  <a:path extrusionOk="0" h="577" w="264">
                    <a:moveTo>
                      <a:pt x="202" y="0"/>
                    </a:moveTo>
                    <a:cubicBezTo>
                      <a:pt x="189" y="0"/>
                      <a:pt x="177" y="6"/>
                      <a:pt x="172" y="19"/>
                    </a:cubicBezTo>
                    <a:cubicBezTo>
                      <a:pt x="130" y="102"/>
                      <a:pt x="89" y="185"/>
                      <a:pt x="64" y="267"/>
                    </a:cubicBezTo>
                    <a:cubicBezTo>
                      <a:pt x="39" y="350"/>
                      <a:pt x="23" y="433"/>
                      <a:pt x="6" y="524"/>
                    </a:cubicBezTo>
                    <a:cubicBezTo>
                      <a:pt x="1" y="555"/>
                      <a:pt x="27" y="576"/>
                      <a:pt x="52" y="576"/>
                    </a:cubicBezTo>
                    <a:cubicBezTo>
                      <a:pt x="68" y="576"/>
                      <a:pt x="83" y="568"/>
                      <a:pt x="89" y="549"/>
                    </a:cubicBezTo>
                    <a:cubicBezTo>
                      <a:pt x="114" y="466"/>
                      <a:pt x="139" y="383"/>
                      <a:pt x="164" y="301"/>
                    </a:cubicBezTo>
                    <a:cubicBezTo>
                      <a:pt x="197" y="218"/>
                      <a:pt x="222" y="135"/>
                      <a:pt x="246" y="60"/>
                    </a:cubicBezTo>
                    <a:cubicBezTo>
                      <a:pt x="263" y="26"/>
                      <a:pt x="230" y="0"/>
                      <a:pt x="2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32"/>
              <p:cNvSpPr/>
              <p:nvPr/>
            </p:nvSpPr>
            <p:spPr>
              <a:xfrm>
                <a:off x="5780675" y="4448600"/>
                <a:ext cx="35050" cy="99500"/>
              </a:xfrm>
              <a:custGeom>
                <a:rect b="b" l="l" r="r" t="t"/>
                <a:pathLst>
                  <a:path extrusionOk="0" h="3980" w="1402">
                    <a:moveTo>
                      <a:pt x="74" y="0"/>
                    </a:moveTo>
                    <a:cubicBezTo>
                      <a:pt x="38" y="0"/>
                      <a:pt x="1" y="40"/>
                      <a:pt x="18" y="80"/>
                    </a:cubicBezTo>
                    <a:cubicBezTo>
                      <a:pt x="217" y="519"/>
                      <a:pt x="341" y="974"/>
                      <a:pt x="399" y="1447"/>
                    </a:cubicBezTo>
                    <a:cubicBezTo>
                      <a:pt x="382" y="1455"/>
                      <a:pt x="374" y="1472"/>
                      <a:pt x="366" y="1496"/>
                    </a:cubicBezTo>
                    <a:cubicBezTo>
                      <a:pt x="299" y="1728"/>
                      <a:pt x="299" y="1977"/>
                      <a:pt x="308" y="2217"/>
                    </a:cubicBezTo>
                    <a:cubicBezTo>
                      <a:pt x="308" y="2259"/>
                      <a:pt x="308" y="2300"/>
                      <a:pt x="316" y="2342"/>
                    </a:cubicBezTo>
                    <a:cubicBezTo>
                      <a:pt x="291" y="2400"/>
                      <a:pt x="266" y="2458"/>
                      <a:pt x="258" y="2524"/>
                    </a:cubicBezTo>
                    <a:cubicBezTo>
                      <a:pt x="250" y="2532"/>
                      <a:pt x="250" y="2532"/>
                      <a:pt x="250" y="2540"/>
                    </a:cubicBezTo>
                    <a:cubicBezTo>
                      <a:pt x="225" y="2590"/>
                      <a:pt x="217" y="2648"/>
                      <a:pt x="217" y="2698"/>
                    </a:cubicBezTo>
                    <a:cubicBezTo>
                      <a:pt x="183" y="2963"/>
                      <a:pt x="258" y="3228"/>
                      <a:pt x="440" y="3435"/>
                    </a:cubicBezTo>
                    <a:cubicBezTo>
                      <a:pt x="449" y="3444"/>
                      <a:pt x="457" y="3452"/>
                      <a:pt x="457" y="3460"/>
                    </a:cubicBezTo>
                    <a:cubicBezTo>
                      <a:pt x="507" y="3518"/>
                      <a:pt x="565" y="3568"/>
                      <a:pt x="614" y="3618"/>
                    </a:cubicBezTo>
                    <a:cubicBezTo>
                      <a:pt x="639" y="3651"/>
                      <a:pt x="639" y="3651"/>
                      <a:pt x="614" y="3684"/>
                    </a:cubicBezTo>
                    <a:cubicBezTo>
                      <a:pt x="589" y="3717"/>
                      <a:pt x="548" y="3742"/>
                      <a:pt x="515" y="3758"/>
                    </a:cubicBezTo>
                    <a:cubicBezTo>
                      <a:pt x="418" y="3825"/>
                      <a:pt x="462" y="3980"/>
                      <a:pt x="568" y="3980"/>
                    </a:cubicBezTo>
                    <a:cubicBezTo>
                      <a:pt x="580" y="3980"/>
                      <a:pt x="593" y="3978"/>
                      <a:pt x="606" y="3974"/>
                    </a:cubicBezTo>
                    <a:cubicBezTo>
                      <a:pt x="797" y="3924"/>
                      <a:pt x="987" y="3866"/>
                      <a:pt x="1186" y="3808"/>
                    </a:cubicBezTo>
                    <a:cubicBezTo>
                      <a:pt x="1219" y="3792"/>
                      <a:pt x="1244" y="3767"/>
                      <a:pt x="1261" y="3734"/>
                    </a:cubicBezTo>
                    <a:cubicBezTo>
                      <a:pt x="1277" y="3734"/>
                      <a:pt x="1294" y="3734"/>
                      <a:pt x="1310" y="3725"/>
                    </a:cubicBezTo>
                    <a:cubicBezTo>
                      <a:pt x="1360" y="3717"/>
                      <a:pt x="1401" y="3659"/>
                      <a:pt x="1401" y="3609"/>
                    </a:cubicBezTo>
                    <a:cubicBezTo>
                      <a:pt x="1401" y="3551"/>
                      <a:pt x="1360" y="3510"/>
                      <a:pt x="1310" y="3493"/>
                    </a:cubicBezTo>
                    <a:cubicBezTo>
                      <a:pt x="1095" y="3402"/>
                      <a:pt x="896" y="3303"/>
                      <a:pt x="780" y="3087"/>
                    </a:cubicBezTo>
                    <a:cubicBezTo>
                      <a:pt x="664" y="2864"/>
                      <a:pt x="656" y="2598"/>
                      <a:pt x="656" y="2358"/>
                    </a:cubicBezTo>
                    <a:cubicBezTo>
                      <a:pt x="656" y="1836"/>
                      <a:pt x="606" y="1331"/>
                      <a:pt x="449" y="834"/>
                    </a:cubicBezTo>
                    <a:cubicBezTo>
                      <a:pt x="366" y="552"/>
                      <a:pt x="250" y="287"/>
                      <a:pt x="117" y="30"/>
                    </a:cubicBezTo>
                    <a:cubicBezTo>
                      <a:pt x="107" y="9"/>
                      <a:pt x="90" y="0"/>
                      <a:pt x="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32"/>
              <p:cNvSpPr/>
              <p:nvPr/>
            </p:nvSpPr>
            <p:spPr>
              <a:xfrm>
                <a:off x="5800175" y="4499450"/>
                <a:ext cx="3125" cy="15825"/>
              </a:xfrm>
              <a:custGeom>
                <a:rect b="b" l="l" r="r" t="t"/>
                <a:pathLst>
                  <a:path extrusionOk="0" h="633" w="125">
                    <a:moveTo>
                      <a:pt x="73" y="0"/>
                    </a:moveTo>
                    <a:cubicBezTo>
                      <a:pt x="67" y="0"/>
                      <a:pt x="61" y="3"/>
                      <a:pt x="58" y="9"/>
                    </a:cubicBezTo>
                    <a:cubicBezTo>
                      <a:pt x="33" y="34"/>
                      <a:pt x="33" y="51"/>
                      <a:pt x="25" y="76"/>
                    </a:cubicBezTo>
                    <a:cubicBezTo>
                      <a:pt x="25" y="100"/>
                      <a:pt x="17" y="125"/>
                      <a:pt x="8" y="150"/>
                    </a:cubicBezTo>
                    <a:cubicBezTo>
                      <a:pt x="0" y="200"/>
                      <a:pt x="0" y="250"/>
                      <a:pt x="8" y="299"/>
                    </a:cubicBezTo>
                    <a:cubicBezTo>
                      <a:pt x="8" y="399"/>
                      <a:pt x="8" y="490"/>
                      <a:pt x="17" y="589"/>
                    </a:cubicBezTo>
                    <a:cubicBezTo>
                      <a:pt x="21" y="618"/>
                      <a:pt x="46" y="633"/>
                      <a:pt x="69" y="633"/>
                    </a:cubicBezTo>
                    <a:cubicBezTo>
                      <a:pt x="93" y="633"/>
                      <a:pt x="116" y="618"/>
                      <a:pt x="116" y="589"/>
                    </a:cubicBezTo>
                    <a:cubicBezTo>
                      <a:pt x="116" y="490"/>
                      <a:pt x="116" y="399"/>
                      <a:pt x="116" y="299"/>
                    </a:cubicBezTo>
                    <a:cubicBezTo>
                      <a:pt x="124" y="258"/>
                      <a:pt x="124" y="208"/>
                      <a:pt x="124" y="158"/>
                    </a:cubicBezTo>
                    <a:cubicBezTo>
                      <a:pt x="124" y="134"/>
                      <a:pt x="124" y="117"/>
                      <a:pt x="124" y="92"/>
                    </a:cubicBezTo>
                    <a:cubicBezTo>
                      <a:pt x="124" y="59"/>
                      <a:pt x="116" y="42"/>
                      <a:pt x="108" y="18"/>
                    </a:cubicBezTo>
                    <a:cubicBezTo>
                      <a:pt x="97" y="7"/>
                      <a:pt x="84" y="0"/>
                      <a:pt x="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32"/>
              <p:cNvSpPr/>
              <p:nvPr/>
            </p:nvSpPr>
            <p:spPr>
              <a:xfrm>
                <a:off x="5819425" y="4436325"/>
                <a:ext cx="98200" cy="175850"/>
              </a:xfrm>
              <a:custGeom>
                <a:rect b="b" l="l" r="r" t="t"/>
                <a:pathLst>
                  <a:path extrusionOk="0" h="7034" w="3928">
                    <a:moveTo>
                      <a:pt x="1652" y="0"/>
                    </a:moveTo>
                    <a:cubicBezTo>
                      <a:pt x="1572" y="0"/>
                      <a:pt x="1489" y="72"/>
                      <a:pt x="1525" y="156"/>
                    </a:cubicBezTo>
                    <a:cubicBezTo>
                      <a:pt x="1649" y="504"/>
                      <a:pt x="1832" y="819"/>
                      <a:pt x="2006" y="1142"/>
                    </a:cubicBezTo>
                    <a:cubicBezTo>
                      <a:pt x="2180" y="1457"/>
                      <a:pt x="2345" y="1797"/>
                      <a:pt x="2378" y="2161"/>
                    </a:cubicBezTo>
                    <a:cubicBezTo>
                      <a:pt x="2436" y="2799"/>
                      <a:pt x="2022" y="3338"/>
                      <a:pt x="1525" y="3694"/>
                    </a:cubicBezTo>
                    <a:cubicBezTo>
                      <a:pt x="1235" y="3901"/>
                      <a:pt x="887" y="4042"/>
                      <a:pt x="639" y="4299"/>
                    </a:cubicBezTo>
                    <a:cubicBezTo>
                      <a:pt x="514" y="4357"/>
                      <a:pt x="390" y="4415"/>
                      <a:pt x="266" y="4473"/>
                    </a:cubicBezTo>
                    <a:cubicBezTo>
                      <a:pt x="133" y="4523"/>
                      <a:pt x="1" y="4622"/>
                      <a:pt x="34" y="4788"/>
                    </a:cubicBezTo>
                    <a:cubicBezTo>
                      <a:pt x="75" y="4945"/>
                      <a:pt x="224" y="5003"/>
                      <a:pt x="373" y="5020"/>
                    </a:cubicBezTo>
                    <a:cubicBezTo>
                      <a:pt x="481" y="5036"/>
                      <a:pt x="589" y="5045"/>
                      <a:pt x="697" y="5061"/>
                    </a:cubicBezTo>
                    <a:cubicBezTo>
                      <a:pt x="647" y="5061"/>
                      <a:pt x="639" y="5144"/>
                      <a:pt x="688" y="5161"/>
                    </a:cubicBezTo>
                    <a:cubicBezTo>
                      <a:pt x="1144" y="5252"/>
                      <a:pt x="1575" y="5467"/>
                      <a:pt x="1972" y="5699"/>
                    </a:cubicBezTo>
                    <a:cubicBezTo>
                      <a:pt x="2122" y="5790"/>
                      <a:pt x="2271" y="5882"/>
                      <a:pt x="2412" y="5981"/>
                    </a:cubicBezTo>
                    <a:cubicBezTo>
                      <a:pt x="2382" y="5975"/>
                      <a:pt x="2349" y="5969"/>
                      <a:pt x="2314" y="5969"/>
                    </a:cubicBezTo>
                    <a:cubicBezTo>
                      <a:pt x="2300" y="5969"/>
                      <a:pt x="2285" y="5970"/>
                      <a:pt x="2271" y="5973"/>
                    </a:cubicBezTo>
                    <a:cubicBezTo>
                      <a:pt x="2213" y="5981"/>
                      <a:pt x="2213" y="6064"/>
                      <a:pt x="2271" y="6064"/>
                    </a:cubicBezTo>
                    <a:cubicBezTo>
                      <a:pt x="2354" y="6072"/>
                      <a:pt x="2420" y="6105"/>
                      <a:pt x="2486" y="6147"/>
                    </a:cubicBezTo>
                    <a:cubicBezTo>
                      <a:pt x="2486" y="6155"/>
                      <a:pt x="2478" y="6155"/>
                      <a:pt x="2478" y="6155"/>
                    </a:cubicBezTo>
                    <a:cubicBezTo>
                      <a:pt x="2453" y="6188"/>
                      <a:pt x="2445" y="6230"/>
                      <a:pt x="2453" y="6263"/>
                    </a:cubicBezTo>
                    <a:cubicBezTo>
                      <a:pt x="2445" y="6271"/>
                      <a:pt x="2420" y="6288"/>
                      <a:pt x="2403" y="6304"/>
                    </a:cubicBezTo>
                    <a:cubicBezTo>
                      <a:pt x="2387" y="6312"/>
                      <a:pt x="2378" y="6312"/>
                      <a:pt x="2362" y="6321"/>
                    </a:cubicBezTo>
                    <a:lnTo>
                      <a:pt x="2072" y="6437"/>
                    </a:lnTo>
                    <a:cubicBezTo>
                      <a:pt x="2006" y="6437"/>
                      <a:pt x="1939" y="6445"/>
                      <a:pt x="1881" y="6445"/>
                    </a:cubicBezTo>
                    <a:cubicBezTo>
                      <a:pt x="1741" y="6453"/>
                      <a:pt x="1600" y="6462"/>
                      <a:pt x="1459" y="6470"/>
                    </a:cubicBezTo>
                    <a:cubicBezTo>
                      <a:pt x="1351" y="6478"/>
                      <a:pt x="1285" y="6636"/>
                      <a:pt x="1401" y="6694"/>
                    </a:cubicBezTo>
                    <a:cubicBezTo>
                      <a:pt x="1562" y="6780"/>
                      <a:pt x="1741" y="6825"/>
                      <a:pt x="1922" y="6825"/>
                    </a:cubicBezTo>
                    <a:cubicBezTo>
                      <a:pt x="1983" y="6825"/>
                      <a:pt x="2044" y="6820"/>
                      <a:pt x="2105" y="6810"/>
                    </a:cubicBezTo>
                    <a:cubicBezTo>
                      <a:pt x="2229" y="6785"/>
                      <a:pt x="2354" y="6727"/>
                      <a:pt x="2486" y="6710"/>
                    </a:cubicBezTo>
                    <a:cubicBezTo>
                      <a:pt x="2514" y="6710"/>
                      <a:pt x="2545" y="6706"/>
                      <a:pt x="2575" y="6706"/>
                    </a:cubicBezTo>
                    <a:cubicBezTo>
                      <a:pt x="2590" y="6706"/>
                      <a:pt x="2605" y="6707"/>
                      <a:pt x="2619" y="6710"/>
                    </a:cubicBezTo>
                    <a:cubicBezTo>
                      <a:pt x="2602" y="6884"/>
                      <a:pt x="2644" y="7025"/>
                      <a:pt x="2834" y="7033"/>
                    </a:cubicBezTo>
                    <a:cubicBezTo>
                      <a:pt x="2840" y="7034"/>
                      <a:pt x="2846" y="7034"/>
                      <a:pt x="2853" y="7034"/>
                    </a:cubicBezTo>
                    <a:cubicBezTo>
                      <a:pt x="2978" y="7034"/>
                      <a:pt x="3087" y="6955"/>
                      <a:pt x="3182" y="6876"/>
                    </a:cubicBezTo>
                    <a:cubicBezTo>
                      <a:pt x="3306" y="6785"/>
                      <a:pt x="3422" y="6685"/>
                      <a:pt x="3530" y="6569"/>
                    </a:cubicBezTo>
                    <a:cubicBezTo>
                      <a:pt x="3737" y="6354"/>
                      <a:pt x="3886" y="6089"/>
                      <a:pt x="3903" y="5790"/>
                    </a:cubicBezTo>
                    <a:cubicBezTo>
                      <a:pt x="3928" y="5509"/>
                      <a:pt x="3812" y="5235"/>
                      <a:pt x="3588" y="5070"/>
                    </a:cubicBezTo>
                    <a:lnTo>
                      <a:pt x="3580" y="5070"/>
                    </a:lnTo>
                    <a:cubicBezTo>
                      <a:pt x="3472" y="4987"/>
                      <a:pt x="3331" y="4929"/>
                      <a:pt x="3199" y="4887"/>
                    </a:cubicBezTo>
                    <a:cubicBezTo>
                      <a:pt x="3033" y="4821"/>
                      <a:pt x="2859" y="4771"/>
                      <a:pt x="2685" y="4722"/>
                    </a:cubicBezTo>
                    <a:cubicBezTo>
                      <a:pt x="2511" y="4664"/>
                      <a:pt x="2337" y="4614"/>
                      <a:pt x="2155" y="4564"/>
                    </a:cubicBezTo>
                    <a:lnTo>
                      <a:pt x="1898" y="4490"/>
                    </a:lnTo>
                    <a:cubicBezTo>
                      <a:pt x="1915" y="4465"/>
                      <a:pt x="1931" y="4432"/>
                      <a:pt x="1939" y="4423"/>
                    </a:cubicBezTo>
                    <a:cubicBezTo>
                      <a:pt x="2047" y="4316"/>
                      <a:pt x="2171" y="4241"/>
                      <a:pt x="2287" y="4142"/>
                    </a:cubicBezTo>
                    <a:cubicBezTo>
                      <a:pt x="2395" y="4042"/>
                      <a:pt x="2494" y="3935"/>
                      <a:pt x="2586" y="3819"/>
                    </a:cubicBezTo>
                    <a:cubicBezTo>
                      <a:pt x="2958" y="3338"/>
                      <a:pt x="3157" y="2725"/>
                      <a:pt x="3083" y="2120"/>
                    </a:cubicBezTo>
                    <a:cubicBezTo>
                      <a:pt x="3041" y="1805"/>
                      <a:pt x="2942" y="1507"/>
                      <a:pt x="2776" y="1242"/>
                    </a:cubicBezTo>
                    <a:cubicBezTo>
                      <a:pt x="2586" y="952"/>
                      <a:pt x="2337" y="703"/>
                      <a:pt x="2105" y="446"/>
                    </a:cubicBezTo>
                    <a:cubicBezTo>
                      <a:pt x="1981" y="314"/>
                      <a:pt x="1857" y="173"/>
                      <a:pt x="1732" y="32"/>
                    </a:cubicBezTo>
                    <a:cubicBezTo>
                      <a:pt x="1710" y="10"/>
                      <a:pt x="1681" y="0"/>
                      <a:pt x="16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32"/>
              <p:cNvSpPr/>
              <p:nvPr/>
            </p:nvSpPr>
            <p:spPr>
              <a:xfrm>
                <a:off x="5814800" y="4160375"/>
                <a:ext cx="198025" cy="191375"/>
              </a:xfrm>
              <a:custGeom>
                <a:rect b="b" l="l" r="r" t="t"/>
                <a:pathLst>
                  <a:path extrusionOk="0" h="7655" w="7921">
                    <a:moveTo>
                      <a:pt x="5787" y="4094"/>
                    </a:moveTo>
                    <a:cubicBezTo>
                      <a:pt x="5828" y="4127"/>
                      <a:pt x="5878" y="4152"/>
                      <a:pt x="5927" y="4168"/>
                    </a:cubicBezTo>
                    <a:cubicBezTo>
                      <a:pt x="5927" y="4201"/>
                      <a:pt x="5927" y="4243"/>
                      <a:pt x="5927" y="4276"/>
                    </a:cubicBezTo>
                    <a:cubicBezTo>
                      <a:pt x="5927" y="4276"/>
                      <a:pt x="5919" y="4268"/>
                      <a:pt x="5919" y="4268"/>
                    </a:cubicBezTo>
                    <a:cubicBezTo>
                      <a:pt x="5878" y="4210"/>
                      <a:pt x="5828" y="4152"/>
                      <a:pt x="5787" y="4094"/>
                    </a:cubicBezTo>
                    <a:close/>
                    <a:moveTo>
                      <a:pt x="7845" y="1"/>
                    </a:moveTo>
                    <a:cubicBezTo>
                      <a:pt x="7821" y="1"/>
                      <a:pt x="7796" y="9"/>
                      <a:pt x="7783" y="26"/>
                    </a:cubicBezTo>
                    <a:cubicBezTo>
                      <a:pt x="7758" y="59"/>
                      <a:pt x="7742" y="92"/>
                      <a:pt x="7717" y="133"/>
                    </a:cubicBezTo>
                    <a:cubicBezTo>
                      <a:pt x="7702" y="124"/>
                      <a:pt x="7685" y="119"/>
                      <a:pt x="7669" y="119"/>
                    </a:cubicBezTo>
                    <a:cubicBezTo>
                      <a:pt x="7642" y="119"/>
                      <a:pt x="7617" y="132"/>
                      <a:pt x="7601" y="158"/>
                    </a:cubicBezTo>
                    <a:cubicBezTo>
                      <a:pt x="7419" y="390"/>
                      <a:pt x="7361" y="688"/>
                      <a:pt x="7311" y="978"/>
                    </a:cubicBezTo>
                    <a:cubicBezTo>
                      <a:pt x="7303" y="1036"/>
                      <a:pt x="7295" y="1086"/>
                      <a:pt x="7286" y="1144"/>
                    </a:cubicBezTo>
                    <a:cubicBezTo>
                      <a:pt x="6748" y="2014"/>
                      <a:pt x="5869" y="2627"/>
                      <a:pt x="5024" y="3182"/>
                    </a:cubicBezTo>
                    <a:cubicBezTo>
                      <a:pt x="4535" y="3505"/>
                      <a:pt x="4030" y="3820"/>
                      <a:pt x="3566" y="4185"/>
                    </a:cubicBezTo>
                    <a:cubicBezTo>
                      <a:pt x="3077" y="4566"/>
                      <a:pt x="2630" y="4997"/>
                      <a:pt x="2174" y="5419"/>
                    </a:cubicBezTo>
                    <a:cubicBezTo>
                      <a:pt x="1644" y="5900"/>
                      <a:pt x="1105" y="6372"/>
                      <a:pt x="575" y="6869"/>
                    </a:cubicBezTo>
                    <a:cubicBezTo>
                      <a:pt x="534" y="6911"/>
                      <a:pt x="542" y="6969"/>
                      <a:pt x="575" y="7002"/>
                    </a:cubicBezTo>
                    <a:cubicBezTo>
                      <a:pt x="376" y="7176"/>
                      <a:pt x="235" y="7416"/>
                      <a:pt x="28" y="7582"/>
                    </a:cubicBezTo>
                    <a:cubicBezTo>
                      <a:pt x="1" y="7609"/>
                      <a:pt x="25" y="7654"/>
                      <a:pt x="57" y="7654"/>
                    </a:cubicBezTo>
                    <a:cubicBezTo>
                      <a:pt x="64" y="7654"/>
                      <a:pt x="71" y="7652"/>
                      <a:pt x="78" y="7648"/>
                    </a:cubicBezTo>
                    <a:cubicBezTo>
                      <a:pt x="326" y="7458"/>
                      <a:pt x="509" y="7176"/>
                      <a:pt x="782" y="7018"/>
                    </a:cubicBezTo>
                    <a:cubicBezTo>
                      <a:pt x="1022" y="6878"/>
                      <a:pt x="1321" y="6878"/>
                      <a:pt x="1578" y="6745"/>
                    </a:cubicBezTo>
                    <a:cubicBezTo>
                      <a:pt x="1702" y="6687"/>
                      <a:pt x="1801" y="6588"/>
                      <a:pt x="1868" y="6463"/>
                    </a:cubicBezTo>
                    <a:cubicBezTo>
                      <a:pt x="1950" y="6306"/>
                      <a:pt x="2000" y="6148"/>
                      <a:pt x="2108" y="6008"/>
                    </a:cubicBezTo>
                    <a:cubicBezTo>
                      <a:pt x="2323" y="5726"/>
                      <a:pt x="2646" y="5519"/>
                      <a:pt x="2920" y="5303"/>
                    </a:cubicBezTo>
                    <a:cubicBezTo>
                      <a:pt x="3516" y="4839"/>
                      <a:pt x="4146" y="4409"/>
                      <a:pt x="4792" y="4011"/>
                    </a:cubicBezTo>
                    <a:cubicBezTo>
                      <a:pt x="4941" y="3920"/>
                      <a:pt x="5107" y="3820"/>
                      <a:pt x="5281" y="3812"/>
                    </a:cubicBezTo>
                    <a:cubicBezTo>
                      <a:pt x="5356" y="3812"/>
                      <a:pt x="5422" y="3837"/>
                      <a:pt x="5488" y="3870"/>
                    </a:cubicBezTo>
                    <a:cubicBezTo>
                      <a:pt x="5538" y="3994"/>
                      <a:pt x="5596" y="4119"/>
                      <a:pt x="5671" y="4235"/>
                    </a:cubicBezTo>
                    <a:cubicBezTo>
                      <a:pt x="5737" y="4342"/>
                      <a:pt x="5836" y="4500"/>
                      <a:pt x="5952" y="4574"/>
                    </a:cubicBezTo>
                    <a:cubicBezTo>
                      <a:pt x="5969" y="4607"/>
                      <a:pt x="5994" y="4624"/>
                      <a:pt x="6027" y="4632"/>
                    </a:cubicBezTo>
                    <a:cubicBezTo>
                      <a:pt x="6043" y="4632"/>
                      <a:pt x="6068" y="4632"/>
                      <a:pt x="6085" y="4624"/>
                    </a:cubicBezTo>
                    <a:cubicBezTo>
                      <a:pt x="6126" y="4624"/>
                      <a:pt x="6168" y="4616"/>
                      <a:pt x="6217" y="4591"/>
                    </a:cubicBezTo>
                    <a:cubicBezTo>
                      <a:pt x="6416" y="4475"/>
                      <a:pt x="6449" y="4185"/>
                      <a:pt x="6466" y="3961"/>
                    </a:cubicBezTo>
                    <a:cubicBezTo>
                      <a:pt x="6516" y="3878"/>
                      <a:pt x="6549" y="3779"/>
                      <a:pt x="6574" y="3679"/>
                    </a:cubicBezTo>
                    <a:cubicBezTo>
                      <a:pt x="6615" y="3497"/>
                      <a:pt x="6632" y="3307"/>
                      <a:pt x="6681" y="3124"/>
                    </a:cubicBezTo>
                    <a:cubicBezTo>
                      <a:pt x="6706" y="3025"/>
                      <a:pt x="6731" y="2925"/>
                      <a:pt x="6764" y="2818"/>
                    </a:cubicBezTo>
                    <a:cubicBezTo>
                      <a:pt x="6773" y="2768"/>
                      <a:pt x="6797" y="2710"/>
                      <a:pt x="6814" y="2652"/>
                    </a:cubicBezTo>
                    <a:cubicBezTo>
                      <a:pt x="6822" y="2635"/>
                      <a:pt x="6831" y="2594"/>
                      <a:pt x="6847" y="2569"/>
                    </a:cubicBezTo>
                    <a:lnTo>
                      <a:pt x="6847" y="2635"/>
                    </a:lnTo>
                    <a:cubicBezTo>
                      <a:pt x="6847" y="2669"/>
                      <a:pt x="6872" y="2702"/>
                      <a:pt x="6905" y="2702"/>
                    </a:cubicBezTo>
                    <a:cubicBezTo>
                      <a:pt x="6947" y="2702"/>
                      <a:pt x="6963" y="2677"/>
                      <a:pt x="6971" y="2635"/>
                    </a:cubicBezTo>
                    <a:cubicBezTo>
                      <a:pt x="6971" y="2627"/>
                      <a:pt x="6971" y="2619"/>
                      <a:pt x="6971" y="2611"/>
                    </a:cubicBezTo>
                    <a:cubicBezTo>
                      <a:pt x="6996" y="2627"/>
                      <a:pt x="7013" y="2644"/>
                      <a:pt x="7029" y="2652"/>
                    </a:cubicBezTo>
                    <a:cubicBezTo>
                      <a:pt x="7029" y="2660"/>
                      <a:pt x="7021" y="2669"/>
                      <a:pt x="7021" y="2677"/>
                    </a:cubicBezTo>
                    <a:cubicBezTo>
                      <a:pt x="7021" y="2702"/>
                      <a:pt x="7029" y="2727"/>
                      <a:pt x="7054" y="2735"/>
                    </a:cubicBezTo>
                    <a:cubicBezTo>
                      <a:pt x="7079" y="2735"/>
                      <a:pt x="7096" y="2735"/>
                      <a:pt x="7112" y="2718"/>
                    </a:cubicBezTo>
                    <a:cubicBezTo>
                      <a:pt x="7170" y="2751"/>
                      <a:pt x="7220" y="2776"/>
                      <a:pt x="7295" y="2785"/>
                    </a:cubicBezTo>
                    <a:cubicBezTo>
                      <a:pt x="7298" y="2785"/>
                      <a:pt x="7301" y="2785"/>
                      <a:pt x="7304" y="2785"/>
                    </a:cubicBezTo>
                    <a:cubicBezTo>
                      <a:pt x="7374" y="2785"/>
                      <a:pt x="7426" y="2699"/>
                      <a:pt x="7410" y="2635"/>
                    </a:cubicBezTo>
                    <a:cubicBezTo>
                      <a:pt x="7344" y="2395"/>
                      <a:pt x="7410" y="2155"/>
                      <a:pt x="7485" y="1931"/>
                    </a:cubicBezTo>
                    <a:cubicBezTo>
                      <a:pt x="7543" y="1923"/>
                      <a:pt x="7601" y="1873"/>
                      <a:pt x="7601" y="1815"/>
                    </a:cubicBezTo>
                    <a:cubicBezTo>
                      <a:pt x="7601" y="1749"/>
                      <a:pt x="7609" y="1691"/>
                      <a:pt x="7609" y="1633"/>
                    </a:cubicBezTo>
                    <a:cubicBezTo>
                      <a:pt x="7626" y="1674"/>
                      <a:pt x="7634" y="1724"/>
                      <a:pt x="7642" y="1774"/>
                    </a:cubicBezTo>
                    <a:cubicBezTo>
                      <a:pt x="7646" y="1795"/>
                      <a:pt x="7663" y="1804"/>
                      <a:pt x="7681" y="1804"/>
                    </a:cubicBezTo>
                    <a:cubicBezTo>
                      <a:pt x="7706" y="1804"/>
                      <a:pt x="7734" y="1786"/>
                      <a:pt x="7734" y="1757"/>
                    </a:cubicBezTo>
                    <a:cubicBezTo>
                      <a:pt x="7725" y="1625"/>
                      <a:pt x="7725" y="1492"/>
                      <a:pt x="7717" y="1359"/>
                    </a:cubicBezTo>
                    <a:cubicBezTo>
                      <a:pt x="7709" y="1243"/>
                      <a:pt x="7700" y="1127"/>
                      <a:pt x="7692" y="1011"/>
                    </a:cubicBezTo>
                    <a:cubicBezTo>
                      <a:pt x="7692" y="987"/>
                      <a:pt x="7700" y="953"/>
                      <a:pt x="7709" y="929"/>
                    </a:cubicBezTo>
                    <a:cubicBezTo>
                      <a:pt x="7767" y="639"/>
                      <a:pt x="7883" y="357"/>
                      <a:pt x="7916" y="67"/>
                    </a:cubicBezTo>
                    <a:cubicBezTo>
                      <a:pt x="7921" y="22"/>
                      <a:pt x="7883" y="1"/>
                      <a:pt x="78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32"/>
              <p:cNvSpPr/>
              <p:nvPr/>
            </p:nvSpPr>
            <p:spPr>
              <a:xfrm>
                <a:off x="5984525" y="4231900"/>
                <a:ext cx="5600" cy="23750"/>
              </a:xfrm>
              <a:custGeom>
                <a:rect b="b" l="l" r="r" t="t"/>
                <a:pathLst>
                  <a:path extrusionOk="0" h="950" w="224">
                    <a:moveTo>
                      <a:pt x="92" y="1"/>
                    </a:moveTo>
                    <a:cubicBezTo>
                      <a:pt x="79" y="1"/>
                      <a:pt x="64" y="5"/>
                      <a:pt x="50" y="15"/>
                    </a:cubicBezTo>
                    <a:cubicBezTo>
                      <a:pt x="0" y="73"/>
                      <a:pt x="25" y="164"/>
                      <a:pt x="33" y="230"/>
                    </a:cubicBezTo>
                    <a:cubicBezTo>
                      <a:pt x="42" y="305"/>
                      <a:pt x="42" y="371"/>
                      <a:pt x="50" y="446"/>
                    </a:cubicBezTo>
                    <a:cubicBezTo>
                      <a:pt x="66" y="595"/>
                      <a:pt x="75" y="744"/>
                      <a:pt x="83" y="885"/>
                    </a:cubicBezTo>
                    <a:cubicBezTo>
                      <a:pt x="83" y="929"/>
                      <a:pt x="113" y="950"/>
                      <a:pt x="143" y="950"/>
                    </a:cubicBezTo>
                    <a:cubicBezTo>
                      <a:pt x="175" y="950"/>
                      <a:pt x="207" y="927"/>
                      <a:pt x="207" y="885"/>
                    </a:cubicBezTo>
                    <a:cubicBezTo>
                      <a:pt x="224" y="736"/>
                      <a:pt x="224" y="586"/>
                      <a:pt x="216" y="437"/>
                    </a:cubicBezTo>
                    <a:lnTo>
                      <a:pt x="224" y="437"/>
                    </a:lnTo>
                    <a:cubicBezTo>
                      <a:pt x="216" y="363"/>
                      <a:pt x="207" y="288"/>
                      <a:pt x="199" y="222"/>
                    </a:cubicBezTo>
                    <a:cubicBezTo>
                      <a:pt x="191" y="147"/>
                      <a:pt x="191" y="40"/>
                      <a:pt x="116" y="6"/>
                    </a:cubicBezTo>
                    <a:cubicBezTo>
                      <a:pt x="109" y="3"/>
                      <a:pt x="101" y="1"/>
                      <a:pt x="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32"/>
              <p:cNvSpPr/>
              <p:nvPr/>
            </p:nvSpPr>
            <p:spPr>
              <a:xfrm>
                <a:off x="6097000" y="4086775"/>
                <a:ext cx="15050" cy="20125"/>
              </a:xfrm>
              <a:custGeom>
                <a:rect b="b" l="l" r="r" t="t"/>
                <a:pathLst>
                  <a:path extrusionOk="0" h="805" w="602">
                    <a:moveTo>
                      <a:pt x="485" y="0"/>
                    </a:moveTo>
                    <a:cubicBezTo>
                      <a:pt x="478" y="0"/>
                      <a:pt x="471" y="1"/>
                      <a:pt x="464" y="3"/>
                    </a:cubicBezTo>
                    <a:lnTo>
                      <a:pt x="472" y="3"/>
                    </a:lnTo>
                    <a:cubicBezTo>
                      <a:pt x="390" y="28"/>
                      <a:pt x="332" y="103"/>
                      <a:pt x="282" y="161"/>
                    </a:cubicBezTo>
                    <a:cubicBezTo>
                      <a:pt x="232" y="219"/>
                      <a:pt x="191" y="277"/>
                      <a:pt x="149" y="343"/>
                    </a:cubicBezTo>
                    <a:cubicBezTo>
                      <a:pt x="116" y="409"/>
                      <a:pt x="83" y="484"/>
                      <a:pt x="58" y="550"/>
                    </a:cubicBezTo>
                    <a:cubicBezTo>
                      <a:pt x="33" y="616"/>
                      <a:pt x="0" y="699"/>
                      <a:pt x="25" y="774"/>
                    </a:cubicBezTo>
                    <a:cubicBezTo>
                      <a:pt x="30" y="794"/>
                      <a:pt x="47" y="805"/>
                      <a:pt x="65" y="805"/>
                    </a:cubicBezTo>
                    <a:cubicBezTo>
                      <a:pt x="77" y="805"/>
                      <a:pt x="90" y="800"/>
                      <a:pt x="100" y="790"/>
                    </a:cubicBezTo>
                    <a:cubicBezTo>
                      <a:pt x="149" y="749"/>
                      <a:pt x="174" y="674"/>
                      <a:pt x="199" y="616"/>
                    </a:cubicBezTo>
                    <a:cubicBezTo>
                      <a:pt x="232" y="558"/>
                      <a:pt x="274" y="500"/>
                      <a:pt x="307" y="442"/>
                    </a:cubicBezTo>
                    <a:cubicBezTo>
                      <a:pt x="348" y="384"/>
                      <a:pt x="381" y="343"/>
                      <a:pt x="431" y="293"/>
                    </a:cubicBezTo>
                    <a:cubicBezTo>
                      <a:pt x="481" y="235"/>
                      <a:pt x="547" y="186"/>
                      <a:pt x="572" y="111"/>
                    </a:cubicBezTo>
                    <a:cubicBezTo>
                      <a:pt x="601" y="53"/>
                      <a:pt x="540" y="0"/>
                      <a:pt x="4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32"/>
              <p:cNvSpPr/>
              <p:nvPr/>
            </p:nvSpPr>
            <p:spPr>
              <a:xfrm>
                <a:off x="6114400" y="4083125"/>
                <a:ext cx="2925" cy="2100"/>
              </a:xfrm>
              <a:custGeom>
                <a:rect b="b" l="l" r="r" t="t"/>
                <a:pathLst>
                  <a:path extrusionOk="0" h="84" w="117">
                    <a:moveTo>
                      <a:pt x="58" y="0"/>
                    </a:moveTo>
                    <a:cubicBezTo>
                      <a:pt x="0" y="0"/>
                      <a:pt x="0" y="83"/>
                      <a:pt x="58" y="83"/>
                    </a:cubicBezTo>
                    <a:cubicBezTo>
                      <a:pt x="116" y="83"/>
                      <a:pt x="116" y="0"/>
                      <a:pt x="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32"/>
              <p:cNvSpPr/>
              <p:nvPr/>
            </p:nvSpPr>
            <p:spPr>
              <a:xfrm>
                <a:off x="6121425" y="4076700"/>
                <a:ext cx="7275" cy="5000"/>
              </a:xfrm>
              <a:custGeom>
                <a:rect b="b" l="l" r="r" t="t"/>
                <a:pathLst>
                  <a:path extrusionOk="0" h="200" w="291">
                    <a:moveTo>
                      <a:pt x="225" y="0"/>
                    </a:moveTo>
                    <a:cubicBezTo>
                      <a:pt x="208" y="0"/>
                      <a:pt x="200" y="0"/>
                      <a:pt x="191" y="9"/>
                    </a:cubicBezTo>
                    <a:cubicBezTo>
                      <a:pt x="183" y="9"/>
                      <a:pt x="183" y="17"/>
                      <a:pt x="183" y="17"/>
                    </a:cubicBezTo>
                    <a:cubicBezTo>
                      <a:pt x="158" y="25"/>
                      <a:pt x="142" y="33"/>
                      <a:pt x="125" y="42"/>
                    </a:cubicBezTo>
                    <a:cubicBezTo>
                      <a:pt x="92" y="67"/>
                      <a:pt x="59" y="83"/>
                      <a:pt x="26" y="108"/>
                    </a:cubicBezTo>
                    <a:cubicBezTo>
                      <a:pt x="9" y="125"/>
                      <a:pt x="1" y="149"/>
                      <a:pt x="9" y="174"/>
                    </a:cubicBezTo>
                    <a:cubicBezTo>
                      <a:pt x="20" y="190"/>
                      <a:pt x="34" y="200"/>
                      <a:pt x="49" y="200"/>
                    </a:cubicBezTo>
                    <a:cubicBezTo>
                      <a:pt x="58" y="200"/>
                      <a:pt x="67" y="197"/>
                      <a:pt x="75" y="191"/>
                    </a:cubicBezTo>
                    <a:cubicBezTo>
                      <a:pt x="109" y="174"/>
                      <a:pt x="150" y="158"/>
                      <a:pt x="183" y="133"/>
                    </a:cubicBezTo>
                    <a:cubicBezTo>
                      <a:pt x="200" y="125"/>
                      <a:pt x="216" y="116"/>
                      <a:pt x="233" y="108"/>
                    </a:cubicBezTo>
                    <a:cubicBezTo>
                      <a:pt x="233" y="108"/>
                      <a:pt x="241" y="100"/>
                      <a:pt x="241" y="100"/>
                    </a:cubicBezTo>
                    <a:cubicBezTo>
                      <a:pt x="249" y="91"/>
                      <a:pt x="258" y="83"/>
                      <a:pt x="266" y="75"/>
                    </a:cubicBezTo>
                    <a:cubicBezTo>
                      <a:pt x="274" y="67"/>
                      <a:pt x="274" y="58"/>
                      <a:pt x="283" y="50"/>
                    </a:cubicBezTo>
                    <a:cubicBezTo>
                      <a:pt x="291" y="33"/>
                      <a:pt x="274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32"/>
              <p:cNvSpPr/>
              <p:nvPr/>
            </p:nvSpPr>
            <p:spPr>
              <a:xfrm>
                <a:off x="6177325" y="4068700"/>
                <a:ext cx="37875" cy="26200"/>
              </a:xfrm>
              <a:custGeom>
                <a:rect b="b" l="l" r="r" t="t"/>
                <a:pathLst>
                  <a:path extrusionOk="0" h="1048" w="1515">
                    <a:moveTo>
                      <a:pt x="70" y="1"/>
                    </a:moveTo>
                    <a:cubicBezTo>
                      <a:pt x="25" y="1"/>
                      <a:pt x="0" y="60"/>
                      <a:pt x="43" y="88"/>
                    </a:cubicBezTo>
                    <a:cubicBezTo>
                      <a:pt x="168" y="171"/>
                      <a:pt x="284" y="271"/>
                      <a:pt x="408" y="353"/>
                    </a:cubicBezTo>
                    <a:cubicBezTo>
                      <a:pt x="524" y="428"/>
                      <a:pt x="648" y="503"/>
                      <a:pt x="764" y="577"/>
                    </a:cubicBezTo>
                    <a:cubicBezTo>
                      <a:pt x="864" y="635"/>
                      <a:pt x="971" y="701"/>
                      <a:pt x="1062" y="776"/>
                    </a:cubicBezTo>
                    <a:cubicBezTo>
                      <a:pt x="1162" y="851"/>
                      <a:pt x="1245" y="942"/>
                      <a:pt x="1336" y="1025"/>
                    </a:cubicBezTo>
                    <a:cubicBezTo>
                      <a:pt x="1352" y="1041"/>
                      <a:pt x="1374" y="1048"/>
                      <a:pt x="1396" y="1048"/>
                    </a:cubicBezTo>
                    <a:cubicBezTo>
                      <a:pt x="1454" y="1048"/>
                      <a:pt x="1515" y="999"/>
                      <a:pt x="1485" y="933"/>
                    </a:cubicBezTo>
                    <a:cubicBezTo>
                      <a:pt x="1386" y="685"/>
                      <a:pt x="1145" y="527"/>
                      <a:pt x="922" y="403"/>
                    </a:cubicBezTo>
                    <a:cubicBezTo>
                      <a:pt x="797" y="337"/>
                      <a:pt x="665" y="262"/>
                      <a:pt x="540" y="204"/>
                    </a:cubicBezTo>
                    <a:cubicBezTo>
                      <a:pt x="391" y="130"/>
                      <a:pt x="242" y="80"/>
                      <a:pt x="93" y="5"/>
                    </a:cubicBezTo>
                    <a:cubicBezTo>
                      <a:pt x="85" y="2"/>
                      <a:pt x="77" y="1"/>
                      <a:pt x="70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32"/>
              <p:cNvSpPr/>
              <p:nvPr/>
            </p:nvSpPr>
            <p:spPr>
              <a:xfrm>
                <a:off x="6215475" y="4098575"/>
                <a:ext cx="7625" cy="9225"/>
              </a:xfrm>
              <a:custGeom>
                <a:rect b="b" l="l" r="r" t="t"/>
                <a:pathLst>
                  <a:path extrusionOk="0" h="369" w="305">
                    <a:moveTo>
                      <a:pt x="73" y="0"/>
                    </a:moveTo>
                    <a:cubicBezTo>
                      <a:pt x="59" y="0"/>
                      <a:pt x="45" y="4"/>
                      <a:pt x="34" y="12"/>
                    </a:cubicBezTo>
                    <a:cubicBezTo>
                      <a:pt x="17" y="28"/>
                      <a:pt x="0" y="62"/>
                      <a:pt x="25" y="86"/>
                    </a:cubicBezTo>
                    <a:cubicBezTo>
                      <a:pt x="58" y="136"/>
                      <a:pt x="83" y="178"/>
                      <a:pt x="116" y="219"/>
                    </a:cubicBezTo>
                    <a:cubicBezTo>
                      <a:pt x="133" y="244"/>
                      <a:pt x="150" y="269"/>
                      <a:pt x="158" y="285"/>
                    </a:cubicBezTo>
                    <a:cubicBezTo>
                      <a:pt x="166" y="302"/>
                      <a:pt x="174" y="310"/>
                      <a:pt x="183" y="318"/>
                    </a:cubicBezTo>
                    <a:cubicBezTo>
                      <a:pt x="191" y="327"/>
                      <a:pt x="199" y="343"/>
                      <a:pt x="208" y="352"/>
                    </a:cubicBezTo>
                    <a:cubicBezTo>
                      <a:pt x="216" y="352"/>
                      <a:pt x="216" y="360"/>
                      <a:pt x="224" y="360"/>
                    </a:cubicBezTo>
                    <a:cubicBezTo>
                      <a:pt x="232" y="366"/>
                      <a:pt x="241" y="369"/>
                      <a:pt x="250" y="369"/>
                    </a:cubicBezTo>
                    <a:cubicBezTo>
                      <a:pt x="278" y="369"/>
                      <a:pt x="305" y="343"/>
                      <a:pt x="299" y="318"/>
                    </a:cubicBezTo>
                    <a:cubicBezTo>
                      <a:pt x="299" y="302"/>
                      <a:pt x="299" y="285"/>
                      <a:pt x="290" y="260"/>
                    </a:cubicBezTo>
                    <a:lnTo>
                      <a:pt x="266" y="227"/>
                    </a:lnTo>
                    <a:cubicBezTo>
                      <a:pt x="257" y="202"/>
                      <a:pt x="241" y="178"/>
                      <a:pt x="224" y="153"/>
                    </a:cubicBezTo>
                    <a:cubicBezTo>
                      <a:pt x="191" y="111"/>
                      <a:pt x="158" y="62"/>
                      <a:pt x="116" y="20"/>
                    </a:cubicBezTo>
                    <a:cubicBezTo>
                      <a:pt x="107" y="6"/>
                      <a:pt x="91" y="0"/>
                      <a:pt x="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32"/>
              <p:cNvSpPr/>
              <p:nvPr/>
            </p:nvSpPr>
            <p:spPr>
              <a:xfrm>
                <a:off x="6084550" y="4073600"/>
                <a:ext cx="41350" cy="69750"/>
              </a:xfrm>
              <a:custGeom>
                <a:rect b="b" l="l" r="r" t="t"/>
                <a:pathLst>
                  <a:path extrusionOk="0" h="2790" w="1654">
                    <a:moveTo>
                      <a:pt x="1608" y="0"/>
                    </a:moveTo>
                    <a:cubicBezTo>
                      <a:pt x="747" y="249"/>
                      <a:pt x="316" y="1127"/>
                      <a:pt x="125" y="1931"/>
                    </a:cubicBezTo>
                    <a:cubicBezTo>
                      <a:pt x="59" y="2196"/>
                      <a:pt x="1" y="2477"/>
                      <a:pt x="9" y="2751"/>
                    </a:cubicBezTo>
                    <a:cubicBezTo>
                      <a:pt x="14" y="2777"/>
                      <a:pt x="29" y="2789"/>
                      <a:pt x="46" y="2789"/>
                    </a:cubicBezTo>
                    <a:cubicBezTo>
                      <a:pt x="60" y="2789"/>
                      <a:pt x="76" y="2779"/>
                      <a:pt x="84" y="2759"/>
                    </a:cubicBezTo>
                    <a:cubicBezTo>
                      <a:pt x="192" y="2494"/>
                      <a:pt x="225" y="2196"/>
                      <a:pt x="291" y="1914"/>
                    </a:cubicBezTo>
                    <a:cubicBezTo>
                      <a:pt x="366" y="1641"/>
                      <a:pt x="457" y="1359"/>
                      <a:pt x="581" y="1102"/>
                    </a:cubicBezTo>
                    <a:cubicBezTo>
                      <a:pt x="796" y="655"/>
                      <a:pt x="1161" y="249"/>
                      <a:pt x="1625" y="58"/>
                    </a:cubicBezTo>
                    <a:cubicBezTo>
                      <a:pt x="1654" y="51"/>
                      <a:pt x="1645" y="5"/>
                      <a:pt x="1620" y="5"/>
                    </a:cubicBezTo>
                    <a:cubicBezTo>
                      <a:pt x="1616" y="5"/>
                      <a:pt x="1612" y="6"/>
                      <a:pt x="1608" y="8"/>
                    </a:cubicBezTo>
                    <a:lnTo>
                      <a:pt x="16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32"/>
              <p:cNvSpPr/>
              <p:nvPr/>
            </p:nvSpPr>
            <p:spPr>
              <a:xfrm>
                <a:off x="6078550" y="4155625"/>
                <a:ext cx="4925" cy="17375"/>
              </a:xfrm>
              <a:custGeom>
                <a:rect b="b" l="l" r="r" t="t"/>
                <a:pathLst>
                  <a:path extrusionOk="0" h="695" w="197">
                    <a:moveTo>
                      <a:pt x="155" y="1"/>
                    </a:moveTo>
                    <a:cubicBezTo>
                      <a:pt x="141" y="1"/>
                      <a:pt x="128" y="8"/>
                      <a:pt x="125" y="25"/>
                    </a:cubicBezTo>
                    <a:cubicBezTo>
                      <a:pt x="67" y="232"/>
                      <a:pt x="17" y="448"/>
                      <a:pt x="1" y="671"/>
                    </a:cubicBezTo>
                    <a:cubicBezTo>
                      <a:pt x="1" y="686"/>
                      <a:pt x="15" y="695"/>
                      <a:pt x="28" y="695"/>
                    </a:cubicBezTo>
                    <a:cubicBezTo>
                      <a:pt x="38" y="695"/>
                      <a:pt x="47" y="690"/>
                      <a:pt x="50" y="680"/>
                    </a:cubicBezTo>
                    <a:cubicBezTo>
                      <a:pt x="100" y="464"/>
                      <a:pt x="133" y="257"/>
                      <a:pt x="191" y="42"/>
                    </a:cubicBezTo>
                    <a:cubicBezTo>
                      <a:pt x="196" y="17"/>
                      <a:pt x="175" y="1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32"/>
              <p:cNvSpPr/>
              <p:nvPr/>
            </p:nvSpPr>
            <p:spPr>
              <a:xfrm>
                <a:off x="6077100" y="4178875"/>
                <a:ext cx="2725" cy="17650"/>
              </a:xfrm>
              <a:custGeom>
                <a:rect b="b" l="l" r="r" t="t"/>
                <a:pathLst>
                  <a:path extrusionOk="0" h="706" w="109">
                    <a:moveTo>
                      <a:pt x="67" y="0"/>
                    </a:moveTo>
                    <a:cubicBezTo>
                      <a:pt x="50" y="0"/>
                      <a:pt x="34" y="10"/>
                      <a:pt x="34" y="31"/>
                    </a:cubicBezTo>
                    <a:cubicBezTo>
                      <a:pt x="42" y="139"/>
                      <a:pt x="34" y="255"/>
                      <a:pt x="26" y="363"/>
                    </a:cubicBezTo>
                    <a:cubicBezTo>
                      <a:pt x="17" y="470"/>
                      <a:pt x="1" y="578"/>
                      <a:pt x="9" y="686"/>
                    </a:cubicBezTo>
                    <a:cubicBezTo>
                      <a:pt x="9" y="699"/>
                      <a:pt x="17" y="706"/>
                      <a:pt x="25" y="706"/>
                    </a:cubicBezTo>
                    <a:cubicBezTo>
                      <a:pt x="31" y="706"/>
                      <a:pt x="38" y="701"/>
                      <a:pt x="42" y="694"/>
                    </a:cubicBezTo>
                    <a:cubicBezTo>
                      <a:pt x="84" y="586"/>
                      <a:pt x="92" y="479"/>
                      <a:pt x="100" y="371"/>
                    </a:cubicBezTo>
                    <a:cubicBezTo>
                      <a:pt x="108" y="255"/>
                      <a:pt x="108" y="147"/>
                      <a:pt x="100" y="31"/>
                    </a:cubicBezTo>
                    <a:cubicBezTo>
                      <a:pt x="100" y="10"/>
                      <a:pt x="84" y="0"/>
                      <a:pt x="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32"/>
              <p:cNvSpPr/>
              <p:nvPr/>
            </p:nvSpPr>
            <p:spPr>
              <a:xfrm>
                <a:off x="6090075" y="4170950"/>
                <a:ext cx="11300" cy="11200"/>
              </a:xfrm>
              <a:custGeom>
                <a:rect b="b" l="l" r="r" t="t"/>
                <a:pathLst>
                  <a:path extrusionOk="0" h="448" w="452">
                    <a:moveTo>
                      <a:pt x="418" y="0"/>
                    </a:moveTo>
                    <a:cubicBezTo>
                      <a:pt x="368" y="0"/>
                      <a:pt x="327" y="50"/>
                      <a:pt x="294" y="83"/>
                    </a:cubicBezTo>
                    <a:cubicBezTo>
                      <a:pt x="261" y="116"/>
                      <a:pt x="236" y="149"/>
                      <a:pt x="203" y="183"/>
                    </a:cubicBezTo>
                    <a:cubicBezTo>
                      <a:pt x="136" y="249"/>
                      <a:pt x="78" y="323"/>
                      <a:pt x="20" y="398"/>
                    </a:cubicBezTo>
                    <a:cubicBezTo>
                      <a:pt x="1" y="417"/>
                      <a:pt x="22" y="447"/>
                      <a:pt x="44" y="447"/>
                    </a:cubicBezTo>
                    <a:cubicBezTo>
                      <a:pt x="50" y="447"/>
                      <a:pt x="56" y="445"/>
                      <a:pt x="62" y="439"/>
                    </a:cubicBezTo>
                    <a:cubicBezTo>
                      <a:pt x="136" y="381"/>
                      <a:pt x="203" y="315"/>
                      <a:pt x="269" y="257"/>
                    </a:cubicBezTo>
                    <a:cubicBezTo>
                      <a:pt x="302" y="224"/>
                      <a:pt x="335" y="191"/>
                      <a:pt x="368" y="158"/>
                    </a:cubicBezTo>
                    <a:cubicBezTo>
                      <a:pt x="401" y="125"/>
                      <a:pt x="451" y="83"/>
                      <a:pt x="451" y="33"/>
                    </a:cubicBezTo>
                    <a:cubicBezTo>
                      <a:pt x="451" y="17"/>
                      <a:pt x="435" y="0"/>
                      <a:pt x="4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32"/>
              <p:cNvSpPr/>
              <p:nvPr/>
            </p:nvSpPr>
            <p:spPr>
              <a:xfrm>
                <a:off x="6104450" y="4162875"/>
                <a:ext cx="2725" cy="3525"/>
              </a:xfrm>
              <a:custGeom>
                <a:rect b="b" l="l" r="r" t="t"/>
                <a:pathLst>
                  <a:path extrusionOk="0" h="141" w="109">
                    <a:moveTo>
                      <a:pt x="83" y="0"/>
                    </a:moveTo>
                    <a:cubicBezTo>
                      <a:pt x="75" y="0"/>
                      <a:pt x="67" y="8"/>
                      <a:pt x="67" y="8"/>
                    </a:cubicBezTo>
                    <a:cubicBezTo>
                      <a:pt x="58" y="17"/>
                      <a:pt x="58" y="25"/>
                      <a:pt x="50" y="33"/>
                    </a:cubicBezTo>
                    <a:cubicBezTo>
                      <a:pt x="50" y="33"/>
                      <a:pt x="50" y="42"/>
                      <a:pt x="50" y="42"/>
                    </a:cubicBezTo>
                    <a:cubicBezTo>
                      <a:pt x="42" y="42"/>
                      <a:pt x="42" y="50"/>
                      <a:pt x="34" y="58"/>
                    </a:cubicBezTo>
                    <a:cubicBezTo>
                      <a:pt x="28" y="64"/>
                      <a:pt x="22" y="69"/>
                      <a:pt x="17" y="75"/>
                    </a:cubicBezTo>
                    <a:cubicBezTo>
                      <a:pt x="9" y="75"/>
                      <a:pt x="9" y="83"/>
                      <a:pt x="0" y="91"/>
                    </a:cubicBezTo>
                    <a:cubicBezTo>
                      <a:pt x="0" y="108"/>
                      <a:pt x="0" y="116"/>
                      <a:pt x="9" y="124"/>
                    </a:cubicBezTo>
                    <a:cubicBezTo>
                      <a:pt x="17" y="133"/>
                      <a:pt x="25" y="133"/>
                      <a:pt x="34" y="141"/>
                    </a:cubicBezTo>
                    <a:cubicBezTo>
                      <a:pt x="42" y="141"/>
                      <a:pt x="50" y="133"/>
                      <a:pt x="67" y="124"/>
                    </a:cubicBezTo>
                    <a:cubicBezTo>
                      <a:pt x="67" y="124"/>
                      <a:pt x="75" y="116"/>
                      <a:pt x="83" y="108"/>
                    </a:cubicBezTo>
                    <a:cubicBezTo>
                      <a:pt x="83" y="100"/>
                      <a:pt x="92" y="91"/>
                      <a:pt x="100" y="83"/>
                    </a:cubicBezTo>
                    <a:cubicBezTo>
                      <a:pt x="108" y="75"/>
                      <a:pt x="108" y="66"/>
                      <a:pt x="108" y="50"/>
                    </a:cubicBezTo>
                    <a:cubicBezTo>
                      <a:pt x="108" y="42"/>
                      <a:pt x="108" y="33"/>
                      <a:pt x="108" y="25"/>
                    </a:cubicBezTo>
                    <a:cubicBezTo>
                      <a:pt x="108" y="8"/>
                      <a:pt x="108" y="0"/>
                      <a:pt x="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32"/>
              <p:cNvSpPr/>
              <p:nvPr/>
            </p:nvSpPr>
            <p:spPr>
              <a:xfrm>
                <a:off x="6112725" y="4153550"/>
                <a:ext cx="2725" cy="3325"/>
              </a:xfrm>
              <a:custGeom>
                <a:rect b="b" l="l" r="r" t="t"/>
                <a:pathLst>
                  <a:path extrusionOk="0" h="133" w="109">
                    <a:moveTo>
                      <a:pt x="84" y="0"/>
                    </a:moveTo>
                    <a:cubicBezTo>
                      <a:pt x="75" y="0"/>
                      <a:pt x="67" y="0"/>
                      <a:pt x="59" y="9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1" y="25"/>
                      <a:pt x="51" y="33"/>
                      <a:pt x="51" y="42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51" y="42"/>
                      <a:pt x="42" y="50"/>
                      <a:pt x="34" y="58"/>
                    </a:cubicBezTo>
                    <a:cubicBezTo>
                      <a:pt x="26" y="67"/>
                      <a:pt x="17" y="75"/>
                      <a:pt x="9" y="83"/>
                    </a:cubicBezTo>
                    <a:cubicBezTo>
                      <a:pt x="9" y="83"/>
                      <a:pt x="10" y="83"/>
                      <a:pt x="10" y="83"/>
                    </a:cubicBezTo>
                    <a:lnTo>
                      <a:pt x="10" y="83"/>
                    </a:lnTo>
                    <a:cubicBezTo>
                      <a:pt x="9" y="85"/>
                      <a:pt x="9" y="87"/>
                      <a:pt x="9" y="91"/>
                    </a:cubicBezTo>
                    <a:lnTo>
                      <a:pt x="1" y="91"/>
                    </a:lnTo>
                    <a:cubicBezTo>
                      <a:pt x="1" y="100"/>
                      <a:pt x="1" y="116"/>
                      <a:pt x="9" y="116"/>
                    </a:cubicBezTo>
                    <a:cubicBezTo>
                      <a:pt x="17" y="125"/>
                      <a:pt x="17" y="125"/>
                      <a:pt x="26" y="133"/>
                    </a:cubicBezTo>
                    <a:cubicBezTo>
                      <a:pt x="34" y="133"/>
                      <a:pt x="42" y="125"/>
                      <a:pt x="51" y="125"/>
                    </a:cubicBezTo>
                    <a:cubicBezTo>
                      <a:pt x="67" y="108"/>
                      <a:pt x="75" y="91"/>
                      <a:pt x="84" y="83"/>
                    </a:cubicBezTo>
                    <a:cubicBezTo>
                      <a:pt x="92" y="67"/>
                      <a:pt x="100" y="58"/>
                      <a:pt x="100" y="50"/>
                    </a:cubicBezTo>
                    <a:cubicBezTo>
                      <a:pt x="109" y="42"/>
                      <a:pt x="109" y="33"/>
                      <a:pt x="100" y="25"/>
                    </a:cubicBezTo>
                    <a:cubicBezTo>
                      <a:pt x="100" y="17"/>
                      <a:pt x="100" y="0"/>
                      <a:pt x="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32"/>
              <p:cNvSpPr/>
              <p:nvPr/>
            </p:nvSpPr>
            <p:spPr>
              <a:xfrm>
                <a:off x="6089850" y="4156375"/>
                <a:ext cx="7525" cy="8400"/>
              </a:xfrm>
              <a:custGeom>
                <a:rect b="b" l="l" r="r" t="t"/>
                <a:pathLst>
                  <a:path extrusionOk="0" h="336" w="301">
                    <a:moveTo>
                      <a:pt x="275" y="0"/>
                    </a:moveTo>
                    <a:cubicBezTo>
                      <a:pt x="270" y="0"/>
                      <a:pt x="265" y="1"/>
                      <a:pt x="261" y="3"/>
                    </a:cubicBezTo>
                    <a:cubicBezTo>
                      <a:pt x="253" y="20"/>
                      <a:pt x="236" y="28"/>
                      <a:pt x="228" y="45"/>
                    </a:cubicBezTo>
                    <a:cubicBezTo>
                      <a:pt x="220" y="53"/>
                      <a:pt x="212" y="70"/>
                      <a:pt x="203" y="78"/>
                    </a:cubicBezTo>
                    <a:cubicBezTo>
                      <a:pt x="187" y="103"/>
                      <a:pt x="162" y="128"/>
                      <a:pt x="145" y="152"/>
                    </a:cubicBezTo>
                    <a:cubicBezTo>
                      <a:pt x="104" y="210"/>
                      <a:pt x="62" y="252"/>
                      <a:pt x="13" y="293"/>
                    </a:cubicBezTo>
                    <a:cubicBezTo>
                      <a:pt x="0" y="312"/>
                      <a:pt x="16" y="335"/>
                      <a:pt x="31" y="335"/>
                    </a:cubicBezTo>
                    <a:cubicBezTo>
                      <a:pt x="37" y="335"/>
                      <a:pt x="42" y="333"/>
                      <a:pt x="46" y="326"/>
                    </a:cubicBezTo>
                    <a:lnTo>
                      <a:pt x="46" y="335"/>
                    </a:lnTo>
                    <a:cubicBezTo>
                      <a:pt x="104" y="285"/>
                      <a:pt x="145" y="244"/>
                      <a:pt x="187" y="194"/>
                    </a:cubicBezTo>
                    <a:cubicBezTo>
                      <a:pt x="212" y="169"/>
                      <a:pt x="228" y="144"/>
                      <a:pt x="253" y="111"/>
                    </a:cubicBezTo>
                    <a:cubicBezTo>
                      <a:pt x="261" y="103"/>
                      <a:pt x="270" y="86"/>
                      <a:pt x="278" y="78"/>
                    </a:cubicBezTo>
                    <a:cubicBezTo>
                      <a:pt x="286" y="61"/>
                      <a:pt x="294" y="45"/>
                      <a:pt x="294" y="28"/>
                    </a:cubicBezTo>
                    <a:cubicBezTo>
                      <a:pt x="301" y="9"/>
                      <a:pt x="288" y="0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32"/>
              <p:cNvSpPr/>
              <p:nvPr/>
            </p:nvSpPr>
            <p:spPr>
              <a:xfrm>
                <a:off x="6101550" y="4142500"/>
                <a:ext cx="4950" cy="6725"/>
              </a:xfrm>
              <a:custGeom>
                <a:rect b="b" l="l" r="r" t="t"/>
                <a:pathLst>
                  <a:path extrusionOk="0" h="269" w="198">
                    <a:moveTo>
                      <a:pt x="171" y="0"/>
                    </a:moveTo>
                    <a:cubicBezTo>
                      <a:pt x="167" y="0"/>
                      <a:pt x="162" y="1"/>
                      <a:pt x="158" y="3"/>
                    </a:cubicBezTo>
                    <a:cubicBezTo>
                      <a:pt x="150" y="11"/>
                      <a:pt x="141" y="20"/>
                      <a:pt x="133" y="28"/>
                    </a:cubicBezTo>
                    <a:cubicBezTo>
                      <a:pt x="125" y="36"/>
                      <a:pt x="116" y="45"/>
                      <a:pt x="108" y="53"/>
                    </a:cubicBezTo>
                    <a:cubicBezTo>
                      <a:pt x="100" y="69"/>
                      <a:pt x="83" y="94"/>
                      <a:pt x="75" y="111"/>
                    </a:cubicBezTo>
                    <a:cubicBezTo>
                      <a:pt x="50" y="144"/>
                      <a:pt x="34" y="177"/>
                      <a:pt x="9" y="219"/>
                    </a:cubicBezTo>
                    <a:cubicBezTo>
                      <a:pt x="0" y="235"/>
                      <a:pt x="9" y="252"/>
                      <a:pt x="25" y="260"/>
                    </a:cubicBezTo>
                    <a:cubicBezTo>
                      <a:pt x="32" y="266"/>
                      <a:pt x="38" y="269"/>
                      <a:pt x="44" y="269"/>
                    </a:cubicBezTo>
                    <a:cubicBezTo>
                      <a:pt x="53" y="269"/>
                      <a:pt x="62" y="262"/>
                      <a:pt x="67" y="252"/>
                    </a:cubicBezTo>
                    <a:cubicBezTo>
                      <a:pt x="92" y="219"/>
                      <a:pt x="116" y="177"/>
                      <a:pt x="141" y="144"/>
                    </a:cubicBezTo>
                    <a:cubicBezTo>
                      <a:pt x="150" y="127"/>
                      <a:pt x="158" y="111"/>
                      <a:pt x="166" y="94"/>
                    </a:cubicBezTo>
                    <a:cubicBezTo>
                      <a:pt x="174" y="86"/>
                      <a:pt x="183" y="69"/>
                      <a:pt x="183" y="61"/>
                    </a:cubicBezTo>
                    <a:cubicBezTo>
                      <a:pt x="191" y="53"/>
                      <a:pt x="191" y="36"/>
                      <a:pt x="191" y="28"/>
                    </a:cubicBezTo>
                    <a:cubicBezTo>
                      <a:pt x="197" y="9"/>
                      <a:pt x="185" y="0"/>
                      <a:pt x="1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32"/>
              <p:cNvSpPr/>
              <p:nvPr/>
            </p:nvSpPr>
            <p:spPr>
              <a:xfrm>
                <a:off x="6211825" y="4155375"/>
                <a:ext cx="23350" cy="13525"/>
              </a:xfrm>
              <a:custGeom>
                <a:rect b="b" l="l" r="r" t="t"/>
                <a:pathLst>
                  <a:path extrusionOk="0" h="541" w="934">
                    <a:moveTo>
                      <a:pt x="46" y="1"/>
                    </a:moveTo>
                    <a:cubicBezTo>
                      <a:pt x="12" y="1"/>
                      <a:pt x="0" y="44"/>
                      <a:pt x="39" y="60"/>
                    </a:cubicBezTo>
                    <a:cubicBezTo>
                      <a:pt x="105" y="85"/>
                      <a:pt x="180" y="126"/>
                      <a:pt x="246" y="159"/>
                    </a:cubicBezTo>
                    <a:cubicBezTo>
                      <a:pt x="312" y="192"/>
                      <a:pt x="387" y="226"/>
                      <a:pt x="453" y="275"/>
                    </a:cubicBezTo>
                    <a:cubicBezTo>
                      <a:pt x="511" y="317"/>
                      <a:pt x="577" y="358"/>
                      <a:pt x="644" y="408"/>
                    </a:cubicBezTo>
                    <a:cubicBezTo>
                      <a:pt x="702" y="449"/>
                      <a:pt x="768" y="524"/>
                      <a:pt x="851" y="540"/>
                    </a:cubicBezTo>
                    <a:cubicBezTo>
                      <a:pt x="900" y="540"/>
                      <a:pt x="934" y="482"/>
                      <a:pt x="925" y="441"/>
                    </a:cubicBezTo>
                    <a:cubicBezTo>
                      <a:pt x="909" y="391"/>
                      <a:pt x="867" y="366"/>
                      <a:pt x="834" y="333"/>
                    </a:cubicBezTo>
                    <a:cubicBezTo>
                      <a:pt x="801" y="308"/>
                      <a:pt x="768" y="284"/>
                      <a:pt x="735" y="267"/>
                    </a:cubicBezTo>
                    <a:cubicBezTo>
                      <a:pt x="660" y="217"/>
                      <a:pt x="594" y="176"/>
                      <a:pt x="511" y="143"/>
                    </a:cubicBezTo>
                    <a:cubicBezTo>
                      <a:pt x="445" y="118"/>
                      <a:pt x="370" y="85"/>
                      <a:pt x="296" y="60"/>
                    </a:cubicBezTo>
                    <a:cubicBezTo>
                      <a:pt x="221" y="27"/>
                      <a:pt x="138" y="18"/>
                      <a:pt x="55" y="2"/>
                    </a:cubicBezTo>
                    <a:cubicBezTo>
                      <a:pt x="52" y="1"/>
                      <a:pt x="49" y="1"/>
                      <a:pt x="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32"/>
              <p:cNvSpPr/>
              <p:nvPr/>
            </p:nvSpPr>
            <p:spPr>
              <a:xfrm>
                <a:off x="6232675" y="4157600"/>
                <a:ext cx="8850" cy="7050"/>
              </a:xfrm>
              <a:custGeom>
                <a:rect b="b" l="l" r="r" t="t"/>
                <a:pathLst>
                  <a:path extrusionOk="0" h="282" w="354">
                    <a:moveTo>
                      <a:pt x="42" y="1"/>
                    </a:moveTo>
                    <a:cubicBezTo>
                      <a:pt x="28" y="1"/>
                      <a:pt x="14" y="6"/>
                      <a:pt x="8" y="12"/>
                    </a:cubicBezTo>
                    <a:cubicBezTo>
                      <a:pt x="0" y="29"/>
                      <a:pt x="0" y="54"/>
                      <a:pt x="17" y="70"/>
                    </a:cubicBezTo>
                    <a:lnTo>
                      <a:pt x="149" y="178"/>
                    </a:lnTo>
                    <a:cubicBezTo>
                      <a:pt x="174" y="195"/>
                      <a:pt x="199" y="211"/>
                      <a:pt x="224" y="228"/>
                    </a:cubicBezTo>
                    <a:cubicBezTo>
                      <a:pt x="249" y="244"/>
                      <a:pt x="274" y="261"/>
                      <a:pt x="307" y="277"/>
                    </a:cubicBezTo>
                    <a:cubicBezTo>
                      <a:pt x="311" y="280"/>
                      <a:pt x="315" y="281"/>
                      <a:pt x="319" y="281"/>
                    </a:cubicBezTo>
                    <a:cubicBezTo>
                      <a:pt x="338" y="281"/>
                      <a:pt x="354" y="250"/>
                      <a:pt x="340" y="236"/>
                    </a:cubicBezTo>
                    <a:cubicBezTo>
                      <a:pt x="315" y="211"/>
                      <a:pt x="298" y="195"/>
                      <a:pt x="274" y="170"/>
                    </a:cubicBezTo>
                    <a:cubicBezTo>
                      <a:pt x="257" y="153"/>
                      <a:pt x="224" y="128"/>
                      <a:pt x="199" y="112"/>
                    </a:cubicBezTo>
                    <a:cubicBezTo>
                      <a:pt x="158" y="79"/>
                      <a:pt x="108" y="45"/>
                      <a:pt x="58" y="4"/>
                    </a:cubicBezTo>
                    <a:cubicBezTo>
                      <a:pt x="53" y="2"/>
                      <a:pt x="48" y="1"/>
                      <a:pt x="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32"/>
              <p:cNvSpPr/>
              <p:nvPr/>
            </p:nvSpPr>
            <p:spPr>
              <a:xfrm>
                <a:off x="6204775" y="4137375"/>
                <a:ext cx="21625" cy="6500"/>
              </a:xfrm>
              <a:custGeom>
                <a:rect b="b" l="l" r="r" t="t"/>
                <a:pathLst>
                  <a:path extrusionOk="0" h="260" w="865">
                    <a:moveTo>
                      <a:pt x="48" y="0"/>
                    </a:moveTo>
                    <a:cubicBezTo>
                      <a:pt x="19" y="0"/>
                      <a:pt x="1" y="44"/>
                      <a:pt x="39" y="59"/>
                    </a:cubicBezTo>
                    <a:cubicBezTo>
                      <a:pt x="172" y="100"/>
                      <a:pt x="304" y="134"/>
                      <a:pt x="437" y="167"/>
                    </a:cubicBezTo>
                    <a:cubicBezTo>
                      <a:pt x="503" y="183"/>
                      <a:pt x="561" y="200"/>
                      <a:pt x="627" y="208"/>
                    </a:cubicBezTo>
                    <a:cubicBezTo>
                      <a:pt x="694" y="225"/>
                      <a:pt x="752" y="250"/>
                      <a:pt x="810" y="258"/>
                    </a:cubicBezTo>
                    <a:cubicBezTo>
                      <a:pt x="813" y="259"/>
                      <a:pt x="817" y="259"/>
                      <a:pt x="820" y="259"/>
                    </a:cubicBezTo>
                    <a:cubicBezTo>
                      <a:pt x="847" y="259"/>
                      <a:pt x="865" y="230"/>
                      <a:pt x="843" y="208"/>
                    </a:cubicBezTo>
                    <a:cubicBezTo>
                      <a:pt x="743" y="134"/>
                      <a:pt x="602" y="109"/>
                      <a:pt x="478" y="76"/>
                    </a:cubicBezTo>
                    <a:cubicBezTo>
                      <a:pt x="412" y="59"/>
                      <a:pt x="346" y="42"/>
                      <a:pt x="271" y="34"/>
                    </a:cubicBezTo>
                    <a:cubicBezTo>
                      <a:pt x="205" y="18"/>
                      <a:pt x="130" y="9"/>
                      <a:pt x="56" y="1"/>
                    </a:cubicBezTo>
                    <a:cubicBezTo>
                      <a:pt x="53" y="0"/>
                      <a:pt x="51" y="0"/>
                      <a:pt x="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32"/>
              <p:cNvSpPr/>
              <p:nvPr/>
            </p:nvSpPr>
            <p:spPr>
              <a:xfrm>
                <a:off x="6237750" y="4150125"/>
                <a:ext cx="11450" cy="11200"/>
              </a:xfrm>
              <a:custGeom>
                <a:rect b="b" l="l" r="r" t="t"/>
                <a:pathLst>
                  <a:path extrusionOk="0" h="448" w="458">
                    <a:moveTo>
                      <a:pt x="39" y="0"/>
                    </a:moveTo>
                    <a:cubicBezTo>
                      <a:pt x="19" y="0"/>
                      <a:pt x="1" y="24"/>
                      <a:pt x="21" y="38"/>
                    </a:cubicBezTo>
                    <a:lnTo>
                      <a:pt x="120" y="146"/>
                    </a:lnTo>
                    <a:cubicBezTo>
                      <a:pt x="153" y="179"/>
                      <a:pt x="187" y="220"/>
                      <a:pt x="228" y="245"/>
                    </a:cubicBezTo>
                    <a:cubicBezTo>
                      <a:pt x="261" y="278"/>
                      <a:pt x="294" y="311"/>
                      <a:pt x="327" y="344"/>
                    </a:cubicBezTo>
                    <a:cubicBezTo>
                      <a:pt x="361" y="378"/>
                      <a:pt x="394" y="419"/>
                      <a:pt x="435" y="444"/>
                    </a:cubicBezTo>
                    <a:cubicBezTo>
                      <a:pt x="437" y="446"/>
                      <a:pt x="440" y="447"/>
                      <a:pt x="443" y="447"/>
                    </a:cubicBezTo>
                    <a:cubicBezTo>
                      <a:pt x="450" y="447"/>
                      <a:pt x="458" y="439"/>
                      <a:pt x="452" y="427"/>
                    </a:cubicBezTo>
                    <a:cubicBezTo>
                      <a:pt x="427" y="386"/>
                      <a:pt x="385" y="361"/>
                      <a:pt x="352" y="328"/>
                    </a:cubicBezTo>
                    <a:cubicBezTo>
                      <a:pt x="319" y="286"/>
                      <a:pt x="286" y="253"/>
                      <a:pt x="253" y="220"/>
                    </a:cubicBezTo>
                    <a:cubicBezTo>
                      <a:pt x="228" y="179"/>
                      <a:pt x="195" y="146"/>
                      <a:pt x="162" y="112"/>
                    </a:cubicBezTo>
                    <a:lnTo>
                      <a:pt x="54" y="5"/>
                    </a:lnTo>
                    <a:cubicBezTo>
                      <a:pt x="49" y="2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32"/>
              <p:cNvSpPr/>
              <p:nvPr/>
            </p:nvSpPr>
            <p:spPr>
              <a:xfrm>
                <a:off x="6191725" y="4115000"/>
                <a:ext cx="23975" cy="10050"/>
              </a:xfrm>
              <a:custGeom>
                <a:rect b="b" l="l" r="r" t="t"/>
                <a:pathLst>
                  <a:path extrusionOk="0" h="402" w="959">
                    <a:moveTo>
                      <a:pt x="58" y="1"/>
                    </a:moveTo>
                    <a:cubicBezTo>
                      <a:pt x="13" y="1"/>
                      <a:pt x="0" y="84"/>
                      <a:pt x="56" y="92"/>
                    </a:cubicBezTo>
                    <a:cubicBezTo>
                      <a:pt x="205" y="125"/>
                      <a:pt x="346" y="167"/>
                      <a:pt x="486" y="225"/>
                    </a:cubicBezTo>
                    <a:cubicBezTo>
                      <a:pt x="553" y="250"/>
                      <a:pt x="619" y="283"/>
                      <a:pt x="685" y="316"/>
                    </a:cubicBezTo>
                    <a:cubicBezTo>
                      <a:pt x="744" y="346"/>
                      <a:pt x="810" y="401"/>
                      <a:pt x="882" y="401"/>
                    </a:cubicBezTo>
                    <a:cubicBezTo>
                      <a:pt x="891" y="401"/>
                      <a:pt x="900" y="401"/>
                      <a:pt x="909" y="399"/>
                    </a:cubicBezTo>
                    <a:cubicBezTo>
                      <a:pt x="934" y="391"/>
                      <a:pt x="959" y="349"/>
                      <a:pt x="950" y="324"/>
                    </a:cubicBezTo>
                    <a:cubicBezTo>
                      <a:pt x="926" y="250"/>
                      <a:pt x="826" y="208"/>
                      <a:pt x="760" y="175"/>
                    </a:cubicBezTo>
                    <a:cubicBezTo>
                      <a:pt x="685" y="142"/>
                      <a:pt x="611" y="117"/>
                      <a:pt x="528" y="92"/>
                    </a:cubicBezTo>
                    <a:cubicBezTo>
                      <a:pt x="379" y="43"/>
                      <a:pt x="221" y="9"/>
                      <a:pt x="64" y="1"/>
                    </a:cubicBezTo>
                    <a:cubicBezTo>
                      <a:pt x="62" y="1"/>
                      <a:pt x="60" y="1"/>
                      <a:pt x="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32"/>
              <p:cNvSpPr/>
              <p:nvPr/>
            </p:nvSpPr>
            <p:spPr>
              <a:xfrm>
                <a:off x="6229550" y="4131125"/>
                <a:ext cx="8100" cy="7275"/>
              </a:xfrm>
              <a:custGeom>
                <a:rect b="b" l="l" r="r" t="t"/>
                <a:pathLst>
                  <a:path extrusionOk="0" h="291" w="324">
                    <a:moveTo>
                      <a:pt x="70" y="0"/>
                    </a:moveTo>
                    <a:cubicBezTo>
                      <a:pt x="55" y="0"/>
                      <a:pt x="38" y="7"/>
                      <a:pt x="26" y="19"/>
                    </a:cubicBezTo>
                    <a:cubicBezTo>
                      <a:pt x="9" y="36"/>
                      <a:pt x="1" y="77"/>
                      <a:pt x="26" y="94"/>
                    </a:cubicBezTo>
                    <a:lnTo>
                      <a:pt x="84" y="143"/>
                    </a:lnTo>
                    <a:cubicBezTo>
                      <a:pt x="100" y="160"/>
                      <a:pt x="117" y="176"/>
                      <a:pt x="133" y="193"/>
                    </a:cubicBezTo>
                    <a:lnTo>
                      <a:pt x="158" y="210"/>
                    </a:lnTo>
                    <a:cubicBezTo>
                      <a:pt x="158" y="210"/>
                      <a:pt x="167" y="218"/>
                      <a:pt x="167" y="218"/>
                    </a:cubicBezTo>
                    <a:cubicBezTo>
                      <a:pt x="175" y="226"/>
                      <a:pt x="183" y="234"/>
                      <a:pt x="191" y="234"/>
                    </a:cubicBezTo>
                    <a:cubicBezTo>
                      <a:pt x="216" y="259"/>
                      <a:pt x="233" y="268"/>
                      <a:pt x="258" y="284"/>
                    </a:cubicBezTo>
                    <a:cubicBezTo>
                      <a:pt x="266" y="288"/>
                      <a:pt x="276" y="290"/>
                      <a:pt x="286" y="290"/>
                    </a:cubicBezTo>
                    <a:cubicBezTo>
                      <a:pt x="295" y="290"/>
                      <a:pt x="303" y="288"/>
                      <a:pt x="307" y="284"/>
                    </a:cubicBezTo>
                    <a:cubicBezTo>
                      <a:pt x="316" y="268"/>
                      <a:pt x="324" y="251"/>
                      <a:pt x="316" y="234"/>
                    </a:cubicBezTo>
                    <a:cubicBezTo>
                      <a:pt x="299" y="210"/>
                      <a:pt x="283" y="193"/>
                      <a:pt x="266" y="168"/>
                    </a:cubicBezTo>
                    <a:cubicBezTo>
                      <a:pt x="258" y="160"/>
                      <a:pt x="249" y="152"/>
                      <a:pt x="241" y="143"/>
                    </a:cubicBezTo>
                    <a:cubicBezTo>
                      <a:pt x="233" y="135"/>
                      <a:pt x="225" y="127"/>
                      <a:pt x="216" y="118"/>
                    </a:cubicBezTo>
                    <a:cubicBezTo>
                      <a:pt x="200" y="102"/>
                      <a:pt x="183" y="85"/>
                      <a:pt x="167" y="69"/>
                    </a:cubicBezTo>
                    <a:cubicBezTo>
                      <a:pt x="150" y="52"/>
                      <a:pt x="125" y="36"/>
                      <a:pt x="109" y="19"/>
                    </a:cubicBezTo>
                    <a:cubicBezTo>
                      <a:pt x="100" y="7"/>
                      <a:pt x="86" y="0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32"/>
              <p:cNvSpPr/>
              <p:nvPr/>
            </p:nvSpPr>
            <p:spPr>
              <a:xfrm>
                <a:off x="6121225" y="4141500"/>
                <a:ext cx="5625" cy="6175"/>
              </a:xfrm>
              <a:custGeom>
                <a:rect b="b" l="l" r="r" t="t"/>
                <a:pathLst>
                  <a:path extrusionOk="0" h="247" w="225">
                    <a:moveTo>
                      <a:pt x="192" y="0"/>
                    </a:moveTo>
                    <a:cubicBezTo>
                      <a:pt x="180" y="0"/>
                      <a:pt x="168" y="5"/>
                      <a:pt x="158" y="10"/>
                    </a:cubicBezTo>
                    <a:cubicBezTo>
                      <a:pt x="141" y="10"/>
                      <a:pt x="125" y="18"/>
                      <a:pt x="117" y="27"/>
                    </a:cubicBezTo>
                    <a:cubicBezTo>
                      <a:pt x="117" y="35"/>
                      <a:pt x="108" y="43"/>
                      <a:pt x="108" y="51"/>
                    </a:cubicBezTo>
                    <a:cubicBezTo>
                      <a:pt x="92" y="60"/>
                      <a:pt x="83" y="76"/>
                      <a:pt x="75" y="85"/>
                    </a:cubicBezTo>
                    <a:lnTo>
                      <a:pt x="9" y="159"/>
                    </a:lnTo>
                    <a:cubicBezTo>
                      <a:pt x="1" y="167"/>
                      <a:pt x="1" y="184"/>
                      <a:pt x="1" y="192"/>
                    </a:cubicBezTo>
                    <a:cubicBezTo>
                      <a:pt x="1" y="209"/>
                      <a:pt x="1" y="225"/>
                      <a:pt x="9" y="234"/>
                    </a:cubicBezTo>
                    <a:lnTo>
                      <a:pt x="17" y="234"/>
                    </a:lnTo>
                    <a:cubicBezTo>
                      <a:pt x="25" y="242"/>
                      <a:pt x="38" y="246"/>
                      <a:pt x="51" y="246"/>
                    </a:cubicBezTo>
                    <a:cubicBezTo>
                      <a:pt x="65" y="246"/>
                      <a:pt x="79" y="242"/>
                      <a:pt x="92" y="234"/>
                    </a:cubicBezTo>
                    <a:cubicBezTo>
                      <a:pt x="108" y="209"/>
                      <a:pt x="133" y="184"/>
                      <a:pt x="158" y="159"/>
                    </a:cubicBezTo>
                    <a:cubicBezTo>
                      <a:pt x="166" y="151"/>
                      <a:pt x="175" y="134"/>
                      <a:pt x="191" y="126"/>
                    </a:cubicBezTo>
                    <a:cubicBezTo>
                      <a:pt x="191" y="118"/>
                      <a:pt x="199" y="109"/>
                      <a:pt x="199" y="109"/>
                    </a:cubicBezTo>
                    <a:cubicBezTo>
                      <a:pt x="208" y="101"/>
                      <a:pt x="216" y="85"/>
                      <a:pt x="224" y="76"/>
                    </a:cubicBezTo>
                    <a:lnTo>
                      <a:pt x="224" y="68"/>
                    </a:lnTo>
                    <a:cubicBezTo>
                      <a:pt x="224" y="60"/>
                      <a:pt x="224" y="51"/>
                      <a:pt x="224" y="43"/>
                    </a:cubicBezTo>
                    <a:cubicBezTo>
                      <a:pt x="224" y="27"/>
                      <a:pt x="224" y="18"/>
                      <a:pt x="216" y="10"/>
                    </a:cubicBezTo>
                    <a:cubicBezTo>
                      <a:pt x="209" y="3"/>
                      <a:pt x="200" y="0"/>
                      <a:pt x="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32"/>
              <p:cNvSpPr/>
              <p:nvPr/>
            </p:nvSpPr>
            <p:spPr>
              <a:xfrm>
                <a:off x="6129500" y="4132550"/>
                <a:ext cx="2925" cy="3825"/>
              </a:xfrm>
              <a:custGeom>
                <a:rect b="b" l="l" r="r" t="t"/>
                <a:pathLst>
                  <a:path extrusionOk="0" h="153" w="117">
                    <a:moveTo>
                      <a:pt x="89" y="0"/>
                    </a:moveTo>
                    <a:cubicBezTo>
                      <a:pt x="84" y="0"/>
                      <a:pt x="80" y="1"/>
                      <a:pt x="76" y="3"/>
                    </a:cubicBezTo>
                    <a:cubicBezTo>
                      <a:pt x="67" y="3"/>
                      <a:pt x="67" y="12"/>
                      <a:pt x="59" y="12"/>
                    </a:cubicBezTo>
                    <a:cubicBezTo>
                      <a:pt x="51" y="20"/>
                      <a:pt x="51" y="20"/>
                      <a:pt x="42" y="28"/>
                    </a:cubicBezTo>
                    <a:cubicBezTo>
                      <a:pt x="42" y="28"/>
                      <a:pt x="42" y="37"/>
                      <a:pt x="42" y="37"/>
                    </a:cubicBezTo>
                    <a:lnTo>
                      <a:pt x="34" y="45"/>
                    </a:lnTo>
                    <a:lnTo>
                      <a:pt x="9" y="86"/>
                    </a:lnTo>
                    <a:cubicBezTo>
                      <a:pt x="1" y="95"/>
                      <a:pt x="1" y="111"/>
                      <a:pt x="1" y="119"/>
                    </a:cubicBezTo>
                    <a:cubicBezTo>
                      <a:pt x="1" y="128"/>
                      <a:pt x="9" y="144"/>
                      <a:pt x="26" y="144"/>
                    </a:cubicBezTo>
                    <a:lnTo>
                      <a:pt x="18" y="144"/>
                    </a:lnTo>
                    <a:cubicBezTo>
                      <a:pt x="34" y="153"/>
                      <a:pt x="42" y="153"/>
                      <a:pt x="59" y="153"/>
                    </a:cubicBezTo>
                    <a:cubicBezTo>
                      <a:pt x="67" y="153"/>
                      <a:pt x="76" y="144"/>
                      <a:pt x="84" y="128"/>
                    </a:cubicBezTo>
                    <a:cubicBezTo>
                      <a:pt x="92" y="119"/>
                      <a:pt x="92" y="103"/>
                      <a:pt x="100" y="86"/>
                    </a:cubicBezTo>
                    <a:cubicBezTo>
                      <a:pt x="109" y="86"/>
                      <a:pt x="109" y="78"/>
                      <a:pt x="109" y="78"/>
                    </a:cubicBezTo>
                    <a:cubicBezTo>
                      <a:pt x="109" y="78"/>
                      <a:pt x="109" y="70"/>
                      <a:pt x="109" y="70"/>
                    </a:cubicBezTo>
                    <a:cubicBezTo>
                      <a:pt x="117" y="61"/>
                      <a:pt x="117" y="53"/>
                      <a:pt x="117" y="45"/>
                    </a:cubicBezTo>
                    <a:lnTo>
                      <a:pt x="117" y="28"/>
                    </a:lnTo>
                    <a:cubicBezTo>
                      <a:pt x="117" y="10"/>
                      <a:pt x="103" y="0"/>
                      <a:pt x="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32"/>
              <p:cNvSpPr/>
              <p:nvPr/>
            </p:nvSpPr>
            <p:spPr>
              <a:xfrm>
                <a:off x="6109825" y="4127725"/>
                <a:ext cx="7225" cy="6800"/>
              </a:xfrm>
              <a:custGeom>
                <a:rect b="b" l="l" r="r" t="t"/>
                <a:pathLst>
                  <a:path extrusionOk="0" h="272" w="289">
                    <a:moveTo>
                      <a:pt x="261" y="0"/>
                    </a:moveTo>
                    <a:cubicBezTo>
                      <a:pt x="257" y="0"/>
                      <a:pt x="253" y="2"/>
                      <a:pt x="249" y="6"/>
                    </a:cubicBezTo>
                    <a:cubicBezTo>
                      <a:pt x="241" y="14"/>
                      <a:pt x="233" y="22"/>
                      <a:pt x="216" y="22"/>
                    </a:cubicBezTo>
                    <a:cubicBezTo>
                      <a:pt x="208" y="31"/>
                      <a:pt x="200" y="39"/>
                      <a:pt x="191" y="56"/>
                    </a:cubicBezTo>
                    <a:cubicBezTo>
                      <a:pt x="167" y="72"/>
                      <a:pt x="150" y="80"/>
                      <a:pt x="133" y="97"/>
                    </a:cubicBezTo>
                    <a:cubicBezTo>
                      <a:pt x="133" y="105"/>
                      <a:pt x="125" y="105"/>
                      <a:pt x="125" y="105"/>
                    </a:cubicBezTo>
                    <a:lnTo>
                      <a:pt x="117" y="105"/>
                    </a:lnTo>
                    <a:cubicBezTo>
                      <a:pt x="117" y="114"/>
                      <a:pt x="117" y="114"/>
                      <a:pt x="117" y="114"/>
                    </a:cubicBezTo>
                    <a:lnTo>
                      <a:pt x="109" y="114"/>
                    </a:lnTo>
                    <a:cubicBezTo>
                      <a:pt x="100" y="122"/>
                      <a:pt x="84" y="130"/>
                      <a:pt x="75" y="138"/>
                    </a:cubicBezTo>
                    <a:cubicBezTo>
                      <a:pt x="51" y="155"/>
                      <a:pt x="34" y="172"/>
                      <a:pt x="17" y="188"/>
                    </a:cubicBezTo>
                    <a:cubicBezTo>
                      <a:pt x="9" y="196"/>
                      <a:pt x="1" y="213"/>
                      <a:pt x="1" y="221"/>
                    </a:cubicBezTo>
                    <a:cubicBezTo>
                      <a:pt x="1" y="230"/>
                      <a:pt x="9" y="246"/>
                      <a:pt x="9" y="254"/>
                    </a:cubicBezTo>
                    <a:cubicBezTo>
                      <a:pt x="19" y="265"/>
                      <a:pt x="33" y="272"/>
                      <a:pt x="47" y="272"/>
                    </a:cubicBezTo>
                    <a:cubicBezTo>
                      <a:pt x="56" y="272"/>
                      <a:pt x="66" y="269"/>
                      <a:pt x="75" y="263"/>
                    </a:cubicBezTo>
                    <a:cubicBezTo>
                      <a:pt x="92" y="246"/>
                      <a:pt x="117" y="230"/>
                      <a:pt x="142" y="213"/>
                    </a:cubicBezTo>
                    <a:cubicBezTo>
                      <a:pt x="158" y="196"/>
                      <a:pt x="175" y="180"/>
                      <a:pt x="191" y="163"/>
                    </a:cubicBezTo>
                    <a:cubicBezTo>
                      <a:pt x="208" y="138"/>
                      <a:pt x="225" y="122"/>
                      <a:pt x="241" y="105"/>
                    </a:cubicBezTo>
                    <a:cubicBezTo>
                      <a:pt x="249" y="97"/>
                      <a:pt x="258" y="80"/>
                      <a:pt x="266" y="72"/>
                    </a:cubicBezTo>
                    <a:cubicBezTo>
                      <a:pt x="266" y="64"/>
                      <a:pt x="274" y="47"/>
                      <a:pt x="283" y="39"/>
                    </a:cubicBezTo>
                    <a:cubicBezTo>
                      <a:pt x="289" y="20"/>
                      <a:pt x="275" y="0"/>
                      <a:pt x="2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32"/>
              <p:cNvSpPr/>
              <p:nvPr/>
            </p:nvSpPr>
            <p:spPr>
              <a:xfrm>
                <a:off x="6198075" y="4186600"/>
                <a:ext cx="4175" cy="20750"/>
              </a:xfrm>
              <a:custGeom>
                <a:rect b="b" l="l" r="r" t="t"/>
                <a:pathLst>
                  <a:path extrusionOk="0" h="830" w="167">
                    <a:moveTo>
                      <a:pt x="44" y="1"/>
                    </a:moveTo>
                    <a:cubicBezTo>
                      <a:pt x="30" y="1"/>
                      <a:pt x="17" y="8"/>
                      <a:pt x="17" y="20"/>
                    </a:cubicBezTo>
                    <a:cubicBezTo>
                      <a:pt x="0" y="45"/>
                      <a:pt x="0" y="70"/>
                      <a:pt x="9" y="103"/>
                    </a:cubicBezTo>
                    <a:cubicBezTo>
                      <a:pt x="9" y="136"/>
                      <a:pt x="9" y="170"/>
                      <a:pt x="17" y="203"/>
                    </a:cubicBezTo>
                    <a:cubicBezTo>
                      <a:pt x="25" y="269"/>
                      <a:pt x="34" y="327"/>
                      <a:pt x="42" y="393"/>
                    </a:cubicBezTo>
                    <a:cubicBezTo>
                      <a:pt x="50" y="526"/>
                      <a:pt x="58" y="658"/>
                      <a:pt x="58" y="783"/>
                    </a:cubicBezTo>
                    <a:cubicBezTo>
                      <a:pt x="54" y="815"/>
                      <a:pt x="74" y="829"/>
                      <a:pt x="96" y="829"/>
                    </a:cubicBezTo>
                    <a:cubicBezTo>
                      <a:pt x="119" y="829"/>
                      <a:pt x="145" y="813"/>
                      <a:pt x="150" y="783"/>
                    </a:cubicBezTo>
                    <a:cubicBezTo>
                      <a:pt x="166" y="650"/>
                      <a:pt x="166" y="518"/>
                      <a:pt x="158" y="377"/>
                    </a:cubicBezTo>
                    <a:cubicBezTo>
                      <a:pt x="150" y="310"/>
                      <a:pt x="141" y="244"/>
                      <a:pt x="133" y="178"/>
                    </a:cubicBezTo>
                    <a:cubicBezTo>
                      <a:pt x="116" y="128"/>
                      <a:pt x="108" y="45"/>
                      <a:pt x="58" y="4"/>
                    </a:cubicBezTo>
                    <a:cubicBezTo>
                      <a:pt x="54" y="2"/>
                      <a:pt x="49" y="1"/>
                      <a:pt x="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32"/>
              <p:cNvSpPr/>
              <p:nvPr/>
            </p:nvSpPr>
            <p:spPr>
              <a:xfrm>
                <a:off x="6138825" y="4202975"/>
                <a:ext cx="5200" cy="11550"/>
              </a:xfrm>
              <a:custGeom>
                <a:rect b="b" l="l" r="r" t="t"/>
                <a:pathLst>
                  <a:path extrusionOk="0" h="462" w="208">
                    <a:moveTo>
                      <a:pt x="175" y="0"/>
                    </a:moveTo>
                    <a:cubicBezTo>
                      <a:pt x="161" y="0"/>
                      <a:pt x="146" y="9"/>
                      <a:pt x="142" y="28"/>
                    </a:cubicBezTo>
                    <a:cubicBezTo>
                      <a:pt x="125" y="95"/>
                      <a:pt x="108" y="153"/>
                      <a:pt x="92" y="219"/>
                    </a:cubicBezTo>
                    <a:cubicBezTo>
                      <a:pt x="75" y="285"/>
                      <a:pt x="50" y="351"/>
                      <a:pt x="17" y="409"/>
                    </a:cubicBezTo>
                    <a:cubicBezTo>
                      <a:pt x="1" y="437"/>
                      <a:pt x="25" y="462"/>
                      <a:pt x="51" y="462"/>
                    </a:cubicBezTo>
                    <a:cubicBezTo>
                      <a:pt x="63" y="462"/>
                      <a:pt x="76" y="456"/>
                      <a:pt x="84" y="443"/>
                    </a:cubicBezTo>
                    <a:cubicBezTo>
                      <a:pt x="117" y="385"/>
                      <a:pt x="150" y="318"/>
                      <a:pt x="175" y="244"/>
                    </a:cubicBezTo>
                    <a:cubicBezTo>
                      <a:pt x="200" y="177"/>
                      <a:pt x="208" y="103"/>
                      <a:pt x="208" y="28"/>
                    </a:cubicBezTo>
                    <a:cubicBezTo>
                      <a:pt x="208" y="11"/>
                      <a:pt x="192" y="0"/>
                      <a:pt x="1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32"/>
              <p:cNvSpPr/>
              <p:nvPr/>
            </p:nvSpPr>
            <p:spPr>
              <a:xfrm>
                <a:off x="6158625" y="4203800"/>
                <a:ext cx="6325" cy="10425"/>
              </a:xfrm>
              <a:custGeom>
                <a:rect b="b" l="l" r="r" t="t"/>
                <a:pathLst>
                  <a:path extrusionOk="0" h="417" w="253">
                    <a:moveTo>
                      <a:pt x="211" y="0"/>
                    </a:moveTo>
                    <a:cubicBezTo>
                      <a:pt x="202" y="0"/>
                      <a:pt x="192" y="6"/>
                      <a:pt x="186" y="12"/>
                    </a:cubicBezTo>
                    <a:cubicBezTo>
                      <a:pt x="170" y="20"/>
                      <a:pt x="170" y="37"/>
                      <a:pt x="162" y="62"/>
                    </a:cubicBezTo>
                    <a:cubicBezTo>
                      <a:pt x="162" y="78"/>
                      <a:pt x="153" y="86"/>
                      <a:pt x="153" y="103"/>
                    </a:cubicBezTo>
                    <a:cubicBezTo>
                      <a:pt x="145" y="136"/>
                      <a:pt x="137" y="169"/>
                      <a:pt x="128" y="202"/>
                    </a:cubicBezTo>
                    <a:cubicBezTo>
                      <a:pt x="104" y="260"/>
                      <a:pt x="70" y="318"/>
                      <a:pt x="21" y="360"/>
                    </a:cubicBezTo>
                    <a:cubicBezTo>
                      <a:pt x="1" y="380"/>
                      <a:pt x="18" y="416"/>
                      <a:pt x="44" y="416"/>
                    </a:cubicBezTo>
                    <a:cubicBezTo>
                      <a:pt x="50" y="416"/>
                      <a:pt x="56" y="414"/>
                      <a:pt x="62" y="410"/>
                    </a:cubicBezTo>
                    <a:cubicBezTo>
                      <a:pt x="120" y="368"/>
                      <a:pt x="178" y="310"/>
                      <a:pt x="211" y="236"/>
                    </a:cubicBezTo>
                    <a:cubicBezTo>
                      <a:pt x="228" y="202"/>
                      <a:pt x="236" y="169"/>
                      <a:pt x="244" y="128"/>
                    </a:cubicBezTo>
                    <a:cubicBezTo>
                      <a:pt x="253" y="111"/>
                      <a:pt x="253" y="86"/>
                      <a:pt x="253" y="70"/>
                    </a:cubicBezTo>
                    <a:cubicBezTo>
                      <a:pt x="253" y="53"/>
                      <a:pt x="253" y="45"/>
                      <a:pt x="244" y="28"/>
                    </a:cubicBezTo>
                    <a:cubicBezTo>
                      <a:pt x="236" y="20"/>
                      <a:pt x="228" y="12"/>
                      <a:pt x="220" y="4"/>
                    </a:cubicBezTo>
                    <a:cubicBezTo>
                      <a:pt x="217" y="1"/>
                      <a:pt x="214" y="0"/>
                      <a:pt x="2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32"/>
              <p:cNvSpPr/>
              <p:nvPr/>
            </p:nvSpPr>
            <p:spPr>
              <a:xfrm>
                <a:off x="6168050" y="4208425"/>
                <a:ext cx="3125" cy="6450"/>
              </a:xfrm>
              <a:custGeom>
                <a:rect b="b" l="l" r="r" t="t"/>
                <a:pathLst>
                  <a:path extrusionOk="0" h="258" w="125">
                    <a:moveTo>
                      <a:pt x="108" y="1"/>
                    </a:moveTo>
                    <a:cubicBezTo>
                      <a:pt x="99" y="1"/>
                      <a:pt x="91" y="1"/>
                      <a:pt x="83" y="9"/>
                    </a:cubicBezTo>
                    <a:cubicBezTo>
                      <a:pt x="75" y="17"/>
                      <a:pt x="66" y="26"/>
                      <a:pt x="66" y="34"/>
                    </a:cubicBezTo>
                    <a:cubicBezTo>
                      <a:pt x="58" y="42"/>
                      <a:pt x="58" y="51"/>
                      <a:pt x="50" y="59"/>
                    </a:cubicBezTo>
                    <a:cubicBezTo>
                      <a:pt x="41" y="75"/>
                      <a:pt x="41" y="92"/>
                      <a:pt x="33" y="109"/>
                    </a:cubicBezTo>
                    <a:cubicBezTo>
                      <a:pt x="25" y="142"/>
                      <a:pt x="17" y="175"/>
                      <a:pt x="0" y="216"/>
                    </a:cubicBezTo>
                    <a:cubicBezTo>
                      <a:pt x="0" y="233"/>
                      <a:pt x="8" y="249"/>
                      <a:pt x="25" y="258"/>
                    </a:cubicBezTo>
                    <a:lnTo>
                      <a:pt x="25" y="249"/>
                    </a:lnTo>
                    <a:cubicBezTo>
                      <a:pt x="29" y="252"/>
                      <a:pt x="34" y="253"/>
                      <a:pt x="38" y="253"/>
                    </a:cubicBezTo>
                    <a:cubicBezTo>
                      <a:pt x="50" y="253"/>
                      <a:pt x="60" y="245"/>
                      <a:pt x="66" y="233"/>
                    </a:cubicBezTo>
                    <a:lnTo>
                      <a:pt x="99" y="133"/>
                    </a:lnTo>
                    <a:cubicBezTo>
                      <a:pt x="108" y="117"/>
                      <a:pt x="108" y="100"/>
                      <a:pt x="116" y="84"/>
                    </a:cubicBezTo>
                    <a:cubicBezTo>
                      <a:pt x="116" y="75"/>
                      <a:pt x="116" y="67"/>
                      <a:pt x="116" y="51"/>
                    </a:cubicBezTo>
                    <a:cubicBezTo>
                      <a:pt x="124" y="42"/>
                      <a:pt x="116" y="34"/>
                      <a:pt x="116" y="26"/>
                    </a:cubicBezTo>
                    <a:cubicBezTo>
                      <a:pt x="116" y="17"/>
                      <a:pt x="116" y="9"/>
                      <a:pt x="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32"/>
              <p:cNvSpPr/>
              <p:nvPr/>
            </p:nvSpPr>
            <p:spPr>
              <a:xfrm>
                <a:off x="6174250" y="4208475"/>
                <a:ext cx="2925" cy="6700"/>
              </a:xfrm>
              <a:custGeom>
                <a:rect b="b" l="l" r="r" t="t"/>
                <a:pathLst>
                  <a:path extrusionOk="0" h="268" w="117">
                    <a:moveTo>
                      <a:pt x="94" y="0"/>
                    </a:moveTo>
                    <a:cubicBezTo>
                      <a:pt x="86" y="0"/>
                      <a:pt x="79" y="5"/>
                      <a:pt x="75" y="15"/>
                    </a:cubicBezTo>
                    <a:cubicBezTo>
                      <a:pt x="59" y="49"/>
                      <a:pt x="50" y="82"/>
                      <a:pt x="34" y="123"/>
                    </a:cubicBezTo>
                    <a:cubicBezTo>
                      <a:pt x="25" y="156"/>
                      <a:pt x="17" y="189"/>
                      <a:pt x="1" y="231"/>
                    </a:cubicBezTo>
                    <a:cubicBezTo>
                      <a:pt x="1" y="239"/>
                      <a:pt x="9" y="264"/>
                      <a:pt x="25" y="264"/>
                    </a:cubicBezTo>
                    <a:cubicBezTo>
                      <a:pt x="30" y="266"/>
                      <a:pt x="34" y="267"/>
                      <a:pt x="38" y="267"/>
                    </a:cubicBezTo>
                    <a:cubicBezTo>
                      <a:pt x="50" y="267"/>
                      <a:pt x="59" y="260"/>
                      <a:pt x="59" y="247"/>
                    </a:cubicBezTo>
                    <a:cubicBezTo>
                      <a:pt x="75" y="206"/>
                      <a:pt x="83" y="173"/>
                      <a:pt x="92" y="131"/>
                    </a:cubicBezTo>
                    <a:cubicBezTo>
                      <a:pt x="100" y="115"/>
                      <a:pt x="100" y="98"/>
                      <a:pt x="108" y="82"/>
                    </a:cubicBezTo>
                    <a:cubicBezTo>
                      <a:pt x="108" y="73"/>
                      <a:pt x="108" y="65"/>
                      <a:pt x="117" y="57"/>
                    </a:cubicBezTo>
                    <a:cubicBezTo>
                      <a:pt x="117" y="40"/>
                      <a:pt x="117" y="32"/>
                      <a:pt x="117" y="24"/>
                    </a:cubicBezTo>
                    <a:cubicBezTo>
                      <a:pt x="117" y="9"/>
                      <a:pt x="105" y="0"/>
                      <a:pt x="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32"/>
              <p:cNvSpPr/>
              <p:nvPr/>
            </p:nvSpPr>
            <p:spPr>
              <a:xfrm>
                <a:off x="6184400" y="4211375"/>
                <a:ext cx="225" cy="1025"/>
              </a:xfrm>
              <a:custGeom>
                <a:rect b="b" l="l" r="r" t="t"/>
                <a:pathLst>
                  <a:path extrusionOk="0" h="41" w="9">
                    <a:moveTo>
                      <a:pt x="5" y="1"/>
                    </a:moveTo>
                    <a:cubicBezTo>
                      <a:pt x="3" y="1"/>
                      <a:pt x="1" y="3"/>
                      <a:pt x="1" y="7"/>
                    </a:cubicBezTo>
                    <a:lnTo>
                      <a:pt x="1" y="40"/>
                    </a:lnTo>
                    <a:lnTo>
                      <a:pt x="9" y="40"/>
                    </a:lnTo>
                    <a:lnTo>
                      <a:pt x="9" y="7"/>
                    </a:lnTo>
                    <a:cubicBezTo>
                      <a:pt x="9" y="3"/>
                      <a:pt x="7" y="1"/>
                      <a:pt x="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32"/>
              <p:cNvSpPr/>
              <p:nvPr/>
            </p:nvSpPr>
            <p:spPr>
              <a:xfrm>
                <a:off x="6110025" y="4240450"/>
                <a:ext cx="81975" cy="16050"/>
              </a:xfrm>
              <a:custGeom>
                <a:rect b="b" l="l" r="r" t="t"/>
                <a:pathLst>
                  <a:path extrusionOk="0" h="642" w="3279">
                    <a:moveTo>
                      <a:pt x="3211" y="0"/>
                    </a:moveTo>
                    <a:cubicBezTo>
                      <a:pt x="3204" y="0"/>
                      <a:pt x="3197" y="2"/>
                      <a:pt x="3191" y="4"/>
                    </a:cubicBezTo>
                    <a:cubicBezTo>
                      <a:pt x="3075" y="70"/>
                      <a:pt x="2967" y="137"/>
                      <a:pt x="2843" y="195"/>
                    </a:cubicBezTo>
                    <a:cubicBezTo>
                      <a:pt x="2719" y="261"/>
                      <a:pt x="2594" y="302"/>
                      <a:pt x="2462" y="336"/>
                    </a:cubicBezTo>
                    <a:cubicBezTo>
                      <a:pt x="2205" y="410"/>
                      <a:pt x="1940" y="452"/>
                      <a:pt x="1675" y="460"/>
                    </a:cubicBezTo>
                    <a:cubicBezTo>
                      <a:pt x="1654" y="460"/>
                      <a:pt x="1633" y="460"/>
                      <a:pt x="1612" y="460"/>
                    </a:cubicBezTo>
                    <a:cubicBezTo>
                      <a:pt x="1086" y="460"/>
                      <a:pt x="562" y="360"/>
                      <a:pt x="92" y="128"/>
                    </a:cubicBezTo>
                    <a:cubicBezTo>
                      <a:pt x="85" y="125"/>
                      <a:pt x="78" y="123"/>
                      <a:pt x="72" y="123"/>
                    </a:cubicBezTo>
                    <a:cubicBezTo>
                      <a:pt x="31" y="123"/>
                      <a:pt x="1" y="183"/>
                      <a:pt x="51" y="211"/>
                    </a:cubicBezTo>
                    <a:cubicBezTo>
                      <a:pt x="538" y="493"/>
                      <a:pt x="1088" y="642"/>
                      <a:pt x="1640" y="642"/>
                    </a:cubicBezTo>
                    <a:cubicBezTo>
                      <a:pt x="1981" y="642"/>
                      <a:pt x="2324" y="585"/>
                      <a:pt x="2652" y="468"/>
                    </a:cubicBezTo>
                    <a:cubicBezTo>
                      <a:pt x="2876" y="394"/>
                      <a:pt x="3125" y="278"/>
                      <a:pt x="3257" y="70"/>
                    </a:cubicBezTo>
                    <a:cubicBezTo>
                      <a:pt x="3278" y="35"/>
                      <a:pt x="3246" y="0"/>
                      <a:pt x="32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32"/>
              <p:cNvSpPr/>
              <p:nvPr/>
            </p:nvSpPr>
            <p:spPr>
              <a:xfrm>
                <a:off x="6182500" y="4245275"/>
                <a:ext cx="11200" cy="6825"/>
              </a:xfrm>
              <a:custGeom>
                <a:rect b="b" l="l" r="r" t="t"/>
                <a:pathLst>
                  <a:path extrusionOk="0" h="273" w="448">
                    <a:moveTo>
                      <a:pt x="399" y="1"/>
                    </a:moveTo>
                    <a:cubicBezTo>
                      <a:pt x="396" y="1"/>
                      <a:pt x="394" y="1"/>
                      <a:pt x="391" y="2"/>
                    </a:cubicBezTo>
                    <a:cubicBezTo>
                      <a:pt x="325" y="27"/>
                      <a:pt x="267" y="60"/>
                      <a:pt x="209" y="93"/>
                    </a:cubicBezTo>
                    <a:cubicBezTo>
                      <a:pt x="151" y="126"/>
                      <a:pt x="93" y="167"/>
                      <a:pt x="35" y="201"/>
                    </a:cubicBezTo>
                    <a:cubicBezTo>
                      <a:pt x="0" y="222"/>
                      <a:pt x="24" y="272"/>
                      <a:pt x="63" y="272"/>
                    </a:cubicBezTo>
                    <a:cubicBezTo>
                      <a:pt x="70" y="272"/>
                      <a:pt x="77" y="271"/>
                      <a:pt x="85" y="267"/>
                    </a:cubicBezTo>
                    <a:cubicBezTo>
                      <a:pt x="143" y="234"/>
                      <a:pt x="201" y="201"/>
                      <a:pt x="259" y="176"/>
                    </a:cubicBezTo>
                    <a:cubicBezTo>
                      <a:pt x="317" y="143"/>
                      <a:pt x="375" y="101"/>
                      <a:pt x="425" y="60"/>
                    </a:cubicBezTo>
                    <a:cubicBezTo>
                      <a:pt x="448" y="44"/>
                      <a:pt x="428" y="1"/>
                      <a:pt x="3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32"/>
              <p:cNvSpPr/>
              <p:nvPr/>
            </p:nvSpPr>
            <p:spPr>
              <a:xfrm>
                <a:off x="6151925" y="4258675"/>
                <a:ext cx="14700" cy="4075"/>
              </a:xfrm>
              <a:custGeom>
                <a:rect b="b" l="l" r="r" t="t"/>
                <a:pathLst>
                  <a:path extrusionOk="0" h="163" w="588">
                    <a:moveTo>
                      <a:pt x="515" y="1"/>
                    </a:moveTo>
                    <a:cubicBezTo>
                      <a:pt x="485" y="1"/>
                      <a:pt x="457" y="4"/>
                      <a:pt x="430" y="4"/>
                    </a:cubicBezTo>
                    <a:cubicBezTo>
                      <a:pt x="388" y="13"/>
                      <a:pt x="347" y="21"/>
                      <a:pt x="305" y="29"/>
                    </a:cubicBezTo>
                    <a:cubicBezTo>
                      <a:pt x="214" y="37"/>
                      <a:pt x="131" y="62"/>
                      <a:pt x="48" y="71"/>
                    </a:cubicBezTo>
                    <a:cubicBezTo>
                      <a:pt x="1" y="78"/>
                      <a:pt x="6" y="162"/>
                      <a:pt x="51" y="162"/>
                    </a:cubicBezTo>
                    <a:cubicBezTo>
                      <a:pt x="53" y="162"/>
                      <a:pt x="55" y="162"/>
                      <a:pt x="57" y="162"/>
                    </a:cubicBezTo>
                    <a:cubicBezTo>
                      <a:pt x="148" y="153"/>
                      <a:pt x="231" y="145"/>
                      <a:pt x="322" y="129"/>
                    </a:cubicBezTo>
                    <a:cubicBezTo>
                      <a:pt x="363" y="120"/>
                      <a:pt x="405" y="112"/>
                      <a:pt x="438" y="104"/>
                    </a:cubicBezTo>
                    <a:cubicBezTo>
                      <a:pt x="488" y="87"/>
                      <a:pt x="529" y="79"/>
                      <a:pt x="562" y="54"/>
                    </a:cubicBezTo>
                    <a:cubicBezTo>
                      <a:pt x="587" y="46"/>
                      <a:pt x="587" y="4"/>
                      <a:pt x="562" y="4"/>
                    </a:cubicBezTo>
                    <a:cubicBezTo>
                      <a:pt x="546" y="2"/>
                      <a:pt x="530" y="1"/>
                      <a:pt x="5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32"/>
              <p:cNvSpPr/>
              <p:nvPr/>
            </p:nvSpPr>
            <p:spPr>
              <a:xfrm>
                <a:off x="6020875" y="4162750"/>
                <a:ext cx="26050" cy="68500"/>
              </a:xfrm>
              <a:custGeom>
                <a:rect b="b" l="l" r="r" t="t"/>
                <a:pathLst>
                  <a:path extrusionOk="0" h="2740" w="1042">
                    <a:moveTo>
                      <a:pt x="39" y="1"/>
                    </a:moveTo>
                    <a:cubicBezTo>
                      <a:pt x="19" y="1"/>
                      <a:pt x="0" y="13"/>
                      <a:pt x="4" y="38"/>
                    </a:cubicBezTo>
                    <a:cubicBezTo>
                      <a:pt x="13" y="569"/>
                      <a:pt x="29" y="1099"/>
                      <a:pt x="178" y="1612"/>
                    </a:cubicBezTo>
                    <a:cubicBezTo>
                      <a:pt x="253" y="1828"/>
                      <a:pt x="344" y="2052"/>
                      <a:pt x="468" y="2242"/>
                    </a:cubicBezTo>
                    <a:cubicBezTo>
                      <a:pt x="584" y="2433"/>
                      <a:pt x="733" y="2623"/>
                      <a:pt x="932" y="2731"/>
                    </a:cubicBezTo>
                    <a:cubicBezTo>
                      <a:pt x="944" y="2737"/>
                      <a:pt x="955" y="2739"/>
                      <a:pt x="965" y="2739"/>
                    </a:cubicBezTo>
                    <a:cubicBezTo>
                      <a:pt x="1013" y="2739"/>
                      <a:pt x="1041" y="2681"/>
                      <a:pt x="1007" y="2640"/>
                    </a:cubicBezTo>
                    <a:cubicBezTo>
                      <a:pt x="866" y="2466"/>
                      <a:pt x="717" y="2317"/>
                      <a:pt x="601" y="2134"/>
                    </a:cubicBezTo>
                    <a:cubicBezTo>
                      <a:pt x="485" y="1944"/>
                      <a:pt x="394" y="1745"/>
                      <a:pt x="327" y="1530"/>
                    </a:cubicBezTo>
                    <a:cubicBezTo>
                      <a:pt x="162" y="1057"/>
                      <a:pt x="104" y="544"/>
                      <a:pt x="79" y="38"/>
                    </a:cubicBezTo>
                    <a:cubicBezTo>
                      <a:pt x="79" y="13"/>
                      <a:pt x="58" y="1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32"/>
              <p:cNvSpPr/>
              <p:nvPr/>
            </p:nvSpPr>
            <p:spPr>
              <a:xfrm>
                <a:off x="6038425" y="4201775"/>
                <a:ext cx="11975" cy="14325"/>
              </a:xfrm>
              <a:custGeom>
                <a:rect b="b" l="l" r="r" t="t"/>
                <a:pathLst>
                  <a:path extrusionOk="0" h="573" w="479">
                    <a:moveTo>
                      <a:pt x="65" y="1"/>
                    </a:moveTo>
                    <a:cubicBezTo>
                      <a:pt x="32" y="1"/>
                      <a:pt x="0" y="37"/>
                      <a:pt x="23" y="76"/>
                    </a:cubicBezTo>
                    <a:cubicBezTo>
                      <a:pt x="73" y="159"/>
                      <a:pt x="131" y="242"/>
                      <a:pt x="181" y="325"/>
                    </a:cubicBezTo>
                    <a:cubicBezTo>
                      <a:pt x="247" y="408"/>
                      <a:pt x="305" y="482"/>
                      <a:pt x="379" y="557"/>
                    </a:cubicBezTo>
                    <a:cubicBezTo>
                      <a:pt x="388" y="568"/>
                      <a:pt x="400" y="572"/>
                      <a:pt x="411" y="572"/>
                    </a:cubicBezTo>
                    <a:cubicBezTo>
                      <a:pt x="444" y="572"/>
                      <a:pt x="478" y="536"/>
                      <a:pt x="454" y="499"/>
                    </a:cubicBezTo>
                    <a:cubicBezTo>
                      <a:pt x="396" y="424"/>
                      <a:pt x="338" y="341"/>
                      <a:pt x="272" y="267"/>
                    </a:cubicBezTo>
                    <a:cubicBezTo>
                      <a:pt x="214" y="184"/>
                      <a:pt x="156" y="109"/>
                      <a:pt x="106" y="27"/>
                    </a:cubicBezTo>
                    <a:cubicBezTo>
                      <a:pt x="96" y="8"/>
                      <a:pt x="80" y="1"/>
                      <a:pt x="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32"/>
              <p:cNvSpPr/>
              <p:nvPr/>
            </p:nvSpPr>
            <p:spPr>
              <a:xfrm>
                <a:off x="6073575" y="4250100"/>
                <a:ext cx="42300" cy="9025"/>
              </a:xfrm>
              <a:custGeom>
                <a:rect b="b" l="l" r="r" t="t"/>
                <a:pathLst>
                  <a:path extrusionOk="0" h="361" w="1692">
                    <a:moveTo>
                      <a:pt x="75" y="0"/>
                    </a:moveTo>
                    <a:cubicBezTo>
                      <a:pt x="30" y="0"/>
                      <a:pt x="0" y="71"/>
                      <a:pt x="42" y="99"/>
                    </a:cubicBezTo>
                    <a:cubicBezTo>
                      <a:pt x="266" y="248"/>
                      <a:pt x="498" y="322"/>
                      <a:pt x="763" y="347"/>
                    </a:cubicBezTo>
                    <a:cubicBezTo>
                      <a:pt x="846" y="357"/>
                      <a:pt x="931" y="361"/>
                      <a:pt x="1016" y="361"/>
                    </a:cubicBezTo>
                    <a:cubicBezTo>
                      <a:pt x="1076" y="361"/>
                      <a:pt x="1136" y="359"/>
                      <a:pt x="1194" y="356"/>
                    </a:cubicBezTo>
                    <a:cubicBezTo>
                      <a:pt x="1269" y="356"/>
                      <a:pt x="1335" y="347"/>
                      <a:pt x="1409" y="339"/>
                    </a:cubicBezTo>
                    <a:cubicBezTo>
                      <a:pt x="1484" y="331"/>
                      <a:pt x="1567" y="331"/>
                      <a:pt x="1633" y="306"/>
                    </a:cubicBezTo>
                    <a:cubicBezTo>
                      <a:pt x="1691" y="289"/>
                      <a:pt x="1691" y="215"/>
                      <a:pt x="1633" y="198"/>
                    </a:cubicBezTo>
                    <a:cubicBezTo>
                      <a:pt x="1567" y="173"/>
                      <a:pt x="1501" y="173"/>
                      <a:pt x="1434" y="173"/>
                    </a:cubicBezTo>
                    <a:cubicBezTo>
                      <a:pt x="1368" y="173"/>
                      <a:pt x="1293" y="165"/>
                      <a:pt x="1227" y="165"/>
                    </a:cubicBezTo>
                    <a:cubicBezTo>
                      <a:pt x="1133" y="165"/>
                      <a:pt x="1043" y="169"/>
                      <a:pt x="952" y="169"/>
                    </a:cubicBezTo>
                    <a:cubicBezTo>
                      <a:pt x="906" y="169"/>
                      <a:pt x="860" y="168"/>
                      <a:pt x="813" y="165"/>
                    </a:cubicBezTo>
                    <a:cubicBezTo>
                      <a:pt x="581" y="148"/>
                      <a:pt x="316" y="115"/>
                      <a:pt x="100" y="8"/>
                    </a:cubicBezTo>
                    <a:cubicBezTo>
                      <a:pt x="92" y="3"/>
                      <a:pt x="83" y="0"/>
                      <a:pt x="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32"/>
              <p:cNvSpPr/>
              <p:nvPr/>
            </p:nvSpPr>
            <p:spPr>
              <a:xfrm>
                <a:off x="6191350" y="4251925"/>
                <a:ext cx="16700" cy="8150"/>
              </a:xfrm>
              <a:custGeom>
                <a:rect b="b" l="l" r="r" t="t"/>
                <a:pathLst>
                  <a:path extrusionOk="0" h="326" w="668">
                    <a:moveTo>
                      <a:pt x="601" y="1"/>
                    </a:moveTo>
                    <a:cubicBezTo>
                      <a:pt x="551" y="1"/>
                      <a:pt x="501" y="26"/>
                      <a:pt x="452" y="42"/>
                    </a:cubicBezTo>
                    <a:cubicBezTo>
                      <a:pt x="410" y="67"/>
                      <a:pt x="361" y="84"/>
                      <a:pt x="319" y="109"/>
                    </a:cubicBezTo>
                    <a:cubicBezTo>
                      <a:pt x="228" y="142"/>
                      <a:pt x="137" y="191"/>
                      <a:pt x="46" y="233"/>
                    </a:cubicBezTo>
                    <a:cubicBezTo>
                      <a:pt x="0" y="248"/>
                      <a:pt x="24" y="326"/>
                      <a:pt x="73" y="326"/>
                    </a:cubicBezTo>
                    <a:cubicBezTo>
                      <a:pt x="78" y="326"/>
                      <a:pt x="82" y="325"/>
                      <a:pt x="87" y="324"/>
                    </a:cubicBezTo>
                    <a:cubicBezTo>
                      <a:pt x="178" y="291"/>
                      <a:pt x="269" y="249"/>
                      <a:pt x="361" y="216"/>
                    </a:cubicBezTo>
                    <a:cubicBezTo>
                      <a:pt x="410" y="200"/>
                      <a:pt x="452" y="183"/>
                      <a:pt x="501" y="158"/>
                    </a:cubicBezTo>
                    <a:cubicBezTo>
                      <a:pt x="543" y="142"/>
                      <a:pt x="593" y="117"/>
                      <a:pt x="634" y="84"/>
                    </a:cubicBezTo>
                    <a:cubicBezTo>
                      <a:pt x="667" y="59"/>
                      <a:pt x="642" y="1"/>
                      <a:pt x="6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32"/>
              <p:cNvSpPr/>
              <p:nvPr/>
            </p:nvSpPr>
            <p:spPr>
              <a:xfrm>
                <a:off x="6004600" y="4220025"/>
                <a:ext cx="6050" cy="9650"/>
              </a:xfrm>
              <a:custGeom>
                <a:rect b="b" l="l" r="r" t="t"/>
                <a:pathLst>
                  <a:path extrusionOk="0" h="386" w="242">
                    <a:moveTo>
                      <a:pt x="63" y="1"/>
                    </a:moveTo>
                    <a:cubicBezTo>
                      <a:pt x="52" y="1"/>
                      <a:pt x="42" y="4"/>
                      <a:pt x="34" y="9"/>
                    </a:cubicBezTo>
                    <a:cubicBezTo>
                      <a:pt x="9" y="26"/>
                      <a:pt x="1" y="59"/>
                      <a:pt x="17" y="84"/>
                    </a:cubicBezTo>
                    <a:cubicBezTo>
                      <a:pt x="42" y="133"/>
                      <a:pt x="59" y="183"/>
                      <a:pt x="84" y="233"/>
                    </a:cubicBezTo>
                    <a:cubicBezTo>
                      <a:pt x="92" y="249"/>
                      <a:pt x="100" y="274"/>
                      <a:pt x="117" y="299"/>
                    </a:cubicBezTo>
                    <a:cubicBezTo>
                      <a:pt x="117" y="307"/>
                      <a:pt x="125" y="324"/>
                      <a:pt x="133" y="332"/>
                    </a:cubicBezTo>
                    <a:cubicBezTo>
                      <a:pt x="142" y="341"/>
                      <a:pt x="150" y="357"/>
                      <a:pt x="158" y="365"/>
                    </a:cubicBezTo>
                    <a:cubicBezTo>
                      <a:pt x="164" y="378"/>
                      <a:pt x="179" y="385"/>
                      <a:pt x="197" y="385"/>
                    </a:cubicBezTo>
                    <a:cubicBezTo>
                      <a:pt x="203" y="385"/>
                      <a:pt x="210" y="384"/>
                      <a:pt x="216" y="382"/>
                    </a:cubicBezTo>
                    <a:cubicBezTo>
                      <a:pt x="233" y="374"/>
                      <a:pt x="241" y="357"/>
                      <a:pt x="241" y="332"/>
                    </a:cubicBezTo>
                    <a:cubicBezTo>
                      <a:pt x="233" y="316"/>
                      <a:pt x="233" y="307"/>
                      <a:pt x="233" y="291"/>
                    </a:cubicBezTo>
                    <a:cubicBezTo>
                      <a:pt x="224" y="274"/>
                      <a:pt x="224" y="266"/>
                      <a:pt x="216" y="258"/>
                    </a:cubicBezTo>
                    <a:cubicBezTo>
                      <a:pt x="208" y="225"/>
                      <a:pt x="191" y="200"/>
                      <a:pt x="183" y="175"/>
                    </a:cubicBezTo>
                    <a:cubicBezTo>
                      <a:pt x="158" y="125"/>
                      <a:pt x="133" y="75"/>
                      <a:pt x="117" y="34"/>
                    </a:cubicBezTo>
                    <a:cubicBezTo>
                      <a:pt x="106" y="12"/>
                      <a:pt x="84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32"/>
              <p:cNvSpPr/>
              <p:nvPr/>
            </p:nvSpPr>
            <p:spPr>
              <a:xfrm>
                <a:off x="6043750" y="3982000"/>
                <a:ext cx="10800" cy="35450"/>
              </a:xfrm>
              <a:custGeom>
                <a:rect b="b" l="l" r="r" t="t"/>
                <a:pathLst>
                  <a:path extrusionOk="0" h="1418" w="432">
                    <a:moveTo>
                      <a:pt x="54" y="0"/>
                    </a:moveTo>
                    <a:cubicBezTo>
                      <a:pt x="28" y="0"/>
                      <a:pt x="9" y="23"/>
                      <a:pt x="9" y="52"/>
                    </a:cubicBezTo>
                    <a:cubicBezTo>
                      <a:pt x="1" y="101"/>
                      <a:pt x="34" y="151"/>
                      <a:pt x="59" y="192"/>
                    </a:cubicBezTo>
                    <a:cubicBezTo>
                      <a:pt x="84" y="250"/>
                      <a:pt x="117" y="300"/>
                      <a:pt x="142" y="350"/>
                    </a:cubicBezTo>
                    <a:cubicBezTo>
                      <a:pt x="191" y="458"/>
                      <a:pt x="233" y="565"/>
                      <a:pt x="258" y="681"/>
                    </a:cubicBezTo>
                    <a:cubicBezTo>
                      <a:pt x="307" y="905"/>
                      <a:pt x="299" y="1154"/>
                      <a:pt x="233" y="1377"/>
                    </a:cubicBezTo>
                    <a:cubicBezTo>
                      <a:pt x="228" y="1402"/>
                      <a:pt x="246" y="1418"/>
                      <a:pt x="266" y="1418"/>
                    </a:cubicBezTo>
                    <a:cubicBezTo>
                      <a:pt x="279" y="1418"/>
                      <a:pt x="292" y="1411"/>
                      <a:pt x="299" y="1394"/>
                    </a:cubicBezTo>
                    <a:cubicBezTo>
                      <a:pt x="398" y="1154"/>
                      <a:pt x="432" y="905"/>
                      <a:pt x="390" y="648"/>
                    </a:cubicBezTo>
                    <a:cubicBezTo>
                      <a:pt x="374" y="524"/>
                      <a:pt x="340" y="408"/>
                      <a:pt x="291" y="292"/>
                    </a:cubicBezTo>
                    <a:cubicBezTo>
                      <a:pt x="249" y="192"/>
                      <a:pt x="183" y="18"/>
                      <a:pt x="67" y="2"/>
                    </a:cubicBezTo>
                    <a:cubicBezTo>
                      <a:pt x="63" y="1"/>
                      <a:pt x="58" y="0"/>
                      <a:pt x="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32"/>
              <p:cNvSpPr/>
              <p:nvPr/>
            </p:nvSpPr>
            <p:spPr>
              <a:xfrm>
                <a:off x="6034650" y="3968350"/>
                <a:ext cx="2925" cy="4875"/>
              </a:xfrm>
              <a:custGeom>
                <a:rect b="b" l="l" r="r" t="t"/>
                <a:pathLst>
                  <a:path extrusionOk="0" h="195" w="117">
                    <a:moveTo>
                      <a:pt x="19" y="0"/>
                    </a:moveTo>
                    <a:cubicBezTo>
                      <a:pt x="10" y="0"/>
                      <a:pt x="0" y="7"/>
                      <a:pt x="0" y="18"/>
                    </a:cubicBezTo>
                    <a:cubicBezTo>
                      <a:pt x="8" y="34"/>
                      <a:pt x="8" y="42"/>
                      <a:pt x="8" y="59"/>
                    </a:cubicBezTo>
                    <a:cubicBezTo>
                      <a:pt x="17" y="76"/>
                      <a:pt x="25" y="84"/>
                      <a:pt x="25" y="100"/>
                    </a:cubicBezTo>
                    <a:lnTo>
                      <a:pt x="58" y="175"/>
                    </a:lnTo>
                    <a:cubicBezTo>
                      <a:pt x="64" y="187"/>
                      <a:pt x="75" y="195"/>
                      <a:pt x="86" y="195"/>
                    </a:cubicBezTo>
                    <a:cubicBezTo>
                      <a:pt x="91" y="195"/>
                      <a:pt x="95" y="194"/>
                      <a:pt x="100" y="192"/>
                    </a:cubicBezTo>
                    <a:cubicBezTo>
                      <a:pt x="116" y="183"/>
                      <a:pt x="116" y="167"/>
                      <a:pt x="108" y="150"/>
                    </a:cubicBezTo>
                    <a:cubicBezTo>
                      <a:pt x="100" y="125"/>
                      <a:pt x="91" y="100"/>
                      <a:pt x="75" y="76"/>
                    </a:cubicBezTo>
                    <a:cubicBezTo>
                      <a:pt x="66" y="67"/>
                      <a:pt x="66" y="51"/>
                      <a:pt x="58" y="42"/>
                    </a:cubicBezTo>
                    <a:cubicBezTo>
                      <a:pt x="50" y="26"/>
                      <a:pt x="42" y="18"/>
                      <a:pt x="33" y="9"/>
                    </a:cubicBezTo>
                    <a:cubicBezTo>
                      <a:pt x="30" y="3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32"/>
              <p:cNvSpPr/>
              <p:nvPr/>
            </p:nvSpPr>
            <p:spPr>
              <a:xfrm>
                <a:off x="6015575" y="4032500"/>
                <a:ext cx="3250" cy="5850"/>
              </a:xfrm>
              <a:custGeom>
                <a:rect b="b" l="l" r="r" t="t"/>
                <a:pathLst>
                  <a:path extrusionOk="0" h="234" w="130">
                    <a:moveTo>
                      <a:pt x="39" y="0"/>
                    </a:moveTo>
                    <a:cubicBezTo>
                      <a:pt x="35" y="0"/>
                      <a:pt x="30" y="1"/>
                      <a:pt x="26" y="4"/>
                    </a:cubicBezTo>
                    <a:cubicBezTo>
                      <a:pt x="9" y="12"/>
                      <a:pt x="1" y="37"/>
                      <a:pt x="9" y="53"/>
                    </a:cubicBezTo>
                    <a:cubicBezTo>
                      <a:pt x="17" y="70"/>
                      <a:pt x="26" y="78"/>
                      <a:pt x="34" y="95"/>
                    </a:cubicBezTo>
                    <a:lnTo>
                      <a:pt x="42" y="111"/>
                    </a:lnTo>
                    <a:cubicBezTo>
                      <a:pt x="51" y="120"/>
                      <a:pt x="51" y="120"/>
                      <a:pt x="51" y="120"/>
                    </a:cubicBezTo>
                    <a:cubicBezTo>
                      <a:pt x="51" y="120"/>
                      <a:pt x="51" y="128"/>
                      <a:pt x="51" y="128"/>
                    </a:cubicBezTo>
                    <a:cubicBezTo>
                      <a:pt x="59" y="136"/>
                      <a:pt x="59" y="144"/>
                      <a:pt x="67" y="153"/>
                    </a:cubicBezTo>
                    <a:lnTo>
                      <a:pt x="67" y="161"/>
                    </a:lnTo>
                    <a:cubicBezTo>
                      <a:pt x="67" y="161"/>
                      <a:pt x="67" y="169"/>
                      <a:pt x="67" y="169"/>
                    </a:cubicBezTo>
                    <a:cubicBezTo>
                      <a:pt x="75" y="186"/>
                      <a:pt x="84" y="202"/>
                      <a:pt x="84" y="219"/>
                    </a:cubicBezTo>
                    <a:cubicBezTo>
                      <a:pt x="87" y="229"/>
                      <a:pt x="97" y="234"/>
                      <a:pt x="106" y="234"/>
                    </a:cubicBezTo>
                    <a:cubicBezTo>
                      <a:pt x="118" y="234"/>
                      <a:pt x="130" y="225"/>
                      <a:pt x="125" y="211"/>
                    </a:cubicBezTo>
                    <a:cubicBezTo>
                      <a:pt x="125" y="194"/>
                      <a:pt x="125" y="178"/>
                      <a:pt x="125" y="161"/>
                    </a:cubicBezTo>
                    <a:cubicBezTo>
                      <a:pt x="125" y="144"/>
                      <a:pt x="125" y="128"/>
                      <a:pt x="117" y="111"/>
                    </a:cubicBezTo>
                    <a:cubicBezTo>
                      <a:pt x="109" y="78"/>
                      <a:pt x="92" y="45"/>
                      <a:pt x="67" y="20"/>
                    </a:cubicBezTo>
                    <a:cubicBezTo>
                      <a:pt x="61" y="8"/>
                      <a:pt x="51" y="0"/>
                      <a:pt x="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5" name="Google Shape;3295;p32"/>
              <p:cNvSpPr/>
              <p:nvPr/>
            </p:nvSpPr>
            <p:spPr>
              <a:xfrm>
                <a:off x="5774900" y="3879000"/>
                <a:ext cx="525950" cy="790825"/>
              </a:xfrm>
              <a:custGeom>
                <a:rect b="b" l="l" r="r" t="t"/>
                <a:pathLst>
                  <a:path extrusionOk="0" h="31633" w="21038">
                    <a:moveTo>
                      <a:pt x="18152" y="153"/>
                    </a:moveTo>
                    <a:cubicBezTo>
                      <a:pt x="18158" y="153"/>
                      <a:pt x="18164" y="153"/>
                      <a:pt x="18170" y="153"/>
                    </a:cubicBezTo>
                    <a:cubicBezTo>
                      <a:pt x="18551" y="161"/>
                      <a:pt x="18883" y="402"/>
                      <a:pt x="19090" y="708"/>
                    </a:cubicBezTo>
                    <a:cubicBezTo>
                      <a:pt x="19322" y="1040"/>
                      <a:pt x="19421" y="1437"/>
                      <a:pt x="19479" y="1835"/>
                    </a:cubicBezTo>
                    <a:cubicBezTo>
                      <a:pt x="19620" y="2664"/>
                      <a:pt x="19662" y="3509"/>
                      <a:pt x="19877" y="4329"/>
                    </a:cubicBezTo>
                    <a:cubicBezTo>
                      <a:pt x="19935" y="4536"/>
                      <a:pt x="20001" y="4743"/>
                      <a:pt x="20092" y="4942"/>
                    </a:cubicBezTo>
                    <a:cubicBezTo>
                      <a:pt x="20142" y="5042"/>
                      <a:pt x="20192" y="5141"/>
                      <a:pt x="20250" y="5240"/>
                    </a:cubicBezTo>
                    <a:cubicBezTo>
                      <a:pt x="20300" y="5323"/>
                      <a:pt x="20366" y="5414"/>
                      <a:pt x="20391" y="5522"/>
                    </a:cubicBezTo>
                    <a:cubicBezTo>
                      <a:pt x="20432" y="5738"/>
                      <a:pt x="20283" y="5961"/>
                      <a:pt x="20175" y="6135"/>
                    </a:cubicBezTo>
                    <a:cubicBezTo>
                      <a:pt x="20051" y="6326"/>
                      <a:pt x="19894" y="6500"/>
                      <a:pt x="19728" y="6649"/>
                    </a:cubicBezTo>
                    <a:cubicBezTo>
                      <a:pt x="19711" y="6657"/>
                      <a:pt x="19711" y="6666"/>
                      <a:pt x="19703" y="6674"/>
                    </a:cubicBezTo>
                    <a:cubicBezTo>
                      <a:pt x="19653" y="6566"/>
                      <a:pt x="19604" y="6450"/>
                      <a:pt x="19554" y="6342"/>
                    </a:cubicBezTo>
                    <a:cubicBezTo>
                      <a:pt x="19554" y="6334"/>
                      <a:pt x="19554" y="6326"/>
                      <a:pt x="19554" y="6326"/>
                    </a:cubicBezTo>
                    <a:lnTo>
                      <a:pt x="19537" y="6226"/>
                    </a:lnTo>
                    <a:lnTo>
                      <a:pt x="19537" y="6226"/>
                    </a:lnTo>
                    <a:cubicBezTo>
                      <a:pt x="19547" y="6241"/>
                      <a:pt x="19562" y="6250"/>
                      <a:pt x="19577" y="6250"/>
                    </a:cubicBezTo>
                    <a:cubicBezTo>
                      <a:pt x="19587" y="6250"/>
                      <a:pt x="19597" y="6245"/>
                      <a:pt x="19604" y="6235"/>
                    </a:cubicBezTo>
                    <a:cubicBezTo>
                      <a:pt x="19695" y="6144"/>
                      <a:pt x="19769" y="6044"/>
                      <a:pt x="19827" y="5936"/>
                    </a:cubicBezTo>
                    <a:cubicBezTo>
                      <a:pt x="19852" y="5878"/>
                      <a:pt x="19885" y="5820"/>
                      <a:pt x="19902" y="5754"/>
                    </a:cubicBezTo>
                    <a:cubicBezTo>
                      <a:pt x="19918" y="5729"/>
                      <a:pt x="19918" y="5696"/>
                      <a:pt x="19927" y="5671"/>
                    </a:cubicBezTo>
                    <a:cubicBezTo>
                      <a:pt x="19935" y="5655"/>
                      <a:pt x="19935" y="5638"/>
                      <a:pt x="19935" y="5622"/>
                    </a:cubicBezTo>
                    <a:cubicBezTo>
                      <a:pt x="19935" y="5597"/>
                      <a:pt x="19927" y="5580"/>
                      <a:pt x="19918" y="5564"/>
                    </a:cubicBezTo>
                    <a:cubicBezTo>
                      <a:pt x="19913" y="5547"/>
                      <a:pt x="19897" y="5538"/>
                      <a:pt x="19880" y="5538"/>
                    </a:cubicBezTo>
                    <a:cubicBezTo>
                      <a:pt x="19871" y="5538"/>
                      <a:pt x="19861" y="5541"/>
                      <a:pt x="19852" y="5547"/>
                    </a:cubicBezTo>
                    <a:cubicBezTo>
                      <a:pt x="19827" y="5564"/>
                      <a:pt x="19811" y="5580"/>
                      <a:pt x="19802" y="5613"/>
                    </a:cubicBezTo>
                    <a:cubicBezTo>
                      <a:pt x="19786" y="5646"/>
                      <a:pt x="19769" y="5671"/>
                      <a:pt x="19761" y="5704"/>
                    </a:cubicBezTo>
                    <a:cubicBezTo>
                      <a:pt x="19736" y="5762"/>
                      <a:pt x="19720" y="5812"/>
                      <a:pt x="19695" y="5862"/>
                    </a:cubicBezTo>
                    <a:cubicBezTo>
                      <a:pt x="19645" y="5970"/>
                      <a:pt x="19595" y="6077"/>
                      <a:pt x="19529" y="6177"/>
                    </a:cubicBezTo>
                    <a:cubicBezTo>
                      <a:pt x="19529" y="6185"/>
                      <a:pt x="19529" y="6185"/>
                      <a:pt x="19529" y="6193"/>
                    </a:cubicBezTo>
                    <a:cubicBezTo>
                      <a:pt x="19504" y="6086"/>
                      <a:pt x="19479" y="5978"/>
                      <a:pt x="19455" y="5862"/>
                    </a:cubicBezTo>
                    <a:cubicBezTo>
                      <a:pt x="19388" y="5613"/>
                      <a:pt x="19297" y="5365"/>
                      <a:pt x="19090" y="5199"/>
                    </a:cubicBezTo>
                    <a:cubicBezTo>
                      <a:pt x="18974" y="5116"/>
                      <a:pt x="18850" y="5058"/>
                      <a:pt x="18725" y="5000"/>
                    </a:cubicBezTo>
                    <a:cubicBezTo>
                      <a:pt x="18576" y="4934"/>
                      <a:pt x="18427" y="4868"/>
                      <a:pt x="18278" y="4801"/>
                    </a:cubicBezTo>
                    <a:cubicBezTo>
                      <a:pt x="17980" y="4669"/>
                      <a:pt x="17673" y="4536"/>
                      <a:pt x="17375" y="4404"/>
                    </a:cubicBezTo>
                    <a:cubicBezTo>
                      <a:pt x="17184" y="4312"/>
                      <a:pt x="16977" y="4213"/>
                      <a:pt x="16770" y="4163"/>
                    </a:cubicBezTo>
                    <a:cubicBezTo>
                      <a:pt x="16762" y="4138"/>
                      <a:pt x="16745" y="4122"/>
                      <a:pt x="16712" y="4105"/>
                    </a:cubicBezTo>
                    <a:cubicBezTo>
                      <a:pt x="16720" y="4097"/>
                      <a:pt x="16729" y="4080"/>
                      <a:pt x="16720" y="4064"/>
                    </a:cubicBezTo>
                    <a:cubicBezTo>
                      <a:pt x="16712" y="4022"/>
                      <a:pt x="16679" y="3989"/>
                      <a:pt x="16671" y="3948"/>
                    </a:cubicBezTo>
                    <a:cubicBezTo>
                      <a:pt x="16654" y="3906"/>
                      <a:pt x="16637" y="3873"/>
                      <a:pt x="16629" y="3832"/>
                    </a:cubicBezTo>
                    <a:cubicBezTo>
                      <a:pt x="16613" y="3732"/>
                      <a:pt x="16621" y="3633"/>
                      <a:pt x="16629" y="3542"/>
                    </a:cubicBezTo>
                    <a:cubicBezTo>
                      <a:pt x="16629" y="3426"/>
                      <a:pt x="16646" y="3318"/>
                      <a:pt x="16671" y="3210"/>
                    </a:cubicBezTo>
                    <a:cubicBezTo>
                      <a:pt x="16679" y="3152"/>
                      <a:pt x="16695" y="3103"/>
                      <a:pt x="16704" y="3053"/>
                    </a:cubicBezTo>
                    <a:cubicBezTo>
                      <a:pt x="16712" y="3003"/>
                      <a:pt x="16729" y="2954"/>
                      <a:pt x="16704" y="2904"/>
                    </a:cubicBezTo>
                    <a:cubicBezTo>
                      <a:pt x="16693" y="2894"/>
                      <a:pt x="16680" y="2887"/>
                      <a:pt x="16667" y="2887"/>
                    </a:cubicBezTo>
                    <a:cubicBezTo>
                      <a:pt x="16660" y="2887"/>
                      <a:pt x="16652" y="2889"/>
                      <a:pt x="16646" y="2896"/>
                    </a:cubicBezTo>
                    <a:cubicBezTo>
                      <a:pt x="16596" y="2912"/>
                      <a:pt x="16579" y="2978"/>
                      <a:pt x="16571" y="3028"/>
                    </a:cubicBezTo>
                    <a:cubicBezTo>
                      <a:pt x="16555" y="3086"/>
                      <a:pt x="16538" y="3144"/>
                      <a:pt x="16530" y="3210"/>
                    </a:cubicBezTo>
                    <a:cubicBezTo>
                      <a:pt x="16513" y="3335"/>
                      <a:pt x="16497" y="3459"/>
                      <a:pt x="16488" y="3583"/>
                    </a:cubicBezTo>
                    <a:cubicBezTo>
                      <a:pt x="16488" y="3683"/>
                      <a:pt x="16488" y="3790"/>
                      <a:pt x="16513" y="3890"/>
                    </a:cubicBezTo>
                    <a:cubicBezTo>
                      <a:pt x="16530" y="3956"/>
                      <a:pt x="16563" y="4031"/>
                      <a:pt x="16613" y="4080"/>
                    </a:cubicBezTo>
                    <a:cubicBezTo>
                      <a:pt x="16443" y="4037"/>
                      <a:pt x="16274" y="4016"/>
                      <a:pt x="16104" y="4016"/>
                    </a:cubicBezTo>
                    <a:cubicBezTo>
                      <a:pt x="16050" y="4016"/>
                      <a:pt x="15996" y="4018"/>
                      <a:pt x="15941" y="4022"/>
                    </a:cubicBezTo>
                    <a:cubicBezTo>
                      <a:pt x="16008" y="3882"/>
                      <a:pt x="16049" y="3732"/>
                      <a:pt x="16099" y="3583"/>
                    </a:cubicBezTo>
                    <a:cubicBezTo>
                      <a:pt x="16149" y="3376"/>
                      <a:pt x="16215" y="3177"/>
                      <a:pt x="16273" y="2978"/>
                    </a:cubicBezTo>
                    <a:cubicBezTo>
                      <a:pt x="16405" y="2572"/>
                      <a:pt x="16546" y="2166"/>
                      <a:pt x="16720" y="1777"/>
                    </a:cubicBezTo>
                    <a:cubicBezTo>
                      <a:pt x="16886" y="1413"/>
                      <a:pt x="17068" y="1040"/>
                      <a:pt x="17300" y="708"/>
                    </a:cubicBezTo>
                    <a:cubicBezTo>
                      <a:pt x="17496" y="407"/>
                      <a:pt x="17772" y="153"/>
                      <a:pt x="18152" y="153"/>
                    </a:cubicBezTo>
                    <a:close/>
                    <a:moveTo>
                      <a:pt x="8383" y="2468"/>
                    </a:moveTo>
                    <a:cubicBezTo>
                      <a:pt x="8426" y="2468"/>
                      <a:pt x="8468" y="2470"/>
                      <a:pt x="8509" y="2473"/>
                    </a:cubicBezTo>
                    <a:cubicBezTo>
                      <a:pt x="8650" y="2473"/>
                      <a:pt x="8783" y="2481"/>
                      <a:pt x="8915" y="2498"/>
                    </a:cubicBezTo>
                    <a:cubicBezTo>
                      <a:pt x="9172" y="2539"/>
                      <a:pt x="9429" y="2606"/>
                      <a:pt x="9669" y="2705"/>
                    </a:cubicBezTo>
                    <a:cubicBezTo>
                      <a:pt x="10175" y="2896"/>
                      <a:pt x="10639" y="3186"/>
                      <a:pt x="11045" y="3542"/>
                    </a:cubicBezTo>
                    <a:cubicBezTo>
                      <a:pt x="11260" y="3732"/>
                      <a:pt x="11459" y="3931"/>
                      <a:pt x="11625" y="4172"/>
                    </a:cubicBezTo>
                    <a:cubicBezTo>
                      <a:pt x="11699" y="4288"/>
                      <a:pt x="11774" y="4412"/>
                      <a:pt x="11824" y="4544"/>
                    </a:cubicBezTo>
                    <a:cubicBezTo>
                      <a:pt x="11865" y="4660"/>
                      <a:pt x="11890" y="4785"/>
                      <a:pt x="11923" y="4909"/>
                    </a:cubicBezTo>
                    <a:cubicBezTo>
                      <a:pt x="11906" y="4909"/>
                      <a:pt x="11898" y="4917"/>
                      <a:pt x="11882" y="4917"/>
                    </a:cubicBezTo>
                    <a:cubicBezTo>
                      <a:pt x="11434" y="5091"/>
                      <a:pt x="11094" y="5456"/>
                      <a:pt x="10804" y="5829"/>
                    </a:cubicBezTo>
                    <a:cubicBezTo>
                      <a:pt x="10622" y="6069"/>
                      <a:pt x="10440" y="6318"/>
                      <a:pt x="10282" y="6583"/>
                    </a:cubicBezTo>
                    <a:cubicBezTo>
                      <a:pt x="10175" y="6757"/>
                      <a:pt x="10084" y="6931"/>
                      <a:pt x="9984" y="7113"/>
                    </a:cubicBezTo>
                    <a:cubicBezTo>
                      <a:pt x="9818" y="7428"/>
                      <a:pt x="9562" y="7685"/>
                      <a:pt x="9404" y="8008"/>
                    </a:cubicBezTo>
                    <a:cubicBezTo>
                      <a:pt x="9354" y="8115"/>
                      <a:pt x="9321" y="8231"/>
                      <a:pt x="9321" y="8356"/>
                    </a:cubicBezTo>
                    <a:cubicBezTo>
                      <a:pt x="9305" y="8356"/>
                      <a:pt x="9296" y="8372"/>
                      <a:pt x="9288" y="8381"/>
                    </a:cubicBezTo>
                    <a:cubicBezTo>
                      <a:pt x="9247" y="8364"/>
                      <a:pt x="9205" y="8339"/>
                      <a:pt x="9172" y="8323"/>
                    </a:cubicBezTo>
                    <a:cubicBezTo>
                      <a:pt x="9023" y="8256"/>
                      <a:pt x="8924" y="8124"/>
                      <a:pt x="8833" y="7991"/>
                    </a:cubicBezTo>
                    <a:cubicBezTo>
                      <a:pt x="8741" y="7859"/>
                      <a:pt x="8675" y="7709"/>
                      <a:pt x="8625" y="7552"/>
                    </a:cubicBezTo>
                    <a:cubicBezTo>
                      <a:pt x="8609" y="7477"/>
                      <a:pt x="8592" y="7395"/>
                      <a:pt x="8576" y="7312"/>
                    </a:cubicBezTo>
                    <a:lnTo>
                      <a:pt x="8576" y="7287"/>
                    </a:lnTo>
                    <a:cubicBezTo>
                      <a:pt x="8601" y="7287"/>
                      <a:pt x="8625" y="7270"/>
                      <a:pt x="8625" y="7237"/>
                    </a:cubicBezTo>
                    <a:cubicBezTo>
                      <a:pt x="8650" y="6856"/>
                      <a:pt x="8493" y="6500"/>
                      <a:pt x="8319" y="6160"/>
                    </a:cubicBezTo>
                    <a:cubicBezTo>
                      <a:pt x="8228" y="5986"/>
                      <a:pt x="8137" y="5812"/>
                      <a:pt x="8062" y="5630"/>
                    </a:cubicBezTo>
                    <a:cubicBezTo>
                      <a:pt x="8029" y="5539"/>
                      <a:pt x="7996" y="5448"/>
                      <a:pt x="7963" y="5356"/>
                    </a:cubicBezTo>
                    <a:cubicBezTo>
                      <a:pt x="7929" y="5265"/>
                      <a:pt x="7913" y="5174"/>
                      <a:pt x="7871" y="5083"/>
                    </a:cubicBezTo>
                    <a:cubicBezTo>
                      <a:pt x="7863" y="5075"/>
                      <a:pt x="7855" y="5066"/>
                      <a:pt x="7847" y="5066"/>
                    </a:cubicBezTo>
                    <a:cubicBezTo>
                      <a:pt x="7780" y="4727"/>
                      <a:pt x="7764" y="4370"/>
                      <a:pt x="7780" y="4022"/>
                    </a:cubicBezTo>
                    <a:cubicBezTo>
                      <a:pt x="7789" y="3741"/>
                      <a:pt x="7813" y="3459"/>
                      <a:pt x="7855" y="3177"/>
                    </a:cubicBezTo>
                    <a:cubicBezTo>
                      <a:pt x="7871" y="3036"/>
                      <a:pt x="7888" y="2896"/>
                      <a:pt x="7905" y="2763"/>
                    </a:cubicBezTo>
                    <a:cubicBezTo>
                      <a:pt x="7929" y="2622"/>
                      <a:pt x="7987" y="2531"/>
                      <a:pt x="8128" y="2498"/>
                    </a:cubicBezTo>
                    <a:cubicBezTo>
                      <a:pt x="8211" y="2476"/>
                      <a:pt x="8298" y="2468"/>
                      <a:pt x="8383" y="2468"/>
                    </a:cubicBezTo>
                    <a:close/>
                    <a:moveTo>
                      <a:pt x="16944" y="11330"/>
                    </a:moveTo>
                    <a:lnTo>
                      <a:pt x="16944" y="11330"/>
                    </a:lnTo>
                    <a:cubicBezTo>
                      <a:pt x="17093" y="11438"/>
                      <a:pt x="17226" y="11554"/>
                      <a:pt x="17325" y="11703"/>
                    </a:cubicBezTo>
                    <a:cubicBezTo>
                      <a:pt x="17474" y="11910"/>
                      <a:pt x="17565" y="12150"/>
                      <a:pt x="17632" y="12391"/>
                    </a:cubicBezTo>
                    <a:cubicBezTo>
                      <a:pt x="17673" y="12540"/>
                      <a:pt x="17698" y="12689"/>
                      <a:pt x="17723" y="12838"/>
                    </a:cubicBezTo>
                    <a:cubicBezTo>
                      <a:pt x="17748" y="12971"/>
                      <a:pt x="17739" y="13145"/>
                      <a:pt x="17806" y="13269"/>
                    </a:cubicBezTo>
                    <a:cubicBezTo>
                      <a:pt x="17806" y="13269"/>
                      <a:pt x="17814" y="13269"/>
                      <a:pt x="17814" y="13277"/>
                    </a:cubicBezTo>
                    <a:cubicBezTo>
                      <a:pt x="17814" y="13327"/>
                      <a:pt x="17814" y="13385"/>
                      <a:pt x="17822" y="13435"/>
                    </a:cubicBezTo>
                    <a:cubicBezTo>
                      <a:pt x="17773" y="13426"/>
                      <a:pt x="17731" y="13402"/>
                      <a:pt x="17698" y="13368"/>
                    </a:cubicBezTo>
                    <a:cubicBezTo>
                      <a:pt x="17599" y="13277"/>
                      <a:pt x="17549" y="13136"/>
                      <a:pt x="17507" y="13012"/>
                    </a:cubicBezTo>
                    <a:cubicBezTo>
                      <a:pt x="17425" y="12739"/>
                      <a:pt x="17391" y="12457"/>
                      <a:pt x="17333" y="12184"/>
                    </a:cubicBezTo>
                    <a:cubicBezTo>
                      <a:pt x="17292" y="11952"/>
                      <a:pt x="17217" y="11720"/>
                      <a:pt x="17093" y="11513"/>
                    </a:cubicBezTo>
                    <a:cubicBezTo>
                      <a:pt x="17052" y="11446"/>
                      <a:pt x="17002" y="11388"/>
                      <a:pt x="16944" y="11330"/>
                    </a:cubicBezTo>
                    <a:close/>
                    <a:moveTo>
                      <a:pt x="14591" y="11587"/>
                    </a:moveTo>
                    <a:lnTo>
                      <a:pt x="14591" y="11587"/>
                    </a:lnTo>
                    <a:cubicBezTo>
                      <a:pt x="14566" y="11687"/>
                      <a:pt x="14549" y="11786"/>
                      <a:pt x="14541" y="11885"/>
                    </a:cubicBezTo>
                    <a:cubicBezTo>
                      <a:pt x="14508" y="12142"/>
                      <a:pt x="14500" y="12407"/>
                      <a:pt x="14450" y="12656"/>
                    </a:cubicBezTo>
                    <a:cubicBezTo>
                      <a:pt x="14359" y="13103"/>
                      <a:pt x="14086" y="13484"/>
                      <a:pt x="13696" y="13716"/>
                    </a:cubicBezTo>
                    <a:cubicBezTo>
                      <a:pt x="13588" y="13774"/>
                      <a:pt x="13481" y="13824"/>
                      <a:pt x="13365" y="13866"/>
                    </a:cubicBezTo>
                    <a:cubicBezTo>
                      <a:pt x="13323" y="13882"/>
                      <a:pt x="13274" y="13890"/>
                      <a:pt x="13224" y="13899"/>
                    </a:cubicBezTo>
                    <a:cubicBezTo>
                      <a:pt x="13613" y="13567"/>
                      <a:pt x="13796" y="13070"/>
                      <a:pt x="14011" y="12623"/>
                    </a:cubicBezTo>
                    <a:cubicBezTo>
                      <a:pt x="14185" y="12275"/>
                      <a:pt x="14367" y="11910"/>
                      <a:pt x="14591" y="11587"/>
                    </a:cubicBezTo>
                    <a:close/>
                    <a:moveTo>
                      <a:pt x="15494" y="10568"/>
                    </a:moveTo>
                    <a:cubicBezTo>
                      <a:pt x="15602" y="10667"/>
                      <a:pt x="15743" y="10734"/>
                      <a:pt x="15892" y="10792"/>
                    </a:cubicBezTo>
                    <a:cubicBezTo>
                      <a:pt x="16124" y="10875"/>
                      <a:pt x="16347" y="10974"/>
                      <a:pt x="16571" y="11090"/>
                    </a:cubicBezTo>
                    <a:cubicBezTo>
                      <a:pt x="16538" y="11107"/>
                      <a:pt x="16530" y="11156"/>
                      <a:pt x="16563" y="11173"/>
                    </a:cubicBezTo>
                    <a:cubicBezTo>
                      <a:pt x="16778" y="11281"/>
                      <a:pt x="16927" y="11504"/>
                      <a:pt x="17019" y="11720"/>
                    </a:cubicBezTo>
                    <a:cubicBezTo>
                      <a:pt x="17135" y="11976"/>
                      <a:pt x="17176" y="12258"/>
                      <a:pt x="17217" y="12532"/>
                    </a:cubicBezTo>
                    <a:cubicBezTo>
                      <a:pt x="17259" y="12805"/>
                      <a:pt x="17309" y="13103"/>
                      <a:pt x="17441" y="13352"/>
                    </a:cubicBezTo>
                    <a:cubicBezTo>
                      <a:pt x="17383" y="13484"/>
                      <a:pt x="17325" y="13592"/>
                      <a:pt x="17226" y="13700"/>
                    </a:cubicBezTo>
                    <a:cubicBezTo>
                      <a:pt x="17126" y="13808"/>
                      <a:pt x="17010" y="13915"/>
                      <a:pt x="16886" y="14006"/>
                    </a:cubicBezTo>
                    <a:cubicBezTo>
                      <a:pt x="16637" y="14189"/>
                      <a:pt x="16364" y="14321"/>
                      <a:pt x="16074" y="14412"/>
                    </a:cubicBezTo>
                    <a:cubicBezTo>
                      <a:pt x="15824" y="14491"/>
                      <a:pt x="15561" y="14530"/>
                      <a:pt x="15297" y="14530"/>
                    </a:cubicBezTo>
                    <a:cubicBezTo>
                      <a:pt x="14924" y="14530"/>
                      <a:pt x="14550" y="14452"/>
                      <a:pt x="14210" y="14296"/>
                    </a:cubicBezTo>
                    <a:cubicBezTo>
                      <a:pt x="14003" y="14205"/>
                      <a:pt x="13796" y="14048"/>
                      <a:pt x="13572" y="13998"/>
                    </a:cubicBezTo>
                    <a:cubicBezTo>
                      <a:pt x="13605" y="13982"/>
                      <a:pt x="13646" y="13965"/>
                      <a:pt x="13680" y="13948"/>
                    </a:cubicBezTo>
                    <a:cubicBezTo>
                      <a:pt x="13887" y="13832"/>
                      <a:pt x="14061" y="13692"/>
                      <a:pt x="14210" y="13509"/>
                    </a:cubicBezTo>
                    <a:cubicBezTo>
                      <a:pt x="14351" y="13335"/>
                      <a:pt x="14467" y="13136"/>
                      <a:pt x="14533" y="12913"/>
                    </a:cubicBezTo>
                    <a:cubicBezTo>
                      <a:pt x="14616" y="12664"/>
                      <a:pt x="14624" y="12399"/>
                      <a:pt x="14641" y="12142"/>
                    </a:cubicBezTo>
                    <a:cubicBezTo>
                      <a:pt x="14649" y="11894"/>
                      <a:pt x="14665" y="11629"/>
                      <a:pt x="14740" y="11388"/>
                    </a:cubicBezTo>
                    <a:cubicBezTo>
                      <a:pt x="14748" y="11380"/>
                      <a:pt x="14757" y="11372"/>
                      <a:pt x="14757" y="11363"/>
                    </a:cubicBezTo>
                    <a:cubicBezTo>
                      <a:pt x="14839" y="11264"/>
                      <a:pt x="14931" y="11165"/>
                      <a:pt x="15030" y="11073"/>
                    </a:cubicBezTo>
                    <a:cubicBezTo>
                      <a:pt x="15129" y="10974"/>
                      <a:pt x="15237" y="10899"/>
                      <a:pt x="15337" y="10808"/>
                    </a:cubicBezTo>
                    <a:cubicBezTo>
                      <a:pt x="15411" y="10734"/>
                      <a:pt x="15461" y="10651"/>
                      <a:pt x="15494" y="10568"/>
                    </a:cubicBezTo>
                    <a:close/>
                    <a:moveTo>
                      <a:pt x="11086" y="24653"/>
                    </a:moveTo>
                    <a:cubicBezTo>
                      <a:pt x="11103" y="24678"/>
                      <a:pt x="11119" y="24686"/>
                      <a:pt x="11144" y="24686"/>
                    </a:cubicBezTo>
                    <a:cubicBezTo>
                      <a:pt x="11198" y="24682"/>
                      <a:pt x="11250" y="24678"/>
                      <a:pt x="11301" y="24678"/>
                    </a:cubicBezTo>
                    <a:cubicBezTo>
                      <a:pt x="11351" y="24678"/>
                      <a:pt x="11401" y="24682"/>
                      <a:pt x="11451" y="24695"/>
                    </a:cubicBezTo>
                    <a:cubicBezTo>
                      <a:pt x="11500" y="24711"/>
                      <a:pt x="11542" y="24728"/>
                      <a:pt x="11575" y="24753"/>
                    </a:cubicBezTo>
                    <a:cubicBezTo>
                      <a:pt x="11592" y="24769"/>
                      <a:pt x="11592" y="24769"/>
                      <a:pt x="11600" y="24778"/>
                    </a:cubicBezTo>
                    <a:cubicBezTo>
                      <a:pt x="11608" y="24778"/>
                      <a:pt x="11616" y="24786"/>
                      <a:pt x="11625" y="24794"/>
                    </a:cubicBezTo>
                    <a:cubicBezTo>
                      <a:pt x="11633" y="24802"/>
                      <a:pt x="11641" y="24811"/>
                      <a:pt x="11650" y="24819"/>
                    </a:cubicBezTo>
                    <a:cubicBezTo>
                      <a:pt x="11658" y="24827"/>
                      <a:pt x="11650" y="24827"/>
                      <a:pt x="11658" y="24836"/>
                    </a:cubicBezTo>
                    <a:cubicBezTo>
                      <a:pt x="11691" y="24877"/>
                      <a:pt x="11699" y="24910"/>
                      <a:pt x="11716" y="24952"/>
                    </a:cubicBezTo>
                    <a:cubicBezTo>
                      <a:pt x="11716" y="24960"/>
                      <a:pt x="11716" y="24960"/>
                      <a:pt x="11716" y="24968"/>
                    </a:cubicBezTo>
                    <a:cubicBezTo>
                      <a:pt x="11633" y="24918"/>
                      <a:pt x="11534" y="24885"/>
                      <a:pt x="11434" y="24860"/>
                    </a:cubicBezTo>
                    <a:cubicBezTo>
                      <a:pt x="11372" y="24851"/>
                      <a:pt x="11309" y="24846"/>
                      <a:pt x="11245" y="24846"/>
                    </a:cubicBezTo>
                    <a:cubicBezTo>
                      <a:pt x="11147" y="24846"/>
                      <a:pt x="11049" y="24857"/>
                      <a:pt x="10954" y="24877"/>
                    </a:cubicBezTo>
                    <a:cubicBezTo>
                      <a:pt x="10945" y="24877"/>
                      <a:pt x="10945" y="24877"/>
                      <a:pt x="10937" y="24885"/>
                    </a:cubicBezTo>
                    <a:cubicBezTo>
                      <a:pt x="10945" y="24811"/>
                      <a:pt x="10954" y="24736"/>
                      <a:pt x="10962" y="24662"/>
                    </a:cubicBezTo>
                    <a:cubicBezTo>
                      <a:pt x="11003" y="24662"/>
                      <a:pt x="11045" y="24662"/>
                      <a:pt x="11086" y="24653"/>
                    </a:cubicBezTo>
                    <a:close/>
                    <a:moveTo>
                      <a:pt x="10929" y="24993"/>
                    </a:moveTo>
                    <a:cubicBezTo>
                      <a:pt x="10937" y="25010"/>
                      <a:pt x="10954" y="25018"/>
                      <a:pt x="10978" y="25018"/>
                    </a:cubicBezTo>
                    <a:cubicBezTo>
                      <a:pt x="11016" y="25014"/>
                      <a:pt x="11052" y="25012"/>
                      <a:pt x="11089" y="25012"/>
                    </a:cubicBezTo>
                    <a:cubicBezTo>
                      <a:pt x="11198" y="25012"/>
                      <a:pt x="11304" y="25030"/>
                      <a:pt x="11409" y="25068"/>
                    </a:cubicBezTo>
                    <a:cubicBezTo>
                      <a:pt x="11467" y="25084"/>
                      <a:pt x="11525" y="25109"/>
                      <a:pt x="11575" y="25142"/>
                    </a:cubicBezTo>
                    <a:cubicBezTo>
                      <a:pt x="11600" y="25150"/>
                      <a:pt x="11616" y="25167"/>
                      <a:pt x="11633" y="25184"/>
                    </a:cubicBezTo>
                    <a:cubicBezTo>
                      <a:pt x="11641" y="25192"/>
                      <a:pt x="11650" y="25208"/>
                      <a:pt x="11641" y="25225"/>
                    </a:cubicBezTo>
                    <a:cubicBezTo>
                      <a:pt x="11641" y="25233"/>
                      <a:pt x="11641" y="25233"/>
                      <a:pt x="11641" y="25233"/>
                    </a:cubicBezTo>
                    <a:cubicBezTo>
                      <a:pt x="11625" y="25258"/>
                      <a:pt x="11616" y="25275"/>
                      <a:pt x="11608" y="25308"/>
                    </a:cubicBezTo>
                    <a:cubicBezTo>
                      <a:pt x="11600" y="25324"/>
                      <a:pt x="11600" y="25333"/>
                      <a:pt x="11600" y="25349"/>
                    </a:cubicBezTo>
                    <a:cubicBezTo>
                      <a:pt x="11592" y="25358"/>
                      <a:pt x="11592" y="25374"/>
                      <a:pt x="11583" y="25382"/>
                    </a:cubicBezTo>
                    <a:cubicBezTo>
                      <a:pt x="11550" y="25440"/>
                      <a:pt x="11517" y="25482"/>
                      <a:pt x="11484" y="25523"/>
                    </a:cubicBezTo>
                    <a:cubicBezTo>
                      <a:pt x="11442" y="25573"/>
                      <a:pt x="11393" y="25623"/>
                      <a:pt x="11343" y="25664"/>
                    </a:cubicBezTo>
                    <a:cubicBezTo>
                      <a:pt x="11335" y="25590"/>
                      <a:pt x="11310" y="25515"/>
                      <a:pt x="11268" y="25449"/>
                    </a:cubicBezTo>
                    <a:cubicBezTo>
                      <a:pt x="11194" y="25333"/>
                      <a:pt x="11103" y="25250"/>
                      <a:pt x="11003" y="25167"/>
                    </a:cubicBezTo>
                    <a:cubicBezTo>
                      <a:pt x="10982" y="25151"/>
                      <a:pt x="10961" y="25142"/>
                      <a:pt x="10941" y="25142"/>
                    </a:cubicBezTo>
                    <a:cubicBezTo>
                      <a:pt x="10931" y="25142"/>
                      <a:pt x="10921" y="25145"/>
                      <a:pt x="10912" y="25150"/>
                    </a:cubicBezTo>
                    <a:cubicBezTo>
                      <a:pt x="10912" y="25101"/>
                      <a:pt x="10920" y="25051"/>
                      <a:pt x="10929" y="24993"/>
                    </a:cubicBezTo>
                    <a:close/>
                    <a:moveTo>
                      <a:pt x="10896" y="25291"/>
                    </a:moveTo>
                    <a:cubicBezTo>
                      <a:pt x="10954" y="25366"/>
                      <a:pt x="11020" y="25440"/>
                      <a:pt x="11061" y="25523"/>
                    </a:cubicBezTo>
                    <a:cubicBezTo>
                      <a:pt x="11086" y="25556"/>
                      <a:pt x="11103" y="25598"/>
                      <a:pt x="11111" y="25639"/>
                    </a:cubicBezTo>
                    <a:cubicBezTo>
                      <a:pt x="11119" y="25681"/>
                      <a:pt x="11128" y="25722"/>
                      <a:pt x="11119" y="25755"/>
                    </a:cubicBezTo>
                    <a:cubicBezTo>
                      <a:pt x="11111" y="25838"/>
                      <a:pt x="11061" y="25888"/>
                      <a:pt x="10987" y="25929"/>
                    </a:cubicBezTo>
                    <a:cubicBezTo>
                      <a:pt x="10945" y="25954"/>
                      <a:pt x="10904" y="25971"/>
                      <a:pt x="10854" y="25987"/>
                    </a:cubicBezTo>
                    <a:cubicBezTo>
                      <a:pt x="10862" y="25755"/>
                      <a:pt x="10879" y="25523"/>
                      <a:pt x="10896" y="25291"/>
                    </a:cubicBezTo>
                    <a:close/>
                    <a:moveTo>
                      <a:pt x="4433" y="23311"/>
                    </a:moveTo>
                    <a:cubicBezTo>
                      <a:pt x="4565" y="23435"/>
                      <a:pt x="4706" y="23543"/>
                      <a:pt x="4864" y="23634"/>
                    </a:cubicBezTo>
                    <a:cubicBezTo>
                      <a:pt x="5104" y="23783"/>
                      <a:pt x="5369" y="23899"/>
                      <a:pt x="5643" y="23990"/>
                    </a:cubicBezTo>
                    <a:cubicBezTo>
                      <a:pt x="6009" y="24107"/>
                      <a:pt x="6387" y="24160"/>
                      <a:pt x="6766" y="24160"/>
                    </a:cubicBezTo>
                    <a:cubicBezTo>
                      <a:pt x="6952" y="24160"/>
                      <a:pt x="7139" y="24148"/>
                      <a:pt x="7325" y="24123"/>
                    </a:cubicBezTo>
                    <a:cubicBezTo>
                      <a:pt x="7454" y="24106"/>
                      <a:pt x="7585" y="24088"/>
                      <a:pt x="7713" y="24088"/>
                    </a:cubicBezTo>
                    <a:cubicBezTo>
                      <a:pt x="7887" y="24088"/>
                      <a:pt x="8054" y="24121"/>
                      <a:pt x="8203" y="24231"/>
                    </a:cubicBezTo>
                    <a:cubicBezTo>
                      <a:pt x="8211" y="24430"/>
                      <a:pt x="8219" y="24637"/>
                      <a:pt x="8228" y="24836"/>
                    </a:cubicBezTo>
                    <a:cubicBezTo>
                      <a:pt x="8236" y="25059"/>
                      <a:pt x="8244" y="25275"/>
                      <a:pt x="8244" y="25498"/>
                    </a:cubicBezTo>
                    <a:cubicBezTo>
                      <a:pt x="8244" y="25697"/>
                      <a:pt x="8244" y="25896"/>
                      <a:pt x="8269" y="26095"/>
                    </a:cubicBezTo>
                    <a:cubicBezTo>
                      <a:pt x="8253" y="26087"/>
                      <a:pt x="8244" y="26078"/>
                      <a:pt x="8236" y="26078"/>
                    </a:cubicBezTo>
                    <a:cubicBezTo>
                      <a:pt x="8191" y="26063"/>
                      <a:pt x="8143" y="26060"/>
                      <a:pt x="8095" y="26060"/>
                    </a:cubicBezTo>
                    <a:cubicBezTo>
                      <a:pt x="8062" y="26060"/>
                      <a:pt x="8029" y="26062"/>
                      <a:pt x="7996" y="26062"/>
                    </a:cubicBezTo>
                    <a:cubicBezTo>
                      <a:pt x="7921" y="26054"/>
                      <a:pt x="7838" y="26054"/>
                      <a:pt x="7764" y="26045"/>
                    </a:cubicBezTo>
                    <a:cubicBezTo>
                      <a:pt x="7606" y="26037"/>
                      <a:pt x="7449" y="26020"/>
                      <a:pt x="7291" y="26012"/>
                    </a:cubicBezTo>
                    <a:cubicBezTo>
                      <a:pt x="7192" y="25996"/>
                      <a:pt x="7068" y="25996"/>
                      <a:pt x="6985" y="25929"/>
                    </a:cubicBezTo>
                    <a:cubicBezTo>
                      <a:pt x="6910" y="25871"/>
                      <a:pt x="6910" y="25788"/>
                      <a:pt x="6910" y="25706"/>
                    </a:cubicBezTo>
                    <a:cubicBezTo>
                      <a:pt x="6910" y="25697"/>
                      <a:pt x="6919" y="25689"/>
                      <a:pt x="6919" y="25681"/>
                    </a:cubicBezTo>
                    <a:cubicBezTo>
                      <a:pt x="6927" y="25681"/>
                      <a:pt x="6927" y="25672"/>
                      <a:pt x="6927" y="25672"/>
                    </a:cubicBezTo>
                    <a:cubicBezTo>
                      <a:pt x="6935" y="25664"/>
                      <a:pt x="6943" y="25664"/>
                      <a:pt x="6943" y="25656"/>
                    </a:cubicBezTo>
                    <a:cubicBezTo>
                      <a:pt x="6960" y="25639"/>
                      <a:pt x="6968" y="25631"/>
                      <a:pt x="6985" y="25623"/>
                    </a:cubicBezTo>
                    <a:cubicBezTo>
                      <a:pt x="6993" y="25606"/>
                      <a:pt x="7010" y="25598"/>
                      <a:pt x="7018" y="25581"/>
                    </a:cubicBezTo>
                    <a:cubicBezTo>
                      <a:pt x="7035" y="25573"/>
                      <a:pt x="7043" y="25556"/>
                      <a:pt x="7051" y="25540"/>
                    </a:cubicBezTo>
                    <a:cubicBezTo>
                      <a:pt x="7068" y="25515"/>
                      <a:pt x="7059" y="25490"/>
                      <a:pt x="7051" y="25474"/>
                    </a:cubicBezTo>
                    <a:cubicBezTo>
                      <a:pt x="7035" y="25457"/>
                      <a:pt x="7018" y="25457"/>
                      <a:pt x="6993" y="25457"/>
                    </a:cubicBezTo>
                    <a:cubicBezTo>
                      <a:pt x="6935" y="25465"/>
                      <a:pt x="6894" y="25507"/>
                      <a:pt x="6861" y="25548"/>
                    </a:cubicBezTo>
                    <a:lnTo>
                      <a:pt x="6844" y="25548"/>
                    </a:lnTo>
                    <a:cubicBezTo>
                      <a:pt x="6844" y="25548"/>
                      <a:pt x="6844" y="25540"/>
                      <a:pt x="6844" y="25540"/>
                    </a:cubicBezTo>
                    <a:cubicBezTo>
                      <a:pt x="6850" y="25501"/>
                      <a:pt x="6822" y="25463"/>
                      <a:pt x="6786" y="25463"/>
                    </a:cubicBezTo>
                    <a:cubicBezTo>
                      <a:pt x="6775" y="25463"/>
                      <a:pt x="6764" y="25466"/>
                      <a:pt x="6753" y="25474"/>
                    </a:cubicBezTo>
                    <a:cubicBezTo>
                      <a:pt x="6670" y="25532"/>
                      <a:pt x="6604" y="25614"/>
                      <a:pt x="6521" y="25681"/>
                    </a:cubicBezTo>
                    <a:cubicBezTo>
                      <a:pt x="6446" y="25747"/>
                      <a:pt x="6363" y="25797"/>
                      <a:pt x="6272" y="25846"/>
                    </a:cubicBezTo>
                    <a:cubicBezTo>
                      <a:pt x="6057" y="25954"/>
                      <a:pt x="5817" y="26012"/>
                      <a:pt x="5576" y="26054"/>
                    </a:cubicBezTo>
                    <a:cubicBezTo>
                      <a:pt x="5319" y="26103"/>
                      <a:pt x="5063" y="26145"/>
                      <a:pt x="4806" y="26194"/>
                    </a:cubicBezTo>
                    <a:cubicBezTo>
                      <a:pt x="4615" y="26228"/>
                      <a:pt x="4416" y="26269"/>
                      <a:pt x="4226" y="26310"/>
                    </a:cubicBezTo>
                    <a:cubicBezTo>
                      <a:pt x="4449" y="26136"/>
                      <a:pt x="4640" y="25929"/>
                      <a:pt x="4773" y="25672"/>
                    </a:cubicBezTo>
                    <a:cubicBezTo>
                      <a:pt x="4947" y="25349"/>
                      <a:pt x="4996" y="24993"/>
                      <a:pt x="5005" y="24628"/>
                    </a:cubicBezTo>
                    <a:cubicBezTo>
                      <a:pt x="5005" y="24454"/>
                      <a:pt x="5005" y="24272"/>
                      <a:pt x="4963" y="24098"/>
                    </a:cubicBezTo>
                    <a:cubicBezTo>
                      <a:pt x="4913" y="23924"/>
                      <a:pt x="4814" y="23775"/>
                      <a:pt x="4706" y="23634"/>
                    </a:cubicBezTo>
                    <a:cubicBezTo>
                      <a:pt x="4615" y="23526"/>
                      <a:pt x="4524" y="23419"/>
                      <a:pt x="4433" y="23311"/>
                    </a:cubicBezTo>
                    <a:close/>
                    <a:moveTo>
                      <a:pt x="16060" y="4199"/>
                    </a:moveTo>
                    <a:cubicBezTo>
                      <a:pt x="16158" y="4199"/>
                      <a:pt x="16256" y="4203"/>
                      <a:pt x="16356" y="4213"/>
                    </a:cubicBezTo>
                    <a:cubicBezTo>
                      <a:pt x="16364" y="4230"/>
                      <a:pt x="16381" y="4230"/>
                      <a:pt x="16397" y="4230"/>
                    </a:cubicBezTo>
                    <a:cubicBezTo>
                      <a:pt x="16695" y="4230"/>
                      <a:pt x="16961" y="4370"/>
                      <a:pt x="17217" y="4495"/>
                    </a:cubicBezTo>
                    <a:cubicBezTo>
                      <a:pt x="17499" y="4619"/>
                      <a:pt x="17781" y="4752"/>
                      <a:pt x="18054" y="4876"/>
                    </a:cubicBezTo>
                    <a:cubicBezTo>
                      <a:pt x="18319" y="5000"/>
                      <a:pt x="18601" y="5108"/>
                      <a:pt x="18858" y="5240"/>
                    </a:cubicBezTo>
                    <a:cubicBezTo>
                      <a:pt x="19090" y="5373"/>
                      <a:pt x="19189" y="5580"/>
                      <a:pt x="19256" y="5837"/>
                    </a:cubicBezTo>
                    <a:cubicBezTo>
                      <a:pt x="19297" y="5986"/>
                      <a:pt x="19330" y="6135"/>
                      <a:pt x="19363" y="6293"/>
                    </a:cubicBezTo>
                    <a:cubicBezTo>
                      <a:pt x="19397" y="6450"/>
                      <a:pt x="19413" y="6641"/>
                      <a:pt x="19488" y="6782"/>
                    </a:cubicBezTo>
                    <a:cubicBezTo>
                      <a:pt x="19499" y="6797"/>
                      <a:pt x="19519" y="6805"/>
                      <a:pt x="19536" y="6805"/>
                    </a:cubicBezTo>
                    <a:cubicBezTo>
                      <a:pt x="19556" y="6805"/>
                      <a:pt x="19574" y="6795"/>
                      <a:pt x="19579" y="6773"/>
                    </a:cubicBezTo>
                    <a:cubicBezTo>
                      <a:pt x="19579" y="6765"/>
                      <a:pt x="19579" y="6757"/>
                      <a:pt x="19587" y="6748"/>
                    </a:cubicBezTo>
                    <a:cubicBezTo>
                      <a:pt x="19653" y="6931"/>
                      <a:pt x="19728" y="7113"/>
                      <a:pt x="19811" y="7295"/>
                    </a:cubicBezTo>
                    <a:cubicBezTo>
                      <a:pt x="19976" y="7660"/>
                      <a:pt x="20192" y="7991"/>
                      <a:pt x="20449" y="8306"/>
                    </a:cubicBezTo>
                    <a:cubicBezTo>
                      <a:pt x="20565" y="8447"/>
                      <a:pt x="20681" y="8596"/>
                      <a:pt x="20747" y="8770"/>
                    </a:cubicBezTo>
                    <a:cubicBezTo>
                      <a:pt x="20822" y="8969"/>
                      <a:pt x="20813" y="9193"/>
                      <a:pt x="20764" y="9400"/>
                    </a:cubicBezTo>
                    <a:lnTo>
                      <a:pt x="20780" y="9408"/>
                    </a:lnTo>
                    <a:cubicBezTo>
                      <a:pt x="20689" y="9797"/>
                      <a:pt x="20532" y="10179"/>
                      <a:pt x="20358" y="10543"/>
                    </a:cubicBezTo>
                    <a:cubicBezTo>
                      <a:pt x="20167" y="10924"/>
                      <a:pt x="19935" y="11289"/>
                      <a:pt x="19670" y="11629"/>
                    </a:cubicBezTo>
                    <a:cubicBezTo>
                      <a:pt x="19645" y="11488"/>
                      <a:pt x="19612" y="11347"/>
                      <a:pt x="19562" y="11214"/>
                    </a:cubicBezTo>
                    <a:cubicBezTo>
                      <a:pt x="19488" y="10999"/>
                      <a:pt x="19405" y="10775"/>
                      <a:pt x="19281" y="10593"/>
                    </a:cubicBezTo>
                    <a:cubicBezTo>
                      <a:pt x="19264" y="10576"/>
                      <a:pt x="19247" y="10568"/>
                      <a:pt x="19231" y="10568"/>
                    </a:cubicBezTo>
                    <a:cubicBezTo>
                      <a:pt x="19181" y="10419"/>
                      <a:pt x="19131" y="10261"/>
                      <a:pt x="19082" y="10112"/>
                    </a:cubicBezTo>
                    <a:cubicBezTo>
                      <a:pt x="19015" y="9947"/>
                      <a:pt x="18949" y="9789"/>
                      <a:pt x="18866" y="9632"/>
                    </a:cubicBezTo>
                    <a:cubicBezTo>
                      <a:pt x="18717" y="9333"/>
                      <a:pt x="18535" y="9043"/>
                      <a:pt x="18303" y="8795"/>
                    </a:cubicBezTo>
                    <a:cubicBezTo>
                      <a:pt x="18063" y="8530"/>
                      <a:pt x="17781" y="8314"/>
                      <a:pt x="17491" y="8124"/>
                    </a:cubicBezTo>
                    <a:cubicBezTo>
                      <a:pt x="17201" y="7925"/>
                      <a:pt x="16894" y="7726"/>
                      <a:pt x="16571" y="7577"/>
                    </a:cubicBezTo>
                    <a:cubicBezTo>
                      <a:pt x="16352" y="7475"/>
                      <a:pt x="16098" y="7394"/>
                      <a:pt x="15848" y="7394"/>
                    </a:cubicBezTo>
                    <a:cubicBezTo>
                      <a:pt x="15710" y="7394"/>
                      <a:pt x="15574" y="7419"/>
                      <a:pt x="15444" y="7477"/>
                    </a:cubicBezTo>
                    <a:cubicBezTo>
                      <a:pt x="15403" y="7494"/>
                      <a:pt x="15428" y="7569"/>
                      <a:pt x="15469" y="7569"/>
                    </a:cubicBezTo>
                    <a:cubicBezTo>
                      <a:pt x="15527" y="7566"/>
                      <a:pt x="15584" y="7564"/>
                      <a:pt x="15640" y="7564"/>
                    </a:cubicBezTo>
                    <a:cubicBezTo>
                      <a:pt x="15753" y="7564"/>
                      <a:pt x="15861" y="7571"/>
                      <a:pt x="15966" y="7593"/>
                    </a:cubicBezTo>
                    <a:cubicBezTo>
                      <a:pt x="16132" y="7627"/>
                      <a:pt x="16289" y="7685"/>
                      <a:pt x="16439" y="7751"/>
                    </a:cubicBezTo>
                    <a:cubicBezTo>
                      <a:pt x="16745" y="7892"/>
                      <a:pt x="17035" y="8074"/>
                      <a:pt x="17317" y="8256"/>
                    </a:cubicBezTo>
                    <a:cubicBezTo>
                      <a:pt x="17590" y="8439"/>
                      <a:pt x="17855" y="8629"/>
                      <a:pt x="18087" y="8869"/>
                    </a:cubicBezTo>
                    <a:cubicBezTo>
                      <a:pt x="18319" y="9101"/>
                      <a:pt x="18510" y="9367"/>
                      <a:pt x="18667" y="9657"/>
                    </a:cubicBezTo>
                    <a:cubicBezTo>
                      <a:pt x="18759" y="9814"/>
                      <a:pt x="18833" y="9980"/>
                      <a:pt x="18916" y="10145"/>
                    </a:cubicBezTo>
                    <a:cubicBezTo>
                      <a:pt x="18999" y="10311"/>
                      <a:pt x="19090" y="10469"/>
                      <a:pt x="19165" y="10634"/>
                    </a:cubicBezTo>
                    <a:cubicBezTo>
                      <a:pt x="19173" y="10643"/>
                      <a:pt x="19181" y="10651"/>
                      <a:pt x="19189" y="10651"/>
                    </a:cubicBezTo>
                    <a:cubicBezTo>
                      <a:pt x="19223" y="10817"/>
                      <a:pt x="19297" y="10974"/>
                      <a:pt x="19355" y="11131"/>
                    </a:cubicBezTo>
                    <a:cubicBezTo>
                      <a:pt x="19421" y="11297"/>
                      <a:pt x="19479" y="11463"/>
                      <a:pt x="19521" y="11637"/>
                    </a:cubicBezTo>
                    <a:cubicBezTo>
                      <a:pt x="19595" y="11960"/>
                      <a:pt x="19612" y="12324"/>
                      <a:pt x="19479" y="12631"/>
                    </a:cubicBezTo>
                    <a:cubicBezTo>
                      <a:pt x="19272" y="13103"/>
                      <a:pt x="18775" y="13435"/>
                      <a:pt x="18270" y="13443"/>
                    </a:cubicBezTo>
                    <a:cubicBezTo>
                      <a:pt x="18250" y="13445"/>
                      <a:pt x="18230" y="13446"/>
                      <a:pt x="18210" y="13446"/>
                    </a:cubicBezTo>
                    <a:cubicBezTo>
                      <a:pt x="18160" y="13446"/>
                      <a:pt x="18109" y="13441"/>
                      <a:pt x="18063" y="13435"/>
                    </a:cubicBezTo>
                    <a:cubicBezTo>
                      <a:pt x="18021" y="13426"/>
                      <a:pt x="18013" y="13418"/>
                      <a:pt x="18005" y="13377"/>
                    </a:cubicBezTo>
                    <a:cubicBezTo>
                      <a:pt x="17996" y="13327"/>
                      <a:pt x="17996" y="13277"/>
                      <a:pt x="17988" y="13228"/>
                    </a:cubicBezTo>
                    <a:cubicBezTo>
                      <a:pt x="17963" y="13020"/>
                      <a:pt x="17938" y="12822"/>
                      <a:pt x="17905" y="12614"/>
                    </a:cubicBezTo>
                    <a:cubicBezTo>
                      <a:pt x="17905" y="12590"/>
                      <a:pt x="17880" y="12581"/>
                      <a:pt x="17864" y="12581"/>
                    </a:cubicBezTo>
                    <a:cubicBezTo>
                      <a:pt x="17855" y="12540"/>
                      <a:pt x="17855" y="12507"/>
                      <a:pt x="17847" y="12465"/>
                    </a:cubicBezTo>
                    <a:cubicBezTo>
                      <a:pt x="17789" y="12208"/>
                      <a:pt x="17698" y="11952"/>
                      <a:pt x="17565" y="11728"/>
                    </a:cubicBezTo>
                    <a:cubicBezTo>
                      <a:pt x="17267" y="11239"/>
                      <a:pt x="16720" y="10941"/>
                      <a:pt x="16207" y="10734"/>
                    </a:cubicBezTo>
                    <a:cubicBezTo>
                      <a:pt x="16074" y="10676"/>
                      <a:pt x="15925" y="10634"/>
                      <a:pt x="15792" y="10585"/>
                    </a:cubicBezTo>
                    <a:cubicBezTo>
                      <a:pt x="15693" y="10551"/>
                      <a:pt x="15602" y="10510"/>
                      <a:pt x="15527" y="10444"/>
                    </a:cubicBezTo>
                    <a:cubicBezTo>
                      <a:pt x="15552" y="10303"/>
                      <a:pt x="15544" y="10154"/>
                      <a:pt x="15527" y="10005"/>
                    </a:cubicBezTo>
                    <a:cubicBezTo>
                      <a:pt x="15519" y="9988"/>
                      <a:pt x="15511" y="9971"/>
                      <a:pt x="15502" y="9955"/>
                    </a:cubicBezTo>
                    <a:lnTo>
                      <a:pt x="15502" y="9947"/>
                    </a:lnTo>
                    <a:cubicBezTo>
                      <a:pt x="15494" y="9864"/>
                      <a:pt x="15486" y="9781"/>
                      <a:pt x="15477" y="9698"/>
                    </a:cubicBezTo>
                    <a:cubicBezTo>
                      <a:pt x="15502" y="9623"/>
                      <a:pt x="15535" y="9549"/>
                      <a:pt x="15577" y="9474"/>
                    </a:cubicBezTo>
                    <a:cubicBezTo>
                      <a:pt x="15610" y="9416"/>
                      <a:pt x="15651" y="9367"/>
                      <a:pt x="15701" y="9325"/>
                    </a:cubicBezTo>
                    <a:cubicBezTo>
                      <a:pt x="15759" y="9275"/>
                      <a:pt x="15834" y="9242"/>
                      <a:pt x="15892" y="9201"/>
                    </a:cubicBezTo>
                    <a:cubicBezTo>
                      <a:pt x="15975" y="9143"/>
                      <a:pt x="16041" y="9077"/>
                      <a:pt x="16091" y="8994"/>
                    </a:cubicBezTo>
                    <a:cubicBezTo>
                      <a:pt x="16099" y="8994"/>
                      <a:pt x="16107" y="8985"/>
                      <a:pt x="16107" y="8985"/>
                    </a:cubicBezTo>
                    <a:cubicBezTo>
                      <a:pt x="16190" y="8936"/>
                      <a:pt x="16256" y="8878"/>
                      <a:pt x="16298" y="8795"/>
                    </a:cubicBezTo>
                    <a:cubicBezTo>
                      <a:pt x="16306" y="8770"/>
                      <a:pt x="16314" y="8753"/>
                      <a:pt x="16314" y="8729"/>
                    </a:cubicBezTo>
                    <a:cubicBezTo>
                      <a:pt x="16430" y="8613"/>
                      <a:pt x="16372" y="8439"/>
                      <a:pt x="16331" y="8298"/>
                    </a:cubicBezTo>
                    <a:cubicBezTo>
                      <a:pt x="16281" y="8124"/>
                      <a:pt x="16190" y="7975"/>
                      <a:pt x="16033" y="7867"/>
                    </a:cubicBezTo>
                    <a:cubicBezTo>
                      <a:pt x="15883" y="7776"/>
                      <a:pt x="15693" y="7743"/>
                      <a:pt x="15519" y="7743"/>
                    </a:cubicBezTo>
                    <a:cubicBezTo>
                      <a:pt x="15312" y="7743"/>
                      <a:pt x="15105" y="7767"/>
                      <a:pt x="14906" y="7801"/>
                    </a:cubicBezTo>
                    <a:cubicBezTo>
                      <a:pt x="14723" y="7825"/>
                      <a:pt x="14533" y="7875"/>
                      <a:pt x="14367" y="7966"/>
                    </a:cubicBezTo>
                    <a:cubicBezTo>
                      <a:pt x="14226" y="8041"/>
                      <a:pt x="14094" y="8149"/>
                      <a:pt x="14003" y="8281"/>
                    </a:cubicBezTo>
                    <a:cubicBezTo>
                      <a:pt x="13978" y="8306"/>
                      <a:pt x="13961" y="8339"/>
                      <a:pt x="13945" y="8372"/>
                    </a:cubicBezTo>
                    <a:cubicBezTo>
                      <a:pt x="13887" y="8480"/>
                      <a:pt x="13854" y="8604"/>
                      <a:pt x="13870" y="8737"/>
                    </a:cubicBezTo>
                    <a:cubicBezTo>
                      <a:pt x="13878" y="8820"/>
                      <a:pt x="13912" y="8878"/>
                      <a:pt x="13961" y="8936"/>
                    </a:cubicBezTo>
                    <a:cubicBezTo>
                      <a:pt x="13970" y="8952"/>
                      <a:pt x="13970" y="8961"/>
                      <a:pt x="13978" y="8977"/>
                    </a:cubicBezTo>
                    <a:cubicBezTo>
                      <a:pt x="14003" y="9027"/>
                      <a:pt x="14036" y="9060"/>
                      <a:pt x="14077" y="9077"/>
                    </a:cubicBezTo>
                    <a:cubicBezTo>
                      <a:pt x="14077" y="9093"/>
                      <a:pt x="14086" y="9110"/>
                      <a:pt x="14102" y="9126"/>
                    </a:cubicBezTo>
                    <a:cubicBezTo>
                      <a:pt x="14168" y="9168"/>
                      <a:pt x="14235" y="9184"/>
                      <a:pt x="14309" y="9193"/>
                    </a:cubicBezTo>
                    <a:cubicBezTo>
                      <a:pt x="14334" y="9217"/>
                      <a:pt x="14375" y="9242"/>
                      <a:pt x="14417" y="9242"/>
                    </a:cubicBezTo>
                    <a:cubicBezTo>
                      <a:pt x="14483" y="9251"/>
                      <a:pt x="14549" y="9259"/>
                      <a:pt x="14616" y="9259"/>
                    </a:cubicBezTo>
                    <a:cubicBezTo>
                      <a:pt x="14674" y="9275"/>
                      <a:pt x="14723" y="9309"/>
                      <a:pt x="14781" y="9333"/>
                    </a:cubicBezTo>
                    <a:cubicBezTo>
                      <a:pt x="14806" y="9408"/>
                      <a:pt x="14864" y="9466"/>
                      <a:pt x="14922" y="9516"/>
                    </a:cubicBezTo>
                    <a:cubicBezTo>
                      <a:pt x="15013" y="9590"/>
                      <a:pt x="15096" y="9657"/>
                      <a:pt x="15163" y="9748"/>
                    </a:cubicBezTo>
                    <a:cubicBezTo>
                      <a:pt x="15179" y="9797"/>
                      <a:pt x="15187" y="9839"/>
                      <a:pt x="15212" y="9889"/>
                    </a:cubicBezTo>
                    <a:cubicBezTo>
                      <a:pt x="15221" y="9905"/>
                      <a:pt x="15229" y="9913"/>
                      <a:pt x="15245" y="9922"/>
                    </a:cubicBezTo>
                    <a:cubicBezTo>
                      <a:pt x="15245" y="9947"/>
                      <a:pt x="15245" y="9980"/>
                      <a:pt x="15254" y="10005"/>
                    </a:cubicBezTo>
                    <a:cubicBezTo>
                      <a:pt x="15262" y="10079"/>
                      <a:pt x="15270" y="10154"/>
                      <a:pt x="15279" y="10228"/>
                    </a:cubicBezTo>
                    <a:cubicBezTo>
                      <a:pt x="15287" y="10270"/>
                      <a:pt x="15287" y="10303"/>
                      <a:pt x="15287" y="10344"/>
                    </a:cubicBezTo>
                    <a:cubicBezTo>
                      <a:pt x="15287" y="10369"/>
                      <a:pt x="15295" y="10386"/>
                      <a:pt x="15295" y="10411"/>
                    </a:cubicBezTo>
                    <a:cubicBezTo>
                      <a:pt x="15295" y="10427"/>
                      <a:pt x="15303" y="10452"/>
                      <a:pt x="15312" y="10460"/>
                    </a:cubicBezTo>
                    <a:cubicBezTo>
                      <a:pt x="15303" y="10527"/>
                      <a:pt x="15279" y="10593"/>
                      <a:pt x="15229" y="10643"/>
                    </a:cubicBezTo>
                    <a:cubicBezTo>
                      <a:pt x="15154" y="10725"/>
                      <a:pt x="15055" y="10792"/>
                      <a:pt x="14972" y="10866"/>
                    </a:cubicBezTo>
                    <a:cubicBezTo>
                      <a:pt x="14897" y="10941"/>
                      <a:pt x="14815" y="11015"/>
                      <a:pt x="14740" y="11098"/>
                    </a:cubicBezTo>
                    <a:cubicBezTo>
                      <a:pt x="14450" y="11430"/>
                      <a:pt x="14226" y="11819"/>
                      <a:pt x="14036" y="12208"/>
                    </a:cubicBezTo>
                    <a:cubicBezTo>
                      <a:pt x="13936" y="12416"/>
                      <a:pt x="13845" y="12614"/>
                      <a:pt x="13746" y="12822"/>
                    </a:cubicBezTo>
                    <a:cubicBezTo>
                      <a:pt x="13646" y="13037"/>
                      <a:pt x="13547" y="13261"/>
                      <a:pt x="13406" y="13460"/>
                    </a:cubicBezTo>
                    <a:cubicBezTo>
                      <a:pt x="13191" y="13772"/>
                      <a:pt x="12872" y="14020"/>
                      <a:pt x="12502" y="14020"/>
                    </a:cubicBezTo>
                    <a:cubicBezTo>
                      <a:pt x="12429" y="14020"/>
                      <a:pt x="12355" y="14010"/>
                      <a:pt x="12279" y="13990"/>
                    </a:cubicBezTo>
                    <a:cubicBezTo>
                      <a:pt x="11790" y="13857"/>
                      <a:pt x="11534" y="13352"/>
                      <a:pt x="11650" y="12871"/>
                    </a:cubicBezTo>
                    <a:cubicBezTo>
                      <a:pt x="11655" y="12849"/>
                      <a:pt x="11635" y="12827"/>
                      <a:pt x="11616" y="12827"/>
                    </a:cubicBezTo>
                    <a:cubicBezTo>
                      <a:pt x="11606" y="12827"/>
                      <a:pt x="11597" y="12833"/>
                      <a:pt x="11592" y="12846"/>
                    </a:cubicBezTo>
                    <a:cubicBezTo>
                      <a:pt x="11401" y="13261"/>
                      <a:pt x="11550" y="13766"/>
                      <a:pt x="11915" y="14023"/>
                    </a:cubicBezTo>
                    <a:cubicBezTo>
                      <a:pt x="12079" y="14137"/>
                      <a:pt x="12274" y="14202"/>
                      <a:pt x="12467" y="14202"/>
                    </a:cubicBezTo>
                    <a:cubicBezTo>
                      <a:pt x="12499" y="14202"/>
                      <a:pt x="12530" y="14200"/>
                      <a:pt x="12561" y="14197"/>
                    </a:cubicBezTo>
                    <a:cubicBezTo>
                      <a:pt x="12727" y="14189"/>
                      <a:pt x="12884" y="14131"/>
                      <a:pt x="13025" y="14048"/>
                    </a:cubicBezTo>
                    <a:cubicBezTo>
                      <a:pt x="13025" y="14056"/>
                      <a:pt x="13033" y="14073"/>
                      <a:pt x="13042" y="14081"/>
                    </a:cubicBezTo>
                    <a:cubicBezTo>
                      <a:pt x="13076" y="14111"/>
                      <a:pt x="13117" y="14123"/>
                      <a:pt x="13161" y="14123"/>
                    </a:cubicBezTo>
                    <a:cubicBezTo>
                      <a:pt x="13212" y="14123"/>
                      <a:pt x="13266" y="14107"/>
                      <a:pt x="13315" y="14089"/>
                    </a:cubicBezTo>
                    <a:cubicBezTo>
                      <a:pt x="13464" y="14106"/>
                      <a:pt x="13605" y="14172"/>
                      <a:pt x="13729" y="14247"/>
                    </a:cubicBezTo>
                    <a:cubicBezTo>
                      <a:pt x="13878" y="14330"/>
                      <a:pt x="14019" y="14412"/>
                      <a:pt x="14177" y="14487"/>
                    </a:cubicBezTo>
                    <a:cubicBezTo>
                      <a:pt x="14491" y="14620"/>
                      <a:pt x="14823" y="14702"/>
                      <a:pt x="15163" y="14719"/>
                    </a:cubicBezTo>
                    <a:cubicBezTo>
                      <a:pt x="15209" y="14721"/>
                      <a:pt x="15256" y="14723"/>
                      <a:pt x="15302" y="14723"/>
                    </a:cubicBezTo>
                    <a:cubicBezTo>
                      <a:pt x="15901" y="14723"/>
                      <a:pt x="16492" y="14525"/>
                      <a:pt x="16969" y="14164"/>
                    </a:cubicBezTo>
                    <a:cubicBezTo>
                      <a:pt x="17118" y="14056"/>
                      <a:pt x="17251" y="13932"/>
                      <a:pt x="17367" y="13799"/>
                    </a:cubicBezTo>
                    <a:cubicBezTo>
                      <a:pt x="17441" y="13716"/>
                      <a:pt x="17507" y="13617"/>
                      <a:pt x="17549" y="13518"/>
                    </a:cubicBezTo>
                    <a:cubicBezTo>
                      <a:pt x="17607" y="13567"/>
                      <a:pt x="17673" y="13617"/>
                      <a:pt x="17748" y="13634"/>
                    </a:cubicBezTo>
                    <a:cubicBezTo>
                      <a:pt x="17784" y="13646"/>
                      <a:pt x="17825" y="13653"/>
                      <a:pt x="17867" y="13653"/>
                    </a:cubicBezTo>
                    <a:cubicBezTo>
                      <a:pt x="17882" y="13653"/>
                      <a:pt x="17898" y="13652"/>
                      <a:pt x="17913" y="13650"/>
                    </a:cubicBezTo>
                    <a:lnTo>
                      <a:pt x="17913" y="13650"/>
                    </a:lnTo>
                    <a:cubicBezTo>
                      <a:pt x="17889" y="13716"/>
                      <a:pt x="17855" y="13774"/>
                      <a:pt x="17806" y="13824"/>
                    </a:cubicBezTo>
                    <a:cubicBezTo>
                      <a:pt x="17748" y="13882"/>
                      <a:pt x="17681" y="13940"/>
                      <a:pt x="17615" y="13982"/>
                    </a:cubicBezTo>
                    <a:cubicBezTo>
                      <a:pt x="17441" y="14106"/>
                      <a:pt x="17267" y="14222"/>
                      <a:pt x="17093" y="14338"/>
                    </a:cubicBezTo>
                    <a:cubicBezTo>
                      <a:pt x="17036" y="14374"/>
                      <a:pt x="17071" y="14452"/>
                      <a:pt x="17124" y="14452"/>
                    </a:cubicBezTo>
                    <a:cubicBezTo>
                      <a:pt x="17133" y="14452"/>
                      <a:pt x="17142" y="14450"/>
                      <a:pt x="17151" y="14446"/>
                    </a:cubicBezTo>
                    <a:cubicBezTo>
                      <a:pt x="17350" y="14338"/>
                      <a:pt x="17557" y="14247"/>
                      <a:pt x="17739" y="14122"/>
                    </a:cubicBezTo>
                    <a:cubicBezTo>
                      <a:pt x="17789" y="14089"/>
                      <a:pt x="17839" y="14056"/>
                      <a:pt x="17880" y="14015"/>
                    </a:cubicBezTo>
                    <a:cubicBezTo>
                      <a:pt x="17913" y="14139"/>
                      <a:pt x="17955" y="14263"/>
                      <a:pt x="17996" y="14388"/>
                    </a:cubicBezTo>
                    <a:lnTo>
                      <a:pt x="17988" y="14396"/>
                    </a:lnTo>
                    <a:cubicBezTo>
                      <a:pt x="17971" y="14421"/>
                      <a:pt x="17971" y="14462"/>
                      <a:pt x="17988" y="14479"/>
                    </a:cubicBezTo>
                    <a:cubicBezTo>
                      <a:pt x="18005" y="14495"/>
                      <a:pt x="18021" y="14504"/>
                      <a:pt x="18038" y="14504"/>
                    </a:cubicBezTo>
                    <a:cubicBezTo>
                      <a:pt x="18087" y="14669"/>
                      <a:pt x="18145" y="14835"/>
                      <a:pt x="18195" y="15001"/>
                    </a:cubicBezTo>
                    <a:cubicBezTo>
                      <a:pt x="18311" y="15382"/>
                      <a:pt x="18369" y="15763"/>
                      <a:pt x="18427" y="16152"/>
                    </a:cubicBezTo>
                    <a:cubicBezTo>
                      <a:pt x="18427" y="16169"/>
                      <a:pt x="18444" y="16186"/>
                      <a:pt x="18460" y="16186"/>
                    </a:cubicBezTo>
                    <a:lnTo>
                      <a:pt x="18460" y="16227"/>
                    </a:lnTo>
                    <a:cubicBezTo>
                      <a:pt x="18460" y="16368"/>
                      <a:pt x="18452" y="16517"/>
                      <a:pt x="18452" y="16658"/>
                    </a:cubicBezTo>
                    <a:cubicBezTo>
                      <a:pt x="18444" y="16906"/>
                      <a:pt x="18452" y="17171"/>
                      <a:pt x="18411" y="17420"/>
                    </a:cubicBezTo>
                    <a:cubicBezTo>
                      <a:pt x="18319" y="17925"/>
                      <a:pt x="17971" y="18290"/>
                      <a:pt x="17632" y="18646"/>
                    </a:cubicBezTo>
                    <a:cubicBezTo>
                      <a:pt x="17600" y="18672"/>
                      <a:pt x="17627" y="18707"/>
                      <a:pt x="17656" y="18707"/>
                    </a:cubicBezTo>
                    <a:cubicBezTo>
                      <a:pt x="17665" y="18707"/>
                      <a:pt x="17674" y="18704"/>
                      <a:pt x="17681" y="18696"/>
                    </a:cubicBezTo>
                    <a:cubicBezTo>
                      <a:pt x="17756" y="18630"/>
                      <a:pt x="17839" y="18572"/>
                      <a:pt x="17922" y="18505"/>
                    </a:cubicBezTo>
                    <a:lnTo>
                      <a:pt x="17922" y="18505"/>
                    </a:lnTo>
                    <a:cubicBezTo>
                      <a:pt x="17913" y="18563"/>
                      <a:pt x="17913" y="18621"/>
                      <a:pt x="17913" y="18671"/>
                    </a:cubicBezTo>
                    <a:cubicBezTo>
                      <a:pt x="17905" y="18795"/>
                      <a:pt x="17897" y="18911"/>
                      <a:pt x="17889" y="19027"/>
                    </a:cubicBezTo>
                    <a:cubicBezTo>
                      <a:pt x="17872" y="19259"/>
                      <a:pt x="17855" y="19491"/>
                      <a:pt x="17831" y="19732"/>
                    </a:cubicBezTo>
                    <a:cubicBezTo>
                      <a:pt x="17789" y="20187"/>
                      <a:pt x="17731" y="20643"/>
                      <a:pt x="17623" y="21091"/>
                    </a:cubicBezTo>
                    <a:cubicBezTo>
                      <a:pt x="17524" y="21530"/>
                      <a:pt x="17383" y="21960"/>
                      <a:pt x="17193" y="22375"/>
                    </a:cubicBezTo>
                    <a:cubicBezTo>
                      <a:pt x="17010" y="22772"/>
                      <a:pt x="16787" y="23162"/>
                      <a:pt x="16579" y="23551"/>
                    </a:cubicBezTo>
                    <a:cubicBezTo>
                      <a:pt x="16422" y="23866"/>
                      <a:pt x="16273" y="24189"/>
                      <a:pt x="16165" y="24521"/>
                    </a:cubicBezTo>
                    <a:cubicBezTo>
                      <a:pt x="16165" y="24504"/>
                      <a:pt x="16157" y="24479"/>
                      <a:pt x="16149" y="24463"/>
                    </a:cubicBezTo>
                    <a:cubicBezTo>
                      <a:pt x="16144" y="24449"/>
                      <a:pt x="16129" y="24443"/>
                      <a:pt x="16114" y="24443"/>
                    </a:cubicBezTo>
                    <a:cubicBezTo>
                      <a:pt x="16102" y="24443"/>
                      <a:pt x="16090" y="24447"/>
                      <a:pt x="16082" y="24454"/>
                    </a:cubicBezTo>
                    <a:cubicBezTo>
                      <a:pt x="16024" y="24512"/>
                      <a:pt x="16016" y="24604"/>
                      <a:pt x="16008" y="24678"/>
                    </a:cubicBezTo>
                    <a:cubicBezTo>
                      <a:pt x="15999" y="24769"/>
                      <a:pt x="16008" y="24852"/>
                      <a:pt x="16024" y="24943"/>
                    </a:cubicBezTo>
                    <a:cubicBezTo>
                      <a:pt x="16041" y="25109"/>
                      <a:pt x="16099" y="25275"/>
                      <a:pt x="16173" y="25432"/>
                    </a:cubicBezTo>
                    <a:cubicBezTo>
                      <a:pt x="16207" y="25507"/>
                      <a:pt x="16248" y="25581"/>
                      <a:pt x="16298" y="25648"/>
                    </a:cubicBezTo>
                    <a:cubicBezTo>
                      <a:pt x="16298" y="25664"/>
                      <a:pt x="16298" y="25689"/>
                      <a:pt x="16314" y="25706"/>
                    </a:cubicBezTo>
                    <a:cubicBezTo>
                      <a:pt x="16455" y="25846"/>
                      <a:pt x="16596" y="25979"/>
                      <a:pt x="16762" y="26087"/>
                    </a:cubicBezTo>
                    <a:cubicBezTo>
                      <a:pt x="16894" y="26170"/>
                      <a:pt x="17027" y="26236"/>
                      <a:pt x="17151" y="26327"/>
                    </a:cubicBezTo>
                    <a:cubicBezTo>
                      <a:pt x="17259" y="26410"/>
                      <a:pt x="17358" y="26518"/>
                      <a:pt x="17358" y="26658"/>
                    </a:cubicBezTo>
                    <a:cubicBezTo>
                      <a:pt x="17367" y="26725"/>
                      <a:pt x="17358" y="26791"/>
                      <a:pt x="17325" y="26849"/>
                    </a:cubicBezTo>
                    <a:cubicBezTo>
                      <a:pt x="17325" y="26857"/>
                      <a:pt x="17317" y="26857"/>
                      <a:pt x="17317" y="26866"/>
                    </a:cubicBezTo>
                    <a:cubicBezTo>
                      <a:pt x="17259" y="26816"/>
                      <a:pt x="17193" y="26774"/>
                      <a:pt x="17143" y="26733"/>
                    </a:cubicBezTo>
                    <a:cubicBezTo>
                      <a:pt x="17060" y="26675"/>
                      <a:pt x="16977" y="26609"/>
                      <a:pt x="16894" y="26551"/>
                    </a:cubicBezTo>
                    <a:cubicBezTo>
                      <a:pt x="16704" y="26410"/>
                      <a:pt x="16505" y="26277"/>
                      <a:pt x="16314" y="26145"/>
                    </a:cubicBezTo>
                    <a:cubicBezTo>
                      <a:pt x="16304" y="26137"/>
                      <a:pt x="16293" y="26134"/>
                      <a:pt x="16283" y="26134"/>
                    </a:cubicBezTo>
                    <a:cubicBezTo>
                      <a:pt x="16236" y="26134"/>
                      <a:pt x="16199" y="26202"/>
                      <a:pt x="16240" y="26236"/>
                    </a:cubicBezTo>
                    <a:cubicBezTo>
                      <a:pt x="16422" y="26385"/>
                      <a:pt x="16588" y="26542"/>
                      <a:pt x="16770" y="26692"/>
                    </a:cubicBezTo>
                    <a:cubicBezTo>
                      <a:pt x="16853" y="26758"/>
                      <a:pt x="16936" y="26832"/>
                      <a:pt x="17027" y="26899"/>
                    </a:cubicBezTo>
                    <a:cubicBezTo>
                      <a:pt x="17068" y="26932"/>
                      <a:pt x="17118" y="26965"/>
                      <a:pt x="17159" y="27006"/>
                    </a:cubicBezTo>
                    <a:cubicBezTo>
                      <a:pt x="17176" y="27015"/>
                      <a:pt x="17201" y="27031"/>
                      <a:pt x="17217" y="27048"/>
                    </a:cubicBezTo>
                    <a:cubicBezTo>
                      <a:pt x="17209" y="27073"/>
                      <a:pt x="17217" y="27097"/>
                      <a:pt x="17234" y="27114"/>
                    </a:cubicBezTo>
                    <a:cubicBezTo>
                      <a:pt x="17234" y="27114"/>
                      <a:pt x="17234" y="27122"/>
                      <a:pt x="17234" y="27122"/>
                    </a:cubicBezTo>
                    <a:cubicBezTo>
                      <a:pt x="17226" y="27172"/>
                      <a:pt x="17176" y="27213"/>
                      <a:pt x="17135" y="27230"/>
                    </a:cubicBezTo>
                    <a:cubicBezTo>
                      <a:pt x="17052" y="27271"/>
                      <a:pt x="16952" y="27280"/>
                      <a:pt x="16861" y="27296"/>
                    </a:cubicBezTo>
                    <a:cubicBezTo>
                      <a:pt x="16762" y="27313"/>
                      <a:pt x="16662" y="27321"/>
                      <a:pt x="16563" y="27321"/>
                    </a:cubicBezTo>
                    <a:cubicBezTo>
                      <a:pt x="16563" y="27313"/>
                      <a:pt x="16571" y="27313"/>
                      <a:pt x="16571" y="27305"/>
                    </a:cubicBezTo>
                    <a:cubicBezTo>
                      <a:pt x="16604" y="27189"/>
                      <a:pt x="16579" y="27056"/>
                      <a:pt x="16521" y="26957"/>
                    </a:cubicBezTo>
                    <a:cubicBezTo>
                      <a:pt x="16463" y="26841"/>
                      <a:pt x="16372" y="26741"/>
                      <a:pt x="16281" y="26650"/>
                    </a:cubicBezTo>
                    <a:cubicBezTo>
                      <a:pt x="16190" y="26551"/>
                      <a:pt x="16091" y="26451"/>
                      <a:pt x="15991" y="26352"/>
                    </a:cubicBezTo>
                    <a:cubicBezTo>
                      <a:pt x="15976" y="26336"/>
                      <a:pt x="15959" y="26330"/>
                      <a:pt x="15943" y="26330"/>
                    </a:cubicBezTo>
                    <a:cubicBezTo>
                      <a:pt x="15891" y="26330"/>
                      <a:pt x="15847" y="26400"/>
                      <a:pt x="15892" y="26451"/>
                    </a:cubicBezTo>
                    <a:cubicBezTo>
                      <a:pt x="16024" y="26609"/>
                      <a:pt x="16149" y="26774"/>
                      <a:pt x="16273" y="26948"/>
                    </a:cubicBezTo>
                    <a:cubicBezTo>
                      <a:pt x="16314" y="27006"/>
                      <a:pt x="16364" y="27089"/>
                      <a:pt x="16364" y="27164"/>
                    </a:cubicBezTo>
                    <a:cubicBezTo>
                      <a:pt x="16372" y="27197"/>
                      <a:pt x="16364" y="27222"/>
                      <a:pt x="16356" y="27255"/>
                    </a:cubicBezTo>
                    <a:cubicBezTo>
                      <a:pt x="16348" y="27254"/>
                      <a:pt x="16339" y="27254"/>
                      <a:pt x="16331" y="27254"/>
                    </a:cubicBezTo>
                    <a:cubicBezTo>
                      <a:pt x="16248" y="27254"/>
                      <a:pt x="16166" y="27289"/>
                      <a:pt x="16091" y="27296"/>
                    </a:cubicBezTo>
                    <a:cubicBezTo>
                      <a:pt x="16027" y="27306"/>
                      <a:pt x="15964" y="27310"/>
                      <a:pt x="15901" y="27310"/>
                    </a:cubicBezTo>
                    <a:cubicBezTo>
                      <a:pt x="15857" y="27310"/>
                      <a:pt x="15812" y="27308"/>
                      <a:pt x="15767" y="27305"/>
                    </a:cubicBezTo>
                    <a:cubicBezTo>
                      <a:pt x="15593" y="27280"/>
                      <a:pt x="15428" y="27205"/>
                      <a:pt x="15303" y="27073"/>
                    </a:cubicBezTo>
                    <a:cubicBezTo>
                      <a:pt x="15171" y="26932"/>
                      <a:pt x="15129" y="26741"/>
                      <a:pt x="15080" y="26559"/>
                    </a:cubicBezTo>
                    <a:cubicBezTo>
                      <a:pt x="15013" y="26335"/>
                      <a:pt x="14972" y="26095"/>
                      <a:pt x="14864" y="25888"/>
                    </a:cubicBezTo>
                    <a:cubicBezTo>
                      <a:pt x="14855" y="25873"/>
                      <a:pt x="14841" y="25867"/>
                      <a:pt x="14826" y="25867"/>
                    </a:cubicBezTo>
                    <a:cubicBezTo>
                      <a:pt x="14800" y="25867"/>
                      <a:pt x="14773" y="25886"/>
                      <a:pt x="14773" y="25913"/>
                    </a:cubicBezTo>
                    <a:lnTo>
                      <a:pt x="14765" y="25913"/>
                    </a:lnTo>
                    <a:cubicBezTo>
                      <a:pt x="14763" y="25913"/>
                      <a:pt x="14761" y="25913"/>
                      <a:pt x="14760" y="25913"/>
                    </a:cubicBezTo>
                    <a:cubicBezTo>
                      <a:pt x="14701" y="25913"/>
                      <a:pt x="14740" y="25630"/>
                      <a:pt x="14740" y="25606"/>
                    </a:cubicBezTo>
                    <a:cubicBezTo>
                      <a:pt x="14757" y="25465"/>
                      <a:pt x="14781" y="25333"/>
                      <a:pt x="14815" y="25208"/>
                    </a:cubicBezTo>
                    <a:cubicBezTo>
                      <a:pt x="14839" y="25084"/>
                      <a:pt x="14881" y="24960"/>
                      <a:pt x="14873" y="24836"/>
                    </a:cubicBezTo>
                    <a:cubicBezTo>
                      <a:pt x="14873" y="24711"/>
                      <a:pt x="14815" y="24620"/>
                      <a:pt x="14748" y="24529"/>
                    </a:cubicBezTo>
                    <a:cubicBezTo>
                      <a:pt x="14690" y="24446"/>
                      <a:pt x="14616" y="24372"/>
                      <a:pt x="14599" y="24272"/>
                    </a:cubicBezTo>
                    <a:cubicBezTo>
                      <a:pt x="14583" y="24181"/>
                      <a:pt x="14599" y="24082"/>
                      <a:pt x="14616" y="23982"/>
                    </a:cubicBezTo>
                    <a:cubicBezTo>
                      <a:pt x="14649" y="23825"/>
                      <a:pt x="14690" y="23667"/>
                      <a:pt x="14674" y="23510"/>
                    </a:cubicBezTo>
                    <a:cubicBezTo>
                      <a:pt x="14723" y="23468"/>
                      <a:pt x="14781" y="23427"/>
                      <a:pt x="14831" y="23377"/>
                    </a:cubicBezTo>
                    <a:cubicBezTo>
                      <a:pt x="15196" y="23054"/>
                      <a:pt x="15527" y="22681"/>
                      <a:pt x="15834" y="22300"/>
                    </a:cubicBezTo>
                    <a:cubicBezTo>
                      <a:pt x="16008" y="22093"/>
                      <a:pt x="16165" y="21869"/>
                      <a:pt x="16306" y="21637"/>
                    </a:cubicBezTo>
                    <a:cubicBezTo>
                      <a:pt x="16447" y="21405"/>
                      <a:pt x="16579" y="21165"/>
                      <a:pt x="16654" y="20900"/>
                    </a:cubicBezTo>
                    <a:cubicBezTo>
                      <a:pt x="16670" y="20846"/>
                      <a:pt x="16626" y="20805"/>
                      <a:pt x="16582" y="20805"/>
                    </a:cubicBezTo>
                    <a:cubicBezTo>
                      <a:pt x="16559" y="20805"/>
                      <a:pt x="16536" y="20816"/>
                      <a:pt x="16521" y="20842"/>
                    </a:cubicBezTo>
                    <a:cubicBezTo>
                      <a:pt x="16414" y="21049"/>
                      <a:pt x="16314" y="21265"/>
                      <a:pt x="16198" y="21472"/>
                    </a:cubicBezTo>
                    <a:cubicBezTo>
                      <a:pt x="16082" y="21671"/>
                      <a:pt x="15950" y="21869"/>
                      <a:pt x="15809" y="22052"/>
                    </a:cubicBezTo>
                    <a:cubicBezTo>
                      <a:pt x="15519" y="22433"/>
                      <a:pt x="15187" y="22772"/>
                      <a:pt x="14839" y="23096"/>
                    </a:cubicBezTo>
                    <a:cubicBezTo>
                      <a:pt x="14491" y="23427"/>
                      <a:pt x="14102" y="23700"/>
                      <a:pt x="13663" y="23899"/>
                    </a:cubicBezTo>
                    <a:cubicBezTo>
                      <a:pt x="13240" y="24082"/>
                      <a:pt x="12793" y="24206"/>
                      <a:pt x="12346" y="24297"/>
                    </a:cubicBezTo>
                    <a:cubicBezTo>
                      <a:pt x="12097" y="24347"/>
                      <a:pt x="11840" y="24388"/>
                      <a:pt x="11583" y="24430"/>
                    </a:cubicBezTo>
                    <a:cubicBezTo>
                      <a:pt x="11384" y="24454"/>
                      <a:pt x="11177" y="24471"/>
                      <a:pt x="10978" y="24512"/>
                    </a:cubicBezTo>
                    <a:cubicBezTo>
                      <a:pt x="10978" y="24496"/>
                      <a:pt x="10987" y="24471"/>
                      <a:pt x="10987" y="24454"/>
                    </a:cubicBezTo>
                    <a:cubicBezTo>
                      <a:pt x="11028" y="24164"/>
                      <a:pt x="11086" y="23874"/>
                      <a:pt x="11144" y="23593"/>
                    </a:cubicBezTo>
                    <a:cubicBezTo>
                      <a:pt x="11177" y="23452"/>
                      <a:pt x="11210" y="23311"/>
                      <a:pt x="11244" y="23178"/>
                    </a:cubicBezTo>
                    <a:cubicBezTo>
                      <a:pt x="11277" y="23029"/>
                      <a:pt x="11326" y="22888"/>
                      <a:pt x="11326" y="22739"/>
                    </a:cubicBezTo>
                    <a:cubicBezTo>
                      <a:pt x="11326" y="22699"/>
                      <a:pt x="11293" y="22677"/>
                      <a:pt x="11261" y="22677"/>
                    </a:cubicBezTo>
                    <a:cubicBezTo>
                      <a:pt x="11240" y="22677"/>
                      <a:pt x="11220" y="22687"/>
                      <a:pt x="11210" y="22706"/>
                    </a:cubicBezTo>
                    <a:cubicBezTo>
                      <a:pt x="11144" y="22822"/>
                      <a:pt x="11111" y="22946"/>
                      <a:pt x="11078" y="23071"/>
                    </a:cubicBezTo>
                    <a:cubicBezTo>
                      <a:pt x="11045" y="23187"/>
                      <a:pt x="11020" y="23311"/>
                      <a:pt x="10987" y="23435"/>
                    </a:cubicBezTo>
                    <a:cubicBezTo>
                      <a:pt x="10929" y="23692"/>
                      <a:pt x="10879" y="23949"/>
                      <a:pt x="10838" y="24214"/>
                    </a:cubicBezTo>
                    <a:cubicBezTo>
                      <a:pt x="10813" y="24330"/>
                      <a:pt x="10796" y="24446"/>
                      <a:pt x="10780" y="24562"/>
                    </a:cubicBezTo>
                    <a:cubicBezTo>
                      <a:pt x="10763" y="24579"/>
                      <a:pt x="10763" y="24612"/>
                      <a:pt x="10771" y="24628"/>
                    </a:cubicBezTo>
                    <a:cubicBezTo>
                      <a:pt x="10722" y="25001"/>
                      <a:pt x="10680" y="25374"/>
                      <a:pt x="10664" y="25739"/>
                    </a:cubicBezTo>
                    <a:cubicBezTo>
                      <a:pt x="10655" y="25855"/>
                      <a:pt x="10647" y="25962"/>
                      <a:pt x="10647" y="26070"/>
                    </a:cubicBezTo>
                    <a:cubicBezTo>
                      <a:pt x="10639" y="26087"/>
                      <a:pt x="10630" y="26103"/>
                      <a:pt x="10630" y="26128"/>
                    </a:cubicBezTo>
                    <a:cubicBezTo>
                      <a:pt x="10630" y="26145"/>
                      <a:pt x="10639" y="26170"/>
                      <a:pt x="10647" y="26186"/>
                    </a:cubicBezTo>
                    <a:cubicBezTo>
                      <a:pt x="10639" y="26559"/>
                      <a:pt x="10647" y="26932"/>
                      <a:pt x="10664" y="27305"/>
                    </a:cubicBezTo>
                    <a:cubicBezTo>
                      <a:pt x="10680" y="27553"/>
                      <a:pt x="10713" y="27810"/>
                      <a:pt x="10746" y="28059"/>
                    </a:cubicBezTo>
                    <a:cubicBezTo>
                      <a:pt x="10780" y="28291"/>
                      <a:pt x="10846" y="28514"/>
                      <a:pt x="10970" y="28713"/>
                    </a:cubicBezTo>
                    <a:cubicBezTo>
                      <a:pt x="11111" y="28929"/>
                      <a:pt x="11302" y="29111"/>
                      <a:pt x="11459" y="29318"/>
                    </a:cubicBezTo>
                    <a:cubicBezTo>
                      <a:pt x="11600" y="29509"/>
                      <a:pt x="11741" y="29749"/>
                      <a:pt x="11741" y="29989"/>
                    </a:cubicBezTo>
                    <a:cubicBezTo>
                      <a:pt x="11708" y="29956"/>
                      <a:pt x="11674" y="29915"/>
                      <a:pt x="11641" y="29873"/>
                    </a:cubicBezTo>
                    <a:cubicBezTo>
                      <a:pt x="11575" y="29790"/>
                      <a:pt x="11509" y="29716"/>
                      <a:pt x="11434" y="29633"/>
                    </a:cubicBezTo>
                    <a:cubicBezTo>
                      <a:pt x="11277" y="29475"/>
                      <a:pt x="11119" y="29335"/>
                      <a:pt x="10954" y="29194"/>
                    </a:cubicBezTo>
                    <a:cubicBezTo>
                      <a:pt x="10940" y="29185"/>
                      <a:pt x="10926" y="29182"/>
                      <a:pt x="10914" y="29182"/>
                    </a:cubicBezTo>
                    <a:cubicBezTo>
                      <a:pt x="10862" y="29182"/>
                      <a:pt x="10823" y="29239"/>
                      <a:pt x="10862" y="29285"/>
                    </a:cubicBezTo>
                    <a:cubicBezTo>
                      <a:pt x="11111" y="29542"/>
                      <a:pt x="11351" y="29815"/>
                      <a:pt x="11558" y="30105"/>
                    </a:cubicBezTo>
                    <a:cubicBezTo>
                      <a:pt x="11608" y="30171"/>
                      <a:pt x="11650" y="30238"/>
                      <a:pt x="11650" y="30321"/>
                    </a:cubicBezTo>
                    <a:cubicBezTo>
                      <a:pt x="11650" y="30403"/>
                      <a:pt x="11616" y="30478"/>
                      <a:pt x="11592" y="30553"/>
                    </a:cubicBezTo>
                    <a:cubicBezTo>
                      <a:pt x="11567" y="30627"/>
                      <a:pt x="11534" y="30693"/>
                      <a:pt x="11500" y="30760"/>
                    </a:cubicBezTo>
                    <a:cubicBezTo>
                      <a:pt x="11467" y="30669"/>
                      <a:pt x="11426" y="30594"/>
                      <a:pt x="11384" y="30511"/>
                    </a:cubicBezTo>
                    <a:cubicBezTo>
                      <a:pt x="11326" y="30395"/>
                      <a:pt x="11252" y="30271"/>
                      <a:pt x="11186" y="30155"/>
                    </a:cubicBezTo>
                    <a:cubicBezTo>
                      <a:pt x="11028" y="29890"/>
                      <a:pt x="10838" y="29641"/>
                      <a:pt x="10630" y="29409"/>
                    </a:cubicBezTo>
                    <a:cubicBezTo>
                      <a:pt x="10620" y="29397"/>
                      <a:pt x="10607" y="29392"/>
                      <a:pt x="10594" y="29392"/>
                    </a:cubicBezTo>
                    <a:cubicBezTo>
                      <a:pt x="10555" y="29392"/>
                      <a:pt x="10514" y="29438"/>
                      <a:pt x="10539" y="29475"/>
                    </a:cubicBezTo>
                    <a:cubicBezTo>
                      <a:pt x="10705" y="29716"/>
                      <a:pt x="10846" y="29973"/>
                      <a:pt x="10987" y="30221"/>
                    </a:cubicBezTo>
                    <a:cubicBezTo>
                      <a:pt x="11061" y="30354"/>
                      <a:pt x="11119" y="30478"/>
                      <a:pt x="11186" y="30611"/>
                    </a:cubicBezTo>
                    <a:cubicBezTo>
                      <a:pt x="11235" y="30710"/>
                      <a:pt x="11351" y="30892"/>
                      <a:pt x="11302" y="31008"/>
                    </a:cubicBezTo>
                    <a:cubicBezTo>
                      <a:pt x="11244" y="31108"/>
                      <a:pt x="11094" y="31191"/>
                      <a:pt x="11003" y="31249"/>
                    </a:cubicBezTo>
                    <a:cubicBezTo>
                      <a:pt x="10887" y="31315"/>
                      <a:pt x="10763" y="31373"/>
                      <a:pt x="10630" y="31381"/>
                    </a:cubicBezTo>
                    <a:cubicBezTo>
                      <a:pt x="10605" y="31385"/>
                      <a:pt x="10579" y="31387"/>
                      <a:pt x="10552" y="31387"/>
                    </a:cubicBezTo>
                    <a:cubicBezTo>
                      <a:pt x="10476" y="31387"/>
                      <a:pt x="10400" y="31370"/>
                      <a:pt x="10332" y="31340"/>
                    </a:cubicBezTo>
                    <a:cubicBezTo>
                      <a:pt x="10282" y="31323"/>
                      <a:pt x="10241" y="31290"/>
                      <a:pt x="10208" y="31257"/>
                    </a:cubicBezTo>
                    <a:cubicBezTo>
                      <a:pt x="10183" y="31240"/>
                      <a:pt x="10166" y="31215"/>
                      <a:pt x="10150" y="31199"/>
                    </a:cubicBezTo>
                    <a:cubicBezTo>
                      <a:pt x="10291" y="31041"/>
                      <a:pt x="10316" y="30809"/>
                      <a:pt x="10282" y="30611"/>
                    </a:cubicBezTo>
                    <a:cubicBezTo>
                      <a:pt x="10258" y="30453"/>
                      <a:pt x="10200" y="30304"/>
                      <a:pt x="10108" y="30180"/>
                    </a:cubicBezTo>
                    <a:cubicBezTo>
                      <a:pt x="10017" y="30047"/>
                      <a:pt x="9893" y="29939"/>
                      <a:pt x="9835" y="29790"/>
                    </a:cubicBezTo>
                    <a:cubicBezTo>
                      <a:pt x="9822" y="29761"/>
                      <a:pt x="9796" y="29748"/>
                      <a:pt x="9771" y="29748"/>
                    </a:cubicBezTo>
                    <a:cubicBezTo>
                      <a:pt x="9732" y="29748"/>
                      <a:pt x="9696" y="29778"/>
                      <a:pt x="9711" y="29823"/>
                    </a:cubicBezTo>
                    <a:cubicBezTo>
                      <a:pt x="9744" y="29956"/>
                      <a:pt x="9818" y="30064"/>
                      <a:pt x="9885" y="30171"/>
                    </a:cubicBezTo>
                    <a:cubicBezTo>
                      <a:pt x="9968" y="30287"/>
                      <a:pt x="10026" y="30412"/>
                      <a:pt x="10059" y="30544"/>
                    </a:cubicBezTo>
                    <a:cubicBezTo>
                      <a:pt x="10092" y="30677"/>
                      <a:pt x="10100" y="30859"/>
                      <a:pt x="10034" y="30983"/>
                    </a:cubicBezTo>
                    <a:cubicBezTo>
                      <a:pt x="10026" y="30983"/>
                      <a:pt x="10026" y="30975"/>
                      <a:pt x="10017" y="30975"/>
                    </a:cubicBezTo>
                    <a:cubicBezTo>
                      <a:pt x="10002" y="30970"/>
                      <a:pt x="9987" y="30968"/>
                      <a:pt x="9973" y="30968"/>
                    </a:cubicBezTo>
                    <a:cubicBezTo>
                      <a:pt x="9941" y="30968"/>
                      <a:pt x="9911" y="30978"/>
                      <a:pt x="9876" y="30983"/>
                    </a:cubicBezTo>
                    <a:cubicBezTo>
                      <a:pt x="9867" y="30985"/>
                      <a:pt x="9858" y="30986"/>
                      <a:pt x="9849" y="30986"/>
                    </a:cubicBezTo>
                    <a:cubicBezTo>
                      <a:pt x="9809" y="30986"/>
                      <a:pt x="9769" y="30972"/>
                      <a:pt x="9736" y="30959"/>
                    </a:cubicBezTo>
                    <a:cubicBezTo>
                      <a:pt x="9628" y="30925"/>
                      <a:pt x="9537" y="30867"/>
                      <a:pt x="9437" y="30826"/>
                    </a:cubicBezTo>
                    <a:cubicBezTo>
                      <a:pt x="9272" y="30751"/>
                      <a:pt x="9073" y="30718"/>
                      <a:pt x="8932" y="30611"/>
                    </a:cubicBezTo>
                    <a:cubicBezTo>
                      <a:pt x="8758" y="30470"/>
                      <a:pt x="8783" y="30188"/>
                      <a:pt x="8775" y="29989"/>
                    </a:cubicBezTo>
                    <a:cubicBezTo>
                      <a:pt x="8766" y="29732"/>
                      <a:pt x="8775" y="29484"/>
                      <a:pt x="8791" y="29227"/>
                    </a:cubicBezTo>
                    <a:cubicBezTo>
                      <a:pt x="8799" y="29061"/>
                      <a:pt x="8816" y="28887"/>
                      <a:pt x="8833" y="28721"/>
                    </a:cubicBezTo>
                    <a:cubicBezTo>
                      <a:pt x="8866" y="28713"/>
                      <a:pt x="8899" y="28680"/>
                      <a:pt x="8899" y="28630"/>
                    </a:cubicBezTo>
                    <a:cubicBezTo>
                      <a:pt x="8915" y="28415"/>
                      <a:pt x="8932" y="28191"/>
                      <a:pt x="8940" y="27976"/>
                    </a:cubicBezTo>
                    <a:cubicBezTo>
                      <a:pt x="8949" y="27769"/>
                      <a:pt x="8957" y="27553"/>
                      <a:pt x="8932" y="27346"/>
                    </a:cubicBezTo>
                    <a:cubicBezTo>
                      <a:pt x="8899" y="27147"/>
                      <a:pt x="8833" y="26965"/>
                      <a:pt x="8741" y="26783"/>
                    </a:cubicBezTo>
                    <a:cubicBezTo>
                      <a:pt x="8659" y="26617"/>
                      <a:pt x="8559" y="26451"/>
                      <a:pt x="8509" y="26269"/>
                    </a:cubicBezTo>
                    <a:cubicBezTo>
                      <a:pt x="8451" y="26070"/>
                      <a:pt x="8451" y="25863"/>
                      <a:pt x="8451" y="25656"/>
                    </a:cubicBezTo>
                    <a:cubicBezTo>
                      <a:pt x="8451" y="25432"/>
                      <a:pt x="8443" y="25217"/>
                      <a:pt x="8435" y="24993"/>
                    </a:cubicBezTo>
                    <a:cubicBezTo>
                      <a:pt x="8427" y="24554"/>
                      <a:pt x="8402" y="24115"/>
                      <a:pt x="8369" y="23676"/>
                    </a:cubicBezTo>
                    <a:cubicBezTo>
                      <a:pt x="8319" y="23178"/>
                      <a:pt x="8253" y="22681"/>
                      <a:pt x="8161" y="22192"/>
                    </a:cubicBezTo>
                    <a:cubicBezTo>
                      <a:pt x="8158" y="22170"/>
                      <a:pt x="8138" y="22159"/>
                      <a:pt x="8118" y="22159"/>
                    </a:cubicBezTo>
                    <a:cubicBezTo>
                      <a:pt x="8095" y="22159"/>
                      <a:pt x="8070" y="22174"/>
                      <a:pt x="8070" y="22201"/>
                    </a:cubicBezTo>
                    <a:cubicBezTo>
                      <a:pt x="8120" y="22797"/>
                      <a:pt x="8153" y="23386"/>
                      <a:pt x="8186" y="23982"/>
                    </a:cubicBezTo>
                    <a:cubicBezTo>
                      <a:pt x="8052" y="23912"/>
                      <a:pt x="7902" y="23887"/>
                      <a:pt x="7750" y="23887"/>
                    </a:cubicBezTo>
                    <a:cubicBezTo>
                      <a:pt x="7685" y="23887"/>
                      <a:pt x="7621" y="23892"/>
                      <a:pt x="7557" y="23899"/>
                    </a:cubicBezTo>
                    <a:cubicBezTo>
                      <a:pt x="7300" y="23922"/>
                      <a:pt x="7050" y="23958"/>
                      <a:pt x="6794" y="23958"/>
                    </a:cubicBezTo>
                    <a:cubicBezTo>
                      <a:pt x="6770" y="23958"/>
                      <a:pt x="6745" y="23958"/>
                      <a:pt x="6720" y="23957"/>
                    </a:cubicBezTo>
                    <a:cubicBezTo>
                      <a:pt x="6156" y="23949"/>
                      <a:pt x="5601" y="23800"/>
                      <a:pt x="5104" y="23543"/>
                    </a:cubicBezTo>
                    <a:cubicBezTo>
                      <a:pt x="4814" y="23402"/>
                      <a:pt x="4532" y="23228"/>
                      <a:pt x="4292" y="23013"/>
                    </a:cubicBezTo>
                    <a:cubicBezTo>
                      <a:pt x="4277" y="22998"/>
                      <a:pt x="4261" y="22991"/>
                      <a:pt x="4246" y="22991"/>
                    </a:cubicBezTo>
                    <a:cubicBezTo>
                      <a:pt x="4219" y="22991"/>
                      <a:pt x="4195" y="23011"/>
                      <a:pt x="4184" y="23038"/>
                    </a:cubicBezTo>
                    <a:cubicBezTo>
                      <a:pt x="4135" y="22980"/>
                      <a:pt x="4085" y="22922"/>
                      <a:pt x="4027" y="22864"/>
                    </a:cubicBezTo>
                    <a:cubicBezTo>
                      <a:pt x="3952" y="22789"/>
                      <a:pt x="3878" y="22706"/>
                      <a:pt x="3778" y="22665"/>
                    </a:cubicBezTo>
                    <a:cubicBezTo>
                      <a:pt x="3772" y="22663"/>
                      <a:pt x="3767" y="22662"/>
                      <a:pt x="3761" y="22662"/>
                    </a:cubicBezTo>
                    <a:cubicBezTo>
                      <a:pt x="3720" y="22662"/>
                      <a:pt x="3689" y="22711"/>
                      <a:pt x="3704" y="22748"/>
                    </a:cubicBezTo>
                    <a:cubicBezTo>
                      <a:pt x="3720" y="22830"/>
                      <a:pt x="3778" y="22905"/>
                      <a:pt x="3828" y="22971"/>
                    </a:cubicBezTo>
                    <a:cubicBezTo>
                      <a:pt x="3886" y="23046"/>
                      <a:pt x="3944" y="23120"/>
                      <a:pt x="4010" y="23187"/>
                    </a:cubicBezTo>
                    <a:cubicBezTo>
                      <a:pt x="4135" y="23328"/>
                      <a:pt x="4251" y="23468"/>
                      <a:pt x="4375" y="23609"/>
                    </a:cubicBezTo>
                    <a:cubicBezTo>
                      <a:pt x="4491" y="23742"/>
                      <a:pt x="4632" y="23866"/>
                      <a:pt x="4706" y="24024"/>
                    </a:cubicBezTo>
                    <a:cubicBezTo>
                      <a:pt x="4773" y="24173"/>
                      <a:pt x="4781" y="24338"/>
                      <a:pt x="4789" y="24504"/>
                    </a:cubicBezTo>
                    <a:cubicBezTo>
                      <a:pt x="4789" y="24836"/>
                      <a:pt x="4764" y="25192"/>
                      <a:pt x="4615" y="25498"/>
                    </a:cubicBezTo>
                    <a:cubicBezTo>
                      <a:pt x="4491" y="25755"/>
                      <a:pt x="4309" y="25971"/>
                      <a:pt x="4085" y="26153"/>
                    </a:cubicBezTo>
                    <a:cubicBezTo>
                      <a:pt x="3828" y="26368"/>
                      <a:pt x="3555" y="26551"/>
                      <a:pt x="3256" y="26708"/>
                    </a:cubicBezTo>
                    <a:cubicBezTo>
                      <a:pt x="3190" y="26745"/>
                      <a:pt x="3235" y="26828"/>
                      <a:pt x="3299" y="26828"/>
                    </a:cubicBezTo>
                    <a:cubicBezTo>
                      <a:pt x="3307" y="26828"/>
                      <a:pt x="3315" y="26827"/>
                      <a:pt x="3323" y="26824"/>
                    </a:cubicBezTo>
                    <a:cubicBezTo>
                      <a:pt x="3372" y="26799"/>
                      <a:pt x="3422" y="26774"/>
                      <a:pt x="3472" y="26750"/>
                    </a:cubicBezTo>
                    <a:lnTo>
                      <a:pt x="3472" y="26750"/>
                    </a:lnTo>
                    <a:cubicBezTo>
                      <a:pt x="3464" y="26758"/>
                      <a:pt x="3455" y="26766"/>
                      <a:pt x="3455" y="26774"/>
                    </a:cubicBezTo>
                    <a:cubicBezTo>
                      <a:pt x="3414" y="26816"/>
                      <a:pt x="3372" y="26857"/>
                      <a:pt x="3323" y="26899"/>
                    </a:cubicBezTo>
                    <a:cubicBezTo>
                      <a:pt x="3298" y="26924"/>
                      <a:pt x="3273" y="26940"/>
                      <a:pt x="3248" y="26965"/>
                    </a:cubicBezTo>
                    <a:cubicBezTo>
                      <a:pt x="3223" y="26990"/>
                      <a:pt x="3198" y="27006"/>
                      <a:pt x="3174" y="27039"/>
                    </a:cubicBezTo>
                    <a:cubicBezTo>
                      <a:pt x="3137" y="27083"/>
                      <a:pt x="3191" y="27160"/>
                      <a:pt x="3244" y="27160"/>
                    </a:cubicBezTo>
                    <a:cubicBezTo>
                      <a:pt x="3251" y="27160"/>
                      <a:pt x="3258" y="27158"/>
                      <a:pt x="3265" y="27155"/>
                    </a:cubicBezTo>
                    <a:cubicBezTo>
                      <a:pt x="3331" y="27131"/>
                      <a:pt x="3389" y="27073"/>
                      <a:pt x="3439" y="27023"/>
                    </a:cubicBezTo>
                    <a:cubicBezTo>
                      <a:pt x="3455" y="27006"/>
                      <a:pt x="3472" y="26990"/>
                      <a:pt x="3497" y="26965"/>
                    </a:cubicBezTo>
                    <a:cubicBezTo>
                      <a:pt x="3778" y="27006"/>
                      <a:pt x="4052" y="27039"/>
                      <a:pt x="4333" y="27122"/>
                    </a:cubicBezTo>
                    <a:cubicBezTo>
                      <a:pt x="4599" y="27197"/>
                      <a:pt x="4872" y="27288"/>
                      <a:pt x="5129" y="27404"/>
                    </a:cubicBezTo>
                    <a:cubicBezTo>
                      <a:pt x="5369" y="27512"/>
                      <a:pt x="5527" y="27677"/>
                      <a:pt x="5576" y="27943"/>
                    </a:cubicBezTo>
                    <a:cubicBezTo>
                      <a:pt x="5593" y="28042"/>
                      <a:pt x="5593" y="28141"/>
                      <a:pt x="5576" y="28233"/>
                    </a:cubicBezTo>
                    <a:cubicBezTo>
                      <a:pt x="5576" y="28233"/>
                      <a:pt x="5576" y="28233"/>
                      <a:pt x="5568" y="28224"/>
                    </a:cubicBezTo>
                    <a:cubicBezTo>
                      <a:pt x="5485" y="28050"/>
                      <a:pt x="5311" y="27951"/>
                      <a:pt x="5145" y="27868"/>
                    </a:cubicBezTo>
                    <a:cubicBezTo>
                      <a:pt x="4955" y="27769"/>
                      <a:pt x="4756" y="27677"/>
                      <a:pt x="4557" y="27586"/>
                    </a:cubicBezTo>
                    <a:cubicBezTo>
                      <a:pt x="4546" y="27580"/>
                      <a:pt x="4534" y="27577"/>
                      <a:pt x="4523" y="27577"/>
                    </a:cubicBezTo>
                    <a:cubicBezTo>
                      <a:pt x="4465" y="27577"/>
                      <a:pt x="4428" y="27660"/>
                      <a:pt x="4491" y="27702"/>
                    </a:cubicBezTo>
                    <a:cubicBezTo>
                      <a:pt x="4648" y="27802"/>
                      <a:pt x="4797" y="27901"/>
                      <a:pt x="4955" y="27992"/>
                    </a:cubicBezTo>
                    <a:cubicBezTo>
                      <a:pt x="5079" y="28067"/>
                      <a:pt x="5237" y="28133"/>
                      <a:pt x="5328" y="28257"/>
                    </a:cubicBezTo>
                    <a:cubicBezTo>
                      <a:pt x="5411" y="28365"/>
                      <a:pt x="5435" y="28514"/>
                      <a:pt x="5386" y="28639"/>
                    </a:cubicBezTo>
                    <a:cubicBezTo>
                      <a:pt x="5369" y="28680"/>
                      <a:pt x="5344" y="28721"/>
                      <a:pt x="5319" y="28763"/>
                    </a:cubicBezTo>
                    <a:cubicBezTo>
                      <a:pt x="5311" y="28730"/>
                      <a:pt x="5303" y="28705"/>
                      <a:pt x="5286" y="28680"/>
                    </a:cubicBezTo>
                    <a:cubicBezTo>
                      <a:pt x="5203" y="28506"/>
                      <a:pt x="5029" y="28390"/>
                      <a:pt x="4872" y="28274"/>
                    </a:cubicBezTo>
                    <a:cubicBezTo>
                      <a:pt x="4781" y="28208"/>
                      <a:pt x="4690" y="28141"/>
                      <a:pt x="4599" y="28075"/>
                    </a:cubicBezTo>
                    <a:cubicBezTo>
                      <a:pt x="4499" y="28009"/>
                      <a:pt x="4400" y="27959"/>
                      <a:pt x="4309" y="27901"/>
                    </a:cubicBezTo>
                    <a:cubicBezTo>
                      <a:pt x="4297" y="27894"/>
                      <a:pt x="4285" y="27891"/>
                      <a:pt x="4274" y="27891"/>
                    </a:cubicBezTo>
                    <a:cubicBezTo>
                      <a:pt x="4220" y="27891"/>
                      <a:pt x="4178" y="27961"/>
                      <a:pt x="4226" y="28009"/>
                    </a:cubicBezTo>
                    <a:cubicBezTo>
                      <a:pt x="4358" y="28141"/>
                      <a:pt x="4491" y="28266"/>
                      <a:pt x="4640" y="28390"/>
                    </a:cubicBezTo>
                    <a:cubicBezTo>
                      <a:pt x="4706" y="28448"/>
                      <a:pt x="4773" y="28506"/>
                      <a:pt x="4847" y="28564"/>
                    </a:cubicBezTo>
                    <a:cubicBezTo>
                      <a:pt x="4905" y="28614"/>
                      <a:pt x="4971" y="28655"/>
                      <a:pt x="5021" y="28721"/>
                    </a:cubicBezTo>
                    <a:cubicBezTo>
                      <a:pt x="5063" y="28771"/>
                      <a:pt x="5096" y="28837"/>
                      <a:pt x="5087" y="28904"/>
                    </a:cubicBezTo>
                    <a:cubicBezTo>
                      <a:pt x="5071" y="28962"/>
                      <a:pt x="5029" y="29003"/>
                      <a:pt x="4988" y="29036"/>
                    </a:cubicBezTo>
                    <a:cubicBezTo>
                      <a:pt x="4963" y="29053"/>
                      <a:pt x="4938" y="29069"/>
                      <a:pt x="4913" y="29086"/>
                    </a:cubicBezTo>
                    <a:cubicBezTo>
                      <a:pt x="4889" y="29094"/>
                      <a:pt x="4872" y="29103"/>
                      <a:pt x="4855" y="29111"/>
                    </a:cubicBezTo>
                    <a:cubicBezTo>
                      <a:pt x="4831" y="29127"/>
                      <a:pt x="4814" y="29144"/>
                      <a:pt x="4797" y="29161"/>
                    </a:cubicBezTo>
                    <a:cubicBezTo>
                      <a:pt x="4764" y="29185"/>
                      <a:pt x="4723" y="29210"/>
                      <a:pt x="4690" y="29219"/>
                    </a:cubicBezTo>
                    <a:cubicBezTo>
                      <a:pt x="4676" y="29226"/>
                      <a:pt x="4663" y="29228"/>
                      <a:pt x="4652" y="29228"/>
                    </a:cubicBezTo>
                    <a:cubicBezTo>
                      <a:pt x="4636" y="29228"/>
                      <a:pt x="4621" y="29223"/>
                      <a:pt x="4607" y="29219"/>
                    </a:cubicBezTo>
                    <a:cubicBezTo>
                      <a:pt x="4574" y="29194"/>
                      <a:pt x="4549" y="29169"/>
                      <a:pt x="4516" y="29136"/>
                    </a:cubicBezTo>
                    <a:cubicBezTo>
                      <a:pt x="4458" y="29078"/>
                      <a:pt x="4400" y="29020"/>
                      <a:pt x="4317" y="28987"/>
                    </a:cubicBezTo>
                    <a:cubicBezTo>
                      <a:pt x="4325" y="28937"/>
                      <a:pt x="4342" y="28895"/>
                      <a:pt x="4342" y="28846"/>
                    </a:cubicBezTo>
                    <a:cubicBezTo>
                      <a:pt x="4358" y="28771"/>
                      <a:pt x="4367" y="28688"/>
                      <a:pt x="4292" y="28630"/>
                    </a:cubicBezTo>
                    <a:cubicBezTo>
                      <a:pt x="4280" y="28618"/>
                      <a:pt x="4263" y="28612"/>
                      <a:pt x="4246" y="28612"/>
                    </a:cubicBezTo>
                    <a:cubicBezTo>
                      <a:pt x="4230" y="28612"/>
                      <a:pt x="4213" y="28618"/>
                      <a:pt x="4201" y="28630"/>
                    </a:cubicBezTo>
                    <a:cubicBezTo>
                      <a:pt x="4176" y="28655"/>
                      <a:pt x="4159" y="28680"/>
                      <a:pt x="4151" y="28713"/>
                    </a:cubicBezTo>
                    <a:cubicBezTo>
                      <a:pt x="4143" y="28738"/>
                      <a:pt x="4151" y="28771"/>
                      <a:pt x="4143" y="28804"/>
                    </a:cubicBezTo>
                    <a:cubicBezTo>
                      <a:pt x="4143" y="28846"/>
                      <a:pt x="4135" y="28920"/>
                      <a:pt x="4110" y="28962"/>
                    </a:cubicBezTo>
                    <a:cubicBezTo>
                      <a:pt x="4068" y="28962"/>
                      <a:pt x="4027" y="28970"/>
                      <a:pt x="3994" y="28987"/>
                    </a:cubicBezTo>
                    <a:cubicBezTo>
                      <a:pt x="3985" y="28987"/>
                      <a:pt x="3985" y="28987"/>
                      <a:pt x="3985" y="28995"/>
                    </a:cubicBezTo>
                    <a:lnTo>
                      <a:pt x="3952" y="28995"/>
                    </a:lnTo>
                    <a:cubicBezTo>
                      <a:pt x="3886" y="28995"/>
                      <a:pt x="3811" y="28987"/>
                      <a:pt x="3745" y="28987"/>
                    </a:cubicBezTo>
                    <a:cubicBezTo>
                      <a:pt x="3651" y="28981"/>
                      <a:pt x="3558" y="28975"/>
                      <a:pt x="3464" y="28975"/>
                    </a:cubicBezTo>
                    <a:cubicBezTo>
                      <a:pt x="3425" y="28975"/>
                      <a:pt x="3386" y="28976"/>
                      <a:pt x="3348" y="28978"/>
                    </a:cubicBezTo>
                    <a:lnTo>
                      <a:pt x="3339" y="28978"/>
                    </a:lnTo>
                    <a:cubicBezTo>
                      <a:pt x="3331" y="28978"/>
                      <a:pt x="3331" y="28978"/>
                      <a:pt x="3331" y="28970"/>
                    </a:cubicBezTo>
                    <a:cubicBezTo>
                      <a:pt x="3066" y="28854"/>
                      <a:pt x="2792" y="28771"/>
                      <a:pt x="2527" y="28663"/>
                    </a:cubicBezTo>
                    <a:cubicBezTo>
                      <a:pt x="2262" y="28564"/>
                      <a:pt x="1997" y="28448"/>
                      <a:pt x="1740" y="28324"/>
                    </a:cubicBezTo>
                    <a:cubicBezTo>
                      <a:pt x="1500" y="28208"/>
                      <a:pt x="1251" y="28092"/>
                      <a:pt x="1028" y="27943"/>
                    </a:cubicBezTo>
                    <a:cubicBezTo>
                      <a:pt x="812" y="27802"/>
                      <a:pt x="671" y="27595"/>
                      <a:pt x="646" y="27338"/>
                    </a:cubicBezTo>
                    <a:cubicBezTo>
                      <a:pt x="638" y="27189"/>
                      <a:pt x="655" y="27039"/>
                      <a:pt x="688" y="26899"/>
                    </a:cubicBezTo>
                    <a:cubicBezTo>
                      <a:pt x="721" y="26783"/>
                      <a:pt x="754" y="26667"/>
                      <a:pt x="787" y="26551"/>
                    </a:cubicBezTo>
                    <a:cubicBezTo>
                      <a:pt x="820" y="26559"/>
                      <a:pt x="862" y="26567"/>
                      <a:pt x="895" y="26567"/>
                    </a:cubicBezTo>
                    <a:cubicBezTo>
                      <a:pt x="1044" y="26567"/>
                      <a:pt x="1044" y="26344"/>
                      <a:pt x="895" y="26344"/>
                    </a:cubicBezTo>
                    <a:cubicBezTo>
                      <a:pt x="721" y="26335"/>
                      <a:pt x="588" y="26178"/>
                      <a:pt x="539" y="26012"/>
                    </a:cubicBezTo>
                    <a:cubicBezTo>
                      <a:pt x="464" y="25772"/>
                      <a:pt x="530" y="25507"/>
                      <a:pt x="564" y="25258"/>
                    </a:cubicBezTo>
                    <a:cubicBezTo>
                      <a:pt x="622" y="24736"/>
                      <a:pt x="605" y="24214"/>
                      <a:pt x="530" y="23700"/>
                    </a:cubicBezTo>
                    <a:cubicBezTo>
                      <a:pt x="456" y="23195"/>
                      <a:pt x="290" y="22714"/>
                      <a:pt x="240" y="22209"/>
                    </a:cubicBezTo>
                    <a:cubicBezTo>
                      <a:pt x="199" y="21745"/>
                      <a:pt x="290" y="21298"/>
                      <a:pt x="497" y="20875"/>
                    </a:cubicBezTo>
                    <a:cubicBezTo>
                      <a:pt x="646" y="20569"/>
                      <a:pt x="837" y="20287"/>
                      <a:pt x="1036" y="20013"/>
                    </a:cubicBezTo>
                    <a:lnTo>
                      <a:pt x="1036" y="20013"/>
                    </a:lnTo>
                    <a:cubicBezTo>
                      <a:pt x="1028" y="20113"/>
                      <a:pt x="1028" y="20221"/>
                      <a:pt x="1052" y="20312"/>
                    </a:cubicBezTo>
                    <a:cubicBezTo>
                      <a:pt x="1060" y="20340"/>
                      <a:pt x="1082" y="20352"/>
                      <a:pt x="1104" y="20352"/>
                    </a:cubicBezTo>
                    <a:cubicBezTo>
                      <a:pt x="1127" y="20352"/>
                      <a:pt x="1152" y="20337"/>
                      <a:pt x="1160" y="20312"/>
                    </a:cubicBezTo>
                    <a:cubicBezTo>
                      <a:pt x="1193" y="20204"/>
                      <a:pt x="1202" y="20080"/>
                      <a:pt x="1235" y="19972"/>
                    </a:cubicBezTo>
                    <a:cubicBezTo>
                      <a:pt x="1260" y="19856"/>
                      <a:pt x="1284" y="19740"/>
                      <a:pt x="1318" y="19624"/>
                    </a:cubicBezTo>
                    <a:cubicBezTo>
                      <a:pt x="1326" y="19616"/>
                      <a:pt x="1326" y="19607"/>
                      <a:pt x="1326" y="19599"/>
                    </a:cubicBezTo>
                    <a:cubicBezTo>
                      <a:pt x="1326" y="19591"/>
                      <a:pt x="1334" y="19591"/>
                      <a:pt x="1334" y="19591"/>
                    </a:cubicBezTo>
                    <a:cubicBezTo>
                      <a:pt x="1342" y="19583"/>
                      <a:pt x="1342" y="19574"/>
                      <a:pt x="1342" y="19558"/>
                    </a:cubicBezTo>
                    <a:cubicBezTo>
                      <a:pt x="1409" y="19359"/>
                      <a:pt x="1500" y="19168"/>
                      <a:pt x="1608" y="18986"/>
                    </a:cubicBezTo>
                    <a:cubicBezTo>
                      <a:pt x="1732" y="18787"/>
                      <a:pt x="1873" y="18605"/>
                      <a:pt x="2047" y="18439"/>
                    </a:cubicBezTo>
                    <a:cubicBezTo>
                      <a:pt x="2052" y="18455"/>
                      <a:pt x="2064" y="18464"/>
                      <a:pt x="2077" y="18464"/>
                    </a:cubicBezTo>
                    <a:cubicBezTo>
                      <a:pt x="2084" y="18464"/>
                      <a:pt x="2091" y="18462"/>
                      <a:pt x="2096" y="18456"/>
                    </a:cubicBezTo>
                    <a:cubicBezTo>
                      <a:pt x="2146" y="18389"/>
                      <a:pt x="2196" y="18331"/>
                      <a:pt x="2246" y="18273"/>
                    </a:cubicBezTo>
                    <a:cubicBezTo>
                      <a:pt x="2353" y="18182"/>
                      <a:pt x="2469" y="18091"/>
                      <a:pt x="2577" y="17992"/>
                    </a:cubicBezTo>
                    <a:cubicBezTo>
                      <a:pt x="2759" y="17826"/>
                      <a:pt x="2908" y="17635"/>
                      <a:pt x="3000" y="17403"/>
                    </a:cubicBezTo>
                    <a:cubicBezTo>
                      <a:pt x="3000" y="17403"/>
                      <a:pt x="3000" y="17403"/>
                      <a:pt x="3000" y="17395"/>
                    </a:cubicBezTo>
                    <a:cubicBezTo>
                      <a:pt x="3074" y="17312"/>
                      <a:pt x="3149" y="17238"/>
                      <a:pt x="3232" y="17155"/>
                    </a:cubicBezTo>
                    <a:cubicBezTo>
                      <a:pt x="3646" y="16732"/>
                      <a:pt x="4101" y="16360"/>
                      <a:pt x="4574" y="15995"/>
                    </a:cubicBezTo>
                    <a:cubicBezTo>
                      <a:pt x="5071" y="15597"/>
                      <a:pt x="5576" y="15216"/>
                      <a:pt x="6082" y="14835"/>
                    </a:cubicBezTo>
                    <a:cubicBezTo>
                      <a:pt x="6562" y="14462"/>
                      <a:pt x="7093" y="14172"/>
                      <a:pt x="7598" y="13841"/>
                    </a:cubicBezTo>
                    <a:cubicBezTo>
                      <a:pt x="7780" y="13716"/>
                      <a:pt x="7954" y="13600"/>
                      <a:pt x="8112" y="13460"/>
                    </a:cubicBezTo>
                    <a:lnTo>
                      <a:pt x="8112" y="13460"/>
                    </a:lnTo>
                    <a:cubicBezTo>
                      <a:pt x="8029" y="13592"/>
                      <a:pt x="7954" y="13725"/>
                      <a:pt x="7905" y="13874"/>
                    </a:cubicBezTo>
                    <a:cubicBezTo>
                      <a:pt x="7838" y="14081"/>
                      <a:pt x="7838" y="14305"/>
                      <a:pt x="7838" y="14528"/>
                    </a:cubicBezTo>
                    <a:cubicBezTo>
                      <a:pt x="7838" y="14636"/>
                      <a:pt x="7838" y="14752"/>
                      <a:pt x="7847" y="14868"/>
                    </a:cubicBezTo>
                    <a:cubicBezTo>
                      <a:pt x="7855" y="14976"/>
                      <a:pt x="7855" y="15108"/>
                      <a:pt x="7913" y="15208"/>
                    </a:cubicBezTo>
                    <a:cubicBezTo>
                      <a:pt x="7922" y="15225"/>
                      <a:pt x="7944" y="15236"/>
                      <a:pt x="7966" y="15236"/>
                    </a:cubicBezTo>
                    <a:cubicBezTo>
                      <a:pt x="7985" y="15236"/>
                      <a:pt x="8004" y="15227"/>
                      <a:pt x="8012" y="15208"/>
                    </a:cubicBezTo>
                    <a:cubicBezTo>
                      <a:pt x="8062" y="15108"/>
                      <a:pt x="8054" y="15001"/>
                      <a:pt x="8054" y="14893"/>
                    </a:cubicBezTo>
                    <a:cubicBezTo>
                      <a:pt x="8054" y="14785"/>
                      <a:pt x="8045" y="14678"/>
                      <a:pt x="8045" y="14570"/>
                    </a:cubicBezTo>
                    <a:cubicBezTo>
                      <a:pt x="8037" y="14363"/>
                      <a:pt x="8021" y="14147"/>
                      <a:pt x="8087" y="13940"/>
                    </a:cubicBezTo>
                    <a:cubicBezTo>
                      <a:pt x="8137" y="13750"/>
                      <a:pt x="8253" y="13584"/>
                      <a:pt x="8352" y="13418"/>
                    </a:cubicBezTo>
                    <a:cubicBezTo>
                      <a:pt x="8393" y="13360"/>
                      <a:pt x="8427" y="13302"/>
                      <a:pt x="8460" y="13244"/>
                    </a:cubicBezTo>
                    <a:cubicBezTo>
                      <a:pt x="8460" y="13410"/>
                      <a:pt x="8509" y="13576"/>
                      <a:pt x="8559" y="13725"/>
                    </a:cubicBezTo>
                    <a:cubicBezTo>
                      <a:pt x="8592" y="13824"/>
                      <a:pt x="8625" y="13924"/>
                      <a:pt x="8667" y="14015"/>
                    </a:cubicBezTo>
                    <a:cubicBezTo>
                      <a:pt x="8717" y="14106"/>
                      <a:pt x="8766" y="14238"/>
                      <a:pt x="8849" y="14296"/>
                    </a:cubicBezTo>
                    <a:cubicBezTo>
                      <a:pt x="8863" y="14308"/>
                      <a:pt x="8878" y="14313"/>
                      <a:pt x="8891" y="14313"/>
                    </a:cubicBezTo>
                    <a:cubicBezTo>
                      <a:pt x="8923" y="14313"/>
                      <a:pt x="8946" y="14282"/>
                      <a:pt x="8940" y="14247"/>
                    </a:cubicBezTo>
                    <a:cubicBezTo>
                      <a:pt x="8932" y="14156"/>
                      <a:pt x="8874" y="14064"/>
                      <a:pt x="8841" y="13982"/>
                    </a:cubicBezTo>
                    <a:cubicBezTo>
                      <a:pt x="8799" y="13890"/>
                      <a:pt x="8766" y="13791"/>
                      <a:pt x="8733" y="13700"/>
                    </a:cubicBezTo>
                    <a:cubicBezTo>
                      <a:pt x="8667" y="13509"/>
                      <a:pt x="8601" y="13302"/>
                      <a:pt x="8625" y="13095"/>
                    </a:cubicBezTo>
                    <a:cubicBezTo>
                      <a:pt x="8634" y="13029"/>
                      <a:pt x="8650" y="12962"/>
                      <a:pt x="8667" y="12896"/>
                    </a:cubicBezTo>
                    <a:cubicBezTo>
                      <a:pt x="8750" y="12788"/>
                      <a:pt x="8824" y="12681"/>
                      <a:pt x="8849" y="12556"/>
                    </a:cubicBezTo>
                    <a:cubicBezTo>
                      <a:pt x="8857" y="12532"/>
                      <a:pt x="8849" y="12507"/>
                      <a:pt x="8841" y="12490"/>
                    </a:cubicBezTo>
                    <a:cubicBezTo>
                      <a:pt x="8866" y="12424"/>
                      <a:pt x="8899" y="12358"/>
                      <a:pt x="8924" y="12300"/>
                    </a:cubicBezTo>
                    <a:lnTo>
                      <a:pt x="8924" y="12300"/>
                    </a:lnTo>
                    <a:cubicBezTo>
                      <a:pt x="8924" y="12333"/>
                      <a:pt x="8924" y="12366"/>
                      <a:pt x="8915" y="12399"/>
                    </a:cubicBezTo>
                    <a:cubicBezTo>
                      <a:pt x="8915" y="12532"/>
                      <a:pt x="8915" y="12672"/>
                      <a:pt x="8932" y="12805"/>
                    </a:cubicBezTo>
                    <a:cubicBezTo>
                      <a:pt x="8949" y="12938"/>
                      <a:pt x="8965" y="13070"/>
                      <a:pt x="9023" y="13194"/>
                    </a:cubicBezTo>
                    <a:cubicBezTo>
                      <a:pt x="9029" y="13209"/>
                      <a:pt x="9040" y="13216"/>
                      <a:pt x="9053" y="13216"/>
                    </a:cubicBezTo>
                    <a:cubicBezTo>
                      <a:pt x="9075" y="13216"/>
                      <a:pt x="9101" y="13196"/>
                      <a:pt x="9106" y="13170"/>
                    </a:cubicBezTo>
                    <a:cubicBezTo>
                      <a:pt x="9114" y="13029"/>
                      <a:pt x="9089" y="12888"/>
                      <a:pt x="9089" y="12755"/>
                    </a:cubicBezTo>
                    <a:cubicBezTo>
                      <a:pt x="9081" y="12623"/>
                      <a:pt x="9081" y="12490"/>
                      <a:pt x="9089" y="12358"/>
                    </a:cubicBezTo>
                    <a:cubicBezTo>
                      <a:pt x="9106" y="12092"/>
                      <a:pt x="9164" y="11836"/>
                      <a:pt x="9247" y="11579"/>
                    </a:cubicBezTo>
                    <a:cubicBezTo>
                      <a:pt x="9330" y="11330"/>
                      <a:pt x="9446" y="11090"/>
                      <a:pt x="9595" y="10875"/>
                    </a:cubicBezTo>
                    <a:cubicBezTo>
                      <a:pt x="9678" y="10750"/>
                      <a:pt x="9760" y="10634"/>
                      <a:pt x="9827" y="10502"/>
                    </a:cubicBezTo>
                    <a:lnTo>
                      <a:pt x="9827" y="10502"/>
                    </a:lnTo>
                    <a:cubicBezTo>
                      <a:pt x="9818" y="10585"/>
                      <a:pt x="9802" y="10667"/>
                      <a:pt x="9785" y="10750"/>
                    </a:cubicBezTo>
                    <a:cubicBezTo>
                      <a:pt x="9769" y="10858"/>
                      <a:pt x="9719" y="10974"/>
                      <a:pt x="9719" y="11082"/>
                    </a:cubicBezTo>
                    <a:cubicBezTo>
                      <a:pt x="9719" y="11116"/>
                      <a:pt x="9746" y="11138"/>
                      <a:pt x="9777" y="11138"/>
                    </a:cubicBezTo>
                    <a:cubicBezTo>
                      <a:pt x="9791" y="11138"/>
                      <a:pt x="9805" y="11133"/>
                      <a:pt x="9818" y="11123"/>
                    </a:cubicBezTo>
                    <a:cubicBezTo>
                      <a:pt x="9893" y="11040"/>
                      <a:pt x="9926" y="10916"/>
                      <a:pt x="9951" y="10808"/>
                    </a:cubicBezTo>
                    <a:cubicBezTo>
                      <a:pt x="9976" y="10692"/>
                      <a:pt x="9992" y="10576"/>
                      <a:pt x="10001" y="10452"/>
                    </a:cubicBezTo>
                    <a:cubicBezTo>
                      <a:pt x="10017" y="10212"/>
                      <a:pt x="9992" y="9963"/>
                      <a:pt x="9943" y="9731"/>
                    </a:cubicBezTo>
                    <a:cubicBezTo>
                      <a:pt x="9885" y="9441"/>
                      <a:pt x="9777" y="9159"/>
                      <a:pt x="9644" y="8894"/>
                    </a:cubicBezTo>
                    <a:cubicBezTo>
                      <a:pt x="9644" y="8845"/>
                      <a:pt x="9636" y="8787"/>
                      <a:pt x="9628" y="8737"/>
                    </a:cubicBezTo>
                    <a:cubicBezTo>
                      <a:pt x="9636" y="8720"/>
                      <a:pt x="9628" y="8695"/>
                      <a:pt x="9620" y="8679"/>
                    </a:cubicBezTo>
                    <a:cubicBezTo>
                      <a:pt x="9603" y="8629"/>
                      <a:pt x="9586" y="8579"/>
                      <a:pt x="9562" y="8530"/>
                    </a:cubicBezTo>
                    <a:cubicBezTo>
                      <a:pt x="9545" y="8505"/>
                      <a:pt x="9520" y="8447"/>
                      <a:pt x="9479" y="8414"/>
                    </a:cubicBezTo>
                    <a:cubicBezTo>
                      <a:pt x="9479" y="8389"/>
                      <a:pt x="9479" y="8372"/>
                      <a:pt x="9479" y="8347"/>
                    </a:cubicBezTo>
                    <a:cubicBezTo>
                      <a:pt x="9470" y="8207"/>
                      <a:pt x="9512" y="8066"/>
                      <a:pt x="9586" y="7941"/>
                    </a:cubicBezTo>
                    <a:cubicBezTo>
                      <a:pt x="9661" y="7809"/>
                      <a:pt x="9752" y="7685"/>
                      <a:pt x="9843" y="7560"/>
                    </a:cubicBezTo>
                    <a:cubicBezTo>
                      <a:pt x="9934" y="7419"/>
                      <a:pt x="10009" y="7270"/>
                      <a:pt x="10067" y="7121"/>
                    </a:cubicBezTo>
                    <a:cubicBezTo>
                      <a:pt x="10075" y="7105"/>
                      <a:pt x="10067" y="7088"/>
                      <a:pt x="10059" y="7080"/>
                    </a:cubicBezTo>
                    <a:cubicBezTo>
                      <a:pt x="10266" y="6740"/>
                      <a:pt x="10506" y="6409"/>
                      <a:pt x="10755" y="6102"/>
                    </a:cubicBezTo>
                    <a:cubicBezTo>
                      <a:pt x="11045" y="5738"/>
                      <a:pt x="11384" y="5356"/>
                      <a:pt x="11815" y="5158"/>
                    </a:cubicBezTo>
                    <a:cubicBezTo>
                      <a:pt x="11996" y="5067"/>
                      <a:pt x="12183" y="5029"/>
                      <a:pt x="12385" y="5029"/>
                    </a:cubicBezTo>
                    <a:cubicBezTo>
                      <a:pt x="12424" y="5029"/>
                      <a:pt x="12463" y="5031"/>
                      <a:pt x="12503" y="5033"/>
                    </a:cubicBezTo>
                    <a:cubicBezTo>
                      <a:pt x="12636" y="5042"/>
                      <a:pt x="12776" y="5066"/>
                      <a:pt x="12917" y="5066"/>
                    </a:cubicBezTo>
                    <a:cubicBezTo>
                      <a:pt x="13042" y="5058"/>
                      <a:pt x="13174" y="5033"/>
                      <a:pt x="13298" y="5000"/>
                    </a:cubicBezTo>
                    <a:cubicBezTo>
                      <a:pt x="13454" y="4959"/>
                      <a:pt x="13609" y="4910"/>
                      <a:pt x="13756" y="4853"/>
                    </a:cubicBezTo>
                    <a:lnTo>
                      <a:pt x="13756" y="4853"/>
                    </a:lnTo>
                    <a:cubicBezTo>
                      <a:pt x="13755" y="4855"/>
                      <a:pt x="13754" y="4856"/>
                      <a:pt x="13754" y="4859"/>
                    </a:cubicBezTo>
                    <a:cubicBezTo>
                      <a:pt x="13738" y="4859"/>
                      <a:pt x="13721" y="4868"/>
                      <a:pt x="13704" y="4876"/>
                    </a:cubicBezTo>
                    <a:cubicBezTo>
                      <a:pt x="13671" y="4892"/>
                      <a:pt x="13638" y="4909"/>
                      <a:pt x="13613" y="4926"/>
                    </a:cubicBezTo>
                    <a:cubicBezTo>
                      <a:pt x="13588" y="4934"/>
                      <a:pt x="13588" y="4967"/>
                      <a:pt x="13597" y="4984"/>
                    </a:cubicBezTo>
                    <a:cubicBezTo>
                      <a:pt x="13603" y="4996"/>
                      <a:pt x="13618" y="5003"/>
                      <a:pt x="13632" y="5003"/>
                    </a:cubicBezTo>
                    <a:cubicBezTo>
                      <a:pt x="13637" y="5003"/>
                      <a:pt x="13642" y="5002"/>
                      <a:pt x="13646" y="5000"/>
                    </a:cubicBezTo>
                    <a:cubicBezTo>
                      <a:pt x="13680" y="4984"/>
                      <a:pt x="13713" y="4967"/>
                      <a:pt x="13746" y="4950"/>
                    </a:cubicBezTo>
                    <a:cubicBezTo>
                      <a:pt x="13754" y="4942"/>
                      <a:pt x="13771" y="4934"/>
                      <a:pt x="13787" y="4926"/>
                    </a:cubicBezTo>
                    <a:cubicBezTo>
                      <a:pt x="13796" y="4917"/>
                      <a:pt x="13804" y="4917"/>
                      <a:pt x="13812" y="4909"/>
                    </a:cubicBezTo>
                    <a:cubicBezTo>
                      <a:pt x="13820" y="4901"/>
                      <a:pt x="13820" y="4892"/>
                      <a:pt x="13829" y="4884"/>
                    </a:cubicBezTo>
                    <a:cubicBezTo>
                      <a:pt x="13837" y="4876"/>
                      <a:pt x="13837" y="4868"/>
                      <a:pt x="13837" y="4859"/>
                    </a:cubicBezTo>
                    <a:cubicBezTo>
                      <a:pt x="13829" y="4851"/>
                      <a:pt x="13820" y="4843"/>
                      <a:pt x="13812" y="4843"/>
                    </a:cubicBezTo>
                    <a:lnTo>
                      <a:pt x="13792" y="4843"/>
                    </a:lnTo>
                    <a:cubicBezTo>
                      <a:pt x="14141" y="4704"/>
                      <a:pt x="14490" y="4550"/>
                      <a:pt x="14848" y="4420"/>
                    </a:cubicBezTo>
                    <a:cubicBezTo>
                      <a:pt x="15249" y="4280"/>
                      <a:pt x="15650" y="4199"/>
                      <a:pt x="16060" y="4199"/>
                    </a:cubicBezTo>
                    <a:close/>
                    <a:moveTo>
                      <a:pt x="18159" y="1"/>
                    </a:moveTo>
                    <a:cubicBezTo>
                      <a:pt x="17904" y="1"/>
                      <a:pt x="17659" y="91"/>
                      <a:pt x="17458" y="269"/>
                    </a:cubicBezTo>
                    <a:cubicBezTo>
                      <a:pt x="17159" y="534"/>
                      <a:pt x="16969" y="932"/>
                      <a:pt x="16795" y="1280"/>
                    </a:cubicBezTo>
                    <a:cubicBezTo>
                      <a:pt x="16579" y="1727"/>
                      <a:pt x="16397" y="2183"/>
                      <a:pt x="16240" y="2655"/>
                    </a:cubicBezTo>
                    <a:cubicBezTo>
                      <a:pt x="16165" y="2896"/>
                      <a:pt x="16091" y="3136"/>
                      <a:pt x="16024" y="3384"/>
                    </a:cubicBezTo>
                    <a:cubicBezTo>
                      <a:pt x="15966" y="3600"/>
                      <a:pt x="15917" y="3832"/>
                      <a:pt x="15825" y="4039"/>
                    </a:cubicBezTo>
                    <a:lnTo>
                      <a:pt x="15801" y="4039"/>
                    </a:lnTo>
                    <a:cubicBezTo>
                      <a:pt x="15801" y="4039"/>
                      <a:pt x="15809" y="4031"/>
                      <a:pt x="15809" y="4022"/>
                    </a:cubicBezTo>
                    <a:cubicBezTo>
                      <a:pt x="15809" y="4014"/>
                      <a:pt x="15809" y="3998"/>
                      <a:pt x="15809" y="3989"/>
                    </a:cubicBezTo>
                    <a:cubicBezTo>
                      <a:pt x="15817" y="3964"/>
                      <a:pt x="15809" y="3948"/>
                      <a:pt x="15809" y="3931"/>
                    </a:cubicBezTo>
                    <a:cubicBezTo>
                      <a:pt x="15804" y="3915"/>
                      <a:pt x="15788" y="3906"/>
                      <a:pt x="15773" y="3906"/>
                    </a:cubicBezTo>
                    <a:cubicBezTo>
                      <a:pt x="15765" y="3906"/>
                      <a:pt x="15757" y="3909"/>
                      <a:pt x="15751" y="3915"/>
                    </a:cubicBezTo>
                    <a:cubicBezTo>
                      <a:pt x="15743" y="3931"/>
                      <a:pt x="15734" y="3948"/>
                      <a:pt x="15726" y="3964"/>
                    </a:cubicBezTo>
                    <a:cubicBezTo>
                      <a:pt x="15718" y="3973"/>
                      <a:pt x="15718" y="3989"/>
                      <a:pt x="15709" y="3998"/>
                    </a:cubicBezTo>
                    <a:cubicBezTo>
                      <a:pt x="15701" y="4014"/>
                      <a:pt x="15701" y="4022"/>
                      <a:pt x="15693" y="4039"/>
                    </a:cubicBezTo>
                    <a:cubicBezTo>
                      <a:pt x="15693" y="4039"/>
                      <a:pt x="15693" y="4047"/>
                      <a:pt x="15693" y="4056"/>
                    </a:cubicBezTo>
                    <a:cubicBezTo>
                      <a:pt x="15668" y="4064"/>
                      <a:pt x="15643" y="4064"/>
                      <a:pt x="15627" y="4072"/>
                    </a:cubicBezTo>
                    <a:cubicBezTo>
                      <a:pt x="15627" y="4064"/>
                      <a:pt x="15627" y="4056"/>
                      <a:pt x="15627" y="4047"/>
                    </a:cubicBezTo>
                    <a:cubicBezTo>
                      <a:pt x="15627" y="4022"/>
                      <a:pt x="15618" y="3998"/>
                      <a:pt x="15618" y="3973"/>
                    </a:cubicBezTo>
                    <a:cubicBezTo>
                      <a:pt x="15610" y="3964"/>
                      <a:pt x="15610" y="3948"/>
                      <a:pt x="15602" y="3931"/>
                    </a:cubicBezTo>
                    <a:cubicBezTo>
                      <a:pt x="15593" y="3923"/>
                      <a:pt x="15585" y="3915"/>
                      <a:pt x="15569" y="3906"/>
                    </a:cubicBezTo>
                    <a:cubicBezTo>
                      <a:pt x="15563" y="3901"/>
                      <a:pt x="15554" y="3898"/>
                      <a:pt x="15544" y="3898"/>
                    </a:cubicBezTo>
                    <a:cubicBezTo>
                      <a:pt x="15527" y="3898"/>
                      <a:pt x="15508" y="3907"/>
                      <a:pt x="15502" y="3923"/>
                    </a:cubicBezTo>
                    <a:cubicBezTo>
                      <a:pt x="15502" y="3931"/>
                      <a:pt x="15494" y="3940"/>
                      <a:pt x="15494" y="3948"/>
                    </a:cubicBezTo>
                    <a:cubicBezTo>
                      <a:pt x="15494" y="3964"/>
                      <a:pt x="15486" y="3973"/>
                      <a:pt x="15494" y="3989"/>
                    </a:cubicBezTo>
                    <a:cubicBezTo>
                      <a:pt x="15494" y="4001"/>
                      <a:pt x="15494" y="4008"/>
                      <a:pt x="15497" y="4017"/>
                    </a:cubicBezTo>
                    <a:lnTo>
                      <a:pt x="15497" y="4017"/>
                    </a:lnTo>
                    <a:cubicBezTo>
                      <a:pt x="15495" y="4015"/>
                      <a:pt x="15494" y="4014"/>
                      <a:pt x="15494" y="4014"/>
                    </a:cubicBezTo>
                    <a:lnTo>
                      <a:pt x="15494" y="4014"/>
                    </a:lnTo>
                    <a:cubicBezTo>
                      <a:pt x="15502" y="4031"/>
                      <a:pt x="15502" y="4056"/>
                      <a:pt x="15502" y="4072"/>
                    </a:cubicBezTo>
                    <a:cubicBezTo>
                      <a:pt x="15502" y="4080"/>
                      <a:pt x="15502" y="4089"/>
                      <a:pt x="15511" y="4097"/>
                    </a:cubicBezTo>
                    <a:cubicBezTo>
                      <a:pt x="15370" y="4122"/>
                      <a:pt x="15229" y="4163"/>
                      <a:pt x="15096" y="4196"/>
                    </a:cubicBezTo>
                    <a:cubicBezTo>
                      <a:pt x="14541" y="4362"/>
                      <a:pt x="14019" y="4627"/>
                      <a:pt x="13464" y="4793"/>
                    </a:cubicBezTo>
                    <a:cubicBezTo>
                      <a:pt x="13340" y="4834"/>
                      <a:pt x="13199" y="4876"/>
                      <a:pt x="13066" y="4884"/>
                    </a:cubicBezTo>
                    <a:cubicBezTo>
                      <a:pt x="13033" y="4886"/>
                      <a:pt x="13000" y="4887"/>
                      <a:pt x="12968" y="4887"/>
                    </a:cubicBezTo>
                    <a:cubicBezTo>
                      <a:pt x="12880" y="4887"/>
                      <a:pt x="12795" y="4880"/>
                      <a:pt x="12710" y="4868"/>
                    </a:cubicBezTo>
                    <a:lnTo>
                      <a:pt x="12710" y="4834"/>
                    </a:lnTo>
                    <a:cubicBezTo>
                      <a:pt x="12710" y="4818"/>
                      <a:pt x="12702" y="4801"/>
                      <a:pt x="12702" y="4776"/>
                    </a:cubicBezTo>
                    <a:cubicBezTo>
                      <a:pt x="12702" y="4768"/>
                      <a:pt x="12702" y="4752"/>
                      <a:pt x="12694" y="4735"/>
                    </a:cubicBezTo>
                    <a:cubicBezTo>
                      <a:pt x="12685" y="4727"/>
                      <a:pt x="12669" y="4710"/>
                      <a:pt x="12652" y="4710"/>
                    </a:cubicBezTo>
                    <a:cubicBezTo>
                      <a:pt x="12636" y="4710"/>
                      <a:pt x="12619" y="4727"/>
                      <a:pt x="12611" y="4735"/>
                    </a:cubicBezTo>
                    <a:cubicBezTo>
                      <a:pt x="12602" y="4752"/>
                      <a:pt x="12602" y="4768"/>
                      <a:pt x="12602" y="4776"/>
                    </a:cubicBezTo>
                    <a:cubicBezTo>
                      <a:pt x="12602" y="4801"/>
                      <a:pt x="12594" y="4818"/>
                      <a:pt x="12594" y="4834"/>
                    </a:cubicBezTo>
                    <a:lnTo>
                      <a:pt x="12594" y="4859"/>
                    </a:lnTo>
                    <a:cubicBezTo>
                      <a:pt x="12523" y="4852"/>
                      <a:pt x="12451" y="4848"/>
                      <a:pt x="12378" y="4848"/>
                    </a:cubicBezTo>
                    <a:cubicBezTo>
                      <a:pt x="12289" y="4848"/>
                      <a:pt x="12200" y="4854"/>
                      <a:pt x="12114" y="4868"/>
                    </a:cubicBezTo>
                    <a:cubicBezTo>
                      <a:pt x="12105" y="4627"/>
                      <a:pt x="11981" y="4379"/>
                      <a:pt x="11857" y="4180"/>
                    </a:cubicBezTo>
                    <a:cubicBezTo>
                      <a:pt x="11716" y="3940"/>
                      <a:pt x="11525" y="3732"/>
                      <a:pt x="11326" y="3550"/>
                    </a:cubicBezTo>
                    <a:cubicBezTo>
                      <a:pt x="10904" y="3161"/>
                      <a:pt x="10407" y="2829"/>
                      <a:pt x="9885" y="2606"/>
                    </a:cubicBezTo>
                    <a:cubicBezTo>
                      <a:pt x="9462" y="2431"/>
                      <a:pt x="8997" y="2311"/>
                      <a:pt x="8536" y="2311"/>
                    </a:cubicBezTo>
                    <a:cubicBezTo>
                      <a:pt x="8427" y="2311"/>
                      <a:pt x="8319" y="2318"/>
                      <a:pt x="8211" y="2332"/>
                    </a:cubicBezTo>
                    <a:cubicBezTo>
                      <a:pt x="8087" y="2340"/>
                      <a:pt x="7963" y="2374"/>
                      <a:pt x="7880" y="2465"/>
                    </a:cubicBezTo>
                    <a:cubicBezTo>
                      <a:pt x="7772" y="2564"/>
                      <a:pt x="7764" y="2713"/>
                      <a:pt x="7739" y="2846"/>
                    </a:cubicBezTo>
                    <a:cubicBezTo>
                      <a:pt x="7697" y="3144"/>
                      <a:pt x="7664" y="3451"/>
                      <a:pt x="7639" y="3749"/>
                    </a:cubicBezTo>
                    <a:cubicBezTo>
                      <a:pt x="7598" y="4370"/>
                      <a:pt x="7631" y="5008"/>
                      <a:pt x="7888" y="5580"/>
                    </a:cubicBezTo>
                    <a:cubicBezTo>
                      <a:pt x="7888" y="5605"/>
                      <a:pt x="7896" y="5630"/>
                      <a:pt x="7905" y="5646"/>
                    </a:cubicBezTo>
                    <a:cubicBezTo>
                      <a:pt x="7971" y="5829"/>
                      <a:pt x="8062" y="5994"/>
                      <a:pt x="8153" y="6160"/>
                    </a:cubicBezTo>
                    <a:cubicBezTo>
                      <a:pt x="8311" y="6458"/>
                      <a:pt x="8485" y="6757"/>
                      <a:pt x="8526" y="7088"/>
                    </a:cubicBezTo>
                    <a:cubicBezTo>
                      <a:pt x="8518" y="7071"/>
                      <a:pt x="8501" y="7063"/>
                      <a:pt x="8485" y="7063"/>
                    </a:cubicBezTo>
                    <a:cubicBezTo>
                      <a:pt x="8468" y="7063"/>
                      <a:pt x="8451" y="7071"/>
                      <a:pt x="8443" y="7088"/>
                    </a:cubicBezTo>
                    <a:cubicBezTo>
                      <a:pt x="8360" y="7212"/>
                      <a:pt x="8410" y="7428"/>
                      <a:pt x="8443" y="7560"/>
                    </a:cubicBezTo>
                    <a:cubicBezTo>
                      <a:pt x="8485" y="7718"/>
                      <a:pt x="8551" y="7867"/>
                      <a:pt x="8634" y="8008"/>
                    </a:cubicBezTo>
                    <a:cubicBezTo>
                      <a:pt x="8708" y="8140"/>
                      <a:pt x="8816" y="8273"/>
                      <a:pt x="8940" y="8364"/>
                    </a:cubicBezTo>
                    <a:cubicBezTo>
                      <a:pt x="8998" y="8414"/>
                      <a:pt x="9064" y="8447"/>
                      <a:pt x="9139" y="8480"/>
                    </a:cubicBezTo>
                    <a:cubicBezTo>
                      <a:pt x="9205" y="8497"/>
                      <a:pt x="9338" y="8505"/>
                      <a:pt x="9346" y="8596"/>
                    </a:cubicBezTo>
                    <a:cubicBezTo>
                      <a:pt x="9346" y="8621"/>
                      <a:pt x="9371" y="8637"/>
                      <a:pt x="9388" y="8637"/>
                    </a:cubicBezTo>
                    <a:cubicBezTo>
                      <a:pt x="9412" y="8679"/>
                      <a:pt x="9437" y="8720"/>
                      <a:pt x="9462" y="8753"/>
                    </a:cubicBezTo>
                    <a:cubicBezTo>
                      <a:pt x="9479" y="8778"/>
                      <a:pt x="9487" y="8803"/>
                      <a:pt x="9504" y="8828"/>
                    </a:cubicBezTo>
                    <a:cubicBezTo>
                      <a:pt x="9504" y="8919"/>
                      <a:pt x="9495" y="9019"/>
                      <a:pt x="9470" y="9110"/>
                    </a:cubicBezTo>
                    <a:cubicBezTo>
                      <a:pt x="9454" y="9143"/>
                      <a:pt x="9437" y="9176"/>
                      <a:pt x="9437" y="9209"/>
                    </a:cubicBezTo>
                    <a:cubicBezTo>
                      <a:pt x="9437" y="9251"/>
                      <a:pt x="9470" y="9292"/>
                      <a:pt x="9512" y="9300"/>
                    </a:cubicBezTo>
                    <a:cubicBezTo>
                      <a:pt x="9586" y="9300"/>
                      <a:pt x="9620" y="9209"/>
                      <a:pt x="9636" y="9151"/>
                    </a:cubicBezTo>
                    <a:cubicBezTo>
                      <a:pt x="9644" y="9168"/>
                      <a:pt x="9653" y="9193"/>
                      <a:pt x="9653" y="9209"/>
                    </a:cubicBezTo>
                    <a:cubicBezTo>
                      <a:pt x="9653" y="9234"/>
                      <a:pt x="9644" y="9259"/>
                      <a:pt x="9636" y="9284"/>
                    </a:cubicBezTo>
                    <a:cubicBezTo>
                      <a:pt x="9636" y="9300"/>
                      <a:pt x="9636" y="9309"/>
                      <a:pt x="9628" y="9325"/>
                    </a:cubicBezTo>
                    <a:cubicBezTo>
                      <a:pt x="9628" y="9333"/>
                      <a:pt x="9620" y="9333"/>
                      <a:pt x="9620" y="9342"/>
                    </a:cubicBezTo>
                    <a:cubicBezTo>
                      <a:pt x="9620" y="9342"/>
                      <a:pt x="9620" y="9350"/>
                      <a:pt x="9620" y="9350"/>
                    </a:cubicBezTo>
                    <a:cubicBezTo>
                      <a:pt x="9603" y="9375"/>
                      <a:pt x="9595" y="9400"/>
                      <a:pt x="9578" y="9425"/>
                    </a:cubicBezTo>
                    <a:cubicBezTo>
                      <a:pt x="9578" y="9425"/>
                      <a:pt x="9578" y="9433"/>
                      <a:pt x="9578" y="9433"/>
                    </a:cubicBezTo>
                    <a:cubicBezTo>
                      <a:pt x="9570" y="9441"/>
                      <a:pt x="9570" y="9449"/>
                      <a:pt x="9562" y="9458"/>
                    </a:cubicBezTo>
                    <a:cubicBezTo>
                      <a:pt x="9562" y="9474"/>
                      <a:pt x="9562" y="9483"/>
                      <a:pt x="9553" y="9499"/>
                    </a:cubicBezTo>
                    <a:cubicBezTo>
                      <a:pt x="9553" y="9518"/>
                      <a:pt x="9568" y="9538"/>
                      <a:pt x="9590" y="9538"/>
                    </a:cubicBezTo>
                    <a:cubicBezTo>
                      <a:pt x="9597" y="9538"/>
                      <a:pt x="9604" y="9536"/>
                      <a:pt x="9611" y="9532"/>
                    </a:cubicBezTo>
                    <a:cubicBezTo>
                      <a:pt x="9620" y="9532"/>
                      <a:pt x="9636" y="9524"/>
                      <a:pt x="9644" y="9507"/>
                    </a:cubicBezTo>
                    <a:cubicBezTo>
                      <a:pt x="9661" y="9499"/>
                      <a:pt x="9669" y="9483"/>
                      <a:pt x="9678" y="9474"/>
                    </a:cubicBezTo>
                    <a:cubicBezTo>
                      <a:pt x="9694" y="9449"/>
                      <a:pt x="9702" y="9416"/>
                      <a:pt x="9719" y="9391"/>
                    </a:cubicBezTo>
                    <a:cubicBezTo>
                      <a:pt x="9752" y="9507"/>
                      <a:pt x="9777" y="9623"/>
                      <a:pt x="9802" y="9739"/>
                    </a:cubicBezTo>
                    <a:cubicBezTo>
                      <a:pt x="9835" y="9880"/>
                      <a:pt x="9852" y="10021"/>
                      <a:pt x="9852" y="10170"/>
                    </a:cubicBezTo>
                    <a:cubicBezTo>
                      <a:pt x="9810" y="10444"/>
                      <a:pt x="9586" y="10651"/>
                      <a:pt x="9446" y="10866"/>
                    </a:cubicBezTo>
                    <a:cubicBezTo>
                      <a:pt x="9296" y="11098"/>
                      <a:pt x="9172" y="11347"/>
                      <a:pt x="9089" y="11612"/>
                    </a:cubicBezTo>
                    <a:cubicBezTo>
                      <a:pt x="9040" y="11745"/>
                      <a:pt x="9006" y="11894"/>
                      <a:pt x="8982" y="12034"/>
                    </a:cubicBezTo>
                    <a:cubicBezTo>
                      <a:pt x="8874" y="12192"/>
                      <a:pt x="8783" y="12341"/>
                      <a:pt x="8700" y="12515"/>
                    </a:cubicBezTo>
                    <a:cubicBezTo>
                      <a:pt x="8692" y="12532"/>
                      <a:pt x="8683" y="12548"/>
                      <a:pt x="8675" y="12565"/>
                    </a:cubicBezTo>
                    <a:cubicBezTo>
                      <a:pt x="8617" y="12639"/>
                      <a:pt x="8559" y="12722"/>
                      <a:pt x="8501" y="12797"/>
                    </a:cubicBezTo>
                    <a:cubicBezTo>
                      <a:pt x="8418" y="12896"/>
                      <a:pt x="8327" y="12996"/>
                      <a:pt x="8236" y="13087"/>
                    </a:cubicBezTo>
                    <a:cubicBezTo>
                      <a:pt x="8037" y="13277"/>
                      <a:pt x="7822" y="13443"/>
                      <a:pt x="7598" y="13600"/>
                    </a:cubicBezTo>
                    <a:cubicBezTo>
                      <a:pt x="7101" y="13932"/>
                      <a:pt x="6579" y="14222"/>
                      <a:pt x="6098" y="14586"/>
                    </a:cubicBezTo>
                    <a:cubicBezTo>
                      <a:pt x="5601" y="14976"/>
                      <a:pt x="5121" y="15382"/>
                      <a:pt x="4623" y="15771"/>
                    </a:cubicBezTo>
                    <a:cubicBezTo>
                      <a:pt x="4159" y="16144"/>
                      <a:pt x="3712" y="16525"/>
                      <a:pt x="3290" y="16948"/>
                    </a:cubicBezTo>
                    <a:cubicBezTo>
                      <a:pt x="2983" y="17254"/>
                      <a:pt x="2693" y="17577"/>
                      <a:pt x="2428" y="17925"/>
                    </a:cubicBezTo>
                    <a:cubicBezTo>
                      <a:pt x="2262" y="18058"/>
                      <a:pt x="2088" y="18182"/>
                      <a:pt x="1939" y="18315"/>
                    </a:cubicBezTo>
                    <a:cubicBezTo>
                      <a:pt x="1574" y="18638"/>
                      <a:pt x="1309" y="19052"/>
                      <a:pt x="1160" y="19508"/>
                    </a:cubicBezTo>
                    <a:cubicBezTo>
                      <a:pt x="1144" y="19566"/>
                      <a:pt x="1127" y="19624"/>
                      <a:pt x="1110" y="19682"/>
                    </a:cubicBezTo>
                    <a:cubicBezTo>
                      <a:pt x="522" y="20337"/>
                      <a:pt x="0" y="21157"/>
                      <a:pt x="33" y="22060"/>
                    </a:cubicBezTo>
                    <a:cubicBezTo>
                      <a:pt x="50" y="22607"/>
                      <a:pt x="224" y="23129"/>
                      <a:pt x="307" y="23659"/>
                    </a:cubicBezTo>
                    <a:cubicBezTo>
                      <a:pt x="398" y="24198"/>
                      <a:pt x="406" y="24761"/>
                      <a:pt x="340" y="25308"/>
                    </a:cubicBezTo>
                    <a:cubicBezTo>
                      <a:pt x="307" y="25598"/>
                      <a:pt x="257" y="25904"/>
                      <a:pt x="381" y="26178"/>
                    </a:cubicBezTo>
                    <a:cubicBezTo>
                      <a:pt x="439" y="26319"/>
                      <a:pt x="539" y="26435"/>
                      <a:pt x="671" y="26501"/>
                    </a:cubicBezTo>
                    <a:cubicBezTo>
                      <a:pt x="622" y="26600"/>
                      <a:pt x="580" y="26692"/>
                      <a:pt x="547" y="26791"/>
                    </a:cubicBezTo>
                    <a:cubicBezTo>
                      <a:pt x="497" y="26932"/>
                      <a:pt x="472" y="27073"/>
                      <a:pt x="464" y="27222"/>
                    </a:cubicBezTo>
                    <a:cubicBezTo>
                      <a:pt x="448" y="27503"/>
                      <a:pt x="539" y="27777"/>
                      <a:pt x="738" y="27976"/>
                    </a:cubicBezTo>
                    <a:cubicBezTo>
                      <a:pt x="936" y="28175"/>
                      <a:pt x="1193" y="28299"/>
                      <a:pt x="1434" y="28423"/>
                    </a:cubicBezTo>
                    <a:cubicBezTo>
                      <a:pt x="1707" y="28564"/>
                      <a:pt x="1997" y="28697"/>
                      <a:pt x="2279" y="28813"/>
                    </a:cubicBezTo>
                    <a:cubicBezTo>
                      <a:pt x="2519" y="28904"/>
                      <a:pt x="2751" y="29003"/>
                      <a:pt x="3000" y="29069"/>
                    </a:cubicBezTo>
                    <a:cubicBezTo>
                      <a:pt x="2991" y="29078"/>
                      <a:pt x="2983" y="29078"/>
                      <a:pt x="2975" y="29078"/>
                    </a:cubicBezTo>
                    <a:cubicBezTo>
                      <a:pt x="2927" y="29109"/>
                      <a:pt x="2948" y="29194"/>
                      <a:pt x="3000" y="29194"/>
                    </a:cubicBezTo>
                    <a:cubicBezTo>
                      <a:pt x="3003" y="29194"/>
                      <a:pt x="3005" y="29194"/>
                      <a:pt x="3008" y="29194"/>
                    </a:cubicBezTo>
                    <a:cubicBezTo>
                      <a:pt x="3130" y="29180"/>
                      <a:pt x="3251" y="29167"/>
                      <a:pt x="3378" y="29167"/>
                    </a:cubicBezTo>
                    <a:cubicBezTo>
                      <a:pt x="3406" y="29167"/>
                      <a:pt x="3435" y="29167"/>
                      <a:pt x="3464" y="29169"/>
                    </a:cubicBezTo>
                    <a:cubicBezTo>
                      <a:pt x="3621" y="29169"/>
                      <a:pt x="3770" y="29185"/>
                      <a:pt x="3927" y="29194"/>
                    </a:cubicBezTo>
                    <a:cubicBezTo>
                      <a:pt x="3967" y="29194"/>
                      <a:pt x="4007" y="29196"/>
                      <a:pt x="4046" y="29196"/>
                    </a:cubicBezTo>
                    <a:cubicBezTo>
                      <a:pt x="4115" y="29196"/>
                      <a:pt x="4181" y="29189"/>
                      <a:pt x="4234" y="29152"/>
                    </a:cubicBezTo>
                    <a:cubicBezTo>
                      <a:pt x="4251" y="29161"/>
                      <a:pt x="4267" y="29177"/>
                      <a:pt x="4284" y="29185"/>
                    </a:cubicBezTo>
                    <a:cubicBezTo>
                      <a:pt x="4358" y="29252"/>
                      <a:pt x="4408" y="29343"/>
                      <a:pt x="4491" y="29401"/>
                    </a:cubicBezTo>
                    <a:cubicBezTo>
                      <a:pt x="4532" y="29417"/>
                      <a:pt x="4565" y="29434"/>
                      <a:pt x="4607" y="29442"/>
                    </a:cubicBezTo>
                    <a:cubicBezTo>
                      <a:pt x="4615" y="29459"/>
                      <a:pt x="4632" y="29475"/>
                      <a:pt x="4657" y="29475"/>
                    </a:cubicBezTo>
                    <a:cubicBezTo>
                      <a:pt x="4764" y="29467"/>
                      <a:pt x="4864" y="29417"/>
                      <a:pt x="4963" y="29359"/>
                    </a:cubicBezTo>
                    <a:cubicBezTo>
                      <a:pt x="5046" y="29318"/>
                      <a:pt x="5129" y="29268"/>
                      <a:pt x="5195" y="29202"/>
                    </a:cubicBezTo>
                    <a:cubicBezTo>
                      <a:pt x="5253" y="29161"/>
                      <a:pt x="5295" y="29111"/>
                      <a:pt x="5319" y="29053"/>
                    </a:cubicBezTo>
                    <a:cubicBezTo>
                      <a:pt x="5452" y="29011"/>
                      <a:pt x="5551" y="28904"/>
                      <a:pt x="5609" y="28771"/>
                    </a:cubicBezTo>
                    <a:cubicBezTo>
                      <a:pt x="5618" y="28755"/>
                      <a:pt x="5618" y="28746"/>
                      <a:pt x="5626" y="28730"/>
                    </a:cubicBezTo>
                    <a:cubicBezTo>
                      <a:pt x="5775" y="28572"/>
                      <a:pt x="5833" y="28307"/>
                      <a:pt x="5833" y="28100"/>
                    </a:cubicBezTo>
                    <a:cubicBezTo>
                      <a:pt x="5833" y="27876"/>
                      <a:pt x="5767" y="27661"/>
                      <a:pt x="5626" y="27487"/>
                    </a:cubicBezTo>
                    <a:cubicBezTo>
                      <a:pt x="5477" y="27313"/>
                      <a:pt x="5261" y="27222"/>
                      <a:pt x="5046" y="27147"/>
                    </a:cubicBezTo>
                    <a:cubicBezTo>
                      <a:pt x="4806" y="27064"/>
                      <a:pt x="4565" y="26973"/>
                      <a:pt x="4317" y="26915"/>
                    </a:cubicBezTo>
                    <a:cubicBezTo>
                      <a:pt x="4132" y="26869"/>
                      <a:pt x="3947" y="26833"/>
                      <a:pt x="3766" y="26833"/>
                    </a:cubicBezTo>
                    <a:cubicBezTo>
                      <a:pt x="3720" y="26833"/>
                      <a:pt x="3675" y="26836"/>
                      <a:pt x="3629" y="26841"/>
                    </a:cubicBezTo>
                    <a:cubicBezTo>
                      <a:pt x="3679" y="26766"/>
                      <a:pt x="3720" y="26692"/>
                      <a:pt x="3762" y="26617"/>
                    </a:cubicBezTo>
                    <a:cubicBezTo>
                      <a:pt x="3845" y="26576"/>
                      <a:pt x="3927" y="26526"/>
                      <a:pt x="4002" y="26476"/>
                    </a:cubicBezTo>
                    <a:cubicBezTo>
                      <a:pt x="4010" y="26484"/>
                      <a:pt x="4027" y="26493"/>
                      <a:pt x="4043" y="26493"/>
                    </a:cubicBezTo>
                    <a:cubicBezTo>
                      <a:pt x="4599" y="26435"/>
                      <a:pt x="5154" y="26360"/>
                      <a:pt x="5709" y="26252"/>
                    </a:cubicBezTo>
                    <a:cubicBezTo>
                      <a:pt x="5949" y="26203"/>
                      <a:pt x="6198" y="26136"/>
                      <a:pt x="6413" y="26012"/>
                    </a:cubicBezTo>
                    <a:cubicBezTo>
                      <a:pt x="6521" y="25954"/>
                      <a:pt x="6637" y="25880"/>
                      <a:pt x="6728" y="25780"/>
                    </a:cubicBezTo>
                    <a:lnTo>
                      <a:pt x="6728" y="25780"/>
                    </a:lnTo>
                    <a:cubicBezTo>
                      <a:pt x="6720" y="25871"/>
                      <a:pt x="6745" y="25954"/>
                      <a:pt x="6786" y="26020"/>
                    </a:cubicBezTo>
                    <a:cubicBezTo>
                      <a:pt x="6869" y="26145"/>
                      <a:pt x="7010" y="26203"/>
                      <a:pt x="7151" y="26228"/>
                    </a:cubicBezTo>
                    <a:cubicBezTo>
                      <a:pt x="7325" y="26252"/>
                      <a:pt x="7499" y="26261"/>
                      <a:pt x="7681" y="26277"/>
                    </a:cubicBezTo>
                    <a:cubicBezTo>
                      <a:pt x="7772" y="26286"/>
                      <a:pt x="7863" y="26286"/>
                      <a:pt x="7954" y="26294"/>
                    </a:cubicBezTo>
                    <a:cubicBezTo>
                      <a:pt x="8006" y="26294"/>
                      <a:pt x="8064" y="26299"/>
                      <a:pt x="8121" y="26299"/>
                    </a:cubicBezTo>
                    <a:cubicBezTo>
                      <a:pt x="8163" y="26299"/>
                      <a:pt x="8205" y="26296"/>
                      <a:pt x="8244" y="26286"/>
                    </a:cubicBezTo>
                    <a:cubicBezTo>
                      <a:pt x="8269" y="26277"/>
                      <a:pt x="8294" y="26261"/>
                      <a:pt x="8302" y="26244"/>
                    </a:cubicBezTo>
                    <a:cubicBezTo>
                      <a:pt x="8393" y="26584"/>
                      <a:pt x="8609" y="26866"/>
                      <a:pt x="8700" y="27197"/>
                    </a:cubicBezTo>
                    <a:cubicBezTo>
                      <a:pt x="8766" y="27429"/>
                      <a:pt x="8758" y="27661"/>
                      <a:pt x="8750" y="27901"/>
                    </a:cubicBezTo>
                    <a:cubicBezTo>
                      <a:pt x="8733" y="28141"/>
                      <a:pt x="8725" y="28390"/>
                      <a:pt x="8717" y="28630"/>
                    </a:cubicBezTo>
                    <a:cubicBezTo>
                      <a:pt x="8717" y="28639"/>
                      <a:pt x="8717" y="28639"/>
                      <a:pt x="8725" y="28647"/>
                    </a:cubicBezTo>
                    <a:cubicBezTo>
                      <a:pt x="8683" y="28821"/>
                      <a:pt x="8650" y="28987"/>
                      <a:pt x="8634" y="29161"/>
                    </a:cubicBezTo>
                    <a:cubicBezTo>
                      <a:pt x="8592" y="29451"/>
                      <a:pt x="8584" y="29749"/>
                      <a:pt x="8592" y="30039"/>
                    </a:cubicBezTo>
                    <a:cubicBezTo>
                      <a:pt x="8601" y="30279"/>
                      <a:pt x="8592" y="30569"/>
                      <a:pt x="8783" y="30751"/>
                    </a:cubicBezTo>
                    <a:cubicBezTo>
                      <a:pt x="8940" y="30901"/>
                      <a:pt x="9156" y="30942"/>
                      <a:pt x="9346" y="31025"/>
                    </a:cubicBezTo>
                    <a:cubicBezTo>
                      <a:pt x="9479" y="31083"/>
                      <a:pt x="9595" y="31157"/>
                      <a:pt x="9736" y="31199"/>
                    </a:cubicBezTo>
                    <a:cubicBezTo>
                      <a:pt x="9777" y="31207"/>
                      <a:pt x="9827" y="31215"/>
                      <a:pt x="9876" y="31215"/>
                    </a:cubicBezTo>
                    <a:cubicBezTo>
                      <a:pt x="9885" y="31249"/>
                      <a:pt x="9910" y="31282"/>
                      <a:pt x="9943" y="31298"/>
                    </a:cubicBezTo>
                    <a:cubicBezTo>
                      <a:pt x="9976" y="31381"/>
                      <a:pt x="10050" y="31447"/>
                      <a:pt x="10117" y="31497"/>
                    </a:cubicBezTo>
                    <a:cubicBezTo>
                      <a:pt x="10200" y="31563"/>
                      <a:pt x="10307" y="31605"/>
                      <a:pt x="10415" y="31621"/>
                    </a:cubicBezTo>
                    <a:cubicBezTo>
                      <a:pt x="10459" y="31629"/>
                      <a:pt x="10503" y="31632"/>
                      <a:pt x="10547" y="31632"/>
                    </a:cubicBezTo>
                    <a:cubicBezTo>
                      <a:pt x="10751" y="31632"/>
                      <a:pt x="10950" y="31558"/>
                      <a:pt x="11128" y="31456"/>
                    </a:cubicBezTo>
                    <a:cubicBezTo>
                      <a:pt x="11285" y="31356"/>
                      <a:pt x="11484" y="31224"/>
                      <a:pt x="11534" y="31041"/>
                    </a:cubicBezTo>
                    <a:cubicBezTo>
                      <a:pt x="11666" y="30959"/>
                      <a:pt x="11741" y="30809"/>
                      <a:pt x="11799" y="30669"/>
                    </a:cubicBezTo>
                    <a:cubicBezTo>
                      <a:pt x="11865" y="30478"/>
                      <a:pt x="11923" y="30296"/>
                      <a:pt x="11832" y="30105"/>
                    </a:cubicBezTo>
                    <a:cubicBezTo>
                      <a:pt x="11824" y="30105"/>
                      <a:pt x="11824" y="30097"/>
                      <a:pt x="11824" y="30097"/>
                    </a:cubicBezTo>
                    <a:cubicBezTo>
                      <a:pt x="11940" y="29625"/>
                      <a:pt x="11625" y="29235"/>
                      <a:pt x="11343" y="28895"/>
                    </a:cubicBezTo>
                    <a:cubicBezTo>
                      <a:pt x="11194" y="28713"/>
                      <a:pt x="11053" y="28531"/>
                      <a:pt x="10987" y="28299"/>
                    </a:cubicBezTo>
                    <a:cubicBezTo>
                      <a:pt x="10920" y="28059"/>
                      <a:pt x="10912" y="27810"/>
                      <a:pt x="10896" y="27561"/>
                    </a:cubicBezTo>
                    <a:cubicBezTo>
                      <a:pt x="10871" y="27114"/>
                      <a:pt x="10862" y="26667"/>
                      <a:pt x="10862" y="26219"/>
                    </a:cubicBezTo>
                    <a:cubicBezTo>
                      <a:pt x="10887" y="26219"/>
                      <a:pt x="10904" y="26211"/>
                      <a:pt x="10929" y="26203"/>
                    </a:cubicBezTo>
                    <a:cubicBezTo>
                      <a:pt x="10987" y="26186"/>
                      <a:pt x="11053" y="26161"/>
                      <a:pt x="11111" y="26128"/>
                    </a:cubicBezTo>
                    <a:cubicBezTo>
                      <a:pt x="11202" y="26087"/>
                      <a:pt x="11268" y="26012"/>
                      <a:pt x="11310" y="25929"/>
                    </a:cubicBezTo>
                    <a:cubicBezTo>
                      <a:pt x="11418" y="25888"/>
                      <a:pt x="11517" y="25813"/>
                      <a:pt x="11600" y="25739"/>
                    </a:cubicBezTo>
                    <a:cubicBezTo>
                      <a:pt x="11691" y="25656"/>
                      <a:pt x="11766" y="25548"/>
                      <a:pt x="11815" y="25440"/>
                    </a:cubicBezTo>
                    <a:cubicBezTo>
                      <a:pt x="11840" y="25382"/>
                      <a:pt x="11865" y="25333"/>
                      <a:pt x="11873" y="25275"/>
                    </a:cubicBezTo>
                    <a:cubicBezTo>
                      <a:pt x="11898" y="25225"/>
                      <a:pt x="11915" y="25167"/>
                      <a:pt x="11923" y="25109"/>
                    </a:cubicBezTo>
                    <a:cubicBezTo>
                      <a:pt x="11948" y="24985"/>
                      <a:pt x="11915" y="24852"/>
                      <a:pt x="11848" y="24744"/>
                    </a:cubicBezTo>
                    <a:cubicBezTo>
                      <a:pt x="11799" y="24678"/>
                      <a:pt x="11749" y="24628"/>
                      <a:pt x="11683" y="24595"/>
                    </a:cubicBezTo>
                    <a:cubicBezTo>
                      <a:pt x="11873" y="24570"/>
                      <a:pt x="12064" y="24537"/>
                      <a:pt x="12254" y="24504"/>
                    </a:cubicBezTo>
                    <a:cubicBezTo>
                      <a:pt x="12718" y="24430"/>
                      <a:pt x="13182" y="24314"/>
                      <a:pt x="13622" y="24131"/>
                    </a:cubicBezTo>
                    <a:cubicBezTo>
                      <a:pt x="13953" y="23999"/>
                      <a:pt x="14260" y="23825"/>
                      <a:pt x="14549" y="23618"/>
                    </a:cubicBezTo>
                    <a:lnTo>
                      <a:pt x="14549" y="23618"/>
                    </a:lnTo>
                    <a:cubicBezTo>
                      <a:pt x="14516" y="23775"/>
                      <a:pt x="14442" y="23932"/>
                      <a:pt x="14425" y="24082"/>
                    </a:cubicBezTo>
                    <a:cubicBezTo>
                      <a:pt x="14400" y="24198"/>
                      <a:pt x="14409" y="24314"/>
                      <a:pt x="14450" y="24421"/>
                    </a:cubicBezTo>
                    <a:cubicBezTo>
                      <a:pt x="14491" y="24529"/>
                      <a:pt x="14574" y="24612"/>
                      <a:pt x="14641" y="24711"/>
                    </a:cubicBezTo>
                    <a:cubicBezTo>
                      <a:pt x="14715" y="24836"/>
                      <a:pt x="14665" y="24960"/>
                      <a:pt x="14641" y="25084"/>
                    </a:cubicBezTo>
                    <a:cubicBezTo>
                      <a:pt x="14607" y="25233"/>
                      <a:pt x="14583" y="25374"/>
                      <a:pt x="14566" y="25523"/>
                    </a:cubicBezTo>
                    <a:cubicBezTo>
                      <a:pt x="14549" y="25656"/>
                      <a:pt x="14516" y="25805"/>
                      <a:pt x="14549" y="25938"/>
                    </a:cubicBezTo>
                    <a:cubicBezTo>
                      <a:pt x="14581" y="26047"/>
                      <a:pt x="14679" y="26112"/>
                      <a:pt x="14787" y="26112"/>
                    </a:cubicBezTo>
                    <a:cubicBezTo>
                      <a:pt x="14793" y="26112"/>
                      <a:pt x="14800" y="26112"/>
                      <a:pt x="14806" y="26112"/>
                    </a:cubicBezTo>
                    <a:cubicBezTo>
                      <a:pt x="14815" y="26178"/>
                      <a:pt x="14823" y="26236"/>
                      <a:pt x="14839" y="26302"/>
                    </a:cubicBezTo>
                    <a:cubicBezTo>
                      <a:pt x="14864" y="26426"/>
                      <a:pt x="14897" y="26559"/>
                      <a:pt x="14922" y="26692"/>
                    </a:cubicBezTo>
                    <a:cubicBezTo>
                      <a:pt x="14972" y="26899"/>
                      <a:pt x="15047" y="27114"/>
                      <a:pt x="15204" y="27263"/>
                    </a:cubicBezTo>
                    <a:cubicBezTo>
                      <a:pt x="15361" y="27412"/>
                      <a:pt x="15560" y="27495"/>
                      <a:pt x="15767" y="27528"/>
                    </a:cubicBezTo>
                    <a:cubicBezTo>
                      <a:pt x="15818" y="27535"/>
                      <a:pt x="15868" y="27537"/>
                      <a:pt x="15916" y="27537"/>
                    </a:cubicBezTo>
                    <a:cubicBezTo>
                      <a:pt x="15995" y="27537"/>
                      <a:pt x="16072" y="27530"/>
                      <a:pt x="16149" y="27520"/>
                    </a:cubicBezTo>
                    <a:cubicBezTo>
                      <a:pt x="16190" y="27512"/>
                      <a:pt x="16240" y="27503"/>
                      <a:pt x="16289" y="27495"/>
                    </a:cubicBezTo>
                    <a:cubicBezTo>
                      <a:pt x="16298" y="27495"/>
                      <a:pt x="16306" y="27503"/>
                      <a:pt x="16314" y="27503"/>
                    </a:cubicBezTo>
                    <a:lnTo>
                      <a:pt x="16323" y="27503"/>
                    </a:lnTo>
                    <a:cubicBezTo>
                      <a:pt x="16372" y="27512"/>
                      <a:pt x="16430" y="27512"/>
                      <a:pt x="16480" y="27512"/>
                    </a:cubicBezTo>
                    <a:cubicBezTo>
                      <a:pt x="16579" y="27512"/>
                      <a:pt x="16687" y="27512"/>
                      <a:pt x="16787" y="27495"/>
                    </a:cubicBezTo>
                    <a:cubicBezTo>
                      <a:pt x="16961" y="27487"/>
                      <a:pt x="17176" y="27479"/>
                      <a:pt x="17317" y="27363"/>
                    </a:cubicBezTo>
                    <a:cubicBezTo>
                      <a:pt x="17416" y="27296"/>
                      <a:pt x="17466" y="27180"/>
                      <a:pt x="17458" y="27064"/>
                    </a:cubicBezTo>
                    <a:cubicBezTo>
                      <a:pt x="17458" y="27056"/>
                      <a:pt x="17466" y="27048"/>
                      <a:pt x="17474" y="27048"/>
                    </a:cubicBezTo>
                    <a:cubicBezTo>
                      <a:pt x="17532" y="26973"/>
                      <a:pt x="17565" y="26890"/>
                      <a:pt x="17582" y="26799"/>
                    </a:cubicBezTo>
                    <a:cubicBezTo>
                      <a:pt x="17623" y="26609"/>
                      <a:pt x="17565" y="26426"/>
                      <a:pt x="17433" y="26277"/>
                    </a:cubicBezTo>
                    <a:cubicBezTo>
                      <a:pt x="17309" y="26145"/>
                      <a:pt x="17143" y="26062"/>
                      <a:pt x="16977" y="25979"/>
                    </a:cubicBezTo>
                    <a:cubicBezTo>
                      <a:pt x="16845" y="25913"/>
                      <a:pt x="16712" y="25830"/>
                      <a:pt x="16596" y="25739"/>
                    </a:cubicBezTo>
                    <a:cubicBezTo>
                      <a:pt x="16579" y="25730"/>
                      <a:pt x="16571" y="25714"/>
                      <a:pt x="16555" y="25697"/>
                    </a:cubicBezTo>
                    <a:cubicBezTo>
                      <a:pt x="16513" y="25648"/>
                      <a:pt x="16472" y="25598"/>
                      <a:pt x="16439" y="25540"/>
                    </a:cubicBezTo>
                    <a:cubicBezTo>
                      <a:pt x="16372" y="25432"/>
                      <a:pt x="16314" y="25316"/>
                      <a:pt x="16273" y="25192"/>
                    </a:cubicBezTo>
                    <a:cubicBezTo>
                      <a:pt x="16231" y="25076"/>
                      <a:pt x="16207" y="24952"/>
                      <a:pt x="16198" y="24836"/>
                    </a:cubicBezTo>
                    <a:lnTo>
                      <a:pt x="16198" y="24819"/>
                    </a:lnTo>
                    <a:cubicBezTo>
                      <a:pt x="16472" y="24007"/>
                      <a:pt x="16952" y="23294"/>
                      <a:pt x="17325" y="22532"/>
                    </a:cubicBezTo>
                    <a:cubicBezTo>
                      <a:pt x="17715" y="21704"/>
                      <a:pt x="17913" y="20809"/>
                      <a:pt x="18021" y="19897"/>
                    </a:cubicBezTo>
                    <a:cubicBezTo>
                      <a:pt x="18046" y="19641"/>
                      <a:pt x="18071" y="19375"/>
                      <a:pt x="18087" y="19110"/>
                    </a:cubicBezTo>
                    <a:cubicBezTo>
                      <a:pt x="18096" y="18986"/>
                      <a:pt x="18104" y="18853"/>
                      <a:pt x="18112" y="18729"/>
                    </a:cubicBezTo>
                    <a:cubicBezTo>
                      <a:pt x="18112" y="18597"/>
                      <a:pt x="18137" y="18464"/>
                      <a:pt x="18104" y="18331"/>
                    </a:cubicBezTo>
                    <a:cubicBezTo>
                      <a:pt x="18104" y="18331"/>
                      <a:pt x="18104" y="18331"/>
                      <a:pt x="18104" y="18323"/>
                    </a:cubicBezTo>
                    <a:cubicBezTo>
                      <a:pt x="18154" y="18273"/>
                      <a:pt x="18195" y="18224"/>
                      <a:pt x="18237" y="18174"/>
                    </a:cubicBezTo>
                    <a:cubicBezTo>
                      <a:pt x="18394" y="17967"/>
                      <a:pt x="18493" y="17735"/>
                      <a:pt x="18551" y="17478"/>
                    </a:cubicBezTo>
                    <a:cubicBezTo>
                      <a:pt x="18609" y="17213"/>
                      <a:pt x="18634" y="16956"/>
                      <a:pt x="18651" y="16683"/>
                    </a:cubicBezTo>
                    <a:cubicBezTo>
                      <a:pt x="18659" y="16534"/>
                      <a:pt x="18667" y="16393"/>
                      <a:pt x="18667" y="16244"/>
                    </a:cubicBezTo>
                    <a:cubicBezTo>
                      <a:pt x="18667" y="16103"/>
                      <a:pt x="18684" y="15954"/>
                      <a:pt x="18634" y="15829"/>
                    </a:cubicBezTo>
                    <a:cubicBezTo>
                      <a:pt x="18621" y="15809"/>
                      <a:pt x="18601" y="15794"/>
                      <a:pt x="18581" y="15794"/>
                    </a:cubicBezTo>
                    <a:cubicBezTo>
                      <a:pt x="18577" y="15794"/>
                      <a:pt x="18572" y="15795"/>
                      <a:pt x="18568" y="15796"/>
                    </a:cubicBezTo>
                    <a:cubicBezTo>
                      <a:pt x="18560" y="15514"/>
                      <a:pt x="18477" y="15241"/>
                      <a:pt x="18394" y="14984"/>
                    </a:cubicBezTo>
                    <a:cubicBezTo>
                      <a:pt x="18353" y="14852"/>
                      <a:pt x="18311" y="14727"/>
                      <a:pt x="18261" y="14595"/>
                    </a:cubicBezTo>
                    <a:cubicBezTo>
                      <a:pt x="18278" y="14586"/>
                      <a:pt x="18303" y="14570"/>
                      <a:pt x="18319" y="14562"/>
                    </a:cubicBezTo>
                    <a:cubicBezTo>
                      <a:pt x="18336" y="14545"/>
                      <a:pt x="18361" y="14528"/>
                      <a:pt x="18377" y="14512"/>
                    </a:cubicBezTo>
                    <a:cubicBezTo>
                      <a:pt x="18386" y="14504"/>
                      <a:pt x="18394" y="14504"/>
                      <a:pt x="18402" y="14495"/>
                    </a:cubicBezTo>
                    <a:cubicBezTo>
                      <a:pt x="18411" y="14487"/>
                      <a:pt x="18419" y="14470"/>
                      <a:pt x="18427" y="14462"/>
                    </a:cubicBezTo>
                    <a:cubicBezTo>
                      <a:pt x="18435" y="14454"/>
                      <a:pt x="18444" y="14429"/>
                      <a:pt x="18427" y="14412"/>
                    </a:cubicBezTo>
                    <a:cubicBezTo>
                      <a:pt x="18419" y="14404"/>
                      <a:pt x="18402" y="14396"/>
                      <a:pt x="18386" y="14396"/>
                    </a:cubicBezTo>
                    <a:cubicBezTo>
                      <a:pt x="18377" y="14404"/>
                      <a:pt x="18361" y="14404"/>
                      <a:pt x="18353" y="14404"/>
                    </a:cubicBezTo>
                    <a:cubicBezTo>
                      <a:pt x="18344" y="14412"/>
                      <a:pt x="18328" y="14421"/>
                      <a:pt x="18319" y="14429"/>
                    </a:cubicBezTo>
                    <a:cubicBezTo>
                      <a:pt x="18303" y="14429"/>
                      <a:pt x="18295" y="14437"/>
                      <a:pt x="18286" y="14446"/>
                    </a:cubicBezTo>
                    <a:cubicBezTo>
                      <a:pt x="18278" y="14454"/>
                      <a:pt x="18270" y="14454"/>
                      <a:pt x="18261" y="14462"/>
                    </a:cubicBezTo>
                    <a:cubicBezTo>
                      <a:pt x="18245" y="14470"/>
                      <a:pt x="18237" y="14479"/>
                      <a:pt x="18228" y="14487"/>
                    </a:cubicBezTo>
                    <a:cubicBezTo>
                      <a:pt x="18220" y="14462"/>
                      <a:pt x="18203" y="14437"/>
                      <a:pt x="18195" y="14412"/>
                    </a:cubicBezTo>
                    <a:cubicBezTo>
                      <a:pt x="18195" y="14412"/>
                      <a:pt x="18195" y="14404"/>
                      <a:pt x="18195" y="14396"/>
                    </a:cubicBezTo>
                    <a:cubicBezTo>
                      <a:pt x="18212" y="14379"/>
                      <a:pt x="18220" y="14363"/>
                      <a:pt x="18237" y="14354"/>
                    </a:cubicBezTo>
                    <a:cubicBezTo>
                      <a:pt x="18245" y="14346"/>
                      <a:pt x="18261" y="14338"/>
                      <a:pt x="18261" y="14330"/>
                    </a:cubicBezTo>
                    <a:cubicBezTo>
                      <a:pt x="18270" y="14321"/>
                      <a:pt x="18278" y="14313"/>
                      <a:pt x="18278" y="14305"/>
                    </a:cubicBezTo>
                    <a:cubicBezTo>
                      <a:pt x="18286" y="14296"/>
                      <a:pt x="18295" y="14280"/>
                      <a:pt x="18295" y="14272"/>
                    </a:cubicBezTo>
                    <a:cubicBezTo>
                      <a:pt x="18295" y="14255"/>
                      <a:pt x="18286" y="14238"/>
                      <a:pt x="18278" y="14230"/>
                    </a:cubicBezTo>
                    <a:cubicBezTo>
                      <a:pt x="18261" y="14222"/>
                      <a:pt x="18253" y="14214"/>
                      <a:pt x="18237" y="14214"/>
                    </a:cubicBezTo>
                    <a:cubicBezTo>
                      <a:pt x="18203" y="14214"/>
                      <a:pt x="18179" y="14238"/>
                      <a:pt x="18154" y="14263"/>
                    </a:cubicBezTo>
                    <a:lnTo>
                      <a:pt x="18145" y="14263"/>
                    </a:lnTo>
                    <a:cubicBezTo>
                      <a:pt x="18104" y="14147"/>
                      <a:pt x="18063" y="14023"/>
                      <a:pt x="17996" y="13907"/>
                    </a:cubicBezTo>
                    <a:cubicBezTo>
                      <a:pt x="18054" y="13841"/>
                      <a:pt x="18104" y="13766"/>
                      <a:pt x="18121" y="13683"/>
                    </a:cubicBezTo>
                    <a:cubicBezTo>
                      <a:pt x="18121" y="13675"/>
                      <a:pt x="18121" y="13658"/>
                      <a:pt x="18121" y="13650"/>
                    </a:cubicBezTo>
                    <a:cubicBezTo>
                      <a:pt x="18168" y="13656"/>
                      <a:pt x="18216" y="13659"/>
                      <a:pt x="18264" y="13659"/>
                    </a:cubicBezTo>
                    <a:cubicBezTo>
                      <a:pt x="18491" y="13659"/>
                      <a:pt x="18719" y="13597"/>
                      <a:pt x="18924" y="13501"/>
                    </a:cubicBezTo>
                    <a:cubicBezTo>
                      <a:pt x="19189" y="13368"/>
                      <a:pt x="19421" y="13145"/>
                      <a:pt x="19554" y="12880"/>
                    </a:cubicBezTo>
                    <a:cubicBezTo>
                      <a:pt x="19720" y="12565"/>
                      <a:pt x="19753" y="12192"/>
                      <a:pt x="19711" y="11844"/>
                    </a:cubicBezTo>
                    <a:cubicBezTo>
                      <a:pt x="19728" y="11836"/>
                      <a:pt x="19744" y="11827"/>
                      <a:pt x="19753" y="11811"/>
                    </a:cubicBezTo>
                    <a:cubicBezTo>
                      <a:pt x="20291" y="11189"/>
                      <a:pt x="20714" y="10427"/>
                      <a:pt x="20938" y="9632"/>
                    </a:cubicBezTo>
                    <a:cubicBezTo>
                      <a:pt x="20996" y="9416"/>
                      <a:pt x="21037" y="9193"/>
                      <a:pt x="21012" y="8969"/>
                    </a:cubicBezTo>
                    <a:lnTo>
                      <a:pt x="21004" y="8969"/>
                    </a:lnTo>
                    <a:cubicBezTo>
                      <a:pt x="20987" y="8770"/>
                      <a:pt x="20904" y="8588"/>
                      <a:pt x="20788" y="8422"/>
                    </a:cubicBezTo>
                    <a:cubicBezTo>
                      <a:pt x="20672" y="8256"/>
                      <a:pt x="20532" y="8107"/>
                      <a:pt x="20407" y="7941"/>
                    </a:cubicBezTo>
                    <a:cubicBezTo>
                      <a:pt x="20300" y="7792"/>
                      <a:pt x="20200" y="7643"/>
                      <a:pt x="20109" y="7486"/>
                    </a:cubicBezTo>
                    <a:lnTo>
                      <a:pt x="20109" y="7486"/>
                    </a:lnTo>
                    <a:cubicBezTo>
                      <a:pt x="20116" y="7489"/>
                      <a:pt x="20123" y="7491"/>
                      <a:pt x="20129" y="7491"/>
                    </a:cubicBezTo>
                    <a:cubicBezTo>
                      <a:pt x="20138" y="7491"/>
                      <a:pt x="20146" y="7487"/>
                      <a:pt x="20150" y="7477"/>
                    </a:cubicBezTo>
                    <a:cubicBezTo>
                      <a:pt x="20159" y="7469"/>
                      <a:pt x="20159" y="7444"/>
                      <a:pt x="20150" y="7436"/>
                    </a:cubicBezTo>
                    <a:cubicBezTo>
                      <a:pt x="20126" y="7419"/>
                      <a:pt x="20109" y="7395"/>
                      <a:pt x="20084" y="7378"/>
                    </a:cubicBezTo>
                    <a:cubicBezTo>
                      <a:pt x="20068" y="7370"/>
                      <a:pt x="20043" y="7353"/>
                      <a:pt x="20026" y="7337"/>
                    </a:cubicBezTo>
                    <a:cubicBezTo>
                      <a:pt x="19976" y="7254"/>
                      <a:pt x="19935" y="7171"/>
                      <a:pt x="19894" y="7080"/>
                    </a:cubicBezTo>
                    <a:lnTo>
                      <a:pt x="19894" y="7080"/>
                    </a:lnTo>
                    <a:cubicBezTo>
                      <a:pt x="19910" y="7088"/>
                      <a:pt x="19927" y="7096"/>
                      <a:pt x="19943" y="7105"/>
                    </a:cubicBezTo>
                    <a:cubicBezTo>
                      <a:pt x="19968" y="7113"/>
                      <a:pt x="19985" y="7121"/>
                      <a:pt x="20010" y="7121"/>
                    </a:cubicBezTo>
                    <a:cubicBezTo>
                      <a:pt x="20022" y="7125"/>
                      <a:pt x="20034" y="7127"/>
                      <a:pt x="20047" y="7127"/>
                    </a:cubicBezTo>
                    <a:cubicBezTo>
                      <a:pt x="20059" y="7127"/>
                      <a:pt x="20072" y="7125"/>
                      <a:pt x="20084" y="7121"/>
                    </a:cubicBezTo>
                    <a:cubicBezTo>
                      <a:pt x="20117" y="7113"/>
                      <a:pt x="20126" y="7071"/>
                      <a:pt x="20101" y="7055"/>
                    </a:cubicBezTo>
                    <a:cubicBezTo>
                      <a:pt x="20076" y="7022"/>
                      <a:pt x="20026" y="7005"/>
                      <a:pt x="19985" y="6989"/>
                    </a:cubicBezTo>
                    <a:cubicBezTo>
                      <a:pt x="19976" y="6989"/>
                      <a:pt x="19976" y="6980"/>
                      <a:pt x="19968" y="6980"/>
                    </a:cubicBezTo>
                    <a:cubicBezTo>
                      <a:pt x="19960" y="6980"/>
                      <a:pt x="19952" y="6972"/>
                      <a:pt x="19943" y="6972"/>
                    </a:cubicBezTo>
                    <a:cubicBezTo>
                      <a:pt x="19927" y="6955"/>
                      <a:pt x="19910" y="6947"/>
                      <a:pt x="19894" y="6939"/>
                    </a:cubicBezTo>
                    <a:cubicBezTo>
                      <a:pt x="19852" y="6914"/>
                      <a:pt x="19827" y="6898"/>
                      <a:pt x="19802" y="6873"/>
                    </a:cubicBezTo>
                    <a:cubicBezTo>
                      <a:pt x="19794" y="6864"/>
                      <a:pt x="19794" y="6864"/>
                      <a:pt x="19786" y="6856"/>
                    </a:cubicBezTo>
                    <a:cubicBezTo>
                      <a:pt x="19778" y="6840"/>
                      <a:pt x="19769" y="6831"/>
                      <a:pt x="19769" y="6815"/>
                    </a:cubicBezTo>
                    <a:lnTo>
                      <a:pt x="19769" y="6815"/>
                    </a:lnTo>
                    <a:cubicBezTo>
                      <a:pt x="19781" y="6821"/>
                      <a:pt x="19794" y="6823"/>
                      <a:pt x="19807" y="6823"/>
                    </a:cubicBezTo>
                    <a:cubicBezTo>
                      <a:pt x="19831" y="6823"/>
                      <a:pt x="19856" y="6814"/>
                      <a:pt x="19877" y="6798"/>
                    </a:cubicBezTo>
                    <a:cubicBezTo>
                      <a:pt x="20034" y="6657"/>
                      <a:pt x="20175" y="6508"/>
                      <a:pt x="20300" y="6334"/>
                    </a:cubicBezTo>
                    <a:cubicBezTo>
                      <a:pt x="20416" y="6168"/>
                      <a:pt x="20532" y="5978"/>
                      <a:pt x="20581" y="5771"/>
                    </a:cubicBezTo>
                    <a:cubicBezTo>
                      <a:pt x="20606" y="5671"/>
                      <a:pt x="20614" y="5572"/>
                      <a:pt x="20590" y="5472"/>
                    </a:cubicBezTo>
                    <a:cubicBezTo>
                      <a:pt x="20565" y="5365"/>
                      <a:pt x="20507" y="5274"/>
                      <a:pt x="20449" y="5191"/>
                    </a:cubicBezTo>
                    <a:cubicBezTo>
                      <a:pt x="20341" y="5008"/>
                      <a:pt x="20250" y="4818"/>
                      <a:pt x="20167" y="4619"/>
                    </a:cubicBezTo>
                    <a:cubicBezTo>
                      <a:pt x="19860" y="3807"/>
                      <a:pt x="19802" y="2912"/>
                      <a:pt x="19686" y="2059"/>
                    </a:cubicBezTo>
                    <a:cubicBezTo>
                      <a:pt x="19579" y="1288"/>
                      <a:pt x="19347" y="319"/>
                      <a:pt x="18502" y="54"/>
                    </a:cubicBezTo>
                    <a:cubicBezTo>
                      <a:pt x="18387" y="18"/>
                      <a:pt x="18272" y="1"/>
                      <a:pt x="181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32"/>
              <p:cNvSpPr/>
              <p:nvPr/>
            </p:nvSpPr>
            <p:spPr>
              <a:xfrm>
                <a:off x="6264275" y="4143550"/>
                <a:ext cx="10425" cy="16700"/>
              </a:xfrm>
              <a:custGeom>
                <a:rect b="b" l="l" r="r" t="t"/>
                <a:pathLst>
                  <a:path extrusionOk="0" h="668" w="417">
                    <a:moveTo>
                      <a:pt x="378" y="0"/>
                    </a:moveTo>
                    <a:cubicBezTo>
                      <a:pt x="375" y="0"/>
                      <a:pt x="371" y="1"/>
                      <a:pt x="368" y="3"/>
                    </a:cubicBezTo>
                    <a:cubicBezTo>
                      <a:pt x="319" y="36"/>
                      <a:pt x="285" y="94"/>
                      <a:pt x="252" y="143"/>
                    </a:cubicBezTo>
                    <a:cubicBezTo>
                      <a:pt x="227" y="193"/>
                      <a:pt x="194" y="243"/>
                      <a:pt x="169" y="293"/>
                    </a:cubicBezTo>
                    <a:cubicBezTo>
                      <a:pt x="111" y="400"/>
                      <a:pt x="62" y="508"/>
                      <a:pt x="12" y="616"/>
                    </a:cubicBezTo>
                    <a:cubicBezTo>
                      <a:pt x="1" y="644"/>
                      <a:pt x="24" y="668"/>
                      <a:pt x="45" y="668"/>
                    </a:cubicBezTo>
                    <a:cubicBezTo>
                      <a:pt x="55" y="668"/>
                      <a:pt x="65" y="662"/>
                      <a:pt x="70" y="649"/>
                    </a:cubicBezTo>
                    <a:cubicBezTo>
                      <a:pt x="128" y="549"/>
                      <a:pt x="194" y="450"/>
                      <a:pt x="252" y="342"/>
                    </a:cubicBezTo>
                    <a:cubicBezTo>
                      <a:pt x="277" y="293"/>
                      <a:pt x="310" y="243"/>
                      <a:pt x="335" y="193"/>
                    </a:cubicBezTo>
                    <a:cubicBezTo>
                      <a:pt x="368" y="143"/>
                      <a:pt x="410" y="94"/>
                      <a:pt x="410" y="36"/>
                    </a:cubicBezTo>
                    <a:cubicBezTo>
                      <a:pt x="417" y="15"/>
                      <a:pt x="395" y="0"/>
                      <a:pt x="3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32"/>
              <p:cNvSpPr/>
              <p:nvPr/>
            </p:nvSpPr>
            <p:spPr>
              <a:xfrm>
                <a:off x="6277000" y="4120200"/>
                <a:ext cx="2700" cy="7550"/>
              </a:xfrm>
              <a:custGeom>
                <a:rect b="b" l="l" r="r" t="t"/>
                <a:pathLst>
                  <a:path extrusionOk="0" h="302" w="108">
                    <a:moveTo>
                      <a:pt x="91" y="0"/>
                    </a:moveTo>
                    <a:cubicBezTo>
                      <a:pt x="75" y="0"/>
                      <a:pt x="66" y="9"/>
                      <a:pt x="58" y="25"/>
                    </a:cubicBezTo>
                    <a:cubicBezTo>
                      <a:pt x="50" y="42"/>
                      <a:pt x="42" y="58"/>
                      <a:pt x="42" y="83"/>
                    </a:cubicBezTo>
                    <a:cubicBezTo>
                      <a:pt x="33" y="100"/>
                      <a:pt x="33" y="116"/>
                      <a:pt x="33" y="141"/>
                    </a:cubicBezTo>
                    <a:cubicBezTo>
                      <a:pt x="25" y="174"/>
                      <a:pt x="17" y="216"/>
                      <a:pt x="8" y="257"/>
                    </a:cubicBezTo>
                    <a:cubicBezTo>
                      <a:pt x="0" y="274"/>
                      <a:pt x="17" y="299"/>
                      <a:pt x="33" y="299"/>
                    </a:cubicBezTo>
                    <a:cubicBezTo>
                      <a:pt x="37" y="301"/>
                      <a:pt x="42" y="302"/>
                      <a:pt x="47" y="302"/>
                    </a:cubicBezTo>
                    <a:cubicBezTo>
                      <a:pt x="61" y="302"/>
                      <a:pt x="75" y="292"/>
                      <a:pt x="75" y="274"/>
                    </a:cubicBezTo>
                    <a:cubicBezTo>
                      <a:pt x="83" y="232"/>
                      <a:pt x="91" y="199"/>
                      <a:pt x="100" y="158"/>
                    </a:cubicBezTo>
                    <a:cubicBezTo>
                      <a:pt x="108" y="108"/>
                      <a:pt x="108" y="67"/>
                      <a:pt x="108" y="25"/>
                    </a:cubicBezTo>
                    <a:cubicBezTo>
                      <a:pt x="108" y="1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32"/>
              <p:cNvSpPr/>
              <p:nvPr/>
            </p:nvSpPr>
            <p:spPr>
              <a:xfrm>
                <a:off x="6042300" y="4123200"/>
                <a:ext cx="17625" cy="28550"/>
              </a:xfrm>
              <a:custGeom>
                <a:rect b="b" l="l" r="r" t="t"/>
                <a:pathLst>
                  <a:path extrusionOk="0" h="1142" w="705">
                    <a:moveTo>
                      <a:pt x="50" y="0"/>
                    </a:moveTo>
                    <a:cubicBezTo>
                      <a:pt x="32" y="0"/>
                      <a:pt x="13" y="13"/>
                      <a:pt x="9" y="38"/>
                    </a:cubicBezTo>
                    <a:cubicBezTo>
                      <a:pt x="1" y="245"/>
                      <a:pt x="75" y="444"/>
                      <a:pt x="183" y="626"/>
                    </a:cubicBezTo>
                    <a:cubicBezTo>
                      <a:pt x="241" y="717"/>
                      <a:pt x="316" y="800"/>
                      <a:pt x="374" y="891"/>
                    </a:cubicBezTo>
                    <a:lnTo>
                      <a:pt x="382" y="891"/>
                    </a:lnTo>
                    <a:cubicBezTo>
                      <a:pt x="407" y="933"/>
                      <a:pt x="440" y="974"/>
                      <a:pt x="473" y="1024"/>
                    </a:cubicBezTo>
                    <a:cubicBezTo>
                      <a:pt x="506" y="1065"/>
                      <a:pt x="531" y="1131"/>
                      <a:pt x="597" y="1140"/>
                    </a:cubicBezTo>
                    <a:cubicBezTo>
                      <a:pt x="603" y="1141"/>
                      <a:pt x="608" y="1142"/>
                      <a:pt x="614" y="1142"/>
                    </a:cubicBezTo>
                    <a:cubicBezTo>
                      <a:pt x="639" y="1142"/>
                      <a:pt x="658" y="1126"/>
                      <a:pt x="672" y="1098"/>
                    </a:cubicBezTo>
                    <a:cubicBezTo>
                      <a:pt x="705" y="1007"/>
                      <a:pt x="589" y="899"/>
                      <a:pt x="539" y="833"/>
                    </a:cubicBezTo>
                    <a:cubicBezTo>
                      <a:pt x="473" y="742"/>
                      <a:pt x="407" y="659"/>
                      <a:pt x="340" y="576"/>
                    </a:cubicBezTo>
                    <a:cubicBezTo>
                      <a:pt x="216" y="427"/>
                      <a:pt x="100" y="237"/>
                      <a:pt x="92" y="38"/>
                    </a:cubicBezTo>
                    <a:cubicBezTo>
                      <a:pt x="88" y="13"/>
                      <a:pt x="69" y="0"/>
                      <a:pt x="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32"/>
              <p:cNvSpPr/>
              <p:nvPr/>
            </p:nvSpPr>
            <p:spPr>
              <a:xfrm>
                <a:off x="6246050" y="4097525"/>
                <a:ext cx="8800" cy="18325"/>
              </a:xfrm>
              <a:custGeom>
                <a:rect b="b" l="l" r="r" t="t"/>
                <a:pathLst>
                  <a:path extrusionOk="0" h="733" w="352">
                    <a:moveTo>
                      <a:pt x="293" y="1"/>
                    </a:moveTo>
                    <a:cubicBezTo>
                      <a:pt x="288" y="1"/>
                      <a:pt x="282" y="2"/>
                      <a:pt x="277" y="4"/>
                    </a:cubicBezTo>
                    <a:cubicBezTo>
                      <a:pt x="252" y="29"/>
                      <a:pt x="244" y="54"/>
                      <a:pt x="236" y="87"/>
                    </a:cubicBezTo>
                    <a:cubicBezTo>
                      <a:pt x="236" y="112"/>
                      <a:pt x="227" y="145"/>
                      <a:pt x="219" y="178"/>
                    </a:cubicBezTo>
                    <a:cubicBezTo>
                      <a:pt x="211" y="236"/>
                      <a:pt x="194" y="294"/>
                      <a:pt x="178" y="352"/>
                    </a:cubicBezTo>
                    <a:cubicBezTo>
                      <a:pt x="136" y="468"/>
                      <a:pt x="87" y="584"/>
                      <a:pt x="20" y="684"/>
                    </a:cubicBezTo>
                    <a:cubicBezTo>
                      <a:pt x="1" y="703"/>
                      <a:pt x="27" y="733"/>
                      <a:pt x="51" y="733"/>
                    </a:cubicBezTo>
                    <a:cubicBezTo>
                      <a:pt x="58" y="733"/>
                      <a:pt x="65" y="730"/>
                      <a:pt x="70" y="725"/>
                    </a:cubicBezTo>
                    <a:cubicBezTo>
                      <a:pt x="145" y="626"/>
                      <a:pt x="227" y="510"/>
                      <a:pt x="269" y="394"/>
                    </a:cubicBezTo>
                    <a:cubicBezTo>
                      <a:pt x="294" y="336"/>
                      <a:pt x="310" y="269"/>
                      <a:pt x="327" y="211"/>
                    </a:cubicBezTo>
                    <a:cubicBezTo>
                      <a:pt x="335" y="178"/>
                      <a:pt x="343" y="145"/>
                      <a:pt x="343" y="112"/>
                    </a:cubicBezTo>
                    <a:cubicBezTo>
                      <a:pt x="352" y="79"/>
                      <a:pt x="352" y="46"/>
                      <a:pt x="327" y="12"/>
                    </a:cubicBezTo>
                    <a:cubicBezTo>
                      <a:pt x="321" y="7"/>
                      <a:pt x="307" y="1"/>
                      <a:pt x="2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32"/>
              <p:cNvSpPr/>
              <p:nvPr/>
            </p:nvSpPr>
            <p:spPr>
              <a:xfrm>
                <a:off x="6058675" y="4084200"/>
                <a:ext cx="20325" cy="19650"/>
              </a:xfrm>
              <a:custGeom>
                <a:rect b="b" l="l" r="r" t="t"/>
                <a:pathLst>
                  <a:path extrusionOk="0" h="786" w="813">
                    <a:moveTo>
                      <a:pt x="465" y="1"/>
                    </a:moveTo>
                    <a:cubicBezTo>
                      <a:pt x="448" y="1"/>
                      <a:pt x="431" y="3"/>
                      <a:pt x="415" y="7"/>
                    </a:cubicBezTo>
                    <a:lnTo>
                      <a:pt x="406" y="7"/>
                    </a:lnTo>
                    <a:cubicBezTo>
                      <a:pt x="400" y="7"/>
                      <a:pt x="394" y="6"/>
                      <a:pt x="388" y="6"/>
                    </a:cubicBezTo>
                    <a:cubicBezTo>
                      <a:pt x="262" y="6"/>
                      <a:pt x="146" y="87"/>
                      <a:pt x="83" y="197"/>
                    </a:cubicBezTo>
                    <a:lnTo>
                      <a:pt x="67" y="222"/>
                    </a:lnTo>
                    <a:cubicBezTo>
                      <a:pt x="0" y="338"/>
                      <a:pt x="0" y="487"/>
                      <a:pt x="75" y="603"/>
                    </a:cubicBezTo>
                    <a:cubicBezTo>
                      <a:pt x="149" y="711"/>
                      <a:pt x="274" y="786"/>
                      <a:pt x="406" y="786"/>
                    </a:cubicBezTo>
                    <a:cubicBezTo>
                      <a:pt x="423" y="786"/>
                      <a:pt x="431" y="786"/>
                      <a:pt x="448" y="777"/>
                    </a:cubicBezTo>
                    <a:cubicBezTo>
                      <a:pt x="460" y="780"/>
                      <a:pt x="473" y="781"/>
                      <a:pt x="485" y="781"/>
                    </a:cubicBezTo>
                    <a:cubicBezTo>
                      <a:pt x="522" y="781"/>
                      <a:pt x="560" y="771"/>
                      <a:pt x="597" y="753"/>
                    </a:cubicBezTo>
                    <a:cubicBezTo>
                      <a:pt x="738" y="686"/>
                      <a:pt x="812" y="529"/>
                      <a:pt x="796" y="380"/>
                    </a:cubicBezTo>
                    <a:cubicBezTo>
                      <a:pt x="779" y="222"/>
                      <a:pt x="688" y="40"/>
                      <a:pt x="522" y="7"/>
                    </a:cubicBezTo>
                    <a:cubicBezTo>
                      <a:pt x="502" y="3"/>
                      <a:pt x="483" y="1"/>
                      <a:pt x="4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32"/>
              <p:cNvSpPr/>
              <p:nvPr/>
            </p:nvSpPr>
            <p:spPr>
              <a:xfrm>
                <a:off x="6216100" y="4046725"/>
                <a:ext cx="20325" cy="19650"/>
              </a:xfrm>
              <a:custGeom>
                <a:rect b="b" l="l" r="r" t="t"/>
                <a:pathLst>
                  <a:path extrusionOk="0" h="786" w="813">
                    <a:moveTo>
                      <a:pt x="468" y="0"/>
                    </a:moveTo>
                    <a:cubicBezTo>
                      <a:pt x="450" y="0"/>
                      <a:pt x="431" y="2"/>
                      <a:pt x="415" y="6"/>
                    </a:cubicBezTo>
                    <a:lnTo>
                      <a:pt x="406" y="6"/>
                    </a:lnTo>
                    <a:cubicBezTo>
                      <a:pt x="400" y="6"/>
                      <a:pt x="394" y="6"/>
                      <a:pt x="388" y="6"/>
                    </a:cubicBezTo>
                    <a:cubicBezTo>
                      <a:pt x="262" y="6"/>
                      <a:pt x="147" y="86"/>
                      <a:pt x="91" y="197"/>
                    </a:cubicBezTo>
                    <a:lnTo>
                      <a:pt x="67" y="222"/>
                    </a:lnTo>
                    <a:cubicBezTo>
                      <a:pt x="9" y="338"/>
                      <a:pt x="0" y="487"/>
                      <a:pt x="75" y="603"/>
                    </a:cubicBezTo>
                    <a:cubicBezTo>
                      <a:pt x="149" y="710"/>
                      <a:pt x="274" y="785"/>
                      <a:pt x="406" y="785"/>
                    </a:cubicBezTo>
                    <a:cubicBezTo>
                      <a:pt x="423" y="785"/>
                      <a:pt x="431" y="785"/>
                      <a:pt x="448" y="777"/>
                    </a:cubicBezTo>
                    <a:cubicBezTo>
                      <a:pt x="460" y="779"/>
                      <a:pt x="473" y="780"/>
                      <a:pt x="485" y="780"/>
                    </a:cubicBezTo>
                    <a:cubicBezTo>
                      <a:pt x="522" y="780"/>
                      <a:pt x="560" y="771"/>
                      <a:pt x="597" y="752"/>
                    </a:cubicBezTo>
                    <a:cubicBezTo>
                      <a:pt x="746" y="686"/>
                      <a:pt x="812" y="528"/>
                      <a:pt x="796" y="379"/>
                    </a:cubicBezTo>
                    <a:cubicBezTo>
                      <a:pt x="779" y="222"/>
                      <a:pt x="688" y="39"/>
                      <a:pt x="522" y="6"/>
                    </a:cubicBezTo>
                    <a:cubicBezTo>
                      <a:pt x="506" y="2"/>
                      <a:pt x="487" y="0"/>
                      <a:pt x="4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32"/>
              <p:cNvSpPr/>
              <p:nvPr/>
            </p:nvSpPr>
            <p:spPr>
              <a:xfrm>
                <a:off x="6074000" y="4098225"/>
                <a:ext cx="9550" cy="16200"/>
              </a:xfrm>
              <a:custGeom>
                <a:rect b="b" l="l" r="r" t="t"/>
                <a:pathLst>
                  <a:path extrusionOk="0" h="648" w="382">
                    <a:moveTo>
                      <a:pt x="328" y="0"/>
                    </a:moveTo>
                    <a:cubicBezTo>
                      <a:pt x="260" y="0"/>
                      <a:pt x="213" y="62"/>
                      <a:pt x="174" y="117"/>
                    </a:cubicBezTo>
                    <a:cubicBezTo>
                      <a:pt x="141" y="158"/>
                      <a:pt x="108" y="208"/>
                      <a:pt x="83" y="258"/>
                    </a:cubicBezTo>
                    <a:cubicBezTo>
                      <a:pt x="42" y="366"/>
                      <a:pt x="17" y="490"/>
                      <a:pt x="0" y="606"/>
                    </a:cubicBezTo>
                    <a:cubicBezTo>
                      <a:pt x="0" y="633"/>
                      <a:pt x="25" y="648"/>
                      <a:pt x="48" y="648"/>
                    </a:cubicBezTo>
                    <a:cubicBezTo>
                      <a:pt x="68" y="648"/>
                      <a:pt x="88" y="637"/>
                      <a:pt x="92" y="614"/>
                    </a:cubicBezTo>
                    <a:cubicBezTo>
                      <a:pt x="100" y="564"/>
                      <a:pt x="108" y="523"/>
                      <a:pt x="133" y="482"/>
                    </a:cubicBezTo>
                    <a:cubicBezTo>
                      <a:pt x="150" y="432"/>
                      <a:pt x="174" y="390"/>
                      <a:pt x="199" y="349"/>
                    </a:cubicBezTo>
                    <a:cubicBezTo>
                      <a:pt x="224" y="299"/>
                      <a:pt x="257" y="258"/>
                      <a:pt x="282" y="225"/>
                    </a:cubicBezTo>
                    <a:cubicBezTo>
                      <a:pt x="299" y="200"/>
                      <a:pt x="307" y="192"/>
                      <a:pt x="324" y="175"/>
                    </a:cubicBezTo>
                    <a:cubicBezTo>
                      <a:pt x="332" y="158"/>
                      <a:pt x="340" y="150"/>
                      <a:pt x="348" y="142"/>
                    </a:cubicBezTo>
                    <a:cubicBezTo>
                      <a:pt x="357" y="134"/>
                      <a:pt x="365" y="117"/>
                      <a:pt x="373" y="100"/>
                    </a:cubicBezTo>
                    <a:cubicBezTo>
                      <a:pt x="382" y="84"/>
                      <a:pt x="382" y="67"/>
                      <a:pt x="382" y="42"/>
                    </a:cubicBezTo>
                    <a:cubicBezTo>
                      <a:pt x="373" y="26"/>
                      <a:pt x="357" y="9"/>
                      <a:pt x="340" y="1"/>
                    </a:cubicBezTo>
                    <a:cubicBezTo>
                      <a:pt x="336" y="1"/>
                      <a:pt x="332" y="0"/>
                      <a:pt x="3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32"/>
              <p:cNvSpPr/>
              <p:nvPr/>
            </p:nvSpPr>
            <p:spPr>
              <a:xfrm>
                <a:off x="6082075" y="4091200"/>
                <a:ext cx="8725" cy="6100"/>
              </a:xfrm>
              <a:custGeom>
                <a:rect b="b" l="l" r="r" t="t"/>
                <a:pathLst>
                  <a:path extrusionOk="0" h="244" w="349">
                    <a:moveTo>
                      <a:pt x="315" y="0"/>
                    </a:moveTo>
                    <a:cubicBezTo>
                      <a:pt x="299" y="0"/>
                      <a:pt x="282" y="9"/>
                      <a:pt x="266" y="9"/>
                    </a:cubicBezTo>
                    <a:cubicBezTo>
                      <a:pt x="257" y="17"/>
                      <a:pt x="241" y="25"/>
                      <a:pt x="224" y="33"/>
                    </a:cubicBezTo>
                    <a:cubicBezTo>
                      <a:pt x="208" y="50"/>
                      <a:pt x="183" y="58"/>
                      <a:pt x="166" y="75"/>
                    </a:cubicBezTo>
                    <a:cubicBezTo>
                      <a:pt x="117" y="100"/>
                      <a:pt x="75" y="133"/>
                      <a:pt x="34" y="166"/>
                    </a:cubicBezTo>
                    <a:cubicBezTo>
                      <a:pt x="9" y="174"/>
                      <a:pt x="1" y="199"/>
                      <a:pt x="17" y="224"/>
                    </a:cubicBezTo>
                    <a:cubicBezTo>
                      <a:pt x="23" y="236"/>
                      <a:pt x="38" y="244"/>
                      <a:pt x="55" y="244"/>
                    </a:cubicBezTo>
                    <a:cubicBezTo>
                      <a:pt x="62" y="244"/>
                      <a:pt x="68" y="243"/>
                      <a:pt x="75" y="241"/>
                    </a:cubicBezTo>
                    <a:lnTo>
                      <a:pt x="208" y="158"/>
                    </a:lnTo>
                    <a:cubicBezTo>
                      <a:pt x="233" y="141"/>
                      <a:pt x="257" y="125"/>
                      <a:pt x="274" y="116"/>
                    </a:cubicBezTo>
                    <a:cubicBezTo>
                      <a:pt x="291" y="108"/>
                      <a:pt x="299" y="100"/>
                      <a:pt x="315" y="91"/>
                    </a:cubicBezTo>
                    <a:cubicBezTo>
                      <a:pt x="324" y="75"/>
                      <a:pt x="332" y="67"/>
                      <a:pt x="340" y="50"/>
                    </a:cubicBezTo>
                    <a:cubicBezTo>
                      <a:pt x="349" y="33"/>
                      <a:pt x="340" y="0"/>
                      <a:pt x="3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32"/>
              <p:cNvSpPr/>
              <p:nvPr/>
            </p:nvSpPr>
            <p:spPr>
              <a:xfrm>
                <a:off x="6218375" y="4069375"/>
                <a:ext cx="13075" cy="10275"/>
              </a:xfrm>
              <a:custGeom>
                <a:rect b="b" l="l" r="r" t="t"/>
                <a:pathLst>
                  <a:path extrusionOk="0" h="411" w="523">
                    <a:moveTo>
                      <a:pt x="75" y="1"/>
                    </a:moveTo>
                    <a:cubicBezTo>
                      <a:pt x="64" y="1"/>
                      <a:pt x="53" y="2"/>
                      <a:pt x="42" y="3"/>
                    </a:cubicBezTo>
                    <a:cubicBezTo>
                      <a:pt x="25" y="3"/>
                      <a:pt x="0" y="20"/>
                      <a:pt x="0" y="45"/>
                    </a:cubicBezTo>
                    <a:cubicBezTo>
                      <a:pt x="0" y="70"/>
                      <a:pt x="17" y="94"/>
                      <a:pt x="42" y="94"/>
                    </a:cubicBezTo>
                    <a:cubicBezTo>
                      <a:pt x="52" y="93"/>
                      <a:pt x="61" y="92"/>
                      <a:pt x="70" y="92"/>
                    </a:cubicBezTo>
                    <a:cubicBezTo>
                      <a:pt x="147" y="92"/>
                      <a:pt x="205" y="150"/>
                      <a:pt x="257" y="202"/>
                    </a:cubicBezTo>
                    <a:cubicBezTo>
                      <a:pt x="290" y="235"/>
                      <a:pt x="324" y="277"/>
                      <a:pt x="365" y="318"/>
                    </a:cubicBezTo>
                    <a:cubicBezTo>
                      <a:pt x="396" y="349"/>
                      <a:pt x="435" y="410"/>
                      <a:pt x="488" y="410"/>
                    </a:cubicBezTo>
                    <a:cubicBezTo>
                      <a:pt x="491" y="410"/>
                      <a:pt x="494" y="410"/>
                      <a:pt x="498" y="409"/>
                    </a:cubicBezTo>
                    <a:cubicBezTo>
                      <a:pt x="506" y="409"/>
                      <a:pt x="514" y="401"/>
                      <a:pt x="514" y="393"/>
                    </a:cubicBezTo>
                    <a:cubicBezTo>
                      <a:pt x="522" y="360"/>
                      <a:pt x="506" y="326"/>
                      <a:pt x="481" y="302"/>
                    </a:cubicBezTo>
                    <a:cubicBezTo>
                      <a:pt x="464" y="285"/>
                      <a:pt x="440" y="260"/>
                      <a:pt x="423" y="235"/>
                    </a:cubicBezTo>
                    <a:lnTo>
                      <a:pt x="423" y="244"/>
                    </a:lnTo>
                    <a:cubicBezTo>
                      <a:pt x="382" y="202"/>
                      <a:pt x="348" y="161"/>
                      <a:pt x="307" y="119"/>
                    </a:cubicBezTo>
                    <a:cubicBezTo>
                      <a:pt x="248" y="60"/>
                      <a:pt x="169" y="1"/>
                      <a:pt x="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32"/>
              <p:cNvSpPr/>
              <p:nvPr/>
            </p:nvSpPr>
            <p:spPr>
              <a:xfrm>
                <a:off x="6232675" y="4073175"/>
                <a:ext cx="5400" cy="6125"/>
              </a:xfrm>
              <a:custGeom>
                <a:rect b="b" l="l" r="r" t="t"/>
                <a:pathLst>
                  <a:path extrusionOk="0" h="245" w="216">
                    <a:moveTo>
                      <a:pt x="42" y="0"/>
                    </a:moveTo>
                    <a:cubicBezTo>
                      <a:pt x="33" y="0"/>
                      <a:pt x="17" y="0"/>
                      <a:pt x="8" y="9"/>
                    </a:cubicBezTo>
                    <a:cubicBezTo>
                      <a:pt x="0" y="17"/>
                      <a:pt x="0" y="25"/>
                      <a:pt x="0" y="42"/>
                    </a:cubicBezTo>
                    <a:cubicBezTo>
                      <a:pt x="0" y="50"/>
                      <a:pt x="8" y="58"/>
                      <a:pt x="8" y="67"/>
                    </a:cubicBezTo>
                    <a:cubicBezTo>
                      <a:pt x="58" y="125"/>
                      <a:pt x="100" y="174"/>
                      <a:pt x="141" y="232"/>
                    </a:cubicBezTo>
                    <a:cubicBezTo>
                      <a:pt x="149" y="241"/>
                      <a:pt x="160" y="245"/>
                      <a:pt x="170" y="245"/>
                    </a:cubicBezTo>
                    <a:cubicBezTo>
                      <a:pt x="180" y="245"/>
                      <a:pt x="191" y="241"/>
                      <a:pt x="199" y="232"/>
                    </a:cubicBezTo>
                    <a:cubicBezTo>
                      <a:pt x="216" y="224"/>
                      <a:pt x="216" y="199"/>
                      <a:pt x="207" y="183"/>
                    </a:cubicBezTo>
                    <a:cubicBezTo>
                      <a:pt x="166" y="125"/>
                      <a:pt x="116" y="67"/>
                      <a:pt x="75" y="9"/>
                    </a:cubicBezTo>
                    <a:cubicBezTo>
                      <a:pt x="66" y="0"/>
                      <a:pt x="50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32"/>
              <p:cNvSpPr/>
              <p:nvPr/>
            </p:nvSpPr>
            <p:spPr>
              <a:xfrm>
                <a:off x="6049775" y="4070450"/>
                <a:ext cx="25275" cy="22725"/>
              </a:xfrm>
              <a:custGeom>
                <a:rect b="b" l="l" r="r" t="t"/>
                <a:pathLst>
                  <a:path extrusionOk="0" h="909" w="1011">
                    <a:moveTo>
                      <a:pt x="853" y="0"/>
                    </a:moveTo>
                    <a:cubicBezTo>
                      <a:pt x="762" y="0"/>
                      <a:pt x="666" y="21"/>
                      <a:pt x="588" y="51"/>
                    </a:cubicBezTo>
                    <a:cubicBezTo>
                      <a:pt x="464" y="93"/>
                      <a:pt x="348" y="159"/>
                      <a:pt x="249" y="242"/>
                    </a:cubicBezTo>
                    <a:cubicBezTo>
                      <a:pt x="166" y="325"/>
                      <a:pt x="83" y="433"/>
                      <a:pt x="50" y="549"/>
                    </a:cubicBezTo>
                    <a:cubicBezTo>
                      <a:pt x="17" y="656"/>
                      <a:pt x="0" y="814"/>
                      <a:pt x="99" y="897"/>
                    </a:cubicBezTo>
                    <a:cubicBezTo>
                      <a:pt x="107" y="904"/>
                      <a:pt x="118" y="908"/>
                      <a:pt x="128" y="908"/>
                    </a:cubicBezTo>
                    <a:cubicBezTo>
                      <a:pt x="141" y="908"/>
                      <a:pt x="153" y="902"/>
                      <a:pt x="157" y="888"/>
                    </a:cubicBezTo>
                    <a:cubicBezTo>
                      <a:pt x="207" y="805"/>
                      <a:pt x="215" y="706"/>
                      <a:pt x="249" y="623"/>
                    </a:cubicBezTo>
                    <a:cubicBezTo>
                      <a:pt x="282" y="532"/>
                      <a:pt x="331" y="449"/>
                      <a:pt x="406" y="383"/>
                    </a:cubicBezTo>
                    <a:cubicBezTo>
                      <a:pt x="481" y="317"/>
                      <a:pt x="563" y="267"/>
                      <a:pt x="655" y="225"/>
                    </a:cubicBezTo>
                    <a:cubicBezTo>
                      <a:pt x="754" y="184"/>
                      <a:pt x="870" y="159"/>
                      <a:pt x="969" y="118"/>
                    </a:cubicBezTo>
                    <a:cubicBezTo>
                      <a:pt x="1011" y="93"/>
                      <a:pt x="994" y="27"/>
                      <a:pt x="953" y="10"/>
                    </a:cubicBezTo>
                    <a:cubicBezTo>
                      <a:pt x="921" y="3"/>
                      <a:pt x="887" y="0"/>
                      <a:pt x="8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32"/>
              <p:cNvSpPr/>
              <p:nvPr/>
            </p:nvSpPr>
            <p:spPr>
              <a:xfrm>
                <a:off x="6049150" y="4076075"/>
                <a:ext cx="4975" cy="7350"/>
              </a:xfrm>
              <a:custGeom>
                <a:rect b="b" l="l" r="r" t="t"/>
                <a:pathLst>
                  <a:path extrusionOk="0" h="294" w="199">
                    <a:moveTo>
                      <a:pt x="144" y="0"/>
                    </a:moveTo>
                    <a:cubicBezTo>
                      <a:pt x="124" y="0"/>
                      <a:pt x="105" y="9"/>
                      <a:pt x="100" y="25"/>
                    </a:cubicBezTo>
                    <a:cubicBezTo>
                      <a:pt x="58" y="92"/>
                      <a:pt x="33" y="166"/>
                      <a:pt x="8" y="241"/>
                    </a:cubicBezTo>
                    <a:cubicBezTo>
                      <a:pt x="0" y="257"/>
                      <a:pt x="8" y="282"/>
                      <a:pt x="25" y="290"/>
                    </a:cubicBezTo>
                    <a:cubicBezTo>
                      <a:pt x="32" y="293"/>
                      <a:pt x="38" y="294"/>
                      <a:pt x="43" y="294"/>
                    </a:cubicBezTo>
                    <a:cubicBezTo>
                      <a:pt x="59" y="294"/>
                      <a:pt x="71" y="286"/>
                      <a:pt x="83" y="274"/>
                    </a:cubicBezTo>
                    <a:cubicBezTo>
                      <a:pt x="124" y="208"/>
                      <a:pt x="158" y="150"/>
                      <a:pt x="191" y="83"/>
                    </a:cubicBezTo>
                    <a:cubicBezTo>
                      <a:pt x="199" y="58"/>
                      <a:pt x="199" y="25"/>
                      <a:pt x="174" y="9"/>
                    </a:cubicBezTo>
                    <a:cubicBezTo>
                      <a:pt x="165" y="3"/>
                      <a:pt x="154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32"/>
              <p:cNvSpPr/>
              <p:nvPr/>
            </p:nvSpPr>
            <p:spPr>
              <a:xfrm>
                <a:off x="6218450" y="4034100"/>
                <a:ext cx="24550" cy="8050"/>
              </a:xfrm>
              <a:custGeom>
                <a:rect b="b" l="l" r="r" t="t"/>
                <a:pathLst>
                  <a:path extrusionOk="0" h="322" w="982">
                    <a:moveTo>
                      <a:pt x="407" y="0"/>
                    </a:moveTo>
                    <a:cubicBezTo>
                      <a:pt x="361" y="0"/>
                      <a:pt x="315" y="4"/>
                      <a:pt x="271" y="14"/>
                    </a:cubicBezTo>
                    <a:cubicBezTo>
                      <a:pt x="188" y="22"/>
                      <a:pt x="122" y="56"/>
                      <a:pt x="47" y="89"/>
                    </a:cubicBezTo>
                    <a:cubicBezTo>
                      <a:pt x="0" y="120"/>
                      <a:pt x="34" y="181"/>
                      <a:pt x="80" y="181"/>
                    </a:cubicBezTo>
                    <a:cubicBezTo>
                      <a:pt x="83" y="181"/>
                      <a:pt x="86" y="180"/>
                      <a:pt x="89" y="180"/>
                    </a:cubicBezTo>
                    <a:cubicBezTo>
                      <a:pt x="155" y="172"/>
                      <a:pt x="221" y="172"/>
                      <a:pt x="287" y="172"/>
                    </a:cubicBezTo>
                    <a:cubicBezTo>
                      <a:pt x="307" y="169"/>
                      <a:pt x="326" y="168"/>
                      <a:pt x="346" y="168"/>
                    </a:cubicBezTo>
                    <a:cubicBezTo>
                      <a:pt x="393" y="168"/>
                      <a:pt x="439" y="174"/>
                      <a:pt x="486" y="180"/>
                    </a:cubicBezTo>
                    <a:cubicBezTo>
                      <a:pt x="553" y="188"/>
                      <a:pt x="627" y="213"/>
                      <a:pt x="685" y="238"/>
                    </a:cubicBezTo>
                    <a:cubicBezTo>
                      <a:pt x="751" y="263"/>
                      <a:pt x="809" y="321"/>
                      <a:pt x="884" y="321"/>
                    </a:cubicBezTo>
                    <a:cubicBezTo>
                      <a:pt x="887" y="321"/>
                      <a:pt x="891" y="321"/>
                      <a:pt x="894" y="321"/>
                    </a:cubicBezTo>
                    <a:cubicBezTo>
                      <a:pt x="953" y="321"/>
                      <a:pt x="982" y="251"/>
                      <a:pt x="950" y="196"/>
                    </a:cubicBezTo>
                    <a:cubicBezTo>
                      <a:pt x="925" y="130"/>
                      <a:pt x="809" y="89"/>
                      <a:pt x="743" y="64"/>
                    </a:cubicBezTo>
                    <a:cubicBezTo>
                      <a:pt x="669" y="39"/>
                      <a:pt x="586" y="22"/>
                      <a:pt x="503" y="6"/>
                    </a:cubicBezTo>
                    <a:cubicBezTo>
                      <a:pt x="472" y="2"/>
                      <a:pt x="440" y="0"/>
                      <a:pt x="4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32"/>
              <p:cNvSpPr/>
              <p:nvPr/>
            </p:nvSpPr>
            <p:spPr>
              <a:xfrm>
                <a:off x="6230175" y="4029475"/>
                <a:ext cx="12050" cy="4775"/>
              </a:xfrm>
              <a:custGeom>
                <a:rect b="b" l="l" r="r" t="t"/>
                <a:pathLst>
                  <a:path extrusionOk="0" h="191" w="482">
                    <a:moveTo>
                      <a:pt x="59" y="0"/>
                    </a:moveTo>
                    <a:cubicBezTo>
                      <a:pt x="1" y="0"/>
                      <a:pt x="1" y="83"/>
                      <a:pt x="59" y="91"/>
                    </a:cubicBezTo>
                    <a:cubicBezTo>
                      <a:pt x="125" y="91"/>
                      <a:pt x="191" y="108"/>
                      <a:pt x="249" y="125"/>
                    </a:cubicBezTo>
                    <a:cubicBezTo>
                      <a:pt x="282" y="133"/>
                      <a:pt x="307" y="149"/>
                      <a:pt x="340" y="158"/>
                    </a:cubicBezTo>
                    <a:cubicBezTo>
                      <a:pt x="374" y="174"/>
                      <a:pt x="398" y="191"/>
                      <a:pt x="440" y="191"/>
                    </a:cubicBezTo>
                    <a:cubicBezTo>
                      <a:pt x="465" y="183"/>
                      <a:pt x="481" y="158"/>
                      <a:pt x="465" y="133"/>
                    </a:cubicBezTo>
                    <a:cubicBezTo>
                      <a:pt x="448" y="100"/>
                      <a:pt x="415" y="83"/>
                      <a:pt x="382" y="67"/>
                    </a:cubicBezTo>
                    <a:cubicBezTo>
                      <a:pt x="349" y="50"/>
                      <a:pt x="316" y="42"/>
                      <a:pt x="274" y="33"/>
                    </a:cubicBezTo>
                    <a:cubicBezTo>
                      <a:pt x="208" y="9"/>
                      <a:pt x="133" y="0"/>
                      <a:pt x="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32"/>
              <p:cNvSpPr/>
              <p:nvPr/>
            </p:nvSpPr>
            <p:spPr>
              <a:xfrm>
                <a:off x="6128325" y="4018400"/>
                <a:ext cx="9900" cy="32350"/>
              </a:xfrm>
              <a:custGeom>
                <a:rect b="b" l="l" r="r" t="t"/>
                <a:pathLst>
                  <a:path extrusionOk="0" h="1294" w="396">
                    <a:moveTo>
                      <a:pt x="34" y="0"/>
                    </a:moveTo>
                    <a:cubicBezTo>
                      <a:pt x="18" y="0"/>
                      <a:pt x="1" y="15"/>
                      <a:pt x="7" y="37"/>
                    </a:cubicBezTo>
                    <a:cubicBezTo>
                      <a:pt x="81" y="236"/>
                      <a:pt x="123" y="443"/>
                      <a:pt x="172" y="659"/>
                    </a:cubicBezTo>
                    <a:cubicBezTo>
                      <a:pt x="189" y="758"/>
                      <a:pt x="214" y="866"/>
                      <a:pt x="222" y="974"/>
                    </a:cubicBezTo>
                    <a:cubicBezTo>
                      <a:pt x="238" y="1065"/>
                      <a:pt x="222" y="1197"/>
                      <a:pt x="280" y="1272"/>
                    </a:cubicBezTo>
                    <a:cubicBezTo>
                      <a:pt x="289" y="1285"/>
                      <a:pt x="305" y="1294"/>
                      <a:pt x="320" y="1294"/>
                    </a:cubicBezTo>
                    <a:cubicBezTo>
                      <a:pt x="334" y="1294"/>
                      <a:pt x="347" y="1287"/>
                      <a:pt x="354" y="1272"/>
                    </a:cubicBezTo>
                    <a:cubicBezTo>
                      <a:pt x="396" y="1189"/>
                      <a:pt x="363" y="1065"/>
                      <a:pt x="354" y="965"/>
                    </a:cubicBezTo>
                    <a:cubicBezTo>
                      <a:pt x="338" y="858"/>
                      <a:pt x="313" y="742"/>
                      <a:pt x="288" y="634"/>
                    </a:cubicBezTo>
                    <a:cubicBezTo>
                      <a:pt x="238" y="418"/>
                      <a:pt x="156" y="211"/>
                      <a:pt x="56" y="12"/>
                    </a:cubicBezTo>
                    <a:cubicBezTo>
                      <a:pt x="51" y="4"/>
                      <a:pt x="42" y="0"/>
                      <a:pt x="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32"/>
              <p:cNvSpPr/>
              <p:nvPr/>
            </p:nvSpPr>
            <p:spPr>
              <a:xfrm>
                <a:off x="6136300" y="4029975"/>
                <a:ext cx="3800" cy="10200"/>
              </a:xfrm>
              <a:custGeom>
                <a:rect b="b" l="l" r="r" t="t"/>
                <a:pathLst>
                  <a:path extrusionOk="0" h="408" w="152">
                    <a:moveTo>
                      <a:pt x="50" y="1"/>
                    </a:moveTo>
                    <a:cubicBezTo>
                      <a:pt x="26" y="1"/>
                      <a:pt x="1" y="20"/>
                      <a:pt x="11" y="55"/>
                    </a:cubicBezTo>
                    <a:cubicBezTo>
                      <a:pt x="19" y="105"/>
                      <a:pt x="35" y="163"/>
                      <a:pt x="44" y="221"/>
                    </a:cubicBezTo>
                    <a:cubicBezTo>
                      <a:pt x="52" y="245"/>
                      <a:pt x="52" y="279"/>
                      <a:pt x="60" y="303"/>
                    </a:cubicBezTo>
                    <a:cubicBezTo>
                      <a:pt x="69" y="320"/>
                      <a:pt x="77" y="328"/>
                      <a:pt x="77" y="345"/>
                    </a:cubicBezTo>
                    <a:cubicBezTo>
                      <a:pt x="85" y="361"/>
                      <a:pt x="85" y="370"/>
                      <a:pt x="93" y="386"/>
                    </a:cubicBezTo>
                    <a:cubicBezTo>
                      <a:pt x="97" y="401"/>
                      <a:pt x="107" y="407"/>
                      <a:pt x="117" y="407"/>
                    </a:cubicBezTo>
                    <a:cubicBezTo>
                      <a:pt x="130" y="407"/>
                      <a:pt x="143" y="397"/>
                      <a:pt x="143" y="378"/>
                    </a:cubicBezTo>
                    <a:cubicBezTo>
                      <a:pt x="143" y="361"/>
                      <a:pt x="143" y="353"/>
                      <a:pt x="143" y="337"/>
                    </a:cubicBezTo>
                    <a:lnTo>
                      <a:pt x="143" y="312"/>
                    </a:lnTo>
                    <a:cubicBezTo>
                      <a:pt x="143" y="303"/>
                      <a:pt x="151" y="295"/>
                      <a:pt x="151" y="287"/>
                    </a:cubicBezTo>
                    <a:cubicBezTo>
                      <a:pt x="151" y="262"/>
                      <a:pt x="135" y="229"/>
                      <a:pt x="135" y="204"/>
                    </a:cubicBezTo>
                    <a:cubicBezTo>
                      <a:pt x="118" y="146"/>
                      <a:pt x="102" y="88"/>
                      <a:pt x="85" y="30"/>
                    </a:cubicBezTo>
                    <a:cubicBezTo>
                      <a:pt x="82" y="10"/>
                      <a:pt x="66" y="1"/>
                      <a:pt x="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32"/>
              <p:cNvSpPr/>
              <p:nvPr/>
            </p:nvSpPr>
            <p:spPr>
              <a:xfrm>
                <a:off x="6139875" y="4025475"/>
                <a:ext cx="3550" cy="10600"/>
              </a:xfrm>
              <a:custGeom>
                <a:rect b="b" l="l" r="r" t="t"/>
                <a:pathLst>
                  <a:path extrusionOk="0" h="424" w="142">
                    <a:moveTo>
                      <a:pt x="39" y="1"/>
                    </a:moveTo>
                    <a:cubicBezTo>
                      <a:pt x="34" y="1"/>
                      <a:pt x="30" y="1"/>
                      <a:pt x="25" y="3"/>
                    </a:cubicBezTo>
                    <a:cubicBezTo>
                      <a:pt x="8" y="11"/>
                      <a:pt x="0" y="28"/>
                      <a:pt x="0" y="53"/>
                    </a:cubicBezTo>
                    <a:cubicBezTo>
                      <a:pt x="8" y="111"/>
                      <a:pt x="17" y="177"/>
                      <a:pt x="33" y="235"/>
                    </a:cubicBezTo>
                    <a:cubicBezTo>
                      <a:pt x="42" y="268"/>
                      <a:pt x="50" y="293"/>
                      <a:pt x="58" y="326"/>
                    </a:cubicBezTo>
                    <a:cubicBezTo>
                      <a:pt x="66" y="351"/>
                      <a:pt x="75" y="384"/>
                      <a:pt x="91" y="409"/>
                    </a:cubicBezTo>
                    <a:cubicBezTo>
                      <a:pt x="98" y="419"/>
                      <a:pt x="108" y="424"/>
                      <a:pt x="117" y="424"/>
                    </a:cubicBezTo>
                    <a:cubicBezTo>
                      <a:pt x="130" y="424"/>
                      <a:pt x="141" y="415"/>
                      <a:pt x="141" y="401"/>
                    </a:cubicBezTo>
                    <a:cubicBezTo>
                      <a:pt x="141" y="367"/>
                      <a:pt x="133" y="334"/>
                      <a:pt x="133" y="301"/>
                    </a:cubicBezTo>
                    <a:cubicBezTo>
                      <a:pt x="124" y="276"/>
                      <a:pt x="116" y="243"/>
                      <a:pt x="108" y="218"/>
                    </a:cubicBezTo>
                    <a:cubicBezTo>
                      <a:pt x="100" y="152"/>
                      <a:pt x="83" y="94"/>
                      <a:pt x="75" y="28"/>
                    </a:cubicBezTo>
                    <a:cubicBezTo>
                      <a:pt x="75" y="14"/>
                      <a:pt x="58" y="1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32"/>
              <p:cNvSpPr/>
              <p:nvPr/>
            </p:nvSpPr>
            <p:spPr>
              <a:xfrm>
                <a:off x="6231225" y="4023825"/>
                <a:ext cx="8100" cy="4425"/>
              </a:xfrm>
              <a:custGeom>
                <a:rect b="b" l="l" r="r" t="t"/>
                <a:pathLst>
                  <a:path extrusionOk="0" h="177" w="324">
                    <a:moveTo>
                      <a:pt x="53" y="0"/>
                    </a:moveTo>
                    <a:cubicBezTo>
                      <a:pt x="33" y="0"/>
                      <a:pt x="15" y="14"/>
                      <a:pt x="8" y="27"/>
                    </a:cubicBezTo>
                    <a:cubicBezTo>
                      <a:pt x="0" y="52"/>
                      <a:pt x="17" y="77"/>
                      <a:pt x="42" y="85"/>
                    </a:cubicBezTo>
                    <a:cubicBezTo>
                      <a:pt x="116" y="119"/>
                      <a:pt x="191" y="143"/>
                      <a:pt x="274" y="177"/>
                    </a:cubicBezTo>
                    <a:cubicBezTo>
                      <a:pt x="290" y="177"/>
                      <a:pt x="307" y="168"/>
                      <a:pt x="315" y="152"/>
                    </a:cubicBezTo>
                    <a:cubicBezTo>
                      <a:pt x="323" y="135"/>
                      <a:pt x="315" y="110"/>
                      <a:pt x="298" y="102"/>
                    </a:cubicBezTo>
                    <a:cubicBezTo>
                      <a:pt x="224" y="69"/>
                      <a:pt x="141" y="27"/>
                      <a:pt x="66" y="3"/>
                    </a:cubicBezTo>
                    <a:cubicBezTo>
                      <a:pt x="62" y="1"/>
                      <a:pt x="57" y="0"/>
                      <a:pt x="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32"/>
              <p:cNvSpPr/>
              <p:nvPr/>
            </p:nvSpPr>
            <p:spPr>
              <a:xfrm>
                <a:off x="6046925" y="4061275"/>
                <a:ext cx="7200" cy="9075"/>
              </a:xfrm>
              <a:custGeom>
                <a:rect b="b" l="l" r="r" t="t"/>
                <a:pathLst>
                  <a:path extrusionOk="0" h="363" w="288">
                    <a:moveTo>
                      <a:pt x="238" y="0"/>
                    </a:moveTo>
                    <a:cubicBezTo>
                      <a:pt x="226" y="0"/>
                      <a:pt x="213" y="4"/>
                      <a:pt x="205" y="12"/>
                    </a:cubicBezTo>
                    <a:cubicBezTo>
                      <a:pt x="164" y="62"/>
                      <a:pt x="122" y="112"/>
                      <a:pt x="89" y="162"/>
                    </a:cubicBezTo>
                    <a:cubicBezTo>
                      <a:pt x="73" y="186"/>
                      <a:pt x="56" y="211"/>
                      <a:pt x="39" y="236"/>
                    </a:cubicBezTo>
                    <a:cubicBezTo>
                      <a:pt x="23" y="269"/>
                      <a:pt x="6" y="294"/>
                      <a:pt x="6" y="327"/>
                    </a:cubicBezTo>
                    <a:cubicBezTo>
                      <a:pt x="0" y="345"/>
                      <a:pt x="15" y="362"/>
                      <a:pt x="33" y="362"/>
                    </a:cubicBezTo>
                    <a:cubicBezTo>
                      <a:pt x="41" y="362"/>
                      <a:pt x="49" y="359"/>
                      <a:pt x="56" y="352"/>
                    </a:cubicBezTo>
                    <a:lnTo>
                      <a:pt x="56" y="360"/>
                    </a:lnTo>
                    <a:cubicBezTo>
                      <a:pt x="81" y="336"/>
                      <a:pt x="97" y="311"/>
                      <a:pt x="114" y="286"/>
                    </a:cubicBezTo>
                    <a:cubicBezTo>
                      <a:pt x="131" y="261"/>
                      <a:pt x="147" y="236"/>
                      <a:pt x="164" y="211"/>
                    </a:cubicBezTo>
                    <a:cubicBezTo>
                      <a:pt x="197" y="162"/>
                      <a:pt x="230" y="120"/>
                      <a:pt x="271" y="79"/>
                    </a:cubicBezTo>
                    <a:cubicBezTo>
                      <a:pt x="280" y="54"/>
                      <a:pt x="288" y="29"/>
                      <a:pt x="271" y="12"/>
                    </a:cubicBezTo>
                    <a:cubicBezTo>
                      <a:pt x="263" y="4"/>
                      <a:pt x="251" y="0"/>
                      <a:pt x="2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5" name="Google Shape;3315;p32"/>
              <p:cNvSpPr/>
              <p:nvPr/>
            </p:nvSpPr>
            <p:spPr>
              <a:xfrm>
                <a:off x="6092750" y="4007300"/>
                <a:ext cx="9450" cy="7950"/>
              </a:xfrm>
              <a:custGeom>
                <a:rect b="b" l="l" r="r" t="t"/>
                <a:pathLst>
                  <a:path extrusionOk="0" h="318" w="378">
                    <a:moveTo>
                      <a:pt x="311" y="1"/>
                    </a:moveTo>
                    <a:cubicBezTo>
                      <a:pt x="303" y="9"/>
                      <a:pt x="294" y="9"/>
                      <a:pt x="286" y="17"/>
                    </a:cubicBezTo>
                    <a:cubicBezTo>
                      <a:pt x="270" y="26"/>
                      <a:pt x="253" y="34"/>
                      <a:pt x="236" y="42"/>
                    </a:cubicBezTo>
                    <a:cubicBezTo>
                      <a:pt x="203" y="59"/>
                      <a:pt x="178" y="84"/>
                      <a:pt x="145" y="108"/>
                    </a:cubicBezTo>
                    <a:cubicBezTo>
                      <a:pt x="96" y="158"/>
                      <a:pt x="46" y="216"/>
                      <a:pt x="13" y="282"/>
                    </a:cubicBezTo>
                    <a:cubicBezTo>
                      <a:pt x="1" y="300"/>
                      <a:pt x="18" y="318"/>
                      <a:pt x="35" y="318"/>
                    </a:cubicBezTo>
                    <a:cubicBezTo>
                      <a:pt x="42" y="318"/>
                      <a:pt x="49" y="315"/>
                      <a:pt x="54" y="307"/>
                    </a:cubicBezTo>
                    <a:cubicBezTo>
                      <a:pt x="87" y="249"/>
                      <a:pt x="137" y="200"/>
                      <a:pt x="195" y="158"/>
                    </a:cubicBezTo>
                    <a:cubicBezTo>
                      <a:pt x="220" y="142"/>
                      <a:pt x="245" y="125"/>
                      <a:pt x="278" y="108"/>
                    </a:cubicBezTo>
                    <a:cubicBezTo>
                      <a:pt x="286" y="92"/>
                      <a:pt x="303" y="84"/>
                      <a:pt x="319" y="75"/>
                    </a:cubicBezTo>
                    <a:cubicBezTo>
                      <a:pt x="328" y="75"/>
                      <a:pt x="336" y="67"/>
                      <a:pt x="344" y="67"/>
                    </a:cubicBezTo>
                    <a:cubicBezTo>
                      <a:pt x="352" y="59"/>
                      <a:pt x="352" y="50"/>
                      <a:pt x="361" y="42"/>
                    </a:cubicBezTo>
                    <a:cubicBezTo>
                      <a:pt x="377" y="26"/>
                      <a:pt x="369" y="9"/>
                      <a:pt x="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6" name="Google Shape;3316;p32"/>
              <p:cNvSpPr/>
              <p:nvPr/>
            </p:nvSpPr>
            <p:spPr>
              <a:xfrm>
                <a:off x="6194975" y="3933950"/>
                <a:ext cx="3325" cy="5575"/>
              </a:xfrm>
              <a:custGeom>
                <a:rect b="b" l="l" r="r" t="t"/>
                <a:pathLst>
                  <a:path extrusionOk="0" h="223" w="133">
                    <a:moveTo>
                      <a:pt x="114" y="1"/>
                    </a:moveTo>
                    <a:cubicBezTo>
                      <a:pt x="108" y="1"/>
                      <a:pt x="103" y="4"/>
                      <a:pt x="100" y="10"/>
                    </a:cubicBezTo>
                    <a:cubicBezTo>
                      <a:pt x="91" y="10"/>
                      <a:pt x="91" y="18"/>
                      <a:pt x="83" y="26"/>
                    </a:cubicBezTo>
                    <a:cubicBezTo>
                      <a:pt x="83" y="35"/>
                      <a:pt x="75" y="43"/>
                      <a:pt x="75" y="51"/>
                    </a:cubicBezTo>
                    <a:lnTo>
                      <a:pt x="50" y="93"/>
                    </a:lnTo>
                    <a:cubicBezTo>
                      <a:pt x="33" y="126"/>
                      <a:pt x="25" y="151"/>
                      <a:pt x="8" y="184"/>
                    </a:cubicBezTo>
                    <a:cubicBezTo>
                      <a:pt x="0" y="200"/>
                      <a:pt x="8" y="209"/>
                      <a:pt x="17" y="217"/>
                    </a:cubicBezTo>
                    <a:cubicBezTo>
                      <a:pt x="24" y="220"/>
                      <a:pt x="30" y="223"/>
                      <a:pt x="37" y="223"/>
                    </a:cubicBezTo>
                    <a:cubicBezTo>
                      <a:pt x="46" y="223"/>
                      <a:pt x="53" y="218"/>
                      <a:pt x="58" y="209"/>
                    </a:cubicBezTo>
                    <a:cubicBezTo>
                      <a:pt x="75" y="176"/>
                      <a:pt x="83" y="151"/>
                      <a:pt x="100" y="118"/>
                    </a:cubicBezTo>
                    <a:lnTo>
                      <a:pt x="116" y="68"/>
                    </a:lnTo>
                    <a:cubicBezTo>
                      <a:pt x="124" y="60"/>
                      <a:pt x="124" y="51"/>
                      <a:pt x="124" y="43"/>
                    </a:cubicBezTo>
                    <a:cubicBezTo>
                      <a:pt x="124" y="35"/>
                      <a:pt x="133" y="26"/>
                      <a:pt x="133" y="18"/>
                    </a:cubicBezTo>
                    <a:cubicBezTo>
                      <a:pt x="133" y="8"/>
                      <a:pt x="123" y="1"/>
                      <a:pt x="1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7" name="Google Shape;3317;p32"/>
              <p:cNvSpPr/>
              <p:nvPr/>
            </p:nvSpPr>
            <p:spPr>
              <a:xfrm>
                <a:off x="6270575" y="3999650"/>
                <a:ext cx="2100" cy="6650"/>
              </a:xfrm>
              <a:custGeom>
                <a:rect b="b" l="l" r="r" t="t"/>
                <a:pathLst>
                  <a:path extrusionOk="0" h="266" w="84">
                    <a:moveTo>
                      <a:pt x="42" y="0"/>
                    </a:moveTo>
                    <a:cubicBezTo>
                      <a:pt x="31" y="0"/>
                      <a:pt x="21" y="8"/>
                      <a:pt x="17" y="25"/>
                    </a:cubicBezTo>
                    <a:lnTo>
                      <a:pt x="9" y="50"/>
                    </a:lnTo>
                    <a:cubicBezTo>
                      <a:pt x="0" y="58"/>
                      <a:pt x="0" y="66"/>
                      <a:pt x="0" y="75"/>
                    </a:cubicBezTo>
                    <a:cubicBezTo>
                      <a:pt x="0" y="91"/>
                      <a:pt x="0" y="108"/>
                      <a:pt x="0" y="124"/>
                    </a:cubicBezTo>
                    <a:cubicBezTo>
                      <a:pt x="0" y="158"/>
                      <a:pt x="0" y="191"/>
                      <a:pt x="0" y="224"/>
                    </a:cubicBezTo>
                    <a:cubicBezTo>
                      <a:pt x="0" y="249"/>
                      <a:pt x="17" y="265"/>
                      <a:pt x="42" y="265"/>
                    </a:cubicBezTo>
                    <a:cubicBezTo>
                      <a:pt x="67" y="265"/>
                      <a:pt x="83" y="249"/>
                      <a:pt x="83" y="224"/>
                    </a:cubicBezTo>
                    <a:lnTo>
                      <a:pt x="83" y="124"/>
                    </a:lnTo>
                    <a:cubicBezTo>
                      <a:pt x="83" y="108"/>
                      <a:pt x="83" y="91"/>
                      <a:pt x="83" y="75"/>
                    </a:cubicBezTo>
                    <a:cubicBezTo>
                      <a:pt x="83" y="66"/>
                      <a:pt x="83" y="58"/>
                      <a:pt x="75" y="50"/>
                    </a:cubicBezTo>
                    <a:lnTo>
                      <a:pt x="67" y="25"/>
                    </a:lnTo>
                    <a:cubicBezTo>
                      <a:pt x="62" y="8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p32"/>
              <p:cNvSpPr/>
              <p:nvPr/>
            </p:nvSpPr>
            <p:spPr>
              <a:xfrm>
                <a:off x="6174175" y="4272550"/>
                <a:ext cx="7975" cy="16725"/>
              </a:xfrm>
              <a:custGeom>
                <a:rect b="b" l="l" r="r" t="t"/>
                <a:pathLst>
                  <a:path extrusionOk="0" h="669" w="319">
                    <a:moveTo>
                      <a:pt x="64" y="0"/>
                    </a:moveTo>
                    <a:cubicBezTo>
                      <a:pt x="33" y="0"/>
                      <a:pt x="1" y="24"/>
                      <a:pt x="12" y="62"/>
                    </a:cubicBezTo>
                    <a:cubicBezTo>
                      <a:pt x="37" y="145"/>
                      <a:pt x="62" y="236"/>
                      <a:pt x="86" y="328"/>
                    </a:cubicBezTo>
                    <a:cubicBezTo>
                      <a:pt x="111" y="419"/>
                      <a:pt x="120" y="510"/>
                      <a:pt x="144" y="601"/>
                    </a:cubicBezTo>
                    <a:cubicBezTo>
                      <a:pt x="152" y="644"/>
                      <a:pt x="197" y="669"/>
                      <a:pt x="236" y="669"/>
                    </a:cubicBezTo>
                    <a:cubicBezTo>
                      <a:pt x="241" y="669"/>
                      <a:pt x="247" y="668"/>
                      <a:pt x="252" y="667"/>
                    </a:cubicBezTo>
                    <a:cubicBezTo>
                      <a:pt x="302" y="651"/>
                      <a:pt x="318" y="609"/>
                      <a:pt x="310" y="560"/>
                    </a:cubicBezTo>
                    <a:cubicBezTo>
                      <a:pt x="302" y="468"/>
                      <a:pt x="269" y="369"/>
                      <a:pt x="236" y="286"/>
                    </a:cubicBezTo>
                    <a:cubicBezTo>
                      <a:pt x="202" y="187"/>
                      <a:pt x="153" y="104"/>
                      <a:pt x="103" y="21"/>
                    </a:cubicBezTo>
                    <a:cubicBezTo>
                      <a:pt x="95" y="7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9" name="Google Shape;3319;p32"/>
              <p:cNvSpPr/>
              <p:nvPr/>
            </p:nvSpPr>
            <p:spPr>
              <a:xfrm>
                <a:off x="6183250" y="4280500"/>
                <a:ext cx="2825" cy="11900"/>
              </a:xfrm>
              <a:custGeom>
                <a:rect b="b" l="l" r="r" t="t"/>
                <a:pathLst>
                  <a:path extrusionOk="0" h="476" w="113">
                    <a:moveTo>
                      <a:pt x="50" y="1"/>
                    </a:moveTo>
                    <a:cubicBezTo>
                      <a:pt x="25" y="1"/>
                      <a:pt x="1" y="16"/>
                      <a:pt x="5" y="43"/>
                    </a:cubicBezTo>
                    <a:cubicBezTo>
                      <a:pt x="13" y="117"/>
                      <a:pt x="13" y="184"/>
                      <a:pt x="13" y="250"/>
                    </a:cubicBezTo>
                    <a:cubicBezTo>
                      <a:pt x="22" y="291"/>
                      <a:pt x="22" y="324"/>
                      <a:pt x="30" y="358"/>
                    </a:cubicBezTo>
                    <a:cubicBezTo>
                      <a:pt x="30" y="391"/>
                      <a:pt x="30" y="424"/>
                      <a:pt x="38" y="457"/>
                    </a:cubicBezTo>
                    <a:cubicBezTo>
                      <a:pt x="42" y="469"/>
                      <a:pt x="53" y="476"/>
                      <a:pt x="63" y="476"/>
                    </a:cubicBezTo>
                    <a:cubicBezTo>
                      <a:pt x="74" y="476"/>
                      <a:pt x="84" y="469"/>
                      <a:pt x="88" y="457"/>
                    </a:cubicBezTo>
                    <a:cubicBezTo>
                      <a:pt x="96" y="424"/>
                      <a:pt x="105" y="391"/>
                      <a:pt x="105" y="358"/>
                    </a:cubicBezTo>
                    <a:cubicBezTo>
                      <a:pt x="113" y="324"/>
                      <a:pt x="113" y="283"/>
                      <a:pt x="113" y="250"/>
                    </a:cubicBezTo>
                    <a:cubicBezTo>
                      <a:pt x="113" y="175"/>
                      <a:pt x="105" y="109"/>
                      <a:pt x="96" y="34"/>
                    </a:cubicBezTo>
                    <a:cubicBezTo>
                      <a:pt x="92" y="12"/>
                      <a:pt x="71" y="1"/>
                      <a:pt x="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0" name="Google Shape;3320;p32"/>
              <p:cNvSpPr/>
              <p:nvPr/>
            </p:nvSpPr>
            <p:spPr>
              <a:xfrm>
                <a:off x="6148150" y="4287550"/>
                <a:ext cx="3550" cy="10300"/>
              </a:xfrm>
              <a:custGeom>
                <a:rect b="b" l="l" r="r" t="t"/>
                <a:pathLst>
                  <a:path extrusionOk="0" h="412" w="142">
                    <a:moveTo>
                      <a:pt x="59" y="1"/>
                    </a:moveTo>
                    <a:cubicBezTo>
                      <a:pt x="34" y="1"/>
                      <a:pt x="1" y="26"/>
                      <a:pt x="9" y="59"/>
                    </a:cubicBezTo>
                    <a:cubicBezTo>
                      <a:pt x="17" y="109"/>
                      <a:pt x="17" y="167"/>
                      <a:pt x="25" y="216"/>
                    </a:cubicBezTo>
                    <a:cubicBezTo>
                      <a:pt x="34" y="241"/>
                      <a:pt x="34" y="274"/>
                      <a:pt x="34" y="299"/>
                    </a:cubicBezTo>
                    <a:cubicBezTo>
                      <a:pt x="42" y="308"/>
                      <a:pt x="42" y="324"/>
                      <a:pt x="42" y="332"/>
                    </a:cubicBezTo>
                    <a:lnTo>
                      <a:pt x="42" y="341"/>
                    </a:lnTo>
                    <a:cubicBezTo>
                      <a:pt x="42" y="357"/>
                      <a:pt x="50" y="374"/>
                      <a:pt x="59" y="390"/>
                    </a:cubicBezTo>
                    <a:cubicBezTo>
                      <a:pt x="66" y="405"/>
                      <a:pt x="80" y="411"/>
                      <a:pt x="93" y="411"/>
                    </a:cubicBezTo>
                    <a:cubicBezTo>
                      <a:pt x="111" y="411"/>
                      <a:pt x="129" y="401"/>
                      <a:pt x="133" y="382"/>
                    </a:cubicBezTo>
                    <a:cubicBezTo>
                      <a:pt x="141" y="366"/>
                      <a:pt x="141" y="349"/>
                      <a:pt x="141" y="332"/>
                    </a:cubicBezTo>
                    <a:cubicBezTo>
                      <a:pt x="141" y="316"/>
                      <a:pt x="141" y="308"/>
                      <a:pt x="141" y="291"/>
                    </a:cubicBezTo>
                    <a:cubicBezTo>
                      <a:pt x="133" y="266"/>
                      <a:pt x="133" y="241"/>
                      <a:pt x="133" y="216"/>
                    </a:cubicBezTo>
                    <a:cubicBezTo>
                      <a:pt x="125" y="167"/>
                      <a:pt x="125" y="109"/>
                      <a:pt x="117" y="59"/>
                    </a:cubicBezTo>
                    <a:cubicBezTo>
                      <a:pt x="117" y="26"/>
                      <a:pt x="92" y="1"/>
                      <a:pt x="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32"/>
              <p:cNvSpPr/>
              <p:nvPr/>
            </p:nvSpPr>
            <p:spPr>
              <a:xfrm>
                <a:off x="6051700" y="4281150"/>
                <a:ext cx="44900" cy="36475"/>
              </a:xfrm>
              <a:custGeom>
                <a:rect b="b" l="l" r="r" t="t"/>
                <a:pathLst>
                  <a:path extrusionOk="0" h="1459" w="1796">
                    <a:moveTo>
                      <a:pt x="77" y="0"/>
                    </a:moveTo>
                    <a:cubicBezTo>
                      <a:pt x="36" y="0"/>
                      <a:pt x="1" y="53"/>
                      <a:pt x="39" y="91"/>
                    </a:cubicBezTo>
                    <a:cubicBezTo>
                      <a:pt x="304" y="356"/>
                      <a:pt x="553" y="638"/>
                      <a:pt x="818" y="911"/>
                    </a:cubicBezTo>
                    <a:cubicBezTo>
                      <a:pt x="950" y="1027"/>
                      <a:pt x="1091" y="1143"/>
                      <a:pt x="1232" y="1235"/>
                    </a:cubicBezTo>
                    <a:cubicBezTo>
                      <a:pt x="1307" y="1284"/>
                      <a:pt x="1381" y="1326"/>
                      <a:pt x="1464" y="1367"/>
                    </a:cubicBezTo>
                    <a:cubicBezTo>
                      <a:pt x="1530" y="1409"/>
                      <a:pt x="1622" y="1458"/>
                      <a:pt x="1704" y="1458"/>
                    </a:cubicBezTo>
                    <a:cubicBezTo>
                      <a:pt x="1762" y="1458"/>
                      <a:pt x="1796" y="1400"/>
                      <a:pt x="1771" y="1351"/>
                    </a:cubicBezTo>
                    <a:cubicBezTo>
                      <a:pt x="1729" y="1284"/>
                      <a:pt x="1646" y="1243"/>
                      <a:pt x="1580" y="1201"/>
                    </a:cubicBezTo>
                    <a:cubicBezTo>
                      <a:pt x="1506" y="1160"/>
                      <a:pt x="1431" y="1119"/>
                      <a:pt x="1365" y="1077"/>
                    </a:cubicBezTo>
                    <a:cubicBezTo>
                      <a:pt x="1207" y="978"/>
                      <a:pt x="1075" y="870"/>
                      <a:pt x="942" y="746"/>
                    </a:cubicBezTo>
                    <a:cubicBezTo>
                      <a:pt x="660" y="506"/>
                      <a:pt x="387" y="265"/>
                      <a:pt x="114" y="17"/>
                    </a:cubicBezTo>
                    <a:cubicBezTo>
                      <a:pt x="102" y="5"/>
                      <a:pt x="89" y="0"/>
                      <a:pt x="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32"/>
              <p:cNvSpPr/>
              <p:nvPr/>
            </p:nvSpPr>
            <p:spPr>
              <a:xfrm>
                <a:off x="6098450" y="4310350"/>
                <a:ext cx="9950" cy="5875"/>
              </a:xfrm>
              <a:custGeom>
                <a:rect b="b" l="l" r="r" t="t"/>
                <a:pathLst>
                  <a:path extrusionOk="0" h="235" w="398">
                    <a:moveTo>
                      <a:pt x="60" y="0"/>
                    </a:moveTo>
                    <a:cubicBezTo>
                      <a:pt x="40" y="0"/>
                      <a:pt x="19" y="9"/>
                      <a:pt x="8" y="25"/>
                    </a:cubicBezTo>
                    <a:cubicBezTo>
                      <a:pt x="0" y="58"/>
                      <a:pt x="0" y="100"/>
                      <a:pt x="33" y="108"/>
                    </a:cubicBezTo>
                    <a:cubicBezTo>
                      <a:pt x="83" y="133"/>
                      <a:pt x="124" y="158"/>
                      <a:pt x="174" y="174"/>
                    </a:cubicBezTo>
                    <a:cubicBezTo>
                      <a:pt x="199" y="183"/>
                      <a:pt x="224" y="199"/>
                      <a:pt x="249" y="207"/>
                    </a:cubicBezTo>
                    <a:cubicBezTo>
                      <a:pt x="274" y="216"/>
                      <a:pt x="298" y="224"/>
                      <a:pt x="332" y="232"/>
                    </a:cubicBezTo>
                    <a:cubicBezTo>
                      <a:pt x="335" y="234"/>
                      <a:pt x="338" y="235"/>
                      <a:pt x="341" y="235"/>
                    </a:cubicBezTo>
                    <a:cubicBezTo>
                      <a:pt x="357" y="235"/>
                      <a:pt x="374" y="221"/>
                      <a:pt x="381" y="207"/>
                    </a:cubicBezTo>
                    <a:cubicBezTo>
                      <a:pt x="398" y="183"/>
                      <a:pt x="381" y="158"/>
                      <a:pt x="365" y="149"/>
                    </a:cubicBezTo>
                    <a:cubicBezTo>
                      <a:pt x="348" y="133"/>
                      <a:pt x="323" y="116"/>
                      <a:pt x="298" y="108"/>
                    </a:cubicBezTo>
                    <a:cubicBezTo>
                      <a:pt x="282" y="100"/>
                      <a:pt x="257" y="83"/>
                      <a:pt x="232" y="75"/>
                    </a:cubicBezTo>
                    <a:cubicBezTo>
                      <a:pt x="191" y="50"/>
                      <a:pt x="141" y="25"/>
                      <a:pt x="91" y="9"/>
                    </a:cubicBezTo>
                    <a:cubicBezTo>
                      <a:pt x="82" y="3"/>
                      <a:pt x="72" y="0"/>
                      <a:pt x="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32"/>
              <p:cNvSpPr/>
              <p:nvPr/>
            </p:nvSpPr>
            <p:spPr>
              <a:xfrm>
                <a:off x="5853675" y="4426375"/>
                <a:ext cx="4725" cy="7700"/>
              </a:xfrm>
              <a:custGeom>
                <a:rect b="b" l="l" r="r" t="t"/>
                <a:pathLst>
                  <a:path extrusionOk="0" h="308" w="189">
                    <a:moveTo>
                      <a:pt x="40" y="0"/>
                    </a:moveTo>
                    <a:cubicBezTo>
                      <a:pt x="21" y="0"/>
                      <a:pt x="0" y="19"/>
                      <a:pt x="6" y="41"/>
                    </a:cubicBezTo>
                    <a:cubicBezTo>
                      <a:pt x="14" y="65"/>
                      <a:pt x="14" y="82"/>
                      <a:pt x="23" y="99"/>
                    </a:cubicBezTo>
                    <a:lnTo>
                      <a:pt x="47" y="157"/>
                    </a:lnTo>
                    <a:cubicBezTo>
                      <a:pt x="64" y="198"/>
                      <a:pt x="72" y="231"/>
                      <a:pt x="89" y="273"/>
                    </a:cubicBezTo>
                    <a:cubicBezTo>
                      <a:pt x="96" y="293"/>
                      <a:pt x="114" y="308"/>
                      <a:pt x="138" y="308"/>
                    </a:cubicBezTo>
                    <a:cubicBezTo>
                      <a:pt x="144" y="308"/>
                      <a:pt x="149" y="307"/>
                      <a:pt x="155" y="306"/>
                    </a:cubicBezTo>
                    <a:cubicBezTo>
                      <a:pt x="180" y="289"/>
                      <a:pt x="188" y="264"/>
                      <a:pt x="172" y="239"/>
                    </a:cubicBezTo>
                    <a:lnTo>
                      <a:pt x="122" y="123"/>
                    </a:lnTo>
                    <a:cubicBezTo>
                      <a:pt x="114" y="107"/>
                      <a:pt x="105" y="90"/>
                      <a:pt x="97" y="74"/>
                    </a:cubicBezTo>
                    <a:cubicBezTo>
                      <a:pt x="89" y="49"/>
                      <a:pt x="81" y="32"/>
                      <a:pt x="64" y="16"/>
                    </a:cubicBezTo>
                    <a:cubicBezTo>
                      <a:pt x="58" y="5"/>
                      <a:pt x="49" y="0"/>
                      <a:pt x="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32"/>
              <p:cNvSpPr/>
              <p:nvPr/>
            </p:nvSpPr>
            <p:spPr>
              <a:xfrm>
                <a:off x="5868150" y="4383425"/>
                <a:ext cx="23775" cy="38900"/>
              </a:xfrm>
              <a:custGeom>
                <a:rect b="b" l="l" r="r" t="t"/>
                <a:pathLst>
                  <a:path extrusionOk="0" h="1556" w="951">
                    <a:moveTo>
                      <a:pt x="67" y="1"/>
                    </a:moveTo>
                    <a:cubicBezTo>
                      <a:pt x="33" y="1"/>
                      <a:pt x="0" y="29"/>
                      <a:pt x="15" y="68"/>
                    </a:cubicBezTo>
                    <a:cubicBezTo>
                      <a:pt x="90" y="350"/>
                      <a:pt x="181" y="615"/>
                      <a:pt x="313" y="872"/>
                    </a:cubicBezTo>
                    <a:cubicBezTo>
                      <a:pt x="380" y="996"/>
                      <a:pt x="454" y="1112"/>
                      <a:pt x="537" y="1228"/>
                    </a:cubicBezTo>
                    <a:cubicBezTo>
                      <a:pt x="579" y="1286"/>
                      <a:pt x="620" y="1344"/>
                      <a:pt x="661" y="1394"/>
                    </a:cubicBezTo>
                    <a:cubicBezTo>
                      <a:pt x="703" y="1460"/>
                      <a:pt x="753" y="1527"/>
                      <a:pt x="827" y="1552"/>
                    </a:cubicBezTo>
                    <a:cubicBezTo>
                      <a:pt x="835" y="1554"/>
                      <a:pt x="843" y="1555"/>
                      <a:pt x="851" y="1555"/>
                    </a:cubicBezTo>
                    <a:cubicBezTo>
                      <a:pt x="898" y="1555"/>
                      <a:pt x="950" y="1518"/>
                      <a:pt x="943" y="1469"/>
                    </a:cubicBezTo>
                    <a:cubicBezTo>
                      <a:pt x="935" y="1386"/>
                      <a:pt x="885" y="1344"/>
                      <a:pt x="844" y="1286"/>
                    </a:cubicBezTo>
                    <a:cubicBezTo>
                      <a:pt x="802" y="1237"/>
                      <a:pt x="761" y="1179"/>
                      <a:pt x="719" y="1129"/>
                    </a:cubicBezTo>
                    <a:cubicBezTo>
                      <a:pt x="645" y="1013"/>
                      <a:pt x="570" y="897"/>
                      <a:pt x="496" y="781"/>
                    </a:cubicBezTo>
                    <a:cubicBezTo>
                      <a:pt x="355" y="549"/>
                      <a:pt x="222" y="300"/>
                      <a:pt x="123" y="44"/>
                    </a:cubicBezTo>
                    <a:cubicBezTo>
                      <a:pt x="113" y="14"/>
                      <a:pt x="90" y="1"/>
                      <a:pt x="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32"/>
              <p:cNvSpPr/>
              <p:nvPr/>
            </p:nvSpPr>
            <p:spPr>
              <a:xfrm>
                <a:off x="5887375" y="4402725"/>
                <a:ext cx="9225" cy="12925"/>
              </a:xfrm>
              <a:custGeom>
                <a:rect b="b" l="l" r="r" t="t"/>
                <a:pathLst>
                  <a:path extrusionOk="0" h="517" w="369">
                    <a:moveTo>
                      <a:pt x="68" y="1"/>
                    </a:moveTo>
                    <a:cubicBezTo>
                      <a:pt x="59" y="1"/>
                      <a:pt x="50" y="3"/>
                      <a:pt x="42" y="9"/>
                    </a:cubicBezTo>
                    <a:cubicBezTo>
                      <a:pt x="17" y="26"/>
                      <a:pt x="0" y="59"/>
                      <a:pt x="17" y="92"/>
                    </a:cubicBezTo>
                    <a:cubicBezTo>
                      <a:pt x="66" y="158"/>
                      <a:pt x="108" y="233"/>
                      <a:pt x="149" y="307"/>
                    </a:cubicBezTo>
                    <a:cubicBezTo>
                      <a:pt x="191" y="382"/>
                      <a:pt x="240" y="448"/>
                      <a:pt x="298" y="506"/>
                    </a:cubicBezTo>
                    <a:cubicBezTo>
                      <a:pt x="306" y="513"/>
                      <a:pt x="315" y="516"/>
                      <a:pt x="324" y="516"/>
                    </a:cubicBezTo>
                    <a:cubicBezTo>
                      <a:pt x="346" y="516"/>
                      <a:pt x="368" y="497"/>
                      <a:pt x="356" y="473"/>
                    </a:cubicBezTo>
                    <a:cubicBezTo>
                      <a:pt x="340" y="390"/>
                      <a:pt x="298" y="316"/>
                      <a:pt x="249" y="249"/>
                    </a:cubicBezTo>
                    <a:cubicBezTo>
                      <a:pt x="207" y="175"/>
                      <a:pt x="166" y="100"/>
                      <a:pt x="116" y="34"/>
                    </a:cubicBezTo>
                    <a:cubicBezTo>
                      <a:pt x="105" y="12"/>
                      <a:pt x="87" y="1"/>
                      <a:pt x="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32"/>
              <p:cNvSpPr/>
              <p:nvPr/>
            </p:nvSpPr>
            <p:spPr>
              <a:xfrm>
                <a:off x="5832550" y="4535075"/>
                <a:ext cx="26000" cy="11450"/>
              </a:xfrm>
              <a:custGeom>
                <a:rect b="b" l="l" r="r" t="t"/>
                <a:pathLst>
                  <a:path extrusionOk="0" h="458" w="1040">
                    <a:moveTo>
                      <a:pt x="969" y="0"/>
                    </a:moveTo>
                    <a:cubicBezTo>
                      <a:pt x="966" y="0"/>
                      <a:pt x="962" y="0"/>
                      <a:pt x="959" y="1"/>
                    </a:cubicBezTo>
                    <a:lnTo>
                      <a:pt x="967" y="1"/>
                    </a:lnTo>
                    <a:cubicBezTo>
                      <a:pt x="884" y="18"/>
                      <a:pt x="810" y="51"/>
                      <a:pt x="735" y="92"/>
                    </a:cubicBezTo>
                    <a:cubicBezTo>
                      <a:pt x="669" y="125"/>
                      <a:pt x="594" y="159"/>
                      <a:pt x="520" y="192"/>
                    </a:cubicBezTo>
                    <a:cubicBezTo>
                      <a:pt x="370" y="250"/>
                      <a:pt x="221" y="308"/>
                      <a:pt x="64" y="357"/>
                    </a:cubicBezTo>
                    <a:cubicBezTo>
                      <a:pt x="0" y="373"/>
                      <a:pt x="28" y="457"/>
                      <a:pt x="89" y="457"/>
                    </a:cubicBezTo>
                    <a:cubicBezTo>
                      <a:pt x="91" y="457"/>
                      <a:pt x="94" y="457"/>
                      <a:pt x="97" y="457"/>
                    </a:cubicBezTo>
                    <a:cubicBezTo>
                      <a:pt x="254" y="424"/>
                      <a:pt x="420" y="391"/>
                      <a:pt x="578" y="324"/>
                    </a:cubicBezTo>
                    <a:cubicBezTo>
                      <a:pt x="727" y="266"/>
                      <a:pt x="901" y="208"/>
                      <a:pt x="1008" y="84"/>
                    </a:cubicBezTo>
                    <a:cubicBezTo>
                      <a:pt x="1039" y="46"/>
                      <a:pt x="1013" y="0"/>
                      <a:pt x="9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32"/>
              <p:cNvSpPr/>
              <p:nvPr/>
            </p:nvSpPr>
            <p:spPr>
              <a:xfrm>
                <a:off x="5862100" y="4523175"/>
                <a:ext cx="5825" cy="7050"/>
              </a:xfrm>
              <a:custGeom>
                <a:rect b="b" l="l" r="r" t="t"/>
                <a:pathLst>
                  <a:path extrusionOk="0" h="282" w="233">
                    <a:moveTo>
                      <a:pt x="186" y="1"/>
                    </a:moveTo>
                    <a:cubicBezTo>
                      <a:pt x="176" y="1"/>
                      <a:pt x="166" y="5"/>
                      <a:pt x="158" y="13"/>
                    </a:cubicBezTo>
                    <a:cubicBezTo>
                      <a:pt x="133" y="46"/>
                      <a:pt x="108" y="79"/>
                      <a:pt x="83" y="113"/>
                    </a:cubicBezTo>
                    <a:cubicBezTo>
                      <a:pt x="58" y="146"/>
                      <a:pt x="34" y="179"/>
                      <a:pt x="9" y="212"/>
                    </a:cubicBezTo>
                    <a:cubicBezTo>
                      <a:pt x="0" y="229"/>
                      <a:pt x="9" y="262"/>
                      <a:pt x="25" y="278"/>
                    </a:cubicBezTo>
                    <a:cubicBezTo>
                      <a:pt x="32" y="280"/>
                      <a:pt x="39" y="281"/>
                      <a:pt x="45" y="281"/>
                    </a:cubicBezTo>
                    <a:cubicBezTo>
                      <a:pt x="63" y="281"/>
                      <a:pt x="79" y="274"/>
                      <a:pt x="92" y="262"/>
                    </a:cubicBezTo>
                    <a:cubicBezTo>
                      <a:pt x="116" y="229"/>
                      <a:pt x="141" y="195"/>
                      <a:pt x="158" y="162"/>
                    </a:cubicBezTo>
                    <a:cubicBezTo>
                      <a:pt x="183" y="129"/>
                      <a:pt x="199" y="96"/>
                      <a:pt x="224" y="63"/>
                    </a:cubicBezTo>
                    <a:cubicBezTo>
                      <a:pt x="232" y="46"/>
                      <a:pt x="224" y="21"/>
                      <a:pt x="208" y="13"/>
                    </a:cubicBezTo>
                    <a:cubicBezTo>
                      <a:pt x="203" y="5"/>
                      <a:pt x="195" y="1"/>
                      <a:pt x="1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8" name="Google Shape;3328;p32"/>
              <p:cNvSpPr/>
              <p:nvPr/>
            </p:nvSpPr>
            <p:spPr>
              <a:xfrm>
                <a:off x="5827575" y="4382850"/>
                <a:ext cx="33925" cy="44375"/>
              </a:xfrm>
              <a:custGeom>
                <a:rect b="b" l="l" r="r" t="t"/>
                <a:pathLst>
                  <a:path extrusionOk="0" h="1775" w="1357">
                    <a:moveTo>
                      <a:pt x="50" y="0"/>
                    </a:moveTo>
                    <a:cubicBezTo>
                      <a:pt x="26" y="0"/>
                      <a:pt x="1" y="23"/>
                      <a:pt x="6" y="58"/>
                    </a:cubicBezTo>
                    <a:cubicBezTo>
                      <a:pt x="72" y="423"/>
                      <a:pt x="288" y="729"/>
                      <a:pt x="511" y="1019"/>
                    </a:cubicBezTo>
                    <a:cubicBezTo>
                      <a:pt x="627" y="1160"/>
                      <a:pt x="735" y="1309"/>
                      <a:pt x="843" y="1459"/>
                    </a:cubicBezTo>
                    <a:cubicBezTo>
                      <a:pt x="893" y="1525"/>
                      <a:pt x="942" y="1599"/>
                      <a:pt x="1009" y="1666"/>
                    </a:cubicBezTo>
                    <a:cubicBezTo>
                      <a:pt x="1078" y="1727"/>
                      <a:pt x="1147" y="1774"/>
                      <a:pt x="1236" y="1774"/>
                    </a:cubicBezTo>
                    <a:cubicBezTo>
                      <a:pt x="1243" y="1774"/>
                      <a:pt x="1250" y="1774"/>
                      <a:pt x="1257" y="1773"/>
                    </a:cubicBezTo>
                    <a:cubicBezTo>
                      <a:pt x="1323" y="1765"/>
                      <a:pt x="1357" y="1699"/>
                      <a:pt x="1307" y="1649"/>
                    </a:cubicBezTo>
                    <a:cubicBezTo>
                      <a:pt x="1282" y="1616"/>
                      <a:pt x="1257" y="1599"/>
                      <a:pt x="1224" y="1575"/>
                    </a:cubicBezTo>
                    <a:cubicBezTo>
                      <a:pt x="1191" y="1550"/>
                      <a:pt x="1158" y="1517"/>
                      <a:pt x="1133" y="1492"/>
                    </a:cubicBezTo>
                    <a:cubicBezTo>
                      <a:pt x="1075" y="1425"/>
                      <a:pt x="1025" y="1359"/>
                      <a:pt x="975" y="1293"/>
                    </a:cubicBezTo>
                    <a:cubicBezTo>
                      <a:pt x="876" y="1152"/>
                      <a:pt x="768" y="1019"/>
                      <a:pt x="652" y="895"/>
                    </a:cubicBezTo>
                    <a:cubicBezTo>
                      <a:pt x="437" y="638"/>
                      <a:pt x="188" y="365"/>
                      <a:pt x="89" y="33"/>
                    </a:cubicBezTo>
                    <a:cubicBezTo>
                      <a:pt x="82" y="10"/>
                      <a:pt x="66" y="0"/>
                      <a:pt x="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p32"/>
              <p:cNvSpPr/>
              <p:nvPr/>
            </p:nvSpPr>
            <p:spPr>
              <a:xfrm>
                <a:off x="5848000" y="4401475"/>
                <a:ext cx="9350" cy="13050"/>
              </a:xfrm>
              <a:custGeom>
                <a:rect b="b" l="l" r="r" t="t"/>
                <a:pathLst>
                  <a:path extrusionOk="0" h="522" w="374">
                    <a:moveTo>
                      <a:pt x="69" y="1"/>
                    </a:moveTo>
                    <a:cubicBezTo>
                      <a:pt x="60" y="1"/>
                      <a:pt x="51" y="4"/>
                      <a:pt x="42" y="9"/>
                    </a:cubicBezTo>
                    <a:cubicBezTo>
                      <a:pt x="9" y="26"/>
                      <a:pt x="1" y="67"/>
                      <a:pt x="18" y="92"/>
                    </a:cubicBezTo>
                    <a:lnTo>
                      <a:pt x="142" y="299"/>
                    </a:lnTo>
                    <a:cubicBezTo>
                      <a:pt x="183" y="366"/>
                      <a:pt x="225" y="432"/>
                      <a:pt x="274" y="498"/>
                    </a:cubicBezTo>
                    <a:cubicBezTo>
                      <a:pt x="286" y="510"/>
                      <a:pt x="302" y="522"/>
                      <a:pt x="319" y="522"/>
                    </a:cubicBezTo>
                    <a:cubicBezTo>
                      <a:pt x="326" y="522"/>
                      <a:pt x="333" y="520"/>
                      <a:pt x="341" y="515"/>
                    </a:cubicBezTo>
                    <a:cubicBezTo>
                      <a:pt x="366" y="498"/>
                      <a:pt x="374" y="465"/>
                      <a:pt x="357" y="440"/>
                    </a:cubicBezTo>
                    <a:cubicBezTo>
                      <a:pt x="324" y="374"/>
                      <a:pt x="291" y="299"/>
                      <a:pt x="250" y="233"/>
                    </a:cubicBezTo>
                    <a:cubicBezTo>
                      <a:pt x="208" y="167"/>
                      <a:pt x="158" y="100"/>
                      <a:pt x="117" y="34"/>
                    </a:cubicBezTo>
                    <a:cubicBezTo>
                      <a:pt x="106" y="12"/>
                      <a:pt x="87" y="1"/>
                      <a:pt x="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32"/>
              <p:cNvSpPr/>
              <p:nvPr/>
            </p:nvSpPr>
            <p:spPr>
              <a:xfrm>
                <a:off x="5956975" y="4339750"/>
                <a:ext cx="27050" cy="77125"/>
              </a:xfrm>
              <a:custGeom>
                <a:rect b="b" l="l" r="r" t="t"/>
                <a:pathLst>
                  <a:path extrusionOk="0" h="3085" w="1082">
                    <a:moveTo>
                      <a:pt x="46" y="1"/>
                    </a:moveTo>
                    <a:cubicBezTo>
                      <a:pt x="23" y="1"/>
                      <a:pt x="0" y="17"/>
                      <a:pt x="0" y="51"/>
                    </a:cubicBezTo>
                    <a:cubicBezTo>
                      <a:pt x="8" y="647"/>
                      <a:pt x="75" y="1235"/>
                      <a:pt x="240" y="1815"/>
                    </a:cubicBezTo>
                    <a:cubicBezTo>
                      <a:pt x="315" y="2097"/>
                      <a:pt x="414" y="2379"/>
                      <a:pt x="522" y="2644"/>
                    </a:cubicBezTo>
                    <a:cubicBezTo>
                      <a:pt x="572" y="2768"/>
                      <a:pt x="613" y="2909"/>
                      <a:pt x="704" y="3000"/>
                    </a:cubicBezTo>
                    <a:cubicBezTo>
                      <a:pt x="754" y="3050"/>
                      <a:pt x="820" y="3083"/>
                      <a:pt x="887" y="3083"/>
                    </a:cubicBezTo>
                    <a:cubicBezTo>
                      <a:pt x="894" y="3084"/>
                      <a:pt x="900" y="3084"/>
                      <a:pt x="906" y="3084"/>
                    </a:cubicBezTo>
                    <a:cubicBezTo>
                      <a:pt x="961" y="3084"/>
                      <a:pt x="999" y="3053"/>
                      <a:pt x="1036" y="3009"/>
                    </a:cubicBezTo>
                    <a:cubicBezTo>
                      <a:pt x="1081" y="2955"/>
                      <a:pt x="1050" y="2874"/>
                      <a:pt x="987" y="2874"/>
                    </a:cubicBezTo>
                    <a:cubicBezTo>
                      <a:pt x="981" y="2874"/>
                      <a:pt x="976" y="2875"/>
                      <a:pt x="970" y="2876"/>
                    </a:cubicBezTo>
                    <a:cubicBezTo>
                      <a:pt x="970" y="2876"/>
                      <a:pt x="961" y="2868"/>
                      <a:pt x="953" y="2868"/>
                    </a:cubicBezTo>
                    <a:cubicBezTo>
                      <a:pt x="945" y="2868"/>
                      <a:pt x="928" y="2868"/>
                      <a:pt x="912" y="2859"/>
                    </a:cubicBezTo>
                    <a:cubicBezTo>
                      <a:pt x="895" y="2859"/>
                      <a:pt x="887" y="2851"/>
                      <a:pt x="870" y="2835"/>
                    </a:cubicBezTo>
                    <a:cubicBezTo>
                      <a:pt x="837" y="2801"/>
                      <a:pt x="812" y="2735"/>
                      <a:pt x="796" y="2694"/>
                    </a:cubicBezTo>
                    <a:cubicBezTo>
                      <a:pt x="738" y="2578"/>
                      <a:pt x="688" y="2462"/>
                      <a:pt x="646" y="2337"/>
                    </a:cubicBezTo>
                    <a:cubicBezTo>
                      <a:pt x="547" y="2097"/>
                      <a:pt x="464" y="1849"/>
                      <a:pt x="398" y="1600"/>
                    </a:cubicBezTo>
                    <a:cubicBezTo>
                      <a:pt x="257" y="1095"/>
                      <a:pt x="141" y="573"/>
                      <a:pt x="91" y="51"/>
                    </a:cubicBezTo>
                    <a:cubicBezTo>
                      <a:pt x="91" y="17"/>
                      <a:pt x="68" y="1"/>
                      <a:pt x="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32"/>
              <p:cNvSpPr/>
              <p:nvPr/>
            </p:nvSpPr>
            <p:spPr>
              <a:xfrm>
                <a:off x="5978300" y="4400775"/>
                <a:ext cx="6250" cy="7075"/>
              </a:xfrm>
              <a:custGeom>
                <a:rect b="b" l="l" r="r" t="t"/>
                <a:pathLst>
                  <a:path extrusionOk="0" h="283" w="250">
                    <a:moveTo>
                      <a:pt x="67" y="1"/>
                    </a:moveTo>
                    <a:cubicBezTo>
                      <a:pt x="64" y="1"/>
                      <a:pt x="61" y="2"/>
                      <a:pt x="59" y="4"/>
                    </a:cubicBezTo>
                    <a:cubicBezTo>
                      <a:pt x="42" y="4"/>
                      <a:pt x="34" y="4"/>
                      <a:pt x="25" y="12"/>
                    </a:cubicBezTo>
                    <a:cubicBezTo>
                      <a:pt x="9" y="21"/>
                      <a:pt x="1" y="46"/>
                      <a:pt x="17" y="70"/>
                    </a:cubicBezTo>
                    <a:cubicBezTo>
                      <a:pt x="67" y="137"/>
                      <a:pt x="125" y="203"/>
                      <a:pt x="175" y="269"/>
                    </a:cubicBezTo>
                    <a:cubicBezTo>
                      <a:pt x="184" y="279"/>
                      <a:pt x="197" y="283"/>
                      <a:pt x="209" y="283"/>
                    </a:cubicBezTo>
                    <a:cubicBezTo>
                      <a:pt x="217" y="283"/>
                      <a:pt x="226" y="281"/>
                      <a:pt x="233" y="278"/>
                    </a:cubicBezTo>
                    <a:cubicBezTo>
                      <a:pt x="241" y="261"/>
                      <a:pt x="249" y="236"/>
                      <a:pt x="241" y="220"/>
                    </a:cubicBezTo>
                    <a:cubicBezTo>
                      <a:pt x="191" y="153"/>
                      <a:pt x="141" y="79"/>
                      <a:pt x="83" y="12"/>
                    </a:cubicBezTo>
                    <a:cubicBezTo>
                      <a:pt x="83" y="7"/>
                      <a:pt x="75" y="1"/>
                      <a:pt x="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32"/>
              <p:cNvSpPr/>
              <p:nvPr/>
            </p:nvSpPr>
            <p:spPr>
              <a:xfrm>
                <a:off x="5961500" y="4397750"/>
                <a:ext cx="8200" cy="12600"/>
              </a:xfrm>
              <a:custGeom>
                <a:rect b="b" l="l" r="r" t="t"/>
                <a:pathLst>
                  <a:path extrusionOk="0" h="504" w="328">
                    <a:moveTo>
                      <a:pt x="52" y="0"/>
                    </a:moveTo>
                    <a:cubicBezTo>
                      <a:pt x="28" y="0"/>
                      <a:pt x="0" y="30"/>
                      <a:pt x="18" y="59"/>
                    </a:cubicBezTo>
                    <a:cubicBezTo>
                      <a:pt x="93" y="200"/>
                      <a:pt x="167" y="349"/>
                      <a:pt x="267" y="490"/>
                    </a:cubicBezTo>
                    <a:cubicBezTo>
                      <a:pt x="271" y="499"/>
                      <a:pt x="279" y="503"/>
                      <a:pt x="287" y="503"/>
                    </a:cubicBezTo>
                    <a:cubicBezTo>
                      <a:pt x="307" y="503"/>
                      <a:pt x="328" y="480"/>
                      <a:pt x="316" y="457"/>
                    </a:cubicBezTo>
                    <a:cubicBezTo>
                      <a:pt x="258" y="299"/>
                      <a:pt x="159" y="158"/>
                      <a:pt x="76" y="17"/>
                    </a:cubicBezTo>
                    <a:cubicBezTo>
                      <a:pt x="71" y="5"/>
                      <a:pt x="62" y="0"/>
                      <a:pt x="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32"/>
              <p:cNvSpPr/>
              <p:nvPr/>
            </p:nvSpPr>
            <p:spPr>
              <a:xfrm>
                <a:off x="5806800" y="4537575"/>
                <a:ext cx="4575" cy="3425"/>
              </a:xfrm>
              <a:custGeom>
                <a:rect b="b" l="l" r="r" t="t"/>
                <a:pathLst>
                  <a:path extrusionOk="0" h="137" w="183">
                    <a:moveTo>
                      <a:pt x="167" y="55"/>
                    </a:moveTo>
                    <a:cubicBezTo>
                      <a:pt x="166" y="55"/>
                      <a:pt x="163" y="56"/>
                      <a:pt x="158" y="59"/>
                    </a:cubicBezTo>
                    <a:cubicBezTo>
                      <a:pt x="163" y="59"/>
                      <a:pt x="169" y="55"/>
                      <a:pt x="167" y="55"/>
                    </a:cubicBezTo>
                    <a:close/>
                    <a:moveTo>
                      <a:pt x="158" y="1"/>
                    </a:moveTo>
                    <a:cubicBezTo>
                      <a:pt x="133" y="1"/>
                      <a:pt x="100" y="1"/>
                      <a:pt x="75" y="17"/>
                    </a:cubicBezTo>
                    <a:cubicBezTo>
                      <a:pt x="66" y="17"/>
                      <a:pt x="50" y="34"/>
                      <a:pt x="42" y="42"/>
                    </a:cubicBezTo>
                    <a:cubicBezTo>
                      <a:pt x="33" y="42"/>
                      <a:pt x="25" y="50"/>
                      <a:pt x="17" y="59"/>
                    </a:cubicBezTo>
                    <a:cubicBezTo>
                      <a:pt x="8" y="75"/>
                      <a:pt x="0" y="83"/>
                      <a:pt x="0" y="92"/>
                    </a:cubicBezTo>
                    <a:cubicBezTo>
                      <a:pt x="0" y="108"/>
                      <a:pt x="8" y="117"/>
                      <a:pt x="17" y="125"/>
                    </a:cubicBezTo>
                    <a:cubicBezTo>
                      <a:pt x="23" y="131"/>
                      <a:pt x="33" y="137"/>
                      <a:pt x="41" y="137"/>
                    </a:cubicBezTo>
                    <a:cubicBezTo>
                      <a:pt x="44" y="137"/>
                      <a:pt x="47" y="136"/>
                      <a:pt x="50" y="133"/>
                    </a:cubicBezTo>
                    <a:cubicBezTo>
                      <a:pt x="66" y="133"/>
                      <a:pt x="75" y="125"/>
                      <a:pt x="83" y="117"/>
                    </a:cubicBezTo>
                    <a:cubicBezTo>
                      <a:pt x="89" y="110"/>
                      <a:pt x="99" y="100"/>
                      <a:pt x="108" y="92"/>
                    </a:cubicBezTo>
                    <a:lnTo>
                      <a:pt x="108" y="92"/>
                    </a:lnTo>
                    <a:cubicBezTo>
                      <a:pt x="116" y="83"/>
                      <a:pt x="124" y="83"/>
                      <a:pt x="124" y="75"/>
                    </a:cubicBezTo>
                    <a:cubicBezTo>
                      <a:pt x="133" y="67"/>
                      <a:pt x="141" y="67"/>
                      <a:pt x="149" y="59"/>
                    </a:cubicBezTo>
                    <a:lnTo>
                      <a:pt x="158" y="59"/>
                    </a:lnTo>
                    <a:cubicBezTo>
                      <a:pt x="166" y="50"/>
                      <a:pt x="174" y="50"/>
                      <a:pt x="182" y="42"/>
                    </a:cubicBezTo>
                    <a:cubicBezTo>
                      <a:pt x="182" y="34"/>
                      <a:pt x="182" y="34"/>
                      <a:pt x="182" y="25"/>
                    </a:cubicBezTo>
                    <a:cubicBezTo>
                      <a:pt x="182" y="9"/>
                      <a:pt x="166" y="1"/>
                      <a:pt x="1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32"/>
              <p:cNvSpPr/>
              <p:nvPr/>
            </p:nvSpPr>
            <p:spPr>
              <a:xfrm>
                <a:off x="5814050" y="4540275"/>
                <a:ext cx="2075" cy="1675"/>
              </a:xfrm>
              <a:custGeom>
                <a:rect b="b" l="l" r="r" t="t"/>
                <a:pathLst>
                  <a:path extrusionOk="0" h="67" w="83">
                    <a:moveTo>
                      <a:pt x="42" y="0"/>
                    </a:moveTo>
                    <a:cubicBezTo>
                      <a:pt x="0" y="0"/>
                      <a:pt x="0" y="67"/>
                      <a:pt x="42" y="67"/>
                    </a:cubicBezTo>
                    <a:cubicBezTo>
                      <a:pt x="83" y="67"/>
                      <a:pt x="83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32"/>
              <p:cNvSpPr/>
              <p:nvPr/>
            </p:nvSpPr>
            <p:spPr>
              <a:xfrm>
                <a:off x="6057450" y="4437950"/>
                <a:ext cx="14075" cy="16300"/>
              </a:xfrm>
              <a:custGeom>
                <a:rect b="b" l="l" r="r" t="t"/>
                <a:pathLst>
                  <a:path extrusionOk="0" h="652" w="563">
                    <a:moveTo>
                      <a:pt x="513" y="0"/>
                    </a:moveTo>
                    <a:cubicBezTo>
                      <a:pt x="455" y="0"/>
                      <a:pt x="414" y="83"/>
                      <a:pt x="381" y="124"/>
                    </a:cubicBezTo>
                    <a:cubicBezTo>
                      <a:pt x="348" y="174"/>
                      <a:pt x="306" y="224"/>
                      <a:pt x="265" y="274"/>
                    </a:cubicBezTo>
                    <a:cubicBezTo>
                      <a:pt x="190" y="373"/>
                      <a:pt x="116" y="472"/>
                      <a:pt x="33" y="572"/>
                    </a:cubicBezTo>
                    <a:cubicBezTo>
                      <a:pt x="1" y="604"/>
                      <a:pt x="33" y="651"/>
                      <a:pt x="69" y="651"/>
                    </a:cubicBezTo>
                    <a:cubicBezTo>
                      <a:pt x="79" y="651"/>
                      <a:pt x="90" y="647"/>
                      <a:pt x="99" y="638"/>
                    </a:cubicBezTo>
                    <a:cubicBezTo>
                      <a:pt x="182" y="539"/>
                      <a:pt x="265" y="448"/>
                      <a:pt x="348" y="348"/>
                    </a:cubicBezTo>
                    <a:cubicBezTo>
                      <a:pt x="389" y="298"/>
                      <a:pt x="422" y="249"/>
                      <a:pt x="464" y="191"/>
                    </a:cubicBezTo>
                    <a:cubicBezTo>
                      <a:pt x="497" y="158"/>
                      <a:pt x="563" y="83"/>
                      <a:pt x="546" y="25"/>
                    </a:cubicBezTo>
                    <a:cubicBezTo>
                      <a:pt x="538" y="8"/>
                      <a:pt x="530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32"/>
              <p:cNvSpPr/>
              <p:nvPr/>
            </p:nvSpPr>
            <p:spPr>
              <a:xfrm>
                <a:off x="6076900" y="4427800"/>
                <a:ext cx="7275" cy="5925"/>
              </a:xfrm>
              <a:custGeom>
                <a:rect b="b" l="l" r="r" t="t"/>
                <a:pathLst>
                  <a:path extrusionOk="0" h="237" w="291">
                    <a:moveTo>
                      <a:pt x="257" y="0"/>
                    </a:moveTo>
                    <a:cubicBezTo>
                      <a:pt x="232" y="8"/>
                      <a:pt x="216" y="25"/>
                      <a:pt x="191" y="33"/>
                    </a:cubicBezTo>
                    <a:cubicBezTo>
                      <a:pt x="166" y="50"/>
                      <a:pt x="150" y="66"/>
                      <a:pt x="133" y="83"/>
                    </a:cubicBezTo>
                    <a:lnTo>
                      <a:pt x="17" y="174"/>
                    </a:lnTo>
                    <a:cubicBezTo>
                      <a:pt x="0" y="191"/>
                      <a:pt x="9" y="216"/>
                      <a:pt x="17" y="224"/>
                    </a:cubicBezTo>
                    <a:cubicBezTo>
                      <a:pt x="25" y="232"/>
                      <a:pt x="36" y="236"/>
                      <a:pt x="45" y="236"/>
                    </a:cubicBezTo>
                    <a:cubicBezTo>
                      <a:pt x="54" y="236"/>
                      <a:pt x="63" y="232"/>
                      <a:pt x="67" y="224"/>
                    </a:cubicBezTo>
                    <a:cubicBezTo>
                      <a:pt x="108" y="199"/>
                      <a:pt x="141" y="166"/>
                      <a:pt x="183" y="141"/>
                    </a:cubicBezTo>
                    <a:cubicBezTo>
                      <a:pt x="199" y="124"/>
                      <a:pt x="216" y="116"/>
                      <a:pt x="232" y="100"/>
                    </a:cubicBezTo>
                    <a:cubicBezTo>
                      <a:pt x="249" y="75"/>
                      <a:pt x="266" y="58"/>
                      <a:pt x="282" y="42"/>
                    </a:cubicBezTo>
                    <a:cubicBezTo>
                      <a:pt x="290" y="25"/>
                      <a:pt x="274" y="0"/>
                      <a:pt x="2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32"/>
              <p:cNvSpPr/>
              <p:nvPr/>
            </p:nvSpPr>
            <p:spPr>
              <a:xfrm>
                <a:off x="5955925" y="4299425"/>
                <a:ext cx="3975" cy="16275"/>
              </a:xfrm>
              <a:custGeom>
                <a:rect b="b" l="l" r="r" t="t"/>
                <a:pathLst>
                  <a:path extrusionOk="0" h="651" w="159">
                    <a:moveTo>
                      <a:pt x="84" y="0"/>
                    </a:moveTo>
                    <a:cubicBezTo>
                      <a:pt x="77" y="0"/>
                      <a:pt x="71" y="2"/>
                      <a:pt x="67" y="7"/>
                    </a:cubicBezTo>
                    <a:cubicBezTo>
                      <a:pt x="26" y="31"/>
                      <a:pt x="9" y="98"/>
                      <a:pt x="9" y="147"/>
                    </a:cubicBezTo>
                    <a:cubicBezTo>
                      <a:pt x="1" y="197"/>
                      <a:pt x="9" y="247"/>
                      <a:pt x="9" y="296"/>
                    </a:cubicBezTo>
                    <a:cubicBezTo>
                      <a:pt x="9" y="396"/>
                      <a:pt x="17" y="495"/>
                      <a:pt x="26" y="595"/>
                    </a:cubicBezTo>
                    <a:cubicBezTo>
                      <a:pt x="30" y="632"/>
                      <a:pt x="57" y="651"/>
                      <a:pt x="84" y="651"/>
                    </a:cubicBezTo>
                    <a:cubicBezTo>
                      <a:pt x="110" y="651"/>
                      <a:pt x="137" y="632"/>
                      <a:pt x="142" y="595"/>
                    </a:cubicBezTo>
                    <a:cubicBezTo>
                      <a:pt x="150" y="495"/>
                      <a:pt x="158" y="396"/>
                      <a:pt x="158" y="296"/>
                    </a:cubicBezTo>
                    <a:cubicBezTo>
                      <a:pt x="158" y="247"/>
                      <a:pt x="158" y="197"/>
                      <a:pt x="158" y="147"/>
                    </a:cubicBezTo>
                    <a:cubicBezTo>
                      <a:pt x="150" y="98"/>
                      <a:pt x="142" y="31"/>
                      <a:pt x="100" y="7"/>
                    </a:cubicBezTo>
                    <a:cubicBezTo>
                      <a:pt x="96" y="2"/>
                      <a:pt x="90" y="0"/>
                      <a:pt x="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32"/>
              <p:cNvSpPr/>
              <p:nvPr/>
            </p:nvSpPr>
            <p:spPr>
              <a:xfrm>
                <a:off x="5961325" y="4301325"/>
                <a:ext cx="2925" cy="8625"/>
              </a:xfrm>
              <a:custGeom>
                <a:rect b="b" l="l" r="r" t="t"/>
                <a:pathLst>
                  <a:path extrusionOk="0" h="345" w="117">
                    <a:moveTo>
                      <a:pt x="86" y="1"/>
                    </a:moveTo>
                    <a:cubicBezTo>
                      <a:pt x="79" y="1"/>
                      <a:pt x="71" y="5"/>
                      <a:pt x="66" y="13"/>
                    </a:cubicBezTo>
                    <a:cubicBezTo>
                      <a:pt x="42" y="55"/>
                      <a:pt x="25" y="104"/>
                      <a:pt x="17" y="154"/>
                    </a:cubicBezTo>
                    <a:cubicBezTo>
                      <a:pt x="17" y="204"/>
                      <a:pt x="8" y="254"/>
                      <a:pt x="0" y="303"/>
                    </a:cubicBezTo>
                    <a:cubicBezTo>
                      <a:pt x="0" y="320"/>
                      <a:pt x="17" y="336"/>
                      <a:pt x="33" y="345"/>
                    </a:cubicBezTo>
                    <a:cubicBezTo>
                      <a:pt x="50" y="345"/>
                      <a:pt x="75" y="336"/>
                      <a:pt x="75" y="312"/>
                    </a:cubicBezTo>
                    <a:cubicBezTo>
                      <a:pt x="83" y="262"/>
                      <a:pt x="91" y="220"/>
                      <a:pt x="100" y="171"/>
                    </a:cubicBezTo>
                    <a:cubicBezTo>
                      <a:pt x="108" y="121"/>
                      <a:pt x="116" y="63"/>
                      <a:pt x="100" y="13"/>
                    </a:cubicBezTo>
                    <a:cubicBezTo>
                      <a:pt x="100" y="5"/>
                      <a:pt x="93" y="1"/>
                      <a:pt x="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32"/>
              <p:cNvSpPr/>
              <p:nvPr/>
            </p:nvSpPr>
            <p:spPr>
              <a:xfrm>
                <a:off x="5952000" y="4286950"/>
                <a:ext cx="2100" cy="1675"/>
              </a:xfrm>
              <a:custGeom>
                <a:rect b="b" l="l" r="r" t="t"/>
                <a:pathLst>
                  <a:path extrusionOk="0" h="67" w="84">
                    <a:moveTo>
                      <a:pt x="42" y="0"/>
                    </a:moveTo>
                    <a:cubicBezTo>
                      <a:pt x="0" y="0"/>
                      <a:pt x="0" y="66"/>
                      <a:pt x="42" y="66"/>
                    </a:cubicBezTo>
                    <a:cubicBezTo>
                      <a:pt x="83" y="66"/>
                      <a:pt x="83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32"/>
              <p:cNvSpPr/>
              <p:nvPr/>
            </p:nvSpPr>
            <p:spPr>
              <a:xfrm>
                <a:off x="6179550" y="4397800"/>
                <a:ext cx="7300" cy="10975"/>
              </a:xfrm>
              <a:custGeom>
                <a:rect b="b" l="l" r="r" t="t"/>
                <a:pathLst>
                  <a:path extrusionOk="0" h="439" w="292">
                    <a:moveTo>
                      <a:pt x="257" y="1"/>
                    </a:moveTo>
                    <a:cubicBezTo>
                      <a:pt x="250" y="1"/>
                      <a:pt x="243" y="3"/>
                      <a:pt x="236" y="7"/>
                    </a:cubicBezTo>
                    <a:lnTo>
                      <a:pt x="244" y="7"/>
                    </a:lnTo>
                    <a:cubicBezTo>
                      <a:pt x="228" y="24"/>
                      <a:pt x="211" y="32"/>
                      <a:pt x="203" y="57"/>
                    </a:cubicBezTo>
                    <a:cubicBezTo>
                      <a:pt x="195" y="65"/>
                      <a:pt x="186" y="82"/>
                      <a:pt x="170" y="98"/>
                    </a:cubicBezTo>
                    <a:cubicBezTo>
                      <a:pt x="153" y="131"/>
                      <a:pt x="137" y="165"/>
                      <a:pt x="120" y="189"/>
                    </a:cubicBezTo>
                    <a:cubicBezTo>
                      <a:pt x="87" y="256"/>
                      <a:pt x="54" y="322"/>
                      <a:pt x="12" y="380"/>
                    </a:cubicBezTo>
                    <a:cubicBezTo>
                      <a:pt x="1" y="409"/>
                      <a:pt x="26" y="439"/>
                      <a:pt x="51" y="439"/>
                    </a:cubicBezTo>
                    <a:cubicBezTo>
                      <a:pt x="61" y="439"/>
                      <a:pt x="71" y="434"/>
                      <a:pt x="79" y="421"/>
                    </a:cubicBezTo>
                    <a:lnTo>
                      <a:pt x="195" y="231"/>
                    </a:lnTo>
                    <a:cubicBezTo>
                      <a:pt x="211" y="206"/>
                      <a:pt x="228" y="173"/>
                      <a:pt x="244" y="140"/>
                    </a:cubicBezTo>
                    <a:cubicBezTo>
                      <a:pt x="253" y="123"/>
                      <a:pt x="261" y="115"/>
                      <a:pt x="269" y="98"/>
                    </a:cubicBezTo>
                    <a:cubicBezTo>
                      <a:pt x="277" y="73"/>
                      <a:pt x="286" y="57"/>
                      <a:pt x="286" y="40"/>
                    </a:cubicBezTo>
                    <a:cubicBezTo>
                      <a:pt x="292" y="16"/>
                      <a:pt x="276" y="1"/>
                      <a:pt x="2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32"/>
              <p:cNvSpPr/>
              <p:nvPr/>
            </p:nvSpPr>
            <p:spPr>
              <a:xfrm>
                <a:off x="6192275" y="4394850"/>
                <a:ext cx="5950" cy="10675"/>
              </a:xfrm>
              <a:custGeom>
                <a:rect b="b" l="l" r="r" t="t"/>
                <a:pathLst>
                  <a:path extrusionOk="0" h="427" w="238">
                    <a:moveTo>
                      <a:pt x="212" y="0"/>
                    </a:moveTo>
                    <a:cubicBezTo>
                      <a:pt x="205" y="0"/>
                      <a:pt x="197" y="3"/>
                      <a:pt x="191" y="9"/>
                    </a:cubicBezTo>
                    <a:cubicBezTo>
                      <a:pt x="158" y="67"/>
                      <a:pt x="133" y="125"/>
                      <a:pt x="92" y="183"/>
                    </a:cubicBezTo>
                    <a:cubicBezTo>
                      <a:pt x="58" y="241"/>
                      <a:pt x="34" y="307"/>
                      <a:pt x="9" y="374"/>
                    </a:cubicBezTo>
                    <a:cubicBezTo>
                      <a:pt x="0" y="390"/>
                      <a:pt x="0" y="407"/>
                      <a:pt x="25" y="423"/>
                    </a:cubicBezTo>
                    <a:cubicBezTo>
                      <a:pt x="28" y="426"/>
                      <a:pt x="31" y="427"/>
                      <a:pt x="35" y="427"/>
                    </a:cubicBezTo>
                    <a:cubicBezTo>
                      <a:pt x="46" y="427"/>
                      <a:pt x="61" y="419"/>
                      <a:pt x="67" y="407"/>
                    </a:cubicBezTo>
                    <a:cubicBezTo>
                      <a:pt x="100" y="349"/>
                      <a:pt x="133" y="283"/>
                      <a:pt x="158" y="216"/>
                    </a:cubicBezTo>
                    <a:cubicBezTo>
                      <a:pt x="174" y="150"/>
                      <a:pt x="208" y="92"/>
                      <a:pt x="232" y="26"/>
                    </a:cubicBezTo>
                    <a:cubicBezTo>
                      <a:pt x="238" y="10"/>
                      <a:pt x="226" y="0"/>
                      <a:pt x="2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32"/>
              <p:cNvSpPr/>
              <p:nvPr/>
            </p:nvSpPr>
            <p:spPr>
              <a:xfrm>
                <a:off x="6225075" y="4303225"/>
                <a:ext cx="4100" cy="13275"/>
              </a:xfrm>
              <a:custGeom>
                <a:rect b="b" l="l" r="r" t="t"/>
                <a:pathLst>
                  <a:path extrusionOk="0" h="531" w="164">
                    <a:moveTo>
                      <a:pt x="93" y="0"/>
                    </a:moveTo>
                    <a:cubicBezTo>
                      <a:pt x="80" y="0"/>
                      <a:pt x="68" y="7"/>
                      <a:pt x="64" y="20"/>
                    </a:cubicBezTo>
                    <a:cubicBezTo>
                      <a:pt x="47" y="37"/>
                      <a:pt x="47" y="62"/>
                      <a:pt x="47" y="78"/>
                    </a:cubicBezTo>
                    <a:cubicBezTo>
                      <a:pt x="39" y="103"/>
                      <a:pt x="39" y="120"/>
                      <a:pt x="39" y="144"/>
                    </a:cubicBezTo>
                    <a:cubicBezTo>
                      <a:pt x="39" y="178"/>
                      <a:pt x="39" y="219"/>
                      <a:pt x="39" y="252"/>
                    </a:cubicBezTo>
                    <a:cubicBezTo>
                      <a:pt x="39" y="327"/>
                      <a:pt x="31" y="401"/>
                      <a:pt x="6" y="476"/>
                    </a:cubicBezTo>
                    <a:cubicBezTo>
                      <a:pt x="1" y="510"/>
                      <a:pt x="25" y="530"/>
                      <a:pt x="49" y="530"/>
                    </a:cubicBezTo>
                    <a:cubicBezTo>
                      <a:pt x="66" y="530"/>
                      <a:pt x="82" y="521"/>
                      <a:pt x="89" y="501"/>
                    </a:cubicBezTo>
                    <a:cubicBezTo>
                      <a:pt x="122" y="426"/>
                      <a:pt x="138" y="343"/>
                      <a:pt x="155" y="260"/>
                    </a:cubicBezTo>
                    <a:cubicBezTo>
                      <a:pt x="155" y="219"/>
                      <a:pt x="163" y="178"/>
                      <a:pt x="155" y="136"/>
                    </a:cubicBezTo>
                    <a:cubicBezTo>
                      <a:pt x="155" y="95"/>
                      <a:pt x="155" y="45"/>
                      <a:pt x="122" y="12"/>
                    </a:cubicBezTo>
                    <a:cubicBezTo>
                      <a:pt x="114" y="4"/>
                      <a:pt x="104" y="0"/>
                      <a:pt x="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32"/>
              <p:cNvSpPr/>
              <p:nvPr/>
            </p:nvSpPr>
            <p:spPr>
              <a:xfrm>
                <a:off x="6225825" y="4284400"/>
                <a:ext cx="2300" cy="5675"/>
              </a:xfrm>
              <a:custGeom>
                <a:rect b="b" l="l" r="r" t="t"/>
                <a:pathLst>
                  <a:path extrusionOk="0" h="227" w="92">
                    <a:moveTo>
                      <a:pt x="46" y="1"/>
                    </a:moveTo>
                    <a:cubicBezTo>
                      <a:pt x="34" y="1"/>
                      <a:pt x="21" y="7"/>
                      <a:pt x="17" y="19"/>
                    </a:cubicBezTo>
                    <a:cubicBezTo>
                      <a:pt x="9" y="28"/>
                      <a:pt x="9" y="44"/>
                      <a:pt x="1" y="52"/>
                    </a:cubicBezTo>
                    <a:cubicBezTo>
                      <a:pt x="1" y="69"/>
                      <a:pt x="1" y="86"/>
                      <a:pt x="1" y="102"/>
                    </a:cubicBezTo>
                    <a:cubicBezTo>
                      <a:pt x="1" y="127"/>
                      <a:pt x="1" y="152"/>
                      <a:pt x="1" y="177"/>
                    </a:cubicBezTo>
                    <a:cubicBezTo>
                      <a:pt x="1" y="202"/>
                      <a:pt x="17" y="226"/>
                      <a:pt x="42" y="226"/>
                    </a:cubicBezTo>
                    <a:cubicBezTo>
                      <a:pt x="67" y="218"/>
                      <a:pt x="92" y="202"/>
                      <a:pt x="92" y="177"/>
                    </a:cubicBezTo>
                    <a:cubicBezTo>
                      <a:pt x="92" y="152"/>
                      <a:pt x="84" y="127"/>
                      <a:pt x="84" y="102"/>
                    </a:cubicBezTo>
                    <a:cubicBezTo>
                      <a:pt x="84" y="86"/>
                      <a:pt x="84" y="69"/>
                      <a:pt x="84" y="52"/>
                    </a:cubicBezTo>
                    <a:cubicBezTo>
                      <a:pt x="84" y="44"/>
                      <a:pt x="75" y="28"/>
                      <a:pt x="75" y="19"/>
                    </a:cubicBezTo>
                    <a:cubicBezTo>
                      <a:pt x="71" y="7"/>
                      <a:pt x="59" y="1"/>
                      <a:pt x="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32"/>
              <p:cNvSpPr/>
              <p:nvPr/>
            </p:nvSpPr>
            <p:spPr>
              <a:xfrm>
                <a:off x="5856500" y="4323725"/>
                <a:ext cx="5825" cy="7675"/>
              </a:xfrm>
              <a:custGeom>
                <a:rect b="b" l="l" r="r" t="t"/>
                <a:pathLst>
                  <a:path extrusionOk="0" h="307" w="233">
                    <a:moveTo>
                      <a:pt x="193" y="1"/>
                    </a:moveTo>
                    <a:cubicBezTo>
                      <a:pt x="179" y="1"/>
                      <a:pt x="164" y="8"/>
                      <a:pt x="158" y="20"/>
                    </a:cubicBezTo>
                    <a:cubicBezTo>
                      <a:pt x="142" y="62"/>
                      <a:pt x="117" y="95"/>
                      <a:pt x="92" y="128"/>
                    </a:cubicBezTo>
                    <a:cubicBezTo>
                      <a:pt x="92" y="136"/>
                      <a:pt x="84" y="145"/>
                      <a:pt x="75" y="153"/>
                    </a:cubicBezTo>
                    <a:cubicBezTo>
                      <a:pt x="75" y="153"/>
                      <a:pt x="75" y="161"/>
                      <a:pt x="75" y="161"/>
                    </a:cubicBezTo>
                    <a:cubicBezTo>
                      <a:pt x="67" y="170"/>
                      <a:pt x="67" y="170"/>
                      <a:pt x="59" y="178"/>
                    </a:cubicBezTo>
                    <a:lnTo>
                      <a:pt x="50" y="194"/>
                    </a:lnTo>
                    <a:lnTo>
                      <a:pt x="42" y="194"/>
                    </a:lnTo>
                    <a:cubicBezTo>
                      <a:pt x="34" y="203"/>
                      <a:pt x="34" y="211"/>
                      <a:pt x="26" y="219"/>
                    </a:cubicBezTo>
                    <a:cubicBezTo>
                      <a:pt x="9" y="244"/>
                      <a:pt x="1" y="269"/>
                      <a:pt x="26" y="294"/>
                    </a:cubicBezTo>
                    <a:cubicBezTo>
                      <a:pt x="34" y="302"/>
                      <a:pt x="46" y="306"/>
                      <a:pt x="59" y="306"/>
                    </a:cubicBezTo>
                    <a:cubicBezTo>
                      <a:pt x="71" y="306"/>
                      <a:pt x="84" y="302"/>
                      <a:pt x="92" y="294"/>
                    </a:cubicBezTo>
                    <a:cubicBezTo>
                      <a:pt x="125" y="252"/>
                      <a:pt x="150" y="219"/>
                      <a:pt x="175" y="178"/>
                    </a:cubicBezTo>
                    <a:cubicBezTo>
                      <a:pt x="200" y="136"/>
                      <a:pt x="216" y="95"/>
                      <a:pt x="233" y="54"/>
                    </a:cubicBezTo>
                    <a:cubicBezTo>
                      <a:pt x="233" y="37"/>
                      <a:pt x="224" y="12"/>
                      <a:pt x="208" y="4"/>
                    </a:cubicBezTo>
                    <a:cubicBezTo>
                      <a:pt x="203" y="2"/>
                      <a:pt x="198" y="1"/>
                      <a:pt x="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32"/>
              <p:cNvSpPr/>
              <p:nvPr/>
            </p:nvSpPr>
            <p:spPr>
              <a:xfrm>
                <a:off x="5863550" y="4303175"/>
                <a:ext cx="7500" cy="8125"/>
              </a:xfrm>
              <a:custGeom>
                <a:rect b="b" l="l" r="r" t="t"/>
                <a:pathLst>
                  <a:path extrusionOk="0" h="325" w="300">
                    <a:moveTo>
                      <a:pt x="257" y="0"/>
                    </a:moveTo>
                    <a:cubicBezTo>
                      <a:pt x="249" y="0"/>
                      <a:pt x="239" y="4"/>
                      <a:pt x="232" y="14"/>
                    </a:cubicBezTo>
                    <a:cubicBezTo>
                      <a:pt x="191" y="47"/>
                      <a:pt x="158" y="80"/>
                      <a:pt x="125" y="122"/>
                    </a:cubicBezTo>
                    <a:cubicBezTo>
                      <a:pt x="83" y="155"/>
                      <a:pt x="58" y="196"/>
                      <a:pt x="25" y="238"/>
                    </a:cubicBezTo>
                    <a:cubicBezTo>
                      <a:pt x="9" y="262"/>
                      <a:pt x="0" y="287"/>
                      <a:pt x="25" y="312"/>
                    </a:cubicBezTo>
                    <a:cubicBezTo>
                      <a:pt x="34" y="320"/>
                      <a:pt x="46" y="325"/>
                      <a:pt x="58" y="325"/>
                    </a:cubicBezTo>
                    <a:cubicBezTo>
                      <a:pt x="71" y="325"/>
                      <a:pt x="83" y="320"/>
                      <a:pt x="92" y="312"/>
                    </a:cubicBezTo>
                    <a:cubicBezTo>
                      <a:pt x="125" y="271"/>
                      <a:pt x="166" y="229"/>
                      <a:pt x="199" y="180"/>
                    </a:cubicBezTo>
                    <a:cubicBezTo>
                      <a:pt x="224" y="138"/>
                      <a:pt x="257" y="97"/>
                      <a:pt x="282" y="55"/>
                    </a:cubicBezTo>
                    <a:cubicBezTo>
                      <a:pt x="300" y="26"/>
                      <a:pt x="280" y="0"/>
                      <a:pt x="2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32"/>
              <p:cNvSpPr/>
              <p:nvPr/>
            </p:nvSpPr>
            <p:spPr>
              <a:xfrm>
                <a:off x="5952175" y="4481725"/>
                <a:ext cx="23050" cy="28325"/>
              </a:xfrm>
              <a:custGeom>
                <a:rect b="b" l="l" r="r" t="t"/>
                <a:pathLst>
                  <a:path extrusionOk="0" h="1133" w="922">
                    <a:moveTo>
                      <a:pt x="837" y="1"/>
                    </a:moveTo>
                    <a:cubicBezTo>
                      <a:pt x="814" y="1"/>
                      <a:pt x="789" y="9"/>
                      <a:pt x="772" y="22"/>
                    </a:cubicBezTo>
                    <a:cubicBezTo>
                      <a:pt x="731" y="55"/>
                      <a:pt x="714" y="113"/>
                      <a:pt x="689" y="163"/>
                    </a:cubicBezTo>
                    <a:cubicBezTo>
                      <a:pt x="673" y="213"/>
                      <a:pt x="648" y="263"/>
                      <a:pt x="623" y="304"/>
                    </a:cubicBezTo>
                    <a:cubicBezTo>
                      <a:pt x="573" y="403"/>
                      <a:pt x="524" y="495"/>
                      <a:pt x="457" y="577"/>
                    </a:cubicBezTo>
                    <a:cubicBezTo>
                      <a:pt x="341" y="751"/>
                      <a:pt x="192" y="909"/>
                      <a:pt x="35" y="1041"/>
                    </a:cubicBezTo>
                    <a:cubicBezTo>
                      <a:pt x="0" y="1076"/>
                      <a:pt x="34" y="1133"/>
                      <a:pt x="75" y="1133"/>
                    </a:cubicBezTo>
                    <a:cubicBezTo>
                      <a:pt x="83" y="1133"/>
                      <a:pt x="92" y="1130"/>
                      <a:pt x="101" y="1124"/>
                    </a:cubicBezTo>
                    <a:cubicBezTo>
                      <a:pt x="292" y="1008"/>
                      <a:pt x="457" y="851"/>
                      <a:pt x="598" y="677"/>
                    </a:cubicBezTo>
                    <a:cubicBezTo>
                      <a:pt x="673" y="586"/>
                      <a:pt x="739" y="495"/>
                      <a:pt x="789" y="395"/>
                    </a:cubicBezTo>
                    <a:cubicBezTo>
                      <a:pt x="814" y="345"/>
                      <a:pt x="838" y="296"/>
                      <a:pt x="863" y="246"/>
                    </a:cubicBezTo>
                    <a:cubicBezTo>
                      <a:pt x="896" y="188"/>
                      <a:pt x="921" y="130"/>
                      <a:pt x="913" y="55"/>
                    </a:cubicBezTo>
                    <a:cubicBezTo>
                      <a:pt x="903" y="17"/>
                      <a:pt x="871" y="1"/>
                      <a:pt x="8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32"/>
              <p:cNvSpPr/>
              <p:nvPr/>
            </p:nvSpPr>
            <p:spPr>
              <a:xfrm>
                <a:off x="6001700" y="4550625"/>
                <a:ext cx="5425" cy="12875"/>
              </a:xfrm>
              <a:custGeom>
                <a:rect b="b" l="l" r="r" t="t"/>
                <a:pathLst>
                  <a:path extrusionOk="0" h="515" w="217">
                    <a:moveTo>
                      <a:pt x="54" y="0"/>
                    </a:moveTo>
                    <a:cubicBezTo>
                      <a:pt x="44" y="0"/>
                      <a:pt x="34" y="3"/>
                      <a:pt x="26" y="9"/>
                    </a:cubicBezTo>
                    <a:cubicBezTo>
                      <a:pt x="1" y="25"/>
                      <a:pt x="1" y="50"/>
                      <a:pt x="9" y="75"/>
                    </a:cubicBezTo>
                    <a:cubicBezTo>
                      <a:pt x="42" y="133"/>
                      <a:pt x="59" y="199"/>
                      <a:pt x="67" y="274"/>
                    </a:cubicBezTo>
                    <a:cubicBezTo>
                      <a:pt x="75" y="299"/>
                      <a:pt x="75" y="332"/>
                      <a:pt x="75" y="365"/>
                    </a:cubicBezTo>
                    <a:cubicBezTo>
                      <a:pt x="75" y="398"/>
                      <a:pt x="67" y="456"/>
                      <a:pt x="92" y="489"/>
                    </a:cubicBezTo>
                    <a:cubicBezTo>
                      <a:pt x="104" y="506"/>
                      <a:pt x="123" y="514"/>
                      <a:pt x="142" y="514"/>
                    </a:cubicBezTo>
                    <a:cubicBezTo>
                      <a:pt x="160" y="514"/>
                      <a:pt x="179" y="506"/>
                      <a:pt x="191" y="489"/>
                    </a:cubicBezTo>
                    <a:cubicBezTo>
                      <a:pt x="216" y="456"/>
                      <a:pt x="208" y="398"/>
                      <a:pt x="200" y="357"/>
                    </a:cubicBezTo>
                    <a:cubicBezTo>
                      <a:pt x="200" y="324"/>
                      <a:pt x="191" y="282"/>
                      <a:pt x="183" y="241"/>
                    </a:cubicBezTo>
                    <a:cubicBezTo>
                      <a:pt x="166" y="166"/>
                      <a:pt x="133" y="92"/>
                      <a:pt x="100" y="25"/>
                    </a:cubicBezTo>
                    <a:cubicBezTo>
                      <a:pt x="90" y="9"/>
                      <a:pt x="72" y="0"/>
                      <a:pt x="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32"/>
              <p:cNvSpPr/>
              <p:nvPr/>
            </p:nvSpPr>
            <p:spPr>
              <a:xfrm>
                <a:off x="6006875" y="4555925"/>
                <a:ext cx="3350" cy="8025"/>
              </a:xfrm>
              <a:custGeom>
                <a:rect b="b" l="l" r="r" t="t"/>
                <a:pathLst>
                  <a:path extrusionOk="0" h="321" w="134">
                    <a:moveTo>
                      <a:pt x="42" y="0"/>
                    </a:moveTo>
                    <a:cubicBezTo>
                      <a:pt x="36" y="0"/>
                      <a:pt x="31" y="1"/>
                      <a:pt x="26" y="4"/>
                    </a:cubicBezTo>
                    <a:cubicBezTo>
                      <a:pt x="17" y="4"/>
                      <a:pt x="1" y="29"/>
                      <a:pt x="9" y="45"/>
                    </a:cubicBezTo>
                    <a:cubicBezTo>
                      <a:pt x="17" y="62"/>
                      <a:pt x="26" y="87"/>
                      <a:pt x="34" y="112"/>
                    </a:cubicBezTo>
                    <a:cubicBezTo>
                      <a:pt x="34" y="120"/>
                      <a:pt x="34" y="128"/>
                      <a:pt x="34" y="136"/>
                    </a:cubicBezTo>
                    <a:cubicBezTo>
                      <a:pt x="42" y="153"/>
                      <a:pt x="42" y="161"/>
                      <a:pt x="42" y="170"/>
                    </a:cubicBezTo>
                    <a:cubicBezTo>
                      <a:pt x="42" y="186"/>
                      <a:pt x="42" y="211"/>
                      <a:pt x="51" y="236"/>
                    </a:cubicBezTo>
                    <a:cubicBezTo>
                      <a:pt x="51" y="244"/>
                      <a:pt x="51" y="252"/>
                      <a:pt x="51" y="269"/>
                    </a:cubicBezTo>
                    <a:cubicBezTo>
                      <a:pt x="51" y="277"/>
                      <a:pt x="59" y="294"/>
                      <a:pt x="59" y="310"/>
                    </a:cubicBezTo>
                    <a:cubicBezTo>
                      <a:pt x="62" y="317"/>
                      <a:pt x="70" y="320"/>
                      <a:pt x="79" y="320"/>
                    </a:cubicBezTo>
                    <a:cubicBezTo>
                      <a:pt x="91" y="320"/>
                      <a:pt x="104" y="315"/>
                      <a:pt x="109" y="310"/>
                    </a:cubicBezTo>
                    <a:cubicBezTo>
                      <a:pt x="117" y="294"/>
                      <a:pt x="125" y="286"/>
                      <a:pt x="125" y="269"/>
                    </a:cubicBezTo>
                    <a:cubicBezTo>
                      <a:pt x="125" y="252"/>
                      <a:pt x="133" y="244"/>
                      <a:pt x="133" y="228"/>
                    </a:cubicBezTo>
                    <a:cubicBezTo>
                      <a:pt x="133" y="203"/>
                      <a:pt x="125" y="178"/>
                      <a:pt x="125" y="153"/>
                    </a:cubicBezTo>
                    <a:cubicBezTo>
                      <a:pt x="109" y="103"/>
                      <a:pt x="92" y="54"/>
                      <a:pt x="75" y="12"/>
                    </a:cubicBezTo>
                    <a:cubicBezTo>
                      <a:pt x="70" y="6"/>
                      <a:pt x="55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32"/>
              <p:cNvSpPr/>
              <p:nvPr/>
            </p:nvSpPr>
            <p:spPr>
              <a:xfrm>
                <a:off x="6127750" y="4350625"/>
                <a:ext cx="27275" cy="10725"/>
              </a:xfrm>
              <a:custGeom>
                <a:rect b="b" l="l" r="r" t="t"/>
                <a:pathLst>
                  <a:path extrusionOk="0" h="429" w="1091">
                    <a:moveTo>
                      <a:pt x="78" y="1"/>
                    </a:moveTo>
                    <a:cubicBezTo>
                      <a:pt x="29" y="1"/>
                      <a:pt x="0" y="80"/>
                      <a:pt x="54" y="121"/>
                    </a:cubicBezTo>
                    <a:cubicBezTo>
                      <a:pt x="195" y="220"/>
                      <a:pt x="344" y="295"/>
                      <a:pt x="510" y="353"/>
                    </a:cubicBezTo>
                    <a:cubicBezTo>
                      <a:pt x="593" y="378"/>
                      <a:pt x="676" y="403"/>
                      <a:pt x="767" y="411"/>
                    </a:cubicBezTo>
                    <a:cubicBezTo>
                      <a:pt x="808" y="419"/>
                      <a:pt x="850" y="419"/>
                      <a:pt x="899" y="428"/>
                    </a:cubicBezTo>
                    <a:cubicBezTo>
                      <a:pt x="919" y="428"/>
                      <a:pt x="938" y="429"/>
                      <a:pt x="956" y="429"/>
                    </a:cubicBezTo>
                    <a:cubicBezTo>
                      <a:pt x="982" y="429"/>
                      <a:pt x="1007" y="426"/>
                      <a:pt x="1032" y="411"/>
                    </a:cubicBezTo>
                    <a:cubicBezTo>
                      <a:pt x="1090" y="378"/>
                      <a:pt x="1090" y="303"/>
                      <a:pt x="1032" y="270"/>
                    </a:cubicBezTo>
                    <a:cubicBezTo>
                      <a:pt x="991" y="245"/>
                      <a:pt x="949" y="245"/>
                      <a:pt x="899" y="245"/>
                    </a:cubicBezTo>
                    <a:cubicBezTo>
                      <a:pt x="858" y="245"/>
                      <a:pt x="825" y="245"/>
                      <a:pt x="783" y="237"/>
                    </a:cubicBezTo>
                    <a:cubicBezTo>
                      <a:pt x="709" y="229"/>
                      <a:pt x="634" y="212"/>
                      <a:pt x="560" y="196"/>
                    </a:cubicBezTo>
                    <a:cubicBezTo>
                      <a:pt x="402" y="154"/>
                      <a:pt x="253" y="96"/>
                      <a:pt x="112" y="13"/>
                    </a:cubicBezTo>
                    <a:cubicBezTo>
                      <a:pt x="100" y="4"/>
                      <a:pt x="89" y="1"/>
                      <a:pt x="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32"/>
              <p:cNvSpPr/>
              <p:nvPr/>
            </p:nvSpPr>
            <p:spPr>
              <a:xfrm>
                <a:off x="6141100" y="4366400"/>
                <a:ext cx="11025" cy="2175"/>
              </a:xfrm>
              <a:custGeom>
                <a:rect b="b" l="l" r="r" t="t"/>
                <a:pathLst>
                  <a:path extrusionOk="0" h="87" w="441">
                    <a:moveTo>
                      <a:pt x="306" y="0"/>
                    </a:moveTo>
                    <a:cubicBezTo>
                      <a:pt x="218" y="0"/>
                      <a:pt x="130" y="6"/>
                      <a:pt x="42" y="12"/>
                    </a:cubicBezTo>
                    <a:cubicBezTo>
                      <a:pt x="26" y="12"/>
                      <a:pt x="1" y="29"/>
                      <a:pt x="1" y="45"/>
                    </a:cubicBezTo>
                    <a:cubicBezTo>
                      <a:pt x="1" y="70"/>
                      <a:pt x="26" y="87"/>
                      <a:pt x="42" y="87"/>
                    </a:cubicBezTo>
                    <a:cubicBezTo>
                      <a:pt x="167" y="78"/>
                      <a:pt x="291" y="70"/>
                      <a:pt x="415" y="45"/>
                    </a:cubicBezTo>
                    <a:cubicBezTo>
                      <a:pt x="440" y="37"/>
                      <a:pt x="432" y="4"/>
                      <a:pt x="415" y="4"/>
                    </a:cubicBezTo>
                    <a:cubicBezTo>
                      <a:pt x="379" y="1"/>
                      <a:pt x="342" y="0"/>
                      <a:pt x="3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32"/>
              <p:cNvSpPr/>
              <p:nvPr/>
            </p:nvSpPr>
            <p:spPr>
              <a:xfrm>
                <a:off x="6205525" y="4354050"/>
                <a:ext cx="8525" cy="4850"/>
              </a:xfrm>
              <a:custGeom>
                <a:rect b="b" l="l" r="r" t="t"/>
                <a:pathLst>
                  <a:path extrusionOk="0" h="194" w="341">
                    <a:moveTo>
                      <a:pt x="292" y="0"/>
                    </a:moveTo>
                    <a:cubicBezTo>
                      <a:pt x="283" y="0"/>
                      <a:pt x="275" y="3"/>
                      <a:pt x="266" y="9"/>
                    </a:cubicBezTo>
                    <a:cubicBezTo>
                      <a:pt x="233" y="34"/>
                      <a:pt x="200" y="59"/>
                      <a:pt x="158" y="75"/>
                    </a:cubicBezTo>
                    <a:cubicBezTo>
                      <a:pt x="150" y="75"/>
                      <a:pt x="150" y="75"/>
                      <a:pt x="142" y="83"/>
                    </a:cubicBezTo>
                    <a:cubicBezTo>
                      <a:pt x="144" y="81"/>
                      <a:pt x="144" y="80"/>
                      <a:pt x="143" y="80"/>
                    </a:cubicBezTo>
                    <a:lnTo>
                      <a:pt x="143" y="80"/>
                    </a:lnTo>
                    <a:cubicBezTo>
                      <a:pt x="141" y="80"/>
                      <a:pt x="133" y="83"/>
                      <a:pt x="133" y="83"/>
                    </a:cubicBezTo>
                    <a:cubicBezTo>
                      <a:pt x="125" y="83"/>
                      <a:pt x="117" y="92"/>
                      <a:pt x="108" y="92"/>
                    </a:cubicBezTo>
                    <a:cubicBezTo>
                      <a:pt x="84" y="100"/>
                      <a:pt x="59" y="108"/>
                      <a:pt x="42" y="108"/>
                    </a:cubicBezTo>
                    <a:cubicBezTo>
                      <a:pt x="17" y="117"/>
                      <a:pt x="1" y="141"/>
                      <a:pt x="9" y="166"/>
                    </a:cubicBezTo>
                    <a:cubicBezTo>
                      <a:pt x="16" y="180"/>
                      <a:pt x="34" y="193"/>
                      <a:pt x="53" y="193"/>
                    </a:cubicBezTo>
                    <a:cubicBezTo>
                      <a:pt x="58" y="193"/>
                      <a:pt x="62" y="193"/>
                      <a:pt x="67" y="191"/>
                    </a:cubicBezTo>
                    <a:cubicBezTo>
                      <a:pt x="150" y="175"/>
                      <a:pt x="241" y="133"/>
                      <a:pt x="316" y="83"/>
                    </a:cubicBezTo>
                    <a:cubicBezTo>
                      <a:pt x="332" y="67"/>
                      <a:pt x="340" y="42"/>
                      <a:pt x="332" y="25"/>
                    </a:cubicBezTo>
                    <a:cubicBezTo>
                      <a:pt x="321" y="9"/>
                      <a:pt x="307" y="0"/>
                      <a:pt x="2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32"/>
              <p:cNvSpPr/>
              <p:nvPr/>
            </p:nvSpPr>
            <p:spPr>
              <a:xfrm>
                <a:off x="6021600" y="4279525"/>
                <a:ext cx="32700" cy="24025"/>
              </a:xfrm>
              <a:custGeom>
                <a:rect b="b" l="l" r="r" t="t"/>
                <a:pathLst>
                  <a:path extrusionOk="0" h="961" w="1308">
                    <a:moveTo>
                      <a:pt x="93" y="0"/>
                    </a:moveTo>
                    <a:cubicBezTo>
                      <a:pt x="76" y="0"/>
                      <a:pt x="59" y="5"/>
                      <a:pt x="42" y="15"/>
                    </a:cubicBezTo>
                    <a:cubicBezTo>
                      <a:pt x="8" y="40"/>
                      <a:pt x="0" y="90"/>
                      <a:pt x="25" y="123"/>
                    </a:cubicBezTo>
                    <a:cubicBezTo>
                      <a:pt x="91" y="231"/>
                      <a:pt x="191" y="314"/>
                      <a:pt x="282" y="405"/>
                    </a:cubicBezTo>
                    <a:cubicBezTo>
                      <a:pt x="373" y="488"/>
                      <a:pt x="472" y="562"/>
                      <a:pt x="580" y="637"/>
                    </a:cubicBezTo>
                    <a:cubicBezTo>
                      <a:pt x="787" y="778"/>
                      <a:pt x="1003" y="885"/>
                      <a:pt x="1243" y="960"/>
                    </a:cubicBezTo>
                    <a:cubicBezTo>
                      <a:pt x="1246" y="960"/>
                      <a:pt x="1248" y="961"/>
                      <a:pt x="1251" y="961"/>
                    </a:cubicBezTo>
                    <a:cubicBezTo>
                      <a:pt x="1287" y="961"/>
                      <a:pt x="1307" y="909"/>
                      <a:pt x="1276" y="894"/>
                    </a:cubicBezTo>
                    <a:cubicBezTo>
                      <a:pt x="1077" y="769"/>
                      <a:pt x="878" y="629"/>
                      <a:pt x="688" y="488"/>
                    </a:cubicBezTo>
                    <a:cubicBezTo>
                      <a:pt x="597" y="421"/>
                      <a:pt x="506" y="347"/>
                      <a:pt x="423" y="272"/>
                    </a:cubicBezTo>
                    <a:cubicBezTo>
                      <a:pt x="332" y="189"/>
                      <a:pt x="257" y="98"/>
                      <a:pt x="158" y="24"/>
                    </a:cubicBezTo>
                    <a:cubicBezTo>
                      <a:pt x="138" y="9"/>
                      <a:pt x="116" y="0"/>
                      <a:pt x="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32"/>
              <p:cNvSpPr/>
              <p:nvPr/>
            </p:nvSpPr>
            <p:spPr>
              <a:xfrm>
                <a:off x="6011225" y="4262075"/>
                <a:ext cx="3350" cy="2525"/>
              </a:xfrm>
              <a:custGeom>
                <a:rect b="b" l="l" r="r" t="t"/>
                <a:pathLst>
                  <a:path extrusionOk="0" h="101" w="134">
                    <a:moveTo>
                      <a:pt x="67" y="1"/>
                    </a:moveTo>
                    <a:cubicBezTo>
                      <a:pt x="1" y="1"/>
                      <a:pt x="1" y="100"/>
                      <a:pt x="67" y="100"/>
                    </a:cubicBezTo>
                    <a:cubicBezTo>
                      <a:pt x="133" y="100"/>
                      <a:pt x="133" y="1"/>
                      <a:pt x="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32"/>
              <p:cNvSpPr/>
              <p:nvPr/>
            </p:nvSpPr>
            <p:spPr>
              <a:xfrm>
                <a:off x="6211325" y="4243650"/>
                <a:ext cx="4800" cy="4775"/>
              </a:xfrm>
              <a:custGeom>
                <a:rect b="b" l="l" r="r" t="t"/>
                <a:pathLst>
                  <a:path extrusionOk="0" h="191" w="192">
                    <a:moveTo>
                      <a:pt x="142" y="0"/>
                    </a:moveTo>
                    <a:cubicBezTo>
                      <a:pt x="125" y="0"/>
                      <a:pt x="117" y="0"/>
                      <a:pt x="100" y="9"/>
                    </a:cubicBezTo>
                    <a:cubicBezTo>
                      <a:pt x="84" y="9"/>
                      <a:pt x="67" y="25"/>
                      <a:pt x="50" y="34"/>
                    </a:cubicBezTo>
                    <a:cubicBezTo>
                      <a:pt x="26" y="58"/>
                      <a:pt x="9" y="83"/>
                      <a:pt x="1" y="116"/>
                    </a:cubicBezTo>
                    <a:cubicBezTo>
                      <a:pt x="1" y="133"/>
                      <a:pt x="1" y="150"/>
                      <a:pt x="9" y="158"/>
                    </a:cubicBezTo>
                    <a:cubicBezTo>
                      <a:pt x="17" y="174"/>
                      <a:pt x="34" y="183"/>
                      <a:pt x="42" y="191"/>
                    </a:cubicBezTo>
                    <a:cubicBezTo>
                      <a:pt x="59" y="191"/>
                      <a:pt x="75" y="191"/>
                      <a:pt x="92" y="183"/>
                    </a:cubicBezTo>
                    <a:cubicBezTo>
                      <a:pt x="100" y="174"/>
                      <a:pt x="108" y="166"/>
                      <a:pt x="117" y="150"/>
                    </a:cubicBezTo>
                    <a:cubicBezTo>
                      <a:pt x="117" y="150"/>
                      <a:pt x="117" y="141"/>
                      <a:pt x="117" y="141"/>
                    </a:cubicBezTo>
                    <a:cubicBezTo>
                      <a:pt x="125" y="133"/>
                      <a:pt x="125" y="125"/>
                      <a:pt x="133" y="116"/>
                    </a:cubicBezTo>
                    <a:lnTo>
                      <a:pt x="142" y="108"/>
                    </a:lnTo>
                    <a:cubicBezTo>
                      <a:pt x="142" y="100"/>
                      <a:pt x="150" y="92"/>
                      <a:pt x="158" y="92"/>
                    </a:cubicBezTo>
                    <a:cubicBezTo>
                      <a:pt x="166" y="83"/>
                      <a:pt x="166" y="83"/>
                      <a:pt x="175" y="83"/>
                    </a:cubicBezTo>
                    <a:cubicBezTo>
                      <a:pt x="175" y="75"/>
                      <a:pt x="183" y="67"/>
                      <a:pt x="183" y="58"/>
                    </a:cubicBezTo>
                    <a:cubicBezTo>
                      <a:pt x="191" y="50"/>
                      <a:pt x="191" y="42"/>
                      <a:pt x="191" y="34"/>
                    </a:cubicBezTo>
                    <a:cubicBezTo>
                      <a:pt x="183" y="9"/>
                      <a:pt x="166" y="0"/>
                      <a:pt x="1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32"/>
              <p:cNvSpPr/>
              <p:nvPr/>
            </p:nvSpPr>
            <p:spPr>
              <a:xfrm>
                <a:off x="6215475" y="4245725"/>
                <a:ext cx="225" cy="225"/>
              </a:xfrm>
              <a:custGeom>
                <a:rect b="b" l="l" r="r" t="t"/>
                <a:pathLst>
                  <a:path extrusionOk="0" h="9" w="9">
                    <a:moveTo>
                      <a:pt x="0" y="0"/>
                    </a:moveTo>
                    <a:cubicBezTo>
                      <a:pt x="0" y="0"/>
                      <a:pt x="0" y="9"/>
                      <a:pt x="0" y="9"/>
                    </a:cubicBezTo>
                    <a:cubicBezTo>
                      <a:pt x="0" y="0"/>
                      <a:pt x="0" y="0"/>
                      <a:pt x="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32"/>
              <p:cNvSpPr/>
              <p:nvPr/>
            </p:nvSpPr>
            <p:spPr>
              <a:xfrm>
                <a:off x="6215675" y="42457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32"/>
              <p:cNvSpPr/>
              <p:nvPr/>
            </p:nvSpPr>
            <p:spPr>
              <a:xfrm>
                <a:off x="6095325" y="3997775"/>
                <a:ext cx="2300" cy="1675"/>
              </a:xfrm>
              <a:custGeom>
                <a:rect b="b" l="l" r="r" t="t"/>
                <a:pathLst>
                  <a:path extrusionOk="0" h="67" w="92">
                    <a:moveTo>
                      <a:pt x="51" y="1"/>
                    </a:moveTo>
                    <a:cubicBezTo>
                      <a:pt x="1" y="1"/>
                      <a:pt x="1" y="67"/>
                      <a:pt x="51" y="67"/>
                    </a:cubicBezTo>
                    <a:cubicBezTo>
                      <a:pt x="92" y="67"/>
                      <a:pt x="92" y="1"/>
                      <a:pt x="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58" name="Google Shape;3358;p32"/>
          <p:cNvSpPr txBox="1"/>
          <p:nvPr/>
        </p:nvSpPr>
        <p:spPr>
          <a:xfrm>
            <a:off x="720000" y="1168375"/>
            <a:ext cx="7562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20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Input layer receives the </a:t>
            </a:r>
            <a:r>
              <a:rPr lang="en" sz="20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features with each node in the layer representing one feature.</a:t>
            </a:r>
            <a:endParaRPr sz="20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In each node, there are hidden layers.</a:t>
            </a:r>
            <a:endParaRPr sz="20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Inputs go through an activation function in each node.</a:t>
            </a:r>
            <a:endParaRPr sz="20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Output layer will produce the classifications.</a:t>
            </a:r>
            <a:endParaRPr sz="20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3359" name="Google Shape;33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275" y="2815975"/>
            <a:ext cx="3684975" cy="19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p33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Multi Layer Perceptron</a:t>
            </a:r>
            <a:endParaRPr/>
          </a:p>
        </p:txBody>
      </p:sp>
      <p:grpSp>
        <p:nvGrpSpPr>
          <p:cNvPr id="3365" name="Google Shape;3365;p33"/>
          <p:cNvGrpSpPr/>
          <p:nvPr/>
        </p:nvGrpSpPr>
        <p:grpSpPr>
          <a:xfrm>
            <a:off x="107306" y="3310687"/>
            <a:ext cx="1010971" cy="1832802"/>
            <a:chOff x="827241" y="463168"/>
            <a:chExt cx="2604925" cy="3993032"/>
          </a:xfrm>
        </p:grpSpPr>
        <p:sp>
          <p:nvSpPr>
            <p:cNvPr id="3366" name="Google Shape;3366;p33"/>
            <p:cNvSpPr/>
            <p:nvPr/>
          </p:nvSpPr>
          <p:spPr>
            <a:xfrm>
              <a:off x="827275" y="3575400"/>
              <a:ext cx="2508600" cy="880800"/>
            </a:xfrm>
            <a:prstGeom prst="ellipse">
              <a:avLst/>
            </a:prstGeom>
            <a:solidFill>
              <a:srgbClr val="3B2C27">
                <a:alpha val="4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67" name="Google Shape;3367;p33"/>
            <p:cNvGrpSpPr/>
            <p:nvPr/>
          </p:nvGrpSpPr>
          <p:grpSpPr>
            <a:xfrm>
              <a:off x="827241" y="463168"/>
              <a:ext cx="2604925" cy="3916798"/>
              <a:chOff x="5774900" y="3879000"/>
              <a:chExt cx="525950" cy="790825"/>
            </a:xfrm>
          </p:grpSpPr>
          <p:sp>
            <p:nvSpPr>
              <p:cNvPr id="3368" name="Google Shape;3368;p33"/>
              <p:cNvSpPr/>
              <p:nvPr/>
            </p:nvSpPr>
            <p:spPr>
              <a:xfrm>
                <a:off x="6173425" y="3883025"/>
                <a:ext cx="112500" cy="163050"/>
              </a:xfrm>
              <a:custGeom>
                <a:rect b="b" l="l" r="r" t="t"/>
                <a:pathLst>
                  <a:path extrusionOk="0" h="6522" w="4500">
                    <a:moveTo>
                      <a:pt x="2219" y="0"/>
                    </a:moveTo>
                    <a:cubicBezTo>
                      <a:pt x="1839" y="0"/>
                      <a:pt x="1563" y="254"/>
                      <a:pt x="1359" y="547"/>
                    </a:cubicBezTo>
                    <a:cubicBezTo>
                      <a:pt x="1136" y="887"/>
                      <a:pt x="953" y="1252"/>
                      <a:pt x="788" y="1624"/>
                    </a:cubicBezTo>
                    <a:cubicBezTo>
                      <a:pt x="614" y="2014"/>
                      <a:pt x="464" y="2420"/>
                      <a:pt x="340" y="2826"/>
                    </a:cubicBezTo>
                    <a:cubicBezTo>
                      <a:pt x="274" y="3025"/>
                      <a:pt x="216" y="3223"/>
                      <a:pt x="158" y="3422"/>
                    </a:cubicBezTo>
                    <a:cubicBezTo>
                      <a:pt x="116" y="3571"/>
                      <a:pt x="67" y="3729"/>
                      <a:pt x="0" y="3870"/>
                    </a:cubicBezTo>
                    <a:cubicBezTo>
                      <a:pt x="68" y="3865"/>
                      <a:pt x="135" y="3862"/>
                      <a:pt x="201" y="3862"/>
                    </a:cubicBezTo>
                    <a:cubicBezTo>
                      <a:pt x="362" y="3862"/>
                      <a:pt x="519" y="3878"/>
                      <a:pt x="672" y="3919"/>
                    </a:cubicBezTo>
                    <a:cubicBezTo>
                      <a:pt x="622" y="3878"/>
                      <a:pt x="597" y="3795"/>
                      <a:pt x="580" y="3737"/>
                    </a:cubicBezTo>
                    <a:cubicBezTo>
                      <a:pt x="556" y="3638"/>
                      <a:pt x="556" y="3530"/>
                      <a:pt x="556" y="3431"/>
                    </a:cubicBezTo>
                    <a:cubicBezTo>
                      <a:pt x="564" y="3298"/>
                      <a:pt x="572" y="3174"/>
                      <a:pt x="597" y="3049"/>
                    </a:cubicBezTo>
                    <a:cubicBezTo>
                      <a:pt x="605" y="2991"/>
                      <a:pt x="614" y="2925"/>
                      <a:pt x="630" y="2867"/>
                    </a:cubicBezTo>
                    <a:cubicBezTo>
                      <a:pt x="647" y="2826"/>
                      <a:pt x="663" y="2759"/>
                      <a:pt x="705" y="2735"/>
                    </a:cubicBezTo>
                    <a:cubicBezTo>
                      <a:pt x="711" y="2732"/>
                      <a:pt x="718" y="2731"/>
                      <a:pt x="724" y="2731"/>
                    </a:cubicBezTo>
                    <a:cubicBezTo>
                      <a:pt x="742" y="2731"/>
                      <a:pt x="757" y="2739"/>
                      <a:pt x="763" y="2751"/>
                    </a:cubicBezTo>
                    <a:cubicBezTo>
                      <a:pt x="788" y="2793"/>
                      <a:pt x="779" y="2851"/>
                      <a:pt x="763" y="2892"/>
                    </a:cubicBezTo>
                    <a:cubicBezTo>
                      <a:pt x="754" y="2950"/>
                      <a:pt x="738" y="3000"/>
                      <a:pt x="730" y="3058"/>
                    </a:cubicBezTo>
                    <a:cubicBezTo>
                      <a:pt x="705" y="3165"/>
                      <a:pt x="696" y="3273"/>
                      <a:pt x="688" y="3381"/>
                    </a:cubicBezTo>
                    <a:cubicBezTo>
                      <a:pt x="680" y="3480"/>
                      <a:pt x="680" y="3580"/>
                      <a:pt x="696" y="3679"/>
                    </a:cubicBezTo>
                    <a:cubicBezTo>
                      <a:pt x="705" y="3712"/>
                      <a:pt x="713" y="3754"/>
                      <a:pt x="730" y="3795"/>
                    </a:cubicBezTo>
                    <a:cubicBezTo>
                      <a:pt x="730" y="3803"/>
                      <a:pt x="738" y="3812"/>
                      <a:pt x="738" y="3820"/>
                    </a:cubicBezTo>
                    <a:cubicBezTo>
                      <a:pt x="754" y="3845"/>
                      <a:pt x="771" y="3878"/>
                      <a:pt x="788" y="3911"/>
                    </a:cubicBezTo>
                    <a:cubicBezTo>
                      <a:pt x="788" y="3928"/>
                      <a:pt x="779" y="3944"/>
                      <a:pt x="771" y="3953"/>
                    </a:cubicBezTo>
                    <a:lnTo>
                      <a:pt x="779" y="3953"/>
                    </a:lnTo>
                    <a:cubicBezTo>
                      <a:pt x="804" y="3961"/>
                      <a:pt x="821" y="3986"/>
                      <a:pt x="829" y="4011"/>
                    </a:cubicBezTo>
                    <a:cubicBezTo>
                      <a:pt x="1044" y="4060"/>
                      <a:pt x="1243" y="4160"/>
                      <a:pt x="1442" y="4243"/>
                    </a:cubicBezTo>
                    <a:cubicBezTo>
                      <a:pt x="1740" y="4383"/>
                      <a:pt x="2039" y="4516"/>
                      <a:pt x="2337" y="4649"/>
                    </a:cubicBezTo>
                    <a:cubicBezTo>
                      <a:pt x="2486" y="4715"/>
                      <a:pt x="2635" y="4781"/>
                      <a:pt x="2784" y="4847"/>
                    </a:cubicBezTo>
                    <a:cubicBezTo>
                      <a:pt x="2909" y="4905"/>
                      <a:pt x="3041" y="4955"/>
                      <a:pt x="3149" y="5046"/>
                    </a:cubicBezTo>
                    <a:cubicBezTo>
                      <a:pt x="3356" y="5204"/>
                      <a:pt x="3456" y="5461"/>
                      <a:pt x="3514" y="5709"/>
                    </a:cubicBezTo>
                    <a:cubicBezTo>
                      <a:pt x="3547" y="5817"/>
                      <a:pt x="3572" y="5933"/>
                      <a:pt x="3588" y="6041"/>
                    </a:cubicBezTo>
                    <a:cubicBezTo>
                      <a:pt x="3588" y="6032"/>
                      <a:pt x="3596" y="6032"/>
                      <a:pt x="3596" y="6024"/>
                    </a:cubicBezTo>
                    <a:cubicBezTo>
                      <a:pt x="3613" y="6007"/>
                      <a:pt x="3621" y="5983"/>
                      <a:pt x="3630" y="5958"/>
                    </a:cubicBezTo>
                    <a:cubicBezTo>
                      <a:pt x="3679" y="5875"/>
                      <a:pt x="3712" y="5792"/>
                      <a:pt x="3754" y="5709"/>
                    </a:cubicBezTo>
                    <a:cubicBezTo>
                      <a:pt x="3779" y="5659"/>
                      <a:pt x="3803" y="5601"/>
                      <a:pt x="3820" y="5552"/>
                    </a:cubicBezTo>
                    <a:cubicBezTo>
                      <a:pt x="3837" y="5519"/>
                      <a:pt x="3845" y="5485"/>
                      <a:pt x="3861" y="5461"/>
                    </a:cubicBezTo>
                    <a:cubicBezTo>
                      <a:pt x="3878" y="5427"/>
                      <a:pt x="3886" y="5411"/>
                      <a:pt x="3919" y="5394"/>
                    </a:cubicBezTo>
                    <a:cubicBezTo>
                      <a:pt x="3925" y="5388"/>
                      <a:pt x="3933" y="5386"/>
                      <a:pt x="3942" y="5386"/>
                    </a:cubicBezTo>
                    <a:cubicBezTo>
                      <a:pt x="3956" y="5386"/>
                      <a:pt x="3972" y="5395"/>
                      <a:pt x="3977" y="5411"/>
                    </a:cubicBezTo>
                    <a:cubicBezTo>
                      <a:pt x="3986" y="5427"/>
                      <a:pt x="4002" y="5444"/>
                      <a:pt x="4002" y="5461"/>
                    </a:cubicBezTo>
                    <a:cubicBezTo>
                      <a:pt x="4002" y="5477"/>
                      <a:pt x="3994" y="5502"/>
                      <a:pt x="3994" y="5510"/>
                    </a:cubicBezTo>
                    <a:cubicBezTo>
                      <a:pt x="3986" y="5543"/>
                      <a:pt x="3977" y="5577"/>
                      <a:pt x="3969" y="5601"/>
                    </a:cubicBezTo>
                    <a:cubicBezTo>
                      <a:pt x="3944" y="5659"/>
                      <a:pt x="3919" y="5726"/>
                      <a:pt x="3895" y="5775"/>
                    </a:cubicBezTo>
                    <a:cubicBezTo>
                      <a:pt x="3837" y="5891"/>
                      <a:pt x="3754" y="5991"/>
                      <a:pt x="3671" y="6082"/>
                    </a:cubicBezTo>
                    <a:cubicBezTo>
                      <a:pt x="3663" y="6093"/>
                      <a:pt x="3653" y="6098"/>
                      <a:pt x="3641" y="6098"/>
                    </a:cubicBezTo>
                    <a:cubicBezTo>
                      <a:pt x="3628" y="6098"/>
                      <a:pt x="3614" y="6091"/>
                      <a:pt x="3605" y="6082"/>
                    </a:cubicBezTo>
                    <a:cubicBezTo>
                      <a:pt x="3605" y="6082"/>
                      <a:pt x="3605" y="6074"/>
                      <a:pt x="3596" y="6074"/>
                    </a:cubicBezTo>
                    <a:cubicBezTo>
                      <a:pt x="3596" y="6082"/>
                      <a:pt x="3605" y="6090"/>
                      <a:pt x="3605" y="6099"/>
                    </a:cubicBezTo>
                    <a:cubicBezTo>
                      <a:pt x="3605" y="6123"/>
                      <a:pt x="3613" y="6140"/>
                      <a:pt x="3613" y="6165"/>
                    </a:cubicBezTo>
                    <a:cubicBezTo>
                      <a:pt x="3621" y="6173"/>
                      <a:pt x="3621" y="6181"/>
                      <a:pt x="3621" y="6190"/>
                    </a:cubicBezTo>
                    <a:cubicBezTo>
                      <a:pt x="3671" y="6297"/>
                      <a:pt x="3721" y="6405"/>
                      <a:pt x="3762" y="6521"/>
                    </a:cubicBezTo>
                    <a:cubicBezTo>
                      <a:pt x="3770" y="6505"/>
                      <a:pt x="3779" y="6496"/>
                      <a:pt x="3787" y="6488"/>
                    </a:cubicBezTo>
                    <a:cubicBezTo>
                      <a:pt x="3961" y="6339"/>
                      <a:pt x="4110" y="6173"/>
                      <a:pt x="4234" y="5983"/>
                    </a:cubicBezTo>
                    <a:cubicBezTo>
                      <a:pt x="4350" y="5809"/>
                      <a:pt x="4499" y="5585"/>
                      <a:pt x="4450" y="5369"/>
                    </a:cubicBezTo>
                    <a:cubicBezTo>
                      <a:pt x="4433" y="5262"/>
                      <a:pt x="4367" y="5171"/>
                      <a:pt x="4309" y="5079"/>
                    </a:cubicBezTo>
                    <a:cubicBezTo>
                      <a:pt x="4251" y="4988"/>
                      <a:pt x="4201" y="4889"/>
                      <a:pt x="4160" y="4789"/>
                    </a:cubicBezTo>
                    <a:cubicBezTo>
                      <a:pt x="4069" y="4591"/>
                      <a:pt x="3994" y="4383"/>
                      <a:pt x="3944" y="4168"/>
                    </a:cubicBezTo>
                    <a:cubicBezTo>
                      <a:pt x="3729" y="3356"/>
                      <a:pt x="3679" y="2511"/>
                      <a:pt x="3547" y="1682"/>
                    </a:cubicBezTo>
                    <a:cubicBezTo>
                      <a:pt x="3480" y="1285"/>
                      <a:pt x="3381" y="887"/>
                      <a:pt x="3157" y="556"/>
                    </a:cubicBezTo>
                    <a:cubicBezTo>
                      <a:pt x="2950" y="249"/>
                      <a:pt x="2619" y="9"/>
                      <a:pt x="2238" y="0"/>
                    </a:cubicBezTo>
                    <a:cubicBezTo>
                      <a:pt x="2231" y="0"/>
                      <a:pt x="2225" y="0"/>
                      <a:pt x="22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33"/>
              <p:cNvSpPr/>
              <p:nvPr/>
            </p:nvSpPr>
            <p:spPr>
              <a:xfrm>
                <a:off x="5969175" y="3940825"/>
                <a:ext cx="103800" cy="147900"/>
              </a:xfrm>
              <a:custGeom>
                <a:rect b="b" l="l" r="r" t="t"/>
                <a:pathLst>
                  <a:path extrusionOk="0" h="5916" w="4152">
                    <a:moveTo>
                      <a:pt x="747" y="0"/>
                    </a:moveTo>
                    <a:cubicBezTo>
                      <a:pt x="622" y="0"/>
                      <a:pt x="482" y="0"/>
                      <a:pt x="366" y="33"/>
                    </a:cubicBezTo>
                    <a:cubicBezTo>
                      <a:pt x="225" y="66"/>
                      <a:pt x="167" y="149"/>
                      <a:pt x="142" y="290"/>
                    </a:cubicBezTo>
                    <a:cubicBezTo>
                      <a:pt x="117" y="431"/>
                      <a:pt x="100" y="572"/>
                      <a:pt x="84" y="713"/>
                    </a:cubicBezTo>
                    <a:cubicBezTo>
                      <a:pt x="51" y="994"/>
                      <a:pt x="18" y="1276"/>
                      <a:pt x="9" y="1558"/>
                    </a:cubicBezTo>
                    <a:cubicBezTo>
                      <a:pt x="1" y="1906"/>
                      <a:pt x="18" y="2254"/>
                      <a:pt x="84" y="2602"/>
                    </a:cubicBezTo>
                    <a:cubicBezTo>
                      <a:pt x="92" y="2602"/>
                      <a:pt x="100" y="2610"/>
                      <a:pt x="100" y="2618"/>
                    </a:cubicBezTo>
                    <a:cubicBezTo>
                      <a:pt x="142" y="2701"/>
                      <a:pt x="167" y="2801"/>
                      <a:pt x="200" y="2883"/>
                    </a:cubicBezTo>
                    <a:cubicBezTo>
                      <a:pt x="225" y="2975"/>
                      <a:pt x="258" y="3066"/>
                      <a:pt x="299" y="3157"/>
                    </a:cubicBezTo>
                    <a:cubicBezTo>
                      <a:pt x="374" y="3339"/>
                      <a:pt x="465" y="3513"/>
                      <a:pt x="556" y="3687"/>
                    </a:cubicBezTo>
                    <a:cubicBezTo>
                      <a:pt x="730" y="4027"/>
                      <a:pt x="879" y="4383"/>
                      <a:pt x="863" y="4772"/>
                    </a:cubicBezTo>
                    <a:cubicBezTo>
                      <a:pt x="854" y="4806"/>
                      <a:pt x="830" y="4814"/>
                      <a:pt x="805" y="4814"/>
                    </a:cubicBezTo>
                    <a:cubicBezTo>
                      <a:pt x="805" y="4822"/>
                      <a:pt x="805" y="4830"/>
                      <a:pt x="813" y="4839"/>
                    </a:cubicBezTo>
                    <a:cubicBezTo>
                      <a:pt x="821" y="4922"/>
                      <a:pt x="838" y="5004"/>
                      <a:pt x="863" y="5087"/>
                    </a:cubicBezTo>
                    <a:cubicBezTo>
                      <a:pt x="904" y="5245"/>
                      <a:pt x="979" y="5386"/>
                      <a:pt x="1070" y="5526"/>
                    </a:cubicBezTo>
                    <a:cubicBezTo>
                      <a:pt x="1153" y="5651"/>
                      <a:pt x="1260" y="5783"/>
                      <a:pt x="1401" y="5850"/>
                    </a:cubicBezTo>
                    <a:cubicBezTo>
                      <a:pt x="1426" y="5866"/>
                      <a:pt x="1451" y="5874"/>
                      <a:pt x="1467" y="5883"/>
                    </a:cubicBezTo>
                    <a:cubicBezTo>
                      <a:pt x="1492" y="5891"/>
                      <a:pt x="1509" y="5899"/>
                      <a:pt x="1525" y="5916"/>
                    </a:cubicBezTo>
                    <a:cubicBezTo>
                      <a:pt x="1525" y="5899"/>
                      <a:pt x="1542" y="5891"/>
                      <a:pt x="1559" y="5883"/>
                    </a:cubicBezTo>
                    <a:cubicBezTo>
                      <a:pt x="1559" y="5866"/>
                      <a:pt x="1559" y="5850"/>
                      <a:pt x="1559" y="5833"/>
                    </a:cubicBezTo>
                    <a:cubicBezTo>
                      <a:pt x="1567" y="5734"/>
                      <a:pt x="1600" y="5634"/>
                      <a:pt x="1641" y="5535"/>
                    </a:cubicBezTo>
                    <a:cubicBezTo>
                      <a:pt x="1650" y="5526"/>
                      <a:pt x="1658" y="5510"/>
                      <a:pt x="1658" y="5502"/>
                    </a:cubicBezTo>
                    <a:cubicBezTo>
                      <a:pt x="1815" y="5195"/>
                      <a:pt x="2064" y="4946"/>
                      <a:pt x="2221" y="4648"/>
                    </a:cubicBezTo>
                    <a:cubicBezTo>
                      <a:pt x="2313" y="4466"/>
                      <a:pt x="2412" y="4292"/>
                      <a:pt x="2511" y="4118"/>
                    </a:cubicBezTo>
                    <a:cubicBezTo>
                      <a:pt x="2669" y="3853"/>
                      <a:pt x="2859" y="3604"/>
                      <a:pt x="3042" y="3364"/>
                    </a:cubicBezTo>
                    <a:cubicBezTo>
                      <a:pt x="3125" y="3248"/>
                      <a:pt x="3216" y="3140"/>
                      <a:pt x="3315" y="3033"/>
                    </a:cubicBezTo>
                    <a:cubicBezTo>
                      <a:pt x="3539" y="2784"/>
                      <a:pt x="3796" y="2569"/>
                      <a:pt x="4119" y="2453"/>
                    </a:cubicBezTo>
                    <a:cubicBezTo>
                      <a:pt x="4127" y="2445"/>
                      <a:pt x="4142" y="2444"/>
                      <a:pt x="4151" y="2437"/>
                    </a:cubicBezTo>
                    <a:lnTo>
                      <a:pt x="4151" y="2437"/>
                    </a:lnTo>
                    <a:cubicBezTo>
                      <a:pt x="4151" y="2440"/>
                      <a:pt x="4152" y="2442"/>
                      <a:pt x="4152" y="2444"/>
                    </a:cubicBezTo>
                    <a:lnTo>
                      <a:pt x="4152" y="2436"/>
                    </a:lnTo>
                    <a:cubicBezTo>
                      <a:pt x="4152" y="2436"/>
                      <a:pt x="4151" y="2437"/>
                      <a:pt x="4151" y="2437"/>
                    </a:cubicBezTo>
                    <a:lnTo>
                      <a:pt x="4151" y="2437"/>
                    </a:lnTo>
                    <a:cubicBezTo>
                      <a:pt x="4126" y="2315"/>
                      <a:pt x="4101" y="2194"/>
                      <a:pt x="4053" y="2080"/>
                    </a:cubicBezTo>
                    <a:cubicBezTo>
                      <a:pt x="4003" y="1947"/>
                      <a:pt x="3937" y="1823"/>
                      <a:pt x="3854" y="1707"/>
                    </a:cubicBezTo>
                    <a:cubicBezTo>
                      <a:pt x="3696" y="1467"/>
                      <a:pt x="3489" y="1259"/>
                      <a:pt x="3282" y="1077"/>
                    </a:cubicBezTo>
                    <a:cubicBezTo>
                      <a:pt x="2876" y="721"/>
                      <a:pt x="2404" y="431"/>
                      <a:pt x="1898" y="232"/>
                    </a:cubicBezTo>
                    <a:cubicBezTo>
                      <a:pt x="1658" y="141"/>
                      <a:pt x="1401" y="75"/>
                      <a:pt x="1144" y="33"/>
                    </a:cubicBezTo>
                    <a:cubicBezTo>
                      <a:pt x="1012" y="17"/>
                      <a:pt x="879" y="8"/>
                      <a:pt x="7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33"/>
              <p:cNvSpPr/>
              <p:nvPr/>
            </p:nvSpPr>
            <p:spPr>
              <a:xfrm>
                <a:off x="5880525" y="4461775"/>
                <a:ext cx="101125" cy="75000"/>
              </a:xfrm>
              <a:custGeom>
                <a:rect b="b" l="l" r="r" t="t"/>
                <a:pathLst>
                  <a:path extrusionOk="0" h="3000" w="4045">
                    <a:moveTo>
                      <a:pt x="208" y="0"/>
                    </a:moveTo>
                    <a:lnTo>
                      <a:pt x="208" y="0"/>
                    </a:lnTo>
                    <a:cubicBezTo>
                      <a:pt x="299" y="108"/>
                      <a:pt x="390" y="215"/>
                      <a:pt x="481" y="323"/>
                    </a:cubicBezTo>
                    <a:cubicBezTo>
                      <a:pt x="589" y="464"/>
                      <a:pt x="688" y="605"/>
                      <a:pt x="738" y="779"/>
                    </a:cubicBezTo>
                    <a:cubicBezTo>
                      <a:pt x="788" y="953"/>
                      <a:pt x="788" y="1143"/>
                      <a:pt x="780" y="1317"/>
                    </a:cubicBezTo>
                    <a:cubicBezTo>
                      <a:pt x="771" y="1674"/>
                      <a:pt x="722" y="2038"/>
                      <a:pt x="556" y="2353"/>
                    </a:cubicBezTo>
                    <a:cubicBezTo>
                      <a:pt x="415" y="2610"/>
                      <a:pt x="224" y="2825"/>
                      <a:pt x="1" y="2999"/>
                    </a:cubicBezTo>
                    <a:cubicBezTo>
                      <a:pt x="200" y="2950"/>
                      <a:pt x="390" y="2917"/>
                      <a:pt x="589" y="2875"/>
                    </a:cubicBezTo>
                    <a:cubicBezTo>
                      <a:pt x="846" y="2834"/>
                      <a:pt x="1103" y="2792"/>
                      <a:pt x="1360" y="2743"/>
                    </a:cubicBezTo>
                    <a:cubicBezTo>
                      <a:pt x="1592" y="2701"/>
                      <a:pt x="1832" y="2643"/>
                      <a:pt x="2047" y="2527"/>
                    </a:cubicBezTo>
                    <a:cubicBezTo>
                      <a:pt x="2138" y="2486"/>
                      <a:pt x="2221" y="2428"/>
                      <a:pt x="2304" y="2370"/>
                    </a:cubicBezTo>
                    <a:cubicBezTo>
                      <a:pt x="2379" y="2295"/>
                      <a:pt x="2445" y="2221"/>
                      <a:pt x="2536" y="2163"/>
                    </a:cubicBezTo>
                    <a:cubicBezTo>
                      <a:pt x="2547" y="2155"/>
                      <a:pt x="2558" y="2152"/>
                      <a:pt x="2568" y="2152"/>
                    </a:cubicBezTo>
                    <a:cubicBezTo>
                      <a:pt x="2602" y="2152"/>
                      <a:pt x="2625" y="2190"/>
                      <a:pt x="2619" y="2229"/>
                    </a:cubicBezTo>
                    <a:cubicBezTo>
                      <a:pt x="2619" y="2229"/>
                      <a:pt x="2619" y="2229"/>
                      <a:pt x="2619" y="2237"/>
                    </a:cubicBezTo>
                    <a:lnTo>
                      <a:pt x="2636" y="2237"/>
                    </a:lnTo>
                    <a:cubicBezTo>
                      <a:pt x="2677" y="2196"/>
                      <a:pt x="2718" y="2154"/>
                      <a:pt x="2776" y="2146"/>
                    </a:cubicBezTo>
                    <a:cubicBezTo>
                      <a:pt x="2781" y="2144"/>
                      <a:pt x="2786" y="2143"/>
                      <a:pt x="2791" y="2143"/>
                    </a:cubicBezTo>
                    <a:cubicBezTo>
                      <a:pt x="2806" y="2143"/>
                      <a:pt x="2822" y="2150"/>
                      <a:pt x="2834" y="2163"/>
                    </a:cubicBezTo>
                    <a:cubicBezTo>
                      <a:pt x="2843" y="2179"/>
                      <a:pt x="2843" y="2204"/>
                      <a:pt x="2834" y="2221"/>
                    </a:cubicBezTo>
                    <a:cubicBezTo>
                      <a:pt x="2826" y="2245"/>
                      <a:pt x="2810" y="2262"/>
                      <a:pt x="2801" y="2270"/>
                    </a:cubicBezTo>
                    <a:cubicBezTo>
                      <a:pt x="2785" y="2287"/>
                      <a:pt x="2776" y="2295"/>
                      <a:pt x="2760" y="2303"/>
                    </a:cubicBezTo>
                    <a:lnTo>
                      <a:pt x="2727" y="2345"/>
                    </a:lnTo>
                    <a:cubicBezTo>
                      <a:pt x="2718" y="2345"/>
                      <a:pt x="2718" y="2353"/>
                      <a:pt x="2710" y="2361"/>
                    </a:cubicBezTo>
                    <a:cubicBezTo>
                      <a:pt x="2710" y="2361"/>
                      <a:pt x="2702" y="2370"/>
                      <a:pt x="2702" y="2370"/>
                    </a:cubicBezTo>
                    <a:cubicBezTo>
                      <a:pt x="2694" y="2378"/>
                      <a:pt x="2694" y="2386"/>
                      <a:pt x="2685" y="2386"/>
                    </a:cubicBezTo>
                    <a:cubicBezTo>
                      <a:pt x="2694" y="2477"/>
                      <a:pt x="2694" y="2560"/>
                      <a:pt x="2768" y="2618"/>
                    </a:cubicBezTo>
                    <a:cubicBezTo>
                      <a:pt x="2851" y="2676"/>
                      <a:pt x="2967" y="2685"/>
                      <a:pt x="3075" y="2693"/>
                    </a:cubicBezTo>
                    <a:cubicBezTo>
                      <a:pt x="3232" y="2709"/>
                      <a:pt x="3390" y="2726"/>
                      <a:pt x="3547" y="2734"/>
                    </a:cubicBezTo>
                    <a:cubicBezTo>
                      <a:pt x="3622" y="2734"/>
                      <a:pt x="3696" y="2743"/>
                      <a:pt x="3779" y="2743"/>
                    </a:cubicBezTo>
                    <a:cubicBezTo>
                      <a:pt x="3854" y="2751"/>
                      <a:pt x="3936" y="2743"/>
                      <a:pt x="4011" y="2759"/>
                    </a:cubicBezTo>
                    <a:cubicBezTo>
                      <a:pt x="4028" y="2767"/>
                      <a:pt x="4036" y="2767"/>
                      <a:pt x="4044" y="2776"/>
                    </a:cubicBezTo>
                    <a:cubicBezTo>
                      <a:pt x="4019" y="2577"/>
                      <a:pt x="4028" y="2378"/>
                      <a:pt x="4019" y="2179"/>
                    </a:cubicBezTo>
                    <a:cubicBezTo>
                      <a:pt x="4019" y="1964"/>
                      <a:pt x="4019" y="1740"/>
                      <a:pt x="4011" y="1525"/>
                    </a:cubicBezTo>
                    <a:cubicBezTo>
                      <a:pt x="4003" y="1326"/>
                      <a:pt x="3994" y="1119"/>
                      <a:pt x="3986" y="920"/>
                    </a:cubicBezTo>
                    <a:cubicBezTo>
                      <a:pt x="3833" y="810"/>
                      <a:pt x="3663" y="777"/>
                      <a:pt x="3490" y="777"/>
                    </a:cubicBezTo>
                    <a:cubicBezTo>
                      <a:pt x="3363" y="777"/>
                      <a:pt x="3234" y="795"/>
                      <a:pt x="3108" y="812"/>
                    </a:cubicBezTo>
                    <a:cubicBezTo>
                      <a:pt x="2919" y="837"/>
                      <a:pt x="2732" y="849"/>
                      <a:pt x="2545" y="849"/>
                    </a:cubicBezTo>
                    <a:cubicBezTo>
                      <a:pt x="2166" y="849"/>
                      <a:pt x="1790" y="796"/>
                      <a:pt x="1418" y="679"/>
                    </a:cubicBezTo>
                    <a:cubicBezTo>
                      <a:pt x="1144" y="588"/>
                      <a:pt x="887" y="472"/>
                      <a:pt x="639" y="323"/>
                    </a:cubicBezTo>
                    <a:cubicBezTo>
                      <a:pt x="490" y="232"/>
                      <a:pt x="340" y="124"/>
                      <a:pt x="2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33"/>
              <p:cNvSpPr/>
              <p:nvPr/>
            </p:nvSpPr>
            <p:spPr>
              <a:xfrm>
                <a:off x="6046450" y="4511275"/>
                <a:ext cx="6650" cy="17425"/>
              </a:xfrm>
              <a:custGeom>
                <a:rect b="b" l="l" r="r" t="t"/>
                <a:pathLst>
                  <a:path extrusionOk="0" h="697" w="266">
                    <a:moveTo>
                      <a:pt x="42" y="0"/>
                    </a:moveTo>
                    <a:cubicBezTo>
                      <a:pt x="17" y="232"/>
                      <a:pt x="9" y="464"/>
                      <a:pt x="0" y="696"/>
                    </a:cubicBezTo>
                    <a:cubicBezTo>
                      <a:pt x="42" y="680"/>
                      <a:pt x="92" y="663"/>
                      <a:pt x="133" y="638"/>
                    </a:cubicBezTo>
                    <a:cubicBezTo>
                      <a:pt x="208" y="597"/>
                      <a:pt x="257" y="547"/>
                      <a:pt x="266" y="464"/>
                    </a:cubicBezTo>
                    <a:cubicBezTo>
                      <a:pt x="266" y="431"/>
                      <a:pt x="266" y="390"/>
                      <a:pt x="257" y="357"/>
                    </a:cubicBezTo>
                    <a:cubicBezTo>
                      <a:pt x="241" y="307"/>
                      <a:pt x="224" y="274"/>
                      <a:pt x="208" y="232"/>
                    </a:cubicBezTo>
                    <a:cubicBezTo>
                      <a:pt x="158" y="149"/>
                      <a:pt x="100" y="75"/>
                      <a:pt x="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33"/>
              <p:cNvSpPr/>
              <p:nvPr/>
            </p:nvSpPr>
            <p:spPr>
              <a:xfrm>
                <a:off x="6047700" y="4503800"/>
                <a:ext cx="18450" cy="16825"/>
              </a:xfrm>
              <a:custGeom>
                <a:rect b="b" l="l" r="r" t="t"/>
                <a:pathLst>
                  <a:path extrusionOk="0" h="673" w="738">
                    <a:moveTo>
                      <a:pt x="17" y="1"/>
                    </a:moveTo>
                    <a:cubicBezTo>
                      <a:pt x="8" y="59"/>
                      <a:pt x="8" y="109"/>
                      <a:pt x="0" y="158"/>
                    </a:cubicBezTo>
                    <a:cubicBezTo>
                      <a:pt x="9" y="155"/>
                      <a:pt x="19" y="153"/>
                      <a:pt x="30" y="153"/>
                    </a:cubicBezTo>
                    <a:cubicBezTo>
                      <a:pt x="49" y="153"/>
                      <a:pt x="70" y="159"/>
                      <a:pt x="91" y="175"/>
                    </a:cubicBezTo>
                    <a:cubicBezTo>
                      <a:pt x="191" y="258"/>
                      <a:pt x="290" y="341"/>
                      <a:pt x="356" y="457"/>
                    </a:cubicBezTo>
                    <a:cubicBezTo>
                      <a:pt x="398" y="523"/>
                      <a:pt x="423" y="598"/>
                      <a:pt x="431" y="672"/>
                    </a:cubicBezTo>
                    <a:lnTo>
                      <a:pt x="439" y="672"/>
                    </a:lnTo>
                    <a:cubicBezTo>
                      <a:pt x="489" y="631"/>
                      <a:pt x="530" y="589"/>
                      <a:pt x="572" y="540"/>
                    </a:cubicBezTo>
                    <a:cubicBezTo>
                      <a:pt x="613" y="490"/>
                      <a:pt x="646" y="448"/>
                      <a:pt x="671" y="399"/>
                    </a:cubicBezTo>
                    <a:cubicBezTo>
                      <a:pt x="680" y="382"/>
                      <a:pt x="688" y="374"/>
                      <a:pt x="696" y="357"/>
                    </a:cubicBezTo>
                    <a:cubicBezTo>
                      <a:pt x="696" y="341"/>
                      <a:pt x="696" y="332"/>
                      <a:pt x="696" y="316"/>
                    </a:cubicBezTo>
                    <a:cubicBezTo>
                      <a:pt x="704" y="291"/>
                      <a:pt x="721" y="266"/>
                      <a:pt x="738" y="241"/>
                    </a:cubicBezTo>
                    <a:cubicBezTo>
                      <a:pt x="738" y="241"/>
                      <a:pt x="738" y="241"/>
                      <a:pt x="738" y="233"/>
                    </a:cubicBezTo>
                    <a:cubicBezTo>
                      <a:pt x="738" y="216"/>
                      <a:pt x="729" y="208"/>
                      <a:pt x="721" y="192"/>
                    </a:cubicBezTo>
                    <a:cubicBezTo>
                      <a:pt x="704" y="175"/>
                      <a:pt x="688" y="158"/>
                      <a:pt x="663" y="150"/>
                    </a:cubicBezTo>
                    <a:cubicBezTo>
                      <a:pt x="613" y="117"/>
                      <a:pt x="555" y="92"/>
                      <a:pt x="497" y="76"/>
                    </a:cubicBezTo>
                    <a:cubicBezTo>
                      <a:pt x="392" y="38"/>
                      <a:pt x="286" y="20"/>
                      <a:pt x="177" y="20"/>
                    </a:cubicBezTo>
                    <a:cubicBezTo>
                      <a:pt x="140" y="20"/>
                      <a:pt x="104" y="22"/>
                      <a:pt x="66" y="26"/>
                    </a:cubicBezTo>
                    <a:cubicBezTo>
                      <a:pt x="50" y="26"/>
                      <a:pt x="25" y="18"/>
                      <a:pt x="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33"/>
              <p:cNvSpPr/>
              <p:nvPr/>
            </p:nvSpPr>
            <p:spPr>
              <a:xfrm>
                <a:off x="6048325" y="4495525"/>
                <a:ext cx="19700" cy="7900"/>
              </a:xfrm>
              <a:custGeom>
                <a:rect b="b" l="l" r="r" t="t"/>
                <a:pathLst>
                  <a:path extrusionOk="0" h="316" w="788">
                    <a:moveTo>
                      <a:pt x="33" y="1"/>
                    </a:moveTo>
                    <a:cubicBezTo>
                      <a:pt x="25" y="75"/>
                      <a:pt x="8" y="150"/>
                      <a:pt x="0" y="224"/>
                    </a:cubicBezTo>
                    <a:cubicBezTo>
                      <a:pt x="8" y="224"/>
                      <a:pt x="17" y="216"/>
                      <a:pt x="25" y="216"/>
                    </a:cubicBezTo>
                    <a:cubicBezTo>
                      <a:pt x="113" y="197"/>
                      <a:pt x="204" y="187"/>
                      <a:pt x="295" y="187"/>
                    </a:cubicBezTo>
                    <a:cubicBezTo>
                      <a:pt x="366" y="187"/>
                      <a:pt x="436" y="193"/>
                      <a:pt x="505" y="208"/>
                    </a:cubicBezTo>
                    <a:cubicBezTo>
                      <a:pt x="597" y="224"/>
                      <a:pt x="704" y="257"/>
                      <a:pt x="787" y="315"/>
                    </a:cubicBezTo>
                    <a:cubicBezTo>
                      <a:pt x="779" y="307"/>
                      <a:pt x="779" y="299"/>
                      <a:pt x="779" y="291"/>
                    </a:cubicBezTo>
                    <a:cubicBezTo>
                      <a:pt x="771" y="249"/>
                      <a:pt x="754" y="224"/>
                      <a:pt x="729" y="183"/>
                    </a:cubicBezTo>
                    <a:cubicBezTo>
                      <a:pt x="721" y="166"/>
                      <a:pt x="721" y="175"/>
                      <a:pt x="713" y="158"/>
                    </a:cubicBezTo>
                    <a:cubicBezTo>
                      <a:pt x="704" y="150"/>
                      <a:pt x="696" y="141"/>
                      <a:pt x="688" y="141"/>
                    </a:cubicBezTo>
                    <a:cubicBezTo>
                      <a:pt x="688" y="133"/>
                      <a:pt x="679" y="125"/>
                      <a:pt x="671" y="117"/>
                    </a:cubicBezTo>
                    <a:cubicBezTo>
                      <a:pt x="655" y="108"/>
                      <a:pt x="663" y="108"/>
                      <a:pt x="646" y="100"/>
                    </a:cubicBezTo>
                    <a:cubicBezTo>
                      <a:pt x="605" y="75"/>
                      <a:pt x="563" y="50"/>
                      <a:pt x="522" y="42"/>
                    </a:cubicBezTo>
                    <a:cubicBezTo>
                      <a:pt x="459" y="26"/>
                      <a:pt x="393" y="20"/>
                      <a:pt x="327" y="20"/>
                    </a:cubicBezTo>
                    <a:cubicBezTo>
                      <a:pt x="289" y="20"/>
                      <a:pt x="252" y="22"/>
                      <a:pt x="215" y="25"/>
                    </a:cubicBezTo>
                    <a:cubicBezTo>
                      <a:pt x="211" y="27"/>
                      <a:pt x="206" y="28"/>
                      <a:pt x="202" y="28"/>
                    </a:cubicBezTo>
                    <a:cubicBezTo>
                      <a:pt x="182" y="28"/>
                      <a:pt x="164" y="14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33"/>
              <p:cNvSpPr/>
              <p:nvPr/>
            </p:nvSpPr>
            <p:spPr>
              <a:xfrm>
                <a:off x="5780075" y="3984175"/>
                <a:ext cx="516000" cy="679725"/>
              </a:xfrm>
              <a:custGeom>
                <a:rect b="b" l="l" r="r" t="t"/>
                <a:pathLst>
                  <a:path extrusionOk="0" h="27189" w="20640">
                    <a:moveTo>
                      <a:pt x="13555" y="652"/>
                    </a:moveTo>
                    <a:cubicBezTo>
                      <a:pt x="13552" y="655"/>
                      <a:pt x="13548" y="658"/>
                      <a:pt x="13543" y="661"/>
                    </a:cubicBezTo>
                    <a:lnTo>
                      <a:pt x="13543" y="661"/>
                    </a:lnTo>
                    <a:cubicBezTo>
                      <a:pt x="13553" y="658"/>
                      <a:pt x="13562" y="655"/>
                      <a:pt x="13572" y="652"/>
                    </a:cubicBezTo>
                    <a:close/>
                    <a:moveTo>
                      <a:pt x="15869" y="0"/>
                    </a:moveTo>
                    <a:cubicBezTo>
                      <a:pt x="15459" y="0"/>
                      <a:pt x="15058" y="81"/>
                      <a:pt x="14657" y="221"/>
                    </a:cubicBezTo>
                    <a:cubicBezTo>
                      <a:pt x="14293" y="346"/>
                      <a:pt x="13937" y="511"/>
                      <a:pt x="13580" y="644"/>
                    </a:cubicBezTo>
                    <a:lnTo>
                      <a:pt x="13622" y="644"/>
                    </a:lnTo>
                    <a:cubicBezTo>
                      <a:pt x="13630" y="644"/>
                      <a:pt x="13638" y="652"/>
                      <a:pt x="13647" y="661"/>
                    </a:cubicBezTo>
                    <a:cubicBezTo>
                      <a:pt x="13647" y="669"/>
                      <a:pt x="13647" y="677"/>
                      <a:pt x="13638" y="685"/>
                    </a:cubicBezTo>
                    <a:cubicBezTo>
                      <a:pt x="13630" y="694"/>
                      <a:pt x="13622" y="702"/>
                      <a:pt x="13622" y="710"/>
                    </a:cubicBezTo>
                    <a:cubicBezTo>
                      <a:pt x="13613" y="719"/>
                      <a:pt x="13605" y="719"/>
                      <a:pt x="13597" y="727"/>
                    </a:cubicBezTo>
                    <a:cubicBezTo>
                      <a:pt x="13580" y="735"/>
                      <a:pt x="13564" y="743"/>
                      <a:pt x="13547" y="752"/>
                    </a:cubicBezTo>
                    <a:cubicBezTo>
                      <a:pt x="13522" y="768"/>
                      <a:pt x="13489" y="785"/>
                      <a:pt x="13456" y="793"/>
                    </a:cubicBezTo>
                    <a:cubicBezTo>
                      <a:pt x="13450" y="799"/>
                      <a:pt x="13442" y="802"/>
                      <a:pt x="13435" y="802"/>
                    </a:cubicBezTo>
                    <a:cubicBezTo>
                      <a:pt x="13423" y="802"/>
                      <a:pt x="13411" y="795"/>
                      <a:pt x="13406" y="785"/>
                    </a:cubicBezTo>
                    <a:cubicBezTo>
                      <a:pt x="13390" y="760"/>
                      <a:pt x="13398" y="735"/>
                      <a:pt x="13415" y="727"/>
                    </a:cubicBezTo>
                    <a:cubicBezTo>
                      <a:pt x="13448" y="710"/>
                      <a:pt x="13481" y="694"/>
                      <a:pt x="13514" y="677"/>
                    </a:cubicBezTo>
                    <a:cubicBezTo>
                      <a:pt x="13524" y="672"/>
                      <a:pt x="13535" y="667"/>
                      <a:pt x="13543" y="661"/>
                    </a:cubicBezTo>
                    <a:lnTo>
                      <a:pt x="13543" y="661"/>
                    </a:lnTo>
                    <a:cubicBezTo>
                      <a:pt x="13396" y="709"/>
                      <a:pt x="13256" y="763"/>
                      <a:pt x="13108" y="801"/>
                    </a:cubicBezTo>
                    <a:cubicBezTo>
                      <a:pt x="12984" y="835"/>
                      <a:pt x="12851" y="859"/>
                      <a:pt x="12727" y="859"/>
                    </a:cubicBezTo>
                    <a:cubicBezTo>
                      <a:pt x="12707" y="861"/>
                      <a:pt x="12687" y="861"/>
                      <a:pt x="12668" y="861"/>
                    </a:cubicBezTo>
                    <a:cubicBezTo>
                      <a:pt x="12547" y="861"/>
                      <a:pt x="12425" y="842"/>
                      <a:pt x="12304" y="835"/>
                    </a:cubicBezTo>
                    <a:cubicBezTo>
                      <a:pt x="12259" y="830"/>
                      <a:pt x="12215" y="828"/>
                      <a:pt x="12171" y="828"/>
                    </a:cubicBezTo>
                    <a:cubicBezTo>
                      <a:pt x="11980" y="828"/>
                      <a:pt x="11798" y="871"/>
                      <a:pt x="11617" y="959"/>
                    </a:cubicBezTo>
                    <a:cubicBezTo>
                      <a:pt x="11194" y="1158"/>
                      <a:pt x="10854" y="1539"/>
                      <a:pt x="10556" y="1895"/>
                    </a:cubicBezTo>
                    <a:cubicBezTo>
                      <a:pt x="10307" y="2210"/>
                      <a:pt x="10075" y="2541"/>
                      <a:pt x="9868" y="2881"/>
                    </a:cubicBezTo>
                    <a:cubicBezTo>
                      <a:pt x="9877" y="2889"/>
                      <a:pt x="9885" y="2906"/>
                      <a:pt x="9877" y="2914"/>
                    </a:cubicBezTo>
                    <a:cubicBezTo>
                      <a:pt x="9810" y="3072"/>
                      <a:pt x="9744" y="3221"/>
                      <a:pt x="9653" y="3353"/>
                    </a:cubicBezTo>
                    <a:cubicBezTo>
                      <a:pt x="9562" y="3486"/>
                      <a:pt x="9462" y="3602"/>
                      <a:pt x="9388" y="3743"/>
                    </a:cubicBezTo>
                    <a:cubicBezTo>
                      <a:pt x="9321" y="3867"/>
                      <a:pt x="9280" y="4008"/>
                      <a:pt x="9280" y="4149"/>
                    </a:cubicBezTo>
                    <a:cubicBezTo>
                      <a:pt x="9280" y="4174"/>
                      <a:pt x="9288" y="4190"/>
                      <a:pt x="9288" y="4215"/>
                    </a:cubicBezTo>
                    <a:cubicBezTo>
                      <a:pt x="9330" y="4240"/>
                      <a:pt x="9355" y="4306"/>
                      <a:pt x="9371" y="4331"/>
                    </a:cubicBezTo>
                    <a:cubicBezTo>
                      <a:pt x="9396" y="4381"/>
                      <a:pt x="9413" y="4430"/>
                      <a:pt x="9429" y="4480"/>
                    </a:cubicBezTo>
                    <a:cubicBezTo>
                      <a:pt x="9437" y="4497"/>
                      <a:pt x="9437" y="4513"/>
                      <a:pt x="9437" y="4538"/>
                    </a:cubicBezTo>
                    <a:cubicBezTo>
                      <a:pt x="9446" y="4588"/>
                      <a:pt x="9446" y="4646"/>
                      <a:pt x="9454" y="4696"/>
                    </a:cubicBezTo>
                    <a:cubicBezTo>
                      <a:pt x="9578" y="4961"/>
                      <a:pt x="9686" y="5242"/>
                      <a:pt x="9752" y="5532"/>
                    </a:cubicBezTo>
                    <a:cubicBezTo>
                      <a:pt x="9802" y="5764"/>
                      <a:pt x="9827" y="6013"/>
                      <a:pt x="9810" y="6253"/>
                    </a:cubicBezTo>
                    <a:cubicBezTo>
                      <a:pt x="9802" y="6378"/>
                      <a:pt x="9785" y="6494"/>
                      <a:pt x="9761" y="6610"/>
                    </a:cubicBezTo>
                    <a:cubicBezTo>
                      <a:pt x="9736" y="6717"/>
                      <a:pt x="9703" y="6842"/>
                      <a:pt x="9620" y="6924"/>
                    </a:cubicBezTo>
                    <a:cubicBezTo>
                      <a:pt x="9609" y="6935"/>
                      <a:pt x="9597" y="6939"/>
                      <a:pt x="9584" y="6939"/>
                    </a:cubicBezTo>
                    <a:cubicBezTo>
                      <a:pt x="9556" y="6939"/>
                      <a:pt x="9529" y="6917"/>
                      <a:pt x="9529" y="6883"/>
                    </a:cubicBezTo>
                    <a:cubicBezTo>
                      <a:pt x="9520" y="6775"/>
                      <a:pt x="9570" y="6659"/>
                      <a:pt x="9595" y="6552"/>
                    </a:cubicBezTo>
                    <a:cubicBezTo>
                      <a:pt x="9611" y="6469"/>
                      <a:pt x="9620" y="6386"/>
                      <a:pt x="9628" y="6303"/>
                    </a:cubicBezTo>
                    <a:lnTo>
                      <a:pt x="9628" y="6303"/>
                    </a:lnTo>
                    <a:cubicBezTo>
                      <a:pt x="9570" y="6427"/>
                      <a:pt x="9479" y="6552"/>
                      <a:pt x="9396" y="6668"/>
                    </a:cubicBezTo>
                    <a:cubicBezTo>
                      <a:pt x="9255" y="6891"/>
                      <a:pt x="9139" y="7132"/>
                      <a:pt x="9048" y="7380"/>
                    </a:cubicBezTo>
                    <a:cubicBezTo>
                      <a:pt x="8965" y="7629"/>
                      <a:pt x="8915" y="7894"/>
                      <a:pt x="8899" y="8159"/>
                    </a:cubicBezTo>
                    <a:cubicBezTo>
                      <a:pt x="8891" y="8291"/>
                      <a:pt x="8891" y="8424"/>
                      <a:pt x="8891" y="8548"/>
                    </a:cubicBezTo>
                    <a:cubicBezTo>
                      <a:pt x="8899" y="8689"/>
                      <a:pt x="8915" y="8830"/>
                      <a:pt x="8907" y="8971"/>
                    </a:cubicBezTo>
                    <a:cubicBezTo>
                      <a:pt x="8907" y="8992"/>
                      <a:pt x="8884" y="9009"/>
                      <a:pt x="8863" y="9009"/>
                    </a:cubicBezTo>
                    <a:cubicBezTo>
                      <a:pt x="8851" y="9009"/>
                      <a:pt x="8839" y="9003"/>
                      <a:pt x="8833" y="8987"/>
                    </a:cubicBezTo>
                    <a:cubicBezTo>
                      <a:pt x="8775" y="8871"/>
                      <a:pt x="8758" y="8731"/>
                      <a:pt x="8742" y="8606"/>
                    </a:cubicBezTo>
                    <a:cubicBezTo>
                      <a:pt x="8725" y="8465"/>
                      <a:pt x="8717" y="8333"/>
                      <a:pt x="8725" y="8200"/>
                    </a:cubicBezTo>
                    <a:cubicBezTo>
                      <a:pt x="8725" y="8167"/>
                      <a:pt x="8733" y="8134"/>
                      <a:pt x="8733" y="8093"/>
                    </a:cubicBezTo>
                    <a:lnTo>
                      <a:pt x="8733" y="8093"/>
                    </a:lnTo>
                    <a:cubicBezTo>
                      <a:pt x="8708" y="8159"/>
                      <a:pt x="8675" y="8225"/>
                      <a:pt x="8642" y="8291"/>
                    </a:cubicBezTo>
                    <a:cubicBezTo>
                      <a:pt x="8659" y="8308"/>
                      <a:pt x="8667" y="8333"/>
                      <a:pt x="8659" y="8358"/>
                    </a:cubicBezTo>
                    <a:cubicBezTo>
                      <a:pt x="8626" y="8482"/>
                      <a:pt x="8559" y="8590"/>
                      <a:pt x="8476" y="8689"/>
                    </a:cubicBezTo>
                    <a:cubicBezTo>
                      <a:pt x="8460" y="8764"/>
                      <a:pt x="8435" y="8830"/>
                      <a:pt x="8435" y="8896"/>
                    </a:cubicBezTo>
                    <a:cubicBezTo>
                      <a:pt x="8410" y="9095"/>
                      <a:pt x="8476" y="9311"/>
                      <a:pt x="8534" y="9493"/>
                    </a:cubicBezTo>
                    <a:cubicBezTo>
                      <a:pt x="8568" y="9592"/>
                      <a:pt x="8609" y="9692"/>
                      <a:pt x="8650" y="9783"/>
                    </a:cubicBezTo>
                    <a:cubicBezTo>
                      <a:pt x="8684" y="9866"/>
                      <a:pt x="8742" y="9957"/>
                      <a:pt x="8750" y="10040"/>
                    </a:cubicBezTo>
                    <a:cubicBezTo>
                      <a:pt x="8756" y="10082"/>
                      <a:pt x="8727" y="10111"/>
                      <a:pt x="8695" y="10111"/>
                    </a:cubicBezTo>
                    <a:cubicBezTo>
                      <a:pt x="8683" y="10111"/>
                      <a:pt x="8670" y="10107"/>
                      <a:pt x="8659" y="10098"/>
                    </a:cubicBezTo>
                    <a:cubicBezTo>
                      <a:pt x="8576" y="10031"/>
                      <a:pt x="8518" y="9907"/>
                      <a:pt x="8476" y="9816"/>
                    </a:cubicBezTo>
                    <a:cubicBezTo>
                      <a:pt x="8435" y="9725"/>
                      <a:pt x="8402" y="9625"/>
                      <a:pt x="8369" y="9526"/>
                    </a:cubicBezTo>
                    <a:cubicBezTo>
                      <a:pt x="8319" y="9369"/>
                      <a:pt x="8269" y="9203"/>
                      <a:pt x="8269" y="9037"/>
                    </a:cubicBezTo>
                    <a:lnTo>
                      <a:pt x="8162" y="9211"/>
                    </a:lnTo>
                    <a:cubicBezTo>
                      <a:pt x="8062" y="9377"/>
                      <a:pt x="7946" y="9551"/>
                      <a:pt x="7888" y="9741"/>
                    </a:cubicBezTo>
                    <a:cubicBezTo>
                      <a:pt x="7830" y="9940"/>
                      <a:pt x="7847" y="10164"/>
                      <a:pt x="7847" y="10371"/>
                    </a:cubicBezTo>
                    <a:cubicBezTo>
                      <a:pt x="7855" y="10479"/>
                      <a:pt x="7855" y="10587"/>
                      <a:pt x="7863" y="10694"/>
                    </a:cubicBezTo>
                    <a:cubicBezTo>
                      <a:pt x="7863" y="10802"/>
                      <a:pt x="7863" y="10910"/>
                      <a:pt x="7822" y="11001"/>
                    </a:cubicBezTo>
                    <a:cubicBezTo>
                      <a:pt x="7814" y="11022"/>
                      <a:pt x="7793" y="11032"/>
                      <a:pt x="7771" y="11032"/>
                    </a:cubicBezTo>
                    <a:cubicBezTo>
                      <a:pt x="7749" y="11032"/>
                      <a:pt x="7727" y="11022"/>
                      <a:pt x="7714" y="11001"/>
                    </a:cubicBezTo>
                    <a:cubicBezTo>
                      <a:pt x="7656" y="10901"/>
                      <a:pt x="7664" y="10777"/>
                      <a:pt x="7656" y="10661"/>
                    </a:cubicBezTo>
                    <a:cubicBezTo>
                      <a:pt x="7648" y="10553"/>
                      <a:pt x="7648" y="10437"/>
                      <a:pt x="7648" y="10330"/>
                    </a:cubicBezTo>
                    <a:cubicBezTo>
                      <a:pt x="7640" y="10106"/>
                      <a:pt x="7640" y="9882"/>
                      <a:pt x="7714" y="9675"/>
                    </a:cubicBezTo>
                    <a:cubicBezTo>
                      <a:pt x="7756" y="9526"/>
                      <a:pt x="7838" y="9393"/>
                      <a:pt x="7921" y="9261"/>
                    </a:cubicBezTo>
                    <a:lnTo>
                      <a:pt x="7921" y="9261"/>
                    </a:lnTo>
                    <a:cubicBezTo>
                      <a:pt x="7756" y="9393"/>
                      <a:pt x="7582" y="9518"/>
                      <a:pt x="7408" y="9634"/>
                    </a:cubicBezTo>
                    <a:cubicBezTo>
                      <a:pt x="6902" y="9965"/>
                      <a:pt x="6372" y="10263"/>
                      <a:pt x="5891" y="10628"/>
                    </a:cubicBezTo>
                    <a:cubicBezTo>
                      <a:pt x="5386" y="11017"/>
                      <a:pt x="4880" y="11399"/>
                      <a:pt x="4375" y="11788"/>
                    </a:cubicBezTo>
                    <a:cubicBezTo>
                      <a:pt x="3911" y="12153"/>
                      <a:pt x="3455" y="12534"/>
                      <a:pt x="3041" y="12956"/>
                    </a:cubicBezTo>
                    <a:cubicBezTo>
                      <a:pt x="2958" y="13039"/>
                      <a:pt x="2884" y="13114"/>
                      <a:pt x="2809" y="13196"/>
                    </a:cubicBezTo>
                    <a:cubicBezTo>
                      <a:pt x="2809" y="13196"/>
                      <a:pt x="2809" y="13196"/>
                      <a:pt x="2809" y="13205"/>
                    </a:cubicBezTo>
                    <a:cubicBezTo>
                      <a:pt x="2718" y="13437"/>
                      <a:pt x="2569" y="13627"/>
                      <a:pt x="2387" y="13793"/>
                    </a:cubicBezTo>
                    <a:cubicBezTo>
                      <a:pt x="2279" y="13892"/>
                      <a:pt x="2163" y="13975"/>
                      <a:pt x="2047" y="14075"/>
                    </a:cubicBezTo>
                    <a:cubicBezTo>
                      <a:pt x="2005" y="14133"/>
                      <a:pt x="1956" y="14191"/>
                      <a:pt x="1906" y="14257"/>
                    </a:cubicBezTo>
                    <a:cubicBezTo>
                      <a:pt x="1901" y="14262"/>
                      <a:pt x="1896" y="14264"/>
                      <a:pt x="1890" y="14264"/>
                    </a:cubicBezTo>
                    <a:cubicBezTo>
                      <a:pt x="1876" y="14264"/>
                      <a:pt x="1862" y="14252"/>
                      <a:pt x="1856" y="14240"/>
                    </a:cubicBezTo>
                    <a:cubicBezTo>
                      <a:pt x="1682" y="14406"/>
                      <a:pt x="1533" y="14580"/>
                      <a:pt x="1417" y="14787"/>
                    </a:cubicBezTo>
                    <a:cubicBezTo>
                      <a:pt x="1301" y="14970"/>
                      <a:pt x="1210" y="15160"/>
                      <a:pt x="1144" y="15359"/>
                    </a:cubicBezTo>
                    <a:cubicBezTo>
                      <a:pt x="1144" y="15367"/>
                      <a:pt x="1144" y="15384"/>
                      <a:pt x="1135" y="15392"/>
                    </a:cubicBezTo>
                    <a:cubicBezTo>
                      <a:pt x="1135" y="15400"/>
                      <a:pt x="1127" y="15409"/>
                      <a:pt x="1127" y="15425"/>
                    </a:cubicBezTo>
                    <a:cubicBezTo>
                      <a:pt x="1094" y="15533"/>
                      <a:pt x="1069" y="15649"/>
                      <a:pt x="1036" y="15765"/>
                    </a:cubicBezTo>
                    <a:cubicBezTo>
                      <a:pt x="1011" y="15881"/>
                      <a:pt x="1003" y="16005"/>
                      <a:pt x="970" y="16113"/>
                    </a:cubicBezTo>
                    <a:cubicBezTo>
                      <a:pt x="957" y="16139"/>
                      <a:pt x="931" y="16153"/>
                      <a:pt x="907" y="16153"/>
                    </a:cubicBezTo>
                    <a:cubicBezTo>
                      <a:pt x="885" y="16153"/>
                      <a:pt x="866" y="16141"/>
                      <a:pt x="862" y="16113"/>
                    </a:cubicBezTo>
                    <a:cubicBezTo>
                      <a:pt x="837" y="16014"/>
                      <a:pt x="837" y="15914"/>
                      <a:pt x="845" y="15815"/>
                    </a:cubicBezTo>
                    <a:lnTo>
                      <a:pt x="845" y="15815"/>
                    </a:lnTo>
                    <a:cubicBezTo>
                      <a:pt x="647" y="16088"/>
                      <a:pt x="456" y="16370"/>
                      <a:pt x="307" y="16676"/>
                    </a:cubicBezTo>
                    <a:cubicBezTo>
                      <a:pt x="100" y="17091"/>
                      <a:pt x="0" y="17538"/>
                      <a:pt x="50" y="18010"/>
                    </a:cubicBezTo>
                    <a:cubicBezTo>
                      <a:pt x="100" y="18516"/>
                      <a:pt x="265" y="18996"/>
                      <a:pt x="340" y="19502"/>
                    </a:cubicBezTo>
                    <a:cubicBezTo>
                      <a:pt x="415" y="20015"/>
                      <a:pt x="423" y="20537"/>
                      <a:pt x="365" y="21059"/>
                    </a:cubicBezTo>
                    <a:cubicBezTo>
                      <a:pt x="340" y="21300"/>
                      <a:pt x="274" y="21573"/>
                      <a:pt x="348" y="21813"/>
                    </a:cubicBezTo>
                    <a:cubicBezTo>
                      <a:pt x="390" y="21979"/>
                      <a:pt x="522" y="22137"/>
                      <a:pt x="705" y="22137"/>
                    </a:cubicBezTo>
                    <a:cubicBezTo>
                      <a:pt x="854" y="22145"/>
                      <a:pt x="854" y="22369"/>
                      <a:pt x="705" y="22369"/>
                    </a:cubicBezTo>
                    <a:cubicBezTo>
                      <a:pt x="671" y="22369"/>
                      <a:pt x="630" y="22360"/>
                      <a:pt x="597" y="22352"/>
                    </a:cubicBezTo>
                    <a:cubicBezTo>
                      <a:pt x="564" y="22468"/>
                      <a:pt x="522" y="22584"/>
                      <a:pt x="497" y="22700"/>
                    </a:cubicBezTo>
                    <a:cubicBezTo>
                      <a:pt x="464" y="22841"/>
                      <a:pt x="439" y="22990"/>
                      <a:pt x="456" y="23139"/>
                    </a:cubicBezTo>
                    <a:cubicBezTo>
                      <a:pt x="481" y="23396"/>
                      <a:pt x="622" y="23595"/>
                      <a:pt x="837" y="23744"/>
                    </a:cubicBezTo>
                    <a:cubicBezTo>
                      <a:pt x="1061" y="23893"/>
                      <a:pt x="1309" y="24009"/>
                      <a:pt x="1550" y="24125"/>
                    </a:cubicBezTo>
                    <a:cubicBezTo>
                      <a:pt x="1807" y="24249"/>
                      <a:pt x="2072" y="24365"/>
                      <a:pt x="2337" y="24465"/>
                    </a:cubicBezTo>
                    <a:cubicBezTo>
                      <a:pt x="2602" y="24572"/>
                      <a:pt x="2875" y="24655"/>
                      <a:pt x="3132" y="24771"/>
                    </a:cubicBezTo>
                    <a:cubicBezTo>
                      <a:pt x="3141" y="24771"/>
                      <a:pt x="3141" y="24780"/>
                      <a:pt x="3149" y="24780"/>
                    </a:cubicBezTo>
                    <a:lnTo>
                      <a:pt x="3157" y="24780"/>
                    </a:lnTo>
                    <a:cubicBezTo>
                      <a:pt x="3196" y="24777"/>
                      <a:pt x="3235" y="24776"/>
                      <a:pt x="3274" y="24776"/>
                    </a:cubicBezTo>
                    <a:cubicBezTo>
                      <a:pt x="3367" y="24776"/>
                      <a:pt x="3461" y="24782"/>
                      <a:pt x="3555" y="24788"/>
                    </a:cubicBezTo>
                    <a:lnTo>
                      <a:pt x="3795" y="24788"/>
                    </a:lnTo>
                    <a:cubicBezTo>
                      <a:pt x="3836" y="24771"/>
                      <a:pt x="3878" y="24763"/>
                      <a:pt x="3919" y="24763"/>
                    </a:cubicBezTo>
                    <a:cubicBezTo>
                      <a:pt x="3944" y="24713"/>
                      <a:pt x="3944" y="24639"/>
                      <a:pt x="3952" y="24597"/>
                    </a:cubicBezTo>
                    <a:cubicBezTo>
                      <a:pt x="3952" y="24572"/>
                      <a:pt x="3952" y="24539"/>
                      <a:pt x="3961" y="24506"/>
                    </a:cubicBezTo>
                    <a:cubicBezTo>
                      <a:pt x="3969" y="24473"/>
                      <a:pt x="3986" y="24456"/>
                      <a:pt x="4010" y="24432"/>
                    </a:cubicBezTo>
                    <a:cubicBezTo>
                      <a:pt x="4022" y="24416"/>
                      <a:pt x="4037" y="24410"/>
                      <a:pt x="4053" y="24410"/>
                    </a:cubicBezTo>
                    <a:cubicBezTo>
                      <a:pt x="4070" y="24410"/>
                      <a:pt x="4088" y="24418"/>
                      <a:pt x="4102" y="24432"/>
                    </a:cubicBezTo>
                    <a:cubicBezTo>
                      <a:pt x="4168" y="24481"/>
                      <a:pt x="4160" y="24564"/>
                      <a:pt x="4151" y="24647"/>
                    </a:cubicBezTo>
                    <a:cubicBezTo>
                      <a:pt x="4143" y="24697"/>
                      <a:pt x="4135" y="24738"/>
                      <a:pt x="4126" y="24788"/>
                    </a:cubicBezTo>
                    <a:cubicBezTo>
                      <a:pt x="4201" y="24813"/>
                      <a:pt x="4267" y="24879"/>
                      <a:pt x="4325" y="24937"/>
                    </a:cubicBezTo>
                    <a:cubicBezTo>
                      <a:pt x="4350" y="24970"/>
                      <a:pt x="4383" y="24995"/>
                      <a:pt x="4408" y="25012"/>
                    </a:cubicBezTo>
                    <a:cubicBezTo>
                      <a:pt x="4428" y="25021"/>
                      <a:pt x="4444" y="25025"/>
                      <a:pt x="4461" y="25025"/>
                    </a:cubicBezTo>
                    <a:cubicBezTo>
                      <a:pt x="4473" y="25025"/>
                      <a:pt x="4486" y="25023"/>
                      <a:pt x="4499" y="25020"/>
                    </a:cubicBezTo>
                    <a:cubicBezTo>
                      <a:pt x="4532" y="25012"/>
                      <a:pt x="4574" y="24987"/>
                      <a:pt x="4599" y="24962"/>
                    </a:cubicBezTo>
                    <a:cubicBezTo>
                      <a:pt x="4624" y="24945"/>
                      <a:pt x="4640" y="24929"/>
                      <a:pt x="4657" y="24912"/>
                    </a:cubicBezTo>
                    <a:cubicBezTo>
                      <a:pt x="4682" y="24904"/>
                      <a:pt x="4698" y="24896"/>
                      <a:pt x="4715" y="24887"/>
                    </a:cubicBezTo>
                    <a:cubicBezTo>
                      <a:pt x="4740" y="24871"/>
                      <a:pt x="4764" y="24854"/>
                      <a:pt x="4789" y="24838"/>
                    </a:cubicBezTo>
                    <a:cubicBezTo>
                      <a:pt x="4839" y="24804"/>
                      <a:pt x="4880" y="24763"/>
                      <a:pt x="4889" y="24705"/>
                    </a:cubicBezTo>
                    <a:cubicBezTo>
                      <a:pt x="4905" y="24639"/>
                      <a:pt x="4864" y="24564"/>
                      <a:pt x="4822" y="24514"/>
                    </a:cubicBezTo>
                    <a:cubicBezTo>
                      <a:pt x="4773" y="24456"/>
                      <a:pt x="4715" y="24407"/>
                      <a:pt x="4648" y="24357"/>
                    </a:cubicBezTo>
                    <a:cubicBezTo>
                      <a:pt x="4582" y="24307"/>
                      <a:pt x="4516" y="24249"/>
                      <a:pt x="4450" y="24191"/>
                    </a:cubicBezTo>
                    <a:cubicBezTo>
                      <a:pt x="4300" y="24067"/>
                      <a:pt x="4168" y="23934"/>
                      <a:pt x="4027" y="23802"/>
                    </a:cubicBezTo>
                    <a:cubicBezTo>
                      <a:pt x="3986" y="23760"/>
                      <a:pt x="4025" y="23684"/>
                      <a:pt x="4078" y="23684"/>
                    </a:cubicBezTo>
                    <a:cubicBezTo>
                      <a:pt x="4088" y="23684"/>
                      <a:pt x="4099" y="23687"/>
                      <a:pt x="4110" y="23694"/>
                    </a:cubicBezTo>
                    <a:cubicBezTo>
                      <a:pt x="4209" y="23760"/>
                      <a:pt x="4309" y="23810"/>
                      <a:pt x="4400" y="23876"/>
                    </a:cubicBezTo>
                    <a:cubicBezTo>
                      <a:pt x="4499" y="23943"/>
                      <a:pt x="4590" y="24009"/>
                      <a:pt x="4682" y="24075"/>
                    </a:cubicBezTo>
                    <a:cubicBezTo>
                      <a:pt x="4831" y="24183"/>
                      <a:pt x="5013" y="24299"/>
                      <a:pt x="5096" y="24481"/>
                    </a:cubicBezTo>
                    <a:cubicBezTo>
                      <a:pt x="5112" y="24506"/>
                      <a:pt x="5121" y="24531"/>
                      <a:pt x="5129" y="24556"/>
                    </a:cubicBezTo>
                    <a:cubicBezTo>
                      <a:pt x="5154" y="24523"/>
                      <a:pt x="5179" y="24481"/>
                      <a:pt x="5195" y="24440"/>
                    </a:cubicBezTo>
                    <a:cubicBezTo>
                      <a:pt x="5237" y="24316"/>
                      <a:pt x="5212" y="24166"/>
                      <a:pt x="5137" y="24059"/>
                    </a:cubicBezTo>
                    <a:cubicBezTo>
                      <a:pt x="5046" y="23934"/>
                      <a:pt x="4889" y="23868"/>
                      <a:pt x="4756" y="23794"/>
                    </a:cubicBezTo>
                    <a:cubicBezTo>
                      <a:pt x="4607" y="23694"/>
                      <a:pt x="4450" y="23595"/>
                      <a:pt x="4300" y="23504"/>
                    </a:cubicBezTo>
                    <a:cubicBezTo>
                      <a:pt x="4236" y="23460"/>
                      <a:pt x="4271" y="23373"/>
                      <a:pt x="4336" y="23373"/>
                    </a:cubicBezTo>
                    <a:cubicBezTo>
                      <a:pt x="4346" y="23373"/>
                      <a:pt x="4356" y="23375"/>
                      <a:pt x="4367" y="23379"/>
                    </a:cubicBezTo>
                    <a:cubicBezTo>
                      <a:pt x="4566" y="23470"/>
                      <a:pt x="4764" y="23562"/>
                      <a:pt x="4955" y="23661"/>
                    </a:cubicBezTo>
                    <a:cubicBezTo>
                      <a:pt x="5121" y="23752"/>
                      <a:pt x="5295" y="23852"/>
                      <a:pt x="5378" y="24026"/>
                    </a:cubicBezTo>
                    <a:cubicBezTo>
                      <a:pt x="5378" y="24026"/>
                      <a:pt x="5378" y="24034"/>
                      <a:pt x="5386" y="24034"/>
                    </a:cubicBezTo>
                    <a:cubicBezTo>
                      <a:pt x="5402" y="23934"/>
                      <a:pt x="5402" y="23835"/>
                      <a:pt x="5386" y="23744"/>
                    </a:cubicBezTo>
                    <a:cubicBezTo>
                      <a:pt x="5336" y="23479"/>
                      <a:pt x="5170" y="23313"/>
                      <a:pt x="4938" y="23205"/>
                    </a:cubicBezTo>
                    <a:cubicBezTo>
                      <a:pt x="4682" y="23089"/>
                      <a:pt x="4408" y="22998"/>
                      <a:pt x="4135" y="22924"/>
                    </a:cubicBezTo>
                    <a:cubicBezTo>
                      <a:pt x="3861" y="22841"/>
                      <a:pt x="3580" y="22808"/>
                      <a:pt x="3298" y="22766"/>
                    </a:cubicBezTo>
                    <a:cubicBezTo>
                      <a:pt x="3281" y="22783"/>
                      <a:pt x="3265" y="22808"/>
                      <a:pt x="3248" y="22824"/>
                    </a:cubicBezTo>
                    <a:cubicBezTo>
                      <a:pt x="3199" y="22874"/>
                      <a:pt x="3141" y="22932"/>
                      <a:pt x="3074" y="22957"/>
                    </a:cubicBezTo>
                    <a:cubicBezTo>
                      <a:pt x="3067" y="22960"/>
                      <a:pt x="3059" y="22961"/>
                      <a:pt x="3051" y="22961"/>
                    </a:cubicBezTo>
                    <a:cubicBezTo>
                      <a:pt x="2994" y="22961"/>
                      <a:pt x="2946" y="22884"/>
                      <a:pt x="2983" y="22832"/>
                    </a:cubicBezTo>
                    <a:cubicBezTo>
                      <a:pt x="3000" y="22808"/>
                      <a:pt x="3033" y="22783"/>
                      <a:pt x="3058" y="22766"/>
                    </a:cubicBezTo>
                    <a:cubicBezTo>
                      <a:pt x="3083" y="22741"/>
                      <a:pt x="3107" y="22725"/>
                      <a:pt x="3132" y="22700"/>
                    </a:cubicBezTo>
                    <a:cubicBezTo>
                      <a:pt x="3174" y="22659"/>
                      <a:pt x="3215" y="22617"/>
                      <a:pt x="3257" y="22567"/>
                    </a:cubicBezTo>
                    <a:cubicBezTo>
                      <a:pt x="3265" y="22567"/>
                      <a:pt x="3273" y="22559"/>
                      <a:pt x="3273" y="22551"/>
                    </a:cubicBezTo>
                    <a:lnTo>
                      <a:pt x="3273" y="22551"/>
                    </a:lnTo>
                    <a:cubicBezTo>
                      <a:pt x="3223" y="22576"/>
                      <a:pt x="3174" y="22601"/>
                      <a:pt x="3124" y="22617"/>
                    </a:cubicBezTo>
                    <a:cubicBezTo>
                      <a:pt x="3114" y="22622"/>
                      <a:pt x="3104" y="22624"/>
                      <a:pt x="3094" y="22624"/>
                    </a:cubicBezTo>
                    <a:cubicBezTo>
                      <a:pt x="3036" y="22624"/>
                      <a:pt x="3002" y="22545"/>
                      <a:pt x="3066" y="22509"/>
                    </a:cubicBezTo>
                    <a:cubicBezTo>
                      <a:pt x="3356" y="22352"/>
                      <a:pt x="3638" y="22170"/>
                      <a:pt x="3894" y="21954"/>
                    </a:cubicBezTo>
                    <a:cubicBezTo>
                      <a:pt x="4110" y="21772"/>
                      <a:pt x="4300" y="21557"/>
                      <a:pt x="4425" y="21291"/>
                    </a:cubicBezTo>
                    <a:cubicBezTo>
                      <a:pt x="4574" y="20985"/>
                      <a:pt x="4590" y="20637"/>
                      <a:pt x="4590" y="20305"/>
                    </a:cubicBezTo>
                    <a:cubicBezTo>
                      <a:pt x="4590" y="20140"/>
                      <a:pt x="4582" y="19966"/>
                      <a:pt x="4508" y="19817"/>
                    </a:cubicBezTo>
                    <a:cubicBezTo>
                      <a:pt x="4433" y="19659"/>
                      <a:pt x="4300" y="19543"/>
                      <a:pt x="4184" y="19411"/>
                    </a:cubicBezTo>
                    <a:cubicBezTo>
                      <a:pt x="4060" y="19270"/>
                      <a:pt x="3936" y="19129"/>
                      <a:pt x="3812" y="18988"/>
                    </a:cubicBezTo>
                    <a:cubicBezTo>
                      <a:pt x="3754" y="18913"/>
                      <a:pt x="3696" y="18847"/>
                      <a:pt x="3638" y="18773"/>
                    </a:cubicBezTo>
                    <a:cubicBezTo>
                      <a:pt x="3580" y="18698"/>
                      <a:pt x="3530" y="18632"/>
                      <a:pt x="3505" y="18541"/>
                    </a:cubicBezTo>
                    <a:cubicBezTo>
                      <a:pt x="3498" y="18505"/>
                      <a:pt x="3528" y="18463"/>
                      <a:pt x="3568" y="18463"/>
                    </a:cubicBezTo>
                    <a:cubicBezTo>
                      <a:pt x="3575" y="18463"/>
                      <a:pt x="3581" y="18464"/>
                      <a:pt x="3588" y="18466"/>
                    </a:cubicBezTo>
                    <a:cubicBezTo>
                      <a:pt x="3679" y="18507"/>
                      <a:pt x="3762" y="18582"/>
                      <a:pt x="3828" y="18665"/>
                    </a:cubicBezTo>
                    <a:cubicBezTo>
                      <a:pt x="3886" y="18715"/>
                      <a:pt x="3944" y="18781"/>
                      <a:pt x="3994" y="18839"/>
                    </a:cubicBezTo>
                    <a:cubicBezTo>
                      <a:pt x="4000" y="18811"/>
                      <a:pt x="4028" y="18790"/>
                      <a:pt x="4059" y="18790"/>
                    </a:cubicBezTo>
                    <a:cubicBezTo>
                      <a:pt x="4073" y="18790"/>
                      <a:pt x="4088" y="18795"/>
                      <a:pt x="4102" y="18806"/>
                    </a:cubicBezTo>
                    <a:cubicBezTo>
                      <a:pt x="4342" y="19021"/>
                      <a:pt x="4624" y="19195"/>
                      <a:pt x="4905" y="19344"/>
                    </a:cubicBezTo>
                    <a:cubicBezTo>
                      <a:pt x="5411" y="19601"/>
                      <a:pt x="5958" y="19750"/>
                      <a:pt x="6521" y="19759"/>
                    </a:cubicBezTo>
                    <a:cubicBezTo>
                      <a:pt x="6542" y="19759"/>
                      <a:pt x="6564" y="19760"/>
                      <a:pt x="6585" y="19760"/>
                    </a:cubicBezTo>
                    <a:cubicBezTo>
                      <a:pt x="6845" y="19760"/>
                      <a:pt x="7106" y="19715"/>
                      <a:pt x="7366" y="19692"/>
                    </a:cubicBezTo>
                    <a:cubicBezTo>
                      <a:pt x="7418" y="19688"/>
                      <a:pt x="7471" y="19686"/>
                      <a:pt x="7525" y="19686"/>
                    </a:cubicBezTo>
                    <a:cubicBezTo>
                      <a:pt x="7687" y="19686"/>
                      <a:pt x="7853" y="19709"/>
                      <a:pt x="7996" y="19783"/>
                    </a:cubicBezTo>
                    <a:cubicBezTo>
                      <a:pt x="7963" y="19187"/>
                      <a:pt x="7921" y="18599"/>
                      <a:pt x="7880" y="18002"/>
                    </a:cubicBezTo>
                    <a:cubicBezTo>
                      <a:pt x="7875" y="17975"/>
                      <a:pt x="7898" y="17960"/>
                      <a:pt x="7920" y="17960"/>
                    </a:cubicBezTo>
                    <a:cubicBezTo>
                      <a:pt x="7939" y="17960"/>
                      <a:pt x="7959" y="17971"/>
                      <a:pt x="7963" y="17994"/>
                    </a:cubicBezTo>
                    <a:cubicBezTo>
                      <a:pt x="8054" y="18483"/>
                      <a:pt x="8128" y="18980"/>
                      <a:pt x="8170" y="19477"/>
                    </a:cubicBezTo>
                    <a:cubicBezTo>
                      <a:pt x="8211" y="19916"/>
                      <a:pt x="8236" y="20355"/>
                      <a:pt x="8244" y="20794"/>
                    </a:cubicBezTo>
                    <a:cubicBezTo>
                      <a:pt x="8253" y="21018"/>
                      <a:pt x="8253" y="21233"/>
                      <a:pt x="8253" y="21457"/>
                    </a:cubicBezTo>
                    <a:cubicBezTo>
                      <a:pt x="8253" y="21664"/>
                      <a:pt x="8253" y="21871"/>
                      <a:pt x="8311" y="22070"/>
                    </a:cubicBezTo>
                    <a:cubicBezTo>
                      <a:pt x="8369" y="22253"/>
                      <a:pt x="8468" y="22418"/>
                      <a:pt x="8551" y="22584"/>
                    </a:cubicBezTo>
                    <a:cubicBezTo>
                      <a:pt x="8634" y="22766"/>
                      <a:pt x="8708" y="22948"/>
                      <a:pt x="8733" y="23147"/>
                    </a:cubicBezTo>
                    <a:cubicBezTo>
                      <a:pt x="8766" y="23354"/>
                      <a:pt x="8758" y="23562"/>
                      <a:pt x="8742" y="23777"/>
                    </a:cubicBezTo>
                    <a:cubicBezTo>
                      <a:pt x="8733" y="23992"/>
                      <a:pt x="8725" y="24216"/>
                      <a:pt x="8708" y="24432"/>
                    </a:cubicBezTo>
                    <a:cubicBezTo>
                      <a:pt x="8708" y="24481"/>
                      <a:pt x="8675" y="24514"/>
                      <a:pt x="8634" y="24523"/>
                    </a:cubicBezTo>
                    <a:cubicBezTo>
                      <a:pt x="8617" y="24688"/>
                      <a:pt x="8609" y="24862"/>
                      <a:pt x="8601" y="25028"/>
                    </a:cubicBezTo>
                    <a:cubicBezTo>
                      <a:pt x="8584" y="25285"/>
                      <a:pt x="8576" y="25534"/>
                      <a:pt x="8584" y="25790"/>
                    </a:cubicBezTo>
                    <a:cubicBezTo>
                      <a:pt x="8592" y="25989"/>
                      <a:pt x="8568" y="26271"/>
                      <a:pt x="8742" y="26404"/>
                    </a:cubicBezTo>
                    <a:cubicBezTo>
                      <a:pt x="8882" y="26520"/>
                      <a:pt x="9081" y="26553"/>
                      <a:pt x="9247" y="26627"/>
                    </a:cubicBezTo>
                    <a:cubicBezTo>
                      <a:pt x="9346" y="26669"/>
                      <a:pt x="9437" y="26727"/>
                      <a:pt x="9537" y="26760"/>
                    </a:cubicBezTo>
                    <a:cubicBezTo>
                      <a:pt x="9577" y="26773"/>
                      <a:pt x="9618" y="26787"/>
                      <a:pt x="9654" y="26787"/>
                    </a:cubicBezTo>
                    <a:cubicBezTo>
                      <a:pt x="9662" y="26787"/>
                      <a:pt x="9670" y="26786"/>
                      <a:pt x="9678" y="26785"/>
                    </a:cubicBezTo>
                    <a:cubicBezTo>
                      <a:pt x="9718" y="26779"/>
                      <a:pt x="9746" y="26769"/>
                      <a:pt x="9779" y="26769"/>
                    </a:cubicBezTo>
                    <a:cubicBezTo>
                      <a:pt x="9793" y="26769"/>
                      <a:pt x="9809" y="26771"/>
                      <a:pt x="9827" y="26776"/>
                    </a:cubicBezTo>
                    <a:cubicBezTo>
                      <a:pt x="9827" y="26776"/>
                      <a:pt x="9835" y="26785"/>
                      <a:pt x="9843" y="26785"/>
                    </a:cubicBezTo>
                    <a:cubicBezTo>
                      <a:pt x="9910" y="26660"/>
                      <a:pt x="9901" y="26478"/>
                      <a:pt x="9868" y="26346"/>
                    </a:cubicBezTo>
                    <a:cubicBezTo>
                      <a:pt x="9835" y="26213"/>
                      <a:pt x="9769" y="26089"/>
                      <a:pt x="9694" y="25973"/>
                    </a:cubicBezTo>
                    <a:cubicBezTo>
                      <a:pt x="9620" y="25865"/>
                      <a:pt x="9553" y="25749"/>
                      <a:pt x="9512" y="25625"/>
                    </a:cubicBezTo>
                    <a:cubicBezTo>
                      <a:pt x="9502" y="25576"/>
                      <a:pt x="9539" y="25547"/>
                      <a:pt x="9575" y="25547"/>
                    </a:cubicBezTo>
                    <a:cubicBezTo>
                      <a:pt x="9601" y="25547"/>
                      <a:pt x="9626" y="25561"/>
                      <a:pt x="9636" y="25592"/>
                    </a:cubicBezTo>
                    <a:cubicBezTo>
                      <a:pt x="9694" y="25741"/>
                      <a:pt x="9827" y="25848"/>
                      <a:pt x="9918" y="25973"/>
                    </a:cubicBezTo>
                    <a:cubicBezTo>
                      <a:pt x="10001" y="26105"/>
                      <a:pt x="10067" y="26254"/>
                      <a:pt x="10092" y="26412"/>
                    </a:cubicBezTo>
                    <a:cubicBezTo>
                      <a:pt x="10125" y="26611"/>
                      <a:pt x="10100" y="26843"/>
                      <a:pt x="9959" y="27000"/>
                    </a:cubicBezTo>
                    <a:cubicBezTo>
                      <a:pt x="9976" y="27017"/>
                      <a:pt x="9993" y="27042"/>
                      <a:pt x="10009" y="27058"/>
                    </a:cubicBezTo>
                    <a:cubicBezTo>
                      <a:pt x="10051" y="27091"/>
                      <a:pt x="10092" y="27124"/>
                      <a:pt x="10133" y="27141"/>
                    </a:cubicBezTo>
                    <a:cubicBezTo>
                      <a:pt x="10207" y="27172"/>
                      <a:pt x="10286" y="27189"/>
                      <a:pt x="10362" y="27189"/>
                    </a:cubicBezTo>
                    <a:cubicBezTo>
                      <a:pt x="10388" y="27189"/>
                      <a:pt x="10414" y="27187"/>
                      <a:pt x="10440" y="27182"/>
                    </a:cubicBezTo>
                    <a:cubicBezTo>
                      <a:pt x="10573" y="27166"/>
                      <a:pt x="10697" y="27116"/>
                      <a:pt x="10805" y="27050"/>
                    </a:cubicBezTo>
                    <a:cubicBezTo>
                      <a:pt x="10904" y="26992"/>
                      <a:pt x="11053" y="26909"/>
                      <a:pt x="11103" y="26801"/>
                    </a:cubicBezTo>
                    <a:cubicBezTo>
                      <a:pt x="11161" y="26694"/>
                      <a:pt x="11037" y="26511"/>
                      <a:pt x="10995" y="26412"/>
                    </a:cubicBezTo>
                    <a:cubicBezTo>
                      <a:pt x="10929" y="26279"/>
                      <a:pt x="10863" y="26147"/>
                      <a:pt x="10796" y="26022"/>
                    </a:cubicBezTo>
                    <a:cubicBezTo>
                      <a:pt x="10655" y="25774"/>
                      <a:pt x="10506" y="25517"/>
                      <a:pt x="10349" y="25277"/>
                    </a:cubicBezTo>
                    <a:cubicBezTo>
                      <a:pt x="10324" y="25239"/>
                      <a:pt x="10364" y="25193"/>
                      <a:pt x="10404" y="25193"/>
                    </a:cubicBezTo>
                    <a:cubicBezTo>
                      <a:pt x="10417" y="25193"/>
                      <a:pt x="10430" y="25198"/>
                      <a:pt x="10440" y="25210"/>
                    </a:cubicBezTo>
                    <a:cubicBezTo>
                      <a:pt x="10647" y="25442"/>
                      <a:pt x="10838" y="25691"/>
                      <a:pt x="10995" y="25956"/>
                    </a:cubicBezTo>
                    <a:cubicBezTo>
                      <a:pt x="11061" y="26072"/>
                      <a:pt x="11128" y="26188"/>
                      <a:pt x="11186" y="26312"/>
                    </a:cubicBezTo>
                    <a:cubicBezTo>
                      <a:pt x="11227" y="26387"/>
                      <a:pt x="11269" y="26470"/>
                      <a:pt x="11302" y="26553"/>
                    </a:cubicBezTo>
                    <a:cubicBezTo>
                      <a:pt x="11343" y="26495"/>
                      <a:pt x="11368" y="26420"/>
                      <a:pt x="11393" y="26354"/>
                    </a:cubicBezTo>
                    <a:cubicBezTo>
                      <a:pt x="11426" y="26279"/>
                      <a:pt x="11459" y="26196"/>
                      <a:pt x="11459" y="26122"/>
                    </a:cubicBezTo>
                    <a:cubicBezTo>
                      <a:pt x="11459" y="26039"/>
                      <a:pt x="11409" y="25964"/>
                      <a:pt x="11368" y="25906"/>
                    </a:cubicBezTo>
                    <a:cubicBezTo>
                      <a:pt x="11161" y="25616"/>
                      <a:pt x="10912" y="25343"/>
                      <a:pt x="10672" y="25086"/>
                    </a:cubicBezTo>
                    <a:cubicBezTo>
                      <a:pt x="10626" y="25041"/>
                      <a:pt x="10668" y="24980"/>
                      <a:pt x="10716" y="24980"/>
                    </a:cubicBezTo>
                    <a:cubicBezTo>
                      <a:pt x="10729" y="24980"/>
                      <a:pt x="10742" y="24984"/>
                      <a:pt x="10755" y="24995"/>
                    </a:cubicBezTo>
                    <a:cubicBezTo>
                      <a:pt x="10929" y="25136"/>
                      <a:pt x="11086" y="25277"/>
                      <a:pt x="11235" y="25434"/>
                    </a:cubicBezTo>
                    <a:cubicBezTo>
                      <a:pt x="11310" y="25509"/>
                      <a:pt x="11385" y="25592"/>
                      <a:pt x="11451" y="25674"/>
                    </a:cubicBezTo>
                    <a:cubicBezTo>
                      <a:pt x="11484" y="25716"/>
                      <a:pt x="11517" y="25749"/>
                      <a:pt x="11542" y="25790"/>
                    </a:cubicBezTo>
                    <a:cubicBezTo>
                      <a:pt x="11542" y="25550"/>
                      <a:pt x="11401" y="25310"/>
                      <a:pt x="11260" y="25119"/>
                    </a:cubicBezTo>
                    <a:cubicBezTo>
                      <a:pt x="11111" y="24912"/>
                      <a:pt x="10921" y="24730"/>
                      <a:pt x="10780" y="24514"/>
                    </a:cubicBezTo>
                    <a:cubicBezTo>
                      <a:pt x="10647" y="24316"/>
                      <a:pt x="10589" y="24092"/>
                      <a:pt x="10556" y="23860"/>
                    </a:cubicBezTo>
                    <a:cubicBezTo>
                      <a:pt x="10515" y="23611"/>
                      <a:pt x="10490" y="23354"/>
                      <a:pt x="10473" y="23106"/>
                    </a:cubicBezTo>
                    <a:cubicBezTo>
                      <a:pt x="10448" y="22733"/>
                      <a:pt x="10440" y="22360"/>
                      <a:pt x="10448" y="21987"/>
                    </a:cubicBezTo>
                    <a:cubicBezTo>
                      <a:pt x="10440" y="21971"/>
                      <a:pt x="10440" y="21946"/>
                      <a:pt x="10440" y="21929"/>
                    </a:cubicBezTo>
                    <a:lnTo>
                      <a:pt x="10440" y="21921"/>
                    </a:lnTo>
                    <a:cubicBezTo>
                      <a:pt x="10440" y="21905"/>
                      <a:pt x="10440" y="21888"/>
                      <a:pt x="10457" y="21871"/>
                    </a:cubicBezTo>
                    <a:cubicBezTo>
                      <a:pt x="10457" y="21764"/>
                      <a:pt x="10465" y="21648"/>
                      <a:pt x="10465" y="21540"/>
                    </a:cubicBezTo>
                    <a:cubicBezTo>
                      <a:pt x="10490" y="21167"/>
                      <a:pt x="10523" y="20803"/>
                      <a:pt x="10573" y="20430"/>
                    </a:cubicBezTo>
                    <a:cubicBezTo>
                      <a:pt x="10564" y="20405"/>
                      <a:pt x="10564" y="20380"/>
                      <a:pt x="10589" y="20363"/>
                    </a:cubicBezTo>
                    <a:cubicBezTo>
                      <a:pt x="10606" y="20247"/>
                      <a:pt x="10622" y="20131"/>
                      <a:pt x="10639" y="20007"/>
                    </a:cubicBezTo>
                    <a:cubicBezTo>
                      <a:pt x="10680" y="19750"/>
                      <a:pt x="10738" y="19493"/>
                      <a:pt x="10796" y="19237"/>
                    </a:cubicBezTo>
                    <a:cubicBezTo>
                      <a:pt x="10821" y="19112"/>
                      <a:pt x="10854" y="18988"/>
                      <a:pt x="10887" y="18872"/>
                    </a:cubicBezTo>
                    <a:cubicBezTo>
                      <a:pt x="10921" y="18748"/>
                      <a:pt x="10945" y="18615"/>
                      <a:pt x="11012" y="18507"/>
                    </a:cubicBezTo>
                    <a:cubicBezTo>
                      <a:pt x="11025" y="18485"/>
                      <a:pt x="11046" y="18475"/>
                      <a:pt x="11068" y="18475"/>
                    </a:cubicBezTo>
                    <a:cubicBezTo>
                      <a:pt x="11102" y="18475"/>
                      <a:pt x="11136" y="18500"/>
                      <a:pt x="11136" y="18541"/>
                    </a:cubicBezTo>
                    <a:cubicBezTo>
                      <a:pt x="11136" y="18690"/>
                      <a:pt x="11086" y="18831"/>
                      <a:pt x="11045" y="18980"/>
                    </a:cubicBezTo>
                    <a:cubicBezTo>
                      <a:pt x="11012" y="19112"/>
                      <a:pt x="10979" y="19253"/>
                      <a:pt x="10954" y="19394"/>
                    </a:cubicBezTo>
                    <a:cubicBezTo>
                      <a:pt x="10887" y="19676"/>
                      <a:pt x="10838" y="19966"/>
                      <a:pt x="10796" y="20256"/>
                    </a:cubicBezTo>
                    <a:cubicBezTo>
                      <a:pt x="10788" y="20272"/>
                      <a:pt x="10788" y="20289"/>
                      <a:pt x="10788" y="20314"/>
                    </a:cubicBezTo>
                    <a:cubicBezTo>
                      <a:pt x="10987" y="20272"/>
                      <a:pt x="11186" y="20256"/>
                      <a:pt x="11385" y="20231"/>
                    </a:cubicBezTo>
                    <a:cubicBezTo>
                      <a:pt x="11641" y="20189"/>
                      <a:pt x="11898" y="20148"/>
                      <a:pt x="12155" y="20098"/>
                    </a:cubicBezTo>
                    <a:cubicBezTo>
                      <a:pt x="12603" y="20007"/>
                      <a:pt x="13050" y="19883"/>
                      <a:pt x="13473" y="19701"/>
                    </a:cubicBezTo>
                    <a:cubicBezTo>
                      <a:pt x="13912" y="19502"/>
                      <a:pt x="14293" y="19228"/>
                      <a:pt x="14649" y="18897"/>
                    </a:cubicBezTo>
                    <a:cubicBezTo>
                      <a:pt x="14997" y="18574"/>
                      <a:pt x="15328" y="18234"/>
                      <a:pt x="15618" y="17853"/>
                    </a:cubicBezTo>
                    <a:cubicBezTo>
                      <a:pt x="15759" y="17671"/>
                      <a:pt x="15892" y="17472"/>
                      <a:pt x="16008" y="17265"/>
                    </a:cubicBezTo>
                    <a:cubicBezTo>
                      <a:pt x="16124" y="17066"/>
                      <a:pt x="16223" y="16850"/>
                      <a:pt x="16331" y="16643"/>
                    </a:cubicBezTo>
                    <a:cubicBezTo>
                      <a:pt x="16342" y="16618"/>
                      <a:pt x="16364" y="16607"/>
                      <a:pt x="16386" y="16607"/>
                    </a:cubicBezTo>
                    <a:cubicBezTo>
                      <a:pt x="16428" y="16607"/>
                      <a:pt x="16474" y="16647"/>
                      <a:pt x="16464" y="16701"/>
                    </a:cubicBezTo>
                    <a:cubicBezTo>
                      <a:pt x="16389" y="16958"/>
                      <a:pt x="16248" y="17207"/>
                      <a:pt x="16107" y="17439"/>
                    </a:cubicBezTo>
                    <a:cubicBezTo>
                      <a:pt x="15966" y="17671"/>
                      <a:pt x="15809" y="17886"/>
                      <a:pt x="15643" y="18101"/>
                    </a:cubicBezTo>
                    <a:cubicBezTo>
                      <a:pt x="15337" y="18483"/>
                      <a:pt x="15005" y="18855"/>
                      <a:pt x="14632" y="19179"/>
                    </a:cubicBezTo>
                    <a:cubicBezTo>
                      <a:pt x="14583" y="19220"/>
                      <a:pt x="14533" y="19270"/>
                      <a:pt x="14475" y="19311"/>
                    </a:cubicBezTo>
                    <a:cubicBezTo>
                      <a:pt x="14492" y="19469"/>
                      <a:pt x="14458" y="19626"/>
                      <a:pt x="14425" y="19783"/>
                    </a:cubicBezTo>
                    <a:cubicBezTo>
                      <a:pt x="14409" y="19875"/>
                      <a:pt x="14384" y="19974"/>
                      <a:pt x="14409" y="20073"/>
                    </a:cubicBezTo>
                    <a:cubicBezTo>
                      <a:pt x="14425" y="20173"/>
                      <a:pt x="14492" y="20247"/>
                      <a:pt x="14558" y="20330"/>
                    </a:cubicBezTo>
                    <a:cubicBezTo>
                      <a:pt x="14624" y="20421"/>
                      <a:pt x="14674" y="20513"/>
                      <a:pt x="14682" y="20629"/>
                    </a:cubicBezTo>
                    <a:cubicBezTo>
                      <a:pt x="14690" y="20761"/>
                      <a:pt x="14641" y="20885"/>
                      <a:pt x="14616" y="21010"/>
                    </a:cubicBezTo>
                    <a:cubicBezTo>
                      <a:pt x="14591" y="21134"/>
                      <a:pt x="14566" y="21267"/>
                      <a:pt x="14550" y="21399"/>
                    </a:cubicBezTo>
                    <a:cubicBezTo>
                      <a:pt x="14550" y="21431"/>
                      <a:pt x="14503" y="21715"/>
                      <a:pt x="14569" y="21715"/>
                    </a:cubicBezTo>
                    <a:cubicBezTo>
                      <a:pt x="14571" y="21715"/>
                      <a:pt x="14572" y="21714"/>
                      <a:pt x="14574" y="21714"/>
                    </a:cubicBezTo>
                    <a:cubicBezTo>
                      <a:pt x="14580" y="21684"/>
                      <a:pt x="14606" y="21666"/>
                      <a:pt x="14630" y="21666"/>
                    </a:cubicBezTo>
                    <a:cubicBezTo>
                      <a:pt x="14645" y="21666"/>
                      <a:pt x="14659" y="21673"/>
                      <a:pt x="14666" y="21689"/>
                    </a:cubicBezTo>
                    <a:cubicBezTo>
                      <a:pt x="14773" y="21896"/>
                      <a:pt x="14823" y="22137"/>
                      <a:pt x="14889" y="22360"/>
                    </a:cubicBezTo>
                    <a:cubicBezTo>
                      <a:pt x="14939" y="22543"/>
                      <a:pt x="14980" y="22733"/>
                      <a:pt x="15113" y="22874"/>
                    </a:cubicBezTo>
                    <a:cubicBezTo>
                      <a:pt x="15237" y="23006"/>
                      <a:pt x="15403" y="23073"/>
                      <a:pt x="15577" y="23098"/>
                    </a:cubicBezTo>
                    <a:cubicBezTo>
                      <a:pt x="15631" y="23106"/>
                      <a:pt x="15685" y="23110"/>
                      <a:pt x="15738" y="23110"/>
                    </a:cubicBezTo>
                    <a:cubicBezTo>
                      <a:pt x="15790" y="23110"/>
                      <a:pt x="15842" y="23106"/>
                      <a:pt x="15892" y="23098"/>
                    </a:cubicBezTo>
                    <a:cubicBezTo>
                      <a:pt x="15975" y="23089"/>
                      <a:pt x="16074" y="23048"/>
                      <a:pt x="16165" y="23048"/>
                    </a:cubicBezTo>
                    <a:cubicBezTo>
                      <a:pt x="16174" y="23023"/>
                      <a:pt x="16174" y="22998"/>
                      <a:pt x="16174" y="22965"/>
                    </a:cubicBezTo>
                    <a:cubicBezTo>
                      <a:pt x="16174" y="22890"/>
                      <a:pt x="16124" y="22808"/>
                      <a:pt x="16074" y="22741"/>
                    </a:cubicBezTo>
                    <a:cubicBezTo>
                      <a:pt x="15958" y="22576"/>
                      <a:pt x="15834" y="22410"/>
                      <a:pt x="15701" y="22253"/>
                    </a:cubicBezTo>
                    <a:cubicBezTo>
                      <a:pt x="15657" y="22202"/>
                      <a:pt x="15700" y="22131"/>
                      <a:pt x="15753" y="22131"/>
                    </a:cubicBezTo>
                    <a:cubicBezTo>
                      <a:pt x="15769" y="22131"/>
                      <a:pt x="15785" y="22138"/>
                      <a:pt x="15801" y="22153"/>
                    </a:cubicBezTo>
                    <a:cubicBezTo>
                      <a:pt x="15900" y="22253"/>
                      <a:pt x="15991" y="22352"/>
                      <a:pt x="16091" y="22451"/>
                    </a:cubicBezTo>
                    <a:cubicBezTo>
                      <a:pt x="16174" y="22543"/>
                      <a:pt x="16265" y="22642"/>
                      <a:pt x="16331" y="22750"/>
                    </a:cubicBezTo>
                    <a:cubicBezTo>
                      <a:pt x="16381" y="22857"/>
                      <a:pt x="16414" y="22990"/>
                      <a:pt x="16381" y="23106"/>
                    </a:cubicBezTo>
                    <a:cubicBezTo>
                      <a:pt x="16372" y="23114"/>
                      <a:pt x="16372" y="23114"/>
                      <a:pt x="16372" y="23122"/>
                    </a:cubicBezTo>
                    <a:cubicBezTo>
                      <a:pt x="16472" y="23114"/>
                      <a:pt x="16571" y="23106"/>
                      <a:pt x="16671" y="23098"/>
                    </a:cubicBezTo>
                    <a:cubicBezTo>
                      <a:pt x="16762" y="23081"/>
                      <a:pt x="16861" y="23073"/>
                      <a:pt x="16936" y="23031"/>
                    </a:cubicBezTo>
                    <a:cubicBezTo>
                      <a:pt x="16977" y="23015"/>
                      <a:pt x="17035" y="22973"/>
                      <a:pt x="17044" y="22924"/>
                    </a:cubicBezTo>
                    <a:cubicBezTo>
                      <a:pt x="17044" y="22924"/>
                      <a:pt x="17035" y="22915"/>
                      <a:pt x="17035" y="22915"/>
                    </a:cubicBezTo>
                    <a:cubicBezTo>
                      <a:pt x="17027" y="22899"/>
                      <a:pt x="17019" y="22874"/>
                      <a:pt x="17019" y="22849"/>
                    </a:cubicBezTo>
                    <a:cubicBezTo>
                      <a:pt x="17002" y="22832"/>
                      <a:pt x="16986" y="22816"/>
                      <a:pt x="16969" y="22808"/>
                    </a:cubicBezTo>
                    <a:cubicBezTo>
                      <a:pt x="16919" y="22766"/>
                      <a:pt x="16878" y="22733"/>
                      <a:pt x="16836" y="22700"/>
                    </a:cubicBezTo>
                    <a:cubicBezTo>
                      <a:pt x="16745" y="22634"/>
                      <a:pt x="16662" y="22559"/>
                      <a:pt x="16571" y="22485"/>
                    </a:cubicBezTo>
                    <a:cubicBezTo>
                      <a:pt x="16397" y="22344"/>
                      <a:pt x="16223" y="22186"/>
                      <a:pt x="16049" y="22037"/>
                    </a:cubicBezTo>
                    <a:cubicBezTo>
                      <a:pt x="16000" y="22002"/>
                      <a:pt x="16047" y="21931"/>
                      <a:pt x="16097" y="21931"/>
                    </a:cubicBezTo>
                    <a:cubicBezTo>
                      <a:pt x="16106" y="21931"/>
                      <a:pt x="16115" y="21933"/>
                      <a:pt x="16124" y="21938"/>
                    </a:cubicBezTo>
                    <a:cubicBezTo>
                      <a:pt x="16314" y="22079"/>
                      <a:pt x="16505" y="22211"/>
                      <a:pt x="16696" y="22344"/>
                    </a:cubicBezTo>
                    <a:cubicBezTo>
                      <a:pt x="16778" y="22410"/>
                      <a:pt x="16861" y="22468"/>
                      <a:pt x="16944" y="22534"/>
                    </a:cubicBezTo>
                    <a:cubicBezTo>
                      <a:pt x="17002" y="22576"/>
                      <a:pt x="17068" y="22617"/>
                      <a:pt x="17118" y="22667"/>
                    </a:cubicBezTo>
                    <a:cubicBezTo>
                      <a:pt x="17126" y="22659"/>
                      <a:pt x="17126" y="22659"/>
                      <a:pt x="17135" y="22650"/>
                    </a:cubicBezTo>
                    <a:cubicBezTo>
                      <a:pt x="17160" y="22592"/>
                      <a:pt x="17168" y="22526"/>
                      <a:pt x="17168" y="22460"/>
                    </a:cubicBezTo>
                    <a:cubicBezTo>
                      <a:pt x="17160" y="22319"/>
                      <a:pt x="17060" y="22211"/>
                      <a:pt x="16961" y="22128"/>
                    </a:cubicBezTo>
                    <a:cubicBezTo>
                      <a:pt x="16836" y="22037"/>
                      <a:pt x="16696" y="21971"/>
                      <a:pt x="16571" y="21888"/>
                    </a:cubicBezTo>
                    <a:cubicBezTo>
                      <a:pt x="16406" y="21780"/>
                      <a:pt x="16256" y="21648"/>
                      <a:pt x="16124" y="21507"/>
                    </a:cubicBezTo>
                    <a:cubicBezTo>
                      <a:pt x="16099" y="21482"/>
                      <a:pt x="16099" y="21465"/>
                      <a:pt x="16107" y="21449"/>
                    </a:cubicBezTo>
                    <a:cubicBezTo>
                      <a:pt x="16058" y="21374"/>
                      <a:pt x="16016" y="21300"/>
                      <a:pt x="15975" y="21225"/>
                    </a:cubicBezTo>
                    <a:cubicBezTo>
                      <a:pt x="15900" y="21076"/>
                      <a:pt x="15850" y="20910"/>
                      <a:pt x="15826" y="20745"/>
                    </a:cubicBezTo>
                    <a:cubicBezTo>
                      <a:pt x="15817" y="20653"/>
                      <a:pt x="15809" y="20571"/>
                      <a:pt x="15817" y="20479"/>
                    </a:cubicBezTo>
                    <a:cubicBezTo>
                      <a:pt x="15826" y="20405"/>
                      <a:pt x="15834" y="20314"/>
                      <a:pt x="15884" y="20256"/>
                    </a:cubicBezTo>
                    <a:cubicBezTo>
                      <a:pt x="15891" y="20248"/>
                      <a:pt x="15904" y="20244"/>
                      <a:pt x="15916" y="20244"/>
                    </a:cubicBezTo>
                    <a:cubicBezTo>
                      <a:pt x="15932" y="20244"/>
                      <a:pt x="15949" y="20250"/>
                      <a:pt x="15958" y="20264"/>
                    </a:cubicBezTo>
                    <a:cubicBezTo>
                      <a:pt x="15966" y="20281"/>
                      <a:pt x="15966" y="20305"/>
                      <a:pt x="15975" y="20322"/>
                    </a:cubicBezTo>
                    <a:cubicBezTo>
                      <a:pt x="16074" y="19991"/>
                      <a:pt x="16223" y="19659"/>
                      <a:pt x="16389" y="19353"/>
                    </a:cubicBezTo>
                    <a:cubicBezTo>
                      <a:pt x="16588" y="18955"/>
                      <a:pt x="16812" y="18574"/>
                      <a:pt x="17002" y="18168"/>
                    </a:cubicBezTo>
                    <a:cubicBezTo>
                      <a:pt x="17193" y="17762"/>
                      <a:pt x="17334" y="17331"/>
                      <a:pt x="17433" y="16892"/>
                    </a:cubicBezTo>
                    <a:cubicBezTo>
                      <a:pt x="17532" y="16444"/>
                      <a:pt x="17599" y="15989"/>
                      <a:pt x="17640" y="15525"/>
                    </a:cubicBezTo>
                    <a:cubicBezTo>
                      <a:pt x="17657" y="15293"/>
                      <a:pt x="17673" y="15061"/>
                      <a:pt x="17690" y="14829"/>
                    </a:cubicBezTo>
                    <a:cubicBezTo>
                      <a:pt x="17698" y="14713"/>
                      <a:pt x="17706" y="14588"/>
                      <a:pt x="17715" y="14472"/>
                    </a:cubicBezTo>
                    <a:cubicBezTo>
                      <a:pt x="17715" y="14414"/>
                      <a:pt x="17723" y="14365"/>
                      <a:pt x="17723" y="14307"/>
                    </a:cubicBezTo>
                    <a:lnTo>
                      <a:pt x="17723" y="14307"/>
                    </a:lnTo>
                    <a:cubicBezTo>
                      <a:pt x="17648" y="14373"/>
                      <a:pt x="17566" y="14431"/>
                      <a:pt x="17491" y="14497"/>
                    </a:cubicBezTo>
                    <a:cubicBezTo>
                      <a:pt x="17481" y="14505"/>
                      <a:pt x="17471" y="14508"/>
                      <a:pt x="17462" y="14508"/>
                    </a:cubicBezTo>
                    <a:cubicBezTo>
                      <a:pt x="17431" y="14508"/>
                      <a:pt x="17408" y="14473"/>
                      <a:pt x="17433" y="14448"/>
                    </a:cubicBezTo>
                    <a:cubicBezTo>
                      <a:pt x="17781" y="14091"/>
                      <a:pt x="18129" y="13727"/>
                      <a:pt x="18212" y="13221"/>
                    </a:cubicBezTo>
                    <a:cubicBezTo>
                      <a:pt x="18262" y="12973"/>
                      <a:pt x="18253" y="12708"/>
                      <a:pt x="18253" y="12459"/>
                    </a:cubicBezTo>
                    <a:cubicBezTo>
                      <a:pt x="18262" y="12310"/>
                      <a:pt x="18262" y="12169"/>
                      <a:pt x="18262" y="12028"/>
                    </a:cubicBezTo>
                    <a:lnTo>
                      <a:pt x="18262" y="11987"/>
                    </a:lnTo>
                    <a:cubicBezTo>
                      <a:pt x="18245" y="11979"/>
                      <a:pt x="18237" y="11970"/>
                      <a:pt x="18228" y="11954"/>
                    </a:cubicBezTo>
                    <a:cubicBezTo>
                      <a:pt x="18179" y="11564"/>
                      <a:pt x="18121" y="11183"/>
                      <a:pt x="18005" y="10802"/>
                    </a:cubicBezTo>
                    <a:cubicBezTo>
                      <a:pt x="17955" y="10636"/>
                      <a:pt x="17897" y="10471"/>
                      <a:pt x="17839" y="10297"/>
                    </a:cubicBezTo>
                    <a:cubicBezTo>
                      <a:pt x="17822" y="10297"/>
                      <a:pt x="17806" y="10297"/>
                      <a:pt x="17798" y="10280"/>
                    </a:cubicBezTo>
                    <a:cubicBezTo>
                      <a:pt x="17773" y="10263"/>
                      <a:pt x="17773" y="10214"/>
                      <a:pt x="17798" y="10197"/>
                    </a:cubicBezTo>
                    <a:lnTo>
                      <a:pt x="17806" y="10189"/>
                    </a:lnTo>
                    <a:cubicBezTo>
                      <a:pt x="17764" y="10065"/>
                      <a:pt x="17715" y="9940"/>
                      <a:pt x="17690" y="9816"/>
                    </a:cubicBezTo>
                    <a:cubicBezTo>
                      <a:pt x="17640" y="9857"/>
                      <a:pt x="17590" y="9891"/>
                      <a:pt x="17549" y="9924"/>
                    </a:cubicBezTo>
                    <a:cubicBezTo>
                      <a:pt x="17358" y="10040"/>
                      <a:pt x="17160" y="10139"/>
                      <a:pt x="16961" y="10239"/>
                    </a:cubicBezTo>
                    <a:cubicBezTo>
                      <a:pt x="16948" y="10245"/>
                      <a:pt x="16936" y="10248"/>
                      <a:pt x="16926" y="10248"/>
                    </a:cubicBezTo>
                    <a:cubicBezTo>
                      <a:pt x="16870" y="10248"/>
                      <a:pt x="16839" y="10172"/>
                      <a:pt x="16894" y="10131"/>
                    </a:cubicBezTo>
                    <a:cubicBezTo>
                      <a:pt x="17068" y="10015"/>
                      <a:pt x="17242" y="9907"/>
                      <a:pt x="17416" y="9783"/>
                    </a:cubicBezTo>
                    <a:cubicBezTo>
                      <a:pt x="17491" y="9733"/>
                      <a:pt x="17557" y="9683"/>
                      <a:pt x="17615" y="9625"/>
                    </a:cubicBezTo>
                    <a:cubicBezTo>
                      <a:pt x="17657" y="9567"/>
                      <a:pt x="17690" y="9509"/>
                      <a:pt x="17723" y="9451"/>
                    </a:cubicBezTo>
                    <a:lnTo>
                      <a:pt x="17723" y="9451"/>
                    </a:lnTo>
                    <a:cubicBezTo>
                      <a:pt x="17707" y="9454"/>
                      <a:pt x="17691" y="9455"/>
                      <a:pt x="17675" y="9455"/>
                    </a:cubicBezTo>
                    <a:cubicBezTo>
                      <a:pt x="17631" y="9455"/>
                      <a:pt x="17585" y="9447"/>
                      <a:pt x="17549" y="9435"/>
                    </a:cubicBezTo>
                    <a:cubicBezTo>
                      <a:pt x="17474" y="9410"/>
                      <a:pt x="17408" y="9369"/>
                      <a:pt x="17358" y="9319"/>
                    </a:cubicBezTo>
                    <a:cubicBezTo>
                      <a:pt x="17317" y="9418"/>
                      <a:pt x="17242" y="9518"/>
                      <a:pt x="17176" y="9601"/>
                    </a:cubicBezTo>
                    <a:cubicBezTo>
                      <a:pt x="17060" y="9733"/>
                      <a:pt x="16919" y="9857"/>
                      <a:pt x="16778" y="9965"/>
                    </a:cubicBezTo>
                    <a:cubicBezTo>
                      <a:pt x="16302" y="10319"/>
                      <a:pt x="15704" y="10516"/>
                      <a:pt x="15110" y="10516"/>
                    </a:cubicBezTo>
                    <a:cubicBezTo>
                      <a:pt x="15064" y="10516"/>
                      <a:pt x="15018" y="10514"/>
                      <a:pt x="14972" y="10512"/>
                    </a:cubicBezTo>
                    <a:cubicBezTo>
                      <a:pt x="14624" y="10495"/>
                      <a:pt x="14293" y="10421"/>
                      <a:pt x="13986" y="10280"/>
                    </a:cubicBezTo>
                    <a:cubicBezTo>
                      <a:pt x="13829" y="10214"/>
                      <a:pt x="13688" y="10123"/>
                      <a:pt x="13539" y="10048"/>
                    </a:cubicBezTo>
                    <a:cubicBezTo>
                      <a:pt x="13406" y="9973"/>
                      <a:pt x="13265" y="9907"/>
                      <a:pt x="13125" y="9891"/>
                    </a:cubicBezTo>
                    <a:cubicBezTo>
                      <a:pt x="13077" y="9904"/>
                      <a:pt x="13023" y="9917"/>
                      <a:pt x="12972" y="9917"/>
                    </a:cubicBezTo>
                    <a:cubicBezTo>
                      <a:pt x="12926" y="9917"/>
                      <a:pt x="12883" y="9906"/>
                      <a:pt x="12851" y="9874"/>
                    </a:cubicBezTo>
                    <a:cubicBezTo>
                      <a:pt x="12843" y="9866"/>
                      <a:pt x="12835" y="9857"/>
                      <a:pt x="12835" y="9849"/>
                    </a:cubicBezTo>
                    <a:cubicBezTo>
                      <a:pt x="12694" y="9932"/>
                      <a:pt x="12536" y="9990"/>
                      <a:pt x="12371" y="9998"/>
                    </a:cubicBezTo>
                    <a:cubicBezTo>
                      <a:pt x="12348" y="10000"/>
                      <a:pt x="12325" y="10001"/>
                      <a:pt x="12302" y="10001"/>
                    </a:cubicBezTo>
                    <a:cubicBezTo>
                      <a:pt x="12099" y="10001"/>
                      <a:pt x="11888" y="9936"/>
                      <a:pt x="11724" y="9824"/>
                    </a:cubicBezTo>
                    <a:cubicBezTo>
                      <a:pt x="11351" y="9559"/>
                      <a:pt x="11202" y="9062"/>
                      <a:pt x="11393" y="8648"/>
                    </a:cubicBezTo>
                    <a:cubicBezTo>
                      <a:pt x="11399" y="8633"/>
                      <a:pt x="11410" y="8626"/>
                      <a:pt x="11422" y="8626"/>
                    </a:cubicBezTo>
                    <a:cubicBezTo>
                      <a:pt x="11443" y="8626"/>
                      <a:pt x="11464" y="8646"/>
                      <a:pt x="11459" y="8673"/>
                    </a:cubicBezTo>
                    <a:cubicBezTo>
                      <a:pt x="11343" y="9153"/>
                      <a:pt x="11600" y="9650"/>
                      <a:pt x="12089" y="9791"/>
                    </a:cubicBezTo>
                    <a:cubicBezTo>
                      <a:pt x="12165" y="9811"/>
                      <a:pt x="12239" y="9821"/>
                      <a:pt x="12311" y="9821"/>
                    </a:cubicBezTo>
                    <a:cubicBezTo>
                      <a:pt x="12682" y="9821"/>
                      <a:pt x="13001" y="9573"/>
                      <a:pt x="13216" y="9261"/>
                    </a:cubicBezTo>
                    <a:cubicBezTo>
                      <a:pt x="13348" y="9062"/>
                      <a:pt x="13448" y="8838"/>
                      <a:pt x="13555" y="8623"/>
                    </a:cubicBezTo>
                    <a:cubicBezTo>
                      <a:pt x="13647" y="8416"/>
                      <a:pt x="13746" y="8209"/>
                      <a:pt x="13845" y="8010"/>
                    </a:cubicBezTo>
                    <a:cubicBezTo>
                      <a:pt x="14036" y="7612"/>
                      <a:pt x="14251" y="7231"/>
                      <a:pt x="14550" y="6900"/>
                    </a:cubicBezTo>
                    <a:cubicBezTo>
                      <a:pt x="14624" y="6817"/>
                      <a:pt x="14699" y="6742"/>
                      <a:pt x="14782" y="6668"/>
                    </a:cubicBezTo>
                    <a:cubicBezTo>
                      <a:pt x="14864" y="6593"/>
                      <a:pt x="14956" y="6527"/>
                      <a:pt x="15030" y="6444"/>
                    </a:cubicBezTo>
                    <a:cubicBezTo>
                      <a:pt x="15080" y="6386"/>
                      <a:pt x="15105" y="6328"/>
                      <a:pt x="15121" y="6262"/>
                    </a:cubicBezTo>
                    <a:cubicBezTo>
                      <a:pt x="15105" y="6245"/>
                      <a:pt x="15105" y="6228"/>
                      <a:pt x="15105" y="6212"/>
                    </a:cubicBezTo>
                    <a:cubicBezTo>
                      <a:pt x="15096" y="6187"/>
                      <a:pt x="15096" y="6170"/>
                      <a:pt x="15088" y="6146"/>
                    </a:cubicBezTo>
                    <a:cubicBezTo>
                      <a:pt x="15088" y="6104"/>
                      <a:pt x="15088" y="6063"/>
                      <a:pt x="15080" y="6021"/>
                    </a:cubicBezTo>
                    <a:cubicBezTo>
                      <a:pt x="15080" y="5947"/>
                      <a:pt x="15072" y="5880"/>
                      <a:pt x="15055" y="5806"/>
                    </a:cubicBezTo>
                    <a:cubicBezTo>
                      <a:pt x="15055" y="5773"/>
                      <a:pt x="15047" y="5748"/>
                      <a:pt x="15047" y="5723"/>
                    </a:cubicBezTo>
                    <a:cubicBezTo>
                      <a:pt x="15038" y="5715"/>
                      <a:pt x="15030" y="5706"/>
                      <a:pt x="15022" y="5690"/>
                    </a:cubicBezTo>
                    <a:cubicBezTo>
                      <a:pt x="14997" y="5640"/>
                      <a:pt x="14980" y="5590"/>
                      <a:pt x="14972" y="5541"/>
                    </a:cubicBezTo>
                    <a:cubicBezTo>
                      <a:pt x="14898" y="5458"/>
                      <a:pt x="14815" y="5392"/>
                      <a:pt x="14732" y="5317"/>
                    </a:cubicBezTo>
                    <a:cubicBezTo>
                      <a:pt x="14666" y="5267"/>
                      <a:pt x="14616" y="5209"/>
                      <a:pt x="14583" y="5135"/>
                    </a:cubicBezTo>
                    <a:cubicBezTo>
                      <a:pt x="14533" y="5102"/>
                      <a:pt x="14475" y="5077"/>
                      <a:pt x="14425" y="5060"/>
                    </a:cubicBezTo>
                    <a:cubicBezTo>
                      <a:pt x="14351" y="5060"/>
                      <a:pt x="14284" y="5052"/>
                      <a:pt x="14218" y="5044"/>
                    </a:cubicBezTo>
                    <a:cubicBezTo>
                      <a:pt x="14177" y="5035"/>
                      <a:pt x="14144" y="5019"/>
                      <a:pt x="14110" y="4994"/>
                    </a:cubicBezTo>
                    <a:cubicBezTo>
                      <a:pt x="14036" y="4986"/>
                      <a:pt x="13970" y="4969"/>
                      <a:pt x="13903" y="4928"/>
                    </a:cubicBezTo>
                    <a:cubicBezTo>
                      <a:pt x="13887" y="4911"/>
                      <a:pt x="13879" y="4894"/>
                      <a:pt x="13887" y="4878"/>
                    </a:cubicBezTo>
                    <a:cubicBezTo>
                      <a:pt x="13845" y="4861"/>
                      <a:pt x="13804" y="4828"/>
                      <a:pt x="13787" y="4778"/>
                    </a:cubicBezTo>
                    <a:cubicBezTo>
                      <a:pt x="13779" y="4762"/>
                      <a:pt x="13771" y="4745"/>
                      <a:pt x="13763" y="4729"/>
                    </a:cubicBezTo>
                    <a:cubicBezTo>
                      <a:pt x="13713" y="4679"/>
                      <a:pt x="13688" y="4613"/>
                      <a:pt x="13671" y="4538"/>
                    </a:cubicBezTo>
                    <a:cubicBezTo>
                      <a:pt x="13655" y="4406"/>
                      <a:pt x="13688" y="4281"/>
                      <a:pt x="13746" y="4174"/>
                    </a:cubicBezTo>
                    <a:cubicBezTo>
                      <a:pt x="13763" y="4140"/>
                      <a:pt x="13787" y="4107"/>
                      <a:pt x="13804" y="4082"/>
                    </a:cubicBezTo>
                    <a:cubicBezTo>
                      <a:pt x="13903" y="3950"/>
                      <a:pt x="14036" y="3842"/>
                      <a:pt x="14168" y="3768"/>
                    </a:cubicBezTo>
                    <a:cubicBezTo>
                      <a:pt x="14334" y="3676"/>
                      <a:pt x="14525" y="3627"/>
                      <a:pt x="14715" y="3602"/>
                    </a:cubicBezTo>
                    <a:cubicBezTo>
                      <a:pt x="14914" y="3569"/>
                      <a:pt x="15121" y="3544"/>
                      <a:pt x="15320" y="3536"/>
                    </a:cubicBezTo>
                    <a:cubicBezTo>
                      <a:pt x="15502" y="3536"/>
                      <a:pt x="15685" y="3569"/>
                      <a:pt x="15842" y="3668"/>
                    </a:cubicBezTo>
                    <a:cubicBezTo>
                      <a:pt x="16000" y="3768"/>
                      <a:pt x="16091" y="3925"/>
                      <a:pt x="16140" y="4099"/>
                    </a:cubicBezTo>
                    <a:cubicBezTo>
                      <a:pt x="16174" y="4240"/>
                      <a:pt x="16232" y="4414"/>
                      <a:pt x="16124" y="4530"/>
                    </a:cubicBezTo>
                    <a:cubicBezTo>
                      <a:pt x="16116" y="4546"/>
                      <a:pt x="16107" y="4571"/>
                      <a:pt x="16099" y="4596"/>
                    </a:cubicBezTo>
                    <a:cubicBezTo>
                      <a:pt x="16066" y="4679"/>
                      <a:pt x="15991" y="4729"/>
                      <a:pt x="15917" y="4778"/>
                    </a:cubicBezTo>
                    <a:cubicBezTo>
                      <a:pt x="15908" y="4787"/>
                      <a:pt x="15900" y="4787"/>
                      <a:pt x="15892" y="4795"/>
                    </a:cubicBezTo>
                    <a:cubicBezTo>
                      <a:pt x="15842" y="4870"/>
                      <a:pt x="15776" y="4944"/>
                      <a:pt x="15701" y="4994"/>
                    </a:cubicBezTo>
                    <a:cubicBezTo>
                      <a:pt x="15635" y="5044"/>
                      <a:pt x="15560" y="5068"/>
                      <a:pt x="15502" y="5118"/>
                    </a:cubicBezTo>
                    <a:cubicBezTo>
                      <a:pt x="15453" y="5160"/>
                      <a:pt x="15411" y="5218"/>
                      <a:pt x="15378" y="5276"/>
                    </a:cubicBezTo>
                    <a:cubicBezTo>
                      <a:pt x="15337" y="5342"/>
                      <a:pt x="15304" y="5416"/>
                      <a:pt x="15279" y="5499"/>
                    </a:cubicBezTo>
                    <a:cubicBezTo>
                      <a:pt x="15287" y="5582"/>
                      <a:pt x="15295" y="5665"/>
                      <a:pt x="15304" y="5748"/>
                    </a:cubicBezTo>
                    <a:lnTo>
                      <a:pt x="15304" y="5756"/>
                    </a:lnTo>
                    <a:cubicBezTo>
                      <a:pt x="15320" y="5773"/>
                      <a:pt x="15328" y="5789"/>
                      <a:pt x="15328" y="5806"/>
                    </a:cubicBezTo>
                    <a:cubicBezTo>
                      <a:pt x="15345" y="5947"/>
                      <a:pt x="15353" y="6104"/>
                      <a:pt x="15328" y="6245"/>
                    </a:cubicBezTo>
                    <a:cubicBezTo>
                      <a:pt x="15403" y="6303"/>
                      <a:pt x="15502" y="6344"/>
                      <a:pt x="15594" y="6378"/>
                    </a:cubicBezTo>
                    <a:cubicBezTo>
                      <a:pt x="15734" y="6436"/>
                      <a:pt x="15875" y="6477"/>
                      <a:pt x="16016" y="6535"/>
                    </a:cubicBezTo>
                    <a:cubicBezTo>
                      <a:pt x="16530" y="6742"/>
                      <a:pt x="17068" y="7040"/>
                      <a:pt x="17367" y="7521"/>
                    </a:cubicBezTo>
                    <a:cubicBezTo>
                      <a:pt x="17508" y="7753"/>
                      <a:pt x="17590" y="8010"/>
                      <a:pt x="17648" y="8267"/>
                    </a:cubicBezTo>
                    <a:cubicBezTo>
                      <a:pt x="17657" y="8300"/>
                      <a:pt x="17665" y="8341"/>
                      <a:pt x="17665" y="8383"/>
                    </a:cubicBezTo>
                    <a:cubicBezTo>
                      <a:pt x="17690" y="8383"/>
                      <a:pt x="17706" y="8391"/>
                      <a:pt x="17715" y="8416"/>
                    </a:cubicBezTo>
                    <a:cubicBezTo>
                      <a:pt x="17740" y="8615"/>
                      <a:pt x="17773" y="8822"/>
                      <a:pt x="17798" y="9021"/>
                    </a:cubicBezTo>
                    <a:cubicBezTo>
                      <a:pt x="17798" y="9079"/>
                      <a:pt x="17806" y="9128"/>
                      <a:pt x="17814" y="9178"/>
                    </a:cubicBezTo>
                    <a:cubicBezTo>
                      <a:pt x="17822" y="9219"/>
                      <a:pt x="17822" y="9228"/>
                      <a:pt x="17864" y="9236"/>
                    </a:cubicBezTo>
                    <a:cubicBezTo>
                      <a:pt x="17930" y="9244"/>
                      <a:pt x="18005" y="9244"/>
                      <a:pt x="18071" y="9244"/>
                    </a:cubicBezTo>
                    <a:cubicBezTo>
                      <a:pt x="18585" y="9236"/>
                      <a:pt x="19082" y="8905"/>
                      <a:pt x="19281" y="8432"/>
                    </a:cubicBezTo>
                    <a:cubicBezTo>
                      <a:pt x="19421" y="8126"/>
                      <a:pt x="19405" y="7753"/>
                      <a:pt x="19322" y="7430"/>
                    </a:cubicBezTo>
                    <a:cubicBezTo>
                      <a:pt x="19281" y="7264"/>
                      <a:pt x="19223" y="7090"/>
                      <a:pt x="19165" y="6933"/>
                    </a:cubicBezTo>
                    <a:cubicBezTo>
                      <a:pt x="19098" y="6775"/>
                      <a:pt x="19032" y="6618"/>
                      <a:pt x="18991" y="6452"/>
                    </a:cubicBezTo>
                    <a:cubicBezTo>
                      <a:pt x="18982" y="6452"/>
                      <a:pt x="18974" y="6444"/>
                      <a:pt x="18974" y="6436"/>
                    </a:cubicBezTo>
                    <a:cubicBezTo>
                      <a:pt x="18891" y="6270"/>
                      <a:pt x="18808" y="6112"/>
                      <a:pt x="18726" y="5947"/>
                    </a:cubicBezTo>
                    <a:cubicBezTo>
                      <a:pt x="18643" y="5781"/>
                      <a:pt x="18560" y="5615"/>
                      <a:pt x="18469" y="5458"/>
                    </a:cubicBezTo>
                    <a:cubicBezTo>
                      <a:pt x="18311" y="5168"/>
                      <a:pt x="18129" y="4894"/>
                      <a:pt x="17897" y="4662"/>
                    </a:cubicBezTo>
                    <a:cubicBezTo>
                      <a:pt x="17665" y="4430"/>
                      <a:pt x="17392" y="4240"/>
                      <a:pt x="17118" y="4058"/>
                    </a:cubicBezTo>
                    <a:cubicBezTo>
                      <a:pt x="16836" y="3875"/>
                      <a:pt x="16546" y="3693"/>
                      <a:pt x="16240" y="3552"/>
                    </a:cubicBezTo>
                    <a:cubicBezTo>
                      <a:pt x="16091" y="3486"/>
                      <a:pt x="15933" y="3428"/>
                      <a:pt x="15776" y="3395"/>
                    </a:cubicBezTo>
                    <a:cubicBezTo>
                      <a:pt x="15674" y="3369"/>
                      <a:pt x="15573" y="3360"/>
                      <a:pt x="15471" y="3360"/>
                    </a:cubicBezTo>
                    <a:cubicBezTo>
                      <a:pt x="15407" y="3360"/>
                      <a:pt x="15343" y="3363"/>
                      <a:pt x="15279" y="3370"/>
                    </a:cubicBezTo>
                    <a:cubicBezTo>
                      <a:pt x="15229" y="3370"/>
                      <a:pt x="15204" y="3295"/>
                      <a:pt x="15254" y="3270"/>
                    </a:cubicBezTo>
                    <a:cubicBezTo>
                      <a:pt x="15377" y="3213"/>
                      <a:pt x="15507" y="3190"/>
                      <a:pt x="15640" y="3190"/>
                    </a:cubicBezTo>
                    <a:cubicBezTo>
                      <a:pt x="15893" y="3190"/>
                      <a:pt x="16153" y="3275"/>
                      <a:pt x="16381" y="3378"/>
                    </a:cubicBezTo>
                    <a:cubicBezTo>
                      <a:pt x="16696" y="3527"/>
                      <a:pt x="17002" y="3726"/>
                      <a:pt x="17292" y="3925"/>
                    </a:cubicBezTo>
                    <a:cubicBezTo>
                      <a:pt x="17590" y="4116"/>
                      <a:pt x="17872" y="4331"/>
                      <a:pt x="18104" y="4596"/>
                    </a:cubicBezTo>
                    <a:cubicBezTo>
                      <a:pt x="18336" y="4845"/>
                      <a:pt x="18518" y="5126"/>
                      <a:pt x="18676" y="5433"/>
                    </a:cubicBezTo>
                    <a:cubicBezTo>
                      <a:pt x="18750" y="5590"/>
                      <a:pt x="18825" y="5748"/>
                      <a:pt x="18883" y="5905"/>
                    </a:cubicBezTo>
                    <a:cubicBezTo>
                      <a:pt x="18941" y="6063"/>
                      <a:pt x="18982" y="6220"/>
                      <a:pt x="19040" y="6369"/>
                    </a:cubicBezTo>
                    <a:cubicBezTo>
                      <a:pt x="19057" y="6369"/>
                      <a:pt x="19074" y="6378"/>
                      <a:pt x="19082" y="6394"/>
                    </a:cubicBezTo>
                    <a:cubicBezTo>
                      <a:pt x="19214" y="6576"/>
                      <a:pt x="19289" y="6800"/>
                      <a:pt x="19364" y="7016"/>
                    </a:cubicBezTo>
                    <a:cubicBezTo>
                      <a:pt x="19413" y="7148"/>
                      <a:pt x="19446" y="7289"/>
                      <a:pt x="19479" y="7422"/>
                    </a:cubicBezTo>
                    <a:cubicBezTo>
                      <a:pt x="19736" y="7082"/>
                      <a:pt x="19968" y="6726"/>
                      <a:pt x="20159" y="6336"/>
                    </a:cubicBezTo>
                    <a:cubicBezTo>
                      <a:pt x="20333" y="5980"/>
                      <a:pt x="20499" y="5599"/>
                      <a:pt x="20581" y="5201"/>
                    </a:cubicBezTo>
                    <a:cubicBezTo>
                      <a:pt x="20631" y="4994"/>
                      <a:pt x="20639" y="4778"/>
                      <a:pt x="20565" y="4571"/>
                    </a:cubicBezTo>
                    <a:lnTo>
                      <a:pt x="20557" y="4571"/>
                    </a:lnTo>
                    <a:cubicBezTo>
                      <a:pt x="20490" y="4397"/>
                      <a:pt x="20374" y="4248"/>
                      <a:pt x="20258" y="4107"/>
                    </a:cubicBezTo>
                    <a:cubicBezTo>
                      <a:pt x="20001" y="3792"/>
                      <a:pt x="19786" y="3461"/>
                      <a:pt x="19620" y="3096"/>
                    </a:cubicBezTo>
                    <a:cubicBezTo>
                      <a:pt x="19537" y="2914"/>
                      <a:pt x="19463" y="2732"/>
                      <a:pt x="19388" y="2550"/>
                    </a:cubicBezTo>
                    <a:cubicBezTo>
                      <a:pt x="19388" y="2558"/>
                      <a:pt x="19388" y="2566"/>
                      <a:pt x="19388" y="2575"/>
                    </a:cubicBezTo>
                    <a:cubicBezTo>
                      <a:pt x="19384" y="2596"/>
                      <a:pt x="19366" y="2607"/>
                      <a:pt x="19346" y="2607"/>
                    </a:cubicBezTo>
                    <a:cubicBezTo>
                      <a:pt x="19328" y="2607"/>
                      <a:pt x="19309" y="2598"/>
                      <a:pt x="19297" y="2583"/>
                    </a:cubicBezTo>
                    <a:cubicBezTo>
                      <a:pt x="19223" y="2434"/>
                      <a:pt x="19206" y="2251"/>
                      <a:pt x="19173" y="2094"/>
                    </a:cubicBezTo>
                    <a:cubicBezTo>
                      <a:pt x="19140" y="1937"/>
                      <a:pt x="19107" y="1787"/>
                      <a:pt x="19065" y="1638"/>
                    </a:cubicBezTo>
                    <a:cubicBezTo>
                      <a:pt x="18999" y="1381"/>
                      <a:pt x="18900" y="1174"/>
                      <a:pt x="18668" y="1042"/>
                    </a:cubicBezTo>
                    <a:cubicBezTo>
                      <a:pt x="18411" y="909"/>
                      <a:pt x="18129" y="793"/>
                      <a:pt x="17864" y="677"/>
                    </a:cubicBezTo>
                    <a:cubicBezTo>
                      <a:pt x="17582" y="545"/>
                      <a:pt x="17309" y="420"/>
                      <a:pt x="17027" y="288"/>
                    </a:cubicBezTo>
                    <a:cubicBezTo>
                      <a:pt x="16762" y="172"/>
                      <a:pt x="16497" y="31"/>
                      <a:pt x="16207" y="31"/>
                    </a:cubicBezTo>
                    <a:cubicBezTo>
                      <a:pt x="16190" y="31"/>
                      <a:pt x="16174" y="23"/>
                      <a:pt x="16165" y="14"/>
                    </a:cubicBezTo>
                    <a:cubicBezTo>
                      <a:pt x="16066" y="5"/>
                      <a:pt x="15967" y="0"/>
                      <a:pt x="158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33"/>
              <p:cNvSpPr/>
              <p:nvPr/>
            </p:nvSpPr>
            <p:spPr>
              <a:xfrm>
                <a:off x="6114175" y="4143175"/>
                <a:ext cx="96775" cy="99150"/>
              </a:xfrm>
              <a:custGeom>
                <a:rect b="b" l="l" r="r" t="t"/>
                <a:pathLst>
                  <a:path extrusionOk="0" h="3966" w="3871">
                    <a:moveTo>
                      <a:pt x="1923" y="1"/>
                    </a:moveTo>
                    <a:cubicBezTo>
                      <a:pt x="1898" y="92"/>
                      <a:pt x="1848" y="175"/>
                      <a:pt x="1774" y="241"/>
                    </a:cubicBezTo>
                    <a:cubicBezTo>
                      <a:pt x="1674" y="341"/>
                      <a:pt x="1558" y="415"/>
                      <a:pt x="1459" y="506"/>
                    </a:cubicBezTo>
                    <a:cubicBezTo>
                      <a:pt x="1360" y="598"/>
                      <a:pt x="1277" y="697"/>
                      <a:pt x="1194" y="796"/>
                    </a:cubicBezTo>
                    <a:cubicBezTo>
                      <a:pt x="1186" y="805"/>
                      <a:pt x="1177" y="813"/>
                      <a:pt x="1177" y="821"/>
                    </a:cubicBezTo>
                    <a:cubicBezTo>
                      <a:pt x="1094" y="1062"/>
                      <a:pt x="1078" y="1327"/>
                      <a:pt x="1070" y="1575"/>
                    </a:cubicBezTo>
                    <a:cubicBezTo>
                      <a:pt x="1053" y="1840"/>
                      <a:pt x="1045" y="2105"/>
                      <a:pt x="962" y="2354"/>
                    </a:cubicBezTo>
                    <a:cubicBezTo>
                      <a:pt x="896" y="2569"/>
                      <a:pt x="788" y="2768"/>
                      <a:pt x="639" y="2951"/>
                    </a:cubicBezTo>
                    <a:cubicBezTo>
                      <a:pt x="490" y="3125"/>
                      <a:pt x="316" y="3274"/>
                      <a:pt x="117" y="3381"/>
                    </a:cubicBezTo>
                    <a:cubicBezTo>
                      <a:pt x="75" y="3406"/>
                      <a:pt x="42" y="3423"/>
                      <a:pt x="1" y="3439"/>
                    </a:cubicBezTo>
                    <a:cubicBezTo>
                      <a:pt x="225" y="3489"/>
                      <a:pt x="432" y="3638"/>
                      <a:pt x="639" y="3738"/>
                    </a:cubicBezTo>
                    <a:cubicBezTo>
                      <a:pt x="981" y="3889"/>
                      <a:pt x="1357" y="3966"/>
                      <a:pt x="1732" y="3966"/>
                    </a:cubicBezTo>
                    <a:cubicBezTo>
                      <a:pt x="1994" y="3966"/>
                      <a:pt x="2255" y="3929"/>
                      <a:pt x="2503" y="3854"/>
                    </a:cubicBezTo>
                    <a:cubicBezTo>
                      <a:pt x="2801" y="3763"/>
                      <a:pt x="3075" y="3622"/>
                      <a:pt x="3315" y="3439"/>
                    </a:cubicBezTo>
                    <a:cubicBezTo>
                      <a:pt x="3439" y="3348"/>
                      <a:pt x="3555" y="3249"/>
                      <a:pt x="3655" y="3133"/>
                    </a:cubicBezTo>
                    <a:cubicBezTo>
                      <a:pt x="3754" y="3033"/>
                      <a:pt x="3820" y="2917"/>
                      <a:pt x="3870" y="2793"/>
                    </a:cubicBezTo>
                    <a:cubicBezTo>
                      <a:pt x="3738" y="2545"/>
                      <a:pt x="3696" y="2246"/>
                      <a:pt x="3646" y="1965"/>
                    </a:cubicBezTo>
                    <a:cubicBezTo>
                      <a:pt x="3605" y="1691"/>
                      <a:pt x="3564" y="1409"/>
                      <a:pt x="3456" y="1161"/>
                    </a:cubicBezTo>
                    <a:cubicBezTo>
                      <a:pt x="3356" y="937"/>
                      <a:pt x="3207" y="722"/>
                      <a:pt x="2992" y="606"/>
                    </a:cubicBezTo>
                    <a:cubicBezTo>
                      <a:pt x="2959" y="589"/>
                      <a:pt x="2975" y="540"/>
                      <a:pt x="3000" y="531"/>
                    </a:cubicBezTo>
                    <a:cubicBezTo>
                      <a:pt x="2785" y="415"/>
                      <a:pt x="2553" y="316"/>
                      <a:pt x="2321" y="225"/>
                    </a:cubicBezTo>
                    <a:cubicBezTo>
                      <a:pt x="2180" y="175"/>
                      <a:pt x="2039" y="100"/>
                      <a:pt x="1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33"/>
              <p:cNvSpPr/>
              <p:nvPr/>
            </p:nvSpPr>
            <p:spPr>
              <a:xfrm>
                <a:off x="6105700" y="4168875"/>
                <a:ext cx="34200" cy="57600"/>
              </a:xfrm>
              <a:custGeom>
                <a:rect b="b" l="l" r="r" t="t"/>
                <a:pathLst>
                  <a:path extrusionOk="0" h="2304" w="1368">
                    <a:moveTo>
                      <a:pt x="1367" y="0"/>
                    </a:moveTo>
                    <a:cubicBezTo>
                      <a:pt x="1135" y="324"/>
                      <a:pt x="953" y="680"/>
                      <a:pt x="779" y="1036"/>
                    </a:cubicBezTo>
                    <a:cubicBezTo>
                      <a:pt x="564" y="1475"/>
                      <a:pt x="381" y="1981"/>
                      <a:pt x="0" y="2304"/>
                    </a:cubicBezTo>
                    <a:cubicBezTo>
                      <a:pt x="42" y="2295"/>
                      <a:pt x="91" y="2287"/>
                      <a:pt x="133" y="2279"/>
                    </a:cubicBezTo>
                    <a:cubicBezTo>
                      <a:pt x="249" y="2237"/>
                      <a:pt x="356" y="2188"/>
                      <a:pt x="464" y="2121"/>
                    </a:cubicBezTo>
                    <a:cubicBezTo>
                      <a:pt x="854" y="1889"/>
                      <a:pt x="1127" y="1517"/>
                      <a:pt x="1218" y="1061"/>
                    </a:cubicBezTo>
                    <a:lnTo>
                      <a:pt x="1226" y="1069"/>
                    </a:lnTo>
                    <a:cubicBezTo>
                      <a:pt x="1276" y="812"/>
                      <a:pt x="1284" y="555"/>
                      <a:pt x="1309" y="299"/>
                    </a:cubicBezTo>
                    <a:cubicBezTo>
                      <a:pt x="1326" y="191"/>
                      <a:pt x="1342" y="92"/>
                      <a:pt x="13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33"/>
              <p:cNvSpPr/>
              <p:nvPr/>
            </p:nvSpPr>
            <p:spPr>
              <a:xfrm>
                <a:off x="6198700" y="4162250"/>
                <a:ext cx="21775" cy="52850"/>
              </a:xfrm>
              <a:custGeom>
                <a:rect b="b" l="l" r="r" t="t"/>
                <a:pathLst>
                  <a:path extrusionOk="0" h="2114" w="871">
                    <a:moveTo>
                      <a:pt x="0" y="0"/>
                    </a:moveTo>
                    <a:cubicBezTo>
                      <a:pt x="50" y="58"/>
                      <a:pt x="100" y="116"/>
                      <a:pt x="141" y="191"/>
                    </a:cubicBezTo>
                    <a:cubicBezTo>
                      <a:pt x="274" y="390"/>
                      <a:pt x="340" y="622"/>
                      <a:pt x="390" y="854"/>
                    </a:cubicBezTo>
                    <a:cubicBezTo>
                      <a:pt x="448" y="1127"/>
                      <a:pt x="473" y="1409"/>
                      <a:pt x="564" y="1682"/>
                    </a:cubicBezTo>
                    <a:cubicBezTo>
                      <a:pt x="605" y="1806"/>
                      <a:pt x="655" y="1947"/>
                      <a:pt x="754" y="2038"/>
                    </a:cubicBezTo>
                    <a:cubicBezTo>
                      <a:pt x="787" y="2072"/>
                      <a:pt x="829" y="2096"/>
                      <a:pt x="870" y="2113"/>
                    </a:cubicBezTo>
                    <a:cubicBezTo>
                      <a:pt x="862" y="2055"/>
                      <a:pt x="862" y="1997"/>
                      <a:pt x="862" y="1947"/>
                    </a:cubicBezTo>
                    <a:cubicBezTo>
                      <a:pt x="862" y="1947"/>
                      <a:pt x="862" y="1939"/>
                      <a:pt x="862" y="1939"/>
                    </a:cubicBezTo>
                    <a:cubicBezTo>
                      <a:pt x="796" y="1815"/>
                      <a:pt x="796" y="1649"/>
                      <a:pt x="779" y="1508"/>
                    </a:cubicBezTo>
                    <a:cubicBezTo>
                      <a:pt x="754" y="1359"/>
                      <a:pt x="721" y="1210"/>
                      <a:pt x="688" y="1069"/>
                    </a:cubicBezTo>
                    <a:cubicBezTo>
                      <a:pt x="622" y="820"/>
                      <a:pt x="531" y="580"/>
                      <a:pt x="381" y="373"/>
                    </a:cubicBezTo>
                    <a:cubicBezTo>
                      <a:pt x="274" y="232"/>
                      <a:pt x="141" y="108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33"/>
              <p:cNvSpPr/>
              <p:nvPr/>
            </p:nvSpPr>
            <p:spPr>
              <a:xfrm>
                <a:off x="6095550" y="3997775"/>
                <a:ext cx="2300" cy="1675"/>
              </a:xfrm>
              <a:custGeom>
                <a:rect b="b" l="l" r="r" t="t"/>
                <a:pathLst>
                  <a:path extrusionOk="0" h="67" w="92">
                    <a:moveTo>
                      <a:pt x="42" y="1"/>
                    </a:moveTo>
                    <a:cubicBezTo>
                      <a:pt x="0" y="1"/>
                      <a:pt x="0" y="67"/>
                      <a:pt x="42" y="67"/>
                    </a:cubicBezTo>
                    <a:cubicBezTo>
                      <a:pt x="91" y="67"/>
                      <a:pt x="91" y="1"/>
                      <a:pt x="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33"/>
              <p:cNvSpPr/>
              <p:nvPr/>
            </p:nvSpPr>
            <p:spPr>
              <a:xfrm>
                <a:off x="6035875" y="4060050"/>
                <a:ext cx="77850" cy="72250"/>
              </a:xfrm>
              <a:custGeom>
                <a:rect b="b" l="l" r="r" t="t"/>
                <a:pathLst>
                  <a:path extrusionOk="0" h="2890" w="3114">
                    <a:moveTo>
                      <a:pt x="1749" y="0"/>
                    </a:moveTo>
                    <a:cubicBezTo>
                      <a:pt x="1442" y="0"/>
                      <a:pt x="1148" y="154"/>
                      <a:pt x="904" y="327"/>
                    </a:cubicBezTo>
                    <a:cubicBezTo>
                      <a:pt x="631" y="517"/>
                      <a:pt x="390" y="749"/>
                      <a:pt x="225" y="1031"/>
                    </a:cubicBezTo>
                    <a:cubicBezTo>
                      <a:pt x="125" y="1114"/>
                      <a:pt x="17" y="1205"/>
                      <a:pt x="9" y="1346"/>
                    </a:cubicBezTo>
                    <a:cubicBezTo>
                      <a:pt x="1" y="1495"/>
                      <a:pt x="117" y="1644"/>
                      <a:pt x="191" y="1768"/>
                    </a:cubicBezTo>
                    <a:cubicBezTo>
                      <a:pt x="266" y="1884"/>
                      <a:pt x="357" y="2000"/>
                      <a:pt x="465" y="2091"/>
                    </a:cubicBezTo>
                    <a:cubicBezTo>
                      <a:pt x="615" y="2223"/>
                      <a:pt x="785" y="2284"/>
                      <a:pt x="959" y="2284"/>
                    </a:cubicBezTo>
                    <a:cubicBezTo>
                      <a:pt x="1015" y="2284"/>
                      <a:pt x="1071" y="2277"/>
                      <a:pt x="1128" y="2265"/>
                    </a:cubicBezTo>
                    <a:lnTo>
                      <a:pt x="1128" y="2265"/>
                    </a:lnTo>
                    <a:cubicBezTo>
                      <a:pt x="1103" y="2381"/>
                      <a:pt x="1095" y="2497"/>
                      <a:pt x="1095" y="2622"/>
                    </a:cubicBezTo>
                    <a:cubicBezTo>
                      <a:pt x="1095" y="2655"/>
                      <a:pt x="1111" y="2680"/>
                      <a:pt x="1128" y="2705"/>
                    </a:cubicBezTo>
                    <a:cubicBezTo>
                      <a:pt x="1111" y="2738"/>
                      <a:pt x="1095" y="2771"/>
                      <a:pt x="1061" y="2804"/>
                    </a:cubicBezTo>
                    <a:cubicBezTo>
                      <a:pt x="1018" y="2840"/>
                      <a:pt x="1057" y="2890"/>
                      <a:pt x="1101" y="2890"/>
                    </a:cubicBezTo>
                    <a:cubicBezTo>
                      <a:pt x="1107" y="2890"/>
                      <a:pt x="1113" y="2889"/>
                      <a:pt x="1119" y="2887"/>
                    </a:cubicBezTo>
                    <a:cubicBezTo>
                      <a:pt x="1194" y="2854"/>
                      <a:pt x="1235" y="2796"/>
                      <a:pt x="1277" y="2738"/>
                    </a:cubicBezTo>
                    <a:cubicBezTo>
                      <a:pt x="1310" y="2721"/>
                      <a:pt x="1335" y="2696"/>
                      <a:pt x="1343" y="2655"/>
                    </a:cubicBezTo>
                    <a:cubicBezTo>
                      <a:pt x="1360" y="2597"/>
                      <a:pt x="1368" y="2547"/>
                      <a:pt x="1385" y="2497"/>
                    </a:cubicBezTo>
                    <a:cubicBezTo>
                      <a:pt x="1418" y="2431"/>
                      <a:pt x="1451" y="2357"/>
                      <a:pt x="1492" y="2290"/>
                    </a:cubicBezTo>
                    <a:cubicBezTo>
                      <a:pt x="1542" y="2191"/>
                      <a:pt x="1600" y="2091"/>
                      <a:pt x="1666" y="1992"/>
                    </a:cubicBezTo>
                    <a:cubicBezTo>
                      <a:pt x="1824" y="1876"/>
                      <a:pt x="1956" y="1727"/>
                      <a:pt x="2072" y="1578"/>
                    </a:cubicBezTo>
                    <a:cubicBezTo>
                      <a:pt x="2163" y="1462"/>
                      <a:pt x="2246" y="1329"/>
                      <a:pt x="2313" y="1197"/>
                    </a:cubicBezTo>
                    <a:cubicBezTo>
                      <a:pt x="2520" y="998"/>
                      <a:pt x="2752" y="815"/>
                      <a:pt x="3000" y="658"/>
                    </a:cubicBezTo>
                    <a:cubicBezTo>
                      <a:pt x="3114" y="587"/>
                      <a:pt x="3045" y="437"/>
                      <a:pt x="2934" y="437"/>
                    </a:cubicBezTo>
                    <a:cubicBezTo>
                      <a:pt x="2916" y="437"/>
                      <a:pt x="2896" y="441"/>
                      <a:pt x="2876" y="451"/>
                    </a:cubicBezTo>
                    <a:lnTo>
                      <a:pt x="2876" y="443"/>
                    </a:lnTo>
                    <a:cubicBezTo>
                      <a:pt x="2760" y="501"/>
                      <a:pt x="2652" y="559"/>
                      <a:pt x="2545" y="625"/>
                    </a:cubicBezTo>
                    <a:cubicBezTo>
                      <a:pt x="2511" y="641"/>
                      <a:pt x="2470" y="666"/>
                      <a:pt x="2429" y="691"/>
                    </a:cubicBezTo>
                    <a:lnTo>
                      <a:pt x="2429" y="666"/>
                    </a:lnTo>
                    <a:cubicBezTo>
                      <a:pt x="2412" y="351"/>
                      <a:pt x="2213" y="61"/>
                      <a:pt x="1890" y="12"/>
                    </a:cubicBezTo>
                    <a:cubicBezTo>
                      <a:pt x="1843" y="4"/>
                      <a:pt x="1795" y="0"/>
                      <a:pt x="17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33"/>
              <p:cNvSpPr/>
              <p:nvPr/>
            </p:nvSpPr>
            <p:spPr>
              <a:xfrm>
                <a:off x="6185850" y="4035725"/>
                <a:ext cx="70450" cy="66675"/>
              </a:xfrm>
              <a:custGeom>
                <a:rect b="b" l="l" r="r" t="t"/>
                <a:pathLst>
                  <a:path extrusionOk="0" h="2667" w="2818">
                    <a:moveTo>
                      <a:pt x="1410" y="1"/>
                    </a:moveTo>
                    <a:cubicBezTo>
                      <a:pt x="1314" y="1"/>
                      <a:pt x="1219" y="11"/>
                      <a:pt x="1127" y="32"/>
                    </a:cubicBezTo>
                    <a:cubicBezTo>
                      <a:pt x="854" y="90"/>
                      <a:pt x="589" y="256"/>
                      <a:pt x="448" y="496"/>
                    </a:cubicBezTo>
                    <a:cubicBezTo>
                      <a:pt x="373" y="629"/>
                      <a:pt x="340" y="778"/>
                      <a:pt x="340" y="918"/>
                    </a:cubicBezTo>
                    <a:cubicBezTo>
                      <a:pt x="257" y="885"/>
                      <a:pt x="166" y="869"/>
                      <a:pt x="75" y="869"/>
                    </a:cubicBezTo>
                    <a:cubicBezTo>
                      <a:pt x="17" y="869"/>
                      <a:pt x="1" y="960"/>
                      <a:pt x="59" y="968"/>
                    </a:cubicBezTo>
                    <a:cubicBezTo>
                      <a:pt x="175" y="985"/>
                      <a:pt x="274" y="1034"/>
                      <a:pt x="373" y="1101"/>
                    </a:cubicBezTo>
                    <a:cubicBezTo>
                      <a:pt x="398" y="1175"/>
                      <a:pt x="440" y="1250"/>
                      <a:pt x="489" y="1308"/>
                    </a:cubicBezTo>
                    <a:cubicBezTo>
                      <a:pt x="531" y="1366"/>
                      <a:pt x="581" y="1407"/>
                      <a:pt x="639" y="1440"/>
                    </a:cubicBezTo>
                    <a:cubicBezTo>
                      <a:pt x="630" y="1465"/>
                      <a:pt x="630" y="1498"/>
                      <a:pt x="655" y="1523"/>
                    </a:cubicBezTo>
                    <a:cubicBezTo>
                      <a:pt x="796" y="1656"/>
                      <a:pt x="1003" y="1697"/>
                      <a:pt x="1169" y="1764"/>
                    </a:cubicBezTo>
                    <a:cubicBezTo>
                      <a:pt x="1343" y="1830"/>
                      <a:pt x="1517" y="1896"/>
                      <a:pt x="1683" y="1987"/>
                    </a:cubicBezTo>
                    <a:cubicBezTo>
                      <a:pt x="1823" y="2054"/>
                      <a:pt x="1964" y="2136"/>
                      <a:pt x="2089" y="2228"/>
                    </a:cubicBezTo>
                    <a:cubicBezTo>
                      <a:pt x="2238" y="2385"/>
                      <a:pt x="2387" y="2551"/>
                      <a:pt x="2586" y="2650"/>
                    </a:cubicBezTo>
                    <a:cubicBezTo>
                      <a:pt x="2607" y="2661"/>
                      <a:pt x="2628" y="2667"/>
                      <a:pt x="2648" y="2667"/>
                    </a:cubicBezTo>
                    <a:cubicBezTo>
                      <a:pt x="2746" y="2667"/>
                      <a:pt x="2817" y="2548"/>
                      <a:pt x="2735" y="2451"/>
                    </a:cubicBezTo>
                    <a:cubicBezTo>
                      <a:pt x="2627" y="2335"/>
                      <a:pt x="2511" y="2219"/>
                      <a:pt x="2387" y="2120"/>
                    </a:cubicBezTo>
                    <a:cubicBezTo>
                      <a:pt x="2519" y="2054"/>
                      <a:pt x="2602" y="1904"/>
                      <a:pt x="2644" y="1764"/>
                    </a:cubicBezTo>
                    <a:cubicBezTo>
                      <a:pt x="2727" y="1440"/>
                      <a:pt x="2635" y="1092"/>
                      <a:pt x="2495" y="802"/>
                    </a:cubicBezTo>
                    <a:cubicBezTo>
                      <a:pt x="2478" y="769"/>
                      <a:pt x="2461" y="736"/>
                      <a:pt x="2445" y="703"/>
                    </a:cubicBezTo>
                    <a:cubicBezTo>
                      <a:pt x="2470" y="686"/>
                      <a:pt x="2486" y="653"/>
                      <a:pt x="2470" y="620"/>
                    </a:cubicBezTo>
                    <a:cubicBezTo>
                      <a:pt x="2286" y="213"/>
                      <a:pt x="1842" y="1"/>
                      <a:pt x="14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33"/>
              <p:cNvSpPr/>
              <p:nvPr/>
            </p:nvSpPr>
            <p:spPr>
              <a:xfrm>
                <a:off x="6063650" y="4065900"/>
                <a:ext cx="201150" cy="177100"/>
              </a:xfrm>
              <a:custGeom>
                <a:rect b="b" l="l" r="r" t="t"/>
                <a:pathLst>
                  <a:path extrusionOk="0" h="7084" w="8046">
                    <a:moveTo>
                      <a:pt x="3635" y="0"/>
                    </a:moveTo>
                    <a:cubicBezTo>
                      <a:pt x="3603" y="0"/>
                      <a:pt x="3571" y="1"/>
                      <a:pt x="3538" y="1"/>
                    </a:cubicBezTo>
                    <a:cubicBezTo>
                      <a:pt x="3339" y="10"/>
                      <a:pt x="3149" y="35"/>
                      <a:pt x="2950" y="68"/>
                    </a:cubicBezTo>
                    <a:cubicBezTo>
                      <a:pt x="2776" y="93"/>
                      <a:pt x="2594" y="134"/>
                      <a:pt x="2428" y="209"/>
                    </a:cubicBezTo>
                    <a:cubicBezTo>
                      <a:pt x="2262" y="283"/>
                      <a:pt x="2171" y="391"/>
                      <a:pt x="2105" y="540"/>
                    </a:cubicBezTo>
                    <a:cubicBezTo>
                      <a:pt x="1624" y="847"/>
                      <a:pt x="1318" y="1410"/>
                      <a:pt x="1152" y="1940"/>
                    </a:cubicBezTo>
                    <a:cubicBezTo>
                      <a:pt x="1019" y="2371"/>
                      <a:pt x="961" y="2819"/>
                      <a:pt x="870" y="3258"/>
                    </a:cubicBezTo>
                    <a:cubicBezTo>
                      <a:pt x="820" y="3481"/>
                      <a:pt x="771" y="3697"/>
                      <a:pt x="696" y="3912"/>
                    </a:cubicBezTo>
                    <a:cubicBezTo>
                      <a:pt x="630" y="4128"/>
                      <a:pt x="539" y="4343"/>
                      <a:pt x="439" y="4550"/>
                    </a:cubicBezTo>
                    <a:cubicBezTo>
                      <a:pt x="340" y="4757"/>
                      <a:pt x="232" y="4964"/>
                      <a:pt x="141" y="5180"/>
                    </a:cubicBezTo>
                    <a:cubicBezTo>
                      <a:pt x="66" y="5379"/>
                      <a:pt x="0" y="5602"/>
                      <a:pt x="25" y="5818"/>
                    </a:cubicBezTo>
                    <a:cubicBezTo>
                      <a:pt x="66" y="6207"/>
                      <a:pt x="381" y="6472"/>
                      <a:pt x="746" y="6564"/>
                    </a:cubicBezTo>
                    <a:cubicBezTo>
                      <a:pt x="863" y="6594"/>
                      <a:pt x="982" y="6606"/>
                      <a:pt x="1102" y="6606"/>
                    </a:cubicBezTo>
                    <a:cubicBezTo>
                      <a:pt x="1212" y="6606"/>
                      <a:pt x="1323" y="6596"/>
                      <a:pt x="1434" y="6580"/>
                    </a:cubicBezTo>
                    <a:cubicBezTo>
                      <a:pt x="1608" y="6555"/>
                      <a:pt x="1782" y="6530"/>
                      <a:pt x="1956" y="6497"/>
                    </a:cubicBezTo>
                    <a:cubicBezTo>
                      <a:pt x="2088" y="6721"/>
                      <a:pt x="2386" y="6845"/>
                      <a:pt x="2618" y="6928"/>
                    </a:cubicBezTo>
                    <a:cubicBezTo>
                      <a:pt x="2915" y="7032"/>
                      <a:pt x="3235" y="7083"/>
                      <a:pt x="3549" y="7083"/>
                    </a:cubicBezTo>
                    <a:cubicBezTo>
                      <a:pt x="3612" y="7083"/>
                      <a:pt x="3675" y="7081"/>
                      <a:pt x="3737" y="7077"/>
                    </a:cubicBezTo>
                    <a:cubicBezTo>
                      <a:pt x="4433" y="7028"/>
                      <a:pt x="5104" y="6729"/>
                      <a:pt x="5601" y="6224"/>
                    </a:cubicBezTo>
                    <a:cubicBezTo>
                      <a:pt x="5692" y="6133"/>
                      <a:pt x="5783" y="6033"/>
                      <a:pt x="5858" y="5926"/>
                    </a:cubicBezTo>
                    <a:cubicBezTo>
                      <a:pt x="5957" y="6000"/>
                      <a:pt x="6065" y="6058"/>
                      <a:pt x="6181" y="6100"/>
                    </a:cubicBezTo>
                    <a:cubicBezTo>
                      <a:pt x="6301" y="6143"/>
                      <a:pt x="6427" y="6163"/>
                      <a:pt x="6553" y="6163"/>
                    </a:cubicBezTo>
                    <a:cubicBezTo>
                      <a:pt x="6812" y="6163"/>
                      <a:pt x="7072" y="6079"/>
                      <a:pt x="7283" y="5934"/>
                    </a:cubicBezTo>
                    <a:cubicBezTo>
                      <a:pt x="7615" y="5710"/>
                      <a:pt x="7830" y="5354"/>
                      <a:pt x="7946" y="4973"/>
                    </a:cubicBezTo>
                    <a:cubicBezTo>
                      <a:pt x="8004" y="4774"/>
                      <a:pt x="8045" y="4550"/>
                      <a:pt x="8045" y="4343"/>
                    </a:cubicBezTo>
                    <a:cubicBezTo>
                      <a:pt x="8037" y="4111"/>
                      <a:pt x="7963" y="3896"/>
                      <a:pt x="7871" y="3689"/>
                    </a:cubicBezTo>
                    <a:cubicBezTo>
                      <a:pt x="7540" y="2893"/>
                      <a:pt x="7184" y="2081"/>
                      <a:pt x="6653" y="1402"/>
                    </a:cubicBezTo>
                    <a:cubicBezTo>
                      <a:pt x="6165" y="764"/>
                      <a:pt x="5485" y="325"/>
                      <a:pt x="4698" y="126"/>
                    </a:cubicBezTo>
                    <a:cubicBezTo>
                      <a:pt x="4349" y="42"/>
                      <a:pt x="3992" y="0"/>
                      <a:pt x="36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33"/>
              <p:cNvSpPr/>
              <p:nvPr/>
            </p:nvSpPr>
            <p:spPr>
              <a:xfrm>
                <a:off x="6080525" y="4185225"/>
                <a:ext cx="40725" cy="43575"/>
              </a:xfrm>
              <a:custGeom>
                <a:rect b="b" l="l" r="r" t="t"/>
                <a:pathLst>
                  <a:path extrusionOk="0" h="1743" w="1629">
                    <a:moveTo>
                      <a:pt x="1523" y="0"/>
                    </a:moveTo>
                    <a:cubicBezTo>
                      <a:pt x="1507" y="0"/>
                      <a:pt x="1491" y="6"/>
                      <a:pt x="1479" y="17"/>
                    </a:cubicBezTo>
                    <a:cubicBezTo>
                      <a:pt x="1397" y="84"/>
                      <a:pt x="1372" y="167"/>
                      <a:pt x="1339" y="258"/>
                    </a:cubicBezTo>
                    <a:cubicBezTo>
                      <a:pt x="1305" y="341"/>
                      <a:pt x="1272" y="423"/>
                      <a:pt x="1231" y="506"/>
                    </a:cubicBezTo>
                    <a:cubicBezTo>
                      <a:pt x="1148" y="672"/>
                      <a:pt x="1057" y="829"/>
                      <a:pt x="941" y="979"/>
                    </a:cubicBezTo>
                    <a:cubicBezTo>
                      <a:pt x="841" y="1128"/>
                      <a:pt x="717" y="1260"/>
                      <a:pt x="593" y="1385"/>
                    </a:cubicBezTo>
                    <a:cubicBezTo>
                      <a:pt x="492" y="1492"/>
                      <a:pt x="343" y="1594"/>
                      <a:pt x="193" y="1594"/>
                    </a:cubicBezTo>
                    <a:cubicBezTo>
                      <a:pt x="158" y="1594"/>
                      <a:pt x="122" y="1588"/>
                      <a:pt x="87" y="1575"/>
                    </a:cubicBezTo>
                    <a:cubicBezTo>
                      <a:pt x="82" y="1574"/>
                      <a:pt x="77" y="1573"/>
                      <a:pt x="73" y="1573"/>
                    </a:cubicBezTo>
                    <a:cubicBezTo>
                      <a:pt x="24" y="1573"/>
                      <a:pt x="1" y="1644"/>
                      <a:pt x="46" y="1675"/>
                    </a:cubicBezTo>
                    <a:cubicBezTo>
                      <a:pt x="126" y="1718"/>
                      <a:pt x="199" y="1742"/>
                      <a:pt x="288" y="1742"/>
                    </a:cubicBezTo>
                    <a:cubicBezTo>
                      <a:pt x="301" y="1742"/>
                      <a:pt x="314" y="1742"/>
                      <a:pt x="328" y="1741"/>
                    </a:cubicBezTo>
                    <a:cubicBezTo>
                      <a:pt x="435" y="1724"/>
                      <a:pt x="535" y="1691"/>
                      <a:pt x="618" y="1633"/>
                    </a:cubicBezTo>
                    <a:cubicBezTo>
                      <a:pt x="800" y="1517"/>
                      <a:pt x="941" y="1351"/>
                      <a:pt x="1073" y="1194"/>
                    </a:cubicBezTo>
                    <a:cubicBezTo>
                      <a:pt x="1206" y="1028"/>
                      <a:pt x="1322" y="846"/>
                      <a:pt x="1421" y="655"/>
                    </a:cubicBezTo>
                    <a:cubicBezTo>
                      <a:pt x="1463" y="564"/>
                      <a:pt x="1504" y="465"/>
                      <a:pt x="1546" y="374"/>
                    </a:cubicBezTo>
                    <a:cubicBezTo>
                      <a:pt x="1587" y="266"/>
                      <a:pt x="1629" y="167"/>
                      <a:pt x="1595" y="51"/>
                    </a:cubicBezTo>
                    <a:cubicBezTo>
                      <a:pt x="1585" y="19"/>
                      <a:pt x="1553" y="0"/>
                      <a:pt x="1523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33"/>
              <p:cNvSpPr/>
              <p:nvPr/>
            </p:nvSpPr>
            <p:spPr>
              <a:xfrm>
                <a:off x="6118750" y="4170275"/>
                <a:ext cx="7475" cy="10825"/>
              </a:xfrm>
              <a:custGeom>
                <a:rect b="b" l="l" r="r" t="t"/>
                <a:pathLst>
                  <a:path extrusionOk="0" h="433" w="299">
                    <a:moveTo>
                      <a:pt x="256" y="1"/>
                    </a:moveTo>
                    <a:cubicBezTo>
                      <a:pt x="248" y="1"/>
                      <a:pt x="239" y="4"/>
                      <a:pt x="232" y="11"/>
                    </a:cubicBezTo>
                    <a:lnTo>
                      <a:pt x="232" y="19"/>
                    </a:lnTo>
                    <a:cubicBezTo>
                      <a:pt x="207" y="36"/>
                      <a:pt x="191" y="69"/>
                      <a:pt x="174" y="94"/>
                    </a:cubicBezTo>
                    <a:cubicBezTo>
                      <a:pt x="158" y="127"/>
                      <a:pt x="141" y="152"/>
                      <a:pt x="124" y="176"/>
                    </a:cubicBezTo>
                    <a:cubicBezTo>
                      <a:pt x="91" y="234"/>
                      <a:pt x="58" y="284"/>
                      <a:pt x="25" y="334"/>
                    </a:cubicBezTo>
                    <a:cubicBezTo>
                      <a:pt x="0" y="359"/>
                      <a:pt x="17" y="400"/>
                      <a:pt x="42" y="417"/>
                    </a:cubicBezTo>
                    <a:cubicBezTo>
                      <a:pt x="51" y="426"/>
                      <a:pt x="67" y="432"/>
                      <a:pt x="84" y="432"/>
                    </a:cubicBezTo>
                    <a:cubicBezTo>
                      <a:pt x="99" y="432"/>
                      <a:pt x="113" y="428"/>
                      <a:pt x="124" y="417"/>
                    </a:cubicBezTo>
                    <a:cubicBezTo>
                      <a:pt x="166" y="359"/>
                      <a:pt x="207" y="309"/>
                      <a:pt x="240" y="243"/>
                    </a:cubicBezTo>
                    <a:cubicBezTo>
                      <a:pt x="257" y="210"/>
                      <a:pt x="265" y="176"/>
                      <a:pt x="282" y="143"/>
                    </a:cubicBezTo>
                    <a:cubicBezTo>
                      <a:pt x="290" y="110"/>
                      <a:pt x="298" y="77"/>
                      <a:pt x="298" y="44"/>
                    </a:cubicBezTo>
                    <a:cubicBezTo>
                      <a:pt x="298" y="20"/>
                      <a:pt x="277" y="1"/>
                      <a:pt x="2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33"/>
              <p:cNvSpPr/>
              <p:nvPr/>
            </p:nvSpPr>
            <p:spPr>
              <a:xfrm>
                <a:off x="6171800" y="4141150"/>
                <a:ext cx="44525" cy="25150"/>
              </a:xfrm>
              <a:custGeom>
                <a:rect b="b" l="l" r="r" t="t"/>
                <a:pathLst>
                  <a:path extrusionOk="0" h="1006" w="1781">
                    <a:moveTo>
                      <a:pt x="87" y="0"/>
                    </a:moveTo>
                    <a:cubicBezTo>
                      <a:pt x="34" y="0"/>
                      <a:pt x="1" y="72"/>
                      <a:pt x="57" y="107"/>
                    </a:cubicBezTo>
                    <a:cubicBezTo>
                      <a:pt x="190" y="190"/>
                      <a:pt x="331" y="264"/>
                      <a:pt x="488" y="297"/>
                    </a:cubicBezTo>
                    <a:cubicBezTo>
                      <a:pt x="670" y="339"/>
                      <a:pt x="836" y="339"/>
                      <a:pt x="993" y="430"/>
                    </a:cubicBezTo>
                    <a:cubicBezTo>
                      <a:pt x="1126" y="505"/>
                      <a:pt x="1259" y="596"/>
                      <a:pt x="1375" y="695"/>
                    </a:cubicBezTo>
                    <a:cubicBezTo>
                      <a:pt x="1424" y="737"/>
                      <a:pt x="1482" y="786"/>
                      <a:pt x="1532" y="836"/>
                    </a:cubicBezTo>
                    <a:cubicBezTo>
                      <a:pt x="1582" y="894"/>
                      <a:pt x="1623" y="952"/>
                      <a:pt x="1681" y="993"/>
                    </a:cubicBezTo>
                    <a:cubicBezTo>
                      <a:pt x="1692" y="1002"/>
                      <a:pt x="1702" y="1005"/>
                      <a:pt x="1712" y="1005"/>
                    </a:cubicBezTo>
                    <a:cubicBezTo>
                      <a:pt x="1741" y="1005"/>
                      <a:pt x="1764" y="975"/>
                      <a:pt x="1764" y="944"/>
                    </a:cubicBezTo>
                    <a:cubicBezTo>
                      <a:pt x="1781" y="803"/>
                      <a:pt x="1648" y="654"/>
                      <a:pt x="1557" y="563"/>
                    </a:cubicBezTo>
                    <a:lnTo>
                      <a:pt x="1549" y="563"/>
                    </a:lnTo>
                    <a:cubicBezTo>
                      <a:pt x="1433" y="455"/>
                      <a:pt x="1292" y="355"/>
                      <a:pt x="1151" y="273"/>
                    </a:cubicBezTo>
                    <a:cubicBezTo>
                      <a:pt x="993" y="181"/>
                      <a:pt x="828" y="140"/>
                      <a:pt x="654" y="123"/>
                    </a:cubicBezTo>
                    <a:cubicBezTo>
                      <a:pt x="471" y="107"/>
                      <a:pt x="281" y="82"/>
                      <a:pt x="115" y="7"/>
                    </a:cubicBezTo>
                    <a:cubicBezTo>
                      <a:pt x="105" y="2"/>
                      <a:pt x="96" y="0"/>
                      <a:pt x="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33"/>
              <p:cNvSpPr/>
              <p:nvPr/>
            </p:nvSpPr>
            <p:spPr>
              <a:xfrm>
                <a:off x="6217700" y="4174875"/>
                <a:ext cx="47500" cy="41325"/>
              </a:xfrm>
              <a:custGeom>
                <a:rect b="b" l="l" r="r" t="t"/>
                <a:pathLst>
                  <a:path extrusionOk="0" h="1653" w="1900">
                    <a:moveTo>
                      <a:pt x="81" y="1"/>
                    </a:moveTo>
                    <a:cubicBezTo>
                      <a:pt x="42" y="1"/>
                      <a:pt x="0" y="35"/>
                      <a:pt x="11" y="84"/>
                    </a:cubicBezTo>
                    <a:cubicBezTo>
                      <a:pt x="94" y="398"/>
                      <a:pt x="210" y="713"/>
                      <a:pt x="317" y="1020"/>
                    </a:cubicBezTo>
                    <a:cubicBezTo>
                      <a:pt x="334" y="1053"/>
                      <a:pt x="351" y="1094"/>
                      <a:pt x="359" y="1136"/>
                    </a:cubicBezTo>
                    <a:cubicBezTo>
                      <a:pt x="342" y="1161"/>
                      <a:pt x="334" y="1185"/>
                      <a:pt x="326" y="1219"/>
                    </a:cubicBezTo>
                    <a:cubicBezTo>
                      <a:pt x="309" y="1260"/>
                      <a:pt x="317" y="1301"/>
                      <a:pt x="334" y="1326"/>
                    </a:cubicBezTo>
                    <a:cubicBezTo>
                      <a:pt x="293" y="1359"/>
                      <a:pt x="259" y="1401"/>
                      <a:pt x="235" y="1442"/>
                    </a:cubicBezTo>
                    <a:cubicBezTo>
                      <a:pt x="201" y="1509"/>
                      <a:pt x="235" y="1591"/>
                      <a:pt x="309" y="1608"/>
                    </a:cubicBezTo>
                    <a:cubicBezTo>
                      <a:pt x="419" y="1638"/>
                      <a:pt x="531" y="1652"/>
                      <a:pt x="643" y="1652"/>
                    </a:cubicBezTo>
                    <a:cubicBezTo>
                      <a:pt x="971" y="1652"/>
                      <a:pt x="1295" y="1528"/>
                      <a:pt x="1535" y="1293"/>
                    </a:cubicBezTo>
                    <a:cubicBezTo>
                      <a:pt x="1685" y="1152"/>
                      <a:pt x="1801" y="970"/>
                      <a:pt x="1859" y="779"/>
                    </a:cubicBezTo>
                    <a:cubicBezTo>
                      <a:pt x="1883" y="680"/>
                      <a:pt x="1900" y="572"/>
                      <a:pt x="1900" y="473"/>
                    </a:cubicBezTo>
                    <a:lnTo>
                      <a:pt x="1892" y="473"/>
                    </a:lnTo>
                    <a:cubicBezTo>
                      <a:pt x="1883" y="365"/>
                      <a:pt x="1842" y="274"/>
                      <a:pt x="1784" y="183"/>
                    </a:cubicBezTo>
                    <a:cubicBezTo>
                      <a:pt x="1770" y="155"/>
                      <a:pt x="1747" y="143"/>
                      <a:pt x="1724" y="143"/>
                    </a:cubicBezTo>
                    <a:cubicBezTo>
                      <a:pt x="1691" y="143"/>
                      <a:pt x="1658" y="166"/>
                      <a:pt x="1643" y="199"/>
                    </a:cubicBezTo>
                    <a:cubicBezTo>
                      <a:pt x="1618" y="257"/>
                      <a:pt x="1593" y="315"/>
                      <a:pt x="1585" y="390"/>
                    </a:cubicBezTo>
                    <a:cubicBezTo>
                      <a:pt x="1577" y="440"/>
                      <a:pt x="1577" y="498"/>
                      <a:pt x="1577" y="556"/>
                    </a:cubicBezTo>
                    <a:cubicBezTo>
                      <a:pt x="1560" y="663"/>
                      <a:pt x="1527" y="771"/>
                      <a:pt x="1453" y="854"/>
                    </a:cubicBezTo>
                    <a:cubicBezTo>
                      <a:pt x="1303" y="1036"/>
                      <a:pt x="1071" y="1111"/>
                      <a:pt x="856" y="1169"/>
                    </a:cubicBezTo>
                    <a:cubicBezTo>
                      <a:pt x="811" y="1182"/>
                      <a:pt x="757" y="1199"/>
                      <a:pt x="708" y="1199"/>
                    </a:cubicBezTo>
                    <a:cubicBezTo>
                      <a:pt x="693" y="1199"/>
                      <a:pt x="679" y="1198"/>
                      <a:pt x="665" y="1194"/>
                    </a:cubicBezTo>
                    <a:cubicBezTo>
                      <a:pt x="665" y="1144"/>
                      <a:pt x="632" y="1119"/>
                      <a:pt x="591" y="1111"/>
                    </a:cubicBezTo>
                    <a:cubicBezTo>
                      <a:pt x="549" y="1003"/>
                      <a:pt x="508" y="887"/>
                      <a:pt x="467" y="779"/>
                    </a:cubicBezTo>
                    <a:cubicBezTo>
                      <a:pt x="367" y="523"/>
                      <a:pt x="259" y="274"/>
                      <a:pt x="135" y="34"/>
                    </a:cubicBezTo>
                    <a:cubicBezTo>
                      <a:pt x="124" y="11"/>
                      <a:pt x="103" y="1"/>
                      <a:pt x="81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33"/>
              <p:cNvSpPr/>
              <p:nvPr/>
            </p:nvSpPr>
            <p:spPr>
              <a:xfrm>
                <a:off x="6143175" y="4144225"/>
                <a:ext cx="57200" cy="25675"/>
              </a:xfrm>
              <a:custGeom>
                <a:rect b="b" l="l" r="r" t="t"/>
                <a:pathLst>
                  <a:path extrusionOk="0" h="1027" w="2288">
                    <a:moveTo>
                      <a:pt x="859" y="0"/>
                    </a:moveTo>
                    <a:cubicBezTo>
                      <a:pt x="781" y="0"/>
                      <a:pt x="703" y="21"/>
                      <a:pt x="622" y="67"/>
                    </a:cubicBezTo>
                    <a:cubicBezTo>
                      <a:pt x="523" y="125"/>
                      <a:pt x="415" y="208"/>
                      <a:pt x="332" y="299"/>
                    </a:cubicBezTo>
                    <a:cubicBezTo>
                      <a:pt x="241" y="382"/>
                      <a:pt x="166" y="489"/>
                      <a:pt x="108" y="597"/>
                    </a:cubicBezTo>
                    <a:cubicBezTo>
                      <a:pt x="67" y="663"/>
                      <a:pt x="26" y="746"/>
                      <a:pt x="42" y="829"/>
                    </a:cubicBezTo>
                    <a:cubicBezTo>
                      <a:pt x="9" y="854"/>
                      <a:pt x="1" y="895"/>
                      <a:pt x="9" y="937"/>
                    </a:cubicBezTo>
                    <a:cubicBezTo>
                      <a:pt x="23" y="984"/>
                      <a:pt x="75" y="1026"/>
                      <a:pt x="125" y="1026"/>
                    </a:cubicBezTo>
                    <a:cubicBezTo>
                      <a:pt x="137" y="1026"/>
                      <a:pt x="148" y="1024"/>
                      <a:pt x="158" y="1020"/>
                    </a:cubicBezTo>
                    <a:cubicBezTo>
                      <a:pt x="191" y="1011"/>
                      <a:pt x="224" y="995"/>
                      <a:pt x="258" y="986"/>
                    </a:cubicBezTo>
                    <a:cubicBezTo>
                      <a:pt x="265" y="988"/>
                      <a:pt x="271" y="988"/>
                      <a:pt x="278" y="988"/>
                    </a:cubicBezTo>
                    <a:cubicBezTo>
                      <a:pt x="313" y="988"/>
                      <a:pt x="346" y="971"/>
                      <a:pt x="374" y="937"/>
                    </a:cubicBezTo>
                    <a:lnTo>
                      <a:pt x="440" y="912"/>
                    </a:lnTo>
                    <a:lnTo>
                      <a:pt x="448" y="912"/>
                    </a:lnTo>
                    <a:cubicBezTo>
                      <a:pt x="456" y="937"/>
                      <a:pt x="481" y="945"/>
                      <a:pt x="506" y="953"/>
                    </a:cubicBezTo>
                    <a:lnTo>
                      <a:pt x="639" y="953"/>
                    </a:lnTo>
                    <a:cubicBezTo>
                      <a:pt x="664" y="953"/>
                      <a:pt x="680" y="953"/>
                      <a:pt x="705" y="945"/>
                    </a:cubicBezTo>
                    <a:lnTo>
                      <a:pt x="746" y="945"/>
                    </a:lnTo>
                    <a:cubicBezTo>
                      <a:pt x="763" y="945"/>
                      <a:pt x="771" y="928"/>
                      <a:pt x="780" y="928"/>
                    </a:cubicBezTo>
                    <a:cubicBezTo>
                      <a:pt x="804" y="904"/>
                      <a:pt x="804" y="879"/>
                      <a:pt x="780" y="854"/>
                    </a:cubicBezTo>
                    <a:cubicBezTo>
                      <a:pt x="771" y="854"/>
                      <a:pt x="763" y="846"/>
                      <a:pt x="746" y="837"/>
                    </a:cubicBezTo>
                    <a:lnTo>
                      <a:pt x="705" y="837"/>
                    </a:lnTo>
                    <a:cubicBezTo>
                      <a:pt x="705" y="837"/>
                      <a:pt x="697" y="837"/>
                      <a:pt x="688" y="829"/>
                    </a:cubicBezTo>
                    <a:cubicBezTo>
                      <a:pt x="780" y="804"/>
                      <a:pt x="862" y="779"/>
                      <a:pt x="954" y="763"/>
                    </a:cubicBezTo>
                    <a:cubicBezTo>
                      <a:pt x="1003" y="754"/>
                      <a:pt x="1045" y="754"/>
                      <a:pt x="1094" y="754"/>
                    </a:cubicBezTo>
                    <a:cubicBezTo>
                      <a:pt x="1106" y="754"/>
                      <a:pt x="1117" y="754"/>
                      <a:pt x="1128" y="754"/>
                    </a:cubicBezTo>
                    <a:cubicBezTo>
                      <a:pt x="1424" y="754"/>
                      <a:pt x="1725" y="859"/>
                      <a:pt x="1981" y="1011"/>
                    </a:cubicBezTo>
                    <a:cubicBezTo>
                      <a:pt x="1998" y="1022"/>
                      <a:pt x="2017" y="1027"/>
                      <a:pt x="2035" y="1027"/>
                    </a:cubicBezTo>
                    <a:cubicBezTo>
                      <a:pt x="2089" y="1027"/>
                      <a:pt x="2143" y="988"/>
                      <a:pt x="2155" y="945"/>
                    </a:cubicBezTo>
                    <a:cubicBezTo>
                      <a:pt x="2172" y="928"/>
                      <a:pt x="2188" y="912"/>
                      <a:pt x="2196" y="895"/>
                    </a:cubicBezTo>
                    <a:cubicBezTo>
                      <a:pt x="2288" y="605"/>
                      <a:pt x="1989" y="448"/>
                      <a:pt x="1782" y="348"/>
                    </a:cubicBezTo>
                    <a:cubicBezTo>
                      <a:pt x="1534" y="224"/>
                      <a:pt x="1277" y="116"/>
                      <a:pt x="1012" y="25"/>
                    </a:cubicBezTo>
                    <a:cubicBezTo>
                      <a:pt x="960" y="9"/>
                      <a:pt x="909" y="0"/>
                      <a:pt x="859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33"/>
              <p:cNvSpPr/>
              <p:nvPr/>
            </p:nvSpPr>
            <p:spPr>
              <a:xfrm>
                <a:off x="6182125" y="4171575"/>
                <a:ext cx="5000" cy="2925"/>
              </a:xfrm>
              <a:custGeom>
                <a:rect b="b" l="l" r="r" t="t"/>
                <a:pathLst>
                  <a:path extrusionOk="0" h="117" w="200">
                    <a:moveTo>
                      <a:pt x="58" y="0"/>
                    </a:moveTo>
                    <a:cubicBezTo>
                      <a:pt x="42" y="0"/>
                      <a:pt x="25" y="8"/>
                      <a:pt x="17" y="17"/>
                    </a:cubicBezTo>
                    <a:cubicBezTo>
                      <a:pt x="9" y="25"/>
                      <a:pt x="0" y="42"/>
                      <a:pt x="0" y="58"/>
                    </a:cubicBezTo>
                    <a:cubicBezTo>
                      <a:pt x="0" y="75"/>
                      <a:pt x="9" y="91"/>
                      <a:pt x="17" y="100"/>
                    </a:cubicBezTo>
                    <a:cubicBezTo>
                      <a:pt x="25" y="108"/>
                      <a:pt x="42" y="116"/>
                      <a:pt x="58" y="116"/>
                    </a:cubicBezTo>
                    <a:cubicBezTo>
                      <a:pt x="75" y="116"/>
                      <a:pt x="92" y="108"/>
                      <a:pt x="108" y="108"/>
                    </a:cubicBezTo>
                    <a:lnTo>
                      <a:pt x="150" y="108"/>
                    </a:lnTo>
                    <a:cubicBezTo>
                      <a:pt x="158" y="108"/>
                      <a:pt x="158" y="100"/>
                      <a:pt x="166" y="100"/>
                    </a:cubicBezTo>
                    <a:cubicBezTo>
                      <a:pt x="166" y="100"/>
                      <a:pt x="174" y="100"/>
                      <a:pt x="174" y="91"/>
                    </a:cubicBezTo>
                    <a:cubicBezTo>
                      <a:pt x="199" y="83"/>
                      <a:pt x="199" y="42"/>
                      <a:pt x="174" y="25"/>
                    </a:cubicBezTo>
                    <a:cubicBezTo>
                      <a:pt x="174" y="25"/>
                      <a:pt x="166" y="17"/>
                      <a:pt x="166" y="17"/>
                    </a:cubicBezTo>
                    <a:cubicBezTo>
                      <a:pt x="158" y="17"/>
                      <a:pt x="158" y="8"/>
                      <a:pt x="150" y="8"/>
                    </a:cubicBezTo>
                    <a:lnTo>
                      <a:pt x="108" y="8"/>
                    </a:lnTo>
                    <a:cubicBezTo>
                      <a:pt x="92" y="8"/>
                      <a:pt x="75" y="0"/>
                      <a:pt x="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33"/>
              <p:cNvSpPr/>
              <p:nvPr/>
            </p:nvSpPr>
            <p:spPr>
              <a:xfrm>
                <a:off x="6104450" y="4168275"/>
                <a:ext cx="36275" cy="60075"/>
              </a:xfrm>
              <a:custGeom>
                <a:rect b="b" l="l" r="r" t="t"/>
                <a:pathLst>
                  <a:path extrusionOk="0" h="2403" w="1451">
                    <a:moveTo>
                      <a:pt x="1281" y="1"/>
                    </a:moveTo>
                    <a:cubicBezTo>
                      <a:pt x="1237" y="1"/>
                      <a:pt x="1196" y="25"/>
                      <a:pt x="1185" y="82"/>
                    </a:cubicBezTo>
                    <a:cubicBezTo>
                      <a:pt x="1169" y="165"/>
                      <a:pt x="1144" y="240"/>
                      <a:pt x="1127" y="314"/>
                    </a:cubicBezTo>
                    <a:cubicBezTo>
                      <a:pt x="1111" y="323"/>
                      <a:pt x="1102" y="331"/>
                      <a:pt x="1094" y="339"/>
                    </a:cubicBezTo>
                    <a:cubicBezTo>
                      <a:pt x="862" y="579"/>
                      <a:pt x="721" y="911"/>
                      <a:pt x="597" y="1217"/>
                    </a:cubicBezTo>
                    <a:cubicBezTo>
                      <a:pt x="464" y="1524"/>
                      <a:pt x="365" y="1847"/>
                      <a:pt x="257" y="2162"/>
                    </a:cubicBezTo>
                    <a:cubicBezTo>
                      <a:pt x="257" y="2170"/>
                      <a:pt x="257" y="2179"/>
                      <a:pt x="257" y="2187"/>
                    </a:cubicBezTo>
                    <a:cubicBezTo>
                      <a:pt x="199" y="2220"/>
                      <a:pt x="141" y="2245"/>
                      <a:pt x="83" y="2261"/>
                    </a:cubicBezTo>
                    <a:cubicBezTo>
                      <a:pt x="0" y="2278"/>
                      <a:pt x="17" y="2402"/>
                      <a:pt x="100" y="2402"/>
                    </a:cubicBezTo>
                    <a:cubicBezTo>
                      <a:pt x="191" y="2394"/>
                      <a:pt x="274" y="2361"/>
                      <a:pt x="357" y="2319"/>
                    </a:cubicBezTo>
                    <a:cubicBezTo>
                      <a:pt x="365" y="2321"/>
                      <a:pt x="373" y="2321"/>
                      <a:pt x="381" y="2321"/>
                    </a:cubicBezTo>
                    <a:cubicBezTo>
                      <a:pt x="422" y="2321"/>
                      <a:pt x="461" y="2303"/>
                      <a:pt x="489" y="2261"/>
                    </a:cubicBezTo>
                    <a:cubicBezTo>
                      <a:pt x="506" y="2245"/>
                      <a:pt x="522" y="2220"/>
                      <a:pt x="531" y="2195"/>
                    </a:cubicBezTo>
                    <a:cubicBezTo>
                      <a:pt x="597" y="2145"/>
                      <a:pt x="647" y="2096"/>
                      <a:pt x="705" y="2046"/>
                    </a:cubicBezTo>
                    <a:cubicBezTo>
                      <a:pt x="870" y="1880"/>
                      <a:pt x="1011" y="1690"/>
                      <a:pt x="1119" y="1483"/>
                    </a:cubicBezTo>
                    <a:cubicBezTo>
                      <a:pt x="1343" y="1068"/>
                      <a:pt x="1450" y="588"/>
                      <a:pt x="1409" y="116"/>
                    </a:cubicBezTo>
                    <a:cubicBezTo>
                      <a:pt x="1404" y="45"/>
                      <a:pt x="1340" y="1"/>
                      <a:pt x="12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33"/>
              <p:cNvSpPr/>
              <p:nvPr/>
            </p:nvSpPr>
            <p:spPr>
              <a:xfrm>
                <a:off x="6196750" y="4163500"/>
                <a:ext cx="26200" cy="52600"/>
              </a:xfrm>
              <a:custGeom>
                <a:rect b="b" l="l" r="r" t="t"/>
                <a:pathLst>
                  <a:path extrusionOk="0" h="2104" w="1048">
                    <a:moveTo>
                      <a:pt x="163" y="1"/>
                    </a:moveTo>
                    <a:cubicBezTo>
                      <a:pt x="80" y="1"/>
                      <a:pt x="1" y="83"/>
                      <a:pt x="53" y="182"/>
                    </a:cubicBezTo>
                    <a:cubicBezTo>
                      <a:pt x="153" y="356"/>
                      <a:pt x="252" y="539"/>
                      <a:pt x="335" y="729"/>
                    </a:cubicBezTo>
                    <a:cubicBezTo>
                      <a:pt x="360" y="853"/>
                      <a:pt x="368" y="986"/>
                      <a:pt x="393" y="1110"/>
                    </a:cubicBezTo>
                    <a:cubicBezTo>
                      <a:pt x="443" y="1367"/>
                      <a:pt x="559" y="1607"/>
                      <a:pt x="716" y="1814"/>
                    </a:cubicBezTo>
                    <a:cubicBezTo>
                      <a:pt x="725" y="1872"/>
                      <a:pt x="725" y="1930"/>
                      <a:pt x="725" y="1988"/>
                    </a:cubicBezTo>
                    <a:cubicBezTo>
                      <a:pt x="729" y="2066"/>
                      <a:pt x="783" y="2103"/>
                      <a:pt x="839" y="2103"/>
                    </a:cubicBezTo>
                    <a:cubicBezTo>
                      <a:pt x="897" y="2103"/>
                      <a:pt x="956" y="2064"/>
                      <a:pt x="965" y="1988"/>
                    </a:cubicBezTo>
                    <a:cubicBezTo>
                      <a:pt x="973" y="1964"/>
                      <a:pt x="973" y="1947"/>
                      <a:pt x="973" y="1922"/>
                    </a:cubicBezTo>
                    <a:cubicBezTo>
                      <a:pt x="998" y="1897"/>
                      <a:pt x="1006" y="1872"/>
                      <a:pt x="1015" y="1839"/>
                    </a:cubicBezTo>
                    <a:cubicBezTo>
                      <a:pt x="1048" y="1218"/>
                      <a:pt x="832" y="605"/>
                      <a:pt x="435" y="124"/>
                    </a:cubicBezTo>
                    <a:cubicBezTo>
                      <a:pt x="409" y="98"/>
                      <a:pt x="380" y="85"/>
                      <a:pt x="351" y="85"/>
                    </a:cubicBezTo>
                    <a:cubicBezTo>
                      <a:pt x="334" y="85"/>
                      <a:pt x="318" y="90"/>
                      <a:pt x="302" y="99"/>
                    </a:cubicBezTo>
                    <a:cubicBezTo>
                      <a:pt x="294" y="91"/>
                      <a:pt x="285" y="75"/>
                      <a:pt x="277" y="66"/>
                    </a:cubicBezTo>
                    <a:cubicBezTo>
                      <a:pt x="277" y="58"/>
                      <a:pt x="269" y="58"/>
                      <a:pt x="261" y="50"/>
                    </a:cubicBezTo>
                    <a:cubicBezTo>
                      <a:pt x="234" y="15"/>
                      <a:pt x="198" y="1"/>
                      <a:pt x="1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33"/>
              <p:cNvSpPr/>
              <p:nvPr/>
            </p:nvSpPr>
            <p:spPr>
              <a:xfrm>
                <a:off x="6118750" y="4092600"/>
                <a:ext cx="42075" cy="62275"/>
              </a:xfrm>
              <a:custGeom>
                <a:rect b="b" l="l" r="r" t="t"/>
                <a:pathLst>
                  <a:path extrusionOk="0" h="2491" w="1683">
                    <a:moveTo>
                      <a:pt x="176" y="0"/>
                    </a:moveTo>
                    <a:cubicBezTo>
                      <a:pt x="159" y="0"/>
                      <a:pt x="142" y="8"/>
                      <a:pt x="133" y="27"/>
                    </a:cubicBezTo>
                    <a:cubicBezTo>
                      <a:pt x="42" y="226"/>
                      <a:pt x="0" y="466"/>
                      <a:pt x="158" y="649"/>
                    </a:cubicBezTo>
                    <a:cubicBezTo>
                      <a:pt x="265" y="781"/>
                      <a:pt x="423" y="839"/>
                      <a:pt x="580" y="889"/>
                    </a:cubicBezTo>
                    <a:cubicBezTo>
                      <a:pt x="704" y="1129"/>
                      <a:pt x="936" y="1295"/>
                      <a:pt x="1036" y="1552"/>
                    </a:cubicBezTo>
                    <a:cubicBezTo>
                      <a:pt x="1127" y="1809"/>
                      <a:pt x="1127" y="2082"/>
                      <a:pt x="1019" y="2331"/>
                    </a:cubicBezTo>
                    <a:cubicBezTo>
                      <a:pt x="982" y="2421"/>
                      <a:pt x="1073" y="2490"/>
                      <a:pt x="1153" y="2490"/>
                    </a:cubicBezTo>
                    <a:cubicBezTo>
                      <a:pt x="1161" y="2490"/>
                      <a:pt x="1169" y="2490"/>
                      <a:pt x="1177" y="2488"/>
                    </a:cubicBezTo>
                    <a:cubicBezTo>
                      <a:pt x="1433" y="2430"/>
                      <a:pt x="1566" y="2198"/>
                      <a:pt x="1599" y="1949"/>
                    </a:cubicBezTo>
                    <a:cubicBezTo>
                      <a:pt x="1682" y="1742"/>
                      <a:pt x="1665" y="1485"/>
                      <a:pt x="1566" y="1278"/>
                    </a:cubicBezTo>
                    <a:cubicBezTo>
                      <a:pt x="1417" y="947"/>
                      <a:pt x="1061" y="748"/>
                      <a:pt x="713" y="682"/>
                    </a:cubicBezTo>
                    <a:cubicBezTo>
                      <a:pt x="704" y="678"/>
                      <a:pt x="694" y="676"/>
                      <a:pt x="684" y="676"/>
                    </a:cubicBezTo>
                    <a:cubicBezTo>
                      <a:pt x="673" y="676"/>
                      <a:pt x="663" y="678"/>
                      <a:pt x="655" y="682"/>
                    </a:cubicBezTo>
                    <a:cubicBezTo>
                      <a:pt x="580" y="657"/>
                      <a:pt x="514" y="632"/>
                      <a:pt x="439" y="599"/>
                    </a:cubicBezTo>
                    <a:cubicBezTo>
                      <a:pt x="348" y="549"/>
                      <a:pt x="274" y="483"/>
                      <a:pt x="240" y="375"/>
                    </a:cubicBezTo>
                    <a:cubicBezTo>
                      <a:pt x="216" y="276"/>
                      <a:pt x="224" y="160"/>
                      <a:pt x="232" y="52"/>
                    </a:cubicBezTo>
                    <a:cubicBezTo>
                      <a:pt x="232" y="21"/>
                      <a:pt x="204" y="0"/>
                      <a:pt x="176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33"/>
              <p:cNvSpPr/>
              <p:nvPr/>
            </p:nvSpPr>
            <p:spPr>
              <a:xfrm>
                <a:off x="6160175" y="4089550"/>
                <a:ext cx="28800" cy="53725"/>
              </a:xfrm>
              <a:custGeom>
                <a:rect b="b" l="l" r="r" t="t"/>
                <a:pathLst>
                  <a:path extrusionOk="0" h="2149" w="1152">
                    <a:moveTo>
                      <a:pt x="873" y="1"/>
                    </a:moveTo>
                    <a:cubicBezTo>
                      <a:pt x="771" y="1"/>
                      <a:pt x="703" y="125"/>
                      <a:pt x="779" y="215"/>
                    </a:cubicBezTo>
                    <a:cubicBezTo>
                      <a:pt x="912" y="365"/>
                      <a:pt x="779" y="514"/>
                      <a:pt x="655" y="588"/>
                    </a:cubicBezTo>
                    <a:cubicBezTo>
                      <a:pt x="497" y="688"/>
                      <a:pt x="332" y="771"/>
                      <a:pt x="207" y="911"/>
                    </a:cubicBezTo>
                    <a:cubicBezTo>
                      <a:pt x="75" y="1061"/>
                      <a:pt x="0" y="1235"/>
                      <a:pt x="8" y="1433"/>
                    </a:cubicBezTo>
                    <a:cubicBezTo>
                      <a:pt x="17" y="1516"/>
                      <a:pt x="33" y="1591"/>
                      <a:pt x="50" y="1665"/>
                    </a:cubicBezTo>
                    <a:cubicBezTo>
                      <a:pt x="58" y="1806"/>
                      <a:pt x="91" y="1939"/>
                      <a:pt x="149" y="2071"/>
                    </a:cubicBezTo>
                    <a:cubicBezTo>
                      <a:pt x="172" y="2125"/>
                      <a:pt x="215" y="2149"/>
                      <a:pt x="256" y="2149"/>
                    </a:cubicBezTo>
                    <a:cubicBezTo>
                      <a:pt x="304" y="2149"/>
                      <a:pt x="351" y="2117"/>
                      <a:pt x="365" y="2063"/>
                    </a:cubicBezTo>
                    <a:cubicBezTo>
                      <a:pt x="374" y="2065"/>
                      <a:pt x="384" y="2066"/>
                      <a:pt x="394" y="2066"/>
                    </a:cubicBezTo>
                    <a:cubicBezTo>
                      <a:pt x="461" y="2066"/>
                      <a:pt x="529" y="2019"/>
                      <a:pt x="522" y="1947"/>
                    </a:cubicBezTo>
                    <a:cubicBezTo>
                      <a:pt x="497" y="1790"/>
                      <a:pt x="497" y="1632"/>
                      <a:pt x="506" y="1467"/>
                    </a:cubicBezTo>
                    <a:cubicBezTo>
                      <a:pt x="506" y="1442"/>
                      <a:pt x="514" y="1417"/>
                      <a:pt x="514" y="1392"/>
                    </a:cubicBezTo>
                    <a:cubicBezTo>
                      <a:pt x="521" y="1393"/>
                      <a:pt x="528" y="1394"/>
                      <a:pt x="534" y="1394"/>
                    </a:cubicBezTo>
                    <a:cubicBezTo>
                      <a:pt x="568" y="1394"/>
                      <a:pt x="600" y="1377"/>
                      <a:pt x="613" y="1342"/>
                    </a:cubicBezTo>
                    <a:cubicBezTo>
                      <a:pt x="630" y="1309"/>
                      <a:pt x="646" y="1276"/>
                      <a:pt x="663" y="1243"/>
                    </a:cubicBezTo>
                    <a:cubicBezTo>
                      <a:pt x="688" y="1235"/>
                      <a:pt x="713" y="1226"/>
                      <a:pt x="738" y="1210"/>
                    </a:cubicBezTo>
                    <a:cubicBezTo>
                      <a:pt x="820" y="1168"/>
                      <a:pt x="895" y="1110"/>
                      <a:pt x="953" y="1036"/>
                    </a:cubicBezTo>
                    <a:cubicBezTo>
                      <a:pt x="1077" y="887"/>
                      <a:pt x="1127" y="696"/>
                      <a:pt x="1144" y="497"/>
                    </a:cubicBezTo>
                    <a:cubicBezTo>
                      <a:pt x="1152" y="323"/>
                      <a:pt x="1110" y="108"/>
                      <a:pt x="936" y="17"/>
                    </a:cubicBezTo>
                    <a:cubicBezTo>
                      <a:pt x="915" y="6"/>
                      <a:pt x="893" y="1"/>
                      <a:pt x="873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33"/>
              <p:cNvSpPr/>
              <p:nvPr/>
            </p:nvSpPr>
            <p:spPr>
              <a:xfrm>
                <a:off x="6065100" y="4086825"/>
                <a:ext cx="23425" cy="30500"/>
              </a:xfrm>
              <a:custGeom>
                <a:rect b="b" l="l" r="r" t="t"/>
                <a:pathLst>
                  <a:path extrusionOk="0" h="1220" w="937">
                    <a:moveTo>
                      <a:pt x="808" y="0"/>
                    </a:moveTo>
                    <a:cubicBezTo>
                      <a:pt x="777" y="0"/>
                      <a:pt x="747" y="13"/>
                      <a:pt x="721" y="34"/>
                    </a:cubicBezTo>
                    <a:cubicBezTo>
                      <a:pt x="638" y="101"/>
                      <a:pt x="555" y="175"/>
                      <a:pt x="489" y="250"/>
                    </a:cubicBezTo>
                    <a:cubicBezTo>
                      <a:pt x="398" y="333"/>
                      <a:pt x="315" y="416"/>
                      <a:pt x="240" y="515"/>
                    </a:cubicBezTo>
                    <a:cubicBezTo>
                      <a:pt x="174" y="598"/>
                      <a:pt x="116" y="689"/>
                      <a:pt x="75" y="788"/>
                    </a:cubicBezTo>
                    <a:cubicBezTo>
                      <a:pt x="66" y="805"/>
                      <a:pt x="66" y="813"/>
                      <a:pt x="58" y="830"/>
                    </a:cubicBezTo>
                    <a:cubicBezTo>
                      <a:pt x="42" y="846"/>
                      <a:pt x="33" y="863"/>
                      <a:pt x="25" y="888"/>
                    </a:cubicBezTo>
                    <a:cubicBezTo>
                      <a:pt x="0" y="921"/>
                      <a:pt x="0" y="954"/>
                      <a:pt x="8" y="979"/>
                    </a:cubicBezTo>
                    <a:cubicBezTo>
                      <a:pt x="0" y="1020"/>
                      <a:pt x="0" y="1070"/>
                      <a:pt x="0" y="1112"/>
                    </a:cubicBezTo>
                    <a:cubicBezTo>
                      <a:pt x="9" y="1181"/>
                      <a:pt x="60" y="1220"/>
                      <a:pt x="110" y="1220"/>
                    </a:cubicBezTo>
                    <a:cubicBezTo>
                      <a:pt x="150" y="1220"/>
                      <a:pt x="189" y="1196"/>
                      <a:pt x="207" y="1145"/>
                    </a:cubicBezTo>
                    <a:cubicBezTo>
                      <a:pt x="232" y="1078"/>
                      <a:pt x="240" y="1012"/>
                      <a:pt x="265" y="946"/>
                    </a:cubicBezTo>
                    <a:cubicBezTo>
                      <a:pt x="274" y="938"/>
                      <a:pt x="282" y="921"/>
                      <a:pt x="290" y="904"/>
                    </a:cubicBezTo>
                    <a:cubicBezTo>
                      <a:pt x="423" y="722"/>
                      <a:pt x="588" y="565"/>
                      <a:pt x="746" y="407"/>
                    </a:cubicBezTo>
                    <a:cubicBezTo>
                      <a:pt x="762" y="382"/>
                      <a:pt x="779" y="349"/>
                      <a:pt x="771" y="316"/>
                    </a:cubicBezTo>
                    <a:cubicBezTo>
                      <a:pt x="812" y="275"/>
                      <a:pt x="854" y="242"/>
                      <a:pt x="887" y="208"/>
                    </a:cubicBezTo>
                    <a:cubicBezTo>
                      <a:pt x="936" y="159"/>
                      <a:pt x="936" y="84"/>
                      <a:pt x="887" y="34"/>
                    </a:cubicBezTo>
                    <a:cubicBezTo>
                      <a:pt x="863" y="11"/>
                      <a:pt x="835" y="0"/>
                      <a:pt x="808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33"/>
              <p:cNvSpPr/>
              <p:nvPr/>
            </p:nvSpPr>
            <p:spPr>
              <a:xfrm>
                <a:off x="6204075" y="4065625"/>
                <a:ext cx="35250" cy="17125"/>
              </a:xfrm>
              <a:custGeom>
                <a:rect b="b" l="l" r="r" t="t"/>
                <a:pathLst>
                  <a:path extrusionOk="0" h="685" w="1410">
                    <a:moveTo>
                      <a:pt x="441" y="0"/>
                    </a:moveTo>
                    <a:cubicBezTo>
                      <a:pt x="384" y="0"/>
                      <a:pt x="345" y="37"/>
                      <a:pt x="324" y="79"/>
                    </a:cubicBezTo>
                    <a:cubicBezTo>
                      <a:pt x="287" y="75"/>
                      <a:pt x="251" y="73"/>
                      <a:pt x="216" y="73"/>
                    </a:cubicBezTo>
                    <a:cubicBezTo>
                      <a:pt x="181" y="73"/>
                      <a:pt x="146" y="75"/>
                      <a:pt x="108" y="79"/>
                    </a:cubicBezTo>
                    <a:cubicBezTo>
                      <a:pt x="34" y="87"/>
                      <a:pt x="1" y="203"/>
                      <a:pt x="84" y="220"/>
                    </a:cubicBezTo>
                    <a:cubicBezTo>
                      <a:pt x="407" y="286"/>
                      <a:pt x="722" y="385"/>
                      <a:pt x="1012" y="543"/>
                    </a:cubicBezTo>
                    <a:cubicBezTo>
                      <a:pt x="1045" y="576"/>
                      <a:pt x="1086" y="609"/>
                      <a:pt x="1128" y="634"/>
                    </a:cubicBezTo>
                    <a:cubicBezTo>
                      <a:pt x="1144" y="642"/>
                      <a:pt x="1152" y="642"/>
                      <a:pt x="1169" y="642"/>
                    </a:cubicBezTo>
                    <a:cubicBezTo>
                      <a:pt x="1186" y="650"/>
                      <a:pt x="1194" y="659"/>
                      <a:pt x="1210" y="667"/>
                    </a:cubicBezTo>
                    <a:cubicBezTo>
                      <a:pt x="1228" y="679"/>
                      <a:pt x="1249" y="684"/>
                      <a:pt x="1270" y="684"/>
                    </a:cubicBezTo>
                    <a:cubicBezTo>
                      <a:pt x="1308" y="684"/>
                      <a:pt x="1346" y="666"/>
                      <a:pt x="1368" y="634"/>
                    </a:cubicBezTo>
                    <a:cubicBezTo>
                      <a:pt x="1409" y="584"/>
                      <a:pt x="1401" y="518"/>
                      <a:pt x="1360" y="468"/>
                    </a:cubicBezTo>
                    <a:cubicBezTo>
                      <a:pt x="1144" y="195"/>
                      <a:pt x="796" y="87"/>
                      <a:pt x="473" y="4"/>
                    </a:cubicBezTo>
                    <a:cubicBezTo>
                      <a:pt x="462" y="2"/>
                      <a:pt x="451" y="0"/>
                      <a:pt x="441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33"/>
              <p:cNvSpPr/>
              <p:nvPr/>
            </p:nvSpPr>
            <p:spPr>
              <a:xfrm>
                <a:off x="6023800" y="4200875"/>
                <a:ext cx="201425" cy="178575"/>
              </a:xfrm>
              <a:custGeom>
                <a:rect b="b" l="l" r="r" t="t"/>
                <a:pathLst>
                  <a:path extrusionOk="0" h="7143" w="8057">
                    <a:moveTo>
                      <a:pt x="165" y="0"/>
                    </a:moveTo>
                    <a:cubicBezTo>
                      <a:pt x="87" y="0"/>
                      <a:pt x="1" y="74"/>
                      <a:pt x="28" y="162"/>
                    </a:cubicBezTo>
                    <a:cubicBezTo>
                      <a:pt x="152" y="601"/>
                      <a:pt x="409" y="999"/>
                      <a:pt x="766" y="1297"/>
                    </a:cubicBezTo>
                    <a:cubicBezTo>
                      <a:pt x="940" y="1446"/>
                      <a:pt x="1130" y="1562"/>
                      <a:pt x="1337" y="1653"/>
                    </a:cubicBezTo>
                    <a:cubicBezTo>
                      <a:pt x="1553" y="1753"/>
                      <a:pt x="1776" y="1803"/>
                      <a:pt x="2008" y="1836"/>
                    </a:cubicBezTo>
                    <a:cubicBezTo>
                      <a:pt x="2075" y="1844"/>
                      <a:pt x="2141" y="1861"/>
                      <a:pt x="2207" y="1869"/>
                    </a:cubicBezTo>
                    <a:cubicBezTo>
                      <a:pt x="2174" y="1919"/>
                      <a:pt x="2174" y="1985"/>
                      <a:pt x="2224" y="2026"/>
                    </a:cubicBezTo>
                    <a:cubicBezTo>
                      <a:pt x="2671" y="2482"/>
                      <a:pt x="3376" y="2291"/>
                      <a:pt x="3898" y="2615"/>
                    </a:cubicBezTo>
                    <a:cubicBezTo>
                      <a:pt x="4179" y="2797"/>
                      <a:pt x="4395" y="3087"/>
                      <a:pt x="4560" y="3377"/>
                    </a:cubicBezTo>
                    <a:cubicBezTo>
                      <a:pt x="4734" y="3667"/>
                      <a:pt x="4850" y="3990"/>
                      <a:pt x="4917" y="4321"/>
                    </a:cubicBezTo>
                    <a:cubicBezTo>
                      <a:pt x="4991" y="4686"/>
                      <a:pt x="4991" y="5067"/>
                      <a:pt x="4933" y="5432"/>
                    </a:cubicBezTo>
                    <a:cubicBezTo>
                      <a:pt x="4915" y="5509"/>
                      <a:pt x="4979" y="5587"/>
                      <a:pt x="5050" y="5587"/>
                    </a:cubicBezTo>
                    <a:cubicBezTo>
                      <a:pt x="5078" y="5587"/>
                      <a:pt x="5107" y="5575"/>
                      <a:pt x="5132" y="5548"/>
                    </a:cubicBezTo>
                    <a:lnTo>
                      <a:pt x="5223" y="5440"/>
                    </a:lnTo>
                    <a:lnTo>
                      <a:pt x="5223" y="5440"/>
                    </a:lnTo>
                    <a:cubicBezTo>
                      <a:pt x="5314" y="5945"/>
                      <a:pt x="5182" y="6467"/>
                      <a:pt x="4875" y="6890"/>
                    </a:cubicBezTo>
                    <a:cubicBezTo>
                      <a:pt x="4813" y="6971"/>
                      <a:pt x="4900" y="7066"/>
                      <a:pt x="4986" y="7066"/>
                    </a:cubicBezTo>
                    <a:cubicBezTo>
                      <a:pt x="5015" y="7066"/>
                      <a:pt x="5043" y="7055"/>
                      <a:pt x="5066" y="7031"/>
                    </a:cubicBezTo>
                    <a:cubicBezTo>
                      <a:pt x="5190" y="6906"/>
                      <a:pt x="5331" y="6807"/>
                      <a:pt x="5488" y="6724"/>
                    </a:cubicBezTo>
                    <a:cubicBezTo>
                      <a:pt x="5546" y="6873"/>
                      <a:pt x="5629" y="7006"/>
                      <a:pt x="5753" y="7105"/>
                    </a:cubicBezTo>
                    <a:cubicBezTo>
                      <a:pt x="5776" y="7128"/>
                      <a:pt x="5810" y="7143"/>
                      <a:pt x="5844" y="7143"/>
                    </a:cubicBezTo>
                    <a:cubicBezTo>
                      <a:pt x="5872" y="7143"/>
                      <a:pt x="5900" y="7132"/>
                      <a:pt x="5919" y="7105"/>
                    </a:cubicBezTo>
                    <a:lnTo>
                      <a:pt x="6325" y="6592"/>
                    </a:lnTo>
                    <a:cubicBezTo>
                      <a:pt x="6358" y="6633"/>
                      <a:pt x="6408" y="6674"/>
                      <a:pt x="6466" y="6699"/>
                    </a:cubicBezTo>
                    <a:cubicBezTo>
                      <a:pt x="6484" y="6710"/>
                      <a:pt x="6507" y="6716"/>
                      <a:pt x="6530" y="6716"/>
                    </a:cubicBezTo>
                    <a:cubicBezTo>
                      <a:pt x="6561" y="6716"/>
                      <a:pt x="6592" y="6706"/>
                      <a:pt x="6615" y="6683"/>
                    </a:cubicBezTo>
                    <a:cubicBezTo>
                      <a:pt x="6880" y="6343"/>
                      <a:pt x="6913" y="5904"/>
                      <a:pt x="6955" y="5490"/>
                    </a:cubicBezTo>
                    <a:cubicBezTo>
                      <a:pt x="6996" y="5017"/>
                      <a:pt x="7005" y="4537"/>
                      <a:pt x="6988" y="4065"/>
                    </a:cubicBezTo>
                    <a:cubicBezTo>
                      <a:pt x="6971" y="3634"/>
                      <a:pt x="6897" y="3211"/>
                      <a:pt x="6905" y="2789"/>
                    </a:cubicBezTo>
                    <a:cubicBezTo>
                      <a:pt x="6905" y="2416"/>
                      <a:pt x="6996" y="2068"/>
                      <a:pt x="7270" y="1803"/>
                    </a:cubicBezTo>
                    <a:cubicBezTo>
                      <a:pt x="7551" y="1537"/>
                      <a:pt x="7891" y="1347"/>
                      <a:pt x="8040" y="966"/>
                    </a:cubicBezTo>
                    <a:cubicBezTo>
                      <a:pt x="8057" y="933"/>
                      <a:pt x="8040" y="883"/>
                      <a:pt x="8015" y="850"/>
                    </a:cubicBezTo>
                    <a:cubicBezTo>
                      <a:pt x="7922" y="749"/>
                      <a:pt x="7803" y="708"/>
                      <a:pt x="7680" y="708"/>
                    </a:cubicBezTo>
                    <a:cubicBezTo>
                      <a:pt x="7518" y="708"/>
                      <a:pt x="7351" y="779"/>
                      <a:pt x="7228" y="883"/>
                    </a:cubicBezTo>
                    <a:cubicBezTo>
                      <a:pt x="7112" y="982"/>
                      <a:pt x="7021" y="1107"/>
                      <a:pt x="6913" y="1214"/>
                    </a:cubicBezTo>
                    <a:cubicBezTo>
                      <a:pt x="6814" y="1314"/>
                      <a:pt x="6706" y="1413"/>
                      <a:pt x="6590" y="1496"/>
                    </a:cubicBezTo>
                    <a:cubicBezTo>
                      <a:pt x="6233" y="1757"/>
                      <a:pt x="5786" y="1944"/>
                      <a:pt x="5336" y="1944"/>
                    </a:cubicBezTo>
                    <a:cubicBezTo>
                      <a:pt x="5243" y="1944"/>
                      <a:pt x="5150" y="1936"/>
                      <a:pt x="5057" y="1919"/>
                    </a:cubicBezTo>
                    <a:cubicBezTo>
                      <a:pt x="4776" y="1861"/>
                      <a:pt x="4535" y="1720"/>
                      <a:pt x="4312" y="1537"/>
                    </a:cubicBezTo>
                    <a:cubicBezTo>
                      <a:pt x="4080" y="1355"/>
                      <a:pt x="3848" y="1156"/>
                      <a:pt x="3558" y="1073"/>
                    </a:cubicBezTo>
                    <a:cubicBezTo>
                      <a:pt x="3448" y="1042"/>
                      <a:pt x="3339" y="1030"/>
                      <a:pt x="3230" y="1030"/>
                    </a:cubicBezTo>
                    <a:cubicBezTo>
                      <a:pt x="2992" y="1030"/>
                      <a:pt x="2755" y="1089"/>
                      <a:pt x="2522" y="1140"/>
                    </a:cubicBezTo>
                    <a:cubicBezTo>
                      <a:pt x="2339" y="1176"/>
                      <a:pt x="2158" y="1203"/>
                      <a:pt x="1975" y="1203"/>
                    </a:cubicBezTo>
                    <a:cubicBezTo>
                      <a:pt x="1869" y="1203"/>
                      <a:pt x="1762" y="1194"/>
                      <a:pt x="1652" y="1173"/>
                    </a:cubicBezTo>
                    <a:cubicBezTo>
                      <a:pt x="1039" y="1049"/>
                      <a:pt x="509" y="634"/>
                      <a:pt x="260" y="63"/>
                    </a:cubicBezTo>
                    <a:cubicBezTo>
                      <a:pt x="241" y="18"/>
                      <a:pt x="204" y="0"/>
                      <a:pt x="1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33"/>
              <p:cNvSpPr/>
              <p:nvPr/>
            </p:nvSpPr>
            <p:spPr>
              <a:xfrm>
                <a:off x="6046150" y="4382025"/>
                <a:ext cx="149875" cy="111475"/>
              </a:xfrm>
              <a:custGeom>
                <a:rect b="b" l="l" r="r" t="t"/>
                <a:pathLst>
                  <a:path extrusionOk="0" h="4459" w="5995">
                    <a:moveTo>
                      <a:pt x="5681" y="1"/>
                    </a:moveTo>
                    <a:cubicBezTo>
                      <a:pt x="5652" y="1"/>
                      <a:pt x="5623" y="15"/>
                      <a:pt x="5605" y="50"/>
                    </a:cubicBezTo>
                    <a:cubicBezTo>
                      <a:pt x="5373" y="472"/>
                      <a:pt x="5092" y="910"/>
                      <a:pt x="4761" y="1283"/>
                    </a:cubicBezTo>
                    <a:lnTo>
                      <a:pt x="4761" y="1283"/>
                    </a:lnTo>
                    <a:cubicBezTo>
                      <a:pt x="4768" y="1274"/>
                      <a:pt x="4769" y="1259"/>
                      <a:pt x="4777" y="1251"/>
                    </a:cubicBezTo>
                    <a:cubicBezTo>
                      <a:pt x="4810" y="1168"/>
                      <a:pt x="4851" y="1077"/>
                      <a:pt x="4868" y="986"/>
                    </a:cubicBezTo>
                    <a:cubicBezTo>
                      <a:pt x="4893" y="895"/>
                      <a:pt x="4909" y="787"/>
                      <a:pt x="4893" y="696"/>
                    </a:cubicBezTo>
                    <a:cubicBezTo>
                      <a:pt x="4888" y="671"/>
                      <a:pt x="4872" y="661"/>
                      <a:pt x="4853" y="661"/>
                    </a:cubicBezTo>
                    <a:cubicBezTo>
                      <a:pt x="4835" y="661"/>
                      <a:pt x="4814" y="671"/>
                      <a:pt x="4801" y="688"/>
                    </a:cubicBezTo>
                    <a:cubicBezTo>
                      <a:pt x="4752" y="754"/>
                      <a:pt x="4719" y="845"/>
                      <a:pt x="4694" y="920"/>
                    </a:cubicBezTo>
                    <a:cubicBezTo>
                      <a:pt x="4661" y="1011"/>
                      <a:pt x="4627" y="1094"/>
                      <a:pt x="4594" y="1177"/>
                    </a:cubicBezTo>
                    <a:cubicBezTo>
                      <a:pt x="4528" y="1351"/>
                      <a:pt x="4437" y="1516"/>
                      <a:pt x="4337" y="1666"/>
                    </a:cubicBezTo>
                    <a:lnTo>
                      <a:pt x="4288" y="1740"/>
                    </a:lnTo>
                    <a:cubicBezTo>
                      <a:pt x="3923" y="2030"/>
                      <a:pt x="3501" y="2254"/>
                      <a:pt x="3012" y="2337"/>
                    </a:cubicBezTo>
                    <a:cubicBezTo>
                      <a:pt x="2863" y="2353"/>
                      <a:pt x="2714" y="2361"/>
                      <a:pt x="2573" y="2361"/>
                    </a:cubicBezTo>
                    <a:cubicBezTo>
                      <a:pt x="2440" y="2353"/>
                      <a:pt x="2308" y="2320"/>
                      <a:pt x="2216" y="2221"/>
                    </a:cubicBezTo>
                    <a:cubicBezTo>
                      <a:pt x="2042" y="2047"/>
                      <a:pt x="2009" y="1765"/>
                      <a:pt x="1926" y="1533"/>
                    </a:cubicBezTo>
                    <a:cubicBezTo>
                      <a:pt x="1827" y="1284"/>
                      <a:pt x="1678" y="1036"/>
                      <a:pt x="1396" y="961"/>
                    </a:cubicBezTo>
                    <a:cubicBezTo>
                      <a:pt x="1350" y="948"/>
                      <a:pt x="1301" y="941"/>
                      <a:pt x="1251" y="941"/>
                    </a:cubicBezTo>
                    <a:cubicBezTo>
                      <a:pt x="1177" y="941"/>
                      <a:pt x="1101" y="956"/>
                      <a:pt x="1032" y="986"/>
                    </a:cubicBezTo>
                    <a:cubicBezTo>
                      <a:pt x="907" y="1044"/>
                      <a:pt x="824" y="1168"/>
                      <a:pt x="783" y="1301"/>
                    </a:cubicBezTo>
                    <a:cubicBezTo>
                      <a:pt x="725" y="1467"/>
                      <a:pt x="692" y="1649"/>
                      <a:pt x="650" y="1823"/>
                    </a:cubicBezTo>
                    <a:cubicBezTo>
                      <a:pt x="609" y="2013"/>
                      <a:pt x="559" y="2204"/>
                      <a:pt x="518" y="2395"/>
                    </a:cubicBezTo>
                    <a:cubicBezTo>
                      <a:pt x="501" y="2428"/>
                      <a:pt x="493" y="2469"/>
                      <a:pt x="485" y="2511"/>
                    </a:cubicBezTo>
                    <a:cubicBezTo>
                      <a:pt x="377" y="2734"/>
                      <a:pt x="286" y="2958"/>
                      <a:pt x="203" y="3198"/>
                    </a:cubicBezTo>
                    <a:cubicBezTo>
                      <a:pt x="195" y="3231"/>
                      <a:pt x="211" y="3248"/>
                      <a:pt x="228" y="3265"/>
                    </a:cubicBezTo>
                    <a:cubicBezTo>
                      <a:pt x="153" y="3613"/>
                      <a:pt x="87" y="3969"/>
                      <a:pt x="12" y="4325"/>
                    </a:cubicBezTo>
                    <a:cubicBezTo>
                      <a:pt x="1" y="4396"/>
                      <a:pt x="56" y="4458"/>
                      <a:pt x="119" y="4458"/>
                    </a:cubicBezTo>
                    <a:cubicBezTo>
                      <a:pt x="144" y="4458"/>
                      <a:pt x="171" y="4448"/>
                      <a:pt x="195" y="4425"/>
                    </a:cubicBezTo>
                    <a:cubicBezTo>
                      <a:pt x="244" y="4375"/>
                      <a:pt x="286" y="4317"/>
                      <a:pt x="327" y="4259"/>
                    </a:cubicBezTo>
                    <a:cubicBezTo>
                      <a:pt x="522" y="4300"/>
                      <a:pt x="717" y="4319"/>
                      <a:pt x="913" y="4319"/>
                    </a:cubicBezTo>
                    <a:cubicBezTo>
                      <a:pt x="1699" y="4319"/>
                      <a:pt x="2482" y="4017"/>
                      <a:pt x="3186" y="3679"/>
                    </a:cubicBezTo>
                    <a:cubicBezTo>
                      <a:pt x="3641" y="3455"/>
                      <a:pt x="4105" y="3198"/>
                      <a:pt x="4462" y="2834"/>
                    </a:cubicBezTo>
                    <a:cubicBezTo>
                      <a:pt x="4818" y="2477"/>
                      <a:pt x="5083" y="2055"/>
                      <a:pt x="5340" y="1632"/>
                    </a:cubicBezTo>
                    <a:cubicBezTo>
                      <a:pt x="5613" y="1177"/>
                      <a:pt x="5995" y="613"/>
                      <a:pt x="5779" y="66"/>
                    </a:cubicBezTo>
                    <a:cubicBezTo>
                      <a:pt x="5765" y="28"/>
                      <a:pt x="5722" y="1"/>
                      <a:pt x="56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33"/>
              <p:cNvSpPr/>
              <p:nvPr/>
            </p:nvSpPr>
            <p:spPr>
              <a:xfrm>
                <a:off x="6169500" y="4385025"/>
                <a:ext cx="4775" cy="13425"/>
              </a:xfrm>
              <a:custGeom>
                <a:rect b="b" l="l" r="r" t="t"/>
                <a:pathLst>
                  <a:path extrusionOk="0" h="537" w="191">
                    <a:moveTo>
                      <a:pt x="148" y="0"/>
                    </a:moveTo>
                    <a:cubicBezTo>
                      <a:pt x="139" y="0"/>
                      <a:pt x="130" y="4"/>
                      <a:pt x="124" y="13"/>
                    </a:cubicBezTo>
                    <a:cubicBezTo>
                      <a:pt x="91" y="87"/>
                      <a:pt x="66" y="162"/>
                      <a:pt x="50" y="236"/>
                    </a:cubicBezTo>
                    <a:cubicBezTo>
                      <a:pt x="33" y="319"/>
                      <a:pt x="17" y="394"/>
                      <a:pt x="0" y="477"/>
                    </a:cubicBezTo>
                    <a:cubicBezTo>
                      <a:pt x="0" y="502"/>
                      <a:pt x="8" y="526"/>
                      <a:pt x="41" y="535"/>
                    </a:cubicBezTo>
                    <a:cubicBezTo>
                      <a:pt x="46" y="536"/>
                      <a:pt x="50" y="537"/>
                      <a:pt x="55" y="537"/>
                    </a:cubicBezTo>
                    <a:cubicBezTo>
                      <a:pt x="75" y="537"/>
                      <a:pt x="93" y="522"/>
                      <a:pt x="99" y="502"/>
                    </a:cubicBezTo>
                    <a:cubicBezTo>
                      <a:pt x="116" y="419"/>
                      <a:pt x="133" y="344"/>
                      <a:pt x="157" y="270"/>
                    </a:cubicBezTo>
                    <a:cubicBezTo>
                      <a:pt x="174" y="187"/>
                      <a:pt x="191" y="112"/>
                      <a:pt x="182" y="29"/>
                    </a:cubicBezTo>
                    <a:cubicBezTo>
                      <a:pt x="182" y="13"/>
                      <a:pt x="165" y="0"/>
                      <a:pt x="1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33"/>
              <p:cNvSpPr/>
              <p:nvPr/>
            </p:nvSpPr>
            <p:spPr>
              <a:xfrm>
                <a:off x="6140700" y="4415050"/>
                <a:ext cx="10175" cy="17850"/>
              </a:xfrm>
              <a:custGeom>
                <a:rect b="b" l="l" r="r" t="t"/>
                <a:pathLst>
                  <a:path extrusionOk="0" h="714" w="407">
                    <a:moveTo>
                      <a:pt x="362" y="1"/>
                    </a:moveTo>
                    <a:cubicBezTo>
                      <a:pt x="354" y="1"/>
                      <a:pt x="346" y="4"/>
                      <a:pt x="340" y="13"/>
                    </a:cubicBezTo>
                    <a:cubicBezTo>
                      <a:pt x="323" y="38"/>
                      <a:pt x="315" y="63"/>
                      <a:pt x="299" y="88"/>
                    </a:cubicBezTo>
                    <a:cubicBezTo>
                      <a:pt x="282" y="113"/>
                      <a:pt x="274" y="137"/>
                      <a:pt x="265" y="171"/>
                    </a:cubicBezTo>
                    <a:cubicBezTo>
                      <a:pt x="249" y="220"/>
                      <a:pt x="232" y="278"/>
                      <a:pt x="207" y="328"/>
                    </a:cubicBezTo>
                    <a:cubicBezTo>
                      <a:pt x="158" y="427"/>
                      <a:pt x="100" y="527"/>
                      <a:pt x="25" y="618"/>
                    </a:cubicBezTo>
                    <a:cubicBezTo>
                      <a:pt x="0" y="643"/>
                      <a:pt x="0" y="676"/>
                      <a:pt x="25" y="701"/>
                    </a:cubicBezTo>
                    <a:cubicBezTo>
                      <a:pt x="33" y="709"/>
                      <a:pt x="48" y="713"/>
                      <a:pt x="64" y="713"/>
                    </a:cubicBezTo>
                    <a:cubicBezTo>
                      <a:pt x="79" y="713"/>
                      <a:pt x="96" y="709"/>
                      <a:pt x="108" y="701"/>
                    </a:cubicBezTo>
                    <a:cubicBezTo>
                      <a:pt x="191" y="601"/>
                      <a:pt x="257" y="502"/>
                      <a:pt x="315" y="386"/>
                    </a:cubicBezTo>
                    <a:cubicBezTo>
                      <a:pt x="340" y="336"/>
                      <a:pt x="365" y="278"/>
                      <a:pt x="381" y="212"/>
                    </a:cubicBezTo>
                    <a:cubicBezTo>
                      <a:pt x="398" y="187"/>
                      <a:pt x="406" y="154"/>
                      <a:pt x="398" y="121"/>
                    </a:cubicBezTo>
                    <a:cubicBezTo>
                      <a:pt x="398" y="88"/>
                      <a:pt x="406" y="55"/>
                      <a:pt x="398" y="30"/>
                    </a:cubicBezTo>
                    <a:cubicBezTo>
                      <a:pt x="393" y="13"/>
                      <a:pt x="377" y="1"/>
                      <a:pt x="3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33"/>
              <p:cNvSpPr/>
              <p:nvPr/>
            </p:nvSpPr>
            <p:spPr>
              <a:xfrm>
                <a:off x="6143400" y="4410425"/>
                <a:ext cx="5200" cy="9950"/>
              </a:xfrm>
              <a:custGeom>
                <a:rect b="b" l="l" r="r" t="t"/>
                <a:pathLst>
                  <a:path extrusionOk="0" h="398" w="208">
                    <a:moveTo>
                      <a:pt x="158" y="0"/>
                    </a:moveTo>
                    <a:cubicBezTo>
                      <a:pt x="149" y="0"/>
                      <a:pt x="140" y="5"/>
                      <a:pt x="133" y="16"/>
                    </a:cubicBezTo>
                    <a:cubicBezTo>
                      <a:pt x="99" y="57"/>
                      <a:pt x="91" y="124"/>
                      <a:pt x="75" y="173"/>
                    </a:cubicBezTo>
                    <a:cubicBezTo>
                      <a:pt x="58" y="231"/>
                      <a:pt x="41" y="281"/>
                      <a:pt x="17" y="331"/>
                    </a:cubicBezTo>
                    <a:cubicBezTo>
                      <a:pt x="0" y="347"/>
                      <a:pt x="8" y="380"/>
                      <a:pt x="33" y="389"/>
                    </a:cubicBezTo>
                    <a:cubicBezTo>
                      <a:pt x="39" y="395"/>
                      <a:pt x="47" y="397"/>
                      <a:pt x="55" y="397"/>
                    </a:cubicBezTo>
                    <a:cubicBezTo>
                      <a:pt x="70" y="397"/>
                      <a:pt x="86" y="388"/>
                      <a:pt x="91" y="372"/>
                    </a:cubicBezTo>
                    <a:cubicBezTo>
                      <a:pt x="124" y="322"/>
                      <a:pt x="149" y="264"/>
                      <a:pt x="174" y="206"/>
                    </a:cubicBezTo>
                    <a:cubicBezTo>
                      <a:pt x="191" y="148"/>
                      <a:pt x="207" y="82"/>
                      <a:pt x="182" y="16"/>
                    </a:cubicBezTo>
                    <a:cubicBezTo>
                      <a:pt x="178" y="7"/>
                      <a:pt x="168" y="0"/>
                      <a:pt x="1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33"/>
              <p:cNvSpPr/>
              <p:nvPr/>
            </p:nvSpPr>
            <p:spPr>
              <a:xfrm>
                <a:off x="6119575" y="4424750"/>
                <a:ext cx="5600" cy="8775"/>
              </a:xfrm>
              <a:custGeom>
                <a:rect b="b" l="l" r="r" t="t"/>
                <a:pathLst>
                  <a:path extrusionOk="0" h="351" w="224">
                    <a:moveTo>
                      <a:pt x="191" y="1"/>
                    </a:moveTo>
                    <a:cubicBezTo>
                      <a:pt x="181" y="1"/>
                      <a:pt x="171" y="5"/>
                      <a:pt x="166" y="15"/>
                    </a:cubicBezTo>
                    <a:cubicBezTo>
                      <a:pt x="149" y="31"/>
                      <a:pt x="133" y="48"/>
                      <a:pt x="116" y="73"/>
                    </a:cubicBezTo>
                    <a:cubicBezTo>
                      <a:pt x="108" y="97"/>
                      <a:pt x="91" y="114"/>
                      <a:pt x="83" y="139"/>
                    </a:cubicBezTo>
                    <a:cubicBezTo>
                      <a:pt x="58" y="180"/>
                      <a:pt x="33" y="230"/>
                      <a:pt x="17" y="271"/>
                    </a:cubicBezTo>
                    <a:cubicBezTo>
                      <a:pt x="0" y="296"/>
                      <a:pt x="9" y="329"/>
                      <a:pt x="33" y="346"/>
                    </a:cubicBezTo>
                    <a:cubicBezTo>
                      <a:pt x="42" y="349"/>
                      <a:pt x="53" y="351"/>
                      <a:pt x="63" y="351"/>
                    </a:cubicBezTo>
                    <a:cubicBezTo>
                      <a:pt x="80" y="351"/>
                      <a:pt x="97" y="345"/>
                      <a:pt x="108" y="329"/>
                    </a:cubicBezTo>
                    <a:cubicBezTo>
                      <a:pt x="125" y="280"/>
                      <a:pt x="149" y="238"/>
                      <a:pt x="174" y="197"/>
                    </a:cubicBezTo>
                    <a:cubicBezTo>
                      <a:pt x="183" y="172"/>
                      <a:pt x="191" y="147"/>
                      <a:pt x="199" y="130"/>
                    </a:cubicBezTo>
                    <a:cubicBezTo>
                      <a:pt x="216" y="106"/>
                      <a:pt x="224" y="73"/>
                      <a:pt x="224" y="48"/>
                    </a:cubicBezTo>
                    <a:cubicBezTo>
                      <a:pt x="224" y="31"/>
                      <a:pt x="224" y="15"/>
                      <a:pt x="207" y="6"/>
                    </a:cubicBezTo>
                    <a:cubicBezTo>
                      <a:pt x="204" y="3"/>
                      <a:pt x="198" y="1"/>
                      <a:pt x="1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33"/>
              <p:cNvSpPr/>
              <p:nvPr/>
            </p:nvSpPr>
            <p:spPr>
              <a:xfrm>
                <a:off x="6117500" y="4416975"/>
                <a:ext cx="3450" cy="7325"/>
              </a:xfrm>
              <a:custGeom>
                <a:rect b="b" l="l" r="r" t="t"/>
                <a:pathLst>
                  <a:path extrusionOk="0" h="293" w="138">
                    <a:moveTo>
                      <a:pt x="112" y="0"/>
                    </a:moveTo>
                    <a:cubicBezTo>
                      <a:pt x="103" y="0"/>
                      <a:pt x="95" y="6"/>
                      <a:pt x="92" y="19"/>
                    </a:cubicBezTo>
                    <a:cubicBezTo>
                      <a:pt x="58" y="94"/>
                      <a:pt x="34" y="168"/>
                      <a:pt x="9" y="243"/>
                    </a:cubicBezTo>
                    <a:cubicBezTo>
                      <a:pt x="0" y="259"/>
                      <a:pt x="17" y="284"/>
                      <a:pt x="34" y="292"/>
                    </a:cubicBezTo>
                    <a:cubicBezTo>
                      <a:pt x="58" y="292"/>
                      <a:pt x="83" y="284"/>
                      <a:pt x="83" y="259"/>
                    </a:cubicBezTo>
                    <a:cubicBezTo>
                      <a:pt x="100" y="185"/>
                      <a:pt x="116" y="110"/>
                      <a:pt x="133" y="27"/>
                    </a:cubicBezTo>
                    <a:cubicBezTo>
                      <a:pt x="138" y="12"/>
                      <a:pt x="125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33"/>
              <p:cNvSpPr/>
              <p:nvPr/>
            </p:nvSpPr>
            <p:spPr>
              <a:xfrm>
                <a:off x="6174200" y="4384075"/>
                <a:ext cx="8700" cy="15150"/>
              </a:xfrm>
              <a:custGeom>
                <a:rect b="b" l="l" r="r" t="t"/>
                <a:pathLst>
                  <a:path extrusionOk="0" h="606" w="348">
                    <a:moveTo>
                      <a:pt x="312" y="1"/>
                    </a:moveTo>
                    <a:cubicBezTo>
                      <a:pt x="303" y="1"/>
                      <a:pt x="293" y="4"/>
                      <a:pt x="284" y="9"/>
                    </a:cubicBezTo>
                    <a:cubicBezTo>
                      <a:pt x="251" y="42"/>
                      <a:pt x="226" y="84"/>
                      <a:pt x="201" y="125"/>
                    </a:cubicBezTo>
                    <a:cubicBezTo>
                      <a:pt x="177" y="175"/>
                      <a:pt x="152" y="216"/>
                      <a:pt x="135" y="266"/>
                    </a:cubicBezTo>
                    <a:cubicBezTo>
                      <a:pt x="94" y="357"/>
                      <a:pt x="52" y="448"/>
                      <a:pt x="11" y="548"/>
                    </a:cubicBezTo>
                    <a:cubicBezTo>
                      <a:pt x="0" y="580"/>
                      <a:pt x="31" y="606"/>
                      <a:pt x="62" y="606"/>
                    </a:cubicBezTo>
                    <a:cubicBezTo>
                      <a:pt x="78" y="606"/>
                      <a:pt x="93" y="598"/>
                      <a:pt x="102" y="581"/>
                    </a:cubicBezTo>
                    <a:cubicBezTo>
                      <a:pt x="143" y="490"/>
                      <a:pt x="185" y="399"/>
                      <a:pt x="226" y="308"/>
                    </a:cubicBezTo>
                    <a:cubicBezTo>
                      <a:pt x="251" y="266"/>
                      <a:pt x="276" y="216"/>
                      <a:pt x="293" y="175"/>
                    </a:cubicBezTo>
                    <a:cubicBezTo>
                      <a:pt x="301" y="150"/>
                      <a:pt x="317" y="125"/>
                      <a:pt x="326" y="109"/>
                    </a:cubicBezTo>
                    <a:cubicBezTo>
                      <a:pt x="334" y="84"/>
                      <a:pt x="342" y="59"/>
                      <a:pt x="342" y="34"/>
                    </a:cubicBezTo>
                    <a:cubicBezTo>
                      <a:pt x="348" y="12"/>
                      <a:pt x="331" y="1"/>
                      <a:pt x="3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33"/>
              <p:cNvSpPr/>
              <p:nvPr/>
            </p:nvSpPr>
            <p:spPr>
              <a:xfrm>
                <a:off x="6180050" y="4379950"/>
                <a:ext cx="4575" cy="3550"/>
              </a:xfrm>
              <a:custGeom>
                <a:rect b="b" l="l" r="r" t="t"/>
                <a:pathLst>
                  <a:path extrusionOk="0" h="142" w="183">
                    <a:moveTo>
                      <a:pt x="92" y="0"/>
                    </a:moveTo>
                    <a:cubicBezTo>
                      <a:pt x="1" y="0"/>
                      <a:pt x="1" y="141"/>
                      <a:pt x="92" y="141"/>
                    </a:cubicBezTo>
                    <a:cubicBezTo>
                      <a:pt x="183" y="141"/>
                      <a:pt x="183" y="0"/>
                      <a:pt x="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33"/>
              <p:cNvSpPr/>
              <p:nvPr/>
            </p:nvSpPr>
            <p:spPr>
              <a:xfrm>
                <a:off x="6102375" y="4414850"/>
                <a:ext cx="5825" cy="14825"/>
              </a:xfrm>
              <a:custGeom>
                <a:rect b="b" l="l" r="r" t="t"/>
                <a:pathLst>
                  <a:path extrusionOk="0" h="593" w="233">
                    <a:moveTo>
                      <a:pt x="194" y="1"/>
                    </a:moveTo>
                    <a:cubicBezTo>
                      <a:pt x="185" y="1"/>
                      <a:pt x="175" y="5"/>
                      <a:pt x="166" y="13"/>
                    </a:cubicBezTo>
                    <a:cubicBezTo>
                      <a:pt x="150" y="29"/>
                      <a:pt x="133" y="54"/>
                      <a:pt x="117" y="71"/>
                    </a:cubicBezTo>
                    <a:cubicBezTo>
                      <a:pt x="108" y="96"/>
                      <a:pt x="100" y="112"/>
                      <a:pt x="92" y="137"/>
                    </a:cubicBezTo>
                    <a:cubicBezTo>
                      <a:pt x="75" y="179"/>
                      <a:pt x="59" y="220"/>
                      <a:pt x="50" y="261"/>
                    </a:cubicBezTo>
                    <a:cubicBezTo>
                      <a:pt x="25" y="353"/>
                      <a:pt x="9" y="444"/>
                      <a:pt x="1" y="535"/>
                    </a:cubicBezTo>
                    <a:cubicBezTo>
                      <a:pt x="1" y="568"/>
                      <a:pt x="34" y="593"/>
                      <a:pt x="67" y="593"/>
                    </a:cubicBezTo>
                    <a:cubicBezTo>
                      <a:pt x="100" y="593"/>
                      <a:pt x="125" y="568"/>
                      <a:pt x="125" y="535"/>
                    </a:cubicBezTo>
                    <a:cubicBezTo>
                      <a:pt x="133" y="452"/>
                      <a:pt x="150" y="369"/>
                      <a:pt x="175" y="286"/>
                    </a:cubicBezTo>
                    <a:cubicBezTo>
                      <a:pt x="183" y="245"/>
                      <a:pt x="191" y="212"/>
                      <a:pt x="208" y="162"/>
                    </a:cubicBezTo>
                    <a:cubicBezTo>
                      <a:pt x="216" y="145"/>
                      <a:pt x="216" y="129"/>
                      <a:pt x="224" y="104"/>
                    </a:cubicBezTo>
                    <a:cubicBezTo>
                      <a:pt x="233" y="87"/>
                      <a:pt x="233" y="63"/>
                      <a:pt x="233" y="38"/>
                    </a:cubicBezTo>
                    <a:cubicBezTo>
                      <a:pt x="233" y="16"/>
                      <a:pt x="214" y="1"/>
                      <a:pt x="1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33"/>
              <p:cNvSpPr/>
              <p:nvPr/>
            </p:nvSpPr>
            <p:spPr>
              <a:xfrm>
                <a:off x="6096325" y="4410375"/>
                <a:ext cx="5050" cy="12025"/>
              </a:xfrm>
              <a:custGeom>
                <a:rect b="b" l="l" r="r" t="t"/>
                <a:pathLst>
                  <a:path extrusionOk="0" h="481" w="202">
                    <a:moveTo>
                      <a:pt x="169" y="1"/>
                    </a:moveTo>
                    <a:cubicBezTo>
                      <a:pt x="161" y="1"/>
                      <a:pt x="154" y="4"/>
                      <a:pt x="151" y="10"/>
                    </a:cubicBezTo>
                    <a:lnTo>
                      <a:pt x="151" y="18"/>
                    </a:lnTo>
                    <a:cubicBezTo>
                      <a:pt x="143" y="34"/>
                      <a:pt x="135" y="51"/>
                      <a:pt x="127" y="68"/>
                    </a:cubicBezTo>
                    <a:cubicBezTo>
                      <a:pt x="118" y="84"/>
                      <a:pt x="118" y="101"/>
                      <a:pt x="110" y="117"/>
                    </a:cubicBezTo>
                    <a:cubicBezTo>
                      <a:pt x="93" y="159"/>
                      <a:pt x="85" y="192"/>
                      <a:pt x="77" y="225"/>
                    </a:cubicBezTo>
                    <a:cubicBezTo>
                      <a:pt x="52" y="300"/>
                      <a:pt x="27" y="366"/>
                      <a:pt x="11" y="440"/>
                    </a:cubicBezTo>
                    <a:cubicBezTo>
                      <a:pt x="1" y="465"/>
                      <a:pt x="20" y="481"/>
                      <a:pt x="41" y="481"/>
                    </a:cubicBezTo>
                    <a:cubicBezTo>
                      <a:pt x="55" y="481"/>
                      <a:pt x="70" y="474"/>
                      <a:pt x="77" y="457"/>
                    </a:cubicBezTo>
                    <a:cubicBezTo>
                      <a:pt x="93" y="382"/>
                      <a:pt x="118" y="316"/>
                      <a:pt x="143" y="242"/>
                    </a:cubicBezTo>
                    <a:cubicBezTo>
                      <a:pt x="151" y="208"/>
                      <a:pt x="160" y="175"/>
                      <a:pt x="176" y="142"/>
                    </a:cubicBezTo>
                    <a:cubicBezTo>
                      <a:pt x="176" y="117"/>
                      <a:pt x="185" y="101"/>
                      <a:pt x="193" y="84"/>
                    </a:cubicBezTo>
                    <a:cubicBezTo>
                      <a:pt x="193" y="68"/>
                      <a:pt x="193" y="43"/>
                      <a:pt x="201" y="26"/>
                    </a:cubicBezTo>
                    <a:cubicBezTo>
                      <a:pt x="201" y="10"/>
                      <a:pt x="184" y="1"/>
                      <a:pt x="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33"/>
              <p:cNvSpPr/>
              <p:nvPr/>
            </p:nvSpPr>
            <p:spPr>
              <a:xfrm>
                <a:off x="6090950" y="4412700"/>
                <a:ext cx="6475" cy="19200"/>
              </a:xfrm>
              <a:custGeom>
                <a:rect b="b" l="l" r="r" t="t"/>
                <a:pathLst>
                  <a:path extrusionOk="0" h="768" w="259">
                    <a:moveTo>
                      <a:pt x="226" y="0"/>
                    </a:moveTo>
                    <a:cubicBezTo>
                      <a:pt x="211" y="0"/>
                      <a:pt x="196" y="9"/>
                      <a:pt x="192" y="24"/>
                    </a:cubicBezTo>
                    <a:cubicBezTo>
                      <a:pt x="110" y="240"/>
                      <a:pt x="68" y="472"/>
                      <a:pt x="10" y="704"/>
                    </a:cubicBezTo>
                    <a:cubicBezTo>
                      <a:pt x="0" y="743"/>
                      <a:pt x="34" y="767"/>
                      <a:pt x="65" y="767"/>
                    </a:cubicBezTo>
                    <a:cubicBezTo>
                      <a:pt x="86" y="767"/>
                      <a:pt x="106" y="756"/>
                      <a:pt x="110" y="728"/>
                    </a:cubicBezTo>
                    <a:cubicBezTo>
                      <a:pt x="168" y="497"/>
                      <a:pt x="226" y="265"/>
                      <a:pt x="259" y="33"/>
                    </a:cubicBezTo>
                    <a:cubicBezTo>
                      <a:pt x="259" y="11"/>
                      <a:pt x="243" y="0"/>
                      <a:pt x="2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33"/>
              <p:cNvSpPr/>
              <p:nvPr/>
            </p:nvSpPr>
            <p:spPr>
              <a:xfrm>
                <a:off x="5969175" y="3940900"/>
                <a:ext cx="104025" cy="147000"/>
              </a:xfrm>
              <a:custGeom>
                <a:rect b="b" l="l" r="r" t="t"/>
                <a:pathLst>
                  <a:path extrusionOk="0" h="5880" w="4161">
                    <a:moveTo>
                      <a:pt x="620" y="1"/>
                    </a:moveTo>
                    <a:cubicBezTo>
                      <a:pt x="535" y="1"/>
                      <a:pt x="448" y="8"/>
                      <a:pt x="366" y="30"/>
                    </a:cubicBezTo>
                    <a:cubicBezTo>
                      <a:pt x="225" y="63"/>
                      <a:pt x="167" y="146"/>
                      <a:pt x="142" y="287"/>
                    </a:cubicBezTo>
                    <a:cubicBezTo>
                      <a:pt x="117" y="428"/>
                      <a:pt x="100" y="569"/>
                      <a:pt x="84" y="710"/>
                    </a:cubicBezTo>
                    <a:cubicBezTo>
                      <a:pt x="51" y="991"/>
                      <a:pt x="26" y="1273"/>
                      <a:pt x="9" y="1555"/>
                    </a:cubicBezTo>
                    <a:cubicBezTo>
                      <a:pt x="1" y="1903"/>
                      <a:pt x="18" y="2251"/>
                      <a:pt x="84" y="2599"/>
                    </a:cubicBezTo>
                    <a:cubicBezTo>
                      <a:pt x="92" y="2599"/>
                      <a:pt x="100" y="2607"/>
                      <a:pt x="100" y="2615"/>
                    </a:cubicBezTo>
                    <a:cubicBezTo>
                      <a:pt x="150" y="2698"/>
                      <a:pt x="167" y="2798"/>
                      <a:pt x="200" y="2880"/>
                    </a:cubicBezTo>
                    <a:cubicBezTo>
                      <a:pt x="233" y="2980"/>
                      <a:pt x="258" y="3063"/>
                      <a:pt x="299" y="3154"/>
                    </a:cubicBezTo>
                    <a:cubicBezTo>
                      <a:pt x="374" y="3336"/>
                      <a:pt x="465" y="3510"/>
                      <a:pt x="556" y="3684"/>
                    </a:cubicBezTo>
                    <a:cubicBezTo>
                      <a:pt x="730" y="4024"/>
                      <a:pt x="879" y="4380"/>
                      <a:pt x="863" y="4769"/>
                    </a:cubicBezTo>
                    <a:cubicBezTo>
                      <a:pt x="863" y="4797"/>
                      <a:pt x="840" y="4813"/>
                      <a:pt x="818" y="4813"/>
                    </a:cubicBezTo>
                    <a:cubicBezTo>
                      <a:pt x="813" y="4813"/>
                      <a:pt x="809" y="4812"/>
                      <a:pt x="805" y="4811"/>
                    </a:cubicBezTo>
                    <a:lnTo>
                      <a:pt x="805" y="4811"/>
                    </a:lnTo>
                    <a:cubicBezTo>
                      <a:pt x="813" y="4819"/>
                      <a:pt x="813" y="4827"/>
                      <a:pt x="813" y="4836"/>
                    </a:cubicBezTo>
                    <a:cubicBezTo>
                      <a:pt x="821" y="4919"/>
                      <a:pt x="838" y="5001"/>
                      <a:pt x="863" y="5084"/>
                    </a:cubicBezTo>
                    <a:cubicBezTo>
                      <a:pt x="904" y="5242"/>
                      <a:pt x="979" y="5391"/>
                      <a:pt x="1070" y="5523"/>
                    </a:cubicBezTo>
                    <a:cubicBezTo>
                      <a:pt x="1153" y="5656"/>
                      <a:pt x="1260" y="5780"/>
                      <a:pt x="1401" y="5847"/>
                    </a:cubicBezTo>
                    <a:cubicBezTo>
                      <a:pt x="1426" y="5863"/>
                      <a:pt x="1451" y="5871"/>
                      <a:pt x="1467" y="5880"/>
                    </a:cubicBezTo>
                    <a:cubicBezTo>
                      <a:pt x="1476" y="5880"/>
                      <a:pt x="1484" y="5880"/>
                      <a:pt x="1484" y="5871"/>
                    </a:cubicBezTo>
                    <a:cubicBezTo>
                      <a:pt x="1509" y="5863"/>
                      <a:pt x="1534" y="5847"/>
                      <a:pt x="1559" y="5830"/>
                    </a:cubicBezTo>
                    <a:cubicBezTo>
                      <a:pt x="1625" y="5789"/>
                      <a:pt x="1675" y="5731"/>
                      <a:pt x="1724" y="5664"/>
                    </a:cubicBezTo>
                    <a:cubicBezTo>
                      <a:pt x="1774" y="5590"/>
                      <a:pt x="1724" y="5523"/>
                      <a:pt x="1658" y="5499"/>
                    </a:cubicBezTo>
                    <a:cubicBezTo>
                      <a:pt x="1650" y="5490"/>
                      <a:pt x="1633" y="5490"/>
                      <a:pt x="1617" y="5490"/>
                    </a:cubicBezTo>
                    <a:cubicBezTo>
                      <a:pt x="1517" y="5399"/>
                      <a:pt x="1434" y="5291"/>
                      <a:pt x="1376" y="5167"/>
                    </a:cubicBezTo>
                    <a:cubicBezTo>
                      <a:pt x="1302" y="5001"/>
                      <a:pt x="1277" y="4819"/>
                      <a:pt x="1277" y="4637"/>
                    </a:cubicBezTo>
                    <a:cubicBezTo>
                      <a:pt x="1260" y="4306"/>
                      <a:pt x="1235" y="3982"/>
                      <a:pt x="1128" y="3659"/>
                    </a:cubicBezTo>
                    <a:cubicBezTo>
                      <a:pt x="929" y="3046"/>
                      <a:pt x="589" y="2491"/>
                      <a:pt x="399" y="1878"/>
                    </a:cubicBezTo>
                    <a:cubicBezTo>
                      <a:pt x="316" y="1596"/>
                      <a:pt x="250" y="1290"/>
                      <a:pt x="291" y="1000"/>
                    </a:cubicBezTo>
                    <a:cubicBezTo>
                      <a:pt x="308" y="867"/>
                      <a:pt x="349" y="726"/>
                      <a:pt x="432" y="618"/>
                    </a:cubicBezTo>
                    <a:cubicBezTo>
                      <a:pt x="531" y="494"/>
                      <a:pt x="680" y="436"/>
                      <a:pt x="838" y="411"/>
                    </a:cubicBezTo>
                    <a:cubicBezTo>
                      <a:pt x="928" y="398"/>
                      <a:pt x="1020" y="392"/>
                      <a:pt x="1111" y="392"/>
                    </a:cubicBezTo>
                    <a:cubicBezTo>
                      <a:pt x="1648" y="392"/>
                      <a:pt x="2190" y="613"/>
                      <a:pt x="2586" y="966"/>
                    </a:cubicBezTo>
                    <a:cubicBezTo>
                      <a:pt x="3116" y="1455"/>
                      <a:pt x="3390" y="2201"/>
                      <a:pt x="3274" y="2914"/>
                    </a:cubicBezTo>
                    <a:cubicBezTo>
                      <a:pt x="3265" y="2955"/>
                      <a:pt x="3282" y="2996"/>
                      <a:pt x="3315" y="3030"/>
                    </a:cubicBezTo>
                    <a:cubicBezTo>
                      <a:pt x="3539" y="2781"/>
                      <a:pt x="3796" y="2566"/>
                      <a:pt x="4119" y="2450"/>
                    </a:cubicBezTo>
                    <a:cubicBezTo>
                      <a:pt x="4127" y="2441"/>
                      <a:pt x="4144" y="2441"/>
                      <a:pt x="4152" y="2433"/>
                    </a:cubicBezTo>
                    <a:lnTo>
                      <a:pt x="4160" y="2441"/>
                    </a:lnTo>
                    <a:cubicBezTo>
                      <a:pt x="4127" y="2317"/>
                      <a:pt x="4102" y="2193"/>
                      <a:pt x="4053" y="2077"/>
                    </a:cubicBezTo>
                    <a:cubicBezTo>
                      <a:pt x="4003" y="1944"/>
                      <a:pt x="3937" y="1820"/>
                      <a:pt x="3854" y="1704"/>
                    </a:cubicBezTo>
                    <a:cubicBezTo>
                      <a:pt x="3696" y="1464"/>
                      <a:pt x="3497" y="1265"/>
                      <a:pt x="3282" y="1074"/>
                    </a:cubicBezTo>
                    <a:cubicBezTo>
                      <a:pt x="2876" y="718"/>
                      <a:pt x="2404" y="428"/>
                      <a:pt x="1907" y="237"/>
                    </a:cubicBezTo>
                    <a:cubicBezTo>
                      <a:pt x="1658" y="138"/>
                      <a:pt x="1401" y="72"/>
                      <a:pt x="1144" y="30"/>
                    </a:cubicBezTo>
                    <a:cubicBezTo>
                      <a:pt x="1012" y="14"/>
                      <a:pt x="879" y="5"/>
                      <a:pt x="747" y="5"/>
                    </a:cubicBezTo>
                    <a:cubicBezTo>
                      <a:pt x="705" y="3"/>
                      <a:pt x="663" y="1"/>
                      <a:pt x="6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33"/>
              <p:cNvSpPr/>
              <p:nvPr/>
            </p:nvSpPr>
            <p:spPr>
              <a:xfrm>
                <a:off x="5990725" y="3995900"/>
                <a:ext cx="106700" cy="84425"/>
              </a:xfrm>
              <a:custGeom>
                <a:rect b="b" l="l" r="r" t="t"/>
                <a:pathLst>
                  <a:path extrusionOk="0" h="3377" w="4268">
                    <a:moveTo>
                      <a:pt x="1094" y="1418"/>
                    </a:moveTo>
                    <a:lnTo>
                      <a:pt x="1094" y="1418"/>
                    </a:lnTo>
                    <a:cubicBezTo>
                      <a:pt x="1136" y="1434"/>
                      <a:pt x="1169" y="1443"/>
                      <a:pt x="1210" y="1459"/>
                    </a:cubicBezTo>
                    <a:cubicBezTo>
                      <a:pt x="1194" y="1476"/>
                      <a:pt x="1185" y="1492"/>
                      <a:pt x="1169" y="1509"/>
                    </a:cubicBezTo>
                    <a:cubicBezTo>
                      <a:pt x="1144" y="1476"/>
                      <a:pt x="1119" y="1443"/>
                      <a:pt x="1094" y="1418"/>
                    </a:cubicBezTo>
                    <a:close/>
                    <a:moveTo>
                      <a:pt x="912" y="1865"/>
                    </a:moveTo>
                    <a:cubicBezTo>
                      <a:pt x="920" y="1882"/>
                      <a:pt x="937" y="1898"/>
                      <a:pt x="953" y="1915"/>
                    </a:cubicBezTo>
                    <a:cubicBezTo>
                      <a:pt x="953" y="1915"/>
                      <a:pt x="962" y="1923"/>
                      <a:pt x="962" y="1923"/>
                    </a:cubicBezTo>
                    <a:cubicBezTo>
                      <a:pt x="978" y="1940"/>
                      <a:pt x="987" y="1965"/>
                      <a:pt x="995" y="1981"/>
                    </a:cubicBezTo>
                    <a:cubicBezTo>
                      <a:pt x="987" y="2023"/>
                      <a:pt x="987" y="2072"/>
                      <a:pt x="987" y="2114"/>
                    </a:cubicBezTo>
                    <a:cubicBezTo>
                      <a:pt x="962" y="2031"/>
                      <a:pt x="937" y="1948"/>
                      <a:pt x="912" y="1865"/>
                    </a:cubicBezTo>
                    <a:close/>
                    <a:moveTo>
                      <a:pt x="1665" y="1"/>
                    </a:moveTo>
                    <a:cubicBezTo>
                      <a:pt x="1647" y="1"/>
                      <a:pt x="1630" y="12"/>
                      <a:pt x="1625" y="34"/>
                    </a:cubicBezTo>
                    <a:cubicBezTo>
                      <a:pt x="1600" y="125"/>
                      <a:pt x="1666" y="241"/>
                      <a:pt x="1699" y="324"/>
                    </a:cubicBezTo>
                    <a:cubicBezTo>
                      <a:pt x="1741" y="424"/>
                      <a:pt x="1774" y="523"/>
                      <a:pt x="1790" y="622"/>
                    </a:cubicBezTo>
                    <a:cubicBezTo>
                      <a:pt x="1832" y="780"/>
                      <a:pt x="1840" y="962"/>
                      <a:pt x="1799" y="1120"/>
                    </a:cubicBezTo>
                    <a:cubicBezTo>
                      <a:pt x="1716" y="1186"/>
                      <a:pt x="1625" y="1227"/>
                      <a:pt x="1517" y="1244"/>
                    </a:cubicBezTo>
                    <a:cubicBezTo>
                      <a:pt x="1451" y="1211"/>
                      <a:pt x="1368" y="1194"/>
                      <a:pt x="1310" y="1169"/>
                    </a:cubicBezTo>
                    <a:cubicBezTo>
                      <a:pt x="1210" y="1120"/>
                      <a:pt x="1111" y="1053"/>
                      <a:pt x="1028" y="979"/>
                    </a:cubicBezTo>
                    <a:cubicBezTo>
                      <a:pt x="937" y="888"/>
                      <a:pt x="862" y="788"/>
                      <a:pt x="779" y="689"/>
                    </a:cubicBezTo>
                    <a:cubicBezTo>
                      <a:pt x="688" y="581"/>
                      <a:pt x="589" y="473"/>
                      <a:pt x="498" y="357"/>
                    </a:cubicBezTo>
                    <a:cubicBezTo>
                      <a:pt x="489" y="346"/>
                      <a:pt x="478" y="342"/>
                      <a:pt x="466" y="342"/>
                    </a:cubicBezTo>
                    <a:cubicBezTo>
                      <a:pt x="433" y="342"/>
                      <a:pt x="399" y="379"/>
                      <a:pt x="423" y="415"/>
                    </a:cubicBezTo>
                    <a:cubicBezTo>
                      <a:pt x="506" y="540"/>
                      <a:pt x="572" y="672"/>
                      <a:pt x="655" y="796"/>
                    </a:cubicBezTo>
                    <a:cubicBezTo>
                      <a:pt x="556" y="697"/>
                      <a:pt x="456" y="589"/>
                      <a:pt x="365" y="473"/>
                    </a:cubicBezTo>
                    <a:cubicBezTo>
                      <a:pt x="324" y="407"/>
                      <a:pt x="274" y="332"/>
                      <a:pt x="241" y="266"/>
                    </a:cubicBezTo>
                    <a:cubicBezTo>
                      <a:pt x="217" y="230"/>
                      <a:pt x="184" y="215"/>
                      <a:pt x="151" y="215"/>
                    </a:cubicBezTo>
                    <a:cubicBezTo>
                      <a:pt x="94" y="215"/>
                      <a:pt x="39" y="261"/>
                      <a:pt x="34" y="324"/>
                    </a:cubicBezTo>
                    <a:cubicBezTo>
                      <a:pt x="9" y="357"/>
                      <a:pt x="1" y="399"/>
                      <a:pt x="26" y="448"/>
                    </a:cubicBezTo>
                    <a:cubicBezTo>
                      <a:pt x="17" y="573"/>
                      <a:pt x="59" y="672"/>
                      <a:pt x="125" y="780"/>
                    </a:cubicBezTo>
                    <a:cubicBezTo>
                      <a:pt x="92" y="813"/>
                      <a:pt x="75" y="879"/>
                      <a:pt x="100" y="921"/>
                    </a:cubicBezTo>
                    <a:cubicBezTo>
                      <a:pt x="224" y="1086"/>
                      <a:pt x="357" y="1252"/>
                      <a:pt x="489" y="1410"/>
                    </a:cubicBezTo>
                    <a:cubicBezTo>
                      <a:pt x="539" y="1526"/>
                      <a:pt x="572" y="1642"/>
                      <a:pt x="614" y="1758"/>
                    </a:cubicBezTo>
                    <a:cubicBezTo>
                      <a:pt x="647" y="1882"/>
                      <a:pt x="647" y="2006"/>
                      <a:pt x="672" y="2130"/>
                    </a:cubicBezTo>
                    <a:cubicBezTo>
                      <a:pt x="688" y="2255"/>
                      <a:pt x="705" y="2379"/>
                      <a:pt x="721" y="2503"/>
                    </a:cubicBezTo>
                    <a:cubicBezTo>
                      <a:pt x="755" y="2752"/>
                      <a:pt x="763" y="3009"/>
                      <a:pt x="763" y="3257"/>
                    </a:cubicBezTo>
                    <a:cubicBezTo>
                      <a:pt x="763" y="3336"/>
                      <a:pt x="824" y="3376"/>
                      <a:pt x="889" y="3376"/>
                    </a:cubicBezTo>
                    <a:cubicBezTo>
                      <a:pt x="920" y="3376"/>
                      <a:pt x="952" y="3367"/>
                      <a:pt x="978" y="3348"/>
                    </a:cubicBezTo>
                    <a:cubicBezTo>
                      <a:pt x="1442" y="2959"/>
                      <a:pt x="1550" y="2321"/>
                      <a:pt x="1865" y="1832"/>
                    </a:cubicBezTo>
                    <a:cubicBezTo>
                      <a:pt x="1923" y="1749"/>
                      <a:pt x="1981" y="1666"/>
                      <a:pt x="2039" y="1592"/>
                    </a:cubicBezTo>
                    <a:cubicBezTo>
                      <a:pt x="2055" y="1575"/>
                      <a:pt x="2072" y="1559"/>
                      <a:pt x="2080" y="1542"/>
                    </a:cubicBezTo>
                    <a:cubicBezTo>
                      <a:pt x="2089" y="1542"/>
                      <a:pt x="2089" y="1534"/>
                      <a:pt x="2097" y="1526"/>
                    </a:cubicBezTo>
                    <a:cubicBezTo>
                      <a:pt x="2379" y="1194"/>
                      <a:pt x="2751" y="929"/>
                      <a:pt x="3166" y="763"/>
                    </a:cubicBezTo>
                    <a:cubicBezTo>
                      <a:pt x="3464" y="639"/>
                      <a:pt x="3779" y="573"/>
                      <a:pt x="4110" y="548"/>
                    </a:cubicBezTo>
                    <a:cubicBezTo>
                      <a:pt x="4268" y="540"/>
                      <a:pt x="4268" y="299"/>
                      <a:pt x="4110" y="299"/>
                    </a:cubicBezTo>
                    <a:cubicBezTo>
                      <a:pt x="3505" y="316"/>
                      <a:pt x="2901" y="540"/>
                      <a:pt x="2420" y="904"/>
                    </a:cubicBezTo>
                    <a:cubicBezTo>
                      <a:pt x="2379" y="929"/>
                      <a:pt x="2337" y="962"/>
                      <a:pt x="2304" y="987"/>
                    </a:cubicBezTo>
                    <a:cubicBezTo>
                      <a:pt x="2370" y="788"/>
                      <a:pt x="2362" y="564"/>
                      <a:pt x="2221" y="390"/>
                    </a:cubicBezTo>
                    <a:cubicBezTo>
                      <a:pt x="2213" y="382"/>
                      <a:pt x="2205" y="374"/>
                      <a:pt x="2196" y="374"/>
                    </a:cubicBezTo>
                    <a:cubicBezTo>
                      <a:pt x="2188" y="341"/>
                      <a:pt x="2180" y="316"/>
                      <a:pt x="2180" y="291"/>
                    </a:cubicBezTo>
                    <a:cubicBezTo>
                      <a:pt x="2173" y="269"/>
                      <a:pt x="2156" y="260"/>
                      <a:pt x="2140" y="260"/>
                    </a:cubicBezTo>
                    <a:cubicBezTo>
                      <a:pt x="2118" y="260"/>
                      <a:pt x="2097" y="276"/>
                      <a:pt x="2097" y="299"/>
                    </a:cubicBezTo>
                    <a:lnTo>
                      <a:pt x="2097" y="374"/>
                    </a:lnTo>
                    <a:cubicBezTo>
                      <a:pt x="2064" y="399"/>
                      <a:pt x="2039" y="432"/>
                      <a:pt x="2031" y="473"/>
                    </a:cubicBezTo>
                    <a:cubicBezTo>
                      <a:pt x="2022" y="573"/>
                      <a:pt x="2006" y="689"/>
                      <a:pt x="1981" y="788"/>
                    </a:cubicBezTo>
                    <a:cubicBezTo>
                      <a:pt x="1973" y="738"/>
                      <a:pt x="1973" y="680"/>
                      <a:pt x="1964" y="631"/>
                    </a:cubicBezTo>
                    <a:cubicBezTo>
                      <a:pt x="1939" y="515"/>
                      <a:pt x="1906" y="407"/>
                      <a:pt x="1865" y="291"/>
                    </a:cubicBezTo>
                    <a:cubicBezTo>
                      <a:pt x="1832" y="200"/>
                      <a:pt x="1782" y="51"/>
                      <a:pt x="1691" y="9"/>
                    </a:cubicBezTo>
                    <a:cubicBezTo>
                      <a:pt x="1683" y="4"/>
                      <a:pt x="1673" y="1"/>
                      <a:pt x="16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33"/>
              <p:cNvSpPr/>
              <p:nvPr/>
            </p:nvSpPr>
            <p:spPr>
              <a:xfrm>
                <a:off x="6017300" y="4104325"/>
                <a:ext cx="34775" cy="115650"/>
              </a:xfrm>
              <a:custGeom>
                <a:rect b="b" l="l" r="r" t="t"/>
                <a:pathLst>
                  <a:path extrusionOk="0" h="4626" w="1391">
                    <a:moveTo>
                      <a:pt x="74" y="1"/>
                    </a:moveTo>
                    <a:cubicBezTo>
                      <a:pt x="36" y="1"/>
                      <a:pt x="0" y="41"/>
                      <a:pt x="23" y="80"/>
                    </a:cubicBezTo>
                    <a:cubicBezTo>
                      <a:pt x="31" y="105"/>
                      <a:pt x="48" y="130"/>
                      <a:pt x="56" y="155"/>
                    </a:cubicBezTo>
                    <a:cubicBezTo>
                      <a:pt x="56" y="171"/>
                      <a:pt x="56" y="180"/>
                      <a:pt x="56" y="196"/>
                    </a:cubicBezTo>
                    <a:cubicBezTo>
                      <a:pt x="106" y="528"/>
                      <a:pt x="147" y="867"/>
                      <a:pt x="172" y="1207"/>
                    </a:cubicBezTo>
                    <a:cubicBezTo>
                      <a:pt x="197" y="1538"/>
                      <a:pt x="197" y="1886"/>
                      <a:pt x="255" y="2218"/>
                    </a:cubicBezTo>
                    <a:cubicBezTo>
                      <a:pt x="255" y="2234"/>
                      <a:pt x="263" y="2243"/>
                      <a:pt x="272" y="2251"/>
                    </a:cubicBezTo>
                    <a:cubicBezTo>
                      <a:pt x="172" y="2856"/>
                      <a:pt x="23" y="3519"/>
                      <a:pt x="396" y="4065"/>
                    </a:cubicBezTo>
                    <a:cubicBezTo>
                      <a:pt x="586" y="4339"/>
                      <a:pt x="868" y="4538"/>
                      <a:pt x="1191" y="4621"/>
                    </a:cubicBezTo>
                    <a:cubicBezTo>
                      <a:pt x="1203" y="4624"/>
                      <a:pt x="1215" y="4625"/>
                      <a:pt x="1226" y="4625"/>
                    </a:cubicBezTo>
                    <a:cubicBezTo>
                      <a:pt x="1330" y="4625"/>
                      <a:pt x="1390" y="4495"/>
                      <a:pt x="1316" y="4405"/>
                    </a:cubicBezTo>
                    <a:cubicBezTo>
                      <a:pt x="1117" y="4190"/>
                      <a:pt x="918" y="3966"/>
                      <a:pt x="777" y="3701"/>
                    </a:cubicBezTo>
                    <a:cubicBezTo>
                      <a:pt x="620" y="3403"/>
                      <a:pt x="603" y="3096"/>
                      <a:pt x="636" y="2765"/>
                    </a:cubicBezTo>
                    <a:cubicBezTo>
                      <a:pt x="694" y="2176"/>
                      <a:pt x="760" y="1580"/>
                      <a:pt x="653" y="992"/>
                    </a:cubicBezTo>
                    <a:cubicBezTo>
                      <a:pt x="595" y="677"/>
                      <a:pt x="479" y="362"/>
                      <a:pt x="288" y="97"/>
                    </a:cubicBezTo>
                    <a:cubicBezTo>
                      <a:pt x="259" y="56"/>
                      <a:pt x="218" y="36"/>
                      <a:pt x="179" y="36"/>
                    </a:cubicBezTo>
                    <a:cubicBezTo>
                      <a:pt x="162" y="36"/>
                      <a:pt x="146" y="40"/>
                      <a:pt x="131" y="47"/>
                    </a:cubicBezTo>
                    <a:cubicBezTo>
                      <a:pt x="131" y="39"/>
                      <a:pt x="122" y="30"/>
                      <a:pt x="122" y="30"/>
                    </a:cubicBezTo>
                    <a:cubicBezTo>
                      <a:pt x="109" y="9"/>
                      <a:pt x="91" y="1"/>
                      <a:pt x="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33"/>
              <p:cNvSpPr/>
              <p:nvPr/>
            </p:nvSpPr>
            <p:spPr>
              <a:xfrm>
                <a:off x="6248650" y="4112175"/>
                <a:ext cx="41625" cy="56700"/>
              </a:xfrm>
              <a:custGeom>
                <a:rect b="b" l="l" r="r" t="t"/>
                <a:pathLst>
                  <a:path extrusionOk="0" h="2268" w="1665">
                    <a:moveTo>
                      <a:pt x="612" y="1142"/>
                    </a:moveTo>
                    <a:cubicBezTo>
                      <a:pt x="604" y="1150"/>
                      <a:pt x="596" y="1158"/>
                      <a:pt x="579" y="1158"/>
                    </a:cubicBezTo>
                    <a:cubicBezTo>
                      <a:pt x="563" y="1175"/>
                      <a:pt x="546" y="1191"/>
                      <a:pt x="521" y="1200"/>
                    </a:cubicBezTo>
                    <a:cubicBezTo>
                      <a:pt x="521" y="1191"/>
                      <a:pt x="513" y="1183"/>
                      <a:pt x="513" y="1166"/>
                    </a:cubicBezTo>
                    <a:cubicBezTo>
                      <a:pt x="546" y="1166"/>
                      <a:pt x="579" y="1158"/>
                      <a:pt x="612" y="1142"/>
                    </a:cubicBezTo>
                    <a:close/>
                    <a:moveTo>
                      <a:pt x="1527" y="0"/>
                    </a:moveTo>
                    <a:cubicBezTo>
                      <a:pt x="1490" y="0"/>
                      <a:pt x="1452" y="17"/>
                      <a:pt x="1432" y="48"/>
                    </a:cubicBezTo>
                    <a:cubicBezTo>
                      <a:pt x="1267" y="296"/>
                      <a:pt x="1060" y="520"/>
                      <a:pt x="836" y="711"/>
                    </a:cubicBezTo>
                    <a:cubicBezTo>
                      <a:pt x="778" y="760"/>
                      <a:pt x="728" y="802"/>
                      <a:pt x="670" y="852"/>
                    </a:cubicBezTo>
                    <a:cubicBezTo>
                      <a:pt x="637" y="868"/>
                      <a:pt x="604" y="893"/>
                      <a:pt x="571" y="918"/>
                    </a:cubicBezTo>
                    <a:cubicBezTo>
                      <a:pt x="546" y="934"/>
                      <a:pt x="521" y="968"/>
                      <a:pt x="488" y="976"/>
                    </a:cubicBezTo>
                    <a:cubicBezTo>
                      <a:pt x="484" y="976"/>
                      <a:pt x="480" y="977"/>
                      <a:pt x="476" y="977"/>
                    </a:cubicBezTo>
                    <a:cubicBezTo>
                      <a:pt x="418" y="977"/>
                      <a:pt x="336" y="923"/>
                      <a:pt x="289" y="885"/>
                    </a:cubicBezTo>
                    <a:cubicBezTo>
                      <a:pt x="231" y="843"/>
                      <a:pt x="181" y="777"/>
                      <a:pt x="148" y="711"/>
                    </a:cubicBezTo>
                    <a:cubicBezTo>
                      <a:pt x="133" y="688"/>
                      <a:pt x="112" y="678"/>
                      <a:pt x="92" y="678"/>
                    </a:cubicBezTo>
                    <a:cubicBezTo>
                      <a:pt x="46" y="678"/>
                      <a:pt x="1" y="728"/>
                      <a:pt x="24" y="785"/>
                    </a:cubicBezTo>
                    <a:cubicBezTo>
                      <a:pt x="82" y="910"/>
                      <a:pt x="173" y="1017"/>
                      <a:pt x="289" y="1100"/>
                    </a:cubicBezTo>
                    <a:cubicBezTo>
                      <a:pt x="289" y="1108"/>
                      <a:pt x="289" y="1117"/>
                      <a:pt x="289" y="1133"/>
                    </a:cubicBezTo>
                    <a:cubicBezTo>
                      <a:pt x="297" y="1175"/>
                      <a:pt x="314" y="1208"/>
                      <a:pt x="322" y="1249"/>
                    </a:cubicBezTo>
                    <a:cubicBezTo>
                      <a:pt x="322" y="1258"/>
                      <a:pt x="322" y="1266"/>
                      <a:pt x="322" y="1282"/>
                    </a:cubicBezTo>
                    <a:cubicBezTo>
                      <a:pt x="339" y="1349"/>
                      <a:pt x="355" y="1415"/>
                      <a:pt x="389" y="1481"/>
                    </a:cubicBezTo>
                    <a:cubicBezTo>
                      <a:pt x="389" y="1581"/>
                      <a:pt x="422" y="1680"/>
                      <a:pt x="438" y="1755"/>
                    </a:cubicBezTo>
                    <a:cubicBezTo>
                      <a:pt x="471" y="1920"/>
                      <a:pt x="538" y="2070"/>
                      <a:pt x="612" y="2219"/>
                    </a:cubicBezTo>
                    <a:cubicBezTo>
                      <a:pt x="633" y="2253"/>
                      <a:pt x="664" y="2267"/>
                      <a:pt x="697" y="2267"/>
                    </a:cubicBezTo>
                    <a:cubicBezTo>
                      <a:pt x="743" y="2267"/>
                      <a:pt x="792" y="2238"/>
                      <a:pt x="811" y="2194"/>
                    </a:cubicBezTo>
                    <a:cubicBezTo>
                      <a:pt x="836" y="2111"/>
                      <a:pt x="877" y="2028"/>
                      <a:pt x="919" y="1945"/>
                    </a:cubicBezTo>
                    <a:cubicBezTo>
                      <a:pt x="935" y="1945"/>
                      <a:pt x="944" y="1937"/>
                      <a:pt x="960" y="1920"/>
                    </a:cubicBezTo>
                    <a:cubicBezTo>
                      <a:pt x="1167" y="1672"/>
                      <a:pt x="1358" y="1398"/>
                      <a:pt x="1482" y="1108"/>
                    </a:cubicBezTo>
                    <a:cubicBezTo>
                      <a:pt x="1540" y="1017"/>
                      <a:pt x="1590" y="926"/>
                      <a:pt x="1640" y="827"/>
                    </a:cubicBezTo>
                    <a:cubicBezTo>
                      <a:pt x="1664" y="777"/>
                      <a:pt x="1648" y="727"/>
                      <a:pt x="1606" y="702"/>
                    </a:cubicBezTo>
                    <a:lnTo>
                      <a:pt x="1606" y="694"/>
                    </a:lnTo>
                    <a:cubicBezTo>
                      <a:pt x="1648" y="495"/>
                      <a:pt x="1656" y="288"/>
                      <a:pt x="1615" y="64"/>
                    </a:cubicBezTo>
                    <a:cubicBezTo>
                      <a:pt x="1606" y="21"/>
                      <a:pt x="1567" y="0"/>
                      <a:pt x="15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33"/>
              <p:cNvSpPr/>
              <p:nvPr/>
            </p:nvSpPr>
            <p:spPr>
              <a:xfrm>
                <a:off x="6189500" y="3988400"/>
                <a:ext cx="30350" cy="13950"/>
              </a:xfrm>
              <a:custGeom>
                <a:rect b="b" l="l" r="r" t="t"/>
                <a:pathLst>
                  <a:path extrusionOk="0" h="558" w="1214">
                    <a:moveTo>
                      <a:pt x="79" y="1"/>
                    </a:moveTo>
                    <a:cubicBezTo>
                      <a:pt x="17" y="1"/>
                      <a:pt x="0" y="87"/>
                      <a:pt x="62" y="110"/>
                    </a:cubicBezTo>
                    <a:cubicBezTo>
                      <a:pt x="236" y="177"/>
                      <a:pt x="410" y="260"/>
                      <a:pt x="575" y="342"/>
                    </a:cubicBezTo>
                    <a:cubicBezTo>
                      <a:pt x="658" y="376"/>
                      <a:pt x="749" y="417"/>
                      <a:pt x="832" y="450"/>
                    </a:cubicBezTo>
                    <a:cubicBezTo>
                      <a:pt x="915" y="492"/>
                      <a:pt x="1015" y="558"/>
                      <a:pt x="1106" y="558"/>
                    </a:cubicBezTo>
                    <a:cubicBezTo>
                      <a:pt x="1197" y="558"/>
                      <a:pt x="1213" y="458"/>
                      <a:pt x="1172" y="400"/>
                    </a:cubicBezTo>
                    <a:cubicBezTo>
                      <a:pt x="1114" y="326"/>
                      <a:pt x="998" y="293"/>
                      <a:pt x="907" y="260"/>
                    </a:cubicBezTo>
                    <a:cubicBezTo>
                      <a:pt x="824" y="218"/>
                      <a:pt x="741" y="185"/>
                      <a:pt x="650" y="152"/>
                    </a:cubicBezTo>
                    <a:cubicBezTo>
                      <a:pt x="468" y="86"/>
                      <a:pt x="277" y="44"/>
                      <a:pt x="95" y="3"/>
                    </a:cubicBezTo>
                    <a:cubicBezTo>
                      <a:pt x="89" y="1"/>
                      <a:pt x="84" y="1"/>
                      <a:pt x="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33"/>
              <p:cNvSpPr/>
              <p:nvPr/>
            </p:nvSpPr>
            <p:spPr>
              <a:xfrm>
                <a:off x="6206975" y="4001875"/>
                <a:ext cx="8325" cy="3550"/>
              </a:xfrm>
              <a:custGeom>
                <a:rect b="b" l="l" r="r" t="t"/>
                <a:pathLst>
                  <a:path extrusionOk="0" h="142" w="333">
                    <a:moveTo>
                      <a:pt x="54" y="0"/>
                    </a:moveTo>
                    <a:cubicBezTo>
                      <a:pt x="34" y="0"/>
                      <a:pt x="16" y="15"/>
                      <a:pt x="9" y="35"/>
                    </a:cubicBezTo>
                    <a:cubicBezTo>
                      <a:pt x="1" y="60"/>
                      <a:pt x="17" y="85"/>
                      <a:pt x="42" y="93"/>
                    </a:cubicBezTo>
                    <a:cubicBezTo>
                      <a:pt x="84" y="102"/>
                      <a:pt x="125" y="118"/>
                      <a:pt x="166" y="127"/>
                    </a:cubicBezTo>
                    <a:cubicBezTo>
                      <a:pt x="201" y="132"/>
                      <a:pt x="231" y="142"/>
                      <a:pt x="263" y="142"/>
                    </a:cubicBezTo>
                    <a:cubicBezTo>
                      <a:pt x="277" y="142"/>
                      <a:pt x="292" y="140"/>
                      <a:pt x="307" y="135"/>
                    </a:cubicBezTo>
                    <a:cubicBezTo>
                      <a:pt x="324" y="135"/>
                      <a:pt x="332" y="102"/>
                      <a:pt x="316" y="85"/>
                    </a:cubicBezTo>
                    <a:cubicBezTo>
                      <a:pt x="282" y="60"/>
                      <a:pt x="241" y="52"/>
                      <a:pt x="191" y="35"/>
                    </a:cubicBezTo>
                    <a:cubicBezTo>
                      <a:pt x="150" y="19"/>
                      <a:pt x="108" y="11"/>
                      <a:pt x="67" y="2"/>
                    </a:cubicBezTo>
                    <a:cubicBezTo>
                      <a:pt x="63" y="1"/>
                      <a:pt x="58" y="0"/>
                      <a:pt x="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33"/>
              <p:cNvSpPr/>
              <p:nvPr/>
            </p:nvSpPr>
            <p:spPr>
              <a:xfrm>
                <a:off x="6224375" y="4004400"/>
                <a:ext cx="8325" cy="6800"/>
              </a:xfrm>
              <a:custGeom>
                <a:rect b="b" l="l" r="r" t="t"/>
                <a:pathLst>
                  <a:path extrusionOk="0" h="272" w="333">
                    <a:moveTo>
                      <a:pt x="75" y="1"/>
                    </a:moveTo>
                    <a:cubicBezTo>
                      <a:pt x="59" y="1"/>
                      <a:pt x="42" y="1"/>
                      <a:pt x="34" y="17"/>
                    </a:cubicBezTo>
                    <a:cubicBezTo>
                      <a:pt x="9" y="42"/>
                      <a:pt x="1" y="84"/>
                      <a:pt x="34" y="100"/>
                    </a:cubicBezTo>
                    <a:lnTo>
                      <a:pt x="84" y="150"/>
                    </a:lnTo>
                    <a:cubicBezTo>
                      <a:pt x="108" y="166"/>
                      <a:pt x="133" y="175"/>
                      <a:pt x="158" y="191"/>
                    </a:cubicBezTo>
                    <a:cubicBezTo>
                      <a:pt x="175" y="208"/>
                      <a:pt x="191" y="224"/>
                      <a:pt x="208" y="233"/>
                    </a:cubicBezTo>
                    <a:cubicBezTo>
                      <a:pt x="233" y="249"/>
                      <a:pt x="249" y="258"/>
                      <a:pt x="274" y="266"/>
                    </a:cubicBezTo>
                    <a:cubicBezTo>
                      <a:pt x="281" y="269"/>
                      <a:pt x="288" y="271"/>
                      <a:pt x="294" y="271"/>
                    </a:cubicBezTo>
                    <a:cubicBezTo>
                      <a:pt x="303" y="271"/>
                      <a:pt x="311" y="267"/>
                      <a:pt x="316" y="258"/>
                    </a:cubicBezTo>
                    <a:cubicBezTo>
                      <a:pt x="332" y="249"/>
                      <a:pt x="332" y="233"/>
                      <a:pt x="324" y="216"/>
                    </a:cubicBezTo>
                    <a:cubicBezTo>
                      <a:pt x="307" y="191"/>
                      <a:pt x="291" y="175"/>
                      <a:pt x="274" y="158"/>
                    </a:cubicBezTo>
                    <a:cubicBezTo>
                      <a:pt x="266" y="142"/>
                      <a:pt x="241" y="125"/>
                      <a:pt x="224" y="108"/>
                    </a:cubicBezTo>
                    <a:cubicBezTo>
                      <a:pt x="208" y="92"/>
                      <a:pt x="191" y="75"/>
                      <a:pt x="175" y="59"/>
                    </a:cubicBezTo>
                    <a:cubicBezTo>
                      <a:pt x="158" y="50"/>
                      <a:pt x="142" y="34"/>
                      <a:pt x="117" y="17"/>
                    </a:cubicBezTo>
                    <a:cubicBezTo>
                      <a:pt x="108" y="9"/>
                      <a:pt x="92" y="1"/>
                      <a:pt x="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33"/>
              <p:cNvSpPr/>
              <p:nvPr/>
            </p:nvSpPr>
            <p:spPr>
              <a:xfrm>
                <a:off x="6122125" y="3981825"/>
                <a:ext cx="63075" cy="19300"/>
              </a:xfrm>
              <a:custGeom>
                <a:rect b="b" l="l" r="r" t="t"/>
                <a:pathLst>
                  <a:path extrusionOk="0" h="772" w="2523">
                    <a:moveTo>
                      <a:pt x="2383" y="0"/>
                    </a:moveTo>
                    <a:cubicBezTo>
                      <a:pt x="2381" y="0"/>
                      <a:pt x="2378" y="0"/>
                      <a:pt x="2376" y="1"/>
                    </a:cubicBezTo>
                    <a:lnTo>
                      <a:pt x="2384" y="1"/>
                    </a:lnTo>
                    <a:cubicBezTo>
                      <a:pt x="2325" y="6"/>
                      <a:pt x="2266" y="7"/>
                      <a:pt x="2207" y="7"/>
                    </a:cubicBezTo>
                    <a:cubicBezTo>
                      <a:pt x="2144" y="7"/>
                      <a:pt x="2081" y="5"/>
                      <a:pt x="2019" y="5"/>
                    </a:cubicBezTo>
                    <a:cubicBezTo>
                      <a:pt x="1942" y="5"/>
                      <a:pt x="1864" y="8"/>
                      <a:pt x="1787" y="17"/>
                    </a:cubicBezTo>
                    <a:cubicBezTo>
                      <a:pt x="1588" y="42"/>
                      <a:pt x="1398" y="133"/>
                      <a:pt x="1207" y="199"/>
                    </a:cubicBezTo>
                    <a:cubicBezTo>
                      <a:pt x="818" y="357"/>
                      <a:pt x="437" y="506"/>
                      <a:pt x="56" y="672"/>
                    </a:cubicBezTo>
                    <a:cubicBezTo>
                      <a:pt x="0" y="695"/>
                      <a:pt x="35" y="772"/>
                      <a:pt x="82" y="772"/>
                    </a:cubicBezTo>
                    <a:cubicBezTo>
                      <a:pt x="84" y="772"/>
                      <a:pt x="86" y="772"/>
                      <a:pt x="89" y="771"/>
                    </a:cubicBezTo>
                    <a:cubicBezTo>
                      <a:pt x="486" y="647"/>
                      <a:pt x="868" y="514"/>
                      <a:pt x="1257" y="382"/>
                    </a:cubicBezTo>
                    <a:cubicBezTo>
                      <a:pt x="1431" y="315"/>
                      <a:pt x="1622" y="233"/>
                      <a:pt x="1812" y="216"/>
                    </a:cubicBezTo>
                    <a:cubicBezTo>
                      <a:pt x="1832" y="215"/>
                      <a:pt x="1852" y="214"/>
                      <a:pt x="1873" y="214"/>
                    </a:cubicBezTo>
                    <a:cubicBezTo>
                      <a:pt x="1993" y="214"/>
                      <a:pt x="2114" y="233"/>
                      <a:pt x="2235" y="233"/>
                    </a:cubicBezTo>
                    <a:cubicBezTo>
                      <a:pt x="2249" y="237"/>
                      <a:pt x="2263" y="238"/>
                      <a:pt x="2277" y="238"/>
                    </a:cubicBezTo>
                    <a:cubicBezTo>
                      <a:pt x="2321" y="238"/>
                      <a:pt x="2365" y="222"/>
                      <a:pt x="2409" y="216"/>
                    </a:cubicBezTo>
                    <a:cubicBezTo>
                      <a:pt x="2522" y="192"/>
                      <a:pt x="2501" y="0"/>
                      <a:pt x="23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33"/>
              <p:cNvSpPr/>
              <p:nvPr/>
            </p:nvSpPr>
            <p:spPr>
              <a:xfrm>
                <a:off x="6050800" y="4024300"/>
                <a:ext cx="11000" cy="11700"/>
              </a:xfrm>
              <a:custGeom>
                <a:rect b="b" l="l" r="r" t="t"/>
                <a:pathLst>
                  <a:path extrusionOk="0" h="468" w="440">
                    <a:moveTo>
                      <a:pt x="390" y="0"/>
                    </a:moveTo>
                    <a:lnTo>
                      <a:pt x="390" y="8"/>
                    </a:lnTo>
                    <a:lnTo>
                      <a:pt x="357" y="8"/>
                    </a:lnTo>
                    <a:cubicBezTo>
                      <a:pt x="340" y="8"/>
                      <a:pt x="332" y="17"/>
                      <a:pt x="315" y="25"/>
                    </a:cubicBezTo>
                    <a:cubicBezTo>
                      <a:pt x="290" y="33"/>
                      <a:pt x="274" y="50"/>
                      <a:pt x="257" y="58"/>
                    </a:cubicBezTo>
                    <a:cubicBezTo>
                      <a:pt x="216" y="83"/>
                      <a:pt x="183" y="116"/>
                      <a:pt x="158" y="158"/>
                    </a:cubicBezTo>
                    <a:cubicBezTo>
                      <a:pt x="92" y="232"/>
                      <a:pt x="42" y="315"/>
                      <a:pt x="9" y="398"/>
                    </a:cubicBezTo>
                    <a:cubicBezTo>
                      <a:pt x="0" y="423"/>
                      <a:pt x="17" y="456"/>
                      <a:pt x="42" y="464"/>
                    </a:cubicBezTo>
                    <a:cubicBezTo>
                      <a:pt x="48" y="466"/>
                      <a:pt x="55" y="467"/>
                      <a:pt x="62" y="467"/>
                    </a:cubicBezTo>
                    <a:cubicBezTo>
                      <a:pt x="82" y="467"/>
                      <a:pt x="102" y="458"/>
                      <a:pt x="108" y="439"/>
                    </a:cubicBezTo>
                    <a:cubicBezTo>
                      <a:pt x="125" y="398"/>
                      <a:pt x="150" y="365"/>
                      <a:pt x="174" y="332"/>
                    </a:cubicBezTo>
                    <a:cubicBezTo>
                      <a:pt x="191" y="290"/>
                      <a:pt x="208" y="274"/>
                      <a:pt x="241" y="240"/>
                    </a:cubicBezTo>
                    <a:cubicBezTo>
                      <a:pt x="274" y="207"/>
                      <a:pt x="299" y="182"/>
                      <a:pt x="332" y="158"/>
                    </a:cubicBezTo>
                    <a:lnTo>
                      <a:pt x="357" y="133"/>
                    </a:lnTo>
                    <a:cubicBezTo>
                      <a:pt x="357" y="133"/>
                      <a:pt x="365" y="133"/>
                      <a:pt x="365" y="124"/>
                    </a:cubicBezTo>
                    <a:lnTo>
                      <a:pt x="373" y="124"/>
                    </a:lnTo>
                    <a:cubicBezTo>
                      <a:pt x="390" y="108"/>
                      <a:pt x="398" y="100"/>
                      <a:pt x="406" y="91"/>
                    </a:cubicBezTo>
                    <a:cubicBezTo>
                      <a:pt x="415" y="83"/>
                      <a:pt x="415" y="75"/>
                      <a:pt x="423" y="66"/>
                    </a:cubicBezTo>
                    <a:cubicBezTo>
                      <a:pt x="440" y="33"/>
                      <a:pt x="423" y="0"/>
                      <a:pt x="3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33"/>
              <p:cNvSpPr/>
              <p:nvPr/>
            </p:nvSpPr>
            <p:spPr>
              <a:xfrm>
                <a:off x="6059700" y="4029050"/>
                <a:ext cx="7700" cy="8950"/>
              </a:xfrm>
              <a:custGeom>
                <a:rect b="b" l="l" r="r" t="t"/>
                <a:pathLst>
                  <a:path extrusionOk="0" h="358" w="308">
                    <a:moveTo>
                      <a:pt x="258" y="1"/>
                    </a:moveTo>
                    <a:cubicBezTo>
                      <a:pt x="224" y="17"/>
                      <a:pt x="200" y="34"/>
                      <a:pt x="175" y="59"/>
                    </a:cubicBezTo>
                    <a:cubicBezTo>
                      <a:pt x="150" y="84"/>
                      <a:pt x="133" y="100"/>
                      <a:pt x="117" y="125"/>
                    </a:cubicBezTo>
                    <a:cubicBezTo>
                      <a:pt x="75" y="175"/>
                      <a:pt x="42" y="233"/>
                      <a:pt x="17" y="291"/>
                    </a:cubicBezTo>
                    <a:cubicBezTo>
                      <a:pt x="1" y="307"/>
                      <a:pt x="9" y="340"/>
                      <a:pt x="34" y="349"/>
                    </a:cubicBezTo>
                    <a:cubicBezTo>
                      <a:pt x="40" y="355"/>
                      <a:pt x="48" y="357"/>
                      <a:pt x="56" y="357"/>
                    </a:cubicBezTo>
                    <a:cubicBezTo>
                      <a:pt x="71" y="357"/>
                      <a:pt x="87" y="348"/>
                      <a:pt x="92" y="332"/>
                    </a:cubicBezTo>
                    <a:cubicBezTo>
                      <a:pt x="117" y="282"/>
                      <a:pt x="150" y="233"/>
                      <a:pt x="183" y="183"/>
                    </a:cubicBezTo>
                    <a:cubicBezTo>
                      <a:pt x="183" y="183"/>
                      <a:pt x="191" y="175"/>
                      <a:pt x="191" y="175"/>
                    </a:cubicBezTo>
                    <a:cubicBezTo>
                      <a:pt x="191" y="175"/>
                      <a:pt x="191" y="175"/>
                      <a:pt x="191" y="166"/>
                    </a:cubicBezTo>
                    <a:cubicBezTo>
                      <a:pt x="200" y="166"/>
                      <a:pt x="200" y="158"/>
                      <a:pt x="208" y="150"/>
                    </a:cubicBezTo>
                    <a:cubicBezTo>
                      <a:pt x="216" y="142"/>
                      <a:pt x="224" y="125"/>
                      <a:pt x="241" y="117"/>
                    </a:cubicBezTo>
                    <a:cubicBezTo>
                      <a:pt x="258" y="92"/>
                      <a:pt x="282" y="75"/>
                      <a:pt x="299" y="50"/>
                    </a:cubicBezTo>
                    <a:cubicBezTo>
                      <a:pt x="307" y="34"/>
                      <a:pt x="299" y="17"/>
                      <a:pt x="291" y="9"/>
                    </a:cubicBezTo>
                    <a:cubicBezTo>
                      <a:pt x="282" y="1"/>
                      <a:pt x="266" y="1"/>
                      <a:pt x="2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33"/>
              <p:cNvSpPr/>
              <p:nvPr/>
            </p:nvSpPr>
            <p:spPr>
              <a:xfrm>
                <a:off x="6130550" y="4023175"/>
                <a:ext cx="13275" cy="39325"/>
              </a:xfrm>
              <a:custGeom>
                <a:rect b="b" l="l" r="r" t="t"/>
                <a:pathLst>
                  <a:path extrusionOk="0" h="1573" w="531">
                    <a:moveTo>
                      <a:pt x="66" y="0"/>
                    </a:moveTo>
                    <a:cubicBezTo>
                      <a:pt x="34" y="0"/>
                      <a:pt x="1" y="29"/>
                      <a:pt x="17" y="62"/>
                    </a:cubicBezTo>
                    <a:cubicBezTo>
                      <a:pt x="67" y="194"/>
                      <a:pt x="91" y="335"/>
                      <a:pt x="125" y="476"/>
                    </a:cubicBezTo>
                    <a:cubicBezTo>
                      <a:pt x="166" y="609"/>
                      <a:pt x="191" y="733"/>
                      <a:pt x="207" y="865"/>
                    </a:cubicBezTo>
                    <a:cubicBezTo>
                      <a:pt x="232" y="1006"/>
                      <a:pt x="257" y="1147"/>
                      <a:pt x="265" y="1288"/>
                    </a:cubicBezTo>
                    <a:cubicBezTo>
                      <a:pt x="265" y="1373"/>
                      <a:pt x="258" y="1573"/>
                      <a:pt x="378" y="1573"/>
                    </a:cubicBezTo>
                    <a:cubicBezTo>
                      <a:pt x="387" y="1573"/>
                      <a:pt x="396" y="1572"/>
                      <a:pt x="406" y="1570"/>
                    </a:cubicBezTo>
                    <a:cubicBezTo>
                      <a:pt x="531" y="1536"/>
                      <a:pt x="481" y="1304"/>
                      <a:pt x="473" y="1213"/>
                    </a:cubicBezTo>
                    <a:cubicBezTo>
                      <a:pt x="464" y="1073"/>
                      <a:pt x="439" y="932"/>
                      <a:pt x="406" y="799"/>
                    </a:cubicBezTo>
                    <a:cubicBezTo>
                      <a:pt x="381" y="667"/>
                      <a:pt x="340" y="534"/>
                      <a:pt x="290" y="401"/>
                    </a:cubicBezTo>
                    <a:cubicBezTo>
                      <a:pt x="241" y="269"/>
                      <a:pt x="174" y="153"/>
                      <a:pt x="108" y="29"/>
                    </a:cubicBezTo>
                    <a:cubicBezTo>
                      <a:pt x="99" y="8"/>
                      <a:pt x="83" y="0"/>
                      <a:pt x="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33"/>
              <p:cNvSpPr/>
              <p:nvPr/>
            </p:nvSpPr>
            <p:spPr>
              <a:xfrm>
                <a:off x="6144225" y="4033575"/>
                <a:ext cx="5825" cy="14650"/>
              </a:xfrm>
              <a:custGeom>
                <a:rect b="b" l="l" r="r" t="t"/>
                <a:pathLst>
                  <a:path extrusionOk="0" h="586" w="233">
                    <a:moveTo>
                      <a:pt x="63" y="0"/>
                    </a:moveTo>
                    <a:cubicBezTo>
                      <a:pt x="59" y="0"/>
                      <a:pt x="54" y="1"/>
                      <a:pt x="50" y="2"/>
                    </a:cubicBezTo>
                    <a:cubicBezTo>
                      <a:pt x="17" y="10"/>
                      <a:pt x="0" y="52"/>
                      <a:pt x="8" y="85"/>
                    </a:cubicBezTo>
                    <a:cubicBezTo>
                      <a:pt x="25" y="168"/>
                      <a:pt x="42" y="251"/>
                      <a:pt x="58" y="333"/>
                    </a:cubicBezTo>
                    <a:cubicBezTo>
                      <a:pt x="66" y="375"/>
                      <a:pt x="83" y="408"/>
                      <a:pt x="91" y="449"/>
                    </a:cubicBezTo>
                    <a:cubicBezTo>
                      <a:pt x="108" y="491"/>
                      <a:pt x="116" y="541"/>
                      <a:pt x="149" y="574"/>
                    </a:cubicBezTo>
                    <a:cubicBezTo>
                      <a:pt x="158" y="582"/>
                      <a:pt x="168" y="586"/>
                      <a:pt x="177" y="586"/>
                    </a:cubicBezTo>
                    <a:cubicBezTo>
                      <a:pt x="194" y="586"/>
                      <a:pt x="210" y="573"/>
                      <a:pt x="216" y="557"/>
                    </a:cubicBezTo>
                    <a:cubicBezTo>
                      <a:pt x="232" y="507"/>
                      <a:pt x="216" y="466"/>
                      <a:pt x="216" y="416"/>
                    </a:cubicBezTo>
                    <a:cubicBezTo>
                      <a:pt x="207" y="375"/>
                      <a:pt x="199" y="333"/>
                      <a:pt x="191" y="300"/>
                    </a:cubicBezTo>
                    <a:cubicBezTo>
                      <a:pt x="174" y="217"/>
                      <a:pt x="149" y="135"/>
                      <a:pt x="133" y="52"/>
                    </a:cubicBezTo>
                    <a:cubicBezTo>
                      <a:pt x="126" y="23"/>
                      <a:pt x="93" y="0"/>
                      <a:pt x="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33"/>
              <p:cNvSpPr/>
              <p:nvPr/>
            </p:nvSpPr>
            <p:spPr>
              <a:xfrm>
                <a:off x="6149200" y="4035625"/>
                <a:ext cx="5400" cy="13150"/>
              </a:xfrm>
              <a:custGeom>
                <a:rect b="b" l="l" r="r" t="t"/>
                <a:pathLst>
                  <a:path extrusionOk="0" h="526" w="216">
                    <a:moveTo>
                      <a:pt x="63" y="1"/>
                    </a:moveTo>
                    <a:cubicBezTo>
                      <a:pt x="59" y="1"/>
                      <a:pt x="54" y="1"/>
                      <a:pt x="50" y="3"/>
                    </a:cubicBezTo>
                    <a:cubicBezTo>
                      <a:pt x="25" y="11"/>
                      <a:pt x="0" y="36"/>
                      <a:pt x="8" y="61"/>
                    </a:cubicBezTo>
                    <a:cubicBezTo>
                      <a:pt x="41" y="135"/>
                      <a:pt x="58" y="202"/>
                      <a:pt x="75" y="276"/>
                    </a:cubicBezTo>
                    <a:cubicBezTo>
                      <a:pt x="91" y="351"/>
                      <a:pt x="108" y="425"/>
                      <a:pt x="124" y="492"/>
                    </a:cubicBezTo>
                    <a:cubicBezTo>
                      <a:pt x="132" y="514"/>
                      <a:pt x="150" y="525"/>
                      <a:pt x="167" y="525"/>
                    </a:cubicBezTo>
                    <a:cubicBezTo>
                      <a:pt x="188" y="525"/>
                      <a:pt x="207" y="510"/>
                      <a:pt x="207" y="483"/>
                    </a:cubicBezTo>
                    <a:cubicBezTo>
                      <a:pt x="215" y="409"/>
                      <a:pt x="199" y="326"/>
                      <a:pt x="182" y="251"/>
                    </a:cubicBezTo>
                    <a:cubicBezTo>
                      <a:pt x="166" y="177"/>
                      <a:pt x="141" y="111"/>
                      <a:pt x="116" y="36"/>
                    </a:cubicBezTo>
                    <a:cubicBezTo>
                      <a:pt x="102" y="15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33"/>
              <p:cNvSpPr/>
              <p:nvPr/>
            </p:nvSpPr>
            <p:spPr>
              <a:xfrm>
                <a:off x="6122100" y="4037975"/>
                <a:ext cx="5575" cy="13300"/>
              </a:xfrm>
              <a:custGeom>
                <a:rect b="b" l="l" r="r" t="t"/>
                <a:pathLst>
                  <a:path extrusionOk="0" h="532" w="223">
                    <a:moveTo>
                      <a:pt x="57" y="0"/>
                    </a:moveTo>
                    <a:cubicBezTo>
                      <a:pt x="27" y="0"/>
                      <a:pt x="0" y="23"/>
                      <a:pt x="15" y="58"/>
                    </a:cubicBezTo>
                    <a:cubicBezTo>
                      <a:pt x="57" y="215"/>
                      <a:pt x="90" y="373"/>
                      <a:pt x="164" y="514"/>
                    </a:cubicBezTo>
                    <a:cubicBezTo>
                      <a:pt x="168" y="526"/>
                      <a:pt x="177" y="532"/>
                      <a:pt x="187" y="532"/>
                    </a:cubicBezTo>
                    <a:cubicBezTo>
                      <a:pt x="203" y="532"/>
                      <a:pt x="222" y="518"/>
                      <a:pt x="222" y="497"/>
                    </a:cubicBezTo>
                    <a:cubicBezTo>
                      <a:pt x="206" y="340"/>
                      <a:pt x="148" y="182"/>
                      <a:pt x="106" y="33"/>
                    </a:cubicBezTo>
                    <a:cubicBezTo>
                      <a:pt x="96" y="10"/>
                      <a:pt x="76" y="0"/>
                      <a:pt x="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33"/>
              <p:cNvSpPr/>
              <p:nvPr/>
            </p:nvSpPr>
            <p:spPr>
              <a:xfrm>
                <a:off x="6173425" y="3883025"/>
                <a:ext cx="112500" cy="163050"/>
              </a:xfrm>
              <a:custGeom>
                <a:rect b="b" l="l" r="r" t="t"/>
                <a:pathLst>
                  <a:path extrusionOk="0" h="6522" w="4500">
                    <a:moveTo>
                      <a:pt x="2219" y="0"/>
                    </a:moveTo>
                    <a:cubicBezTo>
                      <a:pt x="1839" y="0"/>
                      <a:pt x="1563" y="246"/>
                      <a:pt x="1359" y="547"/>
                    </a:cubicBezTo>
                    <a:cubicBezTo>
                      <a:pt x="1136" y="887"/>
                      <a:pt x="953" y="1252"/>
                      <a:pt x="788" y="1624"/>
                    </a:cubicBezTo>
                    <a:cubicBezTo>
                      <a:pt x="614" y="2014"/>
                      <a:pt x="464" y="2411"/>
                      <a:pt x="340" y="2826"/>
                    </a:cubicBezTo>
                    <a:cubicBezTo>
                      <a:pt x="274" y="3025"/>
                      <a:pt x="216" y="3223"/>
                      <a:pt x="158" y="3422"/>
                    </a:cubicBezTo>
                    <a:cubicBezTo>
                      <a:pt x="116" y="3571"/>
                      <a:pt x="67" y="3729"/>
                      <a:pt x="0" y="3870"/>
                    </a:cubicBezTo>
                    <a:cubicBezTo>
                      <a:pt x="68" y="3865"/>
                      <a:pt x="135" y="3862"/>
                      <a:pt x="201" y="3862"/>
                    </a:cubicBezTo>
                    <a:cubicBezTo>
                      <a:pt x="362" y="3862"/>
                      <a:pt x="519" y="3878"/>
                      <a:pt x="672" y="3919"/>
                    </a:cubicBezTo>
                    <a:cubicBezTo>
                      <a:pt x="622" y="3870"/>
                      <a:pt x="597" y="3795"/>
                      <a:pt x="580" y="3737"/>
                    </a:cubicBezTo>
                    <a:cubicBezTo>
                      <a:pt x="556" y="3638"/>
                      <a:pt x="556" y="3530"/>
                      <a:pt x="556" y="3431"/>
                    </a:cubicBezTo>
                    <a:cubicBezTo>
                      <a:pt x="564" y="3298"/>
                      <a:pt x="572" y="3174"/>
                      <a:pt x="597" y="3049"/>
                    </a:cubicBezTo>
                    <a:cubicBezTo>
                      <a:pt x="605" y="2991"/>
                      <a:pt x="614" y="2925"/>
                      <a:pt x="630" y="2867"/>
                    </a:cubicBezTo>
                    <a:cubicBezTo>
                      <a:pt x="647" y="2817"/>
                      <a:pt x="663" y="2759"/>
                      <a:pt x="713" y="2735"/>
                    </a:cubicBezTo>
                    <a:cubicBezTo>
                      <a:pt x="717" y="2732"/>
                      <a:pt x="722" y="2731"/>
                      <a:pt x="728" y="2731"/>
                    </a:cubicBezTo>
                    <a:cubicBezTo>
                      <a:pt x="742" y="2731"/>
                      <a:pt x="757" y="2739"/>
                      <a:pt x="763" y="2751"/>
                    </a:cubicBezTo>
                    <a:cubicBezTo>
                      <a:pt x="788" y="2793"/>
                      <a:pt x="779" y="2851"/>
                      <a:pt x="771" y="2892"/>
                    </a:cubicBezTo>
                    <a:cubicBezTo>
                      <a:pt x="754" y="2950"/>
                      <a:pt x="738" y="3000"/>
                      <a:pt x="730" y="3058"/>
                    </a:cubicBezTo>
                    <a:cubicBezTo>
                      <a:pt x="713" y="3165"/>
                      <a:pt x="696" y="3273"/>
                      <a:pt x="688" y="3381"/>
                    </a:cubicBezTo>
                    <a:cubicBezTo>
                      <a:pt x="680" y="3480"/>
                      <a:pt x="680" y="3580"/>
                      <a:pt x="696" y="3671"/>
                    </a:cubicBezTo>
                    <a:cubicBezTo>
                      <a:pt x="705" y="3712"/>
                      <a:pt x="713" y="3754"/>
                      <a:pt x="730" y="3795"/>
                    </a:cubicBezTo>
                    <a:cubicBezTo>
                      <a:pt x="730" y="3803"/>
                      <a:pt x="738" y="3803"/>
                      <a:pt x="738" y="3812"/>
                    </a:cubicBezTo>
                    <a:cubicBezTo>
                      <a:pt x="754" y="3605"/>
                      <a:pt x="771" y="3397"/>
                      <a:pt x="796" y="3190"/>
                    </a:cubicBezTo>
                    <a:cubicBezTo>
                      <a:pt x="829" y="2942"/>
                      <a:pt x="862" y="2693"/>
                      <a:pt x="912" y="2453"/>
                    </a:cubicBezTo>
                    <a:cubicBezTo>
                      <a:pt x="1003" y="2014"/>
                      <a:pt x="1111" y="1575"/>
                      <a:pt x="1368" y="1210"/>
                    </a:cubicBezTo>
                    <a:cubicBezTo>
                      <a:pt x="1591" y="879"/>
                      <a:pt x="1964" y="605"/>
                      <a:pt x="2378" y="580"/>
                    </a:cubicBezTo>
                    <a:cubicBezTo>
                      <a:pt x="2403" y="578"/>
                      <a:pt x="2428" y="577"/>
                      <a:pt x="2454" y="577"/>
                    </a:cubicBezTo>
                    <a:cubicBezTo>
                      <a:pt x="2640" y="577"/>
                      <a:pt x="2835" y="633"/>
                      <a:pt x="2967" y="779"/>
                    </a:cubicBezTo>
                    <a:cubicBezTo>
                      <a:pt x="3099" y="928"/>
                      <a:pt x="3132" y="1144"/>
                      <a:pt x="3157" y="1334"/>
                    </a:cubicBezTo>
                    <a:cubicBezTo>
                      <a:pt x="3207" y="1815"/>
                      <a:pt x="3141" y="2287"/>
                      <a:pt x="3149" y="2768"/>
                    </a:cubicBezTo>
                    <a:cubicBezTo>
                      <a:pt x="3157" y="3008"/>
                      <a:pt x="3174" y="3240"/>
                      <a:pt x="3232" y="3472"/>
                    </a:cubicBezTo>
                    <a:cubicBezTo>
                      <a:pt x="3282" y="3679"/>
                      <a:pt x="3364" y="3878"/>
                      <a:pt x="3464" y="4069"/>
                    </a:cubicBezTo>
                    <a:cubicBezTo>
                      <a:pt x="3646" y="4425"/>
                      <a:pt x="3886" y="4806"/>
                      <a:pt x="3845" y="5229"/>
                    </a:cubicBezTo>
                    <a:cubicBezTo>
                      <a:pt x="3820" y="5452"/>
                      <a:pt x="3721" y="5659"/>
                      <a:pt x="3663" y="5875"/>
                    </a:cubicBezTo>
                    <a:cubicBezTo>
                      <a:pt x="3646" y="5900"/>
                      <a:pt x="3638" y="5933"/>
                      <a:pt x="3630" y="5958"/>
                    </a:cubicBezTo>
                    <a:cubicBezTo>
                      <a:pt x="3621" y="5999"/>
                      <a:pt x="3613" y="6041"/>
                      <a:pt x="3605" y="6082"/>
                    </a:cubicBezTo>
                    <a:cubicBezTo>
                      <a:pt x="3605" y="6090"/>
                      <a:pt x="3605" y="6090"/>
                      <a:pt x="3605" y="6099"/>
                    </a:cubicBezTo>
                    <a:cubicBezTo>
                      <a:pt x="3605" y="6123"/>
                      <a:pt x="3613" y="6140"/>
                      <a:pt x="3613" y="6165"/>
                    </a:cubicBezTo>
                    <a:cubicBezTo>
                      <a:pt x="3621" y="6173"/>
                      <a:pt x="3621" y="6181"/>
                      <a:pt x="3621" y="6190"/>
                    </a:cubicBezTo>
                    <a:cubicBezTo>
                      <a:pt x="3671" y="6297"/>
                      <a:pt x="3721" y="6405"/>
                      <a:pt x="3762" y="6521"/>
                    </a:cubicBezTo>
                    <a:cubicBezTo>
                      <a:pt x="3770" y="6505"/>
                      <a:pt x="3779" y="6496"/>
                      <a:pt x="3787" y="6488"/>
                    </a:cubicBezTo>
                    <a:cubicBezTo>
                      <a:pt x="3961" y="6339"/>
                      <a:pt x="4110" y="6173"/>
                      <a:pt x="4234" y="5983"/>
                    </a:cubicBezTo>
                    <a:cubicBezTo>
                      <a:pt x="4350" y="5809"/>
                      <a:pt x="4499" y="5585"/>
                      <a:pt x="4450" y="5369"/>
                    </a:cubicBezTo>
                    <a:cubicBezTo>
                      <a:pt x="4433" y="5262"/>
                      <a:pt x="4367" y="5171"/>
                      <a:pt x="4309" y="5079"/>
                    </a:cubicBezTo>
                    <a:cubicBezTo>
                      <a:pt x="4259" y="4988"/>
                      <a:pt x="4209" y="4889"/>
                      <a:pt x="4160" y="4789"/>
                    </a:cubicBezTo>
                    <a:cubicBezTo>
                      <a:pt x="4069" y="4591"/>
                      <a:pt x="4002" y="4383"/>
                      <a:pt x="3944" y="4168"/>
                    </a:cubicBezTo>
                    <a:cubicBezTo>
                      <a:pt x="3729" y="3356"/>
                      <a:pt x="3679" y="2503"/>
                      <a:pt x="3547" y="1674"/>
                    </a:cubicBezTo>
                    <a:cubicBezTo>
                      <a:pt x="3480" y="1285"/>
                      <a:pt x="3389" y="887"/>
                      <a:pt x="3157" y="556"/>
                    </a:cubicBezTo>
                    <a:cubicBezTo>
                      <a:pt x="2950" y="249"/>
                      <a:pt x="2619" y="9"/>
                      <a:pt x="2238" y="0"/>
                    </a:cubicBezTo>
                    <a:cubicBezTo>
                      <a:pt x="2231" y="0"/>
                      <a:pt x="2225" y="0"/>
                      <a:pt x="22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33"/>
              <p:cNvSpPr/>
              <p:nvPr/>
            </p:nvSpPr>
            <p:spPr>
              <a:xfrm>
                <a:off x="6197650" y="3927750"/>
                <a:ext cx="69225" cy="99875"/>
              </a:xfrm>
              <a:custGeom>
                <a:rect b="b" l="l" r="r" t="t"/>
                <a:pathLst>
                  <a:path extrusionOk="0" h="3995" w="2769">
                    <a:moveTo>
                      <a:pt x="615" y="0"/>
                    </a:moveTo>
                    <a:cubicBezTo>
                      <a:pt x="590" y="0"/>
                      <a:pt x="563" y="10"/>
                      <a:pt x="539" y="34"/>
                    </a:cubicBezTo>
                    <a:cubicBezTo>
                      <a:pt x="415" y="150"/>
                      <a:pt x="357" y="316"/>
                      <a:pt x="299" y="473"/>
                    </a:cubicBezTo>
                    <a:cubicBezTo>
                      <a:pt x="241" y="656"/>
                      <a:pt x="183" y="838"/>
                      <a:pt x="142" y="1020"/>
                    </a:cubicBezTo>
                    <a:cubicBezTo>
                      <a:pt x="100" y="1211"/>
                      <a:pt x="67" y="1401"/>
                      <a:pt x="42" y="1592"/>
                    </a:cubicBezTo>
                    <a:cubicBezTo>
                      <a:pt x="17" y="1758"/>
                      <a:pt x="1" y="1932"/>
                      <a:pt x="26" y="2097"/>
                    </a:cubicBezTo>
                    <a:cubicBezTo>
                      <a:pt x="34" y="2147"/>
                      <a:pt x="51" y="2197"/>
                      <a:pt x="75" y="2238"/>
                    </a:cubicBezTo>
                    <a:cubicBezTo>
                      <a:pt x="26" y="2238"/>
                      <a:pt x="1" y="2304"/>
                      <a:pt x="42" y="2329"/>
                    </a:cubicBezTo>
                    <a:cubicBezTo>
                      <a:pt x="84" y="2346"/>
                      <a:pt x="125" y="2362"/>
                      <a:pt x="158" y="2379"/>
                    </a:cubicBezTo>
                    <a:cubicBezTo>
                      <a:pt x="191" y="2420"/>
                      <a:pt x="241" y="2454"/>
                      <a:pt x="283" y="2487"/>
                    </a:cubicBezTo>
                    <a:cubicBezTo>
                      <a:pt x="423" y="2578"/>
                      <a:pt x="597" y="2611"/>
                      <a:pt x="755" y="2652"/>
                    </a:cubicBezTo>
                    <a:cubicBezTo>
                      <a:pt x="887" y="2686"/>
                      <a:pt x="1028" y="2719"/>
                      <a:pt x="1161" y="2752"/>
                    </a:cubicBezTo>
                    <a:cubicBezTo>
                      <a:pt x="1269" y="2793"/>
                      <a:pt x="1385" y="2835"/>
                      <a:pt x="1492" y="2884"/>
                    </a:cubicBezTo>
                    <a:cubicBezTo>
                      <a:pt x="1699" y="2976"/>
                      <a:pt x="1923" y="3075"/>
                      <a:pt x="2056" y="3266"/>
                    </a:cubicBezTo>
                    <a:cubicBezTo>
                      <a:pt x="2130" y="3365"/>
                      <a:pt x="2180" y="3481"/>
                      <a:pt x="2230" y="3597"/>
                    </a:cubicBezTo>
                    <a:cubicBezTo>
                      <a:pt x="2288" y="3713"/>
                      <a:pt x="2337" y="3837"/>
                      <a:pt x="2395" y="3953"/>
                    </a:cubicBezTo>
                    <a:cubicBezTo>
                      <a:pt x="2410" y="3982"/>
                      <a:pt x="2439" y="3995"/>
                      <a:pt x="2468" y="3995"/>
                    </a:cubicBezTo>
                    <a:cubicBezTo>
                      <a:pt x="2508" y="3995"/>
                      <a:pt x="2548" y="3971"/>
                      <a:pt x="2553" y="3928"/>
                    </a:cubicBezTo>
                    <a:cubicBezTo>
                      <a:pt x="2569" y="3846"/>
                      <a:pt x="2586" y="3754"/>
                      <a:pt x="2603" y="3672"/>
                    </a:cubicBezTo>
                    <a:cubicBezTo>
                      <a:pt x="2710" y="3440"/>
                      <a:pt x="2768" y="3216"/>
                      <a:pt x="2652" y="2967"/>
                    </a:cubicBezTo>
                    <a:cubicBezTo>
                      <a:pt x="2594" y="2835"/>
                      <a:pt x="2495" y="2727"/>
                      <a:pt x="2404" y="2628"/>
                    </a:cubicBezTo>
                    <a:cubicBezTo>
                      <a:pt x="2304" y="2520"/>
                      <a:pt x="2197" y="2412"/>
                      <a:pt x="2081" y="2321"/>
                    </a:cubicBezTo>
                    <a:cubicBezTo>
                      <a:pt x="1956" y="2230"/>
                      <a:pt x="1832" y="2139"/>
                      <a:pt x="1699" y="2072"/>
                    </a:cubicBezTo>
                    <a:cubicBezTo>
                      <a:pt x="1567" y="1998"/>
                      <a:pt x="1434" y="1940"/>
                      <a:pt x="1327" y="1840"/>
                    </a:cubicBezTo>
                    <a:cubicBezTo>
                      <a:pt x="1277" y="1799"/>
                      <a:pt x="1227" y="1758"/>
                      <a:pt x="1186" y="1708"/>
                    </a:cubicBezTo>
                    <a:cubicBezTo>
                      <a:pt x="1161" y="1650"/>
                      <a:pt x="1136" y="1584"/>
                      <a:pt x="1119" y="1517"/>
                    </a:cubicBezTo>
                    <a:cubicBezTo>
                      <a:pt x="1045" y="1260"/>
                      <a:pt x="1020" y="995"/>
                      <a:pt x="1045" y="722"/>
                    </a:cubicBezTo>
                    <a:cubicBezTo>
                      <a:pt x="1052" y="694"/>
                      <a:pt x="1030" y="678"/>
                      <a:pt x="1004" y="678"/>
                    </a:cubicBezTo>
                    <a:cubicBezTo>
                      <a:pt x="998" y="678"/>
                      <a:pt x="993" y="679"/>
                      <a:pt x="987" y="680"/>
                    </a:cubicBezTo>
                    <a:cubicBezTo>
                      <a:pt x="995" y="556"/>
                      <a:pt x="1003" y="424"/>
                      <a:pt x="1020" y="299"/>
                    </a:cubicBezTo>
                    <a:cubicBezTo>
                      <a:pt x="1020" y="272"/>
                      <a:pt x="998" y="258"/>
                      <a:pt x="977" y="258"/>
                    </a:cubicBezTo>
                    <a:cubicBezTo>
                      <a:pt x="959" y="258"/>
                      <a:pt x="941" y="268"/>
                      <a:pt x="937" y="291"/>
                    </a:cubicBezTo>
                    <a:cubicBezTo>
                      <a:pt x="887" y="540"/>
                      <a:pt x="863" y="805"/>
                      <a:pt x="863" y="1062"/>
                    </a:cubicBezTo>
                    <a:cubicBezTo>
                      <a:pt x="805" y="763"/>
                      <a:pt x="854" y="465"/>
                      <a:pt x="954" y="183"/>
                    </a:cubicBezTo>
                    <a:cubicBezTo>
                      <a:pt x="970" y="139"/>
                      <a:pt x="932" y="110"/>
                      <a:pt x="894" y="110"/>
                    </a:cubicBezTo>
                    <a:cubicBezTo>
                      <a:pt x="875" y="110"/>
                      <a:pt x="857" y="117"/>
                      <a:pt x="846" y="134"/>
                    </a:cubicBezTo>
                    <a:cubicBezTo>
                      <a:pt x="722" y="324"/>
                      <a:pt x="664" y="548"/>
                      <a:pt x="655" y="780"/>
                    </a:cubicBezTo>
                    <a:cubicBezTo>
                      <a:pt x="655" y="581"/>
                      <a:pt x="689" y="382"/>
                      <a:pt x="713" y="183"/>
                    </a:cubicBezTo>
                    <a:cubicBezTo>
                      <a:pt x="722" y="175"/>
                      <a:pt x="730" y="167"/>
                      <a:pt x="730" y="158"/>
                    </a:cubicBezTo>
                    <a:cubicBezTo>
                      <a:pt x="747" y="134"/>
                      <a:pt x="738" y="117"/>
                      <a:pt x="722" y="109"/>
                    </a:cubicBezTo>
                    <a:cubicBezTo>
                      <a:pt x="716" y="47"/>
                      <a:pt x="668" y="0"/>
                      <a:pt x="6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33"/>
              <p:cNvSpPr/>
              <p:nvPr/>
            </p:nvSpPr>
            <p:spPr>
              <a:xfrm>
                <a:off x="6136350" y="4399925"/>
                <a:ext cx="75000" cy="162750"/>
              </a:xfrm>
              <a:custGeom>
                <a:rect b="b" l="l" r="r" t="t"/>
                <a:pathLst>
                  <a:path extrusionOk="0" h="6510" w="3000">
                    <a:moveTo>
                      <a:pt x="2184" y="1"/>
                    </a:moveTo>
                    <a:cubicBezTo>
                      <a:pt x="2131" y="1"/>
                      <a:pt x="2078" y="29"/>
                      <a:pt x="2063" y="88"/>
                    </a:cubicBezTo>
                    <a:cubicBezTo>
                      <a:pt x="1972" y="444"/>
                      <a:pt x="1707" y="742"/>
                      <a:pt x="1492" y="1024"/>
                    </a:cubicBezTo>
                    <a:cubicBezTo>
                      <a:pt x="1260" y="1331"/>
                      <a:pt x="1019" y="1637"/>
                      <a:pt x="771" y="1935"/>
                    </a:cubicBezTo>
                    <a:cubicBezTo>
                      <a:pt x="647" y="2085"/>
                      <a:pt x="522" y="2234"/>
                      <a:pt x="398" y="2383"/>
                    </a:cubicBezTo>
                    <a:cubicBezTo>
                      <a:pt x="274" y="2524"/>
                      <a:pt x="166" y="2673"/>
                      <a:pt x="108" y="2847"/>
                    </a:cubicBezTo>
                    <a:cubicBezTo>
                      <a:pt x="0" y="3195"/>
                      <a:pt x="58" y="3593"/>
                      <a:pt x="199" y="3924"/>
                    </a:cubicBezTo>
                    <a:cubicBezTo>
                      <a:pt x="232" y="4015"/>
                      <a:pt x="282" y="4106"/>
                      <a:pt x="290" y="4206"/>
                    </a:cubicBezTo>
                    <a:cubicBezTo>
                      <a:pt x="299" y="4297"/>
                      <a:pt x="282" y="4388"/>
                      <a:pt x="257" y="4471"/>
                    </a:cubicBezTo>
                    <a:cubicBezTo>
                      <a:pt x="207" y="4653"/>
                      <a:pt x="133" y="4827"/>
                      <a:pt x="149" y="5018"/>
                    </a:cubicBezTo>
                    <a:cubicBezTo>
                      <a:pt x="149" y="5084"/>
                      <a:pt x="199" y="5142"/>
                      <a:pt x="265" y="5142"/>
                    </a:cubicBezTo>
                    <a:cubicBezTo>
                      <a:pt x="290" y="5142"/>
                      <a:pt x="315" y="5142"/>
                      <a:pt x="332" y="5150"/>
                    </a:cubicBezTo>
                    <a:cubicBezTo>
                      <a:pt x="332" y="5167"/>
                      <a:pt x="332" y="5183"/>
                      <a:pt x="332" y="5200"/>
                    </a:cubicBezTo>
                    <a:cubicBezTo>
                      <a:pt x="398" y="5639"/>
                      <a:pt x="597" y="6053"/>
                      <a:pt x="895" y="6385"/>
                    </a:cubicBezTo>
                    <a:cubicBezTo>
                      <a:pt x="917" y="6411"/>
                      <a:pt x="946" y="6422"/>
                      <a:pt x="974" y="6422"/>
                    </a:cubicBezTo>
                    <a:cubicBezTo>
                      <a:pt x="1010" y="6422"/>
                      <a:pt x="1046" y="6404"/>
                      <a:pt x="1069" y="6376"/>
                    </a:cubicBezTo>
                    <a:cubicBezTo>
                      <a:pt x="1152" y="6426"/>
                      <a:pt x="1243" y="6451"/>
                      <a:pt x="1334" y="6476"/>
                    </a:cubicBezTo>
                    <a:cubicBezTo>
                      <a:pt x="1500" y="6509"/>
                      <a:pt x="1674" y="6509"/>
                      <a:pt x="1848" y="6509"/>
                    </a:cubicBezTo>
                    <a:cubicBezTo>
                      <a:pt x="2047" y="6509"/>
                      <a:pt x="2237" y="6501"/>
                      <a:pt x="2436" y="6484"/>
                    </a:cubicBezTo>
                    <a:cubicBezTo>
                      <a:pt x="2569" y="6476"/>
                      <a:pt x="2710" y="6451"/>
                      <a:pt x="2817" y="6376"/>
                    </a:cubicBezTo>
                    <a:cubicBezTo>
                      <a:pt x="2958" y="6269"/>
                      <a:pt x="3000" y="6103"/>
                      <a:pt x="2925" y="5946"/>
                    </a:cubicBezTo>
                    <a:lnTo>
                      <a:pt x="2925" y="5946"/>
                    </a:lnTo>
                    <a:lnTo>
                      <a:pt x="2933" y="5954"/>
                    </a:lnTo>
                    <a:cubicBezTo>
                      <a:pt x="2859" y="5788"/>
                      <a:pt x="2685" y="5714"/>
                      <a:pt x="2527" y="5672"/>
                    </a:cubicBezTo>
                    <a:cubicBezTo>
                      <a:pt x="2329" y="5623"/>
                      <a:pt x="2138" y="5581"/>
                      <a:pt x="1939" y="5540"/>
                    </a:cubicBezTo>
                    <a:cubicBezTo>
                      <a:pt x="1782" y="5507"/>
                      <a:pt x="1616" y="5473"/>
                      <a:pt x="1475" y="5382"/>
                    </a:cubicBezTo>
                    <a:cubicBezTo>
                      <a:pt x="1401" y="5333"/>
                      <a:pt x="1343" y="5266"/>
                      <a:pt x="1293" y="5192"/>
                    </a:cubicBezTo>
                    <a:cubicBezTo>
                      <a:pt x="1301" y="5167"/>
                      <a:pt x="1309" y="5134"/>
                      <a:pt x="1301" y="5101"/>
                    </a:cubicBezTo>
                    <a:cubicBezTo>
                      <a:pt x="1218" y="4728"/>
                      <a:pt x="1135" y="4355"/>
                      <a:pt x="1152" y="3965"/>
                    </a:cubicBezTo>
                    <a:cubicBezTo>
                      <a:pt x="1160" y="3651"/>
                      <a:pt x="1235" y="3336"/>
                      <a:pt x="1326" y="3029"/>
                    </a:cubicBezTo>
                    <a:cubicBezTo>
                      <a:pt x="1517" y="2408"/>
                      <a:pt x="1823" y="1819"/>
                      <a:pt x="2039" y="1198"/>
                    </a:cubicBezTo>
                    <a:cubicBezTo>
                      <a:pt x="2171" y="850"/>
                      <a:pt x="2262" y="494"/>
                      <a:pt x="2304" y="121"/>
                    </a:cubicBezTo>
                    <a:cubicBezTo>
                      <a:pt x="2313" y="43"/>
                      <a:pt x="2249" y="1"/>
                      <a:pt x="21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33"/>
              <p:cNvSpPr/>
              <p:nvPr/>
            </p:nvSpPr>
            <p:spPr>
              <a:xfrm>
                <a:off x="6177325" y="4445850"/>
                <a:ext cx="7300" cy="13475"/>
              </a:xfrm>
              <a:custGeom>
                <a:rect b="b" l="l" r="r" t="t"/>
                <a:pathLst>
                  <a:path extrusionOk="0" h="539" w="292">
                    <a:moveTo>
                      <a:pt x="258" y="0"/>
                    </a:moveTo>
                    <a:cubicBezTo>
                      <a:pt x="253" y="0"/>
                      <a:pt x="247" y="2"/>
                      <a:pt x="242" y="7"/>
                    </a:cubicBezTo>
                    <a:cubicBezTo>
                      <a:pt x="226" y="24"/>
                      <a:pt x="217" y="40"/>
                      <a:pt x="209" y="65"/>
                    </a:cubicBezTo>
                    <a:cubicBezTo>
                      <a:pt x="201" y="82"/>
                      <a:pt x="192" y="98"/>
                      <a:pt x="184" y="115"/>
                    </a:cubicBezTo>
                    <a:cubicBezTo>
                      <a:pt x="168" y="156"/>
                      <a:pt x="151" y="198"/>
                      <a:pt x="134" y="239"/>
                    </a:cubicBezTo>
                    <a:cubicBezTo>
                      <a:pt x="101" y="322"/>
                      <a:pt x="60" y="397"/>
                      <a:pt x="18" y="480"/>
                    </a:cubicBezTo>
                    <a:cubicBezTo>
                      <a:pt x="1" y="509"/>
                      <a:pt x="29" y="538"/>
                      <a:pt x="56" y="538"/>
                    </a:cubicBezTo>
                    <a:cubicBezTo>
                      <a:pt x="67" y="538"/>
                      <a:pt x="77" y="533"/>
                      <a:pt x="85" y="521"/>
                    </a:cubicBezTo>
                    <a:cubicBezTo>
                      <a:pt x="134" y="446"/>
                      <a:pt x="176" y="364"/>
                      <a:pt x="217" y="281"/>
                    </a:cubicBezTo>
                    <a:cubicBezTo>
                      <a:pt x="234" y="239"/>
                      <a:pt x="250" y="198"/>
                      <a:pt x="267" y="156"/>
                    </a:cubicBezTo>
                    <a:cubicBezTo>
                      <a:pt x="275" y="115"/>
                      <a:pt x="292" y="65"/>
                      <a:pt x="284" y="24"/>
                    </a:cubicBezTo>
                    <a:cubicBezTo>
                      <a:pt x="284" y="12"/>
                      <a:pt x="271" y="0"/>
                      <a:pt x="2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33"/>
              <p:cNvSpPr/>
              <p:nvPr/>
            </p:nvSpPr>
            <p:spPr>
              <a:xfrm>
                <a:off x="6188350" y="4429025"/>
                <a:ext cx="4150" cy="6375"/>
              </a:xfrm>
              <a:custGeom>
                <a:rect b="b" l="l" r="r" t="t"/>
                <a:pathLst>
                  <a:path extrusionOk="0" h="255" w="166">
                    <a:moveTo>
                      <a:pt x="149" y="1"/>
                    </a:moveTo>
                    <a:cubicBezTo>
                      <a:pt x="133" y="1"/>
                      <a:pt x="124" y="1"/>
                      <a:pt x="116" y="9"/>
                    </a:cubicBezTo>
                    <a:cubicBezTo>
                      <a:pt x="99" y="26"/>
                      <a:pt x="91" y="34"/>
                      <a:pt x="83" y="51"/>
                    </a:cubicBezTo>
                    <a:cubicBezTo>
                      <a:pt x="66" y="67"/>
                      <a:pt x="66" y="84"/>
                      <a:pt x="58" y="100"/>
                    </a:cubicBezTo>
                    <a:lnTo>
                      <a:pt x="17" y="191"/>
                    </a:lnTo>
                    <a:cubicBezTo>
                      <a:pt x="0" y="208"/>
                      <a:pt x="8" y="241"/>
                      <a:pt x="33" y="249"/>
                    </a:cubicBezTo>
                    <a:cubicBezTo>
                      <a:pt x="39" y="253"/>
                      <a:pt x="48" y="254"/>
                      <a:pt x="56" y="254"/>
                    </a:cubicBezTo>
                    <a:cubicBezTo>
                      <a:pt x="71" y="254"/>
                      <a:pt x="86" y="249"/>
                      <a:pt x="91" y="233"/>
                    </a:cubicBezTo>
                    <a:cubicBezTo>
                      <a:pt x="108" y="200"/>
                      <a:pt x="124" y="175"/>
                      <a:pt x="133" y="142"/>
                    </a:cubicBezTo>
                    <a:cubicBezTo>
                      <a:pt x="141" y="125"/>
                      <a:pt x="149" y="109"/>
                      <a:pt x="157" y="92"/>
                    </a:cubicBezTo>
                    <a:cubicBezTo>
                      <a:pt x="166" y="67"/>
                      <a:pt x="166" y="51"/>
                      <a:pt x="166" y="34"/>
                    </a:cubicBezTo>
                    <a:cubicBezTo>
                      <a:pt x="166" y="17"/>
                      <a:pt x="157" y="9"/>
                      <a:pt x="1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33"/>
              <p:cNvSpPr/>
              <p:nvPr/>
            </p:nvSpPr>
            <p:spPr>
              <a:xfrm>
                <a:off x="6008125" y="4407375"/>
                <a:ext cx="63825" cy="257175"/>
              </a:xfrm>
              <a:custGeom>
                <a:rect b="b" l="l" r="r" t="t"/>
                <a:pathLst>
                  <a:path extrusionOk="0" h="10287" w="2553">
                    <a:moveTo>
                      <a:pt x="1913" y="1"/>
                    </a:moveTo>
                    <a:cubicBezTo>
                      <a:pt x="1868" y="1"/>
                      <a:pt x="1823" y="7"/>
                      <a:pt x="1782" y="14"/>
                    </a:cubicBezTo>
                    <a:cubicBezTo>
                      <a:pt x="1558" y="47"/>
                      <a:pt x="1335" y="163"/>
                      <a:pt x="1185" y="328"/>
                    </a:cubicBezTo>
                    <a:cubicBezTo>
                      <a:pt x="1011" y="519"/>
                      <a:pt x="937" y="759"/>
                      <a:pt x="912" y="1008"/>
                    </a:cubicBezTo>
                    <a:cubicBezTo>
                      <a:pt x="879" y="1281"/>
                      <a:pt x="912" y="1546"/>
                      <a:pt x="920" y="1820"/>
                    </a:cubicBezTo>
                    <a:cubicBezTo>
                      <a:pt x="937" y="2126"/>
                      <a:pt x="937" y="2441"/>
                      <a:pt x="929" y="2756"/>
                    </a:cubicBezTo>
                    <a:cubicBezTo>
                      <a:pt x="929" y="2905"/>
                      <a:pt x="929" y="3054"/>
                      <a:pt x="920" y="3212"/>
                    </a:cubicBezTo>
                    <a:cubicBezTo>
                      <a:pt x="920" y="3245"/>
                      <a:pt x="937" y="3261"/>
                      <a:pt x="953" y="3278"/>
                    </a:cubicBezTo>
                    <a:cubicBezTo>
                      <a:pt x="895" y="3734"/>
                      <a:pt x="829" y="4198"/>
                      <a:pt x="804" y="4653"/>
                    </a:cubicBezTo>
                    <a:cubicBezTo>
                      <a:pt x="771" y="5258"/>
                      <a:pt x="837" y="5855"/>
                      <a:pt x="1003" y="6443"/>
                    </a:cubicBezTo>
                    <a:cubicBezTo>
                      <a:pt x="1078" y="6725"/>
                      <a:pt x="1185" y="7006"/>
                      <a:pt x="1310" y="7280"/>
                    </a:cubicBezTo>
                    <a:cubicBezTo>
                      <a:pt x="1417" y="7537"/>
                      <a:pt x="1567" y="7794"/>
                      <a:pt x="1492" y="8084"/>
                    </a:cubicBezTo>
                    <a:cubicBezTo>
                      <a:pt x="1417" y="8382"/>
                      <a:pt x="1177" y="8606"/>
                      <a:pt x="937" y="8788"/>
                    </a:cubicBezTo>
                    <a:cubicBezTo>
                      <a:pt x="655" y="9003"/>
                      <a:pt x="365" y="9210"/>
                      <a:pt x="83" y="9426"/>
                    </a:cubicBezTo>
                    <a:cubicBezTo>
                      <a:pt x="25" y="9459"/>
                      <a:pt x="1" y="9550"/>
                      <a:pt x="59" y="9600"/>
                    </a:cubicBezTo>
                    <a:cubicBezTo>
                      <a:pt x="274" y="9782"/>
                      <a:pt x="489" y="9998"/>
                      <a:pt x="730" y="10147"/>
                    </a:cubicBezTo>
                    <a:cubicBezTo>
                      <a:pt x="892" y="10241"/>
                      <a:pt x="1070" y="10286"/>
                      <a:pt x="1256" y="10286"/>
                    </a:cubicBezTo>
                    <a:cubicBezTo>
                      <a:pt x="1299" y="10286"/>
                      <a:pt x="1341" y="10284"/>
                      <a:pt x="1384" y="10279"/>
                    </a:cubicBezTo>
                    <a:cubicBezTo>
                      <a:pt x="1848" y="10213"/>
                      <a:pt x="2238" y="9890"/>
                      <a:pt x="2387" y="9451"/>
                    </a:cubicBezTo>
                    <a:cubicBezTo>
                      <a:pt x="2553" y="8954"/>
                      <a:pt x="2420" y="8415"/>
                      <a:pt x="2147" y="7984"/>
                    </a:cubicBezTo>
                    <a:cubicBezTo>
                      <a:pt x="1989" y="7744"/>
                      <a:pt x="1832" y="7520"/>
                      <a:pt x="1716" y="7263"/>
                    </a:cubicBezTo>
                    <a:cubicBezTo>
                      <a:pt x="1608" y="7006"/>
                      <a:pt x="1525" y="6741"/>
                      <a:pt x="1467" y="6476"/>
                    </a:cubicBezTo>
                    <a:cubicBezTo>
                      <a:pt x="1351" y="5913"/>
                      <a:pt x="1326" y="5325"/>
                      <a:pt x="1343" y="4753"/>
                    </a:cubicBezTo>
                    <a:cubicBezTo>
                      <a:pt x="1368" y="4156"/>
                      <a:pt x="1459" y="3560"/>
                      <a:pt x="1608" y="2980"/>
                    </a:cubicBezTo>
                    <a:cubicBezTo>
                      <a:pt x="1757" y="2425"/>
                      <a:pt x="1956" y="1869"/>
                      <a:pt x="2064" y="1306"/>
                    </a:cubicBezTo>
                    <a:cubicBezTo>
                      <a:pt x="2122" y="1024"/>
                      <a:pt x="2155" y="743"/>
                      <a:pt x="2147" y="453"/>
                    </a:cubicBezTo>
                    <a:cubicBezTo>
                      <a:pt x="2147" y="345"/>
                      <a:pt x="2163" y="179"/>
                      <a:pt x="2097" y="80"/>
                    </a:cubicBezTo>
                    <a:cubicBezTo>
                      <a:pt x="2056" y="18"/>
                      <a:pt x="1986" y="1"/>
                      <a:pt x="19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33"/>
              <p:cNvSpPr/>
              <p:nvPr/>
            </p:nvSpPr>
            <p:spPr>
              <a:xfrm>
                <a:off x="6023050" y="4453125"/>
                <a:ext cx="4375" cy="19100"/>
              </a:xfrm>
              <a:custGeom>
                <a:rect b="b" l="l" r="r" t="t"/>
                <a:pathLst>
                  <a:path extrusionOk="0" h="764" w="175">
                    <a:moveTo>
                      <a:pt x="43" y="0"/>
                    </a:moveTo>
                    <a:cubicBezTo>
                      <a:pt x="29" y="0"/>
                      <a:pt x="17" y="6"/>
                      <a:pt x="8" y="23"/>
                    </a:cubicBezTo>
                    <a:cubicBezTo>
                      <a:pt x="0" y="48"/>
                      <a:pt x="0" y="73"/>
                      <a:pt x="0" y="106"/>
                    </a:cubicBezTo>
                    <a:cubicBezTo>
                      <a:pt x="0" y="139"/>
                      <a:pt x="0" y="164"/>
                      <a:pt x="0" y="197"/>
                    </a:cubicBezTo>
                    <a:cubicBezTo>
                      <a:pt x="8" y="247"/>
                      <a:pt x="17" y="305"/>
                      <a:pt x="25" y="363"/>
                    </a:cubicBezTo>
                    <a:cubicBezTo>
                      <a:pt x="33" y="479"/>
                      <a:pt x="42" y="595"/>
                      <a:pt x="33" y="711"/>
                    </a:cubicBezTo>
                    <a:cubicBezTo>
                      <a:pt x="33" y="744"/>
                      <a:pt x="66" y="763"/>
                      <a:pt x="95" y="763"/>
                    </a:cubicBezTo>
                    <a:cubicBezTo>
                      <a:pt x="117" y="763"/>
                      <a:pt x="137" y="752"/>
                      <a:pt x="141" y="727"/>
                    </a:cubicBezTo>
                    <a:cubicBezTo>
                      <a:pt x="149" y="677"/>
                      <a:pt x="149" y="619"/>
                      <a:pt x="158" y="570"/>
                    </a:cubicBezTo>
                    <a:cubicBezTo>
                      <a:pt x="166" y="512"/>
                      <a:pt x="174" y="462"/>
                      <a:pt x="174" y="412"/>
                    </a:cubicBezTo>
                    <a:cubicBezTo>
                      <a:pt x="174" y="354"/>
                      <a:pt x="166" y="305"/>
                      <a:pt x="158" y="255"/>
                    </a:cubicBezTo>
                    <a:cubicBezTo>
                      <a:pt x="158" y="205"/>
                      <a:pt x="149" y="155"/>
                      <a:pt x="133" y="106"/>
                    </a:cubicBezTo>
                    <a:cubicBezTo>
                      <a:pt x="116" y="81"/>
                      <a:pt x="108" y="31"/>
                      <a:pt x="83" y="15"/>
                    </a:cubicBezTo>
                    <a:cubicBezTo>
                      <a:pt x="71" y="6"/>
                      <a:pt x="56" y="0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33"/>
              <p:cNvSpPr/>
              <p:nvPr/>
            </p:nvSpPr>
            <p:spPr>
              <a:xfrm>
                <a:off x="6022000" y="4434050"/>
                <a:ext cx="2300" cy="7450"/>
              </a:xfrm>
              <a:custGeom>
                <a:rect b="b" l="l" r="r" t="t"/>
                <a:pathLst>
                  <a:path extrusionOk="0" h="298" w="92">
                    <a:moveTo>
                      <a:pt x="54" y="0"/>
                    </a:moveTo>
                    <a:cubicBezTo>
                      <a:pt x="45" y="0"/>
                      <a:pt x="37" y="5"/>
                      <a:pt x="34" y="15"/>
                    </a:cubicBezTo>
                    <a:cubicBezTo>
                      <a:pt x="26" y="24"/>
                      <a:pt x="26" y="32"/>
                      <a:pt x="17" y="40"/>
                    </a:cubicBezTo>
                    <a:cubicBezTo>
                      <a:pt x="17" y="48"/>
                      <a:pt x="17" y="65"/>
                      <a:pt x="17" y="73"/>
                    </a:cubicBezTo>
                    <a:cubicBezTo>
                      <a:pt x="9" y="90"/>
                      <a:pt x="9" y="115"/>
                      <a:pt x="9" y="140"/>
                    </a:cubicBezTo>
                    <a:cubicBezTo>
                      <a:pt x="9" y="173"/>
                      <a:pt x="1" y="214"/>
                      <a:pt x="1" y="256"/>
                    </a:cubicBezTo>
                    <a:cubicBezTo>
                      <a:pt x="1" y="280"/>
                      <a:pt x="17" y="297"/>
                      <a:pt x="42" y="297"/>
                    </a:cubicBezTo>
                    <a:cubicBezTo>
                      <a:pt x="67" y="297"/>
                      <a:pt x="84" y="280"/>
                      <a:pt x="84" y="256"/>
                    </a:cubicBezTo>
                    <a:cubicBezTo>
                      <a:pt x="84" y="214"/>
                      <a:pt x="84" y="181"/>
                      <a:pt x="92" y="140"/>
                    </a:cubicBezTo>
                    <a:cubicBezTo>
                      <a:pt x="92" y="123"/>
                      <a:pt x="92" y="98"/>
                      <a:pt x="92" y="82"/>
                    </a:cubicBezTo>
                    <a:lnTo>
                      <a:pt x="92" y="57"/>
                    </a:lnTo>
                    <a:cubicBezTo>
                      <a:pt x="92" y="40"/>
                      <a:pt x="84" y="32"/>
                      <a:pt x="84" y="24"/>
                    </a:cubicBezTo>
                    <a:cubicBezTo>
                      <a:pt x="79" y="9"/>
                      <a:pt x="66" y="0"/>
                      <a:pt x="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33"/>
              <p:cNvSpPr/>
              <p:nvPr/>
            </p:nvSpPr>
            <p:spPr>
              <a:xfrm>
                <a:off x="6026575" y="4437325"/>
                <a:ext cx="1675" cy="4375"/>
              </a:xfrm>
              <a:custGeom>
                <a:rect b="b" l="l" r="r" t="t"/>
                <a:pathLst>
                  <a:path extrusionOk="0" h="175" w="67">
                    <a:moveTo>
                      <a:pt x="33" y="0"/>
                    </a:moveTo>
                    <a:cubicBezTo>
                      <a:pt x="25" y="0"/>
                      <a:pt x="17" y="9"/>
                      <a:pt x="17" y="17"/>
                    </a:cubicBezTo>
                    <a:cubicBezTo>
                      <a:pt x="8" y="25"/>
                      <a:pt x="8" y="25"/>
                      <a:pt x="8" y="33"/>
                    </a:cubicBezTo>
                    <a:cubicBezTo>
                      <a:pt x="8" y="42"/>
                      <a:pt x="8" y="42"/>
                      <a:pt x="8" y="50"/>
                    </a:cubicBezTo>
                    <a:cubicBezTo>
                      <a:pt x="8" y="58"/>
                      <a:pt x="0" y="75"/>
                      <a:pt x="0" y="83"/>
                    </a:cubicBezTo>
                    <a:lnTo>
                      <a:pt x="0" y="141"/>
                    </a:lnTo>
                    <a:cubicBezTo>
                      <a:pt x="0" y="158"/>
                      <a:pt x="17" y="174"/>
                      <a:pt x="33" y="174"/>
                    </a:cubicBezTo>
                    <a:cubicBezTo>
                      <a:pt x="50" y="174"/>
                      <a:pt x="66" y="158"/>
                      <a:pt x="66" y="141"/>
                    </a:cubicBezTo>
                    <a:cubicBezTo>
                      <a:pt x="66" y="116"/>
                      <a:pt x="66" y="100"/>
                      <a:pt x="58" y="83"/>
                    </a:cubicBezTo>
                    <a:cubicBezTo>
                      <a:pt x="58" y="75"/>
                      <a:pt x="58" y="58"/>
                      <a:pt x="58" y="50"/>
                    </a:cubicBezTo>
                    <a:cubicBezTo>
                      <a:pt x="58" y="42"/>
                      <a:pt x="58" y="42"/>
                      <a:pt x="58" y="33"/>
                    </a:cubicBezTo>
                    <a:cubicBezTo>
                      <a:pt x="58" y="25"/>
                      <a:pt x="50" y="25"/>
                      <a:pt x="50" y="17"/>
                    </a:cubicBezTo>
                    <a:cubicBezTo>
                      <a:pt x="50" y="9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33"/>
              <p:cNvSpPr/>
              <p:nvPr/>
            </p:nvSpPr>
            <p:spPr>
              <a:xfrm>
                <a:off x="6025125" y="4466775"/>
                <a:ext cx="2500" cy="15925"/>
              </a:xfrm>
              <a:custGeom>
                <a:rect b="b" l="l" r="r" t="t"/>
                <a:pathLst>
                  <a:path extrusionOk="0" h="637" w="100">
                    <a:moveTo>
                      <a:pt x="61" y="0"/>
                    </a:moveTo>
                    <a:cubicBezTo>
                      <a:pt x="53" y="0"/>
                      <a:pt x="45" y="5"/>
                      <a:pt x="41" y="15"/>
                    </a:cubicBezTo>
                    <a:cubicBezTo>
                      <a:pt x="33" y="65"/>
                      <a:pt x="25" y="115"/>
                      <a:pt x="17" y="165"/>
                    </a:cubicBezTo>
                    <a:cubicBezTo>
                      <a:pt x="8" y="214"/>
                      <a:pt x="8" y="264"/>
                      <a:pt x="8" y="314"/>
                    </a:cubicBezTo>
                    <a:cubicBezTo>
                      <a:pt x="8" y="413"/>
                      <a:pt x="0" y="513"/>
                      <a:pt x="0" y="612"/>
                    </a:cubicBezTo>
                    <a:cubicBezTo>
                      <a:pt x="0" y="629"/>
                      <a:pt x="15" y="637"/>
                      <a:pt x="29" y="637"/>
                    </a:cubicBezTo>
                    <a:cubicBezTo>
                      <a:pt x="44" y="637"/>
                      <a:pt x="58" y="629"/>
                      <a:pt x="58" y="612"/>
                    </a:cubicBezTo>
                    <a:cubicBezTo>
                      <a:pt x="66" y="513"/>
                      <a:pt x="75" y="413"/>
                      <a:pt x="83" y="314"/>
                    </a:cubicBezTo>
                    <a:cubicBezTo>
                      <a:pt x="91" y="272"/>
                      <a:pt x="99" y="223"/>
                      <a:pt x="91" y="173"/>
                    </a:cubicBezTo>
                    <a:cubicBezTo>
                      <a:pt x="83" y="123"/>
                      <a:pt x="91" y="73"/>
                      <a:pt x="83" y="24"/>
                    </a:cubicBezTo>
                    <a:cubicBezTo>
                      <a:pt x="83" y="9"/>
                      <a:pt x="72" y="0"/>
                      <a:pt x="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33"/>
              <p:cNvSpPr/>
              <p:nvPr/>
            </p:nvSpPr>
            <p:spPr>
              <a:xfrm>
                <a:off x="6037325" y="4588200"/>
                <a:ext cx="5625" cy="21625"/>
              </a:xfrm>
              <a:custGeom>
                <a:rect b="b" l="l" r="r" t="t"/>
                <a:pathLst>
                  <a:path extrusionOk="0" h="865" w="225">
                    <a:moveTo>
                      <a:pt x="36" y="0"/>
                    </a:moveTo>
                    <a:cubicBezTo>
                      <a:pt x="25" y="0"/>
                      <a:pt x="14" y="4"/>
                      <a:pt x="9" y="14"/>
                    </a:cubicBezTo>
                    <a:cubicBezTo>
                      <a:pt x="1" y="47"/>
                      <a:pt x="1" y="72"/>
                      <a:pt x="9" y="105"/>
                    </a:cubicBezTo>
                    <a:cubicBezTo>
                      <a:pt x="9" y="138"/>
                      <a:pt x="17" y="179"/>
                      <a:pt x="26" y="213"/>
                    </a:cubicBezTo>
                    <a:cubicBezTo>
                      <a:pt x="42" y="279"/>
                      <a:pt x="59" y="345"/>
                      <a:pt x="67" y="411"/>
                    </a:cubicBezTo>
                    <a:cubicBezTo>
                      <a:pt x="92" y="544"/>
                      <a:pt x="117" y="685"/>
                      <a:pt x="133" y="817"/>
                    </a:cubicBezTo>
                    <a:cubicBezTo>
                      <a:pt x="138" y="847"/>
                      <a:pt x="162" y="864"/>
                      <a:pt x="184" y="864"/>
                    </a:cubicBezTo>
                    <a:cubicBezTo>
                      <a:pt x="205" y="864"/>
                      <a:pt x="225" y="849"/>
                      <a:pt x="225" y="817"/>
                    </a:cubicBezTo>
                    <a:cubicBezTo>
                      <a:pt x="216" y="677"/>
                      <a:pt x="208" y="536"/>
                      <a:pt x="183" y="395"/>
                    </a:cubicBezTo>
                    <a:cubicBezTo>
                      <a:pt x="175" y="320"/>
                      <a:pt x="158" y="254"/>
                      <a:pt x="142" y="188"/>
                    </a:cubicBezTo>
                    <a:cubicBezTo>
                      <a:pt x="125" y="130"/>
                      <a:pt x="109" y="39"/>
                      <a:pt x="59" y="5"/>
                    </a:cubicBezTo>
                    <a:cubicBezTo>
                      <a:pt x="52" y="2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33"/>
              <p:cNvSpPr/>
              <p:nvPr/>
            </p:nvSpPr>
            <p:spPr>
              <a:xfrm>
                <a:off x="6032975" y="4585850"/>
                <a:ext cx="2625" cy="9850"/>
              </a:xfrm>
              <a:custGeom>
                <a:rect b="b" l="l" r="r" t="t"/>
                <a:pathLst>
                  <a:path extrusionOk="0" h="394" w="105">
                    <a:moveTo>
                      <a:pt x="21" y="1"/>
                    </a:moveTo>
                    <a:cubicBezTo>
                      <a:pt x="11" y="1"/>
                      <a:pt x="1" y="8"/>
                      <a:pt x="1" y="17"/>
                    </a:cubicBezTo>
                    <a:cubicBezTo>
                      <a:pt x="1" y="133"/>
                      <a:pt x="26" y="257"/>
                      <a:pt x="42" y="373"/>
                    </a:cubicBezTo>
                    <a:cubicBezTo>
                      <a:pt x="42" y="387"/>
                      <a:pt x="55" y="394"/>
                      <a:pt x="69" y="394"/>
                    </a:cubicBezTo>
                    <a:cubicBezTo>
                      <a:pt x="86" y="394"/>
                      <a:pt x="105" y="383"/>
                      <a:pt x="100" y="365"/>
                    </a:cubicBezTo>
                    <a:cubicBezTo>
                      <a:pt x="84" y="249"/>
                      <a:pt x="75" y="124"/>
                      <a:pt x="42" y="17"/>
                    </a:cubicBezTo>
                    <a:cubicBezTo>
                      <a:pt x="39" y="5"/>
                      <a:pt x="30" y="1"/>
                      <a:pt x="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33"/>
              <p:cNvSpPr/>
              <p:nvPr/>
            </p:nvSpPr>
            <p:spPr>
              <a:xfrm>
                <a:off x="6026150" y="4562650"/>
                <a:ext cx="3750" cy="8550"/>
              </a:xfrm>
              <a:custGeom>
                <a:rect b="b" l="l" r="r" t="t"/>
                <a:pathLst>
                  <a:path extrusionOk="0" h="342" w="150">
                    <a:moveTo>
                      <a:pt x="34" y="0"/>
                    </a:moveTo>
                    <a:cubicBezTo>
                      <a:pt x="17" y="0"/>
                      <a:pt x="9" y="8"/>
                      <a:pt x="9" y="25"/>
                    </a:cubicBezTo>
                    <a:cubicBezTo>
                      <a:pt x="0" y="33"/>
                      <a:pt x="0" y="50"/>
                      <a:pt x="0" y="66"/>
                    </a:cubicBezTo>
                    <a:cubicBezTo>
                      <a:pt x="0" y="75"/>
                      <a:pt x="0" y="91"/>
                      <a:pt x="9" y="108"/>
                    </a:cubicBezTo>
                    <a:cubicBezTo>
                      <a:pt x="9" y="124"/>
                      <a:pt x="17" y="149"/>
                      <a:pt x="17" y="174"/>
                    </a:cubicBezTo>
                    <a:cubicBezTo>
                      <a:pt x="25" y="215"/>
                      <a:pt x="34" y="265"/>
                      <a:pt x="50" y="307"/>
                    </a:cubicBezTo>
                    <a:cubicBezTo>
                      <a:pt x="50" y="327"/>
                      <a:pt x="73" y="342"/>
                      <a:pt x="94" y="342"/>
                    </a:cubicBezTo>
                    <a:cubicBezTo>
                      <a:pt x="99" y="342"/>
                      <a:pt x="104" y="341"/>
                      <a:pt x="108" y="340"/>
                    </a:cubicBezTo>
                    <a:cubicBezTo>
                      <a:pt x="133" y="331"/>
                      <a:pt x="150" y="307"/>
                      <a:pt x="141" y="282"/>
                    </a:cubicBezTo>
                    <a:cubicBezTo>
                      <a:pt x="133" y="240"/>
                      <a:pt x="125" y="191"/>
                      <a:pt x="116" y="149"/>
                    </a:cubicBezTo>
                    <a:cubicBezTo>
                      <a:pt x="108" y="124"/>
                      <a:pt x="100" y="108"/>
                      <a:pt x="100" y="83"/>
                    </a:cubicBezTo>
                    <a:cubicBezTo>
                      <a:pt x="92" y="58"/>
                      <a:pt x="83" y="33"/>
                      <a:pt x="67" y="17"/>
                    </a:cubicBezTo>
                    <a:cubicBezTo>
                      <a:pt x="58" y="0"/>
                      <a:pt x="50" y="0"/>
                      <a:pt x="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33"/>
              <p:cNvSpPr/>
              <p:nvPr/>
            </p:nvSpPr>
            <p:spPr>
              <a:xfrm>
                <a:off x="6026575" y="4518675"/>
                <a:ext cx="850" cy="4900"/>
              </a:xfrm>
              <a:custGeom>
                <a:rect b="b" l="l" r="r" t="t"/>
                <a:pathLst>
                  <a:path extrusionOk="0" h="196" w="34">
                    <a:moveTo>
                      <a:pt x="14" y="0"/>
                    </a:moveTo>
                    <a:cubicBezTo>
                      <a:pt x="6" y="0"/>
                      <a:pt x="0" y="7"/>
                      <a:pt x="0" y="19"/>
                    </a:cubicBezTo>
                    <a:cubicBezTo>
                      <a:pt x="0" y="69"/>
                      <a:pt x="0" y="127"/>
                      <a:pt x="0" y="177"/>
                    </a:cubicBezTo>
                    <a:cubicBezTo>
                      <a:pt x="0" y="189"/>
                      <a:pt x="8" y="195"/>
                      <a:pt x="17" y="195"/>
                    </a:cubicBezTo>
                    <a:cubicBezTo>
                      <a:pt x="25" y="195"/>
                      <a:pt x="33" y="189"/>
                      <a:pt x="33" y="177"/>
                    </a:cubicBezTo>
                    <a:cubicBezTo>
                      <a:pt x="33" y="127"/>
                      <a:pt x="33" y="69"/>
                      <a:pt x="33" y="19"/>
                    </a:cubicBezTo>
                    <a:cubicBezTo>
                      <a:pt x="29" y="7"/>
                      <a:pt x="21" y="0"/>
                      <a:pt x="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33"/>
              <p:cNvSpPr/>
              <p:nvPr/>
            </p:nvSpPr>
            <p:spPr>
              <a:xfrm>
                <a:off x="5977875" y="4435425"/>
                <a:ext cx="17775" cy="111525"/>
              </a:xfrm>
              <a:custGeom>
                <a:rect b="b" l="l" r="r" t="t"/>
                <a:pathLst>
                  <a:path extrusionOk="0" h="4461" w="711">
                    <a:moveTo>
                      <a:pt x="86" y="0"/>
                    </a:moveTo>
                    <a:cubicBezTo>
                      <a:pt x="57" y="0"/>
                      <a:pt x="30" y="20"/>
                      <a:pt x="34" y="51"/>
                    </a:cubicBezTo>
                    <a:cubicBezTo>
                      <a:pt x="175" y="1203"/>
                      <a:pt x="1" y="2363"/>
                      <a:pt x="200" y="3507"/>
                    </a:cubicBezTo>
                    <a:cubicBezTo>
                      <a:pt x="258" y="3813"/>
                      <a:pt x="349" y="4111"/>
                      <a:pt x="473" y="4401"/>
                    </a:cubicBezTo>
                    <a:cubicBezTo>
                      <a:pt x="489" y="4442"/>
                      <a:pt x="527" y="4461"/>
                      <a:pt x="569" y="4461"/>
                    </a:cubicBezTo>
                    <a:cubicBezTo>
                      <a:pt x="636" y="4461"/>
                      <a:pt x="710" y="4412"/>
                      <a:pt x="705" y="4335"/>
                    </a:cubicBezTo>
                    <a:cubicBezTo>
                      <a:pt x="647" y="3813"/>
                      <a:pt x="598" y="3291"/>
                      <a:pt x="573" y="2761"/>
                    </a:cubicBezTo>
                    <a:cubicBezTo>
                      <a:pt x="556" y="2496"/>
                      <a:pt x="556" y="2231"/>
                      <a:pt x="548" y="1965"/>
                    </a:cubicBezTo>
                    <a:cubicBezTo>
                      <a:pt x="548" y="1841"/>
                      <a:pt x="540" y="1717"/>
                      <a:pt x="540" y="1584"/>
                    </a:cubicBezTo>
                    <a:cubicBezTo>
                      <a:pt x="540" y="1452"/>
                      <a:pt x="523" y="1311"/>
                      <a:pt x="506" y="1178"/>
                    </a:cubicBezTo>
                    <a:cubicBezTo>
                      <a:pt x="502" y="1124"/>
                      <a:pt x="463" y="1098"/>
                      <a:pt x="425" y="1098"/>
                    </a:cubicBezTo>
                    <a:cubicBezTo>
                      <a:pt x="386" y="1098"/>
                      <a:pt x="349" y="1124"/>
                      <a:pt x="349" y="1178"/>
                    </a:cubicBezTo>
                    <a:cubicBezTo>
                      <a:pt x="332" y="1311"/>
                      <a:pt x="324" y="1452"/>
                      <a:pt x="324" y="1584"/>
                    </a:cubicBezTo>
                    <a:cubicBezTo>
                      <a:pt x="324" y="1717"/>
                      <a:pt x="332" y="1841"/>
                      <a:pt x="332" y="1965"/>
                    </a:cubicBezTo>
                    <a:cubicBezTo>
                      <a:pt x="341" y="2231"/>
                      <a:pt x="357" y="2496"/>
                      <a:pt x="366" y="2761"/>
                    </a:cubicBezTo>
                    <a:cubicBezTo>
                      <a:pt x="374" y="2835"/>
                      <a:pt x="374" y="2910"/>
                      <a:pt x="374" y="2985"/>
                    </a:cubicBezTo>
                    <a:cubicBezTo>
                      <a:pt x="308" y="2330"/>
                      <a:pt x="332" y="1659"/>
                      <a:pt x="283" y="1004"/>
                    </a:cubicBezTo>
                    <a:cubicBezTo>
                      <a:pt x="258" y="681"/>
                      <a:pt x="216" y="358"/>
                      <a:pt x="142" y="43"/>
                    </a:cubicBezTo>
                    <a:cubicBezTo>
                      <a:pt x="134" y="13"/>
                      <a:pt x="110" y="0"/>
                      <a:pt x="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33"/>
              <p:cNvSpPr/>
              <p:nvPr/>
            </p:nvSpPr>
            <p:spPr>
              <a:xfrm>
                <a:off x="5984300" y="4449750"/>
                <a:ext cx="2300" cy="1675"/>
              </a:xfrm>
              <a:custGeom>
                <a:rect b="b" l="l" r="r" t="t"/>
                <a:pathLst>
                  <a:path extrusionOk="0" h="67" w="92">
                    <a:moveTo>
                      <a:pt x="42" y="0"/>
                    </a:moveTo>
                    <a:cubicBezTo>
                      <a:pt x="1" y="0"/>
                      <a:pt x="1" y="67"/>
                      <a:pt x="42" y="67"/>
                    </a:cubicBezTo>
                    <a:cubicBezTo>
                      <a:pt x="92" y="67"/>
                      <a:pt x="92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33"/>
              <p:cNvSpPr/>
              <p:nvPr/>
            </p:nvSpPr>
            <p:spPr>
              <a:xfrm>
                <a:off x="5856275" y="4427150"/>
                <a:ext cx="128675" cy="52775"/>
              </a:xfrm>
              <a:custGeom>
                <a:rect b="b" l="l" r="r" t="t"/>
                <a:pathLst>
                  <a:path extrusionOk="0" h="2111" w="5147">
                    <a:moveTo>
                      <a:pt x="69" y="1"/>
                    </a:moveTo>
                    <a:cubicBezTo>
                      <a:pt x="35" y="1"/>
                      <a:pt x="1" y="38"/>
                      <a:pt x="18" y="84"/>
                    </a:cubicBezTo>
                    <a:cubicBezTo>
                      <a:pt x="167" y="424"/>
                      <a:pt x="399" y="739"/>
                      <a:pt x="697" y="962"/>
                    </a:cubicBezTo>
                    <a:cubicBezTo>
                      <a:pt x="896" y="1120"/>
                      <a:pt x="1120" y="1244"/>
                      <a:pt x="1360" y="1335"/>
                    </a:cubicBezTo>
                    <a:cubicBezTo>
                      <a:pt x="1352" y="1377"/>
                      <a:pt x="1352" y="1418"/>
                      <a:pt x="1385" y="1443"/>
                    </a:cubicBezTo>
                    <a:cubicBezTo>
                      <a:pt x="1741" y="1733"/>
                      <a:pt x="2180" y="1857"/>
                      <a:pt x="2628" y="1907"/>
                    </a:cubicBezTo>
                    <a:cubicBezTo>
                      <a:pt x="2636" y="1932"/>
                      <a:pt x="2661" y="1957"/>
                      <a:pt x="2694" y="1965"/>
                    </a:cubicBezTo>
                    <a:cubicBezTo>
                      <a:pt x="3007" y="2045"/>
                      <a:pt x="3338" y="2075"/>
                      <a:pt x="3664" y="2075"/>
                    </a:cubicBezTo>
                    <a:cubicBezTo>
                      <a:pt x="3778" y="2075"/>
                      <a:pt x="3891" y="2071"/>
                      <a:pt x="4003" y="2064"/>
                    </a:cubicBezTo>
                    <a:cubicBezTo>
                      <a:pt x="4070" y="2056"/>
                      <a:pt x="4128" y="2056"/>
                      <a:pt x="4186" y="2048"/>
                    </a:cubicBezTo>
                    <a:cubicBezTo>
                      <a:pt x="4360" y="2077"/>
                      <a:pt x="4534" y="2110"/>
                      <a:pt x="4709" y="2110"/>
                    </a:cubicBezTo>
                    <a:cubicBezTo>
                      <a:pt x="4783" y="2110"/>
                      <a:pt x="4857" y="2104"/>
                      <a:pt x="4931" y="2089"/>
                    </a:cubicBezTo>
                    <a:cubicBezTo>
                      <a:pt x="4981" y="2081"/>
                      <a:pt x="5006" y="2031"/>
                      <a:pt x="5014" y="1990"/>
                    </a:cubicBezTo>
                    <a:cubicBezTo>
                      <a:pt x="5031" y="1758"/>
                      <a:pt x="5031" y="1534"/>
                      <a:pt x="5014" y="1310"/>
                    </a:cubicBezTo>
                    <a:cubicBezTo>
                      <a:pt x="5089" y="1211"/>
                      <a:pt x="5114" y="1087"/>
                      <a:pt x="5064" y="946"/>
                    </a:cubicBezTo>
                    <a:cubicBezTo>
                      <a:pt x="5056" y="929"/>
                      <a:pt x="5047" y="921"/>
                      <a:pt x="5039" y="904"/>
                    </a:cubicBezTo>
                    <a:cubicBezTo>
                      <a:pt x="5064" y="788"/>
                      <a:pt x="5097" y="664"/>
                      <a:pt x="5130" y="540"/>
                    </a:cubicBezTo>
                    <a:cubicBezTo>
                      <a:pt x="5147" y="474"/>
                      <a:pt x="5079" y="415"/>
                      <a:pt x="5017" y="415"/>
                    </a:cubicBezTo>
                    <a:cubicBezTo>
                      <a:pt x="4986" y="415"/>
                      <a:pt x="4956" y="429"/>
                      <a:pt x="4940" y="465"/>
                    </a:cubicBezTo>
                    <a:lnTo>
                      <a:pt x="4948" y="465"/>
                    </a:lnTo>
                    <a:lnTo>
                      <a:pt x="4931" y="498"/>
                    </a:lnTo>
                    <a:cubicBezTo>
                      <a:pt x="4923" y="507"/>
                      <a:pt x="4915" y="507"/>
                      <a:pt x="4906" y="507"/>
                    </a:cubicBezTo>
                    <a:cubicBezTo>
                      <a:pt x="4915" y="474"/>
                      <a:pt x="4923" y="432"/>
                      <a:pt x="4931" y="391"/>
                    </a:cubicBezTo>
                    <a:cubicBezTo>
                      <a:pt x="4946" y="320"/>
                      <a:pt x="4885" y="271"/>
                      <a:pt x="4829" y="271"/>
                    </a:cubicBezTo>
                    <a:cubicBezTo>
                      <a:pt x="4793" y="271"/>
                      <a:pt x="4759" y="292"/>
                      <a:pt x="4749" y="341"/>
                    </a:cubicBezTo>
                    <a:cubicBezTo>
                      <a:pt x="4691" y="623"/>
                      <a:pt x="4608" y="904"/>
                      <a:pt x="4509" y="1178"/>
                    </a:cubicBezTo>
                    <a:cubicBezTo>
                      <a:pt x="4376" y="1252"/>
                      <a:pt x="4219" y="1286"/>
                      <a:pt x="4078" y="1310"/>
                    </a:cubicBezTo>
                    <a:cubicBezTo>
                      <a:pt x="3713" y="1368"/>
                      <a:pt x="3340" y="1385"/>
                      <a:pt x="2976" y="1385"/>
                    </a:cubicBezTo>
                    <a:cubicBezTo>
                      <a:pt x="2263" y="1385"/>
                      <a:pt x="1534" y="1261"/>
                      <a:pt x="921" y="871"/>
                    </a:cubicBezTo>
                    <a:cubicBezTo>
                      <a:pt x="590" y="656"/>
                      <a:pt x="300" y="382"/>
                      <a:pt x="109" y="26"/>
                    </a:cubicBezTo>
                    <a:cubicBezTo>
                      <a:pt x="99" y="8"/>
                      <a:pt x="84" y="1"/>
                      <a:pt x="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33"/>
              <p:cNvSpPr/>
              <p:nvPr/>
            </p:nvSpPr>
            <p:spPr>
              <a:xfrm>
                <a:off x="5927750" y="4452275"/>
                <a:ext cx="21150" cy="6550"/>
              </a:xfrm>
              <a:custGeom>
                <a:rect b="b" l="l" r="r" t="t"/>
                <a:pathLst>
                  <a:path extrusionOk="0" h="262" w="846">
                    <a:moveTo>
                      <a:pt x="766" y="0"/>
                    </a:moveTo>
                    <a:cubicBezTo>
                      <a:pt x="758" y="0"/>
                      <a:pt x="748" y="2"/>
                      <a:pt x="738" y="7"/>
                    </a:cubicBezTo>
                    <a:lnTo>
                      <a:pt x="747" y="7"/>
                    </a:lnTo>
                    <a:cubicBezTo>
                      <a:pt x="647" y="57"/>
                      <a:pt x="539" y="73"/>
                      <a:pt x="432" y="73"/>
                    </a:cubicBezTo>
                    <a:cubicBezTo>
                      <a:pt x="412" y="76"/>
                      <a:pt x="394" y="77"/>
                      <a:pt x="375" y="77"/>
                    </a:cubicBezTo>
                    <a:cubicBezTo>
                      <a:pt x="331" y="77"/>
                      <a:pt x="288" y="71"/>
                      <a:pt x="241" y="65"/>
                    </a:cubicBezTo>
                    <a:cubicBezTo>
                      <a:pt x="212" y="65"/>
                      <a:pt x="182" y="62"/>
                      <a:pt x="153" y="62"/>
                    </a:cubicBezTo>
                    <a:cubicBezTo>
                      <a:pt x="116" y="62"/>
                      <a:pt x="79" y="67"/>
                      <a:pt x="42" y="90"/>
                    </a:cubicBezTo>
                    <a:cubicBezTo>
                      <a:pt x="9" y="107"/>
                      <a:pt x="1" y="156"/>
                      <a:pt x="26" y="189"/>
                    </a:cubicBezTo>
                    <a:cubicBezTo>
                      <a:pt x="84" y="247"/>
                      <a:pt x="167" y="256"/>
                      <a:pt x="241" y="256"/>
                    </a:cubicBezTo>
                    <a:cubicBezTo>
                      <a:pt x="272" y="259"/>
                      <a:pt x="303" y="261"/>
                      <a:pt x="333" y="261"/>
                    </a:cubicBezTo>
                    <a:cubicBezTo>
                      <a:pt x="376" y="261"/>
                      <a:pt x="418" y="257"/>
                      <a:pt x="457" y="247"/>
                    </a:cubicBezTo>
                    <a:cubicBezTo>
                      <a:pt x="581" y="231"/>
                      <a:pt x="697" y="181"/>
                      <a:pt x="796" y="107"/>
                    </a:cubicBezTo>
                    <a:cubicBezTo>
                      <a:pt x="846" y="71"/>
                      <a:pt x="817" y="0"/>
                      <a:pt x="7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33"/>
              <p:cNvSpPr/>
              <p:nvPr/>
            </p:nvSpPr>
            <p:spPr>
              <a:xfrm>
                <a:off x="5908700" y="4450500"/>
                <a:ext cx="10800" cy="3825"/>
              </a:xfrm>
              <a:custGeom>
                <a:rect b="b" l="l" r="r" t="t"/>
                <a:pathLst>
                  <a:path extrusionOk="0" h="153" w="432">
                    <a:moveTo>
                      <a:pt x="78" y="1"/>
                    </a:moveTo>
                    <a:cubicBezTo>
                      <a:pt x="51" y="1"/>
                      <a:pt x="15" y="11"/>
                      <a:pt x="9" y="37"/>
                    </a:cubicBezTo>
                    <a:cubicBezTo>
                      <a:pt x="1" y="70"/>
                      <a:pt x="34" y="103"/>
                      <a:pt x="59" y="120"/>
                    </a:cubicBezTo>
                    <a:cubicBezTo>
                      <a:pt x="108" y="144"/>
                      <a:pt x="166" y="153"/>
                      <a:pt x="216" y="153"/>
                    </a:cubicBezTo>
                    <a:cubicBezTo>
                      <a:pt x="274" y="153"/>
                      <a:pt x="332" y="136"/>
                      <a:pt x="390" y="120"/>
                    </a:cubicBezTo>
                    <a:cubicBezTo>
                      <a:pt x="415" y="111"/>
                      <a:pt x="431" y="86"/>
                      <a:pt x="423" y="62"/>
                    </a:cubicBezTo>
                    <a:cubicBezTo>
                      <a:pt x="415" y="37"/>
                      <a:pt x="390" y="28"/>
                      <a:pt x="365" y="28"/>
                    </a:cubicBezTo>
                    <a:cubicBezTo>
                      <a:pt x="340" y="37"/>
                      <a:pt x="324" y="37"/>
                      <a:pt x="299" y="45"/>
                    </a:cubicBezTo>
                    <a:cubicBezTo>
                      <a:pt x="274" y="45"/>
                      <a:pt x="257" y="45"/>
                      <a:pt x="233" y="37"/>
                    </a:cubicBezTo>
                    <a:lnTo>
                      <a:pt x="208" y="37"/>
                    </a:lnTo>
                    <a:cubicBezTo>
                      <a:pt x="191" y="28"/>
                      <a:pt x="183" y="28"/>
                      <a:pt x="166" y="20"/>
                    </a:cubicBezTo>
                    <a:cubicBezTo>
                      <a:pt x="150" y="20"/>
                      <a:pt x="125" y="4"/>
                      <a:pt x="100" y="4"/>
                    </a:cubicBezTo>
                    <a:cubicBezTo>
                      <a:pt x="94" y="2"/>
                      <a:pt x="86" y="1"/>
                      <a:pt x="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33"/>
              <p:cNvSpPr/>
              <p:nvPr/>
            </p:nvSpPr>
            <p:spPr>
              <a:xfrm>
                <a:off x="5940800" y="4446425"/>
                <a:ext cx="3150" cy="3150"/>
              </a:xfrm>
              <a:custGeom>
                <a:rect b="b" l="l" r="r" t="t"/>
                <a:pathLst>
                  <a:path extrusionOk="0" h="126" w="126">
                    <a:moveTo>
                      <a:pt x="59" y="1"/>
                    </a:moveTo>
                    <a:cubicBezTo>
                      <a:pt x="51" y="1"/>
                      <a:pt x="51" y="1"/>
                      <a:pt x="42" y="9"/>
                    </a:cubicBezTo>
                    <a:cubicBezTo>
                      <a:pt x="34" y="9"/>
                      <a:pt x="26" y="17"/>
                      <a:pt x="17" y="26"/>
                    </a:cubicBezTo>
                    <a:cubicBezTo>
                      <a:pt x="17" y="26"/>
                      <a:pt x="17" y="34"/>
                      <a:pt x="9" y="3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" y="42"/>
                      <a:pt x="1" y="51"/>
                      <a:pt x="1" y="59"/>
                    </a:cubicBezTo>
                    <a:cubicBezTo>
                      <a:pt x="1" y="59"/>
                      <a:pt x="1" y="67"/>
                      <a:pt x="1" y="75"/>
                    </a:cubicBezTo>
                    <a:cubicBezTo>
                      <a:pt x="1" y="84"/>
                      <a:pt x="1" y="84"/>
                      <a:pt x="9" y="92"/>
                    </a:cubicBezTo>
                    <a:cubicBezTo>
                      <a:pt x="9" y="100"/>
                      <a:pt x="9" y="109"/>
                      <a:pt x="17" y="109"/>
                    </a:cubicBezTo>
                    <a:cubicBezTo>
                      <a:pt x="17" y="117"/>
                      <a:pt x="26" y="117"/>
                      <a:pt x="26" y="117"/>
                    </a:cubicBezTo>
                    <a:cubicBezTo>
                      <a:pt x="34" y="125"/>
                      <a:pt x="34" y="125"/>
                      <a:pt x="42" y="125"/>
                    </a:cubicBezTo>
                    <a:lnTo>
                      <a:pt x="67" y="125"/>
                    </a:lnTo>
                    <a:cubicBezTo>
                      <a:pt x="75" y="125"/>
                      <a:pt x="75" y="125"/>
                      <a:pt x="84" y="117"/>
                    </a:cubicBezTo>
                    <a:lnTo>
                      <a:pt x="92" y="117"/>
                    </a:lnTo>
                    <a:cubicBezTo>
                      <a:pt x="92" y="109"/>
                      <a:pt x="100" y="109"/>
                      <a:pt x="109" y="109"/>
                    </a:cubicBezTo>
                    <a:cubicBezTo>
                      <a:pt x="109" y="100"/>
                      <a:pt x="117" y="92"/>
                      <a:pt x="117" y="84"/>
                    </a:cubicBezTo>
                    <a:cubicBezTo>
                      <a:pt x="117" y="84"/>
                      <a:pt x="125" y="75"/>
                      <a:pt x="125" y="75"/>
                    </a:cubicBezTo>
                    <a:cubicBezTo>
                      <a:pt x="125" y="67"/>
                      <a:pt x="125" y="59"/>
                      <a:pt x="125" y="51"/>
                    </a:cubicBezTo>
                    <a:cubicBezTo>
                      <a:pt x="125" y="42"/>
                      <a:pt x="125" y="42"/>
                      <a:pt x="117" y="34"/>
                    </a:cubicBezTo>
                    <a:cubicBezTo>
                      <a:pt x="117" y="26"/>
                      <a:pt x="117" y="17"/>
                      <a:pt x="109" y="17"/>
                    </a:cubicBezTo>
                    <a:lnTo>
                      <a:pt x="100" y="9"/>
                    </a:lnTo>
                    <a:cubicBezTo>
                      <a:pt x="100" y="9"/>
                      <a:pt x="84" y="1"/>
                      <a:pt x="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33"/>
              <p:cNvSpPr/>
              <p:nvPr/>
            </p:nvSpPr>
            <p:spPr>
              <a:xfrm>
                <a:off x="5864975" y="4494950"/>
                <a:ext cx="8550" cy="17650"/>
              </a:xfrm>
              <a:custGeom>
                <a:rect b="b" l="l" r="r" t="t"/>
                <a:pathLst>
                  <a:path extrusionOk="0" h="706" w="342">
                    <a:moveTo>
                      <a:pt x="254" y="1"/>
                    </a:moveTo>
                    <a:cubicBezTo>
                      <a:pt x="232" y="1"/>
                      <a:pt x="210" y="12"/>
                      <a:pt x="200" y="32"/>
                    </a:cubicBezTo>
                    <a:cubicBezTo>
                      <a:pt x="167" y="73"/>
                      <a:pt x="175" y="148"/>
                      <a:pt x="167" y="206"/>
                    </a:cubicBezTo>
                    <a:cubicBezTo>
                      <a:pt x="167" y="256"/>
                      <a:pt x="150" y="297"/>
                      <a:pt x="142" y="347"/>
                    </a:cubicBezTo>
                    <a:cubicBezTo>
                      <a:pt x="117" y="454"/>
                      <a:pt x="84" y="546"/>
                      <a:pt x="26" y="637"/>
                    </a:cubicBezTo>
                    <a:cubicBezTo>
                      <a:pt x="1" y="669"/>
                      <a:pt x="34" y="706"/>
                      <a:pt x="66" y="706"/>
                    </a:cubicBezTo>
                    <a:cubicBezTo>
                      <a:pt x="76" y="706"/>
                      <a:pt x="85" y="702"/>
                      <a:pt x="93" y="695"/>
                    </a:cubicBezTo>
                    <a:cubicBezTo>
                      <a:pt x="175" y="604"/>
                      <a:pt x="242" y="504"/>
                      <a:pt x="283" y="388"/>
                    </a:cubicBezTo>
                    <a:cubicBezTo>
                      <a:pt x="308" y="330"/>
                      <a:pt x="316" y="272"/>
                      <a:pt x="324" y="206"/>
                    </a:cubicBezTo>
                    <a:cubicBezTo>
                      <a:pt x="333" y="148"/>
                      <a:pt x="341" y="73"/>
                      <a:pt x="291" y="24"/>
                    </a:cubicBezTo>
                    <a:lnTo>
                      <a:pt x="291" y="15"/>
                    </a:lnTo>
                    <a:cubicBezTo>
                      <a:pt x="282" y="5"/>
                      <a:pt x="268" y="1"/>
                      <a:pt x="2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33"/>
              <p:cNvSpPr/>
              <p:nvPr/>
            </p:nvSpPr>
            <p:spPr>
              <a:xfrm>
                <a:off x="5867900" y="4481125"/>
                <a:ext cx="2725" cy="8200"/>
              </a:xfrm>
              <a:custGeom>
                <a:rect b="b" l="l" r="r" t="t"/>
                <a:pathLst>
                  <a:path extrusionOk="0" h="328" w="109">
                    <a:moveTo>
                      <a:pt x="67" y="1"/>
                    </a:moveTo>
                    <a:cubicBezTo>
                      <a:pt x="56" y="1"/>
                      <a:pt x="46" y="5"/>
                      <a:pt x="42" y="13"/>
                    </a:cubicBezTo>
                    <a:cubicBezTo>
                      <a:pt x="33" y="30"/>
                      <a:pt x="25" y="38"/>
                      <a:pt x="17" y="46"/>
                    </a:cubicBezTo>
                    <a:cubicBezTo>
                      <a:pt x="17" y="63"/>
                      <a:pt x="17" y="71"/>
                      <a:pt x="17" y="88"/>
                    </a:cubicBezTo>
                    <a:cubicBezTo>
                      <a:pt x="17" y="104"/>
                      <a:pt x="9" y="129"/>
                      <a:pt x="9" y="154"/>
                    </a:cubicBezTo>
                    <a:cubicBezTo>
                      <a:pt x="9" y="195"/>
                      <a:pt x="9" y="237"/>
                      <a:pt x="0" y="278"/>
                    </a:cubicBezTo>
                    <a:cubicBezTo>
                      <a:pt x="0" y="303"/>
                      <a:pt x="25" y="328"/>
                      <a:pt x="50" y="328"/>
                    </a:cubicBezTo>
                    <a:cubicBezTo>
                      <a:pt x="83" y="328"/>
                      <a:pt x="100" y="303"/>
                      <a:pt x="100" y="278"/>
                    </a:cubicBezTo>
                    <a:cubicBezTo>
                      <a:pt x="100" y="237"/>
                      <a:pt x="108" y="195"/>
                      <a:pt x="108" y="154"/>
                    </a:cubicBezTo>
                    <a:cubicBezTo>
                      <a:pt x="108" y="129"/>
                      <a:pt x="108" y="113"/>
                      <a:pt x="108" y="88"/>
                    </a:cubicBezTo>
                    <a:cubicBezTo>
                      <a:pt x="108" y="79"/>
                      <a:pt x="108" y="63"/>
                      <a:pt x="108" y="55"/>
                    </a:cubicBezTo>
                    <a:lnTo>
                      <a:pt x="108" y="46"/>
                    </a:lnTo>
                    <a:cubicBezTo>
                      <a:pt x="108" y="38"/>
                      <a:pt x="100" y="30"/>
                      <a:pt x="91" y="13"/>
                    </a:cubicBezTo>
                    <a:cubicBezTo>
                      <a:pt x="87" y="5"/>
                      <a:pt x="77" y="1"/>
                      <a:pt x="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33"/>
              <p:cNvSpPr/>
              <p:nvPr/>
            </p:nvSpPr>
            <p:spPr>
              <a:xfrm>
                <a:off x="5864800" y="4474200"/>
                <a:ext cx="3125" cy="2500"/>
              </a:xfrm>
              <a:custGeom>
                <a:rect b="b" l="l" r="r" t="t"/>
                <a:pathLst>
                  <a:path extrusionOk="0" h="100" w="125">
                    <a:moveTo>
                      <a:pt x="66" y="0"/>
                    </a:moveTo>
                    <a:cubicBezTo>
                      <a:pt x="0" y="0"/>
                      <a:pt x="0" y="100"/>
                      <a:pt x="66" y="100"/>
                    </a:cubicBezTo>
                    <a:cubicBezTo>
                      <a:pt x="124" y="100"/>
                      <a:pt x="124" y="0"/>
                      <a:pt x="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33"/>
              <p:cNvSpPr/>
              <p:nvPr/>
            </p:nvSpPr>
            <p:spPr>
              <a:xfrm>
                <a:off x="5850150" y="4509775"/>
                <a:ext cx="6600" cy="14425"/>
              </a:xfrm>
              <a:custGeom>
                <a:rect b="b" l="l" r="r" t="t"/>
                <a:pathLst>
                  <a:path extrusionOk="0" h="577" w="264">
                    <a:moveTo>
                      <a:pt x="202" y="0"/>
                    </a:moveTo>
                    <a:cubicBezTo>
                      <a:pt x="189" y="0"/>
                      <a:pt x="177" y="6"/>
                      <a:pt x="172" y="19"/>
                    </a:cubicBezTo>
                    <a:cubicBezTo>
                      <a:pt x="130" y="102"/>
                      <a:pt x="89" y="185"/>
                      <a:pt x="64" y="267"/>
                    </a:cubicBezTo>
                    <a:cubicBezTo>
                      <a:pt x="39" y="350"/>
                      <a:pt x="23" y="433"/>
                      <a:pt x="6" y="524"/>
                    </a:cubicBezTo>
                    <a:cubicBezTo>
                      <a:pt x="1" y="555"/>
                      <a:pt x="27" y="576"/>
                      <a:pt x="52" y="576"/>
                    </a:cubicBezTo>
                    <a:cubicBezTo>
                      <a:pt x="68" y="576"/>
                      <a:pt x="83" y="568"/>
                      <a:pt x="89" y="549"/>
                    </a:cubicBezTo>
                    <a:cubicBezTo>
                      <a:pt x="114" y="466"/>
                      <a:pt x="139" y="383"/>
                      <a:pt x="164" y="301"/>
                    </a:cubicBezTo>
                    <a:cubicBezTo>
                      <a:pt x="197" y="218"/>
                      <a:pt x="222" y="135"/>
                      <a:pt x="246" y="60"/>
                    </a:cubicBezTo>
                    <a:cubicBezTo>
                      <a:pt x="263" y="26"/>
                      <a:pt x="230" y="0"/>
                      <a:pt x="2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33"/>
              <p:cNvSpPr/>
              <p:nvPr/>
            </p:nvSpPr>
            <p:spPr>
              <a:xfrm>
                <a:off x="5780675" y="4448600"/>
                <a:ext cx="35050" cy="99500"/>
              </a:xfrm>
              <a:custGeom>
                <a:rect b="b" l="l" r="r" t="t"/>
                <a:pathLst>
                  <a:path extrusionOk="0" h="3980" w="1402">
                    <a:moveTo>
                      <a:pt x="74" y="0"/>
                    </a:moveTo>
                    <a:cubicBezTo>
                      <a:pt x="38" y="0"/>
                      <a:pt x="1" y="40"/>
                      <a:pt x="18" y="80"/>
                    </a:cubicBezTo>
                    <a:cubicBezTo>
                      <a:pt x="217" y="519"/>
                      <a:pt x="341" y="974"/>
                      <a:pt x="399" y="1447"/>
                    </a:cubicBezTo>
                    <a:cubicBezTo>
                      <a:pt x="382" y="1455"/>
                      <a:pt x="374" y="1472"/>
                      <a:pt x="366" y="1496"/>
                    </a:cubicBezTo>
                    <a:cubicBezTo>
                      <a:pt x="299" y="1728"/>
                      <a:pt x="299" y="1977"/>
                      <a:pt x="308" y="2217"/>
                    </a:cubicBezTo>
                    <a:cubicBezTo>
                      <a:pt x="308" y="2259"/>
                      <a:pt x="308" y="2300"/>
                      <a:pt x="316" y="2342"/>
                    </a:cubicBezTo>
                    <a:cubicBezTo>
                      <a:pt x="291" y="2400"/>
                      <a:pt x="266" y="2458"/>
                      <a:pt x="258" y="2524"/>
                    </a:cubicBezTo>
                    <a:cubicBezTo>
                      <a:pt x="250" y="2532"/>
                      <a:pt x="250" y="2532"/>
                      <a:pt x="250" y="2540"/>
                    </a:cubicBezTo>
                    <a:cubicBezTo>
                      <a:pt x="225" y="2590"/>
                      <a:pt x="217" y="2648"/>
                      <a:pt x="217" y="2698"/>
                    </a:cubicBezTo>
                    <a:cubicBezTo>
                      <a:pt x="183" y="2963"/>
                      <a:pt x="258" y="3228"/>
                      <a:pt x="440" y="3435"/>
                    </a:cubicBezTo>
                    <a:cubicBezTo>
                      <a:pt x="449" y="3444"/>
                      <a:pt x="457" y="3452"/>
                      <a:pt x="457" y="3460"/>
                    </a:cubicBezTo>
                    <a:cubicBezTo>
                      <a:pt x="507" y="3518"/>
                      <a:pt x="565" y="3568"/>
                      <a:pt x="614" y="3618"/>
                    </a:cubicBezTo>
                    <a:cubicBezTo>
                      <a:pt x="639" y="3651"/>
                      <a:pt x="639" y="3651"/>
                      <a:pt x="614" y="3684"/>
                    </a:cubicBezTo>
                    <a:cubicBezTo>
                      <a:pt x="589" y="3717"/>
                      <a:pt x="548" y="3742"/>
                      <a:pt x="515" y="3758"/>
                    </a:cubicBezTo>
                    <a:cubicBezTo>
                      <a:pt x="418" y="3825"/>
                      <a:pt x="462" y="3980"/>
                      <a:pt x="568" y="3980"/>
                    </a:cubicBezTo>
                    <a:cubicBezTo>
                      <a:pt x="580" y="3980"/>
                      <a:pt x="593" y="3978"/>
                      <a:pt x="606" y="3974"/>
                    </a:cubicBezTo>
                    <a:cubicBezTo>
                      <a:pt x="797" y="3924"/>
                      <a:pt x="987" y="3866"/>
                      <a:pt x="1186" y="3808"/>
                    </a:cubicBezTo>
                    <a:cubicBezTo>
                      <a:pt x="1219" y="3792"/>
                      <a:pt x="1244" y="3767"/>
                      <a:pt x="1261" y="3734"/>
                    </a:cubicBezTo>
                    <a:cubicBezTo>
                      <a:pt x="1277" y="3734"/>
                      <a:pt x="1294" y="3734"/>
                      <a:pt x="1310" y="3725"/>
                    </a:cubicBezTo>
                    <a:cubicBezTo>
                      <a:pt x="1360" y="3717"/>
                      <a:pt x="1401" y="3659"/>
                      <a:pt x="1401" y="3609"/>
                    </a:cubicBezTo>
                    <a:cubicBezTo>
                      <a:pt x="1401" y="3551"/>
                      <a:pt x="1360" y="3510"/>
                      <a:pt x="1310" y="3493"/>
                    </a:cubicBezTo>
                    <a:cubicBezTo>
                      <a:pt x="1095" y="3402"/>
                      <a:pt x="896" y="3303"/>
                      <a:pt x="780" y="3087"/>
                    </a:cubicBezTo>
                    <a:cubicBezTo>
                      <a:pt x="664" y="2864"/>
                      <a:pt x="656" y="2598"/>
                      <a:pt x="656" y="2358"/>
                    </a:cubicBezTo>
                    <a:cubicBezTo>
                      <a:pt x="656" y="1836"/>
                      <a:pt x="606" y="1331"/>
                      <a:pt x="449" y="834"/>
                    </a:cubicBezTo>
                    <a:cubicBezTo>
                      <a:pt x="366" y="552"/>
                      <a:pt x="250" y="287"/>
                      <a:pt x="117" y="30"/>
                    </a:cubicBezTo>
                    <a:cubicBezTo>
                      <a:pt x="107" y="9"/>
                      <a:pt x="90" y="0"/>
                      <a:pt x="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33"/>
              <p:cNvSpPr/>
              <p:nvPr/>
            </p:nvSpPr>
            <p:spPr>
              <a:xfrm>
                <a:off x="5800175" y="4499450"/>
                <a:ext cx="3125" cy="15825"/>
              </a:xfrm>
              <a:custGeom>
                <a:rect b="b" l="l" r="r" t="t"/>
                <a:pathLst>
                  <a:path extrusionOk="0" h="633" w="125">
                    <a:moveTo>
                      <a:pt x="73" y="0"/>
                    </a:moveTo>
                    <a:cubicBezTo>
                      <a:pt x="67" y="0"/>
                      <a:pt x="61" y="3"/>
                      <a:pt x="58" y="9"/>
                    </a:cubicBezTo>
                    <a:cubicBezTo>
                      <a:pt x="33" y="34"/>
                      <a:pt x="33" y="51"/>
                      <a:pt x="25" y="76"/>
                    </a:cubicBezTo>
                    <a:cubicBezTo>
                      <a:pt x="25" y="100"/>
                      <a:pt x="17" y="125"/>
                      <a:pt x="8" y="150"/>
                    </a:cubicBezTo>
                    <a:cubicBezTo>
                      <a:pt x="0" y="200"/>
                      <a:pt x="0" y="250"/>
                      <a:pt x="8" y="299"/>
                    </a:cubicBezTo>
                    <a:cubicBezTo>
                      <a:pt x="8" y="399"/>
                      <a:pt x="8" y="490"/>
                      <a:pt x="17" y="589"/>
                    </a:cubicBezTo>
                    <a:cubicBezTo>
                      <a:pt x="21" y="618"/>
                      <a:pt x="46" y="633"/>
                      <a:pt x="69" y="633"/>
                    </a:cubicBezTo>
                    <a:cubicBezTo>
                      <a:pt x="93" y="633"/>
                      <a:pt x="116" y="618"/>
                      <a:pt x="116" y="589"/>
                    </a:cubicBezTo>
                    <a:cubicBezTo>
                      <a:pt x="116" y="490"/>
                      <a:pt x="116" y="399"/>
                      <a:pt x="116" y="299"/>
                    </a:cubicBezTo>
                    <a:cubicBezTo>
                      <a:pt x="124" y="258"/>
                      <a:pt x="124" y="208"/>
                      <a:pt x="124" y="158"/>
                    </a:cubicBezTo>
                    <a:cubicBezTo>
                      <a:pt x="124" y="134"/>
                      <a:pt x="124" y="117"/>
                      <a:pt x="124" y="92"/>
                    </a:cubicBezTo>
                    <a:cubicBezTo>
                      <a:pt x="124" y="59"/>
                      <a:pt x="116" y="42"/>
                      <a:pt x="108" y="18"/>
                    </a:cubicBezTo>
                    <a:cubicBezTo>
                      <a:pt x="97" y="7"/>
                      <a:pt x="84" y="0"/>
                      <a:pt x="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33"/>
              <p:cNvSpPr/>
              <p:nvPr/>
            </p:nvSpPr>
            <p:spPr>
              <a:xfrm>
                <a:off x="5819425" y="4436325"/>
                <a:ext cx="98200" cy="175850"/>
              </a:xfrm>
              <a:custGeom>
                <a:rect b="b" l="l" r="r" t="t"/>
                <a:pathLst>
                  <a:path extrusionOk="0" h="7034" w="3928">
                    <a:moveTo>
                      <a:pt x="1652" y="0"/>
                    </a:moveTo>
                    <a:cubicBezTo>
                      <a:pt x="1572" y="0"/>
                      <a:pt x="1489" y="72"/>
                      <a:pt x="1525" y="156"/>
                    </a:cubicBezTo>
                    <a:cubicBezTo>
                      <a:pt x="1649" y="504"/>
                      <a:pt x="1832" y="819"/>
                      <a:pt x="2006" y="1142"/>
                    </a:cubicBezTo>
                    <a:cubicBezTo>
                      <a:pt x="2180" y="1457"/>
                      <a:pt x="2345" y="1797"/>
                      <a:pt x="2378" y="2161"/>
                    </a:cubicBezTo>
                    <a:cubicBezTo>
                      <a:pt x="2436" y="2799"/>
                      <a:pt x="2022" y="3338"/>
                      <a:pt x="1525" y="3694"/>
                    </a:cubicBezTo>
                    <a:cubicBezTo>
                      <a:pt x="1235" y="3901"/>
                      <a:pt x="887" y="4042"/>
                      <a:pt x="639" y="4299"/>
                    </a:cubicBezTo>
                    <a:cubicBezTo>
                      <a:pt x="514" y="4357"/>
                      <a:pt x="390" y="4415"/>
                      <a:pt x="266" y="4473"/>
                    </a:cubicBezTo>
                    <a:cubicBezTo>
                      <a:pt x="133" y="4523"/>
                      <a:pt x="1" y="4622"/>
                      <a:pt x="34" y="4788"/>
                    </a:cubicBezTo>
                    <a:cubicBezTo>
                      <a:pt x="75" y="4945"/>
                      <a:pt x="224" y="5003"/>
                      <a:pt x="373" y="5020"/>
                    </a:cubicBezTo>
                    <a:cubicBezTo>
                      <a:pt x="481" y="5036"/>
                      <a:pt x="589" y="5045"/>
                      <a:pt x="697" y="5061"/>
                    </a:cubicBezTo>
                    <a:cubicBezTo>
                      <a:pt x="647" y="5061"/>
                      <a:pt x="639" y="5144"/>
                      <a:pt x="688" y="5161"/>
                    </a:cubicBezTo>
                    <a:cubicBezTo>
                      <a:pt x="1144" y="5252"/>
                      <a:pt x="1575" y="5467"/>
                      <a:pt x="1972" y="5699"/>
                    </a:cubicBezTo>
                    <a:cubicBezTo>
                      <a:pt x="2122" y="5790"/>
                      <a:pt x="2271" y="5882"/>
                      <a:pt x="2412" y="5981"/>
                    </a:cubicBezTo>
                    <a:cubicBezTo>
                      <a:pt x="2382" y="5975"/>
                      <a:pt x="2349" y="5969"/>
                      <a:pt x="2314" y="5969"/>
                    </a:cubicBezTo>
                    <a:cubicBezTo>
                      <a:pt x="2300" y="5969"/>
                      <a:pt x="2285" y="5970"/>
                      <a:pt x="2271" y="5973"/>
                    </a:cubicBezTo>
                    <a:cubicBezTo>
                      <a:pt x="2213" y="5981"/>
                      <a:pt x="2213" y="6064"/>
                      <a:pt x="2271" y="6064"/>
                    </a:cubicBezTo>
                    <a:cubicBezTo>
                      <a:pt x="2354" y="6072"/>
                      <a:pt x="2420" y="6105"/>
                      <a:pt x="2486" y="6147"/>
                    </a:cubicBezTo>
                    <a:cubicBezTo>
                      <a:pt x="2486" y="6155"/>
                      <a:pt x="2478" y="6155"/>
                      <a:pt x="2478" y="6155"/>
                    </a:cubicBezTo>
                    <a:cubicBezTo>
                      <a:pt x="2453" y="6188"/>
                      <a:pt x="2445" y="6230"/>
                      <a:pt x="2453" y="6263"/>
                    </a:cubicBezTo>
                    <a:cubicBezTo>
                      <a:pt x="2445" y="6271"/>
                      <a:pt x="2420" y="6288"/>
                      <a:pt x="2403" y="6304"/>
                    </a:cubicBezTo>
                    <a:cubicBezTo>
                      <a:pt x="2387" y="6312"/>
                      <a:pt x="2378" y="6312"/>
                      <a:pt x="2362" y="6321"/>
                    </a:cubicBezTo>
                    <a:lnTo>
                      <a:pt x="2072" y="6437"/>
                    </a:lnTo>
                    <a:cubicBezTo>
                      <a:pt x="2006" y="6437"/>
                      <a:pt x="1939" y="6445"/>
                      <a:pt x="1881" y="6445"/>
                    </a:cubicBezTo>
                    <a:cubicBezTo>
                      <a:pt x="1741" y="6453"/>
                      <a:pt x="1600" y="6462"/>
                      <a:pt x="1459" y="6470"/>
                    </a:cubicBezTo>
                    <a:cubicBezTo>
                      <a:pt x="1351" y="6478"/>
                      <a:pt x="1285" y="6636"/>
                      <a:pt x="1401" y="6694"/>
                    </a:cubicBezTo>
                    <a:cubicBezTo>
                      <a:pt x="1562" y="6780"/>
                      <a:pt x="1741" y="6825"/>
                      <a:pt x="1922" y="6825"/>
                    </a:cubicBezTo>
                    <a:cubicBezTo>
                      <a:pt x="1983" y="6825"/>
                      <a:pt x="2044" y="6820"/>
                      <a:pt x="2105" y="6810"/>
                    </a:cubicBezTo>
                    <a:cubicBezTo>
                      <a:pt x="2229" y="6785"/>
                      <a:pt x="2354" y="6727"/>
                      <a:pt x="2486" y="6710"/>
                    </a:cubicBezTo>
                    <a:cubicBezTo>
                      <a:pt x="2514" y="6710"/>
                      <a:pt x="2545" y="6706"/>
                      <a:pt x="2575" y="6706"/>
                    </a:cubicBezTo>
                    <a:cubicBezTo>
                      <a:pt x="2590" y="6706"/>
                      <a:pt x="2605" y="6707"/>
                      <a:pt x="2619" y="6710"/>
                    </a:cubicBezTo>
                    <a:cubicBezTo>
                      <a:pt x="2602" y="6884"/>
                      <a:pt x="2644" y="7025"/>
                      <a:pt x="2834" y="7033"/>
                    </a:cubicBezTo>
                    <a:cubicBezTo>
                      <a:pt x="2840" y="7034"/>
                      <a:pt x="2846" y="7034"/>
                      <a:pt x="2853" y="7034"/>
                    </a:cubicBezTo>
                    <a:cubicBezTo>
                      <a:pt x="2978" y="7034"/>
                      <a:pt x="3087" y="6955"/>
                      <a:pt x="3182" y="6876"/>
                    </a:cubicBezTo>
                    <a:cubicBezTo>
                      <a:pt x="3306" y="6785"/>
                      <a:pt x="3422" y="6685"/>
                      <a:pt x="3530" y="6569"/>
                    </a:cubicBezTo>
                    <a:cubicBezTo>
                      <a:pt x="3737" y="6354"/>
                      <a:pt x="3886" y="6089"/>
                      <a:pt x="3903" y="5790"/>
                    </a:cubicBezTo>
                    <a:cubicBezTo>
                      <a:pt x="3928" y="5509"/>
                      <a:pt x="3812" y="5235"/>
                      <a:pt x="3588" y="5070"/>
                    </a:cubicBezTo>
                    <a:lnTo>
                      <a:pt x="3580" y="5070"/>
                    </a:lnTo>
                    <a:cubicBezTo>
                      <a:pt x="3472" y="4987"/>
                      <a:pt x="3331" y="4929"/>
                      <a:pt x="3199" y="4887"/>
                    </a:cubicBezTo>
                    <a:cubicBezTo>
                      <a:pt x="3033" y="4821"/>
                      <a:pt x="2859" y="4771"/>
                      <a:pt x="2685" y="4722"/>
                    </a:cubicBezTo>
                    <a:cubicBezTo>
                      <a:pt x="2511" y="4664"/>
                      <a:pt x="2337" y="4614"/>
                      <a:pt x="2155" y="4564"/>
                    </a:cubicBezTo>
                    <a:lnTo>
                      <a:pt x="1898" y="4490"/>
                    </a:lnTo>
                    <a:cubicBezTo>
                      <a:pt x="1915" y="4465"/>
                      <a:pt x="1931" y="4432"/>
                      <a:pt x="1939" y="4423"/>
                    </a:cubicBezTo>
                    <a:cubicBezTo>
                      <a:pt x="2047" y="4316"/>
                      <a:pt x="2171" y="4241"/>
                      <a:pt x="2287" y="4142"/>
                    </a:cubicBezTo>
                    <a:cubicBezTo>
                      <a:pt x="2395" y="4042"/>
                      <a:pt x="2494" y="3935"/>
                      <a:pt x="2586" y="3819"/>
                    </a:cubicBezTo>
                    <a:cubicBezTo>
                      <a:pt x="2958" y="3338"/>
                      <a:pt x="3157" y="2725"/>
                      <a:pt x="3083" y="2120"/>
                    </a:cubicBezTo>
                    <a:cubicBezTo>
                      <a:pt x="3041" y="1805"/>
                      <a:pt x="2942" y="1507"/>
                      <a:pt x="2776" y="1242"/>
                    </a:cubicBezTo>
                    <a:cubicBezTo>
                      <a:pt x="2586" y="952"/>
                      <a:pt x="2337" y="703"/>
                      <a:pt x="2105" y="446"/>
                    </a:cubicBezTo>
                    <a:cubicBezTo>
                      <a:pt x="1981" y="314"/>
                      <a:pt x="1857" y="173"/>
                      <a:pt x="1732" y="32"/>
                    </a:cubicBezTo>
                    <a:cubicBezTo>
                      <a:pt x="1710" y="10"/>
                      <a:pt x="1681" y="0"/>
                      <a:pt x="16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33"/>
              <p:cNvSpPr/>
              <p:nvPr/>
            </p:nvSpPr>
            <p:spPr>
              <a:xfrm>
                <a:off x="5814800" y="4160375"/>
                <a:ext cx="198025" cy="191375"/>
              </a:xfrm>
              <a:custGeom>
                <a:rect b="b" l="l" r="r" t="t"/>
                <a:pathLst>
                  <a:path extrusionOk="0" h="7655" w="7921">
                    <a:moveTo>
                      <a:pt x="5787" y="4094"/>
                    </a:moveTo>
                    <a:cubicBezTo>
                      <a:pt x="5828" y="4127"/>
                      <a:pt x="5878" y="4152"/>
                      <a:pt x="5927" y="4168"/>
                    </a:cubicBezTo>
                    <a:cubicBezTo>
                      <a:pt x="5927" y="4201"/>
                      <a:pt x="5927" y="4243"/>
                      <a:pt x="5927" y="4276"/>
                    </a:cubicBezTo>
                    <a:cubicBezTo>
                      <a:pt x="5927" y="4276"/>
                      <a:pt x="5919" y="4268"/>
                      <a:pt x="5919" y="4268"/>
                    </a:cubicBezTo>
                    <a:cubicBezTo>
                      <a:pt x="5878" y="4210"/>
                      <a:pt x="5828" y="4152"/>
                      <a:pt x="5787" y="4094"/>
                    </a:cubicBezTo>
                    <a:close/>
                    <a:moveTo>
                      <a:pt x="7845" y="1"/>
                    </a:moveTo>
                    <a:cubicBezTo>
                      <a:pt x="7821" y="1"/>
                      <a:pt x="7796" y="9"/>
                      <a:pt x="7783" y="26"/>
                    </a:cubicBezTo>
                    <a:cubicBezTo>
                      <a:pt x="7758" y="59"/>
                      <a:pt x="7742" y="92"/>
                      <a:pt x="7717" y="133"/>
                    </a:cubicBezTo>
                    <a:cubicBezTo>
                      <a:pt x="7702" y="124"/>
                      <a:pt x="7685" y="119"/>
                      <a:pt x="7669" y="119"/>
                    </a:cubicBezTo>
                    <a:cubicBezTo>
                      <a:pt x="7642" y="119"/>
                      <a:pt x="7617" y="132"/>
                      <a:pt x="7601" y="158"/>
                    </a:cubicBezTo>
                    <a:cubicBezTo>
                      <a:pt x="7419" y="390"/>
                      <a:pt x="7361" y="688"/>
                      <a:pt x="7311" y="978"/>
                    </a:cubicBezTo>
                    <a:cubicBezTo>
                      <a:pt x="7303" y="1036"/>
                      <a:pt x="7295" y="1086"/>
                      <a:pt x="7286" y="1144"/>
                    </a:cubicBezTo>
                    <a:cubicBezTo>
                      <a:pt x="6748" y="2014"/>
                      <a:pt x="5869" y="2627"/>
                      <a:pt x="5024" y="3182"/>
                    </a:cubicBezTo>
                    <a:cubicBezTo>
                      <a:pt x="4535" y="3505"/>
                      <a:pt x="4030" y="3820"/>
                      <a:pt x="3566" y="4185"/>
                    </a:cubicBezTo>
                    <a:cubicBezTo>
                      <a:pt x="3077" y="4566"/>
                      <a:pt x="2630" y="4997"/>
                      <a:pt x="2174" y="5419"/>
                    </a:cubicBezTo>
                    <a:cubicBezTo>
                      <a:pt x="1644" y="5900"/>
                      <a:pt x="1105" y="6372"/>
                      <a:pt x="575" y="6869"/>
                    </a:cubicBezTo>
                    <a:cubicBezTo>
                      <a:pt x="534" y="6911"/>
                      <a:pt x="542" y="6969"/>
                      <a:pt x="575" y="7002"/>
                    </a:cubicBezTo>
                    <a:cubicBezTo>
                      <a:pt x="376" y="7176"/>
                      <a:pt x="235" y="7416"/>
                      <a:pt x="28" y="7582"/>
                    </a:cubicBezTo>
                    <a:cubicBezTo>
                      <a:pt x="1" y="7609"/>
                      <a:pt x="25" y="7654"/>
                      <a:pt x="57" y="7654"/>
                    </a:cubicBezTo>
                    <a:cubicBezTo>
                      <a:pt x="64" y="7654"/>
                      <a:pt x="71" y="7652"/>
                      <a:pt x="78" y="7648"/>
                    </a:cubicBezTo>
                    <a:cubicBezTo>
                      <a:pt x="326" y="7458"/>
                      <a:pt x="509" y="7176"/>
                      <a:pt x="782" y="7018"/>
                    </a:cubicBezTo>
                    <a:cubicBezTo>
                      <a:pt x="1022" y="6878"/>
                      <a:pt x="1321" y="6878"/>
                      <a:pt x="1578" y="6745"/>
                    </a:cubicBezTo>
                    <a:cubicBezTo>
                      <a:pt x="1702" y="6687"/>
                      <a:pt x="1801" y="6588"/>
                      <a:pt x="1868" y="6463"/>
                    </a:cubicBezTo>
                    <a:cubicBezTo>
                      <a:pt x="1950" y="6306"/>
                      <a:pt x="2000" y="6148"/>
                      <a:pt x="2108" y="6008"/>
                    </a:cubicBezTo>
                    <a:cubicBezTo>
                      <a:pt x="2323" y="5726"/>
                      <a:pt x="2646" y="5519"/>
                      <a:pt x="2920" y="5303"/>
                    </a:cubicBezTo>
                    <a:cubicBezTo>
                      <a:pt x="3516" y="4839"/>
                      <a:pt x="4146" y="4409"/>
                      <a:pt x="4792" y="4011"/>
                    </a:cubicBezTo>
                    <a:cubicBezTo>
                      <a:pt x="4941" y="3920"/>
                      <a:pt x="5107" y="3820"/>
                      <a:pt x="5281" y="3812"/>
                    </a:cubicBezTo>
                    <a:cubicBezTo>
                      <a:pt x="5356" y="3812"/>
                      <a:pt x="5422" y="3837"/>
                      <a:pt x="5488" y="3870"/>
                    </a:cubicBezTo>
                    <a:cubicBezTo>
                      <a:pt x="5538" y="3994"/>
                      <a:pt x="5596" y="4119"/>
                      <a:pt x="5671" y="4235"/>
                    </a:cubicBezTo>
                    <a:cubicBezTo>
                      <a:pt x="5737" y="4342"/>
                      <a:pt x="5836" y="4500"/>
                      <a:pt x="5952" y="4574"/>
                    </a:cubicBezTo>
                    <a:cubicBezTo>
                      <a:pt x="5969" y="4607"/>
                      <a:pt x="5994" y="4624"/>
                      <a:pt x="6027" y="4632"/>
                    </a:cubicBezTo>
                    <a:cubicBezTo>
                      <a:pt x="6043" y="4632"/>
                      <a:pt x="6068" y="4632"/>
                      <a:pt x="6085" y="4624"/>
                    </a:cubicBezTo>
                    <a:cubicBezTo>
                      <a:pt x="6126" y="4624"/>
                      <a:pt x="6168" y="4616"/>
                      <a:pt x="6217" y="4591"/>
                    </a:cubicBezTo>
                    <a:cubicBezTo>
                      <a:pt x="6416" y="4475"/>
                      <a:pt x="6449" y="4185"/>
                      <a:pt x="6466" y="3961"/>
                    </a:cubicBezTo>
                    <a:cubicBezTo>
                      <a:pt x="6516" y="3878"/>
                      <a:pt x="6549" y="3779"/>
                      <a:pt x="6574" y="3679"/>
                    </a:cubicBezTo>
                    <a:cubicBezTo>
                      <a:pt x="6615" y="3497"/>
                      <a:pt x="6632" y="3307"/>
                      <a:pt x="6681" y="3124"/>
                    </a:cubicBezTo>
                    <a:cubicBezTo>
                      <a:pt x="6706" y="3025"/>
                      <a:pt x="6731" y="2925"/>
                      <a:pt x="6764" y="2818"/>
                    </a:cubicBezTo>
                    <a:cubicBezTo>
                      <a:pt x="6773" y="2768"/>
                      <a:pt x="6797" y="2710"/>
                      <a:pt x="6814" y="2652"/>
                    </a:cubicBezTo>
                    <a:cubicBezTo>
                      <a:pt x="6822" y="2635"/>
                      <a:pt x="6831" y="2594"/>
                      <a:pt x="6847" y="2569"/>
                    </a:cubicBezTo>
                    <a:lnTo>
                      <a:pt x="6847" y="2635"/>
                    </a:lnTo>
                    <a:cubicBezTo>
                      <a:pt x="6847" y="2669"/>
                      <a:pt x="6872" y="2702"/>
                      <a:pt x="6905" y="2702"/>
                    </a:cubicBezTo>
                    <a:cubicBezTo>
                      <a:pt x="6947" y="2702"/>
                      <a:pt x="6963" y="2677"/>
                      <a:pt x="6971" y="2635"/>
                    </a:cubicBezTo>
                    <a:cubicBezTo>
                      <a:pt x="6971" y="2627"/>
                      <a:pt x="6971" y="2619"/>
                      <a:pt x="6971" y="2611"/>
                    </a:cubicBezTo>
                    <a:cubicBezTo>
                      <a:pt x="6996" y="2627"/>
                      <a:pt x="7013" y="2644"/>
                      <a:pt x="7029" y="2652"/>
                    </a:cubicBezTo>
                    <a:cubicBezTo>
                      <a:pt x="7029" y="2660"/>
                      <a:pt x="7021" y="2669"/>
                      <a:pt x="7021" y="2677"/>
                    </a:cubicBezTo>
                    <a:cubicBezTo>
                      <a:pt x="7021" y="2702"/>
                      <a:pt x="7029" y="2727"/>
                      <a:pt x="7054" y="2735"/>
                    </a:cubicBezTo>
                    <a:cubicBezTo>
                      <a:pt x="7079" y="2735"/>
                      <a:pt x="7096" y="2735"/>
                      <a:pt x="7112" y="2718"/>
                    </a:cubicBezTo>
                    <a:cubicBezTo>
                      <a:pt x="7170" y="2751"/>
                      <a:pt x="7220" y="2776"/>
                      <a:pt x="7295" y="2785"/>
                    </a:cubicBezTo>
                    <a:cubicBezTo>
                      <a:pt x="7298" y="2785"/>
                      <a:pt x="7301" y="2785"/>
                      <a:pt x="7304" y="2785"/>
                    </a:cubicBezTo>
                    <a:cubicBezTo>
                      <a:pt x="7374" y="2785"/>
                      <a:pt x="7426" y="2699"/>
                      <a:pt x="7410" y="2635"/>
                    </a:cubicBezTo>
                    <a:cubicBezTo>
                      <a:pt x="7344" y="2395"/>
                      <a:pt x="7410" y="2155"/>
                      <a:pt x="7485" y="1931"/>
                    </a:cubicBezTo>
                    <a:cubicBezTo>
                      <a:pt x="7543" y="1923"/>
                      <a:pt x="7601" y="1873"/>
                      <a:pt x="7601" y="1815"/>
                    </a:cubicBezTo>
                    <a:cubicBezTo>
                      <a:pt x="7601" y="1749"/>
                      <a:pt x="7609" y="1691"/>
                      <a:pt x="7609" y="1633"/>
                    </a:cubicBezTo>
                    <a:cubicBezTo>
                      <a:pt x="7626" y="1674"/>
                      <a:pt x="7634" y="1724"/>
                      <a:pt x="7642" y="1774"/>
                    </a:cubicBezTo>
                    <a:cubicBezTo>
                      <a:pt x="7646" y="1795"/>
                      <a:pt x="7663" y="1804"/>
                      <a:pt x="7681" y="1804"/>
                    </a:cubicBezTo>
                    <a:cubicBezTo>
                      <a:pt x="7706" y="1804"/>
                      <a:pt x="7734" y="1786"/>
                      <a:pt x="7734" y="1757"/>
                    </a:cubicBezTo>
                    <a:cubicBezTo>
                      <a:pt x="7725" y="1625"/>
                      <a:pt x="7725" y="1492"/>
                      <a:pt x="7717" y="1359"/>
                    </a:cubicBezTo>
                    <a:cubicBezTo>
                      <a:pt x="7709" y="1243"/>
                      <a:pt x="7700" y="1127"/>
                      <a:pt x="7692" y="1011"/>
                    </a:cubicBezTo>
                    <a:cubicBezTo>
                      <a:pt x="7692" y="987"/>
                      <a:pt x="7700" y="953"/>
                      <a:pt x="7709" y="929"/>
                    </a:cubicBezTo>
                    <a:cubicBezTo>
                      <a:pt x="7767" y="639"/>
                      <a:pt x="7883" y="357"/>
                      <a:pt x="7916" y="67"/>
                    </a:cubicBezTo>
                    <a:cubicBezTo>
                      <a:pt x="7921" y="22"/>
                      <a:pt x="7883" y="1"/>
                      <a:pt x="78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33"/>
              <p:cNvSpPr/>
              <p:nvPr/>
            </p:nvSpPr>
            <p:spPr>
              <a:xfrm>
                <a:off x="5984525" y="4231900"/>
                <a:ext cx="5600" cy="23750"/>
              </a:xfrm>
              <a:custGeom>
                <a:rect b="b" l="l" r="r" t="t"/>
                <a:pathLst>
                  <a:path extrusionOk="0" h="950" w="224">
                    <a:moveTo>
                      <a:pt x="92" y="1"/>
                    </a:moveTo>
                    <a:cubicBezTo>
                      <a:pt x="79" y="1"/>
                      <a:pt x="64" y="5"/>
                      <a:pt x="50" y="15"/>
                    </a:cubicBezTo>
                    <a:cubicBezTo>
                      <a:pt x="0" y="73"/>
                      <a:pt x="25" y="164"/>
                      <a:pt x="33" y="230"/>
                    </a:cubicBezTo>
                    <a:cubicBezTo>
                      <a:pt x="42" y="305"/>
                      <a:pt x="42" y="371"/>
                      <a:pt x="50" y="446"/>
                    </a:cubicBezTo>
                    <a:cubicBezTo>
                      <a:pt x="66" y="595"/>
                      <a:pt x="75" y="744"/>
                      <a:pt x="83" y="885"/>
                    </a:cubicBezTo>
                    <a:cubicBezTo>
                      <a:pt x="83" y="929"/>
                      <a:pt x="113" y="950"/>
                      <a:pt x="143" y="950"/>
                    </a:cubicBezTo>
                    <a:cubicBezTo>
                      <a:pt x="175" y="950"/>
                      <a:pt x="207" y="927"/>
                      <a:pt x="207" y="885"/>
                    </a:cubicBezTo>
                    <a:cubicBezTo>
                      <a:pt x="224" y="736"/>
                      <a:pt x="224" y="586"/>
                      <a:pt x="216" y="437"/>
                    </a:cubicBezTo>
                    <a:lnTo>
                      <a:pt x="224" y="437"/>
                    </a:lnTo>
                    <a:cubicBezTo>
                      <a:pt x="216" y="363"/>
                      <a:pt x="207" y="288"/>
                      <a:pt x="199" y="222"/>
                    </a:cubicBezTo>
                    <a:cubicBezTo>
                      <a:pt x="191" y="147"/>
                      <a:pt x="191" y="40"/>
                      <a:pt x="116" y="6"/>
                    </a:cubicBezTo>
                    <a:cubicBezTo>
                      <a:pt x="109" y="3"/>
                      <a:pt x="101" y="1"/>
                      <a:pt x="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33"/>
              <p:cNvSpPr/>
              <p:nvPr/>
            </p:nvSpPr>
            <p:spPr>
              <a:xfrm>
                <a:off x="6097000" y="4086775"/>
                <a:ext cx="15050" cy="20125"/>
              </a:xfrm>
              <a:custGeom>
                <a:rect b="b" l="l" r="r" t="t"/>
                <a:pathLst>
                  <a:path extrusionOk="0" h="805" w="602">
                    <a:moveTo>
                      <a:pt x="485" y="0"/>
                    </a:moveTo>
                    <a:cubicBezTo>
                      <a:pt x="478" y="0"/>
                      <a:pt x="471" y="1"/>
                      <a:pt x="464" y="3"/>
                    </a:cubicBezTo>
                    <a:lnTo>
                      <a:pt x="472" y="3"/>
                    </a:lnTo>
                    <a:cubicBezTo>
                      <a:pt x="390" y="28"/>
                      <a:pt x="332" y="103"/>
                      <a:pt x="282" y="161"/>
                    </a:cubicBezTo>
                    <a:cubicBezTo>
                      <a:pt x="232" y="219"/>
                      <a:pt x="191" y="277"/>
                      <a:pt x="149" y="343"/>
                    </a:cubicBezTo>
                    <a:cubicBezTo>
                      <a:pt x="116" y="409"/>
                      <a:pt x="83" y="484"/>
                      <a:pt x="58" y="550"/>
                    </a:cubicBezTo>
                    <a:cubicBezTo>
                      <a:pt x="33" y="616"/>
                      <a:pt x="0" y="699"/>
                      <a:pt x="25" y="774"/>
                    </a:cubicBezTo>
                    <a:cubicBezTo>
                      <a:pt x="30" y="794"/>
                      <a:pt x="47" y="805"/>
                      <a:pt x="65" y="805"/>
                    </a:cubicBezTo>
                    <a:cubicBezTo>
                      <a:pt x="77" y="805"/>
                      <a:pt x="90" y="800"/>
                      <a:pt x="100" y="790"/>
                    </a:cubicBezTo>
                    <a:cubicBezTo>
                      <a:pt x="149" y="749"/>
                      <a:pt x="174" y="674"/>
                      <a:pt x="199" y="616"/>
                    </a:cubicBezTo>
                    <a:cubicBezTo>
                      <a:pt x="232" y="558"/>
                      <a:pt x="274" y="500"/>
                      <a:pt x="307" y="442"/>
                    </a:cubicBezTo>
                    <a:cubicBezTo>
                      <a:pt x="348" y="384"/>
                      <a:pt x="381" y="343"/>
                      <a:pt x="431" y="293"/>
                    </a:cubicBezTo>
                    <a:cubicBezTo>
                      <a:pt x="481" y="235"/>
                      <a:pt x="547" y="186"/>
                      <a:pt x="572" y="111"/>
                    </a:cubicBezTo>
                    <a:cubicBezTo>
                      <a:pt x="601" y="53"/>
                      <a:pt x="540" y="0"/>
                      <a:pt x="4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33"/>
              <p:cNvSpPr/>
              <p:nvPr/>
            </p:nvSpPr>
            <p:spPr>
              <a:xfrm>
                <a:off x="6114400" y="4083125"/>
                <a:ext cx="2925" cy="2100"/>
              </a:xfrm>
              <a:custGeom>
                <a:rect b="b" l="l" r="r" t="t"/>
                <a:pathLst>
                  <a:path extrusionOk="0" h="84" w="117">
                    <a:moveTo>
                      <a:pt x="58" y="0"/>
                    </a:moveTo>
                    <a:cubicBezTo>
                      <a:pt x="0" y="0"/>
                      <a:pt x="0" y="83"/>
                      <a:pt x="58" y="83"/>
                    </a:cubicBezTo>
                    <a:cubicBezTo>
                      <a:pt x="116" y="83"/>
                      <a:pt x="116" y="0"/>
                      <a:pt x="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33"/>
              <p:cNvSpPr/>
              <p:nvPr/>
            </p:nvSpPr>
            <p:spPr>
              <a:xfrm>
                <a:off x="6121425" y="4076700"/>
                <a:ext cx="7275" cy="5000"/>
              </a:xfrm>
              <a:custGeom>
                <a:rect b="b" l="l" r="r" t="t"/>
                <a:pathLst>
                  <a:path extrusionOk="0" h="200" w="291">
                    <a:moveTo>
                      <a:pt x="225" y="0"/>
                    </a:moveTo>
                    <a:cubicBezTo>
                      <a:pt x="208" y="0"/>
                      <a:pt x="200" y="0"/>
                      <a:pt x="191" y="9"/>
                    </a:cubicBezTo>
                    <a:cubicBezTo>
                      <a:pt x="183" y="9"/>
                      <a:pt x="183" y="17"/>
                      <a:pt x="183" y="17"/>
                    </a:cubicBezTo>
                    <a:cubicBezTo>
                      <a:pt x="158" y="25"/>
                      <a:pt x="142" y="33"/>
                      <a:pt x="125" y="42"/>
                    </a:cubicBezTo>
                    <a:cubicBezTo>
                      <a:pt x="92" y="67"/>
                      <a:pt x="59" y="83"/>
                      <a:pt x="26" y="108"/>
                    </a:cubicBezTo>
                    <a:cubicBezTo>
                      <a:pt x="9" y="125"/>
                      <a:pt x="1" y="149"/>
                      <a:pt x="9" y="174"/>
                    </a:cubicBezTo>
                    <a:cubicBezTo>
                      <a:pt x="20" y="190"/>
                      <a:pt x="34" y="200"/>
                      <a:pt x="49" y="200"/>
                    </a:cubicBezTo>
                    <a:cubicBezTo>
                      <a:pt x="58" y="200"/>
                      <a:pt x="67" y="197"/>
                      <a:pt x="75" y="191"/>
                    </a:cubicBezTo>
                    <a:cubicBezTo>
                      <a:pt x="109" y="174"/>
                      <a:pt x="150" y="158"/>
                      <a:pt x="183" y="133"/>
                    </a:cubicBezTo>
                    <a:cubicBezTo>
                      <a:pt x="200" y="125"/>
                      <a:pt x="216" y="116"/>
                      <a:pt x="233" y="108"/>
                    </a:cubicBezTo>
                    <a:cubicBezTo>
                      <a:pt x="233" y="108"/>
                      <a:pt x="241" y="100"/>
                      <a:pt x="241" y="100"/>
                    </a:cubicBezTo>
                    <a:cubicBezTo>
                      <a:pt x="249" y="91"/>
                      <a:pt x="258" y="83"/>
                      <a:pt x="266" y="75"/>
                    </a:cubicBezTo>
                    <a:cubicBezTo>
                      <a:pt x="274" y="67"/>
                      <a:pt x="274" y="58"/>
                      <a:pt x="283" y="50"/>
                    </a:cubicBezTo>
                    <a:cubicBezTo>
                      <a:pt x="291" y="33"/>
                      <a:pt x="274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2" name="Google Shape;3452;p33"/>
              <p:cNvSpPr/>
              <p:nvPr/>
            </p:nvSpPr>
            <p:spPr>
              <a:xfrm>
                <a:off x="6177325" y="4068700"/>
                <a:ext cx="37875" cy="26200"/>
              </a:xfrm>
              <a:custGeom>
                <a:rect b="b" l="l" r="r" t="t"/>
                <a:pathLst>
                  <a:path extrusionOk="0" h="1048" w="1515">
                    <a:moveTo>
                      <a:pt x="70" y="1"/>
                    </a:moveTo>
                    <a:cubicBezTo>
                      <a:pt x="25" y="1"/>
                      <a:pt x="0" y="60"/>
                      <a:pt x="43" y="88"/>
                    </a:cubicBezTo>
                    <a:cubicBezTo>
                      <a:pt x="168" y="171"/>
                      <a:pt x="284" y="271"/>
                      <a:pt x="408" y="353"/>
                    </a:cubicBezTo>
                    <a:cubicBezTo>
                      <a:pt x="524" y="428"/>
                      <a:pt x="648" y="503"/>
                      <a:pt x="764" y="577"/>
                    </a:cubicBezTo>
                    <a:cubicBezTo>
                      <a:pt x="864" y="635"/>
                      <a:pt x="971" y="701"/>
                      <a:pt x="1062" y="776"/>
                    </a:cubicBezTo>
                    <a:cubicBezTo>
                      <a:pt x="1162" y="851"/>
                      <a:pt x="1245" y="942"/>
                      <a:pt x="1336" y="1025"/>
                    </a:cubicBezTo>
                    <a:cubicBezTo>
                      <a:pt x="1352" y="1041"/>
                      <a:pt x="1374" y="1048"/>
                      <a:pt x="1396" y="1048"/>
                    </a:cubicBezTo>
                    <a:cubicBezTo>
                      <a:pt x="1454" y="1048"/>
                      <a:pt x="1515" y="999"/>
                      <a:pt x="1485" y="933"/>
                    </a:cubicBezTo>
                    <a:cubicBezTo>
                      <a:pt x="1386" y="685"/>
                      <a:pt x="1145" y="527"/>
                      <a:pt x="922" y="403"/>
                    </a:cubicBezTo>
                    <a:cubicBezTo>
                      <a:pt x="797" y="337"/>
                      <a:pt x="665" y="262"/>
                      <a:pt x="540" y="204"/>
                    </a:cubicBezTo>
                    <a:cubicBezTo>
                      <a:pt x="391" y="130"/>
                      <a:pt x="242" y="80"/>
                      <a:pt x="93" y="5"/>
                    </a:cubicBezTo>
                    <a:cubicBezTo>
                      <a:pt x="85" y="2"/>
                      <a:pt x="77" y="1"/>
                      <a:pt x="70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p33"/>
              <p:cNvSpPr/>
              <p:nvPr/>
            </p:nvSpPr>
            <p:spPr>
              <a:xfrm>
                <a:off x="6215475" y="4098575"/>
                <a:ext cx="7625" cy="9225"/>
              </a:xfrm>
              <a:custGeom>
                <a:rect b="b" l="l" r="r" t="t"/>
                <a:pathLst>
                  <a:path extrusionOk="0" h="369" w="305">
                    <a:moveTo>
                      <a:pt x="73" y="0"/>
                    </a:moveTo>
                    <a:cubicBezTo>
                      <a:pt x="59" y="0"/>
                      <a:pt x="45" y="4"/>
                      <a:pt x="34" y="12"/>
                    </a:cubicBezTo>
                    <a:cubicBezTo>
                      <a:pt x="17" y="28"/>
                      <a:pt x="0" y="62"/>
                      <a:pt x="25" y="86"/>
                    </a:cubicBezTo>
                    <a:cubicBezTo>
                      <a:pt x="58" y="136"/>
                      <a:pt x="83" y="178"/>
                      <a:pt x="116" y="219"/>
                    </a:cubicBezTo>
                    <a:cubicBezTo>
                      <a:pt x="133" y="244"/>
                      <a:pt x="150" y="269"/>
                      <a:pt x="158" y="285"/>
                    </a:cubicBezTo>
                    <a:cubicBezTo>
                      <a:pt x="166" y="302"/>
                      <a:pt x="174" y="310"/>
                      <a:pt x="183" y="318"/>
                    </a:cubicBezTo>
                    <a:cubicBezTo>
                      <a:pt x="191" y="327"/>
                      <a:pt x="199" y="343"/>
                      <a:pt x="208" y="352"/>
                    </a:cubicBezTo>
                    <a:cubicBezTo>
                      <a:pt x="216" y="352"/>
                      <a:pt x="216" y="360"/>
                      <a:pt x="224" y="360"/>
                    </a:cubicBezTo>
                    <a:cubicBezTo>
                      <a:pt x="232" y="366"/>
                      <a:pt x="241" y="369"/>
                      <a:pt x="250" y="369"/>
                    </a:cubicBezTo>
                    <a:cubicBezTo>
                      <a:pt x="278" y="369"/>
                      <a:pt x="305" y="343"/>
                      <a:pt x="299" y="318"/>
                    </a:cubicBezTo>
                    <a:cubicBezTo>
                      <a:pt x="299" y="302"/>
                      <a:pt x="299" y="285"/>
                      <a:pt x="290" y="260"/>
                    </a:cubicBezTo>
                    <a:lnTo>
                      <a:pt x="266" y="227"/>
                    </a:lnTo>
                    <a:cubicBezTo>
                      <a:pt x="257" y="202"/>
                      <a:pt x="241" y="178"/>
                      <a:pt x="224" y="153"/>
                    </a:cubicBezTo>
                    <a:cubicBezTo>
                      <a:pt x="191" y="111"/>
                      <a:pt x="158" y="62"/>
                      <a:pt x="116" y="20"/>
                    </a:cubicBezTo>
                    <a:cubicBezTo>
                      <a:pt x="107" y="6"/>
                      <a:pt x="91" y="0"/>
                      <a:pt x="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33"/>
              <p:cNvSpPr/>
              <p:nvPr/>
            </p:nvSpPr>
            <p:spPr>
              <a:xfrm>
                <a:off x="6084550" y="4073600"/>
                <a:ext cx="41350" cy="69750"/>
              </a:xfrm>
              <a:custGeom>
                <a:rect b="b" l="l" r="r" t="t"/>
                <a:pathLst>
                  <a:path extrusionOk="0" h="2790" w="1654">
                    <a:moveTo>
                      <a:pt x="1608" y="0"/>
                    </a:moveTo>
                    <a:cubicBezTo>
                      <a:pt x="747" y="249"/>
                      <a:pt x="316" y="1127"/>
                      <a:pt x="125" y="1931"/>
                    </a:cubicBezTo>
                    <a:cubicBezTo>
                      <a:pt x="59" y="2196"/>
                      <a:pt x="1" y="2477"/>
                      <a:pt x="9" y="2751"/>
                    </a:cubicBezTo>
                    <a:cubicBezTo>
                      <a:pt x="14" y="2777"/>
                      <a:pt x="29" y="2789"/>
                      <a:pt x="46" y="2789"/>
                    </a:cubicBezTo>
                    <a:cubicBezTo>
                      <a:pt x="60" y="2789"/>
                      <a:pt x="76" y="2779"/>
                      <a:pt x="84" y="2759"/>
                    </a:cubicBezTo>
                    <a:cubicBezTo>
                      <a:pt x="192" y="2494"/>
                      <a:pt x="225" y="2196"/>
                      <a:pt x="291" y="1914"/>
                    </a:cubicBezTo>
                    <a:cubicBezTo>
                      <a:pt x="366" y="1641"/>
                      <a:pt x="457" y="1359"/>
                      <a:pt x="581" y="1102"/>
                    </a:cubicBezTo>
                    <a:cubicBezTo>
                      <a:pt x="796" y="655"/>
                      <a:pt x="1161" y="249"/>
                      <a:pt x="1625" y="58"/>
                    </a:cubicBezTo>
                    <a:cubicBezTo>
                      <a:pt x="1654" y="51"/>
                      <a:pt x="1645" y="5"/>
                      <a:pt x="1620" y="5"/>
                    </a:cubicBezTo>
                    <a:cubicBezTo>
                      <a:pt x="1616" y="5"/>
                      <a:pt x="1612" y="6"/>
                      <a:pt x="1608" y="8"/>
                    </a:cubicBezTo>
                    <a:lnTo>
                      <a:pt x="16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33"/>
              <p:cNvSpPr/>
              <p:nvPr/>
            </p:nvSpPr>
            <p:spPr>
              <a:xfrm>
                <a:off x="6078550" y="4155625"/>
                <a:ext cx="4925" cy="17375"/>
              </a:xfrm>
              <a:custGeom>
                <a:rect b="b" l="l" r="r" t="t"/>
                <a:pathLst>
                  <a:path extrusionOk="0" h="695" w="197">
                    <a:moveTo>
                      <a:pt x="155" y="1"/>
                    </a:moveTo>
                    <a:cubicBezTo>
                      <a:pt x="141" y="1"/>
                      <a:pt x="128" y="8"/>
                      <a:pt x="125" y="25"/>
                    </a:cubicBezTo>
                    <a:cubicBezTo>
                      <a:pt x="67" y="232"/>
                      <a:pt x="17" y="448"/>
                      <a:pt x="1" y="671"/>
                    </a:cubicBezTo>
                    <a:cubicBezTo>
                      <a:pt x="1" y="686"/>
                      <a:pt x="15" y="695"/>
                      <a:pt x="28" y="695"/>
                    </a:cubicBezTo>
                    <a:cubicBezTo>
                      <a:pt x="38" y="695"/>
                      <a:pt x="47" y="690"/>
                      <a:pt x="50" y="680"/>
                    </a:cubicBezTo>
                    <a:cubicBezTo>
                      <a:pt x="100" y="464"/>
                      <a:pt x="133" y="257"/>
                      <a:pt x="191" y="42"/>
                    </a:cubicBezTo>
                    <a:cubicBezTo>
                      <a:pt x="196" y="17"/>
                      <a:pt x="175" y="1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6" name="Google Shape;3456;p33"/>
              <p:cNvSpPr/>
              <p:nvPr/>
            </p:nvSpPr>
            <p:spPr>
              <a:xfrm>
                <a:off x="6077100" y="4178875"/>
                <a:ext cx="2725" cy="17650"/>
              </a:xfrm>
              <a:custGeom>
                <a:rect b="b" l="l" r="r" t="t"/>
                <a:pathLst>
                  <a:path extrusionOk="0" h="706" w="109">
                    <a:moveTo>
                      <a:pt x="67" y="0"/>
                    </a:moveTo>
                    <a:cubicBezTo>
                      <a:pt x="50" y="0"/>
                      <a:pt x="34" y="10"/>
                      <a:pt x="34" y="31"/>
                    </a:cubicBezTo>
                    <a:cubicBezTo>
                      <a:pt x="42" y="139"/>
                      <a:pt x="34" y="255"/>
                      <a:pt x="26" y="363"/>
                    </a:cubicBezTo>
                    <a:cubicBezTo>
                      <a:pt x="17" y="470"/>
                      <a:pt x="1" y="578"/>
                      <a:pt x="9" y="686"/>
                    </a:cubicBezTo>
                    <a:cubicBezTo>
                      <a:pt x="9" y="699"/>
                      <a:pt x="17" y="706"/>
                      <a:pt x="25" y="706"/>
                    </a:cubicBezTo>
                    <a:cubicBezTo>
                      <a:pt x="31" y="706"/>
                      <a:pt x="38" y="701"/>
                      <a:pt x="42" y="694"/>
                    </a:cubicBezTo>
                    <a:cubicBezTo>
                      <a:pt x="84" y="586"/>
                      <a:pt x="92" y="479"/>
                      <a:pt x="100" y="371"/>
                    </a:cubicBezTo>
                    <a:cubicBezTo>
                      <a:pt x="108" y="255"/>
                      <a:pt x="108" y="147"/>
                      <a:pt x="100" y="31"/>
                    </a:cubicBezTo>
                    <a:cubicBezTo>
                      <a:pt x="100" y="10"/>
                      <a:pt x="84" y="0"/>
                      <a:pt x="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7" name="Google Shape;3457;p33"/>
              <p:cNvSpPr/>
              <p:nvPr/>
            </p:nvSpPr>
            <p:spPr>
              <a:xfrm>
                <a:off x="6090075" y="4170950"/>
                <a:ext cx="11300" cy="11200"/>
              </a:xfrm>
              <a:custGeom>
                <a:rect b="b" l="l" r="r" t="t"/>
                <a:pathLst>
                  <a:path extrusionOk="0" h="448" w="452">
                    <a:moveTo>
                      <a:pt x="418" y="0"/>
                    </a:moveTo>
                    <a:cubicBezTo>
                      <a:pt x="368" y="0"/>
                      <a:pt x="327" y="50"/>
                      <a:pt x="294" y="83"/>
                    </a:cubicBezTo>
                    <a:cubicBezTo>
                      <a:pt x="261" y="116"/>
                      <a:pt x="236" y="149"/>
                      <a:pt x="203" y="183"/>
                    </a:cubicBezTo>
                    <a:cubicBezTo>
                      <a:pt x="136" y="249"/>
                      <a:pt x="78" y="323"/>
                      <a:pt x="20" y="398"/>
                    </a:cubicBezTo>
                    <a:cubicBezTo>
                      <a:pt x="1" y="417"/>
                      <a:pt x="22" y="447"/>
                      <a:pt x="44" y="447"/>
                    </a:cubicBezTo>
                    <a:cubicBezTo>
                      <a:pt x="50" y="447"/>
                      <a:pt x="56" y="445"/>
                      <a:pt x="62" y="439"/>
                    </a:cubicBezTo>
                    <a:cubicBezTo>
                      <a:pt x="136" y="381"/>
                      <a:pt x="203" y="315"/>
                      <a:pt x="269" y="257"/>
                    </a:cubicBezTo>
                    <a:cubicBezTo>
                      <a:pt x="302" y="224"/>
                      <a:pt x="335" y="191"/>
                      <a:pt x="368" y="158"/>
                    </a:cubicBezTo>
                    <a:cubicBezTo>
                      <a:pt x="401" y="125"/>
                      <a:pt x="451" y="83"/>
                      <a:pt x="451" y="33"/>
                    </a:cubicBezTo>
                    <a:cubicBezTo>
                      <a:pt x="451" y="17"/>
                      <a:pt x="435" y="0"/>
                      <a:pt x="4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8" name="Google Shape;3458;p33"/>
              <p:cNvSpPr/>
              <p:nvPr/>
            </p:nvSpPr>
            <p:spPr>
              <a:xfrm>
                <a:off x="6104450" y="4162875"/>
                <a:ext cx="2725" cy="3525"/>
              </a:xfrm>
              <a:custGeom>
                <a:rect b="b" l="l" r="r" t="t"/>
                <a:pathLst>
                  <a:path extrusionOk="0" h="141" w="109">
                    <a:moveTo>
                      <a:pt x="83" y="0"/>
                    </a:moveTo>
                    <a:cubicBezTo>
                      <a:pt x="75" y="0"/>
                      <a:pt x="67" y="8"/>
                      <a:pt x="67" y="8"/>
                    </a:cubicBezTo>
                    <a:cubicBezTo>
                      <a:pt x="58" y="17"/>
                      <a:pt x="58" y="25"/>
                      <a:pt x="50" y="33"/>
                    </a:cubicBezTo>
                    <a:cubicBezTo>
                      <a:pt x="50" y="33"/>
                      <a:pt x="50" y="42"/>
                      <a:pt x="50" y="42"/>
                    </a:cubicBezTo>
                    <a:cubicBezTo>
                      <a:pt x="42" y="42"/>
                      <a:pt x="42" y="50"/>
                      <a:pt x="34" y="58"/>
                    </a:cubicBezTo>
                    <a:cubicBezTo>
                      <a:pt x="28" y="64"/>
                      <a:pt x="22" y="69"/>
                      <a:pt x="17" y="75"/>
                    </a:cubicBezTo>
                    <a:cubicBezTo>
                      <a:pt x="9" y="75"/>
                      <a:pt x="9" y="83"/>
                      <a:pt x="0" y="91"/>
                    </a:cubicBezTo>
                    <a:cubicBezTo>
                      <a:pt x="0" y="108"/>
                      <a:pt x="0" y="116"/>
                      <a:pt x="9" y="124"/>
                    </a:cubicBezTo>
                    <a:cubicBezTo>
                      <a:pt x="17" y="133"/>
                      <a:pt x="25" y="133"/>
                      <a:pt x="34" y="141"/>
                    </a:cubicBezTo>
                    <a:cubicBezTo>
                      <a:pt x="42" y="141"/>
                      <a:pt x="50" y="133"/>
                      <a:pt x="67" y="124"/>
                    </a:cubicBezTo>
                    <a:cubicBezTo>
                      <a:pt x="67" y="124"/>
                      <a:pt x="75" y="116"/>
                      <a:pt x="83" y="108"/>
                    </a:cubicBezTo>
                    <a:cubicBezTo>
                      <a:pt x="83" y="100"/>
                      <a:pt x="92" y="91"/>
                      <a:pt x="100" y="83"/>
                    </a:cubicBezTo>
                    <a:cubicBezTo>
                      <a:pt x="108" y="75"/>
                      <a:pt x="108" y="66"/>
                      <a:pt x="108" y="50"/>
                    </a:cubicBezTo>
                    <a:cubicBezTo>
                      <a:pt x="108" y="42"/>
                      <a:pt x="108" y="33"/>
                      <a:pt x="108" y="25"/>
                    </a:cubicBezTo>
                    <a:cubicBezTo>
                      <a:pt x="108" y="8"/>
                      <a:pt x="108" y="0"/>
                      <a:pt x="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33"/>
              <p:cNvSpPr/>
              <p:nvPr/>
            </p:nvSpPr>
            <p:spPr>
              <a:xfrm>
                <a:off x="6112725" y="4153550"/>
                <a:ext cx="2725" cy="3325"/>
              </a:xfrm>
              <a:custGeom>
                <a:rect b="b" l="l" r="r" t="t"/>
                <a:pathLst>
                  <a:path extrusionOk="0" h="133" w="109">
                    <a:moveTo>
                      <a:pt x="84" y="0"/>
                    </a:moveTo>
                    <a:cubicBezTo>
                      <a:pt x="75" y="0"/>
                      <a:pt x="67" y="0"/>
                      <a:pt x="59" y="9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1" y="25"/>
                      <a:pt x="51" y="33"/>
                      <a:pt x="51" y="42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51" y="42"/>
                      <a:pt x="42" y="50"/>
                      <a:pt x="34" y="58"/>
                    </a:cubicBezTo>
                    <a:cubicBezTo>
                      <a:pt x="26" y="67"/>
                      <a:pt x="17" y="75"/>
                      <a:pt x="9" y="83"/>
                    </a:cubicBezTo>
                    <a:cubicBezTo>
                      <a:pt x="9" y="83"/>
                      <a:pt x="10" y="83"/>
                      <a:pt x="10" y="83"/>
                    </a:cubicBezTo>
                    <a:lnTo>
                      <a:pt x="10" y="83"/>
                    </a:lnTo>
                    <a:cubicBezTo>
                      <a:pt x="9" y="85"/>
                      <a:pt x="9" y="87"/>
                      <a:pt x="9" y="91"/>
                    </a:cubicBezTo>
                    <a:lnTo>
                      <a:pt x="1" y="91"/>
                    </a:lnTo>
                    <a:cubicBezTo>
                      <a:pt x="1" y="100"/>
                      <a:pt x="1" y="116"/>
                      <a:pt x="9" y="116"/>
                    </a:cubicBezTo>
                    <a:cubicBezTo>
                      <a:pt x="17" y="125"/>
                      <a:pt x="17" y="125"/>
                      <a:pt x="26" y="133"/>
                    </a:cubicBezTo>
                    <a:cubicBezTo>
                      <a:pt x="34" y="133"/>
                      <a:pt x="42" y="125"/>
                      <a:pt x="51" y="125"/>
                    </a:cubicBezTo>
                    <a:cubicBezTo>
                      <a:pt x="67" y="108"/>
                      <a:pt x="75" y="91"/>
                      <a:pt x="84" y="83"/>
                    </a:cubicBezTo>
                    <a:cubicBezTo>
                      <a:pt x="92" y="67"/>
                      <a:pt x="100" y="58"/>
                      <a:pt x="100" y="50"/>
                    </a:cubicBezTo>
                    <a:cubicBezTo>
                      <a:pt x="109" y="42"/>
                      <a:pt x="109" y="33"/>
                      <a:pt x="100" y="25"/>
                    </a:cubicBezTo>
                    <a:cubicBezTo>
                      <a:pt x="100" y="17"/>
                      <a:pt x="100" y="0"/>
                      <a:pt x="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33"/>
              <p:cNvSpPr/>
              <p:nvPr/>
            </p:nvSpPr>
            <p:spPr>
              <a:xfrm>
                <a:off x="6089850" y="4156375"/>
                <a:ext cx="7525" cy="8400"/>
              </a:xfrm>
              <a:custGeom>
                <a:rect b="b" l="l" r="r" t="t"/>
                <a:pathLst>
                  <a:path extrusionOk="0" h="336" w="301">
                    <a:moveTo>
                      <a:pt x="275" y="0"/>
                    </a:moveTo>
                    <a:cubicBezTo>
                      <a:pt x="270" y="0"/>
                      <a:pt x="265" y="1"/>
                      <a:pt x="261" y="3"/>
                    </a:cubicBezTo>
                    <a:cubicBezTo>
                      <a:pt x="253" y="20"/>
                      <a:pt x="236" y="28"/>
                      <a:pt x="228" y="45"/>
                    </a:cubicBezTo>
                    <a:cubicBezTo>
                      <a:pt x="220" y="53"/>
                      <a:pt x="212" y="70"/>
                      <a:pt x="203" y="78"/>
                    </a:cubicBezTo>
                    <a:cubicBezTo>
                      <a:pt x="187" y="103"/>
                      <a:pt x="162" y="128"/>
                      <a:pt x="145" y="152"/>
                    </a:cubicBezTo>
                    <a:cubicBezTo>
                      <a:pt x="104" y="210"/>
                      <a:pt x="62" y="252"/>
                      <a:pt x="13" y="293"/>
                    </a:cubicBezTo>
                    <a:cubicBezTo>
                      <a:pt x="0" y="312"/>
                      <a:pt x="16" y="335"/>
                      <a:pt x="31" y="335"/>
                    </a:cubicBezTo>
                    <a:cubicBezTo>
                      <a:pt x="37" y="335"/>
                      <a:pt x="42" y="333"/>
                      <a:pt x="46" y="326"/>
                    </a:cubicBezTo>
                    <a:lnTo>
                      <a:pt x="46" y="335"/>
                    </a:lnTo>
                    <a:cubicBezTo>
                      <a:pt x="104" y="285"/>
                      <a:pt x="145" y="244"/>
                      <a:pt x="187" y="194"/>
                    </a:cubicBezTo>
                    <a:cubicBezTo>
                      <a:pt x="212" y="169"/>
                      <a:pt x="228" y="144"/>
                      <a:pt x="253" y="111"/>
                    </a:cubicBezTo>
                    <a:cubicBezTo>
                      <a:pt x="261" y="103"/>
                      <a:pt x="270" y="86"/>
                      <a:pt x="278" y="78"/>
                    </a:cubicBezTo>
                    <a:cubicBezTo>
                      <a:pt x="286" y="61"/>
                      <a:pt x="294" y="45"/>
                      <a:pt x="294" y="28"/>
                    </a:cubicBezTo>
                    <a:cubicBezTo>
                      <a:pt x="301" y="9"/>
                      <a:pt x="288" y="0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1" name="Google Shape;3461;p33"/>
              <p:cNvSpPr/>
              <p:nvPr/>
            </p:nvSpPr>
            <p:spPr>
              <a:xfrm>
                <a:off x="6101550" y="4142500"/>
                <a:ext cx="4950" cy="6725"/>
              </a:xfrm>
              <a:custGeom>
                <a:rect b="b" l="l" r="r" t="t"/>
                <a:pathLst>
                  <a:path extrusionOk="0" h="269" w="198">
                    <a:moveTo>
                      <a:pt x="171" y="0"/>
                    </a:moveTo>
                    <a:cubicBezTo>
                      <a:pt x="167" y="0"/>
                      <a:pt x="162" y="1"/>
                      <a:pt x="158" y="3"/>
                    </a:cubicBezTo>
                    <a:cubicBezTo>
                      <a:pt x="150" y="11"/>
                      <a:pt x="141" y="20"/>
                      <a:pt x="133" y="28"/>
                    </a:cubicBezTo>
                    <a:cubicBezTo>
                      <a:pt x="125" y="36"/>
                      <a:pt x="116" y="45"/>
                      <a:pt x="108" y="53"/>
                    </a:cubicBezTo>
                    <a:cubicBezTo>
                      <a:pt x="100" y="69"/>
                      <a:pt x="83" y="94"/>
                      <a:pt x="75" y="111"/>
                    </a:cubicBezTo>
                    <a:cubicBezTo>
                      <a:pt x="50" y="144"/>
                      <a:pt x="34" y="177"/>
                      <a:pt x="9" y="219"/>
                    </a:cubicBezTo>
                    <a:cubicBezTo>
                      <a:pt x="0" y="235"/>
                      <a:pt x="9" y="252"/>
                      <a:pt x="25" y="260"/>
                    </a:cubicBezTo>
                    <a:cubicBezTo>
                      <a:pt x="32" y="266"/>
                      <a:pt x="38" y="269"/>
                      <a:pt x="44" y="269"/>
                    </a:cubicBezTo>
                    <a:cubicBezTo>
                      <a:pt x="53" y="269"/>
                      <a:pt x="62" y="262"/>
                      <a:pt x="67" y="252"/>
                    </a:cubicBezTo>
                    <a:cubicBezTo>
                      <a:pt x="92" y="219"/>
                      <a:pt x="116" y="177"/>
                      <a:pt x="141" y="144"/>
                    </a:cubicBezTo>
                    <a:cubicBezTo>
                      <a:pt x="150" y="127"/>
                      <a:pt x="158" y="111"/>
                      <a:pt x="166" y="94"/>
                    </a:cubicBezTo>
                    <a:cubicBezTo>
                      <a:pt x="174" y="86"/>
                      <a:pt x="183" y="69"/>
                      <a:pt x="183" y="61"/>
                    </a:cubicBezTo>
                    <a:cubicBezTo>
                      <a:pt x="191" y="53"/>
                      <a:pt x="191" y="36"/>
                      <a:pt x="191" y="28"/>
                    </a:cubicBezTo>
                    <a:cubicBezTo>
                      <a:pt x="197" y="9"/>
                      <a:pt x="185" y="0"/>
                      <a:pt x="1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2" name="Google Shape;3462;p33"/>
              <p:cNvSpPr/>
              <p:nvPr/>
            </p:nvSpPr>
            <p:spPr>
              <a:xfrm>
                <a:off x="6211825" y="4155375"/>
                <a:ext cx="23350" cy="13525"/>
              </a:xfrm>
              <a:custGeom>
                <a:rect b="b" l="l" r="r" t="t"/>
                <a:pathLst>
                  <a:path extrusionOk="0" h="541" w="934">
                    <a:moveTo>
                      <a:pt x="46" y="1"/>
                    </a:moveTo>
                    <a:cubicBezTo>
                      <a:pt x="12" y="1"/>
                      <a:pt x="0" y="44"/>
                      <a:pt x="39" y="60"/>
                    </a:cubicBezTo>
                    <a:cubicBezTo>
                      <a:pt x="105" y="85"/>
                      <a:pt x="180" y="126"/>
                      <a:pt x="246" y="159"/>
                    </a:cubicBezTo>
                    <a:cubicBezTo>
                      <a:pt x="312" y="192"/>
                      <a:pt x="387" y="226"/>
                      <a:pt x="453" y="275"/>
                    </a:cubicBezTo>
                    <a:cubicBezTo>
                      <a:pt x="511" y="317"/>
                      <a:pt x="577" y="358"/>
                      <a:pt x="644" y="408"/>
                    </a:cubicBezTo>
                    <a:cubicBezTo>
                      <a:pt x="702" y="449"/>
                      <a:pt x="768" y="524"/>
                      <a:pt x="851" y="540"/>
                    </a:cubicBezTo>
                    <a:cubicBezTo>
                      <a:pt x="900" y="540"/>
                      <a:pt x="934" y="482"/>
                      <a:pt x="925" y="441"/>
                    </a:cubicBezTo>
                    <a:cubicBezTo>
                      <a:pt x="909" y="391"/>
                      <a:pt x="867" y="366"/>
                      <a:pt x="834" y="333"/>
                    </a:cubicBezTo>
                    <a:cubicBezTo>
                      <a:pt x="801" y="308"/>
                      <a:pt x="768" y="284"/>
                      <a:pt x="735" y="267"/>
                    </a:cubicBezTo>
                    <a:cubicBezTo>
                      <a:pt x="660" y="217"/>
                      <a:pt x="594" y="176"/>
                      <a:pt x="511" y="143"/>
                    </a:cubicBezTo>
                    <a:cubicBezTo>
                      <a:pt x="445" y="118"/>
                      <a:pt x="370" y="85"/>
                      <a:pt x="296" y="60"/>
                    </a:cubicBezTo>
                    <a:cubicBezTo>
                      <a:pt x="221" y="27"/>
                      <a:pt x="138" y="18"/>
                      <a:pt x="55" y="2"/>
                    </a:cubicBezTo>
                    <a:cubicBezTo>
                      <a:pt x="52" y="1"/>
                      <a:pt x="49" y="1"/>
                      <a:pt x="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33"/>
              <p:cNvSpPr/>
              <p:nvPr/>
            </p:nvSpPr>
            <p:spPr>
              <a:xfrm>
                <a:off x="6232675" y="4157600"/>
                <a:ext cx="8850" cy="7050"/>
              </a:xfrm>
              <a:custGeom>
                <a:rect b="b" l="l" r="r" t="t"/>
                <a:pathLst>
                  <a:path extrusionOk="0" h="282" w="354">
                    <a:moveTo>
                      <a:pt x="42" y="1"/>
                    </a:moveTo>
                    <a:cubicBezTo>
                      <a:pt x="28" y="1"/>
                      <a:pt x="14" y="6"/>
                      <a:pt x="8" y="12"/>
                    </a:cubicBezTo>
                    <a:cubicBezTo>
                      <a:pt x="0" y="29"/>
                      <a:pt x="0" y="54"/>
                      <a:pt x="17" y="70"/>
                    </a:cubicBezTo>
                    <a:lnTo>
                      <a:pt x="149" y="178"/>
                    </a:lnTo>
                    <a:cubicBezTo>
                      <a:pt x="174" y="195"/>
                      <a:pt x="199" y="211"/>
                      <a:pt x="224" y="228"/>
                    </a:cubicBezTo>
                    <a:cubicBezTo>
                      <a:pt x="249" y="244"/>
                      <a:pt x="274" y="261"/>
                      <a:pt x="307" y="277"/>
                    </a:cubicBezTo>
                    <a:cubicBezTo>
                      <a:pt x="311" y="280"/>
                      <a:pt x="315" y="281"/>
                      <a:pt x="319" y="281"/>
                    </a:cubicBezTo>
                    <a:cubicBezTo>
                      <a:pt x="338" y="281"/>
                      <a:pt x="354" y="250"/>
                      <a:pt x="340" y="236"/>
                    </a:cubicBezTo>
                    <a:cubicBezTo>
                      <a:pt x="315" y="211"/>
                      <a:pt x="298" y="195"/>
                      <a:pt x="274" y="170"/>
                    </a:cubicBezTo>
                    <a:cubicBezTo>
                      <a:pt x="257" y="153"/>
                      <a:pt x="224" y="128"/>
                      <a:pt x="199" y="112"/>
                    </a:cubicBezTo>
                    <a:cubicBezTo>
                      <a:pt x="158" y="79"/>
                      <a:pt x="108" y="45"/>
                      <a:pt x="58" y="4"/>
                    </a:cubicBezTo>
                    <a:cubicBezTo>
                      <a:pt x="53" y="2"/>
                      <a:pt x="48" y="1"/>
                      <a:pt x="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33"/>
              <p:cNvSpPr/>
              <p:nvPr/>
            </p:nvSpPr>
            <p:spPr>
              <a:xfrm>
                <a:off x="6204775" y="4137375"/>
                <a:ext cx="21625" cy="6500"/>
              </a:xfrm>
              <a:custGeom>
                <a:rect b="b" l="l" r="r" t="t"/>
                <a:pathLst>
                  <a:path extrusionOk="0" h="260" w="865">
                    <a:moveTo>
                      <a:pt x="48" y="0"/>
                    </a:moveTo>
                    <a:cubicBezTo>
                      <a:pt x="19" y="0"/>
                      <a:pt x="1" y="44"/>
                      <a:pt x="39" y="59"/>
                    </a:cubicBezTo>
                    <a:cubicBezTo>
                      <a:pt x="172" y="100"/>
                      <a:pt x="304" y="134"/>
                      <a:pt x="437" y="167"/>
                    </a:cubicBezTo>
                    <a:cubicBezTo>
                      <a:pt x="503" y="183"/>
                      <a:pt x="561" y="200"/>
                      <a:pt x="627" y="208"/>
                    </a:cubicBezTo>
                    <a:cubicBezTo>
                      <a:pt x="694" y="225"/>
                      <a:pt x="752" y="250"/>
                      <a:pt x="810" y="258"/>
                    </a:cubicBezTo>
                    <a:cubicBezTo>
                      <a:pt x="813" y="259"/>
                      <a:pt x="817" y="259"/>
                      <a:pt x="820" y="259"/>
                    </a:cubicBezTo>
                    <a:cubicBezTo>
                      <a:pt x="847" y="259"/>
                      <a:pt x="865" y="230"/>
                      <a:pt x="843" y="208"/>
                    </a:cubicBezTo>
                    <a:cubicBezTo>
                      <a:pt x="743" y="134"/>
                      <a:pt x="602" y="109"/>
                      <a:pt x="478" y="76"/>
                    </a:cubicBezTo>
                    <a:cubicBezTo>
                      <a:pt x="412" y="59"/>
                      <a:pt x="346" y="42"/>
                      <a:pt x="271" y="34"/>
                    </a:cubicBezTo>
                    <a:cubicBezTo>
                      <a:pt x="205" y="18"/>
                      <a:pt x="130" y="9"/>
                      <a:pt x="56" y="1"/>
                    </a:cubicBezTo>
                    <a:cubicBezTo>
                      <a:pt x="53" y="0"/>
                      <a:pt x="51" y="0"/>
                      <a:pt x="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5" name="Google Shape;3465;p33"/>
              <p:cNvSpPr/>
              <p:nvPr/>
            </p:nvSpPr>
            <p:spPr>
              <a:xfrm>
                <a:off x="6237750" y="4150125"/>
                <a:ext cx="11450" cy="11200"/>
              </a:xfrm>
              <a:custGeom>
                <a:rect b="b" l="l" r="r" t="t"/>
                <a:pathLst>
                  <a:path extrusionOk="0" h="448" w="458">
                    <a:moveTo>
                      <a:pt x="39" y="0"/>
                    </a:moveTo>
                    <a:cubicBezTo>
                      <a:pt x="19" y="0"/>
                      <a:pt x="1" y="24"/>
                      <a:pt x="21" y="38"/>
                    </a:cubicBezTo>
                    <a:lnTo>
                      <a:pt x="120" y="146"/>
                    </a:lnTo>
                    <a:cubicBezTo>
                      <a:pt x="153" y="179"/>
                      <a:pt x="187" y="220"/>
                      <a:pt x="228" y="245"/>
                    </a:cubicBezTo>
                    <a:cubicBezTo>
                      <a:pt x="261" y="278"/>
                      <a:pt x="294" y="311"/>
                      <a:pt x="327" y="344"/>
                    </a:cubicBezTo>
                    <a:cubicBezTo>
                      <a:pt x="361" y="378"/>
                      <a:pt x="394" y="419"/>
                      <a:pt x="435" y="444"/>
                    </a:cubicBezTo>
                    <a:cubicBezTo>
                      <a:pt x="437" y="446"/>
                      <a:pt x="440" y="447"/>
                      <a:pt x="443" y="447"/>
                    </a:cubicBezTo>
                    <a:cubicBezTo>
                      <a:pt x="450" y="447"/>
                      <a:pt x="458" y="439"/>
                      <a:pt x="452" y="427"/>
                    </a:cubicBezTo>
                    <a:cubicBezTo>
                      <a:pt x="427" y="386"/>
                      <a:pt x="385" y="361"/>
                      <a:pt x="352" y="328"/>
                    </a:cubicBezTo>
                    <a:cubicBezTo>
                      <a:pt x="319" y="286"/>
                      <a:pt x="286" y="253"/>
                      <a:pt x="253" y="220"/>
                    </a:cubicBezTo>
                    <a:cubicBezTo>
                      <a:pt x="228" y="179"/>
                      <a:pt x="195" y="146"/>
                      <a:pt x="162" y="112"/>
                    </a:cubicBezTo>
                    <a:lnTo>
                      <a:pt x="54" y="5"/>
                    </a:lnTo>
                    <a:cubicBezTo>
                      <a:pt x="49" y="2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33"/>
              <p:cNvSpPr/>
              <p:nvPr/>
            </p:nvSpPr>
            <p:spPr>
              <a:xfrm>
                <a:off x="6191725" y="4115000"/>
                <a:ext cx="23975" cy="10050"/>
              </a:xfrm>
              <a:custGeom>
                <a:rect b="b" l="l" r="r" t="t"/>
                <a:pathLst>
                  <a:path extrusionOk="0" h="402" w="959">
                    <a:moveTo>
                      <a:pt x="58" y="1"/>
                    </a:moveTo>
                    <a:cubicBezTo>
                      <a:pt x="13" y="1"/>
                      <a:pt x="0" y="84"/>
                      <a:pt x="56" y="92"/>
                    </a:cubicBezTo>
                    <a:cubicBezTo>
                      <a:pt x="205" y="125"/>
                      <a:pt x="346" y="167"/>
                      <a:pt x="486" y="225"/>
                    </a:cubicBezTo>
                    <a:cubicBezTo>
                      <a:pt x="553" y="250"/>
                      <a:pt x="619" y="283"/>
                      <a:pt x="685" y="316"/>
                    </a:cubicBezTo>
                    <a:cubicBezTo>
                      <a:pt x="744" y="346"/>
                      <a:pt x="810" y="401"/>
                      <a:pt x="882" y="401"/>
                    </a:cubicBezTo>
                    <a:cubicBezTo>
                      <a:pt x="891" y="401"/>
                      <a:pt x="900" y="401"/>
                      <a:pt x="909" y="399"/>
                    </a:cubicBezTo>
                    <a:cubicBezTo>
                      <a:pt x="934" y="391"/>
                      <a:pt x="959" y="349"/>
                      <a:pt x="950" y="324"/>
                    </a:cubicBezTo>
                    <a:cubicBezTo>
                      <a:pt x="926" y="250"/>
                      <a:pt x="826" y="208"/>
                      <a:pt x="760" y="175"/>
                    </a:cubicBezTo>
                    <a:cubicBezTo>
                      <a:pt x="685" y="142"/>
                      <a:pt x="611" y="117"/>
                      <a:pt x="528" y="92"/>
                    </a:cubicBezTo>
                    <a:cubicBezTo>
                      <a:pt x="379" y="43"/>
                      <a:pt x="221" y="9"/>
                      <a:pt x="64" y="1"/>
                    </a:cubicBezTo>
                    <a:cubicBezTo>
                      <a:pt x="62" y="1"/>
                      <a:pt x="60" y="1"/>
                      <a:pt x="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33"/>
              <p:cNvSpPr/>
              <p:nvPr/>
            </p:nvSpPr>
            <p:spPr>
              <a:xfrm>
                <a:off x="6229550" y="4131125"/>
                <a:ext cx="8100" cy="7275"/>
              </a:xfrm>
              <a:custGeom>
                <a:rect b="b" l="l" r="r" t="t"/>
                <a:pathLst>
                  <a:path extrusionOk="0" h="291" w="324">
                    <a:moveTo>
                      <a:pt x="70" y="0"/>
                    </a:moveTo>
                    <a:cubicBezTo>
                      <a:pt x="55" y="0"/>
                      <a:pt x="38" y="7"/>
                      <a:pt x="26" y="19"/>
                    </a:cubicBezTo>
                    <a:cubicBezTo>
                      <a:pt x="9" y="36"/>
                      <a:pt x="1" y="77"/>
                      <a:pt x="26" y="94"/>
                    </a:cubicBezTo>
                    <a:lnTo>
                      <a:pt x="84" y="143"/>
                    </a:lnTo>
                    <a:cubicBezTo>
                      <a:pt x="100" y="160"/>
                      <a:pt x="117" y="176"/>
                      <a:pt x="133" y="193"/>
                    </a:cubicBezTo>
                    <a:lnTo>
                      <a:pt x="158" y="210"/>
                    </a:lnTo>
                    <a:cubicBezTo>
                      <a:pt x="158" y="210"/>
                      <a:pt x="167" y="218"/>
                      <a:pt x="167" y="218"/>
                    </a:cubicBezTo>
                    <a:cubicBezTo>
                      <a:pt x="175" y="226"/>
                      <a:pt x="183" y="234"/>
                      <a:pt x="191" y="234"/>
                    </a:cubicBezTo>
                    <a:cubicBezTo>
                      <a:pt x="216" y="259"/>
                      <a:pt x="233" y="268"/>
                      <a:pt x="258" y="284"/>
                    </a:cubicBezTo>
                    <a:cubicBezTo>
                      <a:pt x="266" y="288"/>
                      <a:pt x="276" y="290"/>
                      <a:pt x="286" y="290"/>
                    </a:cubicBezTo>
                    <a:cubicBezTo>
                      <a:pt x="295" y="290"/>
                      <a:pt x="303" y="288"/>
                      <a:pt x="307" y="284"/>
                    </a:cubicBezTo>
                    <a:cubicBezTo>
                      <a:pt x="316" y="268"/>
                      <a:pt x="324" y="251"/>
                      <a:pt x="316" y="234"/>
                    </a:cubicBezTo>
                    <a:cubicBezTo>
                      <a:pt x="299" y="210"/>
                      <a:pt x="283" y="193"/>
                      <a:pt x="266" y="168"/>
                    </a:cubicBezTo>
                    <a:cubicBezTo>
                      <a:pt x="258" y="160"/>
                      <a:pt x="249" y="152"/>
                      <a:pt x="241" y="143"/>
                    </a:cubicBezTo>
                    <a:cubicBezTo>
                      <a:pt x="233" y="135"/>
                      <a:pt x="225" y="127"/>
                      <a:pt x="216" y="118"/>
                    </a:cubicBezTo>
                    <a:cubicBezTo>
                      <a:pt x="200" y="102"/>
                      <a:pt x="183" y="85"/>
                      <a:pt x="167" y="69"/>
                    </a:cubicBezTo>
                    <a:cubicBezTo>
                      <a:pt x="150" y="52"/>
                      <a:pt x="125" y="36"/>
                      <a:pt x="109" y="19"/>
                    </a:cubicBezTo>
                    <a:cubicBezTo>
                      <a:pt x="100" y="7"/>
                      <a:pt x="86" y="0"/>
                      <a:pt x="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33"/>
              <p:cNvSpPr/>
              <p:nvPr/>
            </p:nvSpPr>
            <p:spPr>
              <a:xfrm>
                <a:off x="6121225" y="4141500"/>
                <a:ext cx="5625" cy="6175"/>
              </a:xfrm>
              <a:custGeom>
                <a:rect b="b" l="l" r="r" t="t"/>
                <a:pathLst>
                  <a:path extrusionOk="0" h="247" w="225">
                    <a:moveTo>
                      <a:pt x="192" y="0"/>
                    </a:moveTo>
                    <a:cubicBezTo>
                      <a:pt x="180" y="0"/>
                      <a:pt x="168" y="5"/>
                      <a:pt x="158" y="10"/>
                    </a:cubicBezTo>
                    <a:cubicBezTo>
                      <a:pt x="141" y="10"/>
                      <a:pt x="125" y="18"/>
                      <a:pt x="117" y="27"/>
                    </a:cubicBezTo>
                    <a:cubicBezTo>
                      <a:pt x="117" y="35"/>
                      <a:pt x="108" y="43"/>
                      <a:pt x="108" y="51"/>
                    </a:cubicBezTo>
                    <a:cubicBezTo>
                      <a:pt x="92" y="60"/>
                      <a:pt x="83" y="76"/>
                      <a:pt x="75" y="85"/>
                    </a:cubicBezTo>
                    <a:lnTo>
                      <a:pt x="9" y="159"/>
                    </a:lnTo>
                    <a:cubicBezTo>
                      <a:pt x="1" y="167"/>
                      <a:pt x="1" y="184"/>
                      <a:pt x="1" y="192"/>
                    </a:cubicBezTo>
                    <a:cubicBezTo>
                      <a:pt x="1" y="209"/>
                      <a:pt x="1" y="225"/>
                      <a:pt x="9" y="234"/>
                    </a:cubicBezTo>
                    <a:lnTo>
                      <a:pt x="17" y="234"/>
                    </a:lnTo>
                    <a:cubicBezTo>
                      <a:pt x="25" y="242"/>
                      <a:pt x="38" y="246"/>
                      <a:pt x="51" y="246"/>
                    </a:cubicBezTo>
                    <a:cubicBezTo>
                      <a:pt x="65" y="246"/>
                      <a:pt x="79" y="242"/>
                      <a:pt x="92" y="234"/>
                    </a:cubicBezTo>
                    <a:cubicBezTo>
                      <a:pt x="108" y="209"/>
                      <a:pt x="133" y="184"/>
                      <a:pt x="158" y="159"/>
                    </a:cubicBezTo>
                    <a:cubicBezTo>
                      <a:pt x="166" y="151"/>
                      <a:pt x="175" y="134"/>
                      <a:pt x="191" y="126"/>
                    </a:cubicBezTo>
                    <a:cubicBezTo>
                      <a:pt x="191" y="118"/>
                      <a:pt x="199" y="109"/>
                      <a:pt x="199" y="109"/>
                    </a:cubicBezTo>
                    <a:cubicBezTo>
                      <a:pt x="208" y="101"/>
                      <a:pt x="216" y="85"/>
                      <a:pt x="224" y="76"/>
                    </a:cubicBezTo>
                    <a:lnTo>
                      <a:pt x="224" y="68"/>
                    </a:lnTo>
                    <a:cubicBezTo>
                      <a:pt x="224" y="60"/>
                      <a:pt x="224" y="51"/>
                      <a:pt x="224" y="43"/>
                    </a:cubicBezTo>
                    <a:cubicBezTo>
                      <a:pt x="224" y="27"/>
                      <a:pt x="224" y="18"/>
                      <a:pt x="216" y="10"/>
                    </a:cubicBezTo>
                    <a:cubicBezTo>
                      <a:pt x="209" y="3"/>
                      <a:pt x="200" y="0"/>
                      <a:pt x="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33"/>
              <p:cNvSpPr/>
              <p:nvPr/>
            </p:nvSpPr>
            <p:spPr>
              <a:xfrm>
                <a:off x="6129500" y="4132550"/>
                <a:ext cx="2925" cy="3825"/>
              </a:xfrm>
              <a:custGeom>
                <a:rect b="b" l="l" r="r" t="t"/>
                <a:pathLst>
                  <a:path extrusionOk="0" h="153" w="117">
                    <a:moveTo>
                      <a:pt x="89" y="0"/>
                    </a:moveTo>
                    <a:cubicBezTo>
                      <a:pt x="84" y="0"/>
                      <a:pt x="80" y="1"/>
                      <a:pt x="76" y="3"/>
                    </a:cubicBezTo>
                    <a:cubicBezTo>
                      <a:pt x="67" y="3"/>
                      <a:pt x="67" y="12"/>
                      <a:pt x="59" y="12"/>
                    </a:cubicBezTo>
                    <a:cubicBezTo>
                      <a:pt x="51" y="20"/>
                      <a:pt x="51" y="20"/>
                      <a:pt x="42" y="28"/>
                    </a:cubicBezTo>
                    <a:cubicBezTo>
                      <a:pt x="42" y="28"/>
                      <a:pt x="42" y="37"/>
                      <a:pt x="42" y="37"/>
                    </a:cubicBezTo>
                    <a:lnTo>
                      <a:pt x="34" y="45"/>
                    </a:lnTo>
                    <a:lnTo>
                      <a:pt x="9" y="86"/>
                    </a:lnTo>
                    <a:cubicBezTo>
                      <a:pt x="1" y="95"/>
                      <a:pt x="1" y="111"/>
                      <a:pt x="1" y="119"/>
                    </a:cubicBezTo>
                    <a:cubicBezTo>
                      <a:pt x="1" y="128"/>
                      <a:pt x="9" y="144"/>
                      <a:pt x="26" y="144"/>
                    </a:cubicBezTo>
                    <a:lnTo>
                      <a:pt x="18" y="144"/>
                    </a:lnTo>
                    <a:cubicBezTo>
                      <a:pt x="34" y="153"/>
                      <a:pt x="42" y="153"/>
                      <a:pt x="59" y="153"/>
                    </a:cubicBezTo>
                    <a:cubicBezTo>
                      <a:pt x="67" y="153"/>
                      <a:pt x="76" y="144"/>
                      <a:pt x="84" y="128"/>
                    </a:cubicBezTo>
                    <a:cubicBezTo>
                      <a:pt x="92" y="119"/>
                      <a:pt x="92" y="103"/>
                      <a:pt x="100" y="86"/>
                    </a:cubicBezTo>
                    <a:cubicBezTo>
                      <a:pt x="109" y="86"/>
                      <a:pt x="109" y="78"/>
                      <a:pt x="109" y="78"/>
                    </a:cubicBezTo>
                    <a:cubicBezTo>
                      <a:pt x="109" y="78"/>
                      <a:pt x="109" y="70"/>
                      <a:pt x="109" y="70"/>
                    </a:cubicBezTo>
                    <a:cubicBezTo>
                      <a:pt x="117" y="61"/>
                      <a:pt x="117" y="53"/>
                      <a:pt x="117" y="45"/>
                    </a:cubicBezTo>
                    <a:lnTo>
                      <a:pt x="117" y="28"/>
                    </a:lnTo>
                    <a:cubicBezTo>
                      <a:pt x="117" y="10"/>
                      <a:pt x="103" y="0"/>
                      <a:pt x="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33"/>
              <p:cNvSpPr/>
              <p:nvPr/>
            </p:nvSpPr>
            <p:spPr>
              <a:xfrm>
                <a:off x="6109825" y="4127725"/>
                <a:ext cx="7225" cy="6800"/>
              </a:xfrm>
              <a:custGeom>
                <a:rect b="b" l="l" r="r" t="t"/>
                <a:pathLst>
                  <a:path extrusionOk="0" h="272" w="289">
                    <a:moveTo>
                      <a:pt x="261" y="0"/>
                    </a:moveTo>
                    <a:cubicBezTo>
                      <a:pt x="257" y="0"/>
                      <a:pt x="253" y="2"/>
                      <a:pt x="249" y="6"/>
                    </a:cubicBezTo>
                    <a:cubicBezTo>
                      <a:pt x="241" y="14"/>
                      <a:pt x="233" y="22"/>
                      <a:pt x="216" y="22"/>
                    </a:cubicBezTo>
                    <a:cubicBezTo>
                      <a:pt x="208" y="31"/>
                      <a:pt x="200" y="39"/>
                      <a:pt x="191" y="56"/>
                    </a:cubicBezTo>
                    <a:cubicBezTo>
                      <a:pt x="167" y="72"/>
                      <a:pt x="150" y="80"/>
                      <a:pt x="133" y="97"/>
                    </a:cubicBezTo>
                    <a:cubicBezTo>
                      <a:pt x="133" y="105"/>
                      <a:pt x="125" y="105"/>
                      <a:pt x="125" y="105"/>
                    </a:cubicBezTo>
                    <a:lnTo>
                      <a:pt x="117" y="105"/>
                    </a:lnTo>
                    <a:cubicBezTo>
                      <a:pt x="117" y="114"/>
                      <a:pt x="117" y="114"/>
                      <a:pt x="117" y="114"/>
                    </a:cubicBezTo>
                    <a:lnTo>
                      <a:pt x="109" y="114"/>
                    </a:lnTo>
                    <a:cubicBezTo>
                      <a:pt x="100" y="122"/>
                      <a:pt x="84" y="130"/>
                      <a:pt x="75" y="138"/>
                    </a:cubicBezTo>
                    <a:cubicBezTo>
                      <a:pt x="51" y="155"/>
                      <a:pt x="34" y="172"/>
                      <a:pt x="17" y="188"/>
                    </a:cubicBezTo>
                    <a:cubicBezTo>
                      <a:pt x="9" y="196"/>
                      <a:pt x="1" y="213"/>
                      <a:pt x="1" y="221"/>
                    </a:cubicBezTo>
                    <a:cubicBezTo>
                      <a:pt x="1" y="230"/>
                      <a:pt x="9" y="246"/>
                      <a:pt x="9" y="254"/>
                    </a:cubicBezTo>
                    <a:cubicBezTo>
                      <a:pt x="19" y="265"/>
                      <a:pt x="33" y="272"/>
                      <a:pt x="47" y="272"/>
                    </a:cubicBezTo>
                    <a:cubicBezTo>
                      <a:pt x="56" y="272"/>
                      <a:pt x="66" y="269"/>
                      <a:pt x="75" y="263"/>
                    </a:cubicBezTo>
                    <a:cubicBezTo>
                      <a:pt x="92" y="246"/>
                      <a:pt x="117" y="230"/>
                      <a:pt x="142" y="213"/>
                    </a:cubicBezTo>
                    <a:cubicBezTo>
                      <a:pt x="158" y="196"/>
                      <a:pt x="175" y="180"/>
                      <a:pt x="191" y="163"/>
                    </a:cubicBezTo>
                    <a:cubicBezTo>
                      <a:pt x="208" y="138"/>
                      <a:pt x="225" y="122"/>
                      <a:pt x="241" y="105"/>
                    </a:cubicBezTo>
                    <a:cubicBezTo>
                      <a:pt x="249" y="97"/>
                      <a:pt x="258" y="80"/>
                      <a:pt x="266" y="72"/>
                    </a:cubicBezTo>
                    <a:cubicBezTo>
                      <a:pt x="266" y="64"/>
                      <a:pt x="274" y="47"/>
                      <a:pt x="283" y="39"/>
                    </a:cubicBezTo>
                    <a:cubicBezTo>
                      <a:pt x="289" y="20"/>
                      <a:pt x="275" y="0"/>
                      <a:pt x="2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33"/>
              <p:cNvSpPr/>
              <p:nvPr/>
            </p:nvSpPr>
            <p:spPr>
              <a:xfrm>
                <a:off x="6198075" y="4186600"/>
                <a:ext cx="4175" cy="20750"/>
              </a:xfrm>
              <a:custGeom>
                <a:rect b="b" l="l" r="r" t="t"/>
                <a:pathLst>
                  <a:path extrusionOk="0" h="830" w="167">
                    <a:moveTo>
                      <a:pt x="44" y="1"/>
                    </a:moveTo>
                    <a:cubicBezTo>
                      <a:pt x="30" y="1"/>
                      <a:pt x="17" y="8"/>
                      <a:pt x="17" y="20"/>
                    </a:cubicBezTo>
                    <a:cubicBezTo>
                      <a:pt x="0" y="45"/>
                      <a:pt x="0" y="70"/>
                      <a:pt x="9" y="103"/>
                    </a:cubicBezTo>
                    <a:cubicBezTo>
                      <a:pt x="9" y="136"/>
                      <a:pt x="9" y="170"/>
                      <a:pt x="17" y="203"/>
                    </a:cubicBezTo>
                    <a:cubicBezTo>
                      <a:pt x="25" y="269"/>
                      <a:pt x="34" y="327"/>
                      <a:pt x="42" y="393"/>
                    </a:cubicBezTo>
                    <a:cubicBezTo>
                      <a:pt x="50" y="526"/>
                      <a:pt x="58" y="658"/>
                      <a:pt x="58" y="783"/>
                    </a:cubicBezTo>
                    <a:cubicBezTo>
                      <a:pt x="54" y="815"/>
                      <a:pt x="74" y="829"/>
                      <a:pt x="96" y="829"/>
                    </a:cubicBezTo>
                    <a:cubicBezTo>
                      <a:pt x="119" y="829"/>
                      <a:pt x="145" y="813"/>
                      <a:pt x="150" y="783"/>
                    </a:cubicBezTo>
                    <a:cubicBezTo>
                      <a:pt x="166" y="650"/>
                      <a:pt x="166" y="518"/>
                      <a:pt x="158" y="377"/>
                    </a:cubicBezTo>
                    <a:cubicBezTo>
                      <a:pt x="150" y="310"/>
                      <a:pt x="141" y="244"/>
                      <a:pt x="133" y="178"/>
                    </a:cubicBezTo>
                    <a:cubicBezTo>
                      <a:pt x="116" y="128"/>
                      <a:pt x="108" y="45"/>
                      <a:pt x="58" y="4"/>
                    </a:cubicBezTo>
                    <a:cubicBezTo>
                      <a:pt x="54" y="2"/>
                      <a:pt x="49" y="1"/>
                      <a:pt x="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33"/>
              <p:cNvSpPr/>
              <p:nvPr/>
            </p:nvSpPr>
            <p:spPr>
              <a:xfrm>
                <a:off x="6138825" y="4202975"/>
                <a:ext cx="5200" cy="11550"/>
              </a:xfrm>
              <a:custGeom>
                <a:rect b="b" l="l" r="r" t="t"/>
                <a:pathLst>
                  <a:path extrusionOk="0" h="462" w="208">
                    <a:moveTo>
                      <a:pt x="175" y="0"/>
                    </a:moveTo>
                    <a:cubicBezTo>
                      <a:pt x="161" y="0"/>
                      <a:pt x="146" y="9"/>
                      <a:pt x="142" y="28"/>
                    </a:cubicBezTo>
                    <a:cubicBezTo>
                      <a:pt x="125" y="95"/>
                      <a:pt x="108" y="153"/>
                      <a:pt x="92" y="219"/>
                    </a:cubicBezTo>
                    <a:cubicBezTo>
                      <a:pt x="75" y="285"/>
                      <a:pt x="50" y="351"/>
                      <a:pt x="17" y="409"/>
                    </a:cubicBezTo>
                    <a:cubicBezTo>
                      <a:pt x="1" y="437"/>
                      <a:pt x="25" y="462"/>
                      <a:pt x="51" y="462"/>
                    </a:cubicBezTo>
                    <a:cubicBezTo>
                      <a:pt x="63" y="462"/>
                      <a:pt x="76" y="456"/>
                      <a:pt x="84" y="443"/>
                    </a:cubicBezTo>
                    <a:cubicBezTo>
                      <a:pt x="117" y="385"/>
                      <a:pt x="150" y="318"/>
                      <a:pt x="175" y="244"/>
                    </a:cubicBezTo>
                    <a:cubicBezTo>
                      <a:pt x="200" y="177"/>
                      <a:pt x="208" y="103"/>
                      <a:pt x="208" y="28"/>
                    </a:cubicBezTo>
                    <a:cubicBezTo>
                      <a:pt x="208" y="11"/>
                      <a:pt x="192" y="0"/>
                      <a:pt x="1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33"/>
              <p:cNvSpPr/>
              <p:nvPr/>
            </p:nvSpPr>
            <p:spPr>
              <a:xfrm>
                <a:off x="6158625" y="4203800"/>
                <a:ext cx="6325" cy="10425"/>
              </a:xfrm>
              <a:custGeom>
                <a:rect b="b" l="l" r="r" t="t"/>
                <a:pathLst>
                  <a:path extrusionOk="0" h="417" w="253">
                    <a:moveTo>
                      <a:pt x="211" y="0"/>
                    </a:moveTo>
                    <a:cubicBezTo>
                      <a:pt x="202" y="0"/>
                      <a:pt x="192" y="6"/>
                      <a:pt x="186" y="12"/>
                    </a:cubicBezTo>
                    <a:cubicBezTo>
                      <a:pt x="170" y="20"/>
                      <a:pt x="170" y="37"/>
                      <a:pt x="162" y="62"/>
                    </a:cubicBezTo>
                    <a:cubicBezTo>
                      <a:pt x="162" y="78"/>
                      <a:pt x="153" y="86"/>
                      <a:pt x="153" y="103"/>
                    </a:cubicBezTo>
                    <a:cubicBezTo>
                      <a:pt x="145" y="136"/>
                      <a:pt x="137" y="169"/>
                      <a:pt x="128" y="202"/>
                    </a:cubicBezTo>
                    <a:cubicBezTo>
                      <a:pt x="104" y="260"/>
                      <a:pt x="70" y="318"/>
                      <a:pt x="21" y="360"/>
                    </a:cubicBezTo>
                    <a:cubicBezTo>
                      <a:pt x="1" y="380"/>
                      <a:pt x="18" y="416"/>
                      <a:pt x="44" y="416"/>
                    </a:cubicBezTo>
                    <a:cubicBezTo>
                      <a:pt x="50" y="416"/>
                      <a:pt x="56" y="414"/>
                      <a:pt x="62" y="410"/>
                    </a:cubicBezTo>
                    <a:cubicBezTo>
                      <a:pt x="120" y="368"/>
                      <a:pt x="178" y="310"/>
                      <a:pt x="211" y="236"/>
                    </a:cubicBezTo>
                    <a:cubicBezTo>
                      <a:pt x="228" y="202"/>
                      <a:pt x="236" y="169"/>
                      <a:pt x="244" y="128"/>
                    </a:cubicBezTo>
                    <a:cubicBezTo>
                      <a:pt x="253" y="111"/>
                      <a:pt x="253" y="86"/>
                      <a:pt x="253" y="70"/>
                    </a:cubicBezTo>
                    <a:cubicBezTo>
                      <a:pt x="253" y="53"/>
                      <a:pt x="253" y="45"/>
                      <a:pt x="244" y="28"/>
                    </a:cubicBezTo>
                    <a:cubicBezTo>
                      <a:pt x="236" y="20"/>
                      <a:pt x="228" y="12"/>
                      <a:pt x="220" y="4"/>
                    </a:cubicBezTo>
                    <a:cubicBezTo>
                      <a:pt x="217" y="1"/>
                      <a:pt x="214" y="0"/>
                      <a:pt x="2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33"/>
              <p:cNvSpPr/>
              <p:nvPr/>
            </p:nvSpPr>
            <p:spPr>
              <a:xfrm>
                <a:off x="6168050" y="4208425"/>
                <a:ext cx="3125" cy="6450"/>
              </a:xfrm>
              <a:custGeom>
                <a:rect b="b" l="l" r="r" t="t"/>
                <a:pathLst>
                  <a:path extrusionOk="0" h="258" w="125">
                    <a:moveTo>
                      <a:pt x="108" y="1"/>
                    </a:moveTo>
                    <a:cubicBezTo>
                      <a:pt x="99" y="1"/>
                      <a:pt x="91" y="1"/>
                      <a:pt x="83" y="9"/>
                    </a:cubicBezTo>
                    <a:cubicBezTo>
                      <a:pt x="75" y="17"/>
                      <a:pt x="66" y="26"/>
                      <a:pt x="66" y="34"/>
                    </a:cubicBezTo>
                    <a:cubicBezTo>
                      <a:pt x="58" y="42"/>
                      <a:pt x="58" y="51"/>
                      <a:pt x="50" y="59"/>
                    </a:cubicBezTo>
                    <a:cubicBezTo>
                      <a:pt x="41" y="75"/>
                      <a:pt x="41" y="92"/>
                      <a:pt x="33" y="109"/>
                    </a:cubicBezTo>
                    <a:cubicBezTo>
                      <a:pt x="25" y="142"/>
                      <a:pt x="17" y="175"/>
                      <a:pt x="0" y="216"/>
                    </a:cubicBezTo>
                    <a:cubicBezTo>
                      <a:pt x="0" y="233"/>
                      <a:pt x="8" y="249"/>
                      <a:pt x="25" y="258"/>
                    </a:cubicBezTo>
                    <a:lnTo>
                      <a:pt x="25" y="249"/>
                    </a:lnTo>
                    <a:cubicBezTo>
                      <a:pt x="29" y="252"/>
                      <a:pt x="34" y="253"/>
                      <a:pt x="38" y="253"/>
                    </a:cubicBezTo>
                    <a:cubicBezTo>
                      <a:pt x="50" y="253"/>
                      <a:pt x="60" y="245"/>
                      <a:pt x="66" y="233"/>
                    </a:cubicBezTo>
                    <a:lnTo>
                      <a:pt x="99" y="133"/>
                    </a:lnTo>
                    <a:cubicBezTo>
                      <a:pt x="108" y="117"/>
                      <a:pt x="108" y="100"/>
                      <a:pt x="116" y="84"/>
                    </a:cubicBezTo>
                    <a:cubicBezTo>
                      <a:pt x="116" y="75"/>
                      <a:pt x="116" y="67"/>
                      <a:pt x="116" y="51"/>
                    </a:cubicBezTo>
                    <a:cubicBezTo>
                      <a:pt x="124" y="42"/>
                      <a:pt x="116" y="34"/>
                      <a:pt x="116" y="26"/>
                    </a:cubicBezTo>
                    <a:cubicBezTo>
                      <a:pt x="116" y="17"/>
                      <a:pt x="116" y="9"/>
                      <a:pt x="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33"/>
              <p:cNvSpPr/>
              <p:nvPr/>
            </p:nvSpPr>
            <p:spPr>
              <a:xfrm>
                <a:off x="6174250" y="4208475"/>
                <a:ext cx="2925" cy="6700"/>
              </a:xfrm>
              <a:custGeom>
                <a:rect b="b" l="l" r="r" t="t"/>
                <a:pathLst>
                  <a:path extrusionOk="0" h="268" w="117">
                    <a:moveTo>
                      <a:pt x="94" y="0"/>
                    </a:moveTo>
                    <a:cubicBezTo>
                      <a:pt x="86" y="0"/>
                      <a:pt x="79" y="5"/>
                      <a:pt x="75" y="15"/>
                    </a:cubicBezTo>
                    <a:cubicBezTo>
                      <a:pt x="59" y="49"/>
                      <a:pt x="50" y="82"/>
                      <a:pt x="34" y="123"/>
                    </a:cubicBezTo>
                    <a:cubicBezTo>
                      <a:pt x="25" y="156"/>
                      <a:pt x="17" y="189"/>
                      <a:pt x="1" y="231"/>
                    </a:cubicBezTo>
                    <a:cubicBezTo>
                      <a:pt x="1" y="239"/>
                      <a:pt x="9" y="264"/>
                      <a:pt x="25" y="264"/>
                    </a:cubicBezTo>
                    <a:cubicBezTo>
                      <a:pt x="30" y="266"/>
                      <a:pt x="34" y="267"/>
                      <a:pt x="38" y="267"/>
                    </a:cubicBezTo>
                    <a:cubicBezTo>
                      <a:pt x="50" y="267"/>
                      <a:pt x="59" y="260"/>
                      <a:pt x="59" y="247"/>
                    </a:cubicBezTo>
                    <a:cubicBezTo>
                      <a:pt x="75" y="206"/>
                      <a:pt x="83" y="173"/>
                      <a:pt x="92" y="131"/>
                    </a:cubicBezTo>
                    <a:cubicBezTo>
                      <a:pt x="100" y="115"/>
                      <a:pt x="100" y="98"/>
                      <a:pt x="108" y="82"/>
                    </a:cubicBezTo>
                    <a:cubicBezTo>
                      <a:pt x="108" y="73"/>
                      <a:pt x="108" y="65"/>
                      <a:pt x="117" y="57"/>
                    </a:cubicBezTo>
                    <a:cubicBezTo>
                      <a:pt x="117" y="40"/>
                      <a:pt x="117" y="32"/>
                      <a:pt x="117" y="24"/>
                    </a:cubicBezTo>
                    <a:cubicBezTo>
                      <a:pt x="117" y="9"/>
                      <a:pt x="105" y="0"/>
                      <a:pt x="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33"/>
              <p:cNvSpPr/>
              <p:nvPr/>
            </p:nvSpPr>
            <p:spPr>
              <a:xfrm>
                <a:off x="6184400" y="4211375"/>
                <a:ext cx="225" cy="1025"/>
              </a:xfrm>
              <a:custGeom>
                <a:rect b="b" l="l" r="r" t="t"/>
                <a:pathLst>
                  <a:path extrusionOk="0" h="41" w="9">
                    <a:moveTo>
                      <a:pt x="5" y="1"/>
                    </a:moveTo>
                    <a:cubicBezTo>
                      <a:pt x="3" y="1"/>
                      <a:pt x="1" y="3"/>
                      <a:pt x="1" y="7"/>
                    </a:cubicBezTo>
                    <a:lnTo>
                      <a:pt x="1" y="40"/>
                    </a:lnTo>
                    <a:lnTo>
                      <a:pt x="9" y="40"/>
                    </a:lnTo>
                    <a:lnTo>
                      <a:pt x="9" y="7"/>
                    </a:lnTo>
                    <a:cubicBezTo>
                      <a:pt x="9" y="3"/>
                      <a:pt x="7" y="1"/>
                      <a:pt x="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33"/>
              <p:cNvSpPr/>
              <p:nvPr/>
            </p:nvSpPr>
            <p:spPr>
              <a:xfrm>
                <a:off x="6110025" y="4240450"/>
                <a:ext cx="81975" cy="16050"/>
              </a:xfrm>
              <a:custGeom>
                <a:rect b="b" l="l" r="r" t="t"/>
                <a:pathLst>
                  <a:path extrusionOk="0" h="642" w="3279">
                    <a:moveTo>
                      <a:pt x="3211" y="0"/>
                    </a:moveTo>
                    <a:cubicBezTo>
                      <a:pt x="3204" y="0"/>
                      <a:pt x="3197" y="2"/>
                      <a:pt x="3191" y="4"/>
                    </a:cubicBezTo>
                    <a:cubicBezTo>
                      <a:pt x="3075" y="70"/>
                      <a:pt x="2967" y="137"/>
                      <a:pt x="2843" y="195"/>
                    </a:cubicBezTo>
                    <a:cubicBezTo>
                      <a:pt x="2719" y="261"/>
                      <a:pt x="2594" y="302"/>
                      <a:pt x="2462" y="336"/>
                    </a:cubicBezTo>
                    <a:cubicBezTo>
                      <a:pt x="2205" y="410"/>
                      <a:pt x="1940" y="452"/>
                      <a:pt x="1675" y="460"/>
                    </a:cubicBezTo>
                    <a:cubicBezTo>
                      <a:pt x="1654" y="460"/>
                      <a:pt x="1633" y="460"/>
                      <a:pt x="1612" y="460"/>
                    </a:cubicBezTo>
                    <a:cubicBezTo>
                      <a:pt x="1086" y="460"/>
                      <a:pt x="562" y="360"/>
                      <a:pt x="92" y="128"/>
                    </a:cubicBezTo>
                    <a:cubicBezTo>
                      <a:pt x="85" y="125"/>
                      <a:pt x="78" y="123"/>
                      <a:pt x="72" y="123"/>
                    </a:cubicBezTo>
                    <a:cubicBezTo>
                      <a:pt x="31" y="123"/>
                      <a:pt x="1" y="183"/>
                      <a:pt x="51" y="211"/>
                    </a:cubicBezTo>
                    <a:cubicBezTo>
                      <a:pt x="538" y="493"/>
                      <a:pt x="1088" y="642"/>
                      <a:pt x="1640" y="642"/>
                    </a:cubicBezTo>
                    <a:cubicBezTo>
                      <a:pt x="1981" y="642"/>
                      <a:pt x="2324" y="585"/>
                      <a:pt x="2652" y="468"/>
                    </a:cubicBezTo>
                    <a:cubicBezTo>
                      <a:pt x="2876" y="394"/>
                      <a:pt x="3125" y="278"/>
                      <a:pt x="3257" y="70"/>
                    </a:cubicBezTo>
                    <a:cubicBezTo>
                      <a:pt x="3278" y="35"/>
                      <a:pt x="3246" y="0"/>
                      <a:pt x="32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33"/>
              <p:cNvSpPr/>
              <p:nvPr/>
            </p:nvSpPr>
            <p:spPr>
              <a:xfrm>
                <a:off x="6182500" y="4245275"/>
                <a:ext cx="11200" cy="6825"/>
              </a:xfrm>
              <a:custGeom>
                <a:rect b="b" l="l" r="r" t="t"/>
                <a:pathLst>
                  <a:path extrusionOk="0" h="273" w="448">
                    <a:moveTo>
                      <a:pt x="399" y="1"/>
                    </a:moveTo>
                    <a:cubicBezTo>
                      <a:pt x="396" y="1"/>
                      <a:pt x="394" y="1"/>
                      <a:pt x="391" y="2"/>
                    </a:cubicBezTo>
                    <a:cubicBezTo>
                      <a:pt x="325" y="27"/>
                      <a:pt x="267" y="60"/>
                      <a:pt x="209" y="93"/>
                    </a:cubicBezTo>
                    <a:cubicBezTo>
                      <a:pt x="151" y="126"/>
                      <a:pt x="93" y="167"/>
                      <a:pt x="35" y="201"/>
                    </a:cubicBezTo>
                    <a:cubicBezTo>
                      <a:pt x="0" y="222"/>
                      <a:pt x="24" y="272"/>
                      <a:pt x="63" y="272"/>
                    </a:cubicBezTo>
                    <a:cubicBezTo>
                      <a:pt x="70" y="272"/>
                      <a:pt x="77" y="271"/>
                      <a:pt x="85" y="267"/>
                    </a:cubicBezTo>
                    <a:cubicBezTo>
                      <a:pt x="143" y="234"/>
                      <a:pt x="201" y="201"/>
                      <a:pt x="259" y="176"/>
                    </a:cubicBezTo>
                    <a:cubicBezTo>
                      <a:pt x="317" y="143"/>
                      <a:pt x="375" y="101"/>
                      <a:pt x="425" y="60"/>
                    </a:cubicBezTo>
                    <a:cubicBezTo>
                      <a:pt x="448" y="44"/>
                      <a:pt x="428" y="1"/>
                      <a:pt x="3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33"/>
              <p:cNvSpPr/>
              <p:nvPr/>
            </p:nvSpPr>
            <p:spPr>
              <a:xfrm>
                <a:off x="6151925" y="4258675"/>
                <a:ext cx="14700" cy="4075"/>
              </a:xfrm>
              <a:custGeom>
                <a:rect b="b" l="l" r="r" t="t"/>
                <a:pathLst>
                  <a:path extrusionOk="0" h="163" w="588">
                    <a:moveTo>
                      <a:pt x="515" y="1"/>
                    </a:moveTo>
                    <a:cubicBezTo>
                      <a:pt x="485" y="1"/>
                      <a:pt x="457" y="4"/>
                      <a:pt x="430" y="4"/>
                    </a:cubicBezTo>
                    <a:cubicBezTo>
                      <a:pt x="388" y="13"/>
                      <a:pt x="347" y="21"/>
                      <a:pt x="305" y="29"/>
                    </a:cubicBezTo>
                    <a:cubicBezTo>
                      <a:pt x="214" y="37"/>
                      <a:pt x="131" y="62"/>
                      <a:pt x="48" y="71"/>
                    </a:cubicBezTo>
                    <a:cubicBezTo>
                      <a:pt x="1" y="78"/>
                      <a:pt x="6" y="162"/>
                      <a:pt x="51" y="162"/>
                    </a:cubicBezTo>
                    <a:cubicBezTo>
                      <a:pt x="53" y="162"/>
                      <a:pt x="55" y="162"/>
                      <a:pt x="57" y="162"/>
                    </a:cubicBezTo>
                    <a:cubicBezTo>
                      <a:pt x="148" y="153"/>
                      <a:pt x="231" y="145"/>
                      <a:pt x="322" y="129"/>
                    </a:cubicBezTo>
                    <a:cubicBezTo>
                      <a:pt x="363" y="120"/>
                      <a:pt x="405" y="112"/>
                      <a:pt x="438" y="104"/>
                    </a:cubicBezTo>
                    <a:cubicBezTo>
                      <a:pt x="488" y="87"/>
                      <a:pt x="529" y="79"/>
                      <a:pt x="562" y="54"/>
                    </a:cubicBezTo>
                    <a:cubicBezTo>
                      <a:pt x="587" y="46"/>
                      <a:pt x="587" y="4"/>
                      <a:pt x="562" y="4"/>
                    </a:cubicBezTo>
                    <a:cubicBezTo>
                      <a:pt x="546" y="2"/>
                      <a:pt x="530" y="1"/>
                      <a:pt x="5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33"/>
              <p:cNvSpPr/>
              <p:nvPr/>
            </p:nvSpPr>
            <p:spPr>
              <a:xfrm>
                <a:off x="6020875" y="4162750"/>
                <a:ext cx="26050" cy="68500"/>
              </a:xfrm>
              <a:custGeom>
                <a:rect b="b" l="l" r="r" t="t"/>
                <a:pathLst>
                  <a:path extrusionOk="0" h="2740" w="1042">
                    <a:moveTo>
                      <a:pt x="39" y="1"/>
                    </a:moveTo>
                    <a:cubicBezTo>
                      <a:pt x="19" y="1"/>
                      <a:pt x="0" y="13"/>
                      <a:pt x="4" y="38"/>
                    </a:cubicBezTo>
                    <a:cubicBezTo>
                      <a:pt x="13" y="569"/>
                      <a:pt x="29" y="1099"/>
                      <a:pt x="178" y="1612"/>
                    </a:cubicBezTo>
                    <a:cubicBezTo>
                      <a:pt x="253" y="1828"/>
                      <a:pt x="344" y="2052"/>
                      <a:pt x="468" y="2242"/>
                    </a:cubicBezTo>
                    <a:cubicBezTo>
                      <a:pt x="584" y="2433"/>
                      <a:pt x="733" y="2623"/>
                      <a:pt x="932" y="2731"/>
                    </a:cubicBezTo>
                    <a:cubicBezTo>
                      <a:pt x="944" y="2737"/>
                      <a:pt x="955" y="2739"/>
                      <a:pt x="965" y="2739"/>
                    </a:cubicBezTo>
                    <a:cubicBezTo>
                      <a:pt x="1013" y="2739"/>
                      <a:pt x="1041" y="2681"/>
                      <a:pt x="1007" y="2640"/>
                    </a:cubicBezTo>
                    <a:cubicBezTo>
                      <a:pt x="866" y="2466"/>
                      <a:pt x="717" y="2317"/>
                      <a:pt x="601" y="2134"/>
                    </a:cubicBezTo>
                    <a:cubicBezTo>
                      <a:pt x="485" y="1944"/>
                      <a:pt x="394" y="1745"/>
                      <a:pt x="327" y="1530"/>
                    </a:cubicBezTo>
                    <a:cubicBezTo>
                      <a:pt x="162" y="1057"/>
                      <a:pt x="104" y="544"/>
                      <a:pt x="79" y="38"/>
                    </a:cubicBezTo>
                    <a:cubicBezTo>
                      <a:pt x="79" y="13"/>
                      <a:pt x="58" y="1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33"/>
              <p:cNvSpPr/>
              <p:nvPr/>
            </p:nvSpPr>
            <p:spPr>
              <a:xfrm>
                <a:off x="6038425" y="4201775"/>
                <a:ext cx="11975" cy="14325"/>
              </a:xfrm>
              <a:custGeom>
                <a:rect b="b" l="l" r="r" t="t"/>
                <a:pathLst>
                  <a:path extrusionOk="0" h="573" w="479">
                    <a:moveTo>
                      <a:pt x="65" y="1"/>
                    </a:moveTo>
                    <a:cubicBezTo>
                      <a:pt x="32" y="1"/>
                      <a:pt x="0" y="37"/>
                      <a:pt x="23" y="76"/>
                    </a:cubicBezTo>
                    <a:cubicBezTo>
                      <a:pt x="73" y="159"/>
                      <a:pt x="131" y="242"/>
                      <a:pt x="181" y="325"/>
                    </a:cubicBezTo>
                    <a:cubicBezTo>
                      <a:pt x="247" y="408"/>
                      <a:pt x="305" y="482"/>
                      <a:pt x="379" y="557"/>
                    </a:cubicBezTo>
                    <a:cubicBezTo>
                      <a:pt x="388" y="568"/>
                      <a:pt x="400" y="572"/>
                      <a:pt x="411" y="572"/>
                    </a:cubicBezTo>
                    <a:cubicBezTo>
                      <a:pt x="444" y="572"/>
                      <a:pt x="478" y="536"/>
                      <a:pt x="454" y="499"/>
                    </a:cubicBezTo>
                    <a:cubicBezTo>
                      <a:pt x="396" y="424"/>
                      <a:pt x="338" y="341"/>
                      <a:pt x="272" y="267"/>
                    </a:cubicBezTo>
                    <a:cubicBezTo>
                      <a:pt x="214" y="184"/>
                      <a:pt x="156" y="109"/>
                      <a:pt x="106" y="27"/>
                    </a:cubicBezTo>
                    <a:cubicBezTo>
                      <a:pt x="96" y="8"/>
                      <a:pt x="80" y="1"/>
                      <a:pt x="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33"/>
              <p:cNvSpPr/>
              <p:nvPr/>
            </p:nvSpPr>
            <p:spPr>
              <a:xfrm>
                <a:off x="6073575" y="4250100"/>
                <a:ext cx="42300" cy="9025"/>
              </a:xfrm>
              <a:custGeom>
                <a:rect b="b" l="l" r="r" t="t"/>
                <a:pathLst>
                  <a:path extrusionOk="0" h="361" w="1692">
                    <a:moveTo>
                      <a:pt x="75" y="0"/>
                    </a:moveTo>
                    <a:cubicBezTo>
                      <a:pt x="30" y="0"/>
                      <a:pt x="0" y="71"/>
                      <a:pt x="42" y="99"/>
                    </a:cubicBezTo>
                    <a:cubicBezTo>
                      <a:pt x="266" y="248"/>
                      <a:pt x="498" y="322"/>
                      <a:pt x="763" y="347"/>
                    </a:cubicBezTo>
                    <a:cubicBezTo>
                      <a:pt x="846" y="357"/>
                      <a:pt x="931" y="361"/>
                      <a:pt x="1016" y="361"/>
                    </a:cubicBezTo>
                    <a:cubicBezTo>
                      <a:pt x="1076" y="361"/>
                      <a:pt x="1136" y="359"/>
                      <a:pt x="1194" y="356"/>
                    </a:cubicBezTo>
                    <a:cubicBezTo>
                      <a:pt x="1269" y="356"/>
                      <a:pt x="1335" y="347"/>
                      <a:pt x="1409" y="339"/>
                    </a:cubicBezTo>
                    <a:cubicBezTo>
                      <a:pt x="1484" y="331"/>
                      <a:pt x="1567" y="331"/>
                      <a:pt x="1633" y="306"/>
                    </a:cubicBezTo>
                    <a:cubicBezTo>
                      <a:pt x="1691" y="289"/>
                      <a:pt x="1691" y="215"/>
                      <a:pt x="1633" y="198"/>
                    </a:cubicBezTo>
                    <a:cubicBezTo>
                      <a:pt x="1567" y="173"/>
                      <a:pt x="1501" y="173"/>
                      <a:pt x="1434" y="173"/>
                    </a:cubicBezTo>
                    <a:cubicBezTo>
                      <a:pt x="1368" y="173"/>
                      <a:pt x="1293" y="165"/>
                      <a:pt x="1227" y="165"/>
                    </a:cubicBezTo>
                    <a:cubicBezTo>
                      <a:pt x="1133" y="165"/>
                      <a:pt x="1043" y="169"/>
                      <a:pt x="952" y="169"/>
                    </a:cubicBezTo>
                    <a:cubicBezTo>
                      <a:pt x="906" y="169"/>
                      <a:pt x="860" y="168"/>
                      <a:pt x="813" y="165"/>
                    </a:cubicBezTo>
                    <a:cubicBezTo>
                      <a:pt x="581" y="148"/>
                      <a:pt x="316" y="115"/>
                      <a:pt x="100" y="8"/>
                    </a:cubicBezTo>
                    <a:cubicBezTo>
                      <a:pt x="92" y="3"/>
                      <a:pt x="83" y="0"/>
                      <a:pt x="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33"/>
              <p:cNvSpPr/>
              <p:nvPr/>
            </p:nvSpPr>
            <p:spPr>
              <a:xfrm>
                <a:off x="6191350" y="4251925"/>
                <a:ext cx="16700" cy="8150"/>
              </a:xfrm>
              <a:custGeom>
                <a:rect b="b" l="l" r="r" t="t"/>
                <a:pathLst>
                  <a:path extrusionOk="0" h="326" w="668">
                    <a:moveTo>
                      <a:pt x="601" y="1"/>
                    </a:moveTo>
                    <a:cubicBezTo>
                      <a:pt x="551" y="1"/>
                      <a:pt x="501" y="26"/>
                      <a:pt x="452" y="42"/>
                    </a:cubicBezTo>
                    <a:cubicBezTo>
                      <a:pt x="410" y="67"/>
                      <a:pt x="361" y="84"/>
                      <a:pt x="319" y="109"/>
                    </a:cubicBezTo>
                    <a:cubicBezTo>
                      <a:pt x="228" y="142"/>
                      <a:pt x="137" y="191"/>
                      <a:pt x="46" y="233"/>
                    </a:cubicBezTo>
                    <a:cubicBezTo>
                      <a:pt x="0" y="248"/>
                      <a:pt x="24" y="326"/>
                      <a:pt x="73" y="326"/>
                    </a:cubicBezTo>
                    <a:cubicBezTo>
                      <a:pt x="78" y="326"/>
                      <a:pt x="82" y="325"/>
                      <a:pt x="87" y="324"/>
                    </a:cubicBezTo>
                    <a:cubicBezTo>
                      <a:pt x="178" y="291"/>
                      <a:pt x="269" y="249"/>
                      <a:pt x="361" y="216"/>
                    </a:cubicBezTo>
                    <a:cubicBezTo>
                      <a:pt x="410" y="200"/>
                      <a:pt x="452" y="183"/>
                      <a:pt x="501" y="158"/>
                    </a:cubicBezTo>
                    <a:cubicBezTo>
                      <a:pt x="543" y="142"/>
                      <a:pt x="593" y="117"/>
                      <a:pt x="634" y="84"/>
                    </a:cubicBezTo>
                    <a:cubicBezTo>
                      <a:pt x="667" y="59"/>
                      <a:pt x="642" y="1"/>
                      <a:pt x="6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33"/>
              <p:cNvSpPr/>
              <p:nvPr/>
            </p:nvSpPr>
            <p:spPr>
              <a:xfrm>
                <a:off x="6004600" y="4220025"/>
                <a:ext cx="6050" cy="9650"/>
              </a:xfrm>
              <a:custGeom>
                <a:rect b="b" l="l" r="r" t="t"/>
                <a:pathLst>
                  <a:path extrusionOk="0" h="386" w="242">
                    <a:moveTo>
                      <a:pt x="63" y="1"/>
                    </a:moveTo>
                    <a:cubicBezTo>
                      <a:pt x="52" y="1"/>
                      <a:pt x="42" y="4"/>
                      <a:pt x="34" y="9"/>
                    </a:cubicBezTo>
                    <a:cubicBezTo>
                      <a:pt x="9" y="26"/>
                      <a:pt x="1" y="59"/>
                      <a:pt x="17" y="84"/>
                    </a:cubicBezTo>
                    <a:cubicBezTo>
                      <a:pt x="42" y="133"/>
                      <a:pt x="59" y="183"/>
                      <a:pt x="84" y="233"/>
                    </a:cubicBezTo>
                    <a:cubicBezTo>
                      <a:pt x="92" y="249"/>
                      <a:pt x="100" y="274"/>
                      <a:pt x="117" y="299"/>
                    </a:cubicBezTo>
                    <a:cubicBezTo>
                      <a:pt x="117" y="307"/>
                      <a:pt x="125" y="324"/>
                      <a:pt x="133" y="332"/>
                    </a:cubicBezTo>
                    <a:cubicBezTo>
                      <a:pt x="142" y="341"/>
                      <a:pt x="150" y="357"/>
                      <a:pt x="158" y="365"/>
                    </a:cubicBezTo>
                    <a:cubicBezTo>
                      <a:pt x="164" y="378"/>
                      <a:pt x="179" y="385"/>
                      <a:pt x="197" y="385"/>
                    </a:cubicBezTo>
                    <a:cubicBezTo>
                      <a:pt x="203" y="385"/>
                      <a:pt x="210" y="384"/>
                      <a:pt x="216" y="382"/>
                    </a:cubicBezTo>
                    <a:cubicBezTo>
                      <a:pt x="233" y="374"/>
                      <a:pt x="241" y="357"/>
                      <a:pt x="241" y="332"/>
                    </a:cubicBezTo>
                    <a:cubicBezTo>
                      <a:pt x="233" y="316"/>
                      <a:pt x="233" y="307"/>
                      <a:pt x="233" y="291"/>
                    </a:cubicBezTo>
                    <a:cubicBezTo>
                      <a:pt x="224" y="274"/>
                      <a:pt x="224" y="266"/>
                      <a:pt x="216" y="258"/>
                    </a:cubicBezTo>
                    <a:cubicBezTo>
                      <a:pt x="208" y="225"/>
                      <a:pt x="191" y="200"/>
                      <a:pt x="183" y="175"/>
                    </a:cubicBezTo>
                    <a:cubicBezTo>
                      <a:pt x="158" y="125"/>
                      <a:pt x="133" y="75"/>
                      <a:pt x="117" y="34"/>
                    </a:cubicBezTo>
                    <a:cubicBezTo>
                      <a:pt x="106" y="12"/>
                      <a:pt x="84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33"/>
              <p:cNvSpPr/>
              <p:nvPr/>
            </p:nvSpPr>
            <p:spPr>
              <a:xfrm>
                <a:off x="6043750" y="3982000"/>
                <a:ext cx="10800" cy="35450"/>
              </a:xfrm>
              <a:custGeom>
                <a:rect b="b" l="l" r="r" t="t"/>
                <a:pathLst>
                  <a:path extrusionOk="0" h="1418" w="432">
                    <a:moveTo>
                      <a:pt x="54" y="0"/>
                    </a:moveTo>
                    <a:cubicBezTo>
                      <a:pt x="28" y="0"/>
                      <a:pt x="9" y="23"/>
                      <a:pt x="9" y="52"/>
                    </a:cubicBezTo>
                    <a:cubicBezTo>
                      <a:pt x="1" y="101"/>
                      <a:pt x="34" y="151"/>
                      <a:pt x="59" y="192"/>
                    </a:cubicBezTo>
                    <a:cubicBezTo>
                      <a:pt x="84" y="250"/>
                      <a:pt x="117" y="300"/>
                      <a:pt x="142" y="350"/>
                    </a:cubicBezTo>
                    <a:cubicBezTo>
                      <a:pt x="191" y="458"/>
                      <a:pt x="233" y="565"/>
                      <a:pt x="258" y="681"/>
                    </a:cubicBezTo>
                    <a:cubicBezTo>
                      <a:pt x="307" y="905"/>
                      <a:pt x="299" y="1154"/>
                      <a:pt x="233" y="1377"/>
                    </a:cubicBezTo>
                    <a:cubicBezTo>
                      <a:pt x="228" y="1402"/>
                      <a:pt x="246" y="1418"/>
                      <a:pt x="266" y="1418"/>
                    </a:cubicBezTo>
                    <a:cubicBezTo>
                      <a:pt x="279" y="1418"/>
                      <a:pt x="292" y="1411"/>
                      <a:pt x="299" y="1394"/>
                    </a:cubicBezTo>
                    <a:cubicBezTo>
                      <a:pt x="398" y="1154"/>
                      <a:pt x="432" y="905"/>
                      <a:pt x="390" y="648"/>
                    </a:cubicBezTo>
                    <a:cubicBezTo>
                      <a:pt x="374" y="524"/>
                      <a:pt x="340" y="408"/>
                      <a:pt x="291" y="292"/>
                    </a:cubicBezTo>
                    <a:cubicBezTo>
                      <a:pt x="249" y="192"/>
                      <a:pt x="183" y="18"/>
                      <a:pt x="67" y="2"/>
                    </a:cubicBezTo>
                    <a:cubicBezTo>
                      <a:pt x="63" y="1"/>
                      <a:pt x="58" y="0"/>
                      <a:pt x="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33"/>
              <p:cNvSpPr/>
              <p:nvPr/>
            </p:nvSpPr>
            <p:spPr>
              <a:xfrm>
                <a:off x="6034650" y="3968350"/>
                <a:ext cx="2925" cy="4875"/>
              </a:xfrm>
              <a:custGeom>
                <a:rect b="b" l="l" r="r" t="t"/>
                <a:pathLst>
                  <a:path extrusionOk="0" h="195" w="117">
                    <a:moveTo>
                      <a:pt x="19" y="0"/>
                    </a:moveTo>
                    <a:cubicBezTo>
                      <a:pt x="10" y="0"/>
                      <a:pt x="0" y="7"/>
                      <a:pt x="0" y="18"/>
                    </a:cubicBezTo>
                    <a:cubicBezTo>
                      <a:pt x="8" y="34"/>
                      <a:pt x="8" y="42"/>
                      <a:pt x="8" y="59"/>
                    </a:cubicBezTo>
                    <a:cubicBezTo>
                      <a:pt x="17" y="76"/>
                      <a:pt x="25" y="84"/>
                      <a:pt x="25" y="100"/>
                    </a:cubicBezTo>
                    <a:lnTo>
                      <a:pt x="58" y="175"/>
                    </a:lnTo>
                    <a:cubicBezTo>
                      <a:pt x="64" y="187"/>
                      <a:pt x="75" y="195"/>
                      <a:pt x="86" y="195"/>
                    </a:cubicBezTo>
                    <a:cubicBezTo>
                      <a:pt x="91" y="195"/>
                      <a:pt x="95" y="194"/>
                      <a:pt x="100" y="192"/>
                    </a:cubicBezTo>
                    <a:cubicBezTo>
                      <a:pt x="116" y="183"/>
                      <a:pt x="116" y="167"/>
                      <a:pt x="108" y="150"/>
                    </a:cubicBezTo>
                    <a:cubicBezTo>
                      <a:pt x="100" y="125"/>
                      <a:pt x="91" y="100"/>
                      <a:pt x="75" y="76"/>
                    </a:cubicBezTo>
                    <a:cubicBezTo>
                      <a:pt x="66" y="67"/>
                      <a:pt x="66" y="51"/>
                      <a:pt x="58" y="42"/>
                    </a:cubicBezTo>
                    <a:cubicBezTo>
                      <a:pt x="50" y="26"/>
                      <a:pt x="42" y="18"/>
                      <a:pt x="33" y="9"/>
                    </a:cubicBezTo>
                    <a:cubicBezTo>
                      <a:pt x="30" y="3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33"/>
              <p:cNvSpPr/>
              <p:nvPr/>
            </p:nvSpPr>
            <p:spPr>
              <a:xfrm>
                <a:off x="6015575" y="4032500"/>
                <a:ext cx="3250" cy="5850"/>
              </a:xfrm>
              <a:custGeom>
                <a:rect b="b" l="l" r="r" t="t"/>
                <a:pathLst>
                  <a:path extrusionOk="0" h="234" w="130">
                    <a:moveTo>
                      <a:pt x="39" y="0"/>
                    </a:moveTo>
                    <a:cubicBezTo>
                      <a:pt x="35" y="0"/>
                      <a:pt x="30" y="1"/>
                      <a:pt x="26" y="4"/>
                    </a:cubicBezTo>
                    <a:cubicBezTo>
                      <a:pt x="9" y="12"/>
                      <a:pt x="1" y="37"/>
                      <a:pt x="9" y="53"/>
                    </a:cubicBezTo>
                    <a:cubicBezTo>
                      <a:pt x="17" y="70"/>
                      <a:pt x="26" y="78"/>
                      <a:pt x="34" y="95"/>
                    </a:cubicBezTo>
                    <a:lnTo>
                      <a:pt x="42" y="111"/>
                    </a:lnTo>
                    <a:cubicBezTo>
                      <a:pt x="51" y="120"/>
                      <a:pt x="51" y="120"/>
                      <a:pt x="51" y="120"/>
                    </a:cubicBezTo>
                    <a:cubicBezTo>
                      <a:pt x="51" y="120"/>
                      <a:pt x="51" y="128"/>
                      <a:pt x="51" y="128"/>
                    </a:cubicBezTo>
                    <a:cubicBezTo>
                      <a:pt x="59" y="136"/>
                      <a:pt x="59" y="144"/>
                      <a:pt x="67" y="153"/>
                    </a:cubicBezTo>
                    <a:lnTo>
                      <a:pt x="67" y="161"/>
                    </a:lnTo>
                    <a:cubicBezTo>
                      <a:pt x="67" y="161"/>
                      <a:pt x="67" y="169"/>
                      <a:pt x="67" y="169"/>
                    </a:cubicBezTo>
                    <a:cubicBezTo>
                      <a:pt x="75" y="186"/>
                      <a:pt x="84" y="202"/>
                      <a:pt x="84" y="219"/>
                    </a:cubicBezTo>
                    <a:cubicBezTo>
                      <a:pt x="87" y="229"/>
                      <a:pt x="97" y="234"/>
                      <a:pt x="106" y="234"/>
                    </a:cubicBezTo>
                    <a:cubicBezTo>
                      <a:pt x="118" y="234"/>
                      <a:pt x="130" y="225"/>
                      <a:pt x="125" y="211"/>
                    </a:cubicBezTo>
                    <a:cubicBezTo>
                      <a:pt x="125" y="194"/>
                      <a:pt x="125" y="178"/>
                      <a:pt x="125" y="161"/>
                    </a:cubicBezTo>
                    <a:cubicBezTo>
                      <a:pt x="125" y="144"/>
                      <a:pt x="125" y="128"/>
                      <a:pt x="117" y="111"/>
                    </a:cubicBezTo>
                    <a:cubicBezTo>
                      <a:pt x="109" y="78"/>
                      <a:pt x="92" y="45"/>
                      <a:pt x="67" y="20"/>
                    </a:cubicBezTo>
                    <a:cubicBezTo>
                      <a:pt x="61" y="8"/>
                      <a:pt x="51" y="0"/>
                      <a:pt x="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33"/>
              <p:cNvSpPr/>
              <p:nvPr/>
            </p:nvSpPr>
            <p:spPr>
              <a:xfrm>
                <a:off x="5774900" y="3879000"/>
                <a:ext cx="525950" cy="790825"/>
              </a:xfrm>
              <a:custGeom>
                <a:rect b="b" l="l" r="r" t="t"/>
                <a:pathLst>
                  <a:path extrusionOk="0" h="31633" w="21038">
                    <a:moveTo>
                      <a:pt x="18152" y="153"/>
                    </a:moveTo>
                    <a:cubicBezTo>
                      <a:pt x="18158" y="153"/>
                      <a:pt x="18164" y="153"/>
                      <a:pt x="18170" y="153"/>
                    </a:cubicBezTo>
                    <a:cubicBezTo>
                      <a:pt x="18551" y="161"/>
                      <a:pt x="18883" y="402"/>
                      <a:pt x="19090" y="708"/>
                    </a:cubicBezTo>
                    <a:cubicBezTo>
                      <a:pt x="19322" y="1040"/>
                      <a:pt x="19421" y="1437"/>
                      <a:pt x="19479" y="1835"/>
                    </a:cubicBezTo>
                    <a:cubicBezTo>
                      <a:pt x="19620" y="2664"/>
                      <a:pt x="19662" y="3509"/>
                      <a:pt x="19877" y="4329"/>
                    </a:cubicBezTo>
                    <a:cubicBezTo>
                      <a:pt x="19935" y="4536"/>
                      <a:pt x="20001" y="4743"/>
                      <a:pt x="20092" y="4942"/>
                    </a:cubicBezTo>
                    <a:cubicBezTo>
                      <a:pt x="20142" y="5042"/>
                      <a:pt x="20192" y="5141"/>
                      <a:pt x="20250" y="5240"/>
                    </a:cubicBezTo>
                    <a:cubicBezTo>
                      <a:pt x="20300" y="5323"/>
                      <a:pt x="20366" y="5414"/>
                      <a:pt x="20391" y="5522"/>
                    </a:cubicBezTo>
                    <a:cubicBezTo>
                      <a:pt x="20432" y="5738"/>
                      <a:pt x="20283" y="5961"/>
                      <a:pt x="20175" y="6135"/>
                    </a:cubicBezTo>
                    <a:cubicBezTo>
                      <a:pt x="20051" y="6326"/>
                      <a:pt x="19894" y="6500"/>
                      <a:pt x="19728" y="6649"/>
                    </a:cubicBezTo>
                    <a:cubicBezTo>
                      <a:pt x="19711" y="6657"/>
                      <a:pt x="19711" y="6666"/>
                      <a:pt x="19703" y="6674"/>
                    </a:cubicBezTo>
                    <a:cubicBezTo>
                      <a:pt x="19653" y="6566"/>
                      <a:pt x="19604" y="6450"/>
                      <a:pt x="19554" y="6342"/>
                    </a:cubicBezTo>
                    <a:cubicBezTo>
                      <a:pt x="19554" y="6334"/>
                      <a:pt x="19554" y="6326"/>
                      <a:pt x="19554" y="6326"/>
                    </a:cubicBezTo>
                    <a:lnTo>
                      <a:pt x="19537" y="6226"/>
                    </a:lnTo>
                    <a:lnTo>
                      <a:pt x="19537" y="6226"/>
                    </a:lnTo>
                    <a:cubicBezTo>
                      <a:pt x="19547" y="6241"/>
                      <a:pt x="19562" y="6250"/>
                      <a:pt x="19577" y="6250"/>
                    </a:cubicBezTo>
                    <a:cubicBezTo>
                      <a:pt x="19587" y="6250"/>
                      <a:pt x="19597" y="6245"/>
                      <a:pt x="19604" y="6235"/>
                    </a:cubicBezTo>
                    <a:cubicBezTo>
                      <a:pt x="19695" y="6144"/>
                      <a:pt x="19769" y="6044"/>
                      <a:pt x="19827" y="5936"/>
                    </a:cubicBezTo>
                    <a:cubicBezTo>
                      <a:pt x="19852" y="5878"/>
                      <a:pt x="19885" y="5820"/>
                      <a:pt x="19902" y="5754"/>
                    </a:cubicBezTo>
                    <a:cubicBezTo>
                      <a:pt x="19918" y="5729"/>
                      <a:pt x="19918" y="5696"/>
                      <a:pt x="19927" y="5671"/>
                    </a:cubicBezTo>
                    <a:cubicBezTo>
                      <a:pt x="19935" y="5655"/>
                      <a:pt x="19935" y="5638"/>
                      <a:pt x="19935" y="5622"/>
                    </a:cubicBezTo>
                    <a:cubicBezTo>
                      <a:pt x="19935" y="5597"/>
                      <a:pt x="19927" y="5580"/>
                      <a:pt x="19918" y="5564"/>
                    </a:cubicBezTo>
                    <a:cubicBezTo>
                      <a:pt x="19913" y="5547"/>
                      <a:pt x="19897" y="5538"/>
                      <a:pt x="19880" y="5538"/>
                    </a:cubicBezTo>
                    <a:cubicBezTo>
                      <a:pt x="19871" y="5538"/>
                      <a:pt x="19861" y="5541"/>
                      <a:pt x="19852" y="5547"/>
                    </a:cubicBezTo>
                    <a:cubicBezTo>
                      <a:pt x="19827" y="5564"/>
                      <a:pt x="19811" y="5580"/>
                      <a:pt x="19802" y="5613"/>
                    </a:cubicBezTo>
                    <a:cubicBezTo>
                      <a:pt x="19786" y="5646"/>
                      <a:pt x="19769" y="5671"/>
                      <a:pt x="19761" y="5704"/>
                    </a:cubicBezTo>
                    <a:cubicBezTo>
                      <a:pt x="19736" y="5762"/>
                      <a:pt x="19720" y="5812"/>
                      <a:pt x="19695" y="5862"/>
                    </a:cubicBezTo>
                    <a:cubicBezTo>
                      <a:pt x="19645" y="5970"/>
                      <a:pt x="19595" y="6077"/>
                      <a:pt x="19529" y="6177"/>
                    </a:cubicBezTo>
                    <a:cubicBezTo>
                      <a:pt x="19529" y="6185"/>
                      <a:pt x="19529" y="6185"/>
                      <a:pt x="19529" y="6193"/>
                    </a:cubicBezTo>
                    <a:cubicBezTo>
                      <a:pt x="19504" y="6086"/>
                      <a:pt x="19479" y="5978"/>
                      <a:pt x="19455" y="5862"/>
                    </a:cubicBezTo>
                    <a:cubicBezTo>
                      <a:pt x="19388" y="5613"/>
                      <a:pt x="19297" y="5365"/>
                      <a:pt x="19090" y="5199"/>
                    </a:cubicBezTo>
                    <a:cubicBezTo>
                      <a:pt x="18974" y="5116"/>
                      <a:pt x="18850" y="5058"/>
                      <a:pt x="18725" y="5000"/>
                    </a:cubicBezTo>
                    <a:cubicBezTo>
                      <a:pt x="18576" y="4934"/>
                      <a:pt x="18427" y="4868"/>
                      <a:pt x="18278" y="4801"/>
                    </a:cubicBezTo>
                    <a:cubicBezTo>
                      <a:pt x="17980" y="4669"/>
                      <a:pt x="17673" y="4536"/>
                      <a:pt x="17375" y="4404"/>
                    </a:cubicBezTo>
                    <a:cubicBezTo>
                      <a:pt x="17184" y="4312"/>
                      <a:pt x="16977" y="4213"/>
                      <a:pt x="16770" y="4163"/>
                    </a:cubicBezTo>
                    <a:cubicBezTo>
                      <a:pt x="16762" y="4138"/>
                      <a:pt x="16745" y="4122"/>
                      <a:pt x="16712" y="4105"/>
                    </a:cubicBezTo>
                    <a:cubicBezTo>
                      <a:pt x="16720" y="4097"/>
                      <a:pt x="16729" y="4080"/>
                      <a:pt x="16720" y="4064"/>
                    </a:cubicBezTo>
                    <a:cubicBezTo>
                      <a:pt x="16712" y="4022"/>
                      <a:pt x="16679" y="3989"/>
                      <a:pt x="16671" y="3948"/>
                    </a:cubicBezTo>
                    <a:cubicBezTo>
                      <a:pt x="16654" y="3906"/>
                      <a:pt x="16637" y="3873"/>
                      <a:pt x="16629" y="3832"/>
                    </a:cubicBezTo>
                    <a:cubicBezTo>
                      <a:pt x="16613" y="3732"/>
                      <a:pt x="16621" y="3633"/>
                      <a:pt x="16629" y="3542"/>
                    </a:cubicBezTo>
                    <a:cubicBezTo>
                      <a:pt x="16629" y="3426"/>
                      <a:pt x="16646" y="3318"/>
                      <a:pt x="16671" y="3210"/>
                    </a:cubicBezTo>
                    <a:cubicBezTo>
                      <a:pt x="16679" y="3152"/>
                      <a:pt x="16695" y="3103"/>
                      <a:pt x="16704" y="3053"/>
                    </a:cubicBezTo>
                    <a:cubicBezTo>
                      <a:pt x="16712" y="3003"/>
                      <a:pt x="16729" y="2954"/>
                      <a:pt x="16704" y="2904"/>
                    </a:cubicBezTo>
                    <a:cubicBezTo>
                      <a:pt x="16693" y="2894"/>
                      <a:pt x="16680" y="2887"/>
                      <a:pt x="16667" y="2887"/>
                    </a:cubicBezTo>
                    <a:cubicBezTo>
                      <a:pt x="16660" y="2887"/>
                      <a:pt x="16652" y="2889"/>
                      <a:pt x="16646" y="2896"/>
                    </a:cubicBezTo>
                    <a:cubicBezTo>
                      <a:pt x="16596" y="2912"/>
                      <a:pt x="16579" y="2978"/>
                      <a:pt x="16571" y="3028"/>
                    </a:cubicBezTo>
                    <a:cubicBezTo>
                      <a:pt x="16555" y="3086"/>
                      <a:pt x="16538" y="3144"/>
                      <a:pt x="16530" y="3210"/>
                    </a:cubicBezTo>
                    <a:cubicBezTo>
                      <a:pt x="16513" y="3335"/>
                      <a:pt x="16497" y="3459"/>
                      <a:pt x="16488" y="3583"/>
                    </a:cubicBezTo>
                    <a:cubicBezTo>
                      <a:pt x="16488" y="3683"/>
                      <a:pt x="16488" y="3790"/>
                      <a:pt x="16513" y="3890"/>
                    </a:cubicBezTo>
                    <a:cubicBezTo>
                      <a:pt x="16530" y="3956"/>
                      <a:pt x="16563" y="4031"/>
                      <a:pt x="16613" y="4080"/>
                    </a:cubicBezTo>
                    <a:cubicBezTo>
                      <a:pt x="16443" y="4037"/>
                      <a:pt x="16274" y="4016"/>
                      <a:pt x="16104" y="4016"/>
                    </a:cubicBezTo>
                    <a:cubicBezTo>
                      <a:pt x="16050" y="4016"/>
                      <a:pt x="15996" y="4018"/>
                      <a:pt x="15941" y="4022"/>
                    </a:cubicBezTo>
                    <a:cubicBezTo>
                      <a:pt x="16008" y="3882"/>
                      <a:pt x="16049" y="3732"/>
                      <a:pt x="16099" y="3583"/>
                    </a:cubicBezTo>
                    <a:cubicBezTo>
                      <a:pt x="16149" y="3376"/>
                      <a:pt x="16215" y="3177"/>
                      <a:pt x="16273" y="2978"/>
                    </a:cubicBezTo>
                    <a:cubicBezTo>
                      <a:pt x="16405" y="2572"/>
                      <a:pt x="16546" y="2166"/>
                      <a:pt x="16720" y="1777"/>
                    </a:cubicBezTo>
                    <a:cubicBezTo>
                      <a:pt x="16886" y="1413"/>
                      <a:pt x="17068" y="1040"/>
                      <a:pt x="17300" y="708"/>
                    </a:cubicBezTo>
                    <a:cubicBezTo>
                      <a:pt x="17496" y="407"/>
                      <a:pt x="17772" y="153"/>
                      <a:pt x="18152" y="153"/>
                    </a:cubicBezTo>
                    <a:close/>
                    <a:moveTo>
                      <a:pt x="8383" y="2468"/>
                    </a:moveTo>
                    <a:cubicBezTo>
                      <a:pt x="8426" y="2468"/>
                      <a:pt x="8468" y="2470"/>
                      <a:pt x="8509" y="2473"/>
                    </a:cubicBezTo>
                    <a:cubicBezTo>
                      <a:pt x="8650" y="2473"/>
                      <a:pt x="8783" y="2481"/>
                      <a:pt x="8915" y="2498"/>
                    </a:cubicBezTo>
                    <a:cubicBezTo>
                      <a:pt x="9172" y="2539"/>
                      <a:pt x="9429" y="2606"/>
                      <a:pt x="9669" y="2705"/>
                    </a:cubicBezTo>
                    <a:cubicBezTo>
                      <a:pt x="10175" y="2896"/>
                      <a:pt x="10639" y="3186"/>
                      <a:pt x="11045" y="3542"/>
                    </a:cubicBezTo>
                    <a:cubicBezTo>
                      <a:pt x="11260" y="3732"/>
                      <a:pt x="11459" y="3931"/>
                      <a:pt x="11625" y="4172"/>
                    </a:cubicBezTo>
                    <a:cubicBezTo>
                      <a:pt x="11699" y="4288"/>
                      <a:pt x="11774" y="4412"/>
                      <a:pt x="11824" y="4544"/>
                    </a:cubicBezTo>
                    <a:cubicBezTo>
                      <a:pt x="11865" y="4660"/>
                      <a:pt x="11890" y="4785"/>
                      <a:pt x="11923" y="4909"/>
                    </a:cubicBezTo>
                    <a:cubicBezTo>
                      <a:pt x="11906" y="4909"/>
                      <a:pt x="11898" y="4917"/>
                      <a:pt x="11882" y="4917"/>
                    </a:cubicBezTo>
                    <a:cubicBezTo>
                      <a:pt x="11434" y="5091"/>
                      <a:pt x="11094" y="5456"/>
                      <a:pt x="10804" y="5829"/>
                    </a:cubicBezTo>
                    <a:cubicBezTo>
                      <a:pt x="10622" y="6069"/>
                      <a:pt x="10440" y="6318"/>
                      <a:pt x="10282" y="6583"/>
                    </a:cubicBezTo>
                    <a:cubicBezTo>
                      <a:pt x="10175" y="6757"/>
                      <a:pt x="10084" y="6931"/>
                      <a:pt x="9984" y="7113"/>
                    </a:cubicBezTo>
                    <a:cubicBezTo>
                      <a:pt x="9818" y="7428"/>
                      <a:pt x="9562" y="7685"/>
                      <a:pt x="9404" y="8008"/>
                    </a:cubicBezTo>
                    <a:cubicBezTo>
                      <a:pt x="9354" y="8115"/>
                      <a:pt x="9321" y="8231"/>
                      <a:pt x="9321" y="8356"/>
                    </a:cubicBezTo>
                    <a:cubicBezTo>
                      <a:pt x="9305" y="8356"/>
                      <a:pt x="9296" y="8372"/>
                      <a:pt x="9288" y="8381"/>
                    </a:cubicBezTo>
                    <a:cubicBezTo>
                      <a:pt x="9247" y="8364"/>
                      <a:pt x="9205" y="8339"/>
                      <a:pt x="9172" y="8323"/>
                    </a:cubicBezTo>
                    <a:cubicBezTo>
                      <a:pt x="9023" y="8256"/>
                      <a:pt x="8924" y="8124"/>
                      <a:pt x="8833" y="7991"/>
                    </a:cubicBezTo>
                    <a:cubicBezTo>
                      <a:pt x="8741" y="7859"/>
                      <a:pt x="8675" y="7709"/>
                      <a:pt x="8625" y="7552"/>
                    </a:cubicBezTo>
                    <a:cubicBezTo>
                      <a:pt x="8609" y="7477"/>
                      <a:pt x="8592" y="7395"/>
                      <a:pt x="8576" y="7312"/>
                    </a:cubicBezTo>
                    <a:lnTo>
                      <a:pt x="8576" y="7287"/>
                    </a:lnTo>
                    <a:cubicBezTo>
                      <a:pt x="8601" y="7287"/>
                      <a:pt x="8625" y="7270"/>
                      <a:pt x="8625" y="7237"/>
                    </a:cubicBezTo>
                    <a:cubicBezTo>
                      <a:pt x="8650" y="6856"/>
                      <a:pt x="8493" y="6500"/>
                      <a:pt x="8319" y="6160"/>
                    </a:cubicBezTo>
                    <a:cubicBezTo>
                      <a:pt x="8228" y="5986"/>
                      <a:pt x="8137" y="5812"/>
                      <a:pt x="8062" y="5630"/>
                    </a:cubicBezTo>
                    <a:cubicBezTo>
                      <a:pt x="8029" y="5539"/>
                      <a:pt x="7996" y="5448"/>
                      <a:pt x="7963" y="5356"/>
                    </a:cubicBezTo>
                    <a:cubicBezTo>
                      <a:pt x="7929" y="5265"/>
                      <a:pt x="7913" y="5174"/>
                      <a:pt x="7871" y="5083"/>
                    </a:cubicBezTo>
                    <a:cubicBezTo>
                      <a:pt x="7863" y="5075"/>
                      <a:pt x="7855" y="5066"/>
                      <a:pt x="7847" y="5066"/>
                    </a:cubicBezTo>
                    <a:cubicBezTo>
                      <a:pt x="7780" y="4727"/>
                      <a:pt x="7764" y="4370"/>
                      <a:pt x="7780" y="4022"/>
                    </a:cubicBezTo>
                    <a:cubicBezTo>
                      <a:pt x="7789" y="3741"/>
                      <a:pt x="7813" y="3459"/>
                      <a:pt x="7855" y="3177"/>
                    </a:cubicBezTo>
                    <a:cubicBezTo>
                      <a:pt x="7871" y="3036"/>
                      <a:pt x="7888" y="2896"/>
                      <a:pt x="7905" y="2763"/>
                    </a:cubicBezTo>
                    <a:cubicBezTo>
                      <a:pt x="7929" y="2622"/>
                      <a:pt x="7987" y="2531"/>
                      <a:pt x="8128" y="2498"/>
                    </a:cubicBezTo>
                    <a:cubicBezTo>
                      <a:pt x="8211" y="2476"/>
                      <a:pt x="8298" y="2468"/>
                      <a:pt x="8383" y="2468"/>
                    </a:cubicBezTo>
                    <a:close/>
                    <a:moveTo>
                      <a:pt x="16944" y="11330"/>
                    </a:moveTo>
                    <a:lnTo>
                      <a:pt x="16944" y="11330"/>
                    </a:lnTo>
                    <a:cubicBezTo>
                      <a:pt x="17093" y="11438"/>
                      <a:pt x="17226" y="11554"/>
                      <a:pt x="17325" y="11703"/>
                    </a:cubicBezTo>
                    <a:cubicBezTo>
                      <a:pt x="17474" y="11910"/>
                      <a:pt x="17565" y="12150"/>
                      <a:pt x="17632" y="12391"/>
                    </a:cubicBezTo>
                    <a:cubicBezTo>
                      <a:pt x="17673" y="12540"/>
                      <a:pt x="17698" y="12689"/>
                      <a:pt x="17723" y="12838"/>
                    </a:cubicBezTo>
                    <a:cubicBezTo>
                      <a:pt x="17748" y="12971"/>
                      <a:pt x="17739" y="13145"/>
                      <a:pt x="17806" y="13269"/>
                    </a:cubicBezTo>
                    <a:cubicBezTo>
                      <a:pt x="17806" y="13269"/>
                      <a:pt x="17814" y="13269"/>
                      <a:pt x="17814" y="13277"/>
                    </a:cubicBezTo>
                    <a:cubicBezTo>
                      <a:pt x="17814" y="13327"/>
                      <a:pt x="17814" y="13385"/>
                      <a:pt x="17822" y="13435"/>
                    </a:cubicBezTo>
                    <a:cubicBezTo>
                      <a:pt x="17773" y="13426"/>
                      <a:pt x="17731" y="13402"/>
                      <a:pt x="17698" y="13368"/>
                    </a:cubicBezTo>
                    <a:cubicBezTo>
                      <a:pt x="17599" y="13277"/>
                      <a:pt x="17549" y="13136"/>
                      <a:pt x="17507" y="13012"/>
                    </a:cubicBezTo>
                    <a:cubicBezTo>
                      <a:pt x="17425" y="12739"/>
                      <a:pt x="17391" y="12457"/>
                      <a:pt x="17333" y="12184"/>
                    </a:cubicBezTo>
                    <a:cubicBezTo>
                      <a:pt x="17292" y="11952"/>
                      <a:pt x="17217" y="11720"/>
                      <a:pt x="17093" y="11513"/>
                    </a:cubicBezTo>
                    <a:cubicBezTo>
                      <a:pt x="17052" y="11446"/>
                      <a:pt x="17002" y="11388"/>
                      <a:pt x="16944" y="11330"/>
                    </a:cubicBezTo>
                    <a:close/>
                    <a:moveTo>
                      <a:pt x="14591" y="11587"/>
                    </a:moveTo>
                    <a:lnTo>
                      <a:pt x="14591" y="11587"/>
                    </a:lnTo>
                    <a:cubicBezTo>
                      <a:pt x="14566" y="11687"/>
                      <a:pt x="14549" y="11786"/>
                      <a:pt x="14541" y="11885"/>
                    </a:cubicBezTo>
                    <a:cubicBezTo>
                      <a:pt x="14508" y="12142"/>
                      <a:pt x="14500" y="12407"/>
                      <a:pt x="14450" y="12656"/>
                    </a:cubicBezTo>
                    <a:cubicBezTo>
                      <a:pt x="14359" y="13103"/>
                      <a:pt x="14086" y="13484"/>
                      <a:pt x="13696" y="13716"/>
                    </a:cubicBezTo>
                    <a:cubicBezTo>
                      <a:pt x="13588" y="13774"/>
                      <a:pt x="13481" y="13824"/>
                      <a:pt x="13365" y="13866"/>
                    </a:cubicBezTo>
                    <a:cubicBezTo>
                      <a:pt x="13323" y="13882"/>
                      <a:pt x="13274" y="13890"/>
                      <a:pt x="13224" y="13899"/>
                    </a:cubicBezTo>
                    <a:cubicBezTo>
                      <a:pt x="13613" y="13567"/>
                      <a:pt x="13796" y="13070"/>
                      <a:pt x="14011" y="12623"/>
                    </a:cubicBezTo>
                    <a:cubicBezTo>
                      <a:pt x="14185" y="12275"/>
                      <a:pt x="14367" y="11910"/>
                      <a:pt x="14591" y="11587"/>
                    </a:cubicBezTo>
                    <a:close/>
                    <a:moveTo>
                      <a:pt x="15494" y="10568"/>
                    </a:moveTo>
                    <a:cubicBezTo>
                      <a:pt x="15602" y="10667"/>
                      <a:pt x="15743" y="10734"/>
                      <a:pt x="15892" y="10792"/>
                    </a:cubicBezTo>
                    <a:cubicBezTo>
                      <a:pt x="16124" y="10875"/>
                      <a:pt x="16347" y="10974"/>
                      <a:pt x="16571" y="11090"/>
                    </a:cubicBezTo>
                    <a:cubicBezTo>
                      <a:pt x="16538" y="11107"/>
                      <a:pt x="16530" y="11156"/>
                      <a:pt x="16563" y="11173"/>
                    </a:cubicBezTo>
                    <a:cubicBezTo>
                      <a:pt x="16778" y="11281"/>
                      <a:pt x="16927" y="11504"/>
                      <a:pt x="17019" y="11720"/>
                    </a:cubicBezTo>
                    <a:cubicBezTo>
                      <a:pt x="17135" y="11976"/>
                      <a:pt x="17176" y="12258"/>
                      <a:pt x="17217" y="12532"/>
                    </a:cubicBezTo>
                    <a:cubicBezTo>
                      <a:pt x="17259" y="12805"/>
                      <a:pt x="17309" y="13103"/>
                      <a:pt x="17441" y="13352"/>
                    </a:cubicBezTo>
                    <a:cubicBezTo>
                      <a:pt x="17383" y="13484"/>
                      <a:pt x="17325" y="13592"/>
                      <a:pt x="17226" y="13700"/>
                    </a:cubicBezTo>
                    <a:cubicBezTo>
                      <a:pt x="17126" y="13808"/>
                      <a:pt x="17010" y="13915"/>
                      <a:pt x="16886" y="14006"/>
                    </a:cubicBezTo>
                    <a:cubicBezTo>
                      <a:pt x="16637" y="14189"/>
                      <a:pt x="16364" y="14321"/>
                      <a:pt x="16074" y="14412"/>
                    </a:cubicBezTo>
                    <a:cubicBezTo>
                      <a:pt x="15824" y="14491"/>
                      <a:pt x="15561" y="14530"/>
                      <a:pt x="15297" y="14530"/>
                    </a:cubicBezTo>
                    <a:cubicBezTo>
                      <a:pt x="14924" y="14530"/>
                      <a:pt x="14550" y="14452"/>
                      <a:pt x="14210" y="14296"/>
                    </a:cubicBezTo>
                    <a:cubicBezTo>
                      <a:pt x="14003" y="14205"/>
                      <a:pt x="13796" y="14048"/>
                      <a:pt x="13572" y="13998"/>
                    </a:cubicBezTo>
                    <a:cubicBezTo>
                      <a:pt x="13605" y="13982"/>
                      <a:pt x="13646" y="13965"/>
                      <a:pt x="13680" y="13948"/>
                    </a:cubicBezTo>
                    <a:cubicBezTo>
                      <a:pt x="13887" y="13832"/>
                      <a:pt x="14061" y="13692"/>
                      <a:pt x="14210" y="13509"/>
                    </a:cubicBezTo>
                    <a:cubicBezTo>
                      <a:pt x="14351" y="13335"/>
                      <a:pt x="14467" y="13136"/>
                      <a:pt x="14533" y="12913"/>
                    </a:cubicBezTo>
                    <a:cubicBezTo>
                      <a:pt x="14616" y="12664"/>
                      <a:pt x="14624" y="12399"/>
                      <a:pt x="14641" y="12142"/>
                    </a:cubicBezTo>
                    <a:cubicBezTo>
                      <a:pt x="14649" y="11894"/>
                      <a:pt x="14665" y="11629"/>
                      <a:pt x="14740" y="11388"/>
                    </a:cubicBezTo>
                    <a:cubicBezTo>
                      <a:pt x="14748" y="11380"/>
                      <a:pt x="14757" y="11372"/>
                      <a:pt x="14757" y="11363"/>
                    </a:cubicBezTo>
                    <a:cubicBezTo>
                      <a:pt x="14839" y="11264"/>
                      <a:pt x="14931" y="11165"/>
                      <a:pt x="15030" y="11073"/>
                    </a:cubicBezTo>
                    <a:cubicBezTo>
                      <a:pt x="15129" y="10974"/>
                      <a:pt x="15237" y="10899"/>
                      <a:pt x="15337" y="10808"/>
                    </a:cubicBezTo>
                    <a:cubicBezTo>
                      <a:pt x="15411" y="10734"/>
                      <a:pt x="15461" y="10651"/>
                      <a:pt x="15494" y="10568"/>
                    </a:cubicBezTo>
                    <a:close/>
                    <a:moveTo>
                      <a:pt x="11086" y="24653"/>
                    </a:moveTo>
                    <a:cubicBezTo>
                      <a:pt x="11103" y="24678"/>
                      <a:pt x="11119" y="24686"/>
                      <a:pt x="11144" y="24686"/>
                    </a:cubicBezTo>
                    <a:cubicBezTo>
                      <a:pt x="11198" y="24682"/>
                      <a:pt x="11250" y="24678"/>
                      <a:pt x="11301" y="24678"/>
                    </a:cubicBezTo>
                    <a:cubicBezTo>
                      <a:pt x="11351" y="24678"/>
                      <a:pt x="11401" y="24682"/>
                      <a:pt x="11451" y="24695"/>
                    </a:cubicBezTo>
                    <a:cubicBezTo>
                      <a:pt x="11500" y="24711"/>
                      <a:pt x="11542" y="24728"/>
                      <a:pt x="11575" y="24753"/>
                    </a:cubicBezTo>
                    <a:cubicBezTo>
                      <a:pt x="11592" y="24769"/>
                      <a:pt x="11592" y="24769"/>
                      <a:pt x="11600" y="24778"/>
                    </a:cubicBezTo>
                    <a:cubicBezTo>
                      <a:pt x="11608" y="24778"/>
                      <a:pt x="11616" y="24786"/>
                      <a:pt x="11625" y="24794"/>
                    </a:cubicBezTo>
                    <a:cubicBezTo>
                      <a:pt x="11633" y="24802"/>
                      <a:pt x="11641" y="24811"/>
                      <a:pt x="11650" y="24819"/>
                    </a:cubicBezTo>
                    <a:cubicBezTo>
                      <a:pt x="11658" y="24827"/>
                      <a:pt x="11650" y="24827"/>
                      <a:pt x="11658" y="24836"/>
                    </a:cubicBezTo>
                    <a:cubicBezTo>
                      <a:pt x="11691" y="24877"/>
                      <a:pt x="11699" y="24910"/>
                      <a:pt x="11716" y="24952"/>
                    </a:cubicBezTo>
                    <a:cubicBezTo>
                      <a:pt x="11716" y="24960"/>
                      <a:pt x="11716" y="24960"/>
                      <a:pt x="11716" y="24968"/>
                    </a:cubicBezTo>
                    <a:cubicBezTo>
                      <a:pt x="11633" y="24918"/>
                      <a:pt x="11534" y="24885"/>
                      <a:pt x="11434" y="24860"/>
                    </a:cubicBezTo>
                    <a:cubicBezTo>
                      <a:pt x="11372" y="24851"/>
                      <a:pt x="11309" y="24846"/>
                      <a:pt x="11245" y="24846"/>
                    </a:cubicBezTo>
                    <a:cubicBezTo>
                      <a:pt x="11147" y="24846"/>
                      <a:pt x="11049" y="24857"/>
                      <a:pt x="10954" y="24877"/>
                    </a:cubicBezTo>
                    <a:cubicBezTo>
                      <a:pt x="10945" y="24877"/>
                      <a:pt x="10945" y="24877"/>
                      <a:pt x="10937" y="24885"/>
                    </a:cubicBezTo>
                    <a:cubicBezTo>
                      <a:pt x="10945" y="24811"/>
                      <a:pt x="10954" y="24736"/>
                      <a:pt x="10962" y="24662"/>
                    </a:cubicBezTo>
                    <a:cubicBezTo>
                      <a:pt x="11003" y="24662"/>
                      <a:pt x="11045" y="24662"/>
                      <a:pt x="11086" y="24653"/>
                    </a:cubicBezTo>
                    <a:close/>
                    <a:moveTo>
                      <a:pt x="10929" y="24993"/>
                    </a:moveTo>
                    <a:cubicBezTo>
                      <a:pt x="10937" y="25010"/>
                      <a:pt x="10954" y="25018"/>
                      <a:pt x="10978" y="25018"/>
                    </a:cubicBezTo>
                    <a:cubicBezTo>
                      <a:pt x="11016" y="25014"/>
                      <a:pt x="11052" y="25012"/>
                      <a:pt x="11089" y="25012"/>
                    </a:cubicBezTo>
                    <a:cubicBezTo>
                      <a:pt x="11198" y="25012"/>
                      <a:pt x="11304" y="25030"/>
                      <a:pt x="11409" y="25068"/>
                    </a:cubicBezTo>
                    <a:cubicBezTo>
                      <a:pt x="11467" y="25084"/>
                      <a:pt x="11525" y="25109"/>
                      <a:pt x="11575" y="25142"/>
                    </a:cubicBezTo>
                    <a:cubicBezTo>
                      <a:pt x="11600" y="25150"/>
                      <a:pt x="11616" y="25167"/>
                      <a:pt x="11633" y="25184"/>
                    </a:cubicBezTo>
                    <a:cubicBezTo>
                      <a:pt x="11641" y="25192"/>
                      <a:pt x="11650" y="25208"/>
                      <a:pt x="11641" y="25225"/>
                    </a:cubicBezTo>
                    <a:cubicBezTo>
                      <a:pt x="11641" y="25233"/>
                      <a:pt x="11641" y="25233"/>
                      <a:pt x="11641" y="25233"/>
                    </a:cubicBezTo>
                    <a:cubicBezTo>
                      <a:pt x="11625" y="25258"/>
                      <a:pt x="11616" y="25275"/>
                      <a:pt x="11608" y="25308"/>
                    </a:cubicBezTo>
                    <a:cubicBezTo>
                      <a:pt x="11600" y="25324"/>
                      <a:pt x="11600" y="25333"/>
                      <a:pt x="11600" y="25349"/>
                    </a:cubicBezTo>
                    <a:cubicBezTo>
                      <a:pt x="11592" y="25358"/>
                      <a:pt x="11592" y="25374"/>
                      <a:pt x="11583" y="25382"/>
                    </a:cubicBezTo>
                    <a:cubicBezTo>
                      <a:pt x="11550" y="25440"/>
                      <a:pt x="11517" y="25482"/>
                      <a:pt x="11484" y="25523"/>
                    </a:cubicBezTo>
                    <a:cubicBezTo>
                      <a:pt x="11442" y="25573"/>
                      <a:pt x="11393" y="25623"/>
                      <a:pt x="11343" y="25664"/>
                    </a:cubicBezTo>
                    <a:cubicBezTo>
                      <a:pt x="11335" y="25590"/>
                      <a:pt x="11310" y="25515"/>
                      <a:pt x="11268" y="25449"/>
                    </a:cubicBezTo>
                    <a:cubicBezTo>
                      <a:pt x="11194" y="25333"/>
                      <a:pt x="11103" y="25250"/>
                      <a:pt x="11003" y="25167"/>
                    </a:cubicBezTo>
                    <a:cubicBezTo>
                      <a:pt x="10982" y="25151"/>
                      <a:pt x="10961" y="25142"/>
                      <a:pt x="10941" y="25142"/>
                    </a:cubicBezTo>
                    <a:cubicBezTo>
                      <a:pt x="10931" y="25142"/>
                      <a:pt x="10921" y="25145"/>
                      <a:pt x="10912" y="25150"/>
                    </a:cubicBezTo>
                    <a:cubicBezTo>
                      <a:pt x="10912" y="25101"/>
                      <a:pt x="10920" y="25051"/>
                      <a:pt x="10929" y="24993"/>
                    </a:cubicBezTo>
                    <a:close/>
                    <a:moveTo>
                      <a:pt x="10896" y="25291"/>
                    </a:moveTo>
                    <a:cubicBezTo>
                      <a:pt x="10954" y="25366"/>
                      <a:pt x="11020" y="25440"/>
                      <a:pt x="11061" y="25523"/>
                    </a:cubicBezTo>
                    <a:cubicBezTo>
                      <a:pt x="11086" y="25556"/>
                      <a:pt x="11103" y="25598"/>
                      <a:pt x="11111" y="25639"/>
                    </a:cubicBezTo>
                    <a:cubicBezTo>
                      <a:pt x="11119" y="25681"/>
                      <a:pt x="11128" y="25722"/>
                      <a:pt x="11119" y="25755"/>
                    </a:cubicBezTo>
                    <a:cubicBezTo>
                      <a:pt x="11111" y="25838"/>
                      <a:pt x="11061" y="25888"/>
                      <a:pt x="10987" y="25929"/>
                    </a:cubicBezTo>
                    <a:cubicBezTo>
                      <a:pt x="10945" y="25954"/>
                      <a:pt x="10904" y="25971"/>
                      <a:pt x="10854" y="25987"/>
                    </a:cubicBezTo>
                    <a:cubicBezTo>
                      <a:pt x="10862" y="25755"/>
                      <a:pt x="10879" y="25523"/>
                      <a:pt x="10896" y="25291"/>
                    </a:cubicBezTo>
                    <a:close/>
                    <a:moveTo>
                      <a:pt x="4433" y="23311"/>
                    </a:moveTo>
                    <a:cubicBezTo>
                      <a:pt x="4565" y="23435"/>
                      <a:pt x="4706" y="23543"/>
                      <a:pt x="4864" y="23634"/>
                    </a:cubicBezTo>
                    <a:cubicBezTo>
                      <a:pt x="5104" y="23783"/>
                      <a:pt x="5369" y="23899"/>
                      <a:pt x="5643" y="23990"/>
                    </a:cubicBezTo>
                    <a:cubicBezTo>
                      <a:pt x="6009" y="24107"/>
                      <a:pt x="6387" y="24160"/>
                      <a:pt x="6766" y="24160"/>
                    </a:cubicBezTo>
                    <a:cubicBezTo>
                      <a:pt x="6952" y="24160"/>
                      <a:pt x="7139" y="24148"/>
                      <a:pt x="7325" y="24123"/>
                    </a:cubicBezTo>
                    <a:cubicBezTo>
                      <a:pt x="7454" y="24106"/>
                      <a:pt x="7585" y="24088"/>
                      <a:pt x="7713" y="24088"/>
                    </a:cubicBezTo>
                    <a:cubicBezTo>
                      <a:pt x="7887" y="24088"/>
                      <a:pt x="8054" y="24121"/>
                      <a:pt x="8203" y="24231"/>
                    </a:cubicBezTo>
                    <a:cubicBezTo>
                      <a:pt x="8211" y="24430"/>
                      <a:pt x="8219" y="24637"/>
                      <a:pt x="8228" y="24836"/>
                    </a:cubicBezTo>
                    <a:cubicBezTo>
                      <a:pt x="8236" y="25059"/>
                      <a:pt x="8244" y="25275"/>
                      <a:pt x="8244" y="25498"/>
                    </a:cubicBezTo>
                    <a:cubicBezTo>
                      <a:pt x="8244" y="25697"/>
                      <a:pt x="8244" y="25896"/>
                      <a:pt x="8269" y="26095"/>
                    </a:cubicBezTo>
                    <a:cubicBezTo>
                      <a:pt x="8253" y="26087"/>
                      <a:pt x="8244" y="26078"/>
                      <a:pt x="8236" y="26078"/>
                    </a:cubicBezTo>
                    <a:cubicBezTo>
                      <a:pt x="8191" y="26063"/>
                      <a:pt x="8143" y="26060"/>
                      <a:pt x="8095" y="26060"/>
                    </a:cubicBezTo>
                    <a:cubicBezTo>
                      <a:pt x="8062" y="26060"/>
                      <a:pt x="8029" y="26062"/>
                      <a:pt x="7996" y="26062"/>
                    </a:cubicBezTo>
                    <a:cubicBezTo>
                      <a:pt x="7921" y="26054"/>
                      <a:pt x="7838" y="26054"/>
                      <a:pt x="7764" y="26045"/>
                    </a:cubicBezTo>
                    <a:cubicBezTo>
                      <a:pt x="7606" y="26037"/>
                      <a:pt x="7449" y="26020"/>
                      <a:pt x="7291" y="26012"/>
                    </a:cubicBezTo>
                    <a:cubicBezTo>
                      <a:pt x="7192" y="25996"/>
                      <a:pt x="7068" y="25996"/>
                      <a:pt x="6985" y="25929"/>
                    </a:cubicBezTo>
                    <a:cubicBezTo>
                      <a:pt x="6910" y="25871"/>
                      <a:pt x="6910" y="25788"/>
                      <a:pt x="6910" y="25706"/>
                    </a:cubicBezTo>
                    <a:cubicBezTo>
                      <a:pt x="6910" y="25697"/>
                      <a:pt x="6919" y="25689"/>
                      <a:pt x="6919" y="25681"/>
                    </a:cubicBezTo>
                    <a:cubicBezTo>
                      <a:pt x="6927" y="25681"/>
                      <a:pt x="6927" y="25672"/>
                      <a:pt x="6927" y="25672"/>
                    </a:cubicBezTo>
                    <a:cubicBezTo>
                      <a:pt x="6935" y="25664"/>
                      <a:pt x="6943" y="25664"/>
                      <a:pt x="6943" y="25656"/>
                    </a:cubicBezTo>
                    <a:cubicBezTo>
                      <a:pt x="6960" y="25639"/>
                      <a:pt x="6968" y="25631"/>
                      <a:pt x="6985" y="25623"/>
                    </a:cubicBezTo>
                    <a:cubicBezTo>
                      <a:pt x="6993" y="25606"/>
                      <a:pt x="7010" y="25598"/>
                      <a:pt x="7018" y="25581"/>
                    </a:cubicBezTo>
                    <a:cubicBezTo>
                      <a:pt x="7035" y="25573"/>
                      <a:pt x="7043" y="25556"/>
                      <a:pt x="7051" y="25540"/>
                    </a:cubicBezTo>
                    <a:cubicBezTo>
                      <a:pt x="7068" y="25515"/>
                      <a:pt x="7059" y="25490"/>
                      <a:pt x="7051" y="25474"/>
                    </a:cubicBezTo>
                    <a:cubicBezTo>
                      <a:pt x="7035" y="25457"/>
                      <a:pt x="7018" y="25457"/>
                      <a:pt x="6993" y="25457"/>
                    </a:cubicBezTo>
                    <a:cubicBezTo>
                      <a:pt x="6935" y="25465"/>
                      <a:pt x="6894" y="25507"/>
                      <a:pt x="6861" y="25548"/>
                    </a:cubicBezTo>
                    <a:lnTo>
                      <a:pt x="6844" y="25548"/>
                    </a:lnTo>
                    <a:cubicBezTo>
                      <a:pt x="6844" y="25548"/>
                      <a:pt x="6844" y="25540"/>
                      <a:pt x="6844" y="25540"/>
                    </a:cubicBezTo>
                    <a:cubicBezTo>
                      <a:pt x="6850" y="25501"/>
                      <a:pt x="6822" y="25463"/>
                      <a:pt x="6786" y="25463"/>
                    </a:cubicBezTo>
                    <a:cubicBezTo>
                      <a:pt x="6775" y="25463"/>
                      <a:pt x="6764" y="25466"/>
                      <a:pt x="6753" y="25474"/>
                    </a:cubicBezTo>
                    <a:cubicBezTo>
                      <a:pt x="6670" y="25532"/>
                      <a:pt x="6604" y="25614"/>
                      <a:pt x="6521" y="25681"/>
                    </a:cubicBezTo>
                    <a:cubicBezTo>
                      <a:pt x="6446" y="25747"/>
                      <a:pt x="6363" y="25797"/>
                      <a:pt x="6272" y="25846"/>
                    </a:cubicBezTo>
                    <a:cubicBezTo>
                      <a:pt x="6057" y="25954"/>
                      <a:pt x="5817" y="26012"/>
                      <a:pt x="5576" y="26054"/>
                    </a:cubicBezTo>
                    <a:cubicBezTo>
                      <a:pt x="5319" y="26103"/>
                      <a:pt x="5063" y="26145"/>
                      <a:pt x="4806" y="26194"/>
                    </a:cubicBezTo>
                    <a:cubicBezTo>
                      <a:pt x="4615" y="26228"/>
                      <a:pt x="4416" y="26269"/>
                      <a:pt x="4226" y="26310"/>
                    </a:cubicBezTo>
                    <a:cubicBezTo>
                      <a:pt x="4449" y="26136"/>
                      <a:pt x="4640" y="25929"/>
                      <a:pt x="4773" y="25672"/>
                    </a:cubicBezTo>
                    <a:cubicBezTo>
                      <a:pt x="4947" y="25349"/>
                      <a:pt x="4996" y="24993"/>
                      <a:pt x="5005" y="24628"/>
                    </a:cubicBezTo>
                    <a:cubicBezTo>
                      <a:pt x="5005" y="24454"/>
                      <a:pt x="5005" y="24272"/>
                      <a:pt x="4963" y="24098"/>
                    </a:cubicBezTo>
                    <a:cubicBezTo>
                      <a:pt x="4913" y="23924"/>
                      <a:pt x="4814" y="23775"/>
                      <a:pt x="4706" y="23634"/>
                    </a:cubicBezTo>
                    <a:cubicBezTo>
                      <a:pt x="4615" y="23526"/>
                      <a:pt x="4524" y="23419"/>
                      <a:pt x="4433" y="23311"/>
                    </a:cubicBezTo>
                    <a:close/>
                    <a:moveTo>
                      <a:pt x="16060" y="4199"/>
                    </a:moveTo>
                    <a:cubicBezTo>
                      <a:pt x="16158" y="4199"/>
                      <a:pt x="16256" y="4203"/>
                      <a:pt x="16356" y="4213"/>
                    </a:cubicBezTo>
                    <a:cubicBezTo>
                      <a:pt x="16364" y="4230"/>
                      <a:pt x="16381" y="4230"/>
                      <a:pt x="16397" y="4230"/>
                    </a:cubicBezTo>
                    <a:cubicBezTo>
                      <a:pt x="16695" y="4230"/>
                      <a:pt x="16961" y="4370"/>
                      <a:pt x="17217" y="4495"/>
                    </a:cubicBezTo>
                    <a:cubicBezTo>
                      <a:pt x="17499" y="4619"/>
                      <a:pt x="17781" y="4752"/>
                      <a:pt x="18054" y="4876"/>
                    </a:cubicBezTo>
                    <a:cubicBezTo>
                      <a:pt x="18319" y="5000"/>
                      <a:pt x="18601" y="5108"/>
                      <a:pt x="18858" y="5240"/>
                    </a:cubicBezTo>
                    <a:cubicBezTo>
                      <a:pt x="19090" y="5373"/>
                      <a:pt x="19189" y="5580"/>
                      <a:pt x="19256" y="5837"/>
                    </a:cubicBezTo>
                    <a:cubicBezTo>
                      <a:pt x="19297" y="5986"/>
                      <a:pt x="19330" y="6135"/>
                      <a:pt x="19363" y="6293"/>
                    </a:cubicBezTo>
                    <a:cubicBezTo>
                      <a:pt x="19397" y="6450"/>
                      <a:pt x="19413" y="6641"/>
                      <a:pt x="19488" y="6782"/>
                    </a:cubicBezTo>
                    <a:cubicBezTo>
                      <a:pt x="19499" y="6797"/>
                      <a:pt x="19519" y="6805"/>
                      <a:pt x="19536" y="6805"/>
                    </a:cubicBezTo>
                    <a:cubicBezTo>
                      <a:pt x="19556" y="6805"/>
                      <a:pt x="19574" y="6795"/>
                      <a:pt x="19579" y="6773"/>
                    </a:cubicBezTo>
                    <a:cubicBezTo>
                      <a:pt x="19579" y="6765"/>
                      <a:pt x="19579" y="6757"/>
                      <a:pt x="19587" y="6748"/>
                    </a:cubicBezTo>
                    <a:cubicBezTo>
                      <a:pt x="19653" y="6931"/>
                      <a:pt x="19728" y="7113"/>
                      <a:pt x="19811" y="7295"/>
                    </a:cubicBezTo>
                    <a:cubicBezTo>
                      <a:pt x="19976" y="7660"/>
                      <a:pt x="20192" y="7991"/>
                      <a:pt x="20449" y="8306"/>
                    </a:cubicBezTo>
                    <a:cubicBezTo>
                      <a:pt x="20565" y="8447"/>
                      <a:pt x="20681" y="8596"/>
                      <a:pt x="20747" y="8770"/>
                    </a:cubicBezTo>
                    <a:cubicBezTo>
                      <a:pt x="20822" y="8969"/>
                      <a:pt x="20813" y="9193"/>
                      <a:pt x="20764" y="9400"/>
                    </a:cubicBezTo>
                    <a:lnTo>
                      <a:pt x="20780" y="9408"/>
                    </a:lnTo>
                    <a:cubicBezTo>
                      <a:pt x="20689" y="9797"/>
                      <a:pt x="20532" y="10179"/>
                      <a:pt x="20358" y="10543"/>
                    </a:cubicBezTo>
                    <a:cubicBezTo>
                      <a:pt x="20167" y="10924"/>
                      <a:pt x="19935" y="11289"/>
                      <a:pt x="19670" y="11629"/>
                    </a:cubicBezTo>
                    <a:cubicBezTo>
                      <a:pt x="19645" y="11488"/>
                      <a:pt x="19612" y="11347"/>
                      <a:pt x="19562" y="11214"/>
                    </a:cubicBezTo>
                    <a:cubicBezTo>
                      <a:pt x="19488" y="10999"/>
                      <a:pt x="19405" y="10775"/>
                      <a:pt x="19281" y="10593"/>
                    </a:cubicBezTo>
                    <a:cubicBezTo>
                      <a:pt x="19264" y="10576"/>
                      <a:pt x="19247" y="10568"/>
                      <a:pt x="19231" y="10568"/>
                    </a:cubicBezTo>
                    <a:cubicBezTo>
                      <a:pt x="19181" y="10419"/>
                      <a:pt x="19131" y="10261"/>
                      <a:pt x="19082" y="10112"/>
                    </a:cubicBezTo>
                    <a:cubicBezTo>
                      <a:pt x="19015" y="9947"/>
                      <a:pt x="18949" y="9789"/>
                      <a:pt x="18866" y="9632"/>
                    </a:cubicBezTo>
                    <a:cubicBezTo>
                      <a:pt x="18717" y="9333"/>
                      <a:pt x="18535" y="9043"/>
                      <a:pt x="18303" y="8795"/>
                    </a:cubicBezTo>
                    <a:cubicBezTo>
                      <a:pt x="18063" y="8530"/>
                      <a:pt x="17781" y="8314"/>
                      <a:pt x="17491" y="8124"/>
                    </a:cubicBezTo>
                    <a:cubicBezTo>
                      <a:pt x="17201" y="7925"/>
                      <a:pt x="16894" y="7726"/>
                      <a:pt x="16571" y="7577"/>
                    </a:cubicBezTo>
                    <a:cubicBezTo>
                      <a:pt x="16352" y="7475"/>
                      <a:pt x="16098" y="7394"/>
                      <a:pt x="15848" y="7394"/>
                    </a:cubicBezTo>
                    <a:cubicBezTo>
                      <a:pt x="15710" y="7394"/>
                      <a:pt x="15574" y="7419"/>
                      <a:pt x="15444" y="7477"/>
                    </a:cubicBezTo>
                    <a:cubicBezTo>
                      <a:pt x="15403" y="7494"/>
                      <a:pt x="15428" y="7569"/>
                      <a:pt x="15469" y="7569"/>
                    </a:cubicBezTo>
                    <a:cubicBezTo>
                      <a:pt x="15527" y="7566"/>
                      <a:pt x="15584" y="7564"/>
                      <a:pt x="15640" y="7564"/>
                    </a:cubicBezTo>
                    <a:cubicBezTo>
                      <a:pt x="15753" y="7564"/>
                      <a:pt x="15861" y="7571"/>
                      <a:pt x="15966" y="7593"/>
                    </a:cubicBezTo>
                    <a:cubicBezTo>
                      <a:pt x="16132" y="7627"/>
                      <a:pt x="16289" y="7685"/>
                      <a:pt x="16439" y="7751"/>
                    </a:cubicBezTo>
                    <a:cubicBezTo>
                      <a:pt x="16745" y="7892"/>
                      <a:pt x="17035" y="8074"/>
                      <a:pt x="17317" y="8256"/>
                    </a:cubicBezTo>
                    <a:cubicBezTo>
                      <a:pt x="17590" y="8439"/>
                      <a:pt x="17855" y="8629"/>
                      <a:pt x="18087" y="8869"/>
                    </a:cubicBezTo>
                    <a:cubicBezTo>
                      <a:pt x="18319" y="9101"/>
                      <a:pt x="18510" y="9367"/>
                      <a:pt x="18667" y="9657"/>
                    </a:cubicBezTo>
                    <a:cubicBezTo>
                      <a:pt x="18759" y="9814"/>
                      <a:pt x="18833" y="9980"/>
                      <a:pt x="18916" y="10145"/>
                    </a:cubicBezTo>
                    <a:cubicBezTo>
                      <a:pt x="18999" y="10311"/>
                      <a:pt x="19090" y="10469"/>
                      <a:pt x="19165" y="10634"/>
                    </a:cubicBezTo>
                    <a:cubicBezTo>
                      <a:pt x="19173" y="10643"/>
                      <a:pt x="19181" y="10651"/>
                      <a:pt x="19189" y="10651"/>
                    </a:cubicBezTo>
                    <a:cubicBezTo>
                      <a:pt x="19223" y="10817"/>
                      <a:pt x="19297" y="10974"/>
                      <a:pt x="19355" y="11131"/>
                    </a:cubicBezTo>
                    <a:cubicBezTo>
                      <a:pt x="19421" y="11297"/>
                      <a:pt x="19479" y="11463"/>
                      <a:pt x="19521" y="11637"/>
                    </a:cubicBezTo>
                    <a:cubicBezTo>
                      <a:pt x="19595" y="11960"/>
                      <a:pt x="19612" y="12324"/>
                      <a:pt x="19479" y="12631"/>
                    </a:cubicBezTo>
                    <a:cubicBezTo>
                      <a:pt x="19272" y="13103"/>
                      <a:pt x="18775" y="13435"/>
                      <a:pt x="18270" y="13443"/>
                    </a:cubicBezTo>
                    <a:cubicBezTo>
                      <a:pt x="18250" y="13445"/>
                      <a:pt x="18230" y="13446"/>
                      <a:pt x="18210" y="13446"/>
                    </a:cubicBezTo>
                    <a:cubicBezTo>
                      <a:pt x="18160" y="13446"/>
                      <a:pt x="18109" y="13441"/>
                      <a:pt x="18063" y="13435"/>
                    </a:cubicBezTo>
                    <a:cubicBezTo>
                      <a:pt x="18021" y="13426"/>
                      <a:pt x="18013" y="13418"/>
                      <a:pt x="18005" y="13377"/>
                    </a:cubicBezTo>
                    <a:cubicBezTo>
                      <a:pt x="17996" y="13327"/>
                      <a:pt x="17996" y="13277"/>
                      <a:pt x="17988" y="13228"/>
                    </a:cubicBezTo>
                    <a:cubicBezTo>
                      <a:pt x="17963" y="13020"/>
                      <a:pt x="17938" y="12822"/>
                      <a:pt x="17905" y="12614"/>
                    </a:cubicBezTo>
                    <a:cubicBezTo>
                      <a:pt x="17905" y="12590"/>
                      <a:pt x="17880" y="12581"/>
                      <a:pt x="17864" y="12581"/>
                    </a:cubicBezTo>
                    <a:cubicBezTo>
                      <a:pt x="17855" y="12540"/>
                      <a:pt x="17855" y="12507"/>
                      <a:pt x="17847" y="12465"/>
                    </a:cubicBezTo>
                    <a:cubicBezTo>
                      <a:pt x="17789" y="12208"/>
                      <a:pt x="17698" y="11952"/>
                      <a:pt x="17565" y="11728"/>
                    </a:cubicBezTo>
                    <a:cubicBezTo>
                      <a:pt x="17267" y="11239"/>
                      <a:pt x="16720" y="10941"/>
                      <a:pt x="16207" y="10734"/>
                    </a:cubicBezTo>
                    <a:cubicBezTo>
                      <a:pt x="16074" y="10676"/>
                      <a:pt x="15925" y="10634"/>
                      <a:pt x="15792" y="10585"/>
                    </a:cubicBezTo>
                    <a:cubicBezTo>
                      <a:pt x="15693" y="10551"/>
                      <a:pt x="15602" y="10510"/>
                      <a:pt x="15527" y="10444"/>
                    </a:cubicBezTo>
                    <a:cubicBezTo>
                      <a:pt x="15552" y="10303"/>
                      <a:pt x="15544" y="10154"/>
                      <a:pt x="15527" y="10005"/>
                    </a:cubicBezTo>
                    <a:cubicBezTo>
                      <a:pt x="15519" y="9988"/>
                      <a:pt x="15511" y="9971"/>
                      <a:pt x="15502" y="9955"/>
                    </a:cubicBezTo>
                    <a:lnTo>
                      <a:pt x="15502" y="9947"/>
                    </a:lnTo>
                    <a:cubicBezTo>
                      <a:pt x="15494" y="9864"/>
                      <a:pt x="15486" y="9781"/>
                      <a:pt x="15477" y="9698"/>
                    </a:cubicBezTo>
                    <a:cubicBezTo>
                      <a:pt x="15502" y="9623"/>
                      <a:pt x="15535" y="9549"/>
                      <a:pt x="15577" y="9474"/>
                    </a:cubicBezTo>
                    <a:cubicBezTo>
                      <a:pt x="15610" y="9416"/>
                      <a:pt x="15651" y="9367"/>
                      <a:pt x="15701" y="9325"/>
                    </a:cubicBezTo>
                    <a:cubicBezTo>
                      <a:pt x="15759" y="9275"/>
                      <a:pt x="15834" y="9242"/>
                      <a:pt x="15892" y="9201"/>
                    </a:cubicBezTo>
                    <a:cubicBezTo>
                      <a:pt x="15975" y="9143"/>
                      <a:pt x="16041" y="9077"/>
                      <a:pt x="16091" y="8994"/>
                    </a:cubicBezTo>
                    <a:cubicBezTo>
                      <a:pt x="16099" y="8994"/>
                      <a:pt x="16107" y="8985"/>
                      <a:pt x="16107" y="8985"/>
                    </a:cubicBezTo>
                    <a:cubicBezTo>
                      <a:pt x="16190" y="8936"/>
                      <a:pt x="16256" y="8878"/>
                      <a:pt x="16298" y="8795"/>
                    </a:cubicBezTo>
                    <a:cubicBezTo>
                      <a:pt x="16306" y="8770"/>
                      <a:pt x="16314" y="8753"/>
                      <a:pt x="16314" y="8729"/>
                    </a:cubicBezTo>
                    <a:cubicBezTo>
                      <a:pt x="16430" y="8613"/>
                      <a:pt x="16372" y="8439"/>
                      <a:pt x="16331" y="8298"/>
                    </a:cubicBezTo>
                    <a:cubicBezTo>
                      <a:pt x="16281" y="8124"/>
                      <a:pt x="16190" y="7975"/>
                      <a:pt x="16033" y="7867"/>
                    </a:cubicBezTo>
                    <a:cubicBezTo>
                      <a:pt x="15883" y="7776"/>
                      <a:pt x="15693" y="7743"/>
                      <a:pt x="15519" y="7743"/>
                    </a:cubicBezTo>
                    <a:cubicBezTo>
                      <a:pt x="15312" y="7743"/>
                      <a:pt x="15105" y="7767"/>
                      <a:pt x="14906" y="7801"/>
                    </a:cubicBezTo>
                    <a:cubicBezTo>
                      <a:pt x="14723" y="7825"/>
                      <a:pt x="14533" y="7875"/>
                      <a:pt x="14367" y="7966"/>
                    </a:cubicBezTo>
                    <a:cubicBezTo>
                      <a:pt x="14226" y="8041"/>
                      <a:pt x="14094" y="8149"/>
                      <a:pt x="14003" y="8281"/>
                    </a:cubicBezTo>
                    <a:cubicBezTo>
                      <a:pt x="13978" y="8306"/>
                      <a:pt x="13961" y="8339"/>
                      <a:pt x="13945" y="8372"/>
                    </a:cubicBezTo>
                    <a:cubicBezTo>
                      <a:pt x="13887" y="8480"/>
                      <a:pt x="13854" y="8604"/>
                      <a:pt x="13870" y="8737"/>
                    </a:cubicBezTo>
                    <a:cubicBezTo>
                      <a:pt x="13878" y="8820"/>
                      <a:pt x="13912" y="8878"/>
                      <a:pt x="13961" y="8936"/>
                    </a:cubicBezTo>
                    <a:cubicBezTo>
                      <a:pt x="13970" y="8952"/>
                      <a:pt x="13970" y="8961"/>
                      <a:pt x="13978" y="8977"/>
                    </a:cubicBezTo>
                    <a:cubicBezTo>
                      <a:pt x="14003" y="9027"/>
                      <a:pt x="14036" y="9060"/>
                      <a:pt x="14077" y="9077"/>
                    </a:cubicBezTo>
                    <a:cubicBezTo>
                      <a:pt x="14077" y="9093"/>
                      <a:pt x="14086" y="9110"/>
                      <a:pt x="14102" y="9126"/>
                    </a:cubicBezTo>
                    <a:cubicBezTo>
                      <a:pt x="14168" y="9168"/>
                      <a:pt x="14235" y="9184"/>
                      <a:pt x="14309" y="9193"/>
                    </a:cubicBezTo>
                    <a:cubicBezTo>
                      <a:pt x="14334" y="9217"/>
                      <a:pt x="14375" y="9242"/>
                      <a:pt x="14417" y="9242"/>
                    </a:cubicBezTo>
                    <a:cubicBezTo>
                      <a:pt x="14483" y="9251"/>
                      <a:pt x="14549" y="9259"/>
                      <a:pt x="14616" y="9259"/>
                    </a:cubicBezTo>
                    <a:cubicBezTo>
                      <a:pt x="14674" y="9275"/>
                      <a:pt x="14723" y="9309"/>
                      <a:pt x="14781" y="9333"/>
                    </a:cubicBezTo>
                    <a:cubicBezTo>
                      <a:pt x="14806" y="9408"/>
                      <a:pt x="14864" y="9466"/>
                      <a:pt x="14922" y="9516"/>
                    </a:cubicBezTo>
                    <a:cubicBezTo>
                      <a:pt x="15013" y="9590"/>
                      <a:pt x="15096" y="9657"/>
                      <a:pt x="15163" y="9748"/>
                    </a:cubicBezTo>
                    <a:cubicBezTo>
                      <a:pt x="15179" y="9797"/>
                      <a:pt x="15187" y="9839"/>
                      <a:pt x="15212" y="9889"/>
                    </a:cubicBezTo>
                    <a:cubicBezTo>
                      <a:pt x="15221" y="9905"/>
                      <a:pt x="15229" y="9913"/>
                      <a:pt x="15245" y="9922"/>
                    </a:cubicBezTo>
                    <a:cubicBezTo>
                      <a:pt x="15245" y="9947"/>
                      <a:pt x="15245" y="9980"/>
                      <a:pt x="15254" y="10005"/>
                    </a:cubicBezTo>
                    <a:cubicBezTo>
                      <a:pt x="15262" y="10079"/>
                      <a:pt x="15270" y="10154"/>
                      <a:pt x="15279" y="10228"/>
                    </a:cubicBezTo>
                    <a:cubicBezTo>
                      <a:pt x="15287" y="10270"/>
                      <a:pt x="15287" y="10303"/>
                      <a:pt x="15287" y="10344"/>
                    </a:cubicBezTo>
                    <a:cubicBezTo>
                      <a:pt x="15287" y="10369"/>
                      <a:pt x="15295" y="10386"/>
                      <a:pt x="15295" y="10411"/>
                    </a:cubicBezTo>
                    <a:cubicBezTo>
                      <a:pt x="15295" y="10427"/>
                      <a:pt x="15303" y="10452"/>
                      <a:pt x="15312" y="10460"/>
                    </a:cubicBezTo>
                    <a:cubicBezTo>
                      <a:pt x="15303" y="10527"/>
                      <a:pt x="15279" y="10593"/>
                      <a:pt x="15229" y="10643"/>
                    </a:cubicBezTo>
                    <a:cubicBezTo>
                      <a:pt x="15154" y="10725"/>
                      <a:pt x="15055" y="10792"/>
                      <a:pt x="14972" y="10866"/>
                    </a:cubicBezTo>
                    <a:cubicBezTo>
                      <a:pt x="14897" y="10941"/>
                      <a:pt x="14815" y="11015"/>
                      <a:pt x="14740" y="11098"/>
                    </a:cubicBezTo>
                    <a:cubicBezTo>
                      <a:pt x="14450" y="11430"/>
                      <a:pt x="14226" y="11819"/>
                      <a:pt x="14036" y="12208"/>
                    </a:cubicBezTo>
                    <a:cubicBezTo>
                      <a:pt x="13936" y="12416"/>
                      <a:pt x="13845" y="12614"/>
                      <a:pt x="13746" y="12822"/>
                    </a:cubicBezTo>
                    <a:cubicBezTo>
                      <a:pt x="13646" y="13037"/>
                      <a:pt x="13547" y="13261"/>
                      <a:pt x="13406" y="13460"/>
                    </a:cubicBezTo>
                    <a:cubicBezTo>
                      <a:pt x="13191" y="13772"/>
                      <a:pt x="12872" y="14020"/>
                      <a:pt x="12502" y="14020"/>
                    </a:cubicBezTo>
                    <a:cubicBezTo>
                      <a:pt x="12429" y="14020"/>
                      <a:pt x="12355" y="14010"/>
                      <a:pt x="12279" y="13990"/>
                    </a:cubicBezTo>
                    <a:cubicBezTo>
                      <a:pt x="11790" y="13857"/>
                      <a:pt x="11534" y="13352"/>
                      <a:pt x="11650" y="12871"/>
                    </a:cubicBezTo>
                    <a:cubicBezTo>
                      <a:pt x="11655" y="12849"/>
                      <a:pt x="11635" y="12827"/>
                      <a:pt x="11616" y="12827"/>
                    </a:cubicBezTo>
                    <a:cubicBezTo>
                      <a:pt x="11606" y="12827"/>
                      <a:pt x="11597" y="12833"/>
                      <a:pt x="11592" y="12846"/>
                    </a:cubicBezTo>
                    <a:cubicBezTo>
                      <a:pt x="11401" y="13261"/>
                      <a:pt x="11550" y="13766"/>
                      <a:pt x="11915" y="14023"/>
                    </a:cubicBezTo>
                    <a:cubicBezTo>
                      <a:pt x="12079" y="14137"/>
                      <a:pt x="12274" y="14202"/>
                      <a:pt x="12467" y="14202"/>
                    </a:cubicBezTo>
                    <a:cubicBezTo>
                      <a:pt x="12499" y="14202"/>
                      <a:pt x="12530" y="14200"/>
                      <a:pt x="12561" y="14197"/>
                    </a:cubicBezTo>
                    <a:cubicBezTo>
                      <a:pt x="12727" y="14189"/>
                      <a:pt x="12884" y="14131"/>
                      <a:pt x="13025" y="14048"/>
                    </a:cubicBezTo>
                    <a:cubicBezTo>
                      <a:pt x="13025" y="14056"/>
                      <a:pt x="13033" y="14073"/>
                      <a:pt x="13042" y="14081"/>
                    </a:cubicBezTo>
                    <a:cubicBezTo>
                      <a:pt x="13076" y="14111"/>
                      <a:pt x="13117" y="14123"/>
                      <a:pt x="13161" y="14123"/>
                    </a:cubicBezTo>
                    <a:cubicBezTo>
                      <a:pt x="13212" y="14123"/>
                      <a:pt x="13266" y="14107"/>
                      <a:pt x="13315" y="14089"/>
                    </a:cubicBezTo>
                    <a:cubicBezTo>
                      <a:pt x="13464" y="14106"/>
                      <a:pt x="13605" y="14172"/>
                      <a:pt x="13729" y="14247"/>
                    </a:cubicBezTo>
                    <a:cubicBezTo>
                      <a:pt x="13878" y="14330"/>
                      <a:pt x="14019" y="14412"/>
                      <a:pt x="14177" y="14487"/>
                    </a:cubicBezTo>
                    <a:cubicBezTo>
                      <a:pt x="14491" y="14620"/>
                      <a:pt x="14823" y="14702"/>
                      <a:pt x="15163" y="14719"/>
                    </a:cubicBezTo>
                    <a:cubicBezTo>
                      <a:pt x="15209" y="14721"/>
                      <a:pt x="15256" y="14723"/>
                      <a:pt x="15302" y="14723"/>
                    </a:cubicBezTo>
                    <a:cubicBezTo>
                      <a:pt x="15901" y="14723"/>
                      <a:pt x="16492" y="14525"/>
                      <a:pt x="16969" y="14164"/>
                    </a:cubicBezTo>
                    <a:cubicBezTo>
                      <a:pt x="17118" y="14056"/>
                      <a:pt x="17251" y="13932"/>
                      <a:pt x="17367" y="13799"/>
                    </a:cubicBezTo>
                    <a:cubicBezTo>
                      <a:pt x="17441" y="13716"/>
                      <a:pt x="17507" y="13617"/>
                      <a:pt x="17549" y="13518"/>
                    </a:cubicBezTo>
                    <a:cubicBezTo>
                      <a:pt x="17607" y="13567"/>
                      <a:pt x="17673" y="13617"/>
                      <a:pt x="17748" y="13634"/>
                    </a:cubicBezTo>
                    <a:cubicBezTo>
                      <a:pt x="17784" y="13646"/>
                      <a:pt x="17825" y="13653"/>
                      <a:pt x="17867" y="13653"/>
                    </a:cubicBezTo>
                    <a:cubicBezTo>
                      <a:pt x="17882" y="13653"/>
                      <a:pt x="17898" y="13652"/>
                      <a:pt x="17913" y="13650"/>
                    </a:cubicBezTo>
                    <a:lnTo>
                      <a:pt x="17913" y="13650"/>
                    </a:lnTo>
                    <a:cubicBezTo>
                      <a:pt x="17889" y="13716"/>
                      <a:pt x="17855" y="13774"/>
                      <a:pt x="17806" y="13824"/>
                    </a:cubicBezTo>
                    <a:cubicBezTo>
                      <a:pt x="17748" y="13882"/>
                      <a:pt x="17681" y="13940"/>
                      <a:pt x="17615" y="13982"/>
                    </a:cubicBezTo>
                    <a:cubicBezTo>
                      <a:pt x="17441" y="14106"/>
                      <a:pt x="17267" y="14222"/>
                      <a:pt x="17093" y="14338"/>
                    </a:cubicBezTo>
                    <a:cubicBezTo>
                      <a:pt x="17036" y="14374"/>
                      <a:pt x="17071" y="14452"/>
                      <a:pt x="17124" y="14452"/>
                    </a:cubicBezTo>
                    <a:cubicBezTo>
                      <a:pt x="17133" y="14452"/>
                      <a:pt x="17142" y="14450"/>
                      <a:pt x="17151" y="14446"/>
                    </a:cubicBezTo>
                    <a:cubicBezTo>
                      <a:pt x="17350" y="14338"/>
                      <a:pt x="17557" y="14247"/>
                      <a:pt x="17739" y="14122"/>
                    </a:cubicBezTo>
                    <a:cubicBezTo>
                      <a:pt x="17789" y="14089"/>
                      <a:pt x="17839" y="14056"/>
                      <a:pt x="17880" y="14015"/>
                    </a:cubicBezTo>
                    <a:cubicBezTo>
                      <a:pt x="17913" y="14139"/>
                      <a:pt x="17955" y="14263"/>
                      <a:pt x="17996" y="14388"/>
                    </a:cubicBezTo>
                    <a:lnTo>
                      <a:pt x="17988" y="14396"/>
                    </a:lnTo>
                    <a:cubicBezTo>
                      <a:pt x="17971" y="14421"/>
                      <a:pt x="17971" y="14462"/>
                      <a:pt x="17988" y="14479"/>
                    </a:cubicBezTo>
                    <a:cubicBezTo>
                      <a:pt x="18005" y="14495"/>
                      <a:pt x="18021" y="14504"/>
                      <a:pt x="18038" y="14504"/>
                    </a:cubicBezTo>
                    <a:cubicBezTo>
                      <a:pt x="18087" y="14669"/>
                      <a:pt x="18145" y="14835"/>
                      <a:pt x="18195" y="15001"/>
                    </a:cubicBezTo>
                    <a:cubicBezTo>
                      <a:pt x="18311" y="15382"/>
                      <a:pt x="18369" y="15763"/>
                      <a:pt x="18427" y="16152"/>
                    </a:cubicBezTo>
                    <a:cubicBezTo>
                      <a:pt x="18427" y="16169"/>
                      <a:pt x="18444" y="16186"/>
                      <a:pt x="18460" y="16186"/>
                    </a:cubicBezTo>
                    <a:lnTo>
                      <a:pt x="18460" y="16227"/>
                    </a:lnTo>
                    <a:cubicBezTo>
                      <a:pt x="18460" y="16368"/>
                      <a:pt x="18452" y="16517"/>
                      <a:pt x="18452" y="16658"/>
                    </a:cubicBezTo>
                    <a:cubicBezTo>
                      <a:pt x="18444" y="16906"/>
                      <a:pt x="18452" y="17171"/>
                      <a:pt x="18411" y="17420"/>
                    </a:cubicBezTo>
                    <a:cubicBezTo>
                      <a:pt x="18319" y="17925"/>
                      <a:pt x="17971" y="18290"/>
                      <a:pt x="17632" y="18646"/>
                    </a:cubicBezTo>
                    <a:cubicBezTo>
                      <a:pt x="17600" y="18672"/>
                      <a:pt x="17627" y="18707"/>
                      <a:pt x="17656" y="18707"/>
                    </a:cubicBezTo>
                    <a:cubicBezTo>
                      <a:pt x="17665" y="18707"/>
                      <a:pt x="17674" y="18704"/>
                      <a:pt x="17681" y="18696"/>
                    </a:cubicBezTo>
                    <a:cubicBezTo>
                      <a:pt x="17756" y="18630"/>
                      <a:pt x="17839" y="18572"/>
                      <a:pt x="17922" y="18505"/>
                    </a:cubicBezTo>
                    <a:lnTo>
                      <a:pt x="17922" y="18505"/>
                    </a:lnTo>
                    <a:cubicBezTo>
                      <a:pt x="17913" y="18563"/>
                      <a:pt x="17913" y="18621"/>
                      <a:pt x="17913" y="18671"/>
                    </a:cubicBezTo>
                    <a:cubicBezTo>
                      <a:pt x="17905" y="18795"/>
                      <a:pt x="17897" y="18911"/>
                      <a:pt x="17889" y="19027"/>
                    </a:cubicBezTo>
                    <a:cubicBezTo>
                      <a:pt x="17872" y="19259"/>
                      <a:pt x="17855" y="19491"/>
                      <a:pt x="17831" y="19732"/>
                    </a:cubicBezTo>
                    <a:cubicBezTo>
                      <a:pt x="17789" y="20187"/>
                      <a:pt x="17731" y="20643"/>
                      <a:pt x="17623" y="21091"/>
                    </a:cubicBezTo>
                    <a:cubicBezTo>
                      <a:pt x="17524" y="21530"/>
                      <a:pt x="17383" y="21960"/>
                      <a:pt x="17193" y="22375"/>
                    </a:cubicBezTo>
                    <a:cubicBezTo>
                      <a:pt x="17010" y="22772"/>
                      <a:pt x="16787" y="23162"/>
                      <a:pt x="16579" y="23551"/>
                    </a:cubicBezTo>
                    <a:cubicBezTo>
                      <a:pt x="16422" y="23866"/>
                      <a:pt x="16273" y="24189"/>
                      <a:pt x="16165" y="24521"/>
                    </a:cubicBezTo>
                    <a:cubicBezTo>
                      <a:pt x="16165" y="24504"/>
                      <a:pt x="16157" y="24479"/>
                      <a:pt x="16149" y="24463"/>
                    </a:cubicBezTo>
                    <a:cubicBezTo>
                      <a:pt x="16144" y="24449"/>
                      <a:pt x="16129" y="24443"/>
                      <a:pt x="16114" y="24443"/>
                    </a:cubicBezTo>
                    <a:cubicBezTo>
                      <a:pt x="16102" y="24443"/>
                      <a:pt x="16090" y="24447"/>
                      <a:pt x="16082" y="24454"/>
                    </a:cubicBezTo>
                    <a:cubicBezTo>
                      <a:pt x="16024" y="24512"/>
                      <a:pt x="16016" y="24604"/>
                      <a:pt x="16008" y="24678"/>
                    </a:cubicBezTo>
                    <a:cubicBezTo>
                      <a:pt x="15999" y="24769"/>
                      <a:pt x="16008" y="24852"/>
                      <a:pt x="16024" y="24943"/>
                    </a:cubicBezTo>
                    <a:cubicBezTo>
                      <a:pt x="16041" y="25109"/>
                      <a:pt x="16099" y="25275"/>
                      <a:pt x="16173" y="25432"/>
                    </a:cubicBezTo>
                    <a:cubicBezTo>
                      <a:pt x="16207" y="25507"/>
                      <a:pt x="16248" y="25581"/>
                      <a:pt x="16298" y="25648"/>
                    </a:cubicBezTo>
                    <a:cubicBezTo>
                      <a:pt x="16298" y="25664"/>
                      <a:pt x="16298" y="25689"/>
                      <a:pt x="16314" y="25706"/>
                    </a:cubicBezTo>
                    <a:cubicBezTo>
                      <a:pt x="16455" y="25846"/>
                      <a:pt x="16596" y="25979"/>
                      <a:pt x="16762" y="26087"/>
                    </a:cubicBezTo>
                    <a:cubicBezTo>
                      <a:pt x="16894" y="26170"/>
                      <a:pt x="17027" y="26236"/>
                      <a:pt x="17151" y="26327"/>
                    </a:cubicBezTo>
                    <a:cubicBezTo>
                      <a:pt x="17259" y="26410"/>
                      <a:pt x="17358" y="26518"/>
                      <a:pt x="17358" y="26658"/>
                    </a:cubicBezTo>
                    <a:cubicBezTo>
                      <a:pt x="17367" y="26725"/>
                      <a:pt x="17358" y="26791"/>
                      <a:pt x="17325" y="26849"/>
                    </a:cubicBezTo>
                    <a:cubicBezTo>
                      <a:pt x="17325" y="26857"/>
                      <a:pt x="17317" y="26857"/>
                      <a:pt x="17317" y="26866"/>
                    </a:cubicBezTo>
                    <a:cubicBezTo>
                      <a:pt x="17259" y="26816"/>
                      <a:pt x="17193" y="26774"/>
                      <a:pt x="17143" y="26733"/>
                    </a:cubicBezTo>
                    <a:cubicBezTo>
                      <a:pt x="17060" y="26675"/>
                      <a:pt x="16977" y="26609"/>
                      <a:pt x="16894" y="26551"/>
                    </a:cubicBezTo>
                    <a:cubicBezTo>
                      <a:pt x="16704" y="26410"/>
                      <a:pt x="16505" y="26277"/>
                      <a:pt x="16314" y="26145"/>
                    </a:cubicBezTo>
                    <a:cubicBezTo>
                      <a:pt x="16304" y="26137"/>
                      <a:pt x="16293" y="26134"/>
                      <a:pt x="16283" y="26134"/>
                    </a:cubicBezTo>
                    <a:cubicBezTo>
                      <a:pt x="16236" y="26134"/>
                      <a:pt x="16199" y="26202"/>
                      <a:pt x="16240" y="26236"/>
                    </a:cubicBezTo>
                    <a:cubicBezTo>
                      <a:pt x="16422" y="26385"/>
                      <a:pt x="16588" y="26542"/>
                      <a:pt x="16770" y="26692"/>
                    </a:cubicBezTo>
                    <a:cubicBezTo>
                      <a:pt x="16853" y="26758"/>
                      <a:pt x="16936" y="26832"/>
                      <a:pt x="17027" y="26899"/>
                    </a:cubicBezTo>
                    <a:cubicBezTo>
                      <a:pt x="17068" y="26932"/>
                      <a:pt x="17118" y="26965"/>
                      <a:pt x="17159" y="27006"/>
                    </a:cubicBezTo>
                    <a:cubicBezTo>
                      <a:pt x="17176" y="27015"/>
                      <a:pt x="17201" y="27031"/>
                      <a:pt x="17217" y="27048"/>
                    </a:cubicBezTo>
                    <a:cubicBezTo>
                      <a:pt x="17209" y="27073"/>
                      <a:pt x="17217" y="27097"/>
                      <a:pt x="17234" y="27114"/>
                    </a:cubicBezTo>
                    <a:cubicBezTo>
                      <a:pt x="17234" y="27114"/>
                      <a:pt x="17234" y="27122"/>
                      <a:pt x="17234" y="27122"/>
                    </a:cubicBezTo>
                    <a:cubicBezTo>
                      <a:pt x="17226" y="27172"/>
                      <a:pt x="17176" y="27213"/>
                      <a:pt x="17135" y="27230"/>
                    </a:cubicBezTo>
                    <a:cubicBezTo>
                      <a:pt x="17052" y="27271"/>
                      <a:pt x="16952" y="27280"/>
                      <a:pt x="16861" y="27296"/>
                    </a:cubicBezTo>
                    <a:cubicBezTo>
                      <a:pt x="16762" y="27313"/>
                      <a:pt x="16662" y="27321"/>
                      <a:pt x="16563" y="27321"/>
                    </a:cubicBezTo>
                    <a:cubicBezTo>
                      <a:pt x="16563" y="27313"/>
                      <a:pt x="16571" y="27313"/>
                      <a:pt x="16571" y="27305"/>
                    </a:cubicBezTo>
                    <a:cubicBezTo>
                      <a:pt x="16604" y="27189"/>
                      <a:pt x="16579" y="27056"/>
                      <a:pt x="16521" y="26957"/>
                    </a:cubicBezTo>
                    <a:cubicBezTo>
                      <a:pt x="16463" y="26841"/>
                      <a:pt x="16372" y="26741"/>
                      <a:pt x="16281" y="26650"/>
                    </a:cubicBezTo>
                    <a:cubicBezTo>
                      <a:pt x="16190" y="26551"/>
                      <a:pt x="16091" y="26451"/>
                      <a:pt x="15991" y="26352"/>
                    </a:cubicBezTo>
                    <a:cubicBezTo>
                      <a:pt x="15976" y="26336"/>
                      <a:pt x="15959" y="26330"/>
                      <a:pt x="15943" y="26330"/>
                    </a:cubicBezTo>
                    <a:cubicBezTo>
                      <a:pt x="15891" y="26330"/>
                      <a:pt x="15847" y="26400"/>
                      <a:pt x="15892" y="26451"/>
                    </a:cubicBezTo>
                    <a:cubicBezTo>
                      <a:pt x="16024" y="26609"/>
                      <a:pt x="16149" y="26774"/>
                      <a:pt x="16273" y="26948"/>
                    </a:cubicBezTo>
                    <a:cubicBezTo>
                      <a:pt x="16314" y="27006"/>
                      <a:pt x="16364" y="27089"/>
                      <a:pt x="16364" y="27164"/>
                    </a:cubicBezTo>
                    <a:cubicBezTo>
                      <a:pt x="16372" y="27197"/>
                      <a:pt x="16364" y="27222"/>
                      <a:pt x="16356" y="27255"/>
                    </a:cubicBezTo>
                    <a:cubicBezTo>
                      <a:pt x="16348" y="27254"/>
                      <a:pt x="16339" y="27254"/>
                      <a:pt x="16331" y="27254"/>
                    </a:cubicBezTo>
                    <a:cubicBezTo>
                      <a:pt x="16248" y="27254"/>
                      <a:pt x="16166" y="27289"/>
                      <a:pt x="16091" y="27296"/>
                    </a:cubicBezTo>
                    <a:cubicBezTo>
                      <a:pt x="16027" y="27306"/>
                      <a:pt x="15964" y="27310"/>
                      <a:pt x="15901" y="27310"/>
                    </a:cubicBezTo>
                    <a:cubicBezTo>
                      <a:pt x="15857" y="27310"/>
                      <a:pt x="15812" y="27308"/>
                      <a:pt x="15767" y="27305"/>
                    </a:cubicBezTo>
                    <a:cubicBezTo>
                      <a:pt x="15593" y="27280"/>
                      <a:pt x="15428" y="27205"/>
                      <a:pt x="15303" y="27073"/>
                    </a:cubicBezTo>
                    <a:cubicBezTo>
                      <a:pt x="15171" y="26932"/>
                      <a:pt x="15129" y="26741"/>
                      <a:pt x="15080" y="26559"/>
                    </a:cubicBezTo>
                    <a:cubicBezTo>
                      <a:pt x="15013" y="26335"/>
                      <a:pt x="14972" y="26095"/>
                      <a:pt x="14864" y="25888"/>
                    </a:cubicBezTo>
                    <a:cubicBezTo>
                      <a:pt x="14855" y="25873"/>
                      <a:pt x="14841" y="25867"/>
                      <a:pt x="14826" y="25867"/>
                    </a:cubicBezTo>
                    <a:cubicBezTo>
                      <a:pt x="14800" y="25867"/>
                      <a:pt x="14773" y="25886"/>
                      <a:pt x="14773" y="25913"/>
                    </a:cubicBezTo>
                    <a:lnTo>
                      <a:pt x="14765" y="25913"/>
                    </a:lnTo>
                    <a:cubicBezTo>
                      <a:pt x="14763" y="25913"/>
                      <a:pt x="14761" y="25913"/>
                      <a:pt x="14760" y="25913"/>
                    </a:cubicBezTo>
                    <a:cubicBezTo>
                      <a:pt x="14701" y="25913"/>
                      <a:pt x="14740" y="25630"/>
                      <a:pt x="14740" y="25606"/>
                    </a:cubicBezTo>
                    <a:cubicBezTo>
                      <a:pt x="14757" y="25465"/>
                      <a:pt x="14781" y="25333"/>
                      <a:pt x="14815" y="25208"/>
                    </a:cubicBezTo>
                    <a:cubicBezTo>
                      <a:pt x="14839" y="25084"/>
                      <a:pt x="14881" y="24960"/>
                      <a:pt x="14873" y="24836"/>
                    </a:cubicBezTo>
                    <a:cubicBezTo>
                      <a:pt x="14873" y="24711"/>
                      <a:pt x="14815" y="24620"/>
                      <a:pt x="14748" y="24529"/>
                    </a:cubicBezTo>
                    <a:cubicBezTo>
                      <a:pt x="14690" y="24446"/>
                      <a:pt x="14616" y="24372"/>
                      <a:pt x="14599" y="24272"/>
                    </a:cubicBezTo>
                    <a:cubicBezTo>
                      <a:pt x="14583" y="24181"/>
                      <a:pt x="14599" y="24082"/>
                      <a:pt x="14616" y="23982"/>
                    </a:cubicBezTo>
                    <a:cubicBezTo>
                      <a:pt x="14649" y="23825"/>
                      <a:pt x="14690" y="23667"/>
                      <a:pt x="14674" y="23510"/>
                    </a:cubicBezTo>
                    <a:cubicBezTo>
                      <a:pt x="14723" y="23468"/>
                      <a:pt x="14781" y="23427"/>
                      <a:pt x="14831" y="23377"/>
                    </a:cubicBezTo>
                    <a:cubicBezTo>
                      <a:pt x="15196" y="23054"/>
                      <a:pt x="15527" y="22681"/>
                      <a:pt x="15834" y="22300"/>
                    </a:cubicBezTo>
                    <a:cubicBezTo>
                      <a:pt x="16008" y="22093"/>
                      <a:pt x="16165" y="21869"/>
                      <a:pt x="16306" y="21637"/>
                    </a:cubicBezTo>
                    <a:cubicBezTo>
                      <a:pt x="16447" y="21405"/>
                      <a:pt x="16579" y="21165"/>
                      <a:pt x="16654" y="20900"/>
                    </a:cubicBezTo>
                    <a:cubicBezTo>
                      <a:pt x="16670" y="20846"/>
                      <a:pt x="16626" y="20805"/>
                      <a:pt x="16582" y="20805"/>
                    </a:cubicBezTo>
                    <a:cubicBezTo>
                      <a:pt x="16559" y="20805"/>
                      <a:pt x="16536" y="20816"/>
                      <a:pt x="16521" y="20842"/>
                    </a:cubicBezTo>
                    <a:cubicBezTo>
                      <a:pt x="16414" y="21049"/>
                      <a:pt x="16314" y="21265"/>
                      <a:pt x="16198" y="21472"/>
                    </a:cubicBezTo>
                    <a:cubicBezTo>
                      <a:pt x="16082" y="21671"/>
                      <a:pt x="15950" y="21869"/>
                      <a:pt x="15809" y="22052"/>
                    </a:cubicBezTo>
                    <a:cubicBezTo>
                      <a:pt x="15519" y="22433"/>
                      <a:pt x="15187" y="22772"/>
                      <a:pt x="14839" y="23096"/>
                    </a:cubicBezTo>
                    <a:cubicBezTo>
                      <a:pt x="14491" y="23427"/>
                      <a:pt x="14102" y="23700"/>
                      <a:pt x="13663" y="23899"/>
                    </a:cubicBezTo>
                    <a:cubicBezTo>
                      <a:pt x="13240" y="24082"/>
                      <a:pt x="12793" y="24206"/>
                      <a:pt x="12346" y="24297"/>
                    </a:cubicBezTo>
                    <a:cubicBezTo>
                      <a:pt x="12097" y="24347"/>
                      <a:pt x="11840" y="24388"/>
                      <a:pt x="11583" y="24430"/>
                    </a:cubicBezTo>
                    <a:cubicBezTo>
                      <a:pt x="11384" y="24454"/>
                      <a:pt x="11177" y="24471"/>
                      <a:pt x="10978" y="24512"/>
                    </a:cubicBezTo>
                    <a:cubicBezTo>
                      <a:pt x="10978" y="24496"/>
                      <a:pt x="10987" y="24471"/>
                      <a:pt x="10987" y="24454"/>
                    </a:cubicBezTo>
                    <a:cubicBezTo>
                      <a:pt x="11028" y="24164"/>
                      <a:pt x="11086" y="23874"/>
                      <a:pt x="11144" y="23593"/>
                    </a:cubicBezTo>
                    <a:cubicBezTo>
                      <a:pt x="11177" y="23452"/>
                      <a:pt x="11210" y="23311"/>
                      <a:pt x="11244" y="23178"/>
                    </a:cubicBezTo>
                    <a:cubicBezTo>
                      <a:pt x="11277" y="23029"/>
                      <a:pt x="11326" y="22888"/>
                      <a:pt x="11326" y="22739"/>
                    </a:cubicBezTo>
                    <a:cubicBezTo>
                      <a:pt x="11326" y="22699"/>
                      <a:pt x="11293" y="22677"/>
                      <a:pt x="11261" y="22677"/>
                    </a:cubicBezTo>
                    <a:cubicBezTo>
                      <a:pt x="11240" y="22677"/>
                      <a:pt x="11220" y="22687"/>
                      <a:pt x="11210" y="22706"/>
                    </a:cubicBezTo>
                    <a:cubicBezTo>
                      <a:pt x="11144" y="22822"/>
                      <a:pt x="11111" y="22946"/>
                      <a:pt x="11078" y="23071"/>
                    </a:cubicBezTo>
                    <a:cubicBezTo>
                      <a:pt x="11045" y="23187"/>
                      <a:pt x="11020" y="23311"/>
                      <a:pt x="10987" y="23435"/>
                    </a:cubicBezTo>
                    <a:cubicBezTo>
                      <a:pt x="10929" y="23692"/>
                      <a:pt x="10879" y="23949"/>
                      <a:pt x="10838" y="24214"/>
                    </a:cubicBezTo>
                    <a:cubicBezTo>
                      <a:pt x="10813" y="24330"/>
                      <a:pt x="10796" y="24446"/>
                      <a:pt x="10780" y="24562"/>
                    </a:cubicBezTo>
                    <a:cubicBezTo>
                      <a:pt x="10763" y="24579"/>
                      <a:pt x="10763" y="24612"/>
                      <a:pt x="10771" y="24628"/>
                    </a:cubicBezTo>
                    <a:cubicBezTo>
                      <a:pt x="10722" y="25001"/>
                      <a:pt x="10680" y="25374"/>
                      <a:pt x="10664" y="25739"/>
                    </a:cubicBezTo>
                    <a:cubicBezTo>
                      <a:pt x="10655" y="25855"/>
                      <a:pt x="10647" y="25962"/>
                      <a:pt x="10647" y="26070"/>
                    </a:cubicBezTo>
                    <a:cubicBezTo>
                      <a:pt x="10639" y="26087"/>
                      <a:pt x="10630" y="26103"/>
                      <a:pt x="10630" y="26128"/>
                    </a:cubicBezTo>
                    <a:cubicBezTo>
                      <a:pt x="10630" y="26145"/>
                      <a:pt x="10639" y="26170"/>
                      <a:pt x="10647" y="26186"/>
                    </a:cubicBezTo>
                    <a:cubicBezTo>
                      <a:pt x="10639" y="26559"/>
                      <a:pt x="10647" y="26932"/>
                      <a:pt x="10664" y="27305"/>
                    </a:cubicBezTo>
                    <a:cubicBezTo>
                      <a:pt x="10680" y="27553"/>
                      <a:pt x="10713" y="27810"/>
                      <a:pt x="10746" y="28059"/>
                    </a:cubicBezTo>
                    <a:cubicBezTo>
                      <a:pt x="10780" y="28291"/>
                      <a:pt x="10846" y="28514"/>
                      <a:pt x="10970" y="28713"/>
                    </a:cubicBezTo>
                    <a:cubicBezTo>
                      <a:pt x="11111" y="28929"/>
                      <a:pt x="11302" y="29111"/>
                      <a:pt x="11459" y="29318"/>
                    </a:cubicBezTo>
                    <a:cubicBezTo>
                      <a:pt x="11600" y="29509"/>
                      <a:pt x="11741" y="29749"/>
                      <a:pt x="11741" y="29989"/>
                    </a:cubicBezTo>
                    <a:cubicBezTo>
                      <a:pt x="11708" y="29956"/>
                      <a:pt x="11674" y="29915"/>
                      <a:pt x="11641" y="29873"/>
                    </a:cubicBezTo>
                    <a:cubicBezTo>
                      <a:pt x="11575" y="29790"/>
                      <a:pt x="11509" y="29716"/>
                      <a:pt x="11434" y="29633"/>
                    </a:cubicBezTo>
                    <a:cubicBezTo>
                      <a:pt x="11277" y="29475"/>
                      <a:pt x="11119" y="29335"/>
                      <a:pt x="10954" y="29194"/>
                    </a:cubicBezTo>
                    <a:cubicBezTo>
                      <a:pt x="10940" y="29185"/>
                      <a:pt x="10926" y="29182"/>
                      <a:pt x="10914" y="29182"/>
                    </a:cubicBezTo>
                    <a:cubicBezTo>
                      <a:pt x="10862" y="29182"/>
                      <a:pt x="10823" y="29239"/>
                      <a:pt x="10862" y="29285"/>
                    </a:cubicBezTo>
                    <a:cubicBezTo>
                      <a:pt x="11111" y="29542"/>
                      <a:pt x="11351" y="29815"/>
                      <a:pt x="11558" y="30105"/>
                    </a:cubicBezTo>
                    <a:cubicBezTo>
                      <a:pt x="11608" y="30171"/>
                      <a:pt x="11650" y="30238"/>
                      <a:pt x="11650" y="30321"/>
                    </a:cubicBezTo>
                    <a:cubicBezTo>
                      <a:pt x="11650" y="30403"/>
                      <a:pt x="11616" y="30478"/>
                      <a:pt x="11592" y="30553"/>
                    </a:cubicBezTo>
                    <a:cubicBezTo>
                      <a:pt x="11567" y="30627"/>
                      <a:pt x="11534" y="30693"/>
                      <a:pt x="11500" y="30760"/>
                    </a:cubicBezTo>
                    <a:cubicBezTo>
                      <a:pt x="11467" y="30669"/>
                      <a:pt x="11426" y="30594"/>
                      <a:pt x="11384" y="30511"/>
                    </a:cubicBezTo>
                    <a:cubicBezTo>
                      <a:pt x="11326" y="30395"/>
                      <a:pt x="11252" y="30271"/>
                      <a:pt x="11186" y="30155"/>
                    </a:cubicBezTo>
                    <a:cubicBezTo>
                      <a:pt x="11028" y="29890"/>
                      <a:pt x="10838" y="29641"/>
                      <a:pt x="10630" y="29409"/>
                    </a:cubicBezTo>
                    <a:cubicBezTo>
                      <a:pt x="10620" y="29397"/>
                      <a:pt x="10607" y="29392"/>
                      <a:pt x="10594" y="29392"/>
                    </a:cubicBezTo>
                    <a:cubicBezTo>
                      <a:pt x="10555" y="29392"/>
                      <a:pt x="10514" y="29438"/>
                      <a:pt x="10539" y="29475"/>
                    </a:cubicBezTo>
                    <a:cubicBezTo>
                      <a:pt x="10705" y="29716"/>
                      <a:pt x="10846" y="29973"/>
                      <a:pt x="10987" y="30221"/>
                    </a:cubicBezTo>
                    <a:cubicBezTo>
                      <a:pt x="11061" y="30354"/>
                      <a:pt x="11119" y="30478"/>
                      <a:pt x="11186" y="30611"/>
                    </a:cubicBezTo>
                    <a:cubicBezTo>
                      <a:pt x="11235" y="30710"/>
                      <a:pt x="11351" y="30892"/>
                      <a:pt x="11302" y="31008"/>
                    </a:cubicBezTo>
                    <a:cubicBezTo>
                      <a:pt x="11244" y="31108"/>
                      <a:pt x="11094" y="31191"/>
                      <a:pt x="11003" y="31249"/>
                    </a:cubicBezTo>
                    <a:cubicBezTo>
                      <a:pt x="10887" y="31315"/>
                      <a:pt x="10763" y="31373"/>
                      <a:pt x="10630" y="31381"/>
                    </a:cubicBezTo>
                    <a:cubicBezTo>
                      <a:pt x="10605" y="31385"/>
                      <a:pt x="10579" y="31387"/>
                      <a:pt x="10552" y="31387"/>
                    </a:cubicBezTo>
                    <a:cubicBezTo>
                      <a:pt x="10476" y="31387"/>
                      <a:pt x="10400" y="31370"/>
                      <a:pt x="10332" y="31340"/>
                    </a:cubicBezTo>
                    <a:cubicBezTo>
                      <a:pt x="10282" y="31323"/>
                      <a:pt x="10241" y="31290"/>
                      <a:pt x="10208" y="31257"/>
                    </a:cubicBezTo>
                    <a:cubicBezTo>
                      <a:pt x="10183" y="31240"/>
                      <a:pt x="10166" y="31215"/>
                      <a:pt x="10150" y="31199"/>
                    </a:cubicBezTo>
                    <a:cubicBezTo>
                      <a:pt x="10291" y="31041"/>
                      <a:pt x="10316" y="30809"/>
                      <a:pt x="10282" y="30611"/>
                    </a:cubicBezTo>
                    <a:cubicBezTo>
                      <a:pt x="10258" y="30453"/>
                      <a:pt x="10200" y="30304"/>
                      <a:pt x="10108" y="30180"/>
                    </a:cubicBezTo>
                    <a:cubicBezTo>
                      <a:pt x="10017" y="30047"/>
                      <a:pt x="9893" y="29939"/>
                      <a:pt x="9835" y="29790"/>
                    </a:cubicBezTo>
                    <a:cubicBezTo>
                      <a:pt x="9822" y="29761"/>
                      <a:pt x="9796" y="29748"/>
                      <a:pt x="9771" y="29748"/>
                    </a:cubicBezTo>
                    <a:cubicBezTo>
                      <a:pt x="9732" y="29748"/>
                      <a:pt x="9696" y="29778"/>
                      <a:pt x="9711" y="29823"/>
                    </a:cubicBezTo>
                    <a:cubicBezTo>
                      <a:pt x="9744" y="29956"/>
                      <a:pt x="9818" y="30064"/>
                      <a:pt x="9885" y="30171"/>
                    </a:cubicBezTo>
                    <a:cubicBezTo>
                      <a:pt x="9968" y="30287"/>
                      <a:pt x="10026" y="30412"/>
                      <a:pt x="10059" y="30544"/>
                    </a:cubicBezTo>
                    <a:cubicBezTo>
                      <a:pt x="10092" y="30677"/>
                      <a:pt x="10100" y="30859"/>
                      <a:pt x="10034" y="30983"/>
                    </a:cubicBezTo>
                    <a:cubicBezTo>
                      <a:pt x="10026" y="30983"/>
                      <a:pt x="10026" y="30975"/>
                      <a:pt x="10017" y="30975"/>
                    </a:cubicBezTo>
                    <a:cubicBezTo>
                      <a:pt x="10002" y="30970"/>
                      <a:pt x="9987" y="30968"/>
                      <a:pt x="9973" y="30968"/>
                    </a:cubicBezTo>
                    <a:cubicBezTo>
                      <a:pt x="9941" y="30968"/>
                      <a:pt x="9911" y="30978"/>
                      <a:pt x="9876" y="30983"/>
                    </a:cubicBezTo>
                    <a:cubicBezTo>
                      <a:pt x="9867" y="30985"/>
                      <a:pt x="9858" y="30986"/>
                      <a:pt x="9849" y="30986"/>
                    </a:cubicBezTo>
                    <a:cubicBezTo>
                      <a:pt x="9809" y="30986"/>
                      <a:pt x="9769" y="30972"/>
                      <a:pt x="9736" y="30959"/>
                    </a:cubicBezTo>
                    <a:cubicBezTo>
                      <a:pt x="9628" y="30925"/>
                      <a:pt x="9537" y="30867"/>
                      <a:pt x="9437" y="30826"/>
                    </a:cubicBezTo>
                    <a:cubicBezTo>
                      <a:pt x="9272" y="30751"/>
                      <a:pt x="9073" y="30718"/>
                      <a:pt x="8932" y="30611"/>
                    </a:cubicBezTo>
                    <a:cubicBezTo>
                      <a:pt x="8758" y="30470"/>
                      <a:pt x="8783" y="30188"/>
                      <a:pt x="8775" y="29989"/>
                    </a:cubicBezTo>
                    <a:cubicBezTo>
                      <a:pt x="8766" y="29732"/>
                      <a:pt x="8775" y="29484"/>
                      <a:pt x="8791" y="29227"/>
                    </a:cubicBezTo>
                    <a:cubicBezTo>
                      <a:pt x="8799" y="29061"/>
                      <a:pt x="8816" y="28887"/>
                      <a:pt x="8833" y="28721"/>
                    </a:cubicBezTo>
                    <a:cubicBezTo>
                      <a:pt x="8866" y="28713"/>
                      <a:pt x="8899" y="28680"/>
                      <a:pt x="8899" y="28630"/>
                    </a:cubicBezTo>
                    <a:cubicBezTo>
                      <a:pt x="8915" y="28415"/>
                      <a:pt x="8932" y="28191"/>
                      <a:pt x="8940" y="27976"/>
                    </a:cubicBezTo>
                    <a:cubicBezTo>
                      <a:pt x="8949" y="27769"/>
                      <a:pt x="8957" y="27553"/>
                      <a:pt x="8932" y="27346"/>
                    </a:cubicBezTo>
                    <a:cubicBezTo>
                      <a:pt x="8899" y="27147"/>
                      <a:pt x="8833" y="26965"/>
                      <a:pt x="8741" y="26783"/>
                    </a:cubicBezTo>
                    <a:cubicBezTo>
                      <a:pt x="8659" y="26617"/>
                      <a:pt x="8559" y="26451"/>
                      <a:pt x="8509" y="26269"/>
                    </a:cubicBezTo>
                    <a:cubicBezTo>
                      <a:pt x="8451" y="26070"/>
                      <a:pt x="8451" y="25863"/>
                      <a:pt x="8451" y="25656"/>
                    </a:cubicBezTo>
                    <a:cubicBezTo>
                      <a:pt x="8451" y="25432"/>
                      <a:pt x="8443" y="25217"/>
                      <a:pt x="8435" y="24993"/>
                    </a:cubicBezTo>
                    <a:cubicBezTo>
                      <a:pt x="8427" y="24554"/>
                      <a:pt x="8402" y="24115"/>
                      <a:pt x="8369" y="23676"/>
                    </a:cubicBezTo>
                    <a:cubicBezTo>
                      <a:pt x="8319" y="23178"/>
                      <a:pt x="8253" y="22681"/>
                      <a:pt x="8161" y="22192"/>
                    </a:cubicBezTo>
                    <a:cubicBezTo>
                      <a:pt x="8158" y="22170"/>
                      <a:pt x="8138" y="22159"/>
                      <a:pt x="8118" y="22159"/>
                    </a:cubicBezTo>
                    <a:cubicBezTo>
                      <a:pt x="8095" y="22159"/>
                      <a:pt x="8070" y="22174"/>
                      <a:pt x="8070" y="22201"/>
                    </a:cubicBezTo>
                    <a:cubicBezTo>
                      <a:pt x="8120" y="22797"/>
                      <a:pt x="8153" y="23386"/>
                      <a:pt x="8186" y="23982"/>
                    </a:cubicBezTo>
                    <a:cubicBezTo>
                      <a:pt x="8052" y="23912"/>
                      <a:pt x="7902" y="23887"/>
                      <a:pt x="7750" y="23887"/>
                    </a:cubicBezTo>
                    <a:cubicBezTo>
                      <a:pt x="7685" y="23887"/>
                      <a:pt x="7621" y="23892"/>
                      <a:pt x="7557" y="23899"/>
                    </a:cubicBezTo>
                    <a:cubicBezTo>
                      <a:pt x="7300" y="23922"/>
                      <a:pt x="7050" y="23958"/>
                      <a:pt x="6794" y="23958"/>
                    </a:cubicBezTo>
                    <a:cubicBezTo>
                      <a:pt x="6770" y="23958"/>
                      <a:pt x="6745" y="23958"/>
                      <a:pt x="6720" y="23957"/>
                    </a:cubicBezTo>
                    <a:cubicBezTo>
                      <a:pt x="6156" y="23949"/>
                      <a:pt x="5601" y="23800"/>
                      <a:pt x="5104" y="23543"/>
                    </a:cubicBezTo>
                    <a:cubicBezTo>
                      <a:pt x="4814" y="23402"/>
                      <a:pt x="4532" y="23228"/>
                      <a:pt x="4292" y="23013"/>
                    </a:cubicBezTo>
                    <a:cubicBezTo>
                      <a:pt x="4277" y="22998"/>
                      <a:pt x="4261" y="22991"/>
                      <a:pt x="4246" y="22991"/>
                    </a:cubicBezTo>
                    <a:cubicBezTo>
                      <a:pt x="4219" y="22991"/>
                      <a:pt x="4195" y="23011"/>
                      <a:pt x="4184" y="23038"/>
                    </a:cubicBezTo>
                    <a:cubicBezTo>
                      <a:pt x="4135" y="22980"/>
                      <a:pt x="4085" y="22922"/>
                      <a:pt x="4027" y="22864"/>
                    </a:cubicBezTo>
                    <a:cubicBezTo>
                      <a:pt x="3952" y="22789"/>
                      <a:pt x="3878" y="22706"/>
                      <a:pt x="3778" y="22665"/>
                    </a:cubicBezTo>
                    <a:cubicBezTo>
                      <a:pt x="3772" y="22663"/>
                      <a:pt x="3767" y="22662"/>
                      <a:pt x="3761" y="22662"/>
                    </a:cubicBezTo>
                    <a:cubicBezTo>
                      <a:pt x="3720" y="22662"/>
                      <a:pt x="3689" y="22711"/>
                      <a:pt x="3704" y="22748"/>
                    </a:cubicBezTo>
                    <a:cubicBezTo>
                      <a:pt x="3720" y="22830"/>
                      <a:pt x="3778" y="22905"/>
                      <a:pt x="3828" y="22971"/>
                    </a:cubicBezTo>
                    <a:cubicBezTo>
                      <a:pt x="3886" y="23046"/>
                      <a:pt x="3944" y="23120"/>
                      <a:pt x="4010" y="23187"/>
                    </a:cubicBezTo>
                    <a:cubicBezTo>
                      <a:pt x="4135" y="23328"/>
                      <a:pt x="4251" y="23468"/>
                      <a:pt x="4375" y="23609"/>
                    </a:cubicBezTo>
                    <a:cubicBezTo>
                      <a:pt x="4491" y="23742"/>
                      <a:pt x="4632" y="23866"/>
                      <a:pt x="4706" y="24024"/>
                    </a:cubicBezTo>
                    <a:cubicBezTo>
                      <a:pt x="4773" y="24173"/>
                      <a:pt x="4781" y="24338"/>
                      <a:pt x="4789" y="24504"/>
                    </a:cubicBezTo>
                    <a:cubicBezTo>
                      <a:pt x="4789" y="24836"/>
                      <a:pt x="4764" y="25192"/>
                      <a:pt x="4615" y="25498"/>
                    </a:cubicBezTo>
                    <a:cubicBezTo>
                      <a:pt x="4491" y="25755"/>
                      <a:pt x="4309" y="25971"/>
                      <a:pt x="4085" y="26153"/>
                    </a:cubicBezTo>
                    <a:cubicBezTo>
                      <a:pt x="3828" y="26368"/>
                      <a:pt x="3555" y="26551"/>
                      <a:pt x="3256" y="26708"/>
                    </a:cubicBezTo>
                    <a:cubicBezTo>
                      <a:pt x="3190" y="26745"/>
                      <a:pt x="3235" y="26828"/>
                      <a:pt x="3299" y="26828"/>
                    </a:cubicBezTo>
                    <a:cubicBezTo>
                      <a:pt x="3307" y="26828"/>
                      <a:pt x="3315" y="26827"/>
                      <a:pt x="3323" y="26824"/>
                    </a:cubicBezTo>
                    <a:cubicBezTo>
                      <a:pt x="3372" y="26799"/>
                      <a:pt x="3422" y="26774"/>
                      <a:pt x="3472" y="26750"/>
                    </a:cubicBezTo>
                    <a:lnTo>
                      <a:pt x="3472" y="26750"/>
                    </a:lnTo>
                    <a:cubicBezTo>
                      <a:pt x="3464" y="26758"/>
                      <a:pt x="3455" y="26766"/>
                      <a:pt x="3455" y="26774"/>
                    </a:cubicBezTo>
                    <a:cubicBezTo>
                      <a:pt x="3414" y="26816"/>
                      <a:pt x="3372" y="26857"/>
                      <a:pt x="3323" y="26899"/>
                    </a:cubicBezTo>
                    <a:cubicBezTo>
                      <a:pt x="3298" y="26924"/>
                      <a:pt x="3273" y="26940"/>
                      <a:pt x="3248" y="26965"/>
                    </a:cubicBezTo>
                    <a:cubicBezTo>
                      <a:pt x="3223" y="26990"/>
                      <a:pt x="3198" y="27006"/>
                      <a:pt x="3174" y="27039"/>
                    </a:cubicBezTo>
                    <a:cubicBezTo>
                      <a:pt x="3137" y="27083"/>
                      <a:pt x="3191" y="27160"/>
                      <a:pt x="3244" y="27160"/>
                    </a:cubicBezTo>
                    <a:cubicBezTo>
                      <a:pt x="3251" y="27160"/>
                      <a:pt x="3258" y="27158"/>
                      <a:pt x="3265" y="27155"/>
                    </a:cubicBezTo>
                    <a:cubicBezTo>
                      <a:pt x="3331" y="27131"/>
                      <a:pt x="3389" y="27073"/>
                      <a:pt x="3439" y="27023"/>
                    </a:cubicBezTo>
                    <a:cubicBezTo>
                      <a:pt x="3455" y="27006"/>
                      <a:pt x="3472" y="26990"/>
                      <a:pt x="3497" y="26965"/>
                    </a:cubicBezTo>
                    <a:cubicBezTo>
                      <a:pt x="3778" y="27006"/>
                      <a:pt x="4052" y="27039"/>
                      <a:pt x="4333" y="27122"/>
                    </a:cubicBezTo>
                    <a:cubicBezTo>
                      <a:pt x="4599" y="27197"/>
                      <a:pt x="4872" y="27288"/>
                      <a:pt x="5129" y="27404"/>
                    </a:cubicBezTo>
                    <a:cubicBezTo>
                      <a:pt x="5369" y="27512"/>
                      <a:pt x="5527" y="27677"/>
                      <a:pt x="5576" y="27943"/>
                    </a:cubicBezTo>
                    <a:cubicBezTo>
                      <a:pt x="5593" y="28042"/>
                      <a:pt x="5593" y="28141"/>
                      <a:pt x="5576" y="28233"/>
                    </a:cubicBezTo>
                    <a:cubicBezTo>
                      <a:pt x="5576" y="28233"/>
                      <a:pt x="5576" y="28233"/>
                      <a:pt x="5568" y="28224"/>
                    </a:cubicBezTo>
                    <a:cubicBezTo>
                      <a:pt x="5485" y="28050"/>
                      <a:pt x="5311" y="27951"/>
                      <a:pt x="5145" y="27868"/>
                    </a:cubicBezTo>
                    <a:cubicBezTo>
                      <a:pt x="4955" y="27769"/>
                      <a:pt x="4756" y="27677"/>
                      <a:pt x="4557" y="27586"/>
                    </a:cubicBezTo>
                    <a:cubicBezTo>
                      <a:pt x="4546" y="27580"/>
                      <a:pt x="4534" y="27577"/>
                      <a:pt x="4523" y="27577"/>
                    </a:cubicBezTo>
                    <a:cubicBezTo>
                      <a:pt x="4465" y="27577"/>
                      <a:pt x="4428" y="27660"/>
                      <a:pt x="4491" y="27702"/>
                    </a:cubicBezTo>
                    <a:cubicBezTo>
                      <a:pt x="4648" y="27802"/>
                      <a:pt x="4797" y="27901"/>
                      <a:pt x="4955" y="27992"/>
                    </a:cubicBezTo>
                    <a:cubicBezTo>
                      <a:pt x="5079" y="28067"/>
                      <a:pt x="5237" y="28133"/>
                      <a:pt x="5328" y="28257"/>
                    </a:cubicBezTo>
                    <a:cubicBezTo>
                      <a:pt x="5411" y="28365"/>
                      <a:pt x="5435" y="28514"/>
                      <a:pt x="5386" y="28639"/>
                    </a:cubicBezTo>
                    <a:cubicBezTo>
                      <a:pt x="5369" y="28680"/>
                      <a:pt x="5344" y="28721"/>
                      <a:pt x="5319" y="28763"/>
                    </a:cubicBezTo>
                    <a:cubicBezTo>
                      <a:pt x="5311" y="28730"/>
                      <a:pt x="5303" y="28705"/>
                      <a:pt x="5286" y="28680"/>
                    </a:cubicBezTo>
                    <a:cubicBezTo>
                      <a:pt x="5203" y="28506"/>
                      <a:pt x="5029" y="28390"/>
                      <a:pt x="4872" y="28274"/>
                    </a:cubicBezTo>
                    <a:cubicBezTo>
                      <a:pt x="4781" y="28208"/>
                      <a:pt x="4690" y="28141"/>
                      <a:pt x="4599" y="28075"/>
                    </a:cubicBezTo>
                    <a:cubicBezTo>
                      <a:pt x="4499" y="28009"/>
                      <a:pt x="4400" y="27959"/>
                      <a:pt x="4309" y="27901"/>
                    </a:cubicBezTo>
                    <a:cubicBezTo>
                      <a:pt x="4297" y="27894"/>
                      <a:pt x="4285" y="27891"/>
                      <a:pt x="4274" y="27891"/>
                    </a:cubicBezTo>
                    <a:cubicBezTo>
                      <a:pt x="4220" y="27891"/>
                      <a:pt x="4178" y="27961"/>
                      <a:pt x="4226" y="28009"/>
                    </a:cubicBezTo>
                    <a:cubicBezTo>
                      <a:pt x="4358" y="28141"/>
                      <a:pt x="4491" y="28266"/>
                      <a:pt x="4640" y="28390"/>
                    </a:cubicBezTo>
                    <a:cubicBezTo>
                      <a:pt x="4706" y="28448"/>
                      <a:pt x="4773" y="28506"/>
                      <a:pt x="4847" y="28564"/>
                    </a:cubicBezTo>
                    <a:cubicBezTo>
                      <a:pt x="4905" y="28614"/>
                      <a:pt x="4971" y="28655"/>
                      <a:pt x="5021" y="28721"/>
                    </a:cubicBezTo>
                    <a:cubicBezTo>
                      <a:pt x="5063" y="28771"/>
                      <a:pt x="5096" y="28837"/>
                      <a:pt x="5087" y="28904"/>
                    </a:cubicBezTo>
                    <a:cubicBezTo>
                      <a:pt x="5071" y="28962"/>
                      <a:pt x="5029" y="29003"/>
                      <a:pt x="4988" y="29036"/>
                    </a:cubicBezTo>
                    <a:cubicBezTo>
                      <a:pt x="4963" y="29053"/>
                      <a:pt x="4938" y="29069"/>
                      <a:pt x="4913" y="29086"/>
                    </a:cubicBezTo>
                    <a:cubicBezTo>
                      <a:pt x="4889" y="29094"/>
                      <a:pt x="4872" y="29103"/>
                      <a:pt x="4855" y="29111"/>
                    </a:cubicBezTo>
                    <a:cubicBezTo>
                      <a:pt x="4831" y="29127"/>
                      <a:pt x="4814" y="29144"/>
                      <a:pt x="4797" y="29161"/>
                    </a:cubicBezTo>
                    <a:cubicBezTo>
                      <a:pt x="4764" y="29185"/>
                      <a:pt x="4723" y="29210"/>
                      <a:pt x="4690" y="29219"/>
                    </a:cubicBezTo>
                    <a:cubicBezTo>
                      <a:pt x="4676" y="29226"/>
                      <a:pt x="4663" y="29228"/>
                      <a:pt x="4652" y="29228"/>
                    </a:cubicBezTo>
                    <a:cubicBezTo>
                      <a:pt x="4636" y="29228"/>
                      <a:pt x="4621" y="29223"/>
                      <a:pt x="4607" y="29219"/>
                    </a:cubicBezTo>
                    <a:cubicBezTo>
                      <a:pt x="4574" y="29194"/>
                      <a:pt x="4549" y="29169"/>
                      <a:pt x="4516" y="29136"/>
                    </a:cubicBezTo>
                    <a:cubicBezTo>
                      <a:pt x="4458" y="29078"/>
                      <a:pt x="4400" y="29020"/>
                      <a:pt x="4317" y="28987"/>
                    </a:cubicBezTo>
                    <a:cubicBezTo>
                      <a:pt x="4325" y="28937"/>
                      <a:pt x="4342" y="28895"/>
                      <a:pt x="4342" y="28846"/>
                    </a:cubicBezTo>
                    <a:cubicBezTo>
                      <a:pt x="4358" y="28771"/>
                      <a:pt x="4367" y="28688"/>
                      <a:pt x="4292" y="28630"/>
                    </a:cubicBezTo>
                    <a:cubicBezTo>
                      <a:pt x="4280" y="28618"/>
                      <a:pt x="4263" y="28612"/>
                      <a:pt x="4246" y="28612"/>
                    </a:cubicBezTo>
                    <a:cubicBezTo>
                      <a:pt x="4230" y="28612"/>
                      <a:pt x="4213" y="28618"/>
                      <a:pt x="4201" y="28630"/>
                    </a:cubicBezTo>
                    <a:cubicBezTo>
                      <a:pt x="4176" y="28655"/>
                      <a:pt x="4159" y="28680"/>
                      <a:pt x="4151" y="28713"/>
                    </a:cubicBezTo>
                    <a:cubicBezTo>
                      <a:pt x="4143" y="28738"/>
                      <a:pt x="4151" y="28771"/>
                      <a:pt x="4143" y="28804"/>
                    </a:cubicBezTo>
                    <a:cubicBezTo>
                      <a:pt x="4143" y="28846"/>
                      <a:pt x="4135" y="28920"/>
                      <a:pt x="4110" y="28962"/>
                    </a:cubicBezTo>
                    <a:cubicBezTo>
                      <a:pt x="4068" y="28962"/>
                      <a:pt x="4027" y="28970"/>
                      <a:pt x="3994" y="28987"/>
                    </a:cubicBezTo>
                    <a:cubicBezTo>
                      <a:pt x="3985" y="28987"/>
                      <a:pt x="3985" y="28987"/>
                      <a:pt x="3985" y="28995"/>
                    </a:cubicBezTo>
                    <a:lnTo>
                      <a:pt x="3952" y="28995"/>
                    </a:lnTo>
                    <a:cubicBezTo>
                      <a:pt x="3886" y="28995"/>
                      <a:pt x="3811" y="28987"/>
                      <a:pt x="3745" y="28987"/>
                    </a:cubicBezTo>
                    <a:cubicBezTo>
                      <a:pt x="3651" y="28981"/>
                      <a:pt x="3558" y="28975"/>
                      <a:pt x="3464" y="28975"/>
                    </a:cubicBezTo>
                    <a:cubicBezTo>
                      <a:pt x="3425" y="28975"/>
                      <a:pt x="3386" y="28976"/>
                      <a:pt x="3348" y="28978"/>
                    </a:cubicBezTo>
                    <a:lnTo>
                      <a:pt x="3339" y="28978"/>
                    </a:lnTo>
                    <a:cubicBezTo>
                      <a:pt x="3331" y="28978"/>
                      <a:pt x="3331" y="28978"/>
                      <a:pt x="3331" y="28970"/>
                    </a:cubicBezTo>
                    <a:cubicBezTo>
                      <a:pt x="3066" y="28854"/>
                      <a:pt x="2792" y="28771"/>
                      <a:pt x="2527" y="28663"/>
                    </a:cubicBezTo>
                    <a:cubicBezTo>
                      <a:pt x="2262" y="28564"/>
                      <a:pt x="1997" y="28448"/>
                      <a:pt x="1740" y="28324"/>
                    </a:cubicBezTo>
                    <a:cubicBezTo>
                      <a:pt x="1500" y="28208"/>
                      <a:pt x="1251" y="28092"/>
                      <a:pt x="1028" y="27943"/>
                    </a:cubicBezTo>
                    <a:cubicBezTo>
                      <a:pt x="812" y="27802"/>
                      <a:pt x="671" y="27595"/>
                      <a:pt x="646" y="27338"/>
                    </a:cubicBezTo>
                    <a:cubicBezTo>
                      <a:pt x="638" y="27189"/>
                      <a:pt x="655" y="27039"/>
                      <a:pt x="688" y="26899"/>
                    </a:cubicBezTo>
                    <a:cubicBezTo>
                      <a:pt x="721" y="26783"/>
                      <a:pt x="754" y="26667"/>
                      <a:pt x="787" y="26551"/>
                    </a:cubicBezTo>
                    <a:cubicBezTo>
                      <a:pt x="820" y="26559"/>
                      <a:pt x="862" y="26567"/>
                      <a:pt x="895" y="26567"/>
                    </a:cubicBezTo>
                    <a:cubicBezTo>
                      <a:pt x="1044" y="26567"/>
                      <a:pt x="1044" y="26344"/>
                      <a:pt x="895" y="26344"/>
                    </a:cubicBezTo>
                    <a:cubicBezTo>
                      <a:pt x="721" y="26335"/>
                      <a:pt x="588" y="26178"/>
                      <a:pt x="539" y="26012"/>
                    </a:cubicBezTo>
                    <a:cubicBezTo>
                      <a:pt x="464" y="25772"/>
                      <a:pt x="530" y="25507"/>
                      <a:pt x="564" y="25258"/>
                    </a:cubicBezTo>
                    <a:cubicBezTo>
                      <a:pt x="622" y="24736"/>
                      <a:pt x="605" y="24214"/>
                      <a:pt x="530" y="23700"/>
                    </a:cubicBezTo>
                    <a:cubicBezTo>
                      <a:pt x="456" y="23195"/>
                      <a:pt x="290" y="22714"/>
                      <a:pt x="240" y="22209"/>
                    </a:cubicBezTo>
                    <a:cubicBezTo>
                      <a:pt x="199" y="21745"/>
                      <a:pt x="290" y="21298"/>
                      <a:pt x="497" y="20875"/>
                    </a:cubicBezTo>
                    <a:cubicBezTo>
                      <a:pt x="646" y="20569"/>
                      <a:pt x="837" y="20287"/>
                      <a:pt x="1036" y="20013"/>
                    </a:cubicBezTo>
                    <a:lnTo>
                      <a:pt x="1036" y="20013"/>
                    </a:lnTo>
                    <a:cubicBezTo>
                      <a:pt x="1028" y="20113"/>
                      <a:pt x="1028" y="20221"/>
                      <a:pt x="1052" y="20312"/>
                    </a:cubicBezTo>
                    <a:cubicBezTo>
                      <a:pt x="1060" y="20340"/>
                      <a:pt x="1082" y="20352"/>
                      <a:pt x="1104" y="20352"/>
                    </a:cubicBezTo>
                    <a:cubicBezTo>
                      <a:pt x="1127" y="20352"/>
                      <a:pt x="1152" y="20337"/>
                      <a:pt x="1160" y="20312"/>
                    </a:cubicBezTo>
                    <a:cubicBezTo>
                      <a:pt x="1193" y="20204"/>
                      <a:pt x="1202" y="20080"/>
                      <a:pt x="1235" y="19972"/>
                    </a:cubicBezTo>
                    <a:cubicBezTo>
                      <a:pt x="1260" y="19856"/>
                      <a:pt x="1284" y="19740"/>
                      <a:pt x="1318" y="19624"/>
                    </a:cubicBezTo>
                    <a:cubicBezTo>
                      <a:pt x="1326" y="19616"/>
                      <a:pt x="1326" y="19607"/>
                      <a:pt x="1326" y="19599"/>
                    </a:cubicBezTo>
                    <a:cubicBezTo>
                      <a:pt x="1326" y="19591"/>
                      <a:pt x="1334" y="19591"/>
                      <a:pt x="1334" y="19591"/>
                    </a:cubicBezTo>
                    <a:cubicBezTo>
                      <a:pt x="1342" y="19583"/>
                      <a:pt x="1342" y="19574"/>
                      <a:pt x="1342" y="19558"/>
                    </a:cubicBezTo>
                    <a:cubicBezTo>
                      <a:pt x="1409" y="19359"/>
                      <a:pt x="1500" y="19168"/>
                      <a:pt x="1608" y="18986"/>
                    </a:cubicBezTo>
                    <a:cubicBezTo>
                      <a:pt x="1732" y="18787"/>
                      <a:pt x="1873" y="18605"/>
                      <a:pt x="2047" y="18439"/>
                    </a:cubicBezTo>
                    <a:cubicBezTo>
                      <a:pt x="2052" y="18455"/>
                      <a:pt x="2064" y="18464"/>
                      <a:pt x="2077" y="18464"/>
                    </a:cubicBezTo>
                    <a:cubicBezTo>
                      <a:pt x="2084" y="18464"/>
                      <a:pt x="2091" y="18462"/>
                      <a:pt x="2096" y="18456"/>
                    </a:cubicBezTo>
                    <a:cubicBezTo>
                      <a:pt x="2146" y="18389"/>
                      <a:pt x="2196" y="18331"/>
                      <a:pt x="2246" y="18273"/>
                    </a:cubicBezTo>
                    <a:cubicBezTo>
                      <a:pt x="2353" y="18182"/>
                      <a:pt x="2469" y="18091"/>
                      <a:pt x="2577" y="17992"/>
                    </a:cubicBezTo>
                    <a:cubicBezTo>
                      <a:pt x="2759" y="17826"/>
                      <a:pt x="2908" y="17635"/>
                      <a:pt x="3000" y="17403"/>
                    </a:cubicBezTo>
                    <a:cubicBezTo>
                      <a:pt x="3000" y="17403"/>
                      <a:pt x="3000" y="17403"/>
                      <a:pt x="3000" y="17395"/>
                    </a:cubicBezTo>
                    <a:cubicBezTo>
                      <a:pt x="3074" y="17312"/>
                      <a:pt x="3149" y="17238"/>
                      <a:pt x="3232" y="17155"/>
                    </a:cubicBezTo>
                    <a:cubicBezTo>
                      <a:pt x="3646" y="16732"/>
                      <a:pt x="4101" y="16360"/>
                      <a:pt x="4574" y="15995"/>
                    </a:cubicBezTo>
                    <a:cubicBezTo>
                      <a:pt x="5071" y="15597"/>
                      <a:pt x="5576" y="15216"/>
                      <a:pt x="6082" y="14835"/>
                    </a:cubicBezTo>
                    <a:cubicBezTo>
                      <a:pt x="6562" y="14462"/>
                      <a:pt x="7093" y="14172"/>
                      <a:pt x="7598" y="13841"/>
                    </a:cubicBezTo>
                    <a:cubicBezTo>
                      <a:pt x="7780" y="13716"/>
                      <a:pt x="7954" y="13600"/>
                      <a:pt x="8112" y="13460"/>
                    </a:cubicBezTo>
                    <a:lnTo>
                      <a:pt x="8112" y="13460"/>
                    </a:lnTo>
                    <a:cubicBezTo>
                      <a:pt x="8029" y="13592"/>
                      <a:pt x="7954" y="13725"/>
                      <a:pt x="7905" y="13874"/>
                    </a:cubicBezTo>
                    <a:cubicBezTo>
                      <a:pt x="7838" y="14081"/>
                      <a:pt x="7838" y="14305"/>
                      <a:pt x="7838" y="14528"/>
                    </a:cubicBezTo>
                    <a:cubicBezTo>
                      <a:pt x="7838" y="14636"/>
                      <a:pt x="7838" y="14752"/>
                      <a:pt x="7847" y="14868"/>
                    </a:cubicBezTo>
                    <a:cubicBezTo>
                      <a:pt x="7855" y="14976"/>
                      <a:pt x="7855" y="15108"/>
                      <a:pt x="7913" y="15208"/>
                    </a:cubicBezTo>
                    <a:cubicBezTo>
                      <a:pt x="7922" y="15225"/>
                      <a:pt x="7944" y="15236"/>
                      <a:pt x="7966" y="15236"/>
                    </a:cubicBezTo>
                    <a:cubicBezTo>
                      <a:pt x="7985" y="15236"/>
                      <a:pt x="8004" y="15227"/>
                      <a:pt x="8012" y="15208"/>
                    </a:cubicBezTo>
                    <a:cubicBezTo>
                      <a:pt x="8062" y="15108"/>
                      <a:pt x="8054" y="15001"/>
                      <a:pt x="8054" y="14893"/>
                    </a:cubicBezTo>
                    <a:cubicBezTo>
                      <a:pt x="8054" y="14785"/>
                      <a:pt x="8045" y="14678"/>
                      <a:pt x="8045" y="14570"/>
                    </a:cubicBezTo>
                    <a:cubicBezTo>
                      <a:pt x="8037" y="14363"/>
                      <a:pt x="8021" y="14147"/>
                      <a:pt x="8087" y="13940"/>
                    </a:cubicBezTo>
                    <a:cubicBezTo>
                      <a:pt x="8137" y="13750"/>
                      <a:pt x="8253" y="13584"/>
                      <a:pt x="8352" y="13418"/>
                    </a:cubicBezTo>
                    <a:cubicBezTo>
                      <a:pt x="8393" y="13360"/>
                      <a:pt x="8427" y="13302"/>
                      <a:pt x="8460" y="13244"/>
                    </a:cubicBezTo>
                    <a:cubicBezTo>
                      <a:pt x="8460" y="13410"/>
                      <a:pt x="8509" y="13576"/>
                      <a:pt x="8559" y="13725"/>
                    </a:cubicBezTo>
                    <a:cubicBezTo>
                      <a:pt x="8592" y="13824"/>
                      <a:pt x="8625" y="13924"/>
                      <a:pt x="8667" y="14015"/>
                    </a:cubicBezTo>
                    <a:cubicBezTo>
                      <a:pt x="8717" y="14106"/>
                      <a:pt x="8766" y="14238"/>
                      <a:pt x="8849" y="14296"/>
                    </a:cubicBezTo>
                    <a:cubicBezTo>
                      <a:pt x="8863" y="14308"/>
                      <a:pt x="8878" y="14313"/>
                      <a:pt x="8891" y="14313"/>
                    </a:cubicBezTo>
                    <a:cubicBezTo>
                      <a:pt x="8923" y="14313"/>
                      <a:pt x="8946" y="14282"/>
                      <a:pt x="8940" y="14247"/>
                    </a:cubicBezTo>
                    <a:cubicBezTo>
                      <a:pt x="8932" y="14156"/>
                      <a:pt x="8874" y="14064"/>
                      <a:pt x="8841" y="13982"/>
                    </a:cubicBezTo>
                    <a:cubicBezTo>
                      <a:pt x="8799" y="13890"/>
                      <a:pt x="8766" y="13791"/>
                      <a:pt x="8733" y="13700"/>
                    </a:cubicBezTo>
                    <a:cubicBezTo>
                      <a:pt x="8667" y="13509"/>
                      <a:pt x="8601" y="13302"/>
                      <a:pt x="8625" y="13095"/>
                    </a:cubicBezTo>
                    <a:cubicBezTo>
                      <a:pt x="8634" y="13029"/>
                      <a:pt x="8650" y="12962"/>
                      <a:pt x="8667" y="12896"/>
                    </a:cubicBezTo>
                    <a:cubicBezTo>
                      <a:pt x="8750" y="12788"/>
                      <a:pt x="8824" y="12681"/>
                      <a:pt x="8849" y="12556"/>
                    </a:cubicBezTo>
                    <a:cubicBezTo>
                      <a:pt x="8857" y="12532"/>
                      <a:pt x="8849" y="12507"/>
                      <a:pt x="8841" y="12490"/>
                    </a:cubicBezTo>
                    <a:cubicBezTo>
                      <a:pt x="8866" y="12424"/>
                      <a:pt x="8899" y="12358"/>
                      <a:pt x="8924" y="12300"/>
                    </a:cubicBezTo>
                    <a:lnTo>
                      <a:pt x="8924" y="12300"/>
                    </a:lnTo>
                    <a:cubicBezTo>
                      <a:pt x="8924" y="12333"/>
                      <a:pt x="8924" y="12366"/>
                      <a:pt x="8915" y="12399"/>
                    </a:cubicBezTo>
                    <a:cubicBezTo>
                      <a:pt x="8915" y="12532"/>
                      <a:pt x="8915" y="12672"/>
                      <a:pt x="8932" y="12805"/>
                    </a:cubicBezTo>
                    <a:cubicBezTo>
                      <a:pt x="8949" y="12938"/>
                      <a:pt x="8965" y="13070"/>
                      <a:pt x="9023" y="13194"/>
                    </a:cubicBezTo>
                    <a:cubicBezTo>
                      <a:pt x="9029" y="13209"/>
                      <a:pt x="9040" y="13216"/>
                      <a:pt x="9053" y="13216"/>
                    </a:cubicBezTo>
                    <a:cubicBezTo>
                      <a:pt x="9075" y="13216"/>
                      <a:pt x="9101" y="13196"/>
                      <a:pt x="9106" y="13170"/>
                    </a:cubicBezTo>
                    <a:cubicBezTo>
                      <a:pt x="9114" y="13029"/>
                      <a:pt x="9089" y="12888"/>
                      <a:pt x="9089" y="12755"/>
                    </a:cubicBezTo>
                    <a:cubicBezTo>
                      <a:pt x="9081" y="12623"/>
                      <a:pt x="9081" y="12490"/>
                      <a:pt x="9089" y="12358"/>
                    </a:cubicBezTo>
                    <a:cubicBezTo>
                      <a:pt x="9106" y="12092"/>
                      <a:pt x="9164" y="11836"/>
                      <a:pt x="9247" y="11579"/>
                    </a:cubicBezTo>
                    <a:cubicBezTo>
                      <a:pt x="9330" y="11330"/>
                      <a:pt x="9446" y="11090"/>
                      <a:pt x="9595" y="10875"/>
                    </a:cubicBezTo>
                    <a:cubicBezTo>
                      <a:pt x="9678" y="10750"/>
                      <a:pt x="9760" y="10634"/>
                      <a:pt x="9827" y="10502"/>
                    </a:cubicBezTo>
                    <a:lnTo>
                      <a:pt x="9827" y="10502"/>
                    </a:lnTo>
                    <a:cubicBezTo>
                      <a:pt x="9818" y="10585"/>
                      <a:pt x="9802" y="10667"/>
                      <a:pt x="9785" y="10750"/>
                    </a:cubicBezTo>
                    <a:cubicBezTo>
                      <a:pt x="9769" y="10858"/>
                      <a:pt x="9719" y="10974"/>
                      <a:pt x="9719" y="11082"/>
                    </a:cubicBezTo>
                    <a:cubicBezTo>
                      <a:pt x="9719" y="11116"/>
                      <a:pt x="9746" y="11138"/>
                      <a:pt x="9777" y="11138"/>
                    </a:cubicBezTo>
                    <a:cubicBezTo>
                      <a:pt x="9791" y="11138"/>
                      <a:pt x="9805" y="11133"/>
                      <a:pt x="9818" y="11123"/>
                    </a:cubicBezTo>
                    <a:cubicBezTo>
                      <a:pt x="9893" y="11040"/>
                      <a:pt x="9926" y="10916"/>
                      <a:pt x="9951" y="10808"/>
                    </a:cubicBezTo>
                    <a:cubicBezTo>
                      <a:pt x="9976" y="10692"/>
                      <a:pt x="9992" y="10576"/>
                      <a:pt x="10001" y="10452"/>
                    </a:cubicBezTo>
                    <a:cubicBezTo>
                      <a:pt x="10017" y="10212"/>
                      <a:pt x="9992" y="9963"/>
                      <a:pt x="9943" y="9731"/>
                    </a:cubicBezTo>
                    <a:cubicBezTo>
                      <a:pt x="9885" y="9441"/>
                      <a:pt x="9777" y="9159"/>
                      <a:pt x="9644" y="8894"/>
                    </a:cubicBezTo>
                    <a:cubicBezTo>
                      <a:pt x="9644" y="8845"/>
                      <a:pt x="9636" y="8787"/>
                      <a:pt x="9628" y="8737"/>
                    </a:cubicBezTo>
                    <a:cubicBezTo>
                      <a:pt x="9636" y="8720"/>
                      <a:pt x="9628" y="8695"/>
                      <a:pt x="9620" y="8679"/>
                    </a:cubicBezTo>
                    <a:cubicBezTo>
                      <a:pt x="9603" y="8629"/>
                      <a:pt x="9586" y="8579"/>
                      <a:pt x="9562" y="8530"/>
                    </a:cubicBezTo>
                    <a:cubicBezTo>
                      <a:pt x="9545" y="8505"/>
                      <a:pt x="9520" y="8447"/>
                      <a:pt x="9479" y="8414"/>
                    </a:cubicBezTo>
                    <a:cubicBezTo>
                      <a:pt x="9479" y="8389"/>
                      <a:pt x="9479" y="8372"/>
                      <a:pt x="9479" y="8347"/>
                    </a:cubicBezTo>
                    <a:cubicBezTo>
                      <a:pt x="9470" y="8207"/>
                      <a:pt x="9512" y="8066"/>
                      <a:pt x="9586" y="7941"/>
                    </a:cubicBezTo>
                    <a:cubicBezTo>
                      <a:pt x="9661" y="7809"/>
                      <a:pt x="9752" y="7685"/>
                      <a:pt x="9843" y="7560"/>
                    </a:cubicBezTo>
                    <a:cubicBezTo>
                      <a:pt x="9934" y="7419"/>
                      <a:pt x="10009" y="7270"/>
                      <a:pt x="10067" y="7121"/>
                    </a:cubicBezTo>
                    <a:cubicBezTo>
                      <a:pt x="10075" y="7105"/>
                      <a:pt x="10067" y="7088"/>
                      <a:pt x="10059" y="7080"/>
                    </a:cubicBezTo>
                    <a:cubicBezTo>
                      <a:pt x="10266" y="6740"/>
                      <a:pt x="10506" y="6409"/>
                      <a:pt x="10755" y="6102"/>
                    </a:cubicBezTo>
                    <a:cubicBezTo>
                      <a:pt x="11045" y="5738"/>
                      <a:pt x="11384" y="5356"/>
                      <a:pt x="11815" y="5158"/>
                    </a:cubicBezTo>
                    <a:cubicBezTo>
                      <a:pt x="11996" y="5067"/>
                      <a:pt x="12183" y="5029"/>
                      <a:pt x="12385" y="5029"/>
                    </a:cubicBezTo>
                    <a:cubicBezTo>
                      <a:pt x="12424" y="5029"/>
                      <a:pt x="12463" y="5031"/>
                      <a:pt x="12503" y="5033"/>
                    </a:cubicBezTo>
                    <a:cubicBezTo>
                      <a:pt x="12636" y="5042"/>
                      <a:pt x="12776" y="5066"/>
                      <a:pt x="12917" y="5066"/>
                    </a:cubicBezTo>
                    <a:cubicBezTo>
                      <a:pt x="13042" y="5058"/>
                      <a:pt x="13174" y="5033"/>
                      <a:pt x="13298" y="5000"/>
                    </a:cubicBezTo>
                    <a:cubicBezTo>
                      <a:pt x="13454" y="4959"/>
                      <a:pt x="13609" y="4910"/>
                      <a:pt x="13756" y="4853"/>
                    </a:cubicBezTo>
                    <a:lnTo>
                      <a:pt x="13756" y="4853"/>
                    </a:lnTo>
                    <a:cubicBezTo>
                      <a:pt x="13755" y="4855"/>
                      <a:pt x="13754" y="4856"/>
                      <a:pt x="13754" y="4859"/>
                    </a:cubicBezTo>
                    <a:cubicBezTo>
                      <a:pt x="13738" y="4859"/>
                      <a:pt x="13721" y="4868"/>
                      <a:pt x="13704" y="4876"/>
                    </a:cubicBezTo>
                    <a:cubicBezTo>
                      <a:pt x="13671" y="4892"/>
                      <a:pt x="13638" y="4909"/>
                      <a:pt x="13613" y="4926"/>
                    </a:cubicBezTo>
                    <a:cubicBezTo>
                      <a:pt x="13588" y="4934"/>
                      <a:pt x="13588" y="4967"/>
                      <a:pt x="13597" y="4984"/>
                    </a:cubicBezTo>
                    <a:cubicBezTo>
                      <a:pt x="13603" y="4996"/>
                      <a:pt x="13618" y="5003"/>
                      <a:pt x="13632" y="5003"/>
                    </a:cubicBezTo>
                    <a:cubicBezTo>
                      <a:pt x="13637" y="5003"/>
                      <a:pt x="13642" y="5002"/>
                      <a:pt x="13646" y="5000"/>
                    </a:cubicBezTo>
                    <a:cubicBezTo>
                      <a:pt x="13680" y="4984"/>
                      <a:pt x="13713" y="4967"/>
                      <a:pt x="13746" y="4950"/>
                    </a:cubicBezTo>
                    <a:cubicBezTo>
                      <a:pt x="13754" y="4942"/>
                      <a:pt x="13771" y="4934"/>
                      <a:pt x="13787" y="4926"/>
                    </a:cubicBezTo>
                    <a:cubicBezTo>
                      <a:pt x="13796" y="4917"/>
                      <a:pt x="13804" y="4917"/>
                      <a:pt x="13812" y="4909"/>
                    </a:cubicBezTo>
                    <a:cubicBezTo>
                      <a:pt x="13820" y="4901"/>
                      <a:pt x="13820" y="4892"/>
                      <a:pt x="13829" y="4884"/>
                    </a:cubicBezTo>
                    <a:cubicBezTo>
                      <a:pt x="13837" y="4876"/>
                      <a:pt x="13837" y="4868"/>
                      <a:pt x="13837" y="4859"/>
                    </a:cubicBezTo>
                    <a:cubicBezTo>
                      <a:pt x="13829" y="4851"/>
                      <a:pt x="13820" y="4843"/>
                      <a:pt x="13812" y="4843"/>
                    </a:cubicBezTo>
                    <a:lnTo>
                      <a:pt x="13792" y="4843"/>
                    </a:lnTo>
                    <a:cubicBezTo>
                      <a:pt x="14141" y="4704"/>
                      <a:pt x="14490" y="4550"/>
                      <a:pt x="14848" y="4420"/>
                    </a:cubicBezTo>
                    <a:cubicBezTo>
                      <a:pt x="15249" y="4280"/>
                      <a:pt x="15650" y="4199"/>
                      <a:pt x="16060" y="4199"/>
                    </a:cubicBezTo>
                    <a:close/>
                    <a:moveTo>
                      <a:pt x="18159" y="1"/>
                    </a:moveTo>
                    <a:cubicBezTo>
                      <a:pt x="17904" y="1"/>
                      <a:pt x="17659" y="91"/>
                      <a:pt x="17458" y="269"/>
                    </a:cubicBezTo>
                    <a:cubicBezTo>
                      <a:pt x="17159" y="534"/>
                      <a:pt x="16969" y="932"/>
                      <a:pt x="16795" y="1280"/>
                    </a:cubicBezTo>
                    <a:cubicBezTo>
                      <a:pt x="16579" y="1727"/>
                      <a:pt x="16397" y="2183"/>
                      <a:pt x="16240" y="2655"/>
                    </a:cubicBezTo>
                    <a:cubicBezTo>
                      <a:pt x="16165" y="2896"/>
                      <a:pt x="16091" y="3136"/>
                      <a:pt x="16024" y="3384"/>
                    </a:cubicBezTo>
                    <a:cubicBezTo>
                      <a:pt x="15966" y="3600"/>
                      <a:pt x="15917" y="3832"/>
                      <a:pt x="15825" y="4039"/>
                    </a:cubicBezTo>
                    <a:lnTo>
                      <a:pt x="15801" y="4039"/>
                    </a:lnTo>
                    <a:cubicBezTo>
                      <a:pt x="15801" y="4039"/>
                      <a:pt x="15809" y="4031"/>
                      <a:pt x="15809" y="4022"/>
                    </a:cubicBezTo>
                    <a:cubicBezTo>
                      <a:pt x="15809" y="4014"/>
                      <a:pt x="15809" y="3998"/>
                      <a:pt x="15809" y="3989"/>
                    </a:cubicBezTo>
                    <a:cubicBezTo>
                      <a:pt x="15817" y="3964"/>
                      <a:pt x="15809" y="3948"/>
                      <a:pt x="15809" y="3931"/>
                    </a:cubicBezTo>
                    <a:cubicBezTo>
                      <a:pt x="15804" y="3915"/>
                      <a:pt x="15788" y="3906"/>
                      <a:pt x="15773" y="3906"/>
                    </a:cubicBezTo>
                    <a:cubicBezTo>
                      <a:pt x="15765" y="3906"/>
                      <a:pt x="15757" y="3909"/>
                      <a:pt x="15751" y="3915"/>
                    </a:cubicBezTo>
                    <a:cubicBezTo>
                      <a:pt x="15743" y="3931"/>
                      <a:pt x="15734" y="3948"/>
                      <a:pt x="15726" y="3964"/>
                    </a:cubicBezTo>
                    <a:cubicBezTo>
                      <a:pt x="15718" y="3973"/>
                      <a:pt x="15718" y="3989"/>
                      <a:pt x="15709" y="3998"/>
                    </a:cubicBezTo>
                    <a:cubicBezTo>
                      <a:pt x="15701" y="4014"/>
                      <a:pt x="15701" y="4022"/>
                      <a:pt x="15693" y="4039"/>
                    </a:cubicBezTo>
                    <a:cubicBezTo>
                      <a:pt x="15693" y="4039"/>
                      <a:pt x="15693" y="4047"/>
                      <a:pt x="15693" y="4056"/>
                    </a:cubicBezTo>
                    <a:cubicBezTo>
                      <a:pt x="15668" y="4064"/>
                      <a:pt x="15643" y="4064"/>
                      <a:pt x="15627" y="4072"/>
                    </a:cubicBezTo>
                    <a:cubicBezTo>
                      <a:pt x="15627" y="4064"/>
                      <a:pt x="15627" y="4056"/>
                      <a:pt x="15627" y="4047"/>
                    </a:cubicBezTo>
                    <a:cubicBezTo>
                      <a:pt x="15627" y="4022"/>
                      <a:pt x="15618" y="3998"/>
                      <a:pt x="15618" y="3973"/>
                    </a:cubicBezTo>
                    <a:cubicBezTo>
                      <a:pt x="15610" y="3964"/>
                      <a:pt x="15610" y="3948"/>
                      <a:pt x="15602" y="3931"/>
                    </a:cubicBezTo>
                    <a:cubicBezTo>
                      <a:pt x="15593" y="3923"/>
                      <a:pt x="15585" y="3915"/>
                      <a:pt x="15569" y="3906"/>
                    </a:cubicBezTo>
                    <a:cubicBezTo>
                      <a:pt x="15563" y="3901"/>
                      <a:pt x="15554" y="3898"/>
                      <a:pt x="15544" y="3898"/>
                    </a:cubicBezTo>
                    <a:cubicBezTo>
                      <a:pt x="15527" y="3898"/>
                      <a:pt x="15508" y="3907"/>
                      <a:pt x="15502" y="3923"/>
                    </a:cubicBezTo>
                    <a:cubicBezTo>
                      <a:pt x="15502" y="3931"/>
                      <a:pt x="15494" y="3940"/>
                      <a:pt x="15494" y="3948"/>
                    </a:cubicBezTo>
                    <a:cubicBezTo>
                      <a:pt x="15494" y="3964"/>
                      <a:pt x="15486" y="3973"/>
                      <a:pt x="15494" y="3989"/>
                    </a:cubicBezTo>
                    <a:cubicBezTo>
                      <a:pt x="15494" y="4001"/>
                      <a:pt x="15494" y="4008"/>
                      <a:pt x="15497" y="4017"/>
                    </a:cubicBezTo>
                    <a:lnTo>
                      <a:pt x="15497" y="4017"/>
                    </a:lnTo>
                    <a:cubicBezTo>
                      <a:pt x="15495" y="4015"/>
                      <a:pt x="15494" y="4014"/>
                      <a:pt x="15494" y="4014"/>
                    </a:cubicBezTo>
                    <a:lnTo>
                      <a:pt x="15494" y="4014"/>
                    </a:lnTo>
                    <a:cubicBezTo>
                      <a:pt x="15502" y="4031"/>
                      <a:pt x="15502" y="4056"/>
                      <a:pt x="15502" y="4072"/>
                    </a:cubicBezTo>
                    <a:cubicBezTo>
                      <a:pt x="15502" y="4080"/>
                      <a:pt x="15502" y="4089"/>
                      <a:pt x="15511" y="4097"/>
                    </a:cubicBezTo>
                    <a:cubicBezTo>
                      <a:pt x="15370" y="4122"/>
                      <a:pt x="15229" y="4163"/>
                      <a:pt x="15096" y="4196"/>
                    </a:cubicBezTo>
                    <a:cubicBezTo>
                      <a:pt x="14541" y="4362"/>
                      <a:pt x="14019" y="4627"/>
                      <a:pt x="13464" y="4793"/>
                    </a:cubicBezTo>
                    <a:cubicBezTo>
                      <a:pt x="13340" y="4834"/>
                      <a:pt x="13199" y="4876"/>
                      <a:pt x="13066" y="4884"/>
                    </a:cubicBezTo>
                    <a:cubicBezTo>
                      <a:pt x="13033" y="4886"/>
                      <a:pt x="13000" y="4887"/>
                      <a:pt x="12968" y="4887"/>
                    </a:cubicBezTo>
                    <a:cubicBezTo>
                      <a:pt x="12880" y="4887"/>
                      <a:pt x="12795" y="4880"/>
                      <a:pt x="12710" y="4868"/>
                    </a:cubicBezTo>
                    <a:lnTo>
                      <a:pt x="12710" y="4834"/>
                    </a:lnTo>
                    <a:cubicBezTo>
                      <a:pt x="12710" y="4818"/>
                      <a:pt x="12702" y="4801"/>
                      <a:pt x="12702" y="4776"/>
                    </a:cubicBezTo>
                    <a:cubicBezTo>
                      <a:pt x="12702" y="4768"/>
                      <a:pt x="12702" y="4752"/>
                      <a:pt x="12694" y="4735"/>
                    </a:cubicBezTo>
                    <a:cubicBezTo>
                      <a:pt x="12685" y="4727"/>
                      <a:pt x="12669" y="4710"/>
                      <a:pt x="12652" y="4710"/>
                    </a:cubicBezTo>
                    <a:cubicBezTo>
                      <a:pt x="12636" y="4710"/>
                      <a:pt x="12619" y="4727"/>
                      <a:pt x="12611" y="4735"/>
                    </a:cubicBezTo>
                    <a:cubicBezTo>
                      <a:pt x="12602" y="4752"/>
                      <a:pt x="12602" y="4768"/>
                      <a:pt x="12602" y="4776"/>
                    </a:cubicBezTo>
                    <a:cubicBezTo>
                      <a:pt x="12602" y="4801"/>
                      <a:pt x="12594" y="4818"/>
                      <a:pt x="12594" y="4834"/>
                    </a:cubicBezTo>
                    <a:lnTo>
                      <a:pt x="12594" y="4859"/>
                    </a:lnTo>
                    <a:cubicBezTo>
                      <a:pt x="12523" y="4852"/>
                      <a:pt x="12451" y="4848"/>
                      <a:pt x="12378" y="4848"/>
                    </a:cubicBezTo>
                    <a:cubicBezTo>
                      <a:pt x="12289" y="4848"/>
                      <a:pt x="12200" y="4854"/>
                      <a:pt x="12114" y="4868"/>
                    </a:cubicBezTo>
                    <a:cubicBezTo>
                      <a:pt x="12105" y="4627"/>
                      <a:pt x="11981" y="4379"/>
                      <a:pt x="11857" y="4180"/>
                    </a:cubicBezTo>
                    <a:cubicBezTo>
                      <a:pt x="11716" y="3940"/>
                      <a:pt x="11525" y="3732"/>
                      <a:pt x="11326" y="3550"/>
                    </a:cubicBezTo>
                    <a:cubicBezTo>
                      <a:pt x="10904" y="3161"/>
                      <a:pt x="10407" y="2829"/>
                      <a:pt x="9885" y="2606"/>
                    </a:cubicBezTo>
                    <a:cubicBezTo>
                      <a:pt x="9462" y="2431"/>
                      <a:pt x="8997" y="2311"/>
                      <a:pt x="8536" y="2311"/>
                    </a:cubicBezTo>
                    <a:cubicBezTo>
                      <a:pt x="8427" y="2311"/>
                      <a:pt x="8319" y="2318"/>
                      <a:pt x="8211" y="2332"/>
                    </a:cubicBezTo>
                    <a:cubicBezTo>
                      <a:pt x="8087" y="2340"/>
                      <a:pt x="7963" y="2374"/>
                      <a:pt x="7880" y="2465"/>
                    </a:cubicBezTo>
                    <a:cubicBezTo>
                      <a:pt x="7772" y="2564"/>
                      <a:pt x="7764" y="2713"/>
                      <a:pt x="7739" y="2846"/>
                    </a:cubicBezTo>
                    <a:cubicBezTo>
                      <a:pt x="7697" y="3144"/>
                      <a:pt x="7664" y="3451"/>
                      <a:pt x="7639" y="3749"/>
                    </a:cubicBezTo>
                    <a:cubicBezTo>
                      <a:pt x="7598" y="4370"/>
                      <a:pt x="7631" y="5008"/>
                      <a:pt x="7888" y="5580"/>
                    </a:cubicBezTo>
                    <a:cubicBezTo>
                      <a:pt x="7888" y="5605"/>
                      <a:pt x="7896" y="5630"/>
                      <a:pt x="7905" y="5646"/>
                    </a:cubicBezTo>
                    <a:cubicBezTo>
                      <a:pt x="7971" y="5829"/>
                      <a:pt x="8062" y="5994"/>
                      <a:pt x="8153" y="6160"/>
                    </a:cubicBezTo>
                    <a:cubicBezTo>
                      <a:pt x="8311" y="6458"/>
                      <a:pt x="8485" y="6757"/>
                      <a:pt x="8526" y="7088"/>
                    </a:cubicBezTo>
                    <a:cubicBezTo>
                      <a:pt x="8518" y="7071"/>
                      <a:pt x="8501" y="7063"/>
                      <a:pt x="8485" y="7063"/>
                    </a:cubicBezTo>
                    <a:cubicBezTo>
                      <a:pt x="8468" y="7063"/>
                      <a:pt x="8451" y="7071"/>
                      <a:pt x="8443" y="7088"/>
                    </a:cubicBezTo>
                    <a:cubicBezTo>
                      <a:pt x="8360" y="7212"/>
                      <a:pt x="8410" y="7428"/>
                      <a:pt x="8443" y="7560"/>
                    </a:cubicBezTo>
                    <a:cubicBezTo>
                      <a:pt x="8485" y="7718"/>
                      <a:pt x="8551" y="7867"/>
                      <a:pt x="8634" y="8008"/>
                    </a:cubicBezTo>
                    <a:cubicBezTo>
                      <a:pt x="8708" y="8140"/>
                      <a:pt x="8816" y="8273"/>
                      <a:pt x="8940" y="8364"/>
                    </a:cubicBezTo>
                    <a:cubicBezTo>
                      <a:pt x="8998" y="8414"/>
                      <a:pt x="9064" y="8447"/>
                      <a:pt x="9139" y="8480"/>
                    </a:cubicBezTo>
                    <a:cubicBezTo>
                      <a:pt x="9205" y="8497"/>
                      <a:pt x="9338" y="8505"/>
                      <a:pt x="9346" y="8596"/>
                    </a:cubicBezTo>
                    <a:cubicBezTo>
                      <a:pt x="9346" y="8621"/>
                      <a:pt x="9371" y="8637"/>
                      <a:pt x="9388" y="8637"/>
                    </a:cubicBezTo>
                    <a:cubicBezTo>
                      <a:pt x="9412" y="8679"/>
                      <a:pt x="9437" y="8720"/>
                      <a:pt x="9462" y="8753"/>
                    </a:cubicBezTo>
                    <a:cubicBezTo>
                      <a:pt x="9479" y="8778"/>
                      <a:pt x="9487" y="8803"/>
                      <a:pt x="9504" y="8828"/>
                    </a:cubicBezTo>
                    <a:cubicBezTo>
                      <a:pt x="9504" y="8919"/>
                      <a:pt x="9495" y="9019"/>
                      <a:pt x="9470" y="9110"/>
                    </a:cubicBezTo>
                    <a:cubicBezTo>
                      <a:pt x="9454" y="9143"/>
                      <a:pt x="9437" y="9176"/>
                      <a:pt x="9437" y="9209"/>
                    </a:cubicBezTo>
                    <a:cubicBezTo>
                      <a:pt x="9437" y="9251"/>
                      <a:pt x="9470" y="9292"/>
                      <a:pt x="9512" y="9300"/>
                    </a:cubicBezTo>
                    <a:cubicBezTo>
                      <a:pt x="9586" y="9300"/>
                      <a:pt x="9620" y="9209"/>
                      <a:pt x="9636" y="9151"/>
                    </a:cubicBezTo>
                    <a:cubicBezTo>
                      <a:pt x="9644" y="9168"/>
                      <a:pt x="9653" y="9193"/>
                      <a:pt x="9653" y="9209"/>
                    </a:cubicBezTo>
                    <a:cubicBezTo>
                      <a:pt x="9653" y="9234"/>
                      <a:pt x="9644" y="9259"/>
                      <a:pt x="9636" y="9284"/>
                    </a:cubicBezTo>
                    <a:cubicBezTo>
                      <a:pt x="9636" y="9300"/>
                      <a:pt x="9636" y="9309"/>
                      <a:pt x="9628" y="9325"/>
                    </a:cubicBezTo>
                    <a:cubicBezTo>
                      <a:pt x="9628" y="9333"/>
                      <a:pt x="9620" y="9333"/>
                      <a:pt x="9620" y="9342"/>
                    </a:cubicBezTo>
                    <a:cubicBezTo>
                      <a:pt x="9620" y="9342"/>
                      <a:pt x="9620" y="9350"/>
                      <a:pt x="9620" y="9350"/>
                    </a:cubicBezTo>
                    <a:cubicBezTo>
                      <a:pt x="9603" y="9375"/>
                      <a:pt x="9595" y="9400"/>
                      <a:pt x="9578" y="9425"/>
                    </a:cubicBezTo>
                    <a:cubicBezTo>
                      <a:pt x="9578" y="9425"/>
                      <a:pt x="9578" y="9433"/>
                      <a:pt x="9578" y="9433"/>
                    </a:cubicBezTo>
                    <a:cubicBezTo>
                      <a:pt x="9570" y="9441"/>
                      <a:pt x="9570" y="9449"/>
                      <a:pt x="9562" y="9458"/>
                    </a:cubicBezTo>
                    <a:cubicBezTo>
                      <a:pt x="9562" y="9474"/>
                      <a:pt x="9562" y="9483"/>
                      <a:pt x="9553" y="9499"/>
                    </a:cubicBezTo>
                    <a:cubicBezTo>
                      <a:pt x="9553" y="9518"/>
                      <a:pt x="9568" y="9538"/>
                      <a:pt x="9590" y="9538"/>
                    </a:cubicBezTo>
                    <a:cubicBezTo>
                      <a:pt x="9597" y="9538"/>
                      <a:pt x="9604" y="9536"/>
                      <a:pt x="9611" y="9532"/>
                    </a:cubicBezTo>
                    <a:cubicBezTo>
                      <a:pt x="9620" y="9532"/>
                      <a:pt x="9636" y="9524"/>
                      <a:pt x="9644" y="9507"/>
                    </a:cubicBezTo>
                    <a:cubicBezTo>
                      <a:pt x="9661" y="9499"/>
                      <a:pt x="9669" y="9483"/>
                      <a:pt x="9678" y="9474"/>
                    </a:cubicBezTo>
                    <a:cubicBezTo>
                      <a:pt x="9694" y="9449"/>
                      <a:pt x="9702" y="9416"/>
                      <a:pt x="9719" y="9391"/>
                    </a:cubicBezTo>
                    <a:cubicBezTo>
                      <a:pt x="9752" y="9507"/>
                      <a:pt x="9777" y="9623"/>
                      <a:pt x="9802" y="9739"/>
                    </a:cubicBezTo>
                    <a:cubicBezTo>
                      <a:pt x="9835" y="9880"/>
                      <a:pt x="9852" y="10021"/>
                      <a:pt x="9852" y="10170"/>
                    </a:cubicBezTo>
                    <a:cubicBezTo>
                      <a:pt x="9810" y="10444"/>
                      <a:pt x="9586" y="10651"/>
                      <a:pt x="9446" y="10866"/>
                    </a:cubicBezTo>
                    <a:cubicBezTo>
                      <a:pt x="9296" y="11098"/>
                      <a:pt x="9172" y="11347"/>
                      <a:pt x="9089" y="11612"/>
                    </a:cubicBezTo>
                    <a:cubicBezTo>
                      <a:pt x="9040" y="11745"/>
                      <a:pt x="9006" y="11894"/>
                      <a:pt x="8982" y="12034"/>
                    </a:cubicBezTo>
                    <a:cubicBezTo>
                      <a:pt x="8874" y="12192"/>
                      <a:pt x="8783" y="12341"/>
                      <a:pt x="8700" y="12515"/>
                    </a:cubicBezTo>
                    <a:cubicBezTo>
                      <a:pt x="8692" y="12532"/>
                      <a:pt x="8683" y="12548"/>
                      <a:pt x="8675" y="12565"/>
                    </a:cubicBezTo>
                    <a:cubicBezTo>
                      <a:pt x="8617" y="12639"/>
                      <a:pt x="8559" y="12722"/>
                      <a:pt x="8501" y="12797"/>
                    </a:cubicBezTo>
                    <a:cubicBezTo>
                      <a:pt x="8418" y="12896"/>
                      <a:pt x="8327" y="12996"/>
                      <a:pt x="8236" y="13087"/>
                    </a:cubicBezTo>
                    <a:cubicBezTo>
                      <a:pt x="8037" y="13277"/>
                      <a:pt x="7822" y="13443"/>
                      <a:pt x="7598" y="13600"/>
                    </a:cubicBezTo>
                    <a:cubicBezTo>
                      <a:pt x="7101" y="13932"/>
                      <a:pt x="6579" y="14222"/>
                      <a:pt x="6098" y="14586"/>
                    </a:cubicBezTo>
                    <a:cubicBezTo>
                      <a:pt x="5601" y="14976"/>
                      <a:pt x="5121" y="15382"/>
                      <a:pt x="4623" y="15771"/>
                    </a:cubicBezTo>
                    <a:cubicBezTo>
                      <a:pt x="4159" y="16144"/>
                      <a:pt x="3712" y="16525"/>
                      <a:pt x="3290" y="16948"/>
                    </a:cubicBezTo>
                    <a:cubicBezTo>
                      <a:pt x="2983" y="17254"/>
                      <a:pt x="2693" y="17577"/>
                      <a:pt x="2428" y="17925"/>
                    </a:cubicBezTo>
                    <a:cubicBezTo>
                      <a:pt x="2262" y="18058"/>
                      <a:pt x="2088" y="18182"/>
                      <a:pt x="1939" y="18315"/>
                    </a:cubicBezTo>
                    <a:cubicBezTo>
                      <a:pt x="1574" y="18638"/>
                      <a:pt x="1309" y="19052"/>
                      <a:pt x="1160" y="19508"/>
                    </a:cubicBezTo>
                    <a:cubicBezTo>
                      <a:pt x="1144" y="19566"/>
                      <a:pt x="1127" y="19624"/>
                      <a:pt x="1110" y="19682"/>
                    </a:cubicBezTo>
                    <a:cubicBezTo>
                      <a:pt x="522" y="20337"/>
                      <a:pt x="0" y="21157"/>
                      <a:pt x="33" y="22060"/>
                    </a:cubicBezTo>
                    <a:cubicBezTo>
                      <a:pt x="50" y="22607"/>
                      <a:pt x="224" y="23129"/>
                      <a:pt x="307" y="23659"/>
                    </a:cubicBezTo>
                    <a:cubicBezTo>
                      <a:pt x="398" y="24198"/>
                      <a:pt x="406" y="24761"/>
                      <a:pt x="340" y="25308"/>
                    </a:cubicBezTo>
                    <a:cubicBezTo>
                      <a:pt x="307" y="25598"/>
                      <a:pt x="257" y="25904"/>
                      <a:pt x="381" y="26178"/>
                    </a:cubicBezTo>
                    <a:cubicBezTo>
                      <a:pt x="439" y="26319"/>
                      <a:pt x="539" y="26435"/>
                      <a:pt x="671" y="26501"/>
                    </a:cubicBezTo>
                    <a:cubicBezTo>
                      <a:pt x="622" y="26600"/>
                      <a:pt x="580" y="26692"/>
                      <a:pt x="547" y="26791"/>
                    </a:cubicBezTo>
                    <a:cubicBezTo>
                      <a:pt x="497" y="26932"/>
                      <a:pt x="472" y="27073"/>
                      <a:pt x="464" y="27222"/>
                    </a:cubicBezTo>
                    <a:cubicBezTo>
                      <a:pt x="448" y="27503"/>
                      <a:pt x="539" y="27777"/>
                      <a:pt x="738" y="27976"/>
                    </a:cubicBezTo>
                    <a:cubicBezTo>
                      <a:pt x="936" y="28175"/>
                      <a:pt x="1193" y="28299"/>
                      <a:pt x="1434" y="28423"/>
                    </a:cubicBezTo>
                    <a:cubicBezTo>
                      <a:pt x="1707" y="28564"/>
                      <a:pt x="1997" y="28697"/>
                      <a:pt x="2279" y="28813"/>
                    </a:cubicBezTo>
                    <a:cubicBezTo>
                      <a:pt x="2519" y="28904"/>
                      <a:pt x="2751" y="29003"/>
                      <a:pt x="3000" y="29069"/>
                    </a:cubicBezTo>
                    <a:cubicBezTo>
                      <a:pt x="2991" y="29078"/>
                      <a:pt x="2983" y="29078"/>
                      <a:pt x="2975" y="29078"/>
                    </a:cubicBezTo>
                    <a:cubicBezTo>
                      <a:pt x="2927" y="29109"/>
                      <a:pt x="2948" y="29194"/>
                      <a:pt x="3000" y="29194"/>
                    </a:cubicBezTo>
                    <a:cubicBezTo>
                      <a:pt x="3003" y="29194"/>
                      <a:pt x="3005" y="29194"/>
                      <a:pt x="3008" y="29194"/>
                    </a:cubicBezTo>
                    <a:cubicBezTo>
                      <a:pt x="3130" y="29180"/>
                      <a:pt x="3251" y="29167"/>
                      <a:pt x="3378" y="29167"/>
                    </a:cubicBezTo>
                    <a:cubicBezTo>
                      <a:pt x="3406" y="29167"/>
                      <a:pt x="3435" y="29167"/>
                      <a:pt x="3464" y="29169"/>
                    </a:cubicBezTo>
                    <a:cubicBezTo>
                      <a:pt x="3621" y="29169"/>
                      <a:pt x="3770" y="29185"/>
                      <a:pt x="3927" y="29194"/>
                    </a:cubicBezTo>
                    <a:cubicBezTo>
                      <a:pt x="3967" y="29194"/>
                      <a:pt x="4007" y="29196"/>
                      <a:pt x="4046" y="29196"/>
                    </a:cubicBezTo>
                    <a:cubicBezTo>
                      <a:pt x="4115" y="29196"/>
                      <a:pt x="4181" y="29189"/>
                      <a:pt x="4234" y="29152"/>
                    </a:cubicBezTo>
                    <a:cubicBezTo>
                      <a:pt x="4251" y="29161"/>
                      <a:pt x="4267" y="29177"/>
                      <a:pt x="4284" y="29185"/>
                    </a:cubicBezTo>
                    <a:cubicBezTo>
                      <a:pt x="4358" y="29252"/>
                      <a:pt x="4408" y="29343"/>
                      <a:pt x="4491" y="29401"/>
                    </a:cubicBezTo>
                    <a:cubicBezTo>
                      <a:pt x="4532" y="29417"/>
                      <a:pt x="4565" y="29434"/>
                      <a:pt x="4607" y="29442"/>
                    </a:cubicBezTo>
                    <a:cubicBezTo>
                      <a:pt x="4615" y="29459"/>
                      <a:pt x="4632" y="29475"/>
                      <a:pt x="4657" y="29475"/>
                    </a:cubicBezTo>
                    <a:cubicBezTo>
                      <a:pt x="4764" y="29467"/>
                      <a:pt x="4864" y="29417"/>
                      <a:pt x="4963" y="29359"/>
                    </a:cubicBezTo>
                    <a:cubicBezTo>
                      <a:pt x="5046" y="29318"/>
                      <a:pt x="5129" y="29268"/>
                      <a:pt x="5195" y="29202"/>
                    </a:cubicBezTo>
                    <a:cubicBezTo>
                      <a:pt x="5253" y="29161"/>
                      <a:pt x="5295" y="29111"/>
                      <a:pt x="5319" y="29053"/>
                    </a:cubicBezTo>
                    <a:cubicBezTo>
                      <a:pt x="5452" y="29011"/>
                      <a:pt x="5551" y="28904"/>
                      <a:pt x="5609" y="28771"/>
                    </a:cubicBezTo>
                    <a:cubicBezTo>
                      <a:pt x="5618" y="28755"/>
                      <a:pt x="5618" y="28746"/>
                      <a:pt x="5626" y="28730"/>
                    </a:cubicBezTo>
                    <a:cubicBezTo>
                      <a:pt x="5775" y="28572"/>
                      <a:pt x="5833" y="28307"/>
                      <a:pt x="5833" y="28100"/>
                    </a:cubicBezTo>
                    <a:cubicBezTo>
                      <a:pt x="5833" y="27876"/>
                      <a:pt x="5767" y="27661"/>
                      <a:pt x="5626" y="27487"/>
                    </a:cubicBezTo>
                    <a:cubicBezTo>
                      <a:pt x="5477" y="27313"/>
                      <a:pt x="5261" y="27222"/>
                      <a:pt x="5046" y="27147"/>
                    </a:cubicBezTo>
                    <a:cubicBezTo>
                      <a:pt x="4806" y="27064"/>
                      <a:pt x="4565" y="26973"/>
                      <a:pt x="4317" y="26915"/>
                    </a:cubicBezTo>
                    <a:cubicBezTo>
                      <a:pt x="4132" y="26869"/>
                      <a:pt x="3947" y="26833"/>
                      <a:pt x="3766" y="26833"/>
                    </a:cubicBezTo>
                    <a:cubicBezTo>
                      <a:pt x="3720" y="26833"/>
                      <a:pt x="3675" y="26836"/>
                      <a:pt x="3629" y="26841"/>
                    </a:cubicBezTo>
                    <a:cubicBezTo>
                      <a:pt x="3679" y="26766"/>
                      <a:pt x="3720" y="26692"/>
                      <a:pt x="3762" y="26617"/>
                    </a:cubicBezTo>
                    <a:cubicBezTo>
                      <a:pt x="3845" y="26576"/>
                      <a:pt x="3927" y="26526"/>
                      <a:pt x="4002" y="26476"/>
                    </a:cubicBezTo>
                    <a:cubicBezTo>
                      <a:pt x="4010" y="26484"/>
                      <a:pt x="4027" y="26493"/>
                      <a:pt x="4043" y="26493"/>
                    </a:cubicBezTo>
                    <a:cubicBezTo>
                      <a:pt x="4599" y="26435"/>
                      <a:pt x="5154" y="26360"/>
                      <a:pt x="5709" y="26252"/>
                    </a:cubicBezTo>
                    <a:cubicBezTo>
                      <a:pt x="5949" y="26203"/>
                      <a:pt x="6198" y="26136"/>
                      <a:pt x="6413" y="26012"/>
                    </a:cubicBezTo>
                    <a:cubicBezTo>
                      <a:pt x="6521" y="25954"/>
                      <a:pt x="6637" y="25880"/>
                      <a:pt x="6728" y="25780"/>
                    </a:cubicBezTo>
                    <a:lnTo>
                      <a:pt x="6728" y="25780"/>
                    </a:lnTo>
                    <a:cubicBezTo>
                      <a:pt x="6720" y="25871"/>
                      <a:pt x="6745" y="25954"/>
                      <a:pt x="6786" y="26020"/>
                    </a:cubicBezTo>
                    <a:cubicBezTo>
                      <a:pt x="6869" y="26145"/>
                      <a:pt x="7010" y="26203"/>
                      <a:pt x="7151" y="26228"/>
                    </a:cubicBezTo>
                    <a:cubicBezTo>
                      <a:pt x="7325" y="26252"/>
                      <a:pt x="7499" y="26261"/>
                      <a:pt x="7681" y="26277"/>
                    </a:cubicBezTo>
                    <a:cubicBezTo>
                      <a:pt x="7772" y="26286"/>
                      <a:pt x="7863" y="26286"/>
                      <a:pt x="7954" y="26294"/>
                    </a:cubicBezTo>
                    <a:cubicBezTo>
                      <a:pt x="8006" y="26294"/>
                      <a:pt x="8064" y="26299"/>
                      <a:pt x="8121" y="26299"/>
                    </a:cubicBezTo>
                    <a:cubicBezTo>
                      <a:pt x="8163" y="26299"/>
                      <a:pt x="8205" y="26296"/>
                      <a:pt x="8244" y="26286"/>
                    </a:cubicBezTo>
                    <a:cubicBezTo>
                      <a:pt x="8269" y="26277"/>
                      <a:pt x="8294" y="26261"/>
                      <a:pt x="8302" y="26244"/>
                    </a:cubicBezTo>
                    <a:cubicBezTo>
                      <a:pt x="8393" y="26584"/>
                      <a:pt x="8609" y="26866"/>
                      <a:pt x="8700" y="27197"/>
                    </a:cubicBezTo>
                    <a:cubicBezTo>
                      <a:pt x="8766" y="27429"/>
                      <a:pt x="8758" y="27661"/>
                      <a:pt x="8750" y="27901"/>
                    </a:cubicBezTo>
                    <a:cubicBezTo>
                      <a:pt x="8733" y="28141"/>
                      <a:pt x="8725" y="28390"/>
                      <a:pt x="8717" y="28630"/>
                    </a:cubicBezTo>
                    <a:cubicBezTo>
                      <a:pt x="8717" y="28639"/>
                      <a:pt x="8717" y="28639"/>
                      <a:pt x="8725" y="28647"/>
                    </a:cubicBezTo>
                    <a:cubicBezTo>
                      <a:pt x="8683" y="28821"/>
                      <a:pt x="8650" y="28987"/>
                      <a:pt x="8634" y="29161"/>
                    </a:cubicBezTo>
                    <a:cubicBezTo>
                      <a:pt x="8592" y="29451"/>
                      <a:pt x="8584" y="29749"/>
                      <a:pt x="8592" y="30039"/>
                    </a:cubicBezTo>
                    <a:cubicBezTo>
                      <a:pt x="8601" y="30279"/>
                      <a:pt x="8592" y="30569"/>
                      <a:pt x="8783" y="30751"/>
                    </a:cubicBezTo>
                    <a:cubicBezTo>
                      <a:pt x="8940" y="30901"/>
                      <a:pt x="9156" y="30942"/>
                      <a:pt x="9346" y="31025"/>
                    </a:cubicBezTo>
                    <a:cubicBezTo>
                      <a:pt x="9479" y="31083"/>
                      <a:pt x="9595" y="31157"/>
                      <a:pt x="9736" y="31199"/>
                    </a:cubicBezTo>
                    <a:cubicBezTo>
                      <a:pt x="9777" y="31207"/>
                      <a:pt x="9827" y="31215"/>
                      <a:pt x="9876" y="31215"/>
                    </a:cubicBezTo>
                    <a:cubicBezTo>
                      <a:pt x="9885" y="31249"/>
                      <a:pt x="9910" y="31282"/>
                      <a:pt x="9943" y="31298"/>
                    </a:cubicBezTo>
                    <a:cubicBezTo>
                      <a:pt x="9976" y="31381"/>
                      <a:pt x="10050" y="31447"/>
                      <a:pt x="10117" y="31497"/>
                    </a:cubicBezTo>
                    <a:cubicBezTo>
                      <a:pt x="10200" y="31563"/>
                      <a:pt x="10307" y="31605"/>
                      <a:pt x="10415" y="31621"/>
                    </a:cubicBezTo>
                    <a:cubicBezTo>
                      <a:pt x="10459" y="31629"/>
                      <a:pt x="10503" y="31632"/>
                      <a:pt x="10547" y="31632"/>
                    </a:cubicBezTo>
                    <a:cubicBezTo>
                      <a:pt x="10751" y="31632"/>
                      <a:pt x="10950" y="31558"/>
                      <a:pt x="11128" y="31456"/>
                    </a:cubicBezTo>
                    <a:cubicBezTo>
                      <a:pt x="11285" y="31356"/>
                      <a:pt x="11484" y="31224"/>
                      <a:pt x="11534" y="31041"/>
                    </a:cubicBezTo>
                    <a:cubicBezTo>
                      <a:pt x="11666" y="30959"/>
                      <a:pt x="11741" y="30809"/>
                      <a:pt x="11799" y="30669"/>
                    </a:cubicBezTo>
                    <a:cubicBezTo>
                      <a:pt x="11865" y="30478"/>
                      <a:pt x="11923" y="30296"/>
                      <a:pt x="11832" y="30105"/>
                    </a:cubicBezTo>
                    <a:cubicBezTo>
                      <a:pt x="11824" y="30105"/>
                      <a:pt x="11824" y="30097"/>
                      <a:pt x="11824" y="30097"/>
                    </a:cubicBezTo>
                    <a:cubicBezTo>
                      <a:pt x="11940" y="29625"/>
                      <a:pt x="11625" y="29235"/>
                      <a:pt x="11343" y="28895"/>
                    </a:cubicBezTo>
                    <a:cubicBezTo>
                      <a:pt x="11194" y="28713"/>
                      <a:pt x="11053" y="28531"/>
                      <a:pt x="10987" y="28299"/>
                    </a:cubicBezTo>
                    <a:cubicBezTo>
                      <a:pt x="10920" y="28059"/>
                      <a:pt x="10912" y="27810"/>
                      <a:pt x="10896" y="27561"/>
                    </a:cubicBezTo>
                    <a:cubicBezTo>
                      <a:pt x="10871" y="27114"/>
                      <a:pt x="10862" y="26667"/>
                      <a:pt x="10862" y="26219"/>
                    </a:cubicBezTo>
                    <a:cubicBezTo>
                      <a:pt x="10887" y="26219"/>
                      <a:pt x="10904" y="26211"/>
                      <a:pt x="10929" y="26203"/>
                    </a:cubicBezTo>
                    <a:cubicBezTo>
                      <a:pt x="10987" y="26186"/>
                      <a:pt x="11053" y="26161"/>
                      <a:pt x="11111" y="26128"/>
                    </a:cubicBezTo>
                    <a:cubicBezTo>
                      <a:pt x="11202" y="26087"/>
                      <a:pt x="11268" y="26012"/>
                      <a:pt x="11310" y="25929"/>
                    </a:cubicBezTo>
                    <a:cubicBezTo>
                      <a:pt x="11418" y="25888"/>
                      <a:pt x="11517" y="25813"/>
                      <a:pt x="11600" y="25739"/>
                    </a:cubicBezTo>
                    <a:cubicBezTo>
                      <a:pt x="11691" y="25656"/>
                      <a:pt x="11766" y="25548"/>
                      <a:pt x="11815" y="25440"/>
                    </a:cubicBezTo>
                    <a:cubicBezTo>
                      <a:pt x="11840" y="25382"/>
                      <a:pt x="11865" y="25333"/>
                      <a:pt x="11873" y="25275"/>
                    </a:cubicBezTo>
                    <a:cubicBezTo>
                      <a:pt x="11898" y="25225"/>
                      <a:pt x="11915" y="25167"/>
                      <a:pt x="11923" y="25109"/>
                    </a:cubicBezTo>
                    <a:cubicBezTo>
                      <a:pt x="11948" y="24985"/>
                      <a:pt x="11915" y="24852"/>
                      <a:pt x="11848" y="24744"/>
                    </a:cubicBezTo>
                    <a:cubicBezTo>
                      <a:pt x="11799" y="24678"/>
                      <a:pt x="11749" y="24628"/>
                      <a:pt x="11683" y="24595"/>
                    </a:cubicBezTo>
                    <a:cubicBezTo>
                      <a:pt x="11873" y="24570"/>
                      <a:pt x="12064" y="24537"/>
                      <a:pt x="12254" y="24504"/>
                    </a:cubicBezTo>
                    <a:cubicBezTo>
                      <a:pt x="12718" y="24430"/>
                      <a:pt x="13182" y="24314"/>
                      <a:pt x="13622" y="24131"/>
                    </a:cubicBezTo>
                    <a:cubicBezTo>
                      <a:pt x="13953" y="23999"/>
                      <a:pt x="14260" y="23825"/>
                      <a:pt x="14549" y="23618"/>
                    </a:cubicBezTo>
                    <a:lnTo>
                      <a:pt x="14549" y="23618"/>
                    </a:lnTo>
                    <a:cubicBezTo>
                      <a:pt x="14516" y="23775"/>
                      <a:pt x="14442" y="23932"/>
                      <a:pt x="14425" y="24082"/>
                    </a:cubicBezTo>
                    <a:cubicBezTo>
                      <a:pt x="14400" y="24198"/>
                      <a:pt x="14409" y="24314"/>
                      <a:pt x="14450" y="24421"/>
                    </a:cubicBezTo>
                    <a:cubicBezTo>
                      <a:pt x="14491" y="24529"/>
                      <a:pt x="14574" y="24612"/>
                      <a:pt x="14641" y="24711"/>
                    </a:cubicBezTo>
                    <a:cubicBezTo>
                      <a:pt x="14715" y="24836"/>
                      <a:pt x="14665" y="24960"/>
                      <a:pt x="14641" y="25084"/>
                    </a:cubicBezTo>
                    <a:cubicBezTo>
                      <a:pt x="14607" y="25233"/>
                      <a:pt x="14583" y="25374"/>
                      <a:pt x="14566" y="25523"/>
                    </a:cubicBezTo>
                    <a:cubicBezTo>
                      <a:pt x="14549" y="25656"/>
                      <a:pt x="14516" y="25805"/>
                      <a:pt x="14549" y="25938"/>
                    </a:cubicBezTo>
                    <a:cubicBezTo>
                      <a:pt x="14581" y="26047"/>
                      <a:pt x="14679" y="26112"/>
                      <a:pt x="14787" y="26112"/>
                    </a:cubicBezTo>
                    <a:cubicBezTo>
                      <a:pt x="14793" y="26112"/>
                      <a:pt x="14800" y="26112"/>
                      <a:pt x="14806" y="26112"/>
                    </a:cubicBezTo>
                    <a:cubicBezTo>
                      <a:pt x="14815" y="26178"/>
                      <a:pt x="14823" y="26236"/>
                      <a:pt x="14839" y="26302"/>
                    </a:cubicBezTo>
                    <a:cubicBezTo>
                      <a:pt x="14864" y="26426"/>
                      <a:pt x="14897" y="26559"/>
                      <a:pt x="14922" y="26692"/>
                    </a:cubicBezTo>
                    <a:cubicBezTo>
                      <a:pt x="14972" y="26899"/>
                      <a:pt x="15047" y="27114"/>
                      <a:pt x="15204" y="27263"/>
                    </a:cubicBezTo>
                    <a:cubicBezTo>
                      <a:pt x="15361" y="27412"/>
                      <a:pt x="15560" y="27495"/>
                      <a:pt x="15767" y="27528"/>
                    </a:cubicBezTo>
                    <a:cubicBezTo>
                      <a:pt x="15818" y="27535"/>
                      <a:pt x="15868" y="27537"/>
                      <a:pt x="15916" y="27537"/>
                    </a:cubicBezTo>
                    <a:cubicBezTo>
                      <a:pt x="15995" y="27537"/>
                      <a:pt x="16072" y="27530"/>
                      <a:pt x="16149" y="27520"/>
                    </a:cubicBezTo>
                    <a:cubicBezTo>
                      <a:pt x="16190" y="27512"/>
                      <a:pt x="16240" y="27503"/>
                      <a:pt x="16289" y="27495"/>
                    </a:cubicBezTo>
                    <a:cubicBezTo>
                      <a:pt x="16298" y="27495"/>
                      <a:pt x="16306" y="27503"/>
                      <a:pt x="16314" y="27503"/>
                    </a:cubicBezTo>
                    <a:lnTo>
                      <a:pt x="16323" y="27503"/>
                    </a:lnTo>
                    <a:cubicBezTo>
                      <a:pt x="16372" y="27512"/>
                      <a:pt x="16430" y="27512"/>
                      <a:pt x="16480" y="27512"/>
                    </a:cubicBezTo>
                    <a:cubicBezTo>
                      <a:pt x="16579" y="27512"/>
                      <a:pt x="16687" y="27512"/>
                      <a:pt x="16787" y="27495"/>
                    </a:cubicBezTo>
                    <a:cubicBezTo>
                      <a:pt x="16961" y="27487"/>
                      <a:pt x="17176" y="27479"/>
                      <a:pt x="17317" y="27363"/>
                    </a:cubicBezTo>
                    <a:cubicBezTo>
                      <a:pt x="17416" y="27296"/>
                      <a:pt x="17466" y="27180"/>
                      <a:pt x="17458" y="27064"/>
                    </a:cubicBezTo>
                    <a:cubicBezTo>
                      <a:pt x="17458" y="27056"/>
                      <a:pt x="17466" y="27048"/>
                      <a:pt x="17474" y="27048"/>
                    </a:cubicBezTo>
                    <a:cubicBezTo>
                      <a:pt x="17532" y="26973"/>
                      <a:pt x="17565" y="26890"/>
                      <a:pt x="17582" y="26799"/>
                    </a:cubicBezTo>
                    <a:cubicBezTo>
                      <a:pt x="17623" y="26609"/>
                      <a:pt x="17565" y="26426"/>
                      <a:pt x="17433" y="26277"/>
                    </a:cubicBezTo>
                    <a:cubicBezTo>
                      <a:pt x="17309" y="26145"/>
                      <a:pt x="17143" y="26062"/>
                      <a:pt x="16977" y="25979"/>
                    </a:cubicBezTo>
                    <a:cubicBezTo>
                      <a:pt x="16845" y="25913"/>
                      <a:pt x="16712" y="25830"/>
                      <a:pt x="16596" y="25739"/>
                    </a:cubicBezTo>
                    <a:cubicBezTo>
                      <a:pt x="16579" y="25730"/>
                      <a:pt x="16571" y="25714"/>
                      <a:pt x="16555" y="25697"/>
                    </a:cubicBezTo>
                    <a:cubicBezTo>
                      <a:pt x="16513" y="25648"/>
                      <a:pt x="16472" y="25598"/>
                      <a:pt x="16439" y="25540"/>
                    </a:cubicBezTo>
                    <a:cubicBezTo>
                      <a:pt x="16372" y="25432"/>
                      <a:pt x="16314" y="25316"/>
                      <a:pt x="16273" y="25192"/>
                    </a:cubicBezTo>
                    <a:cubicBezTo>
                      <a:pt x="16231" y="25076"/>
                      <a:pt x="16207" y="24952"/>
                      <a:pt x="16198" y="24836"/>
                    </a:cubicBezTo>
                    <a:lnTo>
                      <a:pt x="16198" y="24819"/>
                    </a:lnTo>
                    <a:cubicBezTo>
                      <a:pt x="16472" y="24007"/>
                      <a:pt x="16952" y="23294"/>
                      <a:pt x="17325" y="22532"/>
                    </a:cubicBezTo>
                    <a:cubicBezTo>
                      <a:pt x="17715" y="21704"/>
                      <a:pt x="17913" y="20809"/>
                      <a:pt x="18021" y="19897"/>
                    </a:cubicBezTo>
                    <a:cubicBezTo>
                      <a:pt x="18046" y="19641"/>
                      <a:pt x="18071" y="19375"/>
                      <a:pt x="18087" y="19110"/>
                    </a:cubicBezTo>
                    <a:cubicBezTo>
                      <a:pt x="18096" y="18986"/>
                      <a:pt x="18104" y="18853"/>
                      <a:pt x="18112" y="18729"/>
                    </a:cubicBezTo>
                    <a:cubicBezTo>
                      <a:pt x="18112" y="18597"/>
                      <a:pt x="18137" y="18464"/>
                      <a:pt x="18104" y="18331"/>
                    </a:cubicBezTo>
                    <a:cubicBezTo>
                      <a:pt x="18104" y="18331"/>
                      <a:pt x="18104" y="18331"/>
                      <a:pt x="18104" y="18323"/>
                    </a:cubicBezTo>
                    <a:cubicBezTo>
                      <a:pt x="18154" y="18273"/>
                      <a:pt x="18195" y="18224"/>
                      <a:pt x="18237" y="18174"/>
                    </a:cubicBezTo>
                    <a:cubicBezTo>
                      <a:pt x="18394" y="17967"/>
                      <a:pt x="18493" y="17735"/>
                      <a:pt x="18551" y="17478"/>
                    </a:cubicBezTo>
                    <a:cubicBezTo>
                      <a:pt x="18609" y="17213"/>
                      <a:pt x="18634" y="16956"/>
                      <a:pt x="18651" y="16683"/>
                    </a:cubicBezTo>
                    <a:cubicBezTo>
                      <a:pt x="18659" y="16534"/>
                      <a:pt x="18667" y="16393"/>
                      <a:pt x="18667" y="16244"/>
                    </a:cubicBezTo>
                    <a:cubicBezTo>
                      <a:pt x="18667" y="16103"/>
                      <a:pt x="18684" y="15954"/>
                      <a:pt x="18634" y="15829"/>
                    </a:cubicBezTo>
                    <a:cubicBezTo>
                      <a:pt x="18621" y="15809"/>
                      <a:pt x="18601" y="15794"/>
                      <a:pt x="18581" y="15794"/>
                    </a:cubicBezTo>
                    <a:cubicBezTo>
                      <a:pt x="18577" y="15794"/>
                      <a:pt x="18572" y="15795"/>
                      <a:pt x="18568" y="15796"/>
                    </a:cubicBezTo>
                    <a:cubicBezTo>
                      <a:pt x="18560" y="15514"/>
                      <a:pt x="18477" y="15241"/>
                      <a:pt x="18394" y="14984"/>
                    </a:cubicBezTo>
                    <a:cubicBezTo>
                      <a:pt x="18353" y="14852"/>
                      <a:pt x="18311" y="14727"/>
                      <a:pt x="18261" y="14595"/>
                    </a:cubicBezTo>
                    <a:cubicBezTo>
                      <a:pt x="18278" y="14586"/>
                      <a:pt x="18303" y="14570"/>
                      <a:pt x="18319" y="14562"/>
                    </a:cubicBezTo>
                    <a:cubicBezTo>
                      <a:pt x="18336" y="14545"/>
                      <a:pt x="18361" y="14528"/>
                      <a:pt x="18377" y="14512"/>
                    </a:cubicBezTo>
                    <a:cubicBezTo>
                      <a:pt x="18386" y="14504"/>
                      <a:pt x="18394" y="14504"/>
                      <a:pt x="18402" y="14495"/>
                    </a:cubicBezTo>
                    <a:cubicBezTo>
                      <a:pt x="18411" y="14487"/>
                      <a:pt x="18419" y="14470"/>
                      <a:pt x="18427" y="14462"/>
                    </a:cubicBezTo>
                    <a:cubicBezTo>
                      <a:pt x="18435" y="14454"/>
                      <a:pt x="18444" y="14429"/>
                      <a:pt x="18427" y="14412"/>
                    </a:cubicBezTo>
                    <a:cubicBezTo>
                      <a:pt x="18419" y="14404"/>
                      <a:pt x="18402" y="14396"/>
                      <a:pt x="18386" y="14396"/>
                    </a:cubicBezTo>
                    <a:cubicBezTo>
                      <a:pt x="18377" y="14404"/>
                      <a:pt x="18361" y="14404"/>
                      <a:pt x="18353" y="14404"/>
                    </a:cubicBezTo>
                    <a:cubicBezTo>
                      <a:pt x="18344" y="14412"/>
                      <a:pt x="18328" y="14421"/>
                      <a:pt x="18319" y="14429"/>
                    </a:cubicBezTo>
                    <a:cubicBezTo>
                      <a:pt x="18303" y="14429"/>
                      <a:pt x="18295" y="14437"/>
                      <a:pt x="18286" y="14446"/>
                    </a:cubicBezTo>
                    <a:cubicBezTo>
                      <a:pt x="18278" y="14454"/>
                      <a:pt x="18270" y="14454"/>
                      <a:pt x="18261" y="14462"/>
                    </a:cubicBezTo>
                    <a:cubicBezTo>
                      <a:pt x="18245" y="14470"/>
                      <a:pt x="18237" y="14479"/>
                      <a:pt x="18228" y="14487"/>
                    </a:cubicBezTo>
                    <a:cubicBezTo>
                      <a:pt x="18220" y="14462"/>
                      <a:pt x="18203" y="14437"/>
                      <a:pt x="18195" y="14412"/>
                    </a:cubicBezTo>
                    <a:cubicBezTo>
                      <a:pt x="18195" y="14412"/>
                      <a:pt x="18195" y="14404"/>
                      <a:pt x="18195" y="14396"/>
                    </a:cubicBezTo>
                    <a:cubicBezTo>
                      <a:pt x="18212" y="14379"/>
                      <a:pt x="18220" y="14363"/>
                      <a:pt x="18237" y="14354"/>
                    </a:cubicBezTo>
                    <a:cubicBezTo>
                      <a:pt x="18245" y="14346"/>
                      <a:pt x="18261" y="14338"/>
                      <a:pt x="18261" y="14330"/>
                    </a:cubicBezTo>
                    <a:cubicBezTo>
                      <a:pt x="18270" y="14321"/>
                      <a:pt x="18278" y="14313"/>
                      <a:pt x="18278" y="14305"/>
                    </a:cubicBezTo>
                    <a:cubicBezTo>
                      <a:pt x="18286" y="14296"/>
                      <a:pt x="18295" y="14280"/>
                      <a:pt x="18295" y="14272"/>
                    </a:cubicBezTo>
                    <a:cubicBezTo>
                      <a:pt x="18295" y="14255"/>
                      <a:pt x="18286" y="14238"/>
                      <a:pt x="18278" y="14230"/>
                    </a:cubicBezTo>
                    <a:cubicBezTo>
                      <a:pt x="18261" y="14222"/>
                      <a:pt x="18253" y="14214"/>
                      <a:pt x="18237" y="14214"/>
                    </a:cubicBezTo>
                    <a:cubicBezTo>
                      <a:pt x="18203" y="14214"/>
                      <a:pt x="18179" y="14238"/>
                      <a:pt x="18154" y="14263"/>
                    </a:cubicBezTo>
                    <a:lnTo>
                      <a:pt x="18145" y="14263"/>
                    </a:lnTo>
                    <a:cubicBezTo>
                      <a:pt x="18104" y="14147"/>
                      <a:pt x="18063" y="14023"/>
                      <a:pt x="17996" y="13907"/>
                    </a:cubicBezTo>
                    <a:cubicBezTo>
                      <a:pt x="18054" y="13841"/>
                      <a:pt x="18104" y="13766"/>
                      <a:pt x="18121" y="13683"/>
                    </a:cubicBezTo>
                    <a:cubicBezTo>
                      <a:pt x="18121" y="13675"/>
                      <a:pt x="18121" y="13658"/>
                      <a:pt x="18121" y="13650"/>
                    </a:cubicBezTo>
                    <a:cubicBezTo>
                      <a:pt x="18168" y="13656"/>
                      <a:pt x="18216" y="13659"/>
                      <a:pt x="18264" y="13659"/>
                    </a:cubicBezTo>
                    <a:cubicBezTo>
                      <a:pt x="18491" y="13659"/>
                      <a:pt x="18719" y="13597"/>
                      <a:pt x="18924" y="13501"/>
                    </a:cubicBezTo>
                    <a:cubicBezTo>
                      <a:pt x="19189" y="13368"/>
                      <a:pt x="19421" y="13145"/>
                      <a:pt x="19554" y="12880"/>
                    </a:cubicBezTo>
                    <a:cubicBezTo>
                      <a:pt x="19720" y="12565"/>
                      <a:pt x="19753" y="12192"/>
                      <a:pt x="19711" y="11844"/>
                    </a:cubicBezTo>
                    <a:cubicBezTo>
                      <a:pt x="19728" y="11836"/>
                      <a:pt x="19744" y="11827"/>
                      <a:pt x="19753" y="11811"/>
                    </a:cubicBezTo>
                    <a:cubicBezTo>
                      <a:pt x="20291" y="11189"/>
                      <a:pt x="20714" y="10427"/>
                      <a:pt x="20938" y="9632"/>
                    </a:cubicBezTo>
                    <a:cubicBezTo>
                      <a:pt x="20996" y="9416"/>
                      <a:pt x="21037" y="9193"/>
                      <a:pt x="21012" y="8969"/>
                    </a:cubicBezTo>
                    <a:lnTo>
                      <a:pt x="21004" y="8969"/>
                    </a:lnTo>
                    <a:cubicBezTo>
                      <a:pt x="20987" y="8770"/>
                      <a:pt x="20904" y="8588"/>
                      <a:pt x="20788" y="8422"/>
                    </a:cubicBezTo>
                    <a:cubicBezTo>
                      <a:pt x="20672" y="8256"/>
                      <a:pt x="20532" y="8107"/>
                      <a:pt x="20407" y="7941"/>
                    </a:cubicBezTo>
                    <a:cubicBezTo>
                      <a:pt x="20300" y="7792"/>
                      <a:pt x="20200" y="7643"/>
                      <a:pt x="20109" y="7486"/>
                    </a:cubicBezTo>
                    <a:lnTo>
                      <a:pt x="20109" y="7486"/>
                    </a:lnTo>
                    <a:cubicBezTo>
                      <a:pt x="20116" y="7489"/>
                      <a:pt x="20123" y="7491"/>
                      <a:pt x="20129" y="7491"/>
                    </a:cubicBezTo>
                    <a:cubicBezTo>
                      <a:pt x="20138" y="7491"/>
                      <a:pt x="20146" y="7487"/>
                      <a:pt x="20150" y="7477"/>
                    </a:cubicBezTo>
                    <a:cubicBezTo>
                      <a:pt x="20159" y="7469"/>
                      <a:pt x="20159" y="7444"/>
                      <a:pt x="20150" y="7436"/>
                    </a:cubicBezTo>
                    <a:cubicBezTo>
                      <a:pt x="20126" y="7419"/>
                      <a:pt x="20109" y="7395"/>
                      <a:pt x="20084" y="7378"/>
                    </a:cubicBezTo>
                    <a:cubicBezTo>
                      <a:pt x="20068" y="7370"/>
                      <a:pt x="20043" y="7353"/>
                      <a:pt x="20026" y="7337"/>
                    </a:cubicBezTo>
                    <a:cubicBezTo>
                      <a:pt x="19976" y="7254"/>
                      <a:pt x="19935" y="7171"/>
                      <a:pt x="19894" y="7080"/>
                    </a:cubicBezTo>
                    <a:lnTo>
                      <a:pt x="19894" y="7080"/>
                    </a:lnTo>
                    <a:cubicBezTo>
                      <a:pt x="19910" y="7088"/>
                      <a:pt x="19927" y="7096"/>
                      <a:pt x="19943" y="7105"/>
                    </a:cubicBezTo>
                    <a:cubicBezTo>
                      <a:pt x="19968" y="7113"/>
                      <a:pt x="19985" y="7121"/>
                      <a:pt x="20010" y="7121"/>
                    </a:cubicBezTo>
                    <a:cubicBezTo>
                      <a:pt x="20022" y="7125"/>
                      <a:pt x="20034" y="7127"/>
                      <a:pt x="20047" y="7127"/>
                    </a:cubicBezTo>
                    <a:cubicBezTo>
                      <a:pt x="20059" y="7127"/>
                      <a:pt x="20072" y="7125"/>
                      <a:pt x="20084" y="7121"/>
                    </a:cubicBezTo>
                    <a:cubicBezTo>
                      <a:pt x="20117" y="7113"/>
                      <a:pt x="20126" y="7071"/>
                      <a:pt x="20101" y="7055"/>
                    </a:cubicBezTo>
                    <a:cubicBezTo>
                      <a:pt x="20076" y="7022"/>
                      <a:pt x="20026" y="7005"/>
                      <a:pt x="19985" y="6989"/>
                    </a:cubicBezTo>
                    <a:cubicBezTo>
                      <a:pt x="19976" y="6989"/>
                      <a:pt x="19976" y="6980"/>
                      <a:pt x="19968" y="6980"/>
                    </a:cubicBezTo>
                    <a:cubicBezTo>
                      <a:pt x="19960" y="6980"/>
                      <a:pt x="19952" y="6972"/>
                      <a:pt x="19943" y="6972"/>
                    </a:cubicBezTo>
                    <a:cubicBezTo>
                      <a:pt x="19927" y="6955"/>
                      <a:pt x="19910" y="6947"/>
                      <a:pt x="19894" y="6939"/>
                    </a:cubicBezTo>
                    <a:cubicBezTo>
                      <a:pt x="19852" y="6914"/>
                      <a:pt x="19827" y="6898"/>
                      <a:pt x="19802" y="6873"/>
                    </a:cubicBezTo>
                    <a:cubicBezTo>
                      <a:pt x="19794" y="6864"/>
                      <a:pt x="19794" y="6864"/>
                      <a:pt x="19786" y="6856"/>
                    </a:cubicBezTo>
                    <a:cubicBezTo>
                      <a:pt x="19778" y="6840"/>
                      <a:pt x="19769" y="6831"/>
                      <a:pt x="19769" y="6815"/>
                    </a:cubicBezTo>
                    <a:lnTo>
                      <a:pt x="19769" y="6815"/>
                    </a:lnTo>
                    <a:cubicBezTo>
                      <a:pt x="19781" y="6821"/>
                      <a:pt x="19794" y="6823"/>
                      <a:pt x="19807" y="6823"/>
                    </a:cubicBezTo>
                    <a:cubicBezTo>
                      <a:pt x="19831" y="6823"/>
                      <a:pt x="19856" y="6814"/>
                      <a:pt x="19877" y="6798"/>
                    </a:cubicBezTo>
                    <a:cubicBezTo>
                      <a:pt x="20034" y="6657"/>
                      <a:pt x="20175" y="6508"/>
                      <a:pt x="20300" y="6334"/>
                    </a:cubicBezTo>
                    <a:cubicBezTo>
                      <a:pt x="20416" y="6168"/>
                      <a:pt x="20532" y="5978"/>
                      <a:pt x="20581" y="5771"/>
                    </a:cubicBezTo>
                    <a:cubicBezTo>
                      <a:pt x="20606" y="5671"/>
                      <a:pt x="20614" y="5572"/>
                      <a:pt x="20590" y="5472"/>
                    </a:cubicBezTo>
                    <a:cubicBezTo>
                      <a:pt x="20565" y="5365"/>
                      <a:pt x="20507" y="5274"/>
                      <a:pt x="20449" y="5191"/>
                    </a:cubicBezTo>
                    <a:cubicBezTo>
                      <a:pt x="20341" y="5008"/>
                      <a:pt x="20250" y="4818"/>
                      <a:pt x="20167" y="4619"/>
                    </a:cubicBezTo>
                    <a:cubicBezTo>
                      <a:pt x="19860" y="3807"/>
                      <a:pt x="19802" y="2912"/>
                      <a:pt x="19686" y="2059"/>
                    </a:cubicBezTo>
                    <a:cubicBezTo>
                      <a:pt x="19579" y="1288"/>
                      <a:pt x="19347" y="319"/>
                      <a:pt x="18502" y="54"/>
                    </a:cubicBezTo>
                    <a:cubicBezTo>
                      <a:pt x="18387" y="18"/>
                      <a:pt x="18272" y="1"/>
                      <a:pt x="181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33"/>
              <p:cNvSpPr/>
              <p:nvPr/>
            </p:nvSpPr>
            <p:spPr>
              <a:xfrm>
                <a:off x="6264275" y="4143550"/>
                <a:ext cx="10425" cy="16700"/>
              </a:xfrm>
              <a:custGeom>
                <a:rect b="b" l="l" r="r" t="t"/>
                <a:pathLst>
                  <a:path extrusionOk="0" h="668" w="417">
                    <a:moveTo>
                      <a:pt x="378" y="0"/>
                    </a:moveTo>
                    <a:cubicBezTo>
                      <a:pt x="375" y="0"/>
                      <a:pt x="371" y="1"/>
                      <a:pt x="368" y="3"/>
                    </a:cubicBezTo>
                    <a:cubicBezTo>
                      <a:pt x="319" y="36"/>
                      <a:pt x="285" y="94"/>
                      <a:pt x="252" y="143"/>
                    </a:cubicBezTo>
                    <a:cubicBezTo>
                      <a:pt x="227" y="193"/>
                      <a:pt x="194" y="243"/>
                      <a:pt x="169" y="293"/>
                    </a:cubicBezTo>
                    <a:cubicBezTo>
                      <a:pt x="111" y="400"/>
                      <a:pt x="62" y="508"/>
                      <a:pt x="12" y="616"/>
                    </a:cubicBezTo>
                    <a:cubicBezTo>
                      <a:pt x="1" y="644"/>
                      <a:pt x="24" y="668"/>
                      <a:pt x="45" y="668"/>
                    </a:cubicBezTo>
                    <a:cubicBezTo>
                      <a:pt x="55" y="668"/>
                      <a:pt x="65" y="662"/>
                      <a:pt x="70" y="649"/>
                    </a:cubicBezTo>
                    <a:cubicBezTo>
                      <a:pt x="128" y="549"/>
                      <a:pt x="194" y="450"/>
                      <a:pt x="252" y="342"/>
                    </a:cubicBezTo>
                    <a:cubicBezTo>
                      <a:pt x="277" y="293"/>
                      <a:pt x="310" y="243"/>
                      <a:pt x="335" y="193"/>
                    </a:cubicBezTo>
                    <a:cubicBezTo>
                      <a:pt x="368" y="143"/>
                      <a:pt x="410" y="94"/>
                      <a:pt x="410" y="36"/>
                    </a:cubicBezTo>
                    <a:cubicBezTo>
                      <a:pt x="417" y="15"/>
                      <a:pt x="395" y="0"/>
                      <a:pt x="3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33"/>
              <p:cNvSpPr/>
              <p:nvPr/>
            </p:nvSpPr>
            <p:spPr>
              <a:xfrm>
                <a:off x="6277000" y="4120200"/>
                <a:ext cx="2700" cy="7550"/>
              </a:xfrm>
              <a:custGeom>
                <a:rect b="b" l="l" r="r" t="t"/>
                <a:pathLst>
                  <a:path extrusionOk="0" h="302" w="108">
                    <a:moveTo>
                      <a:pt x="91" y="0"/>
                    </a:moveTo>
                    <a:cubicBezTo>
                      <a:pt x="75" y="0"/>
                      <a:pt x="66" y="9"/>
                      <a:pt x="58" y="25"/>
                    </a:cubicBezTo>
                    <a:cubicBezTo>
                      <a:pt x="50" y="42"/>
                      <a:pt x="42" y="58"/>
                      <a:pt x="42" y="83"/>
                    </a:cubicBezTo>
                    <a:cubicBezTo>
                      <a:pt x="33" y="100"/>
                      <a:pt x="33" y="116"/>
                      <a:pt x="33" y="141"/>
                    </a:cubicBezTo>
                    <a:cubicBezTo>
                      <a:pt x="25" y="174"/>
                      <a:pt x="17" y="216"/>
                      <a:pt x="8" y="257"/>
                    </a:cubicBezTo>
                    <a:cubicBezTo>
                      <a:pt x="0" y="274"/>
                      <a:pt x="17" y="299"/>
                      <a:pt x="33" y="299"/>
                    </a:cubicBezTo>
                    <a:cubicBezTo>
                      <a:pt x="37" y="301"/>
                      <a:pt x="42" y="302"/>
                      <a:pt x="47" y="302"/>
                    </a:cubicBezTo>
                    <a:cubicBezTo>
                      <a:pt x="61" y="302"/>
                      <a:pt x="75" y="292"/>
                      <a:pt x="75" y="274"/>
                    </a:cubicBezTo>
                    <a:cubicBezTo>
                      <a:pt x="83" y="232"/>
                      <a:pt x="91" y="199"/>
                      <a:pt x="100" y="158"/>
                    </a:cubicBezTo>
                    <a:cubicBezTo>
                      <a:pt x="108" y="108"/>
                      <a:pt x="108" y="67"/>
                      <a:pt x="108" y="25"/>
                    </a:cubicBezTo>
                    <a:cubicBezTo>
                      <a:pt x="108" y="1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33"/>
              <p:cNvSpPr/>
              <p:nvPr/>
            </p:nvSpPr>
            <p:spPr>
              <a:xfrm>
                <a:off x="6042300" y="4123200"/>
                <a:ext cx="17625" cy="28550"/>
              </a:xfrm>
              <a:custGeom>
                <a:rect b="b" l="l" r="r" t="t"/>
                <a:pathLst>
                  <a:path extrusionOk="0" h="1142" w="705">
                    <a:moveTo>
                      <a:pt x="50" y="0"/>
                    </a:moveTo>
                    <a:cubicBezTo>
                      <a:pt x="32" y="0"/>
                      <a:pt x="13" y="13"/>
                      <a:pt x="9" y="38"/>
                    </a:cubicBezTo>
                    <a:cubicBezTo>
                      <a:pt x="1" y="245"/>
                      <a:pt x="75" y="444"/>
                      <a:pt x="183" y="626"/>
                    </a:cubicBezTo>
                    <a:cubicBezTo>
                      <a:pt x="241" y="717"/>
                      <a:pt x="316" y="800"/>
                      <a:pt x="374" y="891"/>
                    </a:cubicBezTo>
                    <a:lnTo>
                      <a:pt x="382" y="891"/>
                    </a:lnTo>
                    <a:cubicBezTo>
                      <a:pt x="407" y="933"/>
                      <a:pt x="440" y="974"/>
                      <a:pt x="473" y="1024"/>
                    </a:cubicBezTo>
                    <a:cubicBezTo>
                      <a:pt x="506" y="1065"/>
                      <a:pt x="531" y="1131"/>
                      <a:pt x="597" y="1140"/>
                    </a:cubicBezTo>
                    <a:cubicBezTo>
                      <a:pt x="603" y="1141"/>
                      <a:pt x="608" y="1142"/>
                      <a:pt x="614" y="1142"/>
                    </a:cubicBezTo>
                    <a:cubicBezTo>
                      <a:pt x="639" y="1142"/>
                      <a:pt x="658" y="1126"/>
                      <a:pt x="672" y="1098"/>
                    </a:cubicBezTo>
                    <a:cubicBezTo>
                      <a:pt x="705" y="1007"/>
                      <a:pt x="589" y="899"/>
                      <a:pt x="539" y="833"/>
                    </a:cubicBezTo>
                    <a:cubicBezTo>
                      <a:pt x="473" y="742"/>
                      <a:pt x="407" y="659"/>
                      <a:pt x="340" y="576"/>
                    </a:cubicBezTo>
                    <a:cubicBezTo>
                      <a:pt x="216" y="427"/>
                      <a:pt x="100" y="237"/>
                      <a:pt x="92" y="38"/>
                    </a:cubicBezTo>
                    <a:cubicBezTo>
                      <a:pt x="88" y="13"/>
                      <a:pt x="69" y="0"/>
                      <a:pt x="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33"/>
              <p:cNvSpPr/>
              <p:nvPr/>
            </p:nvSpPr>
            <p:spPr>
              <a:xfrm>
                <a:off x="6246050" y="4097525"/>
                <a:ext cx="8800" cy="18325"/>
              </a:xfrm>
              <a:custGeom>
                <a:rect b="b" l="l" r="r" t="t"/>
                <a:pathLst>
                  <a:path extrusionOk="0" h="733" w="352">
                    <a:moveTo>
                      <a:pt x="293" y="1"/>
                    </a:moveTo>
                    <a:cubicBezTo>
                      <a:pt x="288" y="1"/>
                      <a:pt x="282" y="2"/>
                      <a:pt x="277" y="4"/>
                    </a:cubicBezTo>
                    <a:cubicBezTo>
                      <a:pt x="252" y="29"/>
                      <a:pt x="244" y="54"/>
                      <a:pt x="236" y="87"/>
                    </a:cubicBezTo>
                    <a:cubicBezTo>
                      <a:pt x="236" y="112"/>
                      <a:pt x="227" y="145"/>
                      <a:pt x="219" y="178"/>
                    </a:cubicBezTo>
                    <a:cubicBezTo>
                      <a:pt x="211" y="236"/>
                      <a:pt x="194" y="294"/>
                      <a:pt x="178" y="352"/>
                    </a:cubicBezTo>
                    <a:cubicBezTo>
                      <a:pt x="136" y="468"/>
                      <a:pt x="87" y="584"/>
                      <a:pt x="20" y="684"/>
                    </a:cubicBezTo>
                    <a:cubicBezTo>
                      <a:pt x="1" y="703"/>
                      <a:pt x="27" y="733"/>
                      <a:pt x="51" y="733"/>
                    </a:cubicBezTo>
                    <a:cubicBezTo>
                      <a:pt x="58" y="733"/>
                      <a:pt x="65" y="730"/>
                      <a:pt x="70" y="725"/>
                    </a:cubicBezTo>
                    <a:cubicBezTo>
                      <a:pt x="145" y="626"/>
                      <a:pt x="227" y="510"/>
                      <a:pt x="269" y="394"/>
                    </a:cubicBezTo>
                    <a:cubicBezTo>
                      <a:pt x="294" y="336"/>
                      <a:pt x="310" y="269"/>
                      <a:pt x="327" y="211"/>
                    </a:cubicBezTo>
                    <a:cubicBezTo>
                      <a:pt x="335" y="178"/>
                      <a:pt x="343" y="145"/>
                      <a:pt x="343" y="112"/>
                    </a:cubicBezTo>
                    <a:cubicBezTo>
                      <a:pt x="352" y="79"/>
                      <a:pt x="352" y="46"/>
                      <a:pt x="327" y="12"/>
                    </a:cubicBezTo>
                    <a:cubicBezTo>
                      <a:pt x="321" y="7"/>
                      <a:pt x="307" y="1"/>
                      <a:pt x="2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33"/>
              <p:cNvSpPr/>
              <p:nvPr/>
            </p:nvSpPr>
            <p:spPr>
              <a:xfrm>
                <a:off x="6058675" y="4084200"/>
                <a:ext cx="20325" cy="19650"/>
              </a:xfrm>
              <a:custGeom>
                <a:rect b="b" l="l" r="r" t="t"/>
                <a:pathLst>
                  <a:path extrusionOk="0" h="786" w="813">
                    <a:moveTo>
                      <a:pt x="465" y="1"/>
                    </a:moveTo>
                    <a:cubicBezTo>
                      <a:pt x="448" y="1"/>
                      <a:pt x="431" y="3"/>
                      <a:pt x="415" y="7"/>
                    </a:cubicBezTo>
                    <a:lnTo>
                      <a:pt x="406" y="7"/>
                    </a:lnTo>
                    <a:cubicBezTo>
                      <a:pt x="400" y="7"/>
                      <a:pt x="394" y="6"/>
                      <a:pt x="388" y="6"/>
                    </a:cubicBezTo>
                    <a:cubicBezTo>
                      <a:pt x="262" y="6"/>
                      <a:pt x="146" y="87"/>
                      <a:pt x="83" y="197"/>
                    </a:cubicBezTo>
                    <a:lnTo>
                      <a:pt x="67" y="222"/>
                    </a:lnTo>
                    <a:cubicBezTo>
                      <a:pt x="0" y="338"/>
                      <a:pt x="0" y="487"/>
                      <a:pt x="75" y="603"/>
                    </a:cubicBezTo>
                    <a:cubicBezTo>
                      <a:pt x="149" y="711"/>
                      <a:pt x="274" y="786"/>
                      <a:pt x="406" y="786"/>
                    </a:cubicBezTo>
                    <a:cubicBezTo>
                      <a:pt x="423" y="786"/>
                      <a:pt x="431" y="786"/>
                      <a:pt x="448" y="777"/>
                    </a:cubicBezTo>
                    <a:cubicBezTo>
                      <a:pt x="460" y="780"/>
                      <a:pt x="473" y="781"/>
                      <a:pt x="485" y="781"/>
                    </a:cubicBezTo>
                    <a:cubicBezTo>
                      <a:pt x="522" y="781"/>
                      <a:pt x="560" y="771"/>
                      <a:pt x="597" y="753"/>
                    </a:cubicBezTo>
                    <a:cubicBezTo>
                      <a:pt x="738" y="686"/>
                      <a:pt x="812" y="529"/>
                      <a:pt x="796" y="380"/>
                    </a:cubicBezTo>
                    <a:cubicBezTo>
                      <a:pt x="779" y="222"/>
                      <a:pt x="688" y="40"/>
                      <a:pt x="522" y="7"/>
                    </a:cubicBezTo>
                    <a:cubicBezTo>
                      <a:pt x="502" y="3"/>
                      <a:pt x="483" y="1"/>
                      <a:pt x="4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33"/>
              <p:cNvSpPr/>
              <p:nvPr/>
            </p:nvSpPr>
            <p:spPr>
              <a:xfrm>
                <a:off x="6216100" y="4046725"/>
                <a:ext cx="20325" cy="19650"/>
              </a:xfrm>
              <a:custGeom>
                <a:rect b="b" l="l" r="r" t="t"/>
                <a:pathLst>
                  <a:path extrusionOk="0" h="786" w="813">
                    <a:moveTo>
                      <a:pt x="468" y="0"/>
                    </a:moveTo>
                    <a:cubicBezTo>
                      <a:pt x="450" y="0"/>
                      <a:pt x="431" y="2"/>
                      <a:pt x="415" y="6"/>
                    </a:cubicBezTo>
                    <a:lnTo>
                      <a:pt x="406" y="6"/>
                    </a:lnTo>
                    <a:cubicBezTo>
                      <a:pt x="400" y="6"/>
                      <a:pt x="394" y="6"/>
                      <a:pt x="388" y="6"/>
                    </a:cubicBezTo>
                    <a:cubicBezTo>
                      <a:pt x="262" y="6"/>
                      <a:pt x="147" y="86"/>
                      <a:pt x="91" y="197"/>
                    </a:cubicBezTo>
                    <a:lnTo>
                      <a:pt x="67" y="222"/>
                    </a:lnTo>
                    <a:cubicBezTo>
                      <a:pt x="9" y="338"/>
                      <a:pt x="0" y="487"/>
                      <a:pt x="75" y="603"/>
                    </a:cubicBezTo>
                    <a:cubicBezTo>
                      <a:pt x="149" y="710"/>
                      <a:pt x="274" y="785"/>
                      <a:pt x="406" y="785"/>
                    </a:cubicBezTo>
                    <a:cubicBezTo>
                      <a:pt x="423" y="785"/>
                      <a:pt x="431" y="785"/>
                      <a:pt x="448" y="777"/>
                    </a:cubicBezTo>
                    <a:cubicBezTo>
                      <a:pt x="460" y="779"/>
                      <a:pt x="473" y="780"/>
                      <a:pt x="485" y="780"/>
                    </a:cubicBezTo>
                    <a:cubicBezTo>
                      <a:pt x="522" y="780"/>
                      <a:pt x="560" y="771"/>
                      <a:pt x="597" y="752"/>
                    </a:cubicBezTo>
                    <a:cubicBezTo>
                      <a:pt x="746" y="686"/>
                      <a:pt x="812" y="528"/>
                      <a:pt x="796" y="379"/>
                    </a:cubicBezTo>
                    <a:cubicBezTo>
                      <a:pt x="779" y="222"/>
                      <a:pt x="688" y="39"/>
                      <a:pt x="522" y="6"/>
                    </a:cubicBezTo>
                    <a:cubicBezTo>
                      <a:pt x="506" y="2"/>
                      <a:pt x="487" y="0"/>
                      <a:pt x="4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33"/>
              <p:cNvSpPr/>
              <p:nvPr/>
            </p:nvSpPr>
            <p:spPr>
              <a:xfrm>
                <a:off x="6074000" y="4098225"/>
                <a:ext cx="9550" cy="16200"/>
              </a:xfrm>
              <a:custGeom>
                <a:rect b="b" l="l" r="r" t="t"/>
                <a:pathLst>
                  <a:path extrusionOk="0" h="648" w="382">
                    <a:moveTo>
                      <a:pt x="328" y="0"/>
                    </a:moveTo>
                    <a:cubicBezTo>
                      <a:pt x="260" y="0"/>
                      <a:pt x="213" y="62"/>
                      <a:pt x="174" y="117"/>
                    </a:cubicBezTo>
                    <a:cubicBezTo>
                      <a:pt x="141" y="158"/>
                      <a:pt x="108" y="208"/>
                      <a:pt x="83" y="258"/>
                    </a:cubicBezTo>
                    <a:cubicBezTo>
                      <a:pt x="42" y="366"/>
                      <a:pt x="17" y="490"/>
                      <a:pt x="0" y="606"/>
                    </a:cubicBezTo>
                    <a:cubicBezTo>
                      <a:pt x="0" y="633"/>
                      <a:pt x="25" y="648"/>
                      <a:pt x="48" y="648"/>
                    </a:cubicBezTo>
                    <a:cubicBezTo>
                      <a:pt x="68" y="648"/>
                      <a:pt x="88" y="637"/>
                      <a:pt x="92" y="614"/>
                    </a:cubicBezTo>
                    <a:cubicBezTo>
                      <a:pt x="100" y="564"/>
                      <a:pt x="108" y="523"/>
                      <a:pt x="133" y="482"/>
                    </a:cubicBezTo>
                    <a:cubicBezTo>
                      <a:pt x="150" y="432"/>
                      <a:pt x="174" y="390"/>
                      <a:pt x="199" y="349"/>
                    </a:cubicBezTo>
                    <a:cubicBezTo>
                      <a:pt x="224" y="299"/>
                      <a:pt x="257" y="258"/>
                      <a:pt x="282" y="225"/>
                    </a:cubicBezTo>
                    <a:cubicBezTo>
                      <a:pt x="299" y="200"/>
                      <a:pt x="307" y="192"/>
                      <a:pt x="324" y="175"/>
                    </a:cubicBezTo>
                    <a:cubicBezTo>
                      <a:pt x="332" y="158"/>
                      <a:pt x="340" y="150"/>
                      <a:pt x="348" y="142"/>
                    </a:cubicBezTo>
                    <a:cubicBezTo>
                      <a:pt x="357" y="134"/>
                      <a:pt x="365" y="117"/>
                      <a:pt x="373" y="100"/>
                    </a:cubicBezTo>
                    <a:cubicBezTo>
                      <a:pt x="382" y="84"/>
                      <a:pt x="382" y="67"/>
                      <a:pt x="382" y="42"/>
                    </a:cubicBezTo>
                    <a:cubicBezTo>
                      <a:pt x="373" y="26"/>
                      <a:pt x="357" y="9"/>
                      <a:pt x="340" y="1"/>
                    </a:cubicBezTo>
                    <a:cubicBezTo>
                      <a:pt x="336" y="1"/>
                      <a:pt x="332" y="0"/>
                      <a:pt x="3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33"/>
              <p:cNvSpPr/>
              <p:nvPr/>
            </p:nvSpPr>
            <p:spPr>
              <a:xfrm>
                <a:off x="6082075" y="4091200"/>
                <a:ext cx="8725" cy="6100"/>
              </a:xfrm>
              <a:custGeom>
                <a:rect b="b" l="l" r="r" t="t"/>
                <a:pathLst>
                  <a:path extrusionOk="0" h="244" w="349">
                    <a:moveTo>
                      <a:pt x="315" y="0"/>
                    </a:moveTo>
                    <a:cubicBezTo>
                      <a:pt x="299" y="0"/>
                      <a:pt x="282" y="9"/>
                      <a:pt x="266" y="9"/>
                    </a:cubicBezTo>
                    <a:cubicBezTo>
                      <a:pt x="257" y="17"/>
                      <a:pt x="241" y="25"/>
                      <a:pt x="224" y="33"/>
                    </a:cubicBezTo>
                    <a:cubicBezTo>
                      <a:pt x="208" y="50"/>
                      <a:pt x="183" y="58"/>
                      <a:pt x="166" y="75"/>
                    </a:cubicBezTo>
                    <a:cubicBezTo>
                      <a:pt x="117" y="100"/>
                      <a:pt x="75" y="133"/>
                      <a:pt x="34" y="166"/>
                    </a:cubicBezTo>
                    <a:cubicBezTo>
                      <a:pt x="9" y="174"/>
                      <a:pt x="1" y="199"/>
                      <a:pt x="17" y="224"/>
                    </a:cubicBezTo>
                    <a:cubicBezTo>
                      <a:pt x="23" y="236"/>
                      <a:pt x="38" y="244"/>
                      <a:pt x="55" y="244"/>
                    </a:cubicBezTo>
                    <a:cubicBezTo>
                      <a:pt x="62" y="244"/>
                      <a:pt x="68" y="243"/>
                      <a:pt x="75" y="241"/>
                    </a:cubicBezTo>
                    <a:lnTo>
                      <a:pt x="208" y="158"/>
                    </a:lnTo>
                    <a:cubicBezTo>
                      <a:pt x="233" y="141"/>
                      <a:pt x="257" y="125"/>
                      <a:pt x="274" y="116"/>
                    </a:cubicBezTo>
                    <a:cubicBezTo>
                      <a:pt x="291" y="108"/>
                      <a:pt x="299" y="100"/>
                      <a:pt x="315" y="91"/>
                    </a:cubicBezTo>
                    <a:cubicBezTo>
                      <a:pt x="324" y="75"/>
                      <a:pt x="332" y="67"/>
                      <a:pt x="340" y="50"/>
                    </a:cubicBezTo>
                    <a:cubicBezTo>
                      <a:pt x="349" y="33"/>
                      <a:pt x="340" y="0"/>
                      <a:pt x="3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33"/>
              <p:cNvSpPr/>
              <p:nvPr/>
            </p:nvSpPr>
            <p:spPr>
              <a:xfrm>
                <a:off x="6218375" y="4069375"/>
                <a:ext cx="13075" cy="10275"/>
              </a:xfrm>
              <a:custGeom>
                <a:rect b="b" l="l" r="r" t="t"/>
                <a:pathLst>
                  <a:path extrusionOk="0" h="411" w="523">
                    <a:moveTo>
                      <a:pt x="75" y="1"/>
                    </a:moveTo>
                    <a:cubicBezTo>
                      <a:pt x="64" y="1"/>
                      <a:pt x="53" y="2"/>
                      <a:pt x="42" y="3"/>
                    </a:cubicBezTo>
                    <a:cubicBezTo>
                      <a:pt x="25" y="3"/>
                      <a:pt x="0" y="20"/>
                      <a:pt x="0" y="45"/>
                    </a:cubicBezTo>
                    <a:cubicBezTo>
                      <a:pt x="0" y="70"/>
                      <a:pt x="17" y="94"/>
                      <a:pt x="42" y="94"/>
                    </a:cubicBezTo>
                    <a:cubicBezTo>
                      <a:pt x="52" y="93"/>
                      <a:pt x="61" y="92"/>
                      <a:pt x="70" y="92"/>
                    </a:cubicBezTo>
                    <a:cubicBezTo>
                      <a:pt x="147" y="92"/>
                      <a:pt x="205" y="150"/>
                      <a:pt x="257" y="202"/>
                    </a:cubicBezTo>
                    <a:cubicBezTo>
                      <a:pt x="290" y="235"/>
                      <a:pt x="324" y="277"/>
                      <a:pt x="365" y="318"/>
                    </a:cubicBezTo>
                    <a:cubicBezTo>
                      <a:pt x="396" y="349"/>
                      <a:pt x="435" y="410"/>
                      <a:pt x="488" y="410"/>
                    </a:cubicBezTo>
                    <a:cubicBezTo>
                      <a:pt x="491" y="410"/>
                      <a:pt x="494" y="410"/>
                      <a:pt x="498" y="409"/>
                    </a:cubicBezTo>
                    <a:cubicBezTo>
                      <a:pt x="506" y="409"/>
                      <a:pt x="514" y="401"/>
                      <a:pt x="514" y="393"/>
                    </a:cubicBezTo>
                    <a:cubicBezTo>
                      <a:pt x="522" y="360"/>
                      <a:pt x="506" y="326"/>
                      <a:pt x="481" y="302"/>
                    </a:cubicBezTo>
                    <a:cubicBezTo>
                      <a:pt x="464" y="285"/>
                      <a:pt x="440" y="260"/>
                      <a:pt x="423" y="235"/>
                    </a:cubicBezTo>
                    <a:lnTo>
                      <a:pt x="423" y="244"/>
                    </a:lnTo>
                    <a:cubicBezTo>
                      <a:pt x="382" y="202"/>
                      <a:pt x="348" y="161"/>
                      <a:pt x="307" y="119"/>
                    </a:cubicBezTo>
                    <a:cubicBezTo>
                      <a:pt x="248" y="60"/>
                      <a:pt x="169" y="1"/>
                      <a:pt x="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33"/>
              <p:cNvSpPr/>
              <p:nvPr/>
            </p:nvSpPr>
            <p:spPr>
              <a:xfrm>
                <a:off x="6232675" y="4073175"/>
                <a:ext cx="5400" cy="6125"/>
              </a:xfrm>
              <a:custGeom>
                <a:rect b="b" l="l" r="r" t="t"/>
                <a:pathLst>
                  <a:path extrusionOk="0" h="245" w="216">
                    <a:moveTo>
                      <a:pt x="42" y="0"/>
                    </a:moveTo>
                    <a:cubicBezTo>
                      <a:pt x="33" y="0"/>
                      <a:pt x="17" y="0"/>
                      <a:pt x="8" y="9"/>
                    </a:cubicBezTo>
                    <a:cubicBezTo>
                      <a:pt x="0" y="17"/>
                      <a:pt x="0" y="25"/>
                      <a:pt x="0" y="42"/>
                    </a:cubicBezTo>
                    <a:cubicBezTo>
                      <a:pt x="0" y="50"/>
                      <a:pt x="8" y="58"/>
                      <a:pt x="8" y="67"/>
                    </a:cubicBezTo>
                    <a:cubicBezTo>
                      <a:pt x="58" y="125"/>
                      <a:pt x="100" y="174"/>
                      <a:pt x="141" y="232"/>
                    </a:cubicBezTo>
                    <a:cubicBezTo>
                      <a:pt x="149" y="241"/>
                      <a:pt x="160" y="245"/>
                      <a:pt x="170" y="245"/>
                    </a:cubicBezTo>
                    <a:cubicBezTo>
                      <a:pt x="180" y="245"/>
                      <a:pt x="191" y="241"/>
                      <a:pt x="199" y="232"/>
                    </a:cubicBezTo>
                    <a:cubicBezTo>
                      <a:pt x="216" y="224"/>
                      <a:pt x="216" y="199"/>
                      <a:pt x="207" y="183"/>
                    </a:cubicBezTo>
                    <a:cubicBezTo>
                      <a:pt x="166" y="125"/>
                      <a:pt x="116" y="67"/>
                      <a:pt x="75" y="9"/>
                    </a:cubicBezTo>
                    <a:cubicBezTo>
                      <a:pt x="66" y="0"/>
                      <a:pt x="50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33"/>
              <p:cNvSpPr/>
              <p:nvPr/>
            </p:nvSpPr>
            <p:spPr>
              <a:xfrm>
                <a:off x="6049775" y="4070450"/>
                <a:ext cx="25275" cy="22725"/>
              </a:xfrm>
              <a:custGeom>
                <a:rect b="b" l="l" r="r" t="t"/>
                <a:pathLst>
                  <a:path extrusionOk="0" h="909" w="1011">
                    <a:moveTo>
                      <a:pt x="853" y="0"/>
                    </a:moveTo>
                    <a:cubicBezTo>
                      <a:pt x="762" y="0"/>
                      <a:pt x="666" y="21"/>
                      <a:pt x="588" y="51"/>
                    </a:cubicBezTo>
                    <a:cubicBezTo>
                      <a:pt x="464" y="93"/>
                      <a:pt x="348" y="159"/>
                      <a:pt x="249" y="242"/>
                    </a:cubicBezTo>
                    <a:cubicBezTo>
                      <a:pt x="166" y="325"/>
                      <a:pt x="83" y="433"/>
                      <a:pt x="50" y="549"/>
                    </a:cubicBezTo>
                    <a:cubicBezTo>
                      <a:pt x="17" y="656"/>
                      <a:pt x="0" y="814"/>
                      <a:pt x="99" y="897"/>
                    </a:cubicBezTo>
                    <a:cubicBezTo>
                      <a:pt x="107" y="904"/>
                      <a:pt x="118" y="908"/>
                      <a:pt x="128" y="908"/>
                    </a:cubicBezTo>
                    <a:cubicBezTo>
                      <a:pt x="141" y="908"/>
                      <a:pt x="153" y="902"/>
                      <a:pt x="157" y="888"/>
                    </a:cubicBezTo>
                    <a:cubicBezTo>
                      <a:pt x="207" y="805"/>
                      <a:pt x="215" y="706"/>
                      <a:pt x="249" y="623"/>
                    </a:cubicBezTo>
                    <a:cubicBezTo>
                      <a:pt x="282" y="532"/>
                      <a:pt x="331" y="449"/>
                      <a:pt x="406" y="383"/>
                    </a:cubicBezTo>
                    <a:cubicBezTo>
                      <a:pt x="481" y="317"/>
                      <a:pt x="563" y="267"/>
                      <a:pt x="655" y="225"/>
                    </a:cubicBezTo>
                    <a:cubicBezTo>
                      <a:pt x="754" y="184"/>
                      <a:pt x="870" y="159"/>
                      <a:pt x="969" y="118"/>
                    </a:cubicBezTo>
                    <a:cubicBezTo>
                      <a:pt x="1011" y="93"/>
                      <a:pt x="994" y="27"/>
                      <a:pt x="953" y="10"/>
                    </a:cubicBezTo>
                    <a:cubicBezTo>
                      <a:pt x="921" y="3"/>
                      <a:pt x="887" y="0"/>
                      <a:pt x="8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33"/>
              <p:cNvSpPr/>
              <p:nvPr/>
            </p:nvSpPr>
            <p:spPr>
              <a:xfrm>
                <a:off x="6049150" y="4076075"/>
                <a:ext cx="4975" cy="7350"/>
              </a:xfrm>
              <a:custGeom>
                <a:rect b="b" l="l" r="r" t="t"/>
                <a:pathLst>
                  <a:path extrusionOk="0" h="294" w="199">
                    <a:moveTo>
                      <a:pt x="144" y="0"/>
                    </a:moveTo>
                    <a:cubicBezTo>
                      <a:pt x="124" y="0"/>
                      <a:pt x="105" y="9"/>
                      <a:pt x="100" y="25"/>
                    </a:cubicBezTo>
                    <a:cubicBezTo>
                      <a:pt x="58" y="92"/>
                      <a:pt x="33" y="166"/>
                      <a:pt x="8" y="241"/>
                    </a:cubicBezTo>
                    <a:cubicBezTo>
                      <a:pt x="0" y="257"/>
                      <a:pt x="8" y="282"/>
                      <a:pt x="25" y="290"/>
                    </a:cubicBezTo>
                    <a:cubicBezTo>
                      <a:pt x="32" y="293"/>
                      <a:pt x="38" y="294"/>
                      <a:pt x="43" y="294"/>
                    </a:cubicBezTo>
                    <a:cubicBezTo>
                      <a:pt x="59" y="294"/>
                      <a:pt x="71" y="286"/>
                      <a:pt x="83" y="274"/>
                    </a:cubicBezTo>
                    <a:cubicBezTo>
                      <a:pt x="124" y="208"/>
                      <a:pt x="158" y="150"/>
                      <a:pt x="191" y="83"/>
                    </a:cubicBezTo>
                    <a:cubicBezTo>
                      <a:pt x="199" y="58"/>
                      <a:pt x="199" y="25"/>
                      <a:pt x="174" y="9"/>
                    </a:cubicBezTo>
                    <a:cubicBezTo>
                      <a:pt x="165" y="3"/>
                      <a:pt x="154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1" name="Google Shape;3501;p33"/>
              <p:cNvSpPr/>
              <p:nvPr/>
            </p:nvSpPr>
            <p:spPr>
              <a:xfrm>
                <a:off x="6218450" y="4034100"/>
                <a:ext cx="24550" cy="8050"/>
              </a:xfrm>
              <a:custGeom>
                <a:rect b="b" l="l" r="r" t="t"/>
                <a:pathLst>
                  <a:path extrusionOk="0" h="322" w="982">
                    <a:moveTo>
                      <a:pt x="407" y="0"/>
                    </a:moveTo>
                    <a:cubicBezTo>
                      <a:pt x="361" y="0"/>
                      <a:pt x="315" y="4"/>
                      <a:pt x="271" y="14"/>
                    </a:cubicBezTo>
                    <a:cubicBezTo>
                      <a:pt x="188" y="22"/>
                      <a:pt x="122" y="56"/>
                      <a:pt x="47" y="89"/>
                    </a:cubicBezTo>
                    <a:cubicBezTo>
                      <a:pt x="0" y="120"/>
                      <a:pt x="34" y="181"/>
                      <a:pt x="80" y="181"/>
                    </a:cubicBezTo>
                    <a:cubicBezTo>
                      <a:pt x="83" y="181"/>
                      <a:pt x="86" y="180"/>
                      <a:pt x="89" y="180"/>
                    </a:cubicBezTo>
                    <a:cubicBezTo>
                      <a:pt x="155" y="172"/>
                      <a:pt x="221" y="172"/>
                      <a:pt x="287" y="172"/>
                    </a:cubicBezTo>
                    <a:cubicBezTo>
                      <a:pt x="307" y="169"/>
                      <a:pt x="326" y="168"/>
                      <a:pt x="346" y="168"/>
                    </a:cubicBezTo>
                    <a:cubicBezTo>
                      <a:pt x="393" y="168"/>
                      <a:pt x="439" y="174"/>
                      <a:pt x="486" y="180"/>
                    </a:cubicBezTo>
                    <a:cubicBezTo>
                      <a:pt x="553" y="188"/>
                      <a:pt x="627" y="213"/>
                      <a:pt x="685" y="238"/>
                    </a:cubicBezTo>
                    <a:cubicBezTo>
                      <a:pt x="751" y="263"/>
                      <a:pt x="809" y="321"/>
                      <a:pt x="884" y="321"/>
                    </a:cubicBezTo>
                    <a:cubicBezTo>
                      <a:pt x="887" y="321"/>
                      <a:pt x="891" y="321"/>
                      <a:pt x="894" y="321"/>
                    </a:cubicBezTo>
                    <a:cubicBezTo>
                      <a:pt x="953" y="321"/>
                      <a:pt x="982" y="251"/>
                      <a:pt x="950" y="196"/>
                    </a:cubicBezTo>
                    <a:cubicBezTo>
                      <a:pt x="925" y="130"/>
                      <a:pt x="809" y="89"/>
                      <a:pt x="743" y="64"/>
                    </a:cubicBezTo>
                    <a:cubicBezTo>
                      <a:pt x="669" y="39"/>
                      <a:pt x="586" y="22"/>
                      <a:pt x="503" y="6"/>
                    </a:cubicBezTo>
                    <a:cubicBezTo>
                      <a:pt x="472" y="2"/>
                      <a:pt x="440" y="0"/>
                      <a:pt x="4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33"/>
              <p:cNvSpPr/>
              <p:nvPr/>
            </p:nvSpPr>
            <p:spPr>
              <a:xfrm>
                <a:off x="6230175" y="4029475"/>
                <a:ext cx="12050" cy="4775"/>
              </a:xfrm>
              <a:custGeom>
                <a:rect b="b" l="l" r="r" t="t"/>
                <a:pathLst>
                  <a:path extrusionOk="0" h="191" w="482">
                    <a:moveTo>
                      <a:pt x="59" y="0"/>
                    </a:moveTo>
                    <a:cubicBezTo>
                      <a:pt x="1" y="0"/>
                      <a:pt x="1" y="83"/>
                      <a:pt x="59" y="91"/>
                    </a:cubicBezTo>
                    <a:cubicBezTo>
                      <a:pt x="125" y="91"/>
                      <a:pt x="191" y="108"/>
                      <a:pt x="249" y="125"/>
                    </a:cubicBezTo>
                    <a:cubicBezTo>
                      <a:pt x="282" y="133"/>
                      <a:pt x="307" y="149"/>
                      <a:pt x="340" y="158"/>
                    </a:cubicBezTo>
                    <a:cubicBezTo>
                      <a:pt x="374" y="174"/>
                      <a:pt x="398" y="191"/>
                      <a:pt x="440" y="191"/>
                    </a:cubicBezTo>
                    <a:cubicBezTo>
                      <a:pt x="465" y="183"/>
                      <a:pt x="481" y="158"/>
                      <a:pt x="465" y="133"/>
                    </a:cubicBezTo>
                    <a:cubicBezTo>
                      <a:pt x="448" y="100"/>
                      <a:pt x="415" y="83"/>
                      <a:pt x="382" y="67"/>
                    </a:cubicBezTo>
                    <a:cubicBezTo>
                      <a:pt x="349" y="50"/>
                      <a:pt x="316" y="42"/>
                      <a:pt x="274" y="33"/>
                    </a:cubicBezTo>
                    <a:cubicBezTo>
                      <a:pt x="208" y="9"/>
                      <a:pt x="133" y="0"/>
                      <a:pt x="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33"/>
              <p:cNvSpPr/>
              <p:nvPr/>
            </p:nvSpPr>
            <p:spPr>
              <a:xfrm>
                <a:off x="6128325" y="4018400"/>
                <a:ext cx="9900" cy="32350"/>
              </a:xfrm>
              <a:custGeom>
                <a:rect b="b" l="l" r="r" t="t"/>
                <a:pathLst>
                  <a:path extrusionOk="0" h="1294" w="396">
                    <a:moveTo>
                      <a:pt x="34" y="0"/>
                    </a:moveTo>
                    <a:cubicBezTo>
                      <a:pt x="18" y="0"/>
                      <a:pt x="1" y="15"/>
                      <a:pt x="7" y="37"/>
                    </a:cubicBezTo>
                    <a:cubicBezTo>
                      <a:pt x="81" y="236"/>
                      <a:pt x="123" y="443"/>
                      <a:pt x="172" y="659"/>
                    </a:cubicBezTo>
                    <a:cubicBezTo>
                      <a:pt x="189" y="758"/>
                      <a:pt x="214" y="866"/>
                      <a:pt x="222" y="974"/>
                    </a:cubicBezTo>
                    <a:cubicBezTo>
                      <a:pt x="238" y="1065"/>
                      <a:pt x="222" y="1197"/>
                      <a:pt x="280" y="1272"/>
                    </a:cubicBezTo>
                    <a:cubicBezTo>
                      <a:pt x="289" y="1285"/>
                      <a:pt x="305" y="1294"/>
                      <a:pt x="320" y="1294"/>
                    </a:cubicBezTo>
                    <a:cubicBezTo>
                      <a:pt x="334" y="1294"/>
                      <a:pt x="347" y="1287"/>
                      <a:pt x="354" y="1272"/>
                    </a:cubicBezTo>
                    <a:cubicBezTo>
                      <a:pt x="396" y="1189"/>
                      <a:pt x="363" y="1065"/>
                      <a:pt x="354" y="965"/>
                    </a:cubicBezTo>
                    <a:cubicBezTo>
                      <a:pt x="338" y="858"/>
                      <a:pt x="313" y="742"/>
                      <a:pt x="288" y="634"/>
                    </a:cubicBezTo>
                    <a:cubicBezTo>
                      <a:pt x="238" y="418"/>
                      <a:pt x="156" y="211"/>
                      <a:pt x="56" y="12"/>
                    </a:cubicBezTo>
                    <a:cubicBezTo>
                      <a:pt x="51" y="4"/>
                      <a:pt x="42" y="0"/>
                      <a:pt x="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33"/>
              <p:cNvSpPr/>
              <p:nvPr/>
            </p:nvSpPr>
            <p:spPr>
              <a:xfrm>
                <a:off x="6136300" y="4029975"/>
                <a:ext cx="3800" cy="10200"/>
              </a:xfrm>
              <a:custGeom>
                <a:rect b="b" l="l" r="r" t="t"/>
                <a:pathLst>
                  <a:path extrusionOk="0" h="408" w="152">
                    <a:moveTo>
                      <a:pt x="50" y="1"/>
                    </a:moveTo>
                    <a:cubicBezTo>
                      <a:pt x="26" y="1"/>
                      <a:pt x="1" y="20"/>
                      <a:pt x="11" y="55"/>
                    </a:cubicBezTo>
                    <a:cubicBezTo>
                      <a:pt x="19" y="105"/>
                      <a:pt x="35" y="163"/>
                      <a:pt x="44" y="221"/>
                    </a:cubicBezTo>
                    <a:cubicBezTo>
                      <a:pt x="52" y="245"/>
                      <a:pt x="52" y="279"/>
                      <a:pt x="60" y="303"/>
                    </a:cubicBezTo>
                    <a:cubicBezTo>
                      <a:pt x="69" y="320"/>
                      <a:pt x="77" y="328"/>
                      <a:pt x="77" y="345"/>
                    </a:cubicBezTo>
                    <a:cubicBezTo>
                      <a:pt x="85" y="361"/>
                      <a:pt x="85" y="370"/>
                      <a:pt x="93" y="386"/>
                    </a:cubicBezTo>
                    <a:cubicBezTo>
                      <a:pt x="97" y="401"/>
                      <a:pt x="107" y="407"/>
                      <a:pt x="117" y="407"/>
                    </a:cubicBezTo>
                    <a:cubicBezTo>
                      <a:pt x="130" y="407"/>
                      <a:pt x="143" y="397"/>
                      <a:pt x="143" y="378"/>
                    </a:cubicBezTo>
                    <a:cubicBezTo>
                      <a:pt x="143" y="361"/>
                      <a:pt x="143" y="353"/>
                      <a:pt x="143" y="337"/>
                    </a:cubicBezTo>
                    <a:lnTo>
                      <a:pt x="143" y="312"/>
                    </a:lnTo>
                    <a:cubicBezTo>
                      <a:pt x="143" y="303"/>
                      <a:pt x="151" y="295"/>
                      <a:pt x="151" y="287"/>
                    </a:cubicBezTo>
                    <a:cubicBezTo>
                      <a:pt x="151" y="262"/>
                      <a:pt x="135" y="229"/>
                      <a:pt x="135" y="204"/>
                    </a:cubicBezTo>
                    <a:cubicBezTo>
                      <a:pt x="118" y="146"/>
                      <a:pt x="102" y="88"/>
                      <a:pt x="85" y="30"/>
                    </a:cubicBezTo>
                    <a:cubicBezTo>
                      <a:pt x="82" y="10"/>
                      <a:pt x="66" y="1"/>
                      <a:pt x="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33"/>
              <p:cNvSpPr/>
              <p:nvPr/>
            </p:nvSpPr>
            <p:spPr>
              <a:xfrm>
                <a:off x="6139875" y="4025475"/>
                <a:ext cx="3550" cy="10600"/>
              </a:xfrm>
              <a:custGeom>
                <a:rect b="b" l="l" r="r" t="t"/>
                <a:pathLst>
                  <a:path extrusionOk="0" h="424" w="142">
                    <a:moveTo>
                      <a:pt x="39" y="1"/>
                    </a:moveTo>
                    <a:cubicBezTo>
                      <a:pt x="34" y="1"/>
                      <a:pt x="30" y="1"/>
                      <a:pt x="25" y="3"/>
                    </a:cubicBezTo>
                    <a:cubicBezTo>
                      <a:pt x="8" y="11"/>
                      <a:pt x="0" y="28"/>
                      <a:pt x="0" y="53"/>
                    </a:cubicBezTo>
                    <a:cubicBezTo>
                      <a:pt x="8" y="111"/>
                      <a:pt x="17" y="177"/>
                      <a:pt x="33" y="235"/>
                    </a:cubicBezTo>
                    <a:cubicBezTo>
                      <a:pt x="42" y="268"/>
                      <a:pt x="50" y="293"/>
                      <a:pt x="58" y="326"/>
                    </a:cubicBezTo>
                    <a:cubicBezTo>
                      <a:pt x="66" y="351"/>
                      <a:pt x="75" y="384"/>
                      <a:pt x="91" y="409"/>
                    </a:cubicBezTo>
                    <a:cubicBezTo>
                      <a:pt x="98" y="419"/>
                      <a:pt x="108" y="424"/>
                      <a:pt x="117" y="424"/>
                    </a:cubicBezTo>
                    <a:cubicBezTo>
                      <a:pt x="130" y="424"/>
                      <a:pt x="141" y="415"/>
                      <a:pt x="141" y="401"/>
                    </a:cubicBezTo>
                    <a:cubicBezTo>
                      <a:pt x="141" y="367"/>
                      <a:pt x="133" y="334"/>
                      <a:pt x="133" y="301"/>
                    </a:cubicBezTo>
                    <a:cubicBezTo>
                      <a:pt x="124" y="276"/>
                      <a:pt x="116" y="243"/>
                      <a:pt x="108" y="218"/>
                    </a:cubicBezTo>
                    <a:cubicBezTo>
                      <a:pt x="100" y="152"/>
                      <a:pt x="83" y="94"/>
                      <a:pt x="75" y="28"/>
                    </a:cubicBezTo>
                    <a:cubicBezTo>
                      <a:pt x="75" y="14"/>
                      <a:pt x="58" y="1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33"/>
              <p:cNvSpPr/>
              <p:nvPr/>
            </p:nvSpPr>
            <p:spPr>
              <a:xfrm>
                <a:off x="6231225" y="4023825"/>
                <a:ext cx="8100" cy="4425"/>
              </a:xfrm>
              <a:custGeom>
                <a:rect b="b" l="l" r="r" t="t"/>
                <a:pathLst>
                  <a:path extrusionOk="0" h="177" w="324">
                    <a:moveTo>
                      <a:pt x="53" y="0"/>
                    </a:moveTo>
                    <a:cubicBezTo>
                      <a:pt x="33" y="0"/>
                      <a:pt x="15" y="14"/>
                      <a:pt x="8" y="27"/>
                    </a:cubicBezTo>
                    <a:cubicBezTo>
                      <a:pt x="0" y="52"/>
                      <a:pt x="17" y="77"/>
                      <a:pt x="42" y="85"/>
                    </a:cubicBezTo>
                    <a:cubicBezTo>
                      <a:pt x="116" y="119"/>
                      <a:pt x="191" y="143"/>
                      <a:pt x="274" y="177"/>
                    </a:cubicBezTo>
                    <a:cubicBezTo>
                      <a:pt x="290" y="177"/>
                      <a:pt x="307" y="168"/>
                      <a:pt x="315" y="152"/>
                    </a:cubicBezTo>
                    <a:cubicBezTo>
                      <a:pt x="323" y="135"/>
                      <a:pt x="315" y="110"/>
                      <a:pt x="298" y="102"/>
                    </a:cubicBezTo>
                    <a:cubicBezTo>
                      <a:pt x="224" y="69"/>
                      <a:pt x="141" y="27"/>
                      <a:pt x="66" y="3"/>
                    </a:cubicBezTo>
                    <a:cubicBezTo>
                      <a:pt x="62" y="1"/>
                      <a:pt x="57" y="0"/>
                      <a:pt x="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33"/>
              <p:cNvSpPr/>
              <p:nvPr/>
            </p:nvSpPr>
            <p:spPr>
              <a:xfrm>
                <a:off x="6046925" y="4061275"/>
                <a:ext cx="7200" cy="9075"/>
              </a:xfrm>
              <a:custGeom>
                <a:rect b="b" l="l" r="r" t="t"/>
                <a:pathLst>
                  <a:path extrusionOk="0" h="363" w="288">
                    <a:moveTo>
                      <a:pt x="238" y="0"/>
                    </a:moveTo>
                    <a:cubicBezTo>
                      <a:pt x="226" y="0"/>
                      <a:pt x="213" y="4"/>
                      <a:pt x="205" y="12"/>
                    </a:cubicBezTo>
                    <a:cubicBezTo>
                      <a:pt x="164" y="62"/>
                      <a:pt x="122" y="112"/>
                      <a:pt x="89" y="162"/>
                    </a:cubicBezTo>
                    <a:cubicBezTo>
                      <a:pt x="73" y="186"/>
                      <a:pt x="56" y="211"/>
                      <a:pt x="39" y="236"/>
                    </a:cubicBezTo>
                    <a:cubicBezTo>
                      <a:pt x="23" y="269"/>
                      <a:pt x="6" y="294"/>
                      <a:pt x="6" y="327"/>
                    </a:cubicBezTo>
                    <a:cubicBezTo>
                      <a:pt x="0" y="345"/>
                      <a:pt x="15" y="362"/>
                      <a:pt x="33" y="362"/>
                    </a:cubicBezTo>
                    <a:cubicBezTo>
                      <a:pt x="41" y="362"/>
                      <a:pt x="49" y="359"/>
                      <a:pt x="56" y="352"/>
                    </a:cubicBezTo>
                    <a:lnTo>
                      <a:pt x="56" y="360"/>
                    </a:lnTo>
                    <a:cubicBezTo>
                      <a:pt x="81" y="336"/>
                      <a:pt x="97" y="311"/>
                      <a:pt x="114" y="286"/>
                    </a:cubicBezTo>
                    <a:cubicBezTo>
                      <a:pt x="131" y="261"/>
                      <a:pt x="147" y="236"/>
                      <a:pt x="164" y="211"/>
                    </a:cubicBezTo>
                    <a:cubicBezTo>
                      <a:pt x="197" y="162"/>
                      <a:pt x="230" y="120"/>
                      <a:pt x="271" y="79"/>
                    </a:cubicBezTo>
                    <a:cubicBezTo>
                      <a:pt x="280" y="54"/>
                      <a:pt x="288" y="29"/>
                      <a:pt x="271" y="12"/>
                    </a:cubicBezTo>
                    <a:cubicBezTo>
                      <a:pt x="263" y="4"/>
                      <a:pt x="251" y="0"/>
                      <a:pt x="2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33"/>
              <p:cNvSpPr/>
              <p:nvPr/>
            </p:nvSpPr>
            <p:spPr>
              <a:xfrm>
                <a:off x="6092750" y="4007300"/>
                <a:ext cx="9450" cy="7950"/>
              </a:xfrm>
              <a:custGeom>
                <a:rect b="b" l="l" r="r" t="t"/>
                <a:pathLst>
                  <a:path extrusionOk="0" h="318" w="378">
                    <a:moveTo>
                      <a:pt x="311" y="1"/>
                    </a:moveTo>
                    <a:cubicBezTo>
                      <a:pt x="303" y="9"/>
                      <a:pt x="294" y="9"/>
                      <a:pt x="286" y="17"/>
                    </a:cubicBezTo>
                    <a:cubicBezTo>
                      <a:pt x="270" y="26"/>
                      <a:pt x="253" y="34"/>
                      <a:pt x="236" y="42"/>
                    </a:cubicBezTo>
                    <a:cubicBezTo>
                      <a:pt x="203" y="59"/>
                      <a:pt x="178" y="84"/>
                      <a:pt x="145" y="108"/>
                    </a:cubicBezTo>
                    <a:cubicBezTo>
                      <a:pt x="96" y="158"/>
                      <a:pt x="46" y="216"/>
                      <a:pt x="13" y="282"/>
                    </a:cubicBezTo>
                    <a:cubicBezTo>
                      <a:pt x="1" y="300"/>
                      <a:pt x="18" y="318"/>
                      <a:pt x="35" y="318"/>
                    </a:cubicBezTo>
                    <a:cubicBezTo>
                      <a:pt x="42" y="318"/>
                      <a:pt x="49" y="315"/>
                      <a:pt x="54" y="307"/>
                    </a:cubicBezTo>
                    <a:cubicBezTo>
                      <a:pt x="87" y="249"/>
                      <a:pt x="137" y="200"/>
                      <a:pt x="195" y="158"/>
                    </a:cubicBezTo>
                    <a:cubicBezTo>
                      <a:pt x="220" y="142"/>
                      <a:pt x="245" y="125"/>
                      <a:pt x="278" y="108"/>
                    </a:cubicBezTo>
                    <a:cubicBezTo>
                      <a:pt x="286" y="92"/>
                      <a:pt x="303" y="84"/>
                      <a:pt x="319" y="75"/>
                    </a:cubicBezTo>
                    <a:cubicBezTo>
                      <a:pt x="328" y="75"/>
                      <a:pt x="336" y="67"/>
                      <a:pt x="344" y="67"/>
                    </a:cubicBezTo>
                    <a:cubicBezTo>
                      <a:pt x="352" y="59"/>
                      <a:pt x="352" y="50"/>
                      <a:pt x="361" y="42"/>
                    </a:cubicBezTo>
                    <a:cubicBezTo>
                      <a:pt x="377" y="26"/>
                      <a:pt x="369" y="9"/>
                      <a:pt x="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33"/>
              <p:cNvSpPr/>
              <p:nvPr/>
            </p:nvSpPr>
            <p:spPr>
              <a:xfrm>
                <a:off x="6194975" y="3933950"/>
                <a:ext cx="3325" cy="5575"/>
              </a:xfrm>
              <a:custGeom>
                <a:rect b="b" l="l" r="r" t="t"/>
                <a:pathLst>
                  <a:path extrusionOk="0" h="223" w="133">
                    <a:moveTo>
                      <a:pt x="114" y="1"/>
                    </a:moveTo>
                    <a:cubicBezTo>
                      <a:pt x="108" y="1"/>
                      <a:pt x="103" y="4"/>
                      <a:pt x="100" y="10"/>
                    </a:cubicBezTo>
                    <a:cubicBezTo>
                      <a:pt x="91" y="10"/>
                      <a:pt x="91" y="18"/>
                      <a:pt x="83" y="26"/>
                    </a:cubicBezTo>
                    <a:cubicBezTo>
                      <a:pt x="83" y="35"/>
                      <a:pt x="75" y="43"/>
                      <a:pt x="75" y="51"/>
                    </a:cubicBezTo>
                    <a:lnTo>
                      <a:pt x="50" y="93"/>
                    </a:lnTo>
                    <a:cubicBezTo>
                      <a:pt x="33" y="126"/>
                      <a:pt x="25" y="151"/>
                      <a:pt x="8" y="184"/>
                    </a:cubicBezTo>
                    <a:cubicBezTo>
                      <a:pt x="0" y="200"/>
                      <a:pt x="8" y="209"/>
                      <a:pt x="17" y="217"/>
                    </a:cubicBezTo>
                    <a:cubicBezTo>
                      <a:pt x="24" y="220"/>
                      <a:pt x="30" y="223"/>
                      <a:pt x="37" y="223"/>
                    </a:cubicBezTo>
                    <a:cubicBezTo>
                      <a:pt x="46" y="223"/>
                      <a:pt x="53" y="218"/>
                      <a:pt x="58" y="209"/>
                    </a:cubicBezTo>
                    <a:cubicBezTo>
                      <a:pt x="75" y="176"/>
                      <a:pt x="83" y="151"/>
                      <a:pt x="100" y="118"/>
                    </a:cubicBezTo>
                    <a:lnTo>
                      <a:pt x="116" y="68"/>
                    </a:lnTo>
                    <a:cubicBezTo>
                      <a:pt x="124" y="60"/>
                      <a:pt x="124" y="51"/>
                      <a:pt x="124" y="43"/>
                    </a:cubicBezTo>
                    <a:cubicBezTo>
                      <a:pt x="124" y="35"/>
                      <a:pt x="133" y="26"/>
                      <a:pt x="133" y="18"/>
                    </a:cubicBezTo>
                    <a:cubicBezTo>
                      <a:pt x="133" y="8"/>
                      <a:pt x="123" y="1"/>
                      <a:pt x="1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33"/>
              <p:cNvSpPr/>
              <p:nvPr/>
            </p:nvSpPr>
            <p:spPr>
              <a:xfrm>
                <a:off x="6270575" y="3999650"/>
                <a:ext cx="2100" cy="6650"/>
              </a:xfrm>
              <a:custGeom>
                <a:rect b="b" l="l" r="r" t="t"/>
                <a:pathLst>
                  <a:path extrusionOk="0" h="266" w="84">
                    <a:moveTo>
                      <a:pt x="42" y="0"/>
                    </a:moveTo>
                    <a:cubicBezTo>
                      <a:pt x="31" y="0"/>
                      <a:pt x="21" y="8"/>
                      <a:pt x="17" y="25"/>
                    </a:cubicBezTo>
                    <a:lnTo>
                      <a:pt x="9" y="50"/>
                    </a:lnTo>
                    <a:cubicBezTo>
                      <a:pt x="0" y="58"/>
                      <a:pt x="0" y="66"/>
                      <a:pt x="0" y="75"/>
                    </a:cubicBezTo>
                    <a:cubicBezTo>
                      <a:pt x="0" y="91"/>
                      <a:pt x="0" y="108"/>
                      <a:pt x="0" y="124"/>
                    </a:cubicBezTo>
                    <a:cubicBezTo>
                      <a:pt x="0" y="158"/>
                      <a:pt x="0" y="191"/>
                      <a:pt x="0" y="224"/>
                    </a:cubicBezTo>
                    <a:cubicBezTo>
                      <a:pt x="0" y="249"/>
                      <a:pt x="17" y="265"/>
                      <a:pt x="42" y="265"/>
                    </a:cubicBezTo>
                    <a:cubicBezTo>
                      <a:pt x="67" y="265"/>
                      <a:pt x="83" y="249"/>
                      <a:pt x="83" y="224"/>
                    </a:cubicBezTo>
                    <a:lnTo>
                      <a:pt x="83" y="124"/>
                    </a:lnTo>
                    <a:cubicBezTo>
                      <a:pt x="83" y="108"/>
                      <a:pt x="83" y="91"/>
                      <a:pt x="83" y="75"/>
                    </a:cubicBezTo>
                    <a:cubicBezTo>
                      <a:pt x="83" y="66"/>
                      <a:pt x="83" y="58"/>
                      <a:pt x="75" y="50"/>
                    </a:cubicBezTo>
                    <a:lnTo>
                      <a:pt x="67" y="25"/>
                    </a:lnTo>
                    <a:cubicBezTo>
                      <a:pt x="62" y="8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33"/>
              <p:cNvSpPr/>
              <p:nvPr/>
            </p:nvSpPr>
            <p:spPr>
              <a:xfrm>
                <a:off x="6174175" y="4272550"/>
                <a:ext cx="7975" cy="16725"/>
              </a:xfrm>
              <a:custGeom>
                <a:rect b="b" l="l" r="r" t="t"/>
                <a:pathLst>
                  <a:path extrusionOk="0" h="669" w="319">
                    <a:moveTo>
                      <a:pt x="64" y="0"/>
                    </a:moveTo>
                    <a:cubicBezTo>
                      <a:pt x="33" y="0"/>
                      <a:pt x="1" y="24"/>
                      <a:pt x="12" y="62"/>
                    </a:cubicBezTo>
                    <a:cubicBezTo>
                      <a:pt x="37" y="145"/>
                      <a:pt x="62" y="236"/>
                      <a:pt x="86" y="328"/>
                    </a:cubicBezTo>
                    <a:cubicBezTo>
                      <a:pt x="111" y="419"/>
                      <a:pt x="120" y="510"/>
                      <a:pt x="144" y="601"/>
                    </a:cubicBezTo>
                    <a:cubicBezTo>
                      <a:pt x="152" y="644"/>
                      <a:pt x="197" y="669"/>
                      <a:pt x="236" y="669"/>
                    </a:cubicBezTo>
                    <a:cubicBezTo>
                      <a:pt x="241" y="669"/>
                      <a:pt x="247" y="668"/>
                      <a:pt x="252" y="667"/>
                    </a:cubicBezTo>
                    <a:cubicBezTo>
                      <a:pt x="302" y="651"/>
                      <a:pt x="318" y="609"/>
                      <a:pt x="310" y="560"/>
                    </a:cubicBezTo>
                    <a:cubicBezTo>
                      <a:pt x="302" y="468"/>
                      <a:pt x="269" y="369"/>
                      <a:pt x="236" y="286"/>
                    </a:cubicBezTo>
                    <a:cubicBezTo>
                      <a:pt x="202" y="187"/>
                      <a:pt x="153" y="104"/>
                      <a:pt x="103" y="21"/>
                    </a:cubicBezTo>
                    <a:cubicBezTo>
                      <a:pt x="95" y="7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33"/>
              <p:cNvSpPr/>
              <p:nvPr/>
            </p:nvSpPr>
            <p:spPr>
              <a:xfrm>
                <a:off x="6183250" y="4280500"/>
                <a:ext cx="2825" cy="11900"/>
              </a:xfrm>
              <a:custGeom>
                <a:rect b="b" l="l" r="r" t="t"/>
                <a:pathLst>
                  <a:path extrusionOk="0" h="476" w="113">
                    <a:moveTo>
                      <a:pt x="50" y="1"/>
                    </a:moveTo>
                    <a:cubicBezTo>
                      <a:pt x="25" y="1"/>
                      <a:pt x="1" y="16"/>
                      <a:pt x="5" y="43"/>
                    </a:cubicBezTo>
                    <a:cubicBezTo>
                      <a:pt x="13" y="117"/>
                      <a:pt x="13" y="184"/>
                      <a:pt x="13" y="250"/>
                    </a:cubicBezTo>
                    <a:cubicBezTo>
                      <a:pt x="22" y="291"/>
                      <a:pt x="22" y="324"/>
                      <a:pt x="30" y="358"/>
                    </a:cubicBezTo>
                    <a:cubicBezTo>
                      <a:pt x="30" y="391"/>
                      <a:pt x="30" y="424"/>
                      <a:pt x="38" y="457"/>
                    </a:cubicBezTo>
                    <a:cubicBezTo>
                      <a:pt x="42" y="469"/>
                      <a:pt x="53" y="476"/>
                      <a:pt x="63" y="476"/>
                    </a:cubicBezTo>
                    <a:cubicBezTo>
                      <a:pt x="74" y="476"/>
                      <a:pt x="84" y="469"/>
                      <a:pt x="88" y="457"/>
                    </a:cubicBezTo>
                    <a:cubicBezTo>
                      <a:pt x="96" y="424"/>
                      <a:pt x="105" y="391"/>
                      <a:pt x="105" y="358"/>
                    </a:cubicBezTo>
                    <a:cubicBezTo>
                      <a:pt x="113" y="324"/>
                      <a:pt x="113" y="283"/>
                      <a:pt x="113" y="250"/>
                    </a:cubicBezTo>
                    <a:cubicBezTo>
                      <a:pt x="113" y="175"/>
                      <a:pt x="105" y="109"/>
                      <a:pt x="96" y="34"/>
                    </a:cubicBezTo>
                    <a:cubicBezTo>
                      <a:pt x="92" y="12"/>
                      <a:pt x="71" y="1"/>
                      <a:pt x="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33"/>
              <p:cNvSpPr/>
              <p:nvPr/>
            </p:nvSpPr>
            <p:spPr>
              <a:xfrm>
                <a:off x="6148150" y="4287550"/>
                <a:ext cx="3550" cy="10300"/>
              </a:xfrm>
              <a:custGeom>
                <a:rect b="b" l="l" r="r" t="t"/>
                <a:pathLst>
                  <a:path extrusionOk="0" h="412" w="142">
                    <a:moveTo>
                      <a:pt x="59" y="1"/>
                    </a:moveTo>
                    <a:cubicBezTo>
                      <a:pt x="34" y="1"/>
                      <a:pt x="1" y="26"/>
                      <a:pt x="9" y="59"/>
                    </a:cubicBezTo>
                    <a:cubicBezTo>
                      <a:pt x="17" y="109"/>
                      <a:pt x="17" y="167"/>
                      <a:pt x="25" y="216"/>
                    </a:cubicBezTo>
                    <a:cubicBezTo>
                      <a:pt x="34" y="241"/>
                      <a:pt x="34" y="274"/>
                      <a:pt x="34" y="299"/>
                    </a:cubicBezTo>
                    <a:cubicBezTo>
                      <a:pt x="42" y="308"/>
                      <a:pt x="42" y="324"/>
                      <a:pt x="42" y="332"/>
                    </a:cubicBezTo>
                    <a:lnTo>
                      <a:pt x="42" y="341"/>
                    </a:lnTo>
                    <a:cubicBezTo>
                      <a:pt x="42" y="357"/>
                      <a:pt x="50" y="374"/>
                      <a:pt x="59" y="390"/>
                    </a:cubicBezTo>
                    <a:cubicBezTo>
                      <a:pt x="66" y="405"/>
                      <a:pt x="80" y="411"/>
                      <a:pt x="93" y="411"/>
                    </a:cubicBezTo>
                    <a:cubicBezTo>
                      <a:pt x="111" y="411"/>
                      <a:pt x="129" y="401"/>
                      <a:pt x="133" y="382"/>
                    </a:cubicBezTo>
                    <a:cubicBezTo>
                      <a:pt x="141" y="366"/>
                      <a:pt x="141" y="349"/>
                      <a:pt x="141" y="332"/>
                    </a:cubicBezTo>
                    <a:cubicBezTo>
                      <a:pt x="141" y="316"/>
                      <a:pt x="141" y="308"/>
                      <a:pt x="141" y="291"/>
                    </a:cubicBezTo>
                    <a:cubicBezTo>
                      <a:pt x="133" y="266"/>
                      <a:pt x="133" y="241"/>
                      <a:pt x="133" y="216"/>
                    </a:cubicBezTo>
                    <a:cubicBezTo>
                      <a:pt x="125" y="167"/>
                      <a:pt x="125" y="109"/>
                      <a:pt x="117" y="59"/>
                    </a:cubicBezTo>
                    <a:cubicBezTo>
                      <a:pt x="117" y="26"/>
                      <a:pt x="92" y="1"/>
                      <a:pt x="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33"/>
              <p:cNvSpPr/>
              <p:nvPr/>
            </p:nvSpPr>
            <p:spPr>
              <a:xfrm>
                <a:off x="6051700" y="4281150"/>
                <a:ext cx="44900" cy="36475"/>
              </a:xfrm>
              <a:custGeom>
                <a:rect b="b" l="l" r="r" t="t"/>
                <a:pathLst>
                  <a:path extrusionOk="0" h="1459" w="1796">
                    <a:moveTo>
                      <a:pt x="77" y="0"/>
                    </a:moveTo>
                    <a:cubicBezTo>
                      <a:pt x="36" y="0"/>
                      <a:pt x="1" y="53"/>
                      <a:pt x="39" y="91"/>
                    </a:cubicBezTo>
                    <a:cubicBezTo>
                      <a:pt x="304" y="356"/>
                      <a:pt x="553" y="638"/>
                      <a:pt x="818" y="911"/>
                    </a:cubicBezTo>
                    <a:cubicBezTo>
                      <a:pt x="950" y="1027"/>
                      <a:pt x="1091" y="1143"/>
                      <a:pt x="1232" y="1235"/>
                    </a:cubicBezTo>
                    <a:cubicBezTo>
                      <a:pt x="1307" y="1284"/>
                      <a:pt x="1381" y="1326"/>
                      <a:pt x="1464" y="1367"/>
                    </a:cubicBezTo>
                    <a:cubicBezTo>
                      <a:pt x="1530" y="1409"/>
                      <a:pt x="1622" y="1458"/>
                      <a:pt x="1704" y="1458"/>
                    </a:cubicBezTo>
                    <a:cubicBezTo>
                      <a:pt x="1762" y="1458"/>
                      <a:pt x="1796" y="1400"/>
                      <a:pt x="1771" y="1351"/>
                    </a:cubicBezTo>
                    <a:cubicBezTo>
                      <a:pt x="1729" y="1284"/>
                      <a:pt x="1646" y="1243"/>
                      <a:pt x="1580" y="1201"/>
                    </a:cubicBezTo>
                    <a:cubicBezTo>
                      <a:pt x="1506" y="1160"/>
                      <a:pt x="1431" y="1119"/>
                      <a:pt x="1365" y="1077"/>
                    </a:cubicBezTo>
                    <a:cubicBezTo>
                      <a:pt x="1207" y="978"/>
                      <a:pt x="1075" y="870"/>
                      <a:pt x="942" y="746"/>
                    </a:cubicBezTo>
                    <a:cubicBezTo>
                      <a:pt x="660" y="506"/>
                      <a:pt x="387" y="265"/>
                      <a:pt x="114" y="17"/>
                    </a:cubicBezTo>
                    <a:cubicBezTo>
                      <a:pt x="102" y="5"/>
                      <a:pt x="89" y="0"/>
                      <a:pt x="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33"/>
              <p:cNvSpPr/>
              <p:nvPr/>
            </p:nvSpPr>
            <p:spPr>
              <a:xfrm>
                <a:off x="6098450" y="4310350"/>
                <a:ext cx="9950" cy="5875"/>
              </a:xfrm>
              <a:custGeom>
                <a:rect b="b" l="l" r="r" t="t"/>
                <a:pathLst>
                  <a:path extrusionOk="0" h="235" w="398">
                    <a:moveTo>
                      <a:pt x="60" y="0"/>
                    </a:moveTo>
                    <a:cubicBezTo>
                      <a:pt x="40" y="0"/>
                      <a:pt x="19" y="9"/>
                      <a:pt x="8" y="25"/>
                    </a:cubicBezTo>
                    <a:cubicBezTo>
                      <a:pt x="0" y="58"/>
                      <a:pt x="0" y="100"/>
                      <a:pt x="33" y="108"/>
                    </a:cubicBezTo>
                    <a:cubicBezTo>
                      <a:pt x="83" y="133"/>
                      <a:pt x="124" y="158"/>
                      <a:pt x="174" y="174"/>
                    </a:cubicBezTo>
                    <a:cubicBezTo>
                      <a:pt x="199" y="183"/>
                      <a:pt x="224" y="199"/>
                      <a:pt x="249" y="207"/>
                    </a:cubicBezTo>
                    <a:cubicBezTo>
                      <a:pt x="274" y="216"/>
                      <a:pt x="298" y="224"/>
                      <a:pt x="332" y="232"/>
                    </a:cubicBezTo>
                    <a:cubicBezTo>
                      <a:pt x="335" y="234"/>
                      <a:pt x="338" y="235"/>
                      <a:pt x="341" y="235"/>
                    </a:cubicBezTo>
                    <a:cubicBezTo>
                      <a:pt x="357" y="235"/>
                      <a:pt x="374" y="221"/>
                      <a:pt x="381" y="207"/>
                    </a:cubicBezTo>
                    <a:cubicBezTo>
                      <a:pt x="398" y="183"/>
                      <a:pt x="381" y="158"/>
                      <a:pt x="365" y="149"/>
                    </a:cubicBezTo>
                    <a:cubicBezTo>
                      <a:pt x="348" y="133"/>
                      <a:pt x="323" y="116"/>
                      <a:pt x="298" y="108"/>
                    </a:cubicBezTo>
                    <a:cubicBezTo>
                      <a:pt x="282" y="100"/>
                      <a:pt x="257" y="83"/>
                      <a:pt x="232" y="75"/>
                    </a:cubicBezTo>
                    <a:cubicBezTo>
                      <a:pt x="191" y="50"/>
                      <a:pt x="141" y="25"/>
                      <a:pt x="91" y="9"/>
                    </a:cubicBezTo>
                    <a:cubicBezTo>
                      <a:pt x="82" y="3"/>
                      <a:pt x="72" y="0"/>
                      <a:pt x="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33"/>
              <p:cNvSpPr/>
              <p:nvPr/>
            </p:nvSpPr>
            <p:spPr>
              <a:xfrm>
                <a:off x="5853675" y="4426375"/>
                <a:ext cx="4725" cy="7700"/>
              </a:xfrm>
              <a:custGeom>
                <a:rect b="b" l="l" r="r" t="t"/>
                <a:pathLst>
                  <a:path extrusionOk="0" h="308" w="189">
                    <a:moveTo>
                      <a:pt x="40" y="0"/>
                    </a:moveTo>
                    <a:cubicBezTo>
                      <a:pt x="21" y="0"/>
                      <a:pt x="0" y="19"/>
                      <a:pt x="6" y="41"/>
                    </a:cubicBezTo>
                    <a:cubicBezTo>
                      <a:pt x="14" y="65"/>
                      <a:pt x="14" y="82"/>
                      <a:pt x="23" y="99"/>
                    </a:cubicBezTo>
                    <a:lnTo>
                      <a:pt x="47" y="157"/>
                    </a:lnTo>
                    <a:cubicBezTo>
                      <a:pt x="64" y="198"/>
                      <a:pt x="72" y="231"/>
                      <a:pt x="89" y="273"/>
                    </a:cubicBezTo>
                    <a:cubicBezTo>
                      <a:pt x="96" y="293"/>
                      <a:pt x="114" y="308"/>
                      <a:pt x="138" y="308"/>
                    </a:cubicBezTo>
                    <a:cubicBezTo>
                      <a:pt x="144" y="308"/>
                      <a:pt x="149" y="307"/>
                      <a:pt x="155" y="306"/>
                    </a:cubicBezTo>
                    <a:cubicBezTo>
                      <a:pt x="180" y="289"/>
                      <a:pt x="188" y="264"/>
                      <a:pt x="172" y="239"/>
                    </a:cubicBezTo>
                    <a:lnTo>
                      <a:pt x="122" y="123"/>
                    </a:lnTo>
                    <a:cubicBezTo>
                      <a:pt x="114" y="107"/>
                      <a:pt x="105" y="90"/>
                      <a:pt x="97" y="74"/>
                    </a:cubicBezTo>
                    <a:cubicBezTo>
                      <a:pt x="89" y="49"/>
                      <a:pt x="81" y="32"/>
                      <a:pt x="64" y="16"/>
                    </a:cubicBezTo>
                    <a:cubicBezTo>
                      <a:pt x="58" y="5"/>
                      <a:pt x="49" y="0"/>
                      <a:pt x="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33"/>
              <p:cNvSpPr/>
              <p:nvPr/>
            </p:nvSpPr>
            <p:spPr>
              <a:xfrm>
                <a:off x="5868150" y="4383425"/>
                <a:ext cx="23775" cy="38900"/>
              </a:xfrm>
              <a:custGeom>
                <a:rect b="b" l="l" r="r" t="t"/>
                <a:pathLst>
                  <a:path extrusionOk="0" h="1556" w="951">
                    <a:moveTo>
                      <a:pt x="67" y="1"/>
                    </a:moveTo>
                    <a:cubicBezTo>
                      <a:pt x="33" y="1"/>
                      <a:pt x="0" y="29"/>
                      <a:pt x="15" y="68"/>
                    </a:cubicBezTo>
                    <a:cubicBezTo>
                      <a:pt x="90" y="350"/>
                      <a:pt x="181" y="615"/>
                      <a:pt x="313" y="872"/>
                    </a:cubicBezTo>
                    <a:cubicBezTo>
                      <a:pt x="380" y="996"/>
                      <a:pt x="454" y="1112"/>
                      <a:pt x="537" y="1228"/>
                    </a:cubicBezTo>
                    <a:cubicBezTo>
                      <a:pt x="579" y="1286"/>
                      <a:pt x="620" y="1344"/>
                      <a:pt x="661" y="1394"/>
                    </a:cubicBezTo>
                    <a:cubicBezTo>
                      <a:pt x="703" y="1460"/>
                      <a:pt x="753" y="1527"/>
                      <a:pt x="827" y="1552"/>
                    </a:cubicBezTo>
                    <a:cubicBezTo>
                      <a:pt x="835" y="1554"/>
                      <a:pt x="843" y="1555"/>
                      <a:pt x="851" y="1555"/>
                    </a:cubicBezTo>
                    <a:cubicBezTo>
                      <a:pt x="898" y="1555"/>
                      <a:pt x="950" y="1518"/>
                      <a:pt x="943" y="1469"/>
                    </a:cubicBezTo>
                    <a:cubicBezTo>
                      <a:pt x="935" y="1386"/>
                      <a:pt x="885" y="1344"/>
                      <a:pt x="844" y="1286"/>
                    </a:cubicBezTo>
                    <a:cubicBezTo>
                      <a:pt x="802" y="1237"/>
                      <a:pt x="761" y="1179"/>
                      <a:pt x="719" y="1129"/>
                    </a:cubicBezTo>
                    <a:cubicBezTo>
                      <a:pt x="645" y="1013"/>
                      <a:pt x="570" y="897"/>
                      <a:pt x="496" y="781"/>
                    </a:cubicBezTo>
                    <a:cubicBezTo>
                      <a:pt x="355" y="549"/>
                      <a:pt x="222" y="300"/>
                      <a:pt x="123" y="44"/>
                    </a:cubicBezTo>
                    <a:cubicBezTo>
                      <a:pt x="113" y="14"/>
                      <a:pt x="90" y="1"/>
                      <a:pt x="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33"/>
              <p:cNvSpPr/>
              <p:nvPr/>
            </p:nvSpPr>
            <p:spPr>
              <a:xfrm>
                <a:off x="5887375" y="4402725"/>
                <a:ext cx="9225" cy="12925"/>
              </a:xfrm>
              <a:custGeom>
                <a:rect b="b" l="l" r="r" t="t"/>
                <a:pathLst>
                  <a:path extrusionOk="0" h="517" w="369">
                    <a:moveTo>
                      <a:pt x="68" y="1"/>
                    </a:moveTo>
                    <a:cubicBezTo>
                      <a:pt x="59" y="1"/>
                      <a:pt x="50" y="3"/>
                      <a:pt x="42" y="9"/>
                    </a:cubicBezTo>
                    <a:cubicBezTo>
                      <a:pt x="17" y="26"/>
                      <a:pt x="0" y="59"/>
                      <a:pt x="17" y="92"/>
                    </a:cubicBezTo>
                    <a:cubicBezTo>
                      <a:pt x="66" y="158"/>
                      <a:pt x="108" y="233"/>
                      <a:pt x="149" y="307"/>
                    </a:cubicBezTo>
                    <a:cubicBezTo>
                      <a:pt x="191" y="382"/>
                      <a:pt x="240" y="448"/>
                      <a:pt x="298" y="506"/>
                    </a:cubicBezTo>
                    <a:cubicBezTo>
                      <a:pt x="306" y="513"/>
                      <a:pt x="315" y="516"/>
                      <a:pt x="324" y="516"/>
                    </a:cubicBezTo>
                    <a:cubicBezTo>
                      <a:pt x="346" y="516"/>
                      <a:pt x="368" y="497"/>
                      <a:pt x="356" y="473"/>
                    </a:cubicBezTo>
                    <a:cubicBezTo>
                      <a:pt x="340" y="390"/>
                      <a:pt x="298" y="316"/>
                      <a:pt x="249" y="249"/>
                    </a:cubicBezTo>
                    <a:cubicBezTo>
                      <a:pt x="207" y="175"/>
                      <a:pt x="166" y="100"/>
                      <a:pt x="116" y="34"/>
                    </a:cubicBezTo>
                    <a:cubicBezTo>
                      <a:pt x="105" y="12"/>
                      <a:pt x="87" y="1"/>
                      <a:pt x="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33"/>
              <p:cNvSpPr/>
              <p:nvPr/>
            </p:nvSpPr>
            <p:spPr>
              <a:xfrm>
                <a:off x="5832550" y="4535075"/>
                <a:ext cx="26000" cy="11450"/>
              </a:xfrm>
              <a:custGeom>
                <a:rect b="b" l="l" r="r" t="t"/>
                <a:pathLst>
                  <a:path extrusionOk="0" h="458" w="1040">
                    <a:moveTo>
                      <a:pt x="969" y="0"/>
                    </a:moveTo>
                    <a:cubicBezTo>
                      <a:pt x="966" y="0"/>
                      <a:pt x="962" y="0"/>
                      <a:pt x="959" y="1"/>
                    </a:cubicBezTo>
                    <a:lnTo>
                      <a:pt x="967" y="1"/>
                    </a:lnTo>
                    <a:cubicBezTo>
                      <a:pt x="884" y="18"/>
                      <a:pt x="810" y="51"/>
                      <a:pt x="735" y="92"/>
                    </a:cubicBezTo>
                    <a:cubicBezTo>
                      <a:pt x="669" y="125"/>
                      <a:pt x="594" y="159"/>
                      <a:pt x="520" y="192"/>
                    </a:cubicBezTo>
                    <a:cubicBezTo>
                      <a:pt x="370" y="250"/>
                      <a:pt x="221" y="308"/>
                      <a:pt x="64" y="357"/>
                    </a:cubicBezTo>
                    <a:cubicBezTo>
                      <a:pt x="0" y="373"/>
                      <a:pt x="28" y="457"/>
                      <a:pt x="89" y="457"/>
                    </a:cubicBezTo>
                    <a:cubicBezTo>
                      <a:pt x="91" y="457"/>
                      <a:pt x="94" y="457"/>
                      <a:pt x="97" y="457"/>
                    </a:cubicBezTo>
                    <a:cubicBezTo>
                      <a:pt x="254" y="424"/>
                      <a:pt x="420" y="391"/>
                      <a:pt x="578" y="324"/>
                    </a:cubicBezTo>
                    <a:cubicBezTo>
                      <a:pt x="727" y="266"/>
                      <a:pt x="901" y="208"/>
                      <a:pt x="1008" y="84"/>
                    </a:cubicBezTo>
                    <a:cubicBezTo>
                      <a:pt x="1039" y="46"/>
                      <a:pt x="1013" y="0"/>
                      <a:pt x="9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33"/>
              <p:cNvSpPr/>
              <p:nvPr/>
            </p:nvSpPr>
            <p:spPr>
              <a:xfrm>
                <a:off x="5862100" y="4523175"/>
                <a:ext cx="5825" cy="7050"/>
              </a:xfrm>
              <a:custGeom>
                <a:rect b="b" l="l" r="r" t="t"/>
                <a:pathLst>
                  <a:path extrusionOk="0" h="282" w="233">
                    <a:moveTo>
                      <a:pt x="186" y="1"/>
                    </a:moveTo>
                    <a:cubicBezTo>
                      <a:pt x="176" y="1"/>
                      <a:pt x="166" y="5"/>
                      <a:pt x="158" y="13"/>
                    </a:cubicBezTo>
                    <a:cubicBezTo>
                      <a:pt x="133" y="46"/>
                      <a:pt x="108" y="79"/>
                      <a:pt x="83" y="113"/>
                    </a:cubicBezTo>
                    <a:cubicBezTo>
                      <a:pt x="58" y="146"/>
                      <a:pt x="34" y="179"/>
                      <a:pt x="9" y="212"/>
                    </a:cubicBezTo>
                    <a:cubicBezTo>
                      <a:pt x="0" y="229"/>
                      <a:pt x="9" y="262"/>
                      <a:pt x="25" y="278"/>
                    </a:cubicBezTo>
                    <a:cubicBezTo>
                      <a:pt x="32" y="280"/>
                      <a:pt x="39" y="281"/>
                      <a:pt x="45" y="281"/>
                    </a:cubicBezTo>
                    <a:cubicBezTo>
                      <a:pt x="63" y="281"/>
                      <a:pt x="79" y="274"/>
                      <a:pt x="92" y="262"/>
                    </a:cubicBezTo>
                    <a:cubicBezTo>
                      <a:pt x="116" y="229"/>
                      <a:pt x="141" y="195"/>
                      <a:pt x="158" y="162"/>
                    </a:cubicBezTo>
                    <a:cubicBezTo>
                      <a:pt x="183" y="129"/>
                      <a:pt x="199" y="96"/>
                      <a:pt x="224" y="63"/>
                    </a:cubicBezTo>
                    <a:cubicBezTo>
                      <a:pt x="232" y="46"/>
                      <a:pt x="224" y="21"/>
                      <a:pt x="208" y="13"/>
                    </a:cubicBezTo>
                    <a:cubicBezTo>
                      <a:pt x="203" y="5"/>
                      <a:pt x="195" y="1"/>
                      <a:pt x="1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33"/>
              <p:cNvSpPr/>
              <p:nvPr/>
            </p:nvSpPr>
            <p:spPr>
              <a:xfrm>
                <a:off x="5827575" y="4382850"/>
                <a:ext cx="33925" cy="44375"/>
              </a:xfrm>
              <a:custGeom>
                <a:rect b="b" l="l" r="r" t="t"/>
                <a:pathLst>
                  <a:path extrusionOk="0" h="1775" w="1357">
                    <a:moveTo>
                      <a:pt x="50" y="0"/>
                    </a:moveTo>
                    <a:cubicBezTo>
                      <a:pt x="26" y="0"/>
                      <a:pt x="1" y="23"/>
                      <a:pt x="6" y="58"/>
                    </a:cubicBezTo>
                    <a:cubicBezTo>
                      <a:pt x="72" y="423"/>
                      <a:pt x="288" y="729"/>
                      <a:pt x="511" y="1019"/>
                    </a:cubicBezTo>
                    <a:cubicBezTo>
                      <a:pt x="627" y="1160"/>
                      <a:pt x="735" y="1309"/>
                      <a:pt x="843" y="1459"/>
                    </a:cubicBezTo>
                    <a:cubicBezTo>
                      <a:pt x="893" y="1525"/>
                      <a:pt x="942" y="1599"/>
                      <a:pt x="1009" y="1666"/>
                    </a:cubicBezTo>
                    <a:cubicBezTo>
                      <a:pt x="1078" y="1727"/>
                      <a:pt x="1147" y="1774"/>
                      <a:pt x="1236" y="1774"/>
                    </a:cubicBezTo>
                    <a:cubicBezTo>
                      <a:pt x="1243" y="1774"/>
                      <a:pt x="1250" y="1774"/>
                      <a:pt x="1257" y="1773"/>
                    </a:cubicBezTo>
                    <a:cubicBezTo>
                      <a:pt x="1323" y="1765"/>
                      <a:pt x="1357" y="1699"/>
                      <a:pt x="1307" y="1649"/>
                    </a:cubicBezTo>
                    <a:cubicBezTo>
                      <a:pt x="1282" y="1616"/>
                      <a:pt x="1257" y="1599"/>
                      <a:pt x="1224" y="1575"/>
                    </a:cubicBezTo>
                    <a:cubicBezTo>
                      <a:pt x="1191" y="1550"/>
                      <a:pt x="1158" y="1517"/>
                      <a:pt x="1133" y="1492"/>
                    </a:cubicBezTo>
                    <a:cubicBezTo>
                      <a:pt x="1075" y="1425"/>
                      <a:pt x="1025" y="1359"/>
                      <a:pt x="975" y="1293"/>
                    </a:cubicBezTo>
                    <a:cubicBezTo>
                      <a:pt x="876" y="1152"/>
                      <a:pt x="768" y="1019"/>
                      <a:pt x="652" y="895"/>
                    </a:cubicBezTo>
                    <a:cubicBezTo>
                      <a:pt x="437" y="638"/>
                      <a:pt x="188" y="365"/>
                      <a:pt x="89" y="33"/>
                    </a:cubicBezTo>
                    <a:cubicBezTo>
                      <a:pt x="82" y="10"/>
                      <a:pt x="66" y="0"/>
                      <a:pt x="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33"/>
              <p:cNvSpPr/>
              <p:nvPr/>
            </p:nvSpPr>
            <p:spPr>
              <a:xfrm>
                <a:off x="5848000" y="4401475"/>
                <a:ext cx="9350" cy="13050"/>
              </a:xfrm>
              <a:custGeom>
                <a:rect b="b" l="l" r="r" t="t"/>
                <a:pathLst>
                  <a:path extrusionOk="0" h="522" w="374">
                    <a:moveTo>
                      <a:pt x="69" y="1"/>
                    </a:moveTo>
                    <a:cubicBezTo>
                      <a:pt x="60" y="1"/>
                      <a:pt x="51" y="4"/>
                      <a:pt x="42" y="9"/>
                    </a:cubicBezTo>
                    <a:cubicBezTo>
                      <a:pt x="9" y="26"/>
                      <a:pt x="1" y="67"/>
                      <a:pt x="18" y="92"/>
                    </a:cubicBezTo>
                    <a:lnTo>
                      <a:pt x="142" y="299"/>
                    </a:lnTo>
                    <a:cubicBezTo>
                      <a:pt x="183" y="366"/>
                      <a:pt x="225" y="432"/>
                      <a:pt x="274" y="498"/>
                    </a:cubicBezTo>
                    <a:cubicBezTo>
                      <a:pt x="286" y="510"/>
                      <a:pt x="302" y="522"/>
                      <a:pt x="319" y="522"/>
                    </a:cubicBezTo>
                    <a:cubicBezTo>
                      <a:pt x="326" y="522"/>
                      <a:pt x="333" y="520"/>
                      <a:pt x="341" y="515"/>
                    </a:cubicBezTo>
                    <a:cubicBezTo>
                      <a:pt x="366" y="498"/>
                      <a:pt x="374" y="465"/>
                      <a:pt x="357" y="440"/>
                    </a:cubicBezTo>
                    <a:cubicBezTo>
                      <a:pt x="324" y="374"/>
                      <a:pt x="291" y="299"/>
                      <a:pt x="250" y="233"/>
                    </a:cubicBezTo>
                    <a:cubicBezTo>
                      <a:pt x="208" y="167"/>
                      <a:pt x="158" y="100"/>
                      <a:pt x="117" y="34"/>
                    </a:cubicBezTo>
                    <a:cubicBezTo>
                      <a:pt x="106" y="12"/>
                      <a:pt x="87" y="1"/>
                      <a:pt x="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33"/>
              <p:cNvSpPr/>
              <p:nvPr/>
            </p:nvSpPr>
            <p:spPr>
              <a:xfrm>
                <a:off x="5956975" y="4339750"/>
                <a:ext cx="27050" cy="77125"/>
              </a:xfrm>
              <a:custGeom>
                <a:rect b="b" l="l" r="r" t="t"/>
                <a:pathLst>
                  <a:path extrusionOk="0" h="3085" w="1082">
                    <a:moveTo>
                      <a:pt x="46" y="1"/>
                    </a:moveTo>
                    <a:cubicBezTo>
                      <a:pt x="23" y="1"/>
                      <a:pt x="0" y="17"/>
                      <a:pt x="0" y="51"/>
                    </a:cubicBezTo>
                    <a:cubicBezTo>
                      <a:pt x="8" y="647"/>
                      <a:pt x="75" y="1235"/>
                      <a:pt x="240" y="1815"/>
                    </a:cubicBezTo>
                    <a:cubicBezTo>
                      <a:pt x="315" y="2097"/>
                      <a:pt x="414" y="2379"/>
                      <a:pt x="522" y="2644"/>
                    </a:cubicBezTo>
                    <a:cubicBezTo>
                      <a:pt x="572" y="2768"/>
                      <a:pt x="613" y="2909"/>
                      <a:pt x="704" y="3000"/>
                    </a:cubicBezTo>
                    <a:cubicBezTo>
                      <a:pt x="754" y="3050"/>
                      <a:pt x="820" y="3083"/>
                      <a:pt x="887" y="3083"/>
                    </a:cubicBezTo>
                    <a:cubicBezTo>
                      <a:pt x="894" y="3084"/>
                      <a:pt x="900" y="3084"/>
                      <a:pt x="906" y="3084"/>
                    </a:cubicBezTo>
                    <a:cubicBezTo>
                      <a:pt x="961" y="3084"/>
                      <a:pt x="999" y="3053"/>
                      <a:pt x="1036" y="3009"/>
                    </a:cubicBezTo>
                    <a:cubicBezTo>
                      <a:pt x="1081" y="2955"/>
                      <a:pt x="1050" y="2874"/>
                      <a:pt x="987" y="2874"/>
                    </a:cubicBezTo>
                    <a:cubicBezTo>
                      <a:pt x="981" y="2874"/>
                      <a:pt x="976" y="2875"/>
                      <a:pt x="970" y="2876"/>
                    </a:cubicBezTo>
                    <a:cubicBezTo>
                      <a:pt x="970" y="2876"/>
                      <a:pt x="961" y="2868"/>
                      <a:pt x="953" y="2868"/>
                    </a:cubicBezTo>
                    <a:cubicBezTo>
                      <a:pt x="945" y="2868"/>
                      <a:pt x="928" y="2868"/>
                      <a:pt x="912" y="2859"/>
                    </a:cubicBezTo>
                    <a:cubicBezTo>
                      <a:pt x="895" y="2859"/>
                      <a:pt x="887" y="2851"/>
                      <a:pt x="870" y="2835"/>
                    </a:cubicBezTo>
                    <a:cubicBezTo>
                      <a:pt x="837" y="2801"/>
                      <a:pt x="812" y="2735"/>
                      <a:pt x="796" y="2694"/>
                    </a:cubicBezTo>
                    <a:cubicBezTo>
                      <a:pt x="738" y="2578"/>
                      <a:pt x="688" y="2462"/>
                      <a:pt x="646" y="2337"/>
                    </a:cubicBezTo>
                    <a:cubicBezTo>
                      <a:pt x="547" y="2097"/>
                      <a:pt x="464" y="1849"/>
                      <a:pt x="398" y="1600"/>
                    </a:cubicBezTo>
                    <a:cubicBezTo>
                      <a:pt x="257" y="1095"/>
                      <a:pt x="141" y="573"/>
                      <a:pt x="91" y="51"/>
                    </a:cubicBezTo>
                    <a:cubicBezTo>
                      <a:pt x="91" y="17"/>
                      <a:pt x="68" y="1"/>
                      <a:pt x="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33"/>
              <p:cNvSpPr/>
              <p:nvPr/>
            </p:nvSpPr>
            <p:spPr>
              <a:xfrm>
                <a:off x="5978300" y="4400775"/>
                <a:ext cx="6250" cy="7075"/>
              </a:xfrm>
              <a:custGeom>
                <a:rect b="b" l="l" r="r" t="t"/>
                <a:pathLst>
                  <a:path extrusionOk="0" h="283" w="250">
                    <a:moveTo>
                      <a:pt x="67" y="1"/>
                    </a:moveTo>
                    <a:cubicBezTo>
                      <a:pt x="64" y="1"/>
                      <a:pt x="61" y="2"/>
                      <a:pt x="59" y="4"/>
                    </a:cubicBezTo>
                    <a:cubicBezTo>
                      <a:pt x="42" y="4"/>
                      <a:pt x="34" y="4"/>
                      <a:pt x="25" y="12"/>
                    </a:cubicBezTo>
                    <a:cubicBezTo>
                      <a:pt x="9" y="21"/>
                      <a:pt x="1" y="46"/>
                      <a:pt x="17" y="70"/>
                    </a:cubicBezTo>
                    <a:cubicBezTo>
                      <a:pt x="67" y="137"/>
                      <a:pt x="125" y="203"/>
                      <a:pt x="175" y="269"/>
                    </a:cubicBezTo>
                    <a:cubicBezTo>
                      <a:pt x="184" y="279"/>
                      <a:pt x="197" y="283"/>
                      <a:pt x="209" y="283"/>
                    </a:cubicBezTo>
                    <a:cubicBezTo>
                      <a:pt x="217" y="283"/>
                      <a:pt x="226" y="281"/>
                      <a:pt x="233" y="278"/>
                    </a:cubicBezTo>
                    <a:cubicBezTo>
                      <a:pt x="241" y="261"/>
                      <a:pt x="249" y="236"/>
                      <a:pt x="241" y="220"/>
                    </a:cubicBezTo>
                    <a:cubicBezTo>
                      <a:pt x="191" y="153"/>
                      <a:pt x="141" y="79"/>
                      <a:pt x="83" y="12"/>
                    </a:cubicBezTo>
                    <a:cubicBezTo>
                      <a:pt x="83" y="7"/>
                      <a:pt x="75" y="1"/>
                      <a:pt x="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33"/>
              <p:cNvSpPr/>
              <p:nvPr/>
            </p:nvSpPr>
            <p:spPr>
              <a:xfrm>
                <a:off x="5961500" y="4397750"/>
                <a:ext cx="8200" cy="12600"/>
              </a:xfrm>
              <a:custGeom>
                <a:rect b="b" l="l" r="r" t="t"/>
                <a:pathLst>
                  <a:path extrusionOk="0" h="504" w="328">
                    <a:moveTo>
                      <a:pt x="52" y="0"/>
                    </a:moveTo>
                    <a:cubicBezTo>
                      <a:pt x="28" y="0"/>
                      <a:pt x="0" y="30"/>
                      <a:pt x="18" y="59"/>
                    </a:cubicBezTo>
                    <a:cubicBezTo>
                      <a:pt x="93" y="200"/>
                      <a:pt x="167" y="349"/>
                      <a:pt x="267" y="490"/>
                    </a:cubicBezTo>
                    <a:cubicBezTo>
                      <a:pt x="271" y="499"/>
                      <a:pt x="279" y="503"/>
                      <a:pt x="287" y="503"/>
                    </a:cubicBezTo>
                    <a:cubicBezTo>
                      <a:pt x="307" y="503"/>
                      <a:pt x="328" y="480"/>
                      <a:pt x="316" y="457"/>
                    </a:cubicBezTo>
                    <a:cubicBezTo>
                      <a:pt x="258" y="299"/>
                      <a:pt x="159" y="158"/>
                      <a:pt x="76" y="17"/>
                    </a:cubicBezTo>
                    <a:cubicBezTo>
                      <a:pt x="71" y="5"/>
                      <a:pt x="62" y="0"/>
                      <a:pt x="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33"/>
              <p:cNvSpPr/>
              <p:nvPr/>
            </p:nvSpPr>
            <p:spPr>
              <a:xfrm>
                <a:off x="5806800" y="4537575"/>
                <a:ext cx="4575" cy="3425"/>
              </a:xfrm>
              <a:custGeom>
                <a:rect b="b" l="l" r="r" t="t"/>
                <a:pathLst>
                  <a:path extrusionOk="0" h="137" w="183">
                    <a:moveTo>
                      <a:pt x="167" y="55"/>
                    </a:moveTo>
                    <a:cubicBezTo>
                      <a:pt x="166" y="55"/>
                      <a:pt x="163" y="56"/>
                      <a:pt x="158" y="59"/>
                    </a:cubicBezTo>
                    <a:cubicBezTo>
                      <a:pt x="163" y="59"/>
                      <a:pt x="169" y="55"/>
                      <a:pt x="167" y="55"/>
                    </a:cubicBezTo>
                    <a:close/>
                    <a:moveTo>
                      <a:pt x="158" y="1"/>
                    </a:moveTo>
                    <a:cubicBezTo>
                      <a:pt x="133" y="1"/>
                      <a:pt x="100" y="1"/>
                      <a:pt x="75" y="17"/>
                    </a:cubicBezTo>
                    <a:cubicBezTo>
                      <a:pt x="66" y="17"/>
                      <a:pt x="50" y="34"/>
                      <a:pt x="42" y="42"/>
                    </a:cubicBezTo>
                    <a:cubicBezTo>
                      <a:pt x="33" y="42"/>
                      <a:pt x="25" y="50"/>
                      <a:pt x="17" y="59"/>
                    </a:cubicBezTo>
                    <a:cubicBezTo>
                      <a:pt x="8" y="75"/>
                      <a:pt x="0" y="83"/>
                      <a:pt x="0" y="92"/>
                    </a:cubicBezTo>
                    <a:cubicBezTo>
                      <a:pt x="0" y="108"/>
                      <a:pt x="8" y="117"/>
                      <a:pt x="17" y="125"/>
                    </a:cubicBezTo>
                    <a:cubicBezTo>
                      <a:pt x="23" y="131"/>
                      <a:pt x="33" y="137"/>
                      <a:pt x="41" y="137"/>
                    </a:cubicBezTo>
                    <a:cubicBezTo>
                      <a:pt x="44" y="137"/>
                      <a:pt x="47" y="136"/>
                      <a:pt x="50" y="133"/>
                    </a:cubicBezTo>
                    <a:cubicBezTo>
                      <a:pt x="66" y="133"/>
                      <a:pt x="75" y="125"/>
                      <a:pt x="83" y="117"/>
                    </a:cubicBezTo>
                    <a:cubicBezTo>
                      <a:pt x="89" y="110"/>
                      <a:pt x="99" y="100"/>
                      <a:pt x="108" y="92"/>
                    </a:cubicBezTo>
                    <a:lnTo>
                      <a:pt x="108" y="92"/>
                    </a:lnTo>
                    <a:cubicBezTo>
                      <a:pt x="116" y="83"/>
                      <a:pt x="124" y="83"/>
                      <a:pt x="124" y="75"/>
                    </a:cubicBezTo>
                    <a:cubicBezTo>
                      <a:pt x="133" y="67"/>
                      <a:pt x="141" y="67"/>
                      <a:pt x="149" y="59"/>
                    </a:cubicBezTo>
                    <a:lnTo>
                      <a:pt x="158" y="59"/>
                    </a:lnTo>
                    <a:cubicBezTo>
                      <a:pt x="166" y="50"/>
                      <a:pt x="174" y="50"/>
                      <a:pt x="182" y="42"/>
                    </a:cubicBezTo>
                    <a:cubicBezTo>
                      <a:pt x="182" y="34"/>
                      <a:pt x="182" y="34"/>
                      <a:pt x="182" y="25"/>
                    </a:cubicBezTo>
                    <a:cubicBezTo>
                      <a:pt x="182" y="9"/>
                      <a:pt x="166" y="1"/>
                      <a:pt x="1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33"/>
              <p:cNvSpPr/>
              <p:nvPr/>
            </p:nvSpPr>
            <p:spPr>
              <a:xfrm>
                <a:off x="5814050" y="4540275"/>
                <a:ext cx="2075" cy="1675"/>
              </a:xfrm>
              <a:custGeom>
                <a:rect b="b" l="l" r="r" t="t"/>
                <a:pathLst>
                  <a:path extrusionOk="0" h="67" w="83">
                    <a:moveTo>
                      <a:pt x="42" y="0"/>
                    </a:moveTo>
                    <a:cubicBezTo>
                      <a:pt x="0" y="0"/>
                      <a:pt x="0" y="67"/>
                      <a:pt x="42" y="67"/>
                    </a:cubicBezTo>
                    <a:cubicBezTo>
                      <a:pt x="83" y="67"/>
                      <a:pt x="83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33"/>
              <p:cNvSpPr/>
              <p:nvPr/>
            </p:nvSpPr>
            <p:spPr>
              <a:xfrm>
                <a:off x="6057450" y="4437950"/>
                <a:ext cx="14075" cy="16300"/>
              </a:xfrm>
              <a:custGeom>
                <a:rect b="b" l="l" r="r" t="t"/>
                <a:pathLst>
                  <a:path extrusionOk="0" h="652" w="563">
                    <a:moveTo>
                      <a:pt x="513" y="0"/>
                    </a:moveTo>
                    <a:cubicBezTo>
                      <a:pt x="455" y="0"/>
                      <a:pt x="414" y="83"/>
                      <a:pt x="381" y="124"/>
                    </a:cubicBezTo>
                    <a:cubicBezTo>
                      <a:pt x="348" y="174"/>
                      <a:pt x="306" y="224"/>
                      <a:pt x="265" y="274"/>
                    </a:cubicBezTo>
                    <a:cubicBezTo>
                      <a:pt x="190" y="373"/>
                      <a:pt x="116" y="472"/>
                      <a:pt x="33" y="572"/>
                    </a:cubicBezTo>
                    <a:cubicBezTo>
                      <a:pt x="1" y="604"/>
                      <a:pt x="33" y="651"/>
                      <a:pt x="69" y="651"/>
                    </a:cubicBezTo>
                    <a:cubicBezTo>
                      <a:pt x="79" y="651"/>
                      <a:pt x="90" y="647"/>
                      <a:pt x="99" y="638"/>
                    </a:cubicBezTo>
                    <a:cubicBezTo>
                      <a:pt x="182" y="539"/>
                      <a:pt x="265" y="448"/>
                      <a:pt x="348" y="348"/>
                    </a:cubicBezTo>
                    <a:cubicBezTo>
                      <a:pt x="389" y="298"/>
                      <a:pt x="422" y="249"/>
                      <a:pt x="464" y="191"/>
                    </a:cubicBezTo>
                    <a:cubicBezTo>
                      <a:pt x="497" y="158"/>
                      <a:pt x="563" y="83"/>
                      <a:pt x="546" y="25"/>
                    </a:cubicBezTo>
                    <a:cubicBezTo>
                      <a:pt x="538" y="8"/>
                      <a:pt x="530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33"/>
              <p:cNvSpPr/>
              <p:nvPr/>
            </p:nvSpPr>
            <p:spPr>
              <a:xfrm>
                <a:off x="6076900" y="4427800"/>
                <a:ext cx="7275" cy="5925"/>
              </a:xfrm>
              <a:custGeom>
                <a:rect b="b" l="l" r="r" t="t"/>
                <a:pathLst>
                  <a:path extrusionOk="0" h="237" w="291">
                    <a:moveTo>
                      <a:pt x="257" y="0"/>
                    </a:moveTo>
                    <a:cubicBezTo>
                      <a:pt x="232" y="8"/>
                      <a:pt x="216" y="25"/>
                      <a:pt x="191" y="33"/>
                    </a:cubicBezTo>
                    <a:cubicBezTo>
                      <a:pt x="166" y="50"/>
                      <a:pt x="150" y="66"/>
                      <a:pt x="133" y="83"/>
                    </a:cubicBezTo>
                    <a:lnTo>
                      <a:pt x="17" y="174"/>
                    </a:lnTo>
                    <a:cubicBezTo>
                      <a:pt x="0" y="191"/>
                      <a:pt x="9" y="216"/>
                      <a:pt x="17" y="224"/>
                    </a:cubicBezTo>
                    <a:cubicBezTo>
                      <a:pt x="25" y="232"/>
                      <a:pt x="36" y="236"/>
                      <a:pt x="45" y="236"/>
                    </a:cubicBezTo>
                    <a:cubicBezTo>
                      <a:pt x="54" y="236"/>
                      <a:pt x="63" y="232"/>
                      <a:pt x="67" y="224"/>
                    </a:cubicBezTo>
                    <a:cubicBezTo>
                      <a:pt x="108" y="199"/>
                      <a:pt x="141" y="166"/>
                      <a:pt x="183" y="141"/>
                    </a:cubicBezTo>
                    <a:cubicBezTo>
                      <a:pt x="199" y="124"/>
                      <a:pt x="216" y="116"/>
                      <a:pt x="232" y="100"/>
                    </a:cubicBezTo>
                    <a:cubicBezTo>
                      <a:pt x="249" y="75"/>
                      <a:pt x="266" y="58"/>
                      <a:pt x="282" y="42"/>
                    </a:cubicBezTo>
                    <a:cubicBezTo>
                      <a:pt x="290" y="25"/>
                      <a:pt x="274" y="0"/>
                      <a:pt x="2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33"/>
              <p:cNvSpPr/>
              <p:nvPr/>
            </p:nvSpPr>
            <p:spPr>
              <a:xfrm>
                <a:off x="5955925" y="4299425"/>
                <a:ext cx="3975" cy="16275"/>
              </a:xfrm>
              <a:custGeom>
                <a:rect b="b" l="l" r="r" t="t"/>
                <a:pathLst>
                  <a:path extrusionOk="0" h="651" w="159">
                    <a:moveTo>
                      <a:pt x="84" y="0"/>
                    </a:moveTo>
                    <a:cubicBezTo>
                      <a:pt x="77" y="0"/>
                      <a:pt x="71" y="2"/>
                      <a:pt x="67" y="7"/>
                    </a:cubicBezTo>
                    <a:cubicBezTo>
                      <a:pt x="26" y="31"/>
                      <a:pt x="9" y="98"/>
                      <a:pt x="9" y="147"/>
                    </a:cubicBezTo>
                    <a:cubicBezTo>
                      <a:pt x="1" y="197"/>
                      <a:pt x="9" y="247"/>
                      <a:pt x="9" y="296"/>
                    </a:cubicBezTo>
                    <a:cubicBezTo>
                      <a:pt x="9" y="396"/>
                      <a:pt x="17" y="495"/>
                      <a:pt x="26" y="595"/>
                    </a:cubicBezTo>
                    <a:cubicBezTo>
                      <a:pt x="30" y="632"/>
                      <a:pt x="57" y="651"/>
                      <a:pt x="84" y="651"/>
                    </a:cubicBezTo>
                    <a:cubicBezTo>
                      <a:pt x="110" y="651"/>
                      <a:pt x="137" y="632"/>
                      <a:pt x="142" y="595"/>
                    </a:cubicBezTo>
                    <a:cubicBezTo>
                      <a:pt x="150" y="495"/>
                      <a:pt x="158" y="396"/>
                      <a:pt x="158" y="296"/>
                    </a:cubicBezTo>
                    <a:cubicBezTo>
                      <a:pt x="158" y="247"/>
                      <a:pt x="158" y="197"/>
                      <a:pt x="158" y="147"/>
                    </a:cubicBezTo>
                    <a:cubicBezTo>
                      <a:pt x="150" y="98"/>
                      <a:pt x="142" y="31"/>
                      <a:pt x="100" y="7"/>
                    </a:cubicBezTo>
                    <a:cubicBezTo>
                      <a:pt x="96" y="2"/>
                      <a:pt x="90" y="0"/>
                      <a:pt x="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33"/>
              <p:cNvSpPr/>
              <p:nvPr/>
            </p:nvSpPr>
            <p:spPr>
              <a:xfrm>
                <a:off x="5961325" y="4301325"/>
                <a:ext cx="2925" cy="8625"/>
              </a:xfrm>
              <a:custGeom>
                <a:rect b="b" l="l" r="r" t="t"/>
                <a:pathLst>
                  <a:path extrusionOk="0" h="345" w="117">
                    <a:moveTo>
                      <a:pt x="86" y="1"/>
                    </a:moveTo>
                    <a:cubicBezTo>
                      <a:pt x="79" y="1"/>
                      <a:pt x="71" y="5"/>
                      <a:pt x="66" y="13"/>
                    </a:cubicBezTo>
                    <a:cubicBezTo>
                      <a:pt x="42" y="55"/>
                      <a:pt x="25" y="104"/>
                      <a:pt x="17" y="154"/>
                    </a:cubicBezTo>
                    <a:cubicBezTo>
                      <a:pt x="17" y="204"/>
                      <a:pt x="8" y="254"/>
                      <a:pt x="0" y="303"/>
                    </a:cubicBezTo>
                    <a:cubicBezTo>
                      <a:pt x="0" y="320"/>
                      <a:pt x="17" y="336"/>
                      <a:pt x="33" y="345"/>
                    </a:cubicBezTo>
                    <a:cubicBezTo>
                      <a:pt x="50" y="345"/>
                      <a:pt x="75" y="336"/>
                      <a:pt x="75" y="312"/>
                    </a:cubicBezTo>
                    <a:cubicBezTo>
                      <a:pt x="83" y="262"/>
                      <a:pt x="91" y="220"/>
                      <a:pt x="100" y="171"/>
                    </a:cubicBezTo>
                    <a:cubicBezTo>
                      <a:pt x="108" y="121"/>
                      <a:pt x="116" y="63"/>
                      <a:pt x="100" y="13"/>
                    </a:cubicBezTo>
                    <a:cubicBezTo>
                      <a:pt x="100" y="5"/>
                      <a:pt x="93" y="1"/>
                      <a:pt x="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33"/>
              <p:cNvSpPr/>
              <p:nvPr/>
            </p:nvSpPr>
            <p:spPr>
              <a:xfrm>
                <a:off x="5952000" y="4286950"/>
                <a:ext cx="2100" cy="1675"/>
              </a:xfrm>
              <a:custGeom>
                <a:rect b="b" l="l" r="r" t="t"/>
                <a:pathLst>
                  <a:path extrusionOk="0" h="67" w="84">
                    <a:moveTo>
                      <a:pt x="42" y="0"/>
                    </a:moveTo>
                    <a:cubicBezTo>
                      <a:pt x="0" y="0"/>
                      <a:pt x="0" y="66"/>
                      <a:pt x="42" y="66"/>
                    </a:cubicBezTo>
                    <a:cubicBezTo>
                      <a:pt x="83" y="66"/>
                      <a:pt x="83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33"/>
              <p:cNvSpPr/>
              <p:nvPr/>
            </p:nvSpPr>
            <p:spPr>
              <a:xfrm>
                <a:off x="6179550" y="4397800"/>
                <a:ext cx="7300" cy="10975"/>
              </a:xfrm>
              <a:custGeom>
                <a:rect b="b" l="l" r="r" t="t"/>
                <a:pathLst>
                  <a:path extrusionOk="0" h="439" w="292">
                    <a:moveTo>
                      <a:pt x="257" y="1"/>
                    </a:moveTo>
                    <a:cubicBezTo>
                      <a:pt x="250" y="1"/>
                      <a:pt x="243" y="3"/>
                      <a:pt x="236" y="7"/>
                    </a:cubicBezTo>
                    <a:lnTo>
                      <a:pt x="244" y="7"/>
                    </a:lnTo>
                    <a:cubicBezTo>
                      <a:pt x="228" y="24"/>
                      <a:pt x="211" y="32"/>
                      <a:pt x="203" y="57"/>
                    </a:cubicBezTo>
                    <a:cubicBezTo>
                      <a:pt x="195" y="65"/>
                      <a:pt x="186" y="82"/>
                      <a:pt x="170" y="98"/>
                    </a:cubicBezTo>
                    <a:cubicBezTo>
                      <a:pt x="153" y="131"/>
                      <a:pt x="137" y="165"/>
                      <a:pt x="120" y="189"/>
                    </a:cubicBezTo>
                    <a:cubicBezTo>
                      <a:pt x="87" y="256"/>
                      <a:pt x="54" y="322"/>
                      <a:pt x="12" y="380"/>
                    </a:cubicBezTo>
                    <a:cubicBezTo>
                      <a:pt x="1" y="409"/>
                      <a:pt x="26" y="439"/>
                      <a:pt x="51" y="439"/>
                    </a:cubicBezTo>
                    <a:cubicBezTo>
                      <a:pt x="61" y="439"/>
                      <a:pt x="71" y="434"/>
                      <a:pt x="79" y="421"/>
                    </a:cubicBezTo>
                    <a:lnTo>
                      <a:pt x="195" y="231"/>
                    </a:lnTo>
                    <a:cubicBezTo>
                      <a:pt x="211" y="206"/>
                      <a:pt x="228" y="173"/>
                      <a:pt x="244" y="140"/>
                    </a:cubicBezTo>
                    <a:cubicBezTo>
                      <a:pt x="253" y="123"/>
                      <a:pt x="261" y="115"/>
                      <a:pt x="269" y="98"/>
                    </a:cubicBezTo>
                    <a:cubicBezTo>
                      <a:pt x="277" y="73"/>
                      <a:pt x="286" y="57"/>
                      <a:pt x="286" y="40"/>
                    </a:cubicBezTo>
                    <a:cubicBezTo>
                      <a:pt x="292" y="16"/>
                      <a:pt x="276" y="1"/>
                      <a:pt x="2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33"/>
              <p:cNvSpPr/>
              <p:nvPr/>
            </p:nvSpPr>
            <p:spPr>
              <a:xfrm>
                <a:off x="6192275" y="4394850"/>
                <a:ext cx="5950" cy="10675"/>
              </a:xfrm>
              <a:custGeom>
                <a:rect b="b" l="l" r="r" t="t"/>
                <a:pathLst>
                  <a:path extrusionOk="0" h="427" w="238">
                    <a:moveTo>
                      <a:pt x="212" y="0"/>
                    </a:moveTo>
                    <a:cubicBezTo>
                      <a:pt x="205" y="0"/>
                      <a:pt x="197" y="3"/>
                      <a:pt x="191" y="9"/>
                    </a:cubicBezTo>
                    <a:cubicBezTo>
                      <a:pt x="158" y="67"/>
                      <a:pt x="133" y="125"/>
                      <a:pt x="92" y="183"/>
                    </a:cubicBezTo>
                    <a:cubicBezTo>
                      <a:pt x="58" y="241"/>
                      <a:pt x="34" y="307"/>
                      <a:pt x="9" y="374"/>
                    </a:cubicBezTo>
                    <a:cubicBezTo>
                      <a:pt x="0" y="390"/>
                      <a:pt x="0" y="407"/>
                      <a:pt x="25" y="423"/>
                    </a:cubicBezTo>
                    <a:cubicBezTo>
                      <a:pt x="28" y="426"/>
                      <a:pt x="31" y="427"/>
                      <a:pt x="35" y="427"/>
                    </a:cubicBezTo>
                    <a:cubicBezTo>
                      <a:pt x="46" y="427"/>
                      <a:pt x="61" y="419"/>
                      <a:pt x="67" y="407"/>
                    </a:cubicBezTo>
                    <a:cubicBezTo>
                      <a:pt x="100" y="349"/>
                      <a:pt x="133" y="283"/>
                      <a:pt x="158" y="216"/>
                    </a:cubicBezTo>
                    <a:cubicBezTo>
                      <a:pt x="174" y="150"/>
                      <a:pt x="208" y="92"/>
                      <a:pt x="232" y="26"/>
                    </a:cubicBezTo>
                    <a:cubicBezTo>
                      <a:pt x="238" y="10"/>
                      <a:pt x="226" y="0"/>
                      <a:pt x="2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33"/>
              <p:cNvSpPr/>
              <p:nvPr/>
            </p:nvSpPr>
            <p:spPr>
              <a:xfrm>
                <a:off x="6225075" y="4303225"/>
                <a:ext cx="4100" cy="13275"/>
              </a:xfrm>
              <a:custGeom>
                <a:rect b="b" l="l" r="r" t="t"/>
                <a:pathLst>
                  <a:path extrusionOk="0" h="531" w="164">
                    <a:moveTo>
                      <a:pt x="93" y="0"/>
                    </a:moveTo>
                    <a:cubicBezTo>
                      <a:pt x="80" y="0"/>
                      <a:pt x="68" y="7"/>
                      <a:pt x="64" y="20"/>
                    </a:cubicBezTo>
                    <a:cubicBezTo>
                      <a:pt x="47" y="37"/>
                      <a:pt x="47" y="62"/>
                      <a:pt x="47" y="78"/>
                    </a:cubicBezTo>
                    <a:cubicBezTo>
                      <a:pt x="39" y="103"/>
                      <a:pt x="39" y="120"/>
                      <a:pt x="39" y="144"/>
                    </a:cubicBezTo>
                    <a:cubicBezTo>
                      <a:pt x="39" y="178"/>
                      <a:pt x="39" y="219"/>
                      <a:pt x="39" y="252"/>
                    </a:cubicBezTo>
                    <a:cubicBezTo>
                      <a:pt x="39" y="327"/>
                      <a:pt x="31" y="401"/>
                      <a:pt x="6" y="476"/>
                    </a:cubicBezTo>
                    <a:cubicBezTo>
                      <a:pt x="1" y="510"/>
                      <a:pt x="25" y="530"/>
                      <a:pt x="49" y="530"/>
                    </a:cubicBezTo>
                    <a:cubicBezTo>
                      <a:pt x="66" y="530"/>
                      <a:pt x="82" y="521"/>
                      <a:pt x="89" y="501"/>
                    </a:cubicBezTo>
                    <a:cubicBezTo>
                      <a:pt x="122" y="426"/>
                      <a:pt x="138" y="343"/>
                      <a:pt x="155" y="260"/>
                    </a:cubicBezTo>
                    <a:cubicBezTo>
                      <a:pt x="155" y="219"/>
                      <a:pt x="163" y="178"/>
                      <a:pt x="155" y="136"/>
                    </a:cubicBezTo>
                    <a:cubicBezTo>
                      <a:pt x="155" y="95"/>
                      <a:pt x="155" y="45"/>
                      <a:pt x="122" y="12"/>
                    </a:cubicBezTo>
                    <a:cubicBezTo>
                      <a:pt x="114" y="4"/>
                      <a:pt x="104" y="0"/>
                      <a:pt x="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33"/>
              <p:cNvSpPr/>
              <p:nvPr/>
            </p:nvSpPr>
            <p:spPr>
              <a:xfrm>
                <a:off x="6225825" y="4284400"/>
                <a:ext cx="2300" cy="5675"/>
              </a:xfrm>
              <a:custGeom>
                <a:rect b="b" l="l" r="r" t="t"/>
                <a:pathLst>
                  <a:path extrusionOk="0" h="227" w="92">
                    <a:moveTo>
                      <a:pt x="46" y="1"/>
                    </a:moveTo>
                    <a:cubicBezTo>
                      <a:pt x="34" y="1"/>
                      <a:pt x="21" y="7"/>
                      <a:pt x="17" y="19"/>
                    </a:cubicBezTo>
                    <a:cubicBezTo>
                      <a:pt x="9" y="28"/>
                      <a:pt x="9" y="44"/>
                      <a:pt x="1" y="52"/>
                    </a:cubicBezTo>
                    <a:cubicBezTo>
                      <a:pt x="1" y="69"/>
                      <a:pt x="1" y="86"/>
                      <a:pt x="1" y="102"/>
                    </a:cubicBezTo>
                    <a:cubicBezTo>
                      <a:pt x="1" y="127"/>
                      <a:pt x="1" y="152"/>
                      <a:pt x="1" y="177"/>
                    </a:cubicBezTo>
                    <a:cubicBezTo>
                      <a:pt x="1" y="202"/>
                      <a:pt x="17" y="226"/>
                      <a:pt x="42" y="226"/>
                    </a:cubicBezTo>
                    <a:cubicBezTo>
                      <a:pt x="67" y="218"/>
                      <a:pt x="92" y="202"/>
                      <a:pt x="92" y="177"/>
                    </a:cubicBezTo>
                    <a:cubicBezTo>
                      <a:pt x="92" y="152"/>
                      <a:pt x="84" y="127"/>
                      <a:pt x="84" y="102"/>
                    </a:cubicBezTo>
                    <a:cubicBezTo>
                      <a:pt x="84" y="86"/>
                      <a:pt x="84" y="69"/>
                      <a:pt x="84" y="52"/>
                    </a:cubicBezTo>
                    <a:cubicBezTo>
                      <a:pt x="84" y="44"/>
                      <a:pt x="75" y="28"/>
                      <a:pt x="75" y="19"/>
                    </a:cubicBezTo>
                    <a:cubicBezTo>
                      <a:pt x="71" y="7"/>
                      <a:pt x="59" y="1"/>
                      <a:pt x="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33"/>
              <p:cNvSpPr/>
              <p:nvPr/>
            </p:nvSpPr>
            <p:spPr>
              <a:xfrm>
                <a:off x="5856500" y="4323725"/>
                <a:ext cx="5825" cy="7675"/>
              </a:xfrm>
              <a:custGeom>
                <a:rect b="b" l="l" r="r" t="t"/>
                <a:pathLst>
                  <a:path extrusionOk="0" h="307" w="233">
                    <a:moveTo>
                      <a:pt x="193" y="1"/>
                    </a:moveTo>
                    <a:cubicBezTo>
                      <a:pt x="179" y="1"/>
                      <a:pt x="164" y="8"/>
                      <a:pt x="158" y="20"/>
                    </a:cubicBezTo>
                    <a:cubicBezTo>
                      <a:pt x="142" y="62"/>
                      <a:pt x="117" y="95"/>
                      <a:pt x="92" y="128"/>
                    </a:cubicBezTo>
                    <a:cubicBezTo>
                      <a:pt x="92" y="136"/>
                      <a:pt x="84" y="145"/>
                      <a:pt x="75" y="153"/>
                    </a:cubicBezTo>
                    <a:cubicBezTo>
                      <a:pt x="75" y="153"/>
                      <a:pt x="75" y="161"/>
                      <a:pt x="75" y="161"/>
                    </a:cubicBezTo>
                    <a:cubicBezTo>
                      <a:pt x="67" y="170"/>
                      <a:pt x="67" y="170"/>
                      <a:pt x="59" y="178"/>
                    </a:cubicBezTo>
                    <a:lnTo>
                      <a:pt x="50" y="194"/>
                    </a:lnTo>
                    <a:lnTo>
                      <a:pt x="42" y="194"/>
                    </a:lnTo>
                    <a:cubicBezTo>
                      <a:pt x="34" y="203"/>
                      <a:pt x="34" y="211"/>
                      <a:pt x="26" y="219"/>
                    </a:cubicBezTo>
                    <a:cubicBezTo>
                      <a:pt x="9" y="244"/>
                      <a:pt x="1" y="269"/>
                      <a:pt x="26" y="294"/>
                    </a:cubicBezTo>
                    <a:cubicBezTo>
                      <a:pt x="34" y="302"/>
                      <a:pt x="46" y="306"/>
                      <a:pt x="59" y="306"/>
                    </a:cubicBezTo>
                    <a:cubicBezTo>
                      <a:pt x="71" y="306"/>
                      <a:pt x="84" y="302"/>
                      <a:pt x="92" y="294"/>
                    </a:cubicBezTo>
                    <a:cubicBezTo>
                      <a:pt x="125" y="252"/>
                      <a:pt x="150" y="219"/>
                      <a:pt x="175" y="178"/>
                    </a:cubicBezTo>
                    <a:cubicBezTo>
                      <a:pt x="200" y="136"/>
                      <a:pt x="216" y="95"/>
                      <a:pt x="233" y="54"/>
                    </a:cubicBezTo>
                    <a:cubicBezTo>
                      <a:pt x="233" y="37"/>
                      <a:pt x="224" y="12"/>
                      <a:pt x="208" y="4"/>
                    </a:cubicBezTo>
                    <a:cubicBezTo>
                      <a:pt x="203" y="2"/>
                      <a:pt x="198" y="1"/>
                      <a:pt x="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33"/>
              <p:cNvSpPr/>
              <p:nvPr/>
            </p:nvSpPr>
            <p:spPr>
              <a:xfrm>
                <a:off x="5863550" y="4303175"/>
                <a:ext cx="7500" cy="8125"/>
              </a:xfrm>
              <a:custGeom>
                <a:rect b="b" l="l" r="r" t="t"/>
                <a:pathLst>
                  <a:path extrusionOk="0" h="325" w="300">
                    <a:moveTo>
                      <a:pt x="257" y="0"/>
                    </a:moveTo>
                    <a:cubicBezTo>
                      <a:pt x="249" y="0"/>
                      <a:pt x="239" y="4"/>
                      <a:pt x="232" y="14"/>
                    </a:cubicBezTo>
                    <a:cubicBezTo>
                      <a:pt x="191" y="47"/>
                      <a:pt x="158" y="80"/>
                      <a:pt x="125" y="122"/>
                    </a:cubicBezTo>
                    <a:cubicBezTo>
                      <a:pt x="83" y="155"/>
                      <a:pt x="58" y="196"/>
                      <a:pt x="25" y="238"/>
                    </a:cubicBezTo>
                    <a:cubicBezTo>
                      <a:pt x="9" y="262"/>
                      <a:pt x="0" y="287"/>
                      <a:pt x="25" y="312"/>
                    </a:cubicBezTo>
                    <a:cubicBezTo>
                      <a:pt x="34" y="320"/>
                      <a:pt x="46" y="325"/>
                      <a:pt x="58" y="325"/>
                    </a:cubicBezTo>
                    <a:cubicBezTo>
                      <a:pt x="71" y="325"/>
                      <a:pt x="83" y="320"/>
                      <a:pt x="92" y="312"/>
                    </a:cubicBezTo>
                    <a:cubicBezTo>
                      <a:pt x="125" y="271"/>
                      <a:pt x="166" y="229"/>
                      <a:pt x="199" y="180"/>
                    </a:cubicBezTo>
                    <a:cubicBezTo>
                      <a:pt x="224" y="138"/>
                      <a:pt x="257" y="97"/>
                      <a:pt x="282" y="55"/>
                    </a:cubicBezTo>
                    <a:cubicBezTo>
                      <a:pt x="300" y="26"/>
                      <a:pt x="280" y="0"/>
                      <a:pt x="2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9" name="Google Shape;3539;p33"/>
              <p:cNvSpPr/>
              <p:nvPr/>
            </p:nvSpPr>
            <p:spPr>
              <a:xfrm>
                <a:off x="5952175" y="4481725"/>
                <a:ext cx="23050" cy="28325"/>
              </a:xfrm>
              <a:custGeom>
                <a:rect b="b" l="l" r="r" t="t"/>
                <a:pathLst>
                  <a:path extrusionOk="0" h="1133" w="922">
                    <a:moveTo>
                      <a:pt x="837" y="1"/>
                    </a:moveTo>
                    <a:cubicBezTo>
                      <a:pt x="814" y="1"/>
                      <a:pt x="789" y="9"/>
                      <a:pt x="772" y="22"/>
                    </a:cubicBezTo>
                    <a:cubicBezTo>
                      <a:pt x="731" y="55"/>
                      <a:pt x="714" y="113"/>
                      <a:pt x="689" y="163"/>
                    </a:cubicBezTo>
                    <a:cubicBezTo>
                      <a:pt x="673" y="213"/>
                      <a:pt x="648" y="263"/>
                      <a:pt x="623" y="304"/>
                    </a:cubicBezTo>
                    <a:cubicBezTo>
                      <a:pt x="573" y="403"/>
                      <a:pt x="524" y="495"/>
                      <a:pt x="457" y="577"/>
                    </a:cubicBezTo>
                    <a:cubicBezTo>
                      <a:pt x="341" y="751"/>
                      <a:pt x="192" y="909"/>
                      <a:pt x="35" y="1041"/>
                    </a:cubicBezTo>
                    <a:cubicBezTo>
                      <a:pt x="0" y="1076"/>
                      <a:pt x="34" y="1133"/>
                      <a:pt x="75" y="1133"/>
                    </a:cubicBezTo>
                    <a:cubicBezTo>
                      <a:pt x="83" y="1133"/>
                      <a:pt x="92" y="1130"/>
                      <a:pt x="101" y="1124"/>
                    </a:cubicBezTo>
                    <a:cubicBezTo>
                      <a:pt x="292" y="1008"/>
                      <a:pt x="457" y="851"/>
                      <a:pt x="598" y="677"/>
                    </a:cubicBezTo>
                    <a:cubicBezTo>
                      <a:pt x="673" y="586"/>
                      <a:pt x="739" y="495"/>
                      <a:pt x="789" y="395"/>
                    </a:cubicBezTo>
                    <a:cubicBezTo>
                      <a:pt x="814" y="345"/>
                      <a:pt x="838" y="296"/>
                      <a:pt x="863" y="246"/>
                    </a:cubicBezTo>
                    <a:cubicBezTo>
                      <a:pt x="896" y="188"/>
                      <a:pt x="921" y="130"/>
                      <a:pt x="913" y="55"/>
                    </a:cubicBezTo>
                    <a:cubicBezTo>
                      <a:pt x="903" y="17"/>
                      <a:pt x="871" y="1"/>
                      <a:pt x="8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0" name="Google Shape;3540;p33"/>
              <p:cNvSpPr/>
              <p:nvPr/>
            </p:nvSpPr>
            <p:spPr>
              <a:xfrm>
                <a:off x="6001700" y="4550625"/>
                <a:ext cx="5425" cy="12875"/>
              </a:xfrm>
              <a:custGeom>
                <a:rect b="b" l="l" r="r" t="t"/>
                <a:pathLst>
                  <a:path extrusionOk="0" h="515" w="217">
                    <a:moveTo>
                      <a:pt x="54" y="0"/>
                    </a:moveTo>
                    <a:cubicBezTo>
                      <a:pt x="44" y="0"/>
                      <a:pt x="34" y="3"/>
                      <a:pt x="26" y="9"/>
                    </a:cubicBezTo>
                    <a:cubicBezTo>
                      <a:pt x="1" y="25"/>
                      <a:pt x="1" y="50"/>
                      <a:pt x="9" y="75"/>
                    </a:cubicBezTo>
                    <a:cubicBezTo>
                      <a:pt x="42" y="133"/>
                      <a:pt x="59" y="199"/>
                      <a:pt x="67" y="274"/>
                    </a:cubicBezTo>
                    <a:cubicBezTo>
                      <a:pt x="75" y="299"/>
                      <a:pt x="75" y="332"/>
                      <a:pt x="75" y="365"/>
                    </a:cubicBezTo>
                    <a:cubicBezTo>
                      <a:pt x="75" y="398"/>
                      <a:pt x="67" y="456"/>
                      <a:pt x="92" y="489"/>
                    </a:cubicBezTo>
                    <a:cubicBezTo>
                      <a:pt x="104" y="506"/>
                      <a:pt x="123" y="514"/>
                      <a:pt x="142" y="514"/>
                    </a:cubicBezTo>
                    <a:cubicBezTo>
                      <a:pt x="160" y="514"/>
                      <a:pt x="179" y="506"/>
                      <a:pt x="191" y="489"/>
                    </a:cubicBezTo>
                    <a:cubicBezTo>
                      <a:pt x="216" y="456"/>
                      <a:pt x="208" y="398"/>
                      <a:pt x="200" y="357"/>
                    </a:cubicBezTo>
                    <a:cubicBezTo>
                      <a:pt x="200" y="324"/>
                      <a:pt x="191" y="282"/>
                      <a:pt x="183" y="241"/>
                    </a:cubicBezTo>
                    <a:cubicBezTo>
                      <a:pt x="166" y="166"/>
                      <a:pt x="133" y="92"/>
                      <a:pt x="100" y="25"/>
                    </a:cubicBezTo>
                    <a:cubicBezTo>
                      <a:pt x="90" y="9"/>
                      <a:pt x="72" y="0"/>
                      <a:pt x="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1" name="Google Shape;3541;p33"/>
              <p:cNvSpPr/>
              <p:nvPr/>
            </p:nvSpPr>
            <p:spPr>
              <a:xfrm>
                <a:off x="6006875" y="4555925"/>
                <a:ext cx="3350" cy="8025"/>
              </a:xfrm>
              <a:custGeom>
                <a:rect b="b" l="l" r="r" t="t"/>
                <a:pathLst>
                  <a:path extrusionOk="0" h="321" w="134">
                    <a:moveTo>
                      <a:pt x="42" y="0"/>
                    </a:moveTo>
                    <a:cubicBezTo>
                      <a:pt x="36" y="0"/>
                      <a:pt x="31" y="1"/>
                      <a:pt x="26" y="4"/>
                    </a:cubicBezTo>
                    <a:cubicBezTo>
                      <a:pt x="17" y="4"/>
                      <a:pt x="1" y="29"/>
                      <a:pt x="9" y="45"/>
                    </a:cubicBezTo>
                    <a:cubicBezTo>
                      <a:pt x="17" y="62"/>
                      <a:pt x="26" y="87"/>
                      <a:pt x="34" y="112"/>
                    </a:cubicBezTo>
                    <a:cubicBezTo>
                      <a:pt x="34" y="120"/>
                      <a:pt x="34" y="128"/>
                      <a:pt x="34" y="136"/>
                    </a:cubicBezTo>
                    <a:cubicBezTo>
                      <a:pt x="42" y="153"/>
                      <a:pt x="42" y="161"/>
                      <a:pt x="42" y="170"/>
                    </a:cubicBezTo>
                    <a:cubicBezTo>
                      <a:pt x="42" y="186"/>
                      <a:pt x="42" y="211"/>
                      <a:pt x="51" y="236"/>
                    </a:cubicBezTo>
                    <a:cubicBezTo>
                      <a:pt x="51" y="244"/>
                      <a:pt x="51" y="252"/>
                      <a:pt x="51" y="269"/>
                    </a:cubicBezTo>
                    <a:cubicBezTo>
                      <a:pt x="51" y="277"/>
                      <a:pt x="59" y="294"/>
                      <a:pt x="59" y="310"/>
                    </a:cubicBezTo>
                    <a:cubicBezTo>
                      <a:pt x="62" y="317"/>
                      <a:pt x="70" y="320"/>
                      <a:pt x="79" y="320"/>
                    </a:cubicBezTo>
                    <a:cubicBezTo>
                      <a:pt x="91" y="320"/>
                      <a:pt x="104" y="315"/>
                      <a:pt x="109" y="310"/>
                    </a:cubicBezTo>
                    <a:cubicBezTo>
                      <a:pt x="117" y="294"/>
                      <a:pt x="125" y="286"/>
                      <a:pt x="125" y="269"/>
                    </a:cubicBezTo>
                    <a:cubicBezTo>
                      <a:pt x="125" y="252"/>
                      <a:pt x="133" y="244"/>
                      <a:pt x="133" y="228"/>
                    </a:cubicBezTo>
                    <a:cubicBezTo>
                      <a:pt x="133" y="203"/>
                      <a:pt x="125" y="178"/>
                      <a:pt x="125" y="153"/>
                    </a:cubicBezTo>
                    <a:cubicBezTo>
                      <a:pt x="109" y="103"/>
                      <a:pt x="92" y="54"/>
                      <a:pt x="75" y="12"/>
                    </a:cubicBezTo>
                    <a:cubicBezTo>
                      <a:pt x="70" y="6"/>
                      <a:pt x="55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33"/>
              <p:cNvSpPr/>
              <p:nvPr/>
            </p:nvSpPr>
            <p:spPr>
              <a:xfrm>
                <a:off x="6127750" y="4350625"/>
                <a:ext cx="27275" cy="10725"/>
              </a:xfrm>
              <a:custGeom>
                <a:rect b="b" l="l" r="r" t="t"/>
                <a:pathLst>
                  <a:path extrusionOk="0" h="429" w="1091">
                    <a:moveTo>
                      <a:pt x="78" y="1"/>
                    </a:moveTo>
                    <a:cubicBezTo>
                      <a:pt x="29" y="1"/>
                      <a:pt x="0" y="80"/>
                      <a:pt x="54" y="121"/>
                    </a:cubicBezTo>
                    <a:cubicBezTo>
                      <a:pt x="195" y="220"/>
                      <a:pt x="344" y="295"/>
                      <a:pt x="510" y="353"/>
                    </a:cubicBezTo>
                    <a:cubicBezTo>
                      <a:pt x="593" y="378"/>
                      <a:pt x="676" y="403"/>
                      <a:pt x="767" y="411"/>
                    </a:cubicBezTo>
                    <a:cubicBezTo>
                      <a:pt x="808" y="419"/>
                      <a:pt x="850" y="419"/>
                      <a:pt x="899" y="428"/>
                    </a:cubicBezTo>
                    <a:cubicBezTo>
                      <a:pt x="919" y="428"/>
                      <a:pt x="938" y="429"/>
                      <a:pt x="956" y="429"/>
                    </a:cubicBezTo>
                    <a:cubicBezTo>
                      <a:pt x="982" y="429"/>
                      <a:pt x="1007" y="426"/>
                      <a:pt x="1032" y="411"/>
                    </a:cubicBezTo>
                    <a:cubicBezTo>
                      <a:pt x="1090" y="378"/>
                      <a:pt x="1090" y="303"/>
                      <a:pt x="1032" y="270"/>
                    </a:cubicBezTo>
                    <a:cubicBezTo>
                      <a:pt x="991" y="245"/>
                      <a:pt x="949" y="245"/>
                      <a:pt x="899" y="245"/>
                    </a:cubicBezTo>
                    <a:cubicBezTo>
                      <a:pt x="858" y="245"/>
                      <a:pt x="825" y="245"/>
                      <a:pt x="783" y="237"/>
                    </a:cubicBezTo>
                    <a:cubicBezTo>
                      <a:pt x="709" y="229"/>
                      <a:pt x="634" y="212"/>
                      <a:pt x="560" y="196"/>
                    </a:cubicBezTo>
                    <a:cubicBezTo>
                      <a:pt x="402" y="154"/>
                      <a:pt x="253" y="96"/>
                      <a:pt x="112" y="13"/>
                    </a:cubicBezTo>
                    <a:cubicBezTo>
                      <a:pt x="100" y="4"/>
                      <a:pt x="89" y="1"/>
                      <a:pt x="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33"/>
              <p:cNvSpPr/>
              <p:nvPr/>
            </p:nvSpPr>
            <p:spPr>
              <a:xfrm>
                <a:off x="6141100" y="4366400"/>
                <a:ext cx="11025" cy="2175"/>
              </a:xfrm>
              <a:custGeom>
                <a:rect b="b" l="l" r="r" t="t"/>
                <a:pathLst>
                  <a:path extrusionOk="0" h="87" w="441">
                    <a:moveTo>
                      <a:pt x="306" y="0"/>
                    </a:moveTo>
                    <a:cubicBezTo>
                      <a:pt x="218" y="0"/>
                      <a:pt x="130" y="6"/>
                      <a:pt x="42" y="12"/>
                    </a:cubicBezTo>
                    <a:cubicBezTo>
                      <a:pt x="26" y="12"/>
                      <a:pt x="1" y="29"/>
                      <a:pt x="1" y="45"/>
                    </a:cubicBezTo>
                    <a:cubicBezTo>
                      <a:pt x="1" y="70"/>
                      <a:pt x="26" y="87"/>
                      <a:pt x="42" y="87"/>
                    </a:cubicBezTo>
                    <a:cubicBezTo>
                      <a:pt x="167" y="78"/>
                      <a:pt x="291" y="70"/>
                      <a:pt x="415" y="45"/>
                    </a:cubicBezTo>
                    <a:cubicBezTo>
                      <a:pt x="440" y="37"/>
                      <a:pt x="432" y="4"/>
                      <a:pt x="415" y="4"/>
                    </a:cubicBezTo>
                    <a:cubicBezTo>
                      <a:pt x="379" y="1"/>
                      <a:pt x="342" y="0"/>
                      <a:pt x="3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33"/>
              <p:cNvSpPr/>
              <p:nvPr/>
            </p:nvSpPr>
            <p:spPr>
              <a:xfrm>
                <a:off x="6205525" y="4354050"/>
                <a:ext cx="8525" cy="4850"/>
              </a:xfrm>
              <a:custGeom>
                <a:rect b="b" l="l" r="r" t="t"/>
                <a:pathLst>
                  <a:path extrusionOk="0" h="194" w="341">
                    <a:moveTo>
                      <a:pt x="292" y="0"/>
                    </a:moveTo>
                    <a:cubicBezTo>
                      <a:pt x="283" y="0"/>
                      <a:pt x="275" y="3"/>
                      <a:pt x="266" y="9"/>
                    </a:cubicBezTo>
                    <a:cubicBezTo>
                      <a:pt x="233" y="34"/>
                      <a:pt x="200" y="59"/>
                      <a:pt x="158" y="75"/>
                    </a:cubicBezTo>
                    <a:cubicBezTo>
                      <a:pt x="150" y="75"/>
                      <a:pt x="150" y="75"/>
                      <a:pt x="142" y="83"/>
                    </a:cubicBezTo>
                    <a:cubicBezTo>
                      <a:pt x="144" y="81"/>
                      <a:pt x="144" y="80"/>
                      <a:pt x="143" y="80"/>
                    </a:cubicBezTo>
                    <a:lnTo>
                      <a:pt x="143" y="80"/>
                    </a:lnTo>
                    <a:cubicBezTo>
                      <a:pt x="141" y="80"/>
                      <a:pt x="133" y="83"/>
                      <a:pt x="133" y="83"/>
                    </a:cubicBezTo>
                    <a:cubicBezTo>
                      <a:pt x="125" y="83"/>
                      <a:pt x="117" y="92"/>
                      <a:pt x="108" y="92"/>
                    </a:cubicBezTo>
                    <a:cubicBezTo>
                      <a:pt x="84" y="100"/>
                      <a:pt x="59" y="108"/>
                      <a:pt x="42" y="108"/>
                    </a:cubicBezTo>
                    <a:cubicBezTo>
                      <a:pt x="17" y="117"/>
                      <a:pt x="1" y="141"/>
                      <a:pt x="9" y="166"/>
                    </a:cubicBezTo>
                    <a:cubicBezTo>
                      <a:pt x="16" y="180"/>
                      <a:pt x="34" y="193"/>
                      <a:pt x="53" y="193"/>
                    </a:cubicBezTo>
                    <a:cubicBezTo>
                      <a:pt x="58" y="193"/>
                      <a:pt x="62" y="193"/>
                      <a:pt x="67" y="191"/>
                    </a:cubicBezTo>
                    <a:cubicBezTo>
                      <a:pt x="150" y="175"/>
                      <a:pt x="241" y="133"/>
                      <a:pt x="316" y="83"/>
                    </a:cubicBezTo>
                    <a:cubicBezTo>
                      <a:pt x="332" y="67"/>
                      <a:pt x="340" y="42"/>
                      <a:pt x="332" y="25"/>
                    </a:cubicBezTo>
                    <a:cubicBezTo>
                      <a:pt x="321" y="9"/>
                      <a:pt x="307" y="0"/>
                      <a:pt x="2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33"/>
              <p:cNvSpPr/>
              <p:nvPr/>
            </p:nvSpPr>
            <p:spPr>
              <a:xfrm>
                <a:off x="6021600" y="4279525"/>
                <a:ext cx="32700" cy="24025"/>
              </a:xfrm>
              <a:custGeom>
                <a:rect b="b" l="l" r="r" t="t"/>
                <a:pathLst>
                  <a:path extrusionOk="0" h="961" w="1308">
                    <a:moveTo>
                      <a:pt x="93" y="0"/>
                    </a:moveTo>
                    <a:cubicBezTo>
                      <a:pt x="76" y="0"/>
                      <a:pt x="59" y="5"/>
                      <a:pt x="42" y="15"/>
                    </a:cubicBezTo>
                    <a:cubicBezTo>
                      <a:pt x="8" y="40"/>
                      <a:pt x="0" y="90"/>
                      <a:pt x="25" y="123"/>
                    </a:cubicBezTo>
                    <a:cubicBezTo>
                      <a:pt x="91" y="231"/>
                      <a:pt x="191" y="314"/>
                      <a:pt x="282" y="405"/>
                    </a:cubicBezTo>
                    <a:cubicBezTo>
                      <a:pt x="373" y="488"/>
                      <a:pt x="472" y="562"/>
                      <a:pt x="580" y="637"/>
                    </a:cubicBezTo>
                    <a:cubicBezTo>
                      <a:pt x="787" y="778"/>
                      <a:pt x="1003" y="885"/>
                      <a:pt x="1243" y="960"/>
                    </a:cubicBezTo>
                    <a:cubicBezTo>
                      <a:pt x="1246" y="960"/>
                      <a:pt x="1248" y="961"/>
                      <a:pt x="1251" y="961"/>
                    </a:cubicBezTo>
                    <a:cubicBezTo>
                      <a:pt x="1287" y="961"/>
                      <a:pt x="1307" y="909"/>
                      <a:pt x="1276" y="894"/>
                    </a:cubicBezTo>
                    <a:cubicBezTo>
                      <a:pt x="1077" y="769"/>
                      <a:pt x="878" y="629"/>
                      <a:pt x="688" y="488"/>
                    </a:cubicBezTo>
                    <a:cubicBezTo>
                      <a:pt x="597" y="421"/>
                      <a:pt x="506" y="347"/>
                      <a:pt x="423" y="272"/>
                    </a:cubicBezTo>
                    <a:cubicBezTo>
                      <a:pt x="332" y="189"/>
                      <a:pt x="257" y="98"/>
                      <a:pt x="158" y="24"/>
                    </a:cubicBezTo>
                    <a:cubicBezTo>
                      <a:pt x="138" y="9"/>
                      <a:pt x="116" y="0"/>
                      <a:pt x="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6" name="Google Shape;3546;p33"/>
              <p:cNvSpPr/>
              <p:nvPr/>
            </p:nvSpPr>
            <p:spPr>
              <a:xfrm>
                <a:off x="6011225" y="4262075"/>
                <a:ext cx="3350" cy="2525"/>
              </a:xfrm>
              <a:custGeom>
                <a:rect b="b" l="l" r="r" t="t"/>
                <a:pathLst>
                  <a:path extrusionOk="0" h="101" w="134">
                    <a:moveTo>
                      <a:pt x="67" y="1"/>
                    </a:moveTo>
                    <a:cubicBezTo>
                      <a:pt x="1" y="1"/>
                      <a:pt x="1" y="100"/>
                      <a:pt x="67" y="100"/>
                    </a:cubicBezTo>
                    <a:cubicBezTo>
                      <a:pt x="133" y="100"/>
                      <a:pt x="133" y="1"/>
                      <a:pt x="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33"/>
              <p:cNvSpPr/>
              <p:nvPr/>
            </p:nvSpPr>
            <p:spPr>
              <a:xfrm>
                <a:off x="6211325" y="4243650"/>
                <a:ext cx="4800" cy="4775"/>
              </a:xfrm>
              <a:custGeom>
                <a:rect b="b" l="l" r="r" t="t"/>
                <a:pathLst>
                  <a:path extrusionOk="0" h="191" w="192">
                    <a:moveTo>
                      <a:pt x="142" y="0"/>
                    </a:moveTo>
                    <a:cubicBezTo>
                      <a:pt x="125" y="0"/>
                      <a:pt x="117" y="0"/>
                      <a:pt x="100" y="9"/>
                    </a:cubicBezTo>
                    <a:cubicBezTo>
                      <a:pt x="84" y="9"/>
                      <a:pt x="67" y="25"/>
                      <a:pt x="50" y="34"/>
                    </a:cubicBezTo>
                    <a:cubicBezTo>
                      <a:pt x="26" y="58"/>
                      <a:pt x="9" y="83"/>
                      <a:pt x="1" y="116"/>
                    </a:cubicBezTo>
                    <a:cubicBezTo>
                      <a:pt x="1" y="133"/>
                      <a:pt x="1" y="150"/>
                      <a:pt x="9" y="158"/>
                    </a:cubicBezTo>
                    <a:cubicBezTo>
                      <a:pt x="17" y="174"/>
                      <a:pt x="34" y="183"/>
                      <a:pt x="42" y="191"/>
                    </a:cubicBezTo>
                    <a:cubicBezTo>
                      <a:pt x="59" y="191"/>
                      <a:pt x="75" y="191"/>
                      <a:pt x="92" y="183"/>
                    </a:cubicBezTo>
                    <a:cubicBezTo>
                      <a:pt x="100" y="174"/>
                      <a:pt x="108" y="166"/>
                      <a:pt x="117" y="150"/>
                    </a:cubicBezTo>
                    <a:cubicBezTo>
                      <a:pt x="117" y="150"/>
                      <a:pt x="117" y="141"/>
                      <a:pt x="117" y="141"/>
                    </a:cubicBezTo>
                    <a:cubicBezTo>
                      <a:pt x="125" y="133"/>
                      <a:pt x="125" y="125"/>
                      <a:pt x="133" y="116"/>
                    </a:cubicBezTo>
                    <a:lnTo>
                      <a:pt x="142" y="108"/>
                    </a:lnTo>
                    <a:cubicBezTo>
                      <a:pt x="142" y="100"/>
                      <a:pt x="150" y="92"/>
                      <a:pt x="158" y="92"/>
                    </a:cubicBezTo>
                    <a:cubicBezTo>
                      <a:pt x="166" y="83"/>
                      <a:pt x="166" y="83"/>
                      <a:pt x="175" y="83"/>
                    </a:cubicBezTo>
                    <a:cubicBezTo>
                      <a:pt x="175" y="75"/>
                      <a:pt x="183" y="67"/>
                      <a:pt x="183" y="58"/>
                    </a:cubicBezTo>
                    <a:cubicBezTo>
                      <a:pt x="191" y="50"/>
                      <a:pt x="191" y="42"/>
                      <a:pt x="191" y="34"/>
                    </a:cubicBezTo>
                    <a:cubicBezTo>
                      <a:pt x="183" y="9"/>
                      <a:pt x="166" y="0"/>
                      <a:pt x="1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33"/>
              <p:cNvSpPr/>
              <p:nvPr/>
            </p:nvSpPr>
            <p:spPr>
              <a:xfrm>
                <a:off x="6215475" y="4245725"/>
                <a:ext cx="225" cy="225"/>
              </a:xfrm>
              <a:custGeom>
                <a:rect b="b" l="l" r="r" t="t"/>
                <a:pathLst>
                  <a:path extrusionOk="0" h="9" w="9">
                    <a:moveTo>
                      <a:pt x="0" y="0"/>
                    </a:moveTo>
                    <a:cubicBezTo>
                      <a:pt x="0" y="0"/>
                      <a:pt x="0" y="9"/>
                      <a:pt x="0" y="9"/>
                    </a:cubicBezTo>
                    <a:cubicBezTo>
                      <a:pt x="0" y="0"/>
                      <a:pt x="0" y="0"/>
                      <a:pt x="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33"/>
              <p:cNvSpPr/>
              <p:nvPr/>
            </p:nvSpPr>
            <p:spPr>
              <a:xfrm>
                <a:off x="6215675" y="42457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33"/>
              <p:cNvSpPr/>
              <p:nvPr/>
            </p:nvSpPr>
            <p:spPr>
              <a:xfrm>
                <a:off x="6095325" y="3997775"/>
                <a:ext cx="2300" cy="1675"/>
              </a:xfrm>
              <a:custGeom>
                <a:rect b="b" l="l" r="r" t="t"/>
                <a:pathLst>
                  <a:path extrusionOk="0" h="67" w="92">
                    <a:moveTo>
                      <a:pt x="51" y="1"/>
                    </a:moveTo>
                    <a:cubicBezTo>
                      <a:pt x="1" y="1"/>
                      <a:pt x="1" y="67"/>
                      <a:pt x="51" y="67"/>
                    </a:cubicBezTo>
                    <a:cubicBezTo>
                      <a:pt x="92" y="67"/>
                      <a:pt x="92" y="1"/>
                      <a:pt x="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51" name="Google Shape;3551;p33"/>
          <p:cNvSpPr txBox="1"/>
          <p:nvPr/>
        </p:nvSpPr>
        <p:spPr>
          <a:xfrm>
            <a:off x="4535550" y="1198050"/>
            <a:ext cx="4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Accuracy on training set: </a:t>
            </a:r>
            <a:r>
              <a:rPr lang="en" sz="2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74.33%</a:t>
            </a:r>
            <a:endParaRPr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3552" name="Google Shape;3552;p33"/>
          <p:cNvSpPr txBox="1"/>
          <p:nvPr/>
        </p:nvSpPr>
        <p:spPr>
          <a:xfrm>
            <a:off x="4535550" y="1767450"/>
            <a:ext cx="405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Accuracy on test set:</a:t>
            </a:r>
            <a:r>
              <a:rPr lang="en" sz="2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 40.91%</a:t>
            </a:r>
            <a:endParaRPr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3553" name="Google Shape;3553;p33"/>
          <p:cNvPicPr preferRelativeResize="0"/>
          <p:nvPr/>
        </p:nvPicPr>
        <p:blipFill rotWithShape="1">
          <a:blip r:embed="rId3">
            <a:alphaModFix/>
          </a:blip>
          <a:srcRect b="13850" l="32683" r="37816" t="45086"/>
          <a:stretch/>
        </p:blipFill>
        <p:spPr>
          <a:xfrm>
            <a:off x="5356850" y="2336850"/>
            <a:ext cx="2415201" cy="218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4" name="Google Shape;3554;p33"/>
          <p:cNvPicPr preferRelativeResize="0"/>
          <p:nvPr/>
        </p:nvPicPr>
        <p:blipFill rotWithShape="1">
          <a:blip r:embed="rId4">
            <a:alphaModFix/>
          </a:blip>
          <a:srcRect b="16020" l="32323" r="38002" t="38928"/>
          <a:stretch/>
        </p:blipFill>
        <p:spPr>
          <a:xfrm>
            <a:off x="1300425" y="1375100"/>
            <a:ext cx="3192361" cy="315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8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p34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Random Forest</a:t>
            </a:r>
            <a:endParaRPr/>
          </a:p>
        </p:txBody>
      </p:sp>
      <p:sp>
        <p:nvSpPr>
          <p:cNvPr id="3560" name="Google Shape;3560;p34"/>
          <p:cNvSpPr txBox="1"/>
          <p:nvPr/>
        </p:nvSpPr>
        <p:spPr>
          <a:xfrm>
            <a:off x="720000" y="1168375"/>
            <a:ext cx="7369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Randomly selects a subset of training data (with replacement) to build each decision tree.</a:t>
            </a:r>
            <a:endParaRPr sz="20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Introduces randomness in feature selection.</a:t>
            </a:r>
            <a:endParaRPr sz="20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Constructs multiple decision trees that grows recursively.</a:t>
            </a:r>
            <a:endParaRPr sz="20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apey"/>
              <a:buAutoNum type="arabicPeriod"/>
            </a:pPr>
            <a:r>
              <a:rPr lang="en" sz="20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Combines the predictions of all the decision trees to make the final classification.</a:t>
            </a:r>
            <a:endParaRPr sz="20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grpSp>
        <p:nvGrpSpPr>
          <p:cNvPr id="3561" name="Google Shape;3561;p34"/>
          <p:cNvGrpSpPr/>
          <p:nvPr/>
        </p:nvGrpSpPr>
        <p:grpSpPr>
          <a:xfrm>
            <a:off x="7764579" y="117645"/>
            <a:ext cx="1139766" cy="1134134"/>
            <a:chOff x="3383275" y="2636475"/>
            <a:chExt cx="440200" cy="438025"/>
          </a:xfrm>
        </p:grpSpPr>
        <p:sp>
          <p:nvSpPr>
            <p:cNvPr id="3562" name="Google Shape;3562;p34"/>
            <p:cNvSpPr/>
            <p:nvPr/>
          </p:nvSpPr>
          <p:spPr>
            <a:xfrm>
              <a:off x="3387025" y="2645375"/>
              <a:ext cx="431475" cy="424250"/>
            </a:xfrm>
            <a:custGeom>
              <a:rect b="b" l="l" r="r" t="t"/>
              <a:pathLst>
                <a:path extrusionOk="0" h="16970" w="17259">
                  <a:moveTo>
                    <a:pt x="2096" y="11153"/>
                  </a:moveTo>
                  <a:lnTo>
                    <a:pt x="2096" y="11153"/>
                  </a:lnTo>
                  <a:cubicBezTo>
                    <a:pt x="2095" y="11154"/>
                    <a:pt x="2094" y="11156"/>
                    <a:pt x="2092" y="11157"/>
                  </a:cubicBezTo>
                  <a:lnTo>
                    <a:pt x="2092" y="11157"/>
                  </a:lnTo>
                  <a:cubicBezTo>
                    <a:pt x="2094" y="11156"/>
                    <a:pt x="2095" y="11154"/>
                    <a:pt x="2096" y="11153"/>
                  </a:cubicBezTo>
                  <a:close/>
                  <a:moveTo>
                    <a:pt x="1641" y="12354"/>
                  </a:moveTo>
                  <a:cubicBezTo>
                    <a:pt x="1641" y="12354"/>
                    <a:pt x="1641" y="12354"/>
                    <a:pt x="1641" y="12354"/>
                  </a:cubicBezTo>
                  <a:cubicBezTo>
                    <a:pt x="1641" y="12354"/>
                    <a:pt x="1641" y="12363"/>
                    <a:pt x="1641" y="12363"/>
                  </a:cubicBezTo>
                  <a:cubicBezTo>
                    <a:pt x="1641" y="12360"/>
                    <a:pt x="1641" y="12357"/>
                    <a:pt x="1641" y="12354"/>
                  </a:cubicBezTo>
                  <a:close/>
                  <a:moveTo>
                    <a:pt x="11028" y="1"/>
                  </a:moveTo>
                  <a:cubicBezTo>
                    <a:pt x="11003" y="59"/>
                    <a:pt x="10970" y="117"/>
                    <a:pt x="10953" y="175"/>
                  </a:cubicBezTo>
                  <a:cubicBezTo>
                    <a:pt x="10945" y="200"/>
                    <a:pt x="10929" y="216"/>
                    <a:pt x="10895" y="216"/>
                  </a:cubicBezTo>
                  <a:cubicBezTo>
                    <a:pt x="10854" y="216"/>
                    <a:pt x="10821" y="191"/>
                    <a:pt x="10796" y="166"/>
                  </a:cubicBezTo>
                  <a:cubicBezTo>
                    <a:pt x="10789" y="201"/>
                    <a:pt x="10758" y="236"/>
                    <a:pt x="10714" y="236"/>
                  </a:cubicBezTo>
                  <a:cubicBezTo>
                    <a:pt x="10706" y="236"/>
                    <a:pt x="10697" y="235"/>
                    <a:pt x="10688" y="233"/>
                  </a:cubicBezTo>
                  <a:cubicBezTo>
                    <a:pt x="10385" y="149"/>
                    <a:pt x="10076" y="95"/>
                    <a:pt x="9759" y="95"/>
                  </a:cubicBezTo>
                  <a:cubicBezTo>
                    <a:pt x="9669" y="95"/>
                    <a:pt x="9578" y="99"/>
                    <a:pt x="9487" y="108"/>
                  </a:cubicBezTo>
                  <a:cubicBezTo>
                    <a:pt x="9305" y="125"/>
                    <a:pt x="9122" y="150"/>
                    <a:pt x="8948" y="200"/>
                  </a:cubicBezTo>
                  <a:cubicBezTo>
                    <a:pt x="8774" y="258"/>
                    <a:pt x="8609" y="324"/>
                    <a:pt x="8435" y="349"/>
                  </a:cubicBezTo>
                  <a:cubicBezTo>
                    <a:pt x="8387" y="356"/>
                    <a:pt x="8340" y="359"/>
                    <a:pt x="8293" y="359"/>
                  </a:cubicBezTo>
                  <a:cubicBezTo>
                    <a:pt x="8169" y="359"/>
                    <a:pt x="8049" y="337"/>
                    <a:pt x="7929" y="307"/>
                  </a:cubicBezTo>
                  <a:cubicBezTo>
                    <a:pt x="7747" y="274"/>
                    <a:pt x="7573" y="233"/>
                    <a:pt x="7391" y="208"/>
                  </a:cubicBezTo>
                  <a:cubicBezTo>
                    <a:pt x="7257" y="187"/>
                    <a:pt x="7122" y="178"/>
                    <a:pt x="6986" y="178"/>
                  </a:cubicBezTo>
                  <a:cubicBezTo>
                    <a:pt x="6752" y="178"/>
                    <a:pt x="6516" y="204"/>
                    <a:pt x="6280" y="241"/>
                  </a:cubicBezTo>
                  <a:cubicBezTo>
                    <a:pt x="5966" y="299"/>
                    <a:pt x="5659" y="382"/>
                    <a:pt x="5344" y="448"/>
                  </a:cubicBezTo>
                  <a:cubicBezTo>
                    <a:pt x="5071" y="614"/>
                    <a:pt x="4756" y="705"/>
                    <a:pt x="4449" y="763"/>
                  </a:cubicBezTo>
                  <a:cubicBezTo>
                    <a:pt x="4292" y="796"/>
                    <a:pt x="4151" y="821"/>
                    <a:pt x="4043" y="937"/>
                  </a:cubicBezTo>
                  <a:cubicBezTo>
                    <a:pt x="3994" y="987"/>
                    <a:pt x="3952" y="1036"/>
                    <a:pt x="3919" y="1094"/>
                  </a:cubicBezTo>
                  <a:cubicBezTo>
                    <a:pt x="3886" y="1152"/>
                    <a:pt x="3853" y="1210"/>
                    <a:pt x="3820" y="1268"/>
                  </a:cubicBezTo>
                  <a:cubicBezTo>
                    <a:pt x="3820" y="1277"/>
                    <a:pt x="3811" y="1285"/>
                    <a:pt x="3811" y="1285"/>
                  </a:cubicBezTo>
                  <a:cubicBezTo>
                    <a:pt x="3803" y="1293"/>
                    <a:pt x="3803" y="1293"/>
                    <a:pt x="3803" y="1301"/>
                  </a:cubicBezTo>
                  <a:cubicBezTo>
                    <a:pt x="3828" y="1335"/>
                    <a:pt x="3861" y="1368"/>
                    <a:pt x="3886" y="1393"/>
                  </a:cubicBezTo>
                  <a:cubicBezTo>
                    <a:pt x="3920" y="1427"/>
                    <a:pt x="3892" y="1473"/>
                    <a:pt x="3852" y="1473"/>
                  </a:cubicBezTo>
                  <a:cubicBezTo>
                    <a:pt x="3845" y="1473"/>
                    <a:pt x="3836" y="1471"/>
                    <a:pt x="3828" y="1467"/>
                  </a:cubicBezTo>
                  <a:cubicBezTo>
                    <a:pt x="3778" y="1442"/>
                    <a:pt x="3729" y="1417"/>
                    <a:pt x="3687" y="1384"/>
                  </a:cubicBezTo>
                  <a:lnTo>
                    <a:pt x="3687" y="1384"/>
                  </a:lnTo>
                  <a:cubicBezTo>
                    <a:pt x="3687" y="1434"/>
                    <a:pt x="3687" y="1484"/>
                    <a:pt x="3695" y="1533"/>
                  </a:cubicBezTo>
                  <a:cubicBezTo>
                    <a:pt x="3695" y="1583"/>
                    <a:pt x="3654" y="1608"/>
                    <a:pt x="3613" y="1608"/>
                  </a:cubicBezTo>
                  <a:cubicBezTo>
                    <a:pt x="3613" y="1616"/>
                    <a:pt x="3604" y="1625"/>
                    <a:pt x="3596" y="1633"/>
                  </a:cubicBezTo>
                  <a:cubicBezTo>
                    <a:pt x="3621" y="1658"/>
                    <a:pt x="3604" y="1716"/>
                    <a:pt x="3563" y="1716"/>
                  </a:cubicBezTo>
                  <a:cubicBezTo>
                    <a:pt x="3472" y="1707"/>
                    <a:pt x="3389" y="1658"/>
                    <a:pt x="3314" y="1608"/>
                  </a:cubicBezTo>
                  <a:lnTo>
                    <a:pt x="3314" y="1608"/>
                  </a:lnTo>
                  <a:cubicBezTo>
                    <a:pt x="3339" y="1641"/>
                    <a:pt x="3364" y="1674"/>
                    <a:pt x="3381" y="1707"/>
                  </a:cubicBezTo>
                  <a:cubicBezTo>
                    <a:pt x="3405" y="1716"/>
                    <a:pt x="3422" y="1724"/>
                    <a:pt x="3439" y="1732"/>
                  </a:cubicBezTo>
                  <a:cubicBezTo>
                    <a:pt x="3472" y="1749"/>
                    <a:pt x="3463" y="1782"/>
                    <a:pt x="3447" y="1807"/>
                  </a:cubicBezTo>
                  <a:cubicBezTo>
                    <a:pt x="3447" y="1807"/>
                    <a:pt x="3455" y="1807"/>
                    <a:pt x="3455" y="1815"/>
                  </a:cubicBezTo>
                  <a:cubicBezTo>
                    <a:pt x="3472" y="1840"/>
                    <a:pt x="3463" y="1873"/>
                    <a:pt x="3447" y="1898"/>
                  </a:cubicBezTo>
                  <a:cubicBezTo>
                    <a:pt x="3430" y="1906"/>
                    <a:pt x="3422" y="1906"/>
                    <a:pt x="3414" y="1915"/>
                  </a:cubicBezTo>
                  <a:cubicBezTo>
                    <a:pt x="3403" y="1915"/>
                    <a:pt x="3395" y="1918"/>
                    <a:pt x="3387" y="1918"/>
                  </a:cubicBezTo>
                  <a:cubicBezTo>
                    <a:pt x="3382" y="1918"/>
                    <a:pt x="3378" y="1917"/>
                    <a:pt x="3372" y="1915"/>
                  </a:cubicBezTo>
                  <a:cubicBezTo>
                    <a:pt x="3364" y="1915"/>
                    <a:pt x="3356" y="1906"/>
                    <a:pt x="3347" y="1898"/>
                  </a:cubicBezTo>
                  <a:cubicBezTo>
                    <a:pt x="3339" y="1898"/>
                    <a:pt x="3331" y="1898"/>
                    <a:pt x="3323" y="1890"/>
                  </a:cubicBezTo>
                  <a:cubicBezTo>
                    <a:pt x="3314" y="1881"/>
                    <a:pt x="3306" y="1881"/>
                    <a:pt x="3289" y="1873"/>
                  </a:cubicBezTo>
                  <a:cubicBezTo>
                    <a:pt x="3281" y="1865"/>
                    <a:pt x="3273" y="1865"/>
                    <a:pt x="3265" y="1857"/>
                  </a:cubicBezTo>
                  <a:lnTo>
                    <a:pt x="3256" y="1857"/>
                  </a:lnTo>
                  <a:cubicBezTo>
                    <a:pt x="3248" y="1848"/>
                    <a:pt x="3248" y="1848"/>
                    <a:pt x="3240" y="1848"/>
                  </a:cubicBezTo>
                  <a:cubicBezTo>
                    <a:pt x="3223" y="1840"/>
                    <a:pt x="3198" y="1832"/>
                    <a:pt x="3173" y="1832"/>
                  </a:cubicBezTo>
                  <a:cubicBezTo>
                    <a:pt x="3165" y="1832"/>
                    <a:pt x="3157" y="1823"/>
                    <a:pt x="3157" y="1823"/>
                  </a:cubicBezTo>
                  <a:lnTo>
                    <a:pt x="3033" y="1823"/>
                  </a:lnTo>
                  <a:cubicBezTo>
                    <a:pt x="3082" y="1840"/>
                    <a:pt x="3140" y="1857"/>
                    <a:pt x="3190" y="1881"/>
                  </a:cubicBezTo>
                  <a:cubicBezTo>
                    <a:pt x="3235" y="1897"/>
                    <a:pt x="3226" y="1967"/>
                    <a:pt x="3180" y="1967"/>
                  </a:cubicBezTo>
                  <a:cubicBezTo>
                    <a:pt x="3175" y="1967"/>
                    <a:pt x="3170" y="1966"/>
                    <a:pt x="3165" y="1964"/>
                  </a:cubicBezTo>
                  <a:cubicBezTo>
                    <a:pt x="3074" y="1931"/>
                    <a:pt x="2983" y="1915"/>
                    <a:pt x="2883" y="1915"/>
                  </a:cubicBezTo>
                  <a:cubicBezTo>
                    <a:pt x="2908" y="1931"/>
                    <a:pt x="2917" y="1973"/>
                    <a:pt x="2883" y="1989"/>
                  </a:cubicBezTo>
                  <a:cubicBezTo>
                    <a:pt x="2709" y="2105"/>
                    <a:pt x="2477" y="2130"/>
                    <a:pt x="2279" y="2188"/>
                  </a:cubicBezTo>
                  <a:cubicBezTo>
                    <a:pt x="2096" y="2238"/>
                    <a:pt x="1922" y="2304"/>
                    <a:pt x="1790" y="2437"/>
                  </a:cubicBezTo>
                  <a:cubicBezTo>
                    <a:pt x="1632" y="2586"/>
                    <a:pt x="1508" y="2768"/>
                    <a:pt x="1384" y="2934"/>
                  </a:cubicBezTo>
                  <a:cubicBezTo>
                    <a:pt x="1293" y="3058"/>
                    <a:pt x="1201" y="3182"/>
                    <a:pt x="1110" y="3307"/>
                  </a:cubicBezTo>
                  <a:cubicBezTo>
                    <a:pt x="1094" y="3373"/>
                    <a:pt x="1085" y="3439"/>
                    <a:pt x="1061" y="3497"/>
                  </a:cubicBezTo>
                  <a:cubicBezTo>
                    <a:pt x="1011" y="3605"/>
                    <a:pt x="961" y="3696"/>
                    <a:pt x="895" y="3787"/>
                  </a:cubicBezTo>
                  <a:cubicBezTo>
                    <a:pt x="646" y="4127"/>
                    <a:pt x="290" y="4384"/>
                    <a:pt x="124" y="4781"/>
                  </a:cubicBezTo>
                  <a:cubicBezTo>
                    <a:pt x="50" y="4964"/>
                    <a:pt x="8" y="5163"/>
                    <a:pt x="0" y="5361"/>
                  </a:cubicBezTo>
                  <a:cubicBezTo>
                    <a:pt x="0" y="5444"/>
                    <a:pt x="8" y="5535"/>
                    <a:pt x="17" y="5618"/>
                  </a:cubicBezTo>
                  <a:cubicBezTo>
                    <a:pt x="50" y="5544"/>
                    <a:pt x="91" y="5461"/>
                    <a:pt x="133" y="5386"/>
                  </a:cubicBezTo>
                  <a:cubicBezTo>
                    <a:pt x="207" y="5245"/>
                    <a:pt x="298" y="5096"/>
                    <a:pt x="307" y="4931"/>
                  </a:cubicBezTo>
                  <a:cubicBezTo>
                    <a:pt x="307" y="4903"/>
                    <a:pt x="332" y="4885"/>
                    <a:pt x="356" y="4885"/>
                  </a:cubicBezTo>
                  <a:cubicBezTo>
                    <a:pt x="376" y="4885"/>
                    <a:pt x="394" y="4897"/>
                    <a:pt x="398" y="4922"/>
                  </a:cubicBezTo>
                  <a:cubicBezTo>
                    <a:pt x="431" y="5105"/>
                    <a:pt x="389" y="5279"/>
                    <a:pt x="307" y="5444"/>
                  </a:cubicBezTo>
                  <a:cubicBezTo>
                    <a:pt x="240" y="5585"/>
                    <a:pt x="157" y="5734"/>
                    <a:pt x="133" y="5892"/>
                  </a:cubicBezTo>
                  <a:cubicBezTo>
                    <a:pt x="99" y="6074"/>
                    <a:pt x="199" y="6231"/>
                    <a:pt x="307" y="6372"/>
                  </a:cubicBezTo>
                  <a:cubicBezTo>
                    <a:pt x="423" y="6546"/>
                    <a:pt x="547" y="6712"/>
                    <a:pt x="646" y="6894"/>
                  </a:cubicBezTo>
                  <a:cubicBezTo>
                    <a:pt x="655" y="6803"/>
                    <a:pt x="671" y="6704"/>
                    <a:pt x="696" y="6612"/>
                  </a:cubicBezTo>
                  <a:cubicBezTo>
                    <a:pt x="700" y="6590"/>
                    <a:pt x="718" y="6580"/>
                    <a:pt x="737" y="6580"/>
                  </a:cubicBezTo>
                  <a:cubicBezTo>
                    <a:pt x="761" y="6580"/>
                    <a:pt x="787" y="6597"/>
                    <a:pt x="787" y="6629"/>
                  </a:cubicBezTo>
                  <a:cubicBezTo>
                    <a:pt x="771" y="6803"/>
                    <a:pt x="804" y="6985"/>
                    <a:pt x="853" y="7151"/>
                  </a:cubicBezTo>
                  <a:cubicBezTo>
                    <a:pt x="903" y="7325"/>
                    <a:pt x="986" y="7482"/>
                    <a:pt x="1077" y="7640"/>
                  </a:cubicBezTo>
                  <a:cubicBezTo>
                    <a:pt x="1135" y="7748"/>
                    <a:pt x="1185" y="7855"/>
                    <a:pt x="1210" y="7980"/>
                  </a:cubicBezTo>
                  <a:cubicBezTo>
                    <a:pt x="1226" y="7913"/>
                    <a:pt x="1243" y="7847"/>
                    <a:pt x="1251" y="7781"/>
                  </a:cubicBezTo>
                  <a:cubicBezTo>
                    <a:pt x="1251" y="7755"/>
                    <a:pt x="1273" y="7740"/>
                    <a:pt x="1295" y="7740"/>
                  </a:cubicBezTo>
                  <a:cubicBezTo>
                    <a:pt x="1315" y="7740"/>
                    <a:pt x="1334" y="7753"/>
                    <a:pt x="1334" y="7781"/>
                  </a:cubicBezTo>
                  <a:cubicBezTo>
                    <a:pt x="1334" y="7996"/>
                    <a:pt x="1301" y="8195"/>
                    <a:pt x="1251" y="8402"/>
                  </a:cubicBezTo>
                  <a:cubicBezTo>
                    <a:pt x="1201" y="8593"/>
                    <a:pt x="1160" y="8792"/>
                    <a:pt x="1160" y="8990"/>
                  </a:cubicBezTo>
                  <a:cubicBezTo>
                    <a:pt x="1177" y="9322"/>
                    <a:pt x="1392" y="9620"/>
                    <a:pt x="1384" y="9952"/>
                  </a:cubicBezTo>
                  <a:cubicBezTo>
                    <a:pt x="1591" y="9860"/>
                    <a:pt x="1790" y="9753"/>
                    <a:pt x="1947" y="9587"/>
                  </a:cubicBezTo>
                  <a:cubicBezTo>
                    <a:pt x="2129" y="9396"/>
                    <a:pt x="2221" y="9140"/>
                    <a:pt x="2287" y="8891"/>
                  </a:cubicBezTo>
                  <a:cubicBezTo>
                    <a:pt x="2320" y="8792"/>
                    <a:pt x="2345" y="8684"/>
                    <a:pt x="2370" y="8576"/>
                  </a:cubicBezTo>
                  <a:cubicBezTo>
                    <a:pt x="2378" y="8477"/>
                    <a:pt x="2395" y="8377"/>
                    <a:pt x="2411" y="8278"/>
                  </a:cubicBezTo>
                  <a:cubicBezTo>
                    <a:pt x="2436" y="8120"/>
                    <a:pt x="2453" y="7963"/>
                    <a:pt x="2486" y="7814"/>
                  </a:cubicBezTo>
                  <a:cubicBezTo>
                    <a:pt x="2494" y="7607"/>
                    <a:pt x="2502" y="7408"/>
                    <a:pt x="2486" y="7209"/>
                  </a:cubicBezTo>
                  <a:cubicBezTo>
                    <a:pt x="2461" y="6927"/>
                    <a:pt x="2395" y="6654"/>
                    <a:pt x="2337" y="6372"/>
                  </a:cubicBezTo>
                  <a:cubicBezTo>
                    <a:pt x="2331" y="6344"/>
                    <a:pt x="2356" y="6320"/>
                    <a:pt x="2380" y="6320"/>
                  </a:cubicBezTo>
                  <a:cubicBezTo>
                    <a:pt x="2391" y="6320"/>
                    <a:pt x="2403" y="6326"/>
                    <a:pt x="2411" y="6339"/>
                  </a:cubicBezTo>
                  <a:cubicBezTo>
                    <a:pt x="2535" y="6604"/>
                    <a:pt x="2593" y="6886"/>
                    <a:pt x="2610" y="7176"/>
                  </a:cubicBezTo>
                  <a:cubicBezTo>
                    <a:pt x="2660" y="6985"/>
                    <a:pt x="2718" y="6786"/>
                    <a:pt x="2759" y="6596"/>
                  </a:cubicBezTo>
                  <a:cubicBezTo>
                    <a:pt x="2834" y="6298"/>
                    <a:pt x="2900" y="5999"/>
                    <a:pt x="3024" y="5726"/>
                  </a:cubicBezTo>
                  <a:cubicBezTo>
                    <a:pt x="3149" y="5444"/>
                    <a:pt x="3306" y="5196"/>
                    <a:pt x="3381" y="4897"/>
                  </a:cubicBezTo>
                  <a:cubicBezTo>
                    <a:pt x="3455" y="4599"/>
                    <a:pt x="3463" y="4293"/>
                    <a:pt x="3463" y="3994"/>
                  </a:cubicBezTo>
                  <a:cubicBezTo>
                    <a:pt x="3463" y="3829"/>
                    <a:pt x="3455" y="3663"/>
                    <a:pt x="3447" y="3497"/>
                  </a:cubicBezTo>
                  <a:cubicBezTo>
                    <a:pt x="3439" y="3414"/>
                    <a:pt x="3430" y="3331"/>
                    <a:pt x="3422" y="3257"/>
                  </a:cubicBezTo>
                  <a:cubicBezTo>
                    <a:pt x="3422" y="3174"/>
                    <a:pt x="3414" y="3091"/>
                    <a:pt x="3422" y="3008"/>
                  </a:cubicBezTo>
                  <a:cubicBezTo>
                    <a:pt x="3427" y="2988"/>
                    <a:pt x="3449" y="2970"/>
                    <a:pt x="3468" y="2970"/>
                  </a:cubicBezTo>
                  <a:cubicBezTo>
                    <a:pt x="3480" y="2970"/>
                    <a:pt x="3490" y="2976"/>
                    <a:pt x="3497" y="2992"/>
                  </a:cubicBezTo>
                  <a:cubicBezTo>
                    <a:pt x="3555" y="3116"/>
                    <a:pt x="3579" y="3257"/>
                    <a:pt x="3588" y="3398"/>
                  </a:cubicBezTo>
                  <a:cubicBezTo>
                    <a:pt x="3596" y="3356"/>
                    <a:pt x="3604" y="3323"/>
                    <a:pt x="3604" y="3282"/>
                  </a:cubicBezTo>
                  <a:cubicBezTo>
                    <a:pt x="3621" y="3182"/>
                    <a:pt x="3637" y="3091"/>
                    <a:pt x="3654" y="3000"/>
                  </a:cubicBezTo>
                  <a:cubicBezTo>
                    <a:pt x="3679" y="2925"/>
                    <a:pt x="3687" y="2826"/>
                    <a:pt x="3753" y="2785"/>
                  </a:cubicBezTo>
                  <a:cubicBezTo>
                    <a:pt x="3759" y="2779"/>
                    <a:pt x="3766" y="2776"/>
                    <a:pt x="3773" y="2776"/>
                  </a:cubicBezTo>
                  <a:cubicBezTo>
                    <a:pt x="3785" y="2776"/>
                    <a:pt x="3798" y="2785"/>
                    <a:pt x="3803" y="2801"/>
                  </a:cubicBezTo>
                  <a:cubicBezTo>
                    <a:pt x="3836" y="2867"/>
                    <a:pt x="3803" y="2959"/>
                    <a:pt x="3787" y="3033"/>
                  </a:cubicBezTo>
                  <a:cubicBezTo>
                    <a:pt x="3778" y="3083"/>
                    <a:pt x="3770" y="3133"/>
                    <a:pt x="3762" y="3191"/>
                  </a:cubicBezTo>
                  <a:cubicBezTo>
                    <a:pt x="3811" y="3050"/>
                    <a:pt x="3861" y="2917"/>
                    <a:pt x="3927" y="2785"/>
                  </a:cubicBezTo>
                  <a:cubicBezTo>
                    <a:pt x="3994" y="2660"/>
                    <a:pt x="4076" y="2486"/>
                    <a:pt x="4209" y="2412"/>
                  </a:cubicBezTo>
                  <a:cubicBezTo>
                    <a:pt x="4215" y="2409"/>
                    <a:pt x="4221" y="2407"/>
                    <a:pt x="4227" y="2407"/>
                  </a:cubicBezTo>
                  <a:cubicBezTo>
                    <a:pt x="4256" y="2407"/>
                    <a:pt x="4282" y="2436"/>
                    <a:pt x="4275" y="2470"/>
                  </a:cubicBezTo>
                  <a:cubicBezTo>
                    <a:pt x="4259" y="2544"/>
                    <a:pt x="4209" y="2611"/>
                    <a:pt x="4176" y="2677"/>
                  </a:cubicBezTo>
                  <a:cubicBezTo>
                    <a:pt x="4134" y="2743"/>
                    <a:pt x="4093" y="2809"/>
                    <a:pt x="4060" y="2876"/>
                  </a:cubicBezTo>
                  <a:cubicBezTo>
                    <a:pt x="3994" y="3017"/>
                    <a:pt x="3936" y="3166"/>
                    <a:pt x="3894" y="3315"/>
                  </a:cubicBezTo>
                  <a:cubicBezTo>
                    <a:pt x="3845" y="3472"/>
                    <a:pt x="3820" y="3630"/>
                    <a:pt x="3787" y="3795"/>
                  </a:cubicBezTo>
                  <a:cubicBezTo>
                    <a:pt x="3762" y="3945"/>
                    <a:pt x="3712" y="4085"/>
                    <a:pt x="3654" y="4235"/>
                  </a:cubicBezTo>
                  <a:cubicBezTo>
                    <a:pt x="3646" y="4276"/>
                    <a:pt x="3646" y="4317"/>
                    <a:pt x="3637" y="4367"/>
                  </a:cubicBezTo>
                  <a:cubicBezTo>
                    <a:pt x="3629" y="4574"/>
                    <a:pt x="3613" y="4790"/>
                    <a:pt x="3555" y="4997"/>
                  </a:cubicBezTo>
                  <a:cubicBezTo>
                    <a:pt x="3472" y="5303"/>
                    <a:pt x="3298" y="5552"/>
                    <a:pt x="3165" y="5834"/>
                  </a:cubicBezTo>
                  <a:cubicBezTo>
                    <a:pt x="3024" y="6115"/>
                    <a:pt x="2941" y="6430"/>
                    <a:pt x="2867" y="6737"/>
                  </a:cubicBezTo>
                  <a:cubicBezTo>
                    <a:pt x="2809" y="6952"/>
                    <a:pt x="2759" y="7184"/>
                    <a:pt x="2693" y="7400"/>
                  </a:cubicBezTo>
                  <a:cubicBezTo>
                    <a:pt x="2693" y="7400"/>
                    <a:pt x="2693" y="7408"/>
                    <a:pt x="2685" y="7416"/>
                  </a:cubicBezTo>
                  <a:lnTo>
                    <a:pt x="2668" y="7449"/>
                  </a:lnTo>
                  <a:cubicBezTo>
                    <a:pt x="2668" y="7466"/>
                    <a:pt x="2660" y="7482"/>
                    <a:pt x="2660" y="7491"/>
                  </a:cubicBezTo>
                  <a:cubicBezTo>
                    <a:pt x="2643" y="7549"/>
                    <a:pt x="2627" y="7607"/>
                    <a:pt x="2618" y="7665"/>
                  </a:cubicBezTo>
                  <a:cubicBezTo>
                    <a:pt x="2610" y="7897"/>
                    <a:pt x="2585" y="8137"/>
                    <a:pt x="2544" y="8361"/>
                  </a:cubicBezTo>
                  <a:cubicBezTo>
                    <a:pt x="2527" y="8510"/>
                    <a:pt x="2511" y="8659"/>
                    <a:pt x="2494" y="8800"/>
                  </a:cubicBezTo>
                  <a:cubicBezTo>
                    <a:pt x="2486" y="8883"/>
                    <a:pt x="2477" y="8966"/>
                    <a:pt x="2461" y="9040"/>
                  </a:cubicBezTo>
                  <a:cubicBezTo>
                    <a:pt x="2453" y="9115"/>
                    <a:pt x="2444" y="9189"/>
                    <a:pt x="2403" y="9256"/>
                  </a:cubicBezTo>
                  <a:cubicBezTo>
                    <a:pt x="2391" y="9268"/>
                    <a:pt x="2374" y="9275"/>
                    <a:pt x="2360" y="9275"/>
                  </a:cubicBezTo>
                  <a:cubicBezTo>
                    <a:pt x="2354" y="9275"/>
                    <a:pt x="2349" y="9274"/>
                    <a:pt x="2345" y="9272"/>
                  </a:cubicBezTo>
                  <a:lnTo>
                    <a:pt x="2345" y="9272"/>
                  </a:lnTo>
                  <a:cubicBezTo>
                    <a:pt x="2395" y="9446"/>
                    <a:pt x="2469" y="9612"/>
                    <a:pt x="2527" y="9786"/>
                  </a:cubicBezTo>
                  <a:cubicBezTo>
                    <a:pt x="2593" y="9960"/>
                    <a:pt x="2627" y="10142"/>
                    <a:pt x="2618" y="10324"/>
                  </a:cubicBezTo>
                  <a:cubicBezTo>
                    <a:pt x="2602" y="10664"/>
                    <a:pt x="2469" y="11087"/>
                    <a:pt x="2163" y="11269"/>
                  </a:cubicBezTo>
                  <a:cubicBezTo>
                    <a:pt x="2153" y="11273"/>
                    <a:pt x="2143" y="11275"/>
                    <a:pt x="2134" y="11275"/>
                  </a:cubicBezTo>
                  <a:cubicBezTo>
                    <a:pt x="2088" y="11275"/>
                    <a:pt x="2052" y="11228"/>
                    <a:pt x="2080" y="11186"/>
                  </a:cubicBezTo>
                  <a:cubicBezTo>
                    <a:pt x="2080" y="11172"/>
                    <a:pt x="2086" y="11164"/>
                    <a:pt x="2092" y="11157"/>
                  </a:cubicBezTo>
                  <a:lnTo>
                    <a:pt x="2092" y="11157"/>
                  </a:lnTo>
                  <a:cubicBezTo>
                    <a:pt x="2069" y="11181"/>
                    <a:pt x="2045" y="11212"/>
                    <a:pt x="2022" y="11236"/>
                  </a:cubicBezTo>
                  <a:cubicBezTo>
                    <a:pt x="1881" y="11410"/>
                    <a:pt x="1757" y="11600"/>
                    <a:pt x="1690" y="11816"/>
                  </a:cubicBezTo>
                  <a:cubicBezTo>
                    <a:pt x="1674" y="11849"/>
                    <a:pt x="1665" y="11882"/>
                    <a:pt x="1657" y="11915"/>
                  </a:cubicBezTo>
                  <a:cubicBezTo>
                    <a:pt x="1649" y="12062"/>
                    <a:pt x="1641" y="12208"/>
                    <a:pt x="1641" y="12354"/>
                  </a:cubicBezTo>
                  <a:lnTo>
                    <a:pt x="1641" y="12354"/>
                  </a:lnTo>
                  <a:cubicBezTo>
                    <a:pt x="1723" y="12172"/>
                    <a:pt x="1856" y="12015"/>
                    <a:pt x="1881" y="11816"/>
                  </a:cubicBezTo>
                  <a:cubicBezTo>
                    <a:pt x="1884" y="11792"/>
                    <a:pt x="1900" y="11782"/>
                    <a:pt x="1918" y="11782"/>
                  </a:cubicBezTo>
                  <a:cubicBezTo>
                    <a:pt x="1944" y="11782"/>
                    <a:pt x="1975" y="11803"/>
                    <a:pt x="1980" y="11832"/>
                  </a:cubicBezTo>
                  <a:cubicBezTo>
                    <a:pt x="1997" y="12031"/>
                    <a:pt x="1897" y="12197"/>
                    <a:pt x="1831" y="12371"/>
                  </a:cubicBezTo>
                  <a:cubicBezTo>
                    <a:pt x="1748" y="12561"/>
                    <a:pt x="1748" y="12760"/>
                    <a:pt x="1773" y="12967"/>
                  </a:cubicBezTo>
                  <a:cubicBezTo>
                    <a:pt x="1781" y="13025"/>
                    <a:pt x="1790" y="13075"/>
                    <a:pt x="1798" y="13133"/>
                  </a:cubicBezTo>
                  <a:cubicBezTo>
                    <a:pt x="1823" y="13249"/>
                    <a:pt x="1856" y="13365"/>
                    <a:pt x="1889" y="13481"/>
                  </a:cubicBezTo>
                  <a:cubicBezTo>
                    <a:pt x="1922" y="13539"/>
                    <a:pt x="1964" y="13605"/>
                    <a:pt x="2013" y="13663"/>
                  </a:cubicBezTo>
                  <a:cubicBezTo>
                    <a:pt x="2030" y="13672"/>
                    <a:pt x="2038" y="13688"/>
                    <a:pt x="2055" y="13705"/>
                  </a:cubicBezTo>
                  <a:cubicBezTo>
                    <a:pt x="2212" y="13879"/>
                    <a:pt x="2403" y="14028"/>
                    <a:pt x="2569" y="14194"/>
                  </a:cubicBezTo>
                  <a:cubicBezTo>
                    <a:pt x="2726" y="14359"/>
                    <a:pt x="2883" y="14533"/>
                    <a:pt x="3024" y="14732"/>
                  </a:cubicBezTo>
                  <a:cubicBezTo>
                    <a:pt x="3132" y="14890"/>
                    <a:pt x="3273" y="15097"/>
                    <a:pt x="3256" y="15304"/>
                  </a:cubicBezTo>
                  <a:cubicBezTo>
                    <a:pt x="3314" y="15420"/>
                    <a:pt x="3372" y="15536"/>
                    <a:pt x="3455" y="15635"/>
                  </a:cubicBezTo>
                  <a:cubicBezTo>
                    <a:pt x="3621" y="15851"/>
                    <a:pt x="3861" y="15992"/>
                    <a:pt x="4118" y="16083"/>
                  </a:cubicBezTo>
                  <a:cubicBezTo>
                    <a:pt x="4416" y="16190"/>
                    <a:pt x="4731" y="16232"/>
                    <a:pt x="5046" y="16282"/>
                  </a:cubicBezTo>
                  <a:cubicBezTo>
                    <a:pt x="5120" y="16290"/>
                    <a:pt x="5187" y="16298"/>
                    <a:pt x="5261" y="16306"/>
                  </a:cubicBezTo>
                  <a:cubicBezTo>
                    <a:pt x="5341" y="16299"/>
                    <a:pt x="5421" y="16296"/>
                    <a:pt x="5501" y="16296"/>
                  </a:cubicBezTo>
                  <a:cubicBezTo>
                    <a:pt x="5702" y="16296"/>
                    <a:pt x="5902" y="16319"/>
                    <a:pt x="6098" y="16373"/>
                  </a:cubicBezTo>
                  <a:cubicBezTo>
                    <a:pt x="6396" y="16447"/>
                    <a:pt x="6662" y="16588"/>
                    <a:pt x="6927" y="16729"/>
                  </a:cubicBezTo>
                  <a:cubicBezTo>
                    <a:pt x="7208" y="16878"/>
                    <a:pt x="7507" y="16936"/>
                    <a:pt x="7813" y="16961"/>
                  </a:cubicBezTo>
                  <a:cubicBezTo>
                    <a:pt x="7916" y="16966"/>
                    <a:pt x="8017" y="16969"/>
                    <a:pt x="8118" y="16969"/>
                  </a:cubicBezTo>
                  <a:cubicBezTo>
                    <a:pt x="8336" y="16969"/>
                    <a:pt x="8551" y="16956"/>
                    <a:pt x="8766" y="16928"/>
                  </a:cubicBezTo>
                  <a:cubicBezTo>
                    <a:pt x="8924" y="16903"/>
                    <a:pt x="9073" y="16878"/>
                    <a:pt x="9230" y="16837"/>
                  </a:cubicBezTo>
                  <a:cubicBezTo>
                    <a:pt x="9263" y="16828"/>
                    <a:pt x="9296" y="16820"/>
                    <a:pt x="9338" y="16812"/>
                  </a:cubicBezTo>
                  <a:cubicBezTo>
                    <a:pt x="9561" y="16679"/>
                    <a:pt x="9810" y="16580"/>
                    <a:pt x="10059" y="16497"/>
                  </a:cubicBezTo>
                  <a:cubicBezTo>
                    <a:pt x="10614" y="16306"/>
                    <a:pt x="11194" y="16215"/>
                    <a:pt x="11683" y="15876"/>
                  </a:cubicBezTo>
                  <a:cubicBezTo>
                    <a:pt x="11923" y="15710"/>
                    <a:pt x="12130" y="15495"/>
                    <a:pt x="12321" y="15271"/>
                  </a:cubicBezTo>
                  <a:cubicBezTo>
                    <a:pt x="12412" y="15163"/>
                    <a:pt x="12503" y="15047"/>
                    <a:pt x="12586" y="14923"/>
                  </a:cubicBezTo>
                  <a:cubicBezTo>
                    <a:pt x="12627" y="14881"/>
                    <a:pt x="12660" y="14832"/>
                    <a:pt x="12693" y="14782"/>
                  </a:cubicBezTo>
                  <a:cubicBezTo>
                    <a:pt x="12669" y="14633"/>
                    <a:pt x="12652" y="14475"/>
                    <a:pt x="12635" y="14326"/>
                  </a:cubicBezTo>
                  <a:cubicBezTo>
                    <a:pt x="12627" y="14235"/>
                    <a:pt x="12619" y="14144"/>
                    <a:pt x="12611" y="14053"/>
                  </a:cubicBezTo>
                  <a:cubicBezTo>
                    <a:pt x="12602" y="13912"/>
                    <a:pt x="12594" y="13779"/>
                    <a:pt x="12586" y="13639"/>
                  </a:cubicBezTo>
                  <a:cubicBezTo>
                    <a:pt x="12577" y="13514"/>
                    <a:pt x="12569" y="13373"/>
                    <a:pt x="12619" y="13257"/>
                  </a:cubicBezTo>
                  <a:cubicBezTo>
                    <a:pt x="12627" y="13245"/>
                    <a:pt x="12640" y="13239"/>
                    <a:pt x="12652" y="13239"/>
                  </a:cubicBezTo>
                  <a:cubicBezTo>
                    <a:pt x="12664" y="13239"/>
                    <a:pt x="12677" y="13245"/>
                    <a:pt x="12685" y="13257"/>
                  </a:cubicBezTo>
                  <a:cubicBezTo>
                    <a:pt x="12743" y="13373"/>
                    <a:pt x="12735" y="13514"/>
                    <a:pt x="12735" y="13639"/>
                  </a:cubicBezTo>
                  <a:cubicBezTo>
                    <a:pt x="12735" y="13771"/>
                    <a:pt x="12743" y="13904"/>
                    <a:pt x="12751" y="14036"/>
                  </a:cubicBezTo>
                  <a:cubicBezTo>
                    <a:pt x="12760" y="14152"/>
                    <a:pt x="12760" y="14260"/>
                    <a:pt x="12768" y="14376"/>
                  </a:cubicBezTo>
                  <a:cubicBezTo>
                    <a:pt x="12768" y="14467"/>
                    <a:pt x="12776" y="14567"/>
                    <a:pt x="12776" y="14658"/>
                  </a:cubicBezTo>
                  <a:cubicBezTo>
                    <a:pt x="12801" y="14625"/>
                    <a:pt x="12834" y="14591"/>
                    <a:pt x="12859" y="14567"/>
                  </a:cubicBezTo>
                  <a:cubicBezTo>
                    <a:pt x="12879" y="14547"/>
                    <a:pt x="12898" y="14539"/>
                    <a:pt x="12916" y="14539"/>
                  </a:cubicBezTo>
                  <a:cubicBezTo>
                    <a:pt x="12928" y="14539"/>
                    <a:pt x="12940" y="14543"/>
                    <a:pt x="12950" y="14550"/>
                  </a:cubicBezTo>
                  <a:cubicBezTo>
                    <a:pt x="12983" y="14533"/>
                    <a:pt x="13017" y="14517"/>
                    <a:pt x="13050" y="14500"/>
                  </a:cubicBezTo>
                  <a:cubicBezTo>
                    <a:pt x="13249" y="14409"/>
                    <a:pt x="13439" y="14343"/>
                    <a:pt x="13597" y="14185"/>
                  </a:cubicBezTo>
                  <a:cubicBezTo>
                    <a:pt x="13638" y="14152"/>
                    <a:pt x="13679" y="14111"/>
                    <a:pt x="13713" y="14061"/>
                  </a:cubicBezTo>
                  <a:cubicBezTo>
                    <a:pt x="13721" y="14061"/>
                    <a:pt x="13721" y="14053"/>
                    <a:pt x="13721" y="14053"/>
                  </a:cubicBezTo>
                  <a:cubicBezTo>
                    <a:pt x="13729" y="14011"/>
                    <a:pt x="13737" y="13970"/>
                    <a:pt x="13746" y="13937"/>
                  </a:cubicBezTo>
                  <a:cubicBezTo>
                    <a:pt x="13762" y="13854"/>
                    <a:pt x="13762" y="13779"/>
                    <a:pt x="13771" y="13697"/>
                  </a:cubicBezTo>
                  <a:cubicBezTo>
                    <a:pt x="13787" y="13539"/>
                    <a:pt x="13779" y="13365"/>
                    <a:pt x="13762" y="13199"/>
                  </a:cubicBezTo>
                  <a:cubicBezTo>
                    <a:pt x="13752" y="13170"/>
                    <a:pt x="13777" y="13149"/>
                    <a:pt x="13803" y="13149"/>
                  </a:cubicBezTo>
                  <a:cubicBezTo>
                    <a:pt x="13821" y="13149"/>
                    <a:pt x="13838" y="13159"/>
                    <a:pt x="13845" y="13183"/>
                  </a:cubicBezTo>
                  <a:cubicBezTo>
                    <a:pt x="13903" y="13349"/>
                    <a:pt x="13945" y="13514"/>
                    <a:pt x="13945" y="13688"/>
                  </a:cubicBezTo>
                  <a:cubicBezTo>
                    <a:pt x="14044" y="13481"/>
                    <a:pt x="14094" y="13249"/>
                    <a:pt x="14110" y="13017"/>
                  </a:cubicBezTo>
                  <a:cubicBezTo>
                    <a:pt x="14110" y="12967"/>
                    <a:pt x="14119" y="12926"/>
                    <a:pt x="14119" y="12885"/>
                  </a:cubicBezTo>
                  <a:cubicBezTo>
                    <a:pt x="14119" y="12802"/>
                    <a:pt x="14127" y="12719"/>
                    <a:pt x="14127" y="12636"/>
                  </a:cubicBezTo>
                  <a:cubicBezTo>
                    <a:pt x="14135" y="12512"/>
                    <a:pt x="14152" y="12396"/>
                    <a:pt x="14168" y="12280"/>
                  </a:cubicBezTo>
                  <a:cubicBezTo>
                    <a:pt x="14172" y="12256"/>
                    <a:pt x="14189" y="12246"/>
                    <a:pt x="14207" y="12246"/>
                  </a:cubicBezTo>
                  <a:cubicBezTo>
                    <a:pt x="14227" y="12246"/>
                    <a:pt x="14247" y="12258"/>
                    <a:pt x="14251" y="12280"/>
                  </a:cubicBezTo>
                  <a:cubicBezTo>
                    <a:pt x="14276" y="12354"/>
                    <a:pt x="14301" y="12421"/>
                    <a:pt x="14317" y="12495"/>
                  </a:cubicBezTo>
                  <a:cubicBezTo>
                    <a:pt x="14326" y="12553"/>
                    <a:pt x="14326" y="12611"/>
                    <a:pt x="14334" y="12669"/>
                  </a:cubicBezTo>
                  <a:cubicBezTo>
                    <a:pt x="14334" y="12661"/>
                    <a:pt x="14334" y="12661"/>
                    <a:pt x="14334" y="12653"/>
                  </a:cubicBezTo>
                  <a:cubicBezTo>
                    <a:pt x="14359" y="12561"/>
                    <a:pt x="14367" y="12470"/>
                    <a:pt x="14375" y="12387"/>
                  </a:cubicBezTo>
                  <a:cubicBezTo>
                    <a:pt x="14384" y="12172"/>
                    <a:pt x="14342" y="11965"/>
                    <a:pt x="14293" y="11758"/>
                  </a:cubicBezTo>
                  <a:cubicBezTo>
                    <a:pt x="14235" y="11542"/>
                    <a:pt x="14177" y="11327"/>
                    <a:pt x="14135" y="11103"/>
                  </a:cubicBezTo>
                  <a:cubicBezTo>
                    <a:pt x="14094" y="10880"/>
                    <a:pt x="14061" y="10648"/>
                    <a:pt x="14019" y="10424"/>
                  </a:cubicBezTo>
                  <a:cubicBezTo>
                    <a:pt x="14009" y="10379"/>
                    <a:pt x="14041" y="10352"/>
                    <a:pt x="14072" y="10352"/>
                  </a:cubicBezTo>
                  <a:cubicBezTo>
                    <a:pt x="14092" y="10352"/>
                    <a:pt x="14112" y="10364"/>
                    <a:pt x="14119" y="10391"/>
                  </a:cubicBezTo>
                  <a:cubicBezTo>
                    <a:pt x="14168" y="10556"/>
                    <a:pt x="14226" y="10722"/>
                    <a:pt x="14284" y="10880"/>
                  </a:cubicBezTo>
                  <a:cubicBezTo>
                    <a:pt x="14284" y="10846"/>
                    <a:pt x="14276" y="10813"/>
                    <a:pt x="14276" y="10780"/>
                  </a:cubicBezTo>
                  <a:cubicBezTo>
                    <a:pt x="14268" y="10548"/>
                    <a:pt x="14210" y="10324"/>
                    <a:pt x="14119" y="10109"/>
                  </a:cubicBezTo>
                  <a:cubicBezTo>
                    <a:pt x="14019" y="9885"/>
                    <a:pt x="13920" y="9670"/>
                    <a:pt x="13903" y="9430"/>
                  </a:cubicBezTo>
                  <a:cubicBezTo>
                    <a:pt x="13887" y="9305"/>
                    <a:pt x="13895" y="9181"/>
                    <a:pt x="13911" y="9057"/>
                  </a:cubicBezTo>
                  <a:cubicBezTo>
                    <a:pt x="13911" y="9048"/>
                    <a:pt x="13911" y="9040"/>
                    <a:pt x="13920" y="9024"/>
                  </a:cubicBezTo>
                  <a:lnTo>
                    <a:pt x="13920" y="9024"/>
                  </a:lnTo>
                  <a:cubicBezTo>
                    <a:pt x="13914" y="9026"/>
                    <a:pt x="13910" y="9027"/>
                    <a:pt x="13906" y="9027"/>
                  </a:cubicBezTo>
                  <a:cubicBezTo>
                    <a:pt x="13898" y="9027"/>
                    <a:pt x="13892" y="9024"/>
                    <a:pt x="13887" y="9024"/>
                  </a:cubicBezTo>
                  <a:cubicBezTo>
                    <a:pt x="13870" y="9073"/>
                    <a:pt x="13862" y="9115"/>
                    <a:pt x="13845" y="9164"/>
                  </a:cubicBezTo>
                  <a:cubicBezTo>
                    <a:pt x="13812" y="9247"/>
                    <a:pt x="13771" y="9322"/>
                    <a:pt x="13729" y="9396"/>
                  </a:cubicBezTo>
                  <a:cubicBezTo>
                    <a:pt x="13723" y="9409"/>
                    <a:pt x="13712" y="9414"/>
                    <a:pt x="13702" y="9414"/>
                  </a:cubicBezTo>
                  <a:cubicBezTo>
                    <a:pt x="13684" y="9414"/>
                    <a:pt x="13666" y="9398"/>
                    <a:pt x="13671" y="9372"/>
                  </a:cubicBezTo>
                  <a:cubicBezTo>
                    <a:pt x="13688" y="9314"/>
                    <a:pt x="13704" y="9256"/>
                    <a:pt x="13713" y="9189"/>
                  </a:cubicBezTo>
                  <a:lnTo>
                    <a:pt x="13713" y="9189"/>
                  </a:lnTo>
                  <a:cubicBezTo>
                    <a:pt x="13588" y="9338"/>
                    <a:pt x="13423" y="9454"/>
                    <a:pt x="13265" y="9579"/>
                  </a:cubicBezTo>
                  <a:cubicBezTo>
                    <a:pt x="13258" y="9584"/>
                    <a:pt x="13250" y="9586"/>
                    <a:pt x="13243" y="9586"/>
                  </a:cubicBezTo>
                  <a:cubicBezTo>
                    <a:pt x="13215" y="9586"/>
                    <a:pt x="13189" y="9555"/>
                    <a:pt x="13215" y="9529"/>
                  </a:cubicBezTo>
                  <a:cubicBezTo>
                    <a:pt x="13365" y="9380"/>
                    <a:pt x="13505" y="9214"/>
                    <a:pt x="13613" y="9032"/>
                  </a:cubicBezTo>
                  <a:cubicBezTo>
                    <a:pt x="13663" y="8949"/>
                    <a:pt x="13704" y="8866"/>
                    <a:pt x="13737" y="8767"/>
                  </a:cubicBezTo>
                  <a:cubicBezTo>
                    <a:pt x="13754" y="8700"/>
                    <a:pt x="13762" y="8601"/>
                    <a:pt x="13804" y="8535"/>
                  </a:cubicBezTo>
                  <a:cubicBezTo>
                    <a:pt x="13804" y="8526"/>
                    <a:pt x="13804" y="8510"/>
                    <a:pt x="13804" y="8502"/>
                  </a:cubicBezTo>
                  <a:cubicBezTo>
                    <a:pt x="13804" y="8460"/>
                    <a:pt x="13804" y="8419"/>
                    <a:pt x="13829" y="8386"/>
                  </a:cubicBezTo>
                  <a:cubicBezTo>
                    <a:pt x="13839" y="8375"/>
                    <a:pt x="13855" y="8368"/>
                    <a:pt x="13870" y="8368"/>
                  </a:cubicBezTo>
                  <a:cubicBezTo>
                    <a:pt x="13880" y="8368"/>
                    <a:pt x="13888" y="8371"/>
                    <a:pt x="13895" y="8377"/>
                  </a:cubicBezTo>
                  <a:cubicBezTo>
                    <a:pt x="13936" y="8419"/>
                    <a:pt x="13945" y="8485"/>
                    <a:pt x="13945" y="8543"/>
                  </a:cubicBezTo>
                  <a:cubicBezTo>
                    <a:pt x="13961" y="8568"/>
                    <a:pt x="13961" y="8609"/>
                    <a:pt x="13961" y="8642"/>
                  </a:cubicBezTo>
                  <a:cubicBezTo>
                    <a:pt x="13978" y="8618"/>
                    <a:pt x="13986" y="8601"/>
                    <a:pt x="13994" y="8576"/>
                  </a:cubicBezTo>
                  <a:cubicBezTo>
                    <a:pt x="14044" y="8452"/>
                    <a:pt x="14094" y="8336"/>
                    <a:pt x="14135" y="8212"/>
                  </a:cubicBezTo>
                  <a:cubicBezTo>
                    <a:pt x="14177" y="8079"/>
                    <a:pt x="14193" y="7946"/>
                    <a:pt x="14210" y="7814"/>
                  </a:cubicBezTo>
                  <a:cubicBezTo>
                    <a:pt x="14218" y="7698"/>
                    <a:pt x="14210" y="7557"/>
                    <a:pt x="14268" y="7458"/>
                  </a:cubicBezTo>
                  <a:cubicBezTo>
                    <a:pt x="14272" y="7441"/>
                    <a:pt x="14286" y="7433"/>
                    <a:pt x="14302" y="7433"/>
                  </a:cubicBezTo>
                  <a:cubicBezTo>
                    <a:pt x="14317" y="7433"/>
                    <a:pt x="14334" y="7441"/>
                    <a:pt x="14342" y="7458"/>
                  </a:cubicBezTo>
                  <a:cubicBezTo>
                    <a:pt x="14400" y="7565"/>
                    <a:pt x="14384" y="7723"/>
                    <a:pt x="14375" y="7839"/>
                  </a:cubicBezTo>
                  <a:cubicBezTo>
                    <a:pt x="14367" y="7971"/>
                    <a:pt x="14342" y="8112"/>
                    <a:pt x="14293" y="8236"/>
                  </a:cubicBezTo>
                  <a:cubicBezTo>
                    <a:pt x="14268" y="8311"/>
                    <a:pt x="14235" y="8386"/>
                    <a:pt x="14201" y="8460"/>
                  </a:cubicBezTo>
                  <a:cubicBezTo>
                    <a:pt x="14301" y="8336"/>
                    <a:pt x="14367" y="8187"/>
                    <a:pt x="14417" y="8038"/>
                  </a:cubicBezTo>
                  <a:cubicBezTo>
                    <a:pt x="14417" y="7971"/>
                    <a:pt x="14425" y="7905"/>
                    <a:pt x="14442" y="7847"/>
                  </a:cubicBezTo>
                  <a:cubicBezTo>
                    <a:pt x="14442" y="7830"/>
                    <a:pt x="14458" y="7822"/>
                    <a:pt x="14475" y="7814"/>
                  </a:cubicBezTo>
                  <a:cubicBezTo>
                    <a:pt x="14475" y="7789"/>
                    <a:pt x="14483" y="7764"/>
                    <a:pt x="14483" y="7731"/>
                  </a:cubicBezTo>
                  <a:cubicBezTo>
                    <a:pt x="14500" y="7582"/>
                    <a:pt x="14483" y="7441"/>
                    <a:pt x="14467" y="7292"/>
                  </a:cubicBezTo>
                  <a:cubicBezTo>
                    <a:pt x="14442" y="7143"/>
                    <a:pt x="14417" y="6985"/>
                    <a:pt x="14475" y="6836"/>
                  </a:cubicBezTo>
                  <a:cubicBezTo>
                    <a:pt x="14475" y="6820"/>
                    <a:pt x="14491" y="6811"/>
                    <a:pt x="14508" y="6803"/>
                  </a:cubicBezTo>
                  <a:cubicBezTo>
                    <a:pt x="14500" y="6687"/>
                    <a:pt x="14467" y="6571"/>
                    <a:pt x="14433" y="6463"/>
                  </a:cubicBezTo>
                  <a:cubicBezTo>
                    <a:pt x="14293" y="6016"/>
                    <a:pt x="14036" y="5610"/>
                    <a:pt x="13837" y="5187"/>
                  </a:cubicBezTo>
                  <a:cubicBezTo>
                    <a:pt x="13737" y="4972"/>
                    <a:pt x="13655" y="4757"/>
                    <a:pt x="13597" y="4533"/>
                  </a:cubicBezTo>
                  <a:cubicBezTo>
                    <a:pt x="13539" y="4309"/>
                    <a:pt x="13530" y="4094"/>
                    <a:pt x="13555" y="3862"/>
                  </a:cubicBezTo>
                  <a:cubicBezTo>
                    <a:pt x="13559" y="3837"/>
                    <a:pt x="13580" y="3824"/>
                    <a:pt x="13600" y="3824"/>
                  </a:cubicBezTo>
                  <a:cubicBezTo>
                    <a:pt x="13619" y="3824"/>
                    <a:pt x="13638" y="3837"/>
                    <a:pt x="13638" y="3862"/>
                  </a:cubicBezTo>
                  <a:cubicBezTo>
                    <a:pt x="13630" y="4127"/>
                    <a:pt x="13704" y="4392"/>
                    <a:pt x="13795" y="4632"/>
                  </a:cubicBezTo>
                  <a:cubicBezTo>
                    <a:pt x="13853" y="4781"/>
                    <a:pt x="13920" y="4931"/>
                    <a:pt x="13994" y="5071"/>
                  </a:cubicBezTo>
                  <a:cubicBezTo>
                    <a:pt x="13969" y="4972"/>
                    <a:pt x="13953" y="4873"/>
                    <a:pt x="13936" y="4765"/>
                  </a:cubicBezTo>
                  <a:cubicBezTo>
                    <a:pt x="13903" y="4533"/>
                    <a:pt x="13870" y="4293"/>
                    <a:pt x="13804" y="4061"/>
                  </a:cubicBezTo>
                  <a:cubicBezTo>
                    <a:pt x="13737" y="3829"/>
                    <a:pt x="13646" y="3613"/>
                    <a:pt x="13547" y="3389"/>
                  </a:cubicBezTo>
                  <a:cubicBezTo>
                    <a:pt x="13447" y="3174"/>
                    <a:pt x="13331" y="2967"/>
                    <a:pt x="13257" y="2751"/>
                  </a:cubicBezTo>
                  <a:cubicBezTo>
                    <a:pt x="13251" y="2722"/>
                    <a:pt x="13279" y="2696"/>
                    <a:pt x="13304" y="2696"/>
                  </a:cubicBezTo>
                  <a:cubicBezTo>
                    <a:pt x="13314" y="2696"/>
                    <a:pt x="13324" y="2701"/>
                    <a:pt x="13331" y="2710"/>
                  </a:cubicBezTo>
                  <a:cubicBezTo>
                    <a:pt x="13481" y="2892"/>
                    <a:pt x="13605" y="3108"/>
                    <a:pt x="13713" y="3323"/>
                  </a:cubicBezTo>
                  <a:cubicBezTo>
                    <a:pt x="13812" y="3539"/>
                    <a:pt x="13903" y="3762"/>
                    <a:pt x="13969" y="3994"/>
                  </a:cubicBezTo>
                  <a:cubicBezTo>
                    <a:pt x="14003" y="4119"/>
                    <a:pt x="14027" y="4243"/>
                    <a:pt x="14052" y="4375"/>
                  </a:cubicBezTo>
                  <a:cubicBezTo>
                    <a:pt x="14160" y="4409"/>
                    <a:pt x="14268" y="4450"/>
                    <a:pt x="14375" y="4516"/>
                  </a:cubicBezTo>
                  <a:cubicBezTo>
                    <a:pt x="14475" y="4583"/>
                    <a:pt x="14574" y="4657"/>
                    <a:pt x="14657" y="4740"/>
                  </a:cubicBezTo>
                  <a:cubicBezTo>
                    <a:pt x="14748" y="4823"/>
                    <a:pt x="14831" y="4914"/>
                    <a:pt x="14906" y="5013"/>
                  </a:cubicBezTo>
                  <a:cubicBezTo>
                    <a:pt x="14939" y="5063"/>
                    <a:pt x="14972" y="5113"/>
                    <a:pt x="15005" y="5163"/>
                  </a:cubicBezTo>
                  <a:cubicBezTo>
                    <a:pt x="15013" y="5196"/>
                    <a:pt x="15030" y="5221"/>
                    <a:pt x="15046" y="5254"/>
                  </a:cubicBezTo>
                  <a:cubicBezTo>
                    <a:pt x="15055" y="5287"/>
                    <a:pt x="15046" y="5312"/>
                    <a:pt x="15046" y="5345"/>
                  </a:cubicBezTo>
                  <a:cubicBezTo>
                    <a:pt x="15046" y="5369"/>
                    <a:pt x="15029" y="5388"/>
                    <a:pt x="15008" y="5388"/>
                  </a:cubicBezTo>
                  <a:cubicBezTo>
                    <a:pt x="14999" y="5388"/>
                    <a:pt x="14990" y="5385"/>
                    <a:pt x="14980" y="5378"/>
                  </a:cubicBezTo>
                  <a:cubicBezTo>
                    <a:pt x="14955" y="5370"/>
                    <a:pt x="14930" y="5361"/>
                    <a:pt x="14914" y="5328"/>
                  </a:cubicBezTo>
                  <a:cubicBezTo>
                    <a:pt x="14889" y="5303"/>
                    <a:pt x="14872" y="5279"/>
                    <a:pt x="14856" y="5254"/>
                  </a:cubicBezTo>
                  <a:cubicBezTo>
                    <a:pt x="14823" y="5204"/>
                    <a:pt x="14790" y="5163"/>
                    <a:pt x="14756" y="5113"/>
                  </a:cubicBezTo>
                  <a:cubicBezTo>
                    <a:pt x="14690" y="5030"/>
                    <a:pt x="14616" y="4947"/>
                    <a:pt x="14541" y="4873"/>
                  </a:cubicBezTo>
                  <a:cubicBezTo>
                    <a:pt x="14400" y="4732"/>
                    <a:pt x="14235" y="4607"/>
                    <a:pt x="14069" y="4500"/>
                  </a:cubicBezTo>
                  <a:lnTo>
                    <a:pt x="14069" y="4500"/>
                  </a:lnTo>
                  <a:cubicBezTo>
                    <a:pt x="14077" y="4566"/>
                    <a:pt x="14085" y="4641"/>
                    <a:pt x="14094" y="4707"/>
                  </a:cubicBezTo>
                  <a:cubicBezTo>
                    <a:pt x="14110" y="4831"/>
                    <a:pt x="14127" y="4947"/>
                    <a:pt x="14143" y="5063"/>
                  </a:cubicBezTo>
                  <a:cubicBezTo>
                    <a:pt x="14168" y="5196"/>
                    <a:pt x="14177" y="5320"/>
                    <a:pt x="14218" y="5444"/>
                  </a:cubicBezTo>
                  <a:cubicBezTo>
                    <a:pt x="14218" y="5453"/>
                    <a:pt x="14218" y="5461"/>
                    <a:pt x="14218" y="5469"/>
                  </a:cubicBezTo>
                  <a:cubicBezTo>
                    <a:pt x="14293" y="5610"/>
                    <a:pt x="14375" y="5751"/>
                    <a:pt x="14442" y="5892"/>
                  </a:cubicBezTo>
                  <a:cubicBezTo>
                    <a:pt x="14549" y="6107"/>
                    <a:pt x="14640" y="6331"/>
                    <a:pt x="14690" y="6571"/>
                  </a:cubicBezTo>
                  <a:cubicBezTo>
                    <a:pt x="14723" y="6679"/>
                    <a:pt x="14740" y="6795"/>
                    <a:pt x="14748" y="6911"/>
                  </a:cubicBezTo>
                  <a:cubicBezTo>
                    <a:pt x="14748" y="6952"/>
                    <a:pt x="14748" y="6994"/>
                    <a:pt x="14748" y="7027"/>
                  </a:cubicBezTo>
                  <a:cubicBezTo>
                    <a:pt x="14756" y="7076"/>
                    <a:pt x="14765" y="7126"/>
                    <a:pt x="14765" y="7176"/>
                  </a:cubicBezTo>
                  <a:cubicBezTo>
                    <a:pt x="14765" y="7176"/>
                    <a:pt x="14773" y="7184"/>
                    <a:pt x="14773" y="7192"/>
                  </a:cubicBezTo>
                  <a:cubicBezTo>
                    <a:pt x="14790" y="7226"/>
                    <a:pt x="14806" y="7259"/>
                    <a:pt x="14823" y="7292"/>
                  </a:cubicBezTo>
                  <a:cubicBezTo>
                    <a:pt x="14856" y="7350"/>
                    <a:pt x="14881" y="7400"/>
                    <a:pt x="14906" y="7458"/>
                  </a:cubicBezTo>
                  <a:cubicBezTo>
                    <a:pt x="14922" y="7507"/>
                    <a:pt x="14955" y="7574"/>
                    <a:pt x="14947" y="7632"/>
                  </a:cubicBezTo>
                  <a:cubicBezTo>
                    <a:pt x="14947" y="7648"/>
                    <a:pt x="14933" y="7660"/>
                    <a:pt x="14919" y="7660"/>
                  </a:cubicBezTo>
                  <a:cubicBezTo>
                    <a:pt x="14911" y="7660"/>
                    <a:pt x="14903" y="7657"/>
                    <a:pt x="14897" y="7648"/>
                  </a:cubicBezTo>
                  <a:cubicBezTo>
                    <a:pt x="14856" y="7615"/>
                    <a:pt x="14831" y="7549"/>
                    <a:pt x="14806" y="7499"/>
                  </a:cubicBezTo>
                  <a:cubicBezTo>
                    <a:pt x="14798" y="7482"/>
                    <a:pt x="14790" y="7458"/>
                    <a:pt x="14781" y="7441"/>
                  </a:cubicBezTo>
                  <a:cubicBezTo>
                    <a:pt x="14781" y="7482"/>
                    <a:pt x="14773" y="7516"/>
                    <a:pt x="14773" y="7557"/>
                  </a:cubicBezTo>
                  <a:cubicBezTo>
                    <a:pt x="14806" y="7714"/>
                    <a:pt x="14831" y="7872"/>
                    <a:pt x="14831" y="8038"/>
                  </a:cubicBezTo>
                  <a:cubicBezTo>
                    <a:pt x="14831" y="8154"/>
                    <a:pt x="14831" y="8270"/>
                    <a:pt x="14864" y="8377"/>
                  </a:cubicBezTo>
                  <a:cubicBezTo>
                    <a:pt x="14897" y="8477"/>
                    <a:pt x="14980" y="8568"/>
                    <a:pt x="14988" y="8676"/>
                  </a:cubicBezTo>
                  <a:cubicBezTo>
                    <a:pt x="14995" y="8703"/>
                    <a:pt x="14969" y="8730"/>
                    <a:pt x="14941" y="8730"/>
                  </a:cubicBezTo>
                  <a:cubicBezTo>
                    <a:pt x="14935" y="8730"/>
                    <a:pt x="14928" y="8728"/>
                    <a:pt x="14922" y="8725"/>
                  </a:cubicBezTo>
                  <a:cubicBezTo>
                    <a:pt x="14814" y="8692"/>
                    <a:pt x="14756" y="8576"/>
                    <a:pt x="14715" y="8477"/>
                  </a:cubicBezTo>
                  <a:cubicBezTo>
                    <a:pt x="14674" y="8369"/>
                    <a:pt x="14657" y="8245"/>
                    <a:pt x="14665" y="8129"/>
                  </a:cubicBezTo>
                  <a:cubicBezTo>
                    <a:pt x="14665" y="7996"/>
                    <a:pt x="14665" y="7872"/>
                    <a:pt x="14657" y="7748"/>
                  </a:cubicBezTo>
                  <a:cubicBezTo>
                    <a:pt x="14657" y="7764"/>
                    <a:pt x="14657" y="7781"/>
                    <a:pt x="14649" y="7806"/>
                  </a:cubicBezTo>
                  <a:cubicBezTo>
                    <a:pt x="14640" y="7888"/>
                    <a:pt x="14616" y="7980"/>
                    <a:pt x="14582" y="8062"/>
                  </a:cubicBezTo>
                  <a:cubicBezTo>
                    <a:pt x="14616" y="8212"/>
                    <a:pt x="14657" y="8361"/>
                    <a:pt x="14715" y="8493"/>
                  </a:cubicBezTo>
                  <a:cubicBezTo>
                    <a:pt x="14881" y="8858"/>
                    <a:pt x="15179" y="9198"/>
                    <a:pt x="15560" y="9338"/>
                  </a:cubicBezTo>
                  <a:cubicBezTo>
                    <a:pt x="15586" y="9344"/>
                    <a:pt x="15618" y="9355"/>
                    <a:pt x="15647" y="9355"/>
                  </a:cubicBezTo>
                  <a:cubicBezTo>
                    <a:pt x="15664" y="9355"/>
                    <a:pt x="15680" y="9351"/>
                    <a:pt x="15693" y="9338"/>
                  </a:cubicBezTo>
                  <a:cubicBezTo>
                    <a:pt x="15734" y="9305"/>
                    <a:pt x="15693" y="9231"/>
                    <a:pt x="15684" y="9189"/>
                  </a:cubicBezTo>
                  <a:cubicBezTo>
                    <a:pt x="15651" y="9065"/>
                    <a:pt x="15626" y="8941"/>
                    <a:pt x="15610" y="8808"/>
                  </a:cubicBezTo>
                  <a:cubicBezTo>
                    <a:pt x="15577" y="8560"/>
                    <a:pt x="15585" y="8311"/>
                    <a:pt x="15618" y="8054"/>
                  </a:cubicBezTo>
                  <a:cubicBezTo>
                    <a:pt x="15622" y="8032"/>
                    <a:pt x="15642" y="8022"/>
                    <a:pt x="15662" y="8022"/>
                  </a:cubicBezTo>
                  <a:cubicBezTo>
                    <a:pt x="15688" y="8022"/>
                    <a:pt x="15714" y="8038"/>
                    <a:pt x="15709" y="8071"/>
                  </a:cubicBezTo>
                  <a:cubicBezTo>
                    <a:pt x="15701" y="8344"/>
                    <a:pt x="15726" y="8618"/>
                    <a:pt x="15784" y="8891"/>
                  </a:cubicBezTo>
                  <a:cubicBezTo>
                    <a:pt x="15834" y="8767"/>
                    <a:pt x="15908" y="8651"/>
                    <a:pt x="15974" y="8543"/>
                  </a:cubicBezTo>
                  <a:cubicBezTo>
                    <a:pt x="16024" y="8444"/>
                    <a:pt x="16074" y="8352"/>
                    <a:pt x="16090" y="8245"/>
                  </a:cubicBezTo>
                  <a:cubicBezTo>
                    <a:pt x="16107" y="8120"/>
                    <a:pt x="16082" y="7996"/>
                    <a:pt x="16041" y="7872"/>
                  </a:cubicBezTo>
                  <a:cubicBezTo>
                    <a:pt x="15958" y="7623"/>
                    <a:pt x="15834" y="7383"/>
                    <a:pt x="15759" y="7126"/>
                  </a:cubicBezTo>
                  <a:cubicBezTo>
                    <a:pt x="15684" y="6878"/>
                    <a:pt x="15660" y="6621"/>
                    <a:pt x="15643" y="6356"/>
                  </a:cubicBezTo>
                  <a:cubicBezTo>
                    <a:pt x="15643" y="6333"/>
                    <a:pt x="15666" y="6320"/>
                    <a:pt x="15686" y="6320"/>
                  </a:cubicBezTo>
                  <a:cubicBezTo>
                    <a:pt x="15702" y="6320"/>
                    <a:pt x="15718" y="6329"/>
                    <a:pt x="15718" y="6347"/>
                  </a:cubicBezTo>
                  <a:cubicBezTo>
                    <a:pt x="15759" y="6612"/>
                    <a:pt x="15842" y="6878"/>
                    <a:pt x="15933" y="7134"/>
                  </a:cubicBezTo>
                  <a:cubicBezTo>
                    <a:pt x="16032" y="7383"/>
                    <a:pt x="16173" y="7623"/>
                    <a:pt x="16248" y="7880"/>
                  </a:cubicBezTo>
                  <a:cubicBezTo>
                    <a:pt x="16248" y="7888"/>
                    <a:pt x="16248" y="7888"/>
                    <a:pt x="16248" y="7888"/>
                  </a:cubicBezTo>
                  <a:cubicBezTo>
                    <a:pt x="16298" y="7706"/>
                    <a:pt x="16347" y="7524"/>
                    <a:pt x="16414" y="7342"/>
                  </a:cubicBezTo>
                  <a:cubicBezTo>
                    <a:pt x="16505" y="7110"/>
                    <a:pt x="16612" y="6869"/>
                    <a:pt x="16604" y="6621"/>
                  </a:cubicBezTo>
                  <a:cubicBezTo>
                    <a:pt x="16596" y="6372"/>
                    <a:pt x="16513" y="6124"/>
                    <a:pt x="16438" y="5883"/>
                  </a:cubicBezTo>
                  <a:cubicBezTo>
                    <a:pt x="16364" y="5627"/>
                    <a:pt x="16306" y="5370"/>
                    <a:pt x="16231" y="5113"/>
                  </a:cubicBezTo>
                  <a:cubicBezTo>
                    <a:pt x="16222" y="5074"/>
                    <a:pt x="16249" y="5052"/>
                    <a:pt x="16276" y="5052"/>
                  </a:cubicBezTo>
                  <a:cubicBezTo>
                    <a:pt x="16296" y="5052"/>
                    <a:pt x="16316" y="5064"/>
                    <a:pt x="16322" y="5088"/>
                  </a:cubicBezTo>
                  <a:cubicBezTo>
                    <a:pt x="16422" y="5345"/>
                    <a:pt x="16538" y="5602"/>
                    <a:pt x="16629" y="5859"/>
                  </a:cubicBezTo>
                  <a:cubicBezTo>
                    <a:pt x="16720" y="6091"/>
                    <a:pt x="16803" y="6322"/>
                    <a:pt x="16828" y="6563"/>
                  </a:cubicBezTo>
                  <a:cubicBezTo>
                    <a:pt x="16828" y="6554"/>
                    <a:pt x="16836" y="6546"/>
                    <a:pt x="16844" y="6538"/>
                  </a:cubicBezTo>
                  <a:cubicBezTo>
                    <a:pt x="16811" y="6463"/>
                    <a:pt x="16828" y="6364"/>
                    <a:pt x="16828" y="6298"/>
                  </a:cubicBezTo>
                  <a:cubicBezTo>
                    <a:pt x="16820" y="6198"/>
                    <a:pt x="16811" y="6099"/>
                    <a:pt x="16795" y="6008"/>
                  </a:cubicBezTo>
                  <a:cubicBezTo>
                    <a:pt x="16762" y="5809"/>
                    <a:pt x="16728" y="5602"/>
                    <a:pt x="16646" y="5411"/>
                  </a:cubicBezTo>
                  <a:cubicBezTo>
                    <a:pt x="16634" y="5383"/>
                    <a:pt x="16669" y="5359"/>
                    <a:pt x="16697" y="5359"/>
                  </a:cubicBezTo>
                  <a:cubicBezTo>
                    <a:pt x="16711" y="5359"/>
                    <a:pt x="16723" y="5365"/>
                    <a:pt x="16728" y="5378"/>
                  </a:cubicBezTo>
                  <a:cubicBezTo>
                    <a:pt x="16828" y="5569"/>
                    <a:pt x="16927" y="5767"/>
                    <a:pt x="16969" y="5975"/>
                  </a:cubicBezTo>
                  <a:cubicBezTo>
                    <a:pt x="16994" y="6066"/>
                    <a:pt x="17002" y="6157"/>
                    <a:pt x="17010" y="6240"/>
                  </a:cubicBezTo>
                  <a:cubicBezTo>
                    <a:pt x="17035" y="6198"/>
                    <a:pt x="17060" y="6157"/>
                    <a:pt x="17076" y="6115"/>
                  </a:cubicBezTo>
                  <a:cubicBezTo>
                    <a:pt x="17192" y="5883"/>
                    <a:pt x="17259" y="5593"/>
                    <a:pt x="17151" y="5353"/>
                  </a:cubicBezTo>
                  <a:cubicBezTo>
                    <a:pt x="17101" y="5229"/>
                    <a:pt x="17018" y="5129"/>
                    <a:pt x="16927" y="5038"/>
                  </a:cubicBezTo>
                  <a:cubicBezTo>
                    <a:pt x="16836" y="4947"/>
                    <a:pt x="16745" y="4848"/>
                    <a:pt x="16654" y="4748"/>
                  </a:cubicBezTo>
                  <a:cubicBezTo>
                    <a:pt x="16480" y="4541"/>
                    <a:pt x="16331" y="4326"/>
                    <a:pt x="16215" y="4085"/>
                  </a:cubicBezTo>
                  <a:cubicBezTo>
                    <a:pt x="16157" y="3961"/>
                    <a:pt x="16107" y="3837"/>
                    <a:pt x="16074" y="3704"/>
                  </a:cubicBezTo>
                  <a:cubicBezTo>
                    <a:pt x="16057" y="3621"/>
                    <a:pt x="16041" y="3530"/>
                    <a:pt x="16032" y="3439"/>
                  </a:cubicBezTo>
                  <a:cubicBezTo>
                    <a:pt x="15974" y="3389"/>
                    <a:pt x="15916" y="3331"/>
                    <a:pt x="15858" y="3282"/>
                  </a:cubicBezTo>
                  <a:cubicBezTo>
                    <a:pt x="15684" y="3116"/>
                    <a:pt x="15519" y="2934"/>
                    <a:pt x="15320" y="2801"/>
                  </a:cubicBezTo>
                  <a:cubicBezTo>
                    <a:pt x="15171" y="2693"/>
                    <a:pt x="14997" y="2619"/>
                    <a:pt x="14839" y="2519"/>
                  </a:cubicBezTo>
                  <a:cubicBezTo>
                    <a:pt x="14682" y="2420"/>
                    <a:pt x="14566" y="2304"/>
                    <a:pt x="14467" y="2155"/>
                  </a:cubicBezTo>
                  <a:cubicBezTo>
                    <a:pt x="14449" y="2119"/>
                    <a:pt x="14482" y="2088"/>
                    <a:pt x="14511" y="2088"/>
                  </a:cubicBezTo>
                  <a:cubicBezTo>
                    <a:pt x="14523" y="2088"/>
                    <a:pt x="14534" y="2093"/>
                    <a:pt x="14541" y="2105"/>
                  </a:cubicBezTo>
                  <a:cubicBezTo>
                    <a:pt x="14649" y="2238"/>
                    <a:pt x="14814" y="2321"/>
                    <a:pt x="14964" y="2387"/>
                  </a:cubicBezTo>
                  <a:cubicBezTo>
                    <a:pt x="14872" y="2246"/>
                    <a:pt x="14781" y="2113"/>
                    <a:pt x="14682" y="1981"/>
                  </a:cubicBezTo>
                  <a:cubicBezTo>
                    <a:pt x="14400" y="1641"/>
                    <a:pt x="14036" y="1376"/>
                    <a:pt x="13621" y="1210"/>
                  </a:cubicBezTo>
                  <a:cubicBezTo>
                    <a:pt x="13398" y="1119"/>
                    <a:pt x="13141" y="1094"/>
                    <a:pt x="12934" y="978"/>
                  </a:cubicBezTo>
                  <a:cubicBezTo>
                    <a:pt x="12768" y="896"/>
                    <a:pt x="12652" y="738"/>
                    <a:pt x="12644" y="564"/>
                  </a:cubicBezTo>
                  <a:cubicBezTo>
                    <a:pt x="12586" y="548"/>
                    <a:pt x="12528" y="523"/>
                    <a:pt x="12470" y="506"/>
                  </a:cubicBezTo>
                  <a:cubicBezTo>
                    <a:pt x="12379" y="465"/>
                    <a:pt x="12279" y="423"/>
                    <a:pt x="12196" y="365"/>
                  </a:cubicBezTo>
                  <a:cubicBezTo>
                    <a:pt x="12122" y="307"/>
                    <a:pt x="12047" y="249"/>
                    <a:pt x="11964" y="200"/>
                  </a:cubicBezTo>
                  <a:cubicBezTo>
                    <a:pt x="11873" y="142"/>
                    <a:pt x="11782" y="108"/>
                    <a:pt x="11674" y="108"/>
                  </a:cubicBezTo>
                  <a:cubicBezTo>
                    <a:pt x="11653" y="107"/>
                    <a:pt x="11631" y="106"/>
                    <a:pt x="11609" y="106"/>
                  </a:cubicBezTo>
                  <a:cubicBezTo>
                    <a:pt x="11521" y="106"/>
                    <a:pt x="11429" y="117"/>
                    <a:pt x="11343" y="117"/>
                  </a:cubicBezTo>
                  <a:cubicBezTo>
                    <a:pt x="11310" y="117"/>
                    <a:pt x="11301" y="92"/>
                    <a:pt x="11301" y="67"/>
                  </a:cubicBezTo>
                  <a:cubicBezTo>
                    <a:pt x="11277" y="59"/>
                    <a:pt x="11268" y="26"/>
                    <a:pt x="11285" y="9"/>
                  </a:cubicBezTo>
                  <a:cubicBezTo>
                    <a:pt x="11285" y="1"/>
                    <a:pt x="11285" y="1"/>
                    <a:pt x="11285" y="1"/>
                  </a:cubicBezTo>
                  <a:cubicBezTo>
                    <a:pt x="11227" y="34"/>
                    <a:pt x="11177" y="75"/>
                    <a:pt x="11144" y="133"/>
                  </a:cubicBezTo>
                  <a:cubicBezTo>
                    <a:pt x="11131" y="153"/>
                    <a:pt x="11110" y="163"/>
                    <a:pt x="11090" y="163"/>
                  </a:cubicBezTo>
                  <a:cubicBezTo>
                    <a:pt x="11061" y="163"/>
                    <a:pt x="11033" y="143"/>
                    <a:pt x="11028" y="108"/>
                  </a:cubicBezTo>
                  <a:cubicBezTo>
                    <a:pt x="11028" y="75"/>
                    <a:pt x="11028" y="42"/>
                    <a:pt x="1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34"/>
            <p:cNvSpPr/>
            <p:nvPr/>
          </p:nvSpPr>
          <p:spPr>
            <a:xfrm>
              <a:off x="3753025" y="2826825"/>
              <a:ext cx="450" cy="850"/>
            </a:xfrm>
            <a:custGeom>
              <a:rect b="b" l="l" r="r" t="t"/>
              <a:pathLst>
                <a:path extrusionOk="0" h="34" w="18">
                  <a:moveTo>
                    <a:pt x="17" y="1"/>
                  </a:moveTo>
                  <a:cubicBezTo>
                    <a:pt x="17" y="1"/>
                    <a:pt x="9" y="9"/>
                    <a:pt x="0" y="9"/>
                  </a:cubicBezTo>
                  <a:cubicBezTo>
                    <a:pt x="0" y="17"/>
                    <a:pt x="0" y="26"/>
                    <a:pt x="0" y="34"/>
                  </a:cubicBezTo>
                  <a:cubicBezTo>
                    <a:pt x="9" y="34"/>
                    <a:pt x="17" y="34"/>
                    <a:pt x="17" y="26"/>
                  </a:cubicBezTo>
                  <a:cubicBezTo>
                    <a:pt x="17" y="17"/>
                    <a:pt x="17" y="9"/>
                    <a:pt x="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34"/>
            <p:cNvSpPr/>
            <p:nvPr/>
          </p:nvSpPr>
          <p:spPr>
            <a:xfrm>
              <a:off x="3564725" y="2854425"/>
              <a:ext cx="102150" cy="90075"/>
            </a:xfrm>
            <a:custGeom>
              <a:rect b="b" l="l" r="r" t="t"/>
              <a:pathLst>
                <a:path extrusionOk="0" h="3603" w="4086">
                  <a:moveTo>
                    <a:pt x="2416" y="0"/>
                  </a:moveTo>
                  <a:cubicBezTo>
                    <a:pt x="2258" y="0"/>
                    <a:pt x="2099" y="9"/>
                    <a:pt x="1940" y="24"/>
                  </a:cubicBezTo>
                  <a:cubicBezTo>
                    <a:pt x="1459" y="73"/>
                    <a:pt x="888" y="148"/>
                    <a:pt x="523" y="512"/>
                  </a:cubicBezTo>
                  <a:cubicBezTo>
                    <a:pt x="308" y="695"/>
                    <a:pt x="134" y="935"/>
                    <a:pt x="34" y="1200"/>
                  </a:cubicBezTo>
                  <a:cubicBezTo>
                    <a:pt x="18" y="1266"/>
                    <a:pt x="1" y="1324"/>
                    <a:pt x="9" y="1391"/>
                  </a:cubicBezTo>
                  <a:cubicBezTo>
                    <a:pt x="9" y="1416"/>
                    <a:pt x="18" y="1449"/>
                    <a:pt x="34" y="1482"/>
                  </a:cubicBezTo>
                  <a:cubicBezTo>
                    <a:pt x="67" y="1565"/>
                    <a:pt x="117" y="1648"/>
                    <a:pt x="175" y="1722"/>
                  </a:cubicBezTo>
                  <a:cubicBezTo>
                    <a:pt x="225" y="1805"/>
                    <a:pt x="283" y="1880"/>
                    <a:pt x="341" y="1962"/>
                  </a:cubicBezTo>
                  <a:cubicBezTo>
                    <a:pt x="382" y="2020"/>
                    <a:pt x="432" y="2078"/>
                    <a:pt x="482" y="2136"/>
                  </a:cubicBezTo>
                  <a:cubicBezTo>
                    <a:pt x="705" y="2402"/>
                    <a:pt x="946" y="2658"/>
                    <a:pt x="1128" y="2957"/>
                  </a:cubicBezTo>
                  <a:cubicBezTo>
                    <a:pt x="1169" y="3031"/>
                    <a:pt x="1211" y="3106"/>
                    <a:pt x="1244" y="3180"/>
                  </a:cubicBezTo>
                  <a:cubicBezTo>
                    <a:pt x="1285" y="3255"/>
                    <a:pt x="1302" y="3338"/>
                    <a:pt x="1335" y="3421"/>
                  </a:cubicBezTo>
                  <a:cubicBezTo>
                    <a:pt x="1400" y="3562"/>
                    <a:pt x="1515" y="3603"/>
                    <a:pt x="1644" y="3603"/>
                  </a:cubicBezTo>
                  <a:cubicBezTo>
                    <a:pt x="1697" y="3603"/>
                    <a:pt x="1752" y="3596"/>
                    <a:pt x="1807" y="3586"/>
                  </a:cubicBezTo>
                  <a:cubicBezTo>
                    <a:pt x="2056" y="3553"/>
                    <a:pt x="2313" y="3487"/>
                    <a:pt x="2569" y="3454"/>
                  </a:cubicBezTo>
                  <a:cubicBezTo>
                    <a:pt x="2569" y="3462"/>
                    <a:pt x="2578" y="3470"/>
                    <a:pt x="2594" y="3470"/>
                  </a:cubicBezTo>
                  <a:cubicBezTo>
                    <a:pt x="2594" y="3479"/>
                    <a:pt x="2603" y="3479"/>
                    <a:pt x="2611" y="3487"/>
                  </a:cubicBezTo>
                  <a:lnTo>
                    <a:pt x="2619" y="3487"/>
                  </a:lnTo>
                  <a:cubicBezTo>
                    <a:pt x="2702" y="3520"/>
                    <a:pt x="2785" y="3545"/>
                    <a:pt x="2876" y="3553"/>
                  </a:cubicBezTo>
                  <a:cubicBezTo>
                    <a:pt x="2933" y="3563"/>
                    <a:pt x="2991" y="3568"/>
                    <a:pt x="3048" y="3568"/>
                  </a:cubicBezTo>
                  <a:cubicBezTo>
                    <a:pt x="3142" y="3568"/>
                    <a:pt x="3236" y="3553"/>
                    <a:pt x="3323" y="3512"/>
                  </a:cubicBezTo>
                  <a:cubicBezTo>
                    <a:pt x="3522" y="3412"/>
                    <a:pt x="3638" y="3197"/>
                    <a:pt x="3713" y="2990"/>
                  </a:cubicBezTo>
                  <a:cubicBezTo>
                    <a:pt x="3804" y="2750"/>
                    <a:pt x="3845" y="2493"/>
                    <a:pt x="3895" y="2244"/>
                  </a:cubicBezTo>
                  <a:cubicBezTo>
                    <a:pt x="3945" y="2012"/>
                    <a:pt x="3986" y="1788"/>
                    <a:pt x="4019" y="1565"/>
                  </a:cubicBezTo>
                  <a:cubicBezTo>
                    <a:pt x="4028" y="1523"/>
                    <a:pt x="4036" y="1482"/>
                    <a:pt x="4036" y="1440"/>
                  </a:cubicBezTo>
                  <a:cubicBezTo>
                    <a:pt x="4053" y="1308"/>
                    <a:pt x="4069" y="1175"/>
                    <a:pt x="4086" y="1034"/>
                  </a:cubicBezTo>
                  <a:cubicBezTo>
                    <a:pt x="4086" y="1001"/>
                    <a:pt x="4086" y="960"/>
                    <a:pt x="4086" y="918"/>
                  </a:cubicBezTo>
                  <a:cubicBezTo>
                    <a:pt x="4086" y="902"/>
                    <a:pt x="4077" y="885"/>
                    <a:pt x="4077" y="869"/>
                  </a:cubicBezTo>
                  <a:cubicBezTo>
                    <a:pt x="4061" y="811"/>
                    <a:pt x="4028" y="769"/>
                    <a:pt x="3995" y="720"/>
                  </a:cubicBezTo>
                  <a:cubicBezTo>
                    <a:pt x="3862" y="529"/>
                    <a:pt x="3671" y="355"/>
                    <a:pt x="3481" y="231"/>
                  </a:cubicBezTo>
                  <a:cubicBezTo>
                    <a:pt x="3257" y="98"/>
                    <a:pt x="3009" y="40"/>
                    <a:pt x="2760" y="15"/>
                  </a:cubicBezTo>
                  <a:cubicBezTo>
                    <a:pt x="2646" y="5"/>
                    <a:pt x="2531" y="0"/>
                    <a:pt x="24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34"/>
            <p:cNvSpPr/>
            <p:nvPr/>
          </p:nvSpPr>
          <p:spPr>
            <a:xfrm>
              <a:off x="3559550" y="2862200"/>
              <a:ext cx="12675" cy="17600"/>
            </a:xfrm>
            <a:custGeom>
              <a:rect b="b" l="l" r="r" t="t"/>
              <a:pathLst>
                <a:path extrusionOk="0" h="704" w="507">
                  <a:moveTo>
                    <a:pt x="381" y="0"/>
                  </a:moveTo>
                  <a:cubicBezTo>
                    <a:pt x="356" y="0"/>
                    <a:pt x="330" y="5"/>
                    <a:pt x="307" y="11"/>
                  </a:cubicBezTo>
                  <a:cubicBezTo>
                    <a:pt x="258" y="19"/>
                    <a:pt x="208" y="36"/>
                    <a:pt x="158" y="61"/>
                  </a:cubicBezTo>
                  <a:cubicBezTo>
                    <a:pt x="142" y="77"/>
                    <a:pt x="133" y="85"/>
                    <a:pt x="125" y="94"/>
                  </a:cubicBezTo>
                  <a:cubicBezTo>
                    <a:pt x="117" y="85"/>
                    <a:pt x="109" y="85"/>
                    <a:pt x="100" y="77"/>
                  </a:cubicBezTo>
                  <a:cubicBezTo>
                    <a:pt x="89" y="73"/>
                    <a:pt x="79" y="71"/>
                    <a:pt x="69" y="71"/>
                  </a:cubicBezTo>
                  <a:cubicBezTo>
                    <a:pt x="43" y="71"/>
                    <a:pt x="23" y="86"/>
                    <a:pt x="17" y="110"/>
                  </a:cubicBezTo>
                  <a:cubicBezTo>
                    <a:pt x="1" y="143"/>
                    <a:pt x="17" y="168"/>
                    <a:pt x="26" y="193"/>
                  </a:cubicBezTo>
                  <a:cubicBezTo>
                    <a:pt x="26" y="210"/>
                    <a:pt x="34" y="235"/>
                    <a:pt x="42" y="251"/>
                  </a:cubicBezTo>
                  <a:cubicBezTo>
                    <a:pt x="51" y="293"/>
                    <a:pt x="67" y="334"/>
                    <a:pt x="84" y="375"/>
                  </a:cubicBezTo>
                  <a:cubicBezTo>
                    <a:pt x="109" y="467"/>
                    <a:pt x="133" y="549"/>
                    <a:pt x="158" y="632"/>
                  </a:cubicBezTo>
                  <a:cubicBezTo>
                    <a:pt x="170" y="674"/>
                    <a:pt x="209" y="703"/>
                    <a:pt x="248" y="703"/>
                  </a:cubicBezTo>
                  <a:cubicBezTo>
                    <a:pt x="262" y="703"/>
                    <a:pt x="277" y="699"/>
                    <a:pt x="291" y="690"/>
                  </a:cubicBezTo>
                  <a:cubicBezTo>
                    <a:pt x="382" y="624"/>
                    <a:pt x="399" y="508"/>
                    <a:pt x="423" y="409"/>
                  </a:cubicBezTo>
                  <a:cubicBezTo>
                    <a:pt x="440" y="359"/>
                    <a:pt x="448" y="309"/>
                    <a:pt x="465" y="251"/>
                  </a:cubicBezTo>
                  <a:lnTo>
                    <a:pt x="481" y="185"/>
                  </a:lnTo>
                  <a:cubicBezTo>
                    <a:pt x="490" y="143"/>
                    <a:pt x="506" y="110"/>
                    <a:pt x="490" y="77"/>
                  </a:cubicBezTo>
                  <a:cubicBezTo>
                    <a:pt x="473" y="17"/>
                    <a:pt x="429" y="0"/>
                    <a:pt x="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34"/>
            <p:cNvSpPr/>
            <p:nvPr/>
          </p:nvSpPr>
          <p:spPr>
            <a:xfrm>
              <a:off x="3656300" y="2849825"/>
              <a:ext cx="14525" cy="19925"/>
            </a:xfrm>
            <a:custGeom>
              <a:rect b="b" l="l" r="r" t="t"/>
              <a:pathLst>
                <a:path extrusionOk="0" h="797" w="581">
                  <a:moveTo>
                    <a:pt x="83" y="0"/>
                  </a:moveTo>
                  <a:cubicBezTo>
                    <a:pt x="58" y="0"/>
                    <a:pt x="25" y="17"/>
                    <a:pt x="25" y="50"/>
                  </a:cubicBezTo>
                  <a:cubicBezTo>
                    <a:pt x="0" y="174"/>
                    <a:pt x="66" y="299"/>
                    <a:pt x="124" y="415"/>
                  </a:cubicBezTo>
                  <a:cubicBezTo>
                    <a:pt x="149" y="464"/>
                    <a:pt x="182" y="514"/>
                    <a:pt x="207" y="564"/>
                  </a:cubicBezTo>
                  <a:cubicBezTo>
                    <a:pt x="224" y="589"/>
                    <a:pt x="232" y="622"/>
                    <a:pt x="249" y="647"/>
                  </a:cubicBezTo>
                  <a:lnTo>
                    <a:pt x="249" y="655"/>
                  </a:lnTo>
                  <a:cubicBezTo>
                    <a:pt x="249" y="655"/>
                    <a:pt x="257" y="663"/>
                    <a:pt x="257" y="672"/>
                  </a:cubicBezTo>
                  <a:cubicBezTo>
                    <a:pt x="265" y="688"/>
                    <a:pt x="265" y="705"/>
                    <a:pt x="274" y="721"/>
                  </a:cubicBezTo>
                  <a:cubicBezTo>
                    <a:pt x="284" y="764"/>
                    <a:pt x="329" y="796"/>
                    <a:pt x="373" y="796"/>
                  </a:cubicBezTo>
                  <a:cubicBezTo>
                    <a:pt x="398" y="796"/>
                    <a:pt x="422" y="786"/>
                    <a:pt x="439" y="763"/>
                  </a:cubicBezTo>
                  <a:cubicBezTo>
                    <a:pt x="481" y="705"/>
                    <a:pt x="522" y="638"/>
                    <a:pt x="547" y="564"/>
                  </a:cubicBezTo>
                  <a:cubicBezTo>
                    <a:pt x="564" y="498"/>
                    <a:pt x="580" y="415"/>
                    <a:pt x="555" y="348"/>
                  </a:cubicBezTo>
                  <a:cubicBezTo>
                    <a:pt x="555" y="340"/>
                    <a:pt x="547" y="324"/>
                    <a:pt x="547" y="315"/>
                  </a:cubicBezTo>
                  <a:lnTo>
                    <a:pt x="547" y="307"/>
                  </a:lnTo>
                  <a:cubicBezTo>
                    <a:pt x="539" y="257"/>
                    <a:pt x="497" y="224"/>
                    <a:pt x="448" y="224"/>
                  </a:cubicBezTo>
                  <a:cubicBezTo>
                    <a:pt x="431" y="208"/>
                    <a:pt x="423" y="199"/>
                    <a:pt x="406" y="191"/>
                  </a:cubicBezTo>
                  <a:cubicBezTo>
                    <a:pt x="348" y="141"/>
                    <a:pt x="282" y="92"/>
                    <a:pt x="224" y="50"/>
                  </a:cubicBezTo>
                  <a:cubicBezTo>
                    <a:pt x="209" y="40"/>
                    <a:pt x="192" y="36"/>
                    <a:pt x="175" y="36"/>
                  </a:cubicBezTo>
                  <a:cubicBezTo>
                    <a:pt x="163" y="36"/>
                    <a:pt x="151" y="38"/>
                    <a:pt x="141" y="42"/>
                  </a:cubicBezTo>
                  <a:cubicBezTo>
                    <a:pt x="133" y="17"/>
                    <a:pt x="116" y="0"/>
                    <a:pt x="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34"/>
            <p:cNvSpPr/>
            <p:nvPr/>
          </p:nvSpPr>
          <p:spPr>
            <a:xfrm>
              <a:off x="3539250" y="2883800"/>
              <a:ext cx="47900" cy="42750"/>
            </a:xfrm>
            <a:custGeom>
              <a:rect b="b" l="l" r="r" t="t"/>
              <a:pathLst>
                <a:path extrusionOk="0" h="1710" w="1916">
                  <a:moveTo>
                    <a:pt x="125" y="0"/>
                  </a:moveTo>
                  <a:cubicBezTo>
                    <a:pt x="83" y="0"/>
                    <a:pt x="44" y="33"/>
                    <a:pt x="26" y="75"/>
                  </a:cubicBezTo>
                  <a:cubicBezTo>
                    <a:pt x="26" y="83"/>
                    <a:pt x="26" y="83"/>
                    <a:pt x="26" y="91"/>
                  </a:cubicBezTo>
                  <a:cubicBezTo>
                    <a:pt x="9" y="108"/>
                    <a:pt x="1" y="133"/>
                    <a:pt x="17" y="149"/>
                  </a:cubicBezTo>
                  <a:cubicBezTo>
                    <a:pt x="26" y="216"/>
                    <a:pt x="59" y="274"/>
                    <a:pt x="100" y="332"/>
                  </a:cubicBezTo>
                  <a:cubicBezTo>
                    <a:pt x="150" y="406"/>
                    <a:pt x="208" y="489"/>
                    <a:pt x="266" y="572"/>
                  </a:cubicBezTo>
                  <a:cubicBezTo>
                    <a:pt x="382" y="729"/>
                    <a:pt x="498" y="887"/>
                    <a:pt x="639" y="1036"/>
                  </a:cubicBezTo>
                  <a:cubicBezTo>
                    <a:pt x="763" y="1169"/>
                    <a:pt x="904" y="1285"/>
                    <a:pt x="1053" y="1392"/>
                  </a:cubicBezTo>
                  <a:cubicBezTo>
                    <a:pt x="1211" y="1492"/>
                    <a:pt x="1385" y="1608"/>
                    <a:pt x="1575" y="1616"/>
                  </a:cubicBezTo>
                  <a:cubicBezTo>
                    <a:pt x="1592" y="1616"/>
                    <a:pt x="1600" y="1616"/>
                    <a:pt x="1617" y="1608"/>
                  </a:cubicBezTo>
                  <a:cubicBezTo>
                    <a:pt x="1641" y="1624"/>
                    <a:pt x="1658" y="1649"/>
                    <a:pt x="1683" y="1666"/>
                  </a:cubicBezTo>
                  <a:cubicBezTo>
                    <a:pt x="1683" y="1666"/>
                    <a:pt x="1691" y="1666"/>
                    <a:pt x="1691" y="1674"/>
                  </a:cubicBezTo>
                  <a:cubicBezTo>
                    <a:pt x="1699" y="1674"/>
                    <a:pt x="1708" y="1682"/>
                    <a:pt x="1716" y="1690"/>
                  </a:cubicBezTo>
                  <a:cubicBezTo>
                    <a:pt x="1732" y="1704"/>
                    <a:pt x="1749" y="1709"/>
                    <a:pt x="1766" y="1709"/>
                  </a:cubicBezTo>
                  <a:cubicBezTo>
                    <a:pt x="1844" y="1709"/>
                    <a:pt x="1915" y="1586"/>
                    <a:pt x="1840" y="1525"/>
                  </a:cubicBezTo>
                  <a:lnTo>
                    <a:pt x="1849" y="1525"/>
                  </a:lnTo>
                  <a:cubicBezTo>
                    <a:pt x="1733" y="1434"/>
                    <a:pt x="1625" y="1343"/>
                    <a:pt x="1509" y="1251"/>
                  </a:cubicBezTo>
                  <a:cubicBezTo>
                    <a:pt x="1070" y="837"/>
                    <a:pt x="697" y="332"/>
                    <a:pt x="175" y="17"/>
                  </a:cubicBezTo>
                  <a:cubicBezTo>
                    <a:pt x="159" y="5"/>
                    <a:pt x="142" y="0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34"/>
            <p:cNvSpPr/>
            <p:nvPr/>
          </p:nvSpPr>
          <p:spPr>
            <a:xfrm>
              <a:off x="3667075" y="2865350"/>
              <a:ext cx="32950" cy="52400"/>
            </a:xfrm>
            <a:custGeom>
              <a:rect b="b" l="l" r="r" t="t"/>
              <a:pathLst>
                <a:path extrusionOk="0" h="2096" w="1318">
                  <a:moveTo>
                    <a:pt x="1182" y="1"/>
                  </a:moveTo>
                  <a:cubicBezTo>
                    <a:pt x="1151" y="1"/>
                    <a:pt x="1120" y="14"/>
                    <a:pt x="1102" y="42"/>
                  </a:cubicBezTo>
                  <a:cubicBezTo>
                    <a:pt x="936" y="374"/>
                    <a:pt x="754" y="689"/>
                    <a:pt x="547" y="987"/>
                  </a:cubicBezTo>
                  <a:cubicBezTo>
                    <a:pt x="447" y="1136"/>
                    <a:pt x="348" y="1285"/>
                    <a:pt x="240" y="1426"/>
                  </a:cubicBezTo>
                  <a:cubicBezTo>
                    <a:pt x="133" y="1559"/>
                    <a:pt x="8" y="1691"/>
                    <a:pt x="0" y="1865"/>
                  </a:cubicBezTo>
                  <a:cubicBezTo>
                    <a:pt x="0" y="1893"/>
                    <a:pt x="23" y="1909"/>
                    <a:pt x="45" y="1909"/>
                  </a:cubicBezTo>
                  <a:cubicBezTo>
                    <a:pt x="49" y="1909"/>
                    <a:pt x="54" y="1908"/>
                    <a:pt x="58" y="1907"/>
                  </a:cubicBezTo>
                  <a:lnTo>
                    <a:pt x="58" y="1907"/>
                  </a:lnTo>
                  <a:cubicBezTo>
                    <a:pt x="50" y="1948"/>
                    <a:pt x="50" y="1998"/>
                    <a:pt x="75" y="2039"/>
                  </a:cubicBezTo>
                  <a:cubicBezTo>
                    <a:pt x="97" y="2073"/>
                    <a:pt x="136" y="2096"/>
                    <a:pt x="174" y="2096"/>
                  </a:cubicBezTo>
                  <a:cubicBezTo>
                    <a:pt x="191" y="2096"/>
                    <a:pt x="208" y="2091"/>
                    <a:pt x="224" y="2081"/>
                  </a:cubicBezTo>
                  <a:cubicBezTo>
                    <a:pt x="381" y="1973"/>
                    <a:pt x="497" y="1815"/>
                    <a:pt x="605" y="1658"/>
                  </a:cubicBezTo>
                  <a:cubicBezTo>
                    <a:pt x="721" y="1501"/>
                    <a:pt x="837" y="1343"/>
                    <a:pt x="936" y="1177"/>
                  </a:cubicBezTo>
                  <a:cubicBezTo>
                    <a:pt x="1036" y="1012"/>
                    <a:pt x="1127" y="838"/>
                    <a:pt x="1193" y="655"/>
                  </a:cubicBezTo>
                  <a:cubicBezTo>
                    <a:pt x="1268" y="465"/>
                    <a:pt x="1317" y="266"/>
                    <a:pt x="1276" y="67"/>
                  </a:cubicBezTo>
                  <a:cubicBezTo>
                    <a:pt x="1266" y="24"/>
                    <a:pt x="1224" y="1"/>
                    <a:pt x="11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34"/>
            <p:cNvSpPr/>
            <p:nvPr/>
          </p:nvSpPr>
          <p:spPr>
            <a:xfrm>
              <a:off x="3520625" y="2852850"/>
              <a:ext cx="6975" cy="8700"/>
            </a:xfrm>
            <a:custGeom>
              <a:rect b="b" l="l" r="r" t="t"/>
              <a:pathLst>
                <a:path extrusionOk="0" h="348" w="279">
                  <a:moveTo>
                    <a:pt x="39" y="0"/>
                  </a:moveTo>
                  <a:cubicBezTo>
                    <a:pt x="35" y="0"/>
                    <a:pt x="30" y="1"/>
                    <a:pt x="25" y="4"/>
                  </a:cubicBezTo>
                  <a:cubicBezTo>
                    <a:pt x="17" y="4"/>
                    <a:pt x="0" y="20"/>
                    <a:pt x="8" y="37"/>
                  </a:cubicBezTo>
                  <a:cubicBezTo>
                    <a:pt x="33" y="95"/>
                    <a:pt x="58" y="153"/>
                    <a:pt x="100" y="211"/>
                  </a:cubicBezTo>
                  <a:lnTo>
                    <a:pt x="124" y="244"/>
                  </a:lnTo>
                  <a:cubicBezTo>
                    <a:pt x="133" y="261"/>
                    <a:pt x="149" y="269"/>
                    <a:pt x="158" y="277"/>
                  </a:cubicBezTo>
                  <a:cubicBezTo>
                    <a:pt x="182" y="302"/>
                    <a:pt x="207" y="327"/>
                    <a:pt x="232" y="343"/>
                  </a:cubicBezTo>
                  <a:cubicBezTo>
                    <a:pt x="237" y="347"/>
                    <a:pt x="242" y="348"/>
                    <a:pt x="246" y="348"/>
                  </a:cubicBezTo>
                  <a:cubicBezTo>
                    <a:pt x="265" y="348"/>
                    <a:pt x="279" y="324"/>
                    <a:pt x="265" y="310"/>
                  </a:cubicBezTo>
                  <a:cubicBezTo>
                    <a:pt x="257" y="285"/>
                    <a:pt x="232" y="261"/>
                    <a:pt x="216" y="236"/>
                  </a:cubicBezTo>
                  <a:cubicBezTo>
                    <a:pt x="207" y="219"/>
                    <a:pt x="207" y="211"/>
                    <a:pt x="199" y="194"/>
                  </a:cubicBezTo>
                  <a:cubicBezTo>
                    <a:pt x="191" y="186"/>
                    <a:pt x="182" y="178"/>
                    <a:pt x="166" y="161"/>
                  </a:cubicBezTo>
                  <a:cubicBezTo>
                    <a:pt x="133" y="111"/>
                    <a:pt x="100" y="62"/>
                    <a:pt x="66" y="12"/>
                  </a:cubicBezTo>
                  <a:cubicBezTo>
                    <a:pt x="61" y="6"/>
                    <a:pt x="51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34"/>
            <p:cNvSpPr/>
            <p:nvPr/>
          </p:nvSpPr>
          <p:spPr>
            <a:xfrm>
              <a:off x="3499300" y="2778450"/>
              <a:ext cx="229525" cy="137300"/>
            </a:xfrm>
            <a:custGeom>
              <a:rect b="b" l="l" r="r" t="t"/>
              <a:pathLst>
                <a:path extrusionOk="0" h="5492" w="9181">
                  <a:moveTo>
                    <a:pt x="7714" y="2383"/>
                  </a:moveTo>
                  <a:cubicBezTo>
                    <a:pt x="7697" y="2400"/>
                    <a:pt x="7680" y="2425"/>
                    <a:pt x="7664" y="2441"/>
                  </a:cubicBezTo>
                  <a:cubicBezTo>
                    <a:pt x="7664" y="2433"/>
                    <a:pt x="7656" y="2416"/>
                    <a:pt x="7656" y="2408"/>
                  </a:cubicBezTo>
                  <a:cubicBezTo>
                    <a:pt x="7664" y="2400"/>
                    <a:pt x="7680" y="2400"/>
                    <a:pt x="7697" y="2391"/>
                  </a:cubicBezTo>
                  <a:cubicBezTo>
                    <a:pt x="7705" y="2391"/>
                    <a:pt x="7705" y="2383"/>
                    <a:pt x="7714" y="2383"/>
                  </a:cubicBezTo>
                  <a:close/>
                  <a:moveTo>
                    <a:pt x="6409" y="0"/>
                  </a:moveTo>
                  <a:cubicBezTo>
                    <a:pt x="6370" y="0"/>
                    <a:pt x="6332" y="29"/>
                    <a:pt x="6322" y="72"/>
                  </a:cubicBezTo>
                  <a:cubicBezTo>
                    <a:pt x="6181" y="478"/>
                    <a:pt x="5791" y="701"/>
                    <a:pt x="5427" y="883"/>
                  </a:cubicBezTo>
                  <a:cubicBezTo>
                    <a:pt x="5327" y="933"/>
                    <a:pt x="5228" y="983"/>
                    <a:pt x="5120" y="1033"/>
                  </a:cubicBezTo>
                  <a:cubicBezTo>
                    <a:pt x="5087" y="1049"/>
                    <a:pt x="5054" y="1074"/>
                    <a:pt x="5029" y="1099"/>
                  </a:cubicBezTo>
                  <a:cubicBezTo>
                    <a:pt x="5012" y="999"/>
                    <a:pt x="4996" y="892"/>
                    <a:pt x="4905" y="842"/>
                  </a:cubicBezTo>
                  <a:cubicBezTo>
                    <a:pt x="4888" y="834"/>
                    <a:pt x="4873" y="830"/>
                    <a:pt x="4858" y="830"/>
                  </a:cubicBezTo>
                  <a:cubicBezTo>
                    <a:pt x="4829" y="830"/>
                    <a:pt x="4805" y="845"/>
                    <a:pt x="4789" y="867"/>
                  </a:cubicBezTo>
                  <a:cubicBezTo>
                    <a:pt x="4691" y="795"/>
                    <a:pt x="4572" y="749"/>
                    <a:pt x="4449" y="749"/>
                  </a:cubicBezTo>
                  <a:cubicBezTo>
                    <a:pt x="4416" y="749"/>
                    <a:pt x="4383" y="752"/>
                    <a:pt x="4350" y="759"/>
                  </a:cubicBezTo>
                  <a:cubicBezTo>
                    <a:pt x="4317" y="768"/>
                    <a:pt x="4300" y="792"/>
                    <a:pt x="4292" y="817"/>
                  </a:cubicBezTo>
                  <a:lnTo>
                    <a:pt x="4259" y="817"/>
                  </a:lnTo>
                  <a:cubicBezTo>
                    <a:pt x="4242" y="809"/>
                    <a:pt x="4223" y="805"/>
                    <a:pt x="4206" y="805"/>
                  </a:cubicBezTo>
                  <a:cubicBezTo>
                    <a:pt x="4188" y="805"/>
                    <a:pt x="4172" y="809"/>
                    <a:pt x="4159" y="817"/>
                  </a:cubicBezTo>
                  <a:lnTo>
                    <a:pt x="4126" y="817"/>
                  </a:lnTo>
                  <a:cubicBezTo>
                    <a:pt x="4018" y="710"/>
                    <a:pt x="3911" y="585"/>
                    <a:pt x="3811" y="461"/>
                  </a:cubicBezTo>
                  <a:cubicBezTo>
                    <a:pt x="3790" y="426"/>
                    <a:pt x="3752" y="409"/>
                    <a:pt x="3716" y="409"/>
                  </a:cubicBezTo>
                  <a:cubicBezTo>
                    <a:pt x="3664" y="409"/>
                    <a:pt x="3616" y="443"/>
                    <a:pt x="3621" y="511"/>
                  </a:cubicBezTo>
                  <a:cubicBezTo>
                    <a:pt x="3629" y="718"/>
                    <a:pt x="3745" y="883"/>
                    <a:pt x="3894" y="1016"/>
                  </a:cubicBezTo>
                  <a:cubicBezTo>
                    <a:pt x="4002" y="1107"/>
                    <a:pt x="4126" y="1190"/>
                    <a:pt x="4225" y="1289"/>
                  </a:cubicBezTo>
                  <a:cubicBezTo>
                    <a:pt x="4018" y="1613"/>
                    <a:pt x="3761" y="1911"/>
                    <a:pt x="3447" y="2135"/>
                  </a:cubicBezTo>
                  <a:cubicBezTo>
                    <a:pt x="3289" y="2251"/>
                    <a:pt x="3115" y="2342"/>
                    <a:pt x="2933" y="2400"/>
                  </a:cubicBezTo>
                  <a:cubicBezTo>
                    <a:pt x="2709" y="2474"/>
                    <a:pt x="2477" y="2499"/>
                    <a:pt x="2245" y="2524"/>
                  </a:cubicBezTo>
                  <a:cubicBezTo>
                    <a:pt x="2083" y="2538"/>
                    <a:pt x="1915" y="2551"/>
                    <a:pt x="1751" y="2551"/>
                  </a:cubicBezTo>
                  <a:cubicBezTo>
                    <a:pt x="1714" y="2551"/>
                    <a:pt x="1677" y="2550"/>
                    <a:pt x="1640" y="2549"/>
                  </a:cubicBezTo>
                  <a:cubicBezTo>
                    <a:pt x="1615" y="2541"/>
                    <a:pt x="1591" y="2532"/>
                    <a:pt x="1566" y="2524"/>
                  </a:cubicBezTo>
                  <a:cubicBezTo>
                    <a:pt x="1301" y="2441"/>
                    <a:pt x="1069" y="2292"/>
                    <a:pt x="845" y="2126"/>
                  </a:cubicBezTo>
                  <a:cubicBezTo>
                    <a:pt x="861" y="2118"/>
                    <a:pt x="878" y="2101"/>
                    <a:pt x="895" y="2085"/>
                  </a:cubicBezTo>
                  <a:cubicBezTo>
                    <a:pt x="903" y="2068"/>
                    <a:pt x="911" y="2043"/>
                    <a:pt x="895" y="2019"/>
                  </a:cubicBezTo>
                  <a:lnTo>
                    <a:pt x="903" y="2019"/>
                  </a:lnTo>
                  <a:cubicBezTo>
                    <a:pt x="1011" y="1977"/>
                    <a:pt x="994" y="1828"/>
                    <a:pt x="878" y="1820"/>
                  </a:cubicBezTo>
                  <a:cubicBezTo>
                    <a:pt x="861" y="1817"/>
                    <a:pt x="844" y="1816"/>
                    <a:pt x="826" y="1816"/>
                  </a:cubicBezTo>
                  <a:cubicBezTo>
                    <a:pt x="791" y="1816"/>
                    <a:pt x="754" y="1820"/>
                    <a:pt x="721" y="1820"/>
                  </a:cubicBezTo>
                  <a:cubicBezTo>
                    <a:pt x="712" y="1803"/>
                    <a:pt x="704" y="1787"/>
                    <a:pt x="679" y="1778"/>
                  </a:cubicBezTo>
                  <a:cubicBezTo>
                    <a:pt x="636" y="1761"/>
                    <a:pt x="591" y="1754"/>
                    <a:pt x="546" y="1754"/>
                  </a:cubicBezTo>
                  <a:cubicBezTo>
                    <a:pt x="437" y="1754"/>
                    <a:pt x="330" y="1799"/>
                    <a:pt x="248" y="1869"/>
                  </a:cubicBezTo>
                  <a:cubicBezTo>
                    <a:pt x="124" y="1977"/>
                    <a:pt x="41" y="2135"/>
                    <a:pt x="8" y="2292"/>
                  </a:cubicBezTo>
                  <a:cubicBezTo>
                    <a:pt x="1" y="2328"/>
                    <a:pt x="31" y="2352"/>
                    <a:pt x="61" y="2352"/>
                  </a:cubicBezTo>
                  <a:cubicBezTo>
                    <a:pt x="66" y="2352"/>
                    <a:pt x="70" y="2351"/>
                    <a:pt x="74" y="2350"/>
                  </a:cubicBezTo>
                  <a:lnTo>
                    <a:pt x="74" y="2350"/>
                  </a:lnTo>
                  <a:cubicBezTo>
                    <a:pt x="66" y="2400"/>
                    <a:pt x="66" y="2449"/>
                    <a:pt x="66" y="2499"/>
                  </a:cubicBezTo>
                  <a:cubicBezTo>
                    <a:pt x="66" y="2516"/>
                    <a:pt x="74" y="2532"/>
                    <a:pt x="74" y="2549"/>
                  </a:cubicBezTo>
                  <a:cubicBezTo>
                    <a:pt x="74" y="2623"/>
                    <a:pt x="74" y="2698"/>
                    <a:pt x="74" y="2764"/>
                  </a:cubicBezTo>
                  <a:cubicBezTo>
                    <a:pt x="83" y="2822"/>
                    <a:pt x="124" y="2880"/>
                    <a:pt x="182" y="2880"/>
                  </a:cubicBezTo>
                  <a:cubicBezTo>
                    <a:pt x="240" y="2880"/>
                    <a:pt x="298" y="2831"/>
                    <a:pt x="298" y="2764"/>
                  </a:cubicBezTo>
                  <a:cubicBezTo>
                    <a:pt x="298" y="2739"/>
                    <a:pt x="298" y="2706"/>
                    <a:pt x="298" y="2681"/>
                  </a:cubicBezTo>
                  <a:cubicBezTo>
                    <a:pt x="298" y="2665"/>
                    <a:pt x="298" y="2648"/>
                    <a:pt x="298" y="2623"/>
                  </a:cubicBezTo>
                  <a:cubicBezTo>
                    <a:pt x="447" y="2938"/>
                    <a:pt x="621" y="3237"/>
                    <a:pt x="787" y="3535"/>
                  </a:cubicBezTo>
                  <a:cubicBezTo>
                    <a:pt x="977" y="3875"/>
                    <a:pt x="1168" y="4206"/>
                    <a:pt x="1367" y="4546"/>
                  </a:cubicBezTo>
                  <a:cubicBezTo>
                    <a:pt x="1375" y="4562"/>
                    <a:pt x="1392" y="4571"/>
                    <a:pt x="1400" y="4571"/>
                  </a:cubicBezTo>
                  <a:cubicBezTo>
                    <a:pt x="1458" y="4687"/>
                    <a:pt x="1524" y="4794"/>
                    <a:pt x="1607" y="4894"/>
                  </a:cubicBezTo>
                  <a:cubicBezTo>
                    <a:pt x="1682" y="5001"/>
                    <a:pt x="1765" y="5101"/>
                    <a:pt x="1847" y="5209"/>
                  </a:cubicBezTo>
                  <a:cubicBezTo>
                    <a:pt x="1889" y="5258"/>
                    <a:pt x="1930" y="5316"/>
                    <a:pt x="1972" y="5366"/>
                  </a:cubicBezTo>
                  <a:cubicBezTo>
                    <a:pt x="2005" y="5416"/>
                    <a:pt x="2055" y="5482"/>
                    <a:pt x="2121" y="5490"/>
                  </a:cubicBezTo>
                  <a:cubicBezTo>
                    <a:pt x="2125" y="5491"/>
                    <a:pt x="2129" y="5492"/>
                    <a:pt x="2133" y="5492"/>
                  </a:cubicBezTo>
                  <a:cubicBezTo>
                    <a:pt x="2160" y="5492"/>
                    <a:pt x="2180" y="5469"/>
                    <a:pt x="2187" y="5441"/>
                  </a:cubicBezTo>
                  <a:cubicBezTo>
                    <a:pt x="2195" y="5383"/>
                    <a:pt x="2146" y="5325"/>
                    <a:pt x="2121" y="5283"/>
                  </a:cubicBezTo>
                  <a:cubicBezTo>
                    <a:pt x="2079" y="5225"/>
                    <a:pt x="2038" y="5167"/>
                    <a:pt x="1997" y="5117"/>
                  </a:cubicBezTo>
                  <a:cubicBezTo>
                    <a:pt x="1914" y="5018"/>
                    <a:pt x="1831" y="4910"/>
                    <a:pt x="1748" y="4811"/>
                  </a:cubicBezTo>
                  <a:cubicBezTo>
                    <a:pt x="1657" y="4687"/>
                    <a:pt x="1557" y="4562"/>
                    <a:pt x="1475" y="4430"/>
                  </a:cubicBezTo>
                  <a:cubicBezTo>
                    <a:pt x="1458" y="4372"/>
                    <a:pt x="1433" y="4314"/>
                    <a:pt x="1408" y="4264"/>
                  </a:cubicBezTo>
                  <a:cubicBezTo>
                    <a:pt x="1367" y="4165"/>
                    <a:pt x="1325" y="4073"/>
                    <a:pt x="1292" y="3982"/>
                  </a:cubicBezTo>
                  <a:cubicBezTo>
                    <a:pt x="1218" y="3800"/>
                    <a:pt x="1135" y="3618"/>
                    <a:pt x="1044" y="3444"/>
                  </a:cubicBezTo>
                  <a:cubicBezTo>
                    <a:pt x="961" y="3261"/>
                    <a:pt x="870" y="3087"/>
                    <a:pt x="779" y="2913"/>
                  </a:cubicBezTo>
                  <a:cubicBezTo>
                    <a:pt x="737" y="2822"/>
                    <a:pt x="687" y="2739"/>
                    <a:pt x="646" y="2657"/>
                  </a:cubicBezTo>
                  <a:lnTo>
                    <a:pt x="605" y="2582"/>
                  </a:lnTo>
                  <a:cubicBezTo>
                    <a:pt x="613" y="2557"/>
                    <a:pt x="621" y="2541"/>
                    <a:pt x="613" y="2516"/>
                  </a:cubicBezTo>
                  <a:cubicBezTo>
                    <a:pt x="588" y="2449"/>
                    <a:pt x="563" y="2391"/>
                    <a:pt x="538" y="2333"/>
                  </a:cubicBezTo>
                  <a:lnTo>
                    <a:pt x="538" y="2333"/>
                  </a:lnTo>
                  <a:cubicBezTo>
                    <a:pt x="745" y="2623"/>
                    <a:pt x="1027" y="2855"/>
                    <a:pt x="1342" y="3029"/>
                  </a:cubicBezTo>
                  <a:cubicBezTo>
                    <a:pt x="1516" y="3129"/>
                    <a:pt x="1707" y="3212"/>
                    <a:pt x="1897" y="3270"/>
                  </a:cubicBezTo>
                  <a:cubicBezTo>
                    <a:pt x="2038" y="3315"/>
                    <a:pt x="2177" y="3336"/>
                    <a:pt x="2317" y="3336"/>
                  </a:cubicBezTo>
                  <a:cubicBezTo>
                    <a:pt x="2408" y="3336"/>
                    <a:pt x="2499" y="3327"/>
                    <a:pt x="2593" y="3311"/>
                  </a:cubicBezTo>
                  <a:cubicBezTo>
                    <a:pt x="3024" y="3228"/>
                    <a:pt x="3455" y="3079"/>
                    <a:pt x="3861" y="2897"/>
                  </a:cubicBezTo>
                  <a:cubicBezTo>
                    <a:pt x="4068" y="2814"/>
                    <a:pt x="4259" y="2715"/>
                    <a:pt x="4457" y="2615"/>
                  </a:cubicBezTo>
                  <a:cubicBezTo>
                    <a:pt x="4549" y="2557"/>
                    <a:pt x="4648" y="2499"/>
                    <a:pt x="4739" y="2441"/>
                  </a:cubicBezTo>
                  <a:cubicBezTo>
                    <a:pt x="4830" y="2391"/>
                    <a:pt x="4921" y="2333"/>
                    <a:pt x="4996" y="2259"/>
                  </a:cubicBezTo>
                  <a:cubicBezTo>
                    <a:pt x="5029" y="2226"/>
                    <a:pt x="5054" y="2193"/>
                    <a:pt x="5070" y="2151"/>
                  </a:cubicBezTo>
                  <a:cubicBezTo>
                    <a:pt x="5120" y="2284"/>
                    <a:pt x="5211" y="2408"/>
                    <a:pt x="5352" y="2441"/>
                  </a:cubicBezTo>
                  <a:cubicBezTo>
                    <a:pt x="5427" y="2491"/>
                    <a:pt x="5501" y="2549"/>
                    <a:pt x="5592" y="2582"/>
                  </a:cubicBezTo>
                  <a:cubicBezTo>
                    <a:pt x="5717" y="2640"/>
                    <a:pt x="5849" y="2690"/>
                    <a:pt x="5990" y="2723"/>
                  </a:cubicBezTo>
                  <a:cubicBezTo>
                    <a:pt x="6264" y="2789"/>
                    <a:pt x="6545" y="2839"/>
                    <a:pt x="6802" y="2947"/>
                  </a:cubicBezTo>
                  <a:cubicBezTo>
                    <a:pt x="6827" y="2955"/>
                    <a:pt x="6852" y="2963"/>
                    <a:pt x="6868" y="2971"/>
                  </a:cubicBezTo>
                  <a:cubicBezTo>
                    <a:pt x="6868" y="3005"/>
                    <a:pt x="6885" y="3038"/>
                    <a:pt x="6910" y="3063"/>
                  </a:cubicBezTo>
                  <a:cubicBezTo>
                    <a:pt x="6943" y="3091"/>
                    <a:pt x="6981" y="3100"/>
                    <a:pt x="7021" y="3100"/>
                  </a:cubicBezTo>
                  <a:cubicBezTo>
                    <a:pt x="7052" y="3100"/>
                    <a:pt x="7085" y="3095"/>
                    <a:pt x="7117" y="3087"/>
                  </a:cubicBezTo>
                  <a:cubicBezTo>
                    <a:pt x="7134" y="3087"/>
                    <a:pt x="7158" y="3079"/>
                    <a:pt x="7175" y="3079"/>
                  </a:cubicBezTo>
                  <a:cubicBezTo>
                    <a:pt x="7225" y="3087"/>
                    <a:pt x="7274" y="3096"/>
                    <a:pt x="7316" y="3096"/>
                  </a:cubicBezTo>
                  <a:cubicBezTo>
                    <a:pt x="7334" y="3105"/>
                    <a:pt x="7355" y="3111"/>
                    <a:pt x="7375" y="3111"/>
                  </a:cubicBezTo>
                  <a:cubicBezTo>
                    <a:pt x="7392" y="3111"/>
                    <a:pt x="7409" y="3107"/>
                    <a:pt x="7424" y="3096"/>
                  </a:cubicBezTo>
                  <a:cubicBezTo>
                    <a:pt x="7465" y="3087"/>
                    <a:pt x="7515" y="3079"/>
                    <a:pt x="7564" y="3063"/>
                  </a:cubicBezTo>
                  <a:cubicBezTo>
                    <a:pt x="7796" y="2988"/>
                    <a:pt x="7954" y="2797"/>
                    <a:pt x="8086" y="2607"/>
                  </a:cubicBezTo>
                  <a:cubicBezTo>
                    <a:pt x="8236" y="2400"/>
                    <a:pt x="8393" y="2176"/>
                    <a:pt x="8650" y="2118"/>
                  </a:cubicBezTo>
                  <a:cubicBezTo>
                    <a:pt x="8683" y="2110"/>
                    <a:pt x="8708" y="2093"/>
                    <a:pt x="8716" y="2068"/>
                  </a:cubicBezTo>
                  <a:cubicBezTo>
                    <a:pt x="8741" y="2085"/>
                    <a:pt x="8766" y="2110"/>
                    <a:pt x="8791" y="2135"/>
                  </a:cubicBezTo>
                  <a:cubicBezTo>
                    <a:pt x="8567" y="2267"/>
                    <a:pt x="8468" y="2516"/>
                    <a:pt x="8368" y="2756"/>
                  </a:cubicBezTo>
                  <a:cubicBezTo>
                    <a:pt x="8244" y="3071"/>
                    <a:pt x="8111" y="3402"/>
                    <a:pt x="8095" y="3750"/>
                  </a:cubicBezTo>
                  <a:cubicBezTo>
                    <a:pt x="8095" y="3813"/>
                    <a:pt x="8140" y="3844"/>
                    <a:pt x="8188" y="3844"/>
                  </a:cubicBezTo>
                  <a:cubicBezTo>
                    <a:pt x="8228" y="3844"/>
                    <a:pt x="8270" y="3821"/>
                    <a:pt x="8285" y="3775"/>
                  </a:cubicBezTo>
                  <a:cubicBezTo>
                    <a:pt x="8393" y="3460"/>
                    <a:pt x="8542" y="3162"/>
                    <a:pt x="8716" y="2872"/>
                  </a:cubicBezTo>
                  <a:cubicBezTo>
                    <a:pt x="8799" y="2731"/>
                    <a:pt x="8882" y="2590"/>
                    <a:pt x="8973" y="2449"/>
                  </a:cubicBezTo>
                  <a:cubicBezTo>
                    <a:pt x="8973" y="2441"/>
                    <a:pt x="8981" y="2433"/>
                    <a:pt x="8990" y="2425"/>
                  </a:cubicBezTo>
                  <a:cubicBezTo>
                    <a:pt x="8998" y="2449"/>
                    <a:pt x="9014" y="2466"/>
                    <a:pt x="9031" y="2483"/>
                  </a:cubicBezTo>
                  <a:cubicBezTo>
                    <a:pt x="9046" y="2494"/>
                    <a:pt x="9062" y="2500"/>
                    <a:pt x="9079" y="2500"/>
                  </a:cubicBezTo>
                  <a:cubicBezTo>
                    <a:pt x="9108" y="2500"/>
                    <a:pt x="9136" y="2482"/>
                    <a:pt x="9147" y="2449"/>
                  </a:cubicBezTo>
                  <a:cubicBezTo>
                    <a:pt x="9180" y="2342"/>
                    <a:pt x="9122" y="2209"/>
                    <a:pt x="9064" y="2110"/>
                  </a:cubicBezTo>
                  <a:cubicBezTo>
                    <a:pt x="9064" y="2110"/>
                    <a:pt x="9064" y="2101"/>
                    <a:pt x="9064" y="2093"/>
                  </a:cubicBezTo>
                  <a:cubicBezTo>
                    <a:pt x="9064" y="2060"/>
                    <a:pt x="9064" y="2027"/>
                    <a:pt x="9056" y="2002"/>
                  </a:cubicBezTo>
                  <a:cubicBezTo>
                    <a:pt x="9048" y="1985"/>
                    <a:pt x="9048" y="1977"/>
                    <a:pt x="9048" y="1961"/>
                  </a:cubicBezTo>
                  <a:cubicBezTo>
                    <a:pt x="9048" y="1944"/>
                    <a:pt x="9039" y="1927"/>
                    <a:pt x="9031" y="1911"/>
                  </a:cubicBezTo>
                  <a:cubicBezTo>
                    <a:pt x="9006" y="1845"/>
                    <a:pt x="8973" y="1787"/>
                    <a:pt x="8923" y="1737"/>
                  </a:cubicBezTo>
                  <a:cubicBezTo>
                    <a:pt x="8874" y="1687"/>
                    <a:pt x="8807" y="1654"/>
                    <a:pt x="8741" y="1637"/>
                  </a:cubicBezTo>
                  <a:cubicBezTo>
                    <a:pt x="8697" y="1628"/>
                    <a:pt x="8654" y="1624"/>
                    <a:pt x="8610" y="1624"/>
                  </a:cubicBezTo>
                  <a:cubicBezTo>
                    <a:pt x="8579" y="1624"/>
                    <a:pt x="8548" y="1626"/>
                    <a:pt x="8517" y="1629"/>
                  </a:cubicBezTo>
                  <a:cubicBezTo>
                    <a:pt x="8451" y="1637"/>
                    <a:pt x="8451" y="1729"/>
                    <a:pt x="8517" y="1737"/>
                  </a:cubicBezTo>
                  <a:cubicBezTo>
                    <a:pt x="8584" y="1737"/>
                    <a:pt x="8642" y="1745"/>
                    <a:pt x="8700" y="1762"/>
                  </a:cubicBezTo>
                  <a:cubicBezTo>
                    <a:pt x="8758" y="1787"/>
                    <a:pt x="8791" y="1811"/>
                    <a:pt x="8824" y="1853"/>
                  </a:cubicBezTo>
                  <a:cubicBezTo>
                    <a:pt x="8832" y="1853"/>
                    <a:pt x="8832" y="1861"/>
                    <a:pt x="8840" y="1861"/>
                  </a:cubicBezTo>
                  <a:cubicBezTo>
                    <a:pt x="8840" y="1861"/>
                    <a:pt x="8840" y="1869"/>
                    <a:pt x="8840" y="1869"/>
                  </a:cubicBezTo>
                  <a:cubicBezTo>
                    <a:pt x="8849" y="1878"/>
                    <a:pt x="8857" y="1894"/>
                    <a:pt x="8865" y="1903"/>
                  </a:cubicBezTo>
                  <a:cubicBezTo>
                    <a:pt x="8840" y="1886"/>
                    <a:pt x="8816" y="1869"/>
                    <a:pt x="8791" y="1853"/>
                  </a:cubicBezTo>
                  <a:cubicBezTo>
                    <a:pt x="8694" y="1808"/>
                    <a:pt x="8584" y="1777"/>
                    <a:pt x="8479" y="1777"/>
                  </a:cubicBezTo>
                  <a:cubicBezTo>
                    <a:pt x="8467" y="1777"/>
                    <a:pt x="8455" y="1777"/>
                    <a:pt x="8443" y="1778"/>
                  </a:cubicBezTo>
                  <a:cubicBezTo>
                    <a:pt x="8385" y="1787"/>
                    <a:pt x="8318" y="1795"/>
                    <a:pt x="8269" y="1836"/>
                  </a:cubicBezTo>
                  <a:cubicBezTo>
                    <a:pt x="8219" y="1869"/>
                    <a:pt x="8178" y="1911"/>
                    <a:pt x="8136" y="1952"/>
                  </a:cubicBezTo>
                  <a:cubicBezTo>
                    <a:pt x="8128" y="1961"/>
                    <a:pt x="8120" y="1977"/>
                    <a:pt x="8120" y="1985"/>
                  </a:cubicBezTo>
                  <a:cubicBezTo>
                    <a:pt x="8053" y="2019"/>
                    <a:pt x="7979" y="2043"/>
                    <a:pt x="7912" y="2077"/>
                  </a:cubicBezTo>
                  <a:cubicBezTo>
                    <a:pt x="7788" y="2126"/>
                    <a:pt x="7672" y="2168"/>
                    <a:pt x="7548" y="2209"/>
                  </a:cubicBezTo>
                  <a:cubicBezTo>
                    <a:pt x="7390" y="2257"/>
                    <a:pt x="7227" y="2288"/>
                    <a:pt x="7063" y="2288"/>
                  </a:cubicBezTo>
                  <a:cubicBezTo>
                    <a:pt x="7029" y="2288"/>
                    <a:pt x="6994" y="2287"/>
                    <a:pt x="6960" y="2284"/>
                  </a:cubicBezTo>
                  <a:cubicBezTo>
                    <a:pt x="6736" y="2143"/>
                    <a:pt x="6504" y="2027"/>
                    <a:pt x="6264" y="1936"/>
                  </a:cubicBezTo>
                  <a:cubicBezTo>
                    <a:pt x="6106" y="1778"/>
                    <a:pt x="5974" y="1596"/>
                    <a:pt x="5849" y="1414"/>
                  </a:cubicBezTo>
                  <a:cubicBezTo>
                    <a:pt x="5824" y="1381"/>
                    <a:pt x="5791" y="1364"/>
                    <a:pt x="5758" y="1364"/>
                  </a:cubicBezTo>
                  <a:cubicBezTo>
                    <a:pt x="5758" y="1347"/>
                    <a:pt x="5758" y="1331"/>
                    <a:pt x="5758" y="1314"/>
                  </a:cubicBezTo>
                  <a:cubicBezTo>
                    <a:pt x="5882" y="1198"/>
                    <a:pt x="6056" y="1140"/>
                    <a:pt x="6197" y="1041"/>
                  </a:cubicBezTo>
                  <a:cubicBezTo>
                    <a:pt x="6346" y="941"/>
                    <a:pt x="6479" y="809"/>
                    <a:pt x="6520" y="627"/>
                  </a:cubicBezTo>
                  <a:cubicBezTo>
                    <a:pt x="6520" y="602"/>
                    <a:pt x="6529" y="569"/>
                    <a:pt x="6529" y="544"/>
                  </a:cubicBezTo>
                  <a:cubicBezTo>
                    <a:pt x="6603" y="370"/>
                    <a:pt x="6603" y="179"/>
                    <a:pt x="6471" y="30"/>
                  </a:cubicBezTo>
                  <a:cubicBezTo>
                    <a:pt x="6453" y="9"/>
                    <a:pt x="6431" y="0"/>
                    <a:pt x="6409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34"/>
            <p:cNvSpPr/>
            <p:nvPr/>
          </p:nvSpPr>
          <p:spPr>
            <a:xfrm>
              <a:off x="3589800" y="2757400"/>
              <a:ext cx="66725" cy="16700"/>
            </a:xfrm>
            <a:custGeom>
              <a:rect b="b" l="l" r="r" t="t"/>
              <a:pathLst>
                <a:path extrusionOk="0" h="668" w="2669">
                  <a:moveTo>
                    <a:pt x="2314" y="0"/>
                  </a:moveTo>
                  <a:cubicBezTo>
                    <a:pt x="2277" y="0"/>
                    <a:pt x="2242" y="23"/>
                    <a:pt x="2246" y="68"/>
                  </a:cubicBezTo>
                  <a:cubicBezTo>
                    <a:pt x="2254" y="126"/>
                    <a:pt x="2113" y="135"/>
                    <a:pt x="2080" y="143"/>
                  </a:cubicBezTo>
                  <a:cubicBezTo>
                    <a:pt x="1989" y="160"/>
                    <a:pt x="1898" y="176"/>
                    <a:pt x="1815" y="193"/>
                  </a:cubicBezTo>
                  <a:cubicBezTo>
                    <a:pt x="1624" y="226"/>
                    <a:pt x="1434" y="242"/>
                    <a:pt x="1252" y="259"/>
                  </a:cubicBezTo>
                  <a:cubicBezTo>
                    <a:pt x="1069" y="267"/>
                    <a:pt x="887" y="284"/>
                    <a:pt x="705" y="284"/>
                  </a:cubicBezTo>
                  <a:lnTo>
                    <a:pt x="431" y="284"/>
                  </a:lnTo>
                  <a:cubicBezTo>
                    <a:pt x="420" y="284"/>
                    <a:pt x="404" y="285"/>
                    <a:pt x="386" y="285"/>
                  </a:cubicBezTo>
                  <a:cubicBezTo>
                    <a:pt x="343" y="285"/>
                    <a:pt x="292" y="280"/>
                    <a:pt x="274" y="251"/>
                  </a:cubicBezTo>
                  <a:cubicBezTo>
                    <a:pt x="253" y="221"/>
                    <a:pt x="218" y="204"/>
                    <a:pt x="184" y="204"/>
                  </a:cubicBezTo>
                  <a:cubicBezTo>
                    <a:pt x="152" y="204"/>
                    <a:pt x="120" y="219"/>
                    <a:pt x="100" y="251"/>
                  </a:cubicBezTo>
                  <a:cubicBezTo>
                    <a:pt x="100" y="259"/>
                    <a:pt x="100" y="259"/>
                    <a:pt x="100" y="259"/>
                  </a:cubicBezTo>
                  <a:cubicBezTo>
                    <a:pt x="92" y="267"/>
                    <a:pt x="75" y="267"/>
                    <a:pt x="67" y="276"/>
                  </a:cubicBezTo>
                  <a:cubicBezTo>
                    <a:pt x="9" y="350"/>
                    <a:pt x="1" y="441"/>
                    <a:pt x="50" y="524"/>
                  </a:cubicBezTo>
                  <a:cubicBezTo>
                    <a:pt x="108" y="615"/>
                    <a:pt x="208" y="648"/>
                    <a:pt x="299" y="657"/>
                  </a:cubicBezTo>
                  <a:cubicBezTo>
                    <a:pt x="361" y="665"/>
                    <a:pt x="425" y="667"/>
                    <a:pt x="489" y="667"/>
                  </a:cubicBezTo>
                  <a:cubicBezTo>
                    <a:pt x="554" y="667"/>
                    <a:pt x="618" y="665"/>
                    <a:pt x="680" y="665"/>
                  </a:cubicBezTo>
                  <a:cubicBezTo>
                    <a:pt x="804" y="657"/>
                    <a:pt x="929" y="657"/>
                    <a:pt x="1053" y="648"/>
                  </a:cubicBezTo>
                  <a:cubicBezTo>
                    <a:pt x="1566" y="607"/>
                    <a:pt x="2072" y="516"/>
                    <a:pt x="2561" y="375"/>
                  </a:cubicBezTo>
                  <a:cubicBezTo>
                    <a:pt x="2668" y="342"/>
                    <a:pt x="2644" y="193"/>
                    <a:pt x="2536" y="184"/>
                  </a:cubicBezTo>
                  <a:cubicBezTo>
                    <a:pt x="2470" y="184"/>
                    <a:pt x="2403" y="184"/>
                    <a:pt x="2337" y="193"/>
                  </a:cubicBezTo>
                  <a:cubicBezTo>
                    <a:pt x="2370" y="160"/>
                    <a:pt x="2395" y="118"/>
                    <a:pt x="2395" y="68"/>
                  </a:cubicBezTo>
                  <a:cubicBezTo>
                    <a:pt x="2391" y="23"/>
                    <a:pt x="2352" y="0"/>
                    <a:pt x="23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34"/>
            <p:cNvSpPr/>
            <p:nvPr/>
          </p:nvSpPr>
          <p:spPr>
            <a:xfrm>
              <a:off x="3516475" y="2721400"/>
              <a:ext cx="38550" cy="30925"/>
            </a:xfrm>
            <a:custGeom>
              <a:rect b="b" l="l" r="r" t="t"/>
              <a:pathLst>
                <a:path extrusionOk="0" h="1237" w="1542">
                  <a:moveTo>
                    <a:pt x="986" y="0"/>
                  </a:moveTo>
                  <a:cubicBezTo>
                    <a:pt x="854" y="9"/>
                    <a:pt x="713" y="50"/>
                    <a:pt x="589" y="116"/>
                  </a:cubicBezTo>
                  <a:cubicBezTo>
                    <a:pt x="440" y="199"/>
                    <a:pt x="332" y="315"/>
                    <a:pt x="232" y="456"/>
                  </a:cubicBezTo>
                  <a:cubicBezTo>
                    <a:pt x="141" y="589"/>
                    <a:pt x="0" y="763"/>
                    <a:pt x="67" y="937"/>
                  </a:cubicBezTo>
                  <a:cubicBezTo>
                    <a:pt x="81" y="981"/>
                    <a:pt x="128" y="1010"/>
                    <a:pt x="172" y="1010"/>
                  </a:cubicBezTo>
                  <a:cubicBezTo>
                    <a:pt x="202" y="1010"/>
                    <a:pt x="232" y="996"/>
                    <a:pt x="249" y="962"/>
                  </a:cubicBezTo>
                  <a:cubicBezTo>
                    <a:pt x="266" y="928"/>
                    <a:pt x="282" y="895"/>
                    <a:pt x="307" y="870"/>
                  </a:cubicBezTo>
                  <a:cubicBezTo>
                    <a:pt x="340" y="912"/>
                    <a:pt x="365" y="962"/>
                    <a:pt x="406" y="995"/>
                  </a:cubicBezTo>
                  <a:lnTo>
                    <a:pt x="406" y="1003"/>
                  </a:lnTo>
                  <a:cubicBezTo>
                    <a:pt x="423" y="1036"/>
                    <a:pt x="448" y="1069"/>
                    <a:pt x="473" y="1102"/>
                  </a:cubicBezTo>
                  <a:cubicBezTo>
                    <a:pt x="556" y="1194"/>
                    <a:pt x="668" y="1236"/>
                    <a:pt x="782" y="1236"/>
                  </a:cubicBezTo>
                  <a:cubicBezTo>
                    <a:pt x="792" y="1236"/>
                    <a:pt x="802" y="1236"/>
                    <a:pt x="812" y="1235"/>
                  </a:cubicBezTo>
                  <a:cubicBezTo>
                    <a:pt x="1053" y="1235"/>
                    <a:pt x="1301" y="1111"/>
                    <a:pt x="1401" y="887"/>
                  </a:cubicBezTo>
                  <a:cubicBezTo>
                    <a:pt x="1442" y="788"/>
                    <a:pt x="1442" y="688"/>
                    <a:pt x="1426" y="597"/>
                  </a:cubicBezTo>
                  <a:lnTo>
                    <a:pt x="1426" y="589"/>
                  </a:lnTo>
                  <a:cubicBezTo>
                    <a:pt x="1434" y="473"/>
                    <a:pt x="1392" y="357"/>
                    <a:pt x="1326" y="257"/>
                  </a:cubicBezTo>
                  <a:cubicBezTo>
                    <a:pt x="1326" y="249"/>
                    <a:pt x="1318" y="241"/>
                    <a:pt x="1318" y="232"/>
                  </a:cubicBezTo>
                  <a:cubicBezTo>
                    <a:pt x="1318" y="224"/>
                    <a:pt x="1318" y="224"/>
                    <a:pt x="1310" y="216"/>
                  </a:cubicBezTo>
                  <a:lnTo>
                    <a:pt x="1310" y="216"/>
                  </a:lnTo>
                  <a:cubicBezTo>
                    <a:pt x="1343" y="224"/>
                    <a:pt x="1376" y="232"/>
                    <a:pt x="1401" y="249"/>
                  </a:cubicBezTo>
                  <a:cubicBezTo>
                    <a:pt x="1409" y="252"/>
                    <a:pt x="1418" y="254"/>
                    <a:pt x="1426" y="254"/>
                  </a:cubicBezTo>
                  <a:cubicBezTo>
                    <a:pt x="1496" y="254"/>
                    <a:pt x="1541" y="137"/>
                    <a:pt x="1467" y="100"/>
                  </a:cubicBezTo>
                  <a:cubicBezTo>
                    <a:pt x="1334" y="34"/>
                    <a:pt x="1202" y="9"/>
                    <a:pt x="1061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34"/>
            <p:cNvSpPr/>
            <p:nvPr/>
          </p:nvSpPr>
          <p:spPr>
            <a:xfrm>
              <a:off x="3655875" y="2712900"/>
              <a:ext cx="37100" cy="30950"/>
            </a:xfrm>
            <a:custGeom>
              <a:rect b="b" l="l" r="r" t="t"/>
              <a:pathLst>
                <a:path extrusionOk="0" h="1238" w="1484">
                  <a:moveTo>
                    <a:pt x="423" y="1"/>
                  </a:moveTo>
                  <a:cubicBezTo>
                    <a:pt x="373" y="1"/>
                    <a:pt x="340" y="34"/>
                    <a:pt x="332" y="75"/>
                  </a:cubicBezTo>
                  <a:cubicBezTo>
                    <a:pt x="224" y="108"/>
                    <a:pt x="125" y="158"/>
                    <a:pt x="42" y="224"/>
                  </a:cubicBezTo>
                  <a:cubicBezTo>
                    <a:pt x="1" y="259"/>
                    <a:pt x="33" y="316"/>
                    <a:pt x="74" y="316"/>
                  </a:cubicBezTo>
                  <a:cubicBezTo>
                    <a:pt x="83" y="316"/>
                    <a:pt x="91" y="313"/>
                    <a:pt x="100" y="307"/>
                  </a:cubicBezTo>
                  <a:cubicBezTo>
                    <a:pt x="183" y="258"/>
                    <a:pt x="282" y="216"/>
                    <a:pt x="382" y="200"/>
                  </a:cubicBezTo>
                  <a:lnTo>
                    <a:pt x="382" y="200"/>
                  </a:lnTo>
                  <a:cubicBezTo>
                    <a:pt x="365" y="216"/>
                    <a:pt x="357" y="233"/>
                    <a:pt x="340" y="249"/>
                  </a:cubicBezTo>
                  <a:cubicBezTo>
                    <a:pt x="282" y="282"/>
                    <a:pt x="224" y="324"/>
                    <a:pt x="191" y="374"/>
                  </a:cubicBezTo>
                  <a:cubicBezTo>
                    <a:pt x="108" y="481"/>
                    <a:pt x="100" y="622"/>
                    <a:pt x="133" y="746"/>
                  </a:cubicBezTo>
                  <a:cubicBezTo>
                    <a:pt x="183" y="954"/>
                    <a:pt x="365" y="1128"/>
                    <a:pt x="581" y="1128"/>
                  </a:cubicBezTo>
                  <a:cubicBezTo>
                    <a:pt x="597" y="1136"/>
                    <a:pt x="605" y="1152"/>
                    <a:pt x="622" y="1161"/>
                  </a:cubicBezTo>
                  <a:cubicBezTo>
                    <a:pt x="694" y="1212"/>
                    <a:pt x="773" y="1237"/>
                    <a:pt x="852" y="1237"/>
                  </a:cubicBezTo>
                  <a:cubicBezTo>
                    <a:pt x="937" y="1237"/>
                    <a:pt x="1021" y="1208"/>
                    <a:pt x="1094" y="1152"/>
                  </a:cubicBezTo>
                  <a:cubicBezTo>
                    <a:pt x="1202" y="1078"/>
                    <a:pt x="1301" y="970"/>
                    <a:pt x="1351" y="846"/>
                  </a:cubicBezTo>
                  <a:cubicBezTo>
                    <a:pt x="1359" y="846"/>
                    <a:pt x="1368" y="838"/>
                    <a:pt x="1376" y="829"/>
                  </a:cubicBezTo>
                  <a:cubicBezTo>
                    <a:pt x="1401" y="804"/>
                    <a:pt x="1409" y="763"/>
                    <a:pt x="1393" y="722"/>
                  </a:cubicBezTo>
                  <a:lnTo>
                    <a:pt x="1409" y="722"/>
                  </a:lnTo>
                  <a:cubicBezTo>
                    <a:pt x="1484" y="705"/>
                    <a:pt x="1484" y="589"/>
                    <a:pt x="1426" y="556"/>
                  </a:cubicBezTo>
                  <a:lnTo>
                    <a:pt x="1384" y="531"/>
                  </a:lnTo>
                  <a:cubicBezTo>
                    <a:pt x="1376" y="506"/>
                    <a:pt x="1368" y="490"/>
                    <a:pt x="1359" y="473"/>
                  </a:cubicBezTo>
                  <a:cubicBezTo>
                    <a:pt x="1368" y="456"/>
                    <a:pt x="1368" y="448"/>
                    <a:pt x="1359" y="432"/>
                  </a:cubicBezTo>
                  <a:cubicBezTo>
                    <a:pt x="1301" y="183"/>
                    <a:pt x="1053" y="34"/>
                    <a:pt x="813" y="9"/>
                  </a:cubicBezTo>
                  <a:lnTo>
                    <a:pt x="755" y="9"/>
                  </a:lnTo>
                  <a:cubicBezTo>
                    <a:pt x="742" y="5"/>
                    <a:pt x="732" y="3"/>
                    <a:pt x="722" y="3"/>
                  </a:cubicBezTo>
                  <a:cubicBezTo>
                    <a:pt x="713" y="3"/>
                    <a:pt x="705" y="5"/>
                    <a:pt x="697" y="9"/>
                  </a:cubicBezTo>
                  <a:cubicBezTo>
                    <a:pt x="655" y="9"/>
                    <a:pt x="614" y="9"/>
                    <a:pt x="572" y="17"/>
                  </a:cubicBezTo>
                  <a:cubicBezTo>
                    <a:pt x="523" y="9"/>
                    <a:pt x="473" y="1"/>
                    <a:pt x="423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34"/>
            <p:cNvSpPr/>
            <p:nvPr/>
          </p:nvSpPr>
          <p:spPr>
            <a:xfrm>
              <a:off x="3444400" y="2812450"/>
              <a:ext cx="92600" cy="120575"/>
            </a:xfrm>
            <a:custGeom>
              <a:rect b="b" l="l" r="r" t="t"/>
              <a:pathLst>
                <a:path extrusionOk="0" h="4823" w="3704">
                  <a:moveTo>
                    <a:pt x="683" y="0"/>
                  </a:moveTo>
                  <a:cubicBezTo>
                    <a:pt x="662" y="0"/>
                    <a:pt x="640" y="6"/>
                    <a:pt x="622" y="21"/>
                  </a:cubicBezTo>
                  <a:cubicBezTo>
                    <a:pt x="414" y="186"/>
                    <a:pt x="356" y="451"/>
                    <a:pt x="323" y="700"/>
                  </a:cubicBezTo>
                  <a:cubicBezTo>
                    <a:pt x="307" y="799"/>
                    <a:pt x="307" y="907"/>
                    <a:pt x="307" y="1015"/>
                  </a:cubicBezTo>
                  <a:cubicBezTo>
                    <a:pt x="274" y="1114"/>
                    <a:pt x="240" y="1222"/>
                    <a:pt x="207" y="1321"/>
                  </a:cubicBezTo>
                  <a:cubicBezTo>
                    <a:pt x="100" y="1661"/>
                    <a:pt x="42" y="1993"/>
                    <a:pt x="17" y="2349"/>
                  </a:cubicBezTo>
                  <a:cubicBezTo>
                    <a:pt x="8" y="2498"/>
                    <a:pt x="0" y="2647"/>
                    <a:pt x="33" y="2796"/>
                  </a:cubicBezTo>
                  <a:cubicBezTo>
                    <a:pt x="42" y="2829"/>
                    <a:pt x="50" y="2863"/>
                    <a:pt x="66" y="2887"/>
                  </a:cubicBezTo>
                  <a:cubicBezTo>
                    <a:pt x="75" y="2912"/>
                    <a:pt x="75" y="2929"/>
                    <a:pt x="83" y="2954"/>
                  </a:cubicBezTo>
                  <a:cubicBezTo>
                    <a:pt x="133" y="3119"/>
                    <a:pt x="191" y="3277"/>
                    <a:pt x="257" y="3443"/>
                  </a:cubicBezTo>
                  <a:cubicBezTo>
                    <a:pt x="315" y="3575"/>
                    <a:pt x="390" y="3724"/>
                    <a:pt x="530" y="3782"/>
                  </a:cubicBezTo>
                  <a:cubicBezTo>
                    <a:pt x="536" y="3784"/>
                    <a:pt x="542" y="3785"/>
                    <a:pt x="547" y="3785"/>
                  </a:cubicBezTo>
                  <a:cubicBezTo>
                    <a:pt x="587" y="3785"/>
                    <a:pt x="611" y="3736"/>
                    <a:pt x="597" y="3699"/>
                  </a:cubicBezTo>
                  <a:cubicBezTo>
                    <a:pt x="539" y="3575"/>
                    <a:pt x="481" y="3459"/>
                    <a:pt x="423" y="3343"/>
                  </a:cubicBezTo>
                  <a:cubicBezTo>
                    <a:pt x="398" y="3285"/>
                    <a:pt x="381" y="3227"/>
                    <a:pt x="356" y="3169"/>
                  </a:cubicBezTo>
                  <a:lnTo>
                    <a:pt x="356" y="3169"/>
                  </a:lnTo>
                  <a:cubicBezTo>
                    <a:pt x="423" y="3202"/>
                    <a:pt x="497" y="3235"/>
                    <a:pt x="564" y="3277"/>
                  </a:cubicBezTo>
                  <a:cubicBezTo>
                    <a:pt x="613" y="3393"/>
                    <a:pt x="663" y="3517"/>
                    <a:pt x="729" y="3625"/>
                  </a:cubicBezTo>
                  <a:cubicBezTo>
                    <a:pt x="796" y="3733"/>
                    <a:pt x="895" y="3898"/>
                    <a:pt x="1028" y="3923"/>
                  </a:cubicBezTo>
                  <a:cubicBezTo>
                    <a:pt x="1032" y="3925"/>
                    <a:pt x="1037" y="3925"/>
                    <a:pt x="1041" y="3925"/>
                  </a:cubicBezTo>
                  <a:cubicBezTo>
                    <a:pt x="1065" y="3925"/>
                    <a:pt x="1092" y="3909"/>
                    <a:pt x="1086" y="3882"/>
                  </a:cubicBezTo>
                  <a:cubicBezTo>
                    <a:pt x="1086" y="3840"/>
                    <a:pt x="1069" y="3799"/>
                    <a:pt x="1052" y="3757"/>
                  </a:cubicBezTo>
                  <a:cubicBezTo>
                    <a:pt x="1061" y="3757"/>
                    <a:pt x="1061" y="3766"/>
                    <a:pt x="1069" y="3766"/>
                  </a:cubicBezTo>
                  <a:cubicBezTo>
                    <a:pt x="1077" y="3774"/>
                    <a:pt x="1086" y="3791"/>
                    <a:pt x="1102" y="3807"/>
                  </a:cubicBezTo>
                  <a:cubicBezTo>
                    <a:pt x="1193" y="3940"/>
                    <a:pt x="1301" y="4081"/>
                    <a:pt x="1450" y="4163"/>
                  </a:cubicBezTo>
                  <a:cubicBezTo>
                    <a:pt x="1453" y="4164"/>
                    <a:pt x="1457" y="4165"/>
                    <a:pt x="1460" y="4165"/>
                  </a:cubicBezTo>
                  <a:cubicBezTo>
                    <a:pt x="1483" y="4165"/>
                    <a:pt x="1506" y="4143"/>
                    <a:pt x="1492" y="4122"/>
                  </a:cubicBezTo>
                  <a:cubicBezTo>
                    <a:pt x="1425" y="3998"/>
                    <a:pt x="1326" y="3898"/>
                    <a:pt x="1235" y="3791"/>
                  </a:cubicBezTo>
                  <a:cubicBezTo>
                    <a:pt x="1309" y="3782"/>
                    <a:pt x="1392" y="3766"/>
                    <a:pt x="1458" y="3724"/>
                  </a:cubicBezTo>
                  <a:cubicBezTo>
                    <a:pt x="1508" y="3873"/>
                    <a:pt x="1574" y="4014"/>
                    <a:pt x="1707" y="4105"/>
                  </a:cubicBezTo>
                  <a:cubicBezTo>
                    <a:pt x="1785" y="4158"/>
                    <a:pt x="1873" y="4187"/>
                    <a:pt x="1961" y="4187"/>
                  </a:cubicBezTo>
                  <a:cubicBezTo>
                    <a:pt x="2012" y="4187"/>
                    <a:pt x="2064" y="4177"/>
                    <a:pt x="2113" y="4155"/>
                  </a:cubicBezTo>
                  <a:cubicBezTo>
                    <a:pt x="2385" y="4483"/>
                    <a:pt x="2775" y="4823"/>
                    <a:pt x="3213" y="4823"/>
                  </a:cubicBezTo>
                  <a:cubicBezTo>
                    <a:pt x="3295" y="4823"/>
                    <a:pt x="3379" y="4811"/>
                    <a:pt x="3463" y="4785"/>
                  </a:cubicBezTo>
                  <a:cubicBezTo>
                    <a:pt x="3579" y="4752"/>
                    <a:pt x="3704" y="4660"/>
                    <a:pt x="3637" y="4528"/>
                  </a:cubicBezTo>
                  <a:lnTo>
                    <a:pt x="3629" y="4528"/>
                  </a:lnTo>
                  <a:cubicBezTo>
                    <a:pt x="3579" y="4420"/>
                    <a:pt x="3447" y="4337"/>
                    <a:pt x="3347" y="4271"/>
                  </a:cubicBezTo>
                  <a:cubicBezTo>
                    <a:pt x="3124" y="4105"/>
                    <a:pt x="2875" y="3965"/>
                    <a:pt x="2635" y="3824"/>
                  </a:cubicBezTo>
                  <a:cubicBezTo>
                    <a:pt x="2411" y="3699"/>
                    <a:pt x="2204" y="3559"/>
                    <a:pt x="2022" y="3368"/>
                  </a:cubicBezTo>
                  <a:cubicBezTo>
                    <a:pt x="1939" y="3285"/>
                    <a:pt x="1864" y="3186"/>
                    <a:pt x="1806" y="3078"/>
                  </a:cubicBezTo>
                  <a:cubicBezTo>
                    <a:pt x="1748" y="2970"/>
                    <a:pt x="1732" y="2805"/>
                    <a:pt x="1608" y="2763"/>
                  </a:cubicBezTo>
                  <a:cubicBezTo>
                    <a:pt x="1599" y="2763"/>
                    <a:pt x="1591" y="2755"/>
                    <a:pt x="1583" y="2755"/>
                  </a:cubicBezTo>
                  <a:cubicBezTo>
                    <a:pt x="1558" y="2680"/>
                    <a:pt x="1533" y="2614"/>
                    <a:pt x="1508" y="2539"/>
                  </a:cubicBezTo>
                  <a:cubicBezTo>
                    <a:pt x="1475" y="2407"/>
                    <a:pt x="1434" y="2266"/>
                    <a:pt x="1409" y="2133"/>
                  </a:cubicBezTo>
                  <a:cubicBezTo>
                    <a:pt x="1405" y="2108"/>
                    <a:pt x="1387" y="2097"/>
                    <a:pt x="1367" y="2097"/>
                  </a:cubicBezTo>
                  <a:cubicBezTo>
                    <a:pt x="1343" y="2097"/>
                    <a:pt x="1318" y="2114"/>
                    <a:pt x="1318" y="2142"/>
                  </a:cubicBezTo>
                  <a:cubicBezTo>
                    <a:pt x="1309" y="2291"/>
                    <a:pt x="1309" y="2432"/>
                    <a:pt x="1334" y="2573"/>
                  </a:cubicBezTo>
                  <a:cubicBezTo>
                    <a:pt x="1342" y="2647"/>
                    <a:pt x="1367" y="2722"/>
                    <a:pt x="1384" y="2788"/>
                  </a:cubicBezTo>
                  <a:cubicBezTo>
                    <a:pt x="1360" y="2800"/>
                    <a:pt x="1331" y="2808"/>
                    <a:pt x="1301" y="2808"/>
                  </a:cubicBezTo>
                  <a:cubicBezTo>
                    <a:pt x="1290" y="2808"/>
                    <a:pt x="1279" y="2807"/>
                    <a:pt x="1268" y="2805"/>
                  </a:cubicBezTo>
                  <a:cubicBezTo>
                    <a:pt x="1152" y="2771"/>
                    <a:pt x="1061" y="2647"/>
                    <a:pt x="1003" y="2556"/>
                  </a:cubicBezTo>
                  <a:cubicBezTo>
                    <a:pt x="961" y="2498"/>
                    <a:pt x="928" y="2448"/>
                    <a:pt x="895" y="2390"/>
                  </a:cubicBezTo>
                  <a:cubicBezTo>
                    <a:pt x="887" y="2374"/>
                    <a:pt x="887" y="2349"/>
                    <a:pt x="887" y="2332"/>
                  </a:cubicBezTo>
                  <a:cubicBezTo>
                    <a:pt x="878" y="2225"/>
                    <a:pt x="878" y="2117"/>
                    <a:pt x="887" y="2009"/>
                  </a:cubicBezTo>
                  <a:cubicBezTo>
                    <a:pt x="887" y="1951"/>
                    <a:pt x="895" y="1901"/>
                    <a:pt x="903" y="1843"/>
                  </a:cubicBezTo>
                  <a:cubicBezTo>
                    <a:pt x="903" y="1785"/>
                    <a:pt x="920" y="1727"/>
                    <a:pt x="903" y="1669"/>
                  </a:cubicBezTo>
                  <a:cubicBezTo>
                    <a:pt x="893" y="1649"/>
                    <a:pt x="874" y="1638"/>
                    <a:pt x="853" y="1638"/>
                  </a:cubicBezTo>
                  <a:cubicBezTo>
                    <a:pt x="840" y="1638"/>
                    <a:pt x="825" y="1643"/>
                    <a:pt x="812" y="1653"/>
                  </a:cubicBezTo>
                  <a:cubicBezTo>
                    <a:pt x="738" y="1711"/>
                    <a:pt x="713" y="1868"/>
                    <a:pt x="704" y="1959"/>
                  </a:cubicBezTo>
                  <a:cubicBezTo>
                    <a:pt x="704" y="1976"/>
                    <a:pt x="704" y="1984"/>
                    <a:pt x="704" y="1993"/>
                  </a:cubicBezTo>
                  <a:cubicBezTo>
                    <a:pt x="680" y="1943"/>
                    <a:pt x="663" y="1893"/>
                    <a:pt x="646" y="1835"/>
                  </a:cubicBezTo>
                  <a:cubicBezTo>
                    <a:pt x="555" y="1553"/>
                    <a:pt x="514" y="1255"/>
                    <a:pt x="522" y="949"/>
                  </a:cubicBezTo>
                  <a:cubicBezTo>
                    <a:pt x="530" y="659"/>
                    <a:pt x="580" y="360"/>
                    <a:pt x="762" y="128"/>
                  </a:cubicBezTo>
                  <a:cubicBezTo>
                    <a:pt x="812" y="60"/>
                    <a:pt x="749" y="0"/>
                    <a:pt x="683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34"/>
            <p:cNvSpPr/>
            <p:nvPr/>
          </p:nvSpPr>
          <p:spPr>
            <a:xfrm>
              <a:off x="3686625" y="2817100"/>
              <a:ext cx="66000" cy="129875"/>
            </a:xfrm>
            <a:custGeom>
              <a:rect b="b" l="l" r="r" t="t"/>
              <a:pathLst>
                <a:path extrusionOk="0" h="5195" w="2640">
                  <a:moveTo>
                    <a:pt x="2449" y="0"/>
                  </a:moveTo>
                  <a:cubicBezTo>
                    <a:pt x="2400" y="0"/>
                    <a:pt x="2350" y="42"/>
                    <a:pt x="2358" y="91"/>
                  </a:cubicBezTo>
                  <a:cubicBezTo>
                    <a:pt x="2358" y="149"/>
                    <a:pt x="2367" y="207"/>
                    <a:pt x="2367" y="265"/>
                  </a:cubicBezTo>
                  <a:cubicBezTo>
                    <a:pt x="2358" y="265"/>
                    <a:pt x="2350" y="274"/>
                    <a:pt x="2342" y="274"/>
                  </a:cubicBezTo>
                  <a:cubicBezTo>
                    <a:pt x="2333" y="265"/>
                    <a:pt x="2333" y="249"/>
                    <a:pt x="2325" y="241"/>
                  </a:cubicBezTo>
                  <a:cubicBezTo>
                    <a:pt x="2315" y="207"/>
                    <a:pt x="2289" y="193"/>
                    <a:pt x="2263" y="193"/>
                  </a:cubicBezTo>
                  <a:cubicBezTo>
                    <a:pt x="2224" y="193"/>
                    <a:pt x="2186" y="224"/>
                    <a:pt x="2201" y="274"/>
                  </a:cubicBezTo>
                  <a:cubicBezTo>
                    <a:pt x="2284" y="613"/>
                    <a:pt x="2251" y="970"/>
                    <a:pt x="2143" y="1301"/>
                  </a:cubicBezTo>
                  <a:cubicBezTo>
                    <a:pt x="2101" y="1417"/>
                    <a:pt x="2052" y="1533"/>
                    <a:pt x="1994" y="1641"/>
                  </a:cubicBezTo>
                  <a:cubicBezTo>
                    <a:pt x="1943" y="1706"/>
                    <a:pt x="1880" y="1752"/>
                    <a:pt x="1805" y="1752"/>
                  </a:cubicBezTo>
                  <a:cubicBezTo>
                    <a:pt x="1793" y="1752"/>
                    <a:pt x="1782" y="1751"/>
                    <a:pt x="1770" y="1749"/>
                  </a:cubicBezTo>
                  <a:cubicBezTo>
                    <a:pt x="1767" y="1748"/>
                    <a:pt x="1763" y="1748"/>
                    <a:pt x="1760" y="1748"/>
                  </a:cubicBezTo>
                  <a:cubicBezTo>
                    <a:pt x="1700" y="1748"/>
                    <a:pt x="1671" y="1818"/>
                    <a:pt x="1679" y="1873"/>
                  </a:cubicBezTo>
                  <a:cubicBezTo>
                    <a:pt x="1695" y="1956"/>
                    <a:pt x="1662" y="2055"/>
                    <a:pt x="1621" y="2130"/>
                  </a:cubicBezTo>
                  <a:cubicBezTo>
                    <a:pt x="1613" y="2155"/>
                    <a:pt x="1613" y="2179"/>
                    <a:pt x="1621" y="2196"/>
                  </a:cubicBezTo>
                  <a:cubicBezTo>
                    <a:pt x="1521" y="2329"/>
                    <a:pt x="1405" y="2461"/>
                    <a:pt x="1306" y="2594"/>
                  </a:cubicBezTo>
                  <a:cubicBezTo>
                    <a:pt x="1256" y="2660"/>
                    <a:pt x="1207" y="2726"/>
                    <a:pt x="1182" y="2801"/>
                  </a:cubicBezTo>
                  <a:cubicBezTo>
                    <a:pt x="1149" y="2884"/>
                    <a:pt x="1140" y="2975"/>
                    <a:pt x="1124" y="3058"/>
                  </a:cubicBezTo>
                  <a:cubicBezTo>
                    <a:pt x="1057" y="3331"/>
                    <a:pt x="933" y="3596"/>
                    <a:pt x="767" y="3828"/>
                  </a:cubicBezTo>
                  <a:cubicBezTo>
                    <a:pt x="577" y="4102"/>
                    <a:pt x="320" y="4300"/>
                    <a:pt x="38" y="4491"/>
                  </a:cubicBezTo>
                  <a:cubicBezTo>
                    <a:pt x="1" y="4514"/>
                    <a:pt x="18" y="4584"/>
                    <a:pt x="65" y="4584"/>
                  </a:cubicBezTo>
                  <a:cubicBezTo>
                    <a:pt x="70" y="4584"/>
                    <a:pt x="75" y="4584"/>
                    <a:pt x="80" y="4582"/>
                  </a:cubicBezTo>
                  <a:cubicBezTo>
                    <a:pt x="353" y="4474"/>
                    <a:pt x="602" y="4267"/>
                    <a:pt x="792" y="4052"/>
                  </a:cubicBezTo>
                  <a:cubicBezTo>
                    <a:pt x="884" y="4044"/>
                    <a:pt x="976" y="4033"/>
                    <a:pt x="1067" y="4033"/>
                  </a:cubicBezTo>
                  <a:cubicBezTo>
                    <a:pt x="1171" y="4033"/>
                    <a:pt x="1274" y="4048"/>
                    <a:pt x="1372" y="4102"/>
                  </a:cubicBezTo>
                  <a:cubicBezTo>
                    <a:pt x="1447" y="4143"/>
                    <a:pt x="1497" y="4209"/>
                    <a:pt x="1546" y="4284"/>
                  </a:cubicBezTo>
                  <a:cubicBezTo>
                    <a:pt x="1586" y="4348"/>
                    <a:pt x="1658" y="4475"/>
                    <a:pt x="1745" y="4475"/>
                  </a:cubicBezTo>
                  <a:cubicBezTo>
                    <a:pt x="1748" y="4475"/>
                    <a:pt x="1751" y="4475"/>
                    <a:pt x="1753" y="4474"/>
                  </a:cubicBezTo>
                  <a:cubicBezTo>
                    <a:pt x="1787" y="4474"/>
                    <a:pt x="1811" y="4450"/>
                    <a:pt x="1811" y="4425"/>
                  </a:cubicBezTo>
                  <a:cubicBezTo>
                    <a:pt x="1811" y="4375"/>
                    <a:pt x="1770" y="4325"/>
                    <a:pt x="1745" y="4284"/>
                  </a:cubicBezTo>
                  <a:cubicBezTo>
                    <a:pt x="1737" y="4267"/>
                    <a:pt x="1729" y="4259"/>
                    <a:pt x="1720" y="4243"/>
                  </a:cubicBezTo>
                  <a:lnTo>
                    <a:pt x="1720" y="4243"/>
                  </a:lnTo>
                  <a:cubicBezTo>
                    <a:pt x="1737" y="4251"/>
                    <a:pt x="1745" y="4259"/>
                    <a:pt x="1762" y="4276"/>
                  </a:cubicBezTo>
                  <a:cubicBezTo>
                    <a:pt x="2002" y="4524"/>
                    <a:pt x="2126" y="4839"/>
                    <a:pt x="2275" y="5146"/>
                  </a:cubicBezTo>
                  <a:cubicBezTo>
                    <a:pt x="2290" y="5180"/>
                    <a:pt x="2316" y="5195"/>
                    <a:pt x="2344" y="5195"/>
                  </a:cubicBezTo>
                  <a:cubicBezTo>
                    <a:pt x="2395" y="5195"/>
                    <a:pt x="2449" y="5144"/>
                    <a:pt x="2433" y="5079"/>
                  </a:cubicBezTo>
                  <a:cubicBezTo>
                    <a:pt x="2375" y="4872"/>
                    <a:pt x="2350" y="4640"/>
                    <a:pt x="2309" y="4425"/>
                  </a:cubicBezTo>
                  <a:cubicBezTo>
                    <a:pt x="2300" y="4375"/>
                    <a:pt x="2292" y="4317"/>
                    <a:pt x="2284" y="4259"/>
                  </a:cubicBezTo>
                  <a:lnTo>
                    <a:pt x="2284" y="4259"/>
                  </a:lnTo>
                  <a:cubicBezTo>
                    <a:pt x="2290" y="4261"/>
                    <a:pt x="2297" y="4262"/>
                    <a:pt x="2304" y="4262"/>
                  </a:cubicBezTo>
                  <a:cubicBezTo>
                    <a:pt x="2348" y="4262"/>
                    <a:pt x="2392" y="4219"/>
                    <a:pt x="2400" y="4176"/>
                  </a:cubicBezTo>
                  <a:cubicBezTo>
                    <a:pt x="2433" y="3961"/>
                    <a:pt x="2375" y="3754"/>
                    <a:pt x="2317" y="3547"/>
                  </a:cubicBezTo>
                  <a:cubicBezTo>
                    <a:pt x="2251" y="3339"/>
                    <a:pt x="2193" y="3141"/>
                    <a:pt x="2159" y="2925"/>
                  </a:cubicBezTo>
                  <a:cubicBezTo>
                    <a:pt x="2135" y="2710"/>
                    <a:pt x="2126" y="2503"/>
                    <a:pt x="2135" y="2287"/>
                  </a:cubicBezTo>
                  <a:cubicBezTo>
                    <a:pt x="2143" y="2188"/>
                    <a:pt x="2151" y="2088"/>
                    <a:pt x="2168" y="1981"/>
                  </a:cubicBezTo>
                  <a:cubicBezTo>
                    <a:pt x="2168" y="1931"/>
                    <a:pt x="2176" y="1881"/>
                    <a:pt x="2184" y="1831"/>
                  </a:cubicBezTo>
                  <a:cubicBezTo>
                    <a:pt x="2193" y="1773"/>
                    <a:pt x="2193" y="1715"/>
                    <a:pt x="2193" y="1657"/>
                  </a:cubicBezTo>
                  <a:cubicBezTo>
                    <a:pt x="2217" y="1616"/>
                    <a:pt x="2242" y="1566"/>
                    <a:pt x="2259" y="1525"/>
                  </a:cubicBezTo>
                  <a:cubicBezTo>
                    <a:pt x="2292" y="1525"/>
                    <a:pt x="2317" y="1508"/>
                    <a:pt x="2342" y="1483"/>
                  </a:cubicBezTo>
                  <a:cubicBezTo>
                    <a:pt x="2640" y="1094"/>
                    <a:pt x="2598" y="547"/>
                    <a:pt x="2541" y="91"/>
                  </a:cubicBezTo>
                  <a:cubicBezTo>
                    <a:pt x="2532" y="42"/>
                    <a:pt x="2499" y="0"/>
                    <a:pt x="2449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34"/>
            <p:cNvSpPr/>
            <p:nvPr/>
          </p:nvSpPr>
          <p:spPr>
            <a:xfrm>
              <a:off x="3728175" y="2930400"/>
              <a:ext cx="3950" cy="6325"/>
            </a:xfrm>
            <a:custGeom>
              <a:rect b="b" l="l" r="r" t="t"/>
              <a:pathLst>
                <a:path extrusionOk="0" h="253" w="158">
                  <a:moveTo>
                    <a:pt x="33" y="0"/>
                  </a:moveTo>
                  <a:cubicBezTo>
                    <a:pt x="25" y="9"/>
                    <a:pt x="17" y="17"/>
                    <a:pt x="9" y="25"/>
                  </a:cubicBezTo>
                  <a:cubicBezTo>
                    <a:pt x="0" y="34"/>
                    <a:pt x="0" y="50"/>
                    <a:pt x="0" y="58"/>
                  </a:cubicBezTo>
                  <a:cubicBezTo>
                    <a:pt x="17" y="92"/>
                    <a:pt x="25" y="125"/>
                    <a:pt x="42" y="158"/>
                  </a:cubicBezTo>
                  <a:cubicBezTo>
                    <a:pt x="50" y="174"/>
                    <a:pt x="58" y="183"/>
                    <a:pt x="67" y="199"/>
                  </a:cubicBezTo>
                  <a:cubicBezTo>
                    <a:pt x="75" y="216"/>
                    <a:pt x="83" y="224"/>
                    <a:pt x="91" y="241"/>
                  </a:cubicBezTo>
                  <a:cubicBezTo>
                    <a:pt x="97" y="247"/>
                    <a:pt x="107" y="252"/>
                    <a:pt x="118" y="252"/>
                  </a:cubicBezTo>
                  <a:cubicBezTo>
                    <a:pt x="123" y="252"/>
                    <a:pt x="128" y="251"/>
                    <a:pt x="133" y="249"/>
                  </a:cubicBezTo>
                  <a:cubicBezTo>
                    <a:pt x="149" y="249"/>
                    <a:pt x="158" y="224"/>
                    <a:pt x="158" y="208"/>
                  </a:cubicBezTo>
                  <a:cubicBezTo>
                    <a:pt x="149" y="191"/>
                    <a:pt x="149" y="183"/>
                    <a:pt x="149" y="166"/>
                  </a:cubicBezTo>
                  <a:cubicBezTo>
                    <a:pt x="141" y="150"/>
                    <a:pt x="133" y="133"/>
                    <a:pt x="133" y="125"/>
                  </a:cubicBezTo>
                  <a:cubicBezTo>
                    <a:pt x="125" y="92"/>
                    <a:pt x="108" y="67"/>
                    <a:pt x="100" y="34"/>
                  </a:cubicBezTo>
                  <a:cubicBezTo>
                    <a:pt x="91" y="25"/>
                    <a:pt x="83" y="17"/>
                    <a:pt x="75" y="9"/>
                  </a:cubicBezTo>
                  <a:cubicBezTo>
                    <a:pt x="67" y="0"/>
                    <a:pt x="50" y="0"/>
                    <a:pt x="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34"/>
            <p:cNvSpPr/>
            <p:nvPr/>
          </p:nvSpPr>
          <p:spPr>
            <a:xfrm>
              <a:off x="3728000" y="2840050"/>
              <a:ext cx="12425" cy="31975"/>
            </a:xfrm>
            <a:custGeom>
              <a:rect b="b" l="l" r="r" t="t"/>
              <a:pathLst>
                <a:path extrusionOk="0" h="1279" w="497">
                  <a:moveTo>
                    <a:pt x="426" y="1"/>
                  </a:moveTo>
                  <a:cubicBezTo>
                    <a:pt x="411" y="1"/>
                    <a:pt x="396" y="7"/>
                    <a:pt x="388" y="19"/>
                  </a:cubicBezTo>
                  <a:cubicBezTo>
                    <a:pt x="347" y="52"/>
                    <a:pt x="339" y="101"/>
                    <a:pt x="330" y="151"/>
                  </a:cubicBezTo>
                  <a:cubicBezTo>
                    <a:pt x="314" y="201"/>
                    <a:pt x="306" y="251"/>
                    <a:pt x="289" y="309"/>
                  </a:cubicBezTo>
                  <a:cubicBezTo>
                    <a:pt x="272" y="408"/>
                    <a:pt x="256" y="507"/>
                    <a:pt x="231" y="615"/>
                  </a:cubicBezTo>
                  <a:cubicBezTo>
                    <a:pt x="190" y="814"/>
                    <a:pt x="132" y="1021"/>
                    <a:pt x="24" y="1195"/>
                  </a:cubicBezTo>
                  <a:cubicBezTo>
                    <a:pt x="1" y="1241"/>
                    <a:pt x="37" y="1279"/>
                    <a:pt x="76" y="1279"/>
                  </a:cubicBezTo>
                  <a:cubicBezTo>
                    <a:pt x="93" y="1279"/>
                    <a:pt x="110" y="1271"/>
                    <a:pt x="123" y="1253"/>
                  </a:cubicBezTo>
                  <a:cubicBezTo>
                    <a:pt x="256" y="1079"/>
                    <a:pt x="347" y="889"/>
                    <a:pt x="405" y="673"/>
                  </a:cubicBezTo>
                  <a:cubicBezTo>
                    <a:pt x="438" y="565"/>
                    <a:pt x="455" y="458"/>
                    <a:pt x="471" y="358"/>
                  </a:cubicBezTo>
                  <a:cubicBezTo>
                    <a:pt x="480" y="300"/>
                    <a:pt x="480" y="242"/>
                    <a:pt x="488" y="184"/>
                  </a:cubicBezTo>
                  <a:cubicBezTo>
                    <a:pt x="488" y="126"/>
                    <a:pt x="496" y="77"/>
                    <a:pt x="471" y="27"/>
                  </a:cubicBezTo>
                  <a:cubicBezTo>
                    <a:pt x="462" y="9"/>
                    <a:pt x="444" y="1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34"/>
            <p:cNvSpPr/>
            <p:nvPr/>
          </p:nvSpPr>
          <p:spPr>
            <a:xfrm>
              <a:off x="3738325" y="2811900"/>
              <a:ext cx="3325" cy="8325"/>
            </a:xfrm>
            <a:custGeom>
              <a:rect b="b" l="l" r="r" t="t"/>
              <a:pathLst>
                <a:path extrusionOk="0" h="333" w="133">
                  <a:moveTo>
                    <a:pt x="38" y="0"/>
                  </a:moveTo>
                  <a:cubicBezTo>
                    <a:pt x="21" y="0"/>
                    <a:pt x="5" y="8"/>
                    <a:pt x="0" y="26"/>
                  </a:cubicBezTo>
                  <a:cubicBezTo>
                    <a:pt x="0" y="43"/>
                    <a:pt x="0" y="59"/>
                    <a:pt x="0" y="67"/>
                  </a:cubicBezTo>
                  <a:cubicBezTo>
                    <a:pt x="0" y="76"/>
                    <a:pt x="0" y="84"/>
                    <a:pt x="0" y="101"/>
                  </a:cubicBezTo>
                  <a:cubicBezTo>
                    <a:pt x="0" y="117"/>
                    <a:pt x="0" y="142"/>
                    <a:pt x="9" y="167"/>
                  </a:cubicBezTo>
                  <a:cubicBezTo>
                    <a:pt x="9" y="208"/>
                    <a:pt x="17" y="250"/>
                    <a:pt x="25" y="291"/>
                  </a:cubicBezTo>
                  <a:cubicBezTo>
                    <a:pt x="25" y="324"/>
                    <a:pt x="58" y="333"/>
                    <a:pt x="83" y="333"/>
                  </a:cubicBezTo>
                  <a:cubicBezTo>
                    <a:pt x="108" y="333"/>
                    <a:pt x="133" y="308"/>
                    <a:pt x="125" y="283"/>
                  </a:cubicBezTo>
                  <a:cubicBezTo>
                    <a:pt x="125" y="241"/>
                    <a:pt x="116" y="192"/>
                    <a:pt x="108" y="150"/>
                  </a:cubicBezTo>
                  <a:cubicBezTo>
                    <a:pt x="108" y="134"/>
                    <a:pt x="100" y="109"/>
                    <a:pt x="100" y="84"/>
                  </a:cubicBezTo>
                  <a:cubicBezTo>
                    <a:pt x="100" y="76"/>
                    <a:pt x="100" y="67"/>
                    <a:pt x="91" y="59"/>
                  </a:cubicBezTo>
                  <a:cubicBezTo>
                    <a:pt x="91" y="43"/>
                    <a:pt x="83" y="34"/>
                    <a:pt x="75" y="18"/>
                  </a:cubicBezTo>
                  <a:cubicBezTo>
                    <a:pt x="67" y="6"/>
                    <a:pt x="52" y="0"/>
                    <a:pt x="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34"/>
            <p:cNvSpPr/>
            <p:nvPr/>
          </p:nvSpPr>
          <p:spPr>
            <a:xfrm>
              <a:off x="3386600" y="2706150"/>
              <a:ext cx="91175" cy="191075"/>
            </a:xfrm>
            <a:custGeom>
              <a:rect b="b" l="l" r="r" t="t"/>
              <a:pathLst>
                <a:path extrusionOk="0" h="7643" w="3647">
                  <a:moveTo>
                    <a:pt x="1686" y="1"/>
                  </a:moveTo>
                  <a:cubicBezTo>
                    <a:pt x="1662" y="1"/>
                    <a:pt x="1637" y="10"/>
                    <a:pt x="1616" y="30"/>
                  </a:cubicBezTo>
                  <a:cubicBezTo>
                    <a:pt x="1550" y="105"/>
                    <a:pt x="1484" y="188"/>
                    <a:pt x="1434" y="279"/>
                  </a:cubicBezTo>
                  <a:cubicBezTo>
                    <a:pt x="1401" y="320"/>
                    <a:pt x="1376" y="362"/>
                    <a:pt x="1343" y="403"/>
                  </a:cubicBezTo>
                  <a:cubicBezTo>
                    <a:pt x="1310" y="403"/>
                    <a:pt x="1285" y="403"/>
                    <a:pt x="1260" y="428"/>
                  </a:cubicBezTo>
                  <a:cubicBezTo>
                    <a:pt x="846" y="884"/>
                    <a:pt x="572" y="1447"/>
                    <a:pt x="315" y="1994"/>
                  </a:cubicBezTo>
                  <a:cubicBezTo>
                    <a:pt x="174" y="2276"/>
                    <a:pt x="42" y="2558"/>
                    <a:pt x="17" y="2881"/>
                  </a:cubicBezTo>
                  <a:cubicBezTo>
                    <a:pt x="0" y="3187"/>
                    <a:pt x="17" y="3519"/>
                    <a:pt x="108" y="3817"/>
                  </a:cubicBezTo>
                  <a:cubicBezTo>
                    <a:pt x="191" y="4107"/>
                    <a:pt x="357" y="4380"/>
                    <a:pt x="622" y="4521"/>
                  </a:cubicBezTo>
                  <a:cubicBezTo>
                    <a:pt x="641" y="4531"/>
                    <a:pt x="658" y="4535"/>
                    <a:pt x="675" y="4535"/>
                  </a:cubicBezTo>
                  <a:cubicBezTo>
                    <a:pt x="687" y="4535"/>
                    <a:pt x="699" y="4533"/>
                    <a:pt x="713" y="4529"/>
                  </a:cubicBezTo>
                  <a:cubicBezTo>
                    <a:pt x="771" y="4877"/>
                    <a:pt x="1044" y="5192"/>
                    <a:pt x="1160" y="5515"/>
                  </a:cubicBezTo>
                  <a:cubicBezTo>
                    <a:pt x="1252" y="5772"/>
                    <a:pt x="1185" y="6021"/>
                    <a:pt x="1160" y="6286"/>
                  </a:cubicBezTo>
                  <a:cubicBezTo>
                    <a:pt x="1144" y="6551"/>
                    <a:pt x="1152" y="6816"/>
                    <a:pt x="1185" y="7081"/>
                  </a:cubicBezTo>
                  <a:cubicBezTo>
                    <a:pt x="1202" y="7214"/>
                    <a:pt x="1227" y="7347"/>
                    <a:pt x="1260" y="7479"/>
                  </a:cubicBezTo>
                  <a:cubicBezTo>
                    <a:pt x="1268" y="7521"/>
                    <a:pt x="1276" y="7570"/>
                    <a:pt x="1318" y="7603"/>
                  </a:cubicBezTo>
                  <a:cubicBezTo>
                    <a:pt x="1344" y="7629"/>
                    <a:pt x="1376" y="7642"/>
                    <a:pt x="1411" y="7642"/>
                  </a:cubicBezTo>
                  <a:cubicBezTo>
                    <a:pt x="1432" y="7642"/>
                    <a:pt x="1454" y="7638"/>
                    <a:pt x="1475" y="7628"/>
                  </a:cubicBezTo>
                  <a:cubicBezTo>
                    <a:pt x="1575" y="7595"/>
                    <a:pt x="1674" y="7521"/>
                    <a:pt x="1765" y="7463"/>
                  </a:cubicBezTo>
                  <a:cubicBezTo>
                    <a:pt x="1856" y="7396"/>
                    <a:pt x="1939" y="7330"/>
                    <a:pt x="2022" y="7255"/>
                  </a:cubicBezTo>
                  <a:cubicBezTo>
                    <a:pt x="2188" y="7098"/>
                    <a:pt x="2312" y="6907"/>
                    <a:pt x="2387" y="6692"/>
                  </a:cubicBezTo>
                  <a:cubicBezTo>
                    <a:pt x="2461" y="6435"/>
                    <a:pt x="2494" y="6162"/>
                    <a:pt x="2536" y="5897"/>
                  </a:cubicBezTo>
                  <a:cubicBezTo>
                    <a:pt x="2619" y="5424"/>
                    <a:pt x="2702" y="4952"/>
                    <a:pt x="2668" y="4480"/>
                  </a:cubicBezTo>
                  <a:cubicBezTo>
                    <a:pt x="2677" y="4463"/>
                    <a:pt x="2677" y="4455"/>
                    <a:pt x="2685" y="4438"/>
                  </a:cubicBezTo>
                  <a:cubicBezTo>
                    <a:pt x="2760" y="4248"/>
                    <a:pt x="2842" y="4049"/>
                    <a:pt x="2934" y="3858"/>
                  </a:cubicBezTo>
                  <a:lnTo>
                    <a:pt x="2934" y="3850"/>
                  </a:lnTo>
                  <a:cubicBezTo>
                    <a:pt x="2975" y="3809"/>
                    <a:pt x="3016" y="3767"/>
                    <a:pt x="3058" y="3726"/>
                  </a:cubicBezTo>
                  <a:lnTo>
                    <a:pt x="3058" y="3726"/>
                  </a:lnTo>
                  <a:cubicBezTo>
                    <a:pt x="3008" y="3833"/>
                    <a:pt x="2958" y="3933"/>
                    <a:pt x="2909" y="4041"/>
                  </a:cubicBezTo>
                  <a:cubicBezTo>
                    <a:pt x="2876" y="4107"/>
                    <a:pt x="2842" y="4181"/>
                    <a:pt x="2818" y="4248"/>
                  </a:cubicBezTo>
                  <a:cubicBezTo>
                    <a:pt x="2784" y="4322"/>
                    <a:pt x="2751" y="4397"/>
                    <a:pt x="2743" y="4471"/>
                  </a:cubicBezTo>
                  <a:cubicBezTo>
                    <a:pt x="2738" y="4488"/>
                    <a:pt x="2753" y="4500"/>
                    <a:pt x="2769" y="4500"/>
                  </a:cubicBezTo>
                  <a:cubicBezTo>
                    <a:pt x="2778" y="4500"/>
                    <a:pt x="2787" y="4497"/>
                    <a:pt x="2793" y="4488"/>
                  </a:cubicBezTo>
                  <a:cubicBezTo>
                    <a:pt x="2842" y="4438"/>
                    <a:pt x="2867" y="4364"/>
                    <a:pt x="2900" y="4297"/>
                  </a:cubicBezTo>
                  <a:cubicBezTo>
                    <a:pt x="2934" y="4223"/>
                    <a:pt x="2967" y="4148"/>
                    <a:pt x="3000" y="4074"/>
                  </a:cubicBezTo>
                  <a:cubicBezTo>
                    <a:pt x="3058" y="3933"/>
                    <a:pt x="3124" y="3784"/>
                    <a:pt x="3182" y="3643"/>
                  </a:cubicBezTo>
                  <a:cubicBezTo>
                    <a:pt x="3190" y="3618"/>
                    <a:pt x="3174" y="3602"/>
                    <a:pt x="3157" y="3593"/>
                  </a:cubicBezTo>
                  <a:cubicBezTo>
                    <a:pt x="3190" y="3552"/>
                    <a:pt x="3215" y="3510"/>
                    <a:pt x="3240" y="3469"/>
                  </a:cubicBezTo>
                  <a:cubicBezTo>
                    <a:pt x="3298" y="3353"/>
                    <a:pt x="3340" y="3229"/>
                    <a:pt x="3364" y="3104"/>
                  </a:cubicBezTo>
                  <a:cubicBezTo>
                    <a:pt x="3514" y="2814"/>
                    <a:pt x="3605" y="2508"/>
                    <a:pt x="3630" y="2185"/>
                  </a:cubicBezTo>
                  <a:cubicBezTo>
                    <a:pt x="3646" y="1895"/>
                    <a:pt x="3605" y="1596"/>
                    <a:pt x="3505" y="1323"/>
                  </a:cubicBezTo>
                  <a:cubicBezTo>
                    <a:pt x="3494" y="1289"/>
                    <a:pt x="3464" y="1273"/>
                    <a:pt x="3435" y="1273"/>
                  </a:cubicBezTo>
                  <a:cubicBezTo>
                    <a:pt x="3399" y="1273"/>
                    <a:pt x="3364" y="1298"/>
                    <a:pt x="3364" y="1348"/>
                  </a:cubicBezTo>
                  <a:cubicBezTo>
                    <a:pt x="3364" y="1654"/>
                    <a:pt x="3356" y="1961"/>
                    <a:pt x="3315" y="2268"/>
                  </a:cubicBezTo>
                  <a:cubicBezTo>
                    <a:pt x="3299" y="2431"/>
                    <a:pt x="3276" y="2603"/>
                    <a:pt x="3239" y="2767"/>
                  </a:cubicBezTo>
                  <a:lnTo>
                    <a:pt x="3239" y="2767"/>
                  </a:lnTo>
                  <a:cubicBezTo>
                    <a:pt x="3240" y="2757"/>
                    <a:pt x="3240" y="2749"/>
                    <a:pt x="3240" y="2740"/>
                  </a:cubicBezTo>
                  <a:cubicBezTo>
                    <a:pt x="3248" y="2649"/>
                    <a:pt x="3265" y="2533"/>
                    <a:pt x="3207" y="2458"/>
                  </a:cubicBezTo>
                  <a:cubicBezTo>
                    <a:pt x="3198" y="2445"/>
                    <a:pt x="3184" y="2436"/>
                    <a:pt x="3171" y="2436"/>
                  </a:cubicBezTo>
                  <a:cubicBezTo>
                    <a:pt x="3160" y="2436"/>
                    <a:pt x="3148" y="2443"/>
                    <a:pt x="3141" y="2458"/>
                  </a:cubicBezTo>
                  <a:cubicBezTo>
                    <a:pt x="3091" y="2524"/>
                    <a:pt x="3099" y="2624"/>
                    <a:pt x="3091" y="2707"/>
                  </a:cubicBezTo>
                  <a:cubicBezTo>
                    <a:pt x="3083" y="2798"/>
                    <a:pt x="3066" y="2881"/>
                    <a:pt x="3050" y="2972"/>
                  </a:cubicBezTo>
                  <a:cubicBezTo>
                    <a:pt x="3008" y="3154"/>
                    <a:pt x="2942" y="3328"/>
                    <a:pt x="2859" y="3494"/>
                  </a:cubicBezTo>
                  <a:cubicBezTo>
                    <a:pt x="2851" y="3502"/>
                    <a:pt x="2842" y="3510"/>
                    <a:pt x="2842" y="3519"/>
                  </a:cubicBezTo>
                  <a:cubicBezTo>
                    <a:pt x="2818" y="3544"/>
                    <a:pt x="2801" y="3577"/>
                    <a:pt x="2776" y="3593"/>
                  </a:cubicBezTo>
                  <a:cubicBezTo>
                    <a:pt x="2726" y="3618"/>
                    <a:pt x="2702" y="3660"/>
                    <a:pt x="2685" y="3701"/>
                  </a:cubicBezTo>
                  <a:cubicBezTo>
                    <a:pt x="2610" y="3784"/>
                    <a:pt x="2536" y="3858"/>
                    <a:pt x="2461" y="3933"/>
                  </a:cubicBezTo>
                  <a:cubicBezTo>
                    <a:pt x="2403" y="3999"/>
                    <a:pt x="2337" y="4082"/>
                    <a:pt x="2279" y="4157"/>
                  </a:cubicBezTo>
                  <a:cubicBezTo>
                    <a:pt x="2254" y="4181"/>
                    <a:pt x="2221" y="4206"/>
                    <a:pt x="2188" y="4231"/>
                  </a:cubicBezTo>
                  <a:cubicBezTo>
                    <a:pt x="2178" y="4233"/>
                    <a:pt x="2168" y="4234"/>
                    <a:pt x="2158" y="4234"/>
                  </a:cubicBezTo>
                  <a:cubicBezTo>
                    <a:pt x="2126" y="4234"/>
                    <a:pt x="2093" y="4223"/>
                    <a:pt x="2055" y="4198"/>
                  </a:cubicBezTo>
                  <a:cubicBezTo>
                    <a:pt x="2039" y="4165"/>
                    <a:pt x="2022" y="4132"/>
                    <a:pt x="2006" y="4099"/>
                  </a:cubicBezTo>
                  <a:cubicBezTo>
                    <a:pt x="1981" y="4074"/>
                    <a:pt x="1948" y="4057"/>
                    <a:pt x="1914" y="4057"/>
                  </a:cubicBezTo>
                  <a:cubicBezTo>
                    <a:pt x="1873" y="4007"/>
                    <a:pt x="1848" y="3949"/>
                    <a:pt x="1832" y="3900"/>
                  </a:cubicBezTo>
                  <a:cubicBezTo>
                    <a:pt x="1815" y="3875"/>
                    <a:pt x="1807" y="3850"/>
                    <a:pt x="1807" y="3825"/>
                  </a:cubicBezTo>
                  <a:cubicBezTo>
                    <a:pt x="1807" y="3726"/>
                    <a:pt x="1807" y="3626"/>
                    <a:pt x="1815" y="3527"/>
                  </a:cubicBezTo>
                  <a:cubicBezTo>
                    <a:pt x="1856" y="3204"/>
                    <a:pt x="1981" y="2889"/>
                    <a:pt x="2130" y="2599"/>
                  </a:cubicBezTo>
                  <a:cubicBezTo>
                    <a:pt x="2158" y="2543"/>
                    <a:pt x="2110" y="2491"/>
                    <a:pt x="2064" y="2491"/>
                  </a:cubicBezTo>
                  <a:cubicBezTo>
                    <a:pt x="2041" y="2491"/>
                    <a:pt x="2019" y="2503"/>
                    <a:pt x="2006" y="2533"/>
                  </a:cubicBezTo>
                  <a:cubicBezTo>
                    <a:pt x="1923" y="2698"/>
                    <a:pt x="1815" y="2848"/>
                    <a:pt x="1682" y="2980"/>
                  </a:cubicBezTo>
                  <a:cubicBezTo>
                    <a:pt x="1677" y="2979"/>
                    <a:pt x="1671" y="2978"/>
                    <a:pt x="1665" y="2978"/>
                  </a:cubicBezTo>
                  <a:cubicBezTo>
                    <a:pt x="1636" y="2978"/>
                    <a:pt x="1605" y="2994"/>
                    <a:pt x="1591" y="3022"/>
                  </a:cubicBezTo>
                  <a:cubicBezTo>
                    <a:pt x="1583" y="3030"/>
                    <a:pt x="1583" y="3030"/>
                    <a:pt x="1583" y="3038"/>
                  </a:cubicBezTo>
                  <a:cubicBezTo>
                    <a:pt x="1566" y="3038"/>
                    <a:pt x="1550" y="3038"/>
                    <a:pt x="1542" y="3055"/>
                  </a:cubicBezTo>
                  <a:cubicBezTo>
                    <a:pt x="1475" y="3113"/>
                    <a:pt x="1417" y="3179"/>
                    <a:pt x="1368" y="3254"/>
                  </a:cubicBezTo>
                  <a:cubicBezTo>
                    <a:pt x="1318" y="3287"/>
                    <a:pt x="1268" y="3320"/>
                    <a:pt x="1218" y="3353"/>
                  </a:cubicBezTo>
                  <a:cubicBezTo>
                    <a:pt x="1202" y="3320"/>
                    <a:pt x="1177" y="3287"/>
                    <a:pt x="1152" y="3254"/>
                  </a:cubicBezTo>
                  <a:cubicBezTo>
                    <a:pt x="1136" y="3237"/>
                    <a:pt x="1127" y="3229"/>
                    <a:pt x="1111" y="3212"/>
                  </a:cubicBezTo>
                  <a:cubicBezTo>
                    <a:pt x="1102" y="3204"/>
                    <a:pt x="1094" y="3187"/>
                    <a:pt x="1094" y="3171"/>
                  </a:cubicBezTo>
                  <a:cubicBezTo>
                    <a:pt x="1094" y="3146"/>
                    <a:pt x="1102" y="3121"/>
                    <a:pt x="1111" y="3096"/>
                  </a:cubicBezTo>
                  <a:cubicBezTo>
                    <a:pt x="1111" y="3088"/>
                    <a:pt x="1111" y="3080"/>
                    <a:pt x="1111" y="3063"/>
                  </a:cubicBezTo>
                  <a:cubicBezTo>
                    <a:pt x="1111" y="3055"/>
                    <a:pt x="1111" y="3046"/>
                    <a:pt x="1111" y="3038"/>
                  </a:cubicBezTo>
                  <a:cubicBezTo>
                    <a:pt x="1202" y="2740"/>
                    <a:pt x="1326" y="2458"/>
                    <a:pt x="1450" y="2176"/>
                  </a:cubicBezTo>
                  <a:cubicBezTo>
                    <a:pt x="1484" y="2103"/>
                    <a:pt x="1429" y="2037"/>
                    <a:pt x="1367" y="2037"/>
                  </a:cubicBezTo>
                  <a:cubicBezTo>
                    <a:pt x="1339" y="2037"/>
                    <a:pt x="1308" y="2051"/>
                    <a:pt x="1285" y="2085"/>
                  </a:cubicBezTo>
                  <a:cubicBezTo>
                    <a:pt x="1160" y="2276"/>
                    <a:pt x="1020" y="2483"/>
                    <a:pt x="854" y="2657"/>
                  </a:cubicBezTo>
                  <a:cubicBezTo>
                    <a:pt x="821" y="2674"/>
                    <a:pt x="788" y="2698"/>
                    <a:pt x="754" y="2707"/>
                  </a:cubicBezTo>
                  <a:cubicBezTo>
                    <a:pt x="746" y="2698"/>
                    <a:pt x="746" y="2682"/>
                    <a:pt x="746" y="2665"/>
                  </a:cubicBezTo>
                  <a:cubicBezTo>
                    <a:pt x="730" y="2558"/>
                    <a:pt x="763" y="2450"/>
                    <a:pt x="788" y="2342"/>
                  </a:cubicBezTo>
                  <a:cubicBezTo>
                    <a:pt x="821" y="2234"/>
                    <a:pt x="854" y="2127"/>
                    <a:pt x="887" y="2019"/>
                  </a:cubicBezTo>
                  <a:cubicBezTo>
                    <a:pt x="1028" y="1596"/>
                    <a:pt x="1202" y="1182"/>
                    <a:pt x="1401" y="784"/>
                  </a:cubicBezTo>
                  <a:cubicBezTo>
                    <a:pt x="1434" y="710"/>
                    <a:pt x="1467" y="635"/>
                    <a:pt x="1508" y="552"/>
                  </a:cubicBezTo>
                  <a:cubicBezTo>
                    <a:pt x="1600" y="420"/>
                    <a:pt x="1691" y="287"/>
                    <a:pt x="1782" y="155"/>
                  </a:cubicBezTo>
                  <a:cubicBezTo>
                    <a:pt x="1832" y="80"/>
                    <a:pt x="1760" y="1"/>
                    <a:pt x="1686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34"/>
            <p:cNvSpPr/>
            <p:nvPr/>
          </p:nvSpPr>
          <p:spPr>
            <a:xfrm>
              <a:off x="3464275" y="2749675"/>
              <a:ext cx="1900" cy="6125"/>
            </a:xfrm>
            <a:custGeom>
              <a:rect b="b" l="l" r="r" t="t"/>
              <a:pathLst>
                <a:path extrusionOk="0" h="245" w="76">
                  <a:moveTo>
                    <a:pt x="39" y="0"/>
                  </a:moveTo>
                  <a:cubicBezTo>
                    <a:pt x="32" y="0"/>
                    <a:pt x="25" y="5"/>
                    <a:pt x="25" y="13"/>
                  </a:cubicBezTo>
                  <a:cubicBezTo>
                    <a:pt x="25" y="29"/>
                    <a:pt x="17" y="46"/>
                    <a:pt x="17" y="63"/>
                  </a:cubicBezTo>
                  <a:cubicBezTo>
                    <a:pt x="17" y="79"/>
                    <a:pt x="17" y="96"/>
                    <a:pt x="9" y="112"/>
                  </a:cubicBezTo>
                  <a:cubicBezTo>
                    <a:pt x="9" y="129"/>
                    <a:pt x="9" y="137"/>
                    <a:pt x="9" y="162"/>
                  </a:cubicBezTo>
                  <a:cubicBezTo>
                    <a:pt x="1" y="170"/>
                    <a:pt x="9" y="187"/>
                    <a:pt x="9" y="203"/>
                  </a:cubicBezTo>
                  <a:cubicBezTo>
                    <a:pt x="9" y="228"/>
                    <a:pt x="25" y="245"/>
                    <a:pt x="42" y="245"/>
                  </a:cubicBezTo>
                  <a:cubicBezTo>
                    <a:pt x="59" y="245"/>
                    <a:pt x="75" y="228"/>
                    <a:pt x="75" y="203"/>
                  </a:cubicBezTo>
                  <a:cubicBezTo>
                    <a:pt x="75" y="187"/>
                    <a:pt x="75" y="170"/>
                    <a:pt x="75" y="162"/>
                  </a:cubicBezTo>
                  <a:cubicBezTo>
                    <a:pt x="75" y="137"/>
                    <a:pt x="67" y="129"/>
                    <a:pt x="67" y="112"/>
                  </a:cubicBezTo>
                  <a:cubicBezTo>
                    <a:pt x="67" y="96"/>
                    <a:pt x="67" y="79"/>
                    <a:pt x="67" y="63"/>
                  </a:cubicBezTo>
                  <a:cubicBezTo>
                    <a:pt x="59" y="46"/>
                    <a:pt x="59" y="29"/>
                    <a:pt x="59" y="13"/>
                  </a:cubicBezTo>
                  <a:cubicBezTo>
                    <a:pt x="54" y="5"/>
                    <a:pt x="46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34"/>
            <p:cNvSpPr/>
            <p:nvPr/>
          </p:nvSpPr>
          <p:spPr>
            <a:xfrm>
              <a:off x="3451525" y="2797850"/>
              <a:ext cx="8000" cy="26600"/>
            </a:xfrm>
            <a:custGeom>
              <a:rect b="b" l="l" r="r" t="t"/>
              <a:pathLst>
                <a:path extrusionOk="0" h="1064" w="320">
                  <a:moveTo>
                    <a:pt x="284" y="1"/>
                  </a:moveTo>
                  <a:cubicBezTo>
                    <a:pt x="276" y="1"/>
                    <a:pt x="267" y="5"/>
                    <a:pt x="262" y="16"/>
                  </a:cubicBezTo>
                  <a:cubicBezTo>
                    <a:pt x="196" y="174"/>
                    <a:pt x="154" y="339"/>
                    <a:pt x="113" y="505"/>
                  </a:cubicBezTo>
                  <a:cubicBezTo>
                    <a:pt x="71" y="679"/>
                    <a:pt x="30" y="845"/>
                    <a:pt x="5" y="1019"/>
                  </a:cubicBezTo>
                  <a:cubicBezTo>
                    <a:pt x="0" y="1044"/>
                    <a:pt x="19" y="1063"/>
                    <a:pt x="39" y="1063"/>
                  </a:cubicBezTo>
                  <a:cubicBezTo>
                    <a:pt x="52" y="1063"/>
                    <a:pt x="65" y="1055"/>
                    <a:pt x="71" y="1035"/>
                  </a:cubicBezTo>
                  <a:cubicBezTo>
                    <a:pt x="113" y="870"/>
                    <a:pt x="154" y="704"/>
                    <a:pt x="196" y="538"/>
                  </a:cubicBezTo>
                  <a:cubicBezTo>
                    <a:pt x="237" y="373"/>
                    <a:pt x="295" y="207"/>
                    <a:pt x="320" y="41"/>
                  </a:cubicBezTo>
                  <a:cubicBezTo>
                    <a:pt x="320" y="19"/>
                    <a:pt x="302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34"/>
            <p:cNvSpPr/>
            <p:nvPr/>
          </p:nvSpPr>
          <p:spPr>
            <a:xfrm>
              <a:off x="3719875" y="2708875"/>
              <a:ext cx="102575" cy="170475"/>
            </a:xfrm>
            <a:custGeom>
              <a:rect b="b" l="l" r="r" t="t"/>
              <a:pathLst>
                <a:path extrusionOk="0" h="6819" w="4103">
                  <a:moveTo>
                    <a:pt x="105" y="1"/>
                  </a:moveTo>
                  <a:cubicBezTo>
                    <a:pt x="54" y="1"/>
                    <a:pt x="0" y="59"/>
                    <a:pt x="34" y="120"/>
                  </a:cubicBezTo>
                  <a:cubicBezTo>
                    <a:pt x="59" y="187"/>
                    <a:pt x="84" y="261"/>
                    <a:pt x="109" y="327"/>
                  </a:cubicBezTo>
                  <a:cubicBezTo>
                    <a:pt x="101" y="322"/>
                    <a:pt x="92" y="319"/>
                    <a:pt x="83" y="319"/>
                  </a:cubicBezTo>
                  <a:cubicBezTo>
                    <a:pt x="53" y="319"/>
                    <a:pt x="23" y="347"/>
                    <a:pt x="42" y="385"/>
                  </a:cubicBezTo>
                  <a:cubicBezTo>
                    <a:pt x="142" y="535"/>
                    <a:pt x="241" y="684"/>
                    <a:pt x="332" y="841"/>
                  </a:cubicBezTo>
                  <a:cubicBezTo>
                    <a:pt x="415" y="1040"/>
                    <a:pt x="498" y="1239"/>
                    <a:pt x="564" y="1438"/>
                  </a:cubicBezTo>
                  <a:cubicBezTo>
                    <a:pt x="639" y="1661"/>
                    <a:pt x="697" y="1893"/>
                    <a:pt x="747" y="2125"/>
                  </a:cubicBezTo>
                  <a:cubicBezTo>
                    <a:pt x="788" y="2349"/>
                    <a:pt x="805" y="2581"/>
                    <a:pt x="846" y="2813"/>
                  </a:cubicBezTo>
                  <a:cubicBezTo>
                    <a:pt x="879" y="3045"/>
                    <a:pt x="962" y="3261"/>
                    <a:pt x="1053" y="3476"/>
                  </a:cubicBezTo>
                  <a:cubicBezTo>
                    <a:pt x="1144" y="3708"/>
                    <a:pt x="1194" y="3923"/>
                    <a:pt x="1194" y="4164"/>
                  </a:cubicBezTo>
                  <a:cubicBezTo>
                    <a:pt x="1186" y="4404"/>
                    <a:pt x="1169" y="4636"/>
                    <a:pt x="1169" y="4876"/>
                  </a:cubicBezTo>
                  <a:cubicBezTo>
                    <a:pt x="1177" y="5108"/>
                    <a:pt x="1202" y="5348"/>
                    <a:pt x="1252" y="5572"/>
                  </a:cubicBezTo>
                  <a:cubicBezTo>
                    <a:pt x="1351" y="5962"/>
                    <a:pt x="1550" y="6334"/>
                    <a:pt x="1865" y="6583"/>
                  </a:cubicBezTo>
                  <a:cubicBezTo>
                    <a:pt x="1948" y="6641"/>
                    <a:pt x="2031" y="6699"/>
                    <a:pt x="2114" y="6740"/>
                  </a:cubicBezTo>
                  <a:cubicBezTo>
                    <a:pt x="2192" y="6776"/>
                    <a:pt x="2271" y="6818"/>
                    <a:pt x="2355" y="6818"/>
                  </a:cubicBezTo>
                  <a:cubicBezTo>
                    <a:pt x="2369" y="6818"/>
                    <a:pt x="2382" y="6817"/>
                    <a:pt x="2395" y="6815"/>
                  </a:cubicBezTo>
                  <a:cubicBezTo>
                    <a:pt x="2503" y="6807"/>
                    <a:pt x="2561" y="6724"/>
                    <a:pt x="2594" y="6624"/>
                  </a:cubicBezTo>
                  <a:cubicBezTo>
                    <a:pt x="2627" y="6508"/>
                    <a:pt x="2669" y="6401"/>
                    <a:pt x="2702" y="6293"/>
                  </a:cubicBezTo>
                  <a:cubicBezTo>
                    <a:pt x="3025" y="5390"/>
                    <a:pt x="3423" y="4528"/>
                    <a:pt x="3903" y="3708"/>
                  </a:cubicBezTo>
                  <a:cubicBezTo>
                    <a:pt x="4011" y="3509"/>
                    <a:pt x="4102" y="3319"/>
                    <a:pt x="4036" y="3087"/>
                  </a:cubicBezTo>
                  <a:lnTo>
                    <a:pt x="4036" y="3087"/>
                  </a:lnTo>
                  <a:lnTo>
                    <a:pt x="4036" y="3095"/>
                  </a:lnTo>
                  <a:cubicBezTo>
                    <a:pt x="3978" y="2879"/>
                    <a:pt x="3829" y="2714"/>
                    <a:pt x="3671" y="2556"/>
                  </a:cubicBezTo>
                  <a:cubicBezTo>
                    <a:pt x="3514" y="2399"/>
                    <a:pt x="3365" y="2250"/>
                    <a:pt x="3249" y="2059"/>
                  </a:cubicBezTo>
                  <a:cubicBezTo>
                    <a:pt x="3124" y="1877"/>
                    <a:pt x="3025" y="1678"/>
                    <a:pt x="2942" y="1479"/>
                  </a:cubicBezTo>
                  <a:cubicBezTo>
                    <a:pt x="2901" y="1380"/>
                    <a:pt x="2859" y="1280"/>
                    <a:pt x="2826" y="1181"/>
                  </a:cubicBezTo>
                  <a:cubicBezTo>
                    <a:pt x="2813" y="1140"/>
                    <a:pt x="2779" y="1121"/>
                    <a:pt x="2746" y="1121"/>
                  </a:cubicBezTo>
                  <a:cubicBezTo>
                    <a:pt x="2700" y="1121"/>
                    <a:pt x="2654" y="1159"/>
                    <a:pt x="2669" y="1222"/>
                  </a:cubicBezTo>
                  <a:cubicBezTo>
                    <a:pt x="2743" y="1504"/>
                    <a:pt x="2834" y="1777"/>
                    <a:pt x="2917" y="2059"/>
                  </a:cubicBezTo>
                  <a:cubicBezTo>
                    <a:pt x="2950" y="2192"/>
                    <a:pt x="2992" y="2333"/>
                    <a:pt x="3025" y="2465"/>
                  </a:cubicBezTo>
                  <a:cubicBezTo>
                    <a:pt x="2975" y="2324"/>
                    <a:pt x="2892" y="2183"/>
                    <a:pt x="2826" y="2051"/>
                  </a:cubicBezTo>
                  <a:cubicBezTo>
                    <a:pt x="2718" y="1852"/>
                    <a:pt x="2602" y="1661"/>
                    <a:pt x="2470" y="1479"/>
                  </a:cubicBezTo>
                  <a:cubicBezTo>
                    <a:pt x="2465" y="1475"/>
                    <a:pt x="2459" y="1472"/>
                    <a:pt x="2452" y="1472"/>
                  </a:cubicBezTo>
                  <a:cubicBezTo>
                    <a:pt x="2435" y="1472"/>
                    <a:pt x="2417" y="1486"/>
                    <a:pt x="2428" y="1504"/>
                  </a:cubicBezTo>
                  <a:cubicBezTo>
                    <a:pt x="2544" y="1695"/>
                    <a:pt x="2652" y="1885"/>
                    <a:pt x="2752" y="2084"/>
                  </a:cubicBezTo>
                  <a:cubicBezTo>
                    <a:pt x="2793" y="2175"/>
                    <a:pt x="2843" y="2275"/>
                    <a:pt x="2884" y="2374"/>
                  </a:cubicBezTo>
                  <a:cubicBezTo>
                    <a:pt x="2917" y="2457"/>
                    <a:pt x="2959" y="2548"/>
                    <a:pt x="3000" y="2631"/>
                  </a:cubicBezTo>
                  <a:cubicBezTo>
                    <a:pt x="2917" y="2540"/>
                    <a:pt x="2851" y="2440"/>
                    <a:pt x="2801" y="2324"/>
                  </a:cubicBezTo>
                  <a:cubicBezTo>
                    <a:pt x="2788" y="2292"/>
                    <a:pt x="2761" y="2280"/>
                    <a:pt x="2733" y="2280"/>
                  </a:cubicBezTo>
                  <a:cubicBezTo>
                    <a:pt x="2725" y="2280"/>
                    <a:pt x="2718" y="2281"/>
                    <a:pt x="2710" y="2283"/>
                  </a:cubicBezTo>
                  <a:cubicBezTo>
                    <a:pt x="2478" y="1943"/>
                    <a:pt x="2246" y="1612"/>
                    <a:pt x="2064" y="1239"/>
                  </a:cubicBezTo>
                  <a:cubicBezTo>
                    <a:pt x="1940" y="990"/>
                    <a:pt x="1840" y="725"/>
                    <a:pt x="1790" y="460"/>
                  </a:cubicBezTo>
                  <a:cubicBezTo>
                    <a:pt x="1787" y="445"/>
                    <a:pt x="1774" y="439"/>
                    <a:pt x="1761" y="439"/>
                  </a:cubicBezTo>
                  <a:cubicBezTo>
                    <a:pt x="1744" y="439"/>
                    <a:pt x="1728" y="450"/>
                    <a:pt x="1732" y="468"/>
                  </a:cubicBezTo>
                  <a:cubicBezTo>
                    <a:pt x="1782" y="1330"/>
                    <a:pt x="2304" y="2034"/>
                    <a:pt x="2752" y="2747"/>
                  </a:cubicBezTo>
                  <a:cubicBezTo>
                    <a:pt x="2868" y="3062"/>
                    <a:pt x="3025" y="3360"/>
                    <a:pt x="3025" y="3691"/>
                  </a:cubicBezTo>
                  <a:cubicBezTo>
                    <a:pt x="3025" y="3791"/>
                    <a:pt x="3017" y="3890"/>
                    <a:pt x="2984" y="3981"/>
                  </a:cubicBezTo>
                  <a:cubicBezTo>
                    <a:pt x="2959" y="4039"/>
                    <a:pt x="2901" y="4188"/>
                    <a:pt x="2818" y="4197"/>
                  </a:cubicBezTo>
                  <a:cubicBezTo>
                    <a:pt x="2776" y="4197"/>
                    <a:pt x="2768" y="4164"/>
                    <a:pt x="2752" y="4130"/>
                  </a:cubicBezTo>
                  <a:cubicBezTo>
                    <a:pt x="2718" y="4081"/>
                    <a:pt x="2685" y="4023"/>
                    <a:pt x="2652" y="3973"/>
                  </a:cubicBezTo>
                  <a:cubicBezTo>
                    <a:pt x="2627" y="3923"/>
                    <a:pt x="2602" y="3882"/>
                    <a:pt x="2578" y="3832"/>
                  </a:cubicBezTo>
                  <a:cubicBezTo>
                    <a:pt x="2478" y="3526"/>
                    <a:pt x="2362" y="3227"/>
                    <a:pt x="2221" y="2937"/>
                  </a:cubicBezTo>
                  <a:cubicBezTo>
                    <a:pt x="2097" y="2681"/>
                    <a:pt x="1948" y="2432"/>
                    <a:pt x="1807" y="2183"/>
                  </a:cubicBezTo>
                  <a:cubicBezTo>
                    <a:pt x="1796" y="2165"/>
                    <a:pt x="1782" y="2157"/>
                    <a:pt x="1767" y="2157"/>
                  </a:cubicBezTo>
                  <a:cubicBezTo>
                    <a:pt x="1736" y="2157"/>
                    <a:pt x="1707" y="2191"/>
                    <a:pt x="1724" y="2225"/>
                  </a:cubicBezTo>
                  <a:cubicBezTo>
                    <a:pt x="1824" y="2457"/>
                    <a:pt x="1906" y="2689"/>
                    <a:pt x="1998" y="2921"/>
                  </a:cubicBezTo>
                  <a:cubicBezTo>
                    <a:pt x="2089" y="3145"/>
                    <a:pt x="2180" y="3368"/>
                    <a:pt x="2263" y="3600"/>
                  </a:cubicBezTo>
                  <a:cubicBezTo>
                    <a:pt x="2271" y="3617"/>
                    <a:pt x="2271" y="3642"/>
                    <a:pt x="2279" y="3658"/>
                  </a:cubicBezTo>
                  <a:cubicBezTo>
                    <a:pt x="2279" y="3666"/>
                    <a:pt x="2279" y="3675"/>
                    <a:pt x="2279" y="3683"/>
                  </a:cubicBezTo>
                  <a:cubicBezTo>
                    <a:pt x="2271" y="3923"/>
                    <a:pt x="2329" y="4164"/>
                    <a:pt x="2370" y="4404"/>
                  </a:cubicBezTo>
                  <a:cubicBezTo>
                    <a:pt x="2387" y="4495"/>
                    <a:pt x="2404" y="4578"/>
                    <a:pt x="2412" y="4669"/>
                  </a:cubicBezTo>
                  <a:cubicBezTo>
                    <a:pt x="2362" y="4661"/>
                    <a:pt x="2312" y="4652"/>
                    <a:pt x="2263" y="4636"/>
                  </a:cubicBezTo>
                  <a:cubicBezTo>
                    <a:pt x="2138" y="4594"/>
                    <a:pt x="2039" y="4520"/>
                    <a:pt x="1956" y="4420"/>
                  </a:cubicBezTo>
                  <a:cubicBezTo>
                    <a:pt x="1906" y="4371"/>
                    <a:pt x="1873" y="4313"/>
                    <a:pt x="1840" y="4246"/>
                  </a:cubicBezTo>
                  <a:cubicBezTo>
                    <a:pt x="1832" y="4197"/>
                    <a:pt x="1815" y="4139"/>
                    <a:pt x="1815" y="4089"/>
                  </a:cubicBezTo>
                  <a:cubicBezTo>
                    <a:pt x="1790" y="3865"/>
                    <a:pt x="1832" y="3625"/>
                    <a:pt x="1757" y="3410"/>
                  </a:cubicBezTo>
                  <a:cubicBezTo>
                    <a:pt x="1691" y="3203"/>
                    <a:pt x="1509" y="3103"/>
                    <a:pt x="1343" y="2979"/>
                  </a:cubicBezTo>
                  <a:cubicBezTo>
                    <a:pt x="954" y="2697"/>
                    <a:pt x="1020" y="2117"/>
                    <a:pt x="904" y="1703"/>
                  </a:cubicBezTo>
                  <a:cubicBezTo>
                    <a:pt x="863" y="1537"/>
                    <a:pt x="796" y="1388"/>
                    <a:pt x="730" y="1239"/>
                  </a:cubicBezTo>
                  <a:cubicBezTo>
                    <a:pt x="614" y="932"/>
                    <a:pt x="481" y="626"/>
                    <a:pt x="332" y="336"/>
                  </a:cubicBezTo>
                  <a:cubicBezTo>
                    <a:pt x="283" y="236"/>
                    <a:pt x="216" y="145"/>
                    <a:pt x="167" y="46"/>
                  </a:cubicBezTo>
                  <a:cubicBezTo>
                    <a:pt x="153" y="14"/>
                    <a:pt x="129" y="1"/>
                    <a:pt x="105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34"/>
            <p:cNvSpPr/>
            <p:nvPr/>
          </p:nvSpPr>
          <p:spPr>
            <a:xfrm>
              <a:off x="3423625" y="2729475"/>
              <a:ext cx="15000" cy="20450"/>
            </a:xfrm>
            <a:custGeom>
              <a:rect b="b" l="l" r="r" t="t"/>
              <a:pathLst>
                <a:path extrusionOk="0" h="818" w="600">
                  <a:moveTo>
                    <a:pt x="541" y="1"/>
                  </a:moveTo>
                  <a:cubicBezTo>
                    <a:pt x="491" y="1"/>
                    <a:pt x="467" y="34"/>
                    <a:pt x="442" y="67"/>
                  </a:cubicBezTo>
                  <a:cubicBezTo>
                    <a:pt x="417" y="92"/>
                    <a:pt x="384" y="125"/>
                    <a:pt x="359" y="158"/>
                  </a:cubicBezTo>
                  <a:cubicBezTo>
                    <a:pt x="309" y="224"/>
                    <a:pt x="268" y="282"/>
                    <a:pt x="218" y="349"/>
                  </a:cubicBezTo>
                  <a:cubicBezTo>
                    <a:pt x="135" y="481"/>
                    <a:pt x="69" y="622"/>
                    <a:pt x="11" y="771"/>
                  </a:cubicBezTo>
                  <a:cubicBezTo>
                    <a:pt x="0" y="798"/>
                    <a:pt x="23" y="817"/>
                    <a:pt x="48" y="817"/>
                  </a:cubicBezTo>
                  <a:cubicBezTo>
                    <a:pt x="62" y="817"/>
                    <a:pt x="76" y="811"/>
                    <a:pt x="85" y="796"/>
                  </a:cubicBezTo>
                  <a:cubicBezTo>
                    <a:pt x="160" y="663"/>
                    <a:pt x="243" y="547"/>
                    <a:pt x="326" y="423"/>
                  </a:cubicBezTo>
                  <a:cubicBezTo>
                    <a:pt x="367" y="357"/>
                    <a:pt x="417" y="299"/>
                    <a:pt x="458" y="249"/>
                  </a:cubicBezTo>
                  <a:cubicBezTo>
                    <a:pt x="483" y="216"/>
                    <a:pt x="508" y="191"/>
                    <a:pt x="533" y="166"/>
                  </a:cubicBezTo>
                  <a:cubicBezTo>
                    <a:pt x="558" y="133"/>
                    <a:pt x="599" y="100"/>
                    <a:pt x="599" y="59"/>
                  </a:cubicBezTo>
                  <a:cubicBezTo>
                    <a:pt x="599" y="25"/>
                    <a:pt x="574" y="1"/>
                    <a:pt x="5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34"/>
            <p:cNvSpPr/>
            <p:nvPr/>
          </p:nvSpPr>
          <p:spPr>
            <a:xfrm>
              <a:off x="3434850" y="2741600"/>
              <a:ext cx="5225" cy="7075"/>
            </a:xfrm>
            <a:custGeom>
              <a:rect b="b" l="l" r="r" t="t"/>
              <a:pathLst>
                <a:path extrusionOk="0" h="283" w="209">
                  <a:moveTo>
                    <a:pt x="183" y="1"/>
                  </a:moveTo>
                  <a:cubicBezTo>
                    <a:pt x="174" y="1"/>
                    <a:pt x="164" y="7"/>
                    <a:pt x="158" y="13"/>
                  </a:cubicBezTo>
                  <a:cubicBezTo>
                    <a:pt x="125" y="38"/>
                    <a:pt x="92" y="71"/>
                    <a:pt x="76" y="112"/>
                  </a:cubicBezTo>
                  <a:cubicBezTo>
                    <a:pt x="51" y="145"/>
                    <a:pt x="34" y="187"/>
                    <a:pt x="9" y="220"/>
                  </a:cubicBezTo>
                  <a:cubicBezTo>
                    <a:pt x="1" y="245"/>
                    <a:pt x="9" y="270"/>
                    <a:pt x="26" y="278"/>
                  </a:cubicBezTo>
                  <a:cubicBezTo>
                    <a:pt x="32" y="281"/>
                    <a:pt x="40" y="283"/>
                    <a:pt x="49" y="283"/>
                  </a:cubicBezTo>
                  <a:cubicBezTo>
                    <a:pt x="63" y="283"/>
                    <a:pt x="79" y="277"/>
                    <a:pt x="84" y="261"/>
                  </a:cubicBezTo>
                  <a:cubicBezTo>
                    <a:pt x="100" y="228"/>
                    <a:pt x="117" y="187"/>
                    <a:pt x="142" y="154"/>
                  </a:cubicBezTo>
                  <a:cubicBezTo>
                    <a:pt x="158" y="120"/>
                    <a:pt x="183" y="79"/>
                    <a:pt x="200" y="46"/>
                  </a:cubicBezTo>
                  <a:cubicBezTo>
                    <a:pt x="208" y="29"/>
                    <a:pt x="208" y="21"/>
                    <a:pt x="192" y="13"/>
                  </a:cubicBezTo>
                  <a:lnTo>
                    <a:pt x="192" y="4"/>
                  </a:lnTo>
                  <a:cubicBezTo>
                    <a:pt x="189" y="2"/>
                    <a:pt x="186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34"/>
            <p:cNvSpPr/>
            <p:nvPr/>
          </p:nvSpPr>
          <p:spPr>
            <a:xfrm>
              <a:off x="3455150" y="2704850"/>
              <a:ext cx="42950" cy="134150"/>
            </a:xfrm>
            <a:custGeom>
              <a:rect b="b" l="l" r="r" t="t"/>
              <a:pathLst>
                <a:path extrusionOk="0" h="5366" w="1718">
                  <a:moveTo>
                    <a:pt x="1646" y="0"/>
                  </a:moveTo>
                  <a:cubicBezTo>
                    <a:pt x="1632" y="0"/>
                    <a:pt x="1618" y="7"/>
                    <a:pt x="1608" y="24"/>
                  </a:cubicBezTo>
                  <a:lnTo>
                    <a:pt x="1608" y="33"/>
                  </a:lnTo>
                  <a:cubicBezTo>
                    <a:pt x="1509" y="190"/>
                    <a:pt x="1409" y="339"/>
                    <a:pt x="1327" y="513"/>
                  </a:cubicBezTo>
                  <a:cubicBezTo>
                    <a:pt x="1252" y="679"/>
                    <a:pt x="1194" y="845"/>
                    <a:pt x="1136" y="1019"/>
                  </a:cubicBezTo>
                  <a:cubicBezTo>
                    <a:pt x="1028" y="1367"/>
                    <a:pt x="946" y="1715"/>
                    <a:pt x="896" y="2079"/>
                  </a:cubicBezTo>
                  <a:cubicBezTo>
                    <a:pt x="846" y="2436"/>
                    <a:pt x="796" y="2784"/>
                    <a:pt x="622" y="3107"/>
                  </a:cubicBezTo>
                  <a:cubicBezTo>
                    <a:pt x="448" y="3405"/>
                    <a:pt x="241" y="3678"/>
                    <a:pt x="142" y="4018"/>
                  </a:cubicBezTo>
                  <a:cubicBezTo>
                    <a:pt x="84" y="4217"/>
                    <a:pt x="59" y="4432"/>
                    <a:pt x="34" y="4639"/>
                  </a:cubicBezTo>
                  <a:cubicBezTo>
                    <a:pt x="26" y="4739"/>
                    <a:pt x="18" y="4847"/>
                    <a:pt x="9" y="4946"/>
                  </a:cubicBezTo>
                  <a:cubicBezTo>
                    <a:pt x="1" y="5004"/>
                    <a:pt x="1" y="5062"/>
                    <a:pt x="1" y="5112"/>
                  </a:cubicBezTo>
                  <a:cubicBezTo>
                    <a:pt x="1" y="5178"/>
                    <a:pt x="26" y="5228"/>
                    <a:pt x="26" y="5294"/>
                  </a:cubicBezTo>
                  <a:cubicBezTo>
                    <a:pt x="31" y="5337"/>
                    <a:pt x="73" y="5366"/>
                    <a:pt x="112" y="5366"/>
                  </a:cubicBezTo>
                  <a:cubicBezTo>
                    <a:pt x="141" y="5366"/>
                    <a:pt x="168" y="5350"/>
                    <a:pt x="175" y="5311"/>
                  </a:cubicBezTo>
                  <a:cubicBezTo>
                    <a:pt x="175" y="5269"/>
                    <a:pt x="192" y="5228"/>
                    <a:pt x="200" y="5178"/>
                  </a:cubicBezTo>
                  <a:cubicBezTo>
                    <a:pt x="216" y="5137"/>
                    <a:pt x="216" y="5079"/>
                    <a:pt x="225" y="5029"/>
                  </a:cubicBezTo>
                  <a:cubicBezTo>
                    <a:pt x="233" y="4938"/>
                    <a:pt x="241" y="4838"/>
                    <a:pt x="250" y="4747"/>
                  </a:cubicBezTo>
                  <a:cubicBezTo>
                    <a:pt x="266" y="4565"/>
                    <a:pt x="283" y="4383"/>
                    <a:pt x="324" y="4200"/>
                  </a:cubicBezTo>
                  <a:cubicBezTo>
                    <a:pt x="399" y="3861"/>
                    <a:pt x="589" y="3587"/>
                    <a:pt x="763" y="3297"/>
                  </a:cubicBezTo>
                  <a:cubicBezTo>
                    <a:pt x="854" y="3148"/>
                    <a:pt x="929" y="2999"/>
                    <a:pt x="979" y="2833"/>
                  </a:cubicBezTo>
                  <a:cubicBezTo>
                    <a:pt x="1028" y="2659"/>
                    <a:pt x="1062" y="2477"/>
                    <a:pt x="1086" y="2303"/>
                  </a:cubicBezTo>
                  <a:cubicBezTo>
                    <a:pt x="1136" y="1938"/>
                    <a:pt x="1202" y="1582"/>
                    <a:pt x="1302" y="1234"/>
                  </a:cubicBezTo>
                  <a:cubicBezTo>
                    <a:pt x="1351" y="1044"/>
                    <a:pt x="1418" y="853"/>
                    <a:pt x="1484" y="662"/>
                  </a:cubicBezTo>
                  <a:cubicBezTo>
                    <a:pt x="1517" y="563"/>
                    <a:pt x="1559" y="472"/>
                    <a:pt x="1592" y="372"/>
                  </a:cubicBezTo>
                  <a:cubicBezTo>
                    <a:pt x="1625" y="273"/>
                    <a:pt x="1650" y="174"/>
                    <a:pt x="1699" y="82"/>
                  </a:cubicBezTo>
                  <a:cubicBezTo>
                    <a:pt x="1717" y="41"/>
                    <a:pt x="1681" y="0"/>
                    <a:pt x="1646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34"/>
            <p:cNvSpPr/>
            <p:nvPr/>
          </p:nvSpPr>
          <p:spPr>
            <a:xfrm>
              <a:off x="3486450" y="2745925"/>
              <a:ext cx="3525" cy="10100"/>
            </a:xfrm>
            <a:custGeom>
              <a:rect b="b" l="l" r="r" t="t"/>
              <a:pathLst>
                <a:path extrusionOk="0" h="404" w="141">
                  <a:moveTo>
                    <a:pt x="95" y="1"/>
                  </a:moveTo>
                  <a:cubicBezTo>
                    <a:pt x="81" y="1"/>
                    <a:pt x="65" y="7"/>
                    <a:pt x="58" y="22"/>
                  </a:cubicBezTo>
                  <a:cubicBezTo>
                    <a:pt x="50" y="47"/>
                    <a:pt x="41" y="72"/>
                    <a:pt x="33" y="105"/>
                  </a:cubicBezTo>
                  <a:cubicBezTo>
                    <a:pt x="25" y="130"/>
                    <a:pt x="25" y="163"/>
                    <a:pt x="17" y="196"/>
                  </a:cubicBezTo>
                  <a:cubicBezTo>
                    <a:pt x="17" y="246"/>
                    <a:pt x="8" y="304"/>
                    <a:pt x="0" y="353"/>
                  </a:cubicBezTo>
                  <a:cubicBezTo>
                    <a:pt x="0" y="378"/>
                    <a:pt x="25" y="395"/>
                    <a:pt x="41" y="403"/>
                  </a:cubicBezTo>
                  <a:cubicBezTo>
                    <a:pt x="66" y="403"/>
                    <a:pt x="91" y="395"/>
                    <a:pt x="99" y="370"/>
                  </a:cubicBezTo>
                  <a:cubicBezTo>
                    <a:pt x="108" y="312"/>
                    <a:pt x="116" y="262"/>
                    <a:pt x="124" y="204"/>
                  </a:cubicBezTo>
                  <a:cubicBezTo>
                    <a:pt x="133" y="179"/>
                    <a:pt x="141" y="146"/>
                    <a:pt x="141" y="121"/>
                  </a:cubicBezTo>
                  <a:cubicBezTo>
                    <a:pt x="141" y="88"/>
                    <a:pt x="141" y="63"/>
                    <a:pt x="133" y="30"/>
                  </a:cubicBezTo>
                  <a:cubicBezTo>
                    <a:pt x="133" y="12"/>
                    <a:pt x="114" y="1"/>
                    <a:pt x="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34"/>
            <p:cNvSpPr/>
            <p:nvPr/>
          </p:nvSpPr>
          <p:spPr>
            <a:xfrm>
              <a:off x="3492650" y="2743750"/>
              <a:ext cx="2525" cy="4400"/>
            </a:xfrm>
            <a:custGeom>
              <a:rect b="b" l="l" r="r" t="t"/>
              <a:pathLst>
                <a:path extrusionOk="0" h="176" w="101">
                  <a:moveTo>
                    <a:pt x="57" y="1"/>
                  </a:moveTo>
                  <a:cubicBezTo>
                    <a:pt x="51" y="1"/>
                    <a:pt x="45" y="3"/>
                    <a:pt x="42" y="10"/>
                  </a:cubicBezTo>
                  <a:cubicBezTo>
                    <a:pt x="34" y="18"/>
                    <a:pt x="25" y="26"/>
                    <a:pt x="17" y="34"/>
                  </a:cubicBezTo>
                  <a:cubicBezTo>
                    <a:pt x="17" y="43"/>
                    <a:pt x="17" y="51"/>
                    <a:pt x="9" y="68"/>
                  </a:cubicBezTo>
                  <a:cubicBezTo>
                    <a:pt x="9" y="84"/>
                    <a:pt x="1" y="101"/>
                    <a:pt x="1" y="117"/>
                  </a:cubicBezTo>
                  <a:cubicBezTo>
                    <a:pt x="1" y="126"/>
                    <a:pt x="1" y="142"/>
                    <a:pt x="9" y="150"/>
                  </a:cubicBezTo>
                  <a:cubicBezTo>
                    <a:pt x="9" y="167"/>
                    <a:pt x="25" y="175"/>
                    <a:pt x="42" y="175"/>
                  </a:cubicBezTo>
                  <a:cubicBezTo>
                    <a:pt x="50" y="175"/>
                    <a:pt x="67" y="175"/>
                    <a:pt x="75" y="167"/>
                  </a:cubicBezTo>
                  <a:cubicBezTo>
                    <a:pt x="83" y="150"/>
                    <a:pt x="92" y="142"/>
                    <a:pt x="92" y="126"/>
                  </a:cubicBezTo>
                  <a:cubicBezTo>
                    <a:pt x="92" y="109"/>
                    <a:pt x="92" y="92"/>
                    <a:pt x="92" y="76"/>
                  </a:cubicBezTo>
                  <a:cubicBezTo>
                    <a:pt x="92" y="68"/>
                    <a:pt x="100" y="51"/>
                    <a:pt x="92" y="43"/>
                  </a:cubicBezTo>
                  <a:cubicBezTo>
                    <a:pt x="92" y="34"/>
                    <a:pt x="92" y="26"/>
                    <a:pt x="83" y="18"/>
                  </a:cubicBezTo>
                  <a:cubicBezTo>
                    <a:pt x="78" y="8"/>
                    <a:pt x="67" y="1"/>
                    <a:pt x="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34"/>
            <p:cNvSpPr/>
            <p:nvPr/>
          </p:nvSpPr>
          <p:spPr>
            <a:xfrm>
              <a:off x="3707175" y="2707675"/>
              <a:ext cx="37800" cy="74050"/>
            </a:xfrm>
            <a:custGeom>
              <a:rect b="b" l="l" r="r" t="t"/>
              <a:pathLst>
                <a:path extrusionOk="0" h="2962" w="1512">
                  <a:moveTo>
                    <a:pt x="53" y="0"/>
                  </a:moveTo>
                  <a:cubicBezTo>
                    <a:pt x="27" y="0"/>
                    <a:pt x="0" y="24"/>
                    <a:pt x="12" y="52"/>
                  </a:cubicBezTo>
                  <a:cubicBezTo>
                    <a:pt x="194" y="558"/>
                    <a:pt x="376" y="1055"/>
                    <a:pt x="641" y="1527"/>
                  </a:cubicBezTo>
                  <a:cubicBezTo>
                    <a:pt x="766" y="1759"/>
                    <a:pt x="923" y="1966"/>
                    <a:pt x="1072" y="2182"/>
                  </a:cubicBezTo>
                  <a:cubicBezTo>
                    <a:pt x="1147" y="2289"/>
                    <a:pt x="1205" y="2405"/>
                    <a:pt x="1238" y="2530"/>
                  </a:cubicBezTo>
                  <a:cubicBezTo>
                    <a:pt x="1271" y="2654"/>
                    <a:pt x="1255" y="2803"/>
                    <a:pt x="1304" y="2919"/>
                  </a:cubicBezTo>
                  <a:cubicBezTo>
                    <a:pt x="1321" y="2949"/>
                    <a:pt x="1348" y="2962"/>
                    <a:pt x="1377" y="2962"/>
                  </a:cubicBezTo>
                  <a:cubicBezTo>
                    <a:pt x="1419" y="2962"/>
                    <a:pt x="1463" y="2934"/>
                    <a:pt x="1478" y="2894"/>
                  </a:cubicBezTo>
                  <a:cubicBezTo>
                    <a:pt x="1511" y="2803"/>
                    <a:pt x="1487" y="2679"/>
                    <a:pt x="1478" y="2579"/>
                  </a:cubicBezTo>
                  <a:cubicBezTo>
                    <a:pt x="1462" y="2480"/>
                    <a:pt x="1429" y="2381"/>
                    <a:pt x="1387" y="2281"/>
                  </a:cubicBezTo>
                  <a:cubicBezTo>
                    <a:pt x="1304" y="2099"/>
                    <a:pt x="1163" y="1941"/>
                    <a:pt x="1047" y="1767"/>
                  </a:cubicBezTo>
                  <a:cubicBezTo>
                    <a:pt x="807" y="1419"/>
                    <a:pt x="600" y="1047"/>
                    <a:pt x="409" y="665"/>
                  </a:cubicBezTo>
                  <a:cubicBezTo>
                    <a:pt x="302" y="450"/>
                    <a:pt x="194" y="235"/>
                    <a:pt x="86" y="19"/>
                  </a:cubicBezTo>
                  <a:cubicBezTo>
                    <a:pt x="78" y="6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34"/>
            <p:cNvSpPr/>
            <p:nvPr/>
          </p:nvSpPr>
          <p:spPr>
            <a:xfrm>
              <a:off x="3428225" y="2966650"/>
              <a:ext cx="3750" cy="7075"/>
            </a:xfrm>
            <a:custGeom>
              <a:rect b="b" l="l" r="r" t="t"/>
              <a:pathLst>
                <a:path extrusionOk="0" h="283" w="150">
                  <a:moveTo>
                    <a:pt x="34" y="0"/>
                  </a:moveTo>
                  <a:lnTo>
                    <a:pt x="34" y="0"/>
                  </a:lnTo>
                  <a:cubicBezTo>
                    <a:pt x="1" y="108"/>
                    <a:pt x="59" y="216"/>
                    <a:pt x="150" y="282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34"/>
            <p:cNvSpPr/>
            <p:nvPr/>
          </p:nvSpPr>
          <p:spPr>
            <a:xfrm>
              <a:off x="3431950" y="2940550"/>
              <a:ext cx="272425" cy="129150"/>
            </a:xfrm>
            <a:custGeom>
              <a:rect b="b" l="l" r="r" t="t"/>
              <a:pathLst>
                <a:path extrusionOk="0" h="5166" w="10897">
                  <a:moveTo>
                    <a:pt x="1766" y="0"/>
                  </a:moveTo>
                  <a:lnTo>
                    <a:pt x="1766" y="0"/>
                  </a:lnTo>
                  <a:cubicBezTo>
                    <a:pt x="1418" y="83"/>
                    <a:pt x="1103" y="315"/>
                    <a:pt x="921" y="622"/>
                  </a:cubicBezTo>
                  <a:cubicBezTo>
                    <a:pt x="821" y="779"/>
                    <a:pt x="755" y="953"/>
                    <a:pt x="656" y="1111"/>
                  </a:cubicBezTo>
                  <a:cubicBezTo>
                    <a:pt x="548" y="1260"/>
                    <a:pt x="390" y="1392"/>
                    <a:pt x="208" y="1392"/>
                  </a:cubicBezTo>
                  <a:cubicBezTo>
                    <a:pt x="200" y="1393"/>
                    <a:pt x="193" y="1394"/>
                    <a:pt x="185" y="1394"/>
                  </a:cubicBezTo>
                  <a:cubicBezTo>
                    <a:pt x="118" y="1394"/>
                    <a:pt x="53" y="1363"/>
                    <a:pt x="1" y="1326"/>
                  </a:cubicBezTo>
                  <a:lnTo>
                    <a:pt x="1" y="1334"/>
                  </a:lnTo>
                  <a:lnTo>
                    <a:pt x="225" y="1856"/>
                  </a:lnTo>
                  <a:cubicBezTo>
                    <a:pt x="233" y="1873"/>
                    <a:pt x="250" y="1890"/>
                    <a:pt x="258" y="1898"/>
                  </a:cubicBezTo>
                  <a:cubicBezTo>
                    <a:pt x="424" y="2072"/>
                    <a:pt x="606" y="2229"/>
                    <a:pt x="772" y="2395"/>
                  </a:cubicBezTo>
                  <a:cubicBezTo>
                    <a:pt x="937" y="2561"/>
                    <a:pt x="1095" y="2735"/>
                    <a:pt x="1227" y="2925"/>
                  </a:cubicBezTo>
                  <a:cubicBezTo>
                    <a:pt x="1343" y="3091"/>
                    <a:pt x="1484" y="3290"/>
                    <a:pt x="1468" y="3505"/>
                  </a:cubicBezTo>
                  <a:cubicBezTo>
                    <a:pt x="1517" y="3621"/>
                    <a:pt x="1584" y="3729"/>
                    <a:pt x="1658" y="3828"/>
                  </a:cubicBezTo>
                  <a:cubicBezTo>
                    <a:pt x="1824" y="4052"/>
                    <a:pt x="2072" y="4193"/>
                    <a:pt x="2321" y="4284"/>
                  </a:cubicBezTo>
                  <a:cubicBezTo>
                    <a:pt x="2619" y="4383"/>
                    <a:pt x="2942" y="4433"/>
                    <a:pt x="3249" y="4475"/>
                  </a:cubicBezTo>
                  <a:cubicBezTo>
                    <a:pt x="3323" y="4483"/>
                    <a:pt x="3398" y="4491"/>
                    <a:pt x="3464" y="4508"/>
                  </a:cubicBezTo>
                  <a:cubicBezTo>
                    <a:pt x="3546" y="4501"/>
                    <a:pt x="3629" y="4497"/>
                    <a:pt x="3711" y="4497"/>
                  </a:cubicBezTo>
                  <a:cubicBezTo>
                    <a:pt x="3910" y="4497"/>
                    <a:pt x="4110" y="4519"/>
                    <a:pt x="4309" y="4566"/>
                  </a:cubicBezTo>
                  <a:cubicBezTo>
                    <a:pt x="4608" y="4640"/>
                    <a:pt x="4865" y="4781"/>
                    <a:pt x="5130" y="4930"/>
                  </a:cubicBezTo>
                  <a:cubicBezTo>
                    <a:pt x="5411" y="5079"/>
                    <a:pt x="5710" y="5137"/>
                    <a:pt x="6025" y="5154"/>
                  </a:cubicBezTo>
                  <a:cubicBezTo>
                    <a:pt x="6125" y="5162"/>
                    <a:pt x="6226" y="5166"/>
                    <a:pt x="6327" y="5166"/>
                  </a:cubicBezTo>
                  <a:cubicBezTo>
                    <a:pt x="6541" y="5166"/>
                    <a:pt x="6755" y="5149"/>
                    <a:pt x="6969" y="5121"/>
                  </a:cubicBezTo>
                  <a:cubicBezTo>
                    <a:pt x="7127" y="5104"/>
                    <a:pt x="7284" y="5071"/>
                    <a:pt x="7433" y="5038"/>
                  </a:cubicBezTo>
                  <a:lnTo>
                    <a:pt x="7541" y="5005"/>
                  </a:lnTo>
                  <a:cubicBezTo>
                    <a:pt x="7773" y="4872"/>
                    <a:pt x="8013" y="4773"/>
                    <a:pt x="8262" y="4690"/>
                  </a:cubicBezTo>
                  <a:cubicBezTo>
                    <a:pt x="8817" y="4499"/>
                    <a:pt x="9397" y="4417"/>
                    <a:pt x="9886" y="4077"/>
                  </a:cubicBezTo>
                  <a:cubicBezTo>
                    <a:pt x="10126" y="3903"/>
                    <a:pt x="10341" y="3688"/>
                    <a:pt x="10524" y="3464"/>
                  </a:cubicBezTo>
                  <a:cubicBezTo>
                    <a:pt x="10623" y="3356"/>
                    <a:pt x="10706" y="3240"/>
                    <a:pt x="10797" y="3124"/>
                  </a:cubicBezTo>
                  <a:cubicBezTo>
                    <a:pt x="10830" y="3074"/>
                    <a:pt x="10863" y="3025"/>
                    <a:pt x="10896" y="2975"/>
                  </a:cubicBezTo>
                  <a:cubicBezTo>
                    <a:pt x="10872" y="2826"/>
                    <a:pt x="10855" y="2677"/>
                    <a:pt x="10838" y="2528"/>
                  </a:cubicBezTo>
                  <a:lnTo>
                    <a:pt x="10838" y="2519"/>
                  </a:lnTo>
                  <a:cubicBezTo>
                    <a:pt x="10681" y="2436"/>
                    <a:pt x="10573" y="2254"/>
                    <a:pt x="10490" y="2080"/>
                  </a:cubicBezTo>
                  <a:cubicBezTo>
                    <a:pt x="10358" y="1774"/>
                    <a:pt x="10250" y="1450"/>
                    <a:pt x="10184" y="1119"/>
                  </a:cubicBezTo>
                  <a:lnTo>
                    <a:pt x="10184" y="1119"/>
                  </a:lnTo>
                  <a:cubicBezTo>
                    <a:pt x="9894" y="1575"/>
                    <a:pt x="10225" y="2163"/>
                    <a:pt x="10217" y="2693"/>
                  </a:cubicBezTo>
                  <a:cubicBezTo>
                    <a:pt x="10209" y="3174"/>
                    <a:pt x="9927" y="3621"/>
                    <a:pt x="9538" y="3903"/>
                  </a:cubicBezTo>
                  <a:cubicBezTo>
                    <a:pt x="9156" y="4185"/>
                    <a:pt x="8692" y="4334"/>
                    <a:pt x="8220" y="4425"/>
                  </a:cubicBezTo>
                  <a:cubicBezTo>
                    <a:pt x="7764" y="4515"/>
                    <a:pt x="7304" y="4561"/>
                    <a:pt x="6843" y="4561"/>
                  </a:cubicBezTo>
                  <a:cubicBezTo>
                    <a:pt x="6667" y="4561"/>
                    <a:pt x="6491" y="4555"/>
                    <a:pt x="6315" y="4541"/>
                  </a:cubicBezTo>
                  <a:cubicBezTo>
                    <a:pt x="5884" y="4499"/>
                    <a:pt x="5445" y="4417"/>
                    <a:pt x="5121" y="4135"/>
                  </a:cubicBezTo>
                  <a:cubicBezTo>
                    <a:pt x="5063" y="4085"/>
                    <a:pt x="5005" y="4027"/>
                    <a:pt x="4964" y="3961"/>
                  </a:cubicBezTo>
                  <a:cubicBezTo>
                    <a:pt x="4947" y="3911"/>
                    <a:pt x="4931" y="3862"/>
                    <a:pt x="4923" y="3804"/>
                  </a:cubicBezTo>
                  <a:cubicBezTo>
                    <a:pt x="4889" y="3630"/>
                    <a:pt x="4906" y="3456"/>
                    <a:pt x="4906" y="3273"/>
                  </a:cubicBezTo>
                  <a:cubicBezTo>
                    <a:pt x="4914" y="3099"/>
                    <a:pt x="4914" y="2917"/>
                    <a:pt x="4914" y="2735"/>
                  </a:cubicBezTo>
                  <a:cubicBezTo>
                    <a:pt x="4914" y="2561"/>
                    <a:pt x="4923" y="2354"/>
                    <a:pt x="4865" y="2188"/>
                  </a:cubicBezTo>
                  <a:cubicBezTo>
                    <a:pt x="4856" y="2167"/>
                    <a:pt x="4842" y="2157"/>
                    <a:pt x="4827" y="2157"/>
                  </a:cubicBezTo>
                  <a:cubicBezTo>
                    <a:pt x="4813" y="2157"/>
                    <a:pt x="4798" y="2167"/>
                    <a:pt x="4790" y="2188"/>
                  </a:cubicBezTo>
                  <a:cubicBezTo>
                    <a:pt x="4732" y="2354"/>
                    <a:pt x="4740" y="2552"/>
                    <a:pt x="4740" y="2735"/>
                  </a:cubicBezTo>
                  <a:cubicBezTo>
                    <a:pt x="4740" y="2925"/>
                    <a:pt x="4740" y="3116"/>
                    <a:pt x="4740" y="3306"/>
                  </a:cubicBezTo>
                  <a:cubicBezTo>
                    <a:pt x="4740" y="3381"/>
                    <a:pt x="4740" y="3456"/>
                    <a:pt x="4740" y="3530"/>
                  </a:cubicBezTo>
                  <a:cubicBezTo>
                    <a:pt x="4616" y="3141"/>
                    <a:pt x="4616" y="2685"/>
                    <a:pt x="4649" y="2271"/>
                  </a:cubicBezTo>
                  <a:cubicBezTo>
                    <a:pt x="4649" y="2196"/>
                    <a:pt x="4657" y="2122"/>
                    <a:pt x="4624" y="2055"/>
                  </a:cubicBezTo>
                  <a:cubicBezTo>
                    <a:pt x="4600" y="2007"/>
                    <a:pt x="4550" y="1972"/>
                    <a:pt x="4499" y="1972"/>
                  </a:cubicBezTo>
                  <a:cubicBezTo>
                    <a:pt x="4480" y="1972"/>
                    <a:pt x="4460" y="1978"/>
                    <a:pt x="4442" y="1989"/>
                  </a:cubicBezTo>
                  <a:cubicBezTo>
                    <a:pt x="4417" y="1997"/>
                    <a:pt x="4401" y="2022"/>
                    <a:pt x="4384" y="2047"/>
                  </a:cubicBezTo>
                  <a:cubicBezTo>
                    <a:pt x="4069" y="2561"/>
                    <a:pt x="4202" y="3240"/>
                    <a:pt x="3937" y="3779"/>
                  </a:cubicBezTo>
                  <a:cubicBezTo>
                    <a:pt x="3887" y="3895"/>
                    <a:pt x="3804" y="4011"/>
                    <a:pt x="3696" y="4077"/>
                  </a:cubicBezTo>
                  <a:cubicBezTo>
                    <a:pt x="3626" y="4117"/>
                    <a:pt x="3548" y="4135"/>
                    <a:pt x="3469" y="4135"/>
                  </a:cubicBezTo>
                  <a:cubicBezTo>
                    <a:pt x="3267" y="4135"/>
                    <a:pt x="3055" y="4018"/>
                    <a:pt x="2942" y="3845"/>
                  </a:cubicBezTo>
                  <a:cubicBezTo>
                    <a:pt x="2785" y="3605"/>
                    <a:pt x="2768" y="3298"/>
                    <a:pt x="2801" y="3016"/>
                  </a:cubicBezTo>
                  <a:cubicBezTo>
                    <a:pt x="2835" y="2726"/>
                    <a:pt x="2909" y="2445"/>
                    <a:pt x="2909" y="2155"/>
                  </a:cubicBezTo>
                  <a:cubicBezTo>
                    <a:pt x="2900" y="2154"/>
                    <a:pt x="2892" y="2154"/>
                    <a:pt x="2883" y="2154"/>
                  </a:cubicBezTo>
                  <a:cubicBezTo>
                    <a:pt x="2576" y="2154"/>
                    <a:pt x="2266" y="2294"/>
                    <a:pt x="2072" y="2536"/>
                  </a:cubicBezTo>
                  <a:cubicBezTo>
                    <a:pt x="2023" y="2602"/>
                    <a:pt x="1973" y="2677"/>
                    <a:pt x="1898" y="2718"/>
                  </a:cubicBezTo>
                  <a:cubicBezTo>
                    <a:pt x="1857" y="2741"/>
                    <a:pt x="1814" y="2750"/>
                    <a:pt x="1770" y="2750"/>
                  </a:cubicBezTo>
                  <a:cubicBezTo>
                    <a:pt x="1635" y="2750"/>
                    <a:pt x="1495" y="2658"/>
                    <a:pt x="1401" y="2552"/>
                  </a:cubicBezTo>
                  <a:cubicBezTo>
                    <a:pt x="1095" y="2213"/>
                    <a:pt x="1037" y="1691"/>
                    <a:pt x="1153" y="1243"/>
                  </a:cubicBezTo>
                  <a:cubicBezTo>
                    <a:pt x="1260" y="788"/>
                    <a:pt x="1517" y="390"/>
                    <a:pt x="1766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34"/>
            <p:cNvSpPr/>
            <p:nvPr/>
          </p:nvSpPr>
          <p:spPr>
            <a:xfrm>
              <a:off x="3706200" y="2960650"/>
              <a:ext cx="33800" cy="51175"/>
            </a:xfrm>
            <a:custGeom>
              <a:rect b="b" l="l" r="r" t="t"/>
              <a:pathLst>
                <a:path extrusionOk="0" h="2047" w="1352">
                  <a:moveTo>
                    <a:pt x="573" y="0"/>
                  </a:moveTo>
                  <a:cubicBezTo>
                    <a:pt x="622" y="356"/>
                    <a:pt x="631" y="721"/>
                    <a:pt x="573" y="1086"/>
                  </a:cubicBezTo>
                  <a:cubicBezTo>
                    <a:pt x="532" y="1389"/>
                    <a:pt x="369" y="1765"/>
                    <a:pt x="61" y="1765"/>
                  </a:cubicBezTo>
                  <a:cubicBezTo>
                    <a:pt x="57" y="1765"/>
                    <a:pt x="54" y="1765"/>
                    <a:pt x="51" y="1765"/>
                  </a:cubicBezTo>
                  <a:lnTo>
                    <a:pt x="1" y="1765"/>
                  </a:lnTo>
                  <a:cubicBezTo>
                    <a:pt x="1" y="1856"/>
                    <a:pt x="9" y="1956"/>
                    <a:pt x="9" y="2047"/>
                  </a:cubicBezTo>
                  <a:cubicBezTo>
                    <a:pt x="34" y="2014"/>
                    <a:pt x="67" y="1980"/>
                    <a:pt x="100" y="1956"/>
                  </a:cubicBezTo>
                  <a:cubicBezTo>
                    <a:pt x="115" y="1936"/>
                    <a:pt x="132" y="1928"/>
                    <a:pt x="149" y="1928"/>
                  </a:cubicBezTo>
                  <a:cubicBezTo>
                    <a:pt x="161" y="1928"/>
                    <a:pt x="173" y="1932"/>
                    <a:pt x="183" y="1939"/>
                  </a:cubicBezTo>
                  <a:cubicBezTo>
                    <a:pt x="216" y="1922"/>
                    <a:pt x="250" y="1906"/>
                    <a:pt x="291" y="1889"/>
                  </a:cubicBezTo>
                  <a:cubicBezTo>
                    <a:pt x="482" y="1806"/>
                    <a:pt x="672" y="1732"/>
                    <a:pt x="830" y="1583"/>
                  </a:cubicBezTo>
                  <a:cubicBezTo>
                    <a:pt x="879" y="1541"/>
                    <a:pt x="912" y="1500"/>
                    <a:pt x="954" y="1450"/>
                  </a:cubicBezTo>
                  <a:cubicBezTo>
                    <a:pt x="954" y="1450"/>
                    <a:pt x="954" y="1442"/>
                    <a:pt x="954" y="1442"/>
                  </a:cubicBezTo>
                  <a:cubicBezTo>
                    <a:pt x="962" y="1400"/>
                    <a:pt x="970" y="1359"/>
                    <a:pt x="979" y="1326"/>
                  </a:cubicBezTo>
                  <a:cubicBezTo>
                    <a:pt x="995" y="1243"/>
                    <a:pt x="995" y="1168"/>
                    <a:pt x="1004" y="1086"/>
                  </a:cubicBezTo>
                  <a:cubicBezTo>
                    <a:pt x="1020" y="928"/>
                    <a:pt x="1020" y="754"/>
                    <a:pt x="995" y="597"/>
                  </a:cubicBezTo>
                  <a:cubicBezTo>
                    <a:pt x="990" y="562"/>
                    <a:pt x="1015" y="539"/>
                    <a:pt x="1040" y="539"/>
                  </a:cubicBezTo>
                  <a:cubicBezTo>
                    <a:pt x="1056" y="539"/>
                    <a:pt x="1072" y="549"/>
                    <a:pt x="1078" y="572"/>
                  </a:cubicBezTo>
                  <a:cubicBezTo>
                    <a:pt x="1136" y="738"/>
                    <a:pt x="1178" y="903"/>
                    <a:pt x="1178" y="1086"/>
                  </a:cubicBezTo>
                  <a:cubicBezTo>
                    <a:pt x="1277" y="870"/>
                    <a:pt x="1327" y="638"/>
                    <a:pt x="1343" y="406"/>
                  </a:cubicBezTo>
                  <a:cubicBezTo>
                    <a:pt x="1352" y="365"/>
                    <a:pt x="1352" y="315"/>
                    <a:pt x="1352" y="274"/>
                  </a:cubicBezTo>
                  <a:cubicBezTo>
                    <a:pt x="1343" y="274"/>
                    <a:pt x="1335" y="282"/>
                    <a:pt x="1327" y="282"/>
                  </a:cubicBezTo>
                  <a:cubicBezTo>
                    <a:pt x="1252" y="320"/>
                    <a:pt x="1169" y="338"/>
                    <a:pt x="1086" y="338"/>
                  </a:cubicBezTo>
                  <a:cubicBezTo>
                    <a:pt x="866" y="338"/>
                    <a:pt x="645" y="211"/>
                    <a:pt x="573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34"/>
            <p:cNvSpPr/>
            <p:nvPr/>
          </p:nvSpPr>
          <p:spPr>
            <a:xfrm>
              <a:off x="3550650" y="2977425"/>
              <a:ext cx="1900" cy="7900"/>
            </a:xfrm>
            <a:custGeom>
              <a:rect b="b" l="l" r="r" t="t"/>
              <a:pathLst>
                <a:path extrusionOk="0" h="316" w="76">
                  <a:moveTo>
                    <a:pt x="39" y="0"/>
                  </a:moveTo>
                  <a:cubicBezTo>
                    <a:pt x="25" y="0"/>
                    <a:pt x="13" y="9"/>
                    <a:pt x="9" y="25"/>
                  </a:cubicBezTo>
                  <a:cubicBezTo>
                    <a:pt x="1" y="42"/>
                    <a:pt x="1" y="50"/>
                    <a:pt x="1" y="67"/>
                  </a:cubicBezTo>
                  <a:lnTo>
                    <a:pt x="1" y="91"/>
                  </a:lnTo>
                  <a:cubicBezTo>
                    <a:pt x="1" y="116"/>
                    <a:pt x="1" y="133"/>
                    <a:pt x="1" y="158"/>
                  </a:cubicBezTo>
                  <a:cubicBezTo>
                    <a:pt x="1" y="199"/>
                    <a:pt x="1" y="241"/>
                    <a:pt x="1" y="282"/>
                  </a:cubicBezTo>
                  <a:cubicBezTo>
                    <a:pt x="1" y="299"/>
                    <a:pt x="17" y="315"/>
                    <a:pt x="42" y="315"/>
                  </a:cubicBezTo>
                  <a:cubicBezTo>
                    <a:pt x="59" y="315"/>
                    <a:pt x="75" y="299"/>
                    <a:pt x="75" y="282"/>
                  </a:cubicBezTo>
                  <a:cubicBezTo>
                    <a:pt x="75" y="241"/>
                    <a:pt x="75" y="199"/>
                    <a:pt x="75" y="158"/>
                  </a:cubicBezTo>
                  <a:cubicBezTo>
                    <a:pt x="75" y="133"/>
                    <a:pt x="75" y="116"/>
                    <a:pt x="75" y="91"/>
                  </a:cubicBezTo>
                  <a:lnTo>
                    <a:pt x="75" y="67"/>
                  </a:lnTo>
                  <a:cubicBezTo>
                    <a:pt x="75" y="50"/>
                    <a:pt x="75" y="42"/>
                    <a:pt x="67" y="25"/>
                  </a:cubicBezTo>
                  <a:lnTo>
                    <a:pt x="75" y="25"/>
                  </a:lnTo>
                  <a:cubicBezTo>
                    <a:pt x="67" y="9"/>
                    <a:pt x="52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34"/>
            <p:cNvSpPr/>
            <p:nvPr/>
          </p:nvSpPr>
          <p:spPr>
            <a:xfrm>
              <a:off x="3492025" y="2976075"/>
              <a:ext cx="18675" cy="59050"/>
            </a:xfrm>
            <a:custGeom>
              <a:rect b="b" l="l" r="r" t="t"/>
              <a:pathLst>
                <a:path extrusionOk="0" h="2362" w="747">
                  <a:moveTo>
                    <a:pt x="607" y="1"/>
                  </a:moveTo>
                  <a:cubicBezTo>
                    <a:pt x="568" y="1"/>
                    <a:pt x="531" y="27"/>
                    <a:pt x="531" y="71"/>
                  </a:cubicBezTo>
                  <a:cubicBezTo>
                    <a:pt x="523" y="79"/>
                    <a:pt x="523" y="87"/>
                    <a:pt x="514" y="104"/>
                  </a:cubicBezTo>
                  <a:lnTo>
                    <a:pt x="490" y="162"/>
                  </a:lnTo>
                  <a:cubicBezTo>
                    <a:pt x="465" y="212"/>
                    <a:pt x="448" y="253"/>
                    <a:pt x="432" y="295"/>
                  </a:cubicBezTo>
                  <a:cubicBezTo>
                    <a:pt x="390" y="386"/>
                    <a:pt x="357" y="477"/>
                    <a:pt x="324" y="576"/>
                  </a:cubicBezTo>
                  <a:cubicBezTo>
                    <a:pt x="249" y="759"/>
                    <a:pt x="191" y="949"/>
                    <a:pt x="142" y="1140"/>
                  </a:cubicBezTo>
                  <a:cubicBezTo>
                    <a:pt x="42" y="1521"/>
                    <a:pt x="1" y="1919"/>
                    <a:pt x="1" y="2316"/>
                  </a:cubicBezTo>
                  <a:cubicBezTo>
                    <a:pt x="1" y="2344"/>
                    <a:pt x="29" y="2361"/>
                    <a:pt x="55" y="2361"/>
                  </a:cubicBezTo>
                  <a:cubicBezTo>
                    <a:pt x="77" y="2361"/>
                    <a:pt x="97" y="2350"/>
                    <a:pt x="100" y="2325"/>
                  </a:cubicBezTo>
                  <a:cubicBezTo>
                    <a:pt x="166" y="1927"/>
                    <a:pt x="258" y="1521"/>
                    <a:pt x="374" y="1131"/>
                  </a:cubicBezTo>
                  <a:cubicBezTo>
                    <a:pt x="423" y="941"/>
                    <a:pt x="490" y="750"/>
                    <a:pt x="564" y="560"/>
                  </a:cubicBezTo>
                  <a:cubicBezTo>
                    <a:pt x="597" y="469"/>
                    <a:pt x="639" y="369"/>
                    <a:pt x="680" y="278"/>
                  </a:cubicBezTo>
                  <a:cubicBezTo>
                    <a:pt x="730" y="179"/>
                    <a:pt x="746" y="104"/>
                    <a:pt x="664" y="21"/>
                  </a:cubicBezTo>
                  <a:cubicBezTo>
                    <a:pt x="647" y="7"/>
                    <a:pt x="627" y="1"/>
                    <a:pt x="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34"/>
            <p:cNvSpPr/>
            <p:nvPr/>
          </p:nvSpPr>
          <p:spPr>
            <a:xfrm>
              <a:off x="3490575" y="2982500"/>
              <a:ext cx="2300" cy="2700"/>
            </a:xfrm>
            <a:custGeom>
              <a:rect b="b" l="l" r="r" t="t"/>
              <a:pathLst>
                <a:path extrusionOk="0" h="108" w="92">
                  <a:moveTo>
                    <a:pt x="67" y="1"/>
                  </a:moveTo>
                  <a:cubicBezTo>
                    <a:pt x="64" y="1"/>
                    <a:pt x="62" y="2"/>
                    <a:pt x="59" y="4"/>
                  </a:cubicBezTo>
                  <a:cubicBezTo>
                    <a:pt x="50" y="4"/>
                    <a:pt x="50" y="4"/>
                    <a:pt x="50" y="13"/>
                  </a:cubicBezTo>
                  <a:lnTo>
                    <a:pt x="9" y="71"/>
                  </a:lnTo>
                  <a:cubicBezTo>
                    <a:pt x="9" y="71"/>
                    <a:pt x="1" y="79"/>
                    <a:pt x="1" y="87"/>
                  </a:cubicBezTo>
                  <a:cubicBezTo>
                    <a:pt x="9" y="96"/>
                    <a:pt x="9" y="96"/>
                    <a:pt x="17" y="104"/>
                  </a:cubicBezTo>
                  <a:cubicBezTo>
                    <a:pt x="20" y="106"/>
                    <a:pt x="23" y="107"/>
                    <a:pt x="26" y="107"/>
                  </a:cubicBezTo>
                  <a:cubicBezTo>
                    <a:pt x="35" y="107"/>
                    <a:pt x="45" y="101"/>
                    <a:pt x="50" y="96"/>
                  </a:cubicBezTo>
                  <a:lnTo>
                    <a:pt x="84" y="38"/>
                  </a:lnTo>
                  <a:cubicBezTo>
                    <a:pt x="92" y="21"/>
                    <a:pt x="84" y="13"/>
                    <a:pt x="75" y="4"/>
                  </a:cubicBezTo>
                  <a:cubicBezTo>
                    <a:pt x="75" y="4"/>
                    <a:pt x="72" y="1"/>
                    <a:pt x="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34"/>
            <p:cNvSpPr/>
            <p:nvPr/>
          </p:nvSpPr>
          <p:spPr>
            <a:xfrm>
              <a:off x="3671150" y="2965625"/>
              <a:ext cx="11275" cy="77550"/>
            </a:xfrm>
            <a:custGeom>
              <a:rect b="b" l="l" r="r" t="t"/>
              <a:pathLst>
                <a:path extrusionOk="0" h="3102" w="451">
                  <a:moveTo>
                    <a:pt x="59" y="0"/>
                  </a:moveTo>
                  <a:cubicBezTo>
                    <a:pt x="32" y="0"/>
                    <a:pt x="0" y="26"/>
                    <a:pt x="11" y="58"/>
                  </a:cubicBezTo>
                  <a:cubicBezTo>
                    <a:pt x="86" y="315"/>
                    <a:pt x="119" y="588"/>
                    <a:pt x="152" y="845"/>
                  </a:cubicBezTo>
                  <a:cubicBezTo>
                    <a:pt x="185" y="1110"/>
                    <a:pt x="202" y="1375"/>
                    <a:pt x="210" y="1649"/>
                  </a:cubicBezTo>
                  <a:cubicBezTo>
                    <a:pt x="218" y="1906"/>
                    <a:pt x="218" y="2163"/>
                    <a:pt x="210" y="2428"/>
                  </a:cubicBezTo>
                  <a:cubicBezTo>
                    <a:pt x="210" y="2527"/>
                    <a:pt x="202" y="2627"/>
                    <a:pt x="177" y="2726"/>
                  </a:cubicBezTo>
                  <a:cubicBezTo>
                    <a:pt x="152" y="2825"/>
                    <a:pt x="94" y="2900"/>
                    <a:pt x="52" y="2991"/>
                  </a:cubicBezTo>
                  <a:cubicBezTo>
                    <a:pt x="30" y="3043"/>
                    <a:pt x="61" y="3101"/>
                    <a:pt x="115" y="3101"/>
                  </a:cubicBezTo>
                  <a:cubicBezTo>
                    <a:pt x="121" y="3101"/>
                    <a:pt x="128" y="3101"/>
                    <a:pt x="135" y="3099"/>
                  </a:cubicBezTo>
                  <a:cubicBezTo>
                    <a:pt x="318" y="3066"/>
                    <a:pt x="392" y="2842"/>
                    <a:pt x="417" y="2685"/>
                  </a:cubicBezTo>
                  <a:cubicBezTo>
                    <a:pt x="450" y="2486"/>
                    <a:pt x="442" y="2287"/>
                    <a:pt x="434" y="2088"/>
                  </a:cubicBezTo>
                  <a:cubicBezTo>
                    <a:pt x="434" y="1632"/>
                    <a:pt x="417" y="1177"/>
                    <a:pt x="334" y="729"/>
                  </a:cubicBezTo>
                  <a:cubicBezTo>
                    <a:pt x="284" y="481"/>
                    <a:pt x="193" y="257"/>
                    <a:pt x="94" y="25"/>
                  </a:cubicBezTo>
                  <a:cubicBezTo>
                    <a:pt x="88" y="8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34"/>
            <p:cNvSpPr/>
            <p:nvPr/>
          </p:nvSpPr>
          <p:spPr>
            <a:xfrm>
              <a:off x="3663750" y="3001450"/>
              <a:ext cx="3350" cy="11200"/>
            </a:xfrm>
            <a:custGeom>
              <a:rect b="b" l="l" r="r" t="t"/>
              <a:pathLst>
                <a:path extrusionOk="0" h="448" w="134">
                  <a:moveTo>
                    <a:pt x="67" y="0"/>
                  </a:moveTo>
                  <a:cubicBezTo>
                    <a:pt x="34" y="0"/>
                    <a:pt x="0" y="25"/>
                    <a:pt x="0" y="67"/>
                  </a:cubicBezTo>
                  <a:cubicBezTo>
                    <a:pt x="9" y="125"/>
                    <a:pt x="9" y="183"/>
                    <a:pt x="9" y="241"/>
                  </a:cubicBezTo>
                  <a:cubicBezTo>
                    <a:pt x="17" y="274"/>
                    <a:pt x="17" y="299"/>
                    <a:pt x="17" y="332"/>
                  </a:cubicBezTo>
                  <a:cubicBezTo>
                    <a:pt x="25" y="348"/>
                    <a:pt x="25" y="365"/>
                    <a:pt x="25" y="382"/>
                  </a:cubicBezTo>
                  <a:cubicBezTo>
                    <a:pt x="34" y="398"/>
                    <a:pt x="42" y="415"/>
                    <a:pt x="50" y="423"/>
                  </a:cubicBezTo>
                  <a:cubicBezTo>
                    <a:pt x="58" y="440"/>
                    <a:pt x="75" y="448"/>
                    <a:pt x="83" y="448"/>
                  </a:cubicBezTo>
                  <a:cubicBezTo>
                    <a:pt x="100" y="440"/>
                    <a:pt x="116" y="431"/>
                    <a:pt x="116" y="415"/>
                  </a:cubicBezTo>
                  <a:cubicBezTo>
                    <a:pt x="125" y="398"/>
                    <a:pt x="133" y="382"/>
                    <a:pt x="133" y="365"/>
                  </a:cubicBezTo>
                  <a:cubicBezTo>
                    <a:pt x="133" y="357"/>
                    <a:pt x="133" y="340"/>
                    <a:pt x="133" y="324"/>
                  </a:cubicBezTo>
                  <a:cubicBezTo>
                    <a:pt x="133" y="299"/>
                    <a:pt x="133" y="266"/>
                    <a:pt x="133" y="241"/>
                  </a:cubicBezTo>
                  <a:cubicBezTo>
                    <a:pt x="133" y="183"/>
                    <a:pt x="133" y="125"/>
                    <a:pt x="125" y="67"/>
                  </a:cubicBezTo>
                  <a:cubicBezTo>
                    <a:pt x="125" y="34"/>
                    <a:pt x="100" y="0"/>
                    <a:pt x="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34"/>
            <p:cNvSpPr/>
            <p:nvPr/>
          </p:nvSpPr>
          <p:spPr>
            <a:xfrm>
              <a:off x="3526000" y="2649250"/>
              <a:ext cx="60725" cy="7950"/>
            </a:xfrm>
            <a:custGeom>
              <a:rect b="b" l="l" r="r" t="t"/>
              <a:pathLst>
                <a:path extrusionOk="0" h="318" w="2429">
                  <a:moveTo>
                    <a:pt x="1313" y="1"/>
                  </a:moveTo>
                  <a:cubicBezTo>
                    <a:pt x="1276" y="1"/>
                    <a:pt x="1239" y="2"/>
                    <a:pt x="1202" y="3"/>
                  </a:cubicBezTo>
                  <a:cubicBezTo>
                    <a:pt x="995" y="11"/>
                    <a:pt x="796" y="28"/>
                    <a:pt x="597" y="69"/>
                  </a:cubicBezTo>
                  <a:cubicBezTo>
                    <a:pt x="407" y="103"/>
                    <a:pt x="183" y="144"/>
                    <a:pt x="17" y="268"/>
                  </a:cubicBezTo>
                  <a:cubicBezTo>
                    <a:pt x="1" y="285"/>
                    <a:pt x="9" y="318"/>
                    <a:pt x="34" y="318"/>
                  </a:cubicBezTo>
                  <a:cubicBezTo>
                    <a:pt x="224" y="318"/>
                    <a:pt x="415" y="260"/>
                    <a:pt x="605" y="227"/>
                  </a:cubicBezTo>
                  <a:cubicBezTo>
                    <a:pt x="804" y="202"/>
                    <a:pt x="1003" y="185"/>
                    <a:pt x="1202" y="185"/>
                  </a:cubicBezTo>
                  <a:cubicBezTo>
                    <a:pt x="1401" y="185"/>
                    <a:pt x="1591" y="202"/>
                    <a:pt x="1790" y="227"/>
                  </a:cubicBezTo>
                  <a:cubicBezTo>
                    <a:pt x="1890" y="243"/>
                    <a:pt x="1981" y="260"/>
                    <a:pt x="2080" y="285"/>
                  </a:cubicBezTo>
                  <a:cubicBezTo>
                    <a:pt x="2157" y="298"/>
                    <a:pt x="2223" y="315"/>
                    <a:pt x="2299" y="315"/>
                  </a:cubicBezTo>
                  <a:cubicBezTo>
                    <a:pt x="2322" y="315"/>
                    <a:pt x="2345" y="314"/>
                    <a:pt x="2370" y="310"/>
                  </a:cubicBezTo>
                  <a:cubicBezTo>
                    <a:pt x="2412" y="301"/>
                    <a:pt x="2428" y="235"/>
                    <a:pt x="2395" y="210"/>
                  </a:cubicBezTo>
                  <a:cubicBezTo>
                    <a:pt x="2312" y="136"/>
                    <a:pt x="2229" y="111"/>
                    <a:pt x="2130" y="94"/>
                  </a:cubicBezTo>
                  <a:cubicBezTo>
                    <a:pt x="2031" y="69"/>
                    <a:pt x="1931" y="53"/>
                    <a:pt x="1832" y="36"/>
                  </a:cubicBezTo>
                  <a:cubicBezTo>
                    <a:pt x="1661" y="16"/>
                    <a:pt x="1485" y="1"/>
                    <a:pt x="1313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34"/>
            <p:cNvSpPr/>
            <p:nvPr/>
          </p:nvSpPr>
          <p:spPr>
            <a:xfrm>
              <a:off x="3554800" y="2657800"/>
              <a:ext cx="8925" cy="2125"/>
            </a:xfrm>
            <a:custGeom>
              <a:rect b="b" l="l" r="r" t="t"/>
              <a:pathLst>
                <a:path extrusionOk="0" h="85" w="357">
                  <a:moveTo>
                    <a:pt x="42" y="1"/>
                  </a:moveTo>
                  <a:cubicBezTo>
                    <a:pt x="17" y="1"/>
                    <a:pt x="0" y="26"/>
                    <a:pt x="0" y="42"/>
                  </a:cubicBezTo>
                  <a:cubicBezTo>
                    <a:pt x="0" y="67"/>
                    <a:pt x="17" y="84"/>
                    <a:pt x="42" y="84"/>
                  </a:cubicBezTo>
                  <a:cubicBezTo>
                    <a:pt x="81" y="84"/>
                    <a:pt x="121" y="85"/>
                    <a:pt x="160" y="85"/>
                  </a:cubicBezTo>
                  <a:cubicBezTo>
                    <a:pt x="219" y="85"/>
                    <a:pt x="277" y="82"/>
                    <a:pt x="332" y="67"/>
                  </a:cubicBezTo>
                  <a:cubicBezTo>
                    <a:pt x="357" y="67"/>
                    <a:pt x="357" y="26"/>
                    <a:pt x="332" y="17"/>
                  </a:cubicBezTo>
                  <a:cubicBezTo>
                    <a:pt x="241" y="1"/>
                    <a:pt x="141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34"/>
            <p:cNvSpPr/>
            <p:nvPr/>
          </p:nvSpPr>
          <p:spPr>
            <a:xfrm>
              <a:off x="3596900" y="2644275"/>
              <a:ext cx="52575" cy="11300"/>
            </a:xfrm>
            <a:custGeom>
              <a:rect b="b" l="l" r="r" t="t"/>
              <a:pathLst>
                <a:path extrusionOk="0" h="452" w="2103">
                  <a:moveTo>
                    <a:pt x="1910" y="1"/>
                  </a:moveTo>
                  <a:cubicBezTo>
                    <a:pt x="1851" y="1"/>
                    <a:pt x="1786" y="14"/>
                    <a:pt x="1730" y="20"/>
                  </a:cubicBezTo>
                  <a:cubicBezTo>
                    <a:pt x="1539" y="28"/>
                    <a:pt x="1349" y="53"/>
                    <a:pt x="1158" y="86"/>
                  </a:cubicBezTo>
                  <a:cubicBezTo>
                    <a:pt x="777" y="144"/>
                    <a:pt x="413" y="260"/>
                    <a:pt x="40" y="384"/>
                  </a:cubicBezTo>
                  <a:cubicBezTo>
                    <a:pt x="1" y="392"/>
                    <a:pt x="13" y="451"/>
                    <a:pt x="49" y="451"/>
                  </a:cubicBezTo>
                  <a:cubicBezTo>
                    <a:pt x="51" y="451"/>
                    <a:pt x="54" y="451"/>
                    <a:pt x="56" y="451"/>
                  </a:cubicBezTo>
                  <a:cubicBezTo>
                    <a:pt x="388" y="368"/>
                    <a:pt x="727" y="343"/>
                    <a:pt x="1067" y="293"/>
                  </a:cubicBezTo>
                  <a:cubicBezTo>
                    <a:pt x="1233" y="268"/>
                    <a:pt x="1390" y="252"/>
                    <a:pt x="1556" y="235"/>
                  </a:cubicBezTo>
                  <a:cubicBezTo>
                    <a:pt x="1639" y="227"/>
                    <a:pt x="1730" y="219"/>
                    <a:pt x="1813" y="210"/>
                  </a:cubicBezTo>
                  <a:cubicBezTo>
                    <a:pt x="1853" y="210"/>
                    <a:pt x="1908" y="200"/>
                    <a:pt x="1954" y="200"/>
                  </a:cubicBezTo>
                  <a:cubicBezTo>
                    <a:pt x="1966" y="200"/>
                    <a:pt x="1977" y="200"/>
                    <a:pt x="1987" y="202"/>
                  </a:cubicBezTo>
                  <a:cubicBezTo>
                    <a:pt x="1995" y="204"/>
                    <a:pt x="2003" y="205"/>
                    <a:pt x="2010" y="205"/>
                  </a:cubicBezTo>
                  <a:cubicBezTo>
                    <a:pt x="2032" y="205"/>
                    <a:pt x="2049" y="196"/>
                    <a:pt x="2061" y="177"/>
                  </a:cubicBezTo>
                  <a:cubicBezTo>
                    <a:pt x="2103" y="111"/>
                    <a:pt x="2053" y="36"/>
                    <a:pt x="1987" y="12"/>
                  </a:cubicBezTo>
                  <a:cubicBezTo>
                    <a:pt x="1963" y="4"/>
                    <a:pt x="1937" y="1"/>
                    <a:pt x="1910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34"/>
            <p:cNvSpPr/>
            <p:nvPr/>
          </p:nvSpPr>
          <p:spPr>
            <a:xfrm>
              <a:off x="3630400" y="2650250"/>
              <a:ext cx="8725" cy="3450"/>
            </a:xfrm>
            <a:custGeom>
              <a:rect b="b" l="l" r="r" t="t"/>
              <a:pathLst>
                <a:path extrusionOk="0" h="138" w="349">
                  <a:moveTo>
                    <a:pt x="296" y="1"/>
                  </a:moveTo>
                  <a:cubicBezTo>
                    <a:pt x="282" y="1"/>
                    <a:pt x="266" y="5"/>
                    <a:pt x="249" y="5"/>
                  </a:cubicBezTo>
                  <a:cubicBezTo>
                    <a:pt x="224" y="5"/>
                    <a:pt x="199" y="5"/>
                    <a:pt x="174" y="13"/>
                  </a:cubicBezTo>
                  <a:cubicBezTo>
                    <a:pt x="133" y="21"/>
                    <a:pt x="83" y="38"/>
                    <a:pt x="42" y="46"/>
                  </a:cubicBezTo>
                  <a:cubicBezTo>
                    <a:pt x="17" y="54"/>
                    <a:pt x="0" y="79"/>
                    <a:pt x="9" y="104"/>
                  </a:cubicBezTo>
                  <a:cubicBezTo>
                    <a:pt x="17" y="129"/>
                    <a:pt x="42" y="137"/>
                    <a:pt x="67" y="137"/>
                  </a:cubicBezTo>
                  <a:cubicBezTo>
                    <a:pt x="108" y="129"/>
                    <a:pt x="158" y="121"/>
                    <a:pt x="199" y="112"/>
                  </a:cubicBezTo>
                  <a:cubicBezTo>
                    <a:pt x="224" y="104"/>
                    <a:pt x="241" y="96"/>
                    <a:pt x="257" y="87"/>
                  </a:cubicBezTo>
                  <a:cubicBezTo>
                    <a:pt x="274" y="79"/>
                    <a:pt x="282" y="79"/>
                    <a:pt x="290" y="71"/>
                  </a:cubicBezTo>
                  <a:cubicBezTo>
                    <a:pt x="307" y="71"/>
                    <a:pt x="315" y="63"/>
                    <a:pt x="332" y="54"/>
                  </a:cubicBezTo>
                  <a:cubicBezTo>
                    <a:pt x="348" y="38"/>
                    <a:pt x="340" y="13"/>
                    <a:pt x="315" y="5"/>
                  </a:cubicBezTo>
                  <a:cubicBezTo>
                    <a:pt x="310" y="2"/>
                    <a:pt x="303" y="1"/>
                    <a:pt x="296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34"/>
            <p:cNvSpPr/>
            <p:nvPr/>
          </p:nvSpPr>
          <p:spPr>
            <a:xfrm>
              <a:off x="3588975" y="2659375"/>
              <a:ext cx="2500" cy="6525"/>
            </a:xfrm>
            <a:custGeom>
              <a:rect b="b" l="l" r="r" t="t"/>
              <a:pathLst>
                <a:path extrusionOk="0" h="261" w="100">
                  <a:moveTo>
                    <a:pt x="56" y="0"/>
                  </a:moveTo>
                  <a:cubicBezTo>
                    <a:pt x="52" y="0"/>
                    <a:pt x="47" y="1"/>
                    <a:pt x="42" y="4"/>
                  </a:cubicBezTo>
                  <a:cubicBezTo>
                    <a:pt x="34" y="12"/>
                    <a:pt x="25" y="12"/>
                    <a:pt x="25" y="29"/>
                  </a:cubicBezTo>
                  <a:cubicBezTo>
                    <a:pt x="17" y="37"/>
                    <a:pt x="17" y="46"/>
                    <a:pt x="9" y="54"/>
                  </a:cubicBezTo>
                  <a:cubicBezTo>
                    <a:pt x="9" y="79"/>
                    <a:pt x="9" y="95"/>
                    <a:pt x="9" y="120"/>
                  </a:cubicBezTo>
                  <a:cubicBezTo>
                    <a:pt x="9" y="153"/>
                    <a:pt x="0" y="186"/>
                    <a:pt x="0" y="228"/>
                  </a:cubicBezTo>
                  <a:cubicBezTo>
                    <a:pt x="0" y="244"/>
                    <a:pt x="17" y="261"/>
                    <a:pt x="42" y="261"/>
                  </a:cubicBezTo>
                  <a:cubicBezTo>
                    <a:pt x="58" y="261"/>
                    <a:pt x="75" y="244"/>
                    <a:pt x="75" y="228"/>
                  </a:cubicBezTo>
                  <a:cubicBezTo>
                    <a:pt x="83" y="186"/>
                    <a:pt x="83" y="153"/>
                    <a:pt x="92" y="120"/>
                  </a:cubicBezTo>
                  <a:cubicBezTo>
                    <a:pt x="92" y="104"/>
                    <a:pt x="100" y="87"/>
                    <a:pt x="100" y="70"/>
                  </a:cubicBezTo>
                  <a:cubicBezTo>
                    <a:pt x="100" y="54"/>
                    <a:pt x="92" y="46"/>
                    <a:pt x="92" y="37"/>
                  </a:cubicBezTo>
                  <a:cubicBezTo>
                    <a:pt x="92" y="21"/>
                    <a:pt x="83" y="12"/>
                    <a:pt x="75" y="4"/>
                  </a:cubicBezTo>
                  <a:cubicBezTo>
                    <a:pt x="69" y="4"/>
                    <a:pt x="64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34"/>
            <p:cNvSpPr/>
            <p:nvPr/>
          </p:nvSpPr>
          <p:spPr>
            <a:xfrm>
              <a:off x="3594150" y="2660375"/>
              <a:ext cx="2725" cy="5750"/>
            </a:xfrm>
            <a:custGeom>
              <a:rect b="b" l="l" r="r" t="t"/>
              <a:pathLst>
                <a:path extrusionOk="0" h="230" w="109">
                  <a:moveTo>
                    <a:pt x="73" y="0"/>
                  </a:moveTo>
                  <a:cubicBezTo>
                    <a:pt x="65" y="0"/>
                    <a:pt x="57" y="2"/>
                    <a:pt x="50" y="6"/>
                  </a:cubicBezTo>
                  <a:cubicBezTo>
                    <a:pt x="34" y="14"/>
                    <a:pt x="34" y="30"/>
                    <a:pt x="25" y="47"/>
                  </a:cubicBezTo>
                  <a:cubicBezTo>
                    <a:pt x="17" y="55"/>
                    <a:pt x="9" y="64"/>
                    <a:pt x="9" y="80"/>
                  </a:cubicBezTo>
                  <a:lnTo>
                    <a:pt x="1" y="122"/>
                  </a:lnTo>
                  <a:cubicBezTo>
                    <a:pt x="1" y="138"/>
                    <a:pt x="1" y="163"/>
                    <a:pt x="1" y="188"/>
                  </a:cubicBezTo>
                  <a:cubicBezTo>
                    <a:pt x="9" y="196"/>
                    <a:pt x="9" y="204"/>
                    <a:pt x="17" y="213"/>
                  </a:cubicBezTo>
                  <a:cubicBezTo>
                    <a:pt x="25" y="221"/>
                    <a:pt x="34" y="229"/>
                    <a:pt x="50" y="229"/>
                  </a:cubicBezTo>
                  <a:cubicBezTo>
                    <a:pt x="67" y="229"/>
                    <a:pt x="92" y="204"/>
                    <a:pt x="92" y="180"/>
                  </a:cubicBezTo>
                  <a:cubicBezTo>
                    <a:pt x="92" y="163"/>
                    <a:pt x="92" y="146"/>
                    <a:pt x="92" y="130"/>
                  </a:cubicBezTo>
                  <a:cubicBezTo>
                    <a:pt x="100" y="113"/>
                    <a:pt x="100" y="97"/>
                    <a:pt x="100" y="80"/>
                  </a:cubicBezTo>
                  <a:cubicBezTo>
                    <a:pt x="100" y="80"/>
                    <a:pt x="100" y="88"/>
                    <a:pt x="100" y="88"/>
                  </a:cubicBezTo>
                  <a:cubicBezTo>
                    <a:pt x="100" y="80"/>
                    <a:pt x="108" y="72"/>
                    <a:pt x="108" y="55"/>
                  </a:cubicBezTo>
                  <a:cubicBezTo>
                    <a:pt x="108" y="39"/>
                    <a:pt x="108" y="22"/>
                    <a:pt x="100" y="14"/>
                  </a:cubicBezTo>
                  <a:cubicBezTo>
                    <a:pt x="95" y="4"/>
                    <a:pt x="85" y="0"/>
                    <a:pt x="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34"/>
            <p:cNvSpPr/>
            <p:nvPr/>
          </p:nvSpPr>
          <p:spPr>
            <a:xfrm>
              <a:off x="3719625" y="2673875"/>
              <a:ext cx="70125" cy="60775"/>
            </a:xfrm>
            <a:custGeom>
              <a:rect b="b" l="l" r="r" t="t"/>
              <a:pathLst>
                <a:path extrusionOk="0" h="2431" w="2805">
                  <a:moveTo>
                    <a:pt x="87" y="1"/>
                  </a:moveTo>
                  <a:cubicBezTo>
                    <a:pt x="15" y="1"/>
                    <a:pt x="1" y="106"/>
                    <a:pt x="69" y="128"/>
                  </a:cubicBezTo>
                  <a:cubicBezTo>
                    <a:pt x="359" y="253"/>
                    <a:pt x="632" y="427"/>
                    <a:pt x="881" y="601"/>
                  </a:cubicBezTo>
                  <a:cubicBezTo>
                    <a:pt x="1005" y="692"/>
                    <a:pt x="1121" y="791"/>
                    <a:pt x="1229" y="899"/>
                  </a:cubicBezTo>
                  <a:cubicBezTo>
                    <a:pt x="1287" y="949"/>
                    <a:pt x="1336" y="1007"/>
                    <a:pt x="1386" y="1065"/>
                  </a:cubicBezTo>
                  <a:cubicBezTo>
                    <a:pt x="1419" y="1098"/>
                    <a:pt x="1452" y="1147"/>
                    <a:pt x="1494" y="1189"/>
                  </a:cubicBezTo>
                  <a:cubicBezTo>
                    <a:pt x="1436" y="1172"/>
                    <a:pt x="1378" y="1156"/>
                    <a:pt x="1320" y="1147"/>
                  </a:cubicBezTo>
                  <a:cubicBezTo>
                    <a:pt x="1229" y="1123"/>
                    <a:pt x="1138" y="1114"/>
                    <a:pt x="1047" y="1089"/>
                  </a:cubicBezTo>
                  <a:cubicBezTo>
                    <a:pt x="955" y="1065"/>
                    <a:pt x="873" y="1023"/>
                    <a:pt x="781" y="1007"/>
                  </a:cubicBezTo>
                  <a:cubicBezTo>
                    <a:pt x="777" y="1006"/>
                    <a:pt x="773" y="1005"/>
                    <a:pt x="769" y="1005"/>
                  </a:cubicBezTo>
                  <a:cubicBezTo>
                    <a:pt x="732" y="1005"/>
                    <a:pt x="699" y="1037"/>
                    <a:pt x="707" y="1081"/>
                  </a:cubicBezTo>
                  <a:cubicBezTo>
                    <a:pt x="773" y="1263"/>
                    <a:pt x="989" y="1305"/>
                    <a:pt x="1154" y="1338"/>
                  </a:cubicBezTo>
                  <a:cubicBezTo>
                    <a:pt x="1245" y="1355"/>
                    <a:pt x="1336" y="1371"/>
                    <a:pt x="1428" y="1396"/>
                  </a:cubicBezTo>
                  <a:cubicBezTo>
                    <a:pt x="1519" y="1421"/>
                    <a:pt x="1610" y="1471"/>
                    <a:pt x="1693" y="1537"/>
                  </a:cubicBezTo>
                  <a:cubicBezTo>
                    <a:pt x="1867" y="1653"/>
                    <a:pt x="2024" y="1810"/>
                    <a:pt x="2182" y="1951"/>
                  </a:cubicBezTo>
                  <a:cubicBezTo>
                    <a:pt x="2273" y="2034"/>
                    <a:pt x="2364" y="2109"/>
                    <a:pt x="2455" y="2191"/>
                  </a:cubicBezTo>
                  <a:cubicBezTo>
                    <a:pt x="2538" y="2266"/>
                    <a:pt x="2621" y="2349"/>
                    <a:pt x="2712" y="2415"/>
                  </a:cubicBezTo>
                  <a:cubicBezTo>
                    <a:pt x="2723" y="2426"/>
                    <a:pt x="2735" y="2431"/>
                    <a:pt x="2746" y="2431"/>
                  </a:cubicBezTo>
                  <a:cubicBezTo>
                    <a:pt x="2778" y="2431"/>
                    <a:pt x="2805" y="2394"/>
                    <a:pt x="2786" y="2357"/>
                  </a:cubicBezTo>
                  <a:cubicBezTo>
                    <a:pt x="2745" y="2258"/>
                    <a:pt x="2654" y="2175"/>
                    <a:pt x="2579" y="2092"/>
                  </a:cubicBezTo>
                  <a:cubicBezTo>
                    <a:pt x="2496" y="2009"/>
                    <a:pt x="2414" y="1918"/>
                    <a:pt x="2322" y="1827"/>
                  </a:cubicBezTo>
                  <a:cubicBezTo>
                    <a:pt x="2173" y="1678"/>
                    <a:pt x="2016" y="1520"/>
                    <a:pt x="1850" y="1388"/>
                  </a:cubicBezTo>
                  <a:cubicBezTo>
                    <a:pt x="1792" y="1338"/>
                    <a:pt x="1734" y="1305"/>
                    <a:pt x="1668" y="1272"/>
                  </a:cubicBezTo>
                  <a:lnTo>
                    <a:pt x="1676" y="1263"/>
                  </a:lnTo>
                  <a:cubicBezTo>
                    <a:pt x="1684" y="1263"/>
                    <a:pt x="1693" y="1255"/>
                    <a:pt x="1701" y="1247"/>
                  </a:cubicBezTo>
                  <a:cubicBezTo>
                    <a:pt x="1734" y="1214"/>
                    <a:pt x="1734" y="1164"/>
                    <a:pt x="1718" y="1123"/>
                  </a:cubicBezTo>
                  <a:cubicBezTo>
                    <a:pt x="1676" y="1048"/>
                    <a:pt x="1610" y="982"/>
                    <a:pt x="1560" y="924"/>
                  </a:cubicBezTo>
                  <a:cubicBezTo>
                    <a:pt x="1502" y="857"/>
                    <a:pt x="1444" y="799"/>
                    <a:pt x="1386" y="741"/>
                  </a:cubicBezTo>
                  <a:cubicBezTo>
                    <a:pt x="1262" y="625"/>
                    <a:pt x="1138" y="518"/>
                    <a:pt x="997" y="418"/>
                  </a:cubicBezTo>
                  <a:cubicBezTo>
                    <a:pt x="732" y="228"/>
                    <a:pt x="425" y="95"/>
                    <a:pt x="110" y="4"/>
                  </a:cubicBezTo>
                  <a:cubicBezTo>
                    <a:pt x="102" y="2"/>
                    <a:pt x="94" y="1"/>
                    <a:pt x="87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34"/>
            <p:cNvSpPr/>
            <p:nvPr/>
          </p:nvSpPr>
          <p:spPr>
            <a:xfrm>
              <a:off x="3480600" y="2664050"/>
              <a:ext cx="28025" cy="17700"/>
            </a:xfrm>
            <a:custGeom>
              <a:rect b="b" l="l" r="r" t="t"/>
              <a:pathLst>
                <a:path extrusionOk="0" h="708" w="1121">
                  <a:moveTo>
                    <a:pt x="1029" y="1"/>
                  </a:moveTo>
                  <a:cubicBezTo>
                    <a:pt x="947" y="1"/>
                    <a:pt x="860" y="58"/>
                    <a:pt x="789" y="91"/>
                  </a:cubicBezTo>
                  <a:cubicBezTo>
                    <a:pt x="681" y="132"/>
                    <a:pt x="574" y="157"/>
                    <a:pt x="466" y="198"/>
                  </a:cubicBezTo>
                  <a:cubicBezTo>
                    <a:pt x="367" y="240"/>
                    <a:pt x="284" y="298"/>
                    <a:pt x="209" y="380"/>
                  </a:cubicBezTo>
                  <a:cubicBezTo>
                    <a:pt x="135" y="455"/>
                    <a:pt x="77" y="546"/>
                    <a:pt x="19" y="646"/>
                  </a:cubicBezTo>
                  <a:cubicBezTo>
                    <a:pt x="0" y="677"/>
                    <a:pt x="28" y="707"/>
                    <a:pt x="60" y="707"/>
                  </a:cubicBezTo>
                  <a:cubicBezTo>
                    <a:pt x="71" y="707"/>
                    <a:pt x="83" y="704"/>
                    <a:pt x="93" y="695"/>
                  </a:cubicBezTo>
                  <a:cubicBezTo>
                    <a:pt x="160" y="629"/>
                    <a:pt x="226" y="554"/>
                    <a:pt x="300" y="496"/>
                  </a:cubicBezTo>
                  <a:cubicBezTo>
                    <a:pt x="383" y="430"/>
                    <a:pt x="483" y="389"/>
                    <a:pt x="574" y="364"/>
                  </a:cubicBezTo>
                  <a:cubicBezTo>
                    <a:pt x="681" y="331"/>
                    <a:pt x="789" y="298"/>
                    <a:pt x="889" y="256"/>
                  </a:cubicBezTo>
                  <a:cubicBezTo>
                    <a:pt x="980" y="223"/>
                    <a:pt x="1112" y="165"/>
                    <a:pt x="1121" y="57"/>
                  </a:cubicBezTo>
                  <a:cubicBezTo>
                    <a:pt x="1121" y="41"/>
                    <a:pt x="1112" y="16"/>
                    <a:pt x="1096" y="16"/>
                  </a:cubicBezTo>
                  <a:cubicBezTo>
                    <a:pt x="1074" y="5"/>
                    <a:pt x="1051" y="1"/>
                    <a:pt x="1029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34"/>
            <p:cNvSpPr/>
            <p:nvPr/>
          </p:nvSpPr>
          <p:spPr>
            <a:xfrm>
              <a:off x="3512325" y="26667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34"/>
            <p:cNvSpPr/>
            <p:nvPr/>
          </p:nvSpPr>
          <p:spPr>
            <a:xfrm>
              <a:off x="3608025" y="2688350"/>
              <a:ext cx="2300" cy="9875"/>
            </a:xfrm>
            <a:custGeom>
              <a:rect b="b" l="l" r="r" t="t"/>
              <a:pathLst>
                <a:path extrusionOk="0" h="395" w="92">
                  <a:moveTo>
                    <a:pt x="31" y="1"/>
                  </a:moveTo>
                  <a:cubicBezTo>
                    <a:pt x="23" y="1"/>
                    <a:pt x="17" y="5"/>
                    <a:pt x="17" y="13"/>
                  </a:cubicBezTo>
                  <a:cubicBezTo>
                    <a:pt x="9" y="30"/>
                    <a:pt x="9" y="46"/>
                    <a:pt x="9" y="63"/>
                  </a:cubicBezTo>
                  <a:cubicBezTo>
                    <a:pt x="9" y="71"/>
                    <a:pt x="9" y="88"/>
                    <a:pt x="1" y="96"/>
                  </a:cubicBezTo>
                  <a:cubicBezTo>
                    <a:pt x="1" y="113"/>
                    <a:pt x="1" y="129"/>
                    <a:pt x="1" y="146"/>
                  </a:cubicBezTo>
                  <a:cubicBezTo>
                    <a:pt x="9" y="162"/>
                    <a:pt x="9" y="171"/>
                    <a:pt x="9" y="187"/>
                  </a:cubicBezTo>
                  <a:cubicBezTo>
                    <a:pt x="17" y="245"/>
                    <a:pt x="17" y="303"/>
                    <a:pt x="17" y="361"/>
                  </a:cubicBezTo>
                  <a:cubicBezTo>
                    <a:pt x="17" y="378"/>
                    <a:pt x="34" y="394"/>
                    <a:pt x="50" y="394"/>
                  </a:cubicBezTo>
                  <a:cubicBezTo>
                    <a:pt x="67" y="394"/>
                    <a:pt x="84" y="378"/>
                    <a:pt x="84" y="361"/>
                  </a:cubicBezTo>
                  <a:cubicBezTo>
                    <a:pt x="92" y="303"/>
                    <a:pt x="92" y="245"/>
                    <a:pt x="92" y="187"/>
                  </a:cubicBezTo>
                  <a:cubicBezTo>
                    <a:pt x="92" y="171"/>
                    <a:pt x="92" y="154"/>
                    <a:pt x="92" y="138"/>
                  </a:cubicBezTo>
                  <a:cubicBezTo>
                    <a:pt x="92" y="121"/>
                    <a:pt x="92" y="104"/>
                    <a:pt x="84" y="88"/>
                  </a:cubicBezTo>
                  <a:cubicBezTo>
                    <a:pt x="75" y="63"/>
                    <a:pt x="67" y="38"/>
                    <a:pt x="50" y="13"/>
                  </a:cubicBezTo>
                  <a:cubicBezTo>
                    <a:pt x="46" y="5"/>
                    <a:pt x="38" y="1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34"/>
            <p:cNvSpPr/>
            <p:nvPr/>
          </p:nvSpPr>
          <p:spPr>
            <a:xfrm>
              <a:off x="3611550" y="2690225"/>
              <a:ext cx="1275" cy="5300"/>
            </a:xfrm>
            <a:custGeom>
              <a:rect b="b" l="l" r="r" t="t"/>
              <a:pathLst>
                <a:path extrusionOk="0" h="212" w="51">
                  <a:moveTo>
                    <a:pt x="22" y="0"/>
                  </a:moveTo>
                  <a:cubicBezTo>
                    <a:pt x="15" y="0"/>
                    <a:pt x="9" y="5"/>
                    <a:pt x="9" y="13"/>
                  </a:cubicBezTo>
                  <a:cubicBezTo>
                    <a:pt x="1" y="29"/>
                    <a:pt x="1" y="38"/>
                    <a:pt x="1" y="54"/>
                  </a:cubicBezTo>
                  <a:lnTo>
                    <a:pt x="1" y="104"/>
                  </a:lnTo>
                  <a:lnTo>
                    <a:pt x="1" y="187"/>
                  </a:lnTo>
                  <a:cubicBezTo>
                    <a:pt x="1" y="203"/>
                    <a:pt x="17" y="212"/>
                    <a:pt x="25" y="212"/>
                  </a:cubicBezTo>
                  <a:cubicBezTo>
                    <a:pt x="42" y="212"/>
                    <a:pt x="50" y="203"/>
                    <a:pt x="50" y="187"/>
                  </a:cubicBezTo>
                  <a:lnTo>
                    <a:pt x="50" y="104"/>
                  </a:lnTo>
                  <a:lnTo>
                    <a:pt x="50" y="54"/>
                  </a:lnTo>
                  <a:cubicBezTo>
                    <a:pt x="50" y="38"/>
                    <a:pt x="42" y="29"/>
                    <a:pt x="42" y="13"/>
                  </a:cubicBezTo>
                  <a:cubicBezTo>
                    <a:pt x="38" y="5"/>
                    <a:pt x="30" y="0"/>
                    <a:pt x="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34"/>
            <p:cNvSpPr/>
            <p:nvPr/>
          </p:nvSpPr>
          <p:spPr>
            <a:xfrm>
              <a:off x="3596425" y="2691300"/>
              <a:ext cx="2300" cy="5125"/>
            </a:xfrm>
            <a:custGeom>
              <a:rect b="b" l="l" r="r" t="t"/>
              <a:pathLst>
                <a:path extrusionOk="0" h="205" w="92">
                  <a:moveTo>
                    <a:pt x="32" y="1"/>
                  </a:moveTo>
                  <a:cubicBezTo>
                    <a:pt x="29" y="1"/>
                    <a:pt x="27" y="1"/>
                    <a:pt x="26" y="3"/>
                  </a:cubicBezTo>
                  <a:cubicBezTo>
                    <a:pt x="9" y="3"/>
                    <a:pt x="1" y="20"/>
                    <a:pt x="1" y="36"/>
                  </a:cubicBezTo>
                  <a:cubicBezTo>
                    <a:pt x="9" y="86"/>
                    <a:pt x="17" y="136"/>
                    <a:pt x="26" y="185"/>
                  </a:cubicBezTo>
                  <a:cubicBezTo>
                    <a:pt x="32" y="192"/>
                    <a:pt x="44" y="204"/>
                    <a:pt x="58" y="204"/>
                  </a:cubicBezTo>
                  <a:cubicBezTo>
                    <a:pt x="61" y="204"/>
                    <a:pt x="64" y="203"/>
                    <a:pt x="67" y="202"/>
                  </a:cubicBezTo>
                  <a:cubicBezTo>
                    <a:pt x="84" y="202"/>
                    <a:pt x="92" y="185"/>
                    <a:pt x="92" y="169"/>
                  </a:cubicBezTo>
                  <a:cubicBezTo>
                    <a:pt x="75" y="119"/>
                    <a:pt x="67" y="69"/>
                    <a:pt x="59" y="20"/>
                  </a:cubicBezTo>
                  <a:cubicBezTo>
                    <a:pt x="59" y="13"/>
                    <a:pt x="42" y="1"/>
                    <a:pt x="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34"/>
            <p:cNvSpPr/>
            <p:nvPr/>
          </p:nvSpPr>
          <p:spPr>
            <a:xfrm>
              <a:off x="3597675" y="2680900"/>
              <a:ext cx="2100" cy="6225"/>
            </a:xfrm>
            <a:custGeom>
              <a:rect b="b" l="l" r="r" t="t"/>
              <a:pathLst>
                <a:path extrusionOk="0" h="249" w="84">
                  <a:moveTo>
                    <a:pt x="22" y="1"/>
                  </a:moveTo>
                  <a:cubicBezTo>
                    <a:pt x="15" y="1"/>
                    <a:pt x="9" y="5"/>
                    <a:pt x="9" y="13"/>
                  </a:cubicBezTo>
                  <a:cubicBezTo>
                    <a:pt x="9" y="21"/>
                    <a:pt x="0" y="30"/>
                    <a:pt x="0" y="38"/>
                  </a:cubicBezTo>
                  <a:cubicBezTo>
                    <a:pt x="0" y="46"/>
                    <a:pt x="0" y="54"/>
                    <a:pt x="9" y="63"/>
                  </a:cubicBezTo>
                  <a:cubicBezTo>
                    <a:pt x="9" y="79"/>
                    <a:pt x="9" y="104"/>
                    <a:pt x="9" y="121"/>
                  </a:cubicBezTo>
                  <a:cubicBezTo>
                    <a:pt x="17" y="154"/>
                    <a:pt x="17" y="187"/>
                    <a:pt x="25" y="228"/>
                  </a:cubicBezTo>
                  <a:cubicBezTo>
                    <a:pt x="25" y="241"/>
                    <a:pt x="39" y="248"/>
                    <a:pt x="49" y="248"/>
                  </a:cubicBezTo>
                  <a:cubicBezTo>
                    <a:pt x="53" y="248"/>
                    <a:pt x="56" y="247"/>
                    <a:pt x="58" y="245"/>
                  </a:cubicBezTo>
                  <a:cubicBezTo>
                    <a:pt x="83" y="245"/>
                    <a:pt x="83" y="228"/>
                    <a:pt x="83" y="212"/>
                  </a:cubicBezTo>
                  <a:cubicBezTo>
                    <a:pt x="75" y="179"/>
                    <a:pt x="75" y="146"/>
                    <a:pt x="67" y="112"/>
                  </a:cubicBezTo>
                  <a:cubicBezTo>
                    <a:pt x="58" y="96"/>
                    <a:pt x="58" y="79"/>
                    <a:pt x="58" y="54"/>
                  </a:cubicBezTo>
                  <a:cubicBezTo>
                    <a:pt x="58" y="54"/>
                    <a:pt x="58" y="46"/>
                    <a:pt x="50" y="38"/>
                  </a:cubicBezTo>
                  <a:cubicBezTo>
                    <a:pt x="50" y="30"/>
                    <a:pt x="42" y="21"/>
                    <a:pt x="42" y="13"/>
                  </a:cubicBezTo>
                  <a:cubicBezTo>
                    <a:pt x="38" y="5"/>
                    <a:pt x="29" y="1"/>
                    <a:pt x="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34"/>
            <p:cNvSpPr/>
            <p:nvPr/>
          </p:nvSpPr>
          <p:spPr>
            <a:xfrm>
              <a:off x="3494525" y="2716625"/>
              <a:ext cx="1475" cy="7700"/>
            </a:xfrm>
            <a:custGeom>
              <a:rect b="b" l="l" r="r" t="t"/>
              <a:pathLst>
                <a:path extrusionOk="0" h="308" w="59">
                  <a:moveTo>
                    <a:pt x="40" y="0"/>
                  </a:moveTo>
                  <a:cubicBezTo>
                    <a:pt x="34" y="0"/>
                    <a:pt x="28" y="3"/>
                    <a:pt x="25" y="9"/>
                  </a:cubicBezTo>
                  <a:cubicBezTo>
                    <a:pt x="17" y="34"/>
                    <a:pt x="17" y="51"/>
                    <a:pt x="8" y="75"/>
                  </a:cubicBezTo>
                  <a:cubicBezTo>
                    <a:pt x="0" y="100"/>
                    <a:pt x="0" y="125"/>
                    <a:pt x="0" y="142"/>
                  </a:cubicBezTo>
                  <a:cubicBezTo>
                    <a:pt x="0" y="191"/>
                    <a:pt x="0" y="241"/>
                    <a:pt x="8" y="283"/>
                  </a:cubicBezTo>
                  <a:cubicBezTo>
                    <a:pt x="8" y="299"/>
                    <a:pt x="19" y="307"/>
                    <a:pt x="29" y="307"/>
                  </a:cubicBezTo>
                  <a:cubicBezTo>
                    <a:pt x="40" y="307"/>
                    <a:pt x="50" y="299"/>
                    <a:pt x="50" y="283"/>
                  </a:cubicBezTo>
                  <a:cubicBezTo>
                    <a:pt x="50" y="241"/>
                    <a:pt x="50" y="191"/>
                    <a:pt x="50" y="150"/>
                  </a:cubicBezTo>
                  <a:cubicBezTo>
                    <a:pt x="58" y="125"/>
                    <a:pt x="58" y="100"/>
                    <a:pt x="58" y="84"/>
                  </a:cubicBezTo>
                  <a:cubicBezTo>
                    <a:pt x="58" y="59"/>
                    <a:pt x="58" y="42"/>
                    <a:pt x="58" y="17"/>
                  </a:cubicBezTo>
                  <a:cubicBezTo>
                    <a:pt x="58" y="7"/>
                    <a:pt x="49" y="0"/>
                    <a:pt x="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34"/>
            <p:cNvSpPr/>
            <p:nvPr/>
          </p:nvSpPr>
          <p:spPr>
            <a:xfrm>
              <a:off x="3496600" y="2717350"/>
              <a:ext cx="1475" cy="4700"/>
            </a:xfrm>
            <a:custGeom>
              <a:rect b="b" l="l" r="r" t="t"/>
              <a:pathLst>
                <a:path extrusionOk="0" h="188" w="59">
                  <a:moveTo>
                    <a:pt x="46" y="1"/>
                  </a:moveTo>
                  <a:cubicBezTo>
                    <a:pt x="39" y="1"/>
                    <a:pt x="33" y="5"/>
                    <a:pt x="33" y="13"/>
                  </a:cubicBezTo>
                  <a:cubicBezTo>
                    <a:pt x="25" y="22"/>
                    <a:pt x="25" y="38"/>
                    <a:pt x="25" y="46"/>
                  </a:cubicBezTo>
                  <a:lnTo>
                    <a:pt x="17" y="80"/>
                  </a:lnTo>
                  <a:cubicBezTo>
                    <a:pt x="8" y="104"/>
                    <a:pt x="8" y="129"/>
                    <a:pt x="0" y="154"/>
                  </a:cubicBezTo>
                  <a:cubicBezTo>
                    <a:pt x="0" y="171"/>
                    <a:pt x="8" y="187"/>
                    <a:pt x="25" y="187"/>
                  </a:cubicBezTo>
                  <a:cubicBezTo>
                    <a:pt x="41" y="187"/>
                    <a:pt x="58" y="179"/>
                    <a:pt x="58" y="162"/>
                  </a:cubicBezTo>
                  <a:cubicBezTo>
                    <a:pt x="58" y="138"/>
                    <a:pt x="58" y="113"/>
                    <a:pt x="58" y="88"/>
                  </a:cubicBezTo>
                  <a:lnTo>
                    <a:pt x="58" y="55"/>
                  </a:lnTo>
                  <a:cubicBezTo>
                    <a:pt x="58" y="38"/>
                    <a:pt x="58" y="30"/>
                    <a:pt x="58" y="13"/>
                  </a:cubicBezTo>
                  <a:cubicBezTo>
                    <a:pt x="58" y="5"/>
                    <a:pt x="52" y="1"/>
                    <a:pt x="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34"/>
            <p:cNvSpPr/>
            <p:nvPr/>
          </p:nvSpPr>
          <p:spPr>
            <a:xfrm>
              <a:off x="3699575" y="2710025"/>
              <a:ext cx="2925" cy="8150"/>
            </a:xfrm>
            <a:custGeom>
              <a:rect b="b" l="l" r="r" t="t"/>
              <a:pathLst>
                <a:path extrusionOk="0" h="326" w="117">
                  <a:moveTo>
                    <a:pt x="38" y="1"/>
                  </a:moveTo>
                  <a:cubicBezTo>
                    <a:pt x="30" y="1"/>
                    <a:pt x="21" y="5"/>
                    <a:pt x="17" y="16"/>
                  </a:cubicBezTo>
                  <a:cubicBezTo>
                    <a:pt x="9" y="66"/>
                    <a:pt x="1" y="116"/>
                    <a:pt x="17" y="165"/>
                  </a:cubicBezTo>
                  <a:cubicBezTo>
                    <a:pt x="26" y="207"/>
                    <a:pt x="34" y="257"/>
                    <a:pt x="51" y="298"/>
                  </a:cubicBezTo>
                  <a:cubicBezTo>
                    <a:pt x="57" y="317"/>
                    <a:pt x="68" y="326"/>
                    <a:pt x="80" y="326"/>
                  </a:cubicBezTo>
                  <a:cubicBezTo>
                    <a:pt x="84" y="326"/>
                    <a:pt x="88" y="325"/>
                    <a:pt x="92" y="323"/>
                  </a:cubicBezTo>
                  <a:cubicBezTo>
                    <a:pt x="109" y="323"/>
                    <a:pt x="117" y="298"/>
                    <a:pt x="117" y="281"/>
                  </a:cubicBezTo>
                  <a:cubicBezTo>
                    <a:pt x="100" y="240"/>
                    <a:pt x="92" y="199"/>
                    <a:pt x="84" y="157"/>
                  </a:cubicBezTo>
                  <a:cubicBezTo>
                    <a:pt x="84" y="107"/>
                    <a:pt x="67" y="66"/>
                    <a:pt x="59" y="16"/>
                  </a:cubicBezTo>
                  <a:cubicBezTo>
                    <a:pt x="59" y="7"/>
                    <a:pt x="49" y="1"/>
                    <a:pt x="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34"/>
            <p:cNvSpPr/>
            <p:nvPr/>
          </p:nvSpPr>
          <p:spPr>
            <a:xfrm>
              <a:off x="3710775" y="2709100"/>
              <a:ext cx="2700" cy="4325"/>
            </a:xfrm>
            <a:custGeom>
              <a:rect b="b" l="l" r="r" t="t"/>
              <a:pathLst>
                <a:path extrusionOk="0" h="173" w="108">
                  <a:moveTo>
                    <a:pt x="38" y="0"/>
                  </a:moveTo>
                  <a:cubicBezTo>
                    <a:pt x="34" y="0"/>
                    <a:pt x="30" y="1"/>
                    <a:pt x="25" y="4"/>
                  </a:cubicBezTo>
                  <a:cubicBezTo>
                    <a:pt x="9" y="4"/>
                    <a:pt x="0" y="20"/>
                    <a:pt x="0" y="28"/>
                  </a:cubicBezTo>
                  <a:lnTo>
                    <a:pt x="0" y="45"/>
                  </a:lnTo>
                  <a:cubicBezTo>
                    <a:pt x="0" y="53"/>
                    <a:pt x="0" y="62"/>
                    <a:pt x="0" y="70"/>
                  </a:cubicBezTo>
                  <a:lnTo>
                    <a:pt x="9" y="95"/>
                  </a:lnTo>
                  <a:lnTo>
                    <a:pt x="25" y="144"/>
                  </a:lnTo>
                  <a:cubicBezTo>
                    <a:pt x="25" y="163"/>
                    <a:pt x="39" y="172"/>
                    <a:pt x="57" y="172"/>
                  </a:cubicBezTo>
                  <a:cubicBezTo>
                    <a:pt x="62" y="172"/>
                    <a:pt x="69" y="171"/>
                    <a:pt x="75" y="169"/>
                  </a:cubicBezTo>
                  <a:cubicBezTo>
                    <a:pt x="83" y="169"/>
                    <a:pt x="91" y="161"/>
                    <a:pt x="100" y="153"/>
                  </a:cubicBezTo>
                  <a:cubicBezTo>
                    <a:pt x="108" y="144"/>
                    <a:pt x="108" y="128"/>
                    <a:pt x="108" y="120"/>
                  </a:cubicBezTo>
                  <a:lnTo>
                    <a:pt x="100" y="120"/>
                  </a:lnTo>
                  <a:cubicBezTo>
                    <a:pt x="100" y="103"/>
                    <a:pt x="91" y="86"/>
                    <a:pt x="83" y="70"/>
                  </a:cubicBezTo>
                  <a:cubicBezTo>
                    <a:pt x="83" y="62"/>
                    <a:pt x="83" y="53"/>
                    <a:pt x="75" y="45"/>
                  </a:cubicBezTo>
                  <a:cubicBezTo>
                    <a:pt x="75" y="37"/>
                    <a:pt x="75" y="37"/>
                    <a:pt x="67" y="28"/>
                  </a:cubicBezTo>
                  <a:cubicBezTo>
                    <a:pt x="67" y="20"/>
                    <a:pt x="67" y="20"/>
                    <a:pt x="58" y="12"/>
                  </a:cubicBezTo>
                  <a:cubicBezTo>
                    <a:pt x="52" y="6"/>
                    <a:pt x="47" y="0"/>
                    <a:pt x="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34"/>
            <p:cNvSpPr/>
            <p:nvPr/>
          </p:nvSpPr>
          <p:spPr>
            <a:xfrm>
              <a:off x="3439825" y="2683325"/>
              <a:ext cx="38700" cy="24600"/>
            </a:xfrm>
            <a:custGeom>
              <a:rect b="b" l="l" r="r" t="t"/>
              <a:pathLst>
                <a:path extrusionOk="0" h="984" w="1548">
                  <a:moveTo>
                    <a:pt x="1501" y="0"/>
                  </a:moveTo>
                  <a:cubicBezTo>
                    <a:pt x="1491" y="0"/>
                    <a:pt x="1481" y="5"/>
                    <a:pt x="1476" y="15"/>
                  </a:cubicBezTo>
                  <a:lnTo>
                    <a:pt x="1476" y="24"/>
                  </a:lnTo>
                  <a:cubicBezTo>
                    <a:pt x="1318" y="264"/>
                    <a:pt x="995" y="339"/>
                    <a:pt x="747" y="446"/>
                  </a:cubicBezTo>
                  <a:cubicBezTo>
                    <a:pt x="589" y="521"/>
                    <a:pt x="423" y="587"/>
                    <a:pt x="266" y="662"/>
                  </a:cubicBezTo>
                  <a:cubicBezTo>
                    <a:pt x="158" y="711"/>
                    <a:pt x="1" y="844"/>
                    <a:pt x="117" y="968"/>
                  </a:cubicBezTo>
                  <a:cubicBezTo>
                    <a:pt x="128" y="980"/>
                    <a:pt x="143" y="984"/>
                    <a:pt x="158" y="984"/>
                  </a:cubicBezTo>
                  <a:cubicBezTo>
                    <a:pt x="176" y="984"/>
                    <a:pt x="194" y="977"/>
                    <a:pt x="208" y="968"/>
                  </a:cubicBezTo>
                  <a:cubicBezTo>
                    <a:pt x="213" y="959"/>
                    <a:pt x="215" y="955"/>
                    <a:pt x="216" y="955"/>
                  </a:cubicBezTo>
                  <a:cubicBezTo>
                    <a:pt x="216" y="955"/>
                    <a:pt x="216" y="957"/>
                    <a:pt x="216" y="960"/>
                  </a:cubicBezTo>
                  <a:cubicBezTo>
                    <a:pt x="225" y="952"/>
                    <a:pt x="241" y="943"/>
                    <a:pt x="249" y="927"/>
                  </a:cubicBezTo>
                  <a:cubicBezTo>
                    <a:pt x="266" y="910"/>
                    <a:pt x="291" y="902"/>
                    <a:pt x="307" y="885"/>
                  </a:cubicBezTo>
                  <a:cubicBezTo>
                    <a:pt x="374" y="844"/>
                    <a:pt x="448" y="819"/>
                    <a:pt x="515" y="786"/>
                  </a:cubicBezTo>
                  <a:cubicBezTo>
                    <a:pt x="680" y="711"/>
                    <a:pt x="838" y="637"/>
                    <a:pt x="995" y="562"/>
                  </a:cubicBezTo>
                  <a:cubicBezTo>
                    <a:pt x="1219" y="446"/>
                    <a:pt x="1476" y="314"/>
                    <a:pt x="1542" y="49"/>
                  </a:cubicBezTo>
                  <a:cubicBezTo>
                    <a:pt x="1548" y="21"/>
                    <a:pt x="1523" y="0"/>
                    <a:pt x="1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34"/>
            <p:cNvSpPr/>
            <p:nvPr/>
          </p:nvSpPr>
          <p:spPr>
            <a:xfrm>
              <a:off x="3453500" y="2704475"/>
              <a:ext cx="3700" cy="5625"/>
            </a:xfrm>
            <a:custGeom>
              <a:rect b="b" l="l" r="r" t="t"/>
              <a:pathLst>
                <a:path extrusionOk="0" h="225" w="148">
                  <a:moveTo>
                    <a:pt x="113" y="1"/>
                  </a:moveTo>
                  <a:cubicBezTo>
                    <a:pt x="108" y="1"/>
                    <a:pt x="104" y="3"/>
                    <a:pt x="100" y="6"/>
                  </a:cubicBezTo>
                  <a:cubicBezTo>
                    <a:pt x="92" y="15"/>
                    <a:pt x="84" y="15"/>
                    <a:pt x="75" y="23"/>
                  </a:cubicBezTo>
                  <a:cubicBezTo>
                    <a:pt x="67" y="31"/>
                    <a:pt x="67" y="39"/>
                    <a:pt x="59" y="48"/>
                  </a:cubicBezTo>
                  <a:cubicBezTo>
                    <a:pt x="50" y="56"/>
                    <a:pt x="42" y="73"/>
                    <a:pt x="34" y="89"/>
                  </a:cubicBezTo>
                  <a:cubicBezTo>
                    <a:pt x="26" y="114"/>
                    <a:pt x="17" y="147"/>
                    <a:pt x="9" y="180"/>
                  </a:cubicBezTo>
                  <a:cubicBezTo>
                    <a:pt x="1" y="197"/>
                    <a:pt x="9" y="222"/>
                    <a:pt x="34" y="222"/>
                  </a:cubicBezTo>
                  <a:cubicBezTo>
                    <a:pt x="38" y="224"/>
                    <a:pt x="43" y="225"/>
                    <a:pt x="47" y="225"/>
                  </a:cubicBezTo>
                  <a:cubicBezTo>
                    <a:pt x="61" y="225"/>
                    <a:pt x="75" y="216"/>
                    <a:pt x="75" y="197"/>
                  </a:cubicBezTo>
                  <a:cubicBezTo>
                    <a:pt x="84" y="189"/>
                    <a:pt x="84" y="172"/>
                    <a:pt x="92" y="155"/>
                  </a:cubicBezTo>
                  <a:cubicBezTo>
                    <a:pt x="92" y="147"/>
                    <a:pt x="92" y="147"/>
                    <a:pt x="100" y="139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108" y="106"/>
                    <a:pt x="117" y="97"/>
                    <a:pt x="125" y="81"/>
                  </a:cubicBezTo>
                  <a:cubicBezTo>
                    <a:pt x="125" y="81"/>
                    <a:pt x="133" y="73"/>
                    <a:pt x="133" y="64"/>
                  </a:cubicBezTo>
                  <a:cubicBezTo>
                    <a:pt x="142" y="56"/>
                    <a:pt x="142" y="48"/>
                    <a:pt x="142" y="39"/>
                  </a:cubicBezTo>
                  <a:cubicBezTo>
                    <a:pt x="148" y="20"/>
                    <a:pt x="130" y="1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34"/>
            <p:cNvSpPr/>
            <p:nvPr/>
          </p:nvSpPr>
          <p:spPr>
            <a:xfrm>
              <a:off x="3462000" y="2705700"/>
              <a:ext cx="4175" cy="5250"/>
            </a:xfrm>
            <a:custGeom>
              <a:rect b="b" l="l" r="r" t="t"/>
              <a:pathLst>
                <a:path extrusionOk="0" h="210" w="167">
                  <a:moveTo>
                    <a:pt x="145" y="1"/>
                  </a:moveTo>
                  <a:cubicBezTo>
                    <a:pt x="141" y="1"/>
                    <a:pt x="137" y="3"/>
                    <a:pt x="133" y="7"/>
                  </a:cubicBezTo>
                  <a:cubicBezTo>
                    <a:pt x="125" y="7"/>
                    <a:pt x="125" y="15"/>
                    <a:pt x="116" y="15"/>
                  </a:cubicBezTo>
                  <a:cubicBezTo>
                    <a:pt x="108" y="24"/>
                    <a:pt x="100" y="32"/>
                    <a:pt x="100" y="40"/>
                  </a:cubicBezTo>
                  <a:cubicBezTo>
                    <a:pt x="92" y="48"/>
                    <a:pt x="75" y="57"/>
                    <a:pt x="67" y="73"/>
                  </a:cubicBezTo>
                  <a:cubicBezTo>
                    <a:pt x="50" y="98"/>
                    <a:pt x="34" y="123"/>
                    <a:pt x="9" y="148"/>
                  </a:cubicBezTo>
                  <a:cubicBezTo>
                    <a:pt x="0" y="164"/>
                    <a:pt x="9" y="198"/>
                    <a:pt x="25" y="206"/>
                  </a:cubicBezTo>
                  <a:cubicBezTo>
                    <a:pt x="32" y="208"/>
                    <a:pt x="38" y="209"/>
                    <a:pt x="44" y="209"/>
                  </a:cubicBezTo>
                  <a:cubicBezTo>
                    <a:pt x="59" y="209"/>
                    <a:pt x="71" y="201"/>
                    <a:pt x="83" y="189"/>
                  </a:cubicBezTo>
                  <a:cubicBezTo>
                    <a:pt x="100" y="164"/>
                    <a:pt x="116" y="140"/>
                    <a:pt x="125" y="115"/>
                  </a:cubicBezTo>
                  <a:lnTo>
                    <a:pt x="150" y="73"/>
                  </a:lnTo>
                  <a:cubicBezTo>
                    <a:pt x="150" y="65"/>
                    <a:pt x="158" y="57"/>
                    <a:pt x="158" y="48"/>
                  </a:cubicBezTo>
                  <a:cubicBezTo>
                    <a:pt x="166" y="40"/>
                    <a:pt x="166" y="40"/>
                    <a:pt x="166" y="32"/>
                  </a:cubicBezTo>
                  <a:cubicBezTo>
                    <a:pt x="166" y="24"/>
                    <a:pt x="166" y="15"/>
                    <a:pt x="158" y="7"/>
                  </a:cubicBezTo>
                  <a:cubicBezTo>
                    <a:pt x="154" y="3"/>
                    <a:pt x="150" y="1"/>
                    <a:pt x="1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34"/>
            <p:cNvSpPr/>
            <p:nvPr/>
          </p:nvSpPr>
          <p:spPr>
            <a:xfrm>
              <a:off x="3599400" y="2737800"/>
              <a:ext cx="39925" cy="7875"/>
            </a:xfrm>
            <a:custGeom>
              <a:rect b="b" l="l" r="r" t="t"/>
              <a:pathLst>
                <a:path extrusionOk="0" h="315" w="1597">
                  <a:moveTo>
                    <a:pt x="1179" y="0"/>
                  </a:moveTo>
                  <a:cubicBezTo>
                    <a:pt x="1080" y="0"/>
                    <a:pt x="978" y="12"/>
                    <a:pt x="884" y="24"/>
                  </a:cubicBezTo>
                  <a:cubicBezTo>
                    <a:pt x="743" y="32"/>
                    <a:pt x="603" y="65"/>
                    <a:pt x="462" y="98"/>
                  </a:cubicBezTo>
                  <a:cubicBezTo>
                    <a:pt x="321" y="132"/>
                    <a:pt x="180" y="190"/>
                    <a:pt x="39" y="239"/>
                  </a:cubicBezTo>
                  <a:cubicBezTo>
                    <a:pt x="0" y="255"/>
                    <a:pt x="12" y="315"/>
                    <a:pt x="56" y="315"/>
                  </a:cubicBezTo>
                  <a:cubicBezTo>
                    <a:pt x="58" y="315"/>
                    <a:pt x="61" y="314"/>
                    <a:pt x="64" y="314"/>
                  </a:cubicBezTo>
                  <a:cubicBezTo>
                    <a:pt x="188" y="272"/>
                    <a:pt x="321" y="256"/>
                    <a:pt x="445" y="239"/>
                  </a:cubicBezTo>
                  <a:cubicBezTo>
                    <a:pt x="578" y="214"/>
                    <a:pt x="710" y="198"/>
                    <a:pt x="843" y="190"/>
                  </a:cubicBezTo>
                  <a:cubicBezTo>
                    <a:pt x="931" y="184"/>
                    <a:pt x="1023" y="178"/>
                    <a:pt x="1113" y="178"/>
                  </a:cubicBezTo>
                  <a:cubicBezTo>
                    <a:pt x="1150" y="178"/>
                    <a:pt x="1188" y="179"/>
                    <a:pt x="1224" y="181"/>
                  </a:cubicBezTo>
                  <a:cubicBezTo>
                    <a:pt x="1274" y="181"/>
                    <a:pt x="1323" y="181"/>
                    <a:pt x="1373" y="198"/>
                  </a:cubicBezTo>
                  <a:cubicBezTo>
                    <a:pt x="1423" y="206"/>
                    <a:pt x="1472" y="231"/>
                    <a:pt x="1530" y="231"/>
                  </a:cubicBezTo>
                  <a:cubicBezTo>
                    <a:pt x="1564" y="231"/>
                    <a:pt x="1597" y="198"/>
                    <a:pt x="1580" y="156"/>
                  </a:cubicBezTo>
                  <a:lnTo>
                    <a:pt x="1588" y="156"/>
                  </a:lnTo>
                  <a:cubicBezTo>
                    <a:pt x="1555" y="40"/>
                    <a:pt x="1406" y="16"/>
                    <a:pt x="1298" y="7"/>
                  </a:cubicBezTo>
                  <a:cubicBezTo>
                    <a:pt x="1260" y="2"/>
                    <a:pt x="1219" y="0"/>
                    <a:pt x="1179" y="0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34"/>
            <p:cNvSpPr/>
            <p:nvPr/>
          </p:nvSpPr>
          <p:spPr>
            <a:xfrm>
              <a:off x="3597475" y="2732175"/>
              <a:ext cx="4375" cy="7275"/>
            </a:xfrm>
            <a:custGeom>
              <a:rect b="b" l="l" r="r" t="t"/>
              <a:pathLst>
                <a:path extrusionOk="0" h="291" w="175">
                  <a:moveTo>
                    <a:pt x="50" y="0"/>
                  </a:moveTo>
                  <a:cubicBezTo>
                    <a:pt x="25" y="0"/>
                    <a:pt x="8" y="17"/>
                    <a:pt x="8" y="33"/>
                  </a:cubicBezTo>
                  <a:cubicBezTo>
                    <a:pt x="0" y="50"/>
                    <a:pt x="0" y="67"/>
                    <a:pt x="8" y="83"/>
                  </a:cubicBezTo>
                  <a:cubicBezTo>
                    <a:pt x="33" y="116"/>
                    <a:pt x="50" y="141"/>
                    <a:pt x="75" y="174"/>
                  </a:cubicBezTo>
                  <a:cubicBezTo>
                    <a:pt x="83" y="191"/>
                    <a:pt x="91" y="207"/>
                    <a:pt x="100" y="224"/>
                  </a:cubicBezTo>
                  <a:cubicBezTo>
                    <a:pt x="108" y="241"/>
                    <a:pt x="116" y="249"/>
                    <a:pt x="124" y="265"/>
                  </a:cubicBezTo>
                  <a:cubicBezTo>
                    <a:pt x="124" y="282"/>
                    <a:pt x="133" y="290"/>
                    <a:pt x="149" y="290"/>
                  </a:cubicBezTo>
                  <a:cubicBezTo>
                    <a:pt x="166" y="282"/>
                    <a:pt x="174" y="274"/>
                    <a:pt x="174" y="265"/>
                  </a:cubicBezTo>
                  <a:cubicBezTo>
                    <a:pt x="174" y="241"/>
                    <a:pt x="174" y="216"/>
                    <a:pt x="166" y="199"/>
                  </a:cubicBezTo>
                  <a:lnTo>
                    <a:pt x="174" y="199"/>
                  </a:lnTo>
                  <a:cubicBezTo>
                    <a:pt x="166" y="174"/>
                    <a:pt x="166" y="158"/>
                    <a:pt x="158" y="141"/>
                  </a:cubicBezTo>
                  <a:cubicBezTo>
                    <a:pt x="149" y="91"/>
                    <a:pt x="124" y="50"/>
                    <a:pt x="91" y="17"/>
                  </a:cubicBezTo>
                  <a:cubicBezTo>
                    <a:pt x="83" y="9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34"/>
            <p:cNvSpPr/>
            <p:nvPr/>
          </p:nvSpPr>
          <p:spPr>
            <a:xfrm>
              <a:off x="3602850" y="2732800"/>
              <a:ext cx="2100" cy="4450"/>
            </a:xfrm>
            <a:custGeom>
              <a:rect b="b" l="l" r="r" t="t"/>
              <a:pathLst>
                <a:path extrusionOk="0" h="178" w="84">
                  <a:moveTo>
                    <a:pt x="50" y="0"/>
                  </a:moveTo>
                  <a:cubicBezTo>
                    <a:pt x="34" y="0"/>
                    <a:pt x="25" y="0"/>
                    <a:pt x="17" y="8"/>
                  </a:cubicBezTo>
                  <a:cubicBezTo>
                    <a:pt x="9" y="8"/>
                    <a:pt x="9" y="17"/>
                    <a:pt x="1" y="17"/>
                  </a:cubicBezTo>
                  <a:cubicBezTo>
                    <a:pt x="1" y="33"/>
                    <a:pt x="1" y="42"/>
                    <a:pt x="1" y="50"/>
                  </a:cubicBezTo>
                  <a:lnTo>
                    <a:pt x="1" y="75"/>
                  </a:lnTo>
                  <a:cubicBezTo>
                    <a:pt x="1" y="100"/>
                    <a:pt x="1" y="116"/>
                    <a:pt x="9" y="141"/>
                  </a:cubicBezTo>
                  <a:cubicBezTo>
                    <a:pt x="9" y="149"/>
                    <a:pt x="9" y="158"/>
                    <a:pt x="17" y="166"/>
                  </a:cubicBezTo>
                  <a:cubicBezTo>
                    <a:pt x="23" y="172"/>
                    <a:pt x="29" y="178"/>
                    <a:pt x="38" y="178"/>
                  </a:cubicBezTo>
                  <a:cubicBezTo>
                    <a:pt x="41" y="178"/>
                    <a:pt x="45" y="177"/>
                    <a:pt x="50" y="174"/>
                  </a:cubicBezTo>
                  <a:cubicBezTo>
                    <a:pt x="59" y="174"/>
                    <a:pt x="67" y="174"/>
                    <a:pt x="75" y="166"/>
                  </a:cubicBezTo>
                  <a:cubicBezTo>
                    <a:pt x="83" y="158"/>
                    <a:pt x="83" y="149"/>
                    <a:pt x="83" y="141"/>
                  </a:cubicBezTo>
                  <a:cubicBezTo>
                    <a:pt x="83" y="116"/>
                    <a:pt x="83" y="91"/>
                    <a:pt x="75" y="66"/>
                  </a:cubicBezTo>
                  <a:cubicBezTo>
                    <a:pt x="75" y="58"/>
                    <a:pt x="75" y="50"/>
                    <a:pt x="75" y="42"/>
                  </a:cubicBezTo>
                  <a:cubicBezTo>
                    <a:pt x="67" y="25"/>
                    <a:pt x="67" y="17"/>
                    <a:pt x="59" y="17"/>
                  </a:cubicBezTo>
                  <a:cubicBezTo>
                    <a:pt x="59" y="8"/>
                    <a:pt x="50" y="8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34"/>
            <p:cNvSpPr/>
            <p:nvPr/>
          </p:nvSpPr>
          <p:spPr>
            <a:xfrm>
              <a:off x="3623975" y="2729075"/>
              <a:ext cx="3125" cy="7325"/>
            </a:xfrm>
            <a:custGeom>
              <a:rect b="b" l="l" r="r" t="t"/>
              <a:pathLst>
                <a:path extrusionOk="0" h="293" w="125">
                  <a:moveTo>
                    <a:pt x="42" y="0"/>
                  </a:moveTo>
                  <a:cubicBezTo>
                    <a:pt x="28" y="0"/>
                    <a:pt x="13" y="8"/>
                    <a:pt x="9" y="25"/>
                  </a:cubicBezTo>
                  <a:cubicBezTo>
                    <a:pt x="9" y="41"/>
                    <a:pt x="1" y="66"/>
                    <a:pt x="1" y="83"/>
                  </a:cubicBezTo>
                  <a:lnTo>
                    <a:pt x="1" y="91"/>
                  </a:lnTo>
                  <a:cubicBezTo>
                    <a:pt x="1" y="99"/>
                    <a:pt x="1" y="108"/>
                    <a:pt x="1" y="108"/>
                  </a:cubicBezTo>
                  <a:cubicBezTo>
                    <a:pt x="1" y="124"/>
                    <a:pt x="1" y="133"/>
                    <a:pt x="1" y="149"/>
                  </a:cubicBezTo>
                  <a:cubicBezTo>
                    <a:pt x="9" y="182"/>
                    <a:pt x="17" y="224"/>
                    <a:pt x="34" y="257"/>
                  </a:cubicBezTo>
                  <a:cubicBezTo>
                    <a:pt x="34" y="277"/>
                    <a:pt x="51" y="292"/>
                    <a:pt x="70" y="292"/>
                  </a:cubicBezTo>
                  <a:cubicBezTo>
                    <a:pt x="75" y="292"/>
                    <a:pt x="79" y="291"/>
                    <a:pt x="83" y="290"/>
                  </a:cubicBezTo>
                  <a:cubicBezTo>
                    <a:pt x="108" y="282"/>
                    <a:pt x="125" y="257"/>
                    <a:pt x="117" y="232"/>
                  </a:cubicBezTo>
                  <a:cubicBezTo>
                    <a:pt x="108" y="199"/>
                    <a:pt x="92" y="166"/>
                    <a:pt x="92" y="124"/>
                  </a:cubicBezTo>
                  <a:cubicBezTo>
                    <a:pt x="92" y="116"/>
                    <a:pt x="92" y="108"/>
                    <a:pt x="92" y="108"/>
                  </a:cubicBezTo>
                  <a:cubicBezTo>
                    <a:pt x="83" y="99"/>
                    <a:pt x="83" y="91"/>
                    <a:pt x="83" y="75"/>
                  </a:cubicBezTo>
                  <a:cubicBezTo>
                    <a:pt x="75" y="66"/>
                    <a:pt x="75" y="58"/>
                    <a:pt x="75" y="50"/>
                  </a:cubicBezTo>
                  <a:lnTo>
                    <a:pt x="75" y="41"/>
                  </a:lnTo>
                  <a:cubicBezTo>
                    <a:pt x="75" y="33"/>
                    <a:pt x="75" y="33"/>
                    <a:pt x="75" y="25"/>
                  </a:cubicBezTo>
                  <a:cubicBezTo>
                    <a:pt x="71" y="8"/>
                    <a:pt x="57" y="0"/>
                    <a:pt x="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34"/>
            <p:cNvSpPr/>
            <p:nvPr/>
          </p:nvSpPr>
          <p:spPr>
            <a:xfrm>
              <a:off x="3629575" y="2727100"/>
              <a:ext cx="2300" cy="7000"/>
            </a:xfrm>
            <a:custGeom>
              <a:rect b="b" l="l" r="r" t="t"/>
              <a:pathLst>
                <a:path extrusionOk="0" h="280" w="92">
                  <a:moveTo>
                    <a:pt x="46" y="0"/>
                  </a:moveTo>
                  <a:cubicBezTo>
                    <a:pt x="38" y="0"/>
                    <a:pt x="29" y="4"/>
                    <a:pt x="25" y="13"/>
                  </a:cubicBezTo>
                  <a:cubicBezTo>
                    <a:pt x="17" y="21"/>
                    <a:pt x="9" y="29"/>
                    <a:pt x="9" y="38"/>
                  </a:cubicBezTo>
                  <a:cubicBezTo>
                    <a:pt x="9" y="54"/>
                    <a:pt x="9" y="62"/>
                    <a:pt x="9" y="71"/>
                  </a:cubicBezTo>
                  <a:cubicBezTo>
                    <a:pt x="0" y="87"/>
                    <a:pt x="0" y="112"/>
                    <a:pt x="0" y="129"/>
                  </a:cubicBezTo>
                  <a:cubicBezTo>
                    <a:pt x="0" y="162"/>
                    <a:pt x="0" y="203"/>
                    <a:pt x="0" y="236"/>
                  </a:cubicBezTo>
                  <a:cubicBezTo>
                    <a:pt x="0" y="258"/>
                    <a:pt x="13" y="279"/>
                    <a:pt x="32" y="279"/>
                  </a:cubicBezTo>
                  <a:cubicBezTo>
                    <a:pt x="35" y="279"/>
                    <a:pt x="38" y="279"/>
                    <a:pt x="42" y="278"/>
                  </a:cubicBezTo>
                  <a:cubicBezTo>
                    <a:pt x="67" y="278"/>
                    <a:pt x="91" y="261"/>
                    <a:pt x="91" y="236"/>
                  </a:cubicBezTo>
                  <a:cubicBezTo>
                    <a:pt x="91" y="203"/>
                    <a:pt x="91" y="162"/>
                    <a:pt x="91" y="129"/>
                  </a:cubicBezTo>
                  <a:cubicBezTo>
                    <a:pt x="91" y="112"/>
                    <a:pt x="83" y="87"/>
                    <a:pt x="83" y="71"/>
                  </a:cubicBezTo>
                  <a:cubicBezTo>
                    <a:pt x="83" y="62"/>
                    <a:pt x="83" y="54"/>
                    <a:pt x="83" y="38"/>
                  </a:cubicBezTo>
                  <a:cubicBezTo>
                    <a:pt x="75" y="29"/>
                    <a:pt x="75" y="21"/>
                    <a:pt x="67" y="13"/>
                  </a:cubicBezTo>
                  <a:cubicBezTo>
                    <a:pt x="62" y="4"/>
                    <a:pt x="54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34"/>
            <p:cNvSpPr/>
            <p:nvPr/>
          </p:nvSpPr>
          <p:spPr>
            <a:xfrm>
              <a:off x="3430925" y="2706475"/>
              <a:ext cx="5400" cy="8950"/>
            </a:xfrm>
            <a:custGeom>
              <a:rect b="b" l="l" r="r" t="t"/>
              <a:pathLst>
                <a:path extrusionOk="0" h="358" w="216">
                  <a:moveTo>
                    <a:pt x="191" y="1"/>
                  </a:moveTo>
                  <a:cubicBezTo>
                    <a:pt x="175" y="1"/>
                    <a:pt x="150" y="1"/>
                    <a:pt x="141" y="17"/>
                  </a:cubicBezTo>
                  <a:cubicBezTo>
                    <a:pt x="133" y="42"/>
                    <a:pt x="117" y="67"/>
                    <a:pt x="108" y="92"/>
                  </a:cubicBezTo>
                  <a:cubicBezTo>
                    <a:pt x="100" y="117"/>
                    <a:pt x="83" y="142"/>
                    <a:pt x="75" y="167"/>
                  </a:cubicBezTo>
                  <a:cubicBezTo>
                    <a:pt x="50" y="216"/>
                    <a:pt x="34" y="266"/>
                    <a:pt x="9" y="307"/>
                  </a:cubicBezTo>
                  <a:cubicBezTo>
                    <a:pt x="1" y="324"/>
                    <a:pt x="17" y="349"/>
                    <a:pt x="34" y="357"/>
                  </a:cubicBezTo>
                  <a:cubicBezTo>
                    <a:pt x="50" y="357"/>
                    <a:pt x="75" y="357"/>
                    <a:pt x="83" y="341"/>
                  </a:cubicBezTo>
                  <a:cubicBezTo>
                    <a:pt x="100" y="291"/>
                    <a:pt x="125" y="241"/>
                    <a:pt x="150" y="200"/>
                  </a:cubicBezTo>
                  <a:cubicBezTo>
                    <a:pt x="166" y="175"/>
                    <a:pt x="175" y="142"/>
                    <a:pt x="183" y="117"/>
                  </a:cubicBezTo>
                  <a:lnTo>
                    <a:pt x="208" y="42"/>
                  </a:lnTo>
                  <a:cubicBezTo>
                    <a:pt x="216" y="26"/>
                    <a:pt x="208" y="9"/>
                    <a:pt x="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34"/>
            <p:cNvSpPr/>
            <p:nvPr/>
          </p:nvSpPr>
          <p:spPr>
            <a:xfrm>
              <a:off x="3564725" y="2854350"/>
              <a:ext cx="102150" cy="36550"/>
            </a:xfrm>
            <a:custGeom>
              <a:rect b="b" l="l" r="r" t="t"/>
              <a:pathLst>
                <a:path extrusionOk="0" h="1462" w="4086">
                  <a:moveTo>
                    <a:pt x="2379" y="1"/>
                  </a:moveTo>
                  <a:cubicBezTo>
                    <a:pt x="2233" y="1"/>
                    <a:pt x="2086" y="9"/>
                    <a:pt x="1940" y="27"/>
                  </a:cubicBezTo>
                  <a:cubicBezTo>
                    <a:pt x="1459" y="76"/>
                    <a:pt x="888" y="151"/>
                    <a:pt x="523" y="515"/>
                  </a:cubicBezTo>
                  <a:cubicBezTo>
                    <a:pt x="308" y="689"/>
                    <a:pt x="134" y="938"/>
                    <a:pt x="34" y="1203"/>
                  </a:cubicBezTo>
                  <a:cubicBezTo>
                    <a:pt x="18" y="1269"/>
                    <a:pt x="1" y="1327"/>
                    <a:pt x="9" y="1394"/>
                  </a:cubicBezTo>
                  <a:cubicBezTo>
                    <a:pt x="266" y="1249"/>
                    <a:pt x="559" y="1175"/>
                    <a:pt x="853" y="1175"/>
                  </a:cubicBezTo>
                  <a:cubicBezTo>
                    <a:pt x="996" y="1175"/>
                    <a:pt x="1138" y="1193"/>
                    <a:pt x="1277" y="1228"/>
                  </a:cubicBezTo>
                  <a:cubicBezTo>
                    <a:pt x="1550" y="1303"/>
                    <a:pt x="1816" y="1443"/>
                    <a:pt x="2097" y="1460"/>
                  </a:cubicBezTo>
                  <a:cubicBezTo>
                    <a:pt x="2115" y="1461"/>
                    <a:pt x="2133" y="1461"/>
                    <a:pt x="2151" y="1461"/>
                  </a:cubicBezTo>
                  <a:cubicBezTo>
                    <a:pt x="2430" y="1461"/>
                    <a:pt x="2693" y="1345"/>
                    <a:pt x="2942" y="1228"/>
                  </a:cubicBezTo>
                  <a:cubicBezTo>
                    <a:pt x="3207" y="1095"/>
                    <a:pt x="3473" y="946"/>
                    <a:pt x="3763" y="913"/>
                  </a:cubicBezTo>
                  <a:cubicBezTo>
                    <a:pt x="3811" y="906"/>
                    <a:pt x="3859" y="902"/>
                    <a:pt x="3908" y="902"/>
                  </a:cubicBezTo>
                  <a:cubicBezTo>
                    <a:pt x="3967" y="902"/>
                    <a:pt x="4026" y="908"/>
                    <a:pt x="4086" y="921"/>
                  </a:cubicBezTo>
                  <a:cubicBezTo>
                    <a:pt x="4086" y="905"/>
                    <a:pt x="4077" y="888"/>
                    <a:pt x="4077" y="872"/>
                  </a:cubicBezTo>
                  <a:cubicBezTo>
                    <a:pt x="4061" y="814"/>
                    <a:pt x="4028" y="764"/>
                    <a:pt x="3995" y="723"/>
                  </a:cubicBezTo>
                  <a:cubicBezTo>
                    <a:pt x="3862" y="532"/>
                    <a:pt x="3671" y="358"/>
                    <a:pt x="3481" y="234"/>
                  </a:cubicBezTo>
                  <a:cubicBezTo>
                    <a:pt x="3257" y="101"/>
                    <a:pt x="3009" y="43"/>
                    <a:pt x="2760" y="18"/>
                  </a:cubicBezTo>
                  <a:cubicBezTo>
                    <a:pt x="2633" y="7"/>
                    <a:pt x="2506" y="1"/>
                    <a:pt x="2379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34"/>
            <p:cNvSpPr/>
            <p:nvPr/>
          </p:nvSpPr>
          <p:spPr>
            <a:xfrm>
              <a:off x="3596850" y="2933800"/>
              <a:ext cx="45375" cy="8900"/>
            </a:xfrm>
            <a:custGeom>
              <a:rect b="b" l="l" r="r" t="t"/>
              <a:pathLst>
                <a:path extrusionOk="0" h="356" w="1815">
                  <a:moveTo>
                    <a:pt x="41" y="1"/>
                  </a:moveTo>
                  <a:cubicBezTo>
                    <a:pt x="20" y="1"/>
                    <a:pt x="0" y="15"/>
                    <a:pt x="0" y="47"/>
                  </a:cubicBezTo>
                  <a:cubicBezTo>
                    <a:pt x="9" y="188"/>
                    <a:pt x="108" y="287"/>
                    <a:pt x="241" y="320"/>
                  </a:cubicBezTo>
                  <a:cubicBezTo>
                    <a:pt x="281" y="332"/>
                    <a:pt x="322" y="337"/>
                    <a:pt x="363" y="337"/>
                  </a:cubicBezTo>
                  <a:cubicBezTo>
                    <a:pt x="496" y="337"/>
                    <a:pt x="629" y="286"/>
                    <a:pt x="763" y="254"/>
                  </a:cubicBezTo>
                  <a:cubicBezTo>
                    <a:pt x="847" y="236"/>
                    <a:pt x="938" y="228"/>
                    <a:pt x="1031" y="228"/>
                  </a:cubicBezTo>
                  <a:cubicBezTo>
                    <a:pt x="1111" y="228"/>
                    <a:pt x="1191" y="234"/>
                    <a:pt x="1268" y="246"/>
                  </a:cubicBezTo>
                  <a:cubicBezTo>
                    <a:pt x="1351" y="254"/>
                    <a:pt x="1434" y="279"/>
                    <a:pt x="1516" y="312"/>
                  </a:cubicBezTo>
                  <a:cubicBezTo>
                    <a:pt x="1558" y="320"/>
                    <a:pt x="1591" y="337"/>
                    <a:pt x="1632" y="345"/>
                  </a:cubicBezTo>
                  <a:cubicBezTo>
                    <a:pt x="1657" y="353"/>
                    <a:pt x="1680" y="355"/>
                    <a:pt x="1702" y="355"/>
                  </a:cubicBezTo>
                  <a:cubicBezTo>
                    <a:pt x="1724" y="355"/>
                    <a:pt x="1744" y="353"/>
                    <a:pt x="1765" y="353"/>
                  </a:cubicBezTo>
                  <a:cubicBezTo>
                    <a:pt x="1798" y="353"/>
                    <a:pt x="1815" y="312"/>
                    <a:pt x="1798" y="287"/>
                  </a:cubicBezTo>
                  <a:cubicBezTo>
                    <a:pt x="1757" y="221"/>
                    <a:pt x="1724" y="171"/>
                    <a:pt x="1649" y="138"/>
                  </a:cubicBezTo>
                  <a:cubicBezTo>
                    <a:pt x="1574" y="96"/>
                    <a:pt x="1500" y="72"/>
                    <a:pt x="1417" y="55"/>
                  </a:cubicBezTo>
                  <a:cubicBezTo>
                    <a:pt x="1319" y="29"/>
                    <a:pt x="1217" y="16"/>
                    <a:pt x="1116" y="16"/>
                  </a:cubicBezTo>
                  <a:cubicBezTo>
                    <a:pt x="1056" y="16"/>
                    <a:pt x="996" y="21"/>
                    <a:pt x="936" y="30"/>
                  </a:cubicBezTo>
                  <a:cubicBezTo>
                    <a:pt x="771" y="47"/>
                    <a:pt x="622" y="130"/>
                    <a:pt x="456" y="163"/>
                  </a:cubicBezTo>
                  <a:cubicBezTo>
                    <a:pt x="424" y="171"/>
                    <a:pt x="389" y="176"/>
                    <a:pt x="352" y="176"/>
                  </a:cubicBezTo>
                  <a:cubicBezTo>
                    <a:pt x="244" y="176"/>
                    <a:pt x="128" y="135"/>
                    <a:pt x="91" y="30"/>
                  </a:cubicBezTo>
                  <a:cubicBezTo>
                    <a:pt x="80" y="11"/>
                    <a:pt x="60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34"/>
            <p:cNvSpPr/>
            <p:nvPr/>
          </p:nvSpPr>
          <p:spPr>
            <a:xfrm>
              <a:off x="3644975" y="2919825"/>
              <a:ext cx="15475" cy="20350"/>
            </a:xfrm>
            <a:custGeom>
              <a:rect b="b" l="l" r="r" t="t"/>
              <a:pathLst>
                <a:path extrusionOk="0" h="814" w="619">
                  <a:moveTo>
                    <a:pt x="553" y="1"/>
                  </a:moveTo>
                  <a:cubicBezTo>
                    <a:pt x="503" y="1"/>
                    <a:pt x="486" y="42"/>
                    <a:pt x="461" y="76"/>
                  </a:cubicBezTo>
                  <a:cubicBezTo>
                    <a:pt x="428" y="142"/>
                    <a:pt x="412" y="216"/>
                    <a:pt x="387" y="283"/>
                  </a:cubicBezTo>
                  <a:cubicBezTo>
                    <a:pt x="362" y="349"/>
                    <a:pt x="337" y="407"/>
                    <a:pt x="312" y="465"/>
                  </a:cubicBezTo>
                  <a:cubicBezTo>
                    <a:pt x="279" y="523"/>
                    <a:pt x="238" y="573"/>
                    <a:pt x="196" y="614"/>
                  </a:cubicBezTo>
                  <a:cubicBezTo>
                    <a:pt x="147" y="664"/>
                    <a:pt x="97" y="713"/>
                    <a:pt x="39" y="747"/>
                  </a:cubicBezTo>
                  <a:cubicBezTo>
                    <a:pt x="0" y="762"/>
                    <a:pt x="27" y="814"/>
                    <a:pt x="64" y="814"/>
                  </a:cubicBezTo>
                  <a:cubicBezTo>
                    <a:pt x="67" y="814"/>
                    <a:pt x="69" y="813"/>
                    <a:pt x="72" y="813"/>
                  </a:cubicBezTo>
                  <a:cubicBezTo>
                    <a:pt x="130" y="796"/>
                    <a:pt x="180" y="780"/>
                    <a:pt x="229" y="747"/>
                  </a:cubicBezTo>
                  <a:cubicBezTo>
                    <a:pt x="287" y="713"/>
                    <a:pt x="329" y="672"/>
                    <a:pt x="370" y="631"/>
                  </a:cubicBezTo>
                  <a:cubicBezTo>
                    <a:pt x="461" y="523"/>
                    <a:pt x="528" y="399"/>
                    <a:pt x="577" y="274"/>
                  </a:cubicBezTo>
                  <a:cubicBezTo>
                    <a:pt x="586" y="241"/>
                    <a:pt x="602" y="208"/>
                    <a:pt x="611" y="183"/>
                  </a:cubicBezTo>
                  <a:cubicBezTo>
                    <a:pt x="619" y="158"/>
                    <a:pt x="611" y="134"/>
                    <a:pt x="611" y="109"/>
                  </a:cubicBezTo>
                  <a:lnTo>
                    <a:pt x="611" y="109"/>
                  </a:lnTo>
                  <a:cubicBezTo>
                    <a:pt x="611" y="112"/>
                    <a:pt x="612" y="116"/>
                    <a:pt x="614" y="116"/>
                  </a:cubicBezTo>
                  <a:cubicBezTo>
                    <a:pt x="616" y="116"/>
                    <a:pt x="619" y="110"/>
                    <a:pt x="619" y="92"/>
                  </a:cubicBezTo>
                  <a:cubicBezTo>
                    <a:pt x="619" y="84"/>
                    <a:pt x="619" y="67"/>
                    <a:pt x="611" y="59"/>
                  </a:cubicBezTo>
                  <a:lnTo>
                    <a:pt x="619" y="59"/>
                  </a:lnTo>
                  <a:cubicBezTo>
                    <a:pt x="611" y="26"/>
                    <a:pt x="586" y="1"/>
                    <a:pt x="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34"/>
            <p:cNvSpPr/>
            <p:nvPr/>
          </p:nvSpPr>
          <p:spPr>
            <a:xfrm>
              <a:off x="3659400" y="2909800"/>
              <a:ext cx="3125" cy="4200"/>
            </a:xfrm>
            <a:custGeom>
              <a:rect b="b" l="l" r="r" t="t"/>
              <a:pathLst>
                <a:path extrusionOk="0" h="168" w="125">
                  <a:moveTo>
                    <a:pt x="75" y="1"/>
                  </a:moveTo>
                  <a:cubicBezTo>
                    <a:pt x="64" y="1"/>
                    <a:pt x="53" y="5"/>
                    <a:pt x="42" y="13"/>
                  </a:cubicBezTo>
                  <a:cubicBezTo>
                    <a:pt x="42" y="21"/>
                    <a:pt x="34" y="21"/>
                    <a:pt x="25" y="29"/>
                  </a:cubicBezTo>
                  <a:cubicBezTo>
                    <a:pt x="25" y="29"/>
                    <a:pt x="25" y="37"/>
                    <a:pt x="25" y="37"/>
                  </a:cubicBezTo>
                  <a:lnTo>
                    <a:pt x="17" y="37"/>
                  </a:lnTo>
                  <a:cubicBezTo>
                    <a:pt x="17" y="46"/>
                    <a:pt x="17" y="46"/>
                    <a:pt x="17" y="54"/>
                  </a:cubicBezTo>
                  <a:cubicBezTo>
                    <a:pt x="9" y="62"/>
                    <a:pt x="9" y="79"/>
                    <a:pt x="9" y="87"/>
                  </a:cubicBezTo>
                  <a:cubicBezTo>
                    <a:pt x="0" y="104"/>
                    <a:pt x="0" y="112"/>
                    <a:pt x="9" y="120"/>
                  </a:cubicBezTo>
                  <a:cubicBezTo>
                    <a:pt x="9" y="129"/>
                    <a:pt x="9" y="129"/>
                    <a:pt x="9" y="137"/>
                  </a:cubicBezTo>
                  <a:cubicBezTo>
                    <a:pt x="17" y="145"/>
                    <a:pt x="25" y="153"/>
                    <a:pt x="34" y="153"/>
                  </a:cubicBezTo>
                  <a:cubicBezTo>
                    <a:pt x="42" y="162"/>
                    <a:pt x="50" y="162"/>
                    <a:pt x="58" y="162"/>
                  </a:cubicBezTo>
                  <a:cubicBezTo>
                    <a:pt x="63" y="166"/>
                    <a:pt x="65" y="168"/>
                    <a:pt x="67" y="168"/>
                  </a:cubicBezTo>
                  <a:cubicBezTo>
                    <a:pt x="69" y="168"/>
                    <a:pt x="71" y="166"/>
                    <a:pt x="75" y="162"/>
                  </a:cubicBezTo>
                  <a:cubicBezTo>
                    <a:pt x="83" y="162"/>
                    <a:pt x="92" y="162"/>
                    <a:pt x="100" y="153"/>
                  </a:cubicBezTo>
                  <a:cubicBezTo>
                    <a:pt x="108" y="153"/>
                    <a:pt x="108" y="145"/>
                    <a:pt x="116" y="137"/>
                  </a:cubicBezTo>
                  <a:cubicBezTo>
                    <a:pt x="116" y="129"/>
                    <a:pt x="125" y="120"/>
                    <a:pt x="125" y="104"/>
                  </a:cubicBezTo>
                  <a:lnTo>
                    <a:pt x="125" y="87"/>
                  </a:lnTo>
                  <a:lnTo>
                    <a:pt x="125" y="79"/>
                  </a:lnTo>
                  <a:lnTo>
                    <a:pt x="125" y="62"/>
                  </a:lnTo>
                  <a:cubicBezTo>
                    <a:pt x="125" y="62"/>
                    <a:pt x="116" y="54"/>
                    <a:pt x="116" y="54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6" y="37"/>
                    <a:pt x="108" y="29"/>
                    <a:pt x="108" y="21"/>
                  </a:cubicBezTo>
                  <a:cubicBezTo>
                    <a:pt x="99" y="7"/>
                    <a:pt x="87" y="1"/>
                    <a:pt x="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34"/>
            <p:cNvSpPr/>
            <p:nvPr/>
          </p:nvSpPr>
          <p:spPr>
            <a:xfrm>
              <a:off x="3446050" y="2746375"/>
              <a:ext cx="21300" cy="33475"/>
            </a:xfrm>
            <a:custGeom>
              <a:rect b="b" l="l" r="r" t="t"/>
              <a:pathLst>
                <a:path extrusionOk="0" h="1339" w="852">
                  <a:moveTo>
                    <a:pt x="814" y="0"/>
                  </a:moveTo>
                  <a:cubicBezTo>
                    <a:pt x="806" y="0"/>
                    <a:pt x="799" y="4"/>
                    <a:pt x="796" y="12"/>
                  </a:cubicBezTo>
                  <a:cubicBezTo>
                    <a:pt x="688" y="253"/>
                    <a:pt x="514" y="451"/>
                    <a:pt x="357" y="659"/>
                  </a:cubicBezTo>
                  <a:cubicBezTo>
                    <a:pt x="282" y="758"/>
                    <a:pt x="208" y="857"/>
                    <a:pt x="141" y="965"/>
                  </a:cubicBezTo>
                  <a:cubicBezTo>
                    <a:pt x="83" y="1056"/>
                    <a:pt x="0" y="1197"/>
                    <a:pt x="17" y="1313"/>
                  </a:cubicBezTo>
                  <a:cubicBezTo>
                    <a:pt x="22" y="1329"/>
                    <a:pt x="38" y="1338"/>
                    <a:pt x="55" y="1338"/>
                  </a:cubicBezTo>
                  <a:cubicBezTo>
                    <a:pt x="65" y="1338"/>
                    <a:pt x="74" y="1336"/>
                    <a:pt x="83" y="1330"/>
                  </a:cubicBezTo>
                  <a:cubicBezTo>
                    <a:pt x="125" y="1288"/>
                    <a:pt x="150" y="1222"/>
                    <a:pt x="174" y="1172"/>
                  </a:cubicBezTo>
                  <a:cubicBezTo>
                    <a:pt x="208" y="1114"/>
                    <a:pt x="241" y="1065"/>
                    <a:pt x="274" y="1007"/>
                  </a:cubicBezTo>
                  <a:cubicBezTo>
                    <a:pt x="340" y="899"/>
                    <a:pt x="415" y="799"/>
                    <a:pt x="489" y="700"/>
                  </a:cubicBezTo>
                  <a:cubicBezTo>
                    <a:pt x="638" y="493"/>
                    <a:pt x="779" y="286"/>
                    <a:pt x="846" y="37"/>
                  </a:cubicBezTo>
                  <a:cubicBezTo>
                    <a:pt x="851" y="15"/>
                    <a:pt x="831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34"/>
            <p:cNvSpPr/>
            <p:nvPr/>
          </p:nvSpPr>
          <p:spPr>
            <a:xfrm>
              <a:off x="3440250" y="2788225"/>
              <a:ext cx="3375" cy="10000"/>
            </a:xfrm>
            <a:custGeom>
              <a:rect b="b" l="l" r="r" t="t"/>
              <a:pathLst>
                <a:path extrusionOk="0" h="400" w="135">
                  <a:moveTo>
                    <a:pt x="88" y="1"/>
                  </a:moveTo>
                  <a:cubicBezTo>
                    <a:pt x="72" y="1"/>
                    <a:pt x="57" y="9"/>
                    <a:pt x="50" y="29"/>
                  </a:cubicBezTo>
                  <a:cubicBezTo>
                    <a:pt x="34" y="87"/>
                    <a:pt x="25" y="145"/>
                    <a:pt x="17" y="203"/>
                  </a:cubicBezTo>
                  <a:cubicBezTo>
                    <a:pt x="9" y="261"/>
                    <a:pt x="0" y="319"/>
                    <a:pt x="9" y="377"/>
                  </a:cubicBezTo>
                  <a:cubicBezTo>
                    <a:pt x="9" y="391"/>
                    <a:pt x="23" y="400"/>
                    <a:pt x="34" y="400"/>
                  </a:cubicBezTo>
                  <a:cubicBezTo>
                    <a:pt x="43" y="400"/>
                    <a:pt x="50" y="395"/>
                    <a:pt x="50" y="385"/>
                  </a:cubicBezTo>
                  <a:cubicBezTo>
                    <a:pt x="67" y="327"/>
                    <a:pt x="67" y="269"/>
                    <a:pt x="83" y="211"/>
                  </a:cubicBezTo>
                  <a:cubicBezTo>
                    <a:pt x="92" y="161"/>
                    <a:pt x="108" y="103"/>
                    <a:pt x="125" y="45"/>
                  </a:cubicBezTo>
                  <a:cubicBezTo>
                    <a:pt x="135" y="20"/>
                    <a:pt x="111" y="1"/>
                    <a:pt x="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34"/>
            <p:cNvSpPr/>
            <p:nvPr/>
          </p:nvSpPr>
          <p:spPr>
            <a:xfrm>
              <a:off x="3428025" y="2876450"/>
              <a:ext cx="4575" cy="10600"/>
            </a:xfrm>
            <a:custGeom>
              <a:rect b="b" l="l" r="r" t="t"/>
              <a:pathLst>
                <a:path extrusionOk="0" h="424" w="183">
                  <a:moveTo>
                    <a:pt x="146" y="0"/>
                  </a:moveTo>
                  <a:cubicBezTo>
                    <a:pt x="137" y="0"/>
                    <a:pt x="129" y="4"/>
                    <a:pt x="125" y="13"/>
                  </a:cubicBezTo>
                  <a:cubicBezTo>
                    <a:pt x="108" y="21"/>
                    <a:pt x="108" y="37"/>
                    <a:pt x="100" y="54"/>
                  </a:cubicBezTo>
                  <a:cubicBezTo>
                    <a:pt x="100" y="62"/>
                    <a:pt x="100" y="71"/>
                    <a:pt x="92" y="79"/>
                  </a:cubicBezTo>
                  <a:cubicBezTo>
                    <a:pt x="92" y="79"/>
                    <a:pt x="83" y="87"/>
                    <a:pt x="83" y="95"/>
                  </a:cubicBezTo>
                  <a:cubicBezTo>
                    <a:pt x="75" y="120"/>
                    <a:pt x="67" y="153"/>
                    <a:pt x="67" y="187"/>
                  </a:cubicBezTo>
                  <a:cubicBezTo>
                    <a:pt x="50" y="245"/>
                    <a:pt x="34" y="303"/>
                    <a:pt x="9" y="361"/>
                  </a:cubicBezTo>
                  <a:cubicBezTo>
                    <a:pt x="1" y="385"/>
                    <a:pt x="1" y="402"/>
                    <a:pt x="25" y="419"/>
                  </a:cubicBezTo>
                  <a:cubicBezTo>
                    <a:pt x="31" y="422"/>
                    <a:pt x="40" y="423"/>
                    <a:pt x="48" y="423"/>
                  </a:cubicBezTo>
                  <a:cubicBezTo>
                    <a:pt x="63" y="423"/>
                    <a:pt x="78" y="418"/>
                    <a:pt x="83" y="402"/>
                  </a:cubicBezTo>
                  <a:cubicBezTo>
                    <a:pt x="117" y="344"/>
                    <a:pt x="141" y="278"/>
                    <a:pt x="158" y="211"/>
                  </a:cubicBezTo>
                  <a:cubicBezTo>
                    <a:pt x="166" y="178"/>
                    <a:pt x="183" y="145"/>
                    <a:pt x="183" y="112"/>
                  </a:cubicBezTo>
                  <a:cubicBezTo>
                    <a:pt x="183" y="104"/>
                    <a:pt x="183" y="95"/>
                    <a:pt x="183" y="87"/>
                  </a:cubicBezTo>
                  <a:cubicBezTo>
                    <a:pt x="175" y="79"/>
                    <a:pt x="183" y="71"/>
                    <a:pt x="175" y="62"/>
                  </a:cubicBezTo>
                  <a:cubicBezTo>
                    <a:pt x="175" y="46"/>
                    <a:pt x="175" y="29"/>
                    <a:pt x="166" y="13"/>
                  </a:cubicBezTo>
                  <a:cubicBezTo>
                    <a:pt x="162" y="4"/>
                    <a:pt x="154" y="0"/>
                    <a:pt x="1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34"/>
            <p:cNvSpPr/>
            <p:nvPr/>
          </p:nvSpPr>
          <p:spPr>
            <a:xfrm>
              <a:off x="3491625" y="2694725"/>
              <a:ext cx="5000" cy="6075"/>
            </a:xfrm>
            <a:custGeom>
              <a:rect b="b" l="l" r="r" t="t"/>
              <a:pathLst>
                <a:path extrusionOk="0" h="243" w="200">
                  <a:moveTo>
                    <a:pt x="162" y="1"/>
                  </a:moveTo>
                  <a:cubicBezTo>
                    <a:pt x="153" y="1"/>
                    <a:pt x="145" y="3"/>
                    <a:pt x="141" y="7"/>
                  </a:cubicBezTo>
                  <a:cubicBezTo>
                    <a:pt x="100" y="65"/>
                    <a:pt x="58" y="123"/>
                    <a:pt x="17" y="181"/>
                  </a:cubicBezTo>
                  <a:cubicBezTo>
                    <a:pt x="0" y="197"/>
                    <a:pt x="8" y="222"/>
                    <a:pt x="33" y="239"/>
                  </a:cubicBezTo>
                  <a:cubicBezTo>
                    <a:pt x="38" y="241"/>
                    <a:pt x="43" y="242"/>
                    <a:pt x="48" y="242"/>
                  </a:cubicBezTo>
                  <a:cubicBezTo>
                    <a:pt x="62" y="242"/>
                    <a:pt x="77" y="234"/>
                    <a:pt x="83" y="222"/>
                  </a:cubicBezTo>
                  <a:lnTo>
                    <a:pt x="141" y="131"/>
                  </a:lnTo>
                  <a:cubicBezTo>
                    <a:pt x="158" y="106"/>
                    <a:pt x="174" y="73"/>
                    <a:pt x="191" y="48"/>
                  </a:cubicBezTo>
                  <a:cubicBezTo>
                    <a:pt x="199" y="32"/>
                    <a:pt x="199" y="15"/>
                    <a:pt x="182" y="7"/>
                  </a:cubicBezTo>
                  <a:cubicBezTo>
                    <a:pt x="178" y="3"/>
                    <a:pt x="170" y="1"/>
                    <a:pt x="1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34"/>
            <p:cNvSpPr/>
            <p:nvPr/>
          </p:nvSpPr>
          <p:spPr>
            <a:xfrm>
              <a:off x="3411375" y="2758125"/>
              <a:ext cx="28975" cy="46800"/>
            </a:xfrm>
            <a:custGeom>
              <a:rect b="b" l="l" r="r" t="t"/>
              <a:pathLst>
                <a:path extrusionOk="0" h="1872" w="1159">
                  <a:moveTo>
                    <a:pt x="1118" y="1"/>
                  </a:moveTo>
                  <a:cubicBezTo>
                    <a:pt x="1110" y="1"/>
                    <a:pt x="1102" y="5"/>
                    <a:pt x="1097" y="15"/>
                  </a:cubicBezTo>
                  <a:cubicBezTo>
                    <a:pt x="932" y="321"/>
                    <a:pt x="758" y="619"/>
                    <a:pt x="575" y="918"/>
                  </a:cubicBezTo>
                  <a:cubicBezTo>
                    <a:pt x="484" y="1067"/>
                    <a:pt x="393" y="1208"/>
                    <a:pt x="294" y="1349"/>
                  </a:cubicBezTo>
                  <a:cubicBezTo>
                    <a:pt x="244" y="1423"/>
                    <a:pt x="194" y="1498"/>
                    <a:pt x="145" y="1572"/>
                  </a:cubicBezTo>
                  <a:cubicBezTo>
                    <a:pt x="103" y="1638"/>
                    <a:pt x="37" y="1713"/>
                    <a:pt x="12" y="1788"/>
                  </a:cubicBezTo>
                  <a:cubicBezTo>
                    <a:pt x="0" y="1840"/>
                    <a:pt x="38" y="1872"/>
                    <a:pt x="78" y="1872"/>
                  </a:cubicBezTo>
                  <a:cubicBezTo>
                    <a:pt x="96" y="1872"/>
                    <a:pt x="113" y="1866"/>
                    <a:pt x="128" y="1854"/>
                  </a:cubicBezTo>
                  <a:cubicBezTo>
                    <a:pt x="194" y="1804"/>
                    <a:pt x="236" y="1713"/>
                    <a:pt x="277" y="1647"/>
                  </a:cubicBezTo>
                  <a:cubicBezTo>
                    <a:pt x="327" y="1572"/>
                    <a:pt x="368" y="1498"/>
                    <a:pt x="418" y="1423"/>
                  </a:cubicBezTo>
                  <a:cubicBezTo>
                    <a:pt x="501" y="1274"/>
                    <a:pt x="592" y="1125"/>
                    <a:pt x="675" y="976"/>
                  </a:cubicBezTo>
                  <a:cubicBezTo>
                    <a:pt x="758" y="827"/>
                    <a:pt x="841" y="677"/>
                    <a:pt x="923" y="528"/>
                  </a:cubicBezTo>
                  <a:cubicBezTo>
                    <a:pt x="1006" y="371"/>
                    <a:pt x="1073" y="205"/>
                    <a:pt x="1147" y="48"/>
                  </a:cubicBezTo>
                  <a:cubicBezTo>
                    <a:pt x="1159" y="24"/>
                    <a:pt x="1137" y="1"/>
                    <a:pt x="1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34"/>
            <p:cNvSpPr/>
            <p:nvPr/>
          </p:nvSpPr>
          <p:spPr>
            <a:xfrm>
              <a:off x="3407100" y="2755475"/>
              <a:ext cx="14375" cy="18825"/>
            </a:xfrm>
            <a:custGeom>
              <a:rect b="b" l="l" r="r" t="t"/>
              <a:pathLst>
                <a:path extrusionOk="0" h="753" w="575">
                  <a:moveTo>
                    <a:pt x="529" y="1"/>
                  </a:moveTo>
                  <a:cubicBezTo>
                    <a:pt x="521" y="1"/>
                    <a:pt x="513" y="4"/>
                    <a:pt x="506" y="13"/>
                  </a:cubicBezTo>
                  <a:cubicBezTo>
                    <a:pt x="407" y="129"/>
                    <a:pt x="316" y="237"/>
                    <a:pt x="233" y="361"/>
                  </a:cubicBezTo>
                  <a:cubicBezTo>
                    <a:pt x="183" y="419"/>
                    <a:pt x="142" y="477"/>
                    <a:pt x="100" y="535"/>
                  </a:cubicBezTo>
                  <a:cubicBezTo>
                    <a:pt x="75" y="568"/>
                    <a:pt x="59" y="593"/>
                    <a:pt x="42" y="626"/>
                  </a:cubicBezTo>
                  <a:cubicBezTo>
                    <a:pt x="26" y="659"/>
                    <a:pt x="9" y="684"/>
                    <a:pt x="1" y="725"/>
                  </a:cubicBezTo>
                  <a:cubicBezTo>
                    <a:pt x="1" y="739"/>
                    <a:pt x="12" y="752"/>
                    <a:pt x="25" y="752"/>
                  </a:cubicBezTo>
                  <a:cubicBezTo>
                    <a:pt x="28" y="752"/>
                    <a:pt x="31" y="752"/>
                    <a:pt x="34" y="750"/>
                  </a:cubicBezTo>
                  <a:cubicBezTo>
                    <a:pt x="100" y="725"/>
                    <a:pt x="142" y="659"/>
                    <a:pt x="183" y="609"/>
                  </a:cubicBezTo>
                  <a:cubicBezTo>
                    <a:pt x="224" y="543"/>
                    <a:pt x="266" y="485"/>
                    <a:pt x="316" y="427"/>
                  </a:cubicBezTo>
                  <a:cubicBezTo>
                    <a:pt x="398" y="303"/>
                    <a:pt x="473" y="179"/>
                    <a:pt x="556" y="54"/>
                  </a:cubicBezTo>
                  <a:cubicBezTo>
                    <a:pt x="574" y="30"/>
                    <a:pt x="552" y="1"/>
                    <a:pt x="5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34"/>
            <p:cNvSpPr/>
            <p:nvPr/>
          </p:nvSpPr>
          <p:spPr>
            <a:xfrm>
              <a:off x="3401925" y="2780925"/>
              <a:ext cx="3975" cy="5350"/>
            </a:xfrm>
            <a:custGeom>
              <a:rect b="b" l="l" r="r" t="t"/>
              <a:pathLst>
                <a:path extrusionOk="0" h="214" w="159">
                  <a:moveTo>
                    <a:pt x="113" y="1"/>
                  </a:moveTo>
                  <a:cubicBezTo>
                    <a:pt x="101" y="1"/>
                    <a:pt x="89" y="6"/>
                    <a:pt x="83" y="22"/>
                  </a:cubicBezTo>
                  <a:cubicBezTo>
                    <a:pt x="75" y="31"/>
                    <a:pt x="67" y="47"/>
                    <a:pt x="59" y="55"/>
                  </a:cubicBezTo>
                  <a:cubicBezTo>
                    <a:pt x="50" y="72"/>
                    <a:pt x="42" y="89"/>
                    <a:pt x="34" y="97"/>
                  </a:cubicBezTo>
                  <a:cubicBezTo>
                    <a:pt x="34" y="113"/>
                    <a:pt x="25" y="130"/>
                    <a:pt x="17" y="138"/>
                  </a:cubicBezTo>
                  <a:cubicBezTo>
                    <a:pt x="17" y="147"/>
                    <a:pt x="9" y="155"/>
                    <a:pt x="9" y="163"/>
                  </a:cubicBezTo>
                  <a:cubicBezTo>
                    <a:pt x="9" y="171"/>
                    <a:pt x="9" y="180"/>
                    <a:pt x="1" y="188"/>
                  </a:cubicBezTo>
                  <a:cubicBezTo>
                    <a:pt x="1" y="204"/>
                    <a:pt x="11" y="213"/>
                    <a:pt x="23" y="213"/>
                  </a:cubicBezTo>
                  <a:cubicBezTo>
                    <a:pt x="29" y="213"/>
                    <a:pt x="36" y="210"/>
                    <a:pt x="42" y="205"/>
                  </a:cubicBezTo>
                  <a:cubicBezTo>
                    <a:pt x="42" y="205"/>
                    <a:pt x="50" y="196"/>
                    <a:pt x="59" y="196"/>
                  </a:cubicBezTo>
                  <a:cubicBezTo>
                    <a:pt x="67" y="188"/>
                    <a:pt x="67" y="180"/>
                    <a:pt x="75" y="171"/>
                  </a:cubicBezTo>
                  <a:cubicBezTo>
                    <a:pt x="83" y="163"/>
                    <a:pt x="92" y="147"/>
                    <a:pt x="100" y="138"/>
                  </a:cubicBezTo>
                  <a:cubicBezTo>
                    <a:pt x="108" y="122"/>
                    <a:pt x="117" y="113"/>
                    <a:pt x="125" y="97"/>
                  </a:cubicBezTo>
                  <a:cubicBezTo>
                    <a:pt x="133" y="89"/>
                    <a:pt x="141" y="72"/>
                    <a:pt x="150" y="55"/>
                  </a:cubicBezTo>
                  <a:cubicBezTo>
                    <a:pt x="158" y="39"/>
                    <a:pt x="158" y="14"/>
                    <a:pt x="133" y="6"/>
                  </a:cubicBezTo>
                  <a:cubicBezTo>
                    <a:pt x="127" y="3"/>
                    <a:pt x="120" y="1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34"/>
            <p:cNvSpPr/>
            <p:nvPr/>
          </p:nvSpPr>
          <p:spPr>
            <a:xfrm>
              <a:off x="3451650" y="2850725"/>
              <a:ext cx="7175" cy="26775"/>
            </a:xfrm>
            <a:custGeom>
              <a:rect b="b" l="l" r="r" t="t"/>
              <a:pathLst>
                <a:path extrusionOk="0" h="1071" w="287">
                  <a:moveTo>
                    <a:pt x="234" y="0"/>
                  </a:moveTo>
                  <a:cubicBezTo>
                    <a:pt x="215" y="0"/>
                    <a:pt x="197" y="12"/>
                    <a:pt x="191" y="39"/>
                  </a:cubicBezTo>
                  <a:cubicBezTo>
                    <a:pt x="141" y="196"/>
                    <a:pt x="91" y="354"/>
                    <a:pt x="58" y="528"/>
                  </a:cubicBezTo>
                  <a:cubicBezTo>
                    <a:pt x="50" y="611"/>
                    <a:pt x="33" y="694"/>
                    <a:pt x="25" y="776"/>
                  </a:cubicBezTo>
                  <a:cubicBezTo>
                    <a:pt x="25" y="859"/>
                    <a:pt x="0" y="959"/>
                    <a:pt x="42" y="1033"/>
                  </a:cubicBezTo>
                  <a:cubicBezTo>
                    <a:pt x="54" y="1058"/>
                    <a:pt x="81" y="1071"/>
                    <a:pt x="108" y="1071"/>
                  </a:cubicBezTo>
                  <a:cubicBezTo>
                    <a:pt x="135" y="1071"/>
                    <a:pt x="162" y="1058"/>
                    <a:pt x="174" y="1033"/>
                  </a:cubicBezTo>
                  <a:cubicBezTo>
                    <a:pt x="216" y="967"/>
                    <a:pt x="207" y="876"/>
                    <a:pt x="207" y="793"/>
                  </a:cubicBezTo>
                  <a:cubicBezTo>
                    <a:pt x="207" y="710"/>
                    <a:pt x="216" y="627"/>
                    <a:pt x="224" y="544"/>
                  </a:cubicBezTo>
                  <a:cubicBezTo>
                    <a:pt x="232" y="387"/>
                    <a:pt x="249" y="221"/>
                    <a:pt x="282" y="64"/>
                  </a:cubicBezTo>
                  <a:cubicBezTo>
                    <a:pt x="287" y="25"/>
                    <a:pt x="260" y="0"/>
                    <a:pt x="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34"/>
            <p:cNvSpPr/>
            <p:nvPr/>
          </p:nvSpPr>
          <p:spPr>
            <a:xfrm>
              <a:off x="3459725" y="2860600"/>
              <a:ext cx="2925" cy="9725"/>
            </a:xfrm>
            <a:custGeom>
              <a:rect b="b" l="l" r="r" t="t"/>
              <a:pathLst>
                <a:path extrusionOk="0" h="389" w="117">
                  <a:moveTo>
                    <a:pt x="67" y="0"/>
                  </a:moveTo>
                  <a:cubicBezTo>
                    <a:pt x="33" y="0"/>
                    <a:pt x="17" y="17"/>
                    <a:pt x="17" y="50"/>
                  </a:cubicBezTo>
                  <a:lnTo>
                    <a:pt x="0" y="207"/>
                  </a:lnTo>
                  <a:cubicBezTo>
                    <a:pt x="0" y="232"/>
                    <a:pt x="0" y="257"/>
                    <a:pt x="0" y="282"/>
                  </a:cubicBezTo>
                  <a:cubicBezTo>
                    <a:pt x="0" y="315"/>
                    <a:pt x="0" y="340"/>
                    <a:pt x="17" y="373"/>
                  </a:cubicBezTo>
                  <a:cubicBezTo>
                    <a:pt x="24" y="384"/>
                    <a:pt x="35" y="389"/>
                    <a:pt x="46" y="389"/>
                  </a:cubicBezTo>
                  <a:cubicBezTo>
                    <a:pt x="58" y="389"/>
                    <a:pt x="70" y="382"/>
                    <a:pt x="75" y="373"/>
                  </a:cubicBezTo>
                  <a:cubicBezTo>
                    <a:pt x="83" y="357"/>
                    <a:pt x="91" y="348"/>
                    <a:pt x="100" y="332"/>
                  </a:cubicBezTo>
                  <a:cubicBezTo>
                    <a:pt x="100" y="315"/>
                    <a:pt x="100" y="299"/>
                    <a:pt x="100" y="290"/>
                  </a:cubicBezTo>
                  <a:cubicBezTo>
                    <a:pt x="108" y="257"/>
                    <a:pt x="108" y="232"/>
                    <a:pt x="108" y="207"/>
                  </a:cubicBezTo>
                  <a:lnTo>
                    <a:pt x="116" y="50"/>
                  </a:lnTo>
                  <a:cubicBezTo>
                    <a:pt x="116" y="25"/>
                    <a:pt x="91" y="0"/>
                    <a:pt x="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34"/>
            <p:cNvSpPr/>
            <p:nvPr/>
          </p:nvSpPr>
          <p:spPr>
            <a:xfrm>
              <a:off x="3469450" y="2875500"/>
              <a:ext cx="225" cy="250"/>
            </a:xfrm>
            <a:custGeom>
              <a:rect b="b" l="l" r="r" t="t"/>
              <a:pathLst>
                <a:path extrusionOk="0" h="10" w="9">
                  <a:moveTo>
                    <a:pt x="9" y="1"/>
                  </a:moveTo>
                  <a:cubicBezTo>
                    <a:pt x="1" y="1"/>
                    <a:pt x="1" y="9"/>
                    <a:pt x="9" y="9"/>
                  </a:cubicBezTo>
                  <a:cubicBezTo>
                    <a:pt x="9" y="9"/>
                    <a:pt x="9" y="1"/>
                    <a:pt x="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34"/>
            <p:cNvSpPr/>
            <p:nvPr/>
          </p:nvSpPr>
          <p:spPr>
            <a:xfrm>
              <a:off x="3462200" y="2857200"/>
              <a:ext cx="13700" cy="32850"/>
            </a:xfrm>
            <a:custGeom>
              <a:rect b="b" l="l" r="r" t="t"/>
              <a:pathLst>
                <a:path extrusionOk="0" h="1314" w="548">
                  <a:moveTo>
                    <a:pt x="52" y="1"/>
                  </a:moveTo>
                  <a:cubicBezTo>
                    <a:pt x="38" y="1"/>
                    <a:pt x="26" y="9"/>
                    <a:pt x="26" y="29"/>
                  </a:cubicBezTo>
                  <a:cubicBezTo>
                    <a:pt x="17" y="302"/>
                    <a:pt x="1" y="567"/>
                    <a:pt x="84" y="832"/>
                  </a:cubicBezTo>
                  <a:cubicBezTo>
                    <a:pt x="117" y="932"/>
                    <a:pt x="166" y="1039"/>
                    <a:pt x="241" y="1122"/>
                  </a:cubicBezTo>
                  <a:cubicBezTo>
                    <a:pt x="297" y="1202"/>
                    <a:pt x="384" y="1313"/>
                    <a:pt x="487" y="1313"/>
                  </a:cubicBezTo>
                  <a:cubicBezTo>
                    <a:pt x="490" y="1313"/>
                    <a:pt x="494" y="1313"/>
                    <a:pt x="498" y="1313"/>
                  </a:cubicBezTo>
                  <a:cubicBezTo>
                    <a:pt x="531" y="1305"/>
                    <a:pt x="548" y="1280"/>
                    <a:pt x="539" y="1255"/>
                  </a:cubicBezTo>
                  <a:cubicBezTo>
                    <a:pt x="514" y="1164"/>
                    <a:pt x="423" y="1106"/>
                    <a:pt x="365" y="1031"/>
                  </a:cubicBezTo>
                  <a:cubicBezTo>
                    <a:pt x="307" y="948"/>
                    <a:pt x="258" y="857"/>
                    <a:pt x="216" y="766"/>
                  </a:cubicBezTo>
                  <a:cubicBezTo>
                    <a:pt x="133" y="534"/>
                    <a:pt x="108" y="277"/>
                    <a:pt x="84" y="29"/>
                  </a:cubicBezTo>
                  <a:cubicBezTo>
                    <a:pt x="84" y="11"/>
                    <a:pt x="67" y="1"/>
                    <a:pt x="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34"/>
            <p:cNvSpPr/>
            <p:nvPr/>
          </p:nvSpPr>
          <p:spPr>
            <a:xfrm>
              <a:off x="3736250" y="2929925"/>
              <a:ext cx="3550" cy="15675"/>
            </a:xfrm>
            <a:custGeom>
              <a:rect b="b" l="l" r="r" t="t"/>
              <a:pathLst>
                <a:path extrusionOk="0" h="627" w="142">
                  <a:moveTo>
                    <a:pt x="35" y="1"/>
                  </a:moveTo>
                  <a:cubicBezTo>
                    <a:pt x="18" y="1"/>
                    <a:pt x="0" y="13"/>
                    <a:pt x="0" y="36"/>
                  </a:cubicBezTo>
                  <a:cubicBezTo>
                    <a:pt x="9" y="127"/>
                    <a:pt x="17" y="218"/>
                    <a:pt x="25" y="309"/>
                  </a:cubicBezTo>
                  <a:cubicBezTo>
                    <a:pt x="34" y="401"/>
                    <a:pt x="50" y="492"/>
                    <a:pt x="50" y="583"/>
                  </a:cubicBezTo>
                  <a:cubicBezTo>
                    <a:pt x="54" y="612"/>
                    <a:pt x="77" y="626"/>
                    <a:pt x="99" y="626"/>
                  </a:cubicBezTo>
                  <a:cubicBezTo>
                    <a:pt x="121" y="626"/>
                    <a:pt x="141" y="612"/>
                    <a:pt x="141" y="583"/>
                  </a:cubicBezTo>
                  <a:cubicBezTo>
                    <a:pt x="141" y="492"/>
                    <a:pt x="141" y="392"/>
                    <a:pt x="125" y="301"/>
                  </a:cubicBezTo>
                  <a:cubicBezTo>
                    <a:pt x="116" y="210"/>
                    <a:pt x="100" y="119"/>
                    <a:pt x="67" y="28"/>
                  </a:cubicBezTo>
                  <a:cubicBezTo>
                    <a:pt x="63" y="9"/>
                    <a:pt x="49" y="1"/>
                    <a:pt x="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34"/>
            <p:cNvSpPr/>
            <p:nvPr/>
          </p:nvSpPr>
          <p:spPr>
            <a:xfrm>
              <a:off x="3700625" y="2962850"/>
              <a:ext cx="3125" cy="7600"/>
            </a:xfrm>
            <a:custGeom>
              <a:rect b="b" l="l" r="r" t="t"/>
              <a:pathLst>
                <a:path extrusionOk="0" h="304" w="125">
                  <a:moveTo>
                    <a:pt x="83" y="0"/>
                  </a:moveTo>
                  <a:cubicBezTo>
                    <a:pt x="75" y="0"/>
                    <a:pt x="67" y="8"/>
                    <a:pt x="67" y="20"/>
                  </a:cubicBezTo>
                  <a:cubicBezTo>
                    <a:pt x="50" y="53"/>
                    <a:pt x="42" y="94"/>
                    <a:pt x="25" y="128"/>
                  </a:cubicBezTo>
                  <a:cubicBezTo>
                    <a:pt x="17" y="169"/>
                    <a:pt x="17" y="202"/>
                    <a:pt x="9" y="244"/>
                  </a:cubicBezTo>
                  <a:cubicBezTo>
                    <a:pt x="0" y="268"/>
                    <a:pt x="17" y="293"/>
                    <a:pt x="42" y="302"/>
                  </a:cubicBezTo>
                  <a:cubicBezTo>
                    <a:pt x="45" y="303"/>
                    <a:pt x="48" y="304"/>
                    <a:pt x="52" y="304"/>
                  </a:cubicBezTo>
                  <a:cubicBezTo>
                    <a:pt x="69" y="304"/>
                    <a:pt x="93" y="289"/>
                    <a:pt x="100" y="268"/>
                  </a:cubicBezTo>
                  <a:cubicBezTo>
                    <a:pt x="100" y="227"/>
                    <a:pt x="116" y="186"/>
                    <a:pt x="116" y="144"/>
                  </a:cubicBezTo>
                  <a:cubicBezTo>
                    <a:pt x="116" y="103"/>
                    <a:pt x="125" y="70"/>
                    <a:pt x="116" y="28"/>
                  </a:cubicBezTo>
                  <a:cubicBezTo>
                    <a:pt x="116" y="12"/>
                    <a:pt x="108" y="3"/>
                    <a:pt x="91" y="3"/>
                  </a:cubicBezTo>
                  <a:cubicBezTo>
                    <a:pt x="89" y="1"/>
                    <a:pt x="86" y="0"/>
                    <a:pt x="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34"/>
            <p:cNvSpPr/>
            <p:nvPr/>
          </p:nvSpPr>
          <p:spPr>
            <a:xfrm>
              <a:off x="3683950" y="3000150"/>
              <a:ext cx="3425" cy="17075"/>
            </a:xfrm>
            <a:custGeom>
              <a:rect b="b" l="l" r="r" t="t"/>
              <a:pathLst>
                <a:path extrusionOk="0" h="683" w="137">
                  <a:moveTo>
                    <a:pt x="74" y="1"/>
                  </a:moveTo>
                  <a:cubicBezTo>
                    <a:pt x="63" y="1"/>
                    <a:pt x="52" y="6"/>
                    <a:pt x="46" y="19"/>
                  </a:cubicBezTo>
                  <a:cubicBezTo>
                    <a:pt x="29" y="69"/>
                    <a:pt x="21" y="119"/>
                    <a:pt x="21" y="168"/>
                  </a:cubicBezTo>
                  <a:cubicBezTo>
                    <a:pt x="13" y="218"/>
                    <a:pt x="13" y="268"/>
                    <a:pt x="13" y="326"/>
                  </a:cubicBezTo>
                  <a:cubicBezTo>
                    <a:pt x="4" y="425"/>
                    <a:pt x="4" y="525"/>
                    <a:pt x="4" y="632"/>
                  </a:cubicBezTo>
                  <a:cubicBezTo>
                    <a:pt x="0" y="666"/>
                    <a:pt x="25" y="682"/>
                    <a:pt x="51" y="682"/>
                  </a:cubicBezTo>
                  <a:cubicBezTo>
                    <a:pt x="77" y="682"/>
                    <a:pt x="104" y="666"/>
                    <a:pt x="104" y="632"/>
                  </a:cubicBezTo>
                  <a:cubicBezTo>
                    <a:pt x="112" y="525"/>
                    <a:pt x="120" y="425"/>
                    <a:pt x="129" y="326"/>
                  </a:cubicBezTo>
                  <a:cubicBezTo>
                    <a:pt x="129" y="276"/>
                    <a:pt x="129" y="226"/>
                    <a:pt x="129" y="177"/>
                  </a:cubicBezTo>
                  <a:cubicBezTo>
                    <a:pt x="129" y="127"/>
                    <a:pt x="137" y="77"/>
                    <a:pt x="112" y="28"/>
                  </a:cubicBezTo>
                  <a:cubicBezTo>
                    <a:pt x="107" y="13"/>
                    <a:pt x="90" y="1"/>
                    <a:pt x="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34"/>
            <p:cNvSpPr/>
            <p:nvPr/>
          </p:nvSpPr>
          <p:spPr>
            <a:xfrm>
              <a:off x="3514400" y="2979725"/>
              <a:ext cx="10600" cy="51750"/>
            </a:xfrm>
            <a:custGeom>
              <a:rect b="b" l="l" r="r" t="t"/>
              <a:pathLst>
                <a:path extrusionOk="0" h="2070" w="424">
                  <a:moveTo>
                    <a:pt x="203" y="0"/>
                  </a:moveTo>
                  <a:cubicBezTo>
                    <a:pt x="168" y="0"/>
                    <a:pt x="133" y="30"/>
                    <a:pt x="150" y="74"/>
                  </a:cubicBezTo>
                  <a:cubicBezTo>
                    <a:pt x="199" y="215"/>
                    <a:pt x="199" y="372"/>
                    <a:pt x="191" y="521"/>
                  </a:cubicBezTo>
                  <a:cubicBezTo>
                    <a:pt x="175" y="687"/>
                    <a:pt x="158" y="853"/>
                    <a:pt x="133" y="1019"/>
                  </a:cubicBezTo>
                  <a:cubicBezTo>
                    <a:pt x="117" y="1184"/>
                    <a:pt x="92" y="1350"/>
                    <a:pt x="67" y="1516"/>
                  </a:cubicBezTo>
                  <a:cubicBezTo>
                    <a:pt x="59" y="1607"/>
                    <a:pt x="42" y="1690"/>
                    <a:pt x="34" y="1781"/>
                  </a:cubicBezTo>
                  <a:cubicBezTo>
                    <a:pt x="17" y="1872"/>
                    <a:pt x="1" y="1947"/>
                    <a:pt x="42" y="2038"/>
                  </a:cubicBezTo>
                  <a:cubicBezTo>
                    <a:pt x="55" y="2060"/>
                    <a:pt x="78" y="2070"/>
                    <a:pt x="101" y="2070"/>
                  </a:cubicBezTo>
                  <a:cubicBezTo>
                    <a:pt x="121" y="2070"/>
                    <a:pt x="142" y="2062"/>
                    <a:pt x="158" y="2046"/>
                  </a:cubicBezTo>
                  <a:cubicBezTo>
                    <a:pt x="224" y="1980"/>
                    <a:pt x="233" y="1897"/>
                    <a:pt x="241" y="1806"/>
                  </a:cubicBezTo>
                  <a:cubicBezTo>
                    <a:pt x="257" y="1715"/>
                    <a:pt x="266" y="1623"/>
                    <a:pt x="282" y="1532"/>
                  </a:cubicBezTo>
                  <a:cubicBezTo>
                    <a:pt x="307" y="1350"/>
                    <a:pt x="324" y="1168"/>
                    <a:pt x="340" y="985"/>
                  </a:cubicBezTo>
                  <a:cubicBezTo>
                    <a:pt x="365" y="671"/>
                    <a:pt x="423" y="314"/>
                    <a:pt x="249" y="24"/>
                  </a:cubicBezTo>
                  <a:cubicBezTo>
                    <a:pt x="238" y="8"/>
                    <a:pt x="221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34"/>
            <p:cNvSpPr/>
            <p:nvPr/>
          </p:nvSpPr>
          <p:spPr>
            <a:xfrm>
              <a:off x="3527325" y="3007050"/>
              <a:ext cx="5425" cy="15875"/>
            </a:xfrm>
            <a:custGeom>
              <a:rect b="b" l="l" r="r" t="t"/>
              <a:pathLst>
                <a:path extrusionOk="0" h="635" w="217">
                  <a:moveTo>
                    <a:pt x="169" y="0"/>
                  </a:moveTo>
                  <a:cubicBezTo>
                    <a:pt x="144" y="0"/>
                    <a:pt x="117" y="17"/>
                    <a:pt x="113" y="50"/>
                  </a:cubicBezTo>
                  <a:cubicBezTo>
                    <a:pt x="113" y="141"/>
                    <a:pt x="97" y="232"/>
                    <a:pt x="72" y="315"/>
                  </a:cubicBezTo>
                  <a:cubicBezTo>
                    <a:pt x="64" y="365"/>
                    <a:pt x="47" y="406"/>
                    <a:pt x="39" y="448"/>
                  </a:cubicBezTo>
                  <a:cubicBezTo>
                    <a:pt x="30" y="497"/>
                    <a:pt x="14" y="539"/>
                    <a:pt x="6" y="588"/>
                  </a:cubicBezTo>
                  <a:cubicBezTo>
                    <a:pt x="0" y="615"/>
                    <a:pt x="19" y="635"/>
                    <a:pt x="39" y="635"/>
                  </a:cubicBezTo>
                  <a:cubicBezTo>
                    <a:pt x="51" y="635"/>
                    <a:pt x="63" y="628"/>
                    <a:pt x="72" y="613"/>
                  </a:cubicBezTo>
                  <a:cubicBezTo>
                    <a:pt x="105" y="572"/>
                    <a:pt x="122" y="530"/>
                    <a:pt x="138" y="481"/>
                  </a:cubicBezTo>
                  <a:cubicBezTo>
                    <a:pt x="155" y="439"/>
                    <a:pt x="163" y="390"/>
                    <a:pt x="180" y="340"/>
                  </a:cubicBezTo>
                  <a:cubicBezTo>
                    <a:pt x="196" y="240"/>
                    <a:pt x="213" y="149"/>
                    <a:pt x="213" y="50"/>
                  </a:cubicBezTo>
                  <a:cubicBezTo>
                    <a:pt x="217" y="17"/>
                    <a:pt x="194" y="0"/>
                    <a:pt x="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34"/>
            <p:cNvSpPr/>
            <p:nvPr/>
          </p:nvSpPr>
          <p:spPr>
            <a:xfrm>
              <a:off x="3496175" y="2995025"/>
              <a:ext cx="2725" cy="17850"/>
            </a:xfrm>
            <a:custGeom>
              <a:rect b="b" l="l" r="r" t="t"/>
              <a:pathLst>
                <a:path extrusionOk="0" h="714" w="109">
                  <a:moveTo>
                    <a:pt x="58" y="1"/>
                  </a:moveTo>
                  <a:cubicBezTo>
                    <a:pt x="34" y="1"/>
                    <a:pt x="9" y="17"/>
                    <a:pt x="9" y="50"/>
                  </a:cubicBezTo>
                  <a:lnTo>
                    <a:pt x="0" y="50"/>
                  </a:lnTo>
                  <a:lnTo>
                    <a:pt x="0" y="373"/>
                  </a:lnTo>
                  <a:cubicBezTo>
                    <a:pt x="0" y="423"/>
                    <a:pt x="9" y="481"/>
                    <a:pt x="9" y="531"/>
                  </a:cubicBezTo>
                  <a:cubicBezTo>
                    <a:pt x="9" y="589"/>
                    <a:pt x="9" y="639"/>
                    <a:pt x="25" y="688"/>
                  </a:cubicBezTo>
                  <a:cubicBezTo>
                    <a:pt x="29" y="705"/>
                    <a:pt x="44" y="713"/>
                    <a:pt x="58" y="713"/>
                  </a:cubicBezTo>
                  <a:cubicBezTo>
                    <a:pt x="73" y="713"/>
                    <a:pt x="87" y="705"/>
                    <a:pt x="92" y="688"/>
                  </a:cubicBezTo>
                  <a:cubicBezTo>
                    <a:pt x="108" y="639"/>
                    <a:pt x="108" y="589"/>
                    <a:pt x="108" y="531"/>
                  </a:cubicBezTo>
                  <a:cubicBezTo>
                    <a:pt x="108" y="481"/>
                    <a:pt x="108" y="423"/>
                    <a:pt x="108" y="373"/>
                  </a:cubicBezTo>
                  <a:lnTo>
                    <a:pt x="108" y="50"/>
                  </a:lnTo>
                  <a:cubicBezTo>
                    <a:pt x="108" y="17"/>
                    <a:pt x="83" y="1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34"/>
            <p:cNvSpPr/>
            <p:nvPr/>
          </p:nvSpPr>
          <p:spPr>
            <a:xfrm>
              <a:off x="3710975" y="2689950"/>
              <a:ext cx="4175" cy="11675"/>
            </a:xfrm>
            <a:custGeom>
              <a:rect b="b" l="l" r="r" t="t"/>
              <a:pathLst>
                <a:path extrusionOk="0" h="467" w="167">
                  <a:moveTo>
                    <a:pt x="26" y="0"/>
                  </a:moveTo>
                  <a:cubicBezTo>
                    <a:pt x="13" y="0"/>
                    <a:pt x="1" y="12"/>
                    <a:pt x="1" y="24"/>
                  </a:cubicBezTo>
                  <a:cubicBezTo>
                    <a:pt x="1" y="65"/>
                    <a:pt x="9" y="98"/>
                    <a:pt x="17" y="132"/>
                  </a:cubicBezTo>
                  <a:cubicBezTo>
                    <a:pt x="25" y="165"/>
                    <a:pt x="34" y="198"/>
                    <a:pt x="42" y="231"/>
                  </a:cubicBezTo>
                  <a:lnTo>
                    <a:pt x="50" y="231"/>
                  </a:lnTo>
                  <a:cubicBezTo>
                    <a:pt x="67" y="306"/>
                    <a:pt x="83" y="372"/>
                    <a:pt x="100" y="438"/>
                  </a:cubicBezTo>
                  <a:cubicBezTo>
                    <a:pt x="100" y="457"/>
                    <a:pt x="114" y="466"/>
                    <a:pt x="128" y="466"/>
                  </a:cubicBezTo>
                  <a:cubicBezTo>
                    <a:pt x="133" y="466"/>
                    <a:pt x="137" y="465"/>
                    <a:pt x="141" y="463"/>
                  </a:cubicBezTo>
                  <a:cubicBezTo>
                    <a:pt x="158" y="455"/>
                    <a:pt x="166" y="438"/>
                    <a:pt x="166" y="422"/>
                  </a:cubicBezTo>
                  <a:cubicBezTo>
                    <a:pt x="158" y="347"/>
                    <a:pt x="141" y="281"/>
                    <a:pt x="125" y="206"/>
                  </a:cubicBezTo>
                  <a:cubicBezTo>
                    <a:pt x="117" y="173"/>
                    <a:pt x="108" y="140"/>
                    <a:pt x="92" y="107"/>
                  </a:cubicBezTo>
                  <a:cubicBezTo>
                    <a:pt x="83" y="90"/>
                    <a:pt x="83" y="65"/>
                    <a:pt x="75" y="49"/>
                  </a:cubicBezTo>
                  <a:cubicBezTo>
                    <a:pt x="67" y="40"/>
                    <a:pt x="50" y="24"/>
                    <a:pt x="42" y="7"/>
                  </a:cubicBezTo>
                  <a:cubicBezTo>
                    <a:pt x="37" y="2"/>
                    <a:pt x="32" y="0"/>
                    <a:pt x="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34"/>
            <p:cNvSpPr/>
            <p:nvPr/>
          </p:nvSpPr>
          <p:spPr>
            <a:xfrm>
              <a:off x="3383275" y="2636475"/>
              <a:ext cx="440200" cy="438025"/>
            </a:xfrm>
            <a:custGeom>
              <a:rect b="b" l="l" r="r" t="t"/>
              <a:pathLst>
                <a:path extrusionOk="0" h="17521" w="17608">
                  <a:moveTo>
                    <a:pt x="10871" y="423"/>
                  </a:moveTo>
                  <a:cubicBezTo>
                    <a:pt x="10880" y="423"/>
                    <a:pt x="10888" y="423"/>
                    <a:pt x="10896" y="431"/>
                  </a:cubicBezTo>
                  <a:cubicBezTo>
                    <a:pt x="10887" y="429"/>
                    <a:pt x="10878" y="426"/>
                    <a:pt x="10870" y="423"/>
                  </a:cubicBezTo>
                  <a:lnTo>
                    <a:pt x="10870" y="423"/>
                  </a:lnTo>
                  <a:cubicBezTo>
                    <a:pt x="10870" y="423"/>
                    <a:pt x="10871" y="423"/>
                    <a:pt x="10871" y="423"/>
                  </a:cubicBezTo>
                  <a:close/>
                  <a:moveTo>
                    <a:pt x="14807" y="7615"/>
                  </a:moveTo>
                  <a:cubicBezTo>
                    <a:pt x="14807" y="7631"/>
                    <a:pt x="14807" y="7640"/>
                    <a:pt x="14807" y="7648"/>
                  </a:cubicBezTo>
                  <a:lnTo>
                    <a:pt x="14790" y="7648"/>
                  </a:lnTo>
                  <a:cubicBezTo>
                    <a:pt x="14790" y="7640"/>
                    <a:pt x="14790" y="7631"/>
                    <a:pt x="14790" y="7623"/>
                  </a:cubicBezTo>
                  <a:cubicBezTo>
                    <a:pt x="14799" y="7623"/>
                    <a:pt x="14799" y="7623"/>
                    <a:pt x="14807" y="7615"/>
                  </a:cubicBezTo>
                  <a:close/>
                  <a:moveTo>
                    <a:pt x="14807" y="8104"/>
                  </a:moveTo>
                  <a:cubicBezTo>
                    <a:pt x="14815" y="8228"/>
                    <a:pt x="14815" y="8360"/>
                    <a:pt x="14815" y="8485"/>
                  </a:cubicBezTo>
                  <a:cubicBezTo>
                    <a:pt x="14807" y="8607"/>
                    <a:pt x="14823" y="8721"/>
                    <a:pt x="14863" y="8835"/>
                  </a:cubicBezTo>
                  <a:lnTo>
                    <a:pt x="14863" y="8835"/>
                  </a:lnTo>
                  <a:cubicBezTo>
                    <a:pt x="14803" y="8701"/>
                    <a:pt x="14764" y="8560"/>
                    <a:pt x="14732" y="8418"/>
                  </a:cubicBezTo>
                  <a:cubicBezTo>
                    <a:pt x="14766" y="8336"/>
                    <a:pt x="14790" y="8253"/>
                    <a:pt x="14799" y="8162"/>
                  </a:cubicBezTo>
                  <a:cubicBezTo>
                    <a:pt x="14807" y="8145"/>
                    <a:pt x="14807" y="8120"/>
                    <a:pt x="14807" y="8104"/>
                  </a:cubicBezTo>
                  <a:close/>
                  <a:moveTo>
                    <a:pt x="11186" y="365"/>
                  </a:moveTo>
                  <a:cubicBezTo>
                    <a:pt x="11186" y="398"/>
                    <a:pt x="11186" y="431"/>
                    <a:pt x="11186" y="464"/>
                  </a:cubicBezTo>
                  <a:cubicBezTo>
                    <a:pt x="11186" y="499"/>
                    <a:pt x="11213" y="519"/>
                    <a:pt x="11241" y="519"/>
                  </a:cubicBezTo>
                  <a:cubicBezTo>
                    <a:pt x="11260" y="519"/>
                    <a:pt x="11281" y="509"/>
                    <a:pt x="11294" y="489"/>
                  </a:cubicBezTo>
                  <a:cubicBezTo>
                    <a:pt x="11325" y="443"/>
                    <a:pt x="11377" y="404"/>
                    <a:pt x="11431" y="372"/>
                  </a:cubicBezTo>
                  <a:lnTo>
                    <a:pt x="11431" y="372"/>
                  </a:lnTo>
                  <a:cubicBezTo>
                    <a:pt x="11422" y="394"/>
                    <a:pt x="11437" y="415"/>
                    <a:pt x="11460" y="423"/>
                  </a:cubicBezTo>
                  <a:cubicBezTo>
                    <a:pt x="11451" y="448"/>
                    <a:pt x="11468" y="473"/>
                    <a:pt x="11501" y="473"/>
                  </a:cubicBezTo>
                  <a:cubicBezTo>
                    <a:pt x="11587" y="473"/>
                    <a:pt x="11673" y="462"/>
                    <a:pt x="11764" y="462"/>
                  </a:cubicBezTo>
                  <a:cubicBezTo>
                    <a:pt x="11787" y="462"/>
                    <a:pt x="11809" y="463"/>
                    <a:pt x="11833" y="464"/>
                  </a:cubicBezTo>
                  <a:cubicBezTo>
                    <a:pt x="11932" y="473"/>
                    <a:pt x="12031" y="506"/>
                    <a:pt x="12123" y="556"/>
                  </a:cubicBezTo>
                  <a:cubicBezTo>
                    <a:pt x="12197" y="605"/>
                    <a:pt x="12272" y="672"/>
                    <a:pt x="12355" y="721"/>
                  </a:cubicBezTo>
                  <a:cubicBezTo>
                    <a:pt x="12437" y="779"/>
                    <a:pt x="12529" y="829"/>
                    <a:pt x="12628" y="862"/>
                  </a:cubicBezTo>
                  <a:cubicBezTo>
                    <a:pt x="12686" y="887"/>
                    <a:pt x="12744" y="904"/>
                    <a:pt x="12802" y="920"/>
                  </a:cubicBezTo>
                  <a:cubicBezTo>
                    <a:pt x="12802" y="1094"/>
                    <a:pt x="12926" y="1252"/>
                    <a:pt x="13084" y="1334"/>
                  </a:cubicBezTo>
                  <a:cubicBezTo>
                    <a:pt x="13299" y="1450"/>
                    <a:pt x="13548" y="1483"/>
                    <a:pt x="13771" y="1566"/>
                  </a:cubicBezTo>
                  <a:cubicBezTo>
                    <a:pt x="14186" y="1732"/>
                    <a:pt x="14550" y="2005"/>
                    <a:pt x="14832" y="2345"/>
                  </a:cubicBezTo>
                  <a:cubicBezTo>
                    <a:pt x="14940" y="2469"/>
                    <a:pt x="15031" y="2610"/>
                    <a:pt x="15114" y="2743"/>
                  </a:cubicBezTo>
                  <a:cubicBezTo>
                    <a:pt x="14964" y="2677"/>
                    <a:pt x="14799" y="2594"/>
                    <a:pt x="14699" y="2469"/>
                  </a:cubicBezTo>
                  <a:cubicBezTo>
                    <a:pt x="14689" y="2456"/>
                    <a:pt x="14674" y="2451"/>
                    <a:pt x="14660" y="2451"/>
                  </a:cubicBezTo>
                  <a:cubicBezTo>
                    <a:pt x="14630" y="2451"/>
                    <a:pt x="14602" y="2477"/>
                    <a:pt x="14625" y="2511"/>
                  </a:cubicBezTo>
                  <a:cubicBezTo>
                    <a:pt x="14716" y="2668"/>
                    <a:pt x="14832" y="2776"/>
                    <a:pt x="14989" y="2875"/>
                  </a:cubicBezTo>
                  <a:cubicBezTo>
                    <a:pt x="15147" y="2975"/>
                    <a:pt x="15321" y="3049"/>
                    <a:pt x="15470" y="3157"/>
                  </a:cubicBezTo>
                  <a:cubicBezTo>
                    <a:pt x="15669" y="3290"/>
                    <a:pt x="15834" y="3472"/>
                    <a:pt x="16008" y="3638"/>
                  </a:cubicBezTo>
                  <a:cubicBezTo>
                    <a:pt x="16066" y="3696"/>
                    <a:pt x="16124" y="3745"/>
                    <a:pt x="16191" y="3803"/>
                  </a:cubicBezTo>
                  <a:cubicBezTo>
                    <a:pt x="16191" y="3886"/>
                    <a:pt x="16207" y="3977"/>
                    <a:pt x="16232" y="4069"/>
                  </a:cubicBezTo>
                  <a:cubicBezTo>
                    <a:pt x="16265" y="4193"/>
                    <a:pt x="16315" y="4317"/>
                    <a:pt x="16373" y="4441"/>
                  </a:cubicBezTo>
                  <a:cubicBezTo>
                    <a:pt x="16481" y="4682"/>
                    <a:pt x="16638" y="4905"/>
                    <a:pt x="16804" y="5104"/>
                  </a:cubicBezTo>
                  <a:cubicBezTo>
                    <a:pt x="16895" y="5204"/>
                    <a:pt x="16986" y="5303"/>
                    <a:pt x="17086" y="5403"/>
                  </a:cubicBezTo>
                  <a:cubicBezTo>
                    <a:pt x="17168" y="5494"/>
                    <a:pt x="17260" y="5585"/>
                    <a:pt x="17309" y="5709"/>
                  </a:cubicBezTo>
                  <a:cubicBezTo>
                    <a:pt x="17417" y="5949"/>
                    <a:pt x="17342" y="6239"/>
                    <a:pt x="17235" y="6471"/>
                  </a:cubicBezTo>
                  <a:cubicBezTo>
                    <a:pt x="17210" y="6513"/>
                    <a:pt x="17185" y="6562"/>
                    <a:pt x="17160" y="6604"/>
                  </a:cubicBezTo>
                  <a:cubicBezTo>
                    <a:pt x="17152" y="6513"/>
                    <a:pt x="17144" y="6422"/>
                    <a:pt x="17119" y="6339"/>
                  </a:cubicBezTo>
                  <a:cubicBezTo>
                    <a:pt x="17077" y="6123"/>
                    <a:pt x="16978" y="5933"/>
                    <a:pt x="16878" y="5734"/>
                  </a:cubicBezTo>
                  <a:cubicBezTo>
                    <a:pt x="16873" y="5721"/>
                    <a:pt x="16861" y="5715"/>
                    <a:pt x="16848" y="5715"/>
                  </a:cubicBezTo>
                  <a:cubicBezTo>
                    <a:pt x="16819" y="5715"/>
                    <a:pt x="16784" y="5741"/>
                    <a:pt x="16796" y="5775"/>
                  </a:cubicBezTo>
                  <a:cubicBezTo>
                    <a:pt x="16878" y="5958"/>
                    <a:pt x="16912" y="6165"/>
                    <a:pt x="16945" y="6364"/>
                  </a:cubicBezTo>
                  <a:cubicBezTo>
                    <a:pt x="16961" y="6463"/>
                    <a:pt x="16970" y="6554"/>
                    <a:pt x="16978" y="6654"/>
                  </a:cubicBezTo>
                  <a:cubicBezTo>
                    <a:pt x="16978" y="6720"/>
                    <a:pt x="16970" y="6828"/>
                    <a:pt x="16994" y="6894"/>
                  </a:cubicBezTo>
                  <a:cubicBezTo>
                    <a:pt x="16986" y="6910"/>
                    <a:pt x="16978" y="6919"/>
                    <a:pt x="16978" y="6927"/>
                  </a:cubicBezTo>
                  <a:cubicBezTo>
                    <a:pt x="16961" y="6678"/>
                    <a:pt x="16870" y="6447"/>
                    <a:pt x="16787" y="6223"/>
                  </a:cubicBezTo>
                  <a:cubicBezTo>
                    <a:pt x="16688" y="5958"/>
                    <a:pt x="16572" y="5701"/>
                    <a:pt x="16481" y="5444"/>
                  </a:cubicBezTo>
                  <a:cubicBezTo>
                    <a:pt x="16471" y="5421"/>
                    <a:pt x="16451" y="5411"/>
                    <a:pt x="16431" y="5411"/>
                  </a:cubicBezTo>
                  <a:cubicBezTo>
                    <a:pt x="16400" y="5411"/>
                    <a:pt x="16371" y="5434"/>
                    <a:pt x="16381" y="5469"/>
                  </a:cubicBezTo>
                  <a:cubicBezTo>
                    <a:pt x="16456" y="5726"/>
                    <a:pt x="16522" y="5983"/>
                    <a:pt x="16597" y="6239"/>
                  </a:cubicBezTo>
                  <a:cubicBezTo>
                    <a:pt x="16671" y="6480"/>
                    <a:pt x="16754" y="6728"/>
                    <a:pt x="16762" y="6977"/>
                  </a:cubicBezTo>
                  <a:cubicBezTo>
                    <a:pt x="16762" y="7234"/>
                    <a:pt x="16655" y="7466"/>
                    <a:pt x="16572" y="7698"/>
                  </a:cubicBezTo>
                  <a:cubicBezTo>
                    <a:pt x="16506" y="7880"/>
                    <a:pt x="16448" y="8062"/>
                    <a:pt x="16406" y="8244"/>
                  </a:cubicBezTo>
                  <a:cubicBezTo>
                    <a:pt x="16323" y="7979"/>
                    <a:pt x="16182" y="7747"/>
                    <a:pt x="16091" y="7490"/>
                  </a:cubicBezTo>
                  <a:cubicBezTo>
                    <a:pt x="15992" y="7234"/>
                    <a:pt x="15909" y="6977"/>
                    <a:pt x="15876" y="6703"/>
                  </a:cubicBezTo>
                  <a:cubicBezTo>
                    <a:pt x="15872" y="6685"/>
                    <a:pt x="15855" y="6676"/>
                    <a:pt x="15838" y="6676"/>
                  </a:cubicBezTo>
                  <a:cubicBezTo>
                    <a:pt x="15817" y="6676"/>
                    <a:pt x="15797" y="6689"/>
                    <a:pt x="15801" y="6712"/>
                  </a:cubicBezTo>
                  <a:cubicBezTo>
                    <a:pt x="15810" y="6977"/>
                    <a:pt x="15834" y="7234"/>
                    <a:pt x="15909" y="7490"/>
                  </a:cubicBezTo>
                  <a:cubicBezTo>
                    <a:pt x="15984" y="7747"/>
                    <a:pt x="16116" y="7979"/>
                    <a:pt x="16199" y="8236"/>
                  </a:cubicBezTo>
                  <a:cubicBezTo>
                    <a:pt x="16232" y="8352"/>
                    <a:pt x="16257" y="8476"/>
                    <a:pt x="16240" y="8601"/>
                  </a:cubicBezTo>
                  <a:cubicBezTo>
                    <a:pt x="16224" y="8708"/>
                    <a:pt x="16174" y="8808"/>
                    <a:pt x="16124" y="8899"/>
                  </a:cubicBezTo>
                  <a:cubicBezTo>
                    <a:pt x="16066" y="9015"/>
                    <a:pt x="15992" y="9123"/>
                    <a:pt x="15934" y="9247"/>
                  </a:cubicBezTo>
                  <a:cubicBezTo>
                    <a:pt x="15876" y="8982"/>
                    <a:pt x="15859" y="8700"/>
                    <a:pt x="15868" y="8427"/>
                  </a:cubicBezTo>
                  <a:cubicBezTo>
                    <a:pt x="15868" y="8399"/>
                    <a:pt x="15839" y="8382"/>
                    <a:pt x="15813" y="8382"/>
                  </a:cubicBezTo>
                  <a:cubicBezTo>
                    <a:pt x="15792" y="8382"/>
                    <a:pt x="15772" y="8393"/>
                    <a:pt x="15768" y="8418"/>
                  </a:cubicBezTo>
                  <a:cubicBezTo>
                    <a:pt x="15735" y="8667"/>
                    <a:pt x="15727" y="8916"/>
                    <a:pt x="15760" y="9172"/>
                  </a:cubicBezTo>
                  <a:cubicBezTo>
                    <a:pt x="15776" y="9297"/>
                    <a:pt x="15801" y="9429"/>
                    <a:pt x="15834" y="9554"/>
                  </a:cubicBezTo>
                  <a:cubicBezTo>
                    <a:pt x="15843" y="9587"/>
                    <a:pt x="15884" y="9661"/>
                    <a:pt x="15843" y="9694"/>
                  </a:cubicBezTo>
                  <a:cubicBezTo>
                    <a:pt x="15829" y="9708"/>
                    <a:pt x="15810" y="9714"/>
                    <a:pt x="15791" y="9714"/>
                  </a:cubicBezTo>
                  <a:cubicBezTo>
                    <a:pt x="15764" y="9714"/>
                    <a:pt x="15734" y="9704"/>
                    <a:pt x="15710" y="9694"/>
                  </a:cubicBezTo>
                  <a:cubicBezTo>
                    <a:pt x="15343" y="9567"/>
                    <a:pt x="15053" y="9240"/>
                    <a:pt x="14892" y="8898"/>
                  </a:cubicBezTo>
                  <a:lnTo>
                    <a:pt x="14892" y="8898"/>
                  </a:lnTo>
                  <a:cubicBezTo>
                    <a:pt x="14931" y="8978"/>
                    <a:pt x="14986" y="9063"/>
                    <a:pt x="15072" y="9090"/>
                  </a:cubicBezTo>
                  <a:cubicBezTo>
                    <a:pt x="15076" y="9091"/>
                    <a:pt x="15081" y="9091"/>
                    <a:pt x="15085" y="9091"/>
                  </a:cubicBezTo>
                  <a:cubicBezTo>
                    <a:pt x="15115" y="9091"/>
                    <a:pt x="15147" y="9068"/>
                    <a:pt x="15147" y="9032"/>
                  </a:cubicBezTo>
                  <a:cubicBezTo>
                    <a:pt x="15138" y="8932"/>
                    <a:pt x="15047" y="8841"/>
                    <a:pt x="15014" y="8742"/>
                  </a:cubicBezTo>
                  <a:cubicBezTo>
                    <a:pt x="14981" y="8626"/>
                    <a:pt x="14981" y="8510"/>
                    <a:pt x="14981" y="8394"/>
                  </a:cubicBezTo>
                  <a:cubicBezTo>
                    <a:pt x="14981" y="8236"/>
                    <a:pt x="14956" y="8079"/>
                    <a:pt x="14923" y="7921"/>
                  </a:cubicBezTo>
                  <a:cubicBezTo>
                    <a:pt x="14923" y="7880"/>
                    <a:pt x="14931" y="7838"/>
                    <a:pt x="14931" y="7797"/>
                  </a:cubicBezTo>
                  <a:cubicBezTo>
                    <a:pt x="14940" y="7822"/>
                    <a:pt x="14948" y="7838"/>
                    <a:pt x="14956" y="7863"/>
                  </a:cubicBezTo>
                  <a:cubicBezTo>
                    <a:pt x="14981" y="7913"/>
                    <a:pt x="15006" y="7979"/>
                    <a:pt x="15047" y="8012"/>
                  </a:cubicBezTo>
                  <a:cubicBezTo>
                    <a:pt x="15053" y="8018"/>
                    <a:pt x="15060" y="8021"/>
                    <a:pt x="15068" y="8021"/>
                  </a:cubicBezTo>
                  <a:cubicBezTo>
                    <a:pt x="15083" y="8021"/>
                    <a:pt x="15100" y="8010"/>
                    <a:pt x="15105" y="7988"/>
                  </a:cubicBezTo>
                  <a:cubicBezTo>
                    <a:pt x="15105" y="7930"/>
                    <a:pt x="15080" y="7872"/>
                    <a:pt x="15056" y="7822"/>
                  </a:cubicBezTo>
                  <a:cubicBezTo>
                    <a:pt x="15031" y="7764"/>
                    <a:pt x="15006" y="7706"/>
                    <a:pt x="14973" y="7656"/>
                  </a:cubicBezTo>
                  <a:cubicBezTo>
                    <a:pt x="14956" y="7623"/>
                    <a:pt x="14940" y="7582"/>
                    <a:pt x="14923" y="7548"/>
                  </a:cubicBezTo>
                  <a:cubicBezTo>
                    <a:pt x="14923" y="7548"/>
                    <a:pt x="14923" y="7540"/>
                    <a:pt x="14915" y="7532"/>
                  </a:cubicBezTo>
                  <a:cubicBezTo>
                    <a:pt x="14915" y="7490"/>
                    <a:pt x="14906" y="7441"/>
                    <a:pt x="14898" y="7391"/>
                  </a:cubicBezTo>
                  <a:cubicBezTo>
                    <a:pt x="14898" y="7350"/>
                    <a:pt x="14898" y="7316"/>
                    <a:pt x="14898" y="7275"/>
                  </a:cubicBezTo>
                  <a:cubicBezTo>
                    <a:pt x="14890" y="7159"/>
                    <a:pt x="14873" y="7043"/>
                    <a:pt x="14848" y="6927"/>
                  </a:cubicBezTo>
                  <a:cubicBezTo>
                    <a:pt x="14790" y="6695"/>
                    <a:pt x="14699" y="6471"/>
                    <a:pt x="14592" y="6256"/>
                  </a:cubicBezTo>
                  <a:cubicBezTo>
                    <a:pt x="14525" y="6115"/>
                    <a:pt x="14443" y="5974"/>
                    <a:pt x="14368" y="5833"/>
                  </a:cubicBezTo>
                  <a:cubicBezTo>
                    <a:pt x="14368" y="5825"/>
                    <a:pt x="14368" y="5817"/>
                    <a:pt x="14368" y="5809"/>
                  </a:cubicBezTo>
                  <a:cubicBezTo>
                    <a:pt x="14327" y="5684"/>
                    <a:pt x="14318" y="5552"/>
                    <a:pt x="14293" y="5427"/>
                  </a:cubicBezTo>
                  <a:cubicBezTo>
                    <a:pt x="14277" y="5311"/>
                    <a:pt x="14260" y="5187"/>
                    <a:pt x="14244" y="5071"/>
                  </a:cubicBezTo>
                  <a:cubicBezTo>
                    <a:pt x="14235" y="4997"/>
                    <a:pt x="14227" y="4930"/>
                    <a:pt x="14219" y="4856"/>
                  </a:cubicBezTo>
                  <a:lnTo>
                    <a:pt x="14219" y="4856"/>
                  </a:lnTo>
                  <a:cubicBezTo>
                    <a:pt x="14385" y="4972"/>
                    <a:pt x="14550" y="5096"/>
                    <a:pt x="14691" y="5229"/>
                  </a:cubicBezTo>
                  <a:cubicBezTo>
                    <a:pt x="14766" y="5311"/>
                    <a:pt x="14840" y="5386"/>
                    <a:pt x="14906" y="5477"/>
                  </a:cubicBezTo>
                  <a:cubicBezTo>
                    <a:pt x="14940" y="5527"/>
                    <a:pt x="14973" y="5568"/>
                    <a:pt x="14998" y="5618"/>
                  </a:cubicBezTo>
                  <a:cubicBezTo>
                    <a:pt x="15022" y="5643"/>
                    <a:pt x="15039" y="5668"/>
                    <a:pt x="15056" y="5693"/>
                  </a:cubicBezTo>
                  <a:cubicBezTo>
                    <a:pt x="15080" y="5717"/>
                    <a:pt x="15097" y="5726"/>
                    <a:pt x="15130" y="5742"/>
                  </a:cubicBezTo>
                  <a:cubicBezTo>
                    <a:pt x="15139" y="5747"/>
                    <a:pt x="15147" y="5749"/>
                    <a:pt x="15155" y="5749"/>
                  </a:cubicBezTo>
                  <a:cubicBezTo>
                    <a:pt x="15175" y="5749"/>
                    <a:pt x="15190" y="5733"/>
                    <a:pt x="15196" y="5709"/>
                  </a:cubicBezTo>
                  <a:cubicBezTo>
                    <a:pt x="15196" y="5676"/>
                    <a:pt x="15205" y="5651"/>
                    <a:pt x="15188" y="5618"/>
                  </a:cubicBezTo>
                  <a:cubicBezTo>
                    <a:pt x="15180" y="5585"/>
                    <a:pt x="15163" y="5560"/>
                    <a:pt x="15147" y="5527"/>
                  </a:cubicBezTo>
                  <a:cubicBezTo>
                    <a:pt x="15122" y="5477"/>
                    <a:pt x="15089" y="5427"/>
                    <a:pt x="15047" y="5378"/>
                  </a:cubicBezTo>
                  <a:cubicBezTo>
                    <a:pt x="14973" y="5278"/>
                    <a:pt x="14898" y="5187"/>
                    <a:pt x="14807" y="5104"/>
                  </a:cubicBezTo>
                  <a:cubicBezTo>
                    <a:pt x="14716" y="5021"/>
                    <a:pt x="14625" y="4947"/>
                    <a:pt x="14517" y="4881"/>
                  </a:cubicBezTo>
                  <a:cubicBezTo>
                    <a:pt x="14418" y="4814"/>
                    <a:pt x="14310" y="4773"/>
                    <a:pt x="14194" y="4740"/>
                  </a:cubicBezTo>
                  <a:cubicBezTo>
                    <a:pt x="14177" y="4607"/>
                    <a:pt x="14153" y="4483"/>
                    <a:pt x="14119" y="4359"/>
                  </a:cubicBezTo>
                  <a:cubicBezTo>
                    <a:pt x="14053" y="4127"/>
                    <a:pt x="13962" y="3903"/>
                    <a:pt x="13854" y="3687"/>
                  </a:cubicBezTo>
                  <a:cubicBezTo>
                    <a:pt x="13755" y="3472"/>
                    <a:pt x="13631" y="3257"/>
                    <a:pt x="13481" y="3074"/>
                  </a:cubicBezTo>
                  <a:cubicBezTo>
                    <a:pt x="13472" y="3065"/>
                    <a:pt x="13461" y="3061"/>
                    <a:pt x="13451" y="3061"/>
                  </a:cubicBezTo>
                  <a:cubicBezTo>
                    <a:pt x="13425" y="3061"/>
                    <a:pt x="13401" y="3086"/>
                    <a:pt x="13407" y="3116"/>
                  </a:cubicBezTo>
                  <a:cubicBezTo>
                    <a:pt x="13481" y="3331"/>
                    <a:pt x="13597" y="3538"/>
                    <a:pt x="13697" y="3754"/>
                  </a:cubicBezTo>
                  <a:cubicBezTo>
                    <a:pt x="13796" y="3977"/>
                    <a:pt x="13887" y="4193"/>
                    <a:pt x="13954" y="4425"/>
                  </a:cubicBezTo>
                  <a:cubicBezTo>
                    <a:pt x="14020" y="4657"/>
                    <a:pt x="14053" y="4897"/>
                    <a:pt x="14086" y="5129"/>
                  </a:cubicBezTo>
                  <a:cubicBezTo>
                    <a:pt x="14103" y="5237"/>
                    <a:pt x="14128" y="5336"/>
                    <a:pt x="14144" y="5436"/>
                  </a:cubicBezTo>
                  <a:cubicBezTo>
                    <a:pt x="14070" y="5295"/>
                    <a:pt x="14003" y="5146"/>
                    <a:pt x="13945" y="4997"/>
                  </a:cubicBezTo>
                  <a:cubicBezTo>
                    <a:pt x="13854" y="4756"/>
                    <a:pt x="13780" y="4483"/>
                    <a:pt x="13788" y="4226"/>
                  </a:cubicBezTo>
                  <a:cubicBezTo>
                    <a:pt x="13788" y="4201"/>
                    <a:pt x="13769" y="4189"/>
                    <a:pt x="13750" y="4189"/>
                  </a:cubicBezTo>
                  <a:cubicBezTo>
                    <a:pt x="13730" y="4189"/>
                    <a:pt x="13709" y="4201"/>
                    <a:pt x="13705" y="4226"/>
                  </a:cubicBezTo>
                  <a:cubicBezTo>
                    <a:pt x="13680" y="4458"/>
                    <a:pt x="13689" y="4673"/>
                    <a:pt x="13747" y="4897"/>
                  </a:cubicBezTo>
                  <a:cubicBezTo>
                    <a:pt x="13805" y="5121"/>
                    <a:pt x="13887" y="5336"/>
                    <a:pt x="13987" y="5543"/>
                  </a:cubicBezTo>
                  <a:cubicBezTo>
                    <a:pt x="14186" y="5974"/>
                    <a:pt x="14443" y="6372"/>
                    <a:pt x="14583" y="6828"/>
                  </a:cubicBezTo>
                  <a:cubicBezTo>
                    <a:pt x="14617" y="6935"/>
                    <a:pt x="14650" y="7051"/>
                    <a:pt x="14658" y="7167"/>
                  </a:cubicBezTo>
                  <a:cubicBezTo>
                    <a:pt x="14641" y="7176"/>
                    <a:pt x="14625" y="7184"/>
                    <a:pt x="14625" y="7200"/>
                  </a:cubicBezTo>
                  <a:cubicBezTo>
                    <a:pt x="14567" y="7350"/>
                    <a:pt x="14592" y="7507"/>
                    <a:pt x="14617" y="7656"/>
                  </a:cubicBezTo>
                  <a:cubicBezTo>
                    <a:pt x="14633" y="7805"/>
                    <a:pt x="14650" y="7946"/>
                    <a:pt x="14633" y="8095"/>
                  </a:cubicBezTo>
                  <a:cubicBezTo>
                    <a:pt x="14633" y="8120"/>
                    <a:pt x="14625" y="8153"/>
                    <a:pt x="14625" y="8178"/>
                  </a:cubicBezTo>
                  <a:cubicBezTo>
                    <a:pt x="14608" y="8178"/>
                    <a:pt x="14600" y="8195"/>
                    <a:pt x="14592" y="8211"/>
                  </a:cubicBezTo>
                  <a:cubicBezTo>
                    <a:pt x="14575" y="8269"/>
                    <a:pt x="14575" y="8336"/>
                    <a:pt x="14567" y="8402"/>
                  </a:cubicBezTo>
                  <a:cubicBezTo>
                    <a:pt x="14517" y="8551"/>
                    <a:pt x="14451" y="8700"/>
                    <a:pt x="14360" y="8824"/>
                  </a:cubicBezTo>
                  <a:cubicBezTo>
                    <a:pt x="14393" y="8750"/>
                    <a:pt x="14418" y="8675"/>
                    <a:pt x="14451" y="8601"/>
                  </a:cubicBezTo>
                  <a:cubicBezTo>
                    <a:pt x="14492" y="8468"/>
                    <a:pt x="14517" y="8336"/>
                    <a:pt x="14525" y="8203"/>
                  </a:cubicBezTo>
                  <a:cubicBezTo>
                    <a:pt x="14542" y="8079"/>
                    <a:pt x="14550" y="7930"/>
                    <a:pt x="14501" y="7814"/>
                  </a:cubicBezTo>
                  <a:cubicBezTo>
                    <a:pt x="14492" y="7801"/>
                    <a:pt x="14476" y="7795"/>
                    <a:pt x="14459" y="7795"/>
                  </a:cubicBezTo>
                  <a:cubicBezTo>
                    <a:pt x="14443" y="7795"/>
                    <a:pt x="14426" y="7801"/>
                    <a:pt x="14418" y="7814"/>
                  </a:cubicBezTo>
                  <a:cubicBezTo>
                    <a:pt x="14360" y="7921"/>
                    <a:pt x="14368" y="8062"/>
                    <a:pt x="14360" y="8178"/>
                  </a:cubicBezTo>
                  <a:cubicBezTo>
                    <a:pt x="14351" y="8311"/>
                    <a:pt x="14327" y="8443"/>
                    <a:pt x="14285" y="8568"/>
                  </a:cubicBezTo>
                  <a:cubicBezTo>
                    <a:pt x="14244" y="8692"/>
                    <a:pt x="14194" y="8816"/>
                    <a:pt x="14144" y="8940"/>
                  </a:cubicBezTo>
                  <a:cubicBezTo>
                    <a:pt x="14136" y="8957"/>
                    <a:pt x="14128" y="8982"/>
                    <a:pt x="14119" y="9007"/>
                  </a:cubicBezTo>
                  <a:cubicBezTo>
                    <a:pt x="14119" y="8965"/>
                    <a:pt x="14111" y="8932"/>
                    <a:pt x="14095" y="8907"/>
                  </a:cubicBezTo>
                  <a:cubicBezTo>
                    <a:pt x="14095" y="8841"/>
                    <a:pt x="14086" y="8775"/>
                    <a:pt x="14053" y="8742"/>
                  </a:cubicBezTo>
                  <a:cubicBezTo>
                    <a:pt x="14043" y="8731"/>
                    <a:pt x="14031" y="8727"/>
                    <a:pt x="14019" y="8727"/>
                  </a:cubicBezTo>
                  <a:cubicBezTo>
                    <a:pt x="14003" y="8727"/>
                    <a:pt x="13988" y="8735"/>
                    <a:pt x="13979" y="8750"/>
                  </a:cubicBezTo>
                  <a:cubicBezTo>
                    <a:pt x="13954" y="8783"/>
                    <a:pt x="13962" y="8816"/>
                    <a:pt x="13954" y="8858"/>
                  </a:cubicBezTo>
                  <a:cubicBezTo>
                    <a:pt x="13954" y="8874"/>
                    <a:pt x="13954" y="8882"/>
                    <a:pt x="13954" y="8899"/>
                  </a:cubicBezTo>
                  <a:cubicBezTo>
                    <a:pt x="13912" y="8957"/>
                    <a:pt x="13912" y="9056"/>
                    <a:pt x="13887" y="9123"/>
                  </a:cubicBezTo>
                  <a:cubicBezTo>
                    <a:pt x="13863" y="9222"/>
                    <a:pt x="13821" y="9305"/>
                    <a:pt x="13763" y="9396"/>
                  </a:cubicBezTo>
                  <a:cubicBezTo>
                    <a:pt x="13655" y="9578"/>
                    <a:pt x="13515" y="9736"/>
                    <a:pt x="13365" y="9885"/>
                  </a:cubicBezTo>
                  <a:cubicBezTo>
                    <a:pt x="13340" y="9910"/>
                    <a:pt x="13363" y="9946"/>
                    <a:pt x="13391" y="9946"/>
                  </a:cubicBezTo>
                  <a:cubicBezTo>
                    <a:pt x="13399" y="9946"/>
                    <a:pt x="13407" y="9942"/>
                    <a:pt x="13415" y="9935"/>
                  </a:cubicBezTo>
                  <a:cubicBezTo>
                    <a:pt x="13573" y="9819"/>
                    <a:pt x="13738" y="9694"/>
                    <a:pt x="13871" y="9554"/>
                  </a:cubicBezTo>
                  <a:lnTo>
                    <a:pt x="13871" y="9554"/>
                  </a:lnTo>
                  <a:cubicBezTo>
                    <a:pt x="13854" y="9612"/>
                    <a:pt x="13838" y="9670"/>
                    <a:pt x="13821" y="9736"/>
                  </a:cubicBezTo>
                  <a:cubicBezTo>
                    <a:pt x="13816" y="9758"/>
                    <a:pt x="13836" y="9776"/>
                    <a:pt x="13855" y="9776"/>
                  </a:cubicBezTo>
                  <a:cubicBezTo>
                    <a:pt x="13864" y="9776"/>
                    <a:pt x="13874" y="9772"/>
                    <a:pt x="13879" y="9761"/>
                  </a:cubicBezTo>
                  <a:cubicBezTo>
                    <a:pt x="13929" y="9678"/>
                    <a:pt x="13962" y="9603"/>
                    <a:pt x="13995" y="9520"/>
                  </a:cubicBezTo>
                  <a:cubicBezTo>
                    <a:pt x="14012" y="9479"/>
                    <a:pt x="14020" y="9429"/>
                    <a:pt x="14037" y="9380"/>
                  </a:cubicBezTo>
                  <a:cubicBezTo>
                    <a:pt x="14045" y="9388"/>
                    <a:pt x="14053" y="9388"/>
                    <a:pt x="14070" y="9388"/>
                  </a:cubicBezTo>
                  <a:cubicBezTo>
                    <a:pt x="14061" y="9396"/>
                    <a:pt x="14061" y="9404"/>
                    <a:pt x="14061" y="9413"/>
                  </a:cubicBezTo>
                  <a:cubicBezTo>
                    <a:pt x="14045" y="9537"/>
                    <a:pt x="14037" y="9661"/>
                    <a:pt x="14053" y="9786"/>
                  </a:cubicBezTo>
                  <a:cubicBezTo>
                    <a:pt x="14070" y="10026"/>
                    <a:pt x="14169" y="10241"/>
                    <a:pt x="14269" y="10465"/>
                  </a:cubicBezTo>
                  <a:cubicBezTo>
                    <a:pt x="14368" y="10680"/>
                    <a:pt x="14418" y="10904"/>
                    <a:pt x="14426" y="11136"/>
                  </a:cubicBezTo>
                  <a:cubicBezTo>
                    <a:pt x="14426" y="11169"/>
                    <a:pt x="14434" y="11202"/>
                    <a:pt x="14434" y="11236"/>
                  </a:cubicBezTo>
                  <a:cubicBezTo>
                    <a:pt x="14376" y="11078"/>
                    <a:pt x="14318" y="10912"/>
                    <a:pt x="14269" y="10755"/>
                  </a:cubicBezTo>
                  <a:cubicBezTo>
                    <a:pt x="14262" y="10725"/>
                    <a:pt x="14242" y="10712"/>
                    <a:pt x="14221" y="10712"/>
                  </a:cubicBezTo>
                  <a:cubicBezTo>
                    <a:pt x="14191" y="10712"/>
                    <a:pt x="14159" y="10740"/>
                    <a:pt x="14169" y="10780"/>
                  </a:cubicBezTo>
                  <a:cubicBezTo>
                    <a:pt x="14211" y="11004"/>
                    <a:pt x="14244" y="11236"/>
                    <a:pt x="14285" y="11468"/>
                  </a:cubicBezTo>
                  <a:cubicBezTo>
                    <a:pt x="14335" y="11683"/>
                    <a:pt x="14393" y="11898"/>
                    <a:pt x="14443" y="12122"/>
                  </a:cubicBezTo>
                  <a:cubicBezTo>
                    <a:pt x="14492" y="12321"/>
                    <a:pt x="14534" y="12528"/>
                    <a:pt x="14525" y="12743"/>
                  </a:cubicBezTo>
                  <a:cubicBezTo>
                    <a:pt x="14525" y="12835"/>
                    <a:pt x="14509" y="12917"/>
                    <a:pt x="14492" y="13009"/>
                  </a:cubicBezTo>
                  <a:cubicBezTo>
                    <a:pt x="14484" y="13017"/>
                    <a:pt x="14484" y="13025"/>
                    <a:pt x="14484" y="13025"/>
                  </a:cubicBezTo>
                  <a:cubicBezTo>
                    <a:pt x="14484" y="12975"/>
                    <a:pt x="14476" y="12917"/>
                    <a:pt x="14467" y="12859"/>
                  </a:cubicBezTo>
                  <a:cubicBezTo>
                    <a:pt x="14459" y="12777"/>
                    <a:pt x="14426" y="12710"/>
                    <a:pt x="14401" y="12636"/>
                  </a:cubicBezTo>
                  <a:cubicBezTo>
                    <a:pt x="14397" y="12618"/>
                    <a:pt x="14376" y="12608"/>
                    <a:pt x="14357" y="12608"/>
                  </a:cubicBezTo>
                  <a:cubicBezTo>
                    <a:pt x="14339" y="12608"/>
                    <a:pt x="14322" y="12616"/>
                    <a:pt x="14318" y="12636"/>
                  </a:cubicBezTo>
                  <a:cubicBezTo>
                    <a:pt x="14302" y="12760"/>
                    <a:pt x="14285" y="12876"/>
                    <a:pt x="14277" y="13000"/>
                  </a:cubicBezTo>
                  <a:cubicBezTo>
                    <a:pt x="14277" y="13125"/>
                    <a:pt x="14277" y="13249"/>
                    <a:pt x="14260" y="13373"/>
                  </a:cubicBezTo>
                  <a:cubicBezTo>
                    <a:pt x="14244" y="13605"/>
                    <a:pt x="14194" y="13837"/>
                    <a:pt x="14095" y="14053"/>
                  </a:cubicBezTo>
                  <a:cubicBezTo>
                    <a:pt x="14095" y="13870"/>
                    <a:pt x="14053" y="13705"/>
                    <a:pt x="13995" y="13539"/>
                  </a:cubicBezTo>
                  <a:cubicBezTo>
                    <a:pt x="13989" y="13516"/>
                    <a:pt x="13973" y="13506"/>
                    <a:pt x="13957" y="13506"/>
                  </a:cubicBezTo>
                  <a:cubicBezTo>
                    <a:pt x="13932" y="13506"/>
                    <a:pt x="13907" y="13529"/>
                    <a:pt x="13912" y="13564"/>
                  </a:cubicBezTo>
                  <a:cubicBezTo>
                    <a:pt x="13937" y="13721"/>
                    <a:pt x="13937" y="13895"/>
                    <a:pt x="13921" y="14053"/>
                  </a:cubicBezTo>
                  <a:cubicBezTo>
                    <a:pt x="13921" y="14135"/>
                    <a:pt x="13912" y="14210"/>
                    <a:pt x="13896" y="14293"/>
                  </a:cubicBezTo>
                  <a:cubicBezTo>
                    <a:pt x="13887" y="14326"/>
                    <a:pt x="13879" y="14367"/>
                    <a:pt x="13871" y="14409"/>
                  </a:cubicBezTo>
                  <a:cubicBezTo>
                    <a:pt x="13871" y="14409"/>
                    <a:pt x="13871" y="14417"/>
                    <a:pt x="13871" y="14417"/>
                  </a:cubicBezTo>
                  <a:cubicBezTo>
                    <a:pt x="13829" y="14467"/>
                    <a:pt x="13796" y="14508"/>
                    <a:pt x="13755" y="14550"/>
                  </a:cubicBezTo>
                  <a:cubicBezTo>
                    <a:pt x="13589" y="14699"/>
                    <a:pt x="13407" y="14773"/>
                    <a:pt x="13208" y="14856"/>
                  </a:cubicBezTo>
                  <a:cubicBezTo>
                    <a:pt x="13175" y="14873"/>
                    <a:pt x="13133" y="14889"/>
                    <a:pt x="13109" y="14906"/>
                  </a:cubicBezTo>
                  <a:cubicBezTo>
                    <a:pt x="13098" y="14899"/>
                    <a:pt x="13085" y="14895"/>
                    <a:pt x="13071" y="14895"/>
                  </a:cubicBezTo>
                  <a:cubicBezTo>
                    <a:pt x="13052" y="14895"/>
                    <a:pt x="13032" y="14903"/>
                    <a:pt x="13017" y="14923"/>
                  </a:cubicBezTo>
                  <a:cubicBezTo>
                    <a:pt x="12984" y="14947"/>
                    <a:pt x="12959" y="14981"/>
                    <a:pt x="12935" y="15014"/>
                  </a:cubicBezTo>
                  <a:cubicBezTo>
                    <a:pt x="12918" y="14807"/>
                    <a:pt x="12910" y="14599"/>
                    <a:pt x="12901" y="14401"/>
                  </a:cubicBezTo>
                  <a:cubicBezTo>
                    <a:pt x="12893" y="14260"/>
                    <a:pt x="12893" y="14127"/>
                    <a:pt x="12885" y="13995"/>
                  </a:cubicBezTo>
                  <a:cubicBezTo>
                    <a:pt x="12885" y="13870"/>
                    <a:pt x="12893" y="13729"/>
                    <a:pt x="12835" y="13613"/>
                  </a:cubicBezTo>
                  <a:cubicBezTo>
                    <a:pt x="12831" y="13605"/>
                    <a:pt x="12819" y="13601"/>
                    <a:pt x="12806" y="13601"/>
                  </a:cubicBezTo>
                  <a:cubicBezTo>
                    <a:pt x="12794" y="13601"/>
                    <a:pt x="12781" y="13605"/>
                    <a:pt x="12777" y="13613"/>
                  </a:cubicBezTo>
                  <a:cubicBezTo>
                    <a:pt x="12719" y="13729"/>
                    <a:pt x="12736" y="13870"/>
                    <a:pt x="12736" y="13995"/>
                  </a:cubicBezTo>
                  <a:cubicBezTo>
                    <a:pt x="12744" y="14135"/>
                    <a:pt x="12752" y="14276"/>
                    <a:pt x="12761" y="14409"/>
                  </a:cubicBezTo>
                  <a:cubicBezTo>
                    <a:pt x="12777" y="14657"/>
                    <a:pt x="12810" y="14898"/>
                    <a:pt x="12843" y="15138"/>
                  </a:cubicBezTo>
                  <a:cubicBezTo>
                    <a:pt x="12810" y="15188"/>
                    <a:pt x="12777" y="15237"/>
                    <a:pt x="12744" y="15287"/>
                  </a:cubicBezTo>
                  <a:cubicBezTo>
                    <a:pt x="12653" y="15403"/>
                    <a:pt x="12570" y="15519"/>
                    <a:pt x="12471" y="15627"/>
                  </a:cubicBezTo>
                  <a:cubicBezTo>
                    <a:pt x="12288" y="15851"/>
                    <a:pt x="12073" y="16066"/>
                    <a:pt x="11833" y="16232"/>
                  </a:cubicBezTo>
                  <a:cubicBezTo>
                    <a:pt x="11344" y="16571"/>
                    <a:pt x="10764" y="16662"/>
                    <a:pt x="10209" y="16853"/>
                  </a:cubicBezTo>
                  <a:cubicBezTo>
                    <a:pt x="9960" y="16936"/>
                    <a:pt x="9711" y="17035"/>
                    <a:pt x="9488" y="17168"/>
                  </a:cubicBezTo>
                  <a:cubicBezTo>
                    <a:pt x="9455" y="17176"/>
                    <a:pt x="9413" y="17184"/>
                    <a:pt x="9380" y="17193"/>
                  </a:cubicBezTo>
                  <a:cubicBezTo>
                    <a:pt x="9223" y="17234"/>
                    <a:pt x="9074" y="17259"/>
                    <a:pt x="8916" y="17284"/>
                  </a:cubicBezTo>
                  <a:cubicBezTo>
                    <a:pt x="8702" y="17312"/>
                    <a:pt x="8488" y="17329"/>
                    <a:pt x="8272" y="17329"/>
                  </a:cubicBezTo>
                  <a:cubicBezTo>
                    <a:pt x="8170" y="17329"/>
                    <a:pt x="8067" y="17325"/>
                    <a:pt x="7963" y="17317"/>
                  </a:cubicBezTo>
                  <a:cubicBezTo>
                    <a:pt x="7657" y="17292"/>
                    <a:pt x="7358" y="17234"/>
                    <a:pt x="7077" y="17085"/>
                  </a:cubicBezTo>
                  <a:cubicBezTo>
                    <a:pt x="6812" y="16944"/>
                    <a:pt x="6546" y="16803"/>
                    <a:pt x="6248" y="16729"/>
                  </a:cubicBezTo>
                  <a:cubicBezTo>
                    <a:pt x="6045" y="16679"/>
                    <a:pt x="5836" y="16653"/>
                    <a:pt x="5627" y="16653"/>
                  </a:cubicBezTo>
                  <a:cubicBezTo>
                    <a:pt x="5555" y="16653"/>
                    <a:pt x="5483" y="16656"/>
                    <a:pt x="5411" y="16662"/>
                  </a:cubicBezTo>
                  <a:cubicBezTo>
                    <a:pt x="5337" y="16654"/>
                    <a:pt x="5270" y="16646"/>
                    <a:pt x="5196" y="16638"/>
                  </a:cubicBezTo>
                  <a:cubicBezTo>
                    <a:pt x="4889" y="16596"/>
                    <a:pt x="4574" y="16546"/>
                    <a:pt x="4268" y="16439"/>
                  </a:cubicBezTo>
                  <a:cubicBezTo>
                    <a:pt x="4019" y="16356"/>
                    <a:pt x="3771" y="16215"/>
                    <a:pt x="3605" y="15991"/>
                  </a:cubicBezTo>
                  <a:cubicBezTo>
                    <a:pt x="3531" y="15892"/>
                    <a:pt x="3464" y="15784"/>
                    <a:pt x="3415" y="15668"/>
                  </a:cubicBezTo>
                  <a:cubicBezTo>
                    <a:pt x="3423" y="15453"/>
                    <a:pt x="3290" y="15254"/>
                    <a:pt x="3174" y="15088"/>
                  </a:cubicBezTo>
                  <a:cubicBezTo>
                    <a:pt x="3042" y="14898"/>
                    <a:pt x="2884" y="14724"/>
                    <a:pt x="2719" y="14558"/>
                  </a:cubicBezTo>
                  <a:cubicBezTo>
                    <a:pt x="2553" y="14384"/>
                    <a:pt x="2371" y="14235"/>
                    <a:pt x="2213" y="14061"/>
                  </a:cubicBezTo>
                  <a:cubicBezTo>
                    <a:pt x="2147" y="13995"/>
                    <a:pt x="2089" y="13920"/>
                    <a:pt x="2039" y="13837"/>
                  </a:cubicBezTo>
                  <a:cubicBezTo>
                    <a:pt x="1989" y="13663"/>
                    <a:pt x="1948" y="13497"/>
                    <a:pt x="1923" y="13323"/>
                  </a:cubicBezTo>
                  <a:cubicBezTo>
                    <a:pt x="1898" y="13116"/>
                    <a:pt x="1907" y="12917"/>
                    <a:pt x="1981" y="12727"/>
                  </a:cubicBezTo>
                  <a:cubicBezTo>
                    <a:pt x="2047" y="12553"/>
                    <a:pt x="2147" y="12387"/>
                    <a:pt x="2130" y="12188"/>
                  </a:cubicBezTo>
                  <a:cubicBezTo>
                    <a:pt x="2126" y="12160"/>
                    <a:pt x="2097" y="12140"/>
                    <a:pt x="2071" y="12140"/>
                  </a:cubicBezTo>
                  <a:cubicBezTo>
                    <a:pt x="2052" y="12140"/>
                    <a:pt x="2034" y="12151"/>
                    <a:pt x="2031" y="12180"/>
                  </a:cubicBezTo>
                  <a:cubicBezTo>
                    <a:pt x="2006" y="12371"/>
                    <a:pt x="1873" y="12528"/>
                    <a:pt x="1791" y="12710"/>
                  </a:cubicBezTo>
                  <a:lnTo>
                    <a:pt x="1791" y="12710"/>
                  </a:lnTo>
                  <a:cubicBezTo>
                    <a:pt x="1791" y="12564"/>
                    <a:pt x="1799" y="12418"/>
                    <a:pt x="1807" y="12271"/>
                  </a:cubicBezTo>
                  <a:cubicBezTo>
                    <a:pt x="1815" y="12238"/>
                    <a:pt x="1832" y="12205"/>
                    <a:pt x="1840" y="12172"/>
                  </a:cubicBezTo>
                  <a:cubicBezTo>
                    <a:pt x="1907" y="11956"/>
                    <a:pt x="2031" y="11766"/>
                    <a:pt x="2172" y="11592"/>
                  </a:cubicBezTo>
                  <a:cubicBezTo>
                    <a:pt x="2197" y="11567"/>
                    <a:pt x="2221" y="11534"/>
                    <a:pt x="2246" y="11509"/>
                  </a:cubicBezTo>
                  <a:lnTo>
                    <a:pt x="2246" y="11509"/>
                  </a:lnTo>
                  <a:cubicBezTo>
                    <a:pt x="2238" y="11517"/>
                    <a:pt x="2238" y="11526"/>
                    <a:pt x="2230" y="11542"/>
                  </a:cubicBezTo>
                  <a:cubicBezTo>
                    <a:pt x="2202" y="11584"/>
                    <a:pt x="2238" y="11631"/>
                    <a:pt x="2284" y="11631"/>
                  </a:cubicBezTo>
                  <a:cubicBezTo>
                    <a:pt x="2293" y="11631"/>
                    <a:pt x="2303" y="11629"/>
                    <a:pt x="2313" y="11625"/>
                  </a:cubicBezTo>
                  <a:cubicBezTo>
                    <a:pt x="2619" y="11443"/>
                    <a:pt x="2752" y="11020"/>
                    <a:pt x="2768" y="10680"/>
                  </a:cubicBezTo>
                  <a:cubicBezTo>
                    <a:pt x="2777" y="10498"/>
                    <a:pt x="2743" y="10316"/>
                    <a:pt x="2677" y="10142"/>
                  </a:cubicBezTo>
                  <a:cubicBezTo>
                    <a:pt x="2619" y="9968"/>
                    <a:pt x="2553" y="9802"/>
                    <a:pt x="2495" y="9628"/>
                  </a:cubicBezTo>
                  <a:lnTo>
                    <a:pt x="2495" y="9628"/>
                  </a:lnTo>
                  <a:cubicBezTo>
                    <a:pt x="2501" y="9630"/>
                    <a:pt x="2508" y="9631"/>
                    <a:pt x="2514" y="9631"/>
                  </a:cubicBezTo>
                  <a:cubicBezTo>
                    <a:pt x="2532" y="9631"/>
                    <a:pt x="2547" y="9624"/>
                    <a:pt x="2553" y="9612"/>
                  </a:cubicBezTo>
                  <a:cubicBezTo>
                    <a:pt x="2594" y="9545"/>
                    <a:pt x="2603" y="9471"/>
                    <a:pt x="2611" y="9396"/>
                  </a:cubicBezTo>
                  <a:cubicBezTo>
                    <a:pt x="2627" y="9322"/>
                    <a:pt x="2636" y="9239"/>
                    <a:pt x="2644" y="9156"/>
                  </a:cubicBezTo>
                  <a:cubicBezTo>
                    <a:pt x="2661" y="9015"/>
                    <a:pt x="2677" y="8866"/>
                    <a:pt x="2694" y="8717"/>
                  </a:cubicBezTo>
                  <a:cubicBezTo>
                    <a:pt x="2735" y="8485"/>
                    <a:pt x="2760" y="8253"/>
                    <a:pt x="2768" y="8021"/>
                  </a:cubicBezTo>
                  <a:cubicBezTo>
                    <a:pt x="2777" y="7963"/>
                    <a:pt x="2793" y="7905"/>
                    <a:pt x="2810" y="7847"/>
                  </a:cubicBezTo>
                  <a:cubicBezTo>
                    <a:pt x="2810" y="7838"/>
                    <a:pt x="2818" y="7822"/>
                    <a:pt x="2826" y="7814"/>
                  </a:cubicBezTo>
                  <a:cubicBezTo>
                    <a:pt x="2826" y="7797"/>
                    <a:pt x="2835" y="7780"/>
                    <a:pt x="2843" y="7772"/>
                  </a:cubicBezTo>
                  <a:cubicBezTo>
                    <a:pt x="2843" y="7764"/>
                    <a:pt x="2843" y="7764"/>
                    <a:pt x="2843" y="7756"/>
                  </a:cubicBezTo>
                  <a:cubicBezTo>
                    <a:pt x="2909" y="7540"/>
                    <a:pt x="2959" y="7308"/>
                    <a:pt x="3017" y="7093"/>
                  </a:cubicBezTo>
                  <a:cubicBezTo>
                    <a:pt x="3091" y="6786"/>
                    <a:pt x="3174" y="6480"/>
                    <a:pt x="3315" y="6190"/>
                  </a:cubicBezTo>
                  <a:cubicBezTo>
                    <a:pt x="3448" y="5908"/>
                    <a:pt x="3622" y="5659"/>
                    <a:pt x="3705" y="5353"/>
                  </a:cubicBezTo>
                  <a:cubicBezTo>
                    <a:pt x="3763" y="5146"/>
                    <a:pt x="3787" y="4930"/>
                    <a:pt x="3796" y="4723"/>
                  </a:cubicBezTo>
                  <a:cubicBezTo>
                    <a:pt x="3796" y="4673"/>
                    <a:pt x="3804" y="4632"/>
                    <a:pt x="3804" y="4591"/>
                  </a:cubicBezTo>
                  <a:cubicBezTo>
                    <a:pt x="3862" y="4450"/>
                    <a:pt x="3912" y="4301"/>
                    <a:pt x="3945" y="4151"/>
                  </a:cubicBezTo>
                  <a:cubicBezTo>
                    <a:pt x="3978" y="3986"/>
                    <a:pt x="4003" y="3828"/>
                    <a:pt x="4044" y="3671"/>
                  </a:cubicBezTo>
                  <a:cubicBezTo>
                    <a:pt x="4094" y="3522"/>
                    <a:pt x="4144" y="3373"/>
                    <a:pt x="4218" y="3232"/>
                  </a:cubicBezTo>
                  <a:cubicBezTo>
                    <a:pt x="4251" y="3165"/>
                    <a:pt x="4284" y="3099"/>
                    <a:pt x="4326" y="3033"/>
                  </a:cubicBezTo>
                  <a:cubicBezTo>
                    <a:pt x="4359" y="2967"/>
                    <a:pt x="4409" y="2892"/>
                    <a:pt x="4425" y="2826"/>
                  </a:cubicBezTo>
                  <a:cubicBezTo>
                    <a:pt x="4432" y="2792"/>
                    <a:pt x="4406" y="2763"/>
                    <a:pt x="4377" y="2763"/>
                  </a:cubicBezTo>
                  <a:cubicBezTo>
                    <a:pt x="4371" y="2763"/>
                    <a:pt x="4365" y="2765"/>
                    <a:pt x="4359" y="2768"/>
                  </a:cubicBezTo>
                  <a:cubicBezTo>
                    <a:pt x="4226" y="2842"/>
                    <a:pt x="4144" y="3016"/>
                    <a:pt x="4077" y="3141"/>
                  </a:cubicBezTo>
                  <a:cubicBezTo>
                    <a:pt x="4019" y="3273"/>
                    <a:pt x="3961" y="3406"/>
                    <a:pt x="3920" y="3538"/>
                  </a:cubicBezTo>
                  <a:cubicBezTo>
                    <a:pt x="3928" y="3489"/>
                    <a:pt x="3937" y="3439"/>
                    <a:pt x="3945" y="3389"/>
                  </a:cubicBezTo>
                  <a:cubicBezTo>
                    <a:pt x="3953" y="3315"/>
                    <a:pt x="3995" y="3223"/>
                    <a:pt x="3961" y="3157"/>
                  </a:cubicBezTo>
                  <a:cubicBezTo>
                    <a:pt x="3956" y="3141"/>
                    <a:pt x="3940" y="3132"/>
                    <a:pt x="3925" y="3132"/>
                  </a:cubicBezTo>
                  <a:cubicBezTo>
                    <a:pt x="3917" y="3132"/>
                    <a:pt x="3909" y="3135"/>
                    <a:pt x="3903" y="3141"/>
                  </a:cubicBezTo>
                  <a:cubicBezTo>
                    <a:pt x="3845" y="3182"/>
                    <a:pt x="3829" y="3281"/>
                    <a:pt x="3812" y="3356"/>
                  </a:cubicBezTo>
                  <a:cubicBezTo>
                    <a:pt x="3787" y="3447"/>
                    <a:pt x="3771" y="3538"/>
                    <a:pt x="3763" y="3638"/>
                  </a:cubicBezTo>
                  <a:cubicBezTo>
                    <a:pt x="3754" y="3671"/>
                    <a:pt x="3746" y="3712"/>
                    <a:pt x="3746" y="3754"/>
                  </a:cubicBezTo>
                  <a:cubicBezTo>
                    <a:pt x="3729" y="3613"/>
                    <a:pt x="3705" y="3464"/>
                    <a:pt x="3647" y="3348"/>
                  </a:cubicBezTo>
                  <a:cubicBezTo>
                    <a:pt x="3640" y="3332"/>
                    <a:pt x="3630" y="3326"/>
                    <a:pt x="3618" y="3326"/>
                  </a:cubicBezTo>
                  <a:cubicBezTo>
                    <a:pt x="3599" y="3326"/>
                    <a:pt x="3577" y="3344"/>
                    <a:pt x="3572" y="3364"/>
                  </a:cubicBezTo>
                  <a:cubicBezTo>
                    <a:pt x="3564" y="3447"/>
                    <a:pt x="3572" y="3530"/>
                    <a:pt x="3580" y="3613"/>
                  </a:cubicBezTo>
                  <a:cubicBezTo>
                    <a:pt x="3580" y="3696"/>
                    <a:pt x="3589" y="3770"/>
                    <a:pt x="3597" y="3853"/>
                  </a:cubicBezTo>
                  <a:cubicBezTo>
                    <a:pt x="3605" y="4019"/>
                    <a:pt x="3613" y="4185"/>
                    <a:pt x="3613" y="4350"/>
                  </a:cubicBezTo>
                  <a:cubicBezTo>
                    <a:pt x="3613" y="4649"/>
                    <a:pt x="3605" y="4955"/>
                    <a:pt x="3531" y="5253"/>
                  </a:cubicBezTo>
                  <a:cubicBezTo>
                    <a:pt x="3456" y="5552"/>
                    <a:pt x="3299" y="5800"/>
                    <a:pt x="3174" y="6082"/>
                  </a:cubicBezTo>
                  <a:cubicBezTo>
                    <a:pt x="3050" y="6355"/>
                    <a:pt x="2984" y="6654"/>
                    <a:pt x="2917" y="6952"/>
                  </a:cubicBezTo>
                  <a:cubicBezTo>
                    <a:pt x="2868" y="7142"/>
                    <a:pt x="2810" y="7341"/>
                    <a:pt x="2760" y="7532"/>
                  </a:cubicBezTo>
                  <a:cubicBezTo>
                    <a:pt x="2743" y="7242"/>
                    <a:pt x="2685" y="6960"/>
                    <a:pt x="2561" y="6695"/>
                  </a:cubicBezTo>
                  <a:cubicBezTo>
                    <a:pt x="2553" y="6682"/>
                    <a:pt x="2541" y="6676"/>
                    <a:pt x="2530" y="6676"/>
                  </a:cubicBezTo>
                  <a:cubicBezTo>
                    <a:pt x="2506" y="6676"/>
                    <a:pt x="2481" y="6700"/>
                    <a:pt x="2487" y="6728"/>
                  </a:cubicBezTo>
                  <a:cubicBezTo>
                    <a:pt x="2545" y="7002"/>
                    <a:pt x="2611" y="7283"/>
                    <a:pt x="2636" y="7565"/>
                  </a:cubicBezTo>
                  <a:cubicBezTo>
                    <a:pt x="2652" y="7764"/>
                    <a:pt x="2652" y="7963"/>
                    <a:pt x="2636" y="8170"/>
                  </a:cubicBezTo>
                  <a:cubicBezTo>
                    <a:pt x="2603" y="8319"/>
                    <a:pt x="2586" y="8476"/>
                    <a:pt x="2561" y="8634"/>
                  </a:cubicBezTo>
                  <a:cubicBezTo>
                    <a:pt x="2545" y="8733"/>
                    <a:pt x="2536" y="8833"/>
                    <a:pt x="2520" y="8932"/>
                  </a:cubicBezTo>
                  <a:cubicBezTo>
                    <a:pt x="2495" y="9040"/>
                    <a:pt x="2470" y="9148"/>
                    <a:pt x="2437" y="9247"/>
                  </a:cubicBezTo>
                  <a:cubicBezTo>
                    <a:pt x="2371" y="9496"/>
                    <a:pt x="2279" y="9752"/>
                    <a:pt x="2105" y="9943"/>
                  </a:cubicBezTo>
                  <a:cubicBezTo>
                    <a:pt x="1940" y="10109"/>
                    <a:pt x="1741" y="10216"/>
                    <a:pt x="1542" y="10308"/>
                  </a:cubicBezTo>
                  <a:cubicBezTo>
                    <a:pt x="1542" y="9976"/>
                    <a:pt x="1327" y="9678"/>
                    <a:pt x="1318" y="9346"/>
                  </a:cubicBezTo>
                  <a:cubicBezTo>
                    <a:pt x="1310" y="9148"/>
                    <a:pt x="1351" y="8949"/>
                    <a:pt x="1401" y="8758"/>
                  </a:cubicBezTo>
                  <a:cubicBezTo>
                    <a:pt x="1451" y="8551"/>
                    <a:pt x="1484" y="8352"/>
                    <a:pt x="1492" y="8137"/>
                  </a:cubicBezTo>
                  <a:cubicBezTo>
                    <a:pt x="1492" y="8109"/>
                    <a:pt x="1473" y="8096"/>
                    <a:pt x="1452" y="8096"/>
                  </a:cubicBezTo>
                  <a:cubicBezTo>
                    <a:pt x="1430" y="8096"/>
                    <a:pt x="1405" y="8111"/>
                    <a:pt x="1401" y="8137"/>
                  </a:cubicBezTo>
                  <a:cubicBezTo>
                    <a:pt x="1393" y="8203"/>
                    <a:pt x="1376" y="8269"/>
                    <a:pt x="1360" y="8336"/>
                  </a:cubicBezTo>
                  <a:cubicBezTo>
                    <a:pt x="1335" y="8211"/>
                    <a:pt x="1285" y="8104"/>
                    <a:pt x="1227" y="7996"/>
                  </a:cubicBezTo>
                  <a:cubicBezTo>
                    <a:pt x="1144" y="7838"/>
                    <a:pt x="1053" y="7681"/>
                    <a:pt x="1003" y="7507"/>
                  </a:cubicBezTo>
                  <a:cubicBezTo>
                    <a:pt x="954" y="7341"/>
                    <a:pt x="921" y="7159"/>
                    <a:pt x="937" y="6977"/>
                  </a:cubicBezTo>
                  <a:cubicBezTo>
                    <a:pt x="942" y="6950"/>
                    <a:pt x="917" y="6935"/>
                    <a:pt x="892" y="6935"/>
                  </a:cubicBezTo>
                  <a:cubicBezTo>
                    <a:pt x="871" y="6935"/>
                    <a:pt x="850" y="6946"/>
                    <a:pt x="846" y="6968"/>
                  </a:cubicBezTo>
                  <a:cubicBezTo>
                    <a:pt x="829" y="7060"/>
                    <a:pt x="813" y="7159"/>
                    <a:pt x="805" y="7250"/>
                  </a:cubicBezTo>
                  <a:cubicBezTo>
                    <a:pt x="697" y="7068"/>
                    <a:pt x="581" y="6894"/>
                    <a:pt x="457" y="6728"/>
                  </a:cubicBezTo>
                  <a:cubicBezTo>
                    <a:pt x="349" y="6587"/>
                    <a:pt x="258" y="6430"/>
                    <a:pt x="291" y="6248"/>
                  </a:cubicBezTo>
                  <a:cubicBezTo>
                    <a:pt x="316" y="6090"/>
                    <a:pt x="399" y="5941"/>
                    <a:pt x="465" y="5800"/>
                  </a:cubicBezTo>
                  <a:cubicBezTo>
                    <a:pt x="539" y="5635"/>
                    <a:pt x="589" y="5461"/>
                    <a:pt x="556" y="5278"/>
                  </a:cubicBezTo>
                  <a:cubicBezTo>
                    <a:pt x="549" y="5253"/>
                    <a:pt x="530" y="5241"/>
                    <a:pt x="511" y="5241"/>
                  </a:cubicBezTo>
                  <a:cubicBezTo>
                    <a:pt x="486" y="5241"/>
                    <a:pt x="461" y="5259"/>
                    <a:pt x="457" y="5287"/>
                  </a:cubicBezTo>
                  <a:cubicBezTo>
                    <a:pt x="448" y="5452"/>
                    <a:pt x="365" y="5601"/>
                    <a:pt x="291" y="5742"/>
                  </a:cubicBezTo>
                  <a:cubicBezTo>
                    <a:pt x="249" y="5817"/>
                    <a:pt x="208" y="5900"/>
                    <a:pt x="167" y="5974"/>
                  </a:cubicBezTo>
                  <a:cubicBezTo>
                    <a:pt x="158" y="5891"/>
                    <a:pt x="158" y="5800"/>
                    <a:pt x="158" y="5717"/>
                  </a:cubicBezTo>
                  <a:cubicBezTo>
                    <a:pt x="158" y="5519"/>
                    <a:pt x="200" y="5320"/>
                    <a:pt x="283" y="5137"/>
                  </a:cubicBezTo>
                  <a:cubicBezTo>
                    <a:pt x="448" y="4740"/>
                    <a:pt x="796" y="4483"/>
                    <a:pt x="1045" y="4143"/>
                  </a:cubicBezTo>
                  <a:cubicBezTo>
                    <a:pt x="1111" y="4052"/>
                    <a:pt x="1169" y="3961"/>
                    <a:pt x="1211" y="3853"/>
                  </a:cubicBezTo>
                  <a:cubicBezTo>
                    <a:pt x="1235" y="3795"/>
                    <a:pt x="1252" y="3729"/>
                    <a:pt x="1260" y="3663"/>
                  </a:cubicBezTo>
                  <a:cubicBezTo>
                    <a:pt x="1351" y="3538"/>
                    <a:pt x="1443" y="3414"/>
                    <a:pt x="1534" y="3290"/>
                  </a:cubicBezTo>
                  <a:cubicBezTo>
                    <a:pt x="1666" y="3124"/>
                    <a:pt x="1791" y="2942"/>
                    <a:pt x="1940" y="2793"/>
                  </a:cubicBezTo>
                  <a:cubicBezTo>
                    <a:pt x="2081" y="2660"/>
                    <a:pt x="2255" y="2594"/>
                    <a:pt x="2429" y="2544"/>
                  </a:cubicBezTo>
                  <a:cubicBezTo>
                    <a:pt x="2627" y="2486"/>
                    <a:pt x="2859" y="2461"/>
                    <a:pt x="3033" y="2345"/>
                  </a:cubicBezTo>
                  <a:cubicBezTo>
                    <a:pt x="3075" y="2329"/>
                    <a:pt x="3067" y="2287"/>
                    <a:pt x="3033" y="2271"/>
                  </a:cubicBezTo>
                  <a:cubicBezTo>
                    <a:pt x="3133" y="2271"/>
                    <a:pt x="3232" y="2287"/>
                    <a:pt x="3323" y="2320"/>
                  </a:cubicBezTo>
                  <a:cubicBezTo>
                    <a:pt x="3326" y="2321"/>
                    <a:pt x="3328" y="2321"/>
                    <a:pt x="3331" y="2321"/>
                  </a:cubicBezTo>
                  <a:cubicBezTo>
                    <a:pt x="3375" y="2321"/>
                    <a:pt x="3387" y="2253"/>
                    <a:pt x="3348" y="2237"/>
                  </a:cubicBezTo>
                  <a:cubicBezTo>
                    <a:pt x="3290" y="2213"/>
                    <a:pt x="3241" y="2196"/>
                    <a:pt x="3183" y="2179"/>
                  </a:cubicBezTo>
                  <a:lnTo>
                    <a:pt x="3307" y="2179"/>
                  </a:lnTo>
                  <a:cubicBezTo>
                    <a:pt x="3315" y="2179"/>
                    <a:pt x="3323" y="2179"/>
                    <a:pt x="3323" y="2188"/>
                  </a:cubicBezTo>
                  <a:cubicBezTo>
                    <a:pt x="3348" y="2188"/>
                    <a:pt x="3373" y="2196"/>
                    <a:pt x="3398" y="2204"/>
                  </a:cubicBezTo>
                  <a:cubicBezTo>
                    <a:pt x="3398" y="2204"/>
                    <a:pt x="3406" y="2204"/>
                    <a:pt x="3406" y="2213"/>
                  </a:cubicBezTo>
                  <a:lnTo>
                    <a:pt x="3415" y="2213"/>
                  </a:lnTo>
                  <a:cubicBezTo>
                    <a:pt x="3431" y="2221"/>
                    <a:pt x="3439" y="2221"/>
                    <a:pt x="3448" y="2229"/>
                  </a:cubicBezTo>
                  <a:cubicBezTo>
                    <a:pt x="3456" y="2237"/>
                    <a:pt x="3473" y="2237"/>
                    <a:pt x="3481" y="2246"/>
                  </a:cubicBezTo>
                  <a:cubicBezTo>
                    <a:pt x="3489" y="2246"/>
                    <a:pt x="3497" y="2254"/>
                    <a:pt x="3506" y="2254"/>
                  </a:cubicBezTo>
                  <a:cubicBezTo>
                    <a:pt x="3514" y="2262"/>
                    <a:pt x="3522" y="2271"/>
                    <a:pt x="3531" y="2271"/>
                  </a:cubicBezTo>
                  <a:cubicBezTo>
                    <a:pt x="3536" y="2273"/>
                    <a:pt x="3541" y="2274"/>
                    <a:pt x="3545" y="2274"/>
                  </a:cubicBezTo>
                  <a:cubicBezTo>
                    <a:pt x="3553" y="2274"/>
                    <a:pt x="3558" y="2271"/>
                    <a:pt x="3564" y="2271"/>
                  </a:cubicBezTo>
                  <a:cubicBezTo>
                    <a:pt x="3580" y="2262"/>
                    <a:pt x="3589" y="2262"/>
                    <a:pt x="3597" y="2254"/>
                  </a:cubicBezTo>
                  <a:cubicBezTo>
                    <a:pt x="3622" y="2229"/>
                    <a:pt x="3622" y="2196"/>
                    <a:pt x="3605" y="2171"/>
                  </a:cubicBezTo>
                  <a:cubicBezTo>
                    <a:pt x="3605" y="2163"/>
                    <a:pt x="3605" y="2163"/>
                    <a:pt x="3597" y="2155"/>
                  </a:cubicBezTo>
                  <a:cubicBezTo>
                    <a:pt x="3622" y="2138"/>
                    <a:pt x="3622" y="2105"/>
                    <a:pt x="3589" y="2088"/>
                  </a:cubicBezTo>
                  <a:cubicBezTo>
                    <a:pt x="3572" y="2080"/>
                    <a:pt x="3555" y="2072"/>
                    <a:pt x="3539" y="2063"/>
                  </a:cubicBezTo>
                  <a:cubicBezTo>
                    <a:pt x="3514" y="2030"/>
                    <a:pt x="3497" y="1997"/>
                    <a:pt x="3473" y="1964"/>
                  </a:cubicBezTo>
                  <a:lnTo>
                    <a:pt x="3473" y="1964"/>
                  </a:lnTo>
                  <a:cubicBezTo>
                    <a:pt x="3547" y="2014"/>
                    <a:pt x="3622" y="2063"/>
                    <a:pt x="3713" y="2072"/>
                  </a:cubicBezTo>
                  <a:cubicBezTo>
                    <a:pt x="3763" y="2072"/>
                    <a:pt x="3779" y="2014"/>
                    <a:pt x="3746" y="1989"/>
                  </a:cubicBezTo>
                  <a:cubicBezTo>
                    <a:pt x="3754" y="1981"/>
                    <a:pt x="3763" y="1972"/>
                    <a:pt x="3763" y="1964"/>
                  </a:cubicBezTo>
                  <a:cubicBezTo>
                    <a:pt x="3804" y="1964"/>
                    <a:pt x="3854" y="1939"/>
                    <a:pt x="3845" y="1889"/>
                  </a:cubicBezTo>
                  <a:cubicBezTo>
                    <a:pt x="3845" y="1840"/>
                    <a:pt x="3845" y="1790"/>
                    <a:pt x="3845" y="1740"/>
                  </a:cubicBezTo>
                  <a:cubicBezTo>
                    <a:pt x="3887" y="1773"/>
                    <a:pt x="3937" y="1798"/>
                    <a:pt x="3986" y="1823"/>
                  </a:cubicBezTo>
                  <a:cubicBezTo>
                    <a:pt x="3995" y="1827"/>
                    <a:pt x="4003" y="1829"/>
                    <a:pt x="4011" y="1829"/>
                  </a:cubicBezTo>
                  <a:cubicBezTo>
                    <a:pt x="4050" y="1829"/>
                    <a:pt x="4079" y="1783"/>
                    <a:pt x="4044" y="1749"/>
                  </a:cubicBezTo>
                  <a:cubicBezTo>
                    <a:pt x="4011" y="1715"/>
                    <a:pt x="3986" y="1691"/>
                    <a:pt x="3953" y="1657"/>
                  </a:cubicBezTo>
                  <a:cubicBezTo>
                    <a:pt x="3961" y="1649"/>
                    <a:pt x="3961" y="1649"/>
                    <a:pt x="3961" y="1641"/>
                  </a:cubicBezTo>
                  <a:cubicBezTo>
                    <a:pt x="3970" y="1641"/>
                    <a:pt x="3970" y="1633"/>
                    <a:pt x="3978" y="1624"/>
                  </a:cubicBezTo>
                  <a:cubicBezTo>
                    <a:pt x="4011" y="1566"/>
                    <a:pt x="4036" y="1508"/>
                    <a:pt x="4069" y="1450"/>
                  </a:cubicBezTo>
                  <a:lnTo>
                    <a:pt x="4077" y="1450"/>
                  </a:lnTo>
                  <a:cubicBezTo>
                    <a:pt x="4111" y="1392"/>
                    <a:pt x="4152" y="1343"/>
                    <a:pt x="4193" y="1293"/>
                  </a:cubicBezTo>
                  <a:cubicBezTo>
                    <a:pt x="4309" y="1177"/>
                    <a:pt x="4450" y="1152"/>
                    <a:pt x="4608" y="1119"/>
                  </a:cubicBezTo>
                  <a:cubicBezTo>
                    <a:pt x="4914" y="1053"/>
                    <a:pt x="5229" y="970"/>
                    <a:pt x="5494" y="804"/>
                  </a:cubicBezTo>
                  <a:cubicBezTo>
                    <a:pt x="5809" y="738"/>
                    <a:pt x="6124" y="655"/>
                    <a:pt x="6439" y="597"/>
                  </a:cubicBezTo>
                  <a:cubicBezTo>
                    <a:pt x="6662" y="556"/>
                    <a:pt x="6888" y="531"/>
                    <a:pt x="7116" y="531"/>
                  </a:cubicBezTo>
                  <a:cubicBezTo>
                    <a:pt x="7260" y="531"/>
                    <a:pt x="7404" y="541"/>
                    <a:pt x="7549" y="564"/>
                  </a:cubicBezTo>
                  <a:cubicBezTo>
                    <a:pt x="7723" y="589"/>
                    <a:pt x="7905" y="630"/>
                    <a:pt x="8079" y="663"/>
                  </a:cubicBezTo>
                  <a:cubicBezTo>
                    <a:pt x="8205" y="693"/>
                    <a:pt x="8327" y="715"/>
                    <a:pt x="8448" y="715"/>
                  </a:cubicBezTo>
                  <a:cubicBezTo>
                    <a:pt x="8493" y="715"/>
                    <a:pt x="8539" y="712"/>
                    <a:pt x="8585" y="705"/>
                  </a:cubicBezTo>
                  <a:cubicBezTo>
                    <a:pt x="8767" y="680"/>
                    <a:pt x="8933" y="614"/>
                    <a:pt x="9107" y="564"/>
                  </a:cubicBezTo>
                  <a:cubicBezTo>
                    <a:pt x="9281" y="506"/>
                    <a:pt x="9463" y="481"/>
                    <a:pt x="9645" y="464"/>
                  </a:cubicBezTo>
                  <a:cubicBezTo>
                    <a:pt x="9737" y="455"/>
                    <a:pt x="9827" y="451"/>
                    <a:pt x="9916" y="451"/>
                  </a:cubicBezTo>
                  <a:cubicBezTo>
                    <a:pt x="10232" y="451"/>
                    <a:pt x="10537" y="505"/>
                    <a:pt x="10847" y="589"/>
                  </a:cubicBezTo>
                  <a:cubicBezTo>
                    <a:pt x="10856" y="591"/>
                    <a:pt x="10864" y="592"/>
                    <a:pt x="10872" y="592"/>
                  </a:cubicBezTo>
                  <a:cubicBezTo>
                    <a:pt x="10916" y="592"/>
                    <a:pt x="10946" y="557"/>
                    <a:pt x="10946" y="522"/>
                  </a:cubicBezTo>
                  <a:cubicBezTo>
                    <a:pt x="10971" y="556"/>
                    <a:pt x="11012" y="572"/>
                    <a:pt x="11054" y="572"/>
                  </a:cubicBezTo>
                  <a:cubicBezTo>
                    <a:pt x="11079" y="572"/>
                    <a:pt x="11103" y="556"/>
                    <a:pt x="11112" y="531"/>
                  </a:cubicBezTo>
                  <a:cubicBezTo>
                    <a:pt x="11128" y="473"/>
                    <a:pt x="11153" y="415"/>
                    <a:pt x="11186" y="365"/>
                  </a:cubicBezTo>
                  <a:close/>
                  <a:moveTo>
                    <a:pt x="11887" y="0"/>
                  </a:moveTo>
                  <a:cubicBezTo>
                    <a:pt x="11878" y="0"/>
                    <a:pt x="11867" y="3"/>
                    <a:pt x="11857" y="9"/>
                  </a:cubicBezTo>
                  <a:cubicBezTo>
                    <a:pt x="11775" y="42"/>
                    <a:pt x="11708" y="92"/>
                    <a:pt x="11642" y="150"/>
                  </a:cubicBezTo>
                  <a:cubicBezTo>
                    <a:pt x="11526" y="199"/>
                    <a:pt x="11402" y="241"/>
                    <a:pt x="11302" y="315"/>
                  </a:cubicBezTo>
                  <a:cubicBezTo>
                    <a:pt x="11302" y="266"/>
                    <a:pt x="11294" y="216"/>
                    <a:pt x="11294" y="158"/>
                  </a:cubicBezTo>
                  <a:cubicBezTo>
                    <a:pt x="11294" y="127"/>
                    <a:pt x="11266" y="106"/>
                    <a:pt x="11238" y="106"/>
                  </a:cubicBezTo>
                  <a:cubicBezTo>
                    <a:pt x="11221" y="106"/>
                    <a:pt x="11204" y="114"/>
                    <a:pt x="11195" y="133"/>
                  </a:cubicBezTo>
                  <a:cubicBezTo>
                    <a:pt x="11161" y="191"/>
                    <a:pt x="11137" y="249"/>
                    <a:pt x="11103" y="299"/>
                  </a:cubicBezTo>
                  <a:cubicBezTo>
                    <a:pt x="11087" y="348"/>
                    <a:pt x="11062" y="390"/>
                    <a:pt x="11037" y="431"/>
                  </a:cubicBezTo>
                  <a:cubicBezTo>
                    <a:pt x="11029" y="423"/>
                    <a:pt x="11029" y="415"/>
                    <a:pt x="11021" y="406"/>
                  </a:cubicBezTo>
                  <a:cubicBezTo>
                    <a:pt x="11012" y="382"/>
                    <a:pt x="10996" y="357"/>
                    <a:pt x="10971" y="340"/>
                  </a:cubicBezTo>
                  <a:cubicBezTo>
                    <a:pt x="10950" y="328"/>
                    <a:pt x="10925" y="319"/>
                    <a:pt x="10900" y="319"/>
                  </a:cubicBezTo>
                  <a:cubicBezTo>
                    <a:pt x="10876" y="319"/>
                    <a:pt x="10851" y="328"/>
                    <a:pt x="10830" y="348"/>
                  </a:cubicBezTo>
                  <a:cubicBezTo>
                    <a:pt x="10814" y="370"/>
                    <a:pt x="10819" y="399"/>
                    <a:pt x="10836" y="414"/>
                  </a:cubicBezTo>
                  <a:lnTo>
                    <a:pt x="10836" y="414"/>
                  </a:lnTo>
                  <a:cubicBezTo>
                    <a:pt x="10581" y="344"/>
                    <a:pt x="10319" y="315"/>
                    <a:pt x="10057" y="315"/>
                  </a:cubicBezTo>
                  <a:cubicBezTo>
                    <a:pt x="9972" y="315"/>
                    <a:pt x="9887" y="318"/>
                    <a:pt x="9803" y="324"/>
                  </a:cubicBezTo>
                  <a:cubicBezTo>
                    <a:pt x="9620" y="340"/>
                    <a:pt x="9446" y="365"/>
                    <a:pt x="9272" y="406"/>
                  </a:cubicBezTo>
                  <a:cubicBezTo>
                    <a:pt x="9098" y="448"/>
                    <a:pt x="8924" y="514"/>
                    <a:pt x="8742" y="556"/>
                  </a:cubicBezTo>
                  <a:cubicBezTo>
                    <a:pt x="8651" y="585"/>
                    <a:pt x="8560" y="597"/>
                    <a:pt x="8468" y="597"/>
                  </a:cubicBezTo>
                  <a:cubicBezTo>
                    <a:pt x="8375" y="597"/>
                    <a:pt x="8282" y="585"/>
                    <a:pt x="8187" y="564"/>
                  </a:cubicBezTo>
                  <a:cubicBezTo>
                    <a:pt x="8013" y="522"/>
                    <a:pt x="7847" y="448"/>
                    <a:pt x="7673" y="423"/>
                  </a:cubicBezTo>
                  <a:cubicBezTo>
                    <a:pt x="7493" y="387"/>
                    <a:pt x="7311" y="372"/>
                    <a:pt x="7129" y="372"/>
                  </a:cubicBezTo>
                  <a:cubicBezTo>
                    <a:pt x="6936" y="372"/>
                    <a:pt x="6743" y="389"/>
                    <a:pt x="6555" y="415"/>
                  </a:cubicBezTo>
                  <a:cubicBezTo>
                    <a:pt x="6132" y="473"/>
                    <a:pt x="5710" y="580"/>
                    <a:pt x="5312" y="746"/>
                  </a:cubicBezTo>
                  <a:cubicBezTo>
                    <a:pt x="5295" y="754"/>
                    <a:pt x="5279" y="771"/>
                    <a:pt x="5279" y="788"/>
                  </a:cubicBezTo>
                  <a:cubicBezTo>
                    <a:pt x="5014" y="862"/>
                    <a:pt x="4740" y="945"/>
                    <a:pt x="4467" y="1011"/>
                  </a:cubicBezTo>
                  <a:cubicBezTo>
                    <a:pt x="4376" y="1028"/>
                    <a:pt x="4293" y="1061"/>
                    <a:pt x="4218" y="1111"/>
                  </a:cubicBezTo>
                  <a:cubicBezTo>
                    <a:pt x="4210" y="1111"/>
                    <a:pt x="4210" y="1111"/>
                    <a:pt x="4202" y="1119"/>
                  </a:cubicBezTo>
                  <a:cubicBezTo>
                    <a:pt x="4193" y="1119"/>
                    <a:pt x="4193" y="1127"/>
                    <a:pt x="4185" y="1127"/>
                  </a:cubicBezTo>
                  <a:cubicBezTo>
                    <a:pt x="4152" y="1152"/>
                    <a:pt x="4119" y="1185"/>
                    <a:pt x="4094" y="1218"/>
                  </a:cubicBezTo>
                  <a:cubicBezTo>
                    <a:pt x="4069" y="1252"/>
                    <a:pt x="4044" y="1276"/>
                    <a:pt x="4028" y="1310"/>
                  </a:cubicBezTo>
                  <a:cubicBezTo>
                    <a:pt x="4011" y="1334"/>
                    <a:pt x="3995" y="1359"/>
                    <a:pt x="3978" y="1392"/>
                  </a:cubicBezTo>
                  <a:cubicBezTo>
                    <a:pt x="3945" y="1442"/>
                    <a:pt x="3920" y="1492"/>
                    <a:pt x="3895" y="1541"/>
                  </a:cubicBezTo>
                  <a:cubicBezTo>
                    <a:pt x="3895" y="1533"/>
                    <a:pt x="3895" y="1533"/>
                    <a:pt x="3895" y="1525"/>
                  </a:cubicBezTo>
                  <a:cubicBezTo>
                    <a:pt x="3903" y="1392"/>
                    <a:pt x="3912" y="1260"/>
                    <a:pt x="3920" y="1127"/>
                  </a:cubicBezTo>
                  <a:cubicBezTo>
                    <a:pt x="3920" y="1061"/>
                    <a:pt x="3920" y="995"/>
                    <a:pt x="3912" y="928"/>
                  </a:cubicBezTo>
                  <a:cubicBezTo>
                    <a:pt x="3895" y="862"/>
                    <a:pt x="3903" y="796"/>
                    <a:pt x="3879" y="730"/>
                  </a:cubicBezTo>
                  <a:cubicBezTo>
                    <a:pt x="3870" y="708"/>
                    <a:pt x="3848" y="695"/>
                    <a:pt x="3826" y="695"/>
                  </a:cubicBezTo>
                  <a:cubicBezTo>
                    <a:pt x="3806" y="695"/>
                    <a:pt x="3787" y="706"/>
                    <a:pt x="3779" y="730"/>
                  </a:cubicBezTo>
                  <a:cubicBezTo>
                    <a:pt x="3763" y="796"/>
                    <a:pt x="3763" y="862"/>
                    <a:pt x="3754" y="928"/>
                  </a:cubicBezTo>
                  <a:cubicBezTo>
                    <a:pt x="3746" y="995"/>
                    <a:pt x="3746" y="1061"/>
                    <a:pt x="3746" y="1127"/>
                  </a:cubicBezTo>
                  <a:cubicBezTo>
                    <a:pt x="3746" y="1194"/>
                    <a:pt x="3746" y="1268"/>
                    <a:pt x="3738" y="1343"/>
                  </a:cubicBezTo>
                  <a:cubicBezTo>
                    <a:pt x="3729" y="1326"/>
                    <a:pt x="3713" y="1318"/>
                    <a:pt x="3696" y="1310"/>
                  </a:cubicBezTo>
                  <a:cubicBezTo>
                    <a:pt x="3683" y="1302"/>
                    <a:pt x="3670" y="1299"/>
                    <a:pt x="3658" y="1299"/>
                  </a:cubicBezTo>
                  <a:cubicBezTo>
                    <a:pt x="3599" y="1299"/>
                    <a:pt x="3553" y="1372"/>
                    <a:pt x="3580" y="1434"/>
                  </a:cubicBezTo>
                  <a:cubicBezTo>
                    <a:pt x="3613" y="1492"/>
                    <a:pt x="3663" y="1558"/>
                    <a:pt x="3705" y="1616"/>
                  </a:cubicBezTo>
                  <a:cubicBezTo>
                    <a:pt x="3705" y="1641"/>
                    <a:pt x="3705" y="1666"/>
                    <a:pt x="3705" y="1699"/>
                  </a:cubicBezTo>
                  <a:cubicBezTo>
                    <a:pt x="3671" y="1657"/>
                    <a:pt x="3647" y="1616"/>
                    <a:pt x="3622" y="1575"/>
                  </a:cubicBezTo>
                  <a:cubicBezTo>
                    <a:pt x="3605" y="1549"/>
                    <a:pt x="3579" y="1538"/>
                    <a:pt x="3553" y="1538"/>
                  </a:cubicBezTo>
                  <a:cubicBezTo>
                    <a:pt x="3504" y="1538"/>
                    <a:pt x="3456" y="1578"/>
                    <a:pt x="3473" y="1633"/>
                  </a:cubicBezTo>
                  <a:cubicBezTo>
                    <a:pt x="3497" y="1707"/>
                    <a:pt x="3522" y="1773"/>
                    <a:pt x="3564" y="1831"/>
                  </a:cubicBezTo>
                  <a:cubicBezTo>
                    <a:pt x="3572" y="1848"/>
                    <a:pt x="3580" y="1865"/>
                    <a:pt x="3589" y="1873"/>
                  </a:cubicBezTo>
                  <a:cubicBezTo>
                    <a:pt x="3470" y="1784"/>
                    <a:pt x="3345" y="1695"/>
                    <a:pt x="3189" y="1695"/>
                  </a:cubicBezTo>
                  <a:cubicBezTo>
                    <a:pt x="3171" y="1695"/>
                    <a:pt x="3152" y="1696"/>
                    <a:pt x="3133" y="1699"/>
                  </a:cubicBezTo>
                  <a:cubicBezTo>
                    <a:pt x="3108" y="1707"/>
                    <a:pt x="3083" y="1740"/>
                    <a:pt x="3083" y="1765"/>
                  </a:cubicBezTo>
                  <a:cubicBezTo>
                    <a:pt x="3075" y="1798"/>
                    <a:pt x="3091" y="1823"/>
                    <a:pt x="3116" y="1840"/>
                  </a:cubicBezTo>
                  <a:cubicBezTo>
                    <a:pt x="3174" y="1881"/>
                    <a:pt x="3224" y="1931"/>
                    <a:pt x="3274" y="1981"/>
                  </a:cubicBezTo>
                  <a:cubicBezTo>
                    <a:pt x="3249" y="1972"/>
                    <a:pt x="3224" y="1972"/>
                    <a:pt x="3199" y="1972"/>
                  </a:cubicBezTo>
                  <a:cubicBezTo>
                    <a:pt x="3172" y="1969"/>
                    <a:pt x="3144" y="1967"/>
                    <a:pt x="3116" y="1967"/>
                  </a:cubicBezTo>
                  <a:cubicBezTo>
                    <a:pt x="3076" y="1967"/>
                    <a:pt x="3036" y="1971"/>
                    <a:pt x="2992" y="1981"/>
                  </a:cubicBezTo>
                  <a:cubicBezTo>
                    <a:pt x="2942" y="1989"/>
                    <a:pt x="2843" y="2005"/>
                    <a:pt x="2826" y="2063"/>
                  </a:cubicBezTo>
                  <a:cubicBezTo>
                    <a:pt x="2826" y="2072"/>
                    <a:pt x="2826" y="2088"/>
                    <a:pt x="2835" y="2097"/>
                  </a:cubicBezTo>
                  <a:cubicBezTo>
                    <a:pt x="2853" y="2112"/>
                    <a:pt x="2879" y="2116"/>
                    <a:pt x="2906" y="2116"/>
                  </a:cubicBezTo>
                  <a:cubicBezTo>
                    <a:pt x="2938" y="2116"/>
                    <a:pt x="2973" y="2109"/>
                    <a:pt x="3000" y="2105"/>
                  </a:cubicBezTo>
                  <a:lnTo>
                    <a:pt x="3058" y="2105"/>
                  </a:lnTo>
                  <a:cubicBezTo>
                    <a:pt x="3042" y="2113"/>
                    <a:pt x="3017" y="2130"/>
                    <a:pt x="3000" y="2146"/>
                  </a:cubicBezTo>
                  <a:cubicBezTo>
                    <a:pt x="2975" y="2146"/>
                    <a:pt x="2959" y="2138"/>
                    <a:pt x="2934" y="2138"/>
                  </a:cubicBezTo>
                  <a:cubicBezTo>
                    <a:pt x="2901" y="2134"/>
                    <a:pt x="2866" y="2132"/>
                    <a:pt x="2830" y="2132"/>
                  </a:cubicBezTo>
                  <a:cubicBezTo>
                    <a:pt x="2795" y="2132"/>
                    <a:pt x="2760" y="2134"/>
                    <a:pt x="2727" y="2138"/>
                  </a:cubicBezTo>
                  <a:cubicBezTo>
                    <a:pt x="2677" y="2146"/>
                    <a:pt x="2569" y="2155"/>
                    <a:pt x="2536" y="2213"/>
                  </a:cubicBezTo>
                  <a:cubicBezTo>
                    <a:pt x="2536" y="2229"/>
                    <a:pt x="2536" y="2246"/>
                    <a:pt x="2545" y="2262"/>
                  </a:cubicBezTo>
                  <a:cubicBezTo>
                    <a:pt x="2567" y="2277"/>
                    <a:pt x="2596" y="2282"/>
                    <a:pt x="2627" y="2282"/>
                  </a:cubicBezTo>
                  <a:cubicBezTo>
                    <a:pt x="2664" y="2282"/>
                    <a:pt x="2703" y="2275"/>
                    <a:pt x="2735" y="2271"/>
                  </a:cubicBezTo>
                  <a:cubicBezTo>
                    <a:pt x="2801" y="2271"/>
                    <a:pt x="2868" y="2262"/>
                    <a:pt x="2926" y="2262"/>
                  </a:cubicBezTo>
                  <a:cubicBezTo>
                    <a:pt x="2951" y="2262"/>
                    <a:pt x="2967" y="2262"/>
                    <a:pt x="2984" y="2271"/>
                  </a:cubicBezTo>
                  <a:cubicBezTo>
                    <a:pt x="2901" y="2287"/>
                    <a:pt x="2810" y="2312"/>
                    <a:pt x="2719" y="2337"/>
                  </a:cubicBezTo>
                  <a:cubicBezTo>
                    <a:pt x="2627" y="2362"/>
                    <a:pt x="2528" y="2378"/>
                    <a:pt x="2429" y="2403"/>
                  </a:cubicBezTo>
                  <a:cubicBezTo>
                    <a:pt x="2246" y="2445"/>
                    <a:pt x="2064" y="2503"/>
                    <a:pt x="1907" y="2619"/>
                  </a:cubicBezTo>
                  <a:cubicBezTo>
                    <a:pt x="1733" y="2751"/>
                    <a:pt x="1608" y="2925"/>
                    <a:pt x="1476" y="3091"/>
                  </a:cubicBezTo>
                  <a:cubicBezTo>
                    <a:pt x="1335" y="3273"/>
                    <a:pt x="1194" y="3447"/>
                    <a:pt x="1061" y="3638"/>
                  </a:cubicBezTo>
                  <a:cubicBezTo>
                    <a:pt x="912" y="3853"/>
                    <a:pt x="771" y="4069"/>
                    <a:pt x="647" y="4301"/>
                  </a:cubicBezTo>
                  <a:cubicBezTo>
                    <a:pt x="631" y="4334"/>
                    <a:pt x="639" y="4367"/>
                    <a:pt x="664" y="4375"/>
                  </a:cubicBezTo>
                  <a:cubicBezTo>
                    <a:pt x="597" y="4441"/>
                    <a:pt x="531" y="4516"/>
                    <a:pt x="473" y="4582"/>
                  </a:cubicBezTo>
                  <a:cubicBezTo>
                    <a:pt x="200" y="4897"/>
                    <a:pt x="26" y="5262"/>
                    <a:pt x="9" y="5676"/>
                  </a:cubicBezTo>
                  <a:cubicBezTo>
                    <a:pt x="1" y="5792"/>
                    <a:pt x="9" y="5900"/>
                    <a:pt x="26" y="6007"/>
                  </a:cubicBezTo>
                  <a:cubicBezTo>
                    <a:pt x="34" y="6082"/>
                    <a:pt x="51" y="6173"/>
                    <a:pt x="84" y="6248"/>
                  </a:cubicBezTo>
                  <a:cubicBezTo>
                    <a:pt x="67" y="6422"/>
                    <a:pt x="109" y="6579"/>
                    <a:pt x="200" y="6728"/>
                  </a:cubicBezTo>
                  <a:cubicBezTo>
                    <a:pt x="316" y="6910"/>
                    <a:pt x="448" y="7076"/>
                    <a:pt x="564" y="7250"/>
                  </a:cubicBezTo>
                  <a:cubicBezTo>
                    <a:pt x="622" y="7350"/>
                    <a:pt x="689" y="7449"/>
                    <a:pt x="747" y="7557"/>
                  </a:cubicBezTo>
                  <a:cubicBezTo>
                    <a:pt x="796" y="7631"/>
                    <a:pt x="838" y="7714"/>
                    <a:pt x="896" y="7789"/>
                  </a:cubicBezTo>
                  <a:cubicBezTo>
                    <a:pt x="921" y="7863"/>
                    <a:pt x="954" y="7930"/>
                    <a:pt x="987" y="7996"/>
                  </a:cubicBezTo>
                  <a:cubicBezTo>
                    <a:pt x="1078" y="8153"/>
                    <a:pt x="1153" y="8311"/>
                    <a:pt x="1177" y="8493"/>
                  </a:cubicBezTo>
                  <a:cubicBezTo>
                    <a:pt x="1186" y="8584"/>
                    <a:pt x="1186" y="8667"/>
                    <a:pt x="1186" y="8758"/>
                  </a:cubicBezTo>
                  <a:cubicBezTo>
                    <a:pt x="1186" y="8808"/>
                    <a:pt x="1186" y="8858"/>
                    <a:pt x="1194" y="8907"/>
                  </a:cubicBezTo>
                  <a:cubicBezTo>
                    <a:pt x="1153" y="9048"/>
                    <a:pt x="1128" y="9189"/>
                    <a:pt x="1128" y="9330"/>
                  </a:cubicBezTo>
                  <a:cubicBezTo>
                    <a:pt x="1128" y="9529"/>
                    <a:pt x="1186" y="9719"/>
                    <a:pt x="1252" y="9902"/>
                  </a:cubicBezTo>
                  <a:cubicBezTo>
                    <a:pt x="1318" y="10076"/>
                    <a:pt x="1376" y="10266"/>
                    <a:pt x="1318" y="10448"/>
                  </a:cubicBezTo>
                  <a:cubicBezTo>
                    <a:pt x="1299" y="10520"/>
                    <a:pt x="1356" y="10566"/>
                    <a:pt x="1418" y="10566"/>
                  </a:cubicBezTo>
                  <a:cubicBezTo>
                    <a:pt x="1435" y="10566"/>
                    <a:pt x="1452" y="10563"/>
                    <a:pt x="1467" y="10556"/>
                  </a:cubicBezTo>
                  <a:cubicBezTo>
                    <a:pt x="1708" y="10448"/>
                    <a:pt x="1965" y="10324"/>
                    <a:pt x="2155" y="10142"/>
                  </a:cubicBezTo>
                  <a:cubicBezTo>
                    <a:pt x="2255" y="10034"/>
                    <a:pt x="2337" y="9918"/>
                    <a:pt x="2395" y="9794"/>
                  </a:cubicBezTo>
                  <a:cubicBezTo>
                    <a:pt x="2412" y="9902"/>
                    <a:pt x="2453" y="10009"/>
                    <a:pt x="2487" y="10109"/>
                  </a:cubicBezTo>
                  <a:cubicBezTo>
                    <a:pt x="2545" y="10283"/>
                    <a:pt x="2578" y="10440"/>
                    <a:pt x="2578" y="10622"/>
                  </a:cubicBezTo>
                  <a:cubicBezTo>
                    <a:pt x="2578" y="10656"/>
                    <a:pt x="2569" y="10680"/>
                    <a:pt x="2569" y="10714"/>
                  </a:cubicBezTo>
                  <a:cubicBezTo>
                    <a:pt x="2453" y="11045"/>
                    <a:pt x="2139" y="11318"/>
                    <a:pt x="1923" y="11583"/>
                  </a:cubicBezTo>
                  <a:cubicBezTo>
                    <a:pt x="1791" y="11766"/>
                    <a:pt x="1675" y="11965"/>
                    <a:pt x="1617" y="12180"/>
                  </a:cubicBezTo>
                  <a:cubicBezTo>
                    <a:pt x="1592" y="12288"/>
                    <a:pt x="1575" y="12404"/>
                    <a:pt x="1567" y="12511"/>
                  </a:cubicBezTo>
                  <a:cubicBezTo>
                    <a:pt x="1567" y="12619"/>
                    <a:pt x="1567" y="12752"/>
                    <a:pt x="1617" y="12843"/>
                  </a:cubicBezTo>
                  <a:cubicBezTo>
                    <a:pt x="1625" y="12851"/>
                    <a:pt x="1625" y="12859"/>
                    <a:pt x="1633" y="12868"/>
                  </a:cubicBezTo>
                  <a:cubicBezTo>
                    <a:pt x="1625" y="12992"/>
                    <a:pt x="1625" y="13116"/>
                    <a:pt x="1633" y="13249"/>
                  </a:cubicBezTo>
                  <a:cubicBezTo>
                    <a:pt x="1650" y="13431"/>
                    <a:pt x="1691" y="13613"/>
                    <a:pt x="1757" y="13779"/>
                  </a:cubicBezTo>
                  <a:cubicBezTo>
                    <a:pt x="1782" y="13837"/>
                    <a:pt x="1815" y="13887"/>
                    <a:pt x="1840" y="13945"/>
                  </a:cubicBezTo>
                  <a:lnTo>
                    <a:pt x="1857" y="13986"/>
                  </a:lnTo>
                  <a:cubicBezTo>
                    <a:pt x="1890" y="14102"/>
                    <a:pt x="1923" y="14218"/>
                    <a:pt x="1965" y="14326"/>
                  </a:cubicBezTo>
                  <a:cubicBezTo>
                    <a:pt x="1998" y="14425"/>
                    <a:pt x="2039" y="14541"/>
                    <a:pt x="2105" y="14624"/>
                  </a:cubicBezTo>
                  <a:cubicBezTo>
                    <a:pt x="2115" y="14637"/>
                    <a:pt x="2129" y="14642"/>
                    <a:pt x="2144" y="14642"/>
                  </a:cubicBezTo>
                  <a:cubicBezTo>
                    <a:pt x="2167" y="14642"/>
                    <a:pt x="2191" y="14628"/>
                    <a:pt x="2197" y="14608"/>
                  </a:cubicBezTo>
                  <a:cubicBezTo>
                    <a:pt x="2205" y="14508"/>
                    <a:pt x="2188" y="14409"/>
                    <a:pt x="2172" y="14318"/>
                  </a:cubicBezTo>
                  <a:lnTo>
                    <a:pt x="2172" y="14318"/>
                  </a:lnTo>
                  <a:cubicBezTo>
                    <a:pt x="2263" y="14417"/>
                    <a:pt x="2371" y="14517"/>
                    <a:pt x="2462" y="14616"/>
                  </a:cubicBezTo>
                  <a:cubicBezTo>
                    <a:pt x="2627" y="14782"/>
                    <a:pt x="2801" y="14947"/>
                    <a:pt x="2934" y="15138"/>
                  </a:cubicBezTo>
                  <a:cubicBezTo>
                    <a:pt x="3009" y="15229"/>
                    <a:pt x="3067" y="15329"/>
                    <a:pt x="3125" y="15428"/>
                  </a:cubicBezTo>
                  <a:cubicBezTo>
                    <a:pt x="3141" y="15461"/>
                    <a:pt x="3149" y="15486"/>
                    <a:pt x="3166" y="15511"/>
                  </a:cubicBezTo>
                  <a:cubicBezTo>
                    <a:pt x="3241" y="15718"/>
                    <a:pt x="3315" y="15925"/>
                    <a:pt x="3439" y="16099"/>
                  </a:cubicBezTo>
                  <a:cubicBezTo>
                    <a:pt x="3787" y="16613"/>
                    <a:pt x="4450" y="16745"/>
                    <a:pt x="5022" y="16828"/>
                  </a:cubicBezTo>
                  <a:cubicBezTo>
                    <a:pt x="5229" y="16861"/>
                    <a:pt x="5436" y="16886"/>
                    <a:pt x="5652" y="16894"/>
                  </a:cubicBezTo>
                  <a:cubicBezTo>
                    <a:pt x="5766" y="16904"/>
                    <a:pt x="5887" y="16914"/>
                    <a:pt x="6006" y="16914"/>
                  </a:cubicBezTo>
                  <a:cubicBezTo>
                    <a:pt x="6094" y="16914"/>
                    <a:pt x="6181" y="16908"/>
                    <a:pt x="6265" y="16894"/>
                  </a:cubicBezTo>
                  <a:cubicBezTo>
                    <a:pt x="6381" y="16936"/>
                    <a:pt x="6497" y="16977"/>
                    <a:pt x="6613" y="17035"/>
                  </a:cubicBezTo>
                  <a:cubicBezTo>
                    <a:pt x="6745" y="17102"/>
                    <a:pt x="6878" y="17184"/>
                    <a:pt x="7010" y="17259"/>
                  </a:cubicBezTo>
                  <a:cubicBezTo>
                    <a:pt x="7292" y="17408"/>
                    <a:pt x="7582" y="17474"/>
                    <a:pt x="7897" y="17499"/>
                  </a:cubicBezTo>
                  <a:cubicBezTo>
                    <a:pt x="8035" y="17514"/>
                    <a:pt x="8173" y="17520"/>
                    <a:pt x="8311" y="17520"/>
                  </a:cubicBezTo>
                  <a:cubicBezTo>
                    <a:pt x="8488" y="17520"/>
                    <a:pt x="8665" y="17510"/>
                    <a:pt x="8842" y="17491"/>
                  </a:cubicBezTo>
                  <a:cubicBezTo>
                    <a:pt x="9016" y="17466"/>
                    <a:pt x="9198" y="17433"/>
                    <a:pt x="9372" y="17392"/>
                  </a:cubicBezTo>
                  <a:cubicBezTo>
                    <a:pt x="9537" y="17350"/>
                    <a:pt x="9728" y="17309"/>
                    <a:pt x="9877" y="17209"/>
                  </a:cubicBezTo>
                  <a:cubicBezTo>
                    <a:pt x="9910" y="17184"/>
                    <a:pt x="9910" y="17126"/>
                    <a:pt x="9885" y="17102"/>
                  </a:cubicBezTo>
                  <a:cubicBezTo>
                    <a:pt x="10267" y="16969"/>
                    <a:pt x="10681" y="16903"/>
                    <a:pt x="11070" y="16778"/>
                  </a:cubicBezTo>
                  <a:cubicBezTo>
                    <a:pt x="11344" y="16696"/>
                    <a:pt x="11625" y="16588"/>
                    <a:pt x="11866" y="16431"/>
                  </a:cubicBezTo>
                  <a:cubicBezTo>
                    <a:pt x="12123" y="16265"/>
                    <a:pt x="12338" y="16058"/>
                    <a:pt x="12537" y="15834"/>
                  </a:cubicBezTo>
                  <a:cubicBezTo>
                    <a:pt x="12645" y="15710"/>
                    <a:pt x="12744" y="15577"/>
                    <a:pt x="12843" y="15436"/>
                  </a:cubicBezTo>
                  <a:cubicBezTo>
                    <a:pt x="12918" y="15345"/>
                    <a:pt x="13001" y="15246"/>
                    <a:pt x="13067" y="15138"/>
                  </a:cubicBezTo>
                  <a:cubicBezTo>
                    <a:pt x="13150" y="15080"/>
                    <a:pt x="13233" y="15039"/>
                    <a:pt x="13332" y="15005"/>
                  </a:cubicBezTo>
                  <a:cubicBezTo>
                    <a:pt x="13539" y="14931"/>
                    <a:pt x="13730" y="14840"/>
                    <a:pt x="13896" y="14691"/>
                  </a:cubicBezTo>
                  <a:cubicBezTo>
                    <a:pt x="13937" y="14657"/>
                    <a:pt x="13970" y="14616"/>
                    <a:pt x="14003" y="14583"/>
                  </a:cubicBezTo>
                  <a:cubicBezTo>
                    <a:pt x="14003" y="14575"/>
                    <a:pt x="14012" y="14575"/>
                    <a:pt x="14012" y="14575"/>
                  </a:cubicBezTo>
                  <a:cubicBezTo>
                    <a:pt x="14277" y="14276"/>
                    <a:pt x="14409" y="13887"/>
                    <a:pt x="14459" y="13489"/>
                  </a:cubicBezTo>
                  <a:cubicBezTo>
                    <a:pt x="14467" y="13456"/>
                    <a:pt x="14476" y="13415"/>
                    <a:pt x="14476" y="13381"/>
                  </a:cubicBezTo>
                  <a:cubicBezTo>
                    <a:pt x="14492" y="13381"/>
                    <a:pt x="14509" y="13373"/>
                    <a:pt x="14525" y="13357"/>
                  </a:cubicBezTo>
                  <a:cubicBezTo>
                    <a:pt x="14675" y="13224"/>
                    <a:pt x="14724" y="13000"/>
                    <a:pt x="14741" y="12810"/>
                  </a:cubicBezTo>
                  <a:cubicBezTo>
                    <a:pt x="14766" y="12586"/>
                    <a:pt x="14724" y="12354"/>
                    <a:pt x="14675" y="12139"/>
                  </a:cubicBezTo>
                  <a:cubicBezTo>
                    <a:pt x="14650" y="12031"/>
                    <a:pt x="14625" y="11923"/>
                    <a:pt x="14592" y="11815"/>
                  </a:cubicBezTo>
                  <a:cubicBezTo>
                    <a:pt x="14633" y="11724"/>
                    <a:pt x="14641" y="11617"/>
                    <a:pt x="14650" y="11517"/>
                  </a:cubicBezTo>
                  <a:cubicBezTo>
                    <a:pt x="14658" y="11401"/>
                    <a:pt x="14658" y="11277"/>
                    <a:pt x="14650" y="11161"/>
                  </a:cubicBezTo>
                  <a:cubicBezTo>
                    <a:pt x="14641" y="10921"/>
                    <a:pt x="14600" y="10689"/>
                    <a:pt x="14509" y="10465"/>
                  </a:cubicBezTo>
                  <a:cubicBezTo>
                    <a:pt x="14426" y="10250"/>
                    <a:pt x="14302" y="10042"/>
                    <a:pt x="14269" y="9802"/>
                  </a:cubicBezTo>
                  <a:cubicBezTo>
                    <a:pt x="14252" y="9686"/>
                    <a:pt x="14252" y="9562"/>
                    <a:pt x="14252" y="9438"/>
                  </a:cubicBezTo>
                  <a:cubicBezTo>
                    <a:pt x="14260" y="9322"/>
                    <a:pt x="14277" y="9189"/>
                    <a:pt x="14269" y="9073"/>
                  </a:cubicBezTo>
                  <a:cubicBezTo>
                    <a:pt x="14269" y="9056"/>
                    <a:pt x="14260" y="9048"/>
                    <a:pt x="14260" y="9040"/>
                  </a:cubicBezTo>
                  <a:cubicBezTo>
                    <a:pt x="14269" y="9023"/>
                    <a:pt x="14277" y="8998"/>
                    <a:pt x="14285" y="8982"/>
                  </a:cubicBezTo>
                  <a:cubicBezTo>
                    <a:pt x="14302" y="8949"/>
                    <a:pt x="14310" y="8924"/>
                    <a:pt x="14327" y="8899"/>
                  </a:cubicBezTo>
                  <a:cubicBezTo>
                    <a:pt x="14327" y="8921"/>
                    <a:pt x="14345" y="8940"/>
                    <a:pt x="14367" y="8940"/>
                  </a:cubicBezTo>
                  <a:cubicBezTo>
                    <a:pt x="14378" y="8940"/>
                    <a:pt x="14390" y="8935"/>
                    <a:pt x="14401" y="8924"/>
                  </a:cubicBezTo>
                  <a:cubicBezTo>
                    <a:pt x="14476" y="8849"/>
                    <a:pt x="14550" y="8766"/>
                    <a:pt x="14608" y="8684"/>
                  </a:cubicBezTo>
                  <a:cubicBezTo>
                    <a:pt x="14625" y="8750"/>
                    <a:pt x="14650" y="8816"/>
                    <a:pt x="14675" y="8882"/>
                  </a:cubicBezTo>
                  <a:cubicBezTo>
                    <a:pt x="14757" y="9098"/>
                    <a:pt x="14890" y="9305"/>
                    <a:pt x="15056" y="9471"/>
                  </a:cubicBezTo>
                  <a:cubicBezTo>
                    <a:pt x="15221" y="9636"/>
                    <a:pt x="15420" y="9786"/>
                    <a:pt x="15636" y="9868"/>
                  </a:cubicBezTo>
                  <a:cubicBezTo>
                    <a:pt x="15684" y="9885"/>
                    <a:pt x="15734" y="9895"/>
                    <a:pt x="15783" y="9895"/>
                  </a:cubicBezTo>
                  <a:cubicBezTo>
                    <a:pt x="15858" y="9895"/>
                    <a:pt x="15928" y="9871"/>
                    <a:pt x="15984" y="9810"/>
                  </a:cubicBezTo>
                  <a:cubicBezTo>
                    <a:pt x="16066" y="9711"/>
                    <a:pt x="16025" y="9595"/>
                    <a:pt x="15992" y="9479"/>
                  </a:cubicBezTo>
                  <a:cubicBezTo>
                    <a:pt x="16033" y="9396"/>
                    <a:pt x="16083" y="9313"/>
                    <a:pt x="16133" y="9230"/>
                  </a:cubicBezTo>
                  <a:cubicBezTo>
                    <a:pt x="16199" y="9139"/>
                    <a:pt x="16265" y="9048"/>
                    <a:pt x="16323" y="8957"/>
                  </a:cubicBezTo>
                  <a:cubicBezTo>
                    <a:pt x="16406" y="8808"/>
                    <a:pt x="16448" y="8659"/>
                    <a:pt x="16439" y="8501"/>
                  </a:cubicBezTo>
                  <a:cubicBezTo>
                    <a:pt x="16572" y="8261"/>
                    <a:pt x="16688" y="8012"/>
                    <a:pt x="16787" y="7756"/>
                  </a:cubicBezTo>
                  <a:cubicBezTo>
                    <a:pt x="16845" y="7590"/>
                    <a:pt x="16912" y="7424"/>
                    <a:pt x="16953" y="7250"/>
                  </a:cubicBezTo>
                  <a:cubicBezTo>
                    <a:pt x="17102" y="7060"/>
                    <a:pt x="17268" y="6869"/>
                    <a:pt x="17392" y="6654"/>
                  </a:cubicBezTo>
                  <a:cubicBezTo>
                    <a:pt x="17525" y="6405"/>
                    <a:pt x="17608" y="6115"/>
                    <a:pt x="17566" y="5833"/>
                  </a:cubicBezTo>
                  <a:cubicBezTo>
                    <a:pt x="17525" y="5543"/>
                    <a:pt x="17334" y="5345"/>
                    <a:pt x="17144" y="5146"/>
                  </a:cubicBezTo>
                  <a:cubicBezTo>
                    <a:pt x="16953" y="4947"/>
                    <a:pt x="16779" y="4740"/>
                    <a:pt x="16638" y="4508"/>
                  </a:cubicBezTo>
                  <a:cubicBezTo>
                    <a:pt x="16564" y="4375"/>
                    <a:pt x="16489" y="4243"/>
                    <a:pt x="16439" y="4102"/>
                  </a:cubicBezTo>
                  <a:cubicBezTo>
                    <a:pt x="16414" y="4060"/>
                    <a:pt x="16406" y="4019"/>
                    <a:pt x="16390" y="3977"/>
                  </a:cubicBezTo>
                  <a:lnTo>
                    <a:pt x="16390" y="3977"/>
                  </a:lnTo>
                  <a:cubicBezTo>
                    <a:pt x="16406" y="3986"/>
                    <a:pt x="16414" y="3994"/>
                    <a:pt x="16431" y="4011"/>
                  </a:cubicBezTo>
                  <a:cubicBezTo>
                    <a:pt x="16481" y="4044"/>
                    <a:pt x="16522" y="4085"/>
                    <a:pt x="16580" y="4102"/>
                  </a:cubicBezTo>
                  <a:cubicBezTo>
                    <a:pt x="16586" y="4104"/>
                    <a:pt x="16592" y="4105"/>
                    <a:pt x="16598" y="4105"/>
                  </a:cubicBezTo>
                  <a:cubicBezTo>
                    <a:pt x="16636" y="4105"/>
                    <a:pt x="16677" y="4063"/>
                    <a:pt x="16663" y="4027"/>
                  </a:cubicBezTo>
                  <a:cubicBezTo>
                    <a:pt x="16622" y="3919"/>
                    <a:pt x="16506" y="3828"/>
                    <a:pt x="16423" y="3745"/>
                  </a:cubicBezTo>
                  <a:cubicBezTo>
                    <a:pt x="16340" y="3663"/>
                    <a:pt x="16257" y="3580"/>
                    <a:pt x="16166" y="3497"/>
                  </a:cubicBezTo>
                  <a:cubicBezTo>
                    <a:pt x="16000" y="3331"/>
                    <a:pt x="15826" y="3157"/>
                    <a:pt x="15644" y="3016"/>
                  </a:cubicBezTo>
                  <a:cubicBezTo>
                    <a:pt x="15544" y="2950"/>
                    <a:pt x="15437" y="2892"/>
                    <a:pt x="15329" y="2842"/>
                  </a:cubicBezTo>
                  <a:cubicBezTo>
                    <a:pt x="15279" y="2660"/>
                    <a:pt x="15180" y="2486"/>
                    <a:pt x="15080" y="2337"/>
                  </a:cubicBezTo>
                  <a:cubicBezTo>
                    <a:pt x="14948" y="2155"/>
                    <a:pt x="14799" y="1997"/>
                    <a:pt x="14633" y="1856"/>
                  </a:cubicBezTo>
                  <a:cubicBezTo>
                    <a:pt x="14302" y="1575"/>
                    <a:pt x="13904" y="1368"/>
                    <a:pt x="13473" y="1268"/>
                  </a:cubicBezTo>
                  <a:cubicBezTo>
                    <a:pt x="13341" y="1235"/>
                    <a:pt x="13208" y="1210"/>
                    <a:pt x="13092" y="1136"/>
                  </a:cubicBezTo>
                  <a:cubicBezTo>
                    <a:pt x="13026" y="1094"/>
                    <a:pt x="12959" y="1028"/>
                    <a:pt x="12918" y="953"/>
                  </a:cubicBezTo>
                  <a:lnTo>
                    <a:pt x="12918" y="953"/>
                  </a:lnTo>
                  <a:cubicBezTo>
                    <a:pt x="13026" y="986"/>
                    <a:pt x="13133" y="1011"/>
                    <a:pt x="13233" y="1036"/>
                  </a:cubicBezTo>
                  <a:cubicBezTo>
                    <a:pt x="13349" y="1061"/>
                    <a:pt x="13465" y="1094"/>
                    <a:pt x="13581" y="1119"/>
                  </a:cubicBezTo>
                  <a:cubicBezTo>
                    <a:pt x="13677" y="1141"/>
                    <a:pt x="13780" y="1170"/>
                    <a:pt x="13883" y="1170"/>
                  </a:cubicBezTo>
                  <a:cubicBezTo>
                    <a:pt x="13896" y="1170"/>
                    <a:pt x="13908" y="1170"/>
                    <a:pt x="13921" y="1169"/>
                  </a:cubicBezTo>
                  <a:cubicBezTo>
                    <a:pt x="13962" y="1160"/>
                    <a:pt x="13979" y="1111"/>
                    <a:pt x="13945" y="1086"/>
                  </a:cubicBezTo>
                  <a:cubicBezTo>
                    <a:pt x="13846" y="1028"/>
                    <a:pt x="13730" y="995"/>
                    <a:pt x="13622" y="962"/>
                  </a:cubicBezTo>
                  <a:cubicBezTo>
                    <a:pt x="13506" y="928"/>
                    <a:pt x="13390" y="904"/>
                    <a:pt x="13283" y="870"/>
                  </a:cubicBezTo>
                  <a:cubicBezTo>
                    <a:pt x="13142" y="837"/>
                    <a:pt x="13009" y="804"/>
                    <a:pt x="12868" y="771"/>
                  </a:cubicBezTo>
                  <a:cubicBezTo>
                    <a:pt x="12868" y="763"/>
                    <a:pt x="12860" y="763"/>
                    <a:pt x="12860" y="763"/>
                  </a:cubicBezTo>
                  <a:cubicBezTo>
                    <a:pt x="12785" y="738"/>
                    <a:pt x="12711" y="721"/>
                    <a:pt x="12636" y="688"/>
                  </a:cubicBezTo>
                  <a:cubicBezTo>
                    <a:pt x="12446" y="614"/>
                    <a:pt x="12297" y="473"/>
                    <a:pt x="12114" y="390"/>
                  </a:cubicBezTo>
                  <a:cubicBezTo>
                    <a:pt x="12018" y="349"/>
                    <a:pt x="11915" y="330"/>
                    <a:pt x="11811" y="330"/>
                  </a:cubicBezTo>
                  <a:cubicBezTo>
                    <a:pt x="11726" y="330"/>
                    <a:pt x="11641" y="343"/>
                    <a:pt x="11559" y="365"/>
                  </a:cubicBezTo>
                  <a:cubicBezTo>
                    <a:pt x="11592" y="324"/>
                    <a:pt x="11642" y="282"/>
                    <a:pt x="11683" y="249"/>
                  </a:cubicBezTo>
                  <a:cubicBezTo>
                    <a:pt x="11775" y="208"/>
                    <a:pt x="11857" y="166"/>
                    <a:pt x="11924" y="92"/>
                  </a:cubicBezTo>
                  <a:cubicBezTo>
                    <a:pt x="11965" y="57"/>
                    <a:pt x="11932" y="0"/>
                    <a:pt x="118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34"/>
            <p:cNvSpPr/>
            <p:nvPr/>
          </p:nvSpPr>
          <p:spPr>
            <a:xfrm>
              <a:off x="3738525" y="2751375"/>
              <a:ext cx="14100" cy="7800"/>
            </a:xfrm>
            <a:custGeom>
              <a:rect b="b" l="l" r="r" t="t"/>
              <a:pathLst>
                <a:path extrusionOk="0" h="312" w="564">
                  <a:moveTo>
                    <a:pt x="63" y="1"/>
                  </a:moveTo>
                  <a:cubicBezTo>
                    <a:pt x="50" y="1"/>
                    <a:pt x="38" y="3"/>
                    <a:pt x="25" y="11"/>
                  </a:cubicBezTo>
                  <a:cubicBezTo>
                    <a:pt x="1" y="19"/>
                    <a:pt x="9" y="53"/>
                    <a:pt x="25" y="61"/>
                  </a:cubicBezTo>
                  <a:cubicBezTo>
                    <a:pt x="42" y="77"/>
                    <a:pt x="67" y="77"/>
                    <a:pt x="92" y="86"/>
                  </a:cubicBezTo>
                  <a:cubicBezTo>
                    <a:pt x="117" y="94"/>
                    <a:pt x="133" y="102"/>
                    <a:pt x="158" y="111"/>
                  </a:cubicBezTo>
                  <a:cubicBezTo>
                    <a:pt x="199" y="119"/>
                    <a:pt x="249" y="135"/>
                    <a:pt x="282" y="160"/>
                  </a:cubicBezTo>
                  <a:cubicBezTo>
                    <a:pt x="324" y="185"/>
                    <a:pt x="365" y="210"/>
                    <a:pt x="407" y="235"/>
                  </a:cubicBezTo>
                  <a:cubicBezTo>
                    <a:pt x="440" y="260"/>
                    <a:pt x="481" y="293"/>
                    <a:pt x="522" y="309"/>
                  </a:cubicBezTo>
                  <a:cubicBezTo>
                    <a:pt x="526" y="311"/>
                    <a:pt x="529" y="311"/>
                    <a:pt x="532" y="311"/>
                  </a:cubicBezTo>
                  <a:cubicBezTo>
                    <a:pt x="551" y="311"/>
                    <a:pt x="564" y="290"/>
                    <a:pt x="564" y="268"/>
                  </a:cubicBezTo>
                  <a:cubicBezTo>
                    <a:pt x="556" y="218"/>
                    <a:pt x="506" y="177"/>
                    <a:pt x="473" y="144"/>
                  </a:cubicBezTo>
                  <a:cubicBezTo>
                    <a:pt x="431" y="111"/>
                    <a:pt x="382" y="86"/>
                    <a:pt x="332" y="61"/>
                  </a:cubicBezTo>
                  <a:cubicBezTo>
                    <a:pt x="291" y="36"/>
                    <a:pt x="241" y="19"/>
                    <a:pt x="183" y="11"/>
                  </a:cubicBezTo>
                  <a:cubicBezTo>
                    <a:pt x="158" y="3"/>
                    <a:pt x="133" y="3"/>
                    <a:pt x="100" y="3"/>
                  </a:cubicBezTo>
                  <a:cubicBezTo>
                    <a:pt x="88" y="3"/>
                    <a:pt x="75" y="1"/>
                    <a:pt x="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34"/>
            <p:cNvSpPr/>
            <p:nvPr/>
          </p:nvSpPr>
          <p:spPr>
            <a:xfrm>
              <a:off x="3738075" y="2742400"/>
              <a:ext cx="11250" cy="7475"/>
            </a:xfrm>
            <a:custGeom>
              <a:rect b="b" l="l" r="r" t="t"/>
              <a:pathLst>
                <a:path extrusionOk="0" h="299" w="450">
                  <a:moveTo>
                    <a:pt x="58" y="0"/>
                  </a:moveTo>
                  <a:cubicBezTo>
                    <a:pt x="24" y="0"/>
                    <a:pt x="0" y="51"/>
                    <a:pt x="35" y="72"/>
                  </a:cubicBezTo>
                  <a:cubicBezTo>
                    <a:pt x="101" y="113"/>
                    <a:pt x="159" y="155"/>
                    <a:pt x="217" y="188"/>
                  </a:cubicBezTo>
                  <a:cubicBezTo>
                    <a:pt x="284" y="221"/>
                    <a:pt x="342" y="262"/>
                    <a:pt x="408" y="296"/>
                  </a:cubicBezTo>
                  <a:cubicBezTo>
                    <a:pt x="410" y="298"/>
                    <a:pt x="413" y="299"/>
                    <a:pt x="417" y="299"/>
                  </a:cubicBezTo>
                  <a:cubicBezTo>
                    <a:pt x="425" y="299"/>
                    <a:pt x="435" y="293"/>
                    <a:pt x="441" y="287"/>
                  </a:cubicBezTo>
                  <a:cubicBezTo>
                    <a:pt x="449" y="279"/>
                    <a:pt x="449" y="262"/>
                    <a:pt x="441" y="246"/>
                  </a:cubicBezTo>
                  <a:cubicBezTo>
                    <a:pt x="383" y="204"/>
                    <a:pt x="325" y="163"/>
                    <a:pt x="259" y="122"/>
                  </a:cubicBezTo>
                  <a:cubicBezTo>
                    <a:pt x="201" y="88"/>
                    <a:pt x="135" y="47"/>
                    <a:pt x="77" y="6"/>
                  </a:cubicBezTo>
                  <a:cubicBezTo>
                    <a:pt x="70" y="2"/>
                    <a:pt x="64" y="0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34"/>
            <p:cNvSpPr/>
            <p:nvPr/>
          </p:nvSpPr>
          <p:spPr>
            <a:xfrm>
              <a:off x="3780350" y="2787525"/>
              <a:ext cx="20125" cy="32650"/>
            </a:xfrm>
            <a:custGeom>
              <a:rect b="b" l="l" r="r" t="t"/>
              <a:pathLst>
                <a:path extrusionOk="0" h="1306" w="805">
                  <a:moveTo>
                    <a:pt x="57" y="1"/>
                  </a:moveTo>
                  <a:cubicBezTo>
                    <a:pt x="28" y="1"/>
                    <a:pt x="1" y="42"/>
                    <a:pt x="26" y="73"/>
                  </a:cubicBezTo>
                  <a:cubicBezTo>
                    <a:pt x="175" y="255"/>
                    <a:pt x="291" y="462"/>
                    <a:pt x="391" y="670"/>
                  </a:cubicBezTo>
                  <a:cubicBezTo>
                    <a:pt x="440" y="769"/>
                    <a:pt x="482" y="877"/>
                    <a:pt x="523" y="984"/>
                  </a:cubicBezTo>
                  <a:cubicBezTo>
                    <a:pt x="540" y="1034"/>
                    <a:pt x="556" y="1092"/>
                    <a:pt x="573" y="1150"/>
                  </a:cubicBezTo>
                  <a:cubicBezTo>
                    <a:pt x="589" y="1208"/>
                    <a:pt x="606" y="1266"/>
                    <a:pt x="656" y="1299"/>
                  </a:cubicBezTo>
                  <a:cubicBezTo>
                    <a:pt x="665" y="1304"/>
                    <a:pt x="675" y="1306"/>
                    <a:pt x="685" y="1306"/>
                  </a:cubicBezTo>
                  <a:cubicBezTo>
                    <a:pt x="710" y="1306"/>
                    <a:pt x="735" y="1292"/>
                    <a:pt x="747" y="1274"/>
                  </a:cubicBezTo>
                  <a:cubicBezTo>
                    <a:pt x="805" y="1175"/>
                    <a:pt x="730" y="1018"/>
                    <a:pt x="689" y="918"/>
                  </a:cubicBezTo>
                  <a:cubicBezTo>
                    <a:pt x="647" y="802"/>
                    <a:pt x="598" y="694"/>
                    <a:pt x="540" y="587"/>
                  </a:cubicBezTo>
                  <a:cubicBezTo>
                    <a:pt x="424" y="371"/>
                    <a:pt x="258" y="189"/>
                    <a:pt x="84" y="15"/>
                  </a:cubicBezTo>
                  <a:cubicBezTo>
                    <a:pt x="76" y="5"/>
                    <a:pt x="66" y="1"/>
                    <a:pt x="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34"/>
            <p:cNvSpPr/>
            <p:nvPr/>
          </p:nvSpPr>
          <p:spPr>
            <a:xfrm>
              <a:off x="3732200" y="2732650"/>
              <a:ext cx="33075" cy="13925"/>
            </a:xfrm>
            <a:custGeom>
              <a:rect b="b" l="l" r="r" t="t"/>
              <a:pathLst>
                <a:path extrusionOk="0" h="557" w="1323">
                  <a:moveTo>
                    <a:pt x="49" y="1"/>
                  </a:moveTo>
                  <a:cubicBezTo>
                    <a:pt x="23" y="1"/>
                    <a:pt x="0" y="22"/>
                    <a:pt x="13" y="48"/>
                  </a:cubicBezTo>
                  <a:cubicBezTo>
                    <a:pt x="55" y="147"/>
                    <a:pt x="154" y="164"/>
                    <a:pt x="254" y="164"/>
                  </a:cubicBezTo>
                  <a:cubicBezTo>
                    <a:pt x="386" y="164"/>
                    <a:pt x="502" y="172"/>
                    <a:pt x="626" y="213"/>
                  </a:cubicBezTo>
                  <a:cubicBezTo>
                    <a:pt x="751" y="263"/>
                    <a:pt x="867" y="321"/>
                    <a:pt x="974" y="396"/>
                  </a:cubicBezTo>
                  <a:cubicBezTo>
                    <a:pt x="1024" y="429"/>
                    <a:pt x="1074" y="470"/>
                    <a:pt x="1132" y="503"/>
                  </a:cubicBezTo>
                  <a:cubicBezTo>
                    <a:pt x="1167" y="524"/>
                    <a:pt x="1225" y="557"/>
                    <a:pt x="1272" y="557"/>
                  </a:cubicBezTo>
                  <a:cubicBezTo>
                    <a:pt x="1281" y="557"/>
                    <a:pt x="1290" y="556"/>
                    <a:pt x="1297" y="553"/>
                  </a:cubicBezTo>
                  <a:cubicBezTo>
                    <a:pt x="1314" y="545"/>
                    <a:pt x="1322" y="536"/>
                    <a:pt x="1322" y="520"/>
                  </a:cubicBezTo>
                  <a:cubicBezTo>
                    <a:pt x="1322" y="470"/>
                    <a:pt x="1281" y="420"/>
                    <a:pt x="1239" y="387"/>
                  </a:cubicBezTo>
                  <a:lnTo>
                    <a:pt x="1248" y="387"/>
                  </a:lnTo>
                  <a:cubicBezTo>
                    <a:pt x="1198" y="346"/>
                    <a:pt x="1140" y="313"/>
                    <a:pt x="1090" y="280"/>
                  </a:cubicBezTo>
                  <a:cubicBezTo>
                    <a:pt x="983" y="205"/>
                    <a:pt x="867" y="139"/>
                    <a:pt x="751" y="89"/>
                  </a:cubicBezTo>
                  <a:cubicBezTo>
                    <a:pt x="635" y="48"/>
                    <a:pt x="519" y="14"/>
                    <a:pt x="394" y="6"/>
                  </a:cubicBezTo>
                  <a:cubicBezTo>
                    <a:pt x="336" y="6"/>
                    <a:pt x="278" y="6"/>
                    <a:pt x="220" y="14"/>
                  </a:cubicBezTo>
                  <a:cubicBezTo>
                    <a:pt x="196" y="19"/>
                    <a:pt x="169" y="23"/>
                    <a:pt x="143" y="23"/>
                  </a:cubicBezTo>
                  <a:cubicBezTo>
                    <a:pt x="117" y="23"/>
                    <a:pt x="92" y="19"/>
                    <a:pt x="71" y="6"/>
                  </a:cubicBezTo>
                  <a:cubicBezTo>
                    <a:pt x="64" y="3"/>
                    <a:pt x="56" y="1"/>
                    <a:pt x="49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34"/>
            <p:cNvSpPr/>
            <p:nvPr/>
          </p:nvSpPr>
          <p:spPr>
            <a:xfrm>
              <a:off x="3738525" y="2728800"/>
              <a:ext cx="8925" cy="4025"/>
            </a:xfrm>
            <a:custGeom>
              <a:rect b="b" l="l" r="r" t="t"/>
              <a:pathLst>
                <a:path extrusionOk="0" h="161" w="357">
                  <a:moveTo>
                    <a:pt x="40" y="1"/>
                  </a:moveTo>
                  <a:cubicBezTo>
                    <a:pt x="25" y="1"/>
                    <a:pt x="9" y="14"/>
                    <a:pt x="9" y="28"/>
                  </a:cubicBezTo>
                  <a:cubicBezTo>
                    <a:pt x="1" y="44"/>
                    <a:pt x="9" y="69"/>
                    <a:pt x="34" y="69"/>
                  </a:cubicBezTo>
                  <a:cubicBezTo>
                    <a:pt x="75" y="86"/>
                    <a:pt x="125" y="102"/>
                    <a:pt x="175" y="119"/>
                  </a:cubicBezTo>
                  <a:cubicBezTo>
                    <a:pt x="199" y="127"/>
                    <a:pt x="224" y="135"/>
                    <a:pt x="241" y="144"/>
                  </a:cubicBezTo>
                  <a:cubicBezTo>
                    <a:pt x="266" y="152"/>
                    <a:pt x="291" y="152"/>
                    <a:pt x="324" y="160"/>
                  </a:cubicBezTo>
                  <a:cubicBezTo>
                    <a:pt x="332" y="160"/>
                    <a:pt x="349" y="152"/>
                    <a:pt x="349" y="144"/>
                  </a:cubicBezTo>
                  <a:cubicBezTo>
                    <a:pt x="357" y="127"/>
                    <a:pt x="349" y="119"/>
                    <a:pt x="340" y="110"/>
                  </a:cubicBezTo>
                  <a:cubicBezTo>
                    <a:pt x="315" y="94"/>
                    <a:pt x="291" y="86"/>
                    <a:pt x="266" y="77"/>
                  </a:cubicBezTo>
                  <a:cubicBezTo>
                    <a:pt x="241" y="69"/>
                    <a:pt x="216" y="61"/>
                    <a:pt x="199" y="52"/>
                  </a:cubicBezTo>
                  <a:lnTo>
                    <a:pt x="50" y="3"/>
                  </a:lnTo>
                  <a:cubicBezTo>
                    <a:pt x="47" y="1"/>
                    <a:pt x="44" y="1"/>
                    <a:pt x="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34"/>
            <p:cNvSpPr/>
            <p:nvPr/>
          </p:nvSpPr>
          <p:spPr>
            <a:xfrm>
              <a:off x="3761300" y="2847075"/>
              <a:ext cx="3775" cy="10275"/>
            </a:xfrm>
            <a:custGeom>
              <a:rect b="b" l="l" r="r" t="t"/>
              <a:pathLst>
                <a:path extrusionOk="0" h="411" w="151">
                  <a:moveTo>
                    <a:pt x="42" y="0"/>
                  </a:moveTo>
                  <a:cubicBezTo>
                    <a:pt x="21" y="0"/>
                    <a:pt x="1" y="13"/>
                    <a:pt x="1" y="36"/>
                  </a:cubicBezTo>
                  <a:cubicBezTo>
                    <a:pt x="1" y="152"/>
                    <a:pt x="26" y="268"/>
                    <a:pt x="42" y="376"/>
                  </a:cubicBezTo>
                  <a:cubicBezTo>
                    <a:pt x="49" y="396"/>
                    <a:pt x="73" y="411"/>
                    <a:pt x="95" y="411"/>
                  </a:cubicBezTo>
                  <a:cubicBezTo>
                    <a:pt x="100" y="411"/>
                    <a:pt x="104" y="410"/>
                    <a:pt x="109" y="409"/>
                  </a:cubicBezTo>
                  <a:cubicBezTo>
                    <a:pt x="142" y="400"/>
                    <a:pt x="150" y="376"/>
                    <a:pt x="150" y="351"/>
                  </a:cubicBezTo>
                  <a:cubicBezTo>
                    <a:pt x="125" y="243"/>
                    <a:pt x="117" y="135"/>
                    <a:pt x="84" y="28"/>
                  </a:cubicBezTo>
                  <a:cubicBezTo>
                    <a:pt x="76" y="9"/>
                    <a:pt x="59" y="0"/>
                    <a:pt x="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34"/>
            <p:cNvSpPr/>
            <p:nvPr/>
          </p:nvSpPr>
          <p:spPr>
            <a:xfrm>
              <a:off x="3706200" y="2698750"/>
              <a:ext cx="9375" cy="12850"/>
            </a:xfrm>
            <a:custGeom>
              <a:rect b="b" l="l" r="r" t="t"/>
              <a:pathLst>
                <a:path extrusionOk="0" h="514" w="375">
                  <a:moveTo>
                    <a:pt x="59" y="0"/>
                  </a:moveTo>
                  <a:cubicBezTo>
                    <a:pt x="54" y="0"/>
                    <a:pt x="48" y="1"/>
                    <a:pt x="42" y="3"/>
                  </a:cubicBezTo>
                  <a:cubicBezTo>
                    <a:pt x="1" y="12"/>
                    <a:pt x="18" y="70"/>
                    <a:pt x="34" y="94"/>
                  </a:cubicBezTo>
                  <a:cubicBezTo>
                    <a:pt x="59" y="169"/>
                    <a:pt x="100" y="227"/>
                    <a:pt x="150" y="285"/>
                  </a:cubicBezTo>
                  <a:cubicBezTo>
                    <a:pt x="200" y="351"/>
                    <a:pt x="250" y="426"/>
                    <a:pt x="291" y="500"/>
                  </a:cubicBezTo>
                  <a:cubicBezTo>
                    <a:pt x="298" y="510"/>
                    <a:pt x="309" y="514"/>
                    <a:pt x="319" y="514"/>
                  </a:cubicBezTo>
                  <a:cubicBezTo>
                    <a:pt x="346" y="514"/>
                    <a:pt x="375" y="489"/>
                    <a:pt x="357" y="459"/>
                  </a:cubicBezTo>
                  <a:cubicBezTo>
                    <a:pt x="316" y="393"/>
                    <a:pt x="274" y="335"/>
                    <a:pt x="241" y="260"/>
                  </a:cubicBezTo>
                  <a:cubicBezTo>
                    <a:pt x="208" y="194"/>
                    <a:pt x="183" y="128"/>
                    <a:pt x="134" y="70"/>
                  </a:cubicBezTo>
                  <a:cubicBezTo>
                    <a:pt x="119" y="41"/>
                    <a:pt x="93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34"/>
            <p:cNvSpPr/>
            <p:nvPr/>
          </p:nvSpPr>
          <p:spPr>
            <a:xfrm>
              <a:off x="3697775" y="2683875"/>
              <a:ext cx="5775" cy="5550"/>
            </a:xfrm>
            <a:custGeom>
              <a:rect b="b" l="l" r="r" t="t"/>
              <a:pathLst>
                <a:path extrusionOk="0" h="222" w="231">
                  <a:moveTo>
                    <a:pt x="38" y="0"/>
                  </a:moveTo>
                  <a:cubicBezTo>
                    <a:pt x="17" y="0"/>
                    <a:pt x="0" y="22"/>
                    <a:pt x="15" y="43"/>
                  </a:cubicBezTo>
                  <a:cubicBezTo>
                    <a:pt x="31" y="68"/>
                    <a:pt x="56" y="101"/>
                    <a:pt x="81" y="126"/>
                  </a:cubicBezTo>
                  <a:cubicBezTo>
                    <a:pt x="98" y="143"/>
                    <a:pt x="106" y="159"/>
                    <a:pt x="123" y="167"/>
                  </a:cubicBezTo>
                  <a:cubicBezTo>
                    <a:pt x="131" y="184"/>
                    <a:pt x="147" y="192"/>
                    <a:pt x="156" y="209"/>
                  </a:cubicBezTo>
                  <a:cubicBezTo>
                    <a:pt x="164" y="217"/>
                    <a:pt x="176" y="221"/>
                    <a:pt x="188" y="221"/>
                  </a:cubicBezTo>
                  <a:cubicBezTo>
                    <a:pt x="199" y="221"/>
                    <a:pt x="210" y="217"/>
                    <a:pt x="214" y="209"/>
                  </a:cubicBezTo>
                  <a:cubicBezTo>
                    <a:pt x="230" y="192"/>
                    <a:pt x="230" y="167"/>
                    <a:pt x="214" y="151"/>
                  </a:cubicBezTo>
                  <a:cubicBezTo>
                    <a:pt x="205" y="143"/>
                    <a:pt x="189" y="126"/>
                    <a:pt x="181" y="109"/>
                  </a:cubicBezTo>
                  <a:cubicBezTo>
                    <a:pt x="164" y="101"/>
                    <a:pt x="156" y="85"/>
                    <a:pt x="139" y="76"/>
                  </a:cubicBezTo>
                  <a:cubicBezTo>
                    <a:pt x="106" y="51"/>
                    <a:pt x="81" y="27"/>
                    <a:pt x="48" y="2"/>
                  </a:cubicBezTo>
                  <a:cubicBezTo>
                    <a:pt x="45" y="1"/>
                    <a:pt x="41" y="0"/>
                    <a:pt x="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34"/>
            <p:cNvSpPr/>
            <p:nvPr/>
          </p:nvSpPr>
          <p:spPr>
            <a:xfrm>
              <a:off x="3604300" y="2689350"/>
              <a:ext cx="2925" cy="17625"/>
            </a:xfrm>
            <a:custGeom>
              <a:rect b="b" l="l" r="r" t="t"/>
              <a:pathLst>
                <a:path extrusionOk="0" h="705" w="117">
                  <a:moveTo>
                    <a:pt x="41" y="0"/>
                  </a:moveTo>
                  <a:cubicBezTo>
                    <a:pt x="36" y="0"/>
                    <a:pt x="30" y="2"/>
                    <a:pt x="25" y="6"/>
                  </a:cubicBezTo>
                  <a:cubicBezTo>
                    <a:pt x="1" y="48"/>
                    <a:pt x="9" y="114"/>
                    <a:pt x="9" y="164"/>
                  </a:cubicBezTo>
                  <a:cubicBezTo>
                    <a:pt x="9" y="222"/>
                    <a:pt x="9" y="280"/>
                    <a:pt x="17" y="338"/>
                  </a:cubicBezTo>
                  <a:cubicBezTo>
                    <a:pt x="17" y="396"/>
                    <a:pt x="25" y="446"/>
                    <a:pt x="34" y="504"/>
                  </a:cubicBezTo>
                  <a:cubicBezTo>
                    <a:pt x="42" y="562"/>
                    <a:pt x="59" y="620"/>
                    <a:pt x="67" y="686"/>
                  </a:cubicBezTo>
                  <a:cubicBezTo>
                    <a:pt x="67" y="698"/>
                    <a:pt x="77" y="705"/>
                    <a:pt x="88" y="705"/>
                  </a:cubicBezTo>
                  <a:cubicBezTo>
                    <a:pt x="98" y="705"/>
                    <a:pt x="108" y="698"/>
                    <a:pt x="108" y="686"/>
                  </a:cubicBezTo>
                  <a:cubicBezTo>
                    <a:pt x="108" y="620"/>
                    <a:pt x="117" y="562"/>
                    <a:pt x="117" y="504"/>
                  </a:cubicBezTo>
                  <a:cubicBezTo>
                    <a:pt x="117" y="446"/>
                    <a:pt x="117" y="388"/>
                    <a:pt x="108" y="330"/>
                  </a:cubicBezTo>
                  <a:cubicBezTo>
                    <a:pt x="108" y="272"/>
                    <a:pt x="108" y="222"/>
                    <a:pt x="100" y="164"/>
                  </a:cubicBezTo>
                  <a:cubicBezTo>
                    <a:pt x="92" y="114"/>
                    <a:pt x="92" y="48"/>
                    <a:pt x="50" y="6"/>
                  </a:cubicBezTo>
                  <a:cubicBezTo>
                    <a:pt x="50" y="2"/>
                    <a:pt x="46" y="0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34"/>
            <p:cNvSpPr/>
            <p:nvPr/>
          </p:nvSpPr>
          <p:spPr>
            <a:xfrm>
              <a:off x="3602850" y="2678375"/>
              <a:ext cx="2300" cy="6600"/>
            </a:xfrm>
            <a:custGeom>
              <a:rect b="b" l="l" r="r" t="t"/>
              <a:pathLst>
                <a:path extrusionOk="0" h="264" w="92">
                  <a:moveTo>
                    <a:pt x="29" y="1"/>
                  </a:moveTo>
                  <a:cubicBezTo>
                    <a:pt x="21" y="1"/>
                    <a:pt x="14" y="5"/>
                    <a:pt x="9" y="15"/>
                  </a:cubicBezTo>
                  <a:cubicBezTo>
                    <a:pt x="1" y="48"/>
                    <a:pt x="1" y="81"/>
                    <a:pt x="9" y="122"/>
                  </a:cubicBezTo>
                  <a:cubicBezTo>
                    <a:pt x="9" y="155"/>
                    <a:pt x="17" y="189"/>
                    <a:pt x="17" y="230"/>
                  </a:cubicBezTo>
                  <a:cubicBezTo>
                    <a:pt x="17" y="247"/>
                    <a:pt x="34" y="263"/>
                    <a:pt x="50" y="263"/>
                  </a:cubicBezTo>
                  <a:cubicBezTo>
                    <a:pt x="67" y="263"/>
                    <a:pt x="92" y="247"/>
                    <a:pt x="83" y="230"/>
                  </a:cubicBezTo>
                  <a:cubicBezTo>
                    <a:pt x="83" y="189"/>
                    <a:pt x="83" y="155"/>
                    <a:pt x="75" y="122"/>
                  </a:cubicBezTo>
                  <a:cubicBezTo>
                    <a:pt x="75" y="81"/>
                    <a:pt x="67" y="39"/>
                    <a:pt x="42" y="6"/>
                  </a:cubicBezTo>
                  <a:cubicBezTo>
                    <a:pt x="39" y="3"/>
                    <a:pt x="34" y="1"/>
                    <a:pt x="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34"/>
            <p:cNvSpPr/>
            <p:nvPr/>
          </p:nvSpPr>
          <p:spPr>
            <a:xfrm>
              <a:off x="3535525" y="2726100"/>
              <a:ext cx="14325" cy="21100"/>
            </a:xfrm>
            <a:custGeom>
              <a:rect b="b" l="l" r="r" t="t"/>
              <a:pathLst>
                <a:path extrusionOk="0" h="844" w="573">
                  <a:moveTo>
                    <a:pt x="345" y="0"/>
                  </a:moveTo>
                  <a:cubicBezTo>
                    <a:pt x="335" y="0"/>
                    <a:pt x="325" y="1"/>
                    <a:pt x="316" y="3"/>
                  </a:cubicBezTo>
                  <a:lnTo>
                    <a:pt x="266" y="3"/>
                  </a:lnTo>
                  <a:cubicBezTo>
                    <a:pt x="183" y="3"/>
                    <a:pt x="125" y="53"/>
                    <a:pt x="84" y="119"/>
                  </a:cubicBezTo>
                  <a:cubicBezTo>
                    <a:pt x="17" y="202"/>
                    <a:pt x="1" y="318"/>
                    <a:pt x="1" y="426"/>
                  </a:cubicBezTo>
                  <a:cubicBezTo>
                    <a:pt x="1" y="550"/>
                    <a:pt x="26" y="691"/>
                    <a:pt x="125" y="774"/>
                  </a:cubicBezTo>
                  <a:cubicBezTo>
                    <a:pt x="169" y="818"/>
                    <a:pt x="224" y="844"/>
                    <a:pt x="283" y="844"/>
                  </a:cubicBezTo>
                  <a:cubicBezTo>
                    <a:pt x="313" y="844"/>
                    <a:pt x="343" y="837"/>
                    <a:pt x="374" y="823"/>
                  </a:cubicBezTo>
                  <a:cubicBezTo>
                    <a:pt x="448" y="782"/>
                    <a:pt x="490" y="707"/>
                    <a:pt x="514" y="633"/>
                  </a:cubicBezTo>
                  <a:cubicBezTo>
                    <a:pt x="564" y="508"/>
                    <a:pt x="572" y="368"/>
                    <a:pt x="539" y="243"/>
                  </a:cubicBezTo>
                  <a:cubicBezTo>
                    <a:pt x="523" y="177"/>
                    <a:pt x="498" y="94"/>
                    <a:pt x="448" y="44"/>
                  </a:cubicBezTo>
                  <a:cubicBezTo>
                    <a:pt x="416" y="12"/>
                    <a:pt x="379" y="0"/>
                    <a:pt x="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34"/>
            <p:cNvSpPr/>
            <p:nvPr/>
          </p:nvSpPr>
          <p:spPr>
            <a:xfrm>
              <a:off x="3525375" y="2719325"/>
              <a:ext cx="25925" cy="13775"/>
            </a:xfrm>
            <a:custGeom>
              <a:rect b="b" l="l" r="r" t="t"/>
              <a:pathLst>
                <a:path extrusionOk="0" h="551" w="1037">
                  <a:moveTo>
                    <a:pt x="777" y="0"/>
                  </a:moveTo>
                  <a:cubicBezTo>
                    <a:pt x="761" y="0"/>
                    <a:pt x="745" y="1"/>
                    <a:pt x="730" y="1"/>
                  </a:cubicBezTo>
                  <a:cubicBezTo>
                    <a:pt x="614" y="1"/>
                    <a:pt x="506" y="17"/>
                    <a:pt x="398" y="67"/>
                  </a:cubicBezTo>
                  <a:cubicBezTo>
                    <a:pt x="307" y="108"/>
                    <a:pt x="224" y="175"/>
                    <a:pt x="150" y="249"/>
                  </a:cubicBezTo>
                  <a:lnTo>
                    <a:pt x="158" y="249"/>
                  </a:lnTo>
                  <a:cubicBezTo>
                    <a:pt x="125" y="282"/>
                    <a:pt x="92" y="324"/>
                    <a:pt x="59" y="365"/>
                  </a:cubicBezTo>
                  <a:cubicBezTo>
                    <a:pt x="34" y="407"/>
                    <a:pt x="1" y="473"/>
                    <a:pt x="17" y="523"/>
                  </a:cubicBezTo>
                  <a:cubicBezTo>
                    <a:pt x="30" y="541"/>
                    <a:pt x="42" y="551"/>
                    <a:pt x="58" y="551"/>
                  </a:cubicBezTo>
                  <a:cubicBezTo>
                    <a:pt x="63" y="551"/>
                    <a:pt x="69" y="550"/>
                    <a:pt x="75" y="547"/>
                  </a:cubicBezTo>
                  <a:cubicBezTo>
                    <a:pt x="117" y="547"/>
                    <a:pt x="150" y="506"/>
                    <a:pt x="175" y="473"/>
                  </a:cubicBezTo>
                  <a:cubicBezTo>
                    <a:pt x="200" y="440"/>
                    <a:pt x="216" y="407"/>
                    <a:pt x="241" y="373"/>
                  </a:cubicBezTo>
                  <a:cubicBezTo>
                    <a:pt x="299" y="315"/>
                    <a:pt x="357" y="249"/>
                    <a:pt x="423" y="199"/>
                  </a:cubicBezTo>
                  <a:cubicBezTo>
                    <a:pt x="498" y="150"/>
                    <a:pt x="581" y="125"/>
                    <a:pt x="672" y="125"/>
                  </a:cubicBezTo>
                  <a:lnTo>
                    <a:pt x="829" y="125"/>
                  </a:lnTo>
                  <a:cubicBezTo>
                    <a:pt x="843" y="125"/>
                    <a:pt x="858" y="124"/>
                    <a:pt x="874" y="124"/>
                  </a:cubicBezTo>
                  <a:cubicBezTo>
                    <a:pt x="898" y="124"/>
                    <a:pt x="922" y="127"/>
                    <a:pt x="937" y="141"/>
                  </a:cubicBezTo>
                  <a:cubicBezTo>
                    <a:pt x="947" y="150"/>
                    <a:pt x="959" y="153"/>
                    <a:pt x="971" y="153"/>
                  </a:cubicBezTo>
                  <a:cubicBezTo>
                    <a:pt x="1005" y="153"/>
                    <a:pt x="1036" y="121"/>
                    <a:pt x="1012" y="83"/>
                  </a:cubicBezTo>
                  <a:cubicBezTo>
                    <a:pt x="962" y="6"/>
                    <a:pt x="866" y="0"/>
                    <a:pt x="7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34"/>
            <p:cNvSpPr/>
            <p:nvPr/>
          </p:nvSpPr>
          <p:spPr>
            <a:xfrm>
              <a:off x="3664175" y="2718500"/>
              <a:ext cx="14300" cy="21025"/>
            </a:xfrm>
            <a:custGeom>
              <a:rect b="b" l="l" r="r" t="t"/>
              <a:pathLst>
                <a:path extrusionOk="0" h="841" w="572">
                  <a:moveTo>
                    <a:pt x="307" y="0"/>
                  </a:moveTo>
                  <a:cubicBezTo>
                    <a:pt x="290" y="0"/>
                    <a:pt x="273" y="0"/>
                    <a:pt x="265" y="9"/>
                  </a:cubicBezTo>
                  <a:cubicBezTo>
                    <a:pt x="252" y="4"/>
                    <a:pt x="239" y="2"/>
                    <a:pt x="225" y="2"/>
                  </a:cubicBezTo>
                  <a:cubicBezTo>
                    <a:pt x="189" y="2"/>
                    <a:pt x="155" y="18"/>
                    <a:pt x="124" y="42"/>
                  </a:cubicBezTo>
                  <a:cubicBezTo>
                    <a:pt x="75" y="92"/>
                    <a:pt x="50" y="174"/>
                    <a:pt x="33" y="241"/>
                  </a:cubicBezTo>
                  <a:cubicBezTo>
                    <a:pt x="0" y="365"/>
                    <a:pt x="8" y="514"/>
                    <a:pt x="58" y="638"/>
                  </a:cubicBezTo>
                  <a:cubicBezTo>
                    <a:pt x="91" y="705"/>
                    <a:pt x="133" y="788"/>
                    <a:pt x="199" y="821"/>
                  </a:cubicBezTo>
                  <a:cubicBezTo>
                    <a:pt x="229" y="835"/>
                    <a:pt x="260" y="841"/>
                    <a:pt x="289" y="841"/>
                  </a:cubicBezTo>
                  <a:cubicBezTo>
                    <a:pt x="348" y="841"/>
                    <a:pt x="403" y="815"/>
                    <a:pt x="447" y="771"/>
                  </a:cubicBezTo>
                  <a:cubicBezTo>
                    <a:pt x="547" y="688"/>
                    <a:pt x="572" y="547"/>
                    <a:pt x="572" y="423"/>
                  </a:cubicBezTo>
                  <a:cubicBezTo>
                    <a:pt x="572" y="315"/>
                    <a:pt x="555" y="199"/>
                    <a:pt x="489" y="116"/>
                  </a:cubicBezTo>
                  <a:cubicBezTo>
                    <a:pt x="447" y="50"/>
                    <a:pt x="389" y="9"/>
                    <a:pt x="3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34"/>
            <p:cNvSpPr/>
            <p:nvPr/>
          </p:nvSpPr>
          <p:spPr>
            <a:xfrm>
              <a:off x="3662675" y="2711650"/>
              <a:ext cx="25950" cy="13925"/>
            </a:xfrm>
            <a:custGeom>
              <a:rect b="b" l="l" r="r" t="t"/>
              <a:pathLst>
                <a:path extrusionOk="0" h="557" w="1038">
                  <a:moveTo>
                    <a:pt x="256" y="1"/>
                  </a:moveTo>
                  <a:cubicBezTo>
                    <a:pt x="167" y="1"/>
                    <a:pt x="68" y="7"/>
                    <a:pt x="19" y="92"/>
                  </a:cubicBezTo>
                  <a:cubicBezTo>
                    <a:pt x="0" y="123"/>
                    <a:pt x="31" y="157"/>
                    <a:pt x="62" y="157"/>
                  </a:cubicBezTo>
                  <a:cubicBezTo>
                    <a:pt x="73" y="157"/>
                    <a:pt x="84" y="153"/>
                    <a:pt x="93" y="142"/>
                  </a:cubicBezTo>
                  <a:cubicBezTo>
                    <a:pt x="113" y="127"/>
                    <a:pt x="139" y="124"/>
                    <a:pt x="164" y="124"/>
                  </a:cubicBezTo>
                  <a:cubicBezTo>
                    <a:pt x="180" y="124"/>
                    <a:pt x="196" y="125"/>
                    <a:pt x="209" y="125"/>
                  </a:cubicBezTo>
                  <a:lnTo>
                    <a:pt x="367" y="125"/>
                  </a:lnTo>
                  <a:cubicBezTo>
                    <a:pt x="458" y="134"/>
                    <a:pt x="541" y="158"/>
                    <a:pt x="615" y="208"/>
                  </a:cubicBezTo>
                  <a:cubicBezTo>
                    <a:pt x="681" y="250"/>
                    <a:pt x="739" y="316"/>
                    <a:pt x="797" y="382"/>
                  </a:cubicBezTo>
                  <a:cubicBezTo>
                    <a:pt x="822" y="407"/>
                    <a:pt x="839" y="440"/>
                    <a:pt x="864" y="473"/>
                  </a:cubicBezTo>
                  <a:cubicBezTo>
                    <a:pt x="889" y="506"/>
                    <a:pt x="922" y="548"/>
                    <a:pt x="963" y="556"/>
                  </a:cubicBezTo>
                  <a:cubicBezTo>
                    <a:pt x="988" y="556"/>
                    <a:pt x="1005" y="548"/>
                    <a:pt x="1021" y="523"/>
                  </a:cubicBezTo>
                  <a:cubicBezTo>
                    <a:pt x="1038" y="473"/>
                    <a:pt x="1005" y="407"/>
                    <a:pt x="980" y="374"/>
                  </a:cubicBezTo>
                  <a:cubicBezTo>
                    <a:pt x="947" y="332"/>
                    <a:pt x="913" y="291"/>
                    <a:pt x="880" y="250"/>
                  </a:cubicBezTo>
                  <a:cubicBezTo>
                    <a:pt x="814" y="175"/>
                    <a:pt x="731" y="109"/>
                    <a:pt x="632" y="67"/>
                  </a:cubicBezTo>
                  <a:cubicBezTo>
                    <a:pt x="532" y="26"/>
                    <a:pt x="416" y="1"/>
                    <a:pt x="300" y="1"/>
                  </a:cubicBezTo>
                  <a:cubicBezTo>
                    <a:pt x="286" y="1"/>
                    <a:pt x="271" y="1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34"/>
            <p:cNvSpPr/>
            <p:nvPr/>
          </p:nvSpPr>
          <p:spPr>
            <a:xfrm>
              <a:off x="3522725" y="2722550"/>
              <a:ext cx="6400" cy="6175"/>
            </a:xfrm>
            <a:custGeom>
              <a:rect b="b" l="l" r="r" t="t"/>
              <a:pathLst>
                <a:path extrusionOk="0" h="247" w="256">
                  <a:moveTo>
                    <a:pt x="210" y="0"/>
                  </a:moveTo>
                  <a:cubicBezTo>
                    <a:pt x="200" y="0"/>
                    <a:pt x="190" y="4"/>
                    <a:pt x="181" y="12"/>
                  </a:cubicBezTo>
                  <a:cubicBezTo>
                    <a:pt x="148" y="37"/>
                    <a:pt x="115" y="70"/>
                    <a:pt x="82" y="104"/>
                  </a:cubicBezTo>
                  <a:cubicBezTo>
                    <a:pt x="74" y="120"/>
                    <a:pt x="57" y="137"/>
                    <a:pt x="40" y="145"/>
                  </a:cubicBezTo>
                  <a:cubicBezTo>
                    <a:pt x="32" y="162"/>
                    <a:pt x="24" y="170"/>
                    <a:pt x="16" y="178"/>
                  </a:cubicBezTo>
                  <a:cubicBezTo>
                    <a:pt x="16" y="186"/>
                    <a:pt x="16" y="186"/>
                    <a:pt x="7" y="195"/>
                  </a:cubicBezTo>
                  <a:cubicBezTo>
                    <a:pt x="7" y="203"/>
                    <a:pt x="7" y="211"/>
                    <a:pt x="7" y="220"/>
                  </a:cubicBezTo>
                  <a:cubicBezTo>
                    <a:pt x="1" y="233"/>
                    <a:pt x="16" y="247"/>
                    <a:pt x="31" y="247"/>
                  </a:cubicBezTo>
                  <a:cubicBezTo>
                    <a:pt x="34" y="247"/>
                    <a:pt x="37" y="246"/>
                    <a:pt x="40" y="244"/>
                  </a:cubicBezTo>
                  <a:cubicBezTo>
                    <a:pt x="49" y="244"/>
                    <a:pt x="65" y="236"/>
                    <a:pt x="74" y="236"/>
                  </a:cubicBezTo>
                  <a:cubicBezTo>
                    <a:pt x="82" y="228"/>
                    <a:pt x="90" y="211"/>
                    <a:pt x="98" y="203"/>
                  </a:cubicBezTo>
                  <a:cubicBezTo>
                    <a:pt x="115" y="186"/>
                    <a:pt x="132" y="178"/>
                    <a:pt x="148" y="162"/>
                  </a:cubicBezTo>
                  <a:cubicBezTo>
                    <a:pt x="173" y="128"/>
                    <a:pt x="206" y="95"/>
                    <a:pt x="239" y="70"/>
                  </a:cubicBezTo>
                  <a:cubicBezTo>
                    <a:pt x="256" y="54"/>
                    <a:pt x="256" y="21"/>
                    <a:pt x="239" y="12"/>
                  </a:cubicBezTo>
                  <a:cubicBezTo>
                    <a:pt x="231" y="4"/>
                    <a:pt x="221" y="0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34"/>
            <p:cNvSpPr/>
            <p:nvPr/>
          </p:nvSpPr>
          <p:spPr>
            <a:xfrm>
              <a:off x="3520250" y="2715475"/>
              <a:ext cx="14475" cy="4525"/>
            </a:xfrm>
            <a:custGeom>
              <a:rect b="b" l="l" r="r" t="t"/>
              <a:pathLst>
                <a:path extrusionOk="0" h="181" w="579">
                  <a:moveTo>
                    <a:pt x="410" y="0"/>
                  </a:moveTo>
                  <a:cubicBezTo>
                    <a:pt x="359" y="0"/>
                    <a:pt x="309" y="4"/>
                    <a:pt x="255" y="14"/>
                  </a:cubicBezTo>
                  <a:cubicBezTo>
                    <a:pt x="214" y="30"/>
                    <a:pt x="164" y="39"/>
                    <a:pt x="131" y="55"/>
                  </a:cubicBezTo>
                  <a:cubicBezTo>
                    <a:pt x="90" y="80"/>
                    <a:pt x="48" y="97"/>
                    <a:pt x="23" y="121"/>
                  </a:cubicBezTo>
                  <a:cubicBezTo>
                    <a:pt x="1" y="144"/>
                    <a:pt x="13" y="181"/>
                    <a:pt x="34" y="181"/>
                  </a:cubicBezTo>
                  <a:cubicBezTo>
                    <a:pt x="36" y="181"/>
                    <a:pt x="38" y="180"/>
                    <a:pt x="40" y="179"/>
                  </a:cubicBezTo>
                  <a:lnTo>
                    <a:pt x="48" y="179"/>
                  </a:lnTo>
                  <a:cubicBezTo>
                    <a:pt x="81" y="179"/>
                    <a:pt x="115" y="163"/>
                    <a:pt x="156" y="155"/>
                  </a:cubicBezTo>
                  <a:cubicBezTo>
                    <a:pt x="181" y="155"/>
                    <a:pt x="197" y="146"/>
                    <a:pt x="222" y="138"/>
                  </a:cubicBezTo>
                  <a:cubicBezTo>
                    <a:pt x="239" y="138"/>
                    <a:pt x="264" y="130"/>
                    <a:pt x="280" y="130"/>
                  </a:cubicBezTo>
                  <a:cubicBezTo>
                    <a:pt x="363" y="113"/>
                    <a:pt x="438" y="97"/>
                    <a:pt x="521" y="88"/>
                  </a:cubicBezTo>
                  <a:cubicBezTo>
                    <a:pt x="579" y="80"/>
                    <a:pt x="570" y="5"/>
                    <a:pt x="521" y="5"/>
                  </a:cubicBezTo>
                  <a:cubicBezTo>
                    <a:pt x="483" y="2"/>
                    <a:pt x="447" y="0"/>
                    <a:pt x="4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34"/>
            <p:cNvSpPr/>
            <p:nvPr/>
          </p:nvSpPr>
          <p:spPr>
            <a:xfrm>
              <a:off x="3527050" y="2712700"/>
              <a:ext cx="4375" cy="2100"/>
            </a:xfrm>
            <a:custGeom>
              <a:rect b="b" l="l" r="r" t="t"/>
              <a:pathLst>
                <a:path extrusionOk="0" h="84" w="175">
                  <a:moveTo>
                    <a:pt x="141" y="0"/>
                  </a:moveTo>
                  <a:cubicBezTo>
                    <a:pt x="133" y="0"/>
                    <a:pt x="124" y="0"/>
                    <a:pt x="124" y="9"/>
                  </a:cubicBezTo>
                  <a:lnTo>
                    <a:pt x="108" y="9"/>
                  </a:lnTo>
                  <a:cubicBezTo>
                    <a:pt x="104" y="5"/>
                    <a:pt x="99" y="3"/>
                    <a:pt x="95" y="3"/>
                  </a:cubicBezTo>
                  <a:cubicBezTo>
                    <a:pt x="91" y="3"/>
                    <a:pt x="87" y="5"/>
                    <a:pt x="83" y="9"/>
                  </a:cubicBezTo>
                  <a:cubicBezTo>
                    <a:pt x="66" y="9"/>
                    <a:pt x="41" y="17"/>
                    <a:pt x="25" y="25"/>
                  </a:cubicBezTo>
                  <a:cubicBezTo>
                    <a:pt x="8" y="25"/>
                    <a:pt x="0" y="42"/>
                    <a:pt x="0" y="58"/>
                  </a:cubicBezTo>
                  <a:cubicBezTo>
                    <a:pt x="7" y="73"/>
                    <a:pt x="21" y="81"/>
                    <a:pt x="35" y="83"/>
                  </a:cubicBezTo>
                  <a:lnTo>
                    <a:pt x="35" y="83"/>
                  </a:lnTo>
                  <a:lnTo>
                    <a:pt x="75" y="75"/>
                  </a:lnTo>
                  <a:cubicBezTo>
                    <a:pt x="83" y="75"/>
                    <a:pt x="91" y="75"/>
                    <a:pt x="99" y="67"/>
                  </a:cubicBezTo>
                  <a:cubicBezTo>
                    <a:pt x="108" y="67"/>
                    <a:pt x="116" y="67"/>
                    <a:pt x="116" y="58"/>
                  </a:cubicBezTo>
                  <a:lnTo>
                    <a:pt x="133" y="58"/>
                  </a:lnTo>
                  <a:cubicBezTo>
                    <a:pt x="141" y="50"/>
                    <a:pt x="149" y="50"/>
                    <a:pt x="149" y="50"/>
                  </a:cubicBezTo>
                  <a:cubicBezTo>
                    <a:pt x="157" y="42"/>
                    <a:pt x="157" y="42"/>
                    <a:pt x="166" y="34"/>
                  </a:cubicBezTo>
                  <a:cubicBezTo>
                    <a:pt x="174" y="25"/>
                    <a:pt x="166" y="9"/>
                    <a:pt x="157" y="9"/>
                  </a:cubicBezTo>
                  <a:cubicBezTo>
                    <a:pt x="149" y="9"/>
                    <a:pt x="149" y="0"/>
                    <a:pt x="141" y="0"/>
                  </a:cubicBezTo>
                  <a:close/>
                  <a:moveTo>
                    <a:pt x="35" y="83"/>
                  </a:moveTo>
                  <a:lnTo>
                    <a:pt x="33" y="83"/>
                  </a:lnTo>
                  <a:lnTo>
                    <a:pt x="41" y="83"/>
                  </a:lnTo>
                  <a:cubicBezTo>
                    <a:pt x="39" y="83"/>
                    <a:pt x="37" y="83"/>
                    <a:pt x="35" y="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34"/>
            <p:cNvSpPr/>
            <p:nvPr/>
          </p:nvSpPr>
          <p:spPr>
            <a:xfrm>
              <a:off x="3669325" y="2705400"/>
              <a:ext cx="14750" cy="4625"/>
            </a:xfrm>
            <a:custGeom>
              <a:rect b="b" l="l" r="r" t="t"/>
              <a:pathLst>
                <a:path extrusionOk="0" h="185" w="590">
                  <a:moveTo>
                    <a:pt x="287" y="1"/>
                  </a:moveTo>
                  <a:cubicBezTo>
                    <a:pt x="200" y="1"/>
                    <a:pt x="115" y="26"/>
                    <a:pt x="43" y="77"/>
                  </a:cubicBezTo>
                  <a:cubicBezTo>
                    <a:pt x="1" y="105"/>
                    <a:pt x="29" y="168"/>
                    <a:pt x="74" y="168"/>
                  </a:cubicBezTo>
                  <a:cubicBezTo>
                    <a:pt x="82" y="168"/>
                    <a:pt x="91" y="165"/>
                    <a:pt x="101" y="160"/>
                  </a:cubicBezTo>
                  <a:cubicBezTo>
                    <a:pt x="155" y="132"/>
                    <a:pt x="216" y="116"/>
                    <a:pt x="282" y="116"/>
                  </a:cubicBezTo>
                  <a:cubicBezTo>
                    <a:pt x="296" y="116"/>
                    <a:pt x="310" y="117"/>
                    <a:pt x="324" y="118"/>
                  </a:cubicBezTo>
                  <a:cubicBezTo>
                    <a:pt x="357" y="127"/>
                    <a:pt x="399" y="135"/>
                    <a:pt x="432" y="143"/>
                  </a:cubicBezTo>
                  <a:cubicBezTo>
                    <a:pt x="465" y="160"/>
                    <a:pt x="515" y="185"/>
                    <a:pt x="556" y="185"/>
                  </a:cubicBezTo>
                  <a:cubicBezTo>
                    <a:pt x="573" y="185"/>
                    <a:pt x="589" y="160"/>
                    <a:pt x="581" y="143"/>
                  </a:cubicBezTo>
                  <a:cubicBezTo>
                    <a:pt x="573" y="94"/>
                    <a:pt x="523" y="52"/>
                    <a:pt x="482" y="36"/>
                  </a:cubicBezTo>
                  <a:cubicBezTo>
                    <a:pt x="432" y="11"/>
                    <a:pt x="382" y="2"/>
                    <a:pt x="324" y="2"/>
                  </a:cubicBezTo>
                  <a:cubicBezTo>
                    <a:pt x="312" y="1"/>
                    <a:pt x="299" y="1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34"/>
            <p:cNvSpPr/>
            <p:nvPr/>
          </p:nvSpPr>
          <p:spPr>
            <a:xfrm>
              <a:off x="3674725" y="2701100"/>
              <a:ext cx="9075" cy="3175"/>
            </a:xfrm>
            <a:custGeom>
              <a:rect b="b" l="l" r="r" t="t"/>
              <a:pathLst>
                <a:path extrusionOk="0" h="127" w="363">
                  <a:moveTo>
                    <a:pt x="42" y="0"/>
                  </a:moveTo>
                  <a:cubicBezTo>
                    <a:pt x="25" y="0"/>
                    <a:pt x="1" y="17"/>
                    <a:pt x="1" y="42"/>
                  </a:cubicBezTo>
                  <a:cubicBezTo>
                    <a:pt x="1" y="58"/>
                    <a:pt x="25" y="83"/>
                    <a:pt x="42" y="83"/>
                  </a:cubicBezTo>
                  <a:lnTo>
                    <a:pt x="141" y="83"/>
                  </a:lnTo>
                  <a:cubicBezTo>
                    <a:pt x="158" y="92"/>
                    <a:pt x="166" y="92"/>
                    <a:pt x="175" y="92"/>
                  </a:cubicBezTo>
                  <a:cubicBezTo>
                    <a:pt x="191" y="92"/>
                    <a:pt x="199" y="92"/>
                    <a:pt x="208" y="100"/>
                  </a:cubicBezTo>
                  <a:cubicBezTo>
                    <a:pt x="224" y="100"/>
                    <a:pt x="233" y="100"/>
                    <a:pt x="241" y="108"/>
                  </a:cubicBezTo>
                  <a:cubicBezTo>
                    <a:pt x="266" y="116"/>
                    <a:pt x="291" y="125"/>
                    <a:pt x="315" y="125"/>
                  </a:cubicBezTo>
                  <a:cubicBezTo>
                    <a:pt x="318" y="126"/>
                    <a:pt x="321" y="126"/>
                    <a:pt x="323" y="126"/>
                  </a:cubicBezTo>
                  <a:cubicBezTo>
                    <a:pt x="345" y="126"/>
                    <a:pt x="362" y="97"/>
                    <a:pt x="340" y="75"/>
                  </a:cubicBezTo>
                  <a:cubicBezTo>
                    <a:pt x="332" y="67"/>
                    <a:pt x="324" y="58"/>
                    <a:pt x="307" y="50"/>
                  </a:cubicBezTo>
                  <a:cubicBezTo>
                    <a:pt x="299" y="50"/>
                    <a:pt x="282" y="42"/>
                    <a:pt x="274" y="34"/>
                  </a:cubicBezTo>
                  <a:cubicBezTo>
                    <a:pt x="257" y="34"/>
                    <a:pt x="249" y="25"/>
                    <a:pt x="241" y="25"/>
                  </a:cubicBezTo>
                  <a:cubicBezTo>
                    <a:pt x="224" y="17"/>
                    <a:pt x="216" y="9"/>
                    <a:pt x="199" y="9"/>
                  </a:cubicBezTo>
                  <a:cubicBezTo>
                    <a:pt x="175" y="0"/>
                    <a:pt x="150" y="0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34"/>
            <p:cNvSpPr/>
            <p:nvPr/>
          </p:nvSpPr>
          <p:spPr>
            <a:xfrm>
              <a:off x="3518225" y="2752800"/>
              <a:ext cx="14225" cy="4700"/>
            </a:xfrm>
            <a:custGeom>
              <a:rect b="b" l="l" r="r" t="t"/>
              <a:pathLst>
                <a:path extrusionOk="0" h="188" w="569">
                  <a:moveTo>
                    <a:pt x="41" y="1"/>
                  </a:moveTo>
                  <a:cubicBezTo>
                    <a:pt x="16" y="1"/>
                    <a:pt x="0" y="39"/>
                    <a:pt x="22" y="54"/>
                  </a:cubicBezTo>
                  <a:cubicBezTo>
                    <a:pt x="104" y="103"/>
                    <a:pt x="187" y="145"/>
                    <a:pt x="278" y="170"/>
                  </a:cubicBezTo>
                  <a:cubicBezTo>
                    <a:pt x="327" y="178"/>
                    <a:pt x="378" y="187"/>
                    <a:pt x="428" y="187"/>
                  </a:cubicBezTo>
                  <a:cubicBezTo>
                    <a:pt x="471" y="187"/>
                    <a:pt x="513" y="181"/>
                    <a:pt x="552" y="161"/>
                  </a:cubicBezTo>
                  <a:cubicBezTo>
                    <a:pt x="568" y="153"/>
                    <a:pt x="568" y="128"/>
                    <a:pt x="552" y="120"/>
                  </a:cubicBezTo>
                  <a:cubicBezTo>
                    <a:pt x="469" y="103"/>
                    <a:pt x="386" y="103"/>
                    <a:pt x="295" y="87"/>
                  </a:cubicBezTo>
                  <a:cubicBezTo>
                    <a:pt x="212" y="70"/>
                    <a:pt x="129" y="45"/>
                    <a:pt x="55" y="4"/>
                  </a:cubicBezTo>
                  <a:cubicBezTo>
                    <a:pt x="50" y="2"/>
                    <a:pt x="46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34"/>
            <p:cNvSpPr/>
            <p:nvPr/>
          </p:nvSpPr>
          <p:spPr>
            <a:xfrm>
              <a:off x="3522550" y="2758050"/>
              <a:ext cx="14675" cy="2925"/>
            </a:xfrm>
            <a:custGeom>
              <a:rect b="b" l="l" r="r" t="t"/>
              <a:pathLst>
                <a:path extrusionOk="0" h="117" w="587">
                  <a:moveTo>
                    <a:pt x="73" y="0"/>
                  </a:moveTo>
                  <a:cubicBezTo>
                    <a:pt x="20" y="0"/>
                    <a:pt x="1" y="76"/>
                    <a:pt x="56" y="84"/>
                  </a:cubicBezTo>
                  <a:cubicBezTo>
                    <a:pt x="139" y="100"/>
                    <a:pt x="221" y="117"/>
                    <a:pt x="313" y="117"/>
                  </a:cubicBezTo>
                  <a:lnTo>
                    <a:pt x="371" y="117"/>
                  </a:lnTo>
                  <a:cubicBezTo>
                    <a:pt x="395" y="109"/>
                    <a:pt x="412" y="109"/>
                    <a:pt x="437" y="100"/>
                  </a:cubicBezTo>
                  <a:cubicBezTo>
                    <a:pt x="478" y="92"/>
                    <a:pt x="520" y="84"/>
                    <a:pt x="561" y="67"/>
                  </a:cubicBezTo>
                  <a:cubicBezTo>
                    <a:pt x="586" y="59"/>
                    <a:pt x="586" y="18"/>
                    <a:pt x="553" y="18"/>
                  </a:cubicBezTo>
                  <a:cubicBezTo>
                    <a:pt x="511" y="18"/>
                    <a:pt x="478" y="26"/>
                    <a:pt x="437" y="26"/>
                  </a:cubicBezTo>
                  <a:lnTo>
                    <a:pt x="313" y="26"/>
                  </a:lnTo>
                  <a:cubicBezTo>
                    <a:pt x="238" y="26"/>
                    <a:pt x="155" y="18"/>
                    <a:pt x="81" y="1"/>
                  </a:cubicBezTo>
                  <a:cubicBezTo>
                    <a:pt x="78" y="1"/>
                    <a:pt x="75" y="0"/>
                    <a:pt x="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34"/>
            <p:cNvSpPr/>
            <p:nvPr/>
          </p:nvSpPr>
          <p:spPr>
            <a:xfrm>
              <a:off x="3678250" y="2737500"/>
              <a:ext cx="12825" cy="7750"/>
            </a:xfrm>
            <a:custGeom>
              <a:rect b="b" l="l" r="r" t="t"/>
              <a:pathLst>
                <a:path extrusionOk="0" h="310" w="513">
                  <a:moveTo>
                    <a:pt x="469" y="1"/>
                  </a:moveTo>
                  <a:cubicBezTo>
                    <a:pt x="465" y="1"/>
                    <a:pt x="460" y="1"/>
                    <a:pt x="456" y="3"/>
                  </a:cubicBezTo>
                  <a:cubicBezTo>
                    <a:pt x="448" y="11"/>
                    <a:pt x="440" y="19"/>
                    <a:pt x="431" y="28"/>
                  </a:cubicBezTo>
                  <a:lnTo>
                    <a:pt x="423" y="28"/>
                  </a:lnTo>
                  <a:cubicBezTo>
                    <a:pt x="423" y="28"/>
                    <a:pt x="415" y="36"/>
                    <a:pt x="415" y="36"/>
                  </a:cubicBezTo>
                  <a:cubicBezTo>
                    <a:pt x="398" y="52"/>
                    <a:pt x="382" y="61"/>
                    <a:pt x="365" y="77"/>
                  </a:cubicBezTo>
                  <a:cubicBezTo>
                    <a:pt x="332" y="102"/>
                    <a:pt x="299" y="119"/>
                    <a:pt x="266" y="144"/>
                  </a:cubicBezTo>
                  <a:cubicBezTo>
                    <a:pt x="199" y="185"/>
                    <a:pt x="125" y="218"/>
                    <a:pt x="42" y="226"/>
                  </a:cubicBezTo>
                  <a:cubicBezTo>
                    <a:pt x="0" y="235"/>
                    <a:pt x="9" y="309"/>
                    <a:pt x="58" y="309"/>
                  </a:cubicBezTo>
                  <a:cubicBezTo>
                    <a:pt x="150" y="301"/>
                    <a:pt x="241" y="284"/>
                    <a:pt x="324" y="235"/>
                  </a:cubicBezTo>
                  <a:cubicBezTo>
                    <a:pt x="357" y="218"/>
                    <a:pt x="398" y="193"/>
                    <a:pt x="431" y="160"/>
                  </a:cubicBezTo>
                  <a:cubicBezTo>
                    <a:pt x="448" y="144"/>
                    <a:pt x="464" y="127"/>
                    <a:pt x="473" y="102"/>
                  </a:cubicBezTo>
                  <a:cubicBezTo>
                    <a:pt x="481" y="94"/>
                    <a:pt x="489" y="86"/>
                    <a:pt x="489" y="77"/>
                  </a:cubicBezTo>
                  <a:cubicBezTo>
                    <a:pt x="498" y="61"/>
                    <a:pt x="506" y="52"/>
                    <a:pt x="506" y="44"/>
                  </a:cubicBezTo>
                  <a:cubicBezTo>
                    <a:pt x="513" y="17"/>
                    <a:pt x="491" y="1"/>
                    <a:pt x="4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34"/>
            <p:cNvSpPr/>
            <p:nvPr/>
          </p:nvSpPr>
          <p:spPr>
            <a:xfrm>
              <a:off x="3687525" y="2739975"/>
              <a:ext cx="9350" cy="6900"/>
            </a:xfrm>
            <a:custGeom>
              <a:rect b="b" l="l" r="r" t="t"/>
              <a:pathLst>
                <a:path extrusionOk="0" h="276" w="374">
                  <a:moveTo>
                    <a:pt x="351" y="1"/>
                  </a:moveTo>
                  <a:cubicBezTo>
                    <a:pt x="348" y="1"/>
                    <a:pt x="345" y="2"/>
                    <a:pt x="342" y="3"/>
                  </a:cubicBezTo>
                  <a:cubicBezTo>
                    <a:pt x="284" y="28"/>
                    <a:pt x="226" y="61"/>
                    <a:pt x="176" y="103"/>
                  </a:cubicBezTo>
                  <a:cubicBezTo>
                    <a:pt x="127" y="144"/>
                    <a:pt x="77" y="185"/>
                    <a:pt x="27" y="219"/>
                  </a:cubicBezTo>
                  <a:cubicBezTo>
                    <a:pt x="0" y="239"/>
                    <a:pt x="22" y="275"/>
                    <a:pt x="45" y="275"/>
                  </a:cubicBezTo>
                  <a:cubicBezTo>
                    <a:pt x="50" y="275"/>
                    <a:pt x="56" y="273"/>
                    <a:pt x="60" y="268"/>
                  </a:cubicBezTo>
                  <a:cubicBezTo>
                    <a:pt x="110" y="235"/>
                    <a:pt x="168" y="194"/>
                    <a:pt x="218" y="161"/>
                  </a:cubicBezTo>
                  <a:cubicBezTo>
                    <a:pt x="267" y="119"/>
                    <a:pt x="325" y="78"/>
                    <a:pt x="367" y="28"/>
                  </a:cubicBezTo>
                  <a:cubicBezTo>
                    <a:pt x="374" y="14"/>
                    <a:pt x="364" y="1"/>
                    <a:pt x="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34"/>
            <p:cNvSpPr/>
            <p:nvPr/>
          </p:nvSpPr>
          <p:spPr>
            <a:xfrm>
              <a:off x="3464275" y="2772075"/>
              <a:ext cx="18675" cy="29300"/>
            </a:xfrm>
            <a:custGeom>
              <a:rect b="b" l="l" r="r" t="t"/>
              <a:pathLst>
                <a:path extrusionOk="0" h="1172" w="747">
                  <a:moveTo>
                    <a:pt x="689" y="1"/>
                  </a:moveTo>
                  <a:cubicBezTo>
                    <a:pt x="680" y="1"/>
                    <a:pt x="671" y="4"/>
                    <a:pt x="663" y="12"/>
                  </a:cubicBezTo>
                  <a:cubicBezTo>
                    <a:pt x="489" y="153"/>
                    <a:pt x="340" y="327"/>
                    <a:pt x="224" y="525"/>
                  </a:cubicBezTo>
                  <a:cubicBezTo>
                    <a:pt x="175" y="617"/>
                    <a:pt x="125" y="716"/>
                    <a:pt x="83" y="815"/>
                  </a:cubicBezTo>
                  <a:cubicBezTo>
                    <a:pt x="59" y="873"/>
                    <a:pt x="42" y="923"/>
                    <a:pt x="25" y="981"/>
                  </a:cubicBezTo>
                  <a:cubicBezTo>
                    <a:pt x="17" y="1031"/>
                    <a:pt x="1" y="1097"/>
                    <a:pt x="17" y="1147"/>
                  </a:cubicBezTo>
                  <a:cubicBezTo>
                    <a:pt x="22" y="1163"/>
                    <a:pt x="35" y="1172"/>
                    <a:pt x="49" y="1172"/>
                  </a:cubicBezTo>
                  <a:cubicBezTo>
                    <a:pt x="57" y="1172"/>
                    <a:pt x="66" y="1169"/>
                    <a:pt x="75" y="1163"/>
                  </a:cubicBezTo>
                  <a:cubicBezTo>
                    <a:pt x="108" y="1130"/>
                    <a:pt x="125" y="1080"/>
                    <a:pt x="141" y="1031"/>
                  </a:cubicBezTo>
                  <a:cubicBezTo>
                    <a:pt x="158" y="981"/>
                    <a:pt x="175" y="931"/>
                    <a:pt x="191" y="882"/>
                  </a:cubicBezTo>
                  <a:cubicBezTo>
                    <a:pt x="224" y="799"/>
                    <a:pt x="257" y="716"/>
                    <a:pt x="299" y="641"/>
                  </a:cubicBezTo>
                  <a:lnTo>
                    <a:pt x="299" y="641"/>
                  </a:lnTo>
                  <a:cubicBezTo>
                    <a:pt x="274" y="691"/>
                    <a:pt x="257" y="741"/>
                    <a:pt x="233" y="791"/>
                  </a:cubicBezTo>
                  <a:cubicBezTo>
                    <a:pt x="216" y="857"/>
                    <a:pt x="191" y="915"/>
                    <a:pt x="191" y="973"/>
                  </a:cubicBezTo>
                  <a:cubicBezTo>
                    <a:pt x="191" y="993"/>
                    <a:pt x="206" y="1004"/>
                    <a:pt x="222" y="1004"/>
                  </a:cubicBezTo>
                  <a:cubicBezTo>
                    <a:pt x="232" y="1004"/>
                    <a:pt x="243" y="999"/>
                    <a:pt x="249" y="989"/>
                  </a:cubicBezTo>
                  <a:cubicBezTo>
                    <a:pt x="282" y="948"/>
                    <a:pt x="299" y="890"/>
                    <a:pt x="324" y="840"/>
                  </a:cubicBezTo>
                  <a:cubicBezTo>
                    <a:pt x="357" y="782"/>
                    <a:pt x="382" y="733"/>
                    <a:pt x="407" y="683"/>
                  </a:cubicBezTo>
                  <a:cubicBezTo>
                    <a:pt x="465" y="575"/>
                    <a:pt x="531" y="476"/>
                    <a:pt x="597" y="385"/>
                  </a:cubicBezTo>
                  <a:cubicBezTo>
                    <a:pt x="628" y="347"/>
                    <a:pt x="589" y="301"/>
                    <a:pt x="550" y="301"/>
                  </a:cubicBezTo>
                  <a:cubicBezTo>
                    <a:pt x="538" y="301"/>
                    <a:pt x="525" y="306"/>
                    <a:pt x="514" y="318"/>
                  </a:cubicBezTo>
                  <a:cubicBezTo>
                    <a:pt x="440" y="409"/>
                    <a:pt x="373" y="509"/>
                    <a:pt x="315" y="617"/>
                  </a:cubicBezTo>
                  <a:cubicBezTo>
                    <a:pt x="315" y="608"/>
                    <a:pt x="324" y="592"/>
                    <a:pt x="332" y="583"/>
                  </a:cubicBezTo>
                  <a:cubicBezTo>
                    <a:pt x="431" y="393"/>
                    <a:pt x="564" y="219"/>
                    <a:pt x="721" y="61"/>
                  </a:cubicBezTo>
                  <a:cubicBezTo>
                    <a:pt x="747" y="36"/>
                    <a:pt x="719" y="1"/>
                    <a:pt x="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34"/>
            <p:cNvSpPr/>
            <p:nvPr/>
          </p:nvSpPr>
          <p:spPr>
            <a:xfrm>
              <a:off x="3712700" y="2751550"/>
              <a:ext cx="18975" cy="27925"/>
            </a:xfrm>
            <a:custGeom>
              <a:rect b="b" l="l" r="r" t="t"/>
              <a:pathLst>
                <a:path extrusionOk="0" h="1117" w="759">
                  <a:moveTo>
                    <a:pt x="40" y="0"/>
                  </a:moveTo>
                  <a:cubicBezTo>
                    <a:pt x="21" y="0"/>
                    <a:pt x="1" y="15"/>
                    <a:pt x="6" y="37"/>
                  </a:cubicBezTo>
                  <a:lnTo>
                    <a:pt x="14" y="37"/>
                  </a:lnTo>
                  <a:cubicBezTo>
                    <a:pt x="81" y="253"/>
                    <a:pt x="172" y="452"/>
                    <a:pt x="288" y="642"/>
                  </a:cubicBezTo>
                  <a:cubicBezTo>
                    <a:pt x="346" y="725"/>
                    <a:pt x="412" y="816"/>
                    <a:pt x="478" y="899"/>
                  </a:cubicBezTo>
                  <a:cubicBezTo>
                    <a:pt x="520" y="940"/>
                    <a:pt x="553" y="982"/>
                    <a:pt x="594" y="1023"/>
                  </a:cubicBezTo>
                  <a:cubicBezTo>
                    <a:pt x="636" y="1065"/>
                    <a:pt x="669" y="1098"/>
                    <a:pt x="719" y="1114"/>
                  </a:cubicBezTo>
                  <a:cubicBezTo>
                    <a:pt x="722" y="1116"/>
                    <a:pt x="725" y="1117"/>
                    <a:pt x="728" y="1117"/>
                  </a:cubicBezTo>
                  <a:cubicBezTo>
                    <a:pt x="743" y="1117"/>
                    <a:pt x="759" y="1102"/>
                    <a:pt x="752" y="1081"/>
                  </a:cubicBezTo>
                  <a:cubicBezTo>
                    <a:pt x="735" y="1040"/>
                    <a:pt x="702" y="1007"/>
                    <a:pt x="669" y="965"/>
                  </a:cubicBezTo>
                  <a:lnTo>
                    <a:pt x="570" y="841"/>
                  </a:lnTo>
                  <a:cubicBezTo>
                    <a:pt x="503" y="758"/>
                    <a:pt x="437" y="667"/>
                    <a:pt x="379" y="576"/>
                  </a:cubicBezTo>
                  <a:cubicBezTo>
                    <a:pt x="263" y="402"/>
                    <a:pt x="155" y="211"/>
                    <a:pt x="64" y="12"/>
                  </a:cubicBezTo>
                  <a:cubicBezTo>
                    <a:pt x="59" y="4"/>
                    <a:pt x="49" y="0"/>
                    <a:pt x="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34"/>
            <p:cNvSpPr/>
            <p:nvPr/>
          </p:nvSpPr>
          <p:spPr>
            <a:xfrm>
              <a:off x="3727750" y="2779300"/>
              <a:ext cx="8525" cy="12225"/>
            </a:xfrm>
            <a:custGeom>
              <a:rect b="b" l="l" r="r" t="t"/>
              <a:pathLst>
                <a:path extrusionOk="0" h="489" w="341">
                  <a:moveTo>
                    <a:pt x="32" y="1"/>
                  </a:moveTo>
                  <a:cubicBezTo>
                    <a:pt x="27" y="1"/>
                    <a:pt x="22" y="2"/>
                    <a:pt x="17" y="4"/>
                  </a:cubicBezTo>
                  <a:cubicBezTo>
                    <a:pt x="9" y="13"/>
                    <a:pt x="1" y="29"/>
                    <a:pt x="9" y="46"/>
                  </a:cubicBezTo>
                  <a:cubicBezTo>
                    <a:pt x="59" y="120"/>
                    <a:pt x="108" y="195"/>
                    <a:pt x="158" y="270"/>
                  </a:cubicBezTo>
                  <a:cubicBezTo>
                    <a:pt x="200" y="344"/>
                    <a:pt x="249" y="419"/>
                    <a:pt x="307" y="485"/>
                  </a:cubicBezTo>
                  <a:cubicBezTo>
                    <a:pt x="309" y="487"/>
                    <a:pt x="313" y="488"/>
                    <a:pt x="317" y="488"/>
                  </a:cubicBezTo>
                  <a:cubicBezTo>
                    <a:pt x="327" y="488"/>
                    <a:pt x="340" y="480"/>
                    <a:pt x="340" y="468"/>
                  </a:cubicBezTo>
                  <a:cubicBezTo>
                    <a:pt x="316" y="386"/>
                    <a:pt x="266" y="303"/>
                    <a:pt x="216" y="236"/>
                  </a:cubicBezTo>
                  <a:cubicBezTo>
                    <a:pt x="166" y="162"/>
                    <a:pt x="117" y="87"/>
                    <a:pt x="59" y="13"/>
                  </a:cubicBezTo>
                  <a:cubicBezTo>
                    <a:pt x="53" y="7"/>
                    <a:pt x="43" y="1"/>
                    <a:pt x="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34"/>
            <p:cNvSpPr/>
            <p:nvPr/>
          </p:nvSpPr>
          <p:spPr>
            <a:xfrm>
              <a:off x="3605325" y="2741900"/>
              <a:ext cx="26550" cy="3125"/>
            </a:xfrm>
            <a:custGeom>
              <a:rect b="b" l="l" r="r" t="t"/>
              <a:pathLst>
                <a:path extrusionOk="0" h="125" w="1062">
                  <a:moveTo>
                    <a:pt x="796" y="1"/>
                  </a:moveTo>
                  <a:cubicBezTo>
                    <a:pt x="705" y="1"/>
                    <a:pt x="622" y="9"/>
                    <a:pt x="539" y="17"/>
                  </a:cubicBezTo>
                  <a:cubicBezTo>
                    <a:pt x="366" y="34"/>
                    <a:pt x="192" y="67"/>
                    <a:pt x="18" y="92"/>
                  </a:cubicBezTo>
                  <a:cubicBezTo>
                    <a:pt x="1" y="92"/>
                    <a:pt x="1" y="125"/>
                    <a:pt x="18" y="125"/>
                  </a:cubicBezTo>
                  <a:cubicBezTo>
                    <a:pt x="192" y="108"/>
                    <a:pt x="357" y="100"/>
                    <a:pt x="531" y="84"/>
                  </a:cubicBezTo>
                  <a:cubicBezTo>
                    <a:pt x="614" y="75"/>
                    <a:pt x="697" y="67"/>
                    <a:pt x="780" y="67"/>
                  </a:cubicBezTo>
                  <a:cubicBezTo>
                    <a:pt x="854" y="67"/>
                    <a:pt x="937" y="84"/>
                    <a:pt x="1020" y="84"/>
                  </a:cubicBezTo>
                  <a:cubicBezTo>
                    <a:pt x="1053" y="84"/>
                    <a:pt x="1061" y="34"/>
                    <a:pt x="1028" y="26"/>
                  </a:cubicBezTo>
                  <a:cubicBezTo>
                    <a:pt x="954" y="1"/>
                    <a:pt x="871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34"/>
            <p:cNvSpPr/>
            <p:nvPr/>
          </p:nvSpPr>
          <p:spPr>
            <a:xfrm>
              <a:off x="3614250" y="2745625"/>
              <a:ext cx="8925" cy="2300"/>
            </a:xfrm>
            <a:custGeom>
              <a:rect b="b" l="l" r="r" t="t"/>
              <a:pathLst>
                <a:path extrusionOk="0" h="92" w="357">
                  <a:moveTo>
                    <a:pt x="216" y="1"/>
                  </a:moveTo>
                  <a:cubicBezTo>
                    <a:pt x="207" y="9"/>
                    <a:pt x="191" y="9"/>
                    <a:pt x="182" y="9"/>
                  </a:cubicBezTo>
                  <a:cubicBezTo>
                    <a:pt x="133" y="17"/>
                    <a:pt x="83" y="26"/>
                    <a:pt x="25" y="34"/>
                  </a:cubicBezTo>
                  <a:cubicBezTo>
                    <a:pt x="17" y="34"/>
                    <a:pt x="0" y="42"/>
                    <a:pt x="0" y="59"/>
                  </a:cubicBezTo>
                  <a:cubicBezTo>
                    <a:pt x="0" y="75"/>
                    <a:pt x="17" y="92"/>
                    <a:pt x="25" y="92"/>
                  </a:cubicBezTo>
                  <a:cubicBezTo>
                    <a:pt x="83" y="84"/>
                    <a:pt x="133" y="84"/>
                    <a:pt x="182" y="75"/>
                  </a:cubicBezTo>
                  <a:cubicBezTo>
                    <a:pt x="199" y="75"/>
                    <a:pt x="216" y="75"/>
                    <a:pt x="224" y="67"/>
                  </a:cubicBezTo>
                  <a:cubicBezTo>
                    <a:pt x="240" y="67"/>
                    <a:pt x="249" y="67"/>
                    <a:pt x="265" y="59"/>
                  </a:cubicBezTo>
                  <a:cubicBezTo>
                    <a:pt x="290" y="51"/>
                    <a:pt x="315" y="51"/>
                    <a:pt x="340" y="34"/>
                  </a:cubicBezTo>
                  <a:cubicBezTo>
                    <a:pt x="356" y="26"/>
                    <a:pt x="356" y="1"/>
                    <a:pt x="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34"/>
            <p:cNvSpPr/>
            <p:nvPr/>
          </p:nvSpPr>
          <p:spPr>
            <a:xfrm>
              <a:off x="3594975" y="2731625"/>
              <a:ext cx="3550" cy="5200"/>
            </a:xfrm>
            <a:custGeom>
              <a:rect b="b" l="l" r="r" t="t"/>
              <a:pathLst>
                <a:path extrusionOk="0" h="208" w="142">
                  <a:moveTo>
                    <a:pt x="46" y="0"/>
                  </a:moveTo>
                  <a:cubicBezTo>
                    <a:pt x="39" y="0"/>
                    <a:pt x="32" y="2"/>
                    <a:pt x="26" y="6"/>
                  </a:cubicBezTo>
                  <a:cubicBezTo>
                    <a:pt x="17" y="6"/>
                    <a:pt x="1" y="22"/>
                    <a:pt x="1" y="39"/>
                  </a:cubicBezTo>
                  <a:cubicBezTo>
                    <a:pt x="1" y="55"/>
                    <a:pt x="9" y="72"/>
                    <a:pt x="9" y="80"/>
                  </a:cubicBezTo>
                  <a:cubicBezTo>
                    <a:pt x="9" y="89"/>
                    <a:pt x="17" y="97"/>
                    <a:pt x="17" y="113"/>
                  </a:cubicBezTo>
                  <a:cubicBezTo>
                    <a:pt x="26" y="113"/>
                    <a:pt x="26" y="122"/>
                    <a:pt x="26" y="130"/>
                  </a:cubicBezTo>
                  <a:cubicBezTo>
                    <a:pt x="42" y="147"/>
                    <a:pt x="50" y="171"/>
                    <a:pt x="67" y="188"/>
                  </a:cubicBezTo>
                  <a:cubicBezTo>
                    <a:pt x="73" y="200"/>
                    <a:pt x="84" y="208"/>
                    <a:pt x="98" y="208"/>
                  </a:cubicBezTo>
                  <a:cubicBezTo>
                    <a:pt x="104" y="208"/>
                    <a:pt x="110" y="207"/>
                    <a:pt x="117" y="205"/>
                  </a:cubicBezTo>
                  <a:cubicBezTo>
                    <a:pt x="133" y="196"/>
                    <a:pt x="142" y="180"/>
                    <a:pt x="142" y="155"/>
                  </a:cubicBezTo>
                  <a:cubicBezTo>
                    <a:pt x="133" y="138"/>
                    <a:pt x="125" y="113"/>
                    <a:pt x="117" y="89"/>
                  </a:cubicBezTo>
                  <a:cubicBezTo>
                    <a:pt x="117" y="80"/>
                    <a:pt x="108" y="72"/>
                    <a:pt x="108" y="64"/>
                  </a:cubicBezTo>
                  <a:cubicBezTo>
                    <a:pt x="108" y="55"/>
                    <a:pt x="100" y="55"/>
                    <a:pt x="100" y="47"/>
                  </a:cubicBezTo>
                  <a:cubicBezTo>
                    <a:pt x="92" y="39"/>
                    <a:pt x="84" y="22"/>
                    <a:pt x="75" y="14"/>
                  </a:cubicBezTo>
                  <a:cubicBezTo>
                    <a:pt x="66" y="4"/>
                    <a:pt x="56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34"/>
            <p:cNvSpPr/>
            <p:nvPr/>
          </p:nvSpPr>
          <p:spPr>
            <a:xfrm>
              <a:off x="3597675" y="2730625"/>
              <a:ext cx="3325" cy="5750"/>
            </a:xfrm>
            <a:custGeom>
              <a:rect b="b" l="l" r="r" t="t"/>
              <a:pathLst>
                <a:path extrusionOk="0" h="230" w="133">
                  <a:moveTo>
                    <a:pt x="45" y="0"/>
                  </a:moveTo>
                  <a:cubicBezTo>
                    <a:pt x="31" y="0"/>
                    <a:pt x="17" y="4"/>
                    <a:pt x="9" y="13"/>
                  </a:cubicBezTo>
                  <a:cubicBezTo>
                    <a:pt x="9" y="21"/>
                    <a:pt x="9" y="37"/>
                    <a:pt x="0" y="46"/>
                  </a:cubicBezTo>
                  <a:cubicBezTo>
                    <a:pt x="0" y="54"/>
                    <a:pt x="0" y="62"/>
                    <a:pt x="0" y="79"/>
                  </a:cubicBezTo>
                  <a:cubicBezTo>
                    <a:pt x="0" y="87"/>
                    <a:pt x="0" y="95"/>
                    <a:pt x="9" y="104"/>
                  </a:cubicBezTo>
                  <a:lnTo>
                    <a:pt x="0" y="104"/>
                  </a:lnTo>
                  <a:cubicBezTo>
                    <a:pt x="9" y="112"/>
                    <a:pt x="9" y="120"/>
                    <a:pt x="9" y="129"/>
                  </a:cubicBezTo>
                  <a:cubicBezTo>
                    <a:pt x="25" y="162"/>
                    <a:pt x="42" y="195"/>
                    <a:pt x="67" y="220"/>
                  </a:cubicBezTo>
                  <a:cubicBezTo>
                    <a:pt x="70" y="227"/>
                    <a:pt x="77" y="229"/>
                    <a:pt x="84" y="229"/>
                  </a:cubicBezTo>
                  <a:cubicBezTo>
                    <a:pt x="93" y="229"/>
                    <a:pt x="103" y="224"/>
                    <a:pt x="108" y="220"/>
                  </a:cubicBezTo>
                  <a:cubicBezTo>
                    <a:pt x="125" y="211"/>
                    <a:pt x="133" y="195"/>
                    <a:pt x="125" y="178"/>
                  </a:cubicBezTo>
                  <a:cubicBezTo>
                    <a:pt x="116" y="170"/>
                    <a:pt x="116" y="162"/>
                    <a:pt x="108" y="153"/>
                  </a:cubicBezTo>
                  <a:cubicBezTo>
                    <a:pt x="108" y="153"/>
                    <a:pt x="108" y="145"/>
                    <a:pt x="108" y="145"/>
                  </a:cubicBezTo>
                  <a:cubicBezTo>
                    <a:pt x="100" y="129"/>
                    <a:pt x="100" y="120"/>
                    <a:pt x="100" y="104"/>
                  </a:cubicBezTo>
                  <a:cubicBezTo>
                    <a:pt x="100" y="104"/>
                    <a:pt x="92" y="95"/>
                    <a:pt x="92" y="95"/>
                  </a:cubicBezTo>
                  <a:cubicBezTo>
                    <a:pt x="92" y="79"/>
                    <a:pt x="92" y="71"/>
                    <a:pt x="92" y="62"/>
                  </a:cubicBezTo>
                  <a:cubicBezTo>
                    <a:pt x="92" y="54"/>
                    <a:pt x="83" y="46"/>
                    <a:pt x="83" y="37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75" y="21"/>
                    <a:pt x="75" y="21"/>
                    <a:pt x="75" y="13"/>
                  </a:cubicBezTo>
                  <a:cubicBezTo>
                    <a:pt x="71" y="4"/>
                    <a:pt x="58" y="0"/>
                    <a:pt x="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34"/>
            <p:cNvSpPr/>
            <p:nvPr/>
          </p:nvSpPr>
          <p:spPr>
            <a:xfrm>
              <a:off x="3627500" y="2726925"/>
              <a:ext cx="2300" cy="5475"/>
            </a:xfrm>
            <a:custGeom>
              <a:rect b="b" l="l" r="r" t="t"/>
              <a:pathLst>
                <a:path extrusionOk="0" h="219" w="92">
                  <a:moveTo>
                    <a:pt x="67" y="1"/>
                  </a:moveTo>
                  <a:cubicBezTo>
                    <a:pt x="65" y="1"/>
                    <a:pt x="62" y="2"/>
                    <a:pt x="58" y="3"/>
                  </a:cubicBezTo>
                  <a:cubicBezTo>
                    <a:pt x="58" y="3"/>
                    <a:pt x="50" y="11"/>
                    <a:pt x="42" y="11"/>
                  </a:cubicBezTo>
                  <a:cubicBezTo>
                    <a:pt x="42" y="11"/>
                    <a:pt x="42" y="20"/>
                    <a:pt x="34" y="28"/>
                  </a:cubicBezTo>
                  <a:lnTo>
                    <a:pt x="34" y="36"/>
                  </a:lnTo>
                  <a:lnTo>
                    <a:pt x="25" y="36"/>
                  </a:lnTo>
                  <a:cubicBezTo>
                    <a:pt x="25" y="36"/>
                    <a:pt x="25" y="36"/>
                    <a:pt x="25" y="45"/>
                  </a:cubicBezTo>
                  <a:cubicBezTo>
                    <a:pt x="25" y="45"/>
                    <a:pt x="17" y="45"/>
                    <a:pt x="17" y="53"/>
                  </a:cubicBezTo>
                  <a:cubicBezTo>
                    <a:pt x="17" y="61"/>
                    <a:pt x="9" y="61"/>
                    <a:pt x="9" y="69"/>
                  </a:cubicBezTo>
                  <a:cubicBezTo>
                    <a:pt x="9" y="78"/>
                    <a:pt x="9" y="86"/>
                    <a:pt x="9" y="94"/>
                  </a:cubicBezTo>
                  <a:cubicBezTo>
                    <a:pt x="0" y="127"/>
                    <a:pt x="9" y="161"/>
                    <a:pt x="9" y="194"/>
                  </a:cubicBezTo>
                  <a:cubicBezTo>
                    <a:pt x="17" y="210"/>
                    <a:pt x="34" y="219"/>
                    <a:pt x="50" y="219"/>
                  </a:cubicBezTo>
                  <a:lnTo>
                    <a:pt x="50" y="210"/>
                  </a:lnTo>
                  <a:cubicBezTo>
                    <a:pt x="67" y="210"/>
                    <a:pt x="83" y="194"/>
                    <a:pt x="83" y="177"/>
                  </a:cubicBezTo>
                  <a:lnTo>
                    <a:pt x="83" y="136"/>
                  </a:lnTo>
                  <a:lnTo>
                    <a:pt x="83" y="127"/>
                  </a:lnTo>
                  <a:cubicBezTo>
                    <a:pt x="83" y="119"/>
                    <a:pt x="83" y="111"/>
                    <a:pt x="83" y="111"/>
                  </a:cubicBezTo>
                  <a:cubicBezTo>
                    <a:pt x="92" y="94"/>
                    <a:pt x="92" y="69"/>
                    <a:pt x="92" y="53"/>
                  </a:cubicBezTo>
                  <a:lnTo>
                    <a:pt x="92" y="45"/>
                  </a:lnTo>
                  <a:cubicBezTo>
                    <a:pt x="92" y="36"/>
                    <a:pt x="92" y="36"/>
                    <a:pt x="92" y="36"/>
                  </a:cubicBezTo>
                  <a:cubicBezTo>
                    <a:pt x="92" y="28"/>
                    <a:pt x="92" y="28"/>
                    <a:pt x="92" y="20"/>
                  </a:cubicBezTo>
                  <a:cubicBezTo>
                    <a:pt x="85" y="13"/>
                    <a:pt x="78" y="1"/>
                    <a:pt x="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34"/>
            <p:cNvSpPr/>
            <p:nvPr/>
          </p:nvSpPr>
          <p:spPr>
            <a:xfrm>
              <a:off x="3631425" y="2726775"/>
              <a:ext cx="2925" cy="6875"/>
            </a:xfrm>
            <a:custGeom>
              <a:rect b="b" l="l" r="r" t="t"/>
              <a:pathLst>
                <a:path extrusionOk="0" h="275" w="117">
                  <a:moveTo>
                    <a:pt x="100" y="1"/>
                  </a:moveTo>
                  <a:cubicBezTo>
                    <a:pt x="84" y="1"/>
                    <a:pt x="67" y="1"/>
                    <a:pt x="59" y="9"/>
                  </a:cubicBezTo>
                  <a:cubicBezTo>
                    <a:pt x="51" y="17"/>
                    <a:pt x="42" y="26"/>
                    <a:pt x="34" y="34"/>
                  </a:cubicBezTo>
                  <a:cubicBezTo>
                    <a:pt x="17" y="67"/>
                    <a:pt x="9" y="100"/>
                    <a:pt x="9" y="142"/>
                  </a:cubicBezTo>
                  <a:cubicBezTo>
                    <a:pt x="1" y="175"/>
                    <a:pt x="1" y="216"/>
                    <a:pt x="9" y="249"/>
                  </a:cubicBezTo>
                  <a:cubicBezTo>
                    <a:pt x="9" y="266"/>
                    <a:pt x="26" y="274"/>
                    <a:pt x="42" y="274"/>
                  </a:cubicBezTo>
                  <a:cubicBezTo>
                    <a:pt x="59" y="274"/>
                    <a:pt x="75" y="258"/>
                    <a:pt x="75" y="241"/>
                  </a:cubicBezTo>
                  <a:cubicBezTo>
                    <a:pt x="75" y="225"/>
                    <a:pt x="75" y="208"/>
                    <a:pt x="75" y="191"/>
                  </a:cubicBezTo>
                  <a:cubicBezTo>
                    <a:pt x="75" y="183"/>
                    <a:pt x="75" y="183"/>
                    <a:pt x="75" y="175"/>
                  </a:cubicBezTo>
                  <a:cubicBezTo>
                    <a:pt x="75" y="167"/>
                    <a:pt x="84" y="158"/>
                    <a:pt x="84" y="150"/>
                  </a:cubicBezTo>
                  <a:cubicBezTo>
                    <a:pt x="84" y="142"/>
                    <a:pt x="92" y="125"/>
                    <a:pt x="100" y="109"/>
                  </a:cubicBezTo>
                  <a:cubicBezTo>
                    <a:pt x="100" y="100"/>
                    <a:pt x="100" y="92"/>
                    <a:pt x="109" y="84"/>
                  </a:cubicBezTo>
                  <a:cubicBezTo>
                    <a:pt x="109" y="75"/>
                    <a:pt x="109" y="67"/>
                    <a:pt x="117" y="67"/>
                  </a:cubicBezTo>
                  <a:cubicBezTo>
                    <a:pt x="117" y="59"/>
                    <a:pt x="117" y="51"/>
                    <a:pt x="117" y="34"/>
                  </a:cubicBezTo>
                  <a:cubicBezTo>
                    <a:pt x="117" y="26"/>
                    <a:pt x="109" y="9"/>
                    <a:pt x="1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34"/>
            <p:cNvSpPr/>
            <p:nvPr/>
          </p:nvSpPr>
          <p:spPr>
            <a:xfrm>
              <a:off x="3614875" y="2729600"/>
              <a:ext cx="2500" cy="3425"/>
            </a:xfrm>
            <a:custGeom>
              <a:rect b="b" l="l" r="r" t="t"/>
              <a:pathLst>
                <a:path extrusionOk="0" h="137" w="100">
                  <a:moveTo>
                    <a:pt x="60" y="0"/>
                  </a:moveTo>
                  <a:cubicBezTo>
                    <a:pt x="56" y="0"/>
                    <a:pt x="53" y="1"/>
                    <a:pt x="50" y="4"/>
                  </a:cubicBezTo>
                  <a:cubicBezTo>
                    <a:pt x="42" y="4"/>
                    <a:pt x="42" y="4"/>
                    <a:pt x="33" y="12"/>
                  </a:cubicBezTo>
                  <a:lnTo>
                    <a:pt x="25" y="12"/>
                  </a:lnTo>
                  <a:cubicBezTo>
                    <a:pt x="17" y="20"/>
                    <a:pt x="17" y="37"/>
                    <a:pt x="17" y="45"/>
                  </a:cubicBezTo>
                  <a:cubicBezTo>
                    <a:pt x="8" y="62"/>
                    <a:pt x="8" y="70"/>
                    <a:pt x="0" y="78"/>
                  </a:cubicBezTo>
                  <a:cubicBezTo>
                    <a:pt x="0" y="95"/>
                    <a:pt x="0" y="103"/>
                    <a:pt x="8" y="112"/>
                  </a:cubicBezTo>
                  <a:cubicBezTo>
                    <a:pt x="8" y="128"/>
                    <a:pt x="25" y="136"/>
                    <a:pt x="33" y="136"/>
                  </a:cubicBezTo>
                  <a:lnTo>
                    <a:pt x="66" y="136"/>
                  </a:lnTo>
                  <a:cubicBezTo>
                    <a:pt x="66" y="128"/>
                    <a:pt x="75" y="128"/>
                    <a:pt x="75" y="128"/>
                  </a:cubicBezTo>
                  <a:cubicBezTo>
                    <a:pt x="83" y="120"/>
                    <a:pt x="83" y="112"/>
                    <a:pt x="91" y="103"/>
                  </a:cubicBezTo>
                  <a:cubicBezTo>
                    <a:pt x="91" y="95"/>
                    <a:pt x="91" y="78"/>
                    <a:pt x="91" y="70"/>
                  </a:cubicBezTo>
                  <a:cubicBezTo>
                    <a:pt x="91" y="70"/>
                    <a:pt x="91" y="62"/>
                    <a:pt x="91" y="62"/>
                  </a:cubicBezTo>
                  <a:cubicBezTo>
                    <a:pt x="91" y="54"/>
                    <a:pt x="100" y="45"/>
                    <a:pt x="91" y="29"/>
                  </a:cubicBezTo>
                  <a:cubicBezTo>
                    <a:pt x="91" y="29"/>
                    <a:pt x="91" y="20"/>
                    <a:pt x="91" y="20"/>
                  </a:cubicBezTo>
                  <a:cubicBezTo>
                    <a:pt x="83" y="12"/>
                    <a:pt x="83" y="12"/>
                    <a:pt x="83" y="4"/>
                  </a:cubicBezTo>
                  <a:cubicBezTo>
                    <a:pt x="77" y="4"/>
                    <a:pt x="68" y="0"/>
                    <a:pt x="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34"/>
            <p:cNvSpPr/>
            <p:nvPr/>
          </p:nvSpPr>
          <p:spPr>
            <a:xfrm>
              <a:off x="3601600" y="2819325"/>
              <a:ext cx="2300" cy="4975"/>
            </a:xfrm>
            <a:custGeom>
              <a:rect b="b" l="l" r="r" t="t"/>
              <a:pathLst>
                <a:path extrusionOk="0" h="199" w="92">
                  <a:moveTo>
                    <a:pt x="51" y="0"/>
                  </a:moveTo>
                  <a:cubicBezTo>
                    <a:pt x="48" y="0"/>
                    <a:pt x="45" y="1"/>
                    <a:pt x="42" y="2"/>
                  </a:cubicBezTo>
                  <a:cubicBezTo>
                    <a:pt x="26" y="2"/>
                    <a:pt x="9" y="19"/>
                    <a:pt x="9" y="36"/>
                  </a:cubicBezTo>
                  <a:cubicBezTo>
                    <a:pt x="9" y="44"/>
                    <a:pt x="9" y="60"/>
                    <a:pt x="9" y="69"/>
                  </a:cubicBezTo>
                  <a:cubicBezTo>
                    <a:pt x="9" y="85"/>
                    <a:pt x="1" y="102"/>
                    <a:pt x="1" y="127"/>
                  </a:cubicBezTo>
                  <a:lnTo>
                    <a:pt x="1" y="152"/>
                  </a:lnTo>
                  <a:cubicBezTo>
                    <a:pt x="1" y="160"/>
                    <a:pt x="1" y="176"/>
                    <a:pt x="9" y="185"/>
                  </a:cubicBezTo>
                  <a:cubicBezTo>
                    <a:pt x="14" y="194"/>
                    <a:pt x="22" y="198"/>
                    <a:pt x="31" y="198"/>
                  </a:cubicBezTo>
                  <a:cubicBezTo>
                    <a:pt x="37" y="198"/>
                    <a:pt x="44" y="196"/>
                    <a:pt x="51" y="193"/>
                  </a:cubicBezTo>
                  <a:cubicBezTo>
                    <a:pt x="59" y="193"/>
                    <a:pt x="67" y="176"/>
                    <a:pt x="75" y="160"/>
                  </a:cubicBezTo>
                  <a:cubicBezTo>
                    <a:pt x="84" y="143"/>
                    <a:pt x="92" y="127"/>
                    <a:pt x="92" y="110"/>
                  </a:cubicBezTo>
                  <a:cubicBezTo>
                    <a:pt x="92" y="85"/>
                    <a:pt x="84" y="52"/>
                    <a:pt x="84" y="27"/>
                  </a:cubicBezTo>
                  <a:cubicBezTo>
                    <a:pt x="77" y="14"/>
                    <a:pt x="65" y="0"/>
                    <a:pt x="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34"/>
            <p:cNvSpPr/>
            <p:nvPr/>
          </p:nvSpPr>
          <p:spPr>
            <a:xfrm>
              <a:off x="3607000" y="2818550"/>
              <a:ext cx="2700" cy="5075"/>
            </a:xfrm>
            <a:custGeom>
              <a:rect b="b" l="l" r="r" t="t"/>
              <a:pathLst>
                <a:path extrusionOk="0" h="203" w="108">
                  <a:moveTo>
                    <a:pt x="50" y="0"/>
                  </a:moveTo>
                  <a:cubicBezTo>
                    <a:pt x="42" y="0"/>
                    <a:pt x="25" y="9"/>
                    <a:pt x="17" y="17"/>
                  </a:cubicBezTo>
                  <a:cubicBezTo>
                    <a:pt x="9" y="25"/>
                    <a:pt x="0" y="42"/>
                    <a:pt x="0" y="50"/>
                  </a:cubicBezTo>
                  <a:lnTo>
                    <a:pt x="0" y="91"/>
                  </a:lnTo>
                  <a:cubicBezTo>
                    <a:pt x="0" y="100"/>
                    <a:pt x="0" y="108"/>
                    <a:pt x="0" y="116"/>
                  </a:cubicBezTo>
                  <a:cubicBezTo>
                    <a:pt x="0" y="116"/>
                    <a:pt x="0" y="125"/>
                    <a:pt x="0" y="133"/>
                  </a:cubicBezTo>
                  <a:cubicBezTo>
                    <a:pt x="0" y="133"/>
                    <a:pt x="0" y="141"/>
                    <a:pt x="0" y="149"/>
                  </a:cubicBezTo>
                  <a:lnTo>
                    <a:pt x="0" y="166"/>
                  </a:lnTo>
                  <a:cubicBezTo>
                    <a:pt x="0" y="174"/>
                    <a:pt x="9" y="183"/>
                    <a:pt x="9" y="191"/>
                  </a:cubicBezTo>
                  <a:cubicBezTo>
                    <a:pt x="14" y="197"/>
                    <a:pt x="29" y="203"/>
                    <a:pt x="42" y="203"/>
                  </a:cubicBezTo>
                  <a:cubicBezTo>
                    <a:pt x="48" y="203"/>
                    <a:pt x="53" y="202"/>
                    <a:pt x="58" y="199"/>
                  </a:cubicBezTo>
                  <a:cubicBezTo>
                    <a:pt x="67" y="199"/>
                    <a:pt x="67" y="191"/>
                    <a:pt x="75" y="183"/>
                  </a:cubicBezTo>
                  <a:cubicBezTo>
                    <a:pt x="75" y="174"/>
                    <a:pt x="83" y="174"/>
                    <a:pt x="83" y="166"/>
                  </a:cubicBezTo>
                  <a:cubicBezTo>
                    <a:pt x="83" y="158"/>
                    <a:pt x="91" y="149"/>
                    <a:pt x="100" y="141"/>
                  </a:cubicBezTo>
                  <a:cubicBezTo>
                    <a:pt x="100" y="133"/>
                    <a:pt x="100" y="125"/>
                    <a:pt x="100" y="125"/>
                  </a:cubicBezTo>
                  <a:cubicBezTo>
                    <a:pt x="108" y="116"/>
                    <a:pt x="108" y="108"/>
                    <a:pt x="108" y="100"/>
                  </a:cubicBezTo>
                  <a:lnTo>
                    <a:pt x="108" y="83"/>
                  </a:lnTo>
                  <a:lnTo>
                    <a:pt x="108" y="50"/>
                  </a:lnTo>
                  <a:cubicBezTo>
                    <a:pt x="108" y="42"/>
                    <a:pt x="100" y="25"/>
                    <a:pt x="91" y="17"/>
                  </a:cubicBezTo>
                  <a:cubicBezTo>
                    <a:pt x="83" y="9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34"/>
            <p:cNvSpPr/>
            <p:nvPr/>
          </p:nvSpPr>
          <p:spPr>
            <a:xfrm>
              <a:off x="3603050" y="2826200"/>
              <a:ext cx="1900" cy="5225"/>
            </a:xfrm>
            <a:custGeom>
              <a:rect b="b" l="l" r="r" t="t"/>
              <a:pathLst>
                <a:path extrusionOk="0" h="209" w="76">
                  <a:moveTo>
                    <a:pt x="42" y="1"/>
                  </a:moveTo>
                  <a:cubicBezTo>
                    <a:pt x="26" y="1"/>
                    <a:pt x="9" y="17"/>
                    <a:pt x="9" y="34"/>
                  </a:cubicBezTo>
                  <a:cubicBezTo>
                    <a:pt x="9" y="51"/>
                    <a:pt x="9" y="59"/>
                    <a:pt x="9" y="75"/>
                  </a:cubicBezTo>
                  <a:cubicBezTo>
                    <a:pt x="9" y="84"/>
                    <a:pt x="1" y="100"/>
                    <a:pt x="1" y="109"/>
                  </a:cubicBezTo>
                  <a:lnTo>
                    <a:pt x="1" y="150"/>
                  </a:lnTo>
                  <a:lnTo>
                    <a:pt x="1" y="167"/>
                  </a:lnTo>
                  <a:cubicBezTo>
                    <a:pt x="1" y="175"/>
                    <a:pt x="9" y="175"/>
                    <a:pt x="9" y="183"/>
                  </a:cubicBezTo>
                  <a:cubicBezTo>
                    <a:pt x="9" y="200"/>
                    <a:pt x="17" y="208"/>
                    <a:pt x="34" y="208"/>
                  </a:cubicBezTo>
                  <a:cubicBezTo>
                    <a:pt x="42" y="208"/>
                    <a:pt x="51" y="200"/>
                    <a:pt x="59" y="191"/>
                  </a:cubicBezTo>
                  <a:cubicBezTo>
                    <a:pt x="67" y="183"/>
                    <a:pt x="67" y="183"/>
                    <a:pt x="67" y="175"/>
                  </a:cubicBezTo>
                  <a:cubicBezTo>
                    <a:pt x="67" y="167"/>
                    <a:pt x="75" y="158"/>
                    <a:pt x="75" y="158"/>
                  </a:cubicBezTo>
                  <a:cubicBezTo>
                    <a:pt x="75" y="142"/>
                    <a:pt x="75" y="125"/>
                    <a:pt x="75" y="109"/>
                  </a:cubicBezTo>
                  <a:cubicBezTo>
                    <a:pt x="75" y="100"/>
                    <a:pt x="75" y="84"/>
                    <a:pt x="75" y="75"/>
                  </a:cubicBezTo>
                  <a:cubicBezTo>
                    <a:pt x="75" y="59"/>
                    <a:pt x="75" y="51"/>
                    <a:pt x="75" y="34"/>
                  </a:cubicBezTo>
                  <a:cubicBezTo>
                    <a:pt x="75" y="26"/>
                    <a:pt x="67" y="17"/>
                    <a:pt x="67" y="9"/>
                  </a:cubicBezTo>
                  <a:cubicBezTo>
                    <a:pt x="59" y="9"/>
                    <a:pt x="51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34"/>
            <p:cNvSpPr/>
            <p:nvPr/>
          </p:nvSpPr>
          <p:spPr>
            <a:xfrm>
              <a:off x="3619000" y="2818950"/>
              <a:ext cx="2300" cy="6050"/>
            </a:xfrm>
            <a:custGeom>
              <a:rect b="b" l="l" r="r" t="t"/>
              <a:pathLst>
                <a:path extrusionOk="0" h="242" w="92">
                  <a:moveTo>
                    <a:pt x="26" y="1"/>
                  </a:moveTo>
                  <a:cubicBezTo>
                    <a:pt x="9" y="9"/>
                    <a:pt x="1" y="26"/>
                    <a:pt x="1" y="42"/>
                  </a:cubicBezTo>
                  <a:lnTo>
                    <a:pt x="1" y="51"/>
                  </a:lnTo>
                  <a:cubicBezTo>
                    <a:pt x="1" y="51"/>
                    <a:pt x="1" y="59"/>
                    <a:pt x="9" y="59"/>
                  </a:cubicBezTo>
                  <a:cubicBezTo>
                    <a:pt x="9" y="67"/>
                    <a:pt x="9" y="75"/>
                    <a:pt x="9" y="84"/>
                  </a:cubicBezTo>
                  <a:cubicBezTo>
                    <a:pt x="9" y="100"/>
                    <a:pt x="9" y="109"/>
                    <a:pt x="9" y="125"/>
                  </a:cubicBezTo>
                  <a:cubicBezTo>
                    <a:pt x="9" y="133"/>
                    <a:pt x="9" y="142"/>
                    <a:pt x="17" y="142"/>
                  </a:cubicBezTo>
                  <a:cubicBezTo>
                    <a:pt x="17" y="142"/>
                    <a:pt x="17" y="150"/>
                    <a:pt x="17" y="150"/>
                  </a:cubicBezTo>
                  <a:cubicBezTo>
                    <a:pt x="17" y="158"/>
                    <a:pt x="17" y="167"/>
                    <a:pt x="17" y="175"/>
                  </a:cubicBezTo>
                  <a:cubicBezTo>
                    <a:pt x="17" y="183"/>
                    <a:pt x="17" y="191"/>
                    <a:pt x="17" y="200"/>
                  </a:cubicBezTo>
                  <a:cubicBezTo>
                    <a:pt x="26" y="200"/>
                    <a:pt x="26" y="208"/>
                    <a:pt x="26" y="216"/>
                  </a:cubicBezTo>
                  <a:cubicBezTo>
                    <a:pt x="26" y="216"/>
                    <a:pt x="34" y="225"/>
                    <a:pt x="34" y="225"/>
                  </a:cubicBezTo>
                  <a:cubicBezTo>
                    <a:pt x="42" y="241"/>
                    <a:pt x="50" y="241"/>
                    <a:pt x="59" y="241"/>
                  </a:cubicBezTo>
                  <a:cubicBezTo>
                    <a:pt x="75" y="241"/>
                    <a:pt x="84" y="233"/>
                    <a:pt x="84" y="216"/>
                  </a:cubicBezTo>
                  <a:cubicBezTo>
                    <a:pt x="84" y="216"/>
                    <a:pt x="92" y="208"/>
                    <a:pt x="92" y="200"/>
                  </a:cubicBezTo>
                  <a:cubicBezTo>
                    <a:pt x="92" y="191"/>
                    <a:pt x="92" y="175"/>
                    <a:pt x="92" y="167"/>
                  </a:cubicBezTo>
                  <a:cubicBezTo>
                    <a:pt x="92" y="150"/>
                    <a:pt x="92" y="133"/>
                    <a:pt x="84" y="117"/>
                  </a:cubicBezTo>
                  <a:cubicBezTo>
                    <a:pt x="84" y="84"/>
                    <a:pt x="75" y="59"/>
                    <a:pt x="67" y="26"/>
                  </a:cubicBezTo>
                  <a:cubicBezTo>
                    <a:pt x="59" y="9"/>
                    <a:pt x="42" y="1"/>
                    <a:pt x="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34"/>
            <p:cNvSpPr/>
            <p:nvPr/>
          </p:nvSpPr>
          <p:spPr>
            <a:xfrm>
              <a:off x="3616325" y="2812950"/>
              <a:ext cx="1875" cy="4900"/>
            </a:xfrm>
            <a:custGeom>
              <a:rect b="b" l="l" r="r" t="t"/>
              <a:pathLst>
                <a:path extrusionOk="0" h="196" w="75">
                  <a:moveTo>
                    <a:pt x="42" y="1"/>
                  </a:moveTo>
                  <a:cubicBezTo>
                    <a:pt x="17" y="1"/>
                    <a:pt x="0" y="17"/>
                    <a:pt x="0" y="34"/>
                  </a:cubicBezTo>
                  <a:cubicBezTo>
                    <a:pt x="0" y="59"/>
                    <a:pt x="0" y="83"/>
                    <a:pt x="8" y="108"/>
                  </a:cubicBezTo>
                  <a:cubicBezTo>
                    <a:pt x="8" y="117"/>
                    <a:pt x="8" y="133"/>
                    <a:pt x="8" y="141"/>
                  </a:cubicBezTo>
                  <a:cubicBezTo>
                    <a:pt x="8" y="150"/>
                    <a:pt x="8" y="150"/>
                    <a:pt x="8" y="158"/>
                  </a:cubicBezTo>
                  <a:cubicBezTo>
                    <a:pt x="8" y="166"/>
                    <a:pt x="8" y="175"/>
                    <a:pt x="17" y="183"/>
                  </a:cubicBezTo>
                  <a:cubicBezTo>
                    <a:pt x="21" y="191"/>
                    <a:pt x="29" y="195"/>
                    <a:pt x="37" y="195"/>
                  </a:cubicBezTo>
                  <a:cubicBezTo>
                    <a:pt x="46" y="195"/>
                    <a:pt x="54" y="191"/>
                    <a:pt x="58" y="183"/>
                  </a:cubicBezTo>
                  <a:cubicBezTo>
                    <a:pt x="66" y="175"/>
                    <a:pt x="66" y="166"/>
                    <a:pt x="66" y="158"/>
                  </a:cubicBezTo>
                  <a:cubicBezTo>
                    <a:pt x="66" y="150"/>
                    <a:pt x="66" y="150"/>
                    <a:pt x="66" y="141"/>
                  </a:cubicBezTo>
                  <a:cubicBezTo>
                    <a:pt x="66" y="133"/>
                    <a:pt x="66" y="117"/>
                    <a:pt x="66" y="108"/>
                  </a:cubicBezTo>
                  <a:cubicBezTo>
                    <a:pt x="75" y="83"/>
                    <a:pt x="75" y="59"/>
                    <a:pt x="75" y="34"/>
                  </a:cubicBezTo>
                  <a:cubicBezTo>
                    <a:pt x="75" y="17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34"/>
            <p:cNvSpPr/>
            <p:nvPr/>
          </p:nvSpPr>
          <p:spPr>
            <a:xfrm>
              <a:off x="3587325" y="2832625"/>
              <a:ext cx="1875" cy="5200"/>
            </a:xfrm>
            <a:custGeom>
              <a:rect b="b" l="l" r="r" t="t"/>
              <a:pathLst>
                <a:path extrusionOk="0" h="208" w="75">
                  <a:moveTo>
                    <a:pt x="42" y="1"/>
                  </a:moveTo>
                  <a:cubicBezTo>
                    <a:pt x="25" y="1"/>
                    <a:pt x="8" y="17"/>
                    <a:pt x="8" y="34"/>
                  </a:cubicBezTo>
                  <a:cubicBezTo>
                    <a:pt x="8" y="59"/>
                    <a:pt x="8" y="84"/>
                    <a:pt x="8" y="108"/>
                  </a:cubicBezTo>
                  <a:cubicBezTo>
                    <a:pt x="8" y="117"/>
                    <a:pt x="0" y="133"/>
                    <a:pt x="0" y="142"/>
                  </a:cubicBezTo>
                  <a:cubicBezTo>
                    <a:pt x="0" y="150"/>
                    <a:pt x="0" y="158"/>
                    <a:pt x="0" y="158"/>
                  </a:cubicBezTo>
                  <a:cubicBezTo>
                    <a:pt x="0" y="166"/>
                    <a:pt x="0" y="175"/>
                    <a:pt x="0" y="183"/>
                  </a:cubicBezTo>
                  <a:cubicBezTo>
                    <a:pt x="8" y="191"/>
                    <a:pt x="17" y="200"/>
                    <a:pt x="25" y="200"/>
                  </a:cubicBezTo>
                  <a:lnTo>
                    <a:pt x="25" y="208"/>
                  </a:lnTo>
                  <a:cubicBezTo>
                    <a:pt x="33" y="208"/>
                    <a:pt x="42" y="200"/>
                    <a:pt x="50" y="191"/>
                  </a:cubicBezTo>
                  <a:cubicBezTo>
                    <a:pt x="50" y="183"/>
                    <a:pt x="58" y="175"/>
                    <a:pt x="58" y="175"/>
                  </a:cubicBezTo>
                  <a:cubicBezTo>
                    <a:pt x="58" y="166"/>
                    <a:pt x="58" y="158"/>
                    <a:pt x="66" y="150"/>
                  </a:cubicBezTo>
                  <a:cubicBezTo>
                    <a:pt x="66" y="142"/>
                    <a:pt x="66" y="133"/>
                    <a:pt x="66" y="117"/>
                  </a:cubicBezTo>
                  <a:cubicBezTo>
                    <a:pt x="75" y="92"/>
                    <a:pt x="75" y="67"/>
                    <a:pt x="75" y="34"/>
                  </a:cubicBezTo>
                  <a:cubicBezTo>
                    <a:pt x="75" y="17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34"/>
            <p:cNvSpPr/>
            <p:nvPr/>
          </p:nvSpPr>
          <p:spPr>
            <a:xfrm>
              <a:off x="3577850" y="2836775"/>
              <a:ext cx="3075" cy="5075"/>
            </a:xfrm>
            <a:custGeom>
              <a:rect b="b" l="l" r="r" t="t"/>
              <a:pathLst>
                <a:path extrusionOk="0" h="203" w="123">
                  <a:moveTo>
                    <a:pt x="97" y="0"/>
                  </a:moveTo>
                  <a:cubicBezTo>
                    <a:pt x="89" y="0"/>
                    <a:pt x="73" y="9"/>
                    <a:pt x="64" y="17"/>
                  </a:cubicBezTo>
                  <a:lnTo>
                    <a:pt x="73" y="17"/>
                  </a:lnTo>
                  <a:lnTo>
                    <a:pt x="56" y="58"/>
                  </a:lnTo>
                  <a:lnTo>
                    <a:pt x="56" y="67"/>
                  </a:lnTo>
                  <a:lnTo>
                    <a:pt x="48" y="67"/>
                  </a:lnTo>
                  <a:cubicBezTo>
                    <a:pt x="48" y="75"/>
                    <a:pt x="48" y="75"/>
                    <a:pt x="48" y="75"/>
                  </a:cubicBezTo>
                  <a:cubicBezTo>
                    <a:pt x="39" y="83"/>
                    <a:pt x="39" y="92"/>
                    <a:pt x="39" y="100"/>
                  </a:cubicBezTo>
                  <a:cubicBezTo>
                    <a:pt x="31" y="108"/>
                    <a:pt x="23" y="125"/>
                    <a:pt x="23" y="141"/>
                  </a:cubicBezTo>
                  <a:cubicBezTo>
                    <a:pt x="15" y="150"/>
                    <a:pt x="6" y="166"/>
                    <a:pt x="6" y="183"/>
                  </a:cubicBezTo>
                  <a:cubicBezTo>
                    <a:pt x="0" y="195"/>
                    <a:pt x="12" y="203"/>
                    <a:pt x="25" y="203"/>
                  </a:cubicBezTo>
                  <a:cubicBezTo>
                    <a:pt x="30" y="203"/>
                    <a:pt x="35" y="202"/>
                    <a:pt x="39" y="199"/>
                  </a:cubicBezTo>
                  <a:cubicBezTo>
                    <a:pt x="81" y="150"/>
                    <a:pt x="97" y="92"/>
                    <a:pt x="114" y="34"/>
                  </a:cubicBezTo>
                  <a:cubicBezTo>
                    <a:pt x="122" y="25"/>
                    <a:pt x="114" y="9"/>
                    <a:pt x="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34"/>
            <p:cNvSpPr/>
            <p:nvPr/>
          </p:nvSpPr>
          <p:spPr>
            <a:xfrm>
              <a:off x="3577375" y="2827150"/>
              <a:ext cx="5000" cy="3850"/>
            </a:xfrm>
            <a:custGeom>
              <a:rect b="b" l="l" r="r" t="t"/>
              <a:pathLst>
                <a:path extrusionOk="0" h="154" w="200">
                  <a:moveTo>
                    <a:pt x="155" y="0"/>
                  </a:moveTo>
                  <a:cubicBezTo>
                    <a:pt x="143" y="0"/>
                    <a:pt x="133" y="4"/>
                    <a:pt x="125" y="13"/>
                  </a:cubicBezTo>
                  <a:cubicBezTo>
                    <a:pt x="116" y="29"/>
                    <a:pt x="100" y="37"/>
                    <a:pt x="92" y="46"/>
                  </a:cubicBezTo>
                  <a:cubicBezTo>
                    <a:pt x="83" y="46"/>
                    <a:pt x="75" y="54"/>
                    <a:pt x="75" y="54"/>
                  </a:cubicBezTo>
                  <a:cubicBezTo>
                    <a:pt x="67" y="62"/>
                    <a:pt x="58" y="71"/>
                    <a:pt x="58" y="79"/>
                  </a:cubicBezTo>
                  <a:lnTo>
                    <a:pt x="50" y="79"/>
                  </a:lnTo>
                  <a:cubicBezTo>
                    <a:pt x="50" y="79"/>
                    <a:pt x="50" y="79"/>
                    <a:pt x="50" y="87"/>
                  </a:cubicBezTo>
                  <a:cubicBezTo>
                    <a:pt x="42" y="87"/>
                    <a:pt x="34" y="95"/>
                    <a:pt x="25" y="104"/>
                  </a:cubicBezTo>
                  <a:cubicBezTo>
                    <a:pt x="25" y="104"/>
                    <a:pt x="17" y="112"/>
                    <a:pt x="9" y="120"/>
                  </a:cubicBezTo>
                  <a:cubicBezTo>
                    <a:pt x="0" y="137"/>
                    <a:pt x="17" y="153"/>
                    <a:pt x="25" y="153"/>
                  </a:cubicBezTo>
                  <a:lnTo>
                    <a:pt x="50" y="153"/>
                  </a:lnTo>
                  <a:cubicBezTo>
                    <a:pt x="58" y="153"/>
                    <a:pt x="67" y="153"/>
                    <a:pt x="67" y="145"/>
                  </a:cubicBezTo>
                  <a:lnTo>
                    <a:pt x="92" y="145"/>
                  </a:lnTo>
                  <a:cubicBezTo>
                    <a:pt x="92" y="137"/>
                    <a:pt x="100" y="137"/>
                    <a:pt x="108" y="137"/>
                  </a:cubicBezTo>
                  <a:cubicBezTo>
                    <a:pt x="125" y="129"/>
                    <a:pt x="133" y="120"/>
                    <a:pt x="150" y="112"/>
                  </a:cubicBezTo>
                  <a:cubicBezTo>
                    <a:pt x="158" y="104"/>
                    <a:pt x="174" y="87"/>
                    <a:pt x="191" y="79"/>
                  </a:cubicBezTo>
                  <a:cubicBezTo>
                    <a:pt x="199" y="71"/>
                    <a:pt x="199" y="62"/>
                    <a:pt x="199" y="46"/>
                  </a:cubicBezTo>
                  <a:cubicBezTo>
                    <a:pt x="199" y="37"/>
                    <a:pt x="199" y="21"/>
                    <a:pt x="191" y="13"/>
                  </a:cubicBezTo>
                  <a:cubicBezTo>
                    <a:pt x="179" y="4"/>
                    <a:pt x="166" y="0"/>
                    <a:pt x="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34"/>
            <p:cNvSpPr/>
            <p:nvPr/>
          </p:nvSpPr>
          <p:spPr>
            <a:xfrm>
              <a:off x="3502175" y="2757750"/>
              <a:ext cx="223950" cy="189075"/>
            </a:xfrm>
            <a:custGeom>
              <a:rect b="b" l="l" r="r" t="t"/>
              <a:pathLst>
                <a:path extrusionOk="0" h="7563" w="8958">
                  <a:moveTo>
                    <a:pt x="6024" y="336"/>
                  </a:moveTo>
                  <a:cubicBezTo>
                    <a:pt x="6008" y="344"/>
                    <a:pt x="5999" y="344"/>
                    <a:pt x="5991" y="353"/>
                  </a:cubicBezTo>
                  <a:cubicBezTo>
                    <a:pt x="5950" y="369"/>
                    <a:pt x="5908" y="386"/>
                    <a:pt x="5867" y="394"/>
                  </a:cubicBezTo>
                  <a:lnTo>
                    <a:pt x="5834" y="411"/>
                  </a:lnTo>
                  <a:cubicBezTo>
                    <a:pt x="5734" y="419"/>
                    <a:pt x="5643" y="427"/>
                    <a:pt x="5544" y="444"/>
                  </a:cubicBezTo>
                  <a:cubicBezTo>
                    <a:pt x="5337" y="477"/>
                    <a:pt x="5121" y="518"/>
                    <a:pt x="4914" y="552"/>
                  </a:cubicBezTo>
                  <a:cubicBezTo>
                    <a:pt x="4781" y="576"/>
                    <a:pt x="4649" y="593"/>
                    <a:pt x="4516" y="610"/>
                  </a:cubicBezTo>
                  <a:cubicBezTo>
                    <a:pt x="4251" y="610"/>
                    <a:pt x="3978" y="593"/>
                    <a:pt x="3713" y="543"/>
                  </a:cubicBezTo>
                  <a:cubicBezTo>
                    <a:pt x="3696" y="543"/>
                    <a:pt x="3680" y="543"/>
                    <a:pt x="3671" y="552"/>
                  </a:cubicBezTo>
                  <a:cubicBezTo>
                    <a:pt x="3696" y="527"/>
                    <a:pt x="3721" y="518"/>
                    <a:pt x="3754" y="510"/>
                  </a:cubicBezTo>
                  <a:cubicBezTo>
                    <a:pt x="3790" y="505"/>
                    <a:pt x="3826" y="503"/>
                    <a:pt x="3862" y="503"/>
                  </a:cubicBezTo>
                  <a:cubicBezTo>
                    <a:pt x="3935" y="503"/>
                    <a:pt x="4008" y="510"/>
                    <a:pt x="4086" y="510"/>
                  </a:cubicBezTo>
                  <a:cubicBezTo>
                    <a:pt x="4148" y="515"/>
                    <a:pt x="4210" y="517"/>
                    <a:pt x="4273" y="517"/>
                  </a:cubicBezTo>
                  <a:cubicBezTo>
                    <a:pt x="4434" y="517"/>
                    <a:pt x="4595" y="503"/>
                    <a:pt x="4757" y="485"/>
                  </a:cubicBezTo>
                  <a:cubicBezTo>
                    <a:pt x="5179" y="452"/>
                    <a:pt x="5602" y="402"/>
                    <a:pt x="6024" y="336"/>
                  </a:cubicBezTo>
                  <a:close/>
                  <a:moveTo>
                    <a:pt x="349" y="3070"/>
                  </a:moveTo>
                  <a:cubicBezTo>
                    <a:pt x="365" y="3095"/>
                    <a:pt x="382" y="3112"/>
                    <a:pt x="407" y="3137"/>
                  </a:cubicBezTo>
                  <a:cubicBezTo>
                    <a:pt x="398" y="3137"/>
                    <a:pt x="398" y="3145"/>
                    <a:pt x="398" y="3145"/>
                  </a:cubicBezTo>
                  <a:lnTo>
                    <a:pt x="390" y="3145"/>
                  </a:lnTo>
                  <a:cubicBezTo>
                    <a:pt x="382" y="3128"/>
                    <a:pt x="374" y="3112"/>
                    <a:pt x="357" y="3095"/>
                  </a:cubicBezTo>
                  <a:cubicBezTo>
                    <a:pt x="349" y="3087"/>
                    <a:pt x="340" y="3079"/>
                    <a:pt x="332" y="3079"/>
                  </a:cubicBezTo>
                  <a:cubicBezTo>
                    <a:pt x="340" y="3079"/>
                    <a:pt x="340" y="3070"/>
                    <a:pt x="340" y="3070"/>
                  </a:cubicBezTo>
                  <a:close/>
                  <a:moveTo>
                    <a:pt x="8295" y="3145"/>
                  </a:moveTo>
                  <a:lnTo>
                    <a:pt x="8295" y="3145"/>
                  </a:lnTo>
                  <a:cubicBezTo>
                    <a:pt x="8295" y="3145"/>
                    <a:pt x="8286" y="3153"/>
                    <a:pt x="8278" y="3161"/>
                  </a:cubicBezTo>
                  <a:lnTo>
                    <a:pt x="8270" y="3161"/>
                  </a:lnTo>
                  <a:lnTo>
                    <a:pt x="8295" y="3145"/>
                  </a:lnTo>
                  <a:close/>
                  <a:moveTo>
                    <a:pt x="746" y="3783"/>
                  </a:moveTo>
                  <a:lnTo>
                    <a:pt x="746" y="3783"/>
                  </a:lnTo>
                  <a:cubicBezTo>
                    <a:pt x="771" y="3816"/>
                    <a:pt x="804" y="3849"/>
                    <a:pt x="829" y="3874"/>
                  </a:cubicBezTo>
                  <a:cubicBezTo>
                    <a:pt x="829" y="3891"/>
                    <a:pt x="838" y="3907"/>
                    <a:pt x="846" y="3924"/>
                  </a:cubicBezTo>
                  <a:cubicBezTo>
                    <a:pt x="879" y="3982"/>
                    <a:pt x="912" y="4040"/>
                    <a:pt x="954" y="4098"/>
                  </a:cubicBezTo>
                  <a:cubicBezTo>
                    <a:pt x="945" y="4106"/>
                    <a:pt x="945" y="4123"/>
                    <a:pt x="945" y="4131"/>
                  </a:cubicBezTo>
                  <a:cubicBezTo>
                    <a:pt x="945" y="4147"/>
                    <a:pt x="945" y="4164"/>
                    <a:pt x="954" y="4181"/>
                  </a:cubicBezTo>
                  <a:cubicBezTo>
                    <a:pt x="945" y="4164"/>
                    <a:pt x="937" y="4156"/>
                    <a:pt x="929" y="4139"/>
                  </a:cubicBezTo>
                  <a:cubicBezTo>
                    <a:pt x="871" y="4023"/>
                    <a:pt x="813" y="3899"/>
                    <a:pt x="746" y="3783"/>
                  </a:cubicBezTo>
                  <a:close/>
                  <a:moveTo>
                    <a:pt x="6231" y="3733"/>
                  </a:moveTo>
                  <a:cubicBezTo>
                    <a:pt x="6265" y="3741"/>
                    <a:pt x="6289" y="3758"/>
                    <a:pt x="6323" y="3766"/>
                  </a:cubicBezTo>
                  <a:cubicBezTo>
                    <a:pt x="6447" y="3816"/>
                    <a:pt x="6571" y="3866"/>
                    <a:pt x="6687" y="3915"/>
                  </a:cubicBezTo>
                  <a:cubicBezTo>
                    <a:pt x="6687" y="3932"/>
                    <a:pt x="6687" y="3949"/>
                    <a:pt x="6687" y="3965"/>
                  </a:cubicBezTo>
                  <a:cubicBezTo>
                    <a:pt x="6679" y="3998"/>
                    <a:pt x="6671" y="4031"/>
                    <a:pt x="6671" y="4056"/>
                  </a:cubicBezTo>
                  <a:cubicBezTo>
                    <a:pt x="6654" y="4131"/>
                    <a:pt x="6629" y="4205"/>
                    <a:pt x="6604" y="4280"/>
                  </a:cubicBezTo>
                  <a:cubicBezTo>
                    <a:pt x="6579" y="4330"/>
                    <a:pt x="6555" y="4388"/>
                    <a:pt x="6530" y="4437"/>
                  </a:cubicBezTo>
                  <a:lnTo>
                    <a:pt x="6521" y="4437"/>
                  </a:lnTo>
                  <a:cubicBezTo>
                    <a:pt x="6513" y="4437"/>
                    <a:pt x="6505" y="4429"/>
                    <a:pt x="6497" y="4421"/>
                  </a:cubicBezTo>
                  <a:cubicBezTo>
                    <a:pt x="6472" y="4404"/>
                    <a:pt x="6455" y="4379"/>
                    <a:pt x="6439" y="4355"/>
                  </a:cubicBezTo>
                  <a:cubicBezTo>
                    <a:pt x="6314" y="4181"/>
                    <a:pt x="6314" y="3940"/>
                    <a:pt x="6223" y="3750"/>
                  </a:cubicBezTo>
                  <a:cubicBezTo>
                    <a:pt x="6223" y="3741"/>
                    <a:pt x="6223" y="3741"/>
                    <a:pt x="6231" y="3733"/>
                  </a:cubicBezTo>
                  <a:close/>
                  <a:moveTo>
                    <a:pt x="2801" y="4189"/>
                  </a:moveTo>
                  <a:lnTo>
                    <a:pt x="2801" y="4189"/>
                  </a:lnTo>
                  <a:cubicBezTo>
                    <a:pt x="2785" y="4230"/>
                    <a:pt x="2776" y="4272"/>
                    <a:pt x="2768" y="4313"/>
                  </a:cubicBezTo>
                  <a:cubicBezTo>
                    <a:pt x="2752" y="4388"/>
                    <a:pt x="2735" y="4454"/>
                    <a:pt x="2710" y="4529"/>
                  </a:cubicBezTo>
                  <a:cubicBezTo>
                    <a:pt x="2694" y="4595"/>
                    <a:pt x="2669" y="4661"/>
                    <a:pt x="2652" y="4727"/>
                  </a:cubicBezTo>
                  <a:cubicBezTo>
                    <a:pt x="2636" y="4769"/>
                    <a:pt x="2619" y="4827"/>
                    <a:pt x="2569" y="4843"/>
                  </a:cubicBezTo>
                  <a:cubicBezTo>
                    <a:pt x="2563" y="4846"/>
                    <a:pt x="2556" y="4847"/>
                    <a:pt x="2550" y="4847"/>
                  </a:cubicBezTo>
                  <a:cubicBezTo>
                    <a:pt x="2518" y="4847"/>
                    <a:pt x="2492" y="4813"/>
                    <a:pt x="2478" y="4785"/>
                  </a:cubicBezTo>
                  <a:cubicBezTo>
                    <a:pt x="2453" y="4736"/>
                    <a:pt x="2428" y="4669"/>
                    <a:pt x="2412" y="4611"/>
                  </a:cubicBezTo>
                  <a:cubicBezTo>
                    <a:pt x="2387" y="4553"/>
                    <a:pt x="2370" y="4487"/>
                    <a:pt x="2354" y="4421"/>
                  </a:cubicBezTo>
                  <a:cubicBezTo>
                    <a:pt x="2337" y="4371"/>
                    <a:pt x="2329" y="4313"/>
                    <a:pt x="2312" y="4263"/>
                  </a:cubicBezTo>
                  <a:cubicBezTo>
                    <a:pt x="2478" y="4263"/>
                    <a:pt x="2644" y="4239"/>
                    <a:pt x="2801" y="4189"/>
                  </a:cubicBezTo>
                  <a:close/>
                  <a:moveTo>
                    <a:pt x="1799" y="5251"/>
                  </a:moveTo>
                  <a:lnTo>
                    <a:pt x="1799" y="5251"/>
                  </a:lnTo>
                  <a:cubicBezTo>
                    <a:pt x="1827" y="5269"/>
                    <a:pt x="1856" y="5287"/>
                    <a:pt x="1882" y="5299"/>
                  </a:cubicBezTo>
                  <a:cubicBezTo>
                    <a:pt x="1896" y="5314"/>
                    <a:pt x="1905" y="5329"/>
                    <a:pt x="1918" y="5338"/>
                  </a:cubicBezTo>
                  <a:lnTo>
                    <a:pt x="1918" y="5338"/>
                  </a:lnTo>
                  <a:cubicBezTo>
                    <a:pt x="1872" y="5311"/>
                    <a:pt x="1837" y="5279"/>
                    <a:pt x="1799" y="5251"/>
                  </a:cubicBezTo>
                  <a:close/>
                  <a:moveTo>
                    <a:pt x="7938" y="4239"/>
                  </a:moveTo>
                  <a:cubicBezTo>
                    <a:pt x="7930" y="4263"/>
                    <a:pt x="7930" y="4280"/>
                    <a:pt x="7922" y="4297"/>
                  </a:cubicBezTo>
                  <a:cubicBezTo>
                    <a:pt x="7748" y="4843"/>
                    <a:pt x="7532" y="5382"/>
                    <a:pt x="7176" y="5838"/>
                  </a:cubicBezTo>
                  <a:cubicBezTo>
                    <a:pt x="7085" y="5954"/>
                    <a:pt x="6977" y="6061"/>
                    <a:pt x="6878" y="6169"/>
                  </a:cubicBezTo>
                  <a:cubicBezTo>
                    <a:pt x="6762" y="6269"/>
                    <a:pt x="6637" y="6360"/>
                    <a:pt x="6530" y="6459"/>
                  </a:cubicBezTo>
                  <a:cubicBezTo>
                    <a:pt x="6538" y="6434"/>
                    <a:pt x="6546" y="6418"/>
                    <a:pt x="6555" y="6393"/>
                  </a:cubicBezTo>
                  <a:cubicBezTo>
                    <a:pt x="6588" y="6368"/>
                    <a:pt x="6629" y="6343"/>
                    <a:pt x="6662" y="6310"/>
                  </a:cubicBezTo>
                  <a:cubicBezTo>
                    <a:pt x="6687" y="6293"/>
                    <a:pt x="6704" y="6277"/>
                    <a:pt x="6720" y="6260"/>
                  </a:cubicBezTo>
                  <a:cubicBezTo>
                    <a:pt x="6737" y="6235"/>
                    <a:pt x="6753" y="6219"/>
                    <a:pt x="6762" y="6194"/>
                  </a:cubicBezTo>
                  <a:cubicBezTo>
                    <a:pt x="6762" y="6177"/>
                    <a:pt x="6745" y="6169"/>
                    <a:pt x="6737" y="6169"/>
                  </a:cubicBezTo>
                  <a:cubicBezTo>
                    <a:pt x="6712" y="6186"/>
                    <a:pt x="6695" y="6202"/>
                    <a:pt x="6679" y="6219"/>
                  </a:cubicBezTo>
                  <a:cubicBezTo>
                    <a:pt x="6654" y="6235"/>
                    <a:pt x="6637" y="6252"/>
                    <a:pt x="6621" y="6269"/>
                  </a:cubicBezTo>
                  <a:cubicBezTo>
                    <a:pt x="6613" y="6277"/>
                    <a:pt x="6596" y="6293"/>
                    <a:pt x="6579" y="6310"/>
                  </a:cubicBezTo>
                  <a:cubicBezTo>
                    <a:pt x="6596" y="6260"/>
                    <a:pt x="6613" y="6202"/>
                    <a:pt x="6621" y="6153"/>
                  </a:cubicBezTo>
                  <a:cubicBezTo>
                    <a:pt x="6654" y="6119"/>
                    <a:pt x="6679" y="6086"/>
                    <a:pt x="6704" y="6053"/>
                  </a:cubicBezTo>
                  <a:cubicBezTo>
                    <a:pt x="6745" y="6053"/>
                    <a:pt x="6795" y="6028"/>
                    <a:pt x="6803" y="5987"/>
                  </a:cubicBezTo>
                  <a:cubicBezTo>
                    <a:pt x="6811" y="5937"/>
                    <a:pt x="6828" y="5887"/>
                    <a:pt x="6845" y="5846"/>
                  </a:cubicBezTo>
                  <a:cubicBezTo>
                    <a:pt x="6886" y="5771"/>
                    <a:pt x="6927" y="5697"/>
                    <a:pt x="6969" y="5622"/>
                  </a:cubicBezTo>
                  <a:cubicBezTo>
                    <a:pt x="6994" y="5581"/>
                    <a:pt x="7019" y="5548"/>
                    <a:pt x="7043" y="5506"/>
                  </a:cubicBezTo>
                  <a:lnTo>
                    <a:pt x="7068" y="5473"/>
                  </a:lnTo>
                  <a:cubicBezTo>
                    <a:pt x="7201" y="5316"/>
                    <a:pt x="7342" y="5158"/>
                    <a:pt x="7466" y="4993"/>
                  </a:cubicBezTo>
                  <a:cubicBezTo>
                    <a:pt x="7582" y="4835"/>
                    <a:pt x="7690" y="4669"/>
                    <a:pt x="7781" y="4495"/>
                  </a:cubicBezTo>
                  <a:cubicBezTo>
                    <a:pt x="7831" y="4429"/>
                    <a:pt x="7880" y="4363"/>
                    <a:pt x="7913" y="4288"/>
                  </a:cubicBezTo>
                  <a:cubicBezTo>
                    <a:pt x="7922" y="4272"/>
                    <a:pt x="7930" y="4255"/>
                    <a:pt x="7938" y="4239"/>
                  </a:cubicBezTo>
                  <a:close/>
                  <a:moveTo>
                    <a:pt x="1492" y="5175"/>
                  </a:moveTo>
                  <a:lnTo>
                    <a:pt x="1492" y="5175"/>
                  </a:lnTo>
                  <a:cubicBezTo>
                    <a:pt x="1608" y="5307"/>
                    <a:pt x="1741" y="5415"/>
                    <a:pt x="1882" y="5515"/>
                  </a:cubicBezTo>
                  <a:cubicBezTo>
                    <a:pt x="2080" y="5655"/>
                    <a:pt x="2296" y="5763"/>
                    <a:pt x="2486" y="5912"/>
                  </a:cubicBezTo>
                  <a:cubicBezTo>
                    <a:pt x="2669" y="6045"/>
                    <a:pt x="2843" y="6202"/>
                    <a:pt x="3000" y="6368"/>
                  </a:cubicBezTo>
                  <a:cubicBezTo>
                    <a:pt x="3124" y="6492"/>
                    <a:pt x="3249" y="6625"/>
                    <a:pt x="3365" y="6757"/>
                  </a:cubicBezTo>
                  <a:cubicBezTo>
                    <a:pt x="3332" y="6741"/>
                    <a:pt x="3298" y="6724"/>
                    <a:pt x="3265" y="6708"/>
                  </a:cubicBezTo>
                  <a:cubicBezTo>
                    <a:pt x="3207" y="6674"/>
                    <a:pt x="3149" y="6650"/>
                    <a:pt x="3091" y="6617"/>
                  </a:cubicBezTo>
                  <a:cubicBezTo>
                    <a:pt x="2984" y="6542"/>
                    <a:pt x="2876" y="6467"/>
                    <a:pt x="2768" y="6385"/>
                  </a:cubicBezTo>
                  <a:cubicBezTo>
                    <a:pt x="2762" y="6381"/>
                    <a:pt x="2755" y="6379"/>
                    <a:pt x="2749" y="6379"/>
                  </a:cubicBezTo>
                  <a:cubicBezTo>
                    <a:pt x="2714" y="6379"/>
                    <a:pt x="2683" y="6431"/>
                    <a:pt x="2718" y="6459"/>
                  </a:cubicBezTo>
                  <a:cubicBezTo>
                    <a:pt x="2776" y="6509"/>
                    <a:pt x="2834" y="6559"/>
                    <a:pt x="2892" y="6608"/>
                  </a:cubicBezTo>
                  <a:cubicBezTo>
                    <a:pt x="2810" y="6567"/>
                    <a:pt x="2727" y="6509"/>
                    <a:pt x="2644" y="6451"/>
                  </a:cubicBezTo>
                  <a:cubicBezTo>
                    <a:pt x="2404" y="6269"/>
                    <a:pt x="2180" y="6053"/>
                    <a:pt x="1981" y="5821"/>
                  </a:cubicBezTo>
                  <a:cubicBezTo>
                    <a:pt x="1807" y="5614"/>
                    <a:pt x="1633" y="5407"/>
                    <a:pt x="1492" y="5175"/>
                  </a:cubicBezTo>
                  <a:close/>
                  <a:moveTo>
                    <a:pt x="4813" y="3862"/>
                  </a:moveTo>
                  <a:cubicBezTo>
                    <a:pt x="5003" y="3862"/>
                    <a:pt x="5192" y="3880"/>
                    <a:pt x="5378" y="3915"/>
                  </a:cubicBezTo>
                  <a:cubicBezTo>
                    <a:pt x="5569" y="3957"/>
                    <a:pt x="5751" y="4007"/>
                    <a:pt x="5933" y="4073"/>
                  </a:cubicBezTo>
                  <a:lnTo>
                    <a:pt x="5958" y="4089"/>
                  </a:lnTo>
                  <a:cubicBezTo>
                    <a:pt x="5999" y="4131"/>
                    <a:pt x="6033" y="4172"/>
                    <a:pt x="6066" y="4214"/>
                  </a:cubicBezTo>
                  <a:cubicBezTo>
                    <a:pt x="6124" y="4280"/>
                    <a:pt x="6190" y="4346"/>
                    <a:pt x="6265" y="4396"/>
                  </a:cubicBezTo>
                  <a:cubicBezTo>
                    <a:pt x="6321" y="4500"/>
                    <a:pt x="6400" y="4620"/>
                    <a:pt x="6526" y="4620"/>
                  </a:cubicBezTo>
                  <a:cubicBezTo>
                    <a:pt x="6530" y="4620"/>
                    <a:pt x="6534" y="4620"/>
                    <a:pt x="6538" y="4620"/>
                  </a:cubicBezTo>
                  <a:cubicBezTo>
                    <a:pt x="6563" y="4620"/>
                    <a:pt x="6579" y="4611"/>
                    <a:pt x="6604" y="4603"/>
                  </a:cubicBezTo>
                  <a:lnTo>
                    <a:pt x="6604" y="4603"/>
                  </a:lnTo>
                  <a:lnTo>
                    <a:pt x="6455" y="6144"/>
                  </a:lnTo>
                  <a:cubicBezTo>
                    <a:pt x="6381" y="6401"/>
                    <a:pt x="6314" y="6658"/>
                    <a:pt x="6207" y="6898"/>
                  </a:cubicBezTo>
                  <a:cubicBezTo>
                    <a:pt x="6107" y="7105"/>
                    <a:pt x="5958" y="7312"/>
                    <a:pt x="5726" y="7362"/>
                  </a:cubicBezTo>
                  <a:cubicBezTo>
                    <a:pt x="5691" y="7369"/>
                    <a:pt x="5655" y="7372"/>
                    <a:pt x="5619" y="7372"/>
                  </a:cubicBezTo>
                  <a:cubicBezTo>
                    <a:pt x="5527" y="7372"/>
                    <a:pt x="5434" y="7353"/>
                    <a:pt x="5345" y="7329"/>
                  </a:cubicBezTo>
                  <a:cubicBezTo>
                    <a:pt x="5221" y="7304"/>
                    <a:pt x="5088" y="7288"/>
                    <a:pt x="4947" y="7279"/>
                  </a:cubicBezTo>
                  <a:cubicBezTo>
                    <a:pt x="4815" y="7279"/>
                    <a:pt x="4682" y="7296"/>
                    <a:pt x="4550" y="7329"/>
                  </a:cubicBezTo>
                  <a:cubicBezTo>
                    <a:pt x="4440" y="7358"/>
                    <a:pt x="4325" y="7407"/>
                    <a:pt x="4208" y="7407"/>
                  </a:cubicBezTo>
                  <a:cubicBezTo>
                    <a:pt x="4192" y="7407"/>
                    <a:pt x="4176" y="7406"/>
                    <a:pt x="4160" y="7404"/>
                  </a:cubicBezTo>
                  <a:cubicBezTo>
                    <a:pt x="3912" y="7370"/>
                    <a:pt x="3820" y="7080"/>
                    <a:pt x="3738" y="6890"/>
                  </a:cubicBezTo>
                  <a:cubicBezTo>
                    <a:pt x="3638" y="6650"/>
                    <a:pt x="3489" y="6451"/>
                    <a:pt x="3315" y="6269"/>
                  </a:cubicBezTo>
                  <a:cubicBezTo>
                    <a:pt x="3116" y="6053"/>
                    <a:pt x="2926" y="5846"/>
                    <a:pt x="2760" y="5614"/>
                  </a:cubicBezTo>
                  <a:cubicBezTo>
                    <a:pt x="2652" y="5457"/>
                    <a:pt x="2445" y="5175"/>
                    <a:pt x="2561" y="4976"/>
                  </a:cubicBezTo>
                  <a:cubicBezTo>
                    <a:pt x="2611" y="4976"/>
                    <a:pt x="2660" y="4951"/>
                    <a:pt x="2702" y="4910"/>
                  </a:cubicBezTo>
                  <a:cubicBezTo>
                    <a:pt x="2735" y="4868"/>
                    <a:pt x="2760" y="4819"/>
                    <a:pt x="2776" y="4761"/>
                  </a:cubicBezTo>
                  <a:cubicBezTo>
                    <a:pt x="2785" y="4736"/>
                    <a:pt x="2793" y="4719"/>
                    <a:pt x="2801" y="4694"/>
                  </a:cubicBezTo>
                  <a:cubicBezTo>
                    <a:pt x="2818" y="4694"/>
                    <a:pt x="2834" y="4694"/>
                    <a:pt x="2843" y="4678"/>
                  </a:cubicBezTo>
                  <a:cubicBezTo>
                    <a:pt x="2934" y="4520"/>
                    <a:pt x="3083" y="4388"/>
                    <a:pt x="3232" y="4288"/>
                  </a:cubicBezTo>
                  <a:cubicBezTo>
                    <a:pt x="3265" y="4263"/>
                    <a:pt x="3298" y="4239"/>
                    <a:pt x="3332" y="4222"/>
                  </a:cubicBezTo>
                  <a:cubicBezTo>
                    <a:pt x="3572" y="4106"/>
                    <a:pt x="3820" y="4015"/>
                    <a:pt x="4077" y="3949"/>
                  </a:cubicBezTo>
                  <a:cubicBezTo>
                    <a:pt x="4317" y="3892"/>
                    <a:pt x="4565" y="3862"/>
                    <a:pt x="4813" y="3862"/>
                  </a:cubicBezTo>
                  <a:close/>
                  <a:moveTo>
                    <a:pt x="5916" y="0"/>
                  </a:moveTo>
                  <a:cubicBezTo>
                    <a:pt x="5890" y="0"/>
                    <a:pt x="5870" y="29"/>
                    <a:pt x="5883" y="63"/>
                  </a:cubicBezTo>
                  <a:cubicBezTo>
                    <a:pt x="5900" y="112"/>
                    <a:pt x="5933" y="146"/>
                    <a:pt x="5966" y="187"/>
                  </a:cubicBezTo>
                  <a:cubicBezTo>
                    <a:pt x="5966" y="195"/>
                    <a:pt x="5966" y="195"/>
                    <a:pt x="5966" y="195"/>
                  </a:cubicBezTo>
                  <a:cubicBezTo>
                    <a:pt x="5875" y="212"/>
                    <a:pt x="5776" y="228"/>
                    <a:pt x="5676" y="245"/>
                  </a:cubicBezTo>
                  <a:cubicBezTo>
                    <a:pt x="5270" y="295"/>
                    <a:pt x="4864" y="344"/>
                    <a:pt x="4450" y="369"/>
                  </a:cubicBezTo>
                  <a:cubicBezTo>
                    <a:pt x="4334" y="378"/>
                    <a:pt x="4218" y="386"/>
                    <a:pt x="4102" y="386"/>
                  </a:cubicBezTo>
                  <a:cubicBezTo>
                    <a:pt x="4036" y="386"/>
                    <a:pt x="3966" y="378"/>
                    <a:pt x="3897" y="378"/>
                  </a:cubicBezTo>
                  <a:cubicBezTo>
                    <a:pt x="3863" y="378"/>
                    <a:pt x="3829" y="380"/>
                    <a:pt x="3796" y="386"/>
                  </a:cubicBezTo>
                  <a:cubicBezTo>
                    <a:pt x="3704" y="402"/>
                    <a:pt x="3622" y="452"/>
                    <a:pt x="3564" y="527"/>
                  </a:cubicBezTo>
                  <a:cubicBezTo>
                    <a:pt x="3572" y="419"/>
                    <a:pt x="3638" y="320"/>
                    <a:pt x="3721" y="262"/>
                  </a:cubicBezTo>
                  <a:cubicBezTo>
                    <a:pt x="3744" y="246"/>
                    <a:pt x="3732" y="203"/>
                    <a:pt x="3703" y="203"/>
                  </a:cubicBezTo>
                  <a:cubicBezTo>
                    <a:pt x="3701" y="203"/>
                    <a:pt x="3699" y="203"/>
                    <a:pt x="3696" y="204"/>
                  </a:cubicBezTo>
                  <a:cubicBezTo>
                    <a:pt x="3613" y="237"/>
                    <a:pt x="3547" y="303"/>
                    <a:pt x="3514" y="386"/>
                  </a:cubicBezTo>
                  <a:cubicBezTo>
                    <a:pt x="3506" y="386"/>
                    <a:pt x="3506" y="394"/>
                    <a:pt x="3506" y="394"/>
                  </a:cubicBezTo>
                  <a:cubicBezTo>
                    <a:pt x="3497" y="402"/>
                    <a:pt x="3497" y="411"/>
                    <a:pt x="3497" y="419"/>
                  </a:cubicBezTo>
                  <a:cubicBezTo>
                    <a:pt x="3497" y="427"/>
                    <a:pt x="3497" y="427"/>
                    <a:pt x="3497" y="427"/>
                  </a:cubicBezTo>
                  <a:cubicBezTo>
                    <a:pt x="3489" y="436"/>
                    <a:pt x="3489" y="444"/>
                    <a:pt x="3489" y="444"/>
                  </a:cubicBezTo>
                  <a:cubicBezTo>
                    <a:pt x="3439" y="601"/>
                    <a:pt x="3431" y="775"/>
                    <a:pt x="3448" y="941"/>
                  </a:cubicBezTo>
                  <a:cubicBezTo>
                    <a:pt x="3464" y="1115"/>
                    <a:pt x="3497" y="1306"/>
                    <a:pt x="3588" y="1446"/>
                  </a:cubicBezTo>
                  <a:cubicBezTo>
                    <a:pt x="3671" y="1596"/>
                    <a:pt x="3829" y="1653"/>
                    <a:pt x="3978" y="1703"/>
                  </a:cubicBezTo>
                  <a:cubicBezTo>
                    <a:pt x="4152" y="1761"/>
                    <a:pt x="4326" y="1811"/>
                    <a:pt x="4500" y="1861"/>
                  </a:cubicBezTo>
                  <a:cubicBezTo>
                    <a:pt x="4550" y="1877"/>
                    <a:pt x="4599" y="1885"/>
                    <a:pt x="4649" y="1902"/>
                  </a:cubicBezTo>
                  <a:cubicBezTo>
                    <a:pt x="4682" y="1910"/>
                    <a:pt x="4732" y="1910"/>
                    <a:pt x="4765" y="1935"/>
                  </a:cubicBezTo>
                  <a:cubicBezTo>
                    <a:pt x="4806" y="1960"/>
                    <a:pt x="4806" y="2035"/>
                    <a:pt x="4806" y="2076"/>
                  </a:cubicBezTo>
                  <a:cubicBezTo>
                    <a:pt x="4815" y="2134"/>
                    <a:pt x="4823" y="2184"/>
                    <a:pt x="4848" y="2233"/>
                  </a:cubicBezTo>
                  <a:cubicBezTo>
                    <a:pt x="4848" y="2233"/>
                    <a:pt x="4856" y="2242"/>
                    <a:pt x="4856" y="2242"/>
                  </a:cubicBezTo>
                  <a:cubicBezTo>
                    <a:pt x="4856" y="2250"/>
                    <a:pt x="4848" y="2258"/>
                    <a:pt x="4848" y="2267"/>
                  </a:cubicBezTo>
                  <a:cubicBezTo>
                    <a:pt x="4823" y="2366"/>
                    <a:pt x="4839" y="2465"/>
                    <a:pt x="4848" y="2565"/>
                  </a:cubicBezTo>
                  <a:cubicBezTo>
                    <a:pt x="4848" y="2664"/>
                    <a:pt x="4873" y="2780"/>
                    <a:pt x="4856" y="2880"/>
                  </a:cubicBezTo>
                  <a:cubicBezTo>
                    <a:pt x="4848" y="2979"/>
                    <a:pt x="4798" y="3029"/>
                    <a:pt x="4732" y="3087"/>
                  </a:cubicBezTo>
                  <a:cubicBezTo>
                    <a:pt x="4649" y="3153"/>
                    <a:pt x="4574" y="3211"/>
                    <a:pt x="4483" y="3269"/>
                  </a:cubicBezTo>
                  <a:cubicBezTo>
                    <a:pt x="4152" y="3468"/>
                    <a:pt x="3796" y="3617"/>
                    <a:pt x="3448" y="3783"/>
                  </a:cubicBezTo>
                  <a:cubicBezTo>
                    <a:pt x="3107" y="3937"/>
                    <a:pt x="2766" y="4123"/>
                    <a:pt x="2387" y="4123"/>
                  </a:cubicBezTo>
                  <a:cubicBezTo>
                    <a:pt x="2379" y="4123"/>
                    <a:pt x="2370" y="4123"/>
                    <a:pt x="2362" y="4123"/>
                  </a:cubicBezTo>
                  <a:cubicBezTo>
                    <a:pt x="1989" y="4114"/>
                    <a:pt x="1625" y="3965"/>
                    <a:pt x="1310" y="3775"/>
                  </a:cubicBezTo>
                  <a:cubicBezTo>
                    <a:pt x="1136" y="3667"/>
                    <a:pt x="970" y="3543"/>
                    <a:pt x="813" y="3393"/>
                  </a:cubicBezTo>
                  <a:cubicBezTo>
                    <a:pt x="755" y="3344"/>
                    <a:pt x="697" y="3286"/>
                    <a:pt x="630" y="3228"/>
                  </a:cubicBezTo>
                  <a:cubicBezTo>
                    <a:pt x="606" y="3203"/>
                    <a:pt x="581" y="3170"/>
                    <a:pt x="548" y="3145"/>
                  </a:cubicBezTo>
                  <a:cubicBezTo>
                    <a:pt x="506" y="3103"/>
                    <a:pt x="465" y="3062"/>
                    <a:pt x="415" y="3021"/>
                  </a:cubicBezTo>
                  <a:cubicBezTo>
                    <a:pt x="432" y="3021"/>
                    <a:pt x="440" y="3012"/>
                    <a:pt x="448" y="3004"/>
                  </a:cubicBezTo>
                  <a:cubicBezTo>
                    <a:pt x="498" y="2979"/>
                    <a:pt x="556" y="2963"/>
                    <a:pt x="606" y="2946"/>
                  </a:cubicBezTo>
                  <a:cubicBezTo>
                    <a:pt x="647" y="2938"/>
                    <a:pt x="647" y="2871"/>
                    <a:pt x="606" y="2863"/>
                  </a:cubicBezTo>
                  <a:cubicBezTo>
                    <a:pt x="585" y="2861"/>
                    <a:pt x="565" y="2860"/>
                    <a:pt x="545" y="2860"/>
                  </a:cubicBezTo>
                  <a:cubicBezTo>
                    <a:pt x="425" y="2860"/>
                    <a:pt x="307" y="2901"/>
                    <a:pt x="208" y="2979"/>
                  </a:cubicBezTo>
                  <a:cubicBezTo>
                    <a:pt x="150" y="3021"/>
                    <a:pt x="100" y="3079"/>
                    <a:pt x="59" y="3137"/>
                  </a:cubicBezTo>
                  <a:cubicBezTo>
                    <a:pt x="42" y="3170"/>
                    <a:pt x="26" y="3211"/>
                    <a:pt x="9" y="3244"/>
                  </a:cubicBezTo>
                  <a:cubicBezTo>
                    <a:pt x="1" y="3294"/>
                    <a:pt x="1" y="3335"/>
                    <a:pt x="9" y="3385"/>
                  </a:cubicBezTo>
                  <a:cubicBezTo>
                    <a:pt x="17" y="3414"/>
                    <a:pt x="46" y="3429"/>
                    <a:pt x="75" y="3429"/>
                  </a:cubicBezTo>
                  <a:cubicBezTo>
                    <a:pt x="104" y="3429"/>
                    <a:pt x="133" y="3414"/>
                    <a:pt x="142" y="3385"/>
                  </a:cubicBezTo>
                  <a:cubicBezTo>
                    <a:pt x="150" y="3352"/>
                    <a:pt x="158" y="3319"/>
                    <a:pt x="166" y="3294"/>
                  </a:cubicBezTo>
                  <a:cubicBezTo>
                    <a:pt x="166" y="3295"/>
                    <a:pt x="167" y="3295"/>
                    <a:pt x="167" y="3295"/>
                  </a:cubicBezTo>
                  <a:cubicBezTo>
                    <a:pt x="168" y="3295"/>
                    <a:pt x="173" y="3276"/>
                    <a:pt x="174" y="3276"/>
                  </a:cubicBezTo>
                  <a:cubicBezTo>
                    <a:pt x="175" y="3276"/>
                    <a:pt x="175" y="3277"/>
                    <a:pt x="175" y="3277"/>
                  </a:cubicBezTo>
                  <a:cubicBezTo>
                    <a:pt x="183" y="3269"/>
                    <a:pt x="183" y="3261"/>
                    <a:pt x="183" y="3253"/>
                  </a:cubicBezTo>
                  <a:cubicBezTo>
                    <a:pt x="191" y="3244"/>
                    <a:pt x="200" y="3228"/>
                    <a:pt x="208" y="3211"/>
                  </a:cubicBezTo>
                  <a:cubicBezTo>
                    <a:pt x="216" y="3203"/>
                    <a:pt x="224" y="3195"/>
                    <a:pt x="233" y="3178"/>
                  </a:cubicBezTo>
                  <a:lnTo>
                    <a:pt x="241" y="3178"/>
                  </a:lnTo>
                  <a:cubicBezTo>
                    <a:pt x="241" y="3178"/>
                    <a:pt x="241" y="3170"/>
                    <a:pt x="241" y="3170"/>
                  </a:cubicBezTo>
                  <a:cubicBezTo>
                    <a:pt x="241" y="3161"/>
                    <a:pt x="249" y="3161"/>
                    <a:pt x="258" y="3153"/>
                  </a:cubicBezTo>
                  <a:cubicBezTo>
                    <a:pt x="266" y="3137"/>
                    <a:pt x="282" y="3120"/>
                    <a:pt x="299" y="3112"/>
                  </a:cubicBezTo>
                  <a:cubicBezTo>
                    <a:pt x="299" y="3112"/>
                    <a:pt x="299" y="3112"/>
                    <a:pt x="299" y="3120"/>
                  </a:cubicBezTo>
                  <a:cubicBezTo>
                    <a:pt x="423" y="3451"/>
                    <a:pt x="597" y="3766"/>
                    <a:pt x="755" y="4089"/>
                  </a:cubicBezTo>
                  <a:cubicBezTo>
                    <a:pt x="912" y="4413"/>
                    <a:pt x="1061" y="4736"/>
                    <a:pt x="1227" y="5051"/>
                  </a:cubicBezTo>
                  <a:cubicBezTo>
                    <a:pt x="1384" y="5349"/>
                    <a:pt x="1583" y="5614"/>
                    <a:pt x="1799" y="5879"/>
                  </a:cubicBezTo>
                  <a:cubicBezTo>
                    <a:pt x="2006" y="6119"/>
                    <a:pt x="2221" y="6368"/>
                    <a:pt x="2486" y="6550"/>
                  </a:cubicBezTo>
                  <a:cubicBezTo>
                    <a:pt x="2785" y="6757"/>
                    <a:pt x="3133" y="6873"/>
                    <a:pt x="3472" y="6998"/>
                  </a:cubicBezTo>
                  <a:lnTo>
                    <a:pt x="3481" y="6998"/>
                  </a:lnTo>
                  <a:cubicBezTo>
                    <a:pt x="3497" y="7014"/>
                    <a:pt x="3514" y="7031"/>
                    <a:pt x="3539" y="7047"/>
                  </a:cubicBezTo>
                  <a:cubicBezTo>
                    <a:pt x="3555" y="7064"/>
                    <a:pt x="3572" y="7080"/>
                    <a:pt x="3588" y="7097"/>
                  </a:cubicBezTo>
                  <a:cubicBezTo>
                    <a:pt x="3605" y="7122"/>
                    <a:pt x="3638" y="7122"/>
                    <a:pt x="3655" y="7122"/>
                  </a:cubicBezTo>
                  <a:cubicBezTo>
                    <a:pt x="3713" y="7238"/>
                    <a:pt x="3771" y="7354"/>
                    <a:pt x="3878" y="7445"/>
                  </a:cubicBezTo>
                  <a:cubicBezTo>
                    <a:pt x="3969" y="7521"/>
                    <a:pt x="4074" y="7562"/>
                    <a:pt x="4187" y="7562"/>
                  </a:cubicBezTo>
                  <a:cubicBezTo>
                    <a:pt x="4197" y="7562"/>
                    <a:pt x="4208" y="7562"/>
                    <a:pt x="4218" y="7561"/>
                  </a:cubicBezTo>
                  <a:cubicBezTo>
                    <a:pt x="4367" y="7561"/>
                    <a:pt x="4500" y="7503"/>
                    <a:pt x="4641" y="7470"/>
                  </a:cubicBezTo>
                  <a:cubicBezTo>
                    <a:pt x="4740" y="7448"/>
                    <a:pt x="4843" y="7437"/>
                    <a:pt x="4945" y="7437"/>
                  </a:cubicBezTo>
                  <a:cubicBezTo>
                    <a:pt x="4996" y="7437"/>
                    <a:pt x="5047" y="7440"/>
                    <a:pt x="5096" y="7445"/>
                  </a:cubicBezTo>
                  <a:cubicBezTo>
                    <a:pt x="5237" y="7462"/>
                    <a:pt x="5378" y="7511"/>
                    <a:pt x="5527" y="7528"/>
                  </a:cubicBezTo>
                  <a:cubicBezTo>
                    <a:pt x="5550" y="7530"/>
                    <a:pt x="5573" y="7531"/>
                    <a:pt x="5596" y="7531"/>
                  </a:cubicBezTo>
                  <a:cubicBezTo>
                    <a:pt x="5824" y="7531"/>
                    <a:pt x="6022" y="7420"/>
                    <a:pt x="6165" y="7246"/>
                  </a:cubicBezTo>
                  <a:cubicBezTo>
                    <a:pt x="6347" y="7031"/>
                    <a:pt x="6430" y="6766"/>
                    <a:pt x="6513" y="6501"/>
                  </a:cubicBezTo>
                  <a:cubicBezTo>
                    <a:pt x="6519" y="6519"/>
                    <a:pt x="6535" y="6528"/>
                    <a:pt x="6553" y="6528"/>
                  </a:cubicBezTo>
                  <a:cubicBezTo>
                    <a:pt x="6559" y="6528"/>
                    <a:pt x="6565" y="6527"/>
                    <a:pt x="6571" y="6525"/>
                  </a:cubicBezTo>
                  <a:cubicBezTo>
                    <a:pt x="6695" y="6467"/>
                    <a:pt x="6795" y="6376"/>
                    <a:pt x="6894" y="6293"/>
                  </a:cubicBezTo>
                  <a:cubicBezTo>
                    <a:pt x="6994" y="6202"/>
                    <a:pt x="7085" y="6103"/>
                    <a:pt x="7176" y="6003"/>
                  </a:cubicBezTo>
                  <a:cubicBezTo>
                    <a:pt x="7350" y="5796"/>
                    <a:pt x="7499" y="5564"/>
                    <a:pt x="7632" y="5332"/>
                  </a:cubicBezTo>
                  <a:cubicBezTo>
                    <a:pt x="7773" y="5075"/>
                    <a:pt x="7889" y="4810"/>
                    <a:pt x="7988" y="4545"/>
                  </a:cubicBezTo>
                  <a:cubicBezTo>
                    <a:pt x="8096" y="4263"/>
                    <a:pt x="8179" y="3965"/>
                    <a:pt x="8295" y="3692"/>
                  </a:cubicBezTo>
                  <a:cubicBezTo>
                    <a:pt x="8353" y="3551"/>
                    <a:pt x="8427" y="3410"/>
                    <a:pt x="8510" y="3286"/>
                  </a:cubicBezTo>
                  <a:cubicBezTo>
                    <a:pt x="8551" y="3219"/>
                    <a:pt x="8601" y="3161"/>
                    <a:pt x="8651" y="3095"/>
                  </a:cubicBezTo>
                  <a:cubicBezTo>
                    <a:pt x="8676" y="3070"/>
                    <a:pt x="8709" y="3045"/>
                    <a:pt x="8725" y="3012"/>
                  </a:cubicBezTo>
                  <a:cubicBezTo>
                    <a:pt x="8742" y="2987"/>
                    <a:pt x="8742" y="2971"/>
                    <a:pt x="8759" y="2946"/>
                  </a:cubicBezTo>
                  <a:cubicBezTo>
                    <a:pt x="8767" y="2987"/>
                    <a:pt x="8783" y="3029"/>
                    <a:pt x="8800" y="3062"/>
                  </a:cubicBezTo>
                  <a:cubicBezTo>
                    <a:pt x="8808" y="3103"/>
                    <a:pt x="8817" y="3170"/>
                    <a:pt x="8875" y="3170"/>
                  </a:cubicBezTo>
                  <a:cubicBezTo>
                    <a:pt x="8908" y="3170"/>
                    <a:pt x="8924" y="3137"/>
                    <a:pt x="8941" y="3112"/>
                  </a:cubicBezTo>
                  <a:cubicBezTo>
                    <a:pt x="8941" y="3095"/>
                    <a:pt x="8941" y="3087"/>
                    <a:pt x="8949" y="3079"/>
                  </a:cubicBezTo>
                  <a:cubicBezTo>
                    <a:pt x="8949" y="3062"/>
                    <a:pt x="8957" y="3037"/>
                    <a:pt x="8957" y="3021"/>
                  </a:cubicBezTo>
                  <a:lnTo>
                    <a:pt x="8957" y="3012"/>
                  </a:lnTo>
                  <a:cubicBezTo>
                    <a:pt x="8957" y="3012"/>
                    <a:pt x="8957" y="2987"/>
                    <a:pt x="8957" y="2987"/>
                  </a:cubicBezTo>
                  <a:cubicBezTo>
                    <a:pt x="8957" y="2971"/>
                    <a:pt x="8949" y="2954"/>
                    <a:pt x="8949" y="2938"/>
                  </a:cubicBezTo>
                  <a:cubicBezTo>
                    <a:pt x="8941" y="2905"/>
                    <a:pt x="8933" y="2880"/>
                    <a:pt x="8916" y="2847"/>
                  </a:cubicBezTo>
                  <a:cubicBezTo>
                    <a:pt x="8891" y="2797"/>
                    <a:pt x="8866" y="2755"/>
                    <a:pt x="8825" y="2714"/>
                  </a:cubicBezTo>
                  <a:cubicBezTo>
                    <a:pt x="8783" y="2673"/>
                    <a:pt x="8725" y="2639"/>
                    <a:pt x="8676" y="2598"/>
                  </a:cubicBezTo>
                  <a:cubicBezTo>
                    <a:pt x="8651" y="2581"/>
                    <a:pt x="8626" y="2565"/>
                    <a:pt x="8601" y="2548"/>
                  </a:cubicBezTo>
                  <a:cubicBezTo>
                    <a:pt x="8568" y="2532"/>
                    <a:pt x="8535" y="2523"/>
                    <a:pt x="8502" y="2507"/>
                  </a:cubicBezTo>
                  <a:cubicBezTo>
                    <a:pt x="8498" y="2506"/>
                    <a:pt x="8495" y="2505"/>
                    <a:pt x="8491" y="2505"/>
                  </a:cubicBezTo>
                  <a:cubicBezTo>
                    <a:pt x="8467" y="2505"/>
                    <a:pt x="8438" y="2529"/>
                    <a:pt x="8452" y="2565"/>
                  </a:cubicBezTo>
                  <a:cubicBezTo>
                    <a:pt x="8485" y="2615"/>
                    <a:pt x="8510" y="2664"/>
                    <a:pt x="8551" y="2706"/>
                  </a:cubicBezTo>
                  <a:cubicBezTo>
                    <a:pt x="8560" y="2714"/>
                    <a:pt x="8568" y="2722"/>
                    <a:pt x="8576" y="2731"/>
                  </a:cubicBezTo>
                  <a:cubicBezTo>
                    <a:pt x="8518" y="2755"/>
                    <a:pt x="8469" y="2780"/>
                    <a:pt x="8419" y="2822"/>
                  </a:cubicBezTo>
                  <a:cubicBezTo>
                    <a:pt x="8295" y="2905"/>
                    <a:pt x="8187" y="3004"/>
                    <a:pt x="8079" y="3103"/>
                  </a:cubicBezTo>
                  <a:cubicBezTo>
                    <a:pt x="7872" y="3294"/>
                    <a:pt x="7706" y="3534"/>
                    <a:pt x="7474" y="3700"/>
                  </a:cubicBezTo>
                  <a:cubicBezTo>
                    <a:pt x="7367" y="3783"/>
                    <a:pt x="7242" y="3841"/>
                    <a:pt x="7110" y="3849"/>
                  </a:cubicBezTo>
                  <a:cubicBezTo>
                    <a:pt x="7101" y="3850"/>
                    <a:pt x="7093" y="3850"/>
                    <a:pt x="7084" y="3850"/>
                  </a:cubicBezTo>
                  <a:cubicBezTo>
                    <a:pt x="6945" y="3850"/>
                    <a:pt x="6820" y="3788"/>
                    <a:pt x="6695" y="3741"/>
                  </a:cubicBezTo>
                  <a:cubicBezTo>
                    <a:pt x="6405" y="3634"/>
                    <a:pt x="6124" y="3518"/>
                    <a:pt x="5842" y="3402"/>
                  </a:cubicBezTo>
                  <a:cubicBezTo>
                    <a:pt x="5676" y="3335"/>
                    <a:pt x="5519" y="3261"/>
                    <a:pt x="5361" y="3195"/>
                  </a:cubicBezTo>
                  <a:cubicBezTo>
                    <a:pt x="5287" y="3153"/>
                    <a:pt x="5204" y="3120"/>
                    <a:pt x="5121" y="3087"/>
                  </a:cubicBezTo>
                  <a:cubicBezTo>
                    <a:pt x="5088" y="3070"/>
                    <a:pt x="5013" y="3045"/>
                    <a:pt x="4980" y="3004"/>
                  </a:cubicBezTo>
                  <a:cubicBezTo>
                    <a:pt x="4989" y="2996"/>
                    <a:pt x="4989" y="2979"/>
                    <a:pt x="4997" y="2971"/>
                  </a:cubicBezTo>
                  <a:cubicBezTo>
                    <a:pt x="5013" y="2913"/>
                    <a:pt x="5013" y="2863"/>
                    <a:pt x="5022" y="2805"/>
                  </a:cubicBezTo>
                  <a:cubicBezTo>
                    <a:pt x="5038" y="2747"/>
                    <a:pt x="5047" y="2681"/>
                    <a:pt x="5055" y="2615"/>
                  </a:cubicBezTo>
                  <a:cubicBezTo>
                    <a:pt x="5063" y="2490"/>
                    <a:pt x="5071" y="2358"/>
                    <a:pt x="5013" y="2242"/>
                  </a:cubicBezTo>
                  <a:cubicBezTo>
                    <a:pt x="5013" y="2233"/>
                    <a:pt x="5005" y="2233"/>
                    <a:pt x="5005" y="2225"/>
                  </a:cubicBezTo>
                  <a:cubicBezTo>
                    <a:pt x="5013" y="2217"/>
                    <a:pt x="5030" y="2200"/>
                    <a:pt x="5022" y="2184"/>
                  </a:cubicBezTo>
                  <a:cubicBezTo>
                    <a:pt x="5022" y="2101"/>
                    <a:pt x="5013" y="1993"/>
                    <a:pt x="5080" y="1943"/>
                  </a:cubicBezTo>
                  <a:cubicBezTo>
                    <a:pt x="5105" y="1919"/>
                    <a:pt x="5146" y="1910"/>
                    <a:pt x="5179" y="1894"/>
                  </a:cubicBezTo>
                  <a:cubicBezTo>
                    <a:pt x="5221" y="1869"/>
                    <a:pt x="5270" y="1844"/>
                    <a:pt x="5312" y="1827"/>
                  </a:cubicBezTo>
                  <a:cubicBezTo>
                    <a:pt x="5477" y="1745"/>
                    <a:pt x="5643" y="1670"/>
                    <a:pt x="5801" y="1571"/>
                  </a:cubicBezTo>
                  <a:cubicBezTo>
                    <a:pt x="5883" y="1521"/>
                    <a:pt x="5958" y="1471"/>
                    <a:pt x="6033" y="1422"/>
                  </a:cubicBezTo>
                  <a:cubicBezTo>
                    <a:pt x="6107" y="1372"/>
                    <a:pt x="6173" y="1330"/>
                    <a:pt x="6223" y="1256"/>
                  </a:cubicBezTo>
                  <a:cubicBezTo>
                    <a:pt x="6298" y="1123"/>
                    <a:pt x="6314" y="916"/>
                    <a:pt x="6298" y="759"/>
                  </a:cubicBezTo>
                  <a:cubicBezTo>
                    <a:pt x="6289" y="610"/>
                    <a:pt x="6256" y="452"/>
                    <a:pt x="6173" y="320"/>
                  </a:cubicBezTo>
                  <a:cubicBezTo>
                    <a:pt x="6173" y="320"/>
                    <a:pt x="6173" y="311"/>
                    <a:pt x="6173" y="311"/>
                  </a:cubicBezTo>
                  <a:cubicBezTo>
                    <a:pt x="6165" y="303"/>
                    <a:pt x="6165" y="295"/>
                    <a:pt x="6165" y="286"/>
                  </a:cubicBezTo>
                  <a:cubicBezTo>
                    <a:pt x="6157" y="253"/>
                    <a:pt x="6140" y="220"/>
                    <a:pt x="6115" y="204"/>
                  </a:cubicBezTo>
                  <a:cubicBezTo>
                    <a:pt x="6107" y="195"/>
                    <a:pt x="6099" y="187"/>
                    <a:pt x="6091" y="187"/>
                  </a:cubicBezTo>
                  <a:lnTo>
                    <a:pt x="6082" y="170"/>
                  </a:lnTo>
                  <a:cubicBezTo>
                    <a:pt x="6041" y="104"/>
                    <a:pt x="5999" y="38"/>
                    <a:pt x="5933" y="5"/>
                  </a:cubicBezTo>
                  <a:cubicBezTo>
                    <a:pt x="5927" y="2"/>
                    <a:pt x="5921" y="0"/>
                    <a:pt x="5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34"/>
            <p:cNvSpPr/>
            <p:nvPr/>
          </p:nvSpPr>
          <p:spPr>
            <a:xfrm>
              <a:off x="3500525" y="2825500"/>
              <a:ext cx="10450" cy="9500"/>
            </a:xfrm>
            <a:custGeom>
              <a:rect b="b" l="l" r="r" t="t"/>
              <a:pathLst>
                <a:path extrusionOk="0" h="380" w="418">
                  <a:moveTo>
                    <a:pt x="365" y="1"/>
                  </a:moveTo>
                  <a:cubicBezTo>
                    <a:pt x="360" y="1"/>
                    <a:pt x="354" y="2"/>
                    <a:pt x="348" y="4"/>
                  </a:cubicBezTo>
                  <a:cubicBezTo>
                    <a:pt x="274" y="45"/>
                    <a:pt x="208" y="87"/>
                    <a:pt x="141" y="145"/>
                  </a:cubicBezTo>
                  <a:cubicBezTo>
                    <a:pt x="108" y="178"/>
                    <a:pt x="83" y="203"/>
                    <a:pt x="58" y="236"/>
                  </a:cubicBezTo>
                  <a:cubicBezTo>
                    <a:pt x="34" y="269"/>
                    <a:pt x="0" y="311"/>
                    <a:pt x="0" y="352"/>
                  </a:cubicBezTo>
                  <a:cubicBezTo>
                    <a:pt x="0" y="366"/>
                    <a:pt x="12" y="379"/>
                    <a:pt x="25" y="379"/>
                  </a:cubicBezTo>
                  <a:cubicBezTo>
                    <a:pt x="28" y="379"/>
                    <a:pt x="31" y="378"/>
                    <a:pt x="34" y="377"/>
                  </a:cubicBezTo>
                  <a:cubicBezTo>
                    <a:pt x="67" y="360"/>
                    <a:pt x="92" y="327"/>
                    <a:pt x="116" y="294"/>
                  </a:cubicBezTo>
                  <a:cubicBezTo>
                    <a:pt x="150" y="269"/>
                    <a:pt x="174" y="236"/>
                    <a:pt x="199" y="211"/>
                  </a:cubicBezTo>
                  <a:cubicBezTo>
                    <a:pt x="257" y="161"/>
                    <a:pt x="324" y="112"/>
                    <a:pt x="382" y="62"/>
                  </a:cubicBezTo>
                  <a:cubicBezTo>
                    <a:pt x="417" y="41"/>
                    <a:pt x="398" y="1"/>
                    <a:pt x="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34"/>
            <p:cNvSpPr/>
            <p:nvPr/>
          </p:nvSpPr>
          <p:spPr>
            <a:xfrm>
              <a:off x="3718225" y="2816675"/>
              <a:ext cx="9350" cy="9225"/>
            </a:xfrm>
            <a:custGeom>
              <a:rect b="b" l="l" r="r" t="t"/>
              <a:pathLst>
                <a:path extrusionOk="0" h="369" w="374">
                  <a:moveTo>
                    <a:pt x="50" y="1"/>
                  </a:moveTo>
                  <a:cubicBezTo>
                    <a:pt x="9" y="1"/>
                    <a:pt x="1" y="42"/>
                    <a:pt x="34" y="59"/>
                  </a:cubicBezTo>
                  <a:cubicBezTo>
                    <a:pt x="92" y="84"/>
                    <a:pt x="133" y="133"/>
                    <a:pt x="175" y="183"/>
                  </a:cubicBezTo>
                  <a:cubicBezTo>
                    <a:pt x="179" y="187"/>
                    <a:pt x="179" y="187"/>
                    <a:pt x="179" y="187"/>
                  </a:cubicBezTo>
                  <a:cubicBezTo>
                    <a:pt x="179" y="187"/>
                    <a:pt x="179" y="187"/>
                    <a:pt x="183" y="191"/>
                  </a:cubicBezTo>
                  <a:cubicBezTo>
                    <a:pt x="183" y="191"/>
                    <a:pt x="183" y="200"/>
                    <a:pt x="191" y="200"/>
                  </a:cubicBezTo>
                  <a:cubicBezTo>
                    <a:pt x="191" y="208"/>
                    <a:pt x="199" y="216"/>
                    <a:pt x="208" y="224"/>
                  </a:cubicBezTo>
                  <a:cubicBezTo>
                    <a:pt x="216" y="241"/>
                    <a:pt x="224" y="258"/>
                    <a:pt x="233" y="266"/>
                  </a:cubicBezTo>
                  <a:cubicBezTo>
                    <a:pt x="257" y="307"/>
                    <a:pt x="282" y="332"/>
                    <a:pt x="315" y="357"/>
                  </a:cubicBezTo>
                  <a:cubicBezTo>
                    <a:pt x="321" y="363"/>
                    <a:pt x="327" y="369"/>
                    <a:pt x="336" y="369"/>
                  </a:cubicBezTo>
                  <a:cubicBezTo>
                    <a:pt x="340" y="369"/>
                    <a:pt x="344" y="368"/>
                    <a:pt x="349" y="365"/>
                  </a:cubicBezTo>
                  <a:cubicBezTo>
                    <a:pt x="357" y="365"/>
                    <a:pt x="373" y="349"/>
                    <a:pt x="365" y="340"/>
                  </a:cubicBezTo>
                  <a:cubicBezTo>
                    <a:pt x="357" y="249"/>
                    <a:pt x="307" y="175"/>
                    <a:pt x="249" y="108"/>
                  </a:cubicBezTo>
                  <a:cubicBezTo>
                    <a:pt x="191" y="50"/>
                    <a:pt x="125" y="17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34"/>
            <p:cNvSpPr/>
            <p:nvPr/>
          </p:nvSpPr>
          <p:spPr>
            <a:xfrm>
              <a:off x="3637650" y="2815850"/>
              <a:ext cx="3550" cy="5875"/>
            </a:xfrm>
            <a:custGeom>
              <a:rect b="b" l="l" r="r" t="t"/>
              <a:pathLst>
                <a:path extrusionOk="0" h="235" w="142">
                  <a:moveTo>
                    <a:pt x="50" y="1"/>
                  </a:moveTo>
                  <a:cubicBezTo>
                    <a:pt x="25" y="1"/>
                    <a:pt x="0" y="17"/>
                    <a:pt x="0" y="42"/>
                  </a:cubicBezTo>
                  <a:cubicBezTo>
                    <a:pt x="0" y="75"/>
                    <a:pt x="0" y="108"/>
                    <a:pt x="17" y="141"/>
                  </a:cubicBezTo>
                  <a:cubicBezTo>
                    <a:pt x="17" y="158"/>
                    <a:pt x="17" y="166"/>
                    <a:pt x="25" y="175"/>
                  </a:cubicBezTo>
                  <a:cubicBezTo>
                    <a:pt x="34" y="183"/>
                    <a:pt x="34" y="191"/>
                    <a:pt x="42" y="199"/>
                  </a:cubicBezTo>
                  <a:cubicBezTo>
                    <a:pt x="56" y="214"/>
                    <a:pt x="71" y="234"/>
                    <a:pt x="90" y="234"/>
                  </a:cubicBezTo>
                  <a:cubicBezTo>
                    <a:pt x="93" y="234"/>
                    <a:pt x="97" y="234"/>
                    <a:pt x="100" y="233"/>
                  </a:cubicBezTo>
                  <a:cubicBezTo>
                    <a:pt x="116" y="233"/>
                    <a:pt x="125" y="224"/>
                    <a:pt x="133" y="208"/>
                  </a:cubicBezTo>
                  <a:cubicBezTo>
                    <a:pt x="141" y="191"/>
                    <a:pt x="133" y="175"/>
                    <a:pt x="133" y="158"/>
                  </a:cubicBezTo>
                  <a:cubicBezTo>
                    <a:pt x="125" y="150"/>
                    <a:pt x="125" y="141"/>
                    <a:pt x="125" y="141"/>
                  </a:cubicBezTo>
                  <a:cubicBezTo>
                    <a:pt x="116" y="125"/>
                    <a:pt x="116" y="117"/>
                    <a:pt x="108" y="108"/>
                  </a:cubicBezTo>
                  <a:cubicBezTo>
                    <a:pt x="100" y="92"/>
                    <a:pt x="100" y="75"/>
                    <a:pt x="100" y="59"/>
                  </a:cubicBezTo>
                  <a:cubicBezTo>
                    <a:pt x="100" y="50"/>
                    <a:pt x="100" y="50"/>
                    <a:pt x="92" y="42"/>
                  </a:cubicBezTo>
                  <a:cubicBezTo>
                    <a:pt x="92" y="17"/>
                    <a:pt x="75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34"/>
            <p:cNvSpPr/>
            <p:nvPr/>
          </p:nvSpPr>
          <p:spPr>
            <a:xfrm>
              <a:off x="3643250" y="2814400"/>
              <a:ext cx="2925" cy="4875"/>
            </a:xfrm>
            <a:custGeom>
              <a:rect b="b" l="l" r="r" t="t"/>
              <a:pathLst>
                <a:path extrusionOk="0" h="195" w="117">
                  <a:moveTo>
                    <a:pt x="50" y="1"/>
                  </a:moveTo>
                  <a:cubicBezTo>
                    <a:pt x="42" y="1"/>
                    <a:pt x="25" y="9"/>
                    <a:pt x="17" y="17"/>
                  </a:cubicBezTo>
                  <a:cubicBezTo>
                    <a:pt x="8" y="25"/>
                    <a:pt x="0" y="42"/>
                    <a:pt x="0" y="50"/>
                  </a:cubicBezTo>
                  <a:lnTo>
                    <a:pt x="0" y="83"/>
                  </a:lnTo>
                  <a:cubicBezTo>
                    <a:pt x="0" y="92"/>
                    <a:pt x="0" y="100"/>
                    <a:pt x="0" y="108"/>
                  </a:cubicBezTo>
                  <a:cubicBezTo>
                    <a:pt x="8" y="117"/>
                    <a:pt x="8" y="125"/>
                    <a:pt x="17" y="133"/>
                  </a:cubicBezTo>
                  <a:cubicBezTo>
                    <a:pt x="17" y="150"/>
                    <a:pt x="25" y="158"/>
                    <a:pt x="33" y="166"/>
                  </a:cubicBezTo>
                  <a:cubicBezTo>
                    <a:pt x="42" y="175"/>
                    <a:pt x="50" y="183"/>
                    <a:pt x="50" y="183"/>
                  </a:cubicBezTo>
                  <a:cubicBezTo>
                    <a:pt x="58" y="191"/>
                    <a:pt x="66" y="191"/>
                    <a:pt x="75" y="191"/>
                  </a:cubicBezTo>
                  <a:cubicBezTo>
                    <a:pt x="77" y="194"/>
                    <a:pt x="80" y="195"/>
                    <a:pt x="82" y="195"/>
                  </a:cubicBezTo>
                  <a:cubicBezTo>
                    <a:pt x="88" y="195"/>
                    <a:pt x="94" y="189"/>
                    <a:pt x="100" y="183"/>
                  </a:cubicBezTo>
                  <a:cubicBezTo>
                    <a:pt x="108" y="183"/>
                    <a:pt x="108" y="175"/>
                    <a:pt x="116" y="158"/>
                  </a:cubicBezTo>
                  <a:lnTo>
                    <a:pt x="116" y="141"/>
                  </a:lnTo>
                  <a:cubicBezTo>
                    <a:pt x="116" y="133"/>
                    <a:pt x="108" y="117"/>
                    <a:pt x="108" y="108"/>
                  </a:cubicBezTo>
                  <a:lnTo>
                    <a:pt x="108" y="100"/>
                  </a:lnTo>
                  <a:cubicBezTo>
                    <a:pt x="108" y="92"/>
                    <a:pt x="108" y="92"/>
                    <a:pt x="108" y="83"/>
                  </a:cubicBezTo>
                  <a:cubicBezTo>
                    <a:pt x="108" y="75"/>
                    <a:pt x="108" y="67"/>
                    <a:pt x="108" y="50"/>
                  </a:cubicBezTo>
                  <a:cubicBezTo>
                    <a:pt x="108" y="42"/>
                    <a:pt x="100" y="25"/>
                    <a:pt x="91" y="17"/>
                  </a:cubicBezTo>
                  <a:cubicBezTo>
                    <a:pt x="83" y="9"/>
                    <a:pt x="66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34"/>
            <p:cNvSpPr/>
            <p:nvPr/>
          </p:nvSpPr>
          <p:spPr>
            <a:xfrm>
              <a:off x="3650700" y="2814400"/>
              <a:ext cx="2100" cy="2925"/>
            </a:xfrm>
            <a:custGeom>
              <a:rect b="b" l="l" r="r" t="t"/>
              <a:pathLst>
                <a:path extrusionOk="0" h="117" w="84">
                  <a:moveTo>
                    <a:pt x="17" y="1"/>
                  </a:moveTo>
                  <a:cubicBezTo>
                    <a:pt x="9" y="9"/>
                    <a:pt x="9" y="9"/>
                    <a:pt x="0" y="17"/>
                  </a:cubicBezTo>
                  <a:cubicBezTo>
                    <a:pt x="0" y="25"/>
                    <a:pt x="0" y="42"/>
                    <a:pt x="0" y="50"/>
                  </a:cubicBezTo>
                  <a:cubicBezTo>
                    <a:pt x="9" y="59"/>
                    <a:pt x="17" y="67"/>
                    <a:pt x="25" y="83"/>
                  </a:cubicBezTo>
                  <a:cubicBezTo>
                    <a:pt x="34" y="83"/>
                    <a:pt x="34" y="92"/>
                    <a:pt x="42" y="100"/>
                  </a:cubicBezTo>
                  <a:cubicBezTo>
                    <a:pt x="42" y="108"/>
                    <a:pt x="50" y="108"/>
                    <a:pt x="58" y="117"/>
                  </a:cubicBezTo>
                  <a:lnTo>
                    <a:pt x="75" y="117"/>
                  </a:lnTo>
                  <a:cubicBezTo>
                    <a:pt x="83" y="117"/>
                    <a:pt x="83" y="108"/>
                    <a:pt x="83" y="100"/>
                  </a:cubicBezTo>
                  <a:cubicBezTo>
                    <a:pt x="83" y="92"/>
                    <a:pt x="83" y="83"/>
                    <a:pt x="83" y="75"/>
                  </a:cubicBezTo>
                  <a:cubicBezTo>
                    <a:pt x="83" y="67"/>
                    <a:pt x="75" y="67"/>
                    <a:pt x="75" y="59"/>
                  </a:cubicBezTo>
                  <a:lnTo>
                    <a:pt x="58" y="17"/>
                  </a:lnTo>
                  <a:lnTo>
                    <a:pt x="58" y="25"/>
                  </a:lnTo>
                  <a:cubicBezTo>
                    <a:pt x="58" y="17"/>
                    <a:pt x="58" y="9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34"/>
            <p:cNvSpPr/>
            <p:nvPr/>
          </p:nvSpPr>
          <p:spPr>
            <a:xfrm>
              <a:off x="3643450" y="2824875"/>
              <a:ext cx="3550" cy="4975"/>
            </a:xfrm>
            <a:custGeom>
              <a:rect b="b" l="l" r="r" t="t"/>
              <a:pathLst>
                <a:path extrusionOk="0" h="199" w="142">
                  <a:moveTo>
                    <a:pt x="40" y="1"/>
                  </a:moveTo>
                  <a:cubicBezTo>
                    <a:pt x="35" y="1"/>
                    <a:pt x="30" y="2"/>
                    <a:pt x="25" y="4"/>
                  </a:cubicBezTo>
                  <a:cubicBezTo>
                    <a:pt x="9" y="21"/>
                    <a:pt x="0" y="46"/>
                    <a:pt x="9" y="62"/>
                  </a:cubicBezTo>
                  <a:cubicBezTo>
                    <a:pt x="25" y="79"/>
                    <a:pt x="34" y="104"/>
                    <a:pt x="50" y="128"/>
                  </a:cubicBezTo>
                  <a:cubicBezTo>
                    <a:pt x="50" y="137"/>
                    <a:pt x="58" y="145"/>
                    <a:pt x="67" y="153"/>
                  </a:cubicBezTo>
                  <a:cubicBezTo>
                    <a:pt x="67" y="162"/>
                    <a:pt x="75" y="162"/>
                    <a:pt x="75" y="170"/>
                  </a:cubicBezTo>
                  <a:cubicBezTo>
                    <a:pt x="83" y="178"/>
                    <a:pt x="92" y="186"/>
                    <a:pt x="92" y="186"/>
                  </a:cubicBezTo>
                  <a:cubicBezTo>
                    <a:pt x="103" y="192"/>
                    <a:pt x="111" y="198"/>
                    <a:pt x="117" y="198"/>
                  </a:cubicBezTo>
                  <a:cubicBezTo>
                    <a:pt x="120" y="198"/>
                    <a:pt x="122" y="197"/>
                    <a:pt x="125" y="195"/>
                  </a:cubicBezTo>
                  <a:cubicBezTo>
                    <a:pt x="141" y="186"/>
                    <a:pt x="141" y="170"/>
                    <a:pt x="141" y="162"/>
                  </a:cubicBezTo>
                  <a:cubicBezTo>
                    <a:pt x="141" y="162"/>
                    <a:pt x="141" y="153"/>
                    <a:pt x="141" y="153"/>
                  </a:cubicBezTo>
                  <a:cubicBezTo>
                    <a:pt x="141" y="145"/>
                    <a:pt x="133" y="145"/>
                    <a:pt x="133" y="137"/>
                  </a:cubicBezTo>
                  <a:cubicBezTo>
                    <a:pt x="133" y="128"/>
                    <a:pt x="133" y="128"/>
                    <a:pt x="125" y="120"/>
                  </a:cubicBezTo>
                  <a:cubicBezTo>
                    <a:pt x="125" y="112"/>
                    <a:pt x="116" y="95"/>
                    <a:pt x="108" y="87"/>
                  </a:cubicBezTo>
                  <a:cubicBezTo>
                    <a:pt x="100" y="62"/>
                    <a:pt x="92" y="46"/>
                    <a:pt x="75" y="21"/>
                  </a:cubicBezTo>
                  <a:cubicBezTo>
                    <a:pt x="69" y="9"/>
                    <a:pt x="54" y="1"/>
                    <a:pt x="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34"/>
            <p:cNvSpPr/>
            <p:nvPr/>
          </p:nvSpPr>
          <p:spPr>
            <a:xfrm>
              <a:off x="3644475" y="2805900"/>
              <a:ext cx="3975" cy="5625"/>
            </a:xfrm>
            <a:custGeom>
              <a:rect b="b" l="l" r="r" t="t"/>
              <a:pathLst>
                <a:path extrusionOk="0" h="225" w="159">
                  <a:moveTo>
                    <a:pt x="34" y="1"/>
                  </a:moveTo>
                  <a:cubicBezTo>
                    <a:pt x="26" y="1"/>
                    <a:pt x="9" y="9"/>
                    <a:pt x="9" y="17"/>
                  </a:cubicBezTo>
                  <a:cubicBezTo>
                    <a:pt x="1" y="34"/>
                    <a:pt x="1" y="42"/>
                    <a:pt x="1" y="59"/>
                  </a:cubicBezTo>
                  <a:cubicBezTo>
                    <a:pt x="9" y="75"/>
                    <a:pt x="17" y="92"/>
                    <a:pt x="26" y="109"/>
                  </a:cubicBezTo>
                  <a:cubicBezTo>
                    <a:pt x="34" y="125"/>
                    <a:pt x="34" y="133"/>
                    <a:pt x="42" y="150"/>
                  </a:cubicBezTo>
                  <a:cubicBezTo>
                    <a:pt x="51" y="158"/>
                    <a:pt x="59" y="175"/>
                    <a:pt x="67" y="183"/>
                  </a:cubicBezTo>
                  <a:cubicBezTo>
                    <a:pt x="75" y="200"/>
                    <a:pt x="84" y="208"/>
                    <a:pt x="92" y="216"/>
                  </a:cubicBezTo>
                  <a:cubicBezTo>
                    <a:pt x="100" y="216"/>
                    <a:pt x="109" y="225"/>
                    <a:pt x="117" y="225"/>
                  </a:cubicBezTo>
                  <a:cubicBezTo>
                    <a:pt x="133" y="225"/>
                    <a:pt x="150" y="216"/>
                    <a:pt x="158" y="200"/>
                  </a:cubicBezTo>
                  <a:cubicBezTo>
                    <a:pt x="158" y="191"/>
                    <a:pt x="158" y="191"/>
                    <a:pt x="158" y="183"/>
                  </a:cubicBezTo>
                  <a:cubicBezTo>
                    <a:pt x="158" y="167"/>
                    <a:pt x="158" y="158"/>
                    <a:pt x="150" y="150"/>
                  </a:cubicBezTo>
                  <a:cubicBezTo>
                    <a:pt x="150" y="142"/>
                    <a:pt x="142" y="133"/>
                    <a:pt x="142" y="117"/>
                  </a:cubicBezTo>
                  <a:cubicBezTo>
                    <a:pt x="133" y="109"/>
                    <a:pt x="133" y="100"/>
                    <a:pt x="133" y="100"/>
                  </a:cubicBezTo>
                  <a:cubicBezTo>
                    <a:pt x="125" y="92"/>
                    <a:pt x="117" y="84"/>
                    <a:pt x="117" y="75"/>
                  </a:cubicBezTo>
                  <a:cubicBezTo>
                    <a:pt x="109" y="59"/>
                    <a:pt x="100" y="42"/>
                    <a:pt x="92" y="17"/>
                  </a:cubicBezTo>
                  <a:cubicBezTo>
                    <a:pt x="84" y="9"/>
                    <a:pt x="75" y="1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34"/>
            <p:cNvSpPr/>
            <p:nvPr/>
          </p:nvSpPr>
          <p:spPr>
            <a:xfrm>
              <a:off x="3634125" y="2808450"/>
              <a:ext cx="2100" cy="2050"/>
            </a:xfrm>
            <a:custGeom>
              <a:rect b="b" l="l" r="r" t="t"/>
              <a:pathLst>
                <a:path extrusionOk="0" h="82" w="84">
                  <a:moveTo>
                    <a:pt x="42" y="0"/>
                  </a:moveTo>
                  <a:cubicBezTo>
                    <a:pt x="40" y="0"/>
                    <a:pt x="38" y="2"/>
                    <a:pt x="34" y="7"/>
                  </a:cubicBezTo>
                  <a:lnTo>
                    <a:pt x="25" y="7"/>
                  </a:lnTo>
                  <a:cubicBezTo>
                    <a:pt x="17" y="7"/>
                    <a:pt x="17" y="7"/>
                    <a:pt x="9" y="15"/>
                  </a:cubicBezTo>
                  <a:cubicBezTo>
                    <a:pt x="9" y="15"/>
                    <a:pt x="9" y="23"/>
                    <a:pt x="9" y="23"/>
                  </a:cubicBezTo>
                  <a:cubicBezTo>
                    <a:pt x="1" y="23"/>
                    <a:pt x="1" y="31"/>
                    <a:pt x="1" y="31"/>
                  </a:cubicBezTo>
                  <a:cubicBezTo>
                    <a:pt x="1" y="40"/>
                    <a:pt x="1" y="40"/>
                    <a:pt x="1" y="48"/>
                  </a:cubicBezTo>
                  <a:cubicBezTo>
                    <a:pt x="1" y="48"/>
                    <a:pt x="1" y="56"/>
                    <a:pt x="1" y="56"/>
                  </a:cubicBezTo>
                  <a:cubicBezTo>
                    <a:pt x="9" y="65"/>
                    <a:pt x="9" y="65"/>
                    <a:pt x="9" y="73"/>
                  </a:cubicBezTo>
                  <a:lnTo>
                    <a:pt x="17" y="73"/>
                  </a:lnTo>
                  <a:lnTo>
                    <a:pt x="34" y="81"/>
                  </a:lnTo>
                  <a:lnTo>
                    <a:pt x="59" y="81"/>
                  </a:lnTo>
                  <a:cubicBezTo>
                    <a:pt x="67" y="73"/>
                    <a:pt x="75" y="65"/>
                    <a:pt x="75" y="56"/>
                  </a:cubicBezTo>
                  <a:cubicBezTo>
                    <a:pt x="83" y="48"/>
                    <a:pt x="83" y="40"/>
                    <a:pt x="75" y="40"/>
                  </a:cubicBezTo>
                  <a:cubicBezTo>
                    <a:pt x="75" y="31"/>
                    <a:pt x="75" y="31"/>
                    <a:pt x="75" y="23"/>
                  </a:cubicBezTo>
                  <a:cubicBezTo>
                    <a:pt x="75" y="23"/>
                    <a:pt x="75" y="15"/>
                    <a:pt x="67" y="15"/>
                  </a:cubicBezTo>
                  <a:cubicBezTo>
                    <a:pt x="67" y="15"/>
                    <a:pt x="59" y="7"/>
                    <a:pt x="59" y="7"/>
                  </a:cubicBezTo>
                  <a:lnTo>
                    <a:pt x="50" y="7"/>
                  </a:lnTo>
                  <a:cubicBezTo>
                    <a:pt x="46" y="2"/>
                    <a:pt x="44" y="0"/>
                    <a:pt x="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34"/>
            <p:cNvSpPr/>
            <p:nvPr/>
          </p:nvSpPr>
          <p:spPr>
            <a:xfrm>
              <a:off x="3653600" y="2829950"/>
              <a:ext cx="2300" cy="2925"/>
            </a:xfrm>
            <a:custGeom>
              <a:rect b="b" l="l" r="r" t="t"/>
              <a:pathLst>
                <a:path extrusionOk="0" h="117" w="92">
                  <a:moveTo>
                    <a:pt x="25" y="0"/>
                  </a:moveTo>
                  <a:cubicBezTo>
                    <a:pt x="9" y="8"/>
                    <a:pt x="0" y="33"/>
                    <a:pt x="9" y="41"/>
                  </a:cubicBezTo>
                  <a:cubicBezTo>
                    <a:pt x="17" y="66"/>
                    <a:pt x="34" y="83"/>
                    <a:pt x="42" y="108"/>
                  </a:cubicBezTo>
                  <a:cubicBezTo>
                    <a:pt x="50" y="116"/>
                    <a:pt x="58" y="116"/>
                    <a:pt x="75" y="116"/>
                  </a:cubicBezTo>
                  <a:cubicBezTo>
                    <a:pt x="83" y="108"/>
                    <a:pt x="92" y="99"/>
                    <a:pt x="83" y="91"/>
                  </a:cubicBezTo>
                  <a:cubicBezTo>
                    <a:pt x="83" y="66"/>
                    <a:pt x="75" y="41"/>
                    <a:pt x="67" y="25"/>
                  </a:cubicBezTo>
                  <a:cubicBezTo>
                    <a:pt x="58" y="17"/>
                    <a:pt x="58" y="8"/>
                    <a:pt x="50" y="8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34"/>
            <p:cNvSpPr/>
            <p:nvPr/>
          </p:nvSpPr>
          <p:spPr>
            <a:xfrm>
              <a:off x="3607200" y="2807400"/>
              <a:ext cx="4375" cy="6075"/>
            </a:xfrm>
            <a:custGeom>
              <a:rect b="b" l="l" r="r" t="t"/>
              <a:pathLst>
                <a:path extrusionOk="0" h="243" w="175">
                  <a:moveTo>
                    <a:pt x="111" y="1"/>
                  </a:moveTo>
                  <a:cubicBezTo>
                    <a:pt x="91" y="1"/>
                    <a:pt x="70" y="14"/>
                    <a:pt x="59" y="32"/>
                  </a:cubicBezTo>
                  <a:lnTo>
                    <a:pt x="34" y="82"/>
                  </a:lnTo>
                  <a:cubicBezTo>
                    <a:pt x="34" y="82"/>
                    <a:pt x="34" y="90"/>
                    <a:pt x="25" y="98"/>
                  </a:cubicBezTo>
                  <a:cubicBezTo>
                    <a:pt x="25" y="107"/>
                    <a:pt x="17" y="115"/>
                    <a:pt x="17" y="123"/>
                  </a:cubicBezTo>
                  <a:cubicBezTo>
                    <a:pt x="17" y="123"/>
                    <a:pt x="17" y="131"/>
                    <a:pt x="17" y="131"/>
                  </a:cubicBezTo>
                  <a:cubicBezTo>
                    <a:pt x="17" y="140"/>
                    <a:pt x="9" y="148"/>
                    <a:pt x="9" y="148"/>
                  </a:cubicBezTo>
                  <a:cubicBezTo>
                    <a:pt x="9" y="165"/>
                    <a:pt x="1" y="173"/>
                    <a:pt x="1" y="189"/>
                  </a:cubicBezTo>
                  <a:cubicBezTo>
                    <a:pt x="1" y="214"/>
                    <a:pt x="17" y="231"/>
                    <a:pt x="42" y="239"/>
                  </a:cubicBezTo>
                  <a:cubicBezTo>
                    <a:pt x="46" y="241"/>
                    <a:pt x="51" y="242"/>
                    <a:pt x="57" y="242"/>
                  </a:cubicBezTo>
                  <a:cubicBezTo>
                    <a:pt x="71" y="242"/>
                    <a:pt x="86" y="235"/>
                    <a:pt x="92" y="223"/>
                  </a:cubicBezTo>
                  <a:cubicBezTo>
                    <a:pt x="100" y="223"/>
                    <a:pt x="108" y="214"/>
                    <a:pt x="108" y="206"/>
                  </a:cubicBezTo>
                  <a:cubicBezTo>
                    <a:pt x="117" y="198"/>
                    <a:pt x="117" y="189"/>
                    <a:pt x="125" y="181"/>
                  </a:cubicBezTo>
                  <a:cubicBezTo>
                    <a:pt x="125" y="181"/>
                    <a:pt x="133" y="173"/>
                    <a:pt x="133" y="173"/>
                  </a:cubicBezTo>
                  <a:cubicBezTo>
                    <a:pt x="133" y="165"/>
                    <a:pt x="141" y="156"/>
                    <a:pt x="141" y="148"/>
                  </a:cubicBezTo>
                  <a:cubicBezTo>
                    <a:pt x="141" y="140"/>
                    <a:pt x="150" y="131"/>
                    <a:pt x="150" y="123"/>
                  </a:cubicBezTo>
                  <a:lnTo>
                    <a:pt x="166" y="73"/>
                  </a:lnTo>
                  <a:cubicBezTo>
                    <a:pt x="175" y="65"/>
                    <a:pt x="175" y="40"/>
                    <a:pt x="166" y="32"/>
                  </a:cubicBezTo>
                  <a:cubicBezTo>
                    <a:pt x="158" y="15"/>
                    <a:pt x="150" y="7"/>
                    <a:pt x="133" y="7"/>
                  </a:cubicBezTo>
                  <a:cubicBezTo>
                    <a:pt x="126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34"/>
            <p:cNvSpPr/>
            <p:nvPr/>
          </p:nvSpPr>
          <p:spPr>
            <a:xfrm>
              <a:off x="3598075" y="2806325"/>
              <a:ext cx="5625" cy="7225"/>
            </a:xfrm>
            <a:custGeom>
              <a:rect b="b" l="l" r="r" t="t"/>
              <a:pathLst>
                <a:path extrusionOk="0" h="289" w="225">
                  <a:moveTo>
                    <a:pt x="154" y="0"/>
                  </a:moveTo>
                  <a:cubicBezTo>
                    <a:pt x="134" y="0"/>
                    <a:pt x="111" y="12"/>
                    <a:pt x="100" y="34"/>
                  </a:cubicBezTo>
                  <a:cubicBezTo>
                    <a:pt x="84" y="67"/>
                    <a:pt x="59" y="100"/>
                    <a:pt x="42" y="133"/>
                  </a:cubicBezTo>
                  <a:cubicBezTo>
                    <a:pt x="34" y="158"/>
                    <a:pt x="26" y="174"/>
                    <a:pt x="18" y="199"/>
                  </a:cubicBezTo>
                  <a:cubicBezTo>
                    <a:pt x="9" y="208"/>
                    <a:pt x="1" y="224"/>
                    <a:pt x="9" y="232"/>
                  </a:cubicBezTo>
                  <a:cubicBezTo>
                    <a:pt x="9" y="257"/>
                    <a:pt x="9" y="274"/>
                    <a:pt x="26" y="282"/>
                  </a:cubicBezTo>
                  <a:cubicBezTo>
                    <a:pt x="38" y="286"/>
                    <a:pt x="49" y="288"/>
                    <a:pt x="58" y="288"/>
                  </a:cubicBezTo>
                  <a:cubicBezTo>
                    <a:pt x="67" y="288"/>
                    <a:pt x="76" y="286"/>
                    <a:pt x="84" y="282"/>
                  </a:cubicBezTo>
                  <a:cubicBezTo>
                    <a:pt x="100" y="274"/>
                    <a:pt x="109" y="257"/>
                    <a:pt x="117" y="249"/>
                  </a:cubicBezTo>
                  <a:cubicBezTo>
                    <a:pt x="134" y="232"/>
                    <a:pt x="142" y="216"/>
                    <a:pt x="150" y="199"/>
                  </a:cubicBezTo>
                  <a:cubicBezTo>
                    <a:pt x="175" y="166"/>
                    <a:pt x="192" y="125"/>
                    <a:pt x="208" y="92"/>
                  </a:cubicBezTo>
                  <a:cubicBezTo>
                    <a:pt x="225" y="67"/>
                    <a:pt x="216" y="25"/>
                    <a:pt x="183" y="9"/>
                  </a:cubicBezTo>
                  <a:cubicBezTo>
                    <a:pt x="175" y="3"/>
                    <a:pt x="165" y="0"/>
                    <a:pt x="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34"/>
            <p:cNvSpPr/>
            <p:nvPr/>
          </p:nvSpPr>
          <p:spPr>
            <a:xfrm>
              <a:off x="3611975" y="2831600"/>
              <a:ext cx="3125" cy="4375"/>
            </a:xfrm>
            <a:custGeom>
              <a:rect b="b" l="l" r="r" t="t"/>
              <a:pathLst>
                <a:path extrusionOk="0" h="175" w="125">
                  <a:moveTo>
                    <a:pt x="91" y="0"/>
                  </a:moveTo>
                  <a:cubicBezTo>
                    <a:pt x="75" y="0"/>
                    <a:pt x="58" y="0"/>
                    <a:pt x="50" y="9"/>
                  </a:cubicBezTo>
                  <a:lnTo>
                    <a:pt x="42" y="17"/>
                  </a:lnTo>
                  <a:cubicBezTo>
                    <a:pt x="33" y="25"/>
                    <a:pt x="33" y="25"/>
                    <a:pt x="33" y="33"/>
                  </a:cubicBezTo>
                  <a:cubicBezTo>
                    <a:pt x="25" y="42"/>
                    <a:pt x="25" y="50"/>
                    <a:pt x="17" y="67"/>
                  </a:cubicBezTo>
                  <a:cubicBezTo>
                    <a:pt x="17" y="67"/>
                    <a:pt x="17" y="75"/>
                    <a:pt x="17" y="75"/>
                  </a:cubicBezTo>
                  <a:cubicBezTo>
                    <a:pt x="17" y="83"/>
                    <a:pt x="17" y="83"/>
                    <a:pt x="17" y="91"/>
                  </a:cubicBezTo>
                  <a:cubicBezTo>
                    <a:pt x="8" y="100"/>
                    <a:pt x="8" y="108"/>
                    <a:pt x="8" y="116"/>
                  </a:cubicBezTo>
                  <a:cubicBezTo>
                    <a:pt x="0" y="141"/>
                    <a:pt x="8" y="166"/>
                    <a:pt x="33" y="174"/>
                  </a:cubicBezTo>
                  <a:cubicBezTo>
                    <a:pt x="50" y="174"/>
                    <a:pt x="75" y="166"/>
                    <a:pt x="83" y="149"/>
                  </a:cubicBezTo>
                  <a:cubicBezTo>
                    <a:pt x="83" y="141"/>
                    <a:pt x="91" y="133"/>
                    <a:pt x="91" y="125"/>
                  </a:cubicBezTo>
                  <a:lnTo>
                    <a:pt x="100" y="108"/>
                  </a:lnTo>
                  <a:cubicBezTo>
                    <a:pt x="100" y="108"/>
                    <a:pt x="108" y="100"/>
                    <a:pt x="108" y="100"/>
                  </a:cubicBezTo>
                  <a:cubicBezTo>
                    <a:pt x="108" y="91"/>
                    <a:pt x="116" y="83"/>
                    <a:pt x="116" y="75"/>
                  </a:cubicBezTo>
                  <a:cubicBezTo>
                    <a:pt x="116" y="75"/>
                    <a:pt x="124" y="67"/>
                    <a:pt x="124" y="58"/>
                  </a:cubicBezTo>
                  <a:cubicBezTo>
                    <a:pt x="124" y="50"/>
                    <a:pt x="124" y="33"/>
                    <a:pt x="116" y="25"/>
                  </a:cubicBezTo>
                  <a:cubicBezTo>
                    <a:pt x="108" y="17"/>
                    <a:pt x="100" y="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34"/>
            <p:cNvSpPr/>
            <p:nvPr/>
          </p:nvSpPr>
          <p:spPr>
            <a:xfrm>
              <a:off x="3535125" y="2835125"/>
              <a:ext cx="6025" cy="3950"/>
            </a:xfrm>
            <a:custGeom>
              <a:rect b="b" l="l" r="r" t="t"/>
              <a:pathLst>
                <a:path extrusionOk="0" h="158" w="241">
                  <a:moveTo>
                    <a:pt x="149" y="0"/>
                  </a:moveTo>
                  <a:cubicBezTo>
                    <a:pt x="141" y="0"/>
                    <a:pt x="124" y="8"/>
                    <a:pt x="108" y="8"/>
                  </a:cubicBezTo>
                  <a:cubicBezTo>
                    <a:pt x="100" y="8"/>
                    <a:pt x="83" y="8"/>
                    <a:pt x="75" y="17"/>
                  </a:cubicBezTo>
                  <a:cubicBezTo>
                    <a:pt x="58" y="25"/>
                    <a:pt x="42" y="33"/>
                    <a:pt x="25" y="50"/>
                  </a:cubicBezTo>
                  <a:cubicBezTo>
                    <a:pt x="8" y="58"/>
                    <a:pt x="0" y="75"/>
                    <a:pt x="0" y="91"/>
                  </a:cubicBezTo>
                  <a:cubicBezTo>
                    <a:pt x="0" y="108"/>
                    <a:pt x="8" y="124"/>
                    <a:pt x="17" y="133"/>
                  </a:cubicBezTo>
                  <a:cubicBezTo>
                    <a:pt x="27" y="149"/>
                    <a:pt x="48" y="158"/>
                    <a:pt x="69" y="158"/>
                  </a:cubicBezTo>
                  <a:cubicBezTo>
                    <a:pt x="80" y="158"/>
                    <a:pt x="91" y="155"/>
                    <a:pt x="100" y="149"/>
                  </a:cubicBezTo>
                  <a:lnTo>
                    <a:pt x="116" y="141"/>
                  </a:lnTo>
                  <a:cubicBezTo>
                    <a:pt x="124" y="133"/>
                    <a:pt x="133" y="133"/>
                    <a:pt x="141" y="124"/>
                  </a:cubicBezTo>
                  <a:cubicBezTo>
                    <a:pt x="149" y="124"/>
                    <a:pt x="166" y="116"/>
                    <a:pt x="174" y="116"/>
                  </a:cubicBezTo>
                  <a:lnTo>
                    <a:pt x="182" y="116"/>
                  </a:lnTo>
                  <a:cubicBezTo>
                    <a:pt x="207" y="116"/>
                    <a:pt x="232" y="91"/>
                    <a:pt x="240" y="66"/>
                  </a:cubicBezTo>
                  <a:cubicBezTo>
                    <a:pt x="240" y="58"/>
                    <a:pt x="240" y="42"/>
                    <a:pt x="232" y="33"/>
                  </a:cubicBezTo>
                  <a:cubicBezTo>
                    <a:pt x="224" y="25"/>
                    <a:pt x="216" y="8"/>
                    <a:pt x="199" y="8"/>
                  </a:cubicBezTo>
                  <a:cubicBezTo>
                    <a:pt x="182" y="8"/>
                    <a:pt x="166" y="0"/>
                    <a:pt x="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34"/>
            <p:cNvSpPr/>
            <p:nvPr/>
          </p:nvSpPr>
          <p:spPr>
            <a:xfrm>
              <a:off x="3540925" y="2839300"/>
              <a:ext cx="4150" cy="3100"/>
            </a:xfrm>
            <a:custGeom>
              <a:rect b="b" l="l" r="r" t="t"/>
              <a:pathLst>
                <a:path extrusionOk="0" h="124" w="166">
                  <a:moveTo>
                    <a:pt x="108" y="1"/>
                  </a:moveTo>
                  <a:cubicBezTo>
                    <a:pt x="102" y="1"/>
                    <a:pt x="95" y="3"/>
                    <a:pt x="91" y="7"/>
                  </a:cubicBezTo>
                  <a:cubicBezTo>
                    <a:pt x="75" y="7"/>
                    <a:pt x="58" y="7"/>
                    <a:pt x="42" y="15"/>
                  </a:cubicBezTo>
                  <a:lnTo>
                    <a:pt x="25" y="15"/>
                  </a:lnTo>
                  <a:cubicBezTo>
                    <a:pt x="17" y="24"/>
                    <a:pt x="17" y="24"/>
                    <a:pt x="8" y="32"/>
                  </a:cubicBezTo>
                  <a:cubicBezTo>
                    <a:pt x="8" y="32"/>
                    <a:pt x="8" y="40"/>
                    <a:pt x="8" y="40"/>
                  </a:cubicBezTo>
                  <a:cubicBezTo>
                    <a:pt x="0" y="49"/>
                    <a:pt x="0" y="57"/>
                    <a:pt x="0" y="65"/>
                  </a:cubicBezTo>
                  <a:cubicBezTo>
                    <a:pt x="0" y="65"/>
                    <a:pt x="0" y="73"/>
                    <a:pt x="0" y="73"/>
                  </a:cubicBezTo>
                  <a:cubicBezTo>
                    <a:pt x="8" y="82"/>
                    <a:pt x="8" y="82"/>
                    <a:pt x="8" y="90"/>
                  </a:cubicBezTo>
                  <a:cubicBezTo>
                    <a:pt x="8" y="98"/>
                    <a:pt x="17" y="98"/>
                    <a:pt x="25" y="107"/>
                  </a:cubicBezTo>
                  <a:cubicBezTo>
                    <a:pt x="25" y="107"/>
                    <a:pt x="33" y="107"/>
                    <a:pt x="42" y="115"/>
                  </a:cubicBezTo>
                  <a:cubicBezTo>
                    <a:pt x="58" y="115"/>
                    <a:pt x="75" y="115"/>
                    <a:pt x="91" y="123"/>
                  </a:cubicBezTo>
                  <a:lnTo>
                    <a:pt x="124" y="123"/>
                  </a:lnTo>
                  <a:cubicBezTo>
                    <a:pt x="133" y="115"/>
                    <a:pt x="141" y="115"/>
                    <a:pt x="149" y="107"/>
                  </a:cubicBezTo>
                  <a:lnTo>
                    <a:pt x="158" y="90"/>
                  </a:lnTo>
                  <a:cubicBezTo>
                    <a:pt x="166" y="82"/>
                    <a:pt x="166" y="73"/>
                    <a:pt x="166" y="65"/>
                  </a:cubicBezTo>
                  <a:cubicBezTo>
                    <a:pt x="166" y="57"/>
                    <a:pt x="166" y="49"/>
                    <a:pt x="166" y="40"/>
                  </a:cubicBezTo>
                  <a:cubicBezTo>
                    <a:pt x="166" y="32"/>
                    <a:pt x="158" y="24"/>
                    <a:pt x="149" y="15"/>
                  </a:cubicBezTo>
                  <a:cubicBezTo>
                    <a:pt x="141" y="15"/>
                    <a:pt x="133" y="7"/>
                    <a:pt x="124" y="7"/>
                  </a:cubicBezTo>
                  <a:cubicBezTo>
                    <a:pt x="120" y="3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34"/>
            <p:cNvSpPr/>
            <p:nvPr/>
          </p:nvSpPr>
          <p:spPr>
            <a:xfrm>
              <a:off x="3685500" y="2827775"/>
              <a:ext cx="4775" cy="5700"/>
            </a:xfrm>
            <a:custGeom>
              <a:rect b="b" l="l" r="r" t="t"/>
              <a:pathLst>
                <a:path extrusionOk="0" h="228" w="191">
                  <a:moveTo>
                    <a:pt x="80" y="1"/>
                  </a:moveTo>
                  <a:cubicBezTo>
                    <a:pt x="76" y="1"/>
                    <a:pt x="71" y="2"/>
                    <a:pt x="67" y="4"/>
                  </a:cubicBezTo>
                  <a:cubicBezTo>
                    <a:pt x="50" y="4"/>
                    <a:pt x="34" y="4"/>
                    <a:pt x="25" y="21"/>
                  </a:cubicBezTo>
                  <a:cubicBezTo>
                    <a:pt x="9" y="29"/>
                    <a:pt x="0" y="46"/>
                    <a:pt x="0" y="62"/>
                  </a:cubicBezTo>
                  <a:cubicBezTo>
                    <a:pt x="9" y="95"/>
                    <a:pt x="17" y="128"/>
                    <a:pt x="25" y="153"/>
                  </a:cubicBezTo>
                  <a:cubicBezTo>
                    <a:pt x="34" y="162"/>
                    <a:pt x="34" y="170"/>
                    <a:pt x="42" y="178"/>
                  </a:cubicBezTo>
                  <a:cubicBezTo>
                    <a:pt x="50" y="186"/>
                    <a:pt x="50" y="195"/>
                    <a:pt x="58" y="203"/>
                  </a:cubicBezTo>
                  <a:cubicBezTo>
                    <a:pt x="75" y="211"/>
                    <a:pt x="83" y="220"/>
                    <a:pt x="100" y="228"/>
                  </a:cubicBezTo>
                  <a:lnTo>
                    <a:pt x="133" y="228"/>
                  </a:lnTo>
                  <a:cubicBezTo>
                    <a:pt x="150" y="220"/>
                    <a:pt x="158" y="220"/>
                    <a:pt x="166" y="211"/>
                  </a:cubicBezTo>
                  <a:cubicBezTo>
                    <a:pt x="183" y="195"/>
                    <a:pt x="191" y="170"/>
                    <a:pt x="183" y="145"/>
                  </a:cubicBezTo>
                  <a:cubicBezTo>
                    <a:pt x="174" y="137"/>
                    <a:pt x="174" y="137"/>
                    <a:pt x="174" y="128"/>
                  </a:cubicBezTo>
                  <a:cubicBezTo>
                    <a:pt x="174" y="120"/>
                    <a:pt x="166" y="112"/>
                    <a:pt x="158" y="112"/>
                  </a:cubicBezTo>
                  <a:cubicBezTo>
                    <a:pt x="158" y="112"/>
                    <a:pt x="158" y="104"/>
                    <a:pt x="158" y="104"/>
                  </a:cubicBezTo>
                  <a:lnTo>
                    <a:pt x="150" y="104"/>
                  </a:lnTo>
                  <a:cubicBezTo>
                    <a:pt x="150" y="95"/>
                    <a:pt x="141" y="87"/>
                    <a:pt x="141" y="79"/>
                  </a:cubicBezTo>
                  <a:cubicBezTo>
                    <a:pt x="133" y="70"/>
                    <a:pt x="133" y="62"/>
                    <a:pt x="133" y="54"/>
                  </a:cubicBezTo>
                  <a:cubicBezTo>
                    <a:pt x="133" y="54"/>
                    <a:pt x="133" y="46"/>
                    <a:pt x="125" y="37"/>
                  </a:cubicBezTo>
                  <a:cubicBezTo>
                    <a:pt x="125" y="29"/>
                    <a:pt x="116" y="29"/>
                    <a:pt x="116" y="21"/>
                  </a:cubicBezTo>
                  <a:cubicBezTo>
                    <a:pt x="104" y="9"/>
                    <a:pt x="92" y="1"/>
                    <a:pt x="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34"/>
            <p:cNvSpPr/>
            <p:nvPr/>
          </p:nvSpPr>
          <p:spPr>
            <a:xfrm>
              <a:off x="3688800" y="2823525"/>
              <a:ext cx="5000" cy="5200"/>
            </a:xfrm>
            <a:custGeom>
              <a:rect b="b" l="l" r="r" t="t"/>
              <a:pathLst>
                <a:path extrusionOk="0" h="208" w="200">
                  <a:moveTo>
                    <a:pt x="76" y="0"/>
                  </a:moveTo>
                  <a:cubicBezTo>
                    <a:pt x="67" y="0"/>
                    <a:pt x="51" y="0"/>
                    <a:pt x="42" y="8"/>
                  </a:cubicBezTo>
                  <a:cubicBezTo>
                    <a:pt x="34" y="8"/>
                    <a:pt x="26" y="17"/>
                    <a:pt x="18" y="25"/>
                  </a:cubicBezTo>
                  <a:cubicBezTo>
                    <a:pt x="9" y="33"/>
                    <a:pt x="1" y="58"/>
                    <a:pt x="1" y="75"/>
                  </a:cubicBezTo>
                  <a:cubicBezTo>
                    <a:pt x="1" y="83"/>
                    <a:pt x="1" y="91"/>
                    <a:pt x="1" y="100"/>
                  </a:cubicBezTo>
                  <a:cubicBezTo>
                    <a:pt x="1" y="108"/>
                    <a:pt x="9" y="116"/>
                    <a:pt x="18" y="133"/>
                  </a:cubicBezTo>
                  <a:cubicBezTo>
                    <a:pt x="34" y="141"/>
                    <a:pt x="42" y="158"/>
                    <a:pt x="59" y="166"/>
                  </a:cubicBezTo>
                  <a:cubicBezTo>
                    <a:pt x="59" y="174"/>
                    <a:pt x="59" y="174"/>
                    <a:pt x="67" y="182"/>
                  </a:cubicBezTo>
                  <a:lnTo>
                    <a:pt x="67" y="174"/>
                  </a:lnTo>
                  <a:cubicBezTo>
                    <a:pt x="76" y="182"/>
                    <a:pt x="84" y="191"/>
                    <a:pt x="92" y="191"/>
                  </a:cubicBezTo>
                  <a:lnTo>
                    <a:pt x="92" y="199"/>
                  </a:lnTo>
                  <a:lnTo>
                    <a:pt x="100" y="199"/>
                  </a:lnTo>
                  <a:cubicBezTo>
                    <a:pt x="100" y="199"/>
                    <a:pt x="109" y="207"/>
                    <a:pt x="117" y="207"/>
                  </a:cubicBezTo>
                  <a:lnTo>
                    <a:pt x="150" y="207"/>
                  </a:lnTo>
                  <a:cubicBezTo>
                    <a:pt x="158" y="207"/>
                    <a:pt x="167" y="199"/>
                    <a:pt x="175" y="199"/>
                  </a:cubicBezTo>
                  <a:cubicBezTo>
                    <a:pt x="175" y="199"/>
                    <a:pt x="183" y="191"/>
                    <a:pt x="183" y="191"/>
                  </a:cubicBezTo>
                  <a:cubicBezTo>
                    <a:pt x="192" y="182"/>
                    <a:pt x="192" y="174"/>
                    <a:pt x="192" y="166"/>
                  </a:cubicBezTo>
                  <a:cubicBezTo>
                    <a:pt x="200" y="166"/>
                    <a:pt x="200" y="158"/>
                    <a:pt x="200" y="149"/>
                  </a:cubicBezTo>
                  <a:cubicBezTo>
                    <a:pt x="200" y="149"/>
                    <a:pt x="200" y="141"/>
                    <a:pt x="200" y="133"/>
                  </a:cubicBezTo>
                  <a:cubicBezTo>
                    <a:pt x="200" y="133"/>
                    <a:pt x="200" y="124"/>
                    <a:pt x="200" y="124"/>
                  </a:cubicBezTo>
                  <a:cubicBezTo>
                    <a:pt x="192" y="116"/>
                    <a:pt x="192" y="108"/>
                    <a:pt x="192" y="108"/>
                  </a:cubicBezTo>
                  <a:cubicBezTo>
                    <a:pt x="192" y="108"/>
                    <a:pt x="183" y="100"/>
                    <a:pt x="183" y="100"/>
                  </a:cubicBezTo>
                  <a:cubicBezTo>
                    <a:pt x="183" y="100"/>
                    <a:pt x="183" y="91"/>
                    <a:pt x="183" y="91"/>
                  </a:cubicBezTo>
                  <a:cubicBezTo>
                    <a:pt x="175" y="83"/>
                    <a:pt x="175" y="83"/>
                    <a:pt x="175" y="75"/>
                  </a:cubicBezTo>
                  <a:cubicBezTo>
                    <a:pt x="158" y="58"/>
                    <a:pt x="142" y="42"/>
                    <a:pt x="125" y="25"/>
                  </a:cubicBezTo>
                  <a:cubicBezTo>
                    <a:pt x="117" y="17"/>
                    <a:pt x="117" y="8"/>
                    <a:pt x="100" y="8"/>
                  </a:cubicBezTo>
                  <a:cubicBezTo>
                    <a:pt x="92" y="0"/>
                    <a:pt x="84" y="0"/>
                    <a:pt x="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34"/>
            <p:cNvSpPr/>
            <p:nvPr/>
          </p:nvSpPr>
          <p:spPr>
            <a:xfrm>
              <a:off x="3550450" y="2840500"/>
              <a:ext cx="3950" cy="4450"/>
            </a:xfrm>
            <a:custGeom>
              <a:rect b="b" l="l" r="r" t="t"/>
              <a:pathLst>
                <a:path extrusionOk="0" h="178" w="158">
                  <a:moveTo>
                    <a:pt x="100" y="1"/>
                  </a:moveTo>
                  <a:cubicBezTo>
                    <a:pt x="91" y="9"/>
                    <a:pt x="75" y="9"/>
                    <a:pt x="75" y="25"/>
                  </a:cubicBezTo>
                  <a:cubicBezTo>
                    <a:pt x="67" y="34"/>
                    <a:pt x="58" y="50"/>
                    <a:pt x="50" y="59"/>
                  </a:cubicBezTo>
                  <a:cubicBezTo>
                    <a:pt x="50" y="67"/>
                    <a:pt x="42" y="67"/>
                    <a:pt x="42" y="75"/>
                  </a:cubicBezTo>
                  <a:cubicBezTo>
                    <a:pt x="33" y="75"/>
                    <a:pt x="33" y="83"/>
                    <a:pt x="25" y="92"/>
                  </a:cubicBezTo>
                  <a:cubicBezTo>
                    <a:pt x="25" y="92"/>
                    <a:pt x="25" y="100"/>
                    <a:pt x="25" y="100"/>
                  </a:cubicBezTo>
                  <a:lnTo>
                    <a:pt x="17" y="100"/>
                  </a:lnTo>
                  <a:cubicBezTo>
                    <a:pt x="9" y="108"/>
                    <a:pt x="9" y="117"/>
                    <a:pt x="9" y="125"/>
                  </a:cubicBezTo>
                  <a:cubicBezTo>
                    <a:pt x="0" y="133"/>
                    <a:pt x="0" y="150"/>
                    <a:pt x="9" y="158"/>
                  </a:cubicBezTo>
                  <a:cubicBezTo>
                    <a:pt x="9" y="170"/>
                    <a:pt x="17" y="178"/>
                    <a:pt x="25" y="178"/>
                  </a:cubicBezTo>
                  <a:cubicBezTo>
                    <a:pt x="28" y="178"/>
                    <a:pt x="31" y="177"/>
                    <a:pt x="33" y="175"/>
                  </a:cubicBezTo>
                  <a:cubicBezTo>
                    <a:pt x="50" y="175"/>
                    <a:pt x="58" y="175"/>
                    <a:pt x="75" y="166"/>
                  </a:cubicBezTo>
                  <a:cubicBezTo>
                    <a:pt x="80" y="166"/>
                    <a:pt x="86" y="163"/>
                    <a:pt x="91" y="158"/>
                  </a:cubicBezTo>
                  <a:lnTo>
                    <a:pt x="91" y="158"/>
                  </a:lnTo>
                  <a:cubicBezTo>
                    <a:pt x="91" y="158"/>
                    <a:pt x="91" y="158"/>
                    <a:pt x="91" y="158"/>
                  </a:cubicBezTo>
                  <a:cubicBezTo>
                    <a:pt x="91" y="158"/>
                    <a:pt x="100" y="150"/>
                    <a:pt x="108" y="150"/>
                  </a:cubicBezTo>
                  <a:lnTo>
                    <a:pt x="108" y="141"/>
                  </a:lnTo>
                  <a:cubicBezTo>
                    <a:pt x="108" y="141"/>
                    <a:pt x="116" y="133"/>
                    <a:pt x="116" y="125"/>
                  </a:cubicBezTo>
                  <a:lnTo>
                    <a:pt x="133" y="108"/>
                  </a:lnTo>
                  <a:cubicBezTo>
                    <a:pt x="141" y="92"/>
                    <a:pt x="149" y="75"/>
                    <a:pt x="149" y="59"/>
                  </a:cubicBezTo>
                  <a:cubicBezTo>
                    <a:pt x="158" y="42"/>
                    <a:pt x="158" y="34"/>
                    <a:pt x="149" y="25"/>
                  </a:cubicBezTo>
                  <a:cubicBezTo>
                    <a:pt x="141" y="17"/>
                    <a:pt x="133" y="9"/>
                    <a:pt x="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34"/>
            <p:cNvSpPr/>
            <p:nvPr/>
          </p:nvSpPr>
          <p:spPr>
            <a:xfrm>
              <a:off x="3542575" y="2829100"/>
              <a:ext cx="3750" cy="3350"/>
            </a:xfrm>
            <a:custGeom>
              <a:rect b="b" l="l" r="r" t="t"/>
              <a:pathLst>
                <a:path extrusionOk="0" h="134" w="150">
                  <a:moveTo>
                    <a:pt x="100" y="1"/>
                  </a:moveTo>
                  <a:cubicBezTo>
                    <a:pt x="92" y="1"/>
                    <a:pt x="75" y="1"/>
                    <a:pt x="67" y="9"/>
                  </a:cubicBezTo>
                  <a:cubicBezTo>
                    <a:pt x="58" y="17"/>
                    <a:pt x="58" y="26"/>
                    <a:pt x="50" y="26"/>
                  </a:cubicBezTo>
                  <a:cubicBezTo>
                    <a:pt x="42" y="34"/>
                    <a:pt x="42" y="34"/>
                    <a:pt x="34" y="42"/>
                  </a:cubicBezTo>
                  <a:cubicBezTo>
                    <a:pt x="25" y="51"/>
                    <a:pt x="25" y="59"/>
                    <a:pt x="17" y="67"/>
                  </a:cubicBezTo>
                  <a:cubicBezTo>
                    <a:pt x="9" y="75"/>
                    <a:pt x="9" y="84"/>
                    <a:pt x="9" y="84"/>
                  </a:cubicBezTo>
                  <a:cubicBezTo>
                    <a:pt x="0" y="100"/>
                    <a:pt x="0" y="109"/>
                    <a:pt x="9" y="125"/>
                  </a:cubicBezTo>
                  <a:cubicBezTo>
                    <a:pt x="17" y="133"/>
                    <a:pt x="25" y="133"/>
                    <a:pt x="42" y="133"/>
                  </a:cubicBezTo>
                  <a:cubicBezTo>
                    <a:pt x="50" y="133"/>
                    <a:pt x="58" y="125"/>
                    <a:pt x="67" y="125"/>
                  </a:cubicBezTo>
                  <a:cubicBezTo>
                    <a:pt x="75" y="117"/>
                    <a:pt x="83" y="117"/>
                    <a:pt x="92" y="109"/>
                  </a:cubicBezTo>
                  <a:cubicBezTo>
                    <a:pt x="92" y="109"/>
                    <a:pt x="100" y="100"/>
                    <a:pt x="108" y="100"/>
                  </a:cubicBezTo>
                  <a:cubicBezTo>
                    <a:pt x="108" y="100"/>
                    <a:pt x="108" y="92"/>
                    <a:pt x="116" y="92"/>
                  </a:cubicBezTo>
                  <a:cubicBezTo>
                    <a:pt x="125" y="84"/>
                    <a:pt x="125" y="84"/>
                    <a:pt x="133" y="75"/>
                  </a:cubicBezTo>
                  <a:cubicBezTo>
                    <a:pt x="141" y="75"/>
                    <a:pt x="141" y="67"/>
                    <a:pt x="141" y="67"/>
                  </a:cubicBezTo>
                  <a:cubicBezTo>
                    <a:pt x="150" y="59"/>
                    <a:pt x="150" y="51"/>
                    <a:pt x="150" y="42"/>
                  </a:cubicBezTo>
                  <a:cubicBezTo>
                    <a:pt x="150" y="34"/>
                    <a:pt x="141" y="17"/>
                    <a:pt x="133" y="9"/>
                  </a:cubicBezTo>
                  <a:cubicBezTo>
                    <a:pt x="125" y="1"/>
                    <a:pt x="116" y="1"/>
                    <a:pt x="1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34"/>
            <p:cNvSpPr/>
            <p:nvPr/>
          </p:nvSpPr>
          <p:spPr>
            <a:xfrm>
              <a:off x="3507775" y="2845975"/>
              <a:ext cx="8925" cy="14200"/>
            </a:xfrm>
            <a:custGeom>
              <a:rect b="b" l="l" r="r" t="t"/>
              <a:pathLst>
                <a:path extrusionOk="0" h="568" w="357">
                  <a:moveTo>
                    <a:pt x="41" y="0"/>
                  </a:moveTo>
                  <a:cubicBezTo>
                    <a:pt x="34" y="0"/>
                    <a:pt x="29" y="4"/>
                    <a:pt x="25" y="14"/>
                  </a:cubicBezTo>
                  <a:cubicBezTo>
                    <a:pt x="0" y="47"/>
                    <a:pt x="42" y="88"/>
                    <a:pt x="50" y="121"/>
                  </a:cubicBezTo>
                  <a:cubicBezTo>
                    <a:pt x="75" y="163"/>
                    <a:pt x="92" y="204"/>
                    <a:pt x="108" y="246"/>
                  </a:cubicBezTo>
                  <a:cubicBezTo>
                    <a:pt x="141" y="320"/>
                    <a:pt x="174" y="395"/>
                    <a:pt x="199" y="478"/>
                  </a:cubicBezTo>
                  <a:cubicBezTo>
                    <a:pt x="208" y="494"/>
                    <a:pt x="208" y="519"/>
                    <a:pt x="224" y="544"/>
                  </a:cubicBezTo>
                  <a:cubicBezTo>
                    <a:pt x="236" y="556"/>
                    <a:pt x="256" y="567"/>
                    <a:pt x="278" y="567"/>
                  </a:cubicBezTo>
                  <a:cubicBezTo>
                    <a:pt x="288" y="567"/>
                    <a:pt x="297" y="565"/>
                    <a:pt x="307" y="560"/>
                  </a:cubicBezTo>
                  <a:cubicBezTo>
                    <a:pt x="357" y="536"/>
                    <a:pt x="332" y="469"/>
                    <a:pt x="315" y="428"/>
                  </a:cubicBezTo>
                  <a:cubicBezTo>
                    <a:pt x="282" y="345"/>
                    <a:pt x="249" y="262"/>
                    <a:pt x="199" y="188"/>
                  </a:cubicBezTo>
                  <a:cubicBezTo>
                    <a:pt x="174" y="146"/>
                    <a:pt x="150" y="105"/>
                    <a:pt x="125" y="63"/>
                  </a:cubicBezTo>
                  <a:cubicBezTo>
                    <a:pt x="108" y="47"/>
                    <a:pt x="92" y="30"/>
                    <a:pt x="75" y="14"/>
                  </a:cubicBezTo>
                  <a:cubicBezTo>
                    <a:pt x="65" y="9"/>
                    <a:pt x="52" y="0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34"/>
            <p:cNvSpPr/>
            <p:nvPr/>
          </p:nvSpPr>
          <p:spPr>
            <a:xfrm>
              <a:off x="3504675" y="2851000"/>
              <a:ext cx="4775" cy="7500"/>
            </a:xfrm>
            <a:custGeom>
              <a:rect b="b" l="l" r="r" t="t"/>
              <a:pathLst>
                <a:path extrusionOk="0" h="300" w="191">
                  <a:moveTo>
                    <a:pt x="54" y="1"/>
                  </a:moveTo>
                  <a:cubicBezTo>
                    <a:pt x="50" y="1"/>
                    <a:pt x="46" y="2"/>
                    <a:pt x="42" y="3"/>
                  </a:cubicBezTo>
                  <a:cubicBezTo>
                    <a:pt x="17" y="11"/>
                    <a:pt x="0" y="28"/>
                    <a:pt x="8" y="53"/>
                  </a:cubicBezTo>
                  <a:cubicBezTo>
                    <a:pt x="25" y="94"/>
                    <a:pt x="42" y="144"/>
                    <a:pt x="66" y="185"/>
                  </a:cubicBezTo>
                  <a:cubicBezTo>
                    <a:pt x="75" y="202"/>
                    <a:pt x="83" y="227"/>
                    <a:pt x="100" y="243"/>
                  </a:cubicBezTo>
                  <a:cubicBezTo>
                    <a:pt x="108" y="268"/>
                    <a:pt x="124" y="285"/>
                    <a:pt x="149" y="293"/>
                  </a:cubicBezTo>
                  <a:cubicBezTo>
                    <a:pt x="154" y="298"/>
                    <a:pt x="159" y="300"/>
                    <a:pt x="164" y="300"/>
                  </a:cubicBezTo>
                  <a:cubicBezTo>
                    <a:pt x="178" y="300"/>
                    <a:pt x="191" y="286"/>
                    <a:pt x="191" y="268"/>
                  </a:cubicBezTo>
                  <a:cubicBezTo>
                    <a:pt x="191" y="243"/>
                    <a:pt x="182" y="219"/>
                    <a:pt x="166" y="202"/>
                  </a:cubicBezTo>
                  <a:cubicBezTo>
                    <a:pt x="158" y="177"/>
                    <a:pt x="149" y="161"/>
                    <a:pt x="141" y="144"/>
                  </a:cubicBezTo>
                  <a:cubicBezTo>
                    <a:pt x="133" y="127"/>
                    <a:pt x="124" y="111"/>
                    <a:pt x="116" y="86"/>
                  </a:cubicBezTo>
                  <a:cubicBezTo>
                    <a:pt x="108" y="86"/>
                    <a:pt x="108" y="78"/>
                    <a:pt x="108" y="69"/>
                  </a:cubicBezTo>
                  <a:cubicBezTo>
                    <a:pt x="108" y="69"/>
                    <a:pt x="108" y="69"/>
                    <a:pt x="100" y="61"/>
                  </a:cubicBezTo>
                  <a:lnTo>
                    <a:pt x="91" y="28"/>
                  </a:lnTo>
                  <a:cubicBezTo>
                    <a:pt x="85" y="14"/>
                    <a:pt x="72" y="1"/>
                    <a:pt x="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34"/>
            <p:cNvSpPr/>
            <p:nvPr/>
          </p:nvSpPr>
          <p:spPr>
            <a:xfrm>
              <a:off x="3712000" y="2844400"/>
              <a:ext cx="6675" cy="9775"/>
            </a:xfrm>
            <a:custGeom>
              <a:rect b="b" l="l" r="r" t="t"/>
              <a:pathLst>
                <a:path extrusionOk="0" h="391" w="267">
                  <a:moveTo>
                    <a:pt x="221" y="1"/>
                  </a:moveTo>
                  <a:cubicBezTo>
                    <a:pt x="214" y="1"/>
                    <a:pt x="207" y="3"/>
                    <a:pt x="200" y="10"/>
                  </a:cubicBezTo>
                  <a:lnTo>
                    <a:pt x="200" y="19"/>
                  </a:lnTo>
                  <a:cubicBezTo>
                    <a:pt x="158" y="68"/>
                    <a:pt x="117" y="118"/>
                    <a:pt x="84" y="176"/>
                  </a:cubicBezTo>
                  <a:cubicBezTo>
                    <a:pt x="76" y="193"/>
                    <a:pt x="59" y="209"/>
                    <a:pt x="51" y="226"/>
                  </a:cubicBezTo>
                  <a:cubicBezTo>
                    <a:pt x="51" y="234"/>
                    <a:pt x="42" y="251"/>
                    <a:pt x="34" y="267"/>
                  </a:cubicBezTo>
                  <a:lnTo>
                    <a:pt x="9" y="309"/>
                  </a:lnTo>
                  <a:cubicBezTo>
                    <a:pt x="1" y="325"/>
                    <a:pt x="1" y="342"/>
                    <a:pt x="1" y="367"/>
                  </a:cubicBezTo>
                  <a:cubicBezTo>
                    <a:pt x="1" y="378"/>
                    <a:pt x="13" y="390"/>
                    <a:pt x="27" y="390"/>
                  </a:cubicBezTo>
                  <a:cubicBezTo>
                    <a:pt x="32" y="390"/>
                    <a:pt x="38" y="388"/>
                    <a:pt x="42" y="383"/>
                  </a:cubicBezTo>
                  <a:cubicBezTo>
                    <a:pt x="59" y="375"/>
                    <a:pt x="67" y="367"/>
                    <a:pt x="76" y="350"/>
                  </a:cubicBezTo>
                  <a:cubicBezTo>
                    <a:pt x="84" y="333"/>
                    <a:pt x="92" y="325"/>
                    <a:pt x="109" y="309"/>
                  </a:cubicBezTo>
                  <a:cubicBezTo>
                    <a:pt x="117" y="300"/>
                    <a:pt x="125" y="284"/>
                    <a:pt x="134" y="275"/>
                  </a:cubicBezTo>
                  <a:cubicBezTo>
                    <a:pt x="142" y="259"/>
                    <a:pt x="150" y="242"/>
                    <a:pt x="158" y="226"/>
                  </a:cubicBezTo>
                  <a:cubicBezTo>
                    <a:pt x="192" y="168"/>
                    <a:pt x="225" y="110"/>
                    <a:pt x="258" y="60"/>
                  </a:cubicBezTo>
                  <a:cubicBezTo>
                    <a:pt x="266" y="43"/>
                    <a:pt x="266" y="19"/>
                    <a:pt x="250" y="10"/>
                  </a:cubicBezTo>
                  <a:cubicBezTo>
                    <a:pt x="240" y="6"/>
                    <a:pt x="230" y="1"/>
                    <a:pt x="2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34"/>
            <p:cNvSpPr/>
            <p:nvPr/>
          </p:nvSpPr>
          <p:spPr>
            <a:xfrm>
              <a:off x="3721325" y="2844450"/>
              <a:ext cx="4800" cy="7550"/>
            </a:xfrm>
            <a:custGeom>
              <a:rect b="b" l="l" r="r" t="t"/>
              <a:pathLst>
                <a:path extrusionOk="0" h="302" w="192">
                  <a:moveTo>
                    <a:pt x="132" y="0"/>
                  </a:moveTo>
                  <a:cubicBezTo>
                    <a:pt x="113" y="0"/>
                    <a:pt x="95" y="11"/>
                    <a:pt x="84" y="33"/>
                  </a:cubicBezTo>
                  <a:cubicBezTo>
                    <a:pt x="59" y="66"/>
                    <a:pt x="42" y="99"/>
                    <a:pt x="26" y="141"/>
                  </a:cubicBezTo>
                  <a:cubicBezTo>
                    <a:pt x="17" y="157"/>
                    <a:pt x="17" y="174"/>
                    <a:pt x="9" y="191"/>
                  </a:cubicBezTo>
                  <a:cubicBezTo>
                    <a:pt x="9" y="199"/>
                    <a:pt x="1" y="207"/>
                    <a:pt x="1" y="215"/>
                  </a:cubicBezTo>
                  <a:cubicBezTo>
                    <a:pt x="1" y="232"/>
                    <a:pt x="1" y="240"/>
                    <a:pt x="1" y="257"/>
                  </a:cubicBezTo>
                  <a:cubicBezTo>
                    <a:pt x="1" y="273"/>
                    <a:pt x="9" y="290"/>
                    <a:pt x="26" y="298"/>
                  </a:cubicBezTo>
                  <a:cubicBezTo>
                    <a:pt x="31" y="301"/>
                    <a:pt x="36" y="302"/>
                    <a:pt x="42" y="302"/>
                  </a:cubicBezTo>
                  <a:cubicBezTo>
                    <a:pt x="55" y="302"/>
                    <a:pt x="70" y="296"/>
                    <a:pt x="75" y="290"/>
                  </a:cubicBezTo>
                  <a:cubicBezTo>
                    <a:pt x="84" y="273"/>
                    <a:pt x="100" y="265"/>
                    <a:pt x="100" y="249"/>
                  </a:cubicBezTo>
                  <a:cubicBezTo>
                    <a:pt x="109" y="240"/>
                    <a:pt x="109" y="232"/>
                    <a:pt x="109" y="224"/>
                  </a:cubicBezTo>
                  <a:lnTo>
                    <a:pt x="117" y="224"/>
                  </a:lnTo>
                  <a:cubicBezTo>
                    <a:pt x="117" y="215"/>
                    <a:pt x="117" y="215"/>
                    <a:pt x="117" y="207"/>
                  </a:cubicBezTo>
                  <a:cubicBezTo>
                    <a:pt x="125" y="199"/>
                    <a:pt x="125" y="191"/>
                    <a:pt x="133" y="182"/>
                  </a:cubicBezTo>
                  <a:cubicBezTo>
                    <a:pt x="150" y="149"/>
                    <a:pt x="158" y="116"/>
                    <a:pt x="183" y="83"/>
                  </a:cubicBezTo>
                  <a:cubicBezTo>
                    <a:pt x="191" y="58"/>
                    <a:pt x="183" y="25"/>
                    <a:pt x="158" y="8"/>
                  </a:cubicBezTo>
                  <a:cubicBezTo>
                    <a:pt x="150" y="3"/>
                    <a:pt x="141" y="0"/>
                    <a:pt x="1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34"/>
            <p:cNvSpPr/>
            <p:nvPr/>
          </p:nvSpPr>
          <p:spPr>
            <a:xfrm>
              <a:off x="3489750" y="2815825"/>
              <a:ext cx="11675" cy="37925"/>
            </a:xfrm>
            <a:custGeom>
              <a:rect b="b" l="l" r="r" t="t"/>
              <a:pathLst>
                <a:path extrusionOk="0" h="1517" w="467">
                  <a:moveTo>
                    <a:pt x="413" y="1"/>
                  </a:moveTo>
                  <a:cubicBezTo>
                    <a:pt x="406" y="1"/>
                    <a:pt x="398" y="4"/>
                    <a:pt x="390" y="10"/>
                  </a:cubicBezTo>
                  <a:cubicBezTo>
                    <a:pt x="175" y="176"/>
                    <a:pt x="50" y="391"/>
                    <a:pt x="17" y="664"/>
                  </a:cubicBezTo>
                  <a:cubicBezTo>
                    <a:pt x="1" y="814"/>
                    <a:pt x="9" y="963"/>
                    <a:pt x="42" y="1112"/>
                  </a:cubicBezTo>
                  <a:cubicBezTo>
                    <a:pt x="67" y="1244"/>
                    <a:pt x="100" y="1435"/>
                    <a:pt x="224" y="1510"/>
                  </a:cubicBezTo>
                  <a:cubicBezTo>
                    <a:pt x="231" y="1514"/>
                    <a:pt x="239" y="1516"/>
                    <a:pt x="246" y="1516"/>
                  </a:cubicBezTo>
                  <a:cubicBezTo>
                    <a:pt x="266" y="1516"/>
                    <a:pt x="285" y="1503"/>
                    <a:pt x="291" y="1485"/>
                  </a:cubicBezTo>
                  <a:cubicBezTo>
                    <a:pt x="332" y="1360"/>
                    <a:pt x="257" y="1220"/>
                    <a:pt x="233" y="1104"/>
                  </a:cubicBezTo>
                  <a:cubicBezTo>
                    <a:pt x="208" y="971"/>
                    <a:pt x="191" y="838"/>
                    <a:pt x="199" y="714"/>
                  </a:cubicBezTo>
                  <a:cubicBezTo>
                    <a:pt x="199" y="490"/>
                    <a:pt x="274" y="234"/>
                    <a:pt x="440" y="76"/>
                  </a:cubicBezTo>
                  <a:cubicBezTo>
                    <a:pt x="467" y="49"/>
                    <a:pt x="445" y="1"/>
                    <a:pt x="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34"/>
            <p:cNvSpPr/>
            <p:nvPr/>
          </p:nvSpPr>
          <p:spPr>
            <a:xfrm>
              <a:off x="3486025" y="2830500"/>
              <a:ext cx="3125" cy="13925"/>
            </a:xfrm>
            <a:custGeom>
              <a:rect b="b" l="l" r="r" t="t"/>
              <a:pathLst>
                <a:path extrusionOk="0" h="557" w="125">
                  <a:moveTo>
                    <a:pt x="60" y="0"/>
                  </a:moveTo>
                  <a:cubicBezTo>
                    <a:pt x="46" y="0"/>
                    <a:pt x="32" y="8"/>
                    <a:pt x="25" y="28"/>
                  </a:cubicBezTo>
                  <a:cubicBezTo>
                    <a:pt x="9" y="111"/>
                    <a:pt x="1" y="202"/>
                    <a:pt x="9" y="293"/>
                  </a:cubicBezTo>
                  <a:cubicBezTo>
                    <a:pt x="9" y="334"/>
                    <a:pt x="17" y="376"/>
                    <a:pt x="25" y="417"/>
                  </a:cubicBezTo>
                  <a:cubicBezTo>
                    <a:pt x="34" y="459"/>
                    <a:pt x="42" y="508"/>
                    <a:pt x="75" y="541"/>
                  </a:cubicBezTo>
                  <a:cubicBezTo>
                    <a:pt x="79" y="552"/>
                    <a:pt x="86" y="556"/>
                    <a:pt x="94" y="556"/>
                  </a:cubicBezTo>
                  <a:cubicBezTo>
                    <a:pt x="105" y="556"/>
                    <a:pt x="116" y="548"/>
                    <a:pt x="116" y="533"/>
                  </a:cubicBezTo>
                  <a:cubicBezTo>
                    <a:pt x="125" y="492"/>
                    <a:pt x="108" y="450"/>
                    <a:pt x="100" y="409"/>
                  </a:cubicBezTo>
                  <a:cubicBezTo>
                    <a:pt x="100" y="367"/>
                    <a:pt x="92" y="326"/>
                    <a:pt x="92" y="293"/>
                  </a:cubicBezTo>
                  <a:cubicBezTo>
                    <a:pt x="83" y="210"/>
                    <a:pt x="83" y="127"/>
                    <a:pt x="100" y="44"/>
                  </a:cubicBezTo>
                  <a:cubicBezTo>
                    <a:pt x="105" y="19"/>
                    <a:pt x="83" y="0"/>
                    <a:pt x="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34"/>
            <p:cNvSpPr/>
            <p:nvPr/>
          </p:nvSpPr>
          <p:spPr>
            <a:xfrm>
              <a:off x="3721250" y="2802925"/>
              <a:ext cx="17100" cy="22000"/>
            </a:xfrm>
            <a:custGeom>
              <a:rect b="b" l="l" r="r" t="t"/>
              <a:pathLst>
                <a:path extrusionOk="0" h="880" w="684">
                  <a:moveTo>
                    <a:pt x="61" y="1"/>
                  </a:moveTo>
                  <a:cubicBezTo>
                    <a:pt x="22" y="1"/>
                    <a:pt x="1" y="48"/>
                    <a:pt x="37" y="70"/>
                  </a:cubicBezTo>
                  <a:cubicBezTo>
                    <a:pt x="112" y="120"/>
                    <a:pt x="170" y="178"/>
                    <a:pt x="219" y="236"/>
                  </a:cubicBezTo>
                  <a:cubicBezTo>
                    <a:pt x="277" y="302"/>
                    <a:pt x="327" y="360"/>
                    <a:pt x="377" y="435"/>
                  </a:cubicBezTo>
                  <a:cubicBezTo>
                    <a:pt x="418" y="501"/>
                    <a:pt x="460" y="567"/>
                    <a:pt x="484" y="642"/>
                  </a:cubicBezTo>
                  <a:cubicBezTo>
                    <a:pt x="501" y="683"/>
                    <a:pt x="509" y="725"/>
                    <a:pt x="534" y="766"/>
                  </a:cubicBezTo>
                  <a:cubicBezTo>
                    <a:pt x="551" y="808"/>
                    <a:pt x="559" y="849"/>
                    <a:pt x="600" y="874"/>
                  </a:cubicBezTo>
                  <a:cubicBezTo>
                    <a:pt x="607" y="877"/>
                    <a:pt x="616" y="879"/>
                    <a:pt x="623" y="879"/>
                  </a:cubicBezTo>
                  <a:cubicBezTo>
                    <a:pt x="635" y="879"/>
                    <a:pt x="645" y="875"/>
                    <a:pt x="650" y="866"/>
                  </a:cubicBezTo>
                  <a:cubicBezTo>
                    <a:pt x="683" y="832"/>
                    <a:pt x="675" y="783"/>
                    <a:pt x="675" y="733"/>
                  </a:cubicBezTo>
                  <a:cubicBezTo>
                    <a:pt x="675" y="683"/>
                    <a:pt x="658" y="642"/>
                    <a:pt x="642" y="592"/>
                  </a:cubicBezTo>
                  <a:cubicBezTo>
                    <a:pt x="609" y="509"/>
                    <a:pt x="559" y="426"/>
                    <a:pt x="509" y="344"/>
                  </a:cubicBezTo>
                  <a:cubicBezTo>
                    <a:pt x="451" y="269"/>
                    <a:pt x="393" y="194"/>
                    <a:pt x="319" y="136"/>
                  </a:cubicBezTo>
                  <a:cubicBezTo>
                    <a:pt x="244" y="87"/>
                    <a:pt x="161" y="45"/>
                    <a:pt x="78" y="4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34"/>
            <p:cNvSpPr/>
            <p:nvPr/>
          </p:nvSpPr>
          <p:spPr>
            <a:xfrm>
              <a:off x="3735625" y="2827250"/>
              <a:ext cx="2500" cy="7000"/>
            </a:xfrm>
            <a:custGeom>
              <a:rect b="b" l="l" r="r" t="t"/>
              <a:pathLst>
                <a:path extrusionOk="0" h="280" w="100">
                  <a:moveTo>
                    <a:pt x="50" y="0"/>
                  </a:moveTo>
                  <a:cubicBezTo>
                    <a:pt x="25" y="0"/>
                    <a:pt x="9" y="17"/>
                    <a:pt x="9" y="42"/>
                  </a:cubicBezTo>
                  <a:cubicBezTo>
                    <a:pt x="9" y="83"/>
                    <a:pt x="1" y="116"/>
                    <a:pt x="1" y="158"/>
                  </a:cubicBezTo>
                  <a:cubicBezTo>
                    <a:pt x="1" y="174"/>
                    <a:pt x="1" y="191"/>
                    <a:pt x="9" y="207"/>
                  </a:cubicBezTo>
                  <a:cubicBezTo>
                    <a:pt x="9" y="216"/>
                    <a:pt x="9" y="232"/>
                    <a:pt x="9" y="241"/>
                  </a:cubicBezTo>
                  <a:cubicBezTo>
                    <a:pt x="9" y="257"/>
                    <a:pt x="17" y="265"/>
                    <a:pt x="25" y="274"/>
                  </a:cubicBezTo>
                  <a:cubicBezTo>
                    <a:pt x="34" y="278"/>
                    <a:pt x="42" y="280"/>
                    <a:pt x="50" y="280"/>
                  </a:cubicBezTo>
                  <a:cubicBezTo>
                    <a:pt x="59" y="280"/>
                    <a:pt x="67" y="278"/>
                    <a:pt x="75" y="274"/>
                  </a:cubicBezTo>
                  <a:cubicBezTo>
                    <a:pt x="83" y="265"/>
                    <a:pt x="92" y="257"/>
                    <a:pt x="92" y="241"/>
                  </a:cubicBezTo>
                  <a:cubicBezTo>
                    <a:pt x="92" y="232"/>
                    <a:pt x="92" y="216"/>
                    <a:pt x="100" y="207"/>
                  </a:cubicBezTo>
                  <a:cubicBezTo>
                    <a:pt x="100" y="191"/>
                    <a:pt x="100" y="174"/>
                    <a:pt x="100" y="158"/>
                  </a:cubicBezTo>
                  <a:cubicBezTo>
                    <a:pt x="100" y="116"/>
                    <a:pt x="92" y="83"/>
                    <a:pt x="92" y="42"/>
                  </a:cubicBezTo>
                  <a:cubicBezTo>
                    <a:pt x="92" y="17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34"/>
            <p:cNvSpPr/>
            <p:nvPr/>
          </p:nvSpPr>
          <p:spPr>
            <a:xfrm>
              <a:off x="3527250" y="2778275"/>
              <a:ext cx="28350" cy="22075"/>
            </a:xfrm>
            <a:custGeom>
              <a:rect b="b" l="l" r="r" t="t"/>
              <a:pathLst>
                <a:path extrusionOk="0" h="883" w="1134">
                  <a:moveTo>
                    <a:pt x="1094" y="0"/>
                  </a:moveTo>
                  <a:cubicBezTo>
                    <a:pt x="1086" y="0"/>
                    <a:pt x="1078" y="4"/>
                    <a:pt x="1069" y="12"/>
                  </a:cubicBezTo>
                  <a:cubicBezTo>
                    <a:pt x="986" y="87"/>
                    <a:pt x="920" y="178"/>
                    <a:pt x="854" y="261"/>
                  </a:cubicBezTo>
                  <a:cubicBezTo>
                    <a:pt x="771" y="344"/>
                    <a:pt x="688" y="418"/>
                    <a:pt x="605" y="493"/>
                  </a:cubicBezTo>
                  <a:cubicBezTo>
                    <a:pt x="439" y="634"/>
                    <a:pt x="249" y="791"/>
                    <a:pt x="25" y="841"/>
                  </a:cubicBezTo>
                  <a:cubicBezTo>
                    <a:pt x="0" y="841"/>
                    <a:pt x="9" y="882"/>
                    <a:pt x="33" y="882"/>
                  </a:cubicBezTo>
                  <a:cubicBezTo>
                    <a:pt x="265" y="849"/>
                    <a:pt x="464" y="708"/>
                    <a:pt x="638" y="567"/>
                  </a:cubicBezTo>
                  <a:cubicBezTo>
                    <a:pt x="738" y="501"/>
                    <a:pt x="821" y="418"/>
                    <a:pt x="903" y="335"/>
                  </a:cubicBezTo>
                  <a:cubicBezTo>
                    <a:pt x="986" y="253"/>
                    <a:pt x="1077" y="161"/>
                    <a:pt x="1127" y="54"/>
                  </a:cubicBezTo>
                  <a:cubicBezTo>
                    <a:pt x="1133" y="29"/>
                    <a:pt x="1117" y="0"/>
                    <a:pt x="10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34"/>
            <p:cNvSpPr/>
            <p:nvPr/>
          </p:nvSpPr>
          <p:spPr>
            <a:xfrm>
              <a:off x="3537725" y="2782100"/>
              <a:ext cx="8400" cy="7150"/>
            </a:xfrm>
            <a:custGeom>
              <a:rect b="b" l="l" r="r" t="t"/>
              <a:pathLst>
                <a:path extrusionOk="0" h="286" w="336">
                  <a:moveTo>
                    <a:pt x="302" y="0"/>
                  </a:moveTo>
                  <a:cubicBezTo>
                    <a:pt x="286" y="0"/>
                    <a:pt x="269" y="17"/>
                    <a:pt x="261" y="25"/>
                  </a:cubicBezTo>
                  <a:cubicBezTo>
                    <a:pt x="244" y="33"/>
                    <a:pt x="236" y="42"/>
                    <a:pt x="228" y="58"/>
                  </a:cubicBezTo>
                  <a:cubicBezTo>
                    <a:pt x="203" y="75"/>
                    <a:pt x="178" y="91"/>
                    <a:pt x="161" y="116"/>
                  </a:cubicBezTo>
                  <a:cubicBezTo>
                    <a:pt x="120" y="158"/>
                    <a:pt x="78" y="191"/>
                    <a:pt x="29" y="224"/>
                  </a:cubicBezTo>
                  <a:cubicBezTo>
                    <a:pt x="0" y="245"/>
                    <a:pt x="21" y="285"/>
                    <a:pt x="48" y="285"/>
                  </a:cubicBezTo>
                  <a:cubicBezTo>
                    <a:pt x="53" y="285"/>
                    <a:pt x="57" y="284"/>
                    <a:pt x="62" y="282"/>
                  </a:cubicBezTo>
                  <a:cubicBezTo>
                    <a:pt x="120" y="257"/>
                    <a:pt x="178" y="224"/>
                    <a:pt x="228" y="182"/>
                  </a:cubicBezTo>
                  <a:cubicBezTo>
                    <a:pt x="252" y="158"/>
                    <a:pt x="269" y="141"/>
                    <a:pt x="294" y="108"/>
                  </a:cubicBezTo>
                  <a:cubicBezTo>
                    <a:pt x="310" y="91"/>
                    <a:pt x="335" y="58"/>
                    <a:pt x="335" y="25"/>
                  </a:cubicBezTo>
                  <a:cubicBezTo>
                    <a:pt x="327" y="8"/>
                    <a:pt x="319" y="0"/>
                    <a:pt x="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34"/>
            <p:cNvSpPr/>
            <p:nvPr/>
          </p:nvSpPr>
          <p:spPr>
            <a:xfrm>
              <a:off x="3687975" y="2771075"/>
              <a:ext cx="14750" cy="21000"/>
            </a:xfrm>
            <a:custGeom>
              <a:rect b="b" l="l" r="r" t="t"/>
              <a:pathLst>
                <a:path extrusionOk="0" h="840" w="590">
                  <a:moveTo>
                    <a:pt x="30" y="1"/>
                  </a:moveTo>
                  <a:cubicBezTo>
                    <a:pt x="15" y="1"/>
                    <a:pt x="1" y="9"/>
                    <a:pt x="1" y="27"/>
                  </a:cubicBezTo>
                  <a:cubicBezTo>
                    <a:pt x="9" y="93"/>
                    <a:pt x="9" y="159"/>
                    <a:pt x="34" y="217"/>
                  </a:cubicBezTo>
                  <a:cubicBezTo>
                    <a:pt x="51" y="284"/>
                    <a:pt x="75" y="350"/>
                    <a:pt x="109" y="408"/>
                  </a:cubicBezTo>
                  <a:cubicBezTo>
                    <a:pt x="167" y="524"/>
                    <a:pt x="249" y="640"/>
                    <a:pt x="349" y="731"/>
                  </a:cubicBezTo>
                  <a:cubicBezTo>
                    <a:pt x="388" y="770"/>
                    <a:pt x="450" y="839"/>
                    <a:pt x="513" y="839"/>
                  </a:cubicBezTo>
                  <a:cubicBezTo>
                    <a:pt x="516" y="839"/>
                    <a:pt x="519" y="839"/>
                    <a:pt x="523" y="839"/>
                  </a:cubicBezTo>
                  <a:cubicBezTo>
                    <a:pt x="548" y="839"/>
                    <a:pt x="573" y="822"/>
                    <a:pt x="573" y="797"/>
                  </a:cubicBezTo>
                  <a:cubicBezTo>
                    <a:pt x="589" y="756"/>
                    <a:pt x="556" y="723"/>
                    <a:pt x="531" y="698"/>
                  </a:cubicBezTo>
                  <a:cubicBezTo>
                    <a:pt x="432" y="607"/>
                    <a:pt x="341" y="524"/>
                    <a:pt x="266" y="416"/>
                  </a:cubicBezTo>
                  <a:cubicBezTo>
                    <a:pt x="225" y="350"/>
                    <a:pt x="191" y="292"/>
                    <a:pt x="158" y="226"/>
                  </a:cubicBezTo>
                  <a:cubicBezTo>
                    <a:pt x="142" y="193"/>
                    <a:pt x="125" y="159"/>
                    <a:pt x="117" y="126"/>
                  </a:cubicBezTo>
                  <a:cubicBezTo>
                    <a:pt x="100" y="93"/>
                    <a:pt x="75" y="60"/>
                    <a:pt x="59" y="19"/>
                  </a:cubicBezTo>
                  <a:cubicBezTo>
                    <a:pt x="55" y="7"/>
                    <a:pt x="42" y="1"/>
                    <a:pt x="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34"/>
            <p:cNvSpPr/>
            <p:nvPr/>
          </p:nvSpPr>
          <p:spPr>
            <a:xfrm>
              <a:off x="3696625" y="2776900"/>
              <a:ext cx="6875" cy="7875"/>
            </a:xfrm>
            <a:custGeom>
              <a:rect b="b" l="l" r="r" t="t"/>
              <a:pathLst>
                <a:path extrusionOk="0" h="315" w="275">
                  <a:moveTo>
                    <a:pt x="44" y="1"/>
                  </a:moveTo>
                  <a:cubicBezTo>
                    <a:pt x="24" y="1"/>
                    <a:pt x="1" y="26"/>
                    <a:pt x="19" y="51"/>
                  </a:cubicBezTo>
                  <a:lnTo>
                    <a:pt x="111" y="183"/>
                  </a:lnTo>
                  <a:cubicBezTo>
                    <a:pt x="127" y="200"/>
                    <a:pt x="152" y="225"/>
                    <a:pt x="169" y="250"/>
                  </a:cubicBezTo>
                  <a:cubicBezTo>
                    <a:pt x="185" y="266"/>
                    <a:pt x="202" y="291"/>
                    <a:pt x="227" y="308"/>
                  </a:cubicBezTo>
                  <a:cubicBezTo>
                    <a:pt x="231" y="312"/>
                    <a:pt x="237" y="314"/>
                    <a:pt x="242" y="314"/>
                  </a:cubicBezTo>
                  <a:cubicBezTo>
                    <a:pt x="258" y="314"/>
                    <a:pt x="274" y="299"/>
                    <a:pt x="268" y="274"/>
                  </a:cubicBezTo>
                  <a:cubicBezTo>
                    <a:pt x="251" y="250"/>
                    <a:pt x="243" y="225"/>
                    <a:pt x="227" y="208"/>
                  </a:cubicBezTo>
                  <a:cubicBezTo>
                    <a:pt x="202" y="183"/>
                    <a:pt x="185" y="158"/>
                    <a:pt x="169" y="134"/>
                  </a:cubicBezTo>
                  <a:cubicBezTo>
                    <a:pt x="135" y="92"/>
                    <a:pt x="94" y="51"/>
                    <a:pt x="61" y="9"/>
                  </a:cubicBezTo>
                  <a:cubicBezTo>
                    <a:pt x="57" y="3"/>
                    <a:pt x="51" y="1"/>
                    <a:pt x="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34"/>
            <p:cNvSpPr/>
            <p:nvPr/>
          </p:nvSpPr>
          <p:spPr>
            <a:xfrm>
              <a:off x="3624175" y="2916375"/>
              <a:ext cx="1700" cy="16850"/>
            </a:xfrm>
            <a:custGeom>
              <a:rect b="b" l="l" r="r" t="t"/>
              <a:pathLst>
                <a:path extrusionOk="0" h="674" w="68">
                  <a:moveTo>
                    <a:pt x="33" y="0"/>
                  </a:moveTo>
                  <a:cubicBezTo>
                    <a:pt x="28" y="0"/>
                    <a:pt x="22" y="2"/>
                    <a:pt x="17" y="6"/>
                  </a:cubicBezTo>
                  <a:lnTo>
                    <a:pt x="26" y="6"/>
                  </a:lnTo>
                  <a:cubicBezTo>
                    <a:pt x="1" y="48"/>
                    <a:pt x="9" y="106"/>
                    <a:pt x="1" y="156"/>
                  </a:cubicBezTo>
                  <a:cubicBezTo>
                    <a:pt x="1" y="214"/>
                    <a:pt x="1" y="272"/>
                    <a:pt x="1" y="321"/>
                  </a:cubicBezTo>
                  <a:cubicBezTo>
                    <a:pt x="1" y="437"/>
                    <a:pt x="1" y="545"/>
                    <a:pt x="9" y="661"/>
                  </a:cubicBezTo>
                  <a:cubicBezTo>
                    <a:pt x="9" y="669"/>
                    <a:pt x="15" y="673"/>
                    <a:pt x="22" y="673"/>
                  </a:cubicBezTo>
                  <a:cubicBezTo>
                    <a:pt x="28" y="673"/>
                    <a:pt x="34" y="669"/>
                    <a:pt x="34" y="661"/>
                  </a:cubicBezTo>
                  <a:cubicBezTo>
                    <a:pt x="42" y="545"/>
                    <a:pt x="51" y="437"/>
                    <a:pt x="51" y="321"/>
                  </a:cubicBezTo>
                  <a:cubicBezTo>
                    <a:pt x="51" y="272"/>
                    <a:pt x="59" y="214"/>
                    <a:pt x="59" y="156"/>
                  </a:cubicBezTo>
                  <a:cubicBezTo>
                    <a:pt x="59" y="114"/>
                    <a:pt x="67" y="48"/>
                    <a:pt x="42" y="6"/>
                  </a:cubicBezTo>
                  <a:cubicBezTo>
                    <a:pt x="42" y="2"/>
                    <a:pt x="38" y="0"/>
                    <a:pt x="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34"/>
            <p:cNvSpPr/>
            <p:nvPr/>
          </p:nvSpPr>
          <p:spPr>
            <a:xfrm>
              <a:off x="3619625" y="2872400"/>
              <a:ext cx="3750" cy="16750"/>
            </a:xfrm>
            <a:custGeom>
              <a:rect b="b" l="l" r="r" t="t"/>
              <a:pathLst>
                <a:path extrusionOk="0" h="670" w="150">
                  <a:moveTo>
                    <a:pt x="26" y="0"/>
                  </a:moveTo>
                  <a:cubicBezTo>
                    <a:pt x="14" y="0"/>
                    <a:pt x="1" y="9"/>
                    <a:pt x="1" y="25"/>
                  </a:cubicBezTo>
                  <a:cubicBezTo>
                    <a:pt x="9" y="125"/>
                    <a:pt x="34" y="224"/>
                    <a:pt x="50" y="332"/>
                  </a:cubicBezTo>
                  <a:cubicBezTo>
                    <a:pt x="59" y="431"/>
                    <a:pt x="75" y="539"/>
                    <a:pt x="83" y="639"/>
                  </a:cubicBezTo>
                  <a:cubicBezTo>
                    <a:pt x="88" y="659"/>
                    <a:pt x="102" y="670"/>
                    <a:pt x="116" y="670"/>
                  </a:cubicBezTo>
                  <a:cubicBezTo>
                    <a:pt x="129" y="670"/>
                    <a:pt x="141" y="659"/>
                    <a:pt x="141" y="639"/>
                  </a:cubicBezTo>
                  <a:cubicBezTo>
                    <a:pt x="150" y="531"/>
                    <a:pt x="141" y="423"/>
                    <a:pt x="125" y="324"/>
                  </a:cubicBezTo>
                  <a:cubicBezTo>
                    <a:pt x="108" y="216"/>
                    <a:pt x="92" y="108"/>
                    <a:pt x="42" y="9"/>
                  </a:cubicBezTo>
                  <a:cubicBezTo>
                    <a:pt x="39" y="3"/>
                    <a:pt x="33" y="0"/>
                    <a:pt x="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34"/>
            <p:cNvSpPr/>
            <p:nvPr/>
          </p:nvSpPr>
          <p:spPr>
            <a:xfrm>
              <a:off x="3684475" y="2891775"/>
              <a:ext cx="2900" cy="4825"/>
            </a:xfrm>
            <a:custGeom>
              <a:rect b="b" l="l" r="r" t="t"/>
              <a:pathLst>
                <a:path extrusionOk="0" h="193" w="116">
                  <a:moveTo>
                    <a:pt x="100" y="1"/>
                  </a:moveTo>
                  <a:cubicBezTo>
                    <a:pt x="95" y="1"/>
                    <a:pt x="89" y="7"/>
                    <a:pt x="83" y="13"/>
                  </a:cubicBezTo>
                  <a:cubicBezTo>
                    <a:pt x="58" y="62"/>
                    <a:pt x="33" y="112"/>
                    <a:pt x="8" y="162"/>
                  </a:cubicBezTo>
                  <a:cubicBezTo>
                    <a:pt x="0" y="170"/>
                    <a:pt x="0" y="187"/>
                    <a:pt x="17" y="187"/>
                  </a:cubicBezTo>
                  <a:cubicBezTo>
                    <a:pt x="20" y="190"/>
                    <a:pt x="25" y="192"/>
                    <a:pt x="29" y="192"/>
                  </a:cubicBezTo>
                  <a:cubicBezTo>
                    <a:pt x="36" y="192"/>
                    <a:pt x="41" y="188"/>
                    <a:pt x="41" y="178"/>
                  </a:cubicBezTo>
                  <a:cubicBezTo>
                    <a:pt x="66" y="129"/>
                    <a:pt x="91" y="79"/>
                    <a:pt x="116" y="29"/>
                  </a:cubicBezTo>
                  <a:cubicBezTo>
                    <a:pt x="116" y="21"/>
                    <a:pt x="116" y="13"/>
                    <a:pt x="108" y="4"/>
                  </a:cubicBezTo>
                  <a:cubicBezTo>
                    <a:pt x="105" y="2"/>
                    <a:pt x="103" y="1"/>
                    <a:pt x="1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34"/>
            <p:cNvSpPr/>
            <p:nvPr/>
          </p:nvSpPr>
          <p:spPr>
            <a:xfrm>
              <a:off x="3647600" y="2930200"/>
              <a:ext cx="6225" cy="5775"/>
            </a:xfrm>
            <a:custGeom>
              <a:rect b="b" l="l" r="r" t="t"/>
              <a:pathLst>
                <a:path extrusionOk="0" h="231" w="249">
                  <a:moveTo>
                    <a:pt x="232" y="0"/>
                  </a:moveTo>
                  <a:cubicBezTo>
                    <a:pt x="207" y="0"/>
                    <a:pt x="182" y="17"/>
                    <a:pt x="166" y="33"/>
                  </a:cubicBezTo>
                  <a:cubicBezTo>
                    <a:pt x="141" y="50"/>
                    <a:pt x="124" y="66"/>
                    <a:pt x="108" y="83"/>
                  </a:cubicBezTo>
                  <a:cubicBezTo>
                    <a:pt x="75" y="116"/>
                    <a:pt x="42" y="149"/>
                    <a:pt x="8" y="182"/>
                  </a:cubicBezTo>
                  <a:cubicBezTo>
                    <a:pt x="0" y="191"/>
                    <a:pt x="0" y="207"/>
                    <a:pt x="8" y="224"/>
                  </a:cubicBezTo>
                  <a:cubicBezTo>
                    <a:pt x="13" y="228"/>
                    <a:pt x="19" y="230"/>
                    <a:pt x="25" y="230"/>
                  </a:cubicBezTo>
                  <a:cubicBezTo>
                    <a:pt x="31" y="230"/>
                    <a:pt x="37" y="228"/>
                    <a:pt x="42" y="224"/>
                  </a:cubicBezTo>
                  <a:cubicBezTo>
                    <a:pt x="75" y="191"/>
                    <a:pt x="116" y="158"/>
                    <a:pt x="149" y="124"/>
                  </a:cubicBezTo>
                  <a:cubicBezTo>
                    <a:pt x="166" y="108"/>
                    <a:pt x="182" y="91"/>
                    <a:pt x="199" y="83"/>
                  </a:cubicBezTo>
                  <a:cubicBezTo>
                    <a:pt x="216" y="66"/>
                    <a:pt x="240" y="50"/>
                    <a:pt x="249" y="17"/>
                  </a:cubicBezTo>
                  <a:cubicBezTo>
                    <a:pt x="249" y="17"/>
                    <a:pt x="240" y="0"/>
                    <a:pt x="2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34"/>
            <p:cNvSpPr/>
            <p:nvPr/>
          </p:nvSpPr>
          <p:spPr>
            <a:xfrm>
              <a:off x="3654625" y="2925625"/>
              <a:ext cx="1700" cy="2250"/>
            </a:xfrm>
            <a:custGeom>
              <a:rect b="b" l="l" r="r" t="t"/>
              <a:pathLst>
                <a:path extrusionOk="0" h="90" w="68">
                  <a:moveTo>
                    <a:pt x="42" y="1"/>
                  </a:moveTo>
                  <a:cubicBezTo>
                    <a:pt x="42" y="1"/>
                    <a:pt x="42" y="9"/>
                    <a:pt x="34" y="9"/>
                  </a:cubicBezTo>
                  <a:cubicBezTo>
                    <a:pt x="34" y="9"/>
                    <a:pt x="26" y="17"/>
                    <a:pt x="26" y="1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34"/>
                    <a:pt x="9" y="34"/>
                    <a:pt x="1" y="42"/>
                  </a:cubicBezTo>
                  <a:cubicBezTo>
                    <a:pt x="1" y="42"/>
                    <a:pt x="1" y="51"/>
                    <a:pt x="1" y="51"/>
                  </a:cubicBezTo>
                  <a:lnTo>
                    <a:pt x="1" y="59"/>
                  </a:lnTo>
                  <a:cubicBezTo>
                    <a:pt x="1" y="59"/>
                    <a:pt x="1" y="67"/>
                    <a:pt x="1" y="75"/>
                  </a:cubicBezTo>
                  <a:cubicBezTo>
                    <a:pt x="1" y="75"/>
                    <a:pt x="1" y="75"/>
                    <a:pt x="9" y="84"/>
                  </a:cubicBezTo>
                  <a:lnTo>
                    <a:pt x="17" y="84"/>
                  </a:lnTo>
                  <a:cubicBezTo>
                    <a:pt x="17" y="88"/>
                    <a:pt x="20" y="90"/>
                    <a:pt x="22" y="90"/>
                  </a:cubicBezTo>
                  <a:cubicBezTo>
                    <a:pt x="24" y="90"/>
                    <a:pt x="26" y="88"/>
                    <a:pt x="26" y="84"/>
                  </a:cubicBezTo>
                  <a:lnTo>
                    <a:pt x="34" y="84"/>
                  </a:lnTo>
                  <a:cubicBezTo>
                    <a:pt x="42" y="84"/>
                    <a:pt x="42" y="75"/>
                    <a:pt x="42" y="75"/>
                  </a:cubicBezTo>
                  <a:cubicBezTo>
                    <a:pt x="51" y="67"/>
                    <a:pt x="51" y="59"/>
                    <a:pt x="59" y="51"/>
                  </a:cubicBezTo>
                  <a:cubicBezTo>
                    <a:pt x="59" y="51"/>
                    <a:pt x="67" y="42"/>
                    <a:pt x="67" y="42"/>
                  </a:cubicBezTo>
                  <a:cubicBezTo>
                    <a:pt x="67" y="42"/>
                    <a:pt x="67" y="34"/>
                    <a:pt x="67" y="34"/>
                  </a:cubicBezTo>
                  <a:cubicBezTo>
                    <a:pt x="67" y="34"/>
                    <a:pt x="67" y="26"/>
                    <a:pt x="67" y="26"/>
                  </a:cubicBezTo>
                  <a:lnTo>
                    <a:pt x="67" y="17"/>
                  </a:lnTo>
                  <a:cubicBezTo>
                    <a:pt x="67" y="17"/>
                    <a:pt x="67" y="9"/>
                    <a:pt x="67" y="9"/>
                  </a:cubicBezTo>
                  <a:lnTo>
                    <a:pt x="59" y="9"/>
                  </a:lnTo>
                  <a:cubicBezTo>
                    <a:pt x="59" y="9"/>
                    <a:pt x="51" y="1"/>
                    <a:pt x="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34"/>
            <p:cNvSpPr/>
            <p:nvPr/>
          </p:nvSpPr>
          <p:spPr>
            <a:xfrm>
              <a:off x="3699925" y="2886275"/>
              <a:ext cx="18125" cy="34025"/>
            </a:xfrm>
            <a:custGeom>
              <a:rect b="b" l="l" r="r" t="t"/>
              <a:pathLst>
                <a:path extrusionOk="0" h="1361" w="725">
                  <a:moveTo>
                    <a:pt x="676" y="0"/>
                  </a:moveTo>
                  <a:cubicBezTo>
                    <a:pt x="659" y="0"/>
                    <a:pt x="641" y="11"/>
                    <a:pt x="633" y="34"/>
                  </a:cubicBezTo>
                  <a:lnTo>
                    <a:pt x="633" y="26"/>
                  </a:lnTo>
                  <a:cubicBezTo>
                    <a:pt x="575" y="258"/>
                    <a:pt x="501" y="481"/>
                    <a:pt x="401" y="688"/>
                  </a:cubicBezTo>
                  <a:cubicBezTo>
                    <a:pt x="351" y="788"/>
                    <a:pt x="293" y="887"/>
                    <a:pt x="227" y="978"/>
                  </a:cubicBezTo>
                  <a:cubicBezTo>
                    <a:pt x="153" y="1078"/>
                    <a:pt x="78" y="1169"/>
                    <a:pt x="20" y="1277"/>
                  </a:cubicBezTo>
                  <a:cubicBezTo>
                    <a:pt x="0" y="1316"/>
                    <a:pt x="33" y="1361"/>
                    <a:pt x="72" y="1361"/>
                  </a:cubicBezTo>
                  <a:cubicBezTo>
                    <a:pt x="82" y="1361"/>
                    <a:pt x="93" y="1358"/>
                    <a:pt x="103" y="1351"/>
                  </a:cubicBezTo>
                  <a:cubicBezTo>
                    <a:pt x="318" y="1227"/>
                    <a:pt x="451" y="987"/>
                    <a:pt x="550" y="763"/>
                  </a:cubicBezTo>
                  <a:cubicBezTo>
                    <a:pt x="658" y="539"/>
                    <a:pt x="724" y="291"/>
                    <a:pt x="716" y="42"/>
                  </a:cubicBezTo>
                  <a:cubicBezTo>
                    <a:pt x="716" y="15"/>
                    <a:pt x="697" y="0"/>
                    <a:pt x="6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34"/>
            <p:cNvSpPr/>
            <p:nvPr/>
          </p:nvSpPr>
          <p:spPr>
            <a:xfrm>
              <a:off x="3699225" y="2904150"/>
              <a:ext cx="8275" cy="12650"/>
            </a:xfrm>
            <a:custGeom>
              <a:rect b="b" l="l" r="r" t="t"/>
              <a:pathLst>
                <a:path extrusionOk="0" h="506" w="331">
                  <a:moveTo>
                    <a:pt x="269" y="1"/>
                  </a:moveTo>
                  <a:cubicBezTo>
                    <a:pt x="255" y="1"/>
                    <a:pt x="241" y="8"/>
                    <a:pt x="230" y="23"/>
                  </a:cubicBezTo>
                  <a:cubicBezTo>
                    <a:pt x="189" y="98"/>
                    <a:pt x="147" y="164"/>
                    <a:pt x="106" y="239"/>
                  </a:cubicBezTo>
                  <a:cubicBezTo>
                    <a:pt x="89" y="272"/>
                    <a:pt x="73" y="313"/>
                    <a:pt x="56" y="346"/>
                  </a:cubicBezTo>
                  <a:cubicBezTo>
                    <a:pt x="31" y="388"/>
                    <a:pt x="15" y="429"/>
                    <a:pt x="7" y="471"/>
                  </a:cubicBezTo>
                  <a:cubicBezTo>
                    <a:pt x="1" y="488"/>
                    <a:pt x="16" y="506"/>
                    <a:pt x="34" y="506"/>
                  </a:cubicBezTo>
                  <a:cubicBezTo>
                    <a:pt x="41" y="506"/>
                    <a:pt x="49" y="503"/>
                    <a:pt x="56" y="495"/>
                  </a:cubicBezTo>
                  <a:cubicBezTo>
                    <a:pt x="81" y="462"/>
                    <a:pt x="106" y="429"/>
                    <a:pt x="131" y="396"/>
                  </a:cubicBezTo>
                  <a:cubicBezTo>
                    <a:pt x="147" y="355"/>
                    <a:pt x="172" y="321"/>
                    <a:pt x="197" y="288"/>
                  </a:cubicBezTo>
                  <a:cubicBezTo>
                    <a:pt x="230" y="214"/>
                    <a:pt x="272" y="139"/>
                    <a:pt x="313" y="73"/>
                  </a:cubicBezTo>
                  <a:cubicBezTo>
                    <a:pt x="330" y="33"/>
                    <a:pt x="300" y="1"/>
                    <a:pt x="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34"/>
            <p:cNvSpPr/>
            <p:nvPr/>
          </p:nvSpPr>
          <p:spPr>
            <a:xfrm>
              <a:off x="3513650" y="2908150"/>
              <a:ext cx="12175" cy="21875"/>
            </a:xfrm>
            <a:custGeom>
              <a:rect b="b" l="l" r="r" t="t"/>
              <a:pathLst>
                <a:path extrusionOk="0" h="875" w="487">
                  <a:moveTo>
                    <a:pt x="33" y="0"/>
                  </a:moveTo>
                  <a:cubicBezTo>
                    <a:pt x="17" y="0"/>
                    <a:pt x="0" y="15"/>
                    <a:pt x="6" y="37"/>
                  </a:cubicBezTo>
                  <a:cubicBezTo>
                    <a:pt x="64" y="211"/>
                    <a:pt x="113" y="385"/>
                    <a:pt x="171" y="559"/>
                  </a:cubicBezTo>
                  <a:cubicBezTo>
                    <a:pt x="196" y="634"/>
                    <a:pt x="221" y="725"/>
                    <a:pt x="271" y="791"/>
                  </a:cubicBezTo>
                  <a:cubicBezTo>
                    <a:pt x="296" y="828"/>
                    <a:pt x="353" y="875"/>
                    <a:pt x="408" y="875"/>
                  </a:cubicBezTo>
                  <a:cubicBezTo>
                    <a:pt x="427" y="875"/>
                    <a:pt x="445" y="870"/>
                    <a:pt x="461" y="857"/>
                  </a:cubicBezTo>
                  <a:cubicBezTo>
                    <a:pt x="478" y="841"/>
                    <a:pt x="486" y="816"/>
                    <a:pt x="470" y="799"/>
                  </a:cubicBezTo>
                  <a:cubicBezTo>
                    <a:pt x="445" y="783"/>
                    <a:pt x="420" y="766"/>
                    <a:pt x="403" y="750"/>
                  </a:cubicBezTo>
                  <a:lnTo>
                    <a:pt x="403" y="741"/>
                  </a:lnTo>
                  <a:cubicBezTo>
                    <a:pt x="379" y="725"/>
                    <a:pt x="362" y="692"/>
                    <a:pt x="345" y="667"/>
                  </a:cubicBezTo>
                  <a:cubicBezTo>
                    <a:pt x="312" y="601"/>
                    <a:pt x="287" y="526"/>
                    <a:pt x="254" y="451"/>
                  </a:cubicBezTo>
                  <a:cubicBezTo>
                    <a:pt x="188" y="302"/>
                    <a:pt x="122" y="161"/>
                    <a:pt x="55" y="12"/>
                  </a:cubicBezTo>
                  <a:cubicBezTo>
                    <a:pt x="50" y="4"/>
                    <a:pt x="42" y="0"/>
                    <a:pt x="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34"/>
            <p:cNvSpPr/>
            <p:nvPr/>
          </p:nvSpPr>
          <p:spPr>
            <a:xfrm>
              <a:off x="3523400" y="2920525"/>
              <a:ext cx="5625" cy="9075"/>
            </a:xfrm>
            <a:custGeom>
              <a:rect b="b" l="l" r="r" t="t"/>
              <a:pathLst>
                <a:path extrusionOk="0" h="363" w="225">
                  <a:moveTo>
                    <a:pt x="42" y="1"/>
                  </a:moveTo>
                  <a:cubicBezTo>
                    <a:pt x="21" y="1"/>
                    <a:pt x="0" y="19"/>
                    <a:pt x="5" y="48"/>
                  </a:cubicBezTo>
                  <a:cubicBezTo>
                    <a:pt x="22" y="106"/>
                    <a:pt x="38" y="163"/>
                    <a:pt x="63" y="213"/>
                  </a:cubicBezTo>
                  <a:cubicBezTo>
                    <a:pt x="71" y="238"/>
                    <a:pt x="88" y="263"/>
                    <a:pt x="105" y="279"/>
                  </a:cubicBezTo>
                  <a:cubicBezTo>
                    <a:pt x="129" y="304"/>
                    <a:pt x="146" y="329"/>
                    <a:pt x="163" y="354"/>
                  </a:cubicBezTo>
                  <a:cubicBezTo>
                    <a:pt x="169" y="360"/>
                    <a:pt x="176" y="363"/>
                    <a:pt x="183" y="363"/>
                  </a:cubicBezTo>
                  <a:cubicBezTo>
                    <a:pt x="204" y="363"/>
                    <a:pt x="225" y="338"/>
                    <a:pt x="212" y="313"/>
                  </a:cubicBezTo>
                  <a:cubicBezTo>
                    <a:pt x="196" y="296"/>
                    <a:pt x="187" y="271"/>
                    <a:pt x="171" y="246"/>
                  </a:cubicBezTo>
                  <a:cubicBezTo>
                    <a:pt x="154" y="221"/>
                    <a:pt x="146" y="197"/>
                    <a:pt x="138" y="172"/>
                  </a:cubicBezTo>
                  <a:cubicBezTo>
                    <a:pt x="113" y="130"/>
                    <a:pt x="96" y="81"/>
                    <a:pt x="80" y="31"/>
                  </a:cubicBezTo>
                  <a:cubicBezTo>
                    <a:pt x="73" y="10"/>
                    <a:pt x="57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34"/>
            <p:cNvSpPr/>
            <p:nvPr/>
          </p:nvSpPr>
          <p:spPr>
            <a:xfrm>
              <a:off x="3617975" y="2961050"/>
              <a:ext cx="3550" cy="9625"/>
            </a:xfrm>
            <a:custGeom>
              <a:rect b="b" l="l" r="r" t="t"/>
              <a:pathLst>
                <a:path extrusionOk="0" h="385" w="142">
                  <a:moveTo>
                    <a:pt x="50" y="1"/>
                  </a:moveTo>
                  <a:cubicBezTo>
                    <a:pt x="33" y="1"/>
                    <a:pt x="17" y="9"/>
                    <a:pt x="9" y="26"/>
                  </a:cubicBezTo>
                  <a:cubicBezTo>
                    <a:pt x="0" y="75"/>
                    <a:pt x="0" y="133"/>
                    <a:pt x="0" y="183"/>
                  </a:cubicBezTo>
                  <a:cubicBezTo>
                    <a:pt x="0" y="216"/>
                    <a:pt x="9" y="241"/>
                    <a:pt x="9" y="266"/>
                  </a:cubicBezTo>
                  <a:cubicBezTo>
                    <a:pt x="17" y="299"/>
                    <a:pt x="17" y="332"/>
                    <a:pt x="33" y="357"/>
                  </a:cubicBezTo>
                  <a:cubicBezTo>
                    <a:pt x="46" y="376"/>
                    <a:pt x="68" y="385"/>
                    <a:pt x="85" y="385"/>
                  </a:cubicBezTo>
                  <a:cubicBezTo>
                    <a:pt x="90" y="385"/>
                    <a:pt x="96" y="384"/>
                    <a:pt x="100" y="382"/>
                  </a:cubicBezTo>
                  <a:cubicBezTo>
                    <a:pt x="133" y="374"/>
                    <a:pt x="141" y="340"/>
                    <a:pt x="133" y="316"/>
                  </a:cubicBezTo>
                  <a:cubicBezTo>
                    <a:pt x="133" y="291"/>
                    <a:pt x="116" y="266"/>
                    <a:pt x="108" y="241"/>
                  </a:cubicBezTo>
                  <a:cubicBezTo>
                    <a:pt x="100" y="216"/>
                    <a:pt x="100" y="200"/>
                    <a:pt x="91" y="175"/>
                  </a:cubicBezTo>
                  <a:cubicBezTo>
                    <a:pt x="91" y="150"/>
                    <a:pt x="83" y="133"/>
                    <a:pt x="83" y="108"/>
                  </a:cubicBezTo>
                  <a:cubicBezTo>
                    <a:pt x="75" y="84"/>
                    <a:pt x="75" y="59"/>
                    <a:pt x="83" y="34"/>
                  </a:cubicBezTo>
                  <a:cubicBezTo>
                    <a:pt x="83" y="17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34"/>
            <p:cNvSpPr/>
            <p:nvPr/>
          </p:nvSpPr>
          <p:spPr>
            <a:xfrm>
              <a:off x="3621900" y="2961875"/>
              <a:ext cx="2725" cy="6200"/>
            </a:xfrm>
            <a:custGeom>
              <a:rect b="b" l="l" r="r" t="t"/>
              <a:pathLst>
                <a:path extrusionOk="0" h="248" w="109">
                  <a:moveTo>
                    <a:pt x="50" y="1"/>
                  </a:moveTo>
                  <a:cubicBezTo>
                    <a:pt x="26" y="1"/>
                    <a:pt x="1" y="26"/>
                    <a:pt x="1" y="51"/>
                  </a:cubicBezTo>
                  <a:cubicBezTo>
                    <a:pt x="9" y="75"/>
                    <a:pt x="9" y="109"/>
                    <a:pt x="17" y="142"/>
                  </a:cubicBezTo>
                  <a:cubicBezTo>
                    <a:pt x="17" y="158"/>
                    <a:pt x="17" y="175"/>
                    <a:pt x="17" y="191"/>
                  </a:cubicBezTo>
                  <a:cubicBezTo>
                    <a:pt x="26" y="200"/>
                    <a:pt x="26" y="216"/>
                    <a:pt x="26" y="225"/>
                  </a:cubicBezTo>
                  <a:cubicBezTo>
                    <a:pt x="34" y="233"/>
                    <a:pt x="42" y="241"/>
                    <a:pt x="50" y="241"/>
                  </a:cubicBezTo>
                  <a:cubicBezTo>
                    <a:pt x="55" y="245"/>
                    <a:pt x="61" y="247"/>
                    <a:pt x="67" y="247"/>
                  </a:cubicBezTo>
                  <a:cubicBezTo>
                    <a:pt x="73" y="247"/>
                    <a:pt x="79" y="245"/>
                    <a:pt x="84" y="241"/>
                  </a:cubicBezTo>
                  <a:cubicBezTo>
                    <a:pt x="92" y="233"/>
                    <a:pt x="100" y="225"/>
                    <a:pt x="100" y="208"/>
                  </a:cubicBezTo>
                  <a:cubicBezTo>
                    <a:pt x="108" y="200"/>
                    <a:pt x="108" y="191"/>
                    <a:pt x="100" y="183"/>
                  </a:cubicBezTo>
                  <a:cubicBezTo>
                    <a:pt x="100" y="169"/>
                    <a:pt x="100" y="156"/>
                    <a:pt x="100" y="142"/>
                  </a:cubicBezTo>
                  <a:cubicBezTo>
                    <a:pt x="100" y="109"/>
                    <a:pt x="92" y="75"/>
                    <a:pt x="92" y="51"/>
                  </a:cubicBezTo>
                  <a:cubicBezTo>
                    <a:pt x="92" y="34"/>
                    <a:pt x="84" y="26"/>
                    <a:pt x="75" y="17"/>
                  </a:cubicBezTo>
                  <a:cubicBezTo>
                    <a:pt x="75" y="9"/>
                    <a:pt x="59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34"/>
            <p:cNvSpPr/>
            <p:nvPr/>
          </p:nvSpPr>
          <p:spPr>
            <a:xfrm>
              <a:off x="3670250" y="2941800"/>
              <a:ext cx="3675" cy="12225"/>
            </a:xfrm>
            <a:custGeom>
              <a:rect b="b" l="l" r="r" t="t"/>
              <a:pathLst>
                <a:path extrusionOk="0" h="489" w="147">
                  <a:moveTo>
                    <a:pt x="71" y="0"/>
                  </a:moveTo>
                  <a:cubicBezTo>
                    <a:pt x="48" y="0"/>
                    <a:pt x="27" y="14"/>
                    <a:pt x="22" y="33"/>
                  </a:cubicBezTo>
                  <a:lnTo>
                    <a:pt x="22" y="42"/>
                  </a:lnTo>
                  <a:cubicBezTo>
                    <a:pt x="14" y="75"/>
                    <a:pt x="14" y="108"/>
                    <a:pt x="22" y="141"/>
                  </a:cubicBezTo>
                  <a:cubicBezTo>
                    <a:pt x="22" y="182"/>
                    <a:pt x="22" y="216"/>
                    <a:pt x="22" y="249"/>
                  </a:cubicBezTo>
                  <a:cubicBezTo>
                    <a:pt x="22" y="315"/>
                    <a:pt x="14" y="381"/>
                    <a:pt x="6" y="456"/>
                  </a:cubicBezTo>
                  <a:cubicBezTo>
                    <a:pt x="1" y="475"/>
                    <a:pt x="15" y="489"/>
                    <a:pt x="32" y="489"/>
                  </a:cubicBezTo>
                  <a:cubicBezTo>
                    <a:pt x="44" y="489"/>
                    <a:pt x="57" y="482"/>
                    <a:pt x="64" y="464"/>
                  </a:cubicBezTo>
                  <a:cubicBezTo>
                    <a:pt x="88" y="398"/>
                    <a:pt x="105" y="332"/>
                    <a:pt x="113" y="257"/>
                  </a:cubicBezTo>
                  <a:cubicBezTo>
                    <a:pt x="130" y="182"/>
                    <a:pt x="146" y="91"/>
                    <a:pt x="113" y="25"/>
                  </a:cubicBezTo>
                  <a:cubicBezTo>
                    <a:pt x="103" y="8"/>
                    <a:pt x="87" y="0"/>
                    <a:pt x="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34"/>
            <p:cNvSpPr/>
            <p:nvPr/>
          </p:nvSpPr>
          <p:spPr>
            <a:xfrm>
              <a:off x="3675150" y="2942525"/>
              <a:ext cx="1875" cy="5925"/>
            </a:xfrm>
            <a:custGeom>
              <a:rect b="b" l="l" r="r" t="t"/>
              <a:pathLst>
                <a:path extrusionOk="0" h="237" w="75">
                  <a:moveTo>
                    <a:pt x="37" y="0"/>
                  </a:moveTo>
                  <a:cubicBezTo>
                    <a:pt x="29" y="0"/>
                    <a:pt x="21" y="4"/>
                    <a:pt x="17" y="13"/>
                  </a:cubicBezTo>
                  <a:cubicBezTo>
                    <a:pt x="8" y="21"/>
                    <a:pt x="8" y="29"/>
                    <a:pt x="8" y="37"/>
                  </a:cubicBezTo>
                  <a:cubicBezTo>
                    <a:pt x="0" y="46"/>
                    <a:pt x="0" y="54"/>
                    <a:pt x="0" y="62"/>
                  </a:cubicBezTo>
                  <a:cubicBezTo>
                    <a:pt x="0" y="79"/>
                    <a:pt x="0" y="87"/>
                    <a:pt x="0" y="104"/>
                  </a:cubicBezTo>
                  <a:cubicBezTo>
                    <a:pt x="0" y="137"/>
                    <a:pt x="0" y="162"/>
                    <a:pt x="0" y="195"/>
                  </a:cubicBezTo>
                  <a:cubicBezTo>
                    <a:pt x="0" y="211"/>
                    <a:pt x="17" y="236"/>
                    <a:pt x="33" y="236"/>
                  </a:cubicBezTo>
                  <a:cubicBezTo>
                    <a:pt x="58" y="236"/>
                    <a:pt x="75" y="220"/>
                    <a:pt x="75" y="195"/>
                  </a:cubicBezTo>
                  <a:cubicBezTo>
                    <a:pt x="75" y="162"/>
                    <a:pt x="75" y="137"/>
                    <a:pt x="75" y="104"/>
                  </a:cubicBezTo>
                  <a:cubicBezTo>
                    <a:pt x="75" y="95"/>
                    <a:pt x="75" y="79"/>
                    <a:pt x="75" y="62"/>
                  </a:cubicBezTo>
                  <a:cubicBezTo>
                    <a:pt x="75" y="54"/>
                    <a:pt x="75" y="46"/>
                    <a:pt x="66" y="37"/>
                  </a:cubicBezTo>
                  <a:cubicBezTo>
                    <a:pt x="66" y="29"/>
                    <a:pt x="58" y="21"/>
                    <a:pt x="58" y="13"/>
                  </a:cubicBezTo>
                  <a:cubicBezTo>
                    <a:pt x="54" y="4"/>
                    <a:pt x="46" y="0"/>
                    <a:pt x="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34"/>
            <p:cNvSpPr/>
            <p:nvPr/>
          </p:nvSpPr>
          <p:spPr>
            <a:xfrm>
              <a:off x="3678675" y="2940025"/>
              <a:ext cx="1675" cy="3450"/>
            </a:xfrm>
            <a:custGeom>
              <a:rect b="b" l="l" r="r" t="t"/>
              <a:pathLst>
                <a:path extrusionOk="0" h="138" w="67">
                  <a:moveTo>
                    <a:pt x="29" y="1"/>
                  </a:moveTo>
                  <a:cubicBezTo>
                    <a:pt x="23" y="1"/>
                    <a:pt x="17" y="5"/>
                    <a:pt x="17" y="13"/>
                  </a:cubicBezTo>
                  <a:cubicBezTo>
                    <a:pt x="8" y="38"/>
                    <a:pt x="8" y="71"/>
                    <a:pt x="0" y="96"/>
                  </a:cubicBezTo>
                  <a:cubicBezTo>
                    <a:pt x="0" y="104"/>
                    <a:pt x="0" y="121"/>
                    <a:pt x="8" y="129"/>
                  </a:cubicBezTo>
                  <a:cubicBezTo>
                    <a:pt x="17" y="129"/>
                    <a:pt x="25" y="137"/>
                    <a:pt x="33" y="137"/>
                  </a:cubicBezTo>
                  <a:cubicBezTo>
                    <a:pt x="41" y="137"/>
                    <a:pt x="50" y="129"/>
                    <a:pt x="50" y="129"/>
                  </a:cubicBezTo>
                  <a:cubicBezTo>
                    <a:pt x="58" y="121"/>
                    <a:pt x="66" y="104"/>
                    <a:pt x="58" y="96"/>
                  </a:cubicBezTo>
                  <a:cubicBezTo>
                    <a:pt x="58" y="71"/>
                    <a:pt x="50" y="38"/>
                    <a:pt x="41" y="13"/>
                  </a:cubicBezTo>
                  <a:cubicBezTo>
                    <a:pt x="41" y="5"/>
                    <a:pt x="35" y="1"/>
                    <a:pt x="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34"/>
            <p:cNvSpPr/>
            <p:nvPr/>
          </p:nvSpPr>
          <p:spPr>
            <a:xfrm>
              <a:off x="3640750" y="2955825"/>
              <a:ext cx="7425" cy="20625"/>
            </a:xfrm>
            <a:custGeom>
              <a:rect b="b" l="l" r="r" t="t"/>
              <a:pathLst>
                <a:path extrusionOk="0" h="825" w="297">
                  <a:moveTo>
                    <a:pt x="55" y="1"/>
                  </a:moveTo>
                  <a:cubicBezTo>
                    <a:pt x="34" y="1"/>
                    <a:pt x="13" y="15"/>
                    <a:pt x="9" y="44"/>
                  </a:cubicBezTo>
                  <a:cubicBezTo>
                    <a:pt x="1" y="110"/>
                    <a:pt x="1" y="185"/>
                    <a:pt x="1" y="251"/>
                  </a:cubicBezTo>
                  <a:cubicBezTo>
                    <a:pt x="9" y="317"/>
                    <a:pt x="26" y="384"/>
                    <a:pt x="42" y="450"/>
                  </a:cubicBezTo>
                  <a:cubicBezTo>
                    <a:pt x="75" y="574"/>
                    <a:pt x="125" y="723"/>
                    <a:pt x="224" y="815"/>
                  </a:cubicBezTo>
                  <a:cubicBezTo>
                    <a:pt x="234" y="821"/>
                    <a:pt x="243" y="824"/>
                    <a:pt x="253" y="824"/>
                  </a:cubicBezTo>
                  <a:cubicBezTo>
                    <a:pt x="277" y="824"/>
                    <a:pt x="297" y="803"/>
                    <a:pt x="291" y="773"/>
                  </a:cubicBezTo>
                  <a:cubicBezTo>
                    <a:pt x="266" y="649"/>
                    <a:pt x="216" y="533"/>
                    <a:pt x="175" y="409"/>
                  </a:cubicBezTo>
                  <a:lnTo>
                    <a:pt x="175" y="417"/>
                  </a:lnTo>
                  <a:cubicBezTo>
                    <a:pt x="158" y="351"/>
                    <a:pt x="150" y="293"/>
                    <a:pt x="133" y="235"/>
                  </a:cubicBezTo>
                  <a:cubicBezTo>
                    <a:pt x="117" y="168"/>
                    <a:pt x="108" y="110"/>
                    <a:pt x="100" y="44"/>
                  </a:cubicBezTo>
                  <a:cubicBezTo>
                    <a:pt x="96" y="15"/>
                    <a:pt x="75" y="1"/>
                    <a:pt x="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34"/>
            <p:cNvSpPr/>
            <p:nvPr/>
          </p:nvSpPr>
          <p:spPr>
            <a:xfrm>
              <a:off x="3647800" y="2957375"/>
              <a:ext cx="3350" cy="12725"/>
            </a:xfrm>
            <a:custGeom>
              <a:rect b="b" l="l" r="r" t="t"/>
              <a:pathLst>
                <a:path extrusionOk="0" h="509" w="134">
                  <a:moveTo>
                    <a:pt x="34" y="1"/>
                  </a:moveTo>
                  <a:cubicBezTo>
                    <a:pt x="17" y="1"/>
                    <a:pt x="0" y="11"/>
                    <a:pt x="0" y="32"/>
                  </a:cubicBezTo>
                  <a:cubicBezTo>
                    <a:pt x="0" y="106"/>
                    <a:pt x="9" y="181"/>
                    <a:pt x="17" y="264"/>
                  </a:cubicBezTo>
                  <a:cubicBezTo>
                    <a:pt x="25" y="297"/>
                    <a:pt x="25" y="338"/>
                    <a:pt x="34" y="380"/>
                  </a:cubicBezTo>
                  <a:cubicBezTo>
                    <a:pt x="42" y="413"/>
                    <a:pt x="50" y="454"/>
                    <a:pt x="67" y="496"/>
                  </a:cubicBezTo>
                  <a:cubicBezTo>
                    <a:pt x="73" y="504"/>
                    <a:pt x="82" y="508"/>
                    <a:pt x="93" y="508"/>
                  </a:cubicBezTo>
                  <a:cubicBezTo>
                    <a:pt x="112" y="508"/>
                    <a:pt x="133" y="495"/>
                    <a:pt x="133" y="479"/>
                  </a:cubicBezTo>
                  <a:cubicBezTo>
                    <a:pt x="133" y="438"/>
                    <a:pt x="125" y="396"/>
                    <a:pt x="116" y="363"/>
                  </a:cubicBezTo>
                  <a:cubicBezTo>
                    <a:pt x="108" y="322"/>
                    <a:pt x="100" y="289"/>
                    <a:pt x="100" y="255"/>
                  </a:cubicBezTo>
                  <a:lnTo>
                    <a:pt x="100" y="247"/>
                  </a:lnTo>
                  <a:cubicBezTo>
                    <a:pt x="83" y="181"/>
                    <a:pt x="75" y="106"/>
                    <a:pt x="67" y="32"/>
                  </a:cubicBezTo>
                  <a:cubicBezTo>
                    <a:pt x="67" y="11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34"/>
            <p:cNvSpPr/>
            <p:nvPr/>
          </p:nvSpPr>
          <p:spPr>
            <a:xfrm>
              <a:off x="3652975" y="2955050"/>
              <a:ext cx="4800" cy="12600"/>
            </a:xfrm>
            <a:custGeom>
              <a:rect b="b" l="l" r="r" t="t"/>
              <a:pathLst>
                <a:path extrusionOk="0" h="504" w="192">
                  <a:moveTo>
                    <a:pt x="34" y="0"/>
                  </a:moveTo>
                  <a:cubicBezTo>
                    <a:pt x="17" y="9"/>
                    <a:pt x="1" y="34"/>
                    <a:pt x="9" y="58"/>
                  </a:cubicBezTo>
                  <a:cubicBezTo>
                    <a:pt x="25" y="133"/>
                    <a:pt x="42" y="208"/>
                    <a:pt x="59" y="274"/>
                  </a:cubicBezTo>
                  <a:cubicBezTo>
                    <a:pt x="75" y="348"/>
                    <a:pt x="92" y="423"/>
                    <a:pt x="125" y="489"/>
                  </a:cubicBezTo>
                  <a:cubicBezTo>
                    <a:pt x="131" y="499"/>
                    <a:pt x="143" y="504"/>
                    <a:pt x="155" y="504"/>
                  </a:cubicBezTo>
                  <a:cubicBezTo>
                    <a:pt x="173" y="504"/>
                    <a:pt x="191" y="493"/>
                    <a:pt x="191" y="473"/>
                  </a:cubicBezTo>
                  <a:cubicBezTo>
                    <a:pt x="183" y="398"/>
                    <a:pt x="158" y="324"/>
                    <a:pt x="141" y="249"/>
                  </a:cubicBezTo>
                  <a:cubicBezTo>
                    <a:pt x="125" y="183"/>
                    <a:pt x="108" y="108"/>
                    <a:pt x="92" y="34"/>
                  </a:cubicBezTo>
                  <a:cubicBezTo>
                    <a:pt x="83" y="9"/>
                    <a:pt x="59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34"/>
            <p:cNvSpPr/>
            <p:nvPr/>
          </p:nvSpPr>
          <p:spPr>
            <a:xfrm>
              <a:off x="3582550" y="2960425"/>
              <a:ext cx="11625" cy="16575"/>
            </a:xfrm>
            <a:custGeom>
              <a:rect b="b" l="l" r="r" t="t"/>
              <a:pathLst>
                <a:path extrusionOk="0" h="663" w="465">
                  <a:moveTo>
                    <a:pt x="415" y="1"/>
                  </a:moveTo>
                  <a:cubicBezTo>
                    <a:pt x="349" y="9"/>
                    <a:pt x="291" y="67"/>
                    <a:pt x="249" y="109"/>
                  </a:cubicBezTo>
                  <a:cubicBezTo>
                    <a:pt x="208" y="150"/>
                    <a:pt x="166" y="200"/>
                    <a:pt x="133" y="258"/>
                  </a:cubicBezTo>
                  <a:cubicBezTo>
                    <a:pt x="100" y="307"/>
                    <a:pt x="67" y="365"/>
                    <a:pt x="50" y="423"/>
                  </a:cubicBezTo>
                  <a:cubicBezTo>
                    <a:pt x="25" y="490"/>
                    <a:pt x="1" y="564"/>
                    <a:pt x="25" y="622"/>
                  </a:cubicBezTo>
                  <a:cubicBezTo>
                    <a:pt x="31" y="644"/>
                    <a:pt x="55" y="663"/>
                    <a:pt x="78" y="663"/>
                  </a:cubicBezTo>
                  <a:cubicBezTo>
                    <a:pt x="89" y="663"/>
                    <a:pt x="100" y="658"/>
                    <a:pt x="108" y="647"/>
                  </a:cubicBezTo>
                  <a:cubicBezTo>
                    <a:pt x="133" y="622"/>
                    <a:pt x="150" y="597"/>
                    <a:pt x="158" y="564"/>
                  </a:cubicBezTo>
                  <a:cubicBezTo>
                    <a:pt x="166" y="531"/>
                    <a:pt x="175" y="506"/>
                    <a:pt x="183" y="481"/>
                  </a:cubicBezTo>
                  <a:cubicBezTo>
                    <a:pt x="199" y="432"/>
                    <a:pt x="224" y="382"/>
                    <a:pt x="249" y="332"/>
                  </a:cubicBezTo>
                  <a:cubicBezTo>
                    <a:pt x="274" y="283"/>
                    <a:pt x="307" y="241"/>
                    <a:pt x="340" y="200"/>
                  </a:cubicBezTo>
                  <a:cubicBezTo>
                    <a:pt x="357" y="175"/>
                    <a:pt x="382" y="158"/>
                    <a:pt x="398" y="133"/>
                  </a:cubicBezTo>
                  <a:cubicBezTo>
                    <a:pt x="423" y="109"/>
                    <a:pt x="448" y="92"/>
                    <a:pt x="456" y="59"/>
                  </a:cubicBezTo>
                  <a:cubicBezTo>
                    <a:pt x="465" y="34"/>
                    <a:pt x="440" y="1"/>
                    <a:pt x="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34"/>
            <p:cNvSpPr/>
            <p:nvPr/>
          </p:nvSpPr>
          <p:spPr>
            <a:xfrm>
              <a:off x="3590900" y="2964900"/>
              <a:ext cx="7625" cy="10350"/>
            </a:xfrm>
            <a:custGeom>
              <a:rect b="b" l="l" r="r" t="t"/>
              <a:pathLst>
                <a:path extrusionOk="0" h="414" w="305">
                  <a:moveTo>
                    <a:pt x="247" y="0"/>
                  </a:moveTo>
                  <a:cubicBezTo>
                    <a:pt x="234" y="0"/>
                    <a:pt x="222" y="4"/>
                    <a:pt x="213" y="12"/>
                  </a:cubicBezTo>
                  <a:cubicBezTo>
                    <a:pt x="122" y="112"/>
                    <a:pt x="23" y="236"/>
                    <a:pt x="6" y="377"/>
                  </a:cubicBezTo>
                  <a:cubicBezTo>
                    <a:pt x="1" y="399"/>
                    <a:pt x="17" y="414"/>
                    <a:pt x="34" y="414"/>
                  </a:cubicBezTo>
                  <a:cubicBezTo>
                    <a:pt x="42" y="414"/>
                    <a:pt x="50" y="410"/>
                    <a:pt x="56" y="402"/>
                  </a:cubicBezTo>
                  <a:cubicBezTo>
                    <a:pt x="97" y="344"/>
                    <a:pt x="131" y="286"/>
                    <a:pt x="172" y="236"/>
                  </a:cubicBezTo>
                  <a:cubicBezTo>
                    <a:pt x="205" y="178"/>
                    <a:pt x="238" y="128"/>
                    <a:pt x="280" y="87"/>
                  </a:cubicBezTo>
                  <a:cubicBezTo>
                    <a:pt x="305" y="62"/>
                    <a:pt x="305" y="37"/>
                    <a:pt x="280" y="12"/>
                  </a:cubicBezTo>
                  <a:cubicBezTo>
                    <a:pt x="271" y="4"/>
                    <a:pt x="259" y="0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34"/>
            <p:cNvSpPr/>
            <p:nvPr/>
          </p:nvSpPr>
          <p:spPr>
            <a:xfrm>
              <a:off x="3571000" y="2957225"/>
              <a:ext cx="7850" cy="9075"/>
            </a:xfrm>
            <a:custGeom>
              <a:rect b="b" l="l" r="r" t="t"/>
              <a:pathLst>
                <a:path extrusionOk="0" h="363" w="314">
                  <a:moveTo>
                    <a:pt x="268" y="0"/>
                  </a:moveTo>
                  <a:cubicBezTo>
                    <a:pt x="257" y="0"/>
                    <a:pt x="247" y="5"/>
                    <a:pt x="239" y="13"/>
                  </a:cubicBezTo>
                  <a:cubicBezTo>
                    <a:pt x="189" y="54"/>
                    <a:pt x="139" y="104"/>
                    <a:pt x="106" y="154"/>
                  </a:cubicBezTo>
                  <a:cubicBezTo>
                    <a:pt x="81" y="179"/>
                    <a:pt x="65" y="212"/>
                    <a:pt x="48" y="237"/>
                  </a:cubicBezTo>
                  <a:lnTo>
                    <a:pt x="23" y="278"/>
                  </a:lnTo>
                  <a:cubicBezTo>
                    <a:pt x="15" y="295"/>
                    <a:pt x="15" y="311"/>
                    <a:pt x="7" y="328"/>
                  </a:cubicBezTo>
                  <a:cubicBezTo>
                    <a:pt x="1" y="345"/>
                    <a:pt x="16" y="363"/>
                    <a:pt x="31" y="363"/>
                  </a:cubicBezTo>
                  <a:cubicBezTo>
                    <a:pt x="37" y="363"/>
                    <a:pt x="43" y="360"/>
                    <a:pt x="48" y="353"/>
                  </a:cubicBezTo>
                  <a:cubicBezTo>
                    <a:pt x="65" y="344"/>
                    <a:pt x="73" y="336"/>
                    <a:pt x="81" y="319"/>
                  </a:cubicBezTo>
                  <a:cubicBezTo>
                    <a:pt x="90" y="303"/>
                    <a:pt x="98" y="295"/>
                    <a:pt x="115" y="278"/>
                  </a:cubicBezTo>
                  <a:cubicBezTo>
                    <a:pt x="131" y="253"/>
                    <a:pt x="148" y="228"/>
                    <a:pt x="164" y="203"/>
                  </a:cubicBezTo>
                  <a:cubicBezTo>
                    <a:pt x="206" y="154"/>
                    <a:pt x="247" y="112"/>
                    <a:pt x="297" y="71"/>
                  </a:cubicBezTo>
                  <a:cubicBezTo>
                    <a:pt x="313" y="54"/>
                    <a:pt x="313" y="29"/>
                    <a:pt x="297" y="13"/>
                  </a:cubicBezTo>
                  <a:cubicBezTo>
                    <a:pt x="289" y="5"/>
                    <a:pt x="278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34"/>
            <p:cNvSpPr/>
            <p:nvPr/>
          </p:nvSpPr>
          <p:spPr>
            <a:xfrm>
              <a:off x="3473750" y="2875125"/>
              <a:ext cx="26150" cy="35850"/>
            </a:xfrm>
            <a:custGeom>
              <a:rect b="b" l="l" r="r" t="t"/>
              <a:pathLst>
                <a:path extrusionOk="0" h="1434" w="1046">
                  <a:moveTo>
                    <a:pt x="244" y="1"/>
                  </a:moveTo>
                  <a:cubicBezTo>
                    <a:pt x="232" y="1"/>
                    <a:pt x="222" y="5"/>
                    <a:pt x="218" y="16"/>
                  </a:cubicBezTo>
                  <a:cubicBezTo>
                    <a:pt x="193" y="157"/>
                    <a:pt x="193" y="289"/>
                    <a:pt x="218" y="422"/>
                  </a:cubicBezTo>
                  <a:cubicBezTo>
                    <a:pt x="177" y="339"/>
                    <a:pt x="135" y="248"/>
                    <a:pt x="102" y="157"/>
                  </a:cubicBezTo>
                  <a:cubicBezTo>
                    <a:pt x="96" y="134"/>
                    <a:pt x="78" y="124"/>
                    <a:pt x="60" y="124"/>
                  </a:cubicBezTo>
                  <a:cubicBezTo>
                    <a:pt x="31" y="124"/>
                    <a:pt x="1" y="149"/>
                    <a:pt x="11" y="190"/>
                  </a:cubicBezTo>
                  <a:cubicBezTo>
                    <a:pt x="44" y="306"/>
                    <a:pt x="94" y="422"/>
                    <a:pt x="152" y="530"/>
                  </a:cubicBezTo>
                  <a:cubicBezTo>
                    <a:pt x="210" y="621"/>
                    <a:pt x="268" y="704"/>
                    <a:pt x="351" y="770"/>
                  </a:cubicBezTo>
                  <a:cubicBezTo>
                    <a:pt x="359" y="786"/>
                    <a:pt x="367" y="803"/>
                    <a:pt x="376" y="820"/>
                  </a:cubicBezTo>
                  <a:cubicBezTo>
                    <a:pt x="442" y="944"/>
                    <a:pt x="541" y="1060"/>
                    <a:pt x="632" y="1168"/>
                  </a:cubicBezTo>
                  <a:cubicBezTo>
                    <a:pt x="682" y="1217"/>
                    <a:pt x="732" y="1267"/>
                    <a:pt x="790" y="1317"/>
                  </a:cubicBezTo>
                  <a:cubicBezTo>
                    <a:pt x="839" y="1358"/>
                    <a:pt x="906" y="1416"/>
                    <a:pt x="972" y="1433"/>
                  </a:cubicBezTo>
                  <a:cubicBezTo>
                    <a:pt x="976" y="1434"/>
                    <a:pt x="981" y="1434"/>
                    <a:pt x="985" y="1434"/>
                  </a:cubicBezTo>
                  <a:cubicBezTo>
                    <a:pt x="1020" y="1434"/>
                    <a:pt x="1046" y="1403"/>
                    <a:pt x="1038" y="1366"/>
                  </a:cubicBezTo>
                  <a:cubicBezTo>
                    <a:pt x="1022" y="1308"/>
                    <a:pt x="972" y="1259"/>
                    <a:pt x="939" y="1217"/>
                  </a:cubicBezTo>
                  <a:lnTo>
                    <a:pt x="947" y="1217"/>
                  </a:lnTo>
                  <a:cubicBezTo>
                    <a:pt x="906" y="1159"/>
                    <a:pt x="856" y="1110"/>
                    <a:pt x="806" y="1060"/>
                  </a:cubicBezTo>
                  <a:cubicBezTo>
                    <a:pt x="715" y="960"/>
                    <a:pt x="632" y="861"/>
                    <a:pt x="549" y="753"/>
                  </a:cubicBezTo>
                  <a:cubicBezTo>
                    <a:pt x="400" y="546"/>
                    <a:pt x="276" y="289"/>
                    <a:pt x="276" y="24"/>
                  </a:cubicBezTo>
                  <a:cubicBezTo>
                    <a:pt x="276" y="10"/>
                    <a:pt x="259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34"/>
            <p:cNvSpPr/>
            <p:nvPr/>
          </p:nvSpPr>
          <p:spPr>
            <a:xfrm>
              <a:off x="3494725" y="2897450"/>
              <a:ext cx="7275" cy="9100"/>
            </a:xfrm>
            <a:custGeom>
              <a:rect b="b" l="l" r="r" t="t"/>
              <a:pathLst>
                <a:path extrusionOk="0" h="364" w="291">
                  <a:moveTo>
                    <a:pt x="51" y="0"/>
                  </a:moveTo>
                  <a:cubicBezTo>
                    <a:pt x="43" y="0"/>
                    <a:pt x="35" y="3"/>
                    <a:pt x="25" y="9"/>
                  </a:cubicBezTo>
                  <a:cubicBezTo>
                    <a:pt x="9" y="18"/>
                    <a:pt x="0" y="43"/>
                    <a:pt x="17" y="59"/>
                  </a:cubicBezTo>
                  <a:cubicBezTo>
                    <a:pt x="50" y="109"/>
                    <a:pt x="83" y="159"/>
                    <a:pt x="116" y="208"/>
                  </a:cubicBezTo>
                  <a:cubicBezTo>
                    <a:pt x="133" y="233"/>
                    <a:pt x="150" y="258"/>
                    <a:pt x="166" y="283"/>
                  </a:cubicBezTo>
                  <a:cubicBezTo>
                    <a:pt x="191" y="308"/>
                    <a:pt x="216" y="333"/>
                    <a:pt x="241" y="357"/>
                  </a:cubicBezTo>
                  <a:cubicBezTo>
                    <a:pt x="245" y="362"/>
                    <a:pt x="251" y="364"/>
                    <a:pt x="257" y="364"/>
                  </a:cubicBezTo>
                  <a:cubicBezTo>
                    <a:pt x="264" y="364"/>
                    <a:pt x="270" y="362"/>
                    <a:pt x="274" y="357"/>
                  </a:cubicBezTo>
                  <a:cubicBezTo>
                    <a:pt x="282" y="357"/>
                    <a:pt x="290" y="341"/>
                    <a:pt x="290" y="324"/>
                  </a:cubicBezTo>
                  <a:cubicBezTo>
                    <a:pt x="274" y="299"/>
                    <a:pt x="266" y="266"/>
                    <a:pt x="249" y="241"/>
                  </a:cubicBezTo>
                  <a:cubicBezTo>
                    <a:pt x="232" y="217"/>
                    <a:pt x="216" y="192"/>
                    <a:pt x="191" y="167"/>
                  </a:cubicBezTo>
                  <a:lnTo>
                    <a:pt x="83" y="18"/>
                  </a:lnTo>
                  <a:cubicBezTo>
                    <a:pt x="73" y="7"/>
                    <a:pt x="63" y="0"/>
                    <a:pt x="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34"/>
            <p:cNvSpPr/>
            <p:nvPr/>
          </p:nvSpPr>
          <p:spPr>
            <a:xfrm>
              <a:off x="3453700" y="2894500"/>
              <a:ext cx="6450" cy="26225"/>
            </a:xfrm>
            <a:custGeom>
              <a:rect b="b" l="l" r="r" t="t"/>
              <a:pathLst>
                <a:path extrusionOk="0" h="1049" w="258">
                  <a:moveTo>
                    <a:pt x="135" y="1"/>
                  </a:moveTo>
                  <a:cubicBezTo>
                    <a:pt x="118" y="1"/>
                    <a:pt x="100" y="13"/>
                    <a:pt x="100" y="36"/>
                  </a:cubicBezTo>
                  <a:cubicBezTo>
                    <a:pt x="109" y="119"/>
                    <a:pt x="109" y="202"/>
                    <a:pt x="109" y="285"/>
                  </a:cubicBezTo>
                  <a:cubicBezTo>
                    <a:pt x="109" y="368"/>
                    <a:pt x="109" y="451"/>
                    <a:pt x="100" y="525"/>
                  </a:cubicBezTo>
                  <a:cubicBezTo>
                    <a:pt x="92" y="600"/>
                    <a:pt x="84" y="674"/>
                    <a:pt x="67" y="749"/>
                  </a:cubicBezTo>
                  <a:cubicBezTo>
                    <a:pt x="59" y="790"/>
                    <a:pt x="42" y="823"/>
                    <a:pt x="34" y="865"/>
                  </a:cubicBezTo>
                  <a:cubicBezTo>
                    <a:pt x="18" y="906"/>
                    <a:pt x="1" y="948"/>
                    <a:pt x="18" y="989"/>
                  </a:cubicBezTo>
                  <a:cubicBezTo>
                    <a:pt x="36" y="1025"/>
                    <a:pt x="63" y="1049"/>
                    <a:pt x="92" y="1049"/>
                  </a:cubicBezTo>
                  <a:cubicBezTo>
                    <a:pt x="103" y="1049"/>
                    <a:pt x="114" y="1045"/>
                    <a:pt x="125" y="1039"/>
                  </a:cubicBezTo>
                  <a:cubicBezTo>
                    <a:pt x="208" y="997"/>
                    <a:pt x="225" y="865"/>
                    <a:pt x="233" y="790"/>
                  </a:cubicBezTo>
                  <a:cubicBezTo>
                    <a:pt x="250" y="707"/>
                    <a:pt x="258" y="625"/>
                    <a:pt x="258" y="542"/>
                  </a:cubicBezTo>
                  <a:cubicBezTo>
                    <a:pt x="258" y="459"/>
                    <a:pt x="250" y="368"/>
                    <a:pt x="233" y="285"/>
                  </a:cubicBezTo>
                  <a:cubicBezTo>
                    <a:pt x="216" y="202"/>
                    <a:pt x="192" y="111"/>
                    <a:pt x="167" y="28"/>
                  </a:cubicBezTo>
                  <a:cubicBezTo>
                    <a:pt x="163" y="9"/>
                    <a:pt x="149" y="1"/>
                    <a:pt x="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34"/>
            <p:cNvSpPr/>
            <p:nvPr/>
          </p:nvSpPr>
          <p:spPr>
            <a:xfrm>
              <a:off x="3463250" y="2908575"/>
              <a:ext cx="4375" cy="8050"/>
            </a:xfrm>
            <a:custGeom>
              <a:rect b="b" l="l" r="r" t="t"/>
              <a:pathLst>
                <a:path extrusionOk="0" h="322" w="175">
                  <a:moveTo>
                    <a:pt x="128" y="0"/>
                  </a:moveTo>
                  <a:cubicBezTo>
                    <a:pt x="116" y="0"/>
                    <a:pt x="106" y="8"/>
                    <a:pt x="100" y="20"/>
                  </a:cubicBezTo>
                  <a:lnTo>
                    <a:pt x="42" y="153"/>
                  </a:lnTo>
                  <a:cubicBezTo>
                    <a:pt x="25" y="178"/>
                    <a:pt x="17" y="202"/>
                    <a:pt x="17" y="227"/>
                  </a:cubicBezTo>
                  <a:cubicBezTo>
                    <a:pt x="8" y="236"/>
                    <a:pt x="8" y="244"/>
                    <a:pt x="0" y="260"/>
                  </a:cubicBezTo>
                  <a:cubicBezTo>
                    <a:pt x="0" y="269"/>
                    <a:pt x="0" y="285"/>
                    <a:pt x="0" y="294"/>
                  </a:cubicBezTo>
                  <a:cubicBezTo>
                    <a:pt x="0" y="312"/>
                    <a:pt x="14" y="321"/>
                    <a:pt x="28" y="321"/>
                  </a:cubicBezTo>
                  <a:cubicBezTo>
                    <a:pt x="33" y="321"/>
                    <a:pt x="37" y="320"/>
                    <a:pt x="42" y="318"/>
                  </a:cubicBezTo>
                  <a:cubicBezTo>
                    <a:pt x="50" y="302"/>
                    <a:pt x="58" y="294"/>
                    <a:pt x="66" y="285"/>
                  </a:cubicBezTo>
                  <a:cubicBezTo>
                    <a:pt x="75" y="277"/>
                    <a:pt x="75" y="269"/>
                    <a:pt x="83" y="252"/>
                  </a:cubicBezTo>
                  <a:cubicBezTo>
                    <a:pt x="91" y="236"/>
                    <a:pt x="108" y="211"/>
                    <a:pt x="116" y="186"/>
                  </a:cubicBezTo>
                  <a:cubicBezTo>
                    <a:pt x="133" y="136"/>
                    <a:pt x="149" y="95"/>
                    <a:pt x="166" y="53"/>
                  </a:cubicBezTo>
                  <a:cubicBezTo>
                    <a:pt x="174" y="37"/>
                    <a:pt x="158" y="12"/>
                    <a:pt x="141" y="4"/>
                  </a:cubicBezTo>
                  <a:cubicBezTo>
                    <a:pt x="137" y="1"/>
                    <a:pt x="132" y="0"/>
                    <a:pt x="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34"/>
            <p:cNvSpPr/>
            <p:nvPr/>
          </p:nvSpPr>
          <p:spPr>
            <a:xfrm>
              <a:off x="3712800" y="2928150"/>
              <a:ext cx="19950" cy="43425"/>
            </a:xfrm>
            <a:custGeom>
              <a:rect b="b" l="l" r="r" t="t"/>
              <a:pathLst>
                <a:path extrusionOk="0" h="1737" w="798">
                  <a:moveTo>
                    <a:pt x="47" y="0"/>
                  </a:moveTo>
                  <a:cubicBezTo>
                    <a:pt x="21" y="0"/>
                    <a:pt x="1" y="31"/>
                    <a:pt x="27" y="57"/>
                  </a:cubicBezTo>
                  <a:cubicBezTo>
                    <a:pt x="209" y="281"/>
                    <a:pt x="350" y="554"/>
                    <a:pt x="450" y="836"/>
                  </a:cubicBezTo>
                  <a:cubicBezTo>
                    <a:pt x="491" y="969"/>
                    <a:pt x="532" y="1110"/>
                    <a:pt x="557" y="1250"/>
                  </a:cubicBezTo>
                  <a:cubicBezTo>
                    <a:pt x="566" y="1325"/>
                    <a:pt x="574" y="1400"/>
                    <a:pt x="590" y="1474"/>
                  </a:cubicBezTo>
                  <a:cubicBezTo>
                    <a:pt x="599" y="1540"/>
                    <a:pt x="599" y="1615"/>
                    <a:pt x="624" y="1690"/>
                  </a:cubicBezTo>
                  <a:cubicBezTo>
                    <a:pt x="632" y="1722"/>
                    <a:pt x="655" y="1736"/>
                    <a:pt x="680" y="1736"/>
                  </a:cubicBezTo>
                  <a:cubicBezTo>
                    <a:pt x="707" y="1736"/>
                    <a:pt x="735" y="1720"/>
                    <a:pt x="748" y="1690"/>
                  </a:cubicBezTo>
                  <a:cubicBezTo>
                    <a:pt x="798" y="1540"/>
                    <a:pt x="781" y="1366"/>
                    <a:pt x="764" y="1217"/>
                  </a:cubicBezTo>
                  <a:cubicBezTo>
                    <a:pt x="740" y="1060"/>
                    <a:pt x="690" y="902"/>
                    <a:pt x="632" y="762"/>
                  </a:cubicBezTo>
                  <a:cubicBezTo>
                    <a:pt x="508" y="463"/>
                    <a:pt x="317" y="215"/>
                    <a:pt x="68" y="8"/>
                  </a:cubicBezTo>
                  <a:cubicBezTo>
                    <a:pt x="61" y="2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34"/>
            <p:cNvSpPr/>
            <p:nvPr/>
          </p:nvSpPr>
          <p:spPr>
            <a:xfrm>
              <a:off x="3449975" y="2945650"/>
              <a:ext cx="28075" cy="45150"/>
            </a:xfrm>
            <a:custGeom>
              <a:rect b="b" l="l" r="r" t="t"/>
              <a:pathLst>
                <a:path extrusionOk="0" h="1806" w="1123">
                  <a:moveTo>
                    <a:pt x="1068" y="1"/>
                  </a:moveTo>
                  <a:cubicBezTo>
                    <a:pt x="1063" y="1"/>
                    <a:pt x="1058" y="2"/>
                    <a:pt x="1053" y="4"/>
                  </a:cubicBezTo>
                  <a:lnTo>
                    <a:pt x="1045" y="4"/>
                  </a:lnTo>
                  <a:cubicBezTo>
                    <a:pt x="539" y="260"/>
                    <a:pt x="175" y="741"/>
                    <a:pt x="67" y="1296"/>
                  </a:cubicBezTo>
                  <a:cubicBezTo>
                    <a:pt x="42" y="1429"/>
                    <a:pt x="1" y="1619"/>
                    <a:pt x="59" y="1735"/>
                  </a:cubicBezTo>
                  <a:cubicBezTo>
                    <a:pt x="77" y="1773"/>
                    <a:pt x="105" y="1805"/>
                    <a:pt x="143" y="1805"/>
                  </a:cubicBezTo>
                  <a:cubicBezTo>
                    <a:pt x="155" y="1805"/>
                    <a:pt x="169" y="1802"/>
                    <a:pt x="183" y="1793"/>
                  </a:cubicBezTo>
                  <a:cubicBezTo>
                    <a:pt x="249" y="1752"/>
                    <a:pt x="241" y="1644"/>
                    <a:pt x="241" y="1578"/>
                  </a:cubicBezTo>
                  <a:cubicBezTo>
                    <a:pt x="258" y="1304"/>
                    <a:pt x="324" y="1031"/>
                    <a:pt x="448" y="791"/>
                  </a:cubicBezTo>
                  <a:cubicBezTo>
                    <a:pt x="606" y="501"/>
                    <a:pt x="813" y="244"/>
                    <a:pt x="1086" y="70"/>
                  </a:cubicBezTo>
                  <a:cubicBezTo>
                    <a:pt x="1123" y="48"/>
                    <a:pt x="1101" y="1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34"/>
            <p:cNvSpPr/>
            <p:nvPr/>
          </p:nvSpPr>
          <p:spPr>
            <a:xfrm>
              <a:off x="3463100" y="2964075"/>
              <a:ext cx="9475" cy="12700"/>
            </a:xfrm>
            <a:custGeom>
              <a:rect b="b" l="l" r="r" t="t"/>
              <a:pathLst>
                <a:path extrusionOk="0" h="508" w="379">
                  <a:moveTo>
                    <a:pt x="327" y="1"/>
                  </a:moveTo>
                  <a:cubicBezTo>
                    <a:pt x="312" y="1"/>
                    <a:pt x="300" y="8"/>
                    <a:pt x="288" y="21"/>
                  </a:cubicBezTo>
                  <a:cubicBezTo>
                    <a:pt x="230" y="95"/>
                    <a:pt x="180" y="170"/>
                    <a:pt x="130" y="244"/>
                  </a:cubicBezTo>
                  <a:cubicBezTo>
                    <a:pt x="106" y="277"/>
                    <a:pt x="81" y="319"/>
                    <a:pt x="64" y="352"/>
                  </a:cubicBezTo>
                  <a:cubicBezTo>
                    <a:pt x="39" y="393"/>
                    <a:pt x="14" y="435"/>
                    <a:pt x="6" y="476"/>
                  </a:cubicBezTo>
                  <a:cubicBezTo>
                    <a:pt x="0" y="494"/>
                    <a:pt x="16" y="508"/>
                    <a:pt x="31" y="508"/>
                  </a:cubicBezTo>
                  <a:cubicBezTo>
                    <a:pt x="37" y="508"/>
                    <a:pt x="43" y="506"/>
                    <a:pt x="48" y="501"/>
                  </a:cubicBezTo>
                  <a:cubicBezTo>
                    <a:pt x="89" y="476"/>
                    <a:pt x="114" y="435"/>
                    <a:pt x="139" y="402"/>
                  </a:cubicBezTo>
                  <a:cubicBezTo>
                    <a:pt x="164" y="360"/>
                    <a:pt x="188" y="327"/>
                    <a:pt x="213" y="286"/>
                  </a:cubicBezTo>
                  <a:cubicBezTo>
                    <a:pt x="263" y="211"/>
                    <a:pt x="313" y="145"/>
                    <a:pt x="362" y="70"/>
                  </a:cubicBezTo>
                  <a:cubicBezTo>
                    <a:pt x="379" y="45"/>
                    <a:pt x="371" y="21"/>
                    <a:pt x="346" y="4"/>
                  </a:cubicBezTo>
                  <a:cubicBezTo>
                    <a:pt x="339" y="2"/>
                    <a:pt x="333" y="1"/>
                    <a:pt x="3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34"/>
            <p:cNvSpPr/>
            <p:nvPr/>
          </p:nvSpPr>
          <p:spPr>
            <a:xfrm>
              <a:off x="3452875" y="2953150"/>
              <a:ext cx="7050" cy="8250"/>
            </a:xfrm>
            <a:custGeom>
              <a:rect b="b" l="l" r="r" t="t"/>
              <a:pathLst>
                <a:path extrusionOk="0" h="330" w="282">
                  <a:moveTo>
                    <a:pt x="243" y="0"/>
                  </a:moveTo>
                  <a:cubicBezTo>
                    <a:pt x="239" y="0"/>
                    <a:pt x="236" y="1"/>
                    <a:pt x="233" y="2"/>
                  </a:cubicBezTo>
                  <a:lnTo>
                    <a:pt x="241" y="2"/>
                  </a:lnTo>
                  <a:cubicBezTo>
                    <a:pt x="191" y="27"/>
                    <a:pt x="150" y="76"/>
                    <a:pt x="109" y="118"/>
                  </a:cubicBezTo>
                  <a:cubicBezTo>
                    <a:pt x="75" y="159"/>
                    <a:pt x="42" y="209"/>
                    <a:pt x="17" y="259"/>
                  </a:cubicBezTo>
                  <a:cubicBezTo>
                    <a:pt x="1" y="275"/>
                    <a:pt x="9" y="308"/>
                    <a:pt x="34" y="325"/>
                  </a:cubicBezTo>
                  <a:cubicBezTo>
                    <a:pt x="43" y="328"/>
                    <a:pt x="53" y="330"/>
                    <a:pt x="63" y="330"/>
                  </a:cubicBezTo>
                  <a:cubicBezTo>
                    <a:pt x="80" y="330"/>
                    <a:pt x="95" y="324"/>
                    <a:pt x="100" y="308"/>
                  </a:cubicBezTo>
                  <a:cubicBezTo>
                    <a:pt x="125" y="259"/>
                    <a:pt x="158" y="217"/>
                    <a:pt x="183" y="168"/>
                  </a:cubicBezTo>
                  <a:cubicBezTo>
                    <a:pt x="216" y="126"/>
                    <a:pt x="249" y="85"/>
                    <a:pt x="274" y="43"/>
                  </a:cubicBezTo>
                  <a:cubicBezTo>
                    <a:pt x="281" y="22"/>
                    <a:pt x="264" y="0"/>
                    <a:pt x="2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34"/>
            <p:cNvSpPr/>
            <p:nvPr/>
          </p:nvSpPr>
          <p:spPr>
            <a:xfrm>
              <a:off x="3583575" y="3008425"/>
              <a:ext cx="16825" cy="50025"/>
            </a:xfrm>
            <a:custGeom>
              <a:rect b="b" l="l" r="r" t="t"/>
              <a:pathLst>
                <a:path extrusionOk="0" h="2001" w="673">
                  <a:moveTo>
                    <a:pt x="452" y="1"/>
                  </a:moveTo>
                  <a:cubicBezTo>
                    <a:pt x="426" y="1"/>
                    <a:pt x="396" y="25"/>
                    <a:pt x="407" y="53"/>
                  </a:cubicBezTo>
                  <a:cubicBezTo>
                    <a:pt x="465" y="235"/>
                    <a:pt x="531" y="451"/>
                    <a:pt x="498" y="633"/>
                  </a:cubicBezTo>
                  <a:cubicBezTo>
                    <a:pt x="465" y="823"/>
                    <a:pt x="308" y="939"/>
                    <a:pt x="192" y="1072"/>
                  </a:cubicBezTo>
                  <a:cubicBezTo>
                    <a:pt x="76" y="1205"/>
                    <a:pt x="9" y="1362"/>
                    <a:pt x="1" y="1544"/>
                  </a:cubicBezTo>
                  <a:cubicBezTo>
                    <a:pt x="1" y="1693"/>
                    <a:pt x="42" y="1917"/>
                    <a:pt x="200" y="1992"/>
                  </a:cubicBezTo>
                  <a:cubicBezTo>
                    <a:pt x="210" y="1997"/>
                    <a:pt x="219" y="2000"/>
                    <a:pt x="228" y="2000"/>
                  </a:cubicBezTo>
                  <a:cubicBezTo>
                    <a:pt x="258" y="2000"/>
                    <a:pt x="281" y="1972"/>
                    <a:pt x="274" y="1934"/>
                  </a:cubicBezTo>
                  <a:cubicBezTo>
                    <a:pt x="258" y="1859"/>
                    <a:pt x="225" y="1776"/>
                    <a:pt x="208" y="1702"/>
                  </a:cubicBezTo>
                  <a:cubicBezTo>
                    <a:pt x="192" y="1627"/>
                    <a:pt x="192" y="1544"/>
                    <a:pt x="208" y="1461"/>
                  </a:cubicBezTo>
                  <a:cubicBezTo>
                    <a:pt x="241" y="1287"/>
                    <a:pt x="366" y="1180"/>
                    <a:pt x="482" y="1047"/>
                  </a:cubicBezTo>
                  <a:cubicBezTo>
                    <a:pt x="598" y="906"/>
                    <a:pt x="672" y="741"/>
                    <a:pt x="664" y="558"/>
                  </a:cubicBezTo>
                  <a:cubicBezTo>
                    <a:pt x="647" y="359"/>
                    <a:pt x="564" y="194"/>
                    <a:pt x="490" y="20"/>
                  </a:cubicBezTo>
                  <a:lnTo>
                    <a:pt x="482" y="20"/>
                  </a:lnTo>
                  <a:cubicBezTo>
                    <a:pt x="476" y="6"/>
                    <a:pt x="465" y="1"/>
                    <a:pt x="4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34"/>
            <p:cNvSpPr/>
            <p:nvPr/>
          </p:nvSpPr>
          <p:spPr>
            <a:xfrm>
              <a:off x="3609200" y="3018150"/>
              <a:ext cx="4650" cy="14825"/>
            </a:xfrm>
            <a:custGeom>
              <a:rect b="b" l="l" r="r" t="t"/>
              <a:pathLst>
                <a:path extrusionOk="0" h="593" w="186">
                  <a:moveTo>
                    <a:pt x="41" y="0"/>
                  </a:moveTo>
                  <a:cubicBezTo>
                    <a:pt x="20" y="0"/>
                    <a:pt x="0" y="17"/>
                    <a:pt x="12" y="45"/>
                  </a:cubicBezTo>
                  <a:lnTo>
                    <a:pt x="12" y="37"/>
                  </a:lnTo>
                  <a:cubicBezTo>
                    <a:pt x="53" y="211"/>
                    <a:pt x="86" y="376"/>
                    <a:pt x="45" y="550"/>
                  </a:cubicBezTo>
                  <a:cubicBezTo>
                    <a:pt x="40" y="577"/>
                    <a:pt x="61" y="593"/>
                    <a:pt x="81" y="593"/>
                  </a:cubicBezTo>
                  <a:cubicBezTo>
                    <a:pt x="93" y="593"/>
                    <a:pt x="105" y="587"/>
                    <a:pt x="111" y="575"/>
                  </a:cubicBezTo>
                  <a:cubicBezTo>
                    <a:pt x="177" y="393"/>
                    <a:pt x="186" y="178"/>
                    <a:pt x="70" y="12"/>
                  </a:cubicBezTo>
                  <a:cubicBezTo>
                    <a:pt x="62" y="4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34"/>
            <p:cNvSpPr/>
            <p:nvPr/>
          </p:nvSpPr>
          <p:spPr>
            <a:xfrm>
              <a:off x="3562875" y="2749975"/>
              <a:ext cx="9125" cy="9650"/>
            </a:xfrm>
            <a:custGeom>
              <a:rect b="b" l="l" r="r" t="t"/>
              <a:pathLst>
                <a:path extrusionOk="0" h="386" w="365">
                  <a:moveTo>
                    <a:pt x="307" y="1"/>
                  </a:moveTo>
                  <a:cubicBezTo>
                    <a:pt x="266" y="9"/>
                    <a:pt x="224" y="34"/>
                    <a:pt x="199" y="67"/>
                  </a:cubicBezTo>
                  <a:cubicBezTo>
                    <a:pt x="166" y="92"/>
                    <a:pt x="141" y="117"/>
                    <a:pt x="116" y="142"/>
                  </a:cubicBezTo>
                  <a:cubicBezTo>
                    <a:pt x="92" y="167"/>
                    <a:pt x="75" y="200"/>
                    <a:pt x="58" y="233"/>
                  </a:cubicBezTo>
                  <a:cubicBezTo>
                    <a:pt x="42" y="266"/>
                    <a:pt x="17" y="299"/>
                    <a:pt x="9" y="332"/>
                  </a:cubicBezTo>
                  <a:cubicBezTo>
                    <a:pt x="0" y="349"/>
                    <a:pt x="0" y="365"/>
                    <a:pt x="17" y="382"/>
                  </a:cubicBezTo>
                  <a:lnTo>
                    <a:pt x="25" y="382"/>
                  </a:lnTo>
                  <a:cubicBezTo>
                    <a:pt x="30" y="384"/>
                    <a:pt x="34" y="385"/>
                    <a:pt x="38" y="385"/>
                  </a:cubicBezTo>
                  <a:cubicBezTo>
                    <a:pt x="50" y="385"/>
                    <a:pt x="61" y="378"/>
                    <a:pt x="67" y="365"/>
                  </a:cubicBezTo>
                  <a:cubicBezTo>
                    <a:pt x="83" y="341"/>
                    <a:pt x="108" y="307"/>
                    <a:pt x="125" y="283"/>
                  </a:cubicBezTo>
                  <a:cubicBezTo>
                    <a:pt x="141" y="258"/>
                    <a:pt x="174" y="233"/>
                    <a:pt x="191" y="208"/>
                  </a:cubicBezTo>
                  <a:cubicBezTo>
                    <a:pt x="216" y="183"/>
                    <a:pt x="241" y="167"/>
                    <a:pt x="266" y="142"/>
                  </a:cubicBezTo>
                  <a:lnTo>
                    <a:pt x="274" y="142"/>
                  </a:lnTo>
                  <a:cubicBezTo>
                    <a:pt x="274" y="142"/>
                    <a:pt x="282" y="133"/>
                    <a:pt x="282" y="133"/>
                  </a:cubicBezTo>
                  <a:cubicBezTo>
                    <a:pt x="290" y="133"/>
                    <a:pt x="290" y="125"/>
                    <a:pt x="299" y="125"/>
                  </a:cubicBezTo>
                  <a:cubicBezTo>
                    <a:pt x="299" y="125"/>
                    <a:pt x="299" y="117"/>
                    <a:pt x="299" y="117"/>
                  </a:cubicBezTo>
                  <a:cubicBezTo>
                    <a:pt x="315" y="109"/>
                    <a:pt x="340" y="92"/>
                    <a:pt x="348" y="75"/>
                  </a:cubicBezTo>
                  <a:cubicBezTo>
                    <a:pt x="365" y="42"/>
                    <a:pt x="348" y="1"/>
                    <a:pt x="3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34"/>
            <p:cNvSpPr/>
            <p:nvPr/>
          </p:nvSpPr>
          <p:spPr>
            <a:xfrm>
              <a:off x="3565775" y="2746875"/>
              <a:ext cx="4175" cy="3225"/>
            </a:xfrm>
            <a:custGeom>
              <a:rect b="b" l="l" r="r" t="t"/>
              <a:pathLst>
                <a:path extrusionOk="0" h="129" w="167">
                  <a:moveTo>
                    <a:pt x="141" y="1"/>
                  </a:moveTo>
                  <a:cubicBezTo>
                    <a:pt x="116" y="9"/>
                    <a:pt x="92" y="17"/>
                    <a:pt x="75" y="25"/>
                  </a:cubicBezTo>
                  <a:cubicBezTo>
                    <a:pt x="58" y="34"/>
                    <a:pt x="42" y="50"/>
                    <a:pt x="25" y="59"/>
                  </a:cubicBezTo>
                  <a:cubicBezTo>
                    <a:pt x="9" y="67"/>
                    <a:pt x="0" y="92"/>
                    <a:pt x="9" y="108"/>
                  </a:cubicBezTo>
                  <a:cubicBezTo>
                    <a:pt x="15" y="120"/>
                    <a:pt x="30" y="128"/>
                    <a:pt x="44" y="128"/>
                  </a:cubicBezTo>
                  <a:cubicBezTo>
                    <a:pt x="49" y="128"/>
                    <a:pt x="54" y="127"/>
                    <a:pt x="58" y="125"/>
                  </a:cubicBezTo>
                  <a:cubicBezTo>
                    <a:pt x="75" y="108"/>
                    <a:pt x="100" y="100"/>
                    <a:pt x="116" y="83"/>
                  </a:cubicBezTo>
                  <a:cubicBezTo>
                    <a:pt x="133" y="67"/>
                    <a:pt x="150" y="59"/>
                    <a:pt x="158" y="42"/>
                  </a:cubicBezTo>
                  <a:cubicBezTo>
                    <a:pt x="166" y="34"/>
                    <a:pt x="166" y="25"/>
                    <a:pt x="166" y="17"/>
                  </a:cubicBezTo>
                  <a:cubicBezTo>
                    <a:pt x="158" y="9"/>
                    <a:pt x="150" y="1"/>
                    <a:pt x="1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34"/>
            <p:cNvSpPr/>
            <p:nvPr/>
          </p:nvSpPr>
          <p:spPr>
            <a:xfrm>
              <a:off x="3654850" y="2740925"/>
              <a:ext cx="4775" cy="4525"/>
            </a:xfrm>
            <a:custGeom>
              <a:rect b="b" l="l" r="r" t="t"/>
              <a:pathLst>
                <a:path extrusionOk="0" h="181" w="191">
                  <a:moveTo>
                    <a:pt x="25" y="0"/>
                  </a:moveTo>
                  <a:cubicBezTo>
                    <a:pt x="19" y="0"/>
                    <a:pt x="13" y="2"/>
                    <a:pt x="8" y="7"/>
                  </a:cubicBezTo>
                  <a:cubicBezTo>
                    <a:pt x="0" y="15"/>
                    <a:pt x="0" y="31"/>
                    <a:pt x="8" y="40"/>
                  </a:cubicBezTo>
                  <a:cubicBezTo>
                    <a:pt x="33" y="65"/>
                    <a:pt x="58" y="89"/>
                    <a:pt x="83" y="114"/>
                  </a:cubicBezTo>
                  <a:cubicBezTo>
                    <a:pt x="100" y="131"/>
                    <a:pt x="108" y="139"/>
                    <a:pt x="124" y="156"/>
                  </a:cubicBezTo>
                  <a:cubicBezTo>
                    <a:pt x="133" y="164"/>
                    <a:pt x="141" y="164"/>
                    <a:pt x="149" y="172"/>
                  </a:cubicBezTo>
                  <a:cubicBezTo>
                    <a:pt x="158" y="181"/>
                    <a:pt x="166" y="181"/>
                    <a:pt x="174" y="181"/>
                  </a:cubicBezTo>
                  <a:cubicBezTo>
                    <a:pt x="182" y="181"/>
                    <a:pt x="191" y="172"/>
                    <a:pt x="191" y="164"/>
                  </a:cubicBezTo>
                  <a:cubicBezTo>
                    <a:pt x="191" y="156"/>
                    <a:pt x="191" y="147"/>
                    <a:pt x="182" y="139"/>
                  </a:cubicBezTo>
                  <a:cubicBezTo>
                    <a:pt x="182" y="131"/>
                    <a:pt x="174" y="123"/>
                    <a:pt x="166" y="114"/>
                  </a:cubicBezTo>
                  <a:cubicBezTo>
                    <a:pt x="149" y="106"/>
                    <a:pt x="141" y="89"/>
                    <a:pt x="124" y="81"/>
                  </a:cubicBezTo>
                  <a:cubicBezTo>
                    <a:pt x="100" y="56"/>
                    <a:pt x="66" y="31"/>
                    <a:pt x="42" y="7"/>
                  </a:cubicBezTo>
                  <a:cubicBezTo>
                    <a:pt x="37" y="2"/>
                    <a:pt x="31" y="0"/>
                    <a:pt x="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34"/>
            <p:cNvSpPr/>
            <p:nvPr/>
          </p:nvSpPr>
          <p:spPr>
            <a:xfrm>
              <a:off x="3662300" y="2743350"/>
              <a:ext cx="1900" cy="4725"/>
            </a:xfrm>
            <a:custGeom>
              <a:rect b="b" l="l" r="r" t="t"/>
              <a:pathLst>
                <a:path extrusionOk="0" h="189" w="76">
                  <a:moveTo>
                    <a:pt x="17" y="1"/>
                  </a:moveTo>
                  <a:cubicBezTo>
                    <a:pt x="0" y="9"/>
                    <a:pt x="0" y="17"/>
                    <a:pt x="0" y="26"/>
                  </a:cubicBezTo>
                  <a:cubicBezTo>
                    <a:pt x="0" y="42"/>
                    <a:pt x="9" y="50"/>
                    <a:pt x="9" y="67"/>
                  </a:cubicBezTo>
                  <a:cubicBezTo>
                    <a:pt x="9" y="75"/>
                    <a:pt x="17" y="92"/>
                    <a:pt x="17" y="108"/>
                  </a:cubicBezTo>
                  <a:cubicBezTo>
                    <a:pt x="25" y="133"/>
                    <a:pt x="34" y="158"/>
                    <a:pt x="50" y="183"/>
                  </a:cubicBezTo>
                  <a:cubicBezTo>
                    <a:pt x="50" y="186"/>
                    <a:pt x="54" y="188"/>
                    <a:pt x="59" y="188"/>
                  </a:cubicBezTo>
                  <a:cubicBezTo>
                    <a:pt x="66" y="188"/>
                    <a:pt x="75" y="184"/>
                    <a:pt x="75" y="175"/>
                  </a:cubicBezTo>
                  <a:cubicBezTo>
                    <a:pt x="67" y="150"/>
                    <a:pt x="67" y="125"/>
                    <a:pt x="58" y="92"/>
                  </a:cubicBezTo>
                  <a:cubicBezTo>
                    <a:pt x="58" y="84"/>
                    <a:pt x="58" y="67"/>
                    <a:pt x="50" y="59"/>
                  </a:cubicBezTo>
                  <a:cubicBezTo>
                    <a:pt x="50" y="42"/>
                    <a:pt x="42" y="34"/>
                    <a:pt x="42" y="17"/>
                  </a:cubicBezTo>
                  <a:cubicBezTo>
                    <a:pt x="34" y="9"/>
                    <a:pt x="25" y="1"/>
                    <a:pt x="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34"/>
            <p:cNvSpPr/>
            <p:nvPr/>
          </p:nvSpPr>
          <p:spPr>
            <a:xfrm>
              <a:off x="3658575" y="2803050"/>
              <a:ext cx="5625" cy="4550"/>
            </a:xfrm>
            <a:custGeom>
              <a:rect b="b" l="l" r="r" t="t"/>
              <a:pathLst>
                <a:path extrusionOk="0" h="182" w="225">
                  <a:moveTo>
                    <a:pt x="71" y="1"/>
                  </a:moveTo>
                  <a:cubicBezTo>
                    <a:pt x="58" y="1"/>
                    <a:pt x="46" y="3"/>
                    <a:pt x="33" y="7"/>
                  </a:cubicBezTo>
                  <a:cubicBezTo>
                    <a:pt x="17" y="7"/>
                    <a:pt x="0" y="24"/>
                    <a:pt x="0" y="40"/>
                  </a:cubicBezTo>
                  <a:cubicBezTo>
                    <a:pt x="0" y="57"/>
                    <a:pt x="9" y="82"/>
                    <a:pt x="25" y="90"/>
                  </a:cubicBezTo>
                  <a:cubicBezTo>
                    <a:pt x="31" y="90"/>
                    <a:pt x="37" y="94"/>
                    <a:pt x="42" y="96"/>
                  </a:cubicBezTo>
                  <a:lnTo>
                    <a:pt x="42" y="96"/>
                  </a:lnTo>
                  <a:cubicBezTo>
                    <a:pt x="42" y="95"/>
                    <a:pt x="42" y="93"/>
                    <a:pt x="42" y="90"/>
                  </a:cubicBezTo>
                  <a:lnTo>
                    <a:pt x="42" y="90"/>
                  </a:lnTo>
                  <a:cubicBezTo>
                    <a:pt x="42" y="92"/>
                    <a:pt x="42" y="95"/>
                    <a:pt x="44" y="97"/>
                  </a:cubicBezTo>
                  <a:lnTo>
                    <a:pt x="44" y="97"/>
                  </a:lnTo>
                  <a:cubicBezTo>
                    <a:pt x="43" y="97"/>
                    <a:pt x="43" y="97"/>
                    <a:pt x="42" y="96"/>
                  </a:cubicBezTo>
                  <a:lnTo>
                    <a:pt x="42" y="96"/>
                  </a:lnTo>
                  <a:cubicBezTo>
                    <a:pt x="43" y="97"/>
                    <a:pt x="43" y="98"/>
                    <a:pt x="44" y="98"/>
                  </a:cubicBezTo>
                  <a:lnTo>
                    <a:pt x="44" y="98"/>
                  </a:lnTo>
                  <a:cubicBezTo>
                    <a:pt x="44" y="98"/>
                    <a:pt x="44" y="97"/>
                    <a:pt x="44" y="97"/>
                  </a:cubicBezTo>
                  <a:lnTo>
                    <a:pt x="44" y="97"/>
                  </a:lnTo>
                  <a:cubicBezTo>
                    <a:pt x="46" y="98"/>
                    <a:pt x="48" y="98"/>
                    <a:pt x="50" y="98"/>
                  </a:cubicBezTo>
                  <a:cubicBezTo>
                    <a:pt x="47" y="98"/>
                    <a:pt x="45" y="98"/>
                    <a:pt x="44" y="98"/>
                  </a:cubicBezTo>
                  <a:lnTo>
                    <a:pt x="44" y="98"/>
                  </a:lnTo>
                  <a:cubicBezTo>
                    <a:pt x="47" y="103"/>
                    <a:pt x="53" y="107"/>
                    <a:pt x="58" y="107"/>
                  </a:cubicBezTo>
                  <a:cubicBezTo>
                    <a:pt x="58" y="107"/>
                    <a:pt x="58" y="107"/>
                    <a:pt x="67" y="115"/>
                  </a:cubicBezTo>
                  <a:cubicBezTo>
                    <a:pt x="67" y="115"/>
                    <a:pt x="75" y="115"/>
                    <a:pt x="83" y="123"/>
                  </a:cubicBezTo>
                  <a:cubicBezTo>
                    <a:pt x="91" y="131"/>
                    <a:pt x="100" y="140"/>
                    <a:pt x="108" y="156"/>
                  </a:cubicBezTo>
                  <a:lnTo>
                    <a:pt x="100" y="140"/>
                  </a:lnTo>
                  <a:lnTo>
                    <a:pt x="100" y="140"/>
                  </a:lnTo>
                  <a:cubicBezTo>
                    <a:pt x="108" y="148"/>
                    <a:pt x="116" y="156"/>
                    <a:pt x="116" y="165"/>
                  </a:cubicBezTo>
                  <a:cubicBezTo>
                    <a:pt x="125" y="165"/>
                    <a:pt x="133" y="173"/>
                    <a:pt x="133" y="173"/>
                  </a:cubicBezTo>
                  <a:cubicBezTo>
                    <a:pt x="149" y="181"/>
                    <a:pt x="158" y="181"/>
                    <a:pt x="166" y="181"/>
                  </a:cubicBezTo>
                  <a:cubicBezTo>
                    <a:pt x="191" y="181"/>
                    <a:pt x="207" y="173"/>
                    <a:pt x="216" y="156"/>
                  </a:cubicBezTo>
                  <a:cubicBezTo>
                    <a:pt x="224" y="140"/>
                    <a:pt x="224" y="131"/>
                    <a:pt x="224" y="115"/>
                  </a:cubicBezTo>
                  <a:cubicBezTo>
                    <a:pt x="224" y="107"/>
                    <a:pt x="216" y="98"/>
                    <a:pt x="216" y="90"/>
                  </a:cubicBezTo>
                  <a:cubicBezTo>
                    <a:pt x="207" y="82"/>
                    <a:pt x="207" y="73"/>
                    <a:pt x="199" y="65"/>
                  </a:cubicBezTo>
                  <a:cubicBezTo>
                    <a:pt x="191" y="57"/>
                    <a:pt x="191" y="57"/>
                    <a:pt x="183" y="49"/>
                  </a:cubicBezTo>
                  <a:cubicBezTo>
                    <a:pt x="166" y="40"/>
                    <a:pt x="158" y="32"/>
                    <a:pt x="149" y="24"/>
                  </a:cubicBezTo>
                  <a:cubicBezTo>
                    <a:pt x="133" y="15"/>
                    <a:pt x="125" y="7"/>
                    <a:pt x="108" y="7"/>
                  </a:cubicBezTo>
                  <a:cubicBezTo>
                    <a:pt x="96" y="3"/>
                    <a:pt x="83" y="1"/>
                    <a:pt x="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34"/>
            <p:cNvSpPr/>
            <p:nvPr/>
          </p:nvSpPr>
          <p:spPr>
            <a:xfrm>
              <a:off x="3660025" y="2812125"/>
              <a:ext cx="2100" cy="2500"/>
            </a:xfrm>
            <a:custGeom>
              <a:rect b="b" l="l" r="r" t="t"/>
              <a:pathLst>
                <a:path extrusionOk="0" h="100" w="84">
                  <a:moveTo>
                    <a:pt x="33" y="0"/>
                  </a:moveTo>
                  <a:cubicBezTo>
                    <a:pt x="33" y="0"/>
                    <a:pt x="25" y="0"/>
                    <a:pt x="25" y="9"/>
                  </a:cubicBezTo>
                  <a:cubicBezTo>
                    <a:pt x="17" y="9"/>
                    <a:pt x="17" y="9"/>
                    <a:pt x="9" y="17"/>
                  </a:cubicBezTo>
                  <a:cubicBezTo>
                    <a:pt x="9" y="17"/>
                    <a:pt x="9" y="17"/>
                    <a:pt x="0" y="25"/>
                  </a:cubicBezTo>
                  <a:cubicBezTo>
                    <a:pt x="0" y="25"/>
                    <a:pt x="0" y="34"/>
                    <a:pt x="0" y="42"/>
                  </a:cubicBezTo>
                  <a:cubicBezTo>
                    <a:pt x="0" y="42"/>
                    <a:pt x="0" y="50"/>
                    <a:pt x="9" y="58"/>
                  </a:cubicBezTo>
                  <a:cubicBezTo>
                    <a:pt x="9" y="58"/>
                    <a:pt x="17" y="67"/>
                    <a:pt x="17" y="75"/>
                  </a:cubicBezTo>
                  <a:cubicBezTo>
                    <a:pt x="17" y="83"/>
                    <a:pt x="25" y="83"/>
                    <a:pt x="25" y="92"/>
                  </a:cubicBezTo>
                  <a:lnTo>
                    <a:pt x="33" y="100"/>
                  </a:lnTo>
                  <a:lnTo>
                    <a:pt x="67" y="100"/>
                  </a:lnTo>
                  <a:cubicBezTo>
                    <a:pt x="67" y="100"/>
                    <a:pt x="75" y="100"/>
                    <a:pt x="75" y="92"/>
                  </a:cubicBezTo>
                  <a:lnTo>
                    <a:pt x="83" y="92"/>
                  </a:lnTo>
                  <a:cubicBezTo>
                    <a:pt x="83" y="83"/>
                    <a:pt x="83" y="83"/>
                    <a:pt x="83" y="75"/>
                  </a:cubicBezTo>
                  <a:lnTo>
                    <a:pt x="83" y="67"/>
                  </a:lnTo>
                  <a:cubicBezTo>
                    <a:pt x="83" y="58"/>
                    <a:pt x="83" y="58"/>
                    <a:pt x="83" y="50"/>
                  </a:cubicBezTo>
                  <a:lnTo>
                    <a:pt x="75" y="50"/>
                  </a:lnTo>
                  <a:cubicBezTo>
                    <a:pt x="75" y="42"/>
                    <a:pt x="75" y="34"/>
                    <a:pt x="67" y="25"/>
                  </a:cubicBezTo>
                  <a:cubicBezTo>
                    <a:pt x="67" y="25"/>
                    <a:pt x="67" y="17"/>
                    <a:pt x="58" y="17"/>
                  </a:cubicBezTo>
                  <a:lnTo>
                    <a:pt x="50" y="9"/>
                  </a:lnTo>
                  <a:cubicBezTo>
                    <a:pt x="50" y="9"/>
                    <a:pt x="42" y="0"/>
                    <a:pt x="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34"/>
            <p:cNvSpPr/>
            <p:nvPr/>
          </p:nvSpPr>
          <p:spPr>
            <a:xfrm>
              <a:off x="3661275" y="2817625"/>
              <a:ext cx="4975" cy="6125"/>
            </a:xfrm>
            <a:custGeom>
              <a:rect b="b" l="l" r="r" t="t"/>
              <a:pathLst>
                <a:path extrusionOk="0" h="245" w="199">
                  <a:moveTo>
                    <a:pt x="41" y="0"/>
                  </a:moveTo>
                  <a:cubicBezTo>
                    <a:pt x="31" y="0"/>
                    <a:pt x="21" y="4"/>
                    <a:pt x="17" y="12"/>
                  </a:cubicBezTo>
                  <a:cubicBezTo>
                    <a:pt x="0" y="21"/>
                    <a:pt x="0" y="54"/>
                    <a:pt x="17" y="62"/>
                  </a:cubicBezTo>
                  <a:cubicBezTo>
                    <a:pt x="25" y="79"/>
                    <a:pt x="41" y="95"/>
                    <a:pt x="50" y="104"/>
                  </a:cubicBezTo>
                  <a:cubicBezTo>
                    <a:pt x="58" y="112"/>
                    <a:pt x="66" y="120"/>
                    <a:pt x="66" y="128"/>
                  </a:cubicBezTo>
                  <a:cubicBezTo>
                    <a:pt x="75" y="128"/>
                    <a:pt x="75" y="128"/>
                    <a:pt x="75" y="137"/>
                  </a:cubicBezTo>
                  <a:cubicBezTo>
                    <a:pt x="75" y="137"/>
                    <a:pt x="83" y="145"/>
                    <a:pt x="83" y="145"/>
                  </a:cubicBezTo>
                  <a:lnTo>
                    <a:pt x="108" y="170"/>
                  </a:lnTo>
                  <a:lnTo>
                    <a:pt x="108" y="178"/>
                  </a:lnTo>
                  <a:cubicBezTo>
                    <a:pt x="108" y="186"/>
                    <a:pt x="116" y="186"/>
                    <a:pt x="116" y="195"/>
                  </a:cubicBezTo>
                  <a:cubicBezTo>
                    <a:pt x="124" y="211"/>
                    <a:pt x="141" y="220"/>
                    <a:pt x="157" y="236"/>
                  </a:cubicBezTo>
                  <a:cubicBezTo>
                    <a:pt x="166" y="244"/>
                    <a:pt x="174" y="244"/>
                    <a:pt x="191" y="244"/>
                  </a:cubicBezTo>
                  <a:cubicBezTo>
                    <a:pt x="199" y="236"/>
                    <a:pt x="199" y="228"/>
                    <a:pt x="199" y="211"/>
                  </a:cubicBezTo>
                  <a:cubicBezTo>
                    <a:pt x="182" y="128"/>
                    <a:pt x="124" y="62"/>
                    <a:pt x="66" y="12"/>
                  </a:cubicBezTo>
                  <a:cubicBezTo>
                    <a:pt x="62" y="4"/>
                    <a:pt x="52" y="0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34"/>
            <p:cNvSpPr/>
            <p:nvPr/>
          </p:nvSpPr>
          <p:spPr>
            <a:xfrm>
              <a:off x="3663550" y="2830975"/>
              <a:ext cx="2300" cy="3850"/>
            </a:xfrm>
            <a:custGeom>
              <a:rect b="b" l="l" r="r" t="t"/>
              <a:pathLst>
                <a:path extrusionOk="0" h="154" w="92">
                  <a:moveTo>
                    <a:pt x="17" y="0"/>
                  </a:moveTo>
                  <a:cubicBezTo>
                    <a:pt x="8" y="9"/>
                    <a:pt x="0" y="17"/>
                    <a:pt x="0" y="34"/>
                  </a:cubicBezTo>
                  <a:cubicBezTo>
                    <a:pt x="8" y="50"/>
                    <a:pt x="8" y="67"/>
                    <a:pt x="17" y="83"/>
                  </a:cubicBezTo>
                  <a:cubicBezTo>
                    <a:pt x="17" y="100"/>
                    <a:pt x="25" y="108"/>
                    <a:pt x="25" y="116"/>
                  </a:cubicBezTo>
                  <a:cubicBezTo>
                    <a:pt x="25" y="116"/>
                    <a:pt x="33" y="125"/>
                    <a:pt x="33" y="133"/>
                  </a:cubicBezTo>
                  <a:cubicBezTo>
                    <a:pt x="33" y="133"/>
                    <a:pt x="42" y="141"/>
                    <a:pt x="42" y="141"/>
                  </a:cubicBezTo>
                  <a:cubicBezTo>
                    <a:pt x="47" y="147"/>
                    <a:pt x="53" y="153"/>
                    <a:pt x="59" y="153"/>
                  </a:cubicBezTo>
                  <a:cubicBezTo>
                    <a:pt x="62" y="153"/>
                    <a:pt x="64" y="152"/>
                    <a:pt x="66" y="150"/>
                  </a:cubicBezTo>
                  <a:cubicBezTo>
                    <a:pt x="75" y="150"/>
                    <a:pt x="91" y="141"/>
                    <a:pt x="91" y="133"/>
                  </a:cubicBezTo>
                  <a:cubicBezTo>
                    <a:pt x="91" y="125"/>
                    <a:pt x="91" y="116"/>
                    <a:pt x="83" y="116"/>
                  </a:cubicBezTo>
                  <a:cubicBezTo>
                    <a:pt x="83" y="108"/>
                    <a:pt x="83" y="100"/>
                    <a:pt x="83" y="100"/>
                  </a:cubicBezTo>
                  <a:cubicBezTo>
                    <a:pt x="83" y="83"/>
                    <a:pt x="75" y="75"/>
                    <a:pt x="66" y="67"/>
                  </a:cubicBezTo>
                  <a:lnTo>
                    <a:pt x="75" y="67"/>
                  </a:lnTo>
                  <a:cubicBezTo>
                    <a:pt x="66" y="50"/>
                    <a:pt x="58" y="34"/>
                    <a:pt x="50" y="17"/>
                  </a:cubicBezTo>
                  <a:cubicBezTo>
                    <a:pt x="42" y="0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34"/>
            <p:cNvSpPr/>
            <p:nvPr/>
          </p:nvSpPr>
          <p:spPr>
            <a:xfrm>
              <a:off x="3656075" y="2821600"/>
              <a:ext cx="2925" cy="5050"/>
            </a:xfrm>
            <a:custGeom>
              <a:rect b="b" l="l" r="r" t="t"/>
              <a:pathLst>
                <a:path extrusionOk="0" h="202" w="117">
                  <a:moveTo>
                    <a:pt x="48" y="0"/>
                  </a:moveTo>
                  <a:cubicBezTo>
                    <a:pt x="43" y="0"/>
                    <a:pt x="39" y="1"/>
                    <a:pt x="34" y="3"/>
                  </a:cubicBezTo>
                  <a:cubicBezTo>
                    <a:pt x="17" y="11"/>
                    <a:pt x="1" y="27"/>
                    <a:pt x="9" y="52"/>
                  </a:cubicBezTo>
                  <a:cubicBezTo>
                    <a:pt x="9" y="61"/>
                    <a:pt x="17" y="77"/>
                    <a:pt x="17" y="85"/>
                  </a:cubicBezTo>
                  <a:cubicBezTo>
                    <a:pt x="26" y="102"/>
                    <a:pt x="34" y="110"/>
                    <a:pt x="34" y="127"/>
                  </a:cubicBezTo>
                  <a:cubicBezTo>
                    <a:pt x="42" y="143"/>
                    <a:pt x="51" y="168"/>
                    <a:pt x="67" y="185"/>
                  </a:cubicBezTo>
                  <a:cubicBezTo>
                    <a:pt x="67" y="193"/>
                    <a:pt x="84" y="201"/>
                    <a:pt x="92" y="201"/>
                  </a:cubicBezTo>
                  <a:cubicBezTo>
                    <a:pt x="100" y="193"/>
                    <a:pt x="117" y="185"/>
                    <a:pt x="109" y="177"/>
                  </a:cubicBezTo>
                  <a:cubicBezTo>
                    <a:pt x="109" y="152"/>
                    <a:pt x="109" y="127"/>
                    <a:pt x="100" y="102"/>
                  </a:cubicBezTo>
                  <a:cubicBezTo>
                    <a:pt x="100" y="85"/>
                    <a:pt x="100" y="77"/>
                    <a:pt x="100" y="69"/>
                  </a:cubicBezTo>
                  <a:cubicBezTo>
                    <a:pt x="92" y="52"/>
                    <a:pt x="92" y="44"/>
                    <a:pt x="84" y="27"/>
                  </a:cubicBezTo>
                  <a:cubicBezTo>
                    <a:pt x="84" y="14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57" name="Google Shape;37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838" y="2863670"/>
            <a:ext cx="3622328" cy="20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1" name="Shape 3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p35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Random Forest</a:t>
            </a:r>
            <a:endParaRPr/>
          </a:p>
        </p:txBody>
      </p:sp>
      <p:grpSp>
        <p:nvGrpSpPr>
          <p:cNvPr id="3763" name="Google Shape;3763;p35"/>
          <p:cNvGrpSpPr/>
          <p:nvPr/>
        </p:nvGrpSpPr>
        <p:grpSpPr>
          <a:xfrm>
            <a:off x="7764579" y="117645"/>
            <a:ext cx="1139766" cy="1134134"/>
            <a:chOff x="3383275" y="2636475"/>
            <a:chExt cx="440200" cy="438025"/>
          </a:xfrm>
        </p:grpSpPr>
        <p:sp>
          <p:nvSpPr>
            <p:cNvPr id="3764" name="Google Shape;3764;p35"/>
            <p:cNvSpPr/>
            <p:nvPr/>
          </p:nvSpPr>
          <p:spPr>
            <a:xfrm>
              <a:off x="3387025" y="2645375"/>
              <a:ext cx="431475" cy="424250"/>
            </a:xfrm>
            <a:custGeom>
              <a:rect b="b" l="l" r="r" t="t"/>
              <a:pathLst>
                <a:path extrusionOk="0" h="16970" w="17259">
                  <a:moveTo>
                    <a:pt x="2096" y="11153"/>
                  </a:moveTo>
                  <a:lnTo>
                    <a:pt x="2096" y="11153"/>
                  </a:lnTo>
                  <a:cubicBezTo>
                    <a:pt x="2095" y="11154"/>
                    <a:pt x="2094" y="11156"/>
                    <a:pt x="2092" y="11157"/>
                  </a:cubicBezTo>
                  <a:lnTo>
                    <a:pt x="2092" y="11157"/>
                  </a:lnTo>
                  <a:cubicBezTo>
                    <a:pt x="2094" y="11156"/>
                    <a:pt x="2095" y="11154"/>
                    <a:pt x="2096" y="11153"/>
                  </a:cubicBezTo>
                  <a:close/>
                  <a:moveTo>
                    <a:pt x="1641" y="12354"/>
                  </a:moveTo>
                  <a:cubicBezTo>
                    <a:pt x="1641" y="12354"/>
                    <a:pt x="1641" y="12354"/>
                    <a:pt x="1641" y="12354"/>
                  </a:cubicBezTo>
                  <a:cubicBezTo>
                    <a:pt x="1641" y="12354"/>
                    <a:pt x="1641" y="12363"/>
                    <a:pt x="1641" y="12363"/>
                  </a:cubicBezTo>
                  <a:cubicBezTo>
                    <a:pt x="1641" y="12360"/>
                    <a:pt x="1641" y="12357"/>
                    <a:pt x="1641" y="12354"/>
                  </a:cubicBezTo>
                  <a:close/>
                  <a:moveTo>
                    <a:pt x="11028" y="1"/>
                  </a:moveTo>
                  <a:cubicBezTo>
                    <a:pt x="11003" y="59"/>
                    <a:pt x="10970" y="117"/>
                    <a:pt x="10953" y="175"/>
                  </a:cubicBezTo>
                  <a:cubicBezTo>
                    <a:pt x="10945" y="200"/>
                    <a:pt x="10929" y="216"/>
                    <a:pt x="10895" y="216"/>
                  </a:cubicBezTo>
                  <a:cubicBezTo>
                    <a:pt x="10854" y="216"/>
                    <a:pt x="10821" y="191"/>
                    <a:pt x="10796" y="166"/>
                  </a:cubicBezTo>
                  <a:cubicBezTo>
                    <a:pt x="10789" y="201"/>
                    <a:pt x="10758" y="236"/>
                    <a:pt x="10714" y="236"/>
                  </a:cubicBezTo>
                  <a:cubicBezTo>
                    <a:pt x="10706" y="236"/>
                    <a:pt x="10697" y="235"/>
                    <a:pt x="10688" y="233"/>
                  </a:cubicBezTo>
                  <a:cubicBezTo>
                    <a:pt x="10385" y="149"/>
                    <a:pt x="10076" y="95"/>
                    <a:pt x="9759" y="95"/>
                  </a:cubicBezTo>
                  <a:cubicBezTo>
                    <a:pt x="9669" y="95"/>
                    <a:pt x="9578" y="99"/>
                    <a:pt x="9487" y="108"/>
                  </a:cubicBezTo>
                  <a:cubicBezTo>
                    <a:pt x="9305" y="125"/>
                    <a:pt x="9122" y="150"/>
                    <a:pt x="8948" y="200"/>
                  </a:cubicBezTo>
                  <a:cubicBezTo>
                    <a:pt x="8774" y="258"/>
                    <a:pt x="8609" y="324"/>
                    <a:pt x="8435" y="349"/>
                  </a:cubicBezTo>
                  <a:cubicBezTo>
                    <a:pt x="8387" y="356"/>
                    <a:pt x="8340" y="359"/>
                    <a:pt x="8293" y="359"/>
                  </a:cubicBezTo>
                  <a:cubicBezTo>
                    <a:pt x="8169" y="359"/>
                    <a:pt x="8049" y="337"/>
                    <a:pt x="7929" y="307"/>
                  </a:cubicBezTo>
                  <a:cubicBezTo>
                    <a:pt x="7747" y="274"/>
                    <a:pt x="7573" y="233"/>
                    <a:pt x="7391" y="208"/>
                  </a:cubicBezTo>
                  <a:cubicBezTo>
                    <a:pt x="7257" y="187"/>
                    <a:pt x="7122" y="178"/>
                    <a:pt x="6986" y="178"/>
                  </a:cubicBezTo>
                  <a:cubicBezTo>
                    <a:pt x="6752" y="178"/>
                    <a:pt x="6516" y="204"/>
                    <a:pt x="6280" y="241"/>
                  </a:cubicBezTo>
                  <a:cubicBezTo>
                    <a:pt x="5966" y="299"/>
                    <a:pt x="5659" y="382"/>
                    <a:pt x="5344" y="448"/>
                  </a:cubicBezTo>
                  <a:cubicBezTo>
                    <a:pt x="5071" y="614"/>
                    <a:pt x="4756" y="705"/>
                    <a:pt x="4449" y="763"/>
                  </a:cubicBezTo>
                  <a:cubicBezTo>
                    <a:pt x="4292" y="796"/>
                    <a:pt x="4151" y="821"/>
                    <a:pt x="4043" y="937"/>
                  </a:cubicBezTo>
                  <a:cubicBezTo>
                    <a:pt x="3994" y="987"/>
                    <a:pt x="3952" y="1036"/>
                    <a:pt x="3919" y="1094"/>
                  </a:cubicBezTo>
                  <a:cubicBezTo>
                    <a:pt x="3886" y="1152"/>
                    <a:pt x="3853" y="1210"/>
                    <a:pt x="3820" y="1268"/>
                  </a:cubicBezTo>
                  <a:cubicBezTo>
                    <a:pt x="3820" y="1277"/>
                    <a:pt x="3811" y="1285"/>
                    <a:pt x="3811" y="1285"/>
                  </a:cubicBezTo>
                  <a:cubicBezTo>
                    <a:pt x="3803" y="1293"/>
                    <a:pt x="3803" y="1293"/>
                    <a:pt x="3803" y="1301"/>
                  </a:cubicBezTo>
                  <a:cubicBezTo>
                    <a:pt x="3828" y="1335"/>
                    <a:pt x="3861" y="1368"/>
                    <a:pt x="3886" y="1393"/>
                  </a:cubicBezTo>
                  <a:cubicBezTo>
                    <a:pt x="3920" y="1427"/>
                    <a:pt x="3892" y="1473"/>
                    <a:pt x="3852" y="1473"/>
                  </a:cubicBezTo>
                  <a:cubicBezTo>
                    <a:pt x="3845" y="1473"/>
                    <a:pt x="3836" y="1471"/>
                    <a:pt x="3828" y="1467"/>
                  </a:cubicBezTo>
                  <a:cubicBezTo>
                    <a:pt x="3778" y="1442"/>
                    <a:pt x="3729" y="1417"/>
                    <a:pt x="3687" y="1384"/>
                  </a:cubicBezTo>
                  <a:lnTo>
                    <a:pt x="3687" y="1384"/>
                  </a:lnTo>
                  <a:cubicBezTo>
                    <a:pt x="3687" y="1434"/>
                    <a:pt x="3687" y="1484"/>
                    <a:pt x="3695" y="1533"/>
                  </a:cubicBezTo>
                  <a:cubicBezTo>
                    <a:pt x="3695" y="1583"/>
                    <a:pt x="3654" y="1608"/>
                    <a:pt x="3613" y="1608"/>
                  </a:cubicBezTo>
                  <a:cubicBezTo>
                    <a:pt x="3613" y="1616"/>
                    <a:pt x="3604" y="1625"/>
                    <a:pt x="3596" y="1633"/>
                  </a:cubicBezTo>
                  <a:cubicBezTo>
                    <a:pt x="3621" y="1658"/>
                    <a:pt x="3604" y="1716"/>
                    <a:pt x="3563" y="1716"/>
                  </a:cubicBezTo>
                  <a:cubicBezTo>
                    <a:pt x="3472" y="1707"/>
                    <a:pt x="3389" y="1658"/>
                    <a:pt x="3314" y="1608"/>
                  </a:cubicBezTo>
                  <a:lnTo>
                    <a:pt x="3314" y="1608"/>
                  </a:lnTo>
                  <a:cubicBezTo>
                    <a:pt x="3339" y="1641"/>
                    <a:pt x="3364" y="1674"/>
                    <a:pt x="3381" y="1707"/>
                  </a:cubicBezTo>
                  <a:cubicBezTo>
                    <a:pt x="3405" y="1716"/>
                    <a:pt x="3422" y="1724"/>
                    <a:pt x="3439" y="1732"/>
                  </a:cubicBezTo>
                  <a:cubicBezTo>
                    <a:pt x="3472" y="1749"/>
                    <a:pt x="3463" y="1782"/>
                    <a:pt x="3447" y="1807"/>
                  </a:cubicBezTo>
                  <a:cubicBezTo>
                    <a:pt x="3447" y="1807"/>
                    <a:pt x="3455" y="1807"/>
                    <a:pt x="3455" y="1815"/>
                  </a:cubicBezTo>
                  <a:cubicBezTo>
                    <a:pt x="3472" y="1840"/>
                    <a:pt x="3463" y="1873"/>
                    <a:pt x="3447" y="1898"/>
                  </a:cubicBezTo>
                  <a:cubicBezTo>
                    <a:pt x="3430" y="1906"/>
                    <a:pt x="3422" y="1906"/>
                    <a:pt x="3414" y="1915"/>
                  </a:cubicBezTo>
                  <a:cubicBezTo>
                    <a:pt x="3403" y="1915"/>
                    <a:pt x="3395" y="1918"/>
                    <a:pt x="3387" y="1918"/>
                  </a:cubicBezTo>
                  <a:cubicBezTo>
                    <a:pt x="3382" y="1918"/>
                    <a:pt x="3378" y="1917"/>
                    <a:pt x="3372" y="1915"/>
                  </a:cubicBezTo>
                  <a:cubicBezTo>
                    <a:pt x="3364" y="1915"/>
                    <a:pt x="3356" y="1906"/>
                    <a:pt x="3347" y="1898"/>
                  </a:cubicBezTo>
                  <a:cubicBezTo>
                    <a:pt x="3339" y="1898"/>
                    <a:pt x="3331" y="1898"/>
                    <a:pt x="3323" y="1890"/>
                  </a:cubicBezTo>
                  <a:cubicBezTo>
                    <a:pt x="3314" y="1881"/>
                    <a:pt x="3306" y="1881"/>
                    <a:pt x="3289" y="1873"/>
                  </a:cubicBezTo>
                  <a:cubicBezTo>
                    <a:pt x="3281" y="1865"/>
                    <a:pt x="3273" y="1865"/>
                    <a:pt x="3265" y="1857"/>
                  </a:cubicBezTo>
                  <a:lnTo>
                    <a:pt x="3256" y="1857"/>
                  </a:lnTo>
                  <a:cubicBezTo>
                    <a:pt x="3248" y="1848"/>
                    <a:pt x="3248" y="1848"/>
                    <a:pt x="3240" y="1848"/>
                  </a:cubicBezTo>
                  <a:cubicBezTo>
                    <a:pt x="3223" y="1840"/>
                    <a:pt x="3198" y="1832"/>
                    <a:pt x="3173" y="1832"/>
                  </a:cubicBezTo>
                  <a:cubicBezTo>
                    <a:pt x="3165" y="1832"/>
                    <a:pt x="3157" y="1823"/>
                    <a:pt x="3157" y="1823"/>
                  </a:cubicBezTo>
                  <a:lnTo>
                    <a:pt x="3033" y="1823"/>
                  </a:lnTo>
                  <a:cubicBezTo>
                    <a:pt x="3082" y="1840"/>
                    <a:pt x="3140" y="1857"/>
                    <a:pt x="3190" y="1881"/>
                  </a:cubicBezTo>
                  <a:cubicBezTo>
                    <a:pt x="3235" y="1897"/>
                    <a:pt x="3226" y="1967"/>
                    <a:pt x="3180" y="1967"/>
                  </a:cubicBezTo>
                  <a:cubicBezTo>
                    <a:pt x="3175" y="1967"/>
                    <a:pt x="3170" y="1966"/>
                    <a:pt x="3165" y="1964"/>
                  </a:cubicBezTo>
                  <a:cubicBezTo>
                    <a:pt x="3074" y="1931"/>
                    <a:pt x="2983" y="1915"/>
                    <a:pt x="2883" y="1915"/>
                  </a:cubicBezTo>
                  <a:cubicBezTo>
                    <a:pt x="2908" y="1931"/>
                    <a:pt x="2917" y="1973"/>
                    <a:pt x="2883" y="1989"/>
                  </a:cubicBezTo>
                  <a:cubicBezTo>
                    <a:pt x="2709" y="2105"/>
                    <a:pt x="2477" y="2130"/>
                    <a:pt x="2279" y="2188"/>
                  </a:cubicBezTo>
                  <a:cubicBezTo>
                    <a:pt x="2096" y="2238"/>
                    <a:pt x="1922" y="2304"/>
                    <a:pt x="1790" y="2437"/>
                  </a:cubicBezTo>
                  <a:cubicBezTo>
                    <a:pt x="1632" y="2586"/>
                    <a:pt x="1508" y="2768"/>
                    <a:pt x="1384" y="2934"/>
                  </a:cubicBezTo>
                  <a:cubicBezTo>
                    <a:pt x="1293" y="3058"/>
                    <a:pt x="1201" y="3182"/>
                    <a:pt x="1110" y="3307"/>
                  </a:cubicBezTo>
                  <a:cubicBezTo>
                    <a:pt x="1094" y="3373"/>
                    <a:pt x="1085" y="3439"/>
                    <a:pt x="1061" y="3497"/>
                  </a:cubicBezTo>
                  <a:cubicBezTo>
                    <a:pt x="1011" y="3605"/>
                    <a:pt x="961" y="3696"/>
                    <a:pt x="895" y="3787"/>
                  </a:cubicBezTo>
                  <a:cubicBezTo>
                    <a:pt x="646" y="4127"/>
                    <a:pt x="290" y="4384"/>
                    <a:pt x="124" y="4781"/>
                  </a:cubicBezTo>
                  <a:cubicBezTo>
                    <a:pt x="50" y="4964"/>
                    <a:pt x="8" y="5163"/>
                    <a:pt x="0" y="5361"/>
                  </a:cubicBezTo>
                  <a:cubicBezTo>
                    <a:pt x="0" y="5444"/>
                    <a:pt x="8" y="5535"/>
                    <a:pt x="17" y="5618"/>
                  </a:cubicBezTo>
                  <a:cubicBezTo>
                    <a:pt x="50" y="5544"/>
                    <a:pt x="91" y="5461"/>
                    <a:pt x="133" y="5386"/>
                  </a:cubicBezTo>
                  <a:cubicBezTo>
                    <a:pt x="207" y="5245"/>
                    <a:pt x="298" y="5096"/>
                    <a:pt x="307" y="4931"/>
                  </a:cubicBezTo>
                  <a:cubicBezTo>
                    <a:pt x="307" y="4903"/>
                    <a:pt x="332" y="4885"/>
                    <a:pt x="356" y="4885"/>
                  </a:cubicBezTo>
                  <a:cubicBezTo>
                    <a:pt x="376" y="4885"/>
                    <a:pt x="394" y="4897"/>
                    <a:pt x="398" y="4922"/>
                  </a:cubicBezTo>
                  <a:cubicBezTo>
                    <a:pt x="431" y="5105"/>
                    <a:pt x="389" y="5279"/>
                    <a:pt x="307" y="5444"/>
                  </a:cubicBezTo>
                  <a:cubicBezTo>
                    <a:pt x="240" y="5585"/>
                    <a:pt x="157" y="5734"/>
                    <a:pt x="133" y="5892"/>
                  </a:cubicBezTo>
                  <a:cubicBezTo>
                    <a:pt x="99" y="6074"/>
                    <a:pt x="199" y="6231"/>
                    <a:pt x="307" y="6372"/>
                  </a:cubicBezTo>
                  <a:cubicBezTo>
                    <a:pt x="423" y="6546"/>
                    <a:pt x="547" y="6712"/>
                    <a:pt x="646" y="6894"/>
                  </a:cubicBezTo>
                  <a:cubicBezTo>
                    <a:pt x="655" y="6803"/>
                    <a:pt x="671" y="6704"/>
                    <a:pt x="696" y="6612"/>
                  </a:cubicBezTo>
                  <a:cubicBezTo>
                    <a:pt x="700" y="6590"/>
                    <a:pt x="718" y="6580"/>
                    <a:pt x="737" y="6580"/>
                  </a:cubicBezTo>
                  <a:cubicBezTo>
                    <a:pt x="761" y="6580"/>
                    <a:pt x="787" y="6597"/>
                    <a:pt x="787" y="6629"/>
                  </a:cubicBezTo>
                  <a:cubicBezTo>
                    <a:pt x="771" y="6803"/>
                    <a:pt x="804" y="6985"/>
                    <a:pt x="853" y="7151"/>
                  </a:cubicBezTo>
                  <a:cubicBezTo>
                    <a:pt x="903" y="7325"/>
                    <a:pt x="986" y="7482"/>
                    <a:pt x="1077" y="7640"/>
                  </a:cubicBezTo>
                  <a:cubicBezTo>
                    <a:pt x="1135" y="7748"/>
                    <a:pt x="1185" y="7855"/>
                    <a:pt x="1210" y="7980"/>
                  </a:cubicBezTo>
                  <a:cubicBezTo>
                    <a:pt x="1226" y="7913"/>
                    <a:pt x="1243" y="7847"/>
                    <a:pt x="1251" y="7781"/>
                  </a:cubicBezTo>
                  <a:cubicBezTo>
                    <a:pt x="1251" y="7755"/>
                    <a:pt x="1273" y="7740"/>
                    <a:pt x="1295" y="7740"/>
                  </a:cubicBezTo>
                  <a:cubicBezTo>
                    <a:pt x="1315" y="7740"/>
                    <a:pt x="1334" y="7753"/>
                    <a:pt x="1334" y="7781"/>
                  </a:cubicBezTo>
                  <a:cubicBezTo>
                    <a:pt x="1334" y="7996"/>
                    <a:pt x="1301" y="8195"/>
                    <a:pt x="1251" y="8402"/>
                  </a:cubicBezTo>
                  <a:cubicBezTo>
                    <a:pt x="1201" y="8593"/>
                    <a:pt x="1160" y="8792"/>
                    <a:pt x="1160" y="8990"/>
                  </a:cubicBezTo>
                  <a:cubicBezTo>
                    <a:pt x="1177" y="9322"/>
                    <a:pt x="1392" y="9620"/>
                    <a:pt x="1384" y="9952"/>
                  </a:cubicBezTo>
                  <a:cubicBezTo>
                    <a:pt x="1591" y="9860"/>
                    <a:pt x="1790" y="9753"/>
                    <a:pt x="1947" y="9587"/>
                  </a:cubicBezTo>
                  <a:cubicBezTo>
                    <a:pt x="2129" y="9396"/>
                    <a:pt x="2221" y="9140"/>
                    <a:pt x="2287" y="8891"/>
                  </a:cubicBezTo>
                  <a:cubicBezTo>
                    <a:pt x="2320" y="8792"/>
                    <a:pt x="2345" y="8684"/>
                    <a:pt x="2370" y="8576"/>
                  </a:cubicBezTo>
                  <a:cubicBezTo>
                    <a:pt x="2378" y="8477"/>
                    <a:pt x="2395" y="8377"/>
                    <a:pt x="2411" y="8278"/>
                  </a:cubicBezTo>
                  <a:cubicBezTo>
                    <a:pt x="2436" y="8120"/>
                    <a:pt x="2453" y="7963"/>
                    <a:pt x="2486" y="7814"/>
                  </a:cubicBezTo>
                  <a:cubicBezTo>
                    <a:pt x="2494" y="7607"/>
                    <a:pt x="2502" y="7408"/>
                    <a:pt x="2486" y="7209"/>
                  </a:cubicBezTo>
                  <a:cubicBezTo>
                    <a:pt x="2461" y="6927"/>
                    <a:pt x="2395" y="6654"/>
                    <a:pt x="2337" y="6372"/>
                  </a:cubicBezTo>
                  <a:cubicBezTo>
                    <a:pt x="2331" y="6344"/>
                    <a:pt x="2356" y="6320"/>
                    <a:pt x="2380" y="6320"/>
                  </a:cubicBezTo>
                  <a:cubicBezTo>
                    <a:pt x="2391" y="6320"/>
                    <a:pt x="2403" y="6326"/>
                    <a:pt x="2411" y="6339"/>
                  </a:cubicBezTo>
                  <a:cubicBezTo>
                    <a:pt x="2535" y="6604"/>
                    <a:pt x="2593" y="6886"/>
                    <a:pt x="2610" y="7176"/>
                  </a:cubicBezTo>
                  <a:cubicBezTo>
                    <a:pt x="2660" y="6985"/>
                    <a:pt x="2718" y="6786"/>
                    <a:pt x="2759" y="6596"/>
                  </a:cubicBezTo>
                  <a:cubicBezTo>
                    <a:pt x="2834" y="6298"/>
                    <a:pt x="2900" y="5999"/>
                    <a:pt x="3024" y="5726"/>
                  </a:cubicBezTo>
                  <a:cubicBezTo>
                    <a:pt x="3149" y="5444"/>
                    <a:pt x="3306" y="5196"/>
                    <a:pt x="3381" y="4897"/>
                  </a:cubicBezTo>
                  <a:cubicBezTo>
                    <a:pt x="3455" y="4599"/>
                    <a:pt x="3463" y="4293"/>
                    <a:pt x="3463" y="3994"/>
                  </a:cubicBezTo>
                  <a:cubicBezTo>
                    <a:pt x="3463" y="3829"/>
                    <a:pt x="3455" y="3663"/>
                    <a:pt x="3447" y="3497"/>
                  </a:cubicBezTo>
                  <a:cubicBezTo>
                    <a:pt x="3439" y="3414"/>
                    <a:pt x="3430" y="3331"/>
                    <a:pt x="3422" y="3257"/>
                  </a:cubicBezTo>
                  <a:cubicBezTo>
                    <a:pt x="3422" y="3174"/>
                    <a:pt x="3414" y="3091"/>
                    <a:pt x="3422" y="3008"/>
                  </a:cubicBezTo>
                  <a:cubicBezTo>
                    <a:pt x="3427" y="2988"/>
                    <a:pt x="3449" y="2970"/>
                    <a:pt x="3468" y="2970"/>
                  </a:cubicBezTo>
                  <a:cubicBezTo>
                    <a:pt x="3480" y="2970"/>
                    <a:pt x="3490" y="2976"/>
                    <a:pt x="3497" y="2992"/>
                  </a:cubicBezTo>
                  <a:cubicBezTo>
                    <a:pt x="3555" y="3116"/>
                    <a:pt x="3579" y="3257"/>
                    <a:pt x="3588" y="3398"/>
                  </a:cubicBezTo>
                  <a:cubicBezTo>
                    <a:pt x="3596" y="3356"/>
                    <a:pt x="3604" y="3323"/>
                    <a:pt x="3604" y="3282"/>
                  </a:cubicBezTo>
                  <a:cubicBezTo>
                    <a:pt x="3621" y="3182"/>
                    <a:pt x="3637" y="3091"/>
                    <a:pt x="3654" y="3000"/>
                  </a:cubicBezTo>
                  <a:cubicBezTo>
                    <a:pt x="3679" y="2925"/>
                    <a:pt x="3687" y="2826"/>
                    <a:pt x="3753" y="2785"/>
                  </a:cubicBezTo>
                  <a:cubicBezTo>
                    <a:pt x="3759" y="2779"/>
                    <a:pt x="3766" y="2776"/>
                    <a:pt x="3773" y="2776"/>
                  </a:cubicBezTo>
                  <a:cubicBezTo>
                    <a:pt x="3785" y="2776"/>
                    <a:pt x="3798" y="2785"/>
                    <a:pt x="3803" y="2801"/>
                  </a:cubicBezTo>
                  <a:cubicBezTo>
                    <a:pt x="3836" y="2867"/>
                    <a:pt x="3803" y="2959"/>
                    <a:pt x="3787" y="3033"/>
                  </a:cubicBezTo>
                  <a:cubicBezTo>
                    <a:pt x="3778" y="3083"/>
                    <a:pt x="3770" y="3133"/>
                    <a:pt x="3762" y="3191"/>
                  </a:cubicBezTo>
                  <a:cubicBezTo>
                    <a:pt x="3811" y="3050"/>
                    <a:pt x="3861" y="2917"/>
                    <a:pt x="3927" y="2785"/>
                  </a:cubicBezTo>
                  <a:cubicBezTo>
                    <a:pt x="3994" y="2660"/>
                    <a:pt x="4076" y="2486"/>
                    <a:pt x="4209" y="2412"/>
                  </a:cubicBezTo>
                  <a:cubicBezTo>
                    <a:pt x="4215" y="2409"/>
                    <a:pt x="4221" y="2407"/>
                    <a:pt x="4227" y="2407"/>
                  </a:cubicBezTo>
                  <a:cubicBezTo>
                    <a:pt x="4256" y="2407"/>
                    <a:pt x="4282" y="2436"/>
                    <a:pt x="4275" y="2470"/>
                  </a:cubicBezTo>
                  <a:cubicBezTo>
                    <a:pt x="4259" y="2544"/>
                    <a:pt x="4209" y="2611"/>
                    <a:pt x="4176" y="2677"/>
                  </a:cubicBezTo>
                  <a:cubicBezTo>
                    <a:pt x="4134" y="2743"/>
                    <a:pt x="4093" y="2809"/>
                    <a:pt x="4060" y="2876"/>
                  </a:cubicBezTo>
                  <a:cubicBezTo>
                    <a:pt x="3994" y="3017"/>
                    <a:pt x="3936" y="3166"/>
                    <a:pt x="3894" y="3315"/>
                  </a:cubicBezTo>
                  <a:cubicBezTo>
                    <a:pt x="3845" y="3472"/>
                    <a:pt x="3820" y="3630"/>
                    <a:pt x="3787" y="3795"/>
                  </a:cubicBezTo>
                  <a:cubicBezTo>
                    <a:pt x="3762" y="3945"/>
                    <a:pt x="3712" y="4085"/>
                    <a:pt x="3654" y="4235"/>
                  </a:cubicBezTo>
                  <a:cubicBezTo>
                    <a:pt x="3646" y="4276"/>
                    <a:pt x="3646" y="4317"/>
                    <a:pt x="3637" y="4367"/>
                  </a:cubicBezTo>
                  <a:cubicBezTo>
                    <a:pt x="3629" y="4574"/>
                    <a:pt x="3613" y="4790"/>
                    <a:pt x="3555" y="4997"/>
                  </a:cubicBezTo>
                  <a:cubicBezTo>
                    <a:pt x="3472" y="5303"/>
                    <a:pt x="3298" y="5552"/>
                    <a:pt x="3165" y="5834"/>
                  </a:cubicBezTo>
                  <a:cubicBezTo>
                    <a:pt x="3024" y="6115"/>
                    <a:pt x="2941" y="6430"/>
                    <a:pt x="2867" y="6737"/>
                  </a:cubicBezTo>
                  <a:cubicBezTo>
                    <a:pt x="2809" y="6952"/>
                    <a:pt x="2759" y="7184"/>
                    <a:pt x="2693" y="7400"/>
                  </a:cubicBezTo>
                  <a:cubicBezTo>
                    <a:pt x="2693" y="7400"/>
                    <a:pt x="2693" y="7408"/>
                    <a:pt x="2685" y="7416"/>
                  </a:cubicBezTo>
                  <a:lnTo>
                    <a:pt x="2668" y="7449"/>
                  </a:lnTo>
                  <a:cubicBezTo>
                    <a:pt x="2668" y="7466"/>
                    <a:pt x="2660" y="7482"/>
                    <a:pt x="2660" y="7491"/>
                  </a:cubicBezTo>
                  <a:cubicBezTo>
                    <a:pt x="2643" y="7549"/>
                    <a:pt x="2627" y="7607"/>
                    <a:pt x="2618" y="7665"/>
                  </a:cubicBezTo>
                  <a:cubicBezTo>
                    <a:pt x="2610" y="7897"/>
                    <a:pt x="2585" y="8137"/>
                    <a:pt x="2544" y="8361"/>
                  </a:cubicBezTo>
                  <a:cubicBezTo>
                    <a:pt x="2527" y="8510"/>
                    <a:pt x="2511" y="8659"/>
                    <a:pt x="2494" y="8800"/>
                  </a:cubicBezTo>
                  <a:cubicBezTo>
                    <a:pt x="2486" y="8883"/>
                    <a:pt x="2477" y="8966"/>
                    <a:pt x="2461" y="9040"/>
                  </a:cubicBezTo>
                  <a:cubicBezTo>
                    <a:pt x="2453" y="9115"/>
                    <a:pt x="2444" y="9189"/>
                    <a:pt x="2403" y="9256"/>
                  </a:cubicBezTo>
                  <a:cubicBezTo>
                    <a:pt x="2391" y="9268"/>
                    <a:pt x="2374" y="9275"/>
                    <a:pt x="2360" y="9275"/>
                  </a:cubicBezTo>
                  <a:cubicBezTo>
                    <a:pt x="2354" y="9275"/>
                    <a:pt x="2349" y="9274"/>
                    <a:pt x="2345" y="9272"/>
                  </a:cubicBezTo>
                  <a:lnTo>
                    <a:pt x="2345" y="9272"/>
                  </a:lnTo>
                  <a:cubicBezTo>
                    <a:pt x="2395" y="9446"/>
                    <a:pt x="2469" y="9612"/>
                    <a:pt x="2527" y="9786"/>
                  </a:cubicBezTo>
                  <a:cubicBezTo>
                    <a:pt x="2593" y="9960"/>
                    <a:pt x="2627" y="10142"/>
                    <a:pt x="2618" y="10324"/>
                  </a:cubicBezTo>
                  <a:cubicBezTo>
                    <a:pt x="2602" y="10664"/>
                    <a:pt x="2469" y="11087"/>
                    <a:pt x="2163" y="11269"/>
                  </a:cubicBezTo>
                  <a:cubicBezTo>
                    <a:pt x="2153" y="11273"/>
                    <a:pt x="2143" y="11275"/>
                    <a:pt x="2134" y="11275"/>
                  </a:cubicBezTo>
                  <a:cubicBezTo>
                    <a:pt x="2088" y="11275"/>
                    <a:pt x="2052" y="11228"/>
                    <a:pt x="2080" y="11186"/>
                  </a:cubicBezTo>
                  <a:cubicBezTo>
                    <a:pt x="2080" y="11172"/>
                    <a:pt x="2086" y="11164"/>
                    <a:pt x="2092" y="11157"/>
                  </a:cubicBezTo>
                  <a:lnTo>
                    <a:pt x="2092" y="11157"/>
                  </a:lnTo>
                  <a:cubicBezTo>
                    <a:pt x="2069" y="11181"/>
                    <a:pt x="2045" y="11212"/>
                    <a:pt x="2022" y="11236"/>
                  </a:cubicBezTo>
                  <a:cubicBezTo>
                    <a:pt x="1881" y="11410"/>
                    <a:pt x="1757" y="11600"/>
                    <a:pt x="1690" y="11816"/>
                  </a:cubicBezTo>
                  <a:cubicBezTo>
                    <a:pt x="1674" y="11849"/>
                    <a:pt x="1665" y="11882"/>
                    <a:pt x="1657" y="11915"/>
                  </a:cubicBezTo>
                  <a:cubicBezTo>
                    <a:pt x="1649" y="12062"/>
                    <a:pt x="1641" y="12208"/>
                    <a:pt x="1641" y="12354"/>
                  </a:cubicBezTo>
                  <a:lnTo>
                    <a:pt x="1641" y="12354"/>
                  </a:lnTo>
                  <a:cubicBezTo>
                    <a:pt x="1723" y="12172"/>
                    <a:pt x="1856" y="12015"/>
                    <a:pt x="1881" y="11816"/>
                  </a:cubicBezTo>
                  <a:cubicBezTo>
                    <a:pt x="1884" y="11792"/>
                    <a:pt x="1900" y="11782"/>
                    <a:pt x="1918" y="11782"/>
                  </a:cubicBezTo>
                  <a:cubicBezTo>
                    <a:pt x="1944" y="11782"/>
                    <a:pt x="1975" y="11803"/>
                    <a:pt x="1980" y="11832"/>
                  </a:cubicBezTo>
                  <a:cubicBezTo>
                    <a:pt x="1997" y="12031"/>
                    <a:pt x="1897" y="12197"/>
                    <a:pt x="1831" y="12371"/>
                  </a:cubicBezTo>
                  <a:cubicBezTo>
                    <a:pt x="1748" y="12561"/>
                    <a:pt x="1748" y="12760"/>
                    <a:pt x="1773" y="12967"/>
                  </a:cubicBezTo>
                  <a:cubicBezTo>
                    <a:pt x="1781" y="13025"/>
                    <a:pt x="1790" y="13075"/>
                    <a:pt x="1798" y="13133"/>
                  </a:cubicBezTo>
                  <a:cubicBezTo>
                    <a:pt x="1823" y="13249"/>
                    <a:pt x="1856" y="13365"/>
                    <a:pt x="1889" y="13481"/>
                  </a:cubicBezTo>
                  <a:cubicBezTo>
                    <a:pt x="1922" y="13539"/>
                    <a:pt x="1964" y="13605"/>
                    <a:pt x="2013" y="13663"/>
                  </a:cubicBezTo>
                  <a:cubicBezTo>
                    <a:pt x="2030" y="13672"/>
                    <a:pt x="2038" y="13688"/>
                    <a:pt x="2055" y="13705"/>
                  </a:cubicBezTo>
                  <a:cubicBezTo>
                    <a:pt x="2212" y="13879"/>
                    <a:pt x="2403" y="14028"/>
                    <a:pt x="2569" y="14194"/>
                  </a:cubicBezTo>
                  <a:cubicBezTo>
                    <a:pt x="2726" y="14359"/>
                    <a:pt x="2883" y="14533"/>
                    <a:pt x="3024" y="14732"/>
                  </a:cubicBezTo>
                  <a:cubicBezTo>
                    <a:pt x="3132" y="14890"/>
                    <a:pt x="3273" y="15097"/>
                    <a:pt x="3256" y="15304"/>
                  </a:cubicBezTo>
                  <a:cubicBezTo>
                    <a:pt x="3314" y="15420"/>
                    <a:pt x="3372" y="15536"/>
                    <a:pt x="3455" y="15635"/>
                  </a:cubicBezTo>
                  <a:cubicBezTo>
                    <a:pt x="3621" y="15851"/>
                    <a:pt x="3861" y="15992"/>
                    <a:pt x="4118" y="16083"/>
                  </a:cubicBezTo>
                  <a:cubicBezTo>
                    <a:pt x="4416" y="16190"/>
                    <a:pt x="4731" y="16232"/>
                    <a:pt x="5046" y="16282"/>
                  </a:cubicBezTo>
                  <a:cubicBezTo>
                    <a:pt x="5120" y="16290"/>
                    <a:pt x="5187" y="16298"/>
                    <a:pt x="5261" y="16306"/>
                  </a:cubicBezTo>
                  <a:cubicBezTo>
                    <a:pt x="5341" y="16299"/>
                    <a:pt x="5421" y="16296"/>
                    <a:pt x="5501" y="16296"/>
                  </a:cubicBezTo>
                  <a:cubicBezTo>
                    <a:pt x="5702" y="16296"/>
                    <a:pt x="5902" y="16319"/>
                    <a:pt x="6098" y="16373"/>
                  </a:cubicBezTo>
                  <a:cubicBezTo>
                    <a:pt x="6396" y="16447"/>
                    <a:pt x="6662" y="16588"/>
                    <a:pt x="6927" y="16729"/>
                  </a:cubicBezTo>
                  <a:cubicBezTo>
                    <a:pt x="7208" y="16878"/>
                    <a:pt x="7507" y="16936"/>
                    <a:pt x="7813" y="16961"/>
                  </a:cubicBezTo>
                  <a:cubicBezTo>
                    <a:pt x="7916" y="16966"/>
                    <a:pt x="8017" y="16969"/>
                    <a:pt x="8118" y="16969"/>
                  </a:cubicBezTo>
                  <a:cubicBezTo>
                    <a:pt x="8336" y="16969"/>
                    <a:pt x="8551" y="16956"/>
                    <a:pt x="8766" y="16928"/>
                  </a:cubicBezTo>
                  <a:cubicBezTo>
                    <a:pt x="8924" y="16903"/>
                    <a:pt x="9073" y="16878"/>
                    <a:pt x="9230" y="16837"/>
                  </a:cubicBezTo>
                  <a:cubicBezTo>
                    <a:pt x="9263" y="16828"/>
                    <a:pt x="9296" y="16820"/>
                    <a:pt x="9338" y="16812"/>
                  </a:cubicBezTo>
                  <a:cubicBezTo>
                    <a:pt x="9561" y="16679"/>
                    <a:pt x="9810" y="16580"/>
                    <a:pt x="10059" y="16497"/>
                  </a:cubicBezTo>
                  <a:cubicBezTo>
                    <a:pt x="10614" y="16306"/>
                    <a:pt x="11194" y="16215"/>
                    <a:pt x="11683" y="15876"/>
                  </a:cubicBezTo>
                  <a:cubicBezTo>
                    <a:pt x="11923" y="15710"/>
                    <a:pt x="12130" y="15495"/>
                    <a:pt x="12321" y="15271"/>
                  </a:cubicBezTo>
                  <a:cubicBezTo>
                    <a:pt x="12412" y="15163"/>
                    <a:pt x="12503" y="15047"/>
                    <a:pt x="12586" y="14923"/>
                  </a:cubicBezTo>
                  <a:cubicBezTo>
                    <a:pt x="12627" y="14881"/>
                    <a:pt x="12660" y="14832"/>
                    <a:pt x="12693" y="14782"/>
                  </a:cubicBezTo>
                  <a:cubicBezTo>
                    <a:pt x="12669" y="14633"/>
                    <a:pt x="12652" y="14475"/>
                    <a:pt x="12635" y="14326"/>
                  </a:cubicBezTo>
                  <a:cubicBezTo>
                    <a:pt x="12627" y="14235"/>
                    <a:pt x="12619" y="14144"/>
                    <a:pt x="12611" y="14053"/>
                  </a:cubicBezTo>
                  <a:cubicBezTo>
                    <a:pt x="12602" y="13912"/>
                    <a:pt x="12594" y="13779"/>
                    <a:pt x="12586" y="13639"/>
                  </a:cubicBezTo>
                  <a:cubicBezTo>
                    <a:pt x="12577" y="13514"/>
                    <a:pt x="12569" y="13373"/>
                    <a:pt x="12619" y="13257"/>
                  </a:cubicBezTo>
                  <a:cubicBezTo>
                    <a:pt x="12627" y="13245"/>
                    <a:pt x="12640" y="13239"/>
                    <a:pt x="12652" y="13239"/>
                  </a:cubicBezTo>
                  <a:cubicBezTo>
                    <a:pt x="12664" y="13239"/>
                    <a:pt x="12677" y="13245"/>
                    <a:pt x="12685" y="13257"/>
                  </a:cubicBezTo>
                  <a:cubicBezTo>
                    <a:pt x="12743" y="13373"/>
                    <a:pt x="12735" y="13514"/>
                    <a:pt x="12735" y="13639"/>
                  </a:cubicBezTo>
                  <a:cubicBezTo>
                    <a:pt x="12735" y="13771"/>
                    <a:pt x="12743" y="13904"/>
                    <a:pt x="12751" y="14036"/>
                  </a:cubicBezTo>
                  <a:cubicBezTo>
                    <a:pt x="12760" y="14152"/>
                    <a:pt x="12760" y="14260"/>
                    <a:pt x="12768" y="14376"/>
                  </a:cubicBezTo>
                  <a:cubicBezTo>
                    <a:pt x="12768" y="14467"/>
                    <a:pt x="12776" y="14567"/>
                    <a:pt x="12776" y="14658"/>
                  </a:cubicBezTo>
                  <a:cubicBezTo>
                    <a:pt x="12801" y="14625"/>
                    <a:pt x="12834" y="14591"/>
                    <a:pt x="12859" y="14567"/>
                  </a:cubicBezTo>
                  <a:cubicBezTo>
                    <a:pt x="12879" y="14547"/>
                    <a:pt x="12898" y="14539"/>
                    <a:pt x="12916" y="14539"/>
                  </a:cubicBezTo>
                  <a:cubicBezTo>
                    <a:pt x="12928" y="14539"/>
                    <a:pt x="12940" y="14543"/>
                    <a:pt x="12950" y="14550"/>
                  </a:cubicBezTo>
                  <a:cubicBezTo>
                    <a:pt x="12983" y="14533"/>
                    <a:pt x="13017" y="14517"/>
                    <a:pt x="13050" y="14500"/>
                  </a:cubicBezTo>
                  <a:cubicBezTo>
                    <a:pt x="13249" y="14409"/>
                    <a:pt x="13439" y="14343"/>
                    <a:pt x="13597" y="14185"/>
                  </a:cubicBezTo>
                  <a:cubicBezTo>
                    <a:pt x="13638" y="14152"/>
                    <a:pt x="13679" y="14111"/>
                    <a:pt x="13713" y="14061"/>
                  </a:cubicBezTo>
                  <a:cubicBezTo>
                    <a:pt x="13721" y="14061"/>
                    <a:pt x="13721" y="14053"/>
                    <a:pt x="13721" y="14053"/>
                  </a:cubicBezTo>
                  <a:cubicBezTo>
                    <a:pt x="13729" y="14011"/>
                    <a:pt x="13737" y="13970"/>
                    <a:pt x="13746" y="13937"/>
                  </a:cubicBezTo>
                  <a:cubicBezTo>
                    <a:pt x="13762" y="13854"/>
                    <a:pt x="13762" y="13779"/>
                    <a:pt x="13771" y="13697"/>
                  </a:cubicBezTo>
                  <a:cubicBezTo>
                    <a:pt x="13787" y="13539"/>
                    <a:pt x="13779" y="13365"/>
                    <a:pt x="13762" y="13199"/>
                  </a:cubicBezTo>
                  <a:cubicBezTo>
                    <a:pt x="13752" y="13170"/>
                    <a:pt x="13777" y="13149"/>
                    <a:pt x="13803" y="13149"/>
                  </a:cubicBezTo>
                  <a:cubicBezTo>
                    <a:pt x="13821" y="13149"/>
                    <a:pt x="13838" y="13159"/>
                    <a:pt x="13845" y="13183"/>
                  </a:cubicBezTo>
                  <a:cubicBezTo>
                    <a:pt x="13903" y="13349"/>
                    <a:pt x="13945" y="13514"/>
                    <a:pt x="13945" y="13688"/>
                  </a:cubicBezTo>
                  <a:cubicBezTo>
                    <a:pt x="14044" y="13481"/>
                    <a:pt x="14094" y="13249"/>
                    <a:pt x="14110" y="13017"/>
                  </a:cubicBezTo>
                  <a:cubicBezTo>
                    <a:pt x="14110" y="12967"/>
                    <a:pt x="14119" y="12926"/>
                    <a:pt x="14119" y="12885"/>
                  </a:cubicBezTo>
                  <a:cubicBezTo>
                    <a:pt x="14119" y="12802"/>
                    <a:pt x="14127" y="12719"/>
                    <a:pt x="14127" y="12636"/>
                  </a:cubicBezTo>
                  <a:cubicBezTo>
                    <a:pt x="14135" y="12512"/>
                    <a:pt x="14152" y="12396"/>
                    <a:pt x="14168" y="12280"/>
                  </a:cubicBezTo>
                  <a:cubicBezTo>
                    <a:pt x="14172" y="12256"/>
                    <a:pt x="14189" y="12246"/>
                    <a:pt x="14207" y="12246"/>
                  </a:cubicBezTo>
                  <a:cubicBezTo>
                    <a:pt x="14227" y="12246"/>
                    <a:pt x="14247" y="12258"/>
                    <a:pt x="14251" y="12280"/>
                  </a:cubicBezTo>
                  <a:cubicBezTo>
                    <a:pt x="14276" y="12354"/>
                    <a:pt x="14301" y="12421"/>
                    <a:pt x="14317" y="12495"/>
                  </a:cubicBezTo>
                  <a:cubicBezTo>
                    <a:pt x="14326" y="12553"/>
                    <a:pt x="14326" y="12611"/>
                    <a:pt x="14334" y="12669"/>
                  </a:cubicBezTo>
                  <a:cubicBezTo>
                    <a:pt x="14334" y="12661"/>
                    <a:pt x="14334" y="12661"/>
                    <a:pt x="14334" y="12653"/>
                  </a:cubicBezTo>
                  <a:cubicBezTo>
                    <a:pt x="14359" y="12561"/>
                    <a:pt x="14367" y="12470"/>
                    <a:pt x="14375" y="12387"/>
                  </a:cubicBezTo>
                  <a:cubicBezTo>
                    <a:pt x="14384" y="12172"/>
                    <a:pt x="14342" y="11965"/>
                    <a:pt x="14293" y="11758"/>
                  </a:cubicBezTo>
                  <a:cubicBezTo>
                    <a:pt x="14235" y="11542"/>
                    <a:pt x="14177" y="11327"/>
                    <a:pt x="14135" y="11103"/>
                  </a:cubicBezTo>
                  <a:cubicBezTo>
                    <a:pt x="14094" y="10880"/>
                    <a:pt x="14061" y="10648"/>
                    <a:pt x="14019" y="10424"/>
                  </a:cubicBezTo>
                  <a:cubicBezTo>
                    <a:pt x="14009" y="10379"/>
                    <a:pt x="14041" y="10352"/>
                    <a:pt x="14072" y="10352"/>
                  </a:cubicBezTo>
                  <a:cubicBezTo>
                    <a:pt x="14092" y="10352"/>
                    <a:pt x="14112" y="10364"/>
                    <a:pt x="14119" y="10391"/>
                  </a:cubicBezTo>
                  <a:cubicBezTo>
                    <a:pt x="14168" y="10556"/>
                    <a:pt x="14226" y="10722"/>
                    <a:pt x="14284" y="10880"/>
                  </a:cubicBezTo>
                  <a:cubicBezTo>
                    <a:pt x="14284" y="10846"/>
                    <a:pt x="14276" y="10813"/>
                    <a:pt x="14276" y="10780"/>
                  </a:cubicBezTo>
                  <a:cubicBezTo>
                    <a:pt x="14268" y="10548"/>
                    <a:pt x="14210" y="10324"/>
                    <a:pt x="14119" y="10109"/>
                  </a:cubicBezTo>
                  <a:cubicBezTo>
                    <a:pt x="14019" y="9885"/>
                    <a:pt x="13920" y="9670"/>
                    <a:pt x="13903" y="9430"/>
                  </a:cubicBezTo>
                  <a:cubicBezTo>
                    <a:pt x="13887" y="9305"/>
                    <a:pt x="13895" y="9181"/>
                    <a:pt x="13911" y="9057"/>
                  </a:cubicBezTo>
                  <a:cubicBezTo>
                    <a:pt x="13911" y="9048"/>
                    <a:pt x="13911" y="9040"/>
                    <a:pt x="13920" y="9024"/>
                  </a:cubicBezTo>
                  <a:lnTo>
                    <a:pt x="13920" y="9024"/>
                  </a:lnTo>
                  <a:cubicBezTo>
                    <a:pt x="13914" y="9026"/>
                    <a:pt x="13910" y="9027"/>
                    <a:pt x="13906" y="9027"/>
                  </a:cubicBezTo>
                  <a:cubicBezTo>
                    <a:pt x="13898" y="9027"/>
                    <a:pt x="13892" y="9024"/>
                    <a:pt x="13887" y="9024"/>
                  </a:cubicBezTo>
                  <a:cubicBezTo>
                    <a:pt x="13870" y="9073"/>
                    <a:pt x="13862" y="9115"/>
                    <a:pt x="13845" y="9164"/>
                  </a:cubicBezTo>
                  <a:cubicBezTo>
                    <a:pt x="13812" y="9247"/>
                    <a:pt x="13771" y="9322"/>
                    <a:pt x="13729" y="9396"/>
                  </a:cubicBezTo>
                  <a:cubicBezTo>
                    <a:pt x="13723" y="9409"/>
                    <a:pt x="13712" y="9414"/>
                    <a:pt x="13702" y="9414"/>
                  </a:cubicBezTo>
                  <a:cubicBezTo>
                    <a:pt x="13684" y="9414"/>
                    <a:pt x="13666" y="9398"/>
                    <a:pt x="13671" y="9372"/>
                  </a:cubicBezTo>
                  <a:cubicBezTo>
                    <a:pt x="13688" y="9314"/>
                    <a:pt x="13704" y="9256"/>
                    <a:pt x="13713" y="9189"/>
                  </a:cubicBezTo>
                  <a:lnTo>
                    <a:pt x="13713" y="9189"/>
                  </a:lnTo>
                  <a:cubicBezTo>
                    <a:pt x="13588" y="9338"/>
                    <a:pt x="13423" y="9454"/>
                    <a:pt x="13265" y="9579"/>
                  </a:cubicBezTo>
                  <a:cubicBezTo>
                    <a:pt x="13258" y="9584"/>
                    <a:pt x="13250" y="9586"/>
                    <a:pt x="13243" y="9586"/>
                  </a:cubicBezTo>
                  <a:cubicBezTo>
                    <a:pt x="13215" y="9586"/>
                    <a:pt x="13189" y="9555"/>
                    <a:pt x="13215" y="9529"/>
                  </a:cubicBezTo>
                  <a:cubicBezTo>
                    <a:pt x="13365" y="9380"/>
                    <a:pt x="13505" y="9214"/>
                    <a:pt x="13613" y="9032"/>
                  </a:cubicBezTo>
                  <a:cubicBezTo>
                    <a:pt x="13663" y="8949"/>
                    <a:pt x="13704" y="8866"/>
                    <a:pt x="13737" y="8767"/>
                  </a:cubicBezTo>
                  <a:cubicBezTo>
                    <a:pt x="13754" y="8700"/>
                    <a:pt x="13762" y="8601"/>
                    <a:pt x="13804" y="8535"/>
                  </a:cubicBezTo>
                  <a:cubicBezTo>
                    <a:pt x="13804" y="8526"/>
                    <a:pt x="13804" y="8510"/>
                    <a:pt x="13804" y="8502"/>
                  </a:cubicBezTo>
                  <a:cubicBezTo>
                    <a:pt x="13804" y="8460"/>
                    <a:pt x="13804" y="8419"/>
                    <a:pt x="13829" y="8386"/>
                  </a:cubicBezTo>
                  <a:cubicBezTo>
                    <a:pt x="13839" y="8375"/>
                    <a:pt x="13855" y="8368"/>
                    <a:pt x="13870" y="8368"/>
                  </a:cubicBezTo>
                  <a:cubicBezTo>
                    <a:pt x="13880" y="8368"/>
                    <a:pt x="13888" y="8371"/>
                    <a:pt x="13895" y="8377"/>
                  </a:cubicBezTo>
                  <a:cubicBezTo>
                    <a:pt x="13936" y="8419"/>
                    <a:pt x="13945" y="8485"/>
                    <a:pt x="13945" y="8543"/>
                  </a:cubicBezTo>
                  <a:cubicBezTo>
                    <a:pt x="13961" y="8568"/>
                    <a:pt x="13961" y="8609"/>
                    <a:pt x="13961" y="8642"/>
                  </a:cubicBezTo>
                  <a:cubicBezTo>
                    <a:pt x="13978" y="8618"/>
                    <a:pt x="13986" y="8601"/>
                    <a:pt x="13994" y="8576"/>
                  </a:cubicBezTo>
                  <a:cubicBezTo>
                    <a:pt x="14044" y="8452"/>
                    <a:pt x="14094" y="8336"/>
                    <a:pt x="14135" y="8212"/>
                  </a:cubicBezTo>
                  <a:cubicBezTo>
                    <a:pt x="14177" y="8079"/>
                    <a:pt x="14193" y="7946"/>
                    <a:pt x="14210" y="7814"/>
                  </a:cubicBezTo>
                  <a:cubicBezTo>
                    <a:pt x="14218" y="7698"/>
                    <a:pt x="14210" y="7557"/>
                    <a:pt x="14268" y="7458"/>
                  </a:cubicBezTo>
                  <a:cubicBezTo>
                    <a:pt x="14272" y="7441"/>
                    <a:pt x="14286" y="7433"/>
                    <a:pt x="14302" y="7433"/>
                  </a:cubicBezTo>
                  <a:cubicBezTo>
                    <a:pt x="14317" y="7433"/>
                    <a:pt x="14334" y="7441"/>
                    <a:pt x="14342" y="7458"/>
                  </a:cubicBezTo>
                  <a:cubicBezTo>
                    <a:pt x="14400" y="7565"/>
                    <a:pt x="14384" y="7723"/>
                    <a:pt x="14375" y="7839"/>
                  </a:cubicBezTo>
                  <a:cubicBezTo>
                    <a:pt x="14367" y="7971"/>
                    <a:pt x="14342" y="8112"/>
                    <a:pt x="14293" y="8236"/>
                  </a:cubicBezTo>
                  <a:cubicBezTo>
                    <a:pt x="14268" y="8311"/>
                    <a:pt x="14235" y="8386"/>
                    <a:pt x="14201" y="8460"/>
                  </a:cubicBezTo>
                  <a:cubicBezTo>
                    <a:pt x="14301" y="8336"/>
                    <a:pt x="14367" y="8187"/>
                    <a:pt x="14417" y="8038"/>
                  </a:cubicBezTo>
                  <a:cubicBezTo>
                    <a:pt x="14417" y="7971"/>
                    <a:pt x="14425" y="7905"/>
                    <a:pt x="14442" y="7847"/>
                  </a:cubicBezTo>
                  <a:cubicBezTo>
                    <a:pt x="14442" y="7830"/>
                    <a:pt x="14458" y="7822"/>
                    <a:pt x="14475" y="7814"/>
                  </a:cubicBezTo>
                  <a:cubicBezTo>
                    <a:pt x="14475" y="7789"/>
                    <a:pt x="14483" y="7764"/>
                    <a:pt x="14483" y="7731"/>
                  </a:cubicBezTo>
                  <a:cubicBezTo>
                    <a:pt x="14500" y="7582"/>
                    <a:pt x="14483" y="7441"/>
                    <a:pt x="14467" y="7292"/>
                  </a:cubicBezTo>
                  <a:cubicBezTo>
                    <a:pt x="14442" y="7143"/>
                    <a:pt x="14417" y="6985"/>
                    <a:pt x="14475" y="6836"/>
                  </a:cubicBezTo>
                  <a:cubicBezTo>
                    <a:pt x="14475" y="6820"/>
                    <a:pt x="14491" y="6811"/>
                    <a:pt x="14508" y="6803"/>
                  </a:cubicBezTo>
                  <a:cubicBezTo>
                    <a:pt x="14500" y="6687"/>
                    <a:pt x="14467" y="6571"/>
                    <a:pt x="14433" y="6463"/>
                  </a:cubicBezTo>
                  <a:cubicBezTo>
                    <a:pt x="14293" y="6016"/>
                    <a:pt x="14036" y="5610"/>
                    <a:pt x="13837" y="5187"/>
                  </a:cubicBezTo>
                  <a:cubicBezTo>
                    <a:pt x="13737" y="4972"/>
                    <a:pt x="13655" y="4757"/>
                    <a:pt x="13597" y="4533"/>
                  </a:cubicBezTo>
                  <a:cubicBezTo>
                    <a:pt x="13539" y="4309"/>
                    <a:pt x="13530" y="4094"/>
                    <a:pt x="13555" y="3862"/>
                  </a:cubicBezTo>
                  <a:cubicBezTo>
                    <a:pt x="13559" y="3837"/>
                    <a:pt x="13580" y="3824"/>
                    <a:pt x="13600" y="3824"/>
                  </a:cubicBezTo>
                  <a:cubicBezTo>
                    <a:pt x="13619" y="3824"/>
                    <a:pt x="13638" y="3837"/>
                    <a:pt x="13638" y="3862"/>
                  </a:cubicBezTo>
                  <a:cubicBezTo>
                    <a:pt x="13630" y="4127"/>
                    <a:pt x="13704" y="4392"/>
                    <a:pt x="13795" y="4632"/>
                  </a:cubicBezTo>
                  <a:cubicBezTo>
                    <a:pt x="13853" y="4781"/>
                    <a:pt x="13920" y="4931"/>
                    <a:pt x="13994" y="5071"/>
                  </a:cubicBezTo>
                  <a:cubicBezTo>
                    <a:pt x="13969" y="4972"/>
                    <a:pt x="13953" y="4873"/>
                    <a:pt x="13936" y="4765"/>
                  </a:cubicBezTo>
                  <a:cubicBezTo>
                    <a:pt x="13903" y="4533"/>
                    <a:pt x="13870" y="4293"/>
                    <a:pt x="13804" y="4061"/>
                  </a:cubicBezTo>
                  <a:cubicBezTo>
                    <a:pt x="13737" y="3829"/>
                    <a:pt x="13646" y="3613"/>
                    <a:pt x="13547" y="3389"/>
                  </a:cubicBezTo>
                  <a:cubicBezTo>
                    <a:pt x="13447" y="3174"/>
                    <a:pt x="13331" y="2967"/>
                    <a:pt x="13257" y="2751"/>
                  </a:cubicBezTo>
                  <a:cubicBezTo>
                    <a:pt x="13251" y="2722"/>
                    <a:pt x="13279" y="2696"/>
                    <a:pt x="13304" y="2696"/>
                  </a:cubicBezTo>
                  <a:cubicBezTo>
                    <a:pt x="13314" y="2696"/>
                    <a:pt x="13324" y="2701"/>
                    <a:pt x="13331" y="2710"/>
                  </a:cubicBezTo>
                  <a:cubicBezTo>
                    <a:pt x="13481" y="2892"/>
                    <a:pt x="13605" y="3108"/>
                    <a:pt x="13713" y="3323"/>
                  </a:cubicBezTo>
                  <a:cubicBezTo>
                    <a:pt x="13812" y="3539"/>
                    <a:pt x="13903" y="3762"/>
                    <a:pt x="13969" y="3994"/>
                  </a:cubicBezTo>
                  <a:cubicBezTo>
                    <a:pt x="14003" y="4119"/>
                    <a:pt x="14027" y="4243"/>
                    <a:pt x="14052" y="4375"/>
                  </a:cubicBezTo>
                  <a:cubicBezTo>
                    <a:pt x="14160" y="4409"/>
                    <a:pt x="14268" y="4450"/>
                    <a:pt x="14375" y="4516"/>
                  </a:cubicBezTo>
                  <a:cubicBezTo>
                    <a:pt x="14475" y="4583"/>
                    <a:pt x="14574" y="4657"/>
                    <a:pt x="14657" y="4740"/>
                  </a:cubicBezTo>
                  <a:cubicBezTo>
                    <a:pt x="14748" y="4823"/>
                    <a:pt x="14831" y="4914"/>
                    <a:pt x="14906" y="5013"/>
                  </a:cubicBezTo>
                  <a:cubicBezTo>
                    <a:pt x="14939" y="5063"/>
                    <a:pt x="14972" y="5113"/>
                    <a:pt x="15005" y="5163"/>
                  </a:cubicBezTo>
                  <a:cubicBezTo>
                    <a:pt x="15013" y="5196"/>
                    <a:pt x="15030" y="5221"/>
                    <a:pt x="15046" y="5254"/>
                  </a:cubicBezTo>
                  <a:cubicBezTo>
                    <a:pt x="15055" y="5287"/>
                    <a:pt x="15046" y="5312"/>
                    <a:pt x="15046" y="5345"/>
                  </a:cubicBezTo>
                  <a:cubicBezTo>
                    <a:pt x="15046" y="5369"/>
                    <a:pt x="15029" y="5388"/>
                    <a:pt x="15008" y="5388"/>
                  </a:cubicBezTo>
                  <a:cubicBezTo>
                    <a:pt x="14999" y="5388"/>
                    <a:pt x="14990" y="5385"/>
                    <a:pt x="14980" y="5378"/>
                  </a:cubicBezTo>
                  <a:cubicBezTo>
                    <a:pt x="14955" y="5370"/>
                    <a:pt x="14930" y="5361"/>
                    <a:pt x="14914" y="5328"/>
                  </a:cubicBezTo>
                  <a:cubicBezTo>
                    <a:pt x="14889" y="5303"/>
                    <a:pt x="14872" y="5279"/>
                    <a:pt x="14856" y="5254"/>
                  </a:cubicBezTo>
                  <a:cubicBezTo>
                    <a:pt x="14823" y="5204"/>
                    <a:pt x="14790" y="5163"/>
                    <a:pt x="14756" y="5113"/>
                  </a:cubicBezTo>
                  <a:cubicBezTo>
                    <a:pt x="14690" y="5030"/>
                    <a:pt x="14616" y="4947"/>
                    <a:pt x="14541" y="4873"/>
                  </a:cubicBezTo>
                  <a:cubicBezTo>
                    <a:pt x="14400" y="4732"/>
                    <a:pt x="14235" y="4607"/>
                    <a:pt x="14069" y="4500"/>
                  </a:cubicBezTo>
                  <a:lnTo>
                    <a:pt x="14069" y="4500"/>
                  </a:lnTo>
                  <a:cubicBezTo>
                    <a:pt x="14077" y="4566"/>
                    <a:pt x="14085" y="4641"/>
                    <a:pt x="14094" y="4707"/>
                  </a:cubicBezTo>
                  <a:cubicBezTo>
                    <a:pt x="14110" y="4831"/>
                    <a:pt x="14127" y="4947"/>
                    <a:pt x="14143" y="5063"/>
                  </a:cubicBezTo>
                  <a:cubicBezTo>
                    <a:pt x="14168" y="5196"/>
                    <a:pt x="14177" y="5320"/>
                    <a:pt x="14218" y="5444"/>
                  </a:cubicBezTo>
                  <a:cubicBezTo>
                    <a:pt x="14218" y="5453"/>
                    <a:pt x="14218" y="5461"/>
                    <a:pt x="14218" y="5469"/>
                  </a:cubicBezTo>
                  <a:cubicBezTo>
                    <a:pt x="14293" y="5610"/>
                    <a:pt x="14375" y="5751"/>
                    <a:pt x="14442" y="5892"/>
                  </a:cubicBezTo>
                  <a:cubicBezTo>
                    <a:pt x="14549" y="6107"/>
                    <a:pt x="14640" y="6331"/>
                    <a:pt x="14690" y="6571"/>
                  </a:cubicBezTo>
                  <a:cubicBezTo>
                    <a:pt x="14723" y="6679"/>
                    <a:pt x="14740" y="6795"/>
                    <a:pt x="14748" y="6911"/>
                  </a:cubicBezTo>
                  <a:cubicBezTo>
                    <a:pt x="14748" y="6952"/>
                    <a:pt x="14748" y="6994"/>
                    <a:pt x="14748" y="7027"/>
                  </a:cubicBezTo>
                  <a:cubicBezTo>
                    <a:pt x="14756" y="7076"/>
                    <a:pt x="14765" y="7126"/>
                    <a:pt x="14765" y="7176"/>
                  </a:cubicBezTo>
                  <a:cubicBezTo>
                    <a:pt x="14765" y="7176"/>
                    <a:pt x="14773" y="7184"/>
                    <a:pt x="14773" y="7192"/>
                  </a:cubicBezTo>
                  <a:cubicBezTo>
                    <a:pt x="14790" y="7226"/>
                    <a:pt x="14806" y="7259"/>
                    <a:pt x="14823" y="7292"/>
                  </a:cubicBezTo>
                  <a:cubicBezTo>
                    <a:pt x="14856" y="7350"/>
                    <a:pt x="14881" y="7400"/>
                    <a:pt x="14906" y="7458"/>
                  </a:cubicBezTo>
                  <a:cubicBezTo>
                    <a:pt x="14922" y="7507"/>
                    <a:pt x="14955" y="7574"/>
                    <a:pt x="14947" y="7632"/>
                  </a:cubicBezTo>
                  <a:cubicBezTo>
                    <a:pt x="14947" y="7648"/>
                    <a:pt x="14933" y="7660"/>
                    <a:pt x="14919" y="7660"/>
                  </a:cubicBezTo>
                  <a:cubicBezTo>
                    <a:pt x="14911" y="7660"/>
                    <a:pt x="14903" y="7657"/>
                    <a:pt x="14897" y="7648"/>
                  </a:cubicBezTo>
                  <a:cubicBezTo>
                    <a:pt x="14856" y="7615"/>
                    <a:pt x="14831" y="7549"/>
                    <a:pt x="14806" y="7499"/>
                  </a:cubicBezTo>
                  <a:cubicBezTo>
                    <a:pt x="14798" y="7482"/>
                    <a:pt x="14790" y="7458"/>
                    <a:pt x="14781" y="7441"/>
                  </a:cubicBezTo>
                  <a:cubicBezTo>
                    <a:pt x="14781" y="7482"/>
                    <a:pt x="14773" y="7516"/>
                    <a:pt x="14773" y="7557"/>
                  </a:cubicBezTo>
                  <a:cubicBezTo>
                    <a:pt x="14806" y="7714"/>
                    <a:pt x="14831" y="7872"/>
                    <a:pt x="14831" y="8038"/>
                  </a:cubicBezTo>
                  <a:cubicBezTo>
                    <a:pt x="14831" y="8154"/>
                    <a:pt x="14831" y="8270"/>
                    <a:pt x="14864" y="8377"/>
                  </a:cubicBezTo>
                  <a:cubicBezTo>
                    <a:pt x="14897" y="8477"/>
                    <a:pt x="14980" y="8568"/>
                    <a:pt x="14988" y="8676"/>
                  </a:cubicBezTo>
                  <a:cubicBezTo>
                    <a:pt x="14995" y="8703"/>
                    <a:pt x="14969" y="8730"/>
                    <a:pt x="14941" y="8730"/>
                  </a:cubicBezTo>
                  <a:cubicBezTo>
                    <a:pt x="14935" y="8730"/>
                    <a:pt x="14928" y="8728"/>
                    <a:pt x="14922" y="8725"/>
                  </a:cubicBezTo>
                  <a:cubicBezTo>
                    <a:pt x="14814" y="8692"/>
                    <a:pt x="14756" y="8576"/>
                    <a:pt x="14715" y="8477"/>
                  </a:cubicBezTo>
                  <a:cubicBezTo>
                    <a:pt x="14674" y="8369"/>
                    <a:pt x="14657" y="8245"/>
                    <a:pt x="14665" y="8129"/>
                  </a:cubicBezTo>
                  <a:cubicBezTo>
                    <a:pt x="14665" y="7996"/>
                    <a:pt x="14665" y="7872"/>
                    <a:pt x="14657" y="7748"/>
                  </a:cubicBezTo>
                  <a:cubicBezTo>
                    <a:pt x="14657" y="7764"/>
                    <a:pt x="14657" y="7781"/>
                    <a:pt x="14649" y="7806"/>
                  </a:cubicBezTo>
                  <a:cubicBezTo>
                    <a:pt x="14640" y="7888"/>
                    <a:pt x="14616" y="7980"/>
                    <a:pt x="14582" y="8062"/>
                  </a:cubicBezTo>
                  <a:cubicBezTo>
                    <a:pt x="14616" y="8212"/>
                    <a:pt x="14657" y="8361"/>
                    <a:pt x="14715" y="8493"/>
                  </a:cubicBezTo>
                  <a:cubicBezTo>
                    <a:pt x="14881" y="8858"/>
                    <a:pt x="15179" y="9198"/>
                    <a:pt x="15560" y="9338"/>
                  </a:cubicBezTo>
                  <a:cubicBezTo>
                    <a:pt x="15586" y="9344"/>
                    <a:pt x="15618" y="9355"/>
                    <a:pt x="15647" y="9355"/>
                  </a:cubicBezTo>
                  <a:cubicBezTo>
                    <a:pt x="15664" y="9355"/>
                    <a:pt x="15680" y="9351"/>
                    <a:pt x="15693" y="9338"/>
                  </a:cubicBezTo>
                  <a:cubicBezTo>
                    <a:pt x="15734" y="9305"/>
                    <a:pt x="15693" y="9231"/>
                    <a:pt x="15684" y="9189"/>
                  </a:cubicBezTo>
                  <a:cubicBezTo>
                    <a:pt x="15651" y="9065"/>
                    <a:pt x="15626" y="8941"/>
                    <a:pt x="15610" y="8808"/>
                  </a:cubicBezTo>
                  <a:cubicBezTo>
                    <a:pt x="15577" y="8560"/>
                    <a:pt x="15585" y="8311"/>
                    <a:pt x="15618" y="8054"/>
                  </a:cubicBezTo>
                  <a:cubicBezTo>
                    <a:pt x="15622" y="8032"/>
                    <a:pt x="15642" y="8022"/>
                    <a:pt x="15662" y="8022"/>
                  </a:cubicBezTo>
                  <a:cubicBezTo>
                    <a:pt x="15688" y="8022"/>
                    <a:pt x="15714" y="8038"/>
                    <a:pt x="15709" y="8071"/>
                  </a:cubicBezTo>
                  <a:cubicBezTo>
                    <a:pt x="15701" y="8344"/>
                    <a:pt x="15726" y="8618"/>
                    <a:pt x="15784" y="8891"/>
                  </a:cubicBezTo>
                  <a:cubicBezTo>
                    <a:pt x="15834" y="8767"/>
                    <a:pt x="15908" y="8651"/>
                    <a:pt x="15974" y="8543"/>
                  </a:cubicBezTo>
                  <a:cubicBezTo>
                    <a:pt x="16024" y="8444"/>
                    <a:pt x="16074" y="8352"/>
                    <a:pt x="16090" y="8245"/>
                  </a:cubicBezTo>
                  <a:cubicBezTo>
                    <a:pt x="16107" y="8120"/>
                    <a:pt x="16082" y="7996"/>
                    <a:pt x="16041" y="7872"/>
                  </a:cubicBezTo>
                  <a:cubicBezTo>
                    <a:pt x="15958" y="7623"/>
                    <a:pt x="15834" y="7383"/>
                    <a:pt x="15759" y="7126"/>
                  </a:cubicBezTo>
                  <a:cubicBezTo>
                    <a:pt x="15684" y="6878"/>
                    <a:pt x="15660" y="6621"/>
                    <a:pt x="15643" y="6356"/>
                  </a:cubicBezTo>
                  <a:cubicBezTo>
                    <a:pt x="15643" y="6333"/>
                    <a:pt x="15666" y="6320"/>
                    <a:pt x="15686" y="6320"/>
                  </a:cubicBezTo>
                  <a:cubicBezTo>
                    <a:pt x="15702" y="6320"/>
                    <a:pt x="15718" y="6329"/>
                    <a:pt x="15718" y="6347"/>
                  </a:cubicBezTo>
                  <a:cubicBezTo>
                    <a:pt x="15759" y="6612"/>
                    <a:pt x="15842" y="6878"/>
                    <a:pt x="15933" y="7134"/>
                  </a:cubicBezTo>
                  <a:cubicBezTo>
                    <a:pt x="16032" y="7383"/>
                    <a:pt x="16173" y="7623"/>
                    <a:pt x="16248" y="7880"/>
                  </a:cubicBezTo>
                  <a:cubicBezTo>
                    <a:pt x="16248" y="7888"/>
                    <a:pt x="16248" y="7888"/>
                    <a:pt x="16248" y="7888"/>
                  </a:cubicBezTo>
                  <a:cubicBezTo>
                    <a:pt x="16298" y="7706"/>
                    <a:pt x="16347" y="7524"/>
                    <a:pt x="16414" y="7342"/>
                  </a:cubicBezTo>
                  <a:cubicBezTo>
                    <a:pt x="16505" y="7110"/>
                    <a:pt x="16612" y="6869"/>
                    <a:pt x="16604" y="6621"/>
                  </a:cubicBezTo>
                  <a:cubicBezTo>
                    <a:pt x="16596" y="6372"/>
                    <a:pt x="16513" y="6124"/>
                    <a:pt x="16438" y="5883"/>
                  </a:cubicBezTo>
                  <a:cubicBezTo>
                    <a:pt x="16364" y="5627"/>
                    <a:pt x="16306" y="5370"/>
                    <a:pt x="16231" y="5113"/>
                  </a:cubicBezTo>
                  <a:cubicBezTo>
                    <a:pt x="16222" y="5074"/>
                    <a:pt x="16249" y="5052"/>
                    <a:pt x="16276" y="5052"/>
                  </a:cubicBezTo>
                  <a:cubicBezTo>
                    <a:pt x="16296" y="5052"/>
                    <a:pt x="16316" y="5064"/>
                    <a:pt x="16322" y="5088"/>
                  </a:cubicBezTo>
                  <a:cubicBezTo>
                    <a:pt x="16422" y="5345"/>
                    <a:pt x="16538" y="5602"/>
                    <a:pt x="16629" y="5859"/>
                  </a:cubicBezTo>
                  <a:cubicBezTo>
                    <a:pt x="16720" y="6091"/>
                    <a:pt x="16803" y="6322"/>
                    <a:pt x="16828" y="6563"/>
                  </a:cubicBezTo>
                  <a:cubicBezTo>
                    <a:pt x="16828" y="6554"/>
                    <a:pt x="16836" y="6546"/>
                    <a:pt x="16844" y="6538"/>
                  </a:cubicBezTo>
                  <a:cubicBezTo>
                    <a:pt x="16811" y="6463"/>
                    <a:pt x="16828" y="6364"/>
                    <a:pt x="16828" y="6298"/>
                  </a:cubicBezTo>
                  <a:cubicBezTo>
                    <a:pt x="16820" y="6198"/>
                    <a:pt x="16811" y="6099"/>
                    <a:pt x="16795" y="6008"/>
                  </a:cubicBezTo>
                  <a:cubicBezTo>
                    <a:pt x="16762" y="5809"/>
                    <a:pt x="16728" y="5602"/>
                    <a:pt x="16646" y="5411"/>
                  </a:cubicBezTo>
                  <a:cubicBezTo>
                    <a:pt x="16634" y="5383"/>
                    <a:pt x="16669" y="5359"/>
                    <a:pt x="16697" y="5359"/>
                  </a:cubicBezTo>
                  <a:cubicBezTo>
                    <a:pt x="16711" y="5359"/>
                    <a:pt x="16723" y="5365"/>
                    <a:pt x="16728" y="5378"/>
                  </a:cubicBezTo>
                  <a:cubicBezTo>
                    <a:pt x="16828" y="5569"/>
                    <a:pt x="16927" y="5767"/>
                    <a:pt x="16969" y="5975"/>
                  </a:cubicBezTo>
                  <a:cubicBezTo>
                    <a:pt x="16994" y="6066"/>
                    <a:pt x="17002" y="6157"/>
                    <a:pt x="17010" y="6240"/>
                  </a:cubicBezTo>
                  <a:cubicBezTo>
                    <a:pt x="17035" y="6198"/>
                    <a:pt x="17060" y="6157"/>
                    <a:pt x="17076" y="6115"/>
                  </a:cubicBezTo>
                  <a:cubicBezTo>
                    <a:pt x="17192" y="5883"/>
                    <a:pt x="17259" y="5593"/>
                    <a:pt x="17151" y="5353"/>
                  </a:cubicBezTo>
                  <a:cubicBezTo>
                    <a:pt x="17101" y="5229"/>
                    <a:pt x="17018" y="5129"/>
                    <a:pt x="16927" y="5038"/>
                  </a:cubicBezTo>
                  <a:cubicBezTo>
                    <a:pt x="16836" y="4947"/>
                    <a:pt x="16745" y="4848"/>
                    <a:pt x="16654" y="4748"/>
                  </a:cubicBezTo>
                  <a:cubicBezTo>
                    <a:pt x="16480" y="4541"/>
                    <a:pt x="16331" y="4326"/>
                    <a:pt x="16215" y="4085"/>
                  </a:cubicBezTo>
                  <a:cubicBezTo>
                    <a:pt x="16157" y="3961"/>
                    <a:pt x="16107" y="3837"/>
                    <a:pt x="16074" y="3704"/>
                  </a:cubicBezTo>
                  <a:cubicBezTo>
                    <a:pt x="16057" y="3621"/>
                    <a:pt x="16041" y="3530"/>
                    <a:pt x="16032" y="3439"/>
                  </a:cubicBezTo>
                  <a:cubicBezTo>
                    <a:pt x="15974" y="3389"/>
                    <a:pt x="15916" y="3331"/>
                    <a:pt x="15858" y="3282"/>
                  </a:cubicBezTo>
                  <a:cubicBezTo>
                    <a:pt x="15684" y="3116"/>
                    <a:pt x="15519" y="2934"/>
                    <a:pt x="15320" y="2801"/>
                  </a:cubicBezTo>
                  <a:cubicBezTo>
                    <a:pt x="15171" y="2693"/>
                    <a:pt x="14997" y="2619"/>
                    <a:pt x="14839" y="2519"/>
                  </a:cubicBezTo>
                  <a:cubicBezTo>
                    <a:pt x="14682" y="2420"/>
                    <a:pt x="14566" y="2304"/>
                    <a:pt x="14467" y="2155"/>
                  </a:cubicBezTo>
                  <a:cubicBezTo>
                    <a:pt x="14449" y="2119"/>
                    <a:pt x="14482" y="2088"/>
                    <a:pt x="14511" y="2088"/>
                  </a:cubicBezTo>
                  <a:cubicBezTo>
                    <a:pt x="14523" y="2088"/>
                    <a:pt x="14534" y="2093"/>
                    <a:pt x="14541" y="2105"/>
                  </a:cubicBezTo>
                  <a:cubicBezTo>
                    <a:pt x="14649" y="2238"/>
                    <a:pt x="14814" y="2321"/>
                    <a:pt x="14964" y="2387"/>
                  </a:cubicBezTo>
                  <a:cubicBezTo>
                    <a:pt x="14872" y="2246"/>
                    <a:pt x="14781" y="2113"/>
                    <a:pt x="14682" y="1981"/>
                  </a:cubicBezTo>
                  <a:cubicBezTo>
                    <a:pt x="14400" y="1641"/>
                    <a:pt x="14036" y="1376"/>
                    <a:pt x="13621" y="1210"/>
                  </a:cubicBezTo>
                  <a:cubicBezTo>
                    <a:pt x="13398" y="1119"/>
                    <a:pt x="13141" y="1094"/>
                    <a:pt x="12934" y="978"/>
                  </a:cubicBezTo>
                  <a:cubicBezTo>
                    <a:pt x="12768" y="896"/>
                    <a:pt x="12652" y="738"/>
                    <a:pt x="12644" y="564"/>
                  </a:cubicBezTo>
                  <a:cubicBezTo>
                    <a:pt x="12586" y="548"/>
                    <a:pt x="12528" y="523"/>
                    <a:pt x="12470" y="506"/>
                  </a:cubicBezTo>
                  <a:cubicBezTo>
                    <a:pt x="12379" y="465"/>
                    <a:pt x="12279" y="423"/>
                    <a:pt x="12196" y="365"/>
                  </a:cubicBezTo>
                  <a:cubicBezTo>
                    <a:pt x="12122" y="307"/>
                    <a:pt x="12047" y="249"/>
                    <a:pt x="11964" y="200"/>
                  </a:cubicBezTo>
                  <a:cubicBezTo>
                    <a:pt x="11873" y="142"/>
                    <a:pt x="11782" y="108"/>
                    <a:pt x="11674" y="108"/>
                  </a:cubicBezTo>
                  <a:cubicBezTo>
                    <a:pt x="11653" y="107"/>
                    <a:pt x="11631" y="106"/>
                    <a:pt x="11609" y="106"/>
                  </a:cubicBezTo>
                  <a:cubicBezTo>
                    <a:pt x="11521" y="106"/>
                    <a:pt x="11429" y="117"/>
                    <a:pt x="11343" y="117"/>
                  </a:cubicBezTo>
                  <a:cubicBezTo>
                    <a:pt x="11310" y="117"/>
                    <a:pt x="11301" y="92"/>
                    <a:pt x="11301" y="67"/>
                  </a:cubicBezTo>
                  <a:cubicBezTo>
                    <a:pt x="11277" y="59"/>
                    <a:pt x="11268" y="26"/>
                    <a:pt x="11285" y="9"/>
                  </a:cubicBezTo>
                  <a:cubicBezTo>
                    <a:pt x="11285" y="1"/>
                    <a:pt x="11285" y="1"/>
                    <a:pt x="11285" y="1"/>
                  </a:cubicBezTo>
                  <a:cubicBezTo>
                    <a:pt x="11227" y="34"/>
                    <a:pt x="11177" y="75"/>
                    <a:pt x="11144" y="133"/>
                  </a:cubicBezTo>
                  <a:cubicBezTo>
                    <a:pt x="11131" y="153"/>
                    <a:pt x="11110" y="163"/>
                    <a:pt x="11090" y="163"/>
                  </a:cubicBezTo>
                  <a:cubicBezTo>
                    <a:pt x="11061" y="163"/>
                    <a:pt x="11033" y="143"/>
                    <a:pt x="11028" y="108"/>
                  </a:cubicBezTo>
                  <a:cubicBezTo>
                    <a:pt x="11028" y="75"/>
                    <a:pt x="11028" y="42"/>
                    <a:pt x="1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35"/>
            <p:cNvSpPr/>
            <p:nvPr/>
          </p:nvSpPr>
          <p:spPr>
            <a:xfrm>
              <a:off x="3753025" y="2826825"/>
              <a:ext cx="450" cy="850"/>
            </a:xfrm>
            <a:custGeom>
              <a:rect b="b" l="l" r="r" t="t"/>
              <a:pathLst>
                <a:path extrusionOk="0" h="34" w="18">
                  <a:moveTo>
                    <a:pt x="17" y="1"/>
                  </a:moveTo>
                  <a:cubicBezTo>
                    <a:pt x="17" y="1"/>
                    <a:pt x="9" y="9"/>
                    <a:pt x="0" y="9"/>
                  </a:cubicBezTo>
                  <a:cubicBezTo>
                    <a:pt x="0" y="17"/>
                    <a:pt x="0" y="26"/>
                    <a:pt x="0" y="34"/>
                  </a:cubicBezTo>
                  <a:cubicBezTo>
                    <a:pt x="9" y="34"/>
                    <a:pt x="17" y="34"/>
                    <a:pt x="17" y="26"/>
                  </a:cubicBezTo>
                  <a:cubicBezTo>
                    <a:pt x="17" y="17"/>
                    <a:pt x="17" y="9"/>
                    <a:pt x="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35"/>
            <p:cNvSpPr/>
            <p:nvPr/>
          </p:nvSpPr>
          <p:spPr>
            <a:xfrm>
              <a:off x="3564725" y="2854425"/>
              <a:ext cx="102150" cy="90075"/>
            </a:xfrm>
            <a:custGeom>
              <a:rect b="b" l="l" r="r" t="t"/>
              <a:pathLst>
                <a:path extrusionOk="0" h="3603" w="4086">
                  <a:moveTo>
                    <a:pt x="2416" y="0"/>
                  </a:moveTo>
                  <a:cubicBezTo>
                    <a:pt x="2258" y="0"/>
                    <a:pt x="2099" y="9"/>
                    <a:pt x="1940" y="24"/>
                  </a:cubicBezTo>
                  <a:cubicBezTo>
                    <a:pt x="1459" y="73"/>
                    <a:pt x="888" y="148"/>
                    <a:pt x="523" y="512"/>
                  </a:cubicBezTo>
                  <a:cubicBezTo>
                    <a:pt x="308" y="695"/>
                    <a:pt x="134" y="935"/>
                    <a:pt x="34" y="1200"/>
                  </a:cubicBezTo>
                  <a:cubicBezTo>
                    <a:pt x="18" y="1266"/>
                    <a:pt x="1" y="1324"/>
                    <a:pt x="9" y="1391"/>
                  </a:cubicBezTo>
                  <a:cubicBezTo>
                    <a:pt x="9" y="1416"/>
                    <a:pt x="18" y="1449"/>
                    <a:pt x="34" y="1482"/>
                  </a:cubicBezTo>
                  <a:cubicBezTo>
                    <a:pt x="67" y="1565"/>
                    <a:pt x="117" y="1648"/>
                    <a:pt x="175" y="1722"/>
                  </a:cubicBezTo>
                  <a:cubicBezTo>
                    <a:pt x="225" y="1805"/>
                    <a:pt x="283" y="1880"/>
                    <a:pt x="341" y="1962"/>
                  </a:cubicBezTo>
                  <a:cubicBezTo>
                    <a:pt x="382" y="2020"/>
                    <a:pt x="432" y="2078"/>
                    <a:pt x="482" y="2136"/>
                  </a:cubicBezTo>
                  <a:cubicBezTo>
                    <a:pt x="705" y="2402"/>
                    <a:pt x="946" y="2658"/>
                    <a:pt x="1128" y="2957"/>
                  </a:cubicBezTo>
                  <a:cubicBezTo>
                    <a:pt x="1169" y="3031"/>
                    <a:pt x="1211" y="3106"/>
                    <a:pt x="1244" y="3180"/>
                  </a:cubicBezTo>
                  <a:cubicBezTo>
                    <a:pt x="1285" y="3255"/>
                    <a:pt x="1302" y="3338"/>
                    <a:pt x="1335" y="3421"/>
                  </a:cubicBezTo>
                  <a:cubicBezTo>
                    <a:pt x="1400" y="3562"/>
                    <a:pt x="1515" y="3603"/>
                    <a:pt x="1644" y="3603"/>
                  </a:cubicBezTo>
                  <a:cubicBezTo>
                    <a:pt x="1697" y="3603"/>
                    <a:pt x="1752" y="3596"/>
                    <a:pt x="1807" y="3586"/>
                  </a:cubicBezTo>
                  <a:cubicBezTo>
                    <a:pt x="2056" y="3553"/>
                    <a:pt x="2313" y="3487"/>
                    <a:pt x="2569" y="3454"/>
                  </a:cubicBezTo>
                  <a:cubicBezTo>
                    <a:pt x="2569" y="3462"/>
                    <a:pt x="2578" y="3470"/>
                    <a:pt x="2594" y="3470"/>
                  </a:cubicBezTo>
                  <a:cubicBezTo>
                    <a:pt x="2594" y="3479"/>
                    <a:pt x="2603" y="3479"/>
                    <a:pt x="2611" y="3487"/>
                  </a:cubicBezTo>
                  <a:lnTo>
                    <a:pt x="2619" y="3487"/>
                  </a:lnTo>
                  <a:cubicBezTo>
                    <a:pt x="2702" y="3520"/>
                    <a:pt x="2785" y="3545"/>
                    <a:pt x="2876" y="3553"/>
                  </a:cubicBezTo>
                  <a:cubicBezTo>
                    <a:pt x="2933" y="3563"/>
                    <a:pt x="2991" y="3568"/>
                    <a:pt x="3048" y="3568"/>
                  </a:cubicBezTo>
                  <a:cubicBezTo>
                    <a:pt x="3142" y="3568"/>
                    <a:pt x="3236" y="3553"/>
                    <a:pt x="3323" y="3512"/>
                  </a:cubicBezTo>
                  <a:cubicBezTo>
                    <a:pt x="3522" y="3412"/>
                    <a:pt x="3638" y="3197"/>
                    <a:pt x="3713" y="2990"/>
                  </a:cubicBezTo>
                  <a:cubicBezTo>
                    <a:pt x="3804" y="2750"/>
                    <a:pt x="3845" y="2493"/>
                    <a:pt x="3895" y="2244"/>
                  </a:cubicBezTo>
                  <a:cubicBezTo>
                    <a:pt x="3945" y="2012"/>
                    <a:pt x="3986" y="1788"/>
                    <a:pt x="4019" y="1565"/>
                  </a:cubicBezTo>
                  <a:cubicBezTo>
                    <a:pt x="4028" y="1523"/>
                    <a:pt x="4036" y="1482"/>
                    <a:pt x="4036" y="1440"/>
                  </a:cubicBezTo>
                  <a:cubicBezTo>
                    <a:pt x="4053" y="1308"/>
                    <a:pt x="4069" y="1175"/>
                    <a:pt x="4086" y="1034"/>
                  </a:cubicBezTo>
                  <a:cubicBezTo>
                    <a:pt x="4086" y="1001"/>
                    <a:pt x="4086" y="960"/>
                    <a:pt x="4086" y="918"/>
                  </a:cubicBezTo>
                  <a:cubicBezTo>
                    <a:pt x="4086" y="902"/>
                    <a:pt x="4077" y="885"/>
                    <a:pt x="4077" y="869"/>
                  </a:cubicBezTo>
                  <a:cubicBezTo>
                    <a:pt x="4061" y="811"/>
                    <a:pt x="4028" y="769"/>
                    <a:pt x="3995" y="720"/>
                  </a:cubicBezTo>
                  <a:cubicBezTo>
                    <a:pt x="3862" y="529"/>
                    <a:pt x="3671" y="355"/>
                    <a:pt x="3481" y="231"/>
                  </a:cubicBezTo>
                  <a:cubicBezTo>
                    <a:pt x="3257" y="98"/>
                    <a:pt x="3009" y="40"/>
                    <a:pt x="2760" y="15"/>
                  </a:cubicBezTo>
                  <a:cubicBezTo>
                    <a:pt x="2646" y="5"/>
                    <a:pt x="2531" y="0"/>
                    <a:pt x="24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35"/>
            <p:cNvSpPr/>
            <p:nvPr/>
          </p:nvSpPr>
          <p:spPr>
            <a:xfrm>
              <a:off x="3559550" y="2862200"/>
              <a:ext cx="12675" cy="17600"/>
            </a:xfrm>
            <a:custGeom>
              <a:rect b="b" l="l" r="r" t="t"/>
              <a:pathLst>
                <a:path extrusionOk="0" h="704" w="507">
                  <a:moveTo>
                    <a:pt x="381" y="0"/>
                  </a:moveTo>
                  <a:cubicBezTo>
                    <a:pt x="356" y="0"/>
                    <a:pt x="330" y="5"/>
                    <a:pt x="307" y="11"/>
                  </a:cubicBezTo>
                  <a:cubicBezTo>
                    <a:pt x="258" y="19"/>
                    <a:pt x="208" y="36"/>
                    <a:pt x="158" y="61"/>
                  </a:cubicBezTo>
                  <a:cubicBezTo>
                    <a:pt x="142" y="77"/>
                    <a:pt x="133" y="85"/>
                    <a:pt x="125" y="94"/>
                  </a:cubicBezTo>
                  <a:cubicBezTo>
                    <a:pt x="117" y="85"/>
                    <a:pt x="109" y="85"/>
                    <a:pt x="100" y="77"/>
                  </a:cubicBezTo>
                  <a:cubicBezTo>
                    <a:pt x="89" y="73"/>
                    <a:pt x="79" y="71"/>
                    <a:pt x="69" y="71"/>
                  </a:cubicBezTo>
                  <a:cubicBezTo>
                    <a:pt x="43" y="71"/>
                    <a:pt x="23" y="86"/>
                    <a:pt x="17" y="110"/>
                  </a:cubicBezTo>
                  <a:cubicBezTo>
                    <a:pt x="1" y="143"/>
                    <a:pt x="17" y="168"/>
                    <a:pt x="26" y="193"/>
                  </a:cubicBezTo>
                  <a:cubicBezTo>
                    <a:pt x="26" y="210"/>
                    <a:pt x="34" y="235"/>
                    <a:pt x="42" y="251"/>
                  </a:cubicBezTo>
                  <a:cubicBezTo>
                    <a:pt x="51" y="293"/>
                    <a:pt x="67" y="334"/>
                    <a:pt x="84" y="375"/>
                  </a:cubicBezTo>
                  <a:cubicBezTo>
                    <a:pt x="109" y="467"/>
                    <a:pt x="133" y="549"/>
                    <a:pt x="158" y="632"/>
                  </a:cubicBezTo>
                  <a:cubicBezTo>
                    <a:pt x="170" y="674"/>
                    <a:pt x="209" y="703"/>
                    <a:pt x="248" y="703"/>
                  </a:cubicBezTo>
                  <a:cubicBezTo>
                    <a:pt x="262" y="703"/>
                    <a:pt x="277" y="699"/>
                    <a:pt x="291" y="690"/>
                  </a:cubicBezTo>
                  <a:cubicBezTo>
                    <a:pt x="382" y="624"/>
                    <a:pt x="399" y="508"/>
                    <a:pt x="423" y="409"/>
                  </a:cubicBezTo>
                  <a:cubicBezTo>
                    <a:pt x="440" y="359"/>
                    <a:pt x="448" y="309"/>
                    <a:pt x="465" y="251"/>
                  </a:cubicBezTo>
                  <a:lnTo>
                    <a:pt x="481" y="185"/>
                  </a:lnTo>
                  <a:cubicBezTo>
                    <a:pt x="490" y="143"/>
                    <a:pt x="506" y="110"/>
                    <a:pt x="490" y="77"/>
                  </a:cubicBezTo>
                  <a:cubicBezTo>
                    <a:pt x="473" y="17"/>
                    <a:pt x="429" y="0"/>
                    <a:pt x="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35"/>
            <p:cNvSpPr/>
            <p:nvPr/>
          </p:nvSpPr>
          <p:spPr>
            <a:xfrm>
              <a:off x="3656300" y="2849825"/>
              <a:ext cx="14525" cy="19925"/>
            </a:xfrm>
            <a:custGeom>
              <a:rect b="b" l="l" r="r" t="t"/>
              <a:pathLst>
                <a:path extrusionOk="0" h="797" w="581">
                  <a:moveTo>
                    <a:pt x="83" y="0"/>
                  </a:moveTo>
                  <a:cubicBezTo>
                    <a:pt x="58" y="0"/>
                    <a:pt x="25" y="17"/>
                    <a:pt x="25" y="50"/>
                  </a:cubicBezTo>
                  <a:cubicBezTo>
                    <a:pt x="0" y="174"/>
                    <a:pt x="66" y="299"/>
                    <a:pt x="124" y="415"/>
                  </a:cubicBezTo>
                  <a:cubicBezTo>
                    <a:pt x="149" y="464"/>
                    <a:pt x="182" y="514"/>
                    <a:pt x="207" y="564"/>
                  </a:cubicBezTo>
                  <a:cubicBezTo>
                    <a:pt x="224" y="589"/>
                    <a:pt x="232" y="622"/>
                    <a:pt x="249" y="647"/>
                  </a:cubicBezTo>
                  <a:lnTo>
                    <a:pt x="249" y="655"/>
                  </a:lnTo>
                  <a:cubicBezTo>
                    <a:pt x="249" y="655"/>
                    <a:pt x="257" y="663"/>
                    <a:pt x="257" y="672"/>
                  </a:cubicBezTo>
                  <a:cubicBezTo>
                    <a:pt x="265" y="688"/>
                    <a:pt x="265" y="705"/>
                    <a:pt x="274" y="721"/>
                  </a:cubicBezTo>
                  <a:cubicBezTo>
                    <a:pt x="284" y="764"/>
                    <a:pt x="329" y="796"/>
                    <a:pt x="373" y="796"/>
                  </a:cubicBezTo>
                  <a:cubicBezTo>
                    <a:pt x="398" y="796"/>
                    <a:pt x="422" y="786"/>
                    <a:pt x="439" y="763"/>
                  </a:cubicBezTo>
                  <a:cubicBezTo>
                    <a:pt x="481" y="705"/>
                    <a:pt x="522" y="638"/>
                    <a:pt x="547" y="564"/>
                  </a:cubicBezTo>
                  <a:cubicBezTo>
                    <a:pt x="564" y="498"/>
                    <a:pt x="580" y="415"/>
                    <a:pt x="555" y="348"/>
                  </a:cubicBezTo>
                  <a:cubicBezTo>
                    <a:pt x="555" y="340"/>
                    <a:pt x="547" y="324"/>
                    <a:pt x="547" y="315"/>
                  </a:cubicBezTo>
                  <a:lnTo>
                    <a:pt x="547" y="307"/>
                  </a:lnTo>
                  <a:cubicBezTo>
                    <a:pt x="539" y="257"/>
                    <a:pt x="497" y="224"/>
                    <a:pt x="448" y="224"/>
                  </a:cubicBezTo>
                  <a:cubicBezTo>
                    <a:pt x="431" y="208"/>
                    <a:pt x="423" y="199"/>
                    <a:pt x="406" y="191"/>
                  </a:cubicBezTo>
                  <a:cubicBezTo>
                    <a:pt x="348" y="141"/>
                    <a:pt x="282" y="92"/>
                    <a:pt x="224" y="50"/>
                  </a:cubicBezTo>
                  <a:cubicBezTo>
                    <a:pt x="209" y="40"/>
                    <a:pt x="192" y="36"/>
                    <a:pt x="175" y="36"/>
                  </a:cubicBezTo>
                  <a:cubicBezTo>
                    <a:pt x="163" y="36"/>
                    <a:pt x="151" y="38"/>
                    <a:pt x="141" y="42"/>
                  </a:cubicBezTo>
                  <a:cubicBezTo>
                    <a:pt x="133" y="17"/>
                    <a:pt x="116" y="0"/>
                    <a:pt x="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35"/>
            <p:cNvSpPr/>
            <p:nvPr/>
          </p:nvSpPr>
          <p:spPr>
            <a:xfrm>
              <a:off x="3539250" y="2883800"/>
              <a:ext cx="47900" cy="42750"/>
            </a:xfrm>
            <a:custGeom>
              <a:rect b="b" l="l" r="r" t="t"/>
              <a:pathLst>
                <a:path extrusionOk="0" h="1710" w="1916">
                  <a:moveTo>
                    <a:pt x="125" y="0"/>
                  </a:moveTo>
                  <a:cubicBezTo>
                    <a:pt x="83" y="0"/>
                    <a:pt x="44" y="33"/>
                    <a:pt x="26" y="75"/>
                  </a:cubicBezTo>
                  <a:cubicBezTo>
                    <a:pt x="26" y="83"/>
                    <a:pt x="26" y="83"/>
                    <a:pt x="26" y="91"/>
                  </a:cubicBezTo>
                  <a:cubicBezTo>
                    <a:pt x="9" y="108"/>
                    <a:pt x="1" y="133"/>
                    <a:pt x="17" y="149"/>
                  </a:cubicBezTo>
                  <a:cubicBezTo>
                    <a:pt x="26" y="216"/>
                    <a:pt x="59" y="274"/>
                    <a:pt x="100" y="332"/>
                  </a:cubicBezTo>
                  <a:cubicBezTo>
                    <a:pt x="150" y="406"/>
                    <a:pt x="208" y="489"/>
                    <a:pt x="266" y="572"/>
                  </a:cubicBezTo>
                  <a:cubicBezTo>
                    <a:pt x="382" y="729"/>
                    <a:pt x="498" y="887"/>
                    <a:pt x="639" y="1036"/>
                  </a:cubicBezTo>
                  <a:cubicBezTo>
                    <a:pt x="763" y="1169"/>
                    <a:pt x="904" y="1285"/>
                    <a:pt x="1053" y="1392"/>
                  </a:cubicBezTo>
                  <a:cubicBezTo>
                    <a:pt x="1211" y="1492"/>
                    <a:pt x="1385" y="1608"/>
                    <a:pt x="1575" y="1616"/>
                  </a:cubicBezTo>
                  <a:cubicBezTo>
                    <a:pt x="1592" y="1616"/>
                    <a:pt x="1600" y="1616"/>
                    <a:pt x="1617" y="1608"/>
                  </a:cubicBezTo>
                  <a:cubicBezTo>
                    <a:pt x="1641" y="1624"/>
                    <a:pt x="1658" y="1649"/>
                    <a:pt x="1683" y="1666"/>
                  </a:cubicBezTo>
                  <a:cubicBezTo>
                    <a:pt x="1683" y="1666"/>
                    <a:pt x="1691" y="1666"/>
                    <a:pt x="1691" y="1674"/>
                  </a:cubicBezTo>
                  <a:cubicBezTo>
                    <a:pt x="1699" y="1674"/>
                    <a:pt x="1708" y="1682"/>
                    <a:pt x="1716" y="1690"/>
                  </a:cubicBezTo>
                  <a:cubicBezTo>
                    <a:pt x="1732" y="1704"/>
                    <a:pt x="1749" y="1709"/>
                    <a:pt x="1766" y="1709"/>
                  </a:cubicBezTo>
                  <a:cubicBezTo>
                    <a:pt x="1844" y="1709"/>
                    <a:pt x="1915" y="1586"/>
                    <a:pt x="1840" y="1525"/>
                  </a:cubicBezTo>
                  <a:lnTo>
                    <a:pt x="1849" y="1525"/>
                  </a:lnTo>
                  <a:cubicBezTo>
                    <a:pt x="1733" y="1434"/>
                    <a:pt x="1625" y="1343"/>
                    <a:pt x="1509" y="1251"/>
                  </a:cubicBezTo>
                  <a:cubicBezTo>
                    <a:pt x="1070" y="837"/>
                    <a:pt x="697" y="332"/>
                    <a:pt x="175" y="17"/>
                  </a:cubicBezTo>
                  <a:cubicBezTo>
                    <a:pt x="159" y="5"/>
                    <a:pt x="142" y="0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35"/>
            <p:cNvSpPr/>
            <p:nvPr/>
          </p:nvSpPr>
          <p:spPr>
            <a:xfrm>
              <a:off x="3667075" y="2865350"/>
              <a:ext cx="32950" cy="52400"/>
            </a:xfrm>
            <a:custGeom>
              <a:rect b="b" l="l" r="r" t="t"/>
              <a:pathLst>
                <a:path extrusionOk="0" h="2096" w="1318">
                  <a:moveTo>
                    <a:pt x="1182" y="1"/>
                  </a:moveTo>
                  <a:cubicBezTo>
                    <a:pt x="1151" y="1"/>
                    <a:pt x="1120" y="14"/>
                    <a:pt x="1102" y="42"/>
                  </a:cubicBezTo>
                  <a:cubicBezTo>
                    <a:pt x="936" y="374"/>
                    <a:pt x="754" y="689"/>
                    <a:pt x="547" y="987"/>
                  </a:cubicBezTo>
                  <a:cubicBezTo>
                    <a:pt x="447" y="1136"/>
                    <a:pt x="348" y="1285"/>
                    <a:pt x="240" y="1426"/>
                  </a:cubicBezTo>
                  <a:cubicBezTo>
                    <a:pt x="133" y="1559"/>
                    <a:pt x="8" y="1691"/>
                    <a:pt x="0" y="1865"/>
                  </a:cubicBezTo>
                  <a:cubicBezTo>
                    <a:pt x="0" y="1893"/>
                    <a:pt x="23" y="1909"/>
                    <a:pt x="45" y="1909"/>
                  </a:cubicBezTo>
                  <a:cubicBezTo>
                    <a:pt x="49" y="1909"/>
                    <a:pt x="54" y="1908"/>
                    <a:pt x="58" y="1907"/>
                  </a:cubicBezTo>
                  <a:lnTo>
                    <a:pt x="58" y="1907"/>
                  </a:lnTo>
                  <a:cubicBezTo>
                    <a:pt x="50" y="1948"/>
                    <a:pt x="50" y="1998"/>
                    <a:pt x="75" y="2039"/>
                  </a:cubicBezTo>
                  <a:cubicBezTo>
                    <a:pt x="97" y="2073"/>
                    <a:pt x="136" y="2096"/>
                    <a:pt x="174" y="2096"/>
                  </a:cubicBezTo>
                  <a:cubicBezTo>
                    <a:pt x="191" y="2096"/>
                    <a:pt x="208" y="2091"/>
                    <a:pt x="224" y="2081"/>
                  </a:cubicBezTo>
                  <a:cubicBezTo>
                    <a:pt x="381" y="1973"/>
                    <a:pt x="497" y="1815"/>
                    <a:pt x="605" y="1658"/>
                  </a:cubicBezTo>
                  <a:cubicBezTo>
                    <a:pt x="721" y="1501"/>
                    <a:pt x="837" y="1343"/>
                    <a:pt x="936" y="1177"/>
                  </a:cubicBezTo>
                  <a:cubicBezTo>
                    <a:pt x="1036" y="1012"/>
                    <a:pt x="1127" y="838"/>
                    <a:pt x="1193" y="655"/>
                  </a:cubicBezTo>
                  <a:cubicBezTo>
                    <a:pt x="1268" y="465"/>
                    <a:pt x="1317" y="266"/>
                    <a:pt x="1276" y="67"/>
                  </a:cubicBezTo>
                  <a:cubicBezTo>
                    <a:pt x="1266" y="24"/>
                    <a:pt x="1224" y="1"/>
                    <a:pt x="11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35"/>
            <p:cNvSpPr/>
            <p:nvPr/>
          </p:nvSpPr>
          <p:spPr>
            <a:xfrm>
              <a:off x="3520625" y="2852850"/>
              <a:ext cx="6975" cy="8700"/>
            </a:xfrm>
            <a:custGeom>
              <a:rect b="b" l="l" r="r" t="t"/>
              <a:pathLst>
                <a:path extrusionOk="0" h="348" w="279">
                  <a:moveTo>
                    <a:pt x="39" y="0"/>
                  </a:moveTo>
                  <a:cubicBezTo>
                    <a:pt x="35" y="0"/>
                    <a:pt x="30" y="1"/>
                    <a:pt x="25" y="4"/>
                  </a:cubicBezTo>
                  <a:cubicBezTo>
                    <a:pt x="17" y="4"/>
                    <a:pt x="0" y="20"/>
                    <a:pt x="8" y="37"/>
                  </a:cubicBezTo>
                  <a:cubicBezTo>
                    <a:pt x="33" y="95"/>
                    <a:pt x="58" y="153"/>
                    <a:pt x="100" y="211"/>
                  </a:cubicBezTo>
                  <a:lnTo>
                    <a:pt x="124" y="244"/>
                  </a:lnTo>
                  <a:cubicBezTo>
                    <a:pt x="133" y="261"/>
                    <a:pt x="149" y="269"/>
                    <a:pt x="158" y="277"/>
                  </a:cubicBezTo>
                  <a:cubicBezTo>
                    <a:pt x="182" y="302"/>
                    <a:pt x="207" y="327"/>
                    <a:pt x="232" y="343"/>
                  </a:cubicBezTo>
                  <a:cubicBezTo>
                    <a:pt x="237" y="347"/>
                    <a:pt x="242" y="348"/>
                    <a:pt x="246" y="348"/>
                  </a:cubicBezTo>
                  <a:cubicBezTo>
                    <a:pt x="265" y="348"/>
                    <a:pt x="279" y="324"/>
                    <a:pt x="265" y="310"/>
                  </a:cubicBezTo>
                  <a:cubicBezTo>
                    <a:pt x="257" y="285"/>
                    <a:pt x="232" y="261"/>
                    <a:pt x="216" y="236"/>
                  </a:cubicBezTo>
                  <a:cubicBezTo>
                    <a:pt x="207" y="219"/>
                    <a:pt x="207" y="211"/>
                    <a:pt x="199" y="194"/>
                  </a:cubicBezTo>
                  <a:cubicBezTo>
                    <a:pt x="191" y="186"/>
                    <a:pt x="182" y="178"/>
                    <a:pt x="166" y="161"/>
                  </a:cubicBezTo>
                  <a:cubicBezTo>
                    <a:pt x="133" y="111"/>
                    <a:pt x="100" y="62"/>
                    <a:pt x="66" y="12"/>
                  </a:cubicBezTo>
                  <a:cubicBezTo>
                    <a:pt x="61" y="6"/>
                    <a:pt x="51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35"/>
            <p:cNvSpPr/>
            <p:nvPr/>
          </p:nvSpPr>
          <p:spPr>
            <a:xfrm>
              <a:off x="3499300" y="2778450"/>
              <a:ext cx="229525" cy="137300"/>
            </a:xfrm>
            <a:custGeom>
              <a:rect b="b" l="l" r="r" t="t"/>
              <a:pathLst>
                <a:path extrusionOk="0" h="5492" w="9181">
                  <a:moveTo>
                    <a:pt x="7714" y="2383"/>
                  </a:moveTo>
                  <a:cubicBezTo>
                    <a:pt x="7697" y="2400"/>
                    <a:pt x="7680" y="2425"/>
                    <a:pt x="7664" y="2441"/>
                  </a:cubicBezTo>
                  <a:cubicBezTo>
                    <a:pt x="7664" y="2433"/>
                    <a:pt x="7656" y="2416"/>
                    <a:pt x="7656" y="2408"/>
                  </a:cubicBezTo>
                  <a:cubicBezTo>
                    <a:pt x="7664" y="2400"/>
                    <a:pt x="7680" y="2400"/>
                    <a:pt x="7697" y="2391"/>
                  </a:cubicBezTo>
                  <a:cubicBezTo>
                    <a:pt x="7705" y="2391"/>
                    <a:pt x="7705" y="2383"/>
                    <a:pt x="7714" y="2383"/>
                  </a:cubicBezTo>
                  <a:close/>
                  <a:moveTo>
                    <a:pt x="6409" y="0"/>
                  </a:moveTo>
                  <a:cubicBezTo>
                    <a:pt x="6370" y="0"/>
                    <a:pt x="6332" y="29"/>
                    <a:pt x="6322" y="72"/>
                  </a:cubicBezTo>
                  <a:cubicBezTo>
                    <a:pt x="6181" y="478"/>
                    <a:pt x="5791" y="701"/>
                    <a:pt x="5427" y="883"/>
                  </a:cubicBezTo>
                  <a:cubicBezTo>
                    <a:pt x="5327" y="933"/>
                    <a:pt x="5228" y="983"/>
                    <a:pt x="5120" y="1033"/>
                  </a:cubicBezTo>
                  <a:cubicBezTo>
                    <a:pt x="5087" y="1049"/>
                    <a:pt x="5054" y="1074"/>
                    <a:pt x="5029" y="1099"/>
                  </a:cubicBezTo>
                  <a:cubicBezTo>
                    <a:pt x="5012" y="999"/>
                    <a:pt x="4996" y="892"/>
                    <a:pt x="4905" y="842"/>
                  </a:cubicBezTo>
                  <a:cubicBezTo>
                    <a:pt x="4888" y="834"/>
                    <a:pt x="4873" y="830"/>
                    <a:pt x="4858" y="830"/>
                  </a:cubicBezTo>
                  <a:cubicBezTo>
                    <a:pt x="4829" y="830"/>
                    <a:pt x="4805" y="845"/>
                    <a:pt x="4789" y="867"/>
                  </a:cubicBezTo>
                  <a:cubicBezTo>
                    <a:pt x="4691" y="795"/>
                    <a:pt x="4572" y="749"/>
                    <a:pt x="4449" y="749"/>
                  </a:cubicBezTo>
                  <a:cubicBezTo>
                    <a:pt x="4416" y="749"/>
                    <a:pt x="4383" y="752"/>
                    <a:pt x="4350" y="759"/>
                  </a:cubicBezTo>
                  <a:cubicBezTo>
                    <a:pt x="4317" y="768"/>
                    <a:pt x="4300" y="792"/>
                    <a:pt x="4292" y="817"/>
                  </a:cubicBezTo>
                  <a:lnTo>
                    <a:pt x="4259" y="817"/>
                  </a:lnTo>
                  <a:cubicBezTo>
                    <a:pt x="4242" y="809"/>
                    <a:pt x="4223" y="805"/>
                    <a:pt x="4206" y="805"/>
                  </a:cubicBezTo>
                  <a:cubicBezTo>
                    <a:pt x="4188" y="805"/>
                    <a:pt x="4172" y="809"/>
                    <a:pt x="4159" y="817"/>
                  </a:cubicBezTo>
                  <a:lnTo>
                    <a:pt x="4126" y="817"/>
                  </a:lnTo>
                  <a:cubicBezTo>
                    <a:pt x="4018" y="710"/>
                    <a:pt x="3911" y="585"/>
                    <a:pt x="3811" y="461"/>
                  </a:cubicBezTo>
                  <a:cubicBezTo>
                    <a:pt x="3790" y="426"/>
                    <a:pt x="3752" y="409"/>
                    <a:pt x="3716" y="409"/>
                  </a:cubicBezTo>
                  <a:cubicBezTo>
                    <a:pt x="3664" y="409"/>
                    <a:pt x="3616" y="443"/>
                    <a:pt x="3621" y="511"/>
                  </a:cubicBezTo>
                  <a:cubicBezTo>
                    <a:pt x="3629" y="718"/>
                    <a:pt x="3745" y="883"/>
                    <a:pt x="3894" y="1016"/>
                  </a:cubicBezTo>
                  <a:cubicBezTo>
                    <a:pt x="4002" y="1107"/>
                    <a:pt x="4126" y="1190"/>
                    <a:pt x="4225" y="1289"/>
                  </a:cubicBezTo>
                  <a:cubicBezTo>
                    <a:pt x="4018" y="1613"/>
                    <a:pt x="3761" y="1911"/>
                    <a:pt x="3447" y="2135"/>
                  </a:cubicBezTo>
                  <a:cubicBezTo>
                    <a:pt x="3289" y="2251"/>
                    <a:pt x="3115" y="2342"/>
                    <a:pt x="2933" y="2400"/>
                  </a:cubicBezTo>
                  <a:cubicBezTo>
                    <a:pt x="2709" y="2474"/>
                    <a:pt x="2477" y="2499"/>
                    <a:pt x="2245" y="2524"/>
                  </a:cubicBezTo>
                  <a:cubicBezTo>
                    <a:pt x="2083" y="2538"/>
                    <a:pt x="1915" y="2551"/>
                    <a:pt x="1751" y="2551"/>
                  </a:cubicBezTo>
                  <a:cubicBezTo>
                    <a:pt x="1714" y="2551"/>
                    <a:pt x="1677" y="2550"/>
                    <a:pt x="1640" y="2549"/>
                  </a:cubicBezTo>
                  <a:cubicBezTo>
                    <a:pt x="1615" y="2541"/>
                    <a:pt x="1591" y="2532"/>
                    <a:pt x="1566" y="2524"/>
                  </a:cubicBezTo>
                  <a:cubicBezTo>
                    <a:pt x="1301" y="2441"/>
                    <a:pt x="1069" y="2292"/>
                    <a:pt x="845" y="2126"/>
                  </a:cubicBezTo>
                  <a:cubicBezTo>
                    <a:pt x="861" y="2118"/>
                    <a:pt x="878" y="2101"/>
                    <a:pt x="895" y="2085"/>
                  </a:cubicBezTo>
                  <a:cubicBezTo>
                    <a:pt x="903" y="2068"/>
                    <a:pt x="911" y="2043"/>
                    <a:pt x="895" y="2019"/>
                  </a:cubicBezTo>
                  <a:lnTo>
                    <a:pt x="903" y="2019"/>
                  </a:lnTo>
                  <a:cubicBezTo>
                    <a:pt x="1011" y="1977"/>
                    <a:pt x="994" y="1828"/>
                    <a:pt x="878" y="1820"/>
                  </a:cubicBezTo>
                  <a:cubicBezTo>
                    <a:pt x="861" y="1817"/>
                    <a:pt x="844" y="1816"/>
                    <a:pt x="826" y="1816"/>
                  </a:cubicBezTo>
                  <a:cubicBezTo>
                    <a:pt x="791" y="1816"/>
                    <a:pt x="754" y="1820"/>
                    <a:pt x="721" y="1820"/>
                  </a:cubicBezTo>
                  <a:cubicBezTo>
                    <a:pt x="712" y="1803"/>
                    <a:pt x="704" y="1787"/>
                    <a:pt x="679" y="1778"/>
                  </a:cubicBezTo>
                  <a:cubicBezTo>
                    <a:pt x="636" y="1761"/>
                    <a:pt x="591" y="1754"/>
                    <a:pt x="546" y="1754"/>
                  </a:cubicBezTo>
                  <a:cubicBezTo>
                    <a:pt x="437" y="1754"/>
                    <a:pt x="330" y="1799"/>
                    <a:pt x="248" y="1869"/>
                  </a:cubicBezTo>
                  <a:cubicBezTo>
                    <a:pt x="124" y="1977"/>
                    <a:pt x="41" y="2135"/>
                    <a:pt x="8" y="2292"/>
                  </a:cubicBezTo>
                  <a:cubicBezTo>
                    <a:pt x="1" y="2328"/>
                    <a:pt x="31" y="2352"/>
                    <a:pt x="61" y="2352"/>
                  </a:cubicBezTo>
                  <a:cubicBezTo>
                    <a:pt x="66" y="2352"/>
                    <a:pt x="70" y="2351"/>
                    <a:pt x="74" y="2350"/>
                  </a:cubicBezTo>
                  <a:lnTo>
                    <a:pt x="74" y="2350"/>
                  </a:lnTo>
                  <a:cubicBezTo>
                    <a:pt x="66" y="2400"/>
                    <a:pt x="66" y="2449"/>
                    <a:pt x="66" y="2499"/>
                  </a:cubicBezTo>
                  <a:cubicBezTo>
                    <a:pt x="66" y="2516"/>
                    <a:pt x="74" y="2532"/>
                    <a:pt x="74" y="2549"/>
                  </a:cubicBezTo>
                  <a:cubicBezTo>
                    <a:pt x="74" y="2623"/>
                    <a:pt x="74" y="2698"/>
                    <a:pt x="74" y="2764"/>
                  </a:cubicBezTo>
                  <a:cubicBezTo>
                    <a:pt x="83" y="2822"/>
                    <a:pt x="124" y="2880"/>
                    <a:pt x="182" y="2880"/>
                  </a:cubicBezTo>
                  <a:cubicBezTo>
                    <a:pt x="240" y="2880"/>
                    <a:pt x="298" y="2831"/>
                    <a:pt x="298" y="2764"/>
                  </a:cubicBezTo>
                  <a:cubicBezTo>
                    <a:pt x="298" y="2739"/>
                    <a:pt x="298" y="2706"/>
                    <a:pt x="298" y="2681"/>
                  </a:cubicBezTo>
                  <a:cubicBezTo>
                    <a:pt x="298" y="2665"/>
                    <a:pt x="298" y="2648"/>
                    <a:pt x="298" y="2623"/>
                  </a:cubicBezTo>
                  <a:cubicBezTo>
                    <a:pt x="447" y="2938"/>
                    <a:pt x="621" y="3237"/>
                    <a:pt x="787" y="3535"/>
                  </a:cubicBezTo>
                  <a:cubicBezTo>
                    <a:pt x="977" y="3875"/>
                    <a:pt x="1168" y="4206"/>
                    <a:pt x="1367" y="4546"/>
                  </a:cubicBezTo>
                  <a:cubicBezTo>
                    <a:pt x="1375" y="4562"/>
                    <a:pt x="1392" y="4571"/>
                    <a:pt x="1400" y="4571"/>
                  </a:cubicBezTo>
                  <a:cubicBezTo>
                    <a:pt x="1458" y="4687"/>
                    <a:pt x="1524" y="4794"/>
                    <a:pt x="1607" y="4894"/>
                  </a:cubicBezTo>
                  <a:cubicBezTo>
                    <a:pt x="1682" y="5001"/>
                    <a:pt x="1765" y="5101"/>
                    <a:pt x="1847" y="5209"/>
                  </a:cubicBezTo>
                  <a:cubicBezTo>
                    <a:pt x="1889" y="5258"/>
                    <a:pt x="1930" y="5316"/>
                    <a:pt x="1972" y="5366"/>
                  </a:cubicBezTo>
                  <a:cubicBezTo>
                    <a:pt x="2005" y="5416"/>
                    <a:pt x="2055" y="5482"/>
                    <a:pt x="2121" y="5490"/>
                  </a:cubicBezTo>
                  <a:cubicBezTo>
                    <a:pt x="2125" y="5491"/>
                    <a:pt x="2129" y="5492"/>
                    <a:pt x="2133" y="5492"/>
                  </a:cubicBezTo>
                  <a:cubicBezTo>
                    <a:pt x="2160" y="5492"/>
                    <a:pt x="2180" y="5469"/>
                    <a:pt x="2187" y="5441"/>
                  </a:cubicBezTo>
                  <a:cubicBezTo>
                    <a:pt x="2195" y="5383"/>
                    <a:pt x="2146" y="5325"/>
                    <a:pt x="2121" y="5283"/>
                  </a:cubicBezTo>
                  <a:cubicBezTo>
                    <a:pt x="2079" y="5225"/>
                    <a:pt x="2038" y="5167"/>
                    <a:pt x="1997" y="5117"/>
                  </a:cubicBezTo>
                  <a:cubicBezTo>
                    <a:pt x="1914" y="5018"/>
                    <a:pt x="1831" y="4910"/>
                    <a:pt x="1748" y="4811"/>
                  </a:cubicBezTo>
                  <a:cubicBezTo>
                    <a:pt x="1657" y="4687"/>
                    <a:pt x="1557" y="4562"/>
                    <a:pt x="1475" y="4430"/>
                  </a:cubicBezTo>
                  <a:cubicBezTo>
                    <a:pt x="1458" y="4372"/>
                    <a:pt x="1433" y="4314"/>
                    <a:pt x="1408" y="4264"/>
                  </a:cubicBezTo>
                  <a:cubicBezTo>
                    <a:pt x="1367" y="4165"/>
                    <a:pt x="1325" y="4073"/>
                    <a:pt x="1292" y="3982"/>
                  </a:cubicBezTo>
                  <a:cubicBezTo>
                    <a:pt x="1218" y="3800"/>
                    <a:pt x="1135" y="3618"/>
                    <a:pt x="1044" y="3444"/>
                  </a:cubicBezTo>
                  <a:cubicBezTo>
                    <a:pt x="961" y="3261"/>
                    <a:pt x="870" y="3087"/>
                    <a:pt x="779" y="2913"/>
                  </a:cubicBezTo>
                  <a:cubicBezTo>
                    <a:pt x="737" y="2822"/>
                    <a:pt x="687" y="2739"/>
                    <a:pt x="646" y="2657"/>
                  </a:cubicBezTo>
                  <a:lnTo>
                    <a:pt x="605" y="2582"/>
                  </a:lnTo>
                  <a:cubicBezTo>
                    <a:pt x="613" y="2557"/>
                    <a:pt x="621" y="2541"/>
                    <a:pt x="613" y="2516"/>
                  </a:cubicBezTo>
                  <a:cubicBezTo>
                    <a:pt x="588" y="2449"/>
                    <a:pt x="563" y="2391"/>
                    <a:pt x="538" y="2333"/>
                  </a:cubicBezTo>
                  <a:lnTo>
                    <a:pt x="538" y="2333"/>
                  </a:lnTo>
                  <a:cubicBezTo>
                    <a:pt x="745" y="2623"/>
                    <a:pt x="1027" y="2855"/>
                    <a:pt x="1342" y="3029"/>
                  </a:cubicBezTo>
                  <a:cubicBezTo>
                    <a:pt x="1516" y="3129"/>
                    <a:pt x="1707" y="3212"/>
                    <a:pt x="1897" y="3270"/>
                  </a:cubicBezTo>
                  <a:cubicBezTo>
                    <a:pt x="2038" y="3315"/>
                    <a:pt x="2177" y="3336"/>
                    <a:pt x="2317" y="3336"/>
                  </a:cubicBezTo>
                  <a:cubicBezTo>
                    <a:pt x="2408" y="3336"/>
                    <a:pt x="2499" y="3327"/>
                    <a:pt x="2593" y="3311"/>
                  </a:cubicBezTo>
                  <a:cubicBezTo>
                    <a:pt x="3024" y="3228"/>
                    <a:pt x="3455" y="3079"/>
                    <a:pt x="3861" y="2897"/>
                  </a:cubicBezTo>
                  <a:cubicBezTo>
                    <a:pt x="4068" y="2814"/>
                    <a:pt x="4259" y="2715"/>
                    <a:pt x="4457" y="2615"/>
                  </a:cubicBezTo>
                  <a:cubicBezTo>
                    <a:pt x="4549" y="2557"/>
                    <a:pt x="4648" y="2499"/>
                    <a:pt x="4739" y="2441"/>
                  </a:cubicBezTo>
                  <a:cubicBezTo>
                    <a:pt x="4830" y="2391"/>
                    <a:pt x="4921" y="2333"/>
                    <a:pt x="4996" y="2259"/>
                  </a:cubicBezTo>
                  <a:cubicBezTo>
                    <a:pt x="5029" y="2226"/>
                    <a:pt x="5054" y="2193"/>
                    <a:pt x="5070" y="2151"/>
                  </a:cubicBezTo>
                  <a:cubicBezTo>
                    <a:pt x="5120" y="2284"/>
                    <a:pt x="5211" y="2408"/>
                    <a:pt x="5352" y="2441"/>
                  </a:cubicBezTo>
                  <a:cubicBezTo>
                    <a:pt x="5427" y="2491"/>
                    <a:pt x="5501" y="2549"/>
                    <a:pt x="5592" y="2582"/>
                  </a:cubicBezTo>
                  <a:cubicBezTo>
                    <a:pt x="5717" y="2640"/>
                    <a:pt x="5849" y="2690"/>
                    <a:pt x="5990" y="2723"/>
                  </a:cubicBezTo>
                  <a:cubicBezTo>
                    <a:pt x="6264" y="2789"/>
                    <a:pt x="6545" y="2839"/>
                    <a:pt x="6802" y="2947"/>
                  </a:cubicBezTo>
                  <a:cubicBezTo>
                    <a:pt x="6827" y="2955"/>
                    <a:pt x="6852" y="2963"/>
                    <a:pt x="6868" y="2971"/>
                  </a:cubicBezTo>
                  <a:cubicBezTo>
                    <a:pt x="6868" y="3005"/>
                    <a:pt x="6885" y="3038"/>
                    <a:pt x="6910" y="3063"/>
                  </a:cubicBezTo>
                  <a:cubicBezTo>
                    <a:pt x="6943" y="3091"/>
                    <a:pt x="6981" y="3100"/>
                    <a:pt x="7021" y="3100"/>
                  </a:cubicBezTo>
                  <a:cubicBezTo>
                    <a:pt x="7052" y="3100"/>
                    <a:pt x="7085" y="3095"/>
                    <a:pt x="7117" y="3087"/>
                  </a:cubicBezTo>
                  <a:cubicBezTo>
                    <a:pt x="7134" y="3087"/>
                    <a:pt x="7158" y="3079"/>
                    <a:pt x="7175" y="3079"/>
                  </a:cubicBezTo>
                  <a:cubicBezTo>
                    <a:pt x="7225" y="3087"/>
                    <a:pt x="7274" y="3096"/>
                    <a:pt x="7316" y="3096"/>
                  </a:cubicBezTo>
                  <a:cubicBezTo>
                    <a:pt x="7334" y="3105"/>
                    <a:pt x="7355" y="3111"/>
                    <a:pt x="7375" y="3111"/>
                  </a:cubicBezTo>
                  <a:cubicBezTo>
                    <a:pt x="7392" y="3111"/>
                    <a:pt x="7409" y="3107"/>
                    <a:pt x="7424" y="3096"/>
                  </a:cubicBezTo>
                  <a:cubicBezTo>
                    <a:pt x="7465" y="3087"/>
                    <a:pt x="7515" y="3079"/>
                    <a:pt x="7564" y="3063"/>
                  </a:cubicBezTo>
                  <a:cubicBezTo>
                    <a:pt x="7796" y="2988"/>
                    <a:pt x="7954" y="2797"/>
                    <a:pt x="8086" y="2607"/>
                  </a:cubicBezTo>
                  <a:cubicBezTo>
                    <a:pt x="8236" y="2400"/>
                    <a:pt x="8393" y="2176"/>
                    <a:pt x="8650" y="2118"/>
                  </a:cubicBezTo>
                  <a:cubicBezTo>
                    <a:pt x="8683" y="2110"/>
                    <a:pt x="8708" y="2093"/>
                    <a:pt x="8716" y="2068"/>
                  </a:cubicBezTo>
                  <a:cubicBezTo>
                    <a:pt x="8741" y="2085"/>
                    <a:pt x="8766" y="2110"/>
                    <a:pt x="8791" y="2135"/>
                  </a:cubicBezTo>
                  <a:cubicBezTo>
                    <a:pt x="8567" y="2267"/>
                    <a:pt x="8468" y="2516"/>
                    <a:pt x="8368" y="2756"/>
                  </a:cubicBezTo>
                  <a:cubicBezTo>
                    <a:pt x="8244" y="3071"/>
                    <a:pt x="8111" y="3402"/>
                    <a:pt x="8095" y="3750"/>
                  </a:cubicBezTo>
                  <a:cubicBezTo>
                    <a:pt x="8095" y="3813"/>
                    <a:pt x="8140" y="3844"/>
                    <a:pt x="8188" y="3844"/>
                  </a:cubicBezTo>
                  <a:cubicBezTo>
                    <a:pt x="8228" y="3844"/>
                    <a:pt x="8270" y="3821"/>
                    <a:pt x="8285" y="3775"/>
                  </a:cubicBezTo>
                  <a:cubicBezTo>
                    <a:pt x="8393" y="3460"/>
                    <a:pt x="8542" y="3162"/>
                    <a:pt x="8716" y="2872"/>
                  </a:cubicBezTo>
                  <a:cubicBezTo>
                    <a:pt x="8799" y="2731"/>
                    <a:pt x="8882" y="2590"/>
                    <a:pt x="8973" y="2449"/>
                  </a:cubicBezTo>
                  <a:cubicBezTo>
                    <a:pt x="8973" y="2441"/>
                    <a:pt x="8981" y="2433"/>
                    <a:pt x="8990" y="2425"/>
                  </a:cubicBezTo>
                  <a:cubicBezTo>
                    <a:pt x="8998" y="2449"/>
                    <a:pt x="9014" y="2466"/>
                    <a:pt x="9031" y="2483"/>
                  </a:cubicBezTo>
                  <a:cubicBezTo>
                    <a:pt x="9046" y="2494"/>
                    <a:pt x="9062" y="2500"/>
                    <a:pt x="9079" y="2500"/>
                  </a:cubicBezTo>
                  <a:cubicBezTo>
                    <a:pt x="9108" y="2500"/>
                    <a:pt x="9136" y="2482"/>
                    <a:pt x="9147" y="2449"/>
                  </a:cubicBezTo>
                  <a:cubicBezTo>
                    <a:pt x="9180" y="2342"/>
                    <a:pt x="9122" y="2209"/>
                    <a:pt x="9064" y="2110"/>
                  </a:cubicBezTo>
                  <a:cubicBezTo>
                    <a:pt x="9064" y="2110"/>
                    <a:pt x="9064" y="2101"/>
                    <a:pt x="9064" y="2093"/>
                  </a:cubicBezTo>
                  <a:cubicBezTo>
                    <a:pt x="9064" y="2060"/>
                    <a:pt x="9064" y="2027"/>
                    <a:pt x="9056" y="2002"/>
                  </a:cubicBezTo>
                  <a:cubicBezTo>
                    <a:pt x="9048" y="1985"/>
                    <a:pt x="9048" y="1977"/>
                    <a:pt x="9048" y="1961"/>
                  </a:cubicBezTo>
                  <a:cubicBezTo>
                    <a:pt x="9048" y="1944"/>
                    <a:pt x="9039" y="1927"/>
                    <a:pt x="9031" y="1911"/>
                  </a:cubicBezTo>
                  <a:cubicBezTo>
                    <a:pt x="9006" y="1845"/>
                    <a:pt x="8973" y="1787"/>
                    <a:pt x="8923" y="1737"/>
                  </a:cubicBezTo>
                  <a:cubicBezTo>
                    <a:pt x="8874" y="1687"/>
                    <a:pt x="8807" y="1654"/>
                    <a:pt x="8741" y="1637"/>
                  </a:cubicBezTo>
                  <a:cubicBezTo>
                    <a:pt x="8697" y="1628"/>
                    <a:pt x="8654" y="1624"/>
                    <a:pt x="8610" y="1624"/>
                  </a:cubicBezTo>
                  <a:cubicBezTo>
                    <a:pt x="8579" y="1624"/>
                    <a:pt x="8548" y="1626"/>
                    <a:pt x="8517" y="1629"/>
                  </a:cubicBezTo>
                  <a:cubicBezTo>
                    <a:pt x="8451" y="1637"/>
                    <a:pt x="8451" y="1729"/>
                    <a:pt x="8517" y="1737"/>
                  </a:cubicBezTo>
                  <a:cubicBezTo>
                    <a:pt x="8584" y="1737"/>
                    <a:pt x="8642" y="1745"/>
                    <a:pt x="8700" y="1762"/>
                  </a:cubicBezTo>
                  <a:cubicBezTo>
                    <a:pt x="8758" y="1787"/>
                    <a:pt x="8791" y="1811"/>
                    <a:pt x="8824" y="1853"/>
                  </a:cubicBezTo>
                  <a:cubicBezTo>
                    <a:pt x="8832" y="1853"/>
                    <a:pt x="8832" y="1861"/>
                    <a:pt x="8840" y="1861"/>
                  </a:cubicBezTo>
                  <a:cubicBezTo>
                    <a:pt x="8840" y="1861"/>
                    <a:pt x="8840" y="1869"/>
                    <a:pt x="8840" y="1869"/>
                  </a:cubicBezTo>
                  <a:cubicBezTo>
                    <a:pt x="8849" y="1878"/>
                    <a:pt x="8857" y="1894"/>
                    <a:pt x="8865" y="1903"/>
                  </a:cubicBezTo>
                  <a:cubicBezTo>
                    <a:pt x="8840" y="1886"/>
                    <a:pt x="8816" y="1869"/>
                    <a:pt x="8791" y="1853"/>
                  </a:cubicBezTo>
                  <a:cubicBezTo>
                    <a:pt x="8694" y="1808"/>
                    <a:pt x="8584" y="1777"/>
                    <a:pt x="8479" y="1777"/>
                  </a:cubicBezTo>
                  <a:cubicBezTo>
                    <a:pt x="8467" y="1777"/>
                    <a:pt x="8455" y="1777"/>
                    <a:pt x="8443" y="1778"/>
                  </a:cubicBezTo>
                  <a:cubicBezTo>
                    <a:pt x="8385" y="1787"/>
                    <a:pt x="8318" y="1795"/>
                    <a:pt x="8269" y="1836"/>
                  </a:cubicBezTo>
                  <a:cubicBezTo>
                    <a:pt x="8219" y="1869"/>
                    <a:pt x="8178" y="1911"/>
                    <a:pt x="8136" y="1952"/>
                  </a:cubicBezTo>
                  <a:cubicBezTo>
                    <a:pt x="8128" y="1961"/>
                    <a:pt x="8120" y="1977"/>
                    <a:pt x="8120" y="1985"/>
                  </a:cubicBezTo>
                  <a:cubicBezTo>
                    <a:pt x="8053" y="2019"/>
                    <a:pt x="7979" y="2043"/>
                    <a:pt x="7912" y="2077"/>
                  </a:cubicBezTo>
                  <a:cubicBezTo>
                    <a:pt x="7788" y="2126"/>
                    <a:pt x="7672" y="2168"/>
                    <a:pt x="7548" y="2209"/>
                  </a:cubicBezTo>
                  <a:cubicBezTo>
                    <a:pt x="7390" y="2257"/>
                    <a:pt x="7227" y="2288"/>
                    <a:pt x="7063" y="2288"/>
                  </a:cubicBezTo>
                  <a:cubicBezTo>
                    <a:pt x="7029" y="2288"/>
                    <a:pt x="6994" y="2287"/>
                    <a:pt x="6960" y="2284"/>
                  </a:cubicBezTo>
                  <a:cubicBezTo>
                    <a:pt x="6736" y="2143"/>
                    <a:pt x="6504" y="2027"/>
                    <a:pt x="6264" y="1936"/>
                  </a:cubicBezTo>
                  <a:cubicBezTo>
                    <a:pt x="6106" y="1778"/>
                    <a:pt x="5974" y="1596"/>
                    <a:pt x="5849" y="1414"/>
                  </a:cubicBezTo>
                  <a:cubicBezTo>
                    <a:pt x="5824" y="1381"/>
                    <a:pt x="5791" y="1364"/>
                    <a:pt x="5758" y="1364"/>
                  </a:cubicBezTo>
                  <a:cubicBezTo>
                    <a:pt x="5758" y="1347"/>
                    <a:pt x="5758" y="1331"/>
                    <a:pt x="5758" y="1314"/>
                  </a:cubicBezTo>
                  <a:cubicBezTo>
                    <a:pt x="5882" y="1198"/>
                    <a:pt x="6056" y="1140"/>
                    <a:pt x="6197" y="1041"/>
                  </a:cubicBezTo>
                  <a:cubicBezTo>
                    <a:pt x="6346" y="941"/>
                    <a:pt x="6479" y="809"/>
                    <a:pt x="6520" y="627"/>
                  </a:cubicBezTo>
                  <a:cubicBezTo>
                    <a:pt x="6520" y="602"/>
                    <a:pt x="6529" y="569"/>
                    <a:pt x="6529" y="544"/>
                  </a:cubicBezTo>
                  <a:cubicBezTo>
                    <a:pt x="6603" y="370"/>
                    <a:pt x="6603" y="179"/>
                    <a:pt x="6471" y="30"/>
                  </a:cubicBezTo>
                  <a:cubicBezTo>
                    <a:pt x="6453" y="9"/>
                    <a:pt x="6431" y="0"/>
                    <a:pt x="6409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35"/>
            <p:cNvSpPr/>
            <p:nvPr/>
          </p:nvSpPr>
          <p:spPr>
            <a:xfrm>
              <a:off x="3589800" y="2757400"/>
              <a:ext cx="66725" cy="16700"/>
            </a:xfrm>
            <a:custGeom>
              <a:rect b="b" l="l" r="r" t="t"/>
              <a:pathLst>
                <a:path extrusionOk="0" h="668" w="2669">
                  <a:moveTo>
                    <a:pt x="2314" y="0"/>
                  </a:moveTo>
                  <a:cubicBezTo>
                    <a:pt x="2277" y="0"/>
                    <a:pt x="2242" y="23"/>
                    <a:pt x="2246" y="68"/>
                  </a:cubicBezTo>
                  <a:cubicBezTo>
                    <a:pt x="2254" y="126"/>
                    <a:pt x="2113" y="135"/>
                    <a:pt x="2080" y="143"/>
                  </a:cubicBezTo>
                  <a:cubicBezTo>
                    <a:pt x="1989" y="160"/>
                    <a:pt x="1898" y="176"/>
                    <a:pt x="1815" y="193"/>
                  </a:cubicBezTo>
                  <a:cubicBezTo>
                    <a:pt x="1624" y="226"/>
                    <a:pt x="1434" y="242"/>
                    <a:pt x="1252" y="259"/>
                  </a:cubicBezTo>
                  <a:cubicBezTo>
                    <a:pt x="1069" y="267"/>
                    <a:pt x="887" y="284"/>
                    <a:pt x="705" y="284"/>
                  </a:cubicBezTo>
                  <a:lnTo>
                    <a:pt x="431" y="284"/>
                  </a:lnTo>
                  <a:cubicBezTo>
                    <a:pt x="420" y="284"/>
                    <a:pt x="404" y="285"/>
                    <a:pt x="386" y="285"/>
                  </a:cubicBezTo>
                  <a:cubicBezTo>
                    <a:pt x="343" y="285"/>
                    <a:pt x="292" y="280"/>
                    <a:pt x="274" y="251"/>
                  </a:cubicBezTo>
                  <a:cubicBezTo>
                    <a:pt x="253" y="221"/>
                    <a:pt x="218" y="204"/>
                    <a:pt x="184" y="204"/>
                  </a:cubicBezTo>
                  <a:cubicBezTo>
                    <a:pt x="152" y="204"/>
                    <a:pt x="120" y="219"/>
                    <a:pt x="100" y="251"/>
                  </a:cubicBezTo>
                  <a:cubicBezTo>
                    <a:pt x="100" y="259"/>
                    <a:pt x="100" y="259"/>
                    <a:pt x="100" y="259"/>
                  </a:cubicBezTo>
                  <a:cubicBezTo>
                    <a:pt x="92" y="267"/>
                    <a:pt x="75" y="267"/>
                    <a:pt x="67" y="276"/>
                  </a:cubicBezTo>
                  <a:cubicBezTo>
                    <a:pt x="9" y="350"/>
                    <a:pt x="1" y="441"/>
                    <a:pt x="50" y="524"/>
                  </a:cubicBezTo>
                  <a:cubicBezTo>
                    <a:pt x="108" y="615"/>
                    <a:pt x="208" y="648"/>
                    <a:pt x="299" y="657"/>
                  </a:cubicBezTo>
                  <a:cubicBezTo>
                    <a:pt x="361" y="665"/>
                    <a:pt x="425" y="667"/>
                    <a:pt x="489" y="667"/>
                  </a:cubicBezTo>
                  <a:cubicBezTo>
                    <a:pt x="554" y="667"/>
                    <a:pt x="618" y="665"/>
                    <a:pt x="680" y="665"/>
                  </a:cubicBezTo>
                  <a:cubicBezTo>
                    <a:pt x="804" y="657"/>
                    <a:pt x="929" y="657"/>
                    <a:pt x="1053" y="648"/>
                  </a:cubicBezTo>
                  <a:cubicBezTo>
                    <a:pt x="1566" y="607"/>
                    <a:pt x="2072" y="516"/>
                    <a:pt x="2561" y="375"/>
                  </a:cubicBezTo>
                  <a:cubicBezTo>
                    <a:pt x="2668" y="342"/>
                    <a:pt x="2644" y="193"/>
                    <a:pt x="2536" y="184"/>
                  </a:cubicBezTo>
                  <a:cubicBezTo>
                    <a:pt x="2470" y="184"/>
                    <a:pt x="2403" y="184"/>
                    <a:pt x="2337" y="193"/>
                  </a:cubicBezTo>
                  <a:cubicBezTo>
                    <a:pt x="2370" y="160"/>
                    <a:pt x="2395" y="118"/>
                    <a:pt x="2395" y="68"/>
                  </a:cubicBezTo>
                  <a:cubicBezTo>
                    <a:pt x="2391" y="23"/>
                    <a:pt x="2352" y="0"/>
                    <a:pt x="23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35"/>
            <p:cNvSpPr/>
            <p:nvPr/>
          </p:nvSpPr>
          <p:spPr>
            <a:xfrm>
              <a:off x="3516475" y="2721400"/>
              <a:ext cx="38550" cy="30925"/>
            </a:xfrm>
            <a:custGeom>
              <a:rect b="b" l="l" r="r" t="t"/>
              <a:pathLst>
                <a:path extrusionOk="0" h="1237" w="1542">
                  <a:moveTo>
                    <a:pt x="986" y="0"/>
                  </a:moveTo>
                  <a:cubicBezTo>
                    <a:pt x="854" y="9"/>
                    <a:pt x="713" y="50"/>
                    <a:pt x="589" y="116"/>
                  </a:cubicBezTo>
                  <a:cubicBezTo>
                    <a:pt x="440" y="199"/>
                    <a:pt x="332" y="315"/>
                    <a:pt x="232" y="456"/>
                  </a:cubicBezTo>
                  <a:cubicBezTo>
                    <a:pt x="141" y="589"/>
                    <a:pt x="0" y="763"/>
                    <a:pt x="67" y="937"/>
                  </a:cubicBezTo>
                  <a:cubicBezTo>
                    <a:pt x="81" y="981"/>
                    <a:pt x="128" y="1010"/>
                    <a:pt x="172" y="1010"/>
                  </a:cubicBezTo>
                  <a:cubicBezTo>
                    <a:pt x="202" y="1010"/>
                    <a:pt x="232" y="996"/>
                    <a:pt x="249" y="962"/>
                  </a:cubicBezTo>
                  <a:cubicBezTo>
                    <a:pt x="266" y="928"/>
                    <a:pt x="282" y="895"/>
                    <a:pt x="307" y="870"/>
                  </a:cubicBezTo>
                  <a:cubicBezTo>
                    <a:pt x="340" y="912"/>
                    <a:pt x="365" y="962"/>
                    <a:pt x="406" y="995"/>
                  </a:cubicBezTo>
                  <a:lnTo>
                    <a:pt x="406" y="1003"/>
                  </a:lnTo>
                  <a:cubicBezTo>
                    <a:pt x="423" y="1036"/>
                    <a:pt x="448" y="1069"/>
                    <a:pt x="473" y="1102"/>
                  </a:cubicBezTo>
                  <a:cubicBezTo>
                    <a:pt x="556" y="1194"/>
                    <a:pt x="668" y="1236"/>
                    <a:pt x="782" y="1236"/>
                  </a:cubicBezTo>
                  <a:cubicBezTo>
                    <a:pt x="792" y="1236"/>
                    <a:pt x="802" y="1236"/>
                    <a:pt x="812" y="1235"/>
                  </a:cubicBezTo>
                  <a:cubicBezTo>
                    <a:pt x="1053" y="1235"/>
                    <a:pt x="1301" y="1111"/>
                    <a:pt x="1401" y="887"/>
                  </a:cubicBezTo>
                  <a:cubicBezTo>
                    <a:pt x="1442" y="788"/>
                    <a:pt x="1442" y="688"/>
                    <a:pt x="1426" y="597"/>
                  </a:cubicBezTo>
                  <a:lnTo>
                    <a:pt x="1426" y="589"/>
                  </a:lnTo>
                  <a:cubicBezTo>
                    <a:pt x="1434" y="473"/>
                    <a:pt x="1392" y="357"/>
                    <a:pt x="1326" y="257"/>
                  </a:cubicBezTo>
                  <a:cubicBezTo>
                    <a:pt x="1326" y="249"/>
                    <a:pt x="1318" y="241"/>
                    <a:pt x="1318" y="232"/>
                  </a:cubicBezTo>
                  <a:cubicBezTo>
                    <a:pt x="1318" y="224"/>
                    <a:pt x="1318" y="224"/>
                    <a:pt x="1310" y="216"/>
                  </a:cubicBezTo>
                  <a:lnTo>
                    <a:pt x="1310" y="216"/>
                  </a:lnTo>
                  <a:cubicBezTo>
                    <a:pt x="1343" y="224"/>
                    <a:pt x="1376" y="232"/>
                    <a:pt x="1401" y="249"/>
                  </a:cubicBezTo>
                  <a:cubicBezTo>
                    <a:pt x="1409" y="252"/>
                    <a:pt x="1418" y="254"/>
                    <a:pt x="1426" y="254"/>
                  </a:cubicBezTo>
                  <a:cubicBezTo>
                    <a:pt x="1496" y="254"/>
                    <a:pt x="1541" y="137"/>
                    <a:pt x="1467" y="100"/>
                  </a:cubicBezTo>
                  <a:cubicBezTo>
                    <a:pt x="1334" y="34"/>
                    <a:pt x="1202" y="9"/>
                    <a:pt x="1061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35"/>
            <p:cNvSpPr/>
            <p:nvPr/>
          </p:nvSpPr>
          <p:spPr>
            <a:xfrm>
              <a:off x="3655875" y="2712900"/>
              <a:ext cx="37100" cy="30950"/>
            </a:xfrm>
            <a:custGeom>
              <a:rect b="b" l="l" r="r" t="t"/>
              <a:pathLst>
                <a:path extrusionOk="0" h="1238" w="1484">
                  <a:moveTo>
                    <a:pt x="423" y="1"/>
                  </a:moveTo>
                  <a:cubicBezTo>
                    <a:pt x="373" y="1"/>
                    <a:pt x="340" y="34"/>
                    <a:pt x="332" y="75"/>
                  </a:cubicBezTo>
                  <a:cubicBezTo>
                    <a:pt x="224" y="108"/>
                    <a:pt x="125" y="158"/>
                    <a:pt x="42" y="224"/>
                  </a:cubicBezTo>
                  <a:cubicBezTo>
                    <a:pt x="1" y="259"/>
                    <a:pt x="33" y="316"/>
                    <a:pt x="74" y="316"/>
                  </a:cubicBezTo>
                  <a:cubicBezTo>
                    <a:pt x="83" y="316"/>
                    <a:pt x="91" y="313"/>
                    <a:pt x="100" y="307"/>
                  </a:cubicBezTo>
                  <a:cubicBezTo>
                    <a:pt x="183" y="258"/>
                    <a:pt x="282" y="216"/>
                    <a:pt x="382" y="200"/>
                  </a:cubicBezTo>
                  <a:lnTo>
                    <a:pt x="382" y="200"/>
                  </a:lnTo>
                  <a:cubicBezTo>
                    <a:pt x="365" y="216"/>
                    <a:pt x="357" y="233"/>
                    <a:pt x="340" y="249"/>
                  </a:cubicBezTo>
                  <a:cubicBezTo>
                    <a:pt x="282" y="282"/>
                    <a:pt x="224" y="324"/>
                    <a:pt x="191" y="374"/>
                  </a:cubicBezTo>
                  <a:cubicBezTo>
                    <a:pt x="108" y="481"/>
                    <a:pt x="100" y="622"/>
                    <a:pt x="133" y="746"/>
                  </a:cubicBezTo>
                  <a:cubicBezTo>
                    <a:pt x="183" y="954"/>
                    <a:pt x="365" y="1128"/>
                    <a:pt x="581" y="1128"/>
                  </a:cubicBezTo>
                  <a:cubicBezTo>
                    <a:pt x="597" y="1136"/>
                    <a:pt x="605" y="1152"/>
                    <a:pt x="622" y="1161"/>
                  </a:cubicBezTo>
                  <a:cubicBezTo>
                    <a:pt x="694" y="1212"/>
                    <a:pt x="773" y="1237"/>
                    <a:pt x="852" y="1237"/>
                  </a:cubicBezTo>
                  <a:cubicBezTo>
                    <a:pt x="937" y="1237"/>
                    <a:pt x="1021" y="1208"/>
                    <a:pt x="1094" y="1152"/>
                  </a:cubicBezTo>
                  <a:cubicBezTo>
                    <a:pt x="1202" y="1078"/>
                    <a:pt x="1301" y="970"/>
                    <a:pt x="1351" y="846"/>
                  </a:cubicBezTo>
                  <a:cubicBezTo>
                    <a:pt x="1359" y="846"/>
                    <a:pt x="1368" y="838"/>
                    <a:pt x="1376" y="829"/>
                  </a:cubicBezTo>
                  <a:cubicBezTo>
                    <a:pt x="1401" y="804"/>
                    <a:pt x="1409" y="763"/>
                    <a:pt x="1393" y="722"/>
                  </a:cubicBezTo>
                  <a:lnTo>
                    <a:pt x="1409" y="722"/>
                  </a:lnTo>
                  <a:cubicBezTo>
                    <a:pt x="1484" y="705"/>
                    <a:pt x="1484" y="589"/>
                    <a:pt x="1426" y="556"/>
                  </a:cubicBezTo>
                  <a:lnTo>
                    <a:pt x="1384" y="531"/>
                  </a:lnTo>
                  <a:cubicBezTo>
                    <a:pt x="1376" y="506"/>
                    <a:pt x="1368" y="490"/>
                    <a:pt x="1359" y="473"/>
                  </a:cubicBezTo>
                  <a:cubicBezTo>
                    <a:pt x="1368" y="456"/>
                    <a:pt x="1368" y="448"/>
                    <a:pt x="1359" y="432"/>
                  </a:cubicBezTo>
                  <a:cubicBezTo>
                    <a:pt x="1301" y="183"/>
                    <a:pt x="1053" y="34"/>
                    <a:pt x="813" y="9"/>
                  </a:cubicBezTo>
                  <a:lnTo>
                    <a:pt x="755" y="9"/>
                  </a:lnTo>
                  <a:cubicBezTo>
                    <a:pt x="742" y="5"/>
                    <a:pt x="732" y="3"/>
                    <a:pt x="722" y="3"/>
                  </a:cubicBezTo>
                  <a:cubicBezTo>
                    <a:pt x="713" y="3"/>
                    <a:pt x="705" y="5"/>
                    <a:pt x="697" y="9"/>
                  </a:cubicBezTo>
                  <a:cubicBezTo>
                    <a:pt x="655" y="9"/>
                    <a:pt x="614" y="9"/>
                    <a:pt x="572" y="17"/>
                  </a:cubicBezTo>
                  <a:cubicBezTo>
                    <a:pt x="523" y="9"/>
                    <a:pt x="473" y="1"/>
                    <a:pt x="423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35"/>
            <p:cNvSpPr/>
            <p:nvPr/>
          </p:nvSpPr>
          <p:spPr>
            <a:xfrm>
              <a:off x="3444400" y="2812450"/>
              <a:ext cx="92600" cy="120575"/>
            </a:xfrm>
            <a:custGeom>
              <a:rect b="b" l="l" r="r" t="t"/>
              <a:pathLst>
                <a:path extrusionOk="0" h="4823" w="3704">
                  <a:moveTo>
                    <a:pt x="683" y="0"/>
                  </a:moveTo>
                  <a:cubicBezTo>
                    <a:pt x="662" y="0"/>
                    <a:pt x="640" y="6"/>
                    <a:pt x="622" y="21"/>
                  </a:cubicBezTo>
                  <a:cubicBezTo>
                    <a:pt x="414" y="186"/>
                    <a:pt x="356" y="451"/>
                    <a:pt x="323" y="700"/>
                  </a:cubicBezTo>
                  <a:cubicBezTo>
                    <a:pt x="307" y="799"/>
                    <a:pt x="307" y="907"/>
                    <a:pt x="307" y="1015"/>
                  </a:cubicBezTo>
                  <a:cubicBezTo>
                    <a:pt x="274" y="1114"/>
                    <a:pt x="240" y="1222"/>
                    <a:pt x="207" y="1321"/>
                  </a:cubicBezTo>
                  <a:cubicBezTo>
                    <a:pt x="100" y="1661"/>
                    <a:pt x="42" y="1993"/>
                    <a:pt x="17" y="2349"/>
                  </a:cubicBezTo>
                  <a:cubicBezTo>
                    <a:pt x="8" y="2498"/>
                    <a:pt x="0" y="2647"/>
                    <a:pt x="33" y="2796"/>
                  </a:cubicBezTo>
                  <a:cubicBezTo>
                    <a:pt x="42" y="2829"/>
                    <a:pt x="50" y="2863"/>
                    <a:pt x="66" y="2887"/>
                  </a:cubicBezTo>
                  <a:cubicBezTo>
                    <a:pt x="75" y="2912"/>
                    <a:pt x="75" y="2929"/>
                    <a:pt x="83" y="2954"/>
                  </a:cubicBezTo>
                  <a:cubicBezTo>
                    <a:pt x="133" y="3119"/>
                    <a:pt x="191" y="3277"/>
                    <a:pt x="257" y="3443"/>
                  </a:cubicBezTo>
                  <a:cubicBezTo>
                    <a:pt x="315" y="3575"/>
                    <a:pt x="390" y="3724"/>
                    <a:pt x="530" y="3782"/>
                  </a:cubicBezTo>
                  <a:cubicBezTo>
                    <a:pt x="536" y="3784"/>
                    <a:pt x="542" y="3785"/>
                    <a:pt x="547" y="3785"/>
                  </a:cubicBezTo>
                  <a:cubicBezTo>
                    <a:pt x="587" y="3785"/>
                    <a:pt x="611" y="3736"/>
                    <a:pt x="597" y="3699"/>
                  </a:cubicBezTo>
                  <a:cubicBezTo>
                    <a:pt x="539" y="3575"/>
                    <a:pt x="481" y="3459"/>
                    <a:pt x="423" y="3343"/>
                  </a:cubicBezTo>
                  <a:cubicBezTo>
                    <a:pt x="398" y="3285"/>
                    <a:pt x="381" y="3227"/>
                    <a:pt x="356" y="3169"/>
                  </a:cubicBezTo>
                  <a:lnTo>
                    <a:pt x="356" y="3169"/>
                  </a:lnTo>
                  <a:cubicBezTo>
                    <a:pt x="423" y="3202"/>
                    <a:pt x="497" y="3235"/>
                    <a:pt x="564" y="3277"/>
                  </a:cubicBezTo>
                  <a:cubicBezTo>
                    <a:pt x="613" y="3393"/>
                    <a:pt x="663" y="3517"/>
                    <a:pt x="729" y="3625"/>
                  </a:cubicBezTo>
                  <a:cubicBezTo>
                    <a:pt x="796" y="3733"/>
                    <a:pt x="895" y="3898"/>
                    <a:pt x="1028" y="3923"/>
                  </a:cubicBezTo>
                  <a:cubicBezTo>
                    <a:pt x="1032" y="3925"/>
                    <a:pt x="1037" y="3925"/>
                    <a:pt x="1041" y="3925"/>
                  </a:cubicBezTo>
                  <a:cubicBezTo>
                    <a:pt x="1065" y="3925"/>
                    <a:pt x="1092" y="3909"/>
                    <a:pt x="1086" y="3882"/>
                  </a:cubicBezTo>
                  <a:cubicBezTo>
                    <a:pt x="1086" y="3840"/>
                    <a:pt x="1069" y="3799"/>
                    <a:pt x="1052" y="3757"/>
                  </a:cubicBezTo>
                  <a:cubicBezTo>
                    <a:pt x="1061" y="3757"/>
                    <a:pt x="1061" y="3766"/>
                    <a:pt x="1069" y="3766"/>
                  </a:cubicBezTo>
                  <a:cubicBezTo>
                    <a:pt x="1077" y="3774"/>
                    <a:pt x="1086" y="3791"/>
                    <a:pt x="1102" y="3807"/>
                  </a:cubicBezTo>
                  <a:cubicBezTo>
                    <a:pt x="1193" y="3940"/>
                    <a:pt x="1301" y="4081"/>
                    <a:pt x="1450" y="4163"/>
                  </a:cubicBezTo>
                  <a:cubicBezTo>
                    <a:pt x="1453" y="4164"/>
                    <a:pt x="1457" y="4165"/>
                    <a:pt x="1460" y="4165"/>
                  </a:cubicBezTo>
                  <a:cubicBezTo>
                    <a:pt x="1483" y="4165"/>
                    <a:pt x="1506" y="4143"/>
                    <a:pt x="1492" y="4122"/>
                  </a:cubicBezTo>
                  <a:cubicBezTo>
                    <a:pt x="1425" y="3998"/>
                    <a:pt x="1326" y="3898"/>
                    <a:pt x="1235" y="3791"/>
                  </a:cubicBezTo>
                  <a:cubicBezTo>
                    <a:pt x="1309" y="3782"/>
                    <a:pt x="1392" y="3766"/>
                    <a:pt x="1458" y="3724"/>
                  </a:cubicBezTo>
                  <a:cubicBezTo>
                    <a:pt x="1508" y="3873"/>
                    <a:pt x="1574" y="4014"/>
                    <a:pt x="1707" y="4105"/>
                  </a:cubicBezTo>
                  <a:cubicBezTo>
                    <a:pt x="1785" y="4158"/>
                    <a:pt x="1873" y="4187"/>
                    <a:pt x="1961" y="4187"/>
                  </a:cubicBezTo>
                  <a:cubicBezTo>
                    <a:pt x="2012" y="4187"/>
                    <a:pt x="2064" y="4177"/>
                    <a:pt x="2113" y="4155"/>
                  </a:cubicBezTo>
                  <a:cubicBezTo>
                    <a:pt x="2385" y="4483"/>
                    <a:pt x="2775" y="4823"/>
                    <a:pt x="3213" y="4823"/>
                  </a:cubicBezTo>
                  <a:cubicBezTo>
                    <a:pt x="3295" y="4823"/>
                    <a:pt x="3379" y="4811"/>
                    <a:pt x="3463" y="4785"/>
                  </a:cubicBezTo>
                  <a:cubicBezTo>
                    <a:pt x="3579" y="4752"/>
                    <a:pt x="3704" y="4660"/>
                    <a:pt x="3637" y="4528"/>
                  </a:cubicBezTo>
                  <a:lnTo>
                    <a:pt x="3629" y="4528"/>
                  </a:lnTo>
                  <a:cubicBezTo>
                    <a:pt x="3579" y="4420"/>
                    <a:pt x="3447" y="4337"/>
                    <a:pt x="3347" y="4271"/>
                  </a:cubicBezTo>
                  <a:cubicBezTo>
                    <a:pt x="3124" y="4105"/>
                    <a:pt x="2875" y="3965"/>
                    <a:pt x="2635" y="3824"/>
                  </a:cubicBezTo>
                  <a:cubicBezTo>
                    <a:pt x="2411" y="3699"/>
                    <a:pt x="2204" y="3559"/>
                    <a:pt x="2022" y="3368"/>
                  </a:cubicBezTo>
                  <a:cubicBezTo>
                    <a:pt x="1939" y="3285"/>
                    <a:pt x="1864" y="3186"/>
                    <a:pt x="1806" y="3078"/>
                  </a:cubicBezTo>
                  <a:cubicBezTo>
                    <a:pt x="1748" y="2970"/>
                    <a:pt x="1732" y="2805"/>
                    <a:pt x="1608" y="2763"/>
                  </a:cubicBezTo>
                  <a:cubicBezTo>
                    <a:pt x="1599" y="2763"/>
                    <a:pt x="1591" y="2755"/>
                    <a:pt x="1583" y="2755"/>
                  </a:cubicBezTo>
                  <a:cubicBezTo>
                    <a:pt x="1558" y="2680"/>
                    <a:pt x="1533" y="2614"/>
                    <a:pt x="1508" y="2539"/>
                  </a:cubicBezTo>
                  <a:cubicBezTo>
                    <a:pt x="1475" y="2407"/>
                    <a:pt x="1434" y="2266"/>
                    <a:pt x="1409" y="2133"/>
                  </a:cubicBezTo>
                  <a:cubicBezTo>
                    <a:pt x="1405" y="2108"/>
                    <a:pt x="1387" y="2097"/>
                    <a:pt x="1367" y="2097"/>
                  </a:cubicBezTo>
                  <a:cubicBezTo>
                    <a:pt x="1343" y="2097"/>
                    <a:pt x="1318" y="2114"/>
                    <a:pt x="1318" y="2142"/>
                  </a:cubicBezTo>
                  <a:cubicBezTo>
                    <a:pt x="1309" y="2291"/>
                    <a:pt x="1309" y="2432"/>
                    <a:pt x="1334" y="2573"/>
                  </a:cubicBezTo>
                  <a:cubicBezTo>
                    <a:pt x="1342" y="2647"/>
                    <a:pt x="1367" y="2722"/>
                    <a:pt x="1384" y="2788"/>
                  </a:cubicBezTo>
                  <a:cubicBezTo>
                    <a:pt x="1360" y="2800"/>
                    <a:pt x="1331" y="2808"/>
                    <a:pt x="1301" y="2808"/>
                  </a:cubicBezTo>
                  <a:cubicBezTo>
                    <a:pt x="1290" y="2808"/>
                    <a:pt x="1279" y="2807"/>
                    <a:pt x="1268" y="2805"/>
                  </a:cubicBezTo>
                  <a:cubicBezTo>
                    <a:pt x="1152" y="2771"/>
                    <a:pt x="1061" y="2647"/>
                    <a:pt x="1003" y="2556"/>
                  </a:cubicBezTo>
                  <a:cubicBezTo>
                    <a:pt x="961" y="2498"/>
                    <a:pt x="928" y="2448"/>
                    <a:pt x="895" y="2390"/>
                  </a:cubicBezTo>
                  <a:cubicBezTo>
                    <a:pt x="887" y="2374"/>
                    <a:pt x="887" y="2349"/>
                    <a:pt x="887" y="2332"/>
                  </a:cubicBezTo>
                  <a:cubicBezTo>
                    <a:pt x="878" y="2225"/>
                    <a:pt x="878" y="2117"/>
                    <a:pt x="887" y="2009"/>
                  </a:cubicBezTo>
                  <a:cubicBezTo>
                    <a:pt x="887" y="1951"/>
                    <a:pt x="895" y="1901"/>
                    <a:pt x="903" y="1843"/>
                  </a:cubicBezTo>
                  <a:cubicBezTo>
                    <a:pt x="903" y="1785"/>
                    <a:pt x="920" y="1727"/>
                    <a:pt x="903" y="1669"/>
                  </a:cubicBezTo>
                  <a:cubicBezTo>
                    <a:pt x="893" y="1649"/>
                    <a:pt x="874" y="1638"/>
                    <a:pt x="853" y="1638"/>
                  </a:cubicBezTo>
                  <a:cubicBezTo>
                    <a:pt x="840" y="1638"/>
                    <a:pt x="825" y="1643"/>
                    <a:pt x="812" y="1653"/>
                  </a:cubicBezTo>
                  <a:cubicBezTo>
                    <a:pt x="738" y="1711"/>
                    <a:pt x="713" y="1868"/>
                    <a:pt x="704" y="1959"/>
                  </a:cubicBezTo>
                  <a:cubicBezTo>
                    <a:pt x="704" y="1976"/>
                    <a:pt x="704" y="1984"/>
                    <a:pt x="704" y="1993"/>
                  </a:cubicBezTo>
                  <a:cubicBezTo>
                    <a:pt x="680" y="1943"/>
                    <a:pt x="663" y="1893"/>
                    <a:pt x="646" y="1835"/>
                  </a:cubicBezTo>
                  <a:cubicBezTo>
                    <a:pt x="555" y="1553"/>
                    <a:pt x="514" y="1255"/>
                    <a:pt x="522" y="949"/>
                  </a:cubicBezTo>
                  <a:cubicBezTo>
                    <a:pt x="530" y="659"/>
                    <a:pt x="580" y="360"/>
                    <a:pt x="762" y="128"/>
                  </a:cubicBezTo>
                  <a:cubicBezTo>
                    <a:pt x="812" y="60"/>
                    <a:pt x="749" y="0"/>
                    <a:pt x="683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35"/>
            <p:cNvSpPr/>
            <p:nvPr/>
          </p:nvSpPr>
          <p:spPr>
            <a:xfrm>
              <a:off x="3686625" y="2817100"/>
              <a:ext cx="66000" cy="129875"/>
            </a:xfrm>
            <a:custGeom>
              <a:rect b="b" l="l" r="r" t="t"/>
              <a:pathLst>
                <a:path extrusionOk="0" h="5195" w="2640">
                  <a:moveTo>
                    <a:pt x="2449" y="0"/>
                  </a:moveTo>
                  <a:cubicBezTo>
                    <a:pt x="2400" y="0"/>
                    <a:pt x="2350" y="42"/>
                    <a:pt x="2358" y="91"/>
                  </a:cubicBezTo>
                  <a:cubicBezTo>
                    <a:pt x="2358" y="149"/>
                    <a:pt x="2367" y="207"/>
                    <a:pt x="2367" y="265"/>
                  </a:cubicBezTo>
                  <a:cubicBezTo>
                    <a:pt x="2358" y="265"/>
                    <a:pt x="2350" y="274"/>
                    <a:pt x="2342" y="274"/>
                  </a:cubicBezTo>
                  <a:cubicBezTo>
                    <a:pt x="2333" y="265"/>
                    <a:pt x="2333" y="249"/>
                    <a:pt x="2325" y="241"/>
                  </a:cubicBezTo>
                  <a:cubicBezTo>
                    <a:pt x="2315" y="207"/>
                    <a:pt x="2289" y="193"/>
                    <a:pt x="2263" y="193"/>
                  </a:cubicBezTo>
                  <a:cubicBezTo>
                    <a:pt x="2224" y="193"/>
                    <a:pt x="2186" y="224"/>
                    <a:pt x="2201" y="274"/>
                  </a:cubicBezTo>
                  <a:cubicBezTo>
                    <a:pt x="2284" y="613"/>
                    <a:pt x="2251" y="970"/>
                    <a:pt x="2143" y="1301"/>
                  </a:cubicBezTo>
                  <a:cubicBezTo>
                    <a:pt x="2101" y="1417"/>
                    <a:pt x="2052" y="1533"/>
                    <a:pt x="1994" y="1641"/>
                  </a:cubicBezTo>
                  <a:cubicBezTo>
                    <a:pt x="1943" y="1706"/>
                    <a:pt x="1880" y="1752"/>
                    <a:pt x="1805" y="1752"/>
                  </a:cubicBezTo>
                  <a:cubicBezTo>
                    <a:pt x="1793" y="1752"/>
                    <a:pt x="1782" y="1751"/>
                    <a:pt x="1770" y="1749"/>
                  </a:cubicBezTo>
                  <a:cubicBezTo>
                    <a:pt x="1767" y="1748"/>
                    <a:pt x="1763" y="1748"/>
                    <a:pt x="1760" y="1748"/>
                  </a:cubicBezTo>
                  <a:cubicBezTo>
                    <a:pt x="1700" y="1748"/>
                    <a:pt x="1671" y="1818"/>
                    <a:pt x="1679" y="1873"/>
                  </a:cubicBezTo>
                  <a:cubicBezTo>
                    <a:pt x="1695" y="1956"/>
                    <a:pt x="1662" y="2055"/>
                    <a:pt x="1621" y="2130"/>
                  </a:cubicBezTo>
                  <a:cubicBezTo>
                    <a:pt x="1613" y="2155"/>
                    <a:pt x="1613" y="2179"/>
                    <a:pt x="1621" y="2196"/>
                  </a:cubicBezTo>
                  <a:cubicBezTo>
                    <a:pt x="1521" y="2329"/>
                    <a:pt x="1405" y="2461"/>
                    <a:pt x="1306" y="2594"/>
                  </a:cubicBezTo>
                  <a:cubicBezTo>
                    <a:pt x="1256" y="2660"/>
                    <a:pt x="1207" y="2726"/>
                    <a:pt x="1182" y="2801"/>
                  </a:cubicBezTo>
                  <a:cubicBezTo>
                    <a:pt x="1149" y="2884"/>
                    <a:pt x="1140" y="2975"/>
                    <a:pt x="1124" y="3058"/>
                  </a:cubicBezTo>
                  <a:cubicBezTo>
                    <a:pt x="1057" y="3331"/>
                    <a:pt x="933" y="3596"/>
                    <a:pt x="767" y="3828"/>
                  </a:cubicBezTo>
                  <a:cubicBezTo>
                    <a:pt x="577" y="4102"/>
                    <a:pt x="320" y="4300"/>
                    <a:pt x="38" y="4491"/>
                  </a:cubicBezTo>
                  <a:cubicBezTo>
                    <a:pt x="1" y="4514"/>
                    <a:pt x="18" y="4584"/>
                    <a:pt x="65" y="4584"/>
                  </a:cubicBezTo>
                  <a:cubicBezTo>
                    <a:pt x="70" y="4584"/>
                    <a:pt x="75" y="4584"/>
                    <a:pt x="80" y="4582"/>
                  </a:cubicBezTo>
                  <a:cubicBezTo>
                    <a:pt x="353" y="4474"/>
                    <a:pt x="602" y="4267"/>
                    <a:pt x="792" y="4052"/>
                  </a:cubicBezTo>
                  <a:cubicBezTo>
                    <a:pt x="884" y="4044"/>
                    <a:pt x="976" y="4033"/>
                    <a:pt x="1067" y="4033"/>
                  </a:cubicBezTo>
                  <a:cubicBezTo>
                    <a:pt x="1171" y="4033"/>
                    <a:pt x="1274" y="4048"/>
                    <a:pt x="1372" y="4102"/>
                  </a:cubicBezTo>
                  <a:cubicBezTo>
                    <a:pt x="1447" y="4143"/>
                    <a:pt x="1497" y="4209"/>
                    <a:pt x="1546" y="4284"/>
                  </a:cubicBezTo>
                  <a:cubicBezTo>
                    <a:pt x="1586" y="4348"/>
                    <a:pt x="1658" y="4475"/>
                    <a:pt x="1745" y="4475"/>
                  </a:cubicBezTo>
                  <a:cubicBezTo>
                    <a:pt x="1748" y="4475"/>
                    <a:pt x="1751" y="4475"/>
                    <a:pt x="1753" y="4474"/>
                  </a:cubicBezTo>
                  <a:cubicBezTo>
                    <a:pt x="1787" y="4474"/>
                    <a:pt x="1811" y="4450"/>
                    <a:pt x="1811" y="4425"/>
                  </a:cubicBezTo>
                  <a:cubicBezTo>
                    <a:pt x="1811" y="4375"/>
                    <a:pt x="1770" y="4325"/>
                    <a:pt x="1745" y="4284"/>
                  </a:cubicBezTo>
                  <a:cubicBezTo>
                    <a:pt x="1737" y="4267"/>
                    <a:pt x="1729" y="4259"/>
                    <a:pt x="1720" y="4243"/>
                  </a:cubicBezTo>
                  <a:lnTo>
                    <a:pt x="1720" y="4243"/>
                  </a:lnTo>
                  <a:cubicBezTo>
                    <a:pt x="1737" y="4251"/>
                    <a:pt x="1745" y="4259"/>
                    <a:pt x="1762" y="4276"/>
                  </a:cubicBezTo>
                  <a:cubicBezTo>
                    <a:pt x="2002" y="4524"/>
                    <a:pt x="2126" y="4839"/>
                    <a:pt x="2275" y="5146"/>
                  </a:cubicBezTo>
                  <a:cubicBezTo>
                    <a:pt x="2290" y="5180"/>
                    <a:pt x="2316" y="5195"/>
                    <a:pt x="2344" y="5195"/>
                  </a:cubicBezTo>
                  <a:cubicBezTo>
                    <a:pt x="2395" y="5195"/>
                    <a:pt x="2449" y="5144"/>
                    <a:pt x="2433" y="5079"/>
                  </a:cubicBezTo>
                  <a:cubicBezTo>
                    <a:pt x="2375" y="4872"/>
                    <a:pt x="2350" y="4640"/>
                    <a:pt x="2309" y="4425"/>
                  </a:cubicBezTo>
                  <a:cubicBezTo>
                    <a:pt x="2300" y="4375"/>
                    <a:pt x="2292" y="4317"/>
                    <a:pt x="2284" y="4259"/>
                  </a:cubicBezTo>
                  <a:lnTo>
                    <a:pt x="2284" y="4259"/>
                  </a:lnTo>
                  <a:cubicBezTo>
                    <a:pt x="2290" y="4261"/>
                    <a:pt x="2297" y="4262"/>
                    <a:pt x="2304" y="4262"/>
                  </a:cubicBezTo>
                  <a:cubicBezTo>
                    <a:pt x="2348" y="4262"/>
                    <a:pt x="2392" y="4219"/>
                    <a:pt x="2400" y="4176"/>
                  </a:cubicBezTo>
                  <a:cubicBezTo>
                    <a:pt x="2433" y="3961"/>
                    <a:pt x="2375" y="3754"/>
                    <a:pt x="2317" y="3547"/>
                  </a:cubicBezTo>
                  <a:cubicBezTo>
                    <a:pt x="2251" y="3339"/>
                    <a:pt x="2193" y="3141"/>
                    <a:pt x="2159" y="2925"/>
                  </a:cubicBezTo>
                  <a:cubicBezTo>
                    <a:pt x="2135" y="2710"/>
                    <a:pt x="2126" y="2503"/>
                    <a:pt x="2135" y="2287"/>
                  </a:cubicBezTo>
                  <a:cubicBezTo>
                    <a:pt x="2143" y="2188"/>
                    <a:pt x="2151" y="2088"/>
                    <a:pt x="2168" y="1981"/>
                  </a:cubicBezTo>
                  <a:cubicBezTo>
                    <a:pt x="2168" y="1931"/>
                    <a:pt x="2176" y="1881"/>
                    <a:pt x="2184" y="1831"/>
                  </a:cubicBezTo>
                  <a:cubicBezTo>
                    <a:pt x="2193" y="1773"/>
                    <a:pt x="2193" y="1715"/>
                    <a:pt x="2193" y="1657"/>
                  </a:cubicBezTo>
                  <a:cubicBezTo>
                    <a:pt x="2217" y="1616"/>
                    <a:pt x="2242" y="1566"/>
                    <a:pt x="2259" y="1525"/>
                  </a:cubicBezTo>
                  <a:cubicBezTo>
                    <a:pt x="2292" y="1525"/>
                    <a:pt x="2317" y="1508"/>
                    <a:pt x="2342" y="1483"/>
                  </a:cubicBezTo>
                  <a:cubicBezTo>
                    <a:pt x="2640" y="1094"/>
                    <a:pt x="2598" y="547"/>
                    <a:pt x="2541" y="91"/>
                  </a:cubicBezTo>
                  <a:cubicBezTo>
                    <a:pt x="2532" y="42"/>
                    <a:pt x="2499" y="0"/>
                    <a:pt x="2449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35"/>
            <p:cNvSpPr/>
            <p:nvPr/>
          </p:nvSpPr>
          <p:spPr>
            <a:xfrm>
              <a:off x="3728175" y="2930400"/>
              <a:ext cx="3950" cy="6325"/>
            </a:xfrm>
            <a:custGeom>
              <a:rect b="b" l="l" r="r" t="t"/>
              <a:pathLst>
                <a:path extrusionOk="0" h="253" w="158">
                  <a:moveTo>
                    <a:pt x="33" y="0"/>
                  </a:moveTo>
                  <a:cubicBezTo>
                    <a:pt x="25" y="9"/>
                    <a:pt x="17" y="17"/>
                    <a:pt x="9" y="25"/>
                  </a:cubicBezTo>
                  <a:cubicBezTo>
                    <a:pt x="0" y="34"/>
                    <a:pt x="0" y="50"/>
                    <a:pt x="0" y="58"/>
                  </a:cubicBezTo>
                  <a:cubicBezTo>
                    <a:pt x="17" y="92"/>
                    <a:pt x="25" y="125"/>
                    <a:pt x="42" y="158"/>
                  </a:cubicBezTo>
                  <a:cubicBezTo>
                    <a:pt x="50" y="174"/>
                    <a:pt x="58" y="183"/>
                    <a:pt x="67" y="199"/>
                  </a:cubicBezTo>
                  <a:cubicBezTo>
                    <a:pt x="75" y="216"/>
                    <a:pt x="83" y="224"/>
                    <a:pt x="91" y="241"/>
                  </a:cubicBezTo>
                  <a:cubicBezTo>
                    <a:pt x="97" y="247"/>
                    <a:pt x="107" y="252"/>
                    <a:pt x="118" y="252"/>
                  </a:cubicBezTo>
                  <a:cubicBezTo>
                    <a:pt x="123" y="252"/>
                    <a:pt x="128" y="251"/>
                    <a:pt x="133" y="249"/>
                  </a:cubicBezTo>
                  <a:cubicBezTo>
                    <a:pt x="149" y="249"/>
                    <a:pt x="158" y="224"/>
                    <a:pt x="158" y="208"/>
                  </a:cubicBezTo>
                  <a:cubicBezTo>
                    <a:pt x="149" y="191"/>
                    <a:pt x="149" y="183"/>
                    <a:pt x="149" y="166"/>
                  </a:cubicBezTo>
                  <a:cubicBezTo>
                    <a:pt x="141" y="150"/>
                    <a:pt x="133" y="133"/>
                    <a:pt x="133" y="125"/>
                  </a:cubicBezTo>
                  <a:cubicBezTo>
                    <a:pt x="125" y="92"/>
                    <a:pt x="108" y="67"/>
                    <a:pt x="100" y="34"/>
                  </a:cubicBezTo>
                  <a:cubicBezTo>
                    <a:pt x="91" y="25"/>
                    <a:pt x="83" y="17"/>
                    <a:pt x="75" y="9"/>
                  </a:cubicBezTo>
                  <a:cubicBezTo>
                    <a:pt x="67" y="0"/>
                    <a:pt x="50" y="0"/>
                    <a:pt x="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35"/>
            <p:cNvSpPr/>
            <p:nvPr/>
          </p:nvSpPr>
          <p:spPr>
            <a:xfrm>
              <a:off x="3728000" y="2840050"/>
              <a:ext cx="12425" cy="31975"/>
            </a:xfrm>
            <a:custGeom>
              <a:rect b="b" l="l" r="r" t="t"/>
              <a:pathLst>
                <a:path extrusionOk="0" h="1279" w="497">
                  <a:moveTo>
                    <a:pt x="426" y="1"/>
                  </a:moveTo>
                  <a:cubicBezTo>
                    <a:pt x="411" y="1"/>
                    <a:pt x="396" y="7"/>
                    <a:pt x="388" y="19"/>
                  </a:cubicBezTo>
                  <a:cubicBezTo>
                    <a:pt x="347" y="52"/>
                    <a:pt x="339" y="101"/>
                    <a:pt x="330" y="151"/>
                  </a:cubicBezTo>
                  <a:cubicBezTo>
                    <a:pt x="314" y="201"/>
                    <a:pt x="306" y="251"/>
                    <a:pt x="289" y="309"/>
                  </a:cubicBezTo>
                  <a:cubicBezTo>
                    <a:pt x="272" y="408"/>
                    <a:pt x="256" y="507"/>
                    <a:pt x="231" y="615"/>
                  </a:cubicBezTo>
                  <a:cubicBezTo>
                    <a:pt x="190" y="814"/>
                    <a:pt x="132" y="1021"/>
                    <a:pt x="24" y="1195"/>
                  </a:cubicBezTo>
                  <a:cubicBezTo>
                    <a:pt x="1" y="1241"/>
                    <a:pt x="37" y="1279"/>
                    <a:pt x="76" y="1279"/>
                  </a:cubicBezTo>
                  <a:cubicBezTo>
                    <a:pt x="93" y="1279"/>
                    <a:pt x="110" y="1271"/>
                    <a:pt x="123" y="1253"/>
                  </a:cubicBezTo>
                  <a:cubicBezTo>
                    <a:pt x="256" y="1079"/>
                    <a:pt x="347" y="889"/>
                    <a:pt x="405" y="673"/>
                  </a:cubicBezTo>
                  <a:cubicBezTo>
                    <a:pt x="438" y="565"/>
                    <a:pt x="455" y="458"/>
                    <a:pt x="471" y="358"/>
                  </a:cubicBezTo>
                  <a:cubicBezTo>
                    <a:pt x="480" y="300"/>
                    <a:pt x="480" y="242"/>
                    <a:pt x="488" y="184"/>
                  </a:cubicBezTo>
                  <a:cubicBezTo>
                    <a:pt x="488" y="126"/>
                    <a:pt x="496" y="77"/>
                    <a:pt x="471" y="27"/>
                  </a:cubicBezTo>
                  <a:cubicBezTo>
                    <a:pt x="462" y="9"/>
                    <a:pt x="444" y="1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35"/>
            <p:cNvSpPr/>
            <p:nvPr/>
          </p:nvSpPr>
          <p:spPr>
            <a:xfrm>
              <a:off x="3738325" y="2811900"/>
              <a:ext cx="3325" cy="8325"/>
            </a:xfrm>
            <a:custGeom>
              <a:rect b="b" l="l" r="r" t="t"/>
              <a:pathLst>
                <a:path extrusionOk="0" h="333" w="133">
                  <a:moveTo>
                    <a:pt x="38" y="0"/>
                  </a:moveTo>
                  <a:cubicBezTo>
                    <a:pt x="21" y="0"/>
                    <a:pt x="5" y="8"/>
                    <a:pt x="0" y="26"/>
                  </a:cubicBezTo>
                  <a:cubicBezTo>
                    <a:pt x="0" y="43"/>
                    <a:pt x="0" y="59"/>
                    <a:pt x="0" y="67"/>
                  </a:cubicBezTo>
                  <a:cubicBezTo>
                    <a:pt x="0" y="76"/>
                    <a:pt x="0" y="84"/>
                    <a:pt x="0" y="101"/>
                  </a:cubicBezTo>
                  <a:cubicBezTo>
                    <a:pt x="0" y="117"/>
                    <a:pt x="0" y="142"/>
                    <a:pt x="9" y="167"/>
                  </a:cubicBezTo>
                  <a:cubicBezTo>
                    <a:pt x="9" y="208"/>
                    <a:pt x="17" y="250"/>
                    <a:pt x="25" y="291"/>
                  </a:cubicBezTo>
                  <a:cubicBezTo>
                    <a:pt x="25" y="324"/>
                    <a:pt x="58" y="333"/>
                    <a:pt x="83" y="333"/>
                  </a:cubicBezTo>
                  <a:cubicBezTo>
                    <a:pt x="108" y="333"/>
                    <a:pt x="133" y="308"/>
                    <a:pt x="125" y="283"/>
                  </a:cubicBezTo>
                  <a:cubicBezTo>
                    <a:pt x="125" y="241"/>
                    <a:pt x="116" y="192"/>
                    <a:pt x="108" y="150"/>
                  </a:cubicBezTo>
                  <a:cubicBezTo>
                    <a:pt x="108" y="134"/>
                    <a:pt x="100" y="109"/>
                    <a:pt x="100" y="84"/>
                  </a:cubicBezTo>
                  <a:cubicBezTo>
                    <a:pt x="100" y="76"/>
                    <a:pt x="100" y="67"/>
                    <a:pt x="91" y="59"/>
                  </a:cubicBezTo>
                  <a:cubicBezTo>
                    <a:pt x="91" y="43"/>
                    <a:pt x="83" y="34"/>
                    <a:pt x="75" y="18"/>
                  </a:cubicBezTo>
                  <a:cubicBezTo>
                    <a:pt x="67" y="6"/>
                    <a:pt x="52" y="0"/>
                    <a:pt x="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35"/>
            <p:cNvSpPr/>
            <p:nvPr/>
          </p:nvSpPr>
          <p:spPr>
            <a:xfrm>
              <a:off x="3386600" y="2706150"/>
              <a:ext cx="91175" cy="191075"/>
            </a:xfrm>
            <a:custGeom>
              <a:rect b="b" l="l" r="r" t="t"/>
              <a:pathLst>
                <a:path extrusionOk="0" h="7643" w="3647">
                  <a:moveTo>
                    <a:pt x="1686" y="1"/>
                  </a:moveTo>
                  <a:cubicBezTo>
                    <a:pt x="1662" y="1"/>
                    <a:pt x="1637" y="10"/>
                    <a:pt x="1616" y="30"/>
                  </a:cubicBezTo>
                  <a:cubicBezTo>
                    <a:pt x="1550" y="105"/>
                    <a:pt x="1484" y="188"/>
                    <a:pt x="1434" y="279"/>
                  </a:cubicBezTo>
                  <a:cubicBezTo>
                    <a:pt x="1401" y="320"/>
                    <a:pt x="1376" y="362"/>
                    <a:pt x="1343" y="403"/>
                  </a:cubicBezTo>
                  <a:cubicBezTo>
                    <a:pt x="1310" y="403"/>
                    <a:pt x="1285" y="403"/>
                    <a:pt x="1260" y="428"/>
                  </a:cubicBezTo>
                  <a:cubicBezTo>
                    <a:pt x="846" y="884"/>
                    <a:pt x="572" y="1447"/>
                    <a:pt x="315" y="1994"/>
                  </a:cubicBezTo>
                  <a:cubicBezTo>
                    <a:pt x="174" y="2276"/>
                    <a:pt x="42" y="2558"/>
                    <a:pt x="17" y="2881"/>
                  </a:cubicBezTo>
                  <a:cubicBezTo>
                    <a:pt x="0" y="3187"/>
                    <a:pt x="17" y="3519"/>
                    <a:pt x="108" y="3817"/>
                  </a:cubicBezTo>
                  <a:cubicBezTo>
                    <a:pt x="191" y="4107"/>
                    <a:pt x="357" y="4380"/>
                    <a:pt x="622" y="4521"/>
                  </a:cubicBezTo>
                  <a:cubicBezTo>
                    <a:pt x="641" y="4531"/>
                    <a:pt x="658" y="4535"/>
                    <a:pt x="675" y="4535"/>
                  </a:cubicBezTo>
                  <a:cubicBezTo>
                    <a:pt x="687" y="4535"/>
                    <a:pt x="699" y="4533"/>
                    <a:pt x="713" y="4529"/>
                  </a:cubicBezTo>
                  <a:cubicBezTo>
                    <a:pt x="771" y="4877"/>
                    <a:pt x="1044" y="5192"/>
                    <a:pt x="1160" y="5515"/>
                  </a:cubicBezTo>
                  <a:cubicBezTo>
                    <a:pt x="1252" y="5772"/>
                    <a:pt x="1185" y="6021"/>
                    <a:pt x="1160" y="6286"/>
                  </a:cubicBezTo>
                  <a:cubicBezTo>
                    <a:pt x="1144" y="6551"/>
                    <a:pt x="1152" y="6816"/>
                    <a:pt x="1185" y="7081"/>
                  </a:cubicBezTo>
                  <a:cubicBezTo>
                    <a:pt x="1202" y="7214"/>
                    <a:pt x="1227" y="7347"/>
                    <a:pt x="1260" y="7479"/>
                  </a:cubicBezTo>
                  <a:cubicBezTo>
                    <a:pt x="1268" y="7521"/>
                    <a:pt x="1276" y="7570"/>
                    <a:pt x="1318" y="7603"/>
                  </a:cubicBezTo>
                  <a:cubicBezTo>
                    <a:pt x="1344" y="7629"/>
                    <a:pt x="1376" y="7642"/>
                    <a:pt x="1411" y="7642"/>
                  </a:cubicBezTo>
                  <a:cubicBezTo>
                    <a:pt x="1432" y="7642"/>
                    <a:pt x="1454" y="7638"/>
                    <a:pt x="1475" y="7628"/>
                  </a:cubicBezTo>
                  <a:cubicBezTo>
                    <a:pt x="1575" y="7595"/>
                    <a:pt x="1674" y="7521"/>
                    <a:pt x="1765" y="7463"/>
                  </a:cubicBezTo>
                  <a:cubicBezTo>
                    <a:pt x="1856" y="7396"/>
                    <a:pt x="1939" y="7330"/>
                    <a:pt x="2022" y="7255"/>
                  </a:cubicBezTo>
                  <a:cubicBezTo>
                    <a:pt x="2188" y="7098"/>
                    <a:pt x="2312" y="6907"/>
                    <a:pt x="2387" y="6692"/>
                  </a:cubicBezTo>
                  <a:cubicBezTo>
                    <a:pt x="2461" y="6435"/>
                    <a:pt x="2494" y="6162"/>
                    <a:pt x="2536" y="5897"/>
                  </a:cubicBezTo>
                  <a:cubicBezTo>
                    <a:pt x="2619" y="5424"/>
                    <a:pt x="2702" y="4952"/>
                    <a:pt x="2668" y="4480"/>
                  </a:cubicBezTo>
                  <a:cubicBezTo>
                    <a:pt x="2677" y="4463"/>
                    <a:pt x="2677" y="4455"/>
                    <a:pt x="2685" y="4438"/>
                  </a:cubicBezTo>
                  <a:cubicBezTo>
                    <a:pt x="2760" y="4248"/>
                    <a:pt x="2842" y="4049"/>
                    <a:pt x="2934" y="3858"/>
                  </a:cubicBezTo>
                  <a:lnTo>
                    <a:pt x="2934" y="3850"/>
                  </a:lnTo>
                  <a:cubicBezTo>
                    <a:pt x="2975" y="3809"/>
                    <a:pt x="3016" y="3767"/>
                    <a:pt x="3058" y="3726"/>
                  </a:cubicBezTo>
                  <a:lnTo>
                    <a:pt x="3058" y="3726"/>
                  </a:lnTo>
                  <a:cubicBezTo>
                    <a:pt x="3008" y="3833"/>
                    <a:pt x="2958" y="3933"/>
                    <a:pt x="2909" y="4041"/>
                  </a:cubicBezTo>
                  <a:cubicBezTo>
                    <a:pt x="2876" y="4107"/>
                    <a:pt x="2842" y="4181"/>
                    <a:pt x="2818" y="4248"/>
                  </a:cubicBezTo>
                  <a:cubicBezTo>
                    <a:pt x="2784" y="4322"/>
                    <a:pt x="2751" y="4397"/>
                    <a:pt x="2743" y="4471"/>
                  </a:cubicBezTo>
                  <a:cubicBezTo>
                    <a:pt x="2738" y="4488"/>
                    <a:pt x="2753" y="4500"/>
                    <a:pt x="2769" y="4500"/>
                  </a:cubicBezTo>
                  <a:cubicBezTo>
                    <a:pt x="2778" y="4500"/>
                    <a:pt x="2787" y="4497"/>
                    <a:pt x="2793" y="4488"/>
                  </a:cubicBezTo>
                  <a:cubicBezTo>
                    <a:pt x="2842" y="4438"/>
                    <a:pt x="2867" y="4364"/>
                    <a:pt x="2900" y="4297"/>
                  </a:cubicBezTo>
                  <a:cubicBezTo>
                    <a:pt x="2934" y="4223"/>
                    <a:pt x="2967" y="4148"/>
                    <a:pt x="3000" y="4074"/>
                  </a:cubicBezTo>
                  <a:cubicBezTo>
                    <a:pt x="3058" y="3933"/>
                    <a:pt x="3124" y="3784"/>
                    <a:pt x="3182" y="3643"/>
                  </a:cubicBezTo>
                  <a:cubicBezTo>
                    <a:pt x="3190" y="3618"/>
                    <a:pt x="3174" y="3602"/>
                    <a:pt x="3157" y="3593"/>
                  </a:cubicBezTo>
                  <a:cubicBezTo>
                    <a:pt x="3190" y="3552"/>
                    <a:pt x="3215" y="3510"/>
                    <a:pt x="3240" y="3469"/>
                  </a:cubicBezTo>
                  <a:cubicBezTo>
                    <a:pt x="3298" y="3353"/>
                    <a:pt x="3340" y="3229"/>
                    <a:pt x="3364" y="3104"/>
                  </a:cubicBezTo>
                  <a:cubicBezTo>
                    <a:pt x="3514" y="2814"/>
                    <a:pt x="3605" y="2508"/>
                    <a:pt x="3630" y="2185"/>
                  </a:cubicBezTo>
                  <a:cubicBezTo>
                    <a:pt x="3646" y="1895"/>
                    <a:pt x="3605" y="1596"/>
                    <a:pt x="3505" y="1323"/>
                  </a:cubicBezTo>
                  <a:cubicBezTo>
                    <a:pt x="3494" y="1289"/>
                    <a:pt x="3464" y="1273"/>
                    <a:pt x="3435" y="1273"/>
                  </a:cubicBezTo>
                  <a:cubicBezTo>
                    <a:pt x="3399" y="1273"/>
                    <a:pt x="3364" y="1298"/>
                    <a:pt x="3364" y="1348"/>
                  </a:cubicBezTo>
                  <a:cubicBezTo>
                    <a:pt x="3364" y="1654"/>
                    <a:pt x="3356" y="1961"/>
                    <a:pt x="3315" y="2268"/>
                  </a:cubicBezTo>
                  <a:cubicBezTo>
                    <a:pt x="3299" y="2431"/>
                    <a:pt x="3276" y="2603"/>
                    <a:pt x="3239" y="2767"/>
                  </a:cubicBezTo>
                  <a:lnTo>
                    <a:pt x="3239" y="2767"/>
                  </a:lnTo>
                  <a:cubicBezTo>
                    <a:pt x="3240" y="2757"/>
                    <a:pt x="3240" y="2749"/>
                    <a:pt x="3240" y="2740"/>
                  </a:cubicBezTo>
                  <a:cubicBezTo>
                    <a:pt x="3248" y="2649"/>
                    <a:pt x="3265" y="2533"/>
                    <a:pt x="3207" y="2458"/>
                  </a:cubicBezTo>
                  <a:cubicBezTo>
                    <a:pt x="3198" y="2445"/>
                    <a:pt x="3184" y="2436"/>
                    <a:pt x="3171" y="2436"/>
                  </a:cubicBezTo>
                  <a:cubicBezTo>
                    <a:pt x="3160" y="2436"/>
                    <a:pt x="3148" y="2443"/>
                    <a:pt x="3141" y="2458"/>
                  </a:cubicBezTo>
                  <a:cubicBezTo>
                    <a:pt x="3091" y="2524"/>
                    <a:pt x="3099" y="2624"/>
                    <a:pt x="3091" y="2707"/>
                  </a:cubicBezTo>
                  <a:cubicBezTo>
                    <a:pt x="3083" y="2798"/>
                    <a:pt x="3066" y="2881"/>
                    <a:pt x="3050" y="2972"/>
                  </a:cubicBezTo>
                  <a:cubicBezTo>
                    <a:pt x="3008" y="3154"/>
                    <a:pt x="2942" y="3328"/>
                    <a:pt x="2859" y="3494"/>
                  </a:cubicBezTo>
                  <a:cubicBezTo>
                    <a:pt x="2851" y="3502"/>
                    <a:pt x="2842" y="3510"/>
                    <a:pt x="2842" y="3519"/>
                  </a:cubicBezTo>
                  <a:cubicBezTo>
                    <a:pt x="2818" y="3544"/>
                    <a:pt x="2801" y="3577"/>
                    <a:pt x="2776" y="3593"/>
                  </a:cubicBezTo>
                  <a:cubicBezTo>
                    <a:pt x="2726" y="3618"/>
                    <a:pt x="2702" y="3660"/>
                    <a:pt x="2685" y="3701"/>
                  </a:cubicBezTo>
                  <a:cubicBezTo>
                    <a:pt x="2610" y="3784"/>
                    <a:pt x="2536" y="3858"/>
                    <a:pt x="2461" y="3933"/>
                  </a:cubicBezTo>
                  <a:cubicBezTo>
                    <a:pt x="2403" y="3999"/>
                    <a:pt x="2337" y="4082"/>
                    <a:pt x="2279" y="4157"/>
                  </a:cubicBezTo>
                  <a:cubicBezTo>
                    <a:pt x="2254" y="4181"/>
                    <a:pt x="2221" y="4206"/>
                    <a:pt x="2188" y="4231"/>
                  </a:cubicBezTo>
                  <a:cubicBezTo>
                    <a:pt x="2178" y="4233"/>
                    <a:pt x="2168" y="4234"/>
                    <a:pt x="2158" y="4234"/>
                  </a:cubicBezTo>
                  <a:cubicBezTo>
                    <a:pt x="2126" y="4234"/>
                    <a:pt x="2093" y="4223"/>
                    <a:pt x="2055" y="4198"/>
                  </a:cubicBezTo>
                  <a:cubicBezTo>
                    <a:pt x="2039" y="4165"/>
                    <a:pt x="2022" y="4132"/>
                    <a:pt x="2006" y="4099"/>
                  </a:cubicBezTo>
                  <a:cubicBezTo>
                    <a:pt x="1981" y="4074"/>
                    <a:pt x="1948" y="4057"/>
                    <a:pt x="1914" y="4057"/>
                  </a:cubicBezTo>
                  <a:cubicBezTo>
                    <a:pt x="1873" y="4007"/>
                    <a:pt x="1848" y="3949"/>
                    <a:pt x="1832" y="3900"/>
                  </a:cubicBezTo>
                  <a:cubicBezTo>
                    <a:pt x="1815" y="3875"/>
                    <a:pt x="1807" y="3850"/>
                    <a:pt x="1807" y="3825"/>
                  </a:cubicBezTo>
                  <a:cubicBezTo>
                    <a:pt x="1807" y="3726"/>
                    <a:pt x="1807" y="3626"/>
                    <a:pt x="1815" y="3527"/>
                  </a:cubicBezTo>
                  <a:cubicBezTo>
                    <a:pt x="1856" y="3204"/>
                    <a:pt x="1981" y="2889"/>
                    <a:pt x="2130" y="2599"/>
                  </a:cubicBezTo>
                  <a:cubicBezTo>
                    <a:pt x="2158" y="2543"/>
                    <a:pt x="2110" y="2491"/>
                    <a:pt x="2064" y="2491"/>
                  </a:cubicBezTo>
                  <a:cubicBezTo>
                    <a:pt x="2041" y="2491"/>
                    <a:pt x="2019" y="2503"/>
                    <a:pt x="2006" y="2533"/>
                  </a:cubicBezTo>
                  <a:cubicBezTo>
                    <a:pt x="1923" y="2698"/>
                    <a:pt x="1815" y="2848"/>
                    <a:pt x="1682" y="2980"/>
                  </a:cubicBezTo>
                  <a:cubicBezTo>
                    <a:pt x="1677" y="2979"/>
                    <a:pt x="1671" y="2978"/>
                    <a:pt x="1665" y="2978"/>
                  </a:cubicBezTo>
                  <a:cubicBezTo>
                    <a:pt x="1636" y="2978"/>
                    <a:pt x="1605" y="2994"/>
                    <a:pt x="1591" y="3022"/>
                  </a:cubicBezTo>
                  <a:cubicBezTo>
                    <a:pt x="1583" y="3030"/>
                    <a:pt x="1583" y="3030"/>
                    <a:pt x="1583" y="3038"/>
                  </a:cubicBezTo>
                  <a:cubicBezTo>
                    <a:pt x="1566" y="3038"/>
                    <a:pt x="1550" y="3038"/>
                    <a:pt x="1542" y="3055"/>
                  </a:cubicBezTo>
                  <a:cubicBezTo>
                    <a:pt x="1475" y="3113"/>
                    <a:pt x="1417" y="3179"/>
                    <a:pt x="1368" y="3254"/>
                  </a:cubicBezTo>
                  <a:cubicBezTo>
                    <a:pt x="1318" y="3287"/>
                    <a:pt x="1268" y="3320"/>
                    <a:pt x="1218" y="3353"/>
                  </a:cubicBezTo>
                  <a:cubicBezTo>
                    <a:pt x="1202" y="3320"/>
                    <a:pt x="1177" y="3287"/>
                    <a:pt x="1152" y="3254"/>
                  </a:cubicBezTo>
                  <a:cubicBezTo>
                    <a:pt x="1136" y="3237"/>
                    <a:pt x="1127" y="3229"/>
                    <a:pt x="1111" y="3212"/>
                  </a:cubicBezTo>
                  <a:cubicBezTo>
                    <a:pt x="1102" y="3204"/>
                    <a:pt x="1094" y="3187"/>
                    <a:pt x="1094" y="3171"/>
                  </a:cubicBezTo>
                  <a:cubicBezTo>
                    <a:pt x="1094" y="3146"/>
                    <a:pt x="1102" y="3121"/>
                    <a:pt x="1111" y="3096"/>
                  </a:cubicBezTo>
                  <a:cubicBezTo>
                    <a:pt x="1111" y="3088"/>
                    <a:pt x="1111" y="3080"/>
                    <a:pt x="1111" y="3063"/>
                  </a:cubicBezTo>
                  <a:cubicBezTo>
                    <a:pt x="1111" y="3055"/>
                    <a:pt x="1111" y="3046"/>
                    <a:pt x="1111" y="3038"/>
                  </a:cubicBezTo>
                  <a:cubicBezTo>
                    <a:pt x="1202" y="2740"/>
                    <a:pt x="1326" y="2458"/>
                    <a:pt x="1450" y="2176"/>
                  </a:cubicBezTo>
                  <a:cubicBezTo>
                    <a:pt x="1484" y="2103"/>
                    <a:pt x="1429" y="2037"/>
                    <a:pt x="1367" y="2037"/>
                  </a:cubicBezTo>
                  <a:cubicBezTo>
                    <a:pt x="1339" y="2037"/>
                    <a:pt x="1308" y="2051"/>
                    <a:pt x="1285" y="2085"/>
                  </a:cubicBezTo>
                  <a:cubicBezTo>
                    <a:pt x="1160" y="2276"/>
                    <a:pt x="1020" y="2483"/>
                    <a:pt x="854" y="2657"/>
                  </a:cubicBezTo>
                  <a:cubicBezTo>
                    <a:pt x="821" y="2674"/>
                    <a:pt x="788" y="2698"/>
                    <a:pt x="754" y="2707"/>
                  </a:cubicBezTo>
                  <a:cubicBezTo>
                    <a:pt x="746" y="2698"/>
                    <a:pt x="746" y="2682"/>
                    <a:pt x="746" y="2665"/>
                  </a:cubicBezTo>
                  <a:cubicBezTo>
                    <a:pt x="730" y="2558"/>
                    <a:pt x="763" y="2450"/>
                    <a:pt x="788" y="2342"/>
                  </a:cubicBezTo>
                  <a:cubicBezTo>
                    <a:pt x="821" y="2234"/>
                    <a:pt x="854" y="2127"/>
                    <a:pt x="887" y="2019"/>
                  </a:cubicBezTo>
                  <a:cubicBezTo>
                    <a:pt x="1028" y="1596"/>
                    <a:pt x="1202" y="1182"/>
                    <a:pt x="1401" y="784"/>
                  </a:cubicBezTo>
                  <a:cubicBezTo>
                    <a:pt x="1434" y="710"/>
                    <a:pt x="1467" y="635"/>
                    <a:pt x="1508" y="552"/>
                  </a:cubicBezTo>
                  <a:cubicBezTo>
                    <a:pt x="1600" y="420"/>
                    <a:pt x="1691" y="287"/>
                    <a:pt x="1782" y="155"/>
                  </a:cubicBezTo>
                  <a:cubicBezTo>
                    <a:pt x="1832" y="80"/>
                    <a:pt x="1760" y="1"/>
                    <a:pt x="1686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35"/>
            <p:cNvSpPr/>
            <p:nvPr/>
          </p:nvSpPr>
          <p:spPr>
            <a:xfrm>
              <a:off x="3464275" y="2749675"/>
              <a:ext cx="1900" cy="6125"/>
            </a:xfrm>
            <a:custGeom>
              <a:rect b="b" l="l" r="r" t="t"/>
              <a:pathLst>
                <a:path extrusionOk="0" h="245" w="76">
                  <a:moveTo>
                    <a:pt x="39" y="0"/>
                  </a:moveTo>
                  <a:cubicBezTo>
                    <a:pt x="32" y="0"/>
                    <a:pt x="25" y="5"/>
                    <a:pt x="25" y="13"/>
                  </a:cubicBezTo>
                  <a:cubicBezTo>
                    <a:pt x="25" y="29"/>
                    <a:pt x="17" y="46"/>
                    <a:pt x="17" y="63"/>
                  </a:cubicBezTo>
                  <a:cubicBezTo>
                    <a:pt x="17" y="79"/>
                    <a:pt x="17" y="96"/>
                    <a:pt x="9" y="112"/>
                  </a:cubicBezTo>
                  <a:cubicBezTo>
                    <a:pt x="9" y="129"/>
                    <a:pt x="9" y="137"/>
                    <a:pt x="9" y="162"/>
                  </a:cubicBezTo>
                  <a:cubicBezTo>
                    <a:pt x="1" y="170"/>
                    <a:pt x="9" y="187"/>
                    <a:pt x="9" y="203"/>
                  </a:cubicBezTo>
                  <a:cubicBezTo>
                    <a:pt x="9" y="228"/>
                    <a:pt x="25" y="245"/>
                    <a:pt x="42" y="245"/>
                  </a:cubicBezTo>
                  <a:cubicBezTo>
                    <a:pt x="59" y="245"/>
                    <a:pt x="75" y="228"/>
                    <a:pt x="75" y="203"/>
                  </a:cubicBezTo>
                  <a:cubicBezTo>
                    <a:pt x="75" y="187"/>
                    <a:pt x="75" y="170"/>
                    <a:pt x="75" y="162"/>
                  </a:cubicBezTo>
                  <a:cubicBezTo>
                    <a:pt x="75" y="137"/>
                    <a:pt x="67" y="129"/>
                    <a:pt x="67" y="112"/>
                  </a:cubicBezTo>
                  <a:cubicBezTo>
                    <a:pt x="67" y="96"/>
                    <a:pt x="67" y="79"/>
                    <a:pt x="67" y="63"/>
                  </a:cubicBezTo>
                  <a:cubicBezTo>
                    <a:pt x="59" y="46"/>
                    <a:pt x="59" y="29"/>
                    <a:pt x="59" y="13"/>
                  </a:cubicBezTo>
                  <a:cubicBezTo>
                    <a:pt x="54" y="5"/>
                    <a:pt x="46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35"/>
            <p:cNvSpPr/>
            <p:nvPr/>
          </p:nvSpPr>
          <p:spPr>
            <a:xfrm>
              <a:off x="3451525" y="2797850"/>
              <a:ext cx="8000" cy="26600"/>
            </a:xfrm>
            <a:custGeom>
              <a:rect b="b" l="l" r="r" t="t"/>
              <a:pathLst>
                <a:path extrusionOk="0" h="1064" w="320">
                  <a:moveTo>
                    <a:pt x="284" y="1"/>
                  </a:moveTo>
                  <a:cubicBezTo>
                    <a:pt x="276" y="1"/>
                    <a:pt x="267" y="5"/>
                    <a:pt x="262" y="16"/>
                  </a:cubicBezTo>
                  <a:cubicBezTo>
                    <a:pt x="196" y="174"/>
                    <a:pt x="154" y="339"/>
                    <a:pt x="113" y="505"/>
                  </a:cubicBezTo>
                  <a:cubicBezTo>
                    <a:pt x="71" y="679"/>
                    <a:pt x="30" y="845"/>
                    <a:pt x="5" y="1019"/>
                  </a:cubicBezTo>
                  <a:cubicBezTo>
                    <a:pt x="0" y="1044"/>
                    <a:pt x="19" y="1063"/>
                    <a:pt x="39" y="1063"/>
                  </a:cubicBezTo>
                  <a:cubicBezTo>
                    <a:pt x="52" y="1063"/>
                    <a:pt x="65" y="1055"/>
                    <a:pt x="71" y="1035"/>
                  </a:cubicBezTo>
                  <a:cubicBezTo>
                    <a:pt x="113" y="870"/>
                    <a:pt x="154" y="704"/>
                    <a:pt x="196" y="538"/>
                  </a:cubicBezTo>
                  <a:cubicBezTo>
                    <a:pt x="237" y="373"/>
                    <a:pt x="295" y="207"/>
                    <a:pt x="320" y="41"/>
                  </a:cubicBezTo>
                  <a:cubicBezTo>
                    <a:pt x="320" y="19"/>
                    <a:pt x="302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35"/>
            <p:cNvSpPr/>
            <p:nvPr/>
          </p:nvSpPr>
          <p:spPr>
            <a:xfrm>
              <a:off x="3719875" y="2708875"/>
              <a:ext cx="102575" cy="170475"/>
            </a:xfrm>
            <a:custGeom>
              <a:rect b="b" l="l" r="r" t="t"/>
              <a:pathLst>
                <a:path extrusionOk="0" h="6819" w="4103">
                  <a:moveTo>
                    <a:pt x="105" y="1"/>
                  </a:moveTo>
                  <a:cubicBezTo>
                    <a:pt x="54" y="1"/>
                    <a:pt x="0" y="59"/>
                    <a:pt x="34" y="120"/>
                  </a:cubicBezTo>
                  <a:cubicBezTo>
                    <a:pt x="59" y="187"/>
                    <a:pt x="84" y="261"/>
                    <a:pt x="109" y="327"/>
                  </a:cubicBezTo>
                  <a:cubicBezTo>
                    <a:pt x="101" y="322"/>
                    <a:pt x="92" y="319"/>
                    <a:pt x="83" y="319"/>
                  </a:cubicBezTo>
                  <a:cubicBezTo>
                    <a:pt x="53" y="319"/>
                    <a:pt x="23" y="347"/>
                    <a:pt x="42" y="385"/>
                  </a:cubicBezTo>
                  <a:cubicBezTo>
                    <a:pt x="142" y="535"/>
                    <a:pt x="241" y="684"/>
                    <a:pt x="332" y="841"/>
                  </a:cubicBezTo>
                  <a:cubicBezTo>
                    <a:pt x="415" y="1040"/>
                    <a:pt x="498" y="1239"/>
                    <a:pt x="564" y="1438"/>
                  </a:cubicBezTo>
                  <a:cubicBezTo>
                    <a:pt x="639" y="1661"/>
                    <a:pt x="697" y="1893"/>
                    <a:pt x="747" y="2125"/>
                  </a:cubicBezTo>
                  <a:cubicBezTo>
                    <a:pt x="788" y="2349"/>
                    <a:pt x="805" y="2581"/>
                    <a:pt x="846" y="2813"/>
                  </a:cubicBezTo>
                  <a:cubicBezTo>
                    <a:pt x="879" y="3045"/>
                    <a:pt x="962" y="3261"/>
                    <a:pt x="1053" y="3476"/>
                  </a:cubicBezTo>
                  <a:cubicBezTo>
                    <a:pt x="1144" y="3708"/>
                    <a:pt x="1194" y="3923"/>
                    <a:pt x="1194" y="4164"/>
                  </a:cubicBezTo>
                  <a:cubicBezTo>
                    <a:pt x="1186" y="4404"/>
                    <a:pt x="1169" y="4636"/>
                    <a:pt x="1169" y="4876"/>
                  </a:cubicBezTo>
                  <a:cubicBezTo>
                    <a:pt x="1177" y="5108"/>
                    <a:pt x="1202" y="5348"/>
                    <a:pt x="1252" y="5572"/>
                  </a:cubicBezTo>
                  <a:cubicBezTo>
                    <a:pt x="1351" y="5962"/>
                    <a:pt x="1550" y="6334"/>
                    <a:pt x="1865" y="6583"/>
                  </a:cubicBezTo>
                  <a:cubicBezTo>
                    <a:pt x="1948" y="6641"/>
                    <a:pt x="2031" y="6699"/>
                    <a:pt x="2114" y="6740"/>
                  </a:cubicBezTo>
                  <a:cubicBezTo>
                    <a:pt x="2192" y="6776"/>
                    <a:pt x="2271" y="6818"/>
                    <a:pt x="2355" y="6818"/>
                  </a:cubicBezTo>
                  <a:cubicBezTo>
                    <a:pt x="2369" y="6818"/>
                    <a:pt x="2382" y="6817"/>
                    <a:pt x="2395" y="6815"/>
                  </a:cubicBezTo>
                  <a:cubicBezTo>
                    <a:pt x="2503" y="6807"/>
                    <a:pt x="2561" y="6724"/>
                    <a:pt x="2594" y="6624"/>
                  </a:cubicBezTo>
                  <a:cubicBezTo>
                    <a:pt x="2627" y="6508"/>
                    <a:pt x="2669" y="6401"/>
                    <a:pt x="2702" y="6293"/>
                  </a:cubicBezTo>
                  <a:cubicBezTo>
                    <a:pt x="3025" y="5390"/>
                    <a:pt x="3423" y="4528"/>
                    <a:pt x="3903" y="3708"/>
                  </a:cubicBezTo>
                  <a:cubicBezTo>
                    <a:pt x="4011" y="3509"/>
                    <a:pt x="4102" y="3319"/>
                    <a:pt x="4036" y="3087"/>
                  </a:cubicBezTo>
                  <a:lnTo>
                    <a:pt x="4036" y="3087"/>
                  </a:lnTo>
                  <a:lnTo>
                    <a:pt x="4036" y="3095"/>
                  </a:lnTo>
                  <a:cubicBezTo>
                    <a:pt x="3978" y="2879"/>
                    <a:pt x="3829" y="2714"/>
                    <a:pt x="3671" y="2556"/>
                  </a:cubicBezTo>
                  <a:cubicBezTo>
                    <a:pt x="3514" y="2399"/>
                    <a:pt x="3365" y="2250"/>
                    <a:pt x="3249" y="2059"/>
                  </a:cubicBezTo>
                  <a:cubicBezTo>
                    <a:pt x="3124" y="1877"/>
                    <a:pt x="3025" y="1678"/>
                    <a:pt x="2942" y="1479"/>
                  </a:cubicBezTo>
                  <a:cubicBezTo>
                    <a:pt x="2901" y="1380"/>
                    <a:pt x="2859" y="1280"/>
                    <a:pt x="2826" y="1181"/>
                  </a:cubicBezTo>
                  <a:cubicBezTo>
                    <a:pt x="2813" y="1140"/>
                    <a:pt x="2779" y="1121"/>
                    <a:pt x="2746" y="1121"/>
                  </a:cubicBezTo>
                  <a:cubicBezTo>
                    <a:pt x="2700" y="1121"/>
                    <a:pt x="2654" y="1159"/>
                    <a:pt x="2669" y="1222"/>
                  </a:cubicBezTo>
                  <a:cubicBezTo>
                    <a:pt x="2743" y="1504"/>
                    <a:pt x="2834" y="1777"/>
                    <a:pt x="2917" y="2059"/>
                  </a:cubicBezTo>
                  <a:cubicBezTo>
                    <a:pt x="2950" y="2192"/>
                    <a:pt x="2992" y="2333"/>
                    <a:pt x="3025" y="2465"/>
                  </a:cubicBezTo>
                  <a:cubicBezTo>
                    <a:pt x="2975" y="2324"/>
                    <a:pt x="2892" y="2183"/>
                    <a:pt x="2826" y="2051"/>
                  </a:cubicBezTo>
                  <a:cubicBezTo>
                    <a:pt x="2718" y="1852"/>
                    <a:pt x="2602" y="1661"/>
                    <a:pt x="2470" y="1479"/>
                  </a:cubicBezTo>
                  <a:cubicBezTo>
                    <a:pt x="2465" y="1475"/>
                    <a:pt x="2459" y="1472"/>
                    <a:pt x="2452" y="1472"/>
                  </a:cubicBezTo>
                  <a:cubicBezTo>
                    <a:pt x="2435" y="1472"/>
                    <a:pt x="2417" y="1486"/>
                    <a:pt x="2428" y="1504"/>
                  </a:cubicBezTo>
                  <a:cubicBezTo>
                    <a:pt x="2544" y="1695"/>
                    <a:pt x="2652" y="1885"/>
                    <a:pt x="2752" y="2084"/>
                  </a:cubicBezTo>
                  <a:cubicBezTo>
                    <a:pt x="2793" y="2175"/>
                    <a:pt x="2843" y="2275"/>
                    <a:pt x="2884" y="2374"/>
                  </a:cubicBezTo>
                  <a:cubicBezTo>
                    <a:pt x="2917" y="2457"/>
                    <a:pt x="2959" y="2548"/>
                    <a:pt x="3000" y="2631"/>
                  </a:cubicBezTo>
                  <a:cubicBezTo>
                    <a:pt x="2917" y="2540"/>
                    <a:pt x="2851" y="2440"/>
                    <a:pt x="2801" y="2324"/>
                  </a:cubicBezTo>
                  <a:cubicBezTo>
                    <a:pt x="2788" y="2292"/>
                    <a:pt x="2761" y="2280"/>
                    <a:pt x="2733" y="2280"/>
                  </a:cubicBezTo>
                  <a:cubicBezTo>
                    <a:pt x="2725" y="2280"/>
                    <a:pt x="2718" y="2281"/>
                    <a:pt x="2710" y="2283"/>
                  </a:cubicBezTo>
                  <a:cubicBezTo>
                    <a:pt x="2478" y="1943"/>
                    <a:pt x="2246" y="1612"/>
                    <a:pt x="2064" y="1239"/>
                  </a:cubicBezTo>
                  <a:cubicBezTo>
                    <a:pt x="1940" y="990"/>
                    <a:pt x="1840" y="725"/>
                    <a:pt x="1790" y="460"/>
                  </a:cubicBezTo>
                  <a:cubicBezTo>
                    <a:pt x="1787" y="445"/>
                    <a:pt x="1774" y="439"/>
                    <a:pt x="1761" y="439"/>
                  </a:cubicBezTo>
                  <a:cubicBezTo>
                    <a:pt x="1744" y="439"/>
                    <a:pt x="1728" y="450"/>
                    <a:pt x="1732" y="468"/>
                  </a:cubicBezTo>
                  <a:cubicBezTo>
                    <a:pt x="1782" y="1330"/>
                    <a:pt x="2304" y="2034"/>
                    <a:pt x="2752" y="2747"/>
                  </a:cubicBezTo>
                  <a:cubicBezTo>
                    <a:pt x="2868" y="3062"/>
                    <a:pt x="3025" y="3360"/>
                    <a:pt x="3025" y="3691"/>
                  </a:cubicBezTo>
                  <a:cubicBezTo>
                    <a:pt x="3025" y="3791"/>
                    <a:pt x="3017" y="3890"/>
                    <a:pt x="2984" y="3981"/>
                  </a:cubicBezTo>
                  <a:cubicBezTo>
                    <a:pt x="2959" y="4039"/>
                    <a:pt x="2901" y="4188"/>
                    <a:pt x="2818" y="4197"/>
                  </a:cubicBezTo>
                  <a:cubicBezTo>
                    <a:pt x="2776" y="4197"/>
                    <a:pt x="2768" y="4164"/>
                    <a:pt x="2752" y="4130"/>
                  </a:cubicBezTo>
                  <a:cubicBezTo>
                    <a:pt x="2718" y="4081"/>
                    <a:pt x="2685" y="4023"/>
                    <a:pt x="2652" y="3973"/>
                  </a:cubicBezTo>
                  <a:cubicBezTo>
                    <a:pt x="2627" y="3923"/>
                    <a:pt x="2602" y="3882"/>
                    <a:pt x="2578" y="3832"/>
                  </a:cubicBezTo>
                  <a:cubicBezTo>
                    <a:pt x="2478" y="3526"/>
                    <a:pt x="2362" y="3227"/>
                    <a:pt x="2221" y="2937"/>
                  </a:cubicBezTo>
                  <a:cubicBezTo>
                    <a:pt x="2097" y="2681"/>
                    <a:pt x="1948" y="2432"/>
                    <a:pt x="1807" y="2183"/>
                  </a:cubicBezTo>
                  <a:cubicBezTo>
                    <a:pt x="1796" y="2165"/>
                    <a:pt x="1782" y="2157"/>
                    <a:pt x="1767" y="2157"/>
                  </a:cubicBezTo>
                  <a:cubicBezTo>
                    <a:pt x="1736" y="2157"/>
                    <a:pt x="1707" y="2191"/>
                    <a:pt x="1724" y="2225"/>
                  </a:cubicBezTo>
                  <a:cubicBezTo>
                    <a:pt x="1824" y="2457"/>
                    <a:pt x="1906" y="2689"/>
                    <a:pt x="1998" y="2921"/>
                  </a:cubicBezTo>
                  <a:cubicBezTo>
                    <a:pt x="2089" y="3145"/>
                    <a:pt x="2180" y="3368"/>
                    <a:pt x="2263" y="3600"/>
                  </a:cubicBezTo>
                  <a:cubicBezTo>
                    <a:pt x="2271" y="3617"/>
                    <a:pt x="2271" y="3642"/>
                    <a:pt x="2279" y="3658"/>
                  </a:cubicBezTo>
                  <a:cubicBezTo>
                    <a:pt x="2279" y="3666"/>
                    <a:pt x="2279" y="3675"/>
                    <a:pt x="2279" y="3683"/>
                  </a:cubicBezTo>
                  <a:cubicBezTo>
                    <a:pt x="2271" y="3923"/>
                    <a:pt x="2329" y="4164"/>
                    <a:pt x="2370" y="4404"/>
                  </a:cubicBezTo>
                  <a:cubicBezTo>
                    <a:pt x="2387" y="4495"/>
                    <a:pt x="2404" y="4578"/>
                    <a:pt x="2412" y="4669"/>
                  </a:cubicBezTo>
                  <a:cubicBezTo>
                    <a:pt x="2362" y="4661"/>
                    <a:pt x="2312" y="4652"/>
                    <a:pt x="2263" y="4636"/>
                  </a:cubicBezTo>
                  <a:cubicBezTo>
                    <a:pt x="2138" y="4594"/>
                    <a:pt x="2039" y="4520"/>
                    <a:pt x="1956" y="4420"/>
                  </a:cubicBezTo>
                  <a:cubicBezTo>
                    <a:pt x="1906" y="4371"/>
                    <a:pt x="1873" y="4313"/>
                    <a:pt x="1840" y="4246"/>
                  </a:cubicBezTo>
                  <a:cubicBezTo>
                    <a:pt x="1832" y="4197"/>
                    <a:pt x="1815" y="4139"/>
                    <a:pt x="1815" y="4089"/>
                  </a:cubicBezTo>
                  <a:cubicBezTo>
                    <a:pt x="1790" y="3865"/>
                    <a:pt x="1832" y="3625"/>
                    <a:pt x="1757" y="3410"/>
                  </a:cubicBezTo>
                  <a:cubicBezTo>
                    <a:pt x="1691" y="3203"/>
                    <a:pt x="1509" y="3103"/>
                    <a:pt x="1343" y="2979"/>
                  </a:cubicBezTo>
                  <a:cubicBezTo>
                    <a:pt x="954" y="2697"/>
                    <a:pt x="1020" y="2117"/>
                    <a:pt x="904" y="1703"/>
                  </a:cubicBezTo>
                  <a:cubicBezTo>
                    <a:pt x="863" y="1537"/>
                    <a:pt x="796" y="1388"/>
                    <a:pt x="730" y="1239"/>
                  </a:cubicBezTo>
                  <a:cubicBezTo>
                    <a:pt x="614" y="932"/>
                    <a:pt x="481" y="626"/>
                    <a:pt x="332" y="336"/>
                  </a:cubicBezTo>
                  <a:cubicBezTo>
                    <a:pt x="283" y="236"/>
                    <a:pt x="216" y="145"/>
                    <a:pt x="167" y="46"/>
                  </a:cubicBezTo>
                  <a:cubicBezTo>
                    <a:pt x="153" y="14"/>
                    <a:pt x="129" y="1"/>
                    <a:pt x="105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35"/>
            <p:cNvSpPr/>
            <p:nvPr/>
          </p:nvSpPr>
          <p:spPr>
            <a:xfrm>
              <a:off x="3423625" y="2729475"/>
              <a:ext cx="15000" cy="20450"/>
            </a:xfrm>
            <a:custGeom>
              <a:rect b="b" l="l" r="r" t="t"/>
              <a:pathLst>
                <a:path extrusionOk="0" h="818" w="600">
                  <a:moveTo>
                    <a:pt x="541" y="1"/>
                  </a:moveTo>
                  <a:cubicBezTo>
                    <a:pt x="491" y="1"/>
                    <a:pt x="467" y="34"/>
                    <a:pt x="442" y="67"/>
                  </a:cubicBezTo>
                  <a:cubicBezTo>
                    <a:pt x="417" y="92"/>
                    <a:pt x="384" y="125"/>
                    <a:pt x="359" y="158"/>
                  </a:cubicBezTo>
                  <a:cubicBezTo>
                    <a:pt x="309" y="224"/>
                    <a:pt x="268" y="282"/>
                    <a:pt x="218" y="349"/>
                  </a:cubicBezTo>
                  <a:cubicBezTo>
                    <a:pt x="135" y="481"/>
                    <a:pt x="69" y="622"/>
                    <a:pt x="11" y="771"/>
                  </a:cubicBezTo>
                  <a:cubicBezTo>
                    <a:pt x="0" y="798"/>
                    <a:pt x="23" y="817"/>
                    <a:pt x="48" y="817"/>
                  </a:cubicBezTo>
                  <a:cubicBezTo>
                    <a:pt x="62" y="817"/>
                    <a:pt x="76" y="811"/>
                    <a:pt x="85" y="796"/>
                  </a:cubicBezTo>
                  <a:cubicBezTo>
                    <a:pt x="160" y="663"/>
                    <a:pt x="243" y="547"/>
                    <a:pt x="326" y="423"/>
                  </a:cubicBezTo>
                  <a:cubicBezTo>
                    <a:pt x="367" y="357"/>
                    <a:pt x="417" y="299"/>
                    <a:pt x="458" y="249"/>
                  </a:cubicBezTo>
                  <a:cubicBezTo>
                    <a:pt x="483" y="216"/>
                    <a:pt x="508" y="191"/>
                    <a:pt x="533" y="166"/>
                  </a:cubicBezTo>
                  <a:cubicBezTo>
                    <a:pt x="558" y="133"/>
                    <a:pt x="599" y="100"/>
                    <a:pt x="599" y="59"/>
                  </a:cubicBezTo>
                  <a:cubicBezTo>
                    <a:pt x="599" y="25"/>
                    <a:pt x="574" y="1"/>
                    <a:pt x="5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35"/>
            <p:cNvSpPr/>
            <p:nvPr/>
          </p:nvSpPr>
          <p:spPr>
            <a:xfrm>
              <a:off x="3434850" y="2741600"/>
              <a:ext cx="5225" cy="7075"/>
            </a:xfrm>
            <a:custGeom>
              <a:rect b="b" l="l" r="r" t="t"/>
              <a:pathLst>
                <a:path extrusionOk="0" h="283" w="209">
                  <a:moveTo>
                    <a:pt x="183" y="1"/>
                  </a:moveTo>
                  <a:cubicBezTo>
                    <a:pt x="174" y="1"/>
                    <a:pt x="164" y="7"/>
                    <a:pt x="158" y="13"/>
                  </a:cubicBezTo>
                  <a:cubicBezTo>
                    <a:pt x="125" y="38"/>
                    <a:pt x="92" y="71"/>
                    <a:pt x="76" y="112"/>
                  </a:cubicBezTo>
                  <a:cubicBezTo>
                    <a:pt x="51" y="145"/>
                    <a:pt x="34" y="187"/>
                    <a:pt x="9" y="220"/>
                  </a:cubicBezTo>
                  <a:cubicBezTo>
                    <a:pt x="1" y="245"/>
                    <a:pt x="9" y="270"/>
                    <a:pt x="26" y="278"/>
                  </a:cubicBezTo>
                  <a:cubicBezTo>
                    <a:pt x="32" y="281"/>
                    <a:pt x="40" y="283"/>
                    <a:pt x="49" y="283"/>
                  </a:cubicBezTo>
                  <a:cubicBezTo>
                    <a:pt x="63" y="283"/>
                    <a:pt x="79" y="277"/>
                    <a:pt x="84" y="261"/>
                  </a:cubicBezTo>
                  <a:cubicBezTo>
                    <a:pt x="100" y="228"/>
                    <a:pt x="117" y="187"/>
                    <a:pt x="142" y="154"/>
                  </a:cubicBezTo>
                  <a:cubicBezTo>
                    <a:pt x="158" y="120"/>
                    <a:pt x="183" y="79"/>
                    <a:pt x="200" y="46"/>
                  </a:cubicBezTo>
                  <a:cubicBezTo>
                    <a:pt x="208" y="29"/>
                    <a:pt x="208" y="21"/>
                    <a:pt x="192" y="13"/>
                  </a:cubicBezTo>
                  <a:lnTo>
                    <a:pt x="192" y="4"/>
                  </a:lnTo>
                  <a:cubicBezTo>
                    <a:pt x="189" y="2"/>
                    <a:pt x="186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35"/>
            <p:cNvSpPr/>
            <p:nvPr/>
          </p:nvSpPr>
          <p:spPr>
            <a:xfrm>
              <a:off x="3455150" y="2704850"/>
              <a:ext cx="42950" cy="134150"/>
            </a:xfrm>
            <a:custGeom>
              <a:rect b="b" l="l" r="r" t="t"/>
              <a:pathLst>
                <a:path extrusionOk="0" h="5366" w="1718">
                  <a:moveTo>
                    <a:pt x="1646" y="0"/>
                  </a:moveTo>
                  <a:cubicBezTo>
                    <a:pt x="1632" y="0"/>
                    <a:pt x="1618" y="7"/>
                    <a:pt x="1608" y="24"/>
                  </a:cubicBezTo>
                  <a:lnTo>
                    <a:pt x="1608" y="33"/>
                  </a:lnTo>
                  <a:cubicBezTo>
                    <a:pt x="1509" y="190"/>
                    <a:pt x="1409" y="339"/>
                    <a:pt x="1327" y="513"/>
                  </a:cubicBezTo>
                  <a:cubicBezTo>
                    <a:pt x="1252" y="679"/>
                    <a:pt x="1194" y="845"/>
                    <a:pt x="1136" y="1019"/>
                  </a:cubicBezTo>
                  <a:cubicBezTo>
                    <a:pt x="1028" y="1367"/>
                    <a:pt x="946" y="1715"/>
                    <a:pt x="896" y="2079"/>
                  </a:cubicBezTo>
                  <a:cubicBezTo>
                    <a:pt x="846" y="2436"/>
                    <a:pt x="796" y="2784"/>
                    <a:pt x="622" y="3107"/>
                  </a:cubicBezTo>
                  <a:cubicBezTo>
                    <a:pt x="448" y="3405"/>
                    <a:pt x="241" y="3678"/>
                    <a:pt x="142" y="4018"/>
                  </a:cubicBezTo>
                  <a:cubicBezTo>
                    <a:pt x="84" y="4217"/>
                    <a:pt x="59" y="4432"/>
                    <a:pt x="34" y="4639"/>
                  </a:cubicBezTo>
                  <a:cubicBezTo>
                    <a:pt x="26" y="4739"/>
                    <a:pt x="18" y="4847"/>
                    <a:pt x="9" y="4946"/>
                  </a:cubicBezTo>
                  <a:cubicBezTo>
                    <a:pt x="1" y="5004"/>
                    <a:pt x="1" y="5062"/>
                    <a:pt x="1" y="5112"/>
                  </a:cubicBezTo>
                  <a:cubicBezTo>
                    <a:pt x="1" y="5178"/>
                    <a:pt x="26" y="5228"/>
                    <a:pt x="26" y="5294"/>
                  </a:cubicBezTo>
                  <a:cubicBezTo>
                    <a:pt x="31" y="5337"/>
                    <a:pt x="73" y="5366"/>
                    <a:pt x="112" y="5366"/>
                  </a:cubicBezTo>
                  <a:cubicBezTo>
                    <a:pt x="141" y="5366"/>
                    <a:pt x="168" y="5350"/>
                    <a:pt x="175" y="5311"/>
                  </a:cubicBezTo>
                  <a:cubicBezTo>
                    <a:pt x="175" y="5269"/>
                    <a:pt x="192" y="5228"/>
                    <a:pt x="200" y="5178"/>
                  </a:cubicBezTo>
                  <a:cubicBezTo>
                    <a:pt x="216" y="5137"/>
                    <a:pt x="216" y="5079"/>
                    <a:pt x="225" y="5029"/>
                  </a:cubicBezTo>
                  <a:cubicBezTo>
                    <a:pt x="233" y="4938"/>
                    <a:pt x="241" y="4838"/>
                    <a:pt x="250" y="4747"/>
                  </a:cubicBezTo>
                  <a:cubicBezTo>
                    <a:pt x="266" y="4565"/>
                    <a:pt x="283" y="4383"/>
                    <a:pt x="324" y="4200"/>
                  </a:cubicBezTo>
                  <a:cubicBezTo>
                    <a:pt x="399" y="3861"/>
                    <a:pt x="589" y="3587"/>
                    <a:pt x="763" y="3297"/>
                  </a:cubicBezTo>
                  <a:cubicBezTo>
                    <a:pt x="854" y="3148"/>
                    <a:pt x="929" y="2999"/>
                    <a:pt x="979" y="2833"/>
                  </a:cubicBezTo>
                  <a:cubicBezTo>
                    <a:pt x="1028" y="2659"/>
                    <a:pt x="1062" y="2477"/>
                    <a:pt x="1086" y="2303"/>
                  </a:cubicBezTo>
                  <a:cubicBezTo>
                    <a:pt x="1136" y="1938"/>
                    <a:pt x="1202" y="1582"/>
                    <a:pt x="1302" y="1234"/>
                  </a:cubicBezTo>
                  <a:cubicBezTo>
                    <a:pt x="1351" y="1044"/>
                    <a:pt x="1418" y="853"/>
                    <a:pt x="1484" y="662"/>
                  </a:cubicBezTo>
                  <a:cubicBezTo>
                    <a:pt x="1517" y="563"/>
                    <a:pt x="1559" y="472"/>
                    <a:pt x="1592" y="372"/>
                  </a:cubicBezTo>
                  <a:cubicBezTo>
                    <a:pt x="1625" y="273"/>
                    <a:pt x="1650" y="174"/>
                    <a:pt x="1699" y="82"/>
                  </a:cubicBezTo>
                  <a:cubicBezTo>
                    <a:pt x="1717" y="41"/>
                    <a:pt x="1681" y="0"/>
                    <a:pt x="1646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35"/>
            <p:cNvSpPr/>
            <p:nvPr/>
          </p:nvSpPr>
          <p:spPr>
            <a:xfrm>
              <a:off x="3486450" y="2745925"/>
              <a:ext cx="3525" cy="10100"/>
            </a:xfrm>
            <a:custGeom>
              <a:rect b="b" l="l" r="r" t="t"/>
              <a:pathLst>
                <a:path extrusionOk="0" h="404" w="141">
                  <a:moveTo>
                    <a:pt x="95" y="1"/>
                  </a:moveTo>
                  <a:cubicBezTo>
                    <a:pt x="81" y="1"/>
                    <a:pt x="65" y="7"/>
                    <a:pt x="58" y="22"/>
                  </a:cubicBezTo>
                  <a:cubicBezTo>
                    <a:pt x="50" y="47"/>
                    <a:pt x="41" y="72"/>
                    <a:pt x="33" y="105"/>
                  </a:cubicBezTo>
                  <a:cubicBezTo>
                    <a:pt x="25" y="130"/>
                    <a:pt x="25" y="163"/>
                    <a:pt x="17" y="196"/>
                  </a:cubicBezTo>
                  <a:cubicBezTo>
                    <a:pt x="17" y="246"/>
                    <a:pt x="8" y="304"/>
                    <a:pt x="0" y="353"/>
                  </a:cubicBezTo>
                  <a:cubicBezTo>
                    <a:pt x="0" y="378"/>
                    <a:pt x="25" y="395"/>
                    <a:pt x="41" y="403"/>
                  </a:cubicBezTo>
                  <a:cubicBezTo>
                    <a:pt x="66" y="403"/>
                    <a:pt x="91" y="395"/>
                    <a:pt x="99" y="370"/>
                  </a:cubicBezTo>
                  <a:cubicBezTo>
                    <a:pt x="108" y="312"/>
                    <a:pt x="116" y="262"/>
                    <a:pt x="124" y="204"/>
                  </a:cubicBezTo>
                  <a:cubicBezTo>
                    <a:pt x="133" y="179"/>
                    <a:pt x="141" y="146"/>
                    <a:pt x="141" y="121"/>
                  </a:cubicBezTo>
                  <a:cubicBezTo>
                    <a:pt x="141" y="88"/>
                    <a:pt x="141" y="63"/>
                    <a:pt x="133" y="30"/>
                  </a:cubicBezTo>
                  <a:cubicBezTo>
                    <a:pt x="133" y="12"/>
                    <a:pt x="114" y="1"/>
                    <a:pt x="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35"/>
            <p:cNvSpPr/>
            <p:nvPr/>
          </p:nvSpPr>
          <p:spPr>
            <a:xfrm>
              <a:off x="3492650" y="2743750"/>
              <a:ext cx="2525" cy="4400"/>
            </a:xfrm>
            <a:custGeom>
              <a:rect b="b" l="l" r="r" t="t"/>
              <a:pathLst>
                <a:path extrusionOk="0" h="176" w="101">
                  <a:moveTo>
                    <a:pt x="57" y="1"/>
                  </a:moveTo>
                  <a:cubicBezTo>
                    <a:pt x="51" y="1"/>
                    <a:pt x="45" y="3"/>
                    <a:pt x="42" y="10"/>
                  </a:cubicBezTo>
                  <a:cubicBezTo>
                    <a:pt x="34" y="18"/>
                    <a:pt x="25" y="26"/>
                    <a:pt x="17" y="34"/>
                  </a:cubicBezTo>
                  <a:cubicBezTo>
                    <a:pt x="17" y="43"/>
                    <a:pt x="17" y="51"/>
                    <a:pt x="9" y="68"/>
                  </a:cubicBezTo>
                  <a:cubicBezTo>
                    <a:pt x="9" y="84"/>
                    <a:pt x="1" y="101"/>
                    <a:pt x="1" y="117"/>
                  </a:cubicBezTo>
                  <a:cubicBezTo>
                    <a:pt x="1" y="126"/>
                    <a:pt x="1" y="142"/>
                    <a:pt x="9" y="150"/>
                  </a:cubicBezTo>
                  <a:cubicBezTo>
                    <a:pt x="9" y="167"/>
                    <a:pt x="25" y="175"/>
                    <a:pt x="42" y="175"/>
                  </a:cubicBezTo>
                  <a:cubicBezTo>
                    <a:pt x="50" y="175"/>
                    <a:pt x="67" y="175"/>
                    <a:pt x="75" y="167"/>
                  </a:cubicBezTo>
                  <a:cubicBezTo>
                    <a:pt x="83" y="150"/>
                    <a:pt x="92" y="142"/>
                    <a:pt x="92" y="126"/>
                  </a:cubicBezTo>
                  <a:cubicBezTo>
                    <a:pt x="92" y="109"/>
                    <a:pt x="92" y="92"/>
                    <a:pt x="92" y="76"/>
                  </a:cubicBezTo>
                  <a:cubicBezTo>
                    <a:pt x="92" y="68"/>
                    <a:pt x="100" y="51"/>
                    <a:pt x="92" y="43"/>
                  </a:cubicBezTo>
                  <a:cubicBezTo>
                    <a:pt x="92" y="34"/>
                    <a:pt x="92" y="26"/>
                    <a:pt x="83" y="18"/>
                  </a:cubicBezTo>
                  <a:cubicBezTo>
                    <a:pt x="78" y="8"/>
                    <a:pt x="67" y="1"/>
                    <a:pt x="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35"/>
            <p:cNvSpPr/>
            <p:nvPr/>
          </p:nvSpPr>
          <p:spPr>
            <a:xfrm>
              <a:off x="3707175" y="2707675"/>
              <a:ext cx="37800" cy="74050"/>
            </a:xfrm>
            <a:custGeom>
              <a:rect b="b" l="l" r="r" t="t"/>
              <a:pathLst>
                <a:path extrusionOk="0" h="2962" w="1512">
                  <a:moveTo>
                    <a:pt x="53" y="0"/>
                  </a:moveTo>
                  <a:cubicBezTo>
                    <a:pt x="27" y="0"/>
                    <a:pt x="0" y="24"/>
                    <a:pt x="12" y="52"/>
                  </a:cubicBezTo>
                  <a:cubicBezTo>
                    <a:pt x="194" y="558"/>
                    <a:pt x="376" y="1055"/>
                    <a:pt x="641" y="1527"/>
                  </a:cubicBezTo>
                  <a:cubicBezTo>
                    <a:pt x="766" y="1759"/>
                    <a:pt x="923" y="1966"/>
                    <a:pt x="1072" y="2182"/>
                  </a:cubicBezTo>
                  <a:cubicBezTo>
                    <a:pt x="1147" y="2289"/>
                    <a:pt x="1205" y="2405"/>
                    <a:pt x="1238" y="2530"/>
                  </a:cubicBezTo>
                  <a:cubicBezTo>
                    <a:pt x="1271" y="2654"/>
                    <a:pt x="1255" y="2803"/>
                    <a:pt x="1304" y="2919"/>
                  </a:cubicBezTo>
                  <a:cubicBezTo>
                    <a:pt x="1321" y="2949"/>
                    <a:pt x="1348" y="2962"/>
                    <a:pt x="1377" y="2962"/>
                  </a:cubicBezTo>
                  <a:cubicBezTo>
                    <a:pt x="1419" y="2962"/>
                    <a:pt x="1463" y="2934"/>
                    <a:pt x="1478" y="2894"/>
                  </a:cubicBezTo>
                  <a:cubicBezTo>
                    <a:pt x="1511" y="2803"/>
                    <a:pt x="1487" y="2679"/>
                    <a:pt x="1478" y="2579"/>
                  </a:cubicBezTo>
                  <a:cubicBezTo>
                    <a:pt x="1462" y="2480"/>
                    <a:pt x="1429" y="2381"/>
                    <a:pt x="1387" y="2281"/>
                  </a:cubicBezTo>
                  <a:cubicBezTo>
                    <a:pt x="1304" y="2099"/>
                    <a:pt x="1163" y="1941"/>
                    <a:pt x="1047" y="1767"/>
                  </a:cubicBezTo>
                  <a:cubicBezTo>
                    <a:pt x="807" y="1419"/>
                    <a:pt x="600" y="1047"/>
                    <a:pt x="409" y="665"/>
                  </a:cubicBezTo>
                  <a:cubicBezTo>
                    <a:pt x="302" y="450"/>
                    <a:pt x="194" y="235"/>
                    <a:pt x="86" y="19"/>
                  </a:cubicBezTo>
                  <a:cubicBezTo>
                    <a:pt x="78" y="6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35"/>
            <p:cNvSpPr/>
            <p:nvPr/>
          </p:nvSpPr>
          <p:spPr>
            <a:xfrm>
              <a:off x="3428225" y="2966650"/>
              <a:ext cx="3750" cy="7075"/>
            </a:xfrm>
            <a:custGeom>
              <a:rect b="b" l="l" r="r" t="t"/>
              <a:pathLst>
                <a:path extrusionOk="0" h="283" w="150">
                  <a:moveTo>
                    <a:pt x="34" y="0"/>
                  </a:moveTo>
                  <a:lnTo>
                    <a:pt x="34" y="0"/>
                  </a:lnTo>
                  <a:cubicBezTo>
                    <a:pt x="1" y="108"/>
                    <a:pt x="59" y="216"/>
                    <a:pt x="150" y="282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35"/>
            <p:cNvSpPr/>
            <p:nvPr/>
          </p:nvSpPr>
          <p:spPr>
            <a:xfrm>
              <a:off x="3431950" y="2940550"/>
              <a:ext cx="272425" cy="129150"/>
            </a:xfrm>
            <a:custGeom>
              <a:rect b="b" l="l" r="r" t="t"/>
              <a:pathLst>
                <a:path extrusionOk="0" h="5166" w="10897">
                  <a:moveTo>
                    <a:pt x="1766" y="0"/>
                  </a:moveTo>
                  <a:lnTo>
                    <a:pt x="1766" y="0"/>
                  </a:lnTo>
                  <a:cubicBezTo>
                    <a:pt x="1418" y="83"/>
                    <a:pt x="1103" y="315"/>
                    <a:pt x="921" y="622"/>
                  </a:cubicBezTo>
                  <a:cubicBezTo>
                    <a:pt x="821" y="779"/>
                    <a:pt x="755" y="953"/>
                    <a:pt x="656" y="1111"/>
                  </a:cubicBezTo>
                  <a:cubicBezTo>
                    <a:pt x="548" y="1260"/>
                    <a:pt x="390" y="1392"/>
                    <a:pt x="208" y="1392"/>
                  </a:cubicBezTo>
                  <a:cubicBezTo>
                    <a:pt x="200" y="1393"/>
                    <a:pt x="193" y="1394"/>
                    <a:pt x="185" y="1394"/>
                  </a:cubicBezTo>
                  <a:cubicBezTo>
                    <a:pt x="118" y="1394"/>
                    <a:pt x="53" y="1363"/>
                    <a:pt x="1" y="1326"/>
                  </a:cubicBezTo>
                  <a:lnTo>
                    <a:pt x="1" y="1334"/>
                  </a:lnTo>
                  <a:lnTo>
                    <a:pt x="225" y="1856"/>
                  </a:lnTo>
                  <a:cubicBezTo>
                    <a:pt x="233" y="1873"/>
                    <a:pt x="250" y="1890"/>
                    <a:pt x="258" y="1898"/>
                  </a:cubicBezTo>
                  <a:cubicBezTo>
                    <a:pt x="424" y="2072"/>
                    <a:pt x="606" y="2229"/>
                    <a:pt x="772" y="2395"/>
                  </a:cubicBezTo>
                  <a:cubicBezTo>
                    <a:pt x="937" y="2561"/>
                    <a:pt x="1095" y="2735"/>
                    <a:pt x="1227" y="2925"/>
                  </a:cubicBezTo>
                  <a:cubicBezTo>
                    <a:pt x="1343" y="3091"/>
                    <a:pt x="1484" y="3290"/>
                    <a:pt x="1468" y="3505"/>
                  </a:cubicBezTo>
                  <a:cubicBezTo>
                    <a:pt x="1517" y="3621"/>
                    <a:pt x="1584" y="3729"/>
                    <a:pt x="1658" y="3828"/>
                  </a:cubicBezTo>
                  <a:cubicBezTo>
                    <a:pt x="1824" y="4052"/>
                    <a:pt x="2072" y="4193"/>
                    <a:pt x="2321" y="4284"/>
                  </a:cubicBezTo>
                  <a:cubicBezTo>
                    <a:pt x="2619" y="4383"/>
                    <a:pt x="2942" y="4433"/>
                    <a:pt x="3249" y="4475"/>
                  </a:cubicBezTo>
                  <a:cubicBezTo>
                    <a:pt x="3323" y="4483"/>
                    <a:pt x="3398" y="4491"/>
                    <a:pt x="3464" y="4508"/>
                  </a:cubicBezTo>
                  <a:cubicBezTo>
                    <a:pt x="3546" y="4501"/>
                    <a:pt x="3629" y="4497"/>
                    <a:pt x="3711" y="4497"/>
                  </a:cubicBezTo>
                  <a:cubicBezTo>
                    <a:pt x="3910" y="4497"/>
                    <a:pt x="4110" y="4519"/>
                    <a:pt x="4309" y="4566"/>
                  </a:cubicBezTo>
                  <a:cubicBezTo>
                    <a:pt x="4608" y="4640"/>
                    <a:pt x="4865" y="4781"/>
                    <a:pt x="5130" y="4930"/>
                  </a:cubicBezTo>
                  <a:cubicBezTo>
                    <a:pt x="5411" y="5079"/>
                    <a:pt x="5710" y="5137"/>
                    <a:pt x="6025" y="5154"/>
                  </a:cubicBezTo>
                  <a:cubicBezTo>
                    <a:pt x="6125" y="5162"/>
                    <a:pt x="6226" y="5166"/>
                    <a:pt x="6327" y="5166"/>
                  </a:cubicBezTo>
                  <a:cubicBezTo>
                    <a:pt x="6541" y="5166"/>
                    <a:pt x="6755" y="5149"/>
                    <a:pt x="6969" y="5121"/>
                  </a:cubicBezTo>
                  <a:cubicBezTo>
                    <a:pt x="7127" y="5104"/>
                    <a:pt x="7284" y="5071"/>
                    <a:pt x="7433" y="5038"/>
                  </a:cubicBezTo>
                  <a:lnTo>
                    <a:pt x="7541" y="5005"/>
                  </a:lnTo>
                  <a:cubicBezTo>
                    <a:pt x="7773" y="4872"/>
                    <a:pt x="8013" y="4773"/>
                    <a:pt x="8262" y="4690"/>
                  </a:cubicBezTo>
                  <a:cubicBezTo>
                    <a:pt x="8817" y="4499"/>
                    <a:pt x="9397" y="4417"/>
                    <a:pt x="9886" y="4077"/>
                  </a:cubicBezTo>
                  <a:cubicBezTo>
                    <a:pt x="10126" y="3903"/>
                    <a:pt x="10341" y="3688"/>
                    <a:pt x="10524" y="3464"/>
                  </a:cubicBezTo>
                  <a:cubicBezTo>
                    <a:pt x="10623" y="3356"/>
                    <a:pt x="10706" y="3240"/>
                    <a:pt x="10797" y="3124"/>
                  </a:cubicBezTo>
                  <a:cubicBezTo>
                    <a:pt x="10830" y="3074"/>
                    <a:pt x="10863" y="3025"/>
                    <a:pt x="10896" y="2975"/>
                  </a:cubicBezTo>
                  <a:cubicBezTo>
                    <a:pt x="10872" y="2826"/>
                    <a:pt x="10855" y="2677"/>
                    <a:pt x="10838" y="2528"/>
                  </a:cubicBezTo>
                  <a:lnTo>
                    <a:pt x="10838" y="2519"/>
                  </a:lnTo>
                  <a:cubicBezTo>
                    <a:pt x="10681" y="2436"/>
                    <a:pt x="10573" y="2254"/>
                    <a:pt x="10490" y="2080"/>
                  </a:cubicBezTo>
                  <a:cubicBezTo>
                    <a:pt x="10358" y="1774"/>
                    <a:pt x="10250" y="1450"/>
                    <a:pt x="10184" y="1119"/>
                  </a:cubicBezTo>
                  <a:lnTo>
                    <a:pt x="10184" y="1119"/>
                  </a:lnTo>
                  <a:cubicBezTo>
                    <a:pt x="9894" y="1575"/>
                    <a:pt x="10225" y="2163"/>
                    <a:pt x="10217" y="2693"/>
                  </a:cubicBezTo>
                  <a:cubicBezTo>
                    <a:pt x="10209" y="3174"/>
                    <a:pt x="9927" y="3621"/>
                    <a:pt x="9538" y="3903"/>
                  </a:cubicBezTo>
                  <a:cubicBezTo>
                    <a:pt x="9156" y="4185"/>
                    <a:pt x="8692" y="4334"/>
                    <a:pt x="8220" y="4425"/>
                  </a:cubicBezTo>
                  <a:cubicBezTo>
                    <a:pt x="7764" y="4515"/>
                    <a:pt x="7304" y="4561"/>
                    <a:pt x="6843" y="4561"/>
                  </a:cubicBezTo>
                  <a:cubicBezTo>
                    <a:pt x="6667" y="4561"/>
                    <a:pt x="6491" y="4555"/>
                    <a:pt x="6315" y="4541"/>
                  </a:cubicBezTo>
                  <a:cubicBezTo>
                    <a:pt x="5884" y="4499"/>
                    <a:pt x="5445" y="4417"/>
                    <a:pt x="5121" y="4135"/>
                  </a:cubicBezTo>
                  <a:cubicBezTo>
                    <a:pt x="5063" y="4085"/>
                    <a:pt x="5005" y="4027"/>
                    <a:pt x="4964" y="3961"/>
                  </a:cubicBezTo>
                  <a:cubicBezTo>
                    <a:pt x="4947" y="3911"/>
                    <a:pt x="4931" y="3862"/>
                    <a:pt x="4923" y="3804"/>
                  </a:cubicBezTo>
                  <a:cubicBezTo>
                    <a:pt x="4889" y="3630"/>
                    <a:pt x="4906" y="3456"/>
                    <a:pt x="4906" y="3273"/>
                  </a:cubicBezTo>
                  <a:cubicBezTo>
                    <a:pt x="4914" y="3099"/>
                    <a:pt x="4914" y="2917"/>
                    <a:pt x="4914" y="2735"/>
                  </a:cubicBezTo>
                  <a:cubicBezTo>
                    <a:pt x="4914" y="2561"/>
                    <a:pt x="4923" y="2354"/>
                    <a:pt x="4865" y="2188"/>
                  </a:cubicBezTo>
                  <a:cubicBezTo>
                    <a:pt x="4856" y="2167"/>
                    <a:pt x="4842" y="2157"/>
                    <a:pt x="4827" y="2157"/>
                  </a:cubicBezTo>
                  <a:cubicBezTo>
                    <a:pt x="4813" y="2157"/>
                    <a:pt x="4798" y="2167"/>
                    <a:pt x="4790" y="2188"/>
                  </a:cubicBezTo>
                  <a:cubicBezTo>
                    <a:pt x="4732" y="2354"/>
                    <a:pt x="4740" y="2552"/>
                    <a:pt x="4740" y="2735"/>
                  </a:cubicBezTo>
                  <a:cubicBezTo>
                    <a:pt x="4740" y="2925"/>
                    <a:pt x="4740" y="3116"/>
                    <a:pt x="4740" y="3306"/>
                  </a:cubicBezTo>
                  <a:cubicBezTo>
                    <a:pt x="4740" y="3381"/>
                    <a:pt x="4740" y="3456"/>
                    <a:pt x="4740" y="3530"/>
                  </a:cubicBezTo>
                  <a:cubicBezTo>
                    <a:pt x="4616" y="3141"/>
                    <a:pt x="4616" y="2685"/>
                    <a:pt x="4649" y="2271"/>
                  </a:cubicBezTo>
                  <a:cubicBezTo>
                    <a:pt x="4649" y="2196"/>
                    <a:pt x="4657" y="2122"/>
                    <a:pt x="4624" y="2055"/>
                  </a:cubicBezTo>
                  <a:cubicBezTo>
                    <a:pt x="4600" y="2007"/>
                    <a:pt x="4550" y="1972"/>
                    <a:pt x="4499" y="1972"/>
                  </a:cubicBezTo>
                  <a:cubicBezTo>
                    <a:pt x="4480" y="1972"/>
                    <a:pt x="4460" y="1978"/>
                    <a:pt x="4442" y="1989"/>
                  </a:cubicBezTo>
                  <a:cubicBezTo>
                    <a:pt x="4417" y="1997"/>
                    <a:pt x="4401" y="2022"/>
                    <a:pt x="4384" y="2047"/>
                  </a:cubicBezTo>
                  <a:cubicBezTo>
                    <a:pt x="4069" y="2561"/>
                    <a:pt x="4202" y="3240"/>
                    <a:pt x="3937" y="3779"/>
                  </a:cubicBezTo>
                  <a:cubicBezTo>
                    <a:pt x="3887" y="3895"/>
                    <a:pt x="3804" y="4011"/>
                    <a:pt x="3696" y="4077"/>
                  </a:cubicBezTo>
                  <a:cubicBezTo>
                    <a:pt x="3626" y="4117"/>
                    <a:pt x="3548" y="4135"/>
                    <a:pt x="3469" y="4135"/>
                  </a:cubicBezTo>
                  <a:cubicBezTo>
                    <a:pt x="3267" y="4135"/>
                    <a:pt x="3055" y="4018"/>
                    <a:pt x="2942" y="3845"/>
                  </a:cubicBezTo>
                  <a:cubicBezTo>
                    <a:pt x="2785" y="3605"/>
                    <a:pt x="2768" y="3298"/>
                    <a:pt x="2801" y="3016"/>
                  </a:cubicBezTo>
                  <a:cubicBezTo>
                    <a:pt x="2835" y="2726"/>
                    <a:pt x="2909" y="2445"/>
                    <a:pt x="2909" y="2155"/>
                  </a:cubicBezTo>
                  <a:cubicBezTo>
                    <a:pt x="2900" y="2154"/>
                    <a:pt x="2892" y="2154"/>
                    <a:pt x="2883" y="2154"/>
                  </a:cubicBezTo>
                  <a:cubicBezTo>
                    <a:pt x="2576" y="2154"/>
                    <a:pt x="2266" y="2294"/>
                    <a:pt x="2072" y="2536"/>
                  </a:cubicBezTo>
                  <a:cubicBezTo>
                    <a:pt x="2023" y="2602"/>
                    <a:pt x="1973" y="2677"/>
                    <a:pt x="1898" y="2718"/>
                  </a:cubicBezTo>
                  <a:cubicBezTo>
                    <a:pt x="1857" y="2741"/>
                    <a:pt x="1814" y="2750"/>
                    <a:pt x="1770" y="2750"/>
                  </a:cubicBezTo>
                  <a:cubicBezTo>
                    <a:pt x="1635" y="2750"/>
                    <a:pt x="1495" y="2658"/>
                    <a:pt x="1401" y="2552"/>
                  </a:cubicBezTo>
                  <a:cubicBezTo>
                    <a:pt x="1095" y="2213"/>
                    <a:pt x="1037" y="1691"/>
                    <a:pt x="1153" y="1243"/>
                  </a:cubicBezTo>
                  <a:cubicBezTo>
                    <a:pt x="1260" y="788"/>
                    <a:pt x="1517" y="390"/>
                    <a:pt x="1766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35"/>
            <p:cNvSpPr/>
            <p:nvPr/>
          </p:nvSpPr>
          <p:spPr>
            <a:xfrm>
              <a:off x="3706200" y="2960650"/>
              <a:ext cx="33800" cy="51175"/>
            </a:xfrm>
            <a:custGeom>
              <a:rect b="b" l="l" r="r" t="t"/>
              <a:pathLst>
                <a:path extrusionOk="0" h="2047" w="1352">
                  <a:moveTo>
                    <a:pt x="573" y="0"/>
                  </a:moveTo>
                  <a:cubicBezTo>
                    <a:pt x="622" y="356"/>
                    <a:pt x="631" y="721"/>
                    <a:pt x="573" y="1086"/>
                  </a:cubicBezTo>
                  <a:cubicBezTo>
                    <a:pt x="532" y="1389"/>
                    <a:pt x="369" y="1765"/>
                    <a:pt x="61" y="1765"/>
                  </a:cubicBezTo>
                  <a:cubicBezTo>
                    <a:pt x="57" y="1765"/>
                    <a:pt x="54" y="1765"/>
                    <a:pt x="51" y="1765"/>
                  </a:cubicBezTo>
                  <a:lnTo>
                    <a:pt x="1" y="1765"/>
                  </a:lnTo>
                  <a:cubicBezTo>
                    <a:pt x="1" y="1856"/>
                    <a:pt x="9" y="1956"/>
                    <a:pt x="9" y="2047"/>
                  </a:cubicBezTo>
                  <a:cubicBezTo>
                    <a:pt x="34" y="2014"/>
                    <a:pt x="67" y="1980"/>
                    <a:pt x="100" y="1956"/>
                  </a:cubicBezTo>
                  <a:cubicBezTo>
                    <a:pt x="115" y="1936"/>
                    <a:pt x="132" y="1928"/>
                    <a:pt x="149" y="1928"/>
                  </a:cubicBezTo>
                  <a:cubicBezTo>
                    <a:pt x="161" y="1928"/>
                    <a:pt x="173" y="1932"/>
                    <a:pt x="183" y="1939"/>
                  </a:cubicBezTo>
                  <a:cubicBezTo>
                    <a:pt x="216" y="1922"/>
                    <a:pt x="250" y="1906"/>
                    <a:pt x="291" y="1889"/>
                  </a:cubicBezTo>
                  <a:cubicBezTo>
                    <a:pt x="482" y="1806"/>
                    <a:pt x="672" y="1732"/>
                    <a:pt x="830" y="1583"/>
                  </a:cubicBezTo>
                  <a:cubicBezTo>
                    <a:pt x="879" y="1541"/>
                    <a:pt x="912" y="1500"/>
                    <a:pt x="954" y="1450"/>
                  </a:cubicBezTo>
                  <a:cubicBezTo>
                    <a:pt x="954" y="1450"/>
                    <a:pt x="954" y="1442"/>
                    <a:pt x="954" y="1442"/>
                  </a:cubicBezTo>
                  <a:cubicBezTo>
                    <a:pt x="962" y="1400"/>
                    <a:pt x="970" y="1359"/>
                    <a:pt x="979" y="1326"/>
                  </a:cubicBezTo>
                  <a:cubicBezTo>
                    <a:pt x="995" y="1243"/>
                    <a:pt x="995" y="1168"/>
                    <a:pt x="1004" y="1086"/>
                  </a:cubicBezTo>
                  <a:cubicBezTo>
                    <a:pt x="1020" y="928"/>
                    <a:pt x="1020" y="754"/>
                    <a:pt x="995" y="597"/>
                  </a:cubicBezTo>
                  <a:cubicBezTo>
                    <a:pt x="990" y="562"/>
                    <a:pt x="1015" y="539"/>
                    <a:pt x="1040" y="539"/>
                  </a:cubicBezTo>
                  <a:cubicBezTo>
                    <a:pt x="1056" y="539"/>
                    <a:pt x="1072" y="549"/>
                    <a:pt x="1078" y="572"/>
                  </a:cubicBezTo>
                  <a:cubicBezTo>
                    <a:pt x="1136" y="738"/>
                    <a:pt x="1178" y="903"/>
                    <a:pt x="1178" y="1086"/>
                  </a:cubicBezTo>
                  <a:cubicBezTo>
                    <a:pt x="1277" y="870"/>
                    <a:pt x="1327" y="638"/>
                    <a:pt x="1343" y="406"/>
                  </a:cubicBezTo>
                  <a:cubicBezTo>
                    <a:pt x="1352" y="365"/>
                    <a:pt x="1352" y="315"/>
                    <a:pt x="1352" y="274"/>
                  </a:cubicBezTo>
                  <a:cubicBezTo>
                    <a:pt x="1343" y="274"/>
                    <a:pt x="1335" y="282"/>
                    <a:pt x="1327" y="282"/>
                  </a:cubicBezTo>
                  <a:cubicBezTo>
                    <a:pt x="1252" y="320"/>
                    <a:pt x="1169" y="338"/>
                    <a:pt x="1086" y="338"/>
                  </a:cubicBezTo>
                  <a:cubicBezTo>
                    <a:pt x="866" y="338"/>
                    <a:pt x="645" y="211"/>
                    <a:pt x="573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35"/>
            <p:cNvSpPr/>
            <p:nvPr/>
          </p:nvSpPr>
          <p:spPr>
            <a:xfrm>
              <a:off x="3550650" y="2977425"/>
              <a:ext cx="1900" cy="7900"/>
            </a:xfrm>
            <a:custGeom>
              <a:rect b="b" l="l" r="r" t="t"/>
              <a:pathLst>
                <a:path extrusionOk="0" h="316" w="76">
                  <a:moveTo>
                    <a:pt x="39" y="0"/>
                  </a:moveTo>
                  <a:cubicBezTo>
                    <a:pt x="25" y="0"/>
                    <a:pt x="13" y="9"/>
                    <a:pt x="9" y="25"/>
                  </a:cubicBezTo>
                  <a:cubicBezTo>
                    <a:pt x="1" y="42"/>
                    <a:pt x="1" y="50"/>
                    <a:pt x="1" y="67"/>
                  </a:cubicBezTo>
                  <a:lnTo>
                    <a:pt x="1" y="91"/>
                  </a:lnTo>
                  <a:cubicBezTo>
                    <a:pt x="1" y="116"/>
                    <a:pt x="1" y="133"/>
                    <a:pt x="1" y="158"/>
                  </a:cubicBezTo>
                  <a:cubicBezTo>
                    <a:pt x="1" y="199"/>
                    <a:pt x="1" y="241"/>
                    <a:pt x="1" y="282"/>
                  </a:cubicBezTo>
                  <a:cubicBezTo>
                    <a:pt x="1" y="299"/>
                    <a:pt x="17" y="315"/>
                    <a:pt x="42" y="315"/>
                  </a:cubicBezTo>
                  <a:cubicBezTo>
                    <a:pt x="59" y="315"/>
                    <a:pt x="75" y="299"/>
                    <a:pt x="75" y="282"/>
                  </a:cubicBezTo>
                  <a:cubicBezTo>
                    <a:pt x="75" y="241"/>
                    <a:pt x="75" y="199"/>
                    <a:pt x="75" y="158"/>
                  </a:cubicBezTo>
                  <a:cubicBezTo>
                    <a:pt x="75" y="133"/>
                    <a:pt x="75" y="116"/>
                    <a:pt x="75" y="91"/>
                  </a:cubicBezTo>
                  <a:lnTo>
                    <a:pt x="75" y="67"/>
                  </a:lnTo>
                  <a:cubicBezTo>
                    <a:pt x="75" y="50"/>
                    <a:pt x="75" y="42"/>
                    <a:pt x="67" y="25"/>
                  </a:cubicBezTo>
                  <a:lnTo>
                    <a:pt x="75" y="25"/>
                  </a:lnTo>
                  <a:cubicBezTo>
                    <a:pt x="67" y="9"/>
                    <a:pt x="52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35"/>
            <p:cNvSpPr/>
            <p:nvPr/>
          </p:nvSpPr>
          <p:spPr>
            <a:xfrm>
              <a:off x="3492025" y="2976075"/>
              <a:ext cx="18675" cy="59050"/>
            </a:xfrm>
            <a:custGeom>
              <a:rect b="b" l="l" r="r" t="t"/>
              <a:pathLst>
                <a:path extrusionOk="0" h="2362" w="747">
                  <a:moveTo>
                    <a:pt x="607" y="1"/>
                  </a:moveTo>
                  <a:cubicBezTo>
                    <a:pt x="568" y="1"/>
                    <a:pt x="531" y="27"/>
                    <a:pt x="531" y="71"/>
                  </a:cubicBezTo>
                  <a:cubicBezTo>
                    <a:pt x="523" y="79"/>
                    <a:pt x="523" y="87"/>
                    <a:pt x="514" y="104"/>
                  </a:cubicBezTo>
                  <a:lnTo>
                    <a:pt x="490" y="162"/>
                  </a:lnTo>
                  <a:cubicBezTo>
                    <a:pt x="465" y="212"/>
                    <a:pt x="448" y="253"/>
                    <a:pt x="432" y="295"/>
                  </a:cubicBezTo>
                  <a:cubicBezTo>
                    <a:pt x="390" y="386"/>
                    <a:pt x="357" y="477"/>
                    <a:pt x="324" y="576"/>
                  </a:cubicBezTo>
                  <a:cubicBezTo>
                    <a:pt x="249" y="759"/>
                    <a:pt x="191" y="949"/>
                    <a:pt x="142" y="1140"/>
                  </a:cubicBezTo>
                  <a:cubicBezTo>
                    <a:pt x="42" y="1521"/>
                    <a:pt x="1" y="1919"/>
                    <a:pt x="1" y="2316"/>
                  </a:cubicBezTo>
                  <a:cubicBezTo>
                    <a:pt x="1" y="2344"/>
                    <a:pt x="29" y="2361"/>
                    <a:pt x="55" y="2361"/>
                  </a:cubicBezTo>
                  <a:cubicBezTo>
                    <a:pt x="77" y="2361"/>
                    <a:pt x="97" y="2350"/>
                    <a:pt x="100" y="2325"/>
                  </a:cubicBezTo>
                  <a:cubicBezTo>
                    <a:pt x="166" y="1927"/>
                    <a:pt x="258" y="1521"/>
                    <a:pt x="374" y="1131"/>
                  </a:cubicBezTo>
                  <a:cubicBezTo>
                    <a:pt x="423" y="941"/>
                    <a:pt x="490" y="750"/>
                    <a:pt x="564" y="560"/>
                  </a:cubicBezTo>
                  <a:cubicBezTo>
                    <a:pt x="597" y="469"/>
                    <a:pt x="639" y="369"/>
                    <a:pt x="680" y="278"/>
                  </a:cubicBezTo>
                  <a:cubicBezTo>
                    <a:pt x="730" y="179"/>
                    <a:pt x="746" y="104"/>
                    <a:pt x="664" y="21"/>
                  </a:cubicBezTo>
                  <a:cubicBezTo>
                    <a:pt x="647" y="7"/>
                    <a:pt x="627" y="1"/>
                    <a:pt x="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35"/>
            <p:cNvSpPr/>
            <p:nvPr/>
          </p:nvSpPr>
          <p:spPr>
            <a:xfrm>
              <a:off x="3490575" y="2982500"/>
              <a:ext cx="2300" cy="2700"/>
            </a:xfrm>
            <a:custGeom>
              <a:rect b="b" l="l" r="r" t="t"/>
              <a:pathLst>
                <a:path extrusionOk="0" h="108" w="92">
                  <a:moveTo>
                    <a:pt x="67" y="1"/>
                  </a:moveTo>
                  <a:cubicBezTo>
                    <a:pt x="64" y="1"/>
                    <a:pt x="62" y="2"/>
                    <a:pt x="59" y="4"/>
                  </a:cubicBezTo>
                  <a:cubicBezTo>
                    <a:pt x="50" y="4"/>
                    <a:pt x="50" y="4"/>
                    <a:pt x="50" y="13"/>
                  </a:cubicBezTo>
                  <a:lnTo>
                    <a:pt x="9" y="71"/>
                  </a:lnTo>
                  <a:cubicBezTo>
                    <a:pt x="9" y="71"/>
                    <a:pt x="1" y="79"/>
                    <a:pt x="1" y="87"/>
                  </a:cubicBezTo>
                  <a:cubicBezTo>
                    <a:pt x="9" y="96"/>
                    <a:pt x="9" y="96"/>
                    <a:pt x="17" y="104"/>
                  </a:cubicBezTo>
                  <a:cubicBezTo>
                    <a:pt x="20" y="106"/>
                    <a:pt x="23" y="107"/>
                    <a:pt x="26" y="107"/>
                  </a:cubicBezTo>
                  <a:cubicBezTo>
                    <a:pt x="35" y="107"/>
                    <a:pt x="45" y="101"/>
                    <a:pt x="50" y="96"/>
                  </a:cubicBezTo>
                  <a:lnTo>
                    <a:pt x="84" y="38"/>
                  </a:lnTo>
                  <a:cubicBezTo>
                    <a:pt x="92" y="21"/>
                    <a:pt x="84" y="13"/>
                    <a:pt x="75" y="4"/>
                  </a:cubicBezTo>
                  <a:cubicBezTo>
                    <a:pt x="75" y="4"/>
                    <a:pt x="72" y="1"/>
                    <a:pt x="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35"/>
            <p:cNvSpPr/>
            <p:nvPr/>
          </p:nvSpPr>
          <p:spPr>
            <a:xfrm>
              <a:off x="3671150" y="2965625"/>
              <a:ext cx="11275" cy="77550"/>
            </a:xfrm>
            <a:custGeom>
              <a:rect b="b" l="l" r="r" t="t"/>
              <a:pathLst>
                <a:path extrusionOk="0" h="3102" w="451">
                  <a:moveTo>
                    <a:pt x="59" y="0"/>
                  </a:moveTo>
                  <a:cubicBezTo>
                    <a:pt x="32" y="0"/>
                    <a:pt x="0" y="26"/>
                    <a:pt x="11" y="58"/>
                  </a:cubicBezTo>
                  <a:cubicBezTo>
                    <a:pt x="86" y="315"/>
                    <a:pt x="119" y="588"/>
                    <a:pt x="152" y="845"/>
                  </a:cubicBezTo>
                  <a:cubicBezTo>
                    <a:pt x="185" y="1110"/>
                    <a:pt x="202" y="1375"/>
                    <a:pt x="210" y="1649"/>
                  </a:cubicBezTo>
                  <a:cubicBezTo>
                    <a:pt x="218" y="1906"/>
                    <a:pt x="218" y="2163"/>
                    <a:pt x="210" y="2428"/>
                  </a:cubicBezTo>
                  <a:cubicBezTo>
                    <a:pt x="210" y="2527"/>
                    <a:pt x="202" y="2627"/>
                    <a:pt x="177" y="2726"/>
                  </a:cubicBezTo>
                  <a:cubicBezTo>
                    <a:pt x="152" y="2825"/>
                    <a:pt x="94" y="2900"/>
                    <a:pt x="52" y="2991"/>
                  </a:cubicBezTo>
                  <a:cubicBezTo>
                    <a:pt x="30" y="3043"/>
                    <a:pt x="61" y="3101"/>
                    <a:pt x="115" y="3101"/>
                  </a:cubicBezTo>
                  <a:cubicBezTo>
                    <a:pt x="121" y="3101"/>
                    <a:pt x="128" y="3101"/>
                    <a:pt x="135" y="3099"/>
                  </a:cubicBezTo>
                  <a:cubicBezTo>
                    <a:pt x="318" y="3066"/>
                    <a:pt x="392" y="2842"/>
                    <a:pt x="417" y="2685"/>
                  </a:cubicBezTo>
                  <a:cubicBezTo>
                    <a:pt x="450" y="2486"/>
                    <a:pt x="442" y="2287"/>
                    <a:pt x="434" y="2088"/>
                  </a:cubicBezTo>
                  <a:cubicBezTo>
                    <a:pt x="434" y="1632"/>
                    <a:pt x="417" y="1177"/>
                    <a:pt x="334" y="729"/>
                  </a:cubicBezTo>
                  <a:cubicBezTo>
                    <a:pt x="284" y="481"/>
                    <a:pt x="193" y="257"/>
                    <a:pt x="94" y="25"/>
                  </a:cubicBezTo>
                  <a:cubicBezTo>
                    <a:pt x="88" y="8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35"/>
            <p:cNvSpPr/>
            <p:nvPr/>
          </p:nvSpPr>
          <p:spPr>
            <a:xfrm>
              <a:off x="3663750" y="3001450"/>
              <a:ext cx="3350" cy="11200"/>
            </a:xfrm>
            <a:custGeom>
              <a:rect b="b" l="l" r="r" t="t"/>
              <a:pathLst>
                <a:path extrusionOk="0" h="448" w="134">
                  <a:moveTo>
                    <a:pt x="67" y="0"/>
                  </a:moveTo>
                  <a:cubicBezTo>
                    <a:pt x="34" y="0"/>
                    <a:pt x="0" y="25"/>
                    <a:pt x="0" y="67"/>
                  </a:cubicBezTo>
                  <a:cubicBezTo>
                    <a:pt x="9" y="125"/>
                    <a:pt x="9" y="183"/>
                    <a:pt x="9" y="241"/>
                  </a:cubicBezTo>
                  <a:cubicBezTo>
                    <a:pt x="17" y="274"/>
                    <a:pt x="17" y="299"/>
                    <a:pt x="17" y="332"/>
                  </a:cubicBezTo>
                  <a:cubicBezTo>
                    <a:pt x="25" y="348"/>
                    <a:pt x="25" y="365"/>
                    <a:pt x="25" y="382"/>
                  </a:cubicBezTo>
                  <a:cubicBezTo>
                    <a:pt x="34" y="398"/>
                    <a:pt x="42" y="415"/>
                    <a:pt x="50" y="423"/>
                  </a:cubicBezTo>
                  <a:cubicBezTo>
                    <a:pt x="58" y="440"/>
                    <a:pt x="75" y="448"/>
                    <a:pt x="83" y="448"/>
                  </a:cubicBezTo>
                  <a:cubicBezTo>
                    <a:pt x="100" y="440"/>
                    <a:pt x="116" y="431"/>
                    <a:pt x="116" y="415"/>
                  </a:cubicBezTo>
                  <a:cubicBezTo>
                    <a:pt x="125" y="398"/>
                    <a:pt x="133" y="382"/>
                    <a:pt x="133" y="365"/>
                  </a:cubicBezTo>
                  <a:cubicBezTo>
                    <a:pt x="133" y="357"/>
                    <a:pt x="133" y="340"/>
                    <a:pt x="133" y="324"/>
                  </a:cubicBezTo>
                  <a:cubicBezTo>
                    <a:pt x="133" y="299"/>
                    <a:pt x="133" y="266"/>
                    <a:pt x="133" y="241"/>
                  </a:cubicBezTo>
                  <a:cubicBezTo>
                    <a:pt x="133" y="183"/>
                    <a:pt x="133" y="125"/>
                    <a:pt x="125" y="67"/>
                  </a:cubicBezTo>
                  <a:cubicBezTo>
                    <a:pt x="125" y="34"/>
                    <a:pt x="100" y="0"/>
                    <a:pt x="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35"/>
            <p:cNvSpPr/>
            <p:nvPr/>
          </p:nvSpPr>
          <p:spPr>
            <a:xfrm>
              <a:off x="3526000" y="2649250"/>
              <a:ext cx="60725" cy="7950"/>
            </a:xfrm>
            <a:custGeom>
              <a:rect b="b" l="l" r="r" t="t"/>
              <a:pathLst>
                <a:path extrusionOk="0" h="318" w="2429">
                  <a:moveTo>
                    <a:pt x="1313" y="1"/>
                  </a:moveTo>
                  <a:cubicBezTo>
                    <a:pt x="1276" y="1"/>
                    <a:pt x="1239" y="2"/>
                    <a:pt x="1202" y="3"/>
                  </a:cubicBezTo>
                  <a:cubicBezTo>
                    <a:pt x="995" y="11"/>
                    <a:pt x="796" y="28"/>
                    <a:pt x="597" y="69"/>
                  </a:cubicBezTo>
                  <a:cubicBezTo>
                    <a:pt x="407" y="103"/>
                    <a:pt x="183" y="144"/>
                    <a:pt x="17" y="268"/>
                  </a:cubicBezTo>
                  <a:cubicBezTo>
                    <a:pt x="1" y="285"/>
                    <a:pt x="9" y="318"/>
                    <a:pt x="34" y="318"/>
                  </a:cubicBezTo>
                  <a:cubicBezTo>
                    <a:pt x="224" y="318"/>
                    <a:pt x="415" y="260"/>
                    <a:pt x="605" y="227"/>
                  </a:cubicBezTo>
                  <a:cubicBezTo>
                    <a:pt x="804" y="202"/>
                    <a:pt x="1003" y="185"/>
                    <a:pt x="1202" y="185"/>
                  </a:cubicBezTo>
                  <a:cubicBezTo>
                    <a:pt x="1401" y="185"/>
                    <a:pt x="1591" y="202"/>
                    <a:pt x="1790" y="227"/>
                  </a:cubicBezTo>
                  <a:cubicBezTo>
                    <a:pt x="1890" y="243"/>
                    <a:pt x="1981" y="260"/>
                    <a:pt x="2080" y="285"/>
                  </a:cubicBezTo>
                  <a:cubicBezTo>
                    <a:pt x="2157" y="298"/>
                    <a:pt x="2223" y="315"/>
                    <a:pt x="2299" y="315"/>
                  </a:cubicBezTo>
                  <a:cubicBezTo>
                    <a:pt x="2322" y="315"/>
                    <a:pt x="2345" y="314"/>
                    <a:pt x="2370" y="310"/>
                  </a:cubicBezTo>
                  <a:cubicBezTo>
                    <a:pt x="2412" y="301"/>
                    <a:pt x="2428" y="235"/>
                    <a:pt x="2395" y="210"/>
                  </a:cubicBezTo>
                  <a:cubicBezTo>
                    <a:pt x="2312" y="136"/>
                    <a:pt x="2229" y="111"/>
                    <a:pt x="2130" y="94"/>
                  </a:cubicBezTo>
                  <a:cubicBezTo>
                    <a:pt x="2031" y="69"/>
                    <a:pt x="1931" y="53"/>
                    <a:pt x="1832" y="36"/>
                  </a:cubicBezTo>
                  <a:cubicBezTo>
                    <a:pt x="1661" y="16"/>
                    <a:pt x="1485" y="1"/>
                    <a:pt x="1313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35"/>
            <p:cNvSpPr/>
            <p:nvPr/>
          </p:nvSpPr>
          <p:spPr>
            <a:xfrm>
              <a:off x="3554800" y="2657800"/>
              <a:ext cx="8925" cy="2125"/>
            </a:xfrm>
            <a:custGeom>
              <a:rect b="b" l="l" r="r" t="t"/>
              <a:pathLst>
                <a:path extrusionOk="0" h="85" w="357">
                  <a:moveTo>
                    <a:pt x="42" y="1"/>
                  </a:moveTo>
                  <a:cubicBezTo>
                    <a:pt x="17" y="1"/>
                    <a:pt x="0" y="26"/>
                    <a:pt x="0" y="42"/>
                  </a:cubicBezTo>
                  <a:cubicBezTo>
                    <a:pt x="0" y="67"/>
                    <a:pt x="17" y="84"/>
                    <a:pt x="42" y="84"/>
                  </a:cubicBezTo>
                  <a:cubicBezTo>
                    <a:pt x="81" y="84"/>
                    <a:pt x="121" y="85"/>
                    <a:pt x="160" y="85"/>
                  </a:cubicBezTo>
                  <a:cubicBezTo>
                    <a:pt x="219" y="85"/>
                    <a:pt x="277" y="82"/>
                    <a:pt x="332" y="67"/>
                  </a:cubicBezTo>
                  <a:cubicBezTo>
                    <a:pt x="357" y="67"/>
                    <a:pt x="357" y="26"/>
                    <a:pt x="332" y="17"/>
                  </a:cubicBezTo>
                  <a:cubicBezTo>
                    <a:pt x="241" y="1"/>
                    <a:pt x="141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35"/>
            <p:cNvSpPr/>
            <p:nvPr/>
          </p:nvSpPr>
          <p:spPr>
            <a:xfrm>
              <a:off x="3596900" y="2644275"/>
              <a:ext cx="52575" cy="11300"/>
            </a:xfrm>
            <a:custGeom>
              <a:rect b="b" l="l" r="r" t="t"/>
              <a:pathLst>
                <a:path extrusionOk="0" h="452" w="2103">
                  <a:moveTo>
                    <a:pt x="1910" y="1"/>
                  </a:moveTo>
                  <a:cubicBezTo>
                    <a:pt x="1851" y="1"/>
                    <a:pt x="1786" y="14"/>
                    <a:pt x="1730" y="20"/>
                  </a:cubicBezTo>
                  <a:cubicBezTo>
                    <a:pt x="1539" y="28"/>
                    <a:pt x="1349" y="53"/>
                    <a:pt x="1158" y="86"/>
                  </a:cubicBezTo>
                  <a:cubicBezTo>
                    <a:pt x="777" y="144"/>
                    <a:pt x="413" y="260"/>
                    <a:pt x="40" y="384"/>
                  </a:cubicBezTo>
                  <a:cubicBezTo>
                    <a:pt x="1" y="392"/>
                    <a:pt x="13" y="451"/>
                    <a:pt x="49" y="451"/>
                  </a:cubicBezTo>
                  <a:cubicBezTo>
                    <a:pt x="51" y="451"/>
                    <a:pt x="54" y="451"/>
                    <a:pt x="56" y="451"/>
                  </a:cubicBezTo>
                  <a:cubicBezTo>
                    <a:pt x="388" y="368"/>
                    <a:pt x="727" y="343"/>
                    <a:pt x="1067" y="293"/>
                  </a:cubicBezTo>
                  <a:cubicBezTo>
                    <a:pt x="1233" y="268"/>
                    <a:pt x="1390" y="252"/>
                    <a:pt x="1556" y="235"/>
                  </a:cubicBezTo>
                  <a:cubicBezTo>
                    <a:pt x="1639" y="227"/>
                    <a:pt x="1730" y="219"/>
                    <a:pt x="1813" y="210"/>
                  </a:cubicBezTo>
                  <a:cubicBezTo>
                    <a:pt x="1853" y="210"/>
                    <a:pt x="1908" y="200"/>
                    <a:pt x="1954" y="200"/>
                  </a:cubicBezTo>
                  <a:cubicBezTo>
                    <a:pt x="1966" y="200"/>
                    <a:pt x="1977" y="200"/>
                    <a:pt x="1987" y="202"/>
                  </a:cubicBezTo>
                  <a:cubicBezTo>
                    <a:pt x="1995" y="204"/>
                    <a:pt x="2003" y="205"/>
                    <a:pt x="2010" y="205"/>
                  </a:cubicBezTo>
                  <a:cubicBezTo>
                    <a:pt x="2032" y="205"/>
                    <a:pt x="2049" y="196"/>
                    <a:pt x="2061" y="177"/>
                  </a:cubicBezTo>
                  <a:cubicBezTo>
                    <a:pt x="2103" y="111"/>
                    <a:pt x="2053" y="36"/>
                    <a:pt x="1987" y="12"/>
                  </a:cubicBezTo>
                  <a:cubicBezTo>
                    <a:pt x="1963" y="4"/>
                    <a:pt x="1937" y="1"/>
                    <a:pt x="1910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35"/>
            <p:cNvSpPr/>
            <p:nvPr/>
          </p:nvSpPr>
          <p:spPr>
            <a:xfrm>
              <a:off x="3630400" y="2650250"/>
              <a:ext cx="8725" cy="3450"/>
            </a:xfrm>
            <a:custGeom>
              <a:rect b="b" l="l" r="r" t="t"/>
              <a:pathLst>
                <a:path extrusionOk="0" h="138" w="349">
                  <a:moveTo>
                    <a:pt x="296" y="1"/>
                  </a:moveTo>
                  <a:cubicBezTo>
                    <a:pt x="282" y="1"/>
                    <a:pt x="266" y="5"/>
                    <a:pt x="249" y="5"/>
                  </a:cubicBezTo>
                  <a:cubicBezTo>
                    <a:pt x="224" y="5"/>
                    <a:pt x="199" y="5"/>
                    <a:pt x="174" y="13"/>
                  </a:cubicBezTo>
                  <a:cubicBezTo>
                    <a:pt x="133" y="21"/>
                    <a:pt x="83" y="38"/>
                    <a:pt x="42" y="46"/>
                  </a:cubicBezTo>
                  <a:cubicBezTo>
                    <a:pt x="17" y="54"/>
                    <a:pt x="0" y="79"/>
                    <a:pt x="9" y="104"/>
                  </a:cubicBezTo>
                  <a:cubicBezTo>
                    <a:pt x="17" y="129"/>
                    <a:pt x="42" y="137"/>
                    <a:pt x="67" y="137"/>
                  </a:cubicBezTo>
                  <a:cubicBezTo>
                    <a:pt x="108" y="129"/>
                    <a:pt x="158" y="121"/>
                    <a:pt x="199" y="112"/>
                  </a:cubicBezTo>
                  <a:cubicBezTo>
                    <a:pt x="224" y="104"/>
                    <a:pt x="241" y="96"/>
                    <a:pt x="257" y="87"/>
                  </a:cubicBezTo>
                  <a:cubicBezTo>
                    <a:pt x="274" y="79"/>
                    <a:pt x="282" y="79"/>
                    <a:pt x="290" y="71"/>
                  </a:cubicBezTo>
                  <a:cubicBezTo>
                    <a:pt x="307" y="71"/>
                    <a:pt x="315" y="63"/>
                    <a:pt x="332" y="54"/>
                  </a:cubicBezTo>
                  <a:cubicBezTo>
                    <a:pt x="348" y="38"/>
                    <a:pt x="340" y="13"/>
                    <a:pt x="315" y="5"/>
                  </a:cubicBezTo>
                  <a:cubicBezTo>
                    <a:pt x="310" y="2"/>
                    <a:pt x="303" y="1"/>
                    <a:pt x="296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35"/>
            <p:cNvSpPr/>
            <p:nvPr/>
          </p:nvSpPr>
          <p:spPr>
            <a:xfrm>
              <a:off x="3588975" y="2659375"/>
              <a:ext cx="2500" cy="6525"/>
            </a:xfrm>
            <a:custGeom>
              <a:rect b="b" l="l" r="r" t="t"/>
              <a:pathLst>
                <a:path extrusionOk="0" h="261" w="100">
                  <a:moveTo>
                    <a:pt x="56" y="0"/>
                  </a:moveTo>
                  <a:cubicBezTo>
                    <a:pt x="52" y="0"/>
                    <a:pt x="47" y="1"/>
                    <a:pt x="42" y="4"/>
                  </a:cubicBezTo>
                  <a:cubicBezTo>
                    <a:pt x="34" y="12"/>
                    <a:pt x="25" y="12"/>
                    <a:pt x="25" y="29"/>
                  </a:cubicBezTo>
                  <a:cubicBezTo>
                    <a:pt x="17" y="37"/>
                    <a:pt x="17" y="46"/>
                    <a:pt x="9" y="54"/>
                  </a:cubicBezTo>
                  <a:cubicBezTo>
                    <a:pt x="9" y="79"/>
                    <a:pt x="9" y="95"/>
                    <a:pt x="9" y="120"/>
                  </a:cubicBezTo>
                  <a:cubicBezTo>
                    <a:pt x="9" y="153"/>
                    <a:pt x="0" y="186"/>
                    <a:pt x="0" y="228"/>
                  </a:cubicBezTo>
                  <a:cubicBezTo>
                    <a:pt x="0" y="244"/>
                    <a:pt x="17" y="261"/>
                    <a:pt x="42" y="261"/>
                  </a:cubicBezTo>
                  <a:cubicBezTo>
                    <a:pt x="58" y="261"/>
                    <a:pt x="75" y="244"/>
                    <a:pt x="75" y="228"/>
                  </a:cubicBezTo>
                  <a:cubicBezTo>
                    <a:pt x="83" y="186"/>
                    <a:pt x="83" y="153"/>
                    <a:pt x="92" y="120"/>
                  </a:cubicBezTo>
                  <a:cubicBezTo>
                    <a:pt x="92" y="104"/>
                    <a:pt x="100" y="87"/>
                    <a:pt x="100" y="70"/>
                  </a:cubicBezTo>
                  <a:cubicBezTo>
                    <a:pt x="100" y="54"/>
                    <a:pt x="92" y="46"/>
                    <a:pt x="92" y="37"/>
                  </a:cubicBezTo>
                  <a:cubicBezTo>
                    <a:pt x="92" y="21"/>
                    <a:pt x="83" y="12"/>
                    <a:pt x="75" y="4"/>
                  </a:cubicBezTo>
                  <a:cubicBezTo>
                    <a:pt x="69" y="4"/>
                    <a:pt x="64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35"/>
            <p:cNvSpPr/>
            <p:nvPr/>
          </p:nvSpPr>
          <p:spPr>
            <a:xfrm>
              <a:off x="3594150" y="2660375"/>
              <a:ext cx="2725" cy="5750"/>
            </a:xfrm>
            <a:custGeom>
              <a:rect b="b" l="l" r="r" t="t"/>
              <a:pathLst>
                <a:path extrusionOk="0" h="230" w="109">
                  <a:moveTo>
                    <a:pt x="73" y="0"/>
                  </a:moveTo>
                  <a:cubicBezTo>
                    <a:pt x="65" y="0"/>
                    <a:pt x="57" y="2"/>
                    <a:pt x="50" y="6"/>
                  </a:cubicBezTo>
                  <a:cubicBezTo>
                    <a:pt x="34" y="14"/>
                    <a:pt x="34" y="30"/>
                    <a:pt x="25" y="47"/>
                  </a:cubicBezTo>
                  <a:cubicBezTo>
                    <a:pt x="17" y="55"/>
                    <a:pt x="9" y="64"/>
                    <a:pt x="9" y="80"/>
                  </a:cubicBezTo>
                  <a:lnTo>
                    <a:pt x="1" y="122"/>
                  </a:lnTo>
                  <a:cubicBezTo>
                    <a:pt x="1" y="138"/>
                    <a:pt x="1" y="163"/>
                    <a:pt x="1" y="188"/>
                  </a:cubicBezTo>
                  <a:cubicBezTo>
                    <a:pt x="9" y="196"/>
                    <a:pt x="9" y="204"/>
                    <a:pt x="17" y="213"/>
                  </a:cubicBezTo>
                  <a:cubicBezTo>
                    <a:pt x="25" y="221"/>
                    <a:pt x="34" y="229"/>
                    <a:pt x="50" y="229"/>
                  </a:cubicBezTo>
                  <a:cubicBezTo>
                    <a:pt x="67" y="229"/>
                    <a:pt x="92" y="204"/>
                    <a:pt x="92" y="180"/>
                  </a:cubicBezTo>
                  <a:cubicBezTo>
                    <a:pt x="92" y="163"/>
                    <a:pt x="92" y="146"/>
                    <a:pt x="92" y="130"/>
                  </a:cubicBezTo>
                  <a:cubicBezTo>
                    <a:pt x="100" y="113"/>
                    <a:pt x="100" y="97"/>
                    <a:pt x="100" y="80"/>
                  </a:cubicBezTo>
                  <a:cubicBezTo>
                    <a:pt x="100" y="80"/>
                    <a:pt x="100" y="88"/>
                    <a:pt x="100" y="88"/>
                  </a:cubicBezTo>
                  <a:cubicBezTo>
                    <a:pt x="100" y="80"/>
                    <a:pt x="108" y="72"/>
                    <a:pt x="108" y="55"/>
                  </a:cubicBezTo>
                  <a:cubicBezTo>
                    <a:pt x="108" y="39"/>
                    <a:pt x="108" y="22"/>
                    <a:pt x="100" y="14"/>
                  </a:cubicBezTo>
                  <a:cubicBezTo>
                    <a:pt x="95" y="4"/>
                    <a:pt x="85" y="0"/>
                    <a:pt x="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35"/>
            <p:cNvSpPr/>
            <p:nvPr/>
          </p:nvSpPr>
          <p:spPr>
            <a:xfrm>
              <a:off x="3719625" y="2673875"/>
              <a:ext cx="70125" cy="60775"/>
            </a:xfrm>
            <a:custGeom>
              <a:rect b="b" l="l" r="r" t="t"/>
              <a:pathLst>
                <a:path extrusionOk="0" h="2431" w="2805">
                  <a:moveTo>
                    <a:pt x="87" y="1"/>
                  </a:moveTo>
                  <a:cubicBezTo>
                    <a:pt x="15" y="1"/>
                    <a:pt x="1" y="106"/>
                    <a:pt x="69" y="128"/>
                  </a:cubicBezTo>
                  <a:cubicBezTo>
                    <a:pt x="359" y="253"/>
                    <a:pt x="632" y="427"/>
                    <a:pt x="881" y="601"/>
                  </a:cubicBezTo>
                  <a:cubicBezTo>
                    <a:pt x="1005" y="692"/>
                    <a:pt x="1121" y="791"/>
                    <a:pt x="1229" y="899"/>
                  </a:cubicBezTo>
                  <a:cubicBezTo>
                    <a:pt x="1287" y="949"/>
                    <a:pt x="1336" y="1007"/>
                    <a:pt x="1386" y="1065"/>
                  </a:cubicBezTo>
                  <a:cubicBezTo>
                    <a:pt x="1419" y="1098"/>
                    <a:pt x="1452" y="1147"/>
                    <a:pt x="1494" y="1189"/>
                  </a:cubicBezTo>
                  <a:cubicBezTo>
                    <a:pt x="1436" y="1172"/>
                    <a:pt x="1378" y="1156"/>
                    <a:pt x="1320" y="1147"/>
                  </a:cubicBezTo>
                  <a:cubicBezTo>
                    <a:pt x="1229" y="1123"/>
                    <a:pt x="1138" y="1114"/>
                    <a:pt x="1047" y="1089"/>
                  </a:cubicBezTo>
                  <a:cubicBezTo>
                    <a:pt x="955" y="1065"/>
                    <a:pt x="873" y="1023"/>
                    <a:pt x="781" y="1007"/>
                  </a:cubicBezTo>
                  <a:cubicBezTo>
                    <a:pt x="777" y="1006"/>
                    <a:pt x="773" y="1005"/>
                    <a:pt x="769" y="1005"/>
                  </a:cubicBezTo>
                  <a:cubicBezTo>
                    <a:pt x="732" y="1005"/>
                    <a:pt x="699" y="1037"/>
                    <a:pt x="707" y="1081"/>
                  </a:cubicBezTo>
                  <a:cubicBezTo>
                    <a:pt x="773" y="1263"/>
                    <a:pt x="989" y="1305"/>
                    <a:pt x="1154" y="1338"/>
                  </a:cubicBezTo>
                  <a:cubicBezTo>
                    <a:pt x="1245" y="1355"/>
                    <a:pt x="1336" y="1371"/>
                    <a:pt x="1428" y="1396"/>
                  </a:cubicBezTo>
                  <a:cubicBezTo>
                    <a:pt x="1519" y="1421"/>
                    <a:pt x="1610" y="1471"/>
                    <a:pt x="1693" y="1537"/>
                  </a:cubicBezTo>
                  <a:cubicBezTo>
                    <a:pt x="1867" y="1653"/>
                    <a:pt x="2024" y="1810"/>
                    <a:pt x="2182" y="1951"/>
                  </a:cubicBezTo>
                  <a:cubicBezTo>
                    <a:pt x="2273" y="2034"/>
                    <a:pt x="2364" y="2109"/>
                    <a:pt x="2455" y="2191"/>
                  </a:cubicBezTo>
                  <a:cubicBezTo>
                    <a:pt x="2538" y="2266"/>
                    <a:pt x="2621" y="2349"/>
                    <a:pt x="2712" y="2415"/>
                  </a:cubicBezTo>
                  <a:cubicBezTo>
                    <a:pt x="2723" y="2426"/>
                    <a:pt x="2735" y="2431"/>
                    <a:pt x="2746" y="2431"/>
                  </a:cubicBezTo>
                  <a:cubicBezTo>
                    <a:pt x="2778" y="2431"/>
                    <a:pt x="2805" y="2394"/>
                    <a:pt x="2786" y="2357"/>
                  </a:cubicBezTo>
                  <a:cubicBezTo>
                    <a:pt x="2745" y="2258"/>
                    <a:pt x="2654" y="2175"/>
                    <a:pt x="2579" y="2092"/>
                  </a:cubicBezTo>
                  <a:cubicBezTo>
                    <a:pt x="2496" y="2009"/>
                    <a:pt x="2414" y="1918"/>
                    <a:pt x="2322" y="1827"/>
                  </a:cubicBezTo>
                  <a:cubicBezTo>
                    <a:pt x="2173" y="1678"/>
                    <a:pt x="2016" y="1520"/>
                    <a:pt x="1850" y="1388"/>
                  </a:cubicBezTo>
                  <a:cubicBezTo>
                    <a:pt x="1792" y="1338"/>
                    <a:pt x="1734" y="1305"/>
                    <a:pt x="1668" y="1272"/>
                  </a:cubicBezTo>
                  <a:lnTo>
                    <a:pt x="1676" y="1263"/>
                  </a:lnTo>
                  <a:cubicBezTo>
                    <a:pt x="1684" y="1263"/>
                    <a:pt x="1693" y="1255"/>
                    <a:pt x="1701" y="1247"/>
                  </a:cubicBezTo>
                  <a:cubicBezTo>
                    <a:pt x="1734" y="1214"/>
                    <a:pt x="1734" y="1164"/>
                    <a:pt x="1718" y="1123"/>
                  </a:cubicBezTo>
                  <a:cubicBezTo>
                    <a:pt x="1676" y="1048"/>
                    <a:pt x="1610" y="982"/>
                    <a:pt x="1560" y="924"/>
                  </a:cubicBezTo>
                  <a:cubicBezTo>
                    <a:pt x="1502" y="857"/>
                    <a:pt x="1444" y="799"/>
                    <a:pt x="1386" y="741"/>
                  </a:cubicBezTo>
                  <a:cubicBezTo>
                    <a:pt x="1262" y="625"/>
                    <a:pt x="1138" y="518"/>
                    <a:pt x="997" y="418"/>
                  </a:cubicBezTo>
                  <a:cubicBezTo>
                    <a:pt x="732" y="228"/>
                    <a:pt x="425" y="95"/>
                    <a:pt x="110" y="4"/>
                  </a:cubicBezTo>
                  <a:cubicBezTo>
                    <a:pt x="102" y="2"/>
                    <a:pt x="94" y="1"/>
                    <a:pt x="87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35"/>
            <p:cNvSpPr/>
            <p:nvPr/>
          </p:nvSpPr>
          <p:spPr>
            <a:xfrm>
              <a:off x="3480600" y="2664050"/>
              <a:ext cx="28025" cy="17700"/>
            </a:xfrm>
            <a:custGeom>
              <a:rect b="b" l="l" r="r" t="t"/>
              <a:pathLst>
                <a:path extrusionOk="0" h="708" w="1121">
                  <a:moveTo>
                    <a:pt x="1029" y="1"/>
                  </a:moveTo>
                  <a:cubicBezTo>
                    <a:pt x="947" y="1"/>
                    <a:pt x="860" y="58"/>
                    <a:pt x="789" y="91"/>
                  </a:cubicBezTo>
                  <a:cubicBezTo>
                    <a:pt x="681" y="132"/>
                    <a:pt x="574" y="157"/>
                    <a:pt x="466" y="198"/>
                  </a:cubicBezTo>
                  <a:cubicBezTo>
                    <a:pt x="367" y="240"/>
                    <a:pt x="284" y="298"/>
                    <a:pt x="209" y="380"/>
                  </a:cubicBezTo>
                  <a:cubicBezTo>
                    <a:pt x="135" y="455"/>
                    <a:pt x="77" y="546"/>
                    <a:pt x="19" y="646"/>
                  </a:cubicBezTo>
                  <a:cubicBezTo>
                    <a:pt x="0" y="677"/>
                    <a:pt x="28" y="707"/>
                    <a:pt x="60" y="707"/>
                  </a:cubicBezTo>
                  <a:cubicBezTo>
                    <a:pt x="71" y="707"/>
                    <a:pt x="83" y="704"/>
                    <a:pt x="93" y="695"/>
                  </a:cubicBezTo>
                  <a:cubicBezTo>
                    <a:pt x="160" y="629"/>
                    <a:pt x="226" y="554"/>
                    <a:pt x="300" y="496"/>
                  </a:cubicBezTo>
                  <a:cubicBezTo>
                    <a:pt x="383" y="430"/>
                    <a:pt x="483" y="389"/>
                    <a:pt x="574" y="364"/>
                  </a:cubicBezTo>
                  <a:cubicBezTo>
                    <a:pt x="681" y="331"/>
                    <a:pt x="789" y="298"/>
                    <a:pt x="889" y="256"/>
                  </a:cubicBezTo>
                  <a:cubicBezTo>
                    <a:pt x="980" y="223"/>
                    <a:pt x="1112" y="165"/>
                    <a:pt x="1121" y="57"/>
                  </a:cubicBezTo>
                  <a:cubicBezTo>
                    <a:pt x="1121" y="41"/>
                    <a:pt x="1112" y="16"/>
                    <a:pt x="1096" y="16"/>
                  </a:cubicBezTo>
                  <a:cubicBezTo>
                    <a:pt x="1074" y="5"/>
                    <a:pt x="1051" y="1"/>
                    <a:pt x="1029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35"/>
            <p:cNvSpPr/>
            <p:nvPr/>
          </p:nvSpPr>
          <p:spPr>
            <a:xfrm>
              <a:off x="3512325" y="26667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35"/>
            <p:cNvSpPr/>
            <p:nvPr/>
          </p:nvSpPr>
          <p:spPr>
            <a:xfrm>
              <a:off x="3608025" y="2688350"/>
              <a:ext cx="2300" cy="9875"/>
            </a:xfrm>
            <a:custGeom>
              <a:rect b="b" l="l" r="r" t="t"/>
              <a:pathLst>
                <a:path extrusionOk="0" h="395" w="92">
                  <a:moveTo>
                    <a:pt x="31" y="1"/>
                  </a:moveTo>
                  <a:cubicBezTo>
                    <a:pt x="23" y="1"/>
                    <a:pt x="17" y="5"/>
                    <a:pt x="17" y="13"/>
                  </a:cubicBezTo>
                  <a:cubicBezTo>
                    <a:pt x="9" y="30"/>
                    <a:pt x="9" y="46"/>
                    <a:pt x="9" y="63"/>
                  </a:cubicBezTo>
                  <a:cubicBezTo>
                    <a:pt x="9" y="71"/>
                    <a:pt x="9" y="88"/>
                    <a:pt x="1" y="96"/>
                  </a:cubicBezTo>
                  <a:cubicBezTo>
                    <a:pt x="1" y="113"/>
                    <a:pt x="1" y="129"/>
                    <a:pt x="1" y="146"/>
                  </a:cubicBezTo>
                  <a:cubicBezTo>
                    <a:pt x="9" y="162"/>
                    <a:pt x="9" y="171"/>
                    <a:pt x="9" y="187"/>
                  </a:cubicBezTo>
                  <a:cubicBezTo>
                    <a:pt x="17" y="245"/>
                    <a:pt x="17" y="303"/>
                    <a:pt x="17" y="361"/>
                  </a:cubicBezTo>
                  <a:cubicBezTo>
                    <a:pt x="17" y="378"/>
                    <a:pt x="34" y="394"/>
                    <a:pt x="50" y="394"/>
                  </a:cubicBezTo>
                  <a:cubicBezTo>
                    <a:pt x="67" y="394"/>
                    <a:pt x="84" y="378"/>
                    <a:pt x="84" y="361"/>
                  </a:cubicBezTo>
                  <a:cubicBezTo>
                    <a:pt x="92" y="303"/>
                    <a:pt x="92" y="245"/>
                    <a:pt x="92" y="187"/>
                  </a:cubicBezTo>
                  <a:cubicBezTo>
                    <a:pt x="92" y="171"/>
                    <a:pt x="92" y="154"/>
                    <a:pt x="92" y="138"/>
                  </a:cubicBezTo>
                  <a:cubicBezTo>
                    <a:pt x="92" y="121"/>
                    <a:pt x="92" y="104"/>
                    <a:pt x="84" y="88"/>
                  </a:cubicBezTo>
                  <a:cubicBezTo>
                    <a:pt x="75" y="63"/>
                    <a:pt x="67" y="38"/>
                    <a:pt x="50" y="13"/>
                  </a:cubicBezTo>
                  <a:cubicBezTo>
                    <a:pt x="46" y="5"/>
                    <a:pt x="38" y="1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35"/>
            <p:cNvSpPr/>
            <p:nvPr/>
          </p:nvSpPr>
          <p:spPr>
            <a:xfrm>
              <a:off x="3611550" y="2690225"/>
              <a:ext cx="1275" cy="5300"/>
            </a:xfrm>
            <a:custGeom>
              <a:rect b="b" l="l" r="r" t="t"/>
              <a:pathLst>
                <a:path extrusionOk="0" h="212" w="51">
                  <a:moveTo>
                    <a:pt x="22" y="0"/>
                  </a:moveTo>
                  <a:cubicBezTo>
                    <a:pt x="15" y="0"/>
                    <a:pt x="9" y="5"/>
                    <a:pt x="9" y="13"/>
                  </a:cubicBezTo>
                  <a:cubicBezTo>
                    <a:pt x="1" y="29"/>
                    <a:pt x="1" y="38"/>
                    <a:pt x="1" y="54"/>
                  </a:cubicBezTo>
                  <a:lnTo>
                    <a:pt x="1" y="104"/>
                  </a:lnTo>
                  <a:lnTo>
                    <a:pt x="1" y="187"/>
                  </a:lnTo>
                  <a:cubicBezTo>
                    <a:pt x="1" y="203"/>
                    <a:pt x="17" y="212"/>
                    <a:pt x="25" y="212"/>
                  </a:cubicBezTo>
                  <a:cubicBezTo>
                    <a:pt x="42" y="212"/>
                    <a:pt x="50" y="203"/>
                    <a:pt x="50" y="187"/>
                  </a:cubicBezTo>
                  <a:lnTo>
                    <a:pt x="50" y="104"/>
                  </a:lnTo>
                  <a:lnTo>
                    <a:pt x="50" y="54"/>
                  </a:lnTo>
                  <a:cubicBezTo>
                    <a:pt x="50" y="38"/>
                    <a:pt x="42" y="29"/>
                    <a:pt x="42" y="13"/>
                  </a:cubicBezTo>
                  <a:cubicBezTo>
                    <a:pt x="38" y="5"/>
                    <a:pt x="30" y="0"/>
                    <a:pt x="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35"/>
            <p:cNvSpPr/>
            <p:nvPr/>
          </p:nvSpPr>
          <p:spPr>
            <a:xfrm>
              <a:off x="3596425" y="2691300"/>
              <a:ext cx="2300" cy="5125"/>
            </a:xfrm>
            <a:custGeom>
              <a:rect b="b" l="l" r="r" t="t"/>
              <a:pathLst>
                <a:path extrusionOk="0" h="205" w="92">
                  <a:moveTo>
                    <a:pt x="32" y="1"/>
                  </a:moveTo>
                  <a:cubicBezTo>
                    <a:pt x="29" y="1"/>
                    <a:pt x="27" y="1"/>
                    <a:pt x="26" y="3"/>
                  </a:cubicBezTo>
                  <a:cubicBezTo>
                    <a:pt x="9" y="3"/>
                    <a:pt x="1" y="20"/>
                    <a:pt x="1" y="36"/>
                  </a:cubicBezTo>
                  <a:cubicBezTo>
                    <a:pt x="9" y="86"/>
                    <a:pt x="17" y="136"/>
                    <a:pt x="26" y="185"/>
                  </a:cubicBezTo>
                  <a:cubicBezTo>
                    <a:pt x="32" y="192"/>
                    <a:pt x="44" y="204"/>
                    <a:pt x="58" y="204"/>
                  </a:cubicBezTo>
                  <a:cubicBezTo>
                    <a:pt x="61" y="204"/>
                    <a:pt x="64" y="203"/>
                    <a:pt x="67" y="202"/>
                  </a:cubicBezTo>
                  <a:cubicBezTo>
                    <a:pt x="84" y="202"/>
                    <a:pt x="92" y="185"/>
                    <a:pt x="92" y="169"/>
                  </a:cubicBezTo>
                  <a:cubicBezTo>
                    <a:pt x="75" y="119"/>
                    <a:pt x="67" y="69"/>
                    <a:pt x="59" y="20"/>
                  </a:cubicBezTo>
                  <a:cubicBezTo>
                    <a:pt x="59" y="13"/>
                    <a:pt x="42" y="1"/>
                    <a:pt x="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35"/>
            <p:cNvSpPr/>
            <p:nvPr/>
          </p:nvSpPr>
          <p:spPr>
            <a:xfrm>
              <a:off x="3597675" y="2680900"/>
              <a:ext cx="2100" cy="6225"/>
            </a:xfrm>
            <a:custGeom>
              <a:rect b="b" l="l" r="r" t="t"/>
              <a:pathLst>
                <a:path extrusionOk="0" h="249" w="84">
                  <a:moveTo>
                    <a:pt x="22" y="1"/>
                  </a:moveTo>
                  <a:cubicBezTo>
                    <a:pt x="15" y="1"/>
                    <a:pt x="9" y="5"/>
                    <a:pt x="9" y="13"/>
                  </a:cubicBezTo>
                  <a:cubicBezTo>
                    <a:pt x="9" y="21"/>
                    <a:pt x="0" y="30"/>
                    <a:pt x="0" y="38"/>
                  </a:cubicBezTo>
                  <a:cubicBezTo>
                    <a:pt x="0" y="46"/>
                    <a:pt x="0" y="54"/>
                    <a:pt x="9" y="63"/>
                  </a:cubicBezTo>
                  <a:cubicBezTo>
                    <a:pt x="9" y="79"/>
                    <a:pt x="9" y="104"/>
                    <a:pt x="9" y="121"/>
                  </a:cubicBezTo>
                  <a:cubicBezTo>
                    <a:pt x="17" y="154"/>
                    <a:pt x="17" y="187"/>
                    <a:pt x="25" y="228"/>
                  </a:cubicBezTo>
                  <a:cubicBezTo>
                    <a:pt x="25" y="241"/>
                    <a:pt x="39" y="248"/>
                    <a:pt x="49" y="248"/>
                  </a:cubicBezTo>
                  <a:cubicBezTo>
                    <a:pt x="53" y="248"/>
                    <a:pt x="56" y="247"/>
                    <a:pt x="58" y="245"/>
                  </a:cubicBezTo>
                  <a:cubicBezTo>
                    <a:pt x="83" y="245"/>
                    <a:pt x="83" y="228"/>
                    <a:pt x="83" y="212"/>
                  </a:cubicBezTo>
                  <a:cubicBezTo>
                    <a:pt x="75" y="179"/>
                    <a:pt x="75" y="146"/>
                    <a:pt x="67" y="112"/>
                  </a:cubicBezTo>
                  <a:cubicBezTo>
                    <a:pt x="58" y="96"/>
                    <a:pt x="58" y="79"/>
                    <a:pt x="58" y="54"/>
                  </a:cubicBezTo>
                  <a:cubicBezTo>
                    <a:pt x="58" y="54"/>
                    <a:pt x="58" y="46"/>
                    <a:pt x="50" y="38"/>
                  </a:cubicBezTo>
                  <a:cubicBezTo>
                    <a:pt x="50" y="30"/>
                    <a:pt x="42" y="21"/>
                    <a:pt x="42" y="13"/>
                  </a:cubicBezTo>
                  <a:cubicBezTo>
                    <a:pt x="38" y="5"/>
                    <a:pt x="29" y="1"/>
                    <a:pt x="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35"/>
            <p:cNvSpPr/>
            <p:nvPr/>
          </p:nvSpPr>
          <p:spPr>
            <a:xfrm>
              <a:off x="3494525" y="2716625"/>
              <a:ext cx="1475" cy="7700"/>
            </a:xfrm>
            <a:custGeom>
              <a:rect b="b" l="l" r="r" t="t"/>
              <a:pathLst>
                <a:path extrusionOk="0" h="308" w="59">
                  <a:moveTo>
                    <a:pt x="40" y="0"/>
                  </a:moveTo>
                  <a:cubicBezTo>
                    <a:pt x="34" y="0"/>
                    <a:pt x="28" y="3"/>
                    <a:pt x="25" y="9"/>
                  </a:cubicBezTo>
                  <a:cubicBezTo>
                    <a:pt x="17" y="34"/>
                    <a:pt x="17" y="51"/>
                    <a:pt x="8" y="75"/>
                  </a:cubicBezTo>
                  <a:cubicBezTo>
                    <a:pt x="0" y="100"/>
                    <a:pt x="0" y="125"/>
                    <a:pt x="0" y="142"/>
                  </a:cubicBezTo>
                  <a:cubicBezTo>
                    <a:pt x="0" y="191"/>
                    <a:pt x="0" y="241"/>
                    <a:pt x="8" y="283"/>
                  </a:cubicBezTo>
                  <a:cubicBezTo>
                    <a:pt x="8" y="299"/>
                    <a:pt x="19" y="307"/>
                    <a:pt x="29" y="307"/>
                  </a:cubicBezTo>
                  <a:cubicBezTo>
                    <a:pt x="40" y="307"/>
                    <a:pt x="50" y="299"/>
                    <a:pt x="50" y="283"/>
                  </a:cubicBezTo>
                  <a:cubicBezTo>
                    <a:pt x="50" y="241"/>
                    <a:pt x="50" y="191"/>
                    <a:pt x="50" y="150"/>
                  </a:cubicBezTo>
                  <a:cubicBezTo>
                    <a:pt x="58" y="125"/>
                    <a:pt x="58" y="100"/>
                    <a:pt x="58" y="84"/>
                  </a:cubicBezTo>
                  <a:cubicBezTo>
                    <a:pt x="58" y="59"/>
                    <a:pt x="58" y="42"/>
                    <a:pt x="58" y="17"/>
                  </a:cubicBezTo>
                  <a:cubicBezTo>
                    <a:pt x="58" y="7"/>
                    <a:pt x="49" y="0"/>
                    <a:pt x="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35"/>
            <p:cNvSpPr/>
            <p:nvPr/>
          </p:nvSpPr>
          <p:spPr>
            <a:xfrm>
              <a:off x="3496600" y="2717350"/>
              <a:ext cx="1475" cy="4700"/>
            </a:xfrm>
            <a:custGeom>
              <a:rect b="b" l="l" r="r" t="t"/>
              <a:pathLst>
                <a:path extrusionOk="0" h="188" w="59">
                  <a:moveTo>
                    <a:pt x="46" y="1"/>
                  </a:moveTo>
                  <a:cubicBezTo>
                    <a:pt x="39" y="1"/>
                    <a:pt x="33" y="5"/>
                    <a:pt x="33" y="13"/>
                  </a:cubicBezTo>
                  <a:cubicBezTo>
                    <a:pt x="25" y="22"/>
                    <a:pt x="25" y="38"/>
                    <a:pt x="25" y="46"/>
                  </a:cubicBezTo>
                  <a:lnTo>
                    <a:pt x="17" y="80"/>
                  </a:lnTo>
                  <a:cubicBezTo>
                    <a:pt x="8" y="104"/>
                    <a:pt x="8" y="129"/>
                    <a:pt x="0" y="154"/>
                  </a:cubicBezTo>
                  <a:cubicBezTo>
                    <a:pt x="0" y="171"/>
                    <a:pt x="8" y="187"/>
                    <a:pt x="25" y="187"/>
                  </a:cubicBezTo>
                  <a:cubicBezTo>
                    <a:pt x="41" y="187"/>
                    <a:pt x="58" y="179"/>
                    <a:pt x="58" y="162"/>
                  </a:cubicBezTo>
                  <a:cubicBezTo>
                    <a:pt x="58" y="138"/>
                    <a:pt x="58" y="113"/>
                    <a:pt x="58" y="88"/>
                  </a:cubicBezTo>
                  <a:lnTo>
                    <a:pt x="58" y="55"/>
                  </a:lnTo>
                  <a:cubicBezTo>
                    <a:pt x="58" y="38"/>
                    <a:pt x="58" y="30"/>
                    <a:pt x="58" y="13"/>
                  </a:cubicBezTo>
                  <a:cubicBezTo>
                    <a:pt x="58" y="5"/>
                    <a:pt x="52" y="1"/>
                    <a:pt x="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35"/>
            <p:cNvSpPr/>
            <p:nvPr/>
          </p:nvSpPr>
          <p:spPr>
            <a:xfrm>
              <a:off x="3699575" y="2710025"/>
              <a:ext cx="2925" cy="8150"/>
            </a:xfrm>
            <a:custGeom>
              <a:rect b="b" l="l" r="r" t="t"/>
              <a:pathLst>
                <a:path extrusionOk="0" h="326" w="117">
                  <a:moveTo>
                    <a:pt x="38" y="1"/>
                  </a:moveTo>
                  <a:cubicBezTo>
                    <a:pt x="30" y="1"/>
                    <a:pt x="21" y="5"/>
                    <a:pt x="17" y="16"/>
                  </a:cubicBezTo>
                  <a:cubicBezTo>
                    <a:pt x="9" y="66"/>
                    <a:pt x="1" y="116"/>
                    <a:pt x="17" y="165"/>
                  </a:cubicBezTo>
                  <a:cubicBezTo>
                    <a:pt x="26" y="207"/>
                    <a:pt x="34" y="257"/>
                    <a:pt x="51" y="298"/>
                  </a:cubicBezTo>
                  <a:cubicBezTo>
                    <a:pt x="57" y="317"/>
                    <a:pt x="68" y="326"/>
                    <a:pt x="80" y="326"/>
                  </a:cubicBezTo>
                  <a:cubicBezTo>
                    <a:pt x="84" y="326"/>
                    <a:pt x="88" y="325"/>
                    <a:pt x="92" y="323"/>
                  </a:cubicBezTo>
                  <a:cubicBezTo>
                    <a:pt x="109" y="323"/>
                    <a:pt x="117" y="298"/>
                    <a:pt x="117" y="281"/>
                  </a:cubicBezTo>
                  <a:cubicBezTo>
                    <a:pt x="100" y="240"/>
                    <a:pt x="92" y="199"/>
                    <a:pt x="84" y="157"/>
                  </a:cubicBezTo>
                  <a:cubicBezTo>
                    <a:pt x="84" y="107"/>
                    <a:pt x="67" y="66"/>
                    <a:pt x="59" y="16"/>
                  </a:cubicBezTo>
                  <a:cubicBezTo>
                    <a:pt x="59" y="7"/>
                    <a:pt x="49" y="1"/>
                    <a:pt x="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35"/>
            <p:cNvSpPr/>
            <p:nvPr/>
          </p:nvSpPr>
          <p:spPr>
            <a:xfrm>
              <a:off x="3710775" y="2709100"/>
              <a:ext cx="2700" cy="4325"/>
            </a:xfrm>
            <a:custGeom>
              <a:rect b="b" l="l" r="r" t="t"/>
              <a:pathLst>
                <a:path extrusionOk="0" h="173" w="108">
                  <a:moveTo>
                    <a:pt x="38" y="0"/>
                  </a:moveTo>
                  <a:cubicBezTo>
                    <a:pt x="34" y="0"/>
                    <a:pt x="30" y="1"/>
                    <a:pt x="25" y="4"/>
                  </a:cubicBezTo>
                  <a:cubicBezTo>
                    <a:pt x="9" y="4"/>
                    <a:pt x="0" y="20"/>
                    <a:pt x="0" y="28"/>
                  </a:cubicBezTo>
                  <a:lnTo>
                    <a:pt x="0" y="45"/>
                  </a:lnTo>
                  <a:cubicBezTo>
                    <a:pt x="0" y="53"/>
                    <a:pt x="0" y="62"/>
                    <a:pt x="0" y="70"/>
                  </a:cubicBezTo>
                  <a:lnTo>
                    <a:pt x="9" y="95"/>
                  </a:lnTo>
                  <a:lnTo>
                    <a:pt x="25" y="144"/>
                  </a:lnTo>
                  <a:cubicBezTo>
                    <a:pt x="25" y="163"/>
                    <a:pt x="39" y="172"/>
                    <a:pt x="57" y="172"/>
                  </a:cubicBezTo>
                  <a:cubicBezTo>
                    <a:pt x="62" y="172"/>
                    <a:pt x="69" y="171"/>
                    <a:pt x="75" y="169"/>
                  </a:cubicBezTo>
                  <a:cubicBezTo>
                    <a:pt x="83" y="169"/>
                    <a:pt x="91" y="161"/>
                    <a:pt x="100" y="153"/>
                  </a:cubicBezTo>
                  <a:cubicBezTo>
                    <a:pt x="108" y="144"/>
                    <a:pt x="108" y="128"/>
                    <a:pt x="108" y="120"/>
                  </a:cubicBezTo>
                  <a:lnTo>
                    <a:pt x="100" y="120"/>
                  </a:lnTo>
                  <a:cubicBezTo>
                    <a:pt x="100" y="103"/>
                    <a:pt x="91" y="86"/>
                    <a:pt x="83" y="70"/>
                  </a:cubicBezTo>
                  <a:cubicBezTo>
                    <a:pt x="83" y="62"/>
                    <a:pt x="83" y="53"/>
                    <a:pt x="75" y="45"/>
                  </a:cubicBezTo>
                  <a:cubicBezTo>
                    <a:pt x="75" y="37"/>
                    <a:pt x="75" y="37"/>
                    <a:pt x="67" y="28"/>
                  </a:cubicBezTo>
                  <a:cubicBezTo>
                    <a:pt x="67" y="20"/>
                    <a:pt x="67" y="20"/>
                    <a:pt x="58" y="12"/>
                  </a:cubicBezTo>
                  <a:cubicBezTo>
                    <a:pt x="52" y="6"/>
                    <a:pt x="47" y="0"/>
                    <a:pt x="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35"/>
            <p:cNvSpPr/>
            <p:nvPr/>
          </p:nvSpPr>
          <p:spPr>
            <a:xfrm>
              <a:off x="3439825" y="2683325"/>
              <a:ext cx="38700" cy="24600"/>
            </a:xfrm>
            <a:custGeom>
              <a:rect b="b" l="l" r="r" t="t"/>
              <a:pathLst>
                <a:path extrusionOk="0" h="984" w="1548">
                  <a:moveTo>
                    <a:pt x="1501" y="0"/>
                  </a:moveTo>
                  <a:cubicBezTo>
                    <a:pt x="1491" y="0"/>
                    <a:pt x="1481" y="5"/>
                    <a:pt x="1476" y="15"/>
                  </a:cubicBezTo>
                  <a:lnTo>
                    <a:pt x="1476" y="24"/>
                  </a:lnTo>
                  <a:cubicBezTo>
                    <a:pt x="1318" y="264"/>
                    <a:pt x="995" y="339"/>
                    <a:pt x="747" y="446"/>
                  </a:cubicBezTo>
                  <a:cubicBezTo>
                    <a:pt x="589" y="521"/>
                    <a:pt x="423" y="587"/>
                    <a:pt x="266" y="662"/>
                  </a:cubicBezTo>
                  <a:cubicBezTo>
                    <a:pt x="158" y="711"/>
                    <a:pt x="1" y="844"/>
                    <a:pt x="117" y="968"/>
                  </a:cubicBezTo>
                  <a:cubicBezTo>
                    <a:pt x="128" y="980"/>
                    <a:pt x="143" y="984"/>
                    <a:pt x="158" y="984"/>
                  </a:cubicBezTo>
                  <a:cubicBezTo>
                    <a:pt x="176" y="984"/>
                    <a:pt x="194" y="977"/>
                    <a:pt x="208" y="968"/>
                  </a:cubicBezTo>
                  <a:cubicBezTo>
                    <a:pt x="213" y="959"/>
                    <a:pt x="215" y="955"/>
                    <a:pt x="216" y="955"/>
                  </a:cubicBezTo>
                  <a:cubicBezTo>
                    <a:pt x="216" y="955"/>
                    <a:pt x="216" y="957"/>
                    <a:pt x="216" y="960"/>
                  </a:cubicBezTo>
                  <a:cubicBezTo>
                    <a:pt x="225" y="952"/>
                    <a:pt x="241" y="943"/>
                    <a:pt x="249" y="927"/>
                  </a:cubicBezTo>
                  <a:cubicBezTo>
                    <a:pt x="266" y="910"/>
                    <a:pt x="291" y="902"/>
                    <a:pt x="307" y="885"/>
                  </a:cubicBezTo>
                  <a:cubicBezTo>
                    <a:pt x="374" y="844"/>
                    <a:pt x="448" y="819"/>
                    <a:pt x="515" y="786"/>
                  </a:cubicBezTo>
                  <a:cubicBezTo>
                    <a:pt x="680" y="711"/>
                    <a:pt x="838" y="637"/>
                    <a:pt x="995" y="562"/>
                  </a:cubicBezTo>
                  <a:cubicBezTo>
                    <a:pt x="1219" y="446"/>
                    <a:pt x="1476" y="314"/>
                    <a:pt x="1542" y="49"/>
                  </a:cubicBezTo>
                  <a:cubicBezTo>
                    <a:pt x="1548" y="21"/>
                    <a:pt x="1523" y="0"/>
                    <a:pt x="1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35"/>
            <p:cNvSpPr/>
            <p:nvPr/>
          </p:nvSpPr>
          <p:spPr>
            <a:xfrm>
              <a:off x="3453500" y="2704475"/>
              <a:ext cx="3700" cy="5625"/>
            </a:xfrm>
            <a:custGeom>
              <a:rect b="b" l="l" r="r" t="t"/>
              <a:pathLst>
                <a:path extrusionOk="0" h="225" w="148">
                  <a:moveTo>
                    <a:pt x="113" y="1"/>
                  </a:moveTo>
                  <a:cubicBezTo>
                    <a:pt x="108" y="1"/>
                    <a:pt x="104" y="3"/>
                    <a:pt x="100" y="6"/>
                  </a:cubicBezTo>
                  <a:cubicBezTo>
                    <a:pt x="92" y="15"/>
                    <a:pt x="84" y="15"/>
                    <a:pt x="75" y="23"/>
                  </a:cubicBezTo>
                  <a:cubicBezTo>
                    <a:pt x="67" y="31"/>
                    <a:pt x="67" y="39"/>
                    <a:pt x="59" y="48"/>
                  </a:cubicBezTo>
                  <a:cubicBezTo>
                    <a:pt x="50" y="56"/>
                    <a:pt x="42" y="73"/>
                    <a:pt x="34" y="89"/>
                  </a:cubicBezTo>
                  <a:cubicBezTo>
                    <a:pt x="26" y="114"/>
                    <a:pt x="17" y="147"/>
                    <a:pt x="9" y="180"/>
                  </a:cubicBezTo>
                  <a:cubicBezTo>
                    <a:pt x="1" y="197"/>
                    <a:pt x="9" y="222"/>
                    <a:pt x="34" y="222"/>
                  </a:cubicBezTo>
                  <a:cubicBezTo>
                    <a:pt x="38" y="224"/>
                    <a:pt x="43" y="225"/>
                    <a:pt x="47" y="225"/>
                  </a:cubicBezTo>
                  <a:cubicBezTo>
                    <a:pt x="61" y="225"/>
                    <a:pt x="75" y="216"/>
                    <a:pt x="75" y="197"/>
                  </a:cubicBezTo>
                  <a:cubicBezTo>
                    <a:pt x="84" y="189"/>
                    <a:pt x="84" y="172"/>
                    <a:pt x="92" y="155"/>
                  </a:cubicBezTo>
                  <a:cubicBezTo>
                    <a:pt x="92" y="147"/>
                    <a:pt x="92" y="147"/>
                    <a:pt x="100" y="139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108" y="106"/>
                    <a:pt x="117" y="97"/>
                    <a:pt x="125" y="81"/>
                  </a:cubicBezTo>
                  <a:cubicBezTo>
                    <a:pt x="125" y="81"/>
                    <a:pt x="133" y="73"/>
                    <a:pt x="133" y="64"/>
                  </a:cubicBezTo>
                  <a:cubicBezTo>
                    <a:pt x="142" y="56"/>
                    <a:pt x="142" y="48"/>
                    <a:pt x="142" y="39"/>
                  </a:cubicBezTo>
                  <a:cubicBezTo>
                    <a:pt x="148" y="20"/>
                    <a:pt x="130" y="1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35"/>
            <p:cNvSpPr/>
            <p:nvPr/>
          </p:nvSpPr>
          <p:spPr>
            <a:xfrm>
              <a:off x="3462000" y="2705700"/>
              <a:ext cx="4175" cy="5250"/>
            </a:xfrm>
            <a:custGeom>
              <a:rect b="b" l="l" r="r" t="t"/>
              <a:pathLst>
                <a:path extrusionOk="0" h="210" w="167">
                  <a:moveTo>
                    <a:pt x="145" y="1"/>
                  </a:moveTo>
                  <a:cubicBezTo>
                    <a:pt x="141" y="1"/>
                    <a:pt x="137" y="3"/>
                    <a:pt x="133" y="7"/>
                  </a:cubicBezTo>
                  <a:cubicBezTo>
                    <a:pt x="125" y="7"/>
                    <a:pt x="125" y="15"/>
                    <a:pt x="116" y="15"/>
                  </a:cubicBezTo>
                  <a:cubicBezTo>
                    <a:pt x="108" y="24"/>
                    <a:pt x="100" y="32"/>
                    <a:pt x="100" y="40"/>
                  </a:cubicBezTo>
                  <a:cubicBezTo>
                    <a:pt x="92" y="48"/>
                    <a:pt x="75" y="57"/>
                    <a:pt x="67" y="73"/>
                  </a:cubicBezTo>
                  <a:cubicBezTo>
                    <a:pt x="50" y="98"/>
                    <a:pt x="34" y="123"/>
                    <a:pt x="9" y="148"/>
                  </a:cubicBezTo>
                  <a:cubicBezTo>
                    <a:pt x="0" y="164"/>
                    <a:pt x="9" y="198"/>
                    <a:pt x="25" y="206"/>
                  </a:cubicBezTo>
                  <a:cubicBezTo>
                    <a:pt x="32" y="208"/>
                    <a:pt x="38" y="209"/>
                    <a:pt x="44" y="209"/>
                  </a:cubicBezTo>
                  <a:cubicBezTo>
                    <a:pt x="59" y="209"/>
                    <a:pt x="71" y="201"/>
                    <a:pt x="83" y="189"/>
                  </a:cubicBezTo>
                  <a:cubicBezTo>
                    <a:pt x="100" y="164"/>
                    <a:pt x="116" y="140"/>
                    <a:pt x="125" y="115"/>
                  </a:cubicBezTo>
                  <a:lnTo>
                    <a:pt x="150" y="73"/>
                  </a:lnTo>
                  <a:cubicBezTo>
                    <a:pt x="150" y="65"/>
                    <a:pt x="158" y="57"/>
                    <a:pt x="158" y="48"/>
                  </a:cubicBezTo>
                  <a:cubicBezTo>
                    <a:pt x="166" y="40"/>
                    <a:pt x="166" y="40"/>
                    <a:pt x="166" y="32"/>
                  </a:cubicBezTo>
                  <a:cubicBezTo>
                    <a:pt x="166" y="24"/>
                    <a:pt x="166" y="15"/>
                    <a:pt x="158" y="7"/>
                  </a:cubicBezTo>
                  <a:cubicBezTo>
                    <a:pt x="154" y="3"/>
                    <a:pt x="150" y="1"/>
                    <a:pt x="1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35"/>
            <p:cNvSpPr/>
            <p:nvPr/>
          </p:nvSpPr>
          <p:spPr>
            <a:xfrm>
              <a:off x="3599400" y="2737800"/>
              <a:ext cx="39925" cy="7875"/>
            </a:xfrm>
            <a:custGeom>
              <a:rect b="b" l="l" r="r" t="t"/>
              <a:pathLst>
                <a:path extrusionOk="0" h="315" w="1597">
                  <a:moveTo>
                    <a:pt x="1179" y="0"/>
                  </a:moveTo>
                  <a:cubicBezTo>
                    <a:pt x="1080" y="0"/>
                    <a:pt x="978" y="12"/>
                    <a:pt x="884" y="24"/>
                  </a:cubicBezTo>
                  <a:cubicBezTo>
                    <a:pt x="743" y="32"/>
                    <a:pt x="603" y="65"/>
                    <a:pt x="462" y="98"/>
                  </a:cubicBezTo>
                  <a:cubicBezTo>
                    <a:pt x="321" y="132"/>
                    <a:pt x="180" y="190"/>
                    <a:pt x="39" y="239"/>
                  </a:cubicBezTo>
                  <a:cubicBezTo>
                    <a:pt x="0" y="255"/>
                    <a:pt x="12" y="315"/>
                    <a:pt x="56" y="315"/>
                  </a:cubicBezTo>
                  <a:cubicBezTo>
                    <a:pt x="58" y="315"/>
                    <a:pt x="61" y="314"/>
                    <a:pt x="64" y="314"/>
                  </a:cubicBezTo>
                  <a:cubicBezTo>
                    <a:pt x="188" y="272"/>
                    <a:pt x="321" y="256"/>
                    <a:pt x="445" y="239"/>
                  </a:cubicBezTo>
                  <a:cubicBezTo>
                    <a:pt x="578" y="214"/>
                    <a:pt x="710" y="198"/>
                    <a:pt x="843" y="190"/>
                  </a:cubicBezTo>
                  <a:cubicBezTo>
                    <a:pt x="931" y="184"/>
                    <a:pt x="1023" y="178"/>
                    <a:pt x="1113" y="178"/>
                  </a:cubicBezTo>
                  <a:cubicBezTo>
                    <a:pt x="1150" y="178"/>
                    <a:pt x="1188" y="179"/>
                    <a:pt x="1224" y="181"/>
                  </a:cubicBezTo>
                  <a:cubicBezTo>
                    <a:pt x="1274" y="181"/>
                    <a:pt x="1323" y="181"/>
                    <a:pt x="1373" y="198"/>
                  </a:cubicBezTo>
                  <a:cubicBezTo>
                    <a:pt x="1423" y="206"/>
                    <a:pt x="1472" y="231"/>
                    <a:pt x="1530" y="231"/>
                  </a:cubicBezTo>
                  <a:cubicBezTo>
                    <a:pt x="1564" y="231"/>
                    <a:pt x="1597" y="198"/>
                    <a:pt x="1580" y="156"/>
                  </a:cubicBezTo>
                  <a:lnTo>
                    <a:pt x="1588" y="156"/>
                  </a:lnTo>
                  <a:cubicBezTo>
                    <a:pt x="1555" y="40"/>
                    <a:pt x="1406" y="16"/>
                    <a:pt x="1298" y="7"/>
                  </a:cubicBezTo>
                  <a:cubicBezTo>
                    <a:pt x="1260" y="2"/>
                    <a:pt x="1219" y="0"/>
                    <a:pt x="1179" y="0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35"/>
            <p:cNvSpPr/>
            <p:nvPr/>
          </p:nvSpPr>
          <p:spPr>
            <a:xfrm>
              <a:off x="3597475" y="2732175"/>
              <a:ext cx="4375" cy="7275"/>
            </a:xfrm>
            <a:custGeom>
              <a:rect b="b" l="l" r="r" t="t"/>
              <a:pathLst>
                <a:path extrusionOk="0" h="291" w="175">
                  <a:moveTo>
                    <a:pt x="50" y="0"/>
                  </a:moveTo>
                  <a:cubicBezTo>
                    <a:pt x="25" y="0"/>
                    <a:pt x="8" y="17"/>
                    <a:pt x="8" y="33"/>
                  </a:cubicBezTo>
                  <a:cubicBezTo>
                    <a:pt x="0" y="50"/>
                    <a:pt x="0" y="67"/>
                    <a:pt x="8" y="83"/>
                  </a:cubicBezTo>
                  <a:cubicBezTo>
                    <a:pt x="33" y="116"/>
                    <a:pt x="50" y="141"/>
                    <a:pt x="75" y="174"/>
                  </a:cubicBezTo>
                  <a:cubicBezTo>
                    <a:pt x="83" y="191"/>
                    <a:pt x="91" y="207"/>
                    <a:pt x="100" y="224"/>
                  </a:cubicBezTo>
                  <a:cubicBezTo>
                    <a:pt x="108" y="241"/>
                    <a:pt x="116" y="249"/>
                    <a:pt x="124" y="265"/>
                  </a:cubicBezTo>
                  <a:cubicBezTo>
                    <a:pt x="124" y="282"/>
                    <a:pt x="133" y="290"/>
                    <a:pt x="149" y="290"/>
                  </a:cubicBezTo>
                  <a:cubicBezTo>
                    <a:pt x="166" y="282"/>
                    <a:pt x="174" y="274"/>
                    <a:pt x="174" y="265"/>
                  </a:cubicBezTo>
                  <a:cubicBezTo>
                    <a:pt x="174" y="241"/>
                    <a:pt x="174" y="216"/>
                    <a:pt x="166" y="199"/>
                  </a:cubicBezTo>
                  <a:lnTo>
                    <a:pt x="174" y="199"/>
                  </a:lnTo>
                  <a:cubicBezTo>
                    <a:pt x="166" y="174"/>
                    <a:pt x="166" y="158"/>
                    <a:pt x="158" y="141"/>
                  </a:cubicBezTo>
                  <a:cubicBezTo>
                    <a:pt x="149" y="91"/>
                    <a:pt x="124" y="50"/>
                    <a:pt x="91" y="17"/>
                  </a:cubicBezTo>
                  <a:cubicBezTo>
                    <a:pt x="83" y="9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35"/>
            <p:cNvSpPr/>
            <p:nvPr/>
          </p:nvSpPr>
          <p:spPr>
            <a:xfrm>
              <a:off x="3602850" y="2732800"/>
              <a:ext cx="2100" cy="4450"/>
            </a:xfrm>
            <a:custGeom>
              <a:rect b="b" l="l" r="r" t="t"/>
              <a:pathLst>
                <a:path extrusionOk="0" h="178" w="84">
                  <a:moveTo>
                    <a:pt x="50" y="0"/>
                  </a:moveTo>
                  <a:cubicBezTo>
                    <a:pt x="34" y="0"/>
                    <a:pt x="25" y="0"/>
                    <a:pt x="17" y="8"/>
                  </a:cubicBezTo>
                  <a:cubicBezTo>
                    <a:pt x="9" y="8"/>
                    <a:pt x="9" y="17"/>
                    <a:pt x="1" y="17"/>
                  </a:cubicBezTo>
                  <a:cubicBezTo>
                    <a:pt x="1" y="33"/>
                    <a:pt x="1" y="42"/>
                    <a:pt x="1" y="50"/>
                  </a:cubicBezTo>
                  <a:lnTo>
                    <a:pt x="1" y="75"/>
                  </a:lnTo>
                  <a:cubicBezTo>
                    <a:pt x="1" y="100"/>
                    <a:pt x="1" y="116"/>
                    <a:pt x="9" y="141"/>
                  </a:cubicBezTo>
                  <a:cubicBezTo>
                    <a:pt x="9" y="149"/>
                    <a:pt x="9" y="158"/>
                    <a:pt x="17" y="166"/>
                  </a:cubicBezTo>
                  <a:cubicBezTo>
                    <a:pt x="23" y="172"/>
                    <a:pt x="29" y="178"/>
                    <a:pt x="38" y="178"/>
                  </a:cubicBezTo>
                  <a:cubicBezTo>
                    <a:pt x="41" y="178"/>
                    <a:pt x="45" y="177"/>
                    <a:pt x="50" y="174"/>
                  </a:cubicBezTo>
                  <a:cubicBezTo>
                    <a:pt x="59" y="174"/>
                    <a:pt x="67" y="174"/>
                    <a:pt x="75" y="166"/>
                  </a:cubicBezTo>
                  <a:cubicBezTo>
                    <a:pt x="83" y="158"/>
                    <a:pt x="83" y="149"/>
                    <a:pt x="83" y="141"/>
                  </a:cubicBezTo>
                  <a:cubicBezTo>
                    <a:pt x="83" y="116"/>
                    <a:pt x="83" y="91"/>
                    <a:pt x="75" y="66"/>
                  </a:cubicBezTo>
                  <a:cubicBezTo>
                    <a:pt x="75" y="58"/>
                    <a:pt x="75" y="50"/>
                    <a:pt x="75" y="42"/>
                  </a:cubicBezTo>
                  <a:cubicBezTo>
                    <a:pt x="67" y="25"/>
                    <a:pt x="67" y="17"/>
                    <a:pt x="59" y="17"/>
                  </a:cubicBezTo>
                  <a:cubicBezTo>
                    <a:pt x="59" y="8"/>
                    <a:pt x="50" y="8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35"/>
            <p:cNvSpPr/>
            <p:nvPr/>
          </p:nvSpPr>
          <p:spPr>
            <a:xfrm>
              <a:off x="3623975" y="2729075"/>
              <a:ext cx="3125" cy="7325"/>
            </a:xfrm>
            <a:custGeom>
              <a:rect b="b" l="l" r="r" t="t"/>
              <a:pathLst>
                <a:path extrusionOk="0" h="293" w="125">
                  <a:moveTo>
                    <a:pt x="42" y="0"/>
                  </a:moveTo>
                  <a:cubicBezTo>
                    <a:pt x="28" y="0"/>
                    <a:pt x="13" y="8"/>
                    <a:pt x="9" y="25"/>
                  </a:cubicBezTo>
                  <a:cubicBezTo>
                    <a:pt x="9" y="41"/>
                    <a:pt x="1" y="66"/>
                    <a:pt x="1" y="83"/>
                  </a:cubicBezTo>
                  <a:lnTo>
                    <a:pt x="1" y="91"/>
                  </a:lnTo>
                  <a:cubicBezTo>
                    <a:pt x="1" y="99"/>
                    <a:pt x="1" y="108"/>
                    <a:pt x="1" y="108"/>
                  </a:cubicBezTo>
                  <a:cubicBezTo>
                    <a:pt x="1" y="124"/>
                    <a:pt x="1" y="133"/>
                    <a:pt x="1" y="149"/>
                  </a:cubicBezTo>
                  <a:cubicBezTo>
                    <a:pt x="9" y="182"/>
                    <a:pt x="17" y="224"/>
                    <a:pt x="34" y="257"/>
                  </a:cubicBezTo>
                  <a:cubicBezTo>
                    <a:pt x="34" y="277"/>
                    <a:pt x="51" y="292"/>
                    <a:pt x="70" y="292"/>
                  </a:cubicBezTo>
                  <a:cubicBezTo>
                    <a:pt x="75" y="292"/>
                    <a:pt x="79" y="291"/>
                    <a:pt x="83" y="290"/>
                  </a:cubicBezTo>
                  <a:cubicBezTo>
                    <a:pt x="108" y="282"/>
                    <a:pt x="125" y="257"/>
                    <a:pt x="117" y="232"/>
                  </a:cubicBezTo>
                  <a:cubicBezTo>
                    <a:pt x="108" y="199"/>
                    <a:pt x="92" y="166"/>
                    <a:pt x="92" y="124"/>
                  </a:cubicBezTo>
                  <a:cubicBezTo>
                    <a:pt x="92" y="116"/>
                    <a:pt x="92" y="108"/>
                    <a:pt x="92" y="108"/>
                  </a:cubicBezTo>
                  <a:cubicBezTo>
                    <a:pt x="83" y="99"/>
                    <a:pt x="83" y="91"/>
                    <a:pt x="83" y="75"/>
                  </a:cubicBezTo>
                  <a:cubicBezTo>
                    <a:pt x="75" y="66"/>
                    <a:pt x="75" y="58"/>
                    <a:pt x="75" y="50"/>
                  </a:cubicBezTo>
                  <a:lnTo>
                    <a:pt x="75" y="41"/>
                  </a:lnTo>
                  <a:cubicBezTo>
                    <a:pt x="75" y="33"/>
                    <a:pt x="75" y="33"/>
                    <a:pt x="75" y="25"/>
                  </a:cubicBezTo>
                  <a:cubicBezTo>
                    <a:pt x="71" y="8"/>
                    <a:pt x="57" y="0"/>
                    <a:pt x="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35"/>
            <p:cNvSpPr/>
            <p:nvPr/>
          </p:nvSpPr>
          <p:spPr>
            <a:xfrm>
              <a:off x="3629575" y="2727100"/>
              <a:ext cx="2300" cy="7000"/>
            </a:xfrm>
            <a:custGeom>
              <a:rect b="b" l="l" r="r" t="t"/>
              <a:pathLst>
                <a:path extrusionOk="0" h="280" w="92">
                  <a:moveTo>
                    <a:pt x="46" y="0"/>
                  </a:moveTo>
                  <a:cubicBezTo>
                    <a:pt x="38" y="0"/>
                    <a:pt x="29" y="4"/>
                    <a:pt x="25" y="13"/>
                  </a:cubicBezTo>
                  <a:cubicBezTo>
                    <a:pt x="17" y="21"/>
                    <a:pt x="9" y="29"/>
                    <a:pt x="9" y="38"/>
                  </a:cubicBezTo>
                  <a:cubicBezTo>
                    <a:pt x="9" y="54"/>
                    <a:pt x="9" y="62"/>
                    <a:pt x="9" y="71"/>
                  </a:cubicBezTo>
                  <a:cubicBezTo>
                    <a:pt x="0" y="87"/>
                    <a:pt x="0" y="112"/>
                    <a:pt x="0" y="129"/>
                  </a:cubicBezTo>
                  <a:cubicBezTo>
                    <a:pt x="0" y="162"/>
                    <a:pt x="0" y="203"/>
                    <a:pt x="0" y="236"/>
                  </a:cubicBezTo>
                  <a:cubicBezTo>
                    <a:pt x="0" y="258"/>
                    <a:pt x="13" y="279"/>
                    <a:pt x="32" y="279"/>
                  </a:cubicBezTo>
                  <a:cubicBezTo>
                    <a:pt x="35" y="279"/>
                    <a:pt x="38" y="279"/>
                    <a:pt x="42" y="278"/>
                  </a:cubicBezTo>
                  <a:cubicBezTo>
                    <a:pt x="67" y="278"/>
                    <a:pt x="91" y="261"/>
                    <a:pt x="91" y="236"/>
                  </a:cubicBezTo>
                  <a:cubicBezTo>
                    <a:pt x="91" y="203"/>
                    <a:pt x="91" y="162"/>
                    <a:pt x="91" y="129"/>
                  </a:cubicBezTo>
                  <a:cubicBezTo>
                    <a:pt x="91" y="112"/>
                    <a:pt x="83" y="87"/>
                    <a:pt x="83" y="71"/>
                  </a:cubicBezTo>
                  <a:cubicBezTo>
                    <a:pt x="83" y="62"/>
                    <a:pt x="83" y="54"/>
                    <a:pt x="83" y="38"/>
                  </a:cubicBezTo>
                  <a:cubicBezTo>
                    <a:pt x="75" y="29"/>
                    <a:pt x="75" y="21"/>
                    <a:pt x="67" y="13"/>
                  </a:cubicBezTo>
                  <a:cubicBezTo>
                    <a:pt x="62" y="4"/>
                    <a:pt x="54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35"/>
            <p:cNvSpPr/>
            <p:nvPr/>
          </p:nvSpPr>
          <p:spPr>
            <a:xfrm>
              <a:off x="3430925" y="2706475"/>
              <a:ext cx="5400" cy="8950"/>
            </a:xfrm>
            <a:custGeom>
              <a:rect b="b" l="l" r="r" t="t"/>
              <a:pathLst>
                <a:path extrusionOk="0" h="358" w="216">
                  <a:moveTo>
                    <a:pt x="191" y="1"/>
                  </a:moveTo>
                  <a:cubicBezTo>
                    <a:pt x="175" y="1"/>
                    <a:pt x="150" y="1"/>
                    <a:pt x="141" y="17"/>
                  </a:cubicBezTo>
                  <a:cubicBezTo>
                    <a:pt x="133" y="42"/>
                    <a:pt x="117" y="67"/>
                    <a:pt x="108" y="92"/>
                  </a:cubicBezTo>
                  <a:cubicBezTo>
                    <a:pt x="100" y="117"/>
                    <a:pt x="83" y="142"/>
                    <a:pt x="75" y="167"/>
                  </a:cubicBezTo>
                  <a:cubicBezTo>
                    <a:pt x="50" y="216"/>
                    <a:pt x="34" y="266"/>
                    <a:pt x="9" y="307"/>
                  </a:cubicBezTo>
                  <a:cubicBezTo>
                    <a:pt x="1" y="324"/>
                    <a:pt x="17" y="349"/>
                    <a:pt x="34" y="357"/>
                  </a:cubicBezTo>
                  <a:cubicBezTo>
                    <a:pt x="50" y="357"/>
                    <a:pt x="75" y="357"/>
                    <a:pt x="83" y="341"/>
                  </a:cubicBezTo>
                  <a:cubicBezTo>
                    <a:pt x="100" y="291"/>
                    <a:pt x="125" y="241"/>
                    <a:pt x="150" y="200"/>
                  </a:cubicBezTo>
                  <a:cubicBezTo>
                    <a:pt x="166" y="175"/>
                    <a:pt x="175" y="142"/>
                    <a:pt x="183" y="117"/>
                  </a:cubicBezTo>
                  <a:lnTo>
                    <a:pt x="208" y="42"/>
                  </a:lnTo>
                  <a:cubicBezTo>
                    <a:pt x="216" y="26"/>
                    <a:pt x="208" y="9"/>
                    <a:pt x="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35"/>
            <p:cNvSpPr/>
            <p:nvPr/>
          </p:nvSpPr>
          <p:spPr>
            <a:xfrm>
              <a:off x="3564725" y="2854350"/>
              <a:ext cx="102150" cy="36550"/>
            </a:xfrm>
            <a:custGeom>
              <a:rect b="b" l="l" r="r" t="t"/>
              <a:pathLst>
                <a:path extrusionOk="0" h="1462" w="4086">
                  <a:moveTo>
                    <a:pt x="2379" y="1"/>
                  </a:moveTo>
                  <a:cubicBezTo>
                    <a:pt x="2233" y="1"/>
                    <a:pt x="2086" y="9"/>
                    <a:pt x="1940" y="27"/>
                  </a:cubicBezTo>
                  <a:cubicBezTo>
                    <a:pt x="1459" y="76"/>
                    <a:pt x="888" y="151"/>
                    <a:pt x="523" y="515"/>
                  </a:cubicBezTo>
                  <a:cubicBezTo>
                    <a:pt x="308" y="689"/>
                    <a:pt x="134" y="938"/>
                    <a:pt x="34" y="1203"/>
                  </a:cubicBezTo>
                  <a:cubicBezTo>
                    <a:pt x="18" y="1269"/>
                    <a:pt x="1" y="1327"/>
                    <a:pt x="9" y="1394"/>
                  </a:cubicBezTo>
                  <a:cubicBezTo>
                    <a:pt x="266" y="1249"/>
                    <a:pt x="559" y="1175"/>
                    <a:pt x="853" y="1175"/>
                  </a:cubicBezTo>
                  <a:cubicBezTo>
                    <a:pt x="996" y="1175"/>
                    <a:pt x="1138" y="1193"/>
                    <a:pt x="1277" y="1228"/>
                  </a:cubicBezTo>
                  <a:cubicBezTo>
                    <a:pt x="1550" y="1303"/>
                    <a:pt x="1816" y="1443"/>
                    <a:pt x="2097" y="1460"/>
                  </a:cubicBezTo>
                  <a:cubicBezTo>
                    <a:pt x="2115" y="1461"/>
                    <a:pt x="2133" y="1461"/>
                    <a:pt x="2151" y="1461"/>
                  </a:cubicBezTo>
                  <a:cubicBezTo>
                    <a:pt x="2430" y="1461"/>
                    <a:pt x="2693" y="1345"/>
                    <a:pt x="2942" y="1228"/>
                  </a:cubicBezTo>
                  <a:cubicBezTo>
                    <a:pt x="3207" y="1095"/>
                    <a:pt x="3473" y="946"/>
                    <a:pt x="3763" y="913"/>
                  </a:cubicBezTo>
                  <a:cubicBezTo>
                    <a:pt x="3811" y="906"/>
                    <a:pt x="3859" y="902"/>
                    <a:pt x="3908" y="902"/>
                  </a:cubicBezTo>
                  <a:cubicBezTo>
                    <a:pt x="3967" y="902"/>
                    <a:pt x="4026" y="908"/>
                    <a:pt x="4086" y="921"/>
                  </a:cubicBezTo>
                  <a:cubicBezTo>
                    <a:pt x="4086" y="905"/>
                    <a:pt x="4077" y="888"/>
                    <a:pt x="4077" y="872"/>
                  </a:cubicBezTo>
                  <a:cubicBezTo>
                    <a:pt x="4061" y="814"/>
                    <a:pt x="4028" y="764"/>
                    <a:pt x="3995" y="723"/>
                  </a:cubicBezTo>
                  <a:cubicBezTo>
                    <a:pt x="3862" y="532"/>
                    <a:pt x="3671" y="358"/>
                    <a:pt x="3481" y="234"/>
                  </a:cubicBezTo>
                  <a:cubicBezTo>
                    <a:pt x="3257" y="101"/>
                    <a:pt x="3009" y="43"/>
                    <a:pt x="2760" y="18"/>
                  </a:cubicBezTo>
                  <a:cubicBezTo>
                    <a:pt x="2633" y="7"/>
                    <a:pt x="2506" y="1"/>
                    <a:pt x="2379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35"/>
            <p:cNvSpPr/>
            <p:nvPr/>
          </p:nvSpPr>
          <p:spPr>
            <a:xfrm>
              <a:off x="3596850" y="2933800"/>
              <a:ext cx="45375" cy="8900"/>
            </a:xfrm>
            <a:custGeom>
              <a:rect b="b" l="l" r="r" t="t"/>
              <a:pathLst>
                <a:path extrusionOk="0" h="356" w="1815">
                  <a:moveTo>
                    <a:pt x="41" y="1"/>
                  </a:moveTo>
                  <a:cubicBezTo>
                    <a:pt x="20" y="1"/>
                    <a:pt x="0" y="15"/>
                    <a:pt x="0" y="47"/>
                  </a:cubicBezTo>
                  <a:cubicBezTo>
                    <a:pt x="9" y="188"/>
                    <a:pt x="108" y="287"/>
                    <a:pt x="241" y="320"/>
                  </a:cubicBezTo>
                  <a:cubicBezTo>
                    <a:pt x="281" y="332"/>
                    <a:pt x="322" y="337"/>
                    <a:pt x="363" y="337"/>
                  </a:cubicBezTo>
                  <a:cubicBezTo>
                    <a:pt x="496" y="337"/>
                    <a:pt x="629" y="286"/>
                    <a:pt x="763" y="254"/>
                  </a:cubicBezTo>
                  <a:cubicBezTo>
                    <a:pt x="847" y="236"/>
                    <a:pt x="938" y="228"/>
                    <a:pt x="1031" y="228"/>
                  </a:cubicBezTo>
                  <a:cubicBezTo>
                    <a:pt x="1111" y="228"/>
                    <a:pt x="1191" y="234"/>
                    <a:pt x="1268" y="246"/>
                  </a:cubicBezTo>
                  <a:cubicBezTo>
                    <a:pt x="1351" y="254"/>
                    <a:pt x="1434" y="279"/>
                    <a:pt x="1516" y="312"/>
                  </a:cubicBezTo>
                  <a:cubicBezTo>
                    <a:pt x="1558" y="320"/>
                    <a:pt x="1591" y="337"/>
                    <a:pt x="1632" y="345"/>
                  </a:cubicBezTo>
                  <a:cubicBezTo>
                    <a:pt x="1657" y="353"/>
                    <a:pt x="1680" y="355"/>
                    <a:pt x="1702" y="355"/>
                  </a:cubicBezTo>
                  <a:cubicBezTo>
                    <a:pt x="1724" y="355"/>
                    <a:pt x="1744" y="353"/>
                    <a:pt x="1765" y="353"/>
                  </a:cubicBezTo>
                  <a:cubicBezTo>
                    <a:pt x="1798" y="353"/>
                    <a:pt x="1815" y="312"/>
                    <a:pt x="1798" y="287"/>
                  </a:cubicBezTo>
                  <a:cubicBezTo>
                    <a:pt x="1757" y="221"/>
                    <a:pt x="1724" y="171"/>
                    <a:pt x="1649" y="138"/>
                  </a:cubicBezTo>
                  <a:cubicBezTo>
                    <a:pt x="1574" y="96"/>
                    <a:pt x="1500" y="72"/>
                    <a:pt x="1417" y="55"/>
                  </a:cubicBezTo>
                  <a:cubicBezTo>
                    <a:pt x="1319" y="29"/>
                    <a:pt x="1217" y="16"/>
                    <a:pt x="1116" y="16"/>
                  </a:cubicBezTo>
                  <a:cubicBezTo>
                    <a:pt x="1056" y="16"/>
                    <a:pt x="996" y="21"/>
                    <a:pt x="936" y="30"/>
                  </a:cubicBezTo>
                  <a:cubicBezTo>
                    <a:pt x="771" y="47"/>
                    <a:pt x="622" y="130"/>
                    <a:pt x="456" y="163"/>
                  </a:cubicBezTo>
                  <a:cubicBezTo>
                    <a:pt x="424" y="171"/>
                    <a:pt x="389" y="176"/>
                    <a:pt x="352" y="176"/>
                  </a:cubicBezTo>
                  <a:cubicBezTo>
                    <a:pt x="244" y="176"/>
                    <a:pt x="128" y="135"/>
                    <a:pt x="91" y="30"/>
                  </a:cubicBezTo>
                  <a:cubicBezTo>
                    <a:pt x="80" y="11"/>
                    <a:pt x="60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35"/>
            <p:cNvSpPr/>
            <p:nvPr/>
          </p:nvSpPr>
          <p:spPr>
            <a:xfrm>
              <a:off x="3644975" y="2919825"/>
              <a:ext cx="15475" cy="20350"/>
            </a:xfrm>
            <a:custGeom>
              <a:rect b="b" l="l" r="r" t="t"/>
              <a:pathLst>
                <a:path extrusionOk="0" h="814" w="619">
                  <a:moveTo>
                    <a:pt x="553" y="1"/>
                  </a:moveTo>
                  <a:cubicBezTo>
                    <a:pt x="503" y="1"/>
                    <a:pt x="486" y="42"/>
                    <a:pt x="461" y="76"/>
                  </a:cubicBezTo>
                  <a:cubicBezTo>
                    <a:pt x="428" y="142"/>
                    <a:pt x="412" y="216"/>
                    <a:pt x="387" y="283"/>
                  </a:cubicBezTo>
                  <a:cubicBezTo>
                    <a:pt x="362" y="349"/>
                    <a:pt x="337" y="407"/>
                    <a:pt x="312" y="465"/>
                  </a:cubicBezTo>
                  <a:cubicBezTo>
                    <a:pt x="279" y="523"/>
                    <a:pt x="238" y="573"/>
                    <a:pt x="196" y="614"/>
                  </a:cubicBezTo>
                  <a:cubicBezTo>
                    <a:pt x="147" y="664"/>
                    <a:pt x="97" y="713"/>
                    <a:pt x="39" y="747"/>
                  </a:cubicBezTo>
                  <a:cubicBezTo>
                    <a:pt x="0" y="762"/>
                    <a:pt x="27" y="814"/>
                    <a:pt x="64" y="814"/>
                  </a:cubicBezTo>
                  <a:cubicBezTo>
                    <a:pt x="67" y="814"/>
                    <a:pt x="69" y="813"/>
                    <a:pt x="72" y="813"/>
                  </a:cubicBezTo>
                  <a:cubicBezTo>
                    <a:pt x="130" y="796"/>
                    <a:pt x="180" y="780"/>
                    <a:pt x="229" y="747"/>
                  </a:cubicBezTo>
                  <a:cubicBezTo>
                    <a:pt x="287" y="713"/>
                    <a:pt x="329" y="672"/>
                    <a:pt x="370" y="631"/>
                  </a:cubicBezTo>
                  <a:cubicBezTo>
                    <a:pt x="461" y="523"/>
                    <a:pt x="528" y="399"/>
                    <a:pt x="577" y="274"/>
                  </a:cubicBezTo>
                  <a:cubicBezTo>
                    <a:pt x="586" y="241"/>
                    <a:pt x="602" y="208"/>
                    <a:pt x="611" y="183"/>
                  </a:cubicBezTo>
                  <a:cubicBezTo>
                    <a:pt x="619" y="158"/>
                    <a:pt x="611" y="134"/>
                    <a:pt x="611" y="109"/>
                  </a:cubicBezTo>
                  <a:lnTo>
                    <a:pt x="611" y="109"/>
                  </a:lnTo>
                  <a:cubicBezTo>
                    <a:pt x="611" y="112"/>
                    <a:pt x="612" y="116"/>
                    <a:pt x="614" y="116"/>
                  </a:cubicBezTo>
                  <a:cubicBezTo>
                    <a:pt x="616" y="116"/>
                    <a:pt x="619" y="110"/>
                    <a:pt x="619" y="92"/>
                  </a:cubicBezTo>
                  <a:cubicBezTo>
                    <a:pt x="619" y="84"/>
                    <a:pt x="619" y="67"/>
                    <a:pt x="611" y="59"/>
                  </a:cubicBezTo>
                  <a:lnTo>
                    <a:pt x="619" y="59"/>
                  </a:lnTo>
                  <a:cubicBezTo>
                    <a:pt x="611" y="26"/>
                    <a:pt x="586" y="1"/>
                    <a:pt x="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35"/>
            <p:cNvSpPr/>
            <p:nvPr/>
          </p:nvSpPr>
          <p:spPr>
            <a:xfrm>
              <a:off x="3659400" y="2909800"/>
              <a:ext cx="3125" cy="4200"/>
            </a:xfrm>
            <a:custGeom>
              <a:rect b="b" l="l" r="r" t="t"/>
              <a:pathLst>
                <a:path extrusionOk="0" h="168" w="125">
                  <a:moveTo>
                    <a:pt x="75" y="1"/>
                  </a:moveTo>
                  <a:cubicBezTo>
                    <a:pt x="64" y="1"/>
                    <a:pt x="53" y="5"/>
                    <a:pt x="42" y="13"/>
                  </a:cubicBezTo>
                  <a:cubicBezTo>
                    <a:pt x="42" y="21"/>
                    <a:pt x="34" y="21"/>
                    <a:pt x="25" y="29"/>
                  </a:cubicBezTo>
                  <a:cubicBezTo>
                    <a:pt x="25" y="29"/>
                    <a:pt x="25" y="37"/>
                    <a:pt x="25" y="37"/>
                  </a:cubicBezTo>
                  <a:lnTo>
                    <a:pt x="17" y="37"/>
                  </a:lnTo>
                  <a:cubicBezTo>
                    <a:pt x="17" y="46"/>
                    <a:pt x="17" y="46"/>
                    <a:pt x="17" y="54"/>
                  </a:cubicBezTo>
                  <a:cubicBezTo>
                    <a:pt x="9" y="62"/>
                    <a:pt x="9" y="79"/>
                    <a:pt x="9" y="87"/>
                  </a:cubicBezTo>
                  <a:cubicBezTo>
                    <a:pt x="0" y="104"/>
                    <a:pt x="0" y="112"/>
                    <a:pt x="9" y="120"/>
                  </a:cubicBezTo>
                  <a:cubicBezTo>
                    <a:pt x="9" y="129"/>
                    <a:pt x="9" y="129"/>
                    <a:pt x="9" y="137"/>
                  </a:cubicBezTo>
                  <a:cubicBezTo>
                    <a:pt x="17" y="145"/>
                    <a:pt x="25" y="153"/>
                    <a:pt x="34" y="153"/>
                  </a:cubicBezTo>
                  <a:cubicBezTo>
                    <a:pt x="42" y="162"/>
                    <a:pt x="50" y="162"/>
                    <a:pt x="58" y="162"/>
                  </a:cubicBezTo>
                  <a:cubicBezTo>
                    <a:pt x="63" y="166"/>
                    <a:pt x="65" y="168"/>
                    <a:pt x="67" y="168"/>
                  </a:cubicBezTo>
                  <a:cubicBezTo>
                    <a:pt x="69" y="168"/>
                    <a:pt x="71" y="166"/>
                    <a:pt x="75" y="162"/>
                  </a:cubicBezTo>
                  <a:cubicBezTo>
                    <a:pt x="83" y="162"/>
                    <a:pt x="92" y="162"/>
                    <a:pt x="100" y="153"/>
                  </a:cubicBezTo>
                  <a:cubicBezTo>
                    <a:pt x="108" y="153"/>
                    <a:pt x="108" y="145"/>
                    <a:pt x="116" y="137"/>
                  </a:cubicBezTo>
                  <a:cubicBezTo>
                    <a:pt x="116" y="129"/>
                    <a:pt x="125" y="120"/>
                    <a:pt x="125" y="104"/>
                  </a:cubicBezTo>
                  <a:lnTo>
                    <a:pt x="125" y="87"/>
                  </a:lnTo>
                  <a:lnTo>
                    <a:pt x="125" y="79"/>
                  </a:lnTo>
                  <a:lnTo>
                    <a:pt x="125" y="62"/>
                  </a:lnTo>
                  <a:cubicBezTo>
                    <a:pt x="125" y="62"/>
                    <a:pt x="116" y="54"/>
                    <a:pt x="116" y="54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6" y="37"/>
                    <a:pt x="108" y="29"/>
                    <a:pt x="108" y="21"/>
                  </a:cubicBezTo>
                  <a:cubicBezTo>
                    <a:pt x="99" y="7"/>
                    <a:pt x="87" y="1"/>
                    <a:pt x="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35"/>
            <p:cNvSpPr/>
            <p:nvPr/>
          </p:nvSpPr>
          <p:spPr>
            <a:xfrm>
              <a:off x="3446050" y="2746375"/>
              <a:ext cx="21300" cy="33475"/>
            </a:xfrm>
            <a:custGeom>
              <a:rect b="b" l="l" r="r" t="t"/>
              <a:pathLst>
                <a:path extrusionOk="0" h="1339" w="852">
                  <a:moveTo>
                    <a:pt x="814" y="0"/>
                  </a:moveTo>
                  <a:cubicBezTo>
                    <a:pt x="806" y="0"/>
                    <a:pt x="799" y="4"/>
                    <a:pt x="796" y="12"/>
                  </a:cubicBezTo>
                  <a:cubicBezTo>
                    <a:pt x="688" y="253"/>
                    <a:pt x="514" y="451"/>
                    <a:pt x="357" y="659"/>
                  </a:cubicBezTo>
                  <a:cubicBezTo>
                    <a:pt x="282" y="758"/>
                    <a:pt x="208" y="857"/>
                    <a:pt x="141" y="965"/>
                  </a:cubicBezTo>
                  <a:cubicBezTo>
                    <a:pt x="83" y="1056"/>
                    <a:pt x="0" y="1197"/>
                    <a:pt x="17" y="1313"/>
                  </a:cubicBezTo>
                  <a:cubicBezTo>
                    <a:pt x="22" y="1329"/>
                    <a:pt x="38" y="1338"/>
                    <a:pt x="55" y="1338"/>
                  </a:cubicBezTo>
                  <a:cubicBezTo>
                    <a:pt x="65" y="1338"/>
                    <a:pt x="74" y="1336"/>
                    <a:pt x="83" y="1330"/>
                  </a:cubicBezTo>
                  <a:cubicBezTo>
                    <a:pt x="125" y="1288"/>
                    <a:pt x="150" y="1222"/>
                    <a:pt x="174" y="1172"/>
                  </a:cubicBezTo>
                  <a:cubicBezTo>
                    <a:pt x="208" y="1114"/>
                    <a:pt x="241" y="1065"/>
                    <a:pt x="274" y="1007"/>
                  </a:cubicBezTo>
                  <a:cubicBezTo>
                    <a:pt x="340" y="899"/>
                    <a:pt x="415" y="799"/>
                    <a:pt x="489" y="700"/>
                  </a:cubicBezTo>
                  <a:cubicBezTo>
                    <a:pt x="638" y="493"/>
                    <a:pt x="779" y="286"/>
                    <a:pt x="846" y="37"/>
                  </a:cubicBezTo>
                  <a:cubicBezTo>
                    <a:pt x="851" y="15"/>
                    <a:pt x="831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35"/>
            <p:cNvSpPr/>
            <p:nvPr/>
          </p:nvSpPr>
          <p:spPr>
            <a:xfrm>
              <a:off x="3440250" y="2788225"/>
              <a:ext cx="3375" cy="10000"/>
            </a:xfrm>
            <a:custGeom>
              <a:rect b="b" l="l" r="r" t="t"/>
              <a:pathLst>
                <a:path extrusionOk="0" h="400" w="135">
                  <a:moveTo>
                    <a:pt x="88" y="1"/>
                  </a:moveTo>
                  <a:cubicBezTo>
                    <a:pt x="72" y="1"/>
                    <a:pt x="57" y="9"/>
                    <a:pt x="50" y="29"/>
                  </a:cubicBezTo>
                  <a:cubicBezTo>
                    <a:pt x="34" y="87"/>
                    <a:pt x="25" y="145"/>
                    <a:pt x="17" y="203"/>
                  </a:cubicBezTo>
                  <a:cubicBezTo>
                    <a:pt x="9" y="261"/>
                    <a:pt x="0" y="319"/>
                    <a:pt x="9" y="377"/>
                  </a:cubicBezTo>
                  <a:cubicBezTo>
                    <a:pt x="9" y="391"/>
                    <a:pt x="23" y="400"/>
                    <a:pt x="34" y="400"/>
                  </a:cubicBezTo>
                  <a:cubicBezTo>
                    <a:pt x="43" y="400"/>
                    <a:pt x="50" y="395"/>
                    <a:pt x="50" y="385"/>
                  </a:cubicBezTo>
                  <a:cubicBezTo>
                    <a:pt x="67" y="327"/>
                    <a:pt x="67" y="269"/>
                    <a:pt x="83" y="211"/>
                  </a:cubicBezTo>
                  <a:cubicBezTo>
                    <a:pt x="92" y="161"/>
                    <a:pt x="108" y="103"/>
                    <a:pt x="125" y="45"/>
                  </a:cubicBezTo>
                  <a:cubicBezTo>
                    <a:pt x="135" y="20"/>
                    <a:pt x="111" y="1"/>
                    <a:pt x="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35"/>
            <p:cNvSpPr/>
            <p:nvPr/>
          </p:nvSpPr>
          <p:spPr>
            <a:xfrm>
              <a:off x="3428025" y="2876450"/>
              <a:ext cx="4575" cy="10600"/>
            </a:xfrm>
            <a:custGeom>
              <a:rect b="b" l="l" r="r" t="t"/>
              <a:pathLst>
                <a:path extrusionOk="0" h="424" w="183">
                  <a:moveTo>
                    <a:pt x="146" y="0"/>
                  </a:moveTo>
                  <a:cubicBezTo>
                    <a:pt x="137" y="0"/>
                    <a:pt x="129" y="4"/>
                    <a:pt x="125" y="13"/>
                  </a:cubicBezTo>
                  <a:cubicBezTo>
                    <a:pt x="108" y="21"/>
                    <a:pt x="108" y="37"/>
                    <a:pt x="100" y="54"/>
                  </a:cubicBezTo>
                  <a:cubicBezTo>
                    <a:pt x="100" y="62"/>
                    <a:pt x="100" y="71"/>
                    <a:pt x="92" y="79"/>
                  </a:cubicBezTo>
                  <a:cubicBezTo>
                    <a:pt x="92" y="79"/>
                    <a:pt x="83" y="87"/>
                    <a:pt x="83" y="95"/>
                  </a:cubicBezTo>
                  <a:cubicBezTo>
                    <a:pt x="75" y="120"/>
                    <a:pt x="67" y="153"/>
                    <a:pt x="67" y="187"/>
                  </a:cubicBezTo>
                  <a:cubicBezTo>
                    <a:pt x="50" y="245"/>
                    <a:pt x="34" y="303"/>
                    <a:pt x="9" y="361"/>
                  </a:cubicBezTo>
                  <a:cubicBezTo>
                    <a:pt x="1" y="385"/>
                    <a:pt x="1" y="402"/>
                    <a:pt x="25" y="419"/>
                  </a:cubicBezTo>
                  <a:cubicBezTo>
                    <a:pt x="31" y="422"/>
                    <a:pt x="40" y="423"/>
                    <a:pt x="48" y="423"/>
                  </a:cubicBezTo>
                  <a:cubicBezTo>
                    <a:pt x="63" y="423"/>
                    <a:pt x="78" y="418"/>
                    <a:pt x="83" y="402"/>
                  </a:cubicBezTo>
                  <a:cubicBezTo>
                    <a:pt x="117" y="344"/>
                    <a:pt x="141" y="278"/>
                    <a:pt x="158" y="211"/>
                  </a:cubicBezTo>
                  <a:cubicBezTo>
                    <a:pt x="166" y="178"/>
                    <a:pt x="183" y="145"/>
                    <a:pt x="183" y="112"/>
                  </a:cubicBezTo>
                  <a:cubicBezTo>
                    <a:pt x="183" y="104"/>
                    <a:pt x="183" y="95"/>
                    <a:pt x="183" y="87"/>
                  </a:cubicBezTo>
                  <a:cubicBezTo>
                    <a:pt x="175" y="79"/>
                    <a:pt x="183" y="71"/>
                    <a:pt x="175" y="62"/>
                  </a:cubicBezTo>
                  <a:cubicBezTo>
                    <a:pt x="175" y="46"/>
                    <a:pt x="175" y="29"/>
                    <a:pt x="166" y="13"/>
                  </a:cubicBezTo>
                  <a:cubicBezTo>
                    <a:pt x="162" y="4"/>
                    <a:pt x="154" y="0"/>
                    <a:pt x="1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35"/>
            <p:cNvSpPr/>
            <p:nvPr/>
          </p:nvSpPr>
          <p:spPr>
            <a:xfrm>
              <a:off x="3491625" y="2694725"/>
              <a:ext cx="5000" cy="6075"/>
            </a:xfrm>
            <a:custGeom>
              <a:rect b="b" l="l" r="r" t="t"/>
              <a:pathLst>
                <a:path extrusionOk="0" h="243" w="200">
                  <a:moveTo>
                    <a:pt x="162" y="1"/>
                  </a:moveTo>
                  <a:cubicBezTo>
                    <a:pt x="153" y="1"/>
                    <a:pt x="145" y="3"/>
                    <a:pt x="141" y="7"/>
                  </a:cubicBezTo>
                  <a:cubicBezTo>
                    <a:pt x="100" y="65"/>
                    <a:pt x="58" y="123"/>
                    <a:pt x="17" y="181"/>
                  </a:cubicBezTo>
                  <a:cubicBezTo>
                    <a:pt x="0" y="197"/>
                    <a:pt x="8" y="222"/>
                    <a:pt x="33" y="239"/>
                  </a:cubicBezTo>
                  <a:cubicBezTo>
                    <a:pt x="38" y="241"/>
                    <a:pt x="43" y="242"/>
                    <a:pt x="48" y="242"/>
                  </a:cubicBezTo>
                  <a:cubicBezTo>
                    <a:pt x="62" y="242"/>
                    <a:pt x="77" y="234"/>
                    <a:pt x="83" y="222"/>
                  </a:cubicBezTo>
                  <a:lnTo>
                    <a:pt x="141" y="131"/>
                  </a:lnTo>
                  <a:cubicBezTo>
                    <a:pt x="158" y="106"/>
                    <a:pt x="174" y="73"/>
                    <a:pt x="191" y="48"/>
                  </a:cubicBezTo>
                  <a:cubicBezTo>
                    <a:pt x="199" y="32"/>
                    <a:pt x="199" y="15"/>
                    <a:pt x="182" y="7"/>
                  </a:cubicBezTo>
                  <a:cubicBezTo>
                    <a:pt x="178" y="3"/>
                    <a:pt x="170" y="1"/>
                    <a:pt x="1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35"/>
            <p:cNvSpPr/>
            <p:nvPr/>
          </p:nvSpPr>
          <p:spPr>
            <a:xfrm>
              <a:off x="3411375" y="2758125"/>
              <a:ext cx="28975" cy="46800"/>
            </a:xfrm>
            <a:custGeom>
              <a:rect b="b" l="l" r="r" t="t"/>
              <a:pathLst>
                <a:path extrusionOk="0" h="1872" w="1159">
                  <a:moveTo>
                    <a:pt x="1118" y="1"/>
                  </a:moveTo>
                  <a:cubicBezTo>
                    <a:pt x="1110" y="1"/>
                    <a:pt x="1102" y="5"/>
                    <a:pt x="1097" y="15"/>
                  </a:cubicBezTo>
                  <a:cubicBezTo>
                    <a:pt x="932" y="321"/>
                    <a:pt x="758" y="619"/>
                    <a:pt x="575" y="918"/>
                  </a:cubicBezTo>
                  <a:cubicBezTo>
                    <a:pt x="484" y="1067"/>
                    <a:pt x="393" y="1208"/>
                    <a:pt x="294" y="1349"/>
                  </a:cubicBezTo>
                  <a:cubicBezTo>
                    <a:pt x="244" y="1423"/>
                    <a:pt x="194" y="1498"/>
                    <a:pt x="145" y="1572"/>
                  </a:cubicBezTo>
                  <a:cubicBezTo>
                    <a:pt x="103" y="1638"/>
                    <a:pt x="37" y="1713"/>
                    <a:pt x="12" y="1788"/>
                  </a:cubicBezTo>
                  <a:cubicBezTo>
                    <a:pt x="0" y="1840"/>
                    <a:pt x="38" y="1872"/>
                    <a:pt x="78" y="1872"/>
                  </a:cubicBezTo>
                  <a:cubicBezTo>
                    <a:pt x="96" y="1872"/>
                    <a:pt x="113" y="1866"/>
                    <a:pt x="128" y="1854"/>
                  </a:cubicBezTo>
                  <a:cubicBezTo>
                    <a:pt x="194" y="1804"/>
                    <a:pt x="236" y="1713"/>
                    <a:pt x="277" y="1647"/>
                  </a:cubicBezTo>
                  <a:cubicBezTo>
                    <a:pt x="327" y="1572"/>
                    <a:pt x="368" y="1498"/>
                    <a:pt x="418" y="1423"/>
                  </a:cubicBezTo>
                  <a:cubicBezTo>
                    <a:pt x="501" y="1274"/>
                    <a:pt x="592" y="1125"/>
                    <a:pt x="675" y="976"/>
                  </a:cubicBezTo>
                  <a:cubicBezTo>
                    <a:pt x="758" y="827"/>
                    <a:pt x="841" y="677"/>
                    <a:pt x="923" y="528"/>
                  </a:cubicBezTo>
                  <a:cubicBezTo>
                    <a:pt x="1006" y="371"/>
                    <a:pt x="1073" y="205"/>
                    <a:pt x="1147" y="48"/>
                  </a:cubicBezTo>
                  <a:cubicBezTo>
                    <a:pt x="1159" y="24"/>
                    <a:pt x="1137" y="1"/>
                    <a:pt x="1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35"/>
            <p:cNvSpPr/>
            <p:nvPr/>
          </p:nvSpPr>
          <p:spPr>
            <a:xfrm>
              <a:off x="3407100" y="2755475"/>
              <a:ext cx="14375" cy="18825"/>
            </a:xfrm>
            <a:custGeom>
              <a:rect b="b" l="l" r="r" t="t"/>
              <a:pathLst>
                <a:path extrusionOk="0" h="753" w="575">
                  <a:moveTo>
                    <a:pt x="529" y="1"/>
                  </a:moveTo>
                  <a:cubicBezTo>
                    <a:pt x="521" y="1"/>
                    <a:pt x="513" y="4"/>
                    <a:pt x="506" y="13"/>
                  </a:cubicBezTo>
                  <a:cubicBezTo>
                    <a:pt x="407" y="129"/>
                    <a:pt x="316" y="237"/>
                    <a:pt x="233" y="361"/>
                  </a:cubicBezTo>
                  <a:cubicBezTo>
                    <a:pt x="183" y="419"/>
                    <a:pt x="142" y="477"/>
                    <a:pt x="100" y="535"/>
                  </a:cubicBezTo>
                  <a:cubicBezTo>
                    <a:pt x="75" y="568"/>
                    <a:pt x="59" y="593"/>
                    <a:pt x="42" y="626"/>
                  </a:cubicBezTo>
                  <a:cubicBezTo>
                    <a:pt x="26" y="659"/>
                    <a:pt x="9" y="684"/>
                    <a:pt x="1" y="725"/>
                  </a:cubicBezTo>
                  <a:cubicBezTo>
                    <a:pt x="1" y="739"/>
                    <a:pt x="12" y="752"/>
                    <a:pt x="25" y="752"/>
                  </a:cubicBezTo>
                  <a:cubicBezTo>
                    <a:pt x="28" y="752"/>
                    <a:pt x="31" y="752"/>
                    <a:pt x="34" y="750"/>
                  </a:cubicBezTo>
                  <a:cubicBezTo>
                    <a:pt x="100" y="725"/>
                    <a:pt x="142" y="659"/>
                    <a:pt x="183" y="609"/>
                  </a:cubicBezTo>
                  <a:cubicBezTo>
                    <a:pt x="224" y="543"/>
                    <a:pt x="266" y="485"/>
                    <a:pt x="316" y="427"/>
                  </a:cubicBezTo>
                  <a:cubicBezTo>
                    <a:pt x="398" y="303"/>
                    <a:pt x="473" y="179"/>
                    <a:pt x="556" y="54"/>
                  </a:cubicBezTo>
                  <a:cubicBezTo>
                    <a:pt x="574" y="30"/>
                    <a:pt x="552" y="1"/>
                    <a:pt x="5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35"/>
            <p:cNvSpPr/>
            <p:nvPr/>
          </p:nvSpPr>
          <p:spPr>
            <a:xfrm>
              <a:off x="3401925" y="2780925"/>
              <a:ext cx="3975" cy="5350"/>
            </a:xfrm>
            <a:custGeom>
              <a:rect b="b" l="l" r="r" t="t"/>
              <a:pathLst>
                <a:path extrusionOk="0" h="214" w="159">
                  <a:moveTo>
                    <a:pt x="113" y="1"/>
                  </a:moveTo>
                  <a:cubicBezTo>
                    <a:pt x="101" y="1"/>
                    <a:pt x="89" y="6"/>
                    <a:pt x="83" y="22"/>
                  </a:cubicBezTo>
                  <a:cubicBezTo>
                    <a:pt x="75" y="31"/>
                    <a:pt x="67" y="47"/>
                    <a:pt x="59" y="55"/>
                  </a:cubicBezTo>
                  <a:cubicBezTo>
                    <a:pt x="50" y="72"/>
                    <a:pt x="42" y="89"/>
                    <a:pt x="34" y="97"/>
                  </a:cubicBezTo>
                  <a:cubicBezTo>
                    <a:pt x="34" y="113"/>
                    <a:pt x="25" y="130"/>
                    <a:pt x="17" y="138"/>
                  </a:cubicBezTo>
                  <a:cubicBezTo>
                    <a:pt x="17" y="147"/>
                    <a:pt x="9" y="155"/>
                    <a:pt x="9" y="163"/>
                  </a:cubicBezTo>
                  <a:cubicBezTo>
                    <a:pt x="9" y="171"/>
                    <a:pt x="9" y="180"/>
                    <a:pt x="1" y="188"/>
                  </a:cubicBezTo>
                  <a:cubicBezTo>
                    <a:pt x="1" y="204"/>
                    <a:pt x="11" y="213"/>
                    <a:pt x="23" y="213"/>
                  </a:cubicBezTo>
                  <a:cubicBezTo>
                    <a:pt x="29" y="213"/>
                    <a:pt x="36" y="210"/>
                    <a:pt x="42" y="205"/>
                  </a:cubicBezTo>
                  <a:cubicBezTo>
                    <a:pt x="42" y="205"/>
                    <a:pt x="50" y="196"/>
                    <a:pt x="59" y="196"/>
                  </a:cubicBezTo>
                  <a:cubicBezTo>
                    <a:pt x="67" y="188"/>
                    <a:pt x="67" y="180"/>
                    <a:pt x="75" y="171"/>
                  </a:cubicBezTo>
                  <a:cubicBezTo>
                    <a:pt x="83" y="163"/>
                    <a:pt x="92" y="147"/>
                    <a:pt x="100" y="138"/>
                  </a:cubicBezTo>
                  <a:cubicBezTo>
                    <a:pt x="108" y="122"/>
                    <a:pt x="117" y="113"/>
                    <a:pt x="125" y="97"/>
                  </a:cubicBezTo>
                  <a:cubicBezTo>
                    <a:pt x="133" y="89"/>
                    <a:pt x="141" y="72"/>
                    <a:pt x="150" y="55"/>
                  </a:cubicBezTo>
                  <a:cubicBezTo>
                    <a:pt x="158" y="39"/>
                    <a:pt x="158" y="14"/>
                    <a:pt x="133" y="6"/>
                  </a:cubicBezTo>
                  <a:cubicBezTo>
                    <a:pt x="127" y="3"/>
                    <a:pt x="120" y="1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35"/>
            <p:cNvSpPr/>
            <p:nvPr/>
          </p:nvSpPr>
          <p:spPr>
            <a:xfrm>
              <a:off x="3451650" y="2850725"/>
              <a:ext cx="7175" cy="26775"/>
            </a:xfrm>
            <a:custGeom>
              <a:rect b="b" l="l" r="r" t="t"/>
              <a:pathLst>
                <a:path extrusionOk="0" h="1071" w="287">
                  <a:moveTo>
                    <a:pt x="234" y="0"/>
                  </a:moveTo>
                  <a:cubicBezTo>
                    <a:pt x="215" y="0"/>
                    <a:pt x="197" y="12"/>
                    <a:pt x="191" y="39"/>
                  </a:cubicBezTo>
                  <a:cubicBezTo>
                    <a:pt x="141" y="196"/>
                    <a:pt x="91" y="354"/>
                    <a:pt x="58" y="528"/>
                  </a:cubicBezTo>
                  <a:cubicBezTo>
                    <a:pt x="50" y="611"/>
                    <a:pt x="33" y="694"/>
                    <a:pt x="25" y="776"/>
                  </a:cubicBezTo>
                  <a:cubicBezTo>
                    <a:pt x="25" y="859"/>
                    <a:pt x="0" y="959"/>
                    <a:pt x="42" y="1033"/>
                  </a:cubicBezTo>
                  <a:cubicBezTo>
                    <a:pt x="54" y="1058"/>
                    <a:pt x="81" y="1071"/>
                    <a:pt x="108" y="1071"/>
                  </a:cubicBezTo>
                  <a:cubicBezTo>
                    <a:pt x="135" y="1071"/>
                    <a:pt x="162" y="1058"/>
                    <a:pt x="174" y="1033"/>
                  </a:cubicBezTo>
                  <a:cubicBezTo>
                    <a:pt x="216" y="967"/>
                    <a:pt x="207" y="876"/>
                    <a:pt x="207" y="793"/>
                  </a:cubicBezTo>
                  <a:cubicBezTo>
                    <a:pt x="207" y="710"/>
                    <a:pt x="216" y="627"/>
                    <a:pt x="224" y="544"/>
                  </a:cubicBezTo>
                  <a:cubicBezTo>
                    <a:pt x="232" y="387"/>
                    <a:pt x="249" y="221"/>
                    <a:pt x="282" y="64"/>
                  </a:cubicBezTo>
                  <a:cubicBezTo>
                    <a:pt x="287" y="25"/>
                    <a:pt x="260" y="0"/>
                    <a:pt x="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35"/>
            <p:cNvSpPr/>
            <p:nvPr/>
          </p:nvSpPr>
          <p:spPr>
            <a:xfrm>
              <a:off x="3459725" y="2860600"/>
              <a:ext cx="2925" cy="9725"/>
            </a:xfrm>
            <a:custGeom>
              <a:rect b="b" l="l" r="r" t="t"/>
              <a:pathLst>
                <a:path extrusionOk="0" h="389" w="117">
                  <a:moveTo>
                    <a:pt x="67" y="0"/>
                  </a:moveTo>
                  <a:cubicBezTo>
                    <a:pt x="33" y="0"/>
                    <a:pt x="17" y="17"/>
                    <a:pt x="17" y="50"/>
                  </a:cubicBezTo>
                  <a:lnTo>
                    <a:pt x="0" y="207"/>
                  </a:lnTo>
                  <a:cubicBezTo>
                    <a:pt x="0" y="232"/>
                    <a:pt x="0" y="257"/>
                    <a:pt x="0" y="282"/>
                  </a:cubicBezTo>
                  <a:cubicBezTo>
                    <a:pt x="0" y="315"/>
                    <a:pt x="0" y="340"/>
                    <a:pt x="17" y="373"/>
                  </a:cubicBezTo>
                  <a:cubicBezTo>
                    <a:pt x="24" y="384"/>
                    <a:pt x="35" y="389"/>
                    <a:pt x="46" y="389"/>
                  </a:cubicBezTo>
                  <a:cubicBezTo>
                    <a:pt x="58" y="389"/>
                    <a:pt x="70" y="382"/>
                    <a:pt x="75" y="373"/>
                  </a:cubicBezTo>
                  <a:cubicBezTo>
                    <a:pt x="83" y="357"/>
                    <a:pt x="91" y="348"/>
                    <a:pt x="100" y="332"/>
                  </a:cubicBezTo>
                  <a:cubicBezTo>
                    <a:pt x="100" y="315"/>
                    <a:pt x="100" y="299"/>
                    <a:pt x="100" y="290"/>
                  </a:cubicBezTo>
                  <a:cubicBezTo>
                    <a:pt x="108" y="257"/>
                    <a:pt x="108" y="232"/>
                    <a:pt x="108" y="207"/>
                  </a:cubicBezTo>
                  <a:lnTo>
                    <a:pt x="116" y="50"/>
                  </a:lnTo>
                  <a:cubicBezTo>
                    <a:pt x="116" y="25"/>
                    <a:pt x="91" y="0"/>
                    <a:pt x="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35"/>
            <p:cNvSpPr/>
            <p:nvPr/>
          </p:nvSpPr>
          <p:spPr>
            <a:xfrm>
              <a:off x="3469450" y="2875500"/>
              <a:ext cx="225" cy="250"/>
            </a:xfrm>
            <a:custGeom>
              <a:rect b="b" l="l" r="r" t="t"/>
              <a:pathLst>
                <a:path extrusionOk="0" h="10" w="9">
                  <a:moveTo>
                    <a:pt x="9" y="1"/>
                  </a:moveTo>
                  <a:cubicBezTo>
                    <a:pt x="1" y="1"/>
                    <a:pt x="1" y="9"/>
                    <a:pt x="9" y="9"/>
                  </a:cubicBezTo>
                  <a:cubicBezTo>
                    <a:pt x="9" y="9"/>
                    <a:pt x="9" y="1"/>
                    <a:pt x="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35"/>
            <p:cNvSpPr/>
            <p:nvPr/>
          </p:nvSpPr>
          <p:spPr>
            <a:xfrm>
              <a:off x="3462200" y="2857200"/>
              <a:ext cx="13700" cy="32850"/>
            </a:xfrm>
            <a:custGeom>
              <a:rect b="b" l="l" r="r" t="t"/>
              <a:pathLst>
                <a:path extrusionOk="0" h="1314" w="548">
                  <a:moveTo>
                    <a:pt x="52" y="1"/>
                  </a:moveTo>
                  <a:cubicBezTo>
                    <a:pt x="38" y="1"/>
                    <a:pt x="26" y="9"/>
                    <a:pt x="26" y="29"/>
                  </a:cubicBezTo>
                  <a:cubicBezTo>
                    <a:pt x="17" y="302"/>
                    <a:pt x="1" y="567"/>
                    <a:pt x="84" y="832"/>
                  </a:cubicBezTo>
                  <a:cubicBezTo>
                    <a:pt x="117" y="932"/>
                    <a:pt x="166" y="1039"/>
                    <a:pt x="241" y="1122"/>
                  </a:cubicBezTo>
                  <a:cubicBezTo>
                    <a:pt x="297" y="1202"/>
                    <a:pt x="384" y="1313"/>
                    <a:pt x="487" y="1313"/>
                  </a:cubicBezTo>
                  <a:cubicBezTo>
                    <a:pt x="490" y="1313"/>
                    <a:pt x="494" y="1313"/>
                    <a:pt x="498" y="1313"/>
                  </a:cubicBezTo>
                  <a:cubicBezTo>
                    <a:pt x="531" y="1305"/>
                    <a:pt x="548" y="1280"/>
                    <a:pt x="539" y="1255"/>
                  </a:cubicBezTo>
                  <a:cubicBezTo>
                    <a:pt x="514" y="1164"/>
                    <a:pt x="423" y="1106"/>
                    <a:pt x="365" y="1031"/>
                  </a:cubicBezTo>
                  <a:cubicBezTo>
                    <a:pt x="307" y="948"/>
                    <a:pt x="258" y="857"/>
                    <a:pt x="216" y="766"/>
                  </a:cubicBezTo>
                  <a:cubicBezTo>
                    <a:pt x="133" y="534"/>
                    <a:pt x="108" y="277"/>
                    <a:pt x="84" y="29"/>
                  </a:cubicBezTo>
                  <a:cubicBezTo>
                    <a:pt x="84" y="11"/>
                    <a:pt x="67" y="1"/>
                    <a:pt x="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35"/>
            <p:cNvSpPr/>
            <p:nvPr/>
          </p:nvSpPr>
          <p:spPr>
            <a:xfrm>
              <a:off x="3736250" y="2929925"/>
              <a:ext cx="3550" cy="15675"/>
            </a:xfrm>
            <a:custGeom>
              <a:rect b="b" l="l" r="r" t="t"/>
              <a:pathLst>
                <a:path extrusionOk="0" h="627" w="142">
                  <a:moveTo>
                    <a:pt x="35" y="1"/>
                  </a:moveTo>
                  <a:cubicBezTo>
                    <a:pt x="18" y="1"/>
                    <a:pt x="0" y="13"/>
                    <a:pt x="0" y="36"/>
                  </a:cubicBezTo>
                  <a:cubicBezTo>
                    <a:pt x="9" y="127"/>
                    <a:pt x="17" y="218"/>
                    <a:pt x="25" y="309"/>
                  </a:cubicBezTo>
                  <a:cubicBezTo>
                    <a:pt x="34" y="401"/>
                    <a:pt x="50" y="492"/>
                    <a:pt x="50" y="583"/>
                  </a:cubicBezTo>
                  <a:cubicBezTo>
                    <a:pt x="54" y="612"/>
                    <a:pt x="77" y="626"/>
                    <a:pt x="99" y="626"/>
                  </a:cubicBezTo>
                  <a:cubicBezTo>
                    <a:pt x="121" y="626"/>
                    <a:pt x="141" y="612"/>
                    <a:pt x="141" y="583"/>
                  </a:cubicBezTo>
                  <a:cubicBezTo>
                    <a:pt x="141" y="492"/>
                    <a:pt x="141" y="392"/>
                    <a:pt x="125" y="301"/>
                  </a:cubicBezTo>
                  <a:cubicBezTo>
                    <a:pt x="116" y="210"/>
                    <a:pt x="100" y="119"/>
                    <a:pt x="67" y="28"/>
                  </a:cubicBezTo>
                  <a:cubicBezTo>
                    <a:pt x="63" y="9"/>
                    <a:pt x="49" y="1"/>
                    <a:pt x="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35"/>
            <p:cNvSpPr/>
            <p:nvPr/>
          </p:nvSpPr>
          <p:spPr>
            <a:xfrm>
              <a:off x="3700625" y="2962850"/>
              <a:ext cx="3125" cy="7600"/>
            </a:xfrm>
            <a:custGeom>
              <a:rect b="b" l="l" r="r" t="t"/>
              <a:pathLst>
                <a:path extrusionOk="0" h="304" w="125">
                  <a:moveTo>
                    <a:pt x="83" y="0"/>
                  </a:moveTo>
                  <a:cubicBezTo>
                    <a:pt x="75" y="0"/>
                    <a:pt x="67" y="8"/>
                    <a:pt x="67" y="20"/>
                  </a:cubicBezTo>
                  <a:cubicBezTo>
                    <a:pt x="50" y="53"/>
                    <a:pt x="42" y="94"/>
                    <a:pt x="25" y="128"/>
                  </a:cubicBezTo>
                  <a:cubicBezTo>
                    <a:pt x="17" y="169"/>
                    <a:pt x="17" y="202"/>
                    <a:pt x="9" y="244"/>
                  </a:cubicBezTo>
                  <a:cubicBezTo>
                    <a:pt x="0" y="268"/>
                    <a:pt x="17" y="293"/>
                    <a:pt x="42" y="302"/>
                  </a:cubicBezTo>
                  <a:cubicBezTo>
                    <a:pt x="45" y="303"/>
                    <a:pt x="48" y="304"/>
                    <a:pt x="52" y="304"/>
                  </a:cubicBezTo>
                  <a:cubicBezTo>
                    <a:pt x="69" y="304"/>
                    <a:pt x="93" y="289"/>
                    <a:pt x="100" y="268"/>
                  </a:cubicBezTo>
                  <a:cubicBezTo>
                    <a:pt x="100" y="227"/>
                    <a:pt x="116" y="186"/>
                    <a:pt x="116" y="144"/>
                  </a:cubicBezTo>
                  <a:cubicBezTo>
                    <a:pt x="116" y="103"/>
                    <a:pt x="125" y="70"/>
                    <a:pt x="116" y="28"/>
                  </a:cubicBezTo>
                  <a:cubicBezTo>
                    <a:pt x="116" y="12"/>
                    <a:pt x="108" y="3"/>
                    <a:pt x="91" y="3"/>
                  </a:cubicBezTo>
                  <a:cubicBezTo>
                    <a:pt x="89" y="1"/>
                    <a:pt x="86" y="0"/>
                    <a:pt x="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35"/>
            <p:cNvSpPr/>
            <p:nvPr/>
          </p:nvSpPr>
          <p:spPr>
            <a:xfrm>
              <a:off x="3683950" y="3000150"/>
              <a:ext cx="3425" cy="17075"/>
            </a:xfrm>
            <a:custGeom>
              <a:rect b="b" l="l" r="r" t="t"/>
              <a:pathLst>
                <a:path extrusionOk="0" h="683" w="137">
                  <a:moveTo>
                    <a:pt x="74" y="1"/>
                  </a:moveTo>
                  <a:cubicBezTo>
                    <a:pt x="63" y="1"/>
                    <a:pt x="52" y="6"/>
                    <a:pt x="46" y="19"/>
                  </a:cubicBezTo>
                  <a:cubicBezTo>
                    <a:pt x="29" y="69"/>
                    <a:pt x="21" y="119"/>
                    <a:pt x="21" y="168"/>
                  </a:cubicBezTo>
                  <a:cubicBezTo>
                    <a:pt x="13" y="218"/>
                    <a:pt x="13" y="268"/>
                    <a:pt x="13" y="326"/>
                  </a:cubicBezTo>
                  <a:cubicBezTo>
                    <a:pt x="4" y="425"/>
                    <a:pt x="4" y="525"/>
                    <a:pt x="4" y="632"/>
                  </a:cubicBezTo>
                  <a:cubicBezTo>
                    <a:pt x="0" y="666"/>
                    <a:pt x="25" y="682"/>
                    <a:pt x="51" y="682"/>
                  </a:cubicBezTo>
                  <a:cubicBezTo>
                    <a:pt x="77" y="682"/>
                    <a:pt x="104" y="666"/>
                    <a:pt x="104" y="632"/>
                  </a:cubicBezTo>
                  <a:cubicBezTo>
                    <a:pt x="112" y="525"/>
                    <a:pt x="120" y="425"/>
                    <a:pt x="129" y="326"/>
                  </a:cubicBezTo>
                  <a:cubicBezTo>
                    <a:pt x="129" y="276"/>
                    <a:pt x="129" y="226"/>
                    <a:pt x="129" y="177"/>
                  </a:cubicBezTo>
                  <a:cubicBezTo>
                    <a:pt x="129" y="127"/>
                    <a:pt x="137" y="77"/>
                    <a:pt x="112" y="28"/>
                  </a:cubicBezTo>
                  <a:cubicBezTo>
                    <a:pt x="107" y="13"/>
                    <a:pt x="90" y="1"/>
                    <a:pt x="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35"/>
            <p:cNvSpPr/>
            <p:nvPr/>
          </p:nvSpPr>
          <p:spPr>
            <a:xfrm>
              <a:off x="3514400" y="2979725"/>
              <a:ext cx="10600" cy="51750"/>
            </a:xfrm>
            <a:custGeom>
              <a:rect b="b" l="l" r="r" t="t"/>
              <a:pathLst>
                <a:path extrusionOk="0" h="2070" w="424">
                  <a:moveTo>
                    <a:pt x="203" y="0"/>
                  </a:moveTo>
                  <a:cubicBezTo>
                    <a:pt x="168" y="0"/>
                    <a:pt x="133" y="30"/>
                    <a:pt x="150" y="74"/>
                  </a:cubicBezTo>
                  <a:cubicBezTo>
                    <a:pt x="199" y="215"/>
                    <a:pt x="199" y="372"/>
                    <a:pt x="191" y="521"/>
                  </a:cubicBezTo>
                  <a:cubicBezTo>
                    <a:pt x="175" y="687"/>
                    <a:pt x="158" y="853"/>
                    <a:pt x="133" y="1019"/>
                  </a:cubicBezTo>
                  <a:cubicBezTo>
                    <a:pt x="117" y="1184"/>
                    <a:pt x="92" y="1350"/>
                    <a:pt x="67" y="1516"/>
                  </a:cubicBezTo>
                  <a:cubicBezTo>
                    <a:pt x="59" y="1607"/>
                    <a:pt x="42" y="1690"/>
                    <a:pt x="34" y="1781"/>
                  </a:cubicBezTo>
                  <a:cubicBezTo>
                    <a:pt x="17" y="1872"/>
                    <a:pt x="1" y="1947"/>
                    <a:pt x="42" y="2038"/>
                  </a:cubicBezTo>
                  <a:cubicBezTo>
                    <a:pt x="55" y="2060"/>
                    <a:pt x="78" y="2070"/>
                    <a:pt x="101" y="2070"/>
                  </a:cubicBezTo>
                  <a:cubicBezTo>
                    <a:pt x="121" y="2070"/>
                    <a:pt x="142" y="2062"/>
                    <a:pt x="158" y="2046"/>
                  </a:cubicBezTo>
                  <a:cubicBezTo>
                    <a:pt x="224" y="1980"/>
                    <a:pt x="233" y="1897"/>
                    <a:pt x="241" y="1806"/>
                  </a:cubicBezTo>
                  <a:cubicBezTo>
                    <a:pt x="257" y="1715"/>
                    <a:pt x="266" y="1623"/>
                    <a:pt x="282" y="1532"/>
                  </a:cubicBezTo>
                  <a:cubicBezTo>
                    <a:pt x="307" y="1350"/>
                    <a:pt x="324" y="1168"/>
                    <a:pt x="340" y="985"/>
                  </a:cubicBezTo>
                  <a:cubicBezTo>
                    <a:pt x="365" y="671"/>
                    <a:pt x="423" y="314"/>
                    <a:pt x="249" y="24"/>
                  </a:cubicBezTo>
                  <a:cubicBezTo>
                    <a:pt x="238" y="8"/>
                    <a:pt x="221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35"/>
            <p:cNvSpPr/>
            <p:nvPr/>
          </p:nvSpPr>
          <p:spPr>
            <a:xfrm>
              <a:off x="3527325" y="3007050"/>
              <a:ext cx="5425" cy="15875"/>
            </a:xfrm>
            <a:custGeom>
              <a:rect b="b" l="l" r="r" t="t"/>
              <a:pathLst>
                <a:path extrusionOk="0" h="635" w="217">
                  <a:moveTo>
                    <a:pt x="169" y="0"/>
                  </a:moveTo>
                  <a:cubicBezTo>
                    <a:pt x="144" y="0"/>
                    <a:pt x="117" y="17"/>
                    <a:pt x="113" y="50"/>
                  </a:cubicBezTo>
                  <a:cubicBezTo>
                    <a:pt x="113" y="141"/>
                    <a:pt x="97" y="232"/>
                    <a:pt x="72" y="315"/>
                  </a:cubicBezTo>
                  <a:cubicBezTo>
                    <a:pt x="64" y="365"/>
                    <a:pt x="47" y="406"/>
                    <a:pt x="39" y="448"/>
                  </a:cubicBezTo>
                  <a:cubicBezTo>
                    <a:pt x="30" y="497"/>
                    <a:pt x="14" y="539"/>
                    <a:pt x="6" y="588"/>
                  </a:cubicBezTo>
                  <a:cubicBezTo>
                    <a:pt x="0" y="615"/>
                    <a:pt x="19" y="635"/>
                    <a:pt x="39" y="635"/>
                  </a:cubicBezTo>
                  <a:cubicBezTo>
                    <a:pt x="51" y="635"/>
                    <a:pt x="63" y="628"/>
                    <a:pt x="72" y="613"/>
                  </a:cubicBezTo>
                  <a:cubicBezTo>
                    <a:pt x="105" y="572"/>
                    <a:pt x="122" y="530"/>
                    <a:pt x="138" y="481"/>
                  </a:cubicBezTo>
                  <a:cubicBezTo>
                    <a:pt x="155" y="439"/>
                    <a:pt x="163" y="390"/>
                    <a:pt x="180" y="340"/>
                  </a:cubicBezTo>
                  <a:cubicBezTo>
                    <a:pt x="196" y="240"/>
                    <a:pt x="213" y="149"/>
                    <a:pt x="213" y="50"/>
                  </a:cubicBezTo>
                  <a:cubicBezTo>
                    <a:pt x="217" y="17"/>
                    <a:pt x="194" y="0"/>
                    <a:pt x="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35"/>
            <p:cNvSpPr/>
            <p:nvPr/>
          </p:nvSpPr>
          <p:spPr>
            <a:xfrm>
              <a:off x="3496175" y="2995025"/>
              <a:ext cx="2725" cy="17850"/>
            </a:xfrm>
            <a:custGeom>
              <a:rect b="b" l="l" r="r" t="t"/>
              <a:pathLst>
                <a:path extrusionOk="0" h="714" w="109">
                  <a:moveTo>
                    <a:pt x="58" y="1"/>
                  </a:moveTo>
                  <a:cubicBezTo>
                    <a:pt x="34" y="1"/>
                    <a:pt x="9" y="17"/>
                    <a:pt x="9" y="50"/>
                  </a:cubicBezTo>
                  <a:lnTo>
                    <a:pt x="0" y="50"/>
                  </a:lnTo>
                  <a:lnTo>
                    <a:pt x="0" y="373"/>
                  </a:lnTo>
                  <a:cubicBezTo>
                    <a:pt x="0" y="423"/>
                    <a:pt x="9" y="481"/>
                    <a:pt x="9" y="531"/>
                  </a:cubicBezTo>
                  <a:cubicBezTo>
                    <a:pt x="9" y="589"/>
                    <a:pt x="9" y="639"/>
                    <a:pt x="25" y="688"/>
                  </a:cubicBezTo>
                  <a:cubicBezTo>
                    <a:pt x="29" y="705"/>
                    <a:pt x="44" y="713"/>
                    <a:pt x="58" y="713"/>
                  </a:cubicBezTo>
                  <a:cubicBezTo>
                    <a:pt x="73" y="713"/>
                    <a:pt x="87" y="705"/>
                    <a:pt x="92" y="688"/>
                  </a:cubicBezTo>
                  <a:cubicBezTo>
                    <a:pt x="108" y="639"/>
                    <a:pt x="108" y="589"/>
                    <a:pt x="108" y="531"/>
                  </a:cubicBezTo>
                  <a:cubicBezTo>
                    <a:pt x="108" y="481"/>
                    <a:pt x="108" y="423"/>
                    <a:pt x="108" y="373"/>
                  </a:cubicBezTo>
                  <a:lnTo>
                    <a:pt x="108" y="50"/>
                  </a:lnTo>
                  <a:cubicBezTo>
                    <a:pt x="108" y="17"/>
                    <a:pt x="83" y="1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35"/>
            <p:cNvSpPr/>
            <p:nvPr/>
          </p:nvSpPr>
          <p:spPr>
            <a:xfrm>
              <a:off x="3710975" y="2689950"/>
              <a:ext cx="4175" cy="11675"/>
            </a:xfrm>
            <a:custGeom>
              <a:rect b="b" l="l" r="r" t="t"/>
              <a:pathLst>
                <a:path extrusionOk="0" h="467" w="167">
                  <a:moveTo>
                    <a:pt x="26" y="0"/>
                  </a:moveTo>
                  <a:cubicBezTo>
                    <a:pt x="13" y="0"/>
                    <a:pt x="1" y="12"/>
                    <a:pt x="1" y="24"/>
                  </a:cubicBezTo>
                  <a:cubicBezTo>
                    <a:pt x="1" y="65"/>
                    <a:pt x="9" y="98"/>
                    <a:pt x="17" y="132"/>
                  </a:cubicBezTo>
                  <a:cubicBezTo>
                    <a:pt x="25" y="165"/>
                    <a:pt x="34" y="198"/>
                    <a:pt x="42" y="231"/>
                  </a:cubicBezTo>
                  <a:lnTo>
                    <a:pt x="50" y="231"/>
                  </a:lnTo>
                  <a:cubicBezTo>
                    <a:pt x="67" y="306"/>
                    <a:pt x="83" y="372"/>
                    <a:pt x="100" y="438"/>
                  </a:cubicBezTo>
                  <a:cubicBezTo>
                    <a:pt x="100" y="457"/>
                    <a:pt x="114" y="466"/>
                    <a:pt x="128" y="466"/>
                  </a:cubicBezTo>
                  <a:cubicBezTo>
                    <a:pt x="133" y="466"/>
                    <a:pt x="137" y="465"/>
                    <a:pt x="141" y="463"/>
                  </a:cubicBezTo>
                  <a:cubicBezTo>
                    <a:pt x="158" y="455"/>
                    <a:pt x="166" y="438"/>
                    <a:pt x="166" y="422"/>
                  </a:cubicBezTo>
                  <a:cubicBezTo>
                    <a:pt x="158" y="347"/>
                    <a:pt x="141" y="281"/>
                    <a:pt x="125" y="206"/>
                  </a:cubicBezTo>
                  <a:cubicBezTo>
                    <a:pt x="117" y="173"/>
                    <a:pt x="108" y="140"/>
                    <a:pt x="92" y="107"/>
                  </a:cubicBezTo>
                  <a:cubicBezTo>
                    <a:pt x="83" y="90"/>
                    <a:pt x="83" y="65"/>
                    <a:pt x="75" y="49"/>
                  </a:cubicBezTo>
                  <a:cubicBezTo>
                    <a:pt x="67" y="40"/>
                    <a:pt x="50" y="24"/>
                    <a:pt x="42" y="7"/>
                  </a:cubicBezTo>
                  <a:cubicBezTo>
                    <a:pt x="37" y="2"/>
                    <a:pt x="32" y="0"/>
                    <a:pt x="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35"/>
            <p:cNvSpPr/>
            <p:nvPr/>
          </p:nvSpPr>
          <p:spPr>
            <a:xfrm>
              <a:off x="3383275" y="2636475"/>
              <a:ext cx="440200" cy="438025"/>
            </a:xfrm>
            <a:custGeom>
              <a:rect b="b" l="l" r="r" t="t"/>
              <a:pathLst>
                <a:path extrusionOk="0" h="17521" w="17608">
                  <a:moveTo>
                    <a:pt x="10871" y="423"/>
                  </a:moveTo>
                  <a:cubicBezTo>
                    <a:pt x="10880" y="423"/>
                    <a:pt x="10888" y="423"/>
                    <a:pt x="10896" y="431"/>
                  </a:cubicBezTo>
                  <a:cubicBezTo>
                    <a:pt x="10887" y="429"/>
                    <a:pt x="10878" y="426"/>
                    <a:pt x="10870" y="423"/>
                  </a:cubicBezTo>
                  <a:lnTo>
                    <a:pt x="10870" y="423"/>
                  </a:lnTo>
                  <a:cubicBezTo>
                    <a:pt x="10870" y="423"/>
                    <a:pt x="10871" y="423"/>
                    <a:pt x="10871" y="423"/>
                  </a:cubicBezTo>
                  <a:close/>
                  <a:moveTo>
                    <a:pt x="14807" y="7615"/>
                  </a:moveTo>
                  <a:cubicBezTo>
                    <a:pt x="14807" y="7631"/>
                    <a:pt x="14807" y="7640"/>
                    <a:pt x="14807" y="7648"/>
                  </a:cubicBezTo>
                  <a:lnTo>
                    <a:pt x="14790" y="7648"/>
                  </a:lnTo>
                  <a:cubicBezTo>
                    <a:pt x="14790" y="7640"/>
                    <a:pt x="14790" y="7631"/>
                    <a:pt x="14790" y="7623"/>
                  </a:cubicBezTo>
                  <a:cubicBezTo>
                    <a:pt x="14799" y="7623"/>
                    <a:pt x="14799" y="7623"/>
                    <a:pt x="14807" y="7615"/>
                  </a:cubicBezTo>
                  <a:close/>
                  <a:moveTo>
                    <a:pt x="14807" y="8104"/>
                  </a:moveTo>
                  <a:cubicBezTo>
                    <a:pt x="14815" y="8228"/>
                    <a:pt x="14815" y="8360"/>
                    <a:pt x="14815" y="8485"/>
                  </a:cubicBezTo>
                  <a:cubicBezTo>
                    <a:pt x="14807" y="8607"/>
                    <a:pt x="14823" y="8721"/>
                    <a:pt x="14863" y="8835"/>
                  </a:cubicBezTo>
                  <a:lnTo>
                    <a:pt x="14863" y="8835"/>
                  </a:lnTo>
                  <a:cubicBezTo>
                    <a:pt x="14803" y="8701"/>
                    <a:pt x="14764" y="8560"/>
                    <a:pt x="14732" y="8418"/>
                  </a:cubicBezTo>
                  <a:cubicBezTo>
                    <a:pt x="14766" y="8336"/>
                    <a:pt x="14790" y="8253"/>
                    <a:pt x="14799" y="8162"/>
                  </a:cubicBezTo>
                  <a:cubicBezTo>
                    <a:pt x="14807" y="8145"/>
                    <a:pt x="14807" y="8120"/>
                    <a:pt x="14807" y="8104"/>
                  </a:cubicBezTo>
                  <a:close/>
                  <a:moveTo>
                    <a:pt x="11186" y="365"/>
                  </a:moveTo>
                  <a:cubicBezTo>
                    <a:pt x="11186" y="398"/>
                    <a:pt x="11186" y="431"/>
                    <a:pt x="11186" y="464"/>
                  </a:cubicBezTo>
                  <a:cubicBezTo>
                    <a:pt x="11186" y="499"/>
                    <a:pt x="11213" y="519"/>
                    <a:pt x="11241" y="519"/>
                  </a:cubicBezTo>
                  <a:cubicBezTo>
                    <a:pt x="11260" y="519"/>
                    <a:pt x="11281" y="509"/>
                    <a:pt x="11294" y="489"/>
                  </a:cubicBezTo>
                  <a:cubicBezTo>
                    <a:pt x="11325" y="443"/>
                    <a:pt x="11377" y="404"/>
                    <a:pt x="11431" y="372"/>
                  </a:cubicBezTo>
                  <a:lnTo>
                    <a:pt x="11431" y="372"/>
                  </a:lnTo>
                  <a:cubicBezTo>
                    <a:pt x="11422" y="394"/>
                    <a:pt x="11437" y="415"/>
                    <a:pt x="11460" y="423"/>
                  </a:cubicBezTo>
                  <a:cubicBezTo>
                    <a:pt x="11451" y="448"/>
                    <a:pt x="11468" y="473"/>
                    <a:pt x="11501" y="473"/>
                  </a:cubicBezTo>
                  <a:cubicBezTo>
                    <a:pt x="11587" y="473"/>
                    <a:pt x="11673" y="462"/>
                    <a:pt x="11764" y="462"/>
                  </a:cubicBezTo>
                  <a:cubicBezTo>
                    <a:pt x="11787" y="462"/>
                    <a:pt x="11809" y="463"/>
                    <a:pt x="11833" y="464"/>
                  </a:cubicBezTo>
                  <a:cubicBezTo>
                    <a:pt x="11932" y="473"/>
                    <a:pt x="12031" y="506"/>
                    <a:pt x="12123" y="556"/>
                  </a:cubicBezTo>
                  <a:cubicBezTo>
                    <a:pt x="12197" y="605"/>
                    <a:pt x="12272" y="672"/>
                    <a:pt x="12355" y="721"/>
                  </a:cubicBezTo>
                  <a:cubicBezTo>
                    <a:pt x="12437" y="779"/>
                    <a:pt x="12529" y="829"/>
                    <a:pt x="12628" y="862"/>
                  </a:cubicBezTo>
                  <a:cubicBezTo>
                    <a:pt x="12686" y="887"/>
                    <a:pt x="12744" y="904"/>
                    <a:pt x="12802" y="920"/>
                  </a:cubicBezTo>
                  <a:cubicBezTo>
                    <a:pt x="12802" y="1094"/>
                    <a:pt x="12926" y="1252"/>
                    <a:pt x="13084" y="1334"/>
                  </a:cubicBezTo>
                  <a:cubicBezTo>
                    <a:pt x="13299" y="1450"/>
                    <a:pt x="13548" y="1483"/>
                    <a:pt x="13771" y="1566"/>
                  </a:cubicBezTo>
                  <a:cubicBezTo>
                    <a:pt x="14186" y="1732"/>
                    <a:pt x="14550" y="2005"/>
                    <a:pt x="14832" y="2345"/>
                  </a:cubicBezTo>
                  <a:cubicBezTo>
                    <a:pt x="14940" y="2469"/>
                    <a:pt x="15031" y="2610"/>
                    <a:pt x="15114" y="2743"/>
                  </a:cubicBezTo>
                  <a:cubicBezTo>
                    <a:pt x="14964" y="2677"/>
                    <a:pt x="14799" y="2594"/>
                    <a:pt x="14699" y="2469"/>
                  </a:cubicBezTo>
                  <a:cubicBezTo>
                    <a:pt x="14689" y="2456"/>
                    <a:pt x="14674" y="2451"/>
                    <a:pt x="14660" y="2451"/>
                  </a:cubicBezTo>
                  <a:cubicBezTo>
                    <a:pt x="14630" y="2451"/>
                    <a:pt x="14602" y="2477"/>
                    <a:pt x="14625" y="2511"/>
                  </a:cubicBezTo>
                  <a:cubicBezTo>
                    <a:pt x="14716" y="2668"/>
                    <a:pt x="14832" y="2776"/>
                    <a:pt x="14989" y="2875"/>
                  </a:cubicBezTo>
                  <a:cubicBezTo>
                    <a:pt x="15147" y="2975"/>
                    <a:pt x="15321" y="3049"/>
                    <a:pt x="15470" y="3157"/>
                  </a:cubicBezTo>
                  <a:cubicBezTo>
                    <a:pt x="15669" y="3290"/>
                    <a:pt x="15834" y="3472"/>
                    <a:pt x="16008" y="3638"/>
                  </a:cubicBezTo>
                  <a:cubicBezTo>
                    <a:pt x="16066" y="3696"/>
                    <a:pt x="16124" y="3745"/>
                    <a:pt x="16191" y="3803"/>
                  </a:cubicBezTo>
                  <a:cubicBezTo>
                    <a:pt x="16191" y="3886"/>
                    <a:pt x="16207" y="3977"/>
                    <a:pt x="16232" y="4069"/>
                  </a:cubicBezTo>
                  <a:cubicBezTo>
                    <a:pt x="16265" y="4193"/>
                    <a:pt x="16315" y="4317"/>
                    <a:pt x="16373" y="4441"/>
                  </a:cubicBezTo>
                  <a:cubicBezTo>
                    <a:pt x="16481" y="4682"/>
                    <a:pt x="16638" y="4905"/>
                    <a:pt x="16804" y="5104"/>
                  </a:cubicBezTo>
                  <a:cubicBezTo>
                    <a:pt x="16895" y="5204"/>
                    <a:pt x="16986" y="5303"/>
                    <a:pt x="17086" y="5403"/>
                  </a:cubicBezTo>
                  <a:cubicBezTo>
                    <a:pt x="17168" y="5494"/>
                    <a:pt x="17260" y="5585"/>
                    <a:pt x="17309" y="5709"/>
                  </a:cubicBezTo>
                  <a:cubicBezTo>
                    <a:pt x="17417" y="5949"/>
                    <a:pt x="17342" y="6239"/>
                    <a:pt x="17235" y="6471"/>
                  </a:cubicBezTo>
                  <a:cubicBezTo>
                    <a:pt x="17210" y="6513"/>
                    <a:pt x="17185" y="6562"/>
                    <a:pt x="17160" y="6604"/>
                  </a:cubicBezTo>
                  <a:cubicBezTo>
                    <a:pt x="17152" y="6513"/>
                    <a:pt x="17144" y="6422"/>
                    <a:pt x="17119" y="6339"/>
                  </a:cubicBezTo>
                  <a:cubicBezTo>
                    <a:pt x="17077" y="6123"/>
                    <a:pt x="16978" y="5933"/>
                    <a:pt x="16878" y="5734"/>
                  </a:cubicBezTo>
                  <a:cubicBezTo>
                    <a:pt x="16873" y="5721"/>
                    <a:pt x="16861" y="5715"/>
                    <a:pt x="16848" y="5715"/>
                  </a:cubicBezTo>
                  <a:cubicBezTo>
                    <a:pt x="16819" y="5715"/>
                    <a:pt x="16784" y="5741"/>
                    <a:pt x="16796" y="5775"/>
                  </a:cubicBezTo>
                  <a:cubicBezTo>
                    <a:pt x="16878" y="5958"/>
                    <a:pt x="16912" y="6165"/>
                    <a:pt x="16945" y="6364"/>
                  </a:cubicBezTo>
                  <a:cubicBezTo>
                    <a:pt x="16961" y="6463"/>
                    <a:pt x="16970" y="6554"/>
                    <a:pt x="16978" y="6654"/>
                  </a:cubicBezTo>
                  <a:cubicBezTo>
                    <a:pt x="16978" y="6720"/>
                    <a:pt x="16970" y="6828"/>
                    <a:pt x="16994" y="6894"/>
                  </a:cubicBezTo>
                  <a:cubicBezTo>
                    <a:pt x="16986" y="6910"/>
                    <a:pt x="16978" y="6919"/>
                    <a:pt x="16978" y="6927"/>
                  </a:cubicBezTo>
                  <a:cubicBezTo>
                    <a:pt x="16961" y="6678"/>
                    <a:pt x="16870" y="6447"/>
                    <a:pt x="16787" y="6223"/>
                  </a:cubicBezTo>
                  <a:cubicBezTo>
                    <a:pt x="16688" y="5958"/>
                    <a:pt x="16572" y="5701"/>
                    <a:pt x="16481" y="5444"/>
                  </a:cubicBezTo>
                  <a:cubicBezTo>
                    <a:pt x="16471" y="5421"/>
                    <a:pt x="16451" y="5411"/>
                    <a:pt x="16431" y="5411"/>
                  </a:cubicBezTo>
                  <a:cubicBezTo>
                    <a:pt x="16400" y="5411"/>
                    <a:pt x="16371" y="5434"/>
                    <a:pt x="16381" y="5469"/>
                  </a:cubicBezTo>
                  <a:cubicBezTo>
                    <a:pt x="16456" y="5726"/>
                    <a:pt x="16522" y="5983"/>
                    <a:pt x="16597" y="6239"/>
                  </a:cubicBezTo>
                  <a:cubicBezTo>
                    <a:pt x="16671" y="6480"/>
                    <a:pt x="16754" y="6728"/>
                    <a:pt x="16762" y="6977"/>
                  </a:cubicBezTo>
                  <a:cubicBezTo>
                    <a:pt x="16762" y="7234"/>
                    <a:pt x="16655" y="7466"/>
                    <a:pt x="16572" y="7698"/>
                  </a:cubicBezTo>
                  <a:cubicBezTo>
                    <a:pt x="16506" y="7880"/>
                    <a:pt x="16448" y="8062"/>
                    <a:pt x="16406" y="8244"/>
                  </a:cubicBezTo>
                  <a:cubicBezTo>
                    <a:pt x="16323" y="7979"/>
                    <a:pt x="16182" y="7747"/>
                    <a:pt x="16091" y="7490"/>
                  </a:cubicBezTo>
                  <a:cubicBezTo>
                    <a:pt x="15992" y="7234"/>
                    <a:pt x="15909" y="6977"/>
                    <a:pt x="15876" y="6703"/>
                  </a:cubicBezTo>
                  <a:cubicBezTo>
                    <a:pt x="15872" y="6685"/>
                    <a:pt x="15855" y="6676"/>
                    <a:pt x="15838" y="6676"/>
                  </a:cubicBezTo>
                  <a:cubicBezTo>
                    <a:pt x="15817" y="6676"/>
                    <a:pt x="15797" y="6689"/>
                    <a:pt x="15801" y="6712"/>
                  </a:cubicBezTo>
                  <a:cubicBezTo>
                    <a:pt x="15810" y="6977"/>
                    <a:pt x="15834" y="7234"/>
                    <a:pt x="15909" y="7490"/>
                  </a:cubicBezTo>
                  <a:cubicBezTo>
                    <a:pt x="15984" y="7747"/>
                    <a:pt x="16116" y="7979"/>
                    <a:pt x="16199" y="8236"/>
                  </a:cubicBezTo>
                  <a:cubicBezTo>
                    <a:pt x="16232" y="8352"/>
                    <a:pt x="16257" y="8476"/>
                    <a:pt x="16240" y="8601"/>
                  </a:cubicBezTo>
                  <a:cubicBezTo>
                    <a:pt x="16224" y="8708"/>
                    <a:pt x="16174" y="8808"/>
                    <a:pt x="16124" y="8899"/>
                  </a:cubicBezTo>
                  <a:cubicBezTo>
                    <a:pt x="16066" y="9015"/>
                    <a:pt x="15992" y="9123"/>
                    <a:pt x="15934" y="9247"/>
                  </a:cubicBezTo>
                  <a:cubicBezTo>
                    <a:pt x="15876" y="8982"/>
                    <a:pt x="15859" y="8700"/>
                    <a:pt x="15868" y="8427"/>
                  </a:cubicBezTo>
                  <a:cubicBezTo>
                    <a:pt x="15868" y="8399"/>
                    <a:pt x="15839" y="8382"/>
                    <a:pt x="15813" y="8382"/>
                  </a:cubicBezTo>
                  <a:cubicBezTo>
                    <a:pt x="15792" y="8382"/>
                    <a:pt x="15772" y="8393"/>
                    <a:pt x="15768" y="8418"/>
                  </a:cubicBezTo>
                  <a:cubicBezTo>
                    <a:pt x="15735" y="8667"/>
                    <a:pt x="15727" y="8916"/>
                    <a:pt x="15760" y="9172"/>
                  </a:cubicBezTo>
                  <a:cubicBezTo>
                    <a:pt x="15776" y="9297"/>
                    <a:pt x="15801" y="9429"/>
                    <a:pt x="15834" y="9554"/>
                  </a:cubicBezTo>
                  <a:cubicBezTo>
                    <a:pt x="15843" y="9587"/>
                    <a:pt x="15884" y="9661"/>
                    <a:pt x="15843" y="9694"/>
                  </a:cubicBezTo>
                  <a:cubicBezTo>
                    <a:pt x="15829" y="9708"/>
                    <a:pt x="15810" y="9714"/>
                    <a:pt x="15791" y="9714"/>
                  </a:cubicBezTo>
                  <a:cubicBezTo>
                    <a:pt x="15764" y="9714"/>
                    <a:pt x="15734" y="9704"/>
                    <a:pt x="15710" y="9694"/>
                  </a:cubicBezTo>
                  <a:cubicBezTo>
                    <a:pt x="15343" y="9567"/>
                    <a:pt x="15053" y="9240"/>
                    <a:pt x="14892" y="8898"/>
                  </a:cubicBezTo>
                  <a:lnTo>
                    <a:pt x="14892" y="8898"/>
                  </a:lnTo>
                  <a:cubicBezTo>
                    <a:pt x="14931" y="8978"/>
                    <a:pt x="14986" y="9063"/>
                    <a:pt x="15072" y="9090"/>
                  </a:cubicBezTo>
                  <a:cubicBezTo>
                    <a:pt x="15076" y="9091"/>
                    <a:pt x="15081" y="9091"/>
                    <a:pt x="15085" y="9091"/>
                  </a:cubicBezTo>
                  <a:cubicBezTo>
                    <a:pt x="15115" y="9091"/>
                    <a:pt x="15147" y="9068"/>
                    <a:pt x="15147" y="9032"/>
                  </a:cubicBezTo>
                  <a:cubicBezTo>
                    <a:pt x="15138" y="8932"/>
                    <a:pt x="15047" y="8841"/>
                    <a:pt x="15014" y="8742"/>
                  </a:cubicBezTo>
                  <a:cubicBezTo>
                    <a:pt x="14981" y="8626"/>
                    <a:pt x="14981" y="8510"/>
                    <a:pt x="14981" y="8394"/>
                  </a:cubicBezTo>
                  <a:cubicBezTo>
                    <a:pt x="14981" y="8236"/>
                    <a:pt x="14956" y="8079"/>
                    <a:pt x="14923" y="7921"/>
                  </a:cubicBezTo>
                  <a:cubicBezTo>
                    <a:pt x="14923" y="7880"/>
                    <a:pt x="14931" y="7838"/>
                    <a:pt x="14931" y="7797"/>
                  </a:cubicBezTo>
                  <a:cubicBezTo>
                    <a:pt x="14940" y="7822"/>
                    <a:pt x="14948" y="7838"/>
                    <a:pt x="14956" y="7863"/>
                  </a:cubicBezTo>
                  <a:cubicBezTo>
                    <a:pt x="14981" y="7913"/>
                    <a:pt x="15006" y="7979"/>
                    <a:pt x="15047" y="8012"/>
                  </a:cubicBezTo>
                  <a:cubicBezTo>
                    <a:pt x="15053" y="8018"/>
                    <a:pt x="15060" y="8021"/>
                    <a:pt x="15068" y="8021"/>
                  </a:cubicBezTo>
                  <a:cubicBezTo>
                    <a:pt x="15083" y="8021"/>
                    <a:pt x="15100" y="8010"/>
                    <a:pt x="15105" y="7988"/>
                  </a:cubicBezTo>
                  <a:cubicBezTo>
                    <a:pt x="15105" y="7930"/>
                    <a:pt x="15080" y="7872"/>
                    <a:pt x="15056" y="7822"/>
                  </a:cubicBezTo>
                  <a:cubicBezTo>
                    <a:pt x="15031" y="7764"/>
                    <a:pt x="15006" y="7706"/>
                    <a:pt x="14973" y="7656"/>
                  </a:cubicBezTo>
                  <a:cubicBezTo>
                    <a:pt x="14956" y="7623"/>
                    <a:pt x="14940" y="7582"/>
                    <a:pt x="14923" y="7548"/>
                  </a:cubicBezTo>
                  <a:cubicBezTo>
                    <a:pt x="14923" y="7548"/>
                    <a:pt x="14923" y="7540"/>
                    <a:pt x="14915" y="7532"/>
                  </a:cubicBezTo>
                  <a:cubicBezTo>
                    <a:pt x="14915" y="7490"/>
                    <a:pt x="14906" y="7441"/>
                    <a:pt x="14898" y="7391"/>
                  </a:cubicBezTo>
                  <a:cubicBezTo>
                    <a:pt x="14898" y="7350"/>
                    <a:pt x="14898" y="7316"/>
                    <a:pt x="14898" y="7275"/>
                  </a:cubicBezTo>
                  <a:cubicBezTo>
                    <a:pt x="14890" y="7159"/>
                    <a:pt x="14873" y="7043"/>
                    <a:pt x="14848" y="6927"/>
                  </a:cubicBezTo>
                  <a:cubicBezTo>
                    <a:pt x="14790" y="6695"/>
                    <a:pt x="14699" y="6471"/>
                    <a:pt x="14592" y="6256"/>
                  </a:cubicBezTo>
                  <a:cubicBezTo>
                    <a:pt x="14525" y="6115"/>
                    <a:pt x="14443" y="5974"/>
                    <a:pt x="14368" y="5833"/>
                  </a:cubicBezTo>
                  <a:cubicBezTo>
                    <a:pt x="14368" y="5825"/>
                    <a:pt x="14368" y="5817"/>
                    <a:pt x="14368" y="5809"/>
                  </a:cubicBezTo>
                  <a:cubicBezTo>
                    <a:pt x="14327" y="5684"/>
                    <a:pt x="14318" y="5552"/>
                    <a:pt x="14293" y="5427"/>
                  </a:cubicBezTo>
                  <a:cubicBezTo>
                    <a:pt x="14277" y="5311"/>
                    <a:pt x="14260" y="5187"/>
                    <a:pt x="14244" y="5071"/>
                  </a:cubicBezTo>
                  <a:cubicBezTo>
                    <a:pt x="14235" y="4997"/>
                    <a:pt x="14227" y="4930"/>
                    <a:pt x="14219" y="4856"/>
                  </a:cubicBezTo>
                  <a:lnTo>
                    <a:pt x="14219" y="4856"/>
                  </a:lnTo>
                  <a:cubicBezTo>
                    <a:pt x="14385" y="4972"/>
                    <a:pt x="14550" y="5096"/>
                    <a:pt x="14691" y="5229"/>
                  </a:cubicBezTo>
                  <a:cubicBezTo>
                    <a:pt x="14766" y="5311"/>
                    <a:pt x="14840" y="5386"/>
                    <a:pt x="14906" y="5477"/>
                  </a:cubicBezTo>
                  <a:cubicBezTo>
                    <a:pt x="14940" y="5527"/>
                    <a:pt x="14973" y="5568"/>
                    <a:pt x="14998" y="5618"/>
                  </a:cubicBezTo>
                  <a:cubicBezTo>
                    <a:pt x="15022" y="5643"/>
                    <a:pt x="15039" y="5668"/>
                    <a:pt x="15056" y="5693"/>
                  </a:cubicBezTo>
                  <a:cubicBezTo>
                    <a:pt x="15080" y="5717"/>
                    <a:pt x="15097" y="5726"/>
                    <a:pt x="15130" y="5742"/>
                  </a:cubicBezTo>
                  <a:cubicBezTo>
                    <a:pt x="15139" y="5747"/>
                    <a:pt x="15147" y="5749"/>
                    <a:pt x="15155" y="5749"/>
                  </a:cubicBezTo>
                  <a:cubicBezTo>
                    <a:pt x="15175" y="5749"/>
                    <a:pt x="15190" y="5733"/>
                    <a:pt x="15196" y="5709"/>
                  </a:cubicBezTo>
                  <a:cubicBezTo>
                    <a:pt x="15196" y="5676"/>
                    <a:pt x="15205" y="5651"/>
                    <a:pt x="15188" y="5618"/>
                  </a:cubicBezTo>
                  <a:cubicBezTo>
                    <a:pt x="15180" y="5585"/>
                    <a:pt x="15163" y="5560"/>
                    <a:pt x="15147" y="5527"/>
                  </a:cubicBezTo>
                  <a:cubicBezTo>
                    <a:pt x="15122" y="5477"/>
                    <a:pt x="15089" y="5427"/>
                    <a:pt x="15047" y="5378"/>
                  </a:cubicBezTo>
                  <a:cubicBezTo>
                    <a:pt x="14973" y="5278"/>
                    <a:pt x="14898" y="5187"/>
                    <a:pt x="14807" y="5104"/>
                  </a:cubicBezTo>
                  <a:cubicBezTo>
                    <a:pt x="14716" y="5021"/>
                    <a:pt x="14625" y="4947"/>
                    <a:pt x="14517" y="4881"/>
                  </a:cubicBezTo>
                  <a:cubicBezTo>
                    <a:pt x="14418" y="4814"/>
                    <a:pt x="14310" y="4773"/>
                    <a:pt x="14194" y="4740"/>
                  </a:cubicBezTo>
                  <a:cubicBezTo>
                    <a:pt x="14177" y="4607"/>
                    <a:pt x="14153" y="4483"/>
                    <a:pt x="14119" y="4359"/>
                  </a:cubicBezTo>
                  <a:cubicBezTo>
                    <a:pt x="14053" y="4127"/>
                    <a:pt x="13962" y="3903"/>
                    <a:pt x="13854" y="3687"/>
                  </a:cubicBezTo>
                  <a:cubicBezTo>
                    <a:pt x="13755" y="3472"/>
                    <a:pt x="13631" y="3257"/>
                    <a:pt x="13481" y="3074"/>
                  </a:cubicBezTo>
                  <a:cubicBezTo>
                    <a:pt x="13472" y="3065"/>
                    <a:pt x="13461" y="3061"/>
                    <a:pt x="13451" y="3061"/>
                  </a:cubicBezTo>
                  <a:cubicBezTo>
                    <a:pt x="13425" y="3061"/>
                    <a:pt x="13401" y="3086"/>
                    <a:pt x="13407" y="3116"/>
                  </a:cubicBezTo>
                  <a:cubicBezTo>
                    <a:pt x="13481" y="3331"/>
                    <a:pt x="13597" y="3538"/>
                    <a:pt x="13697" y="3754"/>
                  </a:cubicBezTo>
                  <a:cubicBezTo>
                    <a:pt x="13796" y="3977"/>
                    <a:pt x="13887" y="4193"/>
                    <a:pt x="13954" y="4425"/>
                  </a:cubicBezTo>
                  <a:cubicBezTo>
                    <a:pt x="14020" y="4657"/>
                    <a:pt x="14053" y="4897"/>
                    <a:pt x="14086" y="5129"/>
                  </a:cubicBezTo>
                  <a:cubicBezTo>
                    <a:pt x="14103" y="5237"/>
                    <a:pt x="14128" y="5336"/>
                    <a:pt x="14144" y="5436"/>
                  </a:cubicBezTo>
                  <a:cubicBezTo>
                    <a:pt x="14070" y="5295"/>
                    <a:pt x="14003" y="5146"/>
                    <a:pt x="13945" y="4997"/>
                  </a:cubicBezTo>
                  <a:cubicBezTo>
                    <a:pt x="13854" y="4756"/>
                    <a:pt x="13780" y="4483"/>
                    <a:pt x="13788" y="4226"/>
                  </a:cubicBezTo>
                  <a:cubicBezTo>
                    <a:pt x="13788" y="4201"/>
                    <a:pt x="13769" y="4189"/>
                    <a:pt x="13750" y="4189"/>
                  </a:cubicBezTo>
                  <a:cubicBezTo>
                    <a:pt x="13730" y="4189"/>
                    <a:pt x="13709" y="4201"/>
                    <a:pt x="13705" y="4226"/>
                  </a:cubicBezTo>
                  <a:cubicBezTo>
                    <a:pt x="13680" y="4458"/>
                    <a:pt x="13689" y="4673"/>
                    <a:pt x="13747" y="4897"/>
                  </a:cubicBezTo>
                  <a:cubicBezTo>
                    <a:pt x="13805" y="5121"/>
                    <a:pt x="13887" y="5336"/>
                    <a:pt x="13987" y="5543"/>
                  </a:cubicBezTo>
                  <a:cubicBezTo>
                    <a:pt x="14186" y="5974"/>
                    <a:pt x="14443" y="6372"/>
                    <a:pt x="14583" y="6828"/>
                  </a:cubicBezTo>
                  <a:cubicBezTo>
                    <a:pt x="14617" y="6935"/>
                    <a:pt x="14650" y="7051"/>
                    <a:pt x="14658" y="7167"/>
                  </a:cubicBezTo>
                  <a:cubicBezTo>
                    <a:pt x="14641" y="7176"/>
                    <a:pt x="14625" y="7184"/>
                    <a:pt x="14625" y="7200"/>
                  </a:cubicBezTo>
                  <a:cubicBezTo>
                    <a:pt x="14567" y="7350"/>
                    <a:pt x="14592" y="7507"/>
                    <a:pt x="14617" y="7656"/>
                  </a:cubicBezTo>
                  <a:cubicBezTo>
                    <a:pt x="14633" y="7805"/>
                    <a:pt x="14650" y="7946"/>
                    <a:pt x="14633" y="8095"/>
                  </a:cubicBezTo>
                  <a:cubicBezTo>
                    <a:pt x="14633" y="8120"/>
                    <a:pt x="14625" y="8153"/>
                    <a:pt x="14625" y="8178"/>
                  </a:cubicBezTo>
                  <a:cubicBezTo>
                    <a:pt x="14608" y="8178"/>
                    <a:pt x="14600" y="8195"/>
                    <a:pt x="14592" y="8211"/>
                  </a:cubicBezTo>
                  <a:cubicBezTo>
                    <a:pt x="14575" y="8269"/>
                    <a:pt x="14575" y="8336"/>
                    <a:pt x="14567" y="8402"/>
                  </a:cubicBezTo>
                  <a:cubicBezTo>
                    <a:pt x="14517" y="8551"/>
                    <a:pt x="14451" y="8700"/>
                    <a:pt x="14360" y="8824"/>
                  </a:cubicBezTo>
                  <a:cubicBezTo>
                    <a:pt x="14393" y="8750"/>
                    <a:pt x="14418" y="8675"/>
                    <a:pt x="14451" y="8601"/>
                  </a:cubicBezTo>
                  <a:cubicBezTo>
                    <a:pt x="14492" y="8468"/>
                    <a:pt x="14517" y="8336"/>
                    <a:pt x="14525" y="8203"/>
                  </a:cubicBezTo>
                  <a:cubicBezTo>
                    <a:pt x="14542" y="8079"/>
                    <a:pt x="14550" y="7930"/>
                    <a:pt x="14501" y="7814"/>
                  </a:cubicBezTo>
                  <a:cubicBezTo>
                    <a:pt x="14492" y="7801"/>
                    <a:pt x="14476" y="7795"/>
                    <a:pt x="14459" y="7795"/>
                  </a:cubicBezTo>
                  <a:cubicBezTo>
                    <a:pt x="14443" y="7795"/>
                    <a:pt x="14426" y="7801"/>
                    <a:pt x="14418" y="7814"/>
                  </a:cubicBezTo>
                  <a:cubicBezTo>
                    <a:pt x="14360" y="7921"/>
                    <a:pt x="14368" y="8062"/>
                    <a:pt x="14360" y="8178"/>
                  </a:cubicBezTo>
                  <a:cubicBezTo>
                    <a:pt x="14351" y="8311"/>
                    <a:pt x="14327" y="8443"/>
                    <a:pt x="14285" y="8568"/>
                  </a:cubicBezTo>
                  <a:cubicBezTo>
                    <a:pt x="14244" y="8692"/>
                    <a:pt x="14194" y="8816"/>
                    <a:pt x="14144" y="8940"/>
                  </a:cubicBezTo>
                  <a:cubicBezTo>
                    <a:pt x="14136" y="8957"/>
                    <a:pt x="14128" y="8982"/>
                    <a:pt x="14119" y="9007"/>
                  </a:cubicBezTo>
                  <a:cubicBezTo>
                    <a:pt x="14119" y="8965"/>
                    <a:pt x="14111" y="8932"/>
                    <a:pt x="14095" y="8907"/>
                  </a:cubicBezTo>
                  <a:cubicBezTo>
                    <a:pt x="14095" y="8841"/>
                    <a:pt x="14086" y="8775"/>
                    <a:pt x="14053" y="8742"/>
                  </a:cubicBezTo>
                  <a:cubicBezTo>
                    <a:pt x="14043" y="8731"/>
                    <a:pt x="14031" y="8727"/>
                    <a:pt x="14019" y="8727"/>
                  </a:cubicBezTo>
                  <a:cubicBezTo>
                    <a:pt x="14003" y="8727"/>
                    <a:pt x="13988" y="8735"/>
                    <a:pt x="13979" y="8750"/>
                  </a:cubicBezTo>
                  <a:cubicBezTo>
                    <a:pt x="13954" y="8783"/>
                    <a:pt x="13962" y="8816"/>
                    <a:pt x="13954" y="8858"/>
                  </a:cubicBezTo>
                  <a:cubicBezTo>
                    <a:pt x="13954" y="8874"/>
                    <a:pt x="13954" y="8882"/>
                    <a:pt x="13954" y="8899"/>
                  </a:cubicBezTo>
                  <a:cubicBezTo>
                    <a:pt x="13912" y="8957"/>
                    <a:pt x="13912" y="9056"/>
                    <a:pt x="13887" y="9123"/>
                  </a:cubicBezTo>
                  <a:cubicBezTo>
                    <a:pt x="13863" y="9222"/>
                    <a:pt x="13821" y="9305"/>
                    <a:pt x="13763" y="9396"/>
                  </a:cubicBezTo>
                  <a:cubicBezTo>
                    <a:pt x="13655" y="9578"/>
                    <a:pt x="13515" y="9736"/>
                    <a:pt x="13365" y="9885"/>
                  </a:cubicBezTo>
                  <a:cubicBezTo>
                    <a:pt x="13340" y="9910"/>
                    <a:pt x="13363" y="9946"/>
                    <a:pt x="13391" y="9946"/>
                  </a:cubicBezTo>
                  <a:cubicBezTo>
                    <a:pt x="13399" y="9946"/>
                    <a:pt x="13407" y="9942"/>
                    <a:pt x="13415" y="9935"/>
                  </a:cubicBezTo>
                  <a:cubicBezTo>
                    <a:pt x="13573" y="9819"/>
                    <a:pt x="13738" y="9694"/>
                    <a:pt x="13871" y="9554"/>
                  </a:cubicBezTo>
                  <a:lnTo>
                    <a:pt x="13871" y="9554"/>
                  </a:lnTo>
                  <a:cubicBezTo>
                    <a:pt x="13854" y="9612"/>
                    <a:pt x="13838" y="9670"/>
                    <a:pt x="13821" y="9736"/>
                  </a:cubicBezTo>
                  <a:cubicBezTo>
                    <a:pt x="13816" y="9758"/>
                    <a:pt x="13836" y="9776"/>
                    <a:pt x="13855" y="9776"/>
                  </a:cubicBezTo>
                  <a:cubicBezTo>
                    <a:pt x="13864" y="9776"/>
                    <a:pt x="13874" y="9772"/>
                    <a:pt x="13879" y="9761"/>
                  </a:cubicBezTo>
                  <a:cubicBezTo>
                    <a:pt x="13929" y="9678"/>
                    <a:pt x="13962" y="9603"/>
                    <a:pt x="13995" y="9520"/>
                  </a:cubicBezTo>
                  <a:cubicBezTo>
                    <a:pt x="14012" y="9479"/>
                    <a:pt x="14020" y="9429"/>
                    <a:pt x="14037" y="9380"/>
                  </a:cubicBezTo>
                  <a:cubicBezTo>
                    <a:pt x="14045" y="9388"/>
                    <a:pt x="14053" y="9388"/>
                    <a:pt x="14070" y="9388"/>
                  </a:cubicBezTo>
                  <a:cubicBezTo>
                    <a:pt x="14061" y="9396"/>
                    <a:pt x="14061" y="9404"/>
                    <a:pt x="14061" y="9413"/>
                  </a:cubicBezTo>
                  <a:cubicBezTo>
                    <a:pt x="14045" y="9537"/>
                    <a:pt x="14037" y="9661"/>
                    <a:pt x="14053" y="9786"/>
                  </a:cubicBezTo>
                  <a:cubicBezTo>
                    <a:pt x="14070" y="10026"/>
                    <a:pt x="14169" y="10241"/>
                    <a:pt x="14269" y="10465"/>
                  </a:cubicBezTo>
                  <a:cubicBezTo>
                    <a:pt x="14368" y="10680"/>
                    <a:pt x="14418" y="10904"/>
                    <a:pt x="14426" y="11136"/>
                  </a:cubicBezTo>
                  <a:cubicBezTo>
                    <a:pt x="14426" y="11169"/>
                    <a:pt x="14434" y="11202"/>
                    <a:pt x="14434" y="11236"/>
                  </a:cubicBezTo>
                  <a:cubicBezTo>
                    <a:pt x="14376" y="11078"/>
                    <a:pt x="14318" y="10912"/>
                    <a:pt x="14269" y="10755"/>
                  </a:cubicBezTo>
                  <a:cubicBezTo>
                    <a:pt x="14262" y="10725"/>
                    <a:pt x="14242" y="10712"/>
                    <a:pt x="14221" y="10712"/>
                  </a:cubicBezTo>
                  <a:cubicBezTo>
                    <a:pt x="14191" y="10712"/>
                    <a:pt x="14159" y="10740"/>
                    <a:pt x="14169" y="10780"/>
                  </a:cubicBezTo>
                  <a:cubicBezTo>
                    <a:pt x="14211" y="11004"/>
                    <a:pt x="14244" y="11236"/>
                    <a:pt x="14285" y="11468"/>
                  </a:cubicBezTo>
                  <a:cubicBezTo>
                    <a:pt x="14335" y="11683"/>
                    <a:pt x="14393" y="11898"/>
                    <a:pt x="14443" y="12122"/>
                  </a:cubicBezTo>
                  <a:cubicBezTo>
                    <a:pt x="14492" y="12321"/>
                    <a:pt x="14534" y="12528"/>
                    <a:pt x="14525" y="12743"/>
                  </a:cubicBezTo>
                  <a:cubicBezTo>
                    <a:pt x="14525" y="12835"/>
                    <a:pt x="14509" y="12917"/>
                    <a:pt x="14492" y="13009"/>
                  </a:cubicBezTo>
                  <a:cubicBezTo>
                    <a:pt x="14484" y="13017"/>
                    <a:pt x="14484" y="13025"/>
                    <a:pt x="14484" y="13025"/>
                  </a:cubicBezTo>
                  <a:cubicBezTo>
                    <a:pt x="14484" y="12975"/>
                    <a:pt x="14476" y="12917"/>
                    <a:pt x="14467" y="12859"/>
                  </a:cubicBezTo>
                  <a:cubicBezTo>
                    <a:pt x="14459" y="12777"/>
                    <a:pt x="14426" y="12710"/>
                    <a:pt x="14401" y="12636"/>
                  </a:cubicBezTo>
                  <a:cubicBezTo>
                    <a:pt x="14397" y="12618"/>
                    <a:pt x="14376" y="12608"/>
                    <a:pt x="14357" y="12608"/>
                  </a:cubicBezTo>
                  <a:cubicBezTo>
                    <a:pt x="14339" y="12608"/>
                    <a:pt x="14322" y="12616"/>
                    <a:pt x="14318" y="12636"/>
                  </a:cubicBezTo>
                  <a:cubicBezTo>
                    <a:pt x="14302" y="12760"/>
                    <a:pt x="14285" y="12876"/>
                    <a:pt x="14277" y="13000"/>
                  </a:cubicBezTo>
                  <a:cubicBezTo>
                    <a:pt x="14277" y="13125"/>
                    <a:pt x="14277" y="13249"/>
                    <a:pt x="14260" y="13373"/>
                  </a:cubicBezTo>
                  <a:cubicBezTo>
                    <a:pt x="14244" y="13605"/>
                    <a:pt x="14194" y="13837"/>
                    <a:pt x="14095" y="14053"/>
                  </a:cubicBezTo>
                  <a:cubicBezTo>
                    <a:pt x="14095" y="13870"/>
                    <a:pt x="14053" y="13705"/>
                    <a:pt x="13995" y="13539"/>
                  </a:cubicBezTo>
                  <a:cubicBezTo>
                    <a:pt x="13989" y="13516"/>
                    <a:pt x="13973" y="13506"/>
                    <a:pt x="13957" y="13506"/>
                  </a:cubicBezTo>
                  <a:cubicBezTo>
                    <a:pt x="13932" y="13506"/>
                    <a:pt x="13907" y="13529"/>
                    <a:pt x="13912" y="13564"/>
                  </a:cubicBezTo>
                  <a:cubicBezTo>
                    <a:pt x="13937" y="13721"/>
                    <a:pt x="13937" y="13895"/>
                    <a:pt x="13921" y="14053"/>
                  </a:cubicBezTo>
                  <a:cubicBezTo>
                    <a:pt x="13921" y="14135"/>
                    <a:pt x="13912" y="14210"/>
                    <a:pt x="13896" y="14293"/>
                  </a:cubicBezTo>
                  <a:cubicBezTo>
                    <a:pt x="13887" y="14326"/>
                    <a:pt x="13879" y="14367"/>
                    <a:pt x="13871" y="14409"/>
                  </a:cubicBezTo>
                  <a:cubicBezTo>
                    <a:pt x="13871" y="14409"/>
                    <a:pt x="13871" y="14417"/>
                    <a:pt x="13871" y="14417"/>
                  </a:cubicBezTo>
                  <a:cubicBezTo>
                    <a:pt x="13829" y="14467"/>
                    <a:pt x="13796" y="14508"/>
                    <a:pt x="13755" y="14550"/>
                  </a:cubicBezTo>
                  <a:cubicBezTo>
                    <a:pt x="13589" y="14699"/>
                    <a:pt x="13407" y="14773"/>
                    <a:pt x="13208" y="14856"/>
                  </a:cubicBezTo>
                  <a:cubicBezTo>
                    <a:pt x="13175" y="14873"/>
                    <a:pt x="13133" y="14889"/>
                    <a:pt x="13109" y="14906"/>
                  </a:cubicBezTo>
                  <a:cubicBezTo>
                    <a:pt x="13098" y="14899"/>
                    <a:pt x="13085" y="14895"/>
                    <a:pt x="13071" y="14895"/>
                  </a:cubicBezTo>
                  <a:cubicBezTo>
                    <a:pt x="13052" y="14895"/>
                    <a:pt x="13032" y="14903"/>
                    <a:pt x="13017" y="14923"/>
                  </a:cubicBezTo>
                  <a:cubicBezTo>
                    <a:pt x="12984" y="14947"/>
                    <a:pt x="12959" y="14981"/>
                    <a:pt x="12935" y="15014"/>
                  </a:cubicBezTo>
                  <a:cubicBezTo>
                    <a:pt x="12918" y="14807"/>
                    <a:pt x="12910" y="14599"/>
                    <a:pt x="12901" y="14401"/>
                  </a:cubicBezTo>
                  <a:cubicBezTo>
                    <a:pt x="12893" y="14260"/>
                    <a:pt x="12893" y="14127"/>
                    <a:pt x="12885" y="13995"/>
                  </a:cubicBezTo>
                  <a:cubicBezTo>
                    <a:pt x="12885" y="13870"/>
                    <a:pt x="12893" y="13729"/>
                    <a:pt x="12835" y="13613"/>
                  </a:cubicBezTo>
                  <a:cubicBezTo>
                    <a:pt x="12831" y="13605"/>
                    <a:pt x="12819" y="13601"/>
                    <a:pt x="12806" y="13601"/>
                  </a:cubicBezTo>
                  <a:cubicBezTo>
                    <a:pt x="12794" y="13601"/>
                    <a:pt x="12781" y="13605"/>
                    <a:pt x="12777" y="13613"/>
                  </a:cubicBezTo>
                  <a:cubicBezTo>
                    <a:pt x="12719" y="13729"/>
                    <a:pt x="12736" y="13870"/>
                    <a:pt x="12736" y="13995"/>
                  </a:cubicBezTo>
                  <a:cubicBezTo>
                    <a:pt x="12744" y="14135"/>
                    <a:pt x="12752" y="14276"/>
                    <a:pt x="12761" y="14409"/>
                  </a:cubicBezTo>
                  <a:cubicBezTo>
                    <a:pt x="12777" y="14657"/>
                    <a:pt x="12810" y="14898"/>
                    <a:pt x="12843" y="15138"/>
                  </a:cubicBezTo>
                  <a:cubicBezTo>
                    <a:pt x="12810" y="15188"/>
                    <a:pt x="12777" y="15237"/>
                    <a:pt x="12744" y="15287"/>
                  </a:cubicBezTo>
                  <a:cubicBezTo>
                    <a:pt x="12653" y="15403"/>
                    <a:pt x="12570" y="15519"/>
                    <a:pt x="12471" y="15627"/>
                  </a:cubicBezTo>
                  <a:cubicBezTo>
                    <a:pt x="12288" y="15851"/>
                    <a:pt x="12073" y="16066"/>
                    <a:pt x="11833" y="16232"/>
                  </a:cubicBezTo>
                  <a:cubicBezTo>
                    <a:pt x="11344" y="16571"/>
                    <a:pt x="10764" y="16662"/>
                    <a:pt x="10209" y="16853"/>
                  </a:cubicBezTo>
                  <a:cubicBezTo>
                    <a:pt x="9960" y="16936"/>
                    <a:pt x="9711" y="17035"/>
                    <a:pt x="9488" y="17168"/>
                  </a:cubicBezTo>
                  <a:cubicBezTo>
                    <a:pt x="9455" y="17176"/>
                    <a:pt x="9413" y="17184"/>
                    <a:pt x="9380" y="17193"/>
                  </a:cubicBezTo>
                  <a:cubicBezTo>
                    <a:pt x="9223" y="17234"/>
                    <a:pt x="9074" y="17259"/>
                    <a:pt x="8916" y="17284"/>
                  </a:cubicBezTo>
                  <a:cubicBezTo>
                    <a:pt x="8702" y="17312"/>
                    <a:pt x="8488" y="17329"/>
                    <a:pt x="8272" y="17329"/>
                  </a:cubicBezTo>
                  <a:cubicBezTo>
                    <a:pt x="8170" y="17329"/>
                    <a:pt x="8067" y="17325"/>
                    <a:pt x="7963" y="17317"/>
                  </a:cubicBezTo>
                  <a:cubicBezTo>
                    <a:pt x="7657" y="17292"/>
                    <a:pt x="7358" y="17234"/>
                    <a:pt x="7077" y="17085"/>
                  </a:cubicBezTo>
                  <a:cubicBezTo>
                    <a:pt x="6812" y="16944"/>
                    <a:pt x="6546" y="16803"/>
                    <a:pt x="6248" y="16729"/>
                  </a:cubicBezTo>
                  <a:cubicBezTo>
                    <a:pt x="6045" y="16679"/>
                    <a:pt x="5836" y="16653"/>
                    <a:pt x="5627" y="16653"/>
                  </a:cubicBezTo>
                  <a:cubicBezTo>
                    <a:pt x="5555" y="16653"/>
                    <a:pt x="5483" y="16656"/>
                    <a:pt x="5411" y="16662"/>
                  </a:cubicBezTo>
                  <a:cubicBezTo>
                    <a:pt x="5337" y="16654"/>
                    <a:pt x="5270" y="16646"/>
                    <a:pt x="5196" y="16638"/>
                  </a:cubicBezTo>
                  <a:cubicBezTo>
                    <a:pt x="4889" y="16596"/>
                    <a:pt x="4574" y="16546"/>
                    <a:pt x="4268" y="16439"/>
                  </a:cubicBezTo>
                  <a:cubicBezTo>
                    <a:pt x="4019" y="16356"/>
                    <a:pt x="3771" y="16215"/>
                    <a:pt x="3605" y="15991"/>
                  </a:cubicBezTo>
                  <a:cubicBezTo>
                    <a:pt x="3531" y="15892"/>
                    <a:pt x="3464" y="15784"/>
                    <a:pt x="3415" y="15668"/>
                  </a:cubicBezTo>
                  <a:cubicBezTo>
                    <a:pt x="3423" y="15453"/>
                    <a:pt x="3290" y="15254"/>
                    <a:pt x="3174" y="15088"/>
                  </a:cubicBezTo>
                  <a:cubicBezTo>
                    <a:pt x="3042" y="14898"/>
                    <a:pt x="2884" y="14724"/>
                    <a:pt x="2719" y="14558"/>
                  </a:cubicBezTo>
                  <a:cubicBezTo>
                    <a:pt x="2553" y="14384"/>
                    <a:pt x="2371" y="14235"/>
                    <a:pt x="2213" y="14061"/>
                  </a:cubicBezTo>
                  <a:cubicBezTo>
                    <a:pt x="2147" y="13995"/>
                    <a:pt x="2089" y="13920"/>
                    <a:pt x="2039" y="13837"/>
                  </a:cubicBezTo>
                  <a:cubicBezTo>
                    <a:pt x="1989" y="13663"/>
                    <a:pt x="1948" y="13497"/>
                    <a:pt x="1923" y="13323"/>
                  </a:cubicBezTo>
                  <a:cubicBezTo>
                    <a:pt x="1898" y="13116"/>
                    <a:pt x="1907" y="12917"/>
                    <a:pt x="1981" y="12727"/>
                  </a:cubicBezTo>
                  <a:cubicBezTo>
                    <a:pt x="2047" y="12553"/>
                    <a:pt x="2147" y="12387"/>
                    <a:pt x="2130" y="12188"/>
                  </a:cubicBezTo>
                  <a:cubicBezTo>
                    <a:pt x="2126" y="12160"/>
                    <a:pt x="2097" y="12140"/>
                    <a:pt x="2071" y="12140"/>
                  </a:cubicBezTo>
                  <a:cubicBezTo>
                    <a:pt x="2052" y="12140"/>
                    <a:pt x="2034" y="12151"/>
                    <a:pt x="2031" y="12180"/>
                  </a:cubicBezTo>
                  <a:cubicBezTo>
                    <a:pt x="2006" y="12371"/>
                    <a:pt x="1873" y="12528"/>
                    <a:pt x="1791" y="12710"/>
                  </a:cubicBezTo>
                  <a:lnTo>
                    <a:pt x="1791" y="12710"/>
                  </a:lnTo>
                  <a:cubicBezTo>
                    <a:pt x="1791" y="12564"/>
                    <a:pt x="1799" y="12418"/>
                    <a:pt x="1807" y="12271"/>
                  </a:cubicBezTo>
                  <a:cubicBezTo>
                    <a:pt x="1815" y="12238"/>
                    <a:pt x="1832" y="12205"/>
                    <a:pt x="1840" y="12172"/>
                  </a:cubicBezTo>
                  <a:cubicBezTo>
                    <a:pt x="1907" y="11956"/>
                    <a:pt x="2031" y="11766"/>
                    <a:pt x="2172" y="11592"/>
                  </a:cubicBezTo>
                  <a:cubicBezTo>
                    <a:pt x="2197" y="11567"/>
                    <a:pt x="2221" y="11534"/>
                    <a:pt x="2246" y="11509"/>
                  </a:cubicBezTo>
                  <a:lnTo>
                    <a:pt x="2246" y="11509"/>
                  </a:lnTo>
                  <a:cubicBezTo>
                    <a:pt x="2238" y="11517"/>
                    <a:pt x="2238" y="11526"/>
                    <a:pt x="2230" y="11542"/>
                  </a:cubicBezTo>
                  <a:cubicBezTo>
                    <a:pt x="2202" y="11584"/>
                    <a:pt x="2238" y="11631"/>
                    <a:pt x="2284" y="11631"/>
                  </a:cubicBezTo>
                  <a:cubicBezTo>
                    <a:pt x="2293" y="11631"/>
                    <a:pt x="2303" y="11629"/>
                    <a:pt x="2313" y="11625"/>
                  </a:cubicBezTo>
                  <a:cubicBezTo>
                    <a:pt x="2619" y="11443"/>
                    <a:pt x="2752" y="11020"/>
                    <a:pt x="2768" y="10680"/>
                  </a:cubicBezTo>
                  <a:cubicBezTo>
                    <a:pt x="2777" y="10498"/>
                    <a:pt x="2743" y="10316"/>
                    <a:pt x="2677" y="10142"/>
                  </a:cubicBezTo>
                  <a:cubicBezTo>
                    <a:pt x="2619" y="9968"/>
                    <a:pt x="2553" y="9802"/>
                    <a:pt x="2495" y="9628"/>
                  </a:cubicBezTo>
                  <a:lnTo>
                    <a:pt x="2495" y="9628"/>
                  </a:lnTo>
                  <a:cubicBezTo>
                    <a:pt x="2501" y="9630"/>
                    <a:pt x="2508" y="9631"/>
                    <a:pt x="2514" y="9631"/>
                  </a:cubicBezTo>
                  <a:cubicBezTo>
                    <a:pt x="2532" y="9631"/>
                    <a:pt x="2547" y="9624"/>
                    <a:pt x="2553" y="9612"/>
                  </a:cubicBezTo>
                  <a:cubicBezTo>
                    <a:pt x="2594" y="9545"/>
                    <a:pt x="2603" y="9471"/>
                    <a:pt x="2611" y="9396"/>
                  </a:cubicBezTo>
                  <a:cubicBezTo>
                    <a:pt x="2627" y="9322"/>
                    <a:pt x="2636" y="9239"/>
                    <a:pt x="2644" y="9156"/>
                  </a:cubicBezTo>
                  <a:cubicBezTo>
                    <a:pt x="2661" y="9015"/>
                    <a:pt x="2677" y="8866"/>
                    <a:pt x="2694" y="8717"/>
                  </a:cubicBezTo>
                  <a:cubicBezTo>
                    <a:pt x="2735" y="8485"/>
                    <a:pt x="2760" y="8253"/>
                    <a:pt x="2768" y="8021"/>
                  </a:cubicBezTo>
                  <a:cubicBezTo>
                    <a:pt x="2777" y="7963"/>
                    <a:pt x="2793" y="7905"/>
                    <a:pt x="2810" y="7847"/>
                  </a:cubicBezTo>
                  <a:cubicBezTo>
                    <a:pt x="2810" y="7838"/>
                    <a:pt x="2818" y="7822"/>
                    <a:pt x="2826" y="7814"/>
                  </a:cubicBezTo>
                  <a:cubicBezTo>
                    <a:pt x="2826" y="7797"/>
                    <a:pt x="2835" y="7780"/>
                    <a:pt x="2843" y="7772"/>
                  </a:cubicBezTo>
                  <a:cubicBezTo>
                    <a:pt x="2843" y="7764"/>
                    <a:pt x="2843" y="7764"/>
                    <a:pt x="2843" y="7756"/>
                  </a:cubicBezTo>
                  <a:cubicBezTo>
                    <a:pt x="2909" y="7540"/>
                    <a:pt x="2959" y="7308"/>
                    <a:pt x="3017" y="7093"/>
                  </a:cubicBezTo>
                  <a:cubicBezTo>
                    <a:pt x="3091" y="6786"/>
                    <a:pt x="3174" y="6480"/>
                    <a:pt x="3315" y="6190"/>
                  </a:cubicBezTo>
                  <a:cubicBezTo>
                    <a:pt x="3448" y="5908"/>
                    <a:pt x="3622" y="5659"/>
                    <a:pt x="3705" y="5353"/>
                  </a:cubicBezTo>
                  <a:cubicBezTo>
                    <a:pt x="3763" y="5146"/>
                    <a:pt x="3787" y="4930"/>
                    <a:pt x="3796" y="4723"/>
                  </a:cubicBezTo>
                  <a:cubicBezTo>
                    <a:pt x="3796" y="4673"/>
                    <a:pt x="3804" y="4632"/>
                    <a:pt x="3804" y="4591"/>
                  </a:cubicBezTo>
                  <a:cubicBezTo>
                    <a:pt x="3862" y="4450"/>
                    <a:pt x="3912" y="4301"/>
                    <a:pt x="3945" y="4151"/>
                  </a:cubicBezTo>
                  <a:cubicBezTo>
                    <a:pt x="3978" y="3986"/>
                    <a:pt x="4003" y="3828"/>
                    <a:pt x="4044" y="3671"/>
                  </a:cubicBezTo>
                  <a:cubicBezTo>
                    <a:pt x="4094" y="3522"/>
                    <a:pt x="4144" y="3373"/>
                    <a:pt x="4218" y="3232"/>
                  </a:cubicBezTo>
                  <a:cubicBezTo>
                    <a:pt x="4251" y="3165"/>
                    <a:pt x="4284" y="3099"/>
                    <a:pt x="4326" y="3033"/>
                  </a:cubicBezTo>
                  <a:cubicBezTo>
                    <a:pt x="4359" y="2967"/>
                    <a:pt x="4409" y="2892"/>
                    <a:pt x="4425" y="2826"/>
                  </a:cubicBezTo>
                  <a:cubicBezTo>
                    <a:pt x="4432" y="2792"/>
                    <a:pt x="4406" y="2763"/>
                    <a:pt x="4377" y="2763"/>
                  </a:cubicBezTo>
                  <a:cubicBezTo>
                    <a:pt x="4371" y="2763"/>
                    <a:pt x="4365" y="2765"/>
                    <a:pt x="4359" y="2768"/>
                  </a:cubicBezTo>
                  <a:cubicBezTo>
                    <a:pt x="4226" y="2842"/>
                    <a:pt x="4144" y="3016"/>
                    <a:pt x="4077" y="3141"/>
                  </a:cubicBezTo>
                  <a:cubicBezTo>
                    <a:pt x="4019" y="3273"/>
                    <a:pt x="3961" y="3406"/>
                    <a:pt x="3920" y="3538"/>
                  </a:cubicBezTo>
                  <a:cubicBezTo>
                    <a:pt x="3928" y="3489"/>
                    <a:pt x="3937" y="3439"/>
                    <a:pt x="3945" y="3389"/>
                  </a:cubicBezTo>
                  <a:cubicBezTo>
                    <a:pt x="3953" y="3315"/>
                    <a:pt x="3995" y="3223"/>
                    <a:pt x="3961" y="3157"/>
                  </a:cubicBezTo>
                  <a:cubicBezTo>
                    <a:pt x="3956" y="3141"/>
                    <a:pt x="3940" y="3132"/>
                    <a:pt x="3925" y="3132"/>
                  </a:cubicBezTo>
                  <a:cubicBezTo>
                    <a:pt x="3917" y="3132"/>
                    <a:pt x="3909" y="3135"/>
                    <a:pt x="3903" y="3141"/>
                  </a:cubicBezTo>
                  <a:cubicBezTo>
                    <a:pt x="3845" y="3182"/>
                    <a:pt x="3829" y="3281"/>
                    <a:pt x="3812" y="3356"/>
                  </a:cubicBezTo>
                  <a:cubicBezTo>
                    <a:pt x="3787" y="3447"/>
                    <a:pt x="3771" y="3538"/>
                    <a:pt x="3763" y="3638"/>
                  </a:cubicBezTo>
                  <a:cubicBezTo>
                    <a:pt x="3754" y="3671"/>
                    <a:pt x="3746" y="3712"/>
                    <a:pt x="3746" y="3754"/>
                  </a:cubicBezTo>
                  <a:cubicBezTo>
                    <a:pt x="3729" y="3613"/>
                    <a:pt x="3705" y="3464"/>
                    <a:pt x="3647" y="3348"/>
                  </a:cubicBezTo>
                  <a:cubicBezTo>
                    <a:pt x="3640" y="3332"/>
                    <a:pt x="3630" y="3326"/>
                    <a:pt x="3618" y="3326"/>
                  </a:cubicBezTo>
                  <a:cubicBezTo>
                    <a:pt x="3599" y="3326"/>
                    <a:pt x="3577" y="3344"/>
                    <a:pt x="3572" y="3364"/>
                  </a:cubicBezTo>
                  <a:cubicBezTo>
                    <a:pt x="3564" y="3447"/>
                    <a:pt x="3572" y="3530"/>
                    <a:pt x="3580" y="3613"/>
                  </a:cubicBezTo>
                  <a:cubicBezTo>
                    <a:pt x="3580" y="3696"/>
                    <a:pt x="3589" y="3770"/>
                    <a:pt x="3597" y="3853"/>
                  </a:cubicBezTo>
                  <a:cubicBezTo>
                    <a:pt x="3605" y="4019"/>
                    <a:pt x="3613" y="4185"/>
                    <a:pt x="3613" y="4350"/>
                  </a:cubicBezTo>
                  <a:cubicBezTo>
                    <a:pt x="3613" y="4649"/>
                    <a:pt x="3605" y="4955"/>
                    <a:pt x="3531" y="5253"/>
                  </a:cubicBezTo>
                  <a:cubicBezTo>
                    <a:pt x="3456" y="5552"/>
                    <a:pt x="3299" y="5800"/>
                    <a:pt x="3174" y="6082"/>
                  </a:cubicBezTo>
                  <a:cubicBezTo>
                    <a:pt x="3050" y="6355"/>
                    <a:pt x="2984" y="6654"/>
                    <a:pt x="2917" y="6952"/>
                  </a:cubicBezTo>
                  <a:cubicBezTo>
                    <a:pt x="2868" y="7142"/>
                    <a:pt x="2810" y="7341"/>
                    <a:pt x="2760" y="7532"/>
                  </a:cubicBezTo>
                  <a:cubicBezTo>
                    <a:pt x="2743" y="7242"/>
                    <a:pt x="2685" y="6960"/>
                    <a:pt x="2561" y="6695"/>
                  </a:cubicBezTo>
                  <a:cubicBezTo>
                    <a:pt x="2553" y="6682"/>
                    <a:pt x="2541" y="6676"/>
                    <a:pt x="2530" y="6676"/>
                  </a:cubicBezTo>
                  <a:cubicBezTo>
                    <a:pt x="2506" y="6676"/>
                    <a:pt x="2481" y="6700"/>
                    <a:pt x="2487" y="6728"/>
                  </a:cubicBezTo>
                  <a:cubicBezTo>
                    <a:pt x="2545" y="7002"/>
                    <a:pt x="2611" y="7283"/>
                    <a:pt x="2636" y="7565"/>
                  </a:cubicBezTo>
                  <a:cubicBezTo>
                    <a:pt x="2652" y="7764"/>
                    <a:pt x="2652" y="7963"/>
                    <a:pt x="2636" y="8170"/>
                  </a:cubicBezTo>
                  <a:cubicBezTo>
                    <a:pt x="2603" y="8319"/>
                    <a:pt x="2586" y="8476"/>
                    <a:pt x="2561" y="8634"/>
                  </a:cubicBezTo>
                  <a:cubicBezTo>
                    <a:pt x="2545" y="8733"/>
                    <a:pt x="2536" y="8833"/>
                    <a:pt x="2520" y="8932"/>
                  </a:cubicBezTo>
                  <a:cubicBezTo>
                    <a:pt x="2495" y="9040"/>
                    <a:pt x="2470" y="9148"/>
                    <a:pt x="2437" y="9247"/>
                  </a:cubicBezTo>
                  <a:cubicBezTo>
                    <a:pt x="2371" y="9496"/>
                    <a:pt x="2279" y="9752"/>
                    <a:pt x="2105" y="9943"/>
                  </a:cubicBezTo>
                  <a:cubicBezTo>
                    <a:pt x="1940" y="10109"/>
                    <a:pt x="1741" y="10216"/>
                    <a:pt x="1542" y="10308"/>
                  </a:cubicBezTo>
                  <a:cubicBezTo>
                    <a:pt x="1542" y="9976"/>
                    <a:pt x="1327" y="9678"/>
                    <a:pt x="1318" y="9346"/>
                  </a:cubicBezTo>
                  <a:cubicBezTo>
                    <a:pt x="1310" y="9148"/>
                    <a:pt x="1351" y="8949"/>
                    <a:pt x="1401" y="8758"/>
                  </a:cubicBezTo>
                  <a:cubicBezTo>
                    <a:pt x="1451" y="8551"/>
                    <a:pt x="1484" y="8352"/>
                    <a:pt x="1492" y="8137"/>
                  </a:cubicBezTo>
                  <a:cubicBezTo>
                    <a:pt x="1492" y="8109"/>
                    <a:pt x="1473" y="8096"/>
                    <a:pt x="1452" y="8096"/>
                  </a:cubicBezTo>
                  <a:cubicBezTo>
                    <a:pt x="1430" y="8096"/>
                    <a:pt x="1405" y="8111"/>
                    <a:pt x="1401" y="8137"/>
                  </a:cubicBezTo>
                  <a:cubicBezTo>
                    <a:pt x="1393" y="8203"/>
                    <a:pt x="1376" y="8269"/>
                    <a:pt x="1360" y="8336"/>
                  </a:cubicBezTo>
                  <a:cubicBezTo>
                    <a:pt x="1335" y="8211"/>
                    <a:pt x="1285" y="8104"/>
                    <a:pt x="1227" y="7996"/>
                  </a:cubicBezTo>
                  <a:cubicBezTo>
                    <a:pt x="1144" y="7838"/>
                    <a:pt x="1053" y="7681"/>
                    <a:pt x="1003" y="7507"/>
                  </a:cubicBezTo>
                  <a:cubicBezTo>
                    <a:pt x="954" y="7341"/>
                    <a:pt x="921" y="7159"/>
                    <a:pt x="937" y="6977"/>
                  </a:cubicBezTo>
                  <a:cubicBezTo>
                    <a:pt x="942" y="6950"/>
                    <a:pt x="917" y="6935"/>
                    <a:pt x="892" y="6935"/>
                  </a:cubicBezTo>
                  <a:cubicBezTo>
                    <a:pt x="871" y="6935"/>
                    <a:pt x="850" y="6946"/>
                    <a:pt x="846" y="6968"/>
                  </a:cubicBezTo>
                  <a:cubicBezTo>
                    <a:pt x="829" y="7060"/>
                    <a:pt x="813" y="7159"/>
                    <a:pt x="805" y="7250"/>
                  </a:cubicBezTo>
                  <a:cubicBezTo>
                    <a:pt x="697" y="7068"/>
                    <a:pt x="581" y="6894"/>
                    <a:pt x="457" y="6728"/>
                  </a:cubicBezTo>
                  <a:cubicBezTo>
                    <a:pt x="349" y="6587"/>
                    <a:pt x="258" y="6430"/>
                    <a:pt x="291" y="6248"/>
                  </a:cubicBezTo>
                  <a:cubicBezTo>
                    <a:pt x="316" y="6090"/>
                    <a:pt x="399" y="5941"/>
                    <a:pt x="465" y="5800"/>
                  </a:cubicBezTo>
                  <a:cubicBezTo>
                    <a:pt x="539" y="5635"/>
                    <a:pt x="589" y="5461"/>
                    <a:pt x="556" y="5278"/>
                  </a:cubicBezTo>
                  <a:cubicBezTo>
                    <a:pt x="549" y="5253"/>
                    <a:pt x="530" y="5241"/>
                    <a:pt x="511" y="5241"/>
                  </a:cubicBezTo>
                  <a:cubicBezTo>
                    <a:pt x="486" y="5241"/>
                    <a:pt x="461" y="5259"/>
                    <a:pt x="457" y="5287"/>
                  </a:cubicBezTo>
                  <a:cubicBezTo>
                    <a:pt x="448" y="5452"/>
                    <a:pt x="365" y="5601"/>
                    <a:pt x="291" y="5742"/>
                  </a:cubicBezTo>
                  <a:cubicBezTo>
                    <a:pt x="249" y="5817"/>
                    <a:pt x="208" y="5900"/>
                    <a:pt x="167" y="5974"/>
                  </a:cubicBezTo>
                  <a:cubicBezTo>
                    <a:pt x="158" y="5891"/>
                    <a:pt x="158" y="5800"/>
                    <a:pt x="158" y="5717"/>
                  </a:cubicBezTo>
                  <a:cubicBezTo>
                    <a:pt x="158" y="5519"/>
                    <a:pt x="200" y="5320"/>
                    <a:pt x="283" y="5137"/>
                  </a:cubicBezTo>
                  <a:cubicBezTo>
                    <a:pt x="448" y="4740"/>
                    <a:pt x="796" y="4483"/>
                    <a:pt x="1045" y="4143"/>
                  </a:cubicBezTo>
                  <a:cubicBezTo>
                    <a:pt x="1111" y="4052"/>
                    <a:pt x="1169" y="3961"/>
                    <a:pt x="1211" y="3853"/>
                  </a:cubicBezTo>
                  <a:cubicBezTo>
                    <a:pt x="1235" y="3795"/>
                    <a:pt x="1252" y="3729"/>
                    <a:pt x="1260" y="3663"/>
                  </a:cubicBezTo>
                  <a:cubicBezTo>
                    <a:pt x="1351" y="3538"/>
                    <a:pt x="1443" y="3414"/>
                    <a:pt x="1534" y="3290"/>
                  </a:cubicBezTo>
                  <a:cubicBezTo>
                    <a:pt x="1666" y="3124"/>
                    <a:pt x="1791" y="2942"/>
                    <a:pt x="1940" y="2793"/>
                  </a:cubicBezTo>
                  <a:cubicBezTo>
                    <a:pt x="2081" y="2660"/>
                    <a:pt x="2255" y="2594"/>
                    <a:pt x="2429" y="2544"/>
                  </a:cubicBezTo>
                  <a:cubicBezTo>
                    <a:pt x="2627" y="2486"/>
                    <a:pt x="2859" y="2461"/>
                    <a:pt x="3033" y="2345"/>
                  </a:cubicBezTo>
                  <a:cubicBezTo>
                    <a:pt x="3075" y="2329"/>
                    <a:pt x="3067" y="2287"/>
                    <a:pt x="3033" y="2271"/>
                  </a:cubicBezTo>
                  <a:cubicBezTo>
                    <a:pt x="3133" y="2271"/>
                    <a:pt x="3232" y="2287"/>
                    <a:pt x="3323" y="2320"/>
                  </a:cubicBezTo>
                  <a:cubicBezTo>
                    <a:pt x="3326" y="2321"/>
                    <a:pt x="3328" y="2321"/>
                    <a:pt x="3331" y="2321"/>
                  </a:cubicBezTo>
                  <a:cubicBezTo>
                    <a:pt x="3375" y="2321"/>
                    <a:pt x="3387" y="2253"/>
                    <a:pt x="3348" y="2237"/>
                  </a:cubicBezTo>
                  <a:cubicBezTo>
                    <a:pt x="3290" y="2213"/>
                    <a:pt x="3241" y="2196"/>
                    <a:pt x="3183" y="2179"/>
                  </a:cubicBezTo>
                  <a:lnTo>
                    <a:pt x="3307" y="2179"/>
                  </a:lnTo>
                  <a:cubicBezTo>
                    <a:pt x="3315" y="2179"/>
                    <a:pt x="3323" y="2179"/>
                    <a:pt x="3323" y="2188"/>
                  </a:cubicBezTo>
                  <a:cubicBezTo>
                    <a:pt x="3348" y="2188"/>
                    <a:pt x="3373" y="2196"/>
                    <a:pt x="3398" y="2204"/>
                  </a:cubicBezTo>
                  <a:cubicBezTo>
                    <a:pt x="3398" y="2204"/>
                    <a:pt x="3406" y="2204"/>
                    <a:pt x="3406" y="2213"/>
                  </a:cubicBezTo>
                  <a:lnTo>
                    <a:pt x="3415" y="2213"/>
                  </a:lnTo>
                  <a:cubicBezTo>
                    <a:pt x="3431" y="2221"/>
                    <a:pt x="3439" y="2221"/>
                    <a:pt x="3448" y="2229"/>
                  </a:cubicBezTo>
                  <a:cubicBezTo>
                    <a:pt x="3456" y="2237"/>
                    <a:pt x="3473" y="2237"/>
                    <a:pt x="3481" y="2246"/>
                  </a:cubicBezTo>
                  <a:cubicBezTo>
                    <a:pt x="3489" y="2246"/>
                    <a:pt x="3497" y="2254"/>
                    <a:pt x="3506" y="2254"/>
                  </a:cubicBezTo>
                  <a:cubicBezTo>
                    <a:pt x="3514" y="2262"/>
                    <a:pt x="3522" y="2271"/>
                    <a:pt x="3531" y="2271"/>
                  </a:cubicBezTo>
                  <a:cubicBezTo>
                    <a:pt x="3536" y="2273"/>
                    <a:pt x="3541" y="2274"/>
                    <a:pt x="3545" y="2274"/>
                  </a:cubicBezTo>
                  <a:cubicBezTo>
                    <a:pt x="3553" y="2274"/>
                    <a:pt x="3558" y="2271"/>
                    <a:pt x="3564" y="2271"/>
                  </a:cubicBezTo>
                  <a:cubicBezTo>
                    <a:pt x="3580" y="2262"/>
                    <a:pt x="3589" y="2262"/>
                    <a:pt x="3597" y="2254"/>
                  </a:cubicBezTo>
                  <a:cubicBezTo>
                    <a:pt x="3622" y="2229"/>
                    <a:pt x="3622" y="2196"/>
                    <a:pt x="3605" y="2171"/>
                  </a:cubicBezTo>
                  <a:cubicBezTo>
                    <a:pt x="3605" y="2163"/>
                    <a:pt x="3605" y="2163"/>
                    <a:pt x="3597" y="2155"/>
                  </a:cubicBezTo>
                  <a:cubicBezTo>
                    <a:pt x="3622" y="2138"/>
                    <a:pt x="3622" y="2105"/>
                    <a:pt x="3589" y="2088"/>
                  </a:cubicBezTo>
                  <a:cubicBezTo>
                    <a:pt x="3572" y="2080"/>
                    <a:pt x="3555" y="2072"/>
                    <a:pt x="3539" y="2063"/>
                  </a:cubicBezTo>
                  <a:cubicBezTo>
                    <a:pt x="3514" y="2030"/>
                    <a:pt x="3497" y="1997"/>
                    <a:pt x="3473" y="1964"/>
                  </a:cubicBezTo>
                  <a:lnTo>
                    <a:pt x="3473" y="1964"/>
                  </a:lnTo>
                  <a:cubicBezTo>
                    <a:pt x="3547" y="2014"/>
                    <a:pt x="3622" y="2063"/>
                    <a:pt x="3713" y="2072"/>
                  </a:cubicBezTo>
                  <a:cubicBezTo>
                    <a:pt x="3763" y="2072"/>
                    <a:pt x="3779" y="2014"/>
                    <a:pt x="3746" y="1989"/>
                  </a:cubicBezTo>
                  <a:cubicBezTo>
                    <a:pt x="3754" y="1981"/>
                    <a:pt x="3763" y="1972"/>
                    <a:pt x="3763" y="1964"/>
                  </a:cubicBezTo>
                  <a:cubicBezTo>
                    <a:pt x="3804" y="1964"/>
                    <a:pt x="3854" y="1939"/>
                    <a:pt x="3845" y="1889"/>
                  </a:cubicBezTo>
                  <a:cubicBezTo>
                    <a:pt x="3845" y="1840"/>
                    <a:pt x="3845" y="1790"/>
                    <a:pt x="3845" y="1740"/>
                  </a:cubicBezTo>
                  <a:cubicBezTo>
                    <a:pt x="3887" y="1773"/>
                    <a:pt x="3937" y="1798"/>
                    <a:pt x="3986" y="1823"/>
                  </a:cubicBezTo>
                  <a:cubicBezTo>
                    <a:pt x="3995" y="1827"/>
                    <a:pt x="4003" y="1829"/>
                    <a:pt x="4011" y="1829"/>
                  </a:cubicBezTo>
                  <a:cubicBezTo>
                    <a:pt x="4050" y="1829"/>
                    <a:pt x="4079" y="1783"/>
                    <a:pt x="4044" y="1749"/>
                  </a:cubicBezTo>
                  <a:cubicBezTo>
                    <a:pt x="4011" y="1715"/>
                    <a:pt x="3986" y="1691"/>
                    <a:pt x="3953" y="1657"/>
                  </a:cubicBezTo>
                  <a:cubicBezTo>
                    <a:pt x="3961" y="1649"/>
                    <a:pt x="3961" y="1649"/>
                    <a:pt x="3961" y="1641"/>
                  </a:cubicBezTo>
                  <a:cubicBezTo>
                    <a:pt x="3970" y="1641"/>
                    <a:pt x="3970" y="1633"/>
                    <a:pt x="3978" y="1624"/>
                  </a:cubicBezTo>
                  <a:cubicBezTo>
                    <a:pt x="4011" y="1566"/>
                    <a:pt x="4036" y="1508"/>
                    <a:pt x="4069" y="1450"/>
                  </a:cubicBezTo>
                  <a:lnTo>
                    <a:pt x="4077" y="1450"/>
                  </a:lnTo>
                  <a:cubicBezTo>
                    <a:pt x="4111" y="1392"/>
                    <a:pt x="4152" y="1343"/>
                    <a:pt x="4193" y="1293"/>
                  </a:cubicBezTo>
                  <a:cubicBezTo>
                    <a:pt x="4309" y="1177"/>
                    <a:pt x="4450" y="1152"/>
                    <a:pt x="4608" y="1119"/>
                  </a:cubicBezTo>
                  <a:cubicBezTo>
                    <a:pt x="4914" y="1053"/>
                    <a:pt x="5229" y="970"/>
                    <a:pt x="5494" y="804"/>
                  </a:cubicBezTo>
                  <a:cubicBezTo>
                    <a:pt x="5809" y="738"/>
                    <a:pt x="6124" y="655"/>
                    <a:pt x="6439" y="597"/>
                  </a:cubicBezTo>
                  <a:cubicBezTo>
                    <a:pt x="6662" y="556"/>
                    <a:pt x="6888" y="531"/>
                    <a:pt x="7116" y="531"/>
                  </a:cubicBezTo>
                  <a:cubicBezTo>
                    <a:pt x="7260" y="531"/>
                    <a:pt x="7404" y="541"/>
                    <a:pt x="7549" y="564"/>
                  </a:cubicBezTo>
                  <a:cubicBezTo>
                    <a:pt x="7723" y="589"/>
                    <a:pt x="7905" y="630"/>
                    <a:pt x="8079" y="663"/>
                  </a:cubicBezTo>
                  <a:cubicBezTo>
                    <a:pt x="8205" y="693"/>
                    <a:pt x="8327" y="715"/>
                    <a:pt x="8448" y="715"/>
                  </a:cubicBezTo>
                  <a:cubicBezTo>
                    <a:pt x="8493" y="715"/>
                    <a:pt x="8539" y="712"/>
                    <a:pt x="8585" y="705"/>
                  </a:cubicBezTo>
                  <a:cubicBezTo>
                    <a:pt x="8767" y="680"/>
                    <a:pt x="8933" y="614"/>
                    <a:pt x="9107" y="564"/>
                  </a:cubicBezTo>
                  <a:cubicBezTo>
                    <a:pt x="9281" y="506"/>
                    <a:pt x="9463" y="481"/>
                    <a:pt x="9645" y="464"/>
                  </a:cubicBezTo>
                  <a:cubicBezTo>
                    <a:pt x="9737" y="455"/>
                    <a:pt x="9827" y="451"/>
                    <a:pt x="9916" y="451"/>
                  </a:cubicBezTo>
                  <a:cubicBezTo>
                    <a:pt x="10232" y="451"/>
                    <a:pt x="10537" y="505"/>
                    <a:pt x="10847" y="589"/>
                  </a:cubicBezTo>
                  <a:cubicBezTo>
                    <a:pt x="10856" y="591"/>
                    <a:pt x="10864" y="592"/>
                    <a:pt x="10872" y="592"/>
                  </a:cubicBezTo>
                  <a:cubicBezTo>
                    <a:pt x="10916" y="592"/>
                    <a:pt x="10946" y="557"/>
                    <a:pt x="10946" y="522"/>
                  </a:cubicBezTo>
                  <a:cubicBezTo>
                    <a:pt x="10971" y="556"/>
                    <a:pt x="11012" y="572"/>
                    <a:pt x="11054" y="572"/>
                  </a:cubicBezTo>
                  <a:cubicBezTo>
                    <a:pt x="11079" y="572"/>
                    <a:pt x="11103" y="556"/>
                    <a:pt x="11112" y="531"/>
                  </a:cubicBezTo>
                  <a:cubicBezTo>
                    <a:pt x="11128" y="473"/>
                    <a:pt x="11153" y="415"/>
                    <a:pt x="11186" y="365"/>
                  </a:cubicBezTo>
                  <a:close/>
                  <a:moveTo>
                    <a:pt x="11887" y="0"/>
                  </a:moveTo>
                  <a:cubicBezTo>
                    <a:pt x="11878" y="0"/>
                    <a:pt x="11867" y="3"/>
                    <a:pt x="11857" y="9"/>
                  </a:cubicBezTo>
                  <a:cubicBezTo>
                    <a:pt x="11775" y="42"/>
                    <a:pt x="11708" y="92"/>
                    <a:pt x="11642" y="150"/>
                  </a:cubicBezTo>
                  <a:cubicBezTo>
                    <a:pt x="11526" y="199"/>
                    <a:pt x="11402" y="241"/>
                    <a:pt x="11302" y="315"/>
                  </a:cubicBezTo>
                  <a:cubicBezTo>
                    <a:pt x="11302" y="266"/>
                    <a:pt x="11294" y="216"/>
                    <a:pt x="11294" y="158"/>
                  </a:cubicBezTo>
                  <a:cubicBezTo>
                    <a:pt x="11294" y="127"/>
                    <a:pt x="11266" y="106"/>
                    <a:pt x="11238" y="106"/>
                  </a:cubicBezTo>
                  <a:cubicBezTo>
                    <a:pt x="11221" y="106"/>
                    <a:pt x="11204" y="114"/>
                    <a:pt x="11195" y="133"/>
                  </a:cubicBezTo>
                  <a:cubicBezTo>
                    <a:pt x="11161" y="191"/>
                    <a:pt x="11137" y="249"/>
                    <a:pt x="11103" y="299"/>
                  </a:cubicBezTo>
                  <a:cubicBezTo>
                    <a:pt x="11087" y="348"/>
                    <a:pt x="11062" y="390"/>
                    <a:pt x="11037" y="431"/>
                  </a:cubicBezTo>
                  <a:cubicBezTo>
                    <a:pt x="11029" y="423"/>
                    <a:pt x="11029" y="415"/>
                    <a:pt x="11021" y="406"/>
                  </a:cubicBezTo>
                  <a:cubicBezTo>
                    <a:pt x="11012" y="382"/>
                    <a:pt x="10996" y="357"/>
                    <a:pt x="10971" y="340"/>
                  </a:cubicBezTo>
                  <a:cubicBezTo>
                    <a:pt x="10950" y="328"/>
                    <a:pt x="10925" y="319"/>
                    <a:pt x="10900" y="319"/>
                  </a:cubicBezTo>
                  <a:cubicBezTo>
                    <a:pt x="10876" y="319"/>
                    <a:pt x="10851" y="328"/>
                    <a:pt x="10830" y="348"/>
                  </a:cubicBezTo>
                  <a:cubicBezTo>
                    <a:pt x="10814" y="370"/>
                    <a:pt x="10819" y="399"/>
                    <a:pt x="10836" y="414"/>
                  </a:cubicBezTo>
                  <a:lnTo>
                    <a:pt x="10836" y="414"/>
                  </a:lnTo>
                  <a:cubicBezTo>
                    <a:pt x="10581" y="344"/>
                    <a:pt x="10319" y="315"/>
                    <a:pt x="10057" y="315"/>
                  </a:cubicBezTo>
                  <a:cubicBezTo>
                    <a:pt x="9972" y="315"/>
                    <a:pt x="9887" y="318"/>
                    <a:pt x="9803" y="324"/>
                  </a:cubicBezTo>
                  <a:cubicBezTo>
                    <a:pt x="9620" y="340"/>
                    <a:pt x="9446" y="365"/>
                    <a:pt x="9272" y="406"/>
                  </a:cubicBezTo>
                  <a:cubicBezTo>
                    <a:pt x="9098" y="448"/>
                    <a:pt x="8924" y="514"/>
                    <a:pt x="8742" y="556"/>
                  </a:cubicBezTo>
                  <a:cubicBezTo>
                    <a:pt x="8651" y="585"/>
                    <a:pt x="8560" y="597"/>
                    <a:pt x="8468" y="597"/>
                  </a:cubicBezTo>
                  <a:cubicBezTo>
                    <a:pt x="8375" y="597"/>
                    <a:pt x="8282" y="585"/>
                    <a:pt x="8187" y="564"/>
                  </a:cubicBezTo>
                  <a:cubicBezTo>
                    <a:pt x="8013" y="522"/>
                    <a:pt x="7847" y="448"/>
                    <a:pt x="7673" y="423"/>
                  </a:cubicBezTo>
                  <a:cubicBezTo>
                    <a:pt x="7493" y="387"/>
                    <a:pt x="7311" y="372"/>
                    <a:pt x="7129" y="372"/>
                  </a:cubicBezTo>
                  <a:cubicBezTo>
                    <a:pt x="6936" y="372"/>
                    <a:pt x="6743" y="389"/>
                    <a:pt x="6555" y="415"/>
                  </a:cubicBezTo>
                  <a:cubicBezTo>
                    <a:pt x="6132" y="473"/>
                    <a:pt x="5710" y="580"/>
                    <a:pt x="5312" y="746"/>
                  </a:cubicBezTo>
                  <a:cubicBezTo>
                    <a:pt x="5295" y="754"/>
                    <a:pt x="5279" y="771"/>
                    <a:pt x="5279" y="788"/>
                  </a:cubicBezTo>
                  <a:cubicBezTo>
                    <a:pt x="5014" y="862"/>
                    <a:pt x="4740" y="945"/>
                    <a:pt x="4467" y="1011"/>
                  </a:cubicBezTo>
                  <a:cubicBezTo>
                    <a:pt x="4376" y="1028"/>
                    <a:pt x="4293" y="1061"/>
                    <a:pt x="4218" y="1111"/>
                  </a:cubicBezTo>
                  <a:cubicBezTo>
                    <a:pt x="4210" y="1111"/>
                    <a:pt x="4210" y="1111"/>
                    <a:pt x="4202" y="1119"/>
                  </a:cubicBezTo>
                  <a:cubicBezTo>
                    <a:pt x="4193" y="1119"/>
                    <a:pt x="4193" y="1127"/>
                    <a:pt x="4185" y="1127"/>
                  </a:cubicBezTo>
                  <a:cubicBezTo>
                    <a:pt x="4152" y="1152"/>
                    <a:pt x="4119" y="1185"/>
                    <a:pt x="4094" y="1218"/>
                  </a:cubicBezTo>
                  <a:cubicBezTo>
                    <a:pt x="4069" y="1252"/>
                    <a:pt x="4044" y="1276"/>
                    <a:pt x="4028" y="1310"/>
                  </a:cubicBezTo>
                  <a:cubicBezTo>
                    <a:pt x="4011" y="1334"/>
                    <a:pt x="3995" y="1359"/>
                    <a:pt x="3978" y="1392"/>
                  </a:cubicBezTo>
                  <a:cubicBezTo>
                    <a:pt x="3945" y="1442"/>
                    <a:pt x="3920" y="1492"/>
                    <a:pt x="3895" y="1541"/>
                  </a:cubicBezTo>
                  <a:cubicBezTo>
                    <a:pt x="3895" y="1533"/>
                    <a:pt x="3895" y="1533"/>
                    <a:pt x="3895" y="1525"/>
                  </a:cubicBezTo>
                  <a:cubicBezTo>
                    <a:pt x="3903" y="1392"/>
                    <a:pt x="3912" y="1260"/>
                    <a:pt x="3920" y="1127"/>
                  </a:cubicBezTo>
                  <a:cubicBezTo>
                    <a:pt x="3920" y="1061"/>
                    <a:pt x="3920" y="995"/>
                    <a:pt x="3912" y="928"/>
                  </a:cubicBezTo>
                  <a:cubicBezTo>
                    <a:pt x="3895" y="862"/>
                    <a:pt x="3903" y="796"/>
                    <a:pt x="3879" y="730"/>
                  </a:cubicBezTo>
                  <a:cubicBezTo>
                    <a:pt x="3870" y="708"/>
                    <a:pt x="3848" y="695"/>
                    <a:pt x="3826" y="695"/>
                  </a:cubicBezTo>
                  <a:cubicBezTo>
                    <a:pt x="3806" y="695"/>
                    <a:pt x="3787" y="706"/>
                    <a:pt x="3779" y="730"/>
                  </a:cubicBezTo>
                  <a:cubicBezTo>
                    <a:pt x="3763" y="796"/>
                    <a:pt x="3763" y="862"/>
                    <a:pt x="3754" y="928"/>
                  </a:cubicBezTo>
                  <a:cubicBezTo>
                    <a:pt x="3746" y="995"/>
                    <a:pt x="3746" y="1061"/>
                    <a:pt x="3746" y="1127"/>
                  </a:cubicBezTo>
                  <a:cubicBezTo>
                    <a:pt x="3746" y="1194"/>
                    <a:pt x="3746" y="1268"/>
                    <a:pt x="3738" y="1343"/>
                  </a:cubicBezTo>
                  <a:cubicBezTo>
                    <a:pt x="3729" y="1326"/>
                    <a:pt x="3713" y="1318"/>
                    <a:pt x="3696" y="1310"/>
                  </a:cubicBezTo>
                  <a:cubicBezTo>
                    <a:pt x="3683" y="1302"/>
                    <a:pt x="3670" y="1299"/>
                    <a:pt x="3658" y="1299"/>
                  </a:cubicBezTo>
                  <a:cubicBezTo>
                    <a:pt x="3599" y="1299"/>
                    <a:pt x="3553" y="1372"/>
                    <a:pt x="3580" y="1434"/>
                  </a:cubicBezTo>
                  <a:cubicBezTo>
                    <a:pt x="3613" y="1492"/>
                    <a:pt x="3663" y="1558"/>
                    <a:pt x="3705" y="1616"/>
                  </a:cubicBezTo>
                  <a:cubicBezTo>
                    <a:pt x="3705" y="1641"/>
                    <a:pt x="3705" y="1666"/>
                    <a:pt x="3705" y="1699"/>
                  </a:cubicBezTo>
                  <a:cubicBezTo>
                    <a:pt x="3671" y="1657"/>
                    <a:pt x="3647" y="1616"/>
                    <a:pt x="3622" y="1575"/>
                  </a:cubicBezTo>
                  <a:cubicBezTo>
                    <a:pt x="3605" y="1549"/>
                    <a:pt x="3579" y="1538"/>
                    <a:pt x="3553" y="1538"/>
                  </a:cubicBezTo>
                  <a:cubicBezTo>
                    <a:pt x="3504" y="1538"/>
                    <a:pt x="3456" y="1578"/>
                    <a:pt x="3473" y="1633"/>
                  </a:cubicBezTo>
                  <a:cubicBezTo>
                    <a:pt x="3497" y="1707"/>
                    <a:pt x="3522" y="1773"/>
                    <a:pt x="3564" y="1831"/>
                  </a:cubicBezTo>
                  <a:cubicBezTo>
                    <a:pt x="3572" y="1848"/>
                    <a:pt x="3580" y="1865"/>
                    <a:pt x="3589" y="1873"/>
                  </a:cubicBezTo>
                  <a:cubicBezTo>
                    <a:pt x="3470" y="1784"/>
                    <a:pt x="3345" y="1695"/>
                    <a:pt x="3189" y="1695"/>
                  </a:cubicBezTo>
                  <a:cubicBezTo>
                    <a:pt x="3171" y="1695"/>
                    <a:pt x="3152" y="1696"/>
                    <a:pt x="3133" y="1699"/>
                  </a:cubicBezTo>
                  <a:cubicBezTo>
                    <a:pt x="3108" y="1707"/>
                    <a:pt x="3083" y="1740"/>
                    <a:pt x="3083" y="1765"/>
                  </a:cubicBezTo>
                  <a:cubicBezTo>
                    <a:pt x="3075" y="1798"/>
                    <a:pt x="3091" y="1823"/>
                    <a:pt x="3116" y="1840"/>
                  </a:cubicBezTo>
                  <a:cubicBezTo>
                    <a:pt x="3174" y="1881"/>
                    <a:pt x="3224" y="1931"/>
                    <a:pt x="3274" y="1981"/>
                  </a:cubicBezTo>
                  <a:cubicBezTo>
                    <a:pt x="3249" y="1972"/>
                    <a:pt x="3224" y="1972"/>
                    <a:pt x="3199" y="1972"/>
                  </a:cubicBezTo>
                  <a:cubicBezTo>
                    <a:pt x="3172" y="1969"/>
                    <a:pt x="3144" y="1967"/>
                    <a:pt x="3116" y="1967"/>
                  </a:cubicBezTo>
                  <a:cubicBezTo>
                    <a:pt x="3076" y="1967"/>
                    <a:pt x="3036" y="1971"/>
                    <a:pt x="2992" y="1981"/>
                  </a:cubicBezTo>
                  <a:cubicBezTo>
                    <a:pt x="2942" y="1989"/>
                    <a:pt x="2843" y="2005"/>
                    <a:pt x="2826" y="2063"/>
                  </a:cubicBezTo>
                  <a:cubicBezTo>
                    <a:pt x="2826" y="2072"/>
                    <a:pt x="2826" y="2088"/>
                    <a:pt x="2835" y="2097"/>
                  </a:cubicBezTo>
                  <a:cubicBezTo>
                    <a:pt x="2853" y="2112"/>
                    <a:pt x="2879" y="2116"/>
                    <a:pt x="2906" y="2116"/>
                  </a:cubicBezTo>
                  <a:cubicBezTo>
                    <a:pt x="2938" y="2116"/>
                    <a:pt x="2973" y="2109"/>
                    <a:pt x="3000" y="2105"/>
                  </a:cubicBezTo>
                  <a:lnTo>
                    <a:pt x="3058" y="2105"/>
                  </a:lnTo>
                  <a:cubicBezTo>
                    <a:pt x="3042" y="2113"/>
                    <a:pt x="3017" y="2130"/>
                    <a:pt x="3000" y="2146"/>
                  </a:cubicBezTo>
                  <a:cubicBezTo>
                    <a:pt x="2975" y="2146"/>
                    <a:pt x="2959" y="2138"/>
                    <a:pt x="2934" y="2138"/>
                  </a:cubicBezTo>
                  <a:cubicBezTo>
                    <a:pt x="2901" y="2134"/>
                    <a:pt x="2866" y="2132"/>
                    <a:pt x="2830" y="2132"/>
                  </a:cubicBezTo>
                  <a:cubicBezTo>
                    <a:pt x="2795" y="2132"/>
                    <a:pt x="2760" y="2134"/>
                    <a:pt x="2727" y="2138"/>
                  </a:cubicBezTo>
                  <a:cubicBezTo>
                    <a:pt x="2677" y="2146"/>
                    <a:pt x="2569" y="2155"/>
                    <a:pt x="2536" y="2213"/>
                  </a:cubicBezTo>
                  <a:cubicBezTo>
                    <a:pt x="2536" y="2229"/>
                    <a:pt x="2536" y="2246"/>
                    <a:pt x="2545" y="2262"/>
                  </a:cubicBezTo>
                  <a:cubicBezTo>
                    <a:pt x="2567" y="2277"/>
                    <a:pt x="2596" y="2282"/>
                    <a:pt x="2627" y="2282"/>
                  </a:cubicBezTo>
                  <a:cubicBezTo>
                    <a:pt x="2664" y="2282"/>
                    <a:pt x="2703" y="2275"/>
                    <a:pt x="2735" y="2271"/>
                  </a:cubicBezTo>
                  <a:cubicBezTo>
                    <a:pt x="2801" y="2271"/>
                    <a:pt x="2868" y="2262"/>
                    <a:pt x="2926" y="2262"/>
                  </a:cubicBezTo>
                  <a:cubicBezTo>
                    <a:pt x="2951" y="2262"/>
                    <a:pt x="2967" y="2262"/>
                    <a:pt x="2984" y="2271"/>
                  </a:cubicBezTo>
                  <a:cubicBezTo>
                    <a:pt x="2901" y="2287"/>
                    <a:pt x="2810" y="2312"/>
                    <a:pt x="2719" y="2337"/>
                  </a:cubicBezTo>
                  <a:cubicBezTo>
                    <a:pt x="2627" y="2362"/>
                    <a:pt x="2528" y="2378"/>
                    <a:pt x="2429" y="2403"/>
                  </a:cubicBezTo>
                  <a:cubicBezTo>
                    <a:pt x="2246" y="2445"/>
                    <a:pt x="2064" y="2503"/>
                    <a:pt x="1907" y="2619"/>
                  </a:cubicBezTo>
                  <a:cubicBezTo>
                    <a:pt x="1733" y="2751"/>
                    <a:pt x="1608" y="2925"/>
                    <a:pt x="1476" y="3091"/>
                  </a:cubicBezTo>
                  <a:cubicBezTo>
                    <a:pt x="1335" y="3273"/>
                    <a:pt x="1194" y="3447"/>
                    <a:pt x="1061" y="3638"/>
                  </a:cubicBezTo>
                  <a:cubicBezTo>
                    <a:pt x="912" y="3853"/>
                    <a:pt x="771" y="4069"/>
                    <a:pt x="647" y="4301"/>
                  </a:cubicBezTo>
                  <a:cubicBezTo>
                    <a:pt x="631" y="4334"/>
                    <a:pt x="639" y="4367"/>
                    <a:pt x="664" y="4375"/>
                  </a:cubicBezTo>
                  <a:cubicBezTo>
                    <a:pt x="597" y="4441"/>
                    <a:pt x="531" y="4516"/>
                    <a:pt x="473" y="4582"/>
                  </a:cubicBezTo>
                  <a:cubicBezTo>
                    <a:pt x="200" y="4897"/>
                    <a:pt x="26" y="5262"/>
                    <a:pt x="9" y="5676"/>
                  </a:cubicBezTo>
                  <a:cubicBezTo>
                    <a:pt x="1" y="5792"/>
                    <a:pt x="9" y="5900"/>
                    <a:pt x="26" y="6007"/>
                  </a:cubicBezTo>
                  <a:cubicBezTo>
                    <a:pt x="34" y="6082"/>
                    <a:pt x="51" y="6173"/>
                    <a:pt x="84" y="6248"/>
                  </a:cubicBezTo>
                  <a:cubicBezTo>
                    <a:pt x="67" y="6422"/>
                    <a:pt x="109" y="6579"/>
                    <a:pt x="200" y="6728"/>
                  </a:cubicBezTo>
                  <a:cubicBezTo>
                    <a:pt x="316" y="6910"/>
                    <a:pt x="448" y="7076"/>
                    <a:pt x="564" y="7250"/>
                  </a:cubicBezTo>
                  <a:cubicBezTo>
                    <a:pt x="622" y="7350"/>
                    <a:pt x="689" y="7449"/>
                    <a:pt x="747" y="7557"/>
                  </a:cubicBezTo>
                  <a:cubicBezTo>
                    <a:pt x="796" y="7631"/>
                    <a:pt x="838" y="7714"/>
                    <a:pt x="896" y="7789"/>
                  </a:cubicBezTo>
                  <a:cubicBezTo>
                    <a:pt x="921" y="7863"/>
                    <a:pt x="954" y="7930"/>
                    <a:pt x="987" y="7996"/>
                  </a:cubicBezTo>
                  <a:cubicBezTo>
                    <a:pt x="1078" y="8153"/>
                    <a:pt x="1153" y="8311"/>
                    <a:pt x="1177" y="8493"/>
                  </a:cubicBezTo>
                  <a:cubicBezTo>
                    <a:pt x="1186" y="8584"/>
                    <a:pt x="1186" y="8667"/>
                    <a:pt x="1186" y="8758"/>
                  </a:cubicBezTo>
                  <a:cubicBezTo>
                    <a:pt x="1186" y="8808"/>
                    <a:pt x="1186" y="8858"/>
                    <a:pt x="1194" y="8907"/>
                  </a:cubicBezTo>
                  <a:cubicBezTo>
                    <a:pt x="1153" y="9048"/>
                    <a:pt x="1128" y="9189"/>
                    <a:pt x="1128" y="9330"/>
                  </a:cubicBezTo>
                  <a:cubicBezTo>
                    <a:pt x="1128" y="9529"/>
                    <a:pt x="1186" y="9719"/>
                    <a:pt x="1252" y="9902"/>
                  </a:cubicBezTo>
                  <a:cubicBezTo>
                    <a:pt x="1318" y="10076"/>
                    <a:pt x="1376" y="10266"/>
                    <a:pt x="1318" y="10448"/>
                  </a:cubicBezTo>
                  <a:cubicBezTo>
                    <a:pt x="1299" y="10520"/>
                    <a:pt x="1356" y="10566"/>
                    <a:pt x="1418" y="10566"/>
                  </a:cubicBezTo>
                  <a:cubicBezTo>
                    <a:pt x="1435" y="10566"/>
                    <a:pt x="1452" y="10563"/>
                    <a:pt x="1467" y="10556"/>
                  </a:cubicBezTo>
                  <a:cubicBezTo>
                    <a:pt x="1708" y="10448"/>
                    <a:pt x="1965" y="10324"/>
                    <a:pt x="2155" y="10142"/>
                  </a:cubicBezTo>
                  <a:cubicBezTo>
                    <a:pt x="2255" y="10034"/>
                    <a:pt x="2337" y="9918"/>
                    <a:pt x="2395" y="9794"/>
                  </a:cubicBezTo>
                  <a:cubicBezTo>
                    <a:pt x="2412" y="9902"/>
                    <a:pt x="2453" y="10009"/>
                    <a:pt x="2487" y="10109"/>
                  </a:cubicBezTo>
                  <a:cubicBezTo>
                    <a:pt x="2545" y="10283"/>
                    <a:pt x="2578" y="10440"/>
                    <a:pt x="2578" y="10622"/>
                  </a:cubicBezTo>
                  <a:cubicBezTo>
                    <a:pt x="2578" y="10656"/>
                    <a:pt x="2569" y="10680"/>
                    <a:pt x="2569" y="10714"/>
                  </a:cubicBezTo>
                  <a:cubicBezTo>
                    <a:pt x="2453" y="11045"/>
                    <a:pt x="2139" y="11318"/>
                    <a:pt x="1923" y="11583"/>
                  </a:cubicBezTo>
                  <a:cubicBezTo>
                    <a:pt x="1791" y="11766"/>
                    <a:pt x="1675" y="11965"/>
                    <a:pt x="1617" y="12180"/>
                  </a:cubicBezTo>
                  <a:cubicBezTo>
                    <a:pt x="1592" y="12288"/>
                    <a:pt x="1575" y="12404"/>
                    <a:pt x="1567" y="12511"/>
                  </a:cubicBezTo>
                  <a:cubicBezTo>
                    <a:pt x="1567" y="12619"/>
                    <a:pt x="1567" y="12752"/>
                    <a:pt x="1617" y="12843"/>
                  </a:cubicBezTo>
                  <a:cubicBezTo>
                    <a:pt x="1625" y="12851"/>
                    <a:pt x="1625" y="12859"/>
                    <a:pt x="1633" y="12868"/>
                  </a:cubicBezTo>
                  <a:cubicBezTo>
                    <a:pt x="1625" y="12992"/>
                    <a:pt x="1625" y="13116"/>
                    <a:pt x="1633" y="13249"/>
                  </a:cubicBezTo>
                  <a:cubicBezTo>
                    <a:pt x="1650" y="13431"/>
                    <a:pt x="1691" y="13613"/>
                    <a:pt x="1757" y="13779"/>
                  </a:cubicBezTo>
                  <a:cubicBezTo>
                    <a:pt x="1782" y="13837"/>
                    <a:pt x="1815" y="13887"/>
                    <a:pt x="1840" y="13945"/>
                  </a:cubicBezTo>
                  <a:lnTo>
                    <a:pt x="1857" y="13986"/>
                  </a:lnTo>
                  <a:cubicBezTo>
                    <a:pt x="1890" y="14102"/>
                    <a:pt x="1923" y="14218"/>
                    <a:pt x="1965" y="14326"/>
                  </a:cubicBezTo>
                  <a:cubicBezTo>
                    <a:pt x="1998" y="14425"/>
                    <a:pt x="2039" y="14541"/>
                    <a:pt x="2105" y="14624"/>
                  </a:cubicBezTo>
                  <a:cubicBezTo>
                    <a:pt x="2115" y="14637"/>
                    <a:pt x="2129" y="14642"/>
                    <a:pt x="2144" y="14642"/>
                  </a:cubicBezTo>
                  <a:cubicBezTo>
                    <a:pt x="2167" y="14642"/>
                    <a:pt x="2191" y="14628"/>
                    <a:pt x="2197" y="14608"/>
                  </a:cubicBezTo>
                  <a:cubicBezTo>
                    <a:pt x="2205" y="14508"/>
                    <a:pt x="2188" y="14409"/>
                    <a:pt x="2172" y="14318"/>
                  </a:cubicBezTo>
                  <a:lnTo>
                    <a:pt x="2172" y="14318"/>
                  </a:lnTo>
                  <a:cubicBezTo>
                    <a:pt x="2263" y="14417"/>
                    <a:pt x="2371" y="14517"/>
                    <a:pt x="2462" y="14616"/>
                  </a:cubicBezTo>
                  <a:cubicBezTo>
                    <a:pt x="2627" y="14782"/>
                    <a:pt x="2801" y="14947"/>
                    <a:pt x="2934" y="15138"/>
                  </a:cubicBezTo>
                  <a:cubicBezTo>
                    <a:pt x="3009" y="15229"/>
                    <a:pt x="3067" y="15329"/>
                    <a:pt x="3125" y="15428"/>
                  </a:cubicBezTo>
                  <a:cubicBezTo>
                    <a:pt x="3141" y="15461"/>
                    <a:pt x="3149" y="15486"/>
                    <a:pt x="3166" y="15511"/>
                  </a:cubicBezTo>
                  <a:cubicBezTo>
                    <a:pt x="3241" y="15718"/>
                    <a:pt x="3315" y="15925"/>
                    <a:pt x="3439" y="16099"/>
                  </a:cubicBezTo>
                  <a:cubicBezTo>
                    <a:pt x="3787" y="16613"/>
                    <a:pt x="4450" y="16745"/>
                    <a:pt x="5022" y="16828"/>
                  </a:cubicBezTo>
                  <a:cubicBezTo>
                    <a:pt x="5229" y="16861"/>
                    <a:pt x="5436" y="16886"/>
                    <a:pt x="5652" y="16894"/>
                  </a:cubicBezTo>
                  <a:cubicBezTo>
                    <a:pt x="5766" y="16904"/>
                    <a:pt x="5887" y="16914"/>
                    <a:pt x="6006" y="16914"/>
                  </a:cubicBezTo>
                  <a:cubicBezTo>
                    <a:pt x="6094" y="16914"/>
                    <a:pt x="6181" y="16908"/>
                    <a:pt x="6265" y="16894"/>
                  </a:cubicBezTo>
                  <a:cubicBezTo>
                    <a:pt x="6381" y="16936"/>
                    <a:pt x="6497" y="16977"/>
                    <a:pt x="6613" y="17035"/>
                  </a:cubicBezTo>
                  <a:cubicBezTo>
                    <a:pt x="6745" y="17102"/>
                    <a:pt x="6878" y="17184"/>
                    <a:pt x="7010" y="17259"/>
                  </a:cubicBezTo>
                  <a:cubicBezTo>
                    <a:pt x="7292" y="17408"/>
                    <a:pt x="7582" y="17474"/>
                    <a:pt x="7897" y="17499"/>
                  </a:cubicBezTo>
                  <a:cubicBezTo>
                    <a:pt x="8035" y="17514"/>
                    <a:pt x="8173" y="17520"/>
                    <a:pt x="8311" y="17520"/>
                  </a:cubicBezTo>
                  <a:cubicBezTo>
                    <a:pt x="8488" y="17520"/>
                    <a:pt x="8665" y="17510"/>
                    <a:pt x="8842" y="17491"/>
                  </a:cubicBezTo>
                  <a:cubicBezTo>
                    <a:pt x="9016" y="17466"/>
                    <a:pt x="9198" y="17433"/>
                    <a:pt x="9372" y="17392"/>
                  </a:cubicBezTo>
                  <a:cubicBezTo>
                    <a:pt x="9537" y="17350"/>
                    <a:pt x="9728" y="17309"/>
                    <a:pt x="9877" y="17209"/>
                  </a:cubicBezTo>
                  <a:cubicBezTo>
                    <a:pt x="9910" y="17184"/>
                    <a:pt x="9910" y="17126"/>
                    <a:pt x="9885" y="17102"/>
                  </a:cubicBezTo>
                  <a:cubicBezTo>
                    <a:pt x="10267" y="16969"/>
                    <a:pt x="10681" y="16903"/>
                    <a:pt x="11070" y="16778"/>
                  </a:cubicBezTo>
                  <a:cubicBezTo>
                    <a:pt x="11344" y="16696"/>
                    <a:pt x="11625" y="16588"/>
                    <a:pt x="11866" y="16431"/>
                  </a:cubicBezTo>
                  <a:cubicBezTo>
                    <a:pt x="12123" y="16265"/>
                    <a:pt x="12338" y="16058"/>
                    <a:pt x="12537" y="15834"/>
                  </a:cubicBezTo>
                  <a:cubicBezTo>
                    <a:pt x="12645" y="15710"/>
                    <a:pt x="12744" y="15577"/>
                    <a:pt x="12843" y="15436"/>
                  </a:cubicBezTo>
                  <a:cubicBezTo>
                    <a:pt x="12918" y="15345"/>
                    <a:pt x="13001" y="15246"/>
                    <a:pt x="13067" y="15138"/>
                  </a:cubicBezTo>
                  <a:cubicBezTo>
                    <a:pt x="13150" y="15080"/>
                    <a:pt x="13233" y="15039"/>
                    <a:pt x="13332" y="15005"/>
                  </a:cubicBezTo>
                  <a:cubicBezTo>
                    <a:pt x="13539" y="14931"/>
                    <a:pt x="13730" y="14840"/>
                    <a:pt x="13896" y="14691"/>
                  </a:cubicBezTo>
                  <a:cubicBezTo>
                    <a:pt x="13937" y="14657"/>
                    <a:pt x="13970" y="14616"/>
                    <a:pt x="14003" y="14583"/>
                  </a:cubicBezTo>
                  <a:cubicBezTo>
                    <a:pt x="14003" y="14575"/>
                    <a:pt x="14012" y="14575"/>
                    <a:pt x="14012" y="14575"/>
                  </a:cubicBezTo>
                  <a:cubicBezTo>
                    <a:pt x="14277" y="14276"/>
                    <a:pt x="14409" y="13887"/>
                    <a:pt x="14459" y="13489"/>
                  </a:cubicBezTo>
                  <a:cubicBezTo>
                    <a:pt x="14467" y="13456"/>
                    <a:pt x="14476" y="13415"/>
                    <a:pt x="14476" y="13381"/>
                  </a:cubicBezTo>
                  <a:cubicBezTo>
                    <a:pt x="14492" y="13381"/>
                    <a:pt x="14509" y="13373"/>
                    <a:pt x="14525" y="13357"/>
                  </a:cubicBezTo>
                  <a:cubicBezTo>
                    <a:pt x="14675" y="13224"/>
                    <a:pt x="14724" y="13000"/>
                    <a:pt x="14741" y="12810"/>
                  </a:cubicBezTo>
                  <a:cubicBezTo>
                    <a:pt x="14766" y="12586"/>
                    <a:pt x="14724" y="12354"/>
                    <a:pt x="14675" y="12139"/>
                  </a:cubicBezTo>
                  <a:cubicBezTo>
                    <a:pt x="14650" y="12031"/>
                    <a:pt x="14625" y="11923"/>
                    <a:pt x="14592" y="11815"/>
                  </a:cubicBezTo>
                  <a:cubicBezTo>
                    <a:pt x="14633" y="11724"/>
                    <a:pt x="14641" y="11617"/>
                    <a:pt x="14650" y="11517"/>
                  </a:cubicBezTo>
                  <a:cubicBezTo>
                    <a:pt x="14658" y="11401"/>
                    <a:pt x="14658" y="11277"/>
                    <a:pt x="14650" y="11161"/>
                  </a:cubicBezTo>
                  <a:cubicBezTo>
                    <a:pt x="14641" y="10921"/>
                    <a:pt x="14600" y="10689"/>
                    <a:pt x="14509" y="10465"/>
                  </a:cubicBezTo>
                  <a:cubicBezTo>
                    <a:pt x="14426" y="10250"/>
                    <a:pt x="14302" y="10042"/>
                    <a:pt x="14269" y="9802"/>
                  </a:cubicBezTo>
                  <a:cubicBezTo>
                    <a:pt x="14252" y="9686"/>
                    <a:pt x="14252" y="9562"/>
                    <a:pt x="14252" y="9438"/>
                  </a:cubicBezTo>
                  <a:cubicBezTo>
                    <a:pt x="14260" y="9322"/>
                    <a:pt x="14277" y="9189"/>
                    <a:pt x="14269" y="9073"/>
                  </a:cubicBezTo>
                  <a:cubicBezTo>
                    <a:pt x="14269" y="9056"/>
                    <a:pt x="14260" y="9048"/>
                    <a:pt x="14260" y="9040"/>
                  </a:cubicBezTo>
                  <a:cubicBezTo>
                    <a:pt x="14269" y="9023"/>
                    <a:pt x="14277" y="8998"/>
                    <a:pt x="14285" y="8982"/>
                  </a:cubicBezTo>
                  <a:cubicBezTo>
                    <a:pt x="14302" y="8949"/>
                    <a:pt x="14310" y="8924"/>
                    <a:pt x="14327" y="8899"/>
                  </a:cubicBezTo>
                  <a:cubicBezTo>
                    <a:pt x="14327" y="8921"/>
                    <a:pt x="14345" y="8940"/>
                    <a:pt x="14367" y="8940"/>
                  </a:cubicBezTo>
                  <a:cubicBezTo>
                    <a:pt x="14378" y="8940"/>
                    <a:pt x="14390" y="8935"/>
                    <a:pt x="14401" y="8924"/>
                  </a:cubicBezTo>
                  <a:cubicBezTo>
                    <a:pt x="14476" y="8849"/>
                    <a:pt x="14550" y="8766"/>
                    <a:pt x="14608" y="8684"/>
                  </a:cubicBezTo>
                  <a:cubicBezTo>
                    <a:pt x="14625" y="8750"/>
                    <a:pt x="14650" y="8816"/>
                    <a:pt x="14675" y="8882"/>
                  </a:cubicBezTo>
                  <a:cubicBezTo>
                    <a:pt x="14757" y="9098"/>
                    <a:pt x="14890" y="9305"/>
                    <a:pt x="15056" y="9471"/>
                  </a:cubicBezTo>
                  <a:cubicBezTo>
                    <a:pt x="15221" y="9636"/>
                    <a:pt x="15420" y="9786"/>
                    <a:pt x="15636" y="9868"/>
                  </a:cubicBezTo>
                  <a:cubicBezTo>
                    <a:pt x="15684" y="9885"/>
                    <a:pt x="15734" y="9895"/>
                    <a:pt x="15783" y="9895"/>
                  </a:cubicBezTo>
                  <a:cubicBezTo>
                    <a:pt x="15858" y="9895"/>
                    <a:pt x="15928" y="9871"/>
                    <a:pt x="15984" y="9810"/>
                  </a:cubicBezTo>
                  <a:cubicBezTo>
                    <a:pt x="16066" y="9711"/>
                    <a:pt x="16025" y="9595"/>
                    <a:pt x="15992" y="9479"/>
                  </a:cubicBezTo>
                  <a:cubicBezTo>
                    <a:pt x="16033" y="9396"/>
                    <a:pt x="16083" y="9313"/>
                    <a:pt x="16133" y="9230"/>
                  </a:cubicBezTo>
                  <a:cubicBezTo>
                    <a:pt x="16199" y="9139"/>
                    <a:pt x="16265" y="9048"/>
                    <a:pt x="16323" y="8957"/>
                  </a:cubicBezTo>
                  <a:cubicBezTo>
                    <a:pt x="16406" y="8808"/>
                    <a:pt x="16448" y="8659"/>
                    <a:pt x="16439" y="8501"/>
                  </a:cubicBezTo>
                  <a:cubicBezTo>
                    <a:pt x="16572" y="8261"/>
                    <a:pt x="16688" y="8012"/>
                    <a:pt x="16787" y="7756"/>
                  </a:cubicBezTo>
                  <a:cubicBezTo>
                    <a:pt x="16845" y="7590"/>
                    <a:pt x="16912" y="7424"/>
                    <a:pt x="16953" y="7250"/>
                  </a:cubicBezTo>
                  <a:cubicBezTo>
                    <a:pt x="17102" y="7060"/>
                    <a:pt x="17268" y="6869"/>
                    <a:pt x="17392" y="6654"/>
                  </a:cubicBezTo>
                  <a:cubicBezTo>
                    <a:pt x="17525" y="6405"/>
                    <a:pt x="17608" y="6115"/>
                    <a:pt x="17566" y="5833"/>
                  </a:cubicBezTo>
                  <a:cubicBezTo>
                    <a:pt x="17525" y="5543"/>
                    <a:pt x="17334" y="5345"/>
                    <a:pt x="17144" y="5146"/>
                  </a:cubicBezTo>
                  <a:cubicBezTo>
                    <a:pt x="16953" y="4947"/>
                    <a:pt x="16779" y="4740"/>
                    <a:pt x="16638" y="4508"/>
                  </a:cubicBezTo>
                  <a:cubicBezTo>
                    <a:pt x="16564" y="4375"/>
                    <a:pt x="16489" y="4243"/>
                    <a:pt x="16439" y="4102"/>
                  </a:cubicBezTo>
                  <a:cubicBezTo>
                    <a:pt x="16414" y="4060"/>
                    <a:pt x="16406" y="4019"/>
                    <a:pt x="16390" y="3977"/>
                  </a:cubicBezTo>
                  <a:lnTo>
                    <a:pt x="16390" y="3977"/>
                  </a:lnTo>
                  <a:cubicBezTo>
                    <a:pt x="16406" y="3986"/>
                    <a:pt x="16414" y="3994"/>
                    <a:pt x="16431" y="4011"/>
                  </a:cubicBezTo>
                  <a:cubicBezTo>
                    <a:pt x="16481" y="4044"/>
                    <a:pt x="16522" y="4085"/>
                    <a:pt x="16580" y="4102"/>
                  </a:cubicBezTo>
                  <a:cubicBezTo>
                    <a:pt x="16586" y="4104"/>
                    <a:pt x="16592" y="4105"/>
                    <a:pt x="16598" y="4105"/>
                  </a:cubicBezTo>
                  <a:cubicBezTo>
                    <a:pt x="16636" y="4105"/>
                    <a:pt x="16677" y="4063"/>
                    <a:pt x="16663" y="4027"/>
                  </a:cubicBezTo>
                  <a:cubicBezTo>
                    <a:pt x="16622" y="3919"/>
                    <a:pt x="16506" y="3828"/>
                    <a:pt x="16423" y="3745"/>
                  </a:cubicBezTo>
                  <a:cubicBezTo>
                    <a:pt x="16340" y="3663"/>
                    <a:pt x="16257" y="3580"/>
                    <a:pt x="16166" y="3497"/>
                  </a:cubicBezTo>
                  <a:cubicBezTo>
                    <a:pt x="16000" y="3331"/>
                    <a:pt x="15826" y="3157"/>
                    <a:pt x="15644" y="3016"/>
                  </a:cubicBezTo>
                  <a:cubicBezTo>
                    <a:pt x="15544" y="2950"/>
                    <a:pt x="15437" y="2892"/>
                    <a:pt x="15329" y="2842"/>
                  </a:cubicBezTo>
                  <a:cubicBezTo>
                    <a:pt x="15279" y="2660"/>
                    <a:pt x="15180" y="2486"/>
                    <a:pt x="15080" y="2337"/>
                  </a:cubicBezTo>
                  <a:cubicBezTo>
                    <a:pt x="14948" y="2155"/>
                    <a:pt x="14799" y="1997"/>
                    <a:pt x="14633" y="1856"/>
                  </a:cubicBezTo>
                  <a:cubicBezTo>
                    <a:pt x="14302" y="1575"/>
                    <a:pt x="13904" y="1368"/>
                    <a:pt x="13473" y="1268"/>
                  </a:cubicBezTo>
                  <a:cubicBezTo>
                    <a:pt x="13341" y="1235"/>
                    <a:pt x="13208" y="1210"/>
                    <a:pt x="13092" y="1136"/>
                  </a:cubicBezTo>
                  <a:cubicBezTo>
                    <a:pt x="13026" y="1094"/>
                    <a:pt x="12959" y="1028"/>
                    <a:pt x="12918" y="953"/>
                  </a:cubicBezTo>
                  <a:lnTo>
                    <a:pt x="12918" y="953"/>
                  </a:lnTo>
                  <a:cubicBezTo>
                    <a:pt x="13026" y="986"/>
                    <a:pt x="13133" y="1011"/>
                    <a:pt x="13233" y="1036"/>
                  </a:cubicBezTo>
                  <a:cubicBezTo>
                    <a:pt x="13349" y="1061"/>
                    <a:pt x="13465" y="1094"/>
                    <a:pt x="13581" y="1119"/>
                  </a:cubicBezTo>
                  <a:cubicBezTo>
                    <a:pt x="13677" y="1141"/>
                    <a:pt x="13780" y="1170"/>
                    <a:pt x="13883" y="1170"/>
                  </a:cubicBezTo>
                  <a:cubicBezTo>
                    <a:pt x="13896" y="1170"/>
                    <a:pt x="13908" y="1170"/>
                    <a:pt x="13921" y="1169"/>
                  </a:cubicBezTo>
                  <a:cubicBezTo>
                    <a:pt x="13962" y="1160"/>
                    <a:pt x="13979" y="1111"/>
                    <a:pt x="13945" y="1086"/>
                  </a:cubicBezTo>
                  <a:cubicBezTo>
                    <a:pt x="13846" y="1028"/>
                    <a:pt x="13730" y="995"/>
                    <a:pt x="13622" y="962"/>
                  </a:cubicBezTo>
                  <a:cubicBezTo>
                    <a:pt x="13506" y="928"/>
                    <a:pt x="13390" y="904"/>
                    <a:pt x="13283" y="870"/>
                  </a:cubicBezTo>
                  <a:cubicBezTo>
                    <a:pt x="13142" y="837"/>
                    <a:pt x="13009" y="804"/>
                    <a:pt x="12868" y="771"/>
                  </a:cubicBezTo>
                  <a:cubicBezTo>
                    <a:pt x="12868" y="763"/>
                    <a:pt x="12860" y="763"/>
                    <a:pt x="12860" y="763"/>
                  </a:cubicBezTo>
                  <a:cubicBezTo>
                    <a:pt x="12785" y="738"/>
                    <a:pt x="12711" y="721"/>
                    <a:pt x="12636" y="688"/>
                  </a:cubicBezTo>
                  <a:cubicBezTo>
                    <a:pt x="12446" y="614"/>
                    <a:pt x="12297" y="473"/>
                    <a:pt x="12114" y="390"/>
                  </a:cubicBezTo>
                  <a:cubicBezTo>
                    <a:pt x="12018" y="349"/>
                    <a:pt x="11915" y="330"/>
                    <a:pt x="11811" y="330"/>
                  </a:cubicBezTo>
                  <a:cubicBezTo>
                    <a:pt x="11726" y="330"/>
                    <a:pt x="11641" y="343"/>
                    <a:pt x="11559" y="365"/>
                  </a:cubicBezTo>
                  <a:cubicBezTo>
                    <a:pt x="11592" y="324"/>
                    <a:pt x="11642" y="282"/>
                    <a:pt x="11683" y="249"/>
                  </a:cubicBezTo>
                  <a:cubicBezTo>
                    <a:pt x="11775" y="208"/>
                    <a:pt x="11857" y="166"/>
                    <a:pt x="11924" y="92"/>
                  </a:cubicBezTo>
                  <a:cubicBezTo>
                    <a:pt x="11965" y="57"/>
                    <a:pt x="11932" y="0"/>
                    <a:pt x="118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35"/>
            <p:cNvSpPr/>
            <p:nvPr/>
          </p:nvSpPr>
          <p:spPr>
            <a:xfrm>
              <a:off x="3738525" y="2751375"/>
              <a:ext cx="14100" cy="7800"/>
            </a:xfrm>
            <a:custGeom>
              <a:rect b="b" l="l" r="r" t="t"/>
              <a:pathLst>
                <a:path extrusionOk="0" h="312" w="564">
                  <a:moveTo>
                    <a:pt x="63" y="1"/>
                  </a:moveTo>
                  <a:cubicBezTo>
                    <a:pt x="50" y="1"/>
                    <a:pt x="38" y="3"/>
                    <a:pt x="25" y="11"/>
                  </a:cubicBezTo>
                  <a:cubicBezTo>
                    <a:pt x="1" y="19"/>
                    <a:pt x="9" y="53"/>
                    <a:pt x="25" y="61"/>
                  </a:cubicBezTo>
                  <a:cubicBezTo>
                    <a:pt x="42" y="77"/>
                    <a:pt x="67" y="77"/>
                    <a:pt x="92" y="86"/>
                  </a:cubicBezTo>
                  <a:cubicBezTo>
                    <a:pt x="117" y="94"/>
                    <a:pt x="133" y="102"/>
                    <a:pt x="158" y="111"/>
                  </a:cubicBezTo>
                  <a:cubicBezTo>
                    <a:pt x="199" y="119"/>
                    <a:pt x="249" y="135"/>
                    <a:pt x="282" y="160"/>
                  </a:cubicBezTo>
                  <a:cubicBezTo>
                    <a:pt x="324" y="185"/>
                    <a:pt x="365" y="210"/>
                    <a:pt x="407" y="235"/>
                  </a:cubicBezTo>
                  <a:cubicBezTo>
                    <a:pt x="440" y="260"/>
                    <a:pt x="481" y="293"/>
                    <a:pt x="522" y="309"/>
                  </a:cubicBezTo>
                  <a:cubicBezTo>
                    <a:pt x="526" y="311"/>
                    <a:pt x="529" y="311"/>
                    <a:pt x="532" y="311"/>
                  </a:cubicBezTo>
                  <a:cubicBezTo>
                    <a:pt x="551" y="311"/>
                    <a:pt x="564" y="290"/>
                    <a:pt x="564" y="268"/>
                  </a:cubicBezTo>
                  <a:cubicBezTo>
                    <a:pt x="556" y="218"/>
                    <a:pt x="506" y="177"/>
                    <a:pt x="473" y="144"/>
                  </a:cubicBezTo>
                  <a:cubicBezTo>
                    <a:pt x="431" y="111"/>
                    <a:pt x="382" y="86"/>
                    <a:pt x="332" y="61"/>
                  </a:cubicBezTo>
                  <a:cubicBezTo>
                    <a:pt x="291" y="36"/>
                    <a:pt x="241" y="19"/>
                    <a:pt x="183" y="11"/>
                  </a:cubicBezTo>
                  <a:cubicBezTo>
                    <a:pt x="158" y="3"/>
                    <a:pt x="133" y="3"/>
                    <a:pt x="100" y="3"/>
                  </a:cubicBezTo>
                  <a:cubicBezTo>
                    <a:pt x="88" y="3"/>
                    <a:pt x="75" y="1"/>
                    <a:pt x="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35"/>
            <p:cNvSpPr/>
            <p:nvPr/>
          </p:nvSpPr>
          <p:spPr>
            <a:xfrm>
              <a:off x="3738075" y="2742400"/>
              <a:ext cx="11250" cy="7475"/>
            </a:xfrm>
            <a:custGeom>
              <a:rect b="b" l="l" r="r" t="t"/>
              <a:pathLst>
                <a:path extrusionOk="0" h="299" w="450">
                  <a:moveTo>
                    <a:pt x="58" y="0"/>
                  </a:moveTo>
                  <a:cubicBezTo>
                    <a:pt x="24" y="0"/>
                    <a:pt x="0" y="51"/>
                    <a:pt x="35" y="72"/>
                  </a:cubicBezTo>
                  <a:cubicBezTo>
                    <a:pt x="101" y="113"/>
                    <a:pt x="159" y="155"/>
                    <a:pt x="217" y="188"/>
                  </a:cubicBezTo>
                  <a:cubicBezTo>
                    <a:pt x="284" y="221"/>
                    <a:pt x="342" y="262"/>
                    <a:pt x="408" y="296"/>
                  </a:cubicBezTo>
                  <a:cubicBezTo>
                    <a:pt x="410" y="298"/>
                    <a:pt x="413" y="299"/>
                    <a:pt x="417" y="299"/>
                  </a:cubicBezTo>
                  <a:cubicBezTo>
                    <a:pt x="425" y="299"/>
                    <a:pt x="435" y="293"/>
                    <a:pt x="441" y="287"/>
                  </a:cubicBezTo>
                  <a:cubicBezTo>
                    <a:pt x="449" y="279"/>
                    <a:pt x="449" y="262"/>
                    <a:pt x="441" y="246"/>
                  </a:cubicBezTo>
                  <a:cubicBezTo>
                    <a:pt x="383" y="204"/>
                    <a:pt x="325" y="163"/>
                    <a:pt x="259" y="122"/>
                  </a:cubicBezTo>
                  <a:cubicBezTo>
                    <a:pt x="201" y="88"/>
                    <a:pt x="135" y="47"/>
                    <a:pt x="77" y="6"/>
                  </a:cubicBezTo>
                  <a:cubicBezTo>
                    <a:pt x="70" y="2"/>
                    <a:pt x="64" y="0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35"/>
            <p:cNvSpPr/>
            <p:nvPr/>
          </p:nvSpPr>
          <p:spPr>
            <a:xfrm>
              <a:off x="3780350" y="2787525"/>
              <a:ext cx="20125" cy="32650"/>
            </a:xfrm>
            <a:custGeom>
              <a:rect b="b" l="l" r="r" t="t"/>
              <a:pathLst>
                <a:path extrusionOk="0" h="1306" w="805">
                  <a:moveTo>
                    <a:pt x="57" y="1"/>
                  </a:moveTo>
                  <a:cubicBezTo>
                    <a:pt x="28" y="1"/>
                    <a:pt x="1" y="42"/>
                    <a:pt x="26" y="73"/>
                  </a:cubicBezTo>
                  <a:cubicBezTo>
                    <a:pt x="175" y="255"/>
                    <a:pt x="291" y="462"/>
                    <a:pt x="391" y="670"/>
                  </a:cubicBezTo>
                  <a:cubicBezTo>
                    <a:pt x="440" y="769"/>
                    <a:pt x="482" y="877"/>
                    <a:pt x="523" y="984"/>
                  </a:cubicBezTo>
                  <a:cubicBezTo>
                    <a:pt x="540" y="1034"/>
                    <a:pt x="556" y="1092"/>
                    <a:pt x="573" y="1150"/>
                  </a:cubicBezTo>
                  <a:cubicBezTo>
                    <a:pt x="589" y="1208"/>
                    <a:pt x="606" y="1266"/>
                    <a:pt x="656" y="1299"/>
                  </a:cubicBezTo>
                  <a:cubicBezTo>
                    <a:pt x="665" y="1304"/>
                    <a:pt x="675" y="1306"/>
                    <a:pt x="685" y="1306"/>
                  </a:cubicBezTo>
                  <a:cubicBezTo>
                    <a:pt x="710" y="1306"/>
                    <a:pt x="735" y="1292"/>
                    <a:pt x="747" y="1274"/>
                  </a:cubicBezTo>
                  <a:cubicBezTo>
                    <a:pt x="805" y="1175"/>
                    <a:pt x="730" y="1018"/>
                    <a:pt x="689" y="918"/>
                  </a:cubicBezTo>
                  <a:cubicBezTo>
                    <a:pt x="647" y="802"/>
                    <a:pt x="598" y="694"/>
                    <a:pt x="540" y="587"/>
                  </a:cubicBezTo>
                  <a:cubicBezTo>
                    <a:pt x="424" y="371"/>
                    <a:pt x="258" y="189"/>
                    <a:pt x="84" y="15"/>
                  </a:cubicBezTo>
                  <a:cubicBezTo>
                    <a:pt x="76" y="5"/>
                    <a:pt x="66" y="1"/>
                    <a:pt x="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35"/>
            <p:cNvSpPr/>
            <p:nvPr/>
          </p:nvSpPr>
          <p:spPr>
            <a:xfrm>
              <a:off x="3732200" y="2732650"/>
              <a:ext cx="33075" cy="13925"/>
            </a:xfrm>
            <a:custGeom>
              <a:rect b="b" l="l" r="r" t="t"/>
              <a:pathLst>
                <a:path extrusionOk="0" h="557" w="1323">
                  <a:moveTo>
                    <a:pt x="49" y="1"/>
                  </a:moveTo>
                  <a:cubicBezTo>
                    <a:pt x="23" y="1"/>
                    <a:pt x="0" y="22"/>
                    <a:pt x="13" y="48"/>
                  </a:cubicBezTo>
                  <a:cubicBezTo>
                    <a:pt x="55" y="147"/>
                    <a:pt x="154" y="164"/>
                    <a:pt x="254" y="164"/>
                  </a:cubicBezTo>
                  <a:cubicBezTo>
                    <a:pt x="386" y="164"/>
                    <a:pt x="502" y="172"/>
                    <a:pt x="626" y="213"/>
                  </a:cubicBezTo>
                  <a:cubicBezTo>
                    <a:pt x="751" y="263"/>
                    <a:pt x="867" y="321"/>
                    <a:pt x="974" y="396"/>
                  </a:cubicBezTo>
                  <a:cubicBezTo>
                    <a:pt x="1024" y="429"/>
                    <a:pt x="1074" y="470"/>
                    <a:pt x="1132" y="503"/>
                  </a:cubicBezTo>
                  <a:cubicBezTo>
                    <a:pt x="1167" y="524"/>
                    <a:pt x="1225" y="557"/>
                    <a:pt x="1272" y="557"/>
                  </a:cubicBezTo>
                  <a:cubicBezTo>
                    <a:pt x="1281" y="557"/>
                    <a:pt x="1290" y="556"/>
                    <a:pt x="1297" y="553"/>
                  </a:cubicBezTo>
                  <a:cubicBezTo>
                    <a:pt x="1314" y="545"/>
                    <a:pt x="1322" y="536"/>
                    <a:pt x="1322" y="520"/>
                  </a:cubicBezTo>
                  <a:cubicBezTo>
                    <a:pt x="1322" y="470"/>
                    <a:pt x="1281" y="420"/>
                    <a:pt x="1239" y="387"/>
                  </a:cubicBezTo>
                  <a:lnTo>
                    <a:pt x="1248" y="387"/>
                  </a:lnTo>
                  <a:cubicBezTo>
                    <a:pt x="1198" y="346"/>
                    <a:pt x="1140" y="313"/>
                    <a:pt x="1090" y="280"/>
                  </a:cubicBezTo>
                  <a:cubicBezTo>
                    <a:pt x="983" y="205"/>
                    <a:pt x="867" y="139"/>
                    <a:pt x="751" y="89"/>
                  </a:cubicBezTo>
                  <a:cubicBezTo>
                    <a:pt x="635" y="48"/>
                    <a:pt x="519" y="14"/>
                    <a:pt x="394" y="6"/>
                  </a:cubicBezTo>
                  <a:cubicBezTo>
                    <a:pt x="336" y="6"/>
                    <a:pt x="278" y="6"/>
                    <a:pt x="220" y="14"/>
                  </a:cubicBezTo>
                  <a:cubicBezTo>
                    <a:pt x="196" y="19"/>
                    <a:pt x="169" y="23"/>
                    <a:pt x="143" y="23"/>
                  </a:cubicBezTo>
                  <a:cubicBezTo>
                    <a:pt x="117" y="23"/>
                    <a:pt x="92" y="19"/>
                    <a:pt x="71" y="6"/>
                  </a:cubicBezTo>
                  <a:cubicBezTo>
                    <a:pt x="64" y="3"/>
                    <a:pt x="56" y="1"/>
                    <a:pt x="49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35"/>
            <p:cNvSpPr/>
            <p:nvPr/>
          </p:nvSpPr>
          <p:spPr>
            <a:xfrm>
              <a:off x="3738525" y="2728800"/>
              <a:ext cx="8925" cy="4025"/>
            </a:xfrm>
            <a:custGeom>
              <a:rect b="b" l="l" r="r" t="t"/>
              <a:pathLst>
                <a:path extrusionOk="0" h="161" w="357">
                  <a:moveTo>
                    <a:pt x="40" y="1"/>
                  </a:moveTo>
                  <a:cubicBezTo>
                    <a:pt x="25" y="1"/>
                    <a:pt x="9" y="14"/>
                    <a:pt x="9" y="28"/>
                  </a:cubicBezTo>
                  <a:cubicBezTo>
                    <a:pt x="1" y="44"/>
                    <a:pt x="9" y="69"/>
                    <a:pt x="34" y="69"/>
                  </a:cubicBezTo>
                  <a:cubicBezTo>
                    <a:pt x="75" y="86"/>
                    <a:pt x="125" y="102"/>
                    <a:pt x="175" y="119"/>
                  </a:cubicBezTo>
                  <a:cubicBezTo>
                    <a:pt x="199" y="127"/>
                    <a:pt x="224" y="135"/>
                    <a:pt x="241" y="144"/>
                  </a:cubicBezTo>
                  <a:cubicBezTo>
                    <a:pt x="266" y="152"/>
                    <a:pt x="291" y="152"/>
                    <a:pt x="324" y="160"/>
                  </a:cubicBezTo>
                  <a:cubicBezTo>
                    <a:pt x="332" y="160"/>
                    <a:pt x="349" y="152"/>
                    <a:pt x="349" y="144"/>
                  </a:cubicBezTo>
                  <a:cubicBezTo>
                    <a:pt x="357" y="127"/>
                    <a:pt x="349" y="119"/>
                    <a:pt x="340" y="110"/>
                  </a:cubicBezTo>
                  <a:cubicBezTo>
                    <a:pt x="315" y="94"/>
                    <a:pt x="291" y="86"/>
                    <a:pt x="266" y="77"/>
                  </a:cubicBezTo>
                  <a:cubicBezTo>
                    <a:pt x="241" y="69"/>
                    <a:pt x="216" y="61"/>
                    <a:pt x="199" y="52"/>
                  </a:cubicBezTo>
                  <a:lnTo>
                    <a:pt x="50" y="3"/>
                  </a:lnTo>
                  <a:cubicBezTo>
                    <a:pt x="47" y="1"/>
                    <a:pt x="44" y="1"/>
                    <a:pt x="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35"/>
            <p:cNvSpPr/>
            <p:nvPr/>
          </p:nvSpPr>
          <p:spPr>
            <a:xfrm>
              <a:off x="3761300" y="2847075"/>
              <a:ext cx="3775" cy="10275"/>
            </a:xfrm>
            <a:custGeom>
              <a:rect b="b" l="l" r="r" t="t"/>
              <a:pathLst>
                <a:path extrusionOk="0" h="411" w="151">
                  <a:moveTo>
                    <a:pt x="42" y="0"/>
                  </a:moveTo>
                  <a:cubicBezTo>
                    <a:pt x="21" y="0"/>
                    <a:pt x="1" y="13"/>
                    <a:pt x="1" y="36"/>
                  </a:cubicBezTo>
                  <a:cubicBezTo>
                    <a:pt x="1" y="152"/>
                    <a:pt x="26" y="268"/>
                    <a:pt x="42" y="376"/>
                  </a:cubicBezTo>
                  <a:cubicBezTo>
                    <a:pt x="49" y="396"/>
                    <a:pt x="73" y="411"/>
                    <a:pt x="95" y="411"/>
                  </a:cubicBezTo>
                  <a:cubicBezTo>
                    <a:pt x="100" y="411"/>
                    <a:pt x="104" y="410"/>
                    <a:pt x="109" y="409"/>
                  </a:cubicBezTo>
                  <a:cubicBezTo>
                    <a:pt x="142" y="400"/>
                    <a:pt x="150" y="376"/>
                    <a:pt x="150" y="351"/>
                  </a:cubicBezTo>
                  <a:cubicBezTo>
                    <a:pt x="125" y="243"/>
                    <a:pt x="117" y="135"/>
                    <a:pt x="84" y="28"/>
                  </a:cubicBezTo>
                  <a:cubicBezTo>
                    <a:pt x="76" y="9"/>
                    <a:pt x="59" y="0"/>
                    <a:pt x="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35"/>
            <p:cNvSpPr/>
            <p:nvPr/>
          </p:nvSpPr>
          <p:spPr>
            <a:xfrm>
              <a:off x="3706200" y="2698750"/>
              <a:ext cx="9375" cy="12850"/>
            </a:xfrm>
            <a:custGeom>
              <a:rect b="b" l="l" r="r" t="t"/>
              <a:pathLst>
                <a:path extrusionOk="0" h="514" w="375">
                  <a:moveTo>
                    <a:pt x="59" y="0"/>
                  </a:moveTo>
                  <a:cubicBezTo>
                    <a:pt x="54" y="0"/>
                    <a:pt x="48" y="1"/>
                    <a:pt x="42" y="3"/>
                  </a:cubicBezTo>
                  <a:cubicBezTo>
                    <a:pt x="1" y="12"/>
                    <a:pt x="18" y="70"/>
                    <a:pt x="34" y="94"/>
                  </a:cubicBezTo>
                  <a:cubicBezTo>
                    <a:pt x="59" y="169"/>
                    <a:pt x="100" y="227"/>
                    <a:pt x="150" y="285"/>
                  </a:cubicBezTo>
                  <a:cubicBezTo>
                    <a:pt x="200" y="351"/>
                    <a:pt x="250" y="426"/>
                    <a:pt x="291" y="500"/>
                  </a:cubicBezTo>
                  <a:cubicBezTo>
                    <a:pt x="298" y="510"/>
                    <a:pt x="309" y="514"/>
                    <a:pt x="319" y="514"/>
                  </a:cubicBezTo>
                  <a:cubicBezTo>
                    <a:pt x="346" y="514"/>
                    <a:pt x="375" y="489"/>
                    <a:pt x="357" y="459"/>
                  </a:cubicBezTo>
                  <a:cubicBezTo>
                    <a:pt x="316" y="393"/>
                    <a:pt x="274" y="335"/>
                    <a:pt x="241" y="260"/>
                  </a:cubicBezTo>
                  <a:cubicBezTo>
                    <a:pt x="208" y="194"/>
                    <a:pt x="183" y="128"/>
                    <a:pt x="134" y="70"/>
                  </a:cubicBezTo>
                  <a:cubicBezTo>
                    <a:pt x="119" y="41"/>
                    <a:pt x="93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35"/>
            <p:cNvSpPr/>
            <p:nvPr/>
          </p:nvSpPr>
          <p:spPr>
            <a:xfrm>
              <a:off x="3697775" y="2683875"/>
              <a:ext cx="5775" cy="5550"/>
            </a:xfrm>
            <a:custGeom>
              <a:rect b="b" l="l" r="r" t="t"/>
              <a:pathLst>
                <a:path extrusionOk="0" h="222" w="231">
                  <a:moveTo>
                    <a:pt x="38" y="0"/>
                  </a:moveTo>
                  <a:cubicBezTo>
                    <a:pt x="17" y="0"/>
                    <a:pt x="0" y="22"/>
                    <a:pt x="15" y="43"/>
                  </a:cubicBezTo>
                  <a:cubicBezTo>
                    <a:pt x="31" y="68"/>
                    <a:pt x="56" y="101"/>
                    <a:pt x="81" y="126"/>
                  </a:cubicBezTo>
                  <a:cubicBezTo>
                    <a:pt x="98" y="143"/>
                    <a:pt x="106" y="159"/>
                    <a:pt x="123" y="167"/>
                  </a:cubicBezTo>
                  <a:cubicBezTo>
                    <a:pt x="131" y="184"/>
                    <a:pt x="147" y="192"/>
                    <a:pt x="156" y="209"/>
                  </a:cubicBezTo>
                  <a:cubicBezTo>
                    <a:pt x="164" y="217"/>
                    <a:pt x="176" y="221"/>
                    <a:pt x="188" y="221"/>
                  </a:cubicBezTo>
                  <a:cubicBezTo>
                    <a:pt x="199" y="221"/>
                    <a:pt x="210" y="217"/>
                    <a:pt x="214" y="209"/>
                  </a:cubicBezTo>
                  <a:cubicBezTo>
                    <a:pt x="230" y="192"/>
                    <a:pt x="230" y="167"/>
                    <a:pt x="214" y="151"/>
                  </a:cubicBezTo>
                  <a:cubicBezTo>
                    <a:pt x="205" y="143"/>
                    <a:pt x="189" y="126"/>
                    <a:pt x="181" y="109"/>
                  </a:cubicBezTo>
                  <a:cubicBezTo>
                    <a:pt x="164" y="101"/>
                    <a:pt x="156" y="85"/>
                    <a:pt x="139" y="76"/>
                  </a:cubicBezTo>
                  <a:cubicBezTo>
                    <a:pt x="106" y="51"/>
                    <a:pt x="81" y="27"/>
                    <a:pt x="48" y="2"/>
                  </a:cubicBezTo>
                  <a:cubicBezTo>
                    <a:pt x="45" y="1"/>
                    <a:pt x="41" y="0"/>
                    <a:pt x="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35"/>
            <p:cNvSpPr/>
            <p:nvPr/>
          </p:nvSpPr>
          <p:spPr>
            <a:xfrm>
              <a:off x="3604300" y="2689350"/>
              <a:ext cx="2925" cy="17625"/>
            </a:xfrm>
            <a:custGeom>
              <a:rect b="b" l="l" r="r" t="t"/>
              <a:pathLst>
                <a:path extrusionOk="0" h="705" w="117">
                  <a:moveTo>
                    <a:pt x="41" y="0"/>
                  </a:moveTo>
                  <a:cubicBezTo>
                    <a:pt x="36" y="0"/>
                    <a:pt x="30" y="2"/>
                    <a:pt x="25" y="6"/>
                  </a:cubicBezTo>
                  <a:cubicBezTo>
                    <a:pt x="1" y="48"/>
                    <a:pt x="9" y="114"/>
                    <a:pt x="9" y="164"/>
                  </a:cubicBezTo>
                  <a:cubicBezTo>
                    <a:pt x="9" y="222"/>
                    <a:pt x="9" y="280"/>
                    <a:pt x="17" y="338"/>
                  </a:cubicBezTo>
                  <a:cubicBezTo>
                    <a:pt x="17" y="396"/>
                    <a:pt x="25" y="446"/>
                    <a:pt x="34" y="504"/>
                  </a:cubicBezTo>
                  <a:cubicBezTo>
                    <a:pt x="42" y="562"/>
                    <a:pt x="59" y="620"/>
                    <a:pt x="67" y="686"/>
                  </a:cubicBezTo>
                  <a:cubicBezTo>
                    <a:pt x="67" y="698"/>
                    <a:pt x="77" y="705"/>
                    <a:pt x="88" y="705"/>
                  </a:cubicBezTo>
                  <a:cubicBezTo>
                    <a:pt x="98" y="705"/>
                    <a:pt x="108" y="698"/>
                    <a:pt x="108" y="686"/>
                  </a:cubicBezTo>
                  <a:cubicBezTo>
                    <a:pt x="108" y="620"/>
                    <a:pt x="117" y="562"/>
                    <a:pt x="117" y="504"/>
                  </a:cubicBezTo>
                  <a:cubicBezTo>
                    <a:pt x="117" y="446"/>
                    <a:pt x="117" y="388"/>
                    <a:pt x="108" y="330"/>
                  </a:cubicBezTo>
                  <a:cubicBezTo>
                    <a:pt x="108" y="272"/>
                    <a:pt x="108" y="222"/>
                    <a:pt x="100" y="164"/>
                  </a:cubicBezTo>
                  <a:cubicBezTo>
                    <a:pt x="92" y="114"/>
                    <a:pt x="92" y="48"/>
                    <a:pt x="50" y="6"/>
                  </a:cubicBezTo>
                  <a:cubicBezTo>
                    <a:pt x="50" y="2"/>
                    <a:pt x="46" y="0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35"/>
            <p:cNvSpPr/>
            <p:nvPr/>
          </p:nvSpPr>
          <p:spPr>
            <a:xfrm>
              <a:off x="3602850" y="2678375"/>
              <a:ext cx="2300" cy="6600"/>
            </a:xfrm>
            <a:custGeom>
              <a:rect b="b" l="l" r="r" t="t"/>
              <a:pathLst>
                <a:path extrusionOk="0" h="264" w="92">
                  <a:moveTo>
                    <a:pt x="29" y="1"/>
                  </a:moveTo>
                  <a:cubicBezTo>
                    <a:pt x="21" y="1"/>
                    <a:pt x="14" y="5"/>
                    <a:pt x="9" y="15"/>
                  </a:cubicBezTo>
                  <a:cubicBezTo>
                    <a:pt x="1" y="48"/>
                    <a:pt x="1" y="81"/>
                    <a:pt x="9" y="122"/>
                  </a:cubicBezTo>
                  <a:cubicBezTo>
                    <a:pt x="9" y="155"/>
                    <a:pt x="17" y="189"/>
                    <a:pt x="17" y="230"/>
                  </a:cubicBezTo>
                  <a:cubicBezTo>
                    <a:pt x="17" y="247"/>
                    <a:pt x="34" y="263"/>
                    <a:pt x="50" y="263"/>
                  </a:cubicBezTo>
                  <a:cubicBezTo>
                    <a:pt x="67" y="263"/>
                    <a:pt x="92" y="247"/>
                    <a:pt x="83" y="230"/>
                  </a:cubicBezTo>
                  <a:cubicBezTo>
                    <a:pt x="83" y="189"/>
                    <a:pt x="83" y="155"/>
                    <a:pt x="75" y="122"/>
                  </a:cubicBezTo>
                  <a:cubicBezTo>
                    <a:pt x="75" y="81"/>
                    <a:pt x="67" y="39"/>
                    <a:pt x="42" y="6"/>
                  </a:cubicBezTo>
                  <a:cubicBezTo>
                    <a:pt x="39" y="3"/>
                    <a:pt x="34" y="1"/>
                    <a:pt x="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35"/>
            <p:cNvSpPr/>
            <p:nvPr/>
          </p:nvSpPr>
          <p:spPr>
            <a:xfrm>
              <a:off x="3535525" y="2726100"/>
              <a:ext cx="14325" cy="21100"/>
            </a:xfrm>
            <a:custGeom>
              <a:rect b="b" l="l" r="r" t="t"/>
              <a:pathLst>
                <a:path extrusionOk="0" h="844" w="573">
                  <a:moveTo>
                    <a:pt x="345" y="0"/>
                  </a:moveTo>
                  <a:cubicBezTo>
                    <a:pt x="335" y="0"/>
                    <a:pt x="325" y="1"/>
                    <a:pt x="316" y="3"/>
                  </a:cubicBezTo>
                  <a:lnTo>
                    <a:pt x="266" y="3"/>
                  </a:lnTo>
                  <a:cubicBezTo>
                    <a:pt x="183" y="3"/>
                    <a:pt x="125" y="53"/>
                    <a:pt x="84" y="119"/>
                  </a:cubicBezTo>
                  <a:cubicBezTo>
                    <a:pt x="17" y="202"/>
                    <a:pt x="1" y="318"/>
                    <a:pt x="1" y="426"/>
                  </a:cubicBezTo>
                  <a:cubicBezTo>
                    <a:pt x="1" y="550"/>
                    <a:pt x="26" y="691"/>
                    <a:pt x="125" y="774"/>
                  </a:cubicBezTo>
                  <a:cubicBezTo>
                    <a:pt x="169" y="818"/>
                    <a:pt x="224" y="844"/>
                    <a:pt x="283" y="844"/>
                  </a:cubicBezTo>
                  <a:cubicBezTo>
                    <a:pt x="313" y="844"/>
                    <a:pt x="343" y="837"/>
                    <a:pt x="374" y="823"/>
                  </a:cubicBezTo>
                  <a:cubicBezTo>
                    <a:pt x="448" y="782"/>
                    <a:pt x="490" y="707"/>
                    <a:pt x="514" y="633"/>
                  </a:cubicBezTo>
                  <a:cubicBezTo>
                    <a:pt x="564" y="508"/>
                    <a:pt x="572" y="368"/>
                    <a:pt x="539" y="243"/>
                  </a:cubicBezTo>
                  <a:cubicBezTo>
                    <a:pt x="523" y="177"/>
                    <a:pt x="498" y="94"/>
                    <a:pt x="448" y="44"/>
                  </a:cubicBezTo>
                  <a:cubicBezTo>
                    <a:pt x="416" y="12"/>
                    <a:pt x="379" y="0"/>
                    <a:pt x="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35"/>
            <p:cNvSpPr/>
            <p:nvPr/>
          </p:nvSpPr>
          <p:spPr>
            <a:xfrm>
              <a:off x="3525375" y="2719325"/>
              <a:ext cx="25925" cy="13775"/>
            </a:xfrm>
            <a:custGeom>
              <a:rect b="b" l="l" r="r" t="t"/>
              <a:pathLst>
                <a:path extrusionOk="0" h="551" w="1037">
                  <a:moveTo>
                    <a:pt x="777" y="0"/>
                  </a:moveTo>
                  <a:cubicBezTo>
                    <a:pt x="761" y="0"/>
                    <a:pt x="745" y="1"/>
                    <a:pt x="730" y="1"/>
                  </a:cubicBezTo>
                  <a:cubicBezTo>
                    <a:pt x="614" y="1"/>
                    <a:pt x="506" y="17"/>
                    <a:pt x="398" y="67"/>
                  </a:cubicBezTo>
                  <a:cubicBezTo>
                    <a:pt x="307" y="108"/>
                    <a:pt x="224" y="175"/>
                    <a:pt x="150" y="249"/>
                  </a:cubicBezTo>
                  <a:lnTo>
                    <a:pt x="158" y="249"/>
                  </a:lnTo>
                  <a:cubicBezTo>
                    <a:pt x="125" y="282"/>
                    <a:pt x="92" y="324"/>
                    <a:pt x="59" y="365"/>
                  </a:cubicBezTo>
                  <a:cubicBezTo>
                    <a:pt x="34" y="407"/>
                    <a:pt x="1" y="473"/>
                    <a:pt x="17" y="523"/>
                  </a:cubicBezTo>
                  <a:cubicBezTo>
                    <a:pt x="30" y="541"/>
                    <a:pt x="42" y="551"/>
                    <a:pt x="58" y="551"/>
                  </a:cubicBezTo>
                  <a:cubicBezTo>
                    <a:pt x="63" y="551"/>
                    <a:pt x="69" y="550"/>
                    <a:pt x="75" y="547"/>
                  </a:cubicBezTo>
                  <a:cubicBezTo>
                    <a:pt x="117" y="547"/>
                    <a:pt x="150" y="506"/>
                    <a:pt x="175" y="473"/>
                  </a:cubicBezTo>
                  <a:cubicBezTo>
                    <a:pt x="200" y="440"/>
                    <a:pt x="216" y="407"/>
                    <a:pt x="241" y="373"/>
                  </a:cubicBezTo>
                  <a:cubicBezTo>
                    <a:pt x="299" y="315"/>
                    <a:pt x="357" y="249"/>
                    <a:pt x="423" y="199"/>
                  </a:cubicBezTo>
                  <a:cubicBezTo>
                    <a:pt x="498" y="150"/>
                    <a:pt x="581" y="125"/>
                    <a:pt x="672" y="125"/>
                  </a:cubicBezTo>
                  <a:lnTo>
                    <a:pt x="829" y="125"/>
                  </a:lnTo>
                  <a:cubicBezTo>
                    <a:pt x="843" y="125"/>
                    <a:pt x="858" y="124"/>
                    <a:pt x="874" y="124"/>
                  </a:cubicBezTo>
                  <a:cubicBezTo>
                    <a:pt x="898" y="124"/>
                    <a:pt x="922" y="127"/>
                    <a:pt x="937" y="141"/>
                  </a:cubicBezTo>
                  <a:cubicBezTo>
                    <a:pt x="947" y="150"/>
                    <a:pt x="959" y="153"/>
                    <a:pt x="971" y="153"/>
                  </a:cubicBezTo>
                  <a:cubicBezTo>
                    <a:pt x="1005" y="153"/>
                    <a:pt x="1036" y="121"/>
                    <a:pt x="1012" y="83"/>
                  </a:cubicBezTo>
                  <a:cubicBezTo>
                    <a:pt x="962" y="6"/>
                    <a:pt x="866" y="0"/>
                    <a:pt x="7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35"/>
            <p:cNvSpPr/>
            <p:nvPr/>
          </p:nvSpPr>
          <p:spPr>
            <a:xfrm>
              <a:off x="3664175" y="2718500"/>
              <a:ext cx="14300" cy="21025"/>
            </a:xfrm>
            <a:custGeom>
              <a:rect b="b" l="l" r="r" t="t"/>
              <a:pathLst>
                <a:path extrusionOk="0" h="841" w="572">
                  <a:moveTo>
                    <a:pt x="307" y="0"/>
                  </a:moveTo>
                  <a:cubicBezTo>
                    <a:pt x="290" y="0"/>
                    <a:pt x="273" y="0"/>
                    <a:pt x="265" y="9"/>
                  </a:cubicBezTo>
                  <a:cubicBezTo>
                    <a:pt x="252" y="4"/>
                    <a:pt x="239" y="2"/>
                    <a:pt x="225" y="2"/>
                  </a:cubicBezTo>
                  <a:cubicBezTo>
                    <a:pt x="189" y="2"/>
                    <a:pt x="155" y="18"/>
                    <a:pt x="124" y="42"/>
                  </a:cubicBezTo>
                  <a:cubicBezTo>
                    <a:pt x="75" y="92"/>
                    <a:pt x="50" y="174"/>
                    <a:pt x="33" y="241"/>
                  </a:cubicBezTo>
                  <a:cubicBezTo>
                    <a:pt x="0" y="365"/>
                    <a:pt x="8" y="514"/>
                    <a:pt x="58" y="638"/>
                  </a:cubicBezTo>
                  <a:cubicBezTo>
                    <a:pt x="91" y="705"/>
                    <a:pt x="133" y="788"/>
                    <a:pt x="199" y="821"/>
                  </a:cubicBezTo>
                  <a:cubicBezTo>
                    <a:pt x="229" y="835"/>
                    <a:pt x="260" y="841"/>
                    <a:pt x="289" y="841"/>
                  </a:cubicBezTo>
                  <a:cubicBezTo>
                    <a:pt x="348" y="841"/>
                    <a:pt x="403" y="815"/>
                    <a:pt x="447" y="771"/>
                  </a:cubicBezTo>
                  <a:cubicBezTo>
                    <a:pt x="547" y="688"/>
                    <a:pt x="572" y="547"/>
                    <a:pt x="572" y="423"/>
                  </a:cubicBezTo>
                  <a:cubicBezTo>
                    <a:pt x="572" y="315"/>
                    <a:pt x="555" y="199"/>
                    <a:pt x="489" y="116"/>
                  </a:cubicBezTo>
                  <a:cubicBezTo>
                    <a:pt x="447" y="50"/>
                    <a:pt x="389" y="9"/>
                    <a:pt x="3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35"/>
            <p:cNvSpPr/>
            <p:nvPr/>
          </p:nvSpPr>
          <p:spPr>
            <a:xfrm>
              <a:off x="3662675" y="2711650"/>
              <a:ext cx="25950" cy="13925"/>
            </a:xfrm>
            <a:custGeom>
              <a:rect b="b" l="l" r="r" t="t"/>
              <a:pathLst>
                <a:path extrusionOk="0" h="557" w="1038">
                  <a:moveTo>
                    <a:pt x="256" y="1"/>
                  </a:moveTo>
                  <a:cubicBezTo>
                    <a:pt x="167" y="1"/>
                    <a:pt x="68" y="7"/>
                    <a:pt x="19" y="92"/>
                  </a:cubicBezTo>
                  <a:cubicBezTo>
                    <a:pt x="0" y="123"/>
                    <a:pt x="31" y="157"/>
                    <a:pt x="62" y="157"/>
                  </a:cubicBezTo>
                  <a:cubicBezTo>
                    <a:pt x="73" y="157"/>
                    <a:pt x="84" y="153"/>
                    <a:pt x="93" y="142"/>
                  </a:cubicBezTo>
                  <a:cubicBezTo>
                    <a:pt x="113" y="127"/>
                    <a:pt x="139" y="124"/>
                    <a:pt x="164" y="124"/>
                  </a:cubicBezTo>
                  <a:cubicBezTo>
                    <a:pt x="180" y="124"/>
                    <a:pt x="196" y="125"/>
                    <a:pt x="209" y="125"/>
                  </a:cubicBezTo>
                  <a:lnTo>
                    <a:pt x="367" y="125"/>
                  </a:lnTo>
                  <a:cubicBezTo>
                    <a:pt x="458" y="134"/>
                    <a:pt x="541" y="158"/>
                    <a:pt x="615" y="208"/>
                  </a:cubicBezTo>
                  <a:cubicBezTo>
                    <a:pt x="681" y="250"/>
                    <a:pt x="739" y="316"/>
                    <a:pt x="797" y="382"/>
                  </a:cubicBezTo>
                  <a:cubicBezTo>
                    <a:pt x="822" y="407"/>
                    <a:pt x="839" y="440"/>
                    <a:pt x="864" y="473"/>
                  </a:cubicBezTo>
                  <a:cubicBezTo>
                    <a:pt x="889" y="506"/>
                    <a:pt x="922" y="548"/>
                    <a:pt x="963" y="556"/>
                  </a:cubicBezTo>
                  <a:cubicBezTo>
                    <a:pt x="988" y="556"/>
                    <a:pt x="1005" y="548"/>
                    <a:pt x="1021" y="523"/>
                  </a:cubicBezTo>
                  <a:cubicBezTo>
                    <a:pt x="1038" y="473"/>
                    <a:pt x="1005" y="407"/>
                    <a:pt x="980" y="374"/>
                  </a:cubicBezTo>
                  <a:cubicBezTo>
                    <a:pt x="947" y="332"/>
                    <a:pt x="913" y="291"/>
                    <a:pt x="880" y="250"/>
                  </a:cubicBezTo>
                  <a:cubicBezTo>
                    <a:pt x="814" y="175"/>
                    <a:pt x="731" y="109"/>
                    <a:pt x="632" y="67"/>
                  </a:cubicBezTo>
                  <a:cubicBezTo>
                    <a:pt x="532" y="26"/>
                    <a:pt x="416" y="1"/>
                    <a:pt x="300" y="1"/>
                  </a:cubicBezTo>
                  <a:cubicBezTo>
                    <a:pt x="286" y="1"/>
                    <a:pt x="271" y="1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35"/>
            <p:cNvSpPr/>
            <p:nvPr/>
          </p:nvSpPr>
          <p:spPr>
            <a:xfrm>
              <a:off x="3522725" y="2722550"/>
              <a:ext cx="6400" cy="6175"/>
            </a:xfrm>
            <a:custGeom>
              <a:rect b="b" l="l" r="r" t="t"/>
              <a:pathLst>
                <a:path extrusionOk="0" h="247" w="256">
                  <a:moveTo>
                    <a:pt x="210" y="0"/>
                  </a:moveTo>
                  <a:cubicBezTo>
                    <a:pt x="200" y="0"/>
                    <a:pt x="190" y="4"/>
                    <a:pt x="181" y="12"/>
                  </a:cubicBezTo>
                  <a:cubicBezTo>
                    <a:pt x="148" y="37"/>
                    <a:pt x="115" y="70"/>
                    <a:pt x="82" y="104"/>
                  </a:cubicBezTo>
                  <a:cubicBezTo>
                    <a:pt x="74" y="120"/>
                    <a:pt x="57" y="137"/>
                    <a:pt x="40" y="145"/>
                  </a:cubicBezTo>
                  <a:cubicBezTo>
                    <a:pt x="32" y="162"/>
                    <a:pt x="24" y="170"/>
                    <a:pt x="16" y="178"/>
                  </a:cubicBezTo>
                  <a:cubicBezTo>
                    <a:pt x="16" y="186"/>
                    <a:pt x="16" y="186"/>
                    <a:pt x="7" y="195"/>
                  </a:cubicBezTo>
                  <a:cubicBezTo>
                    <a:pt x="7" y="203"/>
                    <a:pt x="7" y="211"/>
                    <a:pt x="7" y="220"/>
                  </a:cubicBezTo>
                  <a:cubicBezTo>
                    <a:pt x="1" y="233"/>
                    <a:pt x="16" y="247"/>
                    <a:pt x="31" y="247"/>
                  </a:cubicBezTo>
                  <a:cubicBezTo>
                    <a:pt x="34" y="247"/>
                    <a:pt x="37" y="246"/>
                    <a:pt x="40" y="244"/>
                  </a:cubicBezTo>
                  <a:cubicBezTo>
                    <a:pt x="49" y="244"/>
                    <a:pt x="65" y="236"/>
                    <a:pt x="74" y="236"/>
                  </a:cubicBezTo>
                  <a:cubicBezTo>
                    <a:pt x="82" y="228"/>
                    <a:pt x="90" y="211"/>
                    <a:pt x="98" y="203"/>
                  </a:cubicBezTo>
                  <a:cubicBezTo>
                    <a:pt x="115" y="186"/>
                    <a:pt x="132" y="178"/>
                    <a:pt x="148" y="162"/>
                  </a:cubicBezTo>
                  <a:cubicBezTo>
                    <a:pt x="173" y="128"/>
                    <a:pt x="206" y="95"/>
                    <a:pt x="239" y="70"/>
                  </a:cubicBezTo>
                  <a:cubicBezTo>
                    <a:pt x="256" y="54"/>
                    <a:pt x="256" y="21"/>
                    <a:pt x="239" y="12"/>
                  </a:cubicBezTo>
                  <a:cubicBezTo>
                    <a:pt x="231" y="4"/>
                    <a:pt x="221" y="0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35"/>
            <p:cNvSpPr/>
            <p:nvPr/>
          </p:nvSpPr>
          <p:spPr>
            <a:xfrm>
              <a:off x="3520250" y="2715475"/>
              <a:ext cx="14475" cy="4525"/>
            </a:xfrm>
            <a:custGeom>
              <a:rect b="b" l="l" r="r" t="t"/>
              <a:pathLst>
                <a:path extrusionOk="0" h="181" w="579">
                  <a:moveTo>
                    <a:pt x="410" y="0"/>
                  </a:moveTo>
                  <a:cubicBezTo>
                    <a:pt x="359" y="0"/>
                    <a:pt x="309" y="4"/>
                    <a:pt x="255" y="14"/>
                  </a:cubicBezTo>
                  <a:cubicBezTo>
                    <a:pt x="214" y="30"/>
                    <a:pt x="164" y="39"/>
                    <a:pt x="131" y="55"/>
                  </a:cubicBezTo>
                  <a:cubicBezTo>
                    <a:pt x="90" y="80"/>
                    <a:pt x="48" y="97"/>
                    <a:pt x="23" y="121"/>
                  </a:cubicBezTo>
                  <a:cubicBezTo>
                    <a:pt x="1" y="144"/>
                    <a:pt x="13" y="181"/>
                    <a:pt x="34" y="181"/>
                  </a:cubicBezTo>
                  <a:cubicBezTo>
                    <a:pt x="36" y="181"/>
                    <a:pt x="38" y="180"/>
                    <a:pt x="40" y="179"/>
                  </a:cubicBezTo>
                  <a:lnTo>
                    <a:pt x="48" y="179"/>
                  </a:lnTo>
                  <a:cubicBezTo>
                    <a:pt x="81" y="179"/>
                    <a:pt x="115" y="163"/>
                    <a:pt x="156" y="155"/>
                  </a:cubicBezTo>
                  <a:cubicBezTo>
                    <a:pt x="181" y="155"/>
                    <a:pt x="197" y="146"/>
                    <a:pt x="222" y="138"/>
                  </a:cubicBezTo>
                  <a:cubicBezTo>
                    <a:pt x="239" y="138"/>
                    <a:pt x="264" y="130"/>
                    <a:pt x="280" y="130"/>
                  </a:cubicBezTo>
                  <a:cubicBezTo>
                    <a:pt x="363" y="113"/>
                    <a:pt x="438" y="97"/>
                    <a:pt x="521" y="88"/>
                  </a:cubicBezTo>
                  <a:cubicBezTo>
                    <a:pt x="579" y="80"/>
                    <a:pt x="570" y="5"/>
                    <a:pt x="521" y="5"/>
                  </a:cubicBezTo>
                  <a:cubicBezTo>
                    <a:pt x="483" y="2"/>
                    <a:pt x="447" y="0"/>
                    <a:pt x="4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35"/>
            <p:cNvSpPr/>
            <p:nvPr/>
          </p:nvSpPr>
          <p:spPr>
            <a:xfrm>
              <a:off x="3527050" y="2712700"/>
              <a:ext cx="4375" cy="2100"/>
            </a:xfrm>
            <a:custGeom>
              <a:rect b="b" l="l" r="r" t="t"/>
              <a:pathLst>
                <a:path extrusionOk="0" h="84" w="175">
                  <a:moveTo>
                    <a:pt x="141" y="0"/>
                  </a:moveTo>
                  <a:cubicBezTo>
                    <a:pt x="133" y="0"/>
                    <a:pt x="124" y="0"/>
                    <a:pt x="124" y="9"/>
                  </a:cubicBezTo>
                  <a:lnTo>
                    <a:pt x="108" y="9"/>
                  </a:lnTo>
                  <a:cubicBezTo>
                    <a:pt x="104" y="5"/>
                    <a:pt x="99" y="3"/>
                    <a:pt x="95" y="3"/>
                  </a:cubicBezTo>
                  <a:cubicBezTo>
                    <a:pt x="91" y="3"/>
                    <a:pt x="87" y="5"/>
                    <a:pt x="83" y="9"/>
                  </a:cubicBezTo>
                  <a:cubicBezTo>
                    <a:pt x="66" y="9"/>
                    <a:pt x="41" y="17"/>
                    <a:pt x="25" y="25"/>
                  </a:cubicBezTo>
                  <a:cubicBezTo>
                    <a:pt x="8" y="25"/>
                    <a:pt x="0" y="42"/>
                    <a:pt x="0" y="58"/>
                  </a:cubicBezTo>
                  <a:cubicBezTo>
                    <a:pt x="7" y="73"/>
                    <a:pt x="21" y="81"/>
                    <a:pt x="35" y="83"/>
                  </a:cubicBezTo>
                  <a:lnTo>
                    <a:pt x="35" y="83"/>
                  </a:lnTo>
                  <a:lnTo>
                    <a:pt x="75" y="75"/>
                  </a:lnTo>
                  <a:cubicBezTo>
                    <a:pt x="83" y="75"/>
                    <a:pt x="91" y="75"/>
                    <a:pt x="99" y="67"/>
                  </a:cubicBezTo>
                  <a:cubicBezTo>
                    <a:pt x="108" y="67"/>
                    <a:pt x="116" y="67"/>
                    <a:pt x="116" y="58"/>
                  </a:cubicBezTo>
                  <a:lnTo>
                    <a:pt x="133" y="58"/>
                  </a:lnTo>
                  <a:cubicBezTo>
                    <a:pt x="141" y="50"/>
                    <a:pt x="149" y="50"/>
                    <a:pt x="149" y="50"/>
                  </a:cubicBezTo>
                  <a:cubicBezTo>
                    <a:pt x="157" y="42"/>
                    <a:pt x="157" y="42"/>
                    <a:pt x="166" y="34"/>
                  </a:cubicBezTo>
                  <a:cubicBezTo>
                    <a:pt x="174" y="25"/>
                    <a:pt x="166" y="9"/>
                    <a:pt x="157" y="9"/>
                  </a:cubicBezTo>
                  <a:cubicBezTo>
                    <a:pt x="149" y="9"/>
                    <a:pt x="149" y="0"/>
                    <a:pt x="141" y="0"/>
                  </a:cubicBezTo>
                  <a:close/>
                  <a:moveTo>
                    <a:pt x="35" y="83"/>
                  </a:moveTo>
                  <a:lnTo>
                    <a:pt x="33" y="83"/>
                  </a:lnTo>
                  <a:lnTo>
                    <a:pt x="41" y="83"/>
                  </a:lnTo>
                  <a:cubicBezTo>
                    <a:pt x="39" y="83"/>
                    <a:pt x="37" y="83"/>
                    <a:pt x="35" y="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35"/>
            <p:cNvSpPr/>
            <p:nvPr/>
          </p:nvSpPr>
          <p:spPr>
            <a:xfrm>
              <a:off x="3669325" y="2705400"/>
              <a:ext cx="14750" cy="4625"/>
            </a:xfrm>
            <a:custGeom>
              <a:rect b="b" l="l" r="r" t="t"/>
              <a:pathLst>
                <a:path extrusionOk="0" h="185" w="590">
                  <a:moveTo>
                    <a:pt x="287" y="1"/>
                  </a:moveTo>
                  <a:cubicBezTo>
                    <a:pt x="200" y="1"/>
                    <a:pt x="115" y="26"/>
                    <a:pt x="43" y="77"/>
                  </a:cubicBezTo>
                  <a:cubicBezTo>
                    <a:pt x="1" y="105"/>
                    <a:pt x="29" y="168"/>
                    <a:pt x="74" y="168"/>
                  </a:cubicBezTo>
                  <a:cubicBezTo>
                    <a:pt x="82" y="168"/>
                    <a:pt x="91" y="165"/>
                    <a:pt x="101" y="160"/>
                  </a:cubicBezTo>
                  <a:cubicBezTo>
                    <a:pt x="155" y="132"/>
                    <a:pt x="216" y="116"/>
                    <a:pt x="282" y="116"/>
                  </a:cubicBezTo>
                  <a:cubicBezTo>
                    <a:pt x="296" y="116"/>
                    <a:pt x="310" y="117"/>
                    <a:pt x="324" y="118"/>
                  </a:cubicBezTo>
                  <a:cubicBezTo>
                    <a:pt x="357" y="127"/>
                    <a:pt x="399" y="135"/>
                    <a:pt x="432" y="143"/>
                  </a:cubicBezTo>
                  <a:cubicBezTo>
                    <a:pt x="465" y="160"/>
                    <a:pt x="515" y="185"/>
                    <a:pt x="556" y="185"/>
                  </a:cubicBezTo>
                  <a:cubicBezTo>
                    <a:pt x="573" y="185"/>
                    <a:pt x="589" y="160"/>
                    <a:pt x="581" y="143"/>
                  </a:cubicBezTo>
                  <a:cubicBezTo>
                    <a:pt x="573" y="94"/>
                    <a:pt x="523" y="52"/>
                    <a:pt x="482" y="36"/>
                  </a:cubicBezTo>
                  <a:cubicBezTo>
                    <a:pt x="432" y="11"/>
                    <a:pt x="382" y="2"/>
                    <a:pt x="324" y="2"/>
                  </a:cubicBezTo>
                  <a:cubicBezTo>
                    <a:pt x="312" y="1"/>
                    <a:pt x="299" y="1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35"/>
            <p:cNvSpPr/>
            <p:nvPr/>
          </p:nvSpPr>
          <p:spPr>
            <a:xfrm>
              <a:off x="3674725" y="2701100"/>
              <a:ext cx="9075" cy="3175"/>
            </a:xfrm>
            <a:custGeom>
              <a:rect b="b" l="l" r="r" t="t"/>
              <a:pathLst>
                <a:path extrusionOk="0" h="127" w="363">
                  <a:moveTo>
                    <a:pt x="42" y="0"/>
                  </a:moveTo>
                  <a:cubicBezTo>
                    <a:pt x="25" y="0"/>
                    <a:pt x="1" y="17"/>
                    <a:pt x="1" y="42"/>
                  </a:cubicBezTo>
                  <a:cubicBezTo>
                    <a:pt x="1" y="58"/>
                    <a:pt x="25" y="83"/>
                    <a:pt x="42" y="83"/>
                  </a:cubicBezTo>
                  <a:lnTo>
                    <a:pt x="141" y="83"/>
                  </a:lnTo>
                  <a:cubicBezTo>
                    <a:pt x="158" y="92"/>
                    <a:pt x="166" y="92"/>
                    <a:pt x="175" y="92"/>
                  </a:cubicBezTo>
                  <a:cubicBezTo>
                    <a:pt x="191" y="92"/>
                    <a:pt x="199" y="92"/>
                    <a:pt x="208" y="100"/>
                  </a:cubicBezTo>
                  <a:cubicBezTo>
                    <a:pt x="224" y="100"/>
                    <a:pt x="233" y="100"/>
                    <a:pt x="241" y="108"/>
                  </a:cubicBezTo>
                  <a:cubicBezTo>
                    <a:pt x="266" y="116"/>
                    <a:pt x="291" y="125"/>
                    <a:pt x="315" y="125"/>
                  </a:cubicBezTo>
                  <a:cubicBezTo>
                    <a:pt x="318" y="126"/>
                    <a:pt x="321" y="126"/>
                    <a:pt x="323" y="126"/>
                  </a:cubicBezTo>
                  <a:cubicBezTo>
                    <a:pt x="345" y="126"/>
                    <a:pt x="362" y="97"/>
                    <a:pt x="340" y="75"/>
                  </a:cubicBezTo>
                  <a:cubicBezTo>
                    <a:pt x="332" y="67"/>
                    <a:pt x="324" y="58"/>
                    <a:pt x="307" y="50"/>
                  </a:cubicBezTo>
                  <a:cubicBezTo>
                    <a:pt x="299" y="50"/>
                    <a:pt x="282" y="42"/>
                    <a:pt x="274" y="34"/>
                  </a:cubicBezTo>
                  <a:cubicBezTo>
                    <a:pt x="257" y="34"/>
                    <a:pt x="249" y="25"/>
                    <a:pt x="241" y="25"/>
                  </a:cubicBezTo>
                  <a:cubicBezTo>
                    <a:pt x="224" y="17"/>
                    <a:pt x="216" y="9"/>
                    <a:pt x="199" y="9"/>
                  </a:cubicBezTo>
                  <a:cubicBezTo>
                    <a:pt x="175" y="0"/>
                    <a:pt x="150" y="0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35"/>
            <p:cNvSpPr/>
            <p:nvPr/>
          </p:nvSpPr>
          <p:spPr>
            <a:xfrm>
              <a:off x="3518225" y="2752800"/>
              <a:ext cx="14225" cy="4700"/>
            </a:xfrm>
            <a:custGeom>
              <a:rect b="b" l="l" r="r" t="t"/>
              <a:pathLst>
                <a:path extrusionOk="0" h="188" w="569">
                  <a:moveTo>
                    <a:pt x="41" y="1"/>
                  </a:moveTo>
                  <a:cubicBezTo>
                    <a:pt x="16" y="1"/>
                    <a:pt x="0" y="39"/>
                    <a:pt x="22" y="54"/>
                  </a:cubicBezTo>
                  <a:cubicBezTo>
                    <a:pt x="104" y="103"/>
                    <a:pt x="187" y="145"/>
                    <a:pt x="278" y="170"/>
                  </a:cubicBezTo>
                  <a:cubicBezTo>
                    <a:pt x="327" y="178"/>
                    <a:pt x="378" y="187"/>
                    <a:pt x="428" y="187"/>
                  </a:cubicBezTo>
                  <a:cubicBezTo>
                    <a:pt x="471" y="187"/>
                    <a:pt x="513" y="181"/>
                    <a:pt x="552" y="161"/>
                  </a:cubicBezTo>
                  <a:cubicBezTo>
                    <a:pt x="568" y="153"/>
                    <a:pt x="568" y="128"/>
                    <a:pt x="552" y="120"/>
                  </a:cubicBezTo>
                  <a:cubicBezTo>
                    <a:pt x="469" y="103"/>
                    <a:pt x="386" y="103"/>
                    <a:pt x="295" y="87"/>
                  </a:cubicBezTo>
                  <a:cubicBezTo>
                    <a:pt x="212" y="70"/>
                    <a:pt x="129" y="45"/>
                    <a:pt x="55" y="4"/>
                  </a:cubicBezTo>
                  <a:cubicBezTo>
                    <a:pt x="50" y="2"/>
                    <a:pt x="46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35"/>
            <p:cNvSpPr/>
            <p:nvPr/>
          </p:nvSpPr>
          <p:spPr>
            <a:xfrm>
              <a:off x="3522550" y="2758050"/>
              <a:ext cx="14675" cy="2925"/>
            </a:xfrm>
            <a:custGeom>
              <a:rect b="b" l="l" r="r" t="t"/>
              <a:pathLst>
                <a:path extrusionOk="0" h="117" w="587">
                  <a:moveTo>
                    <a:pt x="73" y="0"/>
                  </a:moveTo>
                  <a:cubicBezTo>
                    <a:pt x="20" y="0"/>
                    <a:pt x="1" y="76"/>
                    <a:pt x="56" y="84"/>
                  </a:cubicBezTo>
                  <a:cubicBezTo>
                    <a:pt x="139" y="100"/>
                    <a:pt x="221" y="117"/>
                    <a:pt x="313" y="117"/>
                  </a:cubicBezTo>
                  <a:lnTo>
                    <a:pt x="371" y="117"/>
                  </a:lnTo>
                  <a:cubicBezTo>
                    <a:pt x="395" y="109"/>
                    <a:pt x="412" y="109"/>
                    <a:pt x="437" y="100"/>
                  </a:cubicBezTo>
                  <a:cubicBezTo>
                    <a:pt x="478" y="92"/>
                    <a:pt x="520" y="84"/>
                    <a:pt x="561" y="67"/>
                  </a:cubicBezTo>
                  <a:cubicBezTo>
                    <a:pt x="586" y="59"/>
                    <a:pt x="586" y="18"/>
                    <a:pt x="553" y="18"/>
                  </a:cubicBezTo>
                  <a:cubicBezTo>
                    <a:pt x="511" y="18"/>
                    <a:pt x="478" y="26"/>
                    <a:pt x="437" y="26"/>
                  </a:cubicBezTo>
                  <a:lnTo>
                    <a:pt x="313" y="26"/>
                  </a:lnTo>
                  <a:cubicBezTo>
                    <a:pt x="238" y="26"/>
                    <a:pt x="155" y="18"/>
                    <a:pt x="81" y="1"/>
                  </a:cubicBezTo>
                  <a:cubicBezTo>
                    <a:pt x="78" y="1"/>
                    <a:pt x="75" y="0"/>
                    <a:pt x="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35"/>
            <p:cNvSpPr/>
            <p:nvPr/>
          </p:nvSpPr>
          <p:spPr>
            <a:xfrm>
              <a:off x="3678250" y="2737500"/>
              <a:ext cx="12825" cy="7750"/>
            </a:xfrm>
            <a:custGeom>
              <a:rect b="b" l="l" r="r" t="t"/>
              <a:pathLst>
                <a:path extrusionOk="0" h="310" w="513">
                  <a:moveTo>
                    <a:pt x="469" y="1"/>
                  </a:moveTo>
                  <a:cubicBezTo>
                    <a:pt x="465" y="1"/>
                    <a:pt x="460" y="1"/>
                    <a:pt x="456" y="3"/>
                  </a:cubicBezTo>
                  <a:cubicBezTo>
                    <a:pt x="448" y="11"/>
                    <a:pt x="440" y="19"/>
                    <a:pt x="431" y="28"/>
                  </a:cubicBezTo>
                  <a:lnTo>
                    <a:pt x="423" y="28"/>
                  </a:lnTo>
                  <a:cubicBezTo>
                    <a:pt x="423" y="28"/>
                    <a:pt x="415" y="36"/>
                    <a:pt x="415" y="36"/>
                  </a:cubicBezTo>
                  <a:cubicBezTo>
                    <a:pt x="398" y="52"/>
                    <a:pt x="382" y="61"/>
                    <a:pt x="365" y="77"/>
                  </a:cubicBezTo>
                  <a:cubicBezTo>
                    <a:pt x="332" y="102"/>
                    <a:pt x="299" y="119"/>
                    <a:pt x="266" y="144"/>
                  </a:cubicBezTo>
                  <a:cubicBezTo>
                    <a:pt x="199" y="185"/>
                    <a:pt x="125" y="218"/>
                    <a:pt x="42" y="226"/>
                  </a:cubicBezTo>
                  <a:cubicBezTo>
                    <a:pt x="0" y="235"/>
                    <a:pt x="9" y="309"/>
                    <a:pt x="58" y="309"/>
                  </a:cubicBezTo>
                  <a:cubicBezTo>
                    <a:pt x="150" y="301"/>
                    <a:pt x="241" y="284"/>
                    <a:pt x="324" y="235"/>
                  </a:cubicBezTo>
                  <a:cubicBezTo>
                    <a:pt x="357" y="218"/>
                    <a:pt x="398" y="193"/>
                    <a:pt x="431" y="160"/>
                  </a:cubicBezTo>
                  <a:cubicBezTo>
                    <a:pt x="448" y="144"/>
                    <a:pt x="464" y="127"/>
                    <a:pt x="473" y="102"/>
                  </a:cubicBezTo>
                  <a:cubicBezTo>
                    <a:pt x="481" y="94"/>
                    <a:pt x="489" y="86"/>
                    <a:pt x="489" y="77"/>
                  </a:cubicBezTo>
                  <a:cubicBezTo>
                    <a:pt x="498" y="61"/>
                    <a:pt x="506" y="52"/>
                    <a:pt x="506" y="44"/>
                  </a:cubicBezTo>
                  <a:cubicBezTo>
                    <a:pt x="513" y="17"/>
                    <a:pt x="491" y="1"/>
                    <a:pt x="4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35"/>
            <p:cNvSpPr/>
            <p:nvPr/>
          </p:nvSpPr>
          <p:spPr>
            <a:xfrm>
              <a:off x="3687525" y="2739975"/>
              <a:ext cx="9350" cy="6900"/>
            </a:xfrm>
            <a:custGeom>
              <a:rect b="b" l="l" r="r" t="t"/>
              <a:pathLst>
                <a:path extrusionOk="0" h="276" w="374">
                  <a:moveTo>
                    <a:pt x="351" y="1"/>
                  </a:moveTo>
                  <a:cubicBezTo>
                    <a:pt x="348" y="1"/>
                    <a:pt x="345" y="2"/>
                    <a:pt x="342" y="3"/>
                  </a:cubicBezTo>
                  <a:cubicBezTo>
                    <a:pt x="284" y="28"/>
                    <a:pt x="226" y="61"/>
                    <a:pt x="176" y="103"/>
                  </a:cubicBezTo>
                  <a:cubicBezTo>
                    <a:pt x="127" y="144"/>
                    <a:pt x="77" y="185"/>
                    <a:pt x="27" y="219"/>
                  </a:cubicBezTo>
                  <a:cubicBezTo>
                    <a:pt x="0" y="239"/>
                    <a:pt x="22" y="275"/>
                    <a:pt x="45" y="275"/>
                  </a:cubicBezTo>
                  <a:cubicBezTo>
                    <a:pt x="50" y="275"/>
                    <a:pt x="56" y="273"/>
                    <a:pt x="60" y="268"/>
                  </a:cubicBezTo>
                  <a:cubicBezTo>
                    <a:pt x="110" y="235"/>
                    <a:pt x="168" y="194"/>
                    <a:pt x="218" y="161"/>
                  </a:cubicBezTo>
                  <a:cubicBezTo>
                    <a:pt x="267" y="119"/>
                    <a:pt x="325" y="78"/>
                    <a:pt x="367" y="28"/>
                  </a:cubicBezTo>
                  <a:cubicBezTo>
                    <a:pt x="374" y="14"/>
                    <a:pt x="364" y="1"/>
                    <a:pt x="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35"/>
            <p:cNvSpPr/>
            <p:nvPr/>
          </p:nvSpPr>
          <p:spPr>
            <a:xfrm>
              <a:off x="3464275" y="2772075"/>
              <a:ext cx="18675" cy="29300"/>
            </a:xfrm>
            <a:custGeom>
              <a:rect b="b" l="l" r="r" t="t"/>
              <a:pathLst>
                <a:path extrusionOk="0" h="1172" w="747">
                  <a:moveTo>
                    <a:pt x="689" y="1"/>
                  </a:moveTo>
                  <a:cubicBezTo>
                    <a:pt x="680" y="1"/>
                    <a:pt x="671" y="4"/>
                    <a:pt x="663" y="12"/>
                  </a:cubicBezTo>
                  <a:cubicBezTo>
                    <a:pt x="489" y="153"/>
                    <a:pt x="340" y="327"/>
                    <a:pt x="224" y="525"/>
                  </a:cubicBezTo>
                  <a:cubicBezTo>
                    <a:pt x="175" y="617"/>
                    <a:pt x="125" y="716"/>
                    <a:pt x="83" y="815"/>
                  </a:cubicBezTo>
                  <a:cubicBezTo>
                    <a:pt x="59" y="873"/>
                    <a:pt x="42" y="923"/>
                    <a:pt x="25" y="981"/>
                  </a:cubicBezTo>
                  <a:cubicBezTo>
                    <a:pt x="17" y="1031"/>
                    <a:pt x="1" y="1097"/>
                    <a:pt x="17" y="1147"/>
                  </a:cubicBezTo>
                  <a:cubicBezTo>
                    <a:pt x="22" y="1163"/>
                    <a:pt x="35" y="1172"/>
                    <a:pt x="49" y="1172"/>
                  </a:cubicBezTo>
                  <a:cubicBezTo>
                    <a:pt x="57" y="1172"/>
                    <a:pt x="66" y="1169"/>
                    <a:pt x="75" y="1163"/>
                  </a:cubicBezTo>
                  <a:cubicBezTo>
                    <a:pt x="108" y="1130"/>
                    <a:pt x="125" y="1080"/>
                    <a:pt x="141" y="1031"/>
                  </a:cubicBezTo>
                  <a:cubicBezTo>
                    <a:pt x="158" y="981"/>
                    <a:pt x="175" y="931"/>
                    <a:pt x="191" y="882"/>
                  </a:cubicBezTo>
                  <a:cubicBezTo>
                    <a:pt x="224" y="799"/>
                    <a:pt x="257" y="716"/>
                    <a:pt x="299" y="641"/>
                  </a:cubicBezTo>
                  <a:lnTo>
                    <a:pt x="299" y="641"/>
                  </a:lnTo>
                  <a:cubicBezTo>
                    <a:pt x="274" y="691"/>
                    <a:pt x="257" y="741"/>
                    <a:pt x="233" y="791"/>
                  </a:cubicBezTo>
                  <a:cubicBezTo>
                    <a:pt x="216" y="857"/>
                    <a:pt x="191" y="915"/>
                    <a:pt x="191" y="973"/>
                  </a:cubicBezTo>
                  <a:cubicBezTo>
                    <a:pt x="191" y="993"/>
                    <a:pt x="206" y="1004"/>
                    <a:pt x="222" y="1004"/>
                  </a:cubicBezTo>
                  <a:cubicBezTo>
                    <a:pt x="232" y="1004"/>
                    <a:pt x="243" y="999"/>
                    <a:pt x="249" y="989"/>
                  </a:cubicBezTo>
                  <a:cubicBezTo>
                    <a:pt x="282" y="948"/>
                    <a:pt x="299" y="890"/>
                    <a:pt x="324" y="840"/>
                  </a:cubicBezTo>
                  <a:cubicBezTo>
                    <a:pt x="357" y="782"/>
                    <a:pt x="382" y="733"/>
                    <a:pt x="407" y="683"/>
                  </a:cubicBezTo>
                  <a:cubicBezTo>
                    <a:pt x="465" y="575"/>
                    <a:pt x="531" y="476"/>
                    <a:pt x="597" y="385"/>
                  </a:cubicBezTo>
                  <a:cubicBezTo>
                    <a:pt x="628" y="347"/>
                    <a:pt x="589" y="301"/>
                    <a:pt x="550" y="301"/>
                  </a:cubicBezTo>
                  <a:cubicBezTo>
                    <a:pt x="538" y="301"/>
                    <a:pt x="525" y="306"/>
                    <a:pt x="514" y="318"/>
                  </a:cubicBezTo>
                  <a:cubicBezTo>
                    <a:pt x="440" y="409"/>
                    <a:pt x="373" y="509"/>
                    <a:pt x="315" y="617"/>
                  </a:cubicBezTo>
                  <a:cubicBezTo>
                    <a:pt x="315" y="608"/>
                    <a:pt x="324" y="592"/>
                    <a:pt x="332" y="583"/>
                  </a:cubicBezTo>
                  <a:cubicBezTo>
                    <a:pt x="431" y="393"/>
                    <a:pt x="564" y="219"/>
                    <a:pt x="721" y="61"/>
                  </a:cubicBezTo>
                  <a:cubicBezTo>
                    <a:pt x="747" y="36"/>
                    <a:pt x="719" y="1"/>
                    <a:pt x="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35"/>
            <p:cNvSpPr/>
            <p:nvPr/>
          </p:nvSpPr>
          <p:spPr>
            <a:xfrm>
              <a:off x="3712700" y="2751550"/>
              <a:ext cx="18975" cy="27925"/>
            </a:xfrm>
            <a:custGeom>
              <a:rect b="b" l="l" r="r" t="t"/>
              <a:pathLst>
                <a:path extrusionOk="0" h="1117" w="759">
                  <a:moveTo>
                    <a:pt x="40" y="0"/>
                  </a:moveTo>
                  <a:cubicBezTo>
                    <a:pt x="21" y="0"/>
                    <a:pt x="1" y="15"/>
                    <a:pt x="6" y="37"/>
                  </a:cubicBezTo>
                  <a:lnTo>
                    <a:pt x="14" y="37"/>
                  </a:lnTo>
                  <a:cubicBezTo>
                    <a:pt x="81" y="253"/>
                    <a:pt x="172" y="452"/>
                    <a:pt x="288" y="642"/>
                  </a:cubicBezTo>
                  <a:cubicBezTo>
                    <a:pt x="346" y="725"/>
                    <a:pt x="412" y="816"/>
                    <a:pt x="478" y="899"/>
                  </a:cubicBezTo>
                  <a:cubicBezTo>
                    <a:pt x="520" y="940"/>
                    <a:pt x="553" y="982"/>
                    <a:pt x="594" y="1023"/>
                  </a:cubicBezTo>
                  <a:cubicBezTo>
                    <a:pt x="636" y="1065"/>
                    <a:pt x="669" y="1098"/>
                    <a:pt x="719" y="1114"/>
                  </a:cubicBezTo>
                  <a:cubicBezTo>
                    <a:pt x="722" y="1116"/>
                    <a:pt x="725" y="1117"/>
                    <a:pt x="728" y="1117"/>
                  </a:cubicBezTo>
                  <a:cubicBezTo>
                    <a:pt x="743" y="1117"/>
                    <a:pt x="759" y="1102"/>
                    <a:pt x="752" y="1081"/>
                  </a:cubicBezTo>
                  <a:cubicBezTo>
                    <a:pt x="735" y="1040"/>
                    <a:pt x="702" y="1007"/>
                    <a:pt x="669" y="965"/>
                  </a:cubicBezTo>
                  <a:lnTo>
                    <a:pt x="570" y="841"/>
                  </a:lnTo>
                  <a:cubicBezTo>
                    <a:pt x="503" y="758"/>
                    <a:pt x="437" y="667"/>
                    <a:pt x="379" y="576"/>
                  </a:cubicBezTo>
                  <a:cubicBezTo>
                    <a:pt x="263" y="402"/>
                    <a:pt x="155" y="211"/>
                    <a:pt x="64" y="12"/>
                  </a:cubicBezTo>
                  <a:cubicBezTo>
                    <a:pt x="59" y="4"/>
                    <a:pt x="49" y="0"/>
                    <a:pt x="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35"/>
            <p:cNvSpPr/>
            <p:nvPr/>
          </p:nvSpPr>
          <p:spPr>
            <a:xfrm>
              <a:off x="3727750" y="2779300"/>
              <a:ext cx="8525" cy="12225"/>
            </a:xfrm>
            <a:custGeom>
              <a:rect b="b" l="l" r="r" t="t"/>
              <a:pathLst>
                <a:path extrusionOk="0" h="489" w="341">
                  <a:moveTo>
                    <a:pt x="32" y="1"/>
                  </a:moveTo>
                  <a:cubicBezTo>
                    <a:pt x="27" y="1"/>
                    <a:pt x="22" y="2"/>
                    <a:pt x="17" y="4"/>
                  </a:cubicBezTo>
                  <a:cubicBezTo>
                    <a:pt x="9" y="13"/>
                    <a:pt x="1" y="29"/>
                    <a:pt x="9" y="46"/>
                  </a:cubicBezTo>
                  <a:cubicBezTo>
                    <a:pt x="59" y="120"/>
                    <a:pt x="108" y="195"/>
                    <a:pt x="158" y="270"/>
                  </a:cubicBezTo>
                  <a:cubicBezTo>
                    <a:pt x="200" y="344"/>
                    <a:pt x="249" y="419"/>
                    <a:pt x="307" y="485"/>
                  </a:cubicBezTo>
                  <a:cubicBezTo>
                    <a:pt x="309" y="487"/>
                    <a:pt x="313" y="488"/>
                    <a:pt x="317" y="488"/>
                  </a:cubicBezTo>
                  <a:cubicBezTo>
                    <a:pt x="327" y="488"/>
                    <a:pt x="340" y="480"/>
                    <a:pt x="340" y="468"/>
                  </a:cubicBezTo>
                  <a:cubicBezTo>
                    <a:pt x="316" y="386"/>
                    <a:pt x="266" y="303"/>
                    <a:pt x="216" y="236"/>
                  </a:cubicBezTo>
                  <a:cubicBezTo>
                    <a:pt x="166" y="162"/>
                    <a:pt x="117" y="87"/>
                    <a:pt x="59" y="13"/>
                  </a:cubicBezTo>
                  <a:cubicBezTo>
                    <a:pt x="53" y="7"/>
                    <a:pt x="43" y="1"/>
                    <a:pt x="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35"/>
            <p:cNvSpPr/>
            <p:nvPr/>
          </p:nvSpPr>
          <p:spPr>
            <a:xfrm>
              <a:off x="3605325" y="2741900"/>
              <a:ext cx="26550" cy="3125"/>
            </a:xfrm>
            <a:custGeom>
              <a:rect b="b" l="l" r="r" t="t"/>
              <a:pathLst>
                <a:path extrusionOk="0" h="125" w="1062">
                  <a:moveTo>
                    <a:pt x="796" y="1"/>
                  </a:moveTo>
                  <a:cubicBezTo>
                    <a:pt x="705" y="1"/>
                    <a:pt x="622" y="9"/>
                    <a:pt x="539" y="17"/>
                  </a:cubicBezTo>
                  <a:cubicBezTo>
                    <a:pt x="366" y="34"/>
                    <a:pt x="192" y="67"/>
                    <a:pt x="18" y="92"/>
                  </a:cubicBezTo>
                  <a:cubicBezTo>
                    <a:pt x="1" y="92"/>
                    <a:pt x="1" y="125"/>
                    <a:pt x="18" y="125"/>
                  </a:cubicBezTo>
                  <a:cubicBezTo>
                    <a:pt x="192" y="108"/>
                    <a:pt x="357" y="100"/>
                    <a:pt x="531" y="84"/>
                  </a:cubicBezTo>
                  <a:cubicBezTo>
                    <a:pt x="614" y="75"/>
                    <a:pt x="697" y="67"/>
                    <a:pt x="780" y="67"/>
                  </a:cubicBezTo>
                  <a:cubicBezTo>
                    <a:pt x="854" y="67"/>
                    <a:pt x="937" y="84"/>
                    <a:pt x="1020" y="84"/>
                  </a:cubicBezTo>
                  <a:cubicBezTo>
                    <a:pt x="1053" y="84"/>
                    <a:pt x="1061" y="34"/>
                    <a:pt x="1028" y="26"/>
                  </a:cubicBezTo>
                  <a:cubicBezTo>
                    <a:pt x="954" y="1"/>
                    <a:pt x="871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35"/>
            <p:cNvSpPr/>
            <p:nvPr/>
          </p:nvSpPr>
          <p:spPr>
            <a:xfrm>
              <a:off x="3614250" y="2745625"/>
              <a:ext cx="8925" cy="2300"/>
            </a:xfrm>
            <a:custGeom>
              <a:rect b="b" l="l" r="r" t="t"/>
              <a:pathLst>
                <a:path extrusionOk="0" h="92" w="357">
                  <a:moveTo>
                    <a:pt x="216" y="1"/>
                  </a:moveTo>
                  <a:cubicBezTo>
                    <a:pt x="207" y="9"/>
                    <a:pt x="191" y="9"/>
                    <a:pt x="182" y="9"/>
                  </a:cubicBezTo>
                  <a:cubicBezTo>
                    <a:pt x="133" y="17"/>
                    <a:pt x="83" y="26"/>
                    <a:pt x="25" y="34"/>
                  </a:cubicBezTo>
                  <a:cubicBezTo>
                    <a:pt x="17" y="34"/>
                    <a:pt x="0" y="42"/>
                    <a:pt x="0" y="59"/>
                  </a:cubicBezTo>
                  <a:cubicBezTo>
                    <a:pt x="0" y="75"/>
                    <a:pt x="17" y="92"/>
                    <a:pt x="25" y="92"/>
                  </a:cubicBezTo>
                  <a:cubicBezTo>
                    <a:pt x="83" y="84"/>
                    <a:pt x="133" y="84"/>
                    <a:pt x="182" y="75"/>
                  </a:cubicBezTo>
                  <a:cubicBezTo>
                    <a:pt x="199" y="75"/>
                    <a:pt x="216" y="75"/>
                    <a:pt x="224" y="67"/>
                  </a:cubicBezTo>
                  <a:cubicBezTo>
                    <a:pt x="240" y="67"/>
                    <a:pt x="249" y="67"/>
                    <a:pt x="265" y="59"/>
                  </a:cubicBezTo>
                  <a:cubicBezTo>
                    <a:pt x="290" y="51"/>
                    <a:pt x="315" y="51"/>
                    <a:pt x="340" y="34"/>
                  </a:cubicBezTo>
                  <a:cubicBezTo>
                    <a:pt x="356" y="26"/>
                    <a:pt x="356" y="1"/>
                    <a:pt x="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35"/>
            <p:cNvSpPr/>
            <p:nvPr/>
          </p:nvSpPr>
          <p:spPr>
            <a:xfrm>
              <a:off x="3594975" y="2731625"/>
              <a:ext cx="3550" cy="5200"/>
            </a:xfrm>
            <a:custGeom>
              <a:rect b="b" l="l" r="r" t="t"/>
              <a:pathLst>
                <a:path extrusionOk="0" h="208" w="142">
                  <a:moveTo>
                    <a:pt x="46" y="0"/>
                  </a:moveTo>
                  <a:cubicBezTo>
                    <a:pt x="39" y="0"/>
                    <a:pt x="32" y="2"/>
                    <a:pt x="26" y="6"/>
                  </a:cubicBezTo>
                  <a:cubicBezTo>
                    <a:pt x="17" y="6"/>
                    <a:pt x="1" y="22"/>
                    <a:pt x="1" y="39"/>
                  </a:cubicBezTo>
                  <a:cubicBezTo>
                    <a:pt x="1" y="55"/>
                    <a:pt x="9" y="72"/>
                    <a:pt x="9" y="80"/>
                  </a:cubicBezTo>
                  <a:cubicBezTo>
                    <a:pt x="9" y="89"/>
                    <a:pt x="17" y="97"/>
                    <a:pt x="17" y="113"/>
                  </a:cubicBezTo>
                  <a:cubicBezTo>
                    <a:pt x="26" y="113"/>
                    <a:pt x="26" y="122"/>
                    <a:pt x="26" y="130"/>
                  </a:cubicBezTo>
                  <a:cubicBezTo>
                    <a:pt x="42" y="147"/>
                    <a:pt x="50" y="171"/>
                    <a:pt x="67" y="188"/>
                  </a:cubicBezTo>
                  <a:cubicBezTo>
                    <a:pt x="73" y="200"/>
                    <a:pt x="84" y="208"/>
                    <a:pt x="98" y="208"/>
                  </a:cubicBezTo>
                  <a:cubicBezTo>
                    <a:pt x="104" y="208"/>
                    <a:pt x="110" y="207"/>
                    <a:pt x="117" y="205"/>
                  </a:cubicBezTo>
                  <a:cubicBezTo>
                    <a:pt x="133" y="196"/>
                    <a:pt x="142" y="180"/>
                    <a:pt x="142" y="155"/>
                  </a:cubicBezTo>
                  <a:cubicBezTo>
                    <a:pt x="133" y="138"/>
                    <a:pt x="125" y="113"/>
                    <a:pt x="117" y="89"/>
                  </a:cubicBezTo>
                  <a:cubicBezTo>
                    <a:pt x="117" y="80"/>
                    <a:pt x="108" y="72"/>
                    <a:pt x="108" y="64"/>
                  </a:cubicBezTo>
                  <a:cubicBezTo>
                    <a:pt x="108" y="55"/>
                    <a:pt x="100" y="55"/>
                    <a:pt x="100" y="47"/>
                  </a:cubicBezTo>
                  <a:cubicBezTo>
                    <a:pt x="92" y="39"/>
                    <a:pt x="84" y="22"/>
                    <a:pt x="75" y="14"/>
                  </a:cubicBezTo>
                  <a:cubicBezTo>
                    <a:pt x="66" y="4"/>
                    <a:pt x="56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35"/>
            <p:cNvSpPr/>
            <p:nvPr/>
          </p:nvSpPr>
          <p:spPr>
            <a:xfrm>
              <a:off x="3597675" y="2730625"/>
              <a:ext cx="3325" cy="5750"/>
            </a:xfrm>
            <a:custGeom>
              <a:rect b="b" l="l" r="r" t="t"/>
              <a:pathLst>
                <a:path extrusionOk="0" h="230" w="133">
                  <a:moveTo>
                    <a:pt x="45" y="0"/>
                  </a:moveTo>
                  <a:cubicBezTo>
                    <a:pt x="31" y="0"/>
                    <a:pt x="17" y="4"/>
                    <a:pt x="9" y="13"/>
                  </a:cubicBezTo>
                  <a:cubicBezTo>
                    <a:pt x="9" y="21"/>
                    <a:pt x="9" y="37"/>
                    <a:pt x="0" y="46"/>
                  </a:cubicBezTo>
                  <a:cubicBezTo>
                    <a:pt x="0" y="54"/>
                    <a:pt x="0" y="62"/>
                    <a:pt x="0" y="79"/>
                  </a:cubicBezTo>
                  <a:cubicBezTo>
                    <a:pt x="0" y="87"/>
                    <a:pt x="0" y="95"/>
                    <a:pt x="9" y="104"/>
                  </a:cubicBezTo>
                  <a:lnTo>
                    <a:pt x="0" y="104"/>
                  </a:lnTo>
                  <a:cubicBezTo>
                    <a:pt x="9" y="112"/>
                    <a:pt x="9" y="120"/>
                    <a:pt x="9" y="129"/>
                  </a:cubicBezTo>
                  <a:cubicBezTo>
                    <a:pt x="25" y="162"/>
                    <a:pt x="42" y="195"/>
                    <a:pt x="67" y="220"/>
                  </a:cubicBezTo>
                  <a:cubicBezTo>
                    <a:pt x="70" y="227"/>
                    <a:pt x="77" y="229"/>
                    <a:pt x="84" y="229"/>
                  </a:cubicBezTo>
                  <a:cubicBezTo>
                    <a:pt x="93" y="229"/>
                    <a:pt x="103" y="224"/>
                    <a:pt x="108" y="220"/>
                  </a:cubicBezTo>
                  <a:cubicBezTo>
                    <a:pt x="125" y="211"/>
                    <a:pt x="133" y="195"/>
                    <a:pt x="125" y="178"/>
                  </a:cubicBezTo>
                  <a:cubicBezTo>
                    <a:pt x="116" y="170"/>
                    <a:pt x="116" y="162"/>
                    <a:pt x="108" y="153"/>
                  </a:cubicBezTo>
                  <a:cubicBezTo>
                    <a:pt x="108" y="153"/>
                    <a:pt x="108" y="145"/>
                    <a:pt x="108" y="145"/>
                  </a:cubicBezTo>
                  <a:cubicBezTo>
                    <a:pt x="100" y="129"/>
                    <a:pt x="100" y="120"/>
                    <a:pt x="100" y="104"/>
                  </a:cubicBezTo>
                  <a:cubicBezTo>
                    <a:pt x="100" y="104"/>
                    <a:pt x="92" y="95"/>
                    <a:pt x="92" y="95"/>
                  </a:cubicBezTo>
                  <a:cubicBezTo>
                    <a:pt x="92" y="79"/>
                    <a:pt x="92" y="71"/>
                    <a:pt x="92" y="62"/>
                  </a:cubicBezTo>
                  <a:cubicBezTo>
                    <a:pt x="92" y="54"/>
                    <a:pt x="83" y="46"/>
                    <a:pt x="83" y="37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75" y="21"/>
                    <a:pt x="75" y="21"/>
                    <a:pt x="75" y="13"/>
                  </a:cubicBezTo>
                  <a:cubicBezTo>
                    <a:pt x="71" y="4"/>
                    <a:pt x="58" y="0"/>
                    <a:pt x="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35"/>
            <p:cNvSpPr/>
            <p:nvPr/>
          </p:nvSpPr>
          <p:spPr>
            <a:xfrm>
              <a:off x="3627500" y="2726925"/>
              <a:ext cx="2300" cy="5475"/>
            </a:xfrm>
            <a:custGeom>
              <a:rect b="b" l="l" r="r" t="t"/>
              <a:pathLst>
                <a:path extrusionOk="0" h="219" w="92">
                  <a:moveTo>
                    <a:pt x="67" y="1"/>
                  </a:moveTo>
                  <a:cubicBezTo>
                    <a:pt x="65" y="1"/>
                    <a:pt x="62" y="2"/>
                    <a:pt x="58" y="3"/>
                  </a:cubicBezTo>
                  <a:cubicBezTo>
                    <a:pt x="58" y="3"/>
                    <a:pt x="50" y="11"/>
                    <a:pt x="42" y="11"/>
                  </a:cubicBezTo>
                  <a:cubicBezTo>
                    <a:pt x="42" y="11"/>
                    <a:pt x="42" y="20"/>
                    <a:pt x="34" y="28"/>
                  </a:cubicBezTo>
                  <a:lnTo>
                    <a:pt x="34" y="36"/>
                  </a:lnTo>
                  <a:lnTo>
                    <a:pt x="25" y="36"/>
                  </a:lnTo>
                  <a:cubicBezTo>
                    <a:pt x="25" y="36"/>
                    <a:pt x="25" y="36"/>
                    <a:pt x="25" y="45"/>
                  </a:cubicBezTo>
                  <a:cubicBezTo>
                    <a:pt x="25" y="45"/>
                    <a:pt x="17" y="45"/>
                    <a:pt x="17" y="53"/>
                  </a:cubicBezTo>
                  <a:cubicBezTo>
                    <a:pt x="17" y="61"/>
                    <a:pt x="9" y="61"/>
                    <a:pt x="9" y="69"/>
                  </a:cubicBezTo>
                  <a:cubicBezTo>
                    <a:pt x="9" y="78"/>
                    <a:pt x="9" y="86"/>
                    <a:pt x="9" y="94"/>
                  </a:cubicBezTo>
                  <a:cubicBezTo>
                    <a:pt x="0" y="127"/>
                    <a:pt x="9" y="161"/>
                    <a:pt x="9" y="194"/>
                  </a:cubicBezTo>
                  <a:cubicBezTo>
                    <a:pt x="17" y="210"/>
                    <a:pt x="34" y="219"/>
                    <a:pt x="50" y="219"/>
                  </a:cubicBezTo>
                  <a:lnTo>
                    <a:pt x="50" y="210"/>
                  </a:lnTo>
                  <a:cubicBezTo>
                    <a:pt x="67" y="210"/>
                    <a:pt x="83" y="194"/>
                    <a:pt x="83" y="177"/>
                  </a:cubicBezTo>
                  <a:lnTo>
                    <a:pt x="83" y="136"/>
                  </a:lnTo>
                  <a:lnTo>
                    <a:pt x="83" y="127"/>
                  </a:lnTo>
                  <a:cubicBezTo>
                    <a:pt x="83" y="119"/>
                    <a:pt x="83" y="111"/>
                    <a:pt x="83" y="111"/>
                  </a:cubicBezTo>
                  <a:cubicBezTo>
                    <a:pt x="92" y="94"/>
                    <a:pt x="92" y="69"/>
                    <a:pt x="92" y="53"/>
                  </a:cubicBezTo>
                  <a:lnTo>
                    <a:pt x="92" y="45"/>
                  </a:lnTo>
                  <a:cubicBezTo>
                    <a:pt x="92" y="36"/>
                    <a:pt x="92" y="36"/>
                    <a:pt x="92" y="36"/>
                  </a:cubicBezTo>
                  <a:cubicBezTo>
                    <a:pt x="92" y="28"/>
                    <a:pt x="92" y="28"/>
                    <a:pt x="92" y="20"/>
                  </a:cubicBezTo>
                  <a:cubicBezTo>
                    <a:pt x="85" y="13"/>
                    <a:pt x="78" y="1"/>
                    <a:pt x="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35"/>
            <p:cNvSpPr/>
            <p:nvPr/>
          </p:nvSpPr>
          <p:spPr>
            <a:xfrm>
              <a:off x="3631425" y="2726775"/>
              <a:ext cx="2925" cy="6875"/>
            </a:xfrm>
            <a:custGeom>
              <a:rect b="b" l="l" r="r" t="t"/>
              <a:pathLst>
                <a:path extrusionOk="0" h="275" w="117">
                  <a:moveTo>
                    <a:pt x="100" y="1"/>
                  </a:moveTo>
                  <a:cubicBezTo>
                    <a:pt x="84" y="1"/>
                    <a:pt x="67" y="1"/>
                    <a:pt x="59" y="9"/>
                  </a:cubicBezTo>
                  <a:cubicBezTo>
                    <a:pt x="51" y="17"/>
                    <a:pt x="42" y="26"/>
                    <a:pt x="34" y="34"/>
                  </a:cubicBezTo>
                  <a:cubicBezTo>
                    <a:pt x="17" y="67"/>
                    <a:pt x="9" y="100"/>
                    <a:pt x="9" y="142"/>
                  </a:cubicBezTo>
                  <a:cubicBezTo>
                    <a:pt x="1" y="175"/>
                    <a:pt x="1" y="216"/>
                    <a:pt x="9" y="249"/>
                  </a:cubicBezTo>
                  <a:cubicBezTo>
                    <a:pt x="9" y="266"/>
                    <a:pt x="26" y="274"/>
                    <a:pt x="42" y="274"/>
                  </a:cubicBezTo>
                  <a:cubicBezTo>
                    <a:pt x="59" y="274"/>
                    <a:pt x="75" y="258"/>
                    <a:pt x="75" y="241"/>
                  </a:cubicBezTo>
                  <a:cubicBezTo>
                    <a:pt x="75" y="225"/>
                    <a:pt x="75" y="208"/>
                    <a:pt x="75" y="191"/>
                  </a:cubicBezTo>
                  <a:cubicBezTo>
                    <a:pt x="75" y="183"/>
                    <a:pt x="75" y="183"/>
                    <a:pt x="75" y="175"/>
                  </a:cubicBezTo>
                  <a:cubicBezTo>
                    <a:pt x="75" y="167"/>
                    <a:pt x="84" y="158"/>
                    <a:pt x="84" y="150"/>
                  </a:cubicBezTo>
                  <a:cubicBezTo>
                    <a:pt x="84" y="142"/>
                    <a:pt x="92" y="125"/>
                    <a:pt x="100" y="109"/>
                  </a:cubicBezTo>
                  <a:cubicBezTo>
                    <a:pt x="100" y="100"/>
                    <a:pt x="100" y="92"/>
                    <a:pt x="109" y="84"/>
                  </a:cubicBezTo>
                  <a:cubicBezTo>
                    <a:pt x="109" y="75"/>
                    <a:pt x="109" y="67"/>
                    <a:pt x="117" y="67"/>
                  </a:cubicBezTo>
                  <a:cubicBezTo>
                    <a:pt x="117" y="59"/>
                    <a:pt x="117" y="51"/>
                    <a:pt x="117" y="34"/>
                  </a:cubicBezTo>
                  <a:cubicBezTo>
                    <a:pt x="117" y="26"/>
                    <a:pt x="109" y="9"/>
                    <a:pt x="1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35"/>
            <p:cNvSpPr/>
            <p:nvPr/>
          </p:nvSpPr>
          <p:spPr>
            <a:xfrm>
              <a:off x="3614875" y="2729600"/>
              <a:ext cx="2500" cy="3425"/>
            </a:xfrm>
            <a:custGeom>
              <a:rect b="b" l="l" r="r" t="t"/>
              <a:pathLst>
                <a:path extrusionOk="0" h="137" w="100">
                  <a:moveTo>
                    <a:pt x="60" y="0"/>
                  </a:moveTo>
                  <a:cubicBezTo>
                    <a:pt x="56" y="0"/>
                    <a:pt x="53" y="1"/>
                    <a:pt x="50" y="4"/>
                  </a:cubicBezTo>
                  <a:cubicBezTo>
                    <a:pt x="42" y="4"/>
                    <a:pt x="42" y="4"/>
                    <a:pt x="33" y="12"/>
                  </a:cubicBezTo>
                  <a:lnTo>
                    <a:pt x="25" y="12"/>
                  </a:lnTo>
                  <a:cubicBezTo>
                    <a:pt x="17" y="20"/>
                    <a:pt x="17" y="37"/>
                    <a:pt x="17" y="45"/>
                  </a:cubicBezTo>
                  <a:cubicBezTo>
                    <a:pt x="8" y="62"/>
                    <a:pt x="8" y="70"/>
                    <a:pt x="0" y="78"/>
                  </a:cubicBezTo>
                  <a:cubicBezTo>
                    <a:pt x="0" y="95"/>
                    <a:pt x="0" y="103"/>
                    <a:pt x="8" y="112"/>
                  </a:cubicBezTo>
                  <a:cubicBezTo>
                    <a:pt x="8" y="128"/>
                    <a:pt x="25" y="136"/>
                    <a:pt x="33" y="136"/>
                  </a:cubicBezTo>
                  <a:lnTo>
                    <a:pt x="66" y="136"/>
                  </a:lnTo>
                  <a:cubicBezTo>
                    <a:pt x="66" y="128"/>
                    <a:pt x="75" y="128"/>
                    <a:pt x="75" y="128"/>
                  </a:cubicBezTo>
                  <a:cubicBezTo>
                    <a:pt x="83" y="120"/>
                    <a:pt x="83" y="112"/>
                    <a:pt x="91" y="103"/>
                  </a:cubicBezTo>
                  <a:cubicBezTo>
                    <a:pt x="91" y="95"/>
                    <a:pt x="91" y="78"/>
                    <a:pt x="91" y="70"/>
                  </a:cubicBezTo>
                  <a:cubicBezTo>
                    <a:pt x="91" y="70"/>
                    <a:pt x="91" y="62"/>
                    <a:pt x="91" y="62"/>
                  </a:cubicBezTo>
                  <a:cubicBezTo>
                    <a:pt x="91" y="54"/>
                    <a:pt x="100" y="45"/>
                    <a:pt x="91" y="29"/>
                  </a:cubicBezTo>
                  <a:cubicBezTo>
                    <a:pt x="91" y="29"/>
                    <a:pt x="91" y="20"/>
                    <a:pt x="91" y="20"/>
                  </a:cubicBezTo>
                  <a:cubicBezTo>
                    <a:pt x="83" y="12"/>
                    <a:pt x="83" y="12"/>
                    <a:pt x="83" y="4"/>
                  </a:cubicBezTo>
                  <a:cubicBezTo>
                    <a:pt x="77" y="4"/>
                    <a:pt x="68" y="0"/>
                    <a:pt x="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35"/>
            <p:cNvSpPr/>
            <p:nvPr/>
          </p:nvSpPr>
          <p:spPr>
            <a:xfrm>
              <a:off x="3601600" y="2819325"/>
              <a:ext cx="2300" cy="4975"/>
            </a:xfrm>
            <a:custGeom>
              <a:rect b="b" l="l" r="r" t="t"/>
              <a:pathLst>
                <a:path extrusionOk="0" h="199" w="92">
                  <a:moveTo>
                    <a:pt x="51" y="0"/>
                  </a:moveTo>
                  <a:cubicBezTo>
                    <a:pt x="48" y="0"/>
                    <a:pt x="45" y="1"/>
                    <a:pt x="42" y="2"/>
                  </a:cubicBezTo>
                  <a:cubicBezTo>
                    <a:pt x="26" y="2"/>
                    <a:pt x="9" y="19"/>
                    <a:pt x="9" y="36"/>
                  </a:cubicBezTo>
                  <a:cubicBezTo>
                    <a:pt x="9" y="44"/>
                    <a:pt x="9" y="60"/>
                    <a:pt x="9" y="69"/>
                  </a:cubicBezTo>
                  <a:cubicBezTo>
                    <a:pt x="9" y="85"/>
                    <a:pt x="1" y="102"/>
                    <a:pt x="1" y="127"/>
                  </a:cubicBezTo>
                  <a:lnTo>
                    <a:pt x="1" y="152"/>
                  </a:lnTo>
                  <a:cubicBezTo>
                    <a:pt x="1" y="160"/>
                    <a:pt x="1" y="176"/>
                    <a:pt x="9" y="185"/>
                  </a:cubicBezTo>
                  <a:cubicBezTo>
                    <a:pt x="14" y="194"/>
                    <a:pt x="22" y="198"/>
                    <a:pt x="31" y="198"/>
                  </a:cubicBezTo>
                  <a:cubicBezTo>
                    <a:pt x="37" y="198"/>
                    <a:pt x="44" y="196"/>
                    <a:pt x="51" y="193"/>
                  </a:cubicBezTo>
                  <a:cubicBezTo>
                    <a:pt x="59" y="193"/>
                    <a:pt x="67" y="176"/>
                    <a:pt x="75" y="160"/>
                  </a:cubicBezTo>
                  <a:cubicBezTo>
                    <a:pt x="84" y="143"/>
                    <a:pt x="92" y="127"/>
                    <a:pt x="92" y="110"/>
                  </a:cubicBezTo>
                  <a:cubicBezTo>
                    <a:pt x="92" y="85"/>
                    <a:pt x="84" y="52"/>
                    <a:pt x="84" y="27"/>
                  </a:cubicBezTo>
                  <a:cubicBezTo>
                    <a:pt x="77" y="14"/>
                    <a:pt x="65" y="0"/>
                    <a:pt x="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35"/>
            <p:cNvSpPr/>
            <p:nvPr/>
          </p:nvSpPr>
          <p:spPr>
            <a:xfrm>
              <a:off x="3607000" y="2818550"/>
              <a:ext cx="2700" cy="5075"/>
            </a:xfrm>
            <a:custGeom>
              <a:rect b="b" l="l" r="r" t="t"/>
              <a:pathLst>
                <a:path extrusionOk="0" h="203" w="108">
                  <a:moveTo>
                    <a:pt x="50" y="0"/>
                  </a:moveTo>
                  <a:cubicBezTo>
                    <a:pt x="42" y="0"/>
                    <a:pt x="25" y="9"/>
                    <a:pt x="17" y="17"/>
                  </a:cubicBezTo>
                  <a:cubicBezTo>
                    <a:pt x="9" y="25"/>
                    <a:pt x="0" y="42"/>
                    <a:pt x="0" y="50"/>
                  </a:cubicBezTo>
                  <a:lnTo>
                    <a:pt x="0" y="91"/>
                  </a:lnTo>
                  <a:cubicBezTo>
                    <a:pt x="0" y="100"/>
                    <a:pt x="0" y="108"/>
                    <a:pt x="0" y="116"/>
                  </a:cubicBezTo>
                  <a:cubicBezTo>
                    <a:pt x="0" y="116"/>
                    <a:pt x="0" y="125"/>
                    <a:pt x="0" y="133"/>
                  </a:cubicBezTo>
                  <a:cubicBezTo>
                    <a:pt x="0" y="133"/>
                    <a:pt x="0" y="141"/>
                    <a:pt x="0" y="149"/>
                  </a:cubicBezTo>
                  <a:lnTo>
                    <a:pt x="0" y="166"/>
                  </a:lnTo>
                  <a:cubicBezTo>
                    <a:pt x="0" y="174"/>
                    <a:pt x="9" y="183"/>
                    <a:pt x="9" y="191"/>
                  </a:cubicBezTo>
                  <a:cubicBezTo>
                    <a:pt x="14" y="197"/>
                    <a:pt x="29" y="203"/>
                    <a:pt x="42" y="203"/>
                  </a:cubicBezTo>
                  <a:cubicBezTo>
                    <a:pt x="48" y="203"/>
                    <a:pt x="53" y="202"/>
                    <a:pt x="58" y="199"/>
                  </a:cubicBezTo>
                  <a:cubicBezTo>
                    <a:pt x="67" y="199"/>
                    <a:pt x="67" y="191"/>
                    <a:pt x="75" y="183"/>
                  </a:cubicBezTo>
                  <a:cubicBezTo>
                    <a:pt x="75" y="174"/>
                    <a:pt x="83" y="174"/>
                    <a:pt x="83" y="166"/>
                  </a:cubicBezTo>
                  <a:cubicBezTo>
                    <a:pt x="83" y="158"/>
                    <a:pt x="91" y="149"/>
                    <a:pt x="100" y="141"/>
                  </a:cubicBezTo>
                  <a:cubicBezTo>
                    <a:pt x="100" y="133"/>
                    <a:pt x="100" y="125"/>
                    <a:pt x="100" y="125"/>
                  </a:cubicBezTo>
                  <a:cubicBezTo>
                    <a:pt x="108" y="116"/>
                    <a:pt x="108" y="108"/>
                    <a:pt x="108" y="100"/>
                  </a:cubicBezTo>
                  <a:lnTo>
                    <a:pt x="108" y="83"/>
                  </a:lnTo>
                  <a:lnTo>
                    <a:pt x="108" y="50"/>
                  </a:lnTo>
                  <a:cubicBezTo>
                    <a:pt x="108" y="42"/>
                    <a:pt x="100" y="25"/>
                    <a:pt x="91" y="17"/>
                  </a:cubicBezTo>
                  <a:cubicBezTo>
                    <a:pt x="83" y="9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35"/>
            <p:cNvSpPr/>
            <p:nvPr/>
          </p:nvSpPr>
          <p:spPr>
            <a:xfrm>
              <a:off x="3603050" y="2826200"/>
              <a:ext cx="1900" cy="5225"/>
            </a:xfrm>
            <a:custGeom>
              <a:rect b="b" l="l" r="r" t="t"/>
              <a:pathLst>
                <a:path extrusionOk="0" h="209" w="76">
                  <a:moveTo>
                    <a:pt x="42" y="1"/>
                  </a:moveTo>
                  <a:cubicBezTo>
                    <a:pt x="26" y="1"/>
                    <a:pt x="9" y="17"/>
                    <a:pt x="9" y="34"/>
                  </a:cubicBezTo>
                  <a:cubicBezTo>
                    <a:pt x="9" y="51"/>
                    <a:pt x="9" y="59"/>
                    <a:pt x="9" y="75"/>
                  </a:cubicBezTo>
                  <a:cubicBezTo>
                    <a:pt x="9" y="84"/>
                    <a:pt x="1" y="100"/>
                    <a:pt x="1" y="109"/>
                  </a:cubicBezTo>
                  <a:lnTo>
                    <a:pt x="1" y="150"/>
                  </a:lnTo>
                  <a:lnTo>
                    <a:pt x="1" y="167"/>
                  </a:lnTo>
                  <a:cubicBezTo>
                    <a:pt x="1" y="175"/>
                    <a:pt x="9" y="175"/>
                    <a:pt x="9" y="183"/>
                  </a:cubicBezTo>
                  <a:cubicBezTo>
                    <a:pt x="9" y="200"/>
                    <a:pt x="17" y="208"/>
                    <a:pt x="34" y="208"/>
                  </a:cubicBezTo>
                  <a:cubicBezTo>
                    <a:pt x="42" y="208"/>
                    <a:pt x="51" y="200"/>
                    <a:pt x="59" y="191"/>
                  </a:cubicBezTo>
                  <a:cubicBezTo>
                    <a:pt x="67" y="183"/>
                    <a:pt x="67" y="183"/>
                    <a:pt x="67" y="175"/>
                  </a:cubicBezTo>
                  <a:cubicBezTo>
                    <a:pt x="67" y="167"/>
                    <a:pt x="75" y="158"/>
                    <a:pt x="75" y="158"/>
                  </a:cubicBezTo>
                  <a:cubicBezTo>
                    <a:pt x="75" y="142"/>
                    <a:pt x="75" y="125"/>
                    <a:pt x="75" y="109"/>
                  </a:cubicBezTo>
                  <a:cubicBezTo>
                    <a:pt x="75" y="100"/>
                    <a:pt x="75" y="84"/>
                    <a:pt x="75" y="75"/>
                  </a:cubicBezTo>
                  <a:cubicBezTo>
                    <a:pt x="75" y="59"/>
                    <a:pt x="75" y="51"/>
                    <a:pt x="75" y="34"/>
                  </a:cubicBezTo>
                  <a:cubicBezTo>
                    <a:pt x="75" y="26"/>
                    <a:pt x="67" y="17"/>
                    <a:pt x="67" y="9"/>
                  </a:cubicBezTo>
                  <a:cubicBezTo>
                    <a:pt x="59" y="9"/>
                    <a:pt x="51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35"/>
            <p:cNvSpPr/>
            <p:nvPr/>
          </p:nvSpPr>
          <p:spPr>
            <a:xfrm>
              <a:off x="3619000" y="2818950"/>
              <a:ext cx="2300" cy="6050"/>
            </a:xfrm>
            <a:custGeom>
              <a:rect b="b" l="l" r="r" t="t"/>
              <a:pathLst>
                <a:path extrusionOk="0" h="242" w="92">
                  <a:moveTo>
                    <a:pt x="26" y="1"/>
                  </a:moveTo>
                  <a:cubicBezTo>
                    <a:pt x="9" y="9"/>
                    <a:pt x="1" y="26"/>
                    <a:pt x="1" y="42"/>
                  </a:cubicBezTo>
                  <a:lnTo>
                    <a:pt x="1" y="51"/>
                  </a:lnTo>
                  <a:cubicBezTo>
                    <a:pt x="1" y="51"/>
                    <a:pt x="1" y="59"/>
                    <a:pt x="9" y="59"/>
                  </a:cubicBezTo>
                  <a:cubicBezTo>
                    <a:pt x="9" y="67"/>
                    <a:pt x="9" y="75"/>
                    <a:pt x="9" y="84"/>
                  </a:cubicBezTo>
                  <a:cubicBezTo>
                    <a:pt x="9" y="100"/>
                    <a:pt x="9" y="109"/>
                    <a:pt x="9" y="125"/>
                  </a:cubicBezTo>
                  <a:cubicBezTo>
                    <a:pt x="9" y="133"/>
                    <a:pt x="9" y="142"/>
                    <a:pt x="17" y="142"/>
                  </a:cubicBezTo>
                  <a:cubicBezTo>
                    <a:pt x="17" y="142"/>
                    <a:pt x="17" y="150"/>
                    <a:pt x="17" y="150"/>
                  </a:cubicBezTo>
                  <a:cubicBezTo>
                    <a:pt x="17" y="158"/>
                    <a:pt x="17" y="167"/>
                    <a:pt x="17" y="175"/>
                  </a:cubicBezTo>
                  <a:cubicBezTo>
                    <a:pt x="17" y="183"/>
                    <a:pt x="17" y="191"/>
                    <a:pt x="17" y="200"/>
                  </a:cubicBezTo>
                  <a:cubicBezTo>
                    <a:pt x="26" y="200"/>
                    <a:pt x="26" y="208"/>
                    <a:pt x="26" y="216"/>
                  </a:cubicBezTo>
                  <a:cubicBezTo>
                    <a:pt x="26" y="216"/>
                    <a:pt x="34" y="225"/>
                    <a:pt x="34" y="225"/>
                  </a:cubicBezTo>
                  <a:cubicBezTo>
                    <a:pt x="42" y="241"/>
                    <a:pt x="50" y="241"/>
                    <a:pt x="59" y="241"/>
                  </a:cubicBezTo>
                  <a:cubicBezTo>
                    <a:pt x="75" y="241"/>
                    <a:pt x="84" y="233"/>
                    <a:pt x="84" y="216"/>
                  </a:cubicBezTo>
                  <a:cubicBezTo>
                    <a:pt x="84" y="216"/>
                    <a:pt x="92" y="208"/>
                    <a:pt x="92" y="200"/>
                  </a:cubicBezTo>
                  <a:cubicBezTo>
                    <a:pt x="92" y="191"/>
                    <a:pt x="92" y="175"/>
                    <a:pt x="92" y="167"/>
                  </a:cubicBezTo>
                  <a:cubicBezTo>
                    <a:pt x="92" y="150"/>
                    <a:pt x="92" y="133"/>
                    <a:pt x="84" y="117"/>
                  </a:cubicBezTo>
                  <a:cubicBezTo>
                    <a:pt x="84" y="84"/>
                    <a:pt x="75" y="59"/>
                    <a:pt x="67" y="26"/>
                  </a:cubicBezTo>
                  <a:cubicBezTo>
                    <a:pt x="59" y="9"/>
                    <a:pt x="42" y="1"/>
                    <a:pt x="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35"/>
            <p:cNvSpPr/>
            <p:nvPr/>
          </p:nvSpPr>
          <p:spPr>
            <a:xfrm>
              <a:off x="3616325" y="2812950"/>
              <a:ext cx="1875" cy="4900"/>
            </a:xfrm>
            <a:custGeom>
              <a:rect b="b" l="l" r="r" t="t"/>
              <a:pathLst>
                <a:path extrusionOk="0" h="196" w="75">
                  <a:moveTo>
                    <a:pt x="42" y="1"/>
                  </a:moveTo>
                  <a:cubicBezTo>
                    <a:pt x="17" y="1"/>
                    <a:pt x="0" y="17"/>
                    <a:pt x="0" y="34"/>
                  </a:cubicBezTo>
                  <a:cubicBezTo>
                    <a:pt x="0" y="59"/>
                    <a:pt x="0" y="83"/>
                    <a:pt x="8" y="108"/>
                  </a:cubicBezTo>
                  <a:cubicBezTo>
                    <a:pt x="8" y="117"/>
                    <a:pt x="8" y="133"/>
                    <a:pt x="8" y="141"/>
                  </a:cubicBezTo>
                  <a:cubicBezTo>
                    <a:pt x="8" y="150"/>
                    <a:pt x="8" y="150"/>
                    <a:pt x="8" y="158"/>
                  </a:cubicBezTo>
                  <a:cubicBezTo>
                    <a:pt x="8" y="166"/>
                    <a:pt x="8" y="175"/>
                    <a:pt x="17" y="183"/>
                  </a:cubicBezTo>
                  <a:cubicBezTo>
                    <a:pt x="21" y="191"/>
                    <a:pt x="29" y="195"/>
                    <a:pt x="37" y="195"/>
                  </a:cubicBezTo>
                  <a:cubicBezTo>
                    <a:pt x="46" y="195"/>
                    <a:pt x="54" y="191"/>
                    <a:pt x="58" y="183"/>
                  </a:cubicBezTo>
                  <a:cubicBezTo>
                    <a:pt x="66" y="175"/>
                    <a:pt x="66" y="166"/>
                    <a:pt x="66" y="158"/>
                  </a:cubicBezTo>
                  <a:cubicBezTo>
                    <a:pt x="66" y="150"/>
                    <a:pt x="66" y="150"/>
                    <a:pt x="66" y="141"/>
                  </a:cubicBezTo>
                  <a:cubicBezTo>
                    <a:pt x="66" y="133"/>
                    <a:pt x="66" y="117"/>
                    <a:pt x="66" y="108"/>
                  </a:cubicBezTo>
                  <a:cubicBezTo>
                    <a:pt x="75" y="83"/>
                    <a:pt x="75" y="59"/>
                    <a:pt x="75" y="34"/>
                  </a:cubicBezTo>
                  <a:cubicBezTo>
                    <a:pt x="75" y="17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35"/>
            <p:cNvSpPr/>
            <p:nvPr/>
          </p:nvSpPr>
          <p:spPr>
            <a:xfrm>
              <a:off x="3587325" y="2832625"/>
              <a:ext cx="1875" cy="5200"/>
            </a:xfrm>
            <a:custGeom>
              <a:rect b="b" l="l" r="r" t="t"/>
              <a:pathLst>
                <a:path extrusionOk="0" h="208" w="75">
                  <a:moveTo>
                    <a:pt x="42" y="1"/>
                  </a:moveTo>
                  <a:cubicBezTo>
                    <a:pt x="25" y="1"/>
                    <a:pt x="8" y="17"/>
                    <a:pt x="8" y="34"/>
                  </a:cubicBezTo>
                  <a:cubicBezTo>
                    <a:pt x="8" y="59"/>
                    <a:pt x="8" y="84"/>
                    <a:pt x="8" y="108"/>
                  </a:cubicBezTo>
                  <a:cubicBezTo>
                    <a:pt x="8" y="117"/>
                    <a:pt x="0" y="133"/>
                    <a:pt x="0" y="142"/>
                  </a:cubicBezTo>
                  <a:cubicBezTo>
                    <a:pt x="0" y="150"/>
                    <a:pt x="0" y="158"/>
                    <a:pt x="0" y="158"/>
                  </a:cubicBezTo>
                  <a:cubicBezTo>
                    <a:pt x="0" y="166"/>
                    <a:pt x="0" y="175"/>
                    <a:pt x="0" y="183"/>
                  </a:cubicBezTo>
                  <a:cubicBezTo>
                    <a:pt x="8" y="191"/>
                    <a:pt x="17" y="200"/>
                    <a:pt x="25" y="200"/>
                  </a:cubicBezTo>
                  <a:lnTo>
                    <a:pt x="25" y="208"/>
                  </a:lnTo>
                  <a:cubicBezTo>
                    <a:pt x="33" y="208"/>
                    <a:pt x="42" y="200"/>
                    <a:pt x="50" y="191"/>
                  </a:cubicBezTo>
                  <a:cubicBezTo>
                    <a:pt x="50" y="183"/>
                    <a:pt x="58" y="175"/>
                    <a:pt x="58" y="175"/>
                  </a:cubicBezTo>
                  <a:cubicBezTo>
                    <a:pt x="58" y="166"/>
                    <a:pt x="58" y="158"/>
                    <a:pt x="66" y="150"/>
                  </a:cubicBezTo>
                  <a:cubicBezTo>
                    <a:pt x="66" y="142"/>
                    <a:pt x="66" y="133"/>
                    <a:pt x="66" y="117"/>
                  </a:cubicBezTo>
                  <a:cubicBezTo>
                    <a:pt x="75" y="92"/>
                    <a:pt x="75" y="67"/>
                    <a:pt x="75" y="34"/>
                  </a:cubicBezTo>
                  <a:cubicBezTo>
                    <a:pt x="75" y="17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35"/>
            <p:cNvSpPr/>
            <p:nvPr/>
          </p:nvSpPr>
          <p:spPr>
            <a:xfrm>
              <a:off x="3577850" y="2836775"/>
              <a:ext cx="3075" cy="5075"/>
            </a:xfrm>
            <a:custGeom>
              <a:rect b="b" l="l" r="r" t="t"/>
              <a:pathLst>
                <a:path extrusionOk="0" h="203" w="123">
                  <a:moveTo>
                    <a:pt x="97" y="0"/>
                  </a:moveTo>
                  <a:cubicBezTo>
                    <a:pt x="89" y="0"/>
                    <a:pt x="73" y="9"/>
                    <a:pt x="64" y="17"/>
                  </a:cubicBezTo>
                  <a:lnTo>
                    <a:pt x="73" y="17"/>
                  </a:lnTo>
                  <a:lnTo>
                    <a:pt x="56" y="58"/>
                  </a:lnTo>
                  <a:lnTo>
                    <a:pt x="56" y="67"/>
                  </a:lnTo>
                  <a:lnTo>
                    <a:pt x="48" y="67"/>
                  </a:lnTo>
                  <a:cubicBezTo>
                    <a:pt x="48" y="75"/>
                    <a:pt x="48" y="75"/>
                    <a:pt x="48" y="75"/>
                  </a:cubicBezTo>
                  <a:cubicBezTo>
                    <a:pt x="39" y="83"/>
                    <a:pt x="39" y="92"/>
                    <a:pt x="39" y="100"/>
                  </a:cubicBezTo>
                  <a:cubicBezTo>
                    <a:pt x="31" y="108"/>
                    <a:pt x="23" y="125"/>
                    <a:pt x="23" y="141"/>
                  </a:cubicBezTo>
                  <a:cubicBezTo>
                    <a:pt x="15" y="150"/>
                    <a:pt x="6" y="166"/>
                    <a:pt x="6" y="183"/>
                  </a:cubicBezTo>
                  <a:cubicBezTo>
                    <a:pt x="0" y="195"/>
                    <a:pt x="12" y="203"/>
                    <a:pt x="25" y="203"/>
                  </a:cubicBezTo>
                  <a:cubicBezTo>
                    <a:pt x="30" y="203"/>
                    <a:pt x="35" y="202"/>
                    <a:pt x="39" y="199"/>
                  </a:cubicBezTo>
                  <a:cubicBezTo>
                    <a:pt x="81" y="150"/>
                    <a:pt x="97" y="92"/>
                    <a:pt x="114" y="34"/>
                  </a:cubicBezTo>
                  <a:cubicBezTo>
                    <a:pt x="122" y="25"/>
                    <a:pt x="114" y="9"/>
                    <a:pt x="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35"/>
            <p:cNvSpPr/>
            <p:nvPr/>
          </p:nvSpPr>
          <p:spPr>
            <a:xfrm>
              <a:off x="3577375" y="2827150"/>
              <a:ext cx="5000" cy="3850"/>
            </a:xfrm>
            <a:custGeom>
              <a:rect b="b" l="l" r="r" t="t"/>
              <a:pathLst>
                <a:path extrusionOk="0" h="154" w="200">
                  <a:moveTo>
                    <a:pt x="155" y="0"/>
                  </a:moveTo>
                  <a:cubicBezTo>
                    <a:pt x="143" y="0"/>
                    <a:pt x="133" y="4"/>
                    <a:pt x="125" y="13"/>
                  </a:cubicBezTo>
                  <a:cubicBezTo>
                    <a:pt x="116" y="29"/>
                    <a:pt x="100" y="37"/>
                    <a:pt x="92" y="46"/>
                  </a:cubicBezTo>
                  <a:cubicBezTo>
                    <a:pt x="83" y="46"/>
                    <a:pt x="75" y="54"/>
                    <a:pt x="75" y="54"/>
                  </a:cubicBezTo>
                  <a:cubicBezTo>
                    <a:pt x="67" y="62"/>
                    <a:pt x="58" y="71"/>
                    <a:pt x="58" y="79"/>
                  </a:cubicBezTo>
                  <a:lnTo>
                    <a:pt x="50" y="79"/>
                  </a:lnTo>
                  <a:cubicBezTo>
                    <a:pt x="50" y="79"/>
                    <a:pt x="50" y="79"/>
                    <a:pt x="50" y="87"/>
                  </a:cubicBezTo>
                  <a:cubicBezTo>
                    <a:pt x="42" y="87"/>
                    <a:pt x="34" y="95"/>
                    <a:pt x="25" y="104"/>
                  </a:cubicBezTo>
                  <a:cubicBezTo>
                    <a:pt x="25" y="104"/>
                    <a:pt x="17" y="112"/>
                    <a:pt x="9" y="120"/>
                  </a:cubicBezTo>
                  <a:cubicBezTo>
                    <a:pt x="0" y="137"/>
                    <a:pt x="17" y="153"/>
                    <a:pt x="25" y="153"/>
                  </a:cubicBezTo>
                  <a:lnTo>
                    <a:pt x="50" y="153"/>
                  </a:lnTo>
                  <a:cubicBezTo>
                    <a:pt x="58" y="153"/>
                    <a:pt x="67" y="153"/>
                    <a:pt x="67" y="145"/>
                  </a:cubicBezTo>
                  <a:lnTo>
                    <a:pt x="92" y="145"/>
                  </a:lnTo>
                  <a:cubicBezTo>
                    <a:pt x="92" y="137"/>
                    <a:pt x="100" y="137"/>
                    <a:pt x="108" y="137"/>
                  </a:cubicBezTo>
                  <a:cubicBezTo>
                    <a:pt x="125" y="129"/>
                    <a:pt x="133" y="120"/>
                    <a:pt x="150" y="112"/>
                  </a:cubicBezTo>
                  <a:cubicBezTo>
                    <a:pt x="158" y="104"/>
                    <a:pt x="174" y="87"/>
                    <a:pt x="191" y="79"/>
                  </a:cubicBezTo>
                  <a:cubicBezTo>
                    <a:pt x="199" y="71"/>
                    <a:pt x="199" y="62"/>
                    <a:pt x="199" y="46"/>
                  </a:cubicBezTo>
                  <a:cubicBezTo>
                    <a:pt x="199" y="37"/>
                    <a:pt x="199" y="21"/>
                    <a:pt x="191" y="13"/>
                  </a:cubicBezTo>
                  <a:cubicBezTo>
                    <a:pt x="179" y="4"/>
                    <a:pt x="166" y="0"/>
                    <a:pt x="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35"/>
            <p:cNvSpPr/>
            <p:nvPr/>
          </p:nvSpPr>
          <p:spPr>
            <a:xfrm>
              <a:off x="3502175" y="2757750"/>
              <a:ext cx="223950" cy="189075"/>
            </a:xfrm>
            <a:custGeom>
              <a:rect b="b" l="l" r="r" t="t"/>
              <a:pathLst>
                <a:path extrusionOk="0" h="7563" w="8958">
                  <a:moveTo>
                    <a:pt x="6024" y="336"/>
                  </a:moveTo>
                  <a:cubicBezTo>
                    <a:pt x="6008" y="344"/>
                    <a:pt x="5999" y="344"/>
                    <a:pt x="5991" y="353"/>
                  </a:cubicBezTo>
                  <a:cubicBezTo>
                    <a:pt x="5950" y="369"/>
                    <a:pt x="5908" y="386"/>
                    <a:pt x="5867" y="394"/>
                  </a:cubicBezTo>
                  <a:lnTo>
                    <a:pt x="5834" y="411"/>
                  </a:lnTo>
                  <a:cubicBezTo>
                    <a:pt x="5734" y="419"/>
                    <a:pt x="5643" y="427"/>
                    <a:pt x="5544" y="444"/>
                  </a:cubicBezTo>
                  <a:cubicBezTo>
                    <a:pt x="5337" y="477"/>
                    <a:pt x="5121" y="518"/>
                    <a:pt x="4914" y="552"/>
                  </a:cubicBezTo>
                  <a:cubicBezTo>
                    <a:pt x="4781" y="576"/>
                    <a:pt x="4649" y="593"/>
                    <a:pt x="4516" y="610"/>
                  </a:cubicBezTo>
                  <a:cubicBezTo>
                    <a:pt x="4251" y="610"/>
                    <a:pt x="3978" y="593"/>
                    <a:pt x="3713" y="543"/>
                  </a:cubicBezTo>
                  <a:cubicBezTo>
                    <a:pt x="3696" y="543"/>
                    <a:pt x="3680" y="543"/>
                    <a:pt x="3671" y="552"/>
                  </a:cubicBezTo>
                  <a:cubicBezTo>
                    <a:pt x="3696" y="527"/>
                    <a:pt x="3721" y="518"/>
                    <a:pt x="3754" y="510"/>
                  </a:cubicBezTo>
                  <a:cubicBezTo>
                    <a:pt x="3790" y="505"/>
                    <a:pt x="3826" y="503"/>
                    <a:pt x="3862" y="503"/>
                  </a:cubicBezTo>
                  <a:cubicBezTo>
                    <a:pt x="3935" y="503"/>
                    <a:pt x="4008" y="510"/>
                    <a:pt x="4086" y="510"/>
                  </a:cubicBezTo>
                  <a:cubicBezTo>
                    <a:pt x="4148" y="515"/>
                    <a:pt x="4210" y="517"/>
                    <a:pt x="4273" y="517"/>
                  </a:cubicBezTo>
                  <a:cubicBezTo>
                    <a:pt x="4434" y="517"/>
                    <a:pt x="4595" y="503"/>
                    <a:pt x="4757" y="485"/>
                  </a:cubicBezTo>
                  <a:cubicBezTo>
                    <a:pt x="5179" y="452"/>
                    <a:pt x="5602" y="402"/>
                    <a:pt x="6024" y="336"/>
                  </a:cubicBezTo>
                  <a:close/>
                  <a:moveTo>
                    <a:pt x="349" y="3070"/>
                  </a:moveTo>
                  <a:cubicBezTo>
                    <a:pt x="365" y="3095"/>
                    <a:pt x="382" y="3112"/>
                    <a:pt x="407" y="3137"/>
                  </a:cubicBezTo>
                  <a:cubicBezTo>
                    <a:pt x="398" y="3137"/>
                    <a:pt x="398" y="3145"/>
                    <a:pt x="398" y="3145"/>
                  </a:cubicBezTo>
                  <a:lnTo>
                    <a:pt x="390" y="3145"/>
                  </a:lnTo>
                  <a:cubicBezTo>
                    <a:pt x="382" y="3128"/>
                    <a:pt x="374" y="3112"/>
                    <a:pt x="357" y="3095"/>
                  </a:cubicBezTo>
                  <a:cubicBezTo>
                    <a:pt x="349" y="3087"/>
                    <a:pt x="340" y="3079"/>
                    <a:pt x="332" y="3079"/>
                  </a:cubicBezTo>
                  <a:cubicBezTo>
                    <a:pt x="340" y="3079"/>
                    <a:pt x="340" y="3070"/>
                    <a:pt x="340" y="3070"/>
                  </a:cubicBezTo>
                  <a:close/>
                  <a:moveTo>
                    <a:pt x="8295" y="3145"/>
                  </a:moveTo>
                  <a:lnTo>
                    <a:pt x="8295" y="3145"/>
                  </a:lnTo>
                  <a:cubicBezTo>
                    <a:pt x="8295" y="3145"/>
                    <a:pt x="8286" y="3153"/>
                    <a:pt x="8278" y="3161"/>
                  </a:cubicBezTo>
                  <a:lnTo>
                    <a:pt x="8270" y="3161"/>
                  </a:lnTo>
                  <a:lnTo>
                    <a:pt x="8295" y="3145"/>
                  </a:lnTo>
                  <a:close/>
                  <a:moveTo>
                    <a:pt x="746" y="3783"/>
                  </a:moveTo>
                  <a:lnTo>
                    <a:pt x="746" y="3783"/>
                  </a:lnTo>
                  <a:cubicBezTo>
                    <a:pt x="771" y="3816"/>
                    <a:pt x="804" y="3849"/>
                    <a:pt x="829" y="3874"/>
                  </a:cubicBezTo>
                  <a:cubicBezTo>
                    <a:pt x="829" y="3891"/>
                    <a:pt x="838" y="3907"/>
                    <a:pt x="846" y="3924"/>
                  </a:cubicBezTo>
                  <a:cubicBezTo>
                    <a:pt x="879" y="3982"/>
                    <a:pt x="912" y="4040"/>
                    <a:pt x="954" y="4098"/>
                  </a:cubicBezTo>
                  <a:cubicBezTo>
                    <a:pt x="945" y="4106"/>
                    <a:pt x="945" y="4123"/>
                    <a:pt x="945" y="4131"/>
                  </a:cubicBezTo>
                  <a:cubicBezTo>
                    <a:pt x="945" y="4147"/>
                    <a:pt x="945" y="4164"/>
                    <a:pt x="954" y="4181"/>
                  </a:cubicBezTo>
                  <a:cubicBezTo>
                    <a:pt x="945" y="4164"/>
                    <a:pt x="937" y="4156"/>
                    <a:pt x="929" y="4139"/>
                  </a:cubicBezTo>
                  <a:cubicBezTo>
                    <a:pt x="871" y="4023"/>
                    <a:pt x="813" y="3899"/>
                    <a:pt x="746" y="3783"/>
                  </a:cubicBezTo>
                  <a:close/>
                  <a:moveTo>
                    <a:pt x="6231" y="3733"/>
                  </a:moveTo>
                  <a:cubicBezTo>
                    <a:pt x="6265" y="3741"/>
                    <a:pt x="6289" y="3758"/>
                    <a:pt x="6323" y="3766"/>
                  </a:cubicBezTo>
                  <a:cubicBezTo>
                    <a:pt x="6447" y="3816"/>
                    <a:pt x="6571" y="3866"/>
                    <a:pt x="6687" y="3915"/>
                  </a:cubicBezTo>
                  <a:cubicBezTo>
                    <a:pt x="6687" y="3932"/>
                    <a:pt x="6687" y="3949"/>
                    <a:pt x="6687" y="3965"/>
                  </a:cubicBezTo>
                  <a:cubicBezTo>
                    <a:pt x="6679" y="3998"/>
                    <a:pt x="6671" y="4031"/>
                    <a:pt x="6671" y="4056"/>
                  </a:cubicBezTo>
                  <a:cubicBezTo>
                    <a:pt x="6654" y="4131"/>
                    <a:pt x="6629" y="4205"/>
                    <a:pt x="6604" y="4280"/>
                  </a:cubicBezTo>
                  <a:cubicBezTo>
                    <a:pt x="6579" y="4330"/>
                    <a:pt x="6555" y="4388"/>
                    <a:pt x="6530" y="4437"/>
                  </a:cubicBezTo>
                  <a:lnTo>
                    <a:pt x="6521" y="4437"/>
                  </a:lnTo>
                  <a:cubicBezTo>
                    <a:pt x="6513" y="4437"/>
                    <a:pt x="6505" y="4429"/>
                    <a:pt x="6497" y="4421"/>
                  </a:cubicBezTo>
                  <a:cubicBezTo>
                    <a:pt x="6472" y="4404"/>
                    <a:pt x="6455" y="4379"/>
                    <a:pt x="6439" y="4355"/>
                  </a:cubicBezTo>
                  <a:cubicBezTo>
                    <a:pt x="6314" y="4181"/>
                    <a:pt x="6314" y="3940"/>
                    <a:pt x="6223" y="3750"/>
                  </a:cubicBezTo>
                  <a:cubicBezTo>
                    <a:pt x="6223" y="3741"/>
                    <a:pt x="6223" y="3741"/>
                    <a:pt x="6231" y="3733"/>
                  </a:cubicBezTo>
                  <a:close/>
                  <a:moveTo>
                    <a:pt x="2801" y="4189"/>
                  </a:moveTo>
                  <a:lnTo>
                    <a:pt x="2801" y="4189"/>
                  </a:lnTo>
                  <a:cubicBezTo>
                    <a:pt x="2785" y="4230"/>
                    <a:pt x="2776" y="4272"/>
                    <a:pt x="2768" y="4313"/>
                  </a:cubicBezTo>
                  <a:cubicBezTo>
                    <a:pt x="2752" y="4388"/>
                    <a:pt x="2735" y="4454"/>
                    <a:pt x="2710" y="4529"/>
                  </a:cubicBezTo>
                  <a:cubicBezTo>
                    <a:pt x="2694" y="4595"/>
                    <a:pt x="2669" y="4661"/>
                    <a:pt x="2652" y="4727"/>
                  </a:cubicBezTo>
                  <a:cubicBezTo>
                    <a:pt x="2636" y="4769"/>
                    <a:pt x="2619" y="4827"/>
                    <a:pt x="2569" y="4843"/>
                  </a:cubicBezTo>
                  <a:cubicBezTo>
                    <a:pt x="2563" y="4846"/>
                    <a:pt x="2556" y="4847"/>
                    <a:pt x="2550" y="4847"/>
                  </a:cubicBezTo>
                  <a:cubicBezTo>
                    <a:pt x="2518" y="4847"/>
                    <a:pt x="2492" y="4813"/>
                    <a:pt x="2478" y="4785"/>
                  </a:cubicBezTo>
                  <a:cubicBezTo>
                    <a:pt x="2453" y="4736"/>
                    <a:pt x="2428" y="4669"/>
                    <a:pt x="2412" y="4611"/>
                  </a:cubicBezTo>
                  <a:cubicBezTo>
                    <a:pt x="2387" y="4553"/>
                    <a:pt x="2370" y="4487"/>
                    <a:pt x="2354" y="4421"/>
                  </a:cubicBezTo>
                  <a:cubicBezTo>
                    <a:pt x="2337" y="4371"/>
                    <a:pt x="2329" y="4313"/>
                    <a:pt x="2312" y="4263"/>
                  </a:cubicBezTo>
                  <a:cubicBezTo>
                    <a:pt x="2478" y="4263"/>
                    <a:pt x="2644" y="4239"/>
                    <a:pt x="2801" y="4189"/>
                  </a:cubicBezTo>
                  <a:close/>
                  <a:moveTo>
                    <a:pt x="1799" y="5251"/>
                  </a:moveTo>
                  <a:lnTo>
                    <a:pt x="1799" y="5251"/>
                  </a:lnTo>
                  <a:cubicBezTo>
                    <a:pt x="1827" y="5269"/>
                    <a:pt x="1856" y="5287"/>
                    <a:pt x="1882" y="5299"/>
                  </a:cubicBezTo>
                  <a:cubicBezTo>
                    <a:pt x="1896" y="5314"/>
                    <a:pt x="1905" y="5329"/>
                    <a:pt x="1918" y="5338"/>
                  </a:cubicBezTo>
                  <a:lnTo>
                    <a:pt x="1918" y="5338"/>
                  </a:lnTo>
                  <a:cubicBezTo>
                    <a:pt x="1872" y="5311"/>
                    <a:pt x="1837" y="5279"/>
                    <a:pt x="1799" y="5251"/>
                  </a:cubicBezTo>
                  <a:close/>
                  <a:moveTo>
                    <a:pt x="7938" y="4239"/>
                  </a:moveTo>
                  <a:cubicBezTo>
                    <a:pt x="7930" y="4263"/>
                    <a:pt x="7930" y="4280"/>
                    <a:pt x="7922" y="4297"/>
                  </a:cubicBezTo>
                  <a:cubicBezTo>
                    <a:pt x="7748" y="4843"/>
                    <a:pt x="7532" y="5382"/>
                    <a:pt x="7176" y="5838"/>
                  </a:cubicBezTo>
                  <a:cubicBezTo>
                    <a:pt x="7085" y="5954"/>
                    <a:pt x="6977" y="6061"/>
                    <a:pt x="6878" y="6169"/>
                  </a:cubicBezTo>
                  <a:cubicBezTo>
                    <a:pt x="6762" y="6269"/>
                    <a:pt x="6637" y="6360"/>
                    <a:pt x="6530" y="6459"/>
                  </a:cubicBezTo>
                  <a:cubicBezTo>
                    <a:pt x="6538" y="6434"/>
                    <a:pt x="6546" y="6418"/>
                    <a:pt x="6555" y="6393"/>
                  </a:cubicBezTo>
                  <a:cubicBezTo>
                    <a:pt x="6588" y="6368"/>
                    <a:pt x="6629" y="6343"/>
                    <a:pt x="6662" y="6310"/>
                  </a:cubicBezTo>
                  <a:cubicBezTo>
                    <a:pt x="6687" y="6293"/>
                    <a:pt x="6704" y="6277"/>
                    <a:pt x="6720" y="6260"/>
                  </a:cubicBezTo>
                  <a:cubicBezTo>
                    <a:pt x="6737" y="6235"/>
                    <a:pt x="6753" y="6219"/>
                    <a:pt x="6762" y="6194"/>
                  </a:cubicBezTo>
                  <a:cubicBezTo>
                    <a:pt x="6762" y="6177"/>
                    <a:pt x="6745" y="6169"/>
                    <a:pt x="6737" y="6169"/>
                  </a:cubicBezTo>
                  <a:cubicBezTo>
                    <a:pt x="6712" y="6186"/>
                    <a:pt x="6695" y="6202"/>
                    <a:pt x="6679" y="6219"/>
                  </a:cubicBezTo>
                  <a:cubicBezTo>
                    <a:pt x="6654" y="6235"/>
                    <a:pt x="6637" y="6252"/>
                    <a:pt x="6621" y="6269"/>
                  </a:cubicBezTo>
                  <a:cubicBezTo>
                    <a:pt x="6613" y="6277"/>
                    <a:pt x="6596" y="6293"/>
                    <a:pt x="6579" y="6310"/>
                  </a:cubicBezTo>
                  <a:cubicBezTo>
                    <a:pt x="6596" y="6260"/>
                    <a:pt x="6613" y="6202"/>
                    <a:pt x="6621" y="6153"/>
                  </a:cubicBezTo>
                  <a:cubicBezTo>
                    <a:pt x="6654" y="6119"/>
                    <a:pt x="6679" y="6086"/>
                    <a:pt x="6704" y="6053"/>
                  </a:cubicBezTo>
                  <a:cubicBezTo>
                    <a:pt x="6745" y="6053"/>
                    <a:pt x="6795" y="6028"/>
                    <a:pt x="6803" y="5987"/>
                  </a:cubicBezTo>
                  <a:cubicBezTo>
                    <a:pt x="6811" y="5937"/>
                    <a:pt x="6828" y="5887"/>
                    <a:pt x="6845" y="5846"/>
                  </a:cubicBezTo>
                  <a:cubicBezTo>
                    <a:pt x="6886" y="5771"/>
                    <a:pt x="6927" y="5697"/>
                    <a:pt x="6969" y="5622"/>
                  </a:cubicBezTo>
                  <a:cubicBezTo>
                    <a:pt x="6994" y="5581"/>
                    <a:pt x="7019" y="5548"/>
                    <a:pt x="7043" y="5506"/>
                  </a:cubicBezTo>
                  <a:lnTo>
                    <a:pt x="7068" y="5473"/>
                  </a:lnTo>
                  <a:cubicBezTo>
                    <a:pt x="7201" y="5316"/>
                    <a:pt x="7342" y="5158"/>
                    <a:pt x="7466" y="4993"/>
                  </a:cubicBezTo>
                  <a:cubicBezTo>
                    <a:pt x="7582" y="4835"/>
                    <a:pt x="7690" y="4669"/>
                    <a:pt x="7781" y="4495"/>
                  </a:cubicBezTo>
                  <a:cubicBezTo>
                    <a:pt x="7831" y="4429"/>
                    <a:pt x="7880" y="4363"/>
                    <a:pt x="7913" y="4288"/>
                  </a:cubicBezTo>
                  <a:cubicBezTo>
                    <a:pt x="7922" y="4272"/>
                    <a:pt x="7930" y="4255"/>
                    <a:pt x="7938" y="4239"/>
                  </a:cubicBezTo>
                  <a:close/>
                  <a:moveTo>
                    <a:pt x="1492" y="5175"/>
                  </a:moveTo>
                  <a:lnTo>
                    <a:pt x="1492" y="5175"/>
                  </a:lnTo>
                  <a:cubicBezTo>
                    <a:pt x="1608" y="5307"/>
                    <a:pt x="1741" y="5415"/>
                    <a:pt x="1882" y="5515"/>
                  </a:cubicBezTo>
                  <a:cubicBezTo>
                    <a:pt x="2080" y="5655"/>
                    <a:pt x="2296" y="5763"/>
                    <a:pt x="2486" y="5912"/>
                  </a:cubicBezTo>
                  <a:cubicBezTo>
                    <a:pt x="2669" y="6045"/>
                    <a:pt x="2843" y="6202"/>
                    <a:pt x="3000" y="6368"/>
                  </a:cubicBezTo>
                  <a:cubicBezTo>
                    <a:pt x="3124" y="6492"/>
                    <a:pt x="3249" y="6625"/>
                    <a:pt x="3365" y="6757"/>
                  </a:cubicBezTo>
                  <a:cubicBezTo>
                    <a:pt x="3332" y="6741"/>
                    <a:pt x="3298" y="6724"/>
                    <a:pt x="3265" y="6708"/>
                  </a:cubicBezTo>
                  <a:cubicBezTo>
                    <a:pt x="3207" y="6674"/>
                    <a:pt x="3149" y="6650"/>
                    <a:pt x="3091" y="6617"/>
                  </a:cubicBezTo>
                  <a:cubicBezTo>
                    <a:pt x="2984" y="6542"/>
                    <a:pt x="2876" y="6467"/>
                    <a:pt x="2768" y="6385"/>
                  </a:cubicBezTo>
                  <a:cubicBezTo>
                    <a:pt x="2762" y="6381"/>
                    <a:pt x="2755" y="6379"/>
                    <a:pt x="2749" y="6379"/>
                  </a:cubicBezTo>
                  <a:cubicBezTo>
                    <a:pt x="2714" y="6379"/>
                    <a:pt x="2683" y="6431"/>
                    <a:pt x="2718" y="6459"/>
                  </a:cubicBezTo>
                  <a:cubicBezTo>
                    <a:pt x="2776" y="6509"/>
                    <a:pt x="2834" y="6559"/>
                    <a:pt x="2892" y="6608"/>
                  </a:cubicBezTo>
                  <a:cubicBezTo>
                    <a:pt x="2810" y="6567"/>
                    <a:pt x="2727" y="6509"/>
                    <a:pt x="2644" y="6451"/>
                  </a:cubicBezTo>
                  <a:cubicBezTo>
                    <a:pt x="2404" y="6269"/>
                    <a:pt x="2180" y="6053"/>
                    <a:pt x="1981" y="5821"/>
                  </a:cubicBezTo>
                  <a:cubicBezTo>
                    <a:pt x="1807" y="5614"/>
                    <a:pt x="1633" y="5407"/>
                    <a:pt x="1492" y="5175"/>
                  </a:cubicBezTo>
                  <a:close/>
                  <a:moveTo>
                    <a:pt x="4813" y="3862"/>
                  </a:moveTo>
                  <a:cubicBezTo>
                    <a:pt x="5003" y="3862"/>
                    <a:pt x="5192" y="3880"/>
                    <a:pt x="5378" y="3915"/>
                  </a:cubicBezTo>
                  <a:cubicBezTo>
                    <a:pt x="5569" y="3957"/>
                    <a:pt x="5751" y="4007"/>
                    <a:pt x="5933" y="4073"/>
                  </a:cubicBezTo>
                  <a:lnTo>
                    <a:pt x="5958" y="4089"/>
                  </a:lnTo>
                  <a:cubicBezTo>
                    <a:pt x="5999" y="4131"/>
                    <a:pt x="6033" y="4172"/>
                    <a:pt x="6066" y="4214"/>
                  </a:cubicBezTo>
                  <a:cubicBezTo>
                    <a:pt x="6124" y="4280"/>
                    <a:pt x="6190" y="4346"/>
                    <a:pt x="6265" y="4396"/>
                  </a:cubicBezTo>
                  <a:cubicBezTo>
                    <a:pt x="6321" y="4500"/>
                    <a:pt x="6400" y="4620"/>
                    <a:pt x="6526" y="4620"/>
                  </a:cubicBezTo>
                  <a:cubicBezTo>
                    <a:pt x="6530" y="4620"/>
                    <a:pt x="6534" y="4620"/>
                    <a:pt x="6538" y="4620"/>
                  </a:cubicBezTo>
                  <a:cubicBezTo>
                    <a:pt x="6563" y="4620"/>
                    <a:pt x="6579" y="4611"/>
                    <a:pt x="6604" y="4603"/>
                  </a:cubicBezTo>
                  <a:lnTo>
                    <a:pt x="6604" y="4603"/>
                  </a:lnTo>
                  <a:lnTo>
                    <a:pt x="6455" y="6144"/>
                  </a:lnTo>
                  <a:cubicBezTo>
                    <a:pt x="6381" y="6401"/>
                    <a:pt x="6314" y="6658"/>
                    <a:pt x="6207" y="6898"/>
                  </a:cubicBezTo>
                  <a:cubicBezTo>
                    <a:pt x="6107" y="7105"/>
                    <a:pt x="5958" y="7312"/>
                    <a:pt x="5726" y="7362"/>
                  </a:cubicBezTo>
                  <a:cubicBezTo>
                    <a:pt x="5691" y="7369"/>
                    <a:pt x="5655" y="7372"/>
                    <a:pt x="5619" y="7372"/>
                  </a:cubicBezTo>
                  <a:cubicBezTo>
                    <a:pt x="5527" y="7372"/>
                    <a:pt x="5434" y="7353"/>
                    <a:pt x="5345" y="7329"/>
                  </a:cubicBezTo>
                  <a:cubicBezTo>
                    <a:pt x="5221" y="7304"/>
                    <a:pt x="5088" y="7288"/>
                    <a:pt x="4947" y="7279"/>
                  </a:cubicBezTo>
                  <a:cubicBezTo>
                    <a:pt x="4815" y="7279"/>
                    <a:pt x="4682" y="7296"/>
                    <a:pt x="4550" y="7329"/>
                  </a:cubicBezTo>
                  <a:cubicBezTo>
                    <a:pt x="4440" y="7358"/>
                    <a:pt x="4325" y="7407"/>
                    <a:pt x="4208" y="7407"/>
                  </a:cubicBezTo>
                  <a:cubicBezTo>
                    <a:pt x="4192" y="7407"/>
                    <a:pt x="4176" y="7406"/>
                    <a:pt x="4160" y="7404"/>
                  </a:cubicBezTo>
                  <a:cubicBezTo>
                    <a:pt x="3912" y="7370"/>
                    <a:pt x="3820" y="7080"/>
                    <a:pt x="3738" y="6890"/>
                  </a:cubicBezTo>
                  <a:cubicBezTo>
                    <a:pt x="3638" y="6650"/>
                    <a:pt x="3489" y="6451"/>
                    <a:pt x="3315" y="6269"/>
                  </a:cubicBezTo>
                  <a:cubicBezTo>
                    <a:pt x="3116" y="6053"/>
                    <a:pt x="2926" y="5846"/>
                    <a:pt x="2760" y="5614"/>
                  </a:cubicBezTo>
                  <a:cubicBezTo>
                    <a:pt x="2652" y="5457"/>
                    <a:pt x="2445" y="5175"/>
                    <a:pt x="2561" y="4976"/>
                  </a:cubicBezTo>
                  <a:cubicBezTo>
                    <a:pt x="2611" y="4976"/>
                    <a:pt x="2660" y="4951"/>
                    <a:pt x="2702" y="4910"/>
                  </a:cubicBezTo>
                  <a:cubicBezTo>
                    <a:pt x="2735" y="4868"/>
                    <a:pt x="2760" y="4819"/>
                    <a:pt x="2776" y="4761"/>
                  </a:cubicBezTo>
                  <a:cubicBezTo>
                    <a:pt x="2785" y="4736"/>
                    <a:pt x="2793" y="4719"/>
                    <a:pt x="2801" y="4694"/>
                  </a:cubicBezTo>
                  <a:cubicBezTo>
                    <a:pt x="2818" y="4694"/>
                    <a:pt x="2834" y="4694"/>
                    <a:pt x="2843" y="4678"/>
                  </a:cubicBezTo>
                  <a:cubicBezTo>
                    <a:pt x="2934" y="4520"/>
                    <a:pt x="3083" y="4388"/>
                    <a:pt x="3232" y="4288"/>
                  </a:cubicBezTo>
                  <a:cubicBezTo>
                    <a:pt x="3265" y="4263"/>
                    <a:pt x="3298" y="4239"/>
                    <a:pt x="3332" y="4222"/>
                  </a:cubicBezTo>
                  <a:cubicBezTo>
                    <a:pt x="3572" y="4106"/>
                    <a:pt x="3820" y="4015"/>
                    <a:pt x="4077" y="3949"/>
                  </a:cubicBezTo>
                  <a:cubicBezTo>
                    <a:pt x="4317" y="3892"/>
                    <a:pt x="4565" y="3862"/>
                    <a:pt x="4813" y="3862"/>
                  </a:cubicBezTo>
                  <a:close/>
                  <a:moveTo>
                    <a:pt x="5916" y="0"/>
                  </a:moveTo>
                  <a:cubicBezTo>
                    <a:pt x="5890" y="0"/>
                    <a:pt x="5870" y="29"/>
                    <a:pt x="5883" y="63"/>
                  </a:cubicBezTo>
                  <a:cubicBezTo>
                    <a:pt x="5900" y="112"/>
                    <a:pt x="5933" y="146"/>
                    <a:pt x="5966" y="187"/>
                  </a:cubicBezTo>
                  <a:cubicBezTo>
                    <a:pt x="5966" y="195"/>
                    <a:pt x="5966" y="195"/>
                    <a:pt x="5966" y="195"/>
                  </a:cubicBezTo>
                  <a:cubicBezTo>
                    <a:pt x="5875" y="212"/>
                    <a:pt x="5776" y="228"/>
                    <a:pt x="5676" y="245"/>
                  </a:cubicBezTo>
                  <a:cubicBezTo>
                    <a:pt x="5270" y="295"/>
                    <a:pt x="4864" y="344"/>
                    <a:pt x="4450" y="369"/>
                  </a:cubicBezTo>
                  <a:cubicBezTo>
                    <a:pt x="4334" y="378"/>
                    <a:pt x="4218" y="386"/>
                    <a:pt x="4102" y="386"/>
                  </a:cubicBezTo>
                  <a:cubicBezTo>
                    <a:pt x="4036" y="386"/>
                    <a:pt x="3966" y="378"/>
                    <a:pt x="3897" y="378"/>
                  </a:cubicBezTo>
                  <a:cubicBezTo>
                    <a:pt x="3863" y="378"/>
                    <a:pt x="3829" y="380"/>
                    <a:pt x="3796" y="386"/>
                  </a:cubicBezTo>
                  <a:cubicBezTo>
                    <a:pt x="3704" y="402"/>
                    <a:pt x="3622" y="452"/>
                    <a:pt x="3564" y="527"/>
                  </a:cubicBezTo>
                  <a:cubicBezTo>
                    <a:pt x="3572" y="419"/>
                    <a:pt x="3638" y="320"/>
                    <a:pt x="3721" y="262"/>
                  </a:cubicBezTo>
                  <a:cubicBezTo>
                    <a:pt x="3744" y="246"/>
                    <a:pt x="3732" y="203"/>
                    <a:pt x="3703" y="203"/>
                  </a:cubicBezTo>
                  <a:cubicBezTo>
                    <a:pt x="3701" y="203"/>
                    <a:pt x="3699" y="203"/>
                    <a:pt x="3696" y="204"/>
                  </a:cubicBezTo>
                  <a:cubicBezTo>
                    <a:pt x="3613" y="237"/>
                    <a:pt x="3547" y="303"/>
                    <a:pt x="3514" y="386"/>
                  </a:cubicBezTo>
                  <a:cubicBezTo>
                    <a:pt x="3506" y="386"/>
                    <a:pt x="3506" y="394"/>
                    <a:pt x="3506" y="394"/>
                  </a:cubicBezTo>
                  <a:cubicBezTo>
                    <a:pt x="3497" y="402"/>
                    <a:pt x="3497" y="411"/>
                    <a:pt x="3497" y="419"/>
                  </a:cubicBezTo>
                  <a:cubicBezTo>
                    <a:pt x="3497" y="427"/>
                    <a:pt x="3497" y="427"/>
                    <a:pt x="3497" y="427"/>
                  </a:cubicBezTo>
                  <a:cubicBezTo>
                    <a:pt x="3489" y="436"/>
                    <a:pt x="3489" y="444"/>
                    <a:pt x="3489" y="444"/>
                  </a:cubicBezTo>
                  <a:cubicBezTo>
                    <a:pt x="3439" y="601"/>
                    <a:pt x="3431" y="775"/>
                    <a:pt x="3448" y="941"/>
                  </a:cubicBezTo>
                  <a:cubicBezTo>
                    <a:pt x="3464" y="1115"/>
                    <a:pt x="3497" y="1306"/>
                    <a:pt x="3588" y="1446"/>
                  </a:cubicBezTo>
                  <a:cubicBezTo>
                    <a:pt x="3671" y="1596"/>
                    <a:pt x="3829" y="1653"/>
                    <a:pt x="3978" y="1703"/>
                  </a:cubicBezTo>
                  <a:cubicBezTo>
                    <a:pt x="4152" y="1761"/>
                    <a:pt x="4326" y="1811"/>
                    <a:pt x="4500" y="1861"/>
                  </a:cubicBezTo>
                  <a:cubicBezTo>
                    <a:pt x="4550" y="1877"/>
                    <a:pt x="4599" y="1885"/>
                    <a:pt x="4649" y="1902"/>
                  </a:cubicBezTo>
                  <a:cubicBezTo>
                    <a:pt x="4682" y="1910"/>
                    <a:pt x="4732" y="1910"/>
                    <a:pt x="4765" y="1935"/>
                  </a:cubicBezTo>
                  <a:cubicBezTo>
                    <a:pt x="4806" y="1960"/>
                    <a:pt x="4806" y="2035"/>
                    <a:pt x="4806" y="2076"/>
                  </a:cubicBezTo>
                  <a:cubicBezTo>
                    <a:pt x="4815" y="2134"/>
                    <a:pt x="4823" y="2184"/>
                    <a:pt x="4848" y="2233"/>
                  </a:cubicBezTo>
                  <a:cubicBezTo>
                    <a:pt x="4848" y="2233"/>
                    <a:pt x="4856" y="2242"/>
                    <a:pt x="4856" y="2242"/>
                  </a:cubicBezTo>
                  <a:cubicBezTo>
                    <a:pt x="4856" y="2250"/>
                    <a:pt x="4848" y="2258"/>
                    <a:pt x="4848" y="2267"/>
                  </a:cubicBezTo>
                  <a:cubicBezTo>
                    <a:pt x="4823" y="2366"/>
                    <a:pt x="4839" y="2465"/>
                    <a:pt x="4848" y="2565"/>
                  </a:cubicBezTo>
                  <a:cubicBezTo>
                    <a:pt x="4848" y="2664"/>
                    <a:pt x="4873" y="2780"/>
                    <a:pt x="4856" y="2880"/>
                  </a:cubicBezTo>
                  <a:cubicBezTo>
                    <a:pt x="4848" y="2979"/>
                    <a:pt x="4798" y="3029"/>
                    <a:pt x="4732" y="3087"/>
                  </a:cubicBezTo>
                  <a:cubicBezTo>
                    <a:pt x="4649" y="3153"/>
                    <a:pt x="4574" y="3211"/>
                    <a:pt x="4483" y="3269"/>
                  </a:cubicBezTo>
                  <a:cubicBezTo>
                    <a:pt x="4152" y="3468"/>
                    <a:pt x="3796" y="3617"/>
                    <a:pt x="3448" y="3783"/>
                  </a:cubicBezTo>
                  <a:cubicBezTo>
                    <a:pt x="3107" y="3937"/>
                    <a:pt x="2766" y="4123"/>
                    <a:pt x="2387" y="4123"/>
                  </a:cubicBezTo>
                  <a:cubicBezTo>
                    <a:pt x="2379" y="4123"/>
                    <a:pt x="2370" y="4123"/>
                    <a:pt x="2362" y="4123"/>
                  </a:cubicBezTo>
                  <a:cubicBezTo>
                    <a:pt x="1989" y="4114"/>
                    <a:pt x="1625" y="3965"/>
                    <a:pt x="1310" y="3775"/>
                  </a:cubicBezTo>
                  <a:cubicBezTo>
                    <a:pt x="1136" y="3667"/>
                    <a:pt x="970" y="3543"/>
                    <a:pt x="813" y="3393"/>
                  </a:cubicBezTo>
                  <a:cubicBezTo>
                    <a:pt x="755" y="3344"/>
                    <a:pt x="697" y="3286"/>
                    <a:pt x="630" y="3228"/>
                  </a:cubicBezTo>
                  <a:cubicBezTo>
                    <a:pt x="606" y="3203"/>
                    <a:pt x="581" y="3170"/>
                    <a:pt x="548" y="3145"/>
                  </a:cubicBezTo>
                  <a:cubicBezTo>
                    <a:pt x="506" y="3103"/>
                    <a:pt x="465" y="3062"/>
                    <a:pt x="415" y="3021"/>
                  </a:cubicBezTo>
                  <a:cubicBezTo>
                    <a:pt x="432" y="3021"/>
                    <a:pt x="440" y="3012"/>
                    <a:pt x="448" y="3004"/>
                  </a:cubicBezTo>
                  <a:cubicBezTo>
                    <a:pt x="498" y="2979"/>
                    <a:pt x="556" y="2963"/>
                    <a:pt x="606" y="2946"/>
                  </a:cubicBezTo>
                  <a:cubicBezTo>
                    <a:pt x="647" y="2938"/>
                    <a:pt x="647" y="2871"/>
                    <a:pt x="606" y="2863"/>
                  </a:cubicBezTo>
                  <a:cubicBezTo>
                    <a:pt x="585" y="2861"/>
                    <a:pt x="565" y="2860"/>
                    <a:pt x="545" y="2860"/>
                  </a:cubicBezTo>
                  <a:cubicBezTo>
                    <a:pt x="425" y="2860"/>
                    <a:pt x="307" y="2901"/>
                    <a:pt x="208" y="2979"/>
                  </a:cubicBezTo>
                  <a:cubicBezTo>
                    <a:pt x="150" y="3021"/>
                    <a:pt x="100" y="3079"/>
                    <a:pt x="59" y="3137"/>
                  </a:cubicBezTo>
                  <a:cubicBezTo>
                    <a:pt x="42" y="3170"/>
                    <a:pt x="26" y="3211"/>
                    <a:pt x="9" y="3244"/>
                  </a:cubicBezTo>
                  <a:cubicBezTo>
                    <a:pt x="1" y="3294"/>
                    <a:pt x="1" y="3335"/>
                    <a:pt x="9" y="3385"/>
                  </a:cubicBezTo>
                  <a:cubicBezTo>
                    <a:pt x="17" y="3414"/>
                    <a:pt x="46" y="3429"/>
                    <a:pt x="75" y="3429"/>
                  </a:cubicBezTo>
                  <a:cubicBezTo>
                    <a:pt x="104" y="3429"/>
                    <a:pt x="133" y="3414"/>
                    <a:pt x="142" y="3385"/>
                  </a:cubicBezTo>
                  <a:cubicBezTo>
                    <a:pt x="150" y="3352"/>
                    <a:pt x="158" y="3319"/>
                    <a:pt x="166" y="3294"/>
                  </a:cubicBezTo>
                  <a:cubicBezTo>
                    <a:pt x="166" y="3295"/>
                    <a:pt x="167" y="3295"/>
                    <a:pt x="167" y="3295"/>
                  </a:cubicBezTo>
                  <a:cubicBezTo>
                    <a:pt x="168" y="3295"/>
                    <a:pt x="173" y="3276"/>
                    <a:pt x="174" y="3276"/>
                  </a:cubicBezTo>
                  <a:cubicBezTo>
                    <a:pt x="175" y="3276"/>
                    <a:pt x="175" y="3277"/>
                    <a:pt x="175" y="3277"/>
                  </a:cubicBezTo>
                  <a:cubicBezTo>
                    <a:pt x="183" y="3269"/>
                    <a:pt x="183" y="3261"/>
                    <a:pt x="183" y="3253"/>
                  </a:cubicBezTo>
                  <a:cubicBezTo>
                    <a:pt x="191" y="3244"/>
                    <a:pt x="200" y="3228"/>
                    <a:pt x="208" y="3211"/>
                  </a:cubicBezTo>
                  <a:cubicBezTo>
                    <a:pt x="216" y="3203"/>
                    <a:pt x="224" y="3195"/>
                    <a:pt x="233" y="3178"/>
                  </a:cubicBezTo>
                  <a:lnTo>
                    <a:pt x="241" y="3178"/>
                  </a:lnTo>
                  <a:cubicBezTo>
                    <a:pt x="241" y="3178"/>
                    <a:pt x="241" y="3170"/>
                    <a:pt x="241" y="3170"/>
                  </a:cubicBezTo>
                  <a:cubicBezTo>
                    <a:pt x="241" y="3161"/>
                    <a:pt x="249" y="3161"/>
                    <a:pt x="258" y="3153"/>
                  </a:cubicBezTo>
                  <a:cubicBezTo>
                    <a:pt x="266" y="3137"/>
                    <a:pt x="282" y="3120"/>
                    <a:pt x="299" y="3112"/>
                  </a:cubicBezTo>
                  <a:cubicBezTo>
                    <a:pt x="299" y="3112"/>
                    <a:pt x="299" y="3112"/>
                    <a:pt x="299" y="3120"/>
                  </a:cubicBezTo>
                  <a:cubicBezTo>
                    <a:pt x="423" y="3451"/>
                    <a:pt x="597" y="3766"/>
                    <a:pt x="755" y="4089"/>
                  </a:cubicBezTo>
                  <a:cubicBezTo>
                    <a:pt x="912" y="4413"/>
                    <a:pt x="1061" y="4736"/>
                    <a:pt x="1227" y="5051"/>
                  </a:cubicBezTo>
                  <a:cubicBezTo>
                    <a:pt x="1384" y="5349"/>
                    <a:pt x="1583" y="5614"/>
                    <a:pt x="1799" y="5879"/>
                  </a:cubicBezTo>
                  <a:cubicBezTo>
                    <a:pt x="2006" y="6119"/>
                    <a:pt x="2221" y="6368"/>
                    <a:pt x="2486" y="6550"/>
                  </a:cubicBezTo>
                  <a:cubicBezTo>
                    <a:pt x="2785" y="6757"/>
                    <a:pt x="3133" y="6873"/>
                    <a:pt x="3472" y="6998"/>
                  </a:cubicBezTo>
                  <a:lnTo>
                    <a:pt x="3481" y="6998"/>
                  </a:lnTo>
                  <a:cubicBezTo>
                    <a:pt x="3497" y="7014"/>
                    <a:pt x="3514" y="7031"/>
                    <a:pt x="3539" y="7047"/>
                  </a:cubicBezTo>
                  <a:cubicBezTo>
                    <a:pt x="3555" y="7064"/>
                    <a:pt x="3572" y="7080"/>
                    <a:pt x="3588" y="7097"/>
                  </a:cubicBezTo>
                  <a:cubicBezTo>
                    <a:pt x="3605" y="7122"/>
                    <a:pt x="3638" y="7122"/>
                    <a:pt x="3655" y="7122"/>
                  </a:cubicBezTo>
                  <a:cubicBezTo>
                    <a:pt x="3713" y="7238"/>
                    <a:pt x="3771" y="7354"/>
                    <a:pt x="3878" y="7445"/>
                  </a:cubicBezTo>
                  <a:cubicBezTo>
                    <a:pt x="3969" y="7521"/>
                    <a:pt x="4074" y="7562"/>
                    <a:pt x="4187" y="7562"/>
                  </a:cubicBezTo>
                  <a:cubicBezTo>
                    <a:pt x="4197" y="7562"/>
                    <a:pt x="4208" y="7562"/>
                    <a:pt x="4218" y="7561"/>
                  </a:cubicBezTo>
                  <a:cubicBezTo>
                    <a:pt x="4367" y="7561"/>
                    <a:pt x="4500" y="7503"/>
                    <a:pt x="4641" y="7470"/>
                  </a:cubicBezTo>
                  <a:cubicBezTo>
                    <a:pt x="4740" y="7448"/>
                    <a:pt x="4843" y="7437"/>
                    <a:pt x="4945" y="7437"/>
                  </a:cubicBezTo>
                  <a:cubicBezTo>
                    <a:pt x="4996" y="7437"/>
                    <a:pt x="5047" y="7440"/>
                    <a:pt x="5096" y="7445"/>
                  </a:cubicBezTo>
                  <a:cubicBezTo>
                    <a:pt x="5237" y="7462"/>
                    <a:pt x="5378" y="7511"/>
                    <a:pt x="5527" y="7528"/>
                  </a:cubicBezTo>
                  <a:cubicBezTo>
                    <a:pt x="5550" y="7530"/>
                    <a:pt x="5573" y="7531"/>
                    <a:pt x="5596" y="7531"/>
                  </a:cubicBezTo>
                  <a:cubicBezTo>
                    <a:pt x="5824" y="7531"/>
                    <a:pt x="6022" y="7420"/>
                    <a:pt x="6165" y="7246"/>
                  </a:cubicBezTo>
                  <a:cubicBezTo>
                    <a:pt x="6347" y="7031"/>
                    <a:pt x="6430" y="6766"/>
                    <a:pt x="6513" y="6501"/>
                  </a:cubicBezTo>
                  <a:cubicBezTo>
                    <a:pt x="6519" y="6519"/>
                    <a:pt x="6535" y="6528"/>
                    <a:pt x="6553" y="6528"/>
                  </a:cubicBezTo>
                  <a:cubicBezTo>
                    <a:pt x="6559" y="6528"/>
                    <a:pt x="6565" y="6527"/>
                    <a:pt x="6571" y="6525"/>
                  </a:cubicBezTo>
                  <a:cubicBezTo>
                    <a:pt x="6695" y="6467"/>
                    <a:pt x="6795" y="6376"/>
                    <a:pt x="6894" y="6293"/>
                  </a:cubicBezTo>
                  <a:cubicBezTo>
                    <a:pt x="6994" y="6202"/>
                    <a:pt x="7085" y="6103"/>
                    <a:pt x="7176" y="6003"/>
                  </a:cubicBezTo>
                  <a:cubicBezTo>
                    <a:pt x="7350" y="5796"/>
                    <a:pt x="7499" y="5564"/>
                    <a:pt x="7632" y="5332"/>
                  </a:cubicBezTo>
                  <a:cubicBezTo>
                    <a:pt x="7773" y="5075"/>
                    <a:pt x="7889" y="4810"/>
                    <a:pt x="7988" y="4545"/>
                  </a:cubicBezTo>
                  <a:cubicBezTo>
                    <a:pt x="8096" y="4263"/>
                    <a:pt x="8179" y="3965"/>
                    <a:pt x="8295" y="3692"/>
                  </a:cubicBezTo>
                  <a:cubicBezTo>
                    <a:pt x="8353" y="3551"/>
                    <a:pt x="8427" y="3410"/>
                    <a:pt x="8510" y="3286"/>
                  </a:cubicBezTo>
                  <a:cubicBezTo>
                    <a:pt x="8551" y="3219"/>
                    <a:pt x="8601" y="3161"/>
                    <a:pt x="8651" y="3095"/>
                  </a:cubicBezTo>
                  <a:cubicBezTo>
                    <a:pt x="8676" y="3070"/>
                    <a:pt x="8709" y="3045"/>
                    <a:pt x="8725" y="3012"/>
                  </a:cubicBezTo>
                  <a:cubicBezTo>
                    <a:pt x="8742" y="2987"/>
                    <a:pt x="8742" y="2971"/>
                    <a:pt x="8759" y="2946"/>
                  </a:cubicBezTo>
                  <a:cubicBezTo>
                    <a:pt x="8767" y="2987"/>
                    <a:pt x="8783" y="3029"/>
                    <a:pt x="8800" y="3062"/>
                  </a:cubicBezTo>
                  <a:cubicBezTo>
                    <a:pt x="8808" y="3103"/>
                    <a:pt x="8817" y="3170"/>
                    <a:pt x="8875" y="3170"/>
                  </a:cubicBezTo>
                  <a:cubicBezTo>
                    <a:pt x="8908" y="3170"/>
                    <a:pt x="8924" y="3137"/>
                    <a:pt x="8941" y="3112"/>
                  </a:cubicBezTo>
                  <a:cubicBezTo>
                    <a:pt x="8941" y="3095"/>
                    <a:pt x="8941" y="3087"/>
                    <a:pt x="8949" y="3079"/>
                  </a:cubicBezTo>
                  <a:cubicBezTo>
                    <a:pt x="8949" y="3062"/>
                    <a:pt x="8957" y="3037"/>
                    <a:pt x="8957" y="3021"/>
                  </a:cubicBezTo>
                  <a:lnTo>
                    <a:pt x="8957" y="3012"/>
                  </a:lnTo>
                  <a:cubicBezTo>
                    <a:pt x="8957" y="3012"/>
                    <a:pt x="8957" y="2987"/>
                    <a:pt x="8957" y="2987"/>
                  </a:cubicBezTo>
                  <a:cubicBezTo>
                    <a:pt x="8957" y="2971"/>
                    <a:pt x="8949" y="2954"/>
                    <a:pt x="8949" y="2938"/>
                  </a:cubicBezTo>
                  <a:cubicBezTo>
                    <a:pt x="8941" y="2905"/>
                    <a:pt x="8933" y="2880"/>
                    <a:pt x="8916" y="2847"/>
                  </a:cubicBezTo>
                  <a:cubicBezTo>
                    <a:pt x="8891" y="2797"/>
                    <a:pt x="8866" y="2755"/>
                    <a:pt x="8825" y="2714"/>
                  </a:cubicBezTo>
                  <a:cubicBezTo>
                    <a:pt x="8783" y="2673"/>
                    <a:pt x="8725" y="2639"/>
                    <a:pt x="8676" y="2598"/>
                  </a:cubicBezTo>
                  <a:cubicBezTo>
                    <a:pt x="8651" y="2581"/>
                    <a:pt x="8626" y="2565"/>
                    <a:pt x="8601" y="2548"/>
                  </a:cubicBezTo>
                  <a:cubicBezTo>
                    <a:pt x="8568" y="2532"/>
                    <a:pt x="8535" y="2523"/>
                    <a:pt x="8502" y="2507"/>
                  </a:cubicBezTo>
                  <a:cubicBezTo>
                    <a:pt x="8498" y="2506"/>
                    <a:pt x="8495" y="2505"/>
                    <a:pt x="8491" y="2505"/>
                  </a:cubicBezTo>
                  <a:cubicBezTo>
                    <a:pt x="8467" y="2505"/>
                    <a:pt x="8438" y="2529"/>
                    <a:pt x="8452" y="2565"/>
                  </a:cubicBezTo>
                  <a:cubicBezTo>
                    <a:pt x="8485" y="2615"/>
                    <a:pt x="8510" y="2664"/>
                    <a:pt x="8551" y="2706"/>
                  </a:cubicBezTo>
                  <a:cubicBezTo>
                    <a:pt x="8560" y="2714"/>
                    <a:pt x="8568" y="2722"/>
                    <a:pt x="8576" y="2731"/>
                  </a:cubicBezTo>
                  <a:cubicBezTo>
                    <a:pt x="8518" y="2755"/>
                    <a:pt x="8469" y="2780"/>
                    <a:pt x="8419" y="2822"/>
                  </a:cubicBezTo>
                  <a:cubicBezTo>
                    <a:pt x="8295" y="2905"/>
                    <a:pt x="8187" y="3004"/>
                    <a:pt x="8079" y="3103"/>
                  </a:cubicBezTo>
                  <a:cubicBezTo>
                    <a:pt x="7872" y="3294"/>
                    <a:pt x="7706" y="3534"/>
                    <a:pt x="7474" y="3700"/>
                  </a:cubicBezTo>
                  <a:cubicBezTo>
                    <a:pt x="7367" y="3783"/>
                    <a:pt x="7242" y="3841"/>
                    <a:pt x="7110" y="3849"/>
                  </a:cubicBezTo>
                  <a:cubicBezTo>
                    <a:pt x="7101" y="3850"/>
                    <a:pt x="7093" y="3850"/>
                    <a:pt x="7084" y="3850"/>
                  </a:cubicBezTo>
                  <a:cubicBezTo>
                    <a:pt x="6945" y="3850"/>
                    <a:pt x="6820" y="3788"/>
                    <a:pt x="6695" y="3741"/>
                  </a:cubicBezTo>
                  <a:cubicBezTo>
                    <a:pt x="6405" y="3634"/>
                    <a:pt x="6124" y="3518"/>
                    <a:pt x="5842" y="3402"/>
                  </a:cubicBezTo>
                  <a:cubicBezTo>
                    <a:pt x="5676" y="3335"/>
                    <a:pt x="5519" y="3261"/>
                    <a:pt x="5361" y="3195"/>
                  </a:cubicBezTo>
                  <a:cubicBezTo>
                    <a:pt x="5287" y="3153"/>
                    <a:pt x="5204" y="3120"/>
                    <a:pt x="5121" y="3087"/>
                  </a:cubicBezTo>
                  <a:cubicBezTo>
                    <a:pt x="5088" y="3070"/>
                    <a:pt x="5013" y="3045"/>
                    <a:pt x="4980" y="3004"/>
                  </a:cubicBezTo>
                  <a:cubicBezTo>
                    <a:pt x="4989" y="2996"/>
                    <a:pt x="4989" y="2979"/>
                    <a:pt x="4997" y="2971"/>
                  </a:cubicBezTo>
                  <a:cubicBezTo>
                    <a:pt x="5013" y="2913"/>
                    <a:pt x="5013" y="2863"/>
                    <a:pt x="5022" y="2805"/>
                  </a:cubicBezTo>
                  <a:cubicBezTo>
                    <a:pt x="5038" y="2747"/>
                    <a:pt x="5047" y="2681"/>
                    <a:pt x="5055" y="2615"/>
                  </a:cubicBezTo>
                  <a:cubicBezTo>
                    <a:pt x="5063" y="2490"/>
                    <a:pt x="5071" y="2358"/>
                    <a:pt x="5013" y="2242"/>
                  </a:cubicBezTo>
                  <a:cubicBezTo>
                    <a:pt x="5013" y="2233"/>
                    <a:pt x="5005" y="2233"/>
                    <a:pt x="5005" y="2225"/>
                  </a:cubicBezTo>
                  <a:cubicBezTo>
                    <a:pt x="5013" y="2217"/>
                    <a:pt x="5030" y="2200"/>
                    <a:pt x="5022" y="2184"/>
                  </a:cubicBezTo>
                  <a:cubicBezTo>
                    <a:pt x="5022" y="2101"/>
                    <a:pt x="5013" y="1993"/>
                    <a:pt x="5080" y="1943"/>
                  </a:cubicBezTo>
                  <a:cubicBezTo>
                    <a:pt x="5105" y="1919"/>
                    <a:pt x="5146" y="1910"/>
                    <a:pt x="5179" y="1894"/>
                  </a:cubicBezTo>
                  <a:cubicBezTo>
                    <a:pt x="5221" y="1869"/>
                    <a:pt x="5270" y="1844"/>
                    <a:pt x="5312" y="1827"/>
                  </a:cubicBezTo>
                  <a:cubicBezTo>
                    <a:pt x="5477" y="1745"/>
                    <a:pt x="5643" y="1670"/>
                    <a:pt x="5801" y="1571"/>
                  </a:cubicBezTo>
                  <a:cubicBezTo>
                    <a:pt x="5883" y="1521"/>
                    <a:pt x="5958" y="1471"/>
                    <a:pt x="6033" y="1422"/>
                  </a:cubicBezTo>
                  <a:cubicBezTo>
                    <a:pt x="6107" y="1372"/>
                    <a:pt x="6173" y="1330"/>
                    <a:pt x="6223" y="1256"/>
                  </a:cubicBezTo>
                  <a:cubicBezTo>
                    <a:pt x="6298" y="1123"/>
                    <a:pt x="6314" y="916"/>
                    <a:pt x="6298" y="759"/>
                  </a:cubicBezTo>
                  <a:cubicBezTo>
                    <a:pt x="6289" y="610"/>
                    <a:pt x="6256" y="452"/>
                    <a:pt x="6173" y="320"/>
                  </a:cubicBezTo>
                  <a:cubicBezTo>
                    <a:pt x="6173" y="320"/>
                    <a:pt x="6173" y="311"/>
                    <a:pt x="6173" y="311"/>
                  </a:cubicBezTo>
                  <a:cubicBezTo>
                    <a:pt x="6165" y="303"/>
                    <a:pt x="6165" y="295"/>
                    <a:pt x="6165" y="286"/>
                  </a:cubicBezTo>
                  <a:cubicBezTo>
                    <a:pt x="6157" y="253"/>
                    <a:pt x="6140" y="220"/>
                    <a:pt x="6115" y="204"/>
                  </a:cubicBezTo>
                  <a:cubicBezTo>
                    <a:pt x="6107" y="195"/>
                    <a:pt x="6099" y="187"/>
                    <a:pt x="6091" y="187"/>
                  </a:cubicBezTo>
                  <a:lnTo>
                    <a:pt x="6082" y="170"/>
                  </a:lnTo>
                  <a:cubicBezTo>
                    <a:pt x="6041" y="104"/>
                    <a:pt x="5999" y="38"/>
                    <a:pt x="5933" y="5"/>
                  </a:cubicBezTo>
                  <a:cubicBezTo>
                    <a:pt x="5927" y="2"/>
                    <a:pt x="5921" y="0"/>
                    <a:pt x="5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35"/>
            <p:cNvSpPr/>
            <p:nvPr/>
          </p:nvSpPr>
          <p:spPr>
            <a:xfrm>
              <a:off x="3500525" y="2825500"/>
              <a:ext cx="10450" cy="9500"/>
            </a:xfrm>
            <a:custGeom>
              <a:rect b="b" l="l" r="r" t="t"/>
              <a:pathLst>
                <a:path extrusionOk="0" h="380" w="418">
                  <a:moveTo>
                    <a:pt x="365" y="1"/>
                  </a:moveTo>
                  <a:cubicBezTo>
                    <a:pt x="360" y="1"/>
                    <a:pt x="354" y="2"/>
                    <a:pt x="348" y="4"/>
                  </a:cubicBezTo>
                  <a:cubicBezTo>
                    <a:pt x="274" y="45"/>
                    <a:pt x="208" y="87"/>
                    <a:pt x="141" y="145"/>
                  </a:cubicBezTo>
                  <a:cubicBezTo>
                    <a:pt x="108" y="178"/>
                    <a:pt x="83" y="203"/>
                    <a:pt x="58" y="236"/>
                  </a:cubicBezTo>
                  <a:cubicBezTo>
                    <a:pt x="34" y="269"/>
                    <a:pt x="0" y="311"/>
                    <a:pt x="0" y="352"/>
                  </a:cubicBezTo>
                  <a:cubicBezTo>
                    <a:pt x="0" y="366"/>
                    <a:pt x="12" y="379"/>
                    <a:pt x="25" y="379"/>
                  </a:cubicBezTo>
                  <a:cubicBezTo>
                    <a:pt x="28" y="379"/>
                    <a:pt x="31" y="378"/>
                    <a:pt x="34" y="377"/>
                  </a:cubicBezTo>
                  <a:cubicBezTo>
                    <a:pt x="67" y="360"/>
                    <a:pt x="92" y="327"/>
                    <a:pt x="116" y="294"/>
                  </a:cubicBezTo>
                  <a:cubicBezTo>
                    <a:pt x="150" y="269"/>
                    <a:pt x="174" y="236"/>
                    <a:pt x="199" y="211"/>
                  </a:cubicBezTo>
                  <a:cubicBezTo>
                    <a:pt x="257" y="161"/>
                    <a:pt x="324" y="112"/>
                    <a:pt x="382" y="62"/>
                  </a:cubicBezTo>
                  <a:cubicBezTo>
                    <a:pt x="417" y="41"/>
                    <a:pt x="398" y="1"/>
                    <a:pt x="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35"/>
            <p:cNvSpPr/>
            <p:nvPr/>
          </p:nvSpPr>
          <p:spPr>
            <a:xfrm>
              <a:off x="3718225" y="2816675"/>
              <a:ext cx="9350" cy="9225"/>
            </a:xfrm>
            <a:custGeom>
              <a:rect b="b" l="l" r="r" t="t"/>
              <a:pathLst>
                <a:path extrusionOk="0" h="369" w="374">
                  <a:moveTo>
                    <a:pt x="50" y="1"/>
                  </a:moveTo>
                  <a:cubicBezTo>
                    <a:pt x="9" y="1"/>
                    <a:pt x="1" y="42"/>
                    <a:pt x="34" y="59"/>
                  </a:cubicBezTo>
                  <a:cubicBezTo>
                    <a:pt x="92" y="84"/>
                    <a:pt x="133" y="133"/>
                    <a:pt x="175" y="183"/>
                  </a:cubicBezTo>
                  <a:cubicBezTo>
                    <a:pt x="179" y="187"/>
                    <a:pt x="179" y="187"/>
                    <a:pt x="179" y="187"/>
                  </a:cubicBezTo>
                  <a:cubicBezTo>
                    <a:pt x="179" y="187"/>
                    <a:pt x="179" y="187"/>
                    <a:pt x="183" y="191"/>
                  </a:cubicBezTo>
                  <a:cubicBezTo>
                    <a:pt x="183" y="191"/>
                    <a:pt x="183" y="200"/>
                    <a:pt x="191" y="200"/>
                  </a:cubicBezTo>
                  <a:cubicBezTo>
                    <a:pt x="191" y="208"/>
                    <a:pt x="199" y="216"/>
                    <a:pt x="208" y="224"/>
                  </a:cubicBezTo>
                  <a:cubicBezTo>
                    <a:pt x="216" y="241"/>
                    <a:pt x="224" y="258"/>
                    <a:pt x="233" y="266"/>
                  </a:cubicBezTo>
                  <a:cubicBezTo>
                    <a:pt x="257" y="307"/>
                    <a:pt x="282" y="332"/>
                    <a:pt x="315" y="357"/>
                  </a:cubicBezTo>
                  <a:cubicBezTo>
                    <a:pt x="321" y="363"/>
                    <a:pt x="327" y="369"/>
                    <a:pt x="336" y="369"/>
                  </a:cubicBezTo>
                  <a:cubicBezTo>
                    <a:pt x="340" y="369"/>
                    <a:pt x="344" y="368"/>
                    <a:pt x="349" y="365"/>
                  </a:cubicBezTo>
                  <a:cubicBezTo>
                    <a:pt x="357" y="365"/>
                    <a:pt x="373" y="349"/>
                    <a:pt x="365" y="340"/>
                  </a:cubicBezTo>
                  <a:cubicBezTo>
                    <a:pt x="357" y="249"/>
                    <a:pt x="307" y="175"/>
                    <a:pt x="249" y="108"/>
                  </a:cubicBezTo>
                  <a:cubicBezTo>
                    <a:pt x="191" y="50"/>
                    <a:pt x="125" y="17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35"/>
            <p:cNvSpPr/>
            <p:nvPr/>
          </p:nvSpPr>
          <p:spPr>
            <a:xfrm>
              <a:off x="3637650" y="2815850"/>
              <a:ext cx="3550" cy="5875"/>
            </a:xfrm>
            <a:custGeom>
              <a:rect b="b" l="l" r="r" t="t"/>
              <a:pathLst>
                <a:path extrusionOk="0" h="235" w="142">
                  <a:moveTo>
                    <a:pt x="50" y="1"/>
                  </a:moveTo>
                  <a:cubicBezTo>
                    <a:pt x="25" y="1"/>
                    <a:pt x="0" y="17"/>
                    <a:pt x="0" y="42"/>
                  </a:cubicBezTo>
                  <a:cubicBezTo>
                    <a:pt x="0" y="75"/>
                    <a:pt x="0" y="108"/>
                    <a:pt x="17" y="141"/>
                  </a:cubicBezTo>
                  <a:cubicBezTo>
                    <a:pt x="17" y="158"/>
                    <a:pt x="17" y="166"/>
                    <a:pt x="25" y="175"/>
                  </a:cubicBezTo>
                  <a:cubicBezTo>
                    <a:pt x="34" y="183"/>
                    <a:pt x="34" y="191"/>
                    <a:pt x="42" y="199"/>
                  </a:cubicBezTo>
                  <a:cubicBezTo>
                    <a:pt x="56" y="214"/>
                    <a:pt x="71" y="234"/>
                    <a:pt x="90" y="234"/>
                  </a:cubicBezTo>
                  <a:cubicBezTo>
                    <a:pt x="93" y="234"/>
                    <a:pt x="97" y="234"/>
                    <a:pt x="100" y="233"/>
                  </a:cubicBezTo>
                  <a:cubicBezTo>
                    <a:pt x="116" y="233"/>
                    <a:pt x="125" y="224"/>
                    <a:pt x="133" y="208"/>
                  </a:cubicBezTo>
                  <a:cubicBezTo>
                    <a:pt x="141" y="191"/>
                    <a:pt x="133" y="175"/>
                    <a:pt x="133" y="158"/>
                  </a:cubicBezTo>
                  <a:cubicBezTo>
                    <a:pt x="125" y="150"/>
                    <a:pt x="125" y="141"/>
                    <a:pt x="125" y="141"/>
                  </a:cubicBezTo>
                  <a:cubicBezTo>
                    <a:pt x="116" y="125"/>
                    <a:pt x="116" y="117"/>
                    <a:pt x="108" y="108"/>
                  </a:cubicBezTo>
                  <a:cubicBezTo>
                    <a:pt x="100" y="92"/>
                    <a:pt x="100" y="75"/>
                    <a:pt x="100" y="59"/>
                  </a:cubicBezTo>
                  <a:cubicBezTo>
                    <a:pt x="100" y="50"/>
                    <a:pt x="100" y="50"/>
                    <a:pt x="92" y="42"/>
                  </a:cubicBezTo>
                  <a:cubicBezTo>
                    <a:pt x="92" y="17"/>
                    <a:pt x="75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35"/>
            <p:cNvSpPr/>
            <p:nvPr/>
          </p:nvSpPr>
          <p:spPr>
            <a:xfrm>
              <a:off x="3643250" y="2814400"/>
              <a:ext cx="2925" cy="4875"/>
            </a:xfrm>
            <a:custGeom>
              <a:rect b="b" l="l" r="r" t="t"/>
              <a:pathLst>
                <a:path extrusionOk="0" h="195" w="117">
                  <a:moveTo>
                    <a:pt x="50" y="1"/>
                  </a:moveTo>
                  <a:cubicBezTo>
                    <a:pt x="42" y="1"/>
                    <a:pt x="25" y="9"/>
                    <a:pt x="17" y="17"/>
                  </a:cubicBezTo>
                  <a:cubicBezTo>
                    <a:pt x="8" y="25"/>
                    <a:pt x="0" y="42"/>
                    <a:pt x="0" y="50"/>
                  </a:cubicBezTo>
                  <a:lnTo>
                    <a:pt x="0" y="83"/>
                  </a:lnTo>
                  <a:cubicBezTo>
                    <a:pt x="0" y="92"/>
                    <a:pt x="0" y="100"/>
                    <a:pt x="0" y="108"/>
                  </a:cubicBezTo>
                  <a:cubicBezTo>
                    <a:pt x="8" y="117"/>
                    <a:pt x="8" y="125"/>
                    <a:pt x="17" y="133"/>
                  </a:cubicBezTo>
                  <a:cubicBezTo>
                    <a:pt x="17" y="150"/>
                    <a:pt x="25" y="158"/>
                    <a:pt x="33" y="166"/>
                  </a:cubicBezTo>
                  <a:cubicBezTo>
                    <a:pt x="42" y="175"/>
                    <a:pt x="50" y="183"/>
                    <a:pt x="50" y="183"/>
                  </a:cubicBezTo>
                  <a:cubicBezTo>
                    <a:pt x="58" y="191"/>
                    <a:pt x="66" y="191"/>
                    <a:pt x="75" y="191"/>
                  </a:cubicBezTo>
                  <a:cubicBezTo>
                    <a:pt x="77" y="194"/>
                    <a:pt x="80" y="195"/>
                    <a:pt x="82" y="195"/>
                  </a:cubicBezTo>
                  <a:cubicBezTo>
                    <a:pt x="88" y="195"/>
                    <a:pt x="94" y="189"/>
                    <a:pt x="100" y="183"/>
                  </a:cubicBezTo>
                  <a:cubicBezTo>
                    <a:pt x="108" y="183"/>
                    <a:pt x="108" y="175"/>
                    <a:pt x="116" y="158"/>
                  </a:cubicBezTo>
                  <a:lnTo>
                    <a:pt x="116" y="141"/>
                  </a:lnTo>
                  <a:cubicBezTo>
                    <a:pt x="116" y="133"/>
                    <a:pt x="108" y="117"/>
                    <a:pt x="108" y="108"/>
                  </a:cubicBezTo>
                  <a:lnTo>
                    <a:pt x="108" y="100"/>
                  </a:lnTo>
                  <a:cubicBezTo>
                    <a:pt x="108" y="92"/>
                    <a:pt x="108" y="92"/>
                    <a:pt x="108" y="83"/>
                  </a:cubicBezTo>
                  <a:cubicBezTo>
                    <a:pt x="108" y="75"/>
                    <a:pt x="108" y="67"/>
                    <a:pt x="108" y="50"/>
                  </a:cubicBezTo>
                  <a:cubicBezTo>
                    <a:pt x="108" y="42"/>
                    <a:pt x="100" y="25"/>
                    <a:pt x="91" y="17"/>
                  </a:cubicBezTo>
                  <a:cubicBezTo>
                    <a:pt x="83" y="9"/>
                    <a:pt x="66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35"/>
            <p:cNvSpPr/>
            <p:nvPr/>
          </p:nvSpPr>
          <p:spPr>
            <a:xfrm>
              <a:off x="3650700" y="2814400"/>
              <a:ext cx="2100" cy="2925"/>
            </a:xfrm>
            <a:custGeom>
              <a:rect b="b" l="l" r="r" t="t"/>
              <a:pathLst>
                <a:path extrusionOk="0" h="117" w="84">
                  <a:moveTo>
                    <a:pt x="17" y="1"/>
                  </a:moveTo>
                  <a:cubicBezTo>
                    <a:pt x="9" y="9"/>
                    <a:pt x="9" y="9"/>
                    <a:pt x="0" y="17"/>
                  </a:cubicBezTo>
                  <a:cubicBezTo>
                    <a:pt x="0" y="25"/>
                    <a:pt x="0" y="42"/>
                    <a:pt x="0" y="50"/>
                  </a:cubicBezTo>
                  <a:cubicBezTo>
                    <a:pt x="9" y="59"/>
                    <a:pt x="17" y="67"/>
                    <a:pt x="25" y="83"/>
                  </a:cubicBezTo>
                  <a:cubicBezTo>
                    <a:pt x="34" y="83"/>
                    <a:pt x="34" y="92"/>
                    <a:pt x="42" y="100"/>
                  </a:cubicBezTo>
                  <a:cubicBezTo>
                    <a:pt x="42" y="108"/>
                    <a:pt x="50" y="108"/>
                    <a:pt x="58" y="117"/>
                  </a:cubicBezTo>
                  <a:lnTo>
                    <a:pt x="75" y="117"/>
                  </a:lnTo>
                  <a:cubicBezTo>
                    <a:pt x="83" y="117"/>
                    <a:pt x="83" y="108"/>
                    <a:pt x="83" y="100"/>
                  </a:cubicBezTo>
                  <a:cubicBezTo>
                    <a:pt x="83" y="92"/>
                    <a:pt x="83" y="83"/>
                    <a:pt x="83" y="75"/>
                  </a:cubicBezTo>
                  <a:cubicBezTo>
                    <a:pt x="83" y="67"/>
                    <a:pt x="75" y="67"/>
                    <a:pt x="75" y="59"/>
                  </a:cubicBezTo>
                  <a:lnTo>
                    <a:pt x="58" y="17"/>
                  </a:lnTo>
                  <a:lnTo>
                    <a:pt x="58" y="25"/>
                  </a:lnTo>
                  <a:cubicBezTo>
                    <a:pt x="58" y="17"/>
                    <a:pt x="58" y="9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35"/>
            <p:cNvSpPr/>
            <p:nvPr/>
          </p:nvSpPr>
          <p:spPr>
            <a:xfrm>
              <a:off x="3643450" y="2824875"/>
              <a:ext cx="3550" cy="4975"/>
            </a:xfrm>
            <a:custGeom>
              <a:rect b="b" l="l" r="r" t="t"/>
              <a:pathLst>
                <a:path extrusionOk="0" h="199" w="142">
                  <a:moveTo>
                    <a:pt x="40" y="1"/>
                  </a:moveTo>
                  <a:cubicBezTo>
                    <a:pt x="35" y="1"/>
                    <a:pt x="30" y="2"/>
                    <a:pt x="25" y="4"/>
                  </a:cubicBezTo>
                  <a:cubicBezTo>
                    <a:pt x="9" y="21"/>
                    <a:pt x="0" y="46"/>
                    <a:pt x="9" y="62"/>
                  </a:cubicBezTo>
                  <a:cubicBezTo>
                    <a:pt x="25" y="79"/>
                    <a:pt x="34" y="104"/>
                    <a:pt x="50" y="128"/>
                  </a:cubicBezTo>
                  <a:cubicBezTo>
                    <a:pt x="50" y="137"/>
                    <a:pt x="58" y="145"/>
                    <a:pt x="67" y="153"/>
                  </a:cubicBezTo>
                  <a:cubicBezTo>
                    <a:pt x="67" y="162"/>
                    <a:pt x="75" y="162"/>
                    <a:pt x="75" y="170"/>
                  </a:cubicBezTo>
                  <a:cubicBezTo>
                    <a:pt x="83" y="178"/>
                    <a:pt x="92" y="186"/>
                    <a:pt x="92" y="186"/>
                  </a:cubicBezTo>
                  <a:cubicBezTo>
                    <a:pt x="103" y="192"/>
                    <a:pt x="111" y="198"/>
                    <a:pt x="117" y="198"/>
                  </a:cubicBezTo>
                  <a:cubicBezTo>
                    <a:pt x="120" y="198"/>
                    <a:pt x="122" y="197"/>
                    <a:pt x="125" y="195"/>
                  </a:cubicBezTo>
                  <a:cubicBezTo>
                    <a:pt x="141" y="186"/>
                    <a:pt x="141" y="170"/>
                    <a:pt x="141" y="162"/>
                  </a:cubicBezTo>
                  <a:cubicBezTo>
                    <a:pt x="141" y="162"/>
                    <a:pt x="141" y="153"/>
                    <a:pt x="141" y="153"/>
                  </a:cubicBezTo>
                  <a:cubicBezTo>
                    <a:pt x="141" y="145"/>
                    <a:pt x="133" y="145"/>
                    <a:pt x="133" y="137"/>
                  </a:cubicBezTo>
                  <a:cubicBezTo>
                    <a:pt x="133" y="128"/>
                    <a:pt x="133" y="128"/>
                    <a:pt x="125" y="120"/>
                  </a:cubicBezTo>
                  <a:cubicBezTo>
                    <a:pt x="125" y="112"/>
                    <a:pt x="116" y="95"/>
                    <a:pt x="108" y="87"/>
                  </a:cubicBezTo>
                  <a:cubicBezTo>
                    <a:pt x="100" y="62"/>
                    <a:pt x="92" y="46"/>
                    <a:pt x="75" y="21"/>
                  </a:cubicBezTo>
                  <a:cubicBezTo>
                    <a:pt x="69" y="9"/>
                    <a:pt x="54" y="1"/>
                    <a:pt x="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35"/>
            <p:cNvSpPr/>
            <p:nvPr/>
          </p:nvSpPr>
          <p:spPr>
            <a:xfrm>
              <a:off x="3644475" y="2805900"/>
              <a:ext cx="3975" cy="5625"/>
            </a:xfrm>
            <a:custGeom>
              <a:rect b="b" l="l" r="r" t="t"/>
              <a:pathLst>
                <a:path extrusionOk="0" h="225" w="159">
                  <a:moveTo>
                    <a:pt x="34" y="1"/>
                  </a:moveTo>
                  <a:cubicBezTo>
                    <a:pt x="26" y="1"/>
                    <a:pt x="9" y="9"/>
                    <a:pt x="9" y="17"/>
                  </a:cubicBezTo>
                  <a:cubicBezTo>
                    <a:pt x="1" y="34"/>
                    <a:pt x="1" y="42"/>
                    <a:pt x="1" y="59"/>
                  </a:cubicBezTo>
                  <a:cubicBezTo>
                    <a:pt x="9" y="75"/>
                    <a:pt x="17" y="92"/>
                    <a:pt x="26" y="109"/>
                  </a:cubicBezTo>
                  <a:cubicBezTo>
                    <a:pt x="34" y="125"/>
                    <a:pt x="34" y="133"/>
                    <a:pt x="42" y="150"/>
                  </a:cubicBezTo>
                  <a:cubicBezTo>
                    <a:pt x="51" y="158"/>
                    <a:pt x="59" y="175"/>
                    <a:pt x="67" y="183"/>
                  </a:cubicBezTo>
                  <a:cubicBezTo>
                    <a:pt x="75" y="200"/>
                    <a:pt x="84" y="208"/>
                    <a:pt x="92" y="216"/>
                  </a:cubicBezTo>
                  <a:cubicBezTo>
                    <a:pt x="100" y="216"/>
                    <a:pt x="109" y="225"/>
                    <a:pt x="117" y="225"/>
                  </a:cubicBezTo>
                  <a:cubicBezTo>
                    <a:pt x="133" y="225"/>
                    <a:pt x="150" y="216"/>
                    <a:pt x="158" y="200"/>
                  </a:cubicBezTo>
                  <a:cubicBezTo>
                    <a:pt x="158" y="191"/>
                    <a:pt x="158" y="191"/>
                    <a:pt x="158" y="183"/>
                  </a:cubicBezTo>
                  <a:cubicBezTo>
                    <a:pt x="158" y="167"/>
                    <a:pt x="158" y="158"/>
                    <a:pt x="150" y="150"/>
                  </a:cubicBezTo>
                  <a:cubicBezTo>
                    <a:pt x="150" y="142"/>
                    <a:pt x="142" y="133"/>
                    <a:pt x="142" y="117"/>
                  </a:cubicBezTo>
                  <a:cubicBezTo>
                    <a:pt x="133" y="109"/>
                    <a:pt x="133" y="100"/>
                    <a:pt x="133" y="100"/>
                  </a:cubicBezTo>
                  <a:cubicBezTo>
                    <a:pt x="125" y="92"/>
                    <a:pt x="117" y="84"/>
                    <a:pt x="117" y="75"/>
                  </a:cubicBezTo>
                  <a:cubicBezTo>
                    <a:pt x="109" y="59"/>
                    <a:pt x="100" y="42"/>
                    <a:pt x="92" y="17"/>
                  </a:cubicBezTo>
                  <a:cubicBezTo>
                    <a:pt x="84" y="9"/>
                    <a:pt x="75" y="1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35"/>
            <p:cNvSpPr/>
            <p:nvPr/>
          </p:nvSpPr>
          <p:spPr>
            <a:xfrm>
              <a:off x="3634125" y="2808450"/>
              <a:ext cx="2100" cy="2050"/>
            </a:xfrm>
            <a:custGeom>
              <a:rect b="b" l="l" r="r" t="t"/>
              <a:pathLst>
                <a:path extrusionOk="0" h="82" w="84">
                  <a:moveTo>
                    <a:pt x="42" y="0"/>
                  </a:moveTo>
                  <a:cubicBezTo>
                    <a:pt x="40" y="0"/>
                    <a:pt x="38" y="2"/>
                    <a:pt x="34" y="7"/>
                  </a:cubicBezTo>
                  <a:lnTo>
                    <a:pt x="25" y="7"/>
                  </a:lnTo>
                  <a:cubicBezTo>
                    <a:pt x="17" y="7"/>
                    <a:pt x="17" y="7"/>
                    <a:pt x="9" y="15"/>
                  </a:cubicBezTo>
                  <a:cubicBezTo>
                    <a:pt x="9" y="15"/>
                    <a:pt x="9" y="23"/>
                    <a:pt x="9" y="23"/>
                  </a:cubicBezTo>
                  <a:cubicBezTo>
                    <a:pt x="1" y="23"/>
                    <a:pt x="1" y="31"/>
                    <a:pt x="1" y="31"/>
                  </a:cubicBezTo>
                  <a:cubicBezTo>
                    <a:pt x="1" y="40"/>
                    <a:pt x="1" y="40"/>
                    <a:pt x="1" y="48"/>
                  </a:cubicBezTo>
                  <a:cubicBezTo>
                    <a:pt x="1" y="48"/>
                    <a:pt x="1" y="56"/>
                    <a:pt x="1" y="56"/>
                  </a:cubicBezTo>
                  <a:cubicBezTo>
                    <a:pt x="9" y="65"/>
                    <a:pt x="9" y="65"/>
                    <a:pt x="9" y="73"/>
                  </a:cubicBezTo>
                  <a:lnTo>
                    <a:pt x="17" y="73"/>
                  </a:lnTo>
                  <a:lnTo>
                    <a:pt x="34" y="81"/>
                  </a:lnTo>
                  <a:lnTo>
                    <a:pt x="59" y="81"/>
                  </a:lnTo>
                  <a:cubicBezTo>
                    <a:pt x="67" y="73"/>
                    <a:pt x="75" y="65"/>
                    <a:pt x="75" y="56"/>
                  </a:cubicBezTo>
                  <a:cubicBezTo>
                    <a:pt x="83" y="48"/>
                    <a:pt x="83" y="40"/>
                    <a:pt x="75" y="40"/>
                  </a:cubicBezTo>
                  <a:cubicBezTo>
                    <a:pt x="75" y="31"/>
                    <a:pt x="75" y="31"/>
                    <a:pt x="75" y="23"/>
                  </a:cubicBezTo>
                  <a:cubicBezTo>
                    <a:pt x="75" y="23"/>
                    <a:pt x="75" y="15"/>
                    <a:pt x="67" y="15"/>
                  </a:cubicBezTo>
                  <a:cubicBezTo>
                    <a:pt x="67" y="15"/>
                    <a:pt x="59" y="7"/>
                    <a:pt x="59" y="7"/>
                  </a:cubicBezTo>
                  <a:lnTo>
                    <a:pt x="50" y="7"/>
                  </a:lnTo>
                  <a:cubicBezTo>
                    <a:pt x="46" y="2"/>
                    <a:pt x="44" y="0"/>
                    <a:pt x="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35"/>
            <p:cNvSpPr/>
            <p:nvPr/>
          </p:nvSpPr>
          <p:spPr>
            <a:xfrm>
              <a:off x="3653600" y="2829950"/>
              <a:ext cx="2300" cy="2925"/>
            </a:xfrm>
            <a:custGeom>
              <a:rect b="b" l="l" r="r" t="t"/>
              <a:pathLst>
                <a:path extrusionOk="0" h="117" w="92">
                  <a:moveTo>
                    <a:pt x="25" y="0"/>
                  </a:moveTo>
                  <a:cubicBezTo>
                    <a:pt x="9" y="8"/>
                    <a:pt x="0" y="33"/>
                    <a:pt x="9" y="41"/>
                  </a:cubicBezTo>
                  <a:cubicBezTo>
                    <a:pt x="17" y="66"/>
                    <a:pt x="34" y="83"/>
                    <a:pt x="42" y="108"/>
                  </a:cubicBezTo>
                  <a:cubicBezTo>
                    <a:pt x="50" y="116"/>
                    <a:pt x="58" y="116"/>
                    <a:pt x="75" y="116"/>
                  </a:cubicBezTo>
                  <a:cubicBezTo>
                    <a:pt x="83" y="108"/>
                    <a:pt x="92" y="99"/>
                    <a:pt x="83" y="91"/>
                  </a:cubicBezTo>
                  <a:cubicBezTo>
                    <a:pt x="83" y="66"/>
                    <a:pt x="75" y="41"/>
                    <a:pt x="67" y="25"/>
                  </a:cubicBezTo>
                  <a:cubicBezTo>
                    <a:pt x="58" y="17"/>
                    <a:pt x="58" y="8"/>
                    <a:pt x="50" y="8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35"/>
            <p:cNvSpPr/>
            <p:nvPr/>
          </p:nvSpPr>
          <p:spPr>
            <a:xfrm>
              <a:off x="3607200" y="2807400"/>
              <a:ext cx="4375" cy="6075"/>
            </a:xfrm>
            <a:custGeom>
              <a:rect b="b" l="l" r="r" t="t"/>
              <a:pathLst>
                <a:path extrusionOk="0" h="243" w="175">
                  <a:moveTo>
                    <a:pt x="111" y="1"/>
                  </a:moveTo>
                  <a:cubicBezTo>
                    <a:pt x="91" y="1"/>
                    <a:pt x="70" y="14"/>
                    <a:pt x="59" y="32"/>
                  </a:cubicBezTo>
                  <a:lnTo>
                    <a:pt x="34" y="82"/>
                  </a:lnTo>
                  <a:cubicBezTo>
                    <a:pt x="34" y="82"/>
                    <a:pt x="34" y="90"/>
                    <a:pt x="25" y="98"/>
                  </a:cubicBezTo>
                  <a:cubicBezTo>
                    <a:pt x="25" y="107"/>
                    <a:pt x="17" y="115"/>
                    <a:pt x="17" y="123"/>
                  </a:cubicBezTo>
                  <a:cubicBezTo>
                    <a:pt x="17" y="123"/>
                    <a:pt x="17" y="131"/>
                    <a:pt x="17" y="131"/>
                  </a:cubicBezTo>
                  <a:cubicBezTo>
                    <a:pt x="17" y="140"/>
                    <a:pt x="9" y="148"/>
                    <a:pt x="9" y="148"/>
                  </a:cubicBezTo>
                  <a:cubicBezTo>
                    <a:pt x="9" y="165"/>
                    <a:pt x="1" y="173"/>
                    <a:pt x="1" y="189"/>
                  </a:cubicBezTo>
                  <a:cubicBezTo>
                    <a:pt x="1" y="214"/>
                    <a:pt x="17" y="231"/>
                    <a:pt x="42" y="239"/>
                  </a:cubicBezTo>
                  <a:cubicBezTo>
                    <a:pt x="46" y="241"/>
                    <a:pt x="51" y="242"/>
                    <a:pt x="57" y="242"/>
                  </a:cubicBezTo>
                  <a:cubicBezTo>
                    <a:pt x="71" y="242"/>
                    <a:pt x="86" y="235"/>
                    <a:pt x="92" y="223"/>
                  </a:cubicBezTo>
                  <a:cubicBezTo>
                    <a:pt x="100" y="223"/>
                    <a:pt x="108" y="214"/>
                    <a:pt x="108" y="206"/>
                  </a:cubicBezTo>
                  <a:cubicBezTo>
                    <a:pt x="117" y="198"/>
                    <a:pt x="117" y="189"/>
                    <a:pt x="125" y="181"/>
                  </a:cubicBezTo>
                  <a:cubicBezTo>
                    <a:pt x="125" y="181"/>
                    <a:pt x="133" y="173"/>
                    <a:pt x="133" y="173"/>
                  </a:cubicBezTo>
                  <a:cubicBezTo>
                    <a:pt x="133" y="165"/>
                    <a:pt x="141" y="156"/>
                    <a:pt x="141" y="148"/>
                  </a:cubicBezTo>
                  <a:cubicBezTo>
                    <a:pt x="141" y="140"/>
                    <a:pt x="150" y="131"/>
                    <a:pt x="150" y="123"/>
                  </a:cubicBezTo>
                  <a:lnTo>
                    <a:pt x="166" y="73"/>
                  </a:lnTo>
                  <a:cubicBezTo>
                    <a:pt x="175" y="65"/>
                    <a:pt x="175" y="40"/>
                    <a:pt x="166" y="32"/>
                  </a:cubicBezTo>
                  <a:cubicBezTo>
                    <a:pt x="158" y="15"/>
                    <a:pt x="150" y="7"/>
                    <a:pt x="133" y="7"/>
                  </a:cubicBezTo>
                  <a:cubicBezTo>
                    <a:pt x="126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35"/>
            <p:cNvSpPr/>
            <p:nvPr/>
          </p:nvSpPr>
          <p:spPr>
            <a:xfrm>
              <a:off x="3598075" y="2806325"/>
              <a:ext cx="5625" cy="7225"/>
            </a:xfrm>
            <a:custGeom>
              <a:rect b="b" l="l" r="r" t="t"/>
              <a:pathLst>
                <a:path extrusionOk="0" h="289" w="225">
                  <a:moveTo>
                    <a:pt x="154" y="0"/>
                  </a:moveTo>
                  <a:cubicBezTo>
                    <a:pt x="134" y="0"/>
                    <a:pt x="111" y="12"/>
                    <a:pt x="100" y="34"/>
                  </a:cubicBezTo>
                  <a:cubicBezTo>
                    <a:pt x="84" y="67"/>
                    <a:pt x="59" y="100"/>
                    <a:pt x="42" y="133"/>
                  </a:cubicBezTo>
                  <a:cubicBezTo>
                    <a:pt x="34" y="158"/>
                    <a:pt x="26" y="174"/>
                    <a:pt x="18" y="199"/>
                  </a:cubicBezTo>
                  <a:cubicBezTo>
                    <a:pt x="9" y="208"/>
                    <a:pt x="1" y="224"/>
                    <a:pt x="9" y="232"/>
                  </a:cubicBezTo>
                  <a:cubicBezTo>
                    <a:pt x="9" y="257"/>
                    <a:pt x="9" y="274"/>
                    <a:pt x="26" y="282"/>
                  </a:cubicBezTo>
                  <a:cubicBezTo>
                    <a:pt x="38" y="286"/>
                    <a:pt x="49" y="288"/>
                    <a:pt x="58" y="288"/>
                  </a:cubicBezTo>
                  <a:cubicBezTo>
                    <a:pt x="67" y="288"/>
                    <a:pt x="76" y="286"/>
                    <a:pt x="84" y="282"/>
                  </a:cubicBezTo>
                  <a:cubicBezTo>
                    <a:pt x="100" y="274"/>
                    <a:pt x="109" y="257"/>
                    <a:pt x="117" y="249"/>
                  </a:cubicBezTo>
                  <a:cubicBezTo>
                    <a:pt x="134" y="232"/>
                    <a:pt x="142" y="216"/>
                    <a:pt x="150" y="199"/>
                  </a:cubicBezTo>
                  <a:cubicBezTo>
                    <a:pt x="175" y="166"/>
                    <a:pt x="192" y="125"/>
                    <a:pt x="208" y="92"/>
                  </a:cubicBezTo>
                  <a:cubicBezTo>
                    <a:pt x="225" y="67"/>
                    <a:pt x="216" y="25"/>
                    <a:pt x="183" y="9"/>
                  </a:cubicBezTo>
                  <a:cubicBezTo>
                    <a:pt x="175" y="3"/>
                    <a:pt x="165" y="0"/>
                    <a:pt x="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35"/>
            <p:cNvSpPr/>
            <p:nvPr/>
          </p:nvSpPr>
          <p:spPr>
            <a:xfrm>
              <a:off x="3611975" y="2831600"/>
              <a:ext cx="3125" cy="4375"/>
            </a:xfrm>
            <a:custGeom>
              <a:rect b="b" l="l" r="r" t="t"/>
              <a:pathLst>
                <a:path extrusionOk="0" h="175" w="125">
                  <a:moveTo>
                    <a:pt x="91" y="0"/>
                  </a:moveTo>
                  <a:cubicBezTo>
                    <a:pt x="75" y="0"/>
                    <a:pt x="58" y="0"/>
                    <a:pt x="50" y="9"/>
                  </a:cubicBezTo>
                  <a:lnTo>
                    <a:pt x="42" y="17"/>
                  </a:lnTo>
                  <a:cubicBezTo>
                    <a:pt x="33" y="25"/>
                    <a:pt x="33" y="25"/>
                    <a:pt x="33" y="33"/>
                  </a:cubicBezTo>
                  <a:cubicBezTo>
                    <a:pt x="25" y="42"/>
                    <a:pt x="25" y="50"/>
                    <a:pt x="17" y="67"/>
                  </a:cubicBezTo>
                  <a:cubicBezTo>
                    <a:pt x="17" y="67"/>
                    <a:pt x="17" y="75"/>
                    <a:pt x="17" y="75"/>
                  </a:cubicBezTo>
                  <a:cubicBezTo>
                    <a:pt x="17" y="83"/>
                    <a:pt x="17" y="83"/>
                    <a:pt x="17" y="91"/>
                  </a:cubicBezTo>
                  <a:cubicBezTo>
                    <a:pt x="8" y="100"/>
                    <a:pt x="8" y="108"/>
                    <a:pt x="8" y="116"/>
                  </a:cubicBezTo>
                  <a:cubicBezTo>
                    <a:pt x="0" y="141"/>
                    <a:pt x="8" y="166"/>
                    <a:pt x="33" y="174"/>
                  </a:cubicBezTo>
                  <a:cubicBezTo>
                    <a:pt x="50" y="174"/>
                    <a:pt x="75" y="166"/>
                    <a:pt x="83" y="149"/>
                  </a:cubicBezTo>
                  <a:cubicBezTo>
                    <a:pt x="83" y="141"/>
                    <a:pt x="91" y="133"/>
                    <a:pt x="91" y="125"/>
                  </a:cubicBezTo>
                  <a:lnTo>
                    <a:pt x="100" y="108"/>
                  </a:lnTo>
                  <a:cubicBezTo>
                    <a:pt x="100" y="108"/>
                    <a:pt x="108" y="100"/>
                    <a:pt x="108" y="100"/>
                  </a:cubicBezTo>
                  <a:cubicBezTo>
                    <a:pt x="108" y="91"/>
                    <a:pt x="116" y="83"/>
                    <a:pt x="116" y="75"/>
                  </a:cubicBezTo>
                  <a:cubicBezTo>
                    <a:pt x="116" y="75"/>
                    <a:pt x="124" y="67"/>
                    <a:pt x="124" y="58"/>
                  </a:cubicBezTo>
                  <a:cubicBezTo>
                    <a:pt x="124" y="50"/>
                    <a:pt x="124" y="33"/>
                    <a:pt x="116" y="25"/>
                  </a:cubicBezTo>
                  <a:cubicBezTo>
                    <a:pt x="108" y="17"/>
                    <a:pt x="100" y="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35"/>
            <p:cNvSpPr/>
            <p:nvPr/>
          </p:nvSpPr>
          <p:spPr>
            <a:xfrm>
              <a:off x="3535125" y="2835125"/>
              <a:ext cx="6025" cy="3950"/>
            </a:xfrm>
            <a:custGeom>
              <a:rect b="b" l="l" r="r" t="t"/>
              <a:pathLst>
                <a:path extrusionOk="0" h="158" w="241">
                  <a:moveTo>
                    <a:pt x="149" y="0"/>
                  </a:moveTo>
                  <a:cubicBezTo>
                    <a:pt x="141" y="0"/>
                    <a:pt x="124" y="8"/>
                    <a:pt x="108" y="8"/>
                  </a:cubicBezTo>
                  <a:cubicBezTo>
                    <a:pt x="100" y="8"/>
                    <a:pt x="83" y="8"/>
                    <a:pt x="75" y="17"/>
                  </a:cubicBezTo>
                  <a:cubicBezTo>
                    <a:pt x="58" y="25"/>
                    <a:pt x="42" y="33"/>
                    <a:pt x="25" y="50"/>
                  </a:cubicBezTo>
                  <a:cubicBezTo>
                    <a:pt x="8" y="58"/>
                    <a:pt x="0" y="75"/>
                    <a:pt x="0" y="91"/>
                  </a:cubicBezTo>
                  <a:cubicBezTo>
                    <a:pt x="0" y="108"/>
                    <a:pt x="8" y="124"/>
                    <a:pt x="17" y="133"/>
                  </a:cubicBezTo>
                  <a:cubicBezTo>
                    <a:pt x="27" y="149"/>
                    <a:pt x="48" y="158"/>
                    <a:pt x="69" y="158"/>
                  </a:cubicBezTo>
                  <a:cubicBezTo>
                    <a:pt x="80" y="158"/>
                    <a:pt x="91" y="155"/>
                    <a:pt x="100" y="149"/>
                  </a:cubicBezTo>
                  <a:lnTo>
                    <a:pt x="116" y="141"/>
                  </a:lnTo>
                  <a:cubicBezTo>
                    <a:pt x="124" y="133"/>
                    <a:pt x="133" y="133"/>
                    <a:pt x="141" y="124"/>
                  </a:cubicBezTo>
                  <a:cubicBezTo>
                    <a:pt x="149" y="124"/>
                    <a:pt x="166" y="116"/>
                    <a:pt x="174" y="116"/>
                  </a:cubicBezTo>
                  <a:lnTo>
                    <a:pt x="182" y="116"/>
                  </a:lnTo>
                  <a:cubicBezTo>
                    <a:pt x="207" y="116"/>
                    <a:pt x="232" y="91"/>
                    <a:pt x="240" y="66"/>
                  </a:cubicBezTo>
                  <a:cubicBezTo>
                    <a:pt x="240" y="58"/>
                    <a:pt x="240" y="42"/>
                    <a:pt x="232" y="33"/>
                  </a:cubicBezTo>
                  <a:cubicBezTo>
                    <a:pt x="224" y="25"/>
                    <a:pt x="216" y="8"/>
                    <a:pt x="199" y="8"/>
                  </a:cubicBezTo>
                  <a:cubicBezTo>
                    <a:pt x="182" y="8"/>
                    <a:pt x="166" y="0"/>
                    <a:pt x="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35"/>
            <p:cNvSpPr/>
            <p:nvPr/>
          </p:nvSpPr>
          <p:spPr>
            <a:xfrm>
              <a:off x="3540925" y="2839300"/>
              <a:ext cx="4150" cy="3100"/>
            </a:xfrm>
            <a:custGeom>
              <a:rect b="b" l="l" r="r" t="t"/>
              <a:pathLst>
                <a:path extrusionOk="0" h="124" w="166">
                  <a:moveTo>
                    <a:pt x="108" y="1"/>
                  </a:moveTo>
                  <a:cubicBezTo>
                    <a:pt x="102" y="1"/>
                    <a:pt x="95" y="3"/>
                    <a:pt x="91" y="7"/>
                  </a:cubicBezTo>
                  <a:cubicBezTo>
                    <a:pt x="75" y="7"/>
                    <a:pt x="58" y="7"/>
                    <a:pt x="42" y="15"/>
                  </a:cubicBezTo>
                  <a:lnTo>
                    <a:pt x="25" y="15"/>
                  </a:lnTo>
                  <a:cubicBezTo>
                    <a:pt x="17" y="24"/>
                    <a:pt x="17" y="24"/>
                    <a:pt x="8" y="32"/>
                  </a:cubicBezTo>
                  <a:cubicBezTo>
                    <a:pt x="8" y="32"/>
                    <a:pt x="8" y="40"/>
                    <a:pt x="8" y="40"/>
                  </a:cubicBezTo>
                  <a:cubicBezTo>
                    <a:pt x="0" y="49"/>
                    <a:pt x="0" y="57"/>
                    <a:pt x="0" y="65"/>
                  </a:cubicBezTo>
                  <a:cubicBezTo>
                    <a:pt x="0" y="65"/>
                    <a:pt x="0" y="73"/>
                    <a:pt x="0" y="73"/>
                  </a:cubicBezTo>
                  <a:cubicBezTo>
                    <a:pt x="8" y="82"/>
                    <a:pt x="8" y="82"/>
                    <a:pt x="8" y="90"/>
                  </a:cubicBezTo>
                  <a:cubicBezTo>
                    <a:pt x="8" y="98"/>
                    <a:pt x="17" y="98"/>
                    <a:pt x="25" y="107"/>
                  </a:cubicBezTo>
                  <a:cubicBezTo>
                    <a:pt x="25" y="107"/>
                    <a:pt x="33" y="107"/>
                    <a:pt x="42" y="115"/>
                  </a:cubicBezTo>
                  <a:cubicBezTo>
                    <a:pt x="58" y="115"/>
                    <a:pt x="75" y="115"/>
                    <a:pt x="91" y="123"/>
                  </a:cubicBezTo>
                  <a:lnTo>
                    <a:pt x="124" y="123"/>
                  </a:lnTo>
                  <a:cubicBezTo>
                    <a:pt x="133" y="115"/>
                    <a:pt x="141" y="115"/>
                    <a:pt x="149" y="107"/>
                  </a:cubicBezTo>
                  <a:lnTo>
                    <a:pt x="158" y="90"/>
                  </a:lnTo>
                  <a:cubicBezTo>
                    <a:pt x="166" y="82"/>
                    <a:pt x="166" y="73"/>
                    <a:pt x="166" y="65"/>
                  </a:cubicBezTo>
                  <a:cubicBezTo>
                    <a:pt x="166" y="57"/>
                    <a:pt x="166" y="49"/>
                    <a:pt x="166" y="40"/>
                  </a:cubicBezTo>
                  <a:cubicBezTo>
                    <a:pt x="166" y="32"/>
                    <a:pt x="158" y="24"/>
                    <a:pt x="149" y="15"/>
                  </a:cubicBezTo>
                  <a:cubicBezTo>
                    <a:pt x="141" y="15"/>
                    <a:pt x="133" y="7"/>
                    <a:pt x="124" y="7"/>
                  </a:cubicBezTo>
                  <a:cubicBezTo>
                    <a:pt x="120" y="3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35"/>
            <p:cNvSpPr/>
            <p:nvPr/>
          </p:nvSpPr>
          <p:spPr>
            <a:xfrm>
              <a:off x="3685500" y="2827775"/>
              <a:ext cx="4775" cy="5700"/>
            </a:xfrm>
            <a:custGeom>
              <a:rect b="b" l="l" r="r" t="t"/>
              <a:pathLst>
                <a:path extrusionOk="0" h="228" w="191">
                  <a:moveTo>
                    <a:pt x="80" y="1"/>
                  </a:moveTo>
                  <a:cubicBezTo>
                    <a:pt x="76" y="1"/>
                    <a:pt x="71" y="2"/>
                    <a:pt x="67" y="4"/>
                  </a:cubicBezTo>
                  <a:cubicBezTo>
                    <a:pt x="50" y="4"/>
                    <a:pt x="34" y="4"/>
                    <a:pt x="25" y="21"/>
                  </a:cubicBezTo>
                  <a:cubicBezTo>
                    <a:pt x="9" y="29"/>
                    <a:pt x="0" y="46"/>
                    <a:pt x="0" y="62"/>
                  </a:cubicBezTo>
                  <a:cubicBezTo>
                    <a:pt x="9" y="95"/>
                    <a:pt x="17" y="128"/>
                    <a:pt x="25" y="153"/>
                  </a:cubicBezTo>
                  <a:cubicBezTo>
                    <a:pt x="34" y="162"/>
                    <a:pt x="34" y="170"/>
                    <a:pt x="42" y="178"/>
                  </a:cubicBezTo>
                  <a:cubicBezTo>
                    <a:pt x="50" y="186"/>
                    <a:pt x="50" y="195"/>
                    <a:pt x="58" y="203"/>
                  </a:cubicBezTo>
                  <a:cubicBezTo>
                    <a:pt x="75" y="211"/>
                    <a:pt x="83" y="220"/>
                    <a:pt x="100" y="228"/>
                  </a:cubicBezTo>
                  <a:lnTo>
                    <a:pt x="133" y="228"/>
                  </a:lnTo>
                  <a:cubicBezTo>
                    <a:pt x="150" y="220"/>
                    <a:pt x="158" y="220"/>
                    <a:pt x="166" y="211"/>
                  </a:cubicBezTo>
                  <a:cubicBezTo>
                    <a:pt x="183" y="195"/>
                    <a:pt x="191" y="170"/>
                    <a:pt x="183" y="145"/>
                  </a:cubicBezTo>
                  <a:cubicBezTo>
                    <a:pt x="174" y="137"/>
                    <a:pt x="174" y="137"/>
                    <a:pt x="174" y="128"/>
                  </a:cubicBezTo>
                  <a:cubicBezTo>
                    <a:pt x="174" y="120"/>
                    <a:pt x="166" y="112"/>
                    <a:pt x="158" y="112"/>
                  </a:cubicBezTo>
                  <a:cubicBezTo>
                    <a:pt x="158" y="112"/>
                    <a:pt x="158" y="104"/>
                    <a:pt x="158" y="104"/>
                  </a:cubicBezTo>
                  <a:lnTo>
                    <a:pt x="150" y="104"/>
                  </a:lnTo>
                  <a:cubicBezTo>
                    <a:pt x="150" y="95"/>
                    <a:pt x="141" y="87"/>
                    <a:pt x="141" y="79"/>
                  </a:cubicBezTo>
                  <a:cubicBezTo>
                    <a:pt x="133" y="70"/>
                    <a:pt x="133" y="62"/>
                    <a:pt x="133" y="54"/>
                  </a:cubicBezTo>
                  <a:cubicBezTo>
                    <a:pt x="133" y="54"/>
                    <a:pt x="133" y="46"/>
                    <a:pt x="125" y="37"/>
                  </a:cubicBezTo>
                  <a:cubicBezTo>
                    <a:pt x="125" y="29"/>
                    <a:pt x="116" y="29"/>
                    <a:pt x="116" y="21"/>
                  </a:cubicBezTo>
                  <a:cubicBezTo>
                    <a:pt x="104" y="9"/>
                    <a:pt x="92" y="1"/>
                    <a:pt x="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35"/>
            <p:cNvSpPr/>
            <p:nvPr/>
          </p:nvSpPr>
          <p:spPr>
            <a:xfrm>
              <a:off x="3688800" y="2823525"/>
              <a:ext cx="5000" cy="5200"/>
            </a:xfrm>
            <a:custGeom>
              <a:rect b="b" l="l" r="r" t="t"/>
              <a:pathLst>
                <a:path extrusionOk="0" h="208" w="200">
                  <a:moveTo>
                    <a:pt x="76" y="0"/>
                  </a:moveTo>
                  <a:cubicBezTo>
                    <a:pt x="67" y="0"/>
                    <a:pt x="51" y="0"/>
                    <a:pt x="42" y="8"/>
                  </a:cubicBezTo>
                  <a:cubicBezTo>
                    <a:pt x="34" y="8"/>
                    <a:pt x="26" y="17"/>
                    <a:pt x="18" y="25"/>
                  </a:cubicBezTo>
                  <a:cubicBezTo>
                    <a:pt x="9" y="33"/>
                    <a:pt x="1" y="58"/>
                    <a:pt x="1" y="75"/>
                  </a:cubicBezTo>
                  <a:cubicBezTo>
                    <a:pt x="1" y="83"/>
                    <a:pt x="1" y="91"/>
                    <a:pt x="1" y="100"/>
                  </a:cubicBezTo>
                  <a:cubicBezTo>
                    <a:pt x="1" y="108"/>
                    <a:pt x="9" y="116"/>
                    <a:pt x="18" y="133"/>
                  </a:cubicBezTo>
                  <a:cubicBezTo>
                    <a:pt x="34" y="141"/>
                    <a:pt x="42" y="158"/>
                    <a:pt x="59" y="166"/>
                  </a:cubicBezTo>
                  <a:cubicBezTo>
                    <a:pt x="59" y="174"/>
                    <a:pt x="59" y="174"/>
                    <a:pt x="67" y="182"/>
                  </a:cubicBezTo>
                  <a:lnTo>
                    <a:pt x="67" y="174"/>
                  </a:lnTo>
                  <a:cubicBezTo>
                    <a:pt x="76" y="182"/>
                    <a:pt x="84" y="191"/>
                    <a:pt x="92" y="191"/>
                  </a:cubicBezTo>
                  <a:lnTo>
                    <a:pt x="92" y="199"/>
                  </a:lnTo>
                  <a:lnTo>
                    <a:pt x="100" y="199"/>
                  </a:lnTo>
                  <a:cubicBezTo>
                    <a:pt x="100" y="199"/>
                    <a:pt x="109" y="207"/>
                    <a:pt x="117" y="207"/>
                  </a:cubicBezTo>
                  <a:lnTo>
                    <a:pt x="150" y="207"/>
                  </a:lnTo>
                  <a:cubicBezTo>
                    <a:pt x="158" y="207"/>
                    <a:pt x="167" y="199"/>
                    <a:pt x="175" y="199"/>
                  </a:cubicBezTo>
                  <a:cubicBezTo>
                    <a:pt x="175" y="199"/>
                    <a:pt x="183" y="191"/>
                    <a:pt x="183" y="191"/>
                  </a:cubicBezTo>
                  <a:cubicBezTo>
                    <a:pt x="192" y="182"/>
                    <a:pt x="192" y="174"/>
                    <a:pt x="192" y="166"/>
                  </a:cubicBezTo>
                  <a:cubicBezTo>
                    <a:pt x="200" y="166"/>
                    <a:pt x="200" y="158"/>
                    <a:pt x="200" y="149"/>
                  </a:cubicBezTo>
                  <a:cubicBezTo>
                    <a:pt x="200" y="149"/>
                    <a:pt x="200" y="141"/>
                    <a:pt x="200" y="133"/>
                  </a:cubicBezTo>
                  <a:cubicBezTo>
                    <a:pt x="200" y="133"/>
                    <a:pt x="200" y="124"/>
                    <a:pt x="200" y="124"/>
                  </a:cubicBezTo>
                  <a:cubicBezTo>
                    <a:pt x="192" y="116"/>
                    <a:pt x="192" y="108"/>
                    <a:pt x="192" y="108"/>
                  </a:cubicBezTo>
                  <a:cubicBezTo>
                    <a:pt x="192" y="108"/>
                    <a:pt x="183" y="100"/>
                    <a:pt x="183" y="100"/>
                  </a:cubicBezTo>
                  <a:cubicBezTo>
                    <a:pt x="183" y="100"/>
                    <a:pt x="183" y="91"/>
                    <a:pt x="183" y="91"/>
                  </a:cubicBezTo>
                  <a:cubicBezTo>
                    <a:pt x="175" y="83"/>
                    <a:pt x="175" y="83"/>
                    <a:pt x="175" y="75"/>
                  </a:cubicBezTo>
                  <a:cubicBezTo>
                    <a:pt x="158" y="58"/>
                    <a:pt x="142" y="42"/>
                    <a:pt x="125" y="25"/>
                  </a:cubicBezTo>
                  <a:cubicBezTo>
                    <a:pt x="117" y="17"/>
                    <a:pt x="117" y="8"/>
                    <a:pt x="100" y="8"/>
                  </a:cubicBezTo>
                  <a:cubicBezTo>
                    <a:pt x="92" y="0"/>
                    <a:pt x="84" y="0"/>
                    <a:pt x="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35"/>
            <p:cNvSpPr/>
            <p:nvPr/>
          </p:nvSpPr>
          <p:spPr>
            <a:xfrm>
              <a:off x="3550450" y="2840500"/>
              <a:ext cx="3950" cy="4450"/>
            </a:xfrm>
            <a:custGeom>
              <a:rect b="b" l="l" r="r" t="t"/>
              <a:pathLst>
                <a:path extrusionOk="0" h="178" w="158">
                  <a:moveTo>
                    <a:pt x="100" y="1"/>
                  </a:moveTo>
                  <a:cubicBezTo>
                    <a:pt x="91" y="9"/>
                    <a:pt x="75" y="9"/>
                    <a:pt x="75" y="25"/>
                  </a:cubicBezTo>
                  <a:cubicBezTo>
                    <a:pt x="67" y="34"/>
                    <a:pt x="58" y="50"/>
                    <a:pt x="50" y="59"/>
                  </a:cubicBezTo>
                  <a:cubicBezTo>
                    <a:pt x="50" y="67"/>
                    <a:pt x="42" y="67"/>
                    <a:pt x="42" y="75"/>
                  </a:cubicBezTo>
                  <a:cubicBezTo>
                    <a:pt x="33" y="75"/>
                    <a:pt x="33" y="83"/>
                    <a:pt x="25" y="92"/>
                  </a:cubicBezTo>
                  <a:cubicBezTo>
                    <a:pt x="25" y="92"/>
                    <a:pt x="25" y="100"/>
                    <a:pt x="25" y="100"/>
                  </a:cubicBezTo>
                  <a:lnTo>
                    <a:pt x="17" y="100"/>
                  </a:lnTo>
                  <a:cubicBezTo>
                    <a:pt x="9" y="108"/>
                    <a:pt x="9" y="117"/>
                    <a:pt x="9" y="125"/>
                  </a:cubicBezTo>
                  <a:cubicBezTo>
                    <a:pt x="0" y="133"/>
                    <a:pt x="0" y="150"/>
                    <a:pt x="9" y="158"/>
                  </a:cubicBezTo>
                  <a:cubicBezTo>
                    <a:pt x="9" y="170"/>
                    <a:pt x="17" y="178"/>
                    <a:pt x="25" y="178"/>
                  </a:cubicBezTo>
                  <a:cubicBezTo>
                    <a:pt x="28" y="178"/>
                    <a:pt x="31" y="177"/>
                    <a:pt x="33" y="175"/>
                  </a:cubicBezTo>
                  <a:cubicBezTo>
                    <a:pt x="50" y="175"/>
                    <a:pt x="58" y="175"/>
                    <a:pt x="75" y="166"/>
                  </a:cubicBezTo>
                  <a:cubicBezTo>
                    <a:pt x="80" y="166"/>
                    <a:pt x="86" y="163"/>
                    <a:pt x="91" y="158"/>
                  </a:cubicBezTo>
                  <a:lnTo>
                    <a:pt x="91" y="158"/>
                  </a:lnTo>
                  <a:cubicBezTo>
                    <a:pt x="91" y="158"/>
                    <a:pt x="91" y="158"/>
                    <a:pt x="91" y="158"/>
                  </a:cubicBezTo>
                  <a:cubicBezTo>
                    <a:pt x="91" y="158"/>
                    <a:pt x="100" y="150"/>
                    <a:pt x="108" y="150"/>
                  </a:cubicBezTo>
                  <a:lnTo>
                    <a:pt x="108" y="141"/>
                  </a:lnTo>
                  <a:cubicBezTo>
                    <a:pt x="108" y="141"/>
                    <a:pt x="116" y="133"/>
                    <a:pt x="116" y="125"/>
                  </a:cubicBezTo>
                  <a:lnTo>
                    <a:pt x="133" y="108"/>
                  </a:lnTo>
                  <a:cubicBezTo>
                    <a:pt x="141" y="92"/>
                    <a:pt x="149" y="75"/>
                    <a:pt x="149" y="59"/>
                  </a:cubicBezTo>
                  <a:cubicBezTo>
                    <a:pt x="158" y="42"/>
                    <a:pt x="158" y="34"/>
                    <a:pt x="149" y="25"/>
                  </a:cubicBezTo>
                  <a:cubicBezTo>
                    <a:pt x="141" y="17"/>
                    <a:pt x="133" y="9"/>
                    <a:pt x="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35"/>
            <p:cNvSpPr/>
            <p:nvPr/>
          </p:nvSpPr>
          <p:spPr>
            <a:xfrm>
              <a:off x="3542575" y="2829100"/>
              <a:ext cx="3750" cy="3350"/>
            </a:xfrm>
            <a:custGeom>
              <a:rect b="b" l="l" r="r" t="t"/>
              <a:pathLst>
                <a:path extrusionOk="0" h="134" w="150">
                  <a:moveTo>
                    <a:pt x="100" y="1"/>
                  </a:moveTo>
                  <a:cubicBezTo>
                    <a:pt x="92" y="1"/>
                    <a:pt x="75" y="1"/>
                    <a:pt x="67" y="9"/>
                  </a:cubicBezTo>
                  <a:cubicBezTo>
                    <a:pt x="58" y="17"/>
                    <a:pt x="58" y="26"/>
                    <a:pt x="50" y="26"/>
                  </a:cubicBezTo>
                  <a:cubicBezTo>
                    <a:pt x="42" y="34"/>
                    <a:pt x="42" y="34"/>
                    <a:pt x="34" y="42"/>
                  </a:cubicBezTo>
                  <a:cubicBezTo>
                    <a:pt x="25" y="51"/>
                    <a:pt x="25" y="59"/>
                    <a:pt x="17" y="67"/>
                  </a:cubicBezTo>
                  <a:cubicBezTo>
                    <a:pt x="9" y="75"/>
                    <a:pt x="9" y="84"/>
                    <a:pt x="9" y="84"/>
                  </a:cubicBezTo>
                  <a:cubicBezTo>
                    <a:pt x="0" y="100"/>
                    <a:pt x="0" y="109"/>
                    <a:pt x="9" y="125"/>
                  </a:cubicBezTo>
                  <a:cubicBezTo>
                    <a:pt x="17" y="133"/>
                    <a:pt x="25" y="133"/>
                    <a:pt x="42" y="133"/>
                  </a:cubicBezTo>
                  <a:cubicBezTo>
                    <a:pt x="50" y="133"/>
                    <a:pt x="58" y="125"/>
                    <a:pt x="67" y="125"/>
                  </a:cubicBezTo>
                  <a:cubicBezTo>
                    <a:pt x="75" y="117"/>
                    <a:pt x="83" y="117"/>
                    <a:pt x="92" y="109"/>
                  </a:cubicBezTo>
                  <a:cubicBezTo>
                    <a:pt x="92" y="109"/>
                    <a:pt x="100" y="100"/>
                    <a:pt x="108" y="100"/>
                  </a:cubicBezTo>
                  <a:cubicBezTo>
                    <a:pt x="108" y="100"/>
                    <a:pt x="108" y="92"/>
                    <a:pt x="116" y="92"/>
                  </a:cubicBezTo>
                  <a:cubicBezTo>
                    <a:pt x="125" y="84"/>
                    <a:pt x="125" y="84"/>
                    <a:pt x="133" y="75"/>
                  </a:cubicBezTo>
                  <a:cubicBezTo>
                    <a:pt x="141" y="75"/>
                    <a:pt x="141" y="67"/>
                    <a:pt x="141" y="67"/>
                  </a:cubicBezTo>
                  <a:cubicBezTo>
                    <a:pt x="150" y="59"/>
                    <a:pt x="150" y="51"/>
                    <a:pt x="150" y="42"/>
                  </a:cubicBezTo>
                  <a:cubicBezTo>
                    <a:pt x="150" y="34"/>
                    <a:pt x="141" y="17"/>
                    <a:pt x="133" y="9"/>
                  </a:cubicBezTo>
                  <a:cubicBezTo>
                    <a:pt x="125" y="1"/>
                    <a:pt x="116" y="1"/>
                    <a:pt x="1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35"/>
            <p:cNvSpPr/>
            <p:nvPr/>
          </p:nvSpPr>
          <p:spPr>
            <a:xfrm>
              <a:off x="3507775" y="2845975"/>
              <a:ext cx="8925" cy="14200"/>
            </a:xfrm>
            <a:custGeom>
              <a:rect b="b" l="l" r="r" t="t"/>
              <a:pathLst>
                <a:path extrusionOk="0" h="568" w="357">
                  <a:moveTo>
                    <a:pt x="41" y="0"/>
                  </a:moveTo>
                  <a:cubicBezTo>
                    <a:pt x="34" y="0"/>
                    <a:pt x="29" y="4"/>
                    <a:pt x="25" y="14"/>
                  </a:cubicBezTo>
                  <a:cubicBezTo>
                    <a:pt x="0" y="47"/>
                    <a:pt x="42" y="88"/>
                    <a:pt x="50" y="121"/>
                  </a:cubicBezTo>
                  <a:cubicBezTo>
                    <a:pt x="75" y="163"/>
                    <a:pt x="92" y="204"/>
                    <a:pt x="108" y="246"/>
                  </a:cubicBezTo>
                  <a:cubicBezTo>
                    <a:pt x="141" y="320"/>
                    <a:pt x="174" y="395"/>
                    <a:pt x="199" y="478"/>
                  </a:cubicBezTo>
                  <a:cubicBezTo>
                    <a:pt x="208" y="494"/>
                    <a:pt x="208" y="519"/>
                    <a:pt x="224" y="544"/>
                  </a:cubicBezTo>
                  <a:cubicBezTo>
                    <a:pt x="236" y="556"/>
                    <a:pt x="256" y="567"/>
                    <a:pt x="278" y="567"/>
                  </a:cubicBezTo>
                  <a:cubicBezTo>
                    <a:pt x="288" y="567"/>
                    <a:pt x="297" y="565"/>
                    <a:pt x="307" y="560"/>
                  </a:cubicBezTo>
                  <a:cubicBezTo>
                    <a:pt x="357" y="536"/>
                    <a:pt x="332" y="469"/>
                    <a:pt x="315" y="428"/>
                  </a:cubicBezTo>
                  <a:cubicBezTo>
                    <a:pt x="282" y="345"/>
                    <a:pt x="249" y="262"/>
                    <a:pt x="199" y="188"/>
                  </a:cubicBezTo>
                  <a:cubicBezTo>
                    <a:pt x="174" y="146"/>
                    <a:pt x="150" y="105"/>
                    <a:pt x="125" y="63"/>
                  </a:cubicBezTo>
                  <a:cubicBezTo>
                    <a:pt x="108" y="47"/>
                    <a:pt x="92" y="30"/>
                    <a:pt x="75" y="14"/>
                  </a:cubicBezTo>
                  <a:cubicBezTo>
                    <a:pt x="65" y="9"/>
                    <a:pt x="52" y="0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35"/>
            <p:cNvSpPr/>
            <p:nvPr/>
          </p:nvSpPr>
          <p:spPr>
            <a:xfrm>
              <a:off x="3504675" y="2851000"/>
              <a:ext cx="4775" cy="7500"/>
            </a:xfrm>
            <a:custGeom>
              <a:rect b="b" l="l" r="r" t="t"/>
              <a:pathLst>
                <a:path extrusionOk="0" h="300" w="191">
                  <a:moveTo>
                    <a:pt x="54" y="1"/>
                  </a:moveTo>
                  <a:cubicBezTo>
                    <a:pt x="50" y="1"/>
                    <a:pt x="46" y="2"/>
                    <a:pt x="42" y="3"/>
                  </a:cubicBezTo>
                  <a:cubicBezTo>
                    <a:pt x="17" y="11"/>
                    <a:pt x="0" y="28"/>
                    <a:pt x="8" y="53"/>
                  </a:cubicBezTo>
                  <a:cubicBezTo>
                    <a:pt x="25" y="94"/>
                    <a:pt x="42" y="144"/>
                    <a:pt x="66" y="185"/>
                  </a:cubicBezTo>
                  <a:cubicBezTo>
                    <a:pt x="75" y="202"/>
                    <a:pt x="83" y="227"/>
                    <a:pt x="100" y="243"/>
                  </a:cubicBezTo>
                  <a:cubicBezTo>
                    <a:pt x="108" y="268"/>
                    <a:pt x="124" y="285"/>
                    <a:pt x="149" y="293"/>
                  </a:cubicBezTo>
                  <a:cubicBezTo>
                    <a:pt x="154" y="298"/>
                    <a:pt x="159" y="300"/>
                    <a:pt x="164" y="300"/>
                  </a:cubicBezTo>
                  <a:cubicBezTo>
                    <a:pt x="178" y="300"/>
                    <a:pt x="191" y="286"/>
                    <a:pt x="191" y="268"/>
                  </a:cubicBezTo>
                  <a:cubicBezTo>
                    <a:pt x="191" y="243"/>
                    <a:pt x="182" y="219"/>
                    <a:pt x="166" y="202"/>
                  </a:cubicBezTo>
                  <a:cubicBezTo>
                    <a:pt x="158" y="177"/>
                    <a:pt x="149" y="161"/>
                    <a:pt x="141" y="144"/>
                  </a:cubicBezTo>
                  <a:cubicBezTo>
                    <a:pt x="133" y="127"/>
                    <a:pt x="124" y="111"/>
                    <a:pt x="116" y="86"/>
                  </a:cubicBezTo>
                  <a:cubicBezTo>
                    <a:pt x="108" y="86"/>
                    <a:pt x="108" y="78"/>
                    <a:pt x="108" y="69"/>
                  </a:cubicBezTo>
                  <a:cubicBezTo>
                    <a:pt x="108" y="69"/>
                    <a:pt x="108" y="69"/>
                    <a:pt x="100" y="61"/>
                  </a:cubicBezTo>
                  <a:lnTo>
                    <a:pt x="91" y="28"/>
                  </a:lnTo>
                  <a:cubicBezTo>
                    <a:pt x="85" y="14"/>
                    <a:pt x="72" y="1"/>
                    <a:pt x="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35"/>
            <p:cNvSpPr/>
            <p:nvPr/>
          </p:nvSpPr>
          <p:spPr>
            <a:xfrm>
              <a:off x="3712000" y="2844400"/>
              <a:ext cx="6675" cy="9775"/>
            </a:xfrm>
            <a:custGeom>
              <a:rect b="b" l="l" r="r" t="t"/>
              <a:pathLst>
                <a:path extrusionOk="0" h="391" w="267">
                  <a:moveTo>
                    <a:pt x="221" y="1"/>
                  </a:moveTo>
                  <a:cubicBezTo>
                    <a:pt x="214" y="1"/>
                    <a:pt x="207" y="3"/>
                    <a:pt x="200" y="10"/>
                  </a:cubicBezTo>
                  <a:lnTo>
                    <a:pt x="200" y="19"/>
                  </a:lnTo>
                  <a:cubicBezTo>
                    <a:pt x="158" y="68"/>
                    <a:pt x="117" y="118"/>
                    <a:pt x="84" y="176"/>
                  </a:cubicBezTo>
                  <a:cubicBezTo>
                    <a:pt x="76" y="193"/>
                    <a:pt x="59" y="209"/>
                    <a:pt x="51" y="226"/>
                  </a:cubicBezTo>
                  <a:cubicBezTo>
                    <a:pt x="51" y="234"/>
                    <a:pt x="42" y="251"/>
                    <a:pt x="34" y="267"/>
                  </a:cubicBezTo>
                  <a:lnTo>
                    <a:pt x="9" y="309"/>
                  </a:lnTo>
                  <a:cubicBezTo>
                    <a:pt x="1" y="325"/>
                    <a:pt x="1" y="342"/>
                    <a:pt x="1" y="367"/>
                  </a:cubicBezTo>
                  <a:cubicBezTo>
                    <a:pt x="1" y="378"/>
                    <a:pt x="13" y="390"/>
                    <a:pt x="27" y="390"/>
                  </a:cubicBezTo>
                  <a:cubicBezTo>
                    <a:pt x="32" y="390"/>
                    <a:pt x="38" y="388"/>
                    <a:pt x="42" y="383"/>
                  </a:cubicBezTo>
                  <a:cubicBezTo>
                    <a:pt x="59" y="375"/>
                    <a:pt x="67" y="367"/>
                    <a:pt x="76" y="350"/>
                  </a:cubicBezTo>
                  <a:cubicBezTo>
                    <a:pt x="84" y="333"/>
                    <a:pt x="92" y="325"/>
                    <a:pt x="109" y="309"/>
                  </a:cubicBezTo>
                  <a:cubicBezTo>
                    <a:pt x="117" y="300"/>
                    <a:pt x="125" y="284"/>
                    <a:pt x="134" y="275"/>
                  </a:cubicBezTo>
                  <a:cubicBezTo>
                    <a:pt x="142" y="259"/>
                    <a:pt x="150" y="242"/>
                    <a:pt x="158" y="226"/>
                  </a:cubicBezTo>
                  <a:cubicBezTo>
                    <a:pt x="192" y="168"/>
                    <a:pt x="225" y="110"/>
                    <a:pt x="258" y="60"/>
                  </a:cubicBezTo>
                  <a:cubicBezTo>
                    <a:pt x="266" y="43"/>
                    <a:pt x="266" y="19"/>
                    <a:pt x="250" y="10"/>
                  </a:cubicBezTo>
                  <a:cubicBezTo>
                    <a:pt x="240" y="6"/>
                    <a:pt x="230" y="1"/>
                    <a:pt x="2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35"/>
            <p:cNvSpPr/>
            <p:nvPr/>
          </p:nvSpPr>
          <p:spPr>
            <a:xfrm>
              <a:off x="3721325" y="2844450"/>
              <a:ext cx="4800" cy="7550"/>
            </a:xfrm>
            <a:custGeom>
              <a:rect b="b" l="l" r="r" t="t"/>
              <a:pathLst>
                <a:path extrusionOk="0" h="302" w="192">
                  <a:moveTo>
                    <a:pt x="132" y="0"/>
                  </a:moveTo>
                  <a:cubicBezTo>
                    <a:pt x="113" y="0"/>
                    <a:pt x="95" y="11"/>
                    <a:pt x="84" y="33"/>
                  </a:cubicBezTo>
                  <a:cubicBezTo>
                    <a:pt x="59" y="66"/>
                    <a:pt x="42" y="99"/>
                    <a:pt x="26" y="141"/>
                  </a:cubicBezTo>
                  <a:cubicBezTo>
                    <a:pt x="17" y="157"/>
                    <a:pt x="17" y="174"/>
                    <a:pt x="9" y="191"/>
                  </a:cubicBezTo>
                  <a:cubicBezTo>
                    <a:pt x="9" y="199"/>
                    <a:pt x="1" y="207"/>
                    <a:pt x="1" y="215"/>
                  </a:cubicBezTo>
                  <a:cubicBezTo>
                    <a:pt x="1" y="232"/>
                    <a:pt x="1" y="240"/>
                    <a:pt x="1" y="257"/>
                  </a:cubicBezTo>
                  <a:cubicBezTo>
                    <a:pt x="1" y="273"/>
                    <a:pt x="9" y="290"/>
                    <a:pt x="26" y="298"/>
                  </a:cubicBezTo>
                  <a:cubicBezTo>
                    <a:pt x="31" y="301"/>
                    <a:pt x="36" y="302"/>
                    <a:pt x="42" y="302"/>
                  </a:cubicBezTo>
                  <a:cubicBezTo>
                    <a:pt x="55" y="302"/>
                    <a:pt x="70" y="296"/>
                    <a:pt x="75" y="290"/>
                  </a:cubicBezTo>
                  <a:cubicBezTo>
                    <a:pt x="84" y="273"/>
                    <a:pt x="100" y="265"/>
                    <a:pt x="100" y="249"/>
                  </a:cubicBezTo>
                  <a:cubicBezTo>
                    <a:pt x="109" y="240"/>
                    <a:pt x="109" y="232"/>
                    <a:pt x="109" y="224"/>
                  </a:cubicBezTo>
                  <a:lnTo>
                    <a:pt x="117" y="224"/>
                  </a:lnTo>
                  <a:cubicBezTo>
                    <a:pt x="117" y="215"/>
                    <a:pt x="117" y="215"/>
                    <a:pt x="117" y="207"/>
                  </a:cubicBezTo>
                  <a:cubicBezTo>
                    <a:pt x="125" y="199"/>
                    <a:pt x="125" y="191"/>
                    <a:pt x="133" y="182"/>
                  </a:cubicBezTo>
                  <a:cubicBezTo>
                    <a:pt x="150" y="149"/>
                    <a:pt x="158" y="116"/>
                    <a:pt x="183" y="83"/>
                  </a:cubicBezTo>
                  <a:cubicBezTo>
                    <a:pt x="191" y="58"/>
                    <a:pt x="183" y="25"/>
                    <a:pt x="158" y="8"/>
                  </a:cubicBezTo>
                  <a:cubicBezTo>
                    <a:pt x="150" y="3"/>
                    <a:pt x="141" y="0"/>
                    <a:pt x="1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35"/>
            <p:cNvSpPr/>
            <p:nvPr/>
          </p:nvSpPr>
          <p:spPr>
            <a:xfrm>
              <a:off x="3489750" y="2815825"/>
              <a:ext cx="11675" cy="37925"/>
            </a:xfrm>
            <a:custGeom>
              <a:rect b="b" l="l" r="r" t="t"/>
              <a:pathLst>
                <a:path extrusionOk="0" h="1517" w="467">
                  <a:moveTo>
                    <a:pt x="413" y="1"/>
                  </a:moveTo>
                  <a:cubicBezTo>
                    <a:pt x="406" y="1"/>
                    <a:pt x="398" y="4"/>
                    <a:pt x="390" y="10"/>
                  </a:cubicBezTo>
                  <a:cubicBezTo>
                    <a:pt x="175" y="176"/>
                    <a:pt x="50" y="391"/>
                    <a:pt x="17" y="664"/>
                  </a:cubicBezTo>
                  <a:cubicBezTo>
                    <a:pt x="1" y="814"/>
                    <a:pt x="9" y="963"/>
                    <a:pt x="42" y="1112"/>
                  </a:cubicBezTo>
                  <a:cubicBezTo>
                    <a:pt x="67" y="1244"/>
                    <a:pt x="100" y="1435"/>
                    <a:pt x="224" y="1510"/>
                  </a:cubicBezTo>
                  <a:cubicBezTo>
                    <a:pt x="231" y="1514"/>
                    <a:pt x="239" y="1516"/>
                    <a:pt x="246" y="1516"/>
                  </a:cubicBezTo>
                  <a:cubicBezTo>
                    <a:pt x="266" y="1516"/>
                    <a:pt x="285" y="1503"/>
                    <a:pt x="291" y="1485"/>
                  </a:cubicBezTo>
                  <a:cubicBezTo>
                    <a:pt x="332" y="1360"/>
                    <a:pt x="257" y="1220"/>
                    <a:pt x="233" y="1104"/>
                  </a:cubicBezTo>
                  <a:cubicBezTo>
                    <a:pt x="208" y="971"/>
                    <a:pt x="191" y="838"/>
                    <a:pt x="199" y="714"/>
                  </a:cubicBezTo>
                  <a:cubicBezTo>
                    <a:pt x="199" y="490"/>
                    <a:pt x="274" y="234"/>
                    <a:pt x="440" y="76"/>
                  </a:cubicBezTo>
                  <a:cubicBezTo>
                    <a:pt x="467" y="49"/>
                    <a:pt x="445" y="1"/>
                    <a:pt x="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35"/>
            <p:cNvSpPr/>
            <p:nvPr/>
          </p:nvSpPr>
          <p:spPr>
            <a:xfrm>
              <a:off x="3486025" y="2830500"/>
              <a:ext cx="3125" cy="13925"/>
            </a:xfrm>
            <a:custGeom>
              <a:rect b="b" l="l" r="r" t="t"/>
              <a:pathLst>
                <a:path extrusionOk="0" h="557" w="125">
                  <a:moveTo>
                    <a:pt x="60" y="0"/>
                  </a:moveTo>
                  <a:cubicBezTo>
                    <a:pt x="46" y="0"/>
                    <a:pt x="32" y="8"/>
                    <a:pt x="25" y="28"/>
                  </a:cubicBezTo>
                  <a:cubicBezTo>
                    <a:pt x="9" y="111"/>
                    <a:pt x="1" y="202"/>
                    <a:pt x="9" y="293"/>
                  </a:cubicBezTo>
                  <a:cubicBezTo>
                    <a:pt x="9" y="334"/>
                    <a:pt x="17" y="376"/>
                    <a:pt x="25" y="417"/>
                  </a:cubicBezTo>
                  <a:cubicBezTo>
                    <a:pt x="34" y="459"/>
                    <a:pt x="42" y="508"/>
                    <a:pt x="75" y="541"/>
                  </a:cubicBezTo>
                  <a:cubicBezTo>
                    <a:pt x="79" y="552"/>
                    <a:pt x="86" y="556"/>
                    <a:pt x="94" y="556"/>
                  </a:cubicBezTo>
                  <a:cubicBezTo>
                    <a:pt x="105" y="556"/>
                    <a:pt x="116" y="548"/>
                    <a:pt x="116" y="533"/>
                  </a:cubicBezTo>
                  <a:cubicBezTo>
                    <a:pt x="125" y="492"/>
                    <a:pt x="108" y="450"/>
                    <a:pt x="100" y="409"/>
                  </a:cubicBezTo>
                  <a:cubicBezTo>
                    <a:pt x="100" y="367"/>
                    <a:pt x="92" y="326"/>
                    <a:pt x="92" y="293"/>
                  </a:cubicBezTo>
                  <a:cubicBezTo>
                    <a:pt x="83" y="210"/>
                    <a:pt x="83" y="127"/>
                    <a:pt x="100" y="44"/>
                  </a:cubicBezTo>
                  <a:cubicBezTo>
                    <a:pt x="105" y="19"/>
                    <a:pt x="83" y="0"/>
                    <a:pt x="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35"/>
            <p:cNvSpPr/>
            <p:nvPr/>
          </p:nvSpPr>
          <p:spPr>
            <a:xfrm>
              <a:off x="3721250" y="2802925"/>
              <a:ext cx="17100" cy="22000"/>
            </a:xfrm>
            <a:custGeom>
              <a:rect b="b" l="l" r="r" t="t"/>
              <a:pathLst>
                <a:path extrusionOk="0" h="880" w="684">
                  <a:moveTo>
                    <a:pt x="61" y="1"/>
                  </a:moveTo>
                  <a:cubicBezTo>
                    <a:pt x="22" y="1"/>
                    <a:pt x="1" y="48"/>
                    <a:pt x="37" y="70"/>
                  </a:cubicBezTo>
                  <a:cubicBezTo>
                    <a:pt x="112" y="120"/>
                    <a:pt x="170" y="178"/>
                    <a:pt x="219" y="236"/>
                  </a:cubicBezTo>
                  <a:cubicBezTo>
                    <a:pt x="277" y="302"/>
                    <a:pt x="327" y="360"/>
                    <a:pt x="377" y="435"/>
                  </a:cubicBezTo>
                  <a:cubicBezTo>
                    <a:pt x="418" y="501"/>
                    <a:pt x="460" y="567"/>
                    <a:pt x="484" y="642"/>
                  </a:cubicBezTo>
                  <a:cubicBezTo>
                    <a:pt x="501" y="683"/>
                    <a:pt x="509" y="725"/>
                    <a:pt x="534" y="766"/>
                  </a:cubicBezTo>
                  <a:cubicBezTo>
                    <a:pt x="551" y="808"/>
                    <a:pt x="559" y="849"/>
                    <a:pt x="600" y="874"/>
                  </a:cubicBezTo>
                  <a:cubicBezTo>
                    <a:pt x="607" y="877"/>
                    <a:pt x="616" y="879"/>
                    <a:pt x="623" y="879"/>
                  </a:cubicBezTo>
                  <a:cubicBezTo>
                    <a:pt x="635" y="879"/>
                    <a:pt x="645" y="875"/>
                    <a:pt x="650" y="866"/>
                  </a:cubicBezTo>
                  <a:cubicBezTo>
                    <a:pt x="683" y="832"/>
                    <a:pt x="675" y="783"/>
                    <a:pt x="675" y="733"/>
                  </a:cubicBezTo>
                  <a:cubicBezTo>
                    <a:pt x="675" y="683"/>
                    <a:pt x="658" y="642"/>
                    <a:pt x="642" y="592"/>
                  </a:cubicBezTo>
                  <a:cubicBezTo>
                    <a:pt x="609" y="509"/>
                    <a:pt x="559" y="426"/>
                    <a:pt x="509" y="344"/>
                  </a:cubicBezTo>
                  <a:cubicBezTo>
                    <a:pt x="451" y="269"/>
                    <a:pt x="393" y="194"/>
                    <a:pt x="319" y="136"/>
                  </a:cubicBezTo>
                  <a:cubicBezTo>
                    <a:pt x="244" y="87"/>
                    <a:pt x="161" y="45"/>
                    <a:pt x="78" y="4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35"/>
            <p:cNvSpPr/>
            <p:nvPr/>
          </p:nvSpPr>
          <p:spPr>
            <a:xfrm>
              <a:off x="3735625" y="2827250"/>
              <a:ext cx="2500" cy="7000"/>
            </a:xfrm>
            <a:custGeom>
              <a:rect b="b" l="l" r="r" t="t"/>
              <a:pathLst>
                <a:path extrusionOk="0" h="280" w="100">
                  <a:moveTo>
                    <a:pt x="50" y="0"/>
                  </a:moveTo>
                  <a:cubicBezTo>
                    <a:pt x="25" y="0"/>
                    <a:pt x="9" y="17"/>
                    <a:pt x="9" y="42"/>
                  </a:cubicBezTo>
                  <a:cubicBezTo>
                    <a:pt x="9" y="83"/>
                    <a:pt x="1" y="116"/>
                    <a:pt x="1" y="158"/>
                  </a:cubicBezTo>
                  <a:cubicBezTo>
                    <a:pt x="1" y="174"/>
                    <a:pt x="1" y="191"/>
                    <a:pt x="9" y="207"/>
                  </a:cubicBezTo>
                  <a:cubicBezTo>
                    <a:pt x="9" y="216"/>
                    <a:pt x="9" y="232"/>
                    <a:pt x="9" y="241"/>
                  </a:cubicBezTo>
                  <a:cubicBezTo>
                    <a:pt x="9" y="257"/>
                    <a:pt x="17" y="265"/>
                    <a:pt x="25" y="274"/>
                  </a:cubicBezTo>
                  <a:cubicBezTo>
                    <a:pt x="34" y="278"/>
                    <a:pt x="42" y="280"/>
                    <a:pt x="50" y="280"/>
                  </a:cubicBezTo>
                  <a:cubicBezTo>
                    <a:pt x="59" y="280"/>
                    <a:pt x="67" y="278"/>
                    <a:pt x="75" y="274"/>
                  </a:cubicBezTo>
                  <a:cubicBezTo>
                    <a:pt x="83" y="265"/>
                    <a:pt x="92" y="257"/>
                    <a:pt x="92" y="241"/>
                  </a:cubicBezTo>
                  <a:cubicBezTo>
                    <a:pt x="92" y="232"/>
                    <a:pt x="92" y="216"/>
                    <a:pt x="100" y="207"/>
                  </a:cubicBezTo>
                  <a:cubicBezTo>
                    <a:pt x="100" y="191"/>
                    <a:pt x="100" y="174"/>
                    <a:pt x="100" y="158"/>
                  </a:cubicBezTo>
                  <a:cubicBezTo>
                    <a:pt x="100" y="116"/>
                    <a:pt x="92" y="83"/>
                    <a:pt x="92" y="42"/>
                  </a:cubicBezTo>
                  <a:cubicBezTo>
                    <a:pt x="92" y="17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35"/>
            <p:cNvSpPr/>
            <p:nvPr/>
          </p:nvSpPr>
          <p:spPr>
            <a:xfrm>
              <a:off x="3527250" y="2778275"/>
              <a:ext cx="28350" cy="22075"/>
            </a:xfrm>
            <a:custGeom>
              <a:rect b="b" l="l" r="r" t="t"/>
              <a:pathLst>
                <a:path extrusionOk="0" h="883" w="1134">
                  <a:moveTo>
                    <a:pt x="1094" y="0"/>
                  </a:moveTo>
                  <a:cubicBezTo>
                    <a:pt x="1086" y="0"/>
                    <a:pt x="1078" y="4"/>
                    <a:pt x="1069" y="12"/>
                  </a:cubicBezTo>
                  <a:cubicBezTo>
                    <a:pt x="986" y="87"/>
                    <a:pt x="920" y="178"/>
                    <a:pt x="854" y="261"/>
                  </a:cubicBezTo>
                  <a:cubicBezTo>
                    <a:pt x="771" y="344"/>
                    <a:pt x="688" y="418"/>
                    <a:pt x="605" y="493"/>
                  </a:cubicBezTo>
                  <a:cubicBezTo>
                    <a:pt x="439" y="634"/>
                    <a:pt x="249" y="791"/>
                    <a:pt x="25" y="841"/>
                  </a:cubicBezTo>
                  <a:cubicBezTo>
                    <a:pt x="0" y="841"/>
                    <a:pt x="9" y="882"/>
                    <a:pt x="33" y="882"/>
                  </a:cubicBezTo>
                  <a:cubicBezTo>
                    <a:pt x="265" y="849"/>
                    <a:pt x="464" y="708"/>
                    <a:pt x="638" y="567"/>
                  </a:cubicBezTo>
                  <a:cubicBezTo>
                    <a:pt x="738" y="501"/>
                    <a:pt x="821" y="418"/>
                    <a:pt x="903" y="335"/>
                  </a:cubicBezTo>
                  <a:cubicBezTo>
                    <a:pt x="986" y="253"/>
                    <a:pt x="1077" y="161"/>
                    <a:pt x="1127" y="54"/>
                  </a:cubicBezTo>
                  <a:cubicBezTo>
                    <a:pt x="1133" y="29"/>
                    <a:pt x="1117" y="0"/>
                    <a:pt x="10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35"/>
            <p:cNvSpPr/>
            <p:nvPr/>
          </p:nvSpPr>
          <p:spPr>
            <a:xfrm>
              <a:off x="3537725" y="2782100"/>
              <a:ext cx="8400" cy="7150"/>
            </a:xfrm>
            <a:custGeom>
              <a:rect b="b" l="l" r="r" t="t"/>
              <a:pathLst>
                <a:path extrusionOk="0" h="286" w="336">
                  <a:moveTo>
                    <a:pt x="302" y="0"/>
                  </a:moveTo>
                  <a:cubicBezTo>
                    <a:pt x="286" y="0"/>
                    <a:pt x="269" y="17"/>
                    <a:pt x="261" y="25"/>
                  </a:cubicBezTo>
                  <a:cubicBezTo>
                    <a:pt x="244" y="33"/>
                    <a:pt x="236" y="42"/>
                    <a:pt x="228" y="58"/>
                  </a:cubicBezTo>
                  <a:cubicBezTo>
                    <a:pt x="203" y="75"/>
                    <a:pt x="178" y="91"/>
                    <a:pt x="161" y="116"/>
                  </a:cubicBezTo>
                  <a:cubicBezTo>
                    <a:pt x="120" y="158"/>
                    <a:pt x="78" y="191"/>
                    <a:pt x="29" y="224"/>
                  </a:cubicBezTo>
                  <a:cubicBezTo>
                    <a:pt x="0" y="245"/>
                    <a:pt x="21" y="285"/>
                    <a:pt x="48" y="285"/>
                  </a:cubicBezTo>
                  <a:cubicBezTo>
                    <a:pt x="53" y="285"/>
                    <a:pt x="57" y="284"/>
                    <a:pt x="62" y="282"/>
                  </a:cubicBezTo>
                  <a:cubicBezTo>
                    <a:pt x="120" y="257"/>
                    <a:pt x="178" y="224"/>
                    <a:pt x="228" y="182"/>
                  </a:cubicBezTo>
                  <a:cubicBezTo>
                    <a:pt x="252" y="158"/>
                    <a:pt x="269" y="141"/>
                    <a:pt x="294" y="108"/>
                  </a:cubicBezTo>
                  <a:cubicBezTo>
                    <a:pt x="310" y="91"/>
                    <a:pt x="335" y="58"/>
                    <a:pt x="335" y="25"/>
                  </a:cubicBezTo>
                  <a:cubicBezTo>
                    <a:pt x="327" y="8"/>
                    <a:pt x="319" y="0"/>
                    <a:pt x="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35"/>
            <p:cNvSpPr/>
            <p:nvPr/>
          </p:nvSpPr>
          <p:spPr>
            <a:xfrm>
              <a:off x="3687975" y="2771075"/>
              <a:ext cx="14750" cy="21000"/>
            </a:xfrm>
            <a:custGeom>
              <a:rect b="b" l="l" r="r" t="t"/>
              <a:pathLst>
                <a:path extrusionOk="0" h="840" w="590">
                  <a:moveTo>
                    <a:pt x="30" y="1"/>
                  </a:moveTo>
                  <a:cubicBezTo>
                    <a:pt x="15" y="1"/>
                    <a:pt x="1" y="9"/>
                    <a:pt x="1" y="27"/>
                  </a:cubicBezTo>
                  <a:cubicBezTo>
                    <a:pt x="9" y="93"/>
                    <a:pt x="9" y="159"/>
                    <a:pt x="34" y="217"/>
                  </a:cubicBezTo>
                  <a:cubicBezTo>
                    <a:pt x="51" y="284"/>
                    <a:pt x="75" y="350"/>
                    <a:pt x="109" y="408"/>
                  </a:cubicBezTo>
                  <a:cubicBezTo>
                    <a:pt x="167" y="524"/>
                    <a:pt x="249" y="640"/>
                    <a:pt x="349" y="731"/>
                  </a:cubicBezTo>
                  <a:cubicBezTo>
                    <a:pt x="388" y="770"/>
                    <a:pt x="450" y="839"/>
                    <a:pt x="513" y="839"/>
                  </a:cubicBezTo>
                  <a:cubicBezTo>
                    <a:pt x="516" y="839"/>
                    <a:pt x="519" y="839"/>
                    <a:pt x="523" y="839"/>
                  </a:cubicBezTo>
                  <a:cubicBezTo>
                    <a:pt x="548" y="839"/>
                    <a:pt x="573" y="822"/>
                    <a:pt x="573" y="797"/>
                  </a:cubicBezTo>
                  <a:cubicBezTo>
                    <a:pt x="589" y="756"/>
                    <a:pt x="556" y="723"/>
                    <a:pt x="531" y="698"/>
                  </a:cubicBezTo>
                  <a:cubicBezTo>
                    <a:pt x="432" y="607"/>
                    <a:pt x="341" y="524"/>
                    <a:pt x="266" y="416"/>
                  </a:cubicBezTo>
                  <a:cubicBezTo>
                    <a:pt x="225" y="350"/>
                    <a:pt x="191" y="292"/>
                    <a:pt x="158" y="226"/>
                  </a:cubicBezTo>
                  <a:cubicBezTo>
                    <a:pt x="142" y="193"/>
                    <a:pt x="125" y="159"/>
                    <a:pt x="117" y="126"/>
                  </a:cubicBezTo>
                  <a:cubicBezTo>
                    <a:pt x="100" y="93"/>
                    <a:pt x="75" y="60"/>
                    <a:pt x="59" y="19"/>
                  </a:cubicBezTo>
                  <a:cubicBezTo>
                    <a:pt x="55" y="7"/>
                    <a:pt x="42" y="1"/>
                    <a:pt x="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35"/>
            <p:cNvSpPr/>
            <p:nvPr/>
          </p:nvSpPr>
          <p:spPr>
            <a:xfrm>
              <a:off x="3696625" y="2776900"/>
              <a:ext cx="6875" cy="7875"/>
            </a:xfrm>
            <a:custGeom>
              <a:rect b="b" l="l" r="r" t="t"/>
              <a:pathLst>
                <a:path extrusionOk="0" h="315" w="275">
                  <a:moveTo>
                    <a:pt x="44" y="1"/>
                  </a:moveTo>
                  <a:cubicBezTo>
                    <a:pt x="24" y="1"/>
                    <a:pt x="1" y="26"/>
                    <a:pt x="19" y="51"/>
                  </a:cubicBezTo>
                  <a:lnTo>
                    <a:pt x="111" y="183"/>
                  </a:lnTo>
                  <a:cubicBezTo>
                    <a:pt x="127" y="200"/>
                    <a:pt x="152" y="225"/>
                    <a:pt x="169" y="250"/>
                  </a:cubicBezTo>
                  <a:cubicBezTo>
                    <a:pt x="185" y="266"/>
                    <a:pt x="202" y="291"/>
                    <a:pt x="227" y="308"/>
                  </a:cubicBezTo>
                  <a:cubicBezTo>
                    <a:pt x="231" y="312"/>
                    <a:pt x="237" y="314"/>
                    <a:pt x="242" y="314"/>
                  </a:cubicBezTo>
                  <a:cubicBezTo>
                    <a:pt x="258" y="314"/>
                    <a:pt x="274" y="299"/>
                    <a:pt x="268" y="274"/>
                  </a:cubicBezTo>
                  <a:cubicBezTo>
                    <a:pt x="251" y="250"/>
                    <a:pt x="243" y="225"/>
                    <a:pt x="227" y="208"/>
                  </a:cubicBezTo>
                  <a:cubicBezTo>
                    <a:pt x="202" y="183"/>
                    <a:pt x="185" y="158"/>
                    <a:pt x="169" y="134"/>
                  </a:cubicBezTo>
                  <a:cubicBezTo>
                    <a:pt x="135" y="92"/>
                    <a:pt x="94" y="51"/>
                    <a:pt x="61" y="9"/>
                  </a:cubicBezTo>
                  <a:cubicBezTo>
                    <a:pt x="57" y="3"/>
                    <a:pt x="51" y="1"/>
                    <a:pt x="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35"/>
            <p:cNvSpPr/>
            <p:nvPr/>
          </p:nvSpPr>
          <p:spPr>
            <a:xfrm>
              <a:off x="3624175" y="2916375"/>
              <a:ext cx="1700" cy="16850"/>
            </a:xfrm>
            <a:custGeom>
              <a:rect b="b" l="l" r="r" t="t"/>
              <a:pathLst>
                <a:path extrusionOk="0" h="674" w="68">
                  <a:moveTo>
                    <a:pt x="33" y="0"/>
                  </a:moveTo>
                  <a:cubicBezTo>
                    <a:pt x="28" y="0"/>
                    <a:pt x="22" y="2"/>
                    <a:pt x="17" y="6"/>
                  </a:cubicBezTo>
                  <a:lnTo>
                    <a:pt x="26" y="6"/>
                  </a:lnTo>
                  <a:cubicBezTo>
                    <a:pt x="1" y="48"/>
                    <a:pt x="9" y="106"/>
                    <a:pt x="1" y="156"/>
                  </a:cubicBezTo>
                  <a:cubicBezTo>
                    <a:pt x="1" y="214"/>
                    <a:pt x="1" y="272"/>
                    <a:pt x="1" y="321"/>
                  </a:cubicBezTo>
                  <a:cubicBezTo>
                    <a:pt x="1" y="437"/>
                    <a:pt x="1" y="545"/>
                    <a:pt x="9" y="661"/>
                  </a:cubicBezTo>
                  <a:cubicBezTo>
                    <a:pt x="9" y="669"/>
                    <a:pt x="15" y="673"/>
                    <a:pt x="22" y="673"/>
                  </a:cubicBezTo>
                  <a:cubicBezTo>
                    <a:pt x="28" y="673"/>
                    <a:pt x="34" y="669"/>
                    <a:pt x="34" y="661"/>
                  </a:cubicBezTo>
                  <a:cubicBezTo>
                    <a:pt x="42" y="545"/>
                    <a:pt x="51" y="437"/>
                    <a:pt x="51" y="321"/>
                  </a:cubicBezTo>
                  <a:cubicBezTo>
                    <a:pt x="51" y="272"/>
                    <a:pt x="59" y="214"/>
                    <a:pt x="59" y="156"/>
                  </a:cubicBezTo>
                  <a:cubicBezTo>
                    <a:pt x="59" y="114"/>
                    <a:pt x="67" y="48"/>
                    <a:pt x="42" y="6"/>
                  </a:cubicBezTo>
                  <a:cubicBezTo>
                    <a:pt x="42" y="2"/>
                    <a:pt x="38" y="0"/>
                    <a:pt x="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35"/>
            <p:cNvSpPr/>
            <p:nvPr/>
          </p:nvSpPr>
          <p:spPr>
            <a:xfrm>
              <a:off x="3619625" y="2872400"/>
              <a:ext cx="3750" cy="16750"/>
            </a:xfrm>
            <a:custGeom>
              <a:rect b="b" l="l" r="r" t="t"/>
              <a:pathLst>
                <a:path extrusionOk="0" h="670" w="150">
                  <a:moveTo>
                    <a:pt x="26" y="0"/>
                  </a:moveTo>
                  <a:cubicBezTo>
                    <a:pt x="14" y="0"/>
                    <a:pt x="1" y="9"/>
                    <a:pt x="1" y="25"/>
                  </a:cubicBezTo>
                  <a:cubicBezTo>
                    <a:pt x="9" y="125"/>
                    <a:pt x="34" y="224"/>
                    <a:pt x="50" y="332"/>
                  </a:cubicBezTo>
                  <a:cubicBezTo>
                    <a:pt x="59" y="431"/>
                    <a:pt x="75" y="539"/>
                    <a:pt x="83" y="639"/>
                  </a:cubicBezTo>
                  <a:cubicBezTo>
                    <a:pt x="88" y="659"/>
                    <a:pt x="102" y="670"/>
                    <a:pt x="116" y="670"/>
                  </a:cubicBezTo>
                  <a:cubicBezTo>
                    <a:pt x="129" y="670"/>
                    <a:pt x="141" y="659"/>
                    <a:pt x="141" y="639"/>
                  </a:cubicBezTo>
                  <a:cubicBezTo>
                    <a:pt x="150" y="531"/>
                    <a:pt x="141" y="423"/>
                    <a:pt x="125" y="324"/>
                  </a:cubicBezTo>
                  <a:cubicBezTo>
                    <a:pt x="108" y="216"/>
                    <a:pt x="92" y="108"/>
                    <a:pt x="42" y="9"/>
                  </a:cubicBezTo>
                  <a:cubicBezTo>
                    <a:pt x="39" y="3"/>
                    <a:pt x="33" y="0"/>
                    <a:pt x="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35"/>
            <p:cNvSpPr/>
            <p:nvPr/>
          </p:nvSpPr>
          <p:spPr>
            <a:xfrm>
              <a:off x="3684475" y="2891775"/>
              <a:ext cx="2900" cy="4825"/>
            </a:xfrm>
            <a:custGeom>
              <a:rect b="b" l="l" r="r" t="t"/>
              <a:pathLst>
                <a:path extrusionOk="0" h="193" w="116">
                  <a:moveTo>
                    <a:pt x="100" y="1"/>
                  </a:moveTo>
                  <a:cubicBezTo>
                    <a:pt x="95" y="1"/>
                    <a:pt x="89" y="7"/>
                    <a:pt x="83" y="13"/>
                  </a:cubicBezTo>
                  <a:cubicBezTo>
                    <a:pt x="58" y="62"/>
                    <a:pt x="33" y="112"/>
                    <a:pt x="8" y="162"/>
                  </a:cubicBezTo>
                  <a:cubicBezTo>
                    <a:pt x="0" y="170"/>
                    <a:pt x="0" y="187"/>
                    <a:pt x="17" y="187"/>
                  </a:cubicBezTo>
                  <a:cubicBezTo>
                    <a:pt x="20" y="190"/>
                    <a:pt x="25" y="192"/>
                    <a:pt x="29" y="192"/>
                  </a:cubicBezTo>
                  <a:cubicBezTo>
                    <a:pt x="36" y="192"/>
                    <a:pt x="41" y="188"/>
                    <a:pt x="41" y="178"/>
                  </a:cubicBezTo>
                  <a:cubicBezTo>
                    <a:pt x="66" y="129"/>
                    <a:pt x="91" y="79"/>
                    <a:pt x="116" y="29"/>
                  </a:cubicBezTo>
                  <a:cubicBezTo>
                    <a:pt x="116" y="21"/>
                    <a:pt x="116" y="13"/>
                    <a:pt x="108" y="4"/>
                  </a:cubicBezTo>
                  <a:cubicBezTo>
                    <a:pt x="105" y="2"/>
                    <a:pt x="103" y="1"/>
                    <a:pt x="1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35"/>
            <p:cNvSpPr/>
            <p:nvPr/>
          </p:nvSpPr>
          <p:spPr>
            <a:xfrm>
              <a:off x="3647600" y="2930200"/>
              <a:ext cx="6225" cy="5775"/>
            </a:xfrm>
            <a:custGeom>
              <a:rect b="b" l="l" r="r" t="t"/>
              <a:pathLst>
                <a:path extrusionOk="0" h="231" w="249">
                  <a:moveTo>
                    <a:pt x="232" y="0"/>
                  </a:moveTo>
                  <a:cubicBezTo>
                    <a:pt x="207" y="0"/>
                    <a:pt x="182" y="17"/>
                    <a:pt x="166" y="33"/>
                  </a:cubicBezTo>
                  <a:cubicBezTo>
                    <a:pt x="141" y="50"/>
                    <a:pt x="124" y="66"/>
                    <a:pt x="108" y="83"/>
                  </a:cubicBezTo>
                  <a:cubicBezTo>
                    <a:pt x="75" y="116"/>
                    <a:pt x="42" y="149"/>
                    <a:pt x="8" y="182"/>
                  </a:cubicBezTo>
                  <a:cubicBezTo>
                    <a:pt x="0" y="191"/>
                    <a:pt x="0" y="207"/>
                    <a:pt x="8" y="224"/>
                  </a:cubicBezTo>
                  <a:cubicBezTo>
                    <a:pt x="13" y="228"/>
                    <a:pt x="19" y="230"/>
                    <a:pt x="25" y="230"/>
                  </a:cubicBezTo>
                  <a:cubicBezTo>
                    <a:pt x="31" y="230"/>
                    <a:pt x="37" y="228"/>
                    <a:pt x="42" y="224"/>
                  </a:cubicBezTo>
                  <a:cubicBezTo>
                    <a:pt x="75" y="191"/>
                    <a:pt x="116" y="158"/>
                    <a:pt x="149" y="124"/>
                  </a:cubicBezTo>
                  <a:cubicBezTo>
                    <a:pt x="166" y="108"/>
                    <a:pt x="182" y="91"/>
                    <a:pt x="199" y="83"/>
                  </a:cubicBezTo>
                  <a:cubicBezTo>
                    <a:pt x="216" y="66"/>
                    <a:pt x="240" y="50"/>
                    <a:pt x="249" y="17"/>
                  </a:cubicBezTo>
                  <a:cubicBezTo>
                    <a:pt x="249" y="17"/>
                    <a:pt x="240" y="0"/>
                    <a:pt x="2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35"/>
            <p:cNvSpPr/>
            <p:nvPr/>
          </p:nvSpPr>
          <p:spPr>
            <a:xfrm>
              <a:off x="3654625" y="2925625"/>
              <a:ext cx="1700" cy="2250"/>
            </a:xfrm>
            <a:custGeom>
              <a:rect b="b" l="l" r="r" t="t"/>
              <a:pathLst>
                <a:path extrusionOk="0" h="90" w="68">
                  <a:moveTo>
                    <a:pt x="42" y="1"/>
                  </a:moveTo>
                  <a:cubicBezTo>
                    <a:pt x="42" y="1"/>
                    <a:pt x="42" y="9"/>
                    <a:pt x="34" y="9"/>
                  </a:cubicBezTo>
                  <a:cubicBezTo>
                    <a:pt x="34" y="9"/>
                    <a:pt x="26" y="17"/>
                    <a:pt x="26" y="1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34"/>
                    <a:pt x="9" y="34"/>
                    <a:pt x="1" y="42"/>
                  </a:cubicBezTo>
                  <a:cubicBezTo>
                    <a:pt x="1" y="42"/>
                    <a:pt x="1" y="51"/>
                    <a:pt x="1" y="51"/>
                  </a:cubicBezTo>
                  <a:lnTo>
                    <a:pt x="1" y="59"/>
                  </a:lnTo>
                  <a:cubicBezTo>
                    <a:pt x="1" y="59"/>
                    <a:pt x="1" y="67"/>
                    <a:pt x="1" y="75"/>
                  </a:cubicBezTo>
                  <a:cubicBezTo>
                    <a:pt x="1" y="75"/>
                    <a:pt x="1" y="75"/>
                    <a:pt x="9" y="84"/>
                  </a:cubicBezTo>
                  <a:lnTo>
                    <a:pt x="17" y="84"/>
                  </a:lnTo>
                  <a:cubicBezTo>
                    <a:pt x="17" y="88"/>
                    <a:pt x="20" y="90"/>
                    <a:pt x="22" y="90"/>
                  </a:cubicBezTo>
                  <a:cubicBezTo>
                    <a:pt x="24" y="90"/>
                    <a:pt x="26" y="88"/>
                    <a:pt x="26" y="84"/>
                  </a:cubicBezTo>
                  <a:lnTo>
                    <a:pt x="34" y="84"/>
                  </a:lnTo>
                  <a:cubicBezTo>
                    <a:pt x="42" y="84"/>
                    <a:pt x="42" y="75"/>
                    <a:pt x="42" y="75"/>
                  </a:cubicBezTo>
                  <a:cubicBezTo>
                    <a:pt x="51" y="67"/>
                    <a:pt x="51" y="59"/>
                    <a:pt x="59" y="51"/>
                  </a:cubicBezTo>
                  <a:cubicBezTo>
                    <a:pt x="59" y="51"/>
                    <a:pt x="67" y="42"/>
                    <a:pt x="67" y="42"/>
                  </a:cubicBezTo>
                  <a:cubicBezTo>
                    <a:pt x="67" y="42"/>
                    <a:pt x="67" y="34"/>
                    <a:pt x="67" y="34"/>
                  </a:cubicBezTo>
                  <a:cubicBezTo>
                    <a:pt x="67" y="34"/>
                    <a:pt x="67" y="26"/>
                    <a:pt x="67" y="26"/>
                  </a:cubicBezTo>
                  <a:lnTo>
                    <a:pt x="67" y="17"/>
                  </a:lnTo>
                  <a:cubicBezTo>
                    <a:pt x="67" y="17"/>
                    <a:pt x="67" y="9"/>
                    <a:pt x="67" y="9"/>
                  </a:cubicBezTo>
                  <a:lnTo>
                    <a:pt x="59" y="9"/>
                  </a:lnTo>
                  <a:cubicBezTo>
                    <a:pt x="59" y="9"/>
                    <a:pt x="51" y="1"/>
                    <a:pt x="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35"/>
            <p:cNvSpPr/>
            <p:nvPr/>
          </p:nvSpPr>
          <p:spPr>
            <a:xfrm>
              <a:off x="3699925" y="2886275"/>
              <a:ext cx="18125" cy="34025"/>
            </a:xfrm>
            <a:custGeom>
              <a:rect b="b" l="l" r="r" t="t"/>
              <a:pathLst>
                <a:path extrusionOk="0" h="1361" w="725">
                  <a:moveTo>
                    <a:pt x="676" y="0"/>
                  </a:moveTo>
                  <a:cubicBezTo>
                    <a:pt x="659" y="0"/>
                    <a:pt x="641" y="11"/>
                    <a:pt x="633" y="34"/>
                  </a:cubicBezTo>
                  <a:lnTo>
                    <a:pt x="633" y="26"/>
                  </a:lnTo>
                  <a:cubicBezTo>
                    <a:pt x="575" y="258"/>
                    <a:pt x="501" y="481"/>
                    <a:pt x="401" y="688"/>
                  </a:cubicBezTo>
                  <a:cubicBezTo>
                    <a:pt x="351" y="788"/>
                    <a:pt x="293" y="887"/>
                    <a:pt x="227" y="978"/>
                  </a:cubicBezTo>
                  <a:cubicBezTo>
                    <a:pt x="153" y="1078"/>
                    <a:pt x="78" y="1169"/>
                    <a:pt x="20" y="1277"/>
                  </a:cubicBezTo>
                  <a:cubicBezTo>
                    <a:pt x="0" y="1316"/>
                    <a:pt x="33" y="1361"/>
                    <a:pt x="72" y="1361"/>
                  </a:cubicBezTo>
                  <a:cubicBezTo>
                    <a:pt x="82" y="1361"/>
                    <a:pt x="93" y="1358"/>
                    <a:pt x="103" y="1351"/>
                  </a:cubicBezTo>
                  <a:cubicBezTo>
                    <a:pt x="318" y="1227"/>
                    <a:pt x="451" y="987"/>
                    <a:pt x="550" y="763"/>
                  </a:cubicBezTo>
                  <a:cubicBezTo>
                    <a:pt x="658" y="539"/>
                    <a:pt x="724" y="291"/>
                    <a:pt x="716" y="42"/>
                  </a:cubicBezTo>
                  <a:cubicBezTo>
                    <a:pt x="716" y="15"/>
                    <a:pt x="697" y="0"/>
                    <a:pt x="6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35"/>
            <p:cNvSpPr/>
            <p:nvPr/>
          </p:nvSpPr>
          <p:spPr>
            <a:xfrm>
              <a:off x="3699225" y="2904150"/>
              <a:ext cx="8275" cy="12650"/>
            </a:xfrm>
            <a:custGeom>
              <a:rect b="b" l="l" r="r" t="t"/>
              <a:pathLst>
                <a:path extrusionOk="0" h="506" w="331">
                  <a:moveTo>
                    <a:pt x="269" y="1"/>
                  </a:moveTo>
                  <a:cubicBezTo>
                    <a:pt x="255" y="1"/>
                    <a:pt x="241" y="8"/>
                    <a:pt x="230" y="23"/>
                  </a:cubicBezTo>
                  <a:cubicBezTo>
                    <a:pt x="189" y="98"/>
                    <a:pt x="147" y="164"/>
                    <a:pt x="106" y="239"/>
                  </a:cubicBezTo>
                  <a:cubicBezTo>
                    <a:pt x="89" y="272"/>
                    <a:pt x="73" y="313"/>
                    <a:pt x="56" y="346"/>
                  </a:cubicBezTo>
                  <a:cubicBezTo>
                    <a:pt x="31" y="388"/>
                    <a:pt x="15" y="429"/>
                    <a:pt x="7" y="471"/>
                  </a:cubicBezTo>
                  <a:cubicBezTo>
                    <a:pt x="1" y="488"/>
                    <a:pt x="16" y="506"/>
                    <a:pt x="34" y="506"/>
                  </a:cubicBezTo>
                  <a:cubicBezTo>
                    <a:pt x="41" y="506"/>
                    <a:pt x="49" y="503"/>
                    <a:pt x="56" y="495"/>
                  </a:cubicBezTo>
                  <a:cubicBezTo>
                    <a:pt x="81" y="462"/>
                    <a:pt x="106" y="429"/>
                    <a:pt x="131" y="396"/>
                  </a:cubicBezTo>
                  <a:cubicBezTo>
                    <a:pt x="147" y="355"/>
                    <a:pt x="172" y="321"/>
                    <a:pt x="197" y="288"/>
                  </a:cubicBezTo>
                  <a:cubicBezTo>
                    <a:pt x="230" y="214"/>
                    <a:pt x="272" y="139"/>
                    <a:pt x="313" y="73"/>
                  </a:cubicBezTo>
                  <a:cubicBezTo>
                    <a:pt x="330" y="33"/>
                    <a:pt x="300" y="1"/>
                    <a:pt x="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35"/>
            <p:cNvSpPr/>
            <p:nvPr/>
          </p:nvSpPr>
          <p:spPr>
            <a:xfrm>
              <a:off x="3513650" y="2908150"/>
              <a:ext cx="12175" cy="21875"/>
            </a:xfrm>
            <a:custGeom>
              <a:rect b="b" l="l" r="r" t="t"/>
              <a:pathLst>
                <a:path extrusionOk="0" h="875" w="487">
                  <a:moveTo>
                    <a:pt x="33" y="0"/>
                  </a:moveTo>
                  <a:cubicBezTo>
                    <a:pt x="17" y="0"/>
                    <a:pt x="0" y="15"/>
                    <a:pt x="6" y="37"/>
                  </a:cubicBezTo>
                  <a:cubicBezTo>
                    <a:pt x="64" y="211"/>
                    <a:pt x="113" y="385"/>
                    <a:pt x="171" y="559"/>
                  </a:cubicBezTo>
                  <a:cubicBezTo>
                    <a:pt x="196" y="634"/>
                    <a:pt x="221" y="725"/>
                    <a:pt x="271" y="791"/>
                  </a:cubicBezTo>
                  <a:cubicBezTo>
                    <a:pt x="296" y="828"/>
                    <a:pt x="353" y="875"/>
                    <a:pt x="408" y="875"/>
                  </a:cubicBezTo>
                  <a:cubicBezTo>
                    <a:pt x="427" y="875"/>
                    <a:pt x="445" y="870"/>
                    <a:pt x="461" y="857"/>
                  </a:cubicBezTo>
                  <a:cubicBezTo>
                    <a:pt x="478" y="841"/>
                    <a:pt x="486" y="816"/>
                    <a:pt x="470" y="799"/>
                  </a:cubicBezTo>
                  <a:cubicBezTo>
                    <a:pt x="445" y="783"/>
                    <a:pt x="420" y="766"/>
                    <a:pt x="403" y="750"/>
                  </a:cubicBezTo>
                  <a:lnTo>
                    <a:pt x="403" y="741"/>
                  </a:lnTo>
                  <a:cubicBezTo>
                    <a:pt x="379" y="725"/>
                    <a:pt x="362" y="692"/>
                    <a:pt x="345" y="667"/>
                  </a:cubicBezTo>
                  <a:cubicBezTo>
                    <a:pt x="312" y="601"/>
                    <a:pt x="287" y="526"/>
                    <a:pt x="254" y="451"/>
                  </a:cubicBezTo>
                  <a:cubicBezTo>
                    <a:pt x="188" y="302"/>
                    <a:pt x="122" y="161"/>
                    <a:pt x="55" y="12"/>
                  </a:cubicBezTo>
                  <a:cubicBezTo>
                    <a:pt x="50" y="4"/>
                    <a:pt x="42" y="0"/>
                    <a:pt x="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35"/>
            <p:cNvSpPr/>
            <p:nvPr/>
          </p:nvSpPr>
          <p:spPr>
            <a:xfrm>
              <a:off x="3523400" y="2920525"/>
              <a:ext cx="5625" cy="9075"/>
            </a:xfrm>
            <a:custGeom>
              <a:rect b="b" l="l" r="r" t="t"/>
              <a:pathLst>
                <a:path extrusionOk="0" h="363" w="225">
                  <a:moveTo>
                    <a:pt x="42" y="1"/>
                  </a:moveTo>
                  <a:cubicBezTo>
                    <a:pt x="21" y="1"/>
                    <a:pt x="0" y="19"/>
                    <a:pt x="5" y="48"/>
                  </a:cubicBezTo>
                  <a:cubicBezTo>
                    <a:pt x="22" y="106"/>
                    <a:pt x="38" y="163"/>
                    <a:pt x="63" y="213"/>
                  </a:cubicBezTo>
                  <a:cubicBezTo>
                    <a:pt x="71" y="238"/>
                    <a:pt x="88" y="263"/>
                    <a:pt x="105" y="279"/>
                  </a:cubicBezTo>
                  <a:cubicBezTo>
                    <a:pt x="129" y="304"/>
                    <a:pt x="146" y="329"/>
                    <a:pt x="163" y="354"/>
                  </a:cubicBezTo>
                  <a:cubicBezTo>
                    <a:pt x="169" y="360"/>
                    <a:pt x="176" y="363"/>
                    <a:pt x="183" y="363"/>
                  </a:cubicBezTo>
                  <a:cubicBezTo>
                    <a:pt x="204" y="363"/>
                    <a:pt x="225" y="338"/>
                    <a:pt x="212" y="313"/>
                  </a:cubicBezTo>
                  <a:cubicBezTo>
                    <a:pt x="196" y="296"/>
                    <a:pt x="187" y="271"/>
                    <a:pt x="171" y="246"/>
                  </a:cubicBezTo>
                  <a:cubicBezTo>
                    <a:pt x="154" y="221"/>
                    <a:pt x="146" y="197"/>
                    <a:pt x="138" y="172"/>
                  </a:cubicBezTo>
                  <a:cubicBezTo>
                    <a:pt x="113" y="130"/>
                    <a:pt x="96" y="81"/>
                    <a:pt x="80" y="31"/>
                  </a:cubicBezTo>
                  <a:cubicBezTo>
                    <a:pt x="73" y="10"/>
                    <a:pt x="57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35"/>
            <p:cNvSpPr/>
            <p:nvPr/>
          </p:nvSpPr>
          <p:spPr>
            <a:xfrm>
              <a:off x="3617975" y="2961050"/>
              <a:ext cx="3550" cy="9625"/>
            </a:xfrm>
            <a:custGeom>
              <a:rect b="b" l="l" r="r" t="t"/>
              <a:pathLst>
                <a:path extrusionOk="0" h="385" w="142">
                  <a:moveTo>
                    <a:pt x="50" y="1"/>
                  </a:moveTo>
                  <a:cubicBezTo>
                    <a:pt x="33" y="1"/>
                    <a:pt x="17" y="9"/>
                    <a:pt x="9" y="26"/>
                  </a:cubicBezTo>
                  <a:cubicBezTo>
                    <a:pt x="0" y="75"/>
                    <a:pt x="0" y="133"/>
                    <a:pt x="0" y="183"/>
                  </a:cubicBezTo>
                  <a:cubicBezTo>
                    <a:pt x="0" y="216"/>
                    <a:pt x="9" y="241"/>
                    <a:pt x="9" y="266"/>
                  </a:cubicBezTo>
                  <a:cubicBezTo>
                    <a:pt x="17" y="299"/>
                    <a:pt x="17" y="332"/>
                    <a:pt x="33" y="357"/>
                  </a:cubicBezTo>
                  <a:cubicBezTo>
                    <a:pt x="46" y="376"/>
                    <a:pt x="68" y="385"/>
                    <a:pt x="85" y="385"/>
                  </a:cubicBezTo>
                  <a:cubicBezTo>
                    <a:pt x="90" y="385"/>
                    <a:pt x="96" y="384"/>
                    <a:pt x="100" y="382"/>
                  </a:cubicBezTo>
                  <a:cubicBezTo>
                    <a:pt x="133" y="374"/>
                    <a:pt x="141" y="340"/>
                    <a:pt x="133" y="316"/>
                  </a:cubicBezTo>
                  <a:cubicBezTo>
                    <a:pt x="133" y="291"/>
                    <a:pt x="116" y="266"/>
                    <a:pt x="108" y="241"/>
                  </a:cubicBezTo>
                  <a:cubicBezTo>
                    <a:pt x="100" y="216"/>
                    <a:pt x="100" y="200"/>
                    <a:pt x="91" y="175"/>
                  </a:cubicBezTo>
                  <a:cubicBezTo>
                    <a:pt x="91" y="150"/>
                    <a:pt x="83" y="133"/>
                    <a:pt x="83" y="108"/>
                  </a:cubicBezTo>
                  <a:cubicBezTo>
                    <a:pt x="75" y="84"/>
                    <a:pt x="75" y="59"/>
                    <a:pt x="83" y="34"/>
                  </a:cubicBezTo>
                  <a:cubicBezTo>
                    <a:pt x="83" y="17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35"/>
            <p:cNvSpPr/>
            <p:nvPr/>
          </p:nvSpPr>
          <p:spPr>
            <a:xfrm>
              <a:off x="3621900" y="2961875"/>
              <a:ext cx="2725" cy="6200"/>
            </a:xfrm>
            <a:custGeom>
              <a:rect b="b" l="l" r="r" t="t"/>
              <a:pathLst>
                <a:path extrusionOk="0" h="248" w="109">
                  <a:moveTo>
                    <a:pt x="50" y="1"/>
                  </a:moveTo>
                  <a:cubicBezTo>
                    <a:pt x="26" y="1"/>
                    <a:pt x="1" y="26"/>
                    <a:pt x="1" y="51"/>
                  </a:cubicBezTo>
                  <a:cubicBezTo>
                    <a:pt x="9" y="75"/>
                    <a:pt x="9" y="109"/>
                    <a:pt x="17" y="142"/>
                  </a:cubicBezTo>
                  <a:cubicBezTo>
                    <a:pt x="17" y="158"/>
                    <a:pt x="17" y="175"/>
                    <a:pt x="17" y="191"/>
                  </a:cubicBezTo>
                  <a:cubicBezTo>
                    <a:pt x="26" y="200"/>
                    <a:pt x="26" y="216"/>
                    <a:pt x="26" y="225"/>
                  </a:cubicBezTo>
                  <a:cubicBezTo>
                    <a:pt x="34" y="233"/>
                    <a:pt x="42" y="241"/>
                    <a:pt x="50" y="241"/>
                  </a:cubicBezTo>
                  <a:cubicBezTo>
                    <a:pt x="55" y="245"/>
                    <a:pt x="61" y="247"/>
                    <a:pt x="67" y="247"/>
                  </a:cubicBezTo>
                  <a:cubicBezTo>
                    <a:pt x="73" y="247"/>
                    <a:pt x="79" y="245"/>
                    <a:pt x="84" y="241"/>
                  </a:cubicBezTo>
                  <a:cubicBezTo>
                    <a:pt x="92" y="233"/>
                    <a:pt x="100" y="225"/>
                    <a:pt x="100" y="208"/>
                  </a:cubicBezTo>
                  <a:cubicBezTo>
                    <a:pt x="108" y="200"/>
                    <a:pt x="108" y="191"/>
                    <a:pt x="100" y="183"/>
                  </a:cubicBezTo>
                  <a:cubicBezTo>
                    <a:pt x="100" y="169"/>
                    <a:pt x="100" y="156"/>
                    <a:pt x="100" y="142"/>
                  </a:cubicBezTo>
                  <a:cubicBezTo>
                    <a:pt x="100" y="109"/>
                    <a:pt x="92" y="75"/>
                    <a:pt x="92" y="51"/>
                  </a:cubicBezTo>
                  <a:cubicBezTo>
                    <a:pt x="92" y="34"/>
                    <a:pt x="84" y="26"/>
                    <a:pt x="75" y="17"/>
                  </a:cubicBezTo>
                  <a:cubicBezTo>
                    <a:pt x="75" y="9"/>
                    <a:pt x="59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35"/>
            <p:cNvSpPr/>
            <p:nvPr/>
          </p:nvSpPr>
          <p:spPr>
            <a:xfrm>
              <a:off x="3670250" y="2941800"/>
              <a:ext cx="3675" cy="12225"/>
            </a:xfrm>
            <a:custGeom>
              <a:rect b="b" l="l" r="r" t="t"/>
              <a:pathLst>
                <a:path extrusionOk="0" h="489" w="147">
                  <a:moveTo>
                    <a:pt x="71" y="0"/>
                  </a:moveTo>
                  <a:cubicBezTo>
                    <a:pt x="48" y="0"/>
                    <a:pt x="27" y="14"/>
                    <a:pt x="22" y="33"/>
                  </a:cubicBezTo>
                  <a:lnTo>
                    <a:pt x="22" y="42"/>
                  </a:lnTo>
                  <a:cubicBezTo>
                    <a:pt x="14" y="75"/>
                    <a:pt x="14" y="108"/>
                    <a:pt x="22" y="141"/>
                  </a:cubicBezTo>
                  <a:cubicBezTo>
                    <a:pt x="22" y="182"/>
                    <a:pt x="22" y="216"/>
                    <a:pt x="22" y="249"/>
                  </a:cubicBezTo>
                  <a:cubicBezTo>
                    <a:pt x="22" y="315"/>
                    <a:pt x="14" y="381"/>
                    <a:pt x="6" y="456"/>
                  </a:cubicBezTo>
                  <a:cubicBezTo>
                    <a:pt x="1" y="475"/>
                    <a:pt x="15" y="489"/>
                    <a:pt x="32" y="489"/>
                  </a:cubicBezTo>
                  <a:cubicBezTo>
                    <a:pt x="44" y="489"/>
                    <a:pt x="57" y="482"/>
                    <a:pt x="64" y="464"/>
                  </a:cubicBezTo>
                  <a:cubicBezTo>
                    <a:pt x="88" y="398"/>
                    <a:pt x="105" y="332"/>
                    <a:pt x="113" y="257"/>
                  </a:cubicBezTo>
                  <a:cubicBezTo>
                    <a:pt x="130" y="182"/>
                    <a:pt x="146" y="91"/>
                    <a:pt x="113" y="25"/>
                  </a:cubicBezTo>
                  <a:cubicBezTo>
                    <a:pt x="103" y="8"/>
                    <a:pt x="87" y="0"/>
                    <a:pt x="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35"/>
            <p:cNvSpPr/>
            <p:nvPr/>
          </p:nvSpPr>
          <p:spPr>
            <a:xfrm>
              <a:off x="3675150" y="2942525"/>
              <a:ext cx="1875" cy="5925"/>
            </a:xfrm>
            <a:custGeom>
              <a:rect b="b" l="l" r="r" t="t"/>
              <a:pathLst>
                <a:path extrusionOk="0" h="237" w="75">
                  <a:moveTo>
                    <a:pt x="37" y="0"/>
                  </a:moveTo>
                  <a:cubicBezTo>
                    <a:pt x="29" y="0"/>
                    <a:pt x="21" y="4"/>
                    <a:pt x="17" y="13"/>
                  </a:cubicBezTo>
                  <a:cubicBezTo>
                    <a:pt x="8" y="21"/>
                    <a:pt x="8" y="29"/>
                    <a:pt x="8" y="37"/>
                  </a:cubicBezTo>
                  <a:cubicBezTo>
                    <a:pt x="0" y="46"/>
                    <a:pt x="0" y="54"/>
                    <a:pt x="0" y="62"/>
                  </a:cubicBezTo>
                  <a:cubicBezTo>
                    <a:pt x="0" y="79"/>
                    <a:pt x="0" y="87"/>
                    <a:pt x="0" y="104"/>
                  </a:cubicBezTo>
                  <a:cubicBezTo>
                    <a:pt x="0" y="137"/>
                    <a:pt x="0" y="162"/>
                    <a:pt x="0" y="195"/>
                  </a:cubicBezTo>
                  <a:cubicBezTo>
                    <a:pt x="0" y="211"/>
                    <a:pt x="17" y="236"/>
                    <a:pt x="33" y="236"/>
                  </a:cubicBezTo>
                  <a:cubicBezTo>
                    <a:pt x="58" y="236"/>
                    <a:pt x="75" y="220"/>
                    <a:pt x="75" y="195"/>
                  </a:cubicBezTo>
                  <a:cubicBezTo>
                    <a:pt x="75" y="162"/>
                    <a:pt x="75" y="137"/>
                    <a:pt x="75" y="104"/>
                  </a:cubicBezTo>
                  <a:cubicBezTo>
                    <a:pt x="75" y="95"/>
                    <a:pt x="75" y="79"/>
                    <a:pt x="75" y="62"/>
                  </a:cubicBezTo>
                  <a:cubicBezTo>
                    <a:pt x="75" y="54"/>
                    <a:pt x="75" y="46"/>
                    <a:pt x="66" y="37"/>
                  </a:cubicBezTo>
                  <a:cubicBezTo>
                    <a:pt x="66" y="29"/>
                    <a:pt x="58" y="21"/>
                    <a:pt x="58" y="13"/>
                  </a:cubicBezTo>
                  <a:cubicBezTo>
                    <a:pt x="54" y="4"/>
                    <a:pt x="46" y="0"/>
                    <a:pt x="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35"/>
            <p:cNvSpPr/>
            <p:nvPr/>
          </p:nvSpPr>
          <p:spPr>
            <a:xfrm>
              <a:off x="3678675" y="2940025"/>
              <a:ext cx="1675" cy="3450"/>
            </a:xfrm>
            <a:custGeom>
              <a:rect b="b" l="l" r="r" t="t"/>
              <a:pathLst>
                <a:path extrusionOk="0" h="138" w="67">
                  <a:moveTo>
                    <a:pt x="29" y="1"/>
                  </a:moveTo>
                  <a:cubicBezTo>
                    <a:pt x="23" y="1"/>
                    <a:pt x="17" y="5"/>
                    <a:pt x="17" y="13"/>
                  </a:cubicBezTo>
                  <a:cubicBezTo>
                    <a:pt x="8" y="38"/>
                    <a:pt x="8" y="71"/>
                    <a:pt x="0" y="96"/>
                  </a:cubicBezTo>
                  <a:cubicBezTo>
                    <a:pt x="0" y="104"/>
                    <a:pt x="0" y="121"/>
                    <a:pt x="8" y="129"/>
                  </a:cubicBezTo>
                  <a:cubicBezTo>
                    <a:pt x="17" y="129"/>
                    <a:pt x="25" y="137"/>
                    <a:pt x="33" y="137"/>
                  </a:cubicBezTo>
                  <a:cubicBezTo>
                    <a:pt x="41" y="137"/>
                    <a:pt x="50" y="129"/>
                    <a:pt x="50" y="129"/>
                  </a:cubicBezTo>
                  <a:cubicBezTo>
                    <a:pt x="58" y="121"/>
                    <a:pt x="66" y="104"/>
                    <a:pt x="58" y="96"/>
                  </a:cubicBezTo>
                  <a:cubicBezTo>
                    <a:pt x="58" y="71"/>
                    <a:pt x="50" y="38"/>
                    <a:pt x="41" y="13"/>
                  </a:cubicBezTo>
                  <a:cubicBezTo>
                    <a:pt x="41" y="5"/>
                    <a:pt x="35" y="1"/>
                    <a:pt x="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35"/>
            <p:cNvSpPr/>
            <p:nvPr/>
          </p:nvSpPr>
          <p:spPr>
            <a:xfrm>
              <a:off x="3640750" y="2955825"/>
              <a:ext cx="7425" cy="20625"/>
            </a:xfrm>
            <a:custGeom>
              <a:rect b="b" l="l" r="r" t="t"/>
              <a:pathLst>
                <a:path extrusionOk="0" h="825" w="297">
                  <a:moveTo>
                    <a:pt x="55" y="1"/>
                  </a:moveTo>
                  <a:cubicBezTo>
                    <a:pt x="34" y="1"/>
                    <a:pt x="13" y="15"/>
                    <a:pt x="9" y="44"/>
                  </a:cubicBezTo>
                  <a:cubicBezTo>
                    <a:pt x="1" y="110"/>
                    <a:pt x="1" y="185"/>
                    <a:pt x="1" y="251"/>
                  </a:cubicBezTo>
                  <a:cubicBezTo>
                    <a:pt x="9" y="317"/>
                    <a:pt x="26" y="384"/>
                    <a:pt x="42" y="450"/>
                  </a:cubicBezTo>
                  <a:cubicBezTo>
                    <a:pt x="75" y="574"/>
                    <a:pt x="125" y="723"/>
                    <a:pt x="224" y="815"/>
                  </a:cubicBezTo>
                  <a:cubicBezTo>
                    <a:pt x="234" y="821"/>
                    <a:pt x="243" y="824"/>
                    <a:pt x="253" y="824"/>
                  </a:cubicBezTo>
                  <a:cubicBezTo>
                    <a:pt x="277" y="824"/>
                    <a:pt x="297" y="803"/>
                    <a:pt x="291" y="773"/>
                  </a:cubicBezTo>
                  <a:cubicBezTo>
                    <a:pt x="266" y="649"/>
                    <a:pt x="216" y="533"/>
                    <a:pt x="175" y="409"/>
                  </a:cubicBezTo>
                  <a:lnTo>
                    <a:pt x="175" y="417"/>
                  </a:lnTo>
                  <a:cubicBezTo>
                    <a:pt x="158" y="351"/>
                    <a:pt x="150" y="293"/>
                    <a:pt x="133" y="235"/>
                  </a:cubicBezTo>
                  <a:cubicBezTo>
                    <a:pt x="117" y="168"/>
                    <a:pt x="108" y="110"/>
                    <a:pt x="100" y="44"/>
                  </a:cubicBezTo>
                  <a:cubicBezTo>
                    <a:pt x="96" y="15"/>
                    <a:pt x="75" y="1"/>
                    <a:pt x="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35"/>
            <p:cNvSpPr/>
            <p:nvPr/>
          </p:nvSpPr>
          <p:spPr>
            <a:xfrm>
              <a:off x="3647800" y="2957375"/>
              <a:ext cx="3350" cy="12725"/>
            </a:xfrm>
            <a:custGeom>
              <a:rect b="b" l="l" r="r" t="t"/>
              <a:pathLst>
                <a:path extrusionOk="0" h="509" w="134">
                  <a:moveTo>
                    <a:pt x="34" y="1"/>
                  </a:moveTo>
                  <a:cubicBezTo>
                    <a:pt x="17" y="1"/>
                    <a:pt x="0" y="11"/>
                    <a:pt x="0" y="32"/>
                  </a:cubicBezTo>
                  <a:cubicBezTo>
                    <a:pt x="0" y="106"/>
                    <a:pt x="9" y="181"/>
                    <a:pt x="17" y="264"/>
                  </a:cubicBezTo>
                  <a:cubicBezTo>
                    <a:pt x="25" y="297"/>
                    <a:pt x="25" y="338"/>
                    <a:pt x="34" y="380"/>
                  </a:cubicBezTo>
                  <a:cubicBezTo>
                    <a:pt x="42" y="413"/>
                    <a:pt x="50" y="454"/>
                    <a:pt x="67" y="496"/>
                  </a:cubicBezTo>
                  <a:cubicBezTo>
                    <a:pt x="73" y="504"/>
                    <a:pt x="82" y="508"/>
                    <a:pt x="93" y="508"/>
                  </a:cubicBezTo>
                  <a:cubicBezTo>
                    <a:pt x="112" y="508"/>
                    <a:pt x="133" y="495"/>
                    <a:pt x="133" y="479"/>
                  </a:cubicBezTo>
                  <a:cubicBezTo>
                    <a:pt x="133" y="438"/>
                    <a:pt x="125" y="396"/>
                    <a:pt x="116" y="363"/>
                  </a:cubicBezTo>
                  <a:cubicBezTo>
                    <a:pt x="108" y="322"/>
                    <a:pt x="100" y="289"/>
                    <a:pt x="100" y="255"/>
                  </a:cubicBezTo>
                  <a:lnTo>
                    <a:pt x="100" y="247"/>
                  </a:lnTo>
                  <a:cubicBezTo>
                    <a:pt x="83" y="181"/>
                    <a:pt x="75" y="106"/>
                    <a:pt x="67" y="32"/>
                  </a:cubicBezTo>
                  <a:cubicBezTo>
                    <a:pt x="67" y="11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35"/>
            <p:cNvSpPr/>
            <p:nvPr/>
          </p:nvSpPr>
          <p:spPr>
            <a:xfrm>
              <a:off x="3652975" y="2955050"/>
              <a:ext cx="4800" cy="12600"/>
            </a:xfrm>
            <a:custGeom>
              <a:rect b="b" l="l" r="r" t="t"/>
              <a:pathLst>
                <a:path extrusionOk="0" h="504" w="192">
                  <a:moveTo>
                    <a:pt x="34" y="0"/>
                  </a:moveTo>
                  <a:cubicBezTo>
                    <a:pt x="17" y="9"/>
                    <a:pt x="1" y="34"/>
                    <a:pt x="9" y="58"/>
                  </a:cubicBezTo>
                  <a:cubicBezTo>
                    <a:pt x="25" y="133"/>
                    <a:pt x="42" y="208"/>
                    <a:pt x="59" y="274"/>
                  </a:cubicBezTo>
                  <a:cubicBezTo>
                    <a:pt x="75" y="348"/>
                    <a:pt x="92" y="423"/>
                    <a:pt x="125" y="489"/>
                  </a:cubicBezTo>
                  <a:cubicBezTo>
                    <a:pt x="131" y="499"/>
                    <a:pt x="143" y="504"/>
                    <a:pt x="155" y="504"/>
                  </a:cubicBezTo>
                  <a:cubicBezTo>
                    <a:pt x="173" y="504"/>
                    <a:pt x="191" y="493"/>
                    <a:pt x="191" y="473"/>
                  </a:cubicBezTo>
                  <a:cubicBezTo>
                    <a:pt x="183" y="398"/>
                    <a:pt x="158" y="324"/>
                    <a:pt x="141" y="249"/>
                  </a:cubicBezTo>
                  <a:cubicBezTo>
                    <a:pt x="125" y="183"/>
                    <a:pt x="108" y="108"/>
                    <a:pt x="92" y="34"/>
                  </a:cubicBezTo>
                  <a:cubicBezTo>
                    <a:pt x="83" y="9"/>
                    <a:pt x="59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35"/>
            <p:cNvSpPr/>
            <p:nvPr/>
          </p:nvSpPr>
          <p:spPr>
            <a:xfrm>
              <a:off x="3582550" y="2960425"/>
              <a:ext cx="11625" cy="16575"/>
            </a:xfrm>
            <a:custGeom>
              <a:rect b="b" l="l" r="r" t="t"/>
              <a:pathLst>
                <a:path extrusionOk="0" h="663" w="465">
                  <a:moveTo>
                    <a:pt x="415" y="1"/>
                  </a:moveTo>
                  <a:cubicBezTo>
                    <a:pt x="349" y="9"/>
                    <a:pt x="291" y="67"/>
                    <a:pt x="249" y="109"/>
                  </a:cubicBezTo>
                  <a:cubicBezTo>
                    <a:pt x="208" y="150"/>
                    <a:pt x="166" y="200"/>
                    <a:pt x="133" y="258"/>
                  </a:cubicBezTo>
                  <a:cubicBezTo>
                    <a:pt x="100" y="307"/>
                    <a:pt x="67" y="365"/>
                    <a:pt x="50" y="423"/>
                  </a:cubicBezTo>
                  <a:cubicBezTo>
                    <a:pt x="25" y="490"/>
                    <a:pt x="1" y="564"/>
                    <a:pt x="25" y="622"/>
                  </a:cubicBezTo>
                  <a:cubicBezTo>
                    <a:pt x="31" y="644"/>
                    <a:pt x="55" y="663"/>
                    <a:pt x="78" y="663"/>
                  </a:cubicBezTo>
                  <a:cubicBezTo>
                    <a:pt x="89" y="663"/>
                    <a:pt x="100" y="658"/>
                    <a:pt x="108" y="647"/>
                  </a:cubicBezTo>
                  <a:cubicBezTo>
                    <a:pt x="133" y="622"/>
                    <a:pt x="150" y="597"/>
                    <a:pt x="158" y="564"/>
                  </a:cubicBezTo>
                  <a:cubicBezTo>
                    <a:pt x="166" y="531"/>
                    <a:pt x="175" y="506"/>
                    <a:pt x="183" y="481"/>
                  </a:cubicBezTo>
                  <a:cubicBezTo>
                    <a:pt x="199" y="432"/>
                    <a:pt x="224" y="382"/>
                    <a:pt x="249" y="332"/>
                  </a:cubicBezTo>
                  <a:cubicBezTo>
                    <a:pt x="274" y="283"/>
                    <a:pt x="307" y="241"/>
                    <a:pt x="340" y="200"/>
                  </a:cubicBezTo>
                  <a:cubicBezTo>
                    <a:pt x="357" y="175"/>
                    <a:pt x="382" y="158"/>
                    <a:pt x="398" y="133"/>
                  </a:cubicBezTo>
                  <a:cubicBezTo>
                    <a:pt x="423" y="109"/>
                    <a:pt x="448" y="92"/>
                    <a:pt x="456" y="59"/>
                  </a:cubicBezTo>
                  <a:cubicBezTo>
                    <a:pt x="465" y="34"/>
                    <a:pt x="440" y="1"/>
                    <a:pt x="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35"/>
            <p:cNvSpPr/>
            <p:nvPr/>
          </p:nvSpPr>
          <p:spPr>
            <a:xfrm>
              <a:off x="3590900" y="2964900"/>
              <a:ext cx="7625" cy="10350"/>
            </a:xfrm>
            <a:custGeom>
              <a:rect b="b" l="l" r="r" t="t"/>
              <a:pathLst>
                <a:path extrusionOk="0" h="414" w="305">
                  <a:moveTo>
                    <a:pt x="247" y="0"/>
                  </a:moveTo>
                  <a:cubicBezTo>
                    <a:pt x="234" y="0"/>
                    <a:pt x="222" y="4"/>
                    <a:pt x="213" y="12"/>
                  </a:cubicBezTo>
                  <a:cubicBezTo>
                    <a:pt x="122" y="112"/>
                    <a:pt x="23" y="236"/>
                    <a:pt x="6" y="377"/>
                  </a:cubicBezTo>
                  <a:cubicBezTo>
                    <a:pt x="1" y="399"/>
                    <a:pt x="17" y="414"/>
                    <a:pt x="34" y="414"/>
                  </a:cubicBezTo>
                  <a:cubicBezTo>
                    <a:pt x="42" y="414"/>
                    <a:pt x="50" y="410"/>
                    <a:pt x="56" y="402"/>
                  </a:cubicBezTo>
                  <a:cubicBezTo>
                    <a:pt x="97" y="344"/>
                    <a:pt x="131" y="286"/>
                    <a:pt x="172" y="236"/>
                  </a:cubicBezTo>
                  <a:cubicBezTo>
                    <a:pt x="205" y="178"/>
                    <a:pt x="238" y="128"/>
                    <a:pt x="280" y="87"/>
                  </a:cubicBezTo>
                  <a:cubicBezTo>
                    <a:pt x="305" y="62"/>
                    <a:pt x="305" y="37"/>
                    <a:pt x="280" y="12"/>
                  </a:cubicBezTo>
                  <a:cubicBezTo>
                    <a:pt x="271" y="4"/>
                    <a:pt x="259" y="0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35"/>
            <p:cNvSpPr/>
            <p:nvPr/>
          </p:nvSpPr>
          <p:spPr>
            <a:xfrm>
              <a:off x="3571000" y="2957225"/>
              <a:ext cx="7850" cy="9075"/>
            </a:xfrm>
            <a:custGeom>
              <a:rect b="b" l="l" r="r" t="t"/>
              <a:pathLst>
                <a:path extrusionOk="0" h="363" w="314">
                  <a:moveTo>
                    <a:pt x="268" y="0"/>
                  </a:moveTo>
                  <a:cubicBezTo>
                    <a:pt x="257" y="0"/>
                    <a:pt x="247" y="5"/>
                    <a:pt x="239" y="13"/>
                  </a:cubicBezTo>
                  <a:cubicBezTo>
                    <a:pt x="189" y="54"/>
                    <a:pt x="139" y="104"/>
                    <a:pt x="106" y="154"/>
                  </a:cubicBezTo>
                  <a:cubicBezTo>
                    <a:pt x="81" y="179"/>
                    <a:pt x="65" y="212"/>
                    <a:pt x="48" y="237"/>
                  </a:cubicBezTo>
                  <a:lnTo>
                    <a:pt x="23" y="278"/>
                  </a:lnTo>
                  <a:cubicBezTo>
                    <a:pt x="15" y="295"/>
                    <a:pt x="15" y="311"/>
                    <a:pt x="7" y="328"/>
                  </a:cubicBezTo>
                  <a:cubicBezTo>
                    <a:pt x="1" y="345"/>
                    <a:pt x="16" y="363"/>
                    <a:pt x="31" y="363"/>
                  </a:cubicBezTo>
                  <a:cubicBezTo>
                    <a:pt x="37" y="363"/>
                    <a:pt x="43" y="360"/>
                    <a:pt x="48" y="353"/>
                  </a:cubicBezTo>
                  <a:cubicBezTo>
                    <a:pt x="65" y="344"/>
                    <a:pt x="73" y="336"/>
                    <a:pt x="81" y="319"/>
                  </a:cubicBezTo>
                  <a:cubicBezTo>
                    <a:pt x="90" y="303"/>
                    <a:pt x="98" y="295"/>
                    <a:pt x="115" y="278"/>
                  </a:cubicBezTo>
                  <a:cubicBezTo>
                    <a:pt x="131" y="253"/>
                    <a:pt x="148" y="228"/>
                    <a:pt x="164" y="203"/>
                  </a:cubicBezTo>
                  <a:cubicBezTo>
                    <a:pt x="206" y="154"/>
                    <a:pt x="247" y="112"/>
                    <a:pt x="297" y="71"/>
                  </a:cubicBezTo>
                  <a:cubicBezTo>
                    <a:pt x="313" y="54"/>
                    <a:pt x="313" y="29"/>
                    <a:pt x="297" y="13"/>
                  </a:cubicBezTo>
                  <a:cubicBezTo>
                    <a:pt x="289" y="5"/>
                    <a:pt x="278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35"/>
            <p:cNvSpPr/>
            <p:nvPr/>
          </p:nvSpPr>
          <p:spPr>
            <a:xfrm>
              <a:off x="3473750" y="2875125"/>
              <a:ext cx="26150" cy="35850"/>
            </a:xfrm>
            <a:custGeom>
              <a:rect b="b" l="l" r="r" t="t"/>
              <a:pathLst>
                <a:path extrusionOk="0" h="1434" w="1046">
                  <a:moveTo>
                    <a:pt x="244" y="1"/>
                  </a:moveTo>
                  <a:cubicBezTo>
                    <a:pt x="232" y="1"/>
                    <a:pt x="222" y="5"/>
                    <a:pt x="218" y="16"/>
                  </a:cubicBezTo>
                  <a:cubicBezTo>
                    <a:pt x="193" y="157"/>
                    <a:pt x="193" y="289"/>
                    <a:pt x="218" y="422"/>
                  </a:cubicBezTo>
                  <a:cubicBezTo>
                    <a:pt x="177" y="339"/>
                    <a:pt x="135" y="248"/>
                    <a:pt x="102" y="157"/>
                  </a:cubicBezTo>
                  <a:cubicBezTo>
                    <a:pt x="96" y="134"/>
                    <a:pt x="78" y="124"/>
                    <a:pt x="60" y="124"/>
                  </a:cubicBezTo>
                  <a:cubicBezTo>
                    <a:pt x="31" y="124"/>
                    <a:pt x="1" y="149"/>
                    <a:pt x="11" y="190"/>
                  </a:cubicBezTo>
                  <a:cubicBezTo>
                    <a:pt x="44" y="306"/>
                    <a:pt x="94" y="422"/>
                    <a:pt x="152" y="530"/>
                  </a:cubicBezTo>
                  <a:cubicBezTo>
                    <a:pt x="210" y="621"/>
                    <a:pt x="268" y="704"/>
                    <a:pt x="351" y="770"/>
                  </a:cubicBezTo>
                  <a:cubicBezTo>
                    <a:pt x="359" y="786"/>
                    <a:pt x="367" y="803"/>
                    <a:pt x="376" y="820"/>
                  </a:cubicBezTo>
                  <a:cubicBezTo>
                    <a:pt x="442" y="944"/>
                    <a:pt x="541" y="1060"/>
                    <a:pt x="632" y="1168"/>
                  </a:cubicBezTo>
                  <a:cubicBezTo>
                    <a:pt x="682" y="1217"/>
                    <a:pt x="732" y="1267"/>
                    <a:pt x="790" y="1317"/>
                  </a:cubicBezTo>
                  <a:cubicBezTo>
                    <a:pt x="839" y="1358"/>
                    <a:pt x="906" y="1416"/>
                    <a:pt x="972" y="1433"/>
                  </a:cubicBezTo>
                  <a:cubicBezTo>
                    <a:pt x="976" y="1434"/>
                    <a:pt x="981" y="1434"/>
                    <a:pt x="985" y="1434"/>
                  </a:cubicBezTo>
                  <a:cubicBezTo>
                    <a:pt x="1020" y="1434"/>
                    <a:pt x="1046" y="1403"/>
                    <a:pt x="1038" y="1366"/>
                  </a:cubicBezTo>
                  <a:cubicBezTo>
                    <a:pt x="1022" y="1308"/>
                    <a:pt x="972" y="1259"/>
                    <a:pt x="939" y="1217"/>
                  </a:cubicBezTo>
                  <a:lnTo>
                    <a:pt x="947" y="1217"/>
                  </a:lnTo>
                  <a:cubicBezTo>
                    <a:pt x="906" y="1159"/>
                    <a:pt x="856" y="1110"/>
                    <a:pt x="806" y="1060"/>
                  </a:cubicBezTo>
                  <a:cubicBezTo>
                    <a:pt x="715" y="960"/>
                    <a:pt x="632" y="861"/>
                    <a:pt x="549" y="753"/>
                  </a:cubicBezTo>
                  <a:cubicBezTo>
                    <a:pt x="400" y="546"/>
                    <a:pt x="276" y="289"/>
                    <a:pt x="276" y="24"/>
                  </a:cubicBezTo>
                  <a:cubicBezTo>
                    <a:pt x="276" y="10"/>
                    <a:pt x="259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35"/>
            <p:cNvSpPr/>
            <p:nvPr/>
          </p:nvSpPr>
          <p:spPr>
            <a:xfrm>
              <a:off x="3494725" y="2897450"/>
              <a:ext cx="7275" cy="9100"/>
            </a:xfrm>
            <a:custGeom>
              <a:rect b="b" l="l" r="r" t="t"/>
              <a:pathLst>
                <a:path extrusionOk="0" h="364" w="291">
                  <a:moveTo>
                    <a:pt x="51" y="0"/>
                  </a:moveTo>
                  <a:cubicBezTo>
                    <a:pt x="43" y="0"/>
                    <a:pt x="35" y="3"/>
                    <a:pt x="25" y="9"/>
                  </a:cubicBezTo>
                  <a:cubicBezTo>
                    <a:pt x="9" y="18"/>
                    <a:pt x="0" y="43"/>
                    <a:pt x="17" y="59"/>
                  </a:cubicBezTo>
                  <a:cubicBezTo>
                    <a:pt x="50" y="109"/>
                    <a:pt x="83" y="159"/>
                    <a:pt x="116" y="208"/>
                  </a:cubicBezTo>
                  <a:cubicBezTo>
                    <a:pt x="133" y="233"/>
                    <a:pt x="150" y="258"/>
                    <a:pt x="166" y="283"/>
                  </a:cubicBezTo>
                  <a:cubicBezTo>
                    <a:pt x="191" y="308"/>
                    <a:pt x="216" y="333"/>
                    <a:pt x="241" y="357"/>
                  </a:cubicBezTo>
                  <a:cubicBezTo>
                    <a:pt x="245" y="362"/>
                    <a:pt x="251" y="364"/>
                    <a:pt x="257" y="364"/>
                  </a:cubicBezTo>
                  <a:cubicBezTo>
                    <a:pt x="264" y="364"/>
                    <a:pt x="270" y="362"/>
                    <a:pt x="274" y="357"/>
                  </a:cubicBezTo>
                  <a:cubicBezTo>
                    <a:pt x="282" y="357"/>
                    <a:pt x="290" y="341"/>
                    <a:pt x="290" y="324"/>
                  </a:cubicBezTo>
                  <a:cubicBezTo>
                    <a:pt x="274" y="299"/>
                    <a:pt x="266" y="266"/>
                    <a:pt x="249" y="241"/>
                  </a:cubicBezTo>
                  <a:cubicBezTo>
                    <a:pt x="232" y="217"/>
                    <a:pt x="216" y="192"/>
                    <a:pt x="191" y="167"/>
                  </a:cubicBezTo>
                  <a:lnTo>
                    <a:pt x="83" y="18"/>
                  </a:lnTo>
                  <a:cubicBezTo>
                    <a:pt x="73" y="7"/>
                    <a:pt x="63" y="0"/>
                    <a:pt x="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35"/>
            <p:cNvSpPr/>
            <p:nvPr/>
          </p:nvSpPr>
          <p:spPr>
            <a:xfrm>
              <a:off x="3453700" y="2894500"/>
              <a:ext cx="6450" cy="26225"/>
            </a:xfrm>
            <a:custGeom>
              <a:rect b="b" l="l" r="r" t="t"/>
              <a:pathLst>
                <a:path extrusionOk="0" h="1049" w="258">
                  <a:moveTo>
                    <a:pt x="135" y="1"/>
                  </a:moveTo>
                  <a:cubicBezTo>
                    <a:pt x="118" y="1"/>
                    <a:pt x="100" y="13"/>
                    <a:pt x="100" y="36"/>
                  </a:cubicBezTo>
                  <a:cubicBezTo>
                    <a:pt x="109" y="119"/>
                    <a:pt x="109" y="202"/>
                    <a:pt x="109" y="285"/>
                  </a:cubicBezTo>
                  <a:cubicBezTo>
                    <a:pt x="109" y="368"/>
                    <a:pt x="109" y="451"/>
                    <a:pt x="100" y="525"/>
                  </a:cubicBezTo>
                  <a:cubicBezTo>
                    <a:pt x="92" y="600"/>
                    <a:pt x="84" y="674"/>
                    <a:pt x="67" y="749"/>
                  </a:cubicBezTo>
                  <a:cubicBezTo>
                    <a:pt x="59" y="790"/>
                    <a:pt x="42" y="823"/>
                    <a:pt x="34" y="865"/>
                  </a:cubicBezTo>
                  <a:cubicBezTo>
                    <a:pt x="18" y="906"/>
                    <a:pt x="1" y="948"/>
                    <a:pt x="18" y="989"/>
                  </a:cubicBezTo>
                  <a:cubicBezTo>
                    <a:pt x="36" y="1025"/>
                    <a:pt x="63" y="1049"/>
                    <a:pt x="92" y="1049"/>
                  </a:cubicBezTo>
                  <a:cubicBezTo>
                    <a:pt x="103" y="1049"/>
                    <a:pt x="114" y="1045"/>
                    <a:pt x="125" y="1039"/>
                  </a:cubicBezTo>
                  <a:cubicBezTo>
                    <a:pt x="208" y="997"/>
                    <a:pt x="225" y="865"/>
                    <a:pt x="233" y="790"/>
                  </a:cubicBezTo>
                  <a:cubicBezTo>
                    <a:pt x="250" y="707"/>
                    <a:pt x="258" y="625"/>
                    <a:pt x="258" y="542"/>
                  </a:cubicBezTo>
                  <a:cubicBezTo>
                    <a:pt x="258" y="459"/>
                    <a:pt x="250" y="368"/>
                    <a:pt x="233" y="285"/>
                  </a:cubicBezTo>
                  <a:cubicBezTo>
                    <a:pt x="216" y="202"/>
                    <a:pt x="192" y="111"/>
                    <a:pt x="167" y="28"/>
                  </a:cubicBezTo>
                  <a:cubicBezTo>
                    <a:pt x="163" y="9"/>
                    <a:pt x="149" y="1"/>
                    <a:pt x="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35"/>
            <p:cNvSpPr/>
            <p:nvPr/>
          </p:nvSpPr>
          <p:spPr>
            <a:xfrm>
              <a:off x="3463250" y="2908575"/>
              <a:ext cx="4375" cy="8050"/>
            </a:xfrm>
            <a:custGeom>
              <a:rect b="b" l="l" r="r" t="t"/>
              <a:pathLst>
                <a:path extrusionOk="0" h="322" w="175">
                  <a:moveTo>
                    <a:pt x="128" y="0"/>
                  </a:moveTo>
                  <a:cubicBezTo>
                    <a:pt x="116" y="0"/>
                    <a:pt x="106" y="8"/>
                    <a:pt x="100" y="20"/>
                  </a:cubicBezTo>
                  <a:lnTo>
                    <a:pt x="42" y="153"/>
                  </a:lnTo>
                  <a:cubicBezTo>
                    <a:pt x="25" y="178"/>
                    <a:pt x="17" y="202"/>
                    <a:pt x="17" y="227"/>
                  </a:cubicBezTo>
                  <a:cubicBezTo>
                    <a:pt x="8" y="236"/>
                    <a:pt x="8" y="244"/>
                    <a:pt x="0" y="260"/>
                  </a:cubicBezTo>
                  <a:cubicBezTo>
                    <a:pt x="0" y="269"/>
                    <a:pt x="0" y="285"/>
                    <a:pt x="0" y="294"/>
                  </a:cubicBezTo>
                  <a:cubicBezTo>
                    <a:pt x="0" y="312"/>
                    <a:pt x="14" y="321"/>
                    <a:pt x="28" y="321"/>
                  </a:cubicBezTo>
                  <a:cubicBezTo>
                    <a:pt x="33" y="321"/>
                    <a:pt x="37" y="320"/>
                    <a:pt x="42" y="318"/>
                  </a:cubicBezTo>
                  <a:cubicBezTo>
                    <a:pt x="50" y="302"/>
                    <a:pt x="58" y="294"/>
                    <a:pt x="66" y="285"/>
                  </a:cubicBezTo>
                  <a:cubicBezTo>
                    <a:pt x="75" y="277"/>
                    <a:pt x="75" y="269"/>
                    <a:pt x="83" y="252"/>
                  </a:cubicBezTo>
                  <a:cubicBezTo>
                    <a:pt x="91" y="236"/>
                    <a:pt x="108" y="211"/>
                    <a:pt x="116" y="186"/>
                  </a:cubicBezTo>
                  <a:cubicBezTo>
                    <a:pt x="133" y="136"/>
                    <a:pt x="149" y="95"/>
                    <a:pt x="166" y="53"/>
                  </a:cubicBezTo>
                  <a:cubicBezTo>
                    <a:pt x="174" y="37"/>
                    <a:pt x="158" y="12"/>
                    <a:pt x="141" y="4"/>
                  </a:cubicBezTo>
                  <a:cubicBezTo>
                    <a:pt x="137" y="1"/>
                    <a:pt x="132" y="0"/>
                    <a:pt x="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35"/>
            <p:cNvSpPr/>
            <p:nvPr/>
          </p:nvSpPr>
          <p:spPr>
            <a:xfrm>
              <a:off x="3712800" y="2928150"/>
              <a:ext cx="19950" cy="43425"/>
            </a:xfrm>
            <a:custGeom>
              <a:rect b="b" l="l" r="r" t="t"/>
              <a:pathLst>
                <a:path extrusionOk="0" h="1737" w="798">
                  <a:moveTo>
                    <a:pt x="47" y="0"/>
                  </a:moveTo>
                  <a:cubicBezTo>
                    <a:pt x="21" y="0"/>
                    <a:pt x="1" y="31"/>
                    <a:pt x="27" y="57"/>
                  </a:cubicBezTo>
                  <a:cubicBezTo>
                    <a:pt x="209" y="281"/>
                    <a:pt x="350" y="554"/>
                    <a:pt x="450" y="836"/>
                  </a:cubicBezTo>
                  <a:cubicBezTo>
                    <a:pt x="491" y="969"/>
                    <a:pt x="532" y="1110"/>
                    <a:pt x="557" y="1250"/>
                  </a:cubicBezTo>
                  <a:cubicBezTo>
                    <a:pt x="566" y="1325"/>
                    <a:pt x="574" y="1400"/>
                    <a:pt x="590" y="1474"/>
                  </a:cubicBezTo>
                  <a:cubicBezTo>
                    <a:pt x="599" y="1540"/>
                    <a:pt x="599" y="1615"/>
                    <a:pt x="624" y="1690"/>
                  </a:cubicBezTo>
                  <a:cubicBezTo>
                    <a:pt x="632" y="1722"/>
                    <a:pt x="655" y="1736"/>
                    <a:pt x="680" y="1736"/>
                  </a:cubicBezTo>
                  <a:cubicBezTo>
                    <a:pt x="707" y="1736"/>
                    <a:pt x="735" y="1720"/>
                    <a:pt x="748" y="1690"/>
                  </a:cubicBezTo>
                  <a:cubicBezTo>
                    <a:pt x="798" y="1540"/>
                    <a:pt x="781" y="1366"/>
                    <a:pt x="764" y="1217"/>
                  </a:cubicBezTo>
                  <a:cubicBezTo>
                    <a:pt x="740" y="1060"/>
                    <a:pt x="690" y="902"/>
                    <a:pt x="632" y="762"/>
                  </a:cubicBezTo>
                  <a:cubicBezTo>
                    <a:pt x="508" y="463"/>
                    <a:pt x="317" y="215"/>
                    <a:pt x="68" y="8"/>
                  </a:cubicBezTo>
                  <a:cubicBezTo>
                    <a:pt x="61" y="2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35"/>
            <p:cNvSpPr/>
            <p:nvPr/>
          </p:nvSpPr>
          <p:spPr>
            <a:xfrm>
              <a:off x="3449975" y="2945650"/>
              <a:ext cx="28075" cy="45150"/>
            </a:xfrm>
            <a:custGeom>
              <a:rect b="b" l="l" r="r" t="t"/>
              <a:pathLst>
                <a:path extrusionOk="0" h="1806" w="1123">
                  <a:moveTo>
                    <a:pt x="1068" y="1"/>
                  </a:moveTo>
                  <a:cubicBezTo>
                    <a:pt x="1063" y="1"/>
                    <a:pt x="1058" y="2"/>
                    <a:pt x="1053" y="4"/>
                  </a:cubicBezTo>
                  <a:lnTo>
                    <a:pt x="1045" y="4"/>
                  </a:lnTo>
                  <a:cubicBezTo>
                    <a:pt x="539" y="260"/>
                    <a:pt x="175" y="741"/>
                    <a:pt x="67" y="1296"/>
                  </a:cubicBezTo>
                  <a:cubicBezTo>
                    <a:pt x="42" y="1429"/>
                    <a:pt x="1" y="1619"/>
                    <a:pt x="59" y="1735"/>
                  </a:cubicBezTo>
                  <a:cubicBezTo>
                    <a:pt x="77" y="1773"/>
                    <a:pt x="105" y="1805"/>
                    <a:pt x="143" y="1805"/>
                  </a:cubicBezTo>
                  <a:cubicBezTo>
                    <a:pt x="155" y="1805"/>
                    <a:pt x="169" y="1802"/>
                    <a:pt x="183" y="1793"/>
                  </a:cubicBezTo>
                  <a:cubicBezTo>
                    <a:pt x="249" y="1752"/>
                    <a:pt x="241" y="1644"/>
                    <a:pt x="241" y="1578"/>
                  </a:cubicBezTo>
                  <a:cubicBezTo>
                    <a:pt x="258" y="1304"/>
                    <a:pt x="324" y="1031"/>
                    <a:pt x="448" y="791"/>
                  </a:cubicBezTo>
                  <a:cubicBezTo>
                    <a:pt x="606" y="501"/>
                    <a:pt x="813" y="244"/>
                    <a:pt x="1086" y="70"/>
                  </a:cubicBezTo>
                  <a:cubicBezTo>
                    <a:pt x="1123" y="48"/>
                    <a:pt x="1101" y="1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35"/>
            <p:cNvSpPr/>
            <p:nvPr/>
          </p:nvSpPr>
          <p:spPr>
            <a:xfrm>
              <a:off x="3463100" y="2964075"/>
              <a:ext cx="9475" cy="12700"/>
            </a:xfrm>
            <a:custGeom>
              <a:rect b="b" l="l" r="r" t="t"/>
              <a:pathLst>
                <a:path extrusionOk="0" h="508" w="379">
                  <a:moveTo>
                    <a:pt x="327" y="1"/>
                  </a:moveTo>
                  <a:cubicBezTo>
                    <a:pt x="312" y="1"/>
                    <a:pt x="300" y="8"/>
                    <a:pt x="288" y="21"/>
                  </a:cubicBezTo>
                  <a:cubicBezTo>
                    <a:pt x="230" y="95"/>
                    <a:pt x="180" y="170"/>
                    <a:pt x="130" y="244"/>
                  </a:cubicBezTo>
                  <a:cubicBezTo>
                    <a:pt x="106" y="277"/>
                    <a:pt x="81" y="319"/>
                    <a:pt x="64" y="352"/>
                  </a:cubicBezTo>
                  <a:cubicBezTo>
                    <a:pt x="39" y="393"/>
                    <a:pt x="14" y="435"/>
                    <a:pt x="6" y="476"/>
                  </a:cubicBezTo>
                  <a:cubicBezTo>
                    <a:pt x="0" y="494"/>
                    <a:pt x="16" y="508"/>
                    <a:pt x="31" y="508"/>
                  </a:cubicBezTo>
                  <a:cubicBezTo>
                    <a:pt x="37" y="508"/>
                    <a:pt x="43" y="506"/>
                    <a:pt x="48" y="501"/>
                  </a:cubicBezTo>
                  <a:cubicBezTo>
                    <a:pt x="89" y="476"/>
                    <a:pt x="114" y="435"/>
                    <a:pt x="139" y="402"/>
                  </a:cubicBezTo>
                  <a:cubicBezTo>
                    <a:pt x="164" y="360"/>
                    <a:pt x="188" y="327"/>
                    <a:pt x="213" y="286"/>
                  </a:cubicBezTo>
                  <a:cubicBezTo>
                    <a:pt x="263" y="211"/>
                    <a:pt x="313" y="145"/>
                    <a:pt x="362" y="70"/>
                  </a:cubicBezTo>
                  <a:cubicBezTo>
                    <a:pt x="379" y="45"/>
                    <a:pt x="371" y="21"/>
                    <a:pt x="346" y="4"/>
                  </a:cubicBezTo>
                  <a:cubicBezTo>
                    <a:pt x="339" y="2"/>
                    <a:pt x="333" y="1"/>
                    <a:pt x="3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35"/>
            <p:cNvSpPr/>
            <p:nvPr/>
          </p:nvSpPr>
          <p:spPr>
            <a:xfrm>
              <a:off x="3452875" y="2953150"/>
              <a:ext cx="7050" cy="8250"/>
            </a:xfrm>
            <a:custGeom>
              <a:rect b="b" l="l" r="r" t="t"/>
              <a:pathLst>
                <a:path extrusionOk="0" h="330" w="282">
                  <a:moveTo>
                    <a:pt x="243" y="0"/>
                  </a:moveTo>
                  <a:cubicBezTo>
                    <a:pt x="239" y="0"/>
                    <a:pt x="236" y="1"/>
                    <a:pt x="233" y="2"/>
                  </a:cubicBezTo>
                  <a:lnTo>
                    <a:pt x="241" y="2"/>
                  </a:lnTo>
                  <a:cubicBezTo>
                    <a:pt x="191" y="27"/>
                    <a:pt x="150" y="76"/>
                    <a:pt x="109" y="118"/>
                  </a:cubicBezTo>
                  <a:cubicBezTo>
                    <a:pt x="75" y="159"/>
                    <a:pt x="42" y="209"/>
                    <a:pt x="17" y="259"/>
                  </a:cubicBezTo>
                  <a:cubicBezTo>
                    <a:pt x="1" y="275"/>
                    <a:pt x="9" y="308"/>
                    <a:pt x="34" y="325"/>
                  </a:cubicBezTo>
                  <a:cubicBezTo>
                    <a:pt x="43" y="328"/>
                    <a:pt x="53" y="330"/>
                    <a:pt x="63" y="330"/>
                  </a:cubicBezTo>
                  <a:cubicBezTo>
                    <a:pt x="80" y="330"/>
                    <a:pt x="95" y="324"/>
                    <a:pt x="100" y="308"/>
                  </a:cubicBezTo>
                  <a:cubicBezTo>
                    <a:pt x="125" y="259"/>
                    <a:pt x="158" y="217"/>
                    <a:pt x="183" y="168"/>
                  </a:cubicBezTo>
                  <a:cubicBezTo>
                    <a:pt x="216" y="126"/>
                    <a:pt x="249" y="85"/>
                    <a:pt x="274" y="43"/>
                  </a:cubicBezTo>
                  <a:cubicBezTo>
                    <a:pt x="281" y="22"/>
                    <a:pt x="264" y="0"/>
                    <a:pt x="2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35"/>
            <p:cNvSpPr/>
            <p:nvPr/>
          </p:nvSpPr>
          <p:spPr>
            <a:xfrm>
              <a:off x="3583575" y="3008425"/>
              <a:ext cx="16825" cy="50025"/>
            </a:xfrm>
            <a:custGeom>
              <a:rect b="b" l="l" r="r" t="t"/>
              <a:pathLst>
                <a:path extrusionOk="0" h="2001" w="673">
                  <a:moveTo>
                    <a:pt x="452" y="1"/>
                  </a:moveTo>
                  <a:cubicBezTo>
                    <a:pt x="426" y="1"/>
                    <a:pt x="396" y="25"/>
                    <a:pt x="407" y="53"/>
                  </a:cubicBezTo>
                  <a:cubicBezTo>
                    <a:pt x="465" y="235"/>
                    <a:pt x="531" y="451"/>
                    <a:pt x="498" y="633"/>
                  </a:cubicBezTo>
                  <a:cubicBezTo>
                    <a:pt x="465" y="823"/>
                    <a:pt x="308" y="939"/>
                    <a:pt x="192" y="1072"/>
                  </a:cubicBezTo>
                  <a:cubicBezTo>
                    <a:pt x="76" y="1205"/>
                    <a:pt x="9" y="1362"/>
                    <a:pt x="1" y="1544"/>
                  </a:cubicBezTo>
                  <a:cubicBezTo>
                    <a:pt x="1" y="1693"/>
                    <a:pt x="42" y="1917"/>
                    <a:pt x="200" y="1992"/>
                  </a:cubicBezTo>
                  <a:cubicBezTo>
                    <a:pt x="210" y="1997"/>
                    <a:pt x="219" y="2000"/>
                    <a:pt x="228" y="2000"/>
                  </a:cubicBezTo>
                  <a:cubicBezTo>
                    <a:pt x="258" y="2000"/>
                    <a:pt x="281" y="1972"/>
                    <a:pt x="274" y="1934"/>
                  </a:cubicBezTo>
                  <a:cubicBezTo>
                    <a:pt x="258" y="1859"/>
                    <a:pt x="225" y="1776"/>
                    <a:pt x="208" y="1702"/>
                  </a:cubicBezTo>
                  <a:cubicBezTo>
                    <a:pt x="192" y="1627"/>
                    <a:pt x="192" y="1544"/>
                    <a:pt x="208" y="1461"/>
                  </a:cubicBezTo>
                  <a:cubicBezTo>
                    <a:pt x="241" y="1287"/>
                    <a:pt x="366" y="1180"/>
                    <a:pt x="482" y="1047"/>
                  </a:cubicBezTo>
                  <a:cubicBezTo>
                    <a:pt x="598" y="906"/>
                    <a:pt x="672" y="741"/>
                    <a:pt x="664" y="558"/>
                  </a:cubicBezTo>
                  <a:cubicBezTo>
                    <a:pt x="647" y="359"/>
                    <a:pt x="564" y="194"/>
                    <a:pt x="490" y="20"/>
                  </a:cubicBezTo>
                  <a:lnTo>
                    <a:pt x="482" y="20"/>
                  </a:lnTo>
                  <a:cubicBezTo>
                    <a:pt x="476" y="6"/>
                    <a:pt x="465" y="1"/>
                    <a:pt x="4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35"/>
            <p:cNvSpPr/>
            <p:nvPr/>
          </p:nvSpPr>
          <p:spPr>
            <a:xfrm>
              <a:off x="3609200" y="3018150"/>
              <a:ext cx="4650" cy="14825"/>
            </a:xfrm>
            <a:custGeom>
              <a:rect b="b" l="l" r="r" t="t"/>
              <a:pathLst>
                <a:path extrusionOk="0" h="593" w="186">
                  <a:moveTo>
                    <a:pt x="41" y="0"/>
                  </a:moveTo>
                  <a:cubicBezTo>
                    <a:pt x="20" y="0"/>
                    <a:pt x="0" y="17"/>
                    <a:pt x="12" y="45"/>
                  </a:cubicBezTo>
                  <a:lnTo>
                    <a:pt x="12" y="37"/>
                  </a:lnTo>
                  <a:cubicBezTo>
                    <a:pt x="53" y="211"/>
                    <a:pt x="86" y="376"/>
                    <a:pt x="45" y="550"/>
                  </a:cubicBezTo>
                  <a:cubicBezTo>
                    <a:pt x="40" y="577"/>
                    <a:pt x="61" y="593"/>
                    <a:pt x="81" y="593"/>
                  </a:cubicBezTo>
                  <a:cubicBezTo>
                    <a:pt x="93" y="593"/>
                    <a:pt x="105" y="587"/>
                    <a:pt x="111" y="575"/>
                  </a:cubicBezTo>
                  <a:cubicBezTo>
                    <a:pt x="177" y="393"/>
                    <a:pt x="186" y="178"/>
                    <a:pt x="70" y="12"/>
                  </a:cubicBezTo>
                  <a:cubicBezTo>
                    <a:pt x="62" y="4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35"/>
            <p:cNvSpPr/>
            <p:nvPr/>
          </p:nvSpPr>
          <p:spPr>
            <a:xfrm>
              <a:off x="3562875" y="2749975"/>
              <a:ext cx="9125" cy="9650"/>
            </a:xfrm>
            <a:custGeom>
              <a:rect b="b" l="l" r="r" t="t"/>
              <a:pathLst>
                <a:path extrusionOk="0" h="386" w="365">
                  <a:moveTo>
                    <a:pt x="307" y="1"/>
                  </a:moveTo>
                  <a:cubicBezTo>
                    <a:pt x="266" y="9"/>
                    <a:pt x="224" y="34"/>
                    <a:pt x="199" y="67"/>
                  </a:cubicBezTo>
                  <a:cubicBezTo>
                    <a:pt x="166" y="92"/>
                    <a:pt x="141" y="117"/>
                    <a:pt x="116" y="142"/>
                  </a:cubicBezTo>
                  <a:cubicBezTo>
                    <a:pt x="92" y="167"/>
                    <a:pt x="75" y="200"/>
                    <a:pt x="58" y="233"/>
                  </a:cubicBezTo>
                  <a:cubicBezTo>
                    <a:pt x="42" y="266"/>
                    <a:pt x="17" y="299"/>
                    <a:pt x="9" y="332"/>
                  </a:cubicBezTo>
                  <a:cubicBezTo>
                    <a:pt x="0" y="349"/>
                    <a:pt x="0" y="365"/>
                    <a:pt x="17" y="382"/>
                  </a:cubicBezTo>
                  <a:lnTo>
                    <a:pt x="25" y="382"/>
                  </a:lnTo>
                  <a:cubicBezTo>
                    <a:pt x="30" y="384"/>
                    <a:pt x="34" y="385"/>
                    <a:pt x="38" y="385"/>
                  </a:cubicBezTo>
                  <a:cubicBezTo>
                    <a:pt x="50" y="385"/>
                    <a:pt x="61" y="378"/>
                    <a:pt x="67" y="365"/>
                  </a:cubicBezTo>
                  <a:cubicBezTo>
                    <a:pt x="83" y="341"/>
                    <a:pt x="108" y="307"/>
                    <a:pt x="125" y="283"/>
                  </a:cubicBezTo>
                  <a:cubicBezTo>
                    <a:pt x="141" y="258"/>
                    <a:pt x="174" y="233"/>
                    <a:pt x="191" y="208"/>
                  </a:cubicBezTo>
                  <a:cubicBezTo>
                    <a:pt x="216" y="183"/>
                    <a:pt x="241" y="167"/>
                    <a:pt x="266" y="142"/>
                  </a:cubicBezTo>
                  <a:lnTo>
                    <a:pt x="274" y="142"/>
                  </a:lnTo>
                  <a:cubicBezTo>
                    <a:pt x="274" y="142"/>
                    <a:pt x="282" y="133"/>
                    <a:pt x="282" y="133"/>
                  </a:cubicBezTo>
                  <a:cubicBezTo>
                    <a:pt x="290" y="133"/>
                    <a:pt x="290" y="125"/>
                    <a:pt x="299" y="125"/>
                  </a:cubicBezTo>
                  <a:cubicBezTo>
                    <a:pt x="299" y="125"/>
                    <a:pt x="299" y="117"/>
                    <a:pt x="299" y="117"/>
                  </a:cubicBezTo>
                  <a:cubicBezTo>
                    <a:pt x="315" y="109"/>
                    <a:pt x="340" y="92"/>
                    <a:pt x="348" y="75"/>
                  </a:cubicBezTo>
                  <a:cubicBezTo>
                    <a:pt x="365" y="42"/>
                    <a:pt x="348" y="1"/>
                    <a:pt x="3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35"/>
            <p:cNvSpPr/>
            <p:nvPr/>
          </p:nvSpPr>
          <p:spPr>
            <a:xfrm>
              <a:off x="3565775" y="2746875"/>
              <a:ext cx="4175" cy="3225"/>
            </a:xfrm>
            <a:custGeom>
              <a:rect b="b" l="l" r="r" t="t"/>
              <a:pathLst>
                <a:path extrusionOk="0" h="129" w="167">
                  <a:moveTo>
                    <a:pt x="141" y="1"/>
                  </a:moveTo>
                  <a:cubicBezTo>
                    <a:pt x="116" y="9"/>
                    <a:pt x="92" y="17"/>
                    <a:pt x="75" y="25"/>
                  </a:cubicBezTo>
                  <a:cubicBezTo>
                    <a:pt x="58" y="34"/>
                    <a:pt x="42" y="50"/>
                    <a:pt x="25" y="59"/>
                  </a:cubicBezTo>
                  <a:cubicBezTo>
                    <a:pt x="9" y="67"/>
                    <a:pt x="0" y="92"/>
                    <a:pt x="9" y="108"/>
                  </a:cubicBezTo>
                  <a:cubicBezTo>
                    <a:pt x="15" y="120"/>
                    <a:pt x="30" y="128"/>
                    <a:pt x="44" y="128"/>
                  </a:cubicBezTo>
                  <a:cubicBezTo>
                    <a:pt x="49" y="128"/>
                    <a:pt x="54" y="127"/>
                    <a:pt x="58" y="125"/>
                  </a:cubicBezTo>
                  <a:cubicBezTo>
                    <a:pt x="75" y="108"/>
                    <a:pt x="100" y="100"/>
                    <a:pt x="116" y="83"/>
                  </a:cubicBezTo>
                  <a:cubicBezTo>
                    <a:pt x="133" y="67"/>
                    <a:pt x="150" y="59"/>
                    <a:pt x="158" y="42"/>
                  </a:cubicBezTo>
                  <a:cubicBezTo>
                    <a:pt x="166" y="34"/>
                    <a:pt x="166" y="25"/>
                    <a:pt x="166" y="17"/>
                  </a:cubicBezTo>
                  <a:cubicBezTo>
                    <a:pt x="158" y="9"/>
                    <a:pt x="150" y="1"/>
                    <a:pt x="1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35"/>
            <p:cNvSpPr/>
            <p:nvPr/>
          </p:nvSpPr>
          <p:spPr>
            <a:xfrm>
              <a:off x="3654850" y="2740925"/>
              <a:ext cx="4775" cy="4525"/>
            </a:xfrm>
            <a:custGeom>
              <a:rect b="b" l="l" r="r" t="t"/>
              <a:pathLst>
                <a:path extrusionOk="0" h="181" w="191">
                  <a:moveTo>
                    <a:pt x="25" y="0"/>
                  </a:moveTo>
                  <a:cubicBezTo>
                    <a:pt x="19" y="0"/>
                    <a:pt x="13" y="2"/>
                    <a:pt x="8" y="7"/>
                  </a:cubicBezTo>
                  <a:cubicBezTo>
                    <a:pt x="0" y="15"/>
                    <a:pt x="0" y="31"/>
                    <a:pt x="8" y="40"/>
                  </a:cubicBezTo>
                  <a:cubicBezTo>
                    <a:pt x="33" y="65"/>
                    <a:pt x="58" y="89"/>
                    <a:pt x="83" y="114"/>
                  </a:cubicBezTo>
                  <a:cubicBezTo>
                    <a:pt x="100" y="131"/>
                    <a:pt x="108" y="139"/>
                    <a:pt x="124" y="156"/>
                  </a:cubicBezTo>
                  <a:cubicBezTo>
                    <a:pt x="133" y="164"/>
                    <a:pt x="141" y="164"/>
                    <a:pt x="149" y="172"/>
                  </a:cubicBezTo>
                  <a:cubicBezTo>
                    <a:pt x="158" y="181"/>
                    <a:pt x="166" y="181"/>
                    <a:pt x="174" y="181"/>
                  </a:cubicBezTo>
                  <a:cubicBezTo>
                    <a:pt x="182" y="181"/>
                    <a:pt x="191" y="172"/>
                    <a:pt x="191" y="164"/>
                  </a:cubicBezTo>
                  <a:cubicBezTo>
                    <a:pt x="191" y="156"/>
                    <a:pt x="191" y="147"/>
                    <a:pt x="182" y="139"/>
                  </a:cubicBezTo>
                  <a:cubicBezTo>
                    <a:pt x="182" y="131"/>
                    <a:pt x="174" y="123"/>
                    <a:pt x="166" y="114"/>
                  </a:cubicBezTo>
                  <a:cubicBezTo>
                    <a:pt x="149" y="106"/>
                    <a:pt x="141" y="89"/>
                    <a:pt x="124" y="81"/>
                  </a:cubicBezTo>
                  <a:cubicBezTo>
                    <a:pt x="100" y="56"/>
                    <a:pt x="66" y="31"/>
                    <a:pt x="42" y="7"/>
                  </a:cubicBezTo>
                  <a:cubicBezTo>
                    <a:pt x="37" y="2"/>
                    <a:pt x="31" y="0"/>
                    <a:pt x="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35"/>
            <p:cNvSpPr/>
            <p:nvPr/>
          </p:nvSpPr>
          <p:spPr>
            <a:xfrm>
              <a:off x="3662300" y="2743350"/>
              <a:ext cx="1900" cy="4725"/>
            </a:xfrm>
            <a:custGeom>
              <a:rect b="b" l="l" r="r" t="t"/>
              <a:pathLst>
                <a:path extrusionOk="0" h="189" w="76">
                  <a:moveTo>
                    <a:pt x="17" y="1"/>
                  </a:moveTo>
                  <a:cubicBezTo>
                    <a:pt x="0" y="9"/>
                    <a:pt x="0" y="17"/>
                    <a:pt x="0" y="26"/>
                  </a:cubicBezTo>
                  <a:cubicBezTo>
                    <a:pt x="0" y="42"/>
                    <a:pt x="9" y="50"/>
                    <a:pt x="9" y="67"/>
                  </a:cubicBezTo>
                  <a:cubicBezTo>
                    <a:pt x="9" y="75"/>
                    <a:pt x="17" y="92"/>
                    <a:pt x="17" y="108"/>
                  </a:cubicBezTo>
                  <a:cubicBezTo>
                    <a:pt x="25" y="133"/>
                    <a:pt x="34" y="158"/>
                    <a:pt x="50" y="183"/>
                  </a:cubicBezTo>
                  <a:cubicBezTo>
                    <a:pt x="50" y="186"/>
                    <a:pt x="54" y="188"/>
                    <a:pt x="59" y="188"/>
                  </a:cubicBezTo>
                  <a:cubicBezTo>
                    <a:pt x="66" y="188"/>
                    <a:pt x="75" y="184"/>
                    <a:pt x="75" y="175"/>
                  </a:cubicBezTo>
                  <a:cubicBezTo>
                    <a:pt x="67" y="150"/>
                    <a:pt x="67" y="125"/>
                    <a:pt x="58" y="92"/>
                  </a:cubicBezTo>
                  <a:cubicBezTo>
                    <a:pt x="58" y="84"/>
                    <a:pt x="58" y="67"/>
                    <a:pt x="50" y="59"/>
                  </a:cubicBezTo>
                  <a:cubicBezTo>
                    <a:pt x="50" y="42"/>
                    <a:pt x="42" y="34"/>
                    <a:pt x="42" y="17"/>
                  </a:cubicBezTo>
                  <a:cubicBezTo>
                    <a:pt x="34" y="9"/>
                    <a:pt x="25" y="1"/>
                    <a:pt x="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35"/>
            <p:cNvSpPr/>
            <p:nvPr/>
          </p:nvSpPr>
          <p:spPr>
            <a:xfrm>
              <a:off x="3658575" y="2803050"/>
              <a:ext cx="5625" cy="4550"/>
            </a:xfrm>
            <a:custGeom>
              <a:rect b="b" l="l" r="r" t="t"/>
              <a:pathLst>
                <a:path extrusionOk="0" h="182" w="225">
                  <a:moveTo>
                    <a:pt x="71" y="1"/>
                  </a:moveTo>
                  <a:cubicBezTo>
                    <a:pt x="58" y="1"/>
                    <a:pt x="46" y="3"/>
                    <a:pt x="33" y="7"/>
                  </a:cubicBezTo>
                  <a:cubicBezTo>
                    <a:pt x="17" y="7"/>
                    <a:pt x="0" y="24"/>
                    <a:pt x="0" y="40"/>
                  </a:cubicBezTo>
                  <a:cubicBezTo>
                    <a:pt x="0" y="57"/>
                    <a:pt x="9" y="82"/>
                    <a:pt x="25" y="90"/>
                  </a:cubicBezTo>
                  <a:cubicBezTo>
                    <a:pt x="31" y="90"/>
                    <a:pt x="37" y="94"/>
                    <a:pt x="42" y="96"/>
                  </a:cubicBezTo>
                  <a:lnTo>
                    <a:pt x="42" y="96"/>
                  </a:lnTo>
                  <a:cubicBezTo>
                    <a:pt x="42" y="95"/>
                    <a:pt x="42" y="93"/>
                    <a:pt x="42" y="90"/>
                  </a:cubicBezTo>
                  <a:lnTo>
                    <a:pt x="42" y="90"/>
                  </a:lnTo>
                  <a:cubicBezTo>
                    <a:pt x="42" y="92"/>
                    <a:pt x="42" y="95"/>
                    <a:pt x="44" y="97"/>
                  </a:cubicBezTo>
                  <a:lnTo>
                    <a:pt x="44" y="97"/>
                  </a:lnTo>
                  <a:cubicBezTo>
                    <a:pt x="43" y="97"/>
                    <a:pt x="43" y="97"/>
                    <a:pt x="42" y="96"/>
                  </a:cubicBezTo>
                  <a:lnTo>
                    <a:pt x="42" y="96"/>
                  </a:lnTo>
                  <a:cubicBezTo>
                    <a:pt x="43" y="97"/>
                    <a:pt x="43" y="98"/>
                    <a:pt x="44" y="98"/>
                  </a:cubicBezTo>
                  <a:lnTo>
                    <a:pt x="44" y="98"/>
                  </a:lnTo>
                  <a:cubicBezTo>
                    <a:pt x="44" y="98"/>
                    <a:pt x="44" y="97"/>
                    <a:pt x="44" y="97"/>
                  </a:cubicBezTo>
                  <a:lnTo>
                    <a:pt x="44" y="97"/>
                  </a:lnTo>
                  <a:cubicBezTo>
                    <a:pt x="46" y="98"/>
                    <a:pt x="48" y="98"/>
                    <a:pt x="50" y="98"/>
                  </a:cubicBezTo>
                  <a:cubicBezTo>
                    <a:pt x="47" y="98"/>
                    <a:pt x="45" y="98"/>
                    <a:pt x="44" y="98"/>
                  </a:cubicBezTo>
                  <a:lnTo>
                    <a:pt x="44" y="98"/>
                  </a:lnTo>
                  <a:cubicBezTo>
                    <a:pt x="47" y="103"/>
                    <a:pt x="53" y="107"/>
                    <a:pt x="58" y="107"/>
                  </a:cubicBezTo>
                  <a:cubicBezTo>
                    <a:pt x="58" y="107"/>
                    <a:pt x="58" y="107"/>
                    <a:pt x="67" y="115"/>
                  </a:cubicBezTo>
                  <a:cubicBezTo>
                    <a:pt x="67" y="115"/>
                    <a:pt x="75" y="115"/>
                    <a:pt x="83" y="123"/>
                  </a:cubicBezTo>
                  <a:cubicBezTo>
                    <a:pt x="91" y="131"/>
                    <a:pt x="100" y="140"/>
                    <a:pt x="108" y="156"/>
                  </a:cubicBezTo>
                  <a:lnTo>
                    <a:pt x="100" y="140"/>
                  </a:lnTo>
                  <a:lnTo>
                    <a:pt x="100" y="140"/>
                  </a:lnTo>
                  <a:cubicBezTo>
                    <a:pt x="108" y="148"/>
                    <a:pt x="116" y="156"/>
                    <a:pt x="116" y="165"/>
                  </a:cubicBezTo>
                  <a:cubicBezTo>
                    <a:pt x="125" y="165"/>
                    <a:pt x="133" y="173"/>
                    <a:pt x="133" y="173"/>
                  </a:cubicBezTo>
                  <a:cubicBezTo>
                    <a:pt x="149" y="181"/>
                    <a:pt x="158" y="181"/>
                    <a:pt x="166" y="181"/>
                  </a:cubicBezTo>
                  <a:cubicBezTo>
                    <a:pt x="191" y="181"/>
                    <a:pt x="207" y="173"/>
                    <a:pt x="216" y="156"/>
                  </a:cubicBezTo>
                  <a:cubicBezTo>
                    <a:pt x="224" y="140"/>
                    <a:pt x="224" y="131"/>
                    <a:pt x="224" y="115"/>
                  </a:cubicBezTo>
                  <a:cubicBezTo>
                    <a:pt x="224" y="107"/>
                    <a:pt x="216" y="98"/>
                    <a:pt x="216" y="90"/>
                  </a:cubicBezTo>
                  <a:cubicBezTo>
                    <a:pt x="207" y="82"/>
                    <a:pt x="207" y="73"/>
                    <a:pt x="199" y="65"/>
                  </a:cubicBezTo>
                  <a:cubicBezTo>
                    <a:pt x="191" y="57"/>
                    <a:pt x="191" y="57"/>
                    <a:pt x="183" y="49"/>
                  </a:cubicBezTo>
                  <a:cubicBezTo>
                    <a:pt x="166" y="40"/>
                    <a:pt x="158" y="32"/>
                    <a:pt x="149" y="24"/>
                  </a:cubicBezTo>
                  <a:cubicBezTo>
                    <a:pt x="133" y="15"/>
                    <a:pt x="125" y="7"/>
                    <a:pt x="108" y="7"/>
                  </a:cubicBezTo>
                  <a:cubicBezTo>
                    <a:pt x="96" y="3"/>
                    <a:pt x="83" y="1"/>
                    <a:pt x="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35"/>
            <p:cNvSpPr/>
            <p:nvPr/>
          </p:nvSpPr>
          <p:spPr>
            <a:xfrm>
              <a:off x="3660025" y="2812125"/>
              <a:ext cx="2100" cy="2500"/>
            </a:xfrm>
            <a:custGeom>
              <a:rect b="b" l="l" r="r" t="t"/>
              <a:pathLst>
                <a:path extrusionOk="0" h="100" w="84">
                  <a:moveTo>
                    <a:pt x="33" y="0"/>
                  </a:moveTo>
                  <a:cubicBezTo>
                    <a:pt x="33" y="0"/>
                    <a:pt x="25" y="0"/>
                    <a:pt x="25" y="9"/>
                  </a:cubicBezTo>
                  <a:cubicBezTo>
                    <a:pt x="17" y="9"/>
                    <a:pt x="17" y="9"/>
                    <a:pt x="9" y="17"/>
                  </a:cubicBezTo>
                  <a:cubicBezTo>
                    <a:pt x="9" y="17"/>
                    <a:pt x="9" y="17"/>
                    <a:pt x="0" y="25"/>
                  </a:cubicBezTo>
                  <a:cubicBezTo>
                    <a:pt x="0" y="25"/>
                    <a:pt x="0" y="34"/>
                    <a:pt x="0" y="42"/>
                  </a:cubicBezTo>
                  <a:cubicBezTo>
                    <a:pt x="0" y="42"/>
                    <a:pt x="0" y="50"/>
                    <a:pt x="9" y="58"/>
                  </a:cubicBezTo>
                  <a:cubicBezTo>
                    <a:pt x="9" y="58"/>
                    <a:pt x="17" y="67"/>
                    <a:pt x="17" y="75"/>
                  </a:cubicBezTo>
                  <a:cubicBezTo>
                    <a:pt x="17" y="83"/>
                    <a:pt x="25" y="83"/>
                    <a:pt x="25" y="92"/>
                  </a:cubicBezTo>
                  <a:lnTo>
                    <a:pt x="33" y="100"/>
                  </a:lnTo>
                  <a:lnTo>
                    <a:pt x="67" y="100"/>
                  </a:lnTo>
                  <a:cubicBezTo>
                    <a:pt x="67" y="100"/>
                    <a:pt x="75" y="100"/>
                    <a:pt x="75" y="92"/>
                  </a:cubicBezTo>
                  <a:lnTo>
                    <a:pt x="83" y="92"/>
                  </a:lnTo>
                  <a:cubicBezTo>
                    <a:pt x="83" y="83"/>
                    <a:pt x="83" y="83"/>
                    <a:pt x="83" y="75"/>
                  </a:cubicBezTo>
                  <a:lnTo>
                    <a:pt x="83" y="67"/>
                  </a:lnTo>
                  <a:cubicBezTo>
                    <a:pt x="83" y="58"/>
                    <a:pt x="83" y="58"/>
                    <a:pt x="83" y="50"/>
                  </a:cubicBezTo>
                  <a:lnTo>
                    <a:pt x="75" y="50"/>
                  </a:lnTo>
                  <a:cubicBezTo>
                    <a:pt x="75" y="42"/>
                    <a:pt x="75" y="34"/>
                    <a:pt x="67" y="25"/>
                  </a:cubicBezTo>
                  <a:cubicBezTo>
                    <a:pt x="67" y="25"/>
                    <a:pt x="67" y="17"/>
                    <a:pt x="58" y="17"/>
                  </a:cubicBezTo>
                  <a:lnTo>
                    <a:pt x="50" y="9"/>
                  </a:lnTo>
                  <a:cubicBezTo>
                    <a:pt x="50" y="9"/>
                    <a:pt x="42" y="0"/>
                    <a:pt x="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35"/>
            <p:cNvSpPr/>
            <p:nvPr/>
          </p:nvSpPr>
          <p:spPr>
            <a:xfrm>
              <a:off x="3661275" y="2817625"/>
              <a:ext cx="4975" cy="6125"/>
            </a:xfrm>
            <a:custGeom>
              <a:rect b="b" l="l" r="r" t="t"/>
              <a:pathLst>
                <a:path extrusionOk="0" h="245" w="199">
                  <a:moveTo>
                    <a:pt x="41" y="0"/>
                  </a:moveTo>
                  <a:cubicBezTo>
                    <a:pt x="31" y="0"/>
                    <a:pt x="21" y="4"/>
                    <a:pt x="17" y="12"/>
                  </a:cubicBezTo>
                  <a:cubicBezTo>
                    <a:pt x="0" y="21"/>
                    <a:pt x="0" y="54"/>
                    <a:pt x="17" y="62"/>
                  </a:cubicBezTo>
                  <a:cubicBezTo>
                    <a:pt x="25" y="79"/>
                    <a:pt x="41" y="95"/>
                    <a:pt x="50" y="104"/>
                  </a:cubicBezTo>
                  <a:cubicBezTo>
                    <a:pt x="58" y="112"/>
                    <a:pt x="66" y="120"/>
                    <a:pt x="66" y="128"/>
                  </a:cubicBezTo>
                  <a:cubicBezTo>
                    <a:pt x="75" y="128"/>
                    <a:pt x="75" y="128"/>
                    <a:pt x="75" y="137"/>
                  </a:cubicBezTo>
                  <a:cubicBezTo>
                    <a:pt x="75" y="137"/>
                    <a:pt x="83" y="145"/>
                    <a:pt x="83" y="145"/>
                  </a:cubicBezTo>
                  <a:lnTo>
                    <a:pt x="108" y="170"/>
                  </a:lnTo>
                  <a:lnTo>
                    <a:pt x="108" y="178"/>
                  </a:lnTo>
                  <a:cubicBezTo>
                    <a:pt x="108" y="186"/>
                    <a:pt x="116" y="186"/>
                    <a:pt x="116" y="195"/>
                  </a:cubicBezTo>
                  <a:cubicBezTo>
                    <a:pt x="124" y="211"/>
                    <a:pt x="141" y="220"/>
                    <a:pt x="157" y="236"/>
                  </a:cubicBezTo>
                  <a:cubicBezTo>
                    <a:pt x="166" y="244"/>
                    <a:pt x="174" y="244"/>
                    <a:pt x="191" y="244"/>
                  </a:cubicBezTo>
                  <a:cubicBezTo>
                    <a:pt x="199" y="236"/>
                    <a:pt x="199" y="228"/>
                    <a:pt x="199" y="211"/>
                  </a:cubicBezTo>
                  <a:cubicBezTo>
                    <a:pt x="182" y="128"/>
                    <a:pt x="124" y="62"/>
                    <a:pt x="66" y="12"/>
                  </a:cubicBezTo>
                  <a:cubicBezTo>
                    <a:pt x="62" y="4"/>
                    <a:pt x="52" y="0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35"/>
            <p:cNvSpPr/>
            <p:nvPr/>
          </p:nvSpPr>
          <p:spPr>
            <a:xfrm>
              <a:off x="3663550" y="2830975"/>
              <a:ext cx="2300" cy="3850"/>
            </a:xfrm>
            <a:custGeom>
              <a:rect b="b" l="l" r="r" t="t"/>
              <a:pathLst>
                <a:path extrusionOk="0" h="154" w="92">
                  <a:moveTo>
                    <a:pt x="17" y="0"/>
                  </a:moveTo>
                  <a:cubicBezTo>
                    <a:pt x="8" y="9"/>
                    <a:pt x="0" y="17"/>
                    <a:pt x="0" y="34"/>
                  </a:cubicBezTo>
                  <a:cubicBezTo>
                    <a:pt x="8" y="50"/>
                    <a:pt x="8" y="67"/>
                    <a:pt x="17" y="83"/>
                  </a:cubicBezTo>
                  <a:cubicBezTo>
                    <a:pt x="17" y="100"/>
                    <a:pt x="25" y="108"/>
                    <a:pt x="25" y="116"/>
                  </a:cubicBezTo>
                  <a:cubicBezTo>
                    <a:pt x="25" y="116"/>
                    <a:pt x="33" y="125"/>
                    <a:pt x="33" y="133"/>
                  </a:cubicBezTo>
                  <a:cubicBezTo>
                    <a:pt x="33" y="133"/>
                    <a:pt x="42" y="141"/>
                    <a:pt x="42" y="141"/>
                  </a:cubicBezTo>
                  <a:cubicBezTo>
                    <a:pt x="47" y="147"/>
                    <a:pt x="53" y="153"/>
                    <a:pt x="59" y="153"/>
                  </a:cubicBezTo>
                  <a:cubicBezTo>
                    <a:pt x="62" y="153"/>
                    <a:pt x="64" y="152"/>
                    <a:pt x="66" y="150"/>
                  </a:cubicBezTo>
                  <a:cubicBezTo>
                    <a:pt x="75" y="150"/>
                    <a:pt x="91" y="141"/>
                    <a:pt x="91" y="133"/>
                  </a:cubicBezTo>
                  <a:cubicBezTo>
                    <a:pt x="91" y="125"/>
                    <a:pt x="91" y="116"/>
                    <a:pt x="83" y="116"/>
                  </a:cubicBezTo>
                  <a:cubicBezTo>
                    <a:pt x="83" y="108"/>
                    <a:pt x="83" y="100"/>
                    <a:pt x="83" y="100"/>
                  </a:cubicBezTo>
                  <a:cubicBezTo>
                    <a:pt x="83" y="83"/>
                    <a:pt x="75" y="75"/>
                    <a:pt x="66" y="67"/>
                  </a:cubicBezTo>
                  <a:lnTo>
                    <a:pt x="75" y="67"/>
                  </a:lnTo>
                  <a:cubicBezTo>
                    <a:pt x="66" y="50"/>
                    <a:pt x="58" y="34"/>
                    <a:pt x="50" y="17"/>
                  </a:cubicBezTo>
                  <a:cubicBezTo>
                    <a:pt x="42" y="0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35"/>
            <p:cNvSpPr/>
            <p:nvPr/>
          </p:nvSpPr>
          <p:spPr>
            <a:xfrm>
              <a:off x="3656075" y="2821600"/>
              <a:ext cx="2925" cy="5050"/>
            </a:xfrm>
            <a:custGeom>
              <a:rect b="b" l="l" r="r" t="t"/>
              <a:pathLst>
                <a:path extrusionOk="0" h="202" w="117">
                  <a:moveTo>
                    <a:pt x="48" y="0"/>
                  </a:moveTo>
                  <a:cubicBezTo>
                    <a:pt x="43" y="0"/>
                    <a:pt x="39" y="1"/>
                    <a:pt x="34" y="3"/>
                  </a:cubicBezTo>
                  <a:cubicBezTo>
                    <a:pt x="17" y="11"/>
                    <a:pt x="1" y="27"/>
                    <a:pt x="9" y="52"/>
                  </a:cubicBezTo>
                  <a:cubicBezTo>
                    <a:pt x="9" y="61"/>
                    <a:pt x="17" y="77"/>
                    <a:pt x="17" y="85"/>
                  </a:cubicBezTo>
                  <a:cubicBezTo>
                    <a:pt x="26" y="102"/>
                    <a:pt x="34" y="110"/>
                    <a:pt x="34" y="127"/>
                  </a:cubicBezTo>
                  <a:cubicBezTo>
                    <a:pt x="42" y="143"/>
                    <a:pt x="51" y="168"/>
                    <a:pt x="67" y="185"/>
                  </a:cubicBezTo>
                  <a:cubicBezTo>
                    <a:pt x="67" y="193"/>
                    <a:pt x="84" y="201"/>
                    <a:pt x="92" y="201"/>
                  </a:cubicBezTo>
                  <a:cubicBezTo>
                    <a:pt x="100" y="193"/>
                    <a:pt x="117" y="185"/>
                    <a:pt x="109" y="177"/>
                  </a:cubicBezTo>
                  <a:cubicBezTo>
                    <a:pt x="109" y="152"/>
                    <a:pt x="109" y="127"/>
                    <a:pt x="100" y="102"/>
                  </a:cubicBezTo>
                  <a:cubicBezTo>
                    <a:pt x="100" y="85"/>
                    <a:pt x="100" y="77"/>
                    <a:pt x="100" y="69"/>
                  </a:cubicBezTo>
                  <a:cubicBezTo>
                    <a:pt x="92" y="52"/>
                    <a:pt x="92" y="44"/>
                    <a:pt x="84" y="27"/>
                  </a:cubicBezTo>
                  <a:cubicBezTo>
                    <a:pt x="84" y="14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9" name="Google Shape;3959;p35"/>
          <p:cNvSpPr txBox="1"/>
          <p:nvPr/>
        </p:nvSpPr>
        <p:spPr>
          <a:xfrm>
            <a:off x="720000" y="1168375"/>
            <a:ext cx="4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Accuracy on training set: </a:t>
            </a:r>
            <a:r>
              <a:rPr lang="en" sz="2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100</a:t>
            </a:r>
            <a:r>
              <a:rPr lang="en" sz="2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%</a:t>
            </a:r>
            <a:endParaRPr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3960" name="Google Shape;3960;p35"/>
          <p:cNvSpPr txBox="1"/>
          <p:nvPr/>
        </p:nvSpPr>
        <p:spPr>
          <a:xfrm>
            <a:off x="720000" y="1737775"/>
            <a:ext cx="405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Accuracy on test set:</a:t>
            </a:r>
            <a:r>
              <a:rPr lang="en" sz="2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 43.18%</a:t>
            </a:r>
            <a:endParaRPr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3961" name="Google Shape;3961;p35"/>
          <p:cNvPicPr preferRelativeResize="0"/>
          <p:nvPr/>
        </p:nvPicPr>
        <p:blipFill rotWithShape="1">
          <a:blip r:embed="rId3">
            <a:alphaModFix/>
          </a:blip>
          <a:srcRect b="29435" l="2584" r="1694" t="42115"/>
          <a:stretch/>
        </p:blipFill>
        <p:spPr>
          <a:xfrm>
            <a:off x="400325" y="2553800"/>
            <a:ext cx="8351626" cy="161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5" name="Shape 3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6" name="Google Shape;3966;p36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Decision Tree</a:t>
            </a:r>
            <a:endParaRPr/>
          </a:p>
        </p:txBody>
      </p:sp>
      <p:grpSp>
        <p:nvGrpSpPr>
          <p:cNvPr id="3967" name="Google Shape;3967;p36"/>
          <p:cNvGrpSpPr/>
          <p:nvPr/>
        </p:nvGrpSpPr>
        <p:grpSpPr>
          <a:xfrm>
            <a:off x="7538692" y="3608239"/>
            <a:ext cx="1131367" cy="1327610"/>
            <a:chOff x="4827526" y="2108948"/>
            <a:chExt cx="2232374" cy="2619077"/>
          </a:xfrm>
        </p:grpSpPr>
        <p:sp>
          <p:nvSpPr>
            <p:cNvPr id="3968" name="Google Shape;3968;p36"/>
            <p:cNvSpPr/>
            <p:nvPr/>
          </p:nvSpPr>
          <p:spPr>
            <a:xfrm flipH="1">
              <a:off x="4827600" y="4182325"/>
              <a:ext cx="2232300" cy="545700"/>
            </a:xfrm>
            <a:prstGeom prst="ellipse">
              <a:avLst/>
            </a:prstGeom>
            <a:solidFill>
              <a:srgbClr val="3B2C27">
                <a:alpha val="4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69" name="Google Shape;3969;p36"/>
            <p:cNvGrpSpPr/>
            <p:nvPr/>
          </p:nvGrpSpPr>
          <p:grpSpPr>
            <a:xfrm flipH="1">
              <a:off x="4827526" y="2108948"/>
              <a:ext cx="2129436" cy="2571780"/>
              <a:chOff x="269600" y="2540800"/>
              <a:chExt cx="645675" cy="779800"/>
            </a:xfrm>
          </p:grpSpPr>
          <p:sp>
            <p:nvSpPr>
              <p:cNvPr id="3970" name="Google Shape;3970;p36"/>
              <p:cNvSpPr/>
              <p:nvPr/>
            </p:nvSpPr>
            <p:spPr>
              <a:xfrm>
                <a:off x="488325" y="3154925"/>
                <a:ext cx="44350" cy="49125"/>
              </a:xfrm>
              <a:custGeom>
                <a:rect b="b" l="l" r="r" t="t"/>
                <a:pathLst>
                  <a:path extrusionOk="0" h="1965" w="1774">
                    <a:moveTo>
                      <a:pt x="1" y="1"/>
                    </a:moveTo>
                    <a:cubicBezTo>
                      <a:pt x="51" y="291"/>
                      <a:pt x="42" y="598"/>
                      <a:pt x="42" y="887"/>
                    </a:cubicBezTo>
                    <a:cubicBezTo>
                      <a:pt x="42" y="1045"/>
                      <a:pt x="42" y="1211"/>
                      <a:pt x="42" y="1368"/>
                    </a:cubicBezTo>
                    <a:cubicBezTo>
                      <a:pt x="42" y="1501"/>
                      <a:pt x="59" y="1641"/>
                      <a:pt x="167" y="1724"/>
                    </a:cubicBezTo>
                    <a:cubicBezTo>
                      <a:pt x="266" y="1807"/>
                      <a:pt x="407" y="1832"/>
                      <a:pt x="531" y="1857"/>
                    </a:cubicBezTo>
                    <a:cubicBezTo>
                      <a:pt x="689" y="1890"/>
                      <a:pt x="846" y="1915"/>
                      <a:pt x="1012" y="1931"/>
                    </a:cubicBezTo>
                    <a:cubicBezTo>
                      <a:pt x="1169" y="1948"/>
                      <a:pt x="1335" y="1956"/>
                      <a:pt x="1492" y="1965"/>
                    </a:cubicBezTo>
                    <a:cubicBezTo>
                      <a:pt x="1575" y="1965"/>
                      <a:pt x="1666" y="1956"/>
                      <a:pt x="1749" y="1956"/>
                    </a:cubicBezTo>
                    <a:cubicBezTo>
                      <a:pt x="1749" y="1815"/>
                      <a:pt x="1757" y="1683"/>
                      <a:pt x="1766" y="1542"/>
                    </a:cubicBezTo>
                    <a:cubicBezTo>
                      <a:pt x="1766" y="1517"/>
                      <a:pt x="1774" y="1484"/>
                      <a:pt x="1774" y="1451"/>
                    </a:cubicBezTo>
                    <a:lnTo>
                      <a:pt x="1766" y="1451"/>
                    </a:lnTo>
                    <a:cubicBezTo>
                      <a:pt x="1716" y="1343"/>
                      <a:pt x="1675" y="1227"/>
                      <a:pt x="1633" y="1119"/>
                    </a:cubicBezTo>
                    <a:cubicBezTo>
                      <a:pt x="1542" y="879"/>
                      <a:pt x="1467" y="639"/>
                      <a:pt x="1418" y="399"/>
                    </a:cubicBezTo>
                    <a:cubicBezTo>
                      <a:pt x="1393" y="299"/>
                      <a:pt x="1376" y="200"/>
                      <a:pt x="1360" y="100"/>
                    </a:cubicBezTo>
                    <a:cubicBezTo>
                      <a:pt x="1316" y="106"/>
                      <a:pt x="1271" y="107"/>
                      <a:pt x="1225" y="107"/>
                    </a:cubicBezTo>
                    <a:cubicBezTo>
                      <a:pt x="1123" y="107"/>
                      <a:pt x="1018" y="98"/>
                      <a:pt x="921" y="92"/>
                    </a:cubicBezTo>
                    <a:cubicBezTo>
                      <a:pt x="763" y="92"/>
                      <a:pt x="597" y="76"/>
                      <a:pt x="432" y="59"/>
                    </a:cubicBezTo>
                    <a:cubicBezTo>
                      <a:pt x="291" y="42"/>
                      <a:pt x="150" y="26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36"/>
              <p:cNvSpPr/>
              <p:nvPr/>
            </p:nvSpPr>
            <p:spPr>
              <a:xfrm>
                <a:off x="730275" y="3139400"/>
                <a:ext cx="110425" cy="151925"/>
              </a:xfrm>
              <a:custGeom>
                <a:rect b="b" l="l" r="r" t="t"/>
                <a:pathLst>
                  <a:path extrusionOk="0" h="6077" w="4417">
                    <a:moveTo>
                      <a:pt x="4242" y="1"/>
                    </a:moveTo>
                    <a:lnTo>
                      <a:pt x="4242" y="1"/>
                    </a:lnTo>
                    <a:cubicBezTo>
                      <a:pt x="4241" y="4"/>
                      <a:pt x="4240" y="8"/>
                      <a:pt x="4239" y="12"/>
                    </a:cubicBezTo>
                    <a:lnTo>
                      <a:pt x="4239" y="12"/>
                    </a:lnTo>
                    <a:cubicBezTo>
                      <a:pt x="4242" y="8"/>
                      <a:pt x="4242" y="6"/>
                      <a:pt x="4242" y="1"/>
                    </a:cubicBezTo>
                    <a:close/>
                    <a:moveTo>
                      <a:pt x="4239" y="12"/>
                    </a:moveTo>
                    <a:cubicBezTo>
                      <a:pt x="4238" y="13"/>
                      <a:pt x="4237" y="15"/>
                      <a:pt x="4234" y="17"/>
                    </a:cubicBezTo>
                    <a:cubicBezTo>
                      <a:pt x="4168" y="100"/>
                      <a:pt x="4085" y="199"/>
                      <a:pt x="3977" y="233"/>
                    </a:cubicBezTo>
                    <a:cubicBezTo>
                      <a:pt x="3971" y="235"/>
                      <a:pt x="3964" y="236"/>
                      <a:pt x="3958" y="236"/>
                    </a:cubicBezTo>
                    <a:cubicBezTo>
                      <a:pt x="3916" y="236"/>
                      <a:pt x="3880" y="193"/>
                      <a:pt x="3895" y="150"/>
                    </a:cubicBezTo>
                    <a:cubicBezTo>
                      <a:pt x="3903" y="133"/>
                      <a:pt x="3911" y="117"/>
                      <a:pt x="3919" y="92"/>
                    </a:cubicBezTo>
                    <a:lnTo>
                      <a:pt x="3919" y="92"/>
                    </a:lnTo>
                    <a:cubicBezTo>
                      <a:pt x="3845" y="175"/>
                      <a:pt x="3779" y="257"/>
                      <a:pt x="3704" y="340"/>
                    </a:cubicBezTo>
                    <a:cubicBezTo>
                      <a:pt x="3058" y="1045"/>
                      <a:pt x="2287" y="1616"/>
                      <a:pt x="1401" y="1989"/>
                    </a:cubicBezTo>
                    <a:cubicBezTo>
                      <a:pt x="1393" y="1992"/>
                      <a:pt x="1386" y="1993"/>
                      <a:pt x="1379" y="1993"/>
                    </a:cubicBezTo>
                    <a:cubicBezTo>
                      <a:pt x="1348" y="1993"/>
                      <a:pt x="1325" y="1965"/>
                      <a:pt x="1318" y="1931"/>
                    </a:cubicBezTo>
                    <a:cubicBezTo>
                      <a:pt x="1019" y="2122"/>
                      <a:pt x="696" y="2246"/>
                      <a:pt x="357" y="2337"/>
                    </a:cubicBezTo>
                    <a:cubicBezTo>
                      <a:pt x="282" y="2370"/>
                      <a:pt x="207" y="2403"/>
                      <a:pt x="141" y="2428"/>
                    </a:cubicBezTo>
                    <a:cubicBezTo>
                      <a:pt x="91" y="2445"/>
                      <a:pt x="42" y="2461"/>
                      <a:pt x="0" y="2478"/>
                    </a:cubicBezTo>
                    <a:cubicBezTo>
                      <a:pt x="17" y="2552"/>
                      <a:pt x="17" y="2644"/>
                      <a:pt x="25" y="2726"/>
                    </a:cubicBezTo>
                    <a:cubicBezTo>
                      <a:pt x="42" y="2834"/>
                      <a:pt x="58" y="2942"/>
                      <a:pt x="75" y="3050"/>
                    </a:cubicBezTo>
                    <a:cubicBezTo>
                      <a:pt x="91" y="3141"/>
                      <a:pt x="116" y="3224"/>
                      <a:pt x="141" y="3306"/>
                    </a:cubicBezTo>
                    <a:cubicBezTo>
                      <a:pt x="149" y="3290"/>
                      <a:pt x="158" y="3265"/>
                      <a:pt x="174" y="3248"/>
                    </a:cubicBezTo>
                    <a:cubicBezTo>
                      <a:pt x="189" y="3225"/>
                      <a:pt x="209" y="3215"/>
                      <a:pt x="230" y="3215"/>
                    </a:cubicBezTo>
                    <a:cubicBezTo>
                      <a:pt x="267" y="3215"/>
                      <a:pt x="304" y="3250"/>
                      <a:pt x="299" y="3298"/>
                    </a:cubicBezTo>
                    <a:cubicBezTo>
                      <a:pt x="282" y="3422"/>
                      <a:pt x="265" y="3538"/>
                      <a:pt x="274" y="3663"/>
                    </a:cubicBezTo>
                    <a:cubicBezTo>
                      <a:pt x="282" y="3779"/>
                      <a:pt x="299" y="3886"/>
                      <a:pt x="315" y="4002"/>
                    </a:cubicBezTo>
                    <a:cubicBezTo>
                      <a:pt x="332" y="4085"/>
                      <a:pt x="431" y="4566"/>
                      <a:pt x="315" y="4640"/>
                    </a:cubicBezTo>
                    <a:cubicBezTo>
                      <a:pt x="315" y="4674"/>
                      <a:pt x="315" y="4698"/>
                      <a:pt x="315" y="4723"/>
                    </a:cubicBezTo>
                    <a:cubicBezTo>
                      <a:pt x="307" y="4839"/>
                      <a:pt x="290" y="4947"/>
                      <a:pt x="282" y="5055"/>
                    </a:cubicBezTo>
                    <a:cubicBezTo>
                      <a:pt x="265" y="5154"/>
                      <a:pt x="265" y="5237"/>
                      <a:pt x="315" y="5320"/>
                    </a:cubicBezTo>
                    <a:cubicBezTo>
                      <a:pt x="398" y="5469"/>
                      <a:pt x="547" y="5560"/>
                      <a:pt x="696" y="5643"/>
                    </a:cubicBezTo>
                    <a:cubicBezTo>
                      <a:pt x="854" y="5734"/>
                      <a:pt x="1019" y="5800"/>
                      <a:pt x="1185" y="5875"/>
                    </a:cubicBezTo>
                    <a:cubicBezTo>
                      <a:pt x="1218" y="5883"/>
                      <a:pt x="1251" y="5892"/>
                      <a:pt x="1285" y="5900"/>
                    </a:cubicBezTo>
                    <a:cubicBezTo>
                      <a:pt x="1384" y="5916"/>
                      <a:pt x="1483" y="5941"/>
                      <a:pt x="1583" y="5958"/>
                    </a:cubicBezTo>
                    <a:cubicBezTo>
                      <a:pt x="1790" y="5999"/>
                      <a:pt x="1989" y="6032"/>
                      <a:pt x="2196" y="6057"/>
                    </a:cubicBezTo>
                    <a:cubicBezTo>
                      <a:pt x="2247" y="6063"/>
                      <a:pt x="2313" y="6076"/>
                      <a:pt x="2377" y="6076"/>
                    </a:cubicBezTo>
                    <a:cubicBezTo>
                      <a:pt x="2406" y="6076"/>
                      <a:pt x="2435" y="6073"/>
                      <a:pt x="2461" y="6066"/>
                    </a:cubicBezTo>
                    <a:cubicBezTo>
                      <a:pt x="2461" y="6049"/>
                      <a:pt x="2469" y="6032"/>
                      <a:pt x="2486" y="6024"/>
                    </a:cubicBezTo>
                    <a:cubicBezTo>
                      <a:pt x="2511" y="5999"/>
                      <a:pt x="2536" y="5991"/>
                      <a:pt x="2569" y="5983"/>
                    </a:cubicBezTo>
                    <a:cubicBezTo>
                      <a:pt x="2577" y="5966"/>
                      <a:pt x="2577" y="5950"/>
                      <a:pt x="2577" y="5933"/>
                    </a:cubicBezTo>
                    <a:cubicBezTo>
                      <a:pt x="2594" y="5834"/>
                      <a:pt x="2585" y="5734"/>
                      <a:pt x="2594" y="5643"/>
                    </a:cubicBezTo>
                    <a:cubicBezTo>
                      <a:pt x="2602" y="5544"/>
                      <a:pt x="2602" y="5436"/>
                      <a:pt x="2652" y="5361"/>
                    </a:cubicBezTo>
                    <a:cubicBezTo>
                      <a:pt x="2664" y="5341"/>
                      <a:pt x="2685" y="5330"/>
                      <a:pt x="2706" y="5330"/>
                    </a:cubicBezTo>
                    <a:cubicBezTo>
                      <a:pt x="2726" y="5330"/>
                      <a:pt x="2747" y="5341"/>
                      <a:pt x="2759" y="5361"/>
                    </a:cubicBezTo>
                    <a:cubicBezTo>
                      <a:pt x="2817" y="5461"/>
                      <a:pt x="2809" y="5610"/>
                      <a:pt x="2817" y="5726"/>
                    </a:cubicBezTo>
                    <a:cubicBezTo>
                      <a:pt x="2817" y="5817"/>
                      <a:pt x="2817" y="5916"/>
                      <a:pt x="2801" y="6008"/>
                    </a:cubicBezTo>
                    <a:lnTo>
                      <a:pt x="2809" y="6008"/>
                    </a:lnTo>
                    <a:cubicBezTo>
                      <a:pt x="2909" y="6008"/>
                      <a:pt x="3008" y="5999"/>
                      <a:pt x="3107" y="5983"/>
                    </a:cubicBezTo>
                    <a:cubicBezTo>
                      <a:pt x="3306" y="5933"/>
                      <a:pt x="3480" y="5834"/>
                      <a:pt x="3621" y="5693"/>
                    </a:cubicBezTo>
                    <a:cubicBezTo>
                      <a:pt x="3762" y="5560"/>
                      <a:pt x="3878" y="5361"/>
                      <a:pt x="3779" y="5171"/>
                    </a:cubicBezTo>
                    <a:cubicBezTo>
                      <a:pt x="3679" y="4988"/>
                      <a:pt x="3522" y="4864"/>
                      <a:pt x="3455" y="4665"/>
                    </a:cubicBezTo>
                    <a:cubicBezTo>
                      <a:pt x="3433" y="4605"/>
                      <a:pt x="3488" y="4563"/>
                      <a:pt x="3541" y="4563"/>
                    </a:cubicBezTo>
                    <a:cubicBezTo>
                      <a:pt x="3569" y="4563"/>
                      <a:pt x="3596" y="4574"/>
                      <a:pt x="3613" y="4599"/>
                    </a:cubicBezTo>
                    <a:cubicBezTo>
                      <a:pt x="3712" y="4773"/>
                      <a:pt x="3895" y="4881"/>
                      <a:pt x="4002" y="5063"/>
                    </a:cubicBezTo>
                    <a:cubicBezTo>
                      <a:pt x="4110" y="5245"/>
                      <a:pt x="4093" y="5436"/>
                      <a:pt x="4011" y="5602"/>
                    </a:cubicBezTo>
                    <a:cubicBezTo>
                      <a:pt x="4027" y="5593"/>
                      <a:pt x="4035" y="5585"/>
                      <a:pt x="4052" y="5577"/>
                    </a:cubicBezTo>
                    <a:cubicBezTo>
                      <a:pt x="4052" y="5577"/>
                      <a:pt x="4060" y="5568"/>
                      <a:pt x="4069" y="5568"/>
                    </a:cubicBezTo>
                    <a:cubicBezTo>
                      <a:pt x="4069" y="5560"/>
                      <a:pt x="4077" y="5560"/>
                      <a:pt x="4085" y="5552"/>
                    </a:cubicBezTo>
                    <a:cubicBezTo>
                      <a:pt x="4093" y="5544"/>
                      <a:pt x="4110" y="5535"/>
                      <a:pt x="4118" y="5519"/>
                    </a:cubicBezTo>
                    <a:cubicBezTo>
                      <a:pt x="4168" y="5477"/>
                      <a:pt x="4209" y="5428"/>
                      <a:pt x="4251" y="5386"/>
                    </a:cubicBezTo>
                    <a:cubicBezTo>
                      <a:pt x="4251" y="5378"/>
                      <a:pt x="4251" y="5370"/>
                      <a:pt x="4251" y="5361"/>
                    </a:cubicBezTo>
                    <a:cubicBezTo>
                      <a:pt x="4267" y="5262"/>
                      <a:pt x="4309" y="5171"/>
                      <a:pt x="4334" y="5080"/>
                    </a:cubicBezTo>
                    <a:cubicBezTo>
                      <a:pt x="4358" y="4980"/>
                      <a:pt x="4383" y="4881"/>
                      <a:pt x="4392" y="4790"/>
                    </a:cubicBezTo>
                    <a:cubicBezTo>
                      <a:pt x="4400" y="4698"/>
                      <a:pt x="4416" y="4607"/>
                      <a:pt x="4358" y="4533"/>
                    </a:cubicBezTo>
                    <a:cubicBezTo>
                      <a:pt x="4309" y="4458"/>
                      <a:pt x="4234" y="4400"/>
                      <a:pt x="4168" y="4334"/>
                    </a:cubicBezTo>
                    <a:lnTo>
                      <a:pt x="4176" y="4334"/>
                    </a:lnTo>
                    <a:cubicBezTo>
                      <a:pt x="4085" y="4243"/>
                      <a:pt x="3986" y="4143"/>
                      <a:pt x="3903" y="4036"/>
                    </a:cubicBezTo>
                    <a:cubicBezTo>
                      <a:pt x="3895" y="4052"/>
                      <a:pt x="3886" y="4060"/>
                      <a:pt x="3870" y="4069"/>
                    </a:cubicBezTo>
                    <a:cubicBezTo>
                      <a:pt x="3861" y="4073"/>
                      <a:pt x="3851" y="4075"/>
                      <a:pt x="3841" y="4075"/>
                    </a:cubicBezTo>
                    <a:cubicBezTo>
                      <a:pt x="3830" y="4075"/>
                      <a:pt x="3820" y="4073"/>
                      <a:pt x="3812" y="4069"/>
                    </a:cubicBezTo>
                    <a:cubicBezTo>
                      <a:pt x="3762" y="4036"/>
                      <a:pt x="3754" y="3978"/>
                      <a:pt x="3737" y="3928"/>
                    </a:cubicBezTo>
                    <a:cubicBezTo>
                      <a:pt x="3721" y="3870"/>
                      <a:pt x="3721" y="3804"/>
                      <a:pt x="3721" y="3746"/>
                    </a:cubicBezTo>
                    <a:lnTo>
                      <a:pt x="3721" y="3729"/>
                    </a:lnTo>
                    <a:cubicBezTo>
                      <a:pt x="3696" y="3630"/>
                      <a:pt x="3687" y="3530"/>
                      <a:pt x="3704" y="3422"/>
                    </a:cubicBezTo>
                    <a:cubicBezTo>
                      <a:pt x="3712" y="3398"/>
                      <a:pt x="3729" y="3381"/>
                      <a:pt x="3745" y="3373"/>
                    </a:cubicBezTo>
                    <a:cubicBezTo>
                      <a:pt x="3745" y="3306"/>
                      <a:pt x="3754" y="3240"/>
                      <a:pt x="3762" y="3174"/>
                    </a:cubicBezTo>
                    <a:cubicBezTo>
                      <a:pt x="3737" y="3157"/>
                      <a:pt x="3712" y="3132"/>
                      <a:pt x="3721" y="3091"/>
                    </a:cubicBezTo>
                    <a:cubicBezTo>
                      <a:pt x="3795" y="2884"/>
                      <a:pt x="3845" y="2660"/>
                      <a:pt x="3878" y="2436"/>
                    </a:cubicBezTo>
                    <a:cubicBezTo>
                      <a:pt x="3861" y="2428"/>
                      <a:pt x="3845" y="2412"/>
                      <a:pt x="3837" y="2395"/>
                    </a:cubicBezTo>
                    <a:cubicBezTo>
                      <a:pt x="3828" y="2312"/>
                      <a:pt x="3861" y="2221"/>
                      <a:pt x="3878" y="2146"/>
                    </a:cubicBezTo>
                    <a:cubicBezTo>
                      <a:pt x="3895" y="2064"/>
                      <a:pt x="3903" y="1981"/>
                      <a:pt x="3919" y="1898"/>
                    </a:cubicBezTo>
                    <a:cubicBezTo>
                      <a:pt x="3919" y="1890"/>
                      <a:pt x="3919" y="1873"/>
                      <a:pt x="3928" y="1865"/>
                    </a:cubicBezTo>
                    <a:cubicBezTo>
                      <a:pt x="3928" y="1840"/>
                      <a:pt x="3928" y="1815"/>
                      <a:pt x="3928" y="1790"/>
                    </a:cubicBezTo>
                    <a:cubicBezTo>
                      <a:pt x="3928" y="1649"/>
                      <a:pt x="3911" y="1517"/>
                      <a:pt x="3911" y="1384"/>
                    </a:cubicBezTo>
                    <a:cubicBezTo>
                      <a:pt x="3905" y="1319"/>
                      <a:pt x="3939" y="1208"/>
                      <a:pt x="4007" y="1208"/>
                    </a:cubicBezTo>
                    <a:cubicBezTo>
                      <a:pt x="4025" y="1208"/>
                      <a:pt x="4046" y="1216"/>
                      <a:pt x="4069" y="1235"/>
                    </a:cubicBezTo>
                    <a:lnTo>
                      <a:pt x="4077" y="1235"/>
                    </a:lnTo>
                    <a:cubicBezTo>
                      <a:pt x="4085" y="1086"/>
                      <a:pt x="4102" y="937"/>
                      <a:pt x="4118" y="788"/>
                    </a:cubicBezTo>
                    <a:cubicBezTo>
                      <a:pt x="4143" y="589"/>
                      <a:pt x="4168" y="398"/>
                      <a:pt x="4209" y="208"/>
                    </a:cubicBezTo>
                    <a:cubicBezTo>
                      <a:pt x="4209" y="199"/>
                      <a:pt x="4209" y="191"/>
                      <a:pt x="4209" y="191"/>
                    </a:cubicBezTo>
                    <a:cubicBezTo>
                      <a:pt x="4217" y="129"/>
                      <a:pt x="4225" y="67"/>
                      <a:pt x="4239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36"/>
              <p:cNvSpPr/>
              <p:nvPr/>
            </p:nvSpPr>
            <p:spPr>
              <a:xfrm>
                <a:off x="277475" y="2545525"/>
                <a:ext cx="633450" cy="768550"/>
              </a:xfrm>
              <a:custGeom>
                <a:rect b="b" l="l" r="r" t="t"/>
                <a:pathLst>
                  <a:path extrusionOk="0" h="30742" w="25338">
                    <a:moveTo>
                      <a:pt x="10407" y="26117"/>
                    </a:moveTo>
                    <a:cubicBezTo>
                      <a:pt x="10407" y="26117"/>
                      <a:pt x="10407" y="26125"/>
                      <a:pt x="10407" y="26125"/>
                    </a:cubicBezTo>
                    <a:cubicBezTo>
                      <a:pt x="10407" y="26125"/>
                      <a:pt x="10407" y="26125"/>
                      <a:pt x="10407" y="26125"/>
                    </a:cubicBezTo>
                    <a:lnTo>
                      <a:pt x="10407" y="26125"/>
                    </a:lnTo>
                    <a:cubicBezTo>
                      <a:pt x="10407" y="26122"/>
                      <a:pt x="10407" y="26120"/>
                      <a:pt x="10407" y="26117"/>
                    </a:cubicBezTo>
                    <a:close/>
                    <a:moveTo>
                      <a:pt x="24543" y="1"/>
                    </a:moveTo>
                    <a:cubicBezTo>
                      <a:pt x="24440" y="1"/>
                      <a:pt x="24334" y="32"/>
                      <a:pt x="24235" y="67"/>
                    </a:cubicBezTo>
                    <a:cubicBezTo>
                      <a:pt x="24028" y="134"/>
                      <a:pt x="23829" y="233"/>
                      <a:pt x="23647" y="349"/>
                    </a:cubicBezTo>
                    <a:cubicBezTo>
                      <a:pt x="22876" y="846"/>
                      <a:pt x="22545" y="1724"/>
                      <a:pt x="22056" y="2470"/>
                    </a:cubicBezTo>
                    <a:cubicBezTo>
                      <a:pt x="21791" y="2876"/>
                      <a:pt x="21493" y="3274"/>
                      <a:pt x="21203" y="3663"/>
                    </a:cubicBezTo>
                    <a:cubicBezTo>
                      <a:pt x="20905" y="4069"/>
                      <a:pt x="20598" y="4467"/>
                      <a:pt x="20283" y="4856"/>
                    </a:cubicBezTo>
                    <a:cubicBezTo>
                      <a:pt x="20333" y="4865"/>
                      <a:pt x="20383" y="4890"/>
                      <a:pt x="20424" y="4914"/>
                    </a:cubicBezTo>
                    <a:cubicBezTo>
                      <a:pt x="20490" y="4956"/>
                      <a:pt x="20457" y="5039"/>
                      <a:pt x="20391" y="5047"/>
                    </a:cubicBezTo>
                    <a:cubicBezTo>
                      <a:pt x="20367" y="5050"/>
                      <a:pt x="20343" y="5051"/>
                      <a:pt x="20319" y="5051"/>
                    </a:cubicBezTo>
                    <a:cubicBezTo>
                      <a:pt x="20194" y="5051"/>
                      <a:pt x="20068" y="5019"/>
                      <a:pt x="19943" y="5006"/>
                    </a:cubicBezTo>
                    <a:cubicBezTo>
                      <a:pt x="19803" y="4981"/>
                      <a:pt x="19653" y="4972"/>
                      <a:pt x="19513" y="4956"/>
                    </a:cubicBezTo>
                    <a:cubicBezTo>
                      <a:pt x="19353" y="4945"/>
                      <a:pt x="19192" y="4940"/>
                      <a:pt x="19032" y="4940"/>
                    </a:cubicBezTo>
                    <a:cubicBezTo>
                      <a:pt x="18162" y="4940"/>
                      <a:pt x="17289" y="5090"/>
                      <a:pt x="16464" y="5370"/>
                    </a:cubicBezTo>
                    <a:cubicBezTo>
                      <a:pt x="16472" y="5511"/>
                      <a:pt x="16464" y="5643"/>
                      <a:pt x="16430" y="5784"/>
                    </a:cubicBezTo>
                    <a:cubicBezTo>
                      <a:pt x="16422" y="5831"/>
                      <a:pt x="16377" y="5856"/>
                      <a:pt x="16332" y="5856"/>
                    </a:cubicBezTo>
                    <a:cubicBezTo>
                      <a:pt x="16290" y="5856"/>
                      <a:pt x="16248" y="5833"/>
                      <a:pt x="16240" y="5784"/>
                    </a:cubicBezTo>
                    <a:cubicBezTo>
                      <a:pt x="16198" y="5552"/>
                      <a:pt x="16215" y="5312"/>
                      <a:pt x="16157" y="5080"/>
                    </a:cubicBezTo>
                    <a:cubicBezTo>
                      <a:pt x="16107" y="4856"/>
                      <a:pt x="15983" y="4674"/>
                      <a:pt x="15834" y="4500"/>
                    </a:cubicBezTo>
                    <a:cubicBezTo>
                      <a:pt x="15511" y="4119"/>
                      <a:pt x="15163" y="3763"/>
                      <a:pt x="14823" y="3398"/>
                    </a:cubicBezTo>
                    <a:cubicBezTo>
                      <a:pt x="14516" y="3075"/>
                      <a:pt x="14202" y="2760"/>
                      <a:pt x="13878" y="2454"/>
                    </a:cubicBezTo>
                    <a:cubicBezTo>
                      <a:pt x="13580" y="2172"/>
                      <a:pt x="13274" y="1882"/>
                      <a:pt x="12926" y="1658"/>
                    </a:cubicBezTo>
                    <a:cubicBezTo>
                      <a:pt x="12619" y="1451"/>
                      <a:pt x="12271" y="1285"/>
                      <a:pt x="11898" y="1269"/>
                    </a:cubicBezTo>
                    <a:cubicBezTo>
                      <a:pt x="11884" y="1268"/>
                      <a:pt x="11870" y="1268"/>
                      <a:pt x="11857" y="1268"/>
                    </a:cubicBezTo>
                    <a:cubicBezTo>
                      <a:pt x="11562" y="1268"/>
                      <a:pt x="11249" y="1352"/>
                      <a:pt x="11020" y="1542"/>
                    </a:cubicBezTo>
                    <a:cubicBezTo>
                      <a:pt x="10722" y="1799"/>
                      <a:pt x="10672" y="2164"/>
                      <a:pt x="10680" y="2528"/>
                    </a:cubicBezTo>
                    <a:cubicBezTo>
                      <a:pt x="10697" y="2984"/>
                      <a:pt x="10747" y="3440"/>
                      <a:pt x="10796" y="3895"/>
                    </a:cubicBezTo>
                    <a:cubicBezTo>
                      <a:pt x="10854" y="4343"/>
                      <a:pt x="10929" y="4790"/>
                      <a:pt x="11012" y="5229"/>
                    </a:cubicBezTo>
                    <a:cubicBezTo>
                      <a:pt x="11070" y="5527"/>
                      <a:pt x="11119" y="5826"/>
                      <a:pt x="11186" y="6124"/>
                    </a:cubicBezTo>
                    <a:cubicBezTo>
                      <a:pt x="11244" y="6207"/>
                      <a:pt x="11285" y="6323"/>
                      <a:pt x="11318" y="6406"/>
                    </a:cubicBezTo>
                    <a:cubicBezTo>
                      <a:pt x="11368" y="6555"/>
                      <a:pt x="11401" y="6712"/>
                      <a:pt x="11426" y="6861"/>
                    </a:cubicBezTo>
                    <a:cubicBezTo>
                      <a:pt x="11451" y="7027"/>
                      <a:pt x="11467" y="7185"/>
                      <a:pt x="11476" y="7350"/>
                    </a:cubicBezTo>
                    <a:cubicBezTo>
                      <a:pt x="11476" y="7433"/>
                      <a:pt x="11476" y="7508"/>
                      <a:pt x="11476" y="7582"/>
                    </a:cubicBezTo>
                    <a:cubicBezTo>
                      <a:pt x="11501" y="7582"/>
                      <a:pt x="11525" y="7599"/>
                      <a:pt x="11525" y="7632"/>
                    </a:cubicBezTo>
                    <a:cubicBezTo>
                      <a:pt x="11517" y="7872"/>
                      <a:pt x="11517" y="8121"/>
                      <a:pt x="11550" y="8361"/>
                    </a:cubicBezTo>
                    <a:cubicBezTo>
                      <a:pt x="11583" y="8585"/>
                      <a:pt x="11708" y="8775"/>
                      <a:pt x="11824" y="8966"/>
                    </a:cubicBezTo>
                    <a:cubicBezTo>
                      <a:pt x="11948" y="9165"/>
                      <a:pt x="12072" y="9355"/>
                      <a:pt x="12196" y="9546"/>
                    </a:cubicBezTo>
                    <a:cubicBezTo>
                      <a:pt x="12263" y="9645"/>
                      <a:pt x="12337" y="9737"/>
                      <a:pt x="12404" y="9836"/>
                    </a:cubicBezTo>
                    <a:cubicBezTo>
                      <a:pt x="12445" y="9902"/>
                      <a:pt x="12503" y="9977"/>
                      <a:pt x="12528" y="10051"/>
                    </a:cubicBezTo>
                    <a:cubicBezTo>
                      <a:pt x="12561" y="10118"/>
                      <a:pt x="12586" y="10176"/>
                      <a:pt x="12611" y="10242"/>
                    </a:cubicBezTo>
                    <a:cubicBezTo>
                      <a:pt x="12611" y="10225"/>
                      <a:pt x="12602" y="10217"/>
                      <a:pt x="12602" y="10200"/>
                    </a:cubicBezTo>
                    <a:cubicBezTo>
                      <a:pt x="12593" y="10166"/>
                      <a:pt x="12621" y="10146"/>
                      <a:pt x="12649" y="10146"/>
                    </a:cubicBezTo>
                    <a:cubicBezTo>
                      <a:pt x="12668" y="10146"/>
                      <a:pt x="12687" y="10155"/>
                      <a:pt x="12694" y="10176"/>
                    </a:cubicBezTo>
                    <a:cubicBezTo>
                      <a:pt x="12901" y="10681"/>
                      <a:pt x="12868" y="11220"/>
                      <a:pt x="12876" y="11758"/>
                    </a:cubicBezTo>
                    <a:cubicBezTo>
                      <a:pt x="12876" y="11932"/>
                      <a:pt x="12892" y="12106"/>
                      <a:pt x="12917" y="12288"/>
                    </a:cubicBezTo>
                    <a:cubicBezTo>
                      <a:pt x="12975" y="12305"/>
                      <a:pt x="12992" y="12396"/>
                      <a:pt x="12942" y="12438"/>
                    </a:cubicBezTo>
                    <a:cubicBezTo>
                      <a:pt x="12942" y="12446"/>
                      <a:pt x="12942" y="12454"/>
                      <a:pt x="12950" y="12462"/>
                    </a:cubicBezTo>
                    <a:cubicBezTo>
                      <a:pt x="12975" y="12570"/>
                      <a:pt x="13008" y="12686"/>
                      <a:pt x="13050" y="12794"/>
                    </a:cubicBezTo>
                    <a:cubicBezTo>
                      <a:pt x="13083" y="12877"/>
                      <a:pt x="13124" y="12951"/>
                      <a:pt x="13158" y="13034"/>
                    </a:cubicBezTo>
                    <a:lnTo>
                      <a:pt x="13158" y="12993"/>
                    </a:lnTo>
                    <a:cubicBezTo>
                      <a:pt x="13158" y="12835"/>
                      <a:pt x="13158" y="12670"/>
                      <a:pt x="13174" y="12512"/>
                    </a:cubicBezTo>
                    <a:cubicBezTo>
                      <a:pt x="13178" y="12482"/>
                      <a:pt x="13205" y="12465"/>
                      <a:pt x="13229" y="12465"/>
                    </a:cubicBezTo>
                    <a:cubicBezTo>
                      <a:pt x="13252" y="12465"/>
                      <a:pt x="13274" y="12480"/>
                      <a:pt x="13274" y="12512"/>
                    </a:cubicBezTo>
                    <a:cubicBezTo>
                      <a:pt x="13274" y="12628"/>
                      <a:pt x="13274" y="12744"/>
                      <a:pt x="13282" y="12860"/>
                    </a:cubicBezTo>
                    <a:cubicBezTo>
                      <a:pt x="13286" y="12858"/>
                      <a:pt x="13291" y="12857"/>
                      <a:pt x="13296" y="12857"/>
                    </a:cubicBezTo>
                    <a:cubicBezTo>
                      <a:pt x="13312" y="12857"/>
                      <a:pt x="13332" y="12868"/>
                      <a:pt x="13332" y="12893"/>
                    </a:cubicBezTo>
                    <a:cubicBezTo>
                      <a:pt x="13365" y="13018"/>
                      <a:pt x="13390" y="13142"/>
                      <a:pt x="13423" y="13274"/>
                    </a:cubicBezTo>
                    <a:cubicBezTo>
                      <a:pt x="13448" y="13399"/>
                      <a:pt x="13472" y="13523"/>
                      <a:pt x="13481" y="13647"/>
                    </a:cubicBezTo>
                    <a:cubicBezTo>
                      <a:pt x="13481" y="13668"/>
                      <a:pt x="13462" y="13682"/>
                      <a:pt x="13445" y="13682"/>
                    </a:cubicBezTo>
                    <a:cubicBezTo>
                      <a:pt x="13435" y="13682"/>
                      <a:pt x="13426" y="13676"/>
                      <a:pt x="13423" y="13664"/>
                    </a:cubicBezTo>
                    <a:cubicBezTo>
                      <a:pt x="13348" y="13531"/>
                      <a:pt x="13315" y="13374"/>
                      <a:pt x="13290" y="13216"/>
                    </a:cubicBezTo>
                    <a:lnTo>
                      <a:pt x="13290" y="13225"/>
                    </a:lnTo>
                    <a:cubicBezTo>
                      <a:pt x="13290" y="13299"/>
                      <a:pt x="13298" y="13374"/>
                      <a:pt x="13274" y="13448"/>
                    </a:cubicBezTo>
                    <a:cubicBezTo>
                      <a:pt x="13269" y="13463"/>
                      <a:pt x="13252" y="13475"/>
                      <a:pt x="13235" y="13475"/>
                    </a:cubicBezTo>
                    <a:cubicBezTo>
                      <a:pt x="13225" y="13475"/>
                      <a:pt x="13214" y="13470"/>
                      <a:pt x="13207" y="13457"/>
                    </a:cubicBezTo>
                    <a:cubicBezTo>
                      <a:pt x="13182" y="13390"/>
                      <a:pt x="13174" y="13308"/>
                      <a:pt x="13166" y="13233"/>
                    </a:cubicBezTo>
                    <a:cubicBezTo>
                      <a:pt x="13166" y="13208"/>
                      <a:pt x="13166" y="13192"/>
                      <a:pt x="13158" y="13175"/>
                    </a:cubicBezTo>
                    <a:cubicBezTo>
                      <a:pt x="13149" y="13179"/>
                      <a:pt x="13141" y="13181"/>
                      <a:pt x="13132" y="13181"/>
                    </a:cubicBezTo>
                    <a:cubicBezTo>
                      <a:pt x="13122" y="13181"/>
                      <a:pt x="13112" y="13179"/>
                      <a:pt x="13100" y="13175"/>
                    </a:cubicBezTo>
                    <a:cubicBezTo>
                      <a:pt x="12909" y="13042"/>
                      <a:pt x="12810" y="12786"/>
                      <a:pt x="12752" y="12570"/>
                    </a:cubicBezTo>
                    <a:cubicBezTo>
                      <a:pt x="12743" y="12537"/>
                      <a:pt x="12735" y="12504"/>
                      <a:pt x="12735" y="12471"/>
                    </a:cubicBezTo>
                    <a:cubicBezTo>
                      <a:pt x="12714" y="12471"/>
                      <a:pt x="12693" y="12472"/>
                      <a:pt x="12673" y="12472"/>
                    </a:cubicBezTo>
                    <a:cubicBezTo>
                      <a:pt x="12248" y="12472"/>
                      <a:pt x="11845" y="12315"/>
                      <a:pt x="11443" y="12181"/>
                    </a:cubicBezTo>
                    <a:cubicBezTo>
                      <a:pt x="10945" y="11998"/>
                      <a:pt x="10448" y="11816"/>
                      <a:pt x="9959" y="11626"/>
                    </a:cubicBezTo>
                    <a:cubicBezTo>
                      <a:pt x="9520" y="11460"/>
                      <a:pt x="9073" y="11294"/>
                      <a:pt x="8634" y="11128"/>
                    </a:cubicBezTo>
                    <a:cubicBezTo>
                      <a:pt x="8219" y="10963"/>
                      <a:pt x="7797" y="10805"/>
                      <a:pt x="7366" y="10673"/>
                    </a:cubicBezTo>
                    <a:cubicBezTo>
                      <a:pt x="6943" y="10548"/>
                      <a:pt x="6513" y="10457"/>
                      <a:pt x="6074" y="10441"/>
                    </a:cubicBezTo>
                    <a:cubicBezTo>
                      <a:pt x="6037" y="10439"/>
                      <a:pt x="6000" y="10439"/>
                      <a:pt x="5963" y="10439"/>
                    </a:cubicBezTo>
                    <a:cubicBezTo>
                      <a:pt x="5563" y="10439"/>
                      <a:pt x="5178" y="10520"/>
                      <a:pt x="4806" y="10664"/>
                    </a:cubicBezTo>
                    <a:cubicBezTo>
                      <a:pt x="4416" y="10814"/>
                      <a:pt x="4052" y="11004"/>
                      <a:pt x="3654" y="11128"/>
                    </a:cubicBezTo>
                    <a:cubicBezTo>
                      <a:pt x="3256" y="11253"/>
                      <a:pt x="2817" y="11278"/>
                      <a:pt x="2428" y="11460"/>
                    </a:cubicBezTo>
                    <a:cubicBezTo>
                      <a:pt x="2121" y="11601"/>
                      <a:pt x="1856" y="11816"/>
                      <a:pt x="1666" y="12090"/>
                    </a:cubicBezTo>
                    <a:cubicBezTo>
                      <a:pt x="1566" y="12230"/>
                      <a:pt x="1483" y="12380"/>
                      <a:pt x="1425" y="12545"/>
                    </a:cubicBezTo>
                    <a:cubicBezTo>
                      <a:pt x="1417" y="12562"/>
                      <a:pt x="1409" y="12578"/>
                      <a:pt x="1409" y="12595"/>
                    </a:cubicBezTo>
                    <a:cubicBezTo>
                      <a:pt x="1641" y="12313"/>
                      <a:pt x="1914" y="12073"/>
                      <a:pt x="2204" y="11858"/>
                    </a:cubicBezTo>
                    <a:cubicBezTo>
                      <a:pt x="2214" y="11850"/>
                      <a:pt x="2225" y="11847"/>
                      <a:pt x="2235" y="11847"/>
                    </a:cubicBezTo>
                    <a:cubicBezTo>
                      <a:pt x="2282" y="11847"/>
                      <a:pt x="2320" y="11916"/>
                      <a:pt x="2279" y="11957"/>
                    </a:cubicBezTo>
                    <a:cubicBezTo>
                      <a:pt x="2005" y="12197"/>
                      <a:pt x="1748" y="12471"/>
                      <a:pt x="1525" y="12761"/>
                    </a:cubicBezTo>
                    <a:cubicBezTo>
                      <a:pt x="1127" y="13274"/>
                      <a:pt x="821" y="13863"/>
                      <a:pt x="630" y="14484"/>
                    </a:cubicBezTo>
                    <a:cubicBezTo>
                      <a:pt x="531" y="14791"/>
                      <a:pt x="464" y="15106"/>
                      <a:pt x="431" y="15429"/>
                    </a:cubicBezTo>
                    <a:cubicBezTo>
                      <a:pt x="398" y="15752"/>
                      <a:pt x="406" y="16083"/>
                      <a:pt x="357" y="16406"/>
                    </a:cubicBezTo>
                    <a:cubicBezTo>
                      <a:pt x="353" y="16437"/>
                      <a:pt x="331" y="16450"/>
                      <a:pt x="307" y="16450"/>
                    </a:cubicBezTo>
                    <a:cubicBezTo>
                      <a:pt x="280" y="16450"/>
                      <a:pt x="249" y="16433"/>
                      <a:pt x="241" y="16406"/>
                    </a:cubicBezTo>
                    <a:cubicBezTo>
                      <a:pt x="216" y="16348"/>
                      <a:pt x="207" y="16282"/>
                      <a:pt x="191" y="16224"/>
                    </a:cubicBezTo>
                    <a:cubicBezTo>
                      <a:pt x="183" y="16282"/>
                      <a:pt x="166" y="16340"/>
                      <a:pt x="158" y="16390"/>
                    </a:cubicBezTo>
                    <a:cubicBezTo>
                      <a:pt x="50" y="16961"/>
                      <a:pt x="0" y="17541"/>
                      <a:pt x="9" y="18121"/>
                    </a:cubicBezTo>
                    <a:cubicBezTo>
                      <a:pt x="17" y="18337"/>
                      <a:pt x="33" y="18552"/>
                      <a:pt x="50" y="18768"/>
                    </a:cubicBezTo>
                    <a:lnTo>
                      <a:pt x="50" y="18759"/>
                    </a:lnTo>
                    <a:cubicBezTo>
                      <a:pt x="54" y="18718"/>
                      <a:pt x="85" y="18697"/>
                      <a:pt x="116" y="18697"/>
                    </a:cubicBezTo>
                    <a:cubicBezTo>
                      <a:pt x="147" y="18697"/>
                      <a:pt x="178" y="18718"/>
                      <a:pt x="183" y="18759"/>
                    </a:cubicBezTo>
                    <a:cubicBezTo>
                      <a:pt x="224" y="19281"/>
                      <a:pt x="199" y="19803"/>
                      <a:pt x="265" y="20325"/>
                    </a:cubicBezTo>
                    <a:cubicBezTo>
                      <a:pt x="290" y="20491"/>
                      <a:pt x="323" y="20665"/>
                      <a:pt x="357" y="20831"/>
                    </a:cubicBezTo>
                    <a:cubicBezTo>
                      <a:pt x="373" y="20839"/>
                      <a:pt x="390" y="20847"/>
                      <a:pt x="390" y="20872"/>
                    </a:cubicBezTo>
                    <a:cubicBezTo>
                      <a:pt x="406" y="20980"/>
                      <a:pt x="423" y="21079"/>
                      <a:pt x="439" y="21187"/>
                    </a:cubicBezTo>
                    <a:cubicBezTo>
                      <a:pt x="464" y="21270"/>
                      <a:pt x="481" y="21361"/>
                      <a:pt x="506" y="21452"/>
                    </a:cubicBezTo>
                    <a:cubicBezTo>
                      <a:pt x="522" y="21518"/>
                      <a:pt x="539" y="21593"/>
                      <a:pt x="547" y="21668"/>
                    </a:cubicBezTo>
                    <a:cubicBezTo>
                      <a:pt x="564" y="21726"/>
                      <a:pt x="580" y="21784"/>
                      <a:pt x="597" y="21842"/>
                    </a:cubicBezTo>
                    <a:cubicBezTo>
                      <a:pt x="622" y="21842"/>
                      <a:pt x="638" y="21858"/>
                      <a:pt x="647" y="21883"/>
                    </a:cubicBezTo>
                    <a:cubicBezTo>
                      <a:pt x="663" y="21982"/>
                      <a:pt x="680" y="22082"/>
                      <a:pt x="696" y="22181"/>
                    </a:cubicBezTo>
                    <a:cubicBezTo>
                      <a:pt x="705" y="22214"/>
                      <a:pt x="721" y="22256"/>
                      <a:pt x="729" y="22297"/>
                    </a:cubicBezTo>
                    <a:cubicBezTo>
                      <a:pt x="804" y="22521"/>
                      <a:pt x="887" y="22736"/>
                      <a:pt x="978" y="22952"/>
                    </a:cubicBezTo>
                    <a:cubicBezTo>
                      <a:pt x="961" y="22844"/>
                      <a:pt x="953" y="22736"/>
                      <a:pt x="937" y="22629"/>
                    </a:cubicBezTo>
                    <a:cubicBezTo>
                      <a:pt x="931" y="22598"/>
                      <a:pt x="958" y="22577"/>
                      <a:pt x="981" y="22577"/>
                    </a:cubicBezTo>
                    <a:cubicBezTo>
                      <a:pt x="995" y="22577"/>
                      <a:pt x="1008" y="22585"/>
                      <a:pt x="1011" y="22604"/>
                    </a:cubicBezTo>
                    <a:cubicBezTo>
                      <a:pt x="1036" y="22753"/>
                      <a:pt x="1069" y="22902"/>
                      <a:pt x="1094" y="23051"/>
                    </a:cubicBezTo>
                    <a:cubicBezTo>
                      <a:pt x="1110" y="23126"/>
                      <a:pt x="1127" y="23209"/>
                      <a:pt x="1135" y="23283"/>
                    </a:cubicBezTo>
                    <a:cubicBezTo>
                      <a:pt x="1135" y="23292"/>
                      <a:pt x="1135" y="23292"/>
                      <a:pt x="1144" y="23300"/>
                    </a:cubicBezTo>
                    <a:cubicBezTo>
                      <a:pt x="1193" y="23399"/>
                      <a:pt x="1260" y="23507"/>
                      <a:pt x="1268" y="23623"/>
                    </a:cubicBezTo>
                    <a:cubicBezTo>
                      <a:pt x="1268" y="23661"/>
                      <a:pt x="1228" y="23700"/>
                      <a:pt x="1187" y="23700"/>
                    </a:cubicBezTo>
                    <a:cubicBezTo>
                      <a:pt x="1175" y="23700"/>
                      <a:pt x="1163" y="23697"/>
                      <a:pt x="1152" y="23689"/>
                    </a:cubicBezTo>
                    <a:cubicBezTo>
                      <a:pt x="1053" y="23615"/>
                      <a:pt x="1003" y="23490"/>
                      <a:pt x="945" y="23374"/>
                    </a:cubicBezTo>
                    <a:cubicBezTo>
                      <a:pt x="895" y="23275"/>
                      <a:pt x="854" y="23167"/>
                      <a:pt x="804" y="23060"/>
                    </a:cubicBezTo>
                    <a:lnTo>
                      <a:pt x="804" y="23060"/>
                    </a:lnTo>
                    <a:cubicBezTo>
                      <a:pt x="812" y="23109"/>
                      <a:pt x="821" y="23159"/>
                      <a:pt x="821" y="23209"/>
                    </a:cubicBezTo>
                    <a:cubicBezTo>
                      <a:pt x="854" y="23424"/>
                      <a:pt x="887" y="23631"/>
                      <a:pt x="953" y="23838"/>
                    </a:cubicBezTo>
                    <a:cubicBezTo>
                      <a:pt x="986" y="23938"/>
                      <a:pt x="1019" y="24046"/>
                      <a:pt x="1061" y="24145"/>
                    </a:cubicBezTo>
                    <a:cubicBezTo>
                      <a:pt x="1102" y="24228"/>
                      <a:pt x="1168" y="24319"/>
                      <a:pt x="1160" y="24418"/>
                    </a:cubicBezTo>
                    <a:cubicBezTo>
                      <a:pt x="1153" y="24466"/>
                      <a:pt x="1118" y="24497"/>
                      <a:pt x="1074" y="24497"/>
                    </a:cubicBezTo>
                    <a:cubicBezTo>
                      <a:pt x="1064" y="24497"/>
                      <a:pt x="1054" y="24496"/>
                      <a:pt x="1044" y="24493"/>
                    </a:cubicBezTo>
                    <a:lnTo>
                      <a:pt x="1044" y="24493"/>
                    </a:lnTo>
                    <a:cubicBezTo>
                      <a:pt x="1135" y="25007"/>
                      <a:pt x="1193" y="25529"/>
                      <a:pt x="1160" y="26051"/>
                    </a:cubicBezTo>
                    <a:cubicBezTo>
                      <a:pt x="1144" y="26332"/>
                      <a:pt x="1102" y="26606"/>
                      <a:pt x="1044" y="26879"/>
                    </a:cubicBezTo>
                    <a:cubicBezTo>
                      <a:pt x="1019" y="26995"/>
                      <a:pt x="986" y="27144"/>
                      <a:pt x="1053" y="27252"/>
                    </a:cubicBezTo>
                    <a:cubicBezTo>
                      <a:pt x="1102" y="27343"/>
                      <a:pt x="1185" y="27376"/>
                      <a:pt x="1284" y="27401"/>
                    </a:cubicBezTo>
                    <a:cubicBezTo>
                      <a:pt x="1342" y="27418"/>
                      <a:pt x="1367" y="27501"/>
                      <a:pt x="1318" y="27542"/>
                    </a:cubicBezTo>
                    <a:cubicBezTo>
                      <a:pt x="1359" y="27583"/>
                      <a:pt x="1400" y="27617"/>
                      <a:pt x="1450" y="27641"/>
                    </a:cubicBezTo>
                    <a:cubicBezTo>
                      <a:pt x="1574" y="27716"/>
                      <a:pt x="1724" y="27741"/>
                      <a:pt x="1864" y="27757"/>
                    </a:cubicBezTo>
                    <a:cubicBezTo>
                      <a:pt x="1939" y="27766"/>
                      <a:pt x="2022" y="27774"/>
                      <a:pt x="2105" y="27774"/>
                    </a:cubicBezTo>
                    <a:cubicBezTo>
                      <a:pt x="2113" y="27699"/>
                      <a:pt x="2179" y="27633"/>
                      <a:pt x="2237" y="27575"/>
                    </a:cubicBezTo>
                    <a:cubicBezTo>
                      <a:pt x="2295" y="27525"/>
                      <a:pt x="2345" y="27467"/>
                      <a:pt x="2353" y="27385"/>
                    </a:cubicBezTo>
                    <a:cubicBezTo>
                      <a:pt x="2370" y="27177"/>
                      <a:pt x="2204" y="27028"/>
                      <a:pt x="2063" y="26896"/>
                    </a:cubicBezTo>
                    <a:cubicBezTo>
                      <a:pt x="2016" y="26855"/>
                      <a:pt x="2063" y="26775"/>
                      <a:pt x="2113" y="26775"/>
                    </a:cubicBezTo>
                    <a:cubicBezTo>
                      <a:pt x="2124" y="26775"/>
                      <a:pt x="2136" y="26779"/>
                      <a:pt x="2146" y="26788"/>
                    </a:cubicBezTo>
                    <a:cubicBezTo>
                      <a:pt x="2337" y="26929"/>
                      <a:pt x="2544" y="27095"/>
                      <a:pt x="2552" y="27343"/>
                    </a:cubicBezTo>
                    <a:cubicBezTo>
                      <a:pt x="2560" y="27467"/>
                      <a:pt x="2519" y="27575"/>
                      <a:pt x="2436" y="27666"/>
                    </a:cubicBezTo>
                    <a:cubicBezTo>
                      <a:pt x="2403" y="27699"/>
                      <a:pt x="2370" y="27733"/>
                      <a:pt x="2337" y="27766"/>
                    </a:cubicBezTo>
                    <a:cubicBezTo>
                      <a:pt x="2337" y="27774"/>
                      <a:pt x="2328" y="27774"/>
                      <a:pt x="2328" y="27782"/>
                    </a:cubicBezTo>
                    <a:cubicBezTo>
                      <a:pt x="2502" y="27782"/>
                      <a:pt x="2685" y="27782"/>
                      <a:pt x="2859" y="27774"/>
                    </a:cubicBezTo>
                    <a:cubicBezTo>
                      <a:pt x="2950" y="27774"/>
                      <a:pt x="3041" y="27766"/>
                      <a:pt x="3140" y="27766"/>
                    </a:cubicBezTo>
                    <a:cubicBezTo>
                      <a:pt x="3149" y="27733"/>
                      <a:pt x="3174" y="27708"/>
                      <a:pt x="3190" y="27675"/>
                    </a:cubicBezTo>
                    <a:cubicBezTo>
                      <a:pt x="3232" y="27625"/>
                      <a:pt x="3265" y="27575"/>
                      <a:pt x="3298" y="27525"/>
                    </a:cubicBezTo>
                    <a:cubicBezTo>
                      <a:pt x="3356" y="27426"/>
                      <a:pt x="3389" y="27318"/>
                      <a:pt x="3381" y="27211"/>
                    </a:cubicBezTo>
                    <a:cubicBezTo>
                      <a:pt x="3372" y="27003"/>
                      <a:pt x="3165" y="26887"/>
                      <a:pt x="3041" y="26755"/>
                    </a:cubicBezTo>
                    <a:cubicBezTo>
                      <a:pt x="3003" y="26710"/>
                      <a:pt x="3034" y="26637"/>
                      <a:pt x="3090" y="26637"/>
                    </a:cubicBezTo>
                    <a:cubicBezTo>
                      <a:pt x="3096" y="26637"/>
                      <a:pt x="3101" y="26637"/>
                      <a:pt x="3107" y="26639"/>
                    </a:cubicBezTo>
                    <a:cubicBezTo>
                      <a:pt x="3348" y="26713"/>
                      <a:pt x="3580" y="26912"/>
                      <a:pt x="3613" y="27177"/>
                    </a:cubicBezTo>
                    <a:cubicBezTo>
                      <a:pt x="3629" y="27327"/>
                      <a:pt x="3588" y="27484"/>
                      <a:pt x="3513" y="27617"/>
                    </a:cubicBezTo>
                    <a:cubicBezTo>
                      <a:pt x="3488" y="27658"/>
                      <a:pt x="3464" y="27699"/>
                      <a:pt x="3430" y="27741"/>
                    </a:cubicBezTo>
                    <a:cubicBezTo>
                      <a:pt x="3580" y="27733"/>
                      <a:pt x="3729" y="27716"/>
                      <a:pt x="3878" y="27691"/>
                    </a:cubicBezTo>
                    <a:cubicBezTo>
                      <a:pt x="3969" y="27675"/>
                      <a:pt x="4077" y="27666"/>
                      <a:pt x="4176" y="27641"/>
                    </a:cubicBezTo>
                    <a:cubicBezTo>
                      <a:pt x="4193" y="27600"/>
                      <a:pt x="4201" y="27550"/>
                      <a:pt x="4218" y="27501"/>
                    </a:cubicBezTo>
                    <a:cubicBezTo>
                      <a:pt x="4242" y="27368"/>
                      <a:pt x="4251" y="27219"/>
                      <a:pt x="4209" y="27086"/>
                    </a:cubicBezTo>
                    <a:cubicBezTo>
                      <a:pt x="4176" y="26979"/>
                      <a:pt x="4077" y="26912"/>
                      <a:pt x="3994" y="26846"/>
                    </a:cubicBezTo>
                    <a:cubicBezTo>
                      <a:pt x="3911" y="26771"/>
                      <a:pt x="3828" y="26689"/>
                      <a:pt x="3803" y="26581"/>
                    </a:cubicBezTo>
                    <a:cubicBezTo>
                      <a:pt x="3787" y="26526"/>
                      <a:pt x="3835" y="26483"/>
                      <a:pt x="3882" y="26483"/>
                    </a:cubicBezTo>
                    <a:cubicBezTo>
                      <a:pt x="3906" y="26483"/>
                      <a:pt x="3930" y="26495"/>
                      <a:pt x="3944" y="26523"/>
                    </a:cubicBezTo>
                    <a:cubicBezTo>
                      <a:pt x="3994" y="26631"/>
                      <a:pt x="4110" y="26680"/>
                      <a:pt x="4201" y="26747"/>
                    </a:cubicBezTo>
                    <a:cubicBezTo>
                      <a:pt x="4325" y="26829"/>
                      <a:pt x="4408" y="26937"/>
                      <a:pt x="4441" y="27078"/>
                    </a:cubicBezTo>
                    <a:cubicBezTo>
                      <a:pt x="4466" y="27194"/>
                      <a:pt x="4474" y="27310"/>
                      <a:pt x="4458" y="27426"/>
                    </a:cubicBezTo>
                    <a:cubicBezTo>
                      <a:pt x="4474" y="27385"/>
                      <a:pt x="4483" y="27343"/>
                      <a:pt x="4508" y="27302"/>
                    </a:cubicBezTo>
                    <a:cubicBezTo>
                      <a:pt x="4532" y="27269"/>
                      <a:pt x="4566" y="27252"/>
                      <a:pt x="4599" y="27252"/>
                    </a:cubicBezTo>
                    <a:cubicBezTo>
                      <a:pt x="4632" y="27169"/>
                      <a:pt x="4640" y="27086"/>
                      <a:pt x="4632" y="26995"/>
                    </a:cubicBezTo>
                    <a:cubicBezTo>
                      <a:pt x="4599" y="26747"/>
                      <a:pt x="4416" y="26639"/>
                      <a:pt x="4234" y="26506"/>
                    </a:cubicBezTo>
                    <a:cubicBezTo>
                      <a:pt x="4035" y="26349"/>
                      <a:pt x="3911" y="26158"/>
                      <a:pt x="3853" y="25910"/>
                    </a:cubicBezTo>
                    <a:cubicBezTo>
                      <a:pt x="3795" y="25653"/>
                      <a:pt x="3787" y="25371"/>
                      <a:pt x="3770" y="25106"/>
                    </a:cubicBezTo>
                    <a:cubicBezTo>
                      <a:pt x="3745" y="24808"/>
                      <a:pt x="3737" y="24510"/>
                      <a:pt x="3720" y="24220"/>
                    </a:cubicBezTo>
                    <a:cubicBezTo>
                      <a:pt x="3720" y="24178"/>
                      <a:pt x="3754" y="24153"/>
                      <a:pt x="3778" y="24145"/>
                    </a:cubicBezTo>
                    <a:cubicBezTo>
                      <a:pt x="3778" y="24095"/>
                      <a:pt x="3770" y="24046"/>
                      <a:pt x="3762" y="23988"/>
                    </a:cubicBezTo>
                    <a:cubicBezTo>
                      <a:pt x="3754" y="23896"/>
                      <a:pt x="3712" y="23780"/>
                      <a:pt x="3754" y="23698"/>
                    </a:cubicBezTo>
                    <a:cubicBezTo>
                      <a:pt x="3768" y="23674"/>
                      <a:pt x="3789" y="23664"/>
                      <a:pt x="3810" y="23664"/>
                    </a:cubicBezTo>
                    <a:cubicBezTo>
                      <a:pt x="3827" y="23664"/>
                      <a:pt x="3842" y="23670"/>
                      <a:pt x="3853" y="23681"/>
                    </a:cubicBezTo>
                    <a:cubicBezTo>
                      <a:pt x="3911" y="23731"/>
                      <a:pt x="3919" y="23814"/>
                      <a:pt x="3936" y="23888"/>
                    </a:cubicBezTo>
                    <a:cubicBezTo>
                      <a:pt x="3944" y="23855"/>
                      <a:pt x="3961" y="23814"/>
                      <a:pt x="3977" y="23772"/>
                    </a:cubicBezTo>
                    <a:cubicBezTo>
                      <a:pt x="4044" y="23590"/>
                      <a:pt x="4110" y="23399"/>
                      <a:pt x="4168" y="23209"/>
                    </a:cubicBezTo>
                    <a:cubicBezTo>
                      <a:pt x="4218" y="23018"/>
                      <a:pt x="4242" y="22819"/>
                      <a:pt x="4234" y="22620"/>
                    </a:cubicBezTo>
                    <a:cubicBezTo>
                      <a:pt x="4234" y="22513"/>
                      <a:pt x="4218" y="22413"/>
                      <a:pt x="4209" y="22314"/>
                    </a:cubicBezTo>
                    <a:cubicBezTo>
                      <a:pt x="4201" y="22289"/>
                      <a:pt x="4201" y="22256"/>
                      <a:pt x="4193" y="22231"/>
                    </a:cubicBezTo>
                    <a:cubicBezTo>
                      <a:pt x="4176" y="22206"/>
                      <a:pt x="4151" y="22181"/>
                      <a:pt x="4135" y="22156"/>
                    </a:cubicBezTo>
                    <a:cubicBezTo>
                      <a:pt x="4110" y="22123"/>
                      <a:pt x="4060" y="22049"/>
                      <a:pt x="4019" y="21974"/>
                    </a:cubicBezTo>
                    <a:cubicBezTo>
                      <a:pt x="3969" y="21891"/>
                      <a:pt x="3919" y="21800"/>
                      <a:pt x="3870" y="21709"/>
                    </a:cubicBezTo>
                    <a:cubicBezTo>
                      <a:pt x="3331" y="20740"/>
                      <a:pt x="3074" y="19638"/>
                      <a:pt x="3149" y="18527"/>
                    </a:cubicBezTo>
                    <a:cubicBezTo>
                      <a:pt x="3149" y="18493"/>
                      <a:pt x="3177" y="18475"/>
                      <a:pt x="3205" y="18475"/>
                    </a:cubicBezTo>
                    <a:cubicBezTo>
                      <a:pt x="3231" y="18475"/>
                      <a:pt x="3256" y="18491"/>
                      <a:pt x="3256" y="18527"/>
                    </a:cubicBezTo>
                    <a:cubicBezTo>
                      <a:pt x="3256" y="18834"/>
                      <a:pt x="3290" y="19141"/>
                      <a:pt x="3339" y="19439"/>
                    </a:cubicBezTo>
                    <a:cubicBezTo>
                      <a:pt x="3422" y="19961"/>
                      <a:pt x="3563" y="20483"/>
                      <a:pt x="3770" y="20972"/>
                    </a:cubicBezTo>
                    <a:cubicBezTo>
                      <a:pt x="3878" y="21220"/>
                      <a:pt x="3994" y="21460"/>
                      <a:pt x="4135" y="21692"/>
                    </a:cubicBezTo>
                    <a:cubicBezTo>
                      <a:pt x="4201" y="21800"/>
                      <a:pt x="4267" y="21916"/>
                      <a:pt x="4334" y="22024"/>
                    </a:cubicBezTo>
                    <a:cubicBezTo>
                      <a:pt x="4383" y="22098"/>
                      <a:pt x="4441" y="22173"/>
                      <a:pt x="4491" y="22256"/>
                    </a:cubicBezTo>
                    <a:cubicBezTo>
                      <a:pt x="4599" y="22364"/>
                      <a:pt x="4715" y="22463"/>
                      <a:pt x="4839" y="22546"/>
                    </a:cubicBezTo>
                    <a:cubicBezTo>
                      <a:pt x="4996" y="22654"/>
                      <a:pt x="5162" y="22745"/>
                      <a:pt x="5336" y="22828"/>
                    </a:cubicBezTo>
                    <a:cubicBezTo>
                      <a:pt x="5369" y="22836"/>
                      <a:pt x="5402" y="22852"/>
                      <a:pt x="5444" y="22861"/>
                    </a:cubicBezTo>
                    <a:cubicBezTo>
                      <a:pt x="5195" y="22753"/>
                      <a:pt x="4963" y="22596"/>
                      <a:pt x="4748" y="22422"/>
                    </a:cubicBezTo>
                    <a:cubicBezTo>
                      <a:pt x="4706" y="22387"/>
                      <a:pt x="4746" y="22323"/>
                      <a:pt x="4794" y="22323"/>
                    </a:cubicBezTo>
                    <a:cubicBezTo>
                      <a:pt x="4804" y="22323"/>
                      <a:pt x="4813" y="22325"/>
                      <a:pt x="4822" y="22330"/>
                    </a:cubicBezTo>
                    <a:cubicBezTo>
                      <a:pt x="5146" y="22546"/>
                      <a:pt x="5502" y="22695"/>
                      <a:pt x="5850" y="22852"/>
                    </a:cubicBezTo>
                    <a:cubicBezTo>
                      <a:pt x="5928" y="22884"/>
                      <a:pt x="5881" y="22995"/>
                      <a:pt x="5807" y="22995"/>
                    </a:cubicBezTo>
                    <a:cubicBezTo>
                      <a:pt x="5802" y="22995"/>
                      <a:pt x="5797" y="22994"/>
                      <a:pt x="5792" y="22993"/>
                    </a:cubicBezTo>
                    <a:cubicBezTo>
                      <a:pt x="5759" y="22985"/>
                      <a:pt x="5726" y="22968"/>
                      <a:pt x="5692" y="22960"/>
                    </a:cubicBezTo>
                    <a:lnTo>
                      <a:pt x="5692" y="22960"/>
                    </a:lnTo>
                    <a:cubicBezTo>
                      <a:pt x="5750" y="22985"/>
                      <a:pt x="5800" y="23010"/>
                      <a:pt x="5858" y="23043"/>
                    </a:cubicBezTo>
                    <a:cubicBezTo>
                      <a:pt x="5891" y="23068"/>
                      <a:pt x="5883" y="23126"/>
                      <a:pt x="5842" y="23134"/>
                    </a:cubicBezTo>
                    <a:cubicBezTo>
                      <a:pt x="5833" y="23134"/>
                      <a:pt x="5817" y="23134"/>
                      <a:pt x="5808" y="23142"/>
                    </a:cubicBezTo>
                    <a:cubicBezTo>
                      <a:pt x="5941" y="23184"/>
                      <a:pt x="6082" y="23209"/>
                      <a:pt x="6206" y="23250"/>
                    </a:cubicBezTo>
                    <a:cubicBezTo>
                      <a:pt x="6380" y="23308"/>
                      <a:pt x="6554" y="23374"/>
                      <a:pt x="6711" y="23457"/>
                    </a:cubicBezTo>
                    <a:cubicBezTo>
                      <a:pt x="6786" y="23499"/>
                      <a:pt x="6861" y="23540"/>
                      <a:pt x="6919" y="23598"/>
                    </a:cubicBezTo>
                    <a:cubicBezTo>
                      <a:pt x="6985" y="23656"/>
                      <a:pt x="7059" y="23698"/>
                      <a:pt x="7084" y="23780"/>
                    </a:cubicBezTo>
                    <a:cubicBezTo>
                      <a:pt x="7084" y="23797"/>
                      <a:pt x="7084" y="23805"/>
                      <a:pt x="7084" y="23822"/>
                    </a:cubicBezTo>
                    <a:cubicBezTo>
                      <a:pt x="7349" y="23921"/>
                      <a:pt x="7639" y="23988"/>
                      <a:pt x="7921" y="24046"/>
                    </a:cubicBezTo>
                    <a:cubicBezTo>
                      <a:pt x="8244" y="24120"/>
                      <a:pt x="8576" y="24162"/>
                      <a:pt x="8907" y="24195"/>
                    </a:cubicBezTo>
                    <a:cubicBezTo>
                      <a:pt x="9073" y="24203"/>
                      <a:pt x="9230" y="24211"/>
                      <a:pt x="9396" y="24220"/>
                    </a:cubicBezTo>
                    <a:cubicBezTo>
                      <a:pt x="9479" y="24220"/>
                      <a:pt x="9562" y="24216"/>
                      <a:pt x="9645" y="24216"/>
                    </a:cubicBezTo>
                    <a:cubicBezTo>
                      <a:pt x="9686" y="24216"/>
                      <a:pt x="9727" y="24217"/>
                      <a:pt x="9769" y="24220"/>
                    </a:cubicBezTo>
                    <a:cubicBezTo>
                      <a:pt x="9761" y="24153"/>
                      <a:pt x="9752" y="24095"/>
                      <a:pt x="9752" y="24037"/>
                    </a:cubicBezTo>
                    <a:cubicBezTo>
                      <a:pt x="9744" y="23930"/>
                      <a:pt x="9752" y="23830"/>
                      <a:pt x="9761" y="23722"/>
                    </a:cubicBezTo>
                    <a:cubicBezTo>
                      <a:pt x="9711" y="23640"/>
                      <a:pt x="9711" y="23507"/>
                      <a:pt x="9694" y="23432"/>
                    </a:cubicBezTo>
                    <a:cubicBezTo>
                      <a:pt x="9669" y="23283"/>
                      <a:pt x="9645" y="23134"/>
                      <a:pt x="9628" y="22985"/>
                    </a:cubicBezTo>
                    <a:cubicBezTo>
                      <a:pt x="9578" y="22695"/>
                      <a:pt x="9553" y="22405"/>
                      <a:pt x="9545" y="22107"/>
                    </a:cubicBezTo>
                    <a:cubicBezTo>
                      <a:pt x="9545" y="22070"/>
                      <a:pt x="9576" y="22048"/>
                      <a:pt x="9607" y="22048"/>
                    </a:cubicBezTo>
                    <a:cubicBezTo>
                      <a:pt x="9631" y="22048"/>
                      <a:pt x="9654" y="22061"/>
                      <a:pt x="9661" y="22090"/>
                    </a:cubicBezTo>
                    <a:cubicBezTo>
                      <a:pt x="9727" y="22380"/>
                      <a:pt x="9777" y="22670"/>
                      <a:pt x="9827" y="22968"/>
                    </a:cubicBezTo>
                    <a:cubicBezTo>
                      <a:pt x="9843" y="23068"/>
                      <a:pt x="9860" y="23176"/>
                      <a:pt x="9885" y="23275"/>
                    </a:cubicBezTo>
                    <a:cubicBezTo>
                      <a:pt x="9901" y="23283"/>
                      <a:pt x="9918" y="23300"/>
                      <a:pt x="9918" y="23325"/>
                    </a:cubicBezTo>
                    <a:cubicBezTo>
                      <a:pt x="9918" y="23366"/>
                      <a:pt x="9918" y="23408"/>
                      <a:pt x="9918" y="23449"/>
                    </a:cubicBezTo>
                    <a:cubicBezTo>
                      <a:pt x="9935" y="23548"/>
                      <a:pt x="9976" y="23681"/>
                      <a:pt x="9926" y="23764"/>
                    </a:cubicBezTo>
                    <a:cubicBezTo>
                      <a:pt x="9935" y="23855"/>
                      <a:pt x="9943" y="23946"/>
                      <a:pt x="9951" y="24037"/>
                    </a:cubicBezTo>
                    <a:cubicBezTo>
                      <a:pt x="9976" y="24269"/>
                      <a:pt x="10017" y="24501"/>
                      <a:pt x="10075" y="24725"/>
                    </a:cubicBezTo>
                    <a:cubicBezTo>
                      <a:pt x="10133" y="24949"/>
                      <a:pt x="10208" y="25172"/>
                      <a:pt x="10291" y="25396"/>
                    </a:cubicBezTo>
                    <a:cubicBezTo>
                      <a:pt x="10299" y="25388"/>
                      <a:pt x="10316" y="25379"/>
                      <a:pt x="10324" y="25379"/>
                    </a:cubicBezTo>
                    <a:lnTo>
                      <a:pt x="10341" y="25379"/>
                    </a:lnTo>
                    <a:cubicBezTo>
                      <a:pt x="10357" y="25388"/>
                      <a:pt x="10374" y="25404"/>
                      <a:pt x="10374" y="25421"/>
                    </a:cubicBezTo>
                    <a:cubicBezTo>
                      <a:pt x="10399" y="25504"/>
                      <a:pt x="10407" y="25587"/>
                      <a:pt x="10407" y="25678"/>
                    </a:cubicBezTo>
                    <a:cubicBezTo>
                      <a:pt x="10415" y="25694"/>
                      <a:pt x="10423" y="25711"/>
                      <a:pt x="10423" y="25727"/>
                    </a:cubicBezTo>
                    <a:cubicBezTo>
                      <a:pt x="10448" y="25777"/>
                      <a:pt x="10457" y="25835"/>
                      <a:pt x="10481" y="25893"/>
                    </a:cubicBezTo>
                    <a:cubicBezTo>
                      <a:pt x="10498" y="25943"/>
                      <a:pt x="10523" y="26001"/>
                      <a:pt x="10523" y="26059"/>
                    </a:cubicBezTo>
                    <a:cubicBezTo>
                      <a:pt x="10523" y="26097"/>
                      <a:pt x="10483" y="26136"/>
                      <a:pt x="10442" y="26136"/>
                    </a:cubicBezTo>
                    <a:cubicBezTo>
                      <a:pt x="10430" y="26136"/>
                      <a:pt x="10418" y="26133"/>
                      <a:pt x="10407" y="26125"/>
                    </a:cubicBezTo>
                    <a:lnTo>
                      <a:pt x="10407" y="26125"/>
                    </a:lnTo>
                    <a:cubicBezTo>
                      <a:pt x="10407" y="26205"/>
                      <a:pt x="10415" y="26285"/>
                      <a:pt x="10415" y="26365"/>
                    </a:cubicBezTo>
                    <a:cubicBezTo>
                      <a:pt x="10415" y="26374"/>
                      <a:pt x="10423" y="26374"/>
                      <a:pt x="10423" y="26382"/>
                    </a:cubicBezTo>
                    <a:cubicBezTo>
                      <a:pt x="10457" y="26415"/>
                      <a:pt x="10465" y="26465"/>
                      <a:pt x="10440" y="26506"/>
                    </a:cubicBezTo>
                    <a:cubicBezTo>
                      <a:pt x="10432" y="26515"/>
                      <a:pt x="10423" y="26523"/>
                      <a:pt x="10415" y="26531"/>
                    </a:cubicBezTo>
                    <a:cubicBezTo>
                      <a:pt x="10423" y="26689"/>
                      <a:pt x="10432" y="26846"/>
                      <a:pt x="10440" y="27003"/>
                    </a:cubicBezTo>
                    <a:cubicBezTo>
                      <a:pt x="10448" y="27153"/>
                      <a:pt x="10490" y="27360"/>
                      <a:pt x="10407" y="27501"/>
                    </a:cubicBezTo>
                    <a:cubicBezTo>
                      <a:pt x="10399" y="27509"/>
                      <a:pt x="10390" y="27517"/>
                      <a:pt x="10382" y="27525"/>
                    </a:cubicBezTo>
                    <a:cubicBezTo>
                      <a:pt x="10365" y="27708"/>
                      <a:pt x="10324" y="27890"/>
                      <a:pt x="10332" y="28072"/>
                    </a:cubicBezTo>
                    <a:cubicBezTo>
                      <a:pt x="10332" y="28213"/>
                      <a:pt x="10357" y="28354"/>
                      <a:pt x="10432" y="28470"/>
                    </a:cubicBezTo>
                    <a:cubicBezTo>
                      <a:pt x="10465" y="28545"/>
                      <a:pt x="10515" y="28611"/>
                      <a:pt x="10564" y="28677"/>
                    </a:cubicBezTo>
                    <a:cubicBezTo>
                      <a:pt x="10573" y="28677"/>
                      <a:pt x="10581" y="28677"/>
                      <a:pt x="10581" y="28685"/>
                    </a:cubicBezTo>
                    <a:cubicBezTo>
                      <a:pt x="10705" y="28826"/>
                      <a:pt x="10780" y="29033"/>
                      <a:pt x="10838" y="29207"/>
                    </a:cubicBezTo>
                    <a:cubicBezTo>
                      <a:pt x="10863" y="29307"/>
                      <a:pt x="10879" y="29406"/>
                      <a:pt x="10896" y="29506"/>
                    </a:cubicBezTo>
                    <a:cubicBezTo>
                      <a:pt x="10904" y="29589"/>
                      <a:pt x="10904" y="29680"/>
                      <a:pt x="10937" y="29763"/>
                    </a:cubicBezTo>
                    <a:cubicBezTo>
                      <a:pt x="10995" y="29912"/>
                      <a:pt x="11128" y="30028"/>
                      <a:pt x="11269" y="30111"/>
                    </a:cubicBezTo>
                    <a:cubicBezTo>
                      <a:pt x="11418" y="30193"/>
                      <a:pt x="11608" y="30218"/>
                      <a:pt x="11732" y="30326"/>
                    </a:cubicBezTo>
                    <a:cubicBezTo>
                      <a:pt x="11766" y="30351"/>
                      <a:pt x="11757" y="30400"/>
                      <a:pt x="11724" y="30425"/>
                    </a:cubicBezTo>
                    <a:cubicBezTo>
                      <a:pt x="11683" y="30442"/>
                      <a:pt x="11641" y="30458"/>
                      <a:pt x="11600" y="30458"/>
                    </a:cubicBezTo>
                    <a:cubicBezTo>
                      <a:pt x="11782" y="30558"/>
                      <a:pt x="11981" y="30616"/>
                      <a:pt x="12188" y="30657"/>
                    </a:cubicBezTo>
                    <a:cubicBezTo>
                      <a:pt x="12437" y="30707"/>
                      <a:pt x="12685" y="30724"/>
                      <a:pt x="12934" y="30732"/>
                    </a:cubicBezTo>
                    <a:cubicBezTo>
                      <a:pt x="13046" y="30735"/>
                      <a:pt x="13160" y="30742"/>
                      <a:pt x="13273" y="30742"/>
                    </a:cubicBezTo>
                    <a:cubicBezTo>
                      <a:pt x="13426" y="30742"/>
                      <a:pt x="13578" y="30730"/>
                      <a:pt x="13721" y="30682"/>
                    </a:cubicBezTo>
                    <a:cubicBezTo>
                      <a:pt x="13903" y="30616"/>
                      <a:pt x="14094" y="30442"/>
                      <a:pt x="14077" y="30235"/>
                    </a:cubicBezTo>
                    <a:cubicBezTo>
                      <a:pt x="14069" y="30127"/>
                      <a:pt x="13994" y="30044"/>
                      <a:pt x="13920" y="29970"/>
                    </a:cubicBezTo>
                    <a:cubicBezTo>
                      <a:pt x="13845" y="29887"/>
                      <a:pt x="13762" y="29812"/>
                      <a:pt x="13721" y="29705"/>
                    </a:cubicBezTo>
                    <a:cubicBezTo>
                      <a:pt x="13690" y="29643"/>
                      <a:pt x="13737" y="29577"/>
                      <a:pt x="13793" y="29577"/>
                    </a:cubicBezTo>
                    <a:cubicBezTo>
                      <a:pt x="13813" y="29577"/>
                      <a:pt x="13834" y="29586"/>
                      <a:pt x="13854" y="29605"/>
                    </a:cubicBezTo>
                    <a:cubicBezTo>
                      <a:pt x="14061" y="29804"/>
                      <a:pt x="14351" y="29970"/>
                      <a:pt x="14326" y="30301"/>
                    </a:cubicBezTo>
                    <a:cubicBezTo>
                      <a:pt x="14318" y="30417"/>
                      <a:pt x="14276" y="30525"/>
                      <a:pt x="14210" y="30616"/>
                    </a:cubicBezTo>
                    <a:cubicBezTo>
                      <a:pt x="14251" y="30616"/>
                      <a:pt x="14293" y="30599"/>
                      <a:pt x="14334" y="30591"/>
                    </a:cubicBezTo>
                    <a:cubicBezTo>
                      <a:pt x="14475" y="30558"/>
                      <a:pt x="14641" y="30500"/>
                      <a:pt x="14732" y="30384"/>
                    </a:cubicBezTo>
                    <a:cubicBezTo>
                      <a:pt x="14806" y="30301"/>
                      <a:pt x="14823" y="30169"/>
                      <a:pt x="14782" y="30069"/>
                    </a:cubicBezTo>
                    <a:cubicBezTo>
                      <a:pt x="14757" y="30003"/>
                      <a:pt x="14707" y="29953"/>
                      <a:pt x="14682" y="29887"/>
                    </a:cubicBezTo>
                    <a:cubicBezTo>
                      <a:pt x="14649" y="29821"/>
                      <a:pt x="14624" y="29705"/>
                      <a:pt x="14699" y="29647"/>
                    </a:cubicBezTo>
                    <a:cubicBezTo>
                      <a:pt x="14715" y="29630"/>
                      <a:pt x="14734" y="29622"/>
                      <a:pt x="14753" y="29622"/>
                    </a:cubicBezTo>
                    <a:cubicBezTo>
                      <a:pt x="14771" y="29622"/>
                      <a:pt x="14790" y="29630"/>
                      <a:pt x="14806" y="29647"/>
                    </a:cubicBezTo>
                    <a:cubicBezTo>
                      <a:pt x="14831" y="29671"/>
                      <a:pt x="14848" y="29713"/>
                      <a:pt x="14864" y="29746"/>
                    </a:cubicBezTo>
                    <a:cubicBezTo>
                      <a:pt x="14889" y="29779"/>
                      <a:pt x="14914" y="29812"/>
                      <a:pt x="14939" y="29854"/>
                    </a:cubicBezTo>
                    <a:cubicBezTo>
                      <a:pt x="14980" y="29920"/>
                      <a:pt x="15014" y="29995"/>
                      <a:pt x="15030" y="30077"/>
                    </a:cubicBezTo>
                    <a:cubicBezTo>
                      <a:pt x="15055" y="30202"/>
                      <a:pt x="15030" y="30326"/>
                      <a:pt x="14980" y="30434"/>
                    </a:cubicBezTo>
                    <a:cubicBezTo>
                      <a:pt x="15038" y="30409"/>
                      <a:pt x="15096" y="30392"/>
                      <a:pt x="15146" y="30376"/>
                    </a:cubicBezTo>
                    <a:cubicBezTo>
                      <a:pt x="15254" y="30334"/>
                      <a:pt x="15362" y="30309"/>
                      <a:pt x="15469" y="30276"/>
                    </a:cubicBezTo>
                    <a:cubicBezTo>
                      <a:pt x="15544" y="30251"/>
                      <a:pt x="15618" y="30218"/>
                      <a:pt x="15668" y="30152"/>
                    </a:cubicBezTo>
                    <a:cubicBezTo>
                      <a:pt x="15685" y="30135"/>
                      <a:pt x="15701" y="30111"/>
                      <a:pt x="15710" y="30077"/>
                    </a:cubicBezTo>
                    <a:cubicBezTo>
                      <a:pt x="15710" y="30077"/>
                      <a:pt x="15710" y="30061"/>
                      <a:pt x="15710" y="30061"/>
                    </a:cubicBezTo>
                    <a:lnTo>
                      <a:pt x="15710" y="30036"/>
                    </a:lnTo>
                    <a:cubicBezTo>
                      <a:pt x="15710" y="30019"/>
                      <a:pt x="15710" y="29995"/>
                      <a:pt x="15718" y="29970"/>
                    </a:cubicBezTo>
                    <a:cubicBezTo>
                      <a:pt x="15718" y="29953"/>
                      <a:pt x="15726" y="29937"/>
                      <a:pt x="15734" y="29928"/>
                    </a:cubicBezTo>
                    <a:cubicBezTo>
                      <a:pt x="15734" y="29928"/>
                      <a:pt x="15743" y="29920"/>
                      <a:pt x="15743" y="29912"/>
                    </a:cubicBezTo>
                    <a:cubicBezTo>
                      <a:pt x="15759" y="29895"/>
                      <a:pt x="15768" y="29879"/>
                      <a:pt x="15792" y="29870"/>
                    </a:cubicBezTo>
                    <a:lnTo>
                      <a:pt x="15826" y="29870"/>
                    </a:lnTo>
                    <a:cubicBezTo>
                      <a:pt x="15826" y="29812"/>
                      <a:pt x="15809" y="29746"/>
                      <a:pt x="15784" y="29688"/>
                    </a:cubicBezTo>
                    <a:cubicBezTo>
                      <a:pt x="15676" y="29448"/>
                      <a:pt x="15395" y="29398"/>
                      <a:pt x="15204" y="29232"/>
                    </a:cubicBezTo>
                    <a:cubicBezTo>
                      <a:pt x="15105" y="29149"/>
                      <a:pt x="15022" y="29042"/>
                      <a:pt x="14939" y="28934"/>
                    </a:cubicBezTo>
                    <a:cubicBezTo>
                      <a:pt x="14864" y="28835"/>
                      <a:pt x="14782" y="28727"/>
                      <a:pt x="14732" y="28603"/>
                    </a:cubicBezTo>
                    <a:cubicBezTo>
                      <a:pt x="14682" y="28487"/>
                      <a:pt x="14666" y="28354"/>
                      <a:pt x="14682" y="28230"/>
                    </a:cubicBezTo>
                    <a:cubicBezTo>
                      <a:pt x="14690" y="28180"/>
                      <a:pt x="14699" y="28122"/>
                      <a:pt x="14724" y="28072"/>
                    </a:cubicBezTo>
                    <a:lnTo>
                      <a:pt x="14724" y="28072"/>
                    </a:lnTo>
                    <a:cubicBezTo>
                      <a:pt x="14707" y="28081"/>
                      <a:pt x="14699" y="28089"/>
                      <a:pt x="14682" y="28097"/>
                    </a:cubicBezTo>
                    <a:cubicBezTo>
                      <a:pt x="14671" y="28104"/>
                      <a:pt x="14660" y="28107"/>
                      <a:pt x="14650" y="28107"/>
                    </a:cubicBezTo>
                    <a:cubicBezTo>
                      <a:pt x="14597" y="28107"/>
                      <a:pt x="14558" y="28031"/>
                      <a:pt x="14599" y="27989"/>
                    </a:cubicBezTo>
                    <a:cubicBezTo>
                      <a:pt x="14956" y="27650"/>
                      <a:pt x="15154" y="27169"/>
                      <a:pt x="15237" y="26689"/>
                    </a:cubicBezTo>
                    <a:cubicBezTo>
                      <a:pt x="15287" y="26432"/>
                      <a:pt x="15295" y="26167"/>
                      <a:pt x="15270" y="25910"/>
                    </a:cubicBezTo>
                    <a:cubicBezTo>
                      <a:pt x="15270" y="25893"/>
                      <a:pt x="15270" y="25877"/>
                      <a:pt x="15262" y="25860"/>
                    </a:cubicBezTo>
                    <a:cubicBezTo>
                      <a:pt x="15254" y="25843"/>
                      <a:pt x="15254" y="25827"/>
                      <a:pt x="15262" y="25810"/>
                    </a:cubicBezTo>
                    <a:cubicBezTo>
                      <a:pt x="15254" y="25711"/>
                      <a:pt x="15237" y="25620"/>
                      <a:pt x="15212" y="25529"/>
                    </a:cubicBezTo>
                    <a:cubicBezTo>
                      <a:pt x="15188" y="25413"/>
                      <a:pt x="15138" y="25313"/>
                      <a:pt x="15105" y="25205"/>
                    </a:cubicBezTo>
                    <a:cubicBezTo>
                      <a:pt x="15090" y="25162"/>
                      <a:pt x="15127" y="25111"/>
                      <a:pt x="15176" y="25111"/>
                    </a:cubicBezTo>
                    <a:cubicBezTo>
                      <a:pt x="15182" y="25111"/>
                      <a:pt x="15189" y="25112"/>
                      <a:pt x="15196" y="25114"/>
                    </a:cubicBezTo>
                    <a:cubicBezTo>
                      <a:pt x="15453" y="25197"/>
                      <a:pt x="15478" y="25595"/>
                      <a:pt x="15502" y="25819"/>
                    </a:cubicBezTo>
                    <a:lnTo>
                      <a:pt x="15502" y="25827"/>
                    </a:lnTo>
                    <a:cubicBezTo>
                      <a:pt x="15660" y="25877"/>
                      <a:pt x="15817" y="25935"/>
                      <a:pt x="15983" y="25968"/>
                    </a:cubicBezTo>
                    <a:cubicBezTo>
                      <a:pt x="16099" y="25984"/>
                      <a:pt x="16207" y="26009"/>
                      <a:pt x="16323" y="26017"/>
                    </a:cubicBezTo>
                    <a:cubicBezTo>
                      <a:pt x="16430" y="26026"/>
                      <a:pt x="16555" y="26009"/>
                      <a:pt x="16646" y="26084"/>
                    </a:cubicBezTo>
                    <a:cubicBezTo>
                      <a:pt x="16654" y="26092"/>
                      <a:pt x="16654" y="26100"/>
                      <a:pt x="16662" y="26109"/>
                    </a:cubicBezTo>
                    <a:cubicBezTo>
                      <a:pt x="16720" y="26117"/>
                      <a:pt x="16778" y="26125"/>
                      <a:pt x="16845" y="26133"/>
                    </a:cubicBezTo>
                    <a:cubicBezTo>
                      <a:pt x="16921" y="26139"/>
                      <a:pt x="16998" y="26142"/>
                      <a:pt x="17076" y="26142"/>
                    </a:cubicBezTo>
                    <a:cubicBezTo>
                      <a:pt x="17219" y="26142"/>
                      <a:pt x="17363" y="26133"/>
                      <a:pt x="17507" y="26117"/>
                    </a:cubicBezTo>
                    <a:cubicBezTo>
                      <a:pt x="17731" y="26084"/>
                      <a:pt x="17955" y="26034"/>
                      <a:pt x="18170" y="25951"/>
                    </a:cubicBezTo>
                    <a:cubicBezTo>
                      <a:pt x="18369" y="25877"/>
                      <a:pt x="18568" y="25761"/>
                      <a:pt x="18783" y="25719"/>
                    </a:cubicBezTo>
                    <a:cubicBezTo>
                      <a:pt x="18817" y="25719"/>
                      <a:pt x="18850" y="25736"/>
                      <a:pt x="18858" y="25761"/>
                    </a:cubicBezTo>
                    <a:cubicBezTo>
                      <a:pt x="19032" y="25686"/>
                      <a:pt x="19198" y="25595"/>
                      <a:pt x="19355" y="25487"/>
                    </a:cubicBezTo>
                    <a:cubicBezTo>
                      <a:pt x="19554" y="25355"/>
                      <a:pt x="19728" y="25197"/>
                      <a:pt x="19894" y="25023"/>
                    </a:cubicBezTo>
                    <a:cubicBezTo>
                      <a:pt x="19968" y="24932"/>
                      <a:pt x="20043" y="24841"/>
                      <a:pt x="20109" y="24742"/>
                    </a:cubicBezTo>
                    <a:cubicBezTo>
                      <a:pt x="20142" y="24700"/>
                      <a:pt x="20184" y="24659"/>
                      <a:pt x="20209" y="24617"/>
                    </a:cubicBezTo>
                    <a:cubicBezTo>
                      <a:pt x="20242" y="24568"/>
                      <a:pt x="20267" y="24518"/>
                      <a:pt x="20308" y="24468"/>
                    </a:cubicBezTo>
                    <a:cubicBezTo>
                      <a:pt x="20318" y="24460"/>
                      <a:pt x="20332" y="24457"/>
                      <a:pt x="20345" y="24457"/>
                    </a:cubicBezTo>
                    <a:cubicBezTo>
                      <a:pt x="20375" y="24457"/>
                      <a:pt x="20405" y="24475"/>
                      <a:pt x="20399" y="24510"/>
                    </a:cubicBezTo>
                    <a:cubicBezTo>
                      <a:pt x="20391" y="24626"/>
                      <a:pt x="20333" y="24758"/>
                      <a:pt x="20275" y="24858"/>
                    </a:cubicBezTo>
                    <a:cubicBezTo>
                      <a:pt x="20209" y="24965"/>
                      <a:pt x="20134" y="25065"/>
                      <a:pt x="20051" y="25156"/>
                    </a:cubicBezTo>
                    <a:cubicBezTo>
                      <a:pt x="19952" y="25272"/>
                      <a:pt x="19844" y="25371"/>
                      <a:pt x="19728" y="25462"/>
                    </a:cubicBezTo>
                    <a:cubicBezTo>
                      <a:pt x="20151" y="25214"/>
                      <a:pt x="20557" y="24924"/>
                      <a:pt x="20938" y="24609"/>
                    </a:cubicBezTo>
                    <a:cubicBezTo>
                      <a:pt x="21161" y="24418"/>
                      <a:pt x="21377" y="24220"/>
                      <a:pt x="21576" y="23996"/>
                    </a:cubicBezTo>
                    <a:cubicBezTo>
                      <a:pt x="21675" y="23888"/>
                      <a:pt x="21775" y="23780"/>
                      <a:pt x="21874" y="23664"/>
                    </a:cubicBezTo>
                    <a:cubicBezTo>
                      <a:pt x="21924" y="23606"/>
                      <a:pt x="21965" y="23548"/>
                      <a:pt x="22015" y="23490"/>
                    </a:cubicBezTo>
                    <a:cubicBezTo>
                      <a:pt x="22040" y="23457"/>
                      <a:pt x="22056" y="23432"/>
                      <a:pt x="22089" y="23399"/>
                    </a:cubicBezTo>
                    <a:cubicBezTo>
                      <a:pt x="22114" y="23374"/>
                      <a:pt x="22147" y="23358"/>
                      <a:pt x="22172" y="23333"/>
                    </a:cubicBezTo>
                    <a:cubicBezTo>
                      <a:pt x="22191" y="23316"/>
                      <a:pt x="22212" y="23309"/>
                      <a:pt x="22231" y="23309"/>
                    </a:cubicBezTo>
                    <a:cubicBezTo>
                      <a:pt x="22288" y="23309"/>
                      <a:pt x="22336" y="23371"/>
                      <a:pt x="22305" y="23432"/>
                    </a:cubicBezTo>
                    <a:cubicBezTo>
                      <a:pt x="22297" y="23449"/>
                      <a:pt x="22288" y="23466"/>
                      <a:pt x="22288" y="23482"/>
                    </a:cubicBezTo>
                    <a:cubicBezTo>
                      <a:pt x="22313" y="23441"/>
                      <a:pt x="22346" y="23399"/>
                      <a:pt x="22371" y="23358"/>
                    </a:cubicBezTo>
                    <a:cubicBezTo>
                      <a:pt x="22487" y="23167"/>
                      <a:pt x="22595" y="22968"/>
                      <a:pt x="22686" y="22770"/>
                    </a:cubicBezTo>
                    <a:cubicBezTo>
                      <a:pt x="22769" y="22562"/>
                      <a:pt x="22835" y="22347"/>
                      <a:pt x="22893" y="22132"/>
                    </a:cubicBezTo>
                    <a:cubicBezTo>
                      <a:pt x="22943" y="21916"/>
                      <a:pt x="22992" y="21701"/>
                      <a:pt x="23009" y="21469"/>
                    </a:cubicBezTo>
                    <a:cubicBezTo>
                      <a:pt x="23013" y="21431"/>
                      <a:pt x="23042" y="21413"/>
                      <a:pt x="23070" y="21413"/>
                    </a:cubicBezTo>
                    <a:cubicBezTo>
                      <a:pt x="23098" y="21413"/>
                      <a:pt x="23125" y="21431"/>
                      <a:pt x="23125" y="21469"/>
                    </a:cubicBezTo>
                    <a:cubicBezTo>
                      <a:pt x="23133" y="21518"/>
                      <a:pt x="23133" y="21568"/>
                      <a:pt x="23133" y="21618"/>
                    </a:cubicBezTo>
                    <a:cubicBezTo>
                      <a:pt x="23142" y="21576"/>
                      <a:pt x="23150" y="21535"/>
                      <a:pt x="23158" y="21494"/>
                    </a:cubicBezTo>
                    <a:cubicBezTo>
                      <a:pt x="23166" y="21394"/>
                      <a:pt x="23166" y="21295"/>
                      <a:pt x="23166" y="21187"/>
                    </a:cubicBezTo>
                    <a:cubicBezTo>
                      <a:pt x="23166" y="20972"/>
                      <a:pt x="23166" y="20764"/>
                      <a:pt x="23175" y="20549"/>
                    </a:cubicBezTo>
                    <a:cubicBezTo>
                      <a:pt x="23183" y="20367"/>
                      <a:pt x="23216" y="20160"/>
                      <a:pt x="23175" y="19977"/>
                    </a:cubicBezTo>
                    <a:cubicBezTo>
                      <a:pt x="23163" y="19925"/>
                      <a:pt x="23196" y="19893"/>
                      <a:pt x="23235" y="19893"/>
                    </a:cubicBezTo>
                    <a:cubicBezTo>
                      <a:pt x="23251" y="19893"/>
                      <a:pt x="23268" y="19899"/>
                      <a:pt x="23282" y="19911"/>
                    </a:cubicBezTo>
                    <a:cubicBezTo>
                      <a:pt x="23448" y="20035"/>
                      <a:pt x="23415" y="20309"/>
                      <a:pt x="23423" y="20499"/>
                    </a:cubicBezTo>
                    <a:cubicBezTo>
                      <a:pt x="23423" y="20516"/>
                      <a:pt x="23423" y="20532"/>
                      <a:pt x="23423" y="20549"/>
                    </a:cubicBezTo>
                    <a:cubicBezTo>
                      <a:pt x="23448" y="20483"/>
                      <a:pt x="23465" y="20408"/>
                      <a:pt x="23490" y="20342"/>
                    </a:cubicBezTo>
                    <a:cubicBezTo>
                      <a:pt x="23572" y="20069"/>
                      <a:pt x="23647" y="19787"/>
                      <a:pt x="23680" y="19505"/>
                    </a:cubicBezTo>
                    <a:cubicBezTo>
                      <a:pt x="23713" y="19240"/>
                      <a:pt x="23713" y="18975"/>
                      <a:pt x="23680" y="18710"/>
                    </a:cubicBezTo>
                    <a:cubicBezTo>
                      <a:pt x="23664" y="18585"/>
                      <a:pt x="23639" y="18461"/>
                      <a:pt x="23606" y="18345"/>
                    </a:cubicBezTo>
                    <a:cubicBezTo>
                      <a:pt x="23581" y="18279"/>
                      <a:pt x="23564" y="18213"/>
                      <a:pt x="23548" y="18146"/>
                    </a:cubicBezTo>
                    <a:cubicBezTo>
                      <a:pt x="23531" y="18080"/>
                      <a:pt x="23506" y="18022"/>
                      <a:pt x="23506" y="17956"/>
                    </a:cubicBezTo>
                    <a:cubicBezTo>
                      <a:pt x="23506" y="17913"/>
                      <a:pt x="23543" y="17874"/>
                      <a:pt x="23582" y="17874"/>
                    </a:cubicBezTo>
                    <a:cubicBezTo>
                      <a:pt x="23595" y="17874"/>
                      <a:pt x="23609" y="17879"/>
                      <a:pt x="23622" y="17889"/>
                    </a:cubicBezTo>
                    <a:cubicBezTo>
                      <a:pt x="23730" y="17964"/>
                      <a:pt x="23804" y="18121"/>
                      <a:pt x="23846" y="18246"/>
                    </a:cubicBezTo>
                    <a:cubicBezTo>
                      <a:pt x="23871" y="18312"/>
                      <a:pt x="23887" y="18370"/>
                      <a:pt x="23904" y="18436"/>
                    </a:cubicBezTo>
                    <a:cubicBezTo>
                      <a:pt x="23904" y="18229"/>
                      <a:pt x="23904" y="18014"/>
                      <a:pt x="23904" y="17798"/>
                    </a:cubicBezTo>
                    <a:cubicBezTo>
                      <a:pt x="23904" y="17757"/>
                      <a:pt x="23937" y="17736"/>
                      <a:pt x="23971" y="17736"/>
                    </a:cubicBezTo>
                    <a:cubicBezTo>
                      <a:pt x="24005" y="17736"/>
                      <a:pt x="24041" y="17757"/>
                      <a:pt x="24045" y="17798"/>
                    </a:cubicBezTo>
                    <a:cubicBezTo>
                      <a:pt x="24045" y="17939"/>
                      <a:pt x="24045" y="18080"/>
                      <a:pt x="24045" y="18229"/>
                    </a:cubicBezTo>
                    <a:cubicBezTo>
                      <a:pt x="24053" y="18055"/>
                      <a:pt x="24061" y="17881"/>
                      <a:pt x="24070" y="17707"/>
                    </a:cubicBezTo>
                    <a:cubicBezTo>
                      <a:pt x="24070" y="17682"/>
                      <a:pt x="24086" y="17657"/>
                      <a:pt x="24111" y="17657"/>
                    </a:cubicBezTo>
                    <a:lnTo>
                      <a:pt x="24111" y="17367"/>
                    </a:lnTo>
                    <a:cubicBezTo>
                      <a:pt x="24103" y="16945"/>
                      <a:pt x="24061" y="16522"/>
                      <a:pt x="24053" y="16108"/>
                    </a:cubicBezTo>
                    <a:cubicBezTo>
                      <a:pt x="24053" y="16067"/>
                      <a:pt x="24086" y="16050"/>
                      <a:pt x="24119" y="16042"/>
                    </a:cubicBezTo>
                    <a:cubicBezTo>
                      <a:pt x="24070" y="15768"/>
                      <a:pt x="24003" y="15495"/>
                      <a:pt x="23920" y="15230"/>
                    </a:cubicBezTo>
                    <a:cubicBezTo>
                      <a:pt x="23910" y="15191"/>
                      <a:pt x="23946" y="15160"/>
                      <a:pt x="23978" y="15160"/>
                    </a:cubicBezTo>
                    <a:cubicBezTo>
                      <a:pt x="23995" y="15160"/>
                      <a:pt x="24011" y="15169"/>
                      <a:pt x="24020" y="15188"/>
                    </a:cubicBezTo>
                    <a:cubicBezTo>
                      <a:pt x="24111" y="15387"/>
                      <a:pt x="24194" y="15594"/>
                      <a:pt x="24260" y="15810"/>
                    </a:cubicBezTo>
                    <a:cubicBezTo>
                      <a:pt x="24244" y="15694"/>
                      <a:pt x="24252" y="15578"/>
                      <a:pt x="24244" y="15470"/>
                    </a:cubicBezTo>
                    <a:cubicBezTo>
                      <a:pt x="24235" y="15313"/>
                      <a:pt x="24227" y="15155"/>
                      <a:pt x="24210" y="14998"/>
                    </a:cubicBezTo>
                    <a:cubicBezTo>
                      <a:pt x="24177" y="14691"/>
                      <a:pt x="24119" y="14385"/>
                      <a:pt x="24036" y="14086"/>
                    </a:cubicBezTo>
                    <a:cubicBezTo>
                      <a:pt x="23987" y="13937"/>
                      <a:pt x="23937" y="13796"/>
                      <a:pt x="23879" y="13656"/>
                    </a:cubicBezTo>
                    <a:cubicBezTo>
                      <a:pt x="23863" y="13623"/>
                      <a:pt x="23896" y="13594"/>
                      <a:pt x="23928" y="13594"/>
                    </a:cubicBezTo>
                    <a:cubicBezTo>
                      <a:pt x="23945" y="13594"/>
                      <a:pt x="23962" y="13602"/>
                      <a:pt x="23970" y="13622"/>
                    </a:cubicBezTo>
                    <a:cubicBezTo>
                      <a:pt x="24070" y="13821"/>
                      <a:pt x="24144" y="14028"/>
                      <a:pt x="24219" y="14236"/>
                    </a:cubicBezTo>
                    <a:cubicBezTo>
                      <a:pt x="24227" y="14227"/>
                      <a:pt x="24235" y="14219"/>
                      <a:pt x="24244" y="14219"/>
                    </a:cubicBezTo>
                    <a:cubicBezTo>
                      <a:pt x="24235" y="14103"/>
                      <a:pt x="24235" y="13987"/>
                      <a:pt x="24219" y="13879"/>
                    </a:cubicBezTo>
                    <a:cubicBezTo>
                      <a:pt x="24219" y="13871"/>
                      <a:pt x="24219" y="13863"/>
                      <a:pt x="24227" y="13863"/>
                    </a:cubicBezTo>
                    <a:cubicBezTo>
                      <a:pt x="24219" y="13846"/>
                      <a:pt x="24219" y="13830"/>
                      <a:pt x="24210" y="13813"/>
                    </a:cubicBezTo>
                    <a:cubicBezTo>
                      <a:pt x="24161" y="13672"/>
                      <a:pt x="24103" y="13523"/>
                      <a:pt x="24028" y="13390"/>
                    </a:cubicBezTo>
                    <a:cubicBezTo>
                      <a:pt x="24012" y="13366"/>
                      <a:pt x="24036" y="13332"/>
                      <a:pt x="24061" y="13324"/>
                    </a:cubicBezTo>
                    <a:cubicBezTo>
                      <a:pt x="24028" y="13250"/>
                      <a:pt x="23995" y="13175"/>
                      <a:pt x="23978" y="13100"/>
                    </a:cubicBezTo>
                    <a:cubicBezTo>
                      <a:pt x="23970" y="13059"/>
                      <a:pt x="23962" y="13018"/>
                      <a:pt x="23954" y="12984"/>
                    </a:cubicBezTo>
                    <a:cubicBezTo>
                      <a:pt x="23937" y="13018"/>
                      <a:pt x="23929" y="13059"/>
                      <a:pt x="23920" y="13100"/>
                    </a:cubicBezTo>
                    <a:cubicBezTo>
                      <a:pt x="23914" y="13121"/>
                      <a:pt x="23897" y="13130"/>
                      <a:pt x="23881" y="13130"/>
                    </a:cubicBezTo>
                    <a:cubicBezTo>
                      <a:pt x="23857" y="13130"/>
                      <a:pt x="23833" y="13110"/>
                      <a:pt x="23838" y="13076"/>
                    </a:cubicBezTo>
                    <a:cubicBezTo>
                      <a:pt x="23871" y="12885"/>
                      <a:pt x="23887" y="12694"/>
                      <a:pt x="23896" y="12504"/>
                    </a:cubicBezTo>
                    <a:cubicBezTo>
                      <a:pt x="23896" y="12404"/>
                      <a:pt x="23904" y="12305"/>
                      <a:pt x="23896" y="12214"/>
                    </a:cubicBezTo>
                    <a:cubicBezTo>
                      <a:pt x="23887" y="12114"/>
                      <a:pt x="23854" y="12015"/>
                      <a:pt x="23896" y="11932"/>
                    </a:cubicBezTo>
                    <a:cubicBezTo>
                      <a:pt x="23908" y="11904"/>
                      <a:pt x="23935" y="11892"/>
                      <a:pt x="23963" y="11892"/>
                    </a:cubicBezTo>
                    <a:cubicBezTo>
                      <a:pt x="23993" y="11892"/>
                      <a:pt x="24024" y="11906"/>
                      <a:pt x="24036" y="11932"/>
                    </a:cubicBezTo>
                    <a:cubicBezTo>
                      <a:pt x="24070" y="11974"/>
                      <a:pt x="24070" y="12032"/>
                      <a:pt x="24061" y="12098"/>
                    </a:cubicBezTo>
                    <a:cubicBezTo>
                      <a:pt x="24161" y="12065"/>
                      <a:pt x="24119" y="11882"/>
                      <a:pt x="24103" y="11808"/>
                    </a:cubicBezTo>
                    <a:cubicBezTo>
                      <a:pt x="24086" y="11758"/>
                      <a:pt x="24136" y="11717"/>
                      <a:pt x="24177" y="11717"/>
                    </a:cubicBezTo>
                    <a:cubicBezTo>
                      <a:pt x="24177" y="11692"/>
                      <a:pt x="24177" y="11675"/>
                      <a:pt x="24186" y="11659"/>
                    </a:cubicBezTo>
                    <a:cubicBezTo>
                      <a:pt x="24186" y="11634"/>
                      <a:pt x="24186" y="11601"/>
                      <a:pt x="24186" y="11576"/>
                    </a:cubicBezTo>
                    <a:cubicBezTo>
                      <a:pt x="24186" y="11518"/>
                      <a:pt x="24186" y="11452"/>
                      <a:pt x="24186" y="11394"/>
                    </a:cubicBezTo>
                    <a:cubicBezTo>
                      <a:pt x="24186" y="11327"/>
                      <a:pt x="24186" y="11269"/>
                      <a:pt x="24177" y="11203"/>
                    </a:cubicBezTo>
                    <a:cubicBezTo>
                      <a:pt x="24177" y="11145"/>
                      <a:pt x="24169" y="11087"/>
                      <a:pt x="24194" y="11037"/>
                    </a:cubicBezTo>
                    <a:cubicBezTo>
                      <a:pt x="24194" y="11029"/>
                      <a:pt x="24194" y="11029"/>
                      <a:pt x="24194" y="11029"/>
                    </a:cubicBezTo>
                    <a:cubicBezTo>
                      <a:pt x="24186" y="10963"/>
                      <a:pt x="24177" y="10896"/>
                      <a:pt x="24169" y="10830"/>
                    </a:cubicBezTo>
                    <a:cubicBezTo>
                      <a:pt x="24161" y="10772"/>
                      <a:pt x="24152" y="10698"/>
                      <a:pt x="24169" y="10640"/>
                    </a:cubicBezTo>
                    <a:cubicBezTo>
                      <a:pt x="24173" y="10622"/>
                      <a:pt x="24185" y="10614"/>
                      <a:pt x="24199" y="10614"/>
                    </a:cubicBezTo>
                    <a:cubicBezTo>
                      <a:pt x="24210" y="10614"/>
                      <a:pt x="24224" y="10620"/>
                      <a:pt x="24235" y="10631"/>
                    </a:cubicBezTo>
                    <a:cubicBezTo>
                      <a:pt x="24268" y="10681"/>
                      <a:pt x="24277" y="10747"/>
                      <a:pt x="24285" y="10805"/>
                    </a:cubicBezTo>
                    <a:cubicBezTo>
                      <a:pt x="24285" y="10772"/>
                      <a:pt x="24293" y="10739"/>
                      <a:pt x="24293" y="10714"/>
                    </a:cubicBezTo>
                    <a:cubicBezTo>
                      <a:pt x="24298" y="10701"/>
                      <a:pt x="24310" y="10694"/>
                      <a:pt x="24321" y="10694"/>
                    </a:cubicBezTo>
                    <a:cubicBezTo>
                      <a:pt x="24331" y="10694"/>
                      <a:pt x="24339" y="10698"/>
                      <a:pt x="24343" y="10706"/>
                    </a:cubicBezTo>
                    <a:cubicBezTo>
                      <a:pt x="24451" y="10424"/>
                      <a:pt x="24567" y="10142"/>
                      <a:pt x="24674" y="9861"/>
                    </a:cubicBezTo>
                    <a:cubicBezTo>
                      <a:pt x="24749" y="9654"/>
                      <a:pt x="24824" y="9455"/>
                      <a:pt x="24873" y="9239"/>
                    </a:cubicBezTo>
                    <a:cubicBezTo>
                      <a:pt x="24882" y="9190"/>
                      <a:pt x="24890" y="9140"/>
                      <a:pt x="24906" y="9082"/>
                    </a:cubicBezTo>
                    <a:lnTo>
                      <a:pt x="24906" y="9082"/>
                    </a:lnTo>
                    <a:cubicBezTo>
                      <a:pt x="24865" y="9115"/>
                      <a:pt x="24832" y="9140"/>
                      <a:pt x="24790" y="9165"/>
                    </a:cubicBezTo>
                    <a:cubicBezTo>
                      <a:pt x="24780" y="9170"/>
                      <a:pt x="24770" y="9172"/>
                      <a:pt x="24760" y="9172"/>
                    </a:cubicBezTo>
                    <a:cubicBezTo>
                      <a:pt x="24723" y="9172"/>
                      <a:pt x="24693" y="9138"/>
                      <a:pt x="24699" y="9099"/>
                    </a:cubicBezTo>
                    <a:cubicBezTo>
                      <a:pt x="24749" y="8875"/>
                      <a:pt x="24915" y="8684"/>
                      <a:pt x="25022" y="8494"/>
                    </a:cubicBezTo>
                    <a:cubicBezTo>
                      <a:pt x="25130" y="8303"/>
                      <a:pt x="25213" y="8096"/>
                      <a:pt x="25238" y="7881"/>
                    </a:cubicBezTo>
                    <a:cubicBezTo>
                      <a:pt x="25254" y="7624"/>
                      <a:pt x="25188" y="7367"/>
                      <a:pt x="25155" y="7118"/>
                    </a:cubicBezTo>
                    <a:cubicBezTo>
                      <a:pt x="25138" y="6994"/>
                      <a:pt x="25122" y="6878"/>
                      <a:pt x="25105" y="6754"/>
                    </a:cubicBezTo>
                    <a:lnTo>
                      <a:pt x="25105" y="6762"/>
                    </a:lnTo>
                    <a:cubicBezTo>
                      <a:pt x="25031" y="6969"/>
                      <a:pt x="24923" y="7160"/>
                      <a:pt x="24774" y="7317"/>
                    </a:cubicBezTo>
                    <a:cubicBezTo>
                      <a:pt x="24761" y="7330"/>
                      <a:pt x="24743" y="7336"/>
                      <a:pt x="24724" y="7336"/>
                    </a:cubicBezTo>
                    <a:cubicBezTo>
                      <a:pt x="24670" y="7336"/>
                      <a:pt x="24608" y="7290"/>
                      <a:pt x="24633" y="7234"/>
                    </a:cubicBezTo>
                    <a:cubicBezTo>
                      <a:pt x="24732" y="7002"/>
                      <a:pt x="24848" y="6770"/>
                      <a:pt x="24915" y="6530"/>
                    </a:cubicBezTo>
                    <a:cubicBezTo>
                      <a:pt x="24989" y="6281"/>
                      <a:pt x="25022" y="6025"/>
                      <a:pt x="25022" y="5768"/>
                    </a:cubicBezTo>
                    <a:cubicBezTo>
                      <a:pt x="25039" y="5213"/>
                      <a:pt x="25047" y="4658"/>
                      <a:pt x="25089" y="4094"/>
                    </a:cubicBezTo>
                    <a:cubicBezTo>
                      <a:pt x="25163" y="3125"/>
                      <a:pt x="25337" y="2139"/>
                      <a:pt x="25221" y="1169"/>
                    </a:cubicBezTo>
                    <a:cubicBezTo>
                      <a:pt x="25196" y="946"/>
                      <a:pt x="25155" y="722"/>
                      <a:pt x="25080" y="506"/>
                    </a:cubicBezTo>
                    <a:cubicBezTo>
                      <a:pt x="25022" y="349"/>
                      <a:pt x="24940" y="183"/>
                      <a:pt x="24799" y="84"/>
                    </a:cubicBezTo>
                    <a:cubicBezTo>
                      <a:pt x="24719" y="23"/>
                      <a:pt x="24632" y="1"/>
                      <a:pt x="24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36"/>
              <p:cNvSpPr/>
              <p:nvPr/>
            </p:nvSpPr>
            <p:spPr>
              <a:xfrm>
                <a:off x="739175" y="2699225"/>
                <a:ext cx="18675" cy="125300"/>
              </a:xfrm>
              <a:custGeom>
                <a:rect b="b" l="l" r="r" t="t"/>
                <a:pathLst>
                  <a:path extrusionOk="0" h="5012" w="747">
                    <a:moveTo>
                      <a:pt x="404" y="0"/>
                    </a:moveTo>
                    <a:cubicBezTo>
                      <a:pt x="375" y="0"/>
                      <a:pt x="346" y="19"/>
                      <a:pt x="340" y="51"/>
                    </a:cubicBezTo>
                    <a:cubicBezTo>
                      <a:pt x="324" y="133"/>
                      <a:pt x="332" y="241"/>
                      <a:pt x="349" y="332"/>
                    </a:cubicBezTo>
                    <a:cubicBezTo>
                      <a:pt x="365" y="432"/>
                      <a:pt x="382" y="531"/>
                      <a:pt x="398" y="639"/>
                    </a:cubicBezTo>
                    <a:cubicBezTo>
                      <a:pt x="423" y="846"/>
                      <a:pt x="448" y="1053"/>
                      <a:pt x="481" y="1260"/>
                    </a:cubicBezTo>
                    <a:cubicBezTo>
                      <a:pt x="481" y="1280"/>
                      <a:pt x="481" y="1295"/>
                      <a:pt x="485" y="1313"/>
                    </a:cubicBezTo>
                    <a:lnTo>
                      <a:pt x="485" y="1313"/>
                    </a:lnTo>
                    <a:cubicBezTo>
                      <a:pt x="453" y="1201"/>
                      <a:pt x="412" y="1083"/>
                      <a:pt x="349" y="995"/>
                    </a:cubicBezTo>
                    <a:cubicBezTo>
                      <a:pt x="335" y="972"/>
                      <a:pt x="314" y="962"/>
                      <a:pt x="294" y="962"/>
                    </a:cubicBezTo>
                    <a:cubicBezTo>
                      <a:pt x="263" y="962"/>
                      <a:pt x="233" y="985"/>
                      <a:pt x="233" y="1020"/>
                    </a:cubicBezTo>
                    <a:cubicBezTo>
                      <a:pt x="233" y="1014"/>
                      <a:pt x="233" y="1009"/>
                      <a:pt x="233" y="1003"/>
                    </a:cubicBezTo>
                    <a:cubicBezTo>
                      <a:pt x="216" y="796"/>
                      <a:pt x="216" y="573"/>
                      <a:pt x="133" y="382"/>
                    </a:cubicBezTo>
                    <a:cubicBezTo>
                      <a:pt x="125" y="360"/>
                      <a:pt x="102" y="348"/>
                      <a:pt x="82" y="348"/>
                    </a:cubicBezTo>
                    <a:cubicBezTo>
                      <a:pt x="63" y="348"/>
                      <a:pt x="46" y="358"/>
                      <a:pt x="42" y="382"/>
                    </a:cubicBezTo>
                    <a:cubicBezTo>
                      <a:pt x="1" y="581"/>
                      <a:pt x="42" y="788"/>
                      <a:pt x="67" y="987"/>
                    </a:cubicBezTo>
                    <a:cubicBezTo>
                      <a:pt x="92" y="1194"/>
                      <a:pt x="108" y="1401"/>
                      <a:pt x="141" y="1608"/>
                    </a:cubicBezTo>
                    <a:cubicBezTo>
                      <a:pt x="191" y="2031"/>
                      <a:pt x="257" y="2445"/>
                      <a:pt x="307" y="2868"/>
                    </a:cubicBezTo>
                    <a:cubicBezTo>
                      <a:pt x="313" y="2884"/>
                      <a:pt x="328" y="2893"/>
                      <a:pt x="343" y="2893"/>
                    </a:cubicBezTo>
                    <a:cubicBezTo>
                      <a:pt x="351" y="2893"/>
                      <a:pt x="359" y="2890"/>
                      <a:pt x="365" y="2884"/>
                    </a:cubicBezTo>
                    <a:cubicBezTo>
                      <a:pt x="365" y="2909"/>
                      <a:pt x="365" y="2926"/>
                      <a:pt x="373" y="2951"/>
                    </a:cubicBezTo>
                    <a:cubicBezTo>
                      <a:pt x="390" y="3282"/>
                      <a:pt x="431" y="3613"/>
                      <a:pt x="456" y="3945"/>
                    </a:cubicBezTo>
                    <a:cubicBezTo>
                      <a:pt x="465" y="4110"/>
                      <a:pt x="473" y="4276"/>
                      <a:pt x="489" y="4442"/>
                    </a:cubicBezTo>
                    <a:cubicBezTo>
                      <a:pt x="506" y="4616"/>
                      <a:pt x="539" y="4773"/>
                      <a:pt x="514" y="4947"/>
                    </a:cubicBezTo>
                    <a:cubicBezTo>
                      <a:pt x="505" y="4986"/>
                      <a:pt x="532" y="5011"/>
                      <a:pt x="562" y="5011"/>
                    </a:cubicBezTo>
                    <a:cubicBezTo>
                      <a:pt x="582" y="5011"/>
                      <a:pt x="604" y="4999"/>
                      <a:pt x="614" y="4972"/>
                    </a:cubicBezTo>
                    <a:cubicBezTo>
                      <a:pt x="655" y="4815"/>
                      <a:pt x="688" y="4641"/>
                      <a:pt x="697" y="4475"/>
                    </a:cubicBezTo>
                    <a:cubicBezTo>
                      <a:pt x="697" y="4309"/>
                      <a:pt x="680" y="4144"/>
                      <a:pt x="672" y="3978"/>
                    </a:cubicBezTo>
                    <a:cubicBezTo>
                      <a:pt x="655" y="3638"/>
                      <a:pt x="647" y="3299"/>
                      <a:pt x="622" y="2951"/>
                    </a:cubicBezTo>
                    <a:cubicBezTo>
                      <a:pt x="605" y="2611"/>
                      <a:pt x="589" y="2271"/>
                      <a:pt x="564" y="1931"/>
                    </a:cubicBezTo>
                    <a:cubicBezTo>
                      <a:pt x="564" y="1873"/>
                      <a:pt x="556" y="1824"/>
                      <a:pt x="547" y="1766"/>
                    </a:cubicBezTo>
                    <a:lnTo>
                      <a:pt x="547" y="1766"/>
                    </a:lnTo>
                    <a:cubicBezTo>
                      <a:pt x="556" y="1807"/>
                      <a:pt x="564" y="1840"/>
                      <a:pt x="572" y="1882"/>
                    </a:cubicBezTo>
                    <a:cubicBezTo>
                      <a:pt x="597" y="2097"/>
                      <a:pt x="655" y="2313"/>
                      <a:pt x="680" y="2536"/>
                    </a:cubicBezTo>
                    <a:cubicBezTo>
                      <a:pt x="684" y="2551"/>
                      <a:pt x="697" y="2557"/>
                      <a:pt x="711" y="2557"/>
                    </a:cubicBezTo>
                    <a:cubicBezTo>
                      <a:pt x="728" y="2557"/>
                      <a:pt x="746" y="2547"/>
                      <a:pt x="746" y="2528"/>
                    </a:cubicBezTo>
                    <a:cubicBezTo>
                      <a:pt x="730" y="2313"/>
                      <a:pt x="730" y="2097"/>
                      <a:pt x="713" y="1882"/>
                    </a:cubicBezTo>
                    <a:cubicBezTo>
                      <a:pt x="697" y="1658"/>
                      <a:pt x="680" y="1443"/>
                      <a:pt x="663" y="1219"/>
                    </a:cubicBezTo>
                    <a:cubicBezTo>
                      <a:pt x="647" y="1012"/>
                      <a:pt x="630" y="796"/>
                      <a:pt x="605" y="589"/>
                    </a:cubicBezTo>
                    <a:cubicBezTo>
                      <a:pt x="581" y="407"/>
                      <a:pt x="581" y="167"/>
                      <a:pt x="448" y="17"/>
                    </a:cubicBezTo>
                    <a:cubicBezTo>
                      <a:pt x="436" y="6"/>
                      <a:pt x="420" y="0"/>
                      <a:pt x="4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4" name="Google Shape;3974;p36"/>
              <p:cNvSpPr/>
              <p:nvPr/>
            </p:nvSpPr>
            <p:spPr>
              <a:xfrm>
                <a:off x="743525" y="2679600"/>
                <a:ext cx="3975" cy="18425"/>
              </a:xfrm>
              <a:custGeom>
                <a:rect b="b" l="l" r="r" t="t"/>
                <a:pathLst>
                  <a:path extrusionOk="0" h="737" w="159">
                    <a:moveTo>
                      <a:pt x="26" y="1"/>
                    </a:moveTo>
                    <a:cubicBezTo>
                      <a:pt x="13" y="1"/>
                      <a:pt x="1" y="12"/>
                      <a:pt x="1" y="32"/>
                    </a:cubicBezTo>
                    <a:cubicBezTo>
                      <a:pt x="1" y="82"/>
                      <a:pt x="17" y="140"/>
                      <a:pt x="17" y="198"/>
                    </a:cubicBezTo>
                    <a:cubicBezTo>
                      <a:pt x="25" y="247"/>
                      <a:pt x="42" y="305"/>
                      <a:pt x="42" y="355"/>
                    </a:cubicBezTo>
                    <a:cubicBezTo>
                      <a:pt x="59" y="471"/>
                      <a:pt x="59" y="579"/>
                      <a:pt x="42" y="695"/>
                    </a:cubicBezTo>
                    <a:cubicBezTo>
                      <a:pt x="38" y="722"/>
                      <a:pt x="62" y="736"/>
                      <a:pt x="87" y="736"/>
                    </a:cubicBezTo>
                    <a:cubicBezTo>
                      <a:pt x="108" y="736"/>
                      <a:pt x="129" y="726"/>
                      <a:pt x="133" y="703"/>
                    </a:cubicBezTo>
                    <a:cubicBezTo>
                      <a:pt x="150" y="587"/>
                      <a:pt x="158" y="471"/>
                      <a:pt x="141" y="347"/>
                    </a:cubicBezTo>
                    <a:cubicBezTo>
                      <a:pt x="141" y="297"/>
                      <a:pt x="133" y="239"/>
                      <a:pt x="117" y="181"/>
                    </a:cubicBezTo>
                    <a:cubicBezTo>
                      <a:pt x="100" y="123"/>
                      <a:pt x="83" y="65"/>
                      <a:pt x="50" y="15"/>
                    </a:cubicBezTo>
                    <a:cubicBezTo>
                      <a:pt x="44" y="6"/>
                      <a:pt x="35" y="1"/>
                      <a:pt x="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5" name="Google Shape;3975;p36"/>
              <p:cNvSpPr/>
              <p:nvPr/>
            </p:nvSpPr>
            <p:spPr>
              <a:xfrm>
                <a:off x="704800" y="2713800"/>
                <a:ext cx="125550" cy="243350"/>
              </a:xfrm>
              <a:custGeom>
                <a:rect b="b" l="l" r="r" t="t"/>
                <a:pathLst>
                  <a:path extrusionOk="0" h="9734" w="5022">
                    <a:moveTo>
                      <a:pt x="2003" y="1"/>
                    </a:moveTo>
                    <a:cubicBezTo>
                      <a:pt x="1973" y="1"/>
                      <a:pt x="1943" y="19"/>
                      <a:pt x="1947" y="56"/>
                    </a:cubicBezTo>
                    <a:cubicBezTo>
                      <a:pt x="1972" y="379"/>
                      <a:pt x="2005" y="710"/>
                      <a:pt x="2038" y="1042"/>
                    </a:cubicBezTo>
                    <a:cubicBezTo>
                      <a:pt x="2005" y="1058"/>
                      <a:pt x="1980" y="1083"/>
                      <a:pt x="1972" y="1133"/>
                    </a:cubicBezTo>
                    <a:cubicBezTo>
                      <a:pt x="1947" y="1506"/>
                      <a:pt x="1997" y="1887"/>
                      <a:pt x="2022" y="2268"/>
                    </a:cubicBezTo>
                    <a:cubicBezTo>
                      <a:pt x="2022" y="2276"/>
                      <a:pt x="2022" y="2276"/>
                      <a:pt x="2022" y="2285"/>
                    </a:cubicBezTo>
                    <a:cubicBezTo>
                      <a:pt x="1964" y="2285"/>
                      <a:pt x="1898" y="2326"/>
                      <a:pt x="1889" y="2392"/>
                    </a:cubicBezTo>
                    <a:cubicBezTo>
                      <a:pt x="1889" y="2434"/>
                      <a:pt x="1889" y="2467"/>
                      <a:pt x="1889" y="2508"/>
                    </a:cubicBezTo>
                    <a:cubicBezTo>
                      <a:pt x="1889" y="2500"/>
                      <a:pt x="1881" y="2500"/>
                      <a:pt x="1881" y="2492"/>
                    </a:cubicBezTo>
                    <a:cubicBezTo>
                      <a:pt x="1874" y="2469"/>
                      <a:pt x="1857" y="2459"/>
                      <a:pt x="1840" y="2459"/>
                    </a:cubicBezTo>
                    <a:cubicBezTo>
                      <a:pt x="1814" y="2459"/>
                      <a:pt x="1788" y="2482"/>
                      <a:pt x="1798" y="2517"/>
                    </a:cubicBezTo>
                    <a:cubicBezTo>
                      <a:pt x="1873" y="2848"/>
                      <a:pt x="1873" y="3196"/>
                      <a:pt x="1848" y="3536"/>
                    </a:cubicBezTo>
                    <a:cubicBezTo>
                      <a:pt x="1823" y="3867"/>
                      <a:pt x="1765" y="4190"/>
                      <a:pt x="1666" y="4505"/>
                    </a:cubicBezTo>
                    <a:cubicBezTo>
                      <a:pt x="1558" y="4828"/>
                      <a:pt x="1409" y="5127"/>
                      <a:pt x="1218" y="5408"/>
                    </a:cubicBezTo>
                    <a:cubicBezTo>
                      <a:pt x="1028" y="5698"/>
                      <a:pt x="787" y="5963"/>
                      <a:pt x="605" y="6262"/>
                    </a:cubicBezTo>
                    <a:cubicBezTo>
                      <a:pt x="232" y="6875"/>
                      <a:pt x="141" y="7596"/>
                      <a:pt x="66" y="8292"/>
                    </a:cubicBezTo>
                    <a:cubicBezTo>
                      <a:pt x="25" y="8631"/>
                      <a:pt x="0" y="8988"/>
                      <a:pt x="224" y="9269"/>
                    </a:cubicBezTo>
                    <a:cubicBezTo>
                      <a:pt x="398" y="9468"/>
                      <a:pt x="655" y="9568"/>
                      <a:pt x="912" y="9617"/>
                    </a:cubicBezTo>
                    <a:cubicBezTo>
                      <a:pt x="1235" y="9684"/>
                      <a:pt x="1566" y="9675"/>
                      <a:pt x="1889" y="9692"/>
                    </a:cubicBezTo>
                    <a:cubicBezTo>
                      <a:pt x="2287" y="9700"/>
                      <a:pt x="2676" y="9708"/>
                      <a:pt x="3074" y="9725"/>
                    </a:cubicBezTo>
                    <a:cubicBezTo>
                      <a:pt x="3199" y="9728"/>
                      <a:pt x="3326" y="9734"/>
                      <a:pt x="3453" y="9734"/>
                    </a:cubicBezTo>
                    <a:cubicBezTo>
                      <a:pt x="3695" y="9734"/>
                      <a:pt x="3936" y="9712"/>
                      <a:pt x="4160" y="9609"/>
                    </a:cubicBezTo>
                    <a:cubicBezTo>
                      <a:pt x="4408" y="9493"/>
                      <a:pt x="4607" y="9278"/>
                      <a:pt x="4731" y="9029"/>
                    </a:cubicBezTo>
                    <a:cubicBezTo>
                      <a:pt x="5021" y="8457"/>
                      <a:pt x="4922" y="7811"/>
                      <a:pt x="4624" y="7256"/>
                    </a:cubicBezTo>
                    <a:lnTo>
                      <a:pt x="4624" y="7264"/>
                    </a:lnTo>
                    <a:cubicBezTo>
                      <a:pt x="4292" y="6643"/>
                      <a:pt x="3754" y="6171"/>
                      <a:pt x="3314" y="5640"/>
                    </a:cubicBezTo>
                    <a:cubicBezTo>
                      <a:pt x="3091" y="5367"/>
                      <a:pt x="2908" y="5077"/>
                      <a:pt x="2768" y="4762"/>
                    </a:cubicBezTo>
                    <a:cubicBezTo>
                      <a:pt x="2643" y="4489"/>
                      <a:pt x="2560" y="4190"/>
                      <a:pt x="2494" y="3892"/>
                    </a:cubicBezTo>
                    <a:cubicBezTo>
                      <a:pt x="2502" y="3884"/>
                      <a:pt x="2502" y="3875"/>
                      <a:pt x="2502" y="3867"/>
                    </a:cubicBezTo>
                    <a:cubicBezTo>
                      <a:pt x="2544" y="3710"/>
                      <a:pt x="2527" y="3544"/>
                      <a:pt x="2519" y="3378"/>
                    </a:cubicBezTo>
                    <a:cubicBezTo>
                      <a:pt x="2511" y="3221"/>
                      <a:pt x="2494" y="3064"/>
                      <a:pt x="2478" y="2906"/>
                    </a:cubicBezTo>
                    <a:cubicBezTo>
                      <a:pt x="2444" y="2591"/>
                      <a:pt x="2403" y="2268"/>
                      <a:pt x="2362" y="1953"/>
                    </a:cubicBezTo>
                    <a:cubicBezTo>
                      <a:pt x="2279" y="1307"/>
                      <a:pt x="2179" y="669"/>
                      <a:pt x="2055" y="39"/>
                    </a:cubicBezTo>
                    <a:cubicBezTo>
                      <a:pt x="2051" y="13"/>
                      <a:pt x="2027" y="1"/>
                      <a:pt x="20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6" name="Google Shape;3976;p36"/>
              <p:cNvSpPr/>
              <p:nvPr/>
            </p:nvSpPr>
            <p:spPr>
              <a:xfrm>
                <a:off x="623400" y="2906350"/>
                <a:ext cx="233450" cy="265775"/>
              </a:xfrm>
              <a:custGeom>
                <a:rect b="b" l="l" r="r" t="t"/>
                <a:pathLst>
                  <a:path extrusionOk="0" h="10631" w="9338">
                    <a:moveTo>
                      <a:pt x="205" y="0"/>
                    </a:moveTo>
                    <a:cubicBezTo>
                      <a:pt x="158" y="0"/>
                      <a:pt x="110" y="47"/>
                      <a:pt x="141" y="84"/>
                    </a:cubicBezTo>
                    <a:cubicBezTo>
                      <a:pt x="108" y="93"/>
                      <a:pt x="83" y="101"/>
                      <a:pt x="58" y="117"/>
                    </a:cubicBezTo>
                    <a:cubicBezTo>
                      <a:pt x="0" y="167"/>
                      <a:pt x="17" y="233"/>
                      <a:pt x="58" y="291"/>
                    </a:cubicBezTo>
                    <a:cubicBezTo>
                      <a:pt x="522" y="805"/>
                      <a:pt x="945" y="1360"/>
                      <a:pt x="1334" y="1924"/>
                    </a:cubicBezTo>
                    <a:cubicBezTo>
                      <a:pt x="1533" y="2197"/>
                      <a:pt x="1723" y="2479"/>
                      <a:pt x="1889" y="2777"/>
                    </a:cubicBezTo>
                    <a:cubicBezTo>
                      <a:pt x="1972" y="2926"/>
                      <a:pt x="2038" y="3084"/>
                      <a:pt x="2071" y="3258"/>
                    </a:cubicBezTo>
                    <a:cubicBezTo>
                      <a:pt x="2105" y="3423"/>
                      <a:pt x="2113" y="3606"/>
                      <a:pt x="2129" y="3780"/>
                    </a:cubicBezTo>
                    <a:cubicBezTo>
                      <a:pt x="2146" y="3954"/>
                      <a:pt x="2163" y="4136"/>
                      <a:pt x="2179" y="4318"/>
                    </a:cubicBezTo>
                    <a:lnTo>
                      <a:pt x="2121" y="4194"/>
                    </a:lnTo>
                    <a:cubicBezTo>
                      <a:pt x="2106" y="4152"/>
                      <a:pt x="2059" y="4131"/>
                      <a:pt x="2015" y="4131"/>
                    </a:cubicBezTo>
                    <a:cubicBezTo>
                      <a:pt x="1963" y="4131"/>
                      <a:pt x="1913" y="4160"/>
                      <a:pt x="1922" y="4219"/>
                    </a:cubicBezTo>
                    <a:cubicBezTo>
                      <a:pt x="1997" y="4741"/>
                      <a:pt x="2055" y="5263"/>
                      <a:pt x="2080" y="5785"/>
                    </a:cubicBezTo>
                    <a:cubicBezTo>
                      <a:pt x="2065" y="5778"/>
                      <a:pt x="2048" y="5775"/>
                      <a:pt x="2031" y="5775"/>
                    </a:cubicBezTo>
                    <a:cubicBezTo>
                      <a:pt x="1978" y="5775"/>
                      <a:pt x="1922" y="5803"/>
                      <a:pt x="1922" y="5859"/>
                    </a:cubicBezTo>
                    <a:cubicBezTo>
                      <a:pt x="1914" y="6464"/>
                      <a:pt x="1906" y="7069"/>
                      <a:pt x="1897" y="7674"/>
                    </a:cubicBezTo>
                    <a:cubicBezTo>
                      <a:pt x="1897" y="7731"/>
                      <a:pt x="1943" y="7758"/>
                      <a:pt x="1991" y="7758"/>
                    </a:cubicBezTo>
                    <a:cubicBezTo>
                      <a:pt x="2041" y="7758"/>
                      <a:pt x="2092" y="7729"/>
                      <a:pt x="2096" y="7674"/>
                    </a:cubicBezTo>
                    <a:cubicBezTo>
                      <a:pt x="2113" y="7491"/>
                      <a:pt x="2129" y="7317"/>
                      <a:pt x="2154" y="7135"/>
                    </a:cubicBezTo>
                    <a:cubicBezTo>
                      <a:pt x="2187" y="7235"/>
                      <a:pt x="2221" y="7326"/>
                      <a:pt x="2245" y="7425"/>
                    </a:cubicBezTo>
                    <a:cubicBezTo>
                      <a:pt x="2237" y="7433"/>
                      <a:pt x="2237" y="7442"/>
                      <a:pt x="2237" y="7450"/>
                    </a:cubicBezTo>
                    <a:cubicBezTo>
                      <a:pt x="2171" y="7972"/>
                      <a:pt x="2121" y="8494"/>
                      <a:pt x="2096" y="9016"/>
                    </a:cubicBezTo>
                    <a:cubicBezTo>
                      <a:pt x="2055" y="9024"/>
                      <a:pt x="2022" y="9049"/>
                      <a:pt x="2022" y="9091"/>
                    </a:cubicBezTo>
                    <a:cubicBezTo>
                      <a:pt x="1947" y="9521"/>
                      <a:pt x="1748" y="9944"/>
                      <a:pt x="1433" y="10284"/>
                    </a:cubicBezTo>
                    <a:cubicBezTo>
                      <a:pt x="1375" y="10342"/>
                      <a:pt x="1392" y="10433"/>
                      <a:pt x="1483" y="10466"/>
                    </a:cubicBezTo>
                    <a:cubicBezTo>
                      <a:pt x="1880" y="10577"/>
                      <a:pt x="2290" y="10630"/>
                      <a:pt x="2699" y="10630"/>
                    </a:cubicBezTo>
                    <a:cubicBezTo>
                      <a:pt x="3394" y="10630"/>
                      <a:pt x="4086" y="10476"/>
                      <a:pt x="4706" y="10184"/>
                    </a:cubicBezTo>
                    <a:cubicBezTo>
                      <a:pt x="4839" y="10118"/>
                      <a:pt x="4980" y="10043"/>
                      <a:pt x="5104" y="9961"/>
                    </a:cubicBezTo>
                    <a:cubicBezTo>
                      <a:pt x="5162" y="9927"/>
                      <a:pt x="5228" y="9886"/>
                      <a:pt x="5286" y="9845"/>
                    </a:cubicBezTo>
                    <a:cubicBezTo>
                      <a:pt x="5311" y="9820"/>
                      <a:pt x="5344" y="9803"/>
                      <a:pt x="5377" y="9778"/>
                    </a:cubicBezTo>
                    <a:lnTo>
                      <a:pt x="5410" y="9753"/>
                    </a:lnTo>
                    <a:cubicBezTo>
                      <a:pt x="5424" y="9757"/>
                      <a:pt x="5438" y="9759"/>
                      <a:pt x="5452" y="9759"/>
                    </a:cubicBezTo>
                    <a:cubicBezTo>
                      <a:pt x="5471" y="9759"/>
                      <a:pt x="5490" y="9755"/>
                      <a:pt x="5510" y="9745"/>
                    </a:cubicBezTo>
                    <a:cubicBezTo>
                      <a:pt x="5560" y="9720"/>
                      <a:pt x="5593" y="9679"/>
                      <a:pt x="5584" y="9637"/>
                    </a:cubicBezTo>
                    <a:cubicBezTo>
                      <a:pt x="5601" y="9621"/>
                      <a:pt x="5609" y="9604"/>
                      <a:pt x="5609" y="9604"/>
                    </a:cubicBezTo>
                    <a:cubicBezTo>
                      <a:pt x="5634" y="9571"/>
                      <a:pt x="5659" y="9538"/>
                      <a:pt x="5684" y="9505"/>
                    </a:cubicBezTo>
                    <a:cubicBezTo>
                      <a:pt x="5734" y="9455"/>
                      <a:pt x="5775" y="9397"/>
                      <a:pt x="5825" y="9339"/>
                    </a:cubicBezTo>
                    <a:lnTo>
                      <a:pt x="6106" y="8983"/>
                    </a:lnTo>
                    <a:cubicBezTo>
                      <a:pt x="6115" y="8975"/>
                      <a:pt x="6115" y="8975"/>
                      <a:pt x="6123" y="8966"/>
                    </a:cubicBezTo>
                    <a:cubicBezTo>
                      <a:pt x="6231" y="8825"/>
                      <a:pt x="6347" y="8693"/>
                      <a:pt x="6463" y="8552"/>
                    </a:cubicBezTo>
                    <a:cubicBezTo>
                      <a:pt x="6472" y="8554"/>
                      <a:pt x="6481" y="8555"/>
                      <a:pt x="6490" y="8555"/>
                    </a:cubicBezTo>
                    <a:cubicBezTo>
                      <a:pt x="6522" y="8555"/>
                      <a:pt x="6551" y="8543"/>
                      <a:pt x="6570" y="8511"/>
                    </a:cubicBezTo>
                    <a:cubicBezTo>
                      <a:pt x="6695" y="8353"/>
                      <a:pt x="6827" y="8187"/>
                      <a:pt x="6952" y="8030"/>
                    </a:cubicBezTo>
                    <a:cubicBezTo>
                      <a:pt x="6993" y="7980"/>
                      <a:pt x="6952" y="7922"/>
                      <a:pt x="6902" y="7897"/>
                    </a:cubicBezTo>
                    <a:lnTo>
                      <a:pt x="7242" y="7276"/>
                    </a:lnTo>
                    <a:cubicBezTo>
                      <a:pt x="7349" y="7077"/>
                      <a:pt x="7465" y="6887"/>
                      <a:pt x="7548" y="6688"/>
                    </a:cubicBezTo>
                    <a:cubicBezTo>
                      <a:pt x="7573" y="6630"/>
                      <a:pt x="7590" y="6572"/>
                      <a:pt x="7606" y="6514"/>
                    </a:cubicBezTo>
                    <a:cubicBezTo>
                      <a:pt x="7896" y="6083"/>
                      <a:pt x="8128" y="5619"/>
                      <a:pt x="8310" y="5138"/>
                    </a:cubicBezTo>
                    <a:cubicBezTo>
                      <a:pt x="8327" y="5163"/>
                      <a:pt x="8344" y="5188"/>
                      <a:pt x="8385" y="5196"/>
                    </a:cubicBezTo>
                    <a:cubicBezTo>
                      <a:pt x="8392" y="5198"/>
                      <a:pt x="8399" y="5198"/>
                      <a:pt x="8407" y="5198"/>
                    </a:cubicBezTo>
                    <a:cubicBezTo>
                      <a:pt x="8445" y="5198"/>
                      <a:pt x="8488" y="5181"/>
                      <a:pt x="8509" y="5147"/>
                    </a:cubicBezTo>
                    <a:cubicBezTo>
                      <a:pt x="8725" y="4732"/>
                      <a:pt x="8874" y="4285"/>
                      <a:pt x="8948" y="3821"/>
                    </a:cubicBezTo>
                    <a:cubicBezTo>
                      <a:pt x="8957" y="3838"/>
                      <a:pt x="8965" y="3846"/>
                      <a:pt x="8973" y="3862"/>
                    </a:cubicBezTo>
                    <a:cubicBezTo>
                      <a:pt x="8992" y="3893"/>
                      <a:pt x="9034" y="3909"/>
                      <a:pt x="9075" y="3909"/>
                    </a:cubicBezTo>
                    <a:cubicBezTo>
                      <a:pt x="9124" y="3909"/>
                      <a:pt x="9171" y="3887"/>
                      <a:pt x="9180" y="3838"/>
                    </a:cubicBezTo>
                    <a:cubicBezTo>
                      <a:pt x="9313" y="3009"/>
                      <a:pt x="9338" y="2164"/>
                      <a:pt x="9238" y="1335"/>
                    </a:cubicBezTo>
                    <a:cubicBezTo>
                      <a:pt x="9230" y="1294"/>
                      <a:pt x="9205" y="1261"/>
                      <a:pt x="9172" y="1244"/>
                    </a:cubicBezTo>
                    <a:cubicBezTo>
                      <a:pt x="9164" y="888"/>
                      <a:pt x="9089" y="532"/>
                      <a:pt x="8940" y="192"/>
                    </a:cubicBezTo>
                    <a:cubicBezTo>
                      <a:pt x="8919" y="145"/>
                      <a:pt x="8869" y="115"/>
                      <a:pt x="8817" y="115"/>
                    </a:cubicBezTo>
                    <a:cubicBezTo>
                      <a:pt x="8785" y="115"/>
                      <a:pt x="8753" y="126"/>
                      <a:pt x="8725" y="151"/>
                    </a:cubicBezTo>
                    <a:cubicBezTo>
                      <a:pt x="8443" y="399"/>
                      <a:pt x="8219" y="697"/>
                      <a:pt x="7971" y="979"/>
                    </a:cubicBezTo>
                    <a:cubicBezTo>
                      <a:pt x="7739" y="1252"/>
                      <a:pt x="7465" y="1518"/>
                      <a:pt x="7101" y="1650"/>
                    </a:cubicBezTo>
                    <a:cubicBezTo>
                      <a:pt x="6653" y="1808"/>
                      <a:pt x="6156" y="1808"/>
                      <a:pt x="5692" y="1832"/>
                    </a:cubicBezTo>
                    <a:cubicBezTo>
                      <a:pt x="5162" y="1866"/>
                      <a:pt x="4640" y="1899"/>
                      <a:pt x="4110" y="1924"/>
                    </a:cubicBezTo>
                    <a:cubicBezTo>
                      <a:pt x="4047" y="1927"/>
                      <a:pt x="3975" y="1930"/>
                      <a:pt x="3898" y="1930"/>
                    </a:cubicBezTo>
                    <a:cubicBezTo>
                      <a:pt x="3609" y="1930"/>
                      <a:pt x="3260" y="1886"/>
                      <a:pt x="3148" y="1650"/>
                    </a:cubicBezTo>
                    <a:cubicBezTo>
                      <a:pt x="3132" y="1600"/>
                      <a:pt x="3082" y="1559"/>
                      <a:pt x="3024" y="1559"/>
                    </a:cubicBezTo>
                    <a:cubicBezTo>
                      <a:pt x="3007" y="1559"/>
                      <a:pt x="2990" y="1560"/>
                      <a:pt x="2974" y="1560"/>
                    </a:cubicBezTo>
                    <a:cubicBezTo>
                      <a:pt x="1815" y="1560"/>
                      <a:pt x="967" y="720"/>
                      <a:pt x="249" y="18"/>
                    </a:cubicBezTo>
                    <a:cubicBezTo>
                      <a:pt x="236" y="6"/>
                      <a:pt x="221" y="0"/>
                      <a:pt x="2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7" name="Google Shape;3977;p36"/>
              <p:cNvSpPr/>
              <p:nvPr/>
            </p:nvSpPr>
            <p:spPr>
              <a:xfrm>
                <a:off x="553800" y="2613250"/>
                <a:ext cx="102350" cy="138700"/>
              </a:xfrm>
              <a:custGeom>
                <a:rect b="b" l="l" r="r" t="t"/>
                <a:pathLst>
                  <a:path extrusionOk="0" h="5548" w="4094">
                    <a:moveTo>
                      <a:pt x="1128" y="0"/>
                    </a:moveTo>
                    <a:cubicBezTo>
                      <a:pt x="757" y="0"/>
                      <a:pt x="392" y="139"/>
                      <a:pt x="232" y="507"/>
                    </a:cubicBezTo>
                    <a:cubicBezTo>
                      <a:pt x="0" y="1029"/>
                      <a:pt x="240" y="1625"/>
                      <a:pt x="448" y="2114"/>
                    </a:cubicBezTo>
                    <a:cubicBezTo>
                      <a:pt x="713" y="2702"/>
                      <a:pt x="1036" y="3266"/>
                      <a:pt x="1193" y="3904"/>
                    </a:cubicBezTo>
                    <a:cubicBezTo>
                      <a:pt x="1268" y="4210"/>
                      <a:pt x="1309" y="4534"/>
                      <a:pt x="1259" y="4857"/>
                    </a:cubicBezTo>
                    <a:cubicBezTo>
                      <a:pt x="1235" y="4998"/>
                      <a:pt x="1201" y="5147"/>
                      <a:pt x="1259" y="5296"/>
                    </a:cubicBezTo>
                    <a:cubicBezTo>
                      <a:pt x="1301" y="5412"/>
                      <a:pt x="1400" y="5495"/>
                      <a:pt x="1525" y="5528"/>
                    </a:cubicBezTo>
                    <a:cubicBezTo>
                      <a:pt x="1573" y="5541"/>
                      <a:pt x="1622" y="5547"/>
                      <a:pt x="1671" y="5547"/>
                    </a:cubicBezTo>
                    <a:cubicBezTo>
                      <a:pt x="1864" y="5547"/>
                      <a:pt x="2055" y="5455"/>
                      <a:pt x="2221" y="5362"/>
                    </a:cubicBezTo>
                    <a:cubicBezTo>
                      <a:pt x="2453" y="5230"/>
                      <a:pt x="2693" y="5097"/>
                      <a:pt x="2917" y="4948"/>
                    </a:cubicBezTo>
                    <a:cubicBezTo>
                      <a:pt x="3356" y="4641"/>
                      <a:pt x="3753" y="4268"/>
                      <a:pt x="3961" y="3763"/>
                    </a:cubicBezTo>
                    <a:cubicBezTo>
                      <a:pt x="4052" y="3548"/>
                      <a:pt x="4093" y="3307"/>
                      <a:pt x="4068" y="3075"/>
                    </a:cubicBezTo>
                    <a:cubicBezTo>
                      <a:pt x="4052" y="2860"/>
                      <a:pt x="3977" y="2603"/>
                      <a:pt x="3811" y="2454"/>
                    </a:cubicBezTo>
                    <a:cubicBezTo>
                      <a:pt x="3803" y="2446"/>
                      <a:pt x="3787" y="2437"/>
                      <a:pt x="3778" y="2429"/>
                    </a:cubicBezTo>
                    <a:cubicBezTo>
                      <a:pt x="3770" y="2412"/>
                      <a:pt x="3770" y="2396"/>
                      <a:pt x="3762" y="2379"/>
                    </a:cubicBezTo>
                    <a:cubicBezTo>
                      <a:pt x="3621" y="1824"/>
                      <a:pt x="3331" y="1311"/>
                      <a:pt x="2933" y="905"/>
                    </a:cubicBezTo>
                    <a:cubicBezTo>
                      <a:pt x="2560" y="523"/>
                      <a:pt x="2080" y="200"/>
                      <a:pt x="1558" y="59"/>
                    </a:cubicBezTo>
                    <a:cubicBezTo>
                      <a:pt x="1422" y="22"/>
                      <a:pt x="1274" y="0"/>
                      <a:pt x="1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36"/>
              <p:cNvSpPr/>
              <p:nvPr/>
            </p:nvSpPr>
            <p:spPr>
              <a:xfrm>
                <a:off x="824925" y="2567300"/>
                <a:ext cx="71300" cy="155600"/>
              </a:xfrm>
              <a:custGeom>
                <a:rect b="b" l="l" r="r" t="t"/>
                <a:pathLst>
                  <a:path extrusionOk="0" h="6224" w="2852">
                    <a:moveTo>
                      <a:pt x="2150" y="1"/>
                    </a:moveTo>
                    <a:cubicBezTo>
                      <a:pt x="2140" y="1"/>
                      <a:pt x="2130" y="6"/>
                      <a:pt x="2122" y="17"/>
                    </a:cubicBezTo>
                    <a:cubicBezTo>
                      <a:pt x="2105" y="25"/>
                      <a:pt x="2097" y="41"/>
                      <a:pt x="2089" y="50"/>
                    </a:cubicBezTo>
                    <a:cubicBezTo>
                      <a:pt x="2047" y="66"/>
                      <a:pt x="2006" y="83"/>
                      <a:pt x="1973" y="124"/>
                    </a:cubicBezTo>
                    <a:cubicBezTo>
                      <a:pt x="1931" y="157"/>
                      <a:pt x="1906" y="215"/>
                      <a:pt x="1906" y="265"/>
                    </a:cubicBezTo>
                    <a:cubicBezTo>
                      <a:pt x="1650" y="588"/>
                      <a:pt x="1434" y="945"/>
                      <a:pt x="1244" y="1301"/>
                    </a:cubicBezTo>
                    <a:cubicBezTo>
                      <a:pt x="987" y="1765"/>
                      <a:pt x="763" y="2237"/>
                      <a:pt x="581" y="2726"/>
                    </a:cubicBezTo>
                    <a:cubicBezTo>
                      <a:pt x="390" y="3223"/>
                      <a:pt x="241" y="3720"/>
                      <a:pt x="117" y="4234"/>
                    </a:cubicBezTo>
                    <a:cubicBezTo>
                      <a:pt x="59" y="4491"/>
                      <a:pt x="1" y="4756"/>
                      <a:pt x="42" y="5013"/>
                    </a:cubicBezTo>
                    <a:cubicBezTo>
                      <a:pt x="75" y="5270"/>
                      <a:pt x="233" y="5460"/>
                      <a:pt x="432" y="5609"/>
                    </a:cubicBezTo>
                    <a:cubicBezTo>
                      <a:pt x="630" y="5758"/>
                      <a:pt x="846" y="5891"/>
                      <a:pt x="1070" y="6007"/>
                    </a:cubicBezTo>
                    <a:cubicBezTo>
                      <a:pt x="1302" y="6123"/>
                      <a:pt x="1550" y="6214"/>
                      <a:pt x="1807" y="6222"/>
                    </a:cubicBezTo>
                    <a:cubicBezTo>
                      <a:pt x="1821" y="6223"/>
                      <a:pt x="1835" y="6223"/>
                      <a:pt x="1849" y="6223"/>
                    </a:cubicBezTo>
                    <a:cubicBezTo>
                      <a:pt x="2244" y="6223"/>
                      <a:pt x="2673" y="6001"/>
                      <a:pt x="2785" y="5601"/>
                    </a:cubicBezTo>
                    <a:cubicBezTo>
                      <a:pt x="2851" y="5328"/>
                      <a:pt x="2760" y="5062"/>
                      <a:pt x="2652" y="4822"/>
                    </a:cubicBezTo>
                    <a:cubicBezTo>
                      <a:pt x="2536" y="4574"/>
                      <a:pt x="2428" y="4342"/>
                      <a:pt x="2337" y="4085"/>
                    </a:cubicBezTo>
                    <a:cubicBezTo>
                      <a:pt x="2163" y="3588"/>
                      <a:pt x="2072" y="3057"/>
                      <a:pt x="2097" y="2527"/>
                    </a:cubicBezTo>
                    <a:cubicBezTo>
                      <a:pt x="2114" y="2262"/>
                      <a:pt x="2163" y="2005"/>
                      <a:pt x="2246" y="1748"/>
                    </a:cubicBezTo>
                    <a:cubicBezTo>
                      <a:pt x="2329" y="1491"/>
                      <a:pt x="2428" y="1235"/>
                      <a:pt x="2495" y="969"/>
                    </a:cubicBezTo>
                    <a:cubicBezTo>
                      <a:pt x="2553" y="737"/>
                      <a:pt x="2611" y="456"/>
                      <a:pt x="2495" y="232"/>
                    </a:cubicBezTo>
                    <a:cubicBezTo>
                      <a:pt x="2437" y="124"/>
                      <a:pt x="2321" y="50"/>
                      <a:pt x="2196" y="41"/>
                    </a:cubicBezTo>
                    <a:cubicBezTo>
                      <a:pt x="2191" y="19"/>
                      <a:pt x="2171" y="1"/>
                      <a:pt x="21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36"/>
              <p:cNvSpPr/>
              <p:nvPr/>
            </p:nvSpPr>
            <p:spPr>
              <a:xfrm>
                <a:off x="299850" y="3152750"/>
                <a:ext cx="98200" cy="91275"/>
              </a:xfrm>
              <a:custGeom>
                <a:rect b="b" l="l" r="r" t="t"/>
                <a:pathLst>
                  <a:path extrusionOk="0" h="3651" w="3928">
                    <a:moveTo>
                      <a:pt x="2751" y="0"/>
                    </a:moveTo>
                    <a:cubicBezTo>
                      <a:pt x="2730" y="0"/>
                      <a:pt x="2710" y="5"/>
                      <a:pt x="2693" y="13"/>
                    </a:cubicBezTo>
                    <a:cubicBezTo>
                      <a:pt x="2544" y="88"/>
                      <a:pt x="2428" y="196"/>
                      <a:pt x="2303" y="312"/>
                    </a:cubicBezTo>
                    <a:cubicBezTo>
                      <a:pt x="2297" y="310"/>
                      <a:pt x="2290" y="310"/>
                      <a:pt x="2283" y="310"/>
                    </a:cubicBezTo>
                    <a:cubicBezTo>
                      <a:pt x="2249" y="310"/>
                      <a:pt x="2217" y="328"/>
                      <a:pt x="2196" y="370"/>
                    </a:cubicBezTo>
                    <a:cubicBezTo>
                      <a:pt x="2187" y="386"/>
                      <a:pt x="2179" y="403"/>
                      <a:pt x="2171" y="428"/>
                    </a:cubicBezTo>
                    <a:cubicBezTo>
                      <a:pt x="2146" y="444"/>
                      <a:pt x="2121" y="461"/>
                      <a:pt x="2096" y="477"/>
                    </a:cubicBezTo>
                    <a:cubicBezTo>
                      <a:pt x="2073" y="431"/>
                      <a:pt x="2029" y="409"/>
                      <a:pt x="1985" y="409"/>
                    </a:cubicBezTo>
                    <a:cubicBezTo>
                      <a:pt x="1934" y="409"/>
                      <a:pt x="1882" y="440"/>
                      <a:pt x="1864" y="502"/>
                    </a:cubicBezTo>
                    <a:cubicBezTo>
                      <a:pt x="1856" y="527"/>
                      <a:pt x="1848" y="560"/>
                      <a:pt x="1839" y="585"/>
                    </a:cubicBezTo>
                    <a:cubicBezTo>
                      <a:pt x="1831" y="593"/>
                      <a:pt x="1823" y="593"/>
                      <a:pt x="1815" y="593"/>
                    </a:cubicBezTo>
                    <a:cubicBezTo>
                      <a:pt x="1790" y="544"/>
                      <a:pt x="1765" y="494"/>
                      <a:pt x="1748" y="436"/>
                    </a:cubicBezTo>
                    <a:cubicBezTo>
                      <a:pt x="1731" y="380"/>
                      <a:pt x="1674" y="349"/>
                      <a:pt x="1619" y="349"/>
                    </a:cubicBezTo>
                    <a:cubicBezTo>
                      <a:pt x="1569" y="349"/>
                      <a:pt x="1520" y="376"/>
                      <a:pt x="1508" y="436"/>
                    </a:cubicBezTo>
                    <a:cubicBezTo>
                      <a:pt x="1508" y="444"/>
                      <a:pt x="1500" y="461"/>
                      <a:pt x="1500" y="469"/>
                    </a:cubicBezTo>
                    <a:cubicBezTo>
                      <a:pt x="1500" y="469"/>
                      <a:pt x="1500" y="469"/>
                      <a:pt x="1500" y="461"/>
                    </a:cubicBezTo>
                    <a:cubicBezTo>
                      <a:pt x="1479" y="424"/>
                      <a:pt x="1444" y="407"/>
                      <a:pt x="1408" y="407"/>
                    </a:cubicBezTo>
                    <a:cubicBezTo>
                      <a:pt x="1371" y="407"/>
                      <a:pt x="1334" y="424"/>
                      <a:pt x="1309" y="453"/>
                    </a:cubicBezTo>
                    <a:cubicBezTo>
                      <a:pt x="1288" y="438"/>
                      <a:pt x="1264" y="431"/>
                      <a:pt x="1239" y="431"/>
                    </a:cubicBezTo>
                    <a:cubicBezTo>
                      <a:pt x="1166" y="431"/>
                      <a:pt x="1094" y="490"/>
                      <a:pt x="1119" y="577"/>
                    </a:cubicBezTo>
                    <a:cubicBezTo>
                      <a:pt x="1127" y="602"/>
                      <a:pt x="1135" y="627"/>
                      <a:pt x="1135" y="651"/>
                    </a:cubicBezTo>
                    <a:cubicBezTo>
                      <a:pt x="1119" y="660"/>
                      <a:pt x="1102" y="660"/>
                      <a:pt x="1085" y="660"/>
                    </a:cubicBezTo>
                    <a:cubicBezTo>
                      <a:pt x="1069" y="660"/>
                      <a:pt x="1052" y="660"/>
                      <a:pt x="1036" y="651"/>
                    </a:cubicBezTo>
                    <a:cubicBezTo>
                      <a:pt x="986" y="593"/>
                      <a:pt x="953" y="527"/>
                      <a:pt x="920" y="461"/>
                    </a:cubicBezTo>
                    <a:cubicBezTo>
                      <a:pt x="920" y="461"/>
                      <a:pt x="920" y="453"/>
                      <a:pt x="920" y="453"/>
                    </a:cubicBezTo>
                    <a:cubicBezTo>
                      <a:pt x="908" y="405"/>
                      <a:pt x="857" y="370"/>
                      <a:pt x="808" y="370"/>
                    </a:cubicBezTo>
                    <a:cubicBezTo>
                      <a:pt x="789" y="370"/>
                      <a:pt x="770" y="375"/>
                      <a:pt x="754" y="386"/>
                    </a:cubicBezTo>
                    <a:cubicBezTo>
                      <a:pt x="696" y="419"/>
                      <a:pt x="646" y="444"/>
                      <a:pt x="580" y="461"/>
                    </a:cubicBezTo>
                    <a:cubicBezTo>
                      <a:pt x="572" y="436"/>
                      <a:pt x="555" y="411"/>
                      <a:pt x="539" y="386"/>
                    </a:cubicBezTo>
                    <a:cubicBezTo>
                      <a:pt x="518" y="345"/>
                      <a:pt x="477" y="326"/>
                      <a:pt x="438" y="326"/>
                    </a:cubicBezTo>
                    <a:cubicBezTo>
                      <a:pt x="415" y="326"/>
                      <a:pt x="391" y="332"/>
                      <a:pt x="373" y="345"/>
                    </a:cubicBezTo>
                    <a:cubicBezTo>
                      <a:pt x="365" y="320"/>
                      <a:pt x="356" y="287"/>
                      <a:pt x="356" y="262"/>
                    </a:cubicBezTo>
                    <a:cubicBezTo>
                      <a:pt x="352" y="182"/>
                      <a:pt x="288" y="141"/>
                      <a:pt x="227" y="141"/>
                    </a:cubicBezTo>
                    <a:cubicBezTo>
                      <a:pt x="166" y="141"/>
                      <a:pt x="108" y="180"/>
                      <a:pt x="108" y="262"/>
                    </a:cubicBezTo>
                    <a:lnTo>
                      <a:pt x="108" y="295"/>
                    </a:lnTo>
                    <a:cubicBezTo>
                      <a:pt x="58" y="320"/>
                      <a:pt x="17" y="370"/>
                      <a:pt x="33" y="444"/>
                    </a:cubicBezTo>
                    <a:lnTo>
                      <a:pt x="33" y="453"/>
                    </a:lnTo>
                    <a:cubicBezTo>
                      <a:pt x="8" y="477"/>
                      <a:pt x="0" y="511"/>
                      <a:pt x="33" y="544"/>
                    </a:cubicBezTo>
                    <a:lnTo>
                      <a:pt x="50" y="552"/>
                    </a:lnTo>
                    <a:cubicBezTo>
                      <a:pt x="108" y="883"/>
                      <a:pt x="141" y="1215"/>
                      <a:pt x="141" y="1554"/>
                    </a:cubicBezTo>
                    <a:cubicBezTo>
                      <a:pt x="141" y="1894"/>
                      <a:pt x="75" y="2226"/>
                      <a:pt x="58" y="2565"/>
                    </a:cubicBezTo>
                    <a:cubicBezTo>
                      <a:pt x="50" y="2830"/>
                      <a:pt x="83" y="3129"/>
                      <a:pt x="298" y="3311"/>
                    </a:cubicBezTo>
                    <a:cubicBezTo>
                      <a:pt x="423" y="3419"/>
                      <a:pt x="572" y="3468"/>
                      <a:pt x="729" y="3502"/>
                    </a:cubicBezTo>
                    <a:cubicBezTo>
                      <a:pt x="911" y="3535"/>
                      <a:pt x="1094" y="3560"/>
                      <a:pt x="1276" y="3584"/>
                    </a:cubicBezTo>
                    <a:cubicBezTo>
                      <a:pt x="1657" y="3634"/>
                      <a:pt x="2038" y="3651"/>
                      <a:pt x="2411" y="3651"/>
                    </a:cubicBezTo>
                    <a:cubicBezTo>
                      <a:pt x="2759" y="3642"/>
                      <a:pt x="3124" y="3642"/>
                      <a:pt x="3439" y="3493"/>
                    </a:cubicBezTo>
                    <a:cubicBezTo>
                      <a:pt x="3712" y="3361"/>
                      <a:pt x="3927" y="3096"/>
                      <a:pt x="3919" y="2789"/>
                    </a:cubicBezTo>
                    <a:cubicBezTo>
                      <a:pt x="3911" y="2458"/>
                      <a:pt x="3679" y="2201"/>
                      <a:pt x="3455" y="1985"/>
                    </a:cubicBezTo>
                    <a:cubicBezTo>
                      <a:pt x="3323" y="1869"/>
                      <a:pt x="3190" y="1753"/>
                      <a:pt x="3099" y="1604"/>
                    </a:cubicBezTo>
                    <a:cubicBezTo>
                      <a:pt x="3008" y="1455"/>
                      <a:pt x="2975" y="1289"/>
                      <a:pt x="2975" y="1115"/>
                    </a:cubicBezTo>
                    <a:cubicBezTo>
                      <a:pt x="2966" y="1032"/>
                      <a:pt x="2966" y="950"/>
                      <a:pt x="2966" y="858"/>
                    </a:cubicBezTo>
                    <a:cubicBezTo>
                      <a:pt x="2999" y="842"/>
                      <a:pt x="3016" y="809"/>
                      <a:pt x="3008" y="767"/>
                    </a:cubicBezTo>
                    <a:cubicBezTo>
                      <a:pt x="2991" y="593"/>
                      <a:pt x="2966" y="428"/>
                      <a:pt x="2941" y="254"/>
                    </a:cubicBezTo>
                    <a:cubicBezTo>
                      <a:pt x="2941" y="245"/>
                      <a:pt x="2941" y="229"/>
                      <a:pt x="2941" y="221"/>
                    </a:cubicBezTo>
                    <a:cubicBezTo>
                      <a:pt x="2933" y="179"/>
                      <a:pt x="2908" y="146"/>
                      <a:pt x="2883" y="138"/>
                    </a:cubicBezTo>
                    <a:cubicBezTo>
                      <a:pt x="2867" y="105"/>
                      <a:pt x="2859" y="80"/>
                      <a:pt x="2850" y="55"/>
                    </a:cubicBezTo>
                    <a:cubicBezTo>
                      <a:pt x="2829" y="17"/>
                      <a:pt x="2789" y="0"/>
                      <a:pt x="2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36"/>
              <p:cNvSpPr/>
              <p:nvPr/>
            </p:nvSpPr>
            <p:spPr>
              <a:xfrm>
                <a:off x="533900" y="3199550"/>
                <a:ext cx="141925" cy="115475"/>
              </a:xfrm>
              <a:custGeom>
                <a:rect b="b" l="l" r="r" t="t"/>
                <a:pathLst>
                  <a:path extrusionOk="0" h="4619" w="5677">
                    <a:moveTo>
                      <a:pt x="134" y="1"/>
                    </a:moveTo>
                    <a:cubicBezTo>
                      <a:pt x="89" y="1"/>
                      <a:pt x="40" y="41"/>
                      <a:pt x="50" y="97"/>
                    </a:cubicBezTo>
                    <a:cubicBezTo>
                      <a:pt x="59" y="130"/>
                      <a:pt x="59" y="163"/>
                      <a:pt x="67" y="196"/>
                    </a:cubicBezTo>
                    <a:cubicBezTo>
                      <a:pt x="67" y="204"/>
                      <a:pt x="67" y="213"/>
                      <a:pt x="67" y="221"/>
                    </a:cubicBezTo>
                    <a:cubicBezTo>
                      <a:pt x="1" y="685"/>
                      <a:pt x="1" y="1149"/>
                      <a:pt x="59" y="1613"/>
                    </a:cubicBezTo>
                    <a:cubicBezTo>
                      <a:pt x="59" y="1828"/>
                      <a:pt x="67" y="2044"/>
                      <a:pt x="67" y="2259"/>
                    </a:cubicBezTo>
                    <a:cubicBezTo>
                      <a:pt x="67" y="2349"/>
                      <a:pt x="128" y="2385"/>
                      <a:pt x="194" y="2385"/>
                    </a:cubicBezTo>
                    <a:cubicBezTo>
                      <a:pt x="202" y="2385"/>
                      <a:pt x="209" y="2384"/>
                      <a:pt x="216" y="2384"/>
                    </a:cubicBezTo>
                    <a:cubicBezTo>
                      <a:pt x="266" y="2558"/>
                      <a:pt x="316" y="2740"/>
                      <a:pt x="390" y="2906"/>
                    </a:cubicBezTo>
                    <a:cubicBezTo>
                      <a:pt x="473" y="3129"/>
                      <a:pt x="564" y="3336"/>
                      <a:pt x="672" y="3544"/>
                    </a:cubicBezTo>
                    <a:cubicBezTo>
                      <a:pt x="780" y="3742"/>
                      <a:pt x="887" y="3941"/>
                      <a:pt x="1028" y="4107"/>
                    </a:cubicBezTo>
                    <a:cubicBezTo>
                      <a:pt x="1194" y="4297"/>
                      <a:pt x="1409" y="4364"/>
                      <a:pt x="1649" y="4422"/>
                    </a:cubicBezTo>
                    <a:cubicBezTo>
                      <a:pt x="1898" y="4471"/>
                      <a:pt x="2138" y="4513"/>
                      <a:pt x="2387" y="4538"/>
                    </a:cubicBezTo>
                    <a:cubicBezTo>
                      <a:pt x="2594" y="4563"/>
                      <a:pt x="2809" y="4571"/>
                      <a:pt x="3017" y="4571"/>
                    </a:cubicBezTo>
                    <a:cubicBezTo>
                      <a:pt x="3041" y="4579"/>
                      <a:pt x="3066" y="4579"/>
                      <a:pt x="3091" y="4579"/>
                    </a:cubicBezTo>
                    <a:cubicBezTo>
                      <a:pt x="3233" y="4602"/>
                      <a:pt x="3378" y="4619"/>
                      <a:pt x="3521" y="4619"/>
                    </a:cubicBezTo>
                    <a:cubicBezTo>
                      <a:pt x="3737" y="4619"/>
                      <a:pt x="3949" y="4581"/>
                      <a:pt x="4143" y="4471"/>
                    </a:cubicBezTo>
                    <a:cubicBezTo>
                      <a:pt x="4201" y="4438"/>
                      <a:pt x="4210" y="4389"/>
                      <a:pt x="4193" y="4339"/>
                    </a:cubicBezTo>
                    <a:lnTo>
                      <a:pt x="4268" y="4339"/>
                    </a:lnTo>
                    <a:cubicBezTo>
                      <a:pt x="4657" y="4322"/>
                      <a:pt x="5138" y="4389"/>
                      <a:pt x="5428" y="4057"/>
                    </a:cubicBezTo>
                    <a:cubicBezTo>
                      <a:pt x="5676" y="3767"/>
                      <a:pt x="5676" y="3320"/>
                      <a:pt x="5419" y="3038"/>
                    </a:cubicBezTo>
                    <a:lnTo>
                      <a:pt x="5411" y="3038"/>
                    </a:lnTo>
                    <a:cubicBezTo>
                      <a:pt x="5154" y="2756"/>
                      <a:pt x="4682" y="2707"/>
                      <a:pt x="4549" y="2309"/>
                    </a:cubicBezTo>
                    <a:cubicBezTo>
                      <a:pt x="4475" y="2085"/>
                      <a:pt x="4533" y="1886"/>
                      <a:pt x="4641" y="1688"/>
                    </a:cubicBezTo>
                    <a:cubicBezTo>
                      <a:pt x="4748" y="1480"/>
                      <a:pt x="4856" y="1257"/>
                      <a:pt x="4748" y="1025"/>
                    </a:cubicBezTo>
                    <a:cubicBezTo>
                      <a:pt x="4737" y="990"/>
                      <a:pt x="4694" y="972"/>
                      <a:pt x="4655" y="972"/>
                    </a:cubicBezTo>
                    <a:cubicBezTo>
                      <a:pt x="4637" y="972"/>
                      <a:pt x="4620" y="976"/>
                      <a:pt x="4607" y="983"/>
                    </a:cubicBezTo>
                    <a:cubicBezTo>
                      <a:pt x="4574" y="1016"/>
                      <a:pt x="4541" y="1041"/>
                      <a:pt x="4508" y="1074"/>
                    </a:cubicBezTo>
                    <a:cubicBezTo>
                      <a:pt x="4500" y="1074"/>
                      <a:pt x="4483" y="1074"/>
                      <a:pt x="4467" y="1083"/>
                    </a:cubicBezTo>
                    <a:cubicBezTo>
                      <a:pt x="4367" y="1108"/>
                      <a:pt x="4334" y="1207"/>
                      <a:pt x="4293" y="1282"/>
                    </a:cubicBezTo>
                    <a:cubicBezTo>
                      <a:pt x="4268" y="1331"/>
                      <a:pt x="4243" y="1381"/>
                      <a:pt x="4218" y="1431"/>
                    </a:cubicBezTo>
                    <a:cubicBezTo>
                      <a:pt x="4218" y="1422"/>
                      <a:pt x="4218" y="1414"/>
                      <a:pt x="4218" y="1406"/>
                    </a:cubicBezTo>
                    <a:cubicBezTo>
                      <a:pt x="4223" y="1335"/>
                      <a:pt x="4167" y="1295"/>
                      <a:pt x="4109" y="1295"/>
                    </a:cubicBezTo>
                    <a:cubicBezTo>
                      <a:pt x="4072" y="1295"/>
                      <a:pt x="4034" y="1312"/>
                      <a:pt x="4011" y="1348"/>
                    </a:cubicBezTo>
                    <a:cubicBezTo>
                      <a:pt x="3978" y="1406"/>
                      <a:pt x="3945" y="1464"/>
                      <a:pt x="3903" y="1514"/>
                    </a:cubicBezTo>
                    <a:cubicBezTo>
                      <a:pt x="3887" y="1538"/>
                      <a:pt x="3870" y="1555"/>
                      <a:pt x="3845" y="1580"/>
                    </a:cubicBezTo>
                    <a:cubicBezTo>
                      <a:pt x="3837" y="1588"/>
                      <a:pt x="3812" y="1613"/>
                      <a:pt x="3795" y="1630"/>
                    </a:cubicBezTo>
                    <a:cubicBezTo>
                      <a:pt x="3787" y="1605"/>
                      <a:pt x="3779" y="1580"/>
                      <a:pt x="3762" y="1555"/>
                    </a:cubicBezTo>
                    <a:cubicBezTo>
                      <a:pt x="3737" y="1489"/>
                      <a:pt x="3713" y="1422"/>
                      <a:pt x="3679" y="1356"/>
                    </a:cubicBezTo>
                    <a:cubicBezTo>
                      <a:pt x="3660" y="1303"/>
                      <a:pt x="3616" y="1273"/>
                      <a:pt x="3570" y="1273"/>
                    </a:cubicBezTo>
                    <a:cubicBezTo>
                      <a:pt x="3538" y="1273"/>
                      <a:pt x="3505" y="1288"/>
                      <a:pt x="3481" y="1323"/>
                    </a:cubicBezTo>
                    <a:cubicBezTo>
                      <a:pt x="3423" y="1398"/>
                      <a:pt x="3373" y="1472"/>
                      <a:pt x="3323" y="1547"/>
                    </a:cubicBezTo>
                    <a:cubicBezTo>
                      <a:pt x="3298" y="1580"/>
                      <a:pt x="3273" y="1621"/>
                      <a:pt x="3240" y="1654"/>
                    </a:cubicBezTo>
                    <a:cubicBezTo>
                      <a:pt x="3240" y="1663"/>
                      <a:pt x="3232" y="1663"/>
                      <a:pt x="3224" y="1671"/>
                    </a:cubicBezTo>
                    <a:cubicBezTo>
                      <a:pt x="3182" y="1621"/>
                      <a:pt x="3157" y="1555"/>
                      <a:pt x="3124" y="1497"/>
                    </a:cubicBezTo>
                    <a:cubicBezTo>
                      <a:pt x="3083" y="1422"/>
                      <a:pt x="3041" y="1348"/>
                      <a:pt x="3000" y="1273"/>
                    </a:cubicBezTo>
                    <a:cubicBezTo>
                      <a:pt x="2976" y="1235"/>
                      <a:pt x="2936" y="1216"/>
                      <a:pt x="2897" y="1216"/>
                    </a:cubicBezTo>
                    <a:cubicBezTo>
                      <a:pt x="2868" y="1216"/>
                      <a:pt x="2839" y="1227"/>
                      <a:pt x="2818" y="1248"/>
                    </a:cubicBezTo>
                    <a:cubicBezTo>
                      <a:pt x="2760" y="1306"/>
                      <a:pt x="2718" y="1364"/>
                      <a:pt x="2669" y="1431"/>
                    </a:cubicBezTo>
                    <a:cubicBezTo>
                      <a:pt x="2644" y="1315"/>
                      <a:pt x="2619" y="1207"/>
                      <a:pt x="2602" y="1091"/>
                    </a:cubicBezTo>
                    <a:cubicBezTo>
                      <a:pt x="2587" y="1039"/>
                      <a:pt x="2532" y="1007"/>
                      <a:pt x="2479" y="1007"/>
                    </a:cubicBezTo>
                    <a:cubicBezTo>
                      <a:pt x="2473" y="1007"/>
                      <a:pt x="2467" y="1007"/>
                      <a:pt x="2461" y="1008"/>
                    </a:cubicBezTo>
                    <a:cubicBezTo>
                      <a:pt x="2403" y="1016"/>
                      <a:pt x="2370" y="1058"/>
                      <a:pt x="2362" y="1124"/>
                    </a:cubicBezTo>
                    <a:cubicBezTo>
                      <a:pt x="2352" y="1206"/>
                      <a:pt x="2270" y="1235"/>
                      <a:pt x="2185" y="1235"/>
                    </a:cubicBezTo>
                    <a:cubicBezTo>
                      <a:pt x="2124" y="1235"/>
                      <a:pt x="2061" y="1220"/>
                      <a:pt x="2022" y="1199"/>
                    </a:cubicBezTo>
                    <a:cubicBezTo>
                      <a:pt x="1840" y="1108"/>
                      <a:pt x="1716" y="934"/>
                      <a:pt x="1558" y="818"/>
                    </a:cubicBezTo>
                    <a:cubicBezTo>
                      <a:pt x="1475" y="760"/>
                      <a:pt x="1376" y="710"/>
                      <a:pt x="1285" y="693"/>
                    </a:cubicBezTo>
                    <a:cubicBezTo>
                      <a:pt x="1255" y="689"/>
                      <a:pt x="1227" y="687"/>
                      <a:pt x="1199" y="687"/>
                    </a:cubicBezTo>
                    <a:cubicBezTo>
                      <a:pt x="1121" y="687"/>
                      <a:pt x="1052" y="704"/>
                      <a:pt x="978" y="735"/>
                    </a:cubicBezTo>
                    <a:cubicBezTo>
                      <a:pt x="951" y="742"/>
                      <a:pt x="934" y="748"/>
                      <a:pt x="918" y="748"/>
                    </a:cubicBezTo>
                    <a:cubicBezTo>
                      <a:pt x="900" y="748"/>
                      <a:pt x="885" y="740"/>
                      <a:pt x="862" y="718"/>
                    </a:cubicBezTo>
                    <a:cubicBezTo>
                      <a:pt x="829" y="677"/>
                      <a:pt x="796" y="627"/>
                      <a:pt x="763" y="586"/>
                    </a:cubicBezTo>
                    <a:cubicBezTo>
                      <a:pt x="680" y="486"/>
                      <a:pt x="597" y="387"/>
                      <a:pt x="523" y="287"/>
                    </a:cubicBezTo>
                    <a:cubicBezTo>
                      <a:pt x="506" y="267"/>
                      <a:pt x="479" y="258"/>
                      <a:pt x="452" y="258"/>
                    </a:cubicBezTo>
                    <a:cubicBezTo>
                      <a:pt x="411" y="258"/>
                      <a:pt x="368" y="278"/>
                      <a:pt x="349" y="312"/>
                    </a:cubicBezTo>
                    <a:lnTo>
                      <a:pt x="340" y="345"/>
                    </a:lnTo>
                    <a:cubicBezTo>
                      <a:pt x="332" y="337"/>
                      <a:pt x="324" y="329"/>
                      <a:pt x="316" y="320"/>
                    </a:cubicBezTo>
                    <a:lnTo>
                      <a:pt x="316" y="221"/>
                    </a:lnTo>
                    <a:cubicBezTo>
                      <a:pt x="316" y="163"/>
                      <a:pt x="266" y="105"/>
                      <a:pt x="208" y="97"/>
                    </a:cubicBezTo>
                    <a:cubicBezTo>
                      <a:pt x="200" y="88"/>
                      <a:pt x="200" y="72"/>
                      <a:pt x="200" y="55"/>
                    </a:cubicBezTo>
                    <a:cubicBezTo>
                      <a:pt x="190" y="17"/>
                      <a:pt x="163" y="1"/>
                      <a:pt x="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1" name="Google Shape;3981;p36"/>
              <p:cNvSpPr/>
              <p:nvPr/>
            </p:nvSpPr>
            <p:spPr>
              <a:xfrm>
                <a:off x="728575" y="3174350"/>
                <a:ext cx="114825" cy="119025"/>
              </a:xfrm>
              <a:custGeom>
                <a:rect b="b" l="l" r="r" t="t"/>
                <a:pathLst>
                  <a:path extrusionOk="0" h="4761" w="4593">
                    <a:moveTo>
                      <a:pt x="3993" y="1"/>
                    </a:moveTo>
                    <a:cubicBezTo>
                      <a:pt x="3975" y="1"/>
                      <a:pt x="3958" y="7"/>
                      <a:pt x="3946" y="19"/>
                    </a:cubicBezTo>
                    <a:cubicBezTo>
                      <a:pt x="3847" y="102"/>
                      <a:pt x="3871" y="276"/>
                      <a:pt x="3863" y="392"/>
                    </a:cubicBezTo>
                    <a:cubicBezTo>
                      <a:pt x="3847" y="508"/>
                      <a:pt x="3830" y="632"/>
                      <a:pt x="3813" y="748"/>
                    </a:cubicBezTo>
                    <a:cubicBezTo>
                      <a:pt x="3722" y="831"/>
                      <a:pt x="3648" y="931"/>
                      <a:pt x="3573" y="1030"/>
                    </a:cubicBezTo>
                    <a:cubicBezTo>
                      <a:pt x="3573" y="980"/>
                      <a:pt x="3573" y="922"/>
                      <a:pt x="3548" y="873"/>
                    </a:cubicBezTo>
                    <a:cubicBezTo>
                      <a:pt x="3544" y="856"/>
                      <a:pt x="3532" y="848"/>
                      <a:pt x="3519" y="848"/>
                    </a:cubicBezTo>
                    <a:cubicBezTo>
                      <a:pt x="3507" y="848"/>
                      <a:pt x="3494" y="856"/>
                      <a:pt x="3490" y="873"/>
                    </a:cubicBezTo>
                    <a:cubicBezTo>
                      <a:pt x="3474" y="922"/>
                      <a:pt x="3482" y="980"/>
                      <a:pt x="3474" y="1030"/>
                    </a:cubicBezTo>
                    <a:cubicBezTo>
                      <a:pt x="3457" y="1088"/>
                      <a:pt x="3457" y="1146"/>
                      <a:pt x="3457" y="1204"/>
                    </a:cubicBezTo>
                    <a:cubicBezTo>
                      <a:pt x="3457" y="1212"/>
                      <a:pt x="3449" y="1221"/>
                      <a:pt x="3449" y="1237"/>
                    </a:cubicBezTo>
                    <a:cubicBezTo>
                      <a:pt x="3432" y="1270"/>
                      <a:pt x="3407" y="1312"/>
                      <a:pt x="3383" y="1345"/>
                    </a:cubicBezTo>
                    <a:cubicBezTo>
                      <a:pt x="3308" y="1469"/>
                      <a:pt x="3225" y="1594"/>
                      <a:pt x="3117" y="1693"/>
                    </a:cubicBezTo>
                    <a:cubicBezTo>
                      <a:pt x="3010" y="1792"/>
                      <a:pt x="2877" y="1875"/>
                      <a:pt x="2736" y="1942"/>
                    </a:cubicBezTo>
                    <a:cubicBezTo>
                      <a:pt x="2455" y="2066"/>
                      <a:pt x="2140" y="2132"/>
                      <a:pt x="1833" y="2174"/>
                    </a:cubicBezTo>
                    <a:cubicBezTo>
                      <a:pt x="1747" y="2183"/>
                      <a:pt x="1658" y="2189"/>
                      <a:pt x="1568" y="2189"/>
                    </a:cubicBezTo>
                    <a:cubicBezTo>
                      <a:pt x="1494" y="2189"/>
                      <a:pt x="1419" y="2185"/>
                      <a:pt x="1344" y="2174"/>
                    </a:cubicBezTo>
                    <a:cubicBezTo>
                      <a:pt x="1270" y="2157"/>
                      <a:pt x="1195" y="2132"/>
                      <a:pt x="1129" y="2099"/>
                    </a:cubicBezTo>
                    <a:cubicBezTo>
                      <a:pt x="1054" y="2066"/>
                      <a:pt x="988" y="2008"/>
                      <a:pt x="897" y="2000"/>
                    </a:cubicBezTo>
                    <a:cubicBezTo>
                      <a:pt x="889" y="1999"/>
                      <a:pt x="881" y="1998"/>
                      <a:pt x="874" y="1998"/>
                    </a:cubicBezTo>
                    <a:cubicBezTo>
                      <a:pt x="809" y="1998"/>
                      <a:pt x="750" y="2029"/>
                      <a:pt x="698" y="2066"/>
                    </a:cubicBezTo>
                    <a:cubicBezTo>
                      <a:pt x="653" y="2101"/>
                      <a:pt x="617" y="2124"/>
                      <a:pt x="578" y="2124"/>
                    </a:cubicBezTo>
                    <a:cubicBezTo>
                      <a:pt x="552" y="2124"/>
                      <a:pt x="524" y="2114"/>
                      <a:pt x="491" y="2091"/>
                    </a:cubicBezTo>
                    <a:cubicBezTo>
                      <a:pt x="433" y="2049"/>
                      <a:pt x="383" y="1983"/>
                      <a:pt x="333" y="1925"/>
                    </a:cubicBezTo>
                    <a:cubicBezTo>
                      <a:pt x="317" y="1875"/>
                      <a:pt x="300" y="1826"/>
                      <a:pt x="284" y="1776"/>
                    </a:cubicBezTo>
                    <a:cubicBezTo>
                      <a:pt x="261" y="1717"/>
                      <a:pt x="208" y="1692"/>
                      <a:pt x="157" y="1692"/>
                    </a:cubicBezTo>
                    <a:cubicBezTo>
                      <a:pt x="77" y="1692"/>
                      <a:pt x="0" y="1752"/>
                      <a:pt x="35" y="1842"/>
                    </a:cubicBezTo>
                    <a:cubicBezTo>
                      <a:pt x="159" y="2182"/>
                      <a:pt x="251" y="2530"/>
                      <a:pt x="284" y="2886"/>
                    </a:cubicBezTo>
                    <a:cubicBezTo>
                      <a:pt x="300" y="3060"/>
                      <a:pt x="309" y="3242"/>
                      <a:pt x="300" y="3425"/>
                    </a:cubicBezTo>
                    <a:cubicBezTo>
                      <a:pt x="300" y="3582"/>
                      <a:pt x="267" y="3740"/>
                      <a:pt x="292" y="3897"/>
                    </a:cubicBezTo>
                    <a:cubicBezTo>
                      <a:pt x="325" y="4054"/>
                      <a:pt x="425" y="4162"/>
                      <a:pt x="574" y="4220"/>
                    </a:cubicBezTo>
                    <a:cubicBezTo>
                      <a:pt x="748" y="4278"/>
                      <a:pt x="922" y="4328"/>
                      <a:pt x="1096" y="4378"/>
                    </a:cubicBezTo>
                    <a:cubicBezTo>
                      <a:pt x="1444" y="4477"/>
                      <a:pt x="1808" y="4568"/>
                      <a:pt x="2165" y="4643"/>
                    </a:cubicBezTo>
                    <a:cubicBezTo>
                      <a:pt x="2417" y="4691"/>
                      <a:pt x="2687" y="4761"/>
                      <a:pt x="2952" y="4761"/>
                    </a:cubicBezTo>
                    <a:cubicBezTo>
                      <a:pt x="3052" y="4761"/>
                      <a:pt x="3152" y="4751"/>
                      <a:pt x="3250" y="4726"/>
                    </a:cubicBezTo>
                    <a:cubicBezTo>
                      <a:pt x="3557" y="4659"/>
                      <a:pt x="3871" y="4477"/>
                      <a:pt x="4128" y="4295"/>
                    </a:cubicBezTo>
                    <a:cubicBezTo>
                      <a:pt x="4261" y="4204"/>
                      <a:pt x="4377" y="4096"/>
                      <a:pt x="4451" y="3963"/>
                    </a:cubicBezTo>
                    <a:cubicBezTo>
                      <a:pt x="4526" y="3822"/>
                      <a:pt x="4559" y="3665"/>
                      <a:pt x="4576" y="3508"/>
                    </a:cubicBezTo>
                    <a:cubicBezTo>
                      <a:pt x="4592" y="3350"/>
                      <a:pt x="4592" y="3176"/>
                      <a:pt x="4526" y="3027"/>
                    </a:cubicBezTo>
                    <a:cubicBezTo>
                      <a:pt x="4476" y="2894"/>
                      <a:pt x="4377" y="2795"/>
                      <a:pt x="4277" y="2696"/>
                    </a:cubicBezTo>
                    <a:cubicBezTo>
                      <a:pt x="4161" y="2596"/>
                      <a:pt x="4037" y="2505"/>
                      <a:pt x="3963" y="2364"/>
                    </a:cubicBezTo>
                    <a:cubicBezTo>
                      <a:pt x="3871" y="2215"/>
                      <a:pt x="3871" y="2033"/>
                      <a:pt x="3888" y="1859"/>
                    </a:cubicBezTo>
                    <a:cubicBezTo>
                      <a:pt x="3929" y="1478"/>
                      <a:pt x="4095" y="1113"/>
                      <a:pt x="4037" y="715"/>
                    </a:cubicBezTo>
                    <a:cubicBezTo>
                      <a:pt x="4037" y="707"/>
                      <a:pt x="4037" y="699"/>
                      <a:pt x="4021" y="682"/>
                    </a:cubicBezTo>
                    <a:cubicBezTo>
                      <a:pt x="4045" y="591"/>
                      <a:pt x="4062" y="500"/>
                      <a:pt x="4079" y="400"/>
                    </a:cubicBezTo>
                    <a:cubicBezTo>
                      <a:pt x="4095" y="284"/>
                      <a:pt x="4137" y="110"/>
                      <a:pt x="4045" y="19"/>
                    </a:cubicBezTo>
                    <a:cubicBezTo>
                      <a:pt x="4029" y="7"/>
                      <a:pt x="4010" y="1"/>
                      <a:pt x="39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2" name="Google Shape;3982;p36"/>
              <p:cNvSpPr/>
              <p:nvPr/>
            </p:nvSpPr>
            <p:spPr>
              <a:xfrm>
                <a:off x="815000" y="3184575"/>
                <a:ext cx="2700" cy="8075"/>
              </a:xfrm>
              <a:custGeom>
                <a:rect b="b" l="l" r="r" t="t"/>
                <a:pathLst>
                  <a:path extrusionOk="0" h="323" w="108">
                    <a:moveTo>
                      <a:pt x="70" y="1"/>
                    </a:moveTo>
                    <a:cubicBezTo>
                      <a:pt x="60" y="1"/>
                      <a:pt x="49" y="5"/>
                      <a:pt x="42" y="16"/>
                    </a:cubicBezTo>
                    <a:cubicBezTo>
                      <a:pt x="42" y="25"/>
                      <a:pt x="33" y="33"/>
                      <a:pt x="33" y="41"/>
                    </a:cubicBezTo>
                    <a:cubicBezTo>
                      <a:pt x="25" y="58"/>
                      <a:pt x="25" y="66"/>
                      <a:pt x="25" y="83"/>
                    </a:cubicBezTo>
                    <a:cubicBezTo>
                      <a:pt x="17" y="107"/>
                      <a:pt x="17" y="124"/>
                      <a:pt x="17" y="149"/>
                    </a:cubicBezTo>
                    <a:cubicBezTo>
                      <a:pt x="8" y="190"/>
                      <a:pt x="8" y="240"/>
                      <a:pt x="0" y="281"/>
                    </a:cubicBezTo>
                    <a:cubicBezTo>
                      <a:pt x="0" y="306"/>
                      <a:pt x="25" y="323"/>
                      <a:pt x="42" y="323"/>
                    </a:cubicBezTo>
                    <a:cubicBezTo>
                      <a:pt x="66" y="323"/>
                      <a:pt x="83" y="306"/>
                      <a:pt x="91" y="281"/>
                    </a:cubicBezTo>
                    <a:cubicBezTo>
                      <a:pt x="91" y="240"/>
                      <a:pt x="91" y="199"/>
                      <a:pt x="100" y="149"/>
                    </a:cubicBezTo>
                    <a:cubicBezTo>
                      <a:pt x="100" y="132"/>
                      <a:pt x="100" y="107"/>
                      <a:pt x="108" y="83"/>
                    </a:cubicBezTo>
                    <a:cubicBezTo>
                      <a:pt x="108" y="74"/>
                      <a:pt x="108" y="66"/>
                      <a:pt x="108" y="49"/>
                    </a:cubicBezTo>
                    <a:cubicBezTo>
                      <a:pt x="100" y="41"/>
                      <a:pt x="100" y="33"/>
                      <a:pt x="100" y="16"/>
                    </a:cubicBezTo>
                    <a:cubicBezTo>
                      <a:pt x="95" y="7"/>
                      <a:pt x="83" y="1"/>
                      <a:pt x="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36"/>
              <p:cNvSpPr/>
              <p:nvPr/>
            </p:nvSpPr>
            <p:spPr>
              <a:xfrm>
                <a:off x="804625" y="3210750"/>
                <a:ext cx="2925" cy="12775"/>
              </a:xfrm>
              <a:custGeom>
                <a:rect b="b" l="l" r="r" t="t"/>
                <a:pathLst>
                  <a:path extrusionOk="0" h="511" w="117">
                    <a:moveTo>
                      <a:pt x="81" y="1"/>
                    </a:moveTo>
                    <a:cubicBezTo>
                      <a:pt x="70" y="1"/>
                      <a:pt x="58" y="7"/>
                      <a:pt x="51" y="22"/>
                    </a:cubicBezTo>
                    <a:cubicBezTo>
                      <a:pt x="34" y="96"/>
                      <a:pt x="17" y="162"/>
                      <a:pt x="17" y="245"/>
                    </a:cubicBezTo>
                    <a:cubicBezTo>
                      <a:pt x="9" y="320"/>
                      <a:pt x="1" y="394"/>
                      <a:pt x="1" y="469"/>
                    </a:cubicBezTo>
                    <a:cubicBezTo>
                      <a:pt x="1" y="494"/>
                      <a:pt x="17" y="510"/>
                      <a:pt x="42" y="510"/>
                    </a:cubicBezTo>
                    <a:cubicBezTo>
                      <a:pt x="67" y="510"/>
                      <a:pt x="84" y="486"/>
                      <a:pt x="84" y="469"/>
                    </a:cubicBezTo>
                    <a:lnTo>
                      <a:pt x="109" y="245"/>
                    </a:lnTo>
                    <a:cubicBezTo>
                      <a:pt x="117" y="171"/>
                      <a:pt x="117" y="96"/>
                      <a:pt x="109" y="30"/>
                    </a:cubicBezTo>
                    <a:cubicBezTo>
                      <a:pt x="109" y="11"/>
                      <a:pt x="95" y="1"/>
                      <a:pt x="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36"/>
              <p:cNvSpPr/>
              <p:nvPr/>
            </p:nvSpPr>
            <p:spPr>
              <a:xfrm>
                <a:off x="797800" y="3205250"/>
                <a:ext cx="1875" cy="7500"/>
              </a:xfrm>
              <a:custGeom>
                <a:rect b="b" l="l" r="r" t="t"/>
                <a:pathLst>
                  <a:path extrusionOk="0" h="300" w="75">
                    <a:moveTo>
                      <a:pt x="53" y="1"/>
                    </a:moveTo>
                    <a:cubicBezTo>
                      <a:pt x="47" y="1"/>
                      <a:pt x="42" y="3"/>
                      <a:pt x="42" y="10"/>
                    </a:cubicBezTo>
                    <a:cubicBezTo>
                      <a:pt x="25" y="92"/>
                      <a:pt x="9" y="184"/>
                      <a:pt x="0" y="266"/>
                    </a:cubicBezTo>
                    <a:cubicBezTo>
                      <a:pt x="0" y="283"/>
                      <a:pt x="17" y="300"/>
                      <a:pt x="34" y="300"/>
                    </a:cubicBezTo>
                    <a:cubicBezTo>
                      <a:pt x="50" y="300"/>
                      <a:pt x="58" y="283"/>
                      <a:pt x="58" y="266"/>
                    </a:cubicBezTo>
                    <a:cubicBezTo>
                      <a:pt x="67" y="184"/>
                      <a:pt x="75" y="101"/>
                      <a:pt x="75" y="18"/>
                    </a:cubicBezTo>
                    <a:cubicBezTo>
                      <a:pt x="75" y="8"/>
                      <a:pt x="62" y="1"/>
                      <a:pt x="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36"/>
              <p:cNvSpPr/>
              <p:nvPr/>
            </p:nvSpPr>
            <p:spPr>
              <a:xfrm>
                <a:off x="551500" y="3203825"/>
                <a:ext cx="6450" cy="27675"/>
              </a:xfrm>
              <a:custGeom>
                <a:rect b="b" l="l" r="r" t="t"/>
                <a:pathLst>
                  <a:path extrusionOk="0" h="1107" w="258">
                    <a:moveTo>
                      <a:pt x="134" y="0"/>
                    </a:moveTo>
                    <a:cubicBezTo>
                      <a:pt x="67" y="0"/>
                      <a:pt x="34" y="50"/>
                      <a:pt x="26" y="116"/>
                    </a:cubicBezTo>
                    <a:cubicBezTo>
                      <a:pt x="1" y="265"/>
                      <a:pt x="26" y="423"/>
                      <a:pt x="34" y="580"/>
                    </a:cubicBezTo>
                    <a:cubicBezTo>
                      <a:pt x="42" y="738"/>
                      <a:pt x="51" y="895"/>
                      <a:pt x="67" y="1044"/>
                    </a:cubicBezTo>
                    <a:cubicBezTo>
                      <a:pt x="71" y="1086"/>
                      <a:pt x="102" y="1106"/>
                      <a:pt x="132" y="1106"/>
                    </a:cubicBezTo>
                    <a:cubicBezTo>
                      <a:pt x="163" y="1106"/>
                      <a:pt x="192" y="1086"/>
                      <a:pt x="192" y="1044"/>
                    </a:cubicBezTo>
                    <a:cubicBezTo>
                      <a:pt x="200" y="895"/>
                      <a:pt x="208" y="738"/>
                      <a:pt x="225" y="580"/>
                    </a:cubicBezTo>
                    <a:cubicBezTo>
                      <a:pt x="233" y="423"/>
                      <a:pt x="258" y="265"/>
                      <a:pt x="250" y="116"/>
                    </a:cubicBezTo>
                    <a:cubicBezTo>
                      <a:pt x="250" y="50"/>
                      <a:pt x="200" y="0"/>
                      <a:pt x="1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6" name="Google Shape;3986;p36"/>
              <p:cNvSpPr/>
              <p:nvPr/>
            </p:nvSpPr>
            <p:spPr>
              <a:xfrm>
                <a:off x="560625" y="3210925"/>
                <a:ext cx="3350" cy="11975"/>
              </a:xfrm>
              <a:custGeom>
                <a:rect b="b" l="l" r="r" t="t"/>
                <a:pathLst>
                  <a:path extrusionOk="0" h="479" w="134">
                    <a:moveTo>
                      <a:pt x="67" y="0"/>
                    </a:moveTo>
                    <a:cubicBezTo>
                      <a:pt x="59" y="0"/>
                      <a:pt x="50" y="2"/>
                      <a:pt x="42" y="6"/>
                    </a:cubicBezTo>
                    <a:cubicBezTo>
                      <a:pt x="1" y="31"/>
                      <a:pt x="1" y="81"/>
                      <a:pt x="1" y="122"/>
                    </a:cubicBezTo>
                    <a:cubicBezTo>
                      <a:pt x="1" y="155"/>
                      <a:pt x="1" y="189"/>
                      <a:pt x="1" y="213"/>
                    </a:cubicBezTo>
                    <a:cubicBezTo>
                      <a:pt x="1" y="280"/>
                      <a:pt x="1" y="346"/>
                      <a:pt x="1" y="412"/>
                    </a:cubicBezTo>
                    <a:cubicBezTo>
                      <a:pt x="1" y="445"/>
                      <a:pt x="34" y="479"/>
                      <a:pt x="67" y="479"/>
                    </a:cubicBezTo>
                    <a:cubicBezTo>
                      <a:pt x="100" y="470"/>
                      <a:pt x="125" y="445"/>
                      <a:pt x="125" y="412"/>
                    </a:cubicBezTo>
                    <a:cubicBezTo>
                      <a:pt x="125" y="346"/>
                      <a:pt x="125" y="280"/>
                      <a:pt x="125" y="213"/>
                    </a:cubicBezTo>
                    <a:cubicBezTo>
                      <a:pt x="125" y="189"/>
                      <a:pt x="133" y="155"/>
                      <a:pt x="125" y="122"/>
                    </a:cubicBezTo>
                    <a:lnTo>
                      <a:pt x="133" y="122"/>
                    </a:lnTo>
                    <a:cubicBezTo>
                      <a:pt x="133" y="81"/>
                      <a:pt x="133" y="31"/>
                      <a:pt x="92" y="6"/>
                    </a:cubicBezTo>
                    <a:cubicBezTo>
                      <a:pt x="83" y="2"/>
                      <a:pt x="75" y="0"/>
                      <a:pt x="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36"/>
              <p:cNvSpPr/>
              <p:nvPr/>
            </p:nvSpPr>
            <p:spPr>
              <a:xfrm>
                <a:off x="577400" y="3226175"/>
                <a:ext cx="3975" cy="14550"/>
              </a:xfrm>
              <a:custGeom>
                <a:rect b="b" l="l" r="r" t="t"/>
                <a:pathLst>
                  <a:path extrusionOk="0" h="582" w="159">
                    <a:moveTo>
                      <a:pt x="50" y="0"/>
                    </a:moveTo>
                    <a:cubicBezTo>
                      <a:pt x="36" y="0"/>
                      <a:pt x="22" y="8"/>
                      <a:pt x="17" y="26"/>
                    </a:cubicBezTo>
                    <a:cubicBezTo>
                      <a:pt x="9" y="51"/>
                      <a:pt x="1" y="67"/>
                      <a:pt x="1" y="92"/>
                    </a:cubicBezTo>
                    <a:cubicBezTo>
                      <a:pt x="1" y="109"/>
                      <a:pt x="9" y="134"/>
                      <a:pt x="9" y="150"/>
                    </a:cubicBezTo>
                    <a:cubicBezTo>
                      <a:pt x="9" y="192"/>
                      <a:pt x="9" y="233"/>
                      <a:pt x="17" y="275"/>
                    </a:cubicBezTo>
                    <a:lnTo>
                      <a:pt x="42" y="523"/>
                    </a:lnTo>
                    <a:cubicBezTo>
                      <a:pt x="42" y="548"/>
                      <a:pt x="67" y="581"/>
                      <a:pt x="100" y="581"/>
                    </a:cubicBezTo>
                    <a:cubicBezTo>
                      <a:pt x="125" y="581"/>
                      <a:pt x="158" y="548"/>
                      <a:pt x="150" y="523"/>
                    </a:cubicBezTo>
                    <a:cubicBezTo>
                      <a:pt x="150" y="440"/>
                      <a:pt x="141" y="357"/>
                      <a:pt x="133" y="266"/>
                    </a:cubicBezTo>
                    <a:cubicBezTo>
                      <a:pt x="125" y="225"/>
                      <a:pt x="117" y="183"/>
                      <a:pt x="117" y="142"/>
                    </a:cubicBezTo>
                    <a:cubicBezTo>
                      <a:pt x="117" y="117"/>
                      <a:pt x="108" y="101"/>
                      <a:pt x="108" y="76"/>
                    </a:cubicBezTo>
                    <a:cubicBezTo>
                      <a:pt x="100" y="59"/>
                      <a:pt x="92" y="34"/>
                      <a:pt x="83" y="18"/>
                    </a:cubicBezTo>
                    <a:cubicBezTo>
                      <a:pt x="76" y="6"/>
                      <a:pt x="63" y="0"/>
                      <a:pt x="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36"/>
              <p:cNvSpPr/>
              <p:nvPr/>
            </p:nvSpPr>
            <p:spPr>
              <a:xfrm>
                <a:off x="621475" y="3220900"/>
                <a:ext cx="8350" cy="34050"/>
              </a:xfrm>
              <a:custGeom>
                <a:rect b="b" l="l" r="r" t="t"/>
                <a:pathLst>
                  <a:path extrusionOk="0" h="1362" w="334">
                    <a:moveTo>
                      <a:pt x="235" y="1"/>
                    </a:moveTo>
                    <a:cubicBezTo>
                      <a:pt x="224" y="1"/>
                      <a:pt x="214" y="5"/>
                      <a:pt x="210" y="13"/>
                    </a:cubicBezTo>
                    <a:cubicBezTo>
                      <a:pt x="152" y="80"/>
                      <a:pt x="152" y="212"/>
                      <a:pt x="143" y="303"/>
                    </a:cubicBezTo>
                    <a:cubicBezTo>
                      <a:pt x="135" y="411"/>
                      <a:pt x="127" y="519"/>
                      <a:pt x="118" y="626"/>
                    </a:cubicBezTo>
                    <a:cubicBezTo>
                      <a:pt x="94" y="842"/>
                      <a:pt x="60" y="1066"/>
                      <a:pt x="11" y="1273"/>
                    </a:cubicBezTo>
                    <a:cubicBezTo>
                      <a:pt x="1" y="1328"/>
                      <a:pt x="39" y="1362"/>
                      <a:pt x="78" y="1362"/>
                    </a:cubicBezTo>
                    <a:cubicBezTo>
                      <a:pt x="104" y="1362"/>
                      <a:pt x="130" y="1347"/>
                      <a:pt x="143" y="1314"/>
                    </a:cubicBezTo>
                    <a:cubicBezTo>
                      <a:pt x="218" y="1090"/>
                      <a:pt x="276" y="875"/>
                      <a:pt x="309" y="651"/>
                    </a:cubicBezTo>
                    <a:cubicBezTo>
                      <a:pt x="317" y="535"/>
                      <a:pt x="334" y="428"/>
                      <a:pt x="334" y="312"/>
                    </a:cubicBezTo>
                    <a:cubicBezTo>
                      <a:pt x="334" y="229"/>
                      <a:pt x="334" y="80"/>
                      <a:pt x="268" y="13"/>
                    </a:cubicBezTo>
                    <a:cubicBezTo>
                      <a:pt x="259" y="5"/>
                      <a:pt x="247" y="1"/>
                      <a:pt x="2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36"/>
              <p:cNvSpPr/>
              <p:nvPr/>
            </p:nvSpPr>
            <p:spPr>
              <a:xfrm>
                <a:off x="635600" y="3230500"/>
                <a:ext cx="3975" cy="11450"/>
              </a:xfrm>
              <a:custGeom>
                <a:rect b="b" l="l" r="r" t="t"/>
                <a:pathLst>
                  <a:path extrusionOk="0" h="458" w="159">
                    <a:moveTo>
                      <a:pt x="113" y="0"/>
                    </a:moveTo>
                    <a:cubicBezTo>
                      <a:pt x="100" y="0"/>
                      <a:pt x="88" y="6"/>
                      <a:pt x="84" y="19"/>
                    </a:cubicBezTo>
                    <a:cubicBezTo>
                      <a:pt x="75" y="85"/>
                      <a:pt x="67" y="151"/>
                      <a:pt x="59" y="218"/>
                    </a:cubicBezTo>
                    <a:cubicBezTo>
                      <a:pt x="51" y="284"/>
                      <a:pt x="26" y="350"/>
                      <a:pt x="9" y="408"/>
                    </a:cubicBezTo>
                    <a:cubicBezTo>
                      <a:pt x="1" y="425"/>
                      <a:pt x="9" y="450"/>
                      <a:pt x="34" y="458"/>
                    </a:cubicBezTo>
                    <a:cubicBezTo>
                      <a:pt x="51" y="458"/>
                      <a:pt x="67" y="450"/>
                      <a:pt x="75" y="433"/>
                    </a:cubicBezTo>
                    <a:cubicBezTo>
                      <a:pt x="100" y="367"/>
                      <a:pt x="125" y="300"/>
                      <a:pt x="133" y="226"/>
                    </a:cubicBezTo>
                    <a:cubicBezTo>
                      <a:pt x="150" y="160"/>
                      <a:pt x="158" y="85"/>
                      <a:pt x="142" y="19"/>
                    </a:cubicBezTo>
                    <a:cubicBezTo>
                      <a:pt x="138" y="6"/>
                      <a:pt x="125" y="0"/>
                      <a:pt x="1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36"/>
              <p:cNvSpPr/>
              <p:nvPr/>
            </p:nvSpPr>
            <p:spPr>
              <a:xfrm>
                <a:off x="300500" y="3143125"/>
                <a:ext cx="11450" cy="33050"/>
              </a:xfrm>
              <a:custGeom>
                <a:rect b="b" l="l" r="r" t="t"/>
                <a:pathLst>
                  <a:path extrusionOk="0" h="1322" w="458">
                    <a:moveTo>
                      <a:pt x="107" y="1"/>
                    </a:moveTo>
                    <a:cubicBezTo>
                      <a:pt x="55" y="1"/>
                      <a:pt x="1" y="47"/>
                      <a:pt x="16" y="117"/>
                    </a:cubicBezTo>
                    <a:cubicBezTo>
                      <a:pt x="90" y="490"/>
                      <a:pt x="165" y="871"/>
                      <a:pt x="231" y="1243"/>
                    </a:cubicBezTo>
                    <a:cubicBezTo>
                      <a:pt x="241" y="1298"/>
                      <a:pt x="283" y="1321"/>
                      <a:pt x="327" y="1321"/>
                    </a:cubicBezTo>
                    <a:cubicBezTo>
                      <a:pt x="390" y="1321"/>
                      <a:pt x="458" y="1272"/>
                      <a:pt x="438" y="1194"/>
                    </a:cubicBezTo>
                    <a:lnTo>
                      <a:pt x="339" y="722"/>
                    </a:lnTo>
                    <a:cubicBezTo>
                      <a:pt x="305" y="498"/>
                      <a:pt x="256" y="282"/>
                      <a:pt x="189" y="67"/>
                    </a:cubicBezTo>
                    <a:cubicBezTo>
                      <a:pt x="176" y="21"/>
                      <a:pt x="142" y="1"/>
                      <a:pt x="1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36"/>
              <p:cNvSpPr/>
              <p:nvPr/>
            </p:nvSpPr>
            <p:spPr>
              <a:xfrm>
                <a:off x="316825" y="3154100"/>
                <a:ext cx="5625" cy="18475"/>
              </a:xfrm>
              <a:custGeom>
                <a:rect b="b" l="l" r="r" t="t"/>
                <a:pathLst>
                  <a:path extrusionOk="0" h="739" w="225">
                    <a:moveTo>
                      <a:pt x="83" y="0"/>
                    </a:moveTo>
                    <a:cubicBezTo>
                      <a:pt x="80" y="0"/>
                      <a:pt x="78" y="0"/>
                      <a:pt x="75" y="1"/>
                    </a:cubicBezTo>
                    <a:cubicBezTo>
                      <a:pt x="0" y="1"/>
                      <a:pt x="25" y="109"/>
                      <a:pt x="34" y="158"/>
                    </a:cubicBezTo>
                    <a:cubicBezTo>
                      <a:pt x="42" y="216"/>
                      <a:pt x="50" y="274"/>
                      <a:pt x="67" y="324"/>
                    </a:cubicBezTo>
                    <a:cubicBezTo>
                      <a:pt x="83" y="448"/>
                      <a:pt x="100" y="564"/>
                      <a:pt x="108" y="689"/>
                    </a:cubicBezTo>
                    <a:cubicBezTo>
                      <a:pt x="108" y="722"/>
                      <a:pt x="133" y="738"/>
                      <a:pt x="158" y="738"/>
                    </a:cubicBezTo>
                    <a:cubicBezTo>
                      <a:pt x="183" y="738"/>
                      <a:pt x="208" y="722"/>
                      <a:pt x="208" y="689"/>
                    </a:cubicBezTo>
                    <a:cubicBezTo>
                      <a:pt x="224" y="564"/>
                      <a:pt x="224" y="440"/>
                      <a:pt x="208" y="316"/>
                    </a:cubicBezTo>
                    <a:lnTo>
                      <a:pt x="216" y="316"/>
                    </a:lnTo>
                    <a:cubicBezTo>
                      <a:pt x="208" y="258"/>
                      <a:pt x="199" y="200"/>
                      <a:pt x="183" y="142"/>
                    </a:cubicBezTo>
                    <a:cubicBezTo>
                      <a:pt x="167" y="94"/>
                      <a:pt x="143" y="0"/>
                      <a:pt x="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36"/>
              <p:cNvSpPr/>
              <p:nvPr/>
            </p:nvSpPr>
            <p:spPr>
              <a:xfrm>
                <a:off x="360825" y="3150575"/>
                <a:ext cx="4900" cy="19500"/>
              </a:xfrm>
              <a:custGeom>
                <a:rect b="b" l="l" r="r" t="t"/>
                <a:pathLst>
                  <a:path extrusionOk="0" h="780" w="196">
                    <a:moveTo>
                      <a:pt x="120" y="0"/>
                    </a:moveTo>
                    <a:cubicBezTo>
                      <a:pt x="103" y="0"/>
                      <a:pt x="85" y="7"/>
                      <a:pt x="80" y="18"/>
                    </a:cubicBezTo>
                    <a:cubicBezTo>
                      <a:pt x="72" y="34"/>
                      <a:pt x="63" y="42"/>
                      <a:pt x="55" y="67"/>
                    </a:cubicBezTo>
                    <a:cubicBezTo>
                      <a:pt x="55" y="84"/>
                      <a:pt x="55" y="92"/>
                      <a:pt x="55" y="109"/>
                    </a:cubicBezTo>
                    <a:cubicBezTo>
                      <a:pt x="55" y="134"/>
                      <a:pt x="55" y="167"/>
                      <a:pt x="55" y="200"/>
                    </a:cubicBezTo>
                    <a:cubicBezTo>
                      <a:pt x="47" y="258"/>
                      <a:pt x="55" y="316"/>
                      <a:pt x="47" y="374"/>
                    </a:cubicBezTo>
                    <a:cubicBezTo>
                      <a:pt x="38" y="490"/>
                      <a:pt x="30" y="606"/>
                      <a:pt x="5" y="722"/>
                    </a:cubicBezTo>
                    <a:cubicBezTo>
                      <a:pt x="0" y="757"/>
                      <a:pt x="25" y="780"/>
                      <a:pt x="50" y="780"/>
                    </a:cubicBezTo>
                    <a:cubicBezTo>
                      <a:pt x="66" y="780"/>
                      <a:pt x="82" y="770"/>
                      <a:pt x="88" y="747"/>
                    </a:cubicBezTo>
                    <a:cubicBezTo>
                      <a:pt x="130" y="631"/>
                      <a:pt x="163" y="506"/>
                      <a:pt x="179" y="374"/>
                    </a:cubicBezTo>
                    <a:cubicBezTo>
                      <a:pt x="188" y="316"/>
                      <a:pt x="196" y="250"/>
                      <a:pt x="196" y="192"/>
                    </a:cubicBezTo>
                    <a:lnTo>
                      <a:pt x="188" y="192"/>
                    </a:lnTo>
                    <a:cubicBezTo>
                      <a:pt x="188" y="158"/>
                      <a:pt x="179" y="125"/>
                      <a:pt x="179" y="100"/>
                    </a:cubicBezTo>
                    <a:cubicBezTo>
                      <a:pt x="179" y="84"/>
                      <a:pt x="179" y="67"/>
                      <a:pt x="171" y="51"/>
                    </a:cubicBezTo>
                    <a:cubicBezTo>
                      <a:pt x="163" y="34"/>
                      <a:pt x="154" y="26"/>
                      <a:pt x="146" y="9"/>
                    </a:cubicBezTo>
                    <a:cubicBezTo>
                      <a:pt x="140" y="3"/>
                      <a:pt x="130" y="0"/>
                      <a:pt x="1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36"/>
              <p:cNvSpPr/>
              <p:nvPr/>
            </p:nvSpPr>
            <p:spPr>
              <a:xfrm>
                <a:off x="369850" y="3150550"/>
                <a:ext cx="4575" cy="13950"/>
              </a:xfrm>
              <a:custGeom>
                <a:rect b="b" l="l" r="r" t="t"/>
                <a:pathLst>
                  <a:path extrusionOk="0" h="558" w="183">
                    <a:moveTo>
                      <a:pt x="140" y="0"/>
                    </a:moveTo>
                    <a:cubicBezTo>
                      <a:pt x="132" y="0"/>
                      <a:pt x="124" y="3"/>
                      <a:pt x="117" y="10"/>
                    </a:cubicBezTo>
                    <a:cubicBezTo>
                      <a:pt x="108" y="27"/>
                      <a:pt x="92" y="43"/>
                      <a:pt x="83" y="60"/>
                    </a:cubicBezTo>
                    <a:cubicBezTo>
                      <a:pt x="75" y="85"/>
                      <a:pt x="67" y="110"/>
                      <a:pt x="59" y="126"/>
                    </a:cubicBezTo>
                    <a:cubicBezTo>
                      <a:pt x="50" y="168"/>
                      <a:pt x="42" y="209"/>
                      <a:pt x="34" y="251"/>
                    </a:cubicBezTo>
                    <a:cubicBezTo>
                      <a:pt x="17" y="333"/>
                      <a:pt x="9" y="416"/>
                      <a:pt x="1" y="507"/>
                    </a:cubicBezTo>
                    <a:cubicBezTo>
                      <a:pt x="1" y="532"/>
                      <a:pt x="25" y="557"/>
                      <a:pt x="50" y="557"/>
                    </a:cubicBezTo>
                    <a:cubicBezTo>
                      <a:pt x="83" y="557"/>
                      <a:pt x="100" y="532"/>
                      <a:pt x="100" y="507"/>
                    </a:cubicBezTo>
                    <a:cubicBezTo>
                      <a:pt x="108" y="425"/>
                      <a:pt x="125" y="350"/>
                      <a:pt x="141" y="275"/>
                    </a:cubicBezTo>
                    <a:cubicBezTo>
                      <a:pt x="150" y="242"/>
                      <a:pt x="158" y="201"/>
                      <a:pt x="166" y="168"/>
                    </a:cubicBezTo>
                    <a:cubicBezTo>
                      <a:pt x="175" y="126"/>
                      <a:pt x="183" y="85"/>
                      <a:pt x="183" y="43"/>
                    </a:cubicBezTo>
                    <a:cubicBezTo>
                      <a:pt x="183" y="20"/>
                      <a:pt x="162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36"/>
              <p:cNvSpPr/>
              <p:nvPr/>
            </p:nvSpPr>
            <p:spPr>
              <a:xfrm>
                <a:off x="352875" y="2998525"/>
                <a:ext cx="173600" cy="157475"/>
              </a:xfrm>
              <a:custGeom>
                <a:rect b="b" l="l" r="r" t="t"/>
                <a:pathLst>
                  <a:path extrusionOk="0" h="6299" w="6944">
                    <a:moveTo>
                      <a:pt x="322" y="1"/>
                    </a:moveTo>
                    <a:cubicBezTo>
                      <a:pt x="228" y="1"/>
                      <a:pt x="165" y="113"/>
                      <a:pt x="141" y="209"/>
                    </a:cubicBezTo>
                    <a:cubicBezTo>
                      <a:pt x="17" y="565"/>
                      <a:pt x="0" y="954"/>
                      <a:pt x="17" y="1335"/>
                    </a:cubicBezTo>
                    <a:cubicBezTo>
                      <a:pt x="33" y="1949"/>
                      <a:pt x="124" y="2570"/>
                      <a:pt x="290" y="3166"/>
                    </a:cubicBezTo>
                    <a:cubicBezTo>
                      <a:pt x="232" y="3059"/>
                      <a:pt x="166" y="2943"/>
                      <a:pt x="108" y="2827"/>
                    </a:cubicBezTo>
                    <a:lnTo>
                      <a:pt x="108" y="2827"/>
                    </a:lnTo>
                    <a:lnTo>
                      <a:pt x="423" y="3945"/>
                    </a:lnTo>
                    <a:cubicBezTo>
                      <a:pt x="439" y="3995"/>
                      <a:pt x="456" y="4053"/>
                      <a:pt x="431" y="4103"/>
                    </a:cubicBezTo>
                    <a:cubicBezTo>
                      <a:pt x="420" y="4137"/>
                      <a:pt x="381" y="4163"/>
                      <a:pt x="345" y="4163"/>
                    </a:cubicBezTo>
                    <a:cubicBezTo>
                      <a:pt x="328" y="4163"/>
                      <a:pt x="312" y="4157"/>
                      <a:pt x="298" y="4144"/>
                    </a:cubicBezTo>
                    <a:lnTo>
                      <a:pt x="298" y="4152"/>
                    </a:lnTo>
                    <a:cubicBezTo>
                      <a:pt x="472" y="4476"/>
                      <a:pt x="547" y="4865"/>
                      <a:pt x="497" y="5221"/>
                    </a:cubicBezTo>
                    <a:cubicBezTo>
                      <a:pt x="464" y="5478"/>
                      <a:pt x="224" y="5735"/>
                      <a:pt x="216" y="5967"/>
                    </a:cubicBezTo>
                    <a:cubicBezTo>
                      <a:pt x="211" y="6134"/>
                      <a:pt x="300" y="6200"/>
                      <a:pt x="410" y="6200"/>
                    </a:cubicBezTo>
                    <a:cubicBezTo>
                      <a:pt x="518" y="6200"/>
                      <a:pt x="647" y="6136"/>
                      <a:pt x="729" y="6042"/>
                    </a:cubicBezTo>
                    <a:cubicBezTo>
                      <a:pt x="945" y="5793"/>
                      <a:pt x="1069" y="5412"/>
                      <a:pt x="1119" y="5097"/>
                    </a:cubicBezTo>
                    <a:cubicBezTo>
                      <a:pt x="1144" y="4890"/>
                      <a:pt x="1160" y="4650"/>
                      <a:pt x="1334" y="4542"/>
                    </a:cubicBezTo>
                    <a:cubicBezTo>
                      <a:pt x="1395" y="4501"/>
                      <a:pt x="1464" y="4485"/>
                      <a:pt x="1536" y="4485"/>
                    </a:cubicBezTo>
                    <a:cubicBezTo>
                      <a:pt x="1669" y="4485"/>
                      <a:pt x="1812" y="4541"/>
                      <a:pt x="1931" y="4600"/>
                    </a:cubicBezTo>
                    <a:cubicBezTo>
                      <a:pt x="2652" y="4956"/>
                      <a:pt x="3339" y="5379"/>
                      <a:pt x="4068" y="5710"/>
                    </a:cubicBezTo>
                    <a:cubicBezTo>
                      <a:pt x="4778" y="6044"/>
                      <a:pt x="5552" y="6299"/>
                      <a:pt x="6342" y="6299"/>
                    </a:cubicBezTo>
                    <a:cubicBezTo>
                      <a:pt x="6355" y="6299"/>
                      <a:pt x="6367" y="6299"/>
                      <a:pt x="6380" y="6298"/>
                    </a:cubicBezTo>
                    <a:cubicBezTo>
                      <a:pt x="6604" y="6290"/>
                      <a:pt x="6877" y="6224"/>
                      <a:pt x="6927" y="6000"/>
                    </a:cubicBezTo>
                    <a:cubicBezTo>
                      <a:pt x="6943" y="5926"/>
                      <a:pt x="6919" y="5843"/>
                      <a:pt x="6902" y="5768"/>
                    </a:cubicBezTo>
                    <a:cubicBezTo>
                      <a:pt x="6736" y="5122"/>
                      <a:pt x="6554" y="4484"/>
                      <a:pt x="6363" y="3846"/>
                    </a:cubicBezTo>
                    <a:cubicBezTo>
                      <a:pt x="6351" y="3789"/>
                      <a:pt x="6299" y="3727"/>
                      <a:pt x="6254" y="3727"/>
                    </a:cubicBezTo>
                    <a:cubicBezTo>
                      <a:pt x="6239" y="3727"/>
                      <a:pt x="6226" y="3733"/>
                      <a:pt x="6214" y="3746"/>
                    </a:cubicBezTo>
                    <a:cubicBezTo>
                      <a:pt x="6020" y="4212"/>
                      <a:pt x="5517" y="4520"/>
                      <a:pt x="5018" y="4520"/>
                    </a:cubicBezTo>
                    <a:cubicBezTo>
                      <a:pt x="4922" y="4520"/>
                      <a:pt x="4825" y="4508"/>
                      <a:pt x="4731" y="4484"/>
                    </a:cubicBezTo>
                    <a:cubicBezTo>
                      <a:pt x="4416" y="4409"/>
                      <a:pt x="4135" y="4219"/>
                      <a:pt x="3811" y="4194"/>
                    </a:cubicBezTo>
                    <a:cubicBezTo>
                      <a:pt x="3671" y="4186"/>
                      <a:pt x="3521" y="4202"/>
                      <a:pt x="3389" y="4161"/>
                    </a:cubicBezTo>
                    <a:cubicBezTo>
                      <a:pt x="3256" y="4111"/>
                      <a:pt x="3140" y="3954"/>
                      <a:pt x="3215" y="3829"/>
                    </a:cubicBezTo>
                    <a:cubicBezTo>
                      <a:pt x="3240" y="3788"/>
                      <a:pt x="3281" y="3746"/>
                      <a:pt x="3265" y="3697"/>
                    </a:cubicBezTo>
                    <a:cubicBezTo>
                      <a:pt x="3256" y="3664"/>
                      <a:pt x="3215" y="3647"/>
                      <a:pt x="3182" y="3630"/>
                    </a:cubicBezTo>
                    <a:cubicBezTo>
                      <a:pt x="2801" y="3498"/>
                      <a:pt x="2328" y="3490"/>
                      <a:pt x="2063" y="3175"/>
                    </a:cubicBezTo>
                    <a:cubicBezTo>
                      <a:pt x="2121" y="3166"/>
                      <a:pt x="2179" y="3158"/>
                      <a:pt x="2246" y="3158"/>
                    </a:cubicBezTo>
                    <a:cubicBezTo>
                      <a:pt x="2063" y="3026"/>
                      <a:pt x="1815" y="3067"/>
                      <a:pt x="1608" y="2984"/>
                    </a:cubicBezTo>
                    <a:cubicBezTo>
                      <a:pt x="1458" y="2918"/>
                      <a:pt x="1342" y="2785"/>
                      <a:pt x="1243" y="2644"/>
                    </a:cubicBezTo>
                    <a:cubicBezTo>
                      <a:pt x="1077" y="2396"/>
                      <a:pt x="936" y="2131"/>
                      <a:pt x="837" y="1857"/>
                    </a:cubicBezTo>
                    <a:cubicBezTo>
                      <a:pt x="646" y="1344"/>
                      <a:pt x="588" y="805"/>
                      <a:pt x="514" y="267"/>
                    </a:cubicBezTo>
                    <a:cubicBezTo>
                      <a:pt x="497" y="151"/>
                      <a:pt x="456" y="1"/>
                      <a:pt x="332" y="1"/>
                    </a:cubicBezTo>
                    <a:cubicBezTo>
                      <a:pt x="328" y="1"/>
                      <a:pt x="325" y="1"/>
                      <a:pt x="322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36"/>
              <p:cNvSpPr/>
              <p:nvPr/>
            </p:nvSpPr>
            <p:spPr>
              <a:xfrm>
                <a:off x="497650" y="2994350"/>
                <a:ext cx="60725" cy="198675"/>
              </a:xfrm>
              <a:custGeom>
                <a:rect b="b" l="l" r="r" t="t"/>
                <a:pathLst>
                  <a:path extrusionOk="0" h="7947" w="2429">
                    <a:moveTo>
                      <a:pt x="711" y="1"/>
                    </a:moveTo>
                    <a:cubicBezTo>
                      <a:pt x="336" y="1"/>
                      <a:pt x="158" y="521"/>
                      <a:pt x="100" y="840"/>
                    </a:cubicBezTo>
                    <a:cubicBezTo>
                      <a:pt x="1" y="1337"/>
                      <a:pt x="34" y="1842"/>
                      <a:pt x="117" y="2339"/>
                    </a:cubicBezTo>
                    <a:cubicBezTo>
                      <a:pt x="208" y="2869"/>
                      <a:pt x="357" y="3391"/>
                      <a:pt x="456" y="3922"/>
                    </a:cubicBezTo>
                    <a:cubicBezTo>
                      <a:pt x="556" y="4444"/>
                      <a:pt x="606" y="4974"/>
                      <a:pt x="705" y="5496"/>
                    </a:cubicBezTo>
                    <a:cubicBezTo>
                      <a:pt x="804" y="6035"/>
                      <a:pt x="978" y="6557"/>
                      <a:pt x="1244" y="7045"/>
                    </a:cubicBezTo>
                    <a:cubicBezTo>
                      <a:pt x="1368" y="7269"/>
                      <a:pt x="1509" y="7509"/>
                      <a:pt x="1683" y="7700"/>
                    </a:cubicBezTo>
                    <a:cubicBezTo>
                      <a:pt x="1809" y="7832"/>
                      <a:pt x="1978" y="7946"/>
                      <a:pt x="2153" y="7946"/>
                    </a:cubicBezTo>
                    <a:cubicBezTo>
                      <a:pt x="2220" y="7946"/>
                      <a:pt x="2287" y="7929"/>
                      <a:pt x="2354" y="7890"/>
                    </a:cubicBezTo>
                    <a:cubicBezTo>
                      <a:pt x="2404" y="7866"/>
                      <a:pt x="2428" y="7799"/>
                      <a:pt x="2412" y="7741"/>
                    </a:cubicBezTo>
                    <a:cubicBezTo>
                      <a:pt x="1890" y="5977"/>
                      <a:pt x="1534" y="4162"/>
                      <a:pt x="1351" y="2331"/>
                    </a:cubicBezTo>
                    <a:cubicBezTo>
                      <a:pt x="1326" y="2132"/>
                      <a:pt x="1310" y="1925"/>
                      <a:pt x="1293" y="1726"/>
                    </a:cubicBezTo>
                    <a:cubicBezTo>
                      <a:pt x="1310" y="1594"/>
                      <a:pt x="1310" y="1461"/>
                      <a:pt x="1318" y="1337"/>
                    </a:cubicBezTo>
                    <a:cubicBezTo>
                      <a:pt x="1335" y="906"/>
                      <a:pt x="1384" y="226"/>
                      <a:pt x="887" y="36"/>
                    </a:cubicBezTo>
                    <a:cubicBezTo>
                      <a:pt x="824" y="12"/>
                      <a:pt x="766" y="1"/>
                      <a:pt x="711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36"/>
              <p:cNvSpPr/>
              <p:nvPr/>
            </p:nvSpPr>
            <p:spPr>
              <a:xfrm>
                <a:off x="537225" y="3065650"/>
                <a:ext cx="10275" cy="44225"/>
              </a:xfrm>
              <a:custGeom>
                <a:rect b="b" l="l" r="r" t="t"/>
                <a:pathLst>
                  <a:path extrusionOk="0" h="1769" w="411">
                    <a:moveTo>
                      <a:pt x="127" y="1"/>
                    </a:moveTo>
                    <a:cubicBezTo>
                      <a:pt x="100" y="1"/>
                      <a:pt x="74" y="16"/>
                      <a:pt x="67" y="51"/>
                    </a:cubicBezTo>
                    <a:cubicBezTo>
                      <a:pt x="0" y="332"/>
                      <a:pt x="42" y="614"/>
                      <a:pt x="83" y="896"/>
                    </a:cubicBezTo>
                    <a:cubicBezTo>
                      <a:pt x="100" y="1037"/>
                      <a:pt x="125" y="1169"/>
                      <a:pt x="158" y="1310"/>
                    </a:cubicBezTo>
                    <a:cubicBezTo>
                      <a:pt x="191" y="1451"/>
                      <a:pt x="249" y="1583"/>
                      <a:pt x="299" y="1733"/>
                    </a:cubicBezTo>
                    <a:cubicBezTo>
                      <a:pt x="306" y="1756"/>
                      <a:pt x="332" y="1768"/>
                      <a:pt x="356" y="1768"/>
                    </a:cubicBezTo>
                    <a:cubicBezTo>
                      <a:pt x="384" y="1768"/>
                      <a:pt x="411" y="1752"/>
                      <a:pt x="406" y="1716"/>
                    </a:cubicBezTo>
                    <a:cubicBezTo>
                      <a:pt x="398" y="1575"/>
                      <a:pt x="406" y="1443"/>
                      <a:pt x="390" y="1310"/>
                    </a:cubicBezTo>
                    <a:cubicBezTo>
                      <a:pt x="373" y="1169"/>
                      <a:pt x="357" y="1020"/>
                      <a:pt x="340" y="879"/>
                    </a:cubicBezTo>
                    <a:cubicBezTo>
                      <a:pt x="307" y="597"/>
                      <a:pt x="299" y="316"/>
                      <a:pt x="199" y="51"/>
                    </a:cubicBezTo>
                    <a:cubicBezTo>
                      <a:pt x="190" y="20"/>
                      <a:pt x="158" y="1"/>
                      <a:pt x="1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36"/>
              <p:cNvSpPr/>
              <p:nvPr/>
            </p:nvSpPr>
            <p:spPr>
              <a:xfrm>
                <a:off x="539700" y="3042350"/>
                <a:ext cx="3350" cy="10275"/>
              </a:xfrm>
              <a:custGeom>
                <a:rect b="b" l="l" r="r" t="t"/>
                <a:pathLst>
                  <a:path extrusionOk="0" h="411" w="134">
                    <a:moveTo>
                      <a:pt x="71" y="1"/>
                    </a:moveTo>
                    <a:cubicBezTo>
                      <a:pt x="50" y="1"/>
                      <a:pt x="30" y="13"/>
                      <a:pt x="26" y="38"/>
                    </a:cubicBezTo>
                    <a:cubicBezTo>
                      <a:pt x="17" y="55"/>
                      <a:pt x="17" y="71"/>
                      <a:pt x="17" y="80"/>
                    </a:cubicBezTo>
                    <a:cubicBezTo>
                      <a:pt x="17" y="96"/>
                      <a:pt x="9" y="104"/>
                      <a:pt x="9" y="121"/>
                    </a:cubicBezTo>
                    <a:cubicBezTo>
                      <a:pt x="9" y="121"/>
                      <a:pt x="9" y="129"/>
                      <a:pt x="9" y="129"/>
                    </a:cubicBezTo>
                    <a:cubicBezTo>
                      <a:pt x="9" y="138"/>
                      <a:pt x="1" y="146"/>
                      <a:pt x="1" y="154"/>
                    </a:cubicBezTo>
                    <a:cubicBezTo>
                      <a:pt x="1" y="171"/>
                      <a:pt x="1" y="187"/>
                      <a:pt x="9" y="196"/>
                    </a:cubicBezTo>
                    <a:cubicBezTo>
                      <a:pt x="9" y="245"/>
                      <a:pt x="9" y="303"/>
                      <a:pt x="9" y="353"/>
                    </a:cubicBezTo>
                    <a:cubicBezTo>
                      <a:pt x="9" y="378"/>
                      <a:pt x="34" y="411"/>
                      <a:pt x="67" y="411"/>
                    </a:cubicBezTo>
                    <a:cubicBezTo>
                      <a:pt x="100" y="411"/>
                      <a:pt x="125" y="386"/>
                      <a:pt x="125" y="353"/>
                    </a:cubicBezTo>
                    <a:cubicBezTo>
                      <a:pt x="133" y="303"/>
                      <a:pt x="133" y="245"/>
                      <a:pt x="133" y="196"/>
                    </a:cubicBezTo>
                    <a:lnTo>
                      <a:pt x="133" y="154"/>
                    </a:lnTo>
                    <a:cubicBezTo>
                      <a:pt x="133" y="146"/>
                      <a:pt x="133" y="138"/>
                      <a:pt x="133" y="129"/>
                    </a:cubicBezTo>
                    <a:cubicBezTo>
                      <a:pt x="133" y="129"/>
                      <a:pt x="125" y="121"/>
                      <a:pt x="125" y="121"/>
                    </a:cubicBezTo>
                    <a:cubicBezTo>
                      <a:pt x="125" y="88"/>
                      <a:pt x="125" y="63"/>
                      <a:pt x="117" y="38"/>
                    </a:cubicBezTo>
                    <a:cubicBezTo>
                      <a:pt x="113" y="13"/>
                      <a:pt x="92" y="1"/>
                      <a:pt x="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36"/>
              <p:cNvSpPr/>
              <p:nvPr/>
            </p:nvSpPr>
            <p:spPr>
              <a:xfrm>
                <a:off x="548400" y="3099975"/>
                <a:ext cx="3350" cy="10250"/>
              </a:xfrm>
              <a:custGeom>
                <a:rect b="b" l="l" r="r" t="t"/>
                <a:pathLst>
                  <a:path extrusionOk="0" h="410" w="134">
                    <a:moveTo>
                      <a:pt x="55" y="0"/>
                    </a:moveTo>
                    <a:cubicBezTo>
                      <a:pt x="42" y="0"/>
                      <a:pt x="30" y="6"/>
                      <a:pt x="26" y="20"/>
                    </a:cubicBezTo>
                    <a:cubicBezTo>
                      <a:pt x="17" y="28"/>
                      <a:pt x="9" y="36"/>
                      <a:pt x="9" y="45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1" y="61"/>
                      <a:pt x="1" y="78"/>
                      <a:pt x="1" y="86"/>
                    </a:cubicBezTo>
                    <a:cubicBezTo>
                      <a:pt x="1" y="94"/>
                      <a:pt x="1" y="103"/>
                      <a:pt x="1" y="111"/>
                    </a:cubicBezTo>
                    <a:cubicBezTo>
                      <a:pt x="9" y="136"/>
                      <a:pt x="9" y="161"/>
                      <a:pt x="9" y="186"/>
                    </a:cubicBezTo>
                    <a:cubicBezTo>
                      <a:pt x="9" y="244"/>
                      <a:pt x="9" y="293"/>
                      <a:pt x="1" y="343"/>
                    </a:cubicBezTo>
                    <a:cubicBezTo>
                      <a:pt x="1" y="376"/>
                      <a:pt x="34" y="409"/>
                      <a:pt x="67" y="409"/>
                    </a:cubicBezTo>
                    <a:cubicBezTo>
                      <a:pt x="100" y="409"/>
                      <a:pt x="125" y="384"/>
                      <a:pt x="125" y="343"/>
                    </a:cubicBezTo>
                    <a:cubicBezTo>
                      <a:pt x="133" y="293"/>
                      <a:pt x="133" y="244"/>
                      <a:pt x="133" y="186"/>
                    </a:cubicBezTo>
                    <a:cubicBezTo>
                      <a:pt x="133" y="161"/>
                      <a:pt x="133" y="136"/>
                      <a:pt x="133" y="111"/>
                    </a:cubicBezTo>
                    <a:lnTo>
                      <a:pt x="133" y="103"/>
                    </a:lnTo>
                    <a:cubicBezTo>
                      <a:pt x="133" y="78"/>
                      <a:pt x="125" y="53"/>
                      <a:pt x="108" y="36"/>
                    </a:cubicBezTo>
                    <a:lnTo>
                      <a:pt x="100" y="36"/>
                    </a:lnTo>
                    <a:cubicBezTo>
                      <a:pt x="100" y="28"/>
                      <a:pt x="92" y="20"/>
                      <a:pt x="84" y="12"/>
                    </a:cubicBezTo>
                    <a:cubicBezTo>
                      <a:pt x="76" y="4"/>
                      <a:pt x="65" y="0"/>
                      <a:pt x="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36"/>
              <p:cNvSpPr/>
              <p:nvPr/>
            </p:nvSpPr>
            <p:spPr>
              <a:xfrm>
                <a:off x="817575" y="3084650"/>
                <a:ext cx="12550" cy="26100"/>
              </a:xfrm>
              <a:custGeom>
                <a:rect b="b" l="l" r="r" t="t"/>
                <a:pathLst>
                  <a:path extrusionOk="0" h="1044" w="502">
                    <a:moveTo>
                      <a:pt x="443" y="1"/>
                    </a:moveTo>
                    <a:cubicBezTo>
                      <a:pt x="428" y="1"/>
                      <a:pt x="412" y="9"/>
                      <a:pt x="403" y="28"/>
                    </a:cubicBezTo>
                    <a:cubicBezTo>
                      <a:pt x="361" y="103"/>
                      <a:pt x="345" y="177"/>
                      <a:pt x="320" y="260"/>
                    </a:cubicBezTo>
                    <a:cubicBezTo>
                      <a:pt x="295" y="335"/>
                      <a:pt x="270" y="417"/>
                      <a:pt x="237" y="500"/>
                    </a:cubicBezTo>
                    <a:cubicBezTo>
                      <a:pt x="179" y="658"/>
                      <a:pt x="113" y="807"/>
                      <a:pt x="30" y="948"/>
                    </a:cubicBezTo>
                    <a:cubicBezTo>
                      <a:pt x="1" y="999"/>
                      <a:pt x="40" y="1043"/>
                      <a:pt x="80" y="1043"/>
                    </a:cubicBezTo>
                    <a:cubicBezTo>
                      <a:pt x="98" y="1043"/>
                      <a:pt x="116" y="1034"/>
                      <a:pt x="129" y="1014"/>
                    </a:cubicBezTo>
                    <a:cubicBezTo>
                      <a:pt x="229" y="865"/>
                      <a:pt x="311" y="716"/>
                      <a:pt x="378" y="550"/>
                    </a:cubicBezTo>
                    <a:cubicBezTo>
                      <a:pt x="411" y="475"/>
                      <a:pt x="436" y="393"/>
                      <a:pt x="461" y="310"/>
                    </a:cubicBezTo>
                    <a:cubicBezTo>
                      <a:pt x="485" y="227"/>
                      <a:pt x="502" y="144"/>
                      <a:pt x="494" y="53"/>
                    </a:cubicBezTo>
                    <a:cubicBezTo>
                      <a:pt x="494" y="22"/>
                      <a:pt x="468" y="1"/>
                      <a:pt x="4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36"/>
              <p:cNvSpPr/>
              <p:nvPr/>
            </p:nvSpPr>
            <p:spPr>
              <a:xfrm>
                <a:off x="652375" y="3091725"/>
                <a:ext cx="8525" cy="37900"/>
              </a:xfrm>
              <a:custGeom>
                <a:rect b="b" l="l" r="r" t="t"/>
                <a:pathLst>
                  <a:path extrusionOk="0" h="1516" w="341">
                    <a:moveTo>
                      <a:pt x="161" y="0"/>
                    </a:moveTo>
                    <a:cubicBezTo>
                      <a:pt x="124" y="0"/>
                      <a:pt x="88" y="23"/>
                      <a:pt x="92" y="68"/>
                    </a:cubicBezTo>
                    <a:cubicBezTo>
                      <a:pt x="100" y="300"/>
                      <a:pt x="84" y="532"/>
                      <a:pt x="76" y="764"/>
                    </a:cubicBezTo>
                    <a:cubicBezTo>
                      <a:pt x="67" y="880"/>
                      <a:pt x="67" y="988"/>
                      <a:pt x="51" y="1104"/>
                    </a:cubicBezTo>
                    <a:cubicBezTo>
                      <a:pt x="42" y="1154"/>
                      <a:pt x="42" y="1195"/>
                      <a:pt x="34" y="1245"/>
                    </a:cubicBezTo>
                    <a:cubicBezTo>
                      <a:pt x="18" y="1294"/>
                      <a:pt x="1" y="1352"/>
                      <a:pt x="9" y="1410"/>
                    </a:cubicBezTo>
                    <a:cubicBezTo>
                      <a:pt x="16" y="1468"/>
                      <a:pt x="61" y="1515"/>
                      <a:pt x="116" y="1515"/>
                    </a:cubicBezTo>
                    <a:cubicBezTo>
                      <a:pt x="132" y="1515"/>
                      <a:pt x="150" y="1511"/>
                      <a:pt x="167" y="1502"/>
                    </a:cubicBezTo>
                    <a:cubicBezTo>
                      <a:pt x="283" y="1435"/>
                      <a:pt x="299" y="1286"/>
                      <a:pt x="316" y="1170"/>
                    </a:cubicBezTo>
                    <a:cubicBezTo>
                      <a:pt x="332" y="1046"/>
                      <a:pt x="332" y="922"/>
                      <a:pt x="341" y="806"/>
                    </a:cubicBezTo>
                    <a:cubicBezTo>
                      <a:pt x="341" y="681"/>
                      <a:pt x="332" y="557"/>
                      <a:pt x="316" y="433"/>
                    </a:cubicBezTo>
                    <a:cubicBezTo>
                      <a:pt x="299" y="308"/>
                      <a:pt x="266" y="184"/>
                      <a:pt x="233" y="52"/>
                    </a:cubicBezTo>
                    <a:cubicBezTo>
                      <a:pt x="225" y="17"/>
                      <a:pt x="193" y="0"/>
                      <a:pt x="1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36"/>
              <p:cNvSpPr/>
              <p:nvPr/>
            </p:nvSpPr>
            <p:spPr>
              <a:xfrm>
                <a:off x="647425" y="3102125"/>
                <a:ext cx="4375" cy="17200"/>
              </a:xfrm>
              <a:custGeom>
                <a:rect b="b" l="l" r="r" t="t"/>
                <a:pathLst>
                  <a:path extrusionOk="0" h="688" w="175">
                    <a:moveTo>
                      <a:pt x="100" y="0"/>
                    </a:moveTo>
                    <a:cubicBezTo>
                      <a:pt x="66" y="0"/>
                      <a:pt x="33" y="33"/>
                      <a:pt x="33" y="75"/>
                    </a:cubicBezTo>
                    <a:cubicBezTo>
                      <a:pt x="33" y="166"/>
                      <a:pt x="33" y="265"/>
                      <a:pt x="25" y="356"/>
                    </a:cubicBezTo>
                    <a:cubicBezTo>
                      <a:pt x="17" y="448"/>
                      <a:pt x="0" y="539"/>
                      <a:pt x="0" y="630"/>
                    </a:cubicBezTo>
                    <a:cubicBezTo>
                      <a:pt x="0" y="662"/>
                      <a:pt x="35" y="688"/>
                      <a:pt x="67" y="688"/>
                    </a:cubicBezTo>
                    <a:cubicBezTo>
                      <a:pt x="83" y="688"/>
                      <a:pt x="99" y="680"/>
                      <a:pt x="108" y="663"/>
                    </a:cubicBezTo>
                    <a:cubicBezTo>
                      <a:pt x="116" y="638"/>
                      <a:pt x="124" y="613"/>
                      <a:pt x="133" y="588"/>
                    </a:cubicBezTo>
                    <a:cubicBezTo>
                      <a:pt x="141" y="564"/>
                      <a:pt x="141" y="539"/>
                      <a:pt x="149" y="514"/>
                    </a:cubicBezTo>
                    <a:cubicBezTo>
                      <a:pt x="158" y="464"/>
                      <a:pt x="166" y="414"/>
                      <a:pt x="166" y="365"/>
                    </a:cubicBezTo>
                    <a:cubicBezTo>
                      <a:pt x="174" y="265"/>
                      <a:pt x="174" y="174"/>
                      <a:pt x="174" y="75"/>
                    </a:cubicBezTo>
                    <a:cubicBezTo>
                      <a:pt x="174" y="33"/>
                      <a:pt x="141" y="0"/>
                      <a:pt x="1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36"/>
              <p:cNvSpPr/>
              <p:nvPr/>
            </p:nvSpPr>
            <p:spPr>
              <a:xfrm>
                <a:off x="660050" y="3034375"/>
                <a:ext cx="206100" cy="166525"/>
              </a:xfrm>
              <a:custGeom>
                <a:rect b="b" l="l" r="r" t="t"/>
                <a:pathLst>
                  <a:path extrusionOk="0" h="6661" w="8244">
                    <a:moveTo>
                      <a:pt x="7963" y="0"/>
                    </a:moveTo>
                    <a:cubicBezTo>
                      <a:pt x="7925" y="0"/>
                      <a:pt x="7888" y="17"/>
                      <a:pt x="7863" y="59"/>
                    </a:cubicBezTo>
                    <a:cubicBezTo>
                      <a:pt x="7499" y="655"/>
                      <a:pt x="7358" y="1343"/>
                      <a:pt x="7176" y="2014"/>
                    </a:cubicBezTo>
                    <a:cubicBezTo>
                      <a:pt x="7076" y="2379"/>
                      <a:pt x="6952" y="2727"/>
                      <a:pt x="6786" y="3058"/>
                    </a:cubicBezTo>
                    <a:cubicBezTo>
                      <a:pt x="6621" y="3323"/>
                      <a:pt x="6430" y="3580"/>
                      <a:pt x="6206" y="3804"/>
                    </a:cubicBezTo>
                    <a:cubicBezTo>
                      <a:pt x="6273" y="3655"/>
                      <a:pt x="6331" y="3506"/>
                      <a:pt x="6389" y="3356"/>
                    </a:cubicBezTo>
                    <a:cubicBezTo>
                      <a:pt x="6424" y="3273"/>
                      <a:pt x="6345" y="3203"/>
                      <a:pt x="6267" y="3203"/>
                    </a:cubicBezTo>
                    <a:cubicBezTo>
                      <a:pt x="6236" y="3203"/>
                      <a:pt x="6205" y="3214"/>
                      <a:pt x="6182" y="3240"/>
                    </a:cubicBezTo>
                    <a:cubicBezTo>
                      <a:pt x="5602" y="3870"/>
                      <a:pt x="5013" y="4508"/>
                      <a:pt x="4317" y="5022"/>
                    </a:cubicBezTo>
                    <a:cubicBezTo>
                      <a:pt x="3978" y="5270"/>
                      <a:pt x="3613" y="5502"/>
                      <a:pt x="3215" y="5668"/>
                    </a:cubicBezTo>
                    <a:cubicBezTo>
                      <a:pt x="2793" y="5842"/>
                      <a:pt x="2345" y="5941"/>
                      <a:pt x="1890" y="6008"/>
                    </a:cubicBezTo>
                    <a:cubicBezTo>
                      <a:pt x="1367" y="6082"/>
                      <a:pt x="838" y="6117"/>
                      <a:pt x="308" y="6117"/>
                    </a:cubicBezTo>
                    <a:cubicBezTo>
                      <a:pt x="250" y="6117"/>
                      <a:pt x="191" y="6116"/>
                      <a:pt x="133" y="6115"/>
                    </a:cubicBezTo>
                    <a:cubicBezTo>
                      <a:pt x="1" y="6115"/>
                      <a:pt x="1" y="6306"/>
                      <a:pt x="133" y="6314"/>
                    </a:cubicBezTo>
                    <a:cubicBezTo>
                      <a:pt x="309" y="6326"/>
                      <a:pt x="487" y="6331"/>
                      <a:pt x="664" y="6331"/>
                    </a:cubicBezTo>
                    <a:cubicBezTo>
                      <a:pt x="1004" y="6331"/>
                      <a:pt x="1345" y="6311"/>
                      <a:pt x="1682" y="6273"/>
                    </a:cubicBezTo>
                    <a:lnTo>
                      <a:pt x="1682" y="6273"/>
                    </a:lnTo>
                    <a:cubicBezTo>
                      <a:pt x="1484" y="6314"/>
                      <a:pt x="1285" y="6356"/>
                      <a:pt x="1086" y="6381"/>
                    </a:cubicBezTo>
                    <a:cubicBezTo>
                      <a:pt x="1020" y="6389"/>
                      <a:pt x="978" y="6472"/>
                      <a:pt x="987" y="6530"/>
                    </a:cubicBezTo>
                    <a:cubicBezTo>
                      <a:pt x="1003" y="6596"/>
                      <a:pt x="1053" y="6646"/>
                      <a:pt x="1119" y="6646"/>
                    </a:cubicBezTo>
                    <a:cubicBezTo>
                      <a:pt x="1239" y="6655"/>
                      <a:pt x="1358" y="6660"/>
                      <a:pt x="1477" y="6660"/>
                    </a:cubicBezTo>
                    <a:cubicBezTo>
                      <a:pt x="2683" y="6660"/>
                      <a:pt x="3839" y="6182"/>
                      <a:pt x="4872" y="5593"/>
                    </a:cubicBezTo>
                    <a:cubicBezTo>
                      <a:pt x="5162" y="5428"/>
                      <a:pt x="5436" y="5254"/>
                      <a:pt x="5718" y="5088"/>
                    </a:cubicBezTo>
                    <a:cubicBezTo>
                      <a:pt x="5983" y="4922"/>
                      <a:pt x="6248" y="4757"/>
                      <a:pt x="6496" y="4566"/>
                    </a:cubicBezTo>
                    <a:cubicBezTo>
                      <a:pt x="6695" y="4409"/>
                      <a:pt x="6869" y="4243"/>
                      <a:pt x="7027" y="4061"/>
                    </a:cubicBezTo>
                    <a:cubicBezTo>
                      <a:pt x="7043" y="4044"/>
                      <a:pt x="7060" y="4028"/>
                      <a:pt x="7076" y="4003"/>
                    </a:cubicBezTo>
                    <a:cubicBezTo>
                      <a:pt x="7085" y="3994"/>
                      <a:pt x="7085" y="3986"/>
                      <a:pt x="7093" y="3978"/>
                    </a:cubicBezTo>
                    <a:cubicBezTo>
                      <a:pt x="7225" y="3796"/>
                      <a:pt x="7350" y="3605"/>
                      <a:pt x="7449" y="3406"/>
                    </a:cubicBezTo>
                    <a:cubicBezTo>
                      <a:pt x="7461" y="3409"/>
                      <a:pt x="7472" y="3411"/>
                      <a:pt x="7484" y="3411"/>
                    </a:cubicBezTo>
                    <a:cubicBezTo>
                      <a:pt x="7531" y="3411"/>
                      <a:pt x="7575" y="3383"/>
                      <a:pt x="7582" y="3323"/>
                    </a:cubicBezTo>
                    <a:cubicBezTo>
                      <a:pt x="7747" y="2553"/>
                      <a:pt x="7905" y="1782"/>
                      <a:pt x="8062" y="1012"/>
                    </a:cubicBezTo>
                    <a:cubicBezTo>
                      <a:pt x="8137" y="755"/>
                      <a:pt x="8187" y="490"/>
                      <a:pt x="8228" y="233"/>
                    </a:cubicBezTo>
                    <a:cubicBezTo>
                      <a:pt x="8228" y="225"/>
                      <a:pt x="8228" y="225"/>
                      <a:pt x="8228" y="225"/>
                    </a:cubicBezTo>
                    <a:cubicBezTo>
                      <a:pt x="8228" y="216"/>
                      <a:pt x="8228" y="200"/>
                      <a:pt x="8236" y="191"/>
                    </a:cubicBezTo>
                    <a:cubicBezTo>
                      <a:pt x="8244" y="119"/>
                      <a:pt x="8182" y="72"/>
                      <a:pt x="8116" y="72"/>
                    </a:cubicBezTo>
                    <a:cubicBezTo>
                      <a:pt x="8107" y="72"/>
                      <a:pt x="8097" y="73"/>
                      <a:pt x="8087" y="75"/>
                    </a:cubicBezTo>
                    <a:cubicBezTo>
                      <a:pt x="8068" y="32"/>
                      <a:pt x="8015" y="0"/>
                      <a:pt x="7963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36"/>
              <p:cNvSpPr/>
              <p:nvPr/>
            </p:nvSpPr>
            <p:spPr>
              <a:xfrm>
                <a:off x="327175" y="2802775"/>
                <a:ext cx="282575" cy="68625"/>
              </a:xfrm>
              <a:custGeom>
                <a:rect b="b" l="l" r="r" t="t"/>
                <a:pathLst>
                  <a:path extrusionOk="0" h="2745" w="11303">
                    <a:moveTo>
                      <a:pt x="4413" y="0"/>
                    </a:moveTo>
                    <a:cubicBezTo>
                      <a:pt x="4161" y="0"/>
                      <a:pt x="3908" y="24"/>
                      <a:pt x="3655" y="76"/>
                    </a:cubicBezTo>
                    <a:cubicBezTo>
                      <a:pt x="3298" y="151"/>
                      <a:pt x="2959" y="275"/>
                      <a:pt x="2627" y="408"/>
                    </a:cubicBezTo>
                    <a:cubicBezTo>
                      <a:pt x="2453" y="482"/>
                      <a:pt x="2279" y="557"/>
                      <a:pt x="2105" y="640"/>
                    </a:cubicBezTo>
                    <a:cubicBezTo>
                      <a:pt x="1807" y="722"/>
                      <a:pt x="1517" y="822"/>
                      <a:pt x="1235" y="938"/>
                    </a:cubicBezTo>
                    <a:cubicBezTo>
                      <a:pt x="1036" y="1021"/>
                      <a:pt x="838" y="1104"/>
                      <a:pt x="639" y="1195"/>
                    </a:cubicBezTo>
                    <a:cubicBezTo>
                      <a:pt x="440" y="1294"/>
                      <a:pt x="249" y="1410"/>
                      <a:pt x="59" y="1510"/>
                    </a:cubicBezTo>
                    <a:cubicBezTo>
                      <a:pt x="0" y="1539"/>
                      <a:pt x="39" y="1613"/>
                      <a:pt x="88" y="1613"/>
                    </a:cubicBezTo>
                    <a:cubicBezTo>
                      <a:pt x="95" y="1613"/>
                      <a:pt x="102" y="1612"/>
                      <a:pt x="108" y="1609"/>
                    </a:cubicBezTo>
                    <a:cubicBezTo>
                      <a:pt x="465" y="1443"/>
                      <a:pt x="838" y="1302"/>
                      <a:pt x="1202" y="1162"/>
                    </a:cubicBezTo>
                    <a:cubicBezTo>
                      <a:pt x="1335" y="1112"/>
                      <a:pt x="1476" y="1062"/>
                      <a:pt x="1608" y="1021"/>
                    </a:cubicBezTo>
                    <a:cubicBezTo>
                      <a:pt x="1621" y="1060"/>
                      <a:pt x="1655" y="1094"/>
                      <a:pt x="1698" y="1094"/>
                    </a:cubicBezTo>
                    <a:cubicBezTo>
                      <a:pt x="1709" y="1094"/>
                      <a:pt x="1720" y="1092"/>
                      <a:pt x="1732" y="1087"/>
                    </a:cubicBezTo>
                    <a:cubicBezTo>
                      <a:pt x="1956" y="1004"/>
                      <a:pt x="2163" y="905"/>
                      <a:pt x="2379" y="814"/>
                    </a:cubicBezTo>
                    <a:cubicBezTo>
                      <a:pt x="2842" y="707"/>
                      <a:pt x="3318" y="645"/>
                      <a:pt x="3796" y="645"/>
                    </a:cubicBezTo>
                    <a:cubicBezTo>
                      <a:pt x="4061" y="645"/>
                      <a:pt x="4327" y="664"/>
                      <a:pt x="4591" y="706"/>
                    </a:cubicBezTo>
                    <a:cubicBezTo>
                      <a:pt x="5312" y="814"/>
                      <a:pt x="5975" y="1112"/>
                      <a:pt x="6613" y="1452"/>
                    </a:cubicBezTo>
                    <a:cubicBezTo>
                      <a:pt x="7242" y="1783"/>
                      <a:pt x="7872" y="2148"/>
                      <a:pt x="8543" y="2380"/>
                    </a:cubicBezTo>
                    <a:cubicBezTo>
                      <a:pt x="9338" y="2650"/>
                      <a:pt x="10186" y="2745"/>
                      <a:pt x="11021" y="2745"/>
                    </a:cubicBezTo>
                    <a:cubicBezTo>
                      <a:pt x="11057" y="2745"/>
                      <a:pt x="11093" y="2744"/>
                      <a:pt x="11128" y="2744"/>
                    </a:cubicBezTo>
                    <a:cubicBezTo>
                      <a:pt x="11277" y="2744"/>
                      <a:pt x="11302" y="2570"/>
                      <a:pt x="11203" y="2496"/>
                    </a:cubicBezTo>
                    <a:cubicBezTo>
                      <a:pt x="10938" y="2313"/>
                      <a:pt x="10648" y="2189"/>
                      <a:pt x="10358" y="2065"/>
                    </a:cubicBezTo>
                    <a:cubicBezTo>
                      <a:pt x="10034" y="1932"/>
                      <a:pt x="9711" y="1800"/>
                      <a:pt x="9388" y="1667"/>
                    </a:cubicBezTo>
                    <a:cubicBezTo>
                      <a:pt x="8742" y="1394"/>
                      <a:pt x="8096" y="1120"/>
                      <a:pt x="7441" y="855"/>
                    </a:cubicBezTo>
                    <a:cubicBezTo>
                      <a:pt x="6828" y="598"/>
                      <a:pt x="6223" y="325"/>
                      <a:pt x="5577" y="159"/>
                    </a:cubicBezTo>
                    <a:cubicBezTo>
                      <a:pt x="5194" y="58"/>
                      <a:pt x="4804" y="0"/>
                      <a:pt x="4413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36"/>
              <p:cNvSpPr/>
              <p:nvPr/>
            </p:nvSpPr>
            <p:spPr>
              <a:xfrm>
                <a:off x="576775" y="2576975"/>
                <a:ext cx="219750" cy="128925"/>
              </a:xfrm>
              <a:custGeom>
                <a:rect b="b" l="l" r="r" t="t"/>
                <a:pathLst>
                  <a:path extrusionOk="0" h="5157" w="8790">
                    <a:moveTo>
                      <a:pt x="4616" y="4253"/>
                    </a:moveTo>
                    <a:lnTo>
                      <a:pt x="4616" y="4253"/>
                    </a:lnTo>
                    <a:cubicBezTo>
                      <a:pt x="4558" y="4294"/>
                      <a:pt x="4508" y="4336"/>
                      <a:pt x="4467" y="4377"/>
                    </a:cubicBezTo>
                    <a:cubicBezTo>
                      <a:pt x="4458" y="4344"/>
                      <a:pt x="4458" y="4311"/>
                      <a:pt x="4450" y="4278"/>
                    </a:cubicBezTo>
                    <a:cubicBezTo>
                      <a:pt x="4508" y="4269"/>
                      <a:pt x="4558" y="4261"/>
                      <a:pt x="4616" y="4253"/>
                    </a:cubicBezTo>
                    <a:close/>
                    <a:moveTo>
                      <a:pt x="69" y="0"/>
                    </a:moveTo>
                    <a:cubicBezTo>
                      <a:pt x="28" y="0"/>
                      <a:pt x="5" y="63"/>
                      <a:pt x="42" y="85"/>
                    </a:cubicBezTo>
                    <a:cubicBezTo>
                      <a:pt x="59" y="94"/>
                      <a:pt x="67" y="94"/>
                      <a:pt x="75" y="102"/>
                    </a:cubicBezTo>
                    <a:cubicBezTo>
                      <a:pt x="17" y="152"/>
                      <a:pt x="1" y="251"/>
                      <a:pt x="84" y="309"/>
                    </a:cubicBezTo>
                    <a:cubicBezTo>
                      <a:pt x="432" y="541"/>
                      <a:pt x="796" y="756"/>
                      <a:pt x="1136" y="1013"/>
                    </a:cubicBezTo>
                    <a:cubicBezTo>
                      <a:pt x="1476" y="1278"/>
                      <a:pt x="1807" y="1577"/>
                      <a:pt x="2122" y="1875"/>
                    </a:cubicBezTo>
                    <a:cubicBezTo>
                      <a:pt x="2453" y="2198"/>
                      <a:pt x="2785" y="2513"/>
                      <a:pt x="3116" y="2836"/>
                    </a:cubicBezTo>
                    <a:cubicBezTo>
                      <a:pt x="3332" y="3043"/>
                      <a:pt x="3555" y="3242"/>
                      <a:pt x="3746" y="3474"/>
                    </a:cubicBezTo>
                    <a:cubicBezTo>
                      <a:pt x="3762" y="3499"/>
                      <a:pt x="3771" y="3532"/>
                      <a:pt x="3779" y="3565"/>
                    </a:cubicBezTo>
                    <a:cubicBezTo>
                      <a:pt x="3945" y="4046"/>
                      <a:pt x="3936" y="4576"/>
                      <a:pt x="4086" y="5065"/>
                    </a:cubicBezTo>
                    <a:cubicBezTo>
                      <a:pt x="4104" y="5121"/>
                      <a:pt x="4163" y="5156"/>
                      <a:pt x="4221" y="5156"/>
                    </a:cubicBezTo>
                    <a:cubicBezTo>
                      <a:pt x="4265" y="5156"/>
                      <a:pt x="4309" y="5136"/>
                      <a:pt x="4334" y="5090"/>
                    </a:cubicBezTo>
                    <a:cubicBezTo>
                      <a:pt x="4400" y="4965"/>
                      <a:pt x="4442" y="4833"/>
                      <a:pt x="4458" y="4692"/>
                    </a:cubicBezTo>
                    <a:cubicBezTo>
                      <a:pt x="4657" y="4559"/>
                      <a:pt x="4848" y="4410"/>
                      <a:pt x="5063" y="4286"/>
                    </a:cubicBezTo>
                    <a:cubicBezTo>
                      <a:pt x="5204" y="4211"/>
                      <a:pt x="5345" y="4145"/>
                      <a:pt x="5494" y="4095"/>
                    </a:cubicBezTo>
                    <a:cubicBezTo>
                      <a:pt x="5651" y="4071"/>
                      <a:pt x="5801" y="4046"/>
                      <a:pt x="5958" y="4021"/>
                    </a:cubicBezTo>
                    <a:cubicBezTo>
                      <a:pt x="6513" y="3930"/>
                      <a:pt x="7077" y="3863"/>
                      <a:pt x="7640" y="3847"/>
                    </a:cubicBezTo>
                    <a:cubicBezTo>
                      <a:pt x="7727" y="3845"/>
                      <a:pt x="7813" y="3844"/>
                      <a:pt x="7900" y="3844"/>
                    </a:cubicBezTo>
                    <a:cubicBezTo>
                      <a:pt x="8136" y="3844"/>
                      <a:pt x="8371" y="3851"/>
                      <a:pt x="8601" y="3863"/>
                    </a:cubicBezTo>
                    <a:cubicBezTo>
                      <a:pt x="8604" y="3864"/>
                      <a:pt x="8606" y="3864"/>
                      <a:pt x="8609" y="3864"/>
                    </a:cubicBezTo>
                    <a:cubicBezTo>
                      <a:pt x="8760" y="3864"/>
                      <a:pt x="8789" y="3631"/>
                      <a:pt x="8643" y="3598"/>
                    </a:cubicBezTo>
                    <a:cubicBezTo>
                      <a:pt x="8336" y="3532"/>
                      <a:pt x="8021" y="3516"/>
                      <a:pt x="7706" y="3507"/>
                    </a:cubicBezTo>
                    <a:cubicBezTo>
                      <a:pt x="7383" y="3507"/>
                      <a:pt x="7060" y="3516"/>
                      <a:pt x="6737" y="3549"/>
                    </a:cubicBezTo>
                    <a:cubicBezTo>
                      <a:pt x="6273" y="3590"/>
                      <a:pt x="5801" y="3681"/>
                      <a:pt x="5361" y="3855"/>
                    </a:cubicBezTo>
                    <a:cubicBezTo>
                      <a:pt x="5312" y="3863"/>
                      <a:pt x="5262" y="3880"/>
                      <a:pt x="5212" y="3888"/>
                    </a:cubicBezTo>
                    <a:cubicBezTo>
                      <a:pt x="4947" y="3946"/>
                      <a:pt x="4666" y="3996"/>
                      <a:pt x="4409" y="4087"/>
                    </a:cubicBezTo>
                    <a:cubicBezTo>
                      <a:pt x="4384" y="4013"/>
                      <a:pt x="4359" y="3938"/>
                      <a:pt x="4326" y="3872"/>
                    </a:cubicBezTo>
                    <a:cubicBezTo>
                      <a:pt x="4235" y="3673"/>
                      <a:pt x="4110" y="3491"/>
                      <a:pt x="3970" y="3317"/>
                    </a:cubicBezTo>
                    <a:cubicBezTo>
                      <a:pt x="3829" y="2994"/>
                      <a:pt x="3605" y="2704"/>
                      <a:pt x="3365" y="2430"/>
                    </a:cubicBezTo>
                    <a:cubicBezTo>
                      <a:pt x="2801" y="1751"/>
                      <a:pt x="2138" y="1171"/>
                      <a:pt x="1393" y="690"/>
                    </a:cubicBezTo>
                    <a:cubicBezTo>
                      <a:pt x="1194" y="558"/>
                      <a:pt x="978" y="433"/>
                      <a:pt x="763" y="317"/>
                    </a:cubicBezTo>
                    <a:cubicBezTo>
                      <a:pt x="655" y="251"/>
                      <a:pt x="539" y="193"/>
                      <a:pt x="423" y="143"/>
                    </a:cubicBezTo>
                    <a:cubicBezTo>
                      <a:pt x="316" y="85"/>
                      <a:pt x="191" y="52"/>
                      <a:pt x="84" y="2"/>
                    </a:cubicBezTo>
                    <a:cubicBezTo>
                      <a:pt x="79" y="1"/>
                      <a:pt x="74" y="0"/>
                      <a:pt x="69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36"/>
              <p:cNvSpPr/>
              <p:nvPr/>
            </p:nvSpPr>
            <p:spPr>
              <a:xfrm>
                <a:off x="690300" y="2697575"/>
                <a:ext cx="9550" cy="10175"/>
              </a:xfrm>
              <a:custGeom>
                <a:rect b="b" l="l" r="r" t="t"/>
                <a:pathLst>
                  <a:path extrusionOk="0" h="407" w="382">
                    <a:moveTo>
                      <a:pt x="323" y="1"/>
                    </a:moveTo>
                    <a:cubicBezTo>
                      <a:pt x="290" y="1"/>
                      <a:pt x="265" y="25"/>
                      <a:pt x="265" y="59"/>
                    </a:cubicBezTo>
                    <a:cubicBezTo>
                      <a:pt x="265" y="75"/>
                      <a:pt x="257" y="92"/>
                      <a:pt x="257" y="108"/>
                    </a:cubicBezTo>
                    <a:lnTo>
                      <a:pt x="257" y="100"/>
                    </a:lnTo>
                    <a:cubicBezTo>
                      <a:pt x="257" y="83"/>
                      <a:pt x="249" y="75"/>
                      <a:pt x="241" y="67"/>
                    </a:cubicBezTo>
                    <a:cubicBezTo>
                      <a:pt x="229" y="59"/>
                      <a:pt x="216" y="55"/>
                      <a:pt x="203" y="55"/>
                    </a:cubicBezTo>
                    <a:cubicBezTo>
                      <a:pt x="188" y="55"/>
                      <a:pt x="171" y="62"/>
                      <a:pt x="158" y="75"/>
                    </a:cubicBezTo>
                    <a:cubicBezTo>
                      <a:pt x="141" y="83"/>
                      <a:pt x="125" y="100"/>
                      <a:pt x="108" y="117"/>
                    </a:cubicBezTo>
                    <a:cubicBezTo>
                      <a:pt x="91" y="141"/>
                      <a:pt x="75" y="158"/>
                      <a:pt x="58" y="183"/>
                    </a:cubicBezTo>
                    <a:cubicBezTo>
                      <a:pt x="42" y="208"/>
                      <a:pt x="33" y="233"/>
                      <a:pt x="25" y="257"/>
                    </a:cubicBezTo>
                    <a:cubicBezTo>
                      <a:pt x="17" y="282"/>
                      <a:pt x="9" y="299"/>
                      <a:pt x="0" y="324"/>
                    </a:cubicBezTo>
                    <a:cubicBezTo>
                      <a:pt x="0" y="349"/>
                      <a:pt x="9" y="382"/>
                      <a:pt x="33" y="390"/>
                    </a:cubicBezTo>
                    <a:cubicBezTo>
                      <a:pt x="40" y="392"/>
                      <a:pt x="46" y="393"/>
                      <a:pt x="53" y="393"/>
                    </a:cubicBezTo>
                    <a:cubicBezTo>
                      <a:pt x="73" y="393"/>
                      <a:pt x="93" y="384"/>
                      <a:pt x="100" y="365"/>
                    </a:cubicBezTo>
                    <a:cubicBezTo>
                      <a:pt x="116" y="349"/>
                      <a:pt x="125" y="332"/>
                      <a:pt x="141" y="315"/>
                    </a:cubicBezTo>
                    <a:cubicBezTo>
                      <a:pt x="149" y="291"/>
                      <a:pt x="166" y="274"/>
                      <a:pt x="174" y="257"/>
                    </a:cubicBezTo>
                    <a:cubicBezTo>
                      <a:pt x="191" y="241"/>
                      <a:pt x="199" y="216"/>
                      <a:pt x="216" y="199"/>
                    </a:cubicBezTo>
                    <a:cubicBezTo>
                      <a:pt x="224" y="183"/>
                      <a:pt x="241" y="166"/>
                      <a:pt x="249" y="150"/>
                    </a:cubicBezTo>
                    <a:cubicBezTo>
                      <a:pt x="257" y="141"/>
                      <a:pt x="257" y="133"/>
                      <a:pt x="257" y="133"/>
                    </a:cubicBezTo>
                    <a:lnTo>
                      <a:pt x="257" y="141"/>
                    </a:lnTo>
                    <a:cubicBezTo>
                      <a:pt x="257" y="141"/>
                      <a:pt x="257" y="150"/>
                      <a:pt x="257" y="150"/>
                    </a:cubicBezTo>
                    <a:cubicBezTo>
                      <a:pt x="257" y="158"/>
                      <a:pt x="257" y="158"/>
                      <a:pt x="257" y="166"/>
                    </a:cubicBezTo>
                    <a:cubicBezTo>
                      <a:pt x="249" y="183"/>
                      <a:pt x="249" y="191"/>
                      <a:pt x="249" y="208"/>
                    </a:cubicBezTo>
                    <a:cubicBezTo>
                      <a:pt x="241" y="233"/>
                      <a:pt x="232" y="257"/>
                      <a:pt x="224" y="291"/>
                    </a:cubicBezTo>
                    <a:lnTo>
                      <a:pt x="224" y="307"/>
                    </a:lnTo>
                    <a:cubicBezTo>
                      <a:pt x="224" y="311"/>
                      <a:pt x="224" y="315"/>
                      <a:pt x="224" y="315"/>
                    </a:cubicBezTo>
                    <a:cubicBezTo>
                      <a:pt x="224" y="324"/>
                      <a:pt x="216" y="332"/>
                      <a:pt x="216" y="340"/>
                    </a:cubicBezTo>
                    <a:cubicBezTo>
                      <a:pt x="216" y="349"/>
                      <a:pt x="224" y="365"/>
                      <a:pt x="224" y="373"/>
                    </a:cubicBezTo>
                    <a:cubicBezTo>
                      <a:pt x="224" y="390"/>
                      <a:pt x="241" y="398"/>
                      <a:pt x="257" y="407"/>
                    </a:cubicBezTo>
                    <a:cubicBezTo>
                      <a:pt x="274" y="407"/>
                      <a:pt x="290" y="407"/>
                      <a:pt x="299" y="390"/>
                    </a:cubicBezTo>
                    <a:cubicBezTo>
                      <a:pt x="315" y="382"/>
                      <a:pt x="323" y="365"/>
                      <a:pt x="332" y="357"/>
                    </a:cubicBezTo>
                    <a:cubicBezTo>
                      <a:pt x="340" y="340"/>
                      <a:pt x="348" y="324"/>
                      <a:pt x="357" y="307"/>
                    </a:cubicBezTo>
                    <a:cubicBezTo>
                      <a:pt x="365" y="282"/>
                      <a:pt x="365" y="257"/>
                      <a:pt x="373" y="233"/>
                    </a:cubicBezTo>
                    <a:cubicBezTo>
                      <a:pt x="381" y="175"/>
                      <a:pt x="381" y="117"/>
                      <a:pt x="381" y="59"/>
                    </a:cubicBezTo>
                    <a:cubicBezTo>
                      <a:pt x="381" y="34"/>
                      <a:pt x="357" y="1"/>
                      <a:pt x="3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36"/>
              <p:cNvSpPr/>
              <p:nvPr/>
            </p:nvSpPr>
            <p:spPr>
              <a:xfrm>
                <a:off x="660075" y="2804875"/>
                <a:ext cx="49500" cy="32850"/>
              </a:xfrm>
              <a:custGeom>
                <a:rect b="b" l="l" r="r" t="t"/>
                <a:pathLst>
                  <a:path extrusionOk="0" h="1314" w="1980">
                    <a:moveTo>
                      <a:pt x="1335" y="1"/>
                    </a:moveTo>
                    <a:cubicBezTo>
                      <a:pt x="1233" y="1"/>
                      <a:pt x="1109" y="72"/>
                      <a:pt x="1002" y="158"/>
                    </a:cubicBezTo>
                    <a:cubicBezTo>
                      <a:pt x="604" y="290"/>
                      <a:pt x="265" y="564"/>
                      <a:pt x="58" y="928"/>
                    </a:cubicBezTo>
                    <a:cubicBezTo>
                      <a:pt x="41" y="970"/>
                      <a:pt x="41" y="1020"/>
                      <a:pt x="58" y="1053"/>
                    </a:cubicBezTo>
                    <a:cubicBezTo>
                      <a:pt x="66" y="1061"/>
                      <a:pt x="66" y="1069"/>
                      <a:pt x="74" y="1069"/>
                    </a:cubicBezTo>
                    <a:cubicBezTo>
                      <a:pt x="66" y="1086"/>
                      <a:pt x="49" y="1102"/>
                      <a:pt x="41" y="1119"/>
                    </a:cubicBezTo>
                    <a:cubicBezTo>
                      <a:pt x="1" y="1206"/>
                      <a:pt x="63" y="1314"/>
                      <a:pt x="153" y="1314"/>
                    </a:cubicBezTo>
                    <a:cubicBezTo>
                      <a:pt x="175" y="1314"/>
                      <a:pt x="199" y="1308"/>
                      <a:pt x="223" y="1293"/>
                    </a:cubicBezTo>
                    <a:cubicBezTo>
                      <a:pt x="480" y="1136"/>
                      <a:pt x="712" y="920"/>
                      <a:pt x="944" y="730"/>
                    </a:cubicBezTo>
                    <a:cubicBezTo>
                      <a:pt x="1085" y="663"/>
                      <a:pt x="1226" y="605"/>
                      <a:pt x="1367" y="547"/>
                    </a:cubicBezTo>
                    <a:cubicBezTo>
                      <a:pt x="1458" y="572"/>
                      <a:pt x="1541" y="638"/>
                      <a:pt x="1599" y="721"/>
                    </a:cubicBezTo>
                    <a:cubicBezTo>
                      <a:pt x="1673" y="821"/>
                      <a:pt x="1781" y="953"/>
                      <a:pt x="1789" y="1078"/>
                    </a:cubicBezTo>
                    <a:cubicBezTo>
                      <a:pt x="1789" y="1125"/>
                      <a:pt x="1827" y="1154"/>
                      <a:pt x="1865" y="1154"/>
                    </a:cubicBezTo>
                    <a:cubicBezTo>
                      <a:pt x="1892" y="1154"/>
                      <a:pt x="1919" y="1138"/>
                      <a:pt x="1930" y="1102"/>
                    </a:cubicBezTo>
                    <a:cubicBezTo>
                      <a:pt x="1980" y="937"/>
                      <a:pt x="1897" y="754"/>
                      <a:pt x="1806" y="605"/>
                    </a:cubicBezTo>
                    <a:cubicBezTo>
                      <a:pt x="1739" y="498"/>
                      <a:pt x="1648" y="390"/>
                      <a:pt x="1532" y="332"/>
                    </a:cubicBezTo>
                    <a:cubicBezTo>
                      <a:pt x="1632" y="257"/>
                      <a:pt x="1590" y="133"/>
                      <a:pt x="1499" y="108"/>
                    </a:cubicBezTo>
                    <a:cubicBezTo>
                      <a:pt x="1491" y="100"/>
                      <a:pt x="1483" y="83"/>
                      <a:pt x="1474" y="75"/>
                    </a:cubicBezTo>
                    <a:cubicBezTo>
                      <a:pt x="1439" y="22"/>
                      <a:pt x="1390" y="1"/>
                      <a:pt x="1335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36"/>
              <p:cNvSpPr/>
              <p:nvPr/>
            </p:nvSpPr>
            <p:spPr>
              <a:xfrm>
                <a:off x="792900" y="2794825"/>
                <a:ext cx="50075" cy="37525"/>
              </a:xfrm>
              <a:custGeom>
                <a:rect b="b" l="l" r="r" t="t"/>
                <a:pathLst>
                  <a:path extrusionOk="0" h="1501" w="2003">
                    <a:moveTo>
                      <a:pt x="997" y="0"/>
                    </a:moveTo>
                    <a:cubicBezTo>
                      <a:pt x="909" y="0"/>
                      <a:pt x="851" y="109"/>
                      <a:pt x="884" y="195"/>
                    </a:cubicBezTo>
                    <a:lnTo>
                      <a:pt x="868" y="195"/>
                    </a:lnTo>
                    <a:cubicBezTo>
                      <a:pt x="843" y="195"/>
                      <a:pt x="826" y="187"/>
                      <a:pt x="801" y="187"/>
                    </a:cubicBezTo>
                    <a:cubicBezTo>
                      <a:pt x="793" y="179"/>
                      <a:pt x="785" y="179"/>
                      <a:pt x="776" y="170"/>
                    </a:cubicBezTo>
                    <a:cubicBezTo>
                      <a:pt x="768" y="162"/>
                      <a:pt x="752" y="162"/>
                      <a:pt x="743" y="154"/>
                    </a:cubicBezTo>
                    <a:cubicBezTo>
                      <a:pt x="727" y="146"/>
                      <a:pt x="718" y="146"/>
                      <a:pt x="702" y="137"/>
                    </a:cubicBezTo>
                    <a:cubicBezTo>
                      <a:pt x="644" y="113"/>
                      <a:pt x="569" y="96"/>
                      <a:pt x="503" y="96"/>
                    </a:cubicBezTo>
                    <a:cubicBezTo>
                      <a:pt x="329" y="104"/>
                      <a:pt x="188" y="286"/>
                      <a:pt x="246" y="436"/>
                    </a:cubicBezTo>
                    <a:cubicBezTo>
                      <a:pt x="196" y="469"/>
                      <a:pt x="138" y="510"/>
                      <a:pt x="97" y="543"/>
                    </a:cubicBezTo>
                    <a:cubicBezTo>
                      <a:pt x="1" y="612"/>
                      <a:pt x="58" y="754"/>
                      <a:pt x="147" y="754"/>
                    </a:cubicBezTo>
                    <a:cubicBezTo>
                      <a:pt x="165" y="754"/>
                      <a:pt x="185" y="748"/>
                      <a:pt x="205" y="734"/>
                    </a:cubicBezTo>
                    <a:cubicBezTo>
                      <a:pt x="213" y="726"/>
                      <a:pt x="221" y="726"/>
                      <a:pt x="230" y="717"/>
                    </a:cubicBezTo>
                    <a:lnTo>
                      <a:pt x="230" y="717"/>
                    </a:lnTo>
                    <a:cubicBezTo>
                      <a:pt x="172" y="833"/>
                      <a:pt x="138" y="958"/>
                      <a:pt x="138" y="1098"/>
                    </a:cubicBezTo>
                    <a:cubicBezTo>
                      <a:pt x="138" y="1161"/>
                      <a:pt x="182" y="1192"/>
                      <a:pt x="226" y="1192"/>
                    </a:cubicBezTo>
                    <a:cubicBezTo>
                      <a:pt x="271" y="1192"/>
                      <a:pt x="317" y="1161"/>
                      <a:pt x="321" y="1098"/>
                    </a:cubicBezTo>
                    <a:cubicBezTo>
                      <a:pt x="337" y="850"/>
                      <a:pt x="520" y="643"/>
                      <a:pt x="685" y="460"/>
                    </a:cubicBezTo>
                    <a:cubicBezTo>
                      <a:pt x="810" y="618"/>
                      <a:pt x="934" y="775"/>
                      <a:pt x="1058" y="924"/>
                    </a:cubicBezTo>
                    <a:cubicBezTo>
                      <a:pt x="1141" y="1016"/>
                      <a:pt x="1216" y="1107"/>
                      <a:pt x="1290" y="1190"/>
                    </a:cubicBezTo>
                    <a:cubicBezTo>
                      <a:pt x="1365" y="1272"/>
                      <a:pt x="1439" y="1380"/>
                      <a:pt x="1555" y="1405"/>
                    </a:cubicBezTo>
                    <a:cubicBezTo>
                      <a:pt x="1566" y="1407"/>
                      <a:pt x="1577" y="1408"/>
                      <a:pt x="1588" y="1408"/>
                    </a:cubicBezTo>
                    <a:cubicBezTo>
                      <a:pt x="1618" y="1408"/>
                      <a:pt x="1647" y="1401"/>
                      <a:pt x="1671" y="1388"/>
                    </a:cubicBezTo>
                    <a:lnTo>
                      <a:pt x="1721" y="1388"/>
                    </a:lnTo>
                    <a:cubicBezTo>
                      <a:pt x="1729" y="1405"/>
                      <a:pt x="1746" y="1422"/>
                      <a:pt x="1754" y="1438"/>
                    </a:cubicBezTo>
                    <a:cubicBezTo>
                      <a:pt x="1779" y="1482"/>
                      <a:pt x="1819" y="1501"/>
                      <a:pt x="1860" y="1501"/>
                    </a:cubicBezTo>
                    <a:cubicBezTo>
                      <a:pt x="1928" y="1501"/>
                      <a:pt x="1997" y="1449"/>
                      <a:pt x="2003" y="1372"/>
                    </a:cubicBezTo>
                    <a:cubicBezTo>
                      <a:pt x="2003" y="1223"/>
                      <a:pt x="1953" y="1090"/>
                      <a:pt x="1887" y="966"/>
                    </a:cubicBezTo>
                    <a:cubicBezTo>
                      <a:pt x="1895" y="941"/>
                      <a:pt x="1903" y="916"/>
                      <a:pt x="1903" y="883"/>
                    </a:cubicBezTo>
                    <a:lnTo>
                      <a:pt x="1903" y="842"/>
                    </a:lnTo>
                    <a:cubicBezTo>
                      <a:pt x="1911" y="817"/>
                      <a:pt x="1911" y="784"/>
                      <a:pt x="1887" y="759"/>
                    </a:cubicBezTo>
                    <a:cubicBezTo>
                      <a:pt x="1837" y="601"/>
                      <a:pt x="1663" y="494"/>
                      <a:pt x="1506" y="419"/>
                    </a:cubicBezTo>
                    <a:cubicBezTo>
                      <a:pt x="1381" y="270"/>
                      <a:pt x="1240" y="129"/>
                      <a:pt x="1066" y="21"/>
                    </a:cubicBezTo>
                    <a:cubicBezTo>
                      <a:pt x="1042" y="7"/>
                      <a:pt x="1019" y="0"/>
                      <a:pt x="997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36"/>
              <p:cNvSpPr/>
              <p:nvPr/>
            </p:nvSpPr>
            <p:spPr>
              <a:xfrm>
                <a:off x="839050" y="2803800"/>
                <a:ext cx="45775" cy="108325"/>
              </a:xfrm>
              <a:custGeom>
                <a:rect b="b" l="l" r="r" t="t"/>
                <a:pathLst>
                  <a:path extrusionOk="0" h="4333" w="1831">
                    <a:moveTo>
                      <a:pt x="1683" y="1"/>
                    </a:moveTo>
                    <a:cubicBezTo>
                      <a:pt x="1649" y="1"/>
                      <a:pt x="1617" y="20"/>
                      <a:pt x="1607" y="68"/>
                    </a:cubicBezTo>
                    <a:cubicBezTo>
                      <a:pt x="1598" y="110"/>
                      <a:pt x="1590" y="151"/>
                      <a:pt x="1582" y="193"/>
                    </a:cubicBezTo>
                    <a:cubicBezTo>
                      <a:pt x="1540" y="201"/>
                      <a:pt x="1499" y="242"/>
                      <a:pt x="1499" y="300"/>
                    </a:cubicBezTo>
                    <a:cubicBezTo>
                      <a:pt x="1491" y="425"/>
                      <a:pt x="1491" y="549"/>
                      <a:pt x="1499" y="681"/>
                    </a:cubicBezTo>
                    <a:cubicBezTo>
                      <a:pt x="1482" y="698"/>
                      <a:pt x="1466" y="723"/>
                      <a:pt x="1466" y="756"/>
                    </a:cubicBezTo>
                    <a:cubicBezTo>
                      <a:pt x="1466" y="781"/>
                      <a:pt x="1457" y="797"/>
                      <a:pt x="1457" y="822"/>
                    </a:cubicBezTo>
                    <a:cubicBezTo>
                      <a:pt x="1399" y="822"/>
                      <a:pt x="1341" y="864"/>
                      <a:pt x="1341" y="938"/>
                    </a:cubicBezTo>
                    <a:cubicBezTo>
                      <a:pt x="1341" y="980"/>
                      <a:pt x="1341" y="1021"/>
                      <a:pt x="1341" y="1063"/>
                    </a:cubicBezTo>
                    <a:cubicBezTo>
                      <a:pt x="1341" y="1104"/>
                      <a:pt x="1350" y="1137"/>
                      <a:pt x="1350" y="1179"/>
                    </a:cubicBezTo>
                    <a:cubicBezTo>
                      <a:pt x="1325" y="1195"/>
                      <a:pt x="1308" y="1220"/>
                      <a:pt x="1300" y="1253"/>
                    </a:cubicBezTo>
                    <a:cubicBezTo>
                      <a:pt x="1259" y="1261"/>
                      <a:pt x="1209" y="1303"/>
                      <a:pt x="1209" y="1361"/>
                    </a:cubicBezTo>
                    <a:cubicBezTo>
                      <a:pt x="1192" y="1618"/>
                      <a:pt x="1159" y="1866"/>
                      <a:pt x="1093" y="2115"/>
                    </a:cubicBezTo>
                    <a:cubicBezTo>
                      <a:pt x="1068" y="2099"/>
                      <a:pt x="1040" y="2091"/>
                      <a:pt x="1014" y="2091"/>
                    </a:cubicBezTo>
                    <a:cubicBezTo>
                      <a:pt x="968" y="2091"/>
                      <a:pt x="926" y="2116"/>
                      <a:pt x="911" y="2173"/>
                    </a:cubicBezTo>
                    <a:cubicBezTo>
                      <a:pt x="844" y="2521"/>
                      <a:pt x="745" y="2852"/>
                      <a:pt x="604" y="3167"/>
                    </a:cubicBezTo>
                    <a:cubicBezTo>
                      <a:pt x="529" y="3308"/>
                      <a:pt x="447" y="3441"/>
                      <a:pt x="372" y="3581"/>
                    </a:cubicBezTo>
                    <a:cubicBezTo>
                      <a:pt x="354" y="3575"/>
                      <a:pt x="335" y="3571"/>
                      <a:pt x="316" y="3571"/>
                    </a:cubicBezTo>
                    <a:cubicBezTo>
                      <a:pt x="268" y="3571"/>
                      <a:pt x="224" y="3596"/>
                      <a:pt x="206" y="3656"/>
                    </a:cubicBezTo>
                    <a:cubicBezTo>
                      <a:pt x="148" y="3830"/>
                      <a:pt x="90" y="4004"/>
                      <a:pt x="32" y="4178"/>
                    </a:cubicBezTo>
                    <a:cubicBezTo>
                      <a:pt x="0" y="4274"/>
                      <a:pt x="76" y="4333"/>
                      <a:pt x="155" y="4333"/>
                    </a:cubicBezTo>
                    <a:cubicBezTo>
                      <a:pt x="199" y="4333"/>
                      <a:pt x="243" y="4315"/>
                      <a:pt x="273" y="4277"/>
                    </a:cubicBezTo>
                    <a:cubicBezTo>
                      <a:pt x="331" y="4195"/>
                      <a:pt x="389" y="4112"/>
                      <a:pt x="438" y="4029"/>
                    </a:cubicBezTo>
                    <a:lnTo>
                      <a:pt x="438" y="4029"/>
                    </a:lnTo>
                    <a:cubicBezTo>
                      <a:pt x="430" y="4062"/>
                      <a:pt x="413" y="4103"/>
                      <a:pt x="405" y="4145"/>
                    </a:cubicBezTo>
                    <a:cubicBezTo>
                      <a:pt x="390" y="4180"/>
                      <a:pt x="420" y="4203"/>
                      <a:pt x="452" y="4203"/>
                    </a:cubicBezTo>
                    <a:cubicBezTo>
                      <a:pt x="473" y="4203"/>
                      <a:pt x="495" y="4193"/>
                      <a:pt x="505" y="4170"/>
                    </a:cubicBezTo>
                    <a:cubicBezTo>
                      <a:pt x="538" y="4070"/>
                      <a:pt x="571" y="3979"/>
                      <a:pt x="612" y="3880"/>
                    </a:cubicBezTo>
                    <a:cubicBezTo>
                      <a:pt x="627" y="3924"/>
                      <a:pt x="670" y="3953"/>
                      <a:pt x="712" y="3953"/>
                    </a:cubicBezTo>
                    <a:cubicBezTo>
                      <a:pt x="741" y="3953"/>
                      <a:pt x="769" y="3939"/>
                      <a:pt x="786" y="3905"/>
                    </a:cubicBezTo>
                    <a:cubicBezTo>
                      <a:pt x="786" y="3896"/>
                      <a:pt x="795" y="3888"/>
                      <a:pt x="795" y="3880"/>
                    </a:cubicBezTo>
                    <a:cubicBezTo>
                      <a:pt x="828" y="3805"/>
                      <a:pt x="853" y="3739"/>
                      <a:pt x="877" y="3664"/>
                    </a:cubicBezTo>
                    <a:cubicBezTo>
                      <a:pt x="904" y="3684"/>
                      <a:pt x="938" y="3694"/>
                      <a:pt x="971" y="3694"/>
                    </a:cubicBezTo>
                    <a:cubicBezTo>
                      <a:pt x="1021" y="3694"/>
                      <a:pt x="1070" y="3670"/>
                      <a:pt x="1085" y="3615"/>
                    </a:cubicBezTo>
                    <a:cubicBezTo>
                      <a:pt x="1126" y="3474"/>
                      <a:pt x="1159" y="3325"/>
                      <a:pt x="1192" y="3184"/>
                    </a:cubicBezTo>
                    <a:cubicBezTo>
                      <a:pt x="1242" y="3184"/>
                      <a:pt x="1283" y="3151"/>
                      <a:pt x="1292" y="3093"/>
                    </a:cubicBezTo>
                    <a:cubicBezTo>
                      <a:pt x="1333" y="2869"/>
                      <a:pt x="1366" y="2645"/>
                      <a:pt x="1391" y="2413"/>
                    </a:cubicBezTo>
                    <a:cubicBezTo>
                      <a:pt x="1398" y="2414"/>
                      <a:pt x="1404" y="2414"/>
                      <a:pt x="1411" y="2414"/>
                    </a:cubicBezTo>
                    <a:cubicBezTo>
                      <a:pt x="1470" y="2414"/>
                      <a:pt x="1525" y="2380"/>
                      <a:pt x="1532" y="2305"/>
                    </a:cubicBezTo>
                    <a:cubicBezTo>
                      <a:pt x="1540" y="2148"/>
                      <a:pt x="1540" y="1999"/>
                      <a:pt x="1540" y="1841"/>
                    </a:cubicBezTo>
                    <a:cubicBezTo>
                      <a:pt x="1550" y="1844"/>
                      <a:pt x="1560" y="1845"/>
                      <a:pt x="1570" y="1845"/>
                    </a:cubicBezTo>
                    <a:cubicBezTo>
                      <a:pt x="1627" y="1845"/>
                      <a:pt x="1682" y="1804"/>
                      <a:pt x="1689" y="1734"/>
                    </a:cubicBezTo>
                    <a:cubicBezTo>
                      <a:pt x="1689" y="1651"/>
                      <a:pt x="1698" y="1576"/>
                      <a:pt x="1698" y="1493"/>
                    </a:cubicBezTo>
                    <a:cubicBezTo>
                      <a:pt x="1747" y="1485"/>
                      <a:pt x="1789" y="1452"/>
                      <a:pt x="1789" y="1386"/>
                    </a:cubicBezTo>
                    <a:lnTo>
                      <a:pt x="1772" y="1046"/>
                    </a:lnTo>
                    <a:cubicBezTo>
                      <a:pt x="1772" y="1038"/>
                      <a:pt x="1772" y="1038"/>
                      <a:pt x="1772" y="1038"/>
                    </a:cubicBezTo>
                    <a:cubicBezTo>
                      <a:pt x="1830" y="723"/>
                      <a:pt x="1830" y="408"/>
                      <a:pt x="1789" y="93"/>
                    </a:cubicBezTo>
                    <a:cubicBezTo>
                      <a:pt x="1784" y="40"/>
                      <a:pt x="1731" y="1"/>
                      <a:pt x="1683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36"/>
              <p:cNvSpPr/>
              <p:nvPr/>
            </p:nvSpPr>
            <p:spPr>
              <a:xfrm>
                <a:off x="596350" y="2820625"/>
                <a:ext cx="50475" cy="99150"/>
              </a:xfrm>
              <a:custGeom>
                <a:rect b="b" l="l" r="r" t="t"/>
                <a:pathLst>
                  <a:path extrusionOk="0" h="3966" w="2019">
                    <a:moveTo>
                      <a:pt x="245" y="0"/>
                    </a:moveTo>
                    <a:cubicBezTo>
                      <a:pt x="220" y="8"/>
                      <a:pt x="204" y="17"/>
                      <a:pt x="187" y="33"/>
                    </a:cubicBezTo>
                    <a:cubicBezTo>
                      <a:pt x="154" y="50"/>
                      <a:pt x="129" y="83"/>
                      <a:pt x="129" y="124"/>
                    </a:cubicBezTo>
                    <a:cubicBezTo>
                      <a:pt x="137" y="166"/>
                      <a:pt x="137" y="199"/>
                      <a:pt x="146" y="240"/>
                    </a:cubicBezTo>
                    <a:cubicBezTo>
                      <a:pt x="137" y="323"/>
                      <a:pt x="129" y="414"/>
                      <a:pt x="129" y="497"/>
                    </a:cubicBezTo>
                    <a:lnTo>
                      <a:pt x="96" y="356"/>
                    </a:lnTo>
                    <a:cubicBezTo>
                      <a:pt x="92" y="330"/>
                      <a:pt x="70" y="317"/>
                      <a:pt x="49" y="317"/>
                    </a:cubicBezTo>
                    <a:cubicBezTo>
                      <a:pt x="25" y="317"/>
                      <a:pt x="0" y="334"/>
                      <a:pt x="5" y="365"/>
                    </a:cubicBezTo>
                    <a:cubicBezTo>
                      <a:pt x="38" y="887"/>
                      <a:pt x="129" y="1400"/>
                      <a:pt x="179" y="1914"/>
                    </a:cubicBezTo>
                    <a:cubicBezTo>
                      <a:pt x="185" y="1979"/>
                      <a:pt x="253" y="2024"/>
                      <a:pt x="310" y="2024"/>
                    </a:cubicBezTo>
                    <a:cubicBezTo>
                      <a:pt x="326" y="2024"/>
                      <a:pt x="340" y="2021"/>
                      <a:pt x="353" y="2014"/>
                    </a:cubicBezTo>
                    <a:cubicBezTo>
                      <a:pt x="369" y="2096"/>
                      <a:pt x="394" y="2179"/>
                      <a:pt x="419" y="2262"/>
                    </a:cubicBezTo>
                    <a:cubicBezTo>
                      <a:pt x="436" y="2320"/>
                      <a:pt x="477" y="2345"/>
                      <a:pt x="519" y="2345"/>
                    </a:cubicBezTo>
                    <a:cubicBezTo>
                      <a:pt x="543" y="2420"/>
                      <a:pt x="568" y="2486"/>
                      <a:pt x="593" y="2560"/>
                    </a:cubicBezTo>
                    <a:cubicBezTo>
                      <a:pt x="610" y="2602"/>
                      <a:pt x="635" y="2627"/>
                      <a:pt x="668" y="2635"/>
                    </a:cubicBezTo>
                    <a:cubicBezTo>
                      <a:pt x="726" y="2776"/>
                      <a:pt x="792" y="2908"/>
                      <a:pt x="850" y="3049"/>
                    </a:cubicBezTo>
                    <a:cubicBezTo>
                      <a:pt x="872" y="3087"/>
                      <a:pt x="911" y="3104"/>
                      <a:pt x="952" y="3104"/>
                    </a:cubicBezTo>
                    <a:cubicBezTo>
                      <a:pt x="974" y="3104"/>
                      <a:pt x="996" y="3099"/>
                      <a:pt x="1016" y="3091"/>
                    </a:cubicBezTo>
                    <a:cubicBezTo>
                      <a:pt x="1065" y="3182"/>
                      <a:pt x="1099" y="3265"/>
                      <a:pt x="1140" y="3356"/>
                    </a:cubicBezTo>
                    <a:cubicBezTo>
                      <a:pt x="1164" y="3397"/>
                      <a:pt x="1200" y="3413"/>
                      <a:pt x="1236" y="3413"/>
                    </a:cubicBezTo>
                    <a:cubicBezTo>
                      <a:pt x="1251" y="3413"/>
                      <a:pt x="1266" y="3410"/>
                      <a:pt x="1281" y="3406"/>
                    </a:cubicBezTo>
                    <a:cubicBezTo>
                      <a:pt x="1364" y="3546"/>
                      <a:pt x="1455" y="3687"/>
                      <a:pt x="1554" y="3820"/>
                    </a:cubicBezTo>
                    <a:cubicBezTo>
                      <a:pt x="1580" y="3861"/>
                      <a:pt x="1615" y="3877"/>
                      <a:pt x="1650" y="3877"/>
                    </a:cubicBezTo>
                    <a:cubicBezTo>
                      <a:pt x="1672" y="3877"/>
                      <a:pt x="1693" y="3871"/>
                      <a:pt x="1712" y="3861"/>
                    </a:cubicBezTo>
                    <a:cubicBezTo>
                      <a:pt x="1737" y="3886"/>
                      <a:pt x="1761" y="3911"/>
                      <a:pt x="1786" y="3936"/>
                    </a:cubicBezTo>
                    <a:cubicBezTo>
                      <a:pt x="1811" y="3956"/>
                      <a:pt x="1838" y="3965"/>
                      <a:pt x="1865" y="3965"/>
                    </a:cubicBezTo>
                    <a:cubicBezTo>
                      <a:pt x="1946" y="3965"/>
                      <a:pt x="2019" y="3882"/>
                      <a:pt x="1969" y="3795"/>
                    </a:cubicBezTo>
                    <a:lnTo>
                      <a:pt x="1969" y="3787"/>
                    </a:lnTo>
                    <a:cubicBezTo>
                      <a:pt x="1819" y="3505"/>
                      <a:pt x="1637" y="3232"/>
                      <a:pt x="1438" y="2983"/>
                    </a:cubicBezTo>
                    <a:cubicBezTo>
                      <a:pt x="1430" y="2975"/>
                      <a:pt x="1430" y="2966"/>
                      <a:pt x="1422" y="2958"/>
                    </a:cubicBezTo>
                    <a:cubicBezTo>
                      <a:pt x="1405" y="2933"/>
                      <a:pt x="1372" y="2925"/>
                      <a:pt x="1339" y="2925"/>
                    </a:cubicBezTo>
                    <a:cubicBezTo>
                      <a:pt x="1239" y="2743"/>
                      <a:pt x="1148" y="2560"/>
                      <a:pt x="1065" y="2378"/>
                    </a:cubicBezTo>
                    <a:cubicBezTo>
                      <a:pt x="825" y="1864"/>
                      <a:pt x="643" y="1326"/>
                      <a:pt x="510" y="771"/>
                    </a:cubicBezTo>
                    <a:cubicBezTo>
                      <a:pt x="502" y="729"/>
                      <a:pt x="477" y="704"/>
                      <a:pt x="444" y="696"/>
                    </a:cubicBezTo>
                    <a:cubicBezTo>
                      <a:pt x="427" y="489"/>
                      <a:pt x="403" y="290"/>
                      <a:pt x="369" y="83"/>
                    </a:cubicBezTo>
                    <a:cubicBezTo>
                      <a:pt x="361" y="25"/>
                      <a:pt x="295" y="0"/>
                      <a:pt x="245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36"/>
              <p:cNvSpPr/>
              <p:nvPr/>
            </p:nvSpPr>
            <p:spPr>
              <a:xfrm>
                <a:off x="613025" y="2847300"/>
                <a:ext cx="4375" cy="10750"/>
              </a:xfrm>
              <a:custGeom>
                <a:rect b="b" l="l" r="r" t="t"/>
                <a:pathLst>
                  <a:path extrusionOk="0" h="430" w="175">
                    <a:moveTo>
                      <a:pt x="77" y="1"/>
                    </a:moveTo>
                    <a:cubicBezTo>
                      <a:pt x="74" y="1"/>
                      <a:pt x="71" y="1"/>
                      <a:pt x="67" y="2"/>
                    </a:cubicBezTo>
                    <a:cubicBezTo>
                      <a:pt x="34" y="2"/>
                      <a:pt x="9" y="27"/>
                      <a:pt x="1" y="60"/>
                    </a:cubicBezTo>
                    <a:cubicBezTo>
                      <a:pt x="1" y="118"/>
                      <a:pt x="17" y="176"/>
                      <a:pt x="26" y="234"/>
                    </a:cubicBezTo>
                    <a:cubicBezTo>
                      <a:pt x="42" y="284"/>
                      <a:pt x="50" y="342"/>
                      <a:pt x="67" y="391"/>
                    </a:cubicBezTo>
                    <a:cubicBezTo>
                      <a:pt x="80" y="411"/>
                      <a:pt x="98" y="430"/>
                      <a:pt x="117" y="430"/>
                    </a:cubicBezTo>
                    <a:cubicBezTo>
                      <a:pt x="122" y="430"/>
                      <a:pt x="128" y="428"/>
                      <a:pt x="133" y="425"/>
                    </a:cubicBezTo>
                    <a:cubicBezTo>
                      <a:pt x="158" y="416"/>
                      <a:pt x="175" y="391"/>
                      <a:pt x="166" y="367"/>
                    </a:cubicBezTo>
                    <a:lnTo>
                      <a:pt x="175" y="367"/>
                    </a:lnTo>
                    <a:cubicBezTo>
                      <a:pt x="158" y="317"/>
                      <a:pt x="142" y="259"/>
                      <a:pt x="133" y="217"/>
                    </a:cubicBezTo>
                    <a:cubicBezTo>
                      <a:pt x="125" y="168"/>
                      <a:pt x="133" y="110"/>
                      <a:pt x="125" y="60"/>
                    </a:cubicBezTo>
                    <a:cubicBezTo>
                      <a:pt x="125" y="30"/>
                      <a:pt x="105" y="1"/>
                      <a:pt x="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36"/>
              <p:cNvSpPr/>
              <p:nvPr/>
            </p:nvSpPr>
            <p:spPr>
              <a:xfrm>
                <a:off x="619250" y="2852675"/>
                <a:ext cx="2300" cy="12400"/>
              </a:xfrm>
              <a:custGeom>
                <a:rect b="b" l="l" r="r" t="t"/>
                <a:pathLst>
                  <a:path extrusionOk="0" h="496" w="92">
                    <a:moveTo>
                      <a:pt x="46" y="0"/>
                    </a:moveTo>
                    <a:cubicBezTo>
                      <a:pt x="23" y="0"/>
                      <a:pt x="0" y="15"/>
                      <a:pt x="0" y="44"/>
                    </a:cubicBezTo>
                    <a:cubicBezTo>
                      <a:pt x="0" y="110"/>
                      <a:pt x="0" y="185"/>
                      <a:pt x="0" y="251"/>
                    </a:cubicBezTo>
                    <a:cubicBezTo>
                      <a:pt x="0" y="317"/>
                      <a:pt x="0" y="392"/>
                      <a:pt x="9" y="458"/>
                    </a:cubicBezTo>
                    <a:cubicBezTo>
                      <a:pt x="9" y="483"/>
                      <a:pt x="27" y="495"/>
                      <a:pt x="46" y="495"/>
                    </a:cubicBezTo>
                    <a:cubicBezTo>
                      <a:pt x="65" y="495"/>
                      <a:pt x="83" y="483"/>
                      <a:pt x="83" y="458"/>
                    </a:cubicBezTo>
                    <a:cubicBezTo>
                      <a:pt x="91" y="392"/>
                      <a:pt x="91" y="317"/>
                      <a:pt x="91" y="251"/>
                    </a:cubicBezTo>
                    <a:cubicBezTo>
                      <a:pt x="91" y="185"/>
                      <a:pt x="91" y="110"/>
                      <a:pt x="91" y="44"/>
                    </a:cubicBezTo>
                    <a:cubicBezTo>
                      <a:pt x="91" y="15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36"/>
              <p:cNvSpPr/>
              <p:nvPr/>
            </p:nvSpPr>
            <p:spPr>
              <a:xfrm>
                <a:off x="621325" y="2863275"/>
                <a:ext cx="3550" cy="8000"/>
              </a:xfrm>
              <a:custGeom>
                <a:rect b="b" l="l" r="r" t="t"/>
                <a:pathLst>
                  <a:path extrusionOk="0" h="320" w="142">
                    <a:moveTo>
                      <a:pt x="42" y="1"/>
                    </a:moveTo>
                    <a:cubicBezTo>
                      <a:pt x="33" y="1"/>
                      <a:pt x="17" y="9"/>
                      <a:pt x="17" y="26"/>
                    </a:cubicBezTo>
                    <a:cubicBezTo>
                      <a:pt x="8" y="51"/>
                      <a:pt x="0" y="67"/>
                      <a:pt x="8" y="92"/>
                    </a:cubicBezTo>
                    <a:cubicBezTo>
                      <a:pt x="8" y="109"/>
                      <a:pt x="8" y="134"/>
                      <a:pt x="8" y="150"/>
                    </a:cubicBezTo>
                    <a:cubicBezTo>
                      <a:pt x="17" y="192"/>
                      <a:pt x="25" y="233"/>
                      <a:pt x="33" y="274"/>
                    </a:cubicBezTo>
                    <a:cubicBezTo>
                      <a:pt x="33" y="291"/>
                      <a:pt x="42" y="308"/>
                      <a:pt x="58" y="308"/>
                    </a:cubicBezTo>
                    <a:cubicBezTo>
                      <a:pt x="64" y="313"/>
                      <a:pt x="74" y="319"/>
                      <a:pt x="85" y="319"/>
                    </a:cubicBezTo>
                    <a:cubicBezTo>
                      <a:pt x="90" y="319"/>
                      <a:pt x="95" y="318"/>
                      <a:pt x="100" y="316"/>
                    </a:cubicBezTo>
                    <a:cubicBezTo>
                      <a:pt x="133" y="308"/>
                      <a:pt x="141" y="274"/>
                      <a:pt x="141" y="250"/>
                    </a:cubicBezTo>
                    <a:cubicBezTo>
                      <a:pt x="133" y="208"/>
                      <a:pt x="124" y="167"/>
                      <a:pt x="116" y="134"/>
                    </a:cubicBezTo>
                    <a:cubicBezTo>
                      <a:pt x="116" y="117"/>
                      <a:pt x="108" y="92"/>
                      <a:pt x="108" y="76"/>
                    </a:cubicBezTo>
                    <a:cubicBezTo>
                      <a:pt x="100" y="51"/>
                      <a:pt x="91" y="34"/>
                      <a:pt x="83" y="18"/>
                    </a:cubicBezTo>
                    <a:cubicBezTo>
                      <a:pt x="75" y="9"/>
                      <a:pt x="58" y="1"/>
                      <a:pt x="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36"/>
              <p:cNvSpPr/>
              <p:nvPr/>
            </p:nvSpPr>
            <p:spPr>
              <a:xfrm>
                <a:off x="857250" y="2847425"/>
                <a:ext cx="5400" cy="17050"/>
              </a:xfrm>
              <a:custGeom>
                <a:rect b="b" l="l" r="r" t="t"/>
                <a:pathLst>
                  <a:path extrusionOk="0" h="682" w="216">
                    <a:moveTo>
                      <a:pt x="140" y="1"/>
                    </a:moveTo>
                    <a:cubicBezTo>
                      <a:pt x="122" y="1"/>
                      <a:pt x="104" y="12"/>
                      <a:pt x="100" y="30"/>
                    </a:cubicBezTo>
                    <a:cubicBezTo>
                      <a:pt x="83" y="80"/>
                      <a:pt x="91" y="130"/>
                      <a:pt x="83" y="179"/>
                    </a:cubicBezTo>
                    <a:cubicBezTo>
                      <a:pt x="83" y="229"/>
                      <a:pt x="75" y="270"/>
                      <a:pt x="75" y="320"/>
                    </a:cubicBezTo>
                    <a:cubicBezTo>
                      <a:pt x="67" y="420"/>
                      <a:pt x="42" y="511"/>
                      <a:pt x="9" y="602"/>
                    </a:cubicBezTo>
                    <a:cubicBezTo>
                      <a:pt x="0" y="635"/>
                      <a:pt x="25" y="668"/>
                      <a:pt x="58" y="676"/>
                    </a:cubicBezTo>
                    <a:cubicBezTo>
                      <a:pt x="66" y="680"/>
                      <a:pt x="73" y="682"/>
                      <a:pt x="80" y="682"/>
                    </a:cubicBezTo>
                    <a:cubicBezTo>
                      <a:pt x="105" y="682"/>
                      <a:pt x="126" y="661"/>
                      <a:pt x="133" y="635"/>
                    </a:cubicBezTo>
                    <a:cubicBezTo>
                      <a:pt x="174" y="536"/>
                      <a:pt x="199" y="436"/>
                      <a:pt x="207" y="328"/>
                    </a:cubicBezTo>
                    <a:cubicBezTo>
                      <a:pt x="216" y="279"/>
                      <a:pt x="207" y="229"/>
                      <a:pt x="207" y="179"/>
                    </a:cubicBezTo>
                    <a:cubicBezTo>
                      <a:pt x="207" y="121"/>
                      <a:pt x="199" y="72"/>
                      <a:pt x="174" y="22"/>
                    </a:cubicBezTo>
                    <a:cubicBezTo>
                      <a:pt x="167" y="7"/>
                      <a:pt x="153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4" name="Google Shape;4014;p36"/>
              <p:cNvSpPr/>
              <p:nvPr/>
            </p:nvSpPr>
            <p:spPr>
              <a:xfrm>
                <a:off x="863450" y="2829725"/>
                <a:ext cx="3350" cy="13650"/>
              </a:xfrm>
              <a:custGeom>
                <a:rect b="b" l="l" r="r" t="t"/>
                <a:pathLst>
                  <a:path extrusionOk="0" h="546" w="134">
                    <a:moveTo>
                      <a:pt x="71" y="1"/>
                    </a:moveTo>
                    <a:cubicBezTo>
                      <a:pt x="55" y="1"/>
                      <a:pt x="38" y="9"/>
                      <a:pt x="34" y="26"/>
                    </a:cubicBezTo>
                    <a:cubicBezTo>
                      <a:pt x="26" y="67"/>
                      <a:pt x="26" y="100"/>
                      <a:pt x="17" y="142"/>
                    </a:cubicBezTo>
                    <a:cubicBezTo>
                      <a:pt x="17" y="175"/>
                      <a:pt x="17" y="216"/>
                      <a:pt x="9" y="249"/>
                    </a:cubicBezTo>
                    <a:cubicBezTo>
                      <a:pt x="1" y="332"/>
                      <a:pt x="9" y="407"/>
                      <a:pt x="9" y="490"/>
                    </a:cubicBezTo>
                    <a:cubicBezTo>
                      <a:pt x="9" y="527"/>
                      <a:pt x="38" y="546"/>
                      <a:pt x="67" y="546"/>
                    </a:cubicBezTo>
                    <a:cubicBezTo>
                      <a:pt x="96" y="546"/>
                      <a:pt x="125" y="527"/>
                      <a:pt x="125" y="490"/>
                    </a:cubicBezTo>
                    <a:cubicBezTo>
                      <a:pt x="125" y="407"/>
                      <a:pt x="133" y="332"/>
                      <a:pt x="125" y="249"/>
                    </a:cubicBezTo>
                    <a:cubicBezTo>
                      <a:pt x="109" y="175"/>
                      <a:pt x="117" y="100"/>
                      <a:pt x="109" y="26"/>
                    </a:cubicBezTo>
                    <a:cubicBezTo>
                      <a:pt x="104" y="9"/>
                      <a:pt x="88" y="1"/>
                      <a:pt x="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36"/>
              <p:cNvSpPr/>
              <p:nvPr/>
            </p:nvSpPr>
            <p:spPr>
              <a:xfrm>
                <a:off x="870700" y="2799500"/>
                <a:ext cx="1900" cy="3525"/>
              </a:xfrm>
              <a:custGeom>
                <a:rect b="b" l="l" r="r" t="t"/>
                <a:pathLst>
                  <a:path extrusionOk="0" h="141" w="76">
                    <a:moveTo>
                      <a:pt x="17" y="0"/>
                    </a:moveTo>
                    <a:cubicBezTo>
                      <a:pt x="9" y="0"/>
                      <a:pt x="1" y="8"/>
                      <a:pt x="1" y="8"/>
                    </a:cubicBezTo>
                    <a:cubicBezTo>
                      <a:pt x="1" y="17"/>
                      <a:pt x="1" y="25"/>
                      <a:pt x="1" y="33"/>
                    </a:cubicBezTo>
                    <a:lnTo>
                      <a:pt x="9" y="116"/>
                    </a:lnTo>
                    <a:cubicBezTo>
                      <a:pt x="9" y="124"/>
                      <a:pt x="17" y="133"/>
                      <a:pt x="26" y="141"/>
                    </a:cubicBezTo>
                    <a:lnTo>
                      <a:pt x="51" y="141"/>
                    </a:lnTo>
                    <a:cubicBezTo>
                      <a:pt x="67" y="133"/>
                      <a:pt x="75" y="116"/>
                      <a:pt x="67" y="108"/>
                    </a:cubicBezTo>
                    <a:cubicBezTo>
                      <a:pt x="59" y="75"/>
                      <a:pt x="51" y="50"/>
                      <a:pt x="51" y="17"/>
                    </a:cubicBezTo>
                    <a:cubicBezTo>
                      <a:pt x="42" y="8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36"/>
              <p:cNvSpPr/>
              <p:nvPr/>
            </p:nvSpPr>
            <p:spPr>
              <a:xfrm>
                <a:off x="688075" y="2915975"/>
                <a:ext cx="150550" cy="59600"/>
              </a:xfrm>
              <a:custGeom>
                <a:rect b="b" l="l" r="r" t="t"/>
                <a:pathLst>
                  <a:path extrusionOk="0" h="2384" w="6022">
                    <a:moveTo>
                      <a:pt x="5210" y="1489"/>
                    </a:moveTo>
                    <a:cubicBezTo>
                      <a:pt x="5185" y="1522"/>
                      <a:pt x="5168" y="1555"/>
                      <a:pt x="5143" y="1588"/>
                    </a:cubicBezTo>
                    <a:cubicBezTo>
                      <a:pt x="5143" y="1580"/>
                      <a:pt x="5135" y="1572"/>
                      <a:pt x="5119" y="1563"/>
                    </a:cubicBezTo>
                    <a:cubicBezTo>
                      <a:pt x="5152" y="1539"/>
                      <a:pt x="5177" y="1514"/>
                      <a:pt x="5210" y="1489"/>
                    </a:cubicBezTo>
                    <a:close/>
                    <a:moveTo>
                      <a:pt x="4413" y="0"/>
                    </a:moveTo>
                    <a:cubicBezTo>
                      <a:pt x="4384" y="0"/>
                      <a:pt x="4355" y="10"/>
                      <a:pt x="4331" y="31"/>
                    </a:cubicBezTo>
                    <a:cubicBezTo>
                      <a:pt x="4290" y="72"/>
                      <a:pt x="4265" y="122"/>
                      <a:pt x="4240" y="163"/>
                    </a:cubicBezTo>
                    <a:cubicBezTo>
                      <a:pt x="4234" y="162"/>
                      <a:pt x="4227" y="161"/>
                      <a:pt x="4220" y="161"/>
                    </a:cubicBezTo>
                    <a:cubicBezTo>
                      <a:pt x="4184" y="161"/>
                      <a:pt x="4149" y="181"/>
                      <a:pt x="4149" y="230"/>
                    </a:cubicBezTo>
                    <a:cubicBezTo>
                      <a:pt x="4133" y="354"/>
                      <a:pt x="4025" y="461"/>
                      <a:pt x="3925" y="536"/>
                    </a:cubicBezTo>
                    <a:cubicBezTo>
                      <a:pt x="3917" y="544"/>
                      <a:pt x="3909" y="553"/>
                      <a:pt x="3901" y="561"/>
                    </a:cubicBezTo>
                    <a:cubicBezTo>
                      <a:pt x="3892" y="569"/>
                      <a:pt x="3884" y="569"/>
                      <a:pt x="3876" y="577"/>
                    </a:cubicBezTo>
                    <a:cubicBezTo>
                      <a:pt x="3826" y="611"/>
                      <a:pt x="3776" y="644"/>
                      <a:pt x="3727" y="669"/>
                    </a:cubicBezTo>
                    <a:lnTo>
                      <a:pt x="3702" y="669"/>
                    </a:lnTo>
                    <a:cubicBezTo>
                      <a:pt x="3694" y="667"/>
                      <a:pt x="3687" y="666"/>
                      <a:pt x="3680" y="666"/>
                    </a:cubicBezTo>
                    <a:cubicBezTo>
                      <a:pt x="3649" y="666"/>
                      <a:pt x="3623" y="681"/>
                      <a:pt x="3602" y="702"/>
                    </a:cubicBezTo>
                    <a:cubicBezTo>
                      <a:pt x="3595" y="701"/>
                      <a:pt x="3588" y="700"/>
                      <a:pt x="3581" y="700"/>
                    </a:cubicBezTo>
                    <a:cubicBezTo>
                      <a:pt x="3529" y="700"/>
                      <a:pt x="3476" y="727"/>
                      <a:pt x="3461" y="785"/>
                    </a:cubicBezTo>
                    <a:cubicBezTo>
                      <a:pt x="3445" y="834"/>
                      <a:pt x="3428" y="884"/>
                      <a:pt x="3420" y="934"/>
                    </a:cubicBezTo>
                    <a:cubicBezTo>
                      <a:pt x="3420" y="942"/>
                      <a:pt x="3412" y="942"/>
                      <a:pt x="3412" y="950"/>
                    </a:cubicBezTo>
                    <a:cubicBezTo>
                      <a:pt x="3379" y="975"/>
                      <a:pt x="3354" y="1017"/>
                      <a:pt x="3345" y="1058"/>
                    </a:cubicBezTo>
                    <a:cubicBezTo>
                      <a:pt x="3287" y="1174"/>
                      <a:pt x="3271" y="1290"/>
                      <a:pt x="3304" y="1406"/>
                    </a:cubicBezTo>
                    <a:cubicBezTo>
                      <a:pt x="3304" y="1447"/>
                      <a:pt x="3312" y="1497"/>
                      <a:pt x="3321" y="1539"/>
                    </a:cubicBezTo>
                    <a:lnTo>
                      <a:pt x="3271" y="1539"/>
                    </a:lnTo>
                    <a:cubicBezTo>
                      <a:pt x="3254" y="1530"/>
                      <a:pt x="3238" y="1530"/>
                      <a:pt x="3213" y="1522"/>
                    </a:cubicBezTo>
                    <a:cubicBezTo>
                      <a:pt x="3188" y="1514"/>
                      <a:pt x="3155" y="1505"/>
                      <a:pt x="3122" y="1497"/>
                    </a:cubicBezTo>
                    <a:cubicBezTo>
                      <a:pt x="3122" y="1489"/>
                      <a:pt x="3130" y="1481"/>
                      <a:pt x="3130" y="1472"/>
                    </a:cubicBezTo>
                    <a:cubicBezTo>
                      <a:pt x="3155" y="1464"/>
                      <a:pt x="3171" y="1439"/>
                      <a:pt x="3180" y="1406"/>
                    </a:cubicBezTo>
                    <a:cubicBezTo>
                      <a:pt x="3205" y="1331"/>
                      <a:pt x="3221" y="1240"/>
                      <a:pt x="3221" y="1157"/>
                    </a:cubicBezTo>
                    <a:cubicBezTo>
                      <a:pt x="3221" y="1091"/>
                      <a:pt x="3205" y="1041"/>
                      <a:pt x="3171" y="1000"/>
                    </a:cubicBezTo>
                    <a:cubicBezTo>
                      <a:pt x="3171" y="992"/>
                      <a:pt x="3171" y="983"/>
                      <a:pt x="3171" y="975"/>
                    </a:cubicBezTo>
                    <a:cubicBezTo>
                      <a:pt x="3163" y="934"/>
                      <a:pt x="3138" y="909"/>
                      <a:pt x="3097" y="892"/>
                    </a:cubicBezTo>
                    <a:cubicBezTo>
                      <a:pt x="3097" y="892"/>
                      <a:pt x="3097" y="892"/>
                      <a:pt x="3089" y="884"/>
                    </a:cubicBezTo>
                    <a:cubicBezTo>
                      <a:pt x="3089" y="884"/>
                      <a:pt x="3089" y="884"/>
                      <a:pt x="3089" y="876"/>
                    </a:cubicBezTo>
                    <a:cubicBezTo>
                      <a:pt x="3072" y="768"/>
                      <a:pt x="3022" y="652"/>
                      <a:pt x="2906" y="627"/>
                    </a:cubicBezTo>
                    <a:cubicBezTo>
                      <a:pt x="2891" y="621"/>
                      <a:pt x="2872" y="619"/>
                      <a:pt x="2853" y="619"/>
                    </a:cubicBezTo>
                    <a:cubicBezTo>
                      <a:pt x="2832" y="619"/>
                      <a:pt x="2811" y="621"/>
                      <a:pt x="2792" y="621"/>
                    </a:cubicBezTo>
                    <a:cubicBezTo>
                      <a:pt x="2782" y="621"/>
                      <a:pt x="2773" y="621"/>
                      <a:pt x="2765" y="619"/>
                    </a:cubicBezTo>
                    <a:cubicBezTo>
                      <a:pt x="2749" y="611"/>
                      <a:pt x="2716" y="586"/>
                      <a:pt x="2691" y="569"/>
                    </a:cubicBezTo>
                    <a:cubicBezTo>
                      <a:pt x="2624" y="517"/>
                      <a:pt x="2551" y="459"/>
                      <a:pt x="2465" y="459"/>
                    </a:cubicBezTo>
                    <a:cubicBezTo>
                      <a:pt x="2455" y="459"/>
                      <a:pt x="2445" y="460"/>
                      <a:pt x="2434" y="461"/>
                    </a:cubicBezTo>
                    <a:cubicBezTo>
                      <a:pt x="2401" y="461"/>
                      <a:pt x="2368" y="478"/>
                      <a:pt x="2343" y="511"/>
                    </a:cubicBezTo>
                    <a:cubicBezTo>
                      <a:pt x="2318" y="503"/>
                      <a:pt x="2293" y="495"/>
                      <a:pt x="2260" y="486"/>
                    </a:cubicBezTo>
                    <a:cubicBezTo>
                      <a:pt x="2227" y="461"/>
                      <a:pt x="2185" y="437"/>
                      <a:pt x="2152" y="420"/>
                    </a:cubicBezTo>
                    <a:cubicBezTo>
                      <a:pt x="2129" y="414"/>
                      <a:pt x="2110" y="408"/>
                      <a:pt x="2092" y="408"/>
                    </a:cubicBezTo>
                    <a:cubicBezTo>
                      <a:pt x="2084" y="408"/>
                      <a:pt x="2077" y="409"/>
                      <a:pt x="2069" y="412"/>
                    </a:cubicBezTo>
                    <a:cubicBezTo>
                      <a:pt x="2053" y="362"/>
                      <a:pt x="2045" y="321"/>
                      <a:pt x="2053" y="263"/>
                    </a:cubicBezTo>
                    <a:cubicBezTo>
                      <a:pt x="2058" y="224"/>
                      <a:pt x="2020" y="186"/>
                      <a:pt x="1984" y="186"/>
                    </a:cubicBezTo>
                    <a:cubicBezTo>
                      <a:pt x="1966" y="186"/>
                      <a:pt x="1948" y="196"/>
                      <a:pt x="1937" y="221"/>
                    </a:cubicBezTo>
                    <a:cubicBezTo>
                      <a:pt x="1788" y="528"/>
                      <a:pt x="2094" y="826"/>
                      <a:pt x="2368" y="917"/>
                    </a:cubicBezTo>
                    <a:cubicBezTo>
                      <a:pt x="2409" y="925"/>
                      <a:pt x="2451" y="934"/>
                      <a:pt x="2484" y="942"/>
                    </a:cubicBezTo>
                    <a:cubicBezTo>
                      <a:pt x="2567" y="1008"/>
                      <a:pt x="2633" y="1083"/>
                      <a:pt x="2699" y="1166"/>
                    </a:cubicBezTo>
                    <a:cubicBezTo>
                      <a:pt x="2707" y="1257"/>
                      <a:pt x="2724" y="1348"/>
                      <a:pt x="2749" y="1431"/>
                    </a:cubicBezTo>
                    <a:cubicBezTo>
                      <a:pt x="2707" y="1431"/>
                      <a:pt x="2674" y="1431"/>
                      <a:pt x="2633" y="1439"/>
                    </a:cubicBezTo>
                    <a:cubicBezTo>
                      <a:pt x="2401" y="1472"/>
                      <a:pt x="2202" y="1580"/>
                      <a:pt x="1987" y="1671"/>
                    </a:cubicBezTo>
                    <a:cubicBezTo>
                      <a:pt x="1887" y="1679"/>
                      <a:pt x="1779" y="1688"/>
                      <a:pt x="1672" y="1688"/>
                    </a:cubicBezTo>
                    <a:cubicBezTo>
                      <a:pt x="1589" y="1655"/>
                      <a:pt x="1506" y="1621"/>
                      <a:pt x="1423" y="1580"/>
                    </a:cubicBezTo>
                    <a:cubicBezTo>
                      <a:pt x="1299" y="1505"/>
                      <a:pt x="1166" y="1439"/>
                      <a:pt x="1025" y="1398"/>
                    </a:cubicBezTo>
                    <a:lnTo>
                      <a:pt x="992" y="1398"/>
                    </a:lnTo>
                    <a:cubicBezTo>
                      <a:pt x="951" y="1365"/>
                      <a:pt x="909" y="1340"/>
                      <a:pt x="876" y="1307"/>
                    </a:cubicBezTo>
                    <a:cubicBezTo>
                      <a:pt x="849" y="1283"/>
                      <a:pt x="817" y="1272"/>
                      <a:pt x="786" y="1272"/>
                    </a:cubicBezTo>
                    <a:cubicBezTo>
                      <a:pt x="753" y="1272"/>
                      <a:pt x="720" y="1285"/>
                      <a:pt x="694" y="1307"/>
                    </a:cubicBezTo>
                    <a:cubicBezTo>
                      <a:pt x="681" y="1303"/>
                      <a:pt x="669" y="1301"/>
                      <a:pt x="657" y="1301"/>
                    </a:cubicBezTo>
                    <a:cubicBezTo>
                      <a:pt x="615" y="1301"/>
                      <a:pt x="579" y="1322"/>
                      <a:pt x="553" y="1348"/>
                    </a:cubicBezTo>
                    <a:cubicBezTo>
                      <a:pt x="455" y="1297"/>
                      <a:pt x="354" y="1258"/>
                      <a:pt x="250" y="1258"/>
                    </a:cubicBezTo>
                    <a:cubicBezTo>
                      <a:pt x="187" y="1258"/>
                      <a:pt x="122" y="1272"/>
                      <a:pt x="56" y="1307"/>
                    </a:cubicBezTo>
                    <a:cubicBezTo>
                      <a:pt x="1" y="1338"/>
                      <a:pt x="36" y="1415"/>
                      <a:pt x="97" y="1415"/>
                    </a:cubicBezTo>
                    <a:cubicBezTo>
                      <a:pt x="100" y="1415"/>
                      <a:pt x="103" y="1415"/>
                      <a:pt x="106" y="1414"/>
                    </a:cubicBezTo>
                    <a:cubicBezTo>
                      <a:pt x="123" y="1410"/>
                      <a:pt x="141" y="1408"/>
                      <a:pt x="158" y="1408"/>
                    </a:cubicBezTo>
                    <a:cubicBezTo>
                      <a:pt x="246" y="1408"/>
                      <a:pt x="328" y="1457"/>
                      <a:pt x="404" y="1505"/>
                    </a:cubicBezTo>
                    <a:cubicBezTo>
                      <a:pt x="512" y="1563"/>
                      <a:pt x="611" y="1638"/>
                      <a:pt x="719" y="1713"/>
                    </a:cubicBezTo>
                    <a:cubicBezTo>
                      <a:pt x="760" y="1746"/>
                      <a:pt x="810" y="1779"/>
                      <a:pt x="860" y="1812"/>
                    </a:cubicBezTo>
                    <a:cubicBezTo>
                      <a:pt x="918" y="1853"/>
                      <a:pt x="984" y="1903"/>
                      <a:pt x="1050" y="1936"/>
                    </a:cubicBezTo>
                    <a:cubicBezTo>
                      <a:pt x="1141" y="2003"/>
                      <a:pt x="1241" y="2077"/>
                      <a:pt x="1340" y="2135"/>
                    </a:cubicBezTo>
                    <a:cubicBezTo>
                      <a:pt x="1514" y="2259"/>
                      <a:pt x="1713" y="2384"/>
                      <a:pt x="1937" y="2384"/>
                    </a:cubicBezTo>
                    <a:cubicBezTo>
                      <a:pt x="2161" y="2375"/>
                      <a:pt x="2359" y="2259"/>
                      <a:pt x="2550" y="2152"/>
                    </a:cubicBezTo>
                    <a:cubicBezTo>
                      <a:pt x="2558" y="2152"/>
                      <a:pt x="2558" y="2143"/>
                      <a:pt x="2567" y="2143"/>
                    </a:cubicBezTo>
                    <a:lnTo>
                      <a:pt x="2633" y="2135"/>
                    </a:lnTo>
                    <a:cubicBezTo>
                      <a:pt x="2683" y="2135"/>
                      <a:pt x="2732" y="2127"/>
                      <a:pt x="2782" y="2119"/>
                    </a:cubicBezTo>
                    <a:cubicBezTo>
                      <a:pt x="2956" y="2102"/>
                      <a:pt x="3122" y="2094"/>
                      <a:pt x="3296" y="2085"/>
                    </a:cubicBezTo>
                    <a:cubicBezTo>
                      <a:pt x="3312" y="2085"/>
                      <a:pt x="3329" y="2085"/>
                      <a:pt x="3345" y="2077"/>
                    </a:cubicBezTo>
                    <a:cubicBezTo>
                      <a:pt x="3387" y="2085"/>
                      <a:pt x="3428" y="2094"/>
                      <a:pt x="3470" y="2110"/>
                    </a:cubicBezTo>
                    <a:cubicBezTo>
                      <a:pt x="3553" y="2143"/>
                      <a:pt x="3635" y="2185"/>
                      <a:pt x="3727" y="2218"/>
                    </a:cubicBezTo>
                    <a:cubicBezTo>
                      <a:pt x="3830" y="2267"/>
                      <a:pt x="3928" y="2297"/>
                      <a:pt x="4036" y="2297"/>
                    </a:cubicBezTo>
                    <a:cubicBezTo>
                      <a:pt x="4075" y="2297"/>
                      <a:pt x="4115" y="2293"/>
                      <a:pt x="4157" y="2284"/>
                    </a:cubicBezTo>
                    <a:cubicBezTo>
                      <a:pt x="4282" y="2268"/>
                      <a:pt x="4398" y="2235"/>
                      <a:pt x="4522" y="2201"/>
                    </a:cubicBezTo>
                    <a:cubicBezTo>
                      <a:pt x="4537" y="2202"/>
                      <a:pt x="4552" y="2202"/>
                      <a:pt x="4567" y="2202"/>
                    </a:cubicBezTo>
                    <a:cubicBezTo>
                      <a:pt x="4766" y="2202"/>
                      <a:pt x="4958" y="2149"/>
                      <a:pt x="5135" y="2003"/>
                    </a:cubicBezTo>
                    <a:cubicBezTo>
                      <a:pt x="5143" y="1994"/>
                      <a:pt x="5160" y="1978"/>
                      <a:pt x="5177" y="1969"/>
                    </a:cubicBezTo>
                    <a:cubicBezTo>
                      <a:pt x="5201" y="1953"/>
                      <a:pt x="5235" y="1936"/>
                      <a:pt x="5268" y="1911"/>
                    </a:cubicBezTo>
                    <a:cubicBezTo>
                      <a:pt x="5384" y="1829"/>
                      <a:pt x="5483" y="1729"/>
                      <a:pt x="5558" y="1613"/>
                    </a:cubicBezTo>
                    <a:cubicBezTo>
                      <a:pt x="5591" y="1613"/>
                      <a:pt x="5624" y="1597"/>
                      <a:pt x="5641" y="1555"/>
                    </a:cubicBezTo>
                    <a:cubicBezTo>
                      <a:pt x="5699" y="1447"/>
                      <a:pt x="5740" y="1340"/>
                      <a:pt x="5773" y="1224"/>
                    </a:cubicBezTo>
                    <a:cubicBezTo>
                      <a:pt x="5781" y="1215"/>
                      <a:pt x="5781" y="1215"/>
                      <a:pt x="5790" y="1207"/>
                    </a:cubicBezTo>
                    <a:cubicBezTo>
                      <a:pt x="5873" y="1025"/>
                      <a:pt x="5947" y="826"/>
                      <a:pt x="5980" y="627"/>
                    </a:cubicBezTo>
                    <a:cubicBezTo>
                      <a:pt x="5997" y="536"/>
                      <a:pt x="6022" y="420"/>
                      <a:pt x="5997" y="329"/>
                    </a:cubicBezTo>
                    <a:cubicBezTo>
                      <a:pt x="5973" y="259"/>
                      <a:pt x="5908" y="213"/>
                      <a:pt x="5840" y="213"/>
                    </a:cubicBezTo>
                    <a:cubicBezTo>
                      <a:pt x="5812" y="213"/>
                      <a:pt x="5783" y="221"/>
                      <a:pt x="5757" y="238"/>
                    </a:cubicBezTo>
                    <a:cubicBezTo>
                      <a:pt x="5665" y="288"/>
                      <a:pt x="5641" y="412"/>
                      <a:pt x="5616" y="495"/>
                    </a:cubicBezTo>
                    <a:lnTo>
                      <a:pt x="5574" y="611"/>
                    </a:lnTo>
                    <a:cubicBezTo>
                      <a:pt x="5560" y="605"/>
                      <a:pt x="5545" y="603"/>
                      <a:pt x="5529" y="603"/>
                    </a:cubicBezTo>
                    <a:cubicBezTo>
                      <a:pt x="5475" y="603"/>
                      <a:pt x="5421" y="637"/>
                      <a:pt x="5409" y="702"/>
                    </a:cubicBezTo>
                    <a:cubicBezTo>
                      <a:pt x="5326" y="1008"/>
                      <a:pt x="5119" y="1265"/>
                      <a:pt x="4845" y="1431"/>
                    </a:cubicBezTo>
                    <a:cubicBezTo>
                      <a:pt x="4779" y="1472"/>
                      <a:pt x="4704" y="1505"/>
                      <a:pt x="4638" y="1530"/>
                    </a:cubicBezTo>
                    <a:cubicBezTo>
                      <a:pt x="4489" y="1563"/>
                      <a:pt x="4348" y="1597"/>
                      <a:pt x="4207" y="1605"/>
                    </a:cubicBezTo>
                    <a:cubicBezTo>
                      <a:pt x="4141" y="1611"/>
                      <a:pt x="4073" y="1614"/>
                      <a:pt x="4005" y="1614"/>
                    </a:cubicBezTo>
                    <a:cubicBezTo>
                      <a:pt x="3895" y="1614"/>
                      <a:pt x="3784" y="1607"/>
                      <a:pt x="3677" y="1597"/>
                    </a:cubicBezTo>
                    <a:cubicBezTo>
                      <a:pt x="3660" y="1597"/>
                      <a:pt x="3652" y="1588"/>
                      <a:pt x="3635" y="1588"/>
                    </a:cubicBezTo>
                    <a:cubicBezTo>
                      <a:pt x="3660" y="1588"/>
                      <a:pt x="3685" y="1580"/>
                      <a:pt x="3702" y="1563"/>
                    </a:cubicBezTo>
                    <a:cubicBezTo>
                      <a:pt x="3719" y="1572"/>
                      <a:pt x="3739" y="1577"/>
                      <a:pt x="3759" y="1577"/>
                    </a:cubicBezTo>
                    <a:cubicBezTo>
                      <a:pt x="3798" y="1577"/>
                      <a:pt x="3837" y="1560"/>
                      <a:pt x="3859" y="1522"/>
                    </a:cubicBezTo>
                    <a:cubicBezTo>
                      <a:pt x="3865" y="1523"/>
                      <a:pt x="3871" y="1524"/>
                      <a:pt x="3878" y="1524"/>
                    </a:cubicBezTo>
                    <a:cubicBezTo>
                      <a:pt x="3923" y="1524"/>
                      <a:pt x="3970" y="1497"/>
                      <a:pt x="3992" y="1439"/>
                    </a:cubicBezTo>
                    <a:cubicBezTo>
                      <a:pt x="4075" y="1191"/>
                      <a:pt x="4149" y="950"/>
                      <a:pt x="4224" y="702"/>
                    </a:cubicBezTo>
                    <a:cubicBezTo>
                      <a:pt x="4249" y="669"/>
                      <a:pt x="4273" y="635"/>
                      <a:pt x="4298" y="602"/>
                    </a:cubicBezTo>
                    <a:cubicBezTo>
                      <a:pt x="4331" y="577"/>
                      <a:pt x="4365" y="544"/>
                      <a:pt x="4398" y="503"/>
                    </a:cubicBezTo>
                    <a:cubicBezTo>
                      <a:pt x="4481" y="395"/>
                      <a:pt x="4530" y="263"/>
                      <a:pt x="4530" y="114"/>
                    </a:cubicBezTo>
                    <a:cubicBezTo>
                      <a:pt x="4536" y="45"/>
                      <a:pt x="4475" y="0"/>
                      <a:pt x="4413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36"/>
              <p:cNvSpPr/>
              <p:nvPr/>
            </p:nvSpPr>
            <p:spPr>
              <a:xfrm>
                <a:off x="739600" y="2890500"/>
                <a:ext cx="62650" cy="20900"/>
              </a:xfrm>
              <a:custGeom>
                <a:rect b="b" l="l" r="r" t="t"/>
                <a:pathLst>
                  <a:path extrusionOk="0" h="836" w="2506">
                    <a:moveTo>
                      <a:pt x="2355" y="1"/>
                    </a:moveTo>
                    <a:cubicBezTo>
                      <a:pt x="2332" y="1"/>
                      <a:pt x="2309" y="8"/>
                      <a:pt x="2287" y="22"/>
                    </a:cubicBezTo>
                    <a:lnTo>
                      <a:pt x="2279" y="22"/>
                    </a:lnTo>
                    <a:cubicBezTo>
                      <a:pt x="2262" y="31"/>
                      <a:pt x="2237" y="47"/>
                      <a:pt x="2221" y="55"/>
                    </a:cubicBezTo>
                    <a:cubicBezTo>
                      <a:pt x="2208" y="51"/>
                      <a:pt x="2194" y="49"/>
                      <a:pt x="2178" y="49"/>
                    </a:cubicBezTo>
                    <a:cubicBezTo>
                      <a:pt x="2163" y="49"/>
                      <a:pt x="2146" y="51"/>
                      <a:pt x="2130" y="55"/>
                    </a:cubicBezTo>
                    <a:cubicBezTo>
                      <a:pt x="1825" y="149"/>
                      <a:pt x="1511" y="182"/>
                      <a:pt x="1196" y="182"/>
                    </a:cubicBezTo>
                    <a:cubicBezTo>
                      <a:pt x="842" y="182"/>
                      <a:pt x="487" y="141"/>
                      <a:pt x="141" y="97"/>
                    </a:cubicBezTo>
                    <a:cubicBezTo>
                      <a:pt x="83" y="97"/>
                      <a:pt x="25" y="147"/>
                      <a:pt x="17" y="196"/>
                    </a:cubicBezTo>
                    <a:cubicBezTo>
                      <a:pt x="0" y="246"/>
                      <a:pt x="17" y="287"/>
                      <a:pt x="50" y="321"/>
                    </a:cubicBezTo>
                    <a:cubicBezTo>
                      <a:pt x="50" y="337"/>
                      <a:pt x="50" y="345"/>
                      <a:pt x="58" y="362"/>
                    </a:cubicBezTo>
                    <a:cubicBezTo>
                      <a:pt x="158" y="536"/>
                      <a:pt x="356" y="635"/>
                      <a:pt x="539" y="693"/>
                    </a:cubicBezTo>
                    <a:cubicBezTo>
                      <a:pt x="671" y="743"/>
                      <a:pt x="812" y="760"/>
                      <a:pt x="945" y="760"/>
                    </a:cubicBezTo>
                    <a:cubicBezTo>
                      <a:pt x="1110" y="801"/>
                      <a:pt x="1268" y="826"/>
                      <a:pt x="1434" y="834"/>
                    </a:cubicBezTo>
                    <a:cubicBezTo>
                      <a:pt x="1450" y="835"/>
                      <a:pt x="1466" y="835"/>
                      <a:pt x="1482" y="835"/>
                    </a:cubicBezTo>
                    <a:cubicBezTo>
                      <a:pt x="1909" y="835"/>
                      <a:pt x="2374" y="626"/>
                      <a:pt x="2486" y="171"/>
                    </a:cubicBezTo>
                    <a:cubicBezTo>
                      <a:pt x="2505" y="81"/>
                      <a:pt x="2434" y="1"/>
                      <a:pt x="2355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8" name="Google Shape;4018;p36"/>
              <p:cNvSpPr/>
              <p:nvPr/>
            </p:nvSpPr>
            <p:spPr>
              <a:xfrm>
                <a:off x="613150" y="2634900"/>
                <a:ext cx="36150" cy="81850"/>
              </a:xfrm>
              <a:custGeom>
                <a:rect b="b" l="l" r="r" t="t"/>
                <a:pathLst>
                  <a:path extrusionOk="0" h="3274" w="1446">
                    <a:moveTo>
                      <a:pt x="62" y="0"/>
                    </a:moveTo>
                    <a:cubicBezTo>
                      <a:pt x="27" y="0"/>
                      <a:pt x="0" y="60"/>
                      <a:pt x="29" y="88"/>
                    </a:cubicBezTo>
                    <a:cubicBezTo>
                      <a:pt x="186" y="221"/>
                      <a:pt x="335" y="353"/>
                      <a:pt x="468" y="503"/>
                    </a:cubicBezTo>
                    <a:cubicBezTo>
                      <a:pt x="402" y="527"/>
                      <a:pt x="352" y="602"/>
                      <a:pt x="402" y="685"/>
                    </a:cubicBezTo>
                    <a:cubicBezTo>
                      <a:pt x="460" y="784"/>
                      <a:pt x="518" y="884"/>
                      <a:pt x="584" y="975"/>
                    </a:cubicBezTo>
                    <a:cubicBezTo>
                      <a:pt x="509" y="991"/>
                      <a:pt x="451" y="1066"/>
                      <a:pt x="501" y="1149"/>
                    </a:cubicBezTo>
                    <a:cubicBezTo>
                      <a:pt x="576" y="1290"/>
                      <a:pt x="642" y="1431"/>
                      <a:pt x="708" y="1571"/>
                    </a:cubicBezTo>
                    <a:cubicBezTo>
                      <a:pt x="692" y="1588"/>
                      <a:pt x="683" y="1613"/>
                      <a:pt x="692" y="1646"/>
                    </a:cubicBezTo>
                    <a:cubicBezTo>
                      <a:pt x="733" y="1820"/>
                      <a:pt x="766" y="1994"/>
                      <a:pt x="799" y="2168"/>
                    </a:cubicBezTo>
                    <a:cubicBezTo>
                      <a:pt x="791" y="2184"/>
                      <a:pt x="783" y="2201"/>
                      <a:pt x="783" y="2218"/>
                    </a:cubicBezTo>
                    <a:cubicBezTo>
                      <a:pt x="783" y="2242"/>
                      <a:pt x="783" y="2259"/>
                      <a:pt x="783" y="2284"/>
                    </a:cubicBezTo>
                    <a:cubicBezTo>
                      <a:pt x="758" y="2218"/>
                      <a:pt x="733" y="2151"/>
                      <a:pt x="708" y="2085"/>
                    </a:cubicBezTo>
                    <a:cubicBezTo>
                      <a:pt x="690" y="2036"/>
                      <a:pt x="639" y="2009"/>
                      <a:pt x="591" y="2009"/>
                    </a:cubicBezTo>
                    <a:cubicBezTo>
                      <a:pt x="574" y="2009"/>
                      <a:pt x="557" y="2012"/>
                      <a:pt x="543" y="2019"/>
                    </a:cubicBezTo>
                    <a:lnTo>
                      <a:pt x="526" y="1977"/>
                    </a:lnTo>
                    <a:cubicBezTo>
                      <a:pt x="506" y="1943"/>
                      <a:pt x="474" y="1929"/>
                      <a:pt x="443" y="1929"/>
                    </a:cubicBezTo>
                    <a:cubicBezTo>
                      <a:pt x="382" y="1929"/>
                      <a:pt x="322" y="1981"/>
                      <a:pt x="344" y="2052"/>
                    </a:cubicBezTo>
                    <a:cubicBezTo>
                      <a:pt x="443" y="2425"/>
                      <a:pt x="609" y="2789"/>
                      <a:pt x="758" y="3146"/>
                    </a:cubicBezTo>
                    <a:cubicBezTo>
                      <a:pt x="766" y="3154"/>
                      <a:pt x="766" y="3170"/>
                      <a:pt x="775" y="3179"/>
                    </a:cubicBezTo>
                    <a:cubicBezTo>
                      <a:pt x="775" y="3195"/>
                      <a:pt x="791" y="3204"/>
                      <a:pt x="799" y="3212"/>
                    </a:cubicBezTo>
                    <a:cubicBezTo>
                      <a:pt x="813" y="3254"/>
                      <a:pt x="856" y="3274"/>
                      <a:pt x="899" y="3274"/>
                    </a:cubicBezTo>
                    <a:cubicBezTo>
                      <a:pt x="957" y="3274"/>
                      <a:pt x="1016" y="3237"/>
                      <a:pt x="1007" y="3170"/>
                    </a:cubicBezTo>
                    <a:cubicBezTo>
                      <a:pt x="998" y="3129"/>
                      <a:pt x="998" y="3079"/>
                      <a:pt x="990" y="3038"/>
                    </a:cubicBezTo>
                    <a:lnTo>
                      <a:pt x="990" y="3038"/>
                    </a:lnTo>
                    <a:cubicBezTo>
                      <a:pt x="1005" y="3053"/>
                      <a:pt x="1024" y="3060"/>
                      <a:pt x="1044" y="3060"/>
                    </a:cubicBezTo>
                    <a:cubicBezTo>
                      <a:pt x="1099" y="3060"/>
                      <a:pt x="1160" y="3006"/>
                      <a:pt x="1147" y="2938"/>
                    </a:cubicBezTo>
                    <a:cubicBezTo>
                      <a:pt x="1131" y="2856"/>
                      <a:pt x="1114" y="2773"/>
                      <a:pt x="1098" y="2698"/>
                    </a:cubicBezTo>
                    <a:lnTo>
                      <a:pt x="1098" y="2698"/>
                    </a:lnTo>
                    <a:cubicBezTo>
                      <a:pt x="1112" y="2704"/>
                      <a:pt x="1127" y="2706"/>
                      <a:pt x="1142" y="2706"/>
                    </a:cubicBezTo>
                    <a:cubicBezTo>
                      <a:pt x="1196" y="2706"/>
                      <a:pt x="1247" y="2670"/>
                      <a:pt x="1247" y="2599"/>
                    </a:cubicBezTo>
                    <a:cubicBezTo>
                      <a:pt x="1239" y="2491"/>
                      <a:pt x="1222" y="2392"/>
                      <a:pt x="1205" y="2284"/>
                    </a:cubicBezTo>
                    <a:cubicBezTo>
                      <a:pt x="1247" y="2284"/>
                      <a:pt x="1280" y="2259"/>
                      <a:pt x="1297" y="2218"/>
                    </a:cubicBezTo>
                    <a:cubicBezTo>
                      <a:pt x="1371" y="2218"/>
                      <a:pt x="1446" y="2168"/>
                      <a:pt x="1437" y="2085"/>
                    </a:cubicBezTo>
                    <a:cubicBezTo>
                      <a:pt x="1371" y="1248"/>
                      <a:pt x="882" y="337"/>
                      <a:pt x="79" y="5"/>
                    </a:cubicBezTo>
                    <a:cubicBezTo>
                      <a:pt x="73" y="2"/>
                      <a:pt x="67" y="0"/>
                      <a:pt x="62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36"/>
              <p:cNvSpPr/>
              <p:nvPr/>
            </p:nvSpPr>
            <p:spPr>
              <a:xfrm>
                <a:off x="619650" y="2666475"/>
                <a:ext cx="7900" cy="12525"/>
              </a:xfrm>
              <a:custGeom>
                <a:rect b="b" l="l" r="r" t="t"/>
                <a:pathLst>
                  <a:path extrusionOk="0" h="501" w="316">
                    <a:moveTo>
                      <a:pt x="59" y="0"/>
                    </a:moveTo>
                    <a:cubicBezTo>
                      <a:pt x="40" y="0"/>
                      <a:pt x="23" y="14"/>
                      <a:pt x="17" y="35"/>
                    </a:cubicBezTo>
                    <a:cubicBezTo>
                      <a:pt x="1" y="76"/>
                      <a:pt x="9" y="118"/>
                      <a:pt x="17" y="159"/>
                    </a:cubicBezTo>
                    <a:cubicBezTo>
                      <a:pt x="26" y="201"/>
                      <a:pt x="42" y="242"/>
                      <a:pt x="59" y="275"/>
                    </a:cubicBezTo>
                    <a:cubicBezTo>
                      <a:pt x="84" y="350"/>
                      <a:pt x="133" y="416"/>
                      <a:pt x="191" y="482"/>
                    </a:cubicBezTo>
                    <a:cubicBezTo>
                      <a:pt x="200" y="495"/>
                      <a:pt x="216" y="501"/>
                      <a:pt x="234" y="501"/>
                    </a:cubicBezTo>
                    <a:cubicBezTo>
                      <a:pt x="252" y="501"/>
                      <a:pt x="270" y="495"/>
                      <a:pt x="283" y="482"/>
                    </a:cubicBezTo>
                    <a:cubicBezTo>
                      <a:pt x="307" y="466"/>
                      <a:pt x="316" y="424"/>
                      <a:pt x="299" y="399"/>
                    </a:cubicBezTo>
                    <a:cubicBezTo>
                      <a:pt x="258" y="341"/>
                      <a:pt x="225" y="275"/>
                      <a:pt x="191" y="209"/>
                    </a:cubicBezTo>
                    <a:cubicBezTo>
                      <a:pt x="183" y="192"/>
                      <a:pt x="175" y="184"/>
                      <a:pt x="167" y="168"/>
                    </a:cubicBezTo>
                    <a:lnTo>
                      <a:pt x="167" y="159"/>
                    </a:lnTo>
                    <a:cubicBezTo>
                      <a:pt x="167" y="159"/>
                      <a:pt x="167" y="151"/>
                      <a:pt x="167" y="151"/>
                    </a:cubicBezTo>
                    <a:lnTo>
                      <a:pt x="158" y="126"/>
                    </a:lnTo>
                    <a:cubicBezTo>
                      <a:pt x="150" y="110"/>
                      <a:pt x="142" y="85"/>
                      <a:pt x="133" y="68"/>
                    </a:cubicBezTo>
                    <a:cubicBezTo>
                      <a:pt x="125" y="52"/>
                      <a:pt x="109" y="27"/>
                      <a:pt x="92" y="18"/>
                    </a:cubicBezTo>
                    <a:cubicBezTo>
                      <a:pt x="83" y="6"/>
                      <a:pt x="71" y="0"/>
                      <a:pt x="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36"/>
              <p:cNvSpPr/>
              <p:nvPr/>
            </p:nvSpPr>
            <p:spPr>
              <a:xfrm>
                <a:off x="624850" y="2682675"/>
                <a:ext cx="30675" cy="39300"/>
              </a:xfrm>
              <a:custGeom>
                <a:rect b="b" l="l" r="r" t="t"/>
                <a:pathLst>
                  <a:path extrusionOk="0" h="1572" w="1227">
                    <a:moveTo>
                      <a:pt x="936" y="0"/>
                    </a:moveTo>
                    <a:cubicBezTo>
                      <a:pt x="870" y="0"/>
                      <a:pt x="812" y="50"/>
                      <a:pt x="812" y="116"/>
                    </a:cubicBezTo>
                    <a:cubicBezTo>
                      <a:pt x="820" y="273"/>
                      <a:pt x="820" y="431"/>
                      <a:pt x="820" y="597"/>
                    </a:cubicBezTo>
                    <a:lnTo>
                      <a:pt x="820" y="613"/>
                    </a:lnTo>
                    <a:cubicBezTo>
                      <a:pt x="812" y="572"/>
                      <a:pt x="795" y="530"/>
                      <a:pt x="787" y="489"/>
                    </a:cubicBezTo>
                    <a:cubicBezTo>
                      <a:pt x="776" y="433"/>
                      <a:pt x="729" y="407"/>
                      <a:pt x="682" y="407"/>
                    </a:cubicBezTo>
                    <a:cubicBezTo>
                      <a:pt x="623" y="407"/>
                      <a:pt x="563" y="445"/>
                      <a:pt x="563" y="514"/>
                    </a:cubicBezTo>
                    <a:cubicBezTo>
                      <a:pt x="563" y="663"/>
                      <a:pt x="563" y="812"/>
                      <a:pt x="547" y="961"/>
                    </a:cubicBezTo>
                    <a:cubicBezTo>
                      <a:pt x="547" y="936"/>
                      <a:pt x="547" y="911"/>
                      <a:pt x="539" y="887"/>
                    </a:cubicBezTo>
                    <a:cubicBezTo>
                      <a:pt x="530" y="829"/>
                      <a:pt x="505" y="787"/>
                      <a:pt x="447" y="779"/>
                    </a:cubicBezTo>
                    <a:cubicBezTo>
                      <a:pt x="441" y="778"/>
                      <a:pt x="435" y="778"/>
                      <a:pt x="430" y="778"/>
                    </a:cubicBezTo>
                    <a:cubicBezTo>
                      <a:pt x="378" y="778"/>
                      <a:pt x="331" y="809"/>
                      <a:pt x="323" y="853"/>
                    </a:cubicBezTo>
                    <a:cubicBezTo>
                      <a:pt x="298" y="961"/>
                      <a:pt x="273" y="1069"/>
                      <a:pt x="232" y="1168"/>
                    </a:cubicBezTo>
                    <a:cubicBezTo>
                      <a:pt x="191" y="969"/>
                      <a:pt x="149" y="779"/>
                      <a:pt x="108" y="588"/>
                    </a:cubicBezTo>
                    <a:cubicBezTo>
                      <a:pt x="100" y="566"/>
                      <a:pt x="78" y="556"/>
                      <a:pt x="56" y="556"/>
                    </a:cubicBezTo>
                    <a:cubicBezTo>
                      <a:pt x="28" y="556"/>
                      <a:pt x="0" y="573"/>
                      <a:pt x="0" y="605"/>
                    </a:cubicBezTo>
                    <a:cubicBezTo>
                      <a:pt x="25" y="895"/>
                      <a:pt x="50" y="1185"/>
                      <a:pt x="83" y="1467"/>
                    </a:cubicBezTo>
                    <a:cubicBezTo>
                      <a:pt x="88" y="1533"/>
                      <a:pt x="134" y="1571"/>
                      <a:pt x="184" y="1571"/>
                    </a:cubicBezTo>
                    <a:cubicBezTo>
                      <a:pt x="215" y="1571"/>
                      <a:pt x="248" y="1556"/>
                      <a:pt x="273" y="1525"/>
                    </a:cubicBezTo>
                    <a:cubicBezTo>
                      <a:pt x="315" y="1458"/>
                      <a:pt x="356" y="1384"/>
                      <a:pt x="398" y="1309"/>
                    </a:cubicBezTo>
                    <a:cubicBezTo>
                      <a:pt x="414" y="1367"/>
                      <a:pt x="439" y="1417"/>
                      <a:pt x="472" y="1467"/>
                    </a:cubicBezTo>
                    <a:cubicBezTo>
                      <a:pt x="492" y="1506"/>
                      <a:pt x="524" y="1523"/>
                      <a:pt x="558" y="1523"/>
                    </a:cubicBezTo>
                    <a:cubicBezTo>
                      <a:pt x="597" y="1523"/>
                      <a:pt x="637" y="1502"/>
                      <a:pt x="663" y="1467"/>
                    </a:cubicBezTo>
                    <a:cubicBezTo>
                      <a:pt x="729" y="1384"/>
                      <a:pt x="746" y="1284"/>
                      <a:pt x="762" y="1177"/>
                    </a:cubicBezTo>
                    <a:cubicBezTo>
                      <a:pt x="779" y="1193"/>
                      <a:pt x="795" y="1210"/>
                      <a:pt x="812" y="1218"/>
                    </a:cubicBezTo>
                    <a:cubicBezTo>
                      <a:pt x="832" y="1227"/>
                      <a:pt x="853" y="1231"/>
                      <a:pt x="874" y="1231"/>
                    </a:cubicBezTo>
                    <a:cubicBezTo>
                      <a:pt x="932" y="1231"/>
                      <a:pt x="989" y="1200"/>
                      <a:pt x="1019" y="1152"/>
                    </a:cubicBezTo>
                    <a:cubicBezTo>
                      <a:pt x="1052" y="1085"/>
                      <a:pt x="1044" y="986"/>
                      <a:pt x="1044" y="911"/>
                    </a:cubicBezTo>
                    <a:cubicBezTo>
                      <a:pt x="1044" y="845"/>
                      <a:pt x="1052" y="771"/>
                      <a:pt x="1052" y="704"/>
                    </a:cubicBezTo>
                    <a:cubicBezTo>
                      <a:pt x="1059" y="705"/>
                      <a:pt x="1067" y="706"/>
                      <a:pt x="1074" y="706"/>
                    </a:cubicBezTo>
                    <a:cubicBezTo>
                      <a:pt x="1128" y="706"/>
                      <a:pt x="1186" y="680"/>
                      <a:pt x="1193" y="621"/>
                    </a:cubicBezTo>
                    <a:cubicBezTo>
                      <a:pt x="1226" y="464"/>
                      <a:pt x="1218" y="307"/>
                      <a:pt x="1152" y="166"/>
                    </a:cubicBezTo>
                    <a:cubicBezTo>
                      <a:pt x="1127" y="116"/>
                      <a:pt x="1085" y="108"/>
                      <a:pt x="1052" y="108"/>
                    </a:cubicBezTo>
                    <a:cubicBezTo>
                      <a:pt x="1044" y="50"/>
                      <a:pt x="1003" y="0"/>
                      <a:pt x="9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36"/>
              <p:cNvSpPr/>
              <p:nvPr/>
            </p:nvSpPr>
            <p:spPr>
              <a:xfrm>
                <a:off x="825750" y="2606050"/>
                <a:ext cx="36075" cy="104975"/>
              </a:xfrm>
              <a:custGeom>
                <a:rect b="b" l="l" r="r" t="t"/>
                <a:pathLst>
                  <a:path extrusionOk="0" h="4199" w="1443">
                    <a:moveTo>
                      <a:pt x="1308" y="1"/>
                    </a:moveTo>
                    <a:cubicBezTo>
                      <a:pt x="1293" y="1"/>
                      <a:pt x="1279" y="5"/>
                      <a:pt x="1269" y="16"/>
                    </a:cubicBezTo>
                    <a:cubicBezTo>
                      <a:pt x="1260" y="33"/>
                      <a:pt x="1252" y="41"/>
                      <a:pt x="1244" y="49"/>
                    </a:cubicBezTo>
                    <a:cubicBezTo>
                      <a:pt x="1235" y="57"/>
                      <a:pt x="1227" y="66"/>
                      <a:pt x="1219" y="74"/>
                    </a:cubicBezTo>
                    <a:cubicBezTo>
                      <a:pt x="1128" y="198"/>
                      <a:pt x="1045" y="323"/>
                      <a:pt x="970" y="447"/>
                    </a:cubicBezTo>
                    <a:cubicBezTo>
                      <a:pt x="912" y="546"/>
                      <a:pt x="863" y="646"/>
                      <a:pt x="813" y="745"/>
                    </a:cubicBezTo>
                    <a:cubicBezTo>
                      <a:pt x="713" y="911"/>
                      <a:pt x="622" y="1068"/>
                      <a:pt x="523" y="1234"/>
                    </a:cubicBezTo>
                    <a:cubicBezTo>
                      <a:pt x="506" y="1267"/>
                      <a:pt x="523" y="1300"/>
                      <a:pt x="556" y="1317"/>
                    </a:cubicBezTo>
                    <a:cubicBezTo>
                      <a:pt x="515" y="1425"/>
                      <a:pt x="473" y="1524"/>
                      <a:pt x="432" y="1632"/>
                    </a:cubicBezTo>
                    <a:cubicBezTo>
                      <a:pt x="241" y="2170"/>
                      <a:pt x="92" y="2725"/>
                      <a:pt x="18" y="3289"/>
                    </a:cubicBezTo>
                    <a:lnTo>
                      <a:pt x="18" y="3297"/>
                    </a:lnTo>
                    <a:cubicBezTo>
                      <a:pt x="18" y="3305"/>
                      <a:pt x="9" y="3314"/>
                      <a:pt x="9" y="3330"/>
                    </a:cubicBezTo>
                    <a:cubicBezTo>
                      <a:pt x="1" y="3405"/>
                      <a:pt x="59" y="3446"/>
                      <a:pt x="125" y="3454"/>
                    </a:cubicBezTo>
                    <a:cubicBezTo>
                      <a:pt x="131" y="3527"/>
                      <a:pt x="192" y="3569"/>
                      <a:pt x="255" y="3569"/>
                    </a:cubicBezTo>
                    <a:cubicBezTo>
                      <a:pt x="285" y="3569"/>
                      <a:pt x="316" y="3559"/>
                      <a:pt x="341" y="3537"/>
                    </a:cubicBezTo>
                    <a:cubicBezTo>
                      <a:pt x="341" y="3537"/>
                      <a:pt x="341" y="3546"/>
                      <a:pt x="341" y="3554"/>
                    </a:cubicBezTo>
                    <a:cubicBezTo>
                      <a:pt x="332" y="3612"/>
                      <a:pt x="390" y="3670"/>
                      <a:pt x="448" y="3678"/>
                    </a:cubicBezTo>
                    <a:lnTo>
                      <a:pt x="490" y="3678"/>
                    </a:lnTo>
                    <a:cubicBezTo>
                      <a:pt x="498" y="3744"/>
                      <a:pt x="506" y="3811"/>
                      <a:pt x="515" y="3877"/>
                    </a:cubicBezTo>
                    <a:cubicBezTo>
                      <a:pt x="520" y="3933"/>
                      <a:pt x="583" y="3967"/>
                      <a:pt x="641" y="3967"/>
                    </a:cubicBezTo>
                    <a:cubicBezTo>
                      <a:pt x="669" y="3967"/>
                      <a:pt x="695" y="3959"/>
                      <a:pt x="713" y="3943"/>
                    </a:cubicBezTo>
                    <a:cubicBezTo>
                      <a:pt x="730" y="4010"/>
                      <a:pt x="755" y="4076"/>
                      <a:pt x="780" y="4142"/>
                    </a:cubicBezTo>
                    <a:cubicBezTo>
                      <a:pt x="796" y="4179"/>
                      <a:pt x="840" y="4198"/>
                      <a:pt x="883" y="4198"/>
                    </a:cubicBezTo>
                    <a:cubicBezTo>
                      <a:pt x="927" y="4198"/>
                      <a:pt x="970" y="4179"/>
                      <a:pt x="987" y="4142"/>
                    </a:cubicBezTo>
                    <a:cubicBezTo>
                      <a:pt x="995" y="4117"/>
                      <a:pt x="1003" y="4101"/>
                      <a:pt x="1012" y="4076"/>
                    </a:cubicBezTo>
                    <a:cubicBezTo>
                      <a:pt x="1053" y="4059"/>
                      <a:pt x="1086" y="4026"/>
                      <a:pt x="1078" y="3976"/>
                    </a:cubicBezTo>
                    <a:cubicBezTo>
                      <a:pt x="1078" y="3918"/>
                      <a:pt x="1078" y="3860"/>
                      <a:pt x="1070" y="3802"/>
                    </a:cubicBezTo>
                    <a:cubicBezTo>
                      <a:pt x="1078" y="3662"/>
                      <a:pt x="1061" y="3521"/>
                      <a:pt x="1020" y="3380"/>
                    </a:cubicBezTo>
                    <a:cubicBezTo>
                      <a:pt x="1003" y="3330"/>
                      <a:pt x="945" y="3305"/>
                      <a:pt x="896" y="3305"/>
                    </a:cubicBezTo>
                    <a:cubicBezTo>
                      <a:pt x="887" y="3289"/>
                      <a:pt x="887" y="3280"/>
                      <a:pt x="887" y="3264"/>
                    </a:cubicBezTo>
                    <a:cubicBezTo>
                      <a:pt x="875" y="3208"/>
                      <a:pt x="830" y="3180"/>
                      <a:pt x="784" y="3180"/>
                    </a:cubicBezTo>
                    <a:cubicBezTo>
                      <a:pt x="768" y="3180"/>
                      <a:pt x="753" y="3183"/>
                      <a:pt x="738" y="3189"/>
                    </a:cubicBezTo>
                    <a:cubicBezTo>
                      <a:pt x="747" y="3090"/>
                      <a:pt x="755" y="2990"/>
                      <a:pt x="780" y="2891"/>
                    </a:cubicBezTo>
                    <a:cubicBezTo>
                      <a:pt x="788" y="2825"/>
                      <a:pt x="755" y="2775"/>
                      <a:pt x="705" y="2750"/>
                    </a:cubicBezTo>
                    <a:cubicBezTo>
                      <a:pt x="722" y="2692"/>
                      <a:pt x="730" y="2634"/>
                      <a:pt x="747" y="2576"/>
                    </a:cubicBezTo>
                    <a:cubicBezTo>
                      <a:pt x="747" y="2551"/>
                      <a:pt x="747" y="2518"/>
                      <a:pt x="738" y="2493"/>
                    </a:cubicBezTo>
                    <a:cubicBezTo>
                      <a:pt x="846" y="2261"/>
                      <a:pt x="929" y="2021"/>
                      <a:pt x="1020" y="1781"/>
                    </a:cubicBezTo>
                    <a:cubicBezTo>
                      <a:pt x="1086" y="1607"/>
                      <a:pt x="1153" y="1441"/>
                      <a:pt x="1235" y="1275"/>
                    </a:cubicBezTo>
                    <a:cubicBezTo>
                      <a:pt x="1277" y="1193"/>
                      <a:pt x="1318" y="1101"/>
                      <a:pt x="1360" y="1019"/>
                    </a:cubicBezTo>
                    <a:cubicBezTo>
                      <a:pt x="1401" y="927"/>
                      <a:pt x="1443" y="853"/>
                      <a:pt x="1443" y="753"/>
                    </a:cubicBezTo>
                    <a:cubicBezTo>
                      <a:pt x="1443" y="710"/>
                      <a:pt x="1405" y="675"/>
                      <a:pt x="1365" y="675"/>
                    </a:cubicBezTo>
                    <a:cubicBezTo>
                      <a:pt x="1352" y="675"/>
                      <a:pt x="1339" y="679"/>
                      <a:pt x="1327" y="687"/>
                    </a:cubicBezTo>
                    <a:cubicBezTo>
                      <a:pt x="1169" y="778"/>
                      <a:pt x="1103" y="977"/>
                      <a:pt x="1028" y="1135"/>
                    </a:cubicBezTo>
                    <a:cubicBezTo>
                      <a:pt x="954" y="1309"/>
                      <a:pt x="879" y="1483"/>
                      <a:pt x="813" y="1657"/>
                    </a:cubicBezTo>
                    <a:cubicBezTo>
                      <a:pt x="780" y="1773"/>
                      <a:pt x="747" y="1880"/>
                      <a:pt x="713" y="1996"/>
                    </a:cubicBezTo>
                    <a:cubicBezTo>
                      <a:pt x="689" y="1978"/>
                      <a:pt x="659" y="1968"/>
                      <a:pt x="628" y="1968"/>
                    </a:cubicBezTo>
                    <a:cubicBezTo>
                      <a:pt x="618" y="1968"/>
                      <a:pt x="608" y="1969"/>
                      <a:pt x="597" y="1971"/>
                    </a:cubicBezTo>
                    <a:cubicBezTo>
                      <a:pt x="689" y="1731"/>
                      <a:pt x="780" y="1499"/>
                      <a:pt x="871" y="1267"/>
                    </a:cubicBezTo>
                    <a:cubicBezTo>
                      <a:pt x="962" y="1027"/>
                      <a:pt x="1061" y="787"/>
                      <a:pt x="1136" y="546"/>
                    </a:cubicBezTo>
                    <a:cubicBezTo>
                      <a:pt x="1161" y="497"/>
                      <a:pt x="1177" y="455"/>
                      <a:pt x="1202" y="405"/>
                    </a:cubicBezTo>
                    <a:cubicBezTo>
                      <a:pt x="1269" y="298"/>
                      <a:pt x="1327" y="190"/>
                      <a:pt x="1376" y="82"/>
                    </a:cubicBezTo>
                    <a:cubicBezTo>
                      <a:pt x="1395" y="39"/>
                      <a:pt x="1349" y="1"/>
                      <a:pt x="1308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36"/>
              <p:cNvSpPr/>
              <p:nvPr/>
            </p:nvSpPr>
            <p:spPr>
              <a:xfrm>
                <a:off x="340025" y="3154325"/>
                <a:ext cx="53675" cy="90275"/>
              </a:xfrm>
              <a:custGeom>
                <a:rect b="b" l="l" r="r" t="t"/>
                <a:pathLst>
                  <a:path extrusionOk="0" h="3611" w="2147">
                    <a:moveTo>
                      <a:pt x="1178" y="1"/>
                    </a:moveTo>
                    <a:cubicBezTo>
                      <a:pt x="1128" y="1"/>
                      <a:pt x="1080" y="29"/>
                      <a:pt x="1069" y="91"/>
                    </a:cubicBezTo>
                    <a:lnTo>
                      <a:pt x="1069" y="108"/>
                    </a:lnTo>
                    <a:cubicBezTo>
                      <a:pt x="1044" y="108"/>
                      <a:pt x="1028" y="108"/>
                      <a:pt x="1020" y="116"/>
                    </a:cubicBezTo>
                    <a:cubicBezTo>
                      <a:pt x="993" y="90"/>
                      <a:pt x="960" y="76"/>
                      <a:pt x="928" y="76"/>
                    </a:cubicBezTo>
                    <a:cubicBezTo>
                      <a:pt x="879" y="76"/>
                      <a:pt x="832" y="106"/>
                      <a:pt x="812" y="166"/>
                    </a:cubicBezTo>
                    <a:cubicBezTo>
                      <a:pt x="779" y="240"/>
                      <a:pt x="754" y="307"/>
                      <a:pt x="738" y="390"/>
                    </a:cubicBezTo>
                    <a:cubicBezTo>
                      <a:pt x="733" y="389"/>
                      <a:pt x="728" y="388"/>
                      <a:pt x="723" y="388"/>
                    </a:cubicBezTo>
                    <a:cubicBezTo>
                      <a:pt x="669" y="388"/>
                      <a:pt x="616" y="430"/>
                      <a:pt x="638" y="506"/>
                    </a:cubicBezTo>
                    <a:cubicBezTo>
                      <a:pt x="647" y="555"/>
                      <a:pt x="655" y="605"/>
                      <a:pt x="672" y="655"/>
                    </a:cubicBezTo>
                    <a:cubicBezTo>
                      <a:pt x="672" y="754"/>
                      <a:pt x="688" y="845"/>
                      <a:pt x="705" y="936"/>
                    </a:cubicBezTo>
                    <a:cubicBezTo>
                      <a:pt x="721" y="1036"/>
                      <a:pt x="738" y="1127"/>
                      <a:pt x="771" y="1218"/>
                    </a:cubicBezTo>
                    <a:cubicBezTo>
                      <a:pt x="771" y="1226"/>
                      <a:pt x="779" y="1243"/>
                      <a:pt x="788" y="1251"/>
                    </a:cubicBezTo>
                    <a:cubicBezTo>
                      <a:pt x="837" y="1500"/>
                      <a:pt x="895" y="1740"/>
                      <a:pt x="937" y="1989"/>
                    </a:cubicBezTo>
                    <a:cubicBezTo>
                      <a:pt x="951" y="2037"/>
                      <a:pt x="982" y="2057"/>
                      <a:pt x="1022" y="2057"/>
                    </a:cubicBezTo>
                    <a:cubicBezTo>
                      <a:pt x="1029" y="2057"/>
                      <a:pt x="1037" y="2056"/>
                      <a:pt x="1044" y="2055"/>
                    </a:cubicBezTo>
                    <a:lnTo>
                      <a:pt x="1044" y="2055"/>
                    </a:lnTo>
                    <a:cubicBezTo>
                      <a:pt x="1036" y="2063"/>
                      <a:pt x="1036" y="2071"/>
                      <a:pt x="1028" y="2080"/>
                    </a:cubicBezTo>
                    <a:cubicBezTo>
                      <a:pt x="995" y="2204"/>
                      <a:pt x="953" y="2328"/>
                      <a:pt x="895" y="2453"/>
                    </a:cubicBezTo>
                    <a:cubicBezTo>
                      <a:pt x="738" y="2552"/>
                      <a:pt x="622" y="2693"/>
                      <a:pt x="539" y="2859"/>
                    </a:cubicBezTo>
                    <a:cubicBezTo>
                      <a:pt x="398" y="2958"/>
                      <a:pt x="249" y="3049"/>
                      <a:pt x="108" y="3132"/>
                    </a:cubicBezTo>
                    <a:cubicBezTo>
                      <a:pt x="0" y="3190"/>
                      <a:pt x="42" y="3364"/>
                      <a:pt x="174" y="3364"/>
                    </a:cubicBezTo>
                    <a:cubicBezTo>
                      <a:pt x="208" y="3364"/>
                      <a:pt x="249" y="3364"/>
                      <a:pt x="290" y="3356"/>
                    </a:cubicBezTo>
                    <a:lnTo>
                      <a:pt x="290" y="3356"/>
                    </a:lnTo>
                    <a:cubicBezTo>
                      <a:pt x="290" y="3364"/>
                      <a:pt x="282" y="3372"/>
                      <a:pt x="282" y="3381"/>
                    </a:cubicBezTo>
                    <a:cubicBezTo>
                      <a:pt x="259" y="3464"/>
                      <a:pt x="334" y="3540"/>
                      <a:pt x="410" y="3540"/>
                    </a:cubicBezTo>
                    <a:cubicBezTo>
                      <a:pt x="417" y="3540"/>
                      <a:pt x="424" y="3539"/>
                      <a:pt x="431" y="3538"/>
                    </a:cubicBezTo>
                    <a:cubicBezTo>
                      <a:pt x="464" y="3530"/>
                      <a:pt x="489" y="3521"/>
                      <a:pt x="522" y="3513"/>
                    </a:cubicBezTo>
                    <a:lnTo>
                      <a:pt x="531" y="3513"/>
                    </a:lnTo>
                    <a:cubicBezTo>
                      <a:pt x="696" y="3568"/>
                      <a:pt x="874" y="3611"/>
                      <a:pt x="1050" y="3611"/>
                    </a:cubicBezTo>
                    <a:cubicBezTo>
                      <a:pt x="1190" y="3611"/>
                      <a:pt x="1330" y="3583"/>
                      <a:pt x="1459" y="3513"/>
                    </a:cubicBezTo>
                    <a:cubicBezTo>
                      <a:pt x="1566" y="3455"/>
                      <a:pt x="1666" y="3381"/>
                      <a:pt x="1749" y="3281"/>
                    </a:cubicBezTo>
                    <a:cubicBezTo>
                      <a:pt x="1898" y="3231"/>
                      <a:pt x="2030" y="3157"/>
                      <a:pt x="2088" y="2999"/>
                    </a:cubicBezTo>
                    <a:cubicBezTo>
                      <a:pt x="2122" y="2908"/>
                      <a:pt x="2130" y="2792"/>
                      <a:pt x="2122" y="2685"/>
                    </a:cubicBezTo>
                    <a:cubicBezTo>
                      <a:pt x="2130" y="2660"/>
                      <a:pt x="2138" y="2635"/>
                      <a:pt x="2130" y="2610"/>
                    </a:cubicBezTo>
                    <a:cubicBezTo>
                      <a:pt x="2130" y="2602"/>
                      <a:pt x="2130" y="2585"/>
                      <a:pt x="2130" y="2577"/>
                    </a:cubicBezTo>
                    <a:cubicBezTo>
                      <a:pt x="2138" y="2511"/>
                      <a:pt x="2146" y="2444"/>
                      <a:pt x="2138" y="2378"/>
                    </a:cubicBezTo>
                    <a:cubicBezTo>
                      <a:pt x="2122" y="2221"/>
                      <a:pt x="2047" y="2080"/>
                      <a:pt x="1956" y="1947"/>
                    </a:cubicBezTo>
                    <a:cubicBezTo>
                      <a:pt x="1798" y="1740"/>
                      <a:pt x="1624" y="1541"/>
                      <a:pt x="1434" y="1359"/>
                    </a:cubicBezTo>
                    <a:cubicBezTo>
                      <a:pt x="1426" y="1334"/>
                      <a:pt x="1409" y="1309"/>
                      <a:pt x="1401" y="1284"/>
                    </a:cubicBezTo>
                    <a:cubicBezTo>
                      <a:pt x="1434" y="1259"/>
                      <a:pt x="1459" y="1210"/>
                      <a:pt x="1442" y="1152"/>
                    </a:cubicBezTo>
                    <a:cubicBezTo>
                      <a:pt x="1392" y="928"/>
                      <a:pt x="1343" y="713"/>
                      <a:pt x="1285" y="489"/>
                    </a:cubicBezTo>
                    <a:cubicBezTo>
                      <a:pt x="1301" y="365"/>
                      <a:pt x="1301" y="240"/>
                      <a:pt x="1301" y="124"/>
                    </a:cubicBezTo>
                    <a:cubicBezTo>
                      <a:pt x="1306" y="46"/>
                      <a:pt x="1241" y="1"/>
                      <a:pt x="1178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3" name="Google Shape;4023;p36"/>
              <p:cNvSpPr/>
              <p:nvPr/>
            </p:nvSpPr>
            <p:spPr>
              <a:xfrm>
                <a:off x="614475" y="3238575"/>
                <a:ext cx="60300" cy="77325"/>
              </a:xfrm>
              <a:custGeom>
                <a:rect b="b" l="l" r="r" t="t"/>
                <a:pathLst>
                  <a:path extrusionOk="0" h="3093" w="2412">
                    <a:moveTo>
                      <a:pt x="688" y="433"/>
                    </a:moveTo>
                    <a:lnTo>
                      <a:pt x="688" y="433"/>
                    </a:lnTo>
                    <a:cubicBezTo>
                      <a:pt x="697" y="441"/>
                      <a:pt x="705" y="441"/>
                      <a:pt x="705" y="441"/>
                    </a:cubicBezTo>
                    <a:cubicBezTo>
                      <a:pt x="705" y="475"/>
                      <a:pt x="713" y="499"/>
                      <a:pt x="722" y="524"/>
                    </a:cubicBezTo>
                    <a:lnTo>
                      <a:pt x="722" y="549"/>
                    </a:lnTo>
                    <a:cubicBezTo>
                      <a:pt x="705" y="516"/>
                      <a:pt x="697" y="475"/>
                      <a:pt x="688" y="433"/>
                    </a:cubicBezTo>
                    <a:close/>
                    <a:moveTo>
                      <a:pt x="1335" y="2670"/>
                    </a:moveTo>
                    <a:cubicBezTo>
                      <a:pt x="1360" y="2687"/>
                      <a:pt x="1384" y="2703"/>
                      <a:pt x="1418" y="2712"/>
                    </a:cubicBezTo>
                    <a:lnTo>
                      <a:pt x="1409" y="2712"/>
                    </a:lnTo>
                    <a:cubicBezTo>
                      <a:pt x="1343" y="2728"/>
                      <a:pt x="1268" y="2736"/>
                      <a:pt x="1194" y="2745"/>
                    </a:cubicBezTo>
                    <a:lnTo>
                      <a:pt x="1210" y="2728"/>
                    </a:lnTo>
                    <a:cubicBezTo>
                      <a:pt x="1227" y="2720"/>
                      <a:pt x="1244" y="2720"/>
                      <a:pt x="1260" y="2712"/>
                    </a:cubicBezTo>
                    <a:cubicBezTo>
                      <a:pt x="1285" y="2695"/>
                      <a:pt x="1310" y="2687"/>
                      <a:pt x="1335" y="2670"/>
                    </a:cubicBezTo>
                    <a:close/>
                    <a:moveTo>
                      <a:pt x="1138" y="1"/>
                    </a:moveTo>
                    <a:cubicBezTo>
                      <a:pt x="1098" y="1"/>
                      <a:pt x="1059" y="19"/>
                      <a:pt x="1036" y="60"/>
                    </a:cubicBezTo>
                    <a:lnTo>
                      <a:pt x="995" y="151"/>
                    </a:lnTo>
                    <a:cubicBezTo>
                      <a:pt x="977" y="127"/>
                      <a:pt x="941" y="112"/>
                      <a:pt x="907" y="112"/>
                    </a:cubicBezTo>
                    <a:cubicBezTo>
                      <a:pt x="894" y="112"/>
                      <a:pt x="882" y="114"/>
                      <a:pt x="871" y="118"/>
                    </a:cubicBezTo>
                    <a:cubicBezTo>
                      <a:pt x="862" y="110"/>
                      <a:pt x="854" y="102"/>
                      <a:pt x="846" y="93"/>
                    </a:cubicBezTo>
                    <a:cubicBezTo>
                      <a:pt x="846" y="93"/>
                      <a:pt x="846" y="85"/>
                      <a:pt x="838" y="77"/>
                    </a:cubicBezTo>
                    <a:cubicBezTo>
                      <a:pt x="833" y="34"/>
                      <a:pt x="790" y="12"/>
                      <a:pt x="747" y="12"/>
                    </a:cubicBezTo>
                    <a:cubicBezTo>
                      <a:pt x="705" y="12"/>
                      <a:pt x="663" y="32"/>
                      <a:pt x="655" y="77"/>
                    </a:cubicBezTo>
                    <a:cubicBezTo>
                      <a:pt x="655" y="102"/>
                      <a:pt x="647" y="127"/>
                      <a:pt x="647" y="151"/>
                    </a:cubicBezTo>
                    <a:cubicBezTo>
                      <a:pt x="641" y="149"/>
                      <a:pt x="635" y="148"/>
                      <a:pt x="628" y="148"/>
                    </a:cubicBezTo>
                    <a:cubicBezTo>
                      <a:pt x="610" y="148"/>
                      <a:pt x="593" y="158"/>
                      <a:pt x="581" y="176"/>
                    </a:cubicBezTo>
                    <a:cubicBezTo>
                      <a:pt x="324" y="615"/>
                      <a:pt x="713" y="988"/>
                      <a:pt x="904" y="1378"/>
                    </a:cubicBezTo>
                    <a:cubicBezTo>
                      <a:pt x="929" y="1568"/>
                      <a:pt x="937" y="1775"/>
                      <a:pt x="887" y="1958"/>
                    </a:cubicBezTo>
                    <a:cubicBezTo>
                      <a:pt x="838" y="2181"/>
                      <a:pt x="705" y="2322"/>
                      <a:pt x="531" y="2455"/>
                    </a:cubicBezTo>
                    <a:cubicBezTo>
                      <a:pt x="357" y="2579"/>
                      <a:pt x="175" y="2703"/>
                      <a:pt x="50" y="2894"/>
                    </a:cubicBezTo>
                    <a:cubicBezTo>
                      <a:pt x="1" y="2977"/>
                      <a:pt x="67" y="3093"/>
                      <a:pt x="166" y="3093"/>
                    </a:cubicBezTo>
                    <a:cubicBezTo>
                      <a:pt x="655" y="3093"/>
                      <a:pt x="1144" y="3043"/>
                      <a:pt x="1616" y="2944"/>
                    </a:cubicBezTo>
                    <a:cubicBezTo>
                      <a:pt x="1815" y="2902"/>
                      <a:pt x="2022" y="2836"/>
                      <a:pt x="2064" y="2612"/>
                    </a:cubicBezTo>
                    <a:cubicBezTo>
                      <a:pt x="2114" y="2587"/>
                      <a:pt x="2155" y="2546"/>
                      <a:pt x="2188" y="2505"/>
                    </a:cubicBezTo>
                    <a:cubicBezTo>
                      <a:pt x="2271" y="2480"/>
                      <a:pt x="2337" y="2413"/>
                      <a:pt x="2354" y="2322"/>
                    </a:cubicBezTo>
                    <a:cubicBezTo>
                      <a:pt x="2354" y="2289"/>
                      <a:pt x="2354" y="2248"/>
                      <a:pt x="2337" y="2223"/>
                    </a:cubicBezTo>
                    <a:cubicBezTo>
                      <a:pt x="2362" y="2206"/>
                      <a:pt x="2379" y="2181"/>
                      <a:pt x="2387" y="2157"/>
                    </a:cubicBezTo>
                    <a:cubicBezTo>
                      <a:pt x="2412" y="2032"/>
                      <a:pt x="2354" y="1933"/>
                      <a:pt x="2246" y="1891"/>
                    </a:cubicBezTo>
                    <a:lnTo>
                      <a:pt x="2238" y="1891"/>
                    </a:lnTo>
                    <a:lnTo>
                      <a:pt x="2230" y="1883"/>
                    </a:lnTo>
                    <a:cubicBezTo>
                      <a:pt x="2221" y="1858"/>
                      <a:pt x="2213" y="1842"/>
                      <a:pt x="2205" y="1817"/>
                    </a:cubicBezTo>
                    <a:cubicBezTo>
                      <a:pt x="2205" y="1809"/>
                      <a:pt x="2205" y="1809"/>
                      <a:pt x="2205" y="1800"/>
                    </a:cubicBezTo>
                    <a:cubicBezTo>
                      <a:pt x="2196" y="1792"/>
                      <a:pt x="2196" y="1784"/>
                      <a:pt x="2188" y="1775"/>
                    </a:cubicBezTo>
                    <a:cubicBezTo>
                      <a:pt x="2169" y="1733"/>
                      <a:pt x="2137" y="1714"/>
                      <a:pt x="2101" y="1714"/>
                    </a:cubicBezTo>
                    <a:cubicBezTo>
                      <a:pt x="2075" y="1714"/>
                      <a:pt x="2047" y="1725"/>
                      <a:pt x="2022" y="1742"/>
                    </a:cubicBezTo>
                    <a:cubicBezTo>
                      <a:pt x="1998" y="1684"/>
                      <a:pt x="1973" y="1635"/>
                      <a:pt x="1931" y="1593"/>
                    </a:cubicBezTo>
                    <a:cubicBezTo>
                      <a:pt x="1906" y="1561"/>
                      <a:pt x="1875" y="1549"/>
                      <a:pt x="1839" y="1549"/>
                    </a:cubicBezTo>
                    <a:cubicBezTo>
                      <a:pt x="1829" y="1549"/>
                      <a:pt x="1818" y="1550"/>
                      <a:pt x="1807" y="1552"/>
                    </a:cubicBezTo>
                    <a:cubicBezTo>
                      <a:pt x="1691" y="1411"/>
                      <a:pt x="1583" y="1253"/>
                      <a:pt x="1500" y="1088"/>
                    </a:cubicBezTo>
                    <a:cubicBezTo>
                      <a:pt x="1360" y="839"/>
                      <a:pt x="1285" y="557"/>
                      <a:pt x="1310" y="276"/>
                    </a:cubicBezTo>
                    <a:cubicBezTo>
                      <a:pt x="1318" y="226"/>
                      <a:pt x="1293" y="193"/>
                      <a:pt x="1260" y="168"/>
                    </a:cubicBezTo>
                    <a:cubicBezTo>
                      <a:pt x="1260" y="151"/>
                      <a:pt x="1260" y="135"/>
                      <a:pt x="1260" y="118"/>
                    </a:cubicBezTo>
                    <a:cubicBezTo>
                      <a:pt x="1265" y="47"/>
                      <a:pt x="1201" y="1"/>
                      <a:pt x="1138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4" name="Google Shape;4024;p36"/>
              <p:cNvSpPr/>
              <p:nvPr/>
            </p:nvSpPr>
            <p:spPr>
              <a:xfrm>
                <a:off x="794425" y="3195800"/>
                <a:ext cx="47300" cy="93225"/>
              </a:xfrm>
              <a:custGeom>
                <a:rect b="b" l="l" r="r" t="t"/>
                <a:pathLst>
                  <a:path extrusionOk="0" h="3729" w="1892">
                    <a:moveTo>
                      <a:pt x="575" y="3329"/>
                    </a:moveTo>
                    <a:cubicBezTo>
                      <a:pt x="575" y="3346"/>
                      <a:pt x="583" y="3370"/>
                      <a:pt x="583" y="3387"/>
                    </a:cubicBezTo>
                    <a:cubicBezTo>
                      <a:pt x="558" y="3395"/>
                      <a:pt x="525" y="3404"/>
                      <a:pt x="492" y="3412"/>
                    </a:cubicBezTo>
                    <a:cubicBezTo>
                      <a:pt x="517" y="3387"/>
                      <a:pt x="541" y="3354"/>
                      <a:pt x="575" y="3329"/>
                    </a:cubicBezTo>
                    <a:close/>
                    <a:moveTo>
                      <a:pt x="1283" y="0"/>
                    </a:moveTo>
                    <a:cubicBezTo>
                      <a:pt x="1254" y="0"/>
                      <a:pt x="1225" y="19"/>
                      <a:pt x="1221" y="56"/>
                    </a:cubicBezTo>
                    <a:cubicBezTo>
                      <a:pt x="1204" y="263"/>
                      <a:pt x="1179" y="470"/>
                      <a:pt x="1155" y="669"/>
                    </a:cubicBezTo>
                    <a:lnTo>
                      <a:pt x="1146" y="669"/>
                    </a:lnTo>
                    <a:cubicBezTo>
                      <a:pt x="1146" y="586"/>
                      <a:pt x="1146" y="512"/>
                      <a:pt x="1146" y="429"/>
                    </a:cubicBezTo>
                    <a:cubicBezTo>
                      <a:pt x="1142" y="371"/>
                      <a:pt x="1097" y="342"/>
                      <a:pt x="1051" y="342"/>
                    </a:cubicBezTo>
                    <a:cubicBezTo>
                      <a:pt x="1005" y="342"/>
                      <a:pt x="960" y="371"/>
                      <a:pt x="956" y="429"/>
                    </a:cubicBezTo>
                    <a:cubicBezTo>
                      <a:pt x="956" y="512"/>
                      <a:pt x="947" y="603"/>
                      <a:pt x="939" y="686"/>
                    </a:cubicBezTo>
                    <a:cubicBezTo>
                      <a:pt x="933" y="684"/>
                      <a:pt x="927" y="683"/>
                      <a:pt x="921" y="683"/>
                    </a:cubicBezTo>
                    <a:cubicBezTo>
                      <a:pt x="902" y="683"/>
                      <a:pt x="885" y="692"/>
                      <a:pt x="873" y="711"/>
                    </a:cubicBezTo>
                    <a:cubicBezTo>
                      <a:pt x="798" y="802"/>
                      <a:pt x="815" y="943"/>
                      <a:pt x="823" y="1050"/>
                    </a:cubicBezTo>
                    <a:cubicBezTo>
                      <a:pt x="831" y="1092"/>
                      <a:pt x="831" y="1133"/>
                      <a:pt x="840" y="1166"/>
                    </a:cubicBezTo>
                    <a:cubicBezTo>
                      <a:pt x="807" y="1183"/>
                      <a:pt x="782" y="1216"/>
                      <a:pt x="790" y="1266"/>
                    </a:cubicBezTo>
                    <a:cubicBezTo>
                      <a:pt x="790" y="1432"/>
                      <a:pt x="815" y="1597"/>
                      <a:pt x="848" y="1755"/>
                    </a:cubicBezTo>
                    <a:cubicBezTo>
                      <a:pt x="856" y="1780"/>
                      <a:pt x="865" y="1796"/>
                      <a:pt x="881" y="1804"/>
                    </a:cubicBezTo>
                    <a:cubicBezTo>
                      <a:pt x="898" y="1896"/>
                      <a:pt x="914" y="1978"/>
                      <a:pt x="939" y="2061"/>
                    </a:cubicBezTo>
                    <a:cubicBezTo>
                      <a:pt x="939" y="2061"/>
                      <a:pt x="939" y="2070"/>
                      <a:pt x="939" y="2070"/>
                    </a:cubicBezTo>
                    <a:cubicBezTo>
                      <a:pt x="916" y="2050"/>
                      <a:pt x="887" y="2039"/>
                      <a:pt x="857" y="2039"/>
                    </a:cubicBezTo>
                    <a:cubicBezTo>
                      <a:pt x="802" y="2039"/>
                      <a:pt x="749" y="2076"/>
                      <a:pt x="749" y="2152"/>
                    </a:cubicBezTo>
                    <a:cubicBezTo>
                      <a:pt x="749" y="2409"/>
                      <a:pt x="740" y="2674"/>
                      <a:pt x="707" y="2931"/>
                    </a:cubicBezTo>
                    <a:cubicBezTo>
                      <a:pt x="699" y="2929"/>
                      <a:pt x="691" y="2928"/>
                      <a:pt x="682" y="2928"/>
                    </a:cubicBezTo>
                    <a:cubicBezTo>
                      <a:pt x="655" y="2928"/>
                      <a:pt x="625" y="2939"/>
                      <a:pt x="599" y="2964"/>
                    </a:cubicBezTo>
                    <a:cubicBezTo>
                      <a:pt x="401" y="3138"/>
                      <a:pt x="218" y="3329"/>
                      <a:pt x="69" y="3544"/>
                    </a:cubicBezTo>
                    <a:cubicBezTo>
                      <a:pt x="0" y="3636"/>
                      <a:pt x="94" y="3728"/>
                      <a:pt x="188" y="3728"/>
                    </a:cubicBezTo>
                    <a:cubicBezTo>
                      <a:pt x="195" y="3728"/>
                      <a:pt x="203" y="3728"/>
                      <a:pt x="210" y="3727"/>
                    </a:cubicBezTo>
                    <a:cubicBezTo>
                      <a:pt x="367" y="3702"/>
                      <a:pt x="517" y="3669"/>
                      <a:pt x="674" y="3619"/>
                    </a:cubicBezTo>
                    <a:cubicBezTo>
                      <a:pt x="699" y="3638"/>
                      <a:pt x="728" y="3647"/>
                      <a:pt x="759" y="3647"/>
                    </a:cubicBezTo>
                    <a:cubicBezTo>
                      <a:pt x="769" y="3647"/>
                      <a:pt x="780" y="3646"/>
                      <a:pt x="790" y="3644"/>
                    </a:cubicBezTo>
                    <a:cubicBezTo>
                      <a:pt x="931" y="3602"/>
                      <a:pt x="1072" y="3544"/>
                      <a:pt x="1204" y="3470"/>
                    </a:cubicBezTo>
                    <a:cubicBezTo>
                      <a:pt x="1213" y="3472"/>
                      <a:pt x="1221" y="3473"/>
                      <a:pt x="1229" y="3473"/>
                    </a:cubicBezTo>
                    <a:cubicBezTo>
                      <a:pt x="1254" y="3473"/>
                      <a:pt x="1279" y="3464"/>
                      <a:pt x="1304" y="3445"/>
                    </a:cubicBezTo>
                    <a:cubicBezTo>
                      <a:pt x="1329" y="3420"/>
                      <a:pt x="1345" y="3387"/>
                      <a:pt x="1370" y="3362"/>
                    </a:cubicBezTo>
                    <a:cubicBezTo>
                      <a:pt x="1536" y="3246"/>
                      <a:pt x="1685" y="3089"/>
                      <a:pt x="1801" y="2915"/>
                    </a:cubicBezTo>
                    <a:cubicBezTo>
                      <a:pt x="1834" y="2873"/>
                      <a:pt x="1817" y="2815"/>
                      <a:pt x="1784" y="2774"/>
                    </a:cubicBezTo>
                    <a:cubicBezTo>
                      <a:pt x="1892" y="2616"/>
                      <a:pt x="1850" y="2393"/>
                      <a:pt x="1776" y="2219"/>
                    </a:cubicBezTo>
                    <a:cubicBezTo>
                      <a:pt x="1685" y="1995"/>
                      <a:pt x="1544" y="1788"/>
                      <a:pt x="1362" y="1630"/>
                    </a:cubicBezTo>
                    <a:cubicBezTo>
                      <a:pt x="1345" y="1589"/>
                      <a:pt x="1337" y="1556"/>
                      <a:pt x="1320" y="1523"/>
                    </a:cubicBezTo>
                    <a:cubicBezTo>
                      <a:pt x="1312" y="1498"/>
                      <a:pt x="1295" y="1481"/>
                      <a:pt x="1279" y="1465"/>
                    </a:cubicBezTo>
                    <a:cubicBezTo>
                      <a:pt x="1312" y="1282"/>
                      <a:pt x="1337" y="1092"/>
                      <a:pt x="1353" y="910"/>
                    </a:cubicBezTo>
                    <a:cubicBezTo>
                      <a:pt x="1362" y="769"/>
                      <a:pt x="1370" y="628"/>
                      <a:pt x="1370" y="487"/>
                    </a:cubicBezTo>
                    <a:cubicBezTo>
                      <a:pt x="1370" y="346"/>
                      <a:pt x="1353" y="197"/>
                      <a:pt x="1345" y="56"/>
                    </a:cubicBezTo>
                    <a:cubicBezTo>
                      <a:pt x="1341" y="19"/>
                      <a:pt x="1312" y="0"/>
                      <a:pt x="1283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36"/>
              <p:cNvSpPr/>
              <p:nvPr/>
            </p:nvSpPr>
            <p:spPr>
              <a:xfrm>
                <a:off x="756575" y="2888775"/>
                <a:ext cx="9550" cy="2750"/>
              </a:xfrm>
              <a:custGeom>
                <a:rect b="b" l="l" r="r" t="t"/>
                <a:pathLst>
                  <a:path extrusionOk="0" h="110" w="382">
                    <a:moveTo>
                      <a:pt x="282" y="0"/>
                    </a:moveTo>
                    <a:cubicBezTo>
                      <a:pt x="257" y="0"/>
                      <a:pt x="233" y="0"/>
                      <a:pt x="208" y="8"/>
                    </a:cubicBezTo>
                    <a:cubicBezTo>
                      <a:pt x="150" y="8"/>
                      <a:pt x="100" y="17"/>
                      <a:pt x="42" y="25"/>
                    </a:cubicBezTo>
                    <a:cubicBezTo>
                      <a:pt x="25" y="25"/>
                      <a:pt x="1" y="42"/>
                      <a:pt x="1" y="66"/>
                    </a:cubicBezTo>
                    <a:cubicBezTo>
                      <a:pt x="1" y="88"/>
                      <a:pt x="13" y="109"/>
                      <a:pt x="32" y="109"/>
                    </a:cubicBezTo>
                    <a:cubicBezTo>
                      <a:pt x="35" y="109"/>
                      <a:pt x="39" y="109"/>
                      <a:pt x="42" y="108"/>
                    </a:cubicBezTo>
                    <a:lnTo>
                      <a:pt x="208" y="108"/>
                    </a:lnTo>
                    <a:cubicBezTo>
                      <a:pt x="233" y="100"/>
                      <a:pt x="257" y="100"/>
                      <a:pt x="282" y="100"/>
                    </a:cubicBezTo>
                    <a:cubicBezTo>
                      <a:pt x="315" y="91"/>
                      <a:pt x="349" y="91"/>
                      <a:pt x="373" y="66"/>
                    </a:cubicBezTo>
                    <a:cubicBezTo>
                      <a:pt x="382" y="58"/>
                      <a:pt x="382" y="33"/>
                      <a:pt x="373" y="25"/>
                    </a:cubicBezTo>
                    <a:cubicBezTo>
                      <a:pt x="357" y="8"/>
                      <a:pt x="340" y="0"/>
                      <a:pt x="3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36"/>
              <p:cNvSpPr/>
              <p:nvPr/>
            </p:nvSpPr>
            <p:spPr>
              <a:xfrm>
                <a:off x="756375" y="2886075"/>
                <a:ext cx="10575" cy="1875"/>
              </a:xfrm>
              <a:custGeom>
                <a:rect b="b" l="l" r="r" t="t"/>
                <a:pathLst>
                  <a:path extrusionOk="0" h="75" w="423">
                    <a:moveTo>
                      <a:pt x="357" y="0"/>
                    </a:moveTo>
                    <a:cubicBezTo>
                      <a:pt x="340" y="0"/>
                      <a:pt x="332" y="9"/>
                      <a:pt x="315" y="9"/>
                    </a:cubicBezTo>
                    <a:lnTo>
                      <a:pt x="216" y="9"/>
                    </a:lnTo>
                    <a:cubicBezTo>
                      <a:pt x="158" y="17"/>
                      <a:pt x="91" y="25"/>
                      <a:pt x="33" y="25"/>
                    </a:cubicBezTo>
                    <a:cubicBezTo>
                      <a:pt x="0" y="25"/>
                      <a:pt x="0" y="75"/>
                      <a:pt x="33" y="75"/>
                    </a:cubicBezTo>
                    <a:lnTo>
                      <a:pt x="33" y="75"/>
                    </a:lnTo>
                    <a:cubicBezTo>
                      <a:pt x="97" y="75"/>
                      <a:pt x="160" y="75"/>
                      <a:pt x="216" y="67"/>
                    </a:cubicBezTo>
                    <a:cubicBezTo>
                      <a:pt x="282" y="67"/>
                      <a:pt x="348" y="67"/>
                      <a:pt x="406" y="42"/>
                    </a:cubicBezTo>
                    <a:cubicBezTo>
                      <a:pt x="423" y="42"/>
                      <a:pt x="423" y="9"/>
                      <a:pt x="406" y="9"/>
                    </a:cubicBezTo>
                    <a:cubicBezTo>
                      <a:pt x="390" y="9"/>
                      <a:pt x="373" y="0"/>
                      <a:pt x="357" y="0"/>
                    </a:cubicBezTo>
                    <a:close/>
                    <a:moveTo>
                      <a:pt x="33" y="75"/>
                    </a:moveTo>
                    <a:lnTo>
                      <a:pt x="33" y="75"/>
                    </a:lnTo>
                    <a:cubicBezTo>
                      <a:pt x="31" y="75"/>
                      <a:pt x="28" y="75"/>
                      <a:pt x="25" y="75"/>
                    </a:cubicBezTo>
                    <a:lnTo>
                      <a:pt x="33" y="75"/>
                    </a:lnTo>
                    <a:cubicBezTo>
                      <a:pt x="33" y="75"/>
                      <a:pt x="33" y="75"/>
                      <a:pt x="33" y="7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7" name="Google Shape;4027;p36"/>
              <p:cNvSpPr/>
              <p:nvPr/>
            </p:nvSpPr>
            <p:spPr>
              <a:xfrm>
                <a:off x="778750" y="2889800"/>
                <a:ext cx="6650" cy="2300"/>
              </a:xfrm>
              <a:custGeom>
                <a:rect b="b" l="l" r="r" t="t"/>
                <a:pathLst>
                  <a:path extrusionOk="0" h="92" w="266">
                    <a:moveTo>
                      <a:pt x="42" y="1"/>
                    </a:moveTo>
                    <a:cubicBezTo>
                      <a:pt x="17" y="1"/>
                      <a:pt x="0" y="17"/>
                      <a:pt x="0" y="34"/>
                    </a:cubicBezTo>
                    <a:cubicBezTo>
                      <a:pt x="0" y="50"/>
                      <a:pt x="8" y="75"/>
                      <a:pt x="25" y="75"/>
                    </a:cubicBezTo>
                    <a:lnTo>
                      <a:pt x="33" y="75"/>
                    </a:lnTo>
                    <a:cubicBezTo>
                      <a:pt x="50" y="83"/>
                      <a:pt x="58" y="83"/>
                      <a:pt x="75" y="83"/>
                    </a:cubicBezTo>
                    <a:cubicBezTo>
                      <a:pt x="100" y="92"/>
                      <a:pt x="116" y="92"/>
                      <a:pt x="133" y="92"/>
                    </a:cubicBezTo>
                    <a:lnTo>
                      <a:pt x="232" y="92"/>
                    </a:lnTo>
                    <a:cubicBezTo>
                      <a:pt x="257" y="83"/>
                      <a:pt x="265" y="50"/>
                      <a:pt x="240" y="42"/>
                    </a:cubicBezTo>
                    <a:cubicBezTo>
                      <a:pt x="232" y="34"/>
                      <a:pt x="224" y="34"/>
                      <a:pt x="216" y="25"/>
                    </a:cubicBezTo>
                    <a:lnTo>
                      <a:pt x="191" y="25"/>
                    </a:lnTo>
                    <a:cubicBezTo>
                      <a:pt x="174" y="25"/>
                      <a:pt x="158" y="17"/>
                      <a:pt x="141" y="17"/>
                    </a:cubicBezTo>
                    <a:cubicBezTo>
                      <a:pt x="108" y="9"/>
                      <a:pt x="75" y="9"/>
                      <a:pt x="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8" name="Google Shape;4028;p36"/>
              <p:cNvSpPr/>
              <p:nvPr/>
            </p:nvSpPr>
            <p:spPr>
              <a:xfrm>
                <a:off x="706650" y="2867425"/>
                <a:ext cx="11325" cy="27700"/>
              </a:xfrm>
              <a:custGeom>
                <a:rect b="b" l="l" r="r" t="t"/>
                <a:pathLst>
                  <a:path extrusionOk="0" h="1108" w="453">
                    <a:moveTo>
                      <a:pt x="410" y="0"/>
                    </a:moveTo>
                    <a:cubicBezTo>
                      <a:pt x="403" y="0"/>
                      <a:pt x="396" y="3"/>
                      <a:pt x="390" y="9"/>
                    </a:cubicBezTo>
                    <a:cubicBezTo>
                      <a:pt x="266" y="166"/>
                      <a:pt x="166" y="324"/>
                      <a:pt x="100" y="514"/>
                    </a:cubicBezTo>
                    <a:cubicBezTo>
                      <a:pt x="67" y="606"/>
                      <a:pt x="42" y="705"/>
                      <a:pt x="26" y="796"/>
                    </a:cubicBezTo>
                    <a:cubicBezTo>
                      <a:pt x="9" y="896"/>
                      <a:pt x="1" y="995"/>
                      <a:pt x="26" y="1086"/>
                    </a:cubicBezTo>
                    <a:cubicBezTo>
                      <a:pt x="29" y="1102"/>
                      <a:pt x="41" y="1108"/>
                      <a:pt x="52" y="1108"/>
                    </a:cubicBezTo>
                    <a:cubicBezTo>
                      <a:pt x="65" y="1108"/>
                      <a:pt x="79" y="1099"/>
                      <a:pt x="84" y="1086"/>
                    </a:cubicBezTo>
                    <a:cubicBezTo>
                      <a:pt x="117" y="1003"/>
                      <a:pt x="125" y="904"/>
                      <a:pt x="142" y="813"/>
                    </a:cubicBezTo>
                    <a:cubicBezTo>
                      <a:pt x="158" y="722"/>
                      <a:pt x="183" y="639"/>
                      <a:pt x="208" y="556"/>
                    </a:cubicBezTo>
                    <a:cubicBezTo>
                      <a:pt x="266" y="382"/>
                      <a:pt x="340" y="208"/>
                      <a:pt x="440" y="50"/>
                    </a:cubicBezTo>
                    <a:cubicBezTo>
                      <a:pt x="452" y="25"/>
                      <a:pt x="432" y="0"/>
                      <a:pt x="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9" name="Google Shape;4029;p36"/>
              <p:cNvSpPr/>
              <p:nvPr/>
            </p:nvSpPr>
            <p:spPr>
              <a:xfrm>
                <a:off x="807475" y="2873050"/>
                <a:ext cx="11475" cy="17025"/>
              </a:xfrm>
              <a:custGeom>
                <a:rect b="b" l="l" r="r" t="t"/>
                <a:pathLst>
                  <a:path extrusionOk="0" h="681" w="459">
                    <a:moveTo>
                      <a:pt x="54" y="1"/>
                    </a:moveTo>
                    <a:cubicBezTo>
                      <a:pt x="23" y="1"/>
                      <a:pt x="1" y="39"/>
                      <a:pt x="28" y="66"/>
                    </a:cubicBezTo>
                    <a:cubicBezTo>
                      <a:pt x="102" y="124"/>
                      <a:pt x="169" y="207"/>
                      <a:pt x="218" y="289"/>
                    </a:cubicBezTo>
                    <a:cubicBezTo>
                      <a:pt x="243" y="331"/>
                      <a:pt x="268" y="381"/>
                      <a:pt x="285" y="422"/>
                    </a:cubicBezTo>
                    <a:cubicBezTo>
                      <a:pt x="309" y="472"/>
                      <a:pt x="318" y="521"/>
                      <a:pt x="334" y="571"/>
                    </a:cubicBezTo>
                    <a:cubicBezTo>
                      <a:pt x="334" y="596"/>
                      <a:pt x="343" y="621"/>
                      <a:pt x="359" y="637"/>
                    </a:cubicBezTo>
                    <a:cubicBezTo>
                      <a:pt x="366" y="659"/>
                      <a:pt x="386" y="680"/>
                      <a:pt x="407" y="680"/>
                    </a:cubicBezTo>
                    <a:cubicBezTo>
                      <a:pt x="410" y="680"/>
                      <a:pt x="414" y="680"/>
                      <a:pt x="417" y="679"/>
                    </a:cubicBezTo>
                    <a:cubicBezTo>
                      <a:pt x="442" y="671"/>
                      <a:pt x="450" y="637"/>
                      <a:pt x="459" y="613"/>
                    </a:cubicBezTo>
                    <a:cubicBezTo>
                      <a:pt x="459" y="590"/>
                      <a:pt x="459" y="560"/>
                      <a:pt x="459" y="530"/>
                    </a:cubicBezTo>
                    <a:cubicBezTo>
                      <a:pt x="442" y="422"/>
                      <a:pt x="392" y="323"/>
                      <a:pt x="334" y="240"/>
                    </a:cubicBezTo>
                    <a:cubicBezTo>
                      <a:pt x="301" y="190"/>
                      <a:pt x="260" y="149"/>
                      <a:pt x="218" y="107"/>
                    </a:cubicBezTo>
                    <a:cubicBezTo>
                      <a:pt x="177" y="66"/>
                      <a:pt x="127" y="33"/>
                      <a:pt x="77" y="8"/>
                    </a:cubicBezTo>
                    <a:cubicBezTo>
                      <a:pt x="70" y="3"/>
                      <a:pt x="62" y="1"/>
                      <a:pt x="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0" name="Google Shape;4030;p36"/>
              <p:cNvSpPr/>
              <p:nvPr/>
            </p:nvSpPr>
            <p:spPr>
              <a:xfrm>
                <a:off x="818500" y="2894350"/>
                <a:ext cx="1475" cy="2300"/>
              </a:xfrm>
              <a:custGeom>
                <a:rect b="b" l="l" r="r" t="t"/>
                <a:pathLst>
                  <a:path extrusionOk="0" h="92" w="59">
                    <a:moveTo>
                      <a:pt x="26" y="1"/>
                    </a:moveTo>
                    <a:cubicBezTo>
                      <a:pt x="26" y="1"/>
                      <a:pt x="18" y="1"/>
                      <a:pt x="9" y="9"/>
                    </a:cubicBezTo>
                    <a:cubicBezTo>
                      <a:pt x="1" y="9"/>
                      <a:pt x="1" y="26"/>
                      <a:pt x="1" y="34"/>
                    </a:cubicBezTo>
                    <a:lnTo>
                      <a:pt x="9" y="75"/>
                    </a:lnTo>
                    <a:cubicBezTo>
                      <a:pt x="18" y="84"/>
                      <a:pt x="26" y="92"/>
                      <a:pt x="26" y="92"/>
                    </a:cubicBezTo>
                    <a:cubicBezTo>
                      <a:pt x="34" y="92"/>
                      <a:pt x="42" y="84"/>
                      <a:pt x="51" y="75"/>
                    </a:cubicBezTo>
                    <a:lnTo>
                      <a:pt x="59" y="34"/>
                    </a:lnTo>
                    <a:cubicBezTo>
                      <a:pt x="59" y="26"/>
                      <a:pt x="59" y="9"/>
                      <a:pt x="51" y="9"/>
                    </a:cubicBezTo>
                    <a:cubicBezTo>
                      <a:pt x="42" y="1"/>
                      <a:pt x="34" y="1"/>
                      <a:pt x="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36"/>
              <p:cNvSpPr/>
              <p:nvPr/>
            </p:nvSpPr>
            <p:spPr>
              <a:xfrm>
                <a:off x="739475" y="2788075"/>
                <a:ext cx="6575" cy="39700"/>
              </a:xfrm>
              <a:custGeom>
                <a:rect b="b" l="l" r="r" t="t"/>
                <a:pathLst>
                  <a:path extrusionOk="0" h="1588" w="263">
                    <a:moveTo>
                      <a:pt x="171" y="0"/>
                    </a:moveTo>
                    <a:cubicBezTo>
                      <a:pt x="161" y="0"/>
                      <a:pt x="151" y="5"/>
                      <a:pt x="146" y="10"/>
                    </a:cubicBezTo>
                    <a:cubicBezTo>
                      <a:pt x="96" y="117"/>
                      <a:pt x="129" y="258"/>
                      <a:pt x="138" y="366"/>
                    </a:cubicBezTo>
                    <a:cubicBezTo>
                      <a:pt x="138" y="498"/>
                      <a:pt x="129" y="623"/>
                      <a:pt x="129" y="755"/>
                    </a:cubicBezTo>
                    <a:cubicBezTo>
                      <a:pt x="121" y="1020"/>
                      <a:pt x="80" y="1294"/>
                      <a:pt x="5" y="1551"/>
                    </a:cubicBezTo>
                    <a:cubicBezTo>
                      <a:pt x="0" y="1575"/>
                      <a:pt x="15" y="1588"/>
                      <a:pt x="32" y="1588"/>
                    </a:cubicBezTo>
                    <a:cubicBezTo>
                      <a:pt x="44" y="1588"/>
                      <a:pt x="56" y="1581"/>
                      <a:pt x="63" y="1567"/>
                    </a:cubicBezTo>
                    <a:cubicBezTo>
                      <a:pt x="146" y="1302"/>
                      <a:pt x="196" y="1045"/>
                      <a:pt x="237" y="772"/>
                    </a:cubicBezTo>
                    <a:cubicBezTo>
                      <a:pt x="254" y="639"/>
                      <a:pt x="254" y="498"/>
                      <a:pt x="254" y="366"/>
                    </a:cubicBezTo>
                    <a:cubicBezTo>
                      <a:pt x="245" y="258"/>
                      <a:pt x="262" y="101"/>
                      <a:pt x="187" y="10"/>
                    </a:cubicBezTo>
                    <a:cubicBezTo>
                      <a:pt x="184" y="3"/>
                      <a:pt x="177" y="0"/>
                      <a:pt x="1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36"/>
              <p:cNvSpPr/>
              <p:nvPr/>
            </p:nvSpPr>
            <p:spPr>
              <a:xfrm>
                <a:off x="739600" y="2767475"/>
                <a:ext cx="1250" cy="7400"/>
              </a:xfrm>
              <a:custGeom>
                <a:rect b="b" l="l" r="r" t="t"/>
                <a:pathLst>
                  <a:path extrusionOk="0" h="296" w="50">
                    <a:moveTo>
                      <a:pt x="28" y="1"/>
                    </a:moveTo>
                    <a:cubicBezTo>
                      <a:pt x="21" y="1"/>
                      <a:pt x="13" y="5"/>
                      <a:pt x="8" y="13"/>
                    </a:cubicBezTo>
                    <a:cubicBezTo>
                      <a:pt x="0" y="96"/>
                      <a:pt x="0" y="179"/>
                      <a:pt x="0" y="270"/>
                    </a:cubicBezTo>
                    <a:cubicBezTo>
                      <a:pt x="0" y="287"/>
                      <a:pt x="13" y="295"/>
                      <a:pt x="25" y="295"/>
                    </a:cubicBezTo>
                    <a:cubicBezTo>
                      <a:pt x="37" y="295"/>
                      <a:pt x="50" y="287"/>
                      <a:pt x="50" y="270"/>
                    </a:cubicBezTo>
                    <a:cubicBezTo>
                      <a:pt x="50" y="179"/>
                      <a:pt x="50" y="96"/>
                      <a:pt x="42" y="13"/>
                    </a:cubicBezTo>
                    <a:cubicBezTo>
                      <a:pt x="42" y="5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36"/>
              <p:cNvSpPr/>
              <p:nvPr/>
            </p:nvSpPr>
            <p:spPr>
              <a:xfrm>
                <a:off x="752425" y="2763600"/>
                <a:ext cx="5625" cy="40075"/>
              </a:xfrm>
              <a:custGeom>
                <a:rect b="b" l="l" r="r" t="t"/>
                <a:pathLst>
                  <a:path extrusionOk="0" h="1603" w="225">
                    <a:moveTo>
                      <a:pt x="88" y="1"/>
                    </a:moveTo>
                    <a:cubicBezTo>
                      <a:pt x="78" y="1"/>
                      <a:pt x="67" y="7"/>
                      <a:pt x="59" y="19"/>
                    </a:cubicBezTo>
                    <a:lnTo>
                      <a:pt x="67" y="19"/>
                    </a:lnTo>
                    <a:cubicBezTo>
                      <a:pt x="1" y="119"/>
                      <a:pt x="26" y="276"/>
                      <a:pt x="34" y="392"/>
                    </a:cubicBezTo>
                    <a:cubicBezTo>
                      <a:pt x="34" y="525"/>
                      <a:pt x="42" y="666"/>
                      <a:pt x="51" y="798"/>
                    </a:cubicBezTo>
                    <a:cubicBezTo>
                      <a:pt x="59" y="922"/>
                      <a:pt x="75" y="1055"/>
                      <a:pt x="100" y="1179"/>
                    </a:cubicBezTo>
                    <a:cubicBezTo>
                      <a:pt x="125" y="1320"/>
                      <a:pt x="167" y="1453"/>
                      <a:pt x="191" y="1593"/>
                    </a:cubicBezTo>
                    <a:cubicBezTo>
                      <a:pt x="195" y="1600"/>
                      <a:pt x="200" y="1603"/>
                      <a:pt x="206" y="1603"/>
                    </a:cubicBezTo>
                    <a:cubicBezTo>
                      <a:pt x="215" y="1603"/>
                      <a:pt x="225" y="1595"/>
                      <a:pt x="225" y="1585"/>
                    </a:cubicBezTo>
                    <a:cubicBezTo>
                      <a:pt x="200" y="1444"/>
                      <a:pt x="200" y="1312"/>
                      <a:pt x="191" y="1171"/>
                    </a:cubicBezTo>
                    <a:cubicBezTo>
                      <a:pt x="183" y="1038"/>
                      <a:pt x="167" y="898"/>
                      <a:pt x="158" y="765"/>
                    </a:cubicBezTo>
                    <a:cubicBezTo>
                      <a:pt x="150" y="632"/>
                      <a:pt x="150" y="508"/>
                      <a:pt x="150" y="376"/>
                    </a:cubicBezTo>
                    <a:cubicBezTo>
                      <a:pt x="142" y="268"/>
                      <a:pt x="167" y="119"/>
                      <a:pt x="117" y="19"/>
                    </a:cubicBezTo>
                    <a:cubicBezTo>
                      <a:pt x="109" y="7"/>
                      <a:pt x="98" y="1"/>
                      <a:pt x="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36"/>
              <p:cNvSpPr/>
              <p:nvPr/>
            </p:nvSpPr>
            <p:spPr>
              <a:xfrm>
                <a:off x="752650" y="2740400"/>
                <a:ext cx="1875" cy="10800"/>
              </a:xfrm>
              <a:custGeom>
                <a:rect b="b" l="l" r="r" t="t"/>
                <a:pathLst>
                  <a:path extrusionOk="0" h="432" w="75">
                    <a:moveTo>
                      <a:pt x="38" y="1"/>
                    </a:moveTo>
                    <a:cubicBezTo>
                      <a:pt x="27" y="1"/>
                      <a:pt x="17" y="7"/>
                      <a:pt x="17" y="19"/>
                    </a:cubicBezTo>
                    <a:cubicBezTo>
                      <a:pt x="0" y="86"/>
                      <a:pt x="0" y="152"/>
                      <a:pt x="0" y="210"/>
                    </a:cubicBezTo>
                    <a:lnTo>
                      <a:pt x="0" y="400"/>
                    </a:lnTo>
                    <a:lnTo>
                      <a:pt x="8" y="400"/>
                    </a:lnTo>
                    <a:cubicBezTo>
                      <a:pt x="8" y="421"/>
                      <a:pt x="25" y="431"/>
                      <a:pt x="42" y="431"/>
                    </a:cubicBezTo>
                    <a:cubicBezTo>
                      <a:pt x="58" y="431"/>
                      <a:pt x="75" y="421"/>
                      <a:pt x="75" y="400"/>
                    </a:cubicBezTo>
                    <a:lnTo>
                      <a:pt x="75" y="210"/>
                    </a:lnTo>
                    <a:cubicBezTo>
                      <a:pt x="75" y="152"/>
                      <a:pt x="75" y="86"/>
                      <a:pt x="66" y="19"/>
                    </a:cubicBezTo>
                    <a:cubicBezTo>
                      <a:pt x="62" y="7"/>
                      <a:pt x="50" y="1"/>
                      <a:pt x="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5" name="Google Shape;4035;p36"/>
              <p:cNvSpPr/>
              <p:nvPr/>
            </p:nvSpPr>
            <p:spPr>
              <a:xfrm>
                <a:off x="753475" y="2718000"/>
                <a:ext cx="1675" cy="4050"/>
              </a:xfrm>
              <a:custGeom>
                <a:rect b="b" l="l" r="r" t="t"/>
                <a:pathLst>
                  <a:path extrusionOk="0" h="162" w="67">
                    <a:moveTo>
                      <a:pt x="51" y="0"/>
                    </a:moveTo>
                    <a:cubicBezTo>
                      <a:pt x="46" y="0"/>
                      <a:pt x="42" y="6"/>
                      <a:pt x="42" y="12"/>
                    </a:cubicBezTo>
                    <a:cubicBezTo>
                      <a:pt x="33" y="20"/>
                      <a:pt x="33" y="29"/>
                      <a:pt x="25" y="37"/>
                    </a:cubicBezTo>
                    <a:cubicBezTo>
                      <a:pt x="25" y="45"/>
                      <a:pt x="17" y="54"/>
                      <a:pt x="17" y="70"/>
                    </a:cubicBezTo>
                    <a:cubicBezTo>
                      <a:pt x="17" y="87"/>
                      <a:pt x="9" y="112"/>
                      <a:pt x="0" y="128"/>
                    </a:cubicBezTo>
                    <a:cubicBezTo>
                      <a:pt x="0" y="145"/>
                      <a:pt x="9" y="161"/>
                      <a:pt x="25" y="161"/>
                    </a:cubicBezTo>
                    <a:cubicBezTo>
                      <a:pt x="33" y="161"/>
                      <a:pt x="50" y="161"/>
                      <a:pt x="58" y="145"/>
                    </a:cubicBezTo>
                    <a:cubicBezTo>
                      <a:pt x="58" y="120"/>
                      <a:pt x="58" y="103"/>
                      <a:pt x="67" y="78"/>
                    </a:cubicBezTo>
                    <a:cubicBezTo>
                      <a:pt x="67" y="70"/>
                      <a:pt x="67" y="62"/>
                      <a:pt x="67" y="45"/>
                    </a:cubicBezTo>
                    <a:lnTo>
                      <a:pt x="67" y="20"/>
                    </a:lnTo>
                    <a:cubicBezTo>
                      <a:pt x="67" y="12"/>
                      <a:pt x="67" y="4"/>
                      <a:pt x="58" y="4"/>
                    </a:cubicBezTo>
                    <a:cubicBezTo>
                      <a:pt x="56" y="1"/>
                      <a:pt x="53" y="0"/>
                      <a:pt x="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6" name="Google Shape;4036;p36"/>
              <p:cNvSpPr/>
              <p:nvPr/>
            </p:nvSpPr>
            <p:spPr>
              <a:xfrm>
                <a:off x="766925" y="2800500"/>
                <a:ext cx="8525" cy="29075"/>
              </a:xfrm>
              <a:custGeom>
                <a:rect b="b" l="l" r="r" t="t"/>
                <a:pathLst>
                  <a:path extrusionOk="0" h="1163" w="341">
                    <a:moveTo>
                      <a:pt x="63" y="0"/>
                    </a:moveTo>
                    <a:cubicBezTo>
                      <a:pt x="46" y="0"/>
                      <a:pt x="30" y="9"/>
                      <a:pt x="26" y="26"/>
                    </a:cubicBezTo>
                    <a:cubicBezTo>
                      <a:pt x="1" y="109"/>
                      <a:pt x="34" y="225"/>
                      <a:pt x="51" y="308"/>
                    </a:cubicBezTo>
                    <a:cubicBezTo>
                      <a:pt x="67" y="407"/>
                      <a:pt x="84" y="507"/>
                      <a:pt x="109" y="606"/>
                    </a:cubicBezTo>
                    <a:cubicBezTo>
                      <a:pt x="125" y="706"/>
                      <a:pt x="150" y="797"/>
                      <a:pt x="175" y="896"/>
                    </a:cubicBezTo>
                    <a:cubicBezTo>
                      <a:pt x="200" y="979"/>
                      <a:pt x="216" y="1087"/>
                      <a:pt x="274" y="1153"/>
                    </a:cubicBezTo>
                    <a:cubicBezTo>
                      <a:pt x="281" y="1160"/>
                      <a:pt x="288" y="1162"/>
                      <a:pt x="296" y="1162"/>
                    </a:cubicBezTo>
                    <a:cubicBezTo>
                      <a:pt x="307" y="1162"/>
                      <a:pt x="319" y="1155"/>
                      <a:pt x="324" y="1145"/>
                    </a:cubicBezTo>
                    <a:cubicBezTo>
                      <a:pt x="341" y="1054"/>
                      <a:pt x="299" y="963"/>
                      <a:pt x="283" y="871"/>
                    </a:cubicBezTo>
                    <a:cubicBezTo>
                      <a:pt x="258" y="780"/>
                      <a:pt x="233" y="681"/>
                      <a:pt x="216" y="590"/>
                    </a:cubicBezTo>
                    <a:cubicBezTo>
                      <a:pt x="200" y="490"/>
                      <a:pt x="183" y="391"/>
                      <a:pt x="167" y="300"/>
                    </a:cubicBezTo>
                    <a:cubicBezTo>
                      <a:pt x="158" y="250"/>
                      <a:pt x="150" y="200"/>
                      <a:pt x="142" y="151"/>
                    </a:cubicBezTo>
                    <a:cubicBezTo>
                      <a:pt x="133" y="101"/>
                      <a:pt x="125" y="59"/>
                      <a:pt x="100" y="18"/>
                    </a:cubicBezTo>
                    <a:cubicBezTo>
                      <a:pt x="93" y="7"/>
                      <a:pt x="78" y="0"/>
                      <a:pt x="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7" name="Google Shape;4037;p36"/>
              <p:cNvSpPr/>
              <p:nvPr/>
            </p:nvSpPr>
            <p:spPr>
              <a:xfrm>
                <a:off x="767550" y="2782475"/>
                <a:ext cx="1675" cy="6275"/>
              </a:xfrm>
              <a:custGeom>
                <a:rect b="b" l="l" r="r" t="t"/>
                <a:pathLst>
                  <a:path extrusionOk="0" h="251" w="67">
                    <a:moveTo>
                      <a:pt x="45" y="1"/>
                    </a:moveTo>
                    <a:cubicBezTo>
                      <a:pt x="39" y="1"/>
                      <a:pt x="34" y="4"/>
                      <a:pt x="34" y="10"/>
                    </a:cubicBezTo>
                    <a:cubicBezTo>
                      <a:pt x="26" y="51"/>
                      <a:pt x="17" y="85"/>
                      <a:pt x="17" y="118"/>
                    </a:cubicBezTo>
                    <a:cubicBezTo>
                      <a:pt x="9" y="159"/>
                      <a:pt x="9" y="192"/>
                      <a:pt x="1" y="225"/>
                    </a:cubicBezTo>
                    <a:cubicBezTo>
                      <a:pt x="1" y="242"/>
                      <a:pt x="17" y="250"/>
                      <a:pt x="26" y="250"/>
                    </a:cubicBezTo>
                    <a:cubicBezTo>
                      <a:pt x="42" y="250"/>
                      <a:pt x="50" y="242"/>
                      <a:pt x="50" y="225"/>
                    </a:cubicBezTo>
                    <a:lnTo>
                      <a:pt x="59" y="126"/>
                    </a:lnTo>
                    <a:cubicBezTo>
                      <a:pt x="59" y="85"/>
                      <a:pt x="67" y="51"/>
                      <a:pt x="67" y="18"/>
                    </a:cubicBezTo>
                    <a:cubicBezTo>
                      <a:pt x="67" y="8"/>
                      <a:pt x="54" y="1"/>
                      <a:pt x="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8" name="Google Shape;4038;p36"/>
              <p:cNvSpPr/>
              <p:nvPr/>
            </p:nvSpPr>
            <p:spPr>
              <a:xfrm>
                <a:off x="751200" y="2974800"/>
                <a:ext cx="4375" cy="7625"/>
              </a:xfrm>
              <a:custGeom>
                <a:rect b="b" l="l" r="r" t="t"/>
                <a:pathLst>
                  <a:path extrusionOk="0" h="305" w="175">
                    <a:moveTo>
                      <a:pt x="101" y="0"/>
                    </a:moveTo>
                    <a:cubicBezTo>
                      <a:pt x="89" y="0"/>
                      <a:pt x="76" y="4"/>
                      <a:pt x="66" y="14"/>
                    </a:cubicBezTo>
                    <a:cubicBezTo>
                      <a:pt x="58" y="22"/>
                      <a:pt x="58" y="31"/>
                      <a:pt x="50" y="39"/>
                    </a:cubicBezTo>
                    <a:cubicBezTo>
                      <a:pt x="42" y="64"/>
                      <a:pt x="42" y="89"/>
                      <a:pt x="33" y="114"/>
                    </a:cubicBezTo>
                    <a:cubicBezTo>
                      <a:pt x="33" y="122"/>
                      <a:pt x="33" y="130"/>
                      <a:pt x="33" y="138"/>
                    </a:cubicBezTo>
                    <a:cubicBezTo>
                      <a:pt x="33" y="147"/>
                      <a:pt x="33" y="155"/>
                      <a:pt x="33" y="155"/>
                    </a:cubicBezTo>
                    <a:cubicBezTo>
                      <a:pt x="33" y="172"/>
                      <a:pt x="25" y="188"/>
                      <a:pt x="17" y="205"/>
                    </a:cubicBezTo>
                    <a:cubicBezTo>
                      <a:pt x="8" y="230"/>
                      <a:pt x="0" y="254"/>
                      <a:pt x="8" y="271"/>
                    </a:cubicBezTo>
                    <a:cubicBezTo>
                      <a:pt x="8" y="296"/>
                      <a:pt x="25" y="304"/>
                      <a:pt x="50" y="304"/>
                    </a:cubicBezTo>
                    <a:cubicBezTo>
                      <a:pt x="66" y="304"/>
                      <a:pt x="83" y="296"/>
                      <a:pt x="100" y="279"/>
                    </a:cubicBezTo>
                    <a:cubicBezTo>
                      <a:pt x="108" y="271"/>
                      <a:pt x="108" y="263"/>
                      <a:pt x="116" y="254"/>
                    </a:cubicBezTo>
                    <a:cubicBezTo>
                      <a:pt x="133" y="230"/>
                      <a:pt x="141" y="213"/>
                      <a:pt x="149" y="188"/>
                    </a:cubicBezTo>
                    <a:cubicBezTo>
                      <a:pt x="158" y="172"/>
                      <a:pt x="158" y="155"/>
                      <a:pt x="166" y="130"/>
                    </a:cubicBezTo>
                    <a:cubicBezTo>
                      <a:pt x="174" y="105"/>
                      <a:pt x="174" y="64"/>
                      <a:pt x="158" y="39"/>
                    </a:cubicBezTo>
                    <a:cubicBezTo>
                      <a:pt x="149" y="22"/>
                      <a:pt x="141" y="14"/>
                      <a:pt x="124" y="6"/>
                    </a:cubicBezTo>
                    <a:cubicBezTo>
                      <a:pt x="118" y="2"/>
                      <a:pt x="109" y="0"/>
                      <a:pt x="1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36"/>
              <p:cNvSpPr/>
              <p:nvPr/>
            </p:nvSpPr>
            <p:spPr>
              <a:xfrm>
                <a:off x="756375" y="2975550"/>
                <a:ext cx="2725" cy="9250"/>
              </a:xfrm>
              <a:custGeom>
                <a:rect b="b" l="l" r="r" t="t"/>
                <a:pathLst>
                  <a:path extrusionOk="0" h="370" w="109">
                    <a:moveTo>
                      <a:pt x="50" y="1"/>
                    </a:moveTo>
                    <a:cubicBezTo>
                      <a:pt x="33" y="1"/>
                      <a:pt x="25" y="9"/>
                      <a:pt x="17" y="26"/>
                    </a:cubicBezTo>
                    <a:cubicBezTo>
                      <a:pt x="17" y="34"/>
                      <a:pt x="9" y="42"/>
                      <a:pt x="9" y="42"/>
                    </a:cubicBezTo>
                    <a:cubicBezTo>
                      <a:pt x="0" y="59"/>
                      <a:pt x="0" y="67"/>
                      <a:pt x="0" y="75"/>
                    </a:cubicBezTo>
                    <a:cubicBezTo>
                      <a:pt x="0" y="108"/>
                      <a:pt x="9" y="133"/>
                      <a:pt x="9" y="158"/>
                    </a:cubicBezTo>
                    <a:cubicBezTo>
                      <a:pt x="9" y="216"/>
                      <a:pt x="17" y="274"/>
                      <a:pt x="17" y="332"/>
                    </a:cubicBezTo>
                    <a:cubicBezTo>
                      <a:pt x="17" y="357"/>
                      <a:pt x="33" y="369"/>
                      <a:pt x="51" y="369"/>
                    </a:cubicBezTo>
                    <a:cubicBezTo>
                      <a:pt x="69" y="369"/>
                      <a:pt x="87" y="357"/>
                      <a:pt x="91" y="332"/>
                    </a:cubicBezTo>
                    <a:cubicBezTo>
                      <a:pt x="91" y="274"/>
                      <a:pt x="91" y="216"/>
                      <a:pt x="100" y="158"/>
                    </a:cubicBezTo>
                    <a:cubicBezTo>
                      <a:pt x="100" y="133"/>
                      <a:pt x="100" y="108"/>
                      <a:pt x="108" y="75"/>
                    </a:cubicBezTo>
                    <a:cubicBezTo>
                      <a:pt x="108" y="67"/>
                      <a:pt x="108" y="59"/>
                      <a:pt x="100" y="50"/>
                    </a:cubicBezTo>
                    <a:cubicBezTo>
                      <a:pt x="100" y="42"/>
                      <a:pt x="91" y="34"/>
                      <a:pt x="91" y="26"/>
                    </a:cubicBezTo>
                    <a:cubicBezTo>
                      <a:pt x="83" y="9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36"/>
              <p:cNvSpPr/>
              <p:nvPr/>
            </p:nvSpPr>
            <p:spPr>
              <a:xfrm>
                <a:off x="768600" y="2974225"/>
                <a:ext cx="3750" cy="8650"/>
              </a:xfrm>
              <a:custGeom>
                <a:rect b="b" l="l" r="r" t="t"/>
                <a:pathLst>
                  <a:path extrusionOk="0" h="346" w="150">
                    <a:moveTo>
                      <a:pt x="49" y="1"/>
                    </a:moveTo>
                    <a:cubicBezTo>
                      <a:pt x="37" y="1"/>
                      <a:pt x="26" y="7"/>
                      <a:pt x="17" y="21"/>
                    </a:cubicBezTo>
                    <a:cubicBezTo>
                      <a:pt x="8" y="37"/>
                      <a:pt x="8" y="45"/>
                      <a:pt x="8" y="62"/>
                    </a:cubicBezTo>
                    <a:lnTo>
                      <a:pt x="8" y="79"/>
                    </a:lnTo>
                    <a:lnTo>
                      <a:pt x="8" y="87"/>
                    </a:lnTo>
                    <a:cubicBezTo>
                      <a:pt x="0" y="103"/>
                      <a:pt x="8" y="120"/>
                      <a:pt x="8" y="137"/>
                    </a:cubicBezTo>
                    <a:cubicBezTo>
                      <a:pt x="8" y="153"/>
                      <a:pt x="8" y="161"/>
                      <a:pt x="17" y="170"/>
                    </a:cubicBezTo>
                    <a:cubicBezTo>
                      <a:pt x="25" y="219"/>
                      <a:pt x="33" y="261"/>
                      <a:pt x="42" y="311"/>
                    </a:cubicBezTo>
                    <a:cubicBezTo>
                      <a:pt x="48" y="331"/>
                      <a:pt x="72" y="346"/>
                      <a:pt x="94" y="346"/>
                    </a:cubicBezTo>
                    <a:cubicBezTo>
                      <a:pt x="99" y="346"/>
                      <a:pt x="103" y="345"/>
                      <a:pt x="108" y="344"/>
                    </a:cubicBezTo>
                    <a:cubicBezTo>
                      <a:pt x="141" y="335"/>
                      <a:pt x="149" y="311"/>
                      <a:pt x="149" y="277"/>
                    </a:cubicBezTo>
                    <a:cubicBezTo>
                      <a:pt x="141" y="236"/>
                      <a:pt x="133" y="186"/>
                      <a:pt x="124" y="145"/>
                    </a:cubicBezTo>
                    <a:cubicBezTo>
                      <a:pt x="124" y="120"/>
                      <a:pt x="124" y="87"/>
                      <a:pt x="108" y="70"/>
                    </a:cubicBezTo>
                    <a:cubicBezTo>
                      <a:pt x="108" y="70"/>
                      <a:pt x="100" y="62"/>
                      <a:pt x="100" y="62"/>
                    </a:cubicBezTo>
                    <a:cubicBezTo>
                      <a:pt x="100" y="62"/>
                      <a:pt x="100" y="54"/>
                      <a:pt x="100" y="54"/>
                    </a:cubicBezTo>
                    <a:cubicBezTo>
                      <a:pt x="91" y="37"/>
                      <a:pt x="83" y="21"/>
                      <a:pt x="75" y="12"/>
                    </a:cubicBezTo>
                    <a:cubicBezTo>
                      <a:pt x="67" y="5"/>
                      <a:pt x="58" y="1"/>
                      <a:pt x="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1" name="Google Shape;4041;p36"/>
              <p:cNvSpPr/>
              <p:nvPr/>
            </p:nvSpPr>
            <p:spPr>
              <a:xfrm>
                <a:off x="774175" y="2974500"/>
                <a:ext cx="3350" cy="6525"/>
              </a:xfrm>
              <a:custGeom>
                <a:rect b="b" l="l" r="r" t="t"/>
                <a:pathLst>
                  <a:path extrusionOk="0" h="261" w="134">
                    <a:moveTo>
                      <a:pt x="29" y="1"/>
                    </a:moveTo>
                    <a:cubicBezTo>
                      <a:pt x="17" y="1"/>
                      <a:pt x="6" y="8"/>
                      <a:pt x="1" y="18"/>
                    </a:cubicBezTo>
                    <a:cubicBezTo>
                      <a:pt x="1" y="26"/>
                      <a:pt x="1" y="34"/>
                      <a:pt x="1" y="51"/>
                    </a:cubicBezTo>
                    <a:cubicBezTo>
                      <a:pt x="1" y="51"/>
                      <a:pt x="1" y="76"/>
                      <a:pt x="1" y="76"/>
                    </a:cubicBezTo>
                    <a:cubicBezTo>
                      <a:pt x="1" y="84"/>
                      <a:pt x="1" y="92"/>
                      <a:pt x="1" y="101"/>
                    </a:cubicBezTo>
                    <a:cubicBezTo>
                      <a:pt x="1" y="109"/>
                      <a:pt x="1" y="117"/>
                      <a:pt x="9" y="126"/>
                    </a:cubicBezTo>
                    <a:cubicBezTo>
                      <a:pt x="17" y="159"/>
                      <a:pt x="26" y="192"/>
                      <a:pt x="34" y="225"/>
                    </a:cubicBezTo>
                    <a:cubicBezTo>
                      <a:pt x="41" y="245"/>
                      <a:pt x="59" y="260"/>
                      <a:pt x="79" y="260"/>
                    </a:cubicBezTo>
                    <a:cubicBezTo>
                      <a:pt x="83" y="260"/>
                      <a:pt x="88" y="260"/>
                      <a:pt x="92" y="258"/>
                    </a:cubicBezTo>
                    <a:cubicBezTo>
                      <a:pt x="117" y="250"/>
                      <a:pt x="133" y="225"/>
                      <a:pt x="125" y="200"/>
                    </a:cubicBezTo>
                    <a:cubicBezTo>
                      <a:pt x="117" y="167"/>
                      <a:pt x="109" y="134"/>
                      <a:pt x="100" y="109"/>
                    </a:cubicBezTo>
                    <a:lnTo>
                      <a:pt x="100" y="101"/>
                    </a:lnTo>
                    <a:cubicBezTo>
                      <a:pt x="100" y="92"/>
                      <a:pt x="100" y="84"/>
                      <a:pt x="92" y="76"/>
                    </a:cubicBezTo>
                    <a:cubicBezTo>
                      <a:pt x="92" y="68"/>
                      <a:pt x="84" y="59"/>
                      <a:pt x="84" y="51"/>
                    </a:cubicBezTo>
                    <a:lnTo>
                      <a:pt x="75" y="51"/>
                    </a:lnTo>
                    <a:cubicBezTo>
                      <a:pt x="75" y="51"/>
                      <a:pt x="67" y="34"/>
                      <a:pt x="67" y="26"/>
                    </a:cubicBezTo>
                    <a:cubicBezTo>
                      <a:pt x="67" y="18"/>
                      <a:pt x="59" y="18"/>
                      <a:pt x="51" y="10"/>
                    </a:cubicBezTo>
                    <a:cubicBezTo>
                      <a:pt x="44" y="3"/>
                      <a:pt x="37" y="1"/>
                      <a:pt x="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2" name="Google Shape;4042;p36"/>
              <p:cNvSpPr/>
              <p:nvPr/>
            </p:nvSpPr>
            <p:spPr>
              <a:xfrm>
                <a:off x="785375" y="2974525"/>
                <a:ext cx="2700" cy="2300"/>
              </a:xfrm>
              <a:custGeom>
                <a:rect b="b" l="l" r="r" t="t"/>
                <a:pathLst>
                  <a:path extrusionOk="0" h="92" w="108">
                    <a:moveTo>
                      <a:pt x="50" y="0"/>
                    </a:moveTo>
                    <a:cubicBezTo>
                      <a:pt x="0" y="0"/>
                      <a:pt x="0" y="91"/>
                      <a:pt x="50" y="91"/>
                    </a:cubicBezTo>
                    <a:cubicBezTo>
                      <a:pt x="108" y="91"/>
                      <a:pt x="108" y="0"/>
                      <a:pt x="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36"/>
              <p:cNvSpPr/>
              <p:nvPr/>
            </p:nvSpPr>
            <p:spPr>
              <a:xfrm>
                <a:off x="695275" y="2892275"/>
                <a:ext cx="135700" cy="69225"/>
              </a:xfrm>
              <a:custGeom>
                <a:rect b="b" l="l" r="r" t="t"/>
                <a:pathLst>
                  <a:path extrusionOk="0" h="2769" w="5428">
                    <a:moveTo>
                      <a:pt x="1906" y="225"/>
                    </a:moveTo>
                    <a:lnTo>
                      <a:pt x="1906" y="233"/>
                    </a:lnTo>
                    <a:cubicBezTo>
                      <a:pt x="1906" y="225"/>
                      <a:pt x="1914" y="225"/>
                      <a:pt x="1906" y="225"/>
                    </a:cubicBezTo>
                    <a:close/>
                    <a:moveTo>
                      <a:pt x="1921" y="0"/>
                    </a:moveTo>
                    <a:cubicBezTo>
                      <a:pt x="1904" y="0"/>
                      <a:pt x="1887" y="6"/>
                      <a:pt x="1873" y="18"/>
                    </a:cubicBezTo>
                    <a:cubicBezTo>
                      <a:pt x="1790" y="59"/>
                      <a:pt x="1732" y="134"/>
                      <a:pt x="1699" y="216"/>
                    </a:cubicBezTo>
                    <a:cubicBezTo>
                      <a:pt x="1690" y="241"/>
                      <a:pt x="1690" y="266"/>
                      <a:pt x="1690" y="291"/>
                    </a:cubicBezTo>
                    <a:cubicBezTo>
                      <a:pt x="1690" y="299"/>
                      <a:pt x="1690" y="308"/>
                      <a:pt x="1690" y="324"/>
                    </a:cubicBezTo>
                    <a:cubicBezTo>
                      <a:pt x="1665" y="332"/>
                      <a:pt x="1641" y="357"/>
                      <a:pt x="1616" y="382"/>
                    </a:cubicBezTo>
                    <a:cubicBezTo>
                      <a:pt x="1549" y="473"/>
                      <a:pt x="1525" y="589"/>
                      <a:pt x="1508" y="697"/>
                    </a:cubicBezTo>
                    <a:cubicBezTo>
                      <a:pt x="1491" y="912"/>
                      <a:pt x="1574" y="1144"/>
                      <a:pt x="1732" y="1293"/>
                    </a:cubicBezTo>
                    <a:cubicBezTo>
                      <a:pt x="1914" y="1467"/>
                      <a:pt x="2204" y="1451"/>
                      <a:pt x="2378" y="1633"/>
                    </a:cubicBezTo>
                    <a:cubicBezTo>
                      <a:pt x="2511" y="1782"/>
                      <a:pt x="2643" y="1989"/>
                      <a:pt x="2850" y="2031"/>
                    </a:cubicBezTo>
                    <a:lnTo>
                      <a:pt x="2850" y="2139"/>
                    </a:lnTo>
                    <a:cubicBezTo>
                      <a:pt x="2850" y="2213"/>
                      <a:pt x="2850" y="2288"/>
                      <a:pt x="2850" y="2354"/>
                    </a:cubicBezTo>
                    <a:cubicBezTo>
                      <a:pt x="2850" y="2362"/>
                      <a:pt x="2850" y="2362"/>
                      <a:pt x="2850" y="2371"/>
                    </a:cubicBezTo>
                    <a:cubicBezTo>
                      <a:pt x="2676" y="2371"/>
                      <a:pt x="2511" y="2412"/>
                      <a:pt x="2345" y="2462"/>
                    </a:cubicBezTo>
                    <a:cubicBezTo>
                      <a:pt x="2171" y="2520"/>
                      <a:pt x="1997" y="2578"/>
                      <a:pt x="1806" y="2578"/>
                    </a:cubicBezTo>
                    <a:cubicBezTo>
                      <a:pt x="1788" y="2579"/>
                      <a:pt x="1770" y="2579"/>
                      <a:pt x="1752" y="2579"/>
                    </a:cubicBezTo>
                    <a:cubicBezTo>
                      <a:pt x="1596" y="2579"/>
                      <a:pt x="1441" y="2548"/>
                      <a:pt x="1293" y="2503"/>
                    </a:cubicBezTo>
                    <a:cubicBezTo>
                      <a:pt x="1044" y="2420"/>
                      <a:pt x="812" y="2296"/>
                      <a:pt x="588" y="2155"/>
                    </a:cubicBezTo>
                    <a:cubicBezTo>
                      <a:pt x="575" y="2142"/>
                      <a:pt x="562" y="2134"/>
                      <a:pt x="550" y="2128"/>
                    </a:cubicBezTo>
                    <a:lnTo>
                      <a:pt x="550" y="2128"/>
                    </a:lnTo>
                    <a:cubicBezTo>
                      <a:pt x="551" y="2126"/>
                      <a:pt x="539" y="2114"/>
                      <a:pt x="539" y="2114"/>
                    </a:cubicBezTo>
                    <a:cubicBezTo>
                      <a:pt x="530" y="2114"/>
                      <a:pt x="522" y="2105"/>
                      <a:pt x="522" y="2097"/>
                    </a:cubicBezTo>
                    <a:cubicBezTo>
                      <a:pt x="505" y="2089"/>
                      <a:pt x="497" y="2081"/>
                      <a:pt x="489" y="2064"/>
                    </a:cubicBezTo>
                    <a:cubicBezTo>
                      <a:pt x="472" y="2056"/>
                      <a:pt x="464" y="2039"/>
                      <a:pt x="456" y="2031"/>
                    </a:cubicBezTo>
                    <a:cubicBezTo>
                      <a:pt x="447" y="2023"/>
                      <a:pt x="439" y="2014"/>
                      <a:pt x="431" y="2006"/>
                    </a:cubicBezTo>
                    <a:lnTo>
                      <a:pt x="431" y="1998"/>
                    </a:lnTo>
                    <a:cubicBezTo>
                      <a:pt x="406" y="1973"/>
                      <a:pt x="398" y="1948"/>
                      <a:pt x="381" y="1915"/>
                    </a:cubicBezTo>
                    <a:cubicBezTo>
                      <a:pt x="373" y="1907"/>
                      <a:pt x="373" y="1898"/>
                      <a:pt x="365" y="1890"/>
                    </a:cubicBezTo>
                    <a:cubicBezTo>
                      <a:pt x="365" y="1890"/>
                      <a:pt x="365" y="1882"/>
                      <a:pt x="365" y="1882"/>
                    </a:cubicBezTo>
                    <a:cubicBezTo>
                      <a:pt x="356" y="1873"/>
                      <a:pt x="356" y="1865"/>
                      <a:pt x="356" y="1865"/>
                    </a:cubicBezTo>
                    <a:cubicBezTo>
                      <a:pt x="348" y="1857"/>
                      <a:pt x="348" y="1849"/>
                      <a:pt x="348" y="1840"/>
                    </a:cubicBezTo>
                    <a:cubicBezTo>
                      <a:pt x="340" y="1807"/>
                      <a:pt x="323" y="1774"/>
                      <a:pt x="315" y="1741"/>
                    </a:cubicBezTo>
                    <a:cubicBezTo>
                      <a:pt x="307" y="1683"/>
                      <a:pt x="307" y="1617"/>
                      <a:pt x="307" y="1559"/>
                    </a:cubicBezTo>
                    <a:cubicBezTo>
                      <a:pt x="312" y="1521"/>
                      <a:pt x="285" y="1500"/>
                      <a:pt x="257" y="1500"/>
                    </a:cubicBezTo>
                    <a:cubicBezTo>
                      <a:pt x="242" y="1500"/>
                      <a:pt x="227" y="1506"/>
                      <a:pt x="216" y="1517"/>
                    </a:cubicBezTo>
                    <a:lnTo>
                      <a:pt x="207" y="1517"/>
                    </a:lnTo>
                    <a:cubicBezTo>
                      <a:pt x="199" y="1517"/>
                      <a:pt x="199" y="1517"/>
                      <a:pt x="191" y="1525"/>
                    </a:cubicBezTo>
                    <a:cubicBezTo>
                      <a:pt x="191" y="1525"/>
                      <a:pt x="182" y="1525"/>
                      <a:pt x="182" y="1534"/>
                    </a:cubicBezTo>
                    <a:cubicBezTo>
                      <a:pt x="174" y="1534"/>
                      <a:pt x="166" y="1542"/>
                      <a:pt x="158" y="1550"/>
                    </a:cubicBezTo>
                    <a:cubicBezTo>
                      <a:pt x="133" y="1567"/>
                      <a:pt x="116" y="1583"/>
                      <a:pt x="100" y="1600"/>
                    </a:cubicBezTo>
                    <a:cubicBezTo>
                      <a:pt x="58" y="1641"/>
                      <a:pt x="33" y="1691"/>
                      <a:pt x="8" y="1741"/>
                    </a:cubicBezTo>
                    <a:cubicBezTo>
                      <a:pt x="0" y="1757"/>
                      <a:pt x="0" y="1782"/>
                      <a:pt x="17" y="1799"/>
                    </a:cubicBezTo>
                    <a:cubicBezTo>
                      <a:pt x="23" y="1801"/>
                      <a:pt x="30" y="1802"/>
                      <a:pt x="36" y="1802"/>
                    </a:cubicBezTo>
                    <a:cubicBezTo>
                      <a:pt x="54" y="1802"/>
                      <a:pt x="69" y="1794"/>
                      <a:pt x="75" y="1782"/>
                    </a:cubicBezTo>
                    <a:cubicBezTo>
                      <a:pt x="83" y="1774"/>
                      <a:pt x="91" y="1757"/>
                      <a:pt x="100" y="1749"/>
                    </a:cubicBezTo>
                    <a:cubicBezTo>
                      <a:pt x="100" y="1741"/>
                      <a:pt x="100" y="1741"/>
                      <a:pt x="108" y="1733"/>
                    </a:cubicBezTo>
                    <a:cubicBezTo>
                      <a:pt x="108" y="1733"/>
                      <a:pt x="116" y="1724"/>
                      <a:pt x="116" y="1724"/>
                    </a:cubicBezTo>
                    <a:cubicBezTo>
                      <a:pt x="133" y="1708"/>
                      <a:pt x="141" y="1691"/>
                      <a:pt x="158" y="1675"/>
                    </a:cubicBezTo>
                    <a:lnTo>
                      <a:pt x="158" y="1675"/>
                    </a:lnTo>
                    <a:cubicBezTo>
                      <a:pt x="141" y="1749"/>
                      <a:pt x="141" y="1832"/>
                      <a:pt x="158" y="1907"/>
                    </a:cubicBezTo>
                    <a:cubicBezTo>
                      <a:pt x="133" y="1923"/>
                      <a:pt x="124" y="1965"/>
                      <a:pt x="149" y="1989"/>
                    </a:cubicBezTo>
                    <a:cubicBezTo>
                      <a:pt x="158" y="1998"/>
                      <a:pt x="174" y="2006"/>
                      <a:pt x="191" y="2014"/>
                    </a:cubicBezTo>
                    <a:cubicBezTo>
                      <a:pt x="216" y="2089"/>
                      <a:pt x="249" y="2163"/>
                      <a:pt x="307" y="2221"/>
                    </a:cubicBezTo>
                    <a:cubicBezTo>
                      <a:pt x="346" y="2277"/>
                      <a:pt x="440" y="2371"/>
                      <a:pt x="520" y="2371"/>
                    </a:cubicBezTo>
                    <a:cubicBezTo>
                      <a:pt x="524" y="2371"/>
                      <a:pt x="527" y="2371"/>
                      <a:pt x="530" y="2371"/>
                    </a:cubicBezTo>
                    <a:cubicBezTo>
                      <a:pt x="548" y="2377"/>
                      <a:pt x="566" y="2381"/>
                      <a:pt x="584" y="2381"/>
                    </a:cubicBezTo>
                    <a:cubicBezTo>
                      <a:pt x="609" y="2381"/>
                      <a:pt x="632" y="2373"/>
                      <a:pt x="646" y="2354"/>
                    </a:cubicBezTo>
                    <a:cubicBezTo>
                      <a:pt x="1004" y="2592"/>
                      <a:pt x="1394" y="2769"/>
                      <a:pt x="1815" y="2769"/>
                    </a:cubicBezTo>
                    <a:cubicBezTo>
                      <a:pt x="1950" y="2769"/>
                      <a:pt x="2088" y="2751"/>
                      <a:pt x="2229" y="2710"/>
                    </a:cubicBezTo>
                    <a:cubicBezTo>
                      <a:pt x="2419" y="2661"/>
                      <a:pt x="2610" y="2586"/>
                      <a:pt x="2817" y="2578"/>
                    </a:cubicBezTo>
                    <a:cubicBezTo>
                      <a:pt x="2838" y="2577"/>
                      <a:pt x="2859" y="2576"/>
                      <a:pt x="2880" y="2576"/>
                    </a:cubicBezTo>
                    <a:cubicBezTo>
                      <a:pt x="3056" y="2576"/>
                      <a:pt x="3228" y="2606"/>
                      <a:pt x="3405" y="2636"/>
                    </a:cubicBezTo>
                    <a:cubicBezTo>
                      <a:pt x="3600" y="2665"/>
                      <a:pt x="3792" y="2693"/>
                      <a:pt x="3982" y="2693"/>
                    </a:cubicBezTo>
                    <a:cubicBezTo>
                      <a:pt x="4165" y="2693"/>
                      <a:pt x="4345" y="2667"/>
                      <a:pt x="4524" y="2594"/>
                    </a:cubicBezTo>
                    <a:cubicBezTo>
                      <a:pt x="4698" y="2520"/>
                      <a:pt x="4855" y="2420"/>
                      <a:pt x="4988" y="2288"/>
                    </a:cubicBezTo>
                    <a:cubicBezTo>
                      <a:pt x="5079" y="2205"/>
                      <a:pt x="5170" y="2097"/>
                      <a:pt x="5228" y="1981"/>
                    </a:cubicBezTo>
                    <a:cubicBezTo>
                      <a:pt x="5270" y="1915"/>
                      <a:pt x="5303" y="1849"/>
                      <a:pt x="5328" y="1774"/>
                    </a:cubicBezTo>
                    <a:lnTo>
                      <a:pt x="5319" y="1774"/>
                    </a:lnTo>
                    <a:cubicBezTo>
                      <a:pt x="5353" y="1683"/>
                      <a:pt x="5361" y="1575"/>
                      <a:pt x="5361" y="1476"/>
                    </a:cubicBezTo>
                    <a:cubicBezTo>
                      <a:pt x="5361" y="1434"/>
                      <a:pt x="5353" y="1401"/>
                      <a:pt x="5344" y="1360"/>
                    </a:cubicBezTo>
                    <a:cubicBezTo>
                      <a:pt x="5377" y="1360"/>
                      <a:pt x="5411" y="1335"/>
                      <a:pt x="5419" y="1310"/>
                    </a:cubicBezTo>
                    <a:cubicBezTo>
                      <a:pt x="5419" y="1302"/>
                      <a:pt x="5419" y="1302"/>
                      <a:pt x="5419" y="1293"/>
                    </a:cubicBezTo>
                    <a:cubicBezTo>
                      <a:pt x="5427" y="1277"/>
                      <a:pt x="5427" y="1252"/>
                      <a:pt x="5427" y="1236"/>
                    </a:cubicBezTo>
                    <a:cubicBezTo>
                      <a:pt x="5419" y="1227"/>
                      <a:pt x="5419" y="1219"/>
                      <a:pt x="5419" y="1211"/>
                    </a:cubicBezTo>
                    <a:cubicBezTo>
                      <a:pt x="5411" y="1186"/>
                      <a:pt x="5394" y="1169"/>
                      <a:pt x="5377" y="1144"/>
                    </a:cubicBezTo>
                    <a:cubicBezTo>
                      <a:pt x="5353" y="1120"/>
                      <a:pt x="5328" y="1095"/>
                      <a:pt x="5295" y="1078"/>
                    </a:cubicBezTo>
                    <a:cubicBezTo>
                      <a:pt x="5256" y="1059"/>
                      <a:pt x="5207" y="1045"/>
                      <a:pt x="5159" y="1045"/>
                    </a:cubicBezTo>
                    <a:cubicBezTo>
                      <a:pt x="5124" y="1045"/>
                      <a:pt x="5090" y="1052"/>
                      <a:pt x="5063" y="1070"/>
                    </a:cubicBezTo>
                    <a:cubicBezTo>
                      <a:pt x="5038" y="1086"/>
                      <a:pt x="5013" y="1120"/>
                      <a:pt x="5029" y="1153"/>
                    </a:cubicBezTo>
                    <a:cubicBezTo>
                      <a:pt x="5038" y="1186"/>
                      <a:pt x="5063" y="1211"/>
                      <a:pt x="5096" y="1211"/>
                    </a:cubicBezTo>
                    <a:lnTo>
                      <a:pt x="5121" y="1211"/>
                    </a:lnTo>
                    <a:cubicBezTo>
                      <a:pt x="5112" y="1293"/>
                      <a:pt x="5162" y="1385"/>
                      <a:pt x="5162" y="1467"/>
                    </a:cubicBezTo>
                    <a:cubicBezTo>
                      <a:pt x="5170" y="1550"/>
                      <a:pt x="5162" y="1633"/>
                      <a:pt x="5137" y="1716"/>
                    </a:cubicBezTo>
                    <a:cubicBezTo>
                      <a:pt x="5137" y="1733"/>
                      <a:pt x="5129" y="1741"/>
                      <a:pt x="5129" y="1757"/>
                    </a:cubicBezTo>
                    <a:cubicBezTo>
                      <a:pt x="5029" y="1873"/>
                      <a:pt x="4955" y="2006"/>
                      <a:pt x="4847" y="2122"/>
                    </a:cubicBezTo>
                    <a:cubicBezTo>
                      <a:pt x="4739" y="2221"/>
                      <a:pt x="4623" y="2313"/>
                      <a:pt x="4483" y="2371"/>
                    </a:cubicBezTo>
                    <a:cubicBezTo>
                      <a:pt x="4318" y="2451"/>
                      <a:pt x="4144" y="2477"/>
                      <a:pt x="3968" y="2477"/>
                    </a:cubicBezTo>
                    <a:cubicBezTo>
                      <a:pt x="3798" y="2477"/>
                      <a:pt x="3626" y="2453"/>
                      <a:pt x="3455" y="2429"/>
                    </a:cubicBezTo>
                    <a:cubicBezTo>
                      <a:pt x="3331" y="2404"/>
                      <a:pt x="3198" y="2387"/>
                      <a:pt x="3066" y="2379"/>
                    </a:cubicBezTo>
                    <a:cubicBezTo>
                      <a:pt x="3066" y="2371"/>
                      <a:pt x="3066" y="2362"/>
                      <a:pt x="3066" y="2354"/>
                    </a:cubicBezTo>
                    <a:cubicBezTo>
                      <a:pt x="3074" y="2279"/>
                      <a:pt x="3066" y="2213"/>
                      <a:pt x="3066" y="2139"/>
                    </a:cubicBezTo>
                    <a:lnTo>
                      <a:pt x="3066" y="2031"/>
                    </a:lnTo>
                    <a:lnTo>
                      <a:pt x="3066" y="2023"/>
                    </a:lnTo>
                    <a:cubicBezTo>
                      <a:pt x="3165" y="1981"/>
                      <a:pt x="3231" y="1907"/>
                      <a:pt x="3289" y="1824"/>
                    </a:cubicBezTo>
                    <a:cubicBezTo>
                      <a:pt x="3364" y="1716"/>
                      <a:pt x="3447" y="1633"/>
                      <a:pt x="3546" y="1550"/>
                    </a:cubicBezTo>
                    <a:cubicBezTo>
                      <a:pt x="3654" y="1467"/>
                      <a:pt x="3770" y="1385"/>
                      <a:pt x="3861" y="1277"/>
                    </a:cubicBezTo>
                    <a:cubicBezTo>
                      <a:pt x="3952" y="1161"/>
                      <a:pt x="4019" y="1028"/>
                      <a:pt x="4060" y="888"/>
                    </a:cubicBezTo>
                    <a:cubicBezTo>
                      <a:pt x="4101" y="730"/>
                      <a:pt x="4118" y="573"/>
                      <a:pt x="4126" y="415"/>
                    </a:cubicBezTo>
                    <a:cubicBezTo>
                      <a:pt x="4135" y="266"/>
                      <a:pt x="4126" y="134"/>
                      <a:pt x="3977" y="67"/>
                    </a:cubicBezTo>
                    <a:cubicBezTo>
                      <a:pt x="3963" y="62"/>
                      <a:pt x="3949" y="60"/>
                      <a:pt x="3936" y="60"/>
                    </a:cubicBezTo>
                    <a:cubicBezTo>
                      <a:pt x="3843" y="60"/>
                      <a:pt x="3783" y="177"/>
                      <a:pt x="3820" y="250"/>
                    </a:cubicBezTo>
                    <a:cubicBezTo>
                      <a:pt x="3695" y="399"/>
                      <a:pt x="3555" y="531"/>
                      <a:pt x="3364" y="606"/>
                    </a:cubicBezTo>
                    <a:cubicBezTo>
                      <a:pt x="3187" y="673"/>
                      <a:pt x="3006" y="713"/>
                      <a:pt x="2823" y="713"/>
                    </a:cubicBezTo>
                    <a:cubicBezTo>
                      <a:pt x="2758" y="713"/>
                      <a:pt x="2692" y="708"/>
                      <a:pt x="2627" y="697"/>
                    </a:cubicBezTo>
                    <a:cubicBezTo>
                      <a:pt x="2361" y="647"/>
                      <a:pt x="2163" y="531"/>
                      <a:pt x="1955" y="366"/>
                    </a:cubicBezTo>
                    <a:cubicBezTo>
                      <a:pt x="1931" y="341"/>
                      <a:pt x="1897" y="324"/>
                      <a:pt x="1864" y="308"/>
                    </a:cubicBezTo>
                    <a:cubicBezTo>
                      <a:pt x="1864" y="299"/>
                      <a:pt x="1873" y="291"/>
                      <a:pt x="1873" y="283"/>
                    </a:cubicBezTo>
                    <a:cubicBezTo>
                      <a:pt x="1873" y="274"/>
                      <a:pt x="1881" y="274"/>
                      <a:pt x="1881" y="266"/>
                    </a:cubicBezTo>
                    <a:cubicBezTo>
                      <a:pt x="1881" y="258"/>
                      <a:pt x="1889" y="258"/>
                      <a:pt x="1889" y="250"/>
                    </a:cubicBezTo>
                    <a:cubicBezTo>
                      <a:pt x="1897" y="241"/>
                      <a:pt x="1897" y="233"/>
                      <a:pt x="1906" y="233"/>
                    </a:cubicBezTo>
                    <a:lnTo>
                      <a:pt x="1897" y="233"/>
                    </a:lnTo>
                    <a:cubicBezTo>
                      <a:pt x="1906" y="233"/>
                      <a:pt x="1906" y="233"/>
                      <a:pt x="1906" y="225"/>
                    </a:cubicBezTo>
                    <a:cubicBezTo>
                      <a:pt x="1922" y="208"/>
                      <a:pt x="1931" y="200"/>
                      <a:pt x="1939" y="192"/>
                    </a:cubicBezTo>
                    <a:lnTo>
                      <a:pt x="1947" y="192"/>
                    </a:lnTo>
                    <a:cubicBezTo>
                      <a:pt x="1947" y="183"/>
                      <a:pt x="1955" y="183"/>
                      <a:pt x="1964" y="175"/>
                    </a:cubicBezTo>
                    <a:cubicBezTo>
                      <a:pt x="2005" y="150"/>
                      <a:pt x="2030" y="92"/>
                      <a:pt x="1997" y="51"/>
                    </a:cubicBezTo>
                    <a:cubicBezTo>
                      <a:pt x="1981" y="19"/>
                      <a:pt x="1951" y="0"/>
                      <a:pt x="19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36"/>
              <p:cNvSpPr/>
              <p:nvPr/>
            </p:nvSpPr>
            <p:spPr>
              <a:xfrm>
                <a:off x="842950" y="2902050"/>
                <a:ext cx="6450" cy="15225"/>
              </a:xfrm>
              <a:custGeom>
                <a:rect b="b" l="l" r="r" t="t"/>
                <a:pathLst>
                  <a:path extrusionOk="0" h="609" w="258">
                    <a:moveTo>
                      <a:pt x="162" y="0"/>
                    </a:moveTo>
                    <a:cubicBezTo>
                      <a:pt x="149" y="0"/>
                      <a:pt x="136" y="5"/>
                      <a:pt x="125" y="16"/>
                    </a:cubicBezTo>
                    <a:cubicBezTo>
                      <a:pt x="100" y="41"/>
                      <a:pt x="92" y="66"/>
                      <a:pt x="92" y="107"/>
                    </a:cubicBezTo>
                    <a:lnTo>
                      <a:pt x="92" y="165"/>
                    </a:lnTo>
                    <a:cubicBezTo>
                      <a:pt x="92" y="190"/>
                      <a:pt x="92" y="207"/>
                      <a:pt x="83" y="231"/>
                    </a:cubicBezTo>
                    <a:cubicBezTo>
                      <a:pt x="83" y="256"/>
                      <a:pt x="83" y="256"/>
                      <a:pt x="83" y="281"/>
                    </a:cubicBezTo>
                    <a:cubicBezTo>
                      <a:pt x="67" y="372"/>
                      <a:pt x="42" y="455"/>
                      <a:pt x="9" y="530"/>
                    </a:cubicBezTo>
                    <a:cubicBezTo>
                      <a:pt x="1" y="555"/>
                      <a:pt x="1" y="579"/>
                      <a:pt x="25" y="596"/>
                    </a:cubicBezTo>
                    <a:cubicBezTo>
                      <a:pt x="34" y="604"/>
                      <a:pt x="46" y="608"/>
                      <a:pt x="59" y="608"/>
                    </a:cubicBezTo>
                    <a:cubicBezTo>
                      <a:pt x="71" y="608"/>
                      <a:pt x="83" y="604"/>
                      <a:pt x="92" y="596"/>
                    </a:cubicBezTo>
                    <a:cubicBezTo>
                      <a:pt x="158" y="513"/>
                      <a:pt x="208" y="430"/>
                      <a:pt x="233" y="331"/>
                    </a:cubicBezTo>
                    <a:cubicBezTo>
                      <a:pt x="241" y="281"/>
                      <a:pt x="249" y="231"/>
                      <a:pt x="249" y="182"/>
                    </a:cubicBezTo>
                    <a:cubicBezTo>
                      <a:pt x="257" y="132"/>
                      <a:pt x="257" y="57"/>
                      <a:pt x="216" y="16"/>
                    </a:cubicBezTo>
                    <a:lnTo>
                      <a:pt x="208" y="16"/>
                    </a:lnTo>
                    <a:cubicBezTo>
                      <a:pt x="194" y="7"/>
                      <a:pt x="178" y="0"/>
                      <a:pt x="1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36"/>
              <p:cNvSpPr/>
              <p:nvPr/>
            </p:nvSpPr>
            <p:spPr>
              <a:xfrm>
                <a:off x="850825" y="2899525"/>
                <a:ext cx="3550" cy="10275"/>
              </a:xfrm>
              <a:custGeom>
                <a:rect b="b" l="l" r="r" t="t"/>
                <a:pathLst>
                  <a:path extrusionOk="0" h="411" w="142">
                    <a:moveTo>
                      <a:pt x="105" y="0"/>
                    </a:moveTo>
                    <a:cubicBezTo>
                      <a:pt x="97" y="0"/>
                      <a:pt x="90" y="3"/>
                      <a:pt x="83" y="9"/>
                    </a:cubicBezTo>
                    <a:cubicBezTo>
                      <a:pt x="75" y="26"/>
                      <a:pt x="67" y="34"/>
                      <a:pt x="58" y="51"/>
                    </a:cubicBezTo>
                    <a:cubicBezTo>
                      <a:pt x="58" y="67"/>
                      <a:pt x="50" y="84"/>
                      <a:pt x="50" y="100"/>
                    </a:cubicBezTo>
                    <a:cubicBezTo>
                      <a:pt x="42" y="125"/>
                      <a:pt x="42" y="158"/>
                      <a:pt x="34" y="183"/>
                    </a:cubicBezTo>
                    <a:cubicBezTo>
                      <a:pt x="25" y="250"/>
                      <a:pt x="17" y="308"/>
                      <a:pt x="9" y="366"/>
                    </a:cubicBezTo>
                    <a:cubicBezTo>
                      <a:pt x="0" y="382"/>
                      <a:pt x="9" y="407"/>
                      <a:pt x="25" y="407"/>
                    </a:cubicBezTo>
                    <a:cubicBezTo>
                      <a:pt x="32" y="409"/>
                      <a:pt x="37" y="410"/>
                      <a:pt x="42" y="410"/>
                    </a:cubicBezTo>
                    <a:cubicBezTo>
                      <a:pt x="58" y="410"/>
                      <a:pt x="69" y="401"/>
                      <a:pt x="75" y="382"/>
                    </a:cubicBezTo>
                    <a:cubicBezTo>
                      <a:pt x="83" y="324"/>
                      <a:pt x="100" y="266"/>
                      <a:pt x="116" y="208"/>
                    </a:cubicBezTo>
                    <a:cubicBezTo>
                      <a:pt x="125" y="175"/>
                      <a:pt x="133" y="150"/>
                      <a:pt x="133" y="117"/>
                    </a:cubicBezTo>
                    <a:cubicBezTo>
                      <a:pt x="133" y="100"/>
                      <a:pt x="141" y="84"/>
                      <a:pt x="141" y="67"/>
                    </a:cubicBezTo>
                    <a:cubicBezTo>
                      <a:pt x="141" y="51"/>
                      <a:pt x="141" y="34"/>
                      <a:pt x="133" y="18"/>
                    </a:cubicBezTo>
                    <a:cubicBezTo>
                      <a:pt x="128" y="7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36"/>
              <p:cNvSpPr/>
              <p:nvPr/>
            </p:nvSpPr>
            <p:spPr>
              <a:xfrm>
                <a:off x="854550" y="2892600"/>
                <a:ext cx="3125" cy="9450"/>
              </a:xfrm>
              <a:custGeom>
                <a:rect b="b" l="l" r="r" t="t"/>
                <a:pathLst>
                  <a:path extrusionOk="0" h="378" w="125">
                    <a:moveTo>
                      <a:pt x="94" y="0"/>
                    </a:moveTo>
                    <a:cubicBezTo>
                      <a:pt x="82" y="0"/>
                      <a:pt x="71" y="7"/>
                      <a:pt x="67" y="21"/>
                    </a:cubicBezTo>
                    <a:cubicBezTo>
                      <a:pt x="59" y="46"/>
                      <a:pt x="50" y="71"/>
                      <a:pt x="42" y="96"/>
                    </a:cubicBezTo>
                    <a:cubicBezTo>
                      <a:pt x="42" y="121"/>
                      <a:pt x="34" y="145"/>
                      <a:pt x="25" y="170"/>
                    </a:cubicBezTo>
                    <a:cubicBezTo>
                      <a:pt x="17" y="195"/>
                      <a:pt x="17" y="228"/>
                      <a:pt x="17" y="253"/>
                    </a:cubicBezTo>
                    <a:lnTo>
                      <a:pt x="1" y="328"/>
                    </a:lnTo>
                    <a:cubicBezTo>
                      <a:pt x="1" y="353"/>
                      <a:pt x="25" y="377"/>
                      <a:pt x="42" y="377"/>
                    </a:cubicBezTo>
                    <a:cubicBezTo>
                      <a:pt x="67" y="377"/>
                      <a:pt x="92" y="369"/>
                      <a:pt x="100" y="344"/>
                    </a:cubicBezTo>
                    <a:cubicBezTo>
                      <a:pt x="100" y="319"/>
                      <a:pt x="108" y="295"/>
                      <a:pt x="108" y="261"/>
                    </a:cubicBezTo>
                    <a:cubicBezTo>
                      <a:pt x="117" y="237"/>
                      <a:pt x="117" y="212"/>
                      <a:pt x="117" y="179"/>
                    </a:cubicBezTo>
                    <a:cubicBezTo>
                      <a:pt x="117" y="154"/>
                      <a:pt x="125" y="129"/>
                      <a:pt x="125" y="104"/>
                    </a:cubicBezTo>
                    <a:cubicBezTo>
                      <a:pt x="125" y="79"/>
                      <a:pt x="125" y="54"/>
                      <a:pt x="125" y="29"/>
                    </a:cubicBezTo>
                    <a:cubicBezTo>
                      <a:pt x="125" y="11"/>
                      <a:pt x="109" y="0"/>
                      <a:pt x="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7" name="Google Shape;4047;p36"/>
              <p:cNvSpPr/>
              <p:nvPr/>
            </p:nvSpPr>
            <p:spPr>
              <a:xfrm>
                <a:off x="858700" y="2885550"/>
                <a:ext cx="3125" cy="8450"/>
              </a:xfrm>
              <a:custGeom>
                <a:rect b="b" l="l" r="r" t="t"/>
                <a:pathLst>
                  <a:path extrusionOk="0" h="338" w="125">
                    <a:moveTo>
                      <a:pt x="46" y="1"/>
                    </a:moveTo>
                    <a:cubicBezTo>
                      <a:pt x="36" y="1"/>
                      <a:pt x="25" y="5"/>
                      <a:pt x="17" y="13"/>
                    </a:cubicBezTo>
                    <a:cubicBezTo>
                      <a:pt x="17" y="21"/>
                      <a:pt x="9" y="38"/>
                      <a:pt x="0" y="46"/>
                    </a:cubicBezTo>
                    <a:cubicBezTo>
                      <a:pt x="0" y="63"/>
                      <a:pt x="0" y="71"/>
                      <a:pt x="0" y="88"/>
                    </a:cubicBezTo>
                    <a:cubicBezTo>
                      <a:pt x="0" y="113"/>
                      <a:pt x="0" y="137"/>
                      <a:pt x="0" y="154"/>
                    </a:cubicBezTo>
                    <a:cubicBezTo>
                      <a:pt x="0" y="204"/>
                      <a:pt x="9" y="253"/>
                      <a:pt x="25" y="295"/>
                    </a:cubicBezTo>
                    <a:cubicBezTo>
                      <a:pt x="25" y="316"/>
                      <a:pt x="50" y="338"/>
                      <a:pt x="73" y="338"/>
                    </a:cubicBezTo>
                    <a:cubicBezTo>
                      <a:pt x="76" y="338"/>
                      <a:pt x="80" y="337"/>
                      <a:pt x="83" y="336"/>
                    </a:cubicBezTo>
                    <a:cubicBezTo>
                      <a:pt x="108" y="328"/>
                      <a:pt x="125" y="295"/>
                      <a:pt x="116" y="270"/>
                    </a:cubicBezTo>
                    <a:cubicBezTo>
                      <a:pt x="108" y="253"/>
                      <a:pt x="108" y="229"/>
                      <a:pt x="100" y="204"/>
                    </a:cubicBezTo>
                    <a:cubicBezTo>
                      <a:pt x="100" y="204"/>
                      <a:pt x="100" y="195"/>
                      <a:pt x="100" y="195"/>
                    </a:cubicBezTo>
                    <a:cubicBezTo>
                      <a:pt x="100" y="187"/>
                      <a:pt x="100" y="187"/>
                      <a:pt x="100" y="187"/>
                    </a:cubicBezTo>
                    <a:cubicBezTo>
                      <a:pt x="100" y="171"/>
                      <a:pt x="100" y="162"/>
                      <a:pt x="100" y="154"/>
                    </a:cubicBezTo>
                    <a:cubicBezTo>
                      <a:pt x="100" y="146"/>
                      <a:pt x="100" y="137"/>
                      <a:pt x="91" y="137"/>
                    </a:cubicBezTo>
                    <a:cubicBezTo>
                      <a:pt x="91" y="129"/>
                      <a:pt x="91" y="129"/>
                      <a:pt x="91" y="121"/>
                    </a:cubicBezTo>
                    <a:cubicBezTo>
                      <a:pt x="91" y="113"/>
                      <a:pt x="91" y="96"/>
                      <a:pt x="91" y="88"/>
                    </a:cubicBezTo>
                    <a:cubicBezTo>
                      <a:pt x="91" y="71"/>
                      <a:pt x="91" y="63"/>
                      <a:pt x="83" y="46"/>
                    </a:cubicBezTo>
                    <a:cubicBezTo>
                      <a:pt x="83" y="38"/>
                      <a:pt x="75" y="30"/>
                      <a:pt x="75" y="13"/>
                    </a:cubicBezTo>
                    <a:cubicBezTo>
                      <a:pt x="67" y="5"/>
                      <a:pt x="56" y="1"/>
                      <a:pt x="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8" name="Google Shape;4048;p36"/>
              <p:cNvSpPr/>
              <p:nvPr/>
            </p:nvSpPr>
            <p:spPr>
              <a:xfrm>
                <a:off x="862000" y="2875250"/>
                <a:ext cx="2525" cy="9800"/>
              </a:xfrm>
              <a:custGeom>
                <a:rect b="b" l="l" r="r" t="t"/>
                <a:pathLst>
                  <a:path extrusionOk="0" h="392" w="101">
                    <a:moveTo>
                      <a:pt x="27" y="0"/>
                    </a:moveTo>
                    <a:cubicBezTo>
                      <a:pt x="17" y="0"/>
                      <a:pt x="9" y="7"/>
                      <a:pt x="9" y="19"/>
                    </a:cubicBezTo>
                    <a:cubicBezTo>
                      <a:pt x="1" y="44"/>
                      <a:pt x="1" y="69"/>
                      <a:pt x="1" y="102"/>
                    </a:cubicBezTo>
                    <a:cubicBezTo>
                      <a:pt x="1" y="127"/>
                      <a:pt x="1" y="152"/>
                      <a:pt x="1" y="185"/>
                    </a:cubicBezTo>
                    <a:cubicBezTo>
                      <a:pt x="1" y="243"/>
                      <a:pt x="1" y="293"/>
                      <a:pt x="9" y="351"/>
                    </a:cubicBezTo>
                    <a:cubicBezTo>
                      <a:pt x="9" y="375"/>
                      <a:pt x="26" y="392"/>
                      <a:pt x="51" y="392"/>
                    </a:cubicBezTo>
                    <a:cubicBezTo>
                      <a:pt x="75" y="392"/>
                      <a:pt x="100" y="375"/>
                      <a:pt x="100" y="351"/>
                    </a:cubicBezTo>
                    <a:cubicBezTo>
                      <a:pt x="92" y="293"/>
                      <a:pt x="84" y="235"/>
                      <a:pt x="84" y="185"/>
                    </a:cubicBezTo>
                    <a:cubicBezTo>
                      <a:pt x="75" y="152"/>
                      <a:pt x="75" y="127"/>
                      <a:pt x="67" y="102"/>
                    </a:cubicBezTo>
                    <a:lnTo>
                      <a:pt x="75" y="102"/>
                    </a:lnTo>
                    <a:cubicBezTo>
                      <a:pt x="67" y="69"/>
                      <a:pt x="59" y="44"/>
                      <a:pt x="51" y="19"/>
                    </a:cubicBezTo>
                    <a:cubicBezTo>
                      <a:pt x="46" y="7"/>
                      <a:pt x="36" y="0"/>
                      <a:pt x="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36"/>
              <p:cNvSpPr/>
              <p:nvPr/>
            </p:nvSpPr>
            <p:spPr>
              <a:xfrm>
                <a:off x="646575" y="2891525"/>
                <a:ext cx="4600" cy="15125"/>
              </a:xfrm>
              <a:custGeom>
                <a:rect b="b" l="l" r="r" t="t"/>
                <a:pathLst>
                  <a:path extrusionOk="0" h="605" w="184">
                    <a:moveTo>
                      <a:pt x="104" y="0"/>
                    </a:moveTo>
                    <a:cubicBezTo>
                      <a:pt x="89" y="0"/>
                      <a:pt x="75" y="7"/>
                      <a:pt x="67" y="23"/>
                    </a:cubicBezTo>
                    <a:cubicBezTo>
                      <a:pt x="26" y="114"/>
                      <a:pt x="1" y="197"/>
                      <a:pt x="1" y="296"/>
                    </a:cubicBezTo>
                    <a:cubicBezTo>
                      <a:pt x="1" y="346"/>
                      <a:pt x="9" y="387"/>
                      <a:pt x="18" y="437"/>
                    </a:cubicBezTo>
                    <a:cubicBezTo>
                      <a:pt x="26" y="478"/>
                      <a:pt x="34" y="536"/>
                      <a:pt x="59" y="578"/>
                    </a:cubicBezTo>
                    <a:cubicBezTo>
                      <a:pt x="73" y="591"/>
                      <a:pt x="97" y="605"/>
                      <a:pt x="119" y="605"/>
                    </a:cubicBezTo>
                    <a:cubicBezTo>
                      <a:pt x="124" y="605"/>
                      <a:pt x="129" y="604"/>
                      <a:pt x="134" y="603"/>
                    </a:cubicBezTo>
                    <a:lnTo>
                      <a:pt x="150" y="594"/>
                    </a:lnTo>
                    <a:cubicBezTo>
                      <a:pt x="175" y="586"/>
                      <a:pt x="183" y="553"/>
                      <a:pt x="183" y="528"/>
                    </a:cubicBezTo>
                    <a:cubicBezTo>
                      <a:pt x="175" y="503"/>
                      <a:pt x="167" y="487"/>
                      <a:pt x="158" y="470"/>
                    </a:cubicBezTo>
                    <a:cubicBezTo>
                      <a:pt x="150" y="445"/>
                      <a:pt x="150" y="429"/>
                      <a:pt x="142" y="404"/>
                    </a:cubicBezTo>
                    <a:cubicBezTo>
                      <a:pt x="134" y="371"/>
                      <a:pt x="134" y="338"/>
                      <a:pt x="125" y="296"/>
                    </a:cubicBezTo>
                    <a:cubicBezTo>
                      <a:pt x="125" y="213"/>
                      <a:pt x="134" y="139"/>
                      <a:pt x="158" y="64"/>
                    </a:cubicBezTo>
                    <a:cubicBezTo>
                      <a:pt x="170" y="30"/>
                      <a:pt x="135" y="0"/>
                      <a:pt x="104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0" name="Google Shape;4050;p36"/>
              <p:cNvSpPr/>
              <p:nvPr/>
            </p:nvSpPr>
            <p:spPr>
              <a:xfrm>
                <a:off x="651350" y="2901550"/>
                <a:ext cx="9050" cy="12025"/>
              </a:xfrm>
              <a:custGeom>
                <a:rect b="b" l="l" r="r" t="t"/>
                <a:pathLst>
                  <a:path extrusionOk="0" h="481" w="362">
                    <a:moveTo>
                      <a:pt x="47" y="1"/>
                    </a:moveTo>
                    <a:cubicBezTo>
                      <a:pt x="43" y="1"/>
                      <a:pt x="38" y="1"/>
                      <a:pt x="34" y="3"/>
                    </a:cubicBezTo>
                    <a:cubicBezTo>
                      <a:pt x="17" y="11"/>
                      <a:pt x="1" y="28"/>
                      <a:pt x="9" y="53"/>
                    </a:cubicBezTo>
                    <a:cubicBezTo>
                      <a:pt x="17" y="86"/>
                      <a:pt x="17" y="119"/>
                      <a:pt x="25" y="152"/>
                    </a:cubicBezTo>
                    <a:cubicBezTo>
                      <a:pt x="34" y="160"/>
                      <a:pt x="34" y="160"/>
                      <a:pt x="34" y="169"/>
                    </a:cubicBezTo>
                    <a:cubicBezTo>
                      <a:pt x="34" y="177"/>
                      <a:pt x="42" y="185"/>
                      <a:pt x="42" y="193"/>
                    </a:cubicBezTo>
                    <a:cubicBezTo>
                      <a:pt x="42" y="202"/>
                      <a:pt x="50" y="210"/>
                      <a:pt x="50" y="218"/>
                    </a:cubicBezTo>
                    <a:cubicBezTo>
                      <a:pt x="50" y="235"/>
                      <a:pt x="59" y="243"/>
                      <a:pt x="67" y="251"/>
                    </a:cubicBezTo>
                    <a:cubicBezTo>
                      <a:pt x="71" y="256"/>
                      <a:pt x="77" y="258"/>
                      <a:pt x="84" y="258"/>
                    </a:cubicBezTo>
                    <a:cubicBezTo>
                      <a:pt x="92" y="258"/>
                      <a:pt x="100" y="256"/>
                      <a:pt x="108" y="251"/>
                    </a:cubicBezTo>
                    <a:lnTo>
                      <a:pt x="108" y="251"/>
                    </a:lnTo>
                    <a:cubicBezTo>
                      <a:pt x="100" y="268"/>
                      <a:pt x="100" y="285"/>
                      <a:pt x="117" y="301"/>
                    </a:cubicBezTo>
                    <a:cubicBezTo>
                      <a:pt x="133" y="318"/>
                      <a:pt x="150" y="334"/>
                      <a:pt x="158" y="351"/>
                    </a:cubicBezTo>
                    <a:cubicBezTo>
                      <a:pt x="175" y="367"/>
                      <a:pt x="191" y="376"/>
                      <a:pt x="208" y="392"/>
                    </a:cubicBezTo>
                    <a:cubicBezTo>
                      <a:pt x="241" y="425"/>
                      <a:pt x="282" y="450"/>
                      <a:pt x="315" y="475"/>
                    </a:cubicBezTo>
                    <a:cubicBezTo>
                      <a:pt x="321" y="479"/>
                      <a:pt x="327" y="480"/>
                      <a:pt x="332" y="480"/>
                    </a:cubicBezTo>
                    <a:cubicBezTo>
                      <a:pt x="349" y="480"/>
                      <a:pt x="361" y="461"/>
                      <a:pt x="349" y="442"/>
                    </a:cubicBezTo>
                    <a:cubicBezTo>
                      <a:pt x="324" y="409"/>
                      <a:pt x="299" y="367"/>
                      <a:pt x="266" y="334"/>
                    </a:cubicBezTo>
                    <a:cubicBezTo>
                      <a:pt x="249" y="318"/>
                      <a:pt x="241" y="301"/>
                      <a:pt x="224" y="285"/>
                    </a:cubicBezTo>
                    <a:lnTo>
                      <a:pt x="175" y="243"/>
                    </a:lnTo>
                    <a:cubicBezTo>
                      <a:pt x="165" y="233"/>
                      <a:pt x="152" y="229"/>
                      <a:pt x="142" y="229"/>
                    </a:cubicBezTo>
                    <a:cubicBezTo>
                      <a:pt x="135" y="229"/>
                      <a:pt x="128" y="231"/>
                      <a:pt x="125" y="235"/>
                    </a:cubicBezTo>
                    <a:cubicBezTo>
                      <a:pt x="125" y="218"/>
                      <a:pt x="125" y="210"/>
                      <a:pt x="125" y="202"/>
                    </a:cubicBezTo>
                    <a:cubicBezTo>
                      <a:pt x="125" y="193"/>
                      <a:pt x="117" y="185"/>
                      <a:pt x="117" y="177"/>
                    </a:cubicBezTo>
                    <a:cubicBezTo>
                      <a:pt x="117" y="169"/>
                      <a:pt x="117" y="160"/>
                      <a:pt x="117" y="152"/>
                    </a:cubicBezTo>
                    <a:lnTo>
                      <a:pt x="117" y="144"/>
                    </a:lnTo>
                    <a:cubicBezTo>
                      <a:pt x="117" y="135"/>
                      <a:pt x="117" y="135"/>
                      <a:pt x="108" y="127"/>
                    </a:cubicBezTo>
                    <a:lnTo>
                      <a:pt x="83" y="28"/>
                    </a:lnTo>
                    <a:cubicBezTo>
                      <a:pt x="83" y="14"/>
                      <a:pt x="67" y="1"/>
                      <a:pt x="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1" name="Google Shape;4051;p36"/>
              <p:cNvSpPr/>
              <p:nvPr/>
            </p:nvSpPr>
            <p:spPr>
              <a:xfrm>
                <a:off x="668825" y="2805075"/>
                <a:ext cx="19375" cy="17600"/>
              </a:xfrm>
              <a:custGeom>
                <a:rect b="b" l="l" r="r" t="t"/>
                <a:pathLst>
                  <a:path extrusionOk="0" h="704" w="775">
                    <a:moveTo>
                      <a:pt x="652" y="0"/>
                    </a:moveTo>
                    <a:cubicBezTo>
                      <a:pt x="649" y="0"/>
                      <a:pt x="646" y="1"/>
                      <a:pt x="644" y="1"/>
                    </a:cubicBezTo>
                    <a:cubicBezTo>
                      <a:pt x="561" y="9"/>
                      <a:pt x="486" y="59"/>
                      <a:pt x="412" y="100"/>
                    </a:cubicBezTo>
                    <a:cubicBezTo>
                      <a:pt x="346" y="150"/>
                      <a:pt x="288" y="200"/>
                      <a:pt x="230" y="249"/>
                    </a:cubicBezTo>
                    <a:cubicBezTo>
                      <a:pt x="172" y="307"/>
                      <a:pt x="130" y="365"/>
                      <a:pt x="89" y="432"/>
                    </a:cubicBezTo>
                    <a:cubicBezTo>
                      <a:pt x="47" y="498"/>
                      <a:pt x="6" y="572"/>
                      <a:pt x="6" y="655"/>
                    </a:cubicBezTo>
                    <a:cubicBezTo>
                      <a:pt x="0" y="683"/>
                      <a:pt x="29" y="704"/>
                      <a:pt x="58" y="704"/>
                    </a:cubicBezTo>
                    <a:cubicBezTo>
                      <a:pt x="72" y="704"/>
                      <a:pt x="86" y="699"/>
                      <a:pt x="97" y="688"/>
                    </a:cubicBezTo>
                    <a:cubicBezTo>
                      <a:pt x="122" y="664"/>
                      <a:pt x="138" y="639"/>
                      <a:pt x="163" y="614"/>
                    </a:cubicBezTo>
                    <a:cubicBezTo>
                      <a:pt x="188" y="589"/>
                      <a:pt x="205" y="564"/>
                      <a:pt x="221" y="539"/>
                    </a:cubicBezTo>
                    <a:cubicBezTo>
                      <a:pt x="271" y="481"/>
                      <a:pt x="321" y="432"/>
                      <a:pt x="370" y="390"/>
                    </a:cubicBezTo>
                    <a:cubicBezTo>
                      <a:pt x="379" y="382"/>
                      <a:pt x="395" y="365"/>
                      <a:pt x="404" y="357"/>
                    </a:cubicBezTo>
                    <a:cubicBezTo>
                      <a:pt x="412" y="349"/>
                      <a:pt x="420" y="349"/>
                      <a:pt x="420" y="340"/>
                    </a:cubicBezTo>
                    <a:cubicBezTo>
                      <a:pt x="420" y="340"/>
                      <a:pt x="437" y="340"/>
                      <a:pt x="437" y="332"/>
                    </a:cubicBezTo>
                    <a:cubicBezTo>
                      <a:pt x="462" y="316"/>
                      <a:pt x="486" y="291"/>
                      <a:pt x="520" y="282"/>
                    </a:cubicBezTo>
                    <a:cubicBezTo>
                      <a:pt x="578" y="241"/>
                      <a:pt x="652" y="216"/>
                      <a:pt x="710" y="166"/>
                    </a:cubicBezTo>
                    <a:cubicBezTo>
                      <a:pt x="774" y="118"/>
                      <a:pt x="730" y="0"/>
                      <a:pt x="6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2" name="Google Shape;4052;p36"/>
              <p:cNvSpPr/>
              <p:nvPr/>
            </p:nvSpPr>
            <p:spPr>
              <a:xfrm>
                <a:off x="670000" y="2804750"/>
                <a:ext cx="6025" cy="4700"/>
              </a:xfrm>
              <a:custGeom>
                <a:rect b="b" l="l" r="r" t="t"/>
                <a:pathLst>
                  <a:path extrusionOk="0" h="188" w="241">
                    <a:moveTo>
                      <a:pt x="211" y="0"/>
                    </a:moveTo>
                    <a:cubicBezTo>
                      <a:pt x="205" y="0"/>
                      <a:pt x="198" y="2"/>
                      <a:pt x="191" y="5"/>
                    </a:cubicBezTo>
                    <a:cubicBezTo>
                      <a:pt x="174" y="14"/>
                      <a:pt x="166" y="22"/>
                      <a:pt x="149" y="30"/>
                    </a:cubicBezTo>
                    <a:cubicBezTo>
                      <a:pt x="133" y="39"/>
                      <a:pt x="125" y="47"/>
                      <a:pt x="108" y="55"/>
                    </a:cubicBezTo>
                    <a:lnTo>
                      <a:pt x="25" y="113"/>
                    </a:lnTo>
                    <a:cubicBezTo>
                      <a:pt x="9" y="121"/>
                      <a:pt x="0" y="146"/>
                      <a:pt x="9" y="163"/>
                    </a:cubicBezTo>
                    <a:cubicBezTo>
                      <a:pt x="20" y="175"/>
                      <a:pt x="36" y="186"/>
                      <a:pt x="50" y="186"/>
                    </a:cubicBezTo>
                    <a:cubicBezTo>
                      <a:pt x="56" y="186"/>
                      <a:pt x="62" y="184"/>
                      <a:pt x="67" y="179"/>
                    </a:cubicBezTo>
                    <a:lnTo>
                      <a:pt x="67" y="188"/>
                    </a:lnTo>
                    <a:cubicBezTo>
                      <a:pt x="91" y="163"/>
                      <a:pt x="125" y="146"/>
                      <a:pt x="149" y="121"/>
                    </a:cubicBezTo>
                    <a:cubicBezTo>
                      <a:pt x="166" y="113"/>
                      <a:pt x="174" y="105"/>
                      <a:pt x="191" y="97"/>
                    </a:cubicBezTo>
                    <a:cubicBezTo>
                      <a:pt x="199" y="88"/>
                      <a:pt x="207" y="80"/>
                      <a:pt x="216" y="72"/>
                    </a:cubicBezTo>
                    <a:cubicBezTo>
                      <a:pt x="224" y="63"/>
                      <a:pt x="224" y="63"/>
                      <a:pt x="232" y="55"/>
                    </a:cubicBezTo>
                    <a:cubicBezTo>
                      <a:pt x="241" y="47"/>
                      <a:pt x="241" y="22"/>
                      <a:pt x="232" y="14"/>
                    </a:cubicBezTo>
                    <a:cubicBezTo>
                      <a:pt x="227" y="4"/>
                      <a:pt x="220" y="0"/>
                      <a:pt x="2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3" name="Google Shape;4053;p36"/>
              <p:cNvSpPr/>
              <p:nvPr/>
            </p:nvSpPr>
            <p:spPr>
              <a:xfrm>
                <a:off x="677650" y="2815850"/>
                <a:ext cx="25300" cy="23275"/>
              </a:xfrm>
              <a:custGeom>
                <a:rect b="b" l="l" r="r" t="t"/>
                <a:pathLst>
                  <a:path extrusionOk="0" h="931" w="1012">
                    <a:moveTo>
                      <a:pt x="443" y="1"/>
                    </a:moveTo>
                    <a:cubicBezTo>
                      <a:pt x="379" y="1"/>
                      <a:pt x="314" y="14"/>
                      <a:pt x="258" y="42"/>
                    </a:cubicBezTo>
                    <a:cubicBezTo>
                      <a:pt x="167" y="92"/>
                      <a:pt x="109" y="183"/>
                      <a:pt x="75" y="274"/>
                    </a:cubicBezTo>
                    <a:cubicBezTo>
                      <a:pt x="1" y="456"/>
                      <a:pt x="9" y="688"/>
                      <a:pt x="167" y="813"/>
                    </a:cubicBezTo>
                    <a:cubicBezTo>
                      <a:pt x="216" y="862"/>
                      <a:pt x="283" y="895"/>
                      <a:pt x="349" y="912"/>
                    </a:cubicBezTo>
                    <a:cubicBezTo>
                      <a:pt x="386" y="924"/>
                      <a:pt x="426" y="930"/>
                      <a:pt x="466" y="930"/>
                    </a:cubicBezTo>
                    <a:cubicBezTo>
                      <a:pt x="562" y="930"/>
                      <a:pt x="663" y="898"/>
                      <a:pt x="738" y="846"/>
                    </a:cubicBezTo>
                    <a:cubicBezTo>
                      <a:pt x="896" y="738"/>
                      <a:pt x="1012" y="547"/>
                      <a:pt x="954" y="349"/>
                    </a:cubicBezTo>
                    <a:cubicBezTo>
                      <a:pt x="929" y="274"/>
                      <a:pt x="879" y="199"/>
                      <a:pt x="805" y="150"/>
                    </a:cubicBezTo>
                    <a:cubicBezTo>
                      <a:pt x="755" y="100"/>
                      <a:pt x="689" y="50"/>
                      <a:pt x="614" y="34"/>
                    </a:cubicBezTo>
                    <a:lnTo>
                      <a:pt x="606" y="25"/>
                    </a:lnTo>
                    <a:cubicBezTo>
                      <a:pt x="581" y="17"/>
                      <a:pt x="556" y="9"/>
                      <a:pt x="531" y="9"/>
                    </a:cubicBezTo>
                    <a:cubicBezTo>
                      <a:pt x="502" y="4"/>
                      <a:pt x="473" y="1"/>
                      <a:pt x="4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36"/>
              <p:cNvSpPr/>
              <p:nvPr/>
            </p:nvSpPr>
            <p:spPr>
              <a:xfrm>
                <a:off x="812350" y="2796775"/>
                <a:ext cx="19225" cy="17725"/>
              </a:xfrm>
              <a:custGeom>
                <a:rect b="b" l="l" r="r" t="t"/>
                <a:pathLst>
                  <a:path extrusionOk="0" h="709" w="769">
                    <a:moveTo>
                      <a:pt x="123" y="1"/>
                    </a:moveTo>
                    <a:cubicBezTo>
                      <a:pt x="45" y="1"/>
                      <a:pt x="1" y="119"/>
                      <a:pt x="65" y="167"/>
                    </a:cubicBezTo>
                    <a:cubicBezTo>
                      <a:pt x="123" y="217"/>
                      <a:pt x="197" y="242"/>
                      <a:pt x="255" y="283"/>
                    </a:cubicBezTo>
                    <a:cubicBezTo>
                      <a:pt x="288" y="300"/>
                      <a:pt x="313" y="316"/>
                      <a:pt x="338" y="341"/>
                    </a:cubicBezTo>
                    <a:cubicBezTo>
                      <a:pt x="338" y="341"/>
                      <a:pt x="346" y="349"/>
                      <a:pt x="346" y="349"/>
                    </a:cubicBezTo>
                    <a:cubicBezTo>
                      <a:pt x="355" y="349"/>
                      <a:pt x="363" y="358"/>
                      <a:pt x="363" y="358"/>
                    </a:cubicBezTo>
                    <a:cubicBezTo>
                      <a:pt x="380" y="374"/>
                      <a:pt x="396" y="382"/>
                      <a:pt x="404" y="391"/>
                    </a:cubicBezTo>
                    <a:cubicBezTo>
                      <a:pt x="454" y="440"/>
                      <a:pt x="504" y="490"/>
                      <a:pt x="545" y="540"/>
                    </a:cubicBezTo>
                    <a:cubicBezTo>
                      <a:pt x="570" y="565"/>
                      <a:pt x="578" y="590"/>
                      <a:pt x="612" y="623"/>
                    </a:cubicBezTo>
                    <a:cubicBezTo>
                      <a:pt x="636" y="639"/>
                      <a:pt x="653" y="672"/>
                      <a:pt x="678" y="697"/>
                    </a:cubicBezTo>
                    <a:cubicBezTo>
                      <a:pt x="688" y="705"/>
                      <a:pt x="701" y="709"/>
                      <a:pt x="713" y="709"/>
                    </a:cubicBezTo>
                    <a:cubicBezTo>
                      <a:pt x="741" y="709"/>
                      <a:pt x="769" y="690"/>
                      <a:pt x="769" y="656"/>
                    </a:cubicBezTo>
                    <a:cubicBezTo>
                      <a:pt x="769" y="581"/>
                      <a:pt x="728" y="507"/>
                      <a:pt x="686" y="440"/>
                    </a:cubicBezTo>
                    <a:cubicBezTo>
                      <a:pt x="645" y="374"/>
                      <a:pt x="595" y="308"/>
                      <a:pt x="545" y="258"/>
                    </a:cubicBezTo>
                    <a:cubicBezTo>
                      <a:pt x="487" y="200"/>
                      <a:pt x="421" y="150"/>
                      <a:pt x="355" y="109"/>
                    </a:cubicBezTo>
                    <a:cubicBezTo>
                      <a:pt x="288" y="59"/>
                      <a:pt x="214" y="18"/>
                      <a:pt x="131" y="1"/>
                    </a:cubicBezTo>
                    <a:cubicBezTo>
                      <a:pt x="128" y="1"/>
                      <a:pt x="126" y="1"/>
                      <a:pt x="1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36"/>
              <p:cNvSpPr/>
              <p:nvPr/>
            </p:nvSpPr>
            <p:spPr>
              <a:xfrm>
                <a:off x="797600" y="2807575"/>
                <a:ext cx="25275" cy="23300"/>
              </a:xfrm>
              <a:custGeom>
                <a:rect b="b" l="l" r="r" t="t"/>
                <a:pathLst>
                  <a:path extrusionOk="0" h="932" w="1011">
                    <a:moveTo>
                      <a:pt x="565" y="1"/>
                    </a:moveTo>
                    <a:cubicBezTo>
                      <a:pt x="537" y="1"/>
                      <a:pt x="508" y="3"/>
                      <a:pt x="481" y="8"/>
                    </a:cubicBezTo>
                    <a:cubicBezTo>
                      <a:pt x="456" y="17"/>
                      <a:pt x="431" y="25"/>
                      <a:pt x="406" y="33"/>
                    </a:cubicBezTo>
                    <a:lnTo>
                      <a:pt x="390" y="33"/>
                    </a:lnTo>
                    <a:cubicBezTo>
                      <a:pt x="323" y="58"/>
                      <a:pt x="257" y="100"/>
                      <a:pt x="207" y="158"/>
                    </a:cubicBezTo>
                    <a:cubicBezTo>
                      <a:pt x="133" y="199"/>
                      <a:pt x="83" y="274"/>
                      <a:pt x="58" y="356"/>
                    </a:cubicBezTo>
                    <a:cubicBezTo>
                      <a:pt x="0" y="547"/>
                      <a:pt x="116" y="738"/>
                      <a:pt x="274" y="845"/>
                    </a:cubicBezTo>
                    <a:cubicBezTo>
                      <a:pt x="347" y="902"/>
                      <a:pt x="443" y="931"/>
                      <a:pt x="537" y="931"/>
                    </a:cubicBezTo>
                    <a:cubicBezTo>
                      <a:pt x="580" y="931"/>
                      <a:pt x="623" y="925"/>
                      <a:pt x="663" y="912"/>
                    </a:cubicBezTo>
                    <a:cubicBezTo>
                      <a:pt x="729" y="895"/>
                      <a:pt x="796" y="862"/>
                      <a:pt x="845" y="820"/>
                    </a:cubicBezTo>
                    <a:cubicBezTo>
                      <a:pt x="1003" y="688"/>
                      <a:pt x="1011" y="456"/>
                      <a:pt x="936" y="282"/>
                    </a:cubicBezTo>
                    <a:cubicBezTo>
                      <a:pt x="903" y="182"/>
                      <a:pt x="845" y="100"/>
                      <a:pt x="754" y="50"/>
                    </a:cubicBezTo>
                    <a:cubicBezTo>
                      <a:pt x="696" y="15"/>
                      <a:pt x="630" y="1"/>
                      <a:pt x="5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36"/>
              <p:cNvSpPr/>
              <p:nvPr/>
            </p:nvSpPr>
            <p:spPr>
              <a:xfrm>
                <a:off x="844825" y="2807150"/>
                <a:ext cx="8500" cy="4800"/>
              </a:xfrm>
              <a:custGeom>
                <a:rect b="b" l="l" r="r" t="t"/>
                <a:pathLst>
                  <a:path extrusionOk="0" h="192" w="340">
                    <a:moveTo>
                      <a:pt x="274" y="1"/>
                    </a:moveTo>
                    <a:cubicBezTo>
                      <a:pt x="257" y="1"/>
                      <a:pt x="240" y="9"/>
                      <a:pt x="224" y="17"/>
                    </a:cubicBezTo>
                    <a:lnTo>
                      <a:pt x="224" y="25"/>
                    </a:lnTo>
                    <a:lnTo>
                      <a:pt x="216" y="25"/>
                    </a:lnTo>
                    <a:cubicBezTo>
                      <a:pt x="210" y="28"/>
                      <a:pt x="205" y="31"/>
                      <a:pt x="201" y="34"/>
                    </a:cubicBezTo>
                    <a:lnTo>
                      <a:pt x="201" y="34"/>
                    </a:lnTo>
                    <a:cubicBezTo>
                      <a:pt x="200" y="34"/>
                      <a:pt x="200" y="34"/>
                      <a:pt x="199" y="34"/>
                    </a:cubicBezTo>
                    <a:cubicBezTo>
                      <a:pt x="200" y="34"/>
                      <a:pt x="200" y="34"/>
                      <a:pt x="201" y="34"/>
                    </a:cubicBezTo>
                    <a:lnTo>
                      <a:pt x="201" y="34"/>
                    </a:lnTo>
                    <a:cubicBezTo>
                      <a:pt x="192" y="39"/>
                      <a:pt x="185" y="42"/>
                      <a:pt x="174" y="42"/>
                    </a:cubicBezTo>
                    <a:cubicBezTo>
                      <a:pt x="174" y="50"/>
                      <a:pt x="166" y="50"/>
                      <a:pt x="158" y="50"/>
                    </a:cubicBezTo>
                    <a:lnTo>
                      <a:pt x="174" y="50"/>
                    </a:lnTo>
                    <a:cubicBezTo>
                      <a:pt x="166" y="50"/>
                      <a:pt x="149" y="59"/>
                      <a:pt x="141" y="59"/>
                    </a:cubicBezTo>
                    <a:lnTo>
                      <a:pt x="66" y="59"/>
                    </a:lnTo>
                    <a:cubicBezTo>
                      <a:pt x="57" y="54"/>
                      <a:pt x="47" y="49"/>
                      <a:pt x="39" y="49"/>
                    </a:cubicBezTo>
                    <a:cubicBezTo>
                      <a:pt x="34" y="49"/>
                      <a:pt x="29" y="52"/>
                      <a:pt x="25" y="59"/>
                    </a:cubicBezTo>
                    <a:cubicBezTo>
                      <a:pt x="8" y="67"/>
                      <a:pt x="0" y="83"/>
                      <a:pt x="17" y="100"/>
                    </a:cubicBezTo>
                    <a:cubicBezTo>
                      <a:pt x="17" y="100"/>
                      <a:pt x="25" y="108"/>
                      <a:pt x="25" y="117"/>
                    </a:cubicBezTo>
                    <a:cubicBezTo>
                      <a:pt x="25" y="117"/>
                      <a:pt x="33" y="125"/>
                      <a:pt x="33" y="125"/>
                    </a:cubicBezTo>
                    <a:cubicBezTo>
                      <a:pt x="42" y="141"/>
                      <a:pt x="58" y="150"/>
                      <a:pt x="75" y="166"/>
                    </a:cubicBezTo>
                    <a:cubicBezTo>
                      <a:pt x="100" y="183"/>
                      <a:pt x="133" y="191"/>
                      <a:pt x="166" y="191"/>
                    </a:cubicBezTo>
                    <a:cubicBezTo>
                      <a:pt x="199" y="191"/>
                      <a:pt x="240" y="183"/>
                      <a:pt x="265" y="158"/>
                    </a:cubicBezTo>
                    <a:cubicBezTo>
                      <a:pt x="307" y="133"/>
                      <a:pt x="340" y="75"/>
                      <a:pt x="315" y="34"/>
                    </a:cubicBezTo>
                    <a:cubicBezTo>
                      <a:pt x="307" y="9"/>
                      <a:pt x="290" y="1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7" name="Google Shape;4057;p36"/>
              <p:cNvSpPr/>
              <p:nvPr/>
            </p:nvSpPr>
            <p:spPr>
              <a:xfrm>
                <a:off x="847925" y="2814200"/>
                <a:ext cx="5000" cy="3350"/>
              </a:xfrm>
              <a:custGeom>
                <a:rect b="b" l="l" r="r" t="t"/>
                <a:pathLst>
                  <a:path extrusionOk="0" h="134" w="200">
                    <a:moveTo>
                      <a:pt x="166" y="0"/>
                    </a:moveTo>
                    <a:cubicBezTo>
                      <a:pt x="125" y="25"/>
                      <a:pt x="75" y="42"/>
                      <a:pt x="25" y="58"/>
                    </a:cubicBezTo>
                    <a:cubicBezTo>
                      <a:pt x="17" y="67"/>
                      <a:pt x="9" y="67"/>
                      <a:pt x="0" y="75"/>
                    </a:cubicBezTo>
                    <a:cubicBezTo>
                      <a:pt x="0" y="91"/>
                      <a:pt x="0" y="100"/>
                      <a:pt x="0" y="108"/>
                    </a:cubicBezTo>
                    <a:cubicBezTo>
                      <a:pt x="6" y="124"/>
                      <a:pt x="18" y="133"/>
                      <a:pt x="31" y="133"/>
                    </a:cubicBezTo>
                    <a:cubicBezTo>
                      <a:pt x="37" y="133"/>
                      <a:pt x="44" y="130"/>
                      <a:pt x="50" y="125"/>
                    </a:cubicBezTo>
                    <a:cubicBezTo>
                      <a:pt x="100" y="100"/>
                      <a:pt x="141" y="75"/>
                      <a:pt x="183" y="50"/>
                    </a:cubicBezTo>
                    <a:cubicBezTo>
                      <a:pt x="199" y="42"/>
                      <a:pt x="199" y="25"/>
                      <a:pt x="199" y="17"/>
                    </a:cubicBezTo>
                    <a:cubicBezTo>
                      <a:pt x="191" y="9"/>
                      <a:pt x="18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8" name="Google Shape;4058;p36"/>
              <p:cNvSpPr/>
              <p:nvPr/>
            </p:nvSpPr>
            <p:spPr>
              <a:xfrm>
                <a:off x="645125" y="2825125"/>
                <a:ext cx="7075" cy="3600"/>
              </a:xfrm>
              <a:custGeom>
                <a:rect b="b" l="l" r="r" t="t"/>
                <a:pathLst>
                  <a:path extrusionOk="0" h="144" w="283">
                    <a:moveTo>
                      <a:pt x="230" y="0"/>
                    </a:moveTo>
                    <a:cubicBezTo>
                      <a:pt x="225" y="0"/>
                      <a:pt x="221" y="1"/>
                      <a:pt x="216" y="2"/>
                    </a:cubicBezTo>
                    <a:cubicBezTo>
                      <a:pt x="200" y="11"/>
                      <a:pt x="183" y="11"/>
                      <a:pt x="175" y="11"/>
                    </a:cubicBezTo>
                    <a:cubicBezTo>
                      <a:pt x="158" y="11"/>
                      <a:pt x="134" y="19"/>
                      <a:pt x="117" y="19"/>
                    </a:cubicBezTo>
                    <a:lnTo>
                      <a:pt x="76" y="19"/>
                    </a:lnTo>
                    <a:cubicBezTo>
                      <a:pt x="59" y="19"/>
                      <a:pt x="51" y="27"/>
                      <a:pt x="34" y="27"/>
                    </a:cubicBezTo>
                    <a:cubicBezTo>
                      <a:pt x="26" y="36"/>
                      <a:pt x="18" y="36"/>
                      <a:pt x="9" y="44"/>
                    </a:cubicBezTo>
                    <a:cubicBezTo>
                      <a:pt x="1" y="60"/>
                      <a:pt x="1" y="77"/>
                      <a:pt x="1" y="94"/>
                    </a:cubicBezTo>
                    <a:cubicBezTo>
                      <a:pt x="9" y="102"/>
                      <a:pt x="18" y="110"/>
                      <a:pt x="26" y="118"/>
                    </a:cubicBezTo>
                    <a:cubicBezTo>
                      <a:pt x="26" y="118"/>
                      <a:pt x="34" y="127"/>
                      <a:pt x="42" y="127"/>
                    </a:cubicBezTo>
                    <a:cubicBezTo>
                      <a:pt x="51" y="135"/>
                      <a:pt x="51" y="135"/>
                      <a:pt x="59" y="135"/>
                    </a:cubicBezTo>
                    <a:cubicBezTo>
                      <a:pt x="76" y="143"/>
                      <a:pt x="84" y="143"/>
                      <a:pt x="100" y="143"/>
                    </a:cubicBezTo>
                    <a:cubicBezTo>
                      <a:pt x="117" y="143"/>
                      <a:pt x="142" y="143"/>
                      <a:pt x="158" y="135"/>
                    </a:cubicBezTo>
                    <a:cubicBezTo>
                      <a:pt x="192" y="135"/>
                      <a:pt x="225" y="118"/>
                      <a:pt x="250" y="102"/>
                    </a:cubicBezTo>
                    <a:cubicBezTo>
                      <a:pt x="274" y="85"/>
                      <a:pt x="283" y="60"/>
                      <a:pt x="274" y="36"/>
                    </a:cubicBezTo>
                    <a:cubicBezTo>
                      <a:pt x="268" y="15"/>
                      <a:pt x="250" y="0"/>
                      <a:pt x="230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36"/>
              <p:cNvSpPr/>
              <p:nvPr/>
            </p:nvSpPr>
            <p:spPr>
              <a:xfrm>
                <a:off x="645125" y="2830150"/>
                <a:ext cx="4175" cy="3500"/>
              </a:xfrm>
              <a:custGeom>
                <a:rect b="b" l="l" r="r" t="t"/>
                <a:pathLst>
                  <a:path extrusionOk="0" h="140" w="167">
                    <a:moveTo>
                      <a:pt x="42" y="0"/>
                    </a:moveTo>
                    <a:cubicBezTo>
                      <a:pt x="26" y="0"/>
                      <a:pt x="18" y="9"/>
                      <a:pt x="9" y="25"/>
                    </a:cubicBezTo>
                    <a:cubicBezTo>
                      <a:pt x="1" y="25"/>
                      <a:pt x="1" y="33"/>
                      <a:pt x="1" y="42"/>
                    </a:cubicBezTo>
                    <a:cubicBezTo>
                      <a:pt x="1" y="50"/>
                      <a:pt x="1" y="58"/>
                      <a:pt x="9" y="58"/>
                    </a:cubicBezTo>
                    <a:lnTo>
                      <a:pt x="9" y="67"/>
                    </a:lnTo>
                    <a:cubicBezTo>
                      <a:pt x="18" y="83"/>
                      <a:pt x="26" y="83"/>
                      <a:pt x="34" y="91"/>
                    </a:cubicBezTo>
                    <a:cubicBezTo>
                      <a:pt x="42" y="100"/>
                      <a:pt x="42" y="100"/>
                      <a:pt x="51" y="108"/>
                    </a:cubicBezTo>
                    <a:cubicBezTo>
                      <a:pt x="59" y="116"/>
                      <a:pt x="76" y="125"/>
                      <a:pt x="84" y="133"/>
                    </a:cubicBezTo>
                    <a:lnTo>
                      <a:pt x="100" y="133"/>
                    </a:lnTo>
                    <a:cubicBezTo>
                      <a:pt x="105" y="137"/>
                      <a:pt x="109" y="139"/>
                      <a:pt x="113" y="139"/>
                    </a:cubicBezTo>
                    <a:cubicBezTo>
                      <a:pt x="117" y="139"/>
                      <a:pt x="121" y="137"/>
                      <a:pt x="125" y="133"/>
                    </a:cubicBezTo>
                    <a:cubicBezTo>
                      <a:pt x="134" y="133"/>
                      <a:pt x="150" y="125"/>
                      <a:pt x="150" y="116"/>
                    </a:cubicBezTo>
                    <a:cubicBezTo>
                      <a:pt x="158" y="100"/>
                      <a:pt x="167" y="91"/>
                      <a:pt x="158" y="75"/>
                    </a:cubicBezTo>
                    <a:cubicBezTo>
                      <a:pt x="158" y="67"/>
                      <a:pt x="150" y="50"/>
                      <a:pt x="134" y="42"/>
                    </a:cubicBezTo>
                    <a:cubicBezTo>
                      <a:pt x="125" y="42"/>
                      <a:pt x="109" y="33"/>
                      <a:pt x="100" y="25"/>
                    </a:cubicBezTo>
                    <a:cubicBezTo>
                      <a:pt x="92" y="17"/>
                      <a:pt x="92" y="17"/>
                      <a:pt x="84" y="9"/>
                    </a:cubicBezTo>
                    <a:cubicBezTo>
                      <a:pt x="76" y="9"/>
                      <a:pt x="67" y="0"/>
                      <a:pt x="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36"/>
              <p:cNvSpPr/>
              <p:nvPr/>
            </p:nvSpPr>
            <p:spPr>
              <a:xfrm>
                <a:off x="269600" y="2540800"/>
                <a:ext cx="645675" cy="779800"/>
              </a:xfrm>
              <a:custGeom>
                <a:rect b="b" l="l" r="r" t="t"/>
                <a:pathLst>
                  <a:path extrusionOk="0" h="31192" w="25827">
                    <a:moveTo>
                      <a:pt x="8750" y="24574"/>
                    </a:moveTo>
                    <a:lnTo>
                      <a:pt x="8750" y="24574"/>
                    </a:lnTo>
                    <a:cubicBezTo>
                      <a:pt x="8891" y="24591"/>
                      <a:pt x="9040" y="24616"/>
                      <a:pt x="9181" y="24632"/>
                    </a:cubicBezTo>
                    <a:cubicBezTo>
                      <a:pt x="9346" y="24649"/>
                      <a:pt x="9504" y="24657"/>
                      <a:pt x="9670" y="24665"/>
                    </a:cubicBezTo>
                    <a:cubicBezTo>
                      <a:pt x="9763" y="24665"/>
                      <a:pt x="9861" y="24673"/>
                      <a:pt x="9960" y="24673"/>
                    </a:cubicBezTo>
                    <a:cubicBezTo>
                      <a:pt x="10009" y="24673"/>
                      <a:pt x="10059" y="24671"/>
                      <a:pt x="10109" y="24665"/>
                    </a:cubicBezTo>
                    <a:cubicBezTo>
                      <a:pt x="10125" y="24765"/>
                      <a:pt x="10142" y="24864"/>
                      <a:pt x="10158" y="24964"/>
                    </a:cubicBezTo>
                    <a:cubicBezTo>
                      <a:pt x="10216" y="25212"/>
                      <a:pt x="10291" y="25452"/>
                      <a:pt x="10374" y="25684"/>
                    </a:cubicBezTo>
                    <a:cubicBezTo>
                      <a:pt x="10415" y="25800"/>
                      <a:pt x="10465" y="25908"/>
                      <a:pt x="10515" y="26016"/>
                    </a:cubicBezTo>
                    <a:cubicBezTo>
                      <a:pt x="10515" y="26016"/>
                      <a:pt x="10515" y="26024"/>
                      <a:pt x="10515" y="26024"/>
                    </a:cubicBezTo>
                    <a:cubicBezTo>
                      <a:pt x="10515" y="26049"/>
                      <a:pt x="10515" y="26082"/>
                      <a:pt x="10515" y="26115"/>
                    </a:cubicBezTo>
                    <a:cubicBezTo>
                      <a:pt x="10506" y="26248"/>
                      <a:pt x="10498" y="26389"/>
                      <a:pt x="10498" y="26521"/>
                    </a:cubicBezTo>
                    <a:cubicBezTo>
                      <a:pt x="10407" y="26530"/>
                      <a:pt x="10324" y="26530"/>
                      <a:pt x="10241" y="26530"/>
                    </a:cubicBezTo>
                    <a:cubicBezTo>
                      <a:pt x="10076" y="26530"/>
                      <a:pt x="9918" y="26521"/>
                      <a:pt x="9752" y="26505"/>
                    </a:cubicBezTo>
                    <a:cubicBezTo>
                      <a:pt x="9595" y="26488"/>
                      <a:pt x="9438" y="26463"/>
                      <a:pt x="9280" y="26430"/>
                    </a:cubicBezTo>
                    <a:cubicBezTo>
                      <a:pt x="9156" y="26397"/>
                      <a:pt x="9015" y="26372"/>
                      <a:pt x="8916" y="26298"/>
                    </a:cubicBezTo>
                    <a:cubicBezTo>
                      <a:pt x="8800" y="26206"/>
                      <a:pt x="8791" y="26066"/>
                      <a:pt x="8791" y="25933"/>
                    </a:cubicBezTo>
                    <a:cubicBezTo>
                      <a:pt x="8783" y="25776"/>
                      <a:pt x="8791" y="25618"/>
                      <a:pt x="8791" y="25452"/>
                    </a:cubicBezTo>
                    <a:cubicBezTo>
                      <a:pt x="8791" y="25163"/>
                      <a:pt x="8791" y="24864"/>
                      <a:pt x="8750" y="24574"/>
                    </a:cubicBezTo>
                    <a:close/>
                    <a:moveTo>
                      <a:pt x="22678" y="23953"/>
                    </a:moveTo>
                    <a:lnTo>
                      <a:pt x="22678" y="23953"/>
                    </a:lnTo>
                    <a:cubicBezTo>
                      <a:pt x="22661" y="24011"/>
                      <a:pt x="22653" y="24069"/>
                      <a:pt x="22645" y="24135"/>
                    </a:cubicBezTo>
                    <a:cubicBezTo>
                      <a:pt x="22636" y="24143"/>
                      <a:pt x="22636" y="24143"/>
                      <a:pt x="22636" y="24152"/>
                    </a:cubicBezTo>
                    <a:cubicBezTo>
                      <a:pt x="22595" y="24342"/>
                      <a:pt x="22570" y="24533"/>
                      <a:pt x="22545" y="24732"/>
                    </a:cubicBezTo>
                    <a:cubicBezTo>
                      <a:pt x="22529" y="24881"/>
                      <a:pt x="22512" y="25030"/>
                      <a:pt x="22504" y="25187"/>
                    </a:cubicBezTo>
                    <a:cubicBezTo>
                      <a:pt x="22504" y="25179"/>
                      <a:pt x="22504" y="25179"/>
                      <a:pt x="22504" y="25179"/>
                    </a:cubicBezTo>
                    <a:cubicBezTo>
                      <a:pt x="22480" y="25162"/>
                      <a:pt x="22459" y="25155"/>
                      <a:pt x="22440" y="25155"/>
                    </a:cubicBezTo>
                    <a:cubicBezTo>
                      <a:pt x="22367" y="25155"/>
                      <a:pt x="22331" y="25262"/>
                      <a:pt x="22338" y="25328"/>
                    </a:cubicBezTo>
                    <a:cubicBezTo>
                      <a:pt x="22338" y="25469"/>
                      <a:pt x="22355" y="25602"/>
                      <a:pt x="22355" y="25734"/>
                    </a:cubicBezTo>
                    <a:cubicBezTo>
                      <a:pt x="22355" y="25759"/>
                      <a:pt x="22355" y="25784"/>
                      <a:pt x="22355" y="25809"/>
                    </a:cubicBezTo>
                    <a:cubicBezTo>
                      <a:pt x="22346" y="25825"/>
                      <a:pt x="22346" y="25834"/>
                      <a:pt x="22346" y="25842"/>
                    </a:cubicBezTo>
                    <a:cubicBezTo>
                      <a:pt x="22330" y="25925"/>
                      <a:pt x="22322" y="26008"/>
                      <a:pt x="22305" y="26090"/>
                    </a:cubicBezTo>
                    <a:cubicBezTo>
                      <a:pt x="22288" y="26173"/>
                      <a:pt x="22255" y="26256"/>
                      <a:pt x="22272" y="26339"/>
                    </a:cubicBezTo>
                    <a:cubicBezTo>
                      <a:pt x="22272" y="26356"/>
                      <a:pt x="22288" y="26372"/>
                      <a:pt x="22305" y="26380"/>
                    </a:cubicBezTo>
                    <a:cubicBezTo>
                      <a:pt x="22272" y="26604"/>
                      <a:pt x="22222" y="26828"/>
                      <a:pt x="22148" y="27035"/>
                    </a:cubicBezTo>
                    <a:cubicBezTo>
                      <a:pt x="22139" y="27076"/>
                      <a:pt x="22164" y="27101"/>
                      <a:pt x="22197" y="27118"/>
                    </a:cubicBezTo>
                    <a:cubicBezTo>
                      <a:pt x="22181" y="27184"/>
                      <a:pt x="22181" y="27250"/>
                      <a:pt x="22172" y="27325"/>
                    </a:cubicBezTo>
                    <a:cubicBezTo>
                      <a:pt x="22156" y="27325"/>
                      <a:pt x="22139" y="27342"/>
                      <a:pt x="22131" y="27366"/>
                    </a:cubicBezTo>
                    <a:cubicBezTo>
                      <a:pt x="22114" y="27474"/>
                      <a:pt x="22123" y="27582"/>
                      <a:pt x="22148" y="27681"/>
                    </a:cubicBezTo>
                    <a:lnTo>
                      <a:pt x="22148" y="27690"/>
                    </a:lnTo>
                    <a:cubicBezTo>
                      <a:pt x="22148" y="27748"/>
                      <a:pt x="22148" y="27814"/>
                      <a:pt x="22164" y="27872"/>
                    </a:cubicBezTo>
                    <a:cubicBezTo>
                      <a:pt x="22181" y="27922"/>
                      <a:pt x="22189" y="27988"/>
                      <a:pt x="22239" y="28013"/>
                    </a:cubicBezTo>
                    <a:cubicBezTo>
                      <a:pt x="22247" y="28017"/>
                      <a:pt x="22257" y="28019"/>
                      <a:pt x="22268" y="28019"/>
                    </a:cubicBezTo>
                    <a:cubicBezTo>
                      <a:pt x="22278" y="28019"/>
                      <a:pt x="22288" y="28017"/>
                      <a:pt x="22297" y="28013"/>
                    </a:cubicBezTo>
                    <a:cubicBezTo>
                      <a:pt x="22313" y="28004"/>
                      <a:pt x="22322" y="27996"/>
                      <a:pt x="22330" y="27988"/>
                    </a:cubicBezTo>
                    <a:cubicBezTo>
                      <a:pt x="22413" y="28087"/>
                      <a:pt x="22512" y="28187"/>
                      <a:pt x="22603" y="28278"/>
                    </a:cubicBezTo>
                    <a:cubicBezTo>
                      <a:pt x="22661" y="28344"/>
                      <a:pt x="22736" y="28410"/>
                      <a:pt x="22794" y="28485"/>
                    </a:cubicBezTo>
                    <a:cubicBezTo>
                      <a:pt x="22843" y="28560"/>
                      <a:pt x="22835" y="28651"/>
                      <a:pt x="22827" y="28734"/>
                    </a:cubicBezTo>
                    <a:cubicBezTo>
                      <a:pt x="22810" y="28833"/>
                      <a:pt x="22794" y="28932"/>
                      <a:pt x="22769" y="29024"/>
                    </a:cubicBezTo>
                    <a:cubicBezTo>
                      <a:pt x="22744" y="29115"/>
                      <a:pt x="22703" y="29206"/>
                      <a:pt x="22686" y="29305"/>
                    </a:cubicBezTo>
                    <a:cubicBezTo>
                      <a:pt x="22678" y="29314"/>
                      <a:pt x="22678" y="29322"/>
                      <a:pt x="22678" y="29330"/>
                    </a:cubicBezTo>
                    <a:cubicBezTo>
                      <a:pt x="22645" y="29380"/>
                      <a:pt x="22603" y="29421"/>
                      <a:pt x="22554" y="29471"/>
                    </a:cubicBezTo>
                    <a:cubicBezTo>
                      <a:pt x="22537" y="29479"/>
                      <a:pt x="22529" y="29488"/>
                      <a:pt x="22512" y="29504"/>
                    </a:cubicBezTo>
                    <a:cubicBezTo>
                      <a:pt x="22512" y="29504"/>
                      <a:pt x="22504" y="29512"/>
                      <a:pt x="22496" y="29512"/>
                    </a:cubicBezTo>
                    <a:cubicBezTo>
                      <a:pt x="22496" y="29512"/>
                      <a:pt x="22487" y="29521"/>
                      <a:pt x="22487" y="29521"/>
                    </a:cubicBezTo>
                    <a:cubicBezTo>
                      <a:pt x="22471" y="29537"/>
                      <a:pt x="22454" y="29546"/>
                      <a:pt x="22438" y="29554"/>
                    </a:cubicBezTo>
                    <a:cubicBezTo>
                      <a:pt x="22520" y="29380"/>
                      <a:pt x="22537" y="29189"/>
                      <a:pt x="22429" y="29007"/>
                    </a:cubicBezTo>
                    <a:cubicBezTo>
                      <a:pt x="22330" y="28833"/>
                      <a:pt x="22148" y="28717"/>
                      <a:pt x="22040" y="28551"/>
                    </a:cubicBezTo>
                    <a:cubicBezTo>
                      <a:pt x="22025" y="28522"/>
                      <a:pt x="21998" y="28509"/>
                      <a:pt x="21970" y="28509"/>
                    </a:cubicBezTo>
                    <a:cubicBezTo>
                      <a:pt x="21920" y="28509"/>
                      <a:pt x="21869" y="28551"/>
                      <a:pt x="21891" y="28609"/>
                    </a:cubicBezTo>
                    <a:cubicBezTo>
                      <a:pt x="21957" y="28808"/>
                      <a:pt x="22114" y="28941"/>
                      <a:pt x="22206" y="29115"/>
                    </a:cubicBezTo>
                    <a:cubicBezTo>
                      <a:pt x="22313" y="29305"/>
                      <a:pt x="22189" y="29504"/>
                      <a:pt x="22048" y="29645"/>
                    </a:cubicBezTo>
                    <a:cubicBezTo>
                      <a:pt x="21907" y="29786"/>
                      <a:pt x="21733" y="29877"/>
                      <a:pt x="21543" y="29927"/>
                    </a:cubicBezTo>
                    <a:cubicBezTo>
                      <a:pt x="21468" y="29945"/>
                      <a:pt x="21394" y="29955"/>
                      <a:pt x="21319" y="29955"/>
                    </a:cubicBezTo>
                    <a:cubicBezTo>
                      <a:pt x="21294" y="29955"/>
                      <a:pt x="21269" y="29954"/>
                      <a:pt x="21244" y="29952"/>
                    </a:cubicBezTo>
                    <a:lnTo>
                      <a:pt x="21236" y="29952"/>
                    </a:lnTo>
                    <a:cubicBezTo>
                      <a:pt x="21253" y="29860"/>
                      <a:pt x="21244" y="29761"/>
                      <a:pt x="21244" y="29670"/>
                    </a:cubicBezTo>
                    <a:cubicBezTo>
                      <a:pt x="21244" y="29554"/>
                      <a:pt x="21253" y="29405"/>
                      <a:pt x="21195" y="29305"/>
                    </a:cubicBezTo>
                    <a:cubicBezTo>
                      <a:pt x="21182" y="29285"/>
                      <a:pt x="21162" y="29274"/>
                      <a:pt x="21141" y="29274"/>
                    </a:cubicBezTo>
                    <a:cubicBezTo>
                      <a:pt x="21120" y="29274"/>
                      <a:pt x="21099" y="29285"/>
                      <a:pt x="21087" y="29305"/>
                    </a:cubicBezTo>
                    <a:cubicBezTo>
                      <a:pt x="21037" y="29388"/>
                      <a:pt x="21037" y="29496"/>
                      <a:pt x="21029" y="29587"/>
                    </a:cubicBezTo>
                    <a:cubicBezTo>
                      <a:pt x="21021" y="29686"/>
                      <a:pt x="21021" y="29786"/>
                      <a:pt x="21012" y="29877"/>
                    </a:cubicBezTo>
                    <a:cubicBezTo>
                      <a:pt x="21012" y="29902"/>
                      <a:pt x="21004" y="29918"/>
                      <a:pt x="20996" y="29927"/>
                    </a:cubicBezTo>
                    <a:cubicBezTo>
                      <a:pt x="20971" y="29935"/>
                      <a:pt x="20938" y="29943"/>
                      <a:pt x="20913" y="29968"/>
                    </a:cubicBezTo>
                    <a:cubicBezTo>
                      <a:pt x="20905" y="29985"/>
                      <a:pt x="20896" y="30001"/>
                      <a:pt x="20888" y="30018"/>
                    </a:cubicBezTo>
                    <a:cubicBezTo>
                      <a:pt x="20868" y="30022"/>
                      <a:pt x="20847" y="30023"/>
                      <a:pt x="20826" y="30023"/>
                    </a:cubicBezTo>
                    <a:cubicBezTo>
                      <a:pt x="20759" y="30023"/>
                      <a:pt x="20688" y="30008"/>
                      <a:pt x="20631" y="30001"/>
                    </a:cubicBezTo>
                    <a:cubicBezTo>
                      <a:pt x="20424" y="29976"/>
                      <a:pt x="20217" y="29943"/>
                      <a:pt x="20018" y="29910"/>
                    </a:cubicBezTo>
                    <a:cubicBezTo>
                      <a:pt x="19910" y="29885"/>
                      <a:pt x="19811" y="29860"/>
                      <a:pt x="19712" y="29844"/>
                    </a:cubicBezTo>
                    <a:cubicBezTo>
                      <a:pt x="19687" y="29836"/>
                      <a:pt x="19654" y="29827"/>
                      <a:pt x="19612" y="29819"/>
                    </a:cubicBezTo>
                    <a:cubicBezTo>
                      <a:pt x="19455" y="29744"/>
                      <a:pt x="19281" y="29678"/>
                      <a:pt x="19123" y="29587"/>
                    </a:cubicBezTo>
                    <a:cubicBezTo>
                      <a:pt x="18982" y="29504"/>
                      <a:pt x="18833" y="29413"/>
                      <a:pt x="18750" y="29264"/>
                    </a:cubicBezTo>
                    <a:cubicBezTo>
                      <a:pt x="18701" y="29181"/>
                      <a:pt x="18701" y="29098"/>
                      <a:pt x="18709" y="29007"/>
                    </a:cubicBezTo>
                    <a:cubicBezTo>
                      <a:pt x="18726" y="28891"/>
                      <a:pt x="18734" y="28783"/>
                      <a:pt x="18742" y="28667"/>
                    </a:cubicBezTo>
                    <a:cubicBezTo>
                      <a:pt x="18742" y="28642"/>
                      <a:pt x="18742" y="28618"/>
                      <a:pt x="18742" y="28584"/>
                    </a:cubicBezTo>
                    <a:cubicBezTo>
                      <a:pt x="18858" y="28518"/>
                      <a:pt x="18759" y="28029"/>
                      <a:pt x="18750" y="27946"/>
                    </a:cubicBezTo>
                    <a:cubicBezTo>
                      <a:pt x="18734" y="27839"/>
                      <a:pt x="18709" y="27723"/>
                      <a:pt x="18709" y="27607"/>
                    </a:cubicBezTo>
                    <a:cubicBezTo>
                      <a:pt x="18701" y="27491"/>
                      <a:pt x="18709" y="27366"/>
                      <a:pt x="18726" y="27250"/>
                    </a:cubicBezTo>
                    <a:cubicBezTo>
                      <a:pt x="18731" y="27196"/>
                      <a:pt x="18697" y="27160"/>
                      <a:pt x="18659" y="27160"/>
                    </a:cubicBezTo>
                    <a:cubicBezTo>
                      <a:pt x="18639" y="27160"/>
                      <a:pt x="18618" y="27170"/>
                      <a:pt x="18601" y="27192"/>
                    </a:cubicBezTo>
                    <a:cubicBezTo>
                      <a:pt x="18593" y="27217"/>
                      <a:pt x="18576" y="27234"/>
                      <a:pt x="18568" y="27250"/>
                    </a:cubicBezTo>
                    <a:cubicBezTo>
                      <a:pt x="18543" y="27168"/>
                      <a:pt x="18527" y="27085"/>
                      <a:pt x="18510" y="26994"/>
                    </a:cubicBezTo>
                    <a:cubicBezTo>
                      <a:pt x="18485" y="26886"/>
                      <a:pt x="18477" y="26778"/>
                      <a:pt x="18460" y="26670"/>
                    </a:cubicBezTo>
                    <a:cubicBezTo>
                      <a:pt x="18452" y="26588"/>
                      <a:pt x="18452" y="26496"/>
                      <a:pt x="18427" y="26422"/>
                    </a:cubicBezTo>
                    <a:cubicBezTo>
                      <a:pt x="18477" y="26405"/>
                      <a:pt x="18527" y="26389"/>
                      <a:pt x="18568" y="26372"/>
                    </a:cubicBezTo>
                    <a:cubicBezTo>
                      <a:pt x="18643" y="26347"/>
                      <a:pt x="18717" y="26314"/>
                      <a:pt x="18784" y="26289"/>
                    </a:cubicBezTo>
                    <a:cubicBezTo>
                      <a:pt x="19123" y="26190"/>
                      <a:pt x="19455" y="26066"/>
                      <a:pt x="19753" y="25875"/>
                    </a:cubicBezTo>
                    <a:cubicBezTo>
                      <a:pt x="19753" y="25908"/>
                      <a:pt x="19774" y="25941"/>
                      <a:pt x="19807" y="25941"/>
                    </a:cubicBezTo>
                    <a:cubicBezTo>
                      <a:pt x="19816" y="25941"/>
                      <a:pt x="19825" y="25938"/>
                      <a:pt x="19836" y="25933"/>
                    </a:cubicBezTo>
                    <a:cubicBezTo>
                      <a:pt x="20714" y="25560"/>
                      <a:pt x="21485" y="24989"/>
                      <a:pt x="22131" y="24284"/>
                    </a:cubicBezTo>
                    <a:cubicBezTo>
                      <a:pt x="22206" y="24210"/>
                      <a:pt x="22280" y="24127"/>
                      <a:pt x="22346" y="24044"/>
                    </a:cubicBezTo>
                    <a:lnTo>
                      <a:pt x="22346" y="24044"/>
                    </a:lnTo>
                    <a:cubicBezTo>
                      <a:pt x="22338" y="24061"/>
                      <a:pt x="22330" y="24077"/>
                      <a:pt x="22322" y="24102"/>
                    </a:cubicBezTo>
                    <a:cubicBezTo>
                      <a:pt x="22314" y="24138"/>
                      <a:pt x="22352" y="24188"/>
                      <a:pt x="22389" y="24188"/>
                    </a:cubicBezTo>
                    <a:cubicBezTo>
                      <a:pt x="22394" y="24188"/>
                      <a:pt x="22399" y="24187"/>
                      <a:pt x="22404" y="24185"/>
                    </a:cubicBezTo>
                    <a:cubicBezTo>
                      <a:pt x="22512" y="24143"/>
                      <a:pt x="22595" y="24044"/>
                      <a:pt x="22669" y="23961"/>
                    </a:cubicBezTo>
                    <a:cubicBezTo>
                      <a:pt x="22669" y="23961"/>
                      <a:pt x="22678" y="23953"/>
                      <a:pt x="22678" y="23953"/>
                    </a:cubicBezTo>
                    <a:close/>
                    <a:moveTo>
                      <a:pt x="24864" y="197"/>
                    </a:moveTo>
                    <a:cubicBezTo>
                      <a:pt x="24951" y="197"/>
                      <a:pt x="25036" y="217"/>
                      <a:pt x="25114" y="273"/>
                    </a:cubicBezTo>
                    <a:cubicBezTo>
                      <a:pt x="25246" y="372"/>
                      <a:pt x="25337" y="546"/>
                      <a:pt x="25387" y="704"/>
                    </a:cubicBezTo>
                    <a:cubicBezTo>
                      <a:pt x="25462" y="911"/>
                      <a:pt x="25503" y="1143"/>
                      <a:pt x="25528" y="1367"/>
                    </a:cubicBezTo>
                    <a:cubicBezTo>
                      <a:pt x="25644" y="2336"/>
                      <a:pt x="25470" y="3322"/>
                      <a:pt x="25395" y="4291"/>
                    </a:cubicBezTo>
                    <a:cubicBezTo>
                      <a:pt x="25354" y="4847"/>
                      <a:pt x="25346" y="5402"/>
                      <a:pt x="25337" y="5965"/>
                    </a:cubicBezTo>
                    <a:cubicBezTo>
                      <a:pt x="25329" y="6222"/>
                      <a:pt x="25296" y="6479"/>
                      <a:pt x="25221" y="6727"/>
                    </a:cubicBezTo>
                    <a:cubicBezTo>
                      <a:pt x="25155" y="6968"/>
                      <a:pt x="25039" y="7191"/>
                      <a:pt x="24940" y="7423"/>
                    </a:cubicBezTo>
                    <a:cubicBezTo>
                      <a:pt x="24916" y="7483"/>
                      <a:pt x="24973" y="7530"/>
                      <a:pt x="25026" y="7530"/>
                    </a:cubicBezTo>
                    <a:cubicBezTo>
                      <a:pt x="25047" y="7530"/>
                      <a:pt x="25067" y="7522"/>
                      <a:pt x="25081" y="7506"/>
                    </a:cubicBezTo>
                    <a:cubicBezTo>
                      <a:pt x="25230" y="7349"/>
                      <a:pt x="25337" y="7158"/>
                      <a:pt x="25412" y="6951"/>
                    </a:cubicBezTo>
                    <a:cubicBezTo>
                      <a:pt x="25429" y="7075"/>
                      <a:pt x="25445" y="7200"/>
                      <a:pt x="25462" y="7316"/>
                    </a:cubicBezTo>
                    <a:cubicBezTo>
                      <a:pt x="25495" y="7564"/>
                      <a:pt x="25561" y="7821"/>
                      <a:pt x="25545" y="8078"/>
                    </a:cubicBezTo>
                    <a:lnTo>
                      <a:pt x="25545" y="8070"/>
                    </a:lnTo>
                    <a:cubicBezTo>
                      <a:pt x="25528" y="8285"/>
                      <a:pt x="25437" y="8500"/>
                      <a:pt x="25329" y="8683"/>
                    </a:cubicBezTo>
                    <a:cubicBezTo>
                      <a:pt x="25221" y="8882"/>
                      <a:pt x="25064" y="9072"/>
                      <a:pt x="25014" y="9288"/>
                    </a:cubicBezTo>
                    <a:cubicBezTo>
                      <a:pt x="25001" y="9334"/>
                      <a:pt x="25035" y="9369"/>
                      <a:pt x="25075" y="9369"/>
                    </a:cubicBezTo>
                    <a:cubicBezTo>
                      <a:pt x="25085" y="9369"/>
                      <a:pt x="25095" y="9367"/>
                      <a:pt x="25105" y="9362"/>
                    </a:cubicBezTo>
                    <a:cubicBezTo>
                      <a:pt x="25139" y="9337"/>
                      <a:pt x="25180" y="9312"/>
                      <a:pt x="25213" y="9279"/>
                    </a:cubicBezTo>
                    <a:lnTo>
                      <a:pt x="25213" y="9279"/>
                    </a:lnTo>
                    <a:cubicBezTo>
                      <a:pt x="25205" y="9329"/>
                      <a:pt x="25197" y="9387"/>
                      <a:pt x="25180" y="9437"/>
                    </a:cubicBezTo>
                    <a:cubicBezTo>
                      <a:pt x="25130" y="9644"/>
                      <a:pt x="25064" y="9851"/>
                      <a:pt x="24989" y="10050"/>
                    </a:cubicBezTo>
                    <a:cubicBezTo>
                      <a:pt x="24882" y="10340"/>
                      <a:pt x="24766" y="10621"/>
                      <a:pt x="24658" y="10903"/>
                    </a:cubicBezTo>
                    <a:cubicBezTo>
                      <a:pt x="24654" y="10895"/>
                      <a:pt x="24641" y="10889"/>
                      <a:pt x="24630" y="10889"/>
                    </a:cubicBezTo>
                    <a:cubicBezTo>
                      <a:pt x="24619" y="10889"/>
                      <a:pt x="24608" y="10895"/>
                      <a:pt x="24608" y="10911"/>
                    </a:cubicBezTo>
                    <a:cubicBezTo>
                      <a:pt x="24600" y="10936"/>
                      <a:pt x="24600" y="10969"/>
                      <a:pt x="24592" y="10994"/>
                    </a:cubicBezTo>
                    <a:cubicBezTo>
                      <a:pt x="24583" y="10936"/>
                      <a:pt x="24575" y="10878"/>
                      <a:pt x="24542" y="10829"/>
                    </a:cubicBezTo>
                    <a:cubicBezTo>
                      <a:pt x="24534" y="10817"/>
                      <a:pt x="24521" y="10811"/>
                      <a:pt x="24509" y="10811"/>
                    </a:cubicBezTo>
                    <a:cubicBezTo>
                      <a:pt x="24494" y="10811"/>
                      <a:pt x="24480" y="10819"/>
                      <a:pt x="24476" y="10837"/>
                    </a:cubicBezTo>
                    <a:cubicBezTo>
                      <a:pt x="24459" y="10895"/>
                      <a:pt x="24476" y="10961"/>
                      <a:pt x="24476" y="11019"/>
                    </a:cubicBezTo>
                    <a:cubicBezTo>
                      <a:pt x="24484" y="11085"/>
                      <a:pt x="24501" y="11152"/>
                      <a:pt x="24509" y="11218"/>
                    </a:cubicBezTo>
                    <a:cubicBezTo>
                      <a:pt x="24509" y="11226"/>
                      <a:pt x="24501" y="11226"/>
                      <a:pt x="24501" y="11226"/>
                    </a:cubicBezTo>
                    <a:cubicBezTo>
                      <a:pt x="24484" y="11276"/>
                      <a:pt x="24484" y="11342"/>
                      <a:pt x="24492" y="11400"/>
                    </a:cubicBezTo>
                    <a:cubicBezTo>
                      <a:pt x="24492" y="11458"/>
                      <a:pt x="24492" y="11525"/>
                      <a:pt x="24501" y="11591"/>
                    </a:cubicBezTo>
                    <a:cubicBezTo>
                      <a:pt x="24501" y="11649"/>
                      <a:pt x="24501" y="11707"/>
                      <a:pt x="24501" y="11773"/>
                    </a:cubicBezTo>
                    <a:cubicBezTo>
                      <a:pt x="24501" y="11798"/>
                      <a:pt x="24492" y="11823"/>
                      <a:pt x="24492" y="11856"/>
                    </a:cubicBezTo>
                    <a:cubicBezTo>
                      <a:pt x="24492" y="11873"/>
                      <a:pt x="24492" y="11889"/>
                      <a:pt x="24492" y="11906"/>
                    </a:cubicBezTo>
                    <a:lnTo>
                      <a:pt x="24492" y="11914"/>
                    </a:lnTo>
                    <a:cubicBezTo>
                      <a:pt x="24489" y="11913"/>
                      <a:pt x="24485" y="11913"/>
                      <a:pt x="24481" y="11913"/>
                    </a:cubicBezTo>
                    <a:cubicBezTo>
                      <a:pt x="24436" y="11913"/>
                      <a:pt x="24394" y="11959"/>
                      <a:pt x="24409" y="12005"/>
                    </a:cubicBezTo>
                    <a:cubicBezTo>
                      <a:pt x="24426" y="12071"/>
                      <a:pt x="24467" y="12254"/>
                      <a:pt x="24376" y="12287"/>
                    </a:cubicBezTo>
                    <a:cubicBezTo>
                      <a:pt x="24376" y="12229"/>
                      <a:pt x="24376" y="12171"/>
                      <a:pt x="24351" y="12121"/>
                    </a:cubicBezTo>
                    <a:cubicBezTo>
                      <a:pt x="24334" y="12095"/>
                      <a:pt x="24304" y="12081"/>
                      <a:pt x="24274" y="12081"/>
                    </a:cubicBezTo>
                    <a:cubicBezTo>
                      <a:pt x="24246" y="12081"/>
                      <a:pt x="24218" y="12093"/>
                      <a:pt x="24202" y="12121"/>
                    </a:cubicBezTo>
                    <a:cubicBezTo>
                      <a:pt x="24169" y="12212"/>
                      <a:pt x="24202" y="12312"/>
                      <a:pt x="24202" y="12403"/>
                    </a:cubicBezTo>
                    <a:cubicBezTo>
                      <a:pt x="24211" y="12502"/>
                      <a:pt x="24211" y="12602"/>
                      <a:pt x="24202" y="12693"/>
                    </a:cubicBezTo>
                    <a:cubicBezTo>
                      <a:pt x="24194" y="12892"/>
                      <a:pt x="24177" y="13082"/>
                      <a:pt x="24144" y="13273"/>
                    </a:cubicBezTo>
                    <a:cubicBezTo>
                      <a:pt x="24139" y="13304"/>
                      <a:pt x="24166" y="13325"/>
                      <a:pt x="24191" y="13325"/>
                    </a:cubicBezTo>
                    <a:cubicBezTo>
                      <a:pt x="24206" y="13325"/>
                      <a:pt x="24221" y="13317"/>
                      <a:pt x="24227" y="13298"/>
                    </a:cubicBezTo>
                    <a:cubicBezTo>
                      <a:pt x="24244" y="13256"/>
                      <a:pt x="24252" y="13215"/>
                      <a:pt x="24260" y="13173"/>
                    </a:cubicBezTo>
                    <a:cubicBezTo>
                      <a:pt x="24269" y="13215"/>
                      <a:pt x="24277" y="13256"/>
                      <a:pt x="24285" y="13289"/>
                    </a:cubicBezTo>
                    <a:cubicBezTo>
                      <a:pt x="24310" y="13372"/>
                      <a:pt x="24335" y="13447"/>
                      <a:pt x="24368" y="13521"/>
                    </a:cubicBezTo>
                    <a:cubicBezTo>
                      <a:pt x="24343" y="13530"/>
                      <a:pt x="24327" y="13555"/>
                      <a:pt x="24335" y="13588"/>
                    </a:cubicBezTo>
                    <a:cubicBezTo>
                      <a:pt x="24409" y="13720"/>
                      <a:pt x="24476" y="13861"/>
                      <a:pt x="24525" y="14010"/>
                    </a:cubicBezTo>
                    <a:cubicBezTo>
                      <a:pt x="24525" y="14027"/>
                      <a:pt x="24534" y="14035"/>
                      <a:pt x="24534" y="14052"/>
                    </a:cubicBezTo>
                    <a:cubicBezTo>
                      <a:pt x="24534" y="14060"/>
                      <a:pt x="24534" y="14068"/>
                      <a:pt x="24534" y="14077"/>
                    </a:cubicBezTo>
                    <a:cubicBezTo>
                      <a:pt x="24542" y="14184"/>
                      <a:pt x="24550" y="14300"/>
                      <a:pt x="24550" y="14408"/>
                    </a:cubicBezTo>
                    <a:cubicBezTo>
                      <a:pt x="24542" y="14416"/>
                      <a:pt x="24534" y="14425"/>
                      <a:pt x="24534" y="14433"/>
                    </a:cubicBezTo>
                    <a:cubicBezTo>
                      <a:pt x="24459" y="14226"/>
                      <a:pt x="24376" y="14019"/>
                      <a:pt x="24285" y="13811"/>
                    </a:cubicBezTo>
                    <a:cubicBezTo>
                      <a:pt x="24277" y="13796"/>
                      <a:pt x="24263" y="13789"/>
                      <a:pt x="24247" y="13789"/>
                    </a:cubicBezTo>
                    <a:cubicBezTo>
                      <a:pt x="24213" y="13789"/>
                      <a:pt x="24174" y="13819"/>
                      <a:pt x="24186" y="13853"/>
                    </a:cubicBezTo>
                    <a:cubicBezTo>
                      <a:pt x="24244" y="13994"/>
                      <a:pt x="24302" y="14135"/>
                      <a:pt x="24343" y="14275"/>
                    </a:cubicBezTo>
                    <a:cubicBezTo>
                      <a:pt x="24426" y="14582"/>
                      <a:pt x="24492" y="14889"/>
                      <a:pt x="24525" y="15195"/>
                    </a:cubicBezTo>
                    <a:cubicBezTo>
                      <a:pt x="24542" y="15352"/>
                      <a:pt x="24550" y="15510"/>
                      <a:pt x="24559" y="15667"/>
                    </a:cubicBezTo>
                    <a:cubicBezTo>
                      <a:pt x="24559" y="15775"/>
                      <a:pt x="24559" y="15891"/>
                      <a:pt x="24567" y="15999"/>
                    </a:cubicBezTo>
                    <a:cubicBezTo>
                      <a:pt x="24509" y="15792"/>
                      <a:pt x="24426" y="15584"/>
                      <a:pt x="24335" y="15386"/>
                    </a:cubicBezTo>
                    <a:cubicBezTo>
                      <a:pt x="24326" y="15366"/>
                      <a:pt x="24310" y="15358"/>
                      <a:pt x="24293" y="15358"/>
                    </a:cubicBezTo>
                    <a:cubicBezTo>
                      <a:pt x="24261" y="15358"/>
                      <a:pt x="24225" y="15389"/>
                      <a:pt x="24235" y="15427"/>
                    </a:cubicBezTo>
                    <a:cubicBezTo>
                      <a:pt x="24318" y="15692"/>
                      <a:pt x="24385" y="15966"/>
                      <a:pt x="24434" y="16239"/>
                    </a:cubicBezTo>
                    <a:cubicBezTo>
                      <a:pt x="24401" y="16239"/>
                      <a:pt x="24368" y="16264"/>
                      <a:pt x="24368" y="16297"/>
                    </a:cubicBezTo>
                    <a:cubicBezTo>
                      <a:pt x="24376" y="16720"/>
                      <a:pt x="24418" y="17142"/>
                      <a:pt x="24418" y="17556"/>
                    </a:cubicBezTo>
                    <a:cubicBezTo>
                      <a:pt x="24418" y="17656"/>
                      <a:pt x="24418" y="17755"/>
                      <a:pt x="24418" y="17846"/>
                    </a:cubicBezTo>
                    <a:cubicBezTo>
                      <a:pt x="24401" y="17855"/>
                      <a:pt x="24376" y="17871"/>
                      <a:pt x="24376" y="17904"/>
                    </a:cubicBezTo>
                    <a:cubicBezTo>
                      <a:pt x="24376" y="18078"/>
                      <a:pt x="24368" y="18244"/>
                      <a:pt x="24360" y="18418"/>
                    </a:cubicBezTo>
                    <a:cubicBezTo>
                      <a:pt x="24351" y="18277"/>
                      <a:pt x="24351" y="18136"/>
                      <a:pt x="24351" y="17996"/>
                    </a:cubicBezTo>
                    <a:cubicBezTo>
                      <a:pt x="24351" y="17954"/>
                      <a:pt x="24318" y="17933"/>
                      <a:pt x="24285" y="17933"/>
                    </a:cubicBezTo>
                    <a:cubicBezTo>
                      <a:pt x="24252" y="17933"/>
                      <a:pt x="24219" y="17954"/>
                      <a:pt x="24219" y="17996"/>
                    </a:cubicBezTo>
                    <a:cubicBezTo>
                      <a:pt x="24219" y="18211"/>
                      <a:pt x="24211" y="18418"/>
                      <a:pt x="24211" y="18634"/>
                    </a:cubicBezTo>
                    <a:cubicBezTo>
                      <a:pt x="24194" y="18567"/>
                      <a:pt x="24177" y="18501"/>
                      <a:pt x="24153" y="18443"/>
                    </a:cubicBezTo>
                    <a:cubicBezTo>
                      <a:pt x="24111" y="18319"/>
                      <a:pt x="24045" y="18153"/>
                      <a:pt x="23937" y="18078"/>
                    </a:cubicBezTo>
                    <a:cubicBezTo>
                      <a:pt x="23926" y="18071"/>
                      <a:pt x="23914" y="18068"/>
                      <a:pt x="23901" y="18068"/>
                    </a:cubicBezTo>
                    <a:cubicBezTo>
                      <a:pt x="23858" y="18068"/>
                      <a:pt x="23813" y="18108"/>
                      <a:pt x="23813" y="18153"/>
                    </a:cubicBezTo>
                    <a:cubicBezTo>
                      <a:pt x="23813" y="18211"/>
                      <a:pt x="23846" y="18277"/>
                      <a:pt x="23854" y="18335"/>
                    </a:cubicBezTo>
                    <a:cubicBezTo>
                      <a:pt x="23871" y="18402"/>
                      <a:pt x="23896" y="18468"/>
                      <a:pt x="23912" y="18534"/>
                    </a:cubicBezTo>
                    <a:cubicBezTo>
                      <a:pt x="23945" y="18658"/>
                      <a:pt x="23979" y="18783"/>
                      <a:pt x="23995" y="18907"/>
                    </a:cubicBezTo>
                    <a:cubicBezTo>
                      <a:pt x="24028" y="19164"/>
                      <a:pt x="24020" y="19437"/>
                      <a:pt x="23987" y="19702"/>
                    </a:cubicBezTo>
                    <a:cubicBezTo>
                      <a:pt x="23954" y="19984"/>
                      <a:pt x="23879" y="20266"/>
                      <a:pt x="23796" y="20539"/>
                    </a:cubicBezTo>
                    <a:cubicBezTo>
                      <a:pt x="23780" y="20605"/>
                      <a:pt x="23755" y="20672"/>
                      <a:pt x="23738" y="20738"/>
                    </a:cubicBezTo>
                    <a:cubicBezTo>
                      <a:pt x="23738" y="20721"/>
                      <a:pt x="23738" y="20705"/>
                      <a:pt x="23738" y="20688"/>
                    </a:cubicBezTo>
                    <a:cubicBezTo>
                      <a:pt x="23730" y="20506"/>
                      <a:pt x="23763" y="20233"/>
                      <a:pt x="23597" y="20108"/>
                    </a:cubicBezTo>
                    <a:cubicBezTo>
                      <a:pt x="23582" y="20096"/>
                      <a:pt x="23564" y="20090"/>
                      <a:pt x="23547" y="20090"/>
                    </a:cubicBezTo>
                    <a:cubicBezTo>
                      <a:pt x="23507" y="20090"/>
                      <a:pt x="23470" y="20120"/>
                      <a:pt x="23481" y="20166"/>
                    </a:cubicBezTo>
                    <a:cubicBezTo>
                      <a:pt x="23531" y="20349"/>
                      <a:pt x="23490" y="20556"/>
                      <a:pt x="23490" y="20738"/>
                    </a:cubicBezTo>
                    <a:cubicBezTo>
                      <a:pt x="23481" y="20953"/>
                      <a:pt x="23481" y="21169"/>
                      <a:pt x="23481" y="21384"/>
                    </a:cubicBezTo>
                    <a:cubicBezTo>
                      <a:pt x="23481" y="21484"/>
                      <a:pt x="23481" y="21591"/>
                      <a:pt x="23465" y="21691"/>
                    </a:cubicBezTo>
                    <a:cubicBezTo>
                      <a:pt x="23465" y="21732"/>
                      <a:pt x="23448" y="21774"/>
                      <a:pt x="23440" y="21815"/>
                    </a:cubicBezTo>
                    <a:cubicBezTo>
                      <a:pt x="23440" y="21765"/>
                      <a:pt x="23440" y="21716"/>
                      <a:pt x="23440" y="21666"/>
                    </a:cubicBezTo>
                    <a:cubicBezTo>
                      <a:pt x="23436" y="21629"/>
                      <a:pt x="23407" y="21610"/>
                      <a:pt x="23378" y="21610"/>
                    </a:cubicBezTo>
                    <a:cubicBezTo>
                      <a:pt x="23349" y="21610"/>
                      <a:pt x="23320" y="21629"/>
                      <a:pt x="23316" y="21666"/>
                    </a:cubicBezTo>
                    <a:cubicBezTo>
                      <a:pt x="23299" y="21890"/>
                      <a:pt x="23249" y="22113"/>
                      <a:pt x="23200" y="22329"/>
                    </a:cubicBezTo>
                    <a:cubicBezTo>
                      <a:pt x="23150" y="22544"/>
                      <a:pt x="23084" y="22760"/>
                      <a:pt x="22993" y="22959"/>
                    </a:cubicBezTo>
                    <a:cubicBezTo>
                      <a:pt x="22901" y="23166"/>
                      <a:pt x="22794" y="23356"/>
                      <a:pt x="22678" y="23547"/>
                    </a:cubicBezTo>
                    <a:cubicBezTo>
                      <a:pt x="22653" y="23597"/>
                      <a:pt x="22628" y="23638"/>
                      <a:pt x="22595" y="23679"/>
                    </a:cubicBezTo>
                    <a:cubicBezTo>
                      <a:pt x="22603" y="23663"/>
                      <a:pt x="22603" y="23646"/>
                      <a:pt x="22612" y="23630"/>
                    </a:cubicBezTo>
                    <a:cubicBezTo>
                      <a:pt x="22642" y="23568"/>
                      <a:pt x="22595" y="23506"/>
                      <a:pt x="22541" y="23506"/>
                    </a:cubicBezTo>
                    <a:cubicBezTo>
                      <a:pt x="22523" y="23506"/>
                      <a:pt x="22504" y="23513"/>
                      <a:pt x="22487" y="23530"/>
                    </a:cubicBezTo>
                    <a:cubicBezTo>
                      <a:pt x="22454" y="23555"/>
                      <a:pt x="22421" y="23572"/>
                      <a:pt x="22396" y="23597"/>
                    </a:cubicBezTo>
                    <a:cubicBezTo>
                      <a:pt x="22371" y="23621"/>
                      <a:pt x="22346" y="23655"/>
                      <a:pt x="22322" y="23679"/>
                    </a:cubicBezTo>
                    <a:cubicBezTo>
                      <a:pt x="22280" y="23737"/>
                      <a:pt x="22230" y="23795"/>
                      <a:pt x="22181" y="23853"/>
                    </a:cubicBezTo>
                    <a:cubicBezTo>
                      <a:pt x="22090" y="23969"/>
                      <a:pt x="21990" y="24085"/>
                      <a:pt x="21882" y="24193"/>
                    </a:cubicBezTo>
                    <a:cubicBezTo>
                      <a:pt x="21684" y="24409"/>
                      <a:pt x="21468" y="24616"/>
                      <a:pt x="21244" y="24806"/>
                    </a:cubicBezTo>
                    <a:cubicBezTo>
                      <a:pt x="20872" y="25121"/>
                      <a:pt x="20466" y="25411"/>
                      <a:pt x="20043" y="25660"/>
                    </a:cubicBezTo>
                    <a:cubicBezTo>
                      <a:pt x="20159" y="25568"/>
                      <a:pt x="20267" y="25461"/>
                      <a:pt x="20358" y="25353"/>
                    </a:cubicBezTo>
                    <a:cubicBezTo>
                      <a:pt x="20441" y="25254"/>
                      <a:pt x="20515" y="25154"/>
                      <a:pt x="20582" y="25047"/>
                    </a:cubicBezTo>
                    <a:cubicBezTo>
                      <a:pt x="20640" y="24955"/>
                      <a:pt x="20698" y="24815"/>
                      <a:pt x="20714" y="24707"/>
                    </a:cubicBezTo>
                    <a:cubicBezTo>
                      <a:pt x="20714" y="24673"/>
                      <a:pt x="20683" y="24650"/>
                      <a:pt x="20653" y="24650"/>
                    </a:cubicBezTo>
                    <a:cubicBezTo>
                      <a:pt x="20639" y="24650"/>
                      <a:pt x="20625" y="24655"/>
                      <a:pt x="20615" y="24665"/>
                    </a:cubicBezTo>
                    <a:cubicBezTo>
                      <a:pt x="20582" y="24707"/>
                      <a:pt x="20548" y="24757"/>
                      <a:pt x="20515" y="24806"/>
                    </a:cubicBezTo>
                    <a:cubicBezTo>
                      <a:pt x="20490" y="24856"/>
                      <a:pt x="20449" y="24897"/>
                      <a:pt x="20416" y="24939"/>
                    </a:cubicBezTo>
                    <a:cubicBezTo>
                      <a:pt x="20350" y="25038"/>
                      <a:pt x="20283" y="25129"/>
                      <a:pt x="20200" y="25212"/>
                    </a:cubicBezTo>
                    <a:cubicBezTo>
                      <a:pt x="20043" y="25394"/>
                      <a:pt x="19861" y="25552"/>
                      <a:pt x="19662" y="25684"/>
                    </a:cubicBezTo>
                    <a:cubicBezTo>
                      <a:pt x="19504" y="25784"/>
                      <a:pt x="19339" y="25875"/>
                      <a:pt x="19165" y="25958"/>
                    </a:cubicBezTo>
                    <a:cubicBezTo>
                      <a:pt x="19158" y="25936"/>
                      <a:pt x="19132" y="25915"/>
                      <a:pt x="19109" y="25915"/>
                    </a:cubicBezTo>
                    <a:cubicBezTo>
                      <a:pt x="19105" y="25915"/>
                      <a:pt x="19102" y="25915"/>
                      <a:pt x="19098" y="25916"/>
                    </a:cubicBezTo>
                    <a:cubicBezTo>
                      <a:pt x="18883" y="25950"/>
                      <a:pt x="18684" y="26074"/>
                      <a:pt x="18477" y="26148"/>
                    </a:cubicBezTo>
                    <a:cubicBezTo>
                      <a:pt x="18262" y="26223"/>
                      <a:pt x="18038" y="26281"/>
                      <a:pt x="17814" y="26306"/>
                    </a:cubicBezTo>
                    <a:cubicBezTo>
                      <a:pt x="17688" y="26325"/>
                      <a:pt x="17559" y="26333"/>
                      <a:pt x="17429" y="26333"/>
                    </a:cubicBezTo>
                    <a:cubicBezTo>
                      <a:pt x="17337" y="26333"/>
                      <a:pt x="17244" y="26329"/>
                      <a:pt x="17151" y="26322"/>
                    </a:cubicBezTo>
                    <a:cubicBezTo>
                      <a:pt x="17085" y="26322"/>
                      <a:pt x="17027" y="26314"/>
                      <a:pt x="16969" y="26306"/>
                    </a:cubicBezTo>
                    <a:cubicBezTo>
                      <a:pt x="16969" y="26298"/>
                      <a:pt x="16961" y="26289"/>
                      <a:pt x="16953" y="26281"/>
                    </a:cubicBezTo>
                    <a:cubicBezTo>
                      <a:pt x="16861" y="26198"/>
                      <a:pt x="16737" y="26215"/>
                      <a:pt x="16629" y="26206"/>
                    </a:cubicBezTo>
                    <a:cubicBezTo>
                      <a:pt x="16513" y="26198"/>
                      <a:pt x="16406" y="26182"/>
                      <a:pt x="16290" y="26157"/>
                    </a:cubicBezTo>
                    <a:cubicBezTo>
                      <a:pt x="16124" y="26124"/>
                      <a:pt x="15975" y="26074"/>
                      <a:pt x="15817" y="26016"/>
                    </a:cubicBezTo>
                    <a:cubicBezTo>
                      <a:pt x="15793" y="25792"/>
                      <a:pt x="15768" y="25394"/>
                      <a:pt x="15503" y="25312"/>
                    </a:cubicBezTo>
                    <a:cubicBezTo>
                      <a:pt x="15496" y="25309"/>
                      <a:pt x="15489" y="25308"/>
                      <a:pt x="15483" y="25308"/>
                    </a:cubicBezTo>
                    <a:cubicBezTo>
                      <a:pt x="15439" y="25308"/>
                      <a:pt x="15397" y="25352"/>
                      <a:pt x="15411" y="25403"/>
                    </a:cubicBezTo>
                    <a:cubicBezTo>
                      <a:pt x="15445" y="25510"/>
                      <a:pt x="15494" y="25610"/>
                      <a:pt x="15519" y="25718"/>
                    </a:cubicBezTo>
                    <a:cubicBezTo>
                      <a:pt x="15544" y="25817"/>
                      <a:pt x="15561" y="25908"/>
                      <a:pt x="15569" y="26008"/>
                    </a:cubicBezTo>
                    <a:cubicBezTo>
                      <a:pt x="15561" y="26024"/>
                      <a:pt x="15561" y="26041"/>
                      <a:pt x="15577" y="26057"/>
                    </a:cubicBezTo>
                    <a:cubicBezTo>
                      <a:pt x="15577" y="26074"/>
                      <a:pt x="15577" y="26090"/>
                      <a:pt x="15577" y="26107"/>
                    </a:cubicBezTo>
                    <a:cubicBezTo>
                      <a:pt x="15602" y="26364"/>
                      <a:pt x="15594" y="26629"/>
                      <a:pt x="15552" y="26886"/>
                    </a:cubicBezTo>
                    <a:cubicBezTo>
                      <a:pt x="15461" y="27358"/>
                      <a:pt x="15262" y="27839"/>
                      <a:pt x="14914" y="28187"/>
                    </a:cubicBezTo>
                    <a:cubicBezTo>
                      <a:pt x="14866" y="28228"/>
                      <a:pt x="14910" y="28304"/>
                      <a:pt x="14964" y="28304"/>
                    </a:cubicBezTo>
                    <a:cubicBezTo>
                      <a:pt x="14975" y="28304"/>
                      <a:pt x="14986" y="28301"/>
                      <a:pt x="14997" y="28294"/>
                    </a:cubicBezTo>
                    <a:cubicBezTo>
                      <a:pt x="15005" y="28286"/>
                      <a:pt x="15022" y="28270"/>
                      <a:pt x="15030" y="28261"/>
                    </a:cubicBezTo>
                    <a:lnTo>
                      <a:pt x="15030" y="28261"/>
                    </a:lnTo>
                    <a:cubicBezTo>
                      <a:pt x="15014" y="28319"/>
                      <a:pt x="14997" y="28377"/>
                      <a:pt x="14989" y="28419"/>
                    </a:cubicBezTo>
                    <a:cubicBezTo>
                      <a:pt x="14972" y="28551"/>
                      <a:pt x="14989" y="28684"/>
                      <a:pt x="15039" y="28800"/>
                    </a:cubicBezTo>
                    <a:cubicBezTo>
                      <a:pt x="15088" y="28924"/>
                      <a:pt x="15171" y="29024"/>
                      <a:pt x="15254" y="29131"/>
                    </a:cubicBezTo>
                    <a:cubicBezTo>
                      <a:pt x="15329" y="29239"/>
                      <a:pt x="15411" y="29338"/>
                      <a:pt x="15511" y="29430"/>
                    </a:cubicBezTo>
                    <a:cubicBezTo>
                      <a:pt x="15701" y="29587"/>
                      <a:pt x="15991" y="29645"/>
                      <a:pt x="16099" y="29885"/>
                    </a:cubicBezTo>
                    <a:cubicBezTo>
                      <a:pt x="16124" y="29943"/>
                      <a:pt x="16132" y="30001"/>
                      <a:pt x="16132" y="30068"/>
                    </a:cubicBezTo>
                    <a:lnTo>
                      <a:pt x="16099" y="30068"/>
                    </a:lnTo>
                    <a:cubicBezTo>
                      <a:pt x="16074" y="30076"/>
                      <a:pt x="16066" y="30084"/>
                      <a:pt x="16058" y="30101"/>
                    </a:cubicBezTo>
                    <a:cubicBezTo>
                      <a:pt x="16049" y="30109"/>
                      <a:pt x="16041" y="30117"/>
                      <a:pt x="16041" y="30117"/>
                    </a:cubicBezTo>
                    <a:cubicBezTo>
                      <a:pt x="16033" y="30134"/>
                      <a:pt x="16033" y="30150"/>
                      <a:pt x="16025" y="30167"/>
                    </a:cubicBezTo>
                    <a:cubicBezTo>
                      <a:pt x="16025" y="30184"/>
                      <a:pt x="16025" y="30208"/>
                      <a:pt x="16016" y="30233"/>
                    </a:cubicBezTo>
                    <a:lnTo>
                      <a:pt x="16016" y="30258"/>
                    </a:lnTo>
                    <a:cubicBezTo>
                      <a:pt x="16016" y="30258"/>
                      <a:pt x="16016" y="30266"/>
                      <a:pt x="16016" y="30275"/>
                    </a:cubicBezTo>
                    <a:cubicBezTo>
                      <a:pt x="16008" y="30300"/>
                      <a:pt x="15991" y="30333"/>
                      <a:pt x="15975" y="30349"/>
                    </a:cubicBezTo>
                    <a:cubicBezTo>
                      <a:pt x="15925" y="30407"/>
                      <a:pt x="15851" y="30449"/>
                      <a:pt x="15776" y="30473"/>
                    </a:cubicBezTo>
                    <a:cubicBezTo>
                      <a:pt x="15677" y="30507"/>
                      <a:pt x="15569" y="30531"/>
                      <a:pt x="15461" y="30565"/>
                    </a:cubicBezTo>
                    <a:cubicBezTo>
                      <a:pt x="15403" y="30581"/>
                      <a:pt x="15345" y="30606"/>
                      <a:pt x="15287" y="30631"/>
                    </a:cubicBezTo>
                    <a:cubicBezTo>
                      <a:pt x="15345" y="30515"/>
                      <a:pt x="15362" y="30391"/>
                      <a:pt x="15337" y="30266"/>
                    </a:cubicBezTo>
                    <a:cubicBezTo>
                      <a:pt x="15329" y="30192"/>
                      <a:pt x="15287" y="30117"/>
                      <a:pt x="15246" y="30043"/>
                    </a:cubicBezTo>
                    <a:cubicBezTo>
                      <a:pt x="15221" y="30010"/>
                      <a:pt x="15196" y="29976"/>
                      <a:pt x="15179" y="29935"/>
                    </a:cubicBezTo>
                    <a:cubicBezTo>
                      <a:pt x="15155" y="29902"/>
                      <a:pt x="15138" y="29860"/>
                      <a:pt x="15113" y="29836"/>
                    </a:cubicBezTo>
                    <a:cubicBezTo>
                      <a:pt x="15097" y="29823"/>
                      <a:pt x="15078" y="29817"/>
                      <a:pt x="15059" y="29817"/>
                    </a:cubicBezTo>
                    <a:cubicBezTo>
                      <a:pt x="15041" y="29817"/>
                      <a:pt x="15022" y="29823"/>
                      <a:pt x="15005" y="29836"/>
                    </a:cubicBezTo>
                    <a:cubicBezTo>
                      <a:pt x="14931" y="29894"/>
                      <a:pt x="14956" y="30010"/>
                      <a:pt x="14989" y="30084"/>
                    </a:cubicBezTo>
                    <a:cubicBezTo>
                      <a:pt x="15022" y="30142"/>
                      <a:pt x="15072" y="30200"/>
                      <a:pt x="15097" y="30258"/>
                    </a:cubicBezTo>
                    <a:cubicBezTo>
                      <a:pt x="15130" y="30366"/>
                      <a:pt x="15113" y="30490"/>
                      <a:pt x="15039" y="30581"/>
                    </a:cubicBezTo>
                    <a:cubicBezTo>
                      <a:pt x="14947" y="30697"/>
                      <a:pt x="14782" y="30747"/>
                      <a:pt x="14649" y="30788"/>
                    </a:cubicBezTo>
                    <a:cubicBezTo>
                      <a:pt x="14608" y="30797"/>
                      <a:pt x="14566" y="30805"/>
                      <a:pt x="14517" y="30813"/>
                    </a:cubicBezTo>
                    <a:cubicBezTo>
                      <a:pt x="14583" y="30722"/>
                      <a:pt x="14624" y="30614"/>
                      <a:pt x="14641" y="30490"/>
                    </a:cubicBezTo>
                    <a:cubicBezTo>
                      <a:pt x="14666" y="30159"/>
                      <a:pt x="14367" y="29993"/>
                      <a:pt x="14160" y="29794"/>
                    </a:cubicBezTo>
                    <a:cubicBezTo>
                      <a:pt x="14141" y="29777"/>
                      <a:pt x="14121" y="29770"/>
                      <a:pt x="14102" y="29770"/>
                    </a:cubicBezTo>
                    <a:cubicBezTo>
                      <a:pt x="14045" y="29770"/>
                      <a:pt x="13997" y="29834"/>
                      <a:pt x="14028" y="29902"/>
                    </a:cubicBezTo>
                    <a:cubicBezTo>
                      <a:pt x="14077" y="30010"/>
                      <a:pt x="14152" y="30084"/>
                      <a:pt x="14235" y="30167"/>
                    </a:cubicBezTo>
                    <a:cubicBezTo>
                      <a:pt x="14309" y="30242"/>
                      <a:pt x="14384" y="30316"/>
                      <a:pt x="14392" y="30424"/>
                    </a:cubicBezTo>
                    <a:cubicBezTo>
                      <a:pt x="14401" y="30639"/>
                      <a:pt x="14218" y="30813"/>
                      <a:pt x="14028" y="30879"/>
                    </a:cubicBezTo>
                    <a:cubicBezTo>
                      <a:pt x="13885" y="30927"/>
                      <a:pt x="13733" y="30939"/>
                      <a:pt x="13581" y="30939"/>
                    </a:cubicBezTo>
                    <a:cubicBezTo>
                      <a:pt x="13470" y="30939"/>
                      <a:pt x="13358" y="30933"/>
                      <a:pt x="13249" y="30929"/>
                    </a:cubicBezTo>
                    <a:cubicBezTo>
                      <a:pt x="12992" y="30913"/>
                      <a:pt x="12743" y="30904"/>
                      <a:pt x="12495" y="30855"/>
                    </a:cubicBezTo>
                    <a:cubicBezTo>
                      <a:pt x="12288" y="30813"/>
                      <a:pt x="12089" y="30755"/>
                      <a:pt x="11907" y="30656"/>
                    </a:cubicBezTo>
                    <a:cubicBezTo>
                      <a:pt x="11948" y="30656"/>
                      <a:pt x="11990" y="30639"/>
                      <a:pt x="12031" y="30614"/>
                    </a:cubicBezTo>
                    <a:cubicBezTo>
                      <a:pt x="12064" y="30598"/>
                      <a:pt x="12072" y="30540"/>
                      <a:pt x="12047" y="30515"/>
                    </a:cubicBezTo>
                    <a:cubicBezTo>
                      <a:pt x="11915" y="30407"/>
                      <a:pt x="11724" y="30391"/>
                      <a:pt x="11584" y="30308"/>
                    </a:cubicBezTo>
                    <a:cubicBezTo>
                      <a:pt x="11443" y="30225"/>
                      <a:pt x="11310" y="30109"/>
                      <a:pt x="11244" y="29960"/>
                    </a:cubicBezTo>
                    <a:cubicBezTo>
                      <a:pt x="11211" y="29877"/>
                      <a:pt x="11211" y="29786"/>
                      <a:pt x="11202" y="29703"/>
                    </a:cubicBezTo>
                    <a:cubicBezTo>
                      <a:pt x="11194" y="29604"/>
                      <a:pt x="11178" y="29504"/>
                      <a:pt x="11144" y="29405"/>
                    </a:cubicBezTo>
                    <a:cubicBezTo>
                      <a:pt x="11095" y="29231"/>
                      <a:pt x="11020" y="29015"/>
                      <a:pt x="10888" y="28883"/>
                    </a:cubicBezTo>
                    <a:cubicBezTo>
                      <a:pt x="10888" y="28874"/>
                      <a:pt x="10879" y="28866"/>
                      <a:pt x="10879" y="28866"/>
                    </a:cubicBezTo>
                    <a:cubicBezTo>
                      <a:pt x="10830" y="28808"/>
                      <a:pt x="10780" y="28742"/>
                      <a:pt x="10738" y="28667"/>
                    </a:cubicBezTo>
                    <a:cubicBezTo>
                      <a:pt x="10664" y="28543"/>
                      <a:pt x="10639" y="28402"/>
                      <a:pt x="10639" y="28261"/>
                    </a:cubicBezTo>
                    <a:cubicBezTo>
                      <a:pt x="10639" y="28079"/>
                      <a:pt x="10680" y="27897"/>
                      <a:pt x="10689" y="27714"/>
                    </a:cubicBezTo>
                    <a:cubicBezTo>
                      <a:pt x="10697" y="27714"/>
                      <a:pt x="10705" y="27706"/>
                      <a:pt x="10714" y="27698"/>
                    </a:cubicBezTo>
                    <a:cubicBezTo>
                      <a:pt x="10796" y="27557"/>
                      <a:pt x="10755" y="27350"/>
                      <a:pt x="10747" y="27201"/>
                    </a:cubicBezTo>
                    <a:cubicBezTo>
                      <a:pt x="10738" y="27043"/>
                      <a:pt x="10730" y="26886"/>
                      <a:pt x="10730" y="26728"/>
                    </a:cubicBezTo>
                    <a:cubicBezTo>
                      <a:pt x="10738" y="26720"/>
                      <a:pt x="10747" y="26712"/>
                      <a:pt x="10747" y="26695"/>
                    </a:cubicBezTo>
                    <a:cubicBezTo>
                      <a:pt x="10772" y="26654"/>
                      <a:pt x="10763" y="26612"/>
                      <a:pt x="10730" y="26571"/>
                    </a:cubicBezTo>
                    <a:cubicBezTo>
                      <a:pt x="10730" y="26571"/>
                      <a:pt x="10722" y="26571"/>
                      <a:pt x="10722" y="26563"/>
                    </a:cubicBezTo>
                    <a:cubicBezTo>
                      <a:pt x="10722" y="26480"/>
                      <a:pt x="10722" y="26397"/>
                      <a:pt x="10714" y="26314"/>
                    </a:cubicBezTo>
                    <a:lnTo>
                      <a:pt x="10722" y="26314"/>
                    </a:lnTo>
                    <a:cubicBezTo>
                      <a:pt x="10735" y="26325"/>
                      <a:pt x="10748" y="26329"/>
                      <a:pt x="10761" y="26329"/>
                    </a:cubicBezTo>
                    <a:cubicBezTo>
                      <a:pt x="10798" y="26329"/>
                      <a:pt x="10830" y="26291"/>
                      <a:pt x="10830" y="26248"/>
                    </a:cubicBezTo>
                    <a:cubicBezTo>
                      <a:pt x="10838" y="26190"/>
                      <a:pt x="10813" y="26140"/>
                      <a:pt x="10788" y="26082"/>
                    </a:cubicBezTo>
                    <a:cubicBezTo>
                      <a:pt x="10772" y="26032"/>
                      <a:pt x="10755" y="25974"/>
                      <a:pt x="10738" y="25925"/>
                    </a:cubicBezTo>
                    <a:cubicBezTo>
                      <a:pt x="10730" y="25908"/>
                      <a:pt x="10722" y="25892"/>
                      <a:pt x="10714" y="25875"/>
                    </a:cubicBezTo>
                    <a:cubicBezTo>
                      <a:pt x="10714" y="25784"/>
                      <a:pt x="10714" y="25693"/>
                      <a:pt x="10689" y="25610"/>
                    </a:cubicBezTo>
                    <a:cubicBezTo>
                      <a:pt x="10680" y="25593"/>
                      <a:pt x="10664" y="25577"/>
                      <a:pt x="10647" y="25577"/>
                    </a:cubicBezTo>
                    <a:lnTo>
                      <a:pt x="10639" y="25577"/>
                    </a:lnTo>
                    <a:cubicBezTo>
                      <a:pt x="10622" y="25577"/>
                      <a:pt x="10614" y="25577"/>
                      <a:pt x="10606" y="25585"/>
                    </a:cubicBezTo>
                    <a:cubicBezTo>
                      <a:pt x="10515" y="25370"/>
                      <a:pt x="10448" y="25146"/>
                      <a:pt x="10390" y="24922"/>
                    </a:cubicBezTo>
                    <a:cubicBezTo>
                      <a:pt x="10324" y="24690"/>
                      <a:pt x="10283" y="24467"/>
                      <a:pt x="10258" y="24235"/>
                    </a:cubicBezTo>
                    <a:cubicBezTo>
                      <a:pt x="10250" y="24143"/>
                      <a:pt x="10241" y="24052"/>
                      <a:pt x="10233" y="23961"/>
                    </a:cubicBezTo>
                    <a:cubicBezTo>
                      <a:pt x="10283" y="23878"/>
                      <a:pt x="10241" y="23737"/>
                      <a:pt x="10225" y="23638"/>
                    </a:cubicBezTo>
                    <a:cubicBezTo>
                      <a:pt x="10225" y="23605"/>
                      <a:pt x="10225" y="23563"/>
                      <a:pt x="10225" y="23522"/>
                    </a:cubicBezTo>
                    <a:cubicBezTo>
                      <a:pt x="10225" y="23497"/>
                      <a:pt x="10208" y="23481"/>
                      <a:pt x="10192" y="23472"/>
                    </a:cubicBezTo>
                    <a:cubicBezTo>
                      <a:pt x="10175" y="23365"/>
                      <a:pt x="10150" y="23265"/>
                      <a:pt x="10134" y="23157"/>
                    </a:cubicBezTo>
                    <a:cubicBezTo>
                      <a:pt x="10084" y="22867"/>
                      <a:pt x="10034" y="22569"/>
                      <a:pt x="9968" y="22279"/>
                    </a:cubicBezTo>
                    <a:cubicBezTo>
                      <a:pt x="9964" y="22253"/>
                      <a:pt x="9942" y="22240"/>
                      <a:pt x="9919" y="22240"/>
                    </a:cubicBezTo>
                    <a:cubicBezTo>
                      <a:pt x="9890" y="22240"/>
                      <a:pt x="9860" y="22259"/>
                      <a:pt x="9860" y="22296"/>
                    </a:cubicBezTo>
                    <a:cubicBezTo>
                      <a:pt x="9860" y="22594"/>
                      <a:pt x="9893" y="22884"/>
                      <a:pt x="9935" y="23182"/>
                    </a:cubicBezTo>
                    <a:cubicBezTo>
                      <a:pt x="9960" y="23331"/>
                      <a:pt x="9976" y="23481"/>
                      <a:pt x="10001" y="23630"/>
                    </a:cubicBezTo>
                    <a:cubicBezTo>
                      <a:pt x="10018" y="23704"/>
                      <a:pt x="10026" y="23829"/>
                      <a:pt x="10067" y="23920"/>
                    </a:cubicBezTo>
                    <a:cubicBezTo>
                      <a:pt x="10059" y="24019"/>
                      <a:pt x="10059" y="24127"/>
                      <a:pt x="10059" y="24235"/>
                    </a:cubicBezTo>
                    <a:cubicBezTo>
                      <a:pt x="10067" y="24293"/>
                      <a:pt x="10067" y="24351"/>
                      <a:pt x="10076" y="24409"/>
                    </a:cubicBezTo>
                    <a:cubicBezTo>
                      <a:pt x="9993" y="24409"/>
                      <a:pt x="9910" y="24412"/>
                      <a:pt x="9827" y="24412"/>
                    </a:cubicBezTo>
                    <a:cubicBezTo>
                      <a:pt x="9786" y="24412"/>
                      <a:pt x="9744" y="24411"/>
                      <a:pt x="9703" y="24409"/>
                    </a:cubicBezTo>
                    <a:cubicBezTo>
                      <a:pt x="9545" y="24409"/>
                      <a:pt x="9380" y="24400"/>
                      <a:pt x="9214" y="24384"/>
                    </a:cubicBezTo>
                    <a:cubicBezTo>
                      <a:pt x="8882" y="24359"/>
                      <a:pt x="8559" y="24309"/>
                      <a:pt x="8228" y="24243"/>
                    </a:cubicBezTo>
                    <a:cubicBezTo>
                      <a:pt x="7954" y="24185"/>
                      <a:pt x="7656" y="24119"/>
                      <a:pt x="7391" y="24011"/>
                    </a:cubicBezTo>
                    <a:cubicBezTo>
                      <a:pt x="7391" y="24003"/>
                      <a:pt x="7391" y="23986"/>
                      <a:pt x="7391" y="23978"/>
                    </a:cubicBezTo>
                    <a:cubicBezTo>
                      <a:pt x="7366" y="23887"/>
                      <a:pt x="7300" y="23845"/>
                      <a:pt x="7234" y="23795"/>
                    </a:cubicBezTo>
                    <a:cubicBezTo>
                      <a:pt x="7167" y="23737"/>
                      <a:pt x="7093" y="23688"/>
                      <a:pt x="7018" y="23655"/>
                    </a:cubicBezTo>
                    <a:cubicBezTo>
                      <a:pt x="6861" y="23572"/>
                      <a:pt x="6687" y="23505"/>
                      <a:pt x="6521" y="23447"/>
                    </a:cubicBezTo>
                    <a:cubicBezTo>
                      <a:pt x="6389" y="23406"/>
                      <a:pt x="6256" y="23373"/>
                      <a:pt x="6115" y="23331"/>
                    </a:cubicBezTo>
                    <a:lnTo>
                      <a:pt x="6148" y="23331"/>
                    </a:lnTo>
                    <a:cubicBezTo>
                      <a:pt x="6198" y="23323"/>
                      <a:pt x="6198" y="23257"/>
                      <a:pt x="6165" y="23240"/>
                    </a:cubicBezTo>
                    <a:cubicBezTo>
                      <a:pt x="6115" y="23207"/>
                      <a:pt x="6057" y="23174"/>
                      <a:pt x="5999" y="23157"/>
                    </a:cubicBezTo>
                    <a:lnTo>
                      <a:pt x="5999" y="23157"/>
                    </a:lnTo>
                    <a:cubicBezTo>
                      <a:pt x="6032" y="23166"/>
                      <a:pt x="6065" y="23174"/>
                      <a:pt x="6099" y="23182"/>
                    </a:cubicBezTo>
                    <a:cubicBezTo>
                      <a:pt x="6106" y="23185"/>
                      <a:pt x="6113" y="23186"/>
                      <a:pt x="6120" y="23186"/>
                    </a:cubicBezTo>
                    <a:cubicBezTo>
                      <a:pt x="6191" y="23186"/>
                      <a:pt x="6232" y="23080"/>
                      <a:pt x="6157" y="23050"/>
                    </a:cubicBezTo>
                    <a:cubicBezTo>
                      <a:pt x="5809" y="22884"/>
                      <a:pt x="5452" y="22735"/>
                      <a:pt x="5129" y="22528"/>
                    </a:cubicBezTo>
                    <a:cubicBezTo>
                      <a:pt x="5119" y="22520"/>
                      <a:pt x="5108" y="22517"/>
                      <a:pt x="5098" y="22517"/>
                    </a:cubicBezTo>
                    <a:cubicBezTo>
                      <a:pt x="5051" y="22517"/>
                      <a:pt x="5014" y="22585"/>
                      <a:pt x="5055" y="22619"/>
                    </a:cubicBezTo>
                    <a:cubicBezTo>
                      <a:pt x="5270" y="22793"/>
                      <a:pt x="5502" y="22942"/>
                      <a:pt x="5751" y="23058"/>
                    </a:cubicBezTo>
                    <a:cubicBezTo>
                      <a:pt x="5717" y="23050"/>
                      <a:pt x="5684" y="23033"/>
                      <a:pt x="5651" y="23017"/>
                    </a:cubicBezTo>
                    <a:cubicBezTo>
                      <a:pt x="5469" y="22942"/>
                      <a:pt x="5303" y="22851"/>
                      <a:pt x="5146" y="22743"/>
                    </a:cubicBezTo>
                    <a:cubicBezTo>
                      <a:pt x="5021" y="22652"/>
                      <a:pt x="4905" y="22561"/>
                      <a:pt x="4798" y="22453"/>
                    </a:cubicBezTo>
                    <a:cubicBezTo>
                      <a:pt x="4756" y="22370"/>
                      <a:pt x="4690" y="22296"/>
                      <a:pt x="4649" y="22221"/>
                    </a:cubicBezTo>
                    <a:cubicBezTo>
                      <a:pt x="4574" y="22105"/>
                      <a:pt x="4508" y="21997"/>
                      <a:pt x="4441" y="21890"/>
                    </a:cubicBezTo>
                    <a:cubicBezTo>
                      <a:pt x="4301" y="21649"/>
                      <a:pt x="4185" y="21409"/>
                      <a:pt x="4077" y="21161"/>
                    </a:cubicBezTo>
                    <a:cubicBezTo>
                      <a:pt x="3870" y="20672"/>
                      <a:pt x="3729" y="20158"/>
                      <a:pt x="3646" y="19636"/>
                    </a:cubicBezTo>
                    <a:cubicBezTo>
                      <a:pt x="3596" y="19330"/>
                      <a:pt x="3571" y="19031"/>
                      <a:pt x="3563" y="18716"/>
                    </a:cubicBezTo>
                    <a:cubicBezTo>
                      <a:pt x="3563" y="18683"/>
                      <a:pt x="3538" y="18667"/>
                      <a:pt x="3512" y="18667"/>
                    </a:cubicBezTo>
                    <a:cubicBezTo>
                      <a:pt x="3487" y="18667"/>
                      <a:pt x="3460" y="18683"/>
                      <a:pt x="3455" y="18716"/>
                    </a:cubicBezTo>
                    <a:cubicBezTo>
                      <a:pt x="3389" y="19827"/>
                      <a:pt x="3638" y="20929"/>
                      <a:pt x="4176" y="21906"/>
                    </a:cubicBezTo>
                    <a:cubicBezTo>
                      <a:pt x="4226" y="21997"/>
                      <a:pt x="4276" y="22080"/>
                      <a:pt x="4334" y="22163"/>
                    </a:cubicBezTo>
                    <a:cubicBezTo>
                      <a:pt x="4375" y="22246"/>
                      <a:pt x="4425" y="22312"/>
                      <a:pt x="4441" y="22345"/>
                    </a:cubicBezTo>
                    <a:cubicBezTo>
                      <a:pt x="4466" y="22379"/>
                      <a:pt x="4483" y="22403"/>
                      <a:pt x="4508" y="22428"/>
                    </a:cubicBezTo>
                    <a:cubicBezTo>
                      <a:pt x="4508" y="22453"/>
                      <a:pt x="4516" y="22478"/>
                      <a:pt x="4516" y="22503"/>
                    </a:cubicBezTo>
                    <a:cubicBezTo>
                      <a:pt x="4533" y="22602"/>
                      <a:pt x="4541" y="22710"/>
                      <a:pt x="4541" y="22809"/>
                    </a:cubicBezTo>
                    <a:cubicBezTo>
                      <a:pt x="4549" y="23017"/>
                      <a:pt x="4524" y="23215"/>
                      <a:pt x="4475" y="23406"/>
                    </a:cubicBezTo>
                    <a:cubicBezTo>
                      <a:pt x="4425" y="23597"/>
                      <a:pt x="4350" y="23779"/>
                      <a:pt x="4284" y="23969"/>
                    </a:cubicBezTo>
                    <a:cubicBezTo>
                      <a:pt x="4267" y="24003"/>
                      <a:pt x="4259" y="24044"/>
                      <a:pt x="4243" y="24085"/>
                    </a:cubicBezTo>
                    <a:cubicBezTo>
                      <a:pt x="4234" y="24011"/>
                      <a:pt x="4218" y="23920"/>
                      <a:pt x="4160" y="23878"/>
                    </a:cubicBezTo>
                    <a:cubicBezTo>
                      <a:pt x="4148" y="23867"/>
                      <a:pt x="4131" y="23861"/>
                      <a:pt x="4115" y="23861"/>
                    </a:cubicBezTo>
                    <a:cubicBezTo>
                      <a:pt x="4096" y="23861"/>
                      <a:pt x="4077" y="23869"/>
                      <a:pt x="4069" y="23887"/>
                    </a:cubicBezTo>
                    <a:cubicBezTo>
                      <a:pt x="4019" y="23978"/>
                      <a:pt x="4060" y="24094"/>
                      <a:pt x="4077" y="24185"/>
                    </a:cubicBezTo>
                    <a:cubicBezTo>
                      <a:pt x="4085" y="24235"/>
                      <a:pt x="4085" y="24293"/>
                      <a:pt x="4093" y="24342"/>
                    </a:cubicBezTo>
                    <a:cubicBezTo>
                      <a:pt x="4060" y="24351"/>
                      <a:pt x="4035" y="24375"/>
                      <a:pt x="4035" y="24409"/>
                    </a:cubicBezTo>
                    <a:cubicBezTo>
                      <a:pt x="4044" y="24707"/>
                      <a:pt x="4052" y="25005"/>
                      <a:pt x="4077" y="25295"/>
                    </a:cubicBezTo>
                    <a:cubicBezTo>
                      <a:pt x="4093" y="25568"/>
                      <a:pt x="4102" y="25842"/>
                      <a:pt x="4160" y="26107"/>
                    </a:cubicBezTo>
                    <a:cubicBezTo>
                      <a:pt x="4218" y="26356"/>
                      <a:pt x="4342" y="26546"/>
                      <a:pt x="4549" y="26695"/>
                    </a:cubicBezTo>
                    <a:cubicBezTo>
                      <a:pt x="4731" y="26828"/>
                      <a:pt x="4914" y="26944"/>
                      <a:pt x="4939" y="27192"/>
                    </a:cubicBezTo>
                    <a:cubicBezTo>
                      <a:pt x="4955" y="27275"/>
                      <a:pt x="4939" y="27366"/>
                      <a:pt x="4905" y="27449"/>
                    </a:cubicBezTo>
                    <a:cubicBezTo>
                      <a:pt x="4872" y="27449"/>
                      <a:pt x="4839" y="27466"/>
                      <a:pt x="4823" y="27499"/>
                    </a:cubicBezTo>
                    <a:cubicBezTo>
                      <a:pt x="4798" y="27540"/>
                      <a:pt x="4781" y="27582"/>
                      <a:pt x="4765" y="27623"/>
                    </a:cubicBezTo>
                    <a:cubicBezTo>
                      <a:pt x="4781" y="27507"/>
                      <a:pt x="4781" y="27391"/>
                      <a:pt x="4756" y="27275"/>
                    </a:cubicBezTo>
                    <a:cubicBezTo>
                      <a:pt x="4723" y="27126"/>
                      <a:pt x="4632" y="27027"/>
                      <a:pt x="4516" y="26936"/>
                    </a:cubicBezTo>
                    <a:cubicBezTo>
                      <a:pt x="4417" y="26878"/>
                      <a:pt x="4301" y="26828"/>
                      <a:pt x="4251" y="26712"/>
                    </a:cubicBezTo>
                    <a:cubicBezTo>
                      <a:pt x="4240" y="26687"/>
                      <a:pt x="4218" y="26677"/>
                      <a:pt x="4195" y="26677"/>
                    </a:cubicBezTo>
                    <a:cubicBezTo>
                      <a:pt x="4148" y="26677"/>
                      <a:pt x="4093" y="26720"/>
                      <a:pt x="4110" y="26770"/>
                    </a:cubicBezTo>
                    <a:cubicBezTo>
                      <a:pt x="4143" y="26886"/>
                      <a:pt x="4218" y="26969"/>
                      <a:pt x="4309" y="27043"/>
                    </a:cubicBezTo>
                    <a:cubicBezTo>
                      <a:pt x="4383" y="27110"/>
                      <a:pt x="4491" y="27176"/>
                      <a:pt x="4524" y="27275"/>
                    </a:cubicBezTo>
                    <a:cubicBezTo>
                      <a:pt x="4557" y="27408"/>
                      <a:pt x="4549" y="27565"/>
                      <a:pt x="4524" y="27698"/>
                    </a:cubicBezTo>
                    <a:cubicBezTo>
                      <a:pt x="4516" y="27748"/>
                      <a:pt x="4499" y="27789"/>
                      <a:pt x="4483" y="27839"/>
                    </a:cubicBezTo>
                    <a:cubicBezTo>
                      <a:pt x="4383" y="27864"/>
                      <a:pt x="4284" y="27872"/>
                      <a:pt x="4185" y="27888"/>
                    </a:cubicBezTo>
                    <a:cubicBezTo>
                      <a:pt x="4035" y="27905"/>
                      <a:pt x="3886" y="27922"/>
                      <a:pt x="3737" y="27938"/>
                    </a:cubicBezTo>
                    <a:cubicBezTo>
                      <a:pt x="3770" y="27897"/>
                      <a:pt x="3795" y="27855"/>
                      <a:pt x="3820" y="27806"/>
                    </a:cubicBezTo>
                    <a:cubicBezTo>
                      <a:pt x="3895" y="27673"/>
                      <a:pt x="3936" y="27524"/>
                      <a:pt x="3919" y="27366"/>
                    </a:cubicBezTo>
                    <a:cubicBezTo>
                      <a:pt x="3886" y="27110"/>
                      <a:pt x="3663" y="26902"/>
                      <a:pt x="3414" y="26836"/>
                    </a:cubicBezTo>
                    <a:cubicBezTo>
                      <a:pt x="3408" y="26835"/>
                      <a:pt x="3402" y="26834"/>
                      <a:pt x="3397" y="26834"/>
                    </a:cubicBezTo>
                    <a:cubicBezTo>
                      <a:pt x="3341" y="26834"/>
                      <a:pt x="3310" y="26906"/>
                      <a:pt x="3348" y="26944"/>
                    </a:cubicBezTo>
                    <a:cubicBezTo>
                      <a:pt x="3480" y="27085"/>
                      <a:pt x="3679" y="27201"/>
                      <a:pt x="3696" y="27408"/>
                    </a:cubicBezTo>
                    <a:cubicBezTo>
                      <a:pt x="3704" y="27516"/>
                      <a:pt x="3663" y="27623"/>
                      <a:pt x="3605" y="27714"/>
                    </a:cubicBezTo>
                    <a:cubicBezTo>
                      <a:pt x="3571" y="27772"/>
                      <a:pt x="3538" y="27822"/>
                      <a:pt x="3505" y="27872"/>
                    </a:cubicBezTo>
                    <a:cubicBezTo>
                      <a:pt x="3480" y="27897"/>
                      <a:pt x="3455" y="27930"/>
                      <a:pt x="3447" y="27955"/>
                    </a:cubicBezTo>
                    <a:cubicBezTo>
                      <a:pt x="3356" y="27963"/>
                      <a:pt x="3265" y="27971"/>
                      <a:pt x="3174" y="27971"/>
                    </a:cubicBezTo>
                    <a:cubicBezTo>
                      <a:pt x="3083" y="27975"/>
                      <a:pt x="2994" y="27977"/>
                      <a:pt x="2904" y="27977"/>
                    </a:cubicBezTo>
                    <a:cubicBezTo>
                      <a:pt x="2815" y="27977"/>
                      <a:pt x="2726" y="27975"/>
                      <a:pt x="2635" y="27971"/>
                    </a:cubicBezTo>
                    <a:cubicBezTo>
                      <a:pt x="2643" y="27971"/>
                      <a:pt x="2643" y="27963"/>
                      <a:pt x="2643" y="27963"/>
                    </a:cubicBezTo>
                    <a:cubicBezTo>
                      <a:pt x="2677" y="27930"/>
                      <a:pt x="2718" y="27897"/>
                      <a:pt x="2751" y="27855"/>
                    </a:cubicBezTo>
                    <a:cubicBezTo>
                      <a:pt x="2826" y="27772"/>
                      <a:pt x="2875" y="27656"/>
                      <a:pt x="2867" y="27540"/>
                    </a:cubicBezTo>
                    <a:cubicBezTo>
                      <a:pt x="2851" y="27284"/>
                      <a:pt x="2643" y="27126"/>
                      <a:pt x="2461" y="26977"/>
                    </a:cubicBezTo>
                    <a:cubicBezTo>
                      <a:pt x="2450" y="26970"/>
                      <a:pt x="2439" y="26967"/>
                      <a:pt x="2428" y="26967"/>
                    </a:cubicBezTo>
                    <a:cubicBezTo>
                      <a:pt x="2371" y="26967"/>
                      <a:pt x="2322" y="27045"/>
                      <a:pt x="2370" y="27093"/>
                    </a:cubicBezTo>
                    <a:cubicBezTo>
                      <a:pt x="2511" y="27217"/>
                      <a:pt x="2677" y="27375"/>
                      <a:pt x="2660" y="27582"/>
                    </a:cubicBezTo>
                    <a:cubicBezTo>
                      <a:pt x="2660" y="27665"/>
                      <a:pt x="2602" y="27714"/>
                      <a:pt x="2544" y="27772"/>
                    </a:cubicBezTo>
                    <a:cubicBezTo>
                      <a:pt x="2494" y="27822"/>
                      <a:pt x="2420" y="27888"/>
                      <a:pt x="2411" y="27971"/>
                    </a:cubicBezTo>
                    <a:cubicBezTo>
                      <a:pt x="2329" y="27963"/>
                      <a:pt x="2254" y="27963"/>
                      <a:pt x="2171" y="27955"/>
                    </a:cubicBezTo>
                    <a:cubicBezTo>
                      <a:pt x="2030" y="27938"/>
                      <a:pt x="1881" y="27905"/>
                      <a:pt x="1757" y="27839"/>
                    </a:cubicBezTo>
                    <a:cubicBezTo>
                      <a:pt x="1707" y="27806"/>
                      <a:pt x="1666" y="27772"/>
                      <a:pt x="1624" y="27739"/>
                    </a:cubicBezTo>
                    <a:cubicBezTo>
                      <a:pt x="1624" y="27739"/>
                      <a:pt x="1633" y="27739"/>
                      <a:pt x="1633" y="27731"/>
                    </a:cubicBezTo>
                    <a:cubicBezTo>
                      <a:pt x="1682" y="27690"/>
                      <a:pt x="1649" y="27607"/>
                      <a:pt x="1591" y="27598"/>
                    </a:cubicBezTo>
                    <a:cubicBezTo>
                      <a:pt x="1500" y="27565"/>
                      <a:pt x="1417" y="27540"/>
                      <a:pt x="1359" y="27449"/>
                    </a:cubicBezTo>
                    <a:cubicBezTo>
                      <a:pt x="1301" y="27333"/>
                      <a:pt x="1326" y="27192"/>
                      <a:pt x="1351" y="27076"/>
                    </a:cubicBezTo>
                    <a:cubicBezTo>
                      <a:pt x="1409" y="26795"/>
                      <a:pt x="1459" y="26530"/>
                      <a:pt x="1467" y="26248"/>
                    </a:cubicBezTo>
                    <a:cubicBezTo>
                      <a:pt x="1500" y="25718"/>
                      <a:pt x="1450" y="25204"/>
                      <a:pt x="1351" y="24690"/>
                    </a:cubicBezTo>
                    <a:lnTo>
                      <a:pt x="1351" y="24690"/>
                    </a:lnTo>
                    <a:cubicBezTo>
                      <a:pt x="1360" y="24693"/>
                      <a:pt x="1368" y="24694"/>
                      <a:pt x="1377" y="24694"/>
                    </a:cubicBezTo>
                    <a:cubicBezTo>
                      <a:pt x="1423" y="24694"/>
                      <a:pt x="1460" y="24657"/>
                      <a:pt x="1467" y="24607"/>
                    </a:cubicBezTo>
                    <a:cubicBezTo>
                      <a:pt x="1475" y="24516"/>
                      <a:pt x="1409" y="24417"/>
                      <a:pt x="1376" y="24334"/>
                    </a:cubicBezTo>
                    <a:cubicBezTo>
                      <a:pt x="1326" y="24235"/>
                      <a:pt x="1293" y="24135"/>
                      <a:pt x="1260" y="24036"/>
                    </a:cubicBezTo>
                    <a:cubicBezTo>
                      <a:pt x="1202" y="23829"/>
                      <a:pt x="1160" y="23613"/>
                      <a:pt x="1136" y="23406"/>
                    </a:cubicBezTo>
                    <a:cubicBezTo>
                      <a:pt x="1127" y="23356"/>
                      <a:pt x="1119" y="23307"/>
                      <a:pt x="1119" y="23257"/>
                    </a:cubicBezTo>
                    <a:lnTo>
                      <a:pt x="1119" y="23257"/>
                    </a:lnTo>
                    <a:cubicBezTo>
                      <a:pt x="1160" y="23365"/>
                      <a:pt x="1210" y="23464"/>
                      <a:pt x="1252" y="23572"/>
                    </a:cubicBezTo>
                    <a:cubicBezTo>
                      <a:pt x="1310" y="23688"/>
                      <a:pt x="1359" y="23804"/>
                      <a:pt x="1467" y="23887"/>
                    </a:cubicBezTo>
                    <a:cubicBezTo>
                      <a:pt x="1476" y="23894"/>
                      <a:pt x="1487" y="23897"/>
                      <a:pt x="1499" y="23897"/>
                    </a:cubicBezTo>
                    <a:cubicBezTo>
                      <a:pt x="1538" y="23897"/>
                      <a:pt x="1581" y="23859"/>
                      <a:pt x="1575" y="23820"/>
                    </a:cubicBezTo>
                    <a:cubicBezTo>
                      <a:pt x="1566" y="23704"/>
                      <a:pt x="1500" y="23597"/>
                      <a:pt x="1450" y="23489"/>
                    </a:cubicBezTo>
                    <a:cubicBezTo>
                      <a:pt x="1450" y="23489"/>
                      <a:pt x="1450" y="23481"/>
                      <a:pt x="1442" y="23481"/>
                    </a:cubicBezTo>
                    <a:cubicBezTo>
                      <a:pt x="1434" y="23406"/>
                      <a:pt x="1417" y="23323"/>
                      <a:pt x="1401" y="23249"/>
                    </a:cubicBezTo>
                    <a:cubicBezTo>
                      <a:pt x="1376" y="23099"/>
                      <a:pt x="1351" y="22950"/>
                      <a:pt x="1326" y="22801"/>
                    </a:cubicBezTo>
                    <a:cubicBezTo>
                      <a:pt x="1319" y="22781"/>
                      <a:pt x="1303" y="22772"/>
                      <a:pt x="1287" y="22772"/>
                    </a:cubicBezTo>
                    <a:cubicBezTo>
                      <a:pt x="1263" y="22772"/>
                      <a:pt x="1238" y="22792"/>
                      <a:pt x="1243" y="22826"/>
                    </a:cubicBezTo>
                    <a:cubicBezTo>
                      <a:pt x="1260" y="22934"/>
                      <a:pt x="1276" y="23041"/>
                      <a:pt x="1293" y="23149"/>
                    </a:cubicBezTo>
                    <a:cubicBezTo>
                      <a:pt x="1194" y="22934"/>
                      <a:pt x="1111" y="22710"/>
                      <a:pt x="1044" y="22486"/>
                    </a:cubicBezTo>
                    <a:lnTo>
                      <a:pt x="1003" y="22370"/>
                    </a:lnTo>
                    <a:cubicBezTo>
                      <a:pt x="986" y="22271"/>
                      <a:pt x="970" y="22171"/>
                      <a:pt x="953" y="22072"/>
                    </a:cubicBezTo>
                    <a:cubicBezTo>
                      <a:pt x="953" y="22047"/>
                      <a:pt x="928" y="22039"/>
                      <a:pt x="904" y="22039"/>
                    </a:cubicBezTo>
                    <a:cubicBezTo>
                      <a:pt x="887" y="21981"/>
                      <a:pt x="870" y="21923"/>
                      <a:pt x="862" y="21865"/>
                    </a:cubicBezTo>
                    <a:cubicBezTo>
                      <a:pt x="846" y="21790"/>
                      <a:pt x="837" y="21716"/>
                      <a:pt x="812" y="21641"/>
                    </a:cubicBezTo>
                    <a:cubicBezTo>
                      <a:pt x="796" y="21558"/>
                      <a:pt x="771" y="21467"/>
                      <a:pt x="754" y="21384"/>
                    </a:cubicBezTo>
                    <a:cubicBezTo>
                      <a:pt x="738" y="21277"/>
                      <a:pt x="713" y="21169"/>
                      <a:pt x="705" y="21069"/>
                    </a:cubicBezTo>
                    <a:cubicBezTo>
                      <a:pt x="696" y="21045"/>
                      <a:pt x="688" y="21028"/>
                      <a:pt x="672" y="21028"/>
                    </a:cubicBezTo>
                    <a:cubicBezTo>
                      <a:pt x="630" y="20862"/>
                      <a:pt x="597" y="20688"/>
                      <a:pt x="572" y="20523"/>
                    </a:cubicBezTo>
                    <a:cubicBezTo>
                      <a:pt x="506" y="20001"/>
                      <a:pt x="531" y="19479"/>
                      <a:pt x="498" y="18957"/>
                    </a:cubicBezTo>
                    <a:cubicBezTo>
                      <a:pt x="493" y="18912"/>
                      <a:pt x="464" y="18891"/>
                      <a:pt x="433" y="18891"/>
                    </a:cubicBezTo>
                    <a:cubicBezTo>
                      <a:pt x="402" y="18891"/>
                      <a:pt x="369" y="18914"/>
                      <a:pt x="365" y="18957"/>
                    </a:cubicBezTo>
                    <a:lnTo>
                      <a:pt x="365" y="18965"/>
                    </a:lnTo>
                    <a:cubicBezTo>
                      <a:pt x="340" y="18750"/>
                      <a:pt x="324" y="18534"/>
                      <a:pt x="324" y="18310"/>
                    </a:cubicBezTo>
                    <a:cubicBezTo>
                      <a:pt x="307" y="17739"/>
                      <a:pt x="357" y="17159"/>
                      <a:pt x="464" y="16587"/>
                    </a:cubicBezTo>
                    <a:cubicBezTo>
                      <a:pt x="481" y="16529"/>
                      <a:pt x="489" y="16471"/>
                      <a:pt x="506" y="16421"/>
                    </a:cubicBezTo>
                    <a:cubicBezTo>
                      <a:pt x="514" y="16479"/>
                      <a:pt x="531" y="16537"/>
                      <a:pt x="547" y="16595"/>
                    </a:cubicBezTo>
                    <a:cubicBezTo>
                      <a:pt x="556" y="16625"/>
                      <a:pt x="584" y="16642"/>
                      <a:pt x="611" y="16642"/>
                    </a:cubicBezTo>
                    <a:cubicBezTo>
                      <a:pt x="636" y="16642"/>
                      <a:pt x="659" y="16627"/>
                      <a:pt x="663" y="16595"/>
                    </a:cubicBezTo>
                    <a:cubicBezTo>
                      <a:pt x="713" y="16280"/>
                      <a:pt x="705" y="15949"/>
                      <a:pt x="738" y="15626"/>
                    </a:cubicBezTo>
                    <a:cubicBezTo>
                      <a:pt x="771" y="15303"/>
                      <a:pt x="846" y="14988"/>
                      <a:pt x="937" y="14681"/>
                    </a:cubicBezTo>
                    <a:cubicBezTo>
                      <a:pt x="1127" y="14060"/>
                      <a:pt x="1434" y="13472"/>
                      <a:pt x="1840" y="12958"/>
                    </a:cubicBezTo>
                    <a:cubicBezTo>
                      <a:pt x="2063" y="12668"/>
                      <a:pt x="2320" y="12395"/>
                      <a:pt x="2594" y="12154"/>
                    </a:cubicBezTo>
                    <a:cubicBezTo>
                      <a:pt x="2635" y="12113"/>
                      <a:pt x="2597" y="12044"/>
                      <a:pt x="2550" y="12044"/>
                    </a:cubicBezTo>
                    <a:cubicBezTo>
                      <a:pt x="2540" y="12044"/>
                      <a:pt x="2529" y="12048"/>
                      <a:pt x="2519" y="12055"/>
                    </a:cubicBezTo>
                    <a:cubicBezTo>
                      <a:pt x="2221" y="12262"/>
                      <a:pt x="1956" y="12511"/>
                      <a:pt x="1715" y="12784"/>
                    </a:cubicBezTo>
                    <a:cubicBezTo>
                      <a:pt x="1724" y="12767"/>
                      <a:pt x="1724" y="12751"/>
                      <a:pt x="1732" y="12734"/>
                    </a:cubicBezTo>
                    <a:cubicBezTo>
                      <a:pt x="1790" y="12577"/>
                      <a:pt x="1873" y="12428"/>
                      <a:pt x="1972" y="12287"/>
                    </a:cubicBezTo>
                    <a:cubicBezTo>
                      <a:pt x="2171" y="12013"/>
                      <a:pt x="2436" y="11790"/>
                      <a:pt x="2735" y="11649"/>
                    </a:cubicBezTo>
                    <a:cubicBezTo>
                      <a:pt x="3124" y="11475"/>
                      <a:pt x="3563" y="11450"/>
                      <a:pt x="3969" y="11326"/>
                    </a:cubicBezTo>
                    <a:cubicBezTo>
                      <a:pt x="4359" y="11201"/>
                      <a:pt x="4731" y="11011"/>
                      <a:pt x="5113" y="10862"/>
                    </a:cubicBezTo>
                    <a:cubicBezTo>
                      <a:pt x="5492" y="10718"/>
                      <a:pt x="5871" y="10636"/>
                      <a:pt x="6270" y="10636"/>
                    </a:cubicBezTo>
                    <a:cubicBezTo>
                      <a:pt x="6306" y="10636"/>
                      <a:pt x="6343" y="10637"/>
                      <a:pt x="6380" y="10638"/>
                    </a:cubicBezTo>
                    <a:cubicBezTo>
                      <a:pt x="6819" y="10646"/>
                      <a:pt x="7250" y="10746"/>
                      <a:pt x="7673" y="10870"/>
                    </a:cubicBezTo>
                    <a:cubicBezTo>
                      <a:pt x="8104" y="11003"/>
                      <a:pt x="8526" y="11160"/>
                      <a:pt x="8949" y="11326"/>
                    </a:cubicBezTo>
                    <a:cubicBezTo>
                      <a:pt x="9388" y="11491"/>
                      <a:pt x="9827" y="11657"/>
                      <a:pt x="10266" y="11823"/>
                    </a:cubicBezTo>
                    <a:cubicBezTo>
                      <a:pt x="10763" y="12013"/>
                      <a:pt x="11252" y="12196"/>
                      <a:pt x="11749" y="12370"/>
                    </a:cubicBezTo>
                    <a:cubicBezTo>
                      <a:pt x="12152" y="12512"/>
                      <a:pt x="12555" y="12669"/>
                      <a:pt x="12979" y="12669"/>
                    </a:cubicBezTo>
                    <a:cubicBezTo>
                      <a:pt x="13000" y="12669"/>
                      <a:pt x="13021" y="12669"/>
                      <a:pt x="13042" y="12668"/>
                    </a:cubicBezTo>
                    <a:cubicBezTo>
                      <a:pt x="13050" y="12701"/>
                      <a:pt x="13050" y="12734"/>
                      <a:pt x="13058" y="12767"/>
                    </a:cubicBezTo>
                    <a:cubicBezTo>
                      <a:pt x="13116" y="12983"/>
                      <a:pt x="13216" y="13240"/>
                      <a:pt x="13415" y="13372"/>
                    </a:cubicBezTo>
                    <a:cubicBezTo>
                      <a:pt x="13421" y="13376"/>
                      <a:pt x="13430" y="13378"/>
                      <a:pt x="13438" y="13378"/>
                    </a:cubicBezTo>
                    <a:cubicBezTo>
                      <a:pt x="13450" y="13378"/>
                      <a:pt x="13463" y="13374"/>
                      <a:pt x="13473" y="13364"/>
                    </a:cubicBezTo>
                    <a:cubicBezTo>
                      <a:pt x="13473" y="13389"/>
                      <a:pt x="13473" y="13405"/>
                      <a:pt x="13473" y="13422"/>
                    </a:cubicBezTo>
                    <a:cubicBezTo>
                      <a:pt x="13481" y="13505"/>
                      <a:pt x="13489" y="13579"/>
                      <a:pt x="13522" y="13654"/>
                    </a:cubicBezTo>
                    <a:cubicBezTo>
                      <a:pt x="13526" y="13664"/>
                      <a:pt x="13535" y="13669"/>
                      <a:pt x="13545" y="13669"/>
                    </a:cubicBezTo>
                    <a:cubicBezTo>
                      <a:pt x="13559" y="13669"/>
                      <a:pt x="13575" y="13660"/>
                      <a:pt x="13580" y="13646"/>
                    </a:cubicBezTo>
                    <a:cubicBezTo>
                      <a:pt x="13605" y="13571"/>
                      <a:pt x="13597" y="13488"/>
                      <a:pt x="13597" y="13414"/>
                    </a:cubicBezTo>
                    <a:lnTo>
                      <a:pt x="13597" y="13414"/>
                    </a:lnTo>
                    <a:cubicBezTo>
                      <a:pt x="13622" y="13571"/>
                      <a:pt x="13663" y="13720"/>
                      <a:pt x="13729" y="13861"/>
                    </a:cubicBezTo>
                    <a:cubicBezTo>
                      <a:pt x="13733" y="13871"/>
                      <a:pt x="13742" y="13876"/>
                      <a:pt x="13753" y="13876"/>
                    </a:cubicBezTo>
                    <a:cubicBezTo>
                      <a:pt x="13769" y="13876"/>
                      <a:pt x="13787" y="13865"/>
                      <a:pt x="13787" y="13845"/>
                    </a:cubicBezTo>
                    <a:cubicBezTo>
                      <a:pt x="13779" y="13720"/>
                      <a:pt x="13754" y="13588"/>
                      <a:pt x="13729" y="13463"/>
                    </a:cubicBezTo>
                    <a:cubicBezTo>
                      <a:pt x="13696" y="13339"/>
                      <a:pt x="13671" y="13215"/>
                      <a:pt x="13647" y="13091"/>
                    </a:cubicBezTo>
                    <a:cubicBezTo>
                      <a:pt x="13640" y="13065"/>
                      <a:pt x="13624" y="13054"/>
                      <a:pt x="13606" y="13054"/>
                    </a:cubicBezTo>
                    <a:cubicBezTo>
                      <a:pt x="13600" y="13054"/>
                      <a:pt x="13594" y="13055"/>
                      <a:pt x="13589" y="13057"/>
                    </a:cubicBezTo>
                    <a:cubicBezTo>
                      <a:pt x="13589" y="12941"/>
                      <a:pt x="13580" y="12825"/>
                      <a:pt x="13580" y="12701"/>
                    </a:cubicBezTo>
                    <a:cubicBezTo>
                      <a:pt x="13580" y="12672"/>
                      <a:pt x="13558" y="12658"/>
                      <a:pt x="13534" y="12658"/>
                    </a:cubicBezTo>
                    <a:cubicBezTo>
                      <a:pt x="13510" y="12658"/>
                      <a:pt x="13485" y="12672"/>
                      <a:pt x="13481" y="12701"/>
                    </a:cubicBezTo>
                    <a:cubicBezTo>
                      <a:pt x="13473" y="12867"/>
                      <a:pt x="13464" y="13024"/>
                      <a:pt x="13464" y="13190"/>
                    </a:cubicBezTo>
                    <a:lnTo>
                      <a:pt x="13464" y="13231"/>
                    </a:lnTo>
                    <a:cubicBezTo>
                      <a:pt x="13431" y="13149"/>
                      <a:pt x="13390" y="13074"/>
                      <a:pt x="13357" y="12991"/>
                    </a:cubicBezTo>
                    <a:cubicBezTo>
                      <a:pt x="13315" y="12883"/>
                      <a:pt x="13282" y="12767"/>
                      <a:pt x="13257" y="12651"/>
                    </a:cubicBezTo>
                    <a:cubicBezTo>
                      <a:pt x="13257" y="12643"/>
                      <a:pt x="13257" y="12635"/>
                      <a:pt x="13249" y="12635"/>
                    </a:cubicBezTo>
                    <a:cubicBezTo>
                      <a:pt x="13299" y="12593"/>
                      <a:pt x="13282" y="12502"/>
                      <a:pt x="13224" y="12477"/>
                    </a:cubicBezTo>
                    <a:cubicBezTo>
                      <a:pt x="13199" y="12303"/>
                      <a:pt x="13191" y="12129"/>
                      <a:pt x="13183" y="11947"/>
                    </a:cubicBezTo>
                    <a:cubicBezTo>
                      <a:pt x="13174" y="11417"/>
                      <a:pt x="13207" y="10878"/>
                      <a:pt x="13000" y="10373"/>
                    </a:cubicBezTo>
                    <a:cubicBezTo>
                      <a:pt x="12994" y="10350"/>
                      <a:pt x="12975" y="10340"/>
                      <a:pt x="12957" y="10340"/>
                    </a:cubicBezTo>
                    <a:cubicBezTo>
                      <a:pt x="12928" y="10340"/>
                      <a:pt x="12899" y="10363"/>
                      <a:pt x="12909" y="10398"/>
                    </a:cubicBezTo>
                    <a:cubicBezTo>
                      <a:pt x="12917" y="10414"/>
                      <a:pt x="12917" y="10423"/>
                      <a:pt x="12917" y="10431"/>
                    </a:cubicBezTo>
                    <a:cubicBezTo>
                      <a:pt x="12893" y="10373"/>
                      <a:pt x="12868" y="10307"/>
                      <a:pt x="12835" y="10249"/>
                    </a:cubicBezTo>
                    <a:cubicBezTo>
                      <a:pt x="12810" y="10166"/>
                      <a:pt x="12760" y="10100"/>
                      <a:pt x="12710" y="10033"/>
                    </a:cubicBezTo>
                    <a:cubicBezTo>
                      <a:pt x="12644" y="9934"/>
                      <a:pt x="12578" y="9834"/>
                      <a:pt x="12511" y="9743"/>
                    </a:cubicBezTo>
                    <a:cubicBezTo>
                      <a:pt x="12379" y="9553"/>
                      <a:pt x="12255" y="9354"/>
                      <a:pt x="12139" y="9155"/>
                    </a:cubicBezTo>
                    <a:cubicBezTo>
                      <a:pt x="12023" y="8964"/>
                      <a:pt x="11890" y="8774"/>
                      <a:pt x="11857" y="8550"/>
                    </a:cubicBezTo>
                    <a:cubicBezTo>
                      <a:pt x="11824" y="8310"/>
                      <a:pt x="11824" y="8070"/>
                      <a:pt x="11832" y="7829"/>
                    </a:cubicBezTo>
                    <a:cubicBezTo>
                      <a:pt x="11832" y="7788"/>
                      <a:pt x="11807" y="7780"/>
                      <a:pt x="11782" y="7780"/>
                    </a:cubicBezTo>
                    <a:cubicBezTo>
                      <a:pt x="11782" y="7697"/>
                      <a:pt x="11791" y="7622"/>
                      <a:pt x="11782" y="7548"/>
                    </a:cubicBezTo>
                    <a:cubicBezTo>
                      <a:pt x="11774" y="7382"/>
                      <a:pt x="11758" y="7224"/>
                      <a:pt x="11733" y="7059"/>
                    </a:cubicBezTo>
                    <a:cubicBezTo>
                      <a:pt x="11708" y="6901"/>
                      <a:pt x="11675" y="6752"/>
                      <a:pt x="11625" y="6603"/>
                    </a:cubicBezTo>
                    <a:cubicBezTo>
                      <a:pt x="11592" y="6512"/>
                      <a:pt x="11550" y="6404"/>
                      <a:pt x="11492" y="6321"/>
                    </a:cubicBezTo>
                    <a:cubicBezTo>
                      <a:pt x="11434" y="6023"/>
                      <a:pt x="11376" y="5725"/>
                      <a:pt x="11318" y="5426"/>
                    </a:cubicBezTo>
                    <a:cubicBezTo>
                      <a:pt x="11236" y="4987"/>
                      <a:pt x="11161" y="4540"/>
                      <a:pt x="11111" y="4084"/>
                    </a:cubicBezTo>
                    <a:cubicBezTo>
                      <a:pt x="11053" y="3637"/>
                      <a:pt x="11012" y="3181"/>
                      <a:pt x="10995" y="2725"/>
                    </a:cubicBezTo>
                    <a:cubicBezTo>
                      <a:pt x="10979" y="2353"/>
                      <a:pt x="11028" y="1988"/>
                      <a:pt x="11327" y="1739"/>
                    </a:cubicBezTo>
                    <a:cubicBezTo>
                      <a:pt x="11547" y="1549"/>
                      <a:pt x="11844" y="1464"/>
                      <a:pt x="12129" y="1464"/>
                    </a:cubicBezTo>
                    <a:cubicBezTo>
                      <a:pt x="12154" y="1464"/>
                      <a:pt x="12180" y="1465"/>
                      <a:pt x="12205" y="1466"/>
                    </a:cubicBezTo>
                    <a:cubicBezTo>
                      <a:pt x="12578" y="1474"/>
                      <a:pt x="12934" y="1648"/>
                      <a:pt x="13241" y="1847"/>
                    </a:cubicBezTo>
                    <a:cubicBezTo>
                      <a:pt x="13580" y="2079"/>
                      <a:pt x="13887" y="2361"/>
                      <a:pt x="14185" y="2643"/>
                    </a:cubicBezTo>
                    <a:cubicBezTo>
                      <a:pt x="14508" y="2949"/>
                      <a:pt x="14823" y="3272"/>
                      <a:pt x="15130" y="3595"/>
                    </a:cubicBezTo>
                    <a:cubicBezTo>
                      <a:pt x="15478" y="3952"/>
                      <a:pt x="15817" y="4316"/>
                      <a:pt x="16141" y="4689"/>
                    </a:cubicBezTo>
                    <a:cubicBezTo>
                      <a:pt x="16298" y="4863"/>
                      <a:pt x="16414" y="5045"/>
                      <a:pt x="16464" y="5277"/>
                    </a:cubicBezTo>
                    <a:cubicBezTo>
                      <a:pt x="16522" y="5509"/>
                      <a:pt x="16505" y="5741"/>
                      <a:pt x="16547" y="5973"/>
                    </a:cubicBezTo>
                    <a:cubicBezTo>
                      <a:pt x="16555" y="6023"/>
                      <a:pt x="16598" y="6048"/>
                      <a:pt x="16643" y="6048"/>
                    </a:cubicBezTo>
                    <a:cubicBezTo>
                      <a:pt x="16687" y="6048"/>
                      <a:pt x="16733" y="6023"/>
                      <a:pt x="16745" y="5973"/>
                    </a:cubicBezTo>
                    <a:cubicBezTo>
                      <a:pt x="16770" y="5841"/>
                      <a:pt x="16779" y="5700"/>
                      <a:pt x="16770" y="5567"/>
                    </a:cubicBezTo>
                    <a:cubicBezTo>
                      <a:pt x="17587" y="5290"/>
                      <a:pt x="18451" y="5135"/>
                      <a:pt x="19313" y="5135"/>
                    </a:cubicBezTo>
                    <a:cubicBezTo>
                      <a:pt x="19482" y="5135"/>
                      <a:pt x="19651" y="5141"/>
                      <a:pt x="19819" y="5153"/>
                    </a:cubicBezTo>
                    <a:cubicBezTo>
                      <a:pt x="19960" y="5161"/>
                      <a:pt x="20109" y="5178"/>
                      <a:pt x="20250" y="5195"/>
                    </a:cubicBezTo>
                    <a:cubicBezTo>
                      <a:pt x="20376" y="5215"/>
                      <a:pt x="20501" y="5248"/>
                      <a:pt x="20626" y="5248"/>
                    </a:cubicBezTo>
                    <a:cubicBezTo>
                      <a:pt x="20650" y="5248"/>
                      <a:pt x="20674" y="5247"/>
                      <a:pt x="20698" y="5244"/>
                    </a:cubicBezTo>
                    <a:cubicBezTo>
                      <a:pt x="20764" y="5236"/>
                      <a:pt x="20805" y="5145"/>
                      <a:pt x="20739" y="5112"/>
                    </a:cubicBezTo>
                    <a:cubicBezTo>
                      <a:pt x="20689" y="5079"/>
                      <a:pt x="20640" y="5062"/>
                      <a:pt x="20590" y="5045"/>
                    </a:cubicBezTo>
                    <a:cubicBezTo>
                      <a:pt x="20913" y="4664"/>
                      <a:pt x="21211" y="4258"/>
                      <a:pt x="21510" y="3861"/>
                    </a:cubicBezTo>
                    <a:cubicBezTo>
                      <a:pt x="21808" y="3463"/>
                      <a:pt x="22098" y="3073"/>
                      <a:pt x="22371" y="2659"/>
                    </a:cubicBezTo>
                    <a:cubicBezTo>
                      <a:pt x="22852" y="1922"/>
                      <a:pt x="23183" y="1043"/>
                      <a:pt x="23954" y="546"/>
                    </a:cubicBezTo>
                    <a:cubicBezTo>
                      <a:pt x="24136" y="430"/>
                      <a:pt x="24335" y="331"/>
                      <a:pt x="24542" y="265"/>
                    </a:cubicBezTo>
                    <a:cubicBezTo>
                      <a:pt x="24647" y="228"/>
                      <a:pt x="24757" y="197"/>
                      <a:pt x="24864" y="197"/>
                    </a:cubicBezTo>
                    <a:close/>
                    <a:moveTo>
                      <a:pt x="24859" y="1"/>
                    </a:moveTo>
                    <a:cubicBezTo>
                      <a:pt x="24666" y="1"/>
                      <a:pt x="24472" y="78"/>
                      <a:pt x="24302" y="149"/>
                    </a:cubicBezTo>
                    <a:cubicBezTo>
                      <a:pt x="23887" y="323"/>
                      <a:pt x="23515" y="588"/>
                      <a:pt x="23233" y="936"/>
                    </a:cubicBezTo>
                    <a:cubicBezTo>
                      <a:pt x="22935" y="1292"/>
                      <a:pt x="22719" y="1698"/>
                      <a:pt x="22487" y="2096"/>
                    </a:cubicBezTo>
                    <a:cubicBezTo>
                      <a:pt x="21907" y="3115"/>
                      <a:pt x="21145" y="4018"/>
                      <a:pt x="20515" y="5004"/>
                    </a:cubicBezTo>
                    <a:cubicBezTo>
                      <a:pt x="20515" y="5012"/>
                      <a:pt x="20515" y="5012"/>
                      <a:pt x="20515" y="5021"/>
                    </a:cubicBezTo>
                    <a:cubicBezTo>
                      <a:pt x="20466" y="5012"/>
                      <a:pt x="20416" y="5004"/>
                      <a:pt x="20366" y="4996"/>
                    </a:cubicBezTo>
                    <a:cubicBezTo>
                      <a:pt x="20234" y="4979"/>
                      <a:pt x="20101" y="4954"/>
                      <a:pt x="19960" y="4946"/>
                    </a:cubicBezTo>
                    <a:cubicBezTo>
                      <a:pt x="19687" y="4913"/>
                      <a:pt x="19422" y="4905"/>
                      <a:pt x="19148" y="4905"/>
                    </a:cubicBezTo>
                    <a:cubicBezTo>
                      <a:pt x="18601" y="4913"/>
                      <a:pt x="18063" y="4987"/>
                      <a:pt x="17541" y="5128"/>
                    </a:cubicBezTo>
                    <a:cubicBezTo>
                      <a:pt x="17276" y="5203"/>
                      <a:pt x="17019" y="5302"/>
                      <a:pt x="16762" y="5410"/>
                    </a:cubicBezTo>
                    <a:cubicBezTo>
                      <a:pt x="16729" y="5170"/>
                      <a:pt x="16638" y="4929"/>
                      <a:pt x="16489" y="4731"/>
                    </a:cubicBezTo>
                    <a:cubicBezTo>
                      <a:pt x="16348" y="4540"/>
                      <a:pt x="16182" y="4374"/>
                      <a:pt x="16025" y="4209"/>
                    </a:cubicBezTo>
                    <a:cubicBezTo>
                      <a:pt x="15859" y="4043"/>
                      <a:pt x="15693" y="3869"/>
                      <a:pt x="15536" y="3695"/>
                    </a:cubicBezTo>
                    <a:cubicBezTo>
                      <a:pt x="15213" y="3347"/>
                      <a:pt x="14881" y="3007"/>
                      <a:pt x="14541" y="2684"/>
                    </a:cubicBezTo>
                    <a:cubicBezTo>
                      <a:pt x="14218" y="2369"/>
                      <a:pt x="13887" y="2054"/>
                      <a:pt x="13522" y="1789"/>
                    </a:cubicBezTo>
                    <a:cubicBezTo>
                      <a:pt x="13199" y="1541"/>
                      <a:pt x="12826" y="1333"/>
                      <a:pt x="12420" y="1267"/>
                    </a:cubicBezTo>
                    <a:cubicBezTo>
                      <a:pt x="12332" y="1254"/>
                      <a:pt x="12242" y="1247"/>
                      <a:pt x="12153" y="1247"/>
                    </a:cubicBezTo>
                    <a:cubicBezTo>
                      <a:pt x="11898" y="1247"/>
                      <a:pt x="11645" y="1302"/>
                      <a:pt x="11418" y="1425"/>
                    </a:cubicBezTo>
                    <a:cubicBezTo>
                      <a:pt x="11103" y="1590"/>
                      <a:pt x="10871" y="1889"/>
                      <a:pt x="10813" y="2245"/>
                    </a:cubicBezTo>
                    <a:cubicBezTo>
                      <a:pt x="10772" y="2460"/>
                      <a:pt x="10780" y="2684"/>
                      <a:pt x="10796" y="2908"/>
                    </a:cubicBezTo>
                    <a:cubicBezTo>
                      <a:pt x="10805" y="3148"/>
                      <a:pt x="10830" y="3388"/>
                      <a:pt x="10854" y="3629"/>
                    </a:cubicBezTo>
                    <a:cubicBezTo>
                      <a:pt x="10904" y="4159"/>
                      <a:pt x="10987" y="4689"/>
                      <a:pt x="11086" y="5219"/>
                    </a:cubicBezTo>
                    <a:cubicBezTo>
                      <a:pt x="11136" y="5484"/>
                      <a:pt x="11202" y="5750"/>
                      <a:pt x="11269" y="6023"/>
                    </a:cubicBezTo>
                    <a:cubicBezTo>
                      <a:pt x="11285" y="6089"/>
                      <a:pt x="11302" y="6156"/>
                      <a:pt x="11327" y="6222"/>
                    </a:cubicBezTo>
                    <a:cubicBezTo>
                      <a:pt x="11310" y="6230"/>
                      <a:pt x="11302" y="6247"/>
                      <a:pt x="11302" y="6272"/>
                    </a:cubicBezTo>
                    <a:cubicBezTo>
                      <a:pt x="11302" y="6338"/>
                      <a:pt x="11343" y="6412"/>
                      <a:pt x="11360" y="6479"/>
                    </a:cubicBezTo>
                    <a:cubicBezTo>
                      <a:pt x="11385" y="6545"/>
                      <a:pt x="11401" y="6611"/>
                      <a:pt x="11426" y="6669"/>
                    </a:cubicBezTo>
                    <a:cubicBezTo>
                      <a:pt x="11476" y="6818"/>
                      <a:pt x="11509" y="6968"/>
                      <a:pt x="11534" y="7117"/>
                    </a:cubicBezTo>
                    <a:cubicBezTo>
                      <a:pt x="11584" y="7415"/>
                      <a:pt x="11608" y="7722"/>
                      <a:pt x="11650" y="8020"/>
                    </a:cubicBezTo>
                    <a:cubicBezTo>
                      <a:pt x="11658" y="8053"/>
                      <a:pt x="11675" y="8070"/>
                      <a:pt x="11691" y="8070"/>
                    </a:cubicBezTo>
                    <a:cubicBezTo>
                      <a:pt x="11675" y="8244"/>
                      <a:pt x="11658" y="8418"/>
                      <a:pt x="11666" y="8583"/>
                    </a:cubicBezTo>
                    <a:cubicBezTo>
                      <a:pt x="11691" y="8815"/>
                      <a:pt x="11799" y="9022"/>
                      <a:pt x="11915" y="9230"/>
                    </a:cubicBezTo>
                    <a:cubicBezTo>
                      <a:pt x="12031" y="9445"/>
                      <a:pt x="12163" y="9660"/>
                      <a:pt x="12296" y="9868"/>
                    </a:cubicBezTo>
                    <a:cubicBezTo>
                      <a:pt x="12354" y="9967"/>
                      <a:pt x="12420" y="10066"/>
                      <a:pt x="12487" y="10158"/>
                    </a:cubicBezTo>
                    <a:cubicBezTo>
                      <a:pt x="12528" y="10224"/>
                      <a:pt x="12578" y="10290"/>
                      <a:pt x="12636" y="10340"/>
                    </a:cubicBezTo>
                    <a:cubicBezTo>
                      <a:pt x="12669" y="10423"/>
                      <a:pt x="12702" y="10505"/>
                      <a:pt x="12727" y="10597"/>
                    </a:cubicBezTo>
                    <a:cubicBezTo>
                      <a:pt x="12760" y="10704"/>
                      <a:pt x="12785" y="10812"/>
                      <a:pt x="12801" y="10928"/>
                    </a:cubicBezTo>
                    <a:cubicBezTo>
                      <a:pt x="12818" y="11044"/>
                      <a:pt x="12818" y="11160"/>
                      <a:pt x="12876" y="11268"/>
                    </a:cubicBezTo>
                    <a:cubicBezTo>
                      <a:pt x="12887" y="11296"/>
                      <a:pt x="12922" y="11309"/>
                      <a:pt x="12956" y="11309"/>
                    </a:cubicBezTo>
                    <a:cubicBezTo>
                      <a:pt x="12972" y="11309"/>
                      <a:pt x="12987" y="11306"/>
                      <a:pt x="13000" y="11301"/>
                    </a:cubicBezTo>
                    <a:lnTo>
                      <a:pt x="13000" y="11301"/>
                    </a:lnTo>
                    <a:cubicBezTo>
                      <a:pt x="12992" y="11549"/>
                      <a:pt x="12975" y="11798"/>
                      <a:pt x="12975" y="12047"/>
                    </a:cubicBezTo>
                    <a:cubicBezTo>
                      <a:pt x="12984" y="12187"/>
                      <a:pt x="12992" y="12328"/>
                      <a:pt x="13009" y="12469"/>
                    </a:cubicBezTo>
                    <a:cubicBezTo>
                      <a:pt x="12603" y="12444"/>
                      <a:pt x="12221" y="12287"/>
                      <a:pt x="11849" y="12138"/>
                    </a:cubicBezTo>
                    <a:cubicBezTo>
                      <a:pt x="11401" y="11964"/>
                      <a:pt x="10962" y="11798"/>
                      <a:pt x="10515" y="11624"/>
                    </a:cubicBezTo>
                    <a:cubicBezTo>
                      <a:pt x="10051" y="11458"/>
                      <a:pt x="9595" y="11284"/>
                      <a:pt x="9139" y="11119"/>
                    </a:cubicBezTo>
                    <a:cubicBezTo>
                      <a:pt x="8708" y="10961"/>
                      <a:pt x="8286" y="10795"/>
                      <a:pt x="7847" y="10663"/>
                    </a:cubicBezTo>
                    <a:cubicBezTo>
                      <a:pt x="7332" y="10503"/>
                      <a:pt x="6797" y="10391"/>
                      <a:pt x="6264" y="10391"/>
                    </a:cubicBezTo>
                    <a:cubicBezTo>
                      <a:pt x="5913" y="10391"/>
                      <a:pt x="5563" y="10440"/>
                      <a:pt x="5220" y="10555"/>
                    </a:cubicBezTo>
                    <a:cubicBezTo>
                      <a:pt x="4806" y="10696"/>
                      <a:pt x="4425" y="10903"/>
                      <a:pt x="4011" y="11044"/>
                    </a:cubicBezTo>
                    <a:cubicBezTo>
                      <a:pt x="3605" y="11193"/>
                      <a:pt x="3157" y="11218"/>
                      <a:pt x="2751" y="11375"/>
                    </a:cubicBezTo>
                    <a:cubicBezTo>
                      <a:pt x="2370" y="11525"/>
                      <a:pt x="2047" y="11773"/>
                      <a:pt x="1798" y="12096"/>
                    </a:cubicBezTo>
                    <a:cubicBezTo>
                      <a:pt x="1566" y="12403"/>
                      <a:pt x="1376" y="12817"/>
                      <a:pt x="1384" y="13207"/>
                    </a:cubicBezTo>
                    <a:cubicBezTo>
                      <a:pt x="928" y="13869"/>
                      <a:pt x="630" y="14657"/>
                      <a:pt x="514" y="15444"/>
                    </a:cubicBezTo>
                    <a:cubicBezTo>
                      <a:pt x="498" y="15593"/>
                      <a:pt x="481" y="15742"/>
                      <a:pt x="473" y="15899"/>
                    </a:cubicBezTo>
                    <a:cubicBezTo>
                      <a:pt x="108" y="16910"/>
                      <a:pt x="0" y="18020"/>
                      <a:pt x="141" y="19081"/>
                    </a:cubicBezTo>
                    <a:cubicBezTo>
                      <a:pt x="174" y="19338"/>
                      <a:pt x="208" y="19611"/>
                      <a:pt x="299" y="19860"/>
                    </a:cubicBezTo>
                    <a:cubicBezTo>
                      <a:pt x="290" y="20092"/>
                      <a:pt x="299" y="20324"/>
                      <a:pt x="324" y="20547"/>
                    </a:cubicBezTo>
                    <a:cubicBezTo>
                      <a:pt x="357" y="20804"/>
                      <a:pt x="406" y="21061"/>
                      <a:pt x="473" y="21318"/>
                    </a:cubicBezTo>
                    <a:cubicBezTo>
                      <a:pt x="506" y="21442"/>
                      <a:pt x="547" y="21567"/>
                      <a:pt x="589" y="21691"/>
                    </a:cubicBezTo>
                    <a:cubicBezTo>
                      <a:pt x="622" y="21790"/>
                      <a:pt x="663" y="21898"/>
                      <a:pt x="721" y="21997"/>
                    </a:cubicBezTo>
                    <a:cubicBezTo>
                      <a:pt x="763" y="22180"/>
                      <a:pt x="804" y="22362"/>
                      <a:pt x="854" y="22544"/>
                    </a:cubicBezTo>
                    <a:cubicBezTo>
                      <a:pt x="862" y="22553"/>
                      <a:pt x="862" y="22561"/>
                      <a:pt x="862" y="22569"/>
                    </a:cubicBezTo>
                    <a:cubicBezTo>
                      <a:pt x="879" y="22876"/>
                      <a:pt x="912" y="23182"/>
                      <a:pt x="937" y="23481"/>
                    </a:cubicBezTo>
                    <a:cubicBezTo>
                      <a:pt x="962" y="23696"/>
                      <a:pt x="1003" y="23911"/>
                      <a:pt x="1061" y="24119"/>
                    </a:cubicBezTo>
                    <a:cubicBezTo>
                      <a:pt x="1094" y="24218"/>
                      <a:pt x="1136" y="24317"/>
                      <a:pt x="1177" y="24417"/>
                    </a:cubicBezTo>
                    <a:cubicBezTo>
                      <a:pt x="1177" y="24425"/>
                      <a:pt x="1185" y="24442"/>
                      <a:pt x="1185" y="24450"/>
                    </a:cubicBezTo>
                    <a:cubicBezTo>
                      <a:pt x="1169" y="24458"/>
                      <a:pt x="1160" y="24475"/>
                      <a:pt x="1169" y="24500"/>
                    </a:cubicBezTo>
                    <a:cubicBezTo>
                      <a:pt x="1202" y="24690"/>
                      <a:pt x="1218" y="24889"/>
                      <a:pt x="1235" y="25080"/>
                    </a:cubicBezTo>
                    <a:cubicBezTo>
                      <a:pt x="1243" y="25171"/>
                      <a:pt x="1243" y="25270"/>
                      <a:pt x="1243" y="25361"/>
                    </a:cubicBezTo>
                    <a:cubicBezTo>
                      <a:pt x="1243" y="25411"/>
                      <a:pt x="1243" y="25461"/>
                      <a:pt x="1252" y="25510"/>
                    </a:cubicBezTo>
                    <a:cubicBezTo>
                      <a:pt x="1252" y="25535"/>
                      <a:pt x="1252" y="25552"/>
                      <a:pt x="1260" y="25577"/>
                    </a:cubicBezTo>
                    <a:cubicBezTo>
                      <a:pt x="1260" y="25883"/>
                      <a:pt x="1260" y="26182"/>
                      <a:pt x="1218" y="26488"/>
                    </a:cubicBezTo>
                    <a:cubicBezTo>
                      <a:pt x="1202" y="26646"/>
                      <a:pt x="1169" y="26795"/>
                      <a:pt x="1127" y="26952"/>
                    </a:cubicBezTo>
                    <a:cubicBezTo>
                      <a:pt x="1094" y="27101"/>
                      <a:pt x="1061" y="27259"/>
                      <a:pt x="1086" y="27416"/>
                    </a:cubicBezTo>
                    <a:cubicBezTo>
                      <a:pt x="1111" y="27574"/>
                      <a:pt x="1260" y="27764"/>
                      <a:pt x="1417" y="27797"/>
                    </a:cubicBezTo>
                    <a:cubicBezTo>
                      <a:pt x="1508" y="27946"/>
                      <a:pt x="1691" y="28062"/>
                      <a:pt x="1831" y="28120"/>
                    </a:cubicBezTo>
                    <a:cubicBezTo>
                      <a:pt x="1964" y="28178"/>
                      <a:pt x="2105" y="28195"/>
                      <a:pt x="2246" y="28203"/>
                    </a:cubicBezTo>
                    <a:cubicBezTo>
                      <a:pt x="2403" y="28220"/>
                      <a:pt x="2561" y="28228"/>
                      <a:pt x="2718" y="28228"/>
                    </a:cubicBezTo>
                    <a:cubicBezTo>
                      <a:pt x="2800" y="28230"/>
                      <a:pt x="2882" y="28231"/>
                      <a:pt x="2964" y="28231"/>
                    </a:cubicBezTo>
                    <a:cubicBezTo>
                      <a:pt x="3189" y="28231"/>
                      <a:pt x="3413" y="28224"/>
                      <a:pt x="3638" y="28212"/>
                    </a:cubicBezTo>
                    <a:cubicBezTo>
                      <a:pt x="3886" y="28187"/>
                      <a:pt x="4143" y="28170"/>
                      <a:pt x="4392" y="28120"/>
                    </a:cubicBezTo>
                    <a:cubicBezTo>
                      <a:pt x="4406" y="28155"/>
                      <a:pt x="4442" y="28172"/>
                      <a:pt x="4473" y="28172"/>
                    </a:cubicBezTo>
                    <a:cubicBezTo>
                      <a:pt x="4480" y="28172"/>
                      <a:pt x="4486" y="28172"/>
                      <a:pt x="4491" y="28170"/>
                    </a:cubicBezTo>
                    <a:cubicBezTo>
                      <a:pt x="4541" y="28154"/>
                      <a:pt x="4582" y="28120"/>
                      <a:pt x="4607" y="28071"/>
                    </a:cubicBezTo>
                    <a:cubicBezTo>
                      <a:pt x="4707" y="28038"/>
                      <a:pt x="4806" y="27988"/>
                      <a:pt x="4881" y="27922"/>
                    </a:cubicBezTo>
                    <a:cubicBezTo>
                      <a:pt x="5038" y="27814"/>
                      <a:pt x="5146" y="27615"/>
                      <a:pt x="5187" y="27441"/>
                    </a:cubicBezTo>
                    <a:cubicBezTo>
                      <a:pt x="5245" y="27192"/>
                      <a:pt x="5187" y="26919"/>
                      <a:pt x="5005" y="26720"/>
                    </a:cubicBezTo>
                    <a:cubicBezTo>
                      <a:pt x="4839" y="26538"/>
                      <a:pt x="4599" y="26455"/>
                      <a:pt x="4483" y="26231"/>
                    </a:cubicBezTo>
                    <a:cubicBezTo>
                      <a:pt x="4359" y="25991"/>
                      <a:pt x="4359" y="25701"/>
                      <a:pt x="4325" y="25444"/>
                    </a:cubicBezTo>
                    <a:cubicBezTo>
                      <a:pt x="4309" y="25245"/>
                      <a:pt x="4276" y="25047"/>
                      <a:pt x="4243" y="24848"/>
                    </a:cubicBezTo>
                    <a:cubicBezTo>
                      <a:pt x="4259" y="24732"/>
                      <a:pt x="4267" y="24616"/>
                      <a:pt x="4267" y="24500"/>
                    </a:cubicBezTo>
                    <a:cubicBezTo>
                      <a:pt x="4301" y="24425"/>
                      <a:pt x="4342" y="24359"/>
                      <a:pt x="4375" y="24293"/>
                    </a:cubicBezTo>
                    <a:cubicBezTo>
                      <a:pt x="4417" y="24193"/>
                      <a:pt x="4458" y="24094"/>
                      <a:pt x="4499" y="23994"/>
                    </a:cubicBezTo>
                    <a:cubicBezTo>
                      <a:pt x="4582" y="23804"/>
                      <a:pt x="4665" y="23613"/>
                      <a:pt x="4715" y="23414"/>
                    </a:cubicBezTo>
                    <a:cubicBezTo>
                      <a:pt x="4765" y="23207"/>
                      <a:pt x="4789" y="22992"/>
                      <a:pt x="4781" y="22785"/>
                    </a:cubicBezTo>
                    <a:cubicBezTo>
                      <a:pt x="4781" y="22760"/>
                      <a:pt x="4773" y="22743"/>
                      <a:pt x="4773" y="22727"/>
                    </a:cubicBezTo>
                    <a:lnTo>
                      <a:pt x="4773" y="22727"/>
                    </a:lnTo>
                    <a:cubicBezTo>
                      <a:pt x="4814" y="22760"/>
                      <a:pt x="4864" y="22801"/>
                      <a:pt x="4905" y="22834"/>
                    </a:cubicBezTo>
                    <a:cubicBezTo>
                      <a:pt x="5079" y="22983"/>
                      <a:pt x="5278" y="23099"/>
                      <a:pt x="5485" y="23199"/>
                    </a:cubicBezTo>
                    <a:cubicBezTo>
                      <a:pt x="5535" y="23224"/>
                      <a:pt x="5593" y="23249"/>
                      <a:pt x="5651" y="23265"/>
                    </a:cubicBezTo>
                    <a:cubicBezTo>
                      <a:pt x="5784" y="23497"/>
                      <a:pt x="6090" y="23563"/>
                      <a:pt x="6331" y="23638"/>
                    </a:cubicBezTo>
                    <a:cubicBezTo>
                      <a:pt x="6389" y="23655"/>
                      <a:pt x="6447" y="23671"/>
                      <a:pt x="6513" y="23696"/>
                    </a:cubicBezTo>
                    <a:cubicBezTo>
                      <a:pt x="6505" y="23721"/>
                      <a:pt x="6513" y="23754"/>
                      <a:pt x="6546" y="23762"/>
                    </a:cubicBezTo>
                    <a:cubicBezTo>
                      <a:pt x="6695" y="23804"/>
                      <a:pt x="6803" y="23895"/>
                      <a:pt x="6927" y="23986"/>
                    </a:cubicBezTo>
                    <a:cubicBezTo>
                      <a:pt x="7043" y="24077"/>
                      <a:pt x="7167" y="24152"/>
                      <a:pt x="7300" y="24201"/>
                    </a:cubicBezTo>
                    <a:cubicBezTo>
                      <a:pt x="7590" y="24326"/>
                      <a:pt x="7905" y="24400"/>
                      <a:pt x="8211" y="24475"/>
                    </a:cubicBezTo>
                    <a:cubicBezTo>
                      <a:pt x="8336" y="24500"/>
                      <a:pt x="8460" y="24525"/>
                      <a:pt x="8584" y="24541"/>
                    </a:cubicBezTo>
                    <a:cubicBezTo>
                      <a:pt x="8559" y="24798"/>
                      <a:pt x="8568" y="25047"/>
                      <a:pt x="8559" y="25303"/>
                    </a:cubicBezTo>
                    <a:cubicBezTo>
                      <a:pt x="8559" y="25444"/>
                      <a:pt x="8551" y="25593"/>
                      <a:pt x="8551" y="25742"/>
                    </a:cubicBezTo>
                    <a:cubicBezTo>
                      <a:pt x="8543" y="25875"/>
                      <a:pt x="8534" y="26008"/>
                      <a:pt x="8551" y="26132"/>
                    </a:cubicBezTo>
                    <a:cubicBezTo>
                      <a:pt x="8592" y="26397"/>
                      <a:pt x="8766" y="26554"/>
                      <a:pt x="9007" y="26629"/>
                    </a:cubicBezTo>
                    <a:cubicBezTo>
                      <a:pt x="9264" y="26720"/>
                      <a:pt x="9545" y="26753"/>
                      <a:pt x="9819" y="26778"/>
                    </a:cubicBezTo>
                    <a:cubicBezTo>
                      <a:pt x="9976" y="26795"/>
                      <a:pt x="10125" y="26803"/>
                      <a:pt x="10283" y="26803"/>
                    </a:cubicBezTo>
                    <a:cubicBezTo>
                      <a:pt x="10349" y="26803"/>
                      <a:pt x="10424" y="26795"/>
                      <a:pt x="10490" y="26795"/>
                    </a:cubicBezTo>
                    <a:cubicBezTo>
                      <a:pt x="10490" y="26927"/>
                      <a:pt x="10498" y="27068"/>
                      <a:pt x="10506" y="27201"/>
                    </a:cubicBezTo>
                    <a:cubicBezTo>
                      <a:pt x="10506" y="27308"/>
                      <a:pt x="10506" y="27441"/>
                      <a:pt x="10540" y="27557"/>
                    </a:cubicBezTo>
                    <a:cubicBezTo>
                      <a:pt x="10506" y="27830"/>
                      <a:pt x="10407" y="28104"/>
                      <a:pt x="10424" y="28377"/>
                    </a:cubicBezTo>
                    <a:cubicBezTo>
                      <a:pt x="10440" y="28626"/>
                      <a:pt x="10573" y="28932"/>
                      <a:pt x="10805" y="29048"/>
                    </a:cubicBezTo>
                    <a:cubicBezTo>
                      <a:pt x="10821" y="29115"/>
                      <a:pt x="10846" y="29173"/>
                      <a:pt x="10863" y="29231"/>
                    </a:cubicBezTo>
                    <a:cubicBezTo>
                      <a:pt x="10904" y="29338"/>
                      <a:pt x="10937" y="29438"/>
                      <a:pt x="10954" y="29554"/>
                    </a:cubicBezTo>
                    <a:cubicBezTo>
                      <a:pt x="10987" y="29753"/>
                      <a:pt x="10962" y="29952"/>
                      <a:pt x="11070" y="30142"/>
                    </a:cubicBezTo>
                    <a:cubicBezTo>
                      <a:pt x="11120" y="30233"/>
                      <a:pt x="11186" y="30308"/>
                      <a:pt x="11260" y="30382"/>
                    </a:cubicBezTo>
                    <a:cubicBezTo>
                      <a:pt x="11260" y="30391"/>
                      <a:pt x="11260" y="30399"/>
                      <a:pt x="11269" y="30407"/>
                    </a:cubicBezTo>
                    <a:cubicBezTo>
                      <a:pt x="11285" y="30440"/>
                      <a:pt x="11310" y="30465"/>
                      <a:pt x="11335" y="30498"/>
                    </a:cubicBezTo>
                    <a:cubicBezTo>
                      <a:pt x="11385" y="30565"/>
                      <a:pt x="11443" y="30623"/>
                      <a:pt x="11509" y="30681"/>
                    </a:cubicBezTo>
                    <a:cubicBezTo>
                      <a:pt x="11517" y="30714"/>
                      <a:pt x="11542" y="30747"/>
                      <a:pt x="11575" y="30772"/>
                    </a:cubicBezTo>
                    <a:cubicBezTo>
                      <a:pt x="12064" y="31128"/>
                      <a:pt x="12685" y="31178"/>
                      <a:pt x="13274" y="31186"/>
                    </a:cubicBezTo>
                    <a:cubicBezTo>
                      <a:pt x="13363" y="31189"/>
                      <a:pt x="13455" y="31192"/>
                      <a:pt x="13547" y="31192"/>
                    </a:cubicBezTo>
                    <a:cubicBezTo>
                      <a:pt x="13755" y="31192"/>
                      <a:pt x="13965" y="31175"/>
                      <a:pt x="14160" y="31095"/>
                    </a:cubicBezTo>
                    <a:cubicBezTo>
                      <a:pt x="14202" y="31078"/>
                      <a:pt x="14243" y="31053"/>
                      <a:pt x="14285" y="31037"/>
                    </a:cubicBezTo>
                    <a:cubicBezTo>
                      <a:pt x="14326" y="31037"/>
                      <a:pt x="14367" y="31045"/>
                      <a:pt x="14409" y="31045"/>
                    </a:cubicBezTo>
                    <a:cubicBezTo>
                      <a:pt x="14508" y="31037"/>
                      <a:pt x="14608" y="31029"/>
                      <a:pt x="14699" y="31004"/>
                    </a:cubicBezTo>
                    <a:cubicBezTo>
                      <a:pt x="14848" y="30971"/>
                      <a:pt x="15014" y="30913"/>
                      <a:pt x="15138" y="30813"/>
                    </a:cubicBezTo>
                    <a:cubicBezTo>
                      <a:pt x="15168" y="30823"/>
                      <a:pt x="15201" y="30827"/>
                      <a:pt x="15235" y="30827"/>
                    </a:cubicBezTo>
                    <a:cubicBezTo>
                      <a:pt x="15314" y="30827"/>
                      <a:pt x="15400" y="30806"/>
                      <a:pt x="15469" y="30788"/>
                    </a:cubicBezTo>
                    <a:cubicBezTo>
                      <a:pt x="15569" y="30772"/>
                      <a:pt x="15677" y="30747"/>
                      <a:pt x="15776" y="30714"/>
                    </a:cubicBezTo>
                    <a:cubicBezTo>
                      <a:pt x="15875" y="30689"/>
                      <a:pt x="15975" y="30656"/>
                      <a:pt x="16049" y="30598"/>
                    </a:cubicBezTo>
                    <a:cubicBezTo>
                      <a:pt x="16061" y="30600"/>
                      <a:pt x="16072" y="30601"/>
                      <a:pt x="16083" y="30601"/>
                    </a:cubicBezTo>
                    <a:cubicBezTo>
                      <a:pt x="16204" y="30601"/>
                      <a:pt x="16277" y="30481"/>
                      <a:pt x="16323" y="30382"/>
                    </a:cubicBezTo>
                    <a:cubicBezTo>
                      <a:pt x="16381" y="30258"/>
                      <a:pt x="16397" y="30126"/>
                      <a:pt x="16381" y="29993"/>
                    </a:cubicBezTo>
                    <a:cubicBezTo>
                      <a:pt x="16348" y="29728"/>
                      <a:pt x="16182" y="29521"/>
                      <a:pt x="15950" y="29405"/>
                    </a:cubicBezTo>
                    <a:cubicBezTo>
                      <a:pt x="15834" y="29347"/>
                      <a:pt x="15718" y="29289"/>
                      <a:pt x="15627" y="29198"/>
                    </a:cubicBezTo>
                    <a:cubicBezTo>
                      <a:pt x="15527" y="29106"/>
                      <a:pt x="15445" y="28999"/>
                      <a:pt x="15370" y="28899"/>
                    </a:cubicBezTo>
                    <a:cubicBezTo>
                      <a:pt x="15287" y="28792"/>
                      <a:pt x="15213" y="28692"/>
                      <a:pt x="15188" y="28560"/>
                    </a:cubicBezTo>
                    <a:cubicBezTo>
                      <a:pt x="15171" y="28493"/>
                      <a:pt x="15171" y="28427"/>
                      <a:pt x="15188" y="28369"/>
                    </a:cubicBezTo>
                    <a:cubicBezTo>
                      <a:pt x="15196" y="28294"/>
                      <a:pt x="15229" y="28228"/>
                      <a:pt x="15229" y="28162"/>
                    </a:cubicBezTo>
                    <a:cubicBezTo>
                      <a:pt x="15229" y="28137"/>
                      <a:pt x="15213" y="28120"/>
                      <a:pt x="15204" y="28112"/>
                    </a:cubicBezTo>
                    <a:cubicBezTo>
                      <a:pt x="15511" y="27789"/>
                      <a:pt x="15685" y="27333"/>
                      <a:pt x="15768" y="26894"/>
                    </a:cubicBezTo>
                    <a:cubicBezTo>
                      <a:pt x="15809" y="26679"/>
                      <a:pt x="15826" y="26447"/>
                      <a:pt x="15826" y="26223"/>
                    </a:cubicBezTo>
                    <a:cubicBezTo>
                      <a:pt x="15950" y="26289"/>
                      <a:pt x="16091" y="26339"/>
                      <a:pt x="16232" y="26380"/>
                    </a:cubicBezTo>
                    <a:cubicBezTo>
                      <a:pt x="16348" y="26414"/>
                      <a:pt x="16472" y="26430"/>
                      <a:pt x="16588" y="26438"/>
                    </a:cubicBezTo>
                    <a:cubicBezTo>
                      <a:pt x="16613" y="26447"/>
                      <a:pt x="16646" y="26447"/>
                      <a:pt x="16671" y="26447"/>
                    </a:cubicBezTo>
                    <a:cubicBezTo>
                      <a:pt x="16820" y="26496"/>
                      <a:pt x="16977" y="26521"/>
                      <a:pt x="17135" y="26546"/>
                    </a:cubicBezTo>
                    <a:cubicBezTo>
                      <a:pt x="17242" y="26558"/>
                      <a:pt x="17354" y="26564"/>
                      <a:pt x="17466" y="26564"/>
                    </a:cubicBezTo>
                    <a:cubicBezTo>
                      <a:pt x="17596" y="26564"/>
                      <a:pt x="17727" y="26556"/>
                      <a:pt x="17856" y="26538"/>
                    </a:cubicBezTo>
                    <a:cubicBezTo>
                      <a:pt x="17996" y="26521"/>
                      <a:pt x="18137" y="26496"/>
                      <a:pt x="18270" y="26463"/>
                    </a:cubicBezTo>
                    <a:lnTo>
                      <a:pt x="18270" y="26463"/>
                    </a:lnTo>
                    <a:cubicBezTo>
                      <a:pt x="18262" y="26538"/>
                      <a:pt x="18270" y="26621"/>
                      <a:pt x="18270" y="26695"/>
                    </a:cubicBezTo>
                    <a:cubicBezTo>
                      <a:pt x="18278" y="26811"/>
                      <a:pt x="18295" y="26927"/>
                      <a:pt x="18320" y="27035"/>
                    </a:cubicBezTo>
                    <a:cubicBezTo>
                      <a:pt x="18353" y="27209"/>
                      <a:pt x="18402" y="27391"/>
                      <a:pt x="18485" y="27557"/>
                    </a:cubicBezTo>
                    <a:cubicBezTo>
                      <a:pt x="18477" y="27665"/>
                      <a:pt x="18485" y="27781"/>
                      <a:pt x="18502" y="27880"/>
                    </a:cubicBezTo>
                    <a:cubicBezTo>
                      <a:pt x="18510" y="28004"/>
                      <a:pt x="18527" y="28129"/>
                      <a:pt x="18543" y="28253"/>
                    </a:cubicBezTo>
                    <a:cubicBezTo>
                      <a:pt x="18535" y="28427"/>
                      <a:pt x="18535" y="28601"/>
                      <a:pt x="18510" y="28775"/>
                    </a:cubicBezTo>
                    <a:cubicBezTo>
                      <a:pt x="18485" y="28990"/>
                      <a:pt x="18419" y="29214"/>
                      <a:pt x="18527" y="29421"/>
                    </a:cubicBezTo>
                    <a:cubicBezTo>
                      <a:pt x="18618" y="29587"/>
                      <a:pt x="18792" y="29711"/>
                      <a:pt x="18958" y="29802"/>
                    </a:cubicBezTo>
                    <a:cubicBezTo>
                      <a:pt x="19148" y="29918"/>
                      <a:pt x="19364" y="30010"/>
                      <a:pt x="19579" y="30043"/>
                    </a:cubicBezTo>
                    <a:cubicBezTo>
                      <a:pt x="19604" y="30043"/>
                      <a:pt x="19637" y="30043"/>
                      <a:pt x="19654" y="30034"/>
                    </a:cubicBezTo>
                    <a:lnTo>
                      <a:pt x="19670" y="30034"/>
                    </a:lnTo>
                    <a:cubicBezTo>
                      <a:pt x="19786" y="30068"/>
                      <a:pt x="19910" y="30092"/>
                      <a:pt x="20035" y="30117"/>
                    </a:cubicBezTo>
                    <a:cubicBezTo>
                      <a:pt x="20267" y="30159"/>
                      <a:pt x="20507" y="30200"/>
                      <a:pt x="20747" y="30233"/>
                    </a:cubicBezTo>
                    <a:cubicBezTo>
                      <a:pt x="20771" y="30235"/>
                      <a:pt x="20794" y="30236"/>
                      <a:pt x="20818" y="30236"/>
                    </a:cubicBezTo>
                    <a:cubicBezTo>
                      <a:pt x="20893" y="30236"/>
                      <a:pt x="20968" y="30225"/>
                      <a:pt x="21037" y="30200"/>
                    </a:cubicBezTo>
                    <a:cubicBezTo>
                      <a:pt x="21070" y="30208"/>
                      <a:pt x="21112" y="30217"/>
                      <a:pt x="21153" y="30217"/>
                    </a:cubicBezTo>
                    <a:cubicBezTo>
                      <a:pt x="21192" y="30224"/>
                      <a:pt x="21230" y="30226"/>
                      <a:pt x="21269" y="30226"/>
                    </a:cubicBezTo>
                    <a:cubicBezTo>
                      <a:pt x="21323" y="30226"/>
                      <a:pt x="21378" y="30221"/>
                      <a:pt x="21435" y="30217"/>
                    </a:cubicBezTo>
                    <a:cubicBezTo>
                      <a:pt x="21626" y="30192"/>
                      <a:pt x="21816" y="30134"/>
                      <a:pt x="21982" y="30034"/>
                    </a:cubicBezTo>
                    <a:cubicBezTo>
                      <a:pt x="22073" y="29976"/>
                      <a:pt x="22164" y="29910"/>
                      <a:pt x="22239" y="29827"/>
                    </a:cubicBezTo>
                    <a:cubicBezTo>
                      <a:pt x="22253" y="29835"/>
                      <a:pt x="22268" y="29838"/>
                      <a:pt x="22284" y="29838"/>
                    </a:cubicBezTo>
                    <a:cubicBezTo>
                      <a:pt x="22321" y="29838"/>
                      <a:pt x="22358" y="29820"/>
                      <a:pt x="22388" y="29802"/>
                    </a:cubicBezTo>
                    <a:cubicBezTo>
                      <a:pt x="22421" y="29786"/>
                      <a:pt x="22454" y="29769"/>
                      <a:pt x="22487" y="29753"/>
                    </a:cubicBezTo>
                    <a:cubicBezTo>
                      <a:pt x="22554" y="29711"/>
                      <a:pt x="22620" y="29662"/>
                      <a:pt x="22678" y="29604"/>
                    </a:cubicBezTo>
                    <a:cubicBezTo>
                      <a:pt x="22761" y="29521"/>
                      <a:pt x="22827" y="29421"/>
                      <a:pt x="22868" y="29314"/>
                    </a:cubicBezTo>
                    <a:cubicBezTo>
                      <a:pt x="22984" y="29189"/>
                      <a:pt x="23051" y="28999"/>
                      <a:pt x="23075" y="28850"/>
                    </a:cubicBezTo>
                    <a:cubicBezTo>
                      <a:pt x="23109" y="28634"/>
                      <a:pt x="23109" y="28444"/>
                      <a:pt x="22959" y="28278"/>
                    </a:cubicBezTo>
                    <a:cubicBezTo>
                      <a:pt x="22827" y="28129"/>
                      <a:pt x="22669" y="27996"/>
                      <a:pt x="22529" y="27855"/>
                    </a:cubicBezTo>
                    <a:cubicBezTo>
                      <a:pt x="22479" y="27797"/>
                      <a:pt x="22413" y="27739"/>
                      <a:pt x="22363" y="27665"/>
                    </a:cubicBezTo>
                    <a:cubicBezTo>
                      <a:pt x="22363" y="27557"/>
                      <a:pt x="22363" y="27449"/>
                      <a:pt x="22363" y="27342"/>
                    </a:cubicBezTo>
                    <a:cubicBezTo>
                      <a:pt x="22371" y="27143"/>
                      <a:pt x="22388" y="26944"/>
                      <a:pt x="22404" y="26745"/>
                    </a:cubicBezTo>
                    <a:cubicBezTo>
                      <a:pt x="22487" y="26488"/>
                      <a:pt x="22545" y="26223"/>
                      <a:pt x="22570" y="25958"/>
                    </a:cubicBezTo>
                    <a:cubicBezTo>
                      <a:pt x="22578" y="25950"/>
                      <a:pt x="22578" y="25941"/>
                      <a:pt x="22587" y="25933"/>
                    </a:cubicBezTo>
                    <a:cubicBezTo>
                      <a:pt x="22636" y="25800"/>
                      <a:pt x="22669" y="25660"/>
                      <a:pt x="22678" y="25519"/>
                    </a:cubicBezTo>
                    <a:cubicBezTo>
                      <a:pt x="22678" y="25444"/>
                      <a:pt x="22669" y="25370"/>
                      <a:pt x="22661" y="25303"/>
                    </a:cubicBezTo>
                    <a:cubicBezTo>
                      <a:pt x="22653" y="25287"/>
                      <a:pt x="22653" y="25270"/>
                      <a:pt x="22653" y="25262"/>
                    </a:cubicBezTo>
                    <a:cubicBezTo>
                      <a:pt x="22694" y="25038"/>
                      <a:pt x="22719" y="24823"/>
                      <a:pt x="22744" y="24599"/>
                    </a:cubicBezTo>
                    <a:cubicBezTo>
                      <a:pt x="22752" y="24583"/>
                      <a:pt x="22752" y="24558"/>
                      <a:pt x="22752" y="24541"/>
                    </a:cubicBezTo>
                    <a:cubicBezTo>
                      <a:pt x="22777" y="24433"/>
                      <a:pt x="22802" y="24326"/>
                      <a:pt x="22827" y="24226"/>
                    </a:cubicBezTo>
                    <a:cubicBezTo>
                      <a:pt x="22868" y="24044"/>
                      <a:pt x="22926" y="23862"/>
                      <a:pt x="23001" y="23696"/>
                    </a:cubicBezTo>
                    <a:cubicBezTo>
                      <a:pt x="23067" y="23514"/>
                      <a:pt x="23191" y="23356"/>
                      <a:pt x="23258" y="23182"/>
                    </a:cubicBezTo>
                    <a:cubicBezTo>
                      <a:pt x="23283" y="23124"/>
                      <a:pt x="23249" y="23083"/>
                      <a:pt x="23208" y="23066"/>
                    </a:cubicBezTo>
                    <a:cubicBezTo>
                      <a:pt x="23208" y="23066"/>
                      <a:pt x="23208" y="23066"/>
                      <a:pt x="23208" y="23058"/>
                    </a:cubicBezTo>
                    <a:cubicBezTo>
                      <a:pt x="23266" y="22925"/>
                      <a:pt x="23307" y="22785"/>
                      <a:pt x="23341" y="22644"/>
                    </a:cubicBezTo>
                    <a:cubicBezTo>
                      <a:pt x="23432" y="22577"/>
                      <a:pt x="23473" y="22470"/>
                      <a:pt x="23515" y="22370"/>
                    </a:cubicBezTo>
                    <a:cubicBezTo>
                      <a:pt x="23556" y="22263"/>
                      <a:pt x="23597" y="22155"/>
                      <a:pt x="23647" y="22047"/>
                    </a:cubicBezTo>
                    <a:cubicBezTo>
                      <a:pt x="23730" y="21823"/>
                      <a:pt x="23747" y="21608"/>
                      <a:pt x="23738" y="21368"/>
                    </a:cubicBezTo>
                    <a:cubicBezTo>
                      <a:pt x="23738" y="21326"/>
                      <a:pt x="23738" y="21285"/>
                      <a:pt x="23738" y="21243"/>
                    </a:cubicBezTo>
                    <a:cubicBezTo>
                      <a:pt x="23838" y="21020"/>
                      <a:pt x="23945" y="20804"/>
                      <a:pt x="24020" y="20572"/>
                    </a:cubicBezTo>
                    <a:cubicBezTo>
                      <a:pt x="24119" y="20291"/>
                      <a:pt x="24202" y="19992"/>
                      <a:pt x="24244" y="19694"/>
                    </a:cubicBezTo>
                    <a:cubicBezTo>
                      <a:pt x="24252" y="19620"/>
                      <a:pt x="24260" y="19537"/>
                      <a:pt x="24260" y="19462"/>
                    </a:cubicBezTo>
                    <a:cubicBezTo>
                      <a:pt x="24266" y="19464"/>
                      <a:pt x="24273" y="19465"/>
                      <a:pt x="24279" y="19465"/>
                    </a:cubicBezTo>
                    <a:cubicBezTo>
                      <a:pt x="24299" y="19465"/>
                      <a:pt x="24320" y="19454"/>
                      <a:pt x="24327" y="19429"/>
                    </a:cubicBezTo>
                    <a:cubicBezTo>
                      <a:pt x="24351" y="19346"/>
                      <a:pt x="24351" y="19247"/>
                      <a:pt x="24351" y="19147"/>
                    </a:cubicBezTo>
                    <a:cubicBezTo>
                      <a:pt x="24363" y="19155"/>
                      <a:pt x="24374" y="19159"/>
                      <a:pt x="24383" y="19159"/>
                    </a:cubicBezTo>
                    <a:cubicBezTo>
                      <a:pt x="24395" y="19159"/>
                      <a:pt x="24405" y="19153"/>
                      <a:pt x="24409" y="19139"/>
                    </a:cubicBezTo>
                    <a:cubicBezTo>
                      <a:pt x="24451" y="19048"/>
                      <a:pt x="24459" y="18948"/>
                      <a:pt x="24467" y="18857"/>
                    </a:cubicBezTo>
                    <a:cubicBezTo>
                      <a:pt x="24478" y="18863"/>
                      <a:pt x="24490" y="18865"/>
                      <a:pt x="24502" y="18865"/>
                    </a:cubicBezTo>
                    <a:cubicBezTo>
                      <a:pt x="24529" y="18865"/>
                      <a:pt x="24556" y="18852"/>
                      <a:pt x="24567" y="18824"/>
                    </a:cubicBezTo>
                    <a:cubicBezTo>
                      <a:pt x="24650" y="18642"/>
                      <a:pt x="24641" y="18418"/>
                      <a:pt x="24641" y="18219"/>
                    </a:cubicBezTo>
                    <a:lnTo>
                      <a:pt x="24641" y="18170"/>
                    </a:lnTo>
                    <a:cubicBezTo>
                      <a:pt x="24699" y="18078"/>
                      <a:pt x="24716" y="17938"/>
                      <a:pt x="24724" y="17830"/>
                    </a:cubicBezTo>
                    <a:cubicBezTo>
                      <a:pt x="24741" y="17714"/>
                      <a:pt x="24749" y="17606"/>
                      <a:pt x="24749" y="17490"/>
                    </a:cubicBezTo>
                    <a:cubicBezTo>
                      <a:pt x="24757" y="17242"/>
                      <a:pt x="24741" y="17001"/>
                      <a:pt x="24708" y="16761"/>
                    </a:cubicBezTo>
                    <a:cubicBezTo>
                      <a:pt x="24683" y="16554"/>
                      <a:pt x="24650" y="16347"/>
                      <a:pt x="24600" y="16148"/>
                    </a:cubicBezTo>
                    <a:lnTo>
                      <a:pt x="24600" y="16148"/>
                    </a:lnTo>
                    <a:cubicBezTo>
                      <a:pt x="24606" y="16154"/>
                      <a:pt x="24614" y="16157"/>
                      <a:pt x="24622" y="16157"/>
                    </a:cubicBezTo>
                    <a:cubicBezTo>
                      <a:pt x="24637" y="16157"/>
                      <a:pt x="24653" y="16147"/>
                      <a:pt x="24658" y="16131"/>
                    </a:cubicBezTo>
                    <a:cubicBezTo>
                      <a:pt x="24716" y="15990"/>
                      <a:pt x="24708" y="15816"/>
                      <a:pt x="24708" y="15667"/>
                    </a:cubicBezTo>
                    <a:cubicBezTo>
                      <a:pt x="24708" y="15659"/>
                      <a:pt x="24708" y="15642"/>
                      <a:pt x="24699" y="15634"/>
                    </a:cubicBezTo>
                    <a:lnTo>
                      <a:pt x="24699" y="15634"/>
                    </a:lnTo>
                    <a:cubicBezTo>
                      <a:pt x="24707" y="15636"/>
                      <a:pt x="24715" y="15637"/>
                      <a:pt x="24721" y="15637"/>
                    </a:cubicBezTo>
                    <a:cubicBezTo>
                      <a:pt x="24743" y="15637"/>
                      <a:pt x="24757" y="15626"/>
                      <a:pt x="24757" y="15601"/>
                    </a:cubicBezTo>
                    <a:cubicBezTo>
                      <a:pt x="24782" y="15460"/>
                      <a:pt x="24741" y="15303"/>
                      <a:pt x="24716" y="15162"/>
                    </a:cubicBezTo>
                    <a:cubicBezTo>
                      <a:pt x="24708" y="15121"/>
                      <a:pt x="24699" y="15087"/>
                      <a:pt x="24691" y="15046"/>
                    </a:cubicBezTo>
                    <a:cubicBezTo>
                      <a:pt x="24699" y="15005"/>
                      <a:pt x="24691" y="14963"/>
                      <a:pt x="24699" y="14930"/>
                    </a:cubicBezTo>
                    <a:cubicBezTo>
                      <a:pt x="24699" y="14839"/>
                      <a:pt x="24699" y="14739"/>
                      <a:pt x="24699" y="14640"/>
                    </a:cubicBezTo>
                    <a:cubicBezTo>
                      <a:pt x="24691" y="14590"/>
                      <a:pt x="24691" y="14541"/>
                      <a:pt x="24683" y="14491"/>
                    </a:cubicBezTo>
                    <a:cubicBezTo>
                      <a:pt x="24708" y="14483"/>
                      <a:pt x="24716" y="14466"/>
                      <a:pt x="24724" y="14449"/>
                    </a:cubicBezTo>
                    <a:cubicBezTo>
                      <a:pt x="24733" y="14284"/>
                      <a:pt x="24699" y="14118"/>
                      <a:pt x="24641" y="13961"/>
                    </a:cubicBezTo>
                    <a:cubicBezTo>
                      <a:pt x="24617" y="13878"/>
                      <a:pt x="24575" y="13795"/>
                      <a:pt x="24534" y="13720"/>
                    </a:cubicBezTo>
                    <a:cubicBezTo>
                      <a:pt x="24550" y="13720"/>
                      <a:pt x="24567" y="13704"/>
                      <a:pt x="24575" y="13687"/>
                    </a:cubicBezTo>
                    <a:cubicBezTo>
                      <a:pt x="24583" y="13654"/>
                      <a:pt x="24567" y="13604"/>
                      <a:pt x="24559" y="13571"/>
                    </a:cubicBezTo>
                    <a:cubicBezTo>
                      <a:pt x="24542" y="13538"/>
                      <a:pt x="24525" y="13505"/>
                      <a:pt x="24517" y="13463"/>
                    </a:cubicBezTo>
                    <a:cubicBezTo>
                      <a:pt x="24484" y="13397"/>
                      <a:pt x="24459" y="13323"/>
                      <a:pt x="24434" y="13256"/>
                    </a:cubicBezTo>
                    <a:cubicBezTo>
                      <a:pt x="24385" y="13115"/>
                      <a:pt x="24343" y="12975"/>
                      <a:pt x="24327" y="12825"/>
                    </a:cubicBezTo>
                    <a:cubicBezTo>
                      <a:pt x="24327" y="12792"/>
                      <a:pt x="24335" y="12759"/>
                      <a:pt x="24335" y="12718"/>
                    </a:cubicBezTo>
                    <a:cubicBezTo>
                      <a:pt x="24351" y="12627"/>
                      <a:pt x="24351" y="12527"/>
                      <a:pt x="24360" y="12428"/>
                    </a:cubicBezTo>
                    <a:cubicBezTo>
                      <a:pt x="24360" y="12419"/>
                      <a:pt x="24360" y="12411"/>
                      <a:pt x="24360" y="12403"/>
                    </a:cubicBezTo>
                    <a:cubicBezTo>
                      <a:pt x="24434" y="12403"/>
                      <a:pt x="24509" y="12361"/>
                      <a:pt x="24542" y="12295"/>
                    </a:cubicBezTo>
                    <a:cubicBezTo>
                      <a:pt x="24592" y="12221"/>
                      <a:pt x="24583" y="12138"/>
                      <a:pt x="24567" y="12055"/>
                    </a:cubicBezTo>
                    <a:cubicBezTo>
                      <a:pt x="24583" y="12038"/>
                      <a:pt x="24600" y="12030"/>
                      <a:pt x="24608" y="12005"/>
                    </a:cubicBezTo>
                    <a:cubicBezTo>
                      <a:pt x="24650" y="11939"/>
                      <a:pt x="24633" y="11831"/>
                      <a:pt x="24633" y="11748"/>
                    </a:cubicBezTo>
                    <a:cubicBezTo>
                      <a:pt x="24641" y="11674"/>
                      <a:pt x="24633" y="11599"/>
                      <a:pt x="24625" y="11525"/>
                    </a:cubicBezTo>
                    <a:lnTo>
                      <a:pt x="24625" y="11483"/>
                    </a:lnTo>
                    <a:cubicBezTo>
                      <a:pt x="24641" y="11483"/>
                      <a:pt x="24650" y="11475"/>
                      <a:pt x="24650" y="11458"/>
                    </a:cubicBezTo>
                    <a:cubicBezTo>
                      <a:pt x="24658" y="11367"/>
                      <a:pt x="24675" y="11276"/>
                      <a:pt x="24675" y="11185"/>
                    </a:cubicBezTo>
                    <a:lnTo>
                      <a:pt x="24675" y="11177"/>
                    </a:lnTo>
                    <a:cubicBezTo>
                      <a:pt x="24857" y="10820"/>
                      <a:pt x="25039" y="10464"/>
                      <a:pt x="25188" y="10091"/>
                    </a:cubicBezTo>
                    <a:cubicBezTo>
                      <a:pt x="25313" y="9768"/>
                      <a:pt x="25445" y="9387"/>
                      <a:pt x="25429" y="9022"/>
                    </a:cubicBezTo>
                    <a:cubicBezTo>
                      <a:pt x="25478" y="8956"/>
                      <a:pt x="25520" y="8890"/>
                      <a:pt x="25553" y="8815"/>
                    </a:cubicBezTo>
                    <a:cubicBezTo>
                      <a:pt x="25677" y="8600"/>
                      <a:pt x="25768" y="8376"/>
                      <a:pt x="25793" y="8128"/>
                    </a:cubicBezTo>
                    <a:cubicBezTo>
                      <a:pt x="25826" y="7862"/>
                      <a:pt x="25760" y="7597"/>
                      <a:pt x="25702" y="7332"/>
                    </a:cubicBezTo>
                    <a:lnTo>
                      <a:pt x="25710" y="7332"/>
                    </a:lnTo>
                    <a:cubicBezTo>
                      <a:pt x="25652" y="7067"/>
                      <a:pt x="25586" y="6810"/>
                      <a:pt x="25520" y="6545"/>
                    </a:cubicBezTo>
                    <a:cubicBezTo>
                      <a:pt x="25545" y="6429"/>
                      <a:pt x="25553" y="6313"/>
                      <a:pt x="25561" y="6197"/>
                    </a:cubicBezTo>
                    <a:cubicBezTo>
                      <a:pt x="25569" y="5940"/>
                      <a:pt x="25561" y="5683"/>
                      <a:pt x="25561" y="5426"/>
                    </a:cubicBezTo>
                    <a:cubicBezTo>
                      <a:pt x="25569" y="5153"/>
                      <a:pt x="25578" y="4888"/>
                      <a:pt x="25586" y="4623"/>
                    </a:cubicBezTo>
                    <a:cubicBezTo>
                      <a:pt x="25611" y="4109"/>
                      <a:pt x="25661" y="3587"/>
                      <a:pt x="25710" y="3073"/>
                    </a:cubicBezTo>
                    <a:cubicBezTo>
                      <a:pt x="25752" y="2568"/>
                      <a:pt x="25785" y="2063"/>
                      <a:pt x="25743" y="1549"/>
                    </a:cubicBezTo>
                    <a:cubicBezTo>
                      <a:pt x="25727" y="1300"/>
                      <a:pt x="25685" y="1043"/>
                      <a:pt x="25619" y="795"/>
                    </a:cubicBezTo>
                    <a:cubicBezTo>
                      <a:pt x="25578" y="621"/>
                      <a:pt x="25511" y="447"/>
                      <a:pt x="25404" y="298"/>
                    </a:cubicBezTo>
                    <a:cubicBezTo>
                      <a:pt x="25296" y="149"/>
                      <a:pt x="25147" y="33"/>
                      <a:pt x="24956" y="8"/>
                    </a:cubicBezTo>
                    <a:cubicBezTo>
                      <a:pt x="24924" y="3"/>
                      <a:pt x="24891" y="1"/>
                      <a:pt x="248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1" name="Google Shape;4061;p36"/>
              <p:cNvSpPr/>
              <p:nvPr/>
            </p:nvSpPr>
            <p:spPr>
              <a:xfrm>
                <a:off x="819750" y="2644000"/>
                <a:ext cx="18900" cy="69775"/>
              </a:xfrm>
              <a:custGeom>
                <a:rect b="b" l="l" r="r" t="t"/>
                <a:pathLst>
                  <a:path extrusionOk="0" h="2791" w="756">
                    <a:moveTo>
                      <a:pt x="694" y="0"/>
                    </a:moveTo>
                    <a:cubicBezTo>
                      <a:pt x="680" y="0"/>
                      <a:pt x="666" y="7"/>
                      <a:pt x="655" y="23"/>
                    </a:cubicBezTo>
                    <a:cubicBezTo>
                      <a:pt x="390" y="429"/>
                      <a:pt x="200" y="868"/>
                      <a:pt x="108" y="1348"/>
                    </a:cubicBezTo>
                    <a:cubicBezTo>
                      <a:pt x="59" y="1580"/>
                      <a:pt x="34" y="1812"/>
                      <a:pt x="26" y="2052"/>
                    </a:cubicBezTo>
                    <a:cubicBezTo>
                      <a:pt x="17" y="2284"/>
                      <a:pt x="1" y="2558"/>
                      <a:pt x="133" y="2757"/>
                    </a:cubicBezTo>
                    <a:cubicBezTo>
                      <a:pt x="145" y="2780"/>
                      <a:pt x="166" y="2790"/>
                      <a:pt x="188" y="2790"/>
                    </a:cubicBezTo>
                    <a:cubicBezTo>
                      <a:pt x="214" y="2790"/>
                      <a:pt x="240" y="2775"/>
                      <a:pt x="249" y="2748"/>
                    </a:cubicBezTo>
                    <a:cubicBezTo>
                      <a:pt x="316" y="2533"/>
                      <a:pt x="266" y="2301"/>
                      <a:pt x="266" y="2077"/>
                    </a:cubicBezTo>
                    <a:cubicBezTo>
                      <a:pt x="266" y="1845"/>
                      <a:pt x="282" y="1622"/>
                      <a:pt x="324" y="1390"/>
                    </a:cubicBezTo>
                    <a:cubicBezTo>
                      <a:pt x="407" y="942"/>
                      <a:pt x="539" y="487"/>
                      <a:pt x="738" y="72"/>
                    </a:cubicBezTo>
                    <a:cubicBezTo>
                      <a:pt x="755" y="32"/>
                      <a:pt x="725" y="0"/>
                      <a:pt x="6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2" name="Google Shape;4062;p36"/>
              <p:cNvSpPr/>
              <p:nvPr/>
            </p:nvSpPr>
            <p:spPr>
              <a:xfrm>
                <a:off x="829700" y="2686850"/>
                <a:ext cx="6850" cy="27500"/>
              </a:xfrm>
              <a:custGeom>
                <a:rect b="b" l="l" r="r" t="t"/>
                <a:pathLst>
                  <a:path extrusionOk="0" h="1100" w="274">
                    <a:moveTo>
                      <a:pt x="74" y="1"/>
                    </a:moveTo>
                    <a:cubicBezTo>
                      <a:pt x="56" y="1"/>
                      <a:pt x="38" y="11"/>
                      <a:pt x="34" y="32"/>
                    </a:cubicBezTo>
                    <a:cubicBezTo>
                      <a:pt x="17" y="181"/>
                      <a:pt x="0" y="322"/>
                      <a:pt x="9" y="471"/>
                    </a:cubicBezTo>
                    <a:cubicBezTo>
                      <a:pt x="9" y="612"/>
                      <a:pt x="17" y="761"/>
                      <a:pt x="75" y="894"/>
                    </a:cubicBezTo>
                    <a:cubicBezTo>
                      <a:pt x="83" y="910"/>
                      <a:pt x="96" y="916"/>
                      <a:pt x="108" y="916"/>
                    </a:cubicBezTo>
                    <a:cubicBezTo>
                      <a:pt x="121" y="916"/>
                      <a:pt x="133" y="910"/>
                      <a:pt x="141" y="902"/>
                    </a:cubicBezTo>
                    <a:cubicBezTo>
                      <a:pt x="158" y="960"/>
                      <a:pt x="174" y="1018"/>
                      <a:pt x="199" y="1076"/>
                    </a:cubicBezTo>
                    <a:cubicBezTo>
                      <a:pt x="206" y="1093"/>
                      <a:pt x="219" y="1100"/>
                      <a:pt x="233" y="1100"/>
                    </a:cubicBezTo>
                    <a:cubicBezTo>
                      <a:pt x="253" y="1100"/>
                      <a:pt x="274" y="1084"/>
                      <a:pt x="274" y="1059"/>
                    </a:cubicBezTo>
                    <a:cubicBezTo>
                      <a:pt x="265" y="952"/>
                      <a:pt x="249" y="852"/>
                      <a:pt x="232" y="744"/>
                    </a:cubicBezTo>
                    <a:cubicBezTo>
                      <a:pt x="224" y="637"/>
                      <a:pt x="216" y="537"/>
                      <a:pt x="216" y="430"/>
                    </a:cubicBezTo>
                    <a:cubicBezTo>
                      <a:pt x="216" y="395"/>
                      <a:pt x="188" y="377"/>
                      <a:pt x="160" y="377"/>
                    </a:cubicBezTo>
                    <a:cubicBezTo>
                      <a:pt x="148" y="377"/>
                      <a:pt x="135" y="380"/>
                      <a:pt x="125" y="388"/>
                    </a:cubicBezTo>
                    <a:cubicBezTo>
                      <a:pt x="116" y="272"/>
                      <a:pt x="108" y="156"/>
                      <a:pt x="108" y="32"/>
                    </a:cubicBezTo>
                    <a:cubicBezTo>
                      <a:pt x="108" y="11"/>
                      <a:pt x="92" y="1"/>
                      <a:pt x="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3" name="Google Shape;4063;p36"/>
              <p:cNvSpPr/>
              <p:nvPr/>
            </p:nvSpPr>
            <p:spPr>
              <a:xfrm>
                <a:off x="837150" y="2703525"/>
                <a:ext cx="4175" cy="14875"/>
              </a:xfrm>
              <a:custGeom>
                <a:rect b="b" l="l" r="r" t="t"/>
                <a:pathLst>
                  <a:path extrusionOk="0" h="595" w="167">
                    <a:moveTo>
                      <a:pt x="100" y="1"/>
                    </a:moveTo>
                    <a:cubicBezTo>
                      <a:pt x="73" y="1"/>
                      <a:pt x="49" y="17"/>
                      <a:pt x="42" y="44"/>
                    </a:cubicBezTo>
                    <a:cubicBezTo>
                      <a:pt x="1" y="218"/>
                      <a:pt x="1" y="409"/>
                      <a:pt x="83" y="566"/>
                    </a:cubicBezTo>
                    <a:cubicBezTo>
                      <a:pt x="90" y="585"/>
                      <a:pt x="105" y="594"/>
                      <a:pt x="120" y="594"/>
                    </a:cubicBezTo>
                    <a:cubicBezTo>
                      <a:pt x="124" y="594"/>
                      <a:pt x="129" y="593"/>
                      <a:pt x="133" y="591"/>
                    </a:cubicBezTo>
                    <a:lnTo>
                      <a:pt x="141" y="591"/>
                    </a:lnTo>
                    <a:cubicBezTo>
                      <a:pt x="158" y="583"/>
                      <a:pt x="166" y="558"/>
                      <a:pt x="166" y="541"/>
                    </a:cubicBezTo>
                    <a:cubicBezTo>
                      <a:pt x="141" y="384"/>
                      <a:pt x="125" y="235"/>
                      <a:pt x="158" y="77"/>
                    </a:cubicBezTo>
                    <a:cubicBezTo>
                      <a:pt x="158" y="44"/>
                      <a:pt x="150" y="11"/>
                      <a:pt x="117" y="3"/>
                    </a:cubicBezTo>
                    <a:cubicBezTo>
                      <a:pt x="111" y="1"/>
                      <a:pt x="105" y="1"/>
                      <a:pt x="1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36"/>
              <p:cNvSpPr/>
              <p:nvPr/>
            </p:nvSpPr>
            <p:spPr>
              <a:xfrm>
                <a:off x="853725" y="2721975"/>
                <a:ext cx="11000" cy="6575"/>
              </a:xfrm>
              <a:custGeom>
                <a:rect b="b" l="l" r="r" t="t"/>
                <a:pathLst>
                  <a:path extrusionOk="0" h="263" w="440">
                    <a:moveTo>
                      <a:pt x="368" y="1"/>
                    </a:moveTo>
                    <a:cubicBezTo>
                      <a:pt x="339" y="1"/>
                      <a:pt x="311" y="21"/>
                      <a:pt x="282" y="35"/>
                    </a:cubicBezTo>
                    <a:cubicBezTo>
                      <a:pt x="257" y="44"/>
                      <a:pt x="224" y="60"/>
                      <a:pt x="199" y="77"/>
                    </a:cubicBezTo>
                    <a:cubicBezTo>
                      <a:pt x="141" y="102"/>
                      <a:pt x="92" y="135"/>
                      <a:pt x="34" y="160"/>
                    </a:cubicBezTo>
                    <a:cubicBezTo>
                      <a:pt x="9" y="176"/>
                      <a:pt x="0" y="209"/>
                      <a:pt x="17" y="234"/>
                    </a:cubicBezTo>
                    <a:cubicBezTo>
                      <a:pt x="29" y="253"/>
                      <a:pt x="47" y="262"/>
                      <a:pt x="68" y="262"/>
                    </a:cubicBezTo>
                    <a:cubicBezTo>
                      <a:pt x="76" y="262"/>
                      <a:pt x="83" y="261"/>
                      <a:pt x="92" y="259"/>
                    </a:cubicBezTo>
                    <a:lnTo>
                      <a:pt x="92" y="251"/>
                    </a:lnTo>
                    <a:cubicBezTo>
                      <a:pt x="141" y="226"/>
                      <a:pt x="199" y="201"/>
                      <a:pt x="257" y="168"/>
                    </a:cubicBezTo>
                    <a:cubicBezTo>
                      <a:pt x="282" y="160"/>
                      <a:pt x="315" y="143"/>
                      <a:pt x="340" y="127"/>
                    </a:cubicBezTo>
                    <a:cubicBezTo>
                      <a:pt x="365" y="110"/>
                      <a:pt x="406" y="93"/>
                      <a:pt x="423" y="69"/>
                    </a:cubicBezTo>
                    <a:cubicBezTo>
                      <a:pt x="440" y="35"/>
                      <a:pt x="415" y="2"/>
                      <a:pt x="382" y="2"/>
                    </a:cubicBezTo>
                    <a:cubicBezTo>
                      <a:pt x="377" y="1"/>
                      <a:pt x="373" y="1"/>
                      <a:pt x="3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5" name="Google Shape;4065;p36"/>
              <p:cNvSpPr/>
              <p:nvPr/>
            </p:nvSpPr>
            <p:spPr>
              <a:xfrm>
                <a:off x="860775" y="2728900"/>
                <a:ext cx="5000" cy="4900"/>
              </a:xfrm>
              <a:custGeom>
                <a:rect b="b" l="l" r="r" t="t"/>
                <a:pathLst>
                  <a:path extrusionOk="0" h="196" w="200">
                    <a:moveTo>
                      <a:pt x="174" y="1"/>
                    </a:moveTo>
                    <a:cubicBezTo>
                      <a:pt x="168" y="1"/>
                      <a:pt x="162" y="3"/>
                      <a:pt x="158" y="7"/>
                    </a:cubicBezTo>
                    <a:cubicBezTo>
                      <a:pt x="108" y="48"/>
                      <a:pt x="58" y="98"/>
                      <a:pt x="8" y="140"/>
                    </a:cubicBezTo>
                    <a:cubicBezTo>
                      <a:pt x="0" y="148"/>
                      <a:pt x="0" y="173"/>
                      <a:pt x="8" y="189"/>
                    </a:cubicBezTo>
                    <a:cubicBezTo>
                      <a:pt x="17" y="193"/>
                      <a:pt x="25" y="196"/>
                      <a:pt x="33" y="196"/>
                    </a:cubicBezTo>
                    <a:cubicBezTo>
                      <a:pt x="42" y="196"/>
                      <a:pt x="50" y="193"/>
                      <a:pt x="58" y="189"/>
                    </a:cubicBezTo>
                    <a:cubicBezTo>
                      <a:pt x="100" y="140"/>
                      <a:pt x="149" y="90"/>
                      <a:pt x="191" y="40"/>
                    </a:cubicBezTo>
                    <a:cubicBezTo>
                      <a:pt x="191" y="32"/>
                      <a:pt x="199" y="15"/>
                      <a:pt x="191" y="7"/>
                    </a:cubicBezTo>
                    <a:cubicBezTo>
                      <a:pt x="187" y="3"/>
                      <a:pt x="180" y="1"/>
                      <a:pt x="1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6" name="Google Shape;4066;p36"/>
              <p:cNvSpPr/>
              <p:nvPr/>
            </p:nvSpPr>
            <p:spPr>
              <a:xfrm>
                <a:off x="866150" y="2733825"/>
                <a:ext cx="7475" cy="5500"/>
              </a:xfrm>
              <a:custGeom>
                <a:rect b="b" l="l" r="r" t="t"/>
                <a:pathLst>
                  <a:path extrusionOk="0" h="220" w="299">
                    <a:moveTo>
                      <a:pt x="249" y="1"/>
                    </a:moveTo>
                    <a:cubicBezTo>
                      <a:pt x="241" y="9"/>
                      <a:pt x="224" y="9"/>
                      <a:pt x="216" y="17"/>
                    </a:cubicBezTo>
                    <a:cubicBezTo>
                      <a:pt x="208" y="17"/>
                      <a:pt x="199" y="25"/>
                      <a:pt x="191" y="34"/>
                    </a:cubicBezTo>
                    <a:cubicBezTo>
                      <a:pt x="175" y="42"/>
                      <a:pt x="150" y="59"/>
                      <a:pt x="133" y="67"/>
                    </a:cubicBezTo>
                    <a:cubicBezTo>
                      <a:pt x="100" y="92"/>
                      <a:pt x="67" y="117"/>
                      <a:pt x="25" y="133"/>
                    </a:cubicBezTo>
                    <a:cubicBezTo>
                      <a:pt x="9" y="150"/>
                      <a:pt x="1" y="175"/>
                      <a:pt x="9" y="199"/>
                    </a:cubicBezTo>
                    <a:cubicBezTo>
                      <a:pt x="21" y="212"/>
                      <a:pt x="38" y="219"/>
                      <a:pt x="55" y="219"/>
                    </a:cubicBezTo>
                    <a:cubicBezTo>
                      <a:pt x="62" y="219"/>
                      <a:pt x="69" y="218"/>
                      <a:pt x="75" y="216"/>
                    </a:cubicBezTo>
                    <a:cubicBezTo>
                      <a:pt x="108" y="191"/>
                      <a:pt x="141" y="166"/>
                      <a:pt x="183" y="141"/>
                    </a:cubicBezTo>
                    <a:lnTo>
                      <a:pt x="233" y="108"/>
                    </a:lnTo>
                    <a:cubicBezTo>
                      <a:pt x="241" y="100"/>
                      <a:pt x="257" y="92"/>
                      <a:pt x="266" y="83"/>
                    </a:cubicBezTo>
                    <a:cubicBezTo>
                      <a:pt x="274" y="75"/>
                      <a:pt x="282" y="75"/>
                      <a:pt x="282" y="67"/>
                    </a:cubicBezTo>
                    <a:cubicBezTo>
                      <a:pt x="299" y="50"/>
                      <a:pt x="299" y="34"/>
                      <a:pt x="291" y="17"/>
                    </a:cubicBezTo>
                    <a:cubicBezTo>
                      <a:pt x="282" y="9"/>
                      <a:pt x="266" y="1"/>
                      <a:pt x="2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36"/>
              <p:cNvSpPr/>
              <p:nvPr/>
            </p:nvSpPr>
            <p:spPr>
              <a:xfrm>
                <a:off x="828200" y="2583950"/>
                <a:ext cx="32175" cy="63350"/>
              </a:xfrm>
              <a:custGeom>
                <a:rect b="b" l="l" r="r" t="t"/>
                <a:pathLst>
                  <a:path extrusionOk="0" h="2534" w="1287">
                    <a:moveTo>
                      <a:pt x="1246" y="1"/>
                    </a:moveTo>
                    <a:cubicBezTo>
                      <a:pt x="1241" y="1"/>
                      <a:pt x="1235" y="2"/>
                      <a:pt x="1229" y="5"/>
                    </a:cubicBezTo>
                    <a:cubicBezTo>
                      <a:pt x="1137" y="63"/>
                      <a:pt x="1088" y="171"/>
                      <a:pt x="1038" y="262"/>
                    </a:cubicBezTo>
                    <a:cubicBezTo>
                      <a:pt x="980" y="361"/>
                      <a:pt x="922" y="461"/>
                      <a:pt x="864" y="569"/>
                    </a:cubicBezTo>
                    <a:cubicBezTo>
                      <a:pt x="740" y="776"/>
                      <a:pt x="632" y="983"/>
                      <a:pt x="524" y="1190"/>
                    </a:cubicBezTo>
                    <a:cubicBezTo>
                      <a:pt x="425" y="1397"/>
                      <a:pt x="334" y="1613"/>
                      <a:pt x="243" y="1828"/>
                    </a:cubicBezTo>
                    <a:cubicBezTo>
                      <a:pt x="152" y="2043"/>
                      <a:pt x="85" y="2267"/>
                      <a:pt x="11" y="2491"/>
                    </a:cubicBezTo>
                    <a:cubicBezTo>
                      <a:pt x="0" y="2517"/>
                      <a:pt x="23" y="2533"/>
                      <a:pt x="45" y="2533"/>
                    </a:cubicBezTo>
                    <a:cubicBezTo>
                      <a:pt x="58" y="2533"/>
                      <a:pt x="71" y="2528"/>
                      <a:pt x="77" y="2516"/>
                    </a:cubicBezTo>
                    <a:cubicBezTo>
                      <a:pt x="152" y="2292"/>
                      <a:pt x="251" y="2085"/>
                      <a:pt x="342" y="1869"/>
                    </a:cubicBezTo>
                    <a:cubicBezTo>
                      <a:pt x="433" y="1654"/>
                      <a:pt x="524" y="1439"/>
                      <a:pt x="632" y="1231"/>
                    </a:cubicBezTo>
                    <a:cubicBezTo>
                      <a:pt x="731" y="1033"/>
                      <a:pt x="839" y="834"/>
                      <a:pt x="947" y="635"/>
                    </a:cubicBezTo>
                    <a:cubicBezTo>
                      <a:pt x="1005" y="535"/>
                      <a:pt x="1063" y="436"/>
                      <a:pt x="1121" y="345"/>
                    </a:cubicBezTo>
                    <a:cubicBezTo>
                      <a:pt x="1179" y="254"/>
                      <a:pt x="1270" y="154"/>
                      <a:pt x="1287" y="55"/>
                    </a:cubicBezTo>
                    <a:cubicBezTo>
                      <a:pt x="1287" y="28"/>
                      <a:pt x="1270" y="1"/>
                      <a:pt x="1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8" name="Google Shape;4068;p36"/>
              <p:cNvSpPr/>
              <p:nvPr/>
            </p:nvSpPr>
            <p:spPr>
              <a:xfrm>
                <a:off x="862625" y="2565000"/>
                <a:ext cx="12625" cy="12725"/>
              </a:xfrm>
              <a:custGeom>
                <a:rect b="b" l="l" r="r" t="t"/>
                <a:pathLst>
                  <a:path extrusionOk="0" h="509" w="505">
                    <a:moveTo>
                      <a:pt x="456" y="1"/>
                    </a:moveTo>
                    <a:cubicBezTo>
                      <a:pt x="415" y="34"/>
                      <a:pt x="382" y="75"/>
                      <a:pt x="340" y="109"/>
                    </a:cubicBezTo>
                    <a:cubicBezTo>
                      <a:pt x="307" y="142"/>
                      <a:pt x="274" y="183"/>
                      <a:pt x="241" y="225"/>
                    </a:cubicBezTo>
                    <a:cubicBezTo>
                      <a:pt x="166" y="299"/>
                      <a:pt x="100" y="374"/>
                      <a:pt x="26" y="448"/>
                    </a:cubicBezTo>
                    <a:cubicBezTo>
                      <a:pt x="0" y="474"/>
                      <a:pt x="24" y="509"/>
                      <a:pt x="51" y="509"/>
                    </a:cubicBezTo>
                    <a:cubicBezTo>
                      <a:pt x="59" y="509"/>
                      <a:pt x="68" y="506"/>
                      <a:pt x="75" y="498"/>
                    </a:cubicBezTo>
                    <a:cubicBezTo>
                      <a:pt x="150" y="423"/>
                      <a:pt x="216" y="349"/>
                      <a:pt x="291" y="274"/>
                    </a:cubicBezTo>
                    <a:cubicBezTo>
                      <a:pt x="324" y="241"/>
                      <a:pt x="357" y="208"/>
                      <a:pt x="390" y="167"/>
                    </a:cubicBezTo>
                    <a:cubicBezTo>
                      <a:pt x="432" y="125"/>
                      <a:pt x="473" y="92"/>
                      <a:pt x="498" y="42"/>
                    </a:cubicBezTo>
                    <a:cubicBezTo>
                      <a:pt x="504" y="23"/>
                      <a:pt x="491" y="4"/>
                      <a:pt x="473" y="4"/>
                    </a:cubicBezTo>
                    <a:cubicBezTo>
                      <a:pt x="468" y="4"/>
                      <a:pt x="462" y="5"/>
                      <a:pt x="456" y="9"/>
                    </a:cubicBez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36"/>
              <p:cNvSpPr/>
              <p:nvPr/>
            </p:nvSpPr>
            <p:spPr>
              <a:xfrm>
                <a:off x="895225" y="2677600"/>
                <a:ext cx="5325" cy="18600"/>
              </a:xfrm>
              <a:custGeom>
                <a:rect b="b" l="l" r="r" t="t"/>
                <a:pathLst>
                  <a:path extrusionOk="0" h="744" w="213">
                    <a:moveTo>
                      <a:pt x="175" y="1"/>
                    </a:moveTo>
                    <a:cubicBezTo>
                      <a:pt x="163" y="1"/>
                      <a:pt x="150" y="5"/>
                      <a:pt x="147" y="12"/>
                    </a:cubicBezTo>
                    <a:cubicBezTo>
                      <a:pt x="122" y="62"/>
                      <a:pt x="114" y="120"/>
                      <a:pt x="105" y="178"/>
                    </a:cubicBezTo>
                    <a:cubicBezTo>
                      <a:pt x="89" y="236"/>
                      <a:pt x="80" y="294"/>
                      <a:pt x="72" y="352"/>
                    </a:cubicBezTo>
                    <a:cubicBezTo>
                      <a:pt x="56" y="468"/>
                      <a:pt x="31" y="576"/>
                      <a:pt x="6" y="692"/>
                    </a:cubicBezTo>
                    <a:cubicBezTo>
                      <a:pt x="1" y="723"/>
                      <a:pt x="27" y="744"/>
                      <a:pt x="50" y="744"/>
                    </a:cubicBezTo>
                    <a:cubicBezTo>
                      <a:pt x="64" y="744"/>
                      <a:pt x="77" y="736"/>
                      <a:pt x="80" y="717"/>
                    </a:cubicBezTo>
                    <a:cubicBezTo>
                      <a:pt x="114" y="601"/>
                      <a:pt x="138" y="485"/>
                      <a:pt x="163" y="369"/>
                    </a:cubicBezTo>
                    <a:cubicBezTo>
                      <a:pt x="172" y="311"/>
                      <a:pt x="180" y="253"/>
                      <a:pt x="196" y="203"/>
                    </a:cubicBezTo>
                    <a:cubicBezTo>
                      <a:pt x="205" y="145"/>
                      <a:pt x="213" y="79"/>
                      <a:pt x="205" y="21"/>
                    </a:cubicBezTo>
                    <a:cubicBezTo>
                      <a:pt x="205" y="7"/>
                      <a:pt x="190" y="1"/>
                      <a:pt x="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0" name="Google Shape;4070;p36"/>
              <p:cNvSpPr/>
              <p:nvPr/>
            </p:nvSpPr>
            <p:spPr>
              <a:xfrm>
                <a:off x="898250" y="2658125"/>
                <a:ext cx="2300" cy="9700"/>
              </a:xfrm>
              <a:custGeom>
                <a:rect b="b" l="l" r="r" t="t"/>
                <a:pathLst>
                  <a:path extrusionOk="0" h="388" w="92">
                    <a:moveTo>
                      <a:pt x="42" y="0"/>
                    </a:moveTo>
                    <a:cubicBezTo>
                      <a:pt x="34" y="0"/>
                      <a:pt x="26" y="4"/>
                      <a:pt x="26" y="13"/>
                    </a:cubicBezTo>
                    <a:cubicBezTo>
                      <a:pt x="17" y="46"/>
                      <a:pt x="17" y="71"/>
                      <a:pt x="9" y="96"/>
                    </a:cubicBezTo>
                    <a:cubicBezTo>
                      <a:pt x="9" y="120"/>
                      <a:pt x="9" y="154"/>
                      <a:pt x="9" y="178"/>
                    </a:cubicBezTo>
                    <a:cubicBezTo>
                      <a:pt x="1" y="187"/>
                      <a:pt x="1" y="203"/>
                      <a:pt x="1" y="220"/>
                    </a:cubicBezTo>
                    <a:lnTo>
                      <a:pt x="1" y="261"/>
                    </a:lnTo>
                    <a:lnTo>
                      <a:pt x="1" y="344"/>
                    </a:lnTo>
                    <a:cubicBezTo>
                      <a:pt x="1" y="373"/>
                      <a:pt x="24" y="388"/>
                      <a:pt x="46" y="388"/>
                    </a:cubicBezTo>
                    <a:cubicBezTo>
                      <a:pt x="69" y="388"/>
                      <a:pt x="92" y="373"/>
                      <a:pt x="92" y="344"/>
                    </a:cubicBezTo>
                    <a:lnTo>
                      <a:pt x="92" y="261"/>
                    </a:lnTo>
                    <a:lnTo>
                      <a:pt x="92" y="220"/>
                    </a:lnTo>
                    <a:cubicBezTo>
                      <a:pt x="92" y="203"/>
                      <a:pt x="84" y="195"/>
                      <a:pt x="84" y="178"/>
                    </a:cubicBezTo>
                    <a:cubicBezTo>
                      <a:pt x="75" y="154"/>
                      <a:pt x="75" y="120"/>
                      <a:pt x="75" y="96"/>
                    </a:cubicBezTo>
                    <a:cubicBezTo>
                      <a:pt x="75" y="71"/>
                      <a:pt x="67" y="46"/>
                      <a:pt x="59" y="13"/>
                    </a:cubicBezTo>
                    <a:cubicBezTo>
                      <a:pt x="59" y="4"/>
                      <a:pt x="51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1" name="Google Shape;4071;p36"/>
              <p:cNvSpPr/>
              <p:nvPr/>
            </p:nvSpPr>
            <p:spPr>
              <a:xfrm>
                <a:off x="612975" y="2613000"/>
                <a:ext cx="45850" cy="90400"/>
              </a:xfrm>
              <a:custGeom>
                <a:rect b="b" l="l" r="r" t="t"/>
                <a:pathLst>
                  <a:path extrusionOk="0" h="3616" w="1834">
                    <a:moveTo>
                      <a:pt x="46" y="0"/>
                    </a:moveTo>
                    <a:cubicBezTo>
                      <a:pt x="20" y="0"/>
                      <a:pt x="0" y="36"/>
                      <a:pt x="19" y="61"/>
                    </a:cubicBezTo>
                    <a:cubicBezTo>
                      <a:pt x="657" y="857"/>
                      <a:pt x="1312" y="1710"/>
                      <a:pt x="1527" y="2729"/>
                    </a:cubicBezTo>
                    <a:cubicBezTo>
                      <a:pt x="1560" y="2862"/>
                      <a:pt x="1585" y="3002"/>
                      <a:pt x="1594" y="3143"/>
                    </a:cubicBezTo>
                    <a:cubicBezTo>
                      <a:pt x="1610" y="3284"/>
                      <a:pt x="1610" y="3433"/>
                      <a:pt x="1643" y="3566"/>
                    </a:cubicBezTo>
                    <a:cubicBezTo>
                      <a:pt x="1651" y="3601"/>
                      <a:pt x="1673" y="3616"/>
                      <a:pt x="1698" y="3616"/>
                    </a:cubicBezTo>
                    <a:cubicBezTo>
                      <a:pt x="1725" y="3616"/>
                      <a:pt x="1754" y="3597"/>
                      <a:pt x="1768" y="3566"/>
                    </a:cubicBezTo>
                    <a:cubicBezTo>
                      <a:pt x="1817" y="3442"/>
                      <a:pt x="1817" y="3317"/>
                      <a:pt x="1817" y="3193"/>
                    </a:cubicBezTo>
                    <a:cubicBezTo>
                      <a:pt x="1834" y="3052"/>
                      <a:pt x="1809" y="2920"/>
                      <a:pt x="1792" y="2779"/>
                    </a:cubicBezTo>
                    <a:cubicBezTo>
                      <a:pt x="1743" y="2522"/>
                      <a:pt x="1660" y="2273"/>
                      <a:pt x="1552" y="2033"/>
                    </a:cubicBezTo>
                    <a:cubicBezTo>
                      <a:pt x="1337" y="1544"/>
                      <a:pt x="1030" y="1105"/>
                      <a:pt x="682" y="699"/>
                    </a:cubicBezTo>
                    <a:cubicBezTo>
                      <a:pt x="483" y="459"/>
                      <a:pt x="276" y="243"/>
                      <a:pt x="69" y="11"/>
                    </a:cubicBezTo>
                    <a:cubicBezTo>
                      <a:pt x="61" y="4"/>
                      <a:pt x="53" y="0"/>
                      <a:pt x="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2" name="Google Shape;4072;p36"/>
              <p:cNvSpPr/>
              <p:nvPr/>
            </p:nvSpPr>
            <p:spPr>
              <a:xfrm>
                <a:off x="642925" y="2681800"/>
                <a:ext cx="10925" cy="33175"/>
              </a:xfrm>
              <a:custGeom>
                <a:rect b="b" l="l" r="r" t="t"/>
                <a:pathLst>
                  <a:path extrusionOk="0" h="1327" w="437">
                    <a:moveTo>
                      <a:pt x="65" y="1"/>
                    </a:moveTo>
                    <a:cubicBezTo>
                      <a:pt x="32" y="1"/>
                      <a:pt x="0" y="37"/>
                      <a:pt x="23" y="76"/>
                    </a:cubicBezTo>
                    <a:cubicBezTo>
                      <a:pt x="122" y="267"/>
                      <a:pt x="188" y="474"/>
                      <a:pt x="230" y="690"/>
                    </a:cubicBezTo>
                    <a:cubicBezTo>
                      <a:pt x="246" y="789"/>
                      <a:pt x="255" y="897"/>
                      <a:pt x="255" y="996"/>
                    </a:cubicBezTo>
                    <a:cubicBezTo>
                      <a:pt x="263" y="1054"/>
                      <a:pt x="263" y="1104"/>
                      <a:pt x="271" y="1154"/>
                    </a:cubicBezTo>
                    <a:cubicBezTo>
                      <a:pt x="280" y="1212"/>
                      <a:pt x="271" y="1253"/>
                      <a:pt x="296" y="1303"/>
                    </a:cubicBezTo>
                    <a:cubicBezTo>
                      <a:pt x="306" y="1317"/>
                      <a:pt x="321" y="1326"/>
                      <a:pt x="335" y="1326"/>
                    </a:cubicBezTo>
                    <a:cubicBezTo>
                      <a:pt x="346" y="1326"/>
                      <a:pt x="355" y="1321"/>
                      <a:pt x="362" y="1311"/>
                    </a:cubicBezTo>
                    <a:cubicBezTo>
                      <a:pt x="404" y="1270"/>
                      <a:pt x="404" y="1228"/>
                      <a:pt x="420" y="1178"/>
                    </a:cubicBezTo>
                    <a:cubicBezTo>
                      <a:pt x="429" y="1112"/>
                      <a:pt x="437" y="1062"/>
                      <a:pt x="437" y="996"/>
                    </a:cubicBezTo>
                    <a:cubicBezTo>
                      <a:pt x="437" y="880"/>
                      <a:pt x="420" y="764"/>
                      <a:pt x="387" y="648"/>
                    </a:cubicBezTo>
                    <a:cubicBezTo>
                      <a:pt x="338" y="424"/>
                      <a:pt x="238" y="217"/>
                      <a:pt x="106" y="27"/>
                    </a:cubicBezTo>
                    <a:cubicBezTo>
                      <a:pt x="95" y="9"/>
                      <a:pt x="80" y="1"/>
                      <a:pt x="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3" name="Google Shape;4073;p36"/>
              <p:cNvSpPr/>
              <p:nvPr/>
            </p:nvSpPr>
            <p:spPr>
              <a:xfrm>
                <a:off x="641700" y="2699100"/>
                <a:ext cx="4500" cy="22125"/>
              </a:xfrm>
              <a:custGeom>
                <a:rect b="b" l="l" r="r" t="t"/>
                <a:pathLst>
                  <a:path extrusionOk="0" h="885" w="180">
                    <a:moveTo>
                      <a:pt x="61" y="0"/>
                    </a:moveTo>
                    <a:cubicBezTo>
                      <a:pt x="31" y="0"/>
                      <a:pt x="1" y="19"/>
                      <a:pt x="5" y="56"/>
                    </a:cubicBezTo>
                    <a:cubicBezTo>
                      <a:pt x="22" y="188"/>
                      <a:pt x="30" y="321"/>
                      <a:pt x="39" y="453"/>
                    </a:cubicBezTo>
                    <a:cubicBezTo>
                      <a:pt x="47" y="586"/>
                      <a:pt x="39" y="727"/>
                      <a:pt x="72" y="859"/>
                    </a:cubicBezTo>
                    <a:cubicBezTo>
                      <a:pt x="76" y="876"/>
                      <a:pt x="92" y="884"/>
                      <a:pt x="109" y="884"/>
                    </a:cubicBezTo>
                    <a:cubicBezTo>
                      <a:pt x="126" y="884"/>
                      <a:pt x="142" y="876"/>
                      <a:pt x="146" y="859"/>
                    </a:cubicBezTo>
                    <a:cubicBezTo>
                      <a:pt x="179" y="727"/>
                      <a:pt x="171" y="586"/>
                      <a:pt x="163" y="445"/>
                    </a:cubicBezTo>
                    <a:cubicBezTo>
                      <a:pt x="155" y="312"/>
                      <a:pt x="138" y="172"/>
                      <a:pt x="113" y="39"/>
                    </a:cubicBezTo>
                    <a:cubicBezTo>
                      <a:pt x="109" y="13"/>
                      <a:pt x="86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4" name="Google Shape;4074;p36"/>
              <p:cNvSpPr/>
              <p:nvPr/>
            </p:nvSpPr>
            <p:spPr>
              <a:xfrm>
                <a:off x="635200" y="2714575"/>
                <a:ext cx="3550" cy="16975"/>
              </a:xfrm>
              <a:custGeom>
                <a:rect b="b" l="l" r="r" t="t"/>
                <a:pathLst>
                  <a:path extrusionOk="0" h="679" w="142">
                    <a:moveTo>
                      <a:pt x="75" y="0"/>
                    </a:moveTo>
                    <a:cubicBezTo>
                      <a:pt x="50" y="0"/>
                      <a:pt x="33" y="17"/>
                      <a:pt x="33" y="41"/>
                    </a:cubicBezTo>
                    <a:cubicBezTo>
                      <a:pt x="42" y="141"/>
                      <a:pt x="42" y="240"/>
                      <a:pt x="33" y="340"/>
                    </a:cubicBezTo>
                    <a:cubicBezTo>
                      <a:pt x="25" y="447"/>
                      <a:pt x="9" y="547"/>
                      <a:pt x="0" y="646"/>
                    </a:cubicBezTo>
                    <a:cubicBezTo>
                      <a:pt x="0" y="668"/>
                      <a:pt x="19" y="678"/>
                      <a:pt x="37" y="678"/>
                    </a:cubicBezTo>
                    <a:cubicBezTo>
                      <a:pt x="54" y="678"/>
                      <a:pt x="71" y="670"/>
                      <a:pt x="75" y="655"/>
                    </a:cubicBezTo>
                    <a:cubicBezTo>
                      <a:pt x="141" y="456"/>
                      <a:pt x="141" y="240"/>
                      <a:pt x="116" y="41"/>
                    </a:cubicBezTo>
                    <a:cubicBezTo>
                      <a:pt x="108" y="17"/>
                      <a:pt x="100" y="0"/>
                      <a:pt x="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5" name="Google Shape;4075;p36"/>
              <p:cNvSpPr/>
              <p:nvPr/>
            </p:nvSpPr>
            <p:spPr>
              <a:xfrm>
                <a:off x="583000" y="2742900"/>
                <a:ext cx="12025" cy="15125"/>
              </a:xfrm>
              <a:custGeom>
                <a:rect b="b" l="l" r="r" t="t"/>
                <a:pathLst>
                  <a:path extrusionOk="0" h="605" w="481">
                    <a:moveTo>
                      <a:pt x="66" y="1"/>
                    </a:moveTo>
                    <a:cubicBezTo>
                      <a:pt x="61" y="1"/>
                      <a:pt x="56" y="1"/>
                      <a:pt x="50" y="2"/>
                    </a:cubicBezTo>
                    <a:cubicBezTo>
                      <a:pt x="17" y="10"/>
                      <a:pt x="0" y="52"/>
                      <a:pt x="9" y="85"/>
                    </a:cubicBezTo>
                    <a:cubicBezTo>
                      <a:pt x="17" y="193"/>
                      <a:pt x="58" y="292"/>
                      <a:pt x="116" y="383"/>
                    </a:cubicBezTo>
                    <a:cubicBezTo>
                      <a:pt x="149" y="425"/>
                      <a:pt x="183" y="466"/>
                      <a:pt x="224" y="508"/>
                    </a:cubicBezTo>
                    <a:cubicBezTo>
                      <a:pt x="249" y="524"/>
                      <a:pt x="274" y="549"/>
                      <a:pt x="299" y="566"/>
                    </a:cubicBezTo>
                    <a:cubicBezTo>
                      <a:pt x="324" y="585"/>
                      <a:pt x="350" y="604"/>
                      <a:pt x="379" y="604"/>
                    </a:cubicBezTo>
                    <a:cubicBezTo>
                      <a:pt x="388" y="604"/>
                      <a:pt x="397" y="602"/>
                      <a:pt x="406" y="599"/>
                    </a:cubicBezTo>
                    <a:cubicBezTo>
                      <a:pt x="456" y="590"/>
                      <a:pt x="481" y="541"/>
                      <a:pt x="473" y="491"/>
                    </a:cubicBezTo>
                    <a:cubicBezTo>
                      <a:pt x="464" y="450"/>
                      <a:pt x="423" y="433"/>
                      <a:pt x="390" y="408"/>
                    </a:cubicBezTo>
                    <a:lnTo>
                      <a:pt x="390" y="416"/>
                    </a:lnTo>
                    <a:cubicBezTo>
                      <a:pt x="381" y="408"/>
                      <a:pt x="381" y="408"/>
                      <a:pt x="373" y="400"/>
                    </a:cubicBezTo>
                    <a:cubicBezTo>
                      <a:pt x="365" y="392"/>
                      <a:pt x="357" y="383"/>
                      <a:pt x="348" y="383"/>
                    </a:cubicBezTo>
                    <a:cubicBezTo>
                      <a:pt x="332" y="367"/>
                      <a:pt x="315" y="350"/>
                      <a:pt x="299" y="334"/>
                    </a:cubicBezTo>
                    <a:cubicBezTo>
                      <a:pt x="290" y="325"/>
                      <a:pt x="282" y="317"/>
                      <a:pt x="274" y="309"/>
                    </a:cubicBezTo>
                    <a:cubicBezTo>
                      <a:pt x="274" y="300"/>
                      <a:pt x="265" y="292"/>
                      <a:pt x="265" y="292"/>
                    </a:cubicBezTo>
                    <a:cubicBezTo>
                      <a:pt x="265" y="292"/>
                      <a:pt x="257" y="284"/>
                      <a:pt x="257" y="284"/>
                    </a:cubicBezTo>
                    <a:cubicBezTo>
                      <a:pt x="257" y="284"/>
                      <a:pt x="249" y="276"/>
                      <a:pt x="249" y="276"/>
                    </a:cubicBezTo>
                    <a:cubicBezTo>
                      <a:pt x="249" y="267"/>
                      <a:pt x="241" y="267"/>
                      <a:pt x="241" y="259"/>
                    </a:cubicBezTo>
                    <a:cubicBezTo>
                      <a:pt x="232" y="251"/>
                      <a:pt x="224" y="242"/>
                      <a:pt x="216" y="234"/>
                    </a:cubicBezTo>
                    <a:cubicBezTo>
                      <a:pt x="207" y="209"/>
                      <a:pt x="199" y="193"/>
                      <a:pt x="183" y="168"/>
                    </a:cubicBezTo>
                    <a:cubicBezTo>
                      <a:pt x="183" y="160"/>
                      <a:pt x="174" y="151"/>
                      <a:pt x="166" y="143"/>
                    </a:cubicBezTo>
                    <a:cubicBezTo>
                      <a:pt x="166" y="135"/>
                      <a:pt x="166" y="126"/>
                      <a:pt x="158" y="126"/>
                    </a:cubicBezTo>
                    <a:cubicBezTo>
                      <a:pt x="158" y="126"/>
                      <a:pt x="158" y="118"/>
                      <a:pt x="158" y="110"/>
                    </a:cubicBezTo>
                    <a:cubicBezTo>
                      <a:pt x="158" y="110"/>
                      <a:pt x="149" y="102"/>
                      <a:pt x="149" y="102"/>
                    </a:cubicBezTo>
                    <a:cubicBezTo>
                      <a:pt x="149" y="102"/>
                      <a:pt x="149" y="93"/>
                      <a:pt x="149" y="85"/>
                    </a:cubicBezTo>
                    <a:cubicBezTo>
                      <a:pt x="141" y="77"/>
                      <a:pt x="141" y="60"/>
                      <a:pt x="133" y="52"/>
                    </a:cubicBezTo>
                    <a:cubicBezTo>
                      <a:pt x="126" y="23"/>
                      <a:pt x="100" y="1"/>
                      <a:pt x="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6" name="Google Shape;4076;p36"/>
              <p:cNvSpPr/>
              <p:nvPr/>
            </p:nvSpPr>
            <p:spPr>
              <a:xfrm>
                <a:off x="593150" y="2743525"/>
                <a:ext cx="9125" cy="9475"/>
              </a:xfrm>
              <a:custGeom>
                <a:rect b="b" l="l" r="r" t="t"/>
                <a:pathLst>
                  <a:path extrusionOk="0" h="379" w="365">
                    <a:moveTo>
                      <a:pt x="168" y="1"/>
                    </a:moveTo>
                    <a:cubicBezTo>
                      <a:pt x="162" y="1"/>
                      <a:pt x="156" y="1"/>
                      <a:pt x="149" y="2"/>
                    </a:cubicBezTo>
                    <a:cubicBezTo>
                      <a:pt x="133" y="2"/>
                      <a:pt x="116" y="10"/>
                      <a:pt x="100" y="19"/>
                    </a:cubicBezTo>
                    <a:cubicBezTo>
                      <a:pt x="100" y="27"/>
                      <a:pt x="91" y="35"/>
                      <a:pt x="91" y="43"/>
                    </a:cubicBezTo>
                    <a:lnTo>
                      <a:pt x="58" y="43"/>
                    </a:lnTo>
                    <a:cubicBezTo>
                      <a:pt x="25" y="60"/>
                      <a:pt x="0" y="93"/>
                      <a:pt x="9" y="126"/>
                    </a:cubicBezTo>
                    <a:cubicBezTo>
                      <a:pt x="25" y="176"/>
                      <a:pt x="42" y="217"/>
                      <a:pt x="58" y="259"/>
                    </a:cubicBezTo>
                    <a:cubicBezTo>
                      <a:pt x="67" y="275"/>
                      <a:pt x="75" y="292"/>
                      <a:pt x="83" y="309"/>
                    </a:cubicBezTo>
                    <a:cubicBezTo>
                      <a:pt x="108" y="333"/>
                      <a:pt x="133" y="375"/>
                      <a:pt x="166" y="375"/>
                    </a:cubicBezTo>
                    <a:cubicBezTo>
                      <a:pt x="171" y="377"/>
                      <a:pt x="176" y="378"/>
                      <a:pt x="182" y="378"/>
                    </a:cubicBezTo>
                    <a:cubicBezTo>
                      <a:pt x="196" y="378"/>
                      <a:pt x="212" y="372"/>
                      <a:pt x="224" y="367"/>
                    </a:cubicBezTo>
                    <a:cubicBezTo>
                      <a:pt x="241" y="350"/>
                      <a:pt x="249" y="325"/>
                      <a:pt x="241" y="300"/>
                    </a:cubicBezTo>
                    <a:cubicBezTo>
                      <a:pt x="241" y="292"/>
                      <a:pt x="241" y="275"/>
                      <a:pt x="232" y="259"/>
                    </a:cubicBezTo>
                    <a:cubicBezTo>
                      <a:pt x="232" y="259"/>
                      <a:pt x="224" y="251"/>
                      <a:pt x="224" y="242"/>
                    </a:cubicBezTo>
                    <a:cubicBezTo>
                      <a:pt x="216" y="234"/>
                      <a:pt x="207" y="226"/>
                      <a:pt x="199" y="209"/>
                    </a:cubicBezTo>
                    <a:cubicBezTo>
                      <a:pt x="183" y="193"/>
                      <a:pt x="174" y="168"/>
                      <a:pt x="158" y="143"/>
                    </a:cubicBezTo>
                    <a:cubicBezTo>
                      <a:pt x="158" y="135"/>
                      <a:pt x="158" y="135"/>
                      <a:pt x="158" y="126"/>
                    </a:cubicBezTo>
                    <a:cubicBezTo>
                      <a:pt x="166" y="126"/>
                      <a:pt x="174" y="126"/>
                      <a:pt x="183" y="135"/>
                    </a:cubicBezTo>
                    <a:cubicBezTo>
                      <a:pt x="183" y="135"/>
                      <a:pt x="191" y="143"/>
                      <a:pt x="199" y="143"/>
                    </a:cubicBezTo>
                    <a:cubicBezTo>
                      <a:pt x="207" y="151"/>
                      <a:pt x="207" y="151"/>
                      <a:pt x="216" y="159"/>
                    </a:cubicBezTo>
                    <a:cubicBezTo>
                      <a:pt x="216" y="168"/>
                      <a:pt x="224" y="176"/>
                      <a:pt x="224" y="184"/>
                    </a:cubicBezTo>
                    <a:cubicBezTo>
                      <a:pt x="232" y="193"/>
                      <a:pt x="232" y="201"/>
                      <a:pt x="241" y="209"/>
                    </a:cubicBezTo>
                    <a:cubicBezTo>
                      <a:pt x="241" y="209"/>
                      <a:pt x="241" y="217"/>
                      <a:pt x="241" y="217"/>
                    </a:cubicBezTo>
                    <a:cubicBezTo>
                      <a:pt x="241" y="234"/>
                      <a:pt x="249" y="242"/>
                      <a:pt x="257" y="251"/>
                    </a:cubicBezTo>
                    <a:cubicBezTo>
                      <a:pt x="257" y="251"/>
                      <a:pt x="265" y="259"/>
                      <a:pt x="265" y="259"/>
                    </a:cubicBezTo>
                    <a:cubicBezTo>
                      <a:pt x="275" y="269"/>
                      <a:pt x="285" y="273"/>
                      <a:pt x="296" y="273"/>
                    </a:cubicBezTo>
                    <a:cubicBezTo>
                      <a:pt x="304" y="273"/>
                      <a:pt x="313" y="271"/>
                      <a:pt x="323" y="267"/>
                    </a:cubicBezTo>
                    <a:cubicBezTo>
                      <a:pt x="340" y="251"/>
                      <a:pt x="357" y="226"/>
                      <a:pt x="365" y="201"/>
                    </a:cubicBezTo>
                    <a:cubicBezTo>
                      <a:pt x="365" y="184"/>
                      <a:pt x="357" y="168"/>
                      <a:pt x="357" y="151"/>
                    </a:cubicBezTo>
                    <a:cubicBezTo>
                      <a:pt x="348" y="126"/>
                      <a:pt x="332" y="93"/>
                      <a:pt x="307" y="68"/>
                    </a:cubicBezTo>
                    <a:cubicBezTo>
                      <a:pt x="270" y="31"/>
                      <a:pt x="219" y="1"/>
                      <a:pt x="1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7" name="Google Shape;4077;p36"/>
              <p:cNvSpPr/>
              <p:nvPr/>
            </p:nvSpPr>
            <p:spPr>
              <a:xfrm>
                <a:off x="622350" y="2639575"/>
                <a:ext cx="22125" cy="30400"/>
              </a:xfrm>
              <a:custGeom>
                <a:rect b="b" l="l" r="r" t="t"/>
                <a:pathLst>
                  <a:path extrusionOk="0" h="1216" w="885">
                    <a:moveTo>
                      <a:pt x="59" y="1"/>
                    </a:moveTo>
                    <a:cubicBezTo>
                      <a:pt x="25" y="1"/>
                      <a:pt x="1" y="34"/>
                      <a:pt x="9" y="67"/>
                    </a:cubicBezTo>
                    <a:cubicBezTo>
                      <a:pt x="9" y="92"/>
                      <a:pt x="25" y="117"/>
                      <a:pt x="42" y="142"/>
                    </a:cubicBezTo>
                    <a:cubicBezTo>
                      <a:pt x="67" y="158"/>
                      <a:pt x="75" y="191"/>
                      <a:pt x="92" y="216"/>
                    </a:cubicBezTo>
                    <a:cubicBezTo>
                      <a:pt x="125" y="258"/>
                      <a:pt x="166" y="291"/>
                      <a:pt x="208" y="332"/>
                    </a:cubicBezTo>
                    <a:cubicBezTo>
                      <a:pt x="291" y="407"/>
                      <a:pt x="373" y="498"/>
                      <a:pt x="448" y="581"/>
                    </a:cubicBezTo>
                    <a:cubicBezTo>
                      <a:pt x="514" y="672"/>
                      <a:pt x="581" y="763"/>
                      <a:pt x="630" y="862"/>
                    </a:cubicBezTo>
                    <a:cubicBezTo>
                      <a:pt x="655" y="912"/>
                      <a:pt x="680" y="970"/>
                      <a:pt x="705" y="1020"/>
                    </a:cubicBezTo>
                    <a:cubicBezTo>
                      <a:pt x="730" y="1086"/>
                      <a:pt x="771" y="1136"/>
                      <a:pt x="813" y="1194"/>
                    </a:cubicBezTo>
                    <a:cubicBezTo>
                      <a:pt x="822" y="1209"/>
                      <a:pt x="834" y="1215"/>
                      <a:pt x="845" y="1215"/>
                    </a:cubicBezTo>
                    <a:cubicBezTo>
                      <a:pt x="866" y="1215"/>
                      <a:pt x="884" y="1195"/>
                      <a:pt x="879" y="1169"/>
                    </a:cubicBezTo>
                    <a:cubicBezTo>
                      <a:pt x="862" y="1094"/>
                      <a:pt x="854" y="1028"/>
                      <a:pt x="829" y="962"/>
                    </a:cubicBezTo>
                    <a:cubicBezTo>
                      <a:pt x="813" y="904"/>
                      <a:pt x="788" y="846"/>
                      <a:pt x="763" y="796"/>
                    </a:cubicBezTo>
                    <a:cubicBezTo>
                      <a:pt x="721" y="680"/>
                      <a:pt x="655" y="572"/>
                      <a:pt x="589" y="473"/>
                    </a:cubicBezTo>
                    <a:cubicBezTo>
                      <a:pt x="514" y="374"/>
                      <a:pt x="440" y="282"/>
                      <a:pt x="357" y="200"/>
                    </a:cubicBezTo>
                    <a:cubicBezTo>
                      <a:pt x="315" y="158"/>
                      <a:pt x="274" y="117"/>
                      <a:pt x="224" y="75"/>
                    </a:cubicBezTo>
                    <a:cubicBezTo>
                      <a:pt x="199" y="59"/>
                      <a:pt x="166" y="42"/>
                      <a:pt x="141" y="26"/>
                    </a:cubicBezTo>
                    <a:cubicBezTo>
                      <a:pt x="117" y="9"/>
                      <a:pt x="92" y="1"/>
                      <a:pt x="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8" name="Google Shape;4078;p36"/>
              <p:cNvSpPr/>
              <p:nvPr/>
            </p:nvSpPr>
            <p:spPr>
              <a:xfrm>
                <a:off x="607850" y="2626125"/>
                <a:ext cx="11000" cy="5650"/>
              </a:xfrm>
              <a:custGeom>
                <a:rect b="b" l="l" r="r" t="t"/>
                <a:pathLst>
                  <a:path extrusionOk="0" h="226" w="440">
                    <a:moveTo>
                      <a:pt x="59" y="0"/>
                    </a:moveTo>
                    <a:cubicBezTo>
                      <a:pt x="42" y="0"/>
                      <a:pt x="17" y="17"/>
                      <a:pt x="9" y="42"/>
                    </a:cubicBezTo>
                    <a:cubicBezTo>
                      <a:pt x="1" y="66"/>
                      <a:pt x="17" y="91"/>
                      <a:pt x="34" y="100"/>
                    </a:cubicBezTo>
                    <a:cubicBezTo>
                      <a:pt x="50" y="108"/>
                      <a:pt x="59" y="116"/>
                      <a:pt x="75" y="124"/>
                    </a:cubicBezTo>
                    <a:lnTo>
                      <a:pt x="75" y="133"/>
                    </a:lnTo>
                    <a:cubicBezTo>
                      <a:pt x="83" y="133"/>
                      <a:pt x="83" y="141"/>
                      <a:pt x="92" y="141"/>
                    </a:cubicBezTo>
                    <a:cubicBezTo>
                      <a:pt x="100" y="149"/>
                      <a:pt x="117" y="149"/>
                      <a:pt x="125" y="158"/>
                    </a:cubicBezTo>
                    <a:cubicBezTo>
                      <a:pt x="141" y="166"/>
                      <a:pt x="158" y="166"/>
                      <a:pt x="175" y="174"/>
                    </a:cubicBezTo>
                    <a:cubicBezTo>
                      <a:pt x="233" y="199"/>
                      <a:pt x="291" y="216"/>
                      <a:pt x="357" y="224"/>
                    </a:cubicBezTo>
                    <a:cubicBezTo>
                      <a:pt x="363" y="225"/>
                      <a:pt x="368" y="226"/>
                      <a:pt x="374" y="226"/>
                    </a:cubicBezTo>
                    <a:cubicBezTo>
                      <a:pt x="401" y="226"/>
                      <a:pt x="425" y="210"/>
                      <a:pt x="431" y="182"/>
                    </a:cubicBezTo>
                    <a:cubicBezTo>
                      <a:pt x="440" y="149"/>
                      <a:pt x="423" y="108"/>
                      <a:pt x="390" y="100"/>
                    </a:cubicBezTo>
                    <a:cubicBezTo>
                      <a:pt x="324" y="83"/>
                      <a:pt x="266" y="66"/>
                      <a:pt x="208" y="50"/>
                    </a:cubicBezTo>
                    <a:cubicBezTo>
                      <a:pt x="191" y="42"/>
                      <a:pt x="175" y="33"/>
                      <a:pt x="166" y="25"/>
                    </a:cubicBezTo>
                    <a:cubicBezTo>
                      <a:pt x="158" y="25"/>
                      <a:pt x="150" y="25"/>
                      <a:pt x="141" y="17"/>
                    </a:cubicBezTo>
                    <a:lnTo>
                      <a:pt x="117" y="17"/>
                    </a:lnTo>
                    <a:cubicBezTo>
                      <a:pt x="100" y="8"/>
                      <a:pt x="83" y="0"/>
                      <a:pt x="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9" name="Google Shape;4079;p36"/>
              <p:cNvSpPr/>
              <p:nvPr/>
            </p:nvSpPr>
            <p:spPr>
              <a:xfrm>
                <a:off x="593350" y="2612850"/>
                <a:ext cx="8525" cy="4800"/>
              </a:xfrm>
              <a:custGeom>
                <a:rect b="b" l="l" r="r" t="t"/>
                <a:pathLst>
                  <a:path extrusionOk="0" h="192" w="341">
                    <a:moveTo>
                      <a:pt x="241" y="175"/>
                    </a:moveTo>
                    <a:cubicBezTo>
                      <a:pt x="243" y="177"/>
                      <a:pt x="244" y="177"/>
                      <a:pt x="244" y="177"/>
                    </a:cubicBezTo>
                    <a:cubicBezTo>
                      <a:pt x="244" y="177"/>
                      <a:pt x="244" y="177"/>
                      <a:pt x="244" y="177"/>
                    </a:cubicBezTo>
                    <a:lnTo>
                      <a:pt x="244" y="177"/>
                    </a:lnTo>
                    <a:cubicBezTo>
                      <a:pt x="243" y="176"/>
                      <a:pt x="242" y="175"/>
                      <a:pt x="241" y="175"/>
                    </a:cubicBezTo>
                    <a:close/>
                    <a:moveTo>
                      <a:pt x="50" y="1"/>
                    </a:moveTo>
                    <a:cubicBezTo>
                      <a:pt x="42" y="1"/>
                      <a:pt x="34" y="9"/>
                      <a:pt x="25" y="9"/>
                    </a:cubicBezTo>
                    <a:cubicBezTo>
                      <a:pt x="1" y="26"/>
                      <a:pt x="1" y="67"/>
                      <a:pt x="25" y="84"/>
                    </a:cubicBezTo>
                    <a:cubicBezTo>
                      <a:pt x="42" y="92"/>
                      <a:pt x="50" y="92"/>
                      <a:pt x="59" y="100"/>
                    </a:cubicBezTo>
                    <a:lnTo>
                      <a:pt x="59" y="92"/>
                    </a:lnTo>
                    <a:cubicBezTo>
                      <a:pt x="67" y="100"/>
                      <a:pt x="83" y="100"/>
                      <a:pt x="92" y="100"/>
                    </a:cubicBezTo>
                    <a:cubicBezTo>
                      <a:pt x="108" y="109"/>
                      <a:pt x="133" y="117"/>
                      <a:pt x="150" y="125"/>
                    </a:cubicBezTo>
                    <a:lnTo>
                      <a:pt x="166" y="125"/>
                    </a:lnTo>
                    <a:cubicBezTo>
                      <a:pt x="175" y="133"/>
                      <a:pt x="191" y="142"/>
                      <a:pt x="199" y="142"/>
                    </a:cubicBezTo>
                    <a:cubicBezTo>
                      <a:pt x="208" y="150"/>
                      <a:pt x="216" y="150"/>
                      <a:pt x="224" y="158"/>
                    </a:cubicBezTo>
                    <a:lnTo>
                      <a:pt x="233" y="167"/>
                    </a:lnTo>
                    <a:cubicBezTo>
                      <a:pt x="238" y="167"/>
                      <a:pt x="244" y="174"/>
                      <a:pt x="244" y="177"/>
                    </a:cubicBezTo>
                    <a:lnTo>
                      <a:pt x="244" y="177"/>
                    </a:lnTo>
                    <a:cubicBezTo>
                      <a:pt x="259" y="184"/>
                      <a:pt x="267" y="191"/>
                      <a:pt x="282" y="191"/>
                    </a:cubicBezTo>
                    <a:cubicBezTo>
                      <a:pt x="291" y="191"/>
                      <a:pt x="307" y="183"/>
                      <a:pt x="315" y="175"/>
                    </a:cubicBezTo>
                    <a:cubicBezTo>
                      <a:pt x="332" y="158"/>
                      <a:pt x="340" y="117"/>
                      <a:pt x="315" y="100"/>
                    </a:cubicBezTo>
                    <a:cubicBezTo>
                      <a:pt x="274" y="67"/>
                      <a:pt x="233" y="42"/>
                      <a:pt x="183" y="26"/>
                    </a:cubicBezTo>
                    <a:cubicBezTo>
                      <a:pt x="158" y="17"/>
                      <a:pt x="141" y="9"/>
                      <a:pt x="117" y="9"/>
                    </a:cubicBezTo>
                    <a:cubicBezTo>
                      <a:pt x="100" y="1"/>
                      <a:pt x="92" y="1"/>
                      <a:pt x="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0" name="Google Shape;4080;p36"/>
              <p:cNvSpPr/>
              <p:nvPr/>
            </p:nvSpPr>
            <p:spPr>
              <a:xfrm>
                <a:off x="839875" y="2616075"/>
                <a:ext cx="20100" cy="19275"/>
              </a:xfrm>
              <a:custGeom>
                <a:rect b="b" l="l" r="r" t="t"/>
                <a:pathLst>
                  <a:path extrusionOk="0" h="771" w="804">
                    <a:moveTo>
                      <a:pt x="743" y="0"/>
                    </a:moveTo>
                    <a:cubicBezTo>
                      <a:pt x="673" y="0"/>
                      <a:pt x="589" y="76"/>
                      <a:pt x="538" y="120"/>
                    </a:cubicBezTo>
                    <a:cubicBezTo>
                      <a:pt x="472" y="170"/>
                      <a:pt x="405" y="228"/>
                      <a:pt x="347" y="286"/>
                    </a:cubicBezTo>
                    <a:cubicBezTo>
                      <a:pt x="223" y="410"/>
                      <a:pt x="115" y="551"/>
                      <a:pt x="24" y="692"/>
                    </a:cubicBezTo>
                    <a:cubicBezTo>
                      <a:pt x="1" y="733"/>
                      <a:pt x="36" y="771"/>
                      <a:pt x="73" y="771"/>
                    </a:cubicBezTo>
                    <a:cubicBezTo>
                      <a:pt x="88" y="771"/>
                      <a:pt x="103" y="764"/>
                      <a:pt x="115" y="750"/>
                    </a:cubicBezTo>
                    <a:cubicBezTo>
                      <a:pt x="206" y="618"/>
                      <a:pt x="322" y="493"/>
                      <a:pt x="438" y="386"/>
                    </a:cubicBezTo>
                    <a:cubicBezTo>
                      <a:pt x="496" y="328"/>
                      <a:pt x="563" y="278"/>
                      <a:pt x="621" y="228"/>
                    </a:cubicBezTo>
                    <a:cubicBezTo>
                      <a:pt x="654" y="203"/>
                      <a:pt x="687" y="178"/>
                      <a:pt x="720" y="154"/>
                    </a:cubicBezTo>
                    <a:cubicBezTo>
                      <a:pt x="753" y="137"/>
                      <a:pt x="795" y="104"/>
                      <a:pt x="803" y="54"/>
                    </a:cubicBezTo>
                    <a:cubicBezTo>
                      <a:pt x="803" y="38"/>
                      <a:pt x="795" y="13"/>
                      <a:pt x="770" y="4"/>
                    </a:cubicBezTo>
                    <a:cubicBezTo>
                      <a:pt x="761" y="2"/>
                      <a:pt x="752" y="0"/>
                      <a:pt x="7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1" name="Google Shape;4081;p36"/>
              <p:cNvSpPr/>
              <p:nvPr/>
            </p:nvSpPr>
            <p:spPr>
              <a:xfrm>
                <a:off x="846475" y="2626425"/>
                <a:ext cx="11100" cy="8925"/>
              </a:xfrm>
              <a:custGeom>
                <a:rect b="b" l="l" r="r" t="t"/>
                <a:pathLst>
                  <a:path extrusionOk="0" h="357" w="444">
                    <a:moveTo>
                      <a:pt x="400" y="1"/>
                    </a:moveTo>
                    <a:cubicBezTo>
                      <a:pt x="394" y="1"/>
                      <a:pt x="388" y="2"/>
                      <a:pt x="382" y="5"/>
                    </a:cubicBezTo>
                    <a:cubicBezTo>
                      <a:pt x="315" y="38"/>
                      <a:pt x="257" y="96"/>
                      <a:pt x="199" y="146"/>
                    </a:cubicBezTo>
                    <a:cubicBezTo>
                      <a:pt x="141" y="187"/>
                      <a:pt x="75" y="237"/>
                      <a:pt x="17" y="286"/>
                    </a:cubicBezTo>
                    <a:cubicBezTo>
                      <a:pt x="0" y="303"/>
                      <a:pt x="9" y="336"/>
                      <a:pt x="17" y="344"/>
                    </a:cubicBezTo>
                    <a:cubicBezTo>
                      <a:pt x="29" y="353"/>
                      <a:pt x="42" y="357"/>
                      <a:pt x="53" y="357"/>
                    </a:cubicBezTo>
                    <a:cubicBezTo>
                      <a:pt x="65" y="357"/>
                      <a:pt x="75" y="353"/>
                      <a:pt x="83" y="344"/>
                    </a:cubicBezTo>
                    <a:lnTo>
                      <a:pt x="257" y="212"/>
                    </a:lnTo>
                    <a:cubicBezTo>
                      <a:pt x="315" y="162"/>
                      <a:pt x="382" y="121"/>
                      <a:pt x="423" y="63"/>
                    </a:cubicBezTo>
                    <a:cubicBezTo>
                      <a:pt x="444" y="35"/>
                      <a:pt x="430" y="1"/>
                      <a:pt x="4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2" name="Google Shape;4082;p36"/>
              <p:cNvSpPr/>
              <p:nvPr/>
            </p:nvSpPr>
            <p:spPr>
              <a:xfrm>
                <a:off x="851025" y="3016850"/>
                <a:ext cx="5425" cy="15775"/>
              </a:xfrm>
              <a:custGeom>
                <a:rect b="b" l="l" r="r" t="t"/>
                <a:pathLst>
                  <a:path extrusionOk="0" h="631" w="217">
                    <a:moveTo>
                      <a:pt x="58" y="0"/>
                    </a:moveTo>
                    <a:cubicBezTo>
                      <a:pt x="49" y="0"/>
                      <a:pt x="41" y="2"/>
                      <a:pt x="34" y="6"/>
                    </a:cubicBezTo>
                    <a:cubicBezTo>
                      <a:pt x="9" y="14"/>
                      <a:pt x="1" y="39"/>
                      <a:pt x="9" y="64"/>
                    </a:cubicBezTo>
                    <a:cubicBezTo>
                      <a:pt x="17" y="105"/>
                      <a:pt x="26" y="147"/>
                      <a:pt x="34" y="188"/>
                    </a:cubicBezTo>
                    <a:cubicBezTo>
                      <a:pt x="50" y="238"/>
                      <a:pt x="59" y="279"/>
                      <a:pt x="67" y="321"/>
                    </a:cubicBezTo>
                    <a:cubicBezTo>
                      <a:pt x="84" y="412"/>
                      <a:pt x="100" y="495"/>
                      <a:pt x="92" y="586"/>
                    </a:cubicBezTo>
                    <a:cubicBezTo>
                      <a:pt x="92" y="613"/>
                      <a:pt x="120" y="631"/>
                      <a:pt x="147" y="631"/>
                    </a:cubicBezTo>
                    <a:cubicBezTo>
                      <a:pt x="168" y="631"/>
                      <a:pt x="188" y="620"/>
                      <a:pt x="191" y="594"/>
                    </a:cubicBezTo>
                    <a:cubicBezTo>
                      <a:pt x="208" y="495"/>
                      <a:pt x="216" y="395"/>
                      <a:pt x="200" y="288"/>
                    </a:cubicBezTo>
                    <a:cubicBezTo>
                      <a:pt x="200" y="246"/>
                      <a:pt x="191" y="196"/>
                      <a:pt x="175" y="155"/>
                    </a:cubicBezTo>
                    <a:cubicBezTo>
                      <a:pt x="158" y="97"/>
                      <a:pt x="125" y="56"/>
                      <a:pt x="92" y="14"/>
                    </a:cubicBezTo>
                    <a:cubicBezTo>
                      <a:pt x="82" y="4"/>
                      <a:pt x="70" y="0"/>
                      <a:pt x="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3" name="Google Shape;4083;p36"/>
              <p:cNvSpPr/>
              <p:nvPr/>
            </p:nvSpPr>
            <p:spPr>
              <a:xfrm>
                <a:off x="851650" y="3001850"/>
                <a:ext cx="3125" cy="7125"/>
              </a:xfrm>
              <a:custGeom>
                <a:rect b="b" l="l" r="r" t="t"/>
                <a:pathLst>
                  <a:path extrusionOk="0" h="285" w="125">
                    <a:moveTo>
                      <a:pt x="42" y="1"/>
                    </a:moveTo>
                    <a:cubicBezTo>
                      <a:pt x="25" y="1"/>
                      <a:pt x="1" y="26"/>
                      <a:pt x="1" y="51"/>
                    </a:cubicBezTo>
                    <a:cubicBezTo>
                      <a:pt x="9" y="109"/>
                      <a:pt x="9" y="175"/>
                      <a:pt x="17" y="233"/>
                    </a:cubicBezTo>
                    <a:cubicBezTo>
                      <a:pt x="17" y="262"/>
                      <a:pt x="36" y="284"/>
                      <a:pt x="68" y="284"/>
                    </a:cubicBezTo>
                    <a:cubicBezTo>
                      <a:pt x="73" y="284"/>
                      <a:pt x="78" y="284"/>
                      <a:pt x="83" y="283"/>
                    </a:cubicBezTo>
                    <a:cubicBezTo>
                      <a:pt x="92" y="283"/>
                      <a:pt x="108" y="274"/>
                      <a:pt x="117" y="266"/>
                    </a:cubicBezTo>
                    <a:cubicBezTo>
                      <a:pt x="125" y="250"/>
                      <a:pt x="125" y="233"/>
                      <a:pt x="125" y="216"/>
                    </a:cubicBezTo>
                    <a:lnTo>
                      <a:pt x="92" y="34"/>
                    </a:lnTo>
                    <a:cubicBezTo>
                      <a:pt x="92" y="26"/>
                      <a:pt x="83" y="9"/>
                      <a:pt x="75" y="9"/>
                    </a:cubicBezTo>
                    <a:cubicBezTo>
                      <a:pt x="67" y="1"/>
                      <a:pt x="59" y="1"/>
                      <a:pt x="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4" name="Google Shape;4084;p36"/>
              <p:cNvSpPr/>
              <p:nvPr/>
            </p:nvSpPr>
            <p:spPr>
              <a:xfrm>
                <a:off x="626075" y="2923900"/>
                <a:ext cx="7575" cy="21150"/>
              </a:xfrm>
              <a:custGeom>
                <a:rect b="b" l="l" r="r" t="t"/>
                <a:pathLst>
                  <a:path extrusionOk="0" h="846" w="303">
                    <a:moveTo>
                      <a:pt x="83" y="1"/>
                    </a:moveTo>
                    <a:cubicBezTo>
                      <a:pt x="62" y="1"/>
                      <a:pt x="41" y="12"/>
                      <a:pt x="34" y="37"/>
                    </a:cubicBezTo>
                    <a:cubicBezTo>
                      <a:pt x="9" y="178"/>
                      <a:pt x="1" y="318"/>
                      <a:pt x="26" y="459"/>
                    </a:cubicBezTo>
                    <a:cubicBezTo>
                      <a:pt x="34" y="526"/>
                      <a:pt x="59" y="592"/>
                      <a:pt x="92" y="658"/>
                    </a:cubicBezTo>
                    <a:cubicBezTo>
                      <a:pt x="100" y="691"/>
                      <a:pt x="125" y="716"/>
                      <a:pt x="142" y="749"/>
                    </a:cubicBezTo>
                    <a:cubicBezTo>
                      <a:pt x="166" y="774"/>
                      <a:pt x="183" y="807"/>
                      <a:pt x="216" y="832"/>
                    </a:cubicBezTo>
                    <a:cubicBezTo>
                      <a:pt x="225" y="841"/>
                      <a:pt x="237" y="846"/>
                      <a:pt x="248" y="846"/>
                    </a:cubicBezTo>
                    <a:cubicBezTo>
                      <a:pt x="276" y="846"/>
                      <a:pt x="303" y="818"/>
                      <a:pt x="291" y="782"/>
                    </a:cubicBezTo>
                    <a:lnTo>
                      <a:pt x="299" y="782"/>
                    </a:lnTo>
                    <a:cubicBezTo>
                      <a:pt x="291" y="749"/>
                      <a:pt x="274" y="724"/>
                      <a:pt x="258" y="691"/>
                    </a:cubicBezTo>
                    <a:cubicBezTo>
                      <a:pt x="249" y="658"/>
                      <a:pt x="241" y="633"/>
                      <a:pt x="233" y="608"/>
                    </a:cubicBezTo>
                    <a:cubicBezTo>
                      <a:pt x="216" y="542"/>
                      <a:pt x="200" y="484"/>
                      <a:pt x="183" y="426"/>
                    </a:cubicBezTo>
                    <a:cubicBezTo>
                      <a:pt x="150" y="302"/>
                      <a:pt x="133" y="178"/>
                      <a:pt x="142" y="53"/>
                    </a:cubicBezTo>
                    <a:cubicBezTo>
                      <a:pt x="142" y="20"/>
                      <a:pt x="112" y="1"/>
                      <a:pt x="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5" name="Google Shape;4085;p36"/>
              <p:cNvSpPr/>
              <p:nvPr/>
            </p:nvSpPr>
            <p:spPr>
              <a:xfrm>
                <a:off x="642225" y="2945325"/>
                <a:ext cx="3350" cy="11725"/>
              </a:xfrm>
              <a:custGeom>
                <a:rect b="b" l="l" r="r" t="t"/>
                <a:pathLst>
                  <a:path extrusionOk="0" h="469" w="134">
                    <a:moveTo>
                      <a:pt x="67" y="0"/>
                    </a:moveTo>
                    <a:cubicBezTo>
                      <a:pt x="34" y="0"/>
                      <a:pt x="9" y="25"/>
                      <a:pt x="9" y="58"/>
                    </a:cubicBezTo>
                    <a:cubicBezTo>
                      <a:pt x="9" y="124"/>
                      <a:pt x="1" y="191"/>
                      <a:pt x="1" y="249"/>
                    </a:cubicBezTo>
                    <a:cubicBezTo>
                      <a:pt x="1" y="282"/>
                      <a:pt x="1" y="315"/>
                      <a:pt x="1" y="348"/>
                    </a:cubicBezTo>
                    <a:cubicBezTo>
                      <a:pt x="1" y="365"/>
                      <a:pt x="9" y="381"/>
                      <a:pt x="9" y="398"/>
                    </a:cubicBezTo>
                    <a:cubicBezTo>
                      <a:pt x="9" y="423"/>
                      <a:pt x="18" y="439"/>
                      <a:pt x="34" y="456"/>
                    </a:cubicBezTo>
                    <a:cubicBezTo>
                      <a:pt x="42" y="464"/>
                      <a:pt x="53" y="468"/>
                      <a:pt x="63" y="468"/>
                    </a:cubicBezTo>
                    <a:cubicBezTo>
                      <a:pt x="73" y="468"/>
                      <a:pt x="84" y="464"/>
                      <a:pt x="92" y="456"/>
                    </a:cubicBezTo>
                    <a:cubicBezTo>
                      <a:pt x="109" y="439"/>
                      <a:pt x="125" y="423"/>
                      <a:pt x="125" y="398"/>
                    </a:cubicBezTo>
                    <a:cubicBezTo>
                      <a:pt x="125" y="381"/>
                      <a:pt x="125" y="365"/>
                      <a:pt x="125" y="348"/>
                    </a:cubicBezTo>
                    <a:cubicBezTo>
                      <a:pt x="134" y="315"/>
                      <a:pt x="134" y="282"/>
                      <a:pt x="134" y="249"/>
                    </a:cubicBezTo>
                    <a:cubicBezTo>
                      <a:pt x="125" y="191"/>
                      <a:pt x="125" y="124"/>
                      <a:pt x="125" y="58"/>
                    </a:cubicBezTo>
                    <a:cubicBezTo>
                      <a:pt x="125" y="25"/>
                      <a:pt x="100" y="0"/>
                      <a:pt x="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6" name="Google Shape;4086;p36"/>
              <p:cNvSpPr/>
              <p:nvPr/>
            </p:nvSpPr>
            <p:spPr>
              <a:xfrm>
                <a:off x="691750" y="3009025"/>
                <a:ext cx="6025" cy="19300"/>
              </a:xfrm>
              <a:custGeom>
                <a:rect b="b" l="l" r="r" t="t"/>
                <a:pathLst>
                  <a:path extrusionOk="0" h="772" w="241">
                    <a:moveTo>
                      <a:pt x="54" y="1"/>
                    </a:moveTo>
                    <a:cubicBezTo>
                      <a:pt x="47" y="1"/>
                      <a:pt x="40" y="2"/>
                      <a:pt x="33" y="4"/>
                    </a:cubicBezTo>
                    <a:cubicBezTo>
                      <a:pt x="9" y="21"/>
                      <a:pt x="0" y="45"/>
                      <a:pt x="0" y="79"/>
                    </a:cubicBezTo>
                    <a:cubicBezTo>
                      <a:pt x="17" y="195"/>
                      <a:pt x="33" y="319"/>
                      <a:pt x="50" y="435"/>
                    </a:cubicBezTo>
                    <a:cubicBezTo>
                      <a:pt x="58" y="501"/>
                      <a:pt x="58" y="576"/>
                      <a:pt x="67" y="634"/>
                    </a:cubicBezTo>
                    <a:cubicBezTo>
                      <a:pt x="75" y="659"/>
                      <a:pt x="75" y="692"/>
                      <a:pt x="83" y="717"/>
                    </a:cubicBezTo>
                    <a:cubicBezTo>
                      <a:pt x="96" y="749"/>
                      <a:pt x="125" y="771"/>
                      <a:pt x="152" y="771"/>
                    </a:cubicBezTo>
                    <a:cubicBezTo>
                      <a:pt x="160" y="771"/>
                      <a:pt x="167" y="770"/>
                      <a:pt x="174" y="766"/>
                    </a:cubicBezTo>
                    <a:cubicBezTo>
                      <a:pt x="216" y="750"/>
                      <a:pt x="224" y="717"/>
                      <a:pt x="232" y="675"/>
                    </a:cubicBezTo>
                    <a:cubicBezTo>
                      <a:pt x="232" y="642"/>
                      <a:pt x="241" y="617"/>
                      <a:pt x="241" y="584"/>
                    </a:cubicBezTo>
                    <a:cubicBezTo>
                      <a:pt x="241" y="526"/>
                      <a:pt x="232" y="451"/>
                      <a:pt x="224" y="393"/>
                    </a:cubicBezTo>
                    <a:cubicBezTo>
                      <a:pt x="207" y="269"/>
                      <a:pt x="166" y="145"/>
                      <a:pt x="108" y="29"/>
                    </a:cubicBezTo>
                    <a:cubicBezTo>
                      <a:pt x="102" y="10"/>
                      <a:pt x="77" y="1"/>
                      <a:pt x="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7" name="Google Shape;4087;p36"/>
              <p:cNvSpPr/>
              <p:nvPr/>
            </p:nvSpPr>
            <p:spPr>
              <a:xfrm>
                <a:off x="699000" y="3023000"/>
                <a:ext cx="3325" cy="13525"/>
              </a:xfrm>
              <a:custGeom>
                <a:rect b="b" l="l" r="r" t="t"/>
                <a:pathLst>
                  <a:path extrusionOk="0" h="541" w="133">
                    <a:moveTo>
                      <a:pt x="67" y="0"/>
                    </a:moveTo>
                    <a:cubicBezTo>
                      <a:pt x="33" y="0"/>
                      <a:pt x="9" y="25"/>
                      <a:pt x="9" y="58"/>
                    </a:cubicBezTo>
                    <a:cubicBezTo>
                      <a:pt x="9" y="141"/>
                      <a:pt x="0" y="216"/>
                      <a:pt x="0" y="290"/>
                    </a:cubicBezTo>
                    <a:cubicBezTo>
                      <a:pt x="0" y="332"/>
                      <a:pt x="0" y="365"/>
                      <a:pt x="9" y="406"/>
                    </a:cubicBezTo>
                    <a:cubicBezTo>
                      <a:pt x="17" y="423"/>
                      <a:pt x="17" y="448"/>
                      <a:pt x="17" y="464"/>
                    </a:cubicBezTo>
                    <a:lnTo>
                      <a:pt x="25" y="464"/>
                    </a:lnTo>
                    <a:cubicBezTo>
                      <a:pt x="25" y="481"/>
                      <a:pt x="33" y="506"/>
                      <a:pt x="42" y="522"/>
                    </a:cubicBezTo>
                    <a:cubicBezTo>
                      <a:pt x="46" y="535"/>
                      <a:pt x="58" y="541"/>
                      <a:pt x="71" y="541"/>
                    </a:cubicBezTo>
                    <a:cubicBezTo>
                      <a:pt x="83" y="541"/>
                      <a:pt x="96" y="535"/>
                      <a:pt x="100" y="522"/>
                    </a:cubicBezTo>
                    <a:cubicBezTo>
                      <a:pt x="108" y="506"/>
                      <a:pt x="116" y="481"/>
                      <a:pt x="116" y="464"/>
                    </a:cubicBezTo>
                    <a:cubicBezTo>
                      <a:pt x="124" y="448"/>
                      <a:pt x="124" y="423"/>
                      <a:pt x="124" y="406"/>
                    </a:cubicBezTo>
                    <a:cubicBezTo>
                      <a:pt x="133" y="365"/>
                      <a:pt x="133" y="332"/>
                      <a:pt x="133" y="290"/>
                    </a:cubicBezTo>
                    <a:cubicBezTo>
                      <a:pt x="133" y="216"/>
                      <a:pt x="133" y="133"/>
                      <a:pt x="133" y="58"/>
                    </a:cubicBezTo>
                    <a:cubicBezTo>
                      <a:pt x="133" y="25"/>
                      <a:pt x="100" y="0"/>
                      <a:pt x="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8" name="Google Shape;4088;p36"/>
              <p:cNvSpPr/>
              <p:nvPr/>
            </p:nvSpPr>
            <p:spPr>
              <a:xfrm>
                <a:off x="694850" y="3069325"/>
                <a:ext cx="10850" cy="31575"/>
              </a:xfrm>
              <a:custGeom>
                <a:rect b="b" l="l" r="r" t="t"/>
                <a:pathLst>
                  <a:path extrusionOk="0" h="1263" w="434">
                    <a:moveTo>
                      <a:pt x="266" y="898"/>
                    </a:moveTo>
                    <a:cubicBezTo>
                      <a:pt x="266" y="905"/>
                      <a:pt x="259" y="912"/>
                      <a:pt x="258" y="919"/>
                    </a:cubicBezTo>
                    <a:lnTo>
                      <a:pt x="258" y="919"/>
                    </a:lnTo>
                    <a:cubicBezTo>
                      <a:pt x="258" y="912"/>
                      <a:pt x="260" y="903"/>
                      <a:pt x="266" y="898"/>
                    </a:cubicBezTo>
                    <a:close/>
                    <a:moveTo>
                      <a:pt x="245" y="1"/>
                    </a:moveTo>
                    <a:cubicBezTo>
                      <a:pt x="212" y="1"/>
                      <a:pt x="179" y="24"/>
                      <a:pt x="175" y="69"/>
                    </a:cubicBezTo>
                    <a:cubicBezTo>
                      <a:pt x="158" y="252"/>
                      <a:pt x="125" y="434"/>
                      <a:pt x="92" y="624"/>
                    </a:cubicBezTo>
                    <a:cubicBezTo>
                      <a:pt x="83" y="716"/>
                      <a:pt x="67" y="807"/>
                      <a:pt x="42" y="898"/>
                    </a:cubicBezTo>
                    <a:cubicBezTo>
                      <a:pt x="25" y="997"/>
                      <a:pt x="1" y="1088"/>
                      <a:pt x="9" y="1180"/>
                    </a:cubicBezTo>
                    <a:cubicBezTo>
                      <a:pt x="14" y="1230"/>
                      <a:pt x="53" y="1263"/>
                      <a:pt x="94" y="1263"/>
                    </a:cubicBezTo>
                    <a:cubicBezTo>
                      <a:pt x="120" y="1263"/>
                      <a:pt x="147" y="1250"/>
                      <a:pt x="166" y="1221"/>
                    </a:cubicBezTo>
                    <a:cubicBezTo>
                      <a:pt x="224" y="1138"/>
                      <a:pt x="241" y="1039"/>
                      <a:pt x="257" y="931"/>
                    </a:cubicBezTo>
                    <a:cubicBezTo>
                      <a:pt x="257" y="929"/>
                      <a:pt x="257" y="927"/>
                      <a:pt x="257" y="925"/>
                    </a:cubicBezTo>
                    <a:lnTo>
                      <a:pt x="257" y="925"/>
                    </a:lnTo>
                    <a:cubicBezTo>
                      <a:pt x="259" y="944"/>
                      <a:pt x="273" y="954"/>
                      <a:pt x="288" y="954"/>
                    </a:cubicBezTo>
                    <a:cubicBezTo>
                      <a:pt x="298" y="954"/>
                      <a:pt x="309" y="949"/>
                      <a:pt x="315" y="939"/>
                    </a:cubicBezTo>
                    <a:cubicBezTo>
                      <a:pt x="332" y="914"/>
                      <a:pt x="340" y="890"/>
                      <a:pt x="348" y="865"/>
                    </a:cubicBezTo>
                    <a:lnTo>
                      <a:pt x="373" y="782"/>
                    </a:lnTo>
                    <a:cubicBezTo>
                      <a:pt x="390" y="724"/>
                      <a:pt x="406" y="666"/>
                      <a:pt x="423" y="616"/>
                    </a:cubicBezTo>
                    <a:cubicBezTo>
                      <a:pt x="433" y="581"/>
                      <a:pt x="404" y="558"/>
                      <a:pt x="376" y="558"/>
                    </a:cubicBezTo>
                    <a:cubicBezTo>
                      <a:pt x="357" y="558"/>
                      <a:pt x="339" y="568"/>
                      <a:pt x="332" y="591"/>
                    </a:cubicBezTo>
                    <a:cubicBezTo>
                      <a:pt x="324" y="641"/>
                      <a:pt x="307" y="699"/>
                      <a:pt x="290" y="757"/>
                    </a:cubicBezTo>
                    <a:cubicBezTo>
                      <a:pt x="282" y="774"/>
                      <a:pt x="282" y="790"/>
                      <a:pt x="274" y="815"/>
                    </a:cubicBezTo>
                    <a:cubicBezTo>
                      <a:pt x="282" y="757"/>
                      <a:pt x="290" y="707"/>
                      <a:pt x="299" y="649"/>
                    </a:cubicBezTo>
                    <a:cubicBezTo>
                      <a:pt x="324" y="459"/>
                      <a:pt x="324" y="260"/>
                      <a:pt x="315" y="69"/>
                    </a:cubicBezTo>
                    <a:cubicBezTo>
                      <a:pt x="311" y="24"/>
                      <a:pt x="278" y="1"/>
                      <a:pt x="2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9" name="Google Shape;4089;p36"/>
              <p:cNvSpPr/>
              <p:nvPr/>
            </p:nvSpPr>
            <p:spPr>
              <a:xfrm>
                <a:off x="706250" y="3092600"/>
                <a:ext cx="1475" cy="4875"/>
              </a:xfrm>
              <a:custGeom>
                <a:rect b="b" l="l" r="r" t="t"/>
                <a:pathLst>
                  <a:path extrusionOk="0" h="195" w="59">
                    <a:moveTo>
                      <a:pt x="42" y="0"/>
                    </a:moveTo>
                    <a:cubicBezTo>
                      <a:pt x="33" y="0"/>
                      <a:pt x="17" y="0"/>
                      <a:pt x="17" y="8"/>
                    </a:cubicBezTo>
                    <a:cubicBezTo>
                      <a:pt x="17" y="41"/>
                      <a:pt x="8" y="66"/>
                      <a:pt x="8" y="91"/>
                    </a:cubicBezTo>
                    <a:cubicBezTo>
                      <a:pt x="0" y="124"/>
                      <a:pt x="0" y="149"/>
                      <a:pt x="0" y="182"/>
                    </a:cubicBezTo>
                    <a:cubicBezTo>
                      <a:pt x="0" y="191"/>
                      <a:pt x="6" y="195"/>
                      <a:pt x="13" y="195"/>
                    </a:cubicBezTo>
                    <a:cubicBezTo>
                      <a:pt x="19" y="195"/>
                      <a:pt x="25" y="191"/>
                      <a:pt x="25" y="182"/>
                    </a:cubicBezTo>
                    <a:cubicBezTo>
                      <a:pt x="33" y="157"/>
                      <a:pt x="42" y="133"/>
                      <a:pt x="42" y="108"/>
                    </a:cubicBezTo>
                    <a:cubicBezTo>
                      <a:pt x="50" y="75"/>
                      <a:pt x="50" y="50"/>
                      <a:pt x="58" y="25"/>
                    </a:cubicBezTo>
                    <a:cubicBezTo>
                      <a:pt x="58" y="8"/>
                      <a:pt x="58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0" name="Google Shape;4090;p36"/>
              <p:cNvSpPr/>
              <p:nvPr/>
            </p:nvSpPr>
            <p:spPr>
              <a:xfrm>
                <a:off x="824800" y="3112400"/>
                <a:ext cx="8225" cy="18050"/>
              </a:xfrm>
              <a:custGeom>
                <a:rect b="b" l="l" r="r" t="t"/>
                <a:pathLst>
                  <a:path extrusionOk="0" h="722" w="329">
                    <a:moveTo>
                      <a:pt x="256" y="0"/>
                    </a:moveTo>
                    <a:cubicBezTo>
                      <a:pt x="231" y="0"/>
                      <a:pt x="209" y="11"/>
                      <a:pt x="196" y="37"/>
                    </a:cubicBezTo>
                    <a:cubicBezTo>
                      <a:pt x="163" y="78"/>
                      <a:pt x="138" y="136"/>
                      <a:pt x="122" y="186"/>
                    </a:cubicBezTo>
                    <a:cubicBezTo>
                      <a:pt x="105" y="235"/>
                      <a:pt x="89" y="285"/>
                      <a:pt x="80" y="343"/>
                    </a:cubicBezTo>
                    <a:cubicBezTo>
                      <a:pt x="56" y="443"/>
                      <a:pt x="31" y="550"/>
                      <a:pt x="6" y="650"/>
                    </a:cubicBezTo>
                    <a:cubicBezTo>
                      <a:pt x="1" y="694"/>
                      <a:pt x="35" y="721"/>
                      <a:pt x="66" y="721"/>
                    </a:cubicBezTo>
                    <a:cubicBezTo>
                      <a:pt x="87" y="721"/>
                      <a:pt x="107" y="709"/>
                      <a:pt x="114" y="683"/>
                    </a:cubicBezTo>
                    <a:cubicBezTo>
                      <a:pt x="147" y="583"/>
                      <a:pt x="172" y="476"/>
                      <a:pt x="213" y="385"/>
                    </a:cubicBezTo>
                    <a:cubicBezTo>
                      <a:pt x="238" y="335"/>
                      <a:pt x="254" y="285"/>
                      <a:pt x="271" y="244"/>
                    </a:cubicBezTo>
                    <a:cubicBezTo>
                      <a:pt x="279" y="219"/>
                      <a:pt x="296" y="194"/>
                      <a:pt x="304" y="169"/>
                    </a:cubicBezTo>
                    <a:cubicBezTo>
                      <a:pt x="312" y="144"/>
                      <a:pt x="312" y="119"/>
                      <a:pt x="321" y="86"/>
                    </a:cubicBezTo>
                    <a:cubicBezTo>
                      <a:pt x="329" y="53"/>
                      <a:pt x="312" y="20"/>
                      <a:pt x="279" y="3"/>
                    </a:cubicBezTo>
                    <a:cubicBezTo>
                      <a:pt x="271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1" name="Google Shape;4091;p36"/>
              <p:cNvSpPr/>
              <p:nvPr/>
            </p:nvSpPr>
            <p:spPr>
              <a:xfrm>
                <a:off x="833000" y="3091350"/>
                <a:ext cx="2325" cy="6325"/>
              </a:xfrm>
              <a:custGeom>
                <a:rect b="b" l="l" r="r" t="t"/>
                <a:pathLst>
                  <a:path extrusionOk="0" h="253" w="93">
                    <a:moveTo>
                      <a:pt x="76" y="0"/>
                    </a:moveTo>
                    <a:cubicBezTo>
                      <a:pt x="67" y="0"/>
                      <a:pt x="59" y="9"/>
                      <a:pt x="59" y="17"/>
                    </a:cubicBezTo>
                    <a:cubicBezTo>
                      <a:pt x="51" y="50"/>
                      <a:pt x="42" y="83"/>
                      <a:pt x="34" y="116"/>
                    </a:cubicBezTo>
                    <a:cubicBezTo>
                      <a:pt x="26" y="158"/>
                      <a:pt x="18" y="191"/>
                      <a:pt x="9" y="224"/>
                    </a:cubicBezTo>
                    <a:cubicBezTo>
                      <a:pt x="1" y="232"/>
                      <a:pt x="9" y="249"/>
                      <a:pt x="26" y="249"/>
                    </a:cubicBezTo>
                    <a:cubicBezTo>
                      <a:pt x="28" y="251"/>
                      <a:pt x="31" y="252"/>
                      <a:pt x="34" y="252"/>
                    </a:cubicBezTo>
                    <a:cubicBezTo>
                      <a:pt x="42" y="252"/>
                      <a:pt x="51" y="244"/>
                      <a:pt x="51" y="232"/>
                    </a:cubicBezTo>
                    <a:cubicBezTo>
                      <a:pt x="59" y="199"/>
                      <a:pt x="67" y="166"/>
                      <a:pt x="76" y="133"/>
                    </a:cubicBezTo>
                    <a:cubicBezTo>
                      <a:pt x="84" y="91"/>
                      <a:pt x="92" y="58"/>
                      <a:pt x="92" y="17"/>
                    </a:cubicBezTo>
                    <a:cubicBezTo>
                      <a:pt x="92" y="9"/>
                      <a:pt x="84" y="0"/>
                      <a:pt x="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2" name="Google Shape;4092;p36"/>
              <p:cNvSpPr/>
              <p:nvPr/>
            </p:nvSpPr>
            <p:spPr>
              <a:xfrm>
                <a:off x="835500" y="3081000"/>
                <a:ext cx="2500" cy="1875"/>
              </a:xfrm>
              <a:custGeom>
                <a:rect b="b" l="l" r="r" t="t"/>
                <a:pathLst>
                  <a:path extrusionOk="0" h="75" w="100">
                    <a:moveTo>
                      <a:pt x="50" y="0"/>
                    </a:moveTo>
                    <a:cubicBezTo>
                      <a:pt x="0" y="0"/>
                      <a:pt x="0" y="75"/>
                      <a:pt x="50" y="75"/>
                    </a:cubicBezTo>
                    <a:cubicBezTo>
                      <a:pt x="100" y="75"/>
                      <a:pt x="100" y="0"/>
                      <a:pt x="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3" name="Google Shape;4093;p36"/>
              <p:cNvSpPr/>
              <p:nvPr/>
            </p:nvSpPr>
            <p:spPr>
              <a:xfrm>
                <a:off x="743725" y="3168450"/>
                <a:ext cx="14425" cy="15150"/>
              </a:xfrm>
              <a:custGeom>
                <a:rect b="b" l="l" r="r" t="t"/>
                <a:pathLst>
                  <a:path extrusionOk="0" h="606" w="577">
                    <a:moveTo>
                      <a:pt x="513" y="0"/>
                    </a:moveTo>
                    <a:cubicBezTo>
                      <a:pt x="505" y="0"/>
                      <a:pt x="497" y="2"/>
                      <a:pt x="490" y="7"/>
                    </a:cubicBezTo>
                    <a:cubicBezTo>
                      <a:pt x="440" y="40"/>
                      <a:pt x="407" y="81"/>
                      <a:pt x="365" y="123"/>
                    </a:cubicBezTo>
                    <a:cubicBezTo>
                      <a:pt x="324" y="156"/>
                      <a:pt x="283" y="197"/>
                      <a:pt x="249" y="239"/>
                    </a:cubicBezTo>
                    <a:cubicBezTo>
                      <a:pt x="175" y="322"/>
                      <a:pt x="100" y="404"/>
                      <a:pt x="26" y="487"/>
                    </a:cubicBezTo>
                    <a:cubicBezTo>
                      <a:pt x="1" y="520"/>
                      <a:pt x="1" y="562"/>
                      <a:pt x="26" y="587"/>
                    </a:cubicBezTo>
                    <a:cubicBezTo>
                      <a:pt x="38" y="599"/>
                      <a:pt x="57" y="605"/>
                      <a:pt x="75" y="605"/>
                    </a:cubicBezTo>
                    <a:cubicBezTo>
                      <a:pt x="94" y="605"/>
                      <a:pt x="113" y="599"/>
                      <a:pt x="125" y="587"/>
                    </a:cubicBezTo>
                    <a:cubicBezTo>
                      <a:pt x="200" y="504"/>
                      <a:pt x="274" y="421"/>
                      <a:pt x="349" y="338"/>
                    </a:cubicBezTo>
                    <a:cubicBezTo>
                      <a:pt x="382" y="297"/>
                      <a:pt x="423" y="255"/>
                      <a:pt x="457" y="214"/>
                    </a:cubicBezTo>
                    <a:cubicBezTo>
                      <a:pt x="490" y="173"/>
                      <a:pt x="531" y="131"/>
                      <a:pt x="556" y="73"/>
                    </a:cubicBezTo>
                    <a:cubicBezTo>
                      <a:pt x="576" y="39"/>
                      <a:pt x="547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4" name="Google Shape;4094;p36"/>
              <p:cNvSpPr/>
              <p:nvPr/>
            </p:nvSpPr>
            <p:spPr>
              <a:xfrm>
                <a:off x="660875" y="3128750"/>
                <a:ext cx="9975" cy="40125"/>
              </a:xfrm>
              <a:custGeom>
                <a:rect b="b" l="l" r="r" t="t"/>
                <a:pathLst>
                  <a:path extrusionOk="0" h="1605" w="399">
                    <a:moveTo>
                      <a:pt x="180" y="0"/>
                    </a:moveTo>
                    <a:cubicBezTo>
                      <a:pt x="155" y="0"/>
                      <a:pt x="128" y="15"/>
                      <a:pt x="117" y="45"/>
                    </a:cubicBezTo>
                    <a:cubicBezTo>
                      <a:pt x="26" y="286"/>
                      <a:pt x="1" y="551"/>
                      <a:pt x="17" y="808"/>
                    </a:cubicBezTo>
                    <a:cubicBezTo>
                      <a:pt x="26" y="940"/>
                      <a:pt x="42" y="1073"/>
                      <a:pt x="67" y="1205"/>
                    </a:cubicBezTo>
                    <a:cubicBezTo>
                      <a:pt x="75" y="1263"/>
                      <a:pt x="92" y="1321"/>
                      <a:pt x="108" y="1379"/>
                    </a:cubicBezTo>
                    <a:cubicBezTo>
                      <a:pt x="133" y="1446"/>
                      <a:pt x="150" y="1520"/>
                      <a:pt x="200" y="1570"/>
                    </a:cubicBezTo>
                    <a:cubicBezTo>
                      <a:pt x="223" y="1594"/>
                      <a:pt x="250" y="1604"/>
                      <a:pt x="275" y="1604"/>
                    </a:cubicBezTo>
                    <a:cubicBezTo>
                      <a:pt x="329" y="1604"/>
                      <a:pt x="379" y="1557"/>
                      <a:pt x="390" y="1495"/>
                    </a:cubicBezTo>
                    <a:cubicBezTo>
                      <a:pt x="398" y="1429"/>
                      <a:pt x="365" y="1371"/>
                      <a:pt x="349" y="1313"/>
                    </a:cubicBezTo>
                    <a:cubicBezTo>
                      <a:pt x="332" y="1255"/>
                      <a:pt x="316" y="1197"/>
                      <a:pt x="299" y="1139"/>
                    </a:cubicBezTo>
                    <a:cubicBezTo>
                      <a:pt x="266" y="1023"/>
                      <a:pt x="249" y="907"/>
                      <a:pt x="233" y="783"/>
                    </a:cubicBezTo>
                    <a:cubicBezTo>
                      <a:pt x="208" y="543"/>
                      <a:pt x="224" y="302"/>
                      <a:pt x="233" y="62"/>
                    </a:cubicBezTo>
                    <a:cubicBezTo>
                      <a:pt x="237" y="21"/>
                      <a:pt x="210" y="0"/>
                      <a:pt x="1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5" name="Google Shape;4095;p36"/>
              <p:cNvSpPr/>
              <p:nvPr/>
            </p:nvSpPr>
            <p:spPr>
              <a:xfrm>
                <a:off x="669375" y="3138375"/>
                <a:ext cx="6225" cy="19975"/>
              </a:xfrm>
              <a:custGeom>
                <a:rect b="b" l="l" r="r" t="t"/>
                <a:pathLst>
                  <a:path extrusionOk="0" h="799" w="249">
                    <a:moveTo>
                      <a:pt x="67" y="0"/>
                    </a:moveTo>
                    <a:cubicBezTo>
                      <a:pt x="34" y="0"/>
                      <a:pt x="0" y="33"/>
                      <a:pt x="0" y="66"/>
                    </a:cubicBezTo>
                    <a:cubicBezTo>
                      <a:pt x="9" y="307"/>
                      <a:pt x="42" y="547"/>
                      <a:pt x="141" y="771"/>
                    </a:cubicBezTo>
                    <a:cubicBezTo>
                      <a:pt x="147" y="789"/>
                      <a:pt x="172" y="799"/>
                      <a:pt x="191" y="799"/>
                    </a:cubicBezTo>
                    <a:cubicBezTo>
                      <a:pt x="198" y="799"/>
                      <a:pt x="203" y="798"/>
                      <a:pt x="208" y="796"/>
                    </a:cubicBezTo>
                    <a:cubicBezTo>
                      <a:pt x="232" y="779"/>
                      <a:pt x="249" y="754"/>
                      <a:pt x="241" y="729"/>
                    </a:cubicBezTo>
                    <a:cubicBezTo>
                      <a:pt x="208" y="506"/>
                      <a:pt x="150" y="290"/>
                      <a:pt x="133" y="66"/>
                    </a:cubicBezTo>
                    <a:cubicBezTo>
                      <a:pt x="133" y="33"/>
                      <a:pt x="108" y="0"/>
                      <a:pt x="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6" name="Google Shape;4096;p36"/>
              <p:cNvSpPr/>
              <p:nvPr/>
            </p:nvSpPr>
            <p:spPr>
              <a:xfrm>
                <a:off x="668550" y="3105400"/>
                <a:ext cx="3550" cy="12275"/>
              </a:xfrm>
              <a:custGeom>
                <a:rect b="b" l="l" r="r" t="t"/>
                <a:pathLst>
                  <a:path extrusionOk="0" h="491" w="142">
                    <a:moveTo>
                      <a:pt x="98" y="0"/>
                    </a:moveTo>
                    <a:cubicBezTo>
                      <a:pt x="85" y="0"/>
                      <a:pt x="73" y="6"/>
                      <a:pt x="67" y="18"/>
                    </a:cubicBezTo>
                    <a:cubicBezTo>
                      <a:pt x="58" y="35"/>
                      <a:pt x="50" y="51"/>
                      <a:pt x="42" y="68"/>
                    </a:cubicBezTo>
                    <a:cubicBezTo>
                      <a:pt x="33" y="85"/>
                      <a:pt x="25" y="101"/>
                      <a:pt x="25" y="118"/>
                    </a:cubicBezTo>
                    <a:cubicBezTo>
                      <a:pt x="9" y="151"/>
                      <a:pt x="9" y="192"/>
                      <a:pt x="9" y="225"/>
                    </a:cubicBezTo>
                    <a:cubicBezTo>
                      <a:pt x="0" y="300"/>
                      <a:pt x="0" y="366"/>
                      <a:pt x="9" y="433"/>
                    </a:cubicBezTo>
                    <a:cubicBezTo>
                      <a:pt x="9" y="466"/>
                      <a:pt x="25" y="491"/>
                      <a:pt x="58" y="491"/>
                    </a:cubicBezTo>
                    <a:cubicBezTo>
                      <a:pt x="83" y="491"/>
                      <a:pt x="108" y="466"/>
                      <a:pt x="108" y="433"/>
                    </a:cubicBezTo>
                    <a:cubicBezTo>
                      <a:pt x="108" y="366"/>
                      <a:pt x="108" y="300"/>
                      <a:pt x="116" y="234"/>
                    </a:cubicBezTo>
                    <a:cubicBezTo>
                      <a:pt x="125" y="167"/>
                      <a:pt x="141" y="101"/>
                      <a:pt x="141" y="35"/>
                    </a:cubicBezTo>
                    <a:cubicBezTo>
                      <a:pt x="141" y="14"/>
                      <a:pt x="119" y="0"/>
                      <a:pt x="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7" name="Google Shape;4097;p36"/>
              <p:cNvSpPr/>
              <p:nvPr/>
            </p:nvSpPr>
            <p:spPr>
              <a:xfrm>
                <a:off x="830775" y="3039200"/>
                <a:ext cx="12625" cy="16175"/>
              </a:xfrm>
              <a:custGeom>
                <a:rect b="b" l="l" r="r" t="t"/>
                <a:pathLst>
                  <a:path extrusionOk="0" h="647" w="505">
                    <a:moveTo>
                      <a:pt x="93" y="0"/>
                    </a:moveTo>
                    <a:cubicBezTo>
                      <a:pt x="35" y="0"/>
                      <a:pt x="1" y="80"/>
                      <a:pt x="65" y="123"/>
                    </a:cubicBezTo>
                    <a:cubicBezTo>
                      <a:pt x="90" y="139"/>
                      <a:pt x="123" y="164"/>
                      <a:pt x="148" y="197"/>
                    </a:cubicBezTo>
                    <a:cubicBezTo>
                      <a:pt x="148" y="197"/>
                      <a:pt x="148" y="197"/>
                      <a:pt x="148" y="197"/>
                    </a:cubicBezTo>
                    <a:lnTo>
                      <a:pt x="148" y="197"/>
                    </a:lnTo>
                    <a:cubicBezTo>
                      <a:pt x="151" y="204"/>
                      <a:pt x="153" y="207"/>
                      <a:pt x="154" y="207"/>
                    </a:cubicBezTo>
                    <a:cubicBezTo>
                      <a:pt x="155" y="207"/>
                      <a:pt x="153" y="202"/>
                      <a:pt x="148" y="197"/>
                    </a:cubicBezTo>
                    <a:lnTo>
                      <a:pt x="148" y="197"/>
                    </a:lnTo>
                    <a:cubicBezTo>
                      <a:pt x="156" y="206"/>
                      <a:pt x="165" y="214"/>
                      <a:pt x="165" y="222"/>
                    </a:cubicBezTo>
                    <a:cubicBezTo>
                      <a:pt x="173" y="222"/>
                      <a:pt x="181" y="239"/>
                      <a:pt x="181" y="239"/>
                    </a:cubicBezTo>
                    <a:cubicBezTo>
                      <a:pt x="189" y="255"/>
                      <a:pt x="206" y="272"/>
                      <a:pt x="214" y="288"/>
                    </a:cubicBezTo>
                    <a:cubicBezTo>
                      <a:pt x="222" y="313"/>
                      <a:pt x="239" y="330"/>
                      <a:pt x="247" y="346"/>
                    </a:cubicBezTo>
                    <a:cubicBezTo>
                      <a:pt x="247" y="355"/>
                      <a:pt x="256" y="363"/>
                      <a:pt x="256" y="371"/>
                    </a:cubicBezTo>
                    <a:cubicBezTo>
                      <a:pt x="264" y="379"/>
                      <a:pt x="264" y="379"/>
                      <a:pt x="264" y="388"/>
                    </a:cubicBezTo>
                    <a:cubicBezTo>
                      <a:pt x="280" y="429"/>
                      <a:pt x="289" y="471"/>
                      <a:pt x="297" y="512"/>
                    </a:cubicBezTo>
                    <a:cubicBezTo>
                      <a:pt x="297" y="520"/>
                      <a:pt x="297" y="520"/>
                      <a:pt x="297" y="529"/>
                    </a:cubicBezTo>
                    <a:cubicBezTo>
                      <a:pt x="305" y="545"/>
                      <a:pt x="305" y="570"/>
                      <a:pt x="314" y="595"/>
                    </a:cubicBezTo>
                    <a:cubicBezTo>
                      <a:pt x="335" y="624"/>
                      <a:pt x="369" y="646"/>
                      <a:pt x="410" y="646"/>
                    </a:cubicBezTo>
                    <a:cubicBezTo>
                      <a:pt x="417" y="646"/>
                      <a:pt x="423" y="646"/>
                      <a:pt x="430" y="645"/>
                    </a:cubicBezTo>
                    <a:cubicBezTo>
                      <a:pt x="471" y="628"/>
                      <a:pt x="504" y="578"/>
                      <a:pt x="504" y="537"/>
                    </a:cubicBezTo>
                    <a:cubicBezTo>
                      <a:pt x="504" y="504"/>
                      <a:pt x="496" y="471"/>
                      <a:pt x="488" y="446"/>
                    </a:cubicBezTo>
                    <a:cubicBezTo>
                      <a:pt x="463" y="355"/>
                      <a:pt x="421" y="264"/>
                      <a:pt x="363" y="189"/>
                    </a:cubicBezTo>
                    <a:cubicBezTo>
                      <a:pt x="305" y="114"/>
                      <a:pt x="222" y="48"/>
                      <a:pt x="123" y="7"/>
                    </a:cubicBezTo>
                    <a:cubicBezTo>
                      <a:pt x="113" y="2"/>
                      <a:pt x="103" y="0"/>
                      <a:pt x="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8" name="Google Shape;4098;p36"/>
              <p:cNvSpPr/>
              <p:nvPr/>
            </p:nvSpPr>
            <p:spPr>
              <a:xfrm>
                <a:off x="834675" y="3025675"/>
                <a:ext cx="4775" cy="10650"/>
              </a:xfrm>
              <a:custGeom>
                <a:rect b="b" l="l" r="r" t="t"/>
                <a:pathLst>
                  <a:path extrusionOk="0" h="426" w="191">
                    <a:moveTo>
                      <a:pt x="59" y="0"/>
                    </a:moveTo>
                    <a:cubicBezTo>
                      <a:pt x="51" y="0"/>
                      <a:pt x="42" y="3"/>
                      <a:pt x="33" y="9"/>
                    </a:cubicBezTo>
                    <a:cubicBezTo>
                      <a:pt x="9" y="17"/>
                      <a:pt x="0" y="51"/>
                      <a:pt x="17" y="67"/>
                    </a:cubicBezTo>
                    <a:cubicBezTo>
                      <a:pt x="42" y="125"/>
                      <a:pt x="66" y="175"/>
                      <a:pt x="83" y="233"/>
                    </a:cubicBezTo>
                    <a:cubicBezTo>
                      <a:pt x="91" y="258"/>
                      <a:pt x="100" y="283"/>
                      <a:pt x="100" y="316"/>
                    </a:cubicBezTo>
                    <a:cubicBezTo>
                      <a:pt x="100" y="332"/>
                      <a:pt x="108" y="341"/>
                      <a:pt x="108" y="357"/>
                    </a:cubicBezTo>
                    <a:cubicBezTo>
                      <a:pt x="108" y="374"/>
                      <a:pt x="116" y="390"/>
                      <a:pt x="116" y="407"/>
                    </a:cubicBezTo>
                    <a:cubicBezTo>
                      <a:pt x="120" y="419"/>
                      <a:pt x="135" y="425"/>
                      <a:pt x="149" y="425"/>
                    </a:cubicBezTo>
                    <a:cubicBezTo>
                      <a:pt x="164" y="425"/>
                      <a:pt x="178" y="419"/>
                      <a:pt x="182" y="407"/>
                    </a:cubicBezTo>
                    <a:cubicBezTo>
                      <a:pt x="182" y="390"/>
                      <a:pt x="191" y="374"/>
                      <a:pt x="191" y="349"/>
                    </a:cubicBezTo>
                    <a:cubicBezTo>
                      <a:pt x="191" y="341"/>
                      <a:pt x="191" y="324"/>
                      <a:pt x="191" y="307"/>
                    </a:cubicBezTo>
                    <a:cubicBezTo>
                      <a:pt x="191" y="274"/>
                      <a:pt x="182" y="233"/>
                      <a:pt x="174" y="208"/>
                    </a:cubicBezTo>
                    <a:cubicBezTo>
                      <a:pt x="158" y="142"/>
                      <a:pt x="133" y="75"/>
                      <a:pt x="100" y="26"/>
                    </a:cubicBezTo>
                    <a:cubicBezTo>
                      <a:pt x="89" y="10"/>
                      <a:pt x="75" y="0"/>
                      <a:pt x="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36"/>
              <p:cNvSpPr/>
              <p:nvPr/>
            </p:nvSpPr>
            <p:spPr>
              <a:xfrm>
                <a:off x="849300" y="2927250"/>
                <a:ext cx="5700" cy="12675"/>
              </a:xfrm>
              <a:custGeom>
                <a:rect b="b" l="l" r="r" t="t"/>
                <a:pathLst>
                  <a:path extrusionOk="0" h="507" w="228">
                    <a:moveTo>
                      <a:pt x="48" y="0"/>
                    </a:moveTo>
                    <a:cubicBezTo>
                      <a:pt x="24" y="0"/>
                      <a:pt x="0" y="26"/>
                      <a:pt x="12" y="60"/>
                    </a:cubicBezTo>
                    <a:cubicBezTo>
                      <a:pt x="45" y="126"/>
                      <a:pt x="70" y="193"/>
                      <a:pt x="86" y="267"/>
                    </a:cubicBezTo>
                    <a:cubicBezTo>
                      <a:pt x="95" y="300"/>
                      <a:pt x="103" y="342"/>
                      <a:pt x="111" y="375"/>
                    </a:cubicBezTo>
                    <a:cubicBezTo>
                      <a:pt x="111" y="392"/>
                      <a:pt x="119" y="408"/>
                      <a:pt x="119" y="425"/>
                    </a:cubicBezTo>
                    <a:cubicBezTo>
                      <a:pt x="128" y="450"/>
                      <a:pt x="128" y="466"/>
                      <a:pt x="136" y="491"/>
                    </a:cubicBezTo>
                    <a:cubicBezTo>
                      <a:pt x="145" y="500"/>
                      <a:pt x="162" y="507"/>
                      <a:pt x="178" y="507"/>
                    </a:cubicBezTo>
                    <a:cubicBezTo>
                      <a:pt x="191" y="507"/>
                      <a:pt x="203" y="502"/>
                      <a:pt x="211" y="491"/>
                    </a:cubicBezTo>
                    <a:cubicBezTo>
                      <a:pt x="227" y="450"/>
                      <a:pt x="219" y="400"/>
                      <a:pt x="211" y="358"/>
                    </a:cubicBezTo>
                    <a:cubicBezTo>
                      <a:pt x="202" y="317"/>
                      <a:pt x="186" y="284"/>
                      <a:pt x="177" y="242"/>
                    </a:cubicBezTo>
                    <a:cubicBezTo>
                      <a:pt x="153" y="168"/>
                      <a:pt x="119" y="93"/>
                      <a:pt x="78" y="19"/>
                    </a:cubicBezTo>
                    <a:cubicBezTo>
                      <a:pt x="70" y="6"/>
                      <a:pt x="59" y="0"/>
                      <a:pt x="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0" name="Google Shape;4100;p36"/>
              <p:cNvSpPr/>
              <p:nvPr/>
            </p:nvSpPr>
            <p:spPr>
              <a:xfrm>
                <a:off x="856425" y="2924600"/>
                <a:ext cx="4150" cy="12900"/>
              </a:xfrm>
              <a:custGeom>
                <a:rect b="b" l="l" r="r" t="t"/>
                <a:pathLst>
                  <a:path extrusionOk="0" h="516" w="166">
                    <a:moveTo>
                      <a:pt x="33" y="0"/>
                    </a:moveTo>
                    <a:cubicBezTo>
                      <a:pt x="8" y="9"/>
                      <a:pt x="0" y="34"/>
                      <a:pt x="8" y="58"/>
                    </a:cubicBezTo>
                    <a:cubicBezTo>
                      <a:pt x="17" y="133"/>
                      <a:pt x="25" y="208"/>
                      <a:pt x="50" y="282"/>
                    </a:cubicBezTo>
                    <a:cubicBezTo>
                      <a:pt x="58" y="315"/>
                      <a:pt x="66" y="348"/>
                      <a:pt x="75" y="390"/>
                    </a:cubicBezTo>
                    <a:cubicBezTo>
                      <a:pt x="91" y="423"/>
                      <a:pt x="100" y="456"/>
                      <a:pt x="108" y="498"/>
                    </a:cubicBezTo>
                    <a:cubicBezTo>
                      <a:pt x="112" y="509"/>
                      <a:pt x="125" y="515"/>
                      <a:pt x="137" y="515"/>
                    </a:cubicBezTo>
                    <a:cubicBezTo>
                      <a:pt x="152" y="515"/>
                      <a:pt x="166" y="507"/>
                      <a:pt x="166" y="489"/>
                    </a:cubicBezTo>
                    <a:cubicBezTo>
                      <a:pt x="158" y="448"/>
                      <a:pt x="158" y="415"/>
                      <a:pt x="149" y="373"/>
                    </a:cubicBezTo>
                    <a:cubicBezTo>
                      <a:pt x="149" y="340"/>
                      <a:pt x="141" y="299"/>
                      <a:pt x="133" y="266"/>
                    </a:cubicBezTo>
                    <a:cubicBezTo>
                      <a:pt x="124" y="191"/>
                      <a:pt x="108" y="108"/>
                      <a:pt x="91" y="34"/>
                    </a:cubicBezTo>
                    <a:cubicBezTo>
                      <a:pt x="83" y="9"/>
                      <a:pt x="58" y="0"/>
                      <a:pt x="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1" name="Google Shape;4101;p36"/>
              <p:cNvSpPr/>
              <p:nvPr/>
            </p:nvSpPr>
            <p:spPr>
              <a:xfrm>
                <a:off x="670400" y="2990575"/>
                <a:ext cx="7500" cy="7250"/>
              </a:xfrm>
              <a:custGeom>
                <a:rect b="b" l="l" r="r" t="t"/>
                <a:pathLst>
                  <a:path extrusionOk="0" h="290" w="300">
                    <a:moveTo>
                      <a:pt x="241" y="0"/>
                    </a:moveTo>
                    <a:cubicBezTo>
                      <a:pt x="227" y="0"/>
                      <a:pt x="212" y="5"/>
                      <a:pt x="200" y="13"/>
                    </a:cubicBezTo>
                    <a:lnTo>
                      <a:pt x="100" y="112"/>
                    </a:lnTo>
                    <a:cubicBezTo>
                      <a:pt x="92" y="121"/>
                      <a:pt x="75" y="137"/>
                      <a:pt x="59" y="154"/>
                    </a:cubicBezTo>
                    <a:cubicBezTo>
                      <a:pt x="51" y="162"/>
                      <a:pt x="42" y="170"/>
                      <a:pt x="34" y="187"/>
                    </a:cubicBezTo>
                    <a:cubicBezTo>
                      <a:pt x="26" y="195"/>
                      <a:pt x="17" y="203"/>
                      <a:pt x="9" y="220"/>
                    </a:cubicBezTo>
                    <a:cubicBezTo>
                      <a:pt x="1" y="237"/>
                      <a:pt x="1" y="261"/>
                      <a:pt x="17" y="278"/>
                    </a:cubicBezTo>
                    <a:cubicBezTo>
                      <a:pt x="29" y="284"/>
                      <a:pt x="45" y="290"/>
                      <a:pt x="59" y="290"/>
                    </a:cubicBezTo>
                    <a:cubicBezTo>
                      <a:pt x="65" y="290"/>
                      <a:pt x="71" y="289"/>
                      <a:pt x="75" y="286"/>
                    </a:cubicBezTo>
                    <a:cubicBezTo>
                      <a:pt x="84" y="278"/>
                      <a:pt x="100" y="270"/>
                      <a:pt x="109" y="270"/>
                    </a:cubicBezTo>
                    <a:cubicBezTo>
                      <a:pt x="117" y="261"/>
                      <a:pt x="125" y="245"/>
                      <a:pt x="142" y="237"/>
                    </a:cubicBezTo>
                    <a:cubicBezTo>
                      <a:pt x="158" y="220"/>
                      <a:pt x="167" y="203"/>
                      <a:pt x="183" y="195"/>
                    </a:cubicBezTo>
                    <a:lnTo>
                      <a:pt x="283" y="96"/>
                    </a:lnTo>
                    <a:cubicBezTo>
                      <a:pt x="299" y="79"/>
                      <a:pt x="299" y="38"/>
                      <a:pt x="283" y="13"/>
                    </a:cubicBezTo>
                    <a:cubicBezTo>
                      <a:pt x="270" y="5"/>
                      <a:pt x="256" y="0"/>
                      <a:pt x="2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36"/>
              <p:cNvSpPr/>
              <p:nvPr/>
            </p:nvSpPr>
            <p:spPr>
              <a:xfrm>
                <a:off x="675175" y="2995250"/>
                <a:ext cx="7275" cy="7600"/>
              </a:xfrm>
              <a:custGeom>
                <a:rect b="b" l="l" r="r" t="t"/>
                <a:pathLst>
                  <a:path extrusionOk="0" h="304" w="291">
                    <a:moveTo>
                      <a:pt x="230" y="1"/>
                    </a:moveTo>
                    <a:cubicBezTo>
                      <a:pt x="218" y="1"/>
                      <a:pt x="207" y="5"/>
                      <a:pt x="199" y="16"/>
                    </a:cubicBezTo>
                    <a:cubicBezTo>
                      <a:pt x="166" y="50"/>
                      <a:pt x="133" y="91"/>
                      <a:pt x="100" y="124"/>
                    </a:cubicBezTo>
                    <a:cubicBezTo>
                      <a:pt x="92" y="141"/>
                      <a:pt x="75" y="157"/>
                      <a:pt x="58" y="182"/>
                    </a:cubicBezTo>
                    <a:cubicBezTo>
                      <a:pt x="50" y="190"/>
                      <a:pt x="42" y="199"/>
                      <a:pt x="34" y="215"/>
                    </a:cubicBezTo>
                    <a:cubicBezTo>
                      <a:pt x="25" y="224"/>
                      <a:pt x="17" y="232"/>
                      <a:pt x="17" y="240"/>
                    </a:cubicBezTo>
                    <a:cubicBezTo>
                      <a:pt x="0" y="257"/>
                      <a:pt x="9" y="282"/>
                      <a:pt x="25" y="298"/>
                    </a:cubicBezTo>
                    <a:cubicBezTo>
                      <a:pt x="32" y="302"/>
                      <a:pt x="39" y="304"/>
                      <a:pt x="46" y="304"/>
                    </a:cubicBezTo>
                    <a:cubicBezTo>
                      <a:pt x="56" y="304"/>
                      <a:pt x="65" y="300"/>
                      <a:pt x="75" y="290"/>
                    </a:cubicBezTo>
                    <a:lnTo>
                      <a:pt x="108" y="273"/>
                    </a:lnTo>
                    <a:cubicBezTo>
                      <a:pt x="116" y="265"/>
                      <a:pt x="125" y="257"/>
                      <a:pt x="125" y="248"/>
                    </a:cubicBezTo>
                    <a:cubicBezTo>
                      <a:pt x="141" y="232"/>
                      <a:pt x="158" y="215"/>
                      <a:pt x="174" y="199"/>
                    </a:cubicBezTo>
                    <a:cubicBezTo>
                      <a:pt x="208" y="166"/>
                      <a:pt x="241" y="124"/>
                      <a:pt x="274" y="91"/>
                    </a:cubicBezTo>
                    <a:cubicBezTo>
                      <a:pt x="290" y="74"/>
                      <a:pt x="290" y="41"/>
                      <a:pt x="274" y="16"/>
                    </a:cubicBezTo>
                    <a:cubicBezTo>
                      <a:pt x="260" y="7"/>
                      <a:pt x="244" y="1"/>
                      <a:pt x="2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3" name="Google Shape;4103;p36"/>
              <p:cNvSpPr/>
              <p:nvPr/>
            </p:nvSpPr>
            <p:spPr>
              <a:xfrm>
                <a:off x="504900" y="3018175"/>
                <a:ext cx="16600" cy="71075"/>
              </a:xfrm>
              <a:custGeom>
                <a:rect b="b" l="l" r="r" t="t"/>
                <a:pathLst>
                  <a:path extrusionOk="0" h="2843" w="664">
                    <a:moveTo>
                      <a:pt x="107" y="0"/>
                    </a:moveTo>
                    <a:cubicBezTo>
                      <a:pt x="86" y="0"/>
                      <a:pt x="63" y="15"/>
                      <a:pt x="59" y="44"/>
                    </a:cubicBezTo>
                    <a:cubicBezTo>
                      <a:pt x="1" y="533"/>
                      <a:pt x="9" y="1005"/>
                      <a:pt x="92" y="1486"/>
                    </a:cubicBezTo>
                    <a:cubicBezTo>
                      <a:pt x="125" y="1726"/>
                      <a:pt x="183" y="1958"/>
                      <a:pt x="258" y="2182"/>
                    </a:cubicBezTo>
                    <a:cubicBezTo>
                      <a:pt x="324" y="2405"/>
                      <a:pt x="398" y="2654"/>
                      <a:pt x="564" y="2828"/>
                    </a:cubicBezTo>
                    <a:cubicBezTo>
                      <a:pt x="575" y="2838"/>
                      <a:pt x="588" y="2843"/>
                      <a:pt x="602" y="2843"/>
                    </a:cubicBezTo>
                    <a:cubicBezTo>
                      <a:pt x="632" y="2843"/>
                      <a:pt x="664" y="2821"/>
                      <a:pt x="664" y="2786"/>
                    </a:cubicBezTo>
                    <a:cubicBezTo>
                      <a:pt x="647" y="2554"/>
                      <a:pt x="539" y="2339"/>
                      <a:pt x="473" y="2124"/>
                    </a:cubicBezTo>
                    <a:cubicBezTo>
                      <a:pt x="398" y="1900"/>
                      <a:pt x="340" y="1676"/>
                      <a:pt x="291" y="1452"/>
                    </a:cubicBezTo>
                    <a:cubicBezTo>
                      <a:pt x="200" y="989"/>
                      <a:pt x="150" y="516"/>
                      <a:pt x="150" y="44"/>
                    </a:cubicBezTo>
                    <a:cubicBezTo>
                      <a:pt x="150" y="15"/>
                      <a:pt x="129" y="0"/>
                      <a:pt x="1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4" name="Google Shape;4104;p36"/>
              <p:cNvSpPr/>
              <p:nvPr/>
            </p:nvSpPr>
            <p:spPr>
              <a:xfrm>
                <a:off x="514600" y="3055450"/>
                <a:ext cx="7525" cy="20975"/>
              </a:xfrm>
              <a:custGeom>
                <a:rect b="b" l="l" r="r" t="t"/>
                <a:pathLst>
                  <a:path extrusionOk="0" h="839" w="301">
                    <a:moveTo>
                      <a:pt x="55" y="1"/>
                    </a:moveTo>
                    <a:cubicBezTo>
                      <a:pt x="28" y="1"/>
                      <a:pt x="0" y="22"/>
                      <a:pt x="10" y="53"/>
                    </a:cubicBezTo>
                    <a:cubicBezTo>
                      <a:pt x="77" y="309"/>
                      <a:pt x="135" y="566"/>
                      <a:pt x="234" y="815"/>
                    </a:cubicBezTo>
                    <a:cubicBezTo>
                      <a:pt x="241" y="832"/>
                      <a:pt x="253" y="839"/>
                      <a:pt x="265" y="839"/>
                    </a:cubicBezTo>
                    <a:cubicBezTo>
                      <a:pt x="283" y="839"/>
                      <a:pt x="300" y="823"/>
                      <a:pt x="300" y="798"/>
                    </a:cubicBezTo>
                    <a:cubicBezTo>
                      <a:pt x="251" y="533"/>
                      <a:pt x="168" y="285"/>
                      <a:pt x="93" y="28"/>
                    </a:cubicBezTo>
                    <a:cubicBezTo>
                      <a:pt x="87" y="9"/>
                      <a:pt x="71" y="1"/>
                      <a:pt x="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5" name="Google Shape;4105;p36"/>
              <p:cNvSpPr/>
              <p:nvPr/>
            </p:nvSpPr>
            <p:spPr>
              <a:xfrm>
                <a:off x="645125" y="3164375"/>
                <a:ext cx="5325" cy="18550"/>
              </a:xfrm>
              <a:custGeom>
                <a:rect b="b" l="l" r="r" t="t"/>
                <a:pathLst>
                  <a:path extrusionOk="0" h="742" w="213">
                    <a:moveTo>
                      <a:pt x="56" y="0"/>
                    </a:moveTo>
                    <a:cubicBezTo>
                      <a:pt x="29" y="0"/>
                      <a:pt x="1" y="18"/>
                      <a:pt x="1" y="46"/>
                    </a:cubicBezTo>
                    <a:cubicBezTo>
                      <a:pt x="9" y="153"/>
                      <a:pt x="18" y="261"/>
                      <a:pt x="26" y="360"/>
                    </a:cubicBezTo>
                    <a:cubicBezTo>
                      <a:pt x="34" y="468"/>
                      <a:pt x="34" y="576"/>
                      <a:pt x="51" y="683"/>
                    </a:cubicBezTo>
                    <a:cubicBezTo>
                      <a:pt x="58" y="724"/>
                      <a:pt x="91" y="741"/>
                      <a:pt x="125" y="741"/>
                    </a:cubicBezTo>
                    <a:cubicBezTo>
                      <a:pt x="168" y="741"/>
                      <a:pt x="213" y="713"/>
                      <a:pt x="208" y="667"/>
                    </a:cubicBezTo>
                    <a:cubicBezTo>
                      <a:pt x="200" y="559"/>
                      <a:pt x="175" y="451"/>
                      <a:pt x="158" y="344"/>
                    </a:cubicBezTo>
                    <a:cubicBezTo>
                      <a:pt x="142" y="244"/>
                      <a:pt x="117" y="137"/>
                      <a:pt x="100" y="37"/>
                    </a:cubicBezTo>
                    <a:cubicBezTo>
                      <a:pt x="97" y="11"/>
                      <a:pt x="77" y="0"/>
                      <a:pt x="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6" name="Google Shape;4106;p36"/>
              <p:cNvSpPr/>
              <p:nvPr/>
            </p:nvSpPr>
            <p:spPr>
              <a:xfrm>
                <a:off x="641825" y="3149700"/>
                <a:ext cx="3750" cy="9950"/>
              </a:xfrm>
              <a:custGeom>
                <a:rect b="b" l="l" r="r" t="t"/>
                <a:pathLst>
                  <a:path extrusionOk="0" h="398" w="150">
                    <a:moveTo>
                      <a:pt x="80" y="1"/>
                    </a:moveTo>
                    <a:cubicBezTo>
                      <a:pt x="75" y="1"/>
                      <a:pt x="71" y="1"/>
                      <a:pt x="67" y="3"/>
                    </a:cubicBezTo>
                    <a:cubicBezTo>
                      <a:pt x="34" y="11"/>
                      <a:pt x="17" y="36"/>
                      <a:pt x="25" y="69"/>
                    </a:cubicBezTo>
                    <a:lnTo>
                      <a:pt x="25" y="77"/>
                    </a:lnTo>
                    <a:lnTo>
                      <a:pt x="25" y="86"/>
                    </a:lnTo>
                    <a:cubicBezTo>
                      <a:pt x="25" y="86"/>
                      <a:pt x="25" y="94"/>
                      <a:pt x="25" y="94"/>
                    </a:cubicBezTo>
                    <a:cubicBezTo>
                      <a:pt x="25" y="111"/>
                      <a:pt x="25" y="119"/>
                      <a:pt x="25" y="135"/>
                    </a:cubicBezTo>
                    <a:cubicBezTo>
                      <a:pt x="25" y="160"/>
                      <a:pt x="25" y="185"/>
                      <a:pt x="17" y="210"/>
                    </a:cubicBezTo>
                    <a:cubicBezTo>
                      <a:pt x="17" y="210"/>
                      <a:pt x="17" y="218"/>
                      <a:pt x="17" y="218"/>
                    </a:cubicBezTo>
                    <a:lnTo>
                      <a:pt x="25" y="218"/>
                    </a:lnTo>
                    <a:cubicBezTo>
                      <a:pt x="25" y="227"/>
                      <a:pt x="17" y="235"/>
                      <a:pt x="17" y="235"/>
                    </a:cubicBezTo>
                    <a:cubicBezTo>
                      <a:pt x="17" y="251"/>
                      <a:pt x="17" y="260"/>
                      <a:pt x="9" y="276"/>
                    </a:cubicBezTo>
                    <a:cubicBezTo>
                      <a:pt x="9" y="293"/>
                      <a:pt x="9" y="301"/>
                      <a:pt x="9" y="309"/>
                    </a:cubicBezTo>
                    <a:cubicBezTo>
                      <a:pt x="0" y="326"/>
                      <a:pt x="0" y="334"/>
                      <a:pt x="0" y="351"/>
                    </a:cubicBezTo>
                    <a:cubicBezTo>
                      <a:pt x="0" y="367"/>
                      <a:pt x="0" y="384"/>
                      <a:pt x="17" y="392"/>
                    </a:cubicBezTo>
                    <a:cubicBezTo>
                      <a:pt x="24" y="396"/>
                      <a:pt x="31" y="398"/>
                      <a:pt x="38" y="398"/>
                    </a:cubicBezTo>
                    <a:cubicBezTo>
                      <a:pt x="47" y="398"/>
                      <a:pt x="57" y="394"/>
                      <a:pt x="67" y="384"/>
                    </a:cubicBezTo>
                    <a:cubicBezTo>
                      <a:pt x="83" y="359"/>
                      <a:pt x="108" y="334"/>
                      <a:pt x="116" y="301"/>
                    </a:cubicBezTo>
                    <a:cubicBezTo>
                      <a:pt x="125" y="276"/>
                      <a:pt x="133" y="251"/>
                      <a:pt x="133" y="227"/>
                    </a:cubicBezTo>
                    <a:cubicBezTo>
                      <a:pt x="150" y="169"/>
                      <a:pt x="141" y="102"/>
                      <a:pt x="133" y="44"/>
                    </a:cubicBezTo>
                    <a:cubicBezTo>
                      <a:pt x="126" y="17"/>
                      <a:pt x="102" y="1"/>
                      <a:pt x="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7" name="Google Shape;4107;p36"/>
              <p:cNvSpPr/>
              <p:nvPr/>
            </p:nvSpPr>
            <p:spPr>
              <a:xfrm>
                <a:off x="670825" y="3293275"/>
                <a:ext cx="200" cy="250"/>
              </a:xfrm>
              <a:custGeom>
                <a:rect b="b" l="l" r="r" t="t"/>
                <a:pathLst>
                  <a:path extrusionOk="0" h="10" w="8">
                    <a:moveTo>
                      <a:pt x="6" y="0"/>
                    </a:moveTo>
                    <a:cubicBezTo>
                      <a:pt x="6" y="0"/>
                      <a:pt x="4" y="3"/>
                      <a:pt x="0" y="10"/>
                    </a:cubicBezTo>
                    <a:cubicBezTo>
                      <a:pt x="5" y="5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8" name="Google Shape;4108;p36"/>
              <p:cNvSpPr/>
              <p:nvPr/>
            </p:nvSpPr>
            <p:spPr>
              <a:xfrm>
                <a:off x="792200" y="3258300"/>
                <a:ext cx="4175" cy="6750"/>
              </a:xfrm>
              <a:custGeom>
                <a:rect b="b" l="l" r="r" t="t"/>
                <a:pathLst>
                  <a:path extrusionOk="0" h="270" w="167">
                    <a:moveTo>
                      <a:pt x="42" y="0"/>
                    </a:moveTo>
                    <a:cubicBezTo>
                      <a:pt x="34" y="0"/>
                      <a:pt x="17" y="0"/>
                      <a:pt x="9" y="17"/>
                    </a:cubicBezTo>
                    <a:cubicBezTo>
                      <a:pt x="1" y="34"/>
                      <a:pt x="9" y="50"/>
                      <a:pt x="9" y="75"/>
                    </a:cubicBezTo>
                    <a:cubicBezTo>
                      <a:pt x="9" y="83"/>
                      <a:pt x="1" y="92"/>
                      <a:pt x="9" y="108"/>
                    </a:cubicBezTo>
                    <a:cubicBezTo>
                      <a:pt x="9" y="116"/>
                      <a:pt x="17" y="125"/>
                      <a:pt x="17" y="133"/>
                    </a:cubicBezTo>
                    <a:cubicBezTo>
                      <a:pt x="34" y="166"/>
                      <a:pt x="42" y="199"/>
                      <a:pt x="59" y="232"/>
                    </a:cubicBezTo>
                    <a:cubicBezTo>
                      <a:pt x="59" y="241"/>
                      <a:pt x="67" y="257"/>
                      <a:pt x="84" y="266"/>
                    </a:cubicBezTo>
                    <a:cubicBezTo>
                      <a:pt x="89" y="266"/>
                      <a:pt x="98" y="269"/>
                      <a:pt x="106" y="269"/>
                    </a:cubicBezTo>
                    <a:cubicBezTo>
                      <a:pt x="110" y="269"/>
                      <a:pt x="114" y="268"/>
                      <a:pt x="117" y="266"/>
                    </a:cubicBezTo>
                    <a:cubicBezTo>
                      <a:pt x="142" y="257"/>
                      <a:pt x="166" y="232"/>
                      <a:pt x="158" y="199"/>
                    </a:cubicBezTo>
                    <a:lnTo>
                      <a:pt x="125" y="100"/>
                    </a:lnTo>
                    <a:cubicBezTo>
                      <a:pt x="117" y="92"/>
                      <a:pt x="117" y="83"/>
                      <a:pt x="117" y="83"/>
                    </a:cubicBezTo>
                    <a:cubicBezTo>
                      <a:pt x="108" y="67"/>
                      <a:pt x="100" y="58"/>
                      <a:pt x="92" y="50"/>
                    </a:cubicBezTo>
                    <a:cubicBezTo>
                      <a:pt x="92" y="50"/>
                      <a:pt x="92" y="42"/>
                      <a:pt x="92" y="42"/>
                    </a:cubicBezTo>
                    <a:cubicBezTo>
                      <a:pt x="84" y="42"/>
                      <a:pt x="84" y="42"/>
                      <a:pt x="84" y="34"/>
                    </a:cubicBezTo>
                    <a:lnTo>
                      <a:pt x="75" y="25"/>
                    </a:lnTo>
                    <a:cubicBezTo>
                      <a:pt x="67" y="17"/>
                      <a:pt x="59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9" name="Google Shape;4109;p36"/>
              <p:cNvSpPr/>
              <p:nvPr/>
            </p:nvSpPr>
            <p:spPr>
              <a:xfrm>
                <a:off x="638300" y="3230000"/>
                <a:ext cx="9750" cy="15225"/>
              </a:xfrm>
              <a:custGeom>
                <a:rect b="b" l="l" r="r" t="t"/>
                <a:pathLst>
                  <a:path extrusionOk="0" h="609" w="390">
                    <a:moveTo>
                      <a:pt x="336" y="1"/>
                    </a:moveTo>
                    <a:cubicBezTo>
                      <a:pt x="326" y="1"/>
                      <a:pt x="316" y="3"/>
                      <a:pt x="307" y="6"/>
                    </a:cubicBezTo>
                    <a:lnTo>
                      <a:pt x="315" y="6"/>
                    </a:lnTo>
                    <a:cubicBezTo>
                      <a:pt x="291" y="14"/>
                      <a:pt x="274" y="39"/>
                      <a:pt x="266" y="55"/>
                    </a:cubicBezTo>
                    <a:cubicBezTo>
                      <a:pt x="241" y="80"/>
                      <a:pt x="241" y="113"/>
                      <a:pt x="224" y="138"/>
                    </a:cubicBezTo>
                    <a:cubicBezTo>
                      <a:pt x="208" y="188"/>
                      <a:pt x="183" y="229"/>
                      <a:pt x="166" y="271"/>
                    </a:cubicBezTo>
                    <a:cubicBezTo>
                      <a:pt x="125" y="362"/>
                      <a:pt x="75" y="453"/>
                      <a:pt x="25" y="536"/>
                    </a:cubicBezTo>
                    <a:cubicBezTo>
                      <a:pt x="0" y="567"/>
                      <a:pt x="32" y="608"/>
                      <a:pt x="64" y="608"/>
                    </a:cubicBezTo>
                    <a:cubicBezTo>
                      <a:pt x="74" y="608"/>
                      <a:pt x="84" y="604"/>
                      <a:pt x="92" y="594"/>
                    </a:cubicBezTo>
                    <a:cubicBezTo>
                      <a:pt x="158" y="511"/>
                      <a:pt x="224" y="428"/>
                      <a:pt x="282" y="337"/>
                    </a:cubicBezTo>
                    <a:cubicBezTo>
                      <a:pt x="307" y="287"/>
                      <a:pt x="332" y="246"/>
                      <a:pt x="349" y="196"/>
                    </a:cubicBezTo>
                    <a:cubicBezTo>
                      <a:pt x="365" y="163"/>
                      <a:pt x="382" y="138"/>
                      <a:pt x="382" y="105"/>
                    </a:cubicBezTo>
                    <a:cubicBezTo>
                      <a:pt x="382" y="80"/>
                      <a:pt x="390" y="47"/>
                      <a:pt x="373" y="22"/>
                    </a:cubicBezTo>
                    <a:cubicBezTo>
                      <a:pt x="368" y="6"/>
                      <a:pt x="353" y="1"/>
                      <a:pt x="3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0" name="Google Shape;4110;p36"/>
              <p:cNvSpPr/>
              <p:nvPr/>
            </p:nvSpPr>
            <p:spPr>
              <a:xfrm>
                <a:off x="645425" y="3219125"/>
                <a:ext cx="3050" cy="7600"/>
              </a:xfrm>
              <a:custGeom>
                <a:rect b="b" l="l" r="r" t="t"/>
                <a:pathLst>
                  <a:path extrusionOk="0" h="304" w="122">
                    <a:moveTo>
                      <a:pt x="103" y="1"/>
                    </a:moveTo>
                    <a:cubicBezTo>
                      <a:pt x="97" y="1"/>
                      <a:pt x="92" y="3"/>
                      <a:pt x="88" y="10"/>
                    </a:cubicBezTo>
                    <a:cubicBezTo>
                      <a:pt x="80" y="18"/>
                      <a:pt x="72" y="35"/>
                      <a:pt x="64" y="43"/>
                    </a:cubicBezTo>
                    <a:cubicBezTo>
                      <a:pt x="64" y="51"/>
                      <a:pt x="64" y="59"/>
                      <a:pt x="55" y="68"/>
                    </a:cubicBezTo>
                    <a:cubicBezTo>
                      <a:pt x="47" y="93"/>
                      <a:pt x="47" y="117"/>
                      <a:pt x="39" y="134"/>
                    </a:cubicBezTo>
                    <a:lnTo>
                      <a:pt x="6" y="267"/>
                    </a:lnTo>
                    <a:cubicBezTo>
                      <a:pt x="1" y="291"/>
                      <a:pt x="16" y="304"/>
                      <a:pt x="30" y="304"/>
                    </a:cubicBezTo>
                    <a:cubicBezTo>
                      <a:pt x="41" y="304"/>
                      <a:pt x="52" y="297"/>
                      <a:pt x="55" y="283"/>
                    </a:cubicBezTo>
                    <a:cubicBezTo>
                      <a:pt x="72" y="242"/>
                      <a:pt x="88" y="200"/>
                      <a:pt x="97" y="151"/>
                    </a:cubicBezTo>
                    <a:cubicBezTo>
                      <a:pt x="105" y="134"/>
                      <a:pt x="113" y="109"/>
                      <a:pt x="113" y="93"/>
                    </a:cubicBezTo>
                    <a:lnTo>
                      <a:pt x="122" y="59"/>
                    </a:lnTo>
                    <a:cubicBezTo>
                      <a:pt x="122" y="43"/>
                      <a:pt x="122" y="35"/>
                      <a:pt x="122" y="18"/>
                    </a:cubicBezTo>
                    <a:cubicBezTo>
                      <a:pt x="122" y="8"/>
                      <a:pt x="112" y="1"/>
                      <a:pt x="1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1" name="Google Shape;4111;p36"/>
              <p:cNvSpPr/>
              <p:nvPr/>
            </p:nvSpPr>
            <p:spPr>
              <a:xfrm>
                <a:off x="630850" y="3226950"/>
                <a:ext cx="3325" cy="4925"/>
              </a:xfrm>
              <a:custGeom>
                <a:rect b="b" l="l" r="r" t="t"/>
                <a:pathLst>
                  <a:path extrusionOk="0" h="197" w="133">
                    <a:moveTo>
                      <a:pt x="103" y="0"/>
                    </a:moveTo>
                    <a:cubicBezTo>
                      <a:pt x="91" y="0"/>
                      <a:pt x="81" y="8"/>
                      <a:pt x="75" y="20"/>
                    </a:cubicBezTo>
                    <a:cubicBezTo>
                      <a:pt x="50" y="53"/>
                      <a:pt x="33" y="86"/>
                      <a:pt x="17" y="128"/>
                    </a:cubicBezTo>
                    <a:cubicBezTo>
                      <a:pt x="0" y="152"/>
                      <a:pt x="9" y="186"/>
                      <a:pt x="33" y="194"/>
                    </a:cubicBezTo>
                    <a:cubicBezTo>
                      <a:pt x="39" y="195"/>
                      <a:pt x="45" y="196"/>
                      <a:pt x="50" y="196"/>
                    </a:cubicBezTo>
                    <a:cubicBezTo>
                      <a:pt x="75" y="196"/>
                      <a:pt x="93" y="181"/>
                      <a:pt x="100" y="161"/>
                    </a:cubicBezTo>
                    <a:cubicBezTo>
                      <a:pt x="116" y="119"/>
                      <a:pt x="125" y="78"/>
                      <a:pt x="133" y="36"/>
                    </a:cubicBezTo>
                    <a:cubicBezTo>
                      <a:pt x="133" y="28"/>
                      <a:pt x="133" y="28"/>
                      <a:pt x="125" y="20"/>
                    </a:cubicBezTo>
                    <a:cubicBezTo>
                      <a:pt x="125" y="12"/>
                      <a:pt x="116" y="12"/>
                      <a:pt x="116" y="3"/>
                    </a:cubicBezTo>
                    <a:cubicBezTo>
                      <a:pt x="112" y="1"/>
                      <a:pt x="107" y="0"/>
                      <a:pt x="1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2" name="Google Shape;4112;p36"/>
              <p:cNvSpPr/>
              <p:nvPr/>
            </p:nvSpPr>
            <p:spPr>
              <a:xfrm>
                <a:off x="555025" y="3207975"/>
                <a:ext cx="3350" cy="8925"/>
              </a:xfrm>
              <a:custGeom>
                <a:rect b="b" l="l" r="r" t="t"/>
                <a:pathLst>
                  <a:path extrusionOk="0" h="357" w="134">
                    <a:moveTo>
                      <a:pt x="67" y="0"/>
                    </a:moveTo>
                    <a:cubicBezTo>
                      <a:pt x="51" y="0"/>
                      <a:pt x="34" y="8"/>
                      <a:pt x="26" y="25"/>
                    </a:cubicBezTo>
                    <a:cubicBezTo>
                      <a:pt x="1" y="66"/>
                      <a:pt x="9" y="124"/>
                      <a:pt x="9" y="174"/>
                    </a:cubicBezTo>
                    <a:cubicBezTo>
                      <a:pt x="9" y="215"/>
                      <a:pt x="9" y="257"/>
                      <a:pt x="17" y="307"/>
                    </a:cubicBezTo>
                    <a:cubicBezTo>
                      <a:pt x="17" y="331"/>
                      <a:pt x="42" y="356"/>
                      <a:pt x="67" y="356"/>
                    </a:cubicBezTo>
                    <a:cubicBezTo>
                      <a:pt x="100" y="356"/>
                      <a:pt x="125" y="331"/>
                      <a:pt x="125" y="307"/>
                    </a:cubicBezTo>
                    <a:cubicBezTo>
                      <a:pt x="125" y="257"/>
                      <a:pt x="125" y="215"/>
                      <a:pt x="125" y="174"/>
                    </a:cubicBezTo>
                    <a:cubicBezTo>
                      <a:pt x="125" y="124"/>
                      <a:pt x="133" y="66"/>
                      <a:pt x="109" y="25"/>
                    </a:cubicBezTo>
                    <a:cubicBezTo>
                      <a:pt x="100" y="8"/>
                      <a:pt x="84" y="0"/>
                      <a:pt x="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3" name="Google Shape;4113;p36"/>
              <p:cNvSpPr/>
              <p:nvPr/>
            </p:nvSpPr>
            <p:spPr>
              <a:xfrm>
                <a:off x="563100" y="3209075"/>
                <a:ext cx="2725" cy="10825"/>
              </a:xfrm>
              <a:custGeom>
                <a:rect b="b" l="l" r="r" t="t"/>
                <a:pathLst>
                  <a:path extrusionOk="0" h="433" w="109">
                    <a:moveTo>
                      <a:pt x="44" y="0"/>
                    </a:moveTo>
                    <a:cubicBezTo>
                      <a:pt x="33" y="0"/>
                      <a:pt x="22" y="4"/>
                      <a:pt x="18" y="14"/>
                    </a:cubicBezTo>
                    <a:cubicBezTo>
                      <a:pt x="1" y="39"/>
                      <a:pt x="9" y="72"/>
                      <a:pt x="9" y="105"/>
                    </a:cubicBezTo>
                    <a:cubicBezTo>
                      <a:pt x="18" y="138"/>
                      <a:pt x="26" y="171"/>
                      <a:pt x="26" y="205"/>
                    </a:cubicBezTo>
                    <a:cubicBezTo>
                      <a:pt x="34" y="271"/>
                      <a:pt x="34" y="329"/>
                      <a:pt x="42" y="395"/>
                    </a:cubicBezTo>
                    <a:cubicBezTo>
                      <a:pt x="42" y="420"/>
                      <a:pt x="59" y="432"/>
                      <a:pt x="76" y="432"/>
                    </a:cubicBezTo>
                    <a:cubicBezTo>
                      <a:pt x="92" y="432"/>
                      <a:pt x="109" y="420"/>
                      <a:pt x="109" y="395"/>
                    </a:cubicBezTo>
                    <a:cubicBezTo>
                      <a:pt x="109" y="329"/>
                      <a:pt x="109" y="263"/>
                      <a:pt x="109" y="205"/>
                    </a:cubicBezTo>
                    <a:cubicBezTo>
                      <a:pt x="100" y="171"/>
                      <a:pt x="100" y="138"/>
                      <a:pt x="100" y="105"/>
                    </a:cubicBezTo>
                    <a:cubicBezTo>
                      <a:pt x="92" y="72"/>
                      <a:pt x="92" y="31"/>
                      <a:pt x="67" y="6"/>
                    </a:cubicBezTo>
                    <a:cubicBezTo>
                      <a:pt x="60" y="2"/>
                      <a:pt x="52" y="0"/>
                      <a:pt x="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4" name="Google Shape;4114;p36"/>
              <p:cNvSpPr/>
              <p:nvPr/>
            </p:nvSpPr>
            <p:spPr>
              <a:xfrm>
                <a:off x="568500" y="3211600"/>
                <a:ext cx="3125" cy="10050"/>
              </a:xfrm>
              <a:custGeom>
                <a:rect b="b" l="l" r="r" t="t"/>
                <a:pathLst>
                  <a:path extrusionOk="0" h="402" w="125">
                    <a:moveTo>
                      <a:pt x="66" y="0"/>
                    </a:moveTo>
                    <a:cubicBezTo>
                      <a:pt x="54" y="0"/>
                      <a:pt x="42" y="4"/>
                      <a:pt x="34" y="12"/>
                    </a:cubicBezTo>
                    <a:cubicBezTo>
                      <a:pt x="25" y="29"/>
                      <a:pt x="17" y="46"/>
                      <a:pt x="9" y="54"/>
                    </a:cubicBezTo>
                    <a:cubicBezTo>
                      <a:pt x="9" y="70"/>
                      <a:pt x="9" y="95"/>
                      <a:pt x="9" y="104"/>
                    </a:cubicBezTo>
                    <a:cubicBezTo>
                      <a:pt x="9" y="137"/>
                      <a:pt x="0" y="162"/>
                      <a:pt x="0" y="186"/>
                    </a:cubicBezTo>
                    <a:cubicBezTo>
                      <a:pt x="0" y="236"/>
                      <a:pt x="9" y="294"/>
                      <a:pt x="9" y="344"/>
                    </a:cubicBezTo>
                    <a:cubicBezTo>
                      <a:pt x="9" y="377"/>
                      <a:pt x="34" y="402"/>
                      <a:pt x="67" y="402"/>
                    </a:cubicBezTo>
                    <a:cubicBezTo>
                      <a:pt x="100" y="402"/>
                      <a:pt x="125" y="377"/>
                      <a:pt x="125" y="344"/>
                    </a:cubicBezTo>
                    <a:cubicBezTo>
                      <a:pt x="125" y="294"/>
                      <a:pt x="125" y="236"/>
                      <a:pt x="125" y="186"/>
                    </a:cubicBezTo>
                    <a:cubicBezTo>
                      <a:pt x="125" y="162"/>
                      <a:pt x="125" y="128"/>
                      <a:pt x="125" y="104"/>
                    </a:cubicBezTo>
                    <a:cubicBezTo>
                      <a:pt x="125" y="95"/>
                      <a:pt x="125" y="70"/>
                      <a:pt x="116" y="54"/>
                    </a:cubicBezTo>
                    <a:cubicBezTo>
                      <a:pt x="116" y="46"/>
                      <a:pt x="100" y="29"/>
                      <a:pt x="91" y="12"/>
                    </a:cubicBezTo>
                    <a:cubicBezTo>
                      <a:pt x="87" y="4"/>
                      <a:pt x="77" y="0"/>
                      <a:pt x="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5" name="Google Shape;4115;p36"/>
              <p:cNvSpPr/>
              <p:nvPr/>
            </p:nvSpPr>
            <p:spPr>
              <a:xfrm>
                <a:off x="754725" y="3222450"/>
                <a:ext cx="4775" cy="10675"/>
              </a:xfrm>
              <a:custGeom>
                <a:rect b="b" l="l" r="r" t="t"/>
                <a:pathLst>
                  <a:path extrusionOk="0" h="427" w="191">
                    <a:moveTo>
                      <a:pt x="98" y="1"/>
                    </a:moveTo>
                    <a:cubicBezTo>
                      <a:pt x="77" y="1"/>
                      <a:pt x="57" y="10"/>
                      <a:pt x="41" y="26"/>
                    </a:cubicBezTo>
                    <a:cubicBezTo>
                      <a:pt x="8" y="59"/>
                      <a:pt x="8" y="100"/>
                      <a:pt x="17" y="142"/>
                    </a:cubicBezTo>
                    <a:cubicBezTo>
                      <a:pt x="17" y="167"/>
                      <a:pt x="17" y="192"/>
                      <a:pt x="17" y="225"/>
                    </a:cubicBezTo>
                    <a:cubicBezTo>
                      <a:pt x="17" y="233"/>
                      <a:pt x="17" y="250"/>
                      <a:pt x="17" y="258"/>
                    </a:cubicBezTo>
                    <a:lnTo>
                      <a:pt x="17" y="266"/>
                    </a:lnTo>
                    <a:cubicBezTo>
                      <a:pt x="17" y="274"/>
                      <a:pt x="8" y="283"/>
                      <a:pt x="8" y="299"/>
                    </a:cubicBezTo>
                    <a:cubicBezTo>
                      <a:pt x="11" y="291"/>
                      <a:pt x="12" y="289"/>
                      <a:pt x="12" y="289"/>
                    </a:cubicBezTo>
                    <a:lnTo>
                      <a:pt x="12" y="289"/>
                    </a:lnTo>
                    <a:cubicBezTo>
                      <a:pt x="12" y="289"/>
                      <a:pt x="8" y="302"/>
                      <a:pt x="8" y="308"/>
                    </a:cubicBezTo>
                    <a:cubicBezTo>
                      <a:pt x="8" y="308"/>
                      <a:pt x="8" y="316"/>
                      <a:pt x="8" y="324"/>
                    </a:cubicBezTo>
                    <a:cubicBezTo>
                      <a:pt x="0" y="341"/>
                      <a:pt x="0" y="357"/>
                      <a:pt x="0" y="374"/>
                    </a:cubicBezTo>
                    <a:cubicBezTo>
                      <a:pt x="0" y="408"/>
                      <a:pt x="28" y="427"/>
                      <a:pt x="56" y="427"/>
                    </a:cubicBezTo>
                    <a:cubicBezTo>
                      <a:pt x="68" y="427"/>
                      <a:pt x="81" y="423"/>
                      <a:pt x="91" y="415"/>
                    </a:cubicBezTo>
                    <a:cubicBezTo>
                      <a:pt x="108" y="399"/>
                      <a:pt x="116" y="390"/>
                      <a:pt x="124" y="374"/>
                    </a:cubicBezTo>
                    <a:cubicBezTo>
                      <a:pt x="133" y="366"/>
                      <a:pt x="141" y="349"/>
                      <a:pt x="141" y="332"/>
                    </a:cubicBezTo>
                    <a:cubicBezTo>
                      <a:pt x="157" y="308"/>
                      <a:pt x="166" y="274"/>
                      <a:pt x="174" y="241"/>
                    </a:cubicBezTo>
                    <a:cubicBezTo>
                      <a:pt x="182" y="208"/>
                      <a:pt x="182" y="175"/>
                      <a:pt x="182" y="142"/>
                    </a:cubicBezTo>
                    <a:cubicBezTo>
                      <a:pt x="191" y="92"/>
                      <a:pt x="182" y="34"/>
                      <a:pt x="133" y="9"/>
                    </a:cubicBezTo>
                    <a:cubicBezTo>
                      <a:pt x="121" y="3"/>
                      <a:pt x="109" y="1"/>
                      <a:pt x="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6" name="Google Shape;4116;p36"/>
              <p:cNvSpPr/>
              <p:nvPr/>
            </p:nvSpPr>
            <p:spPr>
              <a:xfrm>
                <a:off x="763825" y="3223075"/>
                <a:ext cx="3950" cy="9400"/>
              </a:xfrm>
              <a:custGeom>
                <a:rect b="b" l="l" r="r" t="t"/>
                <a:pathLst>
                  <a:path extrusionOk="0" h="376" w="158">
                    <a:moveTo>
                      <a:pt x="100" y="1"/>
                    </a:moveTo>
                    <a:cubicBezTo>
                      <a:pt x="75" y="1"/>
                      <a:pt x="50" y="17"/>
                      <a:pt x="42" y="42"/>
                    </a:cubicBezTo>
                    <a:cubicBezTo>
                      <a:pt x="34" y="84"/>
                      <a:pt x="25" y="133"/>
                      <a:pt x="25" y="175"/>
                    </a:cubicBezTo>
                    <a:cubicBezTo>
                      <a:pt x="17" y="225"/>
                      <a:pt x="9" y="266"/>
                      <a:pt x="1" y="316"/>
                    </a:cubicBezTo>
                    <a:cubicBezTo>
                      <a:pt x="1" y="341"/>
                      <a:pt x="9" y="374"/>
                      <a:pt x="42" y="374"/>
                    </a:cubicBezTo>
                    <a:cubicBezTo>
                      <a:pt x="46" y="375"/>
                      <a:pt x="51" y="376"/>
                      <a:pt x="56" y="376"/>
                    </a:cubicBezTo>
                    <a:cubicBezTo>
                      <a:pt x="78" y="376"/>
                      <a:pt x="101" y="361"/>
                      <a:pt x="108" y="341"/>
                    </a:cubicBezTo>
                    <a:cubicBezTo>
                      <a:pt x="117" y="291"/>
                      <a:pt x="125" y="249"/>
                      <a:pt x="133" y="200"/>
                    </a:cubicBezTo>
                    <a:cubicBezTo>
                      <a:pt x="141" y="158"/>
                      <a:pt x="150" y="109"/>
                      <a:pt x="150" y="59"/>
                    </a:cubicBezTo>
                    <a:cubicBezTo>
                      <a:pt x="158" y="34"/>
                      <a:pt x="133" y="17"/>
                      <a:pt x="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7" name="Google Shape;4117;p36"/>
              <p:cNvSpPr/>
              <p:nvPr/>
            </p:nvSpPr>
            <p:spPr>
              <a:xfrm>
                <a:off x="771700" y="3223925"/>
                <a:ext cx="225" cy="225"/>
              </a:xfrm>
              <a:custGeom>
                <a:rect b="b" l="l" r="r" t="t"/>
                <a:pathLst>
                  <a:path extrusionOk="0" h="9" w="9">
                    <a:moveTo>
                      <a:pt x="9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8" name="Google Shape;4118;p36"/>
              <p:cNvSpPr/>
              <p:nvPr/>
            </p:nvSpPr>
            <p:spPr>
              <a:xfrm>
                <a:off x="768800" y="3223500"/>
                <a:ext cx="5400" cy="7075"/>
              </a:xfrm>
              <a:custGeom>
                <a:rect b="b" l="l" r="r" t="t"/>
                <a:pathLst>
                  <a:path extrusionOk="0" h="283" w="216">
                    <a:moveTo>
                      <a:pt x="166" y="0"/>
                    </a:moveTo>
                    <a:cubicBezTo>
                      <a:pt x="150" y="0"/>
                      <a:pt x="133" y="9"/>
                      <a:pt x="125" y="17"/>
                    </a:cubicBezTo>
                    <a:cubicBezTo>
                      <a:pt x="116" y="17"/>
                      <a:pt x="108" y="25"/>
                      <a:pt x="108" y="34"/>
                    </a:cubicBezTo>
                    <a:cubicBezTo>
                      <a:pt x="100" y="42"/>
                      <a:pt x="100" y="50"/>
                      <a:pt x="92" y="58"/>
                    </a:cubicBezTo>
                    <a:cubicBezTo>
                      <a:pt x="92" y="58"/>
                      <a:pt x="92" y="67"/>
                      <a:pt x="92" y="75"/>
                    </a:cubicBezTo>
                    <a:cubicBezTo>
                      <a:pt x="83" y="92"/>
                      <a:pt x="67" y="116"/>
                      <a:pt x="50" y="133"/>
                    </a:cubicBezTo>
                    <a:cubicBezTo>
                      <a:pt x="42" y="150"/>
                      <a:pt x="34" y="158"/>
                      <a:pt x="17" y="166"/>
                    </a:cubicBezTo>
                    <a:cubicBezTo>
                      <a:pt x="9" y="183"/>
                      <a:pt x="0" y="199"/>
                      <a:pt x="0" y="216"/>
                    </a:cubicBezTo>
                    <a:cubicBezTo>
                      <a:pt x="0" y="232"/>
                      <a:pt x="9" y="249"/>
                      <a:pt x="17" y="257"/>
                    </a:cubicBezTo>
                    <a:cubicBezTo>
                      <a:pt x="34" y="274"/>
                      <a:pt x="50" y="282"/>
                      <a:pt x="67" y="282"/>
                    </a:cubicBezTo>
                    <a:cubicBezTo>
                      <a:pt x="83" y="282"/>
                      <a:pt x="100" y="274"/>
                      <a:pt x="108" y="257"/>
                    </a:cubicBezTo>
                    <a:cubicBezTo>
                      <a:pt x="141" y="232"/>
                      <a:pt x="166" y="208"/>
                      <a:pt x="183" y="174"/>
                    </a:cubicBezTo>
                    <a:cubicBezTo>
                      <a:pt x="191" y="150"/>
                      <a:pt x="199" y="133"/>
                      <a:pt x="208" y="108"/>
                    </a:cubicBezTo>
                    <a:lnTo>
                      <a:pt x="216" y="83"/>
                    </a:lnTo>
                    <a:lnTo>
                      <a:pt x="216" y="67"/>
                    </a:lnTo>
                    <a:cubicBezTo>
                      <a:pt x="216" y="58"/>
                      <a:pt x="216" y="50"/>
                      <a:pt x="208" y="34"/>
                    </a:cubicBezTo>
                    <a:cubicBezTo>
                      <a:pt x="208" y="34"/>
                      <a:pt x="208" y="34"/>
                      <a:pt x="199" y="25"/>
                    </a:cubicBezTo>
                    <a:lnTo>
                      <a:pt x="208" y="25"/>
                    </a:lnTo>
                    <a:cubicBezTo>
                      <a:pt x="191" y="17"/>
                      <a:pt x="183" y="9"/>
                      <a:pt x="166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9" name="Google Shape;4119;p36"/>
              <p:cNvSpPr/>
              <p:nvPr/>
            </p:nvSpPr>
            <p:spPr>
              <a:xfrm>
                <a:off x="771900" y="3223925"/>
                <a:ext cx="225" cy="25"/>
              </a:xfrm>
              <a:custGeom>
                <a:rect b="b" l="l" r="r" t="t"/>
                <a:pathLst>
                  <a:path extrusionOk="0" h="1" w="9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0" name="Google Shape;4120;p36"/>
              <p:cNvSpPr/>
              <p:nvPr/>
            </p:nvSpPr>
            <p:spPr>
              <a:xfrm>
                <a:off x="802550" y="3217425"/>
                <a:ext cx="6875" cy="11650"/>
              </a:xfrm>
              <a:custGeom>
                <a:rect b="b" l="l" r="r" t="t"/>
                <a:pathLst>
                  <a:path extrusionOk="0" h="466" w="275">
                    <a:moveTo>
                      <a:pt x="202" y="0"/>
                    </a:moveTo>
                    <a:cubicBezTo>
                      <a:pt x="196" y="0"/>
                      <a:pt x="189" y="1"/>
                      <a:pt x="183" y="3"/>
                    </a:cubicBezTo>
                    <a:cubicBezTo>
                      <a:pt x="150" y="20"/>
                      <a:pt x="134" y="69"/>
                      <a:pt x="125" y="111"/>
                    </a:cubicBezTo>
                    <a:cubicBezTo>
                      <a:pt x="117" y="144"/>
                      <a:pt x="100" y="177"/>
                      <a:pt x="92" y="210"/>
                    </a:cubicBezTo>
                    <a:cubicBezTo>
                      <a:pt x="67" y="268"/>
                      <a:pt x="42" y="326"/>
                      <a:pt x="18" y="384"/>
                    </a:cubicBezTo>
                    <a:cubicBezTo>
                      <a:pt x="1" y="409"/>
                      <a:pt x="9" y="442"/>
                      <a:pt x="34" y="459"/>
                    </a:cubicBezTo>
                    <a:cubicBezTo>
                      <a:pt x="41" y="464"/>
                      <a:pt x="49" y="466"/>
                      <a:pt x="57" y="466"/>
                    </a:cubicBezTo>
                    <a:cubicBezTo>
                      <a:pt x="77" y="466"/>
                      <a:pt x="97" y="454"/>
                      <a:pt x="109" y="442"/>
                    </a:cubicBezTo>
                    <a:cubicBezTo>
                      <a:pt x="142" y="376"/>
                      <a:pt x="175" y="318"/>
                      <a:pt x="200" y="252"/>
                    </a:cubicBezTo>
                    <a:cubicBezTo>
                      <a:pt x="216" y="219"/>
                      <a:pt x="233" y="185"/>
                      <a:pt x="241" y="152"/>
                    </a:cubicBezTo>
                    <a:cubicBezTo>
                      <a:pt x="258" y="111"/>
                      <a:pt x="274" y="61"/>
                      <a:pt x="250" y="28"/>
                    </a:cubicBezTo>
                    <a:cubicBezTo>
                      <a:pt x="237" y="9"/>
                      <a:pt x="220" y="0"/>
                      <a:pt x="2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1" name="Google Shape;4121;p36"/>
              <p:cNvSpPr/>
              <p:nvPr/>
            </p:nvSpPr>
            <p:spPr>
              <a:xfrm>
                <a:off x="811050" y="3214625"/>
                <a:ext cx="3750" cy="8950"/>
              </a:xfrm>
              <a:custGeom>
                <a:rect b="b" l="l" r="r" t="t"/>
                <a:pathLst>
                  <a:path extrusionOk="0" h="358" w="150">
                    <a:moveTo>
                      <a:pt x="92" y="0"/>
                    </a:moveTo>
                    <a:cubicBezTo>
                      <a:pt x="81" y="0"/>
                      <a:pt x="71" y="5"/>
                      <a:pt x="67" y="16"/>
                    </a:cubicBezTo>
                    <a:cubicBezTo>
                      <a:pt x="50" y="41"/>
                      <a:pt x="42" y="65"/>
                      <a:pt x="42" y="99"/>
                    </a:cubicBezTo>
                    <a:cubicBezTo>
                      <a:pt x="42" y="107"/>
                      <a:pt x="42" y="115"/>
                      <a:pt x="42" y="123"/>
                    </a:cubicBezTo>
                    <a:cubicBezTo>
                      <a:pt x="42" y="123"/>
                      <a:pt x="42" y="132"/>
                      <a:pt x="42" y="132"/>
                    </a:cubicBezTo>
                    <a:cubicBezTo>
                      <a:pt x="42" y="140"/>
                      <a:pt x="42" y="140"/>
                      <a:pt x="34" y="148"/>
                    </a:cubicBezTo>
                    <a:cubicBezTo>
                      <a:pt x="34" y="190"/>
                      <a:pt x="17" y="231"/>
                      <a:pt x="9" y="273"/>
                    </a:cubicBezTo>
                    <a:cubicBezTo>
                      <a:pt x="1" y="306"/>
                      <a:pt x="17" y="347"/>
                      <a:pt x="59" y="355"/>
                    </a:cubicBezTo>
                    <a:cubicBezTo>
                      <a:pt x="64" y="357"/>
                      <a:pt x="70" y="358"/>
                      <a:pt x="76" y="358"/>
                    </a:cubicBezTo>
                    <a:cubicBezTo>
                      <a:pt x="105" y="358"/>
                      <a:pt x="135" y="340"/>
                      <a:pt x="142" y="306"/>
                    </a:cubicBezTo>
                    <a:cubicBezTo>
                      <a:pt x="150" y="256"/>
                      <a:pt x="150" y="206"/>
                      <a:pt x="150" y="165"/>
                    </a:cubicBezTo>
                    <a:cubicBezTo>
                      <a:pt x="150" y="140"/>
                      <a:pt x="150" y="115"/>
                      <a:pt x="150" y="90"/>
                    </a:cubicBezTo>
                    <a:cubicBezTo>
                      <a:pt x="150" y="65"/>
                      <a:pt x="142" y="41"/>
                      <a:pt x="125" y="16"/>
                    </a:cubicBezTo>
                    <a:cubicBezTo>
                      <a:pt x="120" y="7"/>
                      <a:pt x="106" y="0"/>
                      <a:pt x="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2" name="Google Shape;4122;p36"/>
              <p:cNvSpPr/>
              <p:nvPr/>
            </p:nvSpPr>
            <p:spPr>
              <a:xfrm>
                <a:off x="790350" y="3134100"/>
                <a:ext cx="11200" cy="17000"/>
              </a:xfrm>
              <a:custGeom>
                <a:rect b="b" l="l" r="r" t="t"/>
                <a:pathLst>
                  <a:path extrusionOk="0" h="680" w="448">
                    <a:moveTo>
                      <a:pt x="363" y="1"/>
                    </a:moveTo>
                    <a:cubicBezTo>
                      <a:pt x="337" y="1"/>
                      <a:pt x="310" y="13"/>
                      <a:pt x="290" y="39"/>
                    </a:cubicBezTo>
                    <a:lnTo>
                      <a:pt x="290" y="47"/>
                    </a:lnTo>
                    <a:cubicBezTo>
                      <a:pt x="274" y="72"/>
                      <a:pt x="257" y="97"/>
                      <a:pt x="249" y="121"/>
                    </a:cubicBezTo>
                    <a:cubicBezTo>
                      <a:pt x="240" y="146"/>
                      <a:pt x="232" y="171"/>
                      <a:pt x="224" y="196"/>
                    </a:cubicBezTo>
                    <a:cubicBezTo>
                      <a:pt x="216" y="221"/>
                      <a:pt x="207" y="246"/>
                      <a:pt x="199" y="262"/>
                    </a:cubicBezTo>
                    <a:cubicBezTo>
                      <a:pt x="199" y="271"/>
                      <a:pt x="191" y="279"/>
                      <a:pt x="191" y="279"/>
                    </a:cubicBezTo>
                    <a:cubicBezTo>
                      <a:pt x="191" y="279"/>
                      <a:pt x="191" y="287"/>
                      <a:pt x="191" y="287"/>
                    </a:cubicBezTo>
                    <a:cubicBezTo>
                      <a:pt x="182" y="295"/>
                      <a:pt x="182" y="312"/>
                      <a:pt x="174" y="320"/>
                    </a:cubicBezTo>
                    <a:cubicBezTo>
                      <a:pt x="133" y="411"/>
                      <a:pt x="83" y="503"/>
                      <a:pt x="17" y="585"/>
                    </a:cubicBezTo>
                    <a:cubicBezTo>
                      <a:pt x="0" y="610"/>
                      <a:pt x="17" y="652"/>
                      <a:pt x="33" y="668"/>
                    </a:cubicBezTo>
                    <a:cubicBezTo>
                      <a:pt x="44" y="676"/>
                      <a:pt x="57" y="680"/>
                      <a:pt x="70" y="680"/>
                    </a:cubicBezTo>
                    <a:cubicBezTo>
                      <a:pt x="86" y="680"/>
                      <a:pt x="102" y="674"/>
                      <a:pt x="116" y="660"/>
                    </a:cubicBezTo>
                    <a:cubicBezTo>
                      <a:pt x="199" y="585"/>
                      <a:pt x="274" y="503"/>
                      <a:pt x="332" y="411"/>
                    </a:cubicBezTo>
                    <a:cubicBezTo>
                      <a:pt x="356" y="362"/>
                      <a:pt x="381" y="320"/>
                      <a:pt x="398" y="271"/>
                    </a:cubicBezTo>
                    <a:cubicBezTo>
                      <a:pt x="414" y="237"/>
                      <a:pt x="431" y="213"/>
                      <a:pt x="439" y="179"/>
                    </a:cubicBezTo>
                    <a:cubicBezTo>
                      <a:pt x="448" y="146"/>
                      <a:pt x="448" y="113"/>
                      <a:pt x="448" y="80"/>
                    </a:cubicBezTo>
                    <a:cubicBezTo>
                      <a:pt x="442" y="30"/>
                      <a:pt x="404" y="1"/>
                      <a:pt x="3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3" name="Google Shape;4123;p36"/>
              <p:cNvSpPr/>
              <p:nvPr/>
            </p:nvSpPr>
            <p:spPr>
              <a:xfrm>
                <a:off x="801950" y="3125025"/>
                <a:ext cx="5600" cy="8300"/>
              </a:xfrm>
              <a:custGeom>
                <a:rect b="b" l="l" r="r" t="t"/>
                <a:pathLst>
                  <a:path extrusionOk="0" h="332" w="224">
                    <a:moveTo>
                      <a:pt x="177" y="1"/>
                    </a:moveTo>
                    <a:cubicBezTo>
                      <a:pt x="170" y="1"/>
                      <a:pt x="164" y="2"/>
                      <a:pt x="158" y="4"/>
                    </a:cubicBezTo>
                    <a:lnTo>
                      <a:pt x="158" y="12"/>
                    </a:lnTo>
                    <a:cubicBezTo>
                      <a:pt x="149" y="20"/>
                      <a:pt x="133" y="29"/>
                      <a:pt x="124" y="45"/>
                    </a:cubicBezTo>
                    <a:cubicBezTo>
                      <a:pt x="124" y="54"/>
                      <a:pt x="116" y="62"/>
                      <a:pt x="108" y="70"/>
                    </a:cubicBezTo>
                    <a:cubicBezTo>
                      <a:pt x="100" y="87"/>
                      <a:pt x="83" y="112"/>
                      <a:pt x="75" y="128"/>
                    </a:cubicBezTo>
                    <a:cubicBezTo>
                      <a:pt x="58" y="170"/>
                      <a:pt x="33" y="211"/>
                      <a:pt x="17" y="244"/>
                    </a:cubicBezTo>
                    <a:cubicBezTo>
                      <a:pt x="0" y="269"/>
                      <a:pt x="8" y="310"/>
                      <a:pt x="33" y="327"/>
                    </a:cubicBezTo>
                    <a:cubicBezTo>
                      <a:pt x="42" y="330"/>
                      <a:pt x="52" y="332"/>
                      <a:pt x="62" y="332"/>
                    </a:cubicBezTo>
                    <a:cubicBezTo>
                      <a:pt x="83" y="332"/>
                      <a:pt x="105" y="324"/>
                      <a:pt x="116" y="302"/>
                    </a:cubicBezTo>
                    <a:cubicBezTo>
                      <a:pt x="133" y="261"/>
                      <a:pt x="158" y="219"/>
                      <a:pt x="174" y="178"/>
                    </a:cubicBezTo>
                    <a:cubicBezTo>
                      <a:pt x="191" y="161"/>
                      <a:pt x="199" y="136"/>
                      <a:pt x="207" y="112"/>
                    </a:cubicBezTo>
                    <a:cubicBezTo>
                      <a:pt x="207" y="103"/>
                      <a:pt x="216" y="87"/>
                      <a:pt x="216" y="78"/>
                    </a:cubicBezTo>
                    <a:cubicBezTo>
                      <a:pt x="216" y="70"/>
                      <a:pt x="224" y="62"/>
                      <a:pt x="224" y="54"/>
                    </a:cubicBezTo>
                    <a:cubicBezTo>
                      <a:pt x="224" y="45"/>
                      <a:pt x="224" y="37"/>
                      <a:pt x="224" y="29"/>
                    </a:cubicBezTo>
                    <a:cubicBezTo>
                      <a:pt x="218" y="10"/>
                      <a:pt x="197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4" name="Google Shape;4124;p36"/>
              <p:cNvSpPr/>
              <p:nvPr/>
            </p:nvSpPr>
            <p:spPr>
              <a:xfrm>
                <a:off x="663000" y="3069250"/>
                <a:ext cx="9700" cy="21525"/>
              </a:xfrm>
              <a:custGeom>
                <a:rect b="b" l="l" r="r" t="t"/>
                <a:pathLst>
                  <a:path extrusionOk="0" h="861" w="388">
                    <a:moveTo>
                      <a:pt x="305" y="1"/>
                    </a:moveTo>
                    <a:cubicBezTo>
                      <a:pt x="288" y="1"/>
                      <a:pt x="269" y="10"/>
                      <a:pt x="255" y="31"/>
                    </a:cubicBezTo>
                    <a:cubicBezTo>
                      <a:pt x="222" y="89"/>
                      <a:pt x="222" y="163"/>
                      <a:pt x="206" y="230"/>
                    </a:cubicBezTo>
                    <a:cubicBezTo>
                      <a:pt x="197" y="288"/>
                      <a:pt x="181" y="354"/>
                      <a:pt x="164" y="412"/>
                    </a:cubicBezTo>
                    <a:cubicBezTo>
                      <a:pt x="131" y="545"/>
                      <a:pt x="81" y="669"/>
                      <a:pt x="23" y="785"/>
                    </a:cubicBezTo>
                    <a:cubicBezTo>
                      <a:pt x="1" y="825"/>
                      <a:pt x="32" y="860"/>
                      <a:pt x="68" y="860"/>
                    </a:cubicBezTo>
                    <a:cubicBezTo>
                      <a:pt x="84" y="860"/>
                      <a:pt x="101" y="853"/>
                      <a:pt x="115" y="835"/>
                    </a:cubicBezTo>
                    <a:cubicBezTo>
                      <a:pt x="189" y="719"/>
                      <a:pt x="255" y="594"/>
                      <a:pt x="297" y="462"/>
                    </a:cubicBezTo>
                    <a:cubicBezTo>
                      <a:pt x="322" y="395"/>
                      <a:pt x="338" y="329"/>
                      <a:pt x="355" y="263"/>
                    </a:cubicBezTo>
                    <a:cubicBezTo>
                      <a:pt x="371" y="197"/>
                      <a:pt x="388" y="114"/>
                      <a:pt x="363" y="47"/>
                    </a:cubicBezTo>
                    <a:cubicBezTo>
                      <a:pt x="353" y="19"/>
                      <a:pt x="330" y="1"/>
                      <a:pt x="3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5" name="Google Shape;4125;p36"/>
              <p:cNvSpPr/>
              <p:nvPr/>
            </p:nvSpPr>
            <p:spPr>
              <a:xfrm>
                <a:off x="662325" y="3061925"/>
                <a:ext cx="3975" cy="7150"/>
              </a:xfrm>
              <a:custGeom>
                <a:rect b="b" l="l" r="r" t="t"/>
                <a:pathLst>
                  <a:path extrusionOk="0" h="286" w="159">
                    <a:moveTo>
                      <a:pt x="133" y="1"/>
                    </a:moveTo>
                    <a:cubicBezTo>
                      <a:pt x="117" y="1"/>
                      <a:pt x="100" y="9"/>
                      <a:pt x="92" y="17"/>
                    </a:cubicBezTo>
                    <a:cubicBezTo>
                      <a:pt x="84" y="26"/>
                      <a:pt x="75" y="34"/>
                      <a:pt x="67" y="50"/>
                    </a:cubicBezTo>
                    <a:cubicBezTo>
                      <a:pt x="67" y="59"/>
                      <a:pt x="67" y="67"/>
                      <a:pt x="59" y="75"/>
                    </a:cubicBezTo>
                    <a:cubicBezTo>
                      <a:pt x="50" y="92"/>
                      <a:pt x="50" y="108"/>
                      <a:pt x="42" y="125"/>
                    </a:cubicBezTo>
                    <a:lnTo>
                      <a:pt x="9" y="233"/>
                    </a:lnTo>
                    <a:cubicBezTo>
                      <a:pt x="1" y="258"/>
                      <a:pt x="17" y="282"/>
                      <a:pt x="42" y="282"/>
                    </a:cubicBezTo>
                    <a:cubicBezTo>
                      <a:pt x="48" y="285"/>
                      <a:pt x="54" y="286"/>
                      <a:pt x="59" y="286"/>
                    </a:cubicBezTo>
                    <a:cubicBezTo>
                      <a:pt x="75" y="286"/>
                      <a:pt x="86" y="276"/>
                      <a:pt x="92" y="258"/>
                    </a:cubicBezTo>
                    <a:lnTo>
                      <a:pt x="125" y="150"/>
                    </a:lnTo>
                    <a:cubicBezTo>
                      <a:pt x="133" y="133"/>
                      <a:pt x="142" y="117"/>
                      <a:pt x="142" y="100"/>
                    </a:cubicBezTo>
                    <a:cubicBezTo>
                      <a:pt x="150" y="92"/>
                      <a:pt x="150" y="84"/>
                      <a:pt x="150" y="75"/>
                    </a:cubicBezTo>
                    <a:cubicBezTo>
                      <a:pt x="158" y="59"/>
                      <a:pt x="158" y="50"/>
                      <a:pt x="158" y="34"/>
                    </a:cubicBezTo>
                    <a:cubicBezTo>
                      <a:pt x="158" y="17"/>
                      <a:pt x="142" y="9"/>
                      <a:pt x="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6" name="Google Shape;4126;p36"/>
              <p:cNvSpPr/>
              <p:nvPr/>
            </p:nvSpPr>
            <p:spPr>
              <a:xfrm>
                <a:off x="676200" y="3065075"/>
                <a:ext cx="4800" cy="13400"/>
              </a:xfrm>
              <a:custGeom>
                <a:rect b="b" l="l" r="r" t="t"/>
                <a:pathLst>
                  <a:path extrusionOk="0" h="536" w="192">
                    <a:moveTo>
                      <a:pt x="149" y="1"/>
                    </a:moveTo>
                    <a:cubicBezTo>
                      <a:pt x="134" y="1"/>
                      <a:pt x="117" y="9"/>
                      <a:pt x="117" y="24"/>
                    </a:cubicBezTo>
                    <a:cubicBezTo>
                      <a:pt x="117" y="65"/>
                      <a:pt x="117" y="98"/>
                      <a:pt x="109" y="140"/>
                    </a:cubicBezTo>
                    <a:cubicBezTo>
                      <a:pt x="100" y="173"/>
                      <a:pt x="100" y="214"/>
                      <a:pt x="92" y="256"/>
                    </a:cubicBezTo>
                    <a:cubicBezTo>
                      <a:pt x="75" y="330"/>
                      <a:pt x="51" y="405"/>
                      <a:pt x="17" y="471"/>
                    </a:cubicBezTo>
                    <a:cubicBezTo>
                      <a:pt x="0" y="505"/>
                      <a:pt x="30" y="535"/>
                      <a:pt x="58" y="535"/>
                    </a:cubicBezTo>
                    <a:cubicBezTo>
                      <a:pt x="71" y="535"/>
                      <a:pt x="84" y="529"/>
                      <a:pt x="92" y="513"/>
                    </a:cubicBezTo>
                    <a:cubicBezTo>
                      <a:pt x="125" y="438"/>
                      <a:pt x="158" y="355"/>
                      <a:pt x="175" y="272"/>
                    </a:cubicBezTo>
                    <a:cubicBezTo>
                      <a:pt x="183" y="248"/>
                      <a:pt x="183" y="231"/>
                      <a:pt x="191" y="206"/>
                    </a:cubicBezTo>
                    <a:cubicBezTo>
                      <a:pt x="191" y="181"/>
                      <a:pt x="191" y="165"/>
                      <a:pt x="191" y="148"/>
                    </a:cubicBezTo>
                    <a:cubicBezTo>
                      <a:pt x="183" y="107"/>
                      <a:pt x="183" y="57"/>
                      <a:pt x="175" y="16"/>
                    </a:cubicBezTo>
                    <a:cubicBezTo>
                      <a:pt x="171" y="5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7" name="Google Shape;4127;p36"/>
              <p:cNvSpPr/>
              <p:nvPr/>
            </p:nvSpPr>
            <p:spPr>
              <a:xfrm>
                <a:off x="373175" y="3052825"/>
                <a:ext cx="225" cy="225"/>
              </a:xfrm>
              <a:custGeom>
                <a:rect b="b" l="l" r="r" t="t"/>
                <a:pathLst>
                  <a:path extrusionOk="0" h="9" w="9">
                    <a:moveTo>
                      <a:pt x="0" y="0"/>
                    </a:moveTo>
                    <a:cubicBezTo>
                      <a:pt x="0" y="0"/>
                      <a:pt x="0" y="8"/>
                      <a:pt x="0" y="8"/>
                    </a:cubicBezTo>
                    <a:cubicBezTo>
                      <a:pt x="0" y="8"/>
                      <a:pt x="8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8" name="Google Shape;4128;p36"/>
              <p:cNvSpPr/>
              <p:nvPr/>
            </p:nvSpPr>
            <p:spPr>
              <a:xfrm>
                <a:off x="459050" y="3132100"/>
                <a:ext cx="17500" cy="3800"/>
              </a:xfrm>
              <a:custGeom>
                <a:rect b="b" l="l" r="r" t="t"/>
                <a:pathLst>
                  <a:path extrusionOk="0" h="152" w="700">
                    <a:moveTo>
                      <a:pt x="80" y="1"/>
                    </a:moveTo>
                    <a:cubicBezTo>
                      <a:pt x="17" y="1"/>
                      <a:pt x="0" y="95"/>
                      <a:pt x="62" y="110"/>
                    </a:cubicBezTo>
                    <a:cubicBezTo>
                      <a:pt x="161" y="135"/>
                      <a:pt x="260" y="152"/>
                      <a:pt x="360" y="152"/>
                    </a:cubicBezTo>
                    <a:cubicBezTo>
                      <a:pt x="410" y="152"/>
                      <a:pt x="468" y="152"/>
                      <a:pt x="517" y="135"/>
                    </a:cubicBezTo>
                    <a:cubicBezTo>
                      <a:pt x="567" y="127"/>
                      <a:pt x="617" y="110"/>
                      <a:pt x="658" y="85"/>
                    </a:cubicBezTo>
                    <a:cubicBezTo>
                      <a:pt x="700" y="61"/>
                      <a:pt x="683" y="3"/>
                      <a:pt x="633" y="3"/>
                    </a:cubicBezTo>
                    <a:cubicBezTo>
                      <a:pt x="592" y="3"/>
                      <a:pt x="550" y="3"/>
                      <a:pt x="501" y="11"/>
                    </a:cubicBezTo>
                    <a:cubicBezTo>
                      <a:pt x="459" y="11"/>
                      <a:pt x="410" y="19"/>
                      <a:pt x="360" y="19"/>
                    </a:cubicBezTo>
                    <a:cubicBezTo>
                      <a:pt x="335" y="21"/>
                      <a:pt x="311" y="22"/>
                      <a:pt x="287" y="22"/>
                    </a:cubicBezTo>
                    <a:cubicBezTo>
                      <a:pt x="221" y="22"/>
                      <a:pt x="155" y="15"/>
                      <a:pt x="95" y="3"/>
                    </a:cubicBezTo>
                    <a:cubicBezTo>
                      <a:pt x="89" y="1"/>
                      <a:pt x="84" y="1"/>
                      <a:pt x="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9" name="Google Shape;4129;p36"/>
              <p:cNvSpPr/>
              <p:nvPr/>
            </p:nvSpPr>
            <p:spPr>
              <a:xfrm>
                <a:off x="487100" y="3131250"/>
                <a:ext cx="9950" cy="4025"/>
              </a:xfrm>
              <a:custGeom>
                <a:rect b="b" l="l" r="r" t="t"/>
                <a:pathLst>
                  <a:path extrusionOk="0" h="161" w="398">
                    <a:moveTo>
                      <a:pt x="350" y="0"/>
                    </a:moveTo>
                    <a:cubicBezTo>
                      <a:pt x="344" y="0"/>
                      <a:pt x="338" y="1"/>
                      <a:pt x="332" y="3"/>
                    </a:cubicBezTo>
                    <a:lnTo>
                      <a:pt x="298" y="12"/>
                    </a:lnTo>
                    <a:cubicBezTo>
                      <a:pt x="290" y="12"/>
                      <a:pt x="274" y="12"/>
                      <a:pt x="265" y="20"/>
                    </a:cubicBezTo>
                    <a:lnTo>
                      <a:pt x="224" y="20"/>
                    </a:lnTo>
                    <a:cubicBezTo>
                      <a:pt x="216" y="20"/>
                      <a:pt x="207" y="28"/>
                      <a:pt x="199" y="28"/>
                    </a:cubicBezTo>
                    <a:lnTo>
                      <a:pt x="66" y="28"/>
                    </a:lnTo>
                    <a:cubicBezTo>
                      <a:pt x="33" y="28"/>
                      <a:pt x="0" y="61"/>
                      <a:pt x="0" y="95"/>
                    </a:cubicBezTo>
                    <a:cubicBezTo>
                      <a:pt x="0" y="136"/>
                      <a:pt x="33" y="161"/>
                      <a:pt x="66" y="161"/>
                    </a:cubicBezTo>
                    <a:cubicBezTo>
                      <a:pt x="116" y="161"/>
                      <a:pt x="174" y="161"/>
                      <a:pt x="224" y="153"/>
                    </a:cubicBezTo>
                    <a:cubicBezTo>
                      <a:pt x="240" y="153"/>
                      <a:pt x="249" y="144"/>
                      <a:pt x="265" y="136"/>
                    </a:cubicBezTo>
                    <a:cubicBezTo>
                      <a:pt x="274" y="136"/>
                      <a:pt x="282" y="136"/>
                      <a:pt x="290" y="128"/>
                    </a:cubicBezTo>
                    <a:cubicBezTo>
                      <a:pt x="307" y="119"/>
                      <a:pt x="323" y="119"/>
                      <a:pt x="340" y="111"/>
                    </a:cubicBezTo>
                    <a:cubicBezTo>
                      <a:pt x="348" y="103"/>
                      <a:pt x="356" y="95"/>
                      <a:pt x="365" y="86"/>
                    </a:cubicBezTo>
                    <a:cubicBezTo>
                      <a:pt x="390" y="70"/>
                      <a:pt x="398" y="53"/>
                      <a:pt x="390" y="28"/>
                    </a:cubicBezTo>
                    <a:cubicBezTo>
                      <a:pt x="383" y="10"/>
                      <a:pt x="368" y="0"/>
                      <a:pt x="3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0" name="Google Shape;4130;p36"/>
              <p:cNvSpPr/>
              <p:nvPr/>
            </p:nvSpPr>
            <p:spPr>
              <a:xfrm>
                <a:off x="308225" y="3184500"/>
                <a:ext cx="3650" cy="13700"/>
              </a:xfrm>
              <a:custGeom>
                <a:rect b="b" l="l" r="r" t="t"/>
                <a:pathLst>
                  <a:path extrusionOk="0" h="548" w="146">
                    <a:moveTo>
                      <a:pt x="40" y="0"/>
                    </a:moveTo>
                    <a:cubicBezTo>
                      <a:pt x="21" y="0"/>
                      <a:pt x="0" y="13"/>
                      <a:pt x="5" y="36"/>
                    </a:cubicBezTo>
                    <a:cubicBezTo>
                      <a:pt x="13" y="119"/>
                      <a:pt x="13" y="210"/>
                      <a:pt x="21" y="293"/>
                    </a:cubicBezTo>
                    <a:cubicBezTo>
                      <a:pt x="30" y="342"/>
                      <a:pt x="30" y="384"/>
                      <a:pt x="38" y="425"/>
                    </a:cubicBezTo>
                    <a:cubicBezTo>
                      <a:pt x="46" y="467"/>
                      <a:pt x="46" y="525"/>
                      <a:pt x="79" y="541"/>
                    </a:cubicBezTo>
                    <a:cubicBezTo>
                      <a:pt x="88" y="545"/>
                      <a:pt x="94" y="548"/>
                      <a:pt x="100" y="548"/>
                    </a:cubicBezTo>
                    <a:cubicBezTo>
                      <a:pt x="106" y="548"/>
                      <a:pt x="112" y="545"/>
                      <a:pt x="121" y="541"/>
                    </a:cubicBezTo>
                    <a:cubicBezTo>
                      <a:pt x="146" y="516"/>
                      <a:pt x="137" y="450"/>
                      <a:pt x="137" y="417"/>
                    </a:cubicBezTo>
                    <a:cubicBezTo>
                      <a:pt x="129" y="376"/>
                      <a:pt x="121" y="326"/>
                      <a:pt x="112" y="284"/>
                    </a:cubicBezTo>
                    <a:cubicBezTo>
                      <a:pt x="104" y="202"/>
                      <a:pt x="88" y="110"/>
                      <a:pt x="71" y="28"/>
                    </a:cubicBezTo>
                    <a:cubicBezTo>
                      <a:pt x="71" y="9"/>
                      <a:pt x="56" y="0"/>
                      <a:pt x="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1" name="Google Shape;4131;p36"/>
              <p:cNvSpPr/>
              <p:nvPr/>
            </p:nvSpPr>
            <p:spPr>
              <a:xfrm>
                <a:off x="313500" y="3184350"/>
                <a:ext cx="3150" cy="9875"/>
              </a:xfrm>
              <a:custGeom>
                <a:rect b="b" l="l" r="r" t="t"/>
                <a:pathLst>
                  <a:path extrusionOk="0" h="395" w="126">
                    <a:moveTo>
                      <a:pt x="26" y="0"/>
                    </a:moveTo>
                    <a:cubicBezTo>
                      <a:pt x="9" y="9"/>
                      <a:pt x="1" y="34"/>
                      <a:pt x="1" y="50"/>
                    </a:cubicBezTo>
                    <a:lnTo>
                      <a:pt x="26" y="224"/>
                    </a:lnTo>
                    <a:cubicBezTo>
                      <a:pt x="26" y="249"/>
                      <a:pt x="34" y="274"/>
                      <a:pt x="34" y="307"/>
                    </a:cubicBezTo>
                    <a:cubicBezTo>
                      <a:pt x="42" y="315"/>
                      <a:pt x="42" y="332"/>
                      <a:pt x="42" y="348"/>
                    </a:cubicBezTo>
                    <a:cubicBezTo>
                      <a:pt x="51" y="357"/>
                      <a:pt x="59" y="373"/>
                      <a:pt x="67" y="382"/>
                    </a:cubicBezTo>
                    <a:cubicBezTo>
                      <a:pt x="73" y="391"/>
                      <a:pt x="81" y="394"/>
                      <a:pt x="88" y="394"/>
                    </a:cubicBezTo>
                    <a:cubicBezTo>
                      <a:pt x="100" y="394"/>
                      <a:pt x="112" y="384"/>
                      <a:pt x="117" y="373"/>
                    </a:cubicBezTo>
                    <a:cubicBezTo>
                      <a:pt x="117" y="357"/>
                      <a:pt x="125" y="348"/>
                      <a:pt x="125" y="324"/>
                    </a:cubicBezTo>
                    <a:lnTo>
                      <a:pt x="117" y="290"/>
                    </a:lnTo>
                    <a:cubicBezTo>
                      <a:pt x="117" y="257"/>
                      <a:pt x="109" y="232"/>
                      <a:pt x="100" y="199"/>
                    </a:cubicBezTo>
                    <a:lnTo>
                      <a:pt x="109" y="199"/>
                    </a:lnTo>
                    <a:cubicBezTo>
                      <a:pt x="92" y="141"/>
                      <a:pt x="84" y="83"/>
                      <a:pt x="75" y="34"/>
                    </a:cubicBezTo>
                    <a:cubicBezTo>
                      <a:pt x="67" y="9"/>
                      <a:pt x="42" y="0"/>
                      <a:pt x="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2" name="Google Shape;4132;p36"/>
              <p:cNvSpPr/>
              <p:nvPr/>
            </p:nvSpPr>
            <p:spPr>
              <a:xfrm>
                <a:off x="322625" y="3181875"/>
                <a:ext cx="3125" cy="10550"/>
              </a:xfrm>
              <a:custGeom>
                <a:rect b="b" l="l" r="r" t="t"/>
                <a:pathLst>
                  <a:path extrusionOk="0" h="422" w="125">
                    <a:moveTo>
                      <a:pt x="50" y="0"/>
                    </a:moveTo>
                    <a:cubicBezTo>
                      <a:pt x="25" y="0"/>
                      <a:pt x="9" y="25"/>
                      <a:pt x="9" y="50"/>
                    </a:cubicBezTo>
                    <a:cubicBezTo>
                      <a:pt x="0" y="166"/>
                      <a:pt x="9" y="307"/>
                      <a:pt x="75" y="406"/>
                    </a:cubicBezTo>
                    <a:cubicBezTo>
                      <a:pt x="79" y="416"/>
                      <a:pt x="88" y="421"/>
                      <a:pt x="97" y="421"/>
                    </a:cubicBezTo>
                    <a:cubicBezTo>
                      <a:pt x="111" y="421"/>
                      <a:pt x="125" y="412"/>
                      <a:pt x="125" y="398"/>
                    </a:cubicBezTo>
                    <a:cubicBezTo>
                      <a:pt x="116" y="331"/>
                      <a:pt x="108" y="273"/>
                      <a:pt x="100" y="215"/>
                    </a:cubicBezTo>
                    <a:cubicBezTo>
                      <a:pt x="92" y="157"/>
                      <a:pt x="92" y="99"/>
                      <a:pt x="92" y="50"/>
                    </a:cubicBezTo>
                    <a:cubicBezTo>
                      <a:pt x="92" y="25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3" name="Google Shape;4133;p36"/>
              <p:cNvSpPr/>
              <p:nvPr/>
            </p:nvSpPr>
            <p:spPr>
              <a:xfrm>
                <a:off x="341475" y="3182850"/>
                <a:ext cx="3750" cy="5875"/>
              </a:xfrm>
              <a:custGeom>
                <a:rect b="b" l="l" r="r" t="t"/>
                <a:pathLst>
                  <a:path extrusionOk="0" h="235" w="150">
                    <a:moveTo>
                      <a:pt x="64" y="0"/>
                    </a:moveTo>
                    <a:cubicBezTo>
                      <a:pt x="59" y="0"/>
                      <a:pt x="55" y="1"/>
                      <a:pt x="50" y="2"/>
                    </a:cubicBezTo>
                    <a:cubicBezTo>
                      <a:pt x="34" y="2"/>
                      <a:pt x="17" y="11"/>
                      <a:pt x="9" y="27"/>
                    </a:cubicBezTo>
                    <a:cubicBezTo>
                      <a:pt x="9" y="36"/>
                      <a:pt x="0" y="52"/>
                      <a:pt x="9" y="69"/>
                    </a:cubicBezTo>
                    <a:cubicBezTo>
                      <a:pt x="17" y="94"/>
                      <a:pt x="25" y="118"/>
                      <a:pt x="34" y="135"/>
                    </a:cubicBezTo>
                    <a:lnTo>
                      <a:pt x="50" y="168"/>
                    </a:lnTo>
                    <a:cubicBezTo>
                      <a:pt x="50" y="185"/>
                      <a:pt x="58" y="185"/>
                      <a:pt x="58" y="201"/>
                    </a:cubicBezTo>
                    <a:lnTo>
                      <a:pt x="75" y="210"/>
                    </a:lnTo>
                    <a:cubicBezTo>
                      <a:pt x="83" y="226"/>
                      <a:pt x="100" y="234"/>
                      <a:pt x="116" y="234"/>
                    </a:cubicBezTo>
                    <a:cubicBezTo>
                      <a:pt x="133" y="226"/>
                      <a:pt x="150" y="210"/>
                      <a:pt x="150" y="193"/>
                    </a:cubicBezTo>
                    <a:cubicBezTo>
                      <a:pt x="150" y="176"/>
                      <a:pt x="150" y="160"/>
                      <a:pt x="141" y="143"/>
                    </a:cubicBezTo>
                    <a:cubicBezTo>
                      <a:pt x="141" y="135"/>
                      <a:pt x="133" y="118"/>
                      <a:pt x="133" y="110"/>
                    </a:cubicBezTo>
                    <a:cubicBezTo>
                      <a:pt x="133" y="85"/>
                      <a:pt x="125" y="60"/>
                      <a:pt x="116" y="36"/>
                    </a:cubicBezTo>
                    <a:cubicBezTo>
                      <a:pt x="110" y="15"/>
                      <a:pt x="86" y="0"/>
                      <a:pt x="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4" name="Google Shape;4134;p36"/>
              <p:cNvSpPr/>
              <p:nvPr/>
            </p:nvSpPr>
            <p:spPr>
              <a:xfrm>
                <a:off x="351425" y="3183850"/>
                <a:ext cx="5000" cy="5500"/>
              </a:xfrm>
              <a:custGeom>
                <a:rect b="b" l="l" r="r" t="t"/>
                <a:pathLst>
                  <a:path extrusionOk="0" h="220" w="200">
                    <a:moveTo>
                      <a:pt x="60" y="0"/>
                    </a:moveTo>
                    <a:cubicBezTo>
                      <a:pt x="48" y="0"/>
                      <a:pt x="37" y="6"/>
                      <a:pt x="25" y="12"/>
                    </a:cubicBezTo>
                    <a:cubicBezTo>
                      <a:pt x="8" y="20"/>
                      <a:pt x="0" y="37"/>
                      <a:pt x="0" y="54"/>
                    </a:cubicBezTo>
                    <a:cubicBezTo>
                      <a:pt x="0" y="70"/>
                      <a:pt x="0" y="87"/>
                      <a:pt x="17" y="103"/>
                    </a:cubicBezTo>
                    <a:cubicBezTo>
                      <a:pt x="33" y="120"/>
                      <a:pt x="50" y="136"/>
                      <a:pt x="66" y="161"/>
                    </a:cubicBezTo>
                    <a:cubicBezTo>
                      <a:pt x="75" y="170"/>
                      <a:pt x="83" y="178"/>
                      <a:pt x="91" y="186"/>
                    </a:cubicBezTo>
                    <a:cubicBezTo>
                      <a:pt x="100" y="194"/>
                      <a:pt x="116" y="203"/>
                      <a:pt x="133" y="211"/>
                    </a:cubicBezTo>
                    <a:cubicBezTo>
                      <a:pt x="133" y="211"/>
                      <a:pt x="141" y="219"/>
                      <a:pt x="141" y="219"/>
                    </a:cubicBezTo>
                    <a:lnTo>
                      <a:pt x="158" y="219"/>
                    </a:lnTo>
                    <a:cubicBezTo>
                      <a:pt x="166" y="219"/>
                      <a:pt x="182" y="211"/>
                      <a:pt x="182" y="203"/>
                    </a:cubicBezTo>
                    <a:cubicBezTo>
                      <a:pt x="191" y="203"/>
                      <a:pt x="191" y="194"/>
                      <a:pt x="199" y="186"/>
                    </a:cubicBezTo>
                    <a:cubicBezTo>
                      <a:pt x="199" y="170"/>
                      <a:pt x="199" y="161"/>
                      <a:pt x="191" y="153"/>
                    </a:cubicBezTo>
                    <a:cubicBezTo>
                      <a:pt x="191" y="136"/>
                      <a:pt x="182" y="128"/>
                      <a:pt x="174" y="120"/>
                    </a:cubicBezTo>
                    <a:lnTo>
                      <a:pt x="158" y="87"/>
                    </a:lnTo>
                    <a:cubicBezTo>
                      <a:pt x="141" y="62"/>
                      <a:pt x="124" y="45"/>
                      <a:pt x="116" y="29"/>
                    </a:cubicBezTo>
                    <a:cubicBezTo>
                      <a:pt x="108" y="20"/>
                      <a:pt x="100" y="12"/>
                      <a:pt x="91" y="4"/>
                    </a:cubicBezTo>
                    <a:lnTo>
                      <a:pt x="75" y="4"/>
                    </a:lnTo>
                    <a:cubicBezTo>
                      <a:pt x="70" y="1"/>
                      <a:pt x="65" y="0"/>
                      <a:pt x="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5" name="Google Shape;4135;p36"/>
              <p:cNvSpPr/>
              <p:nvPr/>
            </p:nvSpPr>
            <p:spPr>
              <a:xfrm>
                <a:off x="357850" y="3182075"/>
                <a:ext cx="4775" cy="6800"/>
              </a:xfrm>
              <a:custGeom>
                <a:rect b="b" l="l" r="r" t="t"/>
                <a:pathLst>
                  <a:path extrusionOk="0" h="272" w="191">
                    <a:moveTo>
                      <a:pt x="66" y="0"/>
                    </a:moveTo>
                    <a:cubicBezTo>
                      <a:pt x="33" y="0"/>
                      <a:pt x="0" y="25"/>
                      <a:pt x="0" y="58"/>
                    </a:cubicBezTo>
                    <a:cubicBezTo>
                      <a:pt x="0" y="83"/>
                      <a:pt x="8" y="108"/>
                      <a:pt x="8" y="133"/>
                    </a:cubicBezTo>
                    <a:cubicBezTo>
                      <a:pt x="17" y="149"/>
                      <a:pt x="25" y="174"/>
                      <a:pt x="33" y="191"/>
                    </a:cubicBezTo>
                    <a:cubicBezTo>
                      <a:pt x="41" y="207"/>
                      <a:pt x="58" y="224"/>
                      <a:pt x="75" y="241"/>
                    </a:cubicBezTo>
                    <a:cubicBezTo>
                      <a:pt x="83" y="249"/>
                      <a:pt x="99" y="265"/>
                      <a:pt x="116" y="265"/>
                    </a:cubicBezTo>
                    <a:cubicBezTo>
                      <a:pt x="124" y="270"/>
                      <a:pt x="131" y="272"/>
                      <a:pt x="137" y="272"/>
                    </a:cubicBezTo>
                    <a:cubicBezTo>
                      <a:pt x="143" y="272"/>
                      <a:pt x="149" y="270"/>
                      <a:pt x="157" y="265"/>
                    </a:cubicBezTo>
                    <a:cubicBezTo>
                      <a:pt x="174" y="265"/>
                      <a:pt x="191" y="249"/>
                      <a:pt x="191" y="232"/>
                    </a:cubicBezTo>
                    <a:cubicBezTo>
                      <a:pt x="191" y="224"/>
                      <a:pt x="182" y="207"/>
                      <a:pt x="182" y="199"/>
                    </a:cubicBezTo>
                    <a:cubicBezTo>
                      <a:pt x="174" y="191"/>
                      <a:pt x="174" y="183"/>
                      <a:pt x="166" y="174"/>
                    </a:cubicBezTo>
                    <a:cubicBezTo>
                      <a:pt x="157" y="158"/>
                      <a:pt x="149" y="141"/>
                      <a:pt x="141" y="133"/>
                    </a:cubicBezTo>
                    <a:cubicBezTo>
                      <a:pt x="133" y="116"/>
                      <a:pt x="133" y="100"/>
                      <a:pt x="133" y="83"/>
                    </a:cubicBezTo>
                    <a:cubicBezTo>
                      <a:pt x="133" y="75"/>
                      <a:pt x="124" y="67"/>
                      <a:pt x="124" y="58"/>
                    </a:cubicBezTo>
                    <a:cubicBezTo>
                      <a:pt x="133" y="25"/>
                      <a:pt x="99" y="0"/>
                      <a:pt x="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6" name="Google Shape;4136;p36"/>
              <p:cNvSpPr/>
              <p:nvPr/>
            </p:nvSpPr>
            <p:spPr>
              <a:xfrm>
                <a:off x="480075" y="3033550"/>
                <a:ext cx="14700" cy="5800"/>
              </a:xfrm>
              <a:custGeom>
                <a:rect b="b" l="l" r="r" t="t"/>
                <a:pathLst>
                  <a:path extrusionOk="0" h="232" w="588">
                    <a:moveTo>
                      <a:pt x="79" y="1"/>
                    </a:moveTo>
                    <a:cubicBezTo>
                      <a:pt x="37" y="1"/>
                      <a:pt x="1" y="54"/>
                      <a:pt x="33" y="92"/>
                    </a:cubicBezTo>
                    <a:cubicBezTo>
                      <a:pt x="99" y="166"/>
                      <a:pt x="190" y="216"/>
                      <a:pt x="281" y="224"/>
                    </a:cubicBezTo>
                    <a:cubicBezTo>
                      <a:pt x="308" y="229"/>
                      <a:pt x="336" y="232"/>
                      <a:pt x="365" y="232"/>
                    </a:cubicBezTo>
                    <a:cubicBezTo>
                      <a:pt x="440" y="232"/>
                      <a:pt x="515" y="212"/>
                      <a:pt x="563" y="158"/>
                    </a:cubicBezTo>
                    <a:cubicBezTo>
                      <a:pt x="588" y="125"/>
                      <a:pt x="563" y="92"/>
                      <a:pt x="530" y="92"/>
                    </a:cubicBezTo>
                    <a:cubicBezTo>
                      <a:pt x="513" y="92"/>
                      <a:pt x="488" y="100"/>
                      <a:pt x="472" y="100"/>
                    </a:cubicBezTo>
                    <a:cubicBezTo>
                      <a:pt x="463" y="100"/>
                      <a:pt x="455" y="108"/>
                      <a:pt x="447" y="108"/>
                    </a:cubicBezTo>
                    <a:lnTo>
                      <a:pt x="281" y="108"/>
                    </a:lnTo>
                    <a:cubicBezTo>
                      <a:pt x="273" y="100"/>
                      <a:pt x="265" y="100"/>
                      <a:pt x="256" y="100"/>
                    </a:cubicBezTo>
                    <a:cubicBezTo>
                      <a:pt x="240" y="92"/>
                      <a:pt x="215" y="84"/>
                      <a:pt x="207" y="84"/>
                    </a:cubicBezTo>
                    <a:cubicBezTo>
                      <a:pt x="173" y="67"/>
                      <a:pt x="140" y="42"/>
                      <a:pt x="115" y="17"/>
                    </a:cubicBezTo>
                    <a:cubicBezTo>
                      <a:pt x="104" y="6"/>
                      <a:pt x="91" y="1"/>
                      <a:pt x="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7" name="Google Shape;4137;p36"/>
              <p:cNvSpPr/>
              <p:nvPr/>
            </p:nvSpPr>
            <p:spPr>
              <a:xfrm>
                <a:off x="482525" y="3026625"/>
                <a:ext cx="6675" cy="2550"/>
              </a:xfrm>
              <a:custGeom>
                <a:rect b="b" l="l" r="r" t="t"/>
                <a:pathLst>
                  <a:path extrusionOk="0" h="102" w="267">
                    <a:moveTo>
                      <a:pt x="229" y="1"/>
                    </a:moveTo>
                    <a:cubicBezTo>
                      <a:pt x="225" y="1"/>
                      <a:pt x="221" y="2"/>
                      <a:pt x="216" y="4"/>
                    </a:cubicBezTo>
                    <a:lnTo>
                      <a:pt x="175" y="4"/>
                    </a:lnTo>
                    <a:cubicBezTo>
                      <a:pt x="175" y="4"/>
                      <a:pt x="167" y="13"/>
                      <a:pt x="167" y="13"/>
                    </a:cubicBezTo>
                    <a:lnTo>
                      <a:pt x="59" y="13"/>
                    </a:lnTo>
                    <a:cubicBezTo>
                      <a:pt x="42" y="13"/>
                      <a:pt x="34" y="13"/>
                      <a:pt x="26" y="21"/>
                    </a:cubicBezTo>
                    <a:cubicBezTo>
                      <a:pt x="17" y="21"/>
                      <a:pt x="9" y="29"/>
                      <a:pt x="9" y="46"/>
                    </a:cubicBezTo>
                    <a:cubicBezTo>
                      <a:pt x="1" y="62"/>
                      <a:pt x="9" y="95"/>
                      <a:pt x="34" y="95"/>
                    </a:cubicBezTo>
                    <a:cubicBezTo>
                      <a:pt x="51" y="100"/>
                      <a:pt x="69" y="102"/>
                      <a:pt x="89" y="102"/>
                    </a:cubicBezTo>
                    <a:cubicBezTo>
                      <a:pt x="109" y="102"/>
                      <a:pt x="129" y="100"/>
                      <a:pt x="150" y="95"/>
                    </a:cubicBezTo>
                    <a:cubicBezTo>
                      <a:pt x="183" y="87"/>
                      <a:pt x="216" y="79"/>
                      <a:pt x="241" y="62"/>
                    </a:cubicBezTo>
                    <a:cubicBezTo>
                      <a:pt x="258" y="54"/>
                      <a:pt x="266" y="37"/>
                      <a:pt x="258" y="21"/>
                    </a:cubicBezTo>
                    <a:cubicBezTo>
                      <a:pt x="252" y="9"/>
                      <a:pt x="241" y="1"/>
                      <a:pt x="2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8" name="Google Shape;4138;p36"/>
              <p:cNvSpPr/>
              <p:nvPr/>
            </p:nvSpPr>
            <p:spPr>
              <a:xfrm>
                <a:off x="503250" y="2994000"/>
                <a:ext cx="6225" cy="4150"/>
              </a:xfrm>
              <a:custGeom>
                <a:rect b="b" l="l" r="r" t="t"/>
                <a:pathLst>
                  <a:path extrusionOk="0" h="166" w="249">
                    <a:moveTo>
                      <a:pt x="58" y="0"/>
                    </a:moveTo>
                    <a:cubicBezTo>
                      <a:pt x="34" y="8"/>
                      <a:pt x="25" y="17"/>
                      <a:pt x="17" y="33"/>
                    </a:cubicBezTo>
                    <a:cubicBezTo>
                      <a:pt x="0" y="75"/>
                      <a:pt x="17" y="108"/>
                      <a:pt x="58" y="116"/>
                    </a:cubicBezTo>
                    <a:cubicBezTo>
                      <a:pt x="83" y="124"/>
                      <a:pt x="108" y="133"/>
                      <a:pt x="125" y="141"/>
                    </a:cubicBezTo>
                    <a:cubicBezTo>
                      <a:pt x="141" y="149"/>
                      <a:pt x="150" y="149"/>
                      <a:pt x="166" y="158"/>
                    </a:cubicBezTo>
                    <a:cubicBezTo>
                      <a:pt x="174" y="158"/>
                      <a:pt x="191" y="166"/>
                      <a:pt x="199" y="166"/>
                    </a:cubicBezTo>
                    <a:cubicBezTo>
                      <a:pt x="216" y="166"/>
                      <a:pt x="232" y="166"/>
                      <a:pt x="241" y="149"/>
                    </a:cubicBezTo>
                    <a:cubicBezTo>
                      <a:pt x="249" y="141"/>
                      <a:pt x="249" y="116"/>
                      <a:pt x="232" y="108"/>
                    </a:cubicBezTo>
                    <a:cubicBezTo>
                      <a:pt x="216" y="91"/>
                      <a:pt x="191" y="75"/>
                      <a:pt x="166" y="58"/>
                    </a:cubicBezTo>
                    <a:cubicBezTo>
                      <a:pt x="141" y="42"/>
                      <a:pt x="125" y="25"/>
                      <a:pt x="100" y="8"/>
                    </a:cubicBezTo>
                    <a:cubicBezTo>
                      <a:pt x="92" y="0"/>
                      <a:pt x="75" y="0"/>
                      <a:pt x="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9" name="Google Shape;4139;p36"/>
              <p:cNvSpPr/>
              <p:nvPr/>
            </p:nvSpPr>
            <p:spPr>
              <a:xfrm>
                <a:off x="509050" y="2983675"/>
                <a:ext cx="6450" cy="5200"/>
              </a:xfrm>
              <a:custGeom>
                <a:rect b="b" l="l" r="r" t="t"/>
                <a:pathLst>
                  <a:path extrusionOk="0" h="208" w="258">
                    <a:moveTo>
                      <a:pt x="57" y="1"/>
                    </a:moveTo>
                    <a:cubicBezTo>
                      <a:pt x="50" y="1"/>
                      <a:pt x="42" y="3"/>
                      <a:pt x="34" y="7"/>
                    </a:cubicBezTo>
                    <a:cubicBezTo>
                      <a:pt x="17" y="7"/>
                      <a:pt x="9" y="15"/>
                      <a:pt x="9" y="32"/>
                    </a:cubicBezTo>
                    <a:cubicBezTo>
                      <a:pt x="0" y="49"/>
                      <a:pt x="0" y="57"/>
                      <a:pt x="9" y="73"/>
                    </a:cubicBezTo>
                    <a:cubicBezTo>
                      <a:pt x="9" y="90"/>
                      <a:pt x="25" y="90"/>
                      <a:pt x="34" y="98"/>
                    </a:cubicBezTo>
                    <a:cubicBezTo>
                      <a:pt x="34" y="98"/>
                      <a:pt x="42" y="107"/>
                      <a:pt x="42" y="107"/>
                    </a:cubicBezTo>
                    <a:cubicBezTo>
                      <a:pt x="75" y="115"/>
                      <a:pt x="100" y="131"/>
                      <a:pt x="125" y="148"/>
                    </a:cubicBezTo>
                    <a:cubicBezTo>
                      <a:pt x="125" y="148"/>
                      <a:pt x="133" y="156"/>
                      <a:pt x="141" y="156"/>
                    </a:cubicBezTo>
                    <a:cubicBezTo>
                      <a:pt x="141" y="156"/>
                      <a:pt x="141" y="156"/>
                      <a:pt x="141" y="165"/>
                    </a:cubicBezTo>
                    <a:cubicBezTo>
                      <a:pt x="141" y="165"/>
                      <a:pt x="150" y="165"/>
                      <a:pt x="150" y="173"/>
                    </a:cubicBezTo>
                    <a:cubicBezTo>
                      <a:pt x="166" y="181"/>
                      <a:pt x="183" y="189"/>
                      <a:pt x="191" y="198"/>
                    </a:cubicBezTo>
                    <a:cubicBezTo>
                      <a:pt x="198" y="205"/>
                      <a:pt x="205" y="207"/>
                      <a:pt x="212" y="207"/>
                    </a:cubicBezTo>
                    <a:cubicBezTo>
                      <a:pt x="222" y="207"/>
                      <a:pt x="231" y="202"/>
                      <a:pt x="241" y="198"/>
                    </a:cubicBezTo>
                    <a:cubicBezTo>
                      <a:pt x="249" y="181"/>
                      <a:pt x="257" y="165"/>
                      <a:pt x="249" y="148"/>
                    </a:cubicBezTo>
                    <a:cubicBezTo>
                      <a:pt x="232" y="131"/>
                      <a:pt x="224" y="115"/>
                      <a:pt x="208" y="107"/>
                    </a:cubicBezTo>
                    <a:cubicBezTo>
                      <a:pt x="199" y="90"/>
                      <a:pt x="183" y="82"/>
                      <a:pt x="174" y="65"/>
                    </a:cubicBezTo>
                    <a:cubicBezTo>
                      <a:pt x="141" y="49"/>
                      <a:pt x="108" y="24"/>
                      <a:pt x="75" y="7"/>
                    </a:cubicBezTo>
                    <a:cubicBezTo>
                      <a:pt x="71" y="3"/>
                      <a:pt x="65" y="1"/>
                      <a:pt x="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0" name="Google Shape;4140;p36"/>
              <p:cNvSpPr/>
              <p:nvPr/>
            </p:nvSpPr>
            <p:spPr>
              <a:xfrm>
                <a:off x="578450" y="2863200"/>
                <a:ext cx="14525" cy="5300"/>
              </a:xfrm>
              <a:custGeom>
                <a:rect b="b" l="l" r="r" t="t"/>
                <a:pathLst>
                  <a:path extrusionOk="0" h="212" w="581">
                    <a:moveTo>
                      <a:pt x="491" y="1"/>
                    </a:moveTo>
                    <a:cubicBezTo>
                      <a:pt x="463" y="1"/>
                      <a:pt x="433" y="8"/>
                      <a:pt x="406" y="12"/>
                    </a:cubicBezTo>
                    <a:lnTo>
                      <a:pt x="365" y="12"/>
                    </a:lnTo>
                    <a:cubicBezTo>
                      <a:pt x="348" y="21"/>
                      <a:pt x="323" y="21"/>
                      <a:pt x="307" y="21"/>
                    </a:cubicBezTo>
                    <a:cubicBezTo>
                      <a:pt x="273" y="21"/>
                      <a:pt x="232" y="29"/>
                      <a:pt x="191" y="29"/>
                    </a:cubicBezTo>
                    <a:cubicBezTo>
                      <a:pt x="169" y="29"/>
                      <a:pt x="143" y="26"/>
                      <a:pt x="118" y="26"/>
                    </a:cubicBezTo>
                    <a:cubicBezTo>
                      <a:pt x="87" y="26"/>
                      <a:pt x="56" y="31"/>
                      <a:pt x="33" y="54"/>
                    </a:cubicBezTo>
                    <a:cubicBezTo>
                      <a:pt x="8" y="87"/>
                      <a:pt x="0" y="128"/>
                      <a:pt x="17" y="161"/>
                    </a:cubicBezTo>
                    <a:cubicBezTo>
                      <a:pt x="50" y="203"/>
                      <a:pt x="83" y="211"/>
                      <a:pt x="124" y="211"/>
                    </a:cubicBezTo>
                    <a:lnTo>
                      <a:pt x="191" y="211"/>
                    </a:lnTo>
                    <a:cubicBezTo>
                      <a:pt x="240" y="211"/>
                      <a:pt x="282" y="203"/>
                      <a:pt x="331" y="195"/>
                    </a:cubicBezTo>
                    <a:cubicBezTo>
                      <a:pt x="373" y="195"/>
                      <a:pt x="414" y="178"/>
                      <a:pt x="447" y="170"/>
                    </a:cubicBezTo>
                    <a:cubicBezTo>
                      <a:pt x="497" y="153"/>
                      <a:pt x="563" y="120"/>
                      <a:pt x="580" y="70"/>
                    </a:cubicBezTo>
                    <a:cubicBezTo>
                      <a:pt x="580" y="45"/>
                      <a:pt x="572" y="29"/>
                      <a:pt x="555" y="12"/>
                    </a:cubicBezTo>
                    <a:lnTo>
                      <a:pt x="555" y="21"/>
                    </a:lnTo>
                    <a:cubicBezTo>
                      <a:pt x="536" y="6"/>
                      <a:pt x="514" y="1"/>
                      <a:pt x="4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1" name="Google Shape;4141;p36"/>
              <p:cNvSpPr/>
              <p:nvPr/>
            </p:nvSpPr>
            <p:spPr>
              <a:xfrm>
                <a:off x="577000" y="2873850"/>
                <a:ext cx="7475" cy="3350"/>
              </a:xfrm>
              <a:custGeom>
                <a:rect b="b" l="l" r="r" t="t"/>
                <a:pathLst>
                  <a:path extrusionOk="0" h="134" w="299">
                    <a:moveTo>
                      <a:pt x="108" y="1"/>
                    </a:moveTo>
                    <a:cubicBezTo>
                      <a:pt x="83" y="1"/>
                      <a:pt x="66" y="1"/>
                      <a:pt x="50" y="9"/>
                    </a:cubicBezTo>
                    <a:cubicBezTo>
                      <a:pt x="8" y="17"/>
                      <a:pt x="0" y="75"/>
                      <a:pt x="33" y="100"/>
                    </a:cubicBezTo>
                    <a:cubicBezTo>
                      <a:pt x="50" y="108"/>
                      <a:pt x="66" y="117"/>
                      <a:pt x="91" y="117"/>
                    </a:cubicBezTo>
                    <a:cubicBezTo>
                      <a:pt x="108" y="125"/>
                      <a:pt x="124" y="125"/>
                      <a:pt x="149" y="125"/>
                    </a:cubicBezTo>
                    <a:cubicBezTo>
                      <a:pt x="174" y="125"/>
                      <a:pt x="207" y="133"/>
                      <a:pt x="240" y="133"/>
                    </a:cubicBezTo>
                    <a:cubicBezTo>
                      <a:pt x="249" y="133"/>
                      <a:pt x="265" y="125"/>
                      <a:pt x="282" y="117"/>
                    </a:cubicBezTo>
                    <a:cubicBezTo>
                      <a:pt x="290" y="108"/>
                      <a:pt x="290" y="100"/>
                      <a:pt x="290" y="83"/>
                    </a:cubicBezTo>
                    <a:cubicBezTo>
                      <a:pt x="298" y="75"/>
                      <a:pt x="290" y="59"/>
                      <a:pt x="290" y="50"/>
                    </a:cubicBezTo>
                    <a:cubicBezTo>
                      <a:pt x="282" y="34"/>
                      <a:pt x="265" y="25"/>
                      <a:pt x="249" y="25"/>
                    </a:cubicBezTo>
                    <a:cubicBezTo>
                      <a:pt x="224" y="17"/>
                      <a:pt x="191" y="9"/>
                      <a:pt x="157" y="9"/>
                    </a:cubicBezTo>
                    <a:cubicBezTo>
                      <a:pt x="141" y="9"/>
                      <a:pt x="124" y="1"/>
                      <a:pt x="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36"/>
              <p:cNvSpPr/>
              <p:nvPr/>
            </p:nvSpPr>
            <p:spPr>
              <a:xfrm>
                <a:off x="569525" y="2881725"/>
                <a:ext cx="9150" cy="3325"/>
              </a:xfrm>
              <a:custGeom>
                <a:rect b="b" l="l" r="r" t="t"/>
                <a:pathLst>
                  <a:path extrusionOk="0" h="133" w="366">
                    <a:moveTo>
                      <a:pt x="299" y="0"/>
                    </a:moveTo>
                    <a:cubicBezTo>
                      <a:pt x="278" y="5"/>
                      <a:pt x="258" y="5"/>
                      <a:pt x="237" y="5"/>
                    </a:cubicBezTo>
                    <a:cubicBezTo>
                      <a:pt x="216" y="5"/>
                      <a:pt x="195" y="5"/>
                      <a:pt x="175" y="9"/>
                    </a:cubicBezTo>
                    <a:lnTo>
                      <a:pt x="108" y="17"/>
                    </a:lnTo>
                    <a:lnTo>
                      <a:pt x="75" y="17"/>
                    </a:lnTo>
                    <a:cubicBezTo>
                      <a:pt x="59" y="17"/>
                      <a:pt x="50" y="25"/>
                      <a:pt x="34" y="25"/>
                    </a:cubicBezTo>
                    <a:cubicBezTo>
                      <a:pt x="1" y="42"/>
                      <a:pt x="1" y="92"/>
                      <a:pt x="34" y="108"/>
                    </a:cubicBezTo>
                    <a:cubicBezTo>
                      <a:pt x="50" y="108"/>
                      <a:pt x="59" y="116"/>
                      <a:pt x="75" y="116"/>
                    </a:cubicBezTo>
                    <a:lnTo>
                      <a:pt x="108" y="116"/>
                    </a:lnTo>
                    <a:lnTo>
                      <a:pt x="175" y="125"/>
                    </a:lnTo>
                    <a:cubicBezTo>
                      <a:pt x="195" y="129"/>
                      <a:pt x="216" y="129"/>
                      <a:pt x="237" y="129"/>
                    </a:cubicBezTo>
                    <a:cubicBezTo>
                      <a:pt x="258" y="129"/>
                      <a:pt x="278" y="129"/>
                      <a:pt x="299" y="133"/>
                    </a:cubicBezTo>
                    <a:cubicBezTo>
                      <a:pt x="332" y="133"/>
                      <a:pt x="365" y="100"/>
                      <a:pt x="365" y="67"/>
                    </a:cubicBezTo>
                    <a:cubicBezTo>
                      <a:pt x="365" y="34"/>
                      <a:pt x="340" y="0"/>
                      <a:pt x="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36"/>
              <p:cNvSpPr/>
              <p:nvPr/>
            </p:nvSpPr>
            <p:spPr>
              <a:xfrm>
                <a:off x="643675" y="3042275"/>
                <a:ext cx="6250" cy="14700"/>
              </a:xfrm>
              <a:custGeom>
                <a:rect b="b" l="l" r="r" t="t"/>
                <a:pathLst>
                  <a:path extrusionOk="0" h="588" w="250">
                    <a:moveTo>
                      <a:pt x="168" y="1"/>
                    </a:moveTo>
                    <a:cubicBezTo>
                      <a:pt x="146" y="1"/>
                      <a:pt x="122" y="15"/>
                      <a:pt x="109" y="41"/>
                    </a:cubicBezTo>
                    <a:cubicBezTo>
                      <a:pt x="76" y="124"/>
                      <a:pt x="76" y="223"/>
                      <a:pt x="51" y="306"/>
                    </a:cubicBezTo>
                    <a:cubicBezTo>
                      <a:pt x="34" y="356"/>
                      <a:pt x="18" y="397"/>
                      <a:pt x="9" y="447"/>
                    </a:cubicBezTo>
                    <a:cubicBezTo>
                      <a:pt x="9" y="472"/>
                      <a:pt x="1" y="497"/>
                      <a:pt x="1" y="513"/>
                    </a:cubicBezTo>
                    <a:cubicBezTo>
                      <a:pt x="1" y="555"/>
                      <a:pt x="18" y="588"/>
                      <a:pt x="51" y="588"/>
                    </a:cubicBezTo>
                    <a:cubicBezTo>
                      <a:pt x="109" y="588"/>
                      <a:pt x="150" y="513"/>
                      <a:pt x="167" y="472"/>
                    </a:cubicBezTo>
                    <a:cubicBezTo>
                      <a:pt x="183" y="430"/>
                      <a:pt x="192" y="381"/>
                      <a:pt x="208" y="331"/>
                    </a:cubicBezTo>
                    <a:cubicBezTo>
                      <a:pt x="225" y="240"/>
                      <a:pt x="250" y="132"/>
                      <a:pt x="216" y="41"/>
                    </a:cubicBezTo>
                    <a:cubicBezTo>
                      <a:pt x="208" y="13"/>
                      <a:pt x="189" y="1"/>
                      <a:pt x="1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36"/>
              <p:cNvSpPr/>
              <p:nvPr/>
            </p:nvSpPr>
            <p:spPr>
              <a:xfrm>
                <a:off x="647050" y="3047175"/>
                <a:ext cx="7650" cy="15525"/>
              </a:xfrm>
              <a:custGeom>
                <a:rect b="b" l="l" r="r" t="t"/>
                <a:pathLst>
                  <a:path extrusionOk="0" h="621" w="306">
                    <a:moveTo>
                      <a:pt x="242" y="1"/>
                    </a:moveTo>
                    <a:cubicBezTo>
                      <a:pt x="212" y="1"/>
                      <a:pt x="180" y="23"/>
                      <a:pt x="173" y="52"/>
                    </a:cubicBezTo>
                    <a:cubicBezTo>
                      <a:pt x="164" y="143"/>
                      <a:pt x="139" y="234"/>
                      <a:pt x="106" y="317"/>
                    </a:cubicBezTo>
                    <a:cubicBezTo>
                      <a:pt x="90" y="359"/>
                      <a:pt x="73" y="400"/>
                      <a:pt x="57" y="442"/>
                    </a:cubicBezTo>
                    <a:cubicBezTo>
                      <a:pt x="40" y="483"/>
                      <a:pt x="15" y="524"/>
                      <a:pt x="7" y="574"/>
                    </a:cubicBezTo>
                    <a:cubicBezTo>
                      <a:pt x="0" y="594"/>
                      <a:pt x="21" y="620"/>
                      <a:pt x="42" y="620"/>
                    </a:cubicBezTo>
                    <a:cubicBezTo>
                      <a:pt x="47" y="620"/>
                      <a:pt x="52" y="619"/>
                      <a:pt x="57" y="616"/>
                    </a:cubicBezTo>
                    <a:cubicBezTo>
                      <a:pt x="106" y="591"/>
                      <a:pt x="131" y="549"/>
                      <a:pt x="156" y="508"/>
                    </a:cubicBezTo>
                    <a:cubicBezTo>
                      <a:pt x="189" y="458"/>
                      <a:pt x="206" y="417"/>
                      <a:pt x="231" y="367"/>
                    </a:cubicBezTo>
                    <a:cubicBezTo>
                      <a:pt x="264" y="276"/>
                      <a:pt x="289" y="185"/>
                      <a:pt x="305" y="85"/>
                    </a:cubicBezTo>
                    <a:cubicBezTo>
                      <a:pt x="305" y="52"/>
                      <a:pt x="297" y="11"/>
                      <a:pt x="255" y="3"/>
                    </a:cubicBezTo>
                    <a:cubicBezTo>
                      <a:pt x="251" y="1"/>
                      <a:pt x="247" y="1"/>
                      <a:pt x="2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36"/>
              <p:cNvSpPr/>
              <p:nvPr/>
            </p:nvSpPr>
            <p:spPr>
              <a:xfrm>
                <a:off x="630225" y="3095050"/>
                <a:ext cx="7475" cy="11950"/>
              </a:xfrm>
              <a:custGeom>
                <a:rect b="b" l="l" r="r" t="t"/>
                <a:pathLst>
                  <a:path extrusionOk="0" h="478" w="299">
                    <a:moveTo>
                      <a:pt x="245" y="1"/>
                    </a:moveTo>
                    <a:cubicBezTo>
                      <a:pt x="238" y="1"/>
                      <a:pt x="230" y="3"/>
                      <a:pt x="224" y="10"/>
                    </a:cubicBezTo>
                    <a:cubicBezTo>
                      <a:pt x="191" y="26"/>
                      <a:pt x="183" y="68"/>
                      <a:pt x="166" y="101"/>
                    </a:cubicBezTo>
                    <a:cubicBezTo>
                      <a:pt x="150" y="134"/>
                      <a:pt x="141" y="175"/>
                      <a:pt x="125" y="209"/>
                    </a:cubicBezTo>
                    <a:cubicBezTo>
                      <a:pt x="100" y="275"/>
                      <a:pt x="58" y="341"/>
                      <a:pt x="17" y="407"/>
                    </a:cubicBezTo>
                    <a:cubicBezTo>
                      <a:pt x="0" y="424"/>
                      <a:pt x="9" y="457"/>
                      <a:pt x="25" y="465"/>
                    </a:cubicBezTo>
                    <a:cubicBezTo>
                      <a:pt x="34" y="474"/>
                      <a:pt x="46" y="478"/>
                      <a:pt x="58" y="478"/>
                    </a:cubicBezTo>
                    <a:cubicBezTo>
                      <a:pt x="71" y="478"/>
                      <a:pt x="83" y="474"/>
                      <a:pt x="92" y="465"/>
                    </a:cubicBezTo>
                    <a:cubicBezTo>
                      <a:pt x="141" y="399"/>
                      <a:pt x="191" y="333"/>
                      <a:pt x="224" y="258"/>
                    </a:cubicBezTo>
                    <a:cubicBezTo>
                      <a:pt x="241" y="225"/>
                      <a:pt x="266" y="184"/>
                      <a:pt x="274" y="151"/>
                    </a:cubicBezTo>
                    <a:cubicBezTo>
                      <a:pt x="282" y="109"/>
                      <a:pt x="299" y="59"/>
                      <a:pt x="274" y="18"/>
                    </a:cubicBezTo>
                    <a:cubicBezTo>
                      <a:pt x="269" y="8"/>
                      <a:pt x="257" y="1"/>
                      <a:pt x="2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36"/>
              <p:cNvSpPr/>
              <p:nvPr/>
            </p:nvSpPr>
            <p:spPr>
              <a:xfrm>
                <a:off x="635475" y="3103425"/>
                <a:ext cx="9425" cy="16725"/>
              </a:xfrm>
              <a:custGeom>
                <a:rect b="b" l="l" r="r" t="t"/>
                <a:pathLst>
                  <a:path extrusionOk="0" h="669" w="377">
                    <a:moveTo>
                      <a:pt x="335" y="1"/>
                    </a:moveTo>
                    <a:cubicBezTo>
                      <a:pt x="329" y="1"/>
                      <a:pt x="324" y="2"/>
                      <a:pt x="321" y="6"/>
                    </a:cubicBezTo>
                    <a:cubicBezTo>
                      <a:pt x="288" y="56"/>
                      <a:pt x="246" y="97"/>
                      <a:pt x="221" y="147"/>
                    </a:cubicBezTo>
                    <a:cubicBezTo>
                      <a:pt x="188" y="197"/>
                      <a:pt x="163" y="246"/>
                      <a:pt x="147" y="296"/>
                    </a:cubicBezTo>
                    <a:cubicBezTo>
                      <a:pt x="122" y="346"/>
                      <a:pt x="97" y="396"/>
                      <a:pt x="72" y="445"/>
                    </a:cubicBezTo>
                    <a:cubicBezTo>
                      <a:pt x="47" y="503"/>
                      <a:pt x="22" y="561"/>
                      <a:pt x="6" y="611"/>
                    </a:cubicBezTo>
                    <a:cubicBezTo>
                      <a:pt x="0" y="643"/>
                      <a:pt x="27" y="669"/>
                      <a:pt x="53" y="669"/>
                    </a:cubicBezTo>
                    <a:cubicBezTo>
                      <a:pt x="66" y="669"/>
                      <a:pt x="80" y="661"/>
                      <a:pt x="89" y="644"/>
                    </a:cubicBezTo>
                    <a:cubicBezTo>
                      <a:pt x="114" y="603"/>
                      <a:pt x="130" y="545"/>
                      <a:pt x="155" y="495"/>
                    </a:cubicBezTo>
                    <a:cubicBezTo>
                      <a:pt x="180" y="445"/>
                      <a:pt x="205" y="387"/>
                      <a:pt x="230" y="338"/>
                    </a:cubicBezTo>
                    <a:cubicBezTo>
                      <a:pt x="254" y="288"/>
                      <a:pt x="279" y="246"/>
                      <a:pt x="304" y="197"/>
                    </a:cubicBezTo>
                    <a:cubicBezTo>
                      <a:pt x="329" y="147"/>
                      <a:pt x="354" y="89"/>
                      <a:pt x="370" y="39"/>
                    </a:cubicBezTo>
                    <a:cubicBezTo>
                      <a:pt x="377" y="20"/>
                      <a:pt x="353" y="1"/>
                      <a:pt x="3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36"/>
              <p:cNvSpPr/>
              <p:nvPr/>
            </p:nvSpPr>
            <p:spPr>
              <a:xfrm>
                <a:off x="556475" y="2889725"/>
                <a:ext cx="8950" cy="5150"/>
              </a:xfrm>
              <a:custGeom>
                <a:rect b="b" l="l" r="r" t="t"/>
                <a:pathLst>
                  <a:path extrusionOk="0" h="206" w="358">
                    <a:moveTo>
                      <a:pt x="50" y="0"/>
                    </a:moveTo>
                    <a:cubicBezTo>
                      <a:pt x="34" y="0"/>
                      <a:pt x="24" y="10"/>
                      <a:pt x="17" y="28"/>
                    </a:cubicBezTo>
                    <a:cubicBezTo>
                      <a:pt x="1" y="53"/>
                      <a:pt x="17" y="78"/>
                      <a:pt x="34" y="86"/>
                    </a:cubicBezTo>
                    <a:cubicBezTo>
                      <a:pt x="51" y="103"/>
                      <a:pt x="67" y="111"/>
                      <a:pt x="92" y="120"/>
                    </a:cubicBezTo>
                    <a:cubicBezTo>
                      <a:pt x="109" y="136"/>
                      <a:pt x="125" y="144"/>
                      <a:pt x="142" y="153"/>
                    </a:cubicBezTo>
                    <a:cubicBezTo>
                      <a:pt x="183" y="169"/>
                      <a:pt x="233" y="186"/>
                      <a:pt x="274" y="202"/>
                    </a:cubicBezTo>
                    <a:cubicBezTo>
                      <a:pt x="279" y="205"/>
                      <a:pt x="284" y="206"/>
                      <a:pt x="289" y="206"/>
                    </a:cubicBezTo>
                    <a:cubicBezTo>
                      <a:pt x="300" y="206"/>
                      <a:pt x="312" y="200"/>
                      <a:pt x="324" y="194"/>
                    </a:cubicBezTo>
                    <a:cubicBezTo>
                      <a:pt x="332" y="186"/>
                      <a:pt x="349" y="178"/>
                      <a:pt x="349" y="161"/>
                    </a:cubicBezTo>
                    <a:cubicBezTo>
                      <a:pt x="357" y="144"/>
                      <a:pt x="357" y="120"/>
                      <a:pt x="349" y="111"/>
                    </a:cubicBezTo>
                    <a:cubicBezTo>
                      <a:pt x="332" y="95"/>
                      <a:pt x="324" y="86"/>
                      <a:pt x="307" y="78"/>
                    </a:cubicBezTo>
                    <a:cubicBezTo>
                      <a:pt x="266" y="62"/>
                      <a:pt x="233" y="45"/>
                      <a:pt x="191" y="37"/>
                    </a:cubicBezTo>
                    <a:cubicBezTo>
                      <a:pt x="175" y="28"/>
                      <a:pt x="150" y="20"/>
                      <a:pt x="133" y="20"/>
                    </a:cubicBezTo>
                    <a:cubicBezTo>
                      <a:pt x="109" y="12"/>
                      <a:pt x="92" y="4"/>
                      <a:pt x="67" y="4"/>
                    </a:cubicBezTo>
                    <a:cubicBezTo>
                      <a:pt x="61" y="1"/>
                      <a:pt x="55" y="0"/>
                      <a:pt x="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36"/>
              <p:cNvSpPr/>
              <p:nvPr/>
            </p:nvSpPr>
            <p:spPr>
              <a:xfrm>
                <a:off x="554200" y="2857200"/>
                <a:ext cx="13500" cy="7400"/>
              </a:xfrm>
              <a:custGeom>
                <a:rect b="b" l="l" r="r" t="t"/>
                <a:pathLst>
                  <a:path extrusionOk="0" h="296" w="540">
                    <a:moveTo>
                      <a:pt x="64" y="0"/>
                    </a:moveTo>
                    <a:cubicBezTo>
                      <a:pt x="46" y="0"/>
                      <a:pt x="29" y="8"/>
                      <a:pt x="17" y="20"/>
                    </a:cubicBezTo>
                    <a:cubicBezTo>
                      <a:pt x="9" y="37"/>
                      <a:pt x="1" y="70"/>
                      <a:pt x="26" y="78"/>
                    </a:cubicBezTo>
                    <a:cubicBezTo>
                      <a:pt x="59" y="111"/>
                      <a:pt x="92" y="136"/>
                      <a:pt x="125" y="153"/>
                    </a:cubicBezTo>
                    <a:cubicBezTo>
                      <a:pt x="158" y="169"/>
                      <a:pt x="191" y="194"/>
                      <a:pt x="233" y="211"/>
                    </a:cubicBezTo>
                    <a:cubicBezTo>
                      <a:pt x="307" y="244"/>
                      <a:pt x="382" y="269"/>
                      <a:pt x="456" y="294"/>
                    </a:cubicBezTo>
                    <a:cubicBezTo>
                      <a:pt x="462" y="295"/>
                      <a:pt x="468" y="296"/>
                      <a:pt x="473" y="296"/>
                    </a:cubicBezTo>
                    <a:cubicBezTo>
                      <a:pt x="500" y="296"/>
                      <a:pt x="524" y="280"/>
                      <a:pt x="531" y="252"/>
                    </a:cubicBezTo>
                    <a:cubicBezTo>
                      <a:pt x="539" y="219"/>
                      <a:pt x="523" y="186"/>
                      <a:pt x="490" y="178"/>
                    </a:cubicBezTo>
                    <a:cubicBezTo>
                      <a:pt x="349" y="136"/>
                      <a:pt x="216" y="70"/>
                      <a:pt x="84" y="4"/>
                    </a:cubicBezTo>
                    <a:cubicBezTo>
                      <a:pt x="77" y="1"/>
                      <a:pt x="70" y="0"/>
                      <a:pt x="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36"/>
              <p:cNvSpPr/>
              <p:nvPr/>
            </p:nvSpPr>
            <p:spPr>
              <a:xfrm>
                <a:off x="414375" y="2811725"/>
                <a:ext cx="55250" cy="11725"/>
              </a:xfrm>
              <a:custGeom>
                <a:rect b="b" l="l" r="r" t="t"/>
                <a:pathLst>
                  <a:path extrusionOk="0" h="469" w="2210">
                    <a:moveTo>
                      <a:pt x="394" y="0"/>
                    </a:moveTo>
                    <a:cubicBezTo>
                      <a:pt x="277" y="0"/>
                      <a:pt x="162" y="10"/>
                      <a:pt x="59" y="50"/>
                    </a:cubicBezTo>
                    <a:cubicBezTo>
                      <a:pt x="9" y="66"/>
                      <a:pt x="1" y="149"/>
                      <a:pt x="59" y="157"/>
                    </a:cubicBezTo>
                    <a:cubicBezTo>
                      <a:pt x="225" y="199"/>
                      <a:pt x="407" y="190"/>
                      <a:pt x="581" y="207"/>
                    </a:cubicBezTo>
                    <a:cubicBezTo>
                      <a:pt x="763" y="224"/>
                      <a:pt x="945" y="248"/>
                      <a:pt x="1128" y="257"/>
                    </a:cubicBezTo>
                    <a:cubicBezTo>
                      <a:pt x="1451" y="282"/>
                      <a:pt x="1799" y="298"/>
                      <a:pt x="2089" y="456"/>
                    </a:cubicBezTo>
                    <a:cubicBezTo>
                      <a:pt x="2102" y="465"/>
                      <a:pt x="2115" y="468"/>
                      <a:pt x="2127" y="468"/>
                    </a:cubicBezTo>
                    <a:cubicBezTo>
                      <a:pt x="2180" y="468"/>
                      <a:pt x="2210" y="389"/>
                      <a:pt x="2155" y="348"/>
                    </a:cubicBezTo>
                    <a:cubicBezTo>
                      <a:pt x="1865" y="141"/>
                      <a:pt x="1534" y="99"/>
                      <a:pt x="1194" y="66"/>
                    </a:cubicBezTo>
                    <a:cubicBezTo>
                      <a:pt x="1003" y="41"/>
                      <a:pt x="813" y="25"/>
                      <a:pt x="631" y="8"/>
                    </a:cubicBezTo>
                    <a:cubicBezTo>
                      <a:pt x="553" y="5"/>
                      <a:pt x="473" y="0"/>
                      <a:pt x="3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36"/>
              <p:cNvSpPr/>
              <p:nvPr/>
            </p:nvSpPr>
            <p:spPr>
              <a:xfrm>
                <a:off x="423975" y="2819700"/>
                <a:ext cx="19025" cy="4075"/>
              </a:xfrm>
              <a:custGeom>
                <a:rect b="b" l="l" r="r" t="t"/>
                <a:pathLst>
                  <a:path extrusionOk="0" h="163" w="761">
                    <a:moveTo>
                      <a:pt x="463" y="1"/>
                    </a:moveTo>
                    <a:cubicBezTo>
                      <a:pt x="433" y="1"/>
                      <a:pt x="402" y="2"/>
                      <a:pt x="371" y="4"/>
                    </a:cubicBezTo>
                    <a:cubicBezTo>
                      <a:pt x="263" y="12"/>
                      <a:pt x="156" y="37"/>
                      <a:pt x="48" y="70"/>
                    </a:cubicBezTo>
                    <a:cubicBezTo>
                      <a:pt x="1" y="94"/>
                      <a:pt x="13" y="162"/>
                      <a:pt x="64" y="162"/>
                    </a:cubicBezTo>
                    <a:cubicBezTo>
                      <a:pt x="67" y="162"/>
                      <a:pt x="70" y="162"/>
                      <a:pt x="73" y="161"/>
                    </a:cubicBezTo>
                    <a:cubicBezTo>
                      <a:pt x="172" y="145"/>
                      <a:pt x="272" y="137"/>
                      <a:pt x="371" y="137"/>
                    </a:cubicBezTo>
                    <a:cubicBezTo>
                      <a:pt x="400" y="134"/>
                      <a:pt x="429" y="133"/>
                      <a:pt x="458" y="133"/>
                    </a:cubicBezTo>
                    <a:cubicBezTo>
                      <a:pt x="529" y="133"/>
                      <a:pt x="599" y="139"/>
                      <a:pt x="669" y="145"/>
                    </a:cubicBezTo>
                    <a:cubicBezTo>
                      <a:pt x="675" y="146"/>
                      <a:pt x="681" y="147"/>
                      <a:pt x="687" y="147"/>
                    </a:cubicBezTo>
                    <a:cubicBezTo>
                      <a:pt x="716" y="147"/>
                      <a:pt x="745" y="131"/>
                      <a:pt x="752" y="103"/>
                    </a:cubicBezTo>
                    <a:cubicBezTo>
                      <a:pt x="760" y="70"/>
                      <a:pt x="744" y="29"/>
                      <a:pt x="702" y="21"/>
                    </a:cubicBezTo>
                    <a:cubicBezTo>
                      <a:pt x="624" y="8"/>
                      <a:pt x="545" y="1"/>
                      <a:pt x="4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1" name="Google Shape;4151;p36"/>
              <p:cNvSpPr/>
              <p:nvPr/>
            </p:nvSpPr>
            <p:spPr>
              <a:xfrm>
                <a:off x="383575" y="2821725"/>
                <a:ext cx="17175" cy="7850"/>
              </a:xfrm>
              <a:custGeom>
                <a:rect b="b" l="l" r="r" t="t"/>
                <a:pathLst>
                  <a:path extrusionOk="0" h="314" w="687">
                    <a:moveTo>
                      <a:pt x="637" y="0"/>
                    </a:moveTo>
                    <a:cubicBezTo>
                      <a:pt x="631" y="0"/>
                      <a:pt x="626" y="2"/>
                      <a:pt x="620" y="6"/>
                    </a:cubicBezTo>
                    <a:cubicBezTo>
                      <a:pt x="520" y="39"/>
                      <a:pt x="421" y="80"/>
                      <a:pt x="322" y="122"/>
                    </a:cubicBezTo>
                    <a:cubicBezTo>
                      <a:pt x="230" y="172"/>
                      <a:pt x="131" y="205"/>
                      <a:pt x="32" y="254"/>
                    </a:cubicBezTo>
                    <a:cubicBezTo>
                      <a:pt x="1" y="270"/>
                      <a:pt x="20" y="313"/>
                      <a:pt x="49" y="313"/>
                    </a:cubicBezTo>
                    <a:cubicBezTo>
                      <a:pt x="51" y="313"/>
                      <a:pt x="54" y="313"/>
                      <a:pt x="56" y="312"/>
                    </a:cubicBezTo>
                    <a:cubicBezTo>
                      <a:pt x="156" y="288"/>
                      <a:pt x="255" y="246"/>
                      <a:pt x="355" y="205"/>
                    </a:cubicBezTo>
                    <a:cubicBezTo>
                      <a:pt x="454" y="172"/>
                      <a:pt x="545" y="130"/>
                      <a:pt x="645" y="89"/>
                    </a:cubicBezTo>
                    <a:cubicBezTo>
                      <a:pt x="661" y="80"/>
                      <a:pt x="686" y="64"/>
                      <a:pt x="678" y="31"/>
                    </a:cubicBezTo>
                    <a:cubicBezTo>
                      <a:pt x="671" y="18"/>
                      <a:pt x="655" y="0"/>
                      <a:pt x="6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36"/>
              <p:cNvSpPr/>
              <p:nvPr/>
            </p:nvSpPr>
            <p:spPr>
              <a:xfrm>
                <a:off x="310475" y="2872900"/>
                <a:ext cx="28975" cy="29475"/>
              </a:xfrm>
              <a:custGeom>
                <a:rect b="b" l="l" r="r" t="t"/>
                <a:pathLst>
                  <a:path extrusionOk="0" h="1179" w="1159">
                    <a:moveTo>
                      <a:pt x="1087" y="0"/>
                    </a:moveTo>
                    <a:cubicBezTo>
                      <a:pt x="1080" y="0"/>
                      <a:pt x="1073" y="2"/>
                      <a:pt x="1066" y="5"/>
                    </a:cubicBezTo>
                    <a:cubicBezTo>
                      <a:pt x="826" y="113"/>
                      <a:pt x="611" y="271"/>
                      <a:pt x="420" y="461"/>
                    </a:cubicBezTo>
                    <a:cubicBezTo>
                      <a:pt x="329" y="552"/>
                      <a:pt x="246" y="652"/>
                      <a:pt x="172" y="759"/>
                    </a:cubicBezTo>
                    <a:cubicBezTo>
                      <a:pt x="138" y="817"/>
                      <a:pt x="114" y="884"/>
                      <a:pt x="80" y="942"/>
                    </a:cubicBezTo>
                    <a:cubicBezTo>
                      <a:pt x="47" y="1000"/>
                      <a:pt x="22" y="1066"/>
                      <a:pt x="6" y="1124"/>
                    </a:cubicBezTo>
                    <a:cubicBezTo>
                      <a:pt x="1" y="1156"/>
                      <a:pt x="23" y="1178"/>
                      <a:pt x="46" y="1178"/>
                    </a:cubicBezTo>
                    <a:cubicBezTo>
                      <a:pt x="59" y="1178"/>
                      <a:pt x="72" y="1172"/>
                      <a:pt x="80" y="1157"/>
                    </a:cubicBezTo>
                    <a:cubicBezTo>
                      <a:pt x="114" y="1107"/>
                      <a:pt x="147" y="1049"/>
                      <a:pt x="180" y="1000"/>
                    </a:cubicBezTo>
                    <a:cubicBezTo>
                      <a:pt x="213" y="942"/>
                      <a:pt x="246" y="900"/>
                      <a:pt x="279" y="842"/>
                    </a:cubicBezTo>
                    <a:cubicBezTo>
                      <a:pt x="354" y="743"/>
                      <a:pt x="428" y="635"/>
                      <a:pt x="520" y="544"/>
                    </a:cubicBezTo>
                    <a:cubicBezTo>
                      <a:pt x="685" y="362"/>
                      <a:pt x="892" y="196"/>
                      <a:pt x="1116" y="80"/>
                    </a:cubicBezTo>
                    <a:cubicBezTo>
                      <a:pt x="1159" y="59"/>
                      <a:pt x="1128" y="0"/>
                      <a:pt x="10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36"/>
              <p:cNvSpPr/>
              <p:nvPr/>
            </p:nvSpPr>
            <p:spPr>
              <a:xfrm>
                <a:off x="312475" y="2930975"/>
                <a:ext cx="8525" cy="18400"/>
              </a:xfrm>
              <a:custGeom>
                <a:rect b="b" l="l" r="r" t="t"/>
                <a:pathLst>
                  <a:path extrusionOk="0" h="736" w="341">
                    <a:moveTo>
                      <a:pt x="267" y="1"/>
                    </a:moveTo>
                    <a:cubicBezTo>
                      <a:pt x="234" y="1"/>
                      <a:pt x="214" y="23"/>
                      <a:pt x="199" y="52"/>
                    </a:cubicBezTo>
                    <a:cubicBezTo>
                      <a:pt x="158" y="160"/>
                      <a:pt x="116" y="267"/>
                      <a:pt x="83" y="375"/>
                    </a:cubicBezTo>
                    <a:cubicBezTo>
                      <a:pt x="67" y="425"/>
                      <a:pt x="50" y="475"/>
                      <a:pt x="34" y="533"/>
                    </a:cubicBezTo>
                    <a:cubicBezTo>
                      <a:pt x="17" y="582"/>
                      <a:pt x="0" y="640"/>
                      <a:pt x="0" y="698"/>
                    </a:cubicBezTo>
                    <a:cubicBezTo>
                      <a:pt x="0" y="720"/>
                      <a:pt x="19" y="735"/>
                      <a:pt x="39" y="735"/>
                    </a:cubicBezTo>
                    <a:cubicBezTo>
                      <a:pt x="48" y="735"/>
                      <a:pt x="58" y="731"/>
                      <a:pt x="67" y="723"/>
                    </a:cubicBezTo>
                    <a:cubicBezTo>
                      <a:pt x="100" y="682"/>
                      <a:pt x="125" y="632"/>
                      <a:pt x="141" y="574"/>
                    </a:cubicBezTo>
                    <a:cubicBezTo>
                      <a:pt x="166" y="524"/>
                      <a:pt x="191" y="466"/>
                      <a:pt x="208" y="417"/>
                    </a:cubicBezTo>
                    <a:cubicBezTo>
                      <a:pt x="249" y="309"/>
                      <a:pt x="290" y="193"/>
                      <a:pt x="324" y="85"/>
                    </a:cubicBezTo>
                    <a:cubicBezTo>
                      <a:pt x="340" y="52"/>
                      <a:pt x="315" y="11"/>
                      <a:pt x="282" y="2"/>
                    </a:cubicBezTo>
                    <a:cubicBezTo>
                      <a:pt x="277" y="1"/>
                      <a:pt x="272" y="1"/>
                      <a:pt x="2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36"/>
              <p:cNvSpPr/>
              <p:nvPr/>
            </p:nvSpPr>
            <p:spPr>
              <a:xfrm>
                <a:off x="493925" y="3164475"/>
                <a:ext cx="2925" cy="11800"/>
              </a:xfrm>
              <a:custGeom>
                <a:rect b="b" l="l" r="r" t="t"/>
                <a:pathLst>
                  <a:path extrusionOk="0" h="472" w="117">
                    <a:moveTo>
                      <a:pt x="83" y="0"/>
                    </a:moveTo>
                    <a:cubicBezTo>
                      <a:pt x="67" y="0"/>
                      <a:pt x="34" y="8"/>
                      <a:pt x="34" y="33"/>
                    </a:cubicBezTo>
                    <a:cubicBezTo>
                      <a:pt x="17" y="108"/>
                      <a:pt x="9" y="174"/>
                      <a:pt x="1" y="249"/>
                    </a:cubicBezTo>
                    <a:cubicBezTo>
                      <a:pt x="1" y="282"/>
                      <a:pt x="1" y="315"/>
                      <a:pt x="1" y="348"/>
                    </a:cubicBezTo>
                    <a:cubicBezTo>
                      <a:pt x="1" y="365"/>
                      <a:pt x="1" y="381"/>
                      <a:pt x="1" y="406"/>
                    </a:cubicBezTo>
                    <a:cubicBezTo>
                      <a:pt x="9" y="423"/>
                      <a:pt x="9" y="439"/>
                      <a:pt x="25" y="456"/>
                    </a:cubicBezTo>
                    <a:cubicBezTo>
                      <a:pt x="30" y="465"/>
                      <a:pt x="42" y="471"/>
                      <a:pt x="53" y="471"/>
                    </a:cubicBezTo>
                    <a:cubicBezTo>
                      <a:pt x="63" y="471"/>
                      <a:pt x="71" y="467"/>
                      <a:pt x="75" y="456"/>
                    </a:cubicBezTo>
                    <a:cubicBezTo>
                      <a:pt x="83" y="439"/>
                      <a:pt x="92" y="423"/>
                      <a:pt x="92" y="406"/>
                    </a:cubicBezTo>
                    <a:cubicBezTo>
                      <a:pt x="92" y="389"/>
                      <a:pt x="92" y="373"/>
                      <a:pt x="92" y="356"/>
                    </a:cubicBezTo>
                    <a:cubicBezTo>
                      <a:pt x="100" y="323"/>
                      <a:pt x="100" y="290"/>
                      <a:pt x="100" y="257"/>
                    </a:cubicBezTo>
                    <a:cubicBezTo>
                      <a:pt x="100" y="191"/>
                      <a:pt x="108" y="124"/>
                      <a:pt x="117" y="58"/>
                    </a:cubicBezTo>
                    <a:cubicBezTo>
                      <a:pt x="117" y="33"/>
                      <a:pt x="108" y="8"/>
                      <a:pt x="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36"/>
              <p:cNvSpPr/>
              <p:nvPr/>
            </p:nvSpPr>
            <p:spPr>
              <a:xfrm>
                <a:off x="499325" y="3166950"/>
                <a:ext cx="2075" cy="7525"/>
              </a:xfrm>
              <a:custGeom>
                <a:rect b="b" l="l" r="r" t="t"/>
                <a:pathLst>
                  <a:path extrusionOk="0" h="301" w="83">
                    <a:moveTo>
                      <a:pt x="41" y="1"/>
                    </a:moveTo>
                    <a:cubicBezTo>
                      <a:pt x="25" y="1"/>
                      <a:pt x="0" y="17"/>
                      <a:pt x="0" y="42"/>
                    </a:cubicBezTo>
                    <a:lnTo>
                      <a:pt x="0" y="158"/>
                    </a:lnTo>
                    <a:lnTo>
                      <a:pt x="0" y="216"/>
                    </a:lnTo>
                    <a:cubicBezTo>
                      <a:pt x="0" y="233"/>
                      <a:pt x="0" y="241"/>
                      <a:pt x="8" y="249"/>
                    </a:cubicBezTo>
                    <a:cubicBezTo>
                      <a:pt x="8" y="257"/>
                      <a:pt x="17" y="274"/>
                      <a:pt x="17" y="282"/>
                    </a:cubicBezTo>
                    <a:cubicBezTo>
                      <a:pt x="21" y="295"/>
                      <a:pt x="31" y="301"/>
                      <a:pt x="41" y="301"/>
                    </a:cubicBezTo>
                    <a:cubicBezTo>
                      <a:pt x="52" y="301"/>
                      <a:pt x="62" y="295"/>
                      <a:pt x="66" y="282"/>
                    </a:cubicBezTo>
                    <a:cubicBezTo>
                      <a:pt x="75" y="274"/>
                      <a:pt x="75" y="257"/>
                      <a:pt x="83" y="249"/>
                    </a:cubicBezTo>
                    <a:cubicBezTo>
                      <a:pt x="83" y="241"/>
                      <a:pt x="83" y="233"/>
                      <a:pt x="83" y="216"/>
                    </a:cubicBezTo>
                    <a:lnTo>
                      <a:pt x="83" y="158"/>
                    </a:lnTo>
                    <a:lnTo>
                      <a:pt x="83" y="42"/>
                    </a:lnTo>
                    <a:cubicBezTo>
                      <a:pt x="83" y="17"/>
                      <a:pt x="66" y="1"/>
                      <a:pt x="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4156" name="Google Shape;41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96725"/>
            <a:ext cx="3899630" cy="3263924"/>
          </a:xfrm>
          <a:prstGeom prst="rect">
            <a:avLst/>
          </a:prstGeom>
          <a:noFill/>
          <a:ln>
            <a:noFill/>
          </a:ln>
        </p:spPr>
      </p:pic>
      <p:sp>
        <p:nvSpPr>
          <p:cNvPr id="4157" name="Google Shape;4157;p36"/>
          <p:cNvSpPr txBox="1"/>
          <p:nvPr/>
        </p:nvSpPr>
        <p:spPr>
          <a:xfrm>
            <a:off x="5091300" y="1168375"/>
            <a:ext cx="269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Max Depth: 5</a:t>
            </a:r>
            <a:endParaRPr sz="15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Classification Accuracy: 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Train: 57.8%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Test: 43.2%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8" name="Google Shape;4158;p36"/>
          <p:cNvSpPr txBox="1"/>
          <p:nvPr/>
        </p:nvSpPr>
        <p:spPr>
          <a:xfrm>
            <a:off x="5091300" y="2339288"/>
            <a:ext cx="231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Max Depth: 4</a:t>
            </a:r>
            <a:endParaRPr sz="15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Classification Accuracy: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Train: 51.3%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Test: 40.9%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9" name="Google Shape;4159;p36"/>
          <p:cNvSpPr txBox="1"/>
          <p:nvPr/>
        </p:nvSpPr>
        <p:spPr>
          <a:xfrm>
            <a:off x="5091300" y="3400250"/>
            <a:ext cx="27480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Max Depth: 6</a:t>
            </a:r>
            <a:endParaRPr sz="15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Classification Accuracy: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Train: 68.2%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Test: 37.5%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3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Google Shape;4164;p37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Gaussian Naive Bayes</a:t>
            </a:r>
            <a:endParaRPr/>
          </a:p>
        </p:txBody>
      </p:sp>
      <p:pic>
        <p:nvPicPr>
          <p:cNvPr id="4165" name="Google Shape;41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925" y="1213600"/>
            <a:ext cx="3716325" cy="34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6" name="Google Shape;41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213599"/>
            <a:ext cx="3616600" cy="26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0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1" name="Google Shape;4171;p38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Our Findings </a:t>
            </a:r>
            <a:endParaRPr/>
          </a:p>
        </p:txBody>
      </p:sp>
      <p:grpSp>
        <p:nvGrpSpPr>
          <p:cNvPr id="4172" name="Google Shape;4172;p38"/>
          <p:cNvGrpSpPr/>
          <p:nvPr/>
        </p:nvGrpSpPr>
        <p:grpSpPr>
          <a:xfrm>
            <a:off x="5645675" y="1281897"/>
            <a:ext cx="1794002" cy="2991304"/>
            <a:chOff x="4660338" y="2024984"/>
            <a:chExt cx="1794002" cy="2991304"/>
          </a:xfrm>
        </p:grpSpPr>
        <p:grpSp>
          <p:nvGrpSpPr>
            <p:cNvPr id="4173" name="Google Shape;4173;p38"/>
            <p:cNvGrpSpPr/>
            <p:nvPr/>
          </p:nvGrpSpPr>
          <p:grpSpPr>
            <a:xfrm>
              <a:off x="4660340" y="2024984"/>
              <a:ext cx="1794000" cy="1137225"/>
              <a:chOff x="4660340" y="2024984"/>
              <a:chExt cx="1794000" cy="1137225"/>
            </a:xfrm>
          </p:grpSpPr>
          <p:sp>
            <p:nvSpPr>
              <p:cNvPr id="4174" name="Google Shape;4174;p38"/>
              <p:cNvSpPr txBox="1"/>
              <p:nvPr/>
            </p:nvSpPr>
            <p:spPr>
              <a:xfrm>
                <a:off x="4660340" y="2024984"/>
                <a:ext cx="1794000" cy="4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500">
                    <a:solidFill>
                      <a:schemeClr val="dk1"/>
                    </a:solidFill>
                    <a:latin typeface="Arapey"/>
                    <a:ea typeface="Arapey"/>
                    <a:cs typeface="Arapey"/>
                    <a:sym typeface="Arapey"/>
                  </a:rPr>
                  <a:t>Finding 3</a:t>
                </a:r>
                <a:endParaRPr b="1" sz="2500">
                  <a:solidFill>
                    <a:schemeClr val="dk1"/>
                  </a:solidFill>
                  <a:latin typeface="Arapey"/>
                  <a:ea typeface="Arapey"/>
                  <a:cs typeface="Arapey"/>
                  <a:sym typeface="Arapey"/>
                </a:endParaRPr>
              </a:p>
            </p:txBody>
          </p:sp>
          <p:sp>
            <p:nvSpPr>
              <p:cNvPr id="4175" name="Google Shape;4175;p38"/>
              <p:cNvSpPr txBox="1"/>
              <p:nvPr/>
            </p:nvSpPr>
            <p:spPr>
              <a:xfrm>
                <a:off x="4660340" y="2334509"/>
                <a:ext cx="1794000" cy="82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Decision Tree and Random Forest has higher accuracy</a:t>
                </a:r>
                <a:endParaRPr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4176" name="Google Shape;4176;p38"/>
            <p:cNvGrpSpPr/>
            <p:nvPr/>
          </p:nvGrpSpPr>
          <p:grpSpPr>
            <a:xfrm>
              <a:off x="4660338" y="3427788"/>
              <a:ext cx="1794002" cy="1588501"/>
              <a:chOff x="4660338" y="3427788"/>
              <a:chExt cx="1794002" cy="1588501"/>
            </a:xfrm>
          </p:grpSpPr>
          <p:sp>
            <p:nvSpPr>
              <p:cNvPr id="4177" name="Google Shape;4177;p38"/>
              <p:cNvSpPr/>
              <p:nvPr/>
            </p:nvSpPr>
            <p:spPr>
              <a:xfrm>
                <a:off x="4660338" y="3427788"/>
                <a:ext cx="1794000" cy="15885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78" name="Google Shape;4178;p38"/>
              <p:cNvGrpSpPr/>
              <p:nvPr/>
            </p:nvGrpSpPr>
            <p:grpSpPr>
              <a:xfrm>
                <a:off x="4660338" y="3467009"/>
                <a:ext cx="1794002" cy="1549279"/>
                <a:chOff x="4660338" y="3467009"/>
                <a:chExt cx="1794002" cy="1549279"/>
              </a:xfrm>
            </p:grpSpPr>
            <p:sp>
              <p:nvSpPr>
                <p:cNvPr id="4179" name="Google Shape;4179;p38"/>
                <p:cNvSpPr txBox="1"/>
                <p:nvPr/>
              </p:nvSpPr>
              <p:spPr>
                <a:xfrm>
                  <a:off x="4660340" y="3467009"/>
                  <a:ext cx="1794000" cy="46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2500">
                    <a:solidFill>
                      <a:schemeClr val="dk1"/>
                    </a:solidFill>
                    <a:latin typeface="Arapey"/>
                    <a:ea typeface="Arapey"/>
                    <a:cs typeface="Arapey"/>
                    <a:sym typeface="Arapey"/>
                  </a:endParaRPr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500">
                      <a:solidFill>
                        <a:schemeClr val="dk1"/>
                      </a:solidFill>
                      <a:latin typeface="Arapey"/>
                      <a:ea typeface="Arapey"/>
                      <a:cs typeface="Arapey"/>
                      <a:sym typeface="Arapey"/>
                    </a:rPr>
                    <a:t>Reason</a:t>
                  </a:r>
                  <a:endParaRPr b="1" sz="2500">
                    <a:solidFill>
                      <a:schemeClr val="dk1"/>
                    </a:solidFill>
                    <a:latin typeface="Arapey"/>
                    <a:ea typeface="Arapey"/>
                    <a:cs typeface="Arapey"/>
                    <a:sym typeface="Arapey"/>
                  </a:endParaRPr>
                </a:p>
              </p:txBody>
            </p:sp>
            <p:sp>
              <p:nvSpPr>
                <p:cNvPr id="4180" name="Google Shape;4180;p38"/>
                <p:cNvSpPr txBox="1"/>
                <p:nvPr/>
              </p:nvSpPr>
              <p:spPr>
                <a:xfrm>
                  <a:off x="4660338" y="3839389"/>
                  <a:ext cx="1794000" cy="11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Models were less complex and thus is more appropriate </a:t>
                  </a:r>
                  <a:endParaRPr sz="13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  <p:cxnSp>
        <p:nvCxnSpPr>
          <p:cNvPr id="4181" name="Google Shape;4181;p38"/>
          <p:cNvCxnSpPr>
            <a:stCxn id="4175" idx="2"/>
            <a:endCxn id="4177" idx="0"/>
          </p:cNvCxnSpPr>
          <p:nvPr/>
        </p:nvCxnSpPr>
        <p:spPr>
          <a:xfrm>
            <a:off x="6542677" y="2419122"/>
            <a:ext cx="0" cy="26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4182" name="Google Shape;4182;p38"/>
          <p:cNvGrpSpPr/>
          <p:nvPr/>
        </p:nvGrpSpPr>
        <p:grpSpPr>
          <a:xfrm>
            <a:off x="3674994" y="1281897"/>
            <a:ext cx="1794006" cy="3059205"/>
            <a:chOff x="2689656" y="2024984"/>
            <a:chExt cx="1794006" cy="3059205"/>
          </a:xfrm>
        </p:grpSpPr>
        <p:grpSp>
          <p:nvGrpSpPr>
            <p:cNvPr id="4183" name="Google Shape;4183;p38"/>
            <p:cNvGrpSpPr/>
            <p:nvPr/>
          </p:nvGrpSpPr>
          <p:grpSpPr>
            <a:xfrm>
              <a:off x="2689656" y="2024984"/>
              <a:ext cx="1794000" cy="1137225"/>
              <a:chOff x="2689656" y="2024984"/>
              <a:chExt cx="1794000" cy="1137225"/>
            </a:xfrm>
          </p:grpSpPr>
          <p:sp>
            <p:nvSpPr>
              <p:cNvPr id="4184" name="Google Shape;4184;p38"/>
              <p:cNvSpPr txBox="1"/>
              <p:nvPr/>
            </p:nvSpPr>
            <p:spPr>
              <a:xfrm>
                <a:off x="2689656" y="2024984"/>
                <a:ext cx="1794000" cy="4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500">
                  <a:solidFill>
                    <a:schemeClr val="dk1"/>
                  </a:solidFill>
                  <a:latin typeface="Arapey"/>
                  <a:ea typeface="Arapey"/>
                  <a:cs typeface="Arapey"/>
                  <a:sym typeface="Arapey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500">
                    <a:solidFill>
                      <a:schemeClr val="dk1"/>
                    </a:solidFill>
                    <a:latin typeface="Arapey"/>
                    <a:ea typeface="Arapey"/>
                    <a:cs typeface="Arapey"/>
                    <a:sym typeface="Arapey"/>
                  </a:rPr>
                  <a:t>Finding 2</a:t>
                </a:r>
                <a:endParaRPr b="1" sz="2500">
                  <a:solidFill>
                    <a:schemeClr val="dk1"/>
                  </a:solidFill>
                  <a:latin typeface="Arapey"/>
                  <a:ea typeface="Arapey"/>
                  <a:cs typeface="Arapey"/>
                  <a:sym typeface="Arapey"/>
                </a:endParaRPr>
              </a:p>
            </p:txBody>
          </p:sp>
          <p:sp>
            <p:nvSpPr>
              <p:cNvPr id="4185" name="Google Shape;4185;p38"/>
              <p:cNvSpPr txBox="1"/>
              <p:nvPr/>
            </p:nvSpPr>
            <p:spPr>
              <a:xfrm>
                <a:off x="2689656" y="2334509"/>
                <a:ext cx="1794000" cy="82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MLP and GNB has lower accuracy</a:t>
                </a:r>
                <a:endParaRPr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4186" name="Google Shape;4186;p38"/>
            <p:cNvGrpSpPr/>
            <p:nvPr/>
          </p:nvGrpSpPr>
          <p:grpSpPr>
            <a:xfrm>
              <a:off x="2689656" y="3427784"/>
              <a:ext cx="1794006" cy="1656405"/>
              <a:chOff x="2689656" y="3427784"/>
              <a:chExt cx="1794006" cy="1656405"/>
            </a:xfrm>
          </p:grpSpPr>
          <p:sp>
            <p:nvSpPr>
              <p:cNvPr id="4187" name="Google Shape;4187;p38"/>
              <p:cNvSpPr/>
              <p:nvPr/>
            </p:nvSpPr>
            <p:spPr>
              <a:xfrm>
                <a:off x="2689663" y="3427784"/>
                <a:ext cx="1794000" cy="1583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88" name="Google Shape;4188;p38"/>
              <p:cNvGrpSpPr/>
              <p:nvPr/>
            </p:nvGrpSpPr>
            <p:grpSpPr>
              <a:xfrm>
                <a:off x="2689656" y="3467009"/>
                <a:ext cx="1794006" cy="1617180"/>
                <a:chOff x="2689656" y="3467009"/>
                <a:chExt cx="1794006" cy="1617180"/>
              </a:xfrm>
            </p:grpSpPr>
            <p:sp>
              <p:nvSpPr>
                <p:cNvPr id="4189" name="Google Shape;4189;p38"/>
                <p:cNvSpPr txBox="1"/>
                <p:nvPr/>
              </p:nvSpPr>
              <p:spPr>
                <a:xfrm>
                  <a:off x="2689656" y="3467009"/>
                  <a:ext cx="1794000" cy="46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500">
                      <a:solidFill>
                        <a:schemeClr val="dk1"/>
                      </a:solidFill>
                      <a:latin typeface="Arapey"/>
                      <a:ea typeface="Arapey"/>
                      <a:cs typeface="Arapey"/>
                      <a:sym typeface="Arapey"/>
                    </a:rPr>
                    <a:t>Reason</a:t>
                  </a:r>
                  <a:endParaRPr sz="2000">
                    <a:solidFill>
                      <a:schemeClr val="accent1"/>
                    </a:solidFill>
                    <a:latin typeface="Rozha One"/>
                    <a:ea typeface="Rozha One"/>
                    <a:cs typeface="Rozha One"/>
                    <a:sym typeface="Rozha One"/>
                  </a:endParaRPr>
                </a:p>
              </p:txBody>
            </p:sp>
            <p:sp>
              <p:nvSpPr>
                <p:cNvPr id="4190" name="Google Shape;4190;p38"/>
                <p:cNvSpPr txBox="1"/>
                <p:nvPr/>
              </p:nvSpPr>
              <p:spPr>
                <a:xfrm>
                  <a:off x="2689663" y="3786989"/>
                  <a:ext cx="1794000" cy="129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-311150" lvl="0" marL="45720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300"/>
                    <a:buFont typeface="Lato"/>
                    <a:buAutoNum type="arabicPeriod"/>
                  </a:pPr>
                  <a:r>
                    <a:rPr lang="en" sz="1300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MLP is complex</a:t>
                  </a:r>
                  <a:endParaRPr sz="13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  <a:p>
                  <a:pPr indent="-311150" lvl="0" marL="45720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300"/>
                    <a:buFont typeface="Lato"/>
                    <a:buAutoNum type="arabicPeriod"/>
                  </a:pPr>
                  <a:r>
                    <a:rPr lang="en" sz="1300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GNB assumes features are independent of each other</a:t>
                  </a:r>
                  <a:endParaRPr sz="13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  <p:cxnSp>
        <p:nvCxnSpPr>
          <p:cNvPr id="4191" name="Google Shape;4191;p38"/>
          <p:cNvCxnSpPr>
            <a:stCxn id="4185" idx="2"/>
            <a:endCxn id="4187" idx="0"/>
          </p:cNvCxnSpPr>
          <p:nvPr/>
        </p:nvCxnSpPr>
        <p:spPr>
          <a:xfrm>
            <a:off x="4571994" y="2419122"/>
            <a:ext cx="0" cy="26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4192" name="Google Shape;4192;p38"/>
          <p:cNvGrpSpPr/>
          <p:nvPr/>
        </p:nvGrpSpPr>
        <p:grpSpPr>
          <a:xfrm>
            <a:off x="1453140" y="1246299"/>
            <a:ext cx="1970719" cy="3094812"/>
            <a:chOff x="718975" y="2024984"/>
            <a:chExt cx="1794009" cy="3011690"/>
          </a:xfrm>
        </p:grpSpPr>
        <p:grpSp>
          <p:nvGrpSpPr>
            <p:cNvPr id="4193" name="Google Shape;4193;p38"/>
            <p:cNvGrpSpPr/>
            <p:nvPr/>
          </p:nvGrpSpPr>
          <p:grpSpPr>
            <a:xfrm>
              <a:off x="718975" y="2024984"/>
              <a:ext cx="1794000" cy="1137225"/>
              <a:chOff x="718975" y="2024984"/>
              <a:chExt cx="1794000" cy="1137225"/>
            </a:xfrm>
          </p:grpSpPr>
          <p:sp>
            <p:nvSpPr>
              <p:cNvPr id="4194" name="Google Shape;4194;p38"/>
              <p:cNvSpPr txBox="1"/>
              <p:nvPr/>
            </p:nvSpPr>
            <p:spPr>
              <a:xfrm>
                <a:off x="718975" y="2024984"/>
                <a:ext cx="1794000" cy="4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500">
                    <a:solidFill>
                      <a:schemeClr val="dk1"/>
                    </a:solidFill>
                    <a:latin typeface="Arapey"/>
                    <a:ea typeface="Arapey"/>
                    <a:cs typeface="Arapey"/>
                    <a:sym typeface="Arapey"/>
                  </a:rPr>
                  <a:t>Finding 1</a:t>
                </a:r>
                <a:endParaRPr b="1" sz="2500">
                  <a:solidFill>
                    <a:schemeClr val="dk1"/>
                  </a:solidFill>
                  <a:latin typeface="Arapey"/>
                  <a:ea typeface="Arapey"/>
                  <a:cs typeface="Arapey"/>
                  <a:sym typeface="Arapey"/>
                </a:endParaRPr>
              </a:p>
            </p:txBody>
          </p:sp>
          <p:sp>
            <p:nvSpPr>
              <p:cNvPr id="4195" name="Google Shape;4195;p38"/>
              <p:cNvSpPr txBox="1"/>
              <p:nvPr/>
            </p:nvSpPr>
            <p:spPr>
              <a:xfrm>
                <a:off x="718975" y="2334509"/>
                <a:ext cx="1794000" cy="82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All the models have relatively low accuracy</a:t>
                </a:r>
                <a:endParaRPr sz="15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4196" name="Google Shape;4196;p38"/>
            <p:cNvGrpSpPr/>
            <p:nvPr/>
          </p:nvGrpSpPr>
          <p:grpSpPr>
            <a:xfrm>
              <a:off x="718975" y="3427792"/>
              <a:ext cx="1794009" cy="1608882"/>
              <a:chOff x="718975" y="3427792"/>
              <a:chExt cx="1794009" cy="1608882"/>
            </a:xfrm>
          </p:grpSpPr>
          <p:sp>
            <p:nvSpPr>
              <p:cNvPr id="4197" name="Google Shape;4197;p38"/>
              <p:cNvSpPr/>
              <p:nvPr/>
            </p:nvSpPr>
            <p:spPr>
              <a:xfrm>
                <a:off x="718984" y="3427792"/>
                <a:ext cx="1794000" cy="15255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98" name="Google Shape;4198;p38"/>
              <p:cNvGrpSpPr/>
              <p:nvPr/>
            </p:nvGrpSpPr>
            <p:grpSpPr>
              <a:xfrm>
                <a:off x="718975" y="3467009"/>
                <a:ext cx="1794009" cy="1569665"/>
                <a:chOff x="718975" y="3467009"/>
                <a:chExt cx="1794009" cy="1569665"/>
              </a:xfrm>
            </p:grpSpPr>
            <p:sp>
              <p:nvSpPr>
                <p:cNvPr id="4199" name="Google Shape;4199;p38"/>
                <p:cNvSpPr txBox="1"/>
                <p:nvPr/>
              </p:nvSpPr>
              <p:spPr>
                <a:xfrm>
                  <a:off x="718975" y="3467009"/>
                  <a:ext cx="1794000" cy="46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500">
                      <a:solidFill>
                        <a:schemeClr val="dk1"/>
                      </a:solidFill>
                      <a:latin typeface="Arapey"/>
                      <a:ea typeface="Arapey"/>
                      <a:cs typeface="Arapey"/>
                      <a:sym typeface="Arapey"/>
                    </a:rPr>
                    <a:t>Reason</a:t>
                  </a:r>
                  <a:endParaRPr sz="2000">
                    <a:solidFill>
                      <a:schemeClr val="accent1"/>
                    </a:solidFill>
                    <a:latin typeface="Rozha One"/>
                    <a:ea typeface="Rozha One"/>
                    <a:cs typeface="Rozha One"/>
                    <a:sym typeface="Rozha One"/>
                  </a:endParaRPr>
                </a:p>
              </p:txBody>
            </p:sp>
            <p:sp>
              <p:nvSpPr>
                <p:cNvPr id="4200" name="Google Shape;4200;p38"/>
                <p:cNvSpPr txBox="1"/>
                <p:nvPr/>
              </p:nvSpPr>
              <p:spPr>
                <a:xfrm>
                  <a:off x="718984" y="3859774"/>
                  <a:ext cx="1794000" cy="11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500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“Good for novice owners” have 5 categories</a:t>
                  </a:r>
                  <a:endParaRPr sz="15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  <a:p>
                  <a:pPr indent="0" lvl="0" marL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  <p:cxnSp>
        <p:nvCxnSpPr>
          <p:cNvPr id="4201" name="Google Shape;4201;p38"/>
          <p:cNvCxnSpPr>
            <a:stCxn id="4195" idx="2"/>
            <a:endCxn id="4197" idx="0"/>
          </p:cNvCxnSpPr>
          <p:nvPr/>
        </p:nvCxnSpPr>
        <p:spPr>
          <a:xfrm>
            <a:off x="2438494" y="2414911"/>
            <a:ext cx="0" cy="27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4202" name="Google Shape;4202;p38"/>
          <p:cNvGrpSpPr/>
          <p:nvPr/>
        </p:nvGrpSpPr>
        <p:grpSpPr>
          <a:xfrm>
            <a:off x="124075" y="3903615"/>
            <a:ext cx="1077930" cy="1182609"/>
            <a:chOff x="4141200" y="4118125"/>
            <a:chExt cx="416125" cy="456500"/>
          </a:xfrm>
        </p:grpSpPr>
        <p:sp>
          <p:nvSpPr>
            <p:cNvPr id="4203" name="Google Shape;4203;p38"/>
            <p:cNvSpPr/>
            <p:nvPr/>
          </p:nvSpPr>
          <p:spPr>
            <a:xfrm>
              <a:off x="4478225" y="4309725"/>
              <a:ext cx="55950" cy="5625"/>
            </a:xfrm>
            <a:custGeom>
              <a:rect b="b" l="l" r="r" t="t"/>
              <a:pathLst>
                <a:path extrusionOk="0" h="225" w="2238">
                  <a:moveTo>
                    <a:pt x="2221" y="0"/>
                  </a:moveTo>
                  <a:cubicBezTo>
                    <a:pt x="1989" y="58"/>
                    <a:pt x="1757" y="100"/>
                    <a:pt x="1516" y="125"/>
                  </a:cubicBezTo>
                  <a:cubicBezTo>
                    <a:pt x="1340" y="141"/>
                    <a:pt x="1167" y="150"/>
                    <a:pt x="992" y="150"/>
                  </a:cubicBezTo>
                  <a:cubicBezTo>
                    <a:pt x="897" y="150"/>
                    <a:pt x="801" y="147"/>
                    <a:pt x="704" y="141"/>
                  </a:cubicBezTo>
                  <a:cubicBezTo>
                    <a:pt x="572" y="133"/>
                    <a:pt x="431" y="125"/>
                    <a:pt x="290" y="100"/>
                  </a:cubicBezTo>
                  <a:cubicBezTo>
                    <a:pt x="232" y="92"/>
                    <a:pt x="166" y="83"/>
                    <a:pt x="108" y="75"/>
                  </a:cubicBezTo>
                  <a:cubicBezTo>
                    <a:pt x="83" y="75"/>
                    <a:pt x="41" y="58"/>
                    <a:pt x="25" y="58"/>
                  </a:cubicBezTo>
                  <a:cubicBezTo>
                    <a:pt x="0" y="67"/>
                    <a:pt x="8" y="75"/>
                    <a:pt x="0" y="108"/>
                  </a:cubicBezTo>
                  <a:cubicBezTo>
                    <a:pt x="0" y="108"/>
                    <a:pt x="0" y="116"/>
                    <a:pt x="0" y="116"/>
                  </a:cubicBezTo>
                  <a:cubicBezTo>
                    <a:pt x="10" y="96"/>
                    <a:pt x="29" y="85"/>
                    <a:pt x="48" y="85"/>
                  </a:cubicBezTo>
                  <a:cubicBezTo>
                    <a:pt x="61" y="85"/>
                    <a:pt x="73" y="90"/>
                    <a:pt x="83" y="100"/>
                  </a:cubicBezTo>
                  <a:cubicBezTo>
                    <a:pt x="94" y="94"/>
                    <a:pt x="107" y="92"/>
                    <a:pt x="120" y="92"/>
                  </a:cubicBezTo>
                  <a:cubicBezTo>
                    <a:pt x="145" y="92"/>
                    <a:pt x="171" y="103"/>
                    <a:pt x="182" y="125"/>
                  </a:cubicBezTo>
                  <a:cubicBezTo>
                    <a:pt x="182" y="133"/>
                    <a:pt x="191" y="141"/>
                    <a:pt x="191" y="141"/>
                  </a:cubicBezTo>
                  <a:cubicBezTo>
                    <a:pt x="199" y="137"/>
                    <a:pt x="209" y="135"/>
                    <a:pt x="221" y="135"/>
                  </a:cubicBezTo>
                  <a:cubicBezTo>
                    <a:pt x="232" y="135"/>
                    <a:pt x="244" y="137"/>
                    <a:pt x="257" y="141"/>
                  </a:cubicBezTo>
                  <a:cubicBezTo>
                    <a:pt x="420" y="204"/>
                    <a:pt x="588" y="224"/>
                    <a:pt x="757" y="224"/>
                  </a:cubicBezTo>
                  <a:cubicBezTo>
                    <a:pt x="881" y="224"/>
                    <a:pt x="1005" y="213"/>
                    <a:pt x="1127" y="199"/>
                  </a:cubicBezTo>
                  <a:cubicBezTo>
                    <a:pt x="1417" y="166"/>
                    <a:pt x="1707" y="100"/>
                    <a:pt x="1997" y="75"/>
                  </a:cubicBezTo>
                  <a:cubicBezTo>
                    <a:pt x="2030" y="58"/>
                    <a:pt x="2063" y="42"/>
                    <a:pt x="2096" y="34"/>
                  </a:cubicBezTo>
                  <a:cubicBezTo>
                    <a:pt x="2107" y="28"/>
                    <a:pt x="2117" y="26"/>
                    <a:pt x="2127" y="26"/>
                  </a:cubicBezTo>
                  <a:cubicBezTo>
                    <a:pt x="2165" y="26"/>
                    <a:pt x="2199" y="59"/>
                    <a:pt x="2212" y="92"/>
                  </a:cubicBezTo>
                  <a:lnTo>
                    <a:pt x="2237" y="92"/>
                  </a:lnTo>
                  <a:cubicBezTo>
                    <a:pt x="2237" y="67"/>
                    <a:pt x="2229" y="34"/>
                    <a:pt x="22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38"/>
            <p:cNvSpPr/>
            <p:nvPr/>
          </p:nvSpPr>
          <p:spPr>
            <a:xfrm>
              <a:off x="4481525" y="4332725"/>
              <a:ext cx="1275" cy="650"/>
            </a:xfrm>
            <a:custGeom>
              <a:rect b="b" l="l" r="r" t="t"/>
              <a:pathLst>
                <a:path extrusionOk="0" h="26" w="51">
                  <a:moveTo>
                    <a:pt x="1" y="0"/>
                  </a:moveTo>
                  <a:cubicBezTo>
                    <a:pt x="1" y="0"/>
                    <a:pt x="1" y="8"/>
                    <a:pt x="1" y="8"/>
                  </a:cubicBezTo>
                  <a:cubicBezTo>
                    <a:pt x="17" y="17"/>
                    <a:pt x="34" y="25"/>
                    <a:pt x="50" y="25"/>
                  </a:cubicBezTo>
                  <a:cubicBezTo>
                    <a:pt x="42" y="25"/>
                    <a:pt x="34" y="17"/>
                    <a:pt x="25" y="17"/>
                  </a:cubicBezTo>
                  <a:cubicBezTo>
                    <a:pt x="17" y="8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38"/>
            <p:cNvSpPr/>
            <p:nvPr/>
          </p:nvSpPr>
          <p:spPr>
            <a:xfrm>
              <a:off x="4438450" y="4123800"/>
              <a:ext cx="81825" cy="53250"/>
            </a:xfrm>
            <a:custGeom>
              <a:rect b="b" l="l" r="r" t="t"/>
              <a:pathLst>
                <a:path extrusionOk="0" h="2130" w="3273">
                  <a:moveTo>
                    <a:pt x="766" y="1"/>
                  </a:moveTo>
                  <a:cubicBezTo>
                    <a:pt x="746" y="1"/>
                    <a:pt x="725" y="2"/>
                    <a:pt x="704" y="5"/>
                  </a:cubicBezTo>
                  <a:cubicBezTo>
                    <a:pt x="605" y="14"/>
                    <a:pt x="530" y="88"/>
                    <a:pt x="456" y="155"/>
                  </a:cubicBezTo>
                  <a:cubicBezTo>
                    <a:pt x="298" y="287"/>
                    <a:pt x="158" y="436"/>
                    <a:pt x="0" y="569"/>
                  </a:cubicBezTo>
                  <a:cubicBezTo>
                    <a:pt x="8" y="569"/>
                    <a:pt x="17" y="577"/>
                    <a:pt x="25" y="577"/>
                  </a:cubicBezTo>
                  <a:lnTo>
                    <a:pt x="66" y="577"/>
                  </a:lnTo>
                  <a:cubicBezTo>
                    <a:pt x="83" y="577"/>
                    <a:pt x="108" y="577"/>
                    <a:pt x="124" y="585"/>
                  </a:cubicBezTo>
                  <a:cubicBezTo>
                    <a:pt x="129" y="581"/>
                    <a:pt x="135" y="579"/>
                    <a:pt x="141" y="579"/>
                  </a:cubicBezTo>
                  <a:cubicBezTo>
                    <a:pt x="147" y="579"/>
                    <a:pt x="153" y="581"/>
                    <a:pt x="158" y="585"/>
                  </a:cubicBezTo>
                  <a:cubicBezTo>
                    <a:pt x="414" y="635"/>
                    <a:pt x="671" y="635"/>
                    <a:pt x="928" y="635"/>
                  </a:cubicBezTo>
                  <a:cubicBezTo>
                    <a:pt x="1044" y="635"/>
                    <a:pt x="1166" y="629"/>
                    <a:pt x="1288" y="629"/>
                  </a:cubicBezTo>
                  <a:cubicBezTo>
                    <a:pt x="1409" y="629"/>
                    <a:pt x="1529" y="635"/>
                    <a:pt x="1641" y="660"/>
                  </a:cubicBezTo>
                  <a:cubicBezTo>
                    <a:pt x="1856" y="701"/>
                    <a:pt x="2014" y="892"/>
                    <a:pt x="2113" y="1074"/>
                  </a:cubicBezTo>
                  <a:cubicBezTo>
                    <a:pt x="2171" y="1174"/>
                    <a:pt x="2196" y="1281"/>
                    <a:pt x="2204" y="1397"/>
                  </a:cubicBezTo>
                  <a:cubicBezTo>
                    <a:pt x="2212" y="1414"/>
                    <a:pt x="2204" y="1431"/>
                    <a:pt x="2212" y="1455"/>
                  </a:cubicBezTo>
                  <a:cubicBezTo>
                    <a:pt x="2212" y="1455"/>
                    <a:pt x="2221" y="1464"/>
                    <a:pt x="2229" y="1472"/>
                  </a:cubicBezTo>
                  <a:cubicBezTo>
                    <a:pt x="2328" y="1621"/>
                    <a:pt x="2420" y="1762"/>
                    <a:pt x="2569" y="1878"/>
                  </a:cubicBezTo>
                  <a:cubicBezTo>
                    <a:pt x="2710" y="1994"/>
                    <a:pt x="2867" y="2069"/>
                    <a:pt x="3049" y="2110"/>
                  </a:cubicBezTo>
                  <a:cubicBezTo>
                    <a:pt x="3091" y="2118"/>
                    <a:pt x="3140" y="2127"/>
                    <a:pt x="3190" y="2127"/>
                  </a:cubicBezTo>
                  <a:cubicBezTo>
                    <a:pt x="3205" y="2127"/>
                    <a:pt x="3218" y="2130"/>
                    <a:pt x="3229" y="2130"/>
                  </a:cubicBezTo>
                  <a:cubicBezTo>
                    <a:pt x="3242" y="2130"/>
                    <a:pt x="3252" y="2125"/>
                    <a:pt x="3256" y="2102"/>
                  </a:cubicBezTo>
                  <a:cubicBezTo>
                    <a:pt x="3273" y="2011"/>
                    <a:pt x="3190" y="1903"/>
                    <a:pt x="3140" y="1845"/>
                  </a:cubicBezTo>
                  <a:cubicBezTo>
                    <a:pt x="3074" y="1762"/>
                    <a:pt x="2991" y="1687"/>
                    <a:pt x="2925" y="1605"/>
                  </a:cubicBezTo>
                  <a:cubicBezTo>
                    <a:pt x="2859" y="1530"/>
                    <a:pt x="2801" y="1455"/>
                    <a:pt x="2743" y="1389"/>
                  </a:cubicBezTo>
                  <a:cubicBezTo>
                    <a:pt x="2618" y="1223"/>
                    <a:pt x="2494" y="1066"/>
                    <a:pt x="2370" y="900"/>
                  </a:cubicBezTo>
                  <a:cubicBezTo>
                    <a:pt x="2262" y="751"/>
                    <a:pt x="2163" y="594"/>
                    <a:pt x="2047" y="453"/>
                  </a:cubicBezTo>
                  <a:cubicBezTo>
                    <a:pt x="1989" y="378"/>
                    <a:pt x="1922" y="320"/>
                    <a:pt x="1840" y="279"/>
                  </a:cubicBezTo>
                  <a:cubicBezTo>
                    <a:pt x="1757" y="237"/>
                    <a:pt x="1666" y="237"/>
                    <a:pt x="1574" y="213"/>
                  </a:cubicBezTo>
                  <a:cubicBezTo>
                    <a:pt x="1500" y="188"/>
                    <a:pt x="1425" y="155"/>
                    <a:pt x="1342" y="121"/>
                  </a:cubicBezTo>
                  <a:lnTo>
                    <a:pt x="1326" y="121"/>
                  </a:lnTo>
                  <a:lnTo>
                    <a:pt x="1135" y="63"/>
                  </a:lnTo>
                  <a:cubicBezTo>
                    <a:pt x="1094" y="55"/>
                    <a:pt x="1061" y="47"/>
                    <a:pt x="1019" y="39"/>
                  </a:cubicBezTo>
                  <a:cubicBezTo>
                    <a:pt x="939" y="25"/>
                    <a:pt x="853" y="1"/>
                    <a:pt x="7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38"/>
            <p:cNvSpPr/>
            <p:nvPr/>
          </p:nvSpPr>
          <p:spPr>
            <a:xfrm>
              <a:off x="4454800" y="4146825"/>
              <a:ext cx="35875" cy="29725"/>
            </a:xfrm>
            <a:custGeom>
              <a:rect b="b" l="l" r="r" t="t"/>
              <a:pathLst>
                <a:path extrusionOk="0" h="1189" w="1435">
                  <a:moveTo>
                    <a:pt x="376" y="0"/>
                  </a:moveTo>
                  <a:cubicBezTo>
                    <a:pt x="339" y="0"/>
                    <a:pt x="302" y="1"/>
                    <a:pt x="266" y="4"/>
                  </a:cubicBezTo>
                  <a:cubicBezTo>
                    <a:pt x="224" y="12"/>
                    <a:pt x="166" y="21"/>
                    <a:pt x="117" y="54"/>
                  </a:cubicBezTo>
                  <a:cubicBezTo>
                    <a:pt x="117" y="70"/>
                    <a:pt x="108" y="87"/>
                    <a:pt x="92" y="112"/>
                  </a:cubicBezTo>
                  <a:cubicBezTo>
                    <a:pt x="75" y="128"/>
                    <a:pt x="59" y="145"/>
                    <a:pt x="42" y="162"/>
                  </a:cubicBezTo>
                  <a:cubicBezTo>
                    <a:pt x="26" y="178"/>
                    <a:pt x="17" y="186"/>
                    <a:pt x="1" y="186"/>
                  </a:cubicBezTo>
                  <a:cubicBezTo>
                    <a:pt x="208" y="336"/>
                    <a:pt x="407" y="476"/>
                    <a:pt x="614" y="626"/>
                  </a:cubicBezTo>
                  <a:cubicBezTo>
                    <a:pt x="854" y="791"/>
                    <a:pt x="1086" y="974"/>
                    <a:pt x="1285" y="1189"/>
                  </a:cubicBezTo>
                  <a:cubicBezTo>
                    <a:pt x="1277" y="1123"/>
                    <a:pt x="1277" y="1065"/>
                    <a:pt x="1285" y="1007"/>
                  </a:cubicBezTo>
                  <a:cubicBezTo>
                    <a:pt x="1302" y="899"/>
                    <a:pt x="1376" y="800"/>
                    <a:pt x="1360" y="684"/>
                  </a:cubicBezTo>
                  <a:cubicBezTo>
                    <a:pt x="1360" y="659"/>
                    <a:pt x="1384" y="626"/>
                    <a:pt x="1409" y="626"/>
                  </a:cubicBezTo>
                  <a:lnTo>
                    <a:pt x="1434" y="626"/>
                  </a:lnTo>
                  <a:cubicBezTo>
                    <a:pt x="1434" y="617"/>
                    <a:pt x="1434" y="617"/>
                    <a:pt x="1434" y="609"/>
                  </a:cubicBezTo>
                  <a:cubicBezTo>
                    <a:pt x="1434" y="601"/>
                    <a:pt x="1434" y="592"/>
                    <a:pt x="1434" y="584"/>
                  </a:cubicBezTo>
                  <a:cubicBezTo>
                    <a:pt x="1418" y="452"/>
                    <a:pt x="1376" y="327"/>
                    <a:pt x="1302" y="220"/>
                  </a:cubicBezTo>
                  <a:cubicBezTo>
                    <a:pt x="1277" y="178"/>
                    <a:pt x="1252" y="145"/>
                    <a:pt x="1219" y="104"/>
                  </a:cubicBezTo>
                  <a:cubicBezTo>
                    <a:pt x="1211" y="105"/>
                    <a:pt x="1203" y="106"/>
                    <a:pt x="1195" y="106"/>
                  </a:cubicBezTo>
                  <a:cubicBezTo>
                    <a:pt x="1168" y="106"/>
                    <a:pt x="1139" y="94"/>
                    <a:pt x="1119" y="62"/>
                  </a:cubicBezTo>
                  <a:cubicBezTo>
                    <a:pt x="1111" y="46"/>
                    <a:pt x="1094" y="29"/>
                    <a:pt x="1070" y="29"/>
                  </a:cubicBezTo>
                  <a:cubicBezTo>
                    <a:pt x="1061" y="29"/>
                    <a:pt x="1053" y="37"/>
                    <a:pt x="1045" y="37"/>
                  </a:cubicBezTo>
                  <a:cubicBezTo>
                    <a:pt x="1014" y="46"/>
                    <a:pt x="985" y="49"/>
                    <a:pt x="956" y="49"/>
                  </a:cubicBezTo>
                  <a:cubicBezTo>
                    <a:pt x="898" y="49"/>
                    <a:pt x="843" y="34"/>
                    <a:pt x="788" y="12"/>
                  </a:cubicBezTo>
                  <a:cubicBezTo>
                    <a:pt x="722" y="12"/>
                    <a:pt x="664" y="4"/>
                    <a:pt x="597" y="4"/>
                  </a:cubicBezTo>
                  <a:cubicBezTo>
                    <a:pt x="525" y="4"/>
                    <a:pt x="450" y="0"/>
                    <a:pt x="3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38"/>
            <p:cNvSpPr/>
            <p:nvPr/>
          </p:nvSpPr>
          <p:spPr>
            <a:xfrm>
              <a:off x="4441975" y="4142150"/>
              <a:ext cx="425" cy="225"/>
            </a:xfrm>
            <a:custGeom>
              <a:rect b="b" l="l" r="r" t="t"/>
              <a:pathLst>
                <a:path extrusionOk="0" h="9" w="17">
                  <a:moveTo>
                    <a:pt x="0" y="1"/>
                  </a:moveTo>
                  <a:cubicBezTo>
                    <a:pt x="0" y="1"/>
                    <a:pt x="8" y="9"/>
                    <a:pt x="8" y="9"/>
                  </a:cubicBezTo>
                  <a:cubicBezTo>
                    <a:pt x="8" y="9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38"/>
            <p:cNvSpPr/>
            <p:nvPr/>
          </p:nvSpPr>
          <p:spPr>
            <a:xfrm>
              <a:off x="4404675" y="4121725"/>
              <a:ext cx="50775" cy="20250"/>
            </a:xfrm>
            <a:custGeom>
              <a:rect b="b" l="l" r="r" t="t"/>
              <a:pathLst>
                <a:path extrusionOk="0" h="810" w="2031">
                  <a:moveTo>
                    <a:pt x="1737" y="0"/>
                  </a:moveTo>
                  <a:cubicBezTo>
                    <a:pt x="1675" y="0"/>
                    <a:pt x="1612" y="8"/>
                    <a:pt x="1550" y="30"/>
                  </a:cubicBezTo>
                  <a:cubicBezTo>
                    <a:pt x="1451" y="64"/>
                    <a:pt x="1368" y="130"/>
                    <a:pt x="1285" y="180"/>
                  </a:cubicBezTo>
                  <a:cubicBezTo>
                    <a:pt x="1094" y="296"/>
                    <a:pt x="904" y="320"/>
                    <a:pt x="688" y="354"/>
                  </a:cubicBezTo>
                  <a:cubicBezTo>
                    <a:pt x="589" y="370"/>
                    <a:pt x="481" y="387"/>
                    <a:pt x="390" y="436"/>
                  </a:cubicBezTo>
                  <a:cubicBezTo>
                    <a:pt x="299" y="486"/>
                    <a:pt x="224" y="569"/>
                    <a:pt x="150" y="644"/>
                  </a:cubicBezTo>
                  <a:cubicBezTo>
                    <a:pt x="100" y="702"/>
                    <a:pt x="50" y="760"/>
                    <a:pt x="1" y="809"/>
                  </a:cubicBezTo>
                  <a:cubicBezTo>
                    <a:pt x="100" y="776"/>
                    <a:pt x="191" y="718"/>
                    <a:pt x="282" y="668"/>
                  </a:cubicBezTo>
                  <a:cubicBezTo>
                    <a:pt x="439" y="583"/>
                    <a:pt x="601" y="522"/>
                    <a:pt x="780" y="522"/>
                  </a:cubicBezTo>
                  <a:cubicBezTo>
                    <a:pt x="810" y="522"/>
                    <a:pt x="840" y="524"/>
                    <a:pt x="871" y="528"/>
                  </a:cubicBezTo>
                  <a:cubicBezTo>
                    <a:pt x="1003" y="536"/>
                    <a:pt x="1127" y="586"/>
                    <a:pt x="1235" y="652"/>
                  </a:cubicBezTo>
                  <a:cubicBezTo>
                    <a:pt x="1260" y="644"/>
                    <a:pt x="1268" y="644"/>
                    <a:pt x="1293" y="644"/>
                  </a:cubicBezTo>
                  <a:cubicBezTo>
                    <a:pt x="1393" y="544"/>
                    <a:pt x="1500" y="445"/>
                    <a:pt x="1600" y="345"/>
                  </a:cubicBezTo>
                  <a:cubicBezTo>
                    <a:pt x="1691" y="262"/>
                    <a:pt x="1765" y="171"/>
                    <a:pt x="1865" y="113"/>
                  </a:cubicBezTo>
                  <a:cubicBezTo>
                    <a:pt x="1915" y="80"/>
                    <a:pt x="1973" y="47"/>
                    <a:pt x="2031" y="30"/>
                  </a:cubicBezTo>
                  <a:cubicBezTo>
                    <a:pt x="1989" y="22"/>
                    <a:pt x="1948" y="22"/>
                    <a:pt x="1898" y="14"/>
                  </a:cubicBezTo>
                  <a:cubicBezTo>
                    <a:pt x="1844" y="6"/>
                    <a:pt x="1791" y="0"/>
                    <a:pt x="1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38"/>
            <p:cNvSpPr/>
            <p:nvPr/>
          </p:nvSpPr>
          <p:spPr>
            <a:xfrm>
              <a:off x="4144725" y="4160575"/>
              <a:ext cx="60300" cy="48300"/>
            </a:xfrm>
            <a:custGeom>
              <a:rect b="b" l="l" r="r" t="t"/>
              <a:pathLst>
                <a:path extrusionOk="0" h="1932" w="2412">
                  <a:moveTo>
                    <a:pt x="2411" y="1"/>
                  </a:moveTo>
                  <a:lnTo>
                    <a:pt x="2411" y="1"/>
                  </a:lnTo>
                  <a:cubicBezTo>
                    <a:pt x="2246" y="142"/>
                    <a:pt x="2055" y="266"/>
                    <a:pt x="1865" y="366"/>
                  </a:cubicBezTo>
                  <a:cubicBezTo>
                    <a:pt x="1541" y="531"/>
                    <a:pt x="1185" y="639"/>
                    <a:pt x="854" y="780"/>
                  </a:cubicBezTo>
                  <a:cubicBezTo>
                    <a:pt x="688" y="854"/>
                    <a:pt x="531" y="929"/>
                    <a:pt x="381" y="1028"/>
                  </a:cubicBezTo>
                  <a:cubicBezTo>
                    <a:pt x="307" y="1078"/>
                    <a:pt x="232" y="1128"/>
                    <a:pt x="166" y="1194"/>
                  </a:cubicBezTo>
                  <a:cubicBezTo>
                    <a:pt x="100" y="1252"/>
                    <a:pt x="0" y="1318"/>
                    <a:pt x="34" y="1418"/>
                  </a:cubicBezTo>
                  <a:cubicBezTo>
                    <a:pt x="92" y="1600"/>
                    <a:pt x="216" y="1774"/>
                    <a:pt x="357" y="1898"/>
                  </a:cubicBezTo>
                  <a:cubicBezTo>
                    <a:pt x="385" y="1922"/>
                    <a:pt x="410" y="1932"/>
                    <a:pt x="437" y="1932"/>
                  </a:cubicBezTo>
                  <a:cubicBezTo>
                    <a:pt x="458" y="1932"/>
                    <a:pt x="480" y="1926"/>
                    <a:pt x="506" y="1915"/>
                  </a:cubicBezTo>
                  <a:cubicBezTo>
                    <a:pt x="547" y="1890"/>
                    <a:pt x="597" y="1865"/>
                    <a:pt x="638" y="1840"/>
                  </a:cubicBezTo>
                  <a:cubicBezTo>
                    <a:pt x="729" y="1799"/>
                    <a:pt x="812" y="1749"/>
                    <a:pt x="895" y="1699"/>
                  </a:cubicBezTo>
                  <a:cubicBezTo>
                    <a:pt x="1235" y="1501"/>
                    <a:pt x="1541" y="1244"/>
                    <a:pt x="1798" y="945"/>
                  </a:cubicBezTo>
                  <a:lnTo>
                    <a:pt x="1807" y="945"/>
                  </a:lnTo>
                  <a:cubicBezTo>
                    <a:pt x="2047" y="664"/>
                    <a:pt x="2221" y="324"/>
                    <a:pt x="2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38"/>
            <p:cNvSpPr/>
            <p:nvPr/>
          </p:nvSpPr>
          <p:spPr>
            <a:xfrm>
              <a:off x="4200025" y="4419500"/>
              <a:ext cx="292500" cy="149400"/>
            </a:xfrm>
            <a:custGeom>
              <a:rect b="b" l="l" r="r" t="t"/>
              <a:pathLst>
                <a:path extrusionOk="0" h="5976" w="11700">
                  <a:moveTo>
                    <a:pt x="680" y="1"/>
                  </a:moveTo>
                  <a:lnTo>
                    <a:pt x="680" y="1"/>
                  </a:lnTo>
                  <a:cubicBezTo>
                    <a:pt x="597" y="51"/>
                    <a:pt x="506" y="100"/>
                    <a:pt x="423" y="150"/>
                  </a:cubicBezTo>
                  <a:cubicBezTo>
                    <a:pt x="332" y="200"/>
                    <a:pt x="233" y="258"/>
                    <a:pt x="158" y="340"/>
                  </a:cubicBezTo>
                  <a:cubicBezTo>
                    <a:pt x="75" y="423"/>
                    <a:pt x="42" y="531"/>
                    <a:pt x="34" y="647"/>
                  </a:cubicBezTo>
                  <a:cubicBezTo>
                    <a:pt x="1" y="920"/>
                    <a:pt x="9" y="1202"/>
                    <a:pt x="25" y="1476"/>
                  </a:cubicBezTo>
                  <a:cubicBezTo>
                    <a:pt x="42" y="1749"/>
                    <a:pt x="100" y="2014"/>
                    <a:pt x="125" y="2288"/>
                  </a:cubicBezTo>
                  <a:cubicBezTo>
                    <a:pt x="125" y="2312"/>
                    <a:pt x="117" y="2337"/>
                    <a:pt x="100" y="2346"/>
                  </a:cubicBezTo>
                  <a:cubicBezTo>
                    <a:pt x="108" y="2387"/>
                    <a:pt x="117" y="2420"/>
                    <a:pt x="125" y="2462"/>
                  </a:cubicBezTo>
                  <a:cubicBezTo>
                    <a:pt x="191" y="2718"/>
                    <a:pt x="332" y="2917"/>
                    <a:pt x="506" y="3116"/>
                  </a:cubicBezTo>
                  <a:cubicBezTo>
                    <a:pt x="672" y="3315"/>
                    <a:pt x="862" y="3514"/>
                    <a:pt x="1053" y="3696"/>
                  </a:cubicBezTo>
                  <a:cubicBezTo>
                    <a:pt x="1202" y="3837"/>
                    <a:pt x="1359" y="3978"/>
                    <a:pt x="1525" y="4102"/>
                  </a:cubicBezTo>
                  <a:cubicBezTo>
                    <a:pt x="1774" y="4301"/>
                    <a:pt x="2031" y="4475"/>
                    <a:pt x="2304" y="4641"/>
                  </a:cubicBezTo>
                  <a:cubicBezTo>
                    <a:pt x="2743" y="4922"/>
                    <a:pt x="3199" y="5179"/>
                    <a:pt x="3663" y="5428"/>
                  </a:cubicBezTo>
                  <a:cubicBezTo>
                    <a:pt x="3903" y="5552"/>
                    <a:pt x="4152" y="5660"/>
                    <a:pt x="4417" y="5734"/>
                  </a:cubicBezTo>
                  <a:cubicBezTo>
                    <a:pt x="4674" y="5801"/>
                    <a:pt x="4947" y="5842"/>
                    <a:pt x="5220" y="5875"/>
                  </a:cubicBezTo>
                  <a:cubicBezTo>
                    <a:pt x="5708" y="5938"/>
                    <a:pt x="6204" y="5976"/>
                    <a:pt x="6700" y="5976"/>
                  </a:cubicBezTo>
                  <a:cubicBezTo>
                    <a:pt x="7181" y="5976"/>
                    <a:pt x="7663" y="5940"/>
                    <a:pt x="8137" y="5859"/>
                  </a:cubicBezTo>
                  <a:lnTo>
                    <a:pt x="8154" y="5859"/>
                  </a:lnTo>
                  <a:cubicBezTo>
                    <a:pt x="8634" y="5776"/>
                    <a:pt x="9115" y="5643"/>
                    <a:pt x="9562" y="5453"/>
                  </a:cubicBezTo>
                  <a:cubicBezTo>
                    <a:pt x="10001" y="5270"/>
                    <a:pt x="10457" y="5022"/>
                    <a:pt x="10780" y="4666"/>
                  </a:cubicBezTo>
                  <a:cubicBezTo>
                    <a:pt x="10954" y="4483"/>
                    <a:pt x="11087" y="4260"/>
                    <a:pt x="11194" y="4028"/>
                  </a:cubicBezTo>
                  <a:cubicBezTo>
                    <a:pt x="11285" y="3845"/>
                    <a:pt x="11360" y="3655"/>
                    <a:pt x="11426" y="3456"/>
                  </a:cubicBezTo>
                  <a:lnTo>
                    <a:pt x="11426" y="3456"/>
                  </a:lnTo>
                  <a:cubicBezTo>
                    <a:pt x="11401" y="3514"/>
                    <a:pt x="11360" y="3572"/>
                    <a:pt x="11327" y="3630"/>
                  </a:cubicBezTo>
                  <a:cubicBezTo>
                    <a:pt x="11219" y="3820"/>
                    <a:pt x="11095" y="4011"/>
                    <a:pt x="10946" y="4168"/>
                  </a:cubicBezTo>
                  <a:cubicBezTo>
                    <a:pt x="10788" y="4351"/>
                    <a:pt x="10598" y="4483"/>
                    <a:pt x="10399" y="4608"/>
                  </a:cubicBezTo>
                  <a:cubicBezTo>
                    <a:pt x="10183" y="4748"/>
                    <a:pt x="9960" y="4889"/>
                    <a:pt x="9736" y="5022"/>
                  </a:cubicBezTo>
                  <a:cubicBezTo>
                    <a:pt x="9727" y="5028"/>
                    <a:pt x="9719" y="5030"/>
                    <a:pt x="9710" y="5030"/>
                  </a:cubicBezTo>
                  <a:cubicBezTo>
                    <a:pt x="9672" y="5030"/>
                    <a:pt x="9645" y="4975"/>
                    <a:pt x="9686" y="4947"/>
                  </a:cubicBezTo>
                  <a:cubicBezTo>
                    <a:pt x="9918" y="4790"/>
                    <a:pt x="10150" y="4632"/>
                    <a:pt x="10382" y="4475"/>
                  </a:cubicBezTo>
                  <a:cubicBezTo>
                    <a:pt x="10565" y="4342"/>
                    <a:pt x="10730" y="4202"/>
                    <a:pt x="10871" y="4019"/>
                  </a:cubicBezTo>
                  <a:cubicBezTo>
                    <a:pt x="11004" y="3854"/>
                    <a:pt x="11103" y="3671"/>
                    <a:pt x="11211" y="3481"/>
                  </a:cubicBezTo>
                  <a:cubicBezTo>
                    <a:pt x="11319" y="3290"/>
                    <a:pt x="11426" y="3100"/>
                    <a:pt x="11509" y="2892"/>
                  </a:cubicBezTo>
                  <a:cubicBezTo>
                    <a:pt x="11551" y="2793"/>
                    <a:pt x="11584" y="2685"/>
                    <a:pt x="11600" y="2569"/>
                  </a:cubicBezTo>
                  <a:cubicBezTo>
                    <a:pt x="11625" y="2470"/>
                    <a:pt x="11609" y="2362"/>
                    <a:pt x="11650" y="2263"/>
                  </a:cubicBezTo>
                  <a:cubicBezTo>
                    <a:pt x="11658" y="2246"/>
                    <a:pt x="11675" y="2230"/>
                    <a:pt x="11691" y="2230"/>
                  </a:cubicBezTo>
                  <a:cubicBezTo>
                    <a:pt x="11700" y="2196"/>
                    <a:pt x="11700" y="2163"/>
                    <a:pt x="11700" y="2130"/>
                  </a:cubicBezTo>
                  <a:lnTo>
                    <a:pt x="11700" y="2122"/>
                  </a:lnTo>
                  <a:cubicBezTo>
                    <a:pt x="11683" y="2122"/>
                    <a:pt x="11667" y="2105"/>
                    <a:pt x="11658" y="2089"/>
                  </a:cubicBezTo>
                  <a:cubicBezTo>
                    <a:pt x="11658" y="2089"/>
                    <a:pt x="11658" y="2080"/>
                    <a:pt x="11658" y="2080"/>
                  </a:cubicBezTo>
                  <a:cubicBezTo>
                    <a:pt x="11638" y="2074"/>
                    <a:pt x="11616" y="2071"/>
                    <a:pt x="11595" y="2071"/>
                  </a:cubicBezTo>
                  <a:cubicBezTo>
                    <a:pt x="11512" y="2071"/>
                    <a:pt x="11426" y="2114"/>
                    <a:pt x="11360" y="2147"/>
                  </a:cubicBezTo>
                  <a:cubicBezTo>
                    <a:pt x="11302" y="2172"/>
                    <a:pt x="11244" y="2205"/>
                    <a:pt x="11186" y="2230"/>
                  </a:cubicBezTo>
                  <a:cubicBezTo>
                    <a:pt x="10954" y="2362"/>
                    <a:pt x="10714" y="2495"/>
                    <a:pt x="10482" y="2627"/>
                  </a:cubicBezTo>
                  <a:cubicBezTo>
                    <a:pt x="10449" y="2644"/>
                    <a:pt x="10415" y="2660"/>
                    <a:pt x="10382" y="2677"/>
                  </a:cubicBezTo>
                  <a:cubicBezTo>
                    <a:pt x="10374" y="2685"/>
                    <a:pt x="10374" y="2685"/>
                    <a:pt x="10366" y="2685"/>
                  </a:cubicBezTo>
                  <a:cubicBezTo>
                    <a:pt x="9993" y="2934"/>
                    <a:pt x="9628" y="3191"/>
                    <a:pt x="9247" y="3423"/>
                  </a:cubicBezTo>
                  <a:cubicBezTo>
                    <a:pt x="9148" y="3481"/>
                    <a:pt x="9048" y="3539"/>
                    <a:pt x="8941" y="3597"/>
                  </a:cubicBezTo>
                  <a:cubicBezTo>
                    <a:pt x="8675" y="3729"/>
                    <a:pt x="8402" y="3845"/>
                    <a:pt x="8120" y="3936"/>
                  </a:cubicBezTo>
                  <a:cubicBezTo>
                    <a:pt x="8004" y="3978"/>
                    <a:pt x="7888" y="4011"/>
                    <a:pt x="7764" y="4044"/>
                  </a:cubicBezTo>
                  <a:cubicBezTo>
                    <a:pt x="7623" y="4086"/>
                    <a:pt x="7482" y="4127"/>
                    <a:pt x="7342" y="4152"/>
                  </a:cubicBezTo>
                  <a:cubicBezTo>
                    <a:pt x="7159" y="4177"/>
                    <a:pt x="6985" y="4202"/>
                    <a:pt x="6803" y="4218"/>
                  </a:cubicBezTo>
                  <a:cubicBezTo>
                    <a:pt x="6745" y="4226"/>
                    <a:pt x="6679" y="4243"/>
                    <a:pt x="6612" y="4260"/>
                  </a:cubicBezTo>
                  <a:cubicBezTo>
                    <a:pt x="6409" y="4297"/>
                    <a:pt x="6196" y="4341"/>
                    <a:pt x="5985" y="4341"/>
                  </a:cubicBezTo>
                  <a:cubicBezTo>
                    <a:pt x="5869" y="4341"/>
                    <a:pt x="5755" y="4328"/>
                    <a:pt x="5643" y="4293"/>
                  </a:cubicBezTo>
                  <a:cubicBezTo>
                    <a:pt x="5510" y="4251"/>
                    <a:pt x="5394" y="4193"/>
                    <a:pt x="5270" y="4127"/>
                  </a:cubicBezTo>
                  <a:cubicBezTo>
                    <a:pt x="5171" y="4110"/>
                    <a:pt x="5071" y="4086"/>
                    <a:pt x="4980" y="4052"/>
                  </a:cubicBezTo>
                  <a:cubicBezTo>
                    <a:pt x="4814" y="4003"/>
                    <a:pt x="4657" y="3936"/>
                    <a:pt x="4508" y="3854"/>
                  </a:cubicBezTo>
                  <a:cubicBezTo>
                    <a:pt x="4367" y="3779"/>
                    <a:pt x="4243" y="3688"/>
                    <a:pt x="4118" y="3588"/>
                  </a:cubicBezTo>
                  <a:cubicBezTo>
                    <a:pt x="4019" y="3547"/>
                    <a:pt x="3911" y="3506"/>
                    <a:pt x="3812" y="3456"/>
                  </a:cubicBezTo>
                  <a:cubicBezTo>
                    <a:pt x="3787" y="3448"/>
                    <a:pt x="3770" y="3439"/>
                    <a:pt x="3746" y="3423"/>
                  </a:cubicBezTo>
                  <a:cubicBezTo>
                    <a:pt x="3621" y="3373"/>
                    <a:pt x="3497" y="3315"/>
                    <a:pt x="3373" y="3257"/>
                  </a:cubicBezTo>
                  <a:cubicBezTo>
                    <a:pt x="3215" y="3199"/>
                    <a:pt x="3066" y="3133"/>
                    <a:pt x="2892" y="3133"/>
                  </a:cubicBezTo>
                  <a:cubicBezTo>
                    <a:pt x="2851" y="3133"/>
                    <a:pt x="2834" y="3066"/>
                    <a:pt x="2884" y="3058"/>
                  </a:cubicBezTo>
                  <a:cubicBezTo>
                    <a:pt x="2901" y="3050"/>
                    <a:pt x="2917" y="3050"/>
                    <a:pt x="2934" y="3050"/>
                  </a:cubicBezTo>
                  <a:lnTo>
                    <a:pt x="2934" y="3042"/>
                  </a:lnTo>
                  <a:cubicBezTo>
                    <a:pt x="2917" y="3042"/>
                    <a:pt x="2901" y="3042"/>
                    <a:pt x="2884" y="3033"/>
                  </a:cubicBezTo>
                  <a:cubicBezTo>
                    <a:pt x="2768" y="2975"/>
                    <a:pt x="2652" y="2917"/>
                    <a:pt x="2536" y="2859"/>
                  </a:cubicBezTo>
                  <a:cubicBezTo>
                    <a:pt x="2312" y="2760"/>
                    <a:pt x="2080" y="2660"/>
                    <a:pt x="1857" y="2544"/>
                  </a:cubicBezTo>
                  <a:cubicBezTo>
                    <a:pt x="1600" y="2412"/>
                    <a:pt x="1343" y="2254"/>
                    <a:pt x="1136" y="2039"/>
                  </a:cubicBezTo>
                  <a:cubicBezTo>
                    <a:pt x="912" y="1815"/>
                    <a:pt x="796" y="1550"/>
                    <a:pt x="688" y="1252"/>
                  </a:cubicBezTo>
                  <a:cubicBezTo>
                    <a:pt x="589" y="962"/>
                    <a:pt x="506" y="664"/>
                    <a:pt x="581" y="357"/>
                  </a:cubicBezTo>
                  <a:cubicBezTo>
                    <a:pt x="605" y="283"/>
                    <a:pt x="630" y="208"/>
                    <a:pt x="663" y="142"/>
                  </a:cubicBezTo>
                  <a:cubicBezTo>
                    <a:pt x="663" y="109"/>
                    <a:pt x="663" y="75"/>
                    <a:pt x="663" y="42"/>
                  </a:cubicBezTo>
                  <a:cubicBezTo>
                    <a:pt x="663" y="26"/>
                    <a:pt x="672" y="9"/>
                    <a:pt x="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38"/>
            <p:cNvSpPr/>
            <p:nvPr/>
          </p:nvSpPr>
          <p:spPr>
            <a:xfrm>
              <a:off x="4247450" y="4476475"/>
              <a:ext cx="1275" cy="1050"/>
            </a:xfrm>
            <a:custGeom>
              <a:rect b="b" l="l" r="r" t="t"/>
              <a:pathLst>
                <a:path extrusionOk="0" h="42" w="51">
                  <a:moveTo>
                    <a:pt x="1" y="0"/>
                  </a:moveTo>
                  <a:cubicBezTo>
                    <a:pt x="1" y="0"/>
                    <a:pt x="1" y="9"/>
                    <a:pt x="1" y="9"/>
                  </a:cubicBezTo>
                  <a:cubicBezTo>
                    <a:pt x="18" y="25"/>
                    <a:pt x="34" y="33"/>
                    <a:pt x="51" y="42"/>
                  </a:cubicBezTo>
                  <a:cubicBezTo>
                    <a:pt x="34" y="25"/>
                    <a:pt x="18" y="1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38"/>
            <p:cNvSpPr/>
            <p:nvPr/>
          </p:nvSpPr>
          <p:spPr>
            <a:xfrm>
              <a:off x="4171450" y="4135100"/>
              <a:ext cx="358375" cy="383200"/>
            </a:xfrm>
            <a:custGeom>
              <a:rect b="b" l="l" r="r" t="t"/>
              <a:pathLst>
                <a:path extrusionOk="0" h="15328" w="14335">
                  <a:moveTo>
                    <a:pt x="3629" y="1"/>
                  </a:moveTo>
                  <a:cubicBezTo>
                    <a:pt x="3646" y="17"/>
                    <a:pt x="3638" y="34"/>
                    <a:pt x="3621" y="42"/>
                  </a:cubicBezTo>
                  <a:cubicBezTo>
                    <a:pt x="3590" y="55"/>
                    <a:pt x="3554" y="59"/>
                    <a:pt x="3517" y="59"/>
                  </a:cubicBezTo>
                  <a:cubicBezTo>
                    <a:pt x="3455" y="59"/>
                    <a:pt x="3391" y="47"/>
                    <a:pt x="3339" y="42"/>
                  </a:cubicBezTo>
                  <a:cubicBezTo>
                    <a:pt x="3278" y="42"/>
                    <a:pt x="3214" y="39"/>
                    <a:pt x="3151" y="39"/>
                  </a:cubicBezTo>
                  <a:cubicBezTo>
                    <a:pt x="3119" y="39"/>
                    <a:pt x="3088" y="39"/>
                    <a:pt x="3058" y="42"/>
                  </a:cubicBezTo>
                  <a:cubicBezTo>
                    <a:pt x="2884" y="42"/>
                    <a:pt x="2710" y="59"/>
                    <a:pt x="2536" y="84"/>
                  </a:cubicBezTo>
                  <a:cubicBezTo>
                    <a:pt x="2494" y="84"/>
                    <a:pt x="2453" y="92"/>
                    <a:pt x="2411" y="100"/>
                  </a:cubicBezTo>
                  <a:cubicBezTo>
                    <a:pt x="2386" y="109"/>
                    <a:pt x="2353" y="125"/>
                    <a:pt x="2328" y="133"/>
                  </a:cubicBezTo>
                  <a:cubicBezTo>
                    <a:pt x="2304" y="142"/>
                    <a:pt x="2287" y="158"/>
                    <a:pt x="2262" y="167"/>
                  </a:cubicBezTo>
                  <a:cubicBezTo>
                    <a:pt x="2096" y="258"/>
                    <a:pt x="1956" y="390"/>
                    <a:pt x="1831" y="539"/>
                  </a:cubicBezTo>
                  <a:cubicBezTo>
                    <a:pt x="1541" y="871"/>
                    <a:pt x="1367" y="1277"/>
                    <a:pt x="1135" y="1650"/>
                  </a:cubicBezTo>
                  <a:cubicBezTo>
                    <a:pt x="920" y="1989"/>
                    <a:pt x="646" y="2288"/>
                    <a:pt x="332" y="2536"/>
                  </a:cubicBezTo>
                  <a:cubicBezTo>
                    <a:pt x="224" y="2627"/>
                    <a:pt x="116" y="2702"/>
                    <a:pt x="0" y="2776"/>
                  </a:cubicBezTo>
                  <a:cubicBezTo>
                    <a:pt x="100" y="2760"/>
                    <a:pt x="191" y="2760"/>
                    <a:pt x="290" y="2760"/>
                  </a:cubicBezTo>
                  <a:cubicBezTo>
                    <a:pt x="489" y="2760"/>
                    <a:pt x="680" y="2826"/>
                    <a:pt x="878" y="2843"/>
                  </a:cubicBezTo>
                  <a:cubicBezTo>
                    <a:pt x="889" y="2843"/>
                    <a:pt x="900" y="2844"/>
                    <a:pt x="911" y="2844"/>
                  </a:cubicBezTo>
                  <a:cubicBezTo>
                    <a:pt x="1191" y="2844"/>
                    <a:pt x="1379" y="2635"/>
                    <a:pt x="1483" y="2387"/>
                  </a:cubicBezTo>
                  <a:cubicBezTo>
                    <a:pt x="1608" y="2105"/>
                    <a:pt x="1599" y="1782"/>
                    <a:pt x="1699" y="1492"/>
                  </a:cubicBezTo>
                  <a:cubicBezTo>
                    <a:pt x="1732" y="1401"/>
                    <a:pt x="1773" y="1310"/>
                    <a:pt x="1823" y="1227"/>
                  </a:cubicBezTo>
                  <a:lnTo>
                    <a:pt x="1823" y="1227"/>
                  </a:lnTo>
                  <a:cubicBezTo>
                    <a:pt x="1641" y="1360"/>
                    <a:pt x="1467" y="1509"/>
                    <a:pt x="1301" y="1666"/>
                  </a:cubicBezTo>
                  <a:cubicBezTo>
                    <a:pt x="1295" y="1675"/>
                    <a:pt x="1286" y="1678"/>
                    <a:pt x="1279" y="1678"/>
                  </a:cubicBezTo>
                  <a:cubicBezTo>
                    <a:pt x="1256" y="1678"/>
                    <a:pt x="1235" y="1649"/>
                    <a:pt x="1260" y="1625"/>
                  </a:cubicBezTo>
                  <a:cubicBezTo>
                    <a:pt x="1483" y="1376"/>
                    <a:pt x="1740" y="1161"/>
                    <a:pt x="2022" y="970"/>
                  </a:cubicBezTo>
                  <a:cubicBezTo>
                    <a:pt x="2022" y="970"/>
                    <a:pt x="2022" y="962"/>
                    <a:pt x="2022" y="962"/>
                  </a:cubicBezTo>
                  <a:cubicBezTo>
                    <a:pt x="2072" y="912"/>
                    <a:pt x="2130" y="871"/>
                    <a:pt x="2179" y="829"/>
                  </a:cubicBezTo>
                  <a:cubicBezTo>
                    <a:pt x="2295" y="747"/>
                    <a:pt x="2411" y="680"/>
                    <a:pt x="2536" y="631"/>
                  </a:cubicBezTo>
                  <a:cubicBezTo>
                    <a:pt x="2594" y="606"/>
                    <a:pt x="2652" y="581"/>
                    <a:pt x="2710" y="564"/>
                  </a:cubicBezTo>
                  <a:cubicBezTo>
                    <a:pt x="2887" y="490"/>
                    <a:pt x="3071" y="443"/>
                    <a:pt x="3256" y="443"/>
                  </a:cubicBezTo>
                  <a:cubicBezTo>
                    <a:pt x="3380" y="443"/>
                    <a:pt x="3505" y="464"/>
                    <a:pt x="3629" y="515"/>
                  </a:cubicBezTo>
                  <a:cubicBezTo>
                    <a:pt x="3870" y="614"/>
                    <a:pt x="4052" y="838"/>
                    <a:pt x="4085" y="1103"/>
                  </a:cubicBezTo>
                  <a:cubicBezTo>
                    <a:pt x="4118" y="1368"/>
                    <a:pt x="3952" y="1633"/>
                    <a:pt x="3720" y="1757"/>
                  </a:cubicBezTo>
                  <a:cubicBezTo>
                    <a:pt x="3709" y="1765"/>
                    <a:pt x="3697" y="1768"/>
                    <a:pt x="3686" y="1768"/>
                  </a:cubicBezTo>
                  <a:cubicBezTo>
                    <a:pt x="3646" y="1768"/>
                    <a:pt x="3612" y="1728"/>
                    <a:pt x="3638" y="1683"/>
                  </a:cubicBezTo>
                  <a:cubicBezTo>
                    <a:pt x="3704" y="1567"/>
                    <a:pt x="3803" y="1467"/>
                    <a:pt x="3861" y="1351"/>
                  </a:cubicBezTo>
                  <a:cubicBezTo>
                    <a:pt x="3911" y="1235"/>
                    <a:pt x="3911" y="1119"/>
                    <a:pt x="3870" y="1003"/>
                  </a:cubicBezTo>
                  <a:cubicBezTo>
                    <a:pt x="3787" y="780"/>
                    <a:pt x="3571" y="664"/>
                    <a:pt x="3339" y="631"/>
                  </a:cubicBezTo>
                  <a:cubicBezTo>
                    <a:pt x="3295" y="625"/>
                    <a:pt x="3251" y="622"/>
                    <a:pt x="3207" y="622"/>
                  </a:cubicBezTo>
                  <a:cubicBezTo>
                    <a:pt x="3001" y="622"/>
                    <a:pt x="2794" y="681"/>
                    <a:pt x="2610" y="763"/>
                  </a:cubicBezTo>
                  <a:cubicBezTo>
                    <a:pt x="2560" y="780"/>
                    <a:pt x="2519" y="805"/>
                    <a:pt x="2478" y="821"/>
                  </a:cubicBezTo>
                  <a:cubicBezTo>
                    <a:pt x="2362" y="887"/>
                    <a:pt x="2254" y="962"/>
                    <a:pt x="2154" y="1053"/>
                  </a:cubicBezTo>
                  <a:cubicBezTo>
                    <a:pt x="1939" y="1260"/>
                    <a:pt x="1840" y="1509"/>
                    <a:pt x="1782" y="1790"/>
                  </a:cubicBezTo>
                  <a:cubicBezTo>
                    <a:pt x="1798" y="1790"/>
                    <a:pt x="1815" y="1807"/>
                    <a:pt x="1815" y="1832"/>
                  </a:cubicBezTo>
                  <a:cubicBezTo>
                    <a:pt x="1790" y="1964"/>
                    <a:pt x="1823" y="2097"/>
                    <a:pt x="1856" y="2221"/>
                  </a:cubicBezTo>
                  <a:cubicBezTo>
                    <a:pt x="1889" y="2346"/>
                    <a:pt x="1939" y="2462"/>
                    <a:pt x="1997" y="2578"/>
                  </a:cubicBezTo>
                  <a:cubicBezTo>
                    <a:pt x="2022" y="2636"/>
                    <a:pt x="2055" y="2652"/>
                    <a:pt x="2105" y="2677"/>
                  </a:cubicBezTo>
                  <a:cubicBezTo>
                    <a:pt x="2163" y="2694"/>
                    <a:pt x="2229" y="2718"/>
                    <a:pt x="2287" y="2735"/>
                  </a:cubicBezTo>
                  <a:cubicBezTo>
                    <a:pt x="2411" y="2760"/>
                    <a:pt x="2536" y="2785"/>
                    <a:pt x="2652" y="2818"/>
                  </a:cubicBezTo>
                  <a:cubicBezTo>
                    <a:pt x="2710" y="2834"/>
                    <a:pt x="2726" y="2934"/>
                    <a:pt x="2660" y="2942"/>
                  </a:cubicBezTo>
                  <a:cubicBezTo>
                    <a:pt x="2602" y="2959"/>
                    <a:pt x="2544" y="2959"/>
                    <a:pt x="2486" y="2959"/>
                  </a:cubicBezTo>
                  <a:cubicBezTo>
                    <a:pt x="2502" y="3033"/>
                    <a:pt x="2511" y="3116"/>
                    <a:pt x="2519" y="3191"/>
                  </a:cubicBezTo>
                  <a:cubicBezTo>
                    <a:pt x="2519" y="3240"/>
                    <a:pt x="2527" y="3290"/>
                    <a:pt x="2536" y="3348"/>
                  </a:cubicBezTo>
                  <a:cubicBezTo>
                    <a:pt x="2536" y="3381"/>
                    <a:pt x="2536" y="3423"/>
                    <a:pt x="2552" y="3456"/>
                  </a:cubicBezTo>
                  <a:cubicBezTo>
                    <a:pt x="2577" y="3506"/>
                    <a:pt x="2668" y="3506"/>
                    <a:pt x="2726" y="3522"/>
                  </a:cubicBezTo>
                  <a:cubicBezTo>
                    <a:pt x="2809" y="3555"/>
                    <a:pt x="2875" y="3605"/>
                    <a:pt x="2884" y="3704"/>
                  </a:cubicBezTo>
                  <a:cubicBezTo>
                    <a:pt x="2884" y="3747"/>
                    <a:pt x="2847" y="3772"/>
                    <a:pt x="2809" y="3772"/>
                  </a:cubicBezTo>
                  <a:cubicBezTo>
                    <a:pt x="2788" y="3772"/>
                    <a:pt x="2766" y="3764"/>
                    <a:pt x="2751" y="3746"/>
                  </a:cubicBezTo>
                  <a:cubicBezTo>
                    <a:pt x="2743" y="3721"/>
                    <a:pt x="2718" y="3704"/>
                    <a:pt x="2693" y="3696"/>
                  </a:cubicBezTo>
                  <a:lnTo>
                    <a:pt x="2693" y="3696"/>
                  </a:lnTo>
                  <a:cubicBezTo>
                    <a:pt x="2693" y="3845"/>
                    <a:pt x="2759" y="3986"/>
                    <a:pt x="2834" y="4119"/>
                  </a:cubicBezTo>
                  <a:cubicBezTo>
                    <a:pt x="2850" y="4119"/>
                    <a:pt x="2875" y="4119"/>
                    <a:pt x="2892" y="4135"/>
                  </a:cubicBezTo>
                  <a:cubicBezTo>
                    <a:pt x="2908" y="4152"/>
                    <a:pt x="2925" y="4168"/>
                    <a:pt x="2950" y="4185"/>
                  </a:cubicBezTo>
                  <a:cubicBezTo>
                    <a:pt x="2958" y="4160"/>
                    <a:pt x="2975" y="4144"/>
                    <a:pt x="2983" y="4127"/>
                  </a:cubicBezTo>
                  <a:cubicBezTo>
                    <a:pt x="3024" y="4044"/>
                    <a:pt x="3049" y="3953"/>
                    <a:pt x="3058" y="3862"/>
                  </a:cubicBezTo>
                  <a:cubicBezTo>
                    <a:pt x="3058" y="3820"/>
                    <a:pt x="3058" y="3787"/>
                    <a:pt x="3058" y="3754"/>
                  </a:cubicBezTo>
                  <a:cubicBezTo>
                    <a:pt x="3058" y="3746"/>
                    <a:pt x="3058" y="3729"/>
                    <a:pt x="3066" y="3721"/>
                  </a:cubicBezTo>
                  <a:cubicBezTo>
                    <a:pt x="3058" y="3671"/>
                    <a:pt x="3049" y="3622"/>
                    <a:pt x="3041" y="3572"/>
                  </a:cubicBezTo>
                  <a:cubicBezTo>
                    <a:pt x="3024" y="3398"/>
                    <a:pt x="3024" y="3207"/>
                    <a:pt x="3132" y="3058"/>
                  </a:cubicBezTo>
                  <a:cubicBezTo>
                    <a:pt x="3223" y="2934"/>
                    <a:pt x="3348" y="2801"/>
                    <a:pt x="3497" y="2752"/>
                  </a:cubicBezTo>
                  <a:cubicBezTo>
                    <a:pt x="3499" y="2751"/>
                    <a:pt x="3502" y="2750"/>
                    <a:pt x="3504" y="2750"/>
                  </a:cubicBezTo>
                  <a:cubicBezTo>
                    <a:pt x="3525" y="2750"/>
                    <a:pt x="3536" y="2778"/>
                    <a:pt x="3522" y="2793"/>
                  </a:cubicBezTo>
                  <a:cubicBezTo>
                    <a:pt x="3472" y="2859"/>
                    <a:pt x="3406" y="2901"/>
                    <a:pt x="3348" y="2959"/>
                  </a:cubicBezTo>
                  <a:cubicBezTo>
                    <a:pt x="3281" y="3017"/>
                    <a:pt x="3232" y="3083"/>
                    <a:pt x="3198" y="3158"/>
                  </a:cubicBezTo>
                  <a:cubicBezTo>
                    <a:pt x="3149" y="3274"/>
                    <a:pt x="3149" y="3381"/>
                    <a:pt x="3165" y="3489"/>
                  </a:cubicBezTo>
                  <a:cubicBezTo>
                    <a:pt x="3174" y="3555"/>
                    <a:pt x="3182" y="3622"/>
                    <a:pt x="3198" y="3688"/>
                  </a:cubicBezTo>
                  <a:cubicBezTo>
                    <a:pt x="3198" y="3696"/>
                    <a:pt x="3198" y="3696"/>
                    <a:pt x="3198" y="3704"/>
                  </a:cubicBezTo>
                  <a:cubicBezTo>
                    <a:pt x="3215" y="3721"/>
                    <a:pt x="3215" y="3729"/>
                    <a:pt x="3215" y="3746"/>
                  </a:cubicBezTo>
                  <a:cubicBezTo>
                    <a:pt x="3223" y="3771"/>
                    <a:pt x="3223" y="3787"/>
                    <a:pt x="3223" y="3812"/>
                  </a:cubicBezTo>
                  <a:cubicBezTo>
                    <a:pt x="3223" y="3829"/>
                    <a:pt x="3232" y="3854"/>
                    <a:pt x="3232" y="3870"/>
                  </a:cubicBezTo>
                  <a:cubicBezTo>
                    <a:pt x="3232" y="3878"/>
                    <a:pt x="3240" y="3878"/>
                    <a:pt x="3240" y="3887"/>
                  </a:cubicBezTo>
                  <a:lnTo>
                    <a:pt x="3240" y="3895"/>
                  </a:lnTo>
                  <a:cubicBezTo>
                    <a:pt x="3265" y="4110"/>
                    <a:pt x="3265" y="4318"/>
                    <a:pt x="3256" y="4533"/>
                  </a:cubicBezTo>
                  <a:cubicBezTo>
                    <a:pt x="3273" y="4541"/>
                    <a:pt x="3281" y="4558"/>
                    <a:pt x="3273" y="4566"/>
                  </a:cubicBezTo>
                  <a:cubicBezTo>
                    <a:pt x="3273" y="4682"/>
                    <a:pt x="3265" y="4790"/>
                    <a:pt x="3265" y="4898"/>
                  </a:cubicBezTo>
                  <a:cubicBezTo>
                    <a:pt x="3256" y="4997"/>
                    <a:pt x="3240" y="5096"/>
                    <a:pt x="3232" y="5204"/>
                  </a:cubicBezTo>
                  <a:cubicBezTo>
                    <a:pt x="3232" y="5370"/>
                    <a:pt x="3290" y="5502"/>
                    <a:pt x="3389" y="5643"/>
                  </a:cubicBezTo>
                  <a:cubicBezTo>
                    <a:pt x="3480" y="5768"/>
                    <a:pt x="3580" y="5892"/>
                    <a:pt x="3654" y="6024"/>
                  </a:cubicBezTo>
                  <a:cubicBezTo>
                    <a:pt x="3687" y="6091"/>
                    <a:pt x="3712" y="6157"/>
                    <a:pt x="3729" y="6232"/>
                  </a:cubicBezTo>
                  <a:cubicBezTo>
                    <a:pt x="3745" y="6331"/>
                    <a:pt x="3737" y="6422"/>
                    <a:pt x="3745" y="6522"/>
                  </a:cubicBezTo>
                  <a:cubicBezTo>
                    <a:pt x="3745" y="6563"/>
                    <a:pt x="3712" y="6588"/>
                    <a:pt x="3687" y="6588"/>
                  </a:cubicBezTo>
                  <a:cubicBezTo>
                    <a:pt x="3679" y="6778"/>
                    <a:pt x="3671" y="6969"/>
                    <a:pt x="3654" y="7159"/>
                  </a:cubicBezTo>
                  <a:cubicBezTo>
                    <a:pt x="3638" y="7466"/>
                    <a:pt x="3621" y="7773"/>
                    <a:pt x="3604" y="8087"/>
                  </a:cubicBezTo>
                  <a:cubicBezTo>
                    <a:pt x="3588" y="8369"/>
                    <a:pt x="3563" y="8659"/>
                    <a:pt x="3604" y="8949"/>
                  </a:cubicBezTo>
                  <a:cubicBezTo>
                    <a:pt x="3646" y="9198"/>
                    <a:pt x="3720" y="9446"/>
                    <a:pt x="3836" y="9670"/>
                  </a:cubicBezTo>
                  <a:cubicBezTo>
                    <a:pt x="3894" y="9778"/>
                    <a:pt x="3961" y="9877"/>
                    <a:pt x="4027" y="9985"/>
                  </a:cubicBezTo>
                  <a:cubicBezTo>
                    <a:pt x="4102" y="10084"/>
                    <a:pt x="4184" y="10192"/>
                    <a:pt x="4259" y="10300"/>
                  </a:cubicBezTo>
                  <a:cubicBezTo>
                    <a:pt x="4280" y="10334"/>
                    <a:pt x="4249" y="10380"/>
                    <a:pt x="4209" y="10380"/>
                  </a:cubicBezTo>
                  <a:cubicBezTo>
                    <a:pt x="4201" y="10380"/>
                    <a:pt x="4193" y="10378"/>
                    <a:pt x="4184" y="10374"/>
                  </a:cubicBezTo>
                  <a:cubicBezTo>
                    <a:pt x="3936" y="10225"/>
                    <a:pt x="3754" y="9952"/>
                    <a:pt x="3629" y="9695"/>
                  </a:cubicBezTo>
                  <a:cubicBezTo>
                    <a:pt x="3513" y="9446"/>
                    <a:pt x="3439" y="9189"/>
                    <a:pt x="3406" y="8924"/>
                  </a:cubicBezTo>
                  <a:cubicBezTo>
                    <a:pt x="3372" y="8626"/>
                    <a:pt x="3406" y="8319"/>
                    <a:pt x="3422" y="8021"/>
                  </a:cubicBezTo>
                  <a:cubicBezTo>
                    <a:pt x="3447" y="7698"/>
                    <a:pt x="3472" y="7375"/>
                    <a:pt x="3497" y="7052"/>
                  </a:cubicBezTo>
                  <a:cubicBezTo>
                    <a:pt x="3513" y="6836"/>
                    <a:pt x="3522" y="6613"/>
                    <a:pt x="3555" y="6397"/>
                  </a:cubicBezTo>
                  <a:lnTo>
                    <a:pt x="3555" y="6397"/>
                  </a:lnTo>
                  <a:cubicBezTo>
                    <a:pt x="3464" y="6563"/>
                    <a:pt x="3323" y="6712"/>
                    <a:pt x="3223" y="6878"/>
                  </a:cubicBezTo>
                  <a:cubicBezTo>
                    <a:pt x="3116" y="7052"/>
                    <a:pt x="3041" y="7234"/>
                    <a:pt x="2991" y="7433"/>
                  </a:cubicBezTo>
                  <a:cubicBezTo>
                    <a:pt x="2908" y="7764"/>
                    <a:pt x="2908" y="8112"/>
                    <a:pt x="2966" y="8444"/>
                  </a:cubicBezTo>
                  <a:cubicBezTo>
                    <a:pt x="3008" y="8692"/>
                    <a:pt x="3074" y="8924"/>
                    <a:pt x="3157" y="9148"/>
                  </a:cubicBezTo>
                  <a:cubicBezTo>
                    <a:pt x="3290" y="9488"/>
                    <a:pt x="3455" y="9827"/>
                    <a:pt x="3604" y="10167"/>
                  </a:cubicBezTo>
                  <a:cubicBezTo>
                    <a:pt x="3616" y="10201"/>
                    <a:pt x="3584" y="10227"/>
                    <a:pt x="3553" y="10227"/>
                  </a:cubicBezTo>
                  <a:cubicBezTo>
                    <a:pt x="3538" y="10227"/>
                    <a:pt x="3524" y="10222"/>
                    <a:pt x="3513" y="10209"/>
                  </a:cubicBezTo>
                  <a:cubicBezTo>
                    <a:pt x="3397" y="10035"/>
                    <a:pt x="3298" y="9861"/>
                    <a:pt x="3207" y="9678"/>
                  </a:cubicBezTo>
                  <a:cubicBezTo>
                    <a:pt x="3140" y="9546"/>
                    <a:pt x="3082" y="9413"/>
                    <a:pt x="3024" y="9272"/>
                  </a:cubicBezTo>
                  <a:cubicBezTo>
                    <a:pt x="2859" y="8850"/>
                    <a:pt x="2751" y="8394"/>
                    <a:pt x="2768" y="7930"/>
                  </a:cubicBezTo>
                  <a:lnTo>
                    <a:pt x="2768" y="7930"/>
                  </a:lnTo>
                  <a:cubicBezTo>
                    <a:pt x="2734" y="8005"/>
                    <a:pt x="2701" y="8071"/>
                    <a:pt x="2668" y="8137"/>
                  </a:cubicBezTo>
                  <a:cubicBezTo>
                    <a:pt x="2610" y="8278"/>
                    <a:pt x="2544" y="8419"/>
                    <a:pt x="2502" y="8560"/>
                  </a:cubicBezTo>
                  <a:cubicBezTo>
                    <a:pt x="2461" y="8701"/>
                    <a:pt x="2469" y="8825"/>
                    <a:pt x="2519" y="8957"/>
                  </a:cubicBezTo>
                  <a:cubicBezTo>
                    <a:pt x="2569" y="9090"/>
                    <a:pt x="2627" y="9214"/>
                    <a:pt x="2652" y="9347"/>
                  </a:cubicBezTo>
                  <a:cubicBezTo>
                    <a:pt x="2685" y="9488"/>
                    <a:pt x="2693" y="9637"/>
                    <a:pt x="2701" y="9786"/>
                  </a:cubicBezTo>
                  <a:cubicBezTo>
                    <a:pt x="2710" y="10101"/>
                    <a:pt x="2701" y="10407"/>
                    <a:pt x="2701" y="10714"/>
                  </a:cubicBezTo>
                  <a:cubicBezTo>
                    <a:pt x="2693" y="10871"/>
                    <a:pt x="2701" y="11029"/>
                    <a:pt x="2693" y="11178"/>
                  </a:cubicBezTo>
                  <a:cubicBezTo>
                    <a:pt x="2685" y="11327"/>
                    <a:pt x="2676" y="11485"/>
                    <a:pt x="2643" y="11634"/>
                  </a:cubicBezTo>
                  <a:cubicBezTo>
                    <a:pt x="2639" y="11646"/>
                    <a:pt x="2629" y="11652"/>
                    <a:pt x="2618" y="11652"/>
                  </a:cubicBezTo>
                  <a:cubicBezTo>
                    <a:pt x="2608" y="11652"/>
                    <a:pt x="2598" y="11646"/>
                    <a:pt x="2594" y="11634"/>
                  </a:cubicBezTo>
                  <a:cubicBezTo>
                    <a:pt x="2560" y="11468"/>
                    <a:pt x="2560" y="11294"/>
                    <a:pt x="2552" y="11128"/>
                  </a:cubicBezTo>
                  <a:cubicBezTo>
                    <a:pt x="2552" y="10954"/>
                    <a:pt x="2552" y="10772"/>
                    <a:pt x="2544" y="10598"/>
                  </a:cubicBezTo>
                  <a:cubicBezTo>
                    <a:pt x="2536" y="10523"/>
                    <a:pt x="2536" y="10457"/>
                    <a:pt x="2536" y="10383"/>
                  </a:cubicBezTo>
                  <a:cubicBezTo>
                    <a:pt x="2494" y="10565"/>
                    <a:pt x="2436" y="10747"/>
                    <a:pt x="2370" y="10921"/>
                  </a:cubicBezTo>
                  <a:cubicBezTo>
                    <a:pt x="2287" y="11145"/>
                    <a:pt x="2154" y="11360"/>
                    <a:pt x="2130" y="11601"/>
                  </a:cubicBezTo>
                  <a:cubicBezTo>
                    <a:pt x="2105" y="11841"/>
                    <a:pt x="2179" y="12081"/>
                    <a:pt x="2254" y="12305"/>
                  </a:cubicBezTo>
                  <a:cubicBezTo>
                    <a:pt x="2304" y="12421"/>
                    <a:pt x="2345" y="12537"/>
                    <a:pt x="2395" y="12653"/>
                  </a:cubicBezTo>
                  <a:cubicBezTo>
                    <a:pt x="2428" y="12736"/>
                    <a:pt x="2461" y="12860"/>
                    <a:pt x="2544" y="12910"/>
                  </a:cubicBezTo>
                  <a:cubicBezTo>
                    <a:pt x="2577" y="12926"/>
                    <a:pt x="2585" y="12968"/>
                    <a:pt x="2569" y="12992"/>
                  </a:cubicBezTo>
                  <a:cubicBezTo>
                    <a:pt x="2643" y="13067"/>
                    <a:pt x="2710" y="13142"/>
                    <a:pt x="2784" y="13216"/>
                  </a:cubicBezTo>
                  <a:cubicBezTo>
                    <a:pt x="3157" y="13581"/>
                    <a:pt x="3546" y="13929"/>
                    <a:pt x="4027" y="14144"/>
                  </a:cubicBezTo>
                  <a:cubicBezTo>
                    <a:pt x="4242" y="14252"/>
                    <a:pt x="4466" y="14318"/>
                    <a:pt x="4681" y="14401"/>
                  </a:cubicBezTo>
                  <a:cubicBezTo>
                    <a:pt x="4739" y="14418"/>
                    <a:pt x="4797" y="14434"/>
                    <a:pt x="4847" y="14459"/>
                  </a:cubicBezTo>
                  <a:cubicBezTo>
                    <a:pt x="4897" y="14476"/>
                    <a:pt x="4947" y="14500"/>
                    <a:pt x="4988" y="14525"/>
                  </a:cubicBezTo>
                  <a:lnTo>
                    <a:pt x="4996" y="14525"/>
                  </a:lnTo>
                  <a:cubicBezTo>
                    <a:pt x="5253" y="14641"/>
                    <a:pt x="5493" y="14766"/>
                    <a:pt x="5742" y="14890"/>
                  </a:cubicBezTo>
                  <a:cubicBezTo>
                    <a:pt x="5792" y="14915"/>
                    <a:pt x="5841" y="14940"/>
                    <a:pt x="5899" y="14956"/>
                  </a:cubicBezTo>
                  <a:cubicBezTo>
                    <a:pt x="6206" y="15105"/>
                    <a:pt x="6521" y="15221"/>
                    <a:pt x="6861" y="15279"/>
                  </a:cubicBezTo>
                  <a:cubicBezTo>
                    <a:pt x="7041" y="15314"/>
                    <a:pt x="7222" y="15328"/>
                    <a:pt x="7403" y="15328"/>
                  </a:cubicBezTo>
                  <a:cubicBezTo>
                    <a:pt x="7570" y="15328"/>
                    <a:pt x="7737" y="15316"/>
                    <a:pt x="7905" y="15296"/>
                  </a:cubicBezTo>
                  <a:cubicBezTo>
                    <a:pt x="8170" y="15254"/>
                    <a:pt x="8427" y="15188"/>
                    <a:pt x="8683" y="15105"/>
                  </a:cubicBezTo>
                  <a:cubicBezTo>
                    <a:pt x="9081" y="14964"/>
                    <a:pt x="9462" y="14782"/>
                    <a:pt x="9835" y="14583"/>
                  </a:cubicBezTo>
                  <a:cubicBezTo>
                    <a:pt x="10349" y="14318"/>
                    <a:pt x="10862" y="14036"/>
                    <a:pt x="11310" y="13664"/>
                  </a:cubicBezTo>
                  <a:cubicBezTo>
                    <a:pt x="11302" y="13647"/>
                    <a:pt x="11302" y="13622"/>
                    <a:pt x="11318" y="13606"/>
                  </a:cubicBezTo>
                  <a:cubicBezTo>
                    <a:pt x="11351" y="13556"/>
                    <a:pt x="11409" y="13523"/>
                    <a:pt x="11467" y="13498"/>
                  </a:cubicBezTo>
                  <a:cubicBezTo>
                    <a:pt x="11318" y="13498"/>
                    <a:pt x="11169" y="13490"/>
                    <a:pt x="11020" y="13456"/>
                  </a:cubicBezTo>
                  <a:cubicBezTo>
                    <a:pt x="10813" y="13423"/>
                    <a:pt x="10606" y="13357"/>
                    <a:pt x="10390" y="13340"/>
                  </a:cubicBezTo>
                  <a:cubicBezTo>
                    <a:pt x="10340" y="13332"/>
                    <a:pt x="10299" y="13332"/>
                    <a:pt x="10249" y="13332"/>
                  </a:cubicBezTo>
                  <a:cubicBezTo>
                    <a:pt x="10117" y="13340"/>
                    <a:pt x="9984" y="13349"/>
                    <a:pt x="9852" y="13357"/>
                  </a:cubicBezTo>
                  <a:cubicBezTo>
                    <a:pt x="9818" y="13365"/>
                    <a:pt x="9777" y="13365"/>
                    <a:pt x="9744" y="13365"/>
                  </a:cubicBezTo>
                  <a:cubicBezTo>
                    <a:pt x="9581" y="13378"/>
                    <a:pt x="9417" y="13387"/>
                    <a:pt x="9255" y="13387"/>
                  </a:cubicBezTo>
                  <a:cubicBezTo>
                    <a:pt x="8989" y="13387"/>
                    <a:pt x="8725" y="13363"/>
                    <a:pt x="8468" y="13291"/>
                  </a:cubicBezTo>
                  <a:cubicBezTo>
                    <a:pt x="8277" y="13241"/>
                    <a:pt x="8103" y="13166"/>
                    <a:pt x="7938" y="13067"/>
                  </a:cubicBezTo>
                  <a:cubicBezTo>
                    <a:pt x="7905" y="13059"/>
                    <a:pt x="7880" y="13034"/>
                    <a:pt x="7847" y="13017"/>
                  </a:cubicBezTo>
                  <a:cubicBezTo>
                    <a:pt x="7755" y="12951"/>
                    <a:pt x="7673" y="12876"/>
                    <a:pt x="7590" y="12810"/>
                  </a:cubicBezTo>
                  <a:cubicBezTo>
                    <a:pt x="7507" y="12744"/>
                    <a:pt x="7391" y="12711"/>
                    <a:pt x="7291" y="12678"/>
                  </a:cubicBezTo>
                  <a:cubicBezTo>
                    <a:pt x="7184" y="12636"/>
                    <a:pt x="7084" y="12595"/>
                    <a:pt x="6977" y="12553"/>
                  </a:cubicBezTo>
                  <a:cubicBezTo>
                    <a:pt x="6877" y="12520"/>
                    <a:pt x="6786" y="12487"/>
                    <a:pt x="6711" y="12412"/>
                  </a:cubicBezTo>
                  <a:cubicBezTo>
                    <a:pt x="6637" y="12346"/>
                    <a:pt x="6571" y="12255"/>
                    <a:pt x="6513" y="12172"/>
                  </a:cubicBezTo>
                  <a:cubicBezTo>
                    <a:pt x="6372" y="11990"/>
                    <a:pt x="6231" y="11799"/>
                    <a:pt x="6098" y="11617"/>
                  </a:cubicBezTo>
                  <a:cubicBezTo>
                    <a:pt x="6085" y="11598"/>
                    <a:pt x="6102" y="11579"/>
                    <a:pt x="6118" y="11579"/>
                  </a:cubicBezTo>
                  <a:cubicBezTo>
                    <a:pt x="6123" y="11579"/>
                    <a:pt x="6128" y="11580"/>
                    <a:pt x="6131" y="11584"/>
                  </a:cubicBezTo>
                  <a:cubicBezTo>
                    <a:pt x="6289" y="11750"/>
                    <a:pt x="6438" y="11924"/>
                    <a:pt x="6587" y="12089"/>
                  </a:cubicBezTo>
                  <a:cubicBezTo>
                    <a:pt x="6662" y="12164"/>
                    <a:pt x="6720" y="12255"/>
                    <a:pt x="6803" y="12313"/>
                  </a:cubicBezTo>
                  <a:cubicBezTo>
                    <a:pt x="6877" y="12379"/>
                    <a:pt x="6985" y="12404"/>
                    <a:pt x="7076" y="12437"/>
                  </a:cubicBezTo>
                  <a:cubicBezTo>
                    <a:pt x="7184" y="12479"/>
                    <a:pt x="7291" y="12512"/>
                    <a:pt x="7391" y="12553"/>
                  </a:cubicBezTo>
                  <a:cubicBezTo>
                    <a:pt x="7449" y="12578"/>
                    <a:pt x="7515" y="12603"/>
                    <a:pt x="7573" y="12628"/>
                  </a:cubicBezTo>
                  <a:cubicBezTo>
                    <a:pt x="7581" y="12628"/>
                    <a:pt x="7581" y="12636"/>
                    <a:pt x="7590" y="12636"/>
                  </a:cubicBezTo>
                  <a:cubicBezTo>
                    <a:pt x="7615" y="12653"/>
                    <a:pt x="7639" y="12661"/>
                    <a:pt x="7664" y="12678"/>
                  </a:cubicBezTo>
                  <a:cubicBezTo>
                    <a:pt x="7731" y="12727"/>
                    <a:pt x="7789" y="12794"/>
                    <a:pt x="7855" y="12843"/>
                  </a:cubicBezTo>
                  <a:cubicBezTo>
                    <a:pt x="8103" y="13001"/>
                    <a:pt x="8385" y="13100"/>
                    <a:pt x="8667" y="13150"/>
                  </a:cubicBezTo>
                  <a:cubicBezTo>
                    <a:pt x="8940" y="13207"/>
                    <a:pt x="9228" y="13229"/>
                    <a:pt x="9514" y="13229"/>
                  </a:cubicBezTo>
                  <a:cubicBezTo>
                    <a:pt x="9644" y="13229"/>
                    <a:pt x="9774" y="13224"/>
                    <a:pt x="9901" y="13216"/>
                  </a:cubicBezTo>
                  <a:cubicBezTo>
                    <a:pt x="10010" y="13212"/>
                    <a:pt x="10121" y="13205"/>
                    <a:pt x="10232" y="13205"/>
                  </a:cubicBezTo>
                  <a:cubicBezTo>
                    <a:pt x="10324" y="13205"/>
                    <a:pt x="10416" y="13209"/>
                    <a:pt x="10506" y="13224"/>
                  </a:cubicBezTo>
                  <a:cubicBezTo>
                    <a:pt x="10523" y="13224"/>
                    <a:pt x="10539" y="13224"/>
                    <a:pt x="10548" y="13233"/>
                  </a:cubicBezTo>
                  <a:cubicBezTo>
                    <a:pt x="10738" y="13258"/>
                    <a:pt x="10920" y="13316"/>
                    <a:pt x="11103" y="13340"/>
                  </a:cubicBezTo>
                  <a:cubicBezTo>
                    <a:pt x="11198" y="13359"/>
                    <a:pt x="11292" y="13367"/>
                    <a:pt x="11386" y="13367"/>
                  </a:cubicBezTo>
                  <a:cubicBezTo>
                    <a:pt x="11714" y="13367"/>
                    <a:pt x="12033" y="13271"/>
                    <a:pt x="12362" y="13200"/>
                  </a:cubicBezTo>
                  <a:cubicBezTo>
                    <a:pt x="12553" y="13150"/>
                    <a:pt x="12752" y="13117"/>
                    <a:pt x="12909" y="13001"/>
                  </a:cubicBezTo>
                  <a:cubicBezTo>
                    <a:pt x="13058" y="12901"/>
                    <a:pt x="13166" y="12752"/>
                    <a:pt x="13265" y="12603"/>
                  </a:cubicBezTo>
                  <a:lnTo>
                    <a:pt x="13265" y="12603"/>
                  </a:lnTo>
                  <a:cubicBezTo>
                    <a:pt x="13224" y="12611"/>
                    <a:pt x="13191" y="12620"/>
                    <a:pt x="13149" y="12620"/>
                  </a:cubicBezTo>
                  <a:cubicBezTo>
                    <a:pt x="13017" y="12636"/>
                    <a:pt x="12876" y="12636"/>
                    <a:pt x="12735" y="12644"/>
                  </a:cubicBezTo>
                  <a:cubicBezTo>
                    <a:pt x="12602" y="12644"/>
                    <a:pt x="12478" y="12636"/>
                    <a:pt x="12346" y="12611"/>
                  </a:cubicBezTo>
                  <a:cubicBezTo>
                    <a:pt x="12089" y="12553"/>
                    <a:pt x="11824" y="12454"/>
                    <a:pt x="11666" y="12247"/>
                  </a:cubicBezTo>
                  <a:cubicBezTo>
                    <a:pt x="11658" y="12238"/>
                    <a:pt x="11650" y="12230"/>
                    <a:pt x="11650" y="12222"/>
                  </a:cubicBezTo>
                  <a:cubicBezTo>
                    <a:pt x="11616" y="12180"/>
                    <a:pt x="11592" y="12139"/>
                    <a:pt x="11567" y="12089"/>
                  </a:cubicBezTo>
                  <a:cubicBezTo>
                    <a:pt x="11525" y="12015"/>
                    <a:pt x="11500" y="11932"/>
                    <a:pt x="11476" y="11849"/>
                  </a:cubicBezTo>
                  <a:cubicBezTo>
                    <a:pt x="11467" y="11849"/>
                    <a:pt x="11467" y="11841"/>
                    <a:pt x="11459" y="11841"/>
                  </a:cubicBezTo>
                  <a:cubicBezTo>
                    <a:pt x="11418" y="11758"/>
                    <a:pt x="11376" y="11683"/>
                    <a:pt x="11335" y="11617"/>
                  </a:cubicBezTo>
                  <a:cubicBezTo>
                    <a:pt x="11310" y="11584"/>
                    <a:pt x="11293" y="11559"/>
                    <a:pt x="11268" y="11526"/>
                  </a:cubicBezTo>
                  <a:cubicBezTo>
                    <a:pt x="11252" y="11509"/>
                    <a:pt x="11235" y="11485"/>
                    <a:pt x="11219" y="11468"/>
                  </a:cubicBezTo>
                  <a:cubicBezTo>
                    <a:pt x="11169" y="11418"/>
                    <a:pt x="11119" y="11385"/>
                    <a:pt x="11061" y="11352"/>
                  </a:cubicBezTo>
                  <a:cubicBezTo>
                    <a:pt x="11028" y="11335"/>
                    <a:pt x="11003" y="11319"/>
                    <a:pt x="10970" y="11311"/>
                  </a:cubicBezTo>
                  <a:cubicBezTo>
                    <a:pt x="10945" y="11302"/>
                    <a:pt x="10920" y="11286"/>
                    <a:pt x="10887" y="11269"/>
                  </a:cubicBezTo>
                  <a:cubicBezTo>
                    <a:pt x="10655" y="11360"/>
                    <a:pt x="10423" y="11443"/>
                    <a:pt x="10183" y="11509"/>
                  </a:cubicBezTo>
                  <a:cubicBezTo>
                    <a:pt x="9883" y="11594"/>
                    <a:pt x="9576" y="11643"/>
                    <a:pt x="9269" y="11643"/>
                  </a:cubicBezTo>
                  <a:cubicBezTo>
                    <a:pt x="9245" y="11643"/>
                    <a:pt x="9221" y="11643"/>
                    <a:pt x="9197" y="11642"/>
                  </a:cubicBezTo>
                  <a:cubicBezTo>
                    <a:pt x="8874" y="11625"/>
                    <a:pt x="8559" y="11551"/>
                    <a:pt x="8261" y="11410"/>
                  </a:cubicBezTo>
                  <a:cubicBezTo>
                    <a:pt x="7954" y="11269"/>
                    <a:pt x="7673" y="11070"/>
                    <a:pt x="7383" y="10896"/>
                  </a:cubicBezTo>
                  <a:cubicBezTo>
                    <a:pt x="7233" y="10797"/>
                    <a:pt x="7084" y="10706"/>
                    <a:pt x="6935" y="10615"/>
                  </a:cubicBezTo>
                  <a:cubicBezTo>
                    <a:pt x="6786" y="10515"/>
                    <a:pt x="6645" y="10407"/>
                    <a:pt x="6496" y="10308"/>
                  </a:cubicBezTo>
                  <a:cubicBezTo>
                    <a:pt x="6460" y="10287"/>
                    <a:pt x="6480" y="10228"/>
                    <a:pt x="6518" y="10228"/>
                  </a:cubicBezTo>
                  <a:cubicBezTo>
                    <a:pt x="6524" y="10228"/>
                    <a:pt x="6531" y="10230"/>
                    <a:pt x="6537" y="10233"/>
                  </a:cubicBezTo>
                  <a:cubicBezTo>
                    <a:pt x="6562" y="10250"/>
                    <a:pt x="6595" y="10267"/>
                    <a:pt x="6620" y="10283"/>
                  </a:cubicBezTo>
                  <a:cubicBezTo>
                    <a:pt x="6595" y="10258"/>
                    <a:pt x="6604" y="10225"/>
                    <a:pt x="6629" y="10200"/>
                  </a:cubicBezTo>
                  <a:cubicBezTo>
                    <a:pt x="6587" y="10192"/>
                    <a:pt x="6544" y="10186"/>
                    <a:pt x="6502" y="10186"/>
                  </a:cubicBezTo>
                  <a:cubicBezTo>
                    <a:pt x="6461" y="10186"/>
                    <a:pt x="6421" y="10192"/>
                    <a:pt x="6388" y="10209"/>
                  </a:cubicBezTo>
                  <a:cubicBezTo>
                    <a:pt x="6380" y="10217"/>
                    <a:pt x="6380" y="10225"/>
                    <a:pt x="6380" y="10242"/>
                  </a:cubicBezTo>
                  <a:cubicBezTo>
                    <a:pt x="6372" y="10258"/>
                    <a:pt x="6363" y="10283"/>
                    <a:pt x="6363" y="10308"/>
                  </a:cubicBezTo>
                  <a:lnTo>
                    <a:pt x="6363" y="10316"/>
                  </a:lnTo>
                  <a:lnTo>
                    <a:pt x="6363" y="10341"/>
                  </a:lnTo>
                  <a:cubicBezTo>
                    <a:pt x="6363" y="10349"/>
                    <a:pt x="6363" y="10366"/>
                    <a:pt x="6363" y="10383"/>
                  </a:cubicBezTo>
                  <a:cubicBezTo>
                    <a:pt x="6363" y="10407"/>
                    <a:pt x="6355" y="10441"/>
                    <a:pt x="6347" y="10465"/>
                  </a:cubicBezTo>
                  <a:cubicBezTo>
                    <a:pt x="6337" y="10504"/>
                    <a:pt x="6305" y="10526"/>
                    <a:pt x="6273" y="10526"/>
                  </a:cubicBezTo>
                  <a:cubicBezTo>
                    <a:pt x="6251" y="10526"/>
                    <a:pt x="6228" y="10514"/>
                    <a:pt x="6214" y="10490"/>
                  </a:cubicBezTo>
                  <a:cubicBezTo>
                    <a:pt x="6140" y="10374"/>
                    <a:pt x="6140" y="10209"/>
                    <a:pt x="6198" y="10084"/>
                  </a:cubicBezTo>
                  <a:cubicBezTo>
                    <a:pt x="6256" y="9968"/>
                    <a:pt x="6380" y="9910"/>
                    <a:pt x="6488" y="9844"/>
                  </a:cubicBezTo>
                  <a:cubicBezTo>
                    <a:pt x="6521" y="9827"/>
                    <a:pt x="6554" y="9803"/>
                    <a:pt x="6587" y="9794"/>
                  </a:cubicBezTo>
                  <a:cubicBezTo>
                    <a:pt x="6600" y="9790"/>
                    <a:pt x="6613" y="9788"/>
                    <a:pt x="6627" y="9788"/>
                  </a:cubicBezTo>
                  <a:cubicBezTo>
                    <a:pt x="6667" y="9788"/>
                    <a:pt x="6709" y="9807"/>
                    <a:pt x="6728" y="9844"/>
                  </a:cubicBezTo>
                  <a:cubicBezTo>
                    <a:pt x="6753" y="9885"/>
                    <a:pt x="6753" y="9935"/>
                    <a:pt x="6720" y="9968"/>
                  </a:cubicBezTo>
                  <a:cubicBezTo>
                    <a:pt x="6711" y="9977"/>
                    <a:pt x="6695" y="9993"/>
                    <a:pt x="6695" y="9993"/>
                  </a:cubicBezTo>
                  <a:cubicBezTo>
                    <a:pt x="6687" y="9993"/>
                    <a:pt x="6687" y="9993"/>
                    <a:pt x="6678" y="10001"/>
                  </a:cubicBezTo>
                  <a:lnTo>
                    <a:pt x="6670" y="10001"/>
                  </a:lnTo>
                  <a:cubicBezTo>
                    <a:pt x="6670" y="10001"/>
                    <a:pt x="6662" y="10001"/>
                    <a:pt x="6662" y="10010"/>
                  </a:cubicBezTo>
                  <a:cubicBezTo>
                    <a:pt x="6653" y="10010"/>
                    <a:pt x="6653" y="10018"/>
                    <a:pt x="6645" y="10018"/>
                  </a:cubicBezTo>
                  <a:cubicBezTo>
                    <a:pt x="6612" y="10035"/>
                    <a:pt x="6579" y="10051"/>
                    <a:pt x="6546" y="10068"/>
                  </a:cubicBezTo>
                  <a:cubicBezTo>
                    <a:pt x="6703" y="10076"/>
                    <a:pt x="6861" y="10134"/>
                    <a:pt x="6985" y="10175"/>
                  </a:cubicBezTo>
                  <a:cubicBezTo>
                    <a:pt x="7300" y="10275"/>
                    <a:pt x="7606" y="10391"/>
                    <a:pt x="7905" y="10523"/>
                  </a:cubicBezTo>
                  <a:cubicBezTo>
                    <a:pt x="8178" y="10639"/>
                    <a:pt x="8451" y="10764"/>
                    <a:pt x="8717" y="10896"/>
                  </a:cubicBezTo>
                  <a:cubicBezTo>
                    <a:pt x="8965" y="11021"/>
                    <a:pt x="9222" y="11161"/>
                    <a:pt x="9504" y="11203"/>
                  </a:cubicBezTo>
                  <a:cubicBezTo>
                    <a:pt x="9574" y="11214"/>
                    <a:pt x="9644" y="11219"/>
                    <a:pt x="9714" y="11219"/>
                  </a:cubicBezTo>
                  <a:cubicBezTo>
                    <a:pt x="10215" y="11219"/>
                    <a:pt x="10706" y="10955"/>
                    <a:pt x="11128" y="10722"/>
                  </a:cubicBezTo>
                  <a:cubicBezTo>
                    <a:pt x="11625" y="10449"/>
                    <a:pt x="12105" y="10142"/>
                    <a:pt x="12569" y="9803"/>
                  </a:cubicBezTo>
                  <a:cubicBezTo>
                    <a:pt x="12793" y="9637"/>
                    <a:pt x="13017" y="9463"/>
                    <a:pt x="13232" y="9281"/>
                  </a:cubicBezTo>
                  <a:cubicBezTo>
                    <a:pt x="13307" y="9214"/>
                    <a:pt x="13381" y="9148"/>
                    <a:pt x="13448" y="9065"/>
                  </a:cubicBezTo>
                  <a:cubicBezTo>
                    <a:pt x="13406" y="9032"/>
                    <a:pt x="13398" y="8974"/>
                    <a:pt x="13398" y="8916"/>
                  </a:cubicBezTo>
                  <a:cubicBezTo>
                    <a:pt x="13398" y="8792"/>
                    <a:pt x="13414" y="8659"/>
                    <a:pt x="13398" y="8535"/>
                  </a:cubicBezTo>
                  <a:cubicBezTo>
                    <a:pt x="13390" y="8485"/>
                    <a:pt x="13390" y="8435"/>
                    <a:pt x="13356" y="8402"/>
                  </a:cubicBezTo>
                  <a:cubicBezTo>
                    <a:pt x="13340" y="8386"/>
                    <a:pt x="13323" y="8369"/>
                    <a:pt x="13307" y="8361"/>
                  </a:cubicBezTo>
                  <a:lnTo>
                    <a:pt x="13298" y="8361"/>
                  </a:lnTo>
                  <a:cubicBezTo>
                    <a:pt x="13265" y="8344"/>
                    <a:pt x="13232" y="8336"/>
                    <a:pt x="13199" y="8328"/>
                  </a:cubicBezTo>
                  <a:cubicBezTo>
                    <a:pt x="13050" y="8286"/>
                    <a:pt x="12901" y="8245"/>
                    <a:pt x="12752" y="8212"/>
                  </a:cubicBezTo>
                  <a:cubicBezTo>
                    <a:pt x="12727" y="8203"/>
                    <a:pt x="12710" y="8179"/>
                    <a:pt x="12710" y="8154"/>
                  </a:cubicBezTo>
                  <a:cubicBezTo>
                    <a:pt x="12710" y="8154"/>
                    <a:pt x="12710" y="8145"/>
                    <a:pt x="12702" y="8145"/>
                  </a:cubicBezTo>
                  <a:cubicBezTo>
                    <a:pt x="12660" y="8137"/>
                    <a:pt x="12611" y="8121"/>
                    <a:pt x="12561" y="8112"/>
                  </a:cubicBezTo>
                  <a:cubicBezTo>
                    <a:pt x="12478" y="8096"/>
                    <a:pt x="12387" y="8079"/>
                    <a:pt x="12312" y="8038"/>
                  </a:cubicBezTo>
                  <a:cubicBezTo>
                    <a:pt x="12254" y="8005"/>
                    <a:pt x="12205" y="7955"/>
                    <a:pt x="12180" y="7897"/>
                  </a:cubicBezTo>
                  <a:cubicBezTo>
                    <a:pt x="12056" y="7773"/>
                    <a:pt x="12047" y="7499"/>
                    <a:pt x="12047" y="7367"/>
                  </a:cubicBezTo>
                  <a:cubicBezTo>
                    <a:pt x="12047" y="7183"/>
                    <a:pt x="12055" y="6852"/>
                    <a:pt x="12294" y="6852"/>
                  </a:cubicBezTo>
                  <a:cubicBezTo>
                    <a:pt x="12303" y="6852"/>
                    <a:pt x="12312" y="6852"/>
                    <a:pt x="12321" y="6853"/>
                  </a:cubicBezTo>
                  <a:cubicBezTo>
                    <a:pt x="12437" y="6869"/>
                    <a:pt x="12553" y="6894"/>
                    <a:pt x="12677" y="6911"/>
                  </a:cubicBezTo>
                  <a:cubicBezTo>
                    <a:pt x="12801" y="6927"/>
                    <a:pt x="12926" y="6936"/>
                    <a:pt x="13050" y="6944"/>
                  </a:cubicBezTo>
                  <a:cubicBezTo>
                    <a:pt x="13121" y="6946"/>
                    <a:pt x="13192" y="6947"/>
                    <a:pt x="13264" y="6947"/>
                  </a:cubicBezTo>
                  <a:cubicBezTo>
                    <a:pt x="13513" y="6947"/>
                    <a:pt x="13767" y="6935"/>
                    <a:pt x="14011" y="6903"/>
                  </a:cubicBezTo>
                  <a:cubicBezTo>
                    <a:pt x="14086" y="6861"/>
                    <a:pt x="14152" y="6811"/>
                    <a:pt x="14218" y="6762"/>
                  </a:cubicBezTo>
                  <a:cubicBezTo>
                    <a:pt x="14251" y="6737"/>
                    <a:pt x="14293" y="6704"/>
                    <a:pt x="14318" y="6662"/>
                  </a:cubicBezTo>
                  <a:cubicBezTo>
                    <a:pt x="14326" y="6654"/>
                    <a:pt x="14334" y="6646"/>
                    <a:pt x="14334" y="6629"/>
                  </a:cubicBezTo>
                  <a:lnTo>
                    <a:pt x="14326" y="6629"/>
                  </a:lnTo>
                  <a:cubicBezTo>
                    <a:pt x="14326" y="6613"/>
                    <a:pt x="14318" y="6604"/>
                    <a:pt x="14309" y="6588"/>
                  </a:cubicBezTo>
                  <a:cubicBezTo>
                    <a:pt x="14284" y="6546"/>
                    <a:pt x="14268" y="6497"/>
                    <a:pt x="14251" y="6455"/>
                  </a:cubicBezTo>
                  <a:lnTo>
                    <a:pt x="14235" y="6414"/>
                  </a:lnTo>
                  <a:cubicBezTo>
                    <a:pt x="14226" y="6414"/>
                    <a:pt x="14218" y="6414"/>
                    <a:pt x="14210" y="6406"/>
                  </a:cubicBezTo>
                  <a:cubicBezTo>
                    <a:pt x="14202" y="6397"/>
                    <a:pt x="14193" y="6389"/>
                    <a:pt x="14193" y="6381"/>
                  </a:cubicBezTo>
                  <a:cubicBezTo>
                    <a:pt x="14185" y="6381"/>
                    <a:pt x="14185" y="6372"/>
                    <a:pt x="14185" y="6364"/>
                  </a:cubicBezTo>
                  <a:cubicBezTo>
                    <a:pt x="14177" y="6356"/>
                    <a:pt x="14177" y="6356"/>
                    <a:pt x="14168" y="6348"/>
                  </a:cubicBezTo>
                  <a:cubicBezTo>
                    <a:pt x="14152" y="6314"/>
                    <a:pt x="14144" y="6281"/>
                    <a:pt x="14135" y="6248"/>
                  </a:cubicBezTo>
                  <a:cubicBezTo>
                    <a:pt x="14119" y="6207"/>
                    <a:pt x="14119" y="6174"/>
                    <a:pt x="14110" y="6140"/>
                  </a:cubicBezTo>
                  <a:lnTo>
                    <a:pt x="14110" y="6116"/>
                  </a:lnTo>
                  <a:cubicBezTo>
                    <a:pt x="14028" y="5875"/>
                    <a:pt x="14028" y="5627"/>
                    <a:pt x="14036" y="5370"/>
                  </a:cubicBezTo>
                  <a:cubicBezTo>
                    <a:pt x="14052" y="4914"/>
                    <a:pt x="14152" y="4450"/>
                    <a:pt x="14011" y="4003"/>
                  </a:cubicBezTo>
                  <a:cubicBezTo>
                    <a:pt x="13953" y="3804"/>
                    <a:pt x="13862" y="3622"/>
                    <a:pt x="13738" y="3456"/>
                  </a:cubicBezTo>
                  <a:cubicBezTo>
                    <a:pt x="13646" y="3332"/>
                    <a:pt x="13539" y="3207"/>
                    <a:pt x="13423" y="3108"/>
                  </a:cubicBezTo>
                  <a:cubicBezTo>
                    <a:pt x="13412" y="3115"/>
                    <a:pt x="13397" y="3119"/>
                    <a:pt x="13382" y="3119"/>
                  </a:cubicBezTo>
                  <a:cubicBezTo>
                    <a:pt x="13364" y="3119"/>
                    <a:pt x="13345" y="3113"/>
                    <a:pt x="13332" y="3100"/>
                  </a:cubicBezTo>
                  <a:cubicBezTo>
                    <a:pt x="13174" y="2917"/>
                    <a:pt x="13083" y="2702"/>
                    <a:pt x="12992" y="2486"/>
                  </a:cubicBezTo>
                  <a:cubicBezTo>
                    <a:pt x="12942" y="2379"/>
                    <a:pt x="12892" y="2271"/>
                    <a:pt x="12834" y="2172"/>
                  </a:cubicBezTo>
                  <a:cubicBezTo>
                    <a:pt x="12818" y="2163"/>
                    <a:pt x="12810" y="2155"/>
                    <a:pt x="12801" y="2147"/>
                  </a:cubicBezTo>
                  <a:cubicBezTo>
                    <a:pt x="12760" y="2114"/>
                    <a:pt x="12752" y="2080"/>
                    <a:pt x="12743" y="2031"/>
                  </a:cubicBezTo>
                  <a:cubicBezTo>
                    <a:pt x="12718" y="1989"/>
                    <a:pt x="12677" y="1940"/>
                    <a:pt x="12644" y="1898"/>
                  </a:cubicBezTo>
                  <a:cubicBezTo>
                    <a:pt x="12379" y="1575"/>
                    <a:pt x="12039" y="1335"/>
                    <a:pt x="11708" y="1095"/>
                  </a:cubicBezTo>
                  <a:cubicBezTo>
                    <a:pt x="11318" y="821"/>
                    <a:pt x="10937" y="531"/>
                    <a:pt x="10531" y="274"/>
                  </a:cubicBezTo>
                  <a:cubicBezTo>
                    <a:pt x="10395" y="185"/>
                    <a:pt x="10246" y="131"/>
                    <a:pt x="10091" y="131"/>
                  </a:cubicBezTo>
                  <a:cubicBezTo>
                    <a:pt x="10029" y="131"/>
                    <a:pt x="9965" y="139"/>
                    <a:pt x="9901" y="158"/>
                  </a:cubicBezTo>
                  <a:cubicBezTo>
                    <a:pt x="9702" y="216"/>
                    <a:pt x="9553" y="374"/>
                    <a:pt x="9355" y="423"/>
                  </a:cubicBezTo>
                  <a:cubicBezTo>
                    <a:pt x="9283" y="445"/>
                    <a:pt x="9215" y="445"/>
                    <a:pt x="9143" y="445"/>
                  </a:cubicBezTo>
                  <a:lnTo>
                    <a:pt x="9143" y="445"/>
                  </a:lnTo>
                  <a:cubicBezTo>
                    <a:pt x="9107" y="445"/>
                    <a:pt x="9070" y="445"/>
                    <a:pt x="9031" y="448"/>
                  </a:cubicBezTo>
                  <a:lnTo>
                    <a:pt x="9015" y="448"/>
                  </a:lnTo>
                  <a:cubicBezTo>
                    <a:pt x="9015" y="448"/>
                    <a:pt x="9007" y="457"/>
                    <a:pt x="8998" y="457"/>
                  </a:cubicBezTo>
                  <a:lnTo>
                    <a:pt x="8982" y="457"/>
                  </a:lnTo>
                  <a:cubicBezTo>
                    <a:pt x="8891" y="473"/>
                    <a:pt x="8816" y="523"/>
                    <a:pt x="8733" y="573"/>
                  </a:cubicBezTo>
                  <a:cubicBezTo>
                    <a:pt x="8652" y="628"/>
                    <a:pt x="8553" y="670"/>
                    <a:pt x="8459" y="670"/>
                  </a:cubicBezTo>
                  <a:cubicBezTo>
                    <a:pt x="8428" y="670"/>
                    <a:pt x="8398" y="666"/>
                    <a:pt x="8369" y="655"/>
                  </a:cubicBezTo>
                  <a:cubicBezTo>
                    <a:pt x="8369" y="672"/>
                    <a:pt x="8360" y="697"/>
                    <a:pt x="8344" y="722"/>
                  </a:cubicBezTo>
                  <a:cubicBezTo>
                    <a:pt x="8332" y="733"/>
                    <a:pt x="8320" y="737"/>
                    <a:pt x="8306" y="737"/>
                  </a:cubicBezTo>
                  <a:cubicBezTo>
                    <a:pt x="8291" y="737"/>
                    <a:pt x="8274" y="731"/>
                    <a:pt x="8261" y="722"/>
                  </a:cubicBezTo>
                  <a:cubicBezTo>
                    <a:pt x="8195" y="672"/>
                    <a:pt x="8219" y="581"/>
                    <a:pt x="8170" y="523"/>
                  </a:cubicBezTo>
                  <a:cubicBezTo>
                    <a:pt x="8145" y="486"/>
                    <a:pt x="8073" y="481"/>
                    <a:pt x="8015" y="481"/>
                  </a:cubicBezTo>
                  <a:cubicBezTo>
                    <a:pt x="7995" y="481"/>
                    <a:pt x="7977" y="481"/>
                    <a:pt x="7963" y="481"/>
                  </a:cubicBezTo>
                  <a:cubicBezTo>
                    <a:pt x="7880" y="481"/>
                    <a:pt x="7797" y="490"/>
                    <a:pt x="7714" y="506"/>
                  </a:cubicBezTo>
                  <a:cubicBezTo>
                    <a:pt x="7672" y="517"/>
                    <a:pt x="7630" y="527"/>
                    <a:pt x="7588" y="527"/>
                  </a:cubicBezTo>
                  <a:cubicBezTo>
                    <a:pt x="7564" y="527"/>
                    <a:pt x="7539" y="524"/>
                    <a:pt x="7515" y="515"/>
                  </a:cubicBezTo>
                  <a:cubicBezTo>
                    <a:pt x="7490" y="506"/>
                    <a:pt x="7457" y="490"/>
                    <a:pt x="7432" y="473"/>
                  </a:cubicBezTo>
                  <a:cubicBezTo>
                    <a:pt x="7407" y="457"/>
                    <a:pt x="7391" y="423"/>
                    <a:pt x="7358" y="415"/>
                  </a:cubicBezTo>
                  <a:cubicBezTo>
                    <a:pt x="7348" y="413"/>
                    <a:pt x="7339" y="412"/>
                    <a:pt x="7329" y="412"/>
                  </a:cubicBezTo>
                  <a:cubicBezTo>
                    <a:pt x="7267" y="412"/>
                    <a:pt x="7192" y="451"/>
                    <a:pt x="7142" y="465"/>
                  </a:cubicBezTo>
                  <a:cubicBezTo>
                    <a:pt x="7010" y="506"/>
                    <a:pt x="6877" y="548"/>
                    <a:pt x="6745" y="589"/>
                  </a:cubicBezTo>
                  <a:cubicBezTo>
                    <a:pt x="6736" y="597"/>
                    <a:pt x="6728" y="606"/>
                    <a:pt x="6720" y="606"/>
                  </a:cubicBezTo>
                  <a:cubicBezTo>
                    <a:pt x="6700" y="613"/>
                    <a:pt x="6681" y="617"/>
                    <a:pt x="6663" y="617"/>
                  </a:cubicBezTo>
                  <a:cubicBezTo>
                    <a:pt x="6582" y="617"/>
                    <a:pt x="6518" y="550"/>
                    <a:pt x="6471" y="490"/>
                  </a:cubicBezTo>
                  <a:cubicBezTo>
                    <a:pt x="6438" y="457"/>
                    <a:pt x="6413" y="423"/>
                    <a:pt x="6363" y="415"/>
                  </a:cubicBezTo>
                  <a:cubicBezTo>
                    <a:pt x="6350" y="413"/>
                    <a:pt x="6337" y="412"/>
                    <a:pt x="6325" y="412"/>
                  </a:cubicBezTo>
                  <a:cubicBezTo>
                    <a:pt x="6291" y="412"/>
                    <a:pt x="6259" y="420"/>
                    <a:pt x="6223" y="432"/>
                  </a:cubicBezTo>
                  <a:cubicBezTo>
                    <a:pt x="6123" y="457"/>
                    <a:pt x="6032" y="506"/>
                    <a:pt x="5933" y="515"/>
                  </a:cubicBezTo>
                  <a:cubicBezTo>
                    <a:pt x="5912" y="519"/>
                    <a:pt x="5889" y="521"/>
                    <a:pt x="5866" y="521"/>
                  </a:cubicBezTo>
                  <a:cubicBezTo>
                    <a:pt x="5844" y="521"/>
                    <a:pt x="5821" y="519"/>
                    <a:pt x="5800" y="515"/>
                  </a:cubicBezTo>
                  <a:cubicBezTo>
                    <a:pt x="5800" y="539"/>
                    <a:pt x="5800" y="564"/>
                    <a:pt x="5800" y="589"/>
                  </a:cubicBezTo>
                  <a:cubicBezTo>
                    <a:pt x="5800" y="672"/>
                    <a:pt x="5775" y="771"/>
                    <a:pt x="5725" y="846"/>
                  </a:cubicBezTo>
                  <a:cubicBezTo>
                    <a:pt x="5699" y="880"/>
                    <a:pt x="5655" y="929"/>
                    <a:pt x="5609" y="929"/>
                  </a:cubicBezTo>
                  <a:cubicBezTo>
                    <a:pt x="5598" y="929"/>
                    <a:pt x="5587" y="927"/>
                    <a:pt x="5576" y="921"/>
                  </a:cubicBezTo>
                  <a:cubicBezTo>
                    <a:pt x="5551" y="912"/>
                    <a:pt x="5535" y="879"/>
                    <a:pt x="5535" y="854"/>
                  </a:cubicBezTo>
                  <a:cubicBezTo>
                    <a:pt x="5543" y="829"/>
                    <a:pt x="5551" y="805"/>
                    <a:pt x="5568" y="788"/>
                  </a:cubicBezTo>
                  <a:cubicBezTo>
                    <a:pt x="5576" y="763"/>
                    <a:pt x="5593" y="747"/>
                    <a:pt x="5601" y="730"/>
                  </a:cubicBezTo>
                  <a:lnTo>
                    <a:pt x="5609" y="705"/>
                  </a:lnTo>
                  <a:cubicBezTo>
                    <a:pt x="5618" y="697"/>
                    <a:pt x="5618" y="689"/>
                    <a:pt x="5618" y="689"/>
                  </a:cubicBezTo>
                  <a:cubicBezTo>
                    <a:pt x="5634" y="647"/>
                    <a:pt x="5643" y="606"/>
                    <a:pt x="5643" y="564"/>
                  </a:cubicBezTo>
                  <a:cubicBezTo>
                    <a:pt x="5651" y="531"/>
                    <a:pt x="5651" y="498"/>
                    <a:pt x="5643" y="465"/>
                  </a:cubicBezTo>
                  <a:cubicBezTo>
                    <a:pt x="5626" y="448"/>
                    <a:pt x="5609" y="423"/>
                    <a:pt x="5593" y="407"/>
                  </a:cubicBezTo>
                  <a:cubicBezTo>
                    <a:pt x="5535" y="365"/>
                    <a:pt x="5469" y="324"/>
                    <a:pt x="5402" y="291"/>
                  </a:cubicBezTo>
                  <a:cubicBezTo>
                    <a:pt x="5063" y="109"/>
                    <a:pt x="4657" y="59"/>
                    <a:pt x="4276" y="26"/>
                  </a:cubicBezTo>
                  <a:cubicBezTo>
                    <a:pt x="4060" y="17"/>
                    <a:pt x="3845" y="1"/>
                    <a:pt x="36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38"/>
            <p:cNvSpPr/>
            <p:nvPr/>
          </p:nvSpPr>
          <p:spPr>
            <a:xfrm>
              <a:off x="4448375" y="4414525"/>
              <a:ext cx="1075" cy="650"/>
            </a:xfrm>
            <a:custGeom>
              <a:rect b="b" l="l" r="r" t="t"/>
              <a:pathLst>
                <a:path extrusionOk="0" h="26" w="43">
                  <a:moveTo>
                    <a:pt x="42" y="1"/>
                  </a:moveTo>
                  <a:cubicBezTo>
                    <a:pt x="34" y="1"/>
                    <a:pt x="17" y="9"/>
                    <a:pt x="1" y="18"/>
                  </a:cubicBezTo>
                  <a:cubicBezTo>
                    <a:pt x="9" y="18"/>
                    <a:pt x="26" y="26"/>
                    <a:pt x="34" y="26"/>
                  </a:cubicBezTo>
                  <a:cubicBezTo>
                    <a:pt x="34" y="18"/>
                    <a:pt x="34" y="9"/>
                    <a:pt x="42" y="9"/>
                  </a:cubicBezTo>
                  <a:cubicBezTo>
                    <a:pt x="42" y="9"/>
                    <a:pt x="42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38"/>
            <p:cNvSpPr/>
            <p:nvPr/>
          </p:nvSpPr>
          <p:spPr>
            <a:xfrm>
              <a:off x="4353525" y="4401075"/>
              <a:ext cx="4150" cy="2500"/>
            </a:xfrm>
            <a:custGeom>
              <a:rect b="b" l="l" r="r" t="t"/>
              <a:pathLst>
                <a:path extrusionOk="0" h="100" w="166">
                  <a:moveTo>
                    <a:pt x="0" y="0"/>
                  </a:moveTo>
                  <a:cubicBezTo>
                    <a:pt x="58" y="34"/>
                    <a:pt x="116" y="67"/>
                    <a:pt x="166" y="100"/>
                  </a:cubicBezTo>
                  <a:cubicBezTo>
                    <a:pt x="133" y="75"/>
                    <a:pt x="91" y="42"/>
                    <a:pt x="58" y="17"/>
                  </a:cubicBezTo>
                  <a:cubicBezTo>
                    <a:pt x="33" y="9"/>
                    <a:pt x="17" y="9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38"/>
            <p:cNvSpPr/>
            <p:nvPr/>
          </p:nvSpPr>
          <p:spPr>
            <a:xfrm>
              <a:off x="4452950" y="4412875"/>
              <a:ext cx="225" cy="450"/>
            </a:xfrm>
            <a:custGeom>
              <a:rect b="b" l="l" r="r" t="t"/>
              <a:pathLst>
                <a:path extrusionOk="0" h="18" w="9">
                  <a:moveTo>
                    <a:pt x="0" y="1"/>
                  </a:moveTo>
                  <a:cubicBezTo>
                    <a:pt x="0" y="1"/>
                    <a:pt x="0" y="1"/>
                    <a:pt x="0" y="9"/>
                  </a:cubicBezTo>
                  <a:cubicBezTo>
                    <a:pt x="0" y="9"/>
                    <a:pt x="8" y="9"/>
                    <a:pt x="8" y="17"/>
                  </a:cubicBezTo>
                  <a:cubicBezTo>
                    <a:pt x="8" y="9"/>
                    <a:pt x="8" y="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38"/>
            <p:cNvSpPr/>
            <p:nvPr/>
          </p:nvSpPr>
          <p:spPr>
            <a:xfrm>
              <a:off x="4452325" y="4392775"/>
              <a:ext cx="68375" cy="56225"/>
            </a:xfrm>
            <a:custGeom>
              <a:rect b="b" l="l" r="r" t="t"/>
              <a:pathLst>
                <a:path extrusionOk="0" h="2249" w="2735">
                  <a:moveTo>
                    <a:pt x="1293" y="1"/>
                  </a:moveTo>
                  <a:cubicBezTo>
                    <a:pt x="1251" y="1"/>
                    <a:pt x="1210" y="1"/>
                    <a:pt x="1177" y="9"/>
                  </a:cubicBezTo>
                  <a:cubicBezTo>
                    <a:pt x="1061" y="26"/>
                    <a:pt x="953" y="67"/>
                    <a:pt x="837" y="92"/>
                  </a:cubicBezTo>
                  <a:cubicBezTo>
                    <a:pt x="829" y="100"/>
                    <a:pt x="821" y="100"/>
                    <a:pt x="821" y="100"/>
                  </a:cubicBezTo>
                  <a:cubicBezTo>
                    <a:pt x="555" y="266"/>
                    <a:pt x="282" y="424"/>
                    <a:pt x="0" y="564"/>
                  </a:cubicBezTo>
                  <a:cubicBezTo>
                    <a:pt x="141" y="664"/>
                    <a:pt x="216" y="888"/>
                    <a:pt x="257" y="1037"/>
                  </a:cubicBezTo>
                  <a:cubicBezTo>
                    <a:pt x="282" y="1095"/>
                    <a:pt x="290" y="1161"/>
                    <a:pt x="307" y="1219"/>
                  </a:cubicBezTo>
                  <a:cubicBezTo>
                    <a:pt x="357" y="1302"/>
                    <a:pt x="390" y="1385"/>
                    <a:pt x="381" y="1484"/>
                  </a:cubicBezTo>
                  <a:cubicBezTo>
                    <a:pt x="381" y="1484"/>
                    <a:pt x="381" y="1492"/>
                    <a:pt x="381" y="1492"/>
                  </a:cubicBezTo>
                  <a:cubicBezTo>
                    <a:pt x="406" y="1592"/>
                    <a:pt x="448" y="1691"/>
                    <a:pt x="506" y="1791"/>
                  </a:cubicBezTo>
                  <a:cubicBezTo>
                    <a:pt x="647" y="1998"/>
                    <a:pt x="879" y="2081"/>
                    <a:pt x="1111" y="2147"/>
                  </a:cubicBezTo>
                  <a:cubicBezTo>
                    <a:pt x="1235" y="2180"/>
                    <a:pt x="1359" y="2213"/>
                    <a:pt x="1483" y="2230"/>
                  </a:cubicBezTo>
                  <a:cubicBezTo>
                    <a:pt x="1537" y="2236"/>
                    <a:pt x="1591" y="2249"/>
                    <a:pt x="1644" y="2249"/>
                  </a:cubicBezTo>
                  <a:cubicBezTo>
                    <a:pt x="1657" y="2249"/>
                    <a:pt x="1670" y="2248"/>
                    <a:pt x="1682" y="2246"/>
                  </a:cubicBezTo>
                  <a:cubicBezTo>
                    <a:pt x="1740" y="2246"/>
                    <a:pt x="1798" y="2246"/>
                    <a:pt x="1856" y="2238"/>
                  </a:cubicBezTo>
                  <a:cubicBezTo>
                    <a:pt x="1889" y="2238"/>
                    <a:pt x="1914" y="2230"/>
                    <a:pt x="1947" y="2230"/>
                  </a:cubicBezTo>
                  <a:cubicBezTo>
                    <a:pt x="1939" y="2205"/>
                    <a:pt x="1939" y="2188"/>
                    <a:pt x="1947" y="2172"/>
                  </a:cubicBezTo>
                  <a:cubicBezTo>
                    <a:pt x="1947" y="2172"/>
                    <a:pt x="1947" y="2163"/>
                    <a:pt x="1947" y="2163"/>
                  </a:cubicBezTo>
                  <a:cubicBezTo>
                    <a:pt x="1939" y="2147"/>
                    <a:pt x="1939" y="2139"/>
                    <a:pt x="1939" y="2122"/>
                  </a:cubicBezTo>
                  <a:cubicBezTo>
                    <a:pt x="1931" y="2105"/>
                    <a:pt x="1931" y="2089"/>
                    <a:pt x="1923" y="2072"/>
                  </a:cubicBezTo>
                  <a:cubicBezTo>
                    <a:pt x="1914" y="2031"/>
                    <a:pt x="1914" y="1998"/>
                    <a:pt x="1906" y="1956"/>
                  </a:cubicBezTo>
                  <a:cubicBezTo>
                    <a:pt x="1898" y="1882"/>
                    <a:pt x="1881" y="1799"/>
                    <a:pt x="1865" y="1724"/>
                  </a:cubicBezTo>
                  <a:cubicBezTo>
                    <a:pt x="1856" y="1641"/>
                    <a:pt x="1856" y="1567"/>
                    <a:pt x="1840" y="1484"/>
                  </a:cubicBezTo>
                  <a:cubicBezTo>
                    <a:pt x="1823" y="1401"/>
                    <a:pt x="1798" y="1327"/>
                    <a:pt x="1773" y="1244"/>
                  </a:cubicBezTo>
                  <a:cubicBezTo>
                    <a:pt x="1773" y="1234"/>
                    <a:pt x="1786" y="1226"/>
                    <a:pt x="1796" y="1226"/>
                  </a:cubicBezTo>
                  <a:cubicBezTo>
                    <a:pt x="1802" y="1226"/>
                    <a:pt x="1807" y="1229"/>
                    <a:pt x="1807" y="1236"/>
                  </a:cubicBezTo>
                  <a:cubicBezTo>
                    <a:pt x="1831" y="1327"/>
                    <a:pt x="1856" y="1418"/>
                    <a:pt x="1889" y="1509"/>
                  </a:cubicBezTo>
                  <a:cubicBezTo>
                    <a:pt x="1906" y="1559"/>
                    <a:pt x="1931" y="1608"/>
                    <a:pt x="1947" y="1658"/>
                  </a:cubicBezTo>
                  <a:cubicBezTo>
                    <a:pt x="1972" y="1691"/>
                    <a:pt x="1981" y="1733"/>
                    <a:pt x="1997" y="1774"/>
                  </a:cubicBezTo>
                  <a:cubicBezTo>
                    <a:pt x="2030" y="1857"/>
                    <a:pt x="2055" y="1948"/>
                    <a:pt x="2080" y="2039"/>
                  </a:cubicBezTo>
                  <a:cubicBezTo>
                    <a:pt x="2097" y="2089"/>
                    <a:pt x="2113" y="2147"/>
                    <a:pt x="2105" y="2197"/>
                  </a:cubicBezTo>
                  <a:cubicBezTo>
                    <a:pt x="2146" y="2188"/>
                    <a:pt x="2188" y="2172"/>
                    <a:pt x="2229" y="2163"/>
                  </a:cubicBezTo>
                  <a:cubicBezTo>
                    <a:pt x="2353" y="2139"/>
                    <a:pt x="2461" y="2081"/>
                    <a:pt x="2544" y="1998"/>
                  </a:cubicBezTo>
                  <a:cubicBezTo>
                    <a:pt x="2701" y="1832"/>
                    <a:pt x="2735" y="1608"/>
                    <a:pt x="2735" y="1393"/>
                  </a:cubicBezTo>
                  <a:cubicBezTo>
                    <a:pt x="2735" y="1128"/>
                    <a:pt x="2718" y="863"/>
                    <a:pt x="2685" y="606"/>
                  </a:cubicBezTo>
                  <a:cubicBezTo>
                    <a:pt x="2668" y="490"/>
                    <a:pt x="2652" y="349"/>
                    <a:pt x="2594" y="241"/>
                  </a:cubicBezTo>
                  <a:cubicBezTo>
                    <a:pt x="2536" y="125"/>
                    <a:pt x="2428" y="117"/>
                    <a:pt x="2312" y="100"/>
                  </a:cubicBezTo>
                  <a:cubicBezTo>
                    <a:pt x="2080" y="76"/>
                    <a:pt x="1840" y="34"/>
                    <a:pt x="1608" y="18"/>
                  </a:cubicBezTo>
                  <a:lnTo>
                    <a:pt x="1442" y="18"/>
                  </a:lnTo>
                  <a:cubicBezTo>
                    <a:pt x="1417" y="18"/>
                    <a:pt x="1401" y="9"/>
                    <a:pt x="1392" y="1"/>
                  </a:cubicBezTo>
                  <a:lnTo>
                    <a:pt x="1376" y="1"/>
                  </a:lnTo>
                  <a:cubicBezTo>
                    <a:pt x="1442" y="67"/>
                    <a:pt x="1500" y="142"/>
                    <a:pt x="1550" y="225"/>
                  </a:cubicBezTo>
                  <a:cubicBezTo>
                    <a:pt x="1591" y="291"/>
                    <a:pt x="1624" y="357"/>
                    <a:pt x="1657" y="432"/>
                  </a:cubicBezTo>
                  <a:cubicBezTo>
                    <a:pt x="1682" y="490"/>
                    <a:pt x="1707" y="581"/>
                    <a:pt x="1657" y="639"/>
                  </a:cubicBezTo>
                  <a:cubicBezTo>
                    <a:pt x="1655" y="641"/>
                    <a:pt x="1651" y="642"/>
                    <a:pt x="1647" y="642"/>
                  </a:cubicBezTo>
                  <a:cubicBezTo>
                    <a:pt x="1637" y="642"/>
                    <a:pt x="1624" y="637"/>
                    <a:pt x="1624" y="631"/>
                  </a:cubicBezTo>
                  <a:cubicBezTo>
                    <a:pt x="1608" y="598"/>
                    <a:pt x="1608" y="564"/>
                    <a:pt x="1591" y="531"/>
                  </a:cubicBezTo>
                  <a:cubicBezTo>
                    <a:pt x="1583" y="498"/>
                    <a:pt x="1575" y="465"/>
                    <a:pt x="1558" y="432"/>
                  </a:cubicBezTo>
                  <a:cubicBezTo>
                    <a:pt x="1525" y="366"/>
                    <a:pt x="1492" y="308"/>
                    <a:pt x="1459" y="250"/>
                  </a:cubicBezTo>
                  <a:cubicBezTo>
                    <a:pt x="1409" y="167"/>
                    <a:pt x="1351" y="76"/>
                    <a:pt x="12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38"/>
            <p:cNvSpPr/>
            <p:nvPr/>
          </p:nvSpPr>
          <p:spPr>
            <a:xfrm>
              <a:off x="4511975" y="4326700"/>
              <a:ext cx="32750" cy="76875"/>
            </a:xfrm>
            <a:custGeom>
              <a:rect b="b" l="l" r="r" t="t"/>
              <a:pathLst>
                <a:path extrusionOk="0" h="3075" w="1310">
                  <a:moveTo>
                    <a:pt x="1111" y="1"/>
                  </a:moveTo>
                  <a:cubicBezTo>
                    <a:pt x="1094" y="142"/>
                    <a:pt x="1045" y="274"/>
                    <a:pt x="962" y="399"/>
                  </a:cubicBezTo>
                  <a:cubicBezTo>
                    <a:pt x="846" y="573"/>
                    <a:pt x="680" y="655"/>
                    <a:pt x="498" y="747"/>
                  </a:cubicBezTo>
                  <a:cubicBezTo>
                    <a:pt x="415" y="788"/>
                    <a:pt x="307" y="854"/>
                    <a:pt x="249" y="937"/>
                  </a:cubicBezTo>
                  <a:cubicBezTo>
                    <a:pt x="249" y="945"/>
                    <a:pt x="249" y="954"/>
                    <a:pt x="249" y="970"/>
                  </a:cubicBezTo>
                  <a:cubicBezTo>
                    <a:pt x="249" y="1119"/>
                    <a:pt x="224" y="1277"/>
                    <a:pt x="141" y="1409"/>
                  </a:cubicBezTo>
                  <a:cubicBezTo>
                    <a:pt x="125" y="1426"/>
                    <a:pt x="100" y="1443"/>
                    <a:pt x="83" y="1451"/>
                  </a:cubicBezTo>
                  <a:cubicBezTo>
                    <a:pt x="67" y="1476"/>
                    <a:pt x="59" y="1501"/>
                    <a:pt x="50" y="1525"/>
                  </a:cubicBezTo>
                  <a:cubicBezTo>
                    <a:pt x="42" y="1559"/>
                    <a:pt x="34" y="1592"/>
                    <a:pt x="34" y="1625"/>
                  </a:cubicBezTo>
                  <a:lnTo>
                    <a:pt x="34" y="1641"/>
                  </a:lnTo>
                  <a:lnTo>
                    <a:pt x="34" y="1666"/>
                  </a:lnTo>
                  <a:lnTo>
                    <a:pt x="34" y="1724"/>
                  </a:lnTo>
                  <a:cubicBezTo>
                    <a:pt x="34" y="1741"/>
                    <a:pt x="34" y="1757"/>
                    <a:pt x="34" y="1774"/>
                  </a:cubicBezTo>
                  <a:cubicBezTo>
                    <a:pt x="34" y="1782"/>
                    <a:pt x="34" y="1791"/>
                    <a:pt x="42" y="1799"/>
                  </a:cubicBezTo>
                  <a:cubicBezTo>
                    <a:pt x="42" y="1799"/>
                    <a:pt x="42" y="1815"/>
                    <a:pt x="42" y="1815"/>
                  </a:cubicBezTo>
                  <a:cubicBezTo>
                    <a:pt x="50" y="1857"/>
                    <a:pt x="34" y="1898"/>
                    <a:pt x="1" y="1915"/>
                  </a:cubicBezTo>
                  <a:cubicBezTo>
                    <a:pt x="25" y="1931"/>
                    <a:pt x="50" y="1948"/>
                    <a:pt x="67" y="1965"/>
                  </a:cubicBezTo>
                  <a:cubicBezTo>
                    <a:pt x="191" y="2047"/>
                    <a:pt x="307" y="2139"/>
                    <a:pt x="390" y="2255"/>
                  </a:cubicBezTo>
                  <a:cubicBezTo>
                    <a:pt x="473" y="2362"/>
                    <a:pt x="531" y="2503"/>
                    <a:pt x="539" y="2644"/>
                  </a:cubicBezTo>
                  <a:cubicBezTo>
                    <a:pt x="547" y="2743"/>
                    <a:pt x="547" y="2909"/>
                    <a:pt x="481" y="3000"/>
                  </a:cubicBezTo>
                  <a:cubicBezTo>
                    <a:pt x="489" y="3017"/>
                    <a:pt x="498" y="3033"/>
                    <a:pt x="506" y="3050"/>
                  </a:cubicBezTo>
                  <a:cubicBezTo>
                    <a:pt x="514" y="3058"/>
                    <a:pt x="531" y="3075"/>
                    <a:pt x="531" y="3075"/>
                  </a:cubicBezTo>
                  <a:cubicBezTo>
                    <a:pt x="539" y="3075"/>
                    <a:pt x="572" y="3050"/>
                    <a:pt x="581" y="3042"/>
                  </a:cubicBezTo>
                  <a:cubicBezTo>
                    <a:pt x="614" y="3017"/>
                    <a:pt x="647" y="2992"/>
                    <a:pt x="680" y="2959"/>
                  </a:cubicBezTo>
                  <a:cubicBezTo>
                    <a:pt x="746" y="2901"/>
                    <a:pt x="796" y="2843"/>
                    <a:pt x="846" y="2777"/>
                  </a:cubicBezTo>
                  <a:cubicBezTo>
                    <a:pt x="912" y="2677"/>
                    <a:pt x="953" y="2561"/>
                    <a:pt x="978" y="2445"/>
                  </a:cubicBezTo>
                  <a:cubicBezTo>
                    <a:pt x="978" y="2437"/>
                    <a:pt x="978" y="2429"/>
                    <a:pt x="978" y="2412"/>
                  </a:cubicBezTo>
                  <a:cubicBezTo>
                    <a:pt x="987" y="2412"/>
                    <a:pt x="987" y="2404"/>
                    <a:pt x="987" y="2404"/>
                  </a:cubicBezTo>
                  <a:cubicBezTo>
                    <a:pt x="995" y="2354"/>
                    <a:pt x="1003" y="2296"/>
                    <a:pt x="1003" y="2246"/>
                  </a:cubicBezTo>
                  <a:cubicBezTo>
                    <a:pt x="1011" y="2155"/>
                    <a:pt x="1020" y="2056"/>
                    <a:pt x="1028" y="1956"/>
                  </a:cubicBezTo>
                  <a:cubicBezTo>
                    <a:pt x="1028" y="1882"/>
                    <a:pt x="1011" y="1782"/>
                    <a:pt x="1045" y="1708"/>
                  </a:cubicBezTo>
                  <a:cubicBezTo>
                    <a:pt x="1049" y="1699"/>
                    <a:pt x="1059" y="1695"/>
                    <a:pt x="1069" y="1695"/>
                  </a:cubicBezTo>
                  <a:cubicBezTo>
                    <a:pt x="1080" y="1695"/>
                    <a:pt x="1090" y="1699"/>
                    <a:pt x="1094" y="1708"/>
                  </a:cubicBezTo>
                  <a:cubicBezTo>
                    <a:pt x="1136" y="1782"/>
                    <a:pt x="1144" y="1890"/>
                    <a:pt x="1152" y="1981"/>
                  </a:cubicBezTo>
                  <a:cubicBezTo>
                    <a:pt x="1252" y="1666"/>
                    <a:pt x="1310" y="1327"/>
                    <a:pt x="1301" y="1003"/>
                  </a:cubicBezTo>
                  <a:cubicBezTo>
                    <a:pt x="1301" y="755"/>
                    <a:pt x="1268" y="523"/>
                    <a:pt x="1202" y="291"/>
                  </a:cubicBezTo>
                  <a:cubicBezTo>
                    <a:pt x="1177" y="191"/>
                    <a:pt x="1144" y="92"/>
                    <a:pt x="11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38"/>
            <p:cNvSpPr/>
            <p:nvPr/>
          </p:nvSpPr>
          <p:spPr>
            <a:xfrm>
              <a:off x="4244350" y="4320900"/>
              <a:ext cx="6250" cy="42900"/>
            </a:xfrm>
            <a:custGeom>
              <a:rect b="b" l="l" r="r" t="t"/>
              <a:pathLst>
                <a:path extrusionOk="0" h="1716" w="250">
                  <a:moveTo>
                    <a:pt x="84" y="1"/>
                  </a:moveTo>
                  <a:cubicBezTo>
                    <a:pt x="1" y="332"/>
                    <a:pt x="1" y="680"/>
                    <a:pt x="50" y="1020"/>
                  </a:cubicBezTo>
                  <a:cubicBezTo>
                    <a:pt x="92" y="1260"/>
                    <a:pt x="166" y="1492"/>
                    <a:pt x="249" y="1716"/>
                  </a:cubicBezTo>
                  <a:cubicBezTo>
                    <a:pt x="224" y="1136"/>
                    <a:pt x="249" y="539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38"/>
            <p:cNvSpPr/>
            <p:nvPr/>
          </p:nvSpPr>
          <p:spPr>
            <a:xfrm>
              <a:off x="4224050" y="4333350"/>
              <a:ext cx="234100" cy="180400"/>
            </a:xfrm>
            <a:custGeom>
              <a:rect b="b" l="l" r="r" t="t"/>
              <a:pathLst>
                <a:path extrusionOk="0" h="7216" w="9364">
                  <a:moveTo>
                    <a:pt x="664" y="0"/>
                  </a:moveTo>
                  <a:lnTo>
                    <a:pt x="664" y="0"/>
                  </a:lnTo>
                  <a:cubicBezTo>
                    <a:pt x="630" y="75"/>
                    <a:pt x="606" y="141"/>
                    <a:pt x="572" y="207"/>
                  </a:cubicBezTo>
                  <a:cubicBezTo>
                    <a:pt x="514" y="348"/>
                    <a:pt x="440" y="489"/>
                    <a:pt x="398" y="630"/>
                  </a:cubicBezTo>
                  <a:cubicBezTo>
                    <a:pt x="357" y="771"/>
                    <a:pt x="365" y="895"/>
                    <a:pt x="415" y="1027"/>
                  </a:cubicBezTo>
                  <a:cubicBezTo>
                    <a:pt x="465" y="1160"/>
                    <a:pt x="523" y="1276"/>
                    <a:pt x="556" y="1417"/>
                  </a:cubicBezTo>
                  <a:cubicBezTo>
                    <a:pt x="581" y="1558"/>
                    <a:pt x="597" y="1707"/>
                    <a:pt x="597" y="1856"/>
                  </a:cubicBezTo>
                  <a:cubicBezTo>
                    <a:pt x="614" y="2163"/>
                    <a:pt x="597" y="2477"/>
                    <a:pt x="597" y="2784"/>
                  </a:cubicBezTo>
                  <a:cubicBezTo>
                    <a:pt x="597" y="2941"/>
                    <a:pt x="597" y="3091"/>
                    <a:pt x="589" y="3248"/>
                  </a:cubicBezTo>
                  <a:cubicBezTo>
                    <a:pt x="581" y="3397"/>
                    <a:pt x="581" y="3555"/>
                    <a:pt x="539" y="3704"/>
                  </a:cubicBezTo>
                  <a:cubicBezTo>
                    <a:pt x="539" y="3716"/>
                    <a:pt x="529" y="3722"/>
                    <a:pt x="519" y="3722"/>
                  </a:cubicBezTo>
                  <a:cubicBezTo>
                    <a:pt x="508" y="3722"/>
                    <a:pt x="498" y="3716"/>
                    <a:pt x="498" y="3704"/>
                  </a:cubicBezTo>
                  <a:cubicBezTo>
                    <a:pt x="456" y="3538"/>
                    <a:pt x="456" y="3364"/>
                    <a:pt x="456" y="3198"/>
                  </a:cubicBezTo>
                  <a:cubicBezTo>
                    <a:pt x="448" y="3024"/>
                    <a:pt x="448" y="2842"/>
                    <a:pt x="440" y="2668"/>
                  </a:cubicBezTo>
                  <a:cubicBezTo>
                    <a:pt x="440" y="2593"/>
                    <a:pt x="440" y="2527"/>
                    <a:pt x="432" y="2453"/>
                  </a:cubicBezTo>
                  <a:cubicBezTo>
                    <a:pt x="398" y="2635"/>
                    <a:pt x="340" y="2817"/>
                    <a:pt x="274" y="2991"/>
                  </a:cubicBezTo>
                  <a:cubicBezTo>
                    <a:pt x="191" y="3215"/>
                    <a:pt x="59" y="3430"/>
                    <a:pt x="34" y="3671"/>
                  </a:cubicBezTo>
                  <a:cubicBezTo>
                    <a:pt x="1" y="3911"/>
                    <a:pt x="75" y="4151"/>
                    <a:pt x="158" y="4375"/>
                  </a:cubicBezTo>
                  <a:cubicBezTo>
                    <a:pt x="200" y="4491"/>
                    <a:pt x="249" y="4607"/>
                    <a:pt x="299" y="4723"/>
                  </a:cubicBezTo>
                  <a:cubicBezTo>
                    <a:pt x="332" y="4806"/>
                    <a:pt x="365" y="4922"/>
                    <a:pt x="448" y="4980"/>
                  </a:cubicBezTo>
                  <a:cubicBezTo>
                    <a:pt x="473" y="4996"/>
                    <a:pt x="490" y="5038"/>
                    <a:pt x="473" y="5062"/>
                  </a:cubicBezTo>
                  <a:cubicBezTo>
                    <a:pt x="539" y="5137"/>
                    <a:pt x="614" y="5212"/>
                    <a:pt x="680" y="5286"/>
                  </a:cubicBezTo>
                  <a:cubicBezTo>
                    <a:pt x="1061" y="5651"/>
                    <a:pt x="1451" y="5990"/>
                    <a:pt x="1931" y="6214"/>
                  </a:cubicBezTo>
                  <a:cubicBezTo>
                    <a:pt x="2138" y="6314"/>
                    <a:pt x="2362" y="6388"/>
                    <a:pt x="2586" y="6471"/>
                  </a:cubicBezTo>
                  <a:cubicBezTo>
                    <a:pt x="2644" y="6488"/>
                    <a:pt x="2693" y="6504"/>
                    <a:pt x="2751" y="6529"/>
                  </a:cubicBezTo>
                  <a:cubicBezTo>
                    <a:pt x="2801" y="6546"/>
                    <a:pt x="2843" y="6570"/>
                    <a:pt x="2892" y="6595"/>
                  </a:cubicBezTo>
                  <a:lnTo>
                    <a:pt x="2901" y="6595"/>
                  </a:lnTo>
                  <a:cubicBezTo>
                    <a:pt x="3149" y="6711"/>
                    <a:pt x="3398" y="6836"/>
                    <a:pt x="3646" y="6960"/>
                  </a:cubicBezTo>
                  <a:cubicBezTo>
                    <a:pt x="4338" y="7119"/>
                    <a:pt x="5038" y="7216"/>
                    <a:pt x="5737" y="7216"/>
                  </a:cubicBezTo>
                  <a:cubicBezTo>
                    <a:pt x="6018" y="7216"/>
                    <a:pt x="6299" y="7200"/>
                    <a:pt x="6579" y="7167"/>
                  </a:cubicBezTo>
                  <a:cubicBezTo>
                    <a:pt x="6977" y="7034"/>
                    <a:pt x="7367" y="6852"/>
                    <a:pt x="7739" y="6653"/>
                  </a:cubicBezTo>
                  <a:cubicBezTo>
                    <a:pt x="8245" y="6388"/>
                    <a:pt x="8767" y="6106"/>
                    <a:pt x="9206" y="5734"/>
                  </a:cubicBezTo>
                  <a:cubicBezTo>
                    <a:pt x="9198" y="5717"/>
                    <a:pt x="9206" y="5692"/>
                    <a:pt x="9214" y="5676"/>
                  </a:cubicBezTo>
                  <a:cubicBezTo>
                    <a:pt x="9256" y="5626"/>
                    <a:pt x="9305" y="5593"/>
                    <a:pt x="9363" y="5568"/>
                  </a:cubicBezTo>
                  <a:cubicBezTo>
                    <a:pt x="9214" y="5568"/>
                    <a:pt x="9073" y="5560"/>
                    <a:pt x="8924" y="5526"/>
                  </a:cubicBezTo>
                  <a:cubicBezTo>
                    <a:pt x="8709" y="5485"/>
                    <a:pt x="8502" y="5427"/>
                    <a:pt x="8286" y="5410"/>
                  </a:cubicBezTo>
                  <a:cubicBezTo>
                    <a:pt x="8245" y="5402"/>
                    <a:pt x="8195" y="5402"/>
                    <a:pt x="8154" y="5402"/>
                  </a:cubicBezTo>
                  <a:cubicBezTo>
                    <a:pt x="8054" y="5421"/>
                    <a:pt x="7955" y="5430"/>
                    <a:pt x="7852" y="5430"/>
                  </a:cubicBezTo>
                  <a:cubicBezTo>
                    <a:pt x="7818" y="5430"/>
                    <a:pt x="7783" y="5429"/>
                    <a:pt x="7748" y="5427"/>
                  </a:cubicBezTo>
                  <a:cubicBezTo>
                    <a:pt x="7690" y="5427"/>
                    <a:pt x="7632" y="5427"/>
                    <a:pt x="7574" y="5419"/>
                  </a:cubicBezTo>
                  <a:cubicBezTo>
                    <a:pt x="6961" y="5377"/>
                    <a:pt x="6347" y="5253"/>
                    <a:pt x="5751" y="5087"/>
                  </a:cubicBezTo>
                  <a:cubicBezTo>
                    <a:pt x="5063" y="4888"/>
                    <a:pt x="4392" y="4640"/>
                    <a:pt x="3737" y="4366"/>
                  </a:cubicBezTo>
                  <a:cubicBezTo>
                    <a:pt x="2727" y="3936"/>
                    <a:pt x="1650" y="3372"/>
                    <a:pt x="1252" y="2345"/>
                  </a:cubicBezTo>
                  <a:cubicBezTo>
                    <a:pt x="1177" y="2154"/>
                    <a:pt x="1136" y="1955"/>
                    <a:pt x="1103" y="1748"/>
                  </a:cubicBezTo>
                  <a:cubicBezTo>
                    <a:pt x="1036" y="1616"/>
                    <a:pt x="978" y="1483"/>
                    <a:pt x="929" y="1342"/>
                  </a:cubicBezTo>
                  <a:cubicBezTo>
                    <a:pt x="755" y="911"/>
                    <a:pt x="655" y="456"/>
                    <a:pt x="6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38"/>
            <p:cNvSpPr/>
            <p:nvPr/>
          </p:nvSpPr>
          <p:spPr>
            <a:xfrm>
              <a:off x="4435325" y="4422950"/>
              <a:ext cx="67975" cy="46325"/>
            </a:xfrm>
            <a:custGeom>
              <a:rect b="b" l="l" r="r" t="t"/>
              <a:pathLst>
                <a:path extrusionOk="0" h="1853" w="2719">
                  <a:moveTo>
                    <a:pt x="640" y="0"/>
                  </a:moveTo>
                  <a:cubicBezTo>
                    <a:pt x="509" y="0"/>
                    <a:pt x="373" y="103"/>
                    <a:pt x="324" y="236"/>
                  </a:cubicBezTo>
                  <a:cubicBezTo>
                    <a:pt x="249" y="401"/>
                    <a:pt x="283" y="584"/>
                    <a:pt x="316" y="758"/>
                  </a:cubicBezTo>
                  <a:cubicBezTo>
                    <a:pt x="357" y="932"/>
                    <a:pt x="399" y="1106"/>
                    <a:pt x="357" y="1280"/>
                  </a:cubicBezTo>
                  <a:cubicBezTo>
                    <a:pt x="316" y="1470"/>
                    <a:pt x="175" y="1619"/>
                    <a:pt x="1" y="1719"/>
                  </a:cubicBezTo>
                  <a:cubicBezTo>
                    <a:pt x="183" y="1744"/>
                    <a:pt x="365" y="1802"/>
                    <a:pt x="556" y="1826"/>
                  </a:cubicBezTo>
                  <a:cubicBezTo>
                    <a:pt x="651" y="1845"/>
                    <a:pt x="746" y="1853"/>
                    <a:pt x="839" y="1853"/>
                  </a:cubicBezTo>
                  <a:cubicBezTo>
                    <a:pt x="1167" y="1853"/>
                    <a:pt x="1485" y="1757"/>
                    <a:pt x="1807" y="1686"/>
                  </a:cubicBezTo>
                  <a:cubicBezTo>
                    <a:pt x="1998" y="1636"/>
                    <a:pt x="2197" y="1603"/>
                    <a:pt x="2354" y="1487"/>
                  </a:cubicBezTo>
                  <a:cubicBezTo>
                    <a:pt x="2503" y="1387"/>
                    <a:pt x="2611" y="1238"/>
                    <a:pt x="2719" y="1089"/>
                  </a:cubicBezTo>
                  <a:lnTo>
                    <a:pt x="2710" y="1089"/>
                  </a:lnTo>
                  <a:cubicBezTo>
                    <a:pt x="2677" y="1097"/>
                    <a:pt x="2636" y="1106"/>
                    <a:pt x="2603" y="1106"/>
                  </a:cubicBezTo>
                  <a:cubicBezTo>
                    <a:pt x="2462" y="1114"/>
                    <a:pt x="2321" y="1122"/>
                    <a:pt x="2188" y="1122"/>
                  </a:cubicBezTo>
                  <a:cubicBezTo>
                    <a:pt x="2157" y="1124"/>
                    <a:pt x="2126" y="1125"/>
                    <a:pt x="2094" y="1125"/>
                  </a:cubicBezTo>
                  <a:cubicBezTo>
                    <a:pt x="1993" y="1125"/>
                    <a:pt x="1892" y="1114"/>
                    <a:pt x="1791" y="1089"/>
                  </a:cubicBezTo>
                  <a:cubicBezTo>
                    <a:pt x="1542" y="1039"/>
                    <a:pt x="1277" y="940"/>
                    <a:pt x="1111" y="724"/>
                  </a:cubicBezTo>
                  <a:cubicBezTo>
                    <a:pt x="1103" y="724"/>
                    <a:pt x="1103" y="716"/>
                    <a:pt x="1095" y="708"/>
                  </a:cubicBezTo>
                  <a:cubicBezTo>
                    <a:pt x="1078" y="691"/>
                    <a:pt x="1061" y="666"/>
                    <a:pt x="1053" y="650"/>
                  </a:cubicBezTo>
                  <a:cubicBezTo>
                    <a:pt x="1037" y="625"/>
                    <a:pt x="1028" y="600"/>
                    <a:pt x="1012" y="575"/>
                  </a:cubicBezTo>
                  <a:cubicBezTo>
                    <a:pt x="929" y="376"/>
                    <a:pt x="937" y="111"/>
                    <a:pt x="747" y="20"/>
                  </a:cubicBezTo>
                  <a:cubicBezTo>
                    <a:pt x="738" y="20"/>
                    <a:pt x="722" y="12"/>
                    <a:pt x="713" y="12"/>
                  </a:cubicBezTo>
                  <a:cubicBezTo>
                    <a:pt x="690" y="4"/>
                    <a:pt x="665" y="0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38"/>
            <p:cNvSpPr/>
            <p:nvPr/>
          </p:nvSpPr>
          <p:spPr>
            <a:xfrm>
              <a:off x="4171650" y="4138425"/>
              <a:ext cx="134250" cy="101100"/>
            </a:xfrm>
            <a:custGeom>
              <a:rect b="b" l="l" r="r" t="t"/>
              <a:pathLst>
                <a:path extrusionOk="0" h="4044" w="5370">
                  <a:moveTo>
                    <a:pt x="2329" y="0"/>
                  </a:moveTo>
                  <a:cubicBezTo>
                    <a:pt x="2304" y="9"/>
                    <a:pt x="2287" y="25"/>
                    <a:pt x="2262" y="34"/>
                  </a:cubicBezTo>
                  <a:cubicBezTo>
                    <a:pt x="2097" y="125"/>
                    <a:pt x="1956" y="257"/>
                    <a:pt x="1823" y="406"/>
                  </a:cubicBezTo>
                  <a:cubicBezTo>
                    <a:pt x="1542" y="738"/>
                    <a:pt x="1368" y="1144"/>
                    <a:pt x="1136" y="1517"/>
                  </a:cubicBezTo>
                  <a:cubicBezTo>
                    <a:pt x="920" y="1856"/>
                    <a:pt x="647" y="2155"/>
                    <a:pt x="332" y="2403"/>
                  </a:cubicBezTo>
                  <a:cubicBezTo>
                    <a:pt x="224" y="2494"/>
                    <a:pt x="116" y="2569"/>
                    <a:pt x="0" y="2643"/>
                  </a:cubicBezTo>
                  <a:cubicBezTo>
                    <a:pt x="100" y="2627"/>
                    <a:pt x="191" y="2627"/>
                    <a:pt x="290" y="2627"/>
                  </a:cubicBezTo>
                  <a:cubicBezTo>
                    <a:pt x="489" y="2627"/>
                    <a:pt x="680" y="2693"/>
                    <a:pt x="870" y="2710"/>
                  </a:cubicBezTo>
                  <a:cubicBezTo>
                    <a:pt x="881" y="2710"/>
                    <a:pt x="892" y="2711"/>
                    <a:pt x="903" y="2711"/>
                  </a:cubicBezTo>
                  <a:cubicBezTo>
                    <a:pt x="1184" y="2711"/>
                    <a:pt x="1380" y="2502"/>
                    <a:pt x="1484" y="2254"/>
                  </a:cubicBezTo>
                  <a:cubicBezTo>
                    <a:pt x="1600" y="1972"/>
                    <a:pt x="1600" y="1649"/>
                    <a:pt x="1699" y="1359"/>
                  </a:cubicBezTo>
                  <a:cubicBezTo>
                    <a:pt x="1732" y="1268"/>
                    <a:pt x="1774" y="1177"/>
                    <a:pt x="1823" y="1094"/>
                  </a:cubicBezTo>
                  <a:lnTo>
                    <a:pt x="1823" y="1094"/>
                  </a:lnTo>
                  <a:cubicBezTo>
                    <a:pt x="1641" y="1227"/>
                    <a:pt x="1467" y="1376"/>
                    <a:pt x="1301" y="1533"/>
                  </a:cubicBezTo>
                  <a:cubicBezTo>
                    <a:pt x="1296" y="1539"/>
                    <a:pt x="1289" y="1541"/>
                    <a:pt x="1283" y="1541"/>
                  </a:cubicBezTo>
                  <a:cubicBezTo>
                    <a:pt x="1259" y="1541"/>
                    <a:pt x="1234" y="1511"/>
                    <a:pt x="1260" y="1492"/>
                  </a:cubicBezTo>
                  <a:cubicBezTo>
                    <a:pt x="1484" y="1243"/>
                    <a:pt x="1740" y="1028"/>
                    <a:pt x="2014" y="837"/>
                  </a:cubicBezTo>
                  <a:cubicBezTo>
                    <a:pt x="2022" y="829"/>
                    <a:pt x="2022" y="829"/>
                    <a:pt x="2022" y="829"/>
                  </a:cubicBezTo>
                  <a:cubicBezTo>
                    <a:pt x="2072" y="779"/>
                    <a:pt x="2122" y="738"/>
                    <a:pt x="2180" y="688"/>
                  </a:cubicBezTo>
                  <a:cubicBezTo>
                    <a:pt x="2287" y="614"/>
                    <a:pt x="2412" y="547"/>
                    <a:pt x="2536" y="498"/>
                  </a:cubicBezTo>
                  <a:cubicBezTo>
                    <a:pt x="2586" y="473"/>
                    <a:pt x="2652" y="448"/>
                    <a:pt x="2710" y="423"/>
                  </a:cubicBezTo>
                  <a:cubicBezTo>
                    <a:pt x="2882" y="354"/>
                    <a:pt x="3064" y="305"/>
                    <a:pt x="3249" y="305"/>
                  </a:cubicBezTo>
                  <a:cubicBezTo>
                    <a:pt x="3375" y="305"/>
                    <a:pt x="3502" y="328"/>
                    <a:pt x="3630" y="382"/>
                  </a:cubicBezTo>
                  <a:cubicBezTo>
                    <a:pt x="3870" y="481"/>
                    <a:pt x="4052" y="705"/>
                    <a:pt x="4085" y="970"/>
                  </a:cubicBezTo>
                  <a:cubicBezTo>
                    <a:pt x="4118" y="1235"/>
                    <a:pt x="3953" y="1500"/>
                    <a:pt x="3721" y="1624"/>
                  </a:cubicBezTo>
                  <a:cubicBezTo>
                    <a:pt x="3710" y="1631"/>
                    <a:pt x="3700" y="1634"/>
                    <a:pt x="3689" y="1634"/>
                  </a:cubicBezTo>
                  <a:cubicBezTo>
                    <a:pt x="3648" y="1634"/>
                    <a:pt x="3611" y="1589"/>
                    <a:pt x="3638" y="1550"/>
                  </a:cubicBezTo>
                  <a:cubicBezTo>
                    <a:pt x="3704" y="1434"/>
                    <a:pt x="3804" y="1334"/>
                    <a:pt x="3862" y="1210"/>
                  </a:cubicBezTo>
                  <a:cubicBezTo>
                    <a:pt x="3911" y="1102"/>
                    <a:pt x="3911" y="986"/>
                    <a:pt x="3870" y="870"/>
                  </a:cubicBezTo>
                  <a:cubicBezTo>
                    <a:pt x="3787" y="647"/>
                    <a:pt x="3563" y="522"/>
                    <a:pt x="3340" y="498"/>
                  </a:cubicBezTo>
                  <a:cubicBezTo>
                    <a:pt x="3296" y="492"/>
                    <a:pt x="3251" y="489"/>
                    <a:pt x="3207" y="489"/>
                  </a:cubicBezTo>
                  <a:cubicBezTo>
                    <a:pt x="3001" y="489"/>
                    <a:pt x="2794" y="548"/>
                    <a:pt x="2610" y="630"/>
                  </a:cubicBezTo>
                  <a:cubicBezTo>
                    <a:pt x="2561" y="647"/>
                    <a:pt x="2519" y="663"/>
                    <a:pt x="2478" y="688"/>
                  </a:cubicBezTo>
                  <a:cubicBezTo>
                    <a:pt x="2362" y="754"/>
                    <a:pt x="2254" y="829"/>
                    <a:pt x="2155" y="920"/>
                  </a:cubicBezTo>
                  <a:cubicBezTo>
                    <a:pt x="1939" y="1127"/>
                    <a:pt x="1840" y="1376"/>
                    <a:pt x="1782" y="1657"/>
                  </a:cubicBezTo>
                  <a:cubicBezTo>
                    <a:pt x="1798" y="1657"/>
                    <a:pt x="1815" y="1674"/>
                    <a:pt x="1815" y="1699"/>
                  </a:cubicBezTo>
                  <a:cubicBezTo>
                    <a:pt x="1790" y="1831"/>
                    <a:pt x="1823" y="1964"/>
                    <a:pt x="1856" y="2088"/>
                  </a:cubicBezTo>
                  <a:cubicBezTo>
                    <a:pt x="1890" y="2213"/>
                    <a:pt x="1939" y="2329"/>
                    <a:pt x="1997" y="2445"/>
                  </a:cubicBezTo>
                  <a:cubicBezTo>
                    <a:pt x="2022" y="2503"/>
                    <a:pt x="2055" y="2519"/>
                    <a:pt x="2105" y="2544"/>
                  </a:cubicBezTo>
                  <a:cubicBezTo>
                    <a:pt x="2163" y="2561"/>
                    <a:pt x="2229" y="2585"/>
                    <a:pt x="2287" y="2594"/>
                  </a:cubicBezTo>
                  <a:cubicBezTo>
                    <a:pt x="2412" y="2627"/>
                    <a:pt x="2536" y="2643"/>
                    <a:pt x="2652" y="2685"/>
                  </a:cubicBezTo>
                  <a:cubicBezTo>
                    <a:pt x="2710" y="2701"/>
                    <a:pt x="2726" y="2801"/>
                    <a:pt x="2660" y="2809"/>
                  </a:cubicBezTo>
                  <a:cubicBezTo>
                    <a:pt x="2602" y="2826"/>
                    <a:pt x="2544" y="2826"/>
                    <a:pt x="2486" y="2826"/>
                  </a:cubicBezTo>
                  <a:cubicBezTo>
                    <a:pt x="2503" y="2900"/>
                    <a:pt x="2511" y="2983"/>
                    <a:pt x="2519" y="3058"/>
                  </a:cubicBezTo>
                  <a:cubicBezTo>
                    <a:pt x="2519" y="3107"/>
                    <a:pt x="2528" y="3157"/>
                    <a:pt x="2528" y="3215"/>
                  </a:cubicBezTo>
                  <a:cubicBezTo>
                    <a:pt x="2536" y="3248"/>
                    <a:pt x="2536" y="3290"/>
                    <a:pt x="2552" y="3315"/>
                  </a:cubicBezTo>
                  <a:cubicBezTo>
                    <a:pt x="2577" y="3373"/>
                    <a:pt x="2668" y="3373"/>
                    <a:pt x="2718" y="3389"/>
                  </a:cubicBezTo>
                  <a:cubicBezTo>
                    <a:pt x="2809" y="3414"/>
                    <a:pt x="2876" y="3472"/>
                    <a:pt x="2884" y="3571"/>
                  </a:cubicBezTo>
                  <a:cubicBezTo>
                    <a:pt x="2884" y="3612"/>
                    <a:pt x="2850" y="3637"/>
                    <a:pt x="2814" y="3637"/>
                  </a:cubicBezTo>
                  <a:cubicBezTo>
                    <a:pt x="2791" y="3637"/>
                    <a:pt x="2767" y="3627"/>
                    <a:pt x="2751" y="3605"/>
                  </a:cubicBezTo>
                  <a:cubicBezTo>
                    <a:pt x="2743" y="3588"/>
                    <a:pt x="2718" y="3571"/>
                    <a:pt x="2693" y="3563"/>
                  </a:cubicBezTo>
                  <a:lnTo>
                    <a:pt x="2693" y="3563"/>
                  </a:lnTo>
                  <a:cubicBezTo>
                    <a:pt x="2693" y="3712"/>
                    <a:pt x="2760" y="3853"/>
                    <a:pt x="2834" y="3986"/>
                  </a:cubicBezTo>
                  <a:cubicBezTo>
                    <a:pt x="2851" y="3986"/>
                    <a:pt x="2876" y="3986"/>
                    <a:pt x="2884" y="4002"/>
                  </a:cubicBezTo>
                  <a:cubicBezTo>
                    <a:pt x="2909" y="4019"/>
                    <a:pt x="2925" y="4035"/>
                    <a:pt x="2950" y="4044"/>
                  </a:cubicBezTo>
                  <a:cubicBezTo>
                    <a:pt x="2958" y="4027"/>
                    <a:pt x="2967" y="4011"/>
                    <a:pt x="2983" y="3994"/>
                  </a:cubicBezTo>
                  <a:cubicBezTo>
                    <a:pt x="3025" y="3911"/>
                    <a:pt x="3050" y="3820"/>
                    <a:pt x="3058" y="3729"/>
                  </a:cubicBezTo>
                  <a:cubicBezTo>
                    <a:pt x="3058" y="3687"/>
                    <a:pt x="3058" y="3654"/>
                    <a:pt x="3058" y="3621"/>
                  </a:cubicBezTo>
                  <a:cubicBezTo>
                    <a:pt x="3058" y="3613"/>
                    <a:pt x="3058" y="3596"/>
                    <a:pt x="3066" y="3588"/>
                  </a:cubicBezTo>
                  <a:cubicBezTo>
                    <a:pt x="3058" y="3538"/>
                    <a:pt x="3050" y="3489"/>
                    <a:pt x="3041" y="3439"/>
                  </a:cubicBezTo>
                  <a:cubicBezTo>
                    <a:pt x="3025" y="3265"/>
                    <a:pt x="3025" y="3074"/>
                    <a:pt x="3132" y="2925"/>
                  </a:cubicBezTo>
                  <a:cubicBezTo>
                    <a:pt x="3224" y="2801"/>
                    <a:pt x="3348" y="2668"/>
                    <a:pt x="3497" y="2619"/>
                  </a:cubicBezTo>
                  <a:cubicBezTo>
                    <a:pt x="3500" y="2618"/>
                    <a:pt x="3502" y="2617"/>
                    <a:pt x="3504" y="2617"/>
                  </a:cubicBezTo>
                  <a:cubicBezTo>
                    <a:pt x="3523" y="2617"/>
                    <a:pt x="3529" y="2645"/>
                    <a:pt x="3522" y="2660"/>
                  </a:cubicBezTo>
                  <a:cubicBezTo>
                    <a:pt x="3472" y="2726"/>
                    <a:pt x="3406" y="2768"/>
                    <a:pt x="3348" y="2826"/>
                  </a:cubicBezTo>
                  <a:cubicBezTo>
                    <a:pt x="3282" y="2884"/>
                    <a:pt x="3232" y="2950"/>
                    <a:pt x="3199" y="3025"/>
                  </a:cubicBezTo>
                  <a:cubicBezTo>
                    <a:pt x="3149" y="3141"/>
                    <a:pt x="3149" y="3248"/>
                    <a:pt x="3157" y="3356"/>
                  </a:cubicBezTo>
                  <a:cubicBezTo>
                    <a:pt x="3166" y="3315"/>
                    <a:pt x="3182" y="3273"/>
                    <a:pt x="3190" y="3240"/>
                  </a:cubicBezTo>
                  <a:cubicBezTo>
                    <a:pt x="3265" y="3016"/>
                    <a:pt x="3406" y="2817"/>
                    <a:pt x="3563" y="2635"/>
                  </a:cubicBezTo>
                  <a:cubicBezTo>
                    <a:pt x="3928" y="2237"/>
                    <a:pt x="4383" y="1939"/>
                    <a:pt x="4839" y="1649"/>
                  </a:cubicBezTo>
                  <a:cubicBezTo>
                    <a:pt x="4980" y="1566"/>
                    <a:pt x="5121" y="1484"/>
                    <a:pt x="5220" y="1351"/>
                  </a:cubicBezTo>
                  <a:cubicBezTo>
                    <a:pt x="5320" y="1227"/>
                    <a:pt x="5369" y="1036"/>
                    <a:pt x="5295" y="895"/>
                  </a:cubicBezTo>
                  <a:cubicBezTo>
                    <a:pt x="5237" y="788"/>
                    <a:pt x="5129" y="721"/>
                    <a:pt x="5030" y="672"/>
                  </a:cubicBezTo>
                  <a:cubicBezTo>
                    <a:pt x="4292" y="266"/>
                    <a:pt x="3472" y="34"/>
                    <a:pt x="2635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38"/>
            <p:cNvSpPr/>
            <p:nvPr/>
          </p:nvSpPr>
          <p:spPr>
            <a:xfrm>
              <a:off x="4422275" y="4132175"/>
              <a:ext cx="100700" cy="47700"/>
            </a:xfrm>
            <a:custGeom>
              <a:rect b="b" l="l" r="r" t="t"/>
              <a:pathLst>
                <a:path extrusionOk="0" h="1908" w="4028">
                  <a:moveTo>
                    <a:pt x="190" y="1"/>
                  </a:moveTo>
                  <a:cubicBezTo>
                    <a:pt x="168" y="1"/>
                    <a:pt x="147" y="1"/>
                    <a:pt x="125" y="2"/>
                  </a:cubicBezTo>
                  <a:cubicBezTo>
                    <a:pt x="17" y="2"/>
                    <a:pt x="1" y="159"/>
                    <a:pt x="109" y="192"/>
                  </a:cubicBezTo>
                  <a:cubicBezTo>
                    <a:pt x="150" y="209"/>
                    <a:pt x="191" y="217"/>
                    <a:pt x="233" y="226"/>
                  </a:cubicBezTo>
                  <a:cubicBezTo>
                    <a:pt x="233" y="242"/>
                    <a:pt x="249" y="267"/>
                    <a:pt x="274" y="275"/>
                  </a:cubicBezTo>
                  <a:cubicBezTo>
                    <a:pt x="581" y="366"/>
                    <a:pt x="896" y="383"/>
                    <a:pt x="1211" y="400"/>
                  </a:cubicBezTo>
                  <a:cubicBezTo>
                    <a:pt x="1395" y="409"/>
                    <a:pt x="1579" y="413"/>
                    <a:pt x="1764" y="413"/>
                  </a:cubicBezTo>
                  <a:cubicBezTo>
                    <a:pt x="1894" y="413"/>
                    <a:pt x="2025" y="411"/>
                    <a:pt x="2155" y="408"/>
                  </a:cubicBezTo>
                  <a:cubicBezTo>
                    <a:pt x="2191" y="405"/>
                    <a:pt x="2231" y="401"/>
                    <a:pt x="2270" y="401"/>
                  </a:cubicBezTo>
                  <a:cubicBezTo>
                    <a:pt x="2349" y="401"/>
                    <a:pt x="2429" y="416"/>
                    <a:pt x="2478" y="482"/>
                  </a:cubicBezTo>
                  <a:cubicBezTo>
                    <a:pt x="2553" y="590"/>
                    <a:pt x="2611" y="731"/>
                    <a:pt x="2669" y="847"/>
                  </a:cubicBezTo>
                  <a:cubicBezTo>
                    <a:pt x="2801" y="1096"/>
                    <a:pt x="2942" y="1344"/>
                    <a:pt x="3149" y="1543"/>
                  </a:cubicBezTo>
                  <a:cubicBezTo>
                    <a:pt x="3348" y="1742"/>
                    <a:pt x="3613" y="1891"/>
                    <a:pt x="3903" y="1907"/>
                  </a:cubicBezTo>
                  <a:cubicBezTo>
                    <a:pt x="3995" y="1907"/>
                    <a:pt x="4028" y="1800"/>
                    <a:pt x="3995" y="1734"/>
                  </a:cubicBezTo>
                  <a:cubicBezTo>
                    <a:pt x="3928" y="1609"/>
                    <a:pt x="3796" y="1560"/>
                    <a:pt x="3671" y="1510"/>
                  </a:cubicBezTo>
                  <a:cubicBezTo>
                    <a:pt x="3547" y="1444"/>
                    <a:pt x="3431" y="1369"/>
                    <a:pt x="3332" y="1270"/>
                  </a:cubicBezTo>
                  <a:cubicBezTo>
                    <a:pt x="3133" y="1071"/>
                    <a:pt x="3042" y="806"/>
                    <a:pt x="2901" y="574"/>
                  </a:cubicBezTo>
                  <a:cubicBezTo>
                    <a:pt x="2752" y="325"/>
                    <a:pt x="2553" y="143"/>
                    <a:pt x="2263" y="76"/>
                  </a:cubicBezTo>
                  <a:cubicBezTo>
                    <a:pt x="2140" y="50"/>
                    <a:pt x="2015" y="42"/>
                    <a:pt x="1889" y="42"/>
                  </a:cubicBezTo>
                  <a:cubicBezTo>
                    <a:pt x="1700" y="42"/>
                    <a:pt x="1511" y="60"/>
                    <a:pt x="1327" y="60"/>
                  </a:cubicBezTo>
                  <a:cubicBezTo>
                    <a:pt x="1128" y="60"/>
                    <a:pt x="929" y="52"/>
                    <a:pt x="730" y="43"/>
                  </a:cubicBezTo>
                  <a:cubicBezTo>
                    <a:pt x="553" y="28"/>
                    <a:pt x="369" y="1"/>
                    <a:pt x="1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38"/>
            <p:cNvSpPr/>
            <p:nvPr/>
          </p:nvSpPr>
          <p:spPr>
            <a:xfrm>
              <a:off x="4441550" y="4421650"/>
              <a:ext cx="64450" cy="35525"/>
            </a:xfrm>
            <a:custGeom>
              <a:rect b="b" l="l" r="r" t="t"/>
              <a:pathLst>
                <a:path extrusionOk="0" h="1421" w="2578">
                  <a:moveTo>
                    <a:pt x="377" y="0"/>
                  </a:moveTo>
                  <a:cubicBezTo>
                    <a:pt x="357" y="0"/>
                    <a:pt x="336" y="3"/>
                    <a:pt x="315" y="6"/>
                  </a:cubicBezTo>
                  <a:cubicBezTo>
                    <a:pt x="306" y="4"/>
                    <a:pt x="298" y="3"/>
                    <a:pt x="289" y="3"/>
                  </a:cubicBezTo>
                  <a:cubicBezTo>
                    <a:pt x="265" y="3"/>
                    <a:pt x="242" y="10"/>
                    <a:pt x="224" y="23"/>
                  </a:cubicBezTo>
                  <a:cubicBezTo>
                    <a:pt x="158" y="47"/>
                    <a:pt x="100" y="97"/>
                    <a:pt x="67" y="163"/>
                  </a:cubicBezTo>
                  <a:cubicBezTo>
                    <a:pt x="25" y="230"/>
                    <a:pt x="17" y="304"/>
                    <a:pt x="34" y="379"/>
                  </a:cubicBezTo>
                  <a:cubicBezTo>
                    <a:pt x="9" y="437"/>
                    <a:pt x="0" y="503"/>
                    <a:pt x="34" y="578"/>
                  </a:cubicBezTo>
                  <a:cubicBezTo>
                    <a:pt x="50" y="611"/>
                    <a:pt x="67" y="636"/>
                    <a:pt x="92" y="669"/>
                  </a:cubicBezTo>
                  <a:cubicBezTo>
                    <a:pt x="83" y="677"/>
                    <a:pt x="75" y="677"/>
                    <a:pt x="75" y="685"/>
                  </a:cubicBezTo>
                  <a:cubicBezTo>
                    <a:pt x="34" y="727"/>
                    <a:pt x="73" y="774"/>
                    <a:pt x="116" y="774"/>
                  </a:cubicBezTo>
                  <a:cubicBezTo>
                    <a:pt x="124" y="774"/>
                    <a:pt x="133" y="772"/>
                    <a:pt x="141" y="768"/>
                  </a:cubicBezTo>
                  <a:cubicBezTo>
                    <a:pt x="150" y="768"/>
                    <a:pt x="158" y="760"/>
                    <a:pt x="166" y="760"/>
                  </a:cubicBezTo>
                  <a:cubicBezTo>
                    <a:pt x="174" y="768"/>
                    <a:pt x="183" y="776"/>
                    <a:pt x="191" y="785"/>
                  </a:cubicBezTo>
                  <a:cubicBezTo>
                    <a:pt x="257" y="859"/>
                    <a:pt x="324" y="942"/>
                    <a:pt x="390" y="1017"/>
                  </a:cubicBezTo>
                  <a:cubicBezTo>
                    <a:pt x="406" y="1033"/>
                    <a:pt x="431" y="1042"/>
                    <a:pt x="464" y="1042"/>
                  </a:cubicBezTo>
                  <a:cubicBezTo>
                    <a:pt x="473" y="1066"/>
                    <a:pt x="489" y="1083"/>
                    <a:pt x="506" y="1108"/>
                  </a:cubicBezTo>
                  <a:cubicBezTo>
                    <a:pt x="647" y="1274"/>
                    <a:pt x="870" y="1282"/>
                    <a:pt x="1069" y="1307"/>
                  </a:cubicBezTo>
                  <a:cubicBezTo>
                    <a:pt x="1144" y="1323"/>
                    <a:pt x="1218" y="1332"/>
                    <a:pt x="1301" y="1348"/>
                  </a:cubicBezTo>
                  <a:cubicBezTo>
                    <a:pt x="1310" y="1348"/>
                    <a:pt x="1318" y="1356"/>
                    <a:pt x="1334" y="1356"/>
                  </a:cubicBezTo>
                  <a:cubicBezTo>
                    <a:pt x="1365" y="1369"/>
                    <a:pt x="1400" y="1376"/>
                    <a:pt x="1432" y="1376"/>
                  </a:cubicBezTo>
                  <a:cubicBezTo>
                    <a:pt x="1444" y="1376"/>
                    <a:pt x="1456" y="1375"/>
                    <a:pt x="1467" y="1373"/>
                  </a:cubicBezTo>
                  <a:cubicBezTo>
                    <a:pt x="1642" y="1399"/>
                    <a:pt x="1819" y="1421"/>
                    <a:pt x="1992" y="1421"/>
                  </a:cubicBezTo>
                  <a:cubicBezTo>
                    <a:pt x="2147" y="1421"/>
                    <a:pt x="2300" y="1403"/>
                    <a:pt x="2445" y="1356"/>
                  </a:cubicBezTo>
                  <a:cubicBezTo>
                    <a:pt x="2577" y="1315"/>
                    <a:pt x="2528" y="1141"/>
                    <a:pt x="2412" y="1133"/>
                  </a:cubicBezTo>
                  <a:cubicBezTo>
                    <a:pt x="2229" y="1116"/>
                    <a:pt x="2039" y="1100"/>
                    <a:pt x="1856" y="1075"/>
                  </a:cubicBezTo>
                  <a:cubicBezTo>
                    <a:pt x="1682" y="1058"/>
                    <a:pt x="1500" y="1042"/>
                    <a:pt x="1334" y="984"/>
                  </a:cubicBezTo>
                  <a:cubicBezTo>
                    <a:pt x="1301" y="975"/>
                    <a:pt x="1276" y="967"/>
                    <a:pt x="1252" y="950"/>
                  </a:cubicBezTo>
                  <a:cubicBezTo>
                    <a:pt x="1243" y="942"/>
                    <a:pt x="1243" y="942"/>
                    <a:pt x="1235" y="934"/>
                  </a:cubicBezTo>
                  <a:cubicBezTo>
                    <a:pt x="1194" y="892"/>
                    <a:pt x="1144" y="868"/>
                    <a:pt x="1086" y="859"/>
                  </a:cubicBezTo>
                  <a:cubicBezTo>
                    <a:pt x="1044" y="826"/>
                    <a:pt x="1011" y="793"/>
                    <a:pt x="978" y="752"/>
                  </a:cubicBezTo>
                  <a:cubicBezTo>
                    <a:pt x="953" y="718"/>
                    <a:pt x="928" y="677"/>
                    <a:pt x="912" y="644"/>
                  </a:cubicBezTo>
                  <a:cubicBezTo>
                    <a:pt x="895" y="594"/>
                    <a:pt x="879" y="544"/>
                    <a:pt x="854" y="495"/>
                  </a:cubicBezTo>
                  <a:cubicBezTo>
                    <a:pt x="829" y="437"/>
                    <a:pt x="812" y="370"/>
                    <a:pt x="779" y="312"/>
                  </a:cubicBezTo>
                  <a:cubicBezTo>
                    <a:pt x="713" y="180"/>
                    <a:pt x="605" y="56"/>
                    <a:pt x="456" y="14"/>
                  </a:cubicBezTo>
                  <a:cubicBezTo>
                    <a:pt x="432" y="5"/>
                    <a:pt x="405" y="0"/>
                    <a:pt x="377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38"/>
            <p:cNvSpPr/>
            <p:nvPr/>
          </p:nvSpPr>
          <p:spPr>
            <a:xfrm>
              <a:off x="4445475" y="4389250"/>
              <a:ext cx="77300" cy="36675"/>
            </a:xfrm>
            <a:custGeom>
              <a:rect b="b" l="l" r="r" t="t"/>
              <a:pathLst>
                <a:path extrusionOk="0" h="1467" w="3092">
                  <a:moveTo>
                    <a:pt x="2032" y="1"/>
                  </a:moveTo>
                  <a:cubicBezTo>
                    <a:pt x="1493" y="1"/>
                    <a:pt x="964" y="133"/>
                    <a:pt x="481" y="382"/>
                  </a:cubicBezTo>
                  <a:cubicBezTo>
                    <a:pt x="349" y="449"/>
                    <a:pt x="191" y="523"/>
                    <a:pt x="84" y="631"/>
                  </a:cubicBezTo>
                  <a:cubicBezTo>
                    <a:pt x="1" y="722"/>
                    <a:pt x="9" y="863"/>
                    <a:pt x="100" y="921"/>
                  </a:cubicBezTo>
                  <a:cubicBezTo>
                    <a:pt x="125" y="1062"/>
                    <a:pt x="200" y="1211"/>
                    <a:pt x="365" y="1219"/>
                  </a:cubicBezTo>
                  <a:cubicBezTo>
                    <a:pt x="390" y="1219"/>
                    <a:pt x="423" y="1219"/>
                    <a:pt x="448" y="1211"/>
                  </a:cubicBezTo>
                  <a:cubicBezTo>
                    <a:pt x="469" y="1227"/>
                    <a:pt x="496" y="1236"/>
                    <a:pt x="522" y="1236"/>
                  </a:cubicBezTo>
                  <a:cubicBezTo>
                    <a:pt x="548" y="1236"/>
                    <a:pt x="573" y="1227"/>
                    <a:pt x="589" y="1211"/>
                  </a:cubicBezTo>
                  <a:cubicBezTo>
                    <a:pt x="631" y="1178"/>
                    <a:pt x="672" y="1145"/>
                    <a:pt x="722" y="1128"/>
                  </a:cubicBezTo>
                  <a:lnTo>
                    <a:pt x="722" y="1128"/>
                  </a:lnTo>
                  <a:cubicBezTo>
                    <a:pt x="631" y="1203"/>
                    <a:pt x="548" y="1285"/>
                    <a:pt x="465" y="1368"/>
                  </a:cubicBezTo>
                  <a:cubicBezTo>
                    <a:pt x="423" y="1403"/>
                    <a:pt x="463" y="1467"/>
                    <a:pt x="511" y="1467"/>
                  </a:cubicBezTo>
                  <a:cubicBezTo>
                    <a:pt x="521" y="1467"/>
                    <a:pt x="530" y="1465"/>
                    <a:pt x="539" y="1459"/>
                  </a:cubicBezTo>
                  <a:cubicBezTo>
                    <a:pt x="639" y="1385"/>
                    <a:pt x="738" y="1327"/>
                    <a:pt x="838" y="1261"/>
                  </a:cubicBezTo>
                  <a:cubicBezTo>
                    <a:pt x="937" y="1194"/>
                    <a:pt x="1028" y="1136"/>
                    <a:pt x="1119" y="1078"/>
                  </a:cubicBezTo>
                  <a:cubicBezTo>
                    <a:pt x="1186" y="1037"/>
                    <a:pt x="1252" y="1004"/>
                    <a:pt x="1318" y="971"/>
                  </a:cubicBezTo>
                  <a:cubicBezTo>
                    <a:pt x="1476" y="929"/>
                    <a:pt x="1633" y="904"/>
                    <a:pt x="1791" y="888"/>
                  </a:cubicBezTo>
                  <a:cubicBezTo>
                    <a:pt x="1891" y="876"/>
                    <a:pt x="1992" y="870"/>
                    <a:pt x="2094" y="870"/>
                  </a:cubicBezTo>
                  <a:cubicBezTo>
                    <a:pt x="2212" y="870"/>
                    <a:pt x="2330" y="878"/>
                    <a:pt x="2445" y="896"/>
                  </a:cubicBezTo>
                  <a:cubicBezTo>
                    <a:pt x="2478" y="904"/>
                    <a:pt x="2520" y="913"/>
                    <a:pt x="2561" y="921"/>
                  </a:cubicBezTo>
                  <a:cubicBezTo>
                    <a:pt x="2603" y="937"/>
                    <a:pt x="2644" y="962"/>
                    <a:pt x="2685" y="979"/>
                  </a:cubicBezTo>
                  <a:cubicBezTo>
                    <a:pt x="2777" y="1020"/>
                    <a:pt x="2884" y="1062"/>
                    <a:pt x="2951" y="1145"/>
                  </a:cubicBezTo>
                  <a:cubicBezTo>
                    <a:pt x="2979" y="1173"/>
                    <a:pt x="3014" y="1196"/>
                    <a:pt x="3050" y="1196"/>
                  </a:cubicBezTo>
                  <a:cubicBezTo>
                    <a:pt x="3056" y="1196"/>
                    <a:pt x="3061" y="1195"/>
                    <a:pt x="3067" y="1194"/>
                  </a:cubicBezTo>
                  <a:cubicBezTo>
                    <a:pt x="3058" y="1128"/>
                    <a:pt x="3067" y="1062"/>
                    <a:pt x="3075" y="995"/>
                  </a:cubicBezTo>
                  <a:lnTo>
                    <a:pt x="3075" y="954"/>
                  </a:lnTo>
                  <a:cubicBezTo>
                    <a:pt x="3075" y="954"/>
                    <a:pt x="3067" y="946"/>
                    <a:pt x="3067" y="946"/>
                  </a:cubicBezTo>
                  <a:cubicBezTo>
                    <a:pt x="3067" y="946"/>
                    <a:pt x="3067" y="937"/>
                    <a:pt x="3067" y="937"/>
                  </a:cubicBezTo>
                  <a:cubicBezTo>
                    <a:pt x="3083" y="780"/>
                    <a:pt x="3091" y="623"/>
                    <a:pt x="3075" y="465"/>
                  </a:cubicBezTo>
                  <a:cubicBezTo>
                    <a:pt x="3058" y="324"/>
                    <a:pt x="3000" y="208"/>
                    <a:pt x="2876" y="142"/>
                  </a:cubicBezTo>
                  <a:cubicBezTo>
                    <a:pt x="2760" y="84"/>
                    <a:pt x="2619" y="59"/>
                    <a:pt x="2495" y="43"/>
                  </a:cubicBezTo>
                  <a:cubicBezTo>
                    <a:pt x="2362" y="18"/>
                    <a:pt x="2221" y="9"/>
                    <a:pt x="2081" y="1"/>
                  </a:cubicBezTo>
                  <a:cubicBezTo>
                    <a:pt x="2064" y="1"/>
                    <a:pt x="2048" y="1"/>
                    <a:pt x="2032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38"/>
            <p:cNvSpPr/>
            <p:nvPr/>
          </p:nvSpPr>
          <p:spPr>
            <a:xfrm>
              <a:off x="4363450" y="4232825"/>
              <a:ext cx="32975" cy="17750"/>
            </a:xfrm>
            <a:custGeom>
              <a:rect b="b" l="l" r="r" t="t"/>
              <a:pathLst>
                <a:path extrusionOk="0" h="710" w="1319">
                  <a:moveTo>
                    <a:pt x="891" y="0"/>
                  </a:moveTo>
                  <a:cubicBezTo>
                    <a:pt x="716" y="0"/>
                    <a:pt x="533" y="71"/>
                    <a:pt x="390" y="168"/>
                  </a:cubicBezTo>
                  <a:cubicBezTo>
                    <a:pt x="357" y="185"/>
                    <a:pt x="324" y="210"/>
                    <a:pt x="299" y="235"/>
                  </a:cubicBezTo>
                  <a:cubicBezTo>
                    <a:pt x="183" y="284"/>
                    <a:pt x="75" y="367"/>
                    <a:pt x="17" y="483"/>
                  </a:cubicBezTo>
                  <a:cubicBezTo>
                    <a:pt x="1" y="533"/>
                    <a:pt x="9" y="574"/>
                    <a:pt x="34" y="607"/>
                  </a:cubicBezTo>
                  <a:cubicBezTo>
                    <a:pt x="26" y="616"/>
                    <a:pt x="26" y="624"/>
                    <a:pt x="17" y="641"/>
                  </a:cubicBezTo>
                  <a:cubicBezTo>
                    <a:pt x="6" y="676"/>
                    <a:pt x="44" y="707"/>
                    <a:pt x="80" y="707"/>
                  </a:cubicBezTo>
                  <a:cubicBezTo>
                    <a:pt x="94" y="707"/>
                    <a:pt x="107" y="702"/>
                    <a:pt x="117" y="690"/>
                  </a:cubicBezTo>
                  <a:cubicBezTo>
                    <a:pt x="125" y="674"/>
                    <a:pt x="133" y="665"/>
                    <a:pt x="150" y="649"/>
                  </a:cubicBezTo>
                  <a:cubicBezTo>
                    <a:pt x="167" y="649"/>
                    <a:pt x="183" y="641"/>
                    <a:pt x="191" y="632"/>
                  </a:cubicBezTo>
                  <a:cubicBezTo>
                    <a:pt x="208" y="676"/>
                    <a:pt x="250" y="710"/>
                    <a:pt x="294" y="710"/>
                  </a:cubicBezTo>
                  <a:cubicBezTo>
                    <a:pt x="316" y="710"/>
                    <a:pt x="338" y="701"/>
                    <a:pt x="357" y="682"/>
                  </a:cubicBezTo>
                  <a:cubicBezTo>
                    <a:pt x="415" y="657"/>
                    <a:pt x="465" y="607"/>
                    <a:pt x="531" y="574"/>
                  </a:cubicBezTo>
                  <a:cubicBezTo>
                    <a:pt x="589" y="541"/>
                    <a:pt x="655" y="525"/>
                    <a:pt x="713" y="500"/>
                  </a:cubicBezTo>
                  <a:cubicBezTo>
                    <a:pt x="763" y="491"/>
                    <a:pt x="813" y="483"/>
                    <a:pt x="863" y="483"/>
                  </a:cubicBezTo>
                  <a:cubicBezTo>
                    <a:pt x="954" y="491"/>
                    <a:pt x="1045" y="516"/>
                    <a:pt x="1128" y="549"/>
                  </a:cubicBezTo>
                  <a:cubicBezTo>
                    <a:pt x="1139" y="553"/>
                    <a:pt x="1149" y="555"/>
                    <a:pt x="1159" y="555"/>
                  </a:cubicBezTo>
                  <a:cubicBezTo>
                    <a:pt x="1231" y="555"/>
                    <a:pt x="1272" y="459"/>
                    <a:pt x="1235" y="400"/>
                  </a:cubicBezTo>
                  <a:cubicBezTo>
                    <a:pt x="1318" y="326"/>
                    <a:pt x="1269" y="201"/>
                    <a:pt x="1202" y="127"/>
                  </a:cubicBezTo>
                  <a:cubicBezTo>
                    <a:pt x="1136" y="52"/>
                    <a:pt x="1037" y="19"/>
                    <a:pt x="945" y="3"/>
                  </a:cubicBezTo>
                  <a:cubicBezTo>
                    <a:pt x="928" y="1"/>
                    <a:pt x="910" y="0"/>
                    <a:pt x="891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38"/>
            <p:cNvSpPr/>
            <p:nvPr/>
          </p:nvSpPr>
          <p:spPr>
            <a:xfrm>
              <a:off x="4493325" y="4232400"/>
              <a:ext cx="26125" cy="15625"/>
            </a:xfrm>
            <a:custGeom>
              <a:rect b="b" l="l" r="r" t="t"/>
              <a:pathLst>
                <a:path extrusionOk="0" h="625" w="1045">
                  <a:moveTo>
                    <a:pt x="315" y="1"/>
                  </a:moveTo>
                  <a:cubicBezTo>
                    <a:pt x="206" y="1"/>
                    <a:pt x="101" y="26"/>
                    <a:pt x="34" y="119"/>
                  </a:cubicBezTo>
                  <a:cubicBezTo>
                    <a:pt x="1" y="160"/>
                    <a:pt x="17" y="210"/>
                    <a:pt x="59" y="227"/>
                  </a:cubicBezTo>
                  <a:cubicBezTo>
                    <a:pt x="34" y="276"/>
                    <a:pt x="26" y="343"/>
                    <a:pt x="59" y="392"/>
                  </a:cubicBezTo>
                  <a:cubicBezTo>
                    <a:pt x="88" y="433"/>
                    <a:pt x="129" y="453"/>
                    <a:pt x="171" y="453"/>
                  </a:cubicBezTo>
                  <a:cubicBezTo>
                    <a:pt x="189" y="453"/>
                    <a:pt x="207" y="450"/>
                    <a:pt x="225" y="442"/>
                  </a:cubicBezTo>
                  <a:lnTo>
                    <a:pt x="233" y="442"/>
                  </a:lnTo>
                  <a:cubicBezTo>
                    <a:pt x="241" y="450"/>
                    <a:pt x="249" y="459"/>
                    <a:pt x="258" y="459"/>
                  </a:cubicBezTo>
                  <a:cubicBezTo>
                    <a:pt x="299" y="508"/>
                    <a:pt x="349" y="542"/>
                    <a:pt x="407" y="566"/>
                  </a:cubicBezTo>
                  <a:cubicBezTo>
                    <a:pt x="539" y="616"/>
                    <a:pt x="672" y="624"/>
                    <a:pt x="813" y="624"/>
                  </a:cubicBezTo>
                  <a:cubicBezTo>
                    <a:pt x="854" y="624"/>
                    <a:pt x="887" y="624"/>
                    <a:pt x="929" y="600"/>
                  </a:cubicBezTo>
                  <a:cubicBezTo>
                    <a:pt x="962" y="575"/>
                    <a:pt x="987" y="533"/>
                    <a:pt x="987" y="492"/>
                  </a:cubicBezTo>
                  <a:cubicBezTo>
                    <a:pt x="1028" y="459"/>
                    <a:pt x="1045" y="409"/>
                    <a:pt x="1045" y="351"/>
                  </a:cubicBezTo>
                  <a:cubicBezTo>
                    <a:pt x="1037" y="268"/>
                    <a:pt x="962" y="210"/>
                    <a:pt x="896" y="160"/>
                  </a:cubicBezTo>
                  <a:cubicBezTo>
                    <a:pt x="780" y="86"/>
                    <a:pt x="639" y="44"/>
                    <a:pt x="506" y="20"/>
                  </a:cubicBezTo>
                  <a:cubicBezTo>
                    <a:pt x="447" y="10"/>
                    <a:pt x="380" y="1"/>
                    <a:pt x="315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38"/>
            <p:cNvSpPr/>
            <p:nvPr/>
          </p:nvSpPr>
          <p:spPr>
            <a:xfrm>
              <a:off x="4465375" y="4298025"/>
              <a:ext cx="72275" cy="20950"/>
            </a:xfrm>
            <a:custGeom>
              <a:rect b="b" l="l" r="r" t="t"/>
              <a:pathLst>
                <a:path extrusionOk="0" h="838" w="2891">
                  <a:moveTo>
                    <a:pt x="2735" y="0"/>
                  </a:moveTo>
                  <a:cubicBezTo>
                    <a:pt x="2721" y="0"/>
                    <a:pt x="2706" y="6"/>
                    <a:pt x="2693" y="21"/>
                  </a:cubicBezTo>
                  <a:cubicBezTo>
                    <a:pt x="2536" y="203"/>
                    <a:pt x="2304" y="220"/>
                    <a:pt x="2088" y="261"/>
                  </a:cubicBezTo>
                  <a:cubicBezTo>
                    <a:pt x="1856" y="303"/>
                    <a:pt x="1624" y="344"/>
                    <a:pt x="1392" y="352"/>
                  </a:cubicBezTo>
                  <a:cubicBezTo>
                    <a:pt x="1319" y="357"/>
                    <a:pt x="1243" y="360"/>
                    <a:pt x="1164" y="360"/>
                  </a:cubicBezTo>
                  <a:cubicBezTo>
                    <a:pt x="808" y="360"/>
                    <a:pt x="416" y="300"/>
                    <a:pt x="158" y="63"/>
                  </a:cubicBezTo>
                  <a:cubicBezTo>
                    <a:pt x="140" y="45"/>
                    <a:pt x="119" y="37"/>
                    <a:pt x="98" y="37"/>
                  </a:cubicBezTo>
                  <a:cubicBezTo>
                    <a:pt x="49" y="37"/>
                    <a:pt x="0" y="79"/>
                    <a:pt x="0" y="137"/>
                  </a:cubicBezTo>
                  <a:cubicBezTo>
                    <a:pt x="0" y="328"/>
                    <a:pt x="91" y="584"/>
                    <a:pt x="299" y="626"/>
                  </a:cubicBezTo>
                  <a:cubicBezTo>
                    <a:pt x="415" y="651"/>
                    <a:pt x="531" y="659"/>
                    <a:pt x="647" y="692"/>
                  </a:cubicBezTo>
                  <a:cubicBezTo>
                    <a:pt x="763" y="717"/>
                    <a:pt x="887" y="742"/>
                    <a:pt x="1003" y="758"/>
                  </a:cubicBezTo>
                  <a:cubicBezTo>
                    <a:pt x="1243" y="800"/>
                    <a:pt x="1492" y="825"/>
                    <a:pt x="1732" y="833"/>
                  </a:cubicBezTo>
                  <a:cubicBezTo>
                    <a:pt x="1802" y="835"/>
                    <a:pt x="1872" y="837"/>
                    <a:pt x="1942" y="837"/>
                  </a:cubicBezTo>
                  <a:cubicBezTo>
                    <a:pt x="2115" y="837"/>
                    <a:pt x="2288" y="827"/>
                    <a:pt x="2453" y="792"/>
                  </a:cubicBezTo>
                  <a:cubicBezTo>
                    <a:pt x="2701" y="742"/>
                    <a:pt x="2867" y="543"/>
                    <a:pt x="2884" y="303"/>
                  </a:cubicBezTo>
                  <a:cubicBezTo>
                    <a:pt x="2890" y="231"/>
                    <a:pt x="2830" y="195"/>
                    <a:pt x="2772" y="195"/>
                  </a:cubicBezTo>
                  <a:cubicBezTo>
                    <a:pt x="2756" y="195"/>
                    <a:pt x="2740" y="198"/>
                    <a:pt x="2726" y="203"/>
                  </a:cubicBezTo>
                  <a:cubicBezTo>
                    <a:pt x="2751" y="170"/>
                    <a:pt x="2776" y="137"/>
                    <a:pt x="2801" y="96"/>
                  </a:cubicBezTo>
                  <a:cubicBezTo>
                    <a:pt x="2819" y="52"/>
                    <a:pt x="2778" y="0"/>
                    <a:pt x="2735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38"/>
            <p:cNvSpPr/>
            <p:nvPr/>
          </p:nvSpPr>
          <p:spPr>
            <a:xfrm>
              <a:off x="4493125" y="4312200"/>
              <a:ext cx="4800" cy="650"/>
            </a:xfrm>
            <a:custGeom>
              <a:rect b="b" l="l" r="r" t="t"/>
              <a:pathLst>
                <a:path extrusionOk="0" h="26" w="192">
                  <a:moveTo>
                    <a:pt x="1" y="1"/>
                  </a:moveTo>
                  <a:cubicBezTo>
                    <a:pt x="59" y="9"/>
                    <a:pt x="125" y="17"/>
                    <a:pt x="183" y="26"/>
                  </a:cubicBezTo>
                  <a:cubicBezTo>
                    <a:pt x="183" y="17"/>
                    <a:pt x="191" y="9"/>
                    <a:pt x="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38"/>
            <p:cNvSpPr/>
            <p:nvPr/>
          </p:nvSpPr>
          <p:spPr>
            <a:xfrm>
              <a:off x="4510525" y="4309100"/>
              <a:ext cx="9750" cy="1900"/>
            </a:xfrm>
            <a:custGeom>
              <a:rect b="b" l="l" r="r" t="t"/>
              <a:pathLst>
                <a:path extrusionOk="0" h="76" w="390">
                  <a:moveTo>
                    <a:pt x="390" y="1"/>
                  </a:moveTo>
                  <a:cubicBezTo>
                    <a:pt x="266" y="34"/>
                    <a:pt x="133" y="59"/>
                    <a:pt x="1" y="75"/>
                  </a:cubicBezTo>
                  <a:cubicBezTo>
                    <a:pt x="92" y="67"/>
                    <a:pt x="191" y="50"/>
                    <a:pt x="282" y="34"/>
                  </a:cubicBezTo>
                  <a:cubicBezTo>
                    <a:pt x="324" y="25"/>
                    <a:pt x="357" y="17"/>
                    <a:pt x="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38"/>
            <p:cNvSpPr/>
            <p:nvPr/>
          </p:nvSpPr>
          <p:spPr>
            <a:xfrm>
              <a:off x="4471575" y="4307250"/>
              <a:ext cx="3550" cy="1875"/>
            </a:xfrm>
            <a:custGeom>
              <a:rect b="b" l="l" r="r" t="t"/>
              <a:pathLst>
                <a:path extrusionOk="0" h="75" w="142">
                  <a:moveTo>
                    <a:pt x="1" y="0"/>
                  </a:moveTo>
                  <a:cubicBezTo>
                    <a:pt x="17" y="25"/>
                    <a:pt x="34" y="41"/>
                    <a:pt x="51" y="50"/>
                  </a:cubicBezTo>
                  <a:cubicBezTo>
                    <a:pt x="75" y="66"/>
                    <a:pt x="109" y="66"/>
                    <a:pt x="142" y="75"/>
                  </a:cubicBezTo>
                  <a:cubicBezTo>
                    <a:pt x="92" y="50"/>
                    <a:pt x="42" y="3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38"/>
            <p:cNvSpPr/>
            <p:nvPr/>
          </p:nvSpPr>
          <p:spPr>
            <a:xfrm>
              <a:off x="4380675" y="4309925"/>
              <a:ext cx="167575" cy="109025"/>
            </a:xfrm>
            <a:custGeom>
              <a:rect b="b" l="l" r="r" t="t"/>
              <a:pathLst>
                <a:path extrusionOk="0" h="4361" w="6703">
                  <a:moveTo>
                    <a:pt x="5219" y="1608"/>
                  </a:moveTo>
                  <a:lnTo>
                    <a:pt x="5219" y="1608"/>
                  </a:lnTo>
                  <a:cubicBezTo>
                    <a:pt x="5195" y="1666"/>
                    <a:pt x="5186" y="1716"/>
                    <a:pt x="5203" y="1774"/>
                  </a:cubicBezTo>
                  <a:cubicBezTo>
                    <a:pt x="5195" y="1815"/>
                    <a:pt x="5195" y="1857"/>
                    <a:pt x="5195" y="1898"/>
                  </a:cubicBezTo>
                  <a:cubicBezTo>
                    <a:pt x="5203" y="1940"/>
                    <a:pt x="5211" y="1973"/>
                    <a:pt x="5228" y="1998"/>
                  </a:cubicBezTo>
                  <a:cubicBezTo>
                    <a:pt x="5203" y="2006"/>
                    <a:pt x="5186" y="2006"/>
                    <a:pt x="5161" y="2006"/>
                  </a:cubicBezTo>
                  <a:cubicBezTo>
                    <a:pt x="5195" y="1882"/>
                    <a:pt x="5195" y="1757"/>
                    <a:pt x="5170" y="1625"/>
                  </a:cubicBezTo>
                  <a:cubicBezTo>
                    <a:pt x="5186" y="1625"/>
                    <a:pt x="5203" y="1625"/>
                    <a:pt x="5219" y="1608"/>
                  </a:cubicBezTo>
                  <a:close/>
                  <a:moveTo>
                    <a:pt x="3571" y="1"/>
                  </a:moveTo>
                  <a:cubicBezTo>
                    <a:pt x="3529" y="1"/>
                    <a:pt x="3496" y="34"/>
                    <a:pt x="3488" y="67"/>
                  </a:cubicBezTo>
                  <a:cubicBezTo>
                    <a:pt x="3488" y="84"/>
                    <a:pt x="3479" y="100"/>
                    <a:pt x="3479" y="108"/>
                  </a:cubicBezTo>
                  <a:cubicBezTo>
                    <a:pt x="3455" y="117"/>
                    <a:pt x="3438" y="133"/>
                    <a:pt x="3430" y="166"/>
                  </a:cubicBezTo>
                  <a:cubicBezTo>
                    <a:pt x="3413" y="175"/>
                    <a:pt x="3405" y="183"/>
                    <a:pt x="3405" y="200"/>
                  </a:cubicBezTo>
                  <a:cubicBezTo>
                    <a:pt x="3380" y="291"/>
                    <a:pt x="3397" y="382"/>
                    <a:pt x="3413" y="473"/>
                  </a:cubicBezTo>
                  <a:cubicBezTo>
                    <a:pt x="3421" y="556"/>
                    <a:pt x="3430" y="639"/>
                    <a:pt x="3438" y="713"/>
                  </a:cubicBezTo>
                  <a:cubicBezTo>
                    <a:pt x="3455" y="829"/>
                    <a:pt x="3479" y="945"/>
                    <a:pt x="3529" y="1045"/>
                  </a:cubicBezTo>
                  <a:cubicBezTo>
                    <a:pt x="3612" y="1244"/>
                    <a:pt x="3720" y="1409"/>
                    <a:pt x="3902" y="1534"/>
                  </a:cubicBezTo>
                  <a:cubicBezTo>
                    <a:pt x="4076" y="1633"/>
                    <a:pt x="4283" y="1699"/>
                    <a:pt x="4399" y="1873"/>
                  </a:cubicBezTo>
                  <a:cubicBezTo>
                    <a:pt x="4399" y="1890"/>
                    <a:pt x="4407" y="1898"/>
                    <a:pt x="4407" y="1906"/>
                  </a:cubicBezTo>
                  <a:cubicBezTo>
                    <a:pt x="4424" y="1973"/>
                    <a:pt x="4407" y="2047"/>
                    <a:pt x="4391" y="2114"/>
                  </a:cubicBezTo>
                  <a:cubicBezTo>
                    <a:pt x="4366" y="2221"/>
                    <a:pt x="4325" y="2329"/>
                    <a:pt x="4283" y="2428"/>
                  </a:cubicBezTo>
                  <a:cubicBezTo>
                    <a:pt x="4192" y="2520"/>
                    <a:pt x="4101" y="2611"/>
                    <a:pt x="4051" y="2735"/>
                  </a:cubicBezTo>
                  <a:cubicBezTo>
                    <a:pt x="4043" y="2752"/>
                    <a:pt x="4043" y="2760"/>
                    <a:pt x="4043" y="2768"/>
                  </a:cubicBezTo>
                  <a:cubicBezTo>
                    <a:pt x="3968" y="2818"/>
                    <a:pt x="3894" y="2868"/>
                    <a:pt x="3827" y="2909"/>
                  </a:cubicBezTo>
                  <a:cubicBezTo>
                    <a:pt x="3529" y="3091"/>
                    <a:pt x="3223" y="3265"/>
                    <a:pt x="2908" y="3423"/>
                  </a:cubicBezTo>
                  <a:cubicBezTo>
                    <a:pt x="2725" y="3506"/>
                    <a:pt x="2543" y="3597"/>
                    <a:pt x="2361" y="3671"/>
                  </a:cubicBezTo>
                  <a:cubicBezTo>
                    <a:pt x="2237" y="3729"/>
                    <a:pt x="2112" y="3787"/>
                    <a:pt x="1988" y="3837"/>
                  </a:cubicBezTo>
                  <a:cubicBezTo>
                    <a:pt x="1806" y="3887"/>
                    <a:pt x="1615" y="3928"/>
                    <a:pt x="1425" y="3945"/>
                  </a:cubicBezTo>
                  <a:cubicBezTo>
                    <a:pt x="1384" y="3947"/>
                    <a:pt x="1343" y="3948"/>
                    <a:pt x="1302" y="3948"/>
                  </a:cubicBezTo>
                  <a:cubicBezTo>
                    <a:pt x="905" y="3948"/>
                    <a:pt x="515" y="3845"/>
                    <a:pt x="132" y="3762"/>
                  </a:cubicBezTo>
                  <a:cubicBezTo>
                    <a:pt x="121" y="3759"/>
                    <a:pt x="111" y="3758"/>
                    <a:pt x="101" y="3758"/>
                  </a:cubicBezTo>
                  <a:cubicBezTo>
                    <a:pt x="37" y="3758"/>
                    <a:pt x="1" y="3823"/>
                    <a:pt x="8" y="3895"/>
                  </a:cubicBezTo>
                  <a:cubicBezTo>
                    <a:pt x="49" y="4069"/>
                    <a:pt x="248" y="4193"/>
                    <a:pt x="406" y="4260"/>
                  </a:cubicBezTo>
                  <a:cubicBezTo>
                    <a:pt x="562" y="4327"/>
                    <a:pt x="732" y="4360"/>
                    <a:pt x="897" y="4360"/>
                  </a:cubicBezTo>
                  <a:cubicBezTo>
                    <a:pt x="916" y="4360"/>
                    <a:pt x="934" y="4360"/>
                    <a:pt x="952" y="4359"/>
                  </a:cubicBezTo>
                  <a:cubicBezTo>
                    <a:pt x="1242" y="4351"/>
                    <a:pt x="1516" y="4260"/>
                    <a:pt x="1781" y="4152"/>
                  </a:cubicBezTo>
                  <a:cubicBezTo>
                    <a:pt x="1955" y="4119"/>
                    <a:pt x="2121" y="4077"/>
                    <a:pt x="2286" y="4028"/>
                  </a:cubicBezTo>
                  <a:cubicBezTo>
                    <a:pt x="2469" y="3970"/>
                    <a:pt x="2643" y="3903"/>
                    <a:pt x="2775" y="3762"/>
                  </a:cubicBezTo>
                  <a:cubicBezTo>
                    <a:pt x="2792" y="3746"/>
                    <a:pt x="2800" y="3729"/>
                    <a:pt x="2800" y="3713"/>
                  </a:cubicBezTo>
                  <a:cubicBezTo>
                    <a:pt x="2941" y="3655"/>
                    <a:pt x="3073" y="3588"/>
                    <a:pt x="3214" y="3530"/>
                  </a:cubicBezTo>
                  <a:cubicBezTo>
                    <a:pt x="3629" y="3348"/>
                    <a:pt x="4043" y="3141"/>
                    <a:pt x="4399" y="2843"/>
                  </a:cubicBezTo>
                  <a:cubicBezTo>
                    <a:pt x="4490" y="2760"/>
                    <a:pt x="4581" y="2677"/>
                    <a:pt x="4664" y="2586"/>
                  </a:cubicBezTo>
                  <a:cubicBezTo>
                    <a:pt x="4697" y="2553"/>
                    <a:pt x="4739" y="2520"/>
                    <a:pt x="4772" y="2486"/>
                  </a:cubicBezTo>
                  <a:cubicBezTo>
                    <a:pt x="4805" y="2486"/>
                    <a:pt x="4847" y="2478"/>
                    <a:pt x="4880" y="2428"/>
                  </a:cubicBezTo>
                  <a:cubicBezTo>
                    <a:pt x="4921" y="2362"/>
                    <a:pt x="4954" y="2288"/>
                    <a:pt x="4979" y="2205"/>
                  </a:cubicBezTo>
                  <a:cubicBezTo>
                    <a:pt x="4989" y="2209"/>
                    <a:pt x="5001" y="2211"/>
                    <a:pt x="5013" y="2211"/>
                  </a:cubicBezTo>
                  <a:cubicBezTo>
                    <a:pt x="5047" y="2211"/>
                    <a:pt x="5085" y="2192"/>
                    <a:pt x="5103" y="2155"/>
                  </a:cubicBezTo>
                  <a:cubicBezTo>
                    <a:pt x="5112" y="2147"/>
                    <a:pt x="5112" y="2138"/>
                    <a:pt x="5120" y="2130"/>
                  </a:cubicBezTo>
                  <a:cubicBezTo>
                    <a:pt x="5128" y="2130"/>
                    <a:pt x="5128" y="2130"/>
                    <a:pt x="5137" y="2138"/>
                  </a:cubicBezTo>
                  <a:cubicBezTo>
                    <a:pt x="5286" y="2155"/>
                    <a:pt x="5427" y="2196"/>
                    <a:pt x="5567" y="2213"/>
                  </a:cubicBezTo>
                  <a:cubicBezTo>
                    <a:pt x="5601" y="2213"/>
                    <a:pt x="5625" y="2221"/>
                    <a:pt x="5659" y="2221"/>
                  </a:cubicBezTo>
                  <a:cubicBezTo>
                    <a:pt x="5683" y="2246"/>
                    <a:pt x="5717" y="2263"/>
                    <a:pt x="5750" y="2271"/>
                  </a:cubicBezTo>
                  <a:cubicBezTo>
                    <a:pt x="5791" y="2288"/>
                    <a:pt x="5824" y="2296"/>
                    <a:pt x="5866" y="2312"/>
                  </a:cubicBezTo>
                  <a:cubicBezTo>
                    <a:pt x="5932" y="2346"/>
                    <a:pt x="6007" y="2379"/>
                    <a:pt x="6065" y="2428"/>
                  </a:cubicBezTo>
                  <a:cubicBezTo>
                    <a:pt x="6089" y="2453"/>
                    <a:pt x="6106" y="2470"/>
                    <a:pt x="6131" y="2495"/>
                  </a:cubicBezTo>
                  <a:cubicBezTo>
                    <a:pt x="6189" y="2586"/>
                    <a:pt x="6230" y="2694"/>
                    <a:pt x="6239" y="2801"/>
                  </a:cubicBezTo>
                  <a:cubicBezTo>
                    <a:pt x="6239" y="2859"/>
                    <a:pt x="6288" y="2909"/>
                    <a:pt x="6355" y="2909"/>
                  </a:cubicBezTo>
                  <a:cubicBezTo>
                    <a:pt x="6421" y="2909"/>
                    <a:pt x="6454" y="2851"/>
                    <a:pt x="6462" y="2793"/>
                  </a:cubicBezTo>
                  <a:cubicBezTo>
                    <a:pt x="6462" y="2752"/>
                    <a:pt x="6462" y="2710"/>
                    <a:pt x="6454" y="2669"/>
                  </a:cubicBezTo>
                  <a:cubicBezTo>
                    <a:pt x="6537" y="2611"/>
                    <a:pt x="6578" y="2520"/>
                    <a:pt x="6603" y="2420"/>
                  </a:cubicBezTo>
                  <a:cubicBezTo>
                    <a:pt x="6636" y="2304"/>
                    <a:pt x="6661" y="2180"/>
                    <a:pt x="6678" y="2056"/>
                  </a:cubicBezTo>
                  <a:cubicBezTo>
                    <a:pt x="6702" y="1790"/>
                    <a:pt x="6694" y="1525"/>
                    <a:pt x="6653" y="1260"/>
                  </a:cubicBezTo>
                  <a:cubicBezTo>
                    <a:pt x="6621" y="1069"/>
                    <a:pt x="6581" y="687"/>
                    <a:pt x="6321" y="687"/>
                  </a:cubicBezTo>
                  <a:cubicBezTo>
                    <a:pt x="6310" y="687"/>
                    <a:pt x="6299" y="687"/>
                    <a:pt x="6288" y="688"/>
                  </a:cubicBezTo>
                  <a:cubicBezTo>
                    <a:pt x="6172" y="705"/>
                    <a:pt x="6073" y="821"/>
                    <a:pt x="5982" y="896"/>
                  </a:cubicBezTo>
                  <a:cubicBezTo>
                    <a:pt x="5882" y="987"/>
                    <a:pt x="5775" y="1078"/>
                    <a:pt x="5667" y="1177"/>
                  </a:cubicBezTo>
                  <a:cubicBezTo>
                    <a:pt x="5559" y="1268"/>
                    <a:pt x="5443" y="1360"/>
                    <a:pt x="5335" y="1467"/>
                  </a:cubicBezTo>
                  <a:cubicBezTo>
                    <a:pt x="5319" y="1484"/>
                    <a:pt x="5294" y="1509"/>
                    <a:pt x="5277" y="1534"/>
                  </a:cubicBezTo>
                  <a:cubicBezTo>
                    <a:pt x="5277" y="1525"/>
                    <a:pt x="5277" y="1525"/>
                    <a:pt x="5277" y="1517"/>
                  </a:cubicBezTo>
                  <a:cubicBezTo>
                    <a:pt x="5261" y="1277"/>
                    <a:pt x="5037" y="1177"/>
                    <a:pt x="4830" y="1152"/>
                  </a:cubicBezTo>
                  <a:cubicBezTo>
                    <a:pt x="4739" y="1144"/>
                    <a:pt x="4656" y="1128"/>
                    <a:pt x="4573" y="1103"/>
                  </a:cubicBezTo>
                  <a:cubicBezTo>
                    <a:pt x="4490" y="1070"/>
                    <a:pt x="4399" y="1036"/>
                    <a:pt x="4308" y="1003"/>
                  </a:cubicBezTo>
                  <a:cubicBezTo>
                    <a:pt x="4267" y="987"/>
                    <a:pt x="4225" y="962"/>
                    <a:pt x="4184" y="937"/>
                  </a:cubicBezTo>
                  <a:cubicBezTo>
                    <a:pt x="4167" y="929"/>
                    <a:pt x="4151" y="925"/>
                    <a:pt x="4135" y="925"/>
                  </a:cubicBezTo>
                  <a:cubicBezTo>
                    <a:pt x="4119" y="925"/>
                    <a:pt x="4105" y="929"/>
                    <a:pt x="4093" y="937"/>
                  </a:cubicBezTo>
                  <a:cubicBezTo>
                    <a:pt x="4076" y="937"/>
                    <a:pt x="4051" y="929"/>
                    <a:pt x="4035" y="920"/>
                  </a:cubicBezTo>
                  <a:lnTo>
                    <a:pt x="3993" y="920"/>
                  </a:lnTo>
                  <a:cubicBezTo>
                    <a:pt x="3993" y="920"/>
                    <a:pt x="3993" y="920"/>
                    <a:pt x="3985" y="912"/>
                  </a:cubicBezTo>
                  <a:cubicBezTo>
                    <a:pt x="3885" y="813"/>
                    <a:pt x="3794" y="688"/>
                    <a:pt x="3728" y="548"/>
                  </a:cubicBezTo>
                  <a:cubicBezTo>
                    <a:pt x="3728" y="548"/>
                    <a:pt x="3728" y="539"/>
                    <a:pt x="3736" y="531"/>
                  </a:cubicBezTo>
                  <a:cubicBezTo>
                    <a:pt x="3745" y="448"/>
                    <a:pt x="3736" y="365"/>
                    <a:pt x="3736" y="291"/>
                  </a:cubicBezTo>
                  <a:cubicBezTo>
                    <a:pt x="3736" y="216"/>
                    <a:pt x="3728" y="142"/>
                    <a:pt x="3703" y="84"/>
                  </a:cubicBezTo>
                  <a:cubicBezTo>
                    <a:pt x="3687" y="50"/>
                    <a:pt x="3670" y="34"/>
                    <a:pt x="3645" y="26"/>
                  </a:cubicBezTo>
                  <a:cubicBezTo>
                    <a:pt x="3629" y="9"/>
                    <a:pt x="3604" y="1"/>
                    <a:pt x="3571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38"/>
            <p:cNvSpPr/>
            <p:nvPr/>
          </p:nvSpPr>
          <p:spPr>
            <a:xfrm>
              <a:off x="4514250" y="4332825"/>
              <a:ext cx="28200" cy="34725"/>
            </a:xfrm>
            <a:custGeom>
              <a:rect b="b" l="l" r="r" t="t"/>
              <a:pathLst>
                <a:path extrusionOk="0" h="1389" w="1128">
                  <a:moveTo>
                    <a:pt x="974" y="1"/>
                  </a:moveTo>
                  <a:cubicBezTo>
                    <a:pt x="951" y="1"/>
                    <a:pt x="925" y="32"/>
                    <a:pt x="904" y="46"/>
                  </a:cubicBezTo>
                  <a:cubicBezTo>
                    <a:pt x="796" y="137"/>
                    <a:pt x="688" y="236"/>
                    <a:pt x="581" y="328"/>
                  </a:cubicBezTo>
                  <a:lnTo>
                    <a:pt x="282" y="584"/>
                  </a:lnTo>
                  <a:cubicBezTo>
                    <a:pt x="241" y="626"/>
                    <a:pt x="200" y="659"/>
                    <a:pt x="158" y="700"/>
                  </a:cubicBezTo>
                  <a:cubicBezTo>
                    <a:pt x="142" y="717"/>
                    <a:pt x="92" y="767"/>
                    <a:pt x="84" y="792"/>
                  </a:cubicBezTo>
                  <a:cubicBezTo>
                    <a:pt x="100" y="850"/>
                    <a:pt x="75" y="916"/>
                    <a:pt x="1" y="932"/>
                  </a:cubicBezTo>
                  <a:cubicBezTo>
                    <a:pt x="1" y="966"/>
                    <a:pt x="9" y="1007"/>
                    <a:pt x="34" y="1032"/>
                  </a:cubicBezTo>
                  <a:cubicBezTo>
                    <a:pt x="50" y="1048"/>
                    <a:pt x="74" y="1054"/>
                    <a:pt x="101" y="1054"/>
                  </a:cubicBezTo>
                  <a:cubicBezTo>
                    <a:pt x="158" y="1054"/>
                    <a:pt x="229" y="1029"/>
                    <a:pt x="274" y="1024"/>
                  </a:cubicBezTo>
                  <a:cubicBezTo>
                    <a:pt x="332" y="1014"/>
                    <a:pt x="388" y="1010"/>
                    <a:pt x="442" y="1010"/>
                  </a:cubicBezTo>
                  <a:cubicBezTo>
                    <a:pt x="480" y="1010"/>
                    <a:pt x="518" y="1012"/>
                    <a:pt x="556" y="1015"/>
                  </a:cubicBezTo>
                  <a:cubicBezTo>
                    <a:pt x="713" y="1032"/>
                    <a:pt x="887" y="1090"/>
                    <a:pt x="995" y="1214"/>
                  </a:cubicBezTo>
                  <a:cubicBezTo>
                    <a:pt x="1045" y="1272"/>
                    <a:pt x="1070" y="1330"/>
                    <a:pt x="1094" y="1388"/>
                  </a:cubicBezTo>
                  <a:cubicBezTo>
                    <a:pt x="1094" y="1363"/>
                    <a:pt x="1094" y="1338"/>
                    <a:pt x="1094" y="1314"/>
                  </a:cubicBezTo>
                  <a:cubicBezTo>
                    <a:pt x="1111" y="1189"/>
                    <a:pt x="1119" y="1057"/>
                    <a:pt x="1119" y="924"/>
                  </a:cubicBezTo>
                  <a:cubicBezTo>
                    <a:pt x="1128" y="667"/>
                    <a:pt x="1103" y="410"/>
                    <a:pt x="1045" y="154"/>
                  </a:cubicBezTo>
                  <a:cubicBezTo>
                    <a:pt x="1036" y="120"/>
                    <a:pt x="1028" y="21"/>
                    <a:pt x="987" y="4"/>
                  </a:cubicBezTo>
                  <a:cubicBezTo>
                    <a:pt x="983" y="2"/>
                    <a:pt x="978" y="1"/>
                    <a:pt x="974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38"/>
            <p:cNvSpPr/>
            <p:nvPr/>
          </p:nvSpPr>
          <p:spPr>
            <a:xfrm>
              <a:off x="4400750" y="4240525"/>
              <a:ext cx="7050" cy="10625"/>
            </a:xfrm>
            <a:custGeom>
              <a:rect b="b" l="l" r="r" t="t"/>
              <a:pathLst>
                <a:path extrusionOk="0" h="425" w="282">
                  <a:moveTo>
                    <a:pt x="35" y="0"/>
                  </a:moveTo>
                  <a:cubicBezTo>
                    <a:pt x="29" y="0"/>
                    <a:pt x="23" y="3"/>
                    <a:pt x="17" y="9"/>
                  </a:cubicBezTo>
                  <a:cubicBezTo>
                    <a:pt x="9" y="9"/>
                    <a:pt x="0" y="34"/>
                    <a:pt x="9" y="51"/>
                  </a:cubicBezTo>
                  <a:cubicBezTo>
                    <a:pt x="50" y="109"/>
                    <a:pt x="91" y="167"/>
                    <a:pt x="125" y="233"/>
                  </a:cubicBezTo>
                  <a:cubicBezTo>
                    <a:pt x="141" y="266"/>
                    <a:pt x="158" y="299"/>
                    <a:pt x="174" y="333"/>
                  </a:cubicBezTo>
                  <a:cubicBezTo>
                    <a:pt x="191" y="357"/>
                    <a:pt x="207" y="399"/>
                    <a:pt x="241" y="415"/>
                  </a:cubicBezTo>
                  <a:cubicBezTo>
                    <a:pt x="246" y="421"/>
                    <a:pt x="253" y="424"/>
                    <a:pt x="260" y="424"/>
                  </a:cubicBezTo>
                  <a:cubicBezTo>
                    <a:pt x="272" y="424"/>
                    <a:pt x="282" y="415"/>
                    <a:pt x="282" y="399"/>
                  </a:cubicBezTo>
                  <a:cubicBezTo>
                    <a:pt x="282" y="357"/>
                    <a:pt x="265" y="324"/>
                    <a:pt x="249" y="291"/>
                  </a:cubicBezTo>
                  <a:cubicBezTo>
                    <a:pt x="232" y="258"/>
                    <a:pt x="216" y="225"/>
                    <a:pt x="191" y="192"/>
                  </a:cubicBezTo>
                  <a:cubicBezTo>
                    <a:pt x="158" y="134"/>
                    <a:pt x="108" y="67"/>
                    <a:pt x="58" y="18"/>
                  </a:cubicBezTo>
                  <a:cubicBezTo>
                    <a:pt x="53" y="7"/>
                    <a:pt x="45" y="0"/>
                    <a:pt x="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38"/>
            <p:cNvSpPr/>
            <p:nvPr/>
          </p:nvSpPr>
          <p:spPr>
            <a:xfrm>
              <a:off x="4409225" y="4245925"/>
              <a:ext cx="3150" cy="5700"/>
            </a:xfrm>
            <a:custGeom>
              <a:rect b="b" l="l" r="r" t="t"/>
              <a:pathLst>
                <a:path extrusionOk="0" h="228" w="126">
                  <a:moveTo>
                    <a:pt x="34" y="1"/>
                  </a:moveTo>
                  <a:cubicBezTo>
                    <a:pt x="18" y="9"/>
                    <a:pt x="1" y="25"/>
                    <a:pt x="9" y="42"/>
                  </a:cubicBezTo>
                  <a:cubicBezTo>
                    <a:pt x="26" y="75"/>
                    <a:pt x="34" y="100"/>
                    <a:pt x="42" y="133"/>
                  </a:cubicBezTo>
                  <a:cubicBezTo>
                    <a:pt x="51" y="141"/>
                    <a:pt x="51" y="158"/>
                    <a:pt x="59" y="175"/>
                  </a:cubicBezTo>
                  <a:cubicBezTo>
                    <a:pt x="59" y="183"/>
                    <a:pt x="59" y="191"/>
                    <a:pt x="67" y="199"/>
                  </a:cubicBezTo>
                  <a:cubicBezTo>
                    <a:pt x="76" y="208"/>
                    <a:pt x="76" y="216"/>
                    <a:pt x="84" y="216"/>
                  </a:cubicBezTo>
                  <a:cubicBezTo>
                    <a:pt x="84" y="222"/>
                    <a:pt x="92" y="228"/>
                    <a:pt x="100" y="228"/>
                  </a:cubicBezTo>
                  <a:cubicBezTo>
                    <a:pt x="103" y="228"/>
                    <a:pt x="106" y="227"/>
                    <a:pt x="109" y="224"/>
                  </a:cubicBezTo>
                  <a:cubicBezTo>
                    <a:pt x="117" y="224"/>
                    <a:pt x="117" y="216"/>
                    <a:pt x="125" y="208"/>
                  </a:cubicBezTo>
                  <a:cubicBezTo>
                    <a:pt x="125" y="199"/>
                    <a:pt x="125" y="191"/>
                    <a:pt x="125" y="183"/>
                  </a:cubicBezTo>
                  <a:cubicBezTo>
                    <a:pt x="125" y="175"/>
                    <a:pt x="125" y="158"/>
                    <a:pt x="117" y="150"/>
                  </a:cubicBezTo>
                  <a:lnTo>
                    <a:pt x="117" y="158"/>
                  </a:lnTo>
                  <a:cubicBezTo>
                    <a:pt x="117" y="141"/>
                    <a:pt x="109" y="125"/>
                    <a:pt x="109" y="108"/>
                  </a:cubicBezTo>
                  <a:cubicBezTo>
                    <a:pt x="100" y="83"/>
                    <a:pt x="84" y="50"/>
                    <a:pt x="76" y="25"/>
                  </a:cubicBezTo>
                  <a:cubicBezTo>
                    <a:pt x="67" y="9"/>
                    <a:pt x="51" y="1"/>
                    <a:pt x="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249525" y="4250175"/>
              <a:ext cx="52650" cy="161050"/>
            </a:xfrm>
            <a:custGeom>
              <a:rect b="b" l="l" r="r" t="t"/>
              <a:pathLst>
                <a:path extrusionOk="0" h="6442" w="2106">
                  <a:moveTo>
                    <a:pt x="531" y="1148"/>
                  </a:moveTo>
                  <a:cubicBezTo>
                    <a:pt x="581" y="1223"/>
                    <a:pt x="622" y="1297"/>
                    <a:pt x="647" y="1380"/>
                  </a:cubicBezTo>
                  <a:cubicBezTo>
                    <a:pt x="614" y="1297"/>
                    <a:pt x="573" y="1223"/>
                    <a:pt x="531" y="1148"/>
                  </a:cubicBezTo>
                  <a:close/>
                  <a:moveTo>
                    <a:pt x="122" y="1"/>
                  </a:moveTo>
                  <a:cubicBezTo>
                    <a:pt x="102" y="1"/>
                    <a:pt x="80" y="14"/>
                    <a:pt x="75" y="38"/>
                  </a:cubicBezTo>
                  <a:cubicBezTo>
                    <a:pt x="1" y="411"/>
                    <a:pt x="109" y="792"/>
                    <a:pt x="274" y="1131"/>
                  </a:cubicBezTo>
                  <a:cubicBezTo>
                    <a:pt x="332" y="1264"/>
                    <a:pt x="407" y="1397"/>
                    <a:pt x="473" y="1529"/>
                  </a:cubicBezTo>
                  <a:cubicBezTo>
                    <a:pt x="465" y="1537"/>
                    <a:pt x="457" y="1554"/>
                    <a:pt x="457" y="1571"/>
                  </a:cubicBezTo>
                  <a:cubicBezTo>
                    <a:pt x="457" y="1620"/>
                    <a:pt x="465" y="1662"/>
                    <a:pt x="473" y="1703"/>
                  </a:cubicBezTo>
                  <a:cubicBezTo>
                    <a:pt x="465" y="1711"/>
                    <a:pt x="448" y="1728"/>
                    <a:pt x="457" y="1745"/>
                  </a:cubicBezTo>
                  <a:cubicBezTo>
                    <a:pt x="465" y="1827"/>
                    <a:pt x="481" y="1919"/>
                    <a:pt x="498" y="2010"/>
                  </a:cubicBezTo>
                  <a:cubicBezTo>
                    <a:pt x="399" y="2540"/>
                    <a:pt x="382" y="3078"/>
                    <a:pt x="382" y="3617"/>
                  </a:cubicBezTo>
                  <a:cubicBezTo>
                    <a:pt x="365" y="3741"/>
                    <a:pt x="357" y="3857"/>
                    <a:pt x="365" y="3982"/>
                  </a:cubicBezTo>
                  <a:cubicBezTo>
                    <a:pt x="365" y="4098"/>
                    <a:pt x="365" y="4222"/>
                    <a:pt x="382" y="4338"/>
                  </a:cubicBezTo>
                  <a:cubicBezTo>
                    <a:pt x="382" y="4379"/>
                    <a:pt x="390" y="4412"/>
                    <a:pt x="407" y="4446"/>
                  </a:cubicBezTo>
                  <a:cubicBezTo>
                    <a:pt x="423" y="4603"/>
                    <a:pt x="448" y="4769"/>
                    <a:pt x="498" y="4918"/>
                  </a:cubicBezTo>
                  <a:cubicBezTo>
                    <a:pt x="581" y="5216"/>
                    <a:pt x="738" y="5490"/>
                    <a:pt x="954" y="5713"/>
                  </a:cubicBezTo>
                  <a:cubicBezTo>
                    <a:pt x="1061" y="5821"/>
                    <a:pt x="1177" y="5912"/>
                    <a:pt x="1302" y="5987"/>
                  </a:cubicBezTo>
                  <a:cubicBezTo>
                    <a:pt x="1343" y="6028"/>
                    <a:pt x="1384" y="6061"/>
                    <a:pt x="1426" y="6103"/>
                  </a:cubicBezTo>
                  <a:cubicBezTo>
                    <a:pt x="1492" y="6161"/>
                    <a:pt x="1558" y="6210"/>
                    <a:pt x="1633" y="6268"/>
                  </a:cubicBezTo>
                  <a:cubicBezTo>
                    <a:pt x="1699" y="6318"/>
                    <a:pt x="1774" y="6376"/>
                    <a:pt x="1857" y="6384"/>
                  </a:cubicBezTo>
                  <a:cubicBezTo>
                    <a:pt x="1865" y="6393"/>
                    <a:pt x="1873" y="6401"/>
                    <a:pt x="1882" y="6409"/>
                  </a:cubicBezTo>
                  <a:cubicBezTo>
                    <a:pt x="1907" y="6432"/>
                    <a:pt x="1934" y="6442"/>
                    <a:pt x="1961" y="6442"/>
                  </a:cubicBezTo>
                  <a:cubicBezTo>
                    <a:pt x="2039" y="6442"/>
                    <a:pt x="2105" y="6355"/>
                    <a:pt x="2056" y="6268"/>
                  </a:cubicBezTo>
                  <a:cubicBezTo>
                    <a:pt x="2014" y="6202"/>
                    <a:pt x="1973" y="6136"/>
                    <a:pt x="1931" y="6078"/>
                  </a:cubicBezTo>
                  <a:cubicBezTo>
                    <a:pt x="1931" y="6053"/>
                    <a:pt x="1915" y="6028"/>
                    <a:pt x="1890" y="6012"/>
                  </a:cubicBezTo>
                  <a:cubicBezTo>
                    <a:pt x="1882" y="6003"/>
                    <a:pt x="1873" y="5995"/>
                    <a:pt x="1865" y="5987"/>
                  </a:cubicBezTo>
                  <a:cubicBezTo>
                    <a:pt x="1782" y="5887"/>
                    <a:pt x="1691" y="5788"/>
                    <a:pt x="1600" y="5688"/>
                  </a:cubicBezTo>
                  <a:cubicBezTo>
                    <a:pt x="1517" y="5606"/>
                    <a:pt x="1434" y="5514"/>
                    <a:pt x="1360" y="5423"/>
                  </a:cubicBezTo>
                  <a:cubicBezTo>
                    <a:pt x="1343" y="5398"/>
                    <a:pt x="1326" y="5374"/>
                    <a:pt x="1310" y="5349"/>
                  </a:cubicBezTo>
                  <a:cubicBezTo>
                    <a:pt x="1169" y="5108"/>
                    <a:pt x="1078" y="4843"/>
                    <a:pt x="1037" y="4570"/>
                  </a:cubicBezTo>
                  <a:cubicBezTo>
                    <a:pt x="987" y="4247"/>
                    <a:pt x="1003" y="3924"/>
                    <a:pt x="1028" y="3609"/>
                  </a:cubicBezTo>
                  <a:cubicBezTo>
                    <a:pt x="1061" y="3286"/>
                    <a:pt x="1078" y="2962"/>
                    <a:pt x="1053" y="2639"/>
                  </a:cubicBezTo>
                  <a:cubicBezTo>
                    <a:pt x="1037" y="2391"/>
                    <a:pt x="995" y="2142"/>
                    <a:pt x="929" y="1902"/>
                  </a:cubicBezTo>
                  <a:cubicBezTo>
                    <a:pt x="970" y="1645"/>
                    <a:pt x="921" y="1372"/>
                    <a:pt x="796" y="1140"/>
                  </a:cubicBezTo>
                  <a:cubicBezTo>
                    <a:pt x="697" y="974"/>
                    <a:pt x="556" y="833"/>
                    <a:pt x="448" y="667"/>
                  </a:cubicBezTo>
                  <a:cubicBezTo>
                    <a:pt x="399" y="585"/>
                    <a:pt x="357" y="502"/>
                    <a:pt x="332" y="411"/>
                  </a:cubicBezTo>
                  <a:cubicBezTo>
                    <a:pt x="307" y="311"/>
                    <a:pt x="332" y="203"/>
                    <a:pt x="332" y="104"/>
                  </a:cubicBezTo>
                  <a:cubicBezTo>
                    <a:pt x="332" y="35"/>
                    <a:pt x="284" y="2"/>
                    <a:pt x="230" y="2"/>
                  </a:cubicBezTo>
                  <a:cubicBezTo>
                    <a:pt x="206" y="2"/>
                    <a:pt x="181" y="8"/>
                    <a:pt x="158" y="21"/>
                  </a:cubicBezTo>
                  <a:cubicBezTo>
                    <a:pt x="151" y="7"/>
                    <a:pt x="137" y="1"/>
                    <a:pt x="122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38"/>
            <p:cNvSpPr/>
            <p:nvPr/>
          </p:nvSpPr>
          <p:spPr>
            <a:xfrm>
              <a:off x="4317050" y="4375450"/>
              <a:ext cx="25925" cy="25775"/>
            </a:xfrm>
            <a:custGeom>
              <a:rect b="b" l="l" r="r" t="t"/>
              <a:pathLst>
                <a:path extrusionOk="0" h="1031" w="1037">
                  <a:moveTo>
                    <a:pt x="855" y="0"/>
                  </a:moveTo>
                  <a:cubicBezTo>
                    <a:pt x="763" y="0"/>
                    <a:pt x="661" y="36"/>
                    <a:pt x="589" y="73"/>
                  </a:cubicBezTo>
                  <a:cubicBezTo>
                    <a:pt x="465" y="122"/>
                    <a:pt x="357" y="205"/>
                    <a:pt x="274" y="305"/>
                  </a:cubicBezTo>
                  <a:cubicBezTo>
                    <a:pt x="183" y="396"/>
                    <a:pt x="117" y="512"/>
                    <a:pt x="67" y="628"/>
                  </a:cubicBezTo>
                  <a:cubicBezTo>
                    <a:pt x="42" y="686"/>
                    <a:pt x="26" y="752"/>
                    <a:pt x="17" y="810"/>
                  </a:cubicBezTo>
                  <a:cubicBezTo>
                    <a:pt x="9" y="860"/>
                    <a:pt x="1" y="901"/>
                    <a:pt x="17" y="943"/>
                  </a:cubicBezTo>
                  <a:cubicBezTo>
                    <a:pt x="34" y="967"/>
                    <a:pt x="51" y="1001"/>
                    <a:pt x="67" y="1017"/>
                  </a:cubicBezTo>
                  <a:cubicBezTo>
                    <a:pt x="77" y="1027"/>
                    <a:pt x="92" y="1031"/>
                    <a:pt x="107" y="1031"/>
                  </a:cubicBezTo>
                  <a:cubicBezTo>
                    <a:pt x="117" y="1031"/>
                    <a:pt x="127" y="1029"/>
                    <a:pt x="133" y="1025"/>
                  </a:cubicBezTo>
                  <a:lnTo>
                    <a:pt x="133" y="1025"/>
                  </a:lnTo>
                  <a:cubicBezTo>
                    <a:pt x="132" y="1027"/>
                    <a:pt x="132" y="1027"/>
                    <a:pt x="132" y="1027"/>
                  </a:cubicBezTo>
                  <a:cubicBezTo>
                    <a:pt x="134" y="1027"/>
                    <a:pt x="158" y="1008"/>
                    <a:pt x="158" y="1001"/>
                  </a:cubicBezTo>
                  <a:cubicBezTo>
                    <a:pt x="167" y="992"/>
                    <a:pt x="175" y="984"/>
                    <a:pt x="183" y="967"/>
                  </a:cubicBezTo>
                  <a:cubicBezTo>
                    <a:pt x="208" y="934"/>
                    <a:pt x="216" y="909"/>
                    <a:pt x="225" y="868"/>
                  </a:cubicBezTo>
                  <a:cubicBezTo>
                    <a:pt x="241" y="818"/>
                    <a:pt x="249" y="769"/>
                    <a:pt x="274" y="719"/>
                  </a:cubicBezTo>
                  <a:cubicBezTo>
                    <a:pt x="307" y="644"/>
                    <a:pt x="365" y="545"/>
                    <a:pt x="423" y="470"/>
                  </a:cubicBezTo>
                  <a:cubicBezTo>
                    <a:pt x="490" y="387"/>
                    <a:pt x="564" y="329"/>
                    <a:pt x="655" y="271"/>
                  </a:cubicBezTo>
                  <a:cubicBezTo>
                    <a:pt x="697" y="238"/>
                    <a:pt x="747" y="213"/>
                    <a:pt x="788" y="197"/>
                  </a:cubicBezTo>
                  <a:cubicBezTo>
                    <a:pt x="854" y="164"/>
                    <a:pt x="921" y="164"/>
                    <a:pt x="987" y="139"/>
                  </a:cubicBezTo>
                  <a:cubicBezTo>
                    <a:pt x="1020" y="122"/>
                    <a:pt x="1037" y="81"/>
                    <a:pt x="1003" y="48"/>
                  </a:cubicBezTo>
                  <a:cubicBezTo>
                    <a:pt x="963" y="13"/>
                    <a:pt x="911" y="0"/>
                    <a:pt x="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38"/>
            <p:cNvSpPr/>
            <p:nvPr/>
          </p:nvSpPr>
          <p:spPr>
            <a:xfrm>
              <a:off x="4303175" y="4352700"/>
              <a:ext cx="31100" cy="44825"/>
            </a:xfrm>
            <a:custGeom>
              <a:rect b="b" l="l" r="r" t="t"/>
              <a:pathLst>
                <a:path extrusionOk="0" h="1793" w="1244">
                  <a:moveTo>
                    <a:pt x="635" y="1"/>
                  </a:moveTo>
                  <a:cubicBezTo>
                    <a:pt x="628" y="1"/>
                    <a:pt x="621" y="2"/>
                    <a:pt x="614" y="5"/>
                  </a:cubicBezTo>
                  <a:cubicBezTo>
                    <a:pt x="539" y="30"/>
                    <a:pt x="481" y="55"/>
                    <a:pt x="423" y="104"/>
                  </a:cubicBezTo>
                  <a:cubicBezTo>
                    <a:pt x="357" y="154"/>
                    <a:pt x="307" y="212"/>
                    <a:pt x="266" y="278"/>
                  </a:cubicBezTo>
                  <a:cubicBezTo>
                    <a:pt x="175" y="394"/>
                    <a:pt x="117" y="535"/>
                    <a:pt x="75" y="684"/>
                  </a:cubicBezTo>
                  <a:cubicBezTo>
                    <a:pt x="1" y="1016"/>
                    <a:pt x="75" y="1372"/>
                    <a:pt x="249" y="1662"/>
                  </a:cubicBezTo>
                  <a:cubicBezTo>
                    <a:pt x="274" y="1703"/>
                    <a:pt x="316" y="1712"/>
                    <a:pt x="349" y="1712"/>
                  </a:cubicBezTo>
                  <a:cubicBezTo>
                    <a:pt x="357" y="1720"/>
                    <a:pt x="365" y="1737"/>
                    <a:pt x="374" y="1745"/>
                  </a:cubicBezTo>
                  <a:cubicBezTo>
                    <a:pt x="390" y="1770"/>
                    <a:pt x="415" y="1770"/>
                    <a:pt x="432" y="1786"/>
                  </a:cubicBezTo>
                  <a:cubicBezTo>
                    <a:pt x="439" y="1791"/>
                    <a:pt x="447" y="1793"/>
                    <a:pt x="455" y="1793"/>
                  </a:cubicBezTo>
                  <a:cubicBezTo>
                    <a:pt x="478" y="1793"/>
                    <a:pt x="503" y="1779"/>
                    <a:pt x="514" y="1761"/>
                  </a:cubicBezTo>
                  <a:cubicBezTo>
                    <a:pt x="531" y="1720"/>
                    <a:pt x="539" y="1703"/>
                    <a:pt x="539" y="1654"/>
                  </a:cubicBezTo>
                  <a:cubicBezTo>
                    <a:pt x="539" y="1629"/>
                    <a:pt x="539" y="1604"/>
                    <a:pt x="531" y="1579"/>
                  </a:cubicBezTo>
                  <a:cubicBezTo>
                    <a:pt x="548" y="1554"/>
                    <a:pt x="548" y="1521"/>
                    <a:pt x="548" y="1496"/>
                  </a:cubicBezTo>
                  <a:cubicBezTo>
                    <a:pt x="556" y="1389"/>
                    <a:pt x="556" y="1281"/>
                    <a:pt x="572" y="1173"/>
                  </a:cubicBezTo>
                  <a:cubicBezTo>
                    <a:pt x="597" y="1065"/>
                    <a:pt x="622" y="958"/>
                    <a:pt x="664" y="858"/>
                  </a:cubicBezTo>
                  <a:cubicBezTo>
                    <a:pt x="705" y="734"/>
                    <a:pt x="763" y="626"/>
                    <a:pt x="829" y="519"/>
                  </a:cubicBezTo>
                  <a:cubicBezTo>
                    <a:pt x="896" y="411"/>
                    <a:pt x="970" y="303"/>
                    <a:pt x="1061" y="204"/>
                  </a:cubicBezTo>
                  <a:cubicBezTo>
                    <a:pt x="1070" y="195"/>
                    <a:pt x="1078" y="187"/>
                    <a:pt x="1070" y="171"/>
                  </a:cubicBezTo>
                  <a:cubicBezTo>
                    <a:pt x="1111" y="154"/>
                    <a:pt x="1144" y="137"/>
                    <a:pt x="1186" y="121"/>
                  </a:cubicBezTo>
                  <a:cubicBezTo>
                    <a:pt x="1244" y="104"/>
                    <a:pt x="1227" y="21"/>
                    <a:pt x="1169" y="21"/>
                  </a:cubicBezTo>
                  <a:cubicBezTo>
                    <a:pt x="1053" y="30"/>
                    <a:pt x="945" y="63"/>
                    <a:pt x="846" y="121"/>
                  </a:cubicBezTo>
                  <a:cubicBezTo>
                    <a:pt x="834" y="103"/>
                    <a:pt x="813" y="89"/>
                    <a:pt x="794" y="89"/>
                  </a:cubicBezTo>
                  <a:cubicBezTo>
                    <a:pt x="786" y="89"/>
                    <a:pt x="778" y="91"/>
                    <a:pt x="771" y="96"/>
                  </a:cubicBezTo>
                  <a:cubicBezTo>
                    <a:pt x="713" y="137"/>
                    <a:pt x="664" y="171"/>
                    <a:pt x="614" y="195"/>
                  </a:cubicBezTo>
                  <a:cubicBezTo>
                    <a:pt x="639" y="171"/>
                    <a:pt x="664" y="146"/>
                    <a:pt x="688" y="129"/>
                  </a:cubicBezTo>
                  <a:cubicBezTo>
                    <a:pt x="733" y="85"/>
                    <a:pt x="691" y="1"/>
                    <a:pt x="635" y="1"/>
                  </a:cubicBezTo>
                  <a:close/>
                </a:path>
              </a:pathLst>
            </a:custGeom>
            <a:solidFill>
              <a:srgbClr val="AE9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38"/>
            <p:cNvSpPr/>
            <p:nvPr/>
          </p:nvSpPr>
          <p:spPr>
            <a:xfrm>
              <a:off x="4329275" y="4142350"/>
              <a:ext cx="104025" cy="12275"/>
            </a:xfrm>
            <a:custGeom>
              <a:rect b="b" l="l" r="r" t="t"/>
              <a:pathLst>
                <a:path extrusionOk="0" h="491" w="4161">
                  <a:moveTo>
                    <a:pt x="3737" y="1"/>
                  </a:moveTo>
                  <a:cubicBezTo>
                    <a:pt x="3597" y="1"/>
                    <a:pt x="3464" y="26"/>
                    <a:pt x="3331" y="67"/>
                  </a:cubicBezTo>
                  <a:cubicBezTo>
                    <a:pt x="3265" y="92"/>
                    <a:pt x="3199" y="125"/>
                    <a:pt x="3133" y="150"/>
                  </a:cubicBezTo>
                  <a:cubicBezTo>
                    <a:pt x="3058" y="175"/>
                    <a:pt x="2984" y="183"/>
                    <a:pt x="2909" y="183"/>
                  </a:cubicBezTo>
                  <a:cubicBezTo>
                    <a:pt x="2760" y="183"/>
                    <a:pt x="2619" y="200"/>
                    <a:pt x="2470" y="241"/>
                  </a:cubicBezTo>
                  <a:cubicBezTo>
                    <a:pt x="2337" y="274"/>
                    <a:pt x="2196" y="324"/>
                    <a:pt x="2056" y="324"/>
                  </a:cubicBezTo>
                  <a:cubicBezTo>
                    <a:pt x="1923" y="324"/>
                    <a:pt x="1799" y="283"/>
                    <a:pt x="1674" y="241"/>
                  </a:cubicBezTo>
                  <a:cubicBezTo>
                    <a:pt x="1550" y="200"/>
                    <a:pt x="1418" y="158"/>
                    <a:pt x="1285" y="142"/>
                  </a:cubicBezTo>
                  <a:cubicBezTo>
                    <a:pt x="1247" y="137"/>
                    <a:pt x="1211" y="135"/>
                    <a:pt x="1175" y="135"/>
                  </a:cubicBezTo>
                  <a:cubicBezTo>
                    <a:pt x="1076" y="135"/>
                    <a:pt x="982" y="151"/>
                    <a:pt x="879" y="175"/>
                  </a:cubicBezTo>
                  <a:cubicBezTo>
                    <a:pt x="739" y="220"/>
                    <a:pt x="565" y="289"/>
                    <a:pt x="405" y="289"/>
                  </a:cubicBezTo>
                  <a:cubicBezTo>
                    <a:pt x="301" y="289"/>
                    <a:pt x="204" y="260"/>
                    <a:pt x="125" y="175"/>
                  </a:cubicBezTo>
                  <a:cubicBezTo>
                    <a:pt x="114" y="163"/>
                    <a:pt x="100" y="159"/>
                    <a:pt x="87" y="159"/>
                  </a:cubicBezTo>
                  <a:cubicBezTo>
                    <a:pt x="43" y="159"/>
                    <a:pt x="0" y="213"/>
                    <a:pt x="26" y="258"/>
                  </a:cubicBezTo>
                  <a:cubicBezTo>
                    <a:pt x="115" y="407"/>
                    <a:pt x="279" y="462"/>
                    <a:pt x="444" y="462"/>
                  </a:cubicBezTo>
                  <a:cubicBezTo>
                    <a:pt x="507" y="462"/>
                    <a:pt x="571" y="454"/>
                    <a:pt x="630" y="440"/>
                  </a:cubicBezTo>
                  <a:cubicBezTo>
                    <a:pt x="780" y="407"/>
                    <a:pt x="912" y="349"/>
                    <a:pt x="1053" y="316"/>
                  </a:cubicBezTo>
                  <a:cubicBezTo>
                    <a:pt x="1106" y="306"/>
                    <a:pt x="1157" y="302"/>
                    <a:pt x="1208" y="302"/>
                  </a:cubicBezTo>
                  <a:cubicBezTo>
                    <a:pt x="1293" y="302"/>
                    <a:pt x="1376" y="315"/>
                    <a:pt x="1459" y="341"/>
                  </a:cubicBezTo>
                  <a:cubicBezTo>
                    <a:pt x="1583" y="382"/>
                    <a:pt x="1708" y="432"/>
                    <a:pt x="1832" y="465"/>
                  </a:cubicBezTo>
                  <a:cubicBezTo>
                    <a:pt x="1907" y="483"/>
                    <a:pt x="1983" y="491"/>
                    <a:pt x="2058" y="491"/>
                  </a:cubicBezTo>
                  <a:cubicBezTo>
                    <a:pt x="2124" y="491"/>
                    <a:pt x="2189" y="485"/>
                    <a:pt x="2254" y="473"/>
                  </a:cubicBezTo>
                  <a:cubicBezTo>
                    <a:pt x="2395" y="440"/>
                    <a:pt x="2528" y="390"/>
                    <a:pt x="2669" y="365"/>
                  </a:cubicBezTo>
                  <a:cubicBezTo>
                    <a:pt x="2826" y="341"/>
                    <a:pt x="2975" y="357"/>
                    <a:pt x="3124" y="316"/>
                  </a:cubicBezTo>
                  <a:cubicBezTo>
                    <a:pt x="3207" y="291"/>
                    <a:pt x="3274" y="258"/>
                    <a:pt x="3348" y="225"/>
                  </a:cubicBezTo>
                  <a:cubicBezTo>
                    <a:pt x="3431" y="191"/>
                    <a:pt x="3514" y="175"/>
                    <a:pt x="3588" y="158"/>
                  </a:cubicBezTo>
                  <a:cubicBezTo>
                    <a:pt x="3630" y="154"/>
                    <a:pt x="3673" y="152"/>
                    <a:pt x="3717" y="152"/>
                  </a:cubicBezTo>
                  <a:cubicBezTo>
                    <a:pt x="3760" y="152"/>
                    <a:pt x="3804" y="154"/>
                    <a:pt x="3845" y="158"/>
                  </a:cubicBezTo>
                  <a:cubicBezTo>
                    <a:pt x="3920" y="167"/>
                    <a:pt x="3994" y="200"/>
                    <a:pt x="4077" y="200"/>
                  </a:cubicBezTo>
                  <a:cubicBezTo>
                    <a:pt x="4127" y="200"/>
                    <a:pt x="4160" y="117"/>
                    <a:pt x="4119" y="84"/>
                  </a:cubicBezTo>
                  <a:lnTo>
                    <a:pt x="4127" y="84"/>
                  </a:lnTo>
                  <a:cubicBezTo>
                    <a:pt x="4019" y="9"/>
                    <a:pt x="3870" y="1"/>
                    <a:pt x="3737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38"/>
            <p:cNvSpPr/>
            <p:nvPr/>
          </p:nvSpPr>
          <p:spPr>
            <a:xfrm>
              <a:off x="4416475" y="4149975"/>
              <a:ext cx="4600" cy="2550"/>
            </a:xfrm>
            <a:custGeom>
              <a:rect b="b" l="l" r="r" t="t"/>
              <a:pathLst>
                <a:path extrusionOk="0" h="102" w="184">
                  <a:moveTo>
                    <a:pt x="46" y="0"/>
                  </a:moveTo>
                  <a:cubicBezTo>
                    <a:pt x="26" y="0"/>
                    <a:pt x="9" y="15"/>
                    <a:pt x="9" y="36"/>
                  </a:cubicBezTo>
                  <a:cubicBezTo>
                    <a:pt x="1" y="44"/>
                    <a:pt x="1" y="60"/>
                    <a:pt x="9" y="69"/>
                  </a:cubicBezTo>
                  <a:cubicBezTo>
                    <a:pt x="17" y="77"/>
                    <a:pt x="26" y="85"/>
                    <a:pt x="34" y="85"/>
                  </a:cubicBezTo>
                  <a:cubicBezTo>
                    <a:pt x="51" y="85"/>
                    <a:pt x="67" y="94"/>
                    <a:pt x="92" y="94"/>
                  </a:cubicBezTo>
                  <a:cubicBezTo>
                    <a:pt x="100" y="94"/>
                    <a:pt x="109" y="102"/>
                    <a:pt x="117" y="102"/>
                  </a:cubicBezTo>
                  <a:lnTo>
                    <a:pt x="150" y="102"/>
                  </a:lnTo>
                  <a:cubicBezTo>
                    <a:pt x="158" y="102"/>
                    <a:pt x="167" y="94"/>
                    <a:pt x="167" y="94"/>
                  </a:cubicBezTo>
                  <a:cubicBezTo>
                    <a:pt x="175" y="85"/>
                    <a:pt x="183" y="85"/>
                    <a:pt x="183" y="77"/>
                  </a:cubicBezTo>
                  <a:cubicBezTo>
                    <a:pt x="183" y="69"/>
                    <a:pt x="183" y="60"/>
                    <a:pt x="183" y="52"/>
                  </a:cubicBezTo>
                  <a:cubicBezTo>
                    <a:pt x="183" y="52"/>
                    <a:pt x="175" y="44"/>
                    <a:pt x="167" y="36"/>
                  </a:cubicBezTo>
                  <a:cubicBezTo>
                    <a:pt x="167" y="36"/>
                    <a:pt x="158" y="27"/>
                    <a:pt x="158" y="27"/>
                  </a:cubicBezTo>
                  <a:cubicBezTo>
                    <a:pt x="150" y="27"/>
                    <a:pt x="142" y="19"/>
                    <a:pt x="133" y="19"/>
                  </a:cubicBezTo>
                  <a:cubicBezTo>
                    <a:pt x="125" y="19"/>
                    <a:pt x="117" y="19"/>
                    <a:pt x="109" y="11"/>
                  </a:cubicBezTo>
                  <a:lnTo>
                    <a:pt x="59" y="2"/>
                  </a:lnTo>
                  <a:cubicBezTo>
                    <a:pt x="55" y="1"/>
                    <a:pt x="50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38"/>
            <p:cNvSpPr/>
            <p:nvPr/>
          </p:nvSpPr>
          <p:spPr>
            <a:xfrm>
              <a:off x="4425175" y="4139875"/>
              <a:ext cx="7275" cy="2725"/>
            </a:xfrm>
            <a:custGeom>
              <a:rect b="b" l="l" r="r" t="t"/>
              <a:pathLst>
                <a:path extrusionOk="0" h="109" w="291">
                  <a:moveTo>
                    <a:pt x="59" y="0"/>
                  </a:moveTo>
                  <a:cubicBezTo>
                    <a:pt x="42" y="0"/>
                    <a:pt x="34" y="0"/>
                    <a:pt x="26" y="9"/>
                  </a:cubicBezTo>
                  <a:cubicBezTo>
                    <a:pt x="17" y="9"/>
                    <a:pt x="9" y="25"/>
                    <a:pt x="9" y="34"/>
                  </a:cubicBezTo>
                  <a:cubicBezTo>
                    <a:pt x="1" y="50"/>
                    <a:pt x="17" y="83"/>
                    <a:pt x="34" y="83"/>
                  </a:cubicBezTo>
                  <a:cubicBezTo>
                    <a:pt x="75" y="92"/>
                    <a:pt x="117" y="92"/>
                    <a:pt x="150" y="100"/>
                  </a:cubicBezTo>
                  <a:cubicBezTo>
                    <a:pt x="167" y="100"/>
                    <a:pt x="183" y="100"/>
                    <a:pt x="200" y="108"/>
                  </a:cubicBezTo>
                  <a:lnTo>
                    <a:pt x="225" y="108"/>
                  </a:lnTo>
                  <a:cubicBezTo>
                    <a:pt x="241" y="108"/>
                    <a:pt x="249" y="100"/>
                    <a:pt x="258" y="100"/>
                  </a:cubicBezTo>
                  <a:cubicBezTo>
                    <a:pt x="274" y="100"/>
                    <a:pt x="283" y="83"/>
                    <a:pt x="283" y="75"/>
                  </a:cubicBezTo>
                  <a:cubicBezTo>
                    <a:pt x="291" y="58"/>
                    <a:pt x="283" y="42"/>
                    <a:pt x="266" y="34"/>
                  </a:cubicBezTo>
                  <a:cubicBezTo>
                    <a:pt x="258" y="34"/>
                    <a:pt x="249" y="25"/>
                    <a:pt x="233" y="25"/>
                  </a:cubicBezTo>
                  <a:cubicBezTo>
                    <a:pt x="225" y="25"/>
                    <a:pt x="225" y="25"/>
                    <a:pt x="216" y="17"/>
                  </a:cubicBezTo>
                  <a:lnTo>
                    <a:pt x="158" y="17"/>
                  </a:lnTo>
                  <a:cubicBezTo>
                    <a:pt x="125" y="9"/>
                    <a:pt x="92" y="9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38"/>
            <p:cNvSpPr/>
            <p:nvPr/>
          </p:nvSpPr>
          <p:spPr>
            <a:xfrm>
              <a:off x="4486100" y="4191450"/>
              <a:ext cx="17275" cy="18975"/>
            </a:xfrm>
            <a:custGeom>
              <a:rect b="b" l="l" r="r" t="t"/>
              <a:pathLst>
                <a:path extrusionOk="0" h="759" w="691">
                  <a:moveTo>
                    <a:pt x="68" y="0"/>
                  </a:moveTo>
                  <a:cubicBezTo>
                    <a:pt x="33" y="0"/>
                    <a:pt x="0" y="56"/>
                    <a:pt x="41" y="83"/>
                  </a:cubicBezTo>
                  <a:cubicBezTo>
                    <a:pt x="66" y="100"/>
                    <a:pt x="83" y="125"/>
                    <a:pt x="108" y="150"/>
                  </a:cubicBezTo>
                  <a:cubicBezTo>
                    <a:pt x="124" y="174"/>
                    <a:pt x="132" y="199"/>
                    <a:pt x="149" y="232"/>
                  </a:cubicBezTo>
                  <a:cubicBezTo>
                    <a:pt x="182" y="290"/>
                    <a:pt x="224" y="340"/>
                    <a:pt x="265" y="398"/>
                  </a:cubicBezTo>
                  <a:cubicBezTo>
                    <a:pt x="306" y="456"/>
                    <a:pt x="348" y="514"/>
                    <a:pt x="389" y="572"/>
                  </a:cubicBezTo>
                  <a:cubicBezTo>
                    <a:pt x="406" y="597"/>
                    <a:pt x="431" y="622"/>
                    <a:pt x="447" y="655"/>
                  </a:cubicBezTo>
                  <a:cubicBezTo>
                    <a:pt x="464" y="672"/>
                    <a:pt x="480" y="696"/>
                    <a:pt x="497" y="713"/>
                  </a:cubicBezTo>
                  <a:cubicBezTo>
                    <a:pt x="514" y="730"/>
                    <a:pt x="538" y="738"/>
                    <a:pt x="547" y="746"/>
                  </a:cubicBezTo>
                  <a:cubicBezTo>
                    <a:pt x="560" y="754"/>
                    <a:pt x="574" y="758"/>
                    <a:pt x="587" y="758"/>
                  </a:cubicBezTo>
                  <a:cubicBezTo>
                    <a:pt x="642" y="758"/>
                    <a:pt x="691" y="700"/>
                    <a:pt x="671" y="647"/>
                  </a:cubicBezTo>
                  <a:cubicBezTo>
                    <a:pt x="663" y="630"/>
                    <a:pt x="663" y="605"/>
                    <a:pt x="646" y="580"/>
                  </a:cubicBezTo>
                  <a:cubicBezTo>
                    <a:pt x="638" y="572"/>
                    <a:pt x="621" y="556"/>
                    <a:pt x="613" y="547"/>
                  </a:cubicBezTo>
                  <a:lnTo>
                    <a:pt x="547" y="456"/>
                  </a:lnTo>
                  <a:cubicBezTo>
                    <a:pt x="497" y="390"/>
                    <a:pt x="439" y="332"/>
                    <a:pt x="389" y="274"/>
                  </a:cubicBezTo>
                  <a:cubicBezTo>
                    <a:pt x="348" y="224"/>
                    <a:pt x="315" y="166"/>
                    <a:pt x="257" y="125"/>
                  </a:cubicBezTo>
                  <a:cubicBezTo>
                    <a:pt x="207" y="83"/>
                    <a:pt x="149" y="42"/>
                    <a:pt x="91" y="9"/>
                  </a:cubicBezTo>
                  <a:cubicBezTo>
                    <a:pt x="84" y="3"/>
                    <a:pt x="76" y="0"/>
                    <a:pt x="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38"/>
            <p:cNvSpPr/>
            <p:nvPr/>
          </p:nvSpPr>
          <p:spPr>
            <a:xfrm>
              <a:off x="4491250" y="4204975"/>
              <a:ext cx="5425" cy="6525"/>
            </a:xfrm>
            <a:custGeom>
              <a:rect b="b" l="l" r="r" t="t"/>
              <a:pathLst>
                <a:path extrusionOk="0" h="261" w="217">
                  <a:moveTo>
                    <a:pt x="51" y="0"/>
                  </a:moveTo>
                  <a:cubicBezTo>
                    <a:pt x="44" y="0"/>
                    <a:pt x="38" y="2"/>
                    <a:pt x="34" y="6"/>
                  </a:cubicBezTo>
                  <a:cubicBezTo>
                    <a:pt x="18" y="15"/>
                    <a:pt x="1" y="31"/>
                    <a:pt x="9" y="56"/>
                  </a:cubicBezTo>
                  <a:cubicBezTo>
                    <a:pt x="26" y="97"/>
                    <a:pt x="42" y="139"/>
                    <a:pt x="67" y="172"/>
                  </a:cubicBezTo>
                  <a:cubicBezTo>
                    <a:pt x="76" y="180"/>
                    <a:pt x="84" y="189"/>
                    <a:pt x="92" y="197"/>
                  </a:cubicBezTo>
                  <a:cubicBezTo>
                    <a:pt x="92" y="205"/>
                    <a:pt x="100" y="205"/>
                    <a:pt x="109" y="213"/>
                  </a:cubicBezTo>
                  <a:cubicBezTo>
                    <a:pt x="109" y="213"/>
                    <a:pt x="117" y="213"/>
                    <a:pt x="117" y="222"/>
                  </a:cubicBezTo>
                  <a:cubicBezTo>
                    <a:pt x="134" y="230"/>
                    <a:pt x="150" y="247"/>
                    <a:pt x="175" y="255"/>
                  </a:cubicBezTo>
                  <a:cubicBezTo>
                    <a:pt x="178" y="258"/>
                    <a:pt x="183" y="260"/>
                    <a:pt x="188" y="260"/>
                  </a:cubicBezTo>
                  <a:cubicBezTo>
                    <a:pt x="196" y="260"/>
                    <a:pt x="203" y="256"/>
                    <a:pt x="208" y="247"/>
                  </a:cubicBezTo>
                  <a:cubicBezTo>
                    <a:pt x="216" y="238"/>
                    <a:pt x="216" y="222"/>
                    <a:pt x="208" y="213"/>
                  </a:cubicBezTo>
                  <a:cubicBezTo>
                    <a:pt x="200" y="205"/>
                    <a:pt x="200" y="197"/>
                    <a:pt x="192" y="189"/>
                  </a:cubicBezTo>
                  <a:cubicBezTo>
                    <a:pt x="192" y="189"/>
                    <a:pt x="183" y="180"/>
                    <a:pt x="183" y="180"/>
                  </a:cubicBezTo>
                  <a:cubicBezTo>
                    <a:pt x="183" y="180"/>
                    <a:pt x="183" y="172"/>
                    <a:pt x="175" y="172"/>
                  </a:cubicBezTo>
                  <a:cubicBezTo>
                    <a:pt x="167" y="164"/>
                    <a:pt x="167" y="147"/>
                    <a:pt x="158" y="139"/>
                  </a:cubicBezTo>
                  <a:cubicBezTo>
                    <a:pt x="158" y="139"/>
                    <a:pt x="158" y="139"/>
                    <a:pt x="150" y="131"/>
                  </a:cubicBezTo>
                  <a:cubicBezTo>
                    <a:pt x="150" y="131"/>
                    <a:pt x="150" y="122"/>
                    <a:pt x="142" y="122"/>
                  </a:cubicBezTo>
                  <a:cubicBezTo>
                    <a:pt x="134" y="106"/>
                    <a:pt x="125" y="89"/>
                    <a:pt x="109" y="73"/>
                  </a:cubicBezTo>
                  <a:cubicBezTo>
                    <a:pt x="109" y="64"/>
                    <a:pt x="100" y="56"/>
                    <a:pt x="100" y="48"/>
                  </a:cubicBezTo>
                  <a:lnTo>
                    <a:pt x="92" y="39"/>
                  </a:lnTo>
                  <a:cubicBezTo>
                    <a:pt x="92" y="39"/>
                    <a:pt x="92" y="31"/>
                    <a:pt x="92" y="31"/>
                  </a:cubicBezTo>
                  <a:cubicBezTo>
                    <a:pt x="84" y="23"/>
                    <a:pt x="84" y="15"/>
                    <a:pt x="67" y="6"/>
                  </a:cubicBezTo>
                  <a:cubicBezTo>
                    <a:pt x="63" y="2"/>
                    <a:pt x="57" y="0"/>
                    <a:pt x="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38"/>
            <p:cNvSpPr/>
            <p:nvPr/>
          </p:nvSpPr>
          <p:spPr>
            <a:xfrm>
              <a:off x="4495000" y="42082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38"/>
            <p:cNvSpPr/>
            <p:nvPr/>
          </p:nvSpPr>
          <p:spPr>
            <a:xfrm>
              <a:off x="4506375" y="4218850"/>
              <a:ext cx="2925" cy="4200"/>
            </a:xfrm>
            <a:custGeom>
              <a:rect b="b" l="l" r="r" t="t"/>
              <a:pathLst>
                <a:path extrusionOk="0" h="168" w="117">
                  <a:moveTo>
                    <a:pt x="42" y="0"/>
                  </a:moveTo>
                  <a:cubicBezTo>
                    <a:pt x="36" y="0"/>
                    <a:pt x="30" y="2"/>
                    <a:pt x="26" y="6"/>
                  </a:cubicBezTo>
                  <a:cubicBezTo>
                    <a:pt x="1" y="15"/>
                    <a:pt x="1" y="40"/>
                    <a:pt x="9" y="56"/>
                  </a:cubicBezTo>
                  <a:cubicBezTo>
                    <a:pt x="17" y="73"/>
                    <a:pt x="26" y="89"/>
                    <a:pt x="34" y="106"/>
                  </a:cubicBezTo>
                  <a:cubicBezTo>
                    <a:pt x="42" y="122"/>
                    <a:pt x="51" y="139"/>
                    <a:pt x="67" y="156"/>
                  </a:cubicBezTo>
                  <a:cubicBezTo>
                    <a:pt x="67" y="161"/>
                    <a:pt x="75" y="167"/>
                    <a:pt x="86" y="167"/>
                  </a:cubicBezTo>
                  <a:cubicBezTo>
                    <a:pt x="91" y="167"/>
                    <a:pt x="95" y="166"/>
                    <a:pt x="100" y="164"/>
                  </a:cubicBezTo>
                  <a:cubicBezTo>
                    <a:pt x="109" y="156"/>
                    <a:pt x="117" y="147"/>
                    <a:pt x="117" y="131"/>
                  </a:cubicBezTo>
                  <a:cubicBezTo>
                    <a:pt x="109" y="114"/>
                    <a:pt x="109" y="89"/>
                    <a:pt x="100" y="73"/>
                  </a:cubicBezTo>
                  <a:cubicBezTo>
                    <a:pt x="92" y="56"/>
                    <a:pt x="84" y="40"/>
                    <a:pt x="75" y="23"/>
                  </a:cubicBezTo>
                  <a:cubicBezTo>
                    <a:pt x="75" y="15"/>
                    <a:pt x="67" y="6"/>
                    <a:pt x="59" y="6"/>
                  </a:cubicBezTo>
                  <a:cubicBezTo>
                    <a:pt x="55" y="2"/>
                    <a:pt x="48" y="0"/>
                    <a:pt x="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38"/>
            <p:cNvSpPr/>
            <p:nvPr/>
          </p:nvSpPr>
          <p:spPr>
            <a:xfrm>
              <a:off x="4426125" y="4122575"/>
              <a:ext cx="50650" cy="9675"/>
            </a:xfrm>
            <a:custGeom>
              <a:rect b="b" l="l" r="r" t="t"/>
              <a:pathLst>
                <a:path extrusionOk="0" h="387" w="2026">
                  <a:moveTo>
                    <a:pt x="1124" y="1"/>
                  </a:moveTo>
                  <a:cubicBezTo>
                    <a:pt x="1079" y="1"/>
                    <a:pt x="1033" y="2"/>
                    <a:pt x="990" y="5"/>
                  </a:cubicBezTo>
                  <a:cubicBezTo>
                    <a:pt x="642" y="5"/>
                    <a:pt x="327" y="112"/>
                    <a:pt x="29" y="270"/>
                  </a:cubicBezTo>
                  <a:cubicBezTo>
                    <a:pt x="1" y="284"/>
                    <a:pt x="15" y="323"/>
                    <a:pt x="41" y="323"/>
                  </a:cubicBezTo>
                  <a:cubicBezTo>
                    <a:pt x="45" y="323"/>
                    <a:pt x="49" y="322"/>
                    <a:pt x="54" y="320"/>
                  </a:cubicBezTo>
                  <a:cubicBezTo>
                    <a:pt x="318" y="205"/>
                    <a:pt x="614" y="159"/>
                    <a:pt x="908" y="159"/>
                  </a:cubicBezTo>
                  <a:cubicBezTo>
                    <a:pt x="955" y="159"/>
                    <a:pt x="1002" y="160"/>
                    <a:pt x="1048" y="162"/>
                  </a:cubicBezTo>
                  <a:cubicBezTo>
                    <a:pt x="1197" y="170"/>
                    <a:pt x="1380" y="187"/>
                    <a:pt x="1504" y="270"/>
                  </a:cubicBezTo>
                  <a:cubicBezTo>
                    <a:pt x="1579" y="311"/>
                    <a:pt x="1637" y="361"/>
                    <a:pt x="1719" y="378"/>
                  </a:cubicBezTo>
                  <a:cubicBezTo>
                    <a:pt x="1751" y="384"/>
                    <a:pt x="1782" y="387"/>
                    <a:pt x="1812" y="387"/>
                  </a:cubicBezTo>
                  <a:cubicBezTo>
                    <a:pt x="1860" y="387"/>
                    <a:pt x="1909" y="380"/>
                    <a:pt x="1960" y="369"/>
                  </a:cubicBezTo>
                  <a:cubicBezTo>
                    <a:pt x="2026" y="353"/>
                    <a:pt x="2001" y="253"/>
                    <a:pt x="1935" y="253"/>
                  </a:cubicBezTo>
                  <a:cubicBezTo>
                    <a:pt x="1852" y="245"/>
                    <a:pt x="1777" y="220"/>
                    <a:pt x="1703" y="187"/>
                  </a:cubicBezTo>
                  <a:cubicBezTo>
                    <a:pt x="1628" y="137"/>
                    <a:pt x="1570" y="79"/>
                    <a:pt x="1487" y="54"/>
                  </a:cubicBezTo>
                  <a:cubicBezTo>
                    <a:pt x="1373" y="12"/>
                    <a:pt x="1246" y="1"/>
                    <a:pt x="1124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38"/>
            <p:cNvSpPr/>
            <p:nvPr/>
          </p:nvSpPr>
          <p:spPr>
            <a:xfrm>
              <a:off x="4256775" y="4133850"/>
              <a:ext cx="55350" cy="12050"/>
            </a:xfrm>
            <a:custGeom>
              <a:rect b="b" l="l" r="r" t="t"/>
              <a:pathLst>
                <a:path extrusionOk="0" h="482" w="2214">
                  <a:moveTo>
                    <a:pt x="237" y="0"/>
                  </a:moveTo>
                  <a:cubicBezTo>
                    <a:pt x="177" y="0"/>
                    <a:pt x="120" y="4"/>
                    <a:pt x="59" y="26"/>
                  </a:cubicBezTo>
                  <a:cubicBezTo>
                    <a:pt x="17" y="34"/>
                    <a:pt x="1" y="101"/>
                    <a:pt x="51" y="125"/>
                  </a:cubicBezTo>
                  <a:cubicBezTo>
                    <a:pt x="133" y="159"/>
                    <a:pt x="216" y="159"/>
                    <a:pt x="307" y="167"/>
                  </a:cubicBezTo>
                  <a:cubicBezTo>
                    <a:pt x="399" y="167"/>
                    <a:pt x="481" y="175"/>
                    <a:pt x="564" y="175"/>
                  </a:cubicBezTo>
                  <a:cubicBezTo>
                    <a:pt x="755" y="192"/>
                    <a:pt x="937" y="208"/>
                    <a:pt x="1128" y="233"/>
                  </a:cubicBezTo>
                  <a:cubicBezTo>
                    <a:pt x="1302" y="258"/>
                    <a:pt x="1484" y="299"/>
                    <a:pt x="1658" y="341"/>
                  </a:cubicBezTo>
                  <a:cubicBezTo>
                    <a:pt x="1824" y="391"/>
                    <a:pt x="1981" y="473"/>
                    <a:pt x="2155" y="482"/>
                  </a:cubicBezTo>
                  <a:cubicBezTo>
                    <a:pt x="2196" y="482"/>
                    <a:pt x="2213" y="424"/>
                    <a:pt x="2180" y="407"/>
                  </a:cubicBezTo>
                  <a:cubicBezTo>
                    <a:pt x="2014" y="341"/>
                    <a:pt x="1857" y="258"/>
                    <a:pt x="1691" y="200"/>
                  </a:cubicBezTo>
                  <a:cubicBezTo>
                    <a:pt x="1517" y="142"/>
                    <a:pt x="1335" y="101"/>
                    <a:pt x="1152" y="76"/>
                  </a:cubicBezTo>
                  <a:cubicBezTo>
                    <a:pt x="970" y="51"/>
                    <a:pt x="796" y="34"/>
                    <a:pt x="614" y="18"/>
                  </a:cubicBezTo>
                  <a:cubicBezTo>
                    <a:pt x="523" y="18"/>
                    <a:pt x="423" y="9"/>
                    <a:pt x="332" y="1"/>
                  </a:cubicBezTo>
                  <a:cubicBezTo>
                    <a:pt x="299" y="1"/>
                    <a:pt x="268" y="0"/>
                    <a:pt x="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38"/>
            <p:cNvSpPr/>
            <p:nvPr/>
          </p:nvSpPr>
          <p:spPr>
            <a:xfrm>
              <a:off x="4200025" y="4419500"/>
              <a:ext cx="134600" cy="125825"/>
            </a:xfrm>
            <a:custGeom>
              <a:rect b="b" l="l" r="r" t="t"/>
              <a:pathLst>
                <a:path extrusionOk="0" h="5033" w="5384">
                  <a:moveTo>
                    <a:pt x="672" y="1"/>
                  </a:moveTo>
                  <a:lnTo>
                    <a:pt x="672" y="1"/>
                  </a:lnTo>
                  <a:cubicBezTo>
                    <a:pt x="589" y="51"/>
                    <a:pt x="506" y="100"/>
                    <a:pt x="423" y="150"/>
                  </a:cubicBezTo>
                  <a:cubicBezTo>
                    <a:pt x="332" y="208"/>
                    <a:pt x="233" y="266"/>
                    <a:pt x="158" y="340"/>
                  </a:cubicBezTo>
                  <a:cubicBezTo>
                    <a:pt x="75" y="423"/>
                    <a:pt x="42" y="531"/>
                    <a:pt x="34" y="647"/>
                  </a:cubicBezTo>
                  <a:cubicBezTo>
                    <a:pt x="1" y="920"/>
                    <a:pt x="9" y="1202"/>
                    <a:pt x="25" y="1476"/>
                  </a:cubicBezTo>
                  <a:cubicBezTo>
                    <a:pt x="42" y="1749"/>
                    <a:pt x="100" y="2022"/>
                    <a:pt x="125" y="2296"/>
                  </a:cubicBezTo>
                  <a:cubicBezTo>
                    <a:pt x="125" y="2321"/>
                    <a:pt x="117" y="2337"/>
                    <a:pt x="100" y="2354"/>
                  </a:cubicBezTo>
                  <a:cubicBezTo>
                    <a:pt x="108" y="2387"/>
                    <a:pt x="117" y="2428"/>
                    <a:pt x="125" y="2462"/>
                  </a:cubicBezTo>
                  <a:cubicBezTo>
                    <a:pt x="191" y="2718"/>
                    <a:pt x="332" y="2926"/>
                    <a:pt x="498" y="3116"/>
                  </a:cubicBezTo>
                  <a:cubicBezTo>
                    <a:pt x="680" y="3323"/>
                    <a:pt x="862" y="3514"/>
                    <a:pt x="1053" y="3704"/>
                  </a:cubicBezTo>
                  <a:cubicBezTo>
                    <a:pt x="1202" y="3845"/>
                    <a:pt x="1359" y="3978"/>
                    <a:pt x="1525" y="4110"/>
                  </a:cubicBezTo>
                  <a:cubicBezTo>
                    <a:pt x="1525" y="4094"/>
                    <a:pt x="1517" y="4086"/>
                    <a:pt x="1517" y="4069"/>
                  </a:cubicBezTo>
                  <a:lnTo>
                    <a:pt x="1517" y="4069"/>
                  </a:lnTo>
                  <a:cubicBezTo>
                    <a:pt x="1591" y="4152"/>
                    <a:pt x="1666" y="4235"/>
                    <a:pt x="1749" y="4318"/>
                  </a:cubicBezTo>
                  <a:cubicBezTo>
                    <a:pt x="1890" y="4458"/>
                    <a:pt x="2031" y="4583"/>
                    <a:pt x="2188" y="4707"/>
                  </a:cubicBezTo>
                  <a:cubicBezTo>
                    <a:pt x="2329" y="4831"/>
                    <a:pt x="2486" y="4972"/>
                    <a:pt x="2669" y="5030"/>
                  </a:cubicBezTo>
                  <a:cubicBezTo>
                    <a:pt x="2674" y="5032"/>
                    <a:pt x="2679" y="5032"/>
                    <a:pt x="2684" y="5032"/>
                  </a:cubicBezTo>
                  <a:cubicBezTo>
                    <a:pt x="2737" y="5032"/>
                    <a:pt x="2789" y="4959"/>
                    <a:pt x="2751" y="4914"/>
                  </a:cubicBezTo>
                  <a:cubicBezTo>
                    <a:pt x="2693" y="4840"/>
                    <a:pt x="2611" y="4773"/>
                    <a:pt x="2536" y="4715"/>
                  </a:cubicBezTo>
                  <a:cubicBezTo>
                    <a:pt x="2461" y="4649"/>
                    <a:pt x="2387" y="4591"/>
                    <a:pt x="2312" y="4533"/>
                  </a:cubicBezTo>
                  <a:cubicBezTo>
                    <a:pt x="2163" y="4409"/>
                    <a:pt x="2014" y="4268"/>
                    <a:pt x="1873" y="4135"/>
                  </a:cubicBezTo>
                  <a:cubicBezTo>
                    <a:pt x="1741" y="4011"/>
                    <a:pt x="1625" y="3878"/>
                    <a:pt x="1500" y="3762"/>
                  </a:cubicBezTo>
                  <a:cubicBezTo>
                    <a:pt x="1500" y="3754"/>
                    <a:pt x="1509" y="3746"/>
                    <a:pt x="1509" y="3746"/>
                  </a:cubicBezTo>
                  <a:cubicBezTo>
                    <a:pt x="1528" y="3733"/>
                    <a:pt x="1551" y="3727"/>
                    <a:pt x="1574" y="3727"/>
                  </a:cubicBezTo>
                  <a:cubicBezTo>
                    <a:pt x="1609" y="3727"/>
                    <a:pt x="1644" y="3739"/>
                    <a:pt x="1674" y="3754"/>
                  </a:cubicBezTo>
                  <a:cubicBezTo>
                    <a:pt x="1732" y="3771"/>
                    <a:pt x="1790" y="3804"/>
                    <a:pt x="1848" y="3829"/>
                  </a:cubicBezTo>
                  <a:cubicBezTo>
                    <a:pt x="1989" y="3953"/>
                    <a:pt x="2130" y="4069"/>
                    <a:pt x="2287" y="4177"/>
                  </a:cubicBezTo>
                  <a:cubicBezTo>
                    <a:pt x="2478" y="4318"/>
                    <a:pt x="2677" y="4450"/>
                    <a:pt x="2884" y="4583"/>
                  </a:cubicBezTo>
                  <a:cubicBezTo>
                    <a:pt x="2992" y="4641"/>
                    <a:pt x="3099" y="4707"/>
                    <a:pt x="3207" y="4765"/>
                  </a:cubicBezTo>
                  <a:cubicBezTo>
                    <a:pt x="3306" y="4815"/>
                    <a:pt x="3431" y="4889"/>
                    <a:pt x="3547" y="4898"/>
                  </a:cubicBezTo>
                  <a:cubicBezTo>
                    <a:pt x="3550" y="4898"/>
                    <a:pt x="3553" y="4898"/>
                    <a:pt x="3556" y="4898"/>
                  </a:cubicBezTo>
                  <a:cubicBezTo>
                    <a:pt x="3595" y="4898"/>
                    <a:pt x="3635" y="4853"/>
                    <a:pt x="3605" y="4815"/>
                  </a:cubicBezTo>
                  <a:cubicBezTo>
                    <a:pt x="3530" y="4724"/>
                    <a:pt x="3422" y="4666"/>
                    <a:pt x="3323" y="4599"/>
                  </a:cubicBezTo>
                  <a:cubicBezTo>
                    <a:pt x="3224" y="4525"/>
                    <a:pt x="3116" y="4458"/>
                    <a:pt x="3008" y="4400"/>
                  </a:cubicBezTo>
                  <a:cubicBezTo>
                    <a:pt x="2801" y="4268"/>
                    <a:pt x="2602" y="4135"/>
                    <a:pt x="2403" y="3994"/>
                  </a:cubicBezTo>
                  <a:cubicBezTo>
                    <a:pt x="2329" y="3945"/>
                    <a:pt x="2271" y="3895"/>
                    <a:pt x="2196" y="3845"/>
                  </a:cubicBezTo>
                  <a:cubicBezTo>
                    <a:pt x="2147" y="3762"/>
                    <a:pt x="2113" y="3680"/>
                    <a:pt x="2072" y="3588"/>
                  </a:cubicBezTo>
                  <a:lnTo>
                    <a:pt x="2072" y="3588"/>
                  </a:lnTo>
                  <a:cubicBezTo>
                    <a:pt x="2105" y="3613"/>
                    <a:pt x="2147" y="3638"/>
                    <a:pt x="2180" y="3663"/>
                  </a:cubicBezTo>
                  <a:cubicBezTo>
                    <a:pt x="2287" y="3746"/>
                    <a:pt x="2403" y="3812"/>
                    <a:pt x="2519" y="3878"/>
                  </a:cubicBezTo>
                  <a:cubicBezTo>
                    <a:pt x="2644" y="3936"/>
                    <a:pt x="2768" y="4003"/>
                    <a:pt x="2901" y="4028"/>
                  </a:cubicBezTo>
                  <a:cubicBezTo>
                    <a:pt x="2903" y="4028"/>
                    <a:pt x="2906" y="4028"/>
                    <a:pt x="2908" y="4028"/>
                  </a:cubicBezTo>
                  <a:cubicBezTo>
                    <a:pt x="2939" y="4028"/>
                    <a:pt x="2972" y="3984"/>
                    <a:pt x="2934" y="3961"/>
                  </a:cubicBezTo>
                  <a:cubicBezTo>
                    <a:pt x="2834" y="3878"/>
                    <a:pt x="2710" y="3820"/>
                    <a:pt x="2594" y="3762"/>
                  </a:cubicBezTo>
                  <a:cubicBezTo>
                    <a:pt x="2478" y="3696"/>
                    <a:pt x="2354" y="3622"/>
                    <a:pt x="2238" y="3547"/>
                  </a:cubicBezTo>
                  <a:cubicBezTo>
                    <a:pt x="2188" y="3506"/>
                    <a:pt x="2138" y="3472"/>
                    <a:pt x="2097" y="3431"/>
                  </a:cubicBezTo>
                  <a:cubicBezTo>
                    <a:pt x="2111" y="3429"/>
                    <a:pt x="2125" y="3428"/>
                    <a:pt x="2139" y="3428"/>
                  </a:cubicBezTo>
                  <a:cubicBezTo>
                    <a:pt x="2242" y="3428"/>
                    <a:pt x="2350" y="3477"/>
                    <a:pt x="2445" y="3514"/>
                  </a:cubicBezTo>
                  <a:cubicBezTo>
                    <a:pt x="2652" y="3592"/>
                    <a:pt x="2875" y="3632"/>
                    <a:pt x="3098" y="3632"/>
                  </a:cubicBezTo>
                  <a:cubicBezTo>
                    <a:pt x="3275" y="3632"/>
                    <a:pt x="3452" y="3607"/>
                    <a:pt x="3621" y="3555"/>
                  </a:cubicBezTo>
                  <a:cubicBezTo>
                    <a:pt x="3688" y="3588"/>
                    <a:pt x="3754" y="3630"/>
                    <a:pt x="3820" y="3671"/>
                  </a:cubicBezTo>
                  <a:cubicBezTo>
                    <a:pt x="4060" y="3820"/>
                    <a:pt x="4301" y="3986"/>
                    <a:pt x="4541" y="4144"/>
                  </a:cubicBezTo>
                  <a:cubicBezTo>
                    <a:pt x="4657" y="4218"/>
                    <a:pt x="4773" y="4293"/>
                    <a:pt x="4889" y="4367"/>
                  </a:cubicBezTo>
                  <a:cubicBezTo>
                    <a:pt x="5005" y="4450"/>
                    <a:pt x="5138" y="4541"/>
                    <a:pt x="5278" y="4566"/>
                  </a:cubicBezTo>
                  <a:cubicBezTo>
                    <a:pt x="5282" y="4567"/>
                    <a:pt x="5286" y="4567"/>
                    <a:pt x="5290" y="4567"/>
                  </a:cubicBezTo>
                  <a:cubicBezTo>
                    <a:pt x="5343" y="4567"/>
                    <a:pt x="5384" y="4513"/>
                    <a:pt x="5353" y="4467"/>
                  </a:cubicBezTo>
                  <a:cubicBezTo>
                    <a:pt x="5270" y="4351"/>
                    <a:pt x="5138" y="4268"/>
                    <a:pt x="5022" y="4185"/>
                  </a:cubicBezTo>
                  <a:cubicBezTo>
                    <a:pt x="4897" y="4102"/>
                    <a:pt x="4765" y="4028"/>
                    <a:pt x="4640" y="3945"/>
                  </a:cubicBezTo>
                  <a:cubicBezTo>
                    <a:pt x="4400" y="3787"/>
                    <a:pt x="4160" y="3622"/>
                    <a:pt x="3920" y="3472"/>
                  </a:cubicBezTo>
                  <a:cubicBezTo>
                    <a:pt x="3804" y="3398"/>
                    <a:pt x="3688" y="3340"/>
                    <a:pt x="3563" y="3290"/>
                  </a:cubicBezTo>
                  <a:cubicBezTo>
                    <a:pt x="3464" y="3257"/>
                    <a:pt x="3364" y="3240"/>
                    <a:pt x="3257" y="3224"/>
                  </a:cubicBezTo>
                  <a:cubicBezTo>
                    <a:pt x="3141" y="3174"/>
                    <a:pt x="3025" y="3141"/>
                    <a:pt x="2892" y="3141"/>
                  </a:cubicBezTo>
                  <a:cubicBezTo>
                    <a:pt x="2851" y="3141"/>
                    <a:pt x="2834" y="3066"/>
                    <a:pt x="2884" y="3058"/>
                  </a:cubicBezTo>
                  <a:cubicBezTo>
                    <a:pt x="2901" y="3058"/>
                    <a:pt x="2917" y="3050"/>
                    <a:pt x="2934" y="3050"/>
                  </a:cubicBezTo>
                  <a:cubicBezTo>
                    <a:pt x="2917" y="3050"/>
                    <a:pt x="2901" y="3042"/>
                    <a:pt x="2884" y="3033"/>
                  </a:cubicBezTo>
                  <a:lnTo>
                    <a:pt x="2536" y="2868"/>
                  </a:lnTo>
                  <a:cubicBezTo>
                    <a:pt x="2312" y="2760"/>
                    <a:pt x="2080" y="2669"/>
                    <a:pt x="1857" y="2553"/>
                  </a:cubicBezTo>
                  <a:cubicBezTo>
                    <a:pt x="1600" y="2420"/>
                    <a:pt x="1343" y="2254"/>
                    <a:pt x="1136" y="2047"/>
                  </a:cubicBezTo>
                  <a:cubicBezTo>
                    <a:pt x="912" y="1815"/>
                    <a:pt x="796" y="1550"/>
                    <a:pt x="688" y="1260"/>
                  </a:cubicBezTo>
                  <a:cubicBezTo>
                    <a:pt x="589" y="962"/>
                    <a:pt x="506" y="672"/>
                    <a:pt x="581" y="357"/>
                  </a:cubicBezTo>
                  <a:cubicBezTo>
                    <a:pt x="605" y="283"/>
                    <a:pt x="630" y="216"/>
                    <a:pt x="663" y="142"/>
                  </a:cubicBezTo>
                  <a:cubicBezTo>
                    <a:pt x="663" y="109"/>
                    <a:pt x="663" y="75"/>
                    <a:pt x="663" y="42"/>
                  </a:cubicBezTo>
                  <a:cubicBezTo>
                    <a:pt x="663" y="26"/>
                    <a:pt x="672" y="17"/>
                    <a:pt x="672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38"/>
            <p:cNvSpPr/>
            <p:nvPr/>
          </p:nvSpPr>
          <p:spPr>
            <a:xfrm>
              <a:off x="4403425" y="4471250"/>
              <a:ext cx="89100" cy="94725"/>
            </a:xfrm>
            <a:custGeom>
              <a:rect b="b" l="l" r="r" t="t"/>
              <a:pathLst>
                <a:path extrusionOk="0" h="3789" w="3564">
                  <a:moveTo>
                    <a:pt x="3460" y="1"/>
                  </a:moveTo>
                  <a:cubicBezTo>
                    <a:pt x="3379" y="1"/>
                    <a:pt x="3296" y="44"/>
                    <a:pt x="3224" y="77"/>
                  </a:cubicBezTo>
                  <a:cubicBezTo>
                    <a:pt x="3166" y="102"/>
                    <a:pt x="3108" y="126"/>
                    <a:pt x="3050" y="160"/>
                  </a:cubicBezTo>
                  <a:cubicBezTo>
                    <a:pt x="2818" y="292"/>
                    <a:pt x="2578" y="425"/>
                    <a:pt x="2346" y="557"/>
                  </a:cubicBezTo>
                  <a:cubicBezTo>
                    <a:pt x="2313" y="574"/>
                    <a:pt x="2279" y="590"/>
                    <a:pt x="2246" y="607"/>
                  </a:cubicBezTo>
                  <a:cubicBezTo>
                    <a:pt x="2238" y="615"/>
                    <a:pt x="2238" y="615"/>
                    <a:pt x="2230" y="615"/>
                  </a:cubicBezTo>
                  <a:cubicBezTo>
                    <a:pt x="1857" y="856"/>
                    <a:pt x="1501" y="1121"/>
                    <a:pt x="1119" y="1353"/>
                  </a:cubicBezTo>
                  <a:cubicBezTo>
                    <a:pt x="1012" y="1411"/>
                    <a:pt x="912" y="1469"/>
                    <a:pt x="805" y="1527"/>
                  </a:cubicBezTo>
                  <a:cubicBezTo>
                    <a:pt x="863" y="1535"/>
                    <a:pt x="912" y="1560"/>
                    <a:pt x="945" y="1601"/>
                  </a:cubicBezTo>
                  <a:cubicBezTo>
                    <a:pt x="1028" y="1717"/>
                    <a:pt x="937" y="1883"/>
                    <a:pt x="829" y="1982"/>
                  </a:cubicBezTo>
                  <a:cubicBezTo>
                    <a:pt x="722" y="2074"/>
                    <a:pt x="589" y="2165"/>
                    <a:pt x="564" y="2306"/>
                  </a:cubicBezTo>
                  <a:cubicBezTo>
                    <a:pt x="605" y="2330"/>
                    <a:pt x="651" y="2337"/>
                    <a:pt x="699" y="2337"/>
                  </a:cubicBezTo>
                  <a:cubicBezTo>
                    <a:pt x="758" y="2337"/>
                    <a:pt x="821" y="2326"/>
                    <a:pt x="882" y="2326"/>
                  </a:cubicBezTo>
                  <a:cubicBezTo>
                    <a:pt x="924" y="2326"/>
                    <a:pt x="965" y="2331"/>
                    <a:pt x="1003" y="2347"/>
                  </a:cubicBezTo>
                  <a:cubicBezTo>
                    <a:pt x="1153" y="2413"/>
                    <a:pt x="1194" y="2620"/>
                    <a:pt x="1144" y="2778"/>
                  </a:cubicBezTo>
                  <a:cubicBezTo>
                    <a:pt x="1061" y="3043"/>
                    <a:pt x="821" y="3217"/>
                    <a:pt x="589" y="3374"/>
                  </a:cubicBezTo>
                  <a:cubicBezTo>
                    <a:pt x="390" y="3515"/>
                    <a:pt x="192" y="3656"/>
                    <a:pt x="1" y="3789"/>
                  </a:cubicBezTo>
                  <a:lnTo>
                    <a:pt x="18" y="3789"/>
                  </a:lnTo>
                  <a:cubicBezTo>
                    <a:pt x="498" y="3706"/>
                    <a:pt x="979" y="3573"/>
                    <a:pt x="1426" y="3383"/>
                  </a:cubicBezTo>
                  <a:cubicBezTo>
                    <a:pt x="1865" y="3200"/>
                    <a:pt x="2321" y="2952"/>
                    <a:pt x="2644" y="2596"/>
                  </a:cubicBezTo>
                  <a:cubicBezTo>
                    <a:pt x="2818" y="2413"/>
                    <a:pt x="2951" y="2190"/>
                    <a:pt x="3058" y="1958"/>
                  </a:cubicBezTo>
                  <a:cubicBezTo>
                    <a:pt x="3149" y="1775"/>
                    <a:pt x="3224" y="1585"/>
                    <a:pt x="3290" y="1386"/>
                  </a:cubicBezTo>
                  <a:lnTo>
                    <a:pt x="3290" y="1386"/>
                  </a:lnTo>
                  <a:cubicBezTo>
                    <a:pt x="3265" y="1444"/>
                    <a:pt x="3224" y="1502"/>
                    <a:pt x="3191" y="1560"/>
                  </a:cubicBezTo>
                  <a:cubicBezTo>
                    <a:pt x="3083" y="1750"/>
                    <a:pt x="2959" y="1941"/>
                    <a:pt x="2810" y="2098"/>
                  </a:cubicBezTo>
                  <a:cubicBezTo>
                    <a:pt x="2652" y="2281"/>
                    <a:pt x="2462" y="2413"/>
                    <a:pt x="2263" y="2538"/>
                  </a:cubicBezTo>
                  <a:cubicBezTo>
                    <a:pt x="2047" y="2678"/>
                    <a:pt x="1824" y="2819"/>
                    <a:pt x="1600" y="2952"/>
                  </a:cubicBezTo>
                  <a:cubicBezTo>
                    <a:pt x="1591" y="2958"/>
                    <a:pt x="1583" y="2960"/>
                    <a:pt x="1574" y="2960"/>
                  </a:cubicBezTo>
                  <a:cubicBezTo>
                    <a:pt x="1536" y="2960"/>
                    <a:pt x="1509" y="2905"/>
                    <a:pt x="1550" y="2877"/>
                  </a:cubicBezTo>
                  <a:cubicBezTo>
                    <a:pt x="1782" y="2720"/>
                    <a:pt x="2014" y="2562"/>
                    <a:pt x="2246" y="2405"/>
                  </a:cubicBezTo>
                  <a:cubicBezTo>
                    <a:pt x="2429" y="2272"/>
                    <a:pt x="2594" y="2132"/>
                    <a:pt x="2735" y="1949"/>
                  </a:cubicBezTo>
                  <a:cubicBezTo>
                    <a:pt x="2868" y="1784"/>
                    <a:pt x="2967" y="1601"/>
                    <a:pt x="3075" y="1411"/>
                  </a:cubicBezTo>
                  <a:cubicBezTo>
                    <a:pt x="3183" y="1220"/>
                    <a:pt x="3290" y="1030"/>
                    <a:pt x="3373" y="822"/>
                  </a:cubicBezTo>
                  <a:cubicBezTo>
                    <a:pt x="3415" y="723"/>
                    <a:pt x="3448" y="615"/>
                    <a:pt x="3464" y="499"/>
                  </a:cubicBezTo>
                  <a:cubicBezTo>
                    <a:pt x="3489" y="400"/>
                    <a:pt x="3473" y="292"/>
                    <a:pt x="3514" y="193"/>
                  </a:cubicBezTo>
                  <a:cubicBezTo>
                    <a:pt x="3522" y="176"/>
                    <a:pt x="3539" y="160"/>
                    <a:pt x="3555" y="160"/>
                  </a:cubicBezTo>
                  <a:cubicBezTo>
                    <a:pt x="3564" y="126"/>
                    <a:pt x="3564" y="93"/>
                    <a:pt x="3564" y="60"/>
                  </a:cubicBezTo>
                  <a:lnTo>
                    <a:pt x="3564" y="52"/>
                  </a:lnTo>
                  <a:cubicBezTo>
                    <a:pt x="3547" y="52"/>
                    <a:pt x="3539" y="35"/>
                    <a:pt x="3522" y="19"/>
                  </a:cubicBezTo>
                  <a:cubicBezTo>
                    <a:pt x="3522" y="10"/>
                    <a:pt x="3522" y="10"/>
                    <a:pt x="3522" y="10"/>
                  </a:cubicBezTo>
                  <a:cubicBezTo>
                    <a:pt x="3502" y="4"/>
                    <a:pt x="3481" y="1"/>
                    <a:pt x="3460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38"/>
            <p:cNvSpPr/>
            <p:nvPr/>
          </p:nvSpPr>
          <p:spPr>
            <a:xfrm>
              <a:off x="4470825" y="4434975"/>
              <a:ext cx="50300" cy="14775"/>
            </a:xfrm>
            <a:custGeom>
              <a:rect b="b" l="l" r="r" t="t"/>
              <a:pathLst>
                <a:path extrusionOk="0" h="591" w="2012">
                  <a:moveTo>
                    <a:pt x="1941" y="1"/>
                  </a:moveTo>
                  <a:cubicBezTo>
                    <a:pt x="1928" y="1"/>
                    <a:pt x="1914" y="6"/>
                    <a:pt x="1903" y="20"/>
                  </a:cubicBezTo>
                  <a:cubicBezTo>
                    <a:pt x="1887" y="45"/>
                    <a:pt x="1862" y="69"/>
                    <a:pt x="1837" y="94"/>
                  </a:cubicBezTo>
                  <a:cubicBezTo>
                    <a:pt x="1821" y="127"/>
                    <a:pt x="1796" y="161"/>
                    <a:pt x="1771" y="185"/>
                  </a:cubicBezTo>
                  <a:cubicBezTo>
                    <a:pt x="1729" y="235"/>
                    <a:pt x="1671" y="277"/>
                    <a:pt x="1605" y="310"/>
                  </a:cubicBezTo>
                  <a:cubicBezTo>
                    <a:pt x="1439" y="393"/>
                    <a:pt x="1249" y="401"/>
                    <a:pt x="1075" y="409"/>
                  </a:cubicBezTo>
                  <a:cubicBezTo>
                    <a:pt x="988" y="409"/>
                    <a:pt x="901" y="413"/>
                    <a:pt x="815" y="413"/>
                  </a:cubicBezTo>
                  <a:cubicBezTo>
                    <a:pt x="729" y="413"/>
                    <a:pt x="644" y="409"/>
                    <a:pt x="561" y="393"/>
                  </a:cubicBezTo>
                  <a:cubicBezTo>
                    <a:pt x="470" y="376"/>
                    <a:pt x="387" y="359"/>
                    <a:pt x="304" y="318"/>
                  </a:cubicBezTo>
                  <a:cubicBezTo>
                    <a:pt x="230" y="293"/>
                    <a:pt x="155" y="252"/>
                    <a:pt x="72" y="243"/>
                  </a:cubicBezTo>
                  <a:cubicBezTo>
                    <a:pt x="69" y="243"/>
                    <a:pt x="66" y="243"/>
                    <a:pt x="64" y="243"/>
                  </a:cubicBezTo>
                  <a:cubicBezTo>
                    <a:pt x="13" y="243"/>
                    <a:pt x="0" y="311"/>
                    <a:pt x="47" y="326"/>
                  </a:cubicBezTo>
                  <a:cubicBezTo>
                    <a:pt x="147" y="359"/>
                    <a:pt x="213" y="434"/>
                    <a:pt x="304" y="475"/>
                  </a:cubicBezTo>
                  <a:cubicBezTo>
                    <a:pt x="379" y="525"/>
                    <a:pt x="478" y="550"/>
                    <a:pt x="569" y="567"/>
                  </a:cubicBezTo>
                  <a:cubicBezTo>
                    <a:pt x="679" y="585"/>
                    <a:pt x="792" y="591"/>
                    <a:pt x="904" y="591"/>
                  </a:cubicBezTo>
                  <a:cubicBezTo>
                    <a:pt x="995" y="591"/>
                    <a:pt x="1085" y="587"/>
                    <a:pt x="1174" y="583"/>
                  </a:cubicBezTo>
                  <a:cubicBezTo>
                    <a:pt x="1365" y="575"/>
                    <a:pt x="1564" y="542"/>
                    <a:pt x="1738" y="442"/>
                  </a:cubicBezTo>
                  <a:cubicBezTo>
                    <a:pt x="1804" y="401"/>
                    <a:pt x="1870" y="343"/>
                    <a:pt x="1920" y="285"/>
                  </a:cubicBezTo>
                  <a:cubicBezTo>
                    <a:pt x="1945" y="252"/>
                    <a:pt x="1970" y="219"/>
                    <a:pt x="1986" y="177"/>
                  </a:cubicBezTo>
                  <a:cubicBezTo>
                    <a:pt x="2011" y="127"/>
                    <a:pt x="2003" y="103"/>
                    <a:pt x="1995" y="53"/>
                  </a:cubicBezTo>
                  <a:cubicBezTo>
                    <a:pt x="1995" y="25"/>
                    <a:pt x="1968" y="1"/>
                    <a:pt x="1941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38"/>
            <p:cNvSpPr/>
            <p:nvPr/>
          </p:nvSpPr>
          <p:spPr>
            <a:xfrm>
              <a:off x="4220700" y="4163250"/>
              <a:ext cx="17250" cy="18075"/>
            </a:xfrm>
            <a:custGeom>
              <a:rect b="b" l="l" r="r" t="t"/>
              <a:pathLst>
                <a:path extrusionOk="0" h="723" w="690">
                  <a:moveTo>
                    <a:pt x="381" y="0"/>
                  </a:moveTo>
                  <a:cubicBezTo>
                    <a:pt x="346" y="0"/>
                    <a:pt x="310" y="4"/>
                    <a:pt x="276" y="10"/>
                  </a:cubicBezTo>
                  <a:cubicBezTo>
                    <a:pt x="184" y="27"/>
                    <a:pt x="77" y="60"/>
                    <a:pt x="19" y="143"/>
                  </a:cubicBezTo>
                  <a:cubicBezTo>
                    <a:pt x="0" y="179"/>
                    <a:pt x="32" y="216"/>
                    <a:pt x="63" y="216"/>
                  </a:cubicBezTo>
                  <a:cubicBezTo>
                    <a:pt x="74" y="216"/>
                    <a:pt x="85" y="211"/>
                    <a:pt x="93" y="201"/>
                  </a:cubicBezTo>
                  <a:cubicBezTo>
                    <a:pt x="118" y="167"/>
                    <a:pt x="151" y="151"/>
                    <a:pt x="193" y="143"/>
                  </a:cubicBezTo>
                  <a:cubicBezTo>
                    <a:pt x="242" y="134"/>
                    <a:pt x="292" y="126"/>
                    <a:pt x="334" y="126"/>
                  </a:cubicBezTo>
                  <a:cubicBezTo>
                    <a:pt x="344" y="125"/>
                    <a:pt x="354" y="124"/>
                    <a:pt x="363" y="124"/>
                  </a:cubicBezTo>
                  <a:cubicBezTo>
                    <a:pt x="434" y="124"/>
                    <a:pt x="495" y="152"/>
                    <a:pt x="524" y="217"/>
                  </a:cubicBezTo>
                  <a:cubicBezTo>
                    <a:pt x="557" y="283"/>
                    <a:pt x="549" y="358"/>
                    <a:pt x="516" y="433"/>
                  </a:cubicBezTo>
                  <a:cubicBezTo>
                    <a:pt x="491" y="474"/>
                    <a:pt x="466" y="515"/>
                    <a:pt x="433" y="557"/>
                  </a:cubicBezTo>
                  <a:cubicBezTo>
                    <a:pt x="408" y="598"/>
                    <a:pt x="367" y="631"/>
                    <a:pt x="367" y="689"/>
                  </a:cubicBezTo>
                  <a:cubicBezTo>
                    <a:pt x="367" y="706"/>
                    <a:pt x="383" y="722"/>
                    <a:pt x="408" y="722"/>
                  </a:cubicBezTo>
                  <a:cubicBezTo>
                    <a:pt x="458" y="722"/>
                    <a:pt x="491" y="681"/>
                    <a:pt x="532" y="648"/>
                  </a:cubicBezTo>
                  <a:cubicBezTo>
                    <a:pt x="566" y="615"/>
                    <a:pt x="590" y="573"/>
                    <a:pt x="624" y="532"/>
                  </a:cubicBezTo>
                  <a:cubicBezTo>
                    <a:pt x="665" y="449"/>
                    <a:pt x="690" y="358"/>
                    <a:pt x="682" y="267"/>
                  </a:cubicBezTo>
                  <a:cubicBezTo>
                    <a:pt x="665" y="184"/>
                    <a:pt x="632" y="101"/>
                    <a:pt x="566" y="51"/>
                  </a:cubicBezTo>
                  <a:cubicBezTo>
                    <a:pt x="512" y="14"/>
                    <a:pt x="447" y="0"/>
                    <a:pt x="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38"/>
            <p:cNvSpPr/>
            <p:nvPr/>
          </p:nvSpPr>
          <p:spPr>
            <a:xfrm>
              <a:off x="4242950" y="4176950"/>
              <a:ext cx="7225" cy="11875"/>
            </a:xfrm>
            <a:custGeom>
              <a:rect b="b" l="l" r="r" t="t"/>
              <a:pathLst>
                <a:path extrusionOk="0" h="475" w="289">
                  <a:moveTo>
                    <a:pt x="241" y="0"/>
                  </a:moveTo>
                  <a:cubicBezTo>
                    <a:pt x="221" y="0"/>
                    <a:pt x="201" y="11"/>
                    <a:pt x="198" y="34"/>
                  </a:cubicBezTo>
                  <a:cubicBezTo>
                    <a:pt x="189" y="108"/>
                    <a:pt x="164" y="174"/>
                    <a:pt x="131" y="241"/>
                  </a:cubicBezTo>
                  <a:cubicBezTo>
                    <a:pt x="115" y="274"/>
                    <a:pt x="98" y="307"/>
                    <a:pt x="73" y="340"/>
                  </a:cubicBezTo>
                  <a:cubicBezTo>
                    <a:pt x="57" y="365"/>
                    <a:pt x="32" y="398"/>
                    <a:pt x="15" y="431"/>
                  </a:cubicBezTo>
                  <a:cubicBezTo>
                    <a:pt x="0" y="446"/>
                    <a:pt x="19" y="474"/>
                    <a:pt x="40" y="474"/>
                  </a:cubicBezTo>
                  <a:cubicBezTo>
                    <a:pt x="43" y="474"/>
                    <a:pt x="46" y="474"/>
                    <a:pt x="48" y="473"/>
                  </a:cubicBezTo>
                  <a:cubicBezTo>
                    <a:pt x="90" y="456"/>
                    <a:pt x="123" y="423"/>
                    <a:pt x="148" y="398"/>
                  </a:cubicBezTo>
                  <a:cubicBezTo>
                    <a:pt x="181" y="365"/>
                    <a:pt x="206" y="332"/>
                    <a:pt x="222" y="290"/>
                  </a:cubicBezTo>
                  <a:cubicBezTo>
                    <a:pt x="264" y="216"/>
                    <a:pt x="280" y="133"/>
                    <a:pt x="289" y="42"/>
                  </a:cubicBezTo>
                  <a:cubicBezTo>
                    <a:pt x="289" y="15"/>
                    <a:pt x="264" y="0"/>
                    <a:pt x="2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38"/>
            <p:cNvSpPr/>
            <p:nvPr/>
          </p:nvSpPr>
          <p:spPr>
            <a:xfrm>
              <a:off x="4279575" y="4157000"/>
              <a:ext cx="4775" cy="15825"/>
            </a:xfrm>
            <a:custGeom>
              <a:rect b="b" l="l" r="r" t="t"/>
              <a:pathLst>
                <a:path extrusionOk="0" h="633" w="191">
                  <a:moveTo>
                    <a:pt x="73" y="1"/>
                  </a:moveTo>
                  <a:cubicBezTo>
                    <a:pt x="45" y="1"/>
                    <a:pt x="17" y="25"/>
                    <a:pt x="33" y="53"/>
                  </a:cubicBezTo>
                  <a:cubicBezTo>
                    <a:pt x="66" y="144"/>
                    <a:pt x="83" y="243"/>
                    <a:pt x="66" y="335"/>
                  </a:cubicBezTo>
                  <a:cubicBezTo>
                    <a:pt x="66" y="384"/>
                    <a:pt x="58" y="426"/>
                    <a:pt x="42" y="467"/>
                  </a:cubicBezTo>
                  <a:cubicBezTo>
                    <a:pt x="33" y="492"/>
                    <a:pt x="17" y="517"/>
                    <a:pt x="17" y="542"/>
                  </a:cubicBezTo>
                  <a:cubicBezTo>
                    <a:pt x="17" y="567"/>
                    <a:pt x="0" y="583"/>
                    <a:pt x="9" y="608"/>
                  </a:cubicBezTo>
                  <a:cubicBezTo>
                    <a:pt x="15" y="615"/>
                    <a:pt x="22" y="627"/>
                    <a:pt x="33" y="627"/>
                  </a:cubicBezTo>
                  <a:cubicBezTo>
                    <a:pt x="36" y="627"/>
                    <a:pt x="38" y="626"/>
                    <a:pt x="42" y="625"/>
                  </a:cubicBezTo>
                  <a:lnTo>
                    <a:pt x="42" y="633"/>
                  </a:lnTo>
                  <a:cubicBezTo>
                    <a:pt x="66" y="625"/>
                    <a:pt x="83" y="608"/>
                    <a:pt x="100" y="591"/>
                  </a:cubicBezTo>
                  <a:cubicBezTo>
                    <a:pt x="124" y="567"/>
                    <a:pt x="141" y="542"/>
                    <a:pt x="149" y="509"/>
                  </a:cubicBezTo>
                  <a:cubicBezTo>
                    <a:pt x="166" y="451"/>
                    <a:pt x="182" y="401"/>
                    <a:pt x="182" y="343"/>
                  </a:cubicBezTo>
                  <a:cubicBezTo>
                    <a:pt x="191" y="235"/>
                    <a:pt x="158" y="119"/>
                    <a:pt x="108" y="20"/>
                  </a:cubicBezTo>
                  <a:cubicBezTo>
                    <a:pt x="100" y="6"/>
                    <a:pt x="87" y="1"/>
                    <a:pt x="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38"/>
            <p:cNvSpPr/>
            <p:nvPr/>
          </p:nvSpPr>
          <p:spPr>
            <a:xfrm>
              <a:off x="4289500" y="4161000"/>
              <a:ext cx="5225" cy="9150"/>
            </a:xfrm>
            <a:custGeom>
              <a:rect b="b" l="l" r="r" t="t"/>
              <a:pathLst>
                <a:path extrusionOk="0" h="366" w="209">
                  <a:moveTo>
                    <a:pt x="158" y="0"/>
                  </a:moveTo>
                  <a:cubicBezTo>
                    <a:pt x="143" y="0"/>
                    <a:pt x="131" y="9"/>
                    <a:pt x="125" y="25"/>
                  </a:cubicBezTo>
                  <a:cubicBezTo>
                    <a:pt x="100" y="75"/>
                    <a:pt x="75" y="125"/>
                    <a:pt x="59" y="175"/>
                  </a:cubicBezTo>
                  <a:cubicBezTo>
                    <a:pt x="42" y="199"/>
                    <a:pt x="34" y="224"/>
                    <a:pt x="26" y="249"/>
                  </a:cubicBezTo>
                  <a:cubicBezTo>
                    <a:pt x="17" y="257"/>
                    <a:pt x="17" y="274"/>
                    <a:pt x="9" y="282"/>
                  </a:cubicBezTo>
                  <a:cubicBezTo>
                    <a:pt x="1" y="299"/>
                    <a:pt x="1" y="315"/>
                    <a:pt x="1" y="332"/>
                  </a:cubicBezTo>
                  <a:cubicBezTo>
                    <a:pt x="1" y="354"/>
                    <a:pt x="16" y="365"/>
                    <a:pt x="30" y="365"/>
                  </a:cubicBezTo>
                  <a:cubicBezTo>
                    <a:pt x="38" y="365"/>
                    <a:pt x="45" y="362"/>
                    <a:pt x="51" y="357"/>
                  </a:cubicBezTo>
                  <a:cubicBezTo>
                    <a:pt x="67" y="340"/>
                    <a:pt x="75" y="332"/>
                    <a:pt x="84" y="324"/>
                  </a:cubicBezTo>
                  <a:cubicBezTo>
                    <a:pt x="84" y="307"/>
                    <a:pt x="92" y="299"/>
                    <a:pt x="100" y="291"/>
                  </a:cubicBezTo>
                  <a:cubicBezTo>
                    <a:pt x="109" y="266"/>
                    <a:pt x="125" y="241"/>
                    <a:pt x="133" y="216"/>
                  </a:cubicBezTo>
                  <a:cubicBezTo>
                    <a:pt x="158" y="166"/>
                    <a:pt x="175" y="117"/>
                    <a:pt x="200" y="67"/>
                  </a:cubicBezTo>
                  <a:cubicBezTo>
                    <a:pt x="208" y="42"/>
                    <a:pt x="200" y="17"/>
                    <a:pt x="183" y="9"/>
                  </a:cubicBezTo>
                  <a:cubicBezTo>
                    <a:pt x="174" y="3"/>
                    <a:pt x="166" y="0"/>
                    <a:pt x="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38"/>
            <p:cNvSpPr/>
            <p:nvPr/>
          </p:nvSpPr>
          <p:spPr>
            <a:xfrm>
              <a:off x="4265050" y="4168625"/>
              <a:ext cx="36475" cy="31000"/>
            </a:xfrm>
            <a:custGeom>
              <a:rect b="b" l="l" r="r" t="t"/>
              <a:pathLst>
                <a:path extrusionOk="0" h="1240" w="1459">
                  <a:moveTo>
                    <a:pt x="1418" y="1"/>
                  </a:moveTo>
                  <a:cubicBezTo>
                    <a:pt x="1415" y="1"/>
                    <a:pt x="1412" y="1"/>
                    <a:pt x="1410" y="2"/>
                  </a:cubicBezTo>
                  <a:cubicBezTo>
                    <a:pt x="1277" y="52"/>
                    <a:pt x="1169" y="168"/>
                    <a:pt x="1062" y="259"/>
                  </a:cubicBezTo>
                  <a:cubicBezTo>
                    <a:pt x="946" y="358"/>
                    <a:pt x="821" y="458"/>
                    <a:pt x="705" y="557"/>
                  </a:cubicBezTo>
                  <a:cubicBezTo>
                    <a:pt x="474" y="756"/>
                    <a:pt x="242" y="955"/>
                    <a:pt x="26" y="1170"/>
                  </a:cubicBezTo>
                  <a:cubicBezTo>
                    <a:pt x="1" y="1202"/>
                    <a:pt x="29" y="1239"/>
                    <a:pt x="63" y="1239"/>
                  </a:cubicBezTo>
                  <a:cubicBezTo>
                    <a:pt x="73" y="1239"/>
                    <a:pt x="83" y="1236"/>
                    <a:pt x="92" y="1228"/>
                  </a:cubicBezTo>
                  <a:cubicBezTo>
                    <a:pt x="316" y="1021"/>
                    <a:pt x="548" y="822"/>
                    <a:pt x="780" y="632"/>
                  </a:cubicBezTo>
                  <a:cubicBezTo>
                    <a:pt x="896" y="541"/>
                    <a:pt x="1004" y="441"/>
                    <a:pt x="1120" y="350"/>
                  </a:cubicBezTo>
                  <a:cubicBezTo>
                    <a:pt x="1227" y="267"/>
                    <a:pt x="1377" y="176"/>
                    <a:pt x="1451" y="52"/>
                  </a:cubicBezTo>
                  <a:cubicBezTo>
                    <a:pt x="1459" y="30"/>
                    <a:pt x="1440" y="1"/>
                    <a:pt x="1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38"/>
            <p:cNvSpPr/>
            <p:nvPr/>
          </p:nvSpPr>
          <p:spPr>
            <a:xfrm>
              <a:off x="4308350" y="4162250"/>
              <a:ext cx="2925" cy="2100"/>
            </a:xfrm>
            <a:custGeom>
              <a:rect b="b" l="l" r="r" t="t"/>
              <a:pathLst>
                <a:path extrusionOk="0" h="84" w="117">
                  <a:moveTo>
                    <a:pt x="59" y="0"/>
                  </a:moveTo>
                  <a:cubicBezTo>
                    <a:pt x="1" y="0"/>
                    <a:pt x="9" y="83"/>
                    <a:pt x="59" y="83"/>
                  </a:cubicBezTo>
                  <a:cubicBezTo>
                    <a:pt x="117" y="83"/>
                    <a:pt x="109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38"/>
            <p:cNvSpPr/>
            <p:nvPr/>
          </p:nvSpPr>
          <p:spPr>
            <a:xfrm>
              <a:off x="4259275" y="4245925"/>
              <a:ext cx="3325" cy="13600"/>
            </a:xfrm>
            <a:custGeom>
              <a:rect b="b" l="l" r="r" t="t"/>
              <a:pathLst>
                <a:path extrusionOk="0" h="544" w="133">
                  <a:moveTo>
                    <a:pt x="58" y="1"/>
                  </a:moveTo>
                  <a:cubicBezTo>
                    <a:pt x="42" y="1"/>
                    <a:pt x="25" y="17"/>
                    <a:pt x="17" y="34"/>
                  </a:cubicBezTo>
                  <a:cubicBezTo>
                    <a:pt x="0" y="59"/>
                    <a:pt x="0" y="75"/>
                    <a:pt x="0" y="100"/>
                  </a:cubicBezTo>
                  <a:cubicBezTo>
                    <a:pt x="0" y="150"/>
                    <a:pt x="9" y="191"/>
                    <a:pt x="9" y="233"/>
                  </a:cubicBezTo>
                  <a:cubicBezTo>
                    <a:pt x="17" y="324"/>
                    <a:pt x="25" y="415"/>
                    <a:pt x="42" y="506"/>
                  </a:cubicBezTo>
                  <a:cubicBezTo>
                    <a:pt x="42" y="531"/>
                    <a:pt x="60" y="543"/>
                    <a:pt x="79" y="543"/>
                  </a:cubicBezTo>
                  <a:cubicBezTo>
                    <a:pt x="98" y="543"/>
                    <a:pt x="116" y="531"/>
                    <a:pt x="116" y="506"/>
                  </a:cubicBezTo>
                  <a:cubicBezTo>
                    <a:pt x="125" y="415"/>
                    <a:pt x="125" y="324"/>
                    <a:pt x="125" y="233"/>
                  </a:cubicBezTo>
                  <a:cubicBezTo>
                    <a:pt x="125" y="183"/>
                    <a:pt x="133" y="141"/>
                    <a:pt x="125" y="100"/>
                  </a:cubicBezTo>
                  <a:cubicBezTo>
                    <a:pt x="125" y="83"/>
                    <a:pt x="125" y="75"/>
                    <a:pt x="125" y="67"/>
                  </a:cubicBezTo>
                  <a:cubicBezTo>
                    <a:pt x="116" y="50"/>
                    <a:pt x="108" y="34"/>
                    <a:pt x="100" y="25"/>
                  </a:cubicBezTo>
                  <a:lnTo>
                    <a:pt x="108" y="25"/>
                  </a:lnTo>
                  <a:cubicBezTo>
                    <a:pt x="91" y="17"/>
                    <a:pt x="83" y="1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38"/>
            <p:cNvSpPr/>
            <p:nvPr/>
          </p:nvSpPr>
          <p:spPr>
            <a:xfrm>
              <a:off x="4260925" y="4237225"/>
              <a:ext cx="2300" cy="3550"/>
            </a:xfrm>
            <a:custGeom>
              <a:rect b="b" l="l" r="r" t="t"/>
              <a:pathLst>
                <a:path extrusionOk="0" h="142" w="92">
                  <a:moveTo>
                    <a:pt x="42" y="1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25" y="17"/>
                    <a:pt x="25" y="17"/>
                  </a:cubicBezTo>
                  <a:cubicBezTo>
                    <a:pt x="25" y="25"/>
                    <a:pt x="17" y="25"/>
                    <a:pt x="17" y="34"/>
                  </a:cubicBezTo>
                  <a:cubicBezTo>
                    <a:pt x="17" y="34"/>
                    <a:pt x="17" y="42"/>
                    <a:pt x="17" y="42"/>
                  </a:cubicBezTo>
                  <a:cubicBezTo>
                    <a:pt x="17" y="42"/>
                    <a:pt x="17" y="42"/>
                    <a:pt x="17" y="50"/>
                  </a:cubicBezTo>
                  <a:cubicBezTo>
                    <a:pt x="9" y="59"/>
                    <a:pt x="9" y="75"/>
                    <a:pt x="1" y="83"/>
                  </a:cubicBezTo>
                  <a:cubicBezTo>
                    <a:pt x="1" y="100"/>
                    <a:pt x="1" y="108"/>
                    <a:pt x="9" y="117"/>
                  </a:cubicBezTo>
                  <a:cubicBezTo>
                    <a:pt x="9" y="125"/>
                    <a:pt x="17" y="133"/>
                    <a:pt x="25" y="133"/>
                  </a:cubicBezTo>
                  <a:cubicBezTo>
                    <a:pt x="34" y="141"/>
                    <a:pt x="34" y="141"/>
                    <a:pt x="42" y="141"/>
                  </a:cubicBezTo>
                  <a:lnTo>
                    <a:pt x="59" y="141"/>
                  </a:lnTo>
                  <a:cubicBezTo>
                    <a:pt x="67" y="133"/>
                    <a:pt x="67" y="133"/>
                    <a:pt x="75" y="133"/>
                  </a:cubicBezTo>
                  <a:cubicBezTo>
                    <a:pt x="83" y="125"/>
                    <a:pt x="92" y="108"/>
                    <a:pt x="92" y="92"/>
                  </a:cubicBezTo>
                  <a:lnTo>
                    <a:pt x="92" y="59"/>
                  </a:lnTo>
                  <a:cubicBezTo>
                    <a:pt x="92" y="50"/>
                    <a:pt x="92" y="42"/>
                    <a:pt x="92" y="34"/>
                  </a:cubicBezTo>
                  <a:cubicBezTo>
                    <a:pt x="83" y="25"/>
                    <a:pt x="83" y="17"/>
                    <a:pt x="75" y="9"/>
                  </a:cubicBezTo>
                  <a:lnTo>
                    <a:pt x="83" y="9"/>
                  </a:lnTo>
                  <a:cubicBezTo>
                    <a:pt x="75" y="1"/>
                    <a:pt x="67" y="1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38"/>
            <p:cNvSpPr/>
            <p:nvPr/>
          </p:nvSpPr>
          <p:spPr>
            <a:xfrm>
              <a:off x="4264650" y="4247700"/>
              <a:ext cx="1675" cy="4875"/>
            </a:xfrm>
            <a:custGeom>
              <a:rect b="b" l="l" r="r" t="t"/>
              <a:pathLst>
                <a:path extrusionOk="0" h="195" w="67">
                  <a:moveTo>
                    <a:pt x="35" y="1"/>
                  </a:moveTo>
                  <a:cubicBezTo>
                    <a:pt x="31" y="1"/>
                    <a:pt x="28" y="2"/>
                    <a:pt x="26" y="4"/>
                  </a:cubicBezTo>
                  <a:cubicBezTo>
                    <a:pt x="17" y="12"/>
                    <a:pt x="9" y="21"/>
                    <a:pt x="9" y="29"/>
                  </a:cubicBezTo>
                  <a:cubicBezTo>
                    <a:pt x="9" y="37"/>
                    <a:pt x="9" y="46"/>
                    <a:pt x="9" y="54"/>
                  </a:cubicBezTo>
                  <a:cubicBezTo>
                    <a:pt x="9" y="62"/>
                    <a:pt x="1" y="79"/>
                    <a:pt x="1" y="95"/>
                  </a:cubicBezTo>
                  <a:cubicBezTo>
                    <a:pt x="1" y="120"/>
                    <a:pt x="1" y="145"/>
                    <a:pt x="1" y="170"/>
                  </a:cubicBezTo>
                  <a:cubicBezTo>
                    <a:pt x="1" y="178"/>
                    <a:pt x="9" y="195"/>
                    <a:pt x="26" y="195"/>
                  </a:cubicBezTo>
                  <a:cubicBezTo>
                    <a:pt x="34" y="195"/>
                    <a:pt x="50" y="186"/>
                    <a:pt x="50" y="170"/>
                  </a:cubicBezTo>
                  <a:cubicBezTo>
                    <a:pt x="59" y="145"/>
                    <a:pt x="59" y="120"/>
                    <a:pt x="59" y="95"/>
                  </a:cubicBezTo>
                  <a:cubicBezTo>
                    <a:pt x="67" y="79"/>
                    <a:pt x="67" y="70"/>
                    <a:pt x="67" y="54"/>
                  </a:cubicBezTo>
                  <a:lnTo>
                    <a:pt x="67" y="37"/>
                  </a:lnTo>
                  <a:cubicBezTo>
                    <a:pt x="67" y="29"/>
                    <a:pt x="59" y="21"/>
                    <a:pt x="59" y="12"/>
                  </a:cubicBezTo>
                  <a:cubicBezTo>
                    <a:pt x="53" y="7"/>
                    <a:pt x="43" y="1"/>
                    <a:pt x="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38"/>
            <p:cNvSpPr/>
            <p:nvPr/>
          </p:nvSpPr>
          <p:spPr>
            <a:xfrm>
              <a:off x="4373400" y="4237000"/>
              <a:ext cx="14100" cy="17900"/>
            </a:xfrm>
            <a:custGeom>
              <a:rect b="b" l="l" r="r" t="t"/>
              <a:pathLst>
                <a:path extrusionOk="0" h="716" w="564">
                  <a:moveTo>
                    <a:pt x="255" y="1"/>
                  </a:moveTo>
                  <a:cubicBezTo>
                    <a:pt x="213" y="1"/>
                    <a:pt x="170" y="11"/>
                    <a:pt x="133" y="34"/>
                  </a:cubicBezTo>
                  <a:cubicBezTo>
                    <a:pt x="75" y="76"/>
                    <a:pt x="50" y="134"/>
                    <a:pt x="25" y="192"/>
                  </a:cubicBezTo>
                  <a:cubicBezTo>
                    <a:pt x="17" y="233"/>
                    <a:pt x="9" y="283"/>
                    <a:pt x="9" y="333"/>
                  </a:cubicBezTo>
                  <a:cubicBezTo>
                    <a:pt x="1" y="399"/>
                    <a:pt x="1" y="465"/>
                    <a:pt x="25" y="532"/>
                  </a:cubicBezTo>
                  <a:cubicBezTo>
                    <a:pt x="74" y="635"/>
                    <a:pt x="174" y="716"/>
                    <a:pt x="287" y="716"/>
                  </a:cubicBezTo>
                  <a:cubicBezTo>
                    <a:pt x="310" y="716"/>
                    <a:pt x="333" y="712"/>
                    <a:pt x="357" y="706"/>
                  </a:cubicBezTo>
                  <a:cubicBezTo>
                    <a:pt x="498" y="672"/>
                    <a:pt x="564" y="507"/>
                    <a:pt x="547" y="366"/>
                  </a:cubicBezTo>
                  <a:cubicBezTo>
                    <a:pt x="531" y="233"/>
                    <a:pt x="481" y="76"/>
                    <a:pt x="349" y="18"/>
                  </a:cubicBezTo>
                  <a:cubicBezTo>
                    <a:pt x="320" y="7"/>
                    <a:pt x="288" y="1"/>
                    <a:pt x="2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38"/>
            <p:cNvSpPr/>
            <p:nvPr/>
          </p:nvSpPr>
          <p:spPr>
            <a:xfrm>
              <a:off x="4497675" y="4234900"/>
              <a:ext cx="12050" cy="17375"/>
            </a:xfrm>
            <a:custGeom>
              <a:rect b="b" l="l" r="r" t="t"/>
              <a:pathLst>
                <a:path extrusionOk="0" h="695" w="482">
                  <a:moveTo>
                    <a:pt x="247" y="1"/>
                  </a:moveTo>
                  <a:cubicBezTo>
                    <a:pt x="209" y="1"/>
                    <a:pt x="172" y="15"/>
                    <a:pt x="142" y="36"/>
                  </a:cubicBezTo>
                  <a:cubicBezTo>
                    <a:pt x="133" y="44"/>
                    <a:pt x="125" y="44"/>
                    <a:pt x="125" y="44"/>
                  </a:cubicBezTo>
                  <a:cubicBezTo>
                    <a:pt x="75" y="77"/>
                    <a:pt x="51" y="118"/>
                    <a:pt x="34" y="168"/>
                  </a:cubicBezTo>
                  <a:cubicBezTo>
                    <a:pt x="9" y="251"/>
                    <a:pt x="1" y="342"/>
                    <a:pt x="9" y="425"/>
                  </a:cubicBezTo>
                  <a:cubicBezTo>
                    <a:pt x="9" y="442"/>
                    <a:pt x="17" y="450"/>
                    <a:pt x="17" y="466"/>
                  </a:cubicBezTo>
                  <a:cubicBezTo>
                    <a:pt x="26" y="541"/>
                    <a:pt x="59" y="632"/>
                    <a:pt x="133" y="674"/>
                  </a:cubicBezTo>
                  <a:cubicBezTo>
                    <a:pt x="159" y="688"/>
                    <a:pt x="184" y="694"/>
                    <a:pt x="209" y="694"/>
                  </a:cubicBezTo>
                  <a:cubicBezTo>
                    <a:pt x="257" y="694"/>
                    <a:pt x="302" y="670"/>
                    <a:pt x="341" y="632"/>
                  </a:cubicBezTo>
                  <a:lnTo>
                    <a:pt x="349" y="632"/>
                  </a:lnTo>
                  <a:cubicBezTo>
                    <a:pt x="382" y="616"/>
                    <a:pt x="415" y="582"/>
                    <a:pt x="432" y="549"/>
                  </a:cubicBezTo>
                  <a:cubicBezTo>
                    <a:pt x="440" y="533"/>
                    <a:pt x="448" y="516"/>
                    <a:pt x="448" y="500"/>
                  </a:cubicBezTo>
                  <a:cubicBezTo>
                    <a:pt x="481" y="425"/>
                    <a:pt x="481" y="334"/>
                    <a:pt x="465" y="251"/>
                  </a:cubicBezTo>
                  <a:cubicBezTo>
                    <a:pt x="448" y="168"/>
                    <a:pt x="399" y="60"/>
                    <a:pt x="316" y="19"/>
                  </a:cubicBezTo>
                  <a:cubicBezTo>
                    <a:pt x="294" y="6"/>
                    <a:pt x="270" y="1"/>
                    <a:pt x="2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38"/>
            <p:cNvSpPr/>
            <p:nvPr/>
          </p:nvSpPr>
          <p:spPr>
            <a:xfrm>
              <a:off x="4359550" y="4230725"/>
              <a:ext cx="33550" cy="15750"/>
            </a:xfrm>
            <a:custGeom>
              <a:rect b="b" l="l" r="r" t="t"/>
              <a:pathLst>
                <a:path extrusionOk="0" h="630" w="1342">
                  <a:moveTo>
                    <a:pt x="1075" y="0"/>
                  </a:moveTo>
                  <a:cubicBezTo>
                    <a:pt x="1021" y="0"/>
                    <a:pt x="967" y="5"/>
                    <a:pt x="911" y="12"/>
                  </a:cubicBezTo>
                  <a:cubicBezTo>
                    <a:pt x="795" y="37"/>
                    <a:pt x="687" y="87"/>
                    <a:pt x="588" y="145"/>
                  </a:cubicBezTo>
                  <a:cubicBezTo>
                    <a:pt x="381" y="244"/>
                    <a:pt x="190" y="368"/>
                    <a:pt x="33" y="542"/>
                  </a:cubicBezTo>
                  <a:cubicBezTo>
                    <a:pt x="0" y="581"/>
                    <a:pt x="38" y="630"/>
                    <a:pt x="80" y="630"/>
                  </a:cubicBezTo>
                  <a:cubicBezTo>
                    <a:pt x="92" y="630"/>
                    <a:pt x="104" y="626"/>
                    <a:pt x="115" y="617"/>
                  </a:cubicBezTo>
                  <a:cubicBezTo>
                    <a:pt x="273" y="476"/>
                    <a:pt x="455" y="368"/>
                    <a:pt x="637" y="277"/>
                  </a:cubicBezTo>
                  <a:cubicBezTo>
                    <a:pt x="729" y="227"/>
                    <a:pt x="820" y="178"/>
                    <a:pt x="927" y="161"/>
                  </a:cubicBezTo>
                  <a:cubicBezTo>
                    <a:pt x="1035" y="145"/>
                    <a:pt x="1151" y="153"/>
                    <a:pt x="1259" y="145"/>
                  </a:cubicBezTo>
                  <a:cubicBezTo>
                    <a:pt x="1325" y="136"/>
                    <a:pt x="1342" y="37"/>
                    <a:pt x="1275" y="20"/>
                  </a:cubicBezTo>
                  <a:cubicBezTo>
                    <a:pt x="1207" y="7"/>
                    <a:pt x="1141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38"/>
            <p:cNvSpPr/>
            <p:nvPr/>
          </p:nvSpPr>
          <p:spPr>
            <a:xfrm>
              <a:off x="4374225" y="4228950"/>
              <a:ext cx="6650" cy="2500"/>
            </a:xfrm>
            <a:custGeom>
              <a:rect b="b" l="l" r="r" t="t"/>
              <a:pathLst>
                <a:path extrusionOk="0" h="100" w="266">
                  <a:moveTo>
                    <a:pt x="191" y="0"/>
                  </a:moveTo>
                  <a:cubicBezTo>
                    <a:pt x="191" y="0"/>
                    <a:pt x="183" y="0"/>
                    <a:pt x="183" y="8"/>
                  </a:cubicBezTo>
                  <a:lnTo>
                    <a:pt x="133" y="8"/>
                  </a:lnTo>
                  <a:cubicBezTo>
                    <a:pt x="100" y="17"/>
                    <a:pt x="75" y="17"/>
                    <a:pt x="34" y="17"/>
                  </a:cubicBezTo>
                  <a:cubicBezTo>
                    <a:pt x="17" y="17"/>
                    <a:pt x="1" y="42"/>
                    <a:pt x="1" y="58"/>
                  </a:cubicBezTo>
                  <a:cubicBezTo>
                    <a:pt x="1" y="83"/>
                    <a:pt x="17" y="100"/>
                    <a:pt x="42" y="100"/>
                  </a:cubicBezTo>
                  <a:cubicBezTo>
                    <a:pt x="75" y="100"/>
                    <a:pt x="108" y="91"/>
                    <a:pt x="142" y="91"/>
                  </a:cubicBezTo>
                  <a:cubicBezTo>
                    <a:pt x="158" y="91"/>
                    <a:pt x="183" y="83"/>
                    <a:pt x="200" y="83"/>
                  </a:cubicBezTo>
                  <a:cubicBezTo>
                    <a:pt x="216" y="75"/>
                    <a:pt x="233" y="66"/>
                    <a:pt x="249" y="58"/>
                  </a:cubicBezTo>
                  <a:cubicBezTo>
                    <a:pt x="258" y="50"/>
                    <a:pt x="266" y="33"/>
                    <a:pt x="258" y="25"/>
                  </a:cubicBezTo>
                  <a:cubicBezTo>
                    <a:pt x="258" y="8"/>
                    <a:pt x="241" y="0"/>
                    <a:pt x="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38"/>
            <p:cNvSpPr/>
            <p:nvPr/>
          </p:nvSpPr>
          <p:spPr>
            <a:xfrm>
              <a:off x="4389775" y="4226050"/>
              <a:ext cx="4975" cy="2700"/>
            </a:xfrm>
            <a:custGeom>
              <a:rect b="b" l="l" r="r" t="t"/>
              <a:pathLst>
                <a:path extrusionOk="0" h="108" w="199">
                  <a:moveTo>
                    <a:pt x="50" y="0"/>
                  </a:moveTo>
                  <a:cubicBezTo>
                    <a:pt x="42" y="0"/>
                    <a:pt x="25" y="8"/>
                    <a:pt x="17" y="17"/>
                  </a:cubicBezTo>
                  <a:cubicBezTo>
                    <a:pt x="8" y="33"/>
                    <a:pt x="0" y="42"/>
                    <a:pt x="0" y="58"/>
                  </a:cubicBezTo>
                  <a:cubicBezTo>
                    <a:pt x="8" y="83"/>
                    <a:pt x="25" y="108"/>
                    <a:pt x="58" y="108"/>
                  </a:cubicBezTo>
                  <a:lnTo>
                    <a:pt x="91" y="108"/>
                  </a:lnTo>
                  <a:cubicBezTo>
                    <a:pt x="100" y="108"/>
                    <a:pt x="116" y="100"/>
                    <a:pt x="124" y="100"/>
                  </a:cubicBezTo>
                  <a:lnTo>
                    <a:pt x="149" y="91"/>
                  </a:lnTo>
                  <a:cubicBezTo>
                    <a:pt x="158" y="91"/>
                    <a:pt x="166" y="91"/>
                    <a:pt x="174" y="83"/>
                  </a:cubicBezTo>
                  <a:cubicBezTo>
                    <a:pt x="182" y="75"/>
                    <a:pt x="182" y="75"/>
                    <a:pt x="191" y="66"/>
                  </a:cubicBezTo>
                  <a:cubicBezTo>
                    <a:pt x="199" y="58"/>
                    <a:pt x="199" y="42"/>
                    <a:pt x="191" y="33"/>
                  </a:cubicBezTo>
                  <a:cubicBezTo>
                    <a:pt x="182" y="25"/>
                    <a:pt x="182" y="25"/>
                    <a:pt x="174" y="25"/>
                  </a:cubicBezTo>
                  <a:cubicBezTo>
                    <a:pt x="166" y="17"/>
                    <a:pt x="158" y="17"/>
                    <a:pt x="149" y="17"/>
                  </a:cubicBezTo>
                  <a:cubicBezTo>
                    <a:pt x="141" y="17"/>
                    <a:pt x="133" y="8"/>
                    <a:pt x="124" y="8"/>
                  </a:cubicBezTo>
                  <a:cubicBezTo>
                    <a:pt x="108" y="8"/>
                    <a:pt x="100" y="8"/>
                    <a:pt x="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38"/>
            <p:cNvSpPr/>
            <p:nvPr/>
          </p:nvSpPr>
          <p:spPr>
            <a:xfrm>
              <a:off x="4496775" y="4229325"/>
              <a:ext cx="20825" cy="8500"/>
            </a:xfrm>
            <a:custGeom>
              <a:rect b="b" l="l" r="r" t="t"/>
              <a:pathLst>
                <a:path extrusionOk="0" h="340" w="833">
                  <a:moveTo>
                    <a:pt x="376" y="1"/>
                  </a:moveTo>
                  <a:cubicBezTo>
                    <a:pt x="266" y="1"/>
                    <a:pt x="160" y="51"/>
                    <a:pt x="53" y="101"/>
                  </a:cubicBezTo>
                  <a:cubicBezTo>
                    <a:pt x="1" y="131"/>
                    <a:pt x="37" y="203"/>
                    <a:pt x="88" y="203"/>
                  </a:cubicBezTo>
                  <a:cubicBezTo>
                    <a:pt x="93" y="203"/>
                    <a:pt x="98" y="202"/>
                    <a:pt x="103" y="201"/>
                  </a:cubicBezTo>
                  <a:cubicBezTo>
                    <a:pt x="169" y="184"/>
                    <a:pt x="227" y="167"/>
                    <a:pt x="294" y="167"/>
                  </a:cubicBezTo>
                  <a:cubicBezTo>
                    <a:pt x="315" y="164"/>
                    <a:pt x="336" y="162"/>
                    <a:pt x="357" y="162"/>
                  </a:cubicBezTo>
                  <a:cubicBezTo>
                    <a:pt x="394" y="162"/>
                    <a:pt x="431" y="168"/>
                    <a:pt x="468" y="184"/>
                  </a:cubicBezTo>
                  <a:cubicBezTo>
                    <a:pt x="509" y="209"/>
                    <a:pt x="551" y="242"/>
                    <a:pt x="592" y="275"/>
                  </a:cubicBezTo>
                  <a:cubicBezTo>
                    <a:pt x="632" y="302"/>
                    <a:pt x="689" y="340"/>
                    <a:pt x="740" y="340"/>
                  </a:cubicBezTo>
                  <a:cubicBezTo>
                    <a:pt x="752" y="340"/>
                    <a:pt x="763" y="338"/>
                    <a:pt x="774" y="333"/>
                  </a:cubicBezTo>
                  <a:cubicBezTo>
                    <a:pt x="824" y="317"/>
                    <a:pt x="832" y="259"/>
                    <a:pt x="799" y="225"/>
                  </a:cubicBezTo>
                  <a:cubicBezTo>
                    <a:pt x="783" y="201"/>
                    <a:pt x="749" y="192"/>
                    <a:pt x="725" y="176"/>
                  </a:cubicBezTo>
                  <a:cubicBezTo>
                    <a:pt x="708" y="159"/>
                    <a:pt x="683" y="143"/>
                    <a:pt x="667" y="126"/>
                  </a:cubicBezTo>
                  <a:cubicBezTo>
                    <a:pt x="609" y="76"/>
                    <a:pt x="551" y="35"/>
                    <a:pt x="484" y="18"/>
                  </a:cubicBezTo>
                  <a:cubicBezTo>
                    <a:pt x="448" y="6"/>
                    <a:pt x="412" y="1"/>
                    <a:pt x="3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38"/>
            <p:cNvSpPr/>
            <p:nvPr/>
          </p:nvSpPr>
          <p:spPr>
            <a:xfrm>
              <a:off x="4509075" y="4226450"/>
              <a:ext cx="5825" cy="3975"/>
            </a:xfrm>
            <a:custGeom>
              <a:rect b="b" l="l" r="r" t="t"/>
              <a:pathLst>
                <a:path extrusionOk="0" h="159" w="233">
                  <a:moveTo>
                    <a:pt x="42" y="1"/>
                  </a:moveTo>
                  <a:cubicBezTo>
                    <a:pt x="34" y="1"/>
                    <a:pt x="17" y="17"/>
                    <a:pt x="17" y="26"/>
                  </a:cubicBezTo>
                  <a:cubicBezTo>
                    <a:pt x="1" y="50"/>
                    <a:pt x="9" y="84"/>
                    <a:pt x="34" y="92"/>
                  </a:cubicBezTo>
                  <a:cubicBezTo>
                    <a:pt x="59" y="108"/>
                    <a:pt x="83" y="117"/>
                    <a:pt x="108" y="133"/>
                  </a:cubicBezTo>
                  <a:cubicBezTo>
                    <a:pt x="117" y="142"/>
                    <a:pt x="133" y="142"/>
                    <a:pt x="141" y="150"/>
                  </a:cubicBezTo>
                  <a:cubicBezTo>
                    <a:pt x="158" y="158"/>
                    <a:pt x="175" y="158"/>
                    <a:pt x="191" y="158"/>
                  </a:cubicBezTo>
                  <a:cubicBezTo>
                    <a:pt x="199" y="158"/>
                    <a:pt x="216" y="158"/>
                    <a:pt x="224" y="150"/>
                  </a:cubicBezTo>
                  <a:cubicBezTo>
                    <a:pt x="224" y="142"/>
                    <a:pt x="233" y="133"/>
                    <a:pt x="224" y="125"/>
                  </a:cubicBezTo>
                  <a:cubicBezTo>
                    <a:pt x="224" y="100"/>
                    <a:pt x="216" y="92"/>
                    <a:pt x="199" y="75"/>
                  </a:cubicBezTo>
                  <a:cubicBezTo>
                    <a:pt x="191" y="67"/>
                    <a:pt x="175" y="50"/>
                    <a:pt x="158" y="42"/>
                  </a:cubicBezTo>
                  <a:cubicBezTo>
                    <a:pt x="150" y="34"/>
                    <a:pt x="133" y="26"/>
                    <a:pt x="125" y="26"/>
                  </a:cubicBezTo>
                  <a:cubicBezTo>
                    <a:pt x="108" y="17"/>
                    <a:pt x="92" y="9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38"/>
            <p:cNvSpPr/>
            <p:nvPr/>
          </p:nvSpPr>
          <p:spPr>
            <a:xfrm>
              <a:off x="4419050" y="4177875"/>
              <a:ext cx="19200" cy="21100"/>
            </a:xfrm>
            <a:custGeom>
              <a:rect b="b" l="l" r="r" t="t"/>
              <a:pathLst>
                <a:path extrusionOk="0" h="844" w="768">
                  <a:moveTo>
                    <a:pt x="44" y="0"/>
                  </a:moveTo>
                  <a:cubicBezTo>
                    <a:pt x="25" y="0"/>
                    <a:pt x="1" y="25"/>
                    <a:pt x="14" y="38"/>
                  </a:cubicBezTo>
                  <a:cubicBezTo>
                    <a:pt x="113" y="162"/>
                    <a:pt x="229" y="253"/>
                    <a:pt x="320" y="369"/>
                  </a:cubicBezTo>
                  <a:cubicBezTo>
                    <a:pt x="412" y="477"/>
                    <a:pt x="503" y="585"/>
                    <a:pt x="561" y="701"/>
                  </a:cubicBezTo>
                  <a:cubicBezTo>
                    <a:pt x="584" y="747"/>
                    <a:pt x="614" y="843"/>
                    <a:pt x="678" y="843"/>
                  </a:cubicBezTo>
                  <a:cubicBezTo>
                    <a:pt x="683" y="843"/>
                    <a:pt x="688" y="843"/>
                    <a:pt x="693" y="842"/>
                  </a:cubicBezTo>
                  <a:cubicBezTo>
                    <a:pt x="768" y="833"/>
                    <a:pt x="726" y="717"/>
                    <a:pt x="710" y="668"/>
                  </a:cubicBezTo>
                  <a:cubicBezTo>
                    <a:pt x="652" y="543"/>
                    <a:pt x="544" y="436"/>
                    <a:pt x="445" y="336"/>
                  </a:cubicBezTo>
                  <a:cubicBezTo>
                    <a:pt x="387" y="287"/>
                    <a:pt x="320" y="229"/>
                    <a:pt x="254" y="179"/>
                  </a:cubicBezTo>
                  <a:cubicBezTo>
                    <a:pt x="188" y="129"/>
                    <a:pt x="113" y="79"/>
                    <a:pt x="55" y="5"/>
                  </a:cubicBezTo>
                  <a:cubicBezTo>
                    <a:pt x="52" y="2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38"/>
            <p:cNvSpPr/>
            <p:nvPr/>
          </p:nvSpPr>
          <p:spPr>
            <a:xfrm>
              <a:off x="4440300" y="4207150"/>
              <a:ext cx="4600" cy="8700"/>
            </a:xfrm>
            <a:custGeom>
              <a:rect b="b" l="l" r="r" t="t"/>
              <a:pathLst>
                <a:path extrusionOk="0" h="348" w="184">
                  <a:moveTo>
                    <a:pt x="47" y="0"/>
                  </a:moveTo>
                  <a:cubicBezTo>
                    <a:pt x="43" y="0"/>
                    <a:pt x="38" y="1"/>
                    <a:pt x="34" y="2"/>
                  </a:cubicBezTo>
                  <a:cubicBezTo>
                    <a:pt x="9" y="10"/>
                    <a:pt x="1" y="35"/>
                    <a:pt x="9" y="60"/>
                  </a:cubicBezTo>
                  <a:cubicBezTo>
                    <a:pt x="17" y="102"/>
                    <a:pt x="34" y="151"/>
                    <a:pt x="50" y="193"/>
                  </a:cubicBezTo>
                  <a:cubicBezTo>
                    <a:pt x="67" y="242"/>
                    <a:pt x="84" y="292"/>
                    <a:pt x="117" y="334"/>
                  </a:cubicBezTo>
                  <a:cubicBezTo>
                    <a:pt x="122" y="343"/>
                    <a:pt x="129" y="347"/>
                    <a:pt x="138" y="347"/>
                  </a:cubicBezTo>
                  <a:cubicBezTo>
                    <a:pt x="144" y="347"/>
                    <a:pt x="151" y="345"/>
                    <a:pt x="158" y="342"/>
                  </a:cubicBezTo>
                  <a:cubicBezTo>
                    <a:pt x="175" y="334"/>
                    <a:pt x="183" y="317"/>
                    <a:pt x="175" y="300"/>
                  </a:cubicBezTo>
                  <a:cubicBezTo>
                    <a:pt x="166" y="251"/>
                    <a:pt x="150" y="209"/>
                    <a:pt x="133" y="168"/>
                  </a:cubicBezTo>
                  <a:cubicBezTo>
                    <a:pt x="117" y="126"/>
                    <a:pt x="100" y="77"/>
                    <a:pt x="92" y="35"/>
                  </a:cubicBezTo>
                  <a:cubicBezTo>
                    <a:pt x="85" y="15"/>
                    <a:pt x="67" y="0"/>
                    <a:pt x="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38"/>
            <p:cNvSpPr/>
            <p:nvPr/>
          </p:nvSpPr>
          <p:spPr>
            <a:xfrm>
              <a:off x="4447350" y="4230800"/>
              <a:ext cx="1900" cy="4800"/>
            </a:xfrm>
            <a:custGeom>
              <a:rect b="b" l="l" r="r" t="t"/>
              <a:pathLst>
                <a:path extrusionOk="0" h="192" w="76">
                  <a:moveTo>
                    <a:pt x="17" y="1"/>
                  </a:moveTo>
                  <a:cubicBezTo>
                    <a:pt x="9" y="9"/>
                    <a:pt x="0" y="26"/>
                    <a:pt x="0" y="34"/>
                  </a:cubicBezTo>
                  <a:cubicBezTo>
                    <a:pt x="9" y="59"/>
                    <a:pt x="17" y="84"/>
                    <a:pt x="17" y="100"/>
                  </a:cubicBezTo>
                  <a:cubicBezTo>
                    <a:pt x="17" y="108"/>
                    <a:pt x="17" y="108"/>
                    <a:pt x="17" y="108"/>
                  </a:cubicBezTo>
                  <a:lnTo>
                    <a:pt x="17" y="117"/>
                  </a:lnTo>
                  <a:cubicBezTo>
                    <a:pt x="25" y="117"/>
                    <a:pt x="25" y="133"/>
                    <a:pt x="25" y="133"/>
                  </a:cubicBezTo>
                  <a:cubicBezTo>
                    <a:pt x="25" y="142"/>
                    <a:pt x="25" y="150"/>
                    <a:pt x="25" y="150"/>
                  </a:cubicBezTo>
                  <a:cubicBezTo>
                    <a:pt x="25" y="150"/>
                    <a:pt x="25" y="158"/>
                    <a:pt x="25" y="158"/>
                  </a:cubicBezTo>
                  <a:lnTo>
                    <a:pt x="25" y="166"/>
                  </a:lnTo>
                  <a:cubicBezTo>
                    <a:pt x="34" y="175"/>
                    <a:pt x="42" y="191"/>
                    <a:pt x="50" y="191"/>
                  </a:cubicBezTo>
                  <a:cubicBezTo>
                    <a:pt x="67" y="183"/>
                    <a:pt x="75" y="175"/>
                    <a:pt x="75" y="166"/>
                  </a:cubicBezTo>
                  <a:cubicBezTo>
                    <a:pt x="75" y="150"/>
                    <a:pt x="75" y="142"/>
                    <a:pt x="75" y="125"/>
                  </a:cubicBezTo>
                  <a:cubicBezTo>
                    <a:pt x="75" y="117"/>
                    <a:pt x="75" y="108"/>
                    <a:pt x="67" y="92"/>
                  </a:cubicBezTo>
                  <a:cubicBezTo>
                    <a:pt x="67" y="67"/>
                    <a:pt x="58" y="50"/>
                    <a:pt x="50" y="26"/>
                  </a:cubicBezTo>
                  <a:lnTo>
                    <a:pt x="58" y="17"/>
                  </a:lnTo>
                  <a:cubicBezTo>
                    <a:pt x="50" y="9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38"/>
            <p:cNvSpPr/>
            <p:nvPr/>
          </p:nvSpPr>
          <p:spPr>
            <a:xfrm>
              <a:off x="4376300" y="4200350"/>
              <a:ext cx="7075" cy="6975"/>
            </a:xfrm>
            <a:custGeom>
              <a:rect b="b" l="l" r="r" t="t"/>
              <a:pathLst>
                <a:path extrusionOk="0" h="279" w="283">
                  <a:moveTo>
                    <a:pt x="224" y="1"/>
                  </a:moveTo>
                  <a:cubicBezTo>
                    <a:pt x="208" y="9"/>
                    <a:pt x="191" y="9"/>
                    <a:pt x="183" y="17"/>
                  </a:cubicBezTo>
                  <a:cubicBezTo>
                    <a:pt x="175" y="26"/>
                    <a:pt x="158" y="42"/>
                    <a:pt x="150" y="50"/>
                  </a:cubicBezTo>
                  <a:cubicBezTo>
                    <a:pt x="133" y="67"/>
                    <a:pt x="117" y="75"/>
                    <a:pt x="100" y="92"/>
                  </a:cubicBezTo>
                  <a:cubicBezTo>
                    <a:pt x="67" y="133"/>
                    <a:pt x="34" y="166"/>
                    <a:pt x="9" y="208"/>
                  </a:cubicBezTo>
                  <a:cubicBezTo>
                    <a:pt x="1" y="233"/>
                    <a:pt x="9" y="258"/>
                    <a:pt x="25" y="266"/>
                  </a:cubicBezTo>
                  <a:cubicBezTo>
                    <a:pt x="34" y="274"/>
                    <a:pt x="46" y="278"/>
                    <a:pt x="58" y="278"/>
                  </a:cubicBezTo>
                  <a:cubicBezTo>
                    <a:pt x="69" y="278"/>
                    <a:pt x="79" y="274"/>
                    <a:pt x="83" y="266"/>
                  </a:cubicBezTo>
                  <a:cubicBezTo>
                    <a:pt x="117" y="233"/>
                    <a:pt x="141" y="200"/>
                    <a:pt x="175" y="166"/>
                  </a:cubicBezTo>
                  <a:cubicBezTo>
                    <a:pt x="183" y="158"/>
                    <a:pt x="191" y="150"/>
                    <a:pt x="199" y="142"/>
                  </a:cubicBezTo>
                  <a:lnTo>
                    <a:pt x="208" y="133"/>
                  </a:lnTo>
                  <a:cubicBezTo>
                    <a:pt x="208" y="133"/>
                    <a:pt x="216" y="133"/>
                    <a:pt x="216" y="125"/>
                  </a:cubicBezTo>
                  <a:cubicBezTo>
                    <a:pt x="224" y="125"/>
                    <a:pt x="233" y="117"/>
                    <a:pt x="241" y="108"/>
                  </a:cubicBezTo>
                  <a:cubicBezTo>
                    <a:pt x="249" y="100"/>
                    <a:pt x="257" y="100"/>
                    <a:pt x="257" y="92"/>
                  </a:cubicBezTo>
                  <a:cubicBezTo>
                    <a:pt x="266" y="84"/>
                    <a:pt x="274" y="75"/>
                    <a:pt x="274" y="67"/>
                  </a:cubicBezTo>
                  <a:cubicBezTo>
                    <a:pt x="282" y="50"/>
                    <a:pt x="282" y="34"/>
                    <a:pt x="274" y="17"/>
                  </a:cubicBezTo>
                  <a:cubicBezTo>
                    <a:pt x="257" y="1"/>
                    <a:pt x="241" y="1"/>
                    <a:pt x="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38"/>
            <p:cNvSpPr/>
            <p:nvPr/>
          </p:nvSpPr>
          <p:spPr>
            <a:xfrm>
              <a:off x="4380650" y="4204975"/>
              <a:ext cx="4800" cy="4525"/>
            </a:xfrm>
            <a:custGeom>
              <a:rect b="b" l="l" r="r" t="t"/>
              <a:pathLst>
                <a:path extrusionOk="0" h="181" w="192">
                  <a:moveTo>
                    <a:pt x="156" y="1"/>
                  </a:moveTo>
                  <a:cubicBezTo>
                    <a:pt x="148" y="1"/>
                    <a:pt x="140" y="3"/>
                    <a:pt x="133" y="6"/>
                  </a:cubicBezTo>
                  <a:cubicBezTo>
                    <a:pt x="117" y="15"/>
                    <a:pt x="100" y="31"/>
                    <a:pt x="75" y="48"/>
                  </a:cubicBezTo>
                  <a:cubicBezTo>
                    <a:pt x="75" y="48"/>
                    <a:pt x="67" y="56"/>
                    <a:pt x="67" y="56"/>
                  </a:cubicBezTo>
                  <a:cubicBezTo>
                    <a:pt x="67" y="56"/>
                    <a:pt x="59" y="56"/>
                    <a:pt x="50" y="64"/>
                  </a:cubicBezTo>
                  <a:cubicBezTo>
                    <a:pt x="42" y="64"/>
                    <a:pt x="34" y="73"/>
                    <a:pt x="25" y="81"/>
                  </a:cubicBezTo>
                  <a:cubicBezTo>
                    <a:pt x="25" y="89"/>
                    <a:pt x="17" y="89"/>
                    <a:pt x="17" y="97"/>
                  </a:cubicBezTo>
                  <a:cubicBezTo>
                    <a:pt x="9" y="106"/>
                    <a:pt x="1" y="114"/>
                    <a:pt x="1" y="131"/>
                  </a:cubicBezTo>
                  <a:cubicBezTo>
                    <a:pt x="1" y="139"/>
                    <a:pt x="9" y="155"/>
                    <a:pt x="17" y="164"/>
                  </a:cubicBezTo>
                  <a:cubicBezTo>
                    <a:pt x="25" y="172"/>
                    <a:pt x="42" y="180"/>
                    <a:pt x="50" y="180"/>
                  </a:cubicBezTo>
                  <a:cubicBezTo>
                    <a:pt x="59" y="180"/>
                    <a:pt x="59" y="172"/>
                    <a:pt x="67" y="172"/>
                  </a:cubicBezTo>
                  <a:cubicBezTo>
                    <a:pt x="75" y="172"/>
                    <a:pt x="83" y="164"/>
                    <a:pt x="83" y="164"/>
                  </a:cubicBezTo>
                  <a:cubicBezTo>
                    <a:pt x="92" y="155"/>
                    <a:pt x="100" y="147"/>
                    <a:pt x="108" y="139"/>
                  </a:cubicBezTo>
                  <a:cubicBezTo>
                    <a:pt x="117" y="139"/>
                    <a:pt x="117" y="131"/>
                    <a:pt x="125" y="122"/>
                  </a:cubicBezTo>
                  <a:cubicBezTo>
                    <a:pt x="125" y="122"/>
                    <a:pt x="133" y="114"/>
                    <a:pt x="133" y="114"/>
                  </a:cubicBezTo>
                  <a:cubicBezTo>
                    <a:pt x="150" y="97"/>
                    <a:pt x="166" y="81"/>
                    <a:pt x="183" y="64"/>
                  </a:cubicBezTo>
                  <a:cubicBezTo>
                    <a:pt x="191" y="48"/>
                    <a:pt x="191" y="31"/>
                    <a:pt x="183" y="15"/>
                  </a:cubicBezTo>
                  <a:cubicBezTo>
                    <a:pt x="178" y="5"/>
                    <a:pt x="167" y="1"/>
                    <a:pt x="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38"/>
            <p:cNvSpPr/>
            <p:nvPr/>
          </p:nvSpPr>
          <p:spPr>
            <a:xfrm>
              <a:off x="4468900" y="4197300"/>
              <a:ext cx="7875" cy="4400"/>
            </a:xfrm>
            <a:custGeom>
              <a:rect b="b" l="l" r="r" t="t"/>
              <a:pathLst>
                <a:path extrusionOk="0" h="176" w="315">
                  <a:moveTo>
                    <a:pt x="95" y="1"/>
                  </a:moveTo>
                  <a:cubicBezTo>
                    <a:pt x="75" y="1"/>
                    <a:pt x="54" y="3"/>
                    <a:pt x="33" y="7"/>
                  </a:cubicBezTo>
                  <a:cubicBezTo>
                    <a:pt x="8" y="15"/>
                    <a:pt x="0" y="32"/>
                    <a:pt x="0" y="56"/>
                  </a:cubicBezTo>
                  <a:cubicBezTo>
                    <a:pt x="8" y="81"/>
                    <a:pt x="25" y="90"/>
                    <a:pt x="42" y="90"/>
                  </a:cubicBezTo>
                  <a:lnTo>
                    <a:pt x="42" y="98"/>
                  </a:lnTo>
                  <a:lnTo>
                    <a:pt x="83" y="98"/>
                  </a:lnTo>
                  <a:cubicBezTo>
                    <a:pt x="91" y="98"/>
                    <a:pt x="100" y="98"/>
                    <a:pt x="108" y="106"/>
                  </a:cubicBezTo>
                  <a:lnTo>
                    <a:pt x="116" y="106"/>
                  </a:lnTo>
                  <a:cubicBezTo>
                    <a:pt x="133" y="114"/>
                    <a:pt x="149" y="123"/>
                    <a:pt x="158" y="131"/>
                  </a:cubicBezTo>
                  <a:cubicBezTo>
                    <a:pt x="166" y="131"/>
                    <a:pt x="174" y="131"/>
                    <a:pt x="174" y="139"/>
                  </a:cubicBezTo>
                  <a:lnTo>
                    <a:pt x="182" y="139"/>
                  </a:lnTo>
                  <a:cubicBezTo>
                    <a:pt x="182" y="148"/>
                    <a:pt x="191" y="148"/>
                    <a:pt x="191" y="148"/>
                  </a:cubicBezTo>
                  <a:cubicBezTo>
                    <a:pt x="199" y="156"/>
                    <a:pt x="216" y="164"/>
                    <a:pt x="224" y="172"/>
                  </a:cubicBezTo>
                  <a:cubicBezTo>
                    <a:pt x="232" y="174"/>
                    <a:pt x="240" y="175"/>
                    <a:pt x="247" y="175"/>
                  </a:cubicBezTo>
                  <a:cubicBezTo>
                    <a:pt x="271" y="175"/>
                    <a:pt x="292" y="165"/>
                    <a:pt x="298" y="139"/>
                  </a:cubicBezTo>
                  <a:cubicBezTo>
                    <a:pt x="315" y="106"/>
                    <a:pt x="290" y="73"/>
                    <a:pt x="265" y="56"/>
                  </a:cubicBezTo>
                  <a:cubicBezTo>
                    <a:pt x="249" y="40"/>
                    <a:pt x="232" y="32"/>
                    <a:pt x="216" y="23"/>
                  </a:cubicBezTo>
                  <a:cubicBezTo>
                    <a:pt x="199" y="15"/>
                    <a:pt x="182" y="7"/>
                    <a:pt x="158" y="7"/>
                  </a:cubicBezTo>
                  <a:cubicBezTo>
                    <a:pt x="137" y="3"/>
                    <a:pt x="116" y="1"/>
                    <a:pt x="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38"/>
            <p:cNvSpPr/>
            <p:nvPr/>
          </p:nvSpPr>
          <p:spPr>
            <a:xfrm>
              <a:off x="4473250" y="4200775"/>
              <a:ext cx="225" cy="225"/>
            </a:xfrm>
            <a:custGeom>
              <a:rect b="b" l="l" r="r" t="t"/>
              <a:pathLst>
                <a:path extrusionOk="0" h="9" w="9">
                  <a:moveTo>
                    <a:pt x="0" y="0"/>
                  </a:moveTo>
                  <a:cubicBezTo>
                    <a:pt x="0" y="0"/>
                    <a:pt x="0" y="0"/>
                    <a:pt x="8" y="9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38"/>
            <p:cNvSpPr/>
            <p:nvPr/>
          </p:nvSpPr>
          <p:spPr>
            <a:xfrm>
              <a:off x="4476775" y="4194875"/>
              <a:ext cx="3750" cy="4350"/>
            </a:xfrm>
            <a:custGeom>
              <a:rect b="b" l="l" r="r" t="t"/>
              <a:pathLst>
                <a:path extrusionOk="0" h="174" w="150">
                  <a:moveTo>
                    <a:pt x="48" y="1"/>
                  </a:moveTo>
                  <a:cubicBezTo>
                    <a:pt x="40" y="1"/>
                    <a:pt x="30" y="4"/>
                    <a:pt x="25" y="4"/>
                  </a:cubicBezTo>
                  <a:cubicBezTo>
                    <a:pt x="8" y="21"/>
                    <a:pt x="0" y="46"/>
                    <a:pt x="17" y="62"/>
                  </a:cubicBezTo>
                  <a:cubicBezTo>
                    <a:pt x="25" y="79"/>
                    <a:pt x="33" y="95"/>
                    <a:pt x="41" y="112"/>
                  </a:cubicBezTo>
                  <a:cubicBezTo>
                    <a:pt x="50" y="120"/>
                    <a:pt x="58" y="129"/>
                    <a:pt x="58" y="137"/>
                  </a:cubicBezTo>
                  <a:cubicBezTo>
                    <a:pt x="66" y="145"/>
                    <a:pt x="75" y="145"/>
                    <a:pt x="83" y="153"/>
                  </a:cubicBezTo>
                  <a:cubicBezTo>
                    <a:pt x="83" y="162"/>
                    <a:pt x="91" y="170"/>
                    <a:pt x="99" y="170"/>
                  </a:cubicBezTo>
                  <a:cubicBezTo>
                    <a:pt x="102" y="173"/>
                    <a:pt x="106" y="174"/>
                    <a:pt x="110" y="174"/>
                  </a:cubicBezTo>
                  <a:cubicBezTo>
                    <a:pt x="118" y="174"/>
                    <a:pt x="127" y="170"/>
                    <a:pt x="133" y="170"/>
                  </a:cubicBezTo>
                  <a:cubicBezTo>
                    <a:pt x="141" y="162"/>
                    <a:pt x="149" y="153"/>
                    <a:pt x="149" y="145"/>
                  </a:cubicBezTo>
                  <a:lnTo>
                    <a:pt x="149" y="137"/>
                  </a:lnTo>
                  <a:cubicBezTo>
                    <a:pt x="149" y="129"/>
                    <a:pt x="149" y="120"/>
                    <a:pt x="141" y="120"/>
                  </a:cubicBezTo>
                  <a:cubicBezTo>
                    <a:pt x="141" y="112"/>
                    <a:pt x="133" y="95"/>
                    <a:pt x="133" y="87"/>
                  </a:cubicBezTo>
                  <a:cubicBezTo>
                    <a:pt x="124" y="79"/>
                    <a:pt x="124" y="71"/>
                    <a:pt x="116" y="62"/>
                  </a:cubicBezTo>
                  <a:lnTo>
                    <a:pt x="83" y="21"/>
                  </a:lnTo>
                  <a:cubicBezTo>
                    <a:pt x="83" y="13"/>
                    <a:pt x="66" y="4"/>
                    <a:pt x="58" y="4"/>
                  </a:cubicBezTo>
                  <a:cubicBezTo>
                    <a:pt x="55" y="2"/>
                    <a:pt x="52" y="1"/>
                    <a:pt x="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38"/>
            <p:cNvSpPr/>
            <p:nvPr/>
          </p:nvSpPr>
          <p:spPr>
            <a:xfrm>
              <a:off x="4275225" y="4377250"/>
              <a:ext cx="8500" cy="12600"/>
            </a:xfrm>
            <a:custGeom>
              <a:rect b="b" l="l" r="r" t="t"/>
              <a:pathLst>
                <a:path extrusionOk="0" h="504" w="340">
                  <a:moveTo>
                    <a:pt x="53" y="0"/>
                  </a:moveTo>
                  <a:cubicBezTo>
                    <a:pt x="44" y="0"/>
                    <a:pt x="34" y="3"/>
                    <a:pt x="25" y="9"/>
                  </a:cubicBezTo>
                  <a:cubicBezTo>
                    <a:pt x="9" y="25"/>
                    <a:pt x="0" y="50"/>
                    <a:pt x="17" y="75"/>
                  </a:cubicBezTo>
                  <a:cubicBezTo>
                    <a:pt x="50" y="150"/>
                    <a:pt x="91" y="224"/>
                    <a:pt x="133" y="299"/>
                  </a:cubicBezTo>
                  <a:cubicBezTo>
                    <a:pt x="149" y="340"/>
                    <a:pt x="174" y="373"/>
                    <a:pt x="199" y="407"/>
                  </a:cubicBezTo>
                  <a:cubicBezTo>
                    <a:pt x="224" y="440"/>
                    <a:pt x="249" y="481"/>
                    <a:pt x="290" y="498"/>
                  </a:cubicBezTo>
                  <a:cubicBezTo>
                    <a:pt x="296" y="501"/>
                    <a:pt x="301" y="503"/>
                    <a:pt x="307" y="503"/>
                  </a:cubicBezTo>
                  <a:cubicBezTo>
                    <a:pt x="325" y="503"/>
                    <a:pt x="340" y="484"/>
                    <a:pt x="340" y="465"/>
                  </a:cubicBezTo>
                  <a:cubicBezTo>
                    <a:pt x="332" y="415"/>
                    <a:pt x="307" y="382"/>
                    <a:pt x="282" y="340"/>
                  </a:cubicBezTo>
                  <a:cubicBezTo>
                    <a:pt x="265" y="307"/>
                    <a:pt x="240" y="274"/>
                    <a:pt x="224" y="241"/>
                  </a:cubicBezTo>
                  <a:cubicBezTo>
                    <a:pt x="174" y="166"/>
                    <a:pt x="133" y="92"/>
                    <a:pt x="91" y="25"/>
                  </a:cubicBezTo>
                  <a:cubicBezTo>
                    <a:pt x="86" y="9"/>
                    <a:pt x="70" y="0"/>
                    <a:pt x="53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38"/>
            <p:cNvSpPr/>
            <p:nvPr/>
          </p:nvSpPr>
          <p:spPr>
            <a:xfrm>
              <a:off x="4290675" y="4424300"/>
              <a:ext cx="47800" cy="25775"/>
            </a:xfrm>
            <a:custGeom>
              <a:rect b="b" l="l" r="r" t="t"/>
              <a:pathLst>
                <a:path extrusionOk="0" h="1031" w="1912">
                  <a:moveTo>
                    <a:pt x="43" y="1"/>
                  </a:moveTo>
                  <a:cubicBezTo>
                    <a:pt x="18" y="1"/>
                    <a:pt x="0" y="37"/>
                    <a:pt x="20" y="57"/>
                  </a:cubicBezTo>
                  <a:cubicBezTo>
                    <a:pt x="269" y="281"/>
                    <a:pt x="550" y="455"/>
                    <a:pt x="857" y="604"/>
                  </a:cubicBezTo>
                  <a:cubicBezTo>
                    <a:pt x="1006" y="679"/>
                    <a:pt x="1155" y="745"/>
                    <a:pt x="1304" y="820"/>
                  </a:cubicBezTo>
                  <a:cubicBezTo>
                    <a:pt x="1462" y="886"/>
                    <a:pt x="1611" y="977"/>
                    <a:pt x="1777" y="1027"/>
                  </a:cubicBezTo>
                  <a:cubicBezTo>
                    <a:pt x="1784" y="1029"/>
                    <a:pt x="1791" y="1030"/>
                    <a:pt x="1798" y="1030"/>
                  </a:cubicBezTo>
                  <a:cubicBezTo>
                    <a:pt x="1863" y="1030"/>
                    <a:pt x="1911" y="931"/>
                    <a:pt x="1851" y="886"/>
                  </a:cubicBezTo>
                  <a:cubicBezTo>
                    <a:pt x="1760" y="820"/>
                    <a:pt x="1661" y="770"/>
                    <a:pt x="1553" y="728"/>
                  </a:cubicBezTo>
                  <a:cubicBezTo>
                    <a:pt x="1536" y="695"/>
                    <a:pt x="1512" y="662"/>
                    <a:pt x="1495" y="637"/>
                  </a:cubicBezTo>
                  <a:cubicBezTo>
                    <a:pt x="1462" y="596"/>
                    <a:pt x="1437" y="554"/>
                    <a:pt x="1404" y="505"/>
                  </a:cubicBezTo>
                  <a:cubicBezTo>
                    <a:pt x="1394" y="495"/>
                    <a:pt x="1380" y="487"/>
                    <a:pt x="1366" y="487"/>
                  </a:cubicBezTo>
                  <a:cubicBezTo>
                    <a:pt x="1357" y="487"/>
                    <a:pt x="1347" y="490"/>
                    <a:pt x="1338" y="496"/>
                  </a:cubicBezTo>
                  <a:cubicBezTo>
                    <a:pt x="1313" y="505"/>
                    <a:pt x="1304" y="538"/>
                    <a:pt x="1321" y="563"/>
                  </a:cubicBezTo>
                  <a:cubicBezTo>
                    <a:pt x="1346" y="596"/>
                    <a:pt x="1362" y="629"/>
                    <a:pt x="1387" y="662"/>
                  </a:cubicBezTo>
                  <a:cubicBezTo>
                    <a:pt x="1238" y="596"/>
                    <a:pt x="1089" y="538"/>
                    <a:pt x="940" y="472"/>
                  </a:cubicBezTo>
                  <a:cubicBezTo>
                    <a:pt x="633" y="339"/>
                    <a:pt x="327" y="198"/>
                    <a:pt x="62" y="8"/>
                  </a:cubicBezTo>
                  <a:cubicBezTo>
                    <a:pt x="55" y="3"/>
                    <a:pt x="49" y="1"/>
                    <a:pt x="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38"/>
            <p:cNvSpPr/>
            <p:nvPr/>
          </p:nvSpPr>
          <p:spPr>
            <a:xfrm>
              <a:off x="4453475" y="4241650"/>
              <a:ext cx="12125" cy="16575"/>
            </a:xfrm>
            <a:custGeom>
              <a:rect b="b" l="l" r="r" t="t"/>
              <a:pathLst>
                <a:path extrusionOk="0" h="663" w="485">
                  <a:moveTo>
                    <a:pt x="41" y="0"/>
                  </a:moveTo>
                  <a:cubicBezTo>
                    <a:pt x="22" y="0"/>
                    <a:pt x="1" y="24"/>
                    <a:pt x="12" y="47"/>
                  </a:cubicBezTo>
                  <a:cubicBezTo>
                    <a:pt x="45" y="105"/>
                    <a:pt x="70" y="163"/>
                    <a:pt x="95" y="213"/>
                  </a:cubicBezTo>
                  <a:cubicBezTo>
                    <a:pt x="128" y="271"/>
                    <a:pt x="161" y="321"/>
                    <a:pt x="195" y="379"/>
                  </a:cubicBezTo>
                  <a:cubicBezTo>
                    <a:pt x="236" y="428"/>
                    <a:pt x="269" y="478"/>
                    <a:pt x="302" y="528"/>
                  </a:cubicBezTo>
                  <a:cubicBezTo>
                    <a:pt x="327" y="553"/>
                    <a:pt x="344" y="578"/>
                    <a:pt x="360" y="602"/>
                  </a:cubicBezTo>
                  <a:cubicBezTo>
                    <a:pt x="385" y="627"/>
                    <a:pt x="410" y="652"/>
                    <a:pt x="443" y="660"/>
                  </a:cubicBezTo>
                  <a:cubicBezTo>
                    <a:pt x="448" y="662"/>
                    <a:pt x="452" y="663"/>
                    <a:pt x="456" y="663"/>
                  </a:cubicBezTo>
                  <a:cubicBezTo>
                    <a:pt x="473" y="663"/>
                    <a:pt x="485" y="648"/>
                    <a:pt x="485" y="627"/>
                  </a:cubicBezTo>
                  <a:cubicBezTo>
                    <a:pt x="485" y="594"/>
                    <a:pt x="468" y="569"/>
                    <a:pt x="451" y="544"/>
                  </a:cubicBezTo>
                  <a:cubicBezTo>
                    <a:pt x="435" y="520"/>
                    <a:pt x="410" y="495"/>
                    <a:pt x="393" y="470"/>
                  </a:cubicBezTo>
                  <a:cubicBezTo>
                    <a:pt x="352" y="420"/>
                    <a:pt x="319" y="370"/>
                    <a:pt x="286" y="321"/>
                  </a:cubicBezTo>
                  <a:cubicBezTo>
                    <a:pt x="244" y="271"/>
                    <a:pt x="211" y="221"/>
                    <a:pt x="178" y="172"/>
                  </a:cubicBezTo>
                  <a:cubicBezTo>
                    <a:pt x="137" y="114"/>
                    <a:pt x="103" y="64"/>
                    <a:pt x="62" y="14"/>
                  </a:cubicBezTo>
                  <a:cubicBezTo>
                    <a:pt x="57" y="4"/>
                    <a:pt x="49" y="0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38"/>
            <p:cNvSpPr/>
            <p:nvPr/>
          </p:nvSpPr>
          <p:spPr>
            <a:xfrm>
              <a:off x="4474700" y="4267250"/>
              <a:ext cx="3525" cy="3550"/>
            </a:xfrm>
            <a:custGeom>
              <a:rect b="b" l="l" r="r" t="t"/>
              <a:pathLst>
                <a:path extrusionOk="0" h="142" w="141">
                  <a:moveTo>
                    <a:pt x="33" y="1"/>
                  </a:moveTo>
                  <a:cubicBezTo>
                    <a:pt x="25" y="1"/>
                    <a:pt x="17" y="9"/>
                    <a:pt x="8" y="18"/>
                  </a:cubicBezTo>
                  <a:cubicBezTo>
                    <a:pt x="8" y="18"/>
                    <a:pt x="0" y="26"/>
                    <a:pt x="0" y="34"/>
                  </a:cubicBezTo>
                  <a:cubicBezTo>
                    <a:pt x="0" y="51"/>
                    <a:pt x="8" y="59"/>
                    <a:pt x="8" y="59"/>
                  </a:cubicBezTo>
                  <a:lnTo>
                    <a:pt x="91" y="134"/>
                  </a:lnTo>
                  <a:cubicBezTo>
                    <a:pt x="91" y="134"/>
                    <a:pt x="100" y="142"/>
                    <a:pt x="108" y="142"/>
                  </a:cubicBezTo>
                  <a:cubicBezTo>
                    <a:pt x="116" y="142"/>
                    <a:pt x="124" y="134"/>
                    <a:pt x="133" y="125"/>
                  </a:cubicBezTo>
                  <a:cubicBezTo>
                    <a:pt x="141" y="117"/>
                    <a:pt x="141" y="92"/>
                    <a:pt x="133" y="84"/>
                  </a:cubicBezTo>
                  <a:cubicBezTo>
                    <a:pt x="108" y="59"/>
                    <a:pt x="83" y="34"/>
                    <a:pt x="58" y="9"/>
                  </a:cubicBezTo>
                  <a:cubicBezTo>
                    <a:pt x="50" y="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38"/>
            <p:cNvSpPr/>
            <p:nvPr/>
          </p:nvSpPr>
          <p:spPr>
            <a:xfrm>
              <a:off x="4472475" y="4156850"/>
              <a:ext cx="14250" cy="8950"/>
            </a:xfrm>
            <a:custGeom>
              <a:rect b="b" l="l" r="r" t="t"/>
              <a:pathLst>
                <a:path extrusionOk="0" h="358" w="570">
                  <a:moveTo>
                    <a:pt x="263" y="1"/>
                  </a:moveTo>
                  <a:cubicBezTo>
                    <a:pt x="244" y="1"/>
                    <a:pt x="224" y="4"/>
                    <a:pt x="205" y="9"/>
                  </a:cubicBezTo>
                  <a:cubicBezTo>
                    <a:pt x="180" y="26"/>
                    <a:pt x="155" y="34"/>
                    <a:pt x="131" y="51"/>
                  </a:cubicBezTo>
                  <a:cubicBezTo>
                    <a:pt x="122" y="59"/>
                    <a:pt x="122" y="59"/>
                    <a:pt x="114" y="59"/>
                  </a:cubicBezTo>
                  <a:cubicBezTo>
                    <a:pt x="114" y="59"/>
                    <a:pt x="97" y="67"/>
                    <a:pt x="106" y="67"/>
                  </a:cubicBezTo>
                  <a:cubicBezTo>
                    <a:pt x="100" y="67"/>
                    <a:pt x="95" y="71"/>
                    <a:pt x="92" y="71"/>
                  </a:cubicBezTo>
                  <a:cubicBezTo>
                    <a:pt x="90" y="71"/>
                    <a:pt x="89" y="70"/>
                    <a:pt x="89" y="67"/>
                  </a:cubicBezTo>
                  <a:cubicBezTo>
                    <a:pt x="87" y="67"/>
                    <a:pt x="84" y="67"/>
                    <a:pt x="81" y="67"/>
                  </a:cubicBezTo>
                  <a:cubicBezTo>
                    <a:pt x="21" y="67"/>
                    <a:pt x="1" y="159"/>
                    <a:pt x="64" y="175"/>
                  </a:cubicBezTo>
                  <a:cubicBezTo>
                    <a:pt x="75" y="179"/>
                    <a:pt x="87" y="180"/>
                    <a:pt x="98" y="180"/>
                  </a:cubicBezTo>
                  <a:cubicBezTo>
                    <a:pt x="136" y="180"/>
                    <a:pt x="175" y="161"/>
                    <a:pt x="213" y="142"/>
                  </a:cubicBezTo>
                  <a:lnTo>
                    <a:pt x="230" y="133"/>
                  </a:lnTo>
                  <a:cubicBezTo>
                    <a:pt x="230" y="133"/>
                    <a:pt x="230" y="125"/>
                    <a:pt x="230" y="125"/>
                  </a:cubicBezTo>
                  <a:lnTo>
                    <a:pt x="238" y="125"/>
                  </a:lnTo>
                  <a:cubicBezTo>
                    <a:pt x="247" y="121"/>
                    <a:pt x="249" y="121"/>
                    <a:pt x="251" y="121"/>
                  </a:cubicBezTo>
                  <a:cubicBezTo>
                    <a:pt x="253" y="121"/>
                    <a:pt x="255" y="121"/>
                    <a:pt x="263" y="117"/>
                  </a:cubicBezTo>
                  <a:cubicBezTo>
                    <a:pt x="271" y="117"/>
                    <a:pt x="271" y="117"/>
                    <a:pt x="288" y="125"/>
                  </a:cubicBezTo>
                  <a:cubicBezTo>
                    <a:pt x="296" y="125"/>
                    <a:pt x="305" y="133"/>
                    <a:pt x="313" y="133"/>
                  </a:cubicBezTo>
                  <a:cubicBezTo>
                    <a:pt x="354" y="158"/>
                    <a:pt x="371" y="200"/>
                    <a:pt x="396" y="241"/>
                  </a:cubicBezTo>
                  <a:cubicBezTo>
                    <a:pt x="429" y="283"/>
                    <a:pt x="462" y="357"/>
                    <a:pt x="528" y="357"/>
                  </a:cubicBezTo>
                  <a:cubicBezTo>
                    <a:pt x="545" y="357"/>
                    <a:pt x="570" y="341"/>
                    <a:pt x="570" y="324"/>
                  </a:cubicBezTo>
                  <a:cubicBezTo>
                    <a:pt x="570" y="299"/>
                    <a:pt x="570" y="283"/>
                    <a:pt x="561" y="266"/>
                  </a:cubicBezTo>
                  <a:cubicBezTo>
                    <a:pt x="553" y="249"/>
                    <a:pt x="545" y="241"/>
                    <a:pt x="537" y="233"/>
                  </a:cubicBezTo>
                  <a:cubicBezTo>
                    <a:pt x="520" y="208"/>
                    <a:pt x="512" y="183"/>
                    <a:pt x="495" y="167"/>
                  </a:cubicBezTo>
                  <a:cubicBezTo>
                    <a:pt x="462" y="117"/>
                    <a:pt x="421" y="67"/>
                    <a:pt x="371" y="34"/>
                  </a:cubicBezTo>
                  <a:cubicBezTo>
                    <a:pt x="338" y="12"/>
                    <a:pt x="301" y="1"/>
                    <a:pt x="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38"/>
            <p:cNvSpPr/>
            <p:nvPr/>
          </p:nvSpPr>
          <p:spPr>
            <a:xfrm>
              <a:off x="4315400" y="4181275"/>
              <a:ext cx="16950" cy="11675"/>
            </a:xfrm>
            <a:custGeom>
              <a:rect b="b" l="l" r="r" t="t"/>
              <a:pathLst>
                <a:path extrusionOk="0" h="467" w="678">
                  <a:moveTo>
                    <a:pt x="628" y="1"/>
                  </a:moveTo>
                  <a:cubicBezTo>
                    <a:pt x="626" y="1"/>
                    <a:pt x="624" y="1"/>
                    <a:pt x="622" y="1"/>
                  </a:cubicBezTo>
                  <a:cubicBezTo>
                    <a:pt x="572" y="10"/>
                    <a:pt x="523" y="10"/>
                    <a:pt x="481" y="26"/>
                  </a:cubicBezTo>
                  <a:cubicBezTo>
                    <a:pt x="431" y="43"/>
                    <a:pt x="390" y="59"/>
                    <a:pt x="349" y="84"/>
                  </a:cubicBezTo>
                  <a:cubicBezTo>
                    <a:pt x="257" y="134"/>
                    <a:pt x="183" y="192"/>
                    <a:pt x="108" y="258"/>
                  </a:cubicBezTo>
                  <a:cubicBezTo>
                    <a:pt x="92" y="275"/>
                    <a:pt x="75" y="283"/>
                    <a:pt x="67" y="300"/>
                  </a:cubicBezTo>
                  <a:cubicBezTo>
                    <a:pt x="34" y="325"/>
                    <a:pt x="1" y="349"/>
                    <a:pt x="1" y="391"/>
                  </a:cubicBezTo>
                  <a:cubicBezTo>
                    <a:pt x="1" y="424"/>
                    <a:pt x="25" y="457"/>
                    <a:pt x="59" y="465"/>
                  </a:cubicBezTo>
                  <a:cubicBezTo>
                    <a:pt x="64" y="466"/>
                    <a:pt x="69" y="467"/>
                    <a:pt x="74" y="467"/>
                  </a:cubicBezTo>
                  <a:cubicBezTo>
                    <a:pt x="115" y="467"/>
                    <a:pt x="144" y="438"/>
                    <a:pt x="166" y="416"/>
                  </a:cubicBezTo>
                  <a:cubicBezTo>
                    <a:pt x="241" y="358"/>
                    <a:pt x="299" y="291"/>
                    <a:pt x="373" y="233"/>
                  </a:cubicBezTo>
                  <a:cubicBezTo>
                    <a:pt x="415" y="209"/>
                    <a:pt x="465" y="175"/>
                    <a:pt x="506" y="151"/>
                  </a:cubicBezTo>
                  <a:cubicBezTo>
                    <a:pt x="556" y="126"/>
                    <a:pt x="597" y="93"/>
                    <a:pt x="647" y="68"/>
                  </a:cubicBezTo>
                  <a:cubicBezTo>
                    <a:pt x="678" y="52"/>
                    <a:pt x="658" y="1"/>
                    <a:pt x="6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38"/>
            <p:cNvSpPr/>
            <p:nvPr/>
          </p:nvSpPr>
          <p:spPr>
            <a:xfrm>
              <a:off x="4323275" y="4188750"/>
              <a:ext cx="4800" cy="4800"/>
            </a:xfrm>
            <a:custGeom>
              <a:rect b="b" l="l" r="r" t="t"/>
              <a:pathLst>
                <a:path extrusionOk="0" h="192" w="192">
                  <a:moveTo>
                    <a:pt x="141" y="1"/>
                  </a:moveTo>
                  <a:cubicBezTo>
                    <a:pt x="133" y="1"/>
                    <a:pt x="116" y="1"/>
                    <a:pt x="108" y="9"/>
                  </a:cubicBezTo>
                  <a:cubicBezTo>
                    <a:pt x="92" y="34"/>
                    <a:pt x="75" y="50"/>
                    <a:pt x="58" y="67"/>
                  </a:cubicBezTo>
                  <a:cubicBezTo>
                    <a:pt x="50" y="75"/>
                    <a:pt x="42" y="84"/>
                    <a:pt x="34" y="92"/>
                  </a:cubicBezTo>
                  <a:cubicBezTo>
                    <a:pt x="34" y="92"/>
                    <a:pt x="25" y="100"/>
                    <a:pt x="25" y="100"/>
                  </a:cubicBezTo>
                  <a:cubicBezTo>
                    <a:pt x="17" y="108"/>
                    <a:pt x="17" y="108"/>
                    <a:pt x="9" y="117"/>
                  </a:cubicBezTo>
                  <a:cubicBezTo>
                    <a:pt x="9" y="125"/>
                    <a:pt x="9" y="125"/>
                    <a:pt x="9" y="133"/>
                  </a:cubicBezTo>
                  <a:cubicBezTo>
                    <a:pt x="0" y="150"/>
                    <a:pt x="0" y="166"/>
                    <a:pt x="17" y="183"/>
                  </a:cubicBezTo>
                  <a:cubicBezTo>
                    <a:pt x="17" y="183"/>
                    <a:pt x="25" y="191"/>
                    <a:pt x="34" y="191"/>
                  </a:cubicBezTo>
                  <a:lnTo>
                    <a:pt x="58" y="191"/>
                  </a:lnTo>
                  <a:cubicBezTo>
                    <a:pt x="67" y="191"/>
                    <a:pt x="67" y="191"/>
                    <a:pt x="75" y="183"/>
                  </a:cubicBezTo>
                  <a:cubicBezTo>
                    <a:pt x="83" y="183"/>
                    <a:pt x="92" y="175"/>
                    <a:pt x="100" y="175"/>
                  </a:cubicBezTo>
                  <a:lnTo>
                    <a:pt x="108" y="158"/>
                  </a:lnTo>
                  <a:cubicBezTo>
                    <a:pt x="116" y="150"/>
                    <a:pt x="125" y="142"/>
                    <a:pt x="133" y="133"/>
                  </a:cubicBezTo>
                  <a:cubicBezTo>
                    <a:pt x="150" y="117"/>
                    <a:pt x="166" y="100"/>
                    <a:pt x="174" y="84"/>
                  </a:cubicBezTo>
                  <a:cubicBezTo>
                    <a:pt x="183" y="67"/>
                    <a:pt x="191" y="59"/>
                    <a:pt x="191" y="42"/>
                  </a:cubicBezTo>
                  <a:cubicBezTo>
                    <a:pt x="191" y="34"/>
                    <a:pt x="183" y="17"/>
                    <a:pt x="174" y="9"/>
                  </a:cubicBezTo>
                  <a:cubicBezTo>
                    <a:pt x="166" y="1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38"/>
            <p:cNvSpPr/>
            <p:nvPr/>
          </p:nvSpPr>
          <p:spPr>
            <a:xfrm>
              <a:off x="4319125" y="4179225"/>
              <a:ext cx="5425" cy="5575"/>
            </a:xfrm>
            <a:custGeom>
              <a:rect b="b" l="l" r="r" t="t"/>
              <a:pathLst>
                <a:path extrusionOk="0" h="223" w="217">
                  <a:moveTo>
                    <a:pt x="175" y="1"/>
                  </a:moveTo>
                  <a:cubicBezTo>
                    <a:pt x="158" y="1"/>
                    <a:pt x="142" y="1"/>
                    <a:pt x="133" y="9"/>
                  </a:cubicBezTo>
                  <a:cubicBezTo>
                    <a:pt x="108" y="25"/>
                    <a:pt x="84" y="50"/>
                    <a:pt x="59" y="75"/>
                  </a:cubicBezTo>
                  <a:cubicBezTo>
                    <a:pt x="50" y="83"/>
                    <a:pt x="34" y="92"/>
                    <a:pt x="26" y="100"/>
                  </a:cubicBezTo>
                  <a:cubicBezTo>
                    <a:pt x="26" y="108"/>
                    <a:pt x="17" y="117"/>
                    <a:pt x="17" y="125"/>
                  </a:cubicBezTo>
                  <a:cubicBezTo>
                    <a:pt x="17" y="125"/>
                    <a:pt x="17" y="133"/>
                    <a:pt x="9" y="133"/>
                  </a:cubicBezTo>
                  <a:cubicBezTo>
                    <a:pt x="9" y="141"/>
                    <a:pt x="9" y="150"/>
                    <a:pt x="9" y="150"/>
                  </a:cubicBezTo>
                  <a:cubicBezTo>
                    <a:pt x="1" y="158"/>
                    <a:pt x="1" y="166"/>
                    <a:pt x="1" y="175"/>
                  </a:cubicBezTo>
                  <a:cubicBezTo>
                    <a:pt x="1" y="191"/>
                    <a:pt x="9" y="208"/>
                    <a:pt x="26" y="216"/>
                  </a:cubicBezTo>
                  <a:cubicBezTo>
                    <a:pt x="34" y="220"/>
                    <a:pt x="40" y="222"/>
                    <a:pt x="46" y="222"/>
                  </a:cubicBezTo>
                  <a:cubicBezTo>
                    <a:pt x="53" y="222"/>
                    <a:pt x="59" y="220"/>
                    <a:pt x="67" y="216"/>
                  </a:cubicBezTo>
                  <a:cubicBezTo>
                    <a:pt x="75" y="208"/>
                    <a:pt x="84" y="199"/>
                    <a:pt x="92" y="199"/>
                  </a:cubicBezTo>
                  <a:cubicBezTo>
                    <a:pt x="92" y="191"/>
                    <a:pt x="100" y="191"/>
                    <a:pt x="100" y="183"/>
                  </a:cubicBezTo>
                  <a:cubicBezTo>
                    <a:pt x="108" y="183"/>
                    <a:pt x="108" y="175"/>
                    <a:pt x="108" y="175"/>
                  </a:cubicBezTo>
                  <a:lnTo>
                    <a:pt x="133" y="150"/>
                  </a:lnTo>
                  <a:cubicBezTo>
                    <a:pt x="142" y="141"/>
                    <a:pt x="158" y="125"/>
                    <a:pt x="166" y="117"/>
                  </a:cubicBezTo>
                  <a:cubicBezTo>
                    <a:pt x="175" y="108"/>
                    <a:pt x="183" y="108"/>
                    <a:pt x="191" y="100"/>
                  </a:cubicBezTo>
                  <a:cubicBezTo>
                    <a:pt x="200" y="92"/>
                    <a:pt x="208" y="83"/>
                    <a:pt x="216" y="67"/>
                  </a:cubicBezTo>
                  <a:cubicBezTo>
                    <a:pt x="216" y="50"/>
                    <a:pt x="216" y="34"/>
                    <a:pt x="208" y="25"/>
                  </a:cubicBezTo>
                  <a:cubicBezTo>
                    <a:pt x="200" y="17"/>
                    <a:pt x="191" y="9"/>
                    <a:pt x="1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38"/>
            <p:cNvSpPr/>
            <p:nvPr/>
          </p:nvSpPr>
          <p:spPr>
            <a:xfrm>
              <a:off x="4437000" y="4153100"/>
              <a:ext cx="9750" cy="5100"/>
            </a:xfrm>
            <a:custGeom>
              <a:rect b="b" l="l" r="r" t="t"/>
              <a:pathLst>
                <a:path extrusionOk="0" h="204" w="390">
                  <a:moveTo>
                    <a:pt x="134" y="0"/>
                  </a:moveTo>
                  <a:cubicBezTo>
                    <a:pt x="100" y="0"/>
                    <a:pt x="67" y="5"/>
                    <a:pt x="33" y="10"/>
                  </a:cubicBezTo>
                  <a:cubicBezTo>
                    <a:pt x="8" y="10"/>
                    <a:pt x="0" y="43"/>
                    <a:pt x="0" y="60"/>
                  </a:cubicBezTo>
                  <a:cubicBezTo>
                    <a:pt x="8" y="85"/>
                    <a:pt x="25" y="101"/>
                    <a:pt x="50" y="101"/>
                  </a:cubicBezTo>
                  <a:lnTo>
                    <a:pt x="83" y="101"/>
                  </a:lnTo>
                  <a:cubicBezTo>
                    <a:pt x="91" y="109"/>
                    <a:pt x="100" y="109"/>
                    <a:pt x="108" y="109"/>
                  </a:cubicBezTo>
                  <a:cubicBezTo>
                    <a:pt x="124" y="109"/>
                    <a:pt x="133" y="118"/>
                    <a:pt x="149" y="118"/>
                  </a:cubicBezTo>
                  <a:cubicBezTo>
                    <a:pt x="149" y="118"/>
                    <a:pt x="149" y="118"/>
                    <a:pt x="149" y="126"/>
                  </a:cubicBezTo>
                  <a:lnTo>
                    <a:pt x="166" y="126"/>
                  </a:lnTo>
                  <a:cubicBezTo>
                    <a:pt x="182" y="134"/>
                    <a:pt x="207" y="143"/>
                    <a:pt x="224" y="159"/>
                  </a:cubicBezTo>
                  <a:cubicBezTo>
                    <a:pt x="249" y="167"/>
                    <a:pt x="265" y="184"/>
                    <a:pt x="282" y="192"/>
                  </a:cubicBezTo>
                  <a:cubicBezTo>
                    <a:pt x="297" y="200"/>
                    <a:pt x="310" y="204"/>
                    <a:pt x="322" y="204"/>
                  </a:cubicBezTo>
                  <a:cubicBezTo>
                    <a:pt x="337" y="204"/>
                    <a:pt x="351" y="198"/>
                    <a:pt x="365" y="184"/>
                  </a:cubicBezTo>
                  <a:cubicBezTo>
                    <a:pt x="381" y="159"/>
                    <a:pt x="390" y="126"/>
                    <a:pt x="373" y="101"/>
                  </a:cubicBezTo>
                  <a:cubicBezTo>
                    <a:pt x="348" y="76"/>
                    <a:pt x="323" y="60"/>
                    <a:pt x="290" y="43"/>
                  </a:cubicBezTo>
                  <a:cubicBezTo>
                    <a:pt x="265" y="35"/>
                    <a:pt x="232" y="18"/>
                    <a:pt x="207" y="10"/>
                  </a:cubicBezTo>
                  <a:cubicBezTo>
                    <a:pt x="183" y="3"/>
                    <a:pt x="158" y="0"/>
                    <a:pt x="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38"/>
            <p:cNvSpPr/>
            <p:nvPr/>
          </p:nvSpPr>
          <p:spPr>
            <a:xfrm>
              <a:off x="4447350" y="4160800"/>
              <a:ext cx="3950" cy="2925"/>
            </a:xfrm>
            <a:custGeom>
              <a:rect b="b" l="l" r="r" t="t"/>
              <a:pathLst>
                <a:path extrusionOk="0" h="117" w="158">
                  <a:moveTo>
                    <a:pt x="42" y="0"/>
                  </a:moveTo>
                  <a:cubicBezTo>
                    <a:pt x="34" y="0"/>
                    <a:pt x="17" y="9"/>
                    <a:pt x="17" y="17"/>
                  </a:cubicBezTo>
                  <a:cubicBezTo>
                    <a:pt x="9" y="25"/>
                    <a:pt x="0" y="33"/>
                    <a:pt x="0" y="50"/>
                  </a:cubicBezTo>
                  <a:cubicBezTo>
                    <a:pt x="0" y="58"/>
                    <a:pt x="9" y="75"/>
                    <a:pt x="17" y="75"/>
                  </a:cubicBezTo>
                  <a:cubicBezTo>
                    <a:pt x="25" y="83"/>
                    <a:pt x="34" y="91"/>
                    <a:pt x="42" y="100"/>
                  </a:cubicBezTo>
                  <a:cubicBezTo>
                    <a:pt x="50" y="100"/>
                    <a:pt x="58" y="100"/>
                    <a:pt x="67" y="108"/>
                  </a:cubicBezTo>
                  <a:cubicBezTo>
                    <a:pt x="67" y="108"/>
                    <a:pt x="58" y="100"/>
                    <a:pt x="58" y="100"/>
                  </a:cubicBezTo>
                  <a:lnTo>
                    <a:pt x="58" y="100"/>
                  </a:lnTo>
                  <a:lnTo>
                    <a:pt x="92" y="116"/>
                  </a:lnTo>
                  <a:lnTo>
                    <a:pt x="125" y="116"/>
                  </a:lnTo>
                  <a:cubicBezTo>
                    <a:pt x="141" y="116"/>
                    <a:pt x="158" y="108"/>
                    <a:pt x="158" y="91"/>
                  </a:cubicBezTo>
                  <a:cubicBezTo>
                    <a:pt x="158" y="91"/>
                    <a:pt x="158" y="83"/>
                    <a:pt x="158" y="75"/>
                  </a:cubicBezTo>
                  <a:cubicBezTo>
                    <a:pt x="158" y="67"/>
                    <a:pt x="150" y="58"/>
                    <a:pt x="141" y="58"/>
                  </a:cubicBezTo>
                  <a:cubicBezTo>
                    <a:pt x="133" y="58"/>
                    <a:pt x="133" y="50"/>
                    <a:pt x="133" y="50"/>
                  </a:cubicBezTo>
                  <a:cubicBezTo>
                    <a:pt x="125" y="50"/>
                    <a:pt x="125" y="42"/>
                    <a:pt x="116" y="42"/>
                  </a:cubicBezTo>
                  <a:cubicBezTo>
                    <a:pt x="108" y="42"/>
                    <a:pt x="108" y="33"/>
                    <a:pt x="100" y="33"/>
                  </a:cubicBezTo>
                  <a:lnTo>
                    <a:pt x="100" y="25"/>
                  </a:lnTo>
                  <a:cubicBezTo>
                    <a:pt x="92" y="25"/>
                    <a:pt x="92" y="17"/>
                    <a:pt x="83" y="17"/>
                  </a:cubicBezTo>
                  <a:cubicBezTo>
                    <a:pt x="79" y="17"/>
                    <a:pt x="77" y="15"/>
                    <a:pt x="75" y="13"/>
                  </a:cubicBezTo>
                  <a:lnTo>
                    <a:pt x="75" y="13"/>
                  </a:lnTo>
                  <a:cubicBezTo>
                    <a:pt x="75" y="14"/>
                    <a:pt x="75" y="15"/>
                    <a:pt x="75" y="17"/>
                  </a:cubicBezTo>
                  <a:cubicBezTo>
                    <a:pt x="75" y="13"/>
                    <a:pt x="74" y="11"/>
                    <a:pt x="72" y="10"/>
                  </a:cubicBezTo>
                  <a:lnTo>
                    <a:pt x="72" y="10"/>
                  </a:lnTo>
                  <a:cubicBezTo>
                    <a:pt x="73" y="10"/>
                    <a:pt x="74" y="12"/>
                    <a:pt x="75" y="13"/>
                  </a:cubicBezTo>
                  <a:lnTo>
                    <a:pt x="75" y="13"/>
                  </a:lnTo>
                  <a:cubicBezTo>
                    <a:pt x="75" y="9"/>
                    <a:pt x="74" y="9"/>
                    <a:pt x="70" y="9"/>
                  </a:cubicBezTo>
                  <a:lnTo>
                    <a:pt x="70" y="9"/>
                  </a:lnTo>
                  <a:cubicBezTo>
                    <a:pt x="70" y="9"/>
                    <a:pt x="71" y="9"/>
                    <a:pt x="72" y="10"/>
                  </a:cubicBezTo>
                  <a:lnTo>
                    <a:pt x="72" y="10"/>
                  </a:lnTo>
                  <a:cubicBezTo>
                    <a:pt x="70" y="9"/>
                    <a:pt x="69" y="9"/>
                    <a:pt x="67" y="9"/>
                  </a:cubicBezTo>
                  <a:cubicBezTo>
                    <a:pt x="68" y="9"/>
                    <a:pt x="69" y="9"/>
                    <a:pt x="70" y="9"/>
                  </a:cubicBezTo>
                  <a:lnTo>
                    <a:pt x="70" y="9"/>
                  </a:lnTo>
                  <a:cubicBezTo>
                    <a:pt x="67" y="6"/>
                    <a:pt x="63" y="4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38"/>
            <p:cNvSpPr/>
            <p:nvPr/>
          </p:nvSpPr>
          <p:spPr>
            <a:xfrm>
              <a:off x="4337975" y="4385125"/>
              <a:ext cx="225" cy="225"/>
            </a:xfrm>
            <a:custGeom>
              <a:rect b="b" l="l" r="r" t="t"/>
              <a:pathLst>
                <a:path extrusionOk="0" h="9" w="9">
                  <a:moveTo>
                    <a:pt x="9" y="0"/>
                  </a:moveTo>
                  <a:lnTo>
                    <a:pt x="9" y="0"/>
                  </a:lnTo>
                  <a:cubicBezTo>
                    <a:pt x="9" y="0"/>
                    <a:pt x="1" y="9"/>
                    <a:pt x="1" y="9"/>
                  </a:cubicBezTo>
                  <a:lnTo>
                    <a:pt x="1" y="9"/>
                  </a:lnTo>
                  <a:cubicBezTo>
                    <a:pt x="1" y="9"/>
                    <a:pt x="1" y="9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38"/>
            <p:cNvSpPr/>
            <p:nvPr/>
          </p:nvSpPr>
          <p:spPr>
            <a:xfrm>
              <a:off x="4528125" y="4357375"/>
              <a:ext cx="5425" cy="5550"/>
            </a:xfrm>
            <a:custGeom>
              <a:rect b="b" l="l" r="r" t="t"/>
              <a:pathLst>
                <a:path extrusionOk="0" h="222" w="217">
                  <a:moveTo>
                    <a:pt x="51" y="0"/>
                  </a:moveTo>
                  <a:cubicBezTo>
                    <a:pt x="42" y="0"/>
                    <a:pt x="42" y="0"/>
                    <a:pt x="34" y="8"/>
                  </a:cubicBezTo>
                  <a:cubicBezTo>
                    <a:pt x="26" y="8"/>
                    <a:pt x="26" y="8"/>
                    <a:pt x="17" y="17"/>
                  </a:cubicBezTo>
                  <a:cubicBezTo>
                    <a:pt x="9" y="25"/>
                    <a:pt x="9" y="33"/>
                    <a:pt x="1" y="42"/>
                  </a:cubicBezTo>
                  <a:cubicBezTo>
                    <a:pt x="1" y="50"/>
                    <a:pt x="1" y="58"/>
                    <a:pt x="1" y="66"/>
                  </a:cubicBezTo>
                  <a:cubicBezTo>
                    <a:pt x="1" y="66"/>
                    <a:pt x="9" y="66"/>
                    <a:pt x="9" y="75"/>
                  </a:cubicBezTo>
                  <a:cubicBezTo>
                    <a:pt x="9" y="75"/>
                    <a:pt x="9" y="83"/>
                    <a:pt x="9" y="83"/>
                  </a:cubicBezTo>
                  <a:cubicBezTo>
                    <a:pt x="9" y="91"/>
                    <a:pt x="17" y="100"/>
                    <a:pt x="17" y="108"/>
                  </a:cubicBezTo>
                  <a:cubicBezTo>
                    <a:pt x="17" y="108"/>
                    <a:pt x="26" y="116"/>
                    <a:pt x="26" y="116"/>
                  </a:cubicBezTo>
                  <a:cubicBezTo>
                    <a:pt x="34" y="124"/>
                    <a:pt x="34" y="133"/>
                    <a:pt x="42" y="141"/>
                  </a:cubicBezTo>
                  <a:cubicBezTo>
                    <a:pt x="51" y="158"/>
                    <a:pt x="59" y="166"/>
                    <a:pt x="67" y="182"/>
                  </a:cubicBezTo>
                  <a:cubicBezTo>
                    <a:pt x="75" y="182"/>
                    <a:pt x="75" y="191"/>
                    <a:pt x="84" y="191"/>
                  </a:cubicBezTo>
                  <a:lnTo>
                    <a:pt x="84" y="199"/>
                  </a:lnTo>
                  <a:cubicBezTo>
                    <a:pt x="92" y="199"/>
                    <a:pt x="100" y="207"/>
                    <a:pt x="100" y="207"/>
                  </a:cubicBezTo>
                  <a:cubicBezTo>
                    <a:pt x="109" y="207"/>
                    <a:pt x="109" y="216"/>
                    <a:pt x="117" y="216"/>
                  </a:cubicBezTo>
                  <a:lnTo>
                    <a:pt x="125" y="216"/>
                  </a:lnTo>
                  <a:cubicBezTo>
                    <a:pt x="133" y="220"/>
                    <a:pt x="140" y="222"/>
                    <a:pt x="146" y="222"/>
                  </a:cubicBezTo>
                  <a:cubicBezTo>
                    <a:pt x="152" y="222"/>
                    <a:pt x="158" y="220"/>
                    <a:pt x="167" y="216"/>
                  </a:cubicBezTo>
                  <a:cubicBezTo>
                    <a:pt x="175" y="216"/>
                    <a:pt x="183" y="207"/>
                    <a:pt x="191" y="199"/>
                  </a:cubicBezTo>
                  <a:cubicBezTo>
                    <a:pt x="200" y="199"/>
                    <a:pt x="208" y="191"/>
                    <a:pt x="208" y="182"/>
                  </a:cubicBezTo>
                  <a:cubicBezTo>
                    <a:pt x="208" y="166"/>
                    <a:pt x="216" y="158"/>
                    <a:pt x="216" y="141"/>
                  </a:cubicBezTo>
                  <a:cubicBezTo>
                    <a:pt x="216" y="133"/>
                    <a:pt x="216" y="124"/>
                    <a:pt x="208" y="116"/>
                  </a:cubicBezTo>
                  <a:cubicBezTo>
                    <a:pt x="208" y="108"/>
                    <a:pt x="208" y="108"/>
                    <a:pt x="208" y="100"/>
                  </a:cubicBezTo>
                  <a:lnTo>
                    <a:pt x="191" y="83"/>
                  </a:lnTo>
                  <a:lnTo>
                    <a:pt x="175" y="66"/>
                  </a:lnTo>
                  <a:cubicBezTo>
                    <a:pt x="175" y="66"/>
                    <a:pt x="175" y="58"/>
                    <a:pt x="167" y="58"/>
                  </a:cubicBezTo>
                  <a:lnTo>
                    <a:pt x="158" y="50"/>
                  </a:lnTo>
                  <a:cubicBezTo>
                    <a:pt x="142" y="42"/>
                    <a:pt x="133" y="33"/>
                    <a:pt x="117" y="25"/>
                  </a:cubicBezTo>
                  <a:cubicBezTo>
                    <a:pt x="117" y="17"/>
                    <a:pt x="109" y="17"/>
                    <a:pt x="109" y="17"/>
                  </a:cubicBezTo>
                  <a:cubicBezTo>
                    <a:pt x="109" y="17"/>
                    <a:pt x="100" y="17"/>
                    <a:pt x="100" y="8"/>
                  </a:cubicBezTo>
                  <a:lnTo>
                    <a:pt x="84" y="8"/>
                  </a:lnTo>
                  <a:cubicBezTo>
                    <a:pt x="75" y="0"/>
                    <a:pt x="75" y="0"/>
                    <a:pt x="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38"/>
            <p:cNvSpPr/>
            <p:nvPr/>
          </p:nvSpPr>
          <p:spPr>
            <a:xfrm>
              <a:off x="4534550" y="4352600"/>
              <a:ext cx="2525" cy="3350"/>
            </a:xfrm>
            <a:custGeom>
              <a:rect b="b" l="l" r="r" t="t"/>
              <a:pathLst>
                <a:path extrusionOk="0" h="134" w="101">
                  <a:moveTo>
                    <a:pt x="42" y="1"/>
                  </a:moveTo>
                  <a:cubicBezTo>
                    <a:pt x="34" y="1"/>
                    <a:pt x="34" y="9"/>
                    <a:pt x="26" y="9"/>
                  </a:cubicBezTo>
                  <a:cubicBezTo>
                    <a:pt x="17" y="17"/>
                    <a:pt x="9" y="17"/>
                    <a:pt x="9" y="25"/>
                  </a:cubicBezTo>
                  <a:cubicBezTo>
                    <a:pt x="1" y="34"/>
                    <a:pt x="1" y="42"/>
                    <a:pt x="1" y="50"/>
                  </a:cubicBezTo>
                  <a:cubicBezTo>
                    <a:pt x="1" y="59"/>
                    <a:pt x="1" y="67"/>
                    <a:pt x="9" y="75"/>
                  </a:cubicBezTo>
                  <a:cubicBezTo>
                    <a:pt x="9" y="83"/>
                    <a:pt x="17" y="92"/>
                    <a:pt x="26" y="100"/>
                  </a:cubicBezTo>
                  <a:cubicBezTo>
                    <a:pt x="26" y="100"/>
                    <a:pt x="26" y="108"/>
                    <a:pt x="34" y="108"/>
                  </a:cubicBezTo>
                  <a:cubicBezTo>
                    <a:pt x="34" y="108"/>
                    <a:pt x="34" y="117"/>
                    <a:pt x="42" y="117"/>
                  </a:cubicBezTo>
                  <a:cubicBezTo>
                    <a:pt x="42" y="117"/>
                    <a:pt x="42" y="125"/>
                    <a:pt x="50" y="125"/>
                  </a:cubicBezTo>
                  <a:cubicBezTo>
                    <a:pt x="50" y="125"/>
                    <a:pt x="59" y="133"/>
                    <a:pt x="59" y="133"/>
                  </a:cubicBezTo>
                  <a:lnTo>
                    <a:pt x="75" y="133"/>
                  </a:lnTo>
                  <a:cubicBezTo>
                    <a:pt x="75" y="133"/>
                    <a:pt x="75" y="125"/>
                    <a:pt x="84" y="125"/>
                  </a:cubicBezTo>
                  <a:cubicBezTo>
                    <a:pt x="84" y="125"/>
                    <a:pt x="84" y="117"/>
                    <a:pt x="84" y="117"/>
                  </a:cubicBezTo>
                  <a:cubicBezTo>
                    <a:pt x="92" y="108"/>
                    <a:pt x="92" y="108"/>
                    <a:pt x="92" y="100"/>
                  </a:cubicBezTo>
                  <a:cubicBezTo>
                    <a:pt x="92" y="100"/>
                    <a:pt x="92" y="92"/>
                    <a:pt x="92" y="92"/>
                  </a:cubicBezTo>
                  <a:cubicBezTo>
                    <a:pt x="92" y="83"/>
                    <a:pt x="92" y="75"/>
                    <a:pt x="100" y="67"/>
                  </a:cubicBezTo>
                  <a:cubicBezTo>
                    <a:pt x="100" y="50"/>
                    <a:pt x="100" y="42"/>
                    <a:pt x="100" y="34"/>
                  </a:cubicBezTo>
                  <a:cubicBezTo>
                    <a:pt x="92" y="25"/>
                    <a:pt x="92" y="17"/>
                    <a:pt x="84" y="17"/>
                  </a:cubicBezTo>
                  <a:cubicBezTo>
                    <a:pt x="75" y="9"/>
                    <a:pt x="75" y="1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38"/>
            <p:cNvSpPr/>
            <p:nvPr/>
          </p:nvSpPr>
          <p:spPr>
            <a:xfrm>
              <a:off x="4532900" y="4363575"/>
              <a:ext cx="3125" cy="3350"/>
            </a:xfrm>
            <a:custGeom>
              <a:rect b="b" l="l" r="r" t="t"/>
              <a:pathLst>
                <a:path extrusionOk="0" h="134" w="125">
                  <a:moveTo>
                    <a:pt x="42" y="1"/>
                  </a:moveTo>
                  <a:cubicBezTo>
                    <a:pt x="34" y="1"/>
                    <a:pt x="34" y="1"/>
                    <a:pt x="25" y="9"/>
                  </a:cubicBezTo>
                  <a:cubicBezTo>
                    <a:pt x="17" y="9"/>
                    <a:pt x="17" y="17"/>
                    <a:pt x="9" y="17"/>
                  </a:cubicBezTo>
                  <a:cubicBezTo>
                    <a:pt x="9" y="17"/>
                    <a:pt x="9" y="26"/>
                    <a:pt x="0" y="26"/>
                  </a:cubicBezTo>
                  <a:cubicBezTo>
                    <a:pt x="0" y="34"/>
                    <a:pt x="0" y="42"/>
                    <a:pt x="0" y="50"/>
                  </a:cubicBezTo>
                  <a:cubicBezTo>
                    <a:pt x="0" y="59"/>
                    <a:pt x="0" y="59"/>
                    <a:pt x="0" y="67"/>
                  </a:cubicBezTo>
                  <a:cubicBezTo>
                    <a:pt x="0" y="75"/>
                    <a:pt x="9" y="84"/>
                    <a:pt x="9" y="92"/>
                  </a:cubicBezTo>
                  <a:cubicBezTo>
                    <a:pt x="17" y="92"/>
                    <a:pt x="25" y="100"/>
                    <a:pt x="34" y="108"/>
                  </a:cubicBezTo>
                  <a:lnTo>
                    <a:pt x="34" y="117"/>
                  </a:lnTo>
                  <a:lnTo>
                    <a:pt x="42" y="117"/>
                  </a:lnTo>
                  <a:cubicBezTo>
                    <a:pt x="50" y="125"/>
                    <a:pt x="50" y="125"/>
                    <a:pt x="58" y="125"/>
                  </a:cubicBezTo>
                  <a:lnTo>
                    <a:pt x="67" y="125"/>
                  </a:lnTo>
                  <a:cubicBezTo>
                    <a:pt x="67" y="125"/>
                    <a:pt x="67" y="133"/>
                    <a:pt x="67" y="133"/>
                  </a:cubicBezTo>
                  <a:lnTo>
                    <a:pt x="83" y="133"/>
                  </a:lnTo>
                  <a:cubicBezTo>
                    <a:pt x="92" y="133"/>
                    <a:pt x="100" y="133"/>
                    <a:pt x="100" y="125"/>
                  </a:cubicBezTo>
                  <a:cubicBezTo>
                    <a:pt x="108" y="125"/>
                    <a:pt x="108" y="125"/>
                    <a:pt x="116" y="117"/>
                  </a:cubicBezTo>
                  <a:lnTo>
                    <a:pt x="125" y="108"/>
                  </a:lnTo>
                  <a:cubicBezTo>
                    <a:pt x="125" y="100"/>
                    <a:pt x="125" y="92"/>
                    <a:pt x="125" y="84"/>
                  </a:cubicBezTo>
                  <a:cubicBezTo>
                    <a:pt x="125" y="75"/>
                    <a:pt x="125" y="75"/>
                    <a:pt x="125" y="67"/>
                  </a:cubicBezTo>
                  <a:lnTo>
                    <a:pt x="125" y="59"/>
                  </a:lnTo>
                  <a:lnTo>
                    <a:pt x="116" y="50"/>
                  </a:lnTo>
                  <a:cubicBezTo>
                    <a:pt x="116" y="50"/>
                    <a:pt x="108" y="42"/>
                    <a:pt x="108" y="42"/>
                  </a:cubicBezTo>
                  <a:cubicBezTo>
                    <a:pt x="108" y="34"/>
                    <a:pt x="100" y="34"/>
                    <a:pt x="100" y="34"/>
                  </a:cubicBezTo>
                  <a:lnTo>
                    <a:pt x="83" y="17"/>
                  </a:lnTo>
                  <a:cubicBezTo>
                    <a:pt x="75" y="9"/>
                    <a:pt x="67" y="9"/>
                    <a:pt x="67" y="9"/>
                  </a:cubicBezTo>
                  <a:cubicBezTo>
                    <a:pt x="58" y="1"/>
                    <a:pt x="50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38"/>
            <p:cNvSpPr/>
            <p:nvPr/>
          </p:nvSpPr>
          <p:spPr>
            <a:xfrm>
              <a:off x="4539950" y="4362125"/>
              <a:ext cx="1875" cy="1475"/>
            </a:xfrm>
            <a:custGeom>
              <a:rect b="b" l="l" r="r" t="t"/>
              <a:pathLst>
                <a:path extrusionOk="0" h="59" w="75">
                  <a:moveTo>
                    <a:pt x="40" y="0"/>
                  </a:moveTo>
                  <a:cubicBezTo>
                    <a:pt x="38" y="0"/>
                    <a:pt x="36" y="0"/>
                    <a:pt x="33" y="1"/>
                  </a:cubicBezTo>
                  <a:cubicBezTo>
                    <a:pt x="0" y="1"/>
                    <a:pt x="0" y="59"/>
                    <a:pt x="33" y="59"/>
                  </a:cubicBezTo>
                  <a:cubicBezTo>
                    <a:pt x="72" y="59"/>
                    <a:pt x="75" y="0"/>
                    <a:pt x="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38"/>
            <p:cNvSpPr/>
            <p:nvPr/>
          </p:nvSpPr>
          <p:spPr>
            <a:xfrm>
              <a:off x="4445275" y="4369575"/>
              <a:ext cx="9975" cy="5825"/>
            </a:xfrm>
            <a:custGeom>
              <a:rect b="b" l="l" r="r" t="t"/>
              <a:pathLst>
                <a:path extrusionOk="0" h="233" w="399">
                  <a:moveTo>
                    <a:pt x="291" y="1"/>
                  </a:moveTo>
                  <a:cubicBezTo>
                    <a:pt x="282" y="1"/>
                    <a:pt x="266" y="1"/>
                    <a:pt x="257" y="9"/>
                  </a:cubicBezTo>
                  <a:lnTo>
                    <a:pt x="249" y="9"/>
                  </a:lnTo>
                  <a:cubicBezTo>
                    <a:pt x="241" y="9"/>
                    <a:pt x="233" y="9"/>
                    <a:pt x="224" y="18"/>
                  </a:cubicBezTo>
                  <a:cubicBezTo>
                    <a:pt x="216" y="18"/>
                    <a:pt x="199" y="26"/>
                    <a:pt x="183" y="26"/>
                  </a:cubicBezTo>
                  <a:cubicBezTo>
                    <a:pt x="150" y="34"/>
                    <a:pt x="117" y="42"/>
                    <a:pt x="83" y="59"/>
                  </a:cubicBezTo>
                  <a:cubicBezTo>
                    <a:pt x="75" y="59"/>
                    <a:pt x="67" y="67"/>
                    <a:pt x="50" y="76"/>
                  </a:cubicBezTo>
                  <a:cubicBezTo>
                    <a:pt x="1" y="100"/>
                    <a:pt x="9" y="183"/>
                    <a:pt x="59" y="208"/>
                  </a:cubicBezTo>
                  <a:cubicBezTo>
                    <a:pt x="75" y="208"/>
                    <a:pt x="83" y="216"/>
                    <a:pt x="100" y="216"/>
                  </a:cubicBezTo>
                  <a:cubicBezTo>
                    <a:pt x="108" y="225"/>
                    <a:pt x="117" y="225"/>
                    <a:pt x="125" y="225"/>
                  </a:cubicBezTo>
                  <a:cubicBezTo>
                    <a:pt x="133" y="225"/>
                    <a:pt x="150" y="233"/>
                    <a:pt x="166" y="233"/>
                  </a:cubicBezTo>
                  <a:cubicBezTo>
                    <a:pt x="191" y="233"/>
                    <a:pt x="216" y="225"/>
                    <a:pt x="241" y="216"/>
                  </a:cubicBezTo>
                  <a:cubicBezTo>
                    <a:pt x="257" y="216"/>
                    <a:pt x="274" y="216"/>
                    <a:pt x="282" y="208"/>
                  </a:cubicBezTo>
                  <a:cubicBezTo>
                    <a:pt x="291" y="208"/>
                    <a:pt x="299" y="200"/>
                    <a:pt x="307" y="200"/>
                  </a:cubicBezTo>
                  <a:cubicBezTo>
                    <a:pt x="332" y="192"/>
                    <a:pt x="349" y="183"/>
                    <a:pt x="365" y="167"/>
                  </a:cubicBezTo>
                  <a:cubicBezTo>
                    <a:pt x="390" y="142"/>
                    <a:pt x="398" y="100"/>
                    <a:pt x="390" y="67"/>
                  </a:cubicBezTo>
                  <a:cubicBezTo>
                    <a:pt x="382" y="42"/>
                    <a:pt x="349" y="9"/>
                    <a:pt x="3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38"/>
            <p:cNvSpPr/>
            <p:nvPr/>
          </p:nvSpPr>
          <p:spPr>
            <a:xfrm>
              <a:off x="4447975" y="4361725"/>
              <a:ext cx="3550" cy="3325"/>
            </a:xfrm>
            <a:custGeom>
              <a:rect b="b" l="l" r="r" t="t"/>
              <a:pathLst>
                <a:path extrusionOk="0" h="133" w="142">
                  <a:moveTo>
                    <a:pt x="91" y="0"/>
                  </a:moveTo>
                  <a:cubicBezTo>
                    <a:pt x="75" y="0"/>
                    <a:pt x="58" y="8"/>
                    <a:pt x="42" y="8"/>
                  </a:cubicBezTo>
                  <a:cubicBezTo>
                    <a:pt x="33" y="8"/>
                    <a:pt x="25" y="17"/>
                    <a:pt x="17" y="25"/>
                  </a:cubicBezTo>
                  <a:cubicBezTo>
                    <a:pt x="9" y="33"/>
                    <a:pt x="0" y="42"/>
                    <a:pt x="0" y="50"/>
                  </a:cubicBezTo>
                  <a:cubicBezTo>
                    <a:pt x="0" y="66"/>
                    <a:pt x="0" y="75"/>
                    <a:pt x="0" y="83"/>
                  </a:cubicBezTo>
                  <a:cubicBezTo>
                    <a:pt x="0" y="91"/>
                    <a:pt x="9" y="100"/>
                    <a:pt x="9" y="108"/>
                  </a:cubicBezTo>
                  <a:cubicBezTo>
                    <a:pt x="17" y="108"/>
                    <a:pt x="25" y="116"/>
                    <a:pt x="33" y="124"/>
                  </a:cubicBezTo>
                  <a:cubicBezTo>
                    <a:pt x="42" y="124"/>
                    <a:pt x="50" y="133"/>
                    <a:pt x="58" y="133"/>
                  </a:cubicBezTo>
                  <a:cubicBezTo>
                    <a:pt x="75" y="133"/>
                    <a:pt x="83" y="124"/>
                    <a:pt x="91" y="116"/>
                  </a:cubicBezTo>
                  <a:cubicBezTo>
                    <a:pt x="100" y="116"/>
                    <a:pt x="108" y="108"/>
                    <a:pt x="116" y="100"/>
                  </a:cubicBezTo>
                  <a:lnTo>
                    <a:pt x="141" y="58"/>
                  </a:lnTo>
                  <a:cubicBezTo>
                    <a:pt x="141" y="50"/>
                    <a:pt x="141" y="50"/>
                    <a:pt x="141" y="50"/>
                  </a:cubicBezTo>
                  <a:cubicBezTo>
                    <a:pt x="141" y="42"/>
                    <a:pt x="141" y="42"/>
                    <a:pt x="141" y="33"/>
                  </a:cubicBezTo>
                  <a:cubicBezTo>
                    <a:pt x="141" y="33"/>
                    <a:pt x="141" y="25"/>
                    <a:pt x="141" y="25"/>
                  </a:cubicBezTo>
                  <a:cubicBezTo>
                    <a:pt x="141" y="17"/>
                    <a:pt x="133" y="17"/>
                    <a:pt x="133" y="8"/>
                  </a:cubicBezTo>
                  <a:cubicBezTo>
                    <a:pt x="133" y="8"/>
                    <a:pt x="133" y="8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38"/>
            <p:cNvSpPr/>
            <p:nvPr/>
          </p:nvSpPr>
          <p:spPr>
            <a:xfrm>
              <a:off x="4459575" y="4370825"/>
              <a:ext cx="3325" cy="2925"/>
            </a:xfrm>
            <a:custGeom>
              <a:rect b="b" l="l" r="r" t="t"/>
              <a:pathLst>
                <a:path extrusionOk="0" h="117" w="133">
                  <a:moveTo>
                    <a:pt x="91" y="1"/>
                  </a:moveTo>
                  <a:lnTo>
                    <a:pt x="83" y="9"/>
                  </a:lnTo>
                  <a:lnTo>
                    <a:pt x="75" y="9"/>
                  </a:lnTo>
                  <a:cubicBezTo>
                    <a:pt x="68" y="7"/>
                    <a:pt x="62" y="6"/>
                    <a:pt x="57" y="6"/>
                  </a:cubicBezTo>
                  <a:cubicBezTo>
                    <a:pt x="41" y="6"/>
                    <a:pt x="29" y="13"/>
                    <a:pt x="17" y="26"/>
                  </a:cubicBezTo>
                  <a:cubicBezTo>
                    <a:pt x="9" y="34"/>
                    <a:pt x="9" y="42"/>
                    <a:pt x="0" y="50"/>
                  </a:cubicBezTo>
                  <a:cubicBezTo>
                    <a:pt x="0" y="59"/>
                    <a:pt x="0" y="67"/>
                    <a:pt x="0" y="75"/>
                  </a:cubicBezTo>
                  <a:cubicBezTo>
                    <a:pt x="0" y="84"/>
                    <a:pt x="9" y="84"/>
                    <a:pt x="9" y="92"/>
                  </a:cubicBezTo>
                  <a:cubicBezTo>
                    <a:pt x="17" y="100"/>
                    <a:pt x="25" y="108"/>
                    <a:pt x="33" y="117"/>
                  </a:cubicBezTo>
                  <a:lnTo>
                    <a:pt x="58" y="117"/>
                  </a:lnTo>
                  <a:cubicBezTo>
                    <a:pt x="75" y="117"/>
                    <a:pt x="83" y="117"/>
                    <a:pt x="91" y="108"/>
                  </a:cubicBezTo>
                  <a:cubicBezTo>
                    <a:pt x="100" y="108"/>
                    <a:pt x="100" y="100"/>
                    <a:pt x="108" y="100"/>
                  </a:cubicBezTo>
                  <a:cubicBezTo>
                    <a:pt x="108" y="92"/>
                    <a:pt x="116" y="92"/>
                    <a:pt x="116" y="92"/>
                  </a:cubicBezTo>
                  <a:cubicBezTo>
                    <a:pt x="116" y="84"/>
                    <a:pt x="125" y="84"/>
                    <a:pt x="125" y="75"/>
                  </a:cubicBezTo>
                  <a:lnTo>
                    <a:pt x="133" y="59"/>
                  </a:lnTo>
                  <a:cubicBezTo>
                    <a:pt x="133" y="50"/>
                    <a:pt x="133" y="42"/>
                    <a:pt x="133" y="34"/>
                  </a:cubicBezTo>
                  <a:cubicBezTo>
                    <a:pt x="133" y="26"/>
                    <a:pt x="133" y="26"/>
                    <a:pt x="133" y="17"/>
                  </a:cubicBezTo>
                  <a:cubicBezTo>
                    <a:pt x="125" y="17"/>
                    <a:pt x="125" y="9"/>
                    <a:pt x="125" y="9"/>
                  </a:cubicBezTo>
                  <a:cubicBezTo>
                    <a:pt x="125" y="9"/>
                    <a:pt x="116" y="1"/>
                    <a:pt x="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38"/>
            <p:cNvSpPr/>
            <p:nvPr/>
          </p:nvSpPr>
          <p:spPr>
            <a:xfrm>
              <a:off x="4443200" y="4380775"/>
              <a:ext cx="6050" cy="4650"/>
            </a:xfrm>
            <a:custGeom>
              <a:rect b="b" l="l" r="r" t="t"/>
              <a:pathLst>
                <a:path extrusionOk="0" h="186" w="242">
                  <a:moveTo>
                    <a:pt x="191" y="0"/>
                  </a:moveTo>
                  <a:cubicBezTo>
                    <a:pt x="175" y="0"/>
                    <a:pt x="158" y="0"/>
                    <a:pt x="142" y="9"/>
                  </a:cubicBezTo>
                  <a:cubicBezTo>
                    <a:pt x="133" y="17"/>
                    <a:pt x="117" y="25"/>
                    <a:pt x="108" y="25"/>
                  </a:cubicBezTo>
                  <a:cubicBezTo>
                    <a:pt x="100" y="34"/>
                    <a:pt x="92" y="42"/>
                    <a:pt x="84" y="50"/>
                  </a:cubicBezTo>
                  <a:cubicBezTo>
                    <a:pt x="67" y="58"/>
                    <a:pt x="59" y="67"/>
                    <a:pt x="50" y="75"/>
                  </a:cubicBezTo>
                  <a:cubicBezTo>
                    <a:pt x="42" y="83"/>
                    <a:pt x="26" y="100"/>
                    <a:pt x="17" y="108"/>
                  </a:cubicBezTo>
                  <a:cubicBezTo>
                    <a:pt x="1" y="125"/>
                    <a:pt x="1" y="150"/>
                    <a:pt x="9" y="166"/>
                  </a:cubicBezTo>
                  <a:cubicBezTo>
                    <a:pt x="21" y="178"/>
                    <a:pt x="33" y="186"/>
                    <a:pt x="45" y="186"/>
                  </a:cubicBezTo>
                  <a:cubicBezTo>
                    <a:pt x="50" y="186"/>
                    <a:pt x="54" y="185"/>
                    <a:pt x="59" y="183"/>
                  </a:cubicBezTo>
                  <a:cubicBezTo>
                    <a:pt x="75" y="174"/>
                    <a:pt x="84" y="174"/>
                    <a:pt x="100" y="166"/>
                  </a:cubicBezTo>
                  <a:cubicBezTo>
                    <a:pt x="108" y="166"/>
                    <a:pt x="117" y="158"/>
                    <a:pt x="133" y="158"/>
                  </a:cubicBezTo>
                  <a:cubicBezTo>
                    <a:pt x="142" y="150"/>
                    <a:pt x="158" y="141"/>
                    <a:pt x="175" y="133"/>
                  </a:cubicBezTo>
                  <a:cubicBezTo>
                    <a:pt x="183" y="125"/>
                    <a:pt x="200" y="125"/>
                    <a:pt x="208" y="116"/>
                  </a:cubicBezTo>
                  <a:cubicBezTo>
                    <a:pt x="224" y="108"/>
                    <a:pt x="233" y="92"/>
                    <a:pt x="233" y="75"/>
                  </a:cubicBezTo>
                  <a:cubicBezTo>
                    <a:pt x="241" y="58"/>
                    <a:pt x="241" y="42"/>
                    <a:pt x="224" y="25"/>
                  </a:cubicBezTo>
                  <a:cubicBezTo>
                    <a:pt x="216" y="17"/>
                    <a:pt x="208" y="0"/>
                    <a:pt x="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38"/>
            <p:cNvSpPr/>
            <p:nvPr/>
          </p:nvSpPr>
          <p:spPr>
            <a:xfrm>
              <a:off x="4426625" y="4382225"/>
              <a:ext cx="5625" cy="3025"/>
            </a:xfrm>
            <a:custGeom>
              <a:rect b="b" l="l" r="r" t="t"/>
              <a:pathLst>
                <a:path extrusionOk="0" h="121" w="225">
                  <a:moveTo>
                    <a:pt x="167" y="0"/>
                  </a:moveTo>
                  <a:lnTo>
                    <a:pt x="175" y="9"/>
                  </a:lnTo>
                  <a:lnTo>
                    <a:pt x="92" y="17"/>
                  </a:lnTo>
                  <a:cubicBezTo>
                    <a:pt x="75" y="17"/>
                    <a:pt x="59" y="17"/>
                    <a:pt x="42" y="25"/>
                  </a:cubicBezTo>
                  <a:cubicBezTo>
                    <a:pt x="34" y="34"/>
                    <a:pt x="26" y="34"/>
                    <a:pt x="17" y="42"/>
                  </a:cubicBezTo>
                  <a:cubicBezTo>
                    <a:pt x="9" y="42"/>
                    <a:pt x="1" y="58"/>
                    <a:pt x="1" y="75"/>
                  </a:cubicBezTo>
                  <a:cubicBezTo>
                    <a:pt x="1" y="92"/>
                    <a:pt x="17" y="108"/>
                    <a:pt x="26" y="116"/>
                  </a:cubicBezTo>
                  <a:lnTo>
                    <a:pt x="51" y="116"/>
                  </a:lnTo>
                  <a:cubicBezTo>
                    <a:pt x="62" y="116"/>
                    <a:pt x="69" y="120"/>
                    <a:pt x="78" y="120"/>
                  </a:cubicBezTo>
                  <a:cubicBezTo>
                    <a:pt x="82" y="120"/>
                    <a:pt x="87" y="119"/>
                    <a:pt x="92" y="116"/>
                  </a:cubicBezTo>
                  <a:lnTo>
                    <a:pt x="175" y="108"/>
                  </a:lnTo>
                  <a:cubicBezTo>
                    <a:pt x="191" y="108"/>
                    <a:pt x="200" y="100"/>
                    <a:pt x="208" y="92"/>
                  </a:cubicBezTo>
                  <a:cubicBezTo>
                    <a:pt x="216" y="83"/>
                    <a:pt x="225" y="67"/>
                    <a:pt x="225" y="50"/>
                  </a:cubicBezTo>
                  <a:cubicBezTo>
                    <a:pt x="225" y="42"/>
                    <a:pt x="216" y="25"/>
                    <a:pt x="208" y="17"/>
                  </a:cubicBezTo>
                  <a:cubicBezTo>
                    <a:pt x="200" y="9"/>
                    <a:pt x="183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38"/>
            <p:cNvSpPr/>
            <p:nvPr/>
          </p:nvSpPr>
          <p:spPr>
            <a:xfrm>
              <a:off x="4425175" y="4368350"/>
              <a:ext cx="3550" cy="3125"/>
            </a:xfrm>
            <a:custGeom>
              <a:rect b="b" l="l" r="r" t="t"/>
              <a:pathLst>
                <a:path extrusionOk="0" h="125" w="142">
                  <a:moveTo>
                    <a:pt x="75" y="0"/>
                  </a:moveTo>
                  <a:cubicBezTo>
                    <a:pt x="67" y="0"/>
                    <a:pt x="59" y="0"/>
                    <a:pt x="51" y="9"/>
                  </a:cubicBezTo>
                  <a:cubicBezTo>
                    <a:pt x="42" y="9"/>
                    <a:pt x="34" y="17"/>
                    <a:pt x="34" y="17"/>
                  </a:cubicBezTo>
                  <a:cubicBezTo>
                    <a:pt x="34" y="25"/>
                    <a:pt x="26" y="25"/>
                    <a:pt x="26" y="25"/>
                  </a:cubicBezTo>
                  <a:cubicBezTo>
                    <a:pt x="17" y="33"/>
                    <a:pt x="9" y="42"/>
                    <a:pt x="1" y="50"/>
                  </a:cubicBezTo>
                  <a:cubicBezTo>
                    <a:pt x="1" y="50"/>
                    <a:pt x="1" y="58"/>
                    <a:pt x="1" y="58"/>
                  </a:cubicBezTo>
                  <a:cubicBezTo>
                    <a:pt x="1" y="67"/>
                    <a:pt x="1" y="83"/>
                    <a:pt x="1" y="83"/>
                  </a:cubicBezTo>
                  <a:cubicBezTo>
                    <a:pt x="1" y="91"/>
                    <a:pt x="1" y="91"/>
                    <a:pt x="1" y="100"/>
                  </a:cubicBezTo>
                  <a:lnTo>
                    <a:pt x="9" y="100"/>
                  </a:lnTo>
                  <a:cubicBezTo>
                    <a:pt x="9" y="100"/>
                    <a:pt x="9" y="108"/>
                    <a:pt x="9" y="108"/>
                  </a:cubicBezTo>
                  <a:cubicBezTo>
                    <a:pt x="17" y="108"/>
                    <a:pt x="17" y="116"/>
                    <a:pt x="26" y="116"/>
                  </a:cubicBezTo>
                  <a:cubicBezTo>
                    <a:pt x="34" y="125"/>
                    <a:pt x="34" y="125"/>
                    <a:pt x="42" y="125"/>
                  </a:cubicBezTo>
                  <a:lnTo>
                    <a:pt x="84" y="125"/>
                  </a:lnTo>
                  <a:cubicBezTo>
                    <a:pt x="92" y="125"/>
                    <a:pt x="109" y="116"/>
                    <a:pt x="117" y="116"/>
                  </a:cubicBezTo>
                  <a:cubicBezTo>
                    <a:pt x="125" y="108"/>
                    <a:pt x="133" y="100"/>
                    <a:pt x="133" y="91"/>
                  </a:cubicBezTo>
                  <a:lnTo>
                    <a:pt x="142" y="75"/>
                  </a:lnTo>
                  <a:cubicBezTo>
                    <a:pt x="142" y="67"/>
                    <a:pt x="142" y="50"/>
                    <a:pt x="142" y="42"/>
                  </a:cubicBezTo>
                  <a:cubicBezTo>
                    <a:pt x="142" y="33"/>
                    <a:pt x="133" y="25"/>
                    <a:pt x="125" y="17"/>
                  </a:cubicBezTo>
                  <a:cubicBezTo>
                    <a:pt x="125" y="17"/>
                    <a:pt x="117" y="9"/>
                    <a:pt x="109" y="9"/>
                  </a:cubicBezTo>
                  <a:cubicBezTo>
                    <a:pt x="100" y="0"/>
                    <a:pt x="92" y="0"/>
                    <a:pt x="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38"/>
            <p:cNvSpPr/>
            <p:nvPr/>
          </p:nvSpPr>
          <p:spPr>
            <a:xfrm>
              <a:off x="4461650" y="4362550"/>
              <a:ext cx="3325" cy="2700"/>
            </a:xfrm>
            <a:custGeom>
              <a:rect b="b" l="l" r="r" t="t"/>
              <a:pathLst>
                <a:path extrusionOk="0" h="108" w="133">
                  <a:moveTo>
                    <a:pt x="83" y="0"/>
                  </a:moveTo>
                  <a:cubicBezTo>
                    <a:pt x="66" y="9"/>
                    <a:pt x="50" y="9"/>
                    <a:pt x="33" y="9"/>
                  </a:cubicBezTo>
                  <a:cubicBezTo>
                    <a:pt x="25" y="17"/>
                    <a:pt x="17" y="17"/>
                    <a:pt x="17" y="25"/>
                  </a:cubicBezTo>
                  <a:cubicBezTo>
                    <a:pt x="8" y="25"/>
                    <a:pt x="8" y="33"/>
                    <a:pt x="8" y="33"/>
                  </a:cubicBezTo>
                  <a:cubicBezTo>
                    <a:pt x="0" y="42"/>
                    <a:pt x="0" y="50"/>
                    <a:pt x="0" y="58"/>
                  </a:cubicBezTo>
                  <a:cubicBezTo>
                    <a:pt x="0" y="67"/>
                    <a:pt x="0" y="75"/>
                    <a:pt x="8" y="83"/>
                  </a:cubicBezTo>
                  <a:cubicBezTo>
                    <a:pt x="8" y="83"/>
                    <a:pt x="8" y="91"/>
                    <a:pt x="17" y="91"/>
                  </a:cubicBezTo>
                  <a:cubicBezTo>
                    <a:pt x="17" y="100"/>
                    <a:pt x="25" y="100"/>
                    <a:pt x="33" y="108"/>
                  </a:cubicBezTo>
                  <a:lnTo>
                    <a:pt x="50" y="108"/>
                  </a:lnTo>
                  <a:cubicBezTo>
                    <a:pt x="58" y="108"/>
                    <a:pt x="66" y="108"/>
                    <a:pt x="75" y="100"/>
                  </a:cubicBezTo>
                  <a:cubicBezTo>
                    <a:pt x="91" y="91"/>
                    <a:pt x="100" y="83"/>
                    <a:pt x="116" y="75"/>
                  </a:cubicBezTo>
                  <a:cubicBezTo>
                    <a:pt x="124" y="75"/>
                    <a:pt x="124" y="75"/>
                    <a:pt x="124" y="67"/>
                  </a:cubicBezTo>
                  <a:cubicBezTo>
                    <a:pt x="133" y="67"/>
                    <a:pt x="133" y="58"/>
                    <a:pt x="133" y="50"/>
                  </a:cubicBezTo>
                  <a:cubicBezTo>
                    <a:pt x="133" y="50"/>
                    <a:pt x="133" y="42"/>
                    <a:pt x="133" y="42"/>
                  </a:cubicBezTo>
                  <a:cubicBezTo>
                    <a:pt x="133" y="33"/>
                    <a:pt x="133" y="33"/>
                    <a:pt x="133" y="25"/>
                  </a:cubicBezTo>
                  <a:cubicBezTo>
                    <a:pt x="133" y="25"/>
                    <a:pt x="124" y="17"/>
                    <a:pt x="124" y="17"/>
                  </a:cubicBezTo>
                  <a:cubicBezTo>
                    <a:pt x="124" y="17"/>
                    <a:pt x="116" y="9"/>
                    <a:pt x="116" y="9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38"/>
            <p:cNvSpPr/>
            <p:nvPr/>
          </p:nvSpPr>
          <p:spPr>
            <a:xfrm>
              <a:off x="4429950" y="4361500"/>
              <a:ext cx="4175" cy="2725"/>
            </a:xfrm>
            <a:custGeom>
              <a:rect b="b" l="l" r="r" t="t"/>
              <a:pathLst>
                <a:path extrusionOk="0" h="109" w="167">
                  <a:moveTo>
                    <a:pt x="50" y="1"/>
                  </a:moveTo>
                  <a:cubicBezTo>
                    <a:pt x="42" y="1"/>
                    <a:pt x="42" y="9"/>
                    <a:pt x="34" y="9"/>
                  </a:cubicBezTo>
                  <a:cubicBezTo>
                    <a:pt x="25" y="9"/>
                    <a:pt x="25" y="17"/>
                    <a:pt x="17" y="17"/>
                  </a:cubicBezTo>
                  <a:cubicBezTo>
                    <a:pt x="9" y="26"/>
                    <a:pt x="9" y="34"/>
                    <a:pt x="9" y="42"/>
                  </a:cubicBezTo>
                  <a:cubicBezTo>
                    <a:pt x="0" y="42"/>
                    <a:pt x="0" y="51"/>
                    <a:pt x="0" y="59"/>
                  </a:cubicBezTo>
                  <a:cubicBezTo>
                    <a:pt x="0" y="75"/>
                    <a:pt x="9" y="84"/>
                    <a:pt x="17" y="92"/>
                  </a:cubicBezTo>
                  <a:cubicBezTo>
                    <a:pt x="25" y="100"/>
                    <a:pt x="42" y="109"/>
                    <a:pt x="58" y="109"/>
                  </a:cubicBezTo>
                  <a:lnTo>
                    <a:pt x="92" y="109"/>
                  </a:lnTo>
                  <a:cubicBezTo>
                    <a:pt x="100" y="109"/>
                    <a:pt x="108" y="100"/>
                    <a:pt x="108" y="100"/>
                  </a:cubicBezTo>
                  <a:cubicBezTo>
                    <a:pt x="125" y="100"/>
                    <a:pt x="133" y="100"/>
                    <a:pt x="141" y="92"/>
                  </a:cubicBezTo>
                  <a:lnTo>
                    <a:pt x="150" y="92"/>
                  </a:lnTo>
                  <a:cubicBezTo>
                    <a:pt x="150" y="84"/>
                    <a:pt x="158" y="84"/>
                    <a:pt x="158" y="75"/>
                  </a:cubicBezTo>
                  <a:cubicBezTo>
                    <a:pt x="166" y="67"/>
                    <a:pt x="166" y="59"/>
                    <a:pt x="166" y="51"/>
                  </a:cubicBezTo>
                  <a:cubicBezTo>
                    <a:pt x="166" y="51"/>
                    <a:pt x="166" y="42"/>
                    <a:pt x="158" y="34"/>
                  </a:cubicBezTo>
                  <a:cubicBezTo>
                    <a:pt x="158" y="26"/>
                    <a:pt x="150" y="26"/>
                    <a:pt x="141" y="17"/>
                  </a:cubicBezTo>
                  <a:cubicBezTo>
                    <a:pt x="133" y="9"/>
                    <a:pt x="116" y="9"/>
                    <a:pt x="108" y="9"/>
                  </a:cubicBezTo>
                  <a:lnTo>
                    <a:pt x="92" y="9"/>
                  </a:lnTo>
                  <a:cubicBezTo>
                    <a:pt x="75" y="9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38"/>
            <p:cNvSpPr/>
            <p:nvPr/>
          </p:nvSpPr>
          <p:spPr>
            <a:xfrm>
              <a:off x="4494050" y="4270500"/>
              <a:ext cx="25175" cy="18575"/>
            </a:xfrm>
            <a:custGeom>
              <a:rect b="b" l="l" r="r" t="t"/>
              <a:pathLst>
                <a:path extrusionOk="0" h="743" w="1007">
                  <a:moveTo>
                    <a:pt x="41" y="1"/>
                  </a:moveTo>
                  <a:cubicBezTo>
                    <a:pt x="10" y="1"/>
                    <a:pt x="1" y="47"/>
                    <a:pt x="30" y="62"/>
                  </a:cubicBezTo>
                  <a:lnTo>
                    <a:pt x="30" y="70"/>
                  </a:lnTo>
                  <a:cubicBezTo>
                    <a:pt x="196" y="136"/>
                    <a:pt x="295" y="302"/>
                    <a:pt x="461" y="376"/>
                  </a:cubicBezTo>
                  <a:cubicBezTo>
                    <a:pt x="502" y="401"/>
                    <a:pt x="552" y="410"/>
                    <a:pt x="593" y="434"/>
                  </a:cubicBezTo>
                  <a:cubicBezTo>
                    <a:pt x="635" y="451"/>
                    <a:pt x="668" y="492"/>
                    <a:pt x="701" y="526"/>
                  </a:cubicBezTo>
                  <a:cubicBezTo>
                    <a:pt x="734" y="567"/>
                    <a:pt x="776" y="600"/>
                    <a:pt x="817" y="642"/>
                  </a:cubicBezTo>
                  <a:cubicBezTo>
                    <a:pt x="858" y="683"/>
                    <a:pt x="892" y="733"/>
                    <a:pt x="950" y="741"/>
                  </a:cubicBezTo>
                  <a:cubicBezTo>
                    <a:pt x="954" y="742"/>
                    <a:pt x="958" y="743"/>
                    <a:pt x="962" y="743"/>
                  </a:cubicBezTo>
                  <a:cubicBezTo>
                    <a:pt x="989" y="743"/>
                    <a:pt x="1006" y="720"/>
                    <a:pt x="999" y="691"/>
                  </a:cubicBezTo>
                  <a:cubicBezTo>
                    <a:pt x="983" y="642"/>
                    <a:pt x="933" y="600"/>
                    <a:pt x="892" y="559"/>
                  </a:cubicBezTo>
                  <a:cubicBezTo>
                    <a:pt x="850" y="517"/>
                    <a:pt x="809" y="476"/>
                    <a:pt x="767" y="434"/>
                  </a:cubicBezTo>
                  <a:cubicBezTo>
                    <a:pt x="734" y="401"/>
                    <a:pt x="701" y="368"/>
                    <a:pt x="651" y="343"/>
                  </a:cubicBezTo>
                  <a:cubicBezTo>
                    <a:pt x="610" y="318"/>
                    <a:pt x="560" y="310"/>
                    <a:pt x="510" y="285"/>
                  </a:cubicBezTo>
                  <a:cubicBezTo>
                    <a:pt x="428" y="244"/>
                    <a:pt x="361" y="186"/>
                    <a:pt x="287" y="136"/>
                  </a:cubicBezTo>
                  <a:cubicBezTo>
                    <a:pt x="212" y="78"/>
                    <a:pt x="138" y="28"/>
                    <a:pt x="55" y="4"/>
                  </a:cubicBezTo>
                  <a:cubicBezTo>
                    <a:pt x="50" y="2"/>
                    <a:pt x="45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38"/>
            <p:cNvSpPr/>
            <p:nvPr/>
          </p:nvSpPr>
          <p:spPr>
            <a:xfrm>
              <a:off x="4473650" y="4300650"/>
              <a:ext cx="4325" cy="5650"/>
            </a:xfrm>
            <a:custGeom>
              <a:rect b="b" l="l" r="r" t="t"/>
              <a:pathLst>
                <a:path extrusionOk="0" h="226" w="173">
                  <a:moveTo>
                    <a:pt x="134" y="1"/>
                  </a:moveTo>
                  <a:cubicBezTo>
                    <a:pt x="127" y="1"/>
                    <a:pt x="121" y="3"/>
                    <a:pt x="117" y="7"/>
                  </a:cubicBezTo>
                  <a:lnTo>
                    <a:pt x="117" y="16"/>
                  </a:lnTo>
                  <a:cubicBezTo>
                    <a:pt x="100" y="24"/>
                    <a:pt x="92" y="40"/>
                    <a:pt x="84" y="49"/>
                  </a:cubicBezTo>
                  <a:cubicBezTo>
                    <a:pt x="75" y="65"/>
                    <a:pt x="67" y="74"/>
                    <a:pt x="59" y="82"/>
                  </a:cubicBezTo>
                  <a:cubicBezTo>
                    <a:pt x="50" y="98"/>
                    <a:pt x="42" y="107"/>
                    <a:pt x="34" y="123"/>
                  </a:cubicBezTo>
                  <a:lnTo>
                    <a:pt x="17" y="156"/>
                  </a:lnTo>
                  <a:cubicBezTo>
                    <a:pt x="1" y="181"/>
                    <a:pt x="9" y="206"/>
                    <a:pt x="34" y="223"/>
                  </a:cubicBezTo>
                  <a:cubicBezTo>
                    <a:pt x="40" y="225"/>
                    <a:pt x="46" y="226"/>
                    <a:pt x="52" y="226"/>
                  </a:cubicBezTo>
                  <a:cubicBezTo>
                    <a:pt x="70" y="226"/>
                    <a:pt x="86" y="216"/>
                    <a:pt x="92" y="198"/>
                  </a:cubicBezTo>
                  <a:lnTo>
                    <a:pt x="117" y="165"/>
                  </a:lnTo>
                  <a:cubicBezTo>
                    <a:pt x="125" y="148"/>
                    <a:pt x="125" y="140"/>
                    <a:pt x="133" y="123"/>
                  </a:cubicBezTo>
                  <a:cubicBezTo>
                    <a:pt x="142" y="115"/>
                    <a:pt x="142" y="98"/>
                    <a:pt x="150" y="82"/>
                  </a:cubicBezTo>
                  <a:cubicBezTo>
                    <a:pt x="158" y="74"/>
                    <a:pt x="166" y="57"/>
                    <a:pt x="166" y="40"/>
                  </a:cubicBezTo>
                  <a:cubicBezTo>
                    <a:pt x="172" y="16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38"/>
            <p:cNvSpPr/>
            <p:nvPr/>
          </p:nvSpPr>
          <p:spPr>
            <a:xfrm>
              <a:off x="4406550" y="4238625"/>
              <a:ext cx="3125" cy="6375"/>
            </a:xfrm>
            <a:custGeom>
              <a:rect b="b" l="l" r="r" t="t"/>
              <a:pathLst>
                <a:path extrusionOk="0" h="255" w="125">
                  <a:moveTo>
                    <a:pt x="39" y="0"/>
                  </a:moveTo>
                  <a:cubicBezTo>
                    <a:pt x="34" y="0"/>
                    <a:pt x="30" y="1"/>
                    <a:pt x="25" y="3"/>
                  </a:cubicBezTo>
                  <a:cubicBezTo>
                    <a:pt x="9" y="11"/>
                    <a:pt x="0" y="36"/>
                    <a:pt x="0" y="52"/>
                  </a:cubicBezTo>
                  <a:cubicBezTo>
                    <a:pt x="9" y="85"/>
                    <a:pt x="17" y="119"/>
                    <a:pt x="25" y="152"/>
                  </a:cubicBezTo>
                  <a:lnTo>
                    <a:pt x="42" y="201"/>
                  </a:lnTo>
                  <a:cubicBezTo>
                    <a:pt x="42" y="210"/>
                    <a:pt x="50" y="218"/>
                    <a:pt x="50" y="226"/>
                  </a:cubicBezTo>
                  <a:cubicBezTo>
                    <a:pt x="58" y="235"/>
                    <a:pt x="67" y="243"/>
                    <a:pt x="75" y="251"/>
                  </a:cubicBezTo>
                  <a:cubicBezTo>
                    <a:pt x="80" y="254"/>
                    <a:pt x="84" y="255"/>
                    <a:pt x="89" y="255"/>
                  </a:cubicBezTo>
                  <a:cubicBezTo>
                    <a:pt x="100" y="255"/>
                    <a:pt x="110" y="249"/>
                    <a:pt x="116" y="243"/>
                  </a:cubicBezTo>
                  <a:cubicBezTo>
                    <a:pt x="125" y="226"/>
                    <a:pt x="125" y="218"/>
                    <a:pt x="125" y="210"/>
                  </a:cubicBezTo>
                  <a:cubicBezTo>
                    <a:pt x="125" y="193"/>
                    <a:pt x="125" y="185"/>
                    <a:pt x="116" y="177"/>
                  </a:cubicBezTo>
                  <a:cubicBezTo>
                    <a:pt x="116" y="160"/>
                    <a:pt x="108" y="143"/>
                    <a:pt x="108" y="127"/>
                  </a:cubicBezTo>
                  <a:lnTo>
                    <a:pt x="75" y="27"/>
                  </a:lnTo>
                  <a:cubicBezTo>
                    <a:pt x="75" y="14"/>
                    <a:pt x="58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38"/>
            <p:cNvSpPr/>
            <p:nvPr/>
          </p:nvSpPr>
          <p:spPr>
            <a:xfrm>
              <a:off x="4410675" y="4238800"/>
              <a:ext cx="3550" cy="6525"/>
            </a:xfrm>
            <a:custGeom>
              <a:rect b="b" l="l" r="r" t="t"/>
              <a:pathLst>
                <a:path extrusionOk="0" h="261" w="142">
                  <a:moveTo>
                    <a:pt x="52" y="1"/>
                  </a:moveTo>
                  <a:cubicBezTo>
                    <a:pt x="47" y="1"/>
                    <a:pt x="40" y="2"/>
                    <a:pt x="34" y="4"/>
                  </a:cubicBezTo>
                  <a:cubicBezTo>
                    <a:pt x="9" y="12"/>
                    <a:pt x="1" y="29"/>
                    <a:pt x="9" y="54"/>
                  </a:cubicBezTo>
                  <a:cubicBezTo>
                    <a:pt x="18" y="87"/>
                    <a:pt x="26" y="128"/>
                    <a:pt x="34" y="161"/>
                  </a:cubicBezTo>
                  <a:cubicBezTo>
                    <a:pt x="34" y="178"/>
                    <a:pt x="42" y="194"/>
                    <a:pt x="51" y="211"/>
                  </a:cubicBezTo>
                  <a:cubicBezTo>
                    <a:pt x="51" y="228"/>
                    <a:pt x="59" y="236"/>
                    <a:pt x="67" y="252"/>
                  </a:cubicBezTo>
                  <a:cubicBezTo>
                    <a:pt x="75" y="261"/>
                    <a:pt x="92" y="261"/>
                    <a:pt x="109" y="261"/>
                  </a:cubicBezTo>
                  <a:cubicBezTo>
                    <a:pt x="117" y="252"/>
                    <a:pt x="133" y="244"/>
                    <a:pt x="133" y="228"/>
                  </a:cubicBezTo>
                  <a:cubicBezTo>
                    <a:pt x="142" y="211"/>
                    <a:pt x="133" y="203"/>
                    <a:pt x="133" y="186"/>
                  </a:cubicBezTo>
                  <a:cubicBezTo>
                    <a:pt x="125" y="170"/>
                    <a:pt x="125" y="153"/>
                    <a:pt x="117" y="136"/>
                  </a:cubicBezTo>
                  <a:cubicBezTo>
                    <a:pt x="109" y="103"/>
                    <a:pt x="100" y="62"/>
                    <a:pt x="92" y="29"/>
                  </a:cubicBezTo>
                  <a:cubicBezTo>
                    <a:pt x="86" y="10"/>
                    <a:pt x="70" y="1"/>
                    <a:pt x="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38"/>
            <p:cNvSpPr/>
            <p:nvPr/>
          </p:nvSpPr>
          <p:spPr>
            <a:xfrm>
              <a:off x="4283100" y="4309725"/>
              <a:ext cx="6400" cy="17125"/>
            </a:xfrm>
            <a:custGeom>
              <a:rect b="b" l="l" r="r" t="t"/>
              <a:pathLst>
                <a:path extrusionOk="0" h="685" w="256">
                  <a:moveTo>
                    <a:pt x="196" y="0"/>
                  </a:moveTo>
                  <a:cubicBezTo>
                    <a:pt x="183" y="0"/>
                    <a:pt x="169" y="5"/>
                    <a:pt x="157" y="17"/>
                  </a:cubicBezTo>
                  <a:cubicBezTo>
                    <a:pt x="75" y="100"/>
                    <a:pt x="25" y="208"/>
                    <a:pt x="8" y="324"/>
                  </a:cubicBezTo>
                  <a:cubicBezTo>
                    <a:pt x="0" y="390"/>
                    <a:pt x="8" y="456"/>
                    <a:pt x="17" y="514"/>
                  </a:cubicBezTo>
                  <a:cubicBezTo>
                    <a:pt x="33" y="589"/>
                    <a:pt x="50" y="655"/>
                    <a:pt x="124" y="680"/>
                  </a:cubicBezTo>
                  <a:cubicBezTo>
                    <a:pt x="131" y="683"/>
                    <a:pt x="137" y="684"/>
                    <a:pt x="143" y="684"/>
                  </a:cubicBezTo>
                  <a:cubicBezTo>
                    <a:pt x="169" y="684"/>
                    <a:pt x="192" y="659"/>
                    <a:pt x="199" y="638"/>
                  </a:cubicBezTo>
                  <a:cubicBezTo>
                    <a:pt x="215" y="589"/>
                    <a:pt x="182" y="522"/>
                    <a:pt x="174" y="473"/>
                  </a:cubicBezTo>
                  <a:cubicBezTo>
                    <a:pt x="166" y="456"/>
                    <a:pt x="166" y="440"/>
                    <a:pt x="166" y="415"/>
                  </a:cubicBezTo>
                  <a:cubicBezTo>
                    <a:pt x="166" y="390"/>
                    <a:pt x="166" y="365"/>
                    <a:pt x="166" y="340"/>
                  </a:cubicBezTo>
                  <a:cubicBezTo>
                    <a:pt x="166" y="249"/>
                    <a:pt x="191" y="150"/>
                    <a:pt x="232" y="67"/>
                  </a:cubicBezTo>
                  <a:cubicBezTo>
                    <a:pt x="256" y="31"/>
                    <a:pt x="229" y="0"/>
                    <a:pt x="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38"/>
            <p:cNvSpPr/>
            <p:nvPr/>
          </p:nvSpPr>
          <p:spPr>
            <a:xfrm>
              <a:off x="4288675" y="4319875"/>
              <a:ext cx="3150" cy="9300"/>
            </a:xfrm>
            <a:custGeom>
              <a:rect b="b" l="l" r="r" t="t"/>
              <a:pathLst>
                <a:path extrusionOk="0" h="372" w="126">
                  <a:moveTo>
                    <a:pt x="59" y="0"/>
                  </a:moveTo>
                  <a:cubicBezTo>
                    <a:pt x="26" y="9"/>
                    <a:pt x="9" y="25"/>
                    <a:pt x="9" y="58"/>
                  </a:cubicBezTo>
                  <a:cubicBezTo>
                    <a:pt x="1" y="108"/>
                    <a:pt x="9" y="158"/>
                    <a:pt x="9" y="208"/>
                  </a:cubicBezTo>
                  <a:cubicBezTo>
                    <a:pt x="9" y="232"/>
                    <a:pt x="17" y="257"/>
                    <a:pt x="26" y="282"/>
                  </a:cubicBezTo>
                  <a:cubicBezTo>
                    <a:pt x="34" y="307"/>
                    <a:pt x="42" y="332"/>
                    <a:pt x="59" y="357"/>
                  </a:cubicBezTo>
                  <a:cubicBezTo>
                    <a:pt x="65" y="367"/>
                    <a:pt x="76" y="371"/>
                    <a:pt x="86" y="371"/>
                  </a:cubicBezTo>
                  <a:cubicBezTo>
                    <a:pt x="102" y="371"/>
                    <a:pt x="117" y="360"/>
                    <a:pt x="117" y="340"/>
                  </a:cubicBezTo>
                  <a:cubicBezTo>
                    <a:pt x="125" y="324"/>
                    <a:pt x="125" y="299"/>
                    <a:pt x="125" y="274"/>
                  </a:cubicBezTo>
                  <a:cubicBezTo>
                    <a:pt x="125" y="249"/>
                    <a:pt x="125" y="224"/>
                    <a:pt x="125" y="199"/>
                  </a:cubicBezTo>
                  <a:cubicBezTo>
                    <a:pt x="125" y="150"/>
                    <a:pt x="117" y="108"/>
                    <a:pt x="125" y="58"/>
                  </a:cubicBezTo>
                  <a:cubicBezTo>
                    <a:pt x="125" y="25"/>
                    <a:pt x="92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38"/>
            <p:cNvSpPr/>
            <p:nvPr/>
          </p:nvSpPr>
          <p:spPr>
            <a:xfrm>
              <a:off x="4267150" y="4291600"/>
              <a:ext cx="5200" cy="7800"/>
            </a:xfrm>
            <a:custGeom>
              <a:rect b="b" l="l" r="r" t="t"/>
              <a:pathLst>
                <a:path extrusionOk="0" h="312" w="208">
                  <a:moveTo>
                    <a:pt x="42" y="1"/>
                  </a:moveTo>
                  <a:cubicBezTo>
                    <a:pt x="33" y="1"/>
                    <a:pt x="25" y="5"/>
                    <a:pt x="17" y="13"/>
                  </a:cubicBezTo>
                  <a:cubicBezTo>
                    <a:pt x="0" y="21"/>
                    <a:pt x="8" y="46"/>
                    <a:pt x="17" y="54"/>
                  </a:cubicBezTo>
                  <a:cubicBezTo>
                    <a:pt x="33" y="71"/>
                    <a:pt x="42" y="88"/>
                    <a:pt x="58" y="104"/>
                  </a:cubicBezTo>
                  <a:cubicBezTo>
                    <a:pt x="66" y="121"/>
                    <a:pt x="75" y="137"/>
                    <a:pt x="75" y="162"/>
                  </a:cubicBezTo>
                  <a:cubicBezTo>
                    <a:pt x="83" y="179"/>
                    <a:pt x="91" y="195"/>
                    <a:pt x="100" y="220"/>
                  </a:cubicBezTo>
                  <a:cubicBezTo>
                    <a:pt x="100" y="228"/>
                    <a:pt x="100" y="228"/>
                    <a:pt x="100" y="237"/>
                  </a:cubicBezTo>
                  <a:cubicBezTo>
                    <a:pt x="100" y="237"/>
                    <a:pt x="100" y="237"/>
                    <a:pt x="100" y="245"/>
                  </a:cubicBezTo>
                  <a:cubicBezTo>
                    <a:pt x="100" y="253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70"/>
                  </a:cubicBezTo>
                  <a:cubicBezTo>
                    <a:pt x="108" y="278"/>
                    <a:pt x="116" y="278"/>
                    <a:pt x="116" y="286"/>
                  </a:cubicBezTo>
                  <a:cubicBezTo>
                    <a:pt x="124" y="303"/>
                    <a:pt x="149" y="311"/>
                    <a:pt x="166" y="311"/>
                  </a:cubicBezTo>
                  <a:cubicBezTo>
                    <a:pt x="182" y="311"/>
                    <a:pt x="199" y="295"/>
                    <a:pt x="199" y="278"/>
                  </a:cubicBezTo>
                  <a:cubicBezTo>
                    <a:pt x="207" y="245"/>
                    <a:pt x="199" y="220"/>
                    <a:pt x="191" y="187"/>
                  </a:cubicBezTo>
                  <a:cubicBezTo>
                    <a:pt x="182" y="162"/>
                    <a:pt x="174" y="146"/>
                    <a:pt x="158" y="121"/>
                  </a:cubicBezTo>
                  <a:cubicBezTo>
                    <a:pt x="141" y="104"/>
                    <a:pt x="124" y="79"/>
                    <a:pt x="116" y="63"/>
                  </a:cubicBezTo>
                  <a:cubicBezTo>
                    <a:pt x="100" y="46"/>
                    <a:pt x="83" y="30"/>
                    <a:pt x="66" y="13"/>
                  </a:cubicBezTo>
                  <a:cubicBezTo>
                    <a:pt x="58" y="5"/>
                    <a:pt x="50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38"/>
            <p:cNvSpPr/>
            <p:nvPr/>
          </p:nvSpPr>
          <p:spPr>
            <a:xfrm>
              <a:off x="4272325" y="4294725"/>
              <a:ext cx="2300" cy="5300"/>
            </a:xfrm>
            <a:custGeom>
              <a:rect b="b" l="l" r="r" t="t"/>
              <a:pathLst>
                <a:path extrusionOk="0" h="212" w="92">
                  <a:moveTo>
                    <a:pt x="31" y="1"/>
                  </a:moveTo>
                  <a:cubicBezTo>
                    <a:pt x="26" y="1"/>
                    <a:pt x="21" y="2"/>
                    <a:pt x="17" y="4"/>
                  </a:cubicBezTo>
                  <a:cubicBezTo>
                    <a:pt x="0" y="4"/>
                    <a:pt x="0" y="21"/>
                    <a:pt x="0" y="37"/>
                  </a:cubicBezTo>
                  <a:cubicBezTo>
                    <a:pt x="9" y="95"/>
                    <a:pt x="25" y="145"/>
                    <a:pt x="42" y="195"/>
                  </a:cubicBezTo>
                  <a:cubicBezTo>
                    <a:pt x="50" y="203"/>
                    <a:pt x="58" y="211"/>
                    <a:pt x="67" y="211"/>
                  </a:cubicBezTo>
                  <a:cubicBezTo>
                    <a:pt x="75" y="211"/>
                    <a:pt x="91" y="203"/>
                    <a:pt x="83" y="186"/>
                  </a:cubicBezTo>
                  <a:cubicBezTo>
                    <a:pt x="83" y="128"/>
                    <a:pt x="75" y="79"/>
                    <a:pt x="58" y="21"/>
                  </a:cubicBezTo>
                  <a:cubicBezTo>
                    <a:pt x="58" y="8"/>
                    <a:pt x="45" y="1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38"/>
            <p:cNvSpPr/>
            <p:nvPr/>
          </p:nvSpPr>
          <p:spPr>
            <a:xfrm>
              <a:off x="4302775" y="4156700"/>
              <a:ext cx="3325" cy="5175"/>
            </a:xfrm>
            <a:custGeom>
              <a:rect b="b" l="l" r="r" t="t"/>
              <a:pathLst>
                <a:path extrusionOk="0" h="207" w="133">
                  <a:moveTo>
                    <a:pt x="65" y="1"/>
                  </a:moveTo>
                  <a:cubicBezTo>
                    <a:pt x="58" y="1"/>
                    <a:pt x="50" y="3"/>
                    <a:pt x="42" y="7"/>
                  </a:cubicBezTo>
                  <a:cubicBezTo>
                    <a:pt x="17" y="15"/>
                    <a:pt x="0" y="40"/>
                    <a:pt x="8" y="65"/>
                  </a:cubicBezTo>
                  <a:cubicBezTo>
                    <a:pt x="17" y="90"/>
                    <a:pt x="17" y="106"/>
                    <a:pt x="25" y="131"/>
                  </a:cubicBezTo>
                  <a:cubicBezTo>
                    <a:pt x="33" y="139"/>
                    <a:pt x="42" y="156"/>
                    <a:pt x="42" y="164"/>
                  </a:cubicBezTo>
                  <a:cubicBezTo>
                    <a:pt x="50" y="173"/>
                    <a:pt x="50" y="173"/>
                    <a:pt x="50" y="181"/>
                  </a:cubicBezTo>
                  <a:cubicBezTo>
                    <a:pt x="58" y="189"/>
                    <a:pt x="66" y="197"/>
                    <a:pt x="75" y="197"/>
                  </a:cubicBezTo>
                  <a:cubicBezTo>
                    <a:pt x="81" y="204"/>
                    <a:pt x="89" y="206"/>
                    <a:pt x="96" y="206"/>
                  </a:cubicBezTo>
                  <a:cubicBezTo>
                    <a:pt x="108" y="206"/>
                    <a:pt x="119" y="199"/>
                    <a:pt x="124" y="189"/>
                  </a:cubicBezTo>
                  <a:cubicBezTo>
                    <a:pt x="133" y="173"/>
                    <a:pt x="133" y="164"/>
                    <a:pt x="133" y="156"/>
                  </a:cubicBezTo>
                  <a:cubicBezTo>
                    <a:pt x="133" y="148"/>
                    <a:pt x="133" y="148"/>
                    <a:pt x="133" y="139"/>
                  </a:cubicBezTo>
                  <a:cubicBezTo>
                    <a:pt x="133" y="123"/>
                    <a:pt x="133" y="115"/>
                    <a:pt x="124" y="98"/>
                  </a:cubicBezTo>
                  <a:cubicBezTo>
                    <a:pt x="116" y="73"/>
                    <a:pt x="116" y="57"/>
                    <a:pt x="108" y="40"/>
                  </a:cubicBezTo>
                  <a:cubicBezTo>
                    <a:pt x="108" y="23"/>
                    <a:pt x="91" y="15"/>
                    <a:pt x="83" y="7"/>
                  </a:cubicBezTo>
                  <a:cubicBezTo>
                    <a:pt x="79" y="3"/>
                    <a:pt x="73" y="1"/>
                    <a:pt x="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38"/>
            <p:cNvSpPr/>
            <p:nvPr/>
          </p:nvSpPr>
          <p:spPr>
            <a:xfrm>
              <a:off x="4308350" y="4352325"/>
              <a:ext cx="23000" cy="44675"/>
            </a:xfrm>
            <a:custGeom>
              <a:rect b="b" l="l" r="r" t="t"/>
              <a:pathLst>
                <a:path extrusionOk="0" h="1787" w="920">
                  <a:moveTo>
                    <a:pt x="853" y="0"/>
                  </a:moveTo>
                  <a:cubicBezTo>
                    <a:pt x="843" y="0"/>
                    <a:pt x="832" y="4"/>
                    <a:pt x="821" y="12"/>
                  </a:cubicBezTo>
                  <a:cubicBezTo>
                    <a:pt x="556" y="177"/>
                    <a:pt x="225" y="310"/>
                    <a:pt x="92" y="616"/>
                  </a:cubicBezTo>
                  <a:cubicBezTo>
                    <a:pt x="17" y="799"/>
                    <a:pt x="1" y="1014"/>
                    <a:pt x="17" y="1213"/>
                  </a:cubicBezTo>
                  <a:cubicBezTo>
                    <a:pt x="26" y="1312"/>
                    <a:pt x="42" y="1420"/>
                    <a:pt x="67" y="1520"/>
                  </a:cubicBezTo>
                  <a:cubicBezTo>
                    <a:pt x="100" y="1602"/>
                    <a:pt x="133" y="1710"/>
                    <a:pt x="200" y="1776"/>
                  </a:cubicBezTo>
                  <a:cubicBezTo>
                    <a:pt x="207" y="1783"/>
                    <a:pt x="215" y="1786"/>
                    <a:pt x="224" y="1786"/>
                  </a:cubicBezTo>
                  <a:cubicBezTo>
                    <a:pt x="245" y="1786"/>
                    <a:pt x="268" y="1767"/>
                    <a:pt x="274" y="1743"/>
                  </a:cubicBezTo>
                  <a:cubicBezTo>
                    <a:pt x="274" y="1660"/>
                    <a:pt x="241" y="1569"/>
                    <a:pt x="225" y="1486"/>
                  </a:cubicBezTo>
                  <a:cubicBezTo>
                    <a:pt x="208" y="1395"/>
                    <a:pt x="200" y="1304"/>
                    <a:pt x="191" y="1205"/>
                  </a:cubicBezTo>
                  <a:cubicBezTo>
                    <a:pt x="175" y="1031"/>
                    <a:pt x="175" y="832"/>
                    <a:pt x="241" y="666"/>
                  </a:cubicBezTo>
                  <a:cubicBezTo>
                    <a:pt x="299" y="534"/>
                    <a:pt x="399" y="434"/>
                    <a:pt x="515" y="351"/>
                  </a:cubicBezTo>
                  <a:cubicBezTo>
                    <a:pt x="631" y="260"/>
                    <a:pt x="755" y="186"/>
                    <a:pt x="879" y="94"/>
                  </a:cubicBezTo>
                  <a:cubicBezTo>
                    <a:pt x="919" y="61"/>
                    <a:pt x="895" y="0"/>
                    <a:pt x="8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38"/>
            <p:cNvSpPr/>
            <p:nvPr/>
          </p:nvSpPr>
          <p:spPr>
            <a:xfrm>
              <a:off x="4302550" y="4359700"/>
              <a:ext cx="8050" cy="27925"/>
            </a:xfrm>
            <a:custGeom>
              <a:rect b="b" l="l" r="r" t="t"/>
              <a:pathLst>
                <a:path extrusionOk="0" h="1117" w="322">
                  <a:moveTo>
                    <a:pt x="254" y="1"/>
                  </a:moveTo>
                  <a:cubicBezTo>
                    <a:pt x="238" y="1"/>
                    <a:pt x="221" y="8"/>
                    <a:pt x="208" y="23"/>
                  </a:cubicBezTo>
                  <a:cubicBezTo>
                    <a:pt x="1" y="330"/>
                    <a:pt x="34" y="744"/>
                    <a:pt x="133" y="1084"/>
                  </a:cubicBezTo>
                  <a:cubicBezTo>
                    <a:pt x="141" y="1106"/>
                    <a:pt x="161" y="1116"/>
                    <a:pt x="181" y="1116"/>
                  </a:cubicBezTo>
                  <a:cubicBezTo>
                    <a:pt x="206" y="1116"/>
                    <a:pt x="229" y="1099"/>
                    <a:pt x="225" y="1067"/>
                  </a:cubicBezTo>
                  <a:cubicBezTo>
                    <a:pt x="216" y="885"/>
                    <a:pt x="175" y="711"/>
                    <a:pt x="183" y="529"/>
                  </a:cubicBezTo>
                  <a:cubicBezTo>
                    <a:pt x="183" y="371"/>
                    <a:pt x="216" y="205"/>
                    <a:pt x="299" y="73"/>
                  </a:cubicBezTo>
                  <a:cubicBezTo>
                    <a:pt x="322" y="33"/>
                    <a:pt x="290" y="1"/>
                    <a:pt x="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38"/>
            <p:cNvSpPr/>
            <p:nvPr/>
          </p:nvSpPr>
          <p:spPr>
            <a:xfrm>
              <a:off x="4409775" y="4408875"/>
              <a:ext cx="14600" cy="4525"/>
            </a:xfrm>
            <a:custGeom>
              <a:rect b="b" l="l" r="r" t="t"/>
              <a:pathLst>
                <a:path extrusionOk="0" h="181" w="584">
                  <a:moveTo>
                    <a:pt x="49" y="1"/>
                  </a:moveTo>
                  <a:cubicBezTo>
                    <a:pt x="16" y="1"/>
                    <a:pt x="0" y="55"/>
                    <a:pt x="37" y="70"/>
                  </a:cubicBezTo>
                  <a:cubicBezTo>
                    <a:pt x="120" y="111"/>
                    <a:pt x="203" y="136"/>
                    <a:pt x="285" y="161"/>
                  </a:cubicBezTo>
                  <a:cubicBezTo>
                    <a:pt x="335" y="169"/>
                    <a:pt x="377" y="177"/>
                    <a:pt x="426" y="177"/>
                  </a:cubicBezTo>
                  <a:cubicBezTo>
                    <a:pt x="437" y="179"/>
                    <a:pt x="449" y="180"/>
                    <a:pt x="461" y="180"/>
                  </a:cubicBezTo>
                  <a:cubicBezTo>
                    <a:pt x="494" y="180"/>
                    <a:pt x="529" y="173"/>
                    <a:pt x="559" y="161"/>
                  </a:cubicBezTo>
                  <a:cubicBezTo>
                    <a:pt x="584" y="144"/>
                    <a:pt x="584" y="103"/>
                    <a:pt x="559" y="86"/>
                  </a:cubicBezTo>
                  <a:cubicBezTo>
                    <a:pt x="517" y="70"/>
                    <a:pt x="476" y="70"/>
                    <a:pt x="426" y="70"/>
                  </a:cubicBezTo>
                  <a:cubicBezTo>
                    <a:pt x="385" y="61"/>
                    <a:pt x="343" y="61"/>
                    <a:pt x="302" y="61"/>
                  </a:cubicBezTo>
                  <a:cubicBezTo>
                    <a:pt x="219" y="53"/>
                    <a:pt x="145" y="28"/>
                    <a:pt x="62" y="3"/>
                  </a:cubicBezTo>
                  <a:cubicBezTo>
                    <a:pt x="57" y="1"/>
                    <a:pt x="53" y="1"/>
                    <a:pt x="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38"/>
            <p:cNvSpPr/>
            <p:nvPr/>
          </p:nvSpPr>
          <p:spPr>
            <a:xfrm>
              <a:off x="4431600" y="4406675"/>
              <a:ext cx="1275" cy="1050"/>
            </a:xfrm>
            <a:custGeom>
              <a:rect b="b" l="l" r="r" t="t"/>
              <a:pathLst>
                <a:path extrusionOk="0" h="42" w="51">
                  <a:moveTo>
                    <a:pt x="9" y="0"/>
                  </a:moveTo>
                  <a:cubicBezTo>
                    <a:pt x="1" y="0"/>
                    <a:pt x="1" y="8"/>
                    <a:pt x="1" y="8"/>
                  </a:cubicBezTo>
                  <a:cubicBezTo>
                    <a:pt x="1" y="8"/>
                    <a:pt x="1" y="17"/>
                    <a:pt x="1" y="1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33"/>
                    <a:pt x="9" y="33"/>
                  </a:cubicBezTo>
                  <a:cubicBezTo>
                    <a:pt x="9" y="42"/>
                    <a:pt x="17" y="42"/>
                    <a:pt x="26" y="42"/>
                  </a:cubicBezTo>
                  <a:cubicBezTo>
                    <a:pt x="34" y="33"/>
                    <a:pt x="34" y="33"/>
                    <a:pt x="42" y="33"/>
                  </a:cubicBezTo>
                  <a:cubicBezTo>
                    <a:pt x="50" y="33"/>
                    <a:pt x="50" y="25"/>
                    <a:pt x="50" y="25"/>
                  </a:cubicBezTo>
                  <a:cubicBezTo>
                    <a:pt x="50" y="25"/>
                    <a:pt x="50" y="17"/>
                    <a:pt x="50" y="17"/>
                  </a:cubicBezTo>
                  <a:lnTo>
                    <a:pt x="50" y="8"/>
                  </a:lnTo>
                  <a:cubicBezTo>
                    <a:pt x="50" y="8"/>
                    <a:pt x="50" y="0"/>
                    <a:pt x="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38"/>
            <p:cNvSpPr/>
            <p:nvPr/>
          </p:nvSpPr>
          <p:spPr>
            <a:xfrm>
              <a:off x="4452725" y="4302675"/>
              <a:ext cx="7750" cy="11050"/>
            </a:xfrm>
            <a:custGeom>
              <a:rect b="b" l="l" r="r" t="t"/>
              <a:pathLst>
                <a:path extrusionOk="0" h="442" w="310">
                  <a:moveTo>
                    <a:pt x="273" y="0"/>
                  </a:moveTo>
                  <a:cubicBezTo>
                    <a:pt x="266" y="0"/>
                    <a:pt x="258" y="3"/>
                    <a:pt x="249" y="9"/>
                  </a:cubicBezTo>
                  <a:cubicBezTo>
                    <a:pt x="225" y="34"/>
                    <a:pt x="200" y="59"/>
                    <a:pt x="167" y="84"/>
                  </a:cubicBezTo>
                  <a:cubicBezTo>
                    <a:pt x="150" y="100"/>
                    <a:pt x="133" y="108"/>
                    <a:pt x="117" y="125"/>
                  </a:cubicBezTo>
                  <a:cubicBezTo>
                    <a:pt x="100" y="142"/>
                    <a:pt x="92" y="158"/>
                    <a:pt x="84" y="175"/>
                  </a:cubicBezTo>
                  <a:cubicBezTo>
                    <a:pt x="51" y="208"/>
                    <a:pt x="34" y="241"/>
                    <a:pt x="26" y="282"/>
                  </a:cubicBezTo>
                  <a:cubicBezTo>
                    <a:pt x="9" y="324"/>
                    <a:pt x="1" y="382"/>
                    <a:pt x="34" y="415"/>
                  </a:cubicBezTo>
                  <a:cubicBezTo>
                    <a:pt x="34" y="415"/>
                    <a:pt x="34" y="423"/>
                    <a:pt x="34" y="423"/>
                  </a:cubicBezTo>
                  <a:cubicBezTo>
                    <a:pt x="44" y="436"/>
                    <a:pt x="55" y="441"/>
                    <a:pt x="67" y="441"/>
                  </a:cubicBezTo>
                  <a:cubicBezTo>
                    <a:pt x="86" y="441"/>
                    <a:pt x="103" y="427"/>
                    <a:pt x="109" y="407"/>
                  </a:cubicBezTo>
                  <a:cubicBezTo>
                    <a:pt x="117" y="390"/>
                    <a:pt x="125" y="374"/>
                    <a:pt x="125" y="357"/>
                  </a:cubicBezTo>
                  <a:lnTo>
                    <a:pt x="125" y="349"/>
                  </a:lnTo>
                  <a:cubicBezTo>
                    <a:pt x="125" y="349"/>
                    <a:pt x="125" y="340"/>
                    <a:pt x="125" y="332"/>
                  </a:cubicBezTo>
                  <a:cubicBezTo>
                    <a:pt x="125" y="324"/>
                    <a:pt x="133" y="316"/>
                    <a:pt x="133" y="307"/>
                  </a:cubicBezTo>
                  <a:cubicBezTo>
                    <a:pt x="133" y="307"/>
                    <a:pt x="133" y="299"/>
                    <a:pt x="142" y="291"/>
                  </a:cubicBezTo>
                  <a:cubicBezTo>
                    <a:pt x="142" y="291"/>
                    <a:pt x="142" y="282"/>
                    <a:pt x="142" y="282"/>
                  </a:cubicBezTo>
                  <a:cubicBezTo>
                    <a:pt x="150" y="274"/>
                    <a:pt x="150" y="266"/>
                    <a:pt x="150" y="266"/>
                  </a:cubicBezTo>
                  <a:lnTo>
                    <a:pt x="150" y="258"/>
                  </a:lnTo>
                  <a:cubicBezTo>
                    <a:pt x="150" y="258"/>
                    <a:pt x="150" y="249"/>
                    <a:pt x="158" y="249"/>
                  </a:cubicBezTo>
                  <a:cubicBezTo>
                    <a:pt x="158" y="241"/>
                    <a:pt x="167" y="233"/>
                    <a:pt x="167" y="224"/>
                  </a:cubicBezTo>
                  <a:cubicBezTo>
                    <a:pt x="175" y="208"/>
                    <a:pt x="183" y="191"/>
                    <a:pt x="191" y="175"/>
                  </a:cubicBezTo>
                  <a:cubicBezTo>
                    <a:pt x="200" y="158"/>
                    <a:pt x="208" y="142"/>
                    <a:pt x="216" y="133"/>
                  </a:cubicBezTo>
                  <a:lnTo>
                    <a:pt x="225" y="125"/>
                  </a:lnTo>
                  <a:cubicBezTo>
                    <a:pt x="241" y="100"/>
                    <a:pt x="266" y="67"/>
                    <a:pt x="291" y="42"/>
                  </a:cubicBezTo>
                  <a:cubicBezTo>
                    <a:pt x="310" y="24"/>
                    <a:pt x="296" y="0"/>
                    <a:pt x="2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38"/>
            <p:cNvSpPr/>
            <p:nvPr/>
          </p:nvSpPr>
          <p:spPr>
            <a:xfrm>
              <a:off x="4449000" y="4304950"/>
              <a:ext cx="3350" cy="8200"/>
            </a:xfrm>
            <a:custGeom>
              <a:rect b="b" l="l" r="r" t="t"/>
              <a:pathLst>
                <a:path extrusionOk="0" h="328" w="134">
                  <a:moveTo>
                    <a:pt x="92" y="1"/>
                  </a:moveTo>
                  <a:cubicBezTo>
                    <a:pt x="75" y="1"/>
                    <a:pt x="50" y="9"/>
                    <a:pt x="42" y="34"/>
                  </a:cubicBezTo>
                  <a:cubicBezTo>
                    <a:pt x="34" y="75"/>
                    <a:pt x="26" y="125"/>
                    <a:pt x="9" y="167"/>
                  </a:cubicBezTo>
                  <a:cubicBezTo>
                    <a:pt x="1" y="191"/>
                    <a:pt x="1" y="216"/>
                    <a:pt x="1" y="241"/>
                  </a:cubicBezTo>
                  <a:cubicBezTo>
                    <a:pt x="1" y="258"/>
                    <a:pt x="1" y="266"/>
                    <a:pt x="1" y="274"/>
                  </a:cubicBezTo>
                  <a:cubicBezTo>
                    <a:pt x="1" y="291"/>
                    <a:pt x="1" y="299"/>
                    <a:pt x="1" y="316"/>
                  </a:cubicBezTo>
                  <a:cubicBezTo>
                    <a:pt x="7" y="322"/>
                    <a:pt x="17" y="327"/>
                    <a:pt x="25" y="327"/>
                  </a:cubicBezTo>
                  <a:cubicBezTo>
                    <a:pt x="28" y="327"/>
                    <a:pt x="31" y="326"/>
                    <a:pt x="34" y="324"/>
                  </a:cubicBezTo>
                  <a:cubicBezTo>
                    <a:pt x="67" y="283"/>
                    <a:pt x="84" y="233"/>
                    <a:pt x="92" y="191"/>
                  </a:cubicBezTo>
                  <a:cubicBezTo>
                    <a:pt x="108" y="142"/>
                    <a:pt x="117" y="100"/>
                    <a:pt x="125" y="51"/>
                  </a:cubicBezTo>
                  <a:cubicBezTo>
                    <a:pt x="133" y="34"/>
                    <a:pt x="117" y="9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38"/>
            <p:cNvSpPr/>
            <p:nvPr/>
          </p:nvSpPr>
          <p:spPr>
            <a:xfrm>
              <a:off x="4417100" y="4260550"/>
              <a:ext cx="2100" cy="4450"/>
            </a:xfrm>
            <a:custGeom>
              <a:rect b="b" l="l" r="r" t="t"/>
              <a:pathLst>
                <a:path extrusionOk="0" h="178" w="84">
                  <a:moveTo>
                    <a:pt x="30" y="1"/>
                  </a:moveTo>
                  <a:cubicBezTo>
                    <a:pt x="18" y="1"/>
                    <a:pt x="7" y="10"/>
                    <a:pt x="1" y="29"/>
                  </a:cubicBezTo>
                  <a:cubicBezTo>
                    <a:pt x="1" y="54"/>
                    <a:pt x="1" y="78"/>
                    <a:pt x="1" y="103"/>
                  </a:cubicBezTo>
                  <a:cubicBezTo>
                    <a:pt x="9" y="112"/>
                    <a:pt x="9" y="128"/>
                    <a:pt x="9" y="136"/>
                  </a:cubicBezTo>
                  <a:cubicBezTo>
                    <a:pt x="17" y="145"/>
                    <a:pt x="17" y="161"/>
                    <a:pt x="26" y="170"/>
                  </a:cubicBezTo>
                  <a:cubicBezTo>
                    <a:pt x="34" y="170"/>
                    <a:pt x="42" y="170"/>
                    <a:pt x="50" y="178"/>
                  </a:cubicBezTo>
                  <a:cubicBezTo>
                    <a:pt x="59" y="178"/>
                    <a:pt x="75" y="170"/>
                    <a:pt x="75" y="161"/>
                  </a:cubicBezTo>
                  <a:cubicBezTo>
                    <a:pt x="84" y="153"/>
                    <a:pt x="84" y="145"/>
                    <a:pt x="84" y="136"/>
                  </a:cubicBezTo>
                  <a:cubicBezTo>
                    <a:pt x="84" y="128"/>
                    <a:pt x="84" y="120"/>
                    <a:pt x="84" y="120"/>
                  </a:cubicBezTo>
                  <a:cubicBezTo>
                    <a:pt x="75" y="103"/>
                    <a:pt x="75" y="95"/>
                    <a:pt x="75" y="87"/>
                  </a:cubicBezTo>
                  <a:cubicBezTo>
                    <a:pt x="75" y="73"/>
                    <a:pt x="75" y="59"/>
                    <a:pt x="75" y="45"/>
                  </a:cubicBezTo>
                  <a:cubicBezTo>
                    <a:pt x="75" y="37"/>
                    <a:pt x="75" y="29"/>
                    <a:pt x="67" y="20"/>
                  </a:cubicBezTo>
                  <a:cubicBezTo>
                    <a:pt x="67" y="12"/>
                    <a:pt x="50" y="4"/>
                    <a:pt x="42" y="4"/>
                  </a:cubicBezTo>
                  <a:cubicBezTo>
                    <a:pt x="38" y="2"/>
                    <a:pt x="34" y="1"/>
                    <a:pt x="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38"/>
            <p:cNvSpPr/>
            <p:nvPr/>
          </p:nvSpPr>
          <p:spPr>
            <a:xfrm>
              <a:off x="4418775" y="4259800"/>
              <a:ext cx="2075" cy="4600"/>
            </a:xfrm>
            <a:custGeom>
              <a:rect b="b" l="l" r="r" t="t"/>
              <a:pathLst>
                <a:path extrusionOk="0" h="184" w="83">
                  <a:moveTo>
                    <a:pt x="41" y="1"/>
                  </a:moveTo>
                  <a:cubicBezTo>
                    <a:pt x="25" y="1"/>
                    <a:pt x="0" y="17"/>
                    <a:pt x="8" y="34"/>
                  </a:cubicBezTo>
                  <a:cubicBezTo>
                    <a:pt x="8" y="50"/>
                    <a:pt x="8" y="59"/>
                    <a:pt x="8" y="67"/>
                  </a:cubicBezTo>
                  <a:cubicBezTo>
                    <a:pt x="17" y="84"/>
                    <a:pt x="17" y="100"/>
                    <a:pt x="17" y="108"/>
                  </a:cubicBezTo>
                  <a:cubicBezTo>
                    <a:pt x="25" y="117"/>
                    <a:pt x="25" y="133"/>
                    <a:pt x="25" y="142"/>
                  </a:cubicBezTo>
                  <a:cubicBezTo>
                    <a:pt x="33" y="150"/>
                    <a:pt x="41" y="166"/>
                    <a:pt x="41" y="175"/>
                  </a:cubicBezTo>
                  <a:cubicBezTo>
                    <a:pt x="45" y="181"/>
                    <a:pt x="50" y="184"/>
                    <a:pt x="56" y="184"/>
                  </a:cubicBezTo>
                  <a:cubicBezTo>
                    <a:pt x="66" y="184"/>
                    <a:pt x="78" y="177"/>
                    <a:pt x="83" y="166"/>
                  </a:cubicBezTo>
                  <a:cubicBezTo>
                    <a:pt x="83" y="158"/>
                    <a:pt x="83" y="150"/>
                    <a:pt x="83" y="133"/>
                  </a:cubicBezTo>
                  <a:cubicBezTo>
                    <a:pt x="83" y="125"/>
                    <a:pt x="83" y="108"/>
                    <a:pt x="83" y="100"/>
                  </a:cubicBezTo>
                  <a:cubicBezTo>
                    <a:pt x="83" y="92"/>
                    <a:pt x="83" y="75"/>
                    <a:pt x="83" y="67"/>
                  </a:cubicBezTo>
                  <a:cubicBezTo>
                    <a:pt x="83" y="59"/>
                    <a:pt x="83" y="42"/>
                    <a:pt x="83" y="34"/>
                  </a:cubicBezTo>
                  <a:cubicBezTo>
                    <a:pt x="75" y="26"/>
                    <a:pt x="75" y="17"/>
                    <a:pt x="66" y="9"/>
                  </a:cubicBezTo>
                  <a:cubicBezTo>
                    <a:pt x="58" y="1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38"/>
            <p:cNvSpPr/>
            <p:nvPr/>
          </p:nvSpPr>
          <p:spPr>
            <a:xfrm>
              <a:off x="4331475" y="4267875"/>
              <a:ext cx="13375" cy="7525"/>
            </a:xfrm>
            <a:custGeom>
              <a:rect b="b" l="l" r="r" t="t"/>
              <a:pathLst>
                <a:path extrusionOk="0" h="301" w="535">
                  <a:moveTo>
                    <a:pt x="51" y="0"/>
                  </a:moveTo>
                  <a:cubicBezTo>
                    <a:pt x="26" y="0"/>
                    <a:pt x="0" y="30"/>
                    <a:pt x="12" y="59"/>
                  </a:cubicBezTo>
                  <a:cubicBezTo>
                    <a:pt x="29" y="75"/>
                    <a:pt x="37" y="92"/>
                    <a:pt x="45" y="109"/>
                  </a:cubicBezTo>
                  <a:cubicBezTo>
                    <a:pt x="62" y="133"/>
                    <a:pt x="70" y="150"/>
                    <a:pt x="87" y="167"/>
                  </a:cubicBezTo>
                  <a:cubicBezTo>
                    <a:pt x="112" y="200"/>
                    <a:pt x="153" y="233"/>
                    <a:pt x="194" y="249"/>
                  </a:cubicBezTo>
                  <a:cubicBezTo>
                    <a:pt x="236" y="274"/>
                    <a:pt x="277" y="291"/>
                    <a:pt x="327" y="291"/>
                  </a:cubicBezTo>
                  <a:cubicBezTo>
                    <a:pt x="356" y="296"/>
                    <a:pt x="384" y="300"/>
                    <a:pt x="413" y="300"/>
                  </a:cubicBezTo>
                  <a:cubicBezTo>
                    <a:pt x="434" y="300"/>
                    <a:pt x="455" y="298"/>
                    <a:pt x="476" y="291"/>
                  </a:cubicBezTo>
                  <a:cubicBezTo>
                    <a:pt x="509" y="283"/>
                    <a:pt x="534" y="249"/>
                    <a:pt x="526" y="216"/>
                  </a:cubicBezTo>
                  <a:cubicBezTo>
                    <a:pt x="518" y="175"/>
                    <a:pt x="493" y="158"/>
                    <a:pt x="451" y="158"/>
                  </a:cubicBezTo>
                  <a:lnTo>
                    <a:pt x="352" y="158"/>
                  </a:lnTo>
                  <a:cubicBezTo>
                    <a:pt x="319" y="150"/>
                    <a:pt x="286" y="142"/>
                    <a:pt x="244" y="133"/>
                  </a:cubicBezTo>
                  <a:cubicBezTo>
                    <a:pt x="244" y="125"/>
                    <a:pt x="236" y="125"/>
                    <a:pt x="228" y="125"/>
                  </a:cubicBezTo>
                  <a:cubicBezTo>
                    <a:pt x="219" y="117"/>
                    <a:pt x="211" y="117"/>
                    <a:pt x="203" y="109"/>
                  </a:cubicBezTo>
                  <a:cubicBezTo>
                    <a:pt x="186" y="100"/>
                    <a:pt x="178" y="92"/>
                    <a:pt x="161" y="84"/>
                  </a:cubicBezTo>
                  <a:cubicBezTo>
                    <a:pt x="145" y="75"/>
                    <a:pt x="128" y="67"/>
                    <a:pt x="112" y="59"/>
                  </a:cubicBezTo>
                  <a:cubicBezTo>
                    <a:pt x="103" y="51"/>
                    <a:pt x="87" y="34"/>
                    <a:pt x="78" y="17"/>
                  </a:cubicBezTo>
                  <a:cubicBezTo>
                    <a:pt x="71" y="5"/>
                    <a:pt x="61" y="0"/>
                    <a:pt x="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38"/>
            <p:cNvSpPr/>
            <p:nvPr/>
          </p:nvSpPr>
          <p:spPr>
            <a:xfrm>
              <a:off x="4337975" y="4277625"/>
              <a:ext cx="5425" cy="2300"/>
            </a:xfrm>
            <a:custGeom>
              <a:rect b="b" l="l" r="r" t="t"/>
              <a:pathLst>
                <a:path extrusionOk="0" h="92" w="217">
                  <a:moveTo>
                    <a:pt x="50" y="0"/>
                  </a:moveTo>
                  <a:cubicBezTo>
                    <a:pt x="34" y="0"/>
                    <a:pt x="26" y="0"/>
                    <a:pt x="17" y="9"/>
                  </a:cubicBezTo>
                  <a:cubicBezTo>
                    <a:pt x="9" y="17"/>
                    <a:pt x="1" y="33"/>
                    <a:pt x="1" y="42"/>
                  </a:cubicBezTo>
                  <a:cubicBezTo>
                    <a:pt x="1" y="58"/>
                    <a:pt x="9" y="67"/>
                    <a:pt x="17" y="75"/>
                  </a:cubicBezTo>
                  <a:lnTo>
                    <a:pt x="26" y="83"/>
                  </a:lnTo>
                  <a:lnTo>
                    <a:pt x="50" y="83"/>
                  </a:lnTo>
                  <a:cubicBezTo>
                    <a:pt x="75" y="91"/>
                    <a:pt x="100" y="91"/>
                    <a:pt x="117" y="91"/>
                  </a:cubicBezTo>
                  <a:lnTo>
                    <a:pt x="166" y="91"/>
                  </a:lnTo>
                  <a:cubicBezTo>
                    <a:pt x="175" y="91"/>
                    <a:pt x="175" y="91"/>
                    <a:pt x="183" y="83"/>
                  </a:cubicBezTo>
                  <a:cubicBezTo>
                    <a:pt x="191" y="83"/>
                    <a:pt x="200" y="75"/>
                    <a:pt x="200" y="75"/>
                  </a:cubicBezTo>
                  <a:cubicBezTo>
                    <a:pt x="208" y="67"/>
                    <a:pt x="216" y="50"/>
                    <a:pt x="208" y="42"/>
                  </a:cubicBezTo>
                  <a:cubicBezTo>
                    <a:pt x="200" y="33"/>
                    <a:pt x="200" y="25"/>
                    <a:pt x="191" y="25"/>
                  </a:cubicBezTo>
                  <a:cubicBezTo>
                    <a:pt x="183" y="17"/>
                    <a:pt x="175" y="17"/>
                    <a:pt x="166" y="17"/>
                  </a:cubicBezTo>
                  <a:cubicBezTo>
                    <a:pt x="166" y="17"/>
                    <a:pt x="166" y="9"/>
                    <a:pt x="158" y="9"/>
                  </a:cubicBezTo>
                  <a:lnTo>
                    <a:pt x="125" y="9"/>
                  </a:lnTo>
                  <a:cubicBezTo>
                    <a:pt x="100" y="0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38"/>
            <p:cNvSpPr/>
            <p:nvPr/>
          </p:nvSpPr>
          <p:spPr>
            <a:xfrm>
              <a:off x="4354525" y="4417600"/>
              <a:ext cx="68200" cy="21050"/>
            </a:xfrm>
            <a:custGeom>
              <a:rect b="b" l="l" r="r" t="t"/>
              <a:pathLst>
                <a:path extrusionOk="0" h="842" w="2728">
                  <a:moveTo>
                    <a:pt x="54" y="1"/>
                  </a:moveTo>
                  <a:cubicBezTo>
                    <a:pt x="26" y="1"/>
                    <a:pt x="0" y="42"/>
                    <a:pt x="26" y="69"/>
                  </a:cubicBezTo>
                  <a:cubicBezTo>
                    <a:pt x="366" y="392"/>
                    <a:pt x="747" y="673"/>
                    <a:pt x="1211" y="773"/>
                  </a:cubicBezTo>
                  <a:cubicBezTo>
                    <a:pt x="1420" y="822"/>
                    <a:pt x="1630" y="841"/>
                    <a:pt x="1834" y="841"/>
                  </a:cubicBezTo>
                  <a:cubicBezTo>
                    <a:pt x="1872" y="841"/>
                    <a:pt x="1911" y="840"/>
                    <a:pt x="1949" y="839"/>
                  </a:cubicBezTo>
                  <a:cubicBezTo>
                    <a:pt x="2073" y="831"/>
                    <a:pt x="2189" y="831"/>
                    <a:pt x="2313" y="814"/>
                  </a:cubicBezTo>
                  <a:cubicBezTo>
                    <a:pt x="2429" y="806"/>
                    <a:pt x="2578" y="789"/>
                    <a:pt x="2678" y="740"/>
                  </a:cubicBezTo>
                  <a:cubicBezTo>
                    <a:pt x="2727" y="715"/>
                    <a:pt x="2703" y="648"/>
                    <a:pt x="2661" y="632"/>
                  </a:cubicBezTo>
                  <a:cubicBezTo>
                    <a:pt x="2621" y="619"/>
                    <a:pt x="2575" y="615"/>
                    <a:pt x="2529" y="615"/>
                  </a:cubicBezTo>
                  <a:cubicBezTo>
                    <a:pt x="2452" y="615"/>
                    <a:pt x="2372" y="627"/>
                    <a:pt x="2305" y="632"/>
                  </a:cubicBezTo>
                  <a:cubicBezTo>
                    <a:pt x="2197" y="632"/>
                    <a:pt x="2081" y="640"/>
                    <a:pt x="1974" y="648"/>
                  </a:cubicBezTo>
                  <a:cubicBezTo>
                    <a:pt x="1920" y="650"/>
                    <a:pt x="1866" y="651"/>
                    <a:pt x="1813" y="651"/>
                  </a:cubicBezTo>
                  <a:cubicBezTo>
                    <a:pt x="1629" y="651"/>
                    <a:pt x="1449" y="639"/>
                    <a:pt x="1269" y="607"/>
                  </a:cubicBezTo>
                  <a:cubicBezTo>
                    <a:pt x="822" y="524"/>
                    <a:pt x="424" y="301"/>
                    <a:pt x="76" y="11"/>
                  </a:cubicBezTo>
                  <a:cubicBezTo>
                    <a:pt x="69" y="4"/>
                    <a:pt x="61" y="1"/>
                    <a:pt x="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38"/>
            <p:cNvSpPr/>
            <p:nvPr/>
          </p:nvSpPr>
          <p:spPr>
            <a:xfrm>
              <a:off x="4430975" y="4434825"/>
              <a:ext cx="4600" cy="2775"/>
            </a:xfrm>
            <a:custGeom>
              <a:rect b="b" l="l" r="r" t="t"/>
              <a:pathLst>
                <a:path extrusionOk="0" h="111" w="184">
                  <a:moveTo>
                    <a:pt x="117" y="1"/>
                  </a:moveTo>
                  <a:cubicBezTo>
                    <a:pt x="109" y="1"/>
                    <a:pt x="100" y="9"/>
                    <a:pt x="92" y="9"/>
                  </a:cubicBezTo>
                  <a:cubicBezTo>
                    <a:pt x="84" y="9"/>
                    <a:pt x="67" y="9"/>
                    <a:pt x="59" y="17"/>
                  </a:cubicBezTo>
                  <a:cubicBezTo>
                    <a:pt x="51" y="17"/>
                    <a:pt x="42" y="26"/>
                    <a:pt x="34" y="26"/>
                  </a:cubicBezTo>
                  <a:cubicBezTo>
                    <a:pt x="17" y="34"/>
                    <a:pt x="9" y="42"/>
                    <a:pt x="9" y="51"/>
                  </a:cubicBezTo>
                  <a:cubicBezTo>
                    <a:pt x="1" y="59"/>
                    <a:pt x="1" y="67"/>
                    <a:pt x="1" y="84"/>
                  </a:cubicBezTo>
                  <a:cubicBezTo>
                    <a:pt x="8" y="97"/>
                    <a:pt x="25" y="111"/>
                    <a:pt x="41" y="111"/>
                  </a:cubicBezTo>
                  <a:cubicBezTo>
                    <a:pt x="44" y="111"/>
                    <a:pt x="48" y="110"/>
                    <a:pt x="51" y="109"/>
                  </a:cubicBezTo>
                  <a:cubicBezTo>
                    <a:pt x="67" y="100"/>
                    <a:pt x="75" y="100"/>
                    <a:pt x="84" y="92"/>
                  </a:cubicBezTo>
                  <a:cubicBezTo>
                    <a:pt x="92" y="92"/>
                    <a:pt x="100" y="84"/>
                    <a:pt x="109" y="84"/>
                  </a:cubicBezTo>
                  <a:cubicBezTo>
                    <a:pt x="109" y="84"/>
                    <a:pt x="117" y="75"/>
                    <a:pt x="117" y="75"/>
                  </a:cubicBezTo>
                  <a:cubicBezTo>
                    <a:pt x="125" y="67"/>
                    <a:pt x="133" y="67"/>
                    <a:pt x="150" y="59"/>
                  </a:cubicBezTo>
                  <a:cubicBezTo>
                    <a:pt x="158" y="51"/>
                    <a:pt x="167" y="42"/>
                    <a:pt x="175" y="34"/>
                  </a:cubicBezTo>
                  <a:cubicBezTo>
                    <a:pt x="183" y="17"/>
                    <a:pt x="175" y="1"/>
                    <a:pt x="1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38"/>
            <p:cNvSpPr/>
            <p:nvPr/>
          </p:nvSpPr>
          <p:spPr>
            <a:xfrm>
              <a:off x="4406325" y="4445400"/>
              <a:ext cx="22800" cy="3575"/>
            </a:xfrm>
            <a:custGeom>
              <a:rect b="b" l="l" r="r" t="t"/>
              <a:pathLst>
                <a:path extrusionOk="0" h="143" w="912">
                  <a:moveTo>
                    <a:pt x="755" y="0"/>
                  </a:moveTo>
                  <a:cubicBezTo>
                    <a:pt x="680" y="9"/>
                    <a:pt x="606" y="9"/>
                    <a:pt x="523" y="17"/>
                  </a:cubicBezTo>
                  <a:cubicBezTo>
                    <a:pt x="374" y="25"/>
                    <a:pt x="216" y="42"/>
                    <a:pt x="59" y="58"/>
                  </a:cubicBezTo>
                  <a:cubicBezTo>
                    <a:pt x="1" y="58"/>
                    <a:pt x="1" y="141"/>
                    <a:pt x="59" y="141"/>
                  </a:cubicBezTo>
                  <a:lnTo>
                    <a:pt x="481" y="141"/>
                  </a:lnTo>
                  <a:cubicBezTo>
                    <a:pt x="556" y="141"/>
                    <a:pt x="622" y="141"/>
                    <a:pt x="689" y="133"/>
                  </a:cubicBezTo>
                  <a:cubicBezTo>
                    <a:pt x="747" y="133"/>
                    <a:pt x="796" y="133"/>
                    <a:pt x="854" y="141"/>
                  </a:cubicBezTo>
                  <a:cubicBezTo>
                    <a:pt x="858" y="142"/>
                    <a:pt x="861" y="143"/>
                    <a:pt x="865" y="143"/>
                  </a:cubicBezTo>
                  <a:cubicBezTo>
                    <a:pt x="892" y="143"/>
                    <a:pt x="911" y="113"/>
                    <a:pt x="904" y="83"/>
                  </a:cubicBezTo>
                  <a:cubicBezTo>
                    <a:pt x="887" y="17"/>
                    <a:pt x="813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38"/>
            <p:cNvSpPr/>
            <p:nvPr/>
          </p:nvSpPr>
          <p:spPr>
            <a:xfrm>
              <a:off x="4437625" y="4457350"/>
              <a:ext cx="5600" cy="2375"/>
            </a:xfrm>
            <a:custGeom>
              <a:rect b="b" l="l" r="r" t="t"/>
              <a:pathLst>
                <a:path extrusionOk="0" h="95" w="224">
                  <a:moveTo>
                    <a:pt x="37" y="1"/>
                  </a:moveTo>
                  <a:cubicBezTo>
                    <a:pt x="19" y="1"/>
                    <a:pt x="7" y="14"/>
                    <a:pt x="0" y="28"/>
                  </a:cubicBezTo>
                  <a:cubicBezTo>
                    <a:pt x="0" y="53"/>
                    <a:pt x="8" y="78"/>
                    <a:pt x="33" y="78"/>
                  </a:cubicBezTo>
                  <a:cubicBezTo>
                    <a:pt x="58" y="86"/>
                    <a:pt x="91" y="94"/>
                    <a:pt x="116" y="94"/>
                  </a:cubicBezTo>
                  <a:lnTo>
                    <a:pt x="199" y="94"/>
                  </a:lnTo>
                  <a:cubicBezTo>
                    <a:pt x="215" y="94"/>
                    <a:pt x="224" y="86"/>
                    <a:pt x="224" y="69"/>
                  </a:cubicBezTo>
                  <a:cubicBezTo>
                    <a:pt x="224" y="61"/>
                    <a:pt x="224" y="53"/>
                    <a:pt x="215" y="44"/>
                  </a:cubicBezTo>
                  <a:cubicBezTo>
                    <a:pt x="182" y="28"/>
                    <a:pt x="157" y="28"/>
                    <a:pt x="133" y="20"/>
                  </a:cubicBezTo>
                  <a:cubicBezTo>
                    <a:pt x="108" y="11"/>
                    <a:pt x="75" y="3"/>
                    <a:pt x="50" y="3"/>
                  </a:cubicBezTo>
                  <a:cubicBezTo>
                    <a:pt x="45" y="2"/>
                    <a:pt x="41" y="1"/>
                    <a:pt x="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38"/>
            <p:cNvSpPr/>
            <p:nvPr/>
          </p:nvSpPr>
          <p:spPr>
            <a:xfrm>
              <a:off x="4533375" y="4371025"/>
              <a:ext cx="2450" cy="1925"/>
            </a:xfrm>
            <a:custGeom>
              <a:rect b="b" l="l" r="r" t="t"/>
              <a:pathLst>
                <a:path extrusionOk="0" h="77" w="98">
                  <a:moveTo>
                    <a:pt x="48" y="1"/>
                  </a:moveTo>
                  <a:cubicBezTo>
                    <a:pt x="1" y="9"/>
                    <a:pt x="6" y="76"/>
                    <a:pt x="41" y="76"/>
                  </a:cubicBezTo>
                  <a:cubicBezTo>
                    <a:pt x="43" y="76"/>
                    <a:pt x="45" y="76"/>
                    <a:pt x="48" y="76"/>
                  </a:cubicBezTo>
                  <a:cubicBezTo>
                    <a:pt x="97" y="76"/>
                    <a:pt x="97" y="1"/>
                    <a:pt x="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38"/>
            <p:cNvSpPr/>
            <p:nvPr/>
          </p:nvSpPr>
          <p:spPr>
            <a:xfrm>
              <a:off x="4473975" y="4368350"/>
              <a:ext cx="9225" cy="5975"/>
            </a:xfrm>
            <a:custGeom>
              <a:rect b="b" l="l" r="r" t="t"/>
              <a:pathLst>
                <a:path extrusionOk="0" h="239" w="369">
                  <a:moveTo>
                    <a:pt x="327" y="0"/>
                  </a:moveTo>
                  <a:cubicBezTo>
                    <a:pt x="311" y="0"/>
                    <a:pt x="294" y="9"/>
                    <a:pt x="278" y="9"/>
                  </a:cubicBezTo>
                  <a:cubicBezTo>
                    <a:pt x="269" y="17"/>
                    <a:pt x="253" y="25"/>
                    <a:pt x="236" y="25"/>
                  </a:cubicBezTo>
                  <a:cubicBezTo>
                    <a:pt x="211" y="42"/>
                    <a:pt x="187" y="58"/>
                    <a:pt x="162" y="67"/>
                  </a:cubicBezTo>
                  <a:cubicBezTo>
                    <a:pt x="112" y="100"/>
                    <a:pt x="71" y="141"/>
                    <a:pt x="21" y="174"/>
                  </a:cubicBezTo>
                  <a:cubicBezTo>
                    <a:pt x="0" y="195"/>
                    <a:pt x="25" y="238"/>
                    <a:pt x="53" y="238"/>
                  </a:cubicBezTo>
                  <a:cubicBezTo>
                    <a:pt x="59" y="238"/>
                    <a:pt x="65" y="237"/>
                    <a:pt x="71" y="232"/>
                  </a:cubicBezTo>
                  <a:cubicBezTo>
                    <a:pt x="112" y="199"/>
                    <a:pt x="162" y="166"/>
                    <a:pt x="203" y="141"/>
                  </a:cubicBezTo>
                  <a:cubicBezTo>
                    <a:pt x="228" y="125"/>
                    <a:pt x="253" y="116"/>
                    <a:pt x="278" y="100"/>
                  </a:cubicBezTo>
                  <a:cubicBezTo>
                    <a:pt x="294" y="91"/>
                    <a:pt x="303" y="91"/>
                    <a:pt x="311" y="83"/>
                  </a:cubicBezTo>
                  <a:cubicBezTo>
                    <a:pt x="327" y="75"/>
                    <a:pt x="336" y="67"/>
                    <a:pt x="352" y="58"/>
                  </a:cubicBezTo>
                  <a:cubicBezTo>
                    <a:pt x="361" y="50"/>
                    <a:pt x="369" y="33"/>
                    <a:pt x="361" y="17"/>
                  </a:cubicBezTo>
                  <a:cubicBezTo>
                    <a:pt x="352" y="0"/>
                    <a:pt x="336" y="0"/>
                    <a:pt x="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38"/>
            <p:cNvSpPr/>
            <p:nvPr/>
          </p:nvSpPr>
          <p:spPr>
            <a:xfrm>
              <a:off x="4393075" y="4482150"/>
              <a:ext cx="8325" cy="24300"/>
            </a:xfrm>
            <a:custGeom>
              <a:rect b="b" l="l" r="r" t="t"/>
              <a:pathLst>
                <a:path extrusionOk="0" h="972" w="333">
                  <a:moveTo>
                    <a:pt x="276" y="0"/>
                  </a:moveTo>
                  <a:cubicBezTo>
                    <a:pt x="269" y="0"/>
                    <a:pt x="263" y="2"/>
                    <a:pt x="258" y="5"/>
                  </a:cubicBezTo>
                  <a:cubicBezTo>
                    <a:pt x="191" y="55"/>
                    <a:pt x="166" y="154"/>
                    <a:pt x="142" y="221"/>
                  </a:cubicBezTo>
                  <a:cubicBezTo>
                    <a:pt x="108" y="304"/>
                    <a:pt x="84" y="378"/>
                    <a:pt x="67" y="461"/>
                  </a:cubicBezTo>
                  <a:cubicBezTo>
                    <a:pt x="34" y="618"/>
                    <a:pt x="1" y="784"/>
                    <a:pt x="34" y="950"/>
                  </a:cubicBezTo>
                  <a:cubicBezTo>
                    <a:pt x="38" y="965"/>
                    <a:pt x="49" y="972"/>
                    <a:pt x="60" y="972"/>
                  </a:cubicBezTo>
                  <a:cubicBezTo>
                    <a:pt x="73" y="972"/>
                    <a:pt x="87" y="963"/>
                    <a:pt x="92" y="950"/>
                  </a:cubicBezTo>
                  <a:cubicBezTo>
                    <a:pt x="133" y="792"/>
                    <a:pt x="142" y="643"/>
                    <a:pt x="183" y="486"/>
                  </a:cubicBezTo>
                  <a:cubicBezTo>
                    <a:pt x="200" y="411"/>
                    <a:pt x="224" y="337"/>
                    <a:pt x="249" y="270"/>
                  </a:cubicBezTo>
                  <a:cubicBezTo>
                    <a:pt x="274" y="196"/>
                    <a:pt x="332" y="121"/>
                    <a:pt x="324" y="47"/>
                  </a:cubicBezTo>
                  <a:cubicBezTo>
                    <a:pt x="324" y="21"/>
                    <a:pt x="299" y="0"/>
                    <a:pt x="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38"/>
            <p:cNvSpPr/>
            <p:nvPr/>
          </p:nvSpPr>
          <p:spPr>
            <a:xfrm>
              <a:off x="4401975" y="4482075"/>
              <a:ext cx="2725" cy="5400"/>
            </a:xfrm>
            <a:custGeom>
              <a:rect b="b" l="l" r="r" t="t"/>
              <a:pathLst>
                <a:path extrusionOk="0" h="216" w="109">
                  <a:moveTo>
                    <a:pt x="84" y="0"/>
                  </a:moveTo>
                  <a:cubicBezTo>
                    <a:pt x="76" y="0"/>
                    <a:pt x="59" y="0"/>
                    <a:pt x="51" y="8"/>
                  </a:cubicBezTo>
                  <a:cubicBezTo>
                    <a:pt x="42" y="17"/>
                    <a:pt x="34" y="33"/>
                    <a:pt x="34" y="41"/>
                  </a:cubicBezTo>
                  <a:cubicBezTo>
                    <a:pt x="26" y="58"/>
                    <a:pt x="18" y="75"/>
                    <a:pt x="18" y="91"/>
                  </a:cubicBezTo>
                  <a:cubicBezTo>
                    <a:pt x="9" y="116"/>
                    <a:pt x="1" y="149"/>
                    <a:pt x="1" y="174"/>
                  </a:cubicBezTo>
                  <a:cubicBezTo>
                    <a:pt x="1" y="191"/>
                    <a:pt x="26" y="207"/>
                    <a:pt x="42" y="207"/>
                  </a:cubicBezTo>
                  <a:lnTo>
                    <a:pt x="42" y="215"/>
                  </a:lnTo>
                  <a:cubicBezTo>
                    <a:pt x="59" y="207"/>
                    <a:pt x="76" y="191"/>
                    <a:pt x="76" y="174"/>
                  </a:cubicBezTo>
                  <a:cubicBezTo>
                    <a:pt x="76" y="166"/>
                    <a:pt x="76" y="166"/>
                    <a:pt x="76" y="157"/>
                  </a:cubicBezTo>
                  <a:lnTo>
                    <a:pt x="76" y="149"/>
                  </a:lnTo>
                  <a:cubicBezTo>
                    <a:pt x="76" y="149"/>
                    <a:pt x="76" y="149"/>
                    <a:pt x="76" y="141"/>
                  </a:cubicBezTo>
                  <a:cubicBezTo>
                    <a:pt x="76" y="133"/>
                    <a:pt x="84" y="116"/>
                    <a:pt x="84" y="108"/>
                  </a:cubicBezTo>
                  <a:cubicBezTo>
                    <a:pt x="92" y="83"/>
                    <a:pt x="92" y="58"/>
                    <a:pt x="100" y="33"/>
                  </a:cubicBezTo>
                  <a:cubicBezTo>
                    <a:pt x="109" y="25"/>
                    <a:pt x="100" y="8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38"/>
            <p:cNvSpPr/>
            <p:nvPr/>
          </p:nvSpPr>
          <p:spPr>
            <a:xfrm>
              <a:off x="4247250" y="4415125"/>
              <a:ext cx="6650" cy="19550"/>
            </a:xfrm>
            <a:custGeom>
              <a:rect b="b" l="l" r="r" t="t"/>
              <a:pathLst>
                <a:path extrusionOk="0" h="782" w="266">
                  <a:moveTo>
                    <a:pt x="37" y="1"/>
                  </a:moveTo>
                  <a:cubicBezTo>
                    <a:pt x="19" y="1"/>
                    <a:pt x="1" y="13"/>
                    <a:pt x="1" y="35"/>
                  </a:cubicBezTo>
                  <a:cubicBezTo>
                    <a:pt x="9" y="176"/>
                    <a:pt x="26" y="308"/>
                    <a:pt x="50" y="441"/>
                  </a:cubicBezTo>
                  <a:cubicBezTo>
                    <a:pt x="59" y="507"/>
                    <a:pt x="75" y="565"/>
                    <a:pt x="92" y="623"/>
                  </a:cubicBezTo>
                  <a:cubicBezTo>
                    <a:pt x="100" y="671"/>
                    <a:pt x="108" y="781"/>
                    <a:pt x="176" y="781"/>
                  </a:cubicBezTo>
                  <a:cubicBezTo>
                    <a:pt x="178" y="781"/>
                    <a:pt x="180" y="781"/>
                    <a:pt x="183" y="781"/>
                  </a:cubicBezTo>
                  <a:cubicBezTo>
                    <a:pt x="266" y="772"/>
                    <a:pt x="216" y="665"/>
                    <a:pt x="208" y="615"/>
                  </a:cubicBezTo>
                  <a:cubicBezTo>
                    <a:pt x="191" y="557"/>
                    <a:pt x="175" y="499"/>
                    <a:pt x="158" y="433"/>
                  </a:cubicBezTo>
                  <a:cubicBezTo>
                    <a:pt x="142" y="366"/>
                    <a:pt x="133" y="300"/>
                    <a:pt x="117" y="234"/>
                  </a:cubicBezTo>
                  <a:cubicBezTo>
                    <a:pt x="100" y="168"/>
                    <a:pt x="84" y="101"/>
                    <a:pt x="75" y="35"/>
                  </a:cubicBezTo>
                  <a:cubicBezTo>
                    <a:pt x="71" y="11"/>
                    <a:pt x="54" y="1"/>
                    <a:pt x="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38"/>
            <p:cNvSpPr/>
            <p:nvPr/>
          </p:nvSpPr>
          <p:spPr>
            <a:xfrm>
              <a:off x="4253250" y="4422200"/>
              <a:ext cx="4175" cy="11225"/>
            </a:xfrm>
            <a:custGeom>
              <a:rect b="b" l="l" r="r" t="t"/>
              <a:pathLst>
                <a:path extrusionOk="0" h="449" w="167">
                  <a:moveTo>
                    <a:pt x="51" y="1"/>
                  </a:moveTo>
                  <a:cubicBezTo>
                    <a:pt x="26" y="1"/>
                    <a:pt x="1" y="25"/>
                    <a:pt x="9" y="50"/>
                  </a:cubicBezTo>
                  <a:cubicBezTo>
                    <a:pt x="9" y="117"/>
                    <a:pt x="18" y="183"/>
                    <a:pt x="34" y="249"/>
                  </a:cubicBezTo>
                  <a:cubicBezTo>
                    <a:pt x="42" y="307"/>
                    <a:pt x="59" y="373"/>
                    <a:pt x="92" y="431"/>
                  </a:cubicBezTo>
                  <a:cubicBezTo>
                    <a:pt x="101" y="444"/>
                    <a:pt x="114" y="449"/>
                    <a:pt x="126" y="449"/>
                  </a:cubicBezTo>
                  <a:cubicBezTo>
                    <a:pt x="147" y="449"/>
                    <a:pt x="167" y="433"/>
                    <a:pt x="167" y="406"/>
                  </a:cubicBezTo>
                  <a:cubicBezTo>
                    <a:pt x="167" y="373"/>
                    <a:pt x="158" y="348"/>
                    <a:pt x="150" y="315"/>
                  </a:cubicBezTo>
                  <a:cubicBezTo>
                    <a:pt x="142" y="282"/>
                    <a:pt x="134" y="257"/>
                    <a:pt x="125" y="224"/>
                  </a:cubicBezTo>
                  <a:cubicBezTo>
                    <a:pt x="117" y="166"/>
                    <a:pt x="109" y="108"/>
                    <a:pt x="100" y="50"/>
                  </a:cubicBezTo>
                  <a:cubicBezTo>
                    <a:pt x="100" y="25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38"/>
            <p:cNvSpPr/>
            <p:nvPr/>
          </p:nvSpPr>
          <p:spPr>
            <a:xfrm>
              <a:off x="4206575" y="4482450"/>
              <a:ext cx="13775" cy="15375"/>
            </a:xfrm>
            <a:custGeom>
              <a:rect b="b" l="l" r="r" t="t"/>
              <a:pathLst>
                <a:path extrusionOk="0" h="615" w="551">
                  <a:moveTo>
                    <a:pt x="43" y="1"/>
                  </a:moveTo>
                  <a:cubicBezTo>
                    <a:pt x="21" y="1"/>
                    <a:pt x="0" y="28"/>
                    <a:pt x="12" y="51"/>
                  </a:cubicBezTo>
                  <a:cubicBezTo>
                    <a:pt x="37" y="109"/>
                    <a:pt x="62" y="159"/>
                    <a:pt x="87" y="209"/>
                  </a:cubicBezTo>
                  <a:cubicBezTo>
                    <a:pt x="120" y="258"/>
                    <a:pt x="145" y="308"/>
                    <a:pt x="186" y="350"/>
                  </a:cubicBezTo>
                  <a:cubicBezTo>
                    <a:pt x="219" y="399"/>
                    <a:pt x="261" y="441"/>
                    <a:pt x="302" y="482"/>
                  </a:cubicBezTo>
                  <a:cubicBezTo>
                    <a:pt x="343" y="524"/>
                    <a:pt x="393" y="573"/>
                    <a:pt x="443" y="606"/>
                  </a:cubicBezTo>
                  <a:cubicBezTo>
                    <a:pt x="454" y="612"/>
                    <a:pt x="465" y="615"/>
                    <a:pt x="476" y="615"/>
                  </a:cubicBezTo>
                  <a:cubicBezTo>
                    <a:pt x="497" y="615"/>
                    <a:pt x="517" y="604"/>
                    <a:pt x="534" y="582"/>
                  </a:cubicBezTo>
                  <a:cubicBezTo>
                    <a:pt x="551" y="557"/>
                    <a:pt x="551" y="515"/>
                    <a:pt x="526" y="490"/>
                  </a:cubicBezTo>
                  <a:cubicBezTo>
                    <a:pt x="509" y="474"/>
                    <a:pt x="484" y="457"/>
                    <a:pt x="459" y="441"/>
                  </a:cubicBezTo>
                  <a:cubicBezTo>
                    <a:pt x="435" y="424"/>
                    <a:pt x="418" y="399"/>
                    <a:pt x="393" y="383"/>
                  </a:cubicBezTo>
                  <a:cubicBezTo>
                    <a:pt x="352" y="350"/>
                    <a:pt x="319" y="308"/>
                    <a:pt x="277" y="267"/>
                  </a:cubicBezTo>
                  <a:cubicBezTo>
                    <a:pt x="203" y="192"/>
                    <a:pt x="128" y="109"/>
                    <a:pt x="70" y="18"/>
                  </a:cubicBezTo>
                  <a:cubicBezTo>
                    <a:pt x="63" y="6"/>
                    <a:pt x="53" y="1"/>
                    <a:pt x="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38"/>
            <p:cNvSpPr/>
            <p:nvPr/>
          </p:nvSpPr>
          <p:spPr>
            <a:xfrm>
              <a:off x="4209975" y="4480800"/>
              <a:ext cx="6825" cy="7000"/>
            </a:xfrm>
            <a:custGeom>
              <a:rect b="b" l="l" r="r" t="t"/>
              <a:pathLst>
                <a:path extrusionOk="0" h="280" w="273">
                  <a:moveTo>
                    <a:pt x="38" y="0"/>
                  </a:moveTo>
                  <a:cubicBezTo>
                    <a:pt x="29" y="0"/>
                    <a:pt x="22" y="5"/>
                    <a:pt x="17" y="10"/>
                  </a:cubicBezTo>
                  <a:cubicBezTo>
                    <a:pt x="0" y="18"/>
                    <a:pt x="9" y="43"/>
                    <a:pt x="17" y="51"/>
                  </a:cubicBezTo>
                  <a:lnTo>
                    <a:pt x="125" y="167"/>
                  </a:lnTo>
                  <a:cubicBezTo>
                    <a:pt x="141" y="184"/>
                    <a:pt x="158" y="200"/>
                    <a:pt x="174" y="225"/>
                  </a:cubicBezTo>
                  <a:cubicBezTo>
                    <a:pt x="191" y="242"/>
                    <a:pt x="216" y="258"/>
                    <a:pt x="232" y="275"/>
                  </a:cubicBezTo>
                  <a:cubicBezTo>
                    <a:pt x="237" y="278"/>
                    <a:pt x="241" y="279"/>
                    <a:pt x="246" y="279"/>
                  </a:cubicBezTo>
                  <a:cubicBezTo>
                    <a:pt x="263" y="279"/>
                    <a:pt x="272" y="255"/>
                    <a:pt x="265" y="242"/>
                  </a:cubicBezTo>
                  <a:cubicBezTo>
                    <a:pt x="241" y="200"/>
                    <a:pt x="199" y="159"/>
                    <a:pt x="166" y="117"/>
                  </a:cubicBezTo>
                  <a:cubicBezTo>
                    <a:pt x="125" y="84"/>
                    <a:pt x="91" y="43"/>
                    <a:pt x="58" y="10"/>
                  </a:cubicBez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38"/>
            <p:cNvSpPr/>
            <p:nvPr/>
          </p:nvSpPr>
          <p:spPr>
            <a:xfrm>
              <a:off x="4209550" y="4475125"/>
              <a:ext cx="6625" cy="5950"/>
            </a:xfrm>
            <a:custGeom>
              <a:rect b="b" l="l" r="r" t="t"/>
              <a:pathLst>
                <a:path extrusionOk="0" h="238" w="265">
                  <a:moveTo>
                    <a:pt x="46" y="0"/>
                  </a:moveTo>
                  <a:cubicBezTo>
                    <a:pt x="36" y="0"/>
                    <a:pt x="26" y="5"/>
                    <a:pt x="17" y="13"/>
                  </a:cubicBezTo>
                  <a:cubicBezTo>
                    <a:pt x="1" y="29"/>
                    <a:pt x="1" y="54"/>
                    <a:pt x="17" y="71"/>
                  </a:cubicBezTo>
                  <a:cubicBezTo>
                    <a:pt x="50" y="96"/>
                    <a:pt x="75" y="129"/>
                    <a:pt x="108" y="154"/>
                  </a:cubicBezTo>
                  <a:cubicBezTo>
                    <a:pt x="125" y="162"/>
                    <a:pt x="142" y="179"/>
                    <a:pt x="158" y="195"/>
                  </a:cubicBezTo>
                  <a:cubicBezTo>
                    <a:pt x="166" y="195"/>
                    <a:pt x="175" y="203"/>
                    <a:pt x="183" y="212"/>
                  </a:cubicBezTo>
                  <a:cubicBezTo>
                    <a:pt x="191" y="220"/>
                    <a:pt x="200" y="228"/>
                    <a:pt x="216" y="237"/>
                  </a:cubicBezTo>
                  <a:cubicBezTo>
                    <a:pt x="219" y="237"/>
                    <a:pt x="221" y="238"/>
                    <a:pt x="224" y="238"/>
                  </a:cubicBezTo>
                  <a:cubicBezTo>
                    <a:pt x="246" y="238"/>
                    <a:pt x="264" y="209"/>
                    <a:pt x="249" y="187"/>
                  </a:cubicBezTo>
                  <a:cubicBezTo>
                    <a:pt x="241" y="179"/>
                    <a:pt x="241" y="170"/>
                    <a:pt x="233" y="162"/>
                  </a:cubicBezTo>
                  <a:lnTo>
                    <a:pt x="208" y="137"/>
                  </a:lnTo>
                  <a:lnTo>
                    <a:pt x="166" y="96"/>
                  </a:lnTo>
                  <a:cubicBezTo>
                    <a:pt x="133" y="63"/>
                    <a:pt x="108" y="38"/>
                    <a:pt x="75" y="13"/>
                  </a:cubicBezTo>
                  <a:cubicBezTo>
                    <a:pt x="67" y="5"/>
                    <a:pt x="57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38"/>
            <p:cNvSpPr/>
            <p:nvPr/>
          </p:nvSpPr>
          <p:spPr>
            <a:xfrm>
              <a:off x="4466125" y="4505875"/>
              <a:ext cx="13550" cy="13025"/>
            </a:xfrm>
            <a:custGeom>
              <a:rect b="b" l="l" r="r" t="t"/>
              <a:pathLst>
                <a:path extrusionOk="0" h="521" w="542">
                  <a:moveTo>
                    <a:pt x="492" y="1"/>
                  </a:moveTo>
                  <a:cubicBezTo>
                    <a:pt x="434" y="9"/>
                    <a:pt x="401" y="75"/>
                    <a:pt x="368" y="109"/>
                  </a:cubicBezTo>
                  <a:cubicBezTo>
                    <a:pt x="327" y="150"/>
                    <a:pt x="293" y="191"/>
                    <a:pt x="252" y="233"/>
                  </a:cubicBezTo>
                  <a:cubicBezTo>
                    <a:pt x="177" y="307"/>
                    <a:pt x="103" y="382"/>
                    <a:pt x="28" y="457"/>
                  </a:cubicBezTo>
                  <a:cubicBezTo>
                    <a:pt x="1" y="477"/>
                    <a:pt x="25" y="521"/>
                    <a:pt x="52" y="521"/>
                  </a:cubicBezTo>
                  <a:cubicBezTo>
                    <a:pt x="58" y="521"/>
                    <a:pt x="64" y="519"/>
                    <a:pt x="70" y="515"/>
                  </a:cubicBezTo>
                  <a:cubicBezTo>
                    <a:pt x="161" y="448"/>
                    <a:pt x="252" y="382"/>
                    <a:pt x="327" y="307"/>
                  </a:cubicBezTo>
                  <a:cubicBezTo>
                    <a:pt x="368" y="266"/>
                    <a:pt x="401" y="233"/>
                    <a:pt x="434" y="191"/>
                  </a:cubicBezTo>
                  <a:cubicBezTo>
                    <a:pt x="459" y="175"/>
                    <a:pt x="476" y="150"/>
                    <a:pt x="492" y="133"/>
                  </a:cubicBezTo>
                  <a:cubicBezTo>
                    <a:pt x="517" y="109"/>
                    <a:pt x="542" y="75"/>
                    <a:pt x="534" y="51"/>
                  </a:cubicBezTo>
                  <a:cubicBezTo>
                    <a:pt x="534" y="26"/>
                    <a:pt x="517" y="1"/>
                    <a:pt x="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38"/>
            <p:cNvSpPr/>
            <p:nvPr/>
          </p:nvSpPr>
          <p:spPr>
            <a:xfrm>
              <a:off x="4479650" y="4493250"/>
              <a:ext cx="3150" cy="4875"/>
            </a:xfrm>
            <a:custGeom>
              <a:rect b="b" l="l" r="r" t="t"/>
              <a:pathLst>
                <a:path extrusionOk="0" h="195" w="126">
                  <a:moveTo>
                    <a:pt x="117" y="0"/>
                  </a:moveTo>
                  <a:lnTo>
                    <a:pt x="117" y="9"/>
                  </a:lnTo>
                  <a:cubicBezTo>
                    <a:pt x="111" y="6"/>
                    <a:pt x="107" y="5"/>
                    <a:pt x="103" y="5"/>
                  </a:cubicBezTo>
                  <a:cubicBezTo>
                    <a:pt x="96" y="5"/>
                    <a:pt x="92" y="9"/>
                    <a:pt x="92" y="9"/>
                  </a:cubicBezTo>
                  <a:cubicBezTo>
                    <a:pt x="84" y="17"/>
                    <a:pt x="76" y="25"/>
                    <a:pt x="76" y="34"/>
                  </a:cubicBezTo>
                  <a:cubicBezTo>
                    <a:pt x="67" y="34"/>
                    <a:pt x="67" y="42"/>
                    <a:pt x="59" y="42"/>
                  </a:cubicBezTo>
                  <a:cubicBezTo>
                    <a:pt x="59" y="58"/>
                    <a:pt x="51" y="67"/>
                    <a:pt x="42" y="75"/>
                  </a:cubicBezTo>
                  <a:cubicBezTo>
                    <a:pt x="34" y="100"/>
                    <a:pt x="18" y="116"/>
                    <a:pt x="9" y="141"/>
                  </a:cubicBezTo>
                  <a:cubicBezTo>
                    <a:pt x="1" y="158"/>
                    <a:pt x="1" y="183"/>
                    <a:pt x="18" y="191"/>
                  </a:cubicBezTo>
                  <a:cubicBezTo>
                    <a:pt x="22" y="193"/>
                    <a:pt x="27" y="194"/>
                    <a:pt x="32" y="194"/>
                  </a:cubicBezTo>
                  <a:cubicBezTo>
                    <a:pt x="46" y="194"/>
                    <a:pt x="61" y="187"/>
                    <a:pt x="67" y="174"/>
                  </a:cubicBezTo>
                  <a:cubicBezTo>
                    <a:pt x="76" y="150"/>
                    <a:pt x="92" y="133"/>
                    <a:pt x="100" y="108"/>
                  </a:cubicBezTo>
                  <a:cubicBezTo>
                    <a:pt x="109" y="92"/>
                    <a:pt x="117" y="75"/>
                    <a:pt x="117" y="67"/>
                  </a:cubicBezTo>
                  <a:cubicBezTo>
                    <a:pt x="117" y="58"/>
                    <a:pt x="125" y="50"/>
                    <a:pt x="125" y="50"/>
                  </a:cubicBezTo>
                  <a:cubicBezTo>
                    <a:pt x="125" y="42"/>
                    <a:pt x="125" y="34"/>
                    <a:pt x="125" y="25"/>
                  </a:cubicBezTo>
                  <a:cubicBezTo>
                    <a:pt x="125" y="17"/>
                    <a:pt x="117" y="9"/>
                    <a:pt x="1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38"/>
            <p:cNvSpPr/>
            <p:nvPr/>
          </p:nvSpPr>
          <p:spPr>
            <a:xfrm>
              <a:off x="4482350" y="4487475"/>
              <a:ext cx="3550" cy="6050"/>
            </a:xfrm>
            <a:custGeom>
              <a:rect b="b" l="l" r="r" t="t"/>
              <a:pathLst>
                <a:path extrusionOk="0" h="242" w="142">
                  <a:moveTo>
                    <a:pt x="103" y="1"/>
                  </a:moveTo>
                  <a:cubicBezTo>
                    <a:pt x="97" y="1"/>
                    <a:pt x="91" y="3"/>
                    <a:pt x="84" y="8"/>
                  </a:cubicBezTo>
                  <a:cubicBezTo>
                    <a:pt x="75" y="16"/>
                    <a:pt x="67" y="24"/>
                    <a:pt x="67" y="33"/>
                  </a:cubicBezTo>
                  <a:cubicBezTo>
                    <a:pt x="59" y="41"/>
                    <a:pt x="59" y="41"/>
                    <a:pt x="50" y="49"/>
                  </a:cubicBezTo>
                  <a:cubicBezTo>
                    <a:pt x="50" y="66"/>
                    <a:pt x="42" y="82"/>
                    <a:pt x="34" y="99"/>
                  </a:cubicBezTo>
                  <a:cubicBezTo>
                    <a:pt x="26" y="132"/>
                    <a:pt x="17" y="157"/>
                    <a:pt x="9" y="190"/>
                  </a:cubicBezTo>
                  <a:cubicBezTo>
                    <a:pt x="1" y="207"/>
                    <a:pt x="17" y="231"/>
                    <a:pt x="42" y="240"/>
                  </a:cubicBezTo>
                  <a:cubicBezTo>
                    <a:pt x="47" y="241"/>
                    <a:pt x="51" y="242"/>
                    <a:pt x="55" y="242"/>
                  </a:cubicBezTo>
                  <a:cubicBezTo>
                    <a:pt x="73" y="242"/>
                    <a:pt x="85" y="227"/>
                    <a:pt x="92" y="207"/>
                  </a:cubicBezTo>
                  <a:lnTo>
                    <a:pt x="125" y="124"/>
                  </a:lnTo>
                  <a:cubicBezTo>
                    <a:pt x="125" y="107"/>
                    <a:pt x="133" y="99"/>
                    <a:pt x="133" y="82"/>
                  </a:cubicBezTo>
                  <a:cubicBezTo>
                    <a:pt x="133" y="74"/>
                    <a:pt x="133" y="66"/>
                    <a:pt x="142" y="57"/>
                  </a:cubicBezTo>
                  <a:cubicBezTo>
                    <a:pt x="142" y="49"/>
                    <a:pt x="142" y="33"/>
                    <a:pt x="133" y="24"/>
                  </a:cubicBezTo>
                  <a:cubicBezTo>
                    <a:pt x="127" y="13"/>
                    <a:pt x="117" y="1"/>
                    <a:pt x="1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38"/>
            <p:cNvSpPr/>
            <p:nvPr/>
          </p:nvSpPr>
          <p:spPr>
            <a:xfrm>
              <a:off x="4141200" y="4118125"/>
              <a:ext cx="416125" cy="456500"/>
            </a:xfrm>
            <a:custGeom>
              <a:rect b="b" l="l" r="r" t="t"/>
              <a:pathLst>
                <a:path extrusionOk="0" h="18260" w="16645">
                  <a:moveTo>
                    <a:pt x="12268" y="143"/>
                  </a:moveTo>
                  <a:cubicBezTo>
                    <a:pt x="12327" y="143"/>
                    <a:pt x="12387" y="150"/>
                    <a:pt x="12445" y="158"/>
                  </a:cubicBezTo>
                  <a:cubicBezTo>
                    <a:pt x="12487" y="158"/>
                    <a:pt x="12528" y="166"/>
                    <a:pt x="12570" y="174"/>
                  </a:cubicBezTo>
                  <a:cubicBezTo>
                    <a:pt x="12512" y="191"/>
                    <a:pt x="12462" y="216"/>
                    <a:pt x="12412" y="249"/>
                  </a:cubicBezTo>
                  <a:cubicBezTo>
                    <a:pt x="12304" y="324"/>
                    <a:pt x="12230" y="406"/>
                    <a:pt x="12147" y="489"/>
                  </a:cubicBezTo>
                  <a:cubicBezTo>
                    <a:pt x="12039" y="589"/>
                    <a:pt x="11932" y="688"/>
                    <a:pt x="11832" y="788"/>
                  </a:cubicBezTo>
                  <a:cubicBezTo>
                    <a:pt x="11816" y="788"/>
                    <a:pt x="11799" y="788"/>
                    <a:pt x="11774" y="796"/>
                  </a:cubicBezTo>
                  <a:cubicBezTo>
                    <a:pt x="11666" y="730"/>
                    <a:pt x="11542" y="680"/>
                    <a:pt x="11410" y="672"/>
                  </a:cubicBezTo>
                  <a:cubicBezTo>
                    <a:pt x="11379" y="668"/>
                    <a:pt x="11349" y="666"/>
                    <a:pt x="11319" y="666"/>
                  </a:cubicBezTo>
                  <a:cubicBezTo>
                    <a:pt x="11140" y="666"/>
                    <a:pt x="10978" y="727"/>
                    <a:pt x="10821" y="812"/>
                  </a:cubicBezTo>
                  <a:cubicBezTo>
                    <a:pt x="10730" y="862"/>
                    <a:pt x="10639" y="920"/>
                    <a:pt x="10540" y="953"/>
                  </a:cubicBezTo>
                  <a:cubicBezTo>
                    <a:pt x="10598" y="895"/>
                    <a:pt x="10647" y="846"/>
                    <a:pt x="10697" y="788"/>
                  </a:cubicBezTo>
                  <a:cubicBezTo>
                    <a:pt x="10763" y="713"/>
                    <a:pt x="10838" y="630"/>
                    <a:pt x="10929" y="580"/>
                  </a:cubicBezTo>
                  <a:cubicBezTo>
                    <a:pt x="11028" y="531"/>
                    <a:pt x="11128" y="514"/>
                    <a:pt x="11227" y="498"/>
                  </a:cubicBezTo>
                  <a:cubicBezTo>
                    <a:pt x="11443" y="464"/>
                    <a:pt x="11642" y="440"/>
                    <a:pt x="11824" y="324"/>
                  </a:cubicBezTo>
                  <a:cubicBezTo>
                    <a:pt x="11907" y="274"/>
                    <a:pt x="11998" y="208"/>
                    <a:pt x="12097" y="166"/>
                  </a:cubicBezTo>
                  <a:cubicBezTo>
                    <a:pt x="12151" y="150"/>
                    <a:pt x="12209" y="143"/>
                    <a:pt x="12268" y="143"/>
                  </a:cubicBezTo>
                  <a:close/>
                  <a:moveTo>
                    <a:pt x="12056" y="953"/>
                  </a:moveTo>
                  <a:lnTo>
                    <a:pt x="12056" y="962"/>
                  </a:lnTo>
                  <a:cubicBezTo>
                    <a:pt x="12056" y="962"/>
                    <a:pt x="12048" y="962"/>
                    <a:pt x="12039" y="970"/>
                  </a:cubicBezTo>
                  <a:cubicBezTo>
                    <a:pt x="12039" y="970"/>
                    <a:pt x="12031" y="962"/>
                    <a:pt x="12031" y="962"/>
                  </a:cubicBezTo>
                  <a:cubicBezTo>
                    <a:pt x="12039" y="962"/>
                    <a:pt x="12048" y="962"/>
                    <a:pt x="12056" y="953"/>
                  </a:cubicBezTo>
                  <a:close/>
                  <a:moveTo>
                    <a:pt x="12920" y="1148"/>
                  </a:moveTo>
                  <a:cubicBezTo>
                    <a:pt x="12994" y="1148"/>
                    <a:pt x="13069" y="1152"/>
                    <a:pt x="13141" y="1152"/>
                  </a:cubicBezTo>
                  <a:cubicBezTo>
                    <a:pt x="13199" y="1152"/>
                    <a:pt x="13266" y="1160"/>
                    <a:pt x="13332" y="1160"/>
                  </a:cubicBezTo>
                  <a:cubicBezTo>
                    <a:pt x="13387" y="1182"/>
                    <a:pt x="13442" y="1197"/>
                    <a:pt x="13500" y="1197"/>
                  </a:cubicBezTo>
                  <a:cubicBezTo>
                    <a:pt x="13529" y="1197"/>
                    <a:pt x="13558" y="1194"/>
                    <a:pt x="13589" y="1185"/>
                  </a:cubicBezTo>
                  <a:cubicBezTo>
                    <a:pt x="13597" y="1185"/>
                    <a:pt x="13605" y="1177"/>
                    <a:pt x="13614" y="1177"/>
                  </a:cubicBezTo>
                  <a:cubicBezTo>
                    <a:pt x="13638" y="1177"/>
                    <a:pt x="13655" y="1194"/>
                    <a:pt x="13663" y="1210"/>
                  </a:cubicBezTo>
                  <a:cubicBezTo>
                    <a:pt x="13683" y="1242"/>
                    <a:pt x="13712" y="1254"/>
                    <a:pt x="13739" y="1254"/>
                  </a:cubicBezTo>
                  <a:cubicBezTo>
                    <a:pt x="13747" y="1254"/>
                    <a:pt x="13755" y="1253"/>
                    <a:pt x="13763" y="1252"/>
                  </a:cubicBezTo>
                  <a:cubicBezTo>
                    <a:pt x="13796" y="1293"/>
                    <a:pt x="13821" y="1326"/>
                    <a:pt x="13846" y="1368"/>
                  </a:cubicBezTo>
                  <a:cubicBezTo>
                    <a:pt x="13928" y="1475"/>
                    <a:pt x="13962" y="1600"/>
                    <a:pt x="13978" y="1732"/>
                  </a:cubicBezTo>
                  <a:cubicBezTo>
                    <a:pt x="13978" y="1740"/>
                    <a:pt x="13978" y="1749"/>
                    <a:pt x="13978" y="1757"/>
                  </a:cubicBezTo>
                  <a:cubicBezTo>
                    <a:pt x="13978" y="1765"/>
                    <a:pt x="13978" y="1765"/>
                    <a:pt x="13978" y="1774"/>
                  </a:cubicBezTo>
                  <a:lnTo>
                    <a:pt x="13953" y="1774"/>
                  </a:lnTo>
                  <a:cubicBezTo>
                    <a:pt x="13928" y="1782"/>
                    <a:pt x="13904" y="1807"/>
                    <a:pt x="13904" y="1840"/>
                  </a:cubicBezTo>
                  <a:cubicBezTo>
                    <a:pt x="13920" y="1948"/>
                    <a:pt x="13846" y="2047"/>
                    <a:pt x="13829" y="2155"/>
                  </a:cubicBezTo>
                  <a:cubicBezTo>
                    <a:pt x="13821" y="2213"/>
                    <a:pt x="13821" y="2271"/>
                    <a:pt x="13829" y="2337"/>
                  </a:cubicBezTo>
                  <a:cubicBezTo>
                    <a:pt x="13630" y="2122"/>
                    <a:pt x="13390" y="1948"/>
                    <a:pt x="13158" y="1774"/>
                  </a:cubicBezTo>
                  <a:cubicBezTo>
                    <a:pt x="12951" y="1624"/>
                    <a:pt x="12752" y="1484"/>
                    <a:pt x="12545" y="1334"/>
                  </a:cubicBezTo>
                  <a:cubicBezTo>
                    <a:pt x="12561" y="1334"/>
                    <a:pt x="12570" y="1326"/>
                    <a:pt x="12586" y="1310"/>
                  </a:cubicBezTo>
                  <a:cubicBezTo>
                    <a:pt x="12603" y="1293"/>
                    <a:pt x="12619" y="1276"/>
                    <a:pt x="12636" y="1260"/>
                  </a:cubicBezTo>
                  <a:cubicBezTo>
                    <a:pt x="12652" y="1243"/>
                    <a:pt x="12661" y="1218"/>
                    <a:pt x="12661" y="1202"/>
                  </a:cubicBezTo>
                  <a:cubicBezTo>
                    <a:pt x="12710" y="1169"/>
                    <a:pt x="12760" y="1160"/>
                    <a:pt x="12810" y="1152"/>
                  </a:cubicBezTo>
                  <a:cubicBezTo>
                    <a:pt x="12846" y="1149"/>
                    <a:pt x="12883" y="1148"/>
                    <a:pt x="12920" y="1148"/>
                  </a:cubicBezTo>
                  <a:close/>
                  <a:moveTo>
                    <a:pt x="12639" y="231"/>
                  </a:moveTo>
                  <a:cubicBezTo>
                    <a:pt x="12731" y="231"/>
                    <a:pt x="12823" y="251"/>
                    <a:pt x="12909" y="266"/>
                  </a:cubicBezTo>
                  <a:cubicBezTo>
                    <a:pt x="12942" y="274"/>
                    <a:pt x="12984" y="282"/>
                    <a:pt x="13025" y="290"/>
                  </a:cubicBezTo>
                  <a:lnTo>
                    <a:pt x="13216" y="348"/>
                  </a:lnTo>
                  <a:lnTo>
                    <a:pt x="13232" y="348"/>
                  </a:lnTo>
                  <a:cubicBezTo>
                    <a:pt x="13315" y="382"/>
                    <a:pt x="13382" y="415"/>
                    <a:pt x="13464" y="440"/>
                  </a:cubicBezTo>
                  <a:cubicBezTo>
                    <a:pt x="13556" y="464"/>
                    <a:pt x="13647" y="464"/>
                    <a:pt x="13730" y="506"/>
                  </a:cubicBezTo>
                  <a:cubicBezTo>
                    <a:pt x="13812" y="547"/>
                    <a:pt x="13879" y="605"/>
                    <a:pt x="13937" y="680"/>
                  </a:cubicBezTo>
                  <a:cubicBezTo>
                    <a:pt x="14053" y="821"/>
                    <a:pt x="14152" y="978"/>
                    <a:pt x="14260" y="1127"/>
                  </a:cubicBezTo>
                  <a:cubicBezTo>
                    <a:pt x="14384" y="1293"/>
                    <a:pt x="14508" y="1459"/>
                    <a:pt x="14633" y="1616"/>
                  </a:cubicBezTo>
                  <a:cubicBezTo>
                    <a:pt x="14691" y="1691"/>
                    <a:pt x="14749" y="1757"/>
                    <a:pt x="14815" y="1832"/>
                  </a:cubicBezTo>
                  <a:cubicBezTo>
                    <a:pt x="14881" y="1914"/>
                    <a:pt x="14964" y="1989"/>
                    <a:pt x="15030" y="2072"/>
                  </a:cubicBezTo>
                  <a:cubicBezTo>
                    <a:pt x="15080" y="2130"/>
                    <a:pt x="15163" y="2238"/>
                    <a:pt x="15146" y="2329"/>
                  </a:cubicBezTo>
                  <a:cubicBezTo>
                    <a:pt x="15142" y="2352"/>
                    <a:pt x="15132" y="2357"/>
                    <a:pt x="15119" y="2357"/>
                  </a:cubicBezTo>
                  <a:cubicBezTo>
                    <a:pt x="15108" y="2357"/>
                    <a:pt x="15095" y="2354"/>
                    <a:pt x="15080" y="2354"/>
                  </a:cubicBezTo>
                  <a:cubicBezTo>
                    <a:pt x="15030" y="2354"/>
                    <a:pt x="14981" y="2345"/>
                    <a:pt x="14931" y="2337"/>
                  </a:cubicBezTo>
                  <a:cubicBezTo>
                    <a:pt x="14757" y="2296"/>
                    <a:pt x="14600" y="2221"/>
                    <a:pt x="14459" y="2105"/>
                  </a:cubicBezTo>
                  <a:cubicBezTo>
                    <a:pt x="14310" y="1989"/>
                    <a:pt x="14218" y="1848"/>
                    <a:pt x="14119" y="1699"/>
                  </a:cubicBezTo>
                  <a:cubicBezTo>
                    <a:pt x="14111" y="1691"/>
                    <a:pt x="14102" y="1682"/>
                    <a:pt x="14094" y="1682"/>
                  </a:cubicBezTo>
                  <a:cubicBezTo>
                    <a:pt x="14094" y="1658"/>
                    <a:pt x="14094" y="1641"/>
                    <a:pt x="14094" y="1624"/>
                  </a:cubicBezTo>
                  <a:cubicBezTo>
                    <a:pt x="14086" y="1508"/>
                    <a:pt x="14053" y="1401"/>
                    <a:pt x="14003" y="1301"/>
                  </a:cubicBezTo>
                  <a:cubicBezTo>
                    <a:pt x="13895" y="1119"/>
                    <a:pt x="13746" y="928"/>
                    <a:pt x="13531" y="887"/>
                  </a:cubicBezTo>
                  <a:cubicBezTo>
                    <a:pt x="13415" y="862"/>
                    <a:pt x="13295" y="856"/>
                    <a:pt x="13174" y="856"/>
                  </a:cubicBezTo>
                  <a:cubicBezTo>
                    <a:pt x="13054" y="856"/>
                    <a:pt x="12934" y="862"/>
                    <a:pt x="12818" y="862"/>
                  </a:cubicBezTo>
                  <a:cubicBezTo>
                    <a:pt x="12561" y="862"/>
                    <a:pt x="12304" y="862"/>
                    <a:pt x="12048" y="812"/>
                  </a:cubicBezTo>
                  <a:cubicBezTo>
                    <a:pt x="12039" y="808"/>
                    <a:pt x="12033" y="806"/>
                    <a:pt x="12028" y="806"/>
                  </a:cubicBezTo>
                  <a:cubicBezTo>
                    <a:pt x="12023" y="806"/>
                    <a:pt x="12019" y="808"/>
                    <a:pt x="12014" y="812"/>
                  </a:cubicBezTo>
                  <a:lnTo>
                    <a:pt x="11956" y="804"/>
                  </a:lnTo>
                  <a:lnTo>
                    <a:pt x="11915" y="804"/>
                  </a:lnTo>
                  <a:cubicBezTo>
                    <a:pt x="11907" y="804"/>
                    <a:pt x="11898" y="804"/>
                    <a:pt x="11890" y="796"/>
                  </a:cubicBezTo>
                  <a:cubicBezTo>
                    <a:pt x="12048" y="663"/>
                    <a:pt x="12188" y="514"/>
                    <a:pt x="12346" y="382"/>
                  </a:cubicBezTo>
                  <a:cubicBezTo>
                    <a:pt x="12420" y="315"/>
                    <a:pt x="12495" y="241"/>
                    <a:pt x="12594" y="232"/>
                  </a:cubicBezTo>
                  <a:cubicBezTo>
                    <a:pt x="12609" y="231"/>
                    <a:pt x="12624" y="231"/>
                    <a:pt x="12639" y="231"/>
                  </a:cubicBezTo>
                  <a:close/>
                  <a:moveTo>
                    <a:pt x="2552" y="1699"/>
                  </a:moveTo>
                  <a:lnTo>
                    <a:pt x="2552" y="1699"/>
                  </a:lnTo>
                  <a:cubicBezTo>
                    <a:pt x="2362" y="2022"/>
                    <a:pt x="2196" y="2362"/>
                    <a:pt x="1948" y="2643"/>
                  </a:cubicBezTo>
                  <a:cubicBezTo>
                    <a:pt x="1691" y="2950"/>
                    <a:pt x="1376" y="3199"/>
                    <a:pt x="1036" y="3397"/>
                  </a:cubicBezTo>
                  <a:cubicBezTo>
                    <a:pt x="953" y="3447"/>
                    <a:pt x="870" y="3497"/>
                    <a:pt x="788" y="3547"/>
                  </a:cubicBezTo>
                  <a:cubicBezTo>
                    <a:pt x="738" y="3563"/>
                    <a:pt x="696" y="3588"/>
                    <a:pt x="647" y="3613"/>
                  </a:cubicBezTo>
                  <a:cubicBezTo>
                    <a:pt x="619" y="3625"/>
                    <a:pt x="598" y="3633"/>
                    <a:pt x="576" y="3633"/>
                  </a:cubicBezTo>
                  <a:cubicBezTo>
                    <a:pt x="552" y="3633"/>
                    <a:pt x="528" y="3623"/>
                    <a:pt x="498" y="3596"/>
                  </a:cubicBezTo>
                  <a:cubicBezTo>
                    <a:pt x="357" y="3472"/>
                    <a:pt x="233" y="3298"/>
                    <a:pt x="175" y="3116"/>
                  </a:cubicBezTo>
                  <a:cubicBezTo>
                    <a:pt x="150" y="3016"/>
                    <a:pt x="249" y="2950"/>
                    <a:pt x="307" y="2892"/>
                  </a:cubicBezTo>
                  <a:cubicBezTo>
                    <a:pt x="373" y="2826"/>
                    <a:pt x="448" y="2776"/>
                    <a:pt x="522" y="2726"/>
                  </a:cubicBezTo>
                  <a:cubicBezTo>
                    <a:pt x="672" y="2627"/>
                    <a:pt x="829" y="2552"/>
                    <a:pt x="995" y="2478"/>
                  </a:cubicBezTo>
                  <a:cubicBezTo>
                    <a:pt x="1334" y="2337"/>
                    <a:pt x="1682" y="2229"/>
                    <a:pt x="2006" y="2064"/>
                  </a:cubicBezTo>
                  <a:cubicBezTo>
                    <a:pt x="2196" y="1964"/>
                    <a:pt x="2387" y="1848"/>
                    <a:pt x="2552" y="1699"/>
                  </a:cubicBezTo>
                  <a:close/>
                  <a:moveTo>
                    <a:pt x="15702" y="7664"/>
                  </a:moveTo>
                  <a:cubicBezTo>
                    <a:pt x="15710" y="7698"/>
                    <a:pt x="15718" y="7731"/>
                    <a:pt x="15718" y="7764"/>
                  </a:cubicBezTo>
                  <a:cubicBezTo>
                    <a:pt x="15710" y="7756"/>
                    <a:pt x="15702" y="7756"/>
                    <a:pt x="15693" y="7756"/>
                  </a:cubicBezTo>
                  <a:cubicBezTo>
                    <a:pt x="15680" y="7723"/>
                    <a:pt x="15646" y="7690"/>
                    <a:pt x="15604" y="7690"/>
                  </a:cubicBezTo>
                  <a:cubicBezTo>
                    <a:pt x="15593" y="7690"/>
                    <a:pt x="15581" y="7692"/>
                    <a:pt x="15569" y="7698"/>
                  </a:cubicBezTo>
                  <a:cubicBezTo>
                    <a:pt x="15544" y="7714"/>
                    <a:pt x="15511" y="7722"/>
                    <a:pt x="15478" y="7739"/>
                  </a:cubicBezTo>
                  <a:cubicBezTo>
                    <a:pt x="15188" y="7764"/>
                    <a:pt x="14898" y="7830"/>
                    <a:pt x="14608" y="7863"/>
                  </a:cubicBezTo>
                  <a:cubicBezTo>
                    <a:pt x="14486" y="7877"/>
                    <a:pt x="14362" y="7888"/>
                    <a:pt x="14238" y="7888"/>
                  </a:cubicBezTo>
                  <a:cubicBezTo>
                    <a:pt x="14069" y="7888"/>
                    <a:pt x="13901" y="7868"/>
                    <a:pt x="13738" y="7805"/>
                  </a:cubicBezTo>
                  <a:cubicBezTo>
                    <a:pt x="13725" y="7801"/>
                    <a:pt x="13713" y="7799"/>
                    <a:pt x="13702" y="7799"/>
                  </a:cubicBezTo>
                  <a:cubicBezTo>
                    <a:pt x="13690" y="7799"/>
                    <a:pt x="13680" y="7801"/>
                    <a:pt x="13672" y="7805"/>
                  </a:cubicBezTo>
                  <a:cubicBezTo>
                    <a:pt x="13663" y="7805"/>
                    <a:pt x="13663" y="7797"/>
                    <a:pt x="13663" y="7797"/>
                  </a:cubicBezTo>
                  <a:cubicBezTo>
                    <a:pt x="13652" y="7769"/>
                    <a:pt x="13625" y="7756"/>
                    <a:pt x="13599" y="7756"/>
                  </a:cubicBezTo>
                  <a:cubicBezTo>
                    <a:pt x="13587" y="7756"/>
                    <a:pt x="13574" y="7759"/>
                    <a:pt x="13564" y="7764"/>
                  </a:cubicBezTo>
                  <a:cubicBezTo>
                    <a:pt x="13554" y="7754"/>
                    <a:pt x="13540" y="7749"/>
                    <a:pt x="13527" y="7749"/>
                  </a:cubicBezTo>
                  <a:cubicBezTo>
                    <a:pt x="13506" y="7749"/>
                    <a:pt x="13486" y="7760"/>
                    <a:pt x="13481" y="7780"/>
                  </a:cubicBezTo>
                  <a:cubicBezTo>
                    <a:pt x="13481" y="7780"/>
                    <a:pt x="13481" y="7772"/>
                    <a:pt x="13481" y="7772"/>
                  </a:cubicBezTo>
                  <a:cubicBezTo>
                    <a:pt x="13489" y="7739"/>
                    <a:pt x="13481" y="7731"/>
                    <a:pt x="13498" y="7722"/>
                  </a:cubicBezTo>
                  <a:cubicBezTo>
                    <a:pt x="13522" y="7722"/>
                    <a:pt x="13564" y="7739"/>
                    <a:pt x="13589" y="7739"/>
                  </a:cubicBezTo>
                  <a:cubicBezTo>
                    <a:pt x="13647" y="7747"/>
                    <a:pt x="13713" y="7756"/>
                    <a:pt x="13771" y="7764"/>
                  </a:cubicBezTo>
                  <a:cubicBezTo>
                    <a:pt x="13912" y="7789"/>
                    <a:pt x="14044" y="7797"/>
                    <a:pt x="14185" y="7805"/>
                  </a:cubicBezTo>
                  <a:cubicBezTo>
                    <a:pt x="14279" y="7811"/>
                    <a:pt x="14374" y="7814"/>
                    <a:pt x="14469" y="7814"/>
                  </a:cubicBezTo>
                  <a:cubicBezTo>
                    <a:pt x="14643" y="7814"/>
                    <a:pt x="14818" y="7805"/>
                    <a:pt x="14989" y="7789"/>
                  </a:cubicBezTo>
                  <a:cubicBezTo>
                    <a:pt x="15229" y="7764"/>
                    <a:pt x="15470" y="7722"/>
                    <a:pt x="15702" y="7664"/>
                  </a:cubicBezTo>
                  <a:close/>
                  <a:moveTo>
                    <a:pt x="13614" y="8584"/>
                  </a:moveTo>
                  <a:cubicBezTo>
                    <a:pt x="13622" y="8584"/>
                    <a:pt x="13630" y="8592"/>
                    <a:pt x="13638" y="8601"/>
                  </a:cubicBezTo>
                  <a:cubicBezTo>
                    <a:pt x="13647" y="8601"/>
                    <a:pt x="13655" y="8609"/>
                    <a:pt x="13663" y="8617"/>
                  </a:cubicBezTo>
                  <a:cubicBezTo>
                    <a:pt x="13647" y="8609"/>
                    <a:pt x="13630" y="8601"/>
                    <a:pt x="13614" y="8601"/>
                  </a:cubicBezTo>
                  <a:cubicBezTo>
                    <a:pt x="13614" y="8592"/>
                    <a:pt x="13614" y="8584"/>
                    <a:pt x="13614" y="8584"/>
                  </a:cubicBezTo>
                  <a:close/>
                  <a:moveTo>
                    <a:pt x="7885" y="10672"/>
                  </a:moveTo>
                  <a:cubicBezTo>
                    <a:pt x="7879" y="10675"/>
                    <a:pt x="7875" y="10678"/>
                    <a:pt x="7876" y="10678"/>
                  </a:cubicBezTo>
                  <a:cubicBezTo>
                    <a:pt x="7876" y="10678"/>
                    <a:pt x="7880" y="10676"/>
                    <a:pt x="7888" y="10672"/>
                  </a:cubicBezTo>
                  <a:close/>
                  <a:moveTo>
                    <a:pt x="8493" y="11318"/>
                  </a:moveTo>
                  <a:lnTo>
                    <a:pt x="8493" y="11318"/>
                  </a:lnTo>
                  <a:cubicBezTo>
                    <a:pt x="8510" y="11327"/>
                    <a:pt x="8526" y="11327"/>
                    <a:pt x="8551" y="11335"/>
                  </a:cubicBezTo>
                  <a:cubicBezTo>
                    <a:pt x="8584" y="11368"/>
                    <a:pt x="8626" y="11393"/>
                    <a:pt x="8659" y="11418"/>
                  </a:cubicBezTo>
                  <a:cubicBezTo>
                    <a:pt x="8601" y="11385"/>
                    <a:pt x="8551" y="11352"/>
                    <a:pt x="8493" y="11318"/>
                  </a:cubicBezTo>
                  <a:close/>
                  <a:moveTo>
                    <a:pt x="15942" y="8344"/>
                  </a:moveTo>
                  <a:cubicBezTo>
                    <a:pt x="15975" y="8435"/>
                    <a:pt x="16008" y="8534"/>
                    <a:pt x="16033" y="8634"/>
                  </a:cubicBezTo>
                  <a:cubicBezTo>
                    <a:pt x="16099" y="8866"/>
                    <a:pt x="16132" y="9106"/>
                    <a:pt x="16132" y="9346"/>
                  </a:cubicBezTo>
                  <a:cubicBezTo>
                    <a:pt x="16132" y="9678"/>
                    <a:pt x="16083" y="10009"/>
                    <a:pt x="15975" y="10324"/>
                  </a:cubicBezTo>
                  <a:cubicBezTo>
                    <a:pt x="15975" y="10233"/>
                    <a:pt x="15967" y="10125"/>
                    <a:pt x="15925" y="10051"/>
                  </a:cubicBezTo>
                  <a:cubicBezTo>
                    <a:pt x="15921" y="10042"/>
                    <a:pt x="15911" y="10038"/>
                    <a:pt x="15900" y="10038"/>
                  </a:cubicBezTo>
                  <a:cubicBezTo>
                    <a:pt x="15890" y="10038"/>
                    <a:pt x="15880" y="10042"/>
                    <a:pt x="15876" y="10051"/>
                  </a:cubicBezTo>
                  <a:cubicBezTo>
                    <a:pt x="15842" y="10125"/>
                    <a:pt x="15859" y="10225"/>
                    <a:pt x="15851" y="10308"/>
                  </a:cubicBezTo>
                  <a:cubicBezTo>
                    <a:pt x="15851" y="10399"/>
                    <a:pt x="15842" y="10498"/>
                    <a:pt x="15834" y="10589"/>
                  </a:cubicBezTo>
                  <a:cubicBezTo>
                    <a:pt x="15834" y="10647"/>
                    <a:pt x="15826" y="10697"/>
                    <a:pt x="15818" y="10747"/>
                  </a:cubicBezTo>
                  <a:cubicBezTo>
                    <a:pt x="15818" y="10747"/>
                    <a:pt x="15809" y="10755"/>
                    <a:pt x="15809" y="10755"/>
                  </a:cubicBezTo>
                  <a:cubicBezTo>
                    <a:pt x="15801" y="10772"/>
                    <a:pt x="15801" y="10780"/>
                    <a:pt x="15809" y="10796"/>
                  </a:cubicBezTo>
                  <a:cubicBezTo>
                    <a:pt x="15776" y="10904"/>
                    <a:pt x="15735" y="11020"/>
                    <a:pt x="15677" y="11120"/>
                  </a:cubicBezTo>
                  <a:cubicBezTo>
                    <a:pt x="15627" y="11186"/>
                    <a:pt x="15569" y="11252"/>
                    <a:pt x="15511" y="11302"/>
                  </a:cubicBezTo>
                  <a:cubicBezTo>
                    <a:pt x="15478" y="11335"/>
                    <a:pt x="15445" y="11360"/>
                    <a:pt x="15412" y="11385"/>
                  </a:cubicBezTo>
                  <a:cubicBezTo>
                    <a:pt x="15403" y="11393"/>
                    <a:pt x="15370" y="11418"/>
                    <a:pt x="15354" y="11418"/>
                  </a:cubicBezTo>
                  <a:cubicBezTo>
                    <a:pt x="15362" y="11418"/>
                    <a:pt x="15345" y="11410"/>
                    <a:pt x="15337" y="11401"/>
                  </a:cubicBezTo>
                  <a:cubicBezTo>
                    <a:pt x="15329" y="11385"/>
                    <a:pt x="15320" y="11360"/>
                    <a:pt x="15312" y="11343"/>
                  </a:cubicBezTo>
                  <a:cubicBezTo>
                    <a:pt x="15378" y="11252"/>
                    <a:pt x="15378" y="11086"/>
                    <a:pt x="15370" y="10987"/>
                  </a:cubicBezTo>
                  <a:cubicBezTo>
                    <a:pt x="15362" y="10846"/>
                    <a:pt x="15296" y="10714"/>
                    <a:pt x="15221" y="10598"/>
                  </a:cubicBezTo>
                  <a:cubicBezTo>
                    <a:pt x="15130" y="10482"/>
                    <a:pt x="15022" y="10390"/>
                    <a:pt x="14898" y="10308"/>
                  </a:cubicBezTo>
                  <a:cubicBezTo>
                    <a:pt x="14873" y="10291"/>
                    <a:pt x="14848" y="10274"/>
                    <a:pt x="14823" y="10258"/>
                  </a:cubicBezTo>
                  <a:cubicBezTo>
                    <a:pt x="14865" y="10241"/>
                    <a:pt x="14881" y="10200"/>
                    <a:pt x="14873" y="10158"/>
                  </a:cubicBezTo>
                  <a:cubicBezTo>
                    <a:pt x="14873" y="10158"/>
                    <a:pt x="14865" y="10142"/>
                    <a:pt x="14865" y="10142"/>
                  </a:cubicBezTo>
                  <a:cubicBezTo>
                    <a:pt x="14865" y="10134"/>
                    <a:pt x="14865" y="10125"/>
                    <a:pt x="14865" y="10117"/>
                  </a:cubicBezTo>
                  <a:cubicBezTo>
                    <a:pt x="14865" y="10100"/>
                    <a:pt x="14865" y="10084"/>
                    <a:pt x="14865" y="10067"/>
                  </a:cubicBezTo>
                  <a:lnTo>
                    <a:pt x="14865" y="10018"/>
                  </a:lnTo>
                  <a:lnTo>
                    <a:pt x="14865" y="9984"/>
                  </a:lnTo>
                  <a:lnTo>
                    <a:pt x="14865" y="9976"/>
                  </a:lnTo>
                  <a:lnTo>
                    <a:pt x="14865" y="9968"/>
                  </a:lnTo>
                  <a:cubicBezTo>
                    <a:pt x="14865" y="9935"/>
                    <a:pt x="14865" y="9902"/>
                    <a:pt x="14873" y="9868"/>
                  </a:cubicBezTo>
                  <a:cubicBezTo>
                    <a:pt x="14881" y="9844"/>
                    <a:pt x="14898" y="9819"/>
                    <a:pt x="14906" y="9794"/>
                  </a:cubicBezTo>
                  <a:cubicBezTo>
                    <a:pt x="14931" y="9786"/>
                    <a:pt x="14956" y="9769"/>
                    <a:pt x="14964" y="9752"/>
                  </a:cubicBezTo>
                  <a:cubicBezTo>
                    <a:pt x="15055" y="9620"/>
                    <a:pt x="15080" y="9462"/>
                    <a:pt x="15080" y="9313"/>
                  </a:cubicBezTo>
                  <a:cubicBezTo>
                    <a:pt x="15080" y="9297"/>
                    <a:pt x="15072" y="9288"/>
                    <a:pt x="15072" y="9280"/>
                  </a:cubicBezTo>
                  <a:cubicBezTo>
                    <a:pt x="15138" y="9197"/>
                    <a:pt x="15246" y="9131"/>
                    <a:pt x="15329" y="9090"/>
                  </a:cubicBezTo>
                  <a:cubicBezTo>
                    <a:pt x="15511" y="8998"/>
                    <a:pt x="15677" y="8916"/>
                    <a:pt x="15793" y="8742"/>
                  </a:cubicBezTo>
                  <a:cubicBezTo>
                    <a:pt x="15876" y="8617"/>
                    <a:pt x="15917" y="8485"/>
                    <a:pt x="15942" y="8344"/>
                  </a:cubicBezTo>
                  <a:close/>
                  <a:moveTo>
                    <a:pt x="12470" y="11791"/>
                  </a:moveTo>
                  <a:cubicBezTo>
                    <a:pt x="12478" y="11799"/>
                    <a:pt x="12478" y="11799"/>
                    <a:pt x="12478" y="11807"/>
                  </a:cubicBezTo>
                  <a:cubicBezTo>
                    <a:pt x="12478" y="11799"/>
                    <a:pt x="12470" y="11799"/>
                    <a:pt x="12470" y="11791"/>
                  </a:cubicBezTo>
                  <a:close/>
                  <a:moveTo>
                    <a:pt x="12329" y="11849"/>
                  </a:moveTo>
                  <a:lnTo>
                    <a:pt x="12329" y="11857"/>
                  </a:lnTo>
                  <a:cubicBezTo>
                    <a:pt x="12321" y="11865"/>
                    <a:pt x="12321" y="11874"/>
                    <a:pt x="12321" y="11882"/>
                  </a:cubicBezTo>
                  <a:cubicBezTo>
                    <a:pt x="12304" y="11874"/>
                    <a:pt x="12296" y="11874"/>
                    <a:pt x="12288" y="11874"/>
                  </a:cubicBezTo>
                  <a:cubicBezTo>
                    <a:pt x="12304" y="11865"/>
                    <a:pt x="12321" y="11857"/>
                    <a:pt x="12329" y="11849"/>
                  </a:cubicBezTo>
                  <a:close/>
                  <a:moveTo>
                    <a:pt x="13837" y="10987"/>
                  </a:moveTo>
                  <a:cubicBezTo>
                    <a:pt x="13846" y="10995"/>
                    <a:pt x="13862" y="10995"/>
                    <a:pt x="13887" y="10995"/>
                  </a:cubicBezTo>
                  <a:cubicBezTo>
                    <a:pt x="13912" y="10999"/>
                    <a:pt x="13939" y="11001"/>
                    <a:pt x="13967" y="11001"/>
                  </a:cubicBezTo>
                  <a:cubicBezTo>
                    <a:pt x="13995" y="11001"/>
                    <a:pt x="14024" y="10999"/>
                    <a:pt x="14053" y="10995"/>
                  </a:cubicBezTo>
                  <a:cubicBezTo>
                    <a:pt x="14285" y="11020"/>
                    <a:pt x="14525" y="11062"/>
                    <a:pt x="14757" y="11086"/>
                  </a:cubicBezTo>
                  <a:cubicBezTo>
                    <a:pt x="14873" y="11095"/>
                    <a:pt x="14981" y="11111"/>
                    <a:pt x="15039" y="11227"/>
                  </a:cubicBezTo>
                  <a:cubicBezTo>
                    <a:pt x="15097" y="11335"/>
                    <a:pt x="15113" y="11468"/>
                    <a:pt x="15130" y="11584"/>
                  </a:cubicBezTo>
                  <a:cubicBezTo>
                    <a:pt x="15163" y="11849"/>
                    <a:pt x="15188" y="12114"/>
                    <a:pt x="15180" y="12371"/>
                  </a:cubicBezTo>
                  <a:lnTo>
                    <a:pt x="15180" y="12379"/>
                  </a:lnTo>
                  <a:cubicBezTo>
                    <a:pt x="15180" y="12586"/>
                    <a:pt x="15146" y="12818"/>
                    <a:pt x="14989" y="12975"/>
                  </a:cubicBezTo>
                  <a:cubicBezTo>
                    <a:pt x="14914" y="13067"/>
                    <a:pt x="14798" y="13125"/>
                    <a:pt x="14682" y="13149"/>
                  </a:cubicBezTo>
                  <a:cubicBezTo>
                    <a:pt x="14633" y="13158"/>
                    <a:pt x="14591" y="13166"/>
                    <a:pt x="14550" y="13174"/>
                  </a:cubicBezTo>
                  <a:cubicBezTo>
                    <a:pt x="14558" y="13133"/>
                    <a:pt x="14542" y="13075"/>
                    <a:pt x="14525" y="13025"/>
                  </a:cubicBezTo>
                  <a:cubicBezTo>
                    <a:pt x="14500" y="12934"/>
                    <a:pt x="14475" y="12843"/>
                    <a:pt x="14442" y="12752"/>
                  </a:cubicBezTo>
                  <a:cubicBezTo>
                    <a:pt x="14426" y="12719"/>
                    <a:pt x="14417" y="12677"/>
                    <a:pt x="14392" y="12636"/>
                  </a:cubicBezTo>
                  <a:cubicBezTo>
                    <a:pt x="14376" y="12594"/>
                    <a:pt x="14351" y="12545"/>
                    <a:pt x="14334" y="12495"/>
                  </a:cubicBezTo>
                  <a:cubicBezTo>
                    <a:pt x="14301" y="12404"/>
                    <a:pt x="14285" y="12313"/>
                    <a:pt x="14252" y="12222"/>
                  </a:cubicBezTo>
                  <a:cubicBezTo>
                    <a:pt x="14252" y="12212"/>
                    <a:pt x="14247" y="12209"/>
                    <a:pt x="14241" y="12209"/>
                  </a:cubicBezTo>
                  <a:cubicBezTo>
                    <a:pt x="14232" y="12209"/>
                    <a:pt x="14218" y="12219"/>
                    <a:pt x="14218" y="12230"/>
                  </a:cubicBezTo>
                  <a:cubicBezTo>
                    <a:pt x="14243" y="12313"/>
                    <a:pt x="14268" y="12387"/>
                    <a:pt x="14285" y="12470"/>
                  </a:cubicBezTo>
                  <a:cubicBezTo>
                    <a:pt x="14301" y="12545"/>
                    <a:pt x="14301" y="12627"/>
                    <a:pt x="14318" y="12710"/>
                  </a:cubicBezTo>
                  <a:cubicBezTo>
                    <a:pt x="14326" y="12785"/>
                    <a:pt x="14343" y="12868"/>
                    <a:pt x="14351" y="12942"/>
                  </a:cubicBezTo>
                  <a:cubicBezTo>
                    <a:pt x="14359" y="12975"/>
                    <a:pt x="14359" y="13017"/>
                    <a:pt x="14368" y="13050"/>
                  </a:cubicBezTo>
                  <a:cubicBezTo>
                    <a:pt x="14376" y="13075"/>
                    <a:pt x="14376" y="13091"/>
                    <a:pt x="14384" y="13108"/>
                  </a:cubicBezTo>
                  <a:cubicBezTo>
                    <a:pt x="14384" y="13125"/>
                    <a:pt x="14384" y="13133"/>
                    <a:pt x="14392" y="13149"/>
                  </a:cubicBezTo>
                  <a:cubicBezTo>
                    <a:pt x="14384" y="13174"/>
                    <a:pt x="14384" y="13191"/>
                    <a:pt x="14392" y="13207"/>
                  </a:cubicBezTo>
                  <a:cubicBezTo>
                    <a:pt x="14359" y="13216"/>
                    <a:pt x="14334" y="13224"/>
                    <a:pt x="14301" y="13224"/>
                  </a:cubicBezTo>
                  <a:cubicBezTo>
                    <a:pt x="14243" y="13232"/>
                    <a:pt x="14185" y="13232"/>
                    <a:pt x="14127" y="13232"/>
                  </a:cubicBezTo>
                  <a:cubicBezTo>
                    <a:pt x="14061" y="13232"/>
                    <a:pt x="13995" y="13224"/>
                    <a:pt x="13928" y="13216"/>
                  </a:cubicBezTo>
                  <a:cubicBezTo>
                    <a:pt x="13804" y="13199"/>
                    <a:pt x="13680" y="13166"/>
                    <a:pt x="13556" y="13133"/>
                  </a:cubicBezTo>
                  <a:cubicBezTo>
                    <a:pt x="13324" y="13067"/>
                    <a:pt x="13092" y="12984"/>
                    <a:pt x="12951" y="12768"/>
                  </a:cubicBezTo>
                  <a:cubicBezTo>
                    <a:pt x="12893" y="12677"/>
                    <a:pt x="12851" y="12578"/>
                    <a:pt x="12826" y="12478"/>
                  </a:cubicBezTo>
                  <a:cubicBezTo>
                    <a:pt x="12826" y="12470"/>
                    <a:pt x="12826" y="12470"/>
                    <a:pt x="12826" y="12470"/>
                  </a:cubicBezTo>
                  <a:cubicBezTo>
                    <a:pt x="12835" y="12371"/>
                    <a:pt x="12802" y="12288"/>
                    <a:pt x="12752" y="12205"/>
                  </a:cubicBezTo>
                  <a:cubicBezTo>
                    <a:pt x="12735" y="12147"/>
                    <a:pt x="12727" y="12081"/>
                    <a:pt x="12702" y="12023"/>
                  </a:cubicBezTo>
                  <a:cubicBezTo>
                    <a:pt x="12661" y="11865"/>
                    <a:pt x="12586" y="11650"/>
                    <a:pt x="12445" y="11550"/>
                  </a:cubicBezTo>
                  <a:cubicBezTo>
                    <a:pt x="12727" y="11401"/>
                    <a:pt x="13000" y="11244"/>
                    <a:pt x="13266" y="11078"/>
                  </a:cubicBezTo>
                  <a:lnTo>
                    <a:pt x="13282" y="11078"/>
                  </a:lnTo>
                  <a:cubicBezTo>
                    <a:pt x="13398" y="11053"/>
                    <a:pt x="13506" y="11004"/>
                    <a:pt x="13622" y="10995"/>
                  </a:cubicBezTo>
                  <a:cubicBezTo>
                    <a:pt x="13655" y="10987"/>
                    <a:pt x="13696" y="10987"/>
                    <a:pt x="13738" y="10987"/>
                  </a:cubicBezTo>
                  <a:cubicBezTo>
                    <a:pt x="13796" y="11062"/>
                    <a:pt x="13854" y="11144"/>
                    <a:pt x="13904" y="11236"/>
                  </a:cubicBezTo>
                  <a:cubicBezTo>
                    <a:pt x="13937" y="11294"/>
                    <a:pt x="13970" y="11352"/>
                    <a:pt x="14003" y="11410"/>
                  </a:cubicBezTo>
                  <a:cubicBezTo>
                    <a:pt x="14020" y="11443"/>
                    <a:pt x="14028" y="11476"/>
                    <a:pt x="14044" y="11517"/>
                  </a:cubicBezTo>
                  <a:cubicBezTo>
                    <a:pt x="14053" y="11550"/>
                    <a:pt x="14053" y="11584"/>
                    <a:pt x="14069" y="11608"/>
                  </a:cubicBezTo>
                  <a:cubicBezTo>
                    <a:pt x="14069" y="11619"/>
                    <a:pt x="14079" y="11626"/>
                    <a:pt x="14088" y="11626"/>
                  </a:cubicBezTo>
                  <a:cubicBezTo>
                    <a:pt x="14094" y="11626"/>
                    <a:pt x="14099" y="11623"/>
                    <a:pt x="14102" y="11617"/>
                  </a:cubicBezTo>
                  <a:cubicBezTo>
                    <a:pt x="14152" y="11567"/>
                    <a:pt x="14127" y="11476"/>
                    <a:pt x="14102" y="11418"/>
                  </a:cubicBezTo>
                  <a:cubicBezTo>
                    <a:pt x="14069" y="11343"/>
                    <a:pt x="14036" y="11277"/>
                    <a:pt x="13995" y="11211"/>
                  </a:cubicBezTo>
                  <a:cubicBezTo>
                    <a:pt x="13945" y="11128"/>
                    <a:pt x="13887" y="11053"/>
                    <a:pt x="13821" y="10987"/>
                  </a:cubicBezTo>
                  <a:close/>
                  <a:moveTo>
                    <a:pt x="4251" y="14334"/>
                  </a:moveTo>
                  <a:lnTo>
                    <a:pt x="4301" y="14376"/>
                  </a:lnTo>
                  <a:cubicBezTo>
                    <a:pt x="4284" y="14367"/>
                    <a:pt x="4268" y="14359"/>
                    <a:pt x="4251" y="14343"/>
                  </a:cubicBezTo>
                  <a:cubicBezTo>
                    <a:pt x="4251" y="14343"/>
                    <a:pt x="4251" y="14343"/>
                    <a:pt x="4251" y="14334"/>
                  </a:cubicBezTo>
                  <a:close/>
                  <a:moveTo>
                    <a:pt x="4839" y="672"/>
                  </a:moveTo>
                  <a:lnTo>
                    <a:pt x="4839" y="672"/>
                  </a:lnTo>
                  <a:cubicBezTo>
                    <a:pt x="5063" y="680"/>
                    <a:pt x="5278" y="688"/>
                    <a:pt x="5486" y="705"/>
                  </a:cubicBezTo>
                  <a:cubicBezTo>
                    <a:pt x="5875" y="730"/>
                    <a:pt x="6273" y="788"/>
                    <a:pt x="6621" y="970"/>
                  </a:cubicBezTo>
                  <a:cubicBezTo>
                    <a:pt x="6679" y="1003"/>
                    <a:pt x="6745" y="1036"/>
                    <a:pt x="6803" y="1078"/>
                  </a:cubicBezTo>
                  <a:cubicBezTo>
                    <a:pt x="6819" y="1094"/>
                    <a:pt x="6836" y="1119"/>
                    <a:pt x="6861" y="1136"/>
                  </a:cubicBezTo>
                  <a:cubicBezTo>
                    <a:pt x="6861" y="1169"/>
                    <a:pt x="6861" y="1202"/>
                    <a:pt x="6861" y="1235"/>
                  </a:cubicBezTo>
                  <a:cubicBezTo>
                    <a:pt x="6853" y="1276"/>
                    <a:pt x="6844" y="1318"/>
                    <a:pt x="6836" y="1359"/>
                  </a:cubicBezTo>
                  <a:cubicBezTo>
                    <a:pt x="6836" y="1359"/>
                    <a:pt x="6828" y="1368"/>
                    <a:pt x="6828" y="1376"/>
                  </a:cubicBezTo>
                  <a:lnTo>
                    <a:pt x="6811" y="1401"/>
                  </a:lnTo>
                  <a:cubicBezTo>
                    <a:pt x="6803" y="1417"/>
                    <a:pt x="6795" y="1434"/>
                    <a:pt x="6778" y="1459"/>
                  </a:cubicBezTo>
                  <a:cubicBezTo>
                    <a:pt x="6770" y="1475"/>
                    <a:pt x="6753" y="1500"/>
                    <a:pt x="6753" y="1525"/>
                  </a:cubicBezTo>
                  <a:cubicBezTo>
                    <a:pt x="6753" y="1550"/>
                    <a:pt x="6761" y="1583"/>
                    <a:pt x="6786" y="1600"/>
                  </a:cubicBezTo>
                  <a:cubicBezTo>
                    <a:pt x="6796" y="1603"/>
                    <a:pt x="6806" y="1605"/>
                    <a:pt x="6816" y="1605"/>
                  </a:cubicBezTo>
                  <a:cubicBezTo>
                    <a:pt x="6870" y="1605"/>
                    <a:pt x="6916" y="1552"/>
                    <a:pt x="6944" y="1517"/>
                  </a:cubicBezTo>
                  <a:cubicBezTo>
                    <a:pt x="6993" y="1442"/>
                    <a:pt x="7018" y="1343"/>
                    <a:pt x="7018" y="1260"/>
                  </a:cubicBezTo>
                  <a:cubicBezTo>
                    <a:pt x="7018" y="1235"/>
                    <a:pt x="7018" y="1210"/>
                    <a:pt x="7018" y="1185"/>
                  </a:cubicBezTo>
                  <a:cubicBezTo>
                    <a:pt x="7060" y="1194"/>
                    <a:pt x="7101" y="1194"/>
                    <a:pt x="7151" y="1194"/>
                  </a:cubicBezTo>
                  <a:cubicBezTo>
                    <a:pt x="7250" y="1177"/>
                    <a:pt x="7341" y="1127"/>
                    <a:pt x="7441" y="1102"/>
                  </a:cubicBezTo>
                  <a:cubicBezTo>
                    <a:pt x="7471" y="1090"/>
                    <a:pt x="7506" y="1083"/>
                    <a:pt x="7542" y="1083"/>
                  </a:cubicBezTo>
                  <a:cubicBezTo>
                    <a:pt x="7555" y="1083"/>
                    <a:pt x="7568" y="1084"/>
                    <a:pt x="7582" y="1086"/>
                  </a:cubicBezTo>
                  <a:cubicBezTo>
                    <a:pt x="7623" y="1094"/>
                    <a:pt x="7656" y="1127"/>
                    <a:pt x="7681" y="1169"/>
                  </a:cubicBezTo>
                  <a:cubicBezTo>
                    <a:pt x="7736" y="1231"/>
                    <a:pt x="7803" y="1293"/>
                    <a:pt x="7881" y="1293"/>
                  </a:cubicBezTo>
                  <a:cubicBezTo>
                    <a:pt x="7897" y="1293"/>
                    <a:pt x="7913" y="1290"/>
                    <a:pt x="7930" y="1285"/>
                  </a:cubicBezTo>
                  <a:cubicBezTo>
                    <a:pt x="7946" y="1276"/>
                    <a:pt x="7955" y="1268"/>
                    <a:pt x="7963" y="1260"/>
                  </a:cubicBezTo>
                  <a:cubicBezTo>
                    <a:pt x="8095" y="1218"/>
                    <a:pt x="8228" y="1185"/>
                    <a:pt x="8361" y="1136"/>
                  </a:cubicBezTo>
                  <a:cubicBezTo>
                    <a:pt x="8410" y="1121"/>
                    <a:pt x="8485" y="1082"/>
                    <a:pt x="8547" y="1082"/>
                  </a:cubicBezTo>
                  <a:cubicBezTo>
                    <a:pt x="8557" y="1082"/>
                    <a:pt x="8567" y="1084"/>
                    <a:pt x="8576" y="1086"/>
                  </a:cubicBezTo>
                  <a:cubicBezTo>
                    <a:pt x="8609" y="1094"/>
                    <a:pt x="8626" y="1127"/>
                    <a:pt x="8651" y="1144"/>
                  </a:cubicBezTo>
                  <a:cubicBezTo>
                    <a:pt x="8675" y="1169"/>
                    <a:pt x="8700" y="1185"/>
                    <a:pt x="8733" y="1194"/>
                  </a:cubicBezTo>
                  <a:cubicBezTo>
                    <a:pt x="8754" y="1199"/>
                    <a:pt x="8775" y="1201"/>
                    <a:pt x="8795" y="1201"/>
                  </a:cubicBezTo>
                  <a:cubicBezTo>
                    <a:pt x="8841" y="1201"/>
                    <a:pt x="8887" y="1191"/>
                    <a:pt x="8932" y="1185"/>
                  </a:cubicBezTo>
                  <a:cubicBezTo>
                    <a:pt x="9015" y="1169"/>
                    <a:pt x="9098" y="1160"/>
                    <a:pt x="9181" y="1160"/>
                  </a:cubicBezTo>
                  <a:cubicBezTo>
                    <a:pt x="9201" y="1160"/>
                    <a:pt x="9233" y="1158"/>
                    <a:pt x="9266" y="1158"/>
                  </a:cubicBezTo>
                  <a:cubicBezTo>
                    <a:pt x="9315" y="1158"/>
                    <a:pt x="9368" y="1164"/>
                    <a:pt x="9388" y="1194"/>
                  </a:cubicBezTo>
                  <a:cubicBezTo>
                    <a:pt x="9429" y="1260"/>
                    <a:pt x="9413" y="1343"/>
                    <a:pt x="9479" y="1401"/>
                  </a:cubicBezTo>
                  <a:cubicBezTo>
                    <a:pt x="9490" y="1408"/>
                    <a:pt x="9503" y="1412"/>
                    <a:pt x="9515" y="1412"/>
                  </a:cubicBezTo>
                  <a:cubicBezTo>
                    <a:pt x="9530" y="1412"/>
                    <a:pt x="9545" y="1406"/>
                    <a:pt x="9554" y="1392"/>
                  </a:cubicBezTo>
                  <a:cubicBezTo>
                    <a:pt x="9570" y="1376"/>
                    <a:pt x="9579" y="1351"/>
                    <a:pt x="9587" y="1326"/>
                  </a:cubicBezTo>
                  <a:cubicBezTo>
                    <a:pt x="9616" y="1336"/>
                    <a:pt x="9646" y="1341"/>
                    <a:pt x="9676" y="1341"/>
                  </a:cubicBezTo>
                  <a:cubicBezTo>
                    <a:pt x="9768" y="1341"/>
                    <a:pt x="9862" y="1299"/>
                    <a:pt x="9943" y="1243"/>
                  </a:cubicBezTo>
                  <a:cubicBezTo>
                    <a:pt x="10026" y="1194"/>
                    <a:pt x="10101" y="1144"/>
                    <a:pt x="10192" y="1127"/>
                  </a:cubicBezTo>
                  <a:lnTo>
                    <a:pt x="10233" y="1127"/>
                  </a:lnTo>
                  <a:cubicBezTo>
                    <a:pt x="10233" y="1127"/>
                    <a:pt x="10241" y="1119"/>
                    <a:pt x="10250" y="1119"/>
                  </a:cubicBezTo>
                  <a:cubicBezTo>
                    <a:pt x="10293" y="1119"/>
                    <a:pt x="10336" y="1120"/>
                    <a:pt x="10379" y="1120"/>
                  </a:cubicBezTo>
                  <a:cubicBezTo>
                    <a:pt x="10444" y="1120"/>
                    <a:pt x="10508" y="1117"/>
                    <a:pt x="10573" y="1102"/>
                  </a:cubicBezTo>
                  <a:cubicBezTo>
                    <a:pt x="10763" y="1044"/>
                    <a:pt x="10921" y="895"/>
                    <a:pt x="11111" y="837"/>
                  </a:cubicBezTo>
                  <a:cubicBezTo>
                    <a:pt x="11177" y="815"/>
                    <a:pt x="11241" y="806"/>
                    <a:pt x="11305" y="806"/>
                  </a:cubicBezTo>
                  <a:cubicBezTo>
                    <a:pt x="11459" y="806"/>
                    <a:pt x="11606" y="863"/>
                    <a:pt x="11741" y="945"/>
                  </a:cubicBezTo>
                  <a:cubicBezTo>
                    <a:pt x="12147" y="1202"/>
                    <a:pt x="12536" y="1492"/>
                    <a:pt x="12926" y="1765"/>
                  </a:cubicBezTo>
                  <a:cubicBezTo>
                    <a:pt x="13257" y="2006"/>
                    <a:pt x="13597" y="2254"/>
                    <a:pt x="13854" y="2569"/>
                  </a:cubicBezTo>
                  <a:cubicBezTo>
                    <a:pt x="13895" y="2610"/>
                    <a:pt x="13928" y="2660"/>
                    <a:pt x="13962" y="2710"/>
                  </a:cubicBezTo>
                  <a:cubicBezTo>
                    <a:pt x="13970" y="2751"/>
                    <a:pt x="13978" y="2793"/>
                    <a:pt x="14011" y="2826"/>
                  </a:cubicBezTo>
                  <a:cubicBezTo>
                    <a:pt x="14020" y="2834"/>
                    <a:pt x="14036" y="2842"/>
                    <a:pt x="14044" y="2842"/>
                  </a:cubicBezTo>
                  <a:cubicBezTo>
                    <a:pt x="14102" y="2942"/>
                    <a:pt x="14160" y="3049"/>
                    <a:pt x="14202" y="3157"/>
                  </a:cubicBezTo>
                  <a:cubicBezTo>
                    <a:pt x="14301" y="3373"/>
                    <a:pt x="14392" y="3596"/>
                    <a:pt x="14550" y="3770"/>
                  </a:cubicBezTo>
                  <a:cubicBezTo>
                    <a:pt x="14562" y="3787"/>
                    <a:pt x="14577" y="3793"/>
                    <a:pt x="14592" y="3793"/>
                  </a:cubicBezTo>
                  <a:cubicBezTo>
                    <a:pt x="14608" y="3793"/>
                    <a:pt x="14624" y="3787"/>
                    <a:pt x="14641" y="3779"/>
                  </a:cubicBezTo>
                  <a:cubicBezTo>
                    <a:pt x="14757" y="3886"/>
                    <a:pt x="14856" y="4002"/>
                    <a:pt x="14948" y="4127"/>
                  </a:cubicBezTo>
                  <a:cubicBezTo>
                    <a:pt x="15072" y="4292"/>
                    <a:pt x="15171" y="4475"/>
                    <a:pt x="15229" y="4673"/>
                  </a:cubicBezTo>
                  <a:cubicBezTo>
                    <a:pt x="15362" y="5121"/>
                    <a:pt x="15271" y="5585"/>
                    <a:pt x="15254" y="6049"/>
                  </a:cubicBezTo>
                  <a:cubicBezTo>
                    <a:pt x="15246" y="6297"/>
                    <a:pt x="15238" y="6546"/>
                    <a:pt x="15329" y="6786"/>
                  </a:cubicBezTo>
                  <a:lnTo>
                    <a:pt x="15329" y="6811"/>
                  </a:lnTo>
                  <a:cubicBezTo>
                    <a:pt x="15329" y="6853"/>
                    <a:pt x="15337" y="6886"/>
                    <a:pt x="15345" y="6919"/>
                  </a:cubicBezTo>
                  <a:cubicBezTo>
                    <a:pt x="15354" y="6952"/>
                    <a:pt x="15370" y="6993"/>
                    <a:pt x="15387" y="7018"/>
                  </a:cubicBezTo>
                  <a:cubicBezTo>
                    <a:pt x="15387" y="7027"/>
                    <a:pt x="15395" y="7035"/>
                    <a:pt x="15395" y="7043"/>
                  </a:cubicBezTo>
                  <a:cubicBezTo>
                    <a:pt x="15395" y="7051"/>
                    <a:pt x="15403" y="7051"/>
                    <a:pt x="15403" y="7060"/>
                  </a:cubicBezTo>
                  <a:cubicBezTo>
                    <a:pt x="15412" y="7068"/>
                    <a:pt x="15412" y="7076"/>
                    <a:pt x="15420" y="7076"/>
                  </a:cubicBezTo>
                  <a:cubicBezTo>
                    <a:pt x="15428" y="7085"/>
                    <a:pt x="15436" y="7085"/>
                    <a:pt x="15445" y="7085"/>
                  </a:cubicBezTo>
                  <a:lnTo>
                    <a:pt x="15461" y="7126"/>
                  </a:lnTo>
                  <a:cubicBezTo>
                    <a:pt x="15478" y="7176"/>
                    <a:pt x="15494" y="7225"/>
                    <a:pt x="15519" y="7267"/>
                  </a:cubicBezTo>
                  <a:cubicBezTo>
                    <a:pt x="15528" y="7275"/>
                    <a:pt x="15536" y="7292"/>
                    <a:pt x="15544" y="7300"/>
                  </a:cubicBezTo>
                  <a:cubicBezTo>
                    <a:pt x="15536" y="7317"/>
                    <a:pt x="15536" y="7325"/>
                    <a:pt x="15528" y="7341"/>
                  </a:cubicBezTo>
                  <a:cubicBezTo>
                    <a:pt x="15503" y="7383"/>
                    <a:pt x="15461" y="7416"/>
                    <a:pt x="15420" y="7441"/>
                  </a:cubicBezTo>
                  <a:cubicBezTo>
                    <a:pt x="15362" y="7482"/>
                    <a:pt x="15296" y="7540"/>
                    <a:pt x="15221" y="7573"/>
                  </a:cubicBezTo>
                  <a:cubicBezTo>
                    <a:pt x="14981" y="7604"/>
                    <a:pt x="14742" y="7621"/>
                    <a:pt x="14505" y="7621"/>
                  </a:cubicBezTo>
                  <a:cubicBezTo>
                    <a:pt x="14423" y="7621"/>
                    <a:pt x="14341" y="7619"/>
                    <a:pt x="14260" y="7615"/>
                  </a:cubicBezTo>
                  <a:cubicBezTo>
                    <a:pt x="14136" y="7615"/>
                    <a:pt x="14003" y="7598"/>
                    <a:pt x="13879" y="7582"/>
                  </a:cubicBezTo>
                  <a:cubicBezTo>
                    <a:pt x="13763" y="7573"/>
                    <a:pt x="13647" y="7540"/>
                    <a:pt x="13522" y="7532"/>
                  </a:cubicBezTo>
                  <a:cubicBezTo>
                    <a:pt x="13514" y="7531"/>
                    <a:pt x="13505" y="7531"/>
                    <a:pt x="13497" y="7531"/>
                  </a:cubicBezTo>
                  <a:cubicBezTo>
                    <a:pt x="13264" y="7531"/>
                    <a:pt x="13249" y="7861"/>
                    <a:pt x="13249" y="8037"/>
                  </a:cubicBezTo>
                  <a:cubicBezTo>
                    <a:pt x="13249" y="8178"/>
                    <a:pt x="13266" y="8443"/>
                    <a:pt x="13382" y="8568"/>
                  </a:cubicBezTo>
                  <a:cubicBezTo>
                    <a:pt x="13415" y="8626"/>
                    <a:pt x="13464" y="8675"/>
                    <a:pt x="13522" y="8708"/>
                  </a:cubicBezTo>
                  <a:cubicBezTo>
                    <a:pt x="13597" y="8750"/>
                    <a:pt x="13688" y="8766"/>
                    <a:pt x="13771" y="8783"/>
                  </a:cubicBezTo>
                  <a:cubicBezTo>
                    <a:pt x="13821" y="8791"/>
                    <a:pt x="13862" y="8808"/>
                    <a:pt x="13912" y="8816"/>
                  </a:cubicBezTo>
                  <a:cubicBezTo>
                    <a:pt x="13912" y="8824"/>
                    <a:pt x="13920" y="8824"/>
                    <a:pt x="13920" y="8824"/>
                  </a:cubicBezTo>
                  <a:cubicBezTo>
                    <a:pt x="13920" y="8849"/>
                    <a:pt x="13928" y="8874"/>
                    <a:pt x="13962" y="8882"/>
                  </a:cubicBezTo>
                  <a:cubicBezTo>
                    <a:pt x="14111" y="8916"/>
                    <a:pt x="14260" y="8957"/>
                    <a:pt x="14409" y="8998"/>
                  </a:cubicBezTo>
                  <a:cubicBezTo>
                    <a:pt x="14442" y="9007"/>
                    <a:pt x="14475" y="9015"/>
                    <a:pt x="14508" y="9032"/>
                  </a:cubicBezTo>
                  <a:lnTo>
                    <a:pt x="14517" y="9032"/>
                  </a:lnTo>
                  <a:cubicBezTo>
                    <a:pt x="14533" y="9040"/>
                    <a:pt x="14550" y="9056"/>
                    <a:pt x="14558" y="9073"/>
                  </a:cubicBezTo>
                  <a:cubicBezTo>
                    <a:pt x="14591" y="9106"/>
                    <a:pt x="14600" y="9156"/>
                    <a:pt x="14600" y="9206"/>
                  </a:cubicBezTo>
                  <a:cubicBezTo>
                    <a:pt x="14616" y="9330"/>
                    <a:pt x="14608" y="9462"/>
                    <a:pt x="14608" y="9587"/>
                  </a:cubicBezTo>
                  <a:cubicBezTo>
                    <a:pt x="14608" y="9645"/>
                    <a:pt x="14616" y="9703"/>
                    <a:pt x="14658" y="9736"/>
                  </a:cubicBezTo>
                  <a:cubicBezTo>
                    <a:pt x="14591" y="9819"/>
                    <a:pt x="14517" y="9885"/>
                    <a:pt x="14442" y="9951"/>
                  </a:cubicBezTo>
                  <a:cubicBezTo>
                    <a:pt x="14227" y="10134"/>
                    <a:pt x="14003" y="10308"/>
                    <a:pt x="13779" y="10473"/>
                  </a:cubicBezTo>
                  <a:cubicBezTo>
                    <a:pt x="13315" y="10813"/>
                    <a:pt x="12835" y="11120"/>
                    <a:pt x="12338" y="11393"/>
                  </a:cubicBezTo>
                  <a:cubicBezTo>
                    <a:pt x="11908" y="11619"/>
                    <a:pt x="11420" y="11890"/>
                    <a:pt x="10920" y="11890"/>
                  </a:cubicBezTo>
                  <a:cubicBezTo>
                    <a:pt x="10851" y="11890"/>
                    <a:pt x="10783" y="11885"/>
                    <a:pt x="10714" y="11874"/>
                  </a:cubicBezTo>
                  <a:cubicBezTo>
                    <a:pt x="10432" y="11832"/>
                    <a:pt x="10175" y="11691"/>
                    <a:pt x="9918" y="11567"/>
                  </a:cubicBezTo>
                  <a:cubicBezTo>
                    <a:pt x="9653" y="11434"/>
                    <a:pt x="9388" y="11302"/>
                    <a:pt x="9115" y="11186"/>
                  </a:cubicBezTo>
                  <a:cubicBezTo>
                    <a:pt x="8808" y="11062"/>
                    <a:pt x="8510" y="10946"/>
                    <a:pt x="8195" y="10846"/>
                  </a:cubicBezTo>
                  <a:cubicBezTo>
                    <a:pt x="8071" y="10805"/>
                    <a:pt x="7905" y="10747"/>
                    <a:pt x="7756" y="10738"/>
                  </a:cubicBezTo>
                  <a:cubicBezTo>
                    <a:pt x="7789" y="10722"/>
                    <a:pt x="7822" y="10705"/>
                    <a:pt x="7855" y="10689"/>
                  </a:cubicBezTo>
                  <a:cubicBezTo>
                    <a:pt x="7855" y="10689"/>
                    <a:pt x="7863" y="10680"/>
                    <a:pt x="7872" y="10680"/>
                  </a:cubicBezTo>
                  <a:cubicBezTo>
                    <a:pt x="7872" y="10672"/>
                    <a:pt x="7872" y="10672"/>
                    <a:pt x="7880" y="10672"/>
                  </a:cubicBezTo>
                  <a:lnTo>
                    <a:pt x="7885" y="10672"/>
                  </a:lnTo>
                  <a:cubicBezTo>
                    <a:pt x="7892" y="10668"/>
                    <a:pt x="7901" y="10664"/>
                    <a:pt x="7905" y="10664"/>
                  </a:cubicBezTo>
                  <a:cubicBezTo>
                    <a:pt x="7905" y="10664"/>
                    <a:pt x="7921" y="10647"/>
                    <a:pt x="7930" y="10639"/>
                  </a:cubicBezTo>
                  <a:cubicBezTo>
                    <a:pt x="7963" y="10606"/>
                    <a:pt x="7963" y="10556"/>
                    <a:pt x="7938" y="10515"/>
                  </a:cubicBezTo>
                  <a:cubicBezTo>
                    <a:pt x="7919" y="10477"/>
                    <a:pt x="7877" y="10459"/>
                    <a:pt x="7837" y="10459"/>
                  </a:cubicBezTo>
                  <a:cubicBezTo>
                    <a:pt x="7823" y="10459"/>
                    <a:pt x="7810" y="10461"/>
                    <a:pt x="7797" y="10465"/>
                  </a:cubicBezTo>
                  <a:cubicBezTo>
                    <a:pt x="7756" y="10473"/>
                    <a:pt x="7723" y="10498"/>
                    <a:pt x="7689" y="10515"/>
                  </a:cubicBezTo>
                  <a:cubicBezTo>
                    <a:pt x="7582" y="10581"/>
                    <a:pt x="7466" y="10639"/>
                    <a:pt x="7408" y="10755"/>
                  </a:cubicBezTo>
                  <a:cubicBezTo>
                    <a:pt x="7341" y="10879"/>
                    <a:pt x="7350" y="11045"/>
                    <a:pt x="7424" y="11161"/>
                  </a:cubicBezTo>
                  <a:cubicBezTo>
                    <a:pt x="7438" y="11185"/>
                    <a:pt x="7461" y="11196"/>
                    <a:pt x="7483" y="11196"/>
                  </a:cubicBezTo>
                  <a:cubicBezTo>
                    <a:pt x="7515" y="11196"/>
                    <a:pt x="7547" y="11175"/>
                    <a:pt x="7557" y="11136"/>
                  </a:cubicBezTo>
                  <a:cubicBezTo>
                    <a:pt x="7565" y="11111"/>
                    <a:pt x="7573" y="11078"/>
                    <a:pt x="7573" y="11045"/>
                  </a:cubicBezTo>
                  <a:cubicBezTo>
                    <a:pt x="7573" y="11037"/>
                    <a:pt x="7573" y="11020"/>
                    <a:pt x="7573" y="11012"/>
                  </a:cubicBezTo>
                  <a:lnTo>
                    <a:pt x="7573" y="10987"/>
                  </a:lnTo>
                  <a:lnTo>
                    <a:pt x="7573" y="10979"/>
                  </a:lnTo>
                  <a:cubicBezTo>
                    <a:pt x="7573" y="10962"/>
                    <a:pt x="7582" y="10929"/>
                    <a:pt x="7590" y="10904"/>
                  </a:cubicBezTo>
                  <a:cubicBezTo>
                    <a:pt x="7590" y="10896"/>
                    <a:pt x="7590" y="10888"/>
                    <a:pt x="7590" y="10879"/>
                  </a:cubicBezTo>
                  <a:cubicBezTo>
                    <a:pt x="7625" y="10860"/>
                    <a:pt x="7663" y="10853"/>
                    <a:pt x="7702" y="10853"/>
                  </a:cubicBezTo>
                  <a:cubicBezTo>
                    <a:pt x="7746" y="10853"/>
                    <a:pt x="7790" y="10862"/>
                    <a:pt x="7830" y="10871"/>
                  </a:cubicBezTo>
                  <a:cubicBezTo>
                    <a:pt x="7814" y="10896"/>
                    <a:pt x="7805" y="10929"/>
                    <a:pt x="7830" y="10946"/>
                  </a:cubicBezTo>
                  <a:cubicBezTo>
                    <a:pt x="7797" y="10937"/>
                    <a:pt x="7772" y="10921"/>
                    <a:pt x="7747" y="10904"/>
                  </a:cubicBezTo>
                  <a:cubicBezTo>
                    <a:pt x="7741" y="10901"/>
                    <a:pt x="7734" y="10899"/>
                    <a:pt x="7727" y="10899"/>
                  </a:cubicBezTo>
                  <a:cubicBezTo>
                    <a:pt x="7688" y="10899"/>
                    <a:pt x="7663" y="10957"/>
                    <a:pt x="7706" y="10979"/>
                  </a:cubicBezTo>
                  <a:cubicBezTo>
                    <a:pt x="7855" y="11078"/>
                    <a:pt x="7996" y="11186"/>
                    <a:pt x="8145" y="11277"/>
                  </a:cubicBezTo>
                  <a:cubicBezTo>
                    <a:pt x="8294" y="11376"/>
                    <a:pt x="8443" y="11468"/>
                    <a:pt x="8593" y="11567"/>
                  </a:cubicBezTo>
                  <a:cubicBezTo>
                    <a:pt x="8883" y="11741"/>
                    <a:pt x="9164" y="11940"/>
                    <a:pt x="9471" y="12081"/>
                  </a:cubicBezTo>
                  <a:cubicBezTo>
                    <a:pt x="9769" y="12222"/>
                    <a:pt x="10076" y="12296"/>
                    <a:pt x="10399" y="12304"/>
                  </a:cubicBezTo>
                  <a:cubicBezTo>
                    <a:pt x="10438" y="12306"/>
                    <a:pt x="10477" y="12307"/>
                    <a:pt x="10516" y="12307"/>
                  </a:cubicBezTo>
                  <a:cubicBezTo>
                    <a:pt x="10815" y="12307"/>
                    <a:pt x="11107" y="12253"/>
                    <a:pt x="11393" y="12180"/>
                  </a:cubicBezTo>
                  <a:cubicBezTo>
                    <a:pt x="11625" y="12114"/>
                    <a:pt x="11865" y="12031"/>
                    <a:pt x="12097" y="11940"/>
                  </a:cubicBezTo>
                  <a:cubicBezTo>
                    <a:pt x="12122" y="11948"/>
                    <a:pt x="12147" y="11965"/>
                    <a:pt x="12180" y="11981"/>
                  </a:cubicBezTo>
                  <a:cubicBezTo>
                    <a:pt x="12205" y="11990"/>
                    <a:pt x="12238" y="12006"/>
                    <a:pt x="12263" y="12023"/>
                  </a:cubicBezTo>
                  <a:cubicBezTo>
                    <a:pt x="12329" y="12056"/>
                    <a:pt x="12371" y="12089"/>
                    <a:pt x="12420" y="12139"/>
                  </a:cubicBezTo>
                  <a:cubicBezTo>
                    <a:pt x="12470" y="12180"/>
                    <a:pt x="12503" y="12230"/>
                    <a:pt x="12536" y="12280"/>
                  </a:cubicBezTo>
                  <a:lnTo>
                    <a:pt x="12536" y="12288"/>
                  </a:lnTo>
                  <a:cubicBezTo>
                    <a:pt x="12586" y="12354"/>
                    <a:pt x="12628" y="12429"/>
                    <a:pt x="12669" y="12503"/>
                  </a:cubicBezTo>
                  <a:cubicBezTo>
                    <a:pt x="12669" y="12511"/>
                    <a:pt x="12677" y="12511"/>
                    <a:pt x="12677" y="12520"/>
                  </a:cubicBezTo>
                  <a:cubicBezTo>
                    <a:pt x="12719" y="12661"/>
                    <a:pt x="12777" y="12793"/>
                    <a:pt x="12868" y="12909"/>
                  </a:cubicBezTo>
                  <a:cubicBezTo>
                    <a:pt x="13034" y="13125"/>
                    <a:pt x="13299" y="13224"/>
                    <a:pt x="13556" y="13274"/>
                  </a:cubicBezTo>
                  <a:cubicBezTo>
                    <a:pt x="13651" y="13299"/>
                    <a:pt x="13750" y="13310"/>
                    <a:pt x="13851" y="13310"/>
                  </a:cubicBezTo>
                  <a:cubicBezTo>
                    <a:pt x="13882" y="13310"/>
                    <a:pt x="13914" y="13309"/>
                    <a:pt x="13945" y="13307"/>
                  </a:cubicBezTo>
                  <a:cubicBezTo>
                    <a:pt x="14086" y="13307"/>
                    <a:pt x="14218" y="13299"/>
                    <a:pt x="14359" y="13290"/>
                  </a:cubicBezTo>
                  <a:cubicBezTo>
                    <a:pt x="14401" y="13290"/>
                    <a:pt x="14434" y="13282"/>
                    <a:pt x="14475" y="13274"/>
                  </a:cubicBezTo>
                  <a:lnTo>
                    <a:pt x="14475" y="13274"/>
                  </a:lnTo>
                  <a:cubicBezTo>
                    <a:pt x="14376" y="13423"/>
                    <a:pt x="14260" y="13572"/>
                    <a:pt x="14119" y="13671"/>
                  </a:cubicBezTo>
                  <a:lnTo>
                    <a:pt x="14119" y="13680"/>
                  </a:lnTo>
                  <a:cubicBezTo>
                    <a:pt x="13962" y="13796"/>
                    <a:pt x="13763" y="13829"/>
                    <a:pt x="13572" y="13879"/>
                  </a:cubicBezTo>
                  <a:cubicBezTo>
                    <a:pt x="13243" y="13951"/>
                    <a:pt x="12919" y="14050"/>
                    <a:pt x="12584" y="14050"/>
                  </a:cubicBezTo>
                  <a:cubicBezTo>
                    <a:pt x="12497" y="14050"/>
                    <a:pt x="12409" y="14043"/>
                    <a:pt x="12321" y="14028"/>
                  </a:cubicBezTo>
                  <a:cubicBezTo>
                    <a:pt x="12122" y="13986"/>
                    <a:pt x="11923" y="13928"/>
                    <a:pt x="11724" y="13903"/>
                  </a:cubicBezTo>
                  <a:cubicBezTo>
                    <a:pt x="11631" y="13888"/>
                    <a:pt x="11538" y="13884"/>
                    <a:pt x="11447" y="13884"/>
                  </a:cubicBezTo>
                  <a:cubicBezTo>
                    <a:pt x="11337" y="13884"/>
                    <a:pt x="11228" y="13891"/>
                    <a:pt x="11120" y="13895"/>
                  </a:cubicBezTo>
                  <a:cubicBezTo>
                    <a:pt x="10990" y="13903"/>
                    <a:pt x="10859" y="13908"/>
                    <a:pt x="10728" y="13908"/>
                  </a:cubicBezTo>
                  <a:cubicBezTo>
                    <a:pt x="10442" y="13908"/>
                    <a:pt x="10156" y="13886"/>
                    <a:pt x="9877" y="13829"/>
                  </a:cubicBezTo>
                  <a:cubicBezTo>
                    <a:pt x="9595" y="13779"/>
                    <a:pt x="9313" y="13680"/>
                    <a:pt x="9073" y="13522"/>
                  </a:cubicBezTo>
                  <a:cubicBezTo>
                    <a:pt x="9007" y="13473"/>
                    <a:pt x="8949" y="13406"/>
                    <a:pt x="8883" y="13357"/>
                  </a:cubicBezTo>
                  <a:cubicBezTo>
                    <a:pt x="8858" y="13340"/>
                    <a:pt x="8833" y="13332"/>
                    <a:pt x="8800" y="13315"/>
                  </a:cubicBezTo>
                  <a:cubicBezTo>
                    <a:pt x="8800" y="13315"/>
                    <a:pt x="8791" y="13307"/>
                    <a:pt x="8791" y="13307"/>
                  </a:cubicBezTo>
                  <a:cubicBezTo>
                    <a:pt x="8733" y="13282"/>
                    <a:pt x="8667" y="13257"/>
                    <a:pt x="8609" y="13232"/>
                  </a:cubicBezTo>
                  <a:cubicBezTo>
                    <a:pt x="8501" y="13191"/>
                    <a:pt x="8402" y="13158"/>
                    <a:pt x="8294" y="13116"/>
                  </a:cubicBezTo>
                  <a:cubicBezTo>
                    <a:pt x="8203" y="13083"/>
                    <a:pt x="8095" y="13058"/>
                    <a:pt x="8013" y="12992"/>
                  </a:cubicBezTo>
                  <a:cubicBezTo>
                    <a:pt x="7938" y="12934"/>
                    <a:pt x="7872" y="12843"/>
                    <a:pt x="7805" y="12768"/>
                  </a:cubicBezTo>
                  <a:cubicBezTo>
                    <a:pt x="7656" y="12603"/>
                    <a:pt x="7499" y="12429"/>
                    <a:pt x="7350" y="12263"/>
                  </a:cubicBezTo>
                  <a:cubicBezTo>
                    <a:pt x="7343" y="12257"/>
                    <a:pt x="7336" y="12254"/>
                    <a:pt x="7330" y="12254"/>
                  </a:cubicBezTo>
                  <a:cubicBezTo>
                    <a:pt x="7311" y="12254"/>
                    <a:pt x="7296" y="12275"/>
                    <a:pt x="7308" y="12288"/>
                  </a:cubicBezTo>
                  <a:cubicBezTo>
                    <a:pt x="7449" y="12478"/>
                    <a:pt x="7590" y="12661"/>
                    <a:pt x="7723" y="12851"/>
                  </a:cubicBezTo>
                  <a:cubicBezTo>
                    <a:pt x="7789" y="12934"/>
                    <a:pt x="7847" y="13025"/>
                    <a:pt x="7921" y="13091"/>
                  </a:cubicBezTo>
                  <a:cubicBezTo>
                    <a:pt x="8004" y="13166"/>
                    <a:pt x="8095" y="13199"/>
                    <a:pt x="8187" y="13232"/>
                  </a:cubicBezTo>
                  <a:cubicBezTo>
                    <a:pt x="8294" y="13274"/>
                    <a:pt x="8402" y="13315"/>
                    <a:pt x="8501" y="13357"/>
                  </a:cubicBezTo>
                  <a:cubicBezTo>
                    <a:pt x="8609" y="13390"/>
                    <a:pt x="8717" y="13423"/>
                    <a:pt x="8808" y="13489"/>
                  </a:cubicBezTo>
                  <a:cubicBezTo>
                    <a:pt x="8916" y="13572"/>
                    <a:pt x="9023" y="13680"/>
                    <a:pt x="9148" y="13746"/>
                  </a:cubicBezTo>
                  <a:cubicBezTo>
                    <a:pt x="9313" y="13845"/>
                    <a:pt x="9496" y="13920"/>
                    <a:pt x="9678" y="13970"/>
                  </a:cubicBezTo>
                  <a:cubicBezTo>
                    <a:pt x="9938" y="14041"/>
                    <a:pt x="10200" y="14062"/>
                    <a:pt x="10463" y="14062"/>
                  </a:cubicBezTo>
                  <a:cubicBezTo>
                    <a:pt x="10627" y="14062"/>
                    <a:pt x="10791" y="14054"/>
                    <a:pt x="10954" y="14044"/>
                  </a:cubicBezTo>
                  <a:cubicBezTo>
                    <a:pt x="11119" y="14032"/>
                    <a:pt x="11285" y="14014"/>
                    <a:pt x="11450" y="14014"/>
                  </a:cubicBezTo>
                  <a:cubicBezTo>
                    <a:pt x="11500" y="14014"/>
                    <a:pt x="11550" y="14016"/>
                    <a:pt x="11600" y="14019"/>
                  </a:cubicBezTo>
                  <a:cubicBezTo>
                    <a:pt x="11816" y="14036"/>
                    <a:pt x="12023" y="14094"/>
                    <a:pt x="12238" y="14135"/>
                  </a:cubicBezTo>
                  <a:cubicBezTo>
                    <a:pt x="12379" y="14169"/>
                    <a:pt x="12528" y="14177"/>
                    <a:pt x="12677" y="14177"/>
                  </a:cubicBezTo>
                  <a:cubicBezTo>
                    <a:pt x="12619" y="14202"/>
                    <a:pt x="12570" y="14235"/>
                    <a:pt x="12528" y="14285"/>
                  </a:cubicBezTo>
                  <a:cubicBezTo>
                    <a:pt x="12520" y="14301"/>
                    <a:pt x="12512" y="14326"/>
                    <a:pt x="12520" y="14343"/>
                  </a:cubicBezTo>
                  <a:cubicBezTo>
                    <a:pt x="12081" y="14715"/>
                    <a:pt x="11559" y="14997"/>
                    <a:pt x="11045" y="15262"/>
                  </a:cubicBezTo>
                  <a:cubicBezTo>
                    <a:pt x="10440" y="15585"/>
                    <a:pt x="9794" y="15875"/>
                    <a:pt x="9115" y="15975"/>
                  </a:cubicBezTo>
                  <a:cubicBezTo>
                    <a:pt x="8947" y="15995"/>
                    <a:pt x="8780" y="16007"/>
                    <a:pt x="8613" y="16007"/>
                  </a:cubicBezTo>
                  <a:cubicBezTo>
                    <a:pt x="8432" y="16007"/>
                    <a:pt x="8251" y="15993"/>
                    <a:pt x="8071" y="15958"/>
                  </a:cubicBezTo>
                  <a:cubicBezTo>
                    <a:pt x="7739" y="15900"/>
                    <a:pt x="7416" y="15784"/>
                    <a:pt x="7109" y="15635"/>
                  </a:cubicBezTo>
                  <a:cubicBezTo>
                    <a:pt x="6803" y="15494"/>
                    <a:pt x="6513" y="15345"/>
                    <a:pt x="6206" y="15204"/>
                  </a:cubicBezTo>
                  <a:cubicBezTo>
                    <a:pt x="6157" y="15179"/>
                    <a:pt x="6115" y="15155"/>
                    <a:pt x="6065" y="15138"/>
                  </a:cubicBezTo>
                  <a:cubicBezTo>
                    <a:pt x="6007" y="15113"/>
                    <a:pt x="5949" y="15097"/>
                    <a:pt x="5891" y="15080"/>
                  </a:cubicBezTo>
                  <a:cubicBezTo>
                    <a:pt x="5676" y="14997"/>
                    <a:pt x="5452" y="14931"/>
                    <a:pt x="5237" y="14831"/>
                  </a:cubicBezTo>
                  <a:cubicBezTo>
                    <a:pt x="4765" y="14608"/>
                    <a:pt x="4375" y="14260"/>
                    <a:pt x="3994" y="13903"/>
                  </a:cubicBezTo>
                  <a:cubicBezTo>
                    <a:pt x="3920" y="13821"/>
                    <a:pt x="3853" y="13746"/>
                    <a:pt x="3779" y="13671"/>
                  </a:cubicBezTo>
                  <a:cubicBezTo>
                    <a:pt x="3795" y="13647"/>
                    <a:pt x="3787" y="13605"/>
                    <a:pt x="3754" y="13589"/>
                  </a:cubicBezTo>
                  <a:cubicBezTo>
                    <a:pt x="3679" y="13539"/>
                    <a:pt x="3646" y="13415"/>
                    <a:pt x="3605" y="13332"/>
                  </a:cubicBezTo>
                  <a:cubicBezTo>
                    <a:pt x="3555" y="13224"/>
                    <a:pt x="3514" y="13100"/>
                    <a:pt x="3464" y="12984"/>
                  </a:cubicBezTo>
                  <a:cubicBezTo>
                    <a:pt x="3389" y="12760"/>
                    <a:pt x="3315" y="12520"/>
                    <a:pt x="3340" y="12288"/>
                  </a:cubicBezTo>
                  <a:cubicBezTo>
                    <a:pt x="3373" y="12048"/>
                    <a:pt x="3497" y="11824"/>
                    <a:pt x="3580" y="11600"/>
                  </a:cubicBezTo>
                  <a:cubicBezTo>
                    <a:pt x="3654" y="11426"/>
                    <a:pt x="3704" y="11244"/>
                    <a:pt x="3746" y="11062"/>
                  </a:cubicBezTo>
                  <a:cubicBezTo>
                    <a:pt x="3746" y="11136"/>
                    <a:pt x="3754" y="11211"/>
                    <a:pt x="3754" y="11277"/>
                  </a:cubicBezTo>
                  <a:cubicBezTo>
                    <a:pt x="3762" y="11459"/>
                    <a:pt x="3762" y="11633"/>
                    <a:pt x="3762" y="11807"/>
                  </a:cubicBezTo>
                  <a:cubicBezTo>
                    <a:pt x="3770" y="11981"/>
                    <a:pt x="3770" y="12147"/>
                    <a:pt x="3804" y="12313"/>
                  </a:cubicBezTo>
                  <a:cubicBezTo>
                    <a:pt x="3808" y="12325"/>
                    <a:pt x="3818" y="12331"/>
                    <a:pt x="3828" y="12331"/>
                  </a:cubicBezTo>
                  <a:cubicBezTo>
                    <a:pt x="3839" y="12331"/>
                    <a:pt x="3849" y="12325"/>
                    <a:pt x="3853" y="12313"/>
                  </a:cubicBezTo>
                  <a:cubicBezTo>
                    <a:pt x="3886" y="12164"/>
                    <a:pt x="3895" y="12014"/>
                    <a:pt x="3903" y="11857"/>
                  </a:cubicBezTo>
                  <a:cubicBezTo>
                    <a:pt x="3911" y="11708"/>
                    <a:pt x="3911" y="11550"/>
                    <a:pt x="3911" y="11401"/>
                  </a:cubicBezTo>
                  <a:cubicBezTo>
                    <a:pt x="3911" y="11086"/>
                    <a:pt x="3920" y="10780"/>
                    <a:pt x="3911" y="10465"/>
                  </a:cubicBezTo>
                  <a:cubicBezTo>
                    <a:pt x="3903" y="10316"/>
                    <a:pt x="3895" y="10175"/>
                    <a:pt x="3862" y="10026"/>
                  </a:cubicBezTo>
                  <a:cubicBezTo>
                    <a:pt x="3837" y="9893"/>
                    <a:pt x="3779" y="9769"/>
                    <a:pt x="3729" y="9636"/>
                  </a:cubicBezTo>
                  <a:cubicBezTo>
                    <a:pt x="3679" y="9504"/>
                    <a:pt x="3671" y="9380"/>
                    <a:pt x="3712" y="9239"/>
                  </a:cubicBezTo>
                  <a:cubicBezTo>
                    <a:pt x="3754" y="9098"/>
                    <a:pt x="3820" y="8957"/>
                    <a:pt x="3886" y="8824"/>
                  </a:cubicBezTo>
                  <a:cubicBezTo>
                    <a:pt x="3911" y="8750"/>
                    <a:pt x="3944" y="8684"/>
                    <a:pt x="3978" y="8609"/>
                  </a:cubicBezTo>
                  <a:lnTo>
                    <a:pt x="3978" y="8609"/>
                  </a:lnTo>
                  <a:cubicBezTo>
                    <a:pt x="3961" y="9073"/>
                    <a:pt x="4069" y="9529"/>
                    <a:pt x="4234" y="9951"/>
                  </a:cubicBezTo>
                  <a:cubicBezTo>
                    <a:pt x="4367" y="10283"/>
                    <a:pt x="4524" y="10598"/>
                    <a:pt x="4723" y="10888"/>
                  </a:cubicBezTo>
                  <a:cubicBezTo>
                    <a:pt x="4734" y="10901"/>
                    <a:pt x="4748" y="10906"/>
                    <a:pt x="4763" y="10906"/>
                  </a:cubicBezTo>
                  <a:cubicBezTo>
                    <a:pt x="4794" y="10906"/>
                    <a:pt x="4826" y="10880"/>
                    <a:pt x="4814" y="10846"/>
                  </a:cubicBezTo>
                  <a:cubicBezTo>
                    <a:pt x="4574" y="10283"/>
                    <a:pt x="4276" y="9736"/>
                    <a:pt x="4176" y="9123"/>
                  </a:cubicBezTo>
                  <a:cubicBezTo>
                    <a:pt x="4085" y="8592"/>
                    <a:pt x="4143" y="8021"/>
                    <a:pt x="4433" y="7548"/>
                  </a:cubicBezTo>
                  <a:cubicBezTo>
                    <a:pt x="4533" y="7391"/>
                    <a:pt x="4674" y="7242"/>
                    <a:pt x="4765" y="7076"/>
                  </a:cubicBezTo>
                  <a:lnTo>
                    <a:pt x="4765" y="7076"/>
                  </a:lnTo>
                  <a:cubicBezTo>
                    <a:pt x="4740" y="7292"/>
                    <a:pt x="4723" y="7515"/>
                    <a:pt x="4707" y="7731"/>
                  </a:cubicBezTo>
                  <a:cubicBezTo>
                    <a:pt x="4682" y="8054"/>
                    <a:pt x="4657" y="8377"/>
                    <a:pt x="4632" y="8700"/>
                  </a:cubicBezTo>
                  <a:cubicBezTo>
                    <a:pt x="4616" y="8998"/>
                    <a:pt x="4582" y="9297"/>
                    <a:pt x="4616" y="9603"/>
                  </a:cubicBezTo>
                  <a:cubicBezTo>
                    <a:pt x="4649" y="9868"/>
                    <a:pt x="4723" y="10125"/>
                    <a:pt x="4839" y="10366"/>
                  </a:cubicBezTo>
                  <a:cubicBezTo>
                    <a:pt x="4964" y="10631"/>
                    <a:pt x="5146" y="10904"/>
                    <a:pt x="5394" y="11053"/>
                  </a:cubicBezTo>
                  <a:cubicBezTo>
                    <a:pt x="5403" y="11057"/>
                    <a:pt x="5411" y="11059"/>
                    <a:pt x="5419" y="11059"/>
                  </a:cubicBezTo>
                  <a:cubicBezTo>
                    <a:pt x="5459" y="11059"/>
                    <a:pt x="5490" y="11013"/>
                    <a:pt x="5469" y="10979"/>
                  </a:cubicBezTo>
                  <a:cubicBezTo>
                    <a:pt x="5394" y="10863"/>
                    <a:pt x="5312" y="10763"/>
                    <a:pt x="5237" y="10656"/>
                  </a:cubicBezTo>
                  <a:cubicBezTo>
                    <a:pt x="5171" y="10556"/>
                    <a:pt x="5104" y="10457"/>
                    <a:pt x="5046" y="10341"/>
                  </a:cubicBezTo>
                  <a:cubicBezTo>
                    <a:pt x="4930" y="10117"/>
                    <a:pt x="4856" y="9877"/>
                    <a:pt x="4814" y="9628"/>
                  </a:cubicBezTo>
                  <a:cubicBezTo>
                    <a:pt x="4773" y="9338"/>
                    <a:pt x="4798" y="9048"/>
                    <a:pt x="4814" y="8758"/>
                  </a:cubicBezTo>
                  <a:cubicBezTo>
                    <a:pt x="4831" y="8452"/>
                    <a:pt x="4848" y="8145"/>
                    <a:pt x="4864" y="7838"/>
                  </a:cubicBezTo>
                  <a:cubicBezTo>
                    <a:pt x="4872" y="7648"/>
                    <a:pt x="4889" y="7457"/>
                    <a:pt x="4897" y="7267"/>
                  </a:cubicBezTo>
                  <a:cubicBezTo>
                    <a:pt x="4922" y="7267"/>
                    <a:pt x="4955" y="7234"/>
                    <a:pt x="4947" y="7201"/>
                  </a:cubicBezTo>
                  <a:cubicBezTo>
                    <a:pt x="4947" y="7101"/>
                    <a:pt x="4955" y="7002"/>
                    <a:pt x="4939" y="6902"/>
                  </a:cubicBezTo>
                  <a:cubicBezTo>
                    <a:pt x="4922" y="6836"/>
                    <a:pt x="4897" y="6770"/>
                    <a:pt x="4864" y="6703"/>
                  </a:cubicBezTo>
                  <a:cubicBezTo>
                    <a:pt x="4790" y="6563"/>
                    <a:pt x="4690" y="6447"/>
                    <a:pt x="4599" y="6322"/>
                  </a:cubicBezTo>
                  <a:cubicBezTo>
                    <a:pt x="4500" y="6181"/>
                    <a:pt x="4442" y="6049"/>
                    <a:pt x="4442" y="5875"/>
                  </a:cubicBezTo>
                  <a:cubicBezTo>
                    <a:pt x="4450" y="5775"/>
                    <a:pt x="4466" y="5676"/>
                    <a:pt x="4475" y="5577"/>
                  </a:cubicBezTo>
                  <a:cubicBezTo>
                    <a:pt x="4475" y="5461"/>
                    <a:pt x="4483" y="5353"/>
                    <a:pt x="4483" y="5245"/>
                  </a:cubicBezTo>
                  <a:cubicBezTo>
                    <a:pt x="4483" y="5229"/>
                    <a:pt x="4483" y="5220"/>
                    <a:pt x="4466" y="5212"/>
                  </a:cubicBezTo>
                  <a:cubicBezTo>
                    <a:pt x="4475" y="4997"/>
                    <a:pt x="4475" y="4789"/>
                    <a:pt x="4442" y="4574"/>
                  </a:cubicBezTo>
                  <a:lnTo>
                    <a:pt x="4442" y="4566"/>
                  </a:lnTo>
                  <a:cubicBezTo>
                    <a:pt x="4442" y="4557"/>
                    <a:pt x="4442" y="4557"/>
                    <a:pt x="4442" y="4549"/>
                  </a:cubicBezTo>
                  <a:cubicBezTo>
                    <a:pt x="4442" y="4533"/>
                    <a:pt x="4433" y="4508"/>
                    <a:pt x="4433" y="4491"/>
                  </a:cubicBezTo>
                  <a:lnTo>
                    <a:pt x="4433" y="4425"/>
                  </a:lnTo>
                  <a:cubicBezTo>
                    <a:pt x="4425" y="4408"/>
                    <a:pt x="4425" y="4392"/>
                    <a:pt x="4417" y="4383"/>
                  </a:cubicBezTo>
                  <a:cubicBezTo>
                    <a:pt x="4408" y="4375"/>
                    <a:pt x="4408" y="4375"/>
                    <a:pt x="4408" y="4367"/>
                  </a:cubicBezTo>
                  <a:cubicBezTo>
                    <a:pt x="4367" y="4185"/>
                    <a:pt x="4334" y="4011"/>
                    <a:pt x="4408" y="3837"/>
                  </a:cubicBezTo>
                  <a:cubicBezTo>
                    <a:pt x="4442" y="3762"/>
                    <a:pt x="4500" y="3696"/>
                    <a:pt x="4558" y="3638"/>
                  </a:cubicBezTo>
                  <a:cubicBezTo>
                    <a:pt x="4616" y="3580"/>
                    <a:pt x="4682" y="3530"/>
                    <a:pt x="4732" y="3472"/>
                  </a:cubicBezTo>
                  <a:cubicBezTo>
                    <a:pt x="4745" y="3452"/>
                    <a:pt x="4737" y="3426"/>
                    <a:pt x="4720" y="3426"/>
                  </a:cubicBezTo>
                  <a:cubicBezTo>
                    <a:pt x="4716" y="3426"/>
                    <a:pt x="4711" y="3428"/>
                    <a:pt x="4707" y="3431"/>
                  </a:cubicBezTo>
                  <a:cubicBezTo>
                    <a:pt x="4558" y="3480"/>
                    <a:pt x="4433" y="3613"/>
                    <a:pt x="4342" y="3737"/>
                  </a:cubicBezTo>
                  <a:cubicBezTo>
                    <a:pt x="4234" y="3886"/>
                    <a:pt x="4234" y="4077"/>
                    <a:pt x="4259" y="4251"/>
                  </a:cubicBezTo>
                  <a:cubicBezTo>
                    <a:pt x="4259" y="4301"/>
                    <a:pt x="4268" y="4350"/>
                    <a:pt x="4276" y="4400"/>
                  </a:cubicBezTo>
                  <a:cubicBezTo>
                    <a:pt x="4268" y="4408"/>
                    <a:pt x="4268" y="4417"/>
                    <a:pt x="4268" y="4433"/>
                  </a:cubicBezTo>
                  <a:cubicBezTo>
                    <a:pt x="4268" y="4466"/>
                    <a:pt x="4268" y="4499"/>
                    <a:pt x="4268" y="4541"/>
                  </a:cubicBezTo>
                  <a:cubicBezTo>
                    <a:pt x="4268" y="4632"/>
                    <a:pt x="4234" y="4715"/>
                    <a:pt x="4193" y="4806"/>
                  </a:cubicBezTo>
                  <a:cubicBezTo>
                    <a:pt x="4185" y="4823"/>
                    <a:pt x="4168" y="4839"/>
                    <a:pt x="4160" y="4856"/>
                  </a:cubicBezTo>
                  <a:cubicBezTo>
                    <a:pt x="4135" y="4847"/>
                    <a:pt x="4118" y="4831"/>
                    <a:pt x="4102" y="4814"/>
                  </a:cubicBezTo>
                  <a:cubicBezTo>
                    <a:pt x="4090" y="4802"/>
                    <a:pt x="4078" y="4794"/>
                    <a:pt x="4065" y="4794"/>
                  </a:cubicBezTo>
                  <a:cubicBezTo>
                    <a:pt x="4061" y="4794"/>
                    <a:pt x="4057" y="4795"/>
                    <a:pt x="4052" y="4798"/>
                  </a:cubicBezTo>
                  <a:cubicBezTo>
                    <a:pt x="3969" y="4665"/>
                    <a:pt x="3911" y="4524"/>
                    <a:pt x="3903" y="4375"/>
                  </a:cubicBezTo>
                  <a:lnTo>
                    <a:pt x="3903" y="4375"/>
                  </a:lnTo>
                  <a:cubicBezTo>
                    <a:pt x="3928" y="4383"/>
                    <a:pt x="3953" y="4400"/>
                    <a:pt x="3969" y="4417"/>
                  </a:cubicBezTo>
                  <a:cubicBezTo>
                    <a:pt x="3982" y="4439"/>
                    <a:pt x="4005" y="4449"/>
                    <a:pt x="4028" y="4449"/>
                  </a:cubicBezTo>
                  <a:cubicBezTo>
                    <a:pt x="4063" y="4449"/>
                    <a:pt x="4099" y="4424"/>
                    <a:pt x="4094" y="4383"/>
                  </a:cubicBezTo>
                  <a:cubicBezTo>
                    <a:pt x="4085" y="4284"/>
                    <a:pt x="4019" y="4226"/>
                    <a:pt x="3936" y="4201"/>
                  </a:cubicBezTo>
                  <a:cubicBezTo>
                    <a:pt x="3886" y="4185"/>
                    <a:pt x="3787" y="4185"/>
                    <a:pt x="3762" y="4127"/>
                  </a:cubicBezTo>
                  <a:cubicBezTo>
                    <a:pt x="3746" y="4102"/>
                    <a:pt x="3746" y="4060"/>
                    <a:pt x="3746" y="4019"/>
                  </a:cubicBezTo>
                  <a:cubicBezTo>
                    <a:pt x="3737" y="3969"/>
                    <a:pt x="3737" y="3919"/>
                    <a:pt x="3729" y="3870"/>
                  </a:cubicBezTo>
                  <a:cubicBezTo>
                    <a:pt x="3721" y="3787"/>
                    <a:pt x="3712" y="3712"/>
                    <a:pt x="3704" y="3638"/>
                  </a:cubicBezTo>
                  <a:cubicBezTo>
                    <a:pt x="3754" y="3638"/>
                    <a:pt x="3812" y="3638"/>
                    <a:pt x="3870" y="3621"/>
                  </a:cubicBezTo>
                  <a:cubicBezTo>
                    <a:pt x="3944" y="3613"/>
                    <a:pt x="3928" y="3505"/>
                    <a:pt x="3870" y="3489"/>
                  </a:cubicBezTo>
                  <a:cubicBezTo>
                    <a:pt x="3746" y="3455"/>
                    <a:pt x="3621" y="3439"/>
                    <a:pt x="3497" y="3406"/>
                  </a:cubicBezTo>
                  <a:cubicBezTo>
                    <a:pt x="3439" y="3397"/>
                    <a:pt x="3381" y="3373"/>
                    <a:pt x="3315" y="3348"/>
                  </a:cubicBezTo>
                  <a:cubicBezTo>
                    <a:pt x="3265" y="3331"/>
                    <a:pt x="3232" y="3315"/>
                    <a:pt x="3207" y="3257"/>
                  </a:cubicBezTo>
                  <a:cubicBezTo>
                    <a:pt x="3157" y="3141"/>
                    <a:pt x="3108" y="3025"/>
                    <a:pt x="3066" y="2900"/>
                  </a:cubicBezTo>
                  <a:cubicBezTo>
                    <a:pt x="3033" y="2776"/>
                    <a:pt x="3008" y="2643"/>
                    <a:pt x="3025" y="2511"/>
                  </a:cubicBezTo>
                  <a:cubicBezTo>
                    <a:pt x="3025" y="2486"/>
                    <a:pt x="3008" y="2469"/>
                    <a:pt x="2992" y="2469"/>
                  </a:cubicBezTo>
                  <a:cubicBezTo>
                    <a:pt x="3050" y="2188"/>
                    <a:pt x="3149" y="1931"/>
                    <a:pt x="3364" y="1732"/>
                  </a:cubicBezTo>
                  <a:cubicBezTo>
                    <a:pt x="3464" y="1641"/>
                    <a:pt x="3572" y="1566"/>
                    <a:pt x="3688" y="1500"/>
                  </a:cubicBezTo>
                  <a:cubicBezTo>
                    <a:pt x="3729" y="1475"/>
                    <a:pt x="3779" y="1459"/>
                    <a:pt x="3820" y="1442"/>
                  </a:cubicBezTo>
                  <a:cubicBezTo>
                    <a:pt x="4011" y="1360"/>
                    <a:pt x="4213" y="1301"/>
                    <a:pt x="4422" y="1301"/>
                  </a:cubicBezTo>
                  <a:cubicBezTo>
                    <a:pt x="4467" y="1301"/>
                    <a:pt x="4512" y="1304"/>
                    <a:pt x="4558" y="1310"/>
                  </a:cubicBezTo>
                  <a:cubicBezTo>
                    <a:pt x="4781" y="1334"/>
                    <a:pt x="4997" y="1459"/>
                    <a:pt x="5080" y="1682"/>
                  </a:cubicBezTo>
                  <a:cubicBezTo>
                    <a:pt x="5121" y="1798"/>
                    <a:pt x="5121" y="1914"/>
                    <a:pt x="5071" y="2022"/>
                  </a:cubicBezTo>
                  <a:cubicBezTo>
                    <a:pt x="5013" y="2146"/>
                    <a:pt x="4914" y="2246"/>
                    <a:pt x="4848" y="2362"/>
                  </a:cubicBezTo>
                  <a:cubicBezTo>
                    <a:pt x="4828" y="2401"/>
                    <a:pt x="4866" y="2446"/>
                    <a:pt x="4907" y="2446"/>
                  </a:cubicBezTo>
                  <a:cubicBezTo>
                    <a:pt x="4918" y="2446"/>
                    <a:pt x="4928" y="2443"/>
                    <a:pt x="4939" y="2436"/>
                  </a:cubicBezTo>
                  <a:cubicBezTo>
                    <a:pt x="5162" y="2312"/>
                    <a:pt x="5328" y="2047"/>
                    <a:pt x="5295" y="1782"/>
                  </a:cubicBezTo>
                  <a:cubicBezTo>
                    <a:pt x="5262" y="1517"/>
                    <a:pt x="5080" y="1293"/>
                    <a:pt x="4839" y="1194"/>
                  </a:cubicBezTo>
                  <a:cubicBezTo>
                    <a:pt x="4712" y="1139"/>
                    <a:pt x="4584" y="1115"/>
                    <a:pt x="4456" y="1115"/>
                  </a:cubicBezTo>
                  <a:cubicBezTo>
                    <a:pt x="4275" y="1115"/>
                    <a:pt x="4094" y="1162"/>
                    <a:pt x="3920" y="1235"/>
                  </a:cubicBezTo>
                  <a:cubicBezTo>
                    <a:pt x="3862" y="1260"/>
                    <a:pt x="3804" y="1285"/>
                    <a:pt x="3746" y="1301"/>
                  </a:cubicBezTo>
                  <a:cubicBezTo>
                    <a:pt x="3621" y="1359"/>
                    <a:pt x="3505" y="1426"/>
                    <a:pt x="3398" y="1500"/>
                  </a:cubicBezTo>
                  <a:cubicBezTo>
                    <a:pt x="3340" y="1542"/>
                    <a:pt x="3282" y="1591"/>
                    <a:pt x="3240" y="1641"/>
                  </a:cubicBezTo>
                  <a:lnTo>
                    <a:pt x="3232" y="1641"/>
                  </a:lnTo>
                  <a:cubicBezTo>
                    <a:pt x="2958" y="1840"/>
                    <a:pt x="2702" y="2055"/>
                    <a:pt x="2470" y="2304"/>
                  </a:cubicBezTo>
                  <a:cubicBezTo>
                    <a:pt x="2450" y="2323"/>
                    <a:pt x="2471" y="2353"/>
                    <a:pt x="2497" y="2353"/>
                  </a:cubicBezTo>
                  <a:cubicBezTo>
                    <a:pt x="2505" y="2353"/>
                    <a:pt x="2512" y="2351"/>
                    <a:pt x="2519" y="2345"/>
                  </a:cubicBezTo>
                  <a:cubicBezTo>
                    <a:pt x="2677" y="2188"/>
                    <a:pt x="2851" y="2039"/>
                    <a:pt x="3033" y="1906"/>
                  </a:cubicBezTo>
                  <a:lnTo>
                    <a:pt x="3033" y="1906"/>
                  </a:lnTo>
                  <a:cubicBezTo>
                    <a:pt x="2983" y="1989"/>
                    <a:pt x="2942" y="2072"/>
                    <a:pt x="2909" y="2171"/>
                  </a:cubicBezTo>
                  <a:cubicBezTo>
                    <a:pt x="2818" y="2461"/>
                    <a:pt x="2818" y="2784"/>
                    <a:pt x="2693" y="3066"/>
                  </a:cubicBezTo>
                  <a:cubicBezTo>
                    <a:pt x="2591" y="3309"/>
                    <a:pt x="2408" y="3515"/>
                    <a:pt x="2135" y="3515"/>
                  </a:cubicBezTo>
                  <a:cubicBezTo>
                    <a:pt x="2120" y="3515"/>
                    <a:pt x="2104" y="3515"/>
                    <a:pt x="2088" y="3513"/>
                  </a:cubicBezTo>
                  <a:cubicBezTo>
                    <a:pt x="1890" y="3505"/>
                    <a:pt x="1699" y="3439"/>
                    <a:pt x="1500" y="3439"/>
                  </a:cubicBezTo>
                  <a:cubicBezTo>
                    <a:pt x="1474" y="3437"/>
                    <a:pt x="1447" y="3436"/>
                    <a:pt x="1422" y="3436"/>
                  </a:cubicBezTo>
                  <a:cubicBezTo>
                    <a:pt x="1352" y="3436"/>
                    <a:pt x="1285" y="3443"/>
                    <a:pt x="1218" y="3455"/>
                  </a:cubicBezTo>
                  <a:cubicBezTo>
                    <a:pt x="1326" y="3381"/>
                    <a:pt x="1442" y="3298"/>
                    <a:pt x="1542" y="3215"/>
                  </a:cubicBezTo>
                  <a:cubicBezTo>
                    <a:pt x="1856" y="2967"/>
                    <a:pt x="2130" y="2668"/>
                    <a:pt x="2345" y="2329"/>
                  </a:cubicBezTo>
                  <a:cubicBezTo>
                    <a:pt x="2577" y="1956"/>
                    <a:pt x="2760" y="1550"/>
                    <a:pt x="3041" y="1210"/>
                  </a:cubicBezTo>
                  <a:cubicBezTo>
                    <a:pt x="3166" y="1069"/>
                    <a:pt x="3315" y="937"/>
                    <a:pt x="3480" y="846"/>
                  </a:cubicBezTo>
                  <a:cubicBezTo>
                    <a:pt x="3530" y="812"/>
                    <a:pt x="3580" y="796"/>
                    <a:pt x="3630" y="771"/>
                  </a:cubicBezTo>
                  <a:cubicBezTo>
                    <a:pt x="3663" y="771"/>
                    <a:pt x="3704" y="763"/>
                    <a:pt x="3746" y="754"/>
                  </a:cubicBezTo>
                  <a:cubicBezTo>
                    <a:pt x="3920" y="738"/>
                    <a:pt x="4102" y="721"/>
                    <a:pt x="4276" y="713"/>
                  </a:cubicBezTo>
                  <a:cubicBezTo>
                    <a:pt x="4367" y="713"/>
                    <a:pt x="4458" y="713"/>
                    <a:pt x="4549" y="721"/>
                  </a:cubicBezTo>
                  <a:cubicBezTo>
                    <a:pt x="4604" y="721"/>
                    <a:pt x="4674" y="736"/>
                    <a:pt x="4740" y="736"/>
                  </a:cubicBezTo>
                  <a:cubicBezTo>
                    <a:pt x="4772" y="736"/>
                    <a:pt x="4803" y="732"/>
                    <a:pt x="4831" y="721"/>
                  </a:cubicBezTo>
                  <a:cubicBezTo>
                    <a:pt x="4856" y="713"/>
                    <a:pt x="4856" y="688"/>
                    <a:pt x="4839" y="672"/>
                  </a:cubicBezTo>
                  <a:close/>
                  <a:moveTo>
                    <a:pt x="3033" y="12056"/>
                  </a:moveTo>
                  <a:lnTo>
                    <a:pt x="3033" y="12056"/>
                  </a:lnTo>
                  <a:cubicBezTo>
                    <a:pt x="3025" y="12064"/>
                    <a:pt x="3016" y="12081"/>
                    <a:pt x="3016" y="12097"/>
                  </a:cubicBezTo>
                  <a:cubicBezTo>
                    <a:pt x="3016" y="12130"/>
                    <a:pt x="3016" y="12164"/>
                    <a:pt x="3016" y="12197"/>
                  </a:cubicBezTo>
                  <a:cubicBezTo>
                    <a:pt x="2983" y="12263"/>
                    <a:pt x="2958" y="12338"/>
                    <a:pt x="2942" y="12412"/>
                  </a:cubicBezTo>
                  <a:cubicBezTo>
                    <a:pt x="2859" y="12719"/>
                    <a:pt x="2942" y="13017"/>
                    <a:pt x="3041" y="13307"/>
                  </a:cubicBezTo>
                  <a:cubicBezTo>
                    <a:pt x="3149" y="13605"/>
                    <a:pt x="3273" y="13870"/>
                    <a:pt x="3489" y="14094"/>
                  </a:cubicBezTo>
                  <a:cubicBezTo>
                    <a:pt x="3696" y="14309"/>
                    <a:pt x="3953" y="14467"/>
                    <a:pt x="4210" y="14599"/>
                  </a:cubicBezTo>
                  <a:cubicBezTo>
                    <a:pt x="4433" y="14715"/>
                    <a:pt x="4665" y="14815"/>
                    <a:pt x="4889" y="14914"/>
                  </a:cubicBezTo>
                  <a:cubicBezTo>
                    <a:pt x="5005" y="14972"/>
                    <a:pt x="5129" y="15030"/>
                    <a:pt x="5245" y="15088"/>
                  </a:cubicBezTo>
                  <a:cubicBezTo>
                    <a:pt x="5262" y="15097"/>
                    <a:pt x="5270" y="15097"/>
                    <a:pt x="5287" y="15097"/>
                  </a:cubicBezTo>
                  <a:lnTo>
                    <a:pt x="5287" y="15105"/>
                  </a:lnTo>
                  <a:cubicBezTo>
                    <a:pt x="5270" y="15105"/>
                    <a:pt x="5254" y="15105"/>
                    <a:pt x="5237" y="15113"/>
                  </a:cubicBezTo>
                  <a:cubicBezTo>
                    <a:pt x="5187" y="15121"/>
                    <a:pt x="5204" y="15188"/>
                    <a:pt x="5254" y="15188"/>
                  </a:cubicBezTo>
                  <a:cubicBezTo>
                    <a:pt x="5419" y="15188"/>
                    <a:pt x="5568" y="15254"/>
                    <a:pt x="5726" y="15312"/>
                  </a:cubicBezTo>
                  <a:cubicBezTo>
                    <a:pt x="5875" y="15378"/>
                    <a:pt x="6024" y="15445"/>
                    <a:pt x="6173" y="15511"/>
                  </a:cubicBezTo>
                  <a:cubicBezTo>
                    <a:pt x="6273" y="15561"/>
                    <a:pt x="6372" y="15602"/>
                    <a:pt x="6471" y="15643"/>
                  </a:cubicBezTo>
                  <a:cubicBezTo>
                    <a:pt x="6596" y="15743"/>
                    <a:pt x="6728" y="15834"/>
                    <a:pt x="6861" y="15909"/>
                  </a:cubicBezTo>
                  <a:cubicBezTo>
                    <a:pt x="7010" y="15991"/>
                    <a:pt x="7176" y="16058"/>
                    <a:pt x="7333" y="16107"/>
                  </a:cubicBezTo>
                  <a:cubicBezTo>
                    <a:pt x="7433" y="16141"/>
                    <a:pt x="7532" y="16165"/>
                    <a:pt x="7631" y="16190"/>
                  </a:cubicBezTo>
                  <a:cubicBezTo>
                    <a:pt x="7747" y="16248"/>
                    <a:pt x="7863" y="16306"/>
                    <a:pt x="7996" y="16348"/>
                  </a:cubicBezTo>
                  <a:cubicBezTo>
                    <a:pt x="8108" y="16383"/>
                    <a:pt x="8222" y="16396"/>
                    <a:pt x="8338" y="16396"/>
                  </a:cubicBezTo>
                  <a:cubicBezTo>
                    <a:pt x="8549" y="16396"/>
                    <a:pt x="8762" y="16352"/>
                    <a:pt x="8965" y="16315"/>
                  </a:cubicBezTo>
                  <a:cubicBezTo>
                    <a:pt x="9032" y="16298"/>
                    <a:pt x="9098" y="16290"/>
                    <a:pt x="9164" y="16273"/>
                  </a:cubicBezTo>
                  <a:cubicBezTo>
                    <a:pt x="9338" y="16257"/>
                    <a:pt x="9521" y="16240"/>
                    <a:pt x="9695" y="16207"/>
                  </a:cubicBezTo>
                  <a:cubicBezTo>
                    <a:pt x="9844" y="16182"/>
                    <a:pt x="9985" y="16141"/>
                    <a:pt x="10117" y="16099"/>
                  </a:cubicBezTo>
                  <a:cubicBezTo>
                    <a:pt x="10241" y="16066"/>
                    <a:pt x="10357" y="16033"/>
                    <a:pt x="10482" y="15991"/>
                  </a:cubicBezTo>
                  <a:cubicBezTo>
                    <a:pt x="10871" y="15867"/>
                    <a:pt x="11252" y="15693"/>
                    <a:pt x="11608" y="15478"/>
                  </a:cubicBezTo>
                  <a:cubicBezTo>
                    <a:pt x="11990" y="15246"/>
                    <a:pt x="12354" y="14989"/>
                    <a:pt x="12727" y="14740"/>
                  </a:cubicBezTo>
                  <a:cubicBezTo>
                    <a:pt x="12727" y="14740"/>
                    <a:pt x="12735" y="14740"/>
                    <a:pt x="12735" y="14732"/>
                  </a:cubicBezTo>
                  <a:cubicBezTo>
                    <a:pt x="12768" y="14715"/>
                    <a:pt x="12802" y="14699"/>
                    <a:pt x="12835" y="14682"/>
                  </a:cubicBezTo>
                  <a:cubicBezTo>
                    <a:pt x="13075" y="14550"/>
                    <a:pt x="13307" y="14417"/>
                    <a:pt x="13539" y="14285"/>
                  </a:cubicBezTo>
                  <a:cubicBezTo>
                    <a:pt x="13605" y="14260"/>
                    <a:pt x="13663" y="14227"/>
                    <a:pt x="13721" y="14202"/>
                  </a:cubicBezTo>
                  <a:cubicBezTo>
                    <a:pt x="13787" y="14169"/>
                    <a:pt x="13873" y="14126"/>
                    <a:pt x="13952" y="14126"/>
                  </a:cubicBezTo>
                  <a:cubicBezTo>
                    <a:pt x="13972" y="14126"/>
                    <a:pt x="13992" y="14129"/>
                    <a:pt x="14011" y="14135"/>
                  </a:cubicBezTo>
                  <a:cubicBezTo>
                    <a:pt x="14020" y="14135"/>
                    <a:pt x="14020" y="14144"/>
                    <a:pt x="14020" y="14144"/>
                  </a:cubicBezTo>
                  <a:cubicBezTo>
                    <a:pt x="14028" y="14160"/>
                    <a:pt x="14044" y="14177"/>
                    <a:pt x="14061" y="14185"/>
                  </a:cubicBezTo>
                  <a:cubicBezTo>
                    <a:pt x="14053" y="14218"/>
                    <a:pt x="14053" y="14251"/>
                    <a:pt x="14053" y="14285"/>
                  </a:cubicBezTo>
                  <a:lnTo>
                    <a:pt x="14044" y="14285"/>
                  </a:lnTo>
                  <a:cubicBezTo>
                    <a:pt x="14028" y="14293"/>
                    <a:pt x="14011" y="14301"/>
                    <a:pt x="14003" y="14318"/>
                  </a:cubicBezTo>
                  <a:cubicBezTo>
                    <a:pt x="13962" y="14417"/>
                    <a:pt x="13978" y="14525"/>
                    <a:pt x="13953" y="14624"/>
                  </a:cubicBezTo>
                  <a:cubicBezTo>
                    <a:pt x="13937" y="14740"/>
                    <a:pt x="13904" y="14848"/>
                    <a:pt x="13862" y="14947"/>
                  </a:cubicBezTo>
                  <a:cubicBezTo>
                    <a:pt x="13779" y="15155"/>
                    <a:pt x="13672" y="15345"/>
                    <a:pt x="13564" y="15536"/>
                  </a:cubicBezTo>
                  <a:cubicBezTo>
                    <a:pt x="13456" y="15726"/>
                    <a:pt x="13357" y="15909"/>
                    <a:pt x="13224" y="16083"/>
                  </a:cubicBezTo>
                  <a:cubicBezTo>
                    <a:pt x="13083" y="16257"/>
                    <a:pt x="12918" y="16397"/>
                    <a:pt x="12727" y="16530"/>
                  </a:cubicBezTo>
                  <a:cubicBezTo>
                    <a:pt x="12503" y="16687"/>
                    <a:pt x="12271" y="16845"/>
                    <a:pt x="12039" y="17002"/>
                  </a:cubicBezTo>
                  <a:cubicBezTo>
                    <a:pt x="11998" y="17030"/>
                    <a:pt x="12026" y="17093"/>
                    <a:pt x="12065" y="17093"/>
                  </a:cubicBezTo>
                  <a:cubicBezTo>
                    <a:pt x="12073" y="17093"/>
                    <a:pt x="12081" y="17090"/>
                    <a:pt x="12089" y="17085"/>
                  </a:cubicBezTo>
                  <a:cubicBezTo>
                    <a:pt x="12313" y="16944"/>
                    <a:pt x="12536" y="16803"/>
                    <a:pt x="12752" y="16663"/>
                  </a:cubicBezTo>
                  <a:cubicBezTo>
                    <a:pt x="12951" y="16538"/>
                    <a:pt x="13141" y="16406"/>
                    <a:pt x="13299" y="16232"/>
                  </a:cubicBezTo>
                  <a:cubicBezTo>
                    <a:pt x="13448" y="16066"/>
                    <a:pt x="13572" y="15875"/>
                    <a:pt x="13680" y="15685"/>
                  </a:cubicBezTo>
                  <a:cubicBezTo>
                    <a:pt x="13713" y="15627"/>
                    <a:pt x="13746" y="15569"/>
                    <a:pt x="13779" y="15511"/>
                  </a:cubicBezTo>
                  <a:lnTo>
                    <a:pt x="13779" y="15511"/>
                  </a:lnTo>
                  <a:cubicBezTo>
                    <a:pt x="13713" y="15710"/>
                    <a:pt x="13638" y="15900"/>
                    <a:pt x="13547" y="16091"/>
                  </a:cubicBezTo>
                  <a:cubicBezTo>
                    <a:pt x="13440" y="16315"/>
                    <a:pt x="13307" y="16538"/>
                    <a:pt x="13133" y="16729"/>
                  </a:cubicBezTo>
                  <a:cubicBezTo>
                    <a:pt x="12810" y="17077"/>
                    <a:pt x="12354" y="17325"/>
                    <a:pt x="11915" y="17508"/>
                  </a:cubicBezTo>
                  <a:cubicBezTo>
                    <a:pt x="11468" y="17698"/>
                    <a:pt x="10987" y="17831"/>
                    <a:pt x="10507" y="17914"/>
                  </a:cubicBezTo>
                  <a:cubicBezTo>
                    <a:pt x="10033" y="17999"/>
                    <a:pt x="9549" y="18035"/>
                    <a:pt x="9064" y="18035"/>
                  </a:cubicBezTo>
                  <a:cubicBezTo>
                    <a:pt x="8565" y="18035"/>
                    <a:pt x="8065" y="17997"/>
                    <a:pt x="7573" y="17938"/>
                  </a:cubicBezTo>
                  <a:cubicBezTo>
                    <a:pt x="7300" y="17897"/>
                    <a:pt x="7027" y="17864"/>
                    <a:pt x="6770" y="17789"/>
                  </a:cubicBezTo>
                  <a:cubicBezTo>
                    <a:pt x="6505" y="17715"/>
                    <a:pt x="6256" y="17607"/>
                    <a:pt x="6024" y="17483"/>
                  </a:cubicBezTo>
                  <a:cubicBezTo>
                    <a:pt x="5560" y="17243"/>
                    <a:pt x="5096" y="16977"/>
                    <a:pt x="4657" y="16704"/>
                  </a:cubicBezTo>
                  <a:cubicBezTo>
                    <a:pt x="4210" y="16422"/>
                    <a:pt x="3787" y="16116"/>
                    <a:pt x="3406" y="15751"/>
                  </a:cubicBezTo>
                  <a:cubicBezTo>
                    <a:pt x="3215" y="15569"/>
                    <a:pt x="3033" y="15378"/>
                    <a:pt x="2859" y="15171"/>
                  </a:cubicBezTo>
                  <a:cubicBezTo>
                    <a:pt x="2685" y="14972"/>
                    <a:pt x="2544" y="14773"/>
                    <a:pt x="2478" y="14517"/>
                  </a:cubicBezTo>
                  <a:cubicBezTo>
                    <a:pt x="2470" y="14483"/>
                    <a:pt x="2461" y="14442"/>
                    <a:pt x="2453" y="14409"/>
                  </a:cubicBezTo>
                  <a:cubicBezTo>
                    <a:pt x="2470" y="14392"/>
                    <a:pt x="2478" y="14376"/>
                    <a:pt x="2478" y="14351"/>
                  </a:cubicBezTo>
                  <a:cubicBezTo>
                    <a:pt x="2453" y="14077"/>
                    <a:pt x="2395" y="13804"/>
                    <a:pt x="2378" y="13531"/>
                  </a:cubicBezTo>
                  <a:cubicBezTo>
                    <a:pt x="2362" y="13257"/>
                    <a:pt x="2354" y="12975"/>
                    <a:pt x="2387" y="12702"/>
                  </a:cubicBezTo>
                  <a:cubicBezTo>
                    <a:pt x="2395" y="12586"/>
                    <a:pt x="2428" y="12478"/>
                    <a:pt x="2511" y="12395"/>
                  </a:cubicBezTo>
                  <a:cubicBezTo>
                    <a:pt x="2586" y="12313"/>
                    <a:pt x="2685" y="12263"/>
                    <a:pt x="2776" y="12205"/>
                  </a:cubicBezTo>
                  <a:cubicBezTo>
                    <a:pt x="2859" y="12155"/>
                    <a:pt x="2950" y="12106"/>
                    <a:pt x="3033" y="12056"/>
                  </a:cubicBezTo>
                  <a:close/>
                  <a:moveTo>
                    <a:pt x="12213" y="0"/>
                  </a:moveTo>
                  <a:cubicBezTo>
                    <a:pt x="12106" y="9"/>
                    <a:pt x="12006" y="42"/>
                    <a:pt x="11915" y="92"/>
                  </a:cubicBezTo>
                  <a:cubicBezTo>
                    <a:pt x="11816" y="150"/>
                    <a:pt x="11733" y="216"/>
                    <a:pt x="11625" y="249"/>
                  </a:cubicBezTo>
                  <a:cubicBezTo>
                    <a:pt x="11526" y="290"/>
                    <a:pt x="11418" y="299"/>
                    <a:pt x="11310" y="315"/>
                  </a:cubicBezTo>
                  <a:cubicBezTo>
                    <a:pt x="11095" y="348"/>
                    <a:pt x="10888" y="382"/>
                    <a:pt x="10714" y="531"/>
                  </a:cubicBezTo>
                  <a:cubicBezTo>
                    <a:pt x="10614" y="614"/>
                    <a:pt x="10531" y="730"/>
                    <a:pt x="10432" y="829"/>
                  </a:cubicBezTo>
                  <a:cubicBezTo>
                    <a:pt x="10432" y="821"/>
                    <a:pt x="10424" y="812"/>
                    <a:pt x="10415" y="812"/>
                  </a:cubicBezTo>
                  <a:cubicBezTo>
                    <a:pt x="10399" y="812"/>
                    <a:pt x="10391" y="812"/>
                    <a:pt x="10382" y="821"/>
                  </a:cubicBezTo>
                  <a:cubicBezTo>
                    <a:pt x="10382" y="837"/>
                    <a:pt x="10374" y="846"/>
                    <a:pt x="10374" y="854"/>
                  </a:cubicBezTo>
                  <a:cubicBezTo>
                    <a:pt x="10366" y="862"/>
                    <a:pt x="10366" y="879"/>
                    <a:pt x="10366" y="887"/>
                  </a:cubicBezTo>
                  <a:lnTo>
                    <a:pt x="10349" y="895"/>
                  </a:lnTo>
                  <a:cubicBezTo>
                    <a:pt x="10349" y="879"/>
                    <a:pt x="10349" y="854"/>
                    <a:pt x="10349" y="829"/>
                  </a:cubicBezTo>
                  <a:cubicBezTo>
                    <a:pt x="10341" y="804"/>
                    <a:pt x="10341" y="779"/>
                    <a:pt x="10333" y="754"/>
                  </a:cubicBezTo>
                  <a:cubicBezTo>
                    <a:pt x="10333" y="746"/>
                    <a:pt x="10333" y="738"/>
                    <a:pt x="10333" y="730"/>
                  </a:cubicBezTo>
                  <a:cubicBezTo>
                    <a:pt x="10333" y="713"/>
                    <a:pt x="10324" y="705"/>
                    <a:pt x="10316" y="688"/>
                  </a:cubicBezTo>
                  <a:cubicBezTo>
                    <a:pt x="10312" y="680"/>
                    <a:pt x="10304" y="676"/>
                    <a:pt x="10295" y="676"/>
                  </a:cubicBezTo>
                  <a:cubicBezTo>
                    <a:pt x="10287" y="676"/>
                    <a:pt x="10279" y="680"/>
                    <a:pt x="10275" y="688"/>
                  </a:cubicBezTo>
                  <a:cubicBezTo>
                    <a:pt x="10266" y="705"/>
                    <a:pt x="10258" y="713"/>
                    <a:pt x="10258" y="721"/>
                  </a:cubicBezTo>
                  <a:cubicBezTo>
                    <a:pt x="10258" y="738"/>
                    <a:pt x="10258" y="746"/>
                    <a:pt x="10258" y="763"/>
                  </a:cubicBezTo>
                  <a:cubicBezTo>
                    <a:pt x="10250" y="788"/>
                    <a:pt x="10250" y="812"/>
                    <a:pt x="10250" y="837"/>
                  </a:cubicBezTo>
                  <a:cubicBezTo>
                    <a:pt x="10258" y="879"/>
                    <a:pt x="10258" y="912"/>
                    <a:pt x="10266" y="945"/>
                  </a:cubicBezTo>
                  <a:cubicBezTo>
                    <a:pt x="10233" y="962"/>
                    <a:pt x="10200" y="978"/>
                    <a:pt x="10159" y="986"/>
                  </a:cubicBezTo>
                  <a:lnTo>
                    <a:pt x="10142" y="986"/>
                  </a:lnTo>
                  <a:cubicBezTo>
                    <a:pt x="10134" y="986"/>
                    <a:pt x="10134" y="986"/>
                    <a:pt x="10125" y="995"/>
                  </a:cubicBezTo>
                  <a:cubicBezTo>
                    <a:pt x="10009" y="1011"/>
                    <a:pt x="9927" y="1078"/>
                    <a:pt x="9827" y="1136"/>
                  </a:cubicBezTo>
                  <a:cubicBezTo>
                    <a:pt x="9772" y="1166"/>
                    <a:pt x="9700" y="1201"/>
                    <a:pt x="9632" y="1201"/>
                  </a:cubicBezTo>
                  <a:cubicBezTo>
                    <a:pt x="9608" y="1201"/>
                    <a:pt x="9584" y="1196"/>
                    <a:pt x="9562" y="1185"/>
                  </a:cubicBezTo>
                  <a:lnTo>
                    <a:pt x="9545" y="1152"/>
                  </a:lnTo>
                  <a:cubicBezTo>
                    <a:pt x="9521" y="1078"/>
                    <a:pt x="9471" y="1020"/>
                    <a:pt x="9388" y="1003"/>
                  </a:cubicBezTo>
                  <a:cubicBezTo>
                    <a:pt x="9343" y="995"/>
                    <a:pt x="9298" y="992"/>
                    <a:pt x="9254" y="992"/>
                  </a:cubicBezTo>
                  <a:cubicBezTo>
                    <a:pt x="9111" y="992"/>
                    <a:pt x="8970" y="1025"/>
                    <a:pt x="8825" y="1044"/>
                  </a:cubicBezTo>
                  <a:cubicBezTo>
                    <a:pt x="8820" y="1045"/>
                    <a:pt x="8815" y="1045"/>
                    <a:pt x="8811" y="1045"/>
                  </a:cubicBezTo>
                  <a:cubicBezTo>
                    <a:pt x="8739" y="1045"/>
                    <a:pt x="8712" y="984"/>
                    <a:pt x="8634" y="953"/>
                  </a:cubicBezTo>
                  <a:cubicBezTo>
                    <a:pt x="8611" y="942"/>
                    <a:pt x="8586" y="937"/>
                    <a:pt x="8560" y="937"/>
                  </a:cubicBezTo>
                  <a:cubicBezTo>
                    <a:pt x="8511" y="937"/>
                    <a:pt x="8459" y="954"/>
                    <a:pt x="8410" y="970"/>
                  </a:cubicBezTo>
                  <a:cubicBezTo>
                    <a:pt x="8245" y="1028"/>
                    <a:pt x="8087" y="1094"/>
                    <a:pt x="7921" y="1160"/>
                  </a:cubicBezTo>
                  <a:cubicBezTo>
                    <a:pt x="7913" y="1152"/>
                    <a:pt x="7897" y="1152"/>
                    <a:pt x="7880" y="1152"/>
                  </a:cubicBezTo>
                  <a:cubicBezTo>
                    <a:pt x="7876" y="1153"/>
                    <a:pt x="7871" y="1153"/>
                    <a:pt x="7867" y="1153"/>
                  </a:cubicBezTo>
                  <a:cubicBezTo>
                    <a:pt x="7832" y="1153"/>
                    <a:pt x="7804" y="1125"/>
                    <a:pt x="7789" y="1102"/>
                  </a:cubicBezTo>
                  <a:cubicBezTo>
                    <a:pt x="7756" y="1069"/>
                    <a:pt x="7731" y="1036"/>
                    <a:pt x="7698" y="1011"/>
                  </a:cubicBezTo>
                  <a:cubicBezTo>
                    <a:pt x="7653" y="976"/>
                    <a:pt x="7599" y="962"/>
                    <a:pt x="7543" y="962"/>
                  </a:cubicBezTo>
                  <a:cubicBezTo>
                    <a:pt x="7506" y="962"/>
                    <a:pt x="7469" y="968"/>
                    <a:pt x="7433" y="978"/>
                  </a:cubicBezTo>
                  <a:cubicBezTo>
                    <a:pt x="7341" y="995"/>
                    <a:pt x="7259" y="1044"/>
                    <a:pt x="7167" y="1069"/>
                  </a:cubicBezTo>
                  <a:cubicBezTo>
                    <a:pt x="7134" y="1078"/>
                    <a:pt x="7101" y="1086"/>
                    <a:pt x="7068" y="1086"/>
                  </a:cubicBezTo>
                  <a:cubicBezTo>
                    <a:pt x="7076" y="1069"/>
                    <a:pt x="7093" y="1053"/>
                    <a:pt x="7101" y="1044"/>
                  </a:cubicBezTo>
                  <a:cubicBezTo>
                    <a:pt x="7109" y="1020"/>
                    <a:pt x="7126" y="995"/>
                    <a:pt x="7134" y="978"/>
                  </a:cubicBezTo>
                  <a:cubicBezTo>
                    <a:pt x="7143" y="962"/>
                    <a:pt x="7151" y="953"/>
                    <a:pt x="7151" y="937"/>
                  </a:cubicBezTo>
                  <a:cubicBezTo>
                    <a:pt x="7159" y="920"/>
                    <a:pt x="7159" y="904"/>
                    <a:pt x="7159" y="879"/>
                  </a:cubicBezTo>
                  <a:cubicBezTo>
                    <a:pt x="7151" y="870"/>
                    <a:pt x="7134" y="854"/>
                    <a:pt x="7126" y="854"/>
                  </a:cubicBezTo>
                  <a:cubicBezTo>
                    <a:pt x="7101" y="862"/>
                    <a:pt x="7085" y="862"/>
                    <a:pt x="7068" y="879"/>
                  </a:cubicBezTo>
                  <a:cubicBezTo>
                    <a:pt x="7060" y="887"/>
                    <a:pt x="7051" y="895"/>
                    <a:pt x="7043" y="904"/>
                  </a:cubicBezTo>
                  <a:cubicBezTo>
                    <a:pt x="7027" y="928"/>
                    <a:pt x="7010" y="953"/>
                    <a:pt x="6993" y="978"/>
                  </a:cubicBezTo>
                  <a:cubicBezTo>
                    <a:pt x="6985" y="995"/>
                    <a:pt x="6977" y="1003"/>
                    <a:pt x="6969" y="1020"/>
                  </a:cubicBezTo>
                  <a:cubicBezTo>
                    <a:pt x="6960" y="986"/>
                    <a:pt x="6944" y="953"/>
                    <a:pt x="6927" y="928"/>
                  </a:cubicBezTo>
                  <a:cubicBezTo>
                    <a:pt x="6917" y="913"/>
                    <a:pt x="6903" y="907"/>
                    <a:pt x="6890" y="907"/>
                  </a:cubicBezTo>
                  <a:cubicBezTo>
                    <a:pt x="6882" y="907"/>
                    <a:pt x="6875" y="909"/>
                    <a:pt x="6869" y="912"/>
                  </a:cubicBezTo>
                  <a:cubicBezTo>
                    <a:pt x="6869" y="904"/>
                    <a:pt x="6861" y="904"/>
                    <a:pt x="6861" y="904"/>
                  </a:cubicBezTo>
                  <a:cubicBezTo>
                    <a:pt x="6853" y="887"/>
                    <a:pt x="6844" y="870"/>
                    <a:pt x="6836" y="854"/>
                  </a:cubicBezTo>
                  <a:cubicBezTo>
                    <a:pt x="6836" y="854"/>
                    <a:pt x="6836" y="846"/>
                    <a:pt x="6836" y="837"/>
                  </a:cubicBezTo>
                  <a:cubicBezTo>
                    <a:pt x="6836" y="829"/>
                    <a:pt x="6828" y="821"/>
                    <a:pt x="6828" y="821"/>
                  </a:cubicBezTo>
                  <a:cubicBezTo>
                    <a:pt x="6828" y="804"/>
                    <a:pt x="6828" y="788"/>
                    <a:pt x="6819" y="779"/>
                  </a:cubicBezTo>
                  <a:cubicBezTo>
                    <a:pt x="6803" y="763"/>
                    <a:pt x="6784" y="754"/>
                    <a:pt x="6767" y="754"/>
                  </a:cubicBezTo>
                  <a:cubicBezTo>
                    <a:pt x="6749" y="754"/>
                    <a:pt x="6732" y="763"/>
                    <a:pt x="6720" y="779"/>
                  </a:cubicBezTo>
                  <a:cubicBezTo>
                    <a:pt x="6695" y="812"/>
                    <a:pt x="6712" y="870"/>
                    <a:pt x="6720" y="904"/>
                  </a:cubicBezTo>
                  <a:cubicBezTo>
                    <a:pt x="6480" y="738"/>
                    <a:pt x="6181" y="655"/>
                    <a:pt x="5900" y="614"/>
                  </a:cubicBezTo>
                  <a:cubicBezTo>
                    <a:pt x="5486" y="547"/>
                    <a:pt x="5055" y="539"/>
                    <a:pt x="4640" y="539"/>
                  </a:cubicBezTo>
                  <a:cubicBezTo>
                    <a:pt x="4554" y="539"/>
                    <a:pt x="4467" y="538"/>
                    <a:pt x="4379" y="538"/>
                  </a:cubicBezTo>
                  <a:cubicBezTo>
                    <a:pt x="4138" y="538"/>
                    <a:pt x="3894" y="547"/>
                    <a:pt x="3663" y="614"/>
                  </a:cubicBezTo>
                  <a:cubicBezTo>
                    <a:pt x="3646" y="622"/>
                    <a:pt x="3638" y="622"/>
                    <a:pt x="3621" y="622"/>
                  </a:cubicBezTo>
                  <a:cubicBezTo>
                    <a:pt x="3373" y="663"/>
                    <a:pt x="3050" y="779"/>
                    <a:pt x="2925" y="1020"/>
                  </a:cubicBezTo>
                  <a:cubicBezTo>
                    <a:pt x="2677" y="1334"/>
                    <a:pt x="2420" y="1624"/>
                    <a:pt x="2072" y="1832"/>
                  </a:cubicBezTo>
                  <a:cubicBezTo>
                    <a:pt x="1749" y="2030"/>
                    <a:pt x="1392" y="2146"/>
                    <a:pt x="1044" y="2287"/>
                  </a:cubicBezTo>
                  <a:cubicBezTo>
                    <a:pt x="713" y="2420"/>
                    <a:pt x="373" y="2585"/>
                    <a:pt x="125" y="2859"/>
                  </a:cubicBezTo>
                  <a:cubicBezTo>
                    <a:pt x="59" y="2925"/>
                    <a:pt x="1" y="3000"/>
                    <a:pt x="9" y="3091"/>
                  </a:cubicBezTo>
                  <a:cubicBezTo>
                    <a:pt x="17" y="3182"/>
                    <a:pt x="67" y="3273"/>
                    <a:pt x="108" y="3356"/>
                  </a:cubicBezTo>
                  <a:cubicBezTo>
                    <a:pt x="158" y="3447"/>
                    <a:pt x="216" y="3522"/>
                    <a:pt x="282" y="3596"/>
                  </a:cubicBezTo>
                  <a:cubicBezTo>
                    <a:pt x="340" y="3663"/>
                    <a:pt x="415" y="3754"/>
                    <a:pt x="506" y="3779"/>
                  </a:cubicBezTo>
                  <a:cubicBezTo>
                    <a:pt x="518" y="3781"/>
                    <a:pt x="530" y="3782"/>
                    <a:pt x="541" y="3782"/>
                  </a:cubicBezTo>
                  <a:cubicBezTo>
                    <a:pt x="627" y="3782"/>
                    <a:pt x="706" y="3732"/>
                    <a:pt x="779" y="3696"/>
                  </a:cubicBezTo>
                  <a:cubicBezTo>
                    <a:pt x="829" y="3671"/>
                    <a:pt x="887" y="3646"/>
                    <a:pt x="937" y="3613"/>
                  </a:cubicBezTo>
                  <a:lnTo>
                    <a:pt x="945" y="3613"/>
                  </a:lnTo>
                  <a:cubicBezTo>
                    <a:pt x="1070" y="3585"/>
                    <a:pt x="1198" y="3572"/>
                    <a:pt x="1325" y="3572"/>
                  </a:cubicBezTo>
                  <a:cubicBezTo>
                    <a:pt x="1384" y="3572"/>
                    <a:pt x="1442" y="3575"/>
                    <a:pt x="1500" y="3580"/>
                  </a:cubicBezTo>
                  <a:cubicBezTo>
                    <a:pt x="1674" y="3588"/>
                    <a:pt x="1840" y="3646"/>
                    <a:pt x="2014" y="3663"/>
                  </a:cubicBezTo>
                  <a:cubicBezTo>
                    <a:pt x="2053" y="3667"/>
                    <a:pt x="2093" y="3670"/>
                    <a:pt x="2132" y="3670"/>
                  </a:cubicBezTo>
                  <a:cubicBezTo>
                    <a:pt x="2233" y="3670"/>
                    <a:pt x="2333" y="3652"/>
                    <a:pt x="2428" y="3605"/>
                  </a:cubicBezTo>
                  <a:cubicBezTo>
                    <a:pt x="2552" y="3538"/>
                    <a:pt x="2644" y="3439"/>
                    <a:pt x="2718" y="3331"/>
                  </a:cubicBezTo>
                  <a:cubicBezTo>
                    <a:pt x="2818" y="3182"/>
                    <a:pt x="2876" y="3016"/>
                    <a:pt x="2909" y="2842"/>
                  </a:cubicBezTo>
                  <a:cubicBezTo>
                    <a:pt x="2917" y="2875"/>
                    <a:pt x="2917" y="2900"/>
                    <a:pt x="2925" y="2933"/>
                  </a:cubicBezTo>
                  <a:cubicBezTo>
                    <a:pt x="2942" y="3008"/>
                    <a:pt x="2967" y="3074"/>
                    <a:pt x="2983" y="3149"/>
                  </a:cubicBezTo>
                  <a:cubicBezTo>
                    <a:pt x="3008" y="3223"/>
                    <a:pt x="3025" y="3290"/>
                    <a:pt x="3058" y="3364"/>
                  </a:cubicBezTo>
                  <a:cubicBezTo>
                    <a:pt x="3124" y="3497"/>
                    <a:pt x="3273" y="3547"/>
                    <a:pt x="3414" y="3588"/>
                  </a:cubicBezTo>
                  <a:cubicBezTo>
                    <a:pt x="3464" y="3605"/>
                    <a:pt x="3514" y="3613"/>
                    <a:pt x="3563" y="3621"/>
                  </a:cubicBezTo>
                  <a:cubicBezTo>
                    <a:pt x="3555" y="3704"/>
                    <a:pt x="3563" y="3787"/>
                    <a:pt x="3563" y="3870"/>
                  </a:cubicBezTo>
                  <a:cubicBezTo>
                    <a:pt x="3572" y="3969"/>
                    <a:pt x="3563" y="4085"/>
                    <a:pt x="3596" y="4176"/>
                  </a:cubicBezTo>
                  <a:cubicBezTo>
                    <a:pt x="3621" y="4267"/>
                    <a:pt x="3696" y="4317"/>
                    <a:pt x="3779" y="4342"/>
                  </a:cubicBezTo>
                  <a:cubicBezTo>
                    <a:pt x="3704" y="4789"/>
                    <a:pt x="4135" y="5146"/>
                    <a:pt x="4268" y="5552"/>
                  </a:cubicBezTo>
                  <a:cubicBezTo>
                    <a:pt x="4276" y="5585"/>
                    <a:pt x="4301" y="5601"/>
                    <a:pt x="4326" y="5601"/>
                  </a:cubicBezTo>
                  <a:cubicBezTo>
                    <a:pt x="4309" y="5693"/>
                    <a:pt x="4292" y="5784"/>
                    <a:pt x="4284" y="5875"/>
                  </a:cubicBezTo>
                  <a:cubicBezTo>
                    <a:pt x="4268" y="6049"/>
                    <a:pt x="4317" y="6206"/>
                    <a:pt x="4400" y="6355"/>
                  </a:cubicBezTo>
                  <a:cubicBezTo>
                    <a:pt x="4475" y="6480"/>
                    <a:pt x="4574" y="6587"/>
                    <a:pt x="4649" y="6712"/>
                  </a:cubicBezTo>
                  <a:lnTo>
                    <a:pt x="4624" y="6712"/>
                  </a:lnTo>
                  <a:lnTo>
                    <a:pt x="4516" y="6745"/>
                  </a:lnTo>
                  <a:cubicBezTo>
                    <a:pt x="4500" y="6753"/>
                    <a:pt x="4475" y="6753"/>
                    <a:pt x="4458" y="6761"/>
                  </a:cubicBezTo>
                  <a:cubicBezTo>
                    <a:pt x="4450" y="6761"/>
                    <a:pt x="4442" y="6770"/>
                    <a:pt x="4433" y="6770"/>
                  </a:cubicBezTo>
                  <a:cubicBezTo>
                    <a:pt x="4417" y="6778"/>
                    <a:pt x="4408" y="6786"/>
                    <a:pt x="4400" y="6795"/>
                  </a:cubicBezTo>
                  <a:cubicBezTo>
                    <a:pt x="4384" y="6803"/>
                    <a:pt x="4375" y="6819"/>
                    <a:pt x="4367" y="6836"/>
                  </a:cubicBezTo>
                  <a:cubicBezTo>
                    <a:pt x="4359" y="6853"/>
                    <a:pt x="4367" y="6869"/>
                    <a:pt x="4384" y="6877"/>
                  </a:cubicBezTo>
                  <a:cubicBezTo>
                    <a:pt x="4400" y="6886"/>
                    <a:pt x="4417" y="6886"/>
                    <a:pt x="4433" y="6886"/>
                  </a:cubicBezTo>
                  <a:lnTo>
                    <a:pt x="4466" y="6886"/>
                  </a:lnTo>
                  <a:cubicBezTo>
                    <a:pt x="4475" y="6886"/>
                    <a:pt x="4483" y="6877"/>
                    <a:pt x="4491" y="6877"/>
                  </a:cubicBezTo>
                  <a:cubicBezTo>
                    <a:pt x="4508" y="6869"/>
                    <a:pt x="4533" y="6861"/>
                    <a:pt x="4549" y="6853"/>
                  </a:cubicBezTo>
                  <a:cubicBezTo>
                    <a:pt x="4582" y="6844"/>
                    <a:pt x="4624" y="6828"/>
                    <a:pt x="4657" y="6811"/>
                  </a:cubicBezTo>
                  <a:cubicBezTo>
                    <a:pt x="4674" y="6811"/>
                    <a:pt x="4682" y="6795"/>
                    <a:pt x="4690" y="6778"/>
                  </a:cubicBezTo>
                  <a:cubicBezTo>
                    <a:pt x="4698" y="6803"/>
                    <a:pt x="4707" y="6819"/>
                    <a:pt x="4715" y="6836"/>
                  </a:cubicBezTo>
                  <a:cubicBezTo>
                    <a:pt x="4682" y="6836"/>
                    <a:pt x="4649" y="6836"/>
                    <a:pt x="4607" y="6844"/>
                  </a:cubicBezTo>
                  <a:cubicBezTo>
                    <a:pt x="4549" y="6861"/>
                    <a:pt x="4483" y="6886"/>
                    <a:pt x="4433" y="6935"/>
                  </a:cubicBezTo>
                  <a:cubicBezTo>
                    <a:pt x="4417" y="6960"/>
                    <a:pt x="4417" y="6993"/>
                    <a:pt x="4433" y="7010"/>
                  </a:cubicBezTo>
                  <a:cubicBezTo>
                    <a:pt x="4440" y="7030"/>
                    <a:pt x="4464" y="7045"/>
                    <a:pt x="4486" y="7045"/>
                  </a:cubicBezTo>
                  <a:cubicBezTo>
                    <a:pt x="4490" y="7045"/>
                    <a:pt x="4495" y="7045"/>
                    <a:pt x="4500" y="7043"/>
                  </a:cubicBezTo>
                  <a:cubicBezTo>
                    <a:pt x="4533" y="7027"/>
                    <a:pt x="4558" y="7018"/>
                    <a:pt x="4582" y="7002"/>
                  </a:cubicBezTo>
                  <a:lnTo>
                    <a:pt x="4591" y="7002"/>
                  </a:lnTo>
                  <a:lnTo>
                    <a:pt x="4607" y="6993"/>
                  </a:lnTo>
                  <a:cubicBezTo>
                    <a:pt x="4624" y="6985"/>
                    <a:pt x="4632" y="6985"/>
                    <a:pt x="4649" y="6977"/>
                  </a:cubicBezTo>
                  <a:lnTo>
                    <a:pt x="4657" y="6977"/>
                  </a:lnTo>
                  <a:cubicBezTo>
                    <a:pt x="4558" y="7151"/>
                    <a:pt x="4408" y="7292"/>
                    <a:pt x="4301" y="7457"/>
                  </a:cubicBezTo>
                  <a:cubicBezTo>
                    <a:pt x="4218" y="7590"/>
                    <a:pt x="4152" y="7722"/>
                    <a:pt x="4102" y="7863"/>
                  </a:cubicBezTo>
                  <a:cubicBezTo>
                    <a:pt x="4077" y="7863"/>
                    <a:pt x="4052" y="7888"/>
                    <a:pt x="4044" y="7913"/>
                  </a:cubicBezTo>
                  <a:cubicBezTo>
                    <a:pt x="4036" y="8062"/>
                    <a:pt x="3969" y="8203"/>
                    <a:pt x="3911" y="8336"/>
                  </a:cubicBezTo>
                  <a:cubicBezTo>
                    <a:pt x="3845" y="8476"/>
                    <a:pt x="3779" y="8617"/>
                    <a:pt x="3721" y="8750"/>
                  </a:cubicBezTo>
                  <a:cubicBezTo>
                    <a:pt x="3605" y="9007"/>
                    <a:pt x="3447" y="9280"/>
                    <a:pt x="3505" y="9570"/>
                  </a:cubicBezTo>
                  <a:cubicBezTo>
                    <a:pt x="3530" y="9703"/>
                    <a:pt x="3596" y="9819"/>
                    <a:pt x="3638" y="9943"/>
                  </a:cubicBezTo>
                  <a:cubicBezTo>
                    <a:pt x="3663" y="10018"/>
                    <a:pt x="3671" y="10092"/>
                    <a:pt x="3688" y="10167"/>
                  </a:cubicBezTo>
                  <a:cubicBezTo>
                    <a:pt x="3679" y="10167"/>
                    <a:pt x="3671" y="10158"/>
                    <a:pt x="3671" y="10158"/>
                  </a:cubicBezTo>
                  <a:cubicBezTo>
                    <a:pt x="3663" y="10150"/>
                    <a:pt x="3654" y="10142"/>
                    <a:pt x="3646" y="10134"/>
                  </a:cubicBezTo>
                  <a:cubicBezTo>
                    <a:pt x="3646" y="10134"/>
                    <a:pt x="3638" y="10125"/>
                    <a:pt x="3630" y="10125"/>
                  </a:cubicBezTo>
                  <a:cubicBezTo>
                    <a:pt x="3630" y="10117"/>
                    <a:pt x="3621" y="10109"/>
                    <a:pt x="3621" y="10109"/>
                  </a:cubicBezTo>
                  <a:cubicBezTo>
                    <a:pt x="3613" y="10100"/>
                    <a:pt x="3613" y="10100"/>
                    <a:pt x="3605" y="10092"/>
                  </a:cubicBezTo>
                  <a:lnTo>
                    <a:pt x="3572" y="10092"/>
                  </a:lnTo>
                  <a:cubicBezTo>
                    <a:pt x="3555" y="10100"/>
                    <a:pt x="3547" y="10109"/>
                    <a:pt x="3547" y="10125"/>
                  </a:cubicBezTo>
                  <a:cubicBezTo>
                    <a:pt x="3538" y="10134"/>
                    <a:pt x="3547" y="10142"/>
                    <a:pt x="3547" y="10150"/>
                  </a:cubicBezTo>
                  <a:cubicBezTo>
                    <a:pt x="3547" y="10158"/>
                    <a:pt x="3547" y="10167"/>
                    <a:pt x="3547" y="10175"/>
                  </a:cubicBezTo>
                  <a:cubicBezTo>
                    <a:pt x="3555" y="10183"/>
                    <a:pt x="3555" y="10200"/>
                    <a:pt x="3563" y="10200"/>
                  </a:cubicBezTo>
                  <a:cubicBezTo>
                    <a:pt x="3572" y="10208"/>
                    <a:pt x="3572" y="10216"/>
                    <a:pt x="3580" y="10225"/>
                  </a:cubicBezTo>
                  <a:cubicBezTo>
                    <a:pt x="3588" y="10241"/>
                    <a:pt x="3605" y="10250"/>
                    <a:pt x="3621" y="10258"/>
                  </a:cubicBezTo>
                  <a:cubicBezTo>
                    <a:pt x="3630" y="10266"/>
                    <a:pt x="3646" y="10266"/>
                    <a:pt x="3663" y="10274"/>
                  </a:cubicBezTo>
                  <a:lnTo>
                    <a:pt x="3679" y="10274"/>
                  </a:lnTo>
                  <a:lnTo>
                    <a:pt x="3679" y="10366"/>
                  </a:lnTo>
                  <a:cubicBezTo>
                    <a:pt x="3671" y="10357"/>
                    <a:pt x="3671" y="10349"/>
                    <a:pt x="3663" y="10349"/>
                  </a:cubicBezTo>
                  <a:cubicBezTo>
                    <a:pt x="3638" y="10324"/>
                    <a:pt x="3621" y="10308"/>
                    <a:pt x="3596" y="10291"/>
                  </a:cubicBezTo>
                  <a:cubicBezTo>
                    <a:pt x="3572" y="10274"/>
                    <a:pt x="3538" y="10250"/>
                    <a:pt x="3514" y="10233"/>
                  </a:cubicBezTo>
                  <a:cubicBezTo>
                    <a:pt x="3507" y="10231"/>
                    <a:pt x="3500" y="10230"/>
                    <a:pt x="3492" y="10230"/>
                  </a:cubicBezTo>
                  <a:cubicBezTo>
                    <a:pt x="3472" y="10230"/>
                    <a:pt x="3451" y="10237"/>
                    <a:pt x="3439" y="10250"/>
                  </a:cubicBezTo>
                  <a:cubicBezTo>
                    <a:pt x="3422" y="10274"/>
                    <a:pt x="3431" y="10299"/>
                    <a:pt x="3447" y="10324"/>
                  </a:cubicBezTo>
                  <a:cubicBezTo>
                    <a:pt x="3464" y="10349"/>
                    <a:pt x="3489" y="10366"/>
                    <a:pt x="3514" y="10382"/>
                  </a:cubicBezTo>
                  <a:cubicBezTo>
                    <a:pt x="3538" y="10399"/>
                    <a:pt x="3563" y="10415"/>
                    <a:pt x="3580" y="10432"/>
                  </a:cubicBezTo>
                  <a:cubicBezTo>
                    <a:pt x="3613" y="10457"/>
                    <a:pt x="3638" y="10482"/>
                    <a:pt x="3663" y="10506"/>
                  </a:cubicBezTo>
                  <a:cubicBezTo>
                    <a:pt x="3630" y="10896"/>
                    <a:pt x="3530" y="11285"/>
                    <a:pt x="3381" y="11642"/>
                  </a:cubicBezTo>
                  <a:cubicBezTo>
                    <a:pt x="3373" y="11666"/>
                    <a:pt x="3356" y="11691"/>
                    <a:pt x="3348" y="11716"/>
                  </a:cubicBezTo>
                  <a:cubicBezTo>
                    <a:pt x="3174" y="11799"/>
                    <a:pt x="3000" y="11890"/>
                    <a:pt x="2826" y="11990"/>
                  </a:cubicBezTo>
                  <a:cubicBezTo>
                    <a:pt x="2660" y="12081"/>
                    <a:pt x="2470" y="12172"/>
                    <a:pt x="2345" y="12321"/>
                  </a:cubicBezTo>
                  <a:cubicBezTo>
                    <a:pt x="2204" y="12487"/>
                    <a:pt x="2188" y="12685"/>
                    <a:pt x="2180" y="12884"/>
                  </a:cubicBezTo>
                  <a:cubicBezTo>
                    <a:pt x="2163" y="13125"/>
                    <a:pt x="2163" y="13357"/>
                    <a:pt x="2180" y="13589"/>
                  </a:cubicBezTo>
                  <a:cubicBezTo>
                    <a:pt x="2196" y="13854"/>
                    <a:pt x="2221" y="14127"/>
                    <a:pt x="2296" y="14376"/>
                  </a:cubicBezTo>
                  <a:cubicBezTo>
                    <a:pt x="2296" y="14384"/>
                    <a:pt x="2304" y="14392"/>
                    <a:pt x="2304" y="14392"/>
                  </a:cubicBezTo>
                  <a:cubicBezTo>
                    <a:pt x="2312" y="14575"/>
                    <a:pt x="2345" y="14749"/>
                    <a:pt x="2428" y="14914"/>
                  </a:cubicBezTo>
                  <a:cubicBezTo>
                    <a:pt x="2536" y="15155"/>
                    <a:pt x="2735" y="15353"/>
                    <a:pt x="2909" y="15544"/>
                  </a:cubicBezTo>
                  <a:cubicBezTo>
                    <a:pt x="3282" y="15950"/>
                    <a:pt x="3696" y="16306"/>
                    <a:pt x="4143" y="16621"/>
                  </a:cubicBezTo>
                  <a:cubicBezTo>
                    <a:pt x="4591" y="16928"/>
                    <a:pt x="5063" y="17201"/>
                    <a:pt x="5535" y="17466"/>
                  </a:cubicBezTo>
                  <a:cubicBezTo>
                    <a:pt x="5775" y="17607"/>
                    <a:pt x="6024" y="17748"/>
                    <a:pt x="6289" y="17864"/>
                  </a:cubicBezTo>
                  <a:cubicBezTo>
                    <a:pt x="6546" y="17963"/>
                    <a:pt x="6811" y="18038"/>
                    <a:pt x="7085" y="18088"/>
                  </a:cubicBezTo>
                  <a:cubicBezTo>
                    <a:pt x="7598" y="18179"/>
                    <a:pt x="8137" y="18228"/>
                    <a:pt x="8659" y="18253"/>
                  </a:cubicBezTo>
                  <a:cubicBezTo>
                    <a:pt x="8780" y="18257"/>
                    <a:pt x="8901" y="18259"/>
                    <a:pt x="9023" y="18259"/>
                  </a:cubicBezTo>
                  <a:cubicBezTo>
                    <a:pt x="9415" y="18259"/>
                    <a:pt x="9808" y="18238"/>
                    <a:pt x="10200" y="18187"/>
                  </a:cubicBezTo>
                  <a:cubicBezTo>
                    <a:pt x="10705" y="18121"/>
                    <a:pt x="11202" y="18013"/>
                    <a:pt x="11683" y="17831"/>
                  </a:cubicBezTo>
                  <a:cubicBezTo>
                    <a:pt x="12155" y="17657"/>
                    <a:pt x="12636" y="17425"/>
                    <a:pt x="13034" y="17102"/>
                  </a:cubicBezTo>
                  <a:cubicBezTo>
                    <a:pt x="13448" y="16762"/>
                    <a:pt x="13696" y="16290"/>
                    <a:pt x="13887" y="15801"/>
                  </a:cubicBezTo>
                  <a:cubicBezTo>
                    <a:pt x="14086" y="15295"/>
                    <a:pt x="14210" y="14765"/>
                    <a:pt x="14260" y="14227"/>
                  </a:cubicBezTo>
                  <a:cubicBezTo>
                    <a:pt x="14268" y="14094"/>
                    <a:pt x="14276" y="13961"/>
                    <a:pt x="14285" y="13829"/>
                  </a:cubicBezTo>
                  <a:cubicBezTo>
                    <a:pt x="14285" y="13787"/>
                    <a:pt x="14268" y="13763"/>
                    <a:pt x="14243" y="13746"/>
                  </a:cubicBezTo>
                  <a:cubicBezTo>
                    <a:pt x="14376" y="13638"/>
                    <a:pt x="14492" y="13489"/>
                    <a:pt x="14600" y="13357"/>
                  </a:cubicBezTo>
                  <a:cubicBezTo>
                    <a:pt x="14624" y="13315"/>
                    <a:pt x="14624" y="13282"/>
                    <a:pt x="14600" y="13257"/>
                  </a:cubicBezTo>
                  <a:cubicBezTo>
                    <a:pt x="14757" y="13224"/>
                    <a:pt x="14914" y="13158"/>
                    <a:pt x="15030" y="13050"/>
                  </a:cubicBezTo>
                  <a:cubicBezTo>
                    <a:pt x="15196" y="12893"/>
                    <a:pt x="15246" y="12661"/>
                    <a:pt x="15262" y="12453"/>
                  </a:cubicBezTo>
                  <a:cubicBezTo>
                    <a:pt x="15287" y="12172"/>
                    <a:pt x="15271" y="11890"/>
                    <a:pt x="15238" y="11608"/>
                  </a:cubicBezTo>
                  <a:cubicBezTo>
                    <a:pt x="15238" y="11592"/>
                    <a:pt x="15238" y="11575"/>
                    <a:pt x="15238" y="11559"/>
                  </a:cubicBezTo>
                  <a:cubicBezTo>
                    <a:pt x="15271" y="11586"/>
                    <a:pt x="15307" y="11598"/>
                    <a:pt x="15346" y="11598"/>
                  </a:cubicBezTo>
                  <a:cubicBezTo>
                    <a:pt x="15480" y="11598"/>
                    <a:pt x="15632" y="11455"/>
                    <a:pt x="15710" y="11352"/>
                  </a:cubicBezTo>
                  <a:cubicBezTo>
                    <a:pt x="15859" y="11178"/>
                    <a:pt x="15942" y="10962"/>
                    <a:pt x="15975" y="10738"/>
                  </a:cubicBezTo>
                  <a:cubicBezTo>
                    <a:pt x="15975" y="10722"/>
                    <a:pt x="15975" y="10714"/>
                    <a:pt x="15975" y="10697"/>
                  </a:cubicBezTo>
                  <a:cubicBezTo>
                    <a:pt x="16190" y="10308"/>
                    <a:pt x="16298" y="9860"/>
                    <a:pt x="16315" y="9413"/>
                  </a:cubicBezTo>
                  <a:lnTo>
                    <a:pt x="16323" y="9413"/>
                  </a:lnTo>
                  <a:cubicBezTo>
                    <a:pt x="16348" y="9429"/>
                    <a:pt x="16381" y="9454"/>
                    <a:pt x="16414" y="9454"/>
                  </a:cubicBezTo>
                  <a:cubicBezTo>
                    <a:pt x="16439" y="9454"/>
                    <a:pt x="16455" y="9438"/>
                    <a:pt x="16472" y="9421"/>
                  </a:cubicBezTo>
                  <a:cubicBezTo>
                    <a:pt x="16480" y="9396"/>
                    <a:pt x="16480" y="9371"/>
                    <a:pt x="16472" y="9355"/>
                  </a:cubicBezTo>
                  <a:cubicBezTo>
                    <a:pt x="16455" y="9338"/>
                    <a:pt x="16447" y="9330"/>
                    <a:pt x="16439" y="9322"/>
                  </a:cubicBezTo>
                  <a:cubicBezTo>
                    <a:pt x="16431" y="9322"/>
                    <a:pt x="16422" y="9322"/>
                    <a:pt x="16422" y="9313"/>
                  </a:cubicBezTo>
                  <a:lnTo>
                    <a:pt x="16389" y="9297"/>
                  </a:lnTo>
                  <a:cubicBezTo>
                    <a:pt x="16364" y="9288"/>
                    <a:pt x="16348" y="9280"/>
                    <a:pt x="16331" y="9264"/>
                  </a:cubicBezTo>
                  <a:cubicBezTo>
                    <a:pt x="16323" y="9264"/>
                    <a:pt x="16323" y="9255"/>
                    <a:pt x="16315" y="9255"/>
                  </a:cubicBezTo>
                  <a:cubicBezTo>
                    <a:pt x="16315" y="9230"/>
                    <a:pt x="16315" y="9206"/>
                    <a:pt x="16315" y="9181"/>
                  </a:cubicBezTo>
                  <a:lnTo>
                    <a:pt x="16323" y="9181"/>
                  </a:lnTo>
                  <a:cubicBezTo>
                    <a:pt x="16331" y="9181"/>
                    <a:pt x="16339" y="9189"/>
                    <a:pt x="16348" y="9189"/>
                  </a:cubicBezTo>
                  <a:cubicBezTo>
                    <a:pt x="16356" y="9197"/>
                    <a:pt x="16373" y="9197"/>
                    <a:pt x="16389" y="9206"/>
                  </a:cubicBezTo>
                  <a:cubicBezTo>
                    <a:pt x="16389" y="9206"/>
                    <a:pt x="16397" y="9206"/>
                    <a:pt x="16397" y="9214"/>
                  </a:cubicBezTo>
                  <a:cubicBezTo>
                    <a:pt x="16409" y="9214"/>
                    <a:pt x="16420" y="9218"/>
                    <a:pt x="16431" y="9218"/>
                  </a:cubicBezTo>
                  <a:cubicBezTo>
                    <a:pt x="16436" y="9218"/>
                    <a:pt x="16442" y="9217"/>
                    <a:pt x="16447" y="9214"/>
                  </a:cubicBezTo>
                  <a:cubicBezTo>
                    <a:pt x="16464" y="9206"/>
                    <a:pt x="16480" y="9189"/>
                    <a:pt x="16480" y="9164"/>
                  </a:cubicBezTo>
                  <a:cubicBezTo>
                    <a:pt x="16480" y="9148"/>
                    <a:pt x="16472" y="9131"/>
                    <a:pt x="16455" y="9123"/>
                  </a:cubicBezTo>
                  <a:cubicBezTo>
                    <a:pt x="16447" y="9114"/>
                    <a:pt x="16439" y="9106"/>
                    <a:pt x="16431" y="9106"/>
                  </a:cubicBezTo>
                  <a:lnTo>
                    <a:pt x="16414" y="9090"/>
                  </a:lnTo>
                  <a:cubicBezTo>
                    <a:pt x="16406" y="9081"/>
                    <a:pt x="16389" y="9081"/>
                    <a:pt x="16381" y="9073"/>
                  </a:cubicBezTo>
                  <a:cubicBezTo>
                    <a:pt x="16356" y="9065"/>
                    <a:pt x="16331" y="9065"/>
                    <a:pt x="16306" y="9056"/>
                  </a:cubicBezTo>
                  <a:cubicBezTo>
                    <a:pt x="16298" y="8974"/>
                    <a:pt x="16290" y="8899"/>
                    <a:pt x="16281" y="8816"/>
                  </a:cubicBezTo>
                  <a:lnTo>
                    <a:pt x="16323" y="8816"/>
                  </a:lnTo>
                  <a:cubicBezTo>
                    <a:pt x="16339" y="8816"/>
                    <a:pt x="16356" y="8824"/>
                    <a:pt x="16373" y="8824"/>
                  </a:cubicBezTo>
                  <a:cubicBezTo>
                    <a:pt x="16406" y="8833"/>
                    <a:pt x="16439" y="8849"/>
                    <a:pt x="16472" y="8858"/>
                  </a:cubicBezTo>
                  <a:cubicBezTo>
                    <a:pt x="16505" y="8866"/>
                    <a:pt x="16538" y="8874"/>
                    <a:pt x="16571" y="8882"/>
                  </a:cubicBezTo>
                  <a:cubicBezTo>
                    <a:pt x="16575" y="8883"/>
                    <a:pt x="16578" y="8883"/>
                    <a:pt x="16581" y="8883"/>
                  </a:cubicBezTo>
                  <a:cubicBezTo>
                    <a:pt x="16618" y="8883"/>
                    <a:pt x="16645" y="8839"/>
                    <a:pt x="16629" y="8808"/>
                  </a:cubicBezTo>
                  <a:cubicBezTo>
                    <a:pt x="16613" y="8775"/>
                    <a:pt x="16580" y="8742"/>
                    <a:pt x="16538" y="8717"/>
                  </a:cubicBezTo>
                  <a:cubicBezTo>
                    <a:pt x="16505" y="8692"/>
                    <a:pt x="16455" y="8684"/>
                    <a:pt x="16414" y="8675"/>
                  </a:cubicBezTo>
                  <a:cubicBezTo>
                    <a:pt x="16385" y="8669"/>
                    <a:pt x="16355" y="8664"/>
                    <a:pt x="16323" y="8664"/>
                  </a:cubicBezTo>
                  <a:cubicBezTo>
                    <a:pt x="16310" y="8664"/>
                    <a:pt x="16296" y="8665"/>
                    <a:pt x="16281" y="8667"/>
                  </a:cubicBezTo>
                  <a:lnTo>
                    <a:pt x="16257" y="8667"/>
                  </a:lnTo>
                  <a:cubicBezTo>
                    <a:pt x="16240" y="8609"/>
                    <a:pt x="16232" y="8551"/>
                    <a:pt x="16215" y="8493"/>
                  </a:cubicBezTo>
                  <a:cubicBezTo>
                    <a:pt x="16182" y="8385"/>
                    <a:pt x="16149" y="8278"/>
                    <a:pt x="16108" y="8178"/>
                  </a:cubicBezTo>
                  <a:cubicBezTo>
                    <a:pt x="16091" y="8120"/>
                    <a:pt x="16066" y="8070"/>
                    <a:pt x="16041" y="8021"/>
                  </a:cubicBezTo>
                  <a:cubicBezTo>
                    <a:pt x="16016" y="7971"/>
                    <a:pt x="15992" y="7905"/>
                    <a:pt x="15942" y="7872"/>
                  </a:cubicBezTo>
                  <a:cubicBezTo>
                    <a:pt x="15934" y="7863"/>
                    <a:pt x="15925" y="7855"/>
                    <a:pt x="15917" y="7855"/>
                  </a:cubicBezTo>
                  <a:cubicBezTo>
                    <a:pt x="15900" y="7747"/>
                    <a:pt x="15876" y="7640"/>
                    <a:pt x="15851" y="7532"/>
                  </a:cubicBezTo>
                  <a:cubicBezTo>
                    <a:pt x="15842" y="7515"/>
                    <a:pt x="15834" y="7499"/>
                    <a:pt x="15818" y="7490"/>
                  </a:cubicBezTo>
                  <a:cubicBezTo>
                    <a:pt x="15842" y="7457"/>
                    <a:pt x="15851" y="7416"/>
                    <a:pt x="15834" y="7366"/>
                  </a:cubicBezTo>
                  <a:cubicBezTo>
                    <a:pt x="15809" y="7283"/>
                    <a:pt x="15743" y="7201"/>
                    <a:pt x="15677" y="7134"/>
                  </a:cubicBezTo>
                  <a:cubicBezTo>
                    <a:pt x="15660" y="7126"/>
                    <a:pt x="15652" y="7126"/>
                    <a:pt x="15644" y="7118"/>
                  </a:cubicBezTo>
                  <a:cubicBezTo>
                    <a:pt x="15627" y="7101"/>
                    <a:pt x="15619" y="7085"/>
                    <a:pt x="15610" y="7060"/>
                  </a:cubicBezTo>
                  <a:cubicBezTo>
                    <a:pt x="15569" y="6985"/>
                    <a:pt x="15536" y="6911"/>
                    <a:pt x="15503" y="6836"/>
                  </a:cubicBezTo>
                  <a:cubicBezTo>
                    <a:pt x="15511" y="6819"/>
                    <a:pt x="15511" y="6795"/>
                    <a:pt x="15503" y="6770"/>
                  </a:cubicBezTo>
                  <a:cubicBezTo>
                    <a:pt x="15494" y="6737"/>
                    <a:pt x="15478" y="6695"/>
                    <a:pt x="15470" y="6662"/>
                  </a:cubicBezTo>
                  <a:lnTo>
                    <a:pt x="15470" y="6654"/>
                  </a:lnTo>
                  <a:cubicBezTo>
                    <a:pt x="15470" y="6654"/>
                    <a:pt x="15470" y="6649"/>
                    <a:pt x="15470" y="6645"/>
                  </a:cubicBezTo>
                  <a:cubicBezTo>
                    <a:pt x="15470" y="6621"/>
                    <a:pt x="15461" y="6587"/>
                    <a:pt x="15445" y="6579"/>
                  </a:cubicBezTo>
                  <a:cubicBezTo>
                    <a:pt x="15403" y="6405"/>
                    <a:pt x="15387" y="6231"/>
                    <a:pt x="15403" y="6057"/>
                  </a:cubicBezTo>
                  <a:cubicBezTo>
                    <a:pt x="15412" y="5809"/>
                    <a:pt x="15453" y="5560"/>
                    <a:pt x="15461" y="5311"/>
                  </a:cubicBezTo>
                  <a:cubicBezTo>
                    <a:pt x="15478" y="4864"/>
                    <a:pt x="15370" y="4433"/>
                    <a:pt x="15097" y="4069"/>
                  </a:cubicBezTo>
                  <a:cubicBezTo>
                    <a:pt x="14981" y="3919"/>
                    <a:pt x="14840" y="3795"/>
                    <a:pt x="14682" y="3696"/>
                  </a:cubicBezTo>
                  <a:cubicBezTo>
                    <a:pt x="14674" y="3687"/>
                    <a:pt x="14674" y="3679"/>
                    <a:pt x="14666" y="3671"/>
                  </a:cubicBezTo>
                  <a:cubicBezTo>
                    <a:pt x="14450" y="3389"/>
                    <a:pt x="14334" y="3049"/>
                    <a:pt x="14152" y="2751"/>
                  </a:cubicBezTo>
                  <a:cubicBezTo>
                    <a:pt x="14160" y="2685"/>
                    <a:pt x="14136" y="2619"/>
                    <a:pt x="14119" y="2552"/>
                  </a:cubicBezTo>
                  <a:cubicBezTo>
                    <a:pt x="14111" y="2478"/>
                    <a:pt x="14102" y="2403"/>
                    <a:pt x="14094" y="2329"/>
                  </a:cubicBezTo>
                  <a:cubicBezTo>
                    <a:pt x="14094" y="2262"/>
                    <a:pt x="14094" y="2196"/>
                    <a:pt x="14102" y="2130"/>
                  </a:cubicBezTo>
                  <a:cubicBezTo>
                    <a:pt x="14111" y="2097"/>
                    <a:pt x="14111" y="2055"/>
                    <a:pt x="14119" y="2022"/>
                  </a:cubicBezTo>
                  <a:cubicBezTo>
                    <a:pt x="14177" y="2088"/>
                    <a:pt x="14235" y="2155"/>
                    <a:pt x="14301" y="2204"/>
                  </a:cubicBezTo>
                  <a:cubicBezTo>
                    <a:pt x="14442" y="2320"/>
                    <a:pt x="14616" y="2403"/>
                    <a:pt x="14798" y="2453"/>
                  </a:cubicBezTo>
                  <a:cubicBezTo>
                    <a:pt x="14857" y="2470"/>
                    <a:pt x="14968" y="2500"/>
                    <a:pt x="15067" y="2500"/>
                  </a:cubicBezTo>
                  <a:cubicBezTo>
                    <a:pt x="15162" y="2500"/>
                    <a:pt x="15246" y="2472"/>
                    <a:pt x="15262" y="2378"/>
                  </a:cubicBezTo>
                  <a:cubicBezTo>
                    <a:pt x="15279" y="2296"/>
                    <a:pt x="15229" y="2196"/>
                    <a:pt x="15188" y="2122"/>
                  </a:cubicBezTo>
                  <a:cubicBezTo>
                    <a:pt x="15130" y="2039"/>
                    <a:pt x="15055" y="1956"/>
                    <a:pt x="14989" y="1873"/>
                  </a:cubicBezTo>
                  <a:cubicBezTo>
                    <a:pt x="14832" y="1682"/>
                    <a:pt x="14674" y="1500"/>
                    <a:pt x="14525" y="1318"/>
                  </a:cubicBezTo>
                  <a:cubicBezTo>
                    <a:pt x="14384" y="1136"/>
                    <a:pt x="14252" y="937"/>
                    <a:pt x="14111" y="754"/>
                  </a:cubicBezTo>
                  <a:cubicBezTo>
                    <a:pt x="14003" y="614"/>
                    <a:pt x="13870" y="473"/>
                    <a:pt x="13696" y="423"/>
                  </a:cubicBezTo>
                  <a:cubicBezTo>
                    <a:pt x="13647" y="406"/>
                    <a:pt x="13597" y="398"/>
                    <a:pt x="13547" y="390"/>
                  </a:cubicBezTo>
                  <a:cubicBezTo>
                    <a:pt x="13481" y="365"/>
                    <a:pt x="13431" y="340"/>
                    <a:pt x="13373" y="315"/>
                  </a:cubicBezTo>
                  <a:cubicBezTo>
                    <a:pt x="13332" y="299"/>
                    <a:pt x="13299" y="282"/>
                    <a:pt x="13257" y="274"/>
                  </a:cubicBezTo>
                  <a:cubicBezTo>
                    <a:pt x="13257" y="266"/>
                    <a:pt x="13249" y="266"/>
                    <a:pt x="13241" y="257"/>
                  </a:cubicBezTo>
                  <a:cubicBezTo>
                    <a:pt x="13141" y="199"/>
                    <a:pt x="13042" y="150"/>
                    <a:pt x="12926" y="116"/>
                  </a:cubicBezTo>
                  <a:cubicBezTo>
                    <a:pt x="12810" y="75"/>
                    <a:pt x="12694" y="50"/>
                    <a:pt x="12570" y="34"/>
                  </a:cubicBezTo>
                  <a:cubicBezTo>
                    <a:pt x="12454" y="17"/>
                    <a:pt x="12329" y="0"/>
                    <a:pt x="12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3" name="Google Shape;4333;p38"/>
          <p:cNvGrpSpPr/>
          <p:nvPr/>
        </p:nvGrpSpPr>
        <p:grpSpPr>
          <a:xfrm>
            <a:off x="8004229" y="112170"/>
            <a:ext cx="1139766" cy="1134134"/>
            <a:chOff x="3383275" y="2636475"/>
            <a:chExt cx="440200" cy="438025"/>
          </a:xfrm>
        </p:grpSpPr>
        <p:sp>
          <p:nvSpPr>
            <p:cNvPr id="4334" name="Google Shape;4334;p38"/>
            <p:cNvSpPr/>
            <p:nvPr/>
          </p:nvSpPr>
          <p:spPr>
            <a:xfrm>
              <a:off x="3387025" y="2645375"/>
              <a:ext cx="431475" cy="424250"/>
            </a:xfrm>
            <a:custGeom>
              <a:rect b="b" l="l" r="r" t="t"/>
              <a:pathLst>
                <a:path extrusionOk="0" h="16970" w="17259">
                  <a:moveTo>
                    <a:pt x="2096" y="11153"/>
                  </a:moveTo>
                  <a:lnTo>
                    <a:pt x="2096" y="11153"/>
                  </a:lnTo>
                  <a:cubicBezTo>
                    <a:pt x="2095" y="11154"/>
                    <a:pt x="2094" y="11156"/>
                    <a:pt x="2092" y="11157"/>
                  </a:cubicBezTo>
                  <a:lnTo>
                    <a:pt x="2092" y="11157"/>
                  </a:lnTo>
                  <a:cubicBezTo>
                    <a:pt x="2094" y="11156"/>
                    <a:pt x="2095" y="11154"/>
                    <a:pt x="2096" y="11153"/>
                  </a:cubicBezTo>
                  <a:close/>
                  <a:moveTo>
                    <a:pt x="1641" y="12354"/>
                  </a:moveTo>
                  <a:cubicBezTo>
                    <a:pt x="1641" y="12354"/>
                    <a:pt x="1641" y="12354"/>
                    <a:pt x="1641" y="12354"/>
                  </a:cubicBezTo>
                  <a:cubicBezTo>
                    <a:pt x="1641" y="12354"/>
                    <a:pt x="1641" y="12363"/>
                    <a:pt x="1641" y="12363"/>
                  </a:cubicBezTo>
                  <a:cubicBezTo>
                    <a:pt x="1641" y="12360"/>
                    <a:pt x="1641" y="12357"/>
                    <a:pt x="1641" y="12354"/>
                  </a:cubicBezTo>
                  <a:close/>
                  <a:moveTo>
                    <a:pt x="11028" y="1"/>
                  </a:moveTo>
                  <a:cubicBezTo>
                    <a:pt x="11003" y="59"/>
                    <a:pt x="10970" y="117"/>
                    <a:pt x="10953" y="175"/>
                  </a:cubicBezTo>
                  <a:cubicBezTo>
                    <a:pt x="10945" y="200"/>
                    <a:pt x="10929" y="216"/>
                    <a:pt x="10895" y="216"/>
                  </a:cubicBezTo>
                  <a:cubicBezTo>
                    <a:pt x="10854" y="216"/>
                    <a:pt x="10821" y="191"/>
                    <a:pt x="10796" y="166"/>
                  </a:cubicBezTo>
                  <a:cubicBezTo>
                    <a:pt x="10789" y="201"/>
                    <a:pt x="10758" y="236"/>
                    <a:pt x="10714" y="236"/>
                  </a:cubicBezTo>
                  <a:cubicBezTo>
                    <a:pt x="10706" y="236"/>
                    <a:pt x="10697" y="235"/>
                    <a:pt x="10688" y="233"/>
                  </a:cubicBezTo>
                  <a:cubicBezTo>
                    <a:pt x="10385" y="149"/>
                    <a:pt x="10076" y="95"/>
                    <a:pt x="9759" y="95"/>
                  </a:cubicBezTo>
                  <a:cubicBezTo>
                    <a:pt x="9669" y="95"/>
                    <a:pt x="9578" y="99"/>
                    <a:pt x="9487" y="108"/>
                  </a:cubicBezTo>
                  <a:cubicBezTo>
                    <a:pt x="9305" y="125"/>
                    <a:pt x="9122" y="150"/>
                    <a:pt x="8948" y="200"/>
                  </a:cubicBezTo>
                  <a:cubicBezTo>
                    <a:pt x="8774" y="258"/>
                    <a:pt x="8609" y="324"/>
                    <a:pt x="8435" y="349"/>
                  </a:cubicBezTo>
                  <a:cubicBezTo>
                    <a:pt x="8387" y="356"/>
                    <a:pt x="8340" y="359"/>
                    <a:pt x="8293" y="359"/>
                  </a:cubicBezTo>
                  <a:cubicBezTo>
                    <a:pt x="8169" y="359"/>
                    <a:pt x="8049" y="337"/>
                    <a:pt x="7929" y="307"/>
                  </a:cubicBezTo>
                  <a:cubicBezTo>
                    <a:pt x="7747" y="274"/>
                    <a:pt x="7573" y="233"/>
                    <a:pt x="7391" y="208"/>
                  </a:cubicBezTo>
                  <a:cubicBezTo>
                    <a:pt x="7257" y="187"/>
                    <a:pt x="7122" y="178"/>
                    <a:pt x="6986" y="178"/>
                  </a:cubicBezTo>
                  <a:cubicBezTo>
                    <a:pt x="6752" y="178"/>
                    <a:pt x="6516" y="204"/>
                    <a:pt x="6280" y="241"/>
                  </a:cubicBezTo>
                  <a:cubicBezTo>
                    <a:pt x="5966" y="299"/>
                    <a:pt x="5659" y="382"/>
                    <a:pt x="5344" y="448"/>
                  </a:cubicBezTo>
                  <a:cubicBezTo>
                    <a:pt x="5071" y="614"/>
                    <a:pt x="4756" y="705"/>
                    <a:pt x="4449" y="763"/>
                  </a:cubicBezTo>
                  <a:cubicBezTo>
                    <a:pt x="4292" y="796"/>
                    <a:pt x="4151" y="821"/>
                    <a:pt x="4043" y="937"/>
                  </a:cubicBezTo>
                  <a:cubicBezTo>
                    <a:pt x="3994" y="987"/>
                    <a:pt x="3952" y="1036"/>
                    <a:pt x="3919" y="1094"/>
                  </a:cubicBezTo>
                  <a:cubicBezTo>
                    <a:pt x="3886" y="1152"/>
                    <a:pt x="3853" y="1210"/>
                    <a:pt x="3820" y="1268"/>
                  </a:cubicBezTo>
                  <a:cubicBezTo>
                    <a:pt x="3820" y="1277"/>
                    <a:pt x="3811" y="1285"/>
                    <a:pt x="3811" y="1285"/>
                  </a:cubicBezTo>
                  <a:cubicBezTo>
                    <a:pt x="3803" y="1293"/>
                    <a:pt x="3803" y="1293"/>
                    <a:pt x="3803" y="1301"/>
                  </a:cubicBezTo>
                  <a:cubicBezTo>
                    <a:pt x="3828" y="1335"/>
                    <a:pt x="3861" y="1368"/>
                    <a:pt x="3886" y="1393"/>
                  </a:cubicBezTo>
                  <a:cubicBezTo>
                    <a:pt x="3920" y="1427"/>
                    <a:pt x="3892" y="1473"/>
                    <a:pt x="3852" y="1473"/>
                  </a:cubicBezTo>
                  <a:cubicBezTo>
                    <a:pt x="3845" y="1473"/>
                    <a:pt x="3836" y="1471"/>
                    <a:pt x="3828" y="1467"/>
                  </a:cubicBezTo>
                  <a:cubicBezTo>
                    <a:pt x="3778" y="1442"/>
                    <a:pt x="3729" y="1417"/>
                    <a:pt x="3687" y="1384"/>
                  </a:cubicBezTo>
                  <a:lnTo>
                    <a:pt x="3687" y="1384"/>
                  </a:lnTo>
                  <a:cubicBezTo>
                    <a:pt x="3687" y="1434"/>
                    <a:pt x="3687" y="1484"/>
                    <a:pt x="3695" y="1533"/>
                  </a:cubicBezTo>
                  <a:cubicBezTo>
                    <a:pt x="3695" y="1583"/>
                    <a:pt x="3654" y="1608"/>
                    <a:pt x="3613" y="1608"/>
                  </a:cubicBezTo>
                  <a:cubicBezTo>
                    <a:pt x="3613" y="1616"/>
                    <a:pt x="3604" y="1625"/>
                    <a:pt x="3596" y="1633"/>
                  </a:cubicBezTo>
                  <a:cubicBezTo>
                    <a:pt x="3621" y="1658"/>
                    <a:pt x="3604" y="1716"/>
                    <a:pt x="3563" y="1716"/>
                  </a:cubicBezTo>
                  <a:cubicBezTo>
                    <a:pt x="3472" y="1707"/>
                    <a:pt x="3389" y="1658"/>
                    <a:pt x="3314" y="1608"/>
                  </a:cubicBezTo>
                  <a:lnTo>
                    <a:pt x="3314" y="1608"/>
                  </a:lnTo>
                  <a:cubicBezTo>
                    <a:pt x="3339" y="1641"/>
                    <a:pt x="3364" y="1674"/>
                    <a:pt x="3381" y="1707"/>
                  </a:cubicBezTo>
                  <a:cubicBezTo>
                    <a:pt x="3405" y="1716"/>
                    <a:pt x="3422" y="1724"/>
                    <a:pt x="3439" y="1732"/>
                  </a:cubicBezTo>
                  <a:cubicBezTo>
                    <a:pt x="3472" y="1749"/>
                    <a:pt x="3463" y="1782"/>
                    <a:pt x="3447" y="1807"/>
                  </a:cubicBezTo>
                  <a:cubicBezTo>
                    <a:pt x="3447" y="1807"/>
                    <a:pt x="3455" y="1807"/>
                    <a:pt x="3455" y="1815"/>
                  </a:cubicBezTo>
                  <a:cubicBezTo>
                    <a:pt x="3472" y="1840"/>
                    <a:pt x="3463" y="1873"/>
                    <a:pt x="3447" y="1898"/>
                  </a:cubicBezTo>
                  <a:cubicBezTo>
                    <a:pt x="3430" y="1906"/>
                    <a:pt x="3422" y="1906"/>
                    <a:pt x="3414" y="1915"/>
                  </a:cubicBezTo>
                  <a:cubicBezTo>
                    <a:pt x="3403" y="1915"/>
                    <a:pt x="3395" y="1918"/>
                    <a:pt x="3387" y="1918"/>
                  </a:cubicBezTo>
                  <a:cubicBezTo>
                    <a:pt x="3382" y="1918"/>
                    <a:pt x="3378" y="1917"/>
                    <a:pt x="3372" y="1915"/>
                  </a:cubicBezTo>
                  <a:cubicBezTo>
                    <a:pt x="3364" y="1915"/>
                    <a:pt x="3356" y="1906"/>
                    <a:pt x="3347" y="1898"/>
                  </a:cubicBezTo>
                  <a:cubicBezTo>
                    <a:pt x="3339" y="1898"/>
                    <a:pt x="3331" y="1898"/>
                    <a:pt x="3323" y="1890"/>
                  </a:cubicBezTo>
                  <a:cubicBezTo>
                    <a:pt x="3314" y="1881"/>
                    <a:pt x="3306" y="1881"/>
                    <a:pt x="3289" y="1873"/>
                  </a:cubicBezTo>
                  <a:cubicBezTo>
                    <a:pt x="3281" y="1865"/>
                    <a:pt x="3273" y="1865"/>
                    <a:pt x="3265" y="1857"/>
                  </a:cubicBezTo>
                  <a:lnTo>
                    <a:pt x="3256" y="1857"/>
                  </a:lnTo>
                  <a:cubicBezTo>
                    <a:pt x="3248" y="1848"/>
                    <a:pt x="3248" y="1848"/>
                    <a:pt x="3240" y="1848"/>
                  </a:cubicBezTo>
                  <a:cubicBezTo>
                    <a:pt x="3223" y="1840"/>
                    <a:pt x="3198" y="1832"/>
                    <a:pt x="3173" y="1832"/>
                  </a:cubicBezTo>
                  <a:cubicBezTo>
                    <a:pt x="3165" y="1832"/>
                    <a:pt x="3157" y="1823"/>
                    <a:pt x="3157" y="1823"/>
                  </a:cubicBezTo>
                  <a:lnTo>
                    <a:pt x="3033" y="1823"/>
                  </a:lnTo>
                  <a:cubicBezTo>
                    <a:pt x="3082" y="1840"/>
                    <a:pt x="3140" y="1857"/>
                    <a:pt x="3190" y="1881"/>
                  </a:cubicBezTo>
                  <a:cubicBezTo>
                    <a:pt x="3235" y="1897"/>
                    <a:pt x="3226" y="1967"/>
                    <a:pt x="3180" y="1967"/>
                  </a:cubicBezTo>
                  <a:cubicBezTo>
                    <a:pt x="3175" y="1967"/>
                    <a:pt x="3170" y="1966"/>
                    <a:pt x="3165" y="1964"/>
                  </a:cubicBezTo>
                  <a:cubicBezTo>
                    <a:pt x="3074" y="1931"/>
                    <a:pt x="2983" y="1915"/>
                    <a:pt x="2883" y="1915"/>
                  </a:cubicBezTo>
                  <a:cubicBezTo>
                    <a:pt x="2908" y="1931"/>
                    <a:pt x="2917" y="1973"/>
                    <a:pt x="2883" y="1989"/>
                  </a:cubicBezTo>
                  <a:cubicBezTo>
                    <a:pt x="2709" y="2105"/>
                    <a:pt x="2477" y="2130"/>
                    <a:pt x="2279" y="2188"/>
                  </a:cubicBezTo>
                  <a:cubicBezTo>
                    <a:pt x="2096" y="2238"/>
                    <a:pt x="1922" y="2304"/>
                    <a:pt x="1790" y="2437"/>
                  </a:cubicBezTo>
                  <a:cubicBezTo>
                    <a:pt x="1632" y="2586"/>
                    <a:pt x="1508" y="2768"/>
                    <a:pt x="1384" y="2934"/>
                  </a:cubicBezTo>
                  <a:cubicBezTo>
                    <a:pt x="1293" y="3058"/>
                    <a:pt x="1201" y="3182"/>
                    <a:pt x="1110" y="3307"/>
                  </a:cubicBezTo>
                  <a:cubicBezTo>
                    <a:pt x="1094" y="3373"/>
                    <a:pt x="1085" y="3439"/>
                    <a:pt x="1061" y="3497"/>
                  </a:cubicBezTo>
                  <a:cubicBezTo>
                    <a:pt x="1011" y="3605"/>
                    <a:pt x="961" y="3696"/>
                    <a:pt x="895" y="3787"/>
                  </a:cubicBezTo>
                  <a:cubicBezTo>
                    <a:pt x="646" y="4127"/>
                    <a:pt x="290" y="4384"/>
                    <a:pt x="124" y="4781"/>
                  </a:cubicBezTo>
                  <a:cubicBezTo>
                    <a:pt x="50" y="4964"/>
                    <a:pt x="8" y="5163"/>
                    <a:pt x="0" y="5361"/>
                  </a:cubicBezTo>
                  <a:cubicBezTo>
                    <a:pt x="0" y="5444"/>
                    <a:pt x="8" y="5535"/>
                    <a:pt x="17" y="5618"/>
                  </a:cubicBezTo>
                  <a:cubicBezTo>
                    <a:pt x="50" y="5544"/>
                    <a:pt x="91" y="5461"/>
                    <a:pt x="133" y="5386"/>
                  </a:cubicBezTo>
                  <a:cubicBezTo>
                    <a:pt x="207" y="5245"/>
                    <a:pt x="298" y="5096"/>
                    <a:pt x="307" y="4931"/>
                  </a:cubicBezTo>
                  <a:cubicBezTo>
                    <a:pt x="307" y="4903"/>
                    <a:pt x="332" y="4885"/>
                    <a:pt x="356" y="4885"/>
                  </a:cubicBezTo>
                  <a:cubicBezTo>
                    <a:pt x="376" y="4885"/>
                    <a:pt x="394" y="4897"/>
                    <a:pt x="398" y="4922"/>
                  </a:cubicBezTo>
                  <a:cubicBezTo>
                    <a:pt x="431" y="5105"/>
                    <a:pt x="389" y="5279"/>
                    <a:pt x="307" y="5444"/>
                  </a:cubicBezTo>
                  <a:cubicBezTo>
                    <a:pt x="240" y="5585"/>
                    <a:pt x="157" y="5734"/>
                    <a:pt x="133" y="5892"/>
                  </a:cubicBezTo>
                  <a:cubicBezTo>
                    <a:pt x="99" y="6074"/>
                    <a:pt x="199" y="6231"/>
                    <a:pt x="307" y="6372"/>
                  </a:cubicBezTo>
                  <a:cubicBezTo>
                    <a:pt x="423" y="6546"/>
                    <a:pt x="547" y="6712"/>
                    <a:pt x="646" y="6894"/>
                  </a:cubicBezTo>
                  <a:cubicBezTo>
                    <a:pt x="655" y="6803"/>
                    <a:pt x="671" y="6704"/>
                    <a:pt x="696" y="6612"/>
                  </a:cubicBezTo>
                  <a:cubicBezTo>
                    <a:pt x="700" y="6590"/>
                    <a:pt x="718" y="6580"/>
                    <a:pt x="737" y="6580"/>
                  </a:cubicBezTo>
                  <a:cubicBezTo>
                    <a:pt x="761" y="6580"/>
                    <a:pt x="787" y="6597"/>
                    <a:pt x="787" y="6629"/>
                  </a:cubicBezTo>
                  <a:cubicBezTo>
                    <a:pt x="771" y="6803"/>
                    <a:pt x="804" y="6985"/>
                    <a:pt x="853" y="7151"/>
                  </a:cubicBezTo>
                  <a:cubicBezTo>
                    <a:pt x="903" y="7325"/>
                    <a:pt x="986" y="7482"/>
                    <a:pt x="1077" y="7640"/>
                  </a:cubicBezTo>
                  <a:cubicBezTo>
                    <a:pt x="1135" y="7748"/>
                    <a:pt x="1185" y="7855"/>
                    <a:pt x="1210" y="7980"/>
                  </a:cubicBezTo>
                  <a:cubicBezTo>
                    <a:pt x="1226" y="7913"/>
                    <a:pt x="1243" y="7847"/>
                    <a:pt x="1251" y="7781"/>
                  </a:cubicBezTo>
                  <a:cubicBezTo>
                    <a:pt x="1251" y="7755"/>
                    <a:pt x="1273" y="7740"/>
                    <a:pt x="1295" y="7740"/>
                  </a:cubicBezTo>
                  <a:cubicBezTo>
                    <a:pt x="1315" y="7740"/>
                    <a:pt x="1334" y="7753"/>
                    <a:pt x="1334" y="7781"/>
                  </a:cubicBezTo>
                  <a:cubicBezTo>
                    <a:pt x="1334" y="7996"/>
                    <a:pt x="1301" y="8195"/>
                    <a:pt x="1251" y="8402"/>
                  </a:cubicBezTo>
                  <a:cubicBezTo>
                    <a:pt x="1201" y="8593"/>
                    <a:pt x="1160" y="8792"/>
                    <a:pt x="1160" y="8990"/>
                  </a:cubicBezTo>
                  <a:cubicBezTo>
                    <a:pt x="1177" y="9322"/>
                    <a:pt x="1392" y="9620"/>
                    <a:pt x="1384" y="9952"/>
                  </a:cubicBezTo>
                  <a:cubicBezTo>
                    <a:pt x="1591" y="9860"/>
                    <a:pt x="1790" y="9753"/>
                    <a:pt x="1947" y="9587"/>
                  </a:cubicBezTo>
                  <a:cubicBezTo>
                    <a:pt x="2129" y="9396"/>
                    <a:pt x="2221" y="9140"/>
                    <a:pt x="2287" y="8891"/>
                  </a:cubicBezTo>
                  <a:cubicBezTo>
                    <a:pt x="2320" y="8792"/>
                    <a:pt x="2345" y="8684"/>
                    <a:pt x="2370" y="8576"/>
                  </a:cubicBezTo>
                  <a:cubicBezTo>
                    <a:pt x="2378" y="8477"/>
                    <a:pt x="2395" y="8377"/>
                    <a:pt x="2411" y="8278"/>
                  </a:cubicBezTo>
                  <a:cubicBezTo>
                    <a:pt x="2436" y="8120"/>
                    <a:pt x="2453" y="7963"/>
                    <a:pt x="2486" y="7814"/>
                  </a:cubicBezTo>
                  <a:cubicBezTo>
                    <a:pt x="2494" y="7607"/>
                    <a:pt x="2502" y="7408"/>
                    <a:pt x="2486" y="7209"/>
                  </a:cubicBezTo>
                  <a:cubicBezTo>
                    <a:pt x="2461" y="6927"/>
                    <a:pt x="2395" y="6654"/>
                    <a:pt x="2337" y="6372"/>
                  </a:cubicBezTo>
                  <a:cubicBezTo>
                    <a:pt x="2331" y="6344"/>
                    <a:pt x="2356" y="6320"/>
                    <a:pt x="2380" y="6320"/>
                  </a:cubicBezTo>
                  <a:cubicBezTo>
                    <a:pt x="2391" y="6320"/>
                    <a:pt x="2403" y="6326"/>
                    <a:pt x="2411" y="6339"/>
                  </a:cubicBezTo>
                  <a:cubicBezTo>
                    <a:pt x="2535" y="6604"/>
                    <a:pt x="2593" y="6886"/>
                    <a:pt x="2610" y="7176"/>
                  </a:cubicBezTo>
                  <a:cubicBezTo>
                    <a:pt x="2660" y="6985"/>
                    <a:pt x="2718" y="6786"/>
                    <a:pt x="2759" y="6596"/>
                  </a:cubicBezTo>
                  <a:cubicBezTo>
                    <a:pt x="2834" y="6298"/>
                    <a:pt x="2900" y="5999"/>
                    <a:pt x="3024" y="5726"/>
                  </a:cubicBezTo>
                  <a:cubicBezTo>
                    <a:pt x="3149" y="5444"/>
                    <a:pt x="3306" y="5196"/>
                    <a:pt x="3381" y="4897"/>
                  </a:cubicBezTo>
                  <a:cubicBezTo>
                    <a:pt x="3455" y="4599"/>
                    <a:pt x="3463" y="4293"/>
                    <a:pt x="3463" y="3994"/>
                  </a:cubicBezTo>
                  <a:cubicBezTo>
                    <a:pt x="3463" y="3829"/>
                    <a:pt x="3455" y="3663"/>
                    <a:pt x="3447" y="3497"/>
                  </a:cubicBezTo>
                  <a:cubicBezTo>
                    <a:pt x="3439" y="3414"/>
                    <a:pt x="3430" y="3331"/>
                    <a:pt x="3422" y="3257"/>
                  </a:cubicBezTo>
                  <a:cubicBezTo>
                    <a:pt x="3422" y="3174"/>
                    <a:pt x="3414" y="3091"/>
                    <a:pt x="3422" y="3008"/>
                  </a:cubicBezTo>
                  <a:cubicBezTo>
                    <a:pt x="3427" y="2988"/>
                    <a:pt x="3449" y="2970"/>
                    <a:pt x="3468" y="2970"/>
                  </a:cubicBezTo>
                  <a:cubicBezTo>
                    <a:pt x="3480" y="2970"/>
                    <a:pt x="3490" y="2976"/>
                    <a:pt x="3497" y="2992"/>
                  </a:cubicBezTo>
                  <a:cubicBezTo>
                    <a:pt x="3555" y="3116"/>
                    <a:pt x="3579" y="3257"/>
                    <a:pt x="3588" y="3398"/>
                  </a:cubicBezTo>
                  <a:cubicBezTo>
                    <a:pt x="3596" y="3356"/>
                    <a:pt x="3604" y="3323"/>
                    <a:pt x="3604" y="3282"/>
                  </a:cubicBezTo>
                  <a:cubicBezTo>
                    <a:pt x="3621" y="3182"/>
                    <a:pt x="3637" y="3091"/>
                    <a:pt x="3654" y="3000"/>
                  </a:cubicBezTo>
                  <a:cubicBezTo>
                    <a:pt x="3679" y="2925"/>
                    <a:pt x="3687" y="2826"/>
                    <a:pt x="3753" y="2785"/>
                  </a:cubicBezTo>
                  <a:cubicBezTo>
                    <a:pt x="3759" y="2779"/>
                    <a:pt x="3766" y="2776"/>
                    <a:pt x="3773" y="2776"/>
                  </a:cubicBezTo>
                  <a:cubicBezTo>
                    <a:pt x="3785" y="2776"/>
                    <a:pt x="3798" y="2785"/>
                    <a:pt x="3803" y="2801"/>
                  </a:cubicBezTo>
                  <a:cubicBezTo>
                    <a:pt x="3836" y="2867"/>
                    <a:pt x="3803" y="2959"/>
                    <a:pt x="3787" y="3033"/>
                  </a:cubicBezTo>
                  <a:cubicBezTo>
                    <a:pt x="3778" y="3083"/>
                    <a:pt x="3770" y="3133"/>
                    <a:pt x="3762" y="3191"/>
                  </a:cubicBezTo>
                  <a:cubicBezTo>
                    <a:pt x="3811" y="3050"/>
                    <a:pt x="3861" y="2917"/>
                    <a:pt x="3927" y="2785"/>
                  </a:cubicBezTo>
                  <a:cubicBezTo>
                    <a:pt x="3994" y="2660"/>
                    <a:pt x="4076" y="2486"/>
                    <a:pt x="4209" y="2412"/>
                  </a:cubicBezTo>
                  <a:cubicBezTo>
                    <a:pt x="4215" y="2409"/>
                    <a:pt x="4221" y="2407"/>
                    <a:pt x="4227" y="2407"/>
                  </a:cubicBezTo>
                  <a:cubicBezTo>
                    <a:pt x="4256" y="2407"/>
                    <a:pt x="4282" y="2436"/>
                    <a:pt x="4275" y="2470"/>
                  </a:cubicBezTo>
                  <a:cubicBezTo>
                    <a:pt x="4259" y="2544"/>
                    <a:pt x="4209" y="2611"/>
                    <a:pt x="4176" y="2677"/>
                  </a:cubicBezTo>
                  <a:cubicBezTo>
                    <a:pt x="4134" y="2743"/>
                    <a:pt x="4093" y="2809"/>
                    <a:pt x="4060" y="2876"/>
                  </a:cubicBezTo>
                  <a:cubicBezTo>
                    <a:pt x="3994" y="3017"/>
                    <a:pt x="3936" y="3166"/>
                    <a:pt x="3894" y="3315"/>
                  </a:cubicBezTo>
                  <a:cubicBezTo>
                    <a:pt x="3845" y="3472"/>
                    <a:pt x="3820" y="3630"/>
                    <a:pt x="3787" y="3795"/>
                  </a:cubicBezTo>
                  <a:cubicBezTo>
                    <a:pt x="3762" y="3945"/>
                    <a:pt x="3712" y="4085"/>
                    <a:pt x="3654" y="4235"/>
                  </a:cubicBezTo>
                  <a:cubicBezTo>
                    <a:pt x="3646" y="4276"/>
                    <a:pt x="3646" y="4317"/>
                    <a:pt x="3637" y="4367"/>
                  </a:cubicBezTo>
                  <a:cubicBezTo>
                    <a:pt x="3629" y="4574"/>
                    <a:pt x="3613" y="4790"/>
                    <a:pt x="3555" y="4997"/>
                  </a:cubicBezTo>
                  <a:cubicBezTo>
                    <a:pt x="3472" y="5303"/>
                    <a:pt x="3298" y="5552"/>
                    <a:pt x="3165" y="5834"/>
                  </a:cubicBezTo>
                  <a:cubicBezTo>
                    <a:pt x="3024" y="6115"/>
                    <a:pt x="2941" y="6430"/>
                    <a:pt x="2867" y="6737"/>
                  </a:cubicBezTo>
                  <a:cubicBezTo>
                    <a:pt x="2809" y="6952"/>
                    <a:pt x="2759" y="7184"/>
                    <a:pt x="2693" y="7400"/>
                  </a:cubicBezTo>
                  <a:cubicBezTo>
                    <a:pt x="2693" y="7400"/>
                    <a:pt x="2693" y="7408"/>
                    <a:pt x="2685" y="7416"/>
                  </a:cubicBezTo>
                  <a:lnTo>
                    <a:pt x="2668" y="7449"/>
                  </a:lnTo>
                  <a:cubicBezTo>
                    <a:pt x="2668" y="7466"/>
                    <a:pt x="2660" y="7482"/>
                    <a:pt x="2660" y="7491"/>
                  </a:cubicBezTo>
                  <a:cubicBezTo>
                    <a:pt x="2643" y="7549"/>
                    <a:pt x="2627" y="7607"/>
                    <a:pt x="2618" y="7665"/>
                  </a:cubicBezTo>
                  <a:cubicBezTo>
                    <a:pt x="2610" y="7897"/>
                    <a:pt x="2585" y="8137"/>
                    <a:pt x="2544" y="8361"/>
                  </a:cubicBezTo>
                  <a:cubicBezTo>
                    <a:pt x="2527" y="8510"/>
                    <a:pt x="2511" y="8659"/>
                    <a:pt x="2494" y="8800"/>
                  </a:cubicBezTo>
                  <a:cubicBezTo>
                    <a:pt x="2486" y="8883"/>
                    <a:pt x="2477" y="8966"/>
                    <a:pt x="2461" y="9040"/>
                  </a:cubicBezTo>
                  <a:cubicBezTo>
                    <a:pt x="2453" y="9115"/>
                    <a:pt x="2444" y="9189"/>
                    <a:pt x="2403" y="9256"/>
                  </a:cubicBezTo>
                  <a:cubicBezTo>
                    <a:pt x="2391" y="9268"/>
                    <a:pt x="2374" y="9275"/>
                    <a:pt x="2360" y="9275"/>
                  </a:cubicBezTo>
                  <a:cubicBezTo>
                    <a:pt x="2354" y="9275"/>
                    <a:pt x="2349" y="9274"/>
                    <a:pt x="2345" y="9272"/>
                  </a:cubicBezTo>
                  <a:lnTo>
                    <a:pt x="2345" y="9272"/>
                  </a:lnTo>
                  <a:cubicBezTo>
                    <a:pt x="2395" y="9446"/>
                    <a:pt x="2469" y="9612"/>
                    <a:pt x="2527" y="9786"/>
                  </a:cubicBezTo>
                  <a:cubicBezTo>
                    <a:pt x="2593" y="9960"/>
                    <a:pt x="2627" y="10142"/>
                    <a:pt x="2618" y="10324"/>
                  </a:cubicBezTo>
                  <a:cubicBezTo>
                    <a:pt x="2602" y="10664"/>
                    <a:pt x="2469" y="11087"/>
                    <a:pt x="2163" y="11269"/>
                  </a:cubicBezTo>
                  <a:cubicBezTo>
                    <a:pt x="2153" y="11273"/>
                    <a:pt x="2143" y="11275"/>
                    <a:pt x="2134" y="11275"/>
                  </a:cubicBezTo>
                  <a:cubicBezTo>
                    <a:pt x="2088" y="11275"/>
                    <a:pt x="2052" y="11228"/>
                    <a:pt x="2080" y="11186"/>
                  </a:cubicBezTo>
                  <a:cubicBezTo>
                    <a:pt x="2080" y="11172"/>
                    <a:pt x="2086" y="11164"/>
                    <a:pt x="2092" y="11157"/>
                  </a:cubicBezTo>
                  <a:lnTo>
                    <a:pt x="2092" y="11157"/>
                  </a:lnTo>
                  <a:cubicBezTo>
                    <a:pt x="2069" y="11181"/>
                    <a:pt x="2045" y="11212"/>
                    <a:pt x="2022" y="11236"/>
                  </a:cubicBezTo>
                  <a:cubicBezTo>
                    <a:pt x="1881" y="11410"/>
                    <a:pt x="1757" y="11600"/>
                    <a:pt x="1690" y="11816"/>
                  </a:cubicBezTo>
                  <a:cubicBezTo>
                    <a:pt x="1674" y="11849"/>
                    <a:pt x="1665" y="11882"/>
                    <a:pt x="1657" y="11915"/>
                  </a:cubicBezTo>
                  <a:cubicBezTo>
                    <a:pt x="1649" y="12062"/>
                    <a:pt x="1641" y="12208"/>
                    <a:pt x="1641" y="12354"/>
                  </a:cubicBezTo>
                  <a:lnTo>
                    <a:pt x="1641" y="12354"/>
                  </a:lnTo>
                  <a:cubicBezTo>
                    <a:pt x="1723" y="12172"/>
                    <a:pt x="1856" y="12015"/>
                    <a:pt x="1881" y="11816"/>
                  </a:cubicBezTo>
                  <a:cubicBezTo>
                    <a:pt x="1884" y="11792"/>
                    <a:pt x="1900" y="11782"/>
                    <a:pt x="1918" y="11782"/>
                  </a:cubicBezTo>
                  <a:cubicBezTo>
                    <a:pt x="1944" y="11782"/>
                    <a:pt x="1975" y="11803"/>
                    <a:pt x="1980" y="11832"/>
                  </a:cubicBezTo>
                  <a:cubicBezTo>
                    <a:pt x="1997" y="12031"/>
                    <a:pt x="1897" y="12197"/>
                    <a:pt x="1831" y="12371"/>
                  </a:cubicBezTo>
                  <a:cubicBezTo>
                    <a:pt x="1748" y="12561"/>
                    <a:pt x="1748" y="12760"/>
                    <a:pt x="1773" y="12967"/>
                  </a:cubicBezTo>
                  <a:cubicBezTo>
                    <a:pt x="1781" y="13025"/>
                    <a:pt x="1790" y="13075"/>
                    <a:pt x="1798" y="13133"/>
                  </a:cubicBezTo>
                  <a:cubicBezTo>
                    <a:pt x="1823" y="13249"/>
                    <a:pt x="1856" y="13365"/>
                    <a:pt x="1889" y="13481"/>
                  </a:cubicBezTo>
                  <a:cubicBezTo>
                    <a:pt x="1922" y="13539"/>
                    <a:pt x="1964" y="13605"/>
                    <a:pt x="2013" y="13663"/>
                  </a:cubicBezTo>
                  <a:cubicBezTo>
                    <a:pt x="2030" y="13672"/>
                    <a:pt x="2038" y="13688"/>
                    <a:pt x="2055" y="13705"/>
                  </a:cubicBezTo>
                  <a:cubicBezTo>
                    <a:pt x="2212" y="13879"/>
                    <a:pt x="2403" y="14028"/>
                    <a:pt x="2569" y="14194"/>
                  </a:cubicBezTo>
                  <a:cubicBezTo>
                    <a:pt x="2726" y="14359"/>
                    <a:pt x="2883" y="14533"/>
                    <a:pt x="3024" y="14732"/>
                  </a:cubicBezTo>
                  <a:cubicBezTo>
                    <a:pt x="3132" y="14890"/>
                    <a:pt x="3273" y="15097"/>
                    <a:pt x="3256" y="15304"/>
                  </a:cubicBezTo>
                  <a:cubicBezTo>
                    <a:pt x="3314" y="15420"/>
                    <a:pt x="3372" y="15536"/>
                    <a:pt x="3455" y="15635"/>
                  </a:cubicBezTo>
                  <a:cubicBezTo>
                    <a:pt x="3621" y="15851"/>
                    <a:pt x="3861" y="15992"/>
                    <a:pt x="4118" y="16083"/>
                  </a:cubicBezTo>
                  <a:cubicBezTo>
                    <a:pt x="4416" y="16190"/>
                    <a:pt x="4731" y="16232"/>
                    <a:pt x="5046" y="16282"/>
                  </a:cubicBezTo>
                  <a:cubicBezTo>
                    <a:pt x="5120" y="16290"/>
                    <a:pt x="5187" y="16298"/>
                    <a:pt x="5261" y="16306"/>
                  </a:cubicBezTo>
                  <a:cubicBezTo>
                    <a:pt x="5341" y="16299"/>
                    <a:pt x="5421" y="16296"/>
                    <a:pt x="5501" y="16296"/>
                  </a:cubicBezTo>
                  <a:cubicBezTo>
                    <a:pt x="5702" y="16296"/>
                    <a:pt x="5902" y="16319"/>
                    <a:pt x="6098" y="16373"/>
                  </a:cubicBezTo>
                  <a:cubicBezTo>
                    <a:pt x="6396" y="16447"/>
                    <a:pt x="6662" y="16588"/>
                    <a:pt x="6927" y="16729"/>
                  </a:cubicBezTo>
                  <a:cubicBezTo>
                    <a:pt x="7208" y="16878"/>
                    <a:pt x="7507" y="16936"/>
                    <a:pt x="7813" y="16961"/>
                  </a:cubicBezTo>
                  <a:cubicBezTo>
                    <a:pt x="7916" y="16966"/>
                    <a:pt x="8017" y="16969"/>
                    <a:pt x="8118" y="16969"/>
                  </a:cubicBezTo>
                  <a:cubicBezTo>
                    <a:pt x="8336" y="16969"/>
                    <a:pt x="8551" y="16956"/>
                    <a:pt x="8766" y="16928"/>
                  </a:cubicBezTo>
                  <a:cubicBezTo>
                    <a:pt x="8924" y="16903"/>
                    <a:pt x="9073" y="16878"/>
                    <a:pt x="9230" y="16837"/>
                  </a:cubicBezTo>
                  <a:cubicBezTo>
                    <a:pt x="9263" y="16828"/>
                    <a:pt x="9296" y="16820"/>
                    <a:pt x="9338" y="16812"/>
                  </a:cubicBezTo>
                  <a:cubicBezTo>
                    <a:pt x="9561" y="16679"/>
                    <a:pt x="9810" y="16580"/>
                    <a:pt x="10059" y="16497"/>
                  </a:cubicBezTo>
                  <a:cubicBezTo>
                    <a:pt x="10614" y="16306"/>
                    <a:pt x="11194" y="16215"/>
                    <a:pt x="11683" y="15876"/>
                  </a:cubicBezTo>
                  <a:cubicBezTo>
                    <a:pt x="11923" y="15710"/>
                    <a:pt x="12130" y="15495"/>
                    <a:pt x="12321" y="15271"/>
                  </a:cubicBezTo>
                  <a:cubicBezTo>
                    <a:pt x="12412" y="15163"/>
                    <a:pt x="12503" y="15047"/>
                    <a:pt x="12586" y="14923"/>
                  </a:cubicBezTo>
                  <a:cubicBezTo>
                    <a:pt x="12627" y="14881"/>
                    <a:pt x="12660" y="14832"/>
                    <a:pt x="12693" y="14782"/>
                  </a:cubicBezTo>
                  <a:cubicBezTo>
                    <a:pt x="12669" y="14633"/>
                    <a:pt x="12652" y="14475"/>
                    <a:pt x="12635" y="14326"/>
                  </a:cubicBezTo>
                  <a:cubicBezTo>
                    <a:pt x="12627" y="14235"/>
                    <a:pt x="12619" y="14144"/>
                    <a:pt x="12611" y="14053"/>
                  </a:cubicBezTo>
                  <a:cubicBezTo>
                    <a:pt x="12602" y="13912"/>
                    <a:pt x="12594" y="13779"/>
                    <a:pt x="12586" y="13639"/>
                  </a:cubicBezTo>
                  <a:cubicBezTo>
                    <a:pt x="12577" y="13514"/>
                    <a:pt x="12569" y="13373"/>
                    <a:pt x="12619" y="13257"/>
                  </a:cubicBezTo>
                  <a:cubicBezTo>
                    <a:pt x="12627" y="13245"/>
                    <a:pt x="12640" y="13239"/>
                    <a:pt x="12652" y="13239"/>
                  </a:cubicBezTo>
                  <a:cubicBezTo>
                    <a:pt x="12664" y="13239"/>
                    <a:pt x="12677" y="13245"/>
                    <a:pt x="12685" y="13257"/>
                  </a:cubicBezTo>
                  <a:cubicBezTo>
                    <a:pt x="12743" y="13373"/>
                    <a:pt x="12735" y="13514"/>
                    <a:pt x="12735" y="13639"/>
                  </a:cubicBezTo>
                  <a:cubicBezTo>
                    <a:pt x="12735" y="13771"/>
                    <a:pt x="12743" y="13904"/>
                    <a:pt x="12751" y="14036"/>
                  </a:cubicBezTo>
                  <a:cubicBezTo>
                    <a:pt x="12760" y="14152"/>
                    <a:pt x="12760" y="14260"/>
                    <a:pt x="12768" y="14376"/>
                  </a:cubicBezTo>
                  <a:cubicBezTo>
                    <a:pt x="12768" y="14467"/>
                    <a:pt x="12776" y="14567"/>
                    <a:pt x="12776" y="14658"/>
                  </a:cubicBezTo>
                  <a:cubicBezTo>
                    <a:pt x="12801" y="14625"/>
                    <a:pt x="12834" y="14591"/>
                    <a:pt x="12859" y="14567"/>
                  </a:cubicBezTo>
                  <a:cubicBezTo>
                    <a:pt x="12879" y="14547"/>
                    <a:pt x="12898" y="14539"/>
                    <a:pt x="12916" y="14539"/>
                  </a:cubicBezTo>
                  <a:cubicBezTo>
                    <a:pt x="12928" y="14539"/>
                    <a:pt x="12940" y="14543"/>
                    <a:pt x="12950" y="14550"/>
                  </a:cubicBezTo>
                  <a:cubicBezTo>
                    <a:pt x="12983" y="14533"/>
                    <a:pt x="13017" y="14517"/>
                    <a:pt x="13050" y="14500"/>
                  </a:cubicBezTo>
                  <a:cubicBezTo>
                    <a:pt x="13249" y="14409"/>
                    <a:pt x="13439" y="14343"/>
                    <a:pt x="13597" y="14185"/>
                  </a:cubicBezTo>
                  <a:cubicBezTo>
                    <a:pt x="13638" y="14152"/>
                    <a:pt x="13679" y="14111"/>
                    <a:pt x="13713" y="14061"/>
                  </a:cubicBezTo>
                  <a:cubicBezTo>
                    <a:pt x="13721" y="14061"/>
                    <a:pt x="13721" y="14053"/>
                    <a:pt x="13721" y="14053"/>
                  </a:cubicBezTo>
                  <a:cubicBezTo>
                    <a:pt x="13729" y="14011"/>
                    <a:pt x="13737" y="13970"/>
                    <a:pt x="13746" y="13937"/>
                  </a:cubicBezTo>
                  <a:cubicBezTo>
                    <a:pt x="13762" y="13854"/>
                    <a:pt x="13762" y="13779"/>
                    <a:pt x="13771" y="13697"/>
                  </a:cubicBezTo>
                  <a:cubicBezTo>
                    <a:pt x="13787" y="13539"/>
                    <a:pt x="13779" y="13365"/>
                    <a:pt x="13762" y="13199"/>
                  </a:cubicBezTo>
                  <a:cubicBezTo>
                    <a:pt x="13752" y="13170"/>
                    <a:pt x="13777" y="13149"/>
                    <a:pt x="13803" y="13149"/>
                  </a:cubicBezTo>
                  <a:cubicBezTo>
                    <a:pt x="13821" y="13149"/>
                    <a:pt x="13838" y="13159"/>
                    <a:pt x="13845" y="13183"/>
                  </a:cubicBezTo>
                  <a:cubicBezTo>
                    <a:pt x="13903" y="13349"/>
                    <a:pt x="13945" y="13514"/>
                    <a:pt x="13945" y="13688"/>
                  </a:cubicBezTo>
                  <a:cubicBezTo>
                    <a:pt x="14044" y="13481"/>
                    <a:pt x="14094" y="13249"/>
                    <a:pt x="14110" y="13017"/>
                  </a:cubicBezTo>
                  <a:cubicBezTo>
                    <a:pt x="14110" y="12967"/>
                    <a:pt x="14119" y="12926"/>
                    <a:pt x="14119" y="12885"/>
                  </a:cubicBezTo>
                  <a:cubicBezTo>
                    <a:pt x="14119" y="12802"/>
                    <a:pt x="14127" y="12719"/>
                    <a:pt x="14127" y="12636"/>
                  </a:cubicBezTo>
                  <a:cubicBezTo>
                    <a:pt x="14135" y="12512"/>
                    <a:pt x="14152" y="12396"/>
                    <a:pt x="14168" y="12280"/>
                  </a:cubicBezTo>
                  <a:cubicBezTo>
                    <a:pt x="14172" y="12256"/>
                    <a:pt x="14189" y="12246"/>
                    <a:pt x="14207" y="12246"/>
                  </a:cubicBezTo>
                  <a:cubicBezTo>
                    <a:pt x="14227" y="12246"/>
                    <a:pt x="14247" y="12258"/>
                    <a:pt x="14251" y="12280"/>
                  </a:cubicBezTo>
                  <a:cubicBezTo>
                    <a:pt x="14276" y="12354"/>
                    <a:pt x="14301" y="12421"/>
                    <a:pt x="14317" y="12495"/>
                  </a:cubicBezTo>
                  <a:cubicBezTo>
                    <a:pt x="14326" y="12553"/>
                    <a:pt x="14326" y="12611"/>
                    <a:pt x="14334" y="12669"/>
                  </a:cubicBezTo>
                  <a:cubicBezTo>
                    <a:pt x="14334" y="12661"/>
                    <a:pt x="14334" y="12661"/>
                    <a:pt x="14334" y="12653"/>
                  </a:cubicBezTo>
                  <a:cubicBezTo>
                    <a:pt x="14359" y="12561"/>
                    <a:pt x="14367" y="12470"/>
                    <a:pt x="14375" y="12387"/>
                  </a:cubicBezTo>
                  <a:cubicBezTo>
                    <a:pt x="14384" y="12172"/>
                    <a:pt x="14342" y="11965"/>
                    <a:pt x="14293" y="11758"/>
                  </a:cubicBezTo>
                  <a:cubicBezTo>
                    <a:pt x="14235" y="11542"/>
                    <a:pt x="14177" y="11327"/>
                    <a:pt x="14135" y="11103"/>
                  </a:cubicBezTo>
                  <a:cubicBezTo>
                    <a:pt x="14094" y="10880"/>
                    <a:pt x="14061" y="10648"/>
                    <a:pt x="14019" y="10424"/>
                  </a:cubicBezTo>
                  <a:cubicBezTo>
                    <a:pt x="14009" y="10379"/>
                    <a:pt x="14041" y="10352"/>
                    <a:pt x="14072" y="10352"/>
                  </a:cubicBezTo>
                  <a:cubicBezTo>
                    <a:pt x="14092" y="10352"/>
                    <a:pt x="14112" y="10364"/>
                    <a:pt x="14119" y="10391"/>
                  </a:cubicBezTo>
                  <a:cubicBezTo>
                    <a:pt x="14168" y="10556"/>
                    <a:pt x="14226" y="10722"/>
                    <a:pt x="14284" y="10880"/>
                  </a:cubicBezTo>
                  <a:cubicBezTo>
                    <a:pt x="14284" y="10846"/>
                    <a:pt x="14276" y="10813"/>
                    <a:pt x="14276" y="10780"/>
                  </a:cubicBezTo>
                  <a:cubicBezTo>
                    <a:pt x="14268" y="10548"/>
                    <a:pt x="14210" y="10324"/>
                    <a:pt x="14119" y="10109"/>
                  </a:cubicBezTo>
                  <a:cubicBezTo>
                    <a:pt x="14019" y="9885"/>
                    <a:pt x="13920" y="9670"/>
                    <a:pt x="13903" y="9430"/>
                  </a:cubicBezTo>
                  <a:cubicBezTo>
                    <a:pt x="13887" y="9305"/>
                    <a:pt x="13895" y="9181"/>
                    <a:pt x="13911" y="9057"/>
                  </a:cubicBezTo>
                  <a:cubicBezTo>
                    <a:pt x="13911" y="9048"/>
                    <a:pt x="13911" y="9040"/>
                    <a:pt x="13920" y="9024"/>
                  </a:cubicBezTo>
                  <a:lnTo>
                    <a:pt x="13920" y="9024"/>
                  </a:lnTo>
                  <a:cubicBezTo>
                    <a:pt x="13914" y="9026"/>
                    <a:pt x="13910" y="9027"/>
                    <a:pt x="13906" y="9027"/>
                  </a:cubicBezTo>
                  <a:cubicBezTo>
                    <a:pt x="13898" y="9027"/>
                    <a:pt x="13892" y="9024"/>
                    <a:pt x="13887" y="9024"/>
                  </a:cubicBezTo>
                  <a:cubicBezTo>
                    <a:pt x="13870" y="9073"/>
                    <a:pt x="13862" y="9115"/>
                    <a:pt x="13845" y="9164"/>
                  </a:cubicBezTo>
                  <a:cubicBezTo>
                    <a:pt x="13812" y="9247"/>
                    <a:pt x="13771" y="9322"/>
                    <a:pt x="13729" y="9396"/>
                  </a:cubicBezTo>
                  <a:cubicBezTo>
                    <a:pt x="13723" y="9409"/>
                    <a:pt x="13712" y="9414"/>
                    <a:pt x="13702" y="9414"/>
                  </a:cubicBezTo>
                  <a:cubicBezTo>
                    <a:pt x="13684" y="9414"/>
                    <a:pt x="13666" y="9398"/>
                    <a:pt x="13671" y="9372"/>
                  </a:cubicBezTo>
                  <a:cubicBezTo>
                    <a:pt x="13688" y="9314"/>
                    <a:pt x="13704" y="9256"/>
                    <a:pt x="13713" y="9189"/>
                  </a:cubicBezTo>
                  <a:lnTo>
                    <a:pt x="13713" y="9189"/>
                  </a:lnTo>
                  <a:cubicBezTo>
                    <a:pt x="13588" y="9338"/>
                    <a:pt x="13423" y="9454"/>
                    <a:pt x="13265" y="9579"/>
                  </a:cubicBezTo>
                  <a:cubicBezTo>
                    <a:pt x="13258" y="9584"/>
                    <a:pt x="13250" y="9586"/>
                    <a:pt x="13243" y="9586"/>
                  </a:cubicBezTo>
                  <a:cubicBezTo>
                    <a:pt x="13215" y="9586"/>
                    <a:pt x="13189" y="9555"/>
                    <a:pt x="13215" y="9529"/>
                  </a:cubicBezTo>
                  <a:cubicBezTo>
                    <a:pt x="13365" y="9380"/>
                    <a:pt x="13505" y="9214"/>
                    <a:pt x="13613" y="9032"/>
                  </a:cubicBezTo>
                  <a:cubicBezTo>
                    <a:pt x="13663" y="8949"/>
                    <a:pt x="13704" y="8866"/>
                    <a:pt x="13737" y="8767"/>
                  </a:cubicBezTo>
                  <a:cubicBezTo>
                    <a:pt x="13754" y="8700"/>
                    <a:pt x="13762" y="8601"/>
                    <a:pt x="13804" y="8535"/>
                  </a:cubicBezTo>
                  <a:cubicBezTo>
                    <a:pt x="13804" y="8526"/>
                    <a:pt x="13804" y="8510"/>
                    <a:pt x="13804" y="8502"/>
                  </a:cubicBezTo>
                  <a:cubicBezTo>
                    <a:pt x="13804" y="8460"/>
                    <a:pt x="13804" y="8419"/>
                    <a:pt x="13829" y="8386"/>
                  </a:cubicBezTo>
                  <a:cubicBezTo>
                    <a:pt x="13839" y="8375"/>
                    <a:pt x="13855" y="8368"/>
                    <a:pt x="13870" y="8368"/>
                  </a:cubicBezTo>
                  <a:cubicBezTo>
                    <a:pt x="13880" y="8368"/>
                    <a:pt x="13888" y="8371"/>
                    <a:pt x="13895" y="8377"/>
                  </a:cubicBezTo>
                  <a:cubicBezTo>
                    <a:pt x="13936" y="8419"/>
                    <a:pt x="13945" y="8485"/>
                    <a:pt x="13945" y="8543"/>
                  </a:cubicBezTo>
                  <a:cubicBezTo>
                    <a:pt x="13961" y="8568"/>
                    <a:pt x="13961" y="8609"/>
                    <a:pt x="13961" y="8642"/>
                  </a:cubicBezTo>
                  <a:cubicBezTo>
                    <a:pt x="13978" y="8618"/>
                    <a:pt x="13986" y="8601"/>
                    <a:pt x="13994" y="8576"/>
                  </a:cubicBezTo>
                  <a:cubicBezTo>
                    <a:pt x="14044" y="8452"/>
                    <a:pt x="14094" y="8336"/>
                    <a:pt x="14135" y="8212"/>
                  </a:cubicBezTo>
                  <a:cubicBezTo>
                    <a:pt x="14177" y="8079"/>
                    <a:pt x="14193" y="7946"/>
                    <a:pt x="14210" y="7814"/>
                  </a:cubicBezTo>
                  <a:cubicBezTo>
                    <a:pt x="14218" y="7698"/>
                    <a:pt x="14210" y="7557"/>
                    <a:pt x="14268" y="7458"/>
                  </a:cubicBezTo>
                  <a:cubicBezTo>
                    <a:pt x="14272" y="7441"/>
                    <a:pt x="14286" y="7433"/>
                    <a:pt x="14302" y="7433"/>
                  </a:cubicBezTo>
                  <a:cubicBezTo>
                    <a:pt x="14317" y="7433"/>
                    <a:pt x="14334" y="7441"/>
                    <a:pt x="14342" y="7458"/>
                  </a:cubicBezTo>
                  <a:cubicBezTo>
                    <a:pt x="14400" y="7565"/>
                    <a:pt x="14384" y="7723"/>
                    <a:pt x="14375" y="7839"/>
                  </a:cubicBezTo>
                  <a:cubicBezTo>
                    <a:pt x="14367" y="7971"/>
                    <a:pt x="14342" y="8112"/>
                    <a:pt x="14293" y="8236"/>
                  </a:cubicBezTo>
                  <a:cubicBezTo>
                    <a:pt x="14268" y="8311"/>
                    <a:pt x="14235" y="8386"/>
                    <a:pt x="14201" y="8460"/>
                  </a:cubicBezTo>
                  <a:cubicBezTo>
                    <a:pt x="14301" y="8336"/>
                    <a:pt x="14367" y="8187"/>
                    <a:pt x="14417" y="8038"/>
                  </a:cubicBezTo>
                  <a:cubicBezTo>
                    <a:pt x="14417" y="7971"/>
                    <a:pt x="14425" y="7905"/>
                    <a:pt x="14442" y="7847"/>
                  </a:cubicBezTo>
                  <a:cubicBezTo>
                    <a:pt x="14442" y="7830"/>
                    <a:pt x="14458" y="7822"/>
                    <a:pt x="14475" y="7814"/>
                  </a:cubicBezTo>
                  <a:cubicBezTo>
                    <a:pt x="14475" y="7789"/>
                    <a:pt x="14483" y="7764"/>
                    <a:pt x="14483" y="7731"/>
                  </a:cubicBezTo>
                  <a:cubicBezTo>
                    <a:pt x="14500" y="7582"/>
                    <a:pt x="14483" y="7441"/>
                    <a:pt x="14467" y="7292"/>
                  </a:cubicBezTo>
                  <a:cubicBezTo>
                    <a:pt x="14442" y="7143"/>
                    <a:pt x="14417" y="6985"/>
                    <a:pt x="14475" y="6836"/>
                  </a:cubicBezTo>
                  <a:cubicBezTo>
                    <a:pt x="14475" y="6820"/>
                    <a:pt x="14491" y="6811"/>
                    <a:pt x="14508" y="6803"/>
                  </a:cubicBezTo>
                  <a:cubicBezTo>
                    <a:pt x="14500" y="6687"/>
                    <a:pt x="14467" y="6571"/>
                    <a:pt x="14433" y="6463"/>
                  </a:cubicBezTo>
                  <a:cubicBezTo>
                    <a:pt x="14293" y="6016"/>
                    <a:pt x="14036" y="5610"/>
                    <a:pt x="13837" y="5187"/>
                  </a:cubicBezTo>
                  <a:cubicBezTo>
                    <a:pt x="13737" y="4972"/>
                    <a:pt x="13655" y="4757"/>
                    <a:pt x="13597" y="4533"/>
                  </a:cubicBezTo>
                  <a:cubicBezTo>
                    <a:pt x="13539" y="4309"/>
                    <a:pt x="13530" y="4094"/>
                    <a:pt x="13555" y="3862"/>
                  </a:cubicBezTo>
                  <a:cubicBezTo>
                    <a:pt x="13559" y="3837"/>
                    <a:pt x="13580" y="3824"/>
                    <a:pt x="13600" y="3824"/>
                  </a:cubicBezTo>
                  <a:cubicBezTo>
                    <a:pt x="13619" y="3824"/>
                    <a:pt x="13638" y="3837"/>
                    <a:pt x="13638" y="3862"/>
                  </a:cubicBezTo>
                  <a:cubicBezTo>
                    <a:pt x="13630" y="4127"/>
                    <a:pt x="13704" y="4392"/>
                    <a:pt x="13795" y="4632"/>
                  </a:cubicBezTo>
                  <a:cubicBezTo>
                    <a:pt x="13853" y="4781"/>
                    <a:pt x="13920" y="4931"/>
                    <a:pt x="13994" y="5071"/>
                  </a:cubicBezTo>
                  <a:cubicBezTo>
                    <a:pt x="13969" y="4972"/>
                    <a:pt x="13953" y="4873"/>
                    <a:pt x="13936" y="4765"/>
                  </a:cubicBezTo>
                  <a:cubicBezTo>
                    <a:pt x="13903" y="4533"/>
                    <a:pt x="13870" y="4293"/>
                    <a:pt x="13804" y="4061"/>
                  </a:cubicBezTo>
                  <a:cubicBezTo>
                    <a:pt x="13737" y="3829"/>
                    <a:pt x="13646" y="3613"/>
                    <a:pt x="13547" y="3389"/>
                  </a:cubicBezTo>
                  <a:cubicBezTo>
                    <a:pt x="13447" y="3174"/>
                    <a:pt x="13331" y="2967"/>
                    <a:pt x="13257" y="2751"/>
                  </a:cubicBezTo>
                  <a:cubicBezTo>
                    <a:pt x="13251" y="2722"/>
                    <a:pt x="13279" y="2696"/>
                    <a:pt x="13304" y="2696"/>
                  </a:cubicBezTo>
                  <a:cubicBezTo>
                    <a:pt x="13314" y="2696"/>
                    <a:pt x="13324" y="2701"/>
                    <a:pt x="13331" y="2710"/>
                  </a:cubicBezTo>
                  <a:cubicBezTo>
                    <a:pt x="13481" y="2892"/>
                    <a:pt x="13605" y="3108"/>
                    <a:pt x="13713" y="3323"/>
                  </a:cubicBezTo>
                  <a:cubicBezTo>
                    <a:pt x="13812" y="3539"/>
                    <a:pt x="13903" y="3762"/>
                    <a:pt x="13969" y="3994"/>
                  </a:cubicBezTo>
                  <a:cubicBezTo>
                    <a:pt x="14003" y="4119"/>
                    <a:pt x="14027" y="4243"/>
                    <a:pt x="14052" y="4375"/>
                  </a:cubicBezTo>
                  <a:cubicBezTo>
                    <a:pt x="14160" y="4409"/>
                    <a:pt x="14268" y="4450"/>
                    <a:pt x="14375" y="4516"/>
                  </a:cubicBezTo>
                  <a:cubicBezTo>
                    <a:pt x="14475" y="4583"/>
                    <a:pt x="14574" y="4657"/>
                    <a:pt x="14657" y="4740"/>
                  </a:cubicBezTo>
                  <a:cubicBezTo>
                    <a:pt x="14748" y="4823"/>
                    <a:pt x="14831" y="4914"/>
                    <a:pt x="14906" y="5013"/>
                  </a:cubicBezTo>
                  <a:cubicBezTo>
                    <a:pt x="14939" y="5063"/>
                    <a:pt x="14972" y="5113"/>
                    <a:pt x="15005" y="5163"/>
                  </a:cubicBezTo>
                  <a:cubicBezTo>
                    <a:pt x="15013" y="5196"/>
                    <a:pt x="15030" y="5221"/>
                    <a:pt x="15046" y="5254"/>
                  </a:cubicBezTo>
                  <a:cubicBezTo>
                    <a:pt x="15055" y="5287"/>
                    <a:pt x="15046" y="5312"/>
                    <a:pt x="15046" y="5345"/>
                  </a:cubicBezTo>
                  <a:cubicBezTo>
                    <a:pt x="15046" y="5369"/>
                    <a:pt x="15029" y="5388"/>
                    <a:pt x="15008" y="5388"/>
                  </a:cubicBezTo>
                  <a:cubicBezTo>
                    <a:pt x="14999" y="5388"/>
                    <a:pt x="14990" y="5385"/>
                    <a:pt x="14980" y="5378"/>
                  </a:cubicBezTo>
                  <a:cubicBezTo>
                    <a:pt x="14955" y="5370"/>
                    <a:pt x="14930" y="5361"/>
                    <a:pt x="14914" y="5328"/>
                  </a:cubicBezTo>
                  <a:cubicBezTo>
                    <a:pt x="14889" y="5303"/>
                    <a:pt x="14872" y="5279"/>
                    <a:pt x="14856" y="5254"/>
                  </a:cubicBezTo>
                  <a:cubicBezTo>
                    <a:pt x="14823" y="5204"/>
                    <a:pt x="14790" y="5163"/>
                    <a:pt x="14756" y="5113"/>
                  </a:cubicBezTo>
                  <a:cubicBezTo>
                    <a:pt x="14690" y="5030"/>
                    <a:pt x="14616" y="4947"/>
                    <a:pt x="14541" y="4873"/>
                  </a:cubicBezTo>
                  <a:cubicBezTo>
                    <a:pt x="14400" y="4732"/>
                    <a:pt x="14235" y="4607"/>
                    <a:pt x="14069" y="4500"/>
                  </a:cubicBezTo>
                  <a:lnTo>
                    <a:pt x="14069" y="4500"/>
                  </a:lnTo>
                  <a:cubicBezTo>
                    <a:pt x="14077" y="4566"/>
                    <a:pt x="14085" y="4641"/>
                    <a:pt x="14094" y="4707"/>
                  </a:cubicBezTo>
                  <a:cubicBezTo>
                    <a:pt x="14110" y="4831"/>
                    <a:pt x="14127" y="4947"/>
                    <a:pt x="14143" y="5063"/>
                  </a:cubicBezTo>
                  <a:cubicBezTo>
                    <a:pt x="14168" y="5196"/>
                    <a:pt x="14177" y="5320"/>
                    <a:pt x="14218" y="5444"/>
                  </a:cubicBezTo>
                  <a:cubicBezTo>
                    <a:pt x="14218" y="5453"/>
                    <a:pt x="14218" y="5461"/>
                    <a:pt x="14218" y="5469"/>
                  </a:cubicBezTo>
                  <a:cubicBezTo>
                    <a:pt x="14293" y="5610"/>
                    <a:pt x="14375" y="5751"/>
                    <a:pt x="14442" y="5892"/>
                  </a:cubicBezTo>
                  <a:cubicBezTo>
                    <a:pt x="14549" y="6107"/>
                    <a:pt x="14640" y="6331"/>
                    <a:pt x="14690" y="6571"/>
                  </a:cubicBezTo>
                  <a:cubicBezTo>
                    <a:pt x="14723" y="6679"/>
                    <a:pt x="14740" y="6795"/>
                    <a:pt x="14748" y="6911"/>
                  </a:cubicBezTo>
                  <a:cubicBezTo>
                    <a:pt x="14748" y="6952"/>
                    <a:pt x="14748" y="6994"/>
                    <a:pt x="14748" y="7027"/>
                  </a:cubicBezTo>
                  <a:cubicBezTo>
                    <a:pt x="14756" y="7076"/>
                    <a:pt x="14765" y="7126"/>
                    <a:pt x="14765" y="7176"/>
                  </a:cubicBezTo>
                  <a:cubicBezTo>
                    <a:pt x="14765" y="7176"/>
                    <a:pt x="14773" y="7184"/>
                    <a:pt x="14773" y="7192"/>
                  </a:cubicBezTo>
                  <a:cubicBezTo>
                    <a:pt x="14790" y="7226"/>
                    <a:pt x="14806" y="7259"/>
                    <a:pt x="14823" y="7292"/>
                  </a:cubicBezTo>
                  <a:cubicBezTo>
                    <a:pt x="14856" y="7350"/>
                    <a:pt x="14881" y="7400"/>
                    <a:pt x="14906" y="7458"/>
                  </a:cubicBezTo>
                  <a:cubicBezTo>
                    <a:pt x="14922" y="7507"/>
                    <a:pt x="14955" y="7574"/>
                    <a:pt x="14947" y="7632"/>
                  </a:cubicBezTo>
                  <a:cubicBezTo>
                    <a:pt x="14947" y="7648"/>
                    <a:pt x="14933" y="7660"/>
                    <a:pt x="14919" y="7660"/>
                  </a:cubicBezTo>
                  <a:cubicBezTo>
                    <a:pt x="14911" y="7660"/>
                    <a:pt x="14903" y="7657"/>
                    <a:pt x="14897" y="7648"/>
                  </a:cubicBezTo>
                  <a:cubicBezTo>
                    <a:pt x="14856" y="7615"/>
                    <a:pt x="14831" y="7549"/>
                    <a:pt x="14806" y="7499"/>
                  </a:cubicBezTo>
                  <a:cubicBezTo>
                    <a:pt x="14798" y="7482"/>
                    <a:pt x="14790" y="7458"/>
                    <a:pt x="14781" y="7441"/>
                  </a:cubicBezTo>
                  <a:cubicBezTo>
                    <a:pt x="14781" y="7482"/>
                    <a:pt x="14773" y="7516"/>
                    <a:pt x="14773" y="7557"/>
                  </a:cubicBezTo>
                  <a:cubicBezTo>
                    <a:pt x="14806" y="7714"/>
                    <a:pt x="14831" y="7872"/>
                    <a:pt x="14831" y="8038"/>
                  </a:cubicBezTo>
                  <a:cubicBezTo>
                    <a:pt x="14831" y="8154"/>
                    <a:pt x="14831" y="8270"/>
                    <a:pt x="14864" y="8377"/>
                  </a:cubicBezTo>
                  <a:cubicBezTo>
                    <a:pt x="14897" y="8477"/>
                    <a:pt x="14980" y="8568"/>
                    <a:pt x="14988" y="8676"/>
                  </a:cubicBezTo>
                  <a:cubicBezTo>
                    <a:pt x="14995" y="8703"/>
                    <a:pt x="14969" y="8730"/>
                    <a:pt x="14941" y="8730"/>
                  </a:cubicBezTo>
                  <a:cubicBezTo>
                    <a:pt x="14935" y="8730"/>
                    <a:pt x="14928" y="8728"/>
                    <a:pt x="14922" y="8725"/>
                  </a:cubicBezTo>
                  <a:cubicBezTo>
                    <a:pt x="14814" y="8692"/>
                    <a:pt x="14756" y="8576"/>
                    <a:pt x="14715" y="8477"/>
                  </a:cubicBezTo>
                  <a:cubicBezTo>
                    <a:pt x="14674" y="8369"/>
                    <a:pt x="14657" y="8245"/>
                    <a:pt x="14665" y="8129"/>
                  </a:cubicBezTo>
                  <a:cubicBezTo>
                    <a:pt x="14665" y="7996"/>
                    <a:pt x="14665" y="7872"/>
                    <a:pt x="14657" y="7748"/>
                  </a:cubicBezTo>
                  <a:cubicBezTo>
                    <a:pt x="14657" y="7764"/>
                    <a:pt x="14657" y="7781"/>
                    <a:pt x="14649" y="7806"/>
                  </a:cubicBezTo>
                  <a:cubicBezTo>
                    <a:pt x="14640" y="7888"/>
                    <a:pt x="14616" y="7980"/>
                    <a:pt x="14582" y="8062"/>
                  </a:cubicBezTo>
                  <a:cubicBezTo>
                    <a:pt x="14616" y="8212"/>
                    <a:pt x="14657" y="8361"/>
                    <a:pt x="14715" y="8493"/>
                  </a:cubicBezTo>
                  <a:cubicBezTo>
                    <a:pt x="14881" y="8858"/>
                    <a:pt x="15179" y="9198"/>
                    <a:pt x="15560" y="9338"/>
                  </a:cubicBezTo>
                  <a:cubicBezTo>
                    <a:pt x="15586" y="9344"/>
                    <a:pt x="15618" y="9355"/>
                    <a:pt x="15647" y="9355"/>
                  </a:cubicBezTo>
                  <a:cubicBezTo>
                    <a:pt x="15664" y="9355"/>
                    <a:pt x="15680" y="9351"/>
                    <a:pt x="15693" y="9338"/>
                  </a:cubicBezTo>
                  <a:cubicBezTo>
                    <a:pt x="15734" y="9305"/>
                    <a:pt x="15693" y="9231"/>
                    <a:pt x="15684" y="9189"/>
                  </a:cubicBezTo>
                  <a:cubicBezTo>
                    <a:pt x="15651" y="9065"/>
                    <a:pt x="15626" y="8941"/>
                    <a:pt x="15610" y="8808"/>
                  </a:cubicBezTo>
                  <a:cubicBezTo>
                    <a:pt x="15577" y="8560"/>
                    <a:pt x="15585" y="8311"/>
                    <a:pt x="15618" y="8054"/>
                  </a:cubicBezTo>
                  <a:cubicBezTo>
                    <a:pt x="15622" y="8032"/>
                    <a:pt x="15642" y="8022"/>
                    <a:pt x="15662" y="8022"/>
                  </a:cubicBezTo>
                  <a:cubicBezTo>
                    <a:pt x="15688" y="8022"/>
                    <a:pt x="15714" y="8038"/>
                    <a:pt x="15709" y="8071"/>
                  </a:cubicBezTo>
                  <a:cubicBezTo>
                    <a:pt x="15701" y="8344"/>
                    <a:pt x="15726" y="8618"/>
                    <a:pt x="15784" y="8891"/>
                  </a:cubicBezTo>
                  <a:cubicBezTo>
                    <a:pt x="15834" y="8767"/>
                    <a:pt x="15908" y="8651"/>
                    <a:pt x="15974" y="8543"/>
                  </a:cubicBezTo>
                  <a:cubicBezTo>
                    <a:pt x="16024" y="8444"/>
                    <a:pt x="16074" y="8352"/>
                    <a:pt x="16090" y="8245"/>
                  </a:cubicBezTo>
                  <a:cubicBezTo>
                    <a:pt x="16107" y="8120"/>
                    <a:pt x="16082" y="7996"/>
                    <a:pt x="16041" y="7872"/>
                  </a:cubicBezTo>
                  <a:cubicBezTo>
                    <a:pt x="15958" y="7623"/>
                    <a:pt x="15834" y="7383"/>
                    <a:pt x="15759" y="7126"/>
                  </a:cubicBezTo>
                  <a:cubicBezTo>
                    <a:pt x="15684" y="6878"/>
                    <a:pt x="15660" y="6621"/>
                    <a:pt x="15643" y="6356"/>
                  </a:cubicBezTo>
                  <a:cubicBezTo>
                    <a:pt x="15643" y="6333"/>
                    <a:pt x="15666" y="6320"/>
                    <a:pt x="15686" y="6320"/>
                  </a:cubicBezTo>
                  <a:cubicBezTo>
                    <a:pt x="15702" y="6320"/>
                    <a:pt x="15718" y="6329"/>
                    <a:pt x="15718" y="6347"/>
                  </a:cubicBezTo>
                  <a:cubicBezTo>
                    <a:pt x="15759" y="6612"/>
                    <a:pt x="15842" y="6878"/>
                    <a:pt x="15933" y="7134"/>
                  </a:cubicBezTo>
                  <a:cubicBezTo>
                    <a:pt x="16032" y="7383"/>
                    <a:pt x="16173" y="7623"/>
                    <a:pt x="16248" y="7880"/>
                  </a:cubicBezTo>
                  <a:cubicBezTo>
                    <a:pt x="16248" y="7888"/>
                    <a:pt x="16248" y="7888"/>
                    <a:pt x="16248" y="7888"/>
                  </a:cubicBezTo>
                  <a:cubicBezTo>
                    <a:pt x="16298" y="7706"/>
                    <a:pt x="16347" y="7524"/>
                    <a:pt x="16414" y="7342"/>
                  </a:cubicBezTo>
                  <a:cubicBezTo>
                    <a:pt x="16505" y="7110"/>
                    <a:pt x="16612" y="6869"/>
                    <a:pt x="16604" y="6621"/>
                  </a:cubicBezTo>
                  <a:cubicBezTo>
                    <a:pt x="16596" y="6372"/>
                    <a:pt x="16513" y="6124"/>
                    <a:pt x="16438" y="5883"/>
                  </a:cubicBezTo>
                  <a:cubicBezTo>
                    <a:pt x="16364" y="5627"/>
                    <a:pt x="16306" y="5370"/>
                    <a:pt x="16231" y="5113"/>
                  </a:cubicBezTo>
                  <a:cubicBezTo>
                    <a:pt x="16222" y="5074"/>
                    <a:pt x="16249" y="5052"/>
                    <a:pt x="16276" y="5052"/>
                  </a:cubicBezTo>
                  <a:cubicBezTo>
                    <a:pt x="16296" y="5052"/>
                    <a:pt x="16316" y="5064"/>
                    <a:pt x="16322" y="5088"/>
                  </a:cubicBezTo>
                  <a:cubicBezTo>
                    <a:pt x="16422" y="5345"/>
                    <a:pt x="16538" y="5602"/>
                    <a:pt x="16629" y="5859"/>
                  </a:cubicBezTo>
                  <a:cubicBezTo>
                    <a:pt x="16720" y="6091"/>
                    <a:pt x="16803" y="6322"/>
                    <a:pt x="16828" y="6563"/>
                  </a:cubicBezTo>
                  <a:cubicBezTo>
                    <a:pt x="16828" y="6554"/>
                    <a:pt x="16836" y="6546"/>
                    <a:pt x="16844" y="6538"/>
                  </a:cubicBezTo>
                  <a:cubicBezTo>
                    <a:pt x="16811" y="6463"/>
                    <a:pt x="16828" y="6364"/>
                    <a:pt x="16828" y="6298"/>
                  </a:cubicBezTo>
                  <a:cubicBezTo>
                    <a:pt x="16820" y="6198"/>
                    <a:pt x="16811" y="6099"/>
                    <a:pt x="16795" y="6008"/>
                  </a:cubicBezTo>
                  <a:cubicBezTo>
                    <a:pt x="16762" y="5809"/>
                    <a:pt x="16728" y="5602"/>
                    <a:pt x="16646" y="5411"/>
                  </a:cubicBezTo>
                  <a:cubicBezTo>
                    <a:pt x="16634" y="5383"/>
                    <a:pt x="16669" y="5359"/>
                    <a:pt x="16697" y="5359"/>
                  </a:cubicBezTo>
                  <a:cubicBezTo>
                    <a:pt x="16711" y="5359"/>
                    <a:pt x="16723" y="5365"/>
                    <a:pt x="16728" y="5378"/>
                  </a:cubicBezTo>
                  <a:cubicBezTo>
                    <a:pt x="16828" y="5569"/>
                    <a:pt x="16927" y="5767"/>
                    <a:pt x="16969" y="5975"/>
                  </a:cubicBezTo>
                  <a:cubicBezTo>
                    <a:pt x="16994" y="6066"/>
                    <a:pt x="17002" y="6157"/>
                    <a:pt x="17010" y="6240"/>
                  </a:cubicBezTo>
                  <a:cubicBezTo>
                    <a:pt x="17035" y="6198"/>
                    <a:pt x="17060" y="6157"/>
                    <a:pt x="17076" y="6115"/>
                  </a:cubicBezTo>
                  <a:cubicBezTo>
                    <a:pt x="17192" y="5883"/>
                    <a:pt x="17259" y="5593"/>
                    <a:pt x="17151" y="5353"/>
                  </a:cubicBezTo>
                  <a:cubicBezTo>
                    <a:pt x="17101" y="5229"/>
                    <a:pt x="17018" y="5129"/>
                    <a:pt x="16927" y="5038"/>
                  </a:cubicBezTo>
                  <a:cubicBezTo>
                    <a:pt x="16836" y="4947"/>
                    <a:pt x="16745" y="4848"/>
                    <a:pt x="16654" y="4748"/>
                  </a:cubicBezTo>
                  <a:cubicBezTo>
                    <a:pt x="16480" y="4541"/>
                    <a:pt x="16331" y="4326"/>
                    <a:pt x="16215" y="4085"/>
                  </a:cubicBezTo>
                  <a:cubicBezTo>
                    <a:pt x="16157" y="3961"/>
                    <a:pt x="16107" y="3837"/>
                    <a:pt x="16074" y="3704"/>
                  </a:cubicBezTo>
                  <a:cubicBezTo>
                    <a:pt x="16057" y="3621"/>
                    <a:pt x="16041" y="3530"/>
                    <a:pt x="16032" y="3439"/>
                  </a:cubicBezTo>
                  <a:cubicBezTo>
                    <a:pt x="15974" y="3389"/>
                    <a:pt x="15916" y="3331"/>
                    <a:pt x="15858" y="3282"/>
                  </a:cubicBezTo>
                  <a:cubicBezTo>
                    <a:pt x="15684" y="3116"/>
                    <a:pt x="15519" y="2934"/>
                    <a:pt x="15320" y="2801"/>
                  </a:cubicBezTo>
                  <a:cubicBezTo>
                    <a:pt x="15171" y="2693"/>
                    <a:pt x="14997" y="2619"/>
                    <a:pt x="14839" y="2519"/>
                  </a:cubicBezTo>
                  <a:cubicBezTo>
                    <a:pt x="14682" y="2420"/>
                    <a:pt x="14566" y="2304"/>
                    <a:pt x="14467" y="2155"/>
                  </a:cubicBezTo>
                  <a:cubicBezTo>
                    <a:pt x="14449" y="2119"/>
                    <a:pt x="14482" y="2088"/>
                    <a:pt x="14511" y="2088"/>
                  </a:cubicBezTo>
                  <a:cubicBezTo>
                    <a:pt x="14523" y="2088"/>
                    <a:pt x="14534" y="2093"/>
                    <a:pt x="14541" y="2105"/>
                  </a:cubicBezTo>
                  <a:cubicBezTo>
                    <a:pt x="14649" y="2238"/>
                    <a:pt x="14814" y="2321"/>
                    <a:pt x="14964" y="2387"/>
                  </a:cubicBezTo>
                  <a:cubicBezTo>
                    <a:pt x="14872" y="2246"/>
                    <a:pt x="14781" y="2113"/>
                    <a:pt x="14682" y="1981"/>
                  </a:cubicBezTo>
                  <a:cubicBezTo>
                    <a:pt x="14400" y="1641"/>
                    <a:pt x="14036" y="1376"/>
                    <a:pt x="13621" y="1210"/>
                  </a:cubicBezTo>
                  <a:cubicBezTo>
                    <a:pt x="13398" y="1119"/>
                    <a:pt x="13141" y="1094"/>
                    <a:pt x="12934" y="978"/>
                  </a:cubicBezTo>
                  <a:cubicBezTo>
                    <a:pt x="12768" y="896"/>
                    <a:pt x="12652" y="738"/>
                    <a:pt x="12644" y="564"/>
                  </a:cubicBezTo>
                  <a:cubicBezTo>
                    <a:pt x="12586" y="548"/>
                    <a:pt x="12528" y="523"/>
                    <a:pt x="12470" y="506"/>
                  </a:cubicBezTo>
                  <a:cubicBezTo>
                    <a:pt x="12379" y="465"/>
                    <a:pt x="12279" y="423"/>
                    <a:pt x="12196" y="365"/>
                  </a:cubicBezTo>
                  <a:cubicBezTo>
                    <a:pt x="12122" y="307"/>
                    <a:pt x="12047" y="249"/>
                    <a:pt x="11964" y="200"/>
                  </a:cubicBezTo>
                  <a:cubicBezTo>
                    <a:pt x="11873" y="142"/>
                    <a:pt x="11782" y="108"/>
                    <a:pt x="11674" y="108"/>
                  </a:cubicBezTo>
                  <a:cubicBezTo>
                    <a:pt x="11653" y="107"/>
                    <a:pt x="11631" y="106"/>
                    <a:pt x="11609" y="106"/>
                  </a:cubicBezTo>
                  <a:cubicBezTo>
                    <a:pt x="11521" y="106"/>
                    <a:pt x="11429" y="117"/>
                    <a:pt x="11343" y="117"/>
                  </a:cubicBezTo>
                  <a:cubicBezTo>
                    <a:pt x="11310" y="117"/>
                    <a:pt x="11301" y="92"/>
                    <a:pt x="11301" y="67"/>
                  </a:cubicBezTo>
                  <a:cubicBezTo>
                    <a:pt x="11277" y="59"/>
                    <a:pt x="11268" y="26"/>
                    <a:pt x="11285" y="9"/>
                  </a:cubicBezTo>
                  <a:cubicBezTo>
                    <a:pt x="11285" y="1"/>
                    <a:pt x="11285" y="1"/>
                    <a:pt x="11285" y="1"/>
                  </a:cubicBezTo>
                  <a:cubicBezTo>
                    <a:pt x="11227" y="34"/>
                    <a:pt x="11177" y="75"/>
                    <a:pt x="11144" y="133"/>
                  </a:cubicBezTo>
                  <a:cubicBezTo>
                    <a:pt x="11131" y="153"/>
                    <a:pt x="11110" y="163"/>
                    <a:pt x="11090" y="163"/>
                  </a:cubicBezTo>
                  <a:cubicBezTo>
                    <a:pt x="11061" y="163"/>
                    <a:pt x="11033" y="143"/>
                    <a:pt x="11028" y="108"/>
                  </a:cubicBezTo>
                  <a:cubicBezTo>
                    <a:pt x="11028" y="75"/>
                    <a:pt x="11028" y="42"/>
                    <a:pt x="1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38"/>
            <p:cNvSpPr/>
            <p:nvPr/>
          </p:nvSpPr>
          <p:spPr>
            <a:xfrm>
              <a:off x="3753025" y="2826825"/>
              <a:ext cx="450" cy="850"/>
            </a:xfrm>
            <a:custGeom>
              <a:rect b="b" l="l" r="r" t="t"/>
              <a:pathLst>
                <a:path extrusionOk="0" h="34" w="18">
                  <a:moveTo>
                    <a:pt x="17" y="1"/>
                  </a:moveTo>
                  <a:cubicBezTo>
                    <a:pt x="17" y="1"/>
                    <a:pt x="9" y="9"/>
                    <a:pt x="0" y="9"/>
                  </a:cubicBezTo>
                  <a:cubicBezTo>
                    <a:pt x="0" y="17"/>
                    <a:pt x="0" y="26"/>
                    <a:pt x="0" y="34"/>
                  </a:cubicBezTo>
                  <a:cubicBezTo>
                    <a:pt x="9" y="34"/>
                    <a:pt x="17" y="34"/>
                    <a:pt x="17" y="26"/>
                  </a:cubicBezTo>
                  <a:cubicBezTo>
                    <a:pt x="17" y="17"/>
                    <a:pt x="17" y="9"/>
                    <a:pt x="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38"/>
            <p:cNvSpPr/>
            <p:nvPr/>
          </p:nvSpPr>
          <p:spPr>
            <a:xfrm>
              <a:off x="3564725" y="2854425"/>
              <a:ext cx="102150" cy="90075"/>
            </a:xfrm>
            <a:custGeom>
              <a:rect b="b" l="l" r="r" t="t"/>
              <a:pathLst>
                <a:path extrusionOk="0" h="3603" w="4086">
                  <a:moveTo>
                    <a:pt x="2416" y="0"/>
                  </a:moveTo>
                  <a:cubicBezTo>
                    <a:pt x="2258" y="0"/>
                    <a:pt x="2099" y="9"/>
                    <a:pt x="1940" y="24"/>
                  </a:cubicBezTo>
                  <a:cubicBezTo>
                    <a:pt x="1459" y="73"/>
                    <a:pt x="888" y="148"/>
                    <a:pt x="523" y="512"/>
                  </a:cubicBezTo>
                  <a:cubicBezTo>
                    <a:pt x="308" y="695"/>
                    <a:pt x="134" y="935"/>
                    <a:pt x="34" y="1200"/>
                  </a:cubicBezTo>
                  <a:cubicBezTo>
                    <a:pt x="18" y="1266"/>
                    <a:pt x="1" y="1324"/>
                    <a:pt x="9" y="1391"/>
                  </a:cubicBezTo>
                  <a:cubicBezTo>
                    <a:pt x="9" y="1416"/>
                    <a:pt x="18" y="1449"/>
                    <a:pt x="34" y="1482"/>
                  </a:cubicBezTo>
                  <a:cubicBezTo>
                    <a:pt x="67" y="1565"/>
                    <a:pt x="117" y="1648"/>
                    <a:pt x="175" y="1722"/>
                  </a:cubicBezTo>
                  <a:cubicBezTo>
                    <a:pt x="225" y="1805"/>
                    <a:pt x="283" y="1880"/>
                    <a:pt x="341" y="1962"/>
                  </a:cubicBezTo>
                  <a:cubicBezTo>
                    <a:pt x="382" y="2020"/>
                    <a:pt x="432" y="2078"/>
                    <a:pt x="482" y="2136"/>
                  </a:cubicBezTo>
                  <a:cubicBezTo>
                    <a:pt x="705" y="2402"/>
                    <a:pt x="946" y="2658"/>
                    <a:pt x="1128" y="2957"/>
                  </a:cubicBezTo>
                  <a:cubicBezTo>
                    <a:pt x="1169" y="3031"/>
                    <a:pt x="1211" y="3106"/>
                    <a:pt x="1244" y="3180"/>
                  </a:cubicBezTo>
                  <a:cubicBezTo>
                    <a:pt x="1285" y="3255"/>
                    <a:pt x="1302" y="3338"/>
                    <a:pt x="1335" y="3421"/>
                  </a:cubicBezTo>
                  <a:cubicBezTo>
                    <a:pt x="1400" y="3562"/>
                    <a:pt x="1515" y="3603"/>
                    <a:pt x="1644" y="3603"/>
                  </a:cubicBezTo>
                  <a:cubicBezTo>
                    <a:pt x="1697" y="3603"/>
                    <a:pt x="1752" y="3596"/>
                    <a:pt x="1807" y="3586"/>
                  </a:cubicBezTo>
                  <a:cubicBezTo>
                    <a:pt x="2056" y="3553"/>
                    <a:pt x="2313" y="3487"/>
                    <a:pt x="2569" y="3454"/>
                  </a:cubicBezTo>
                  <a:cubicBezTo>
                    <a:pt x="2569" y="3462"/>
                    <a:pt x="2578" y="3470"/>
                    <a:pt x="2594" y="3470"/>
                  </a:cubicBezTo>
                  <a:cubicBezTo>
                    <a:pt x="2594" y="3479"/>
                    <a:pt x="2603" y="3479"/>
                    <a:pt x="2611" y="3487"/>
                  </a:cubicBezTo>
                  <a:lnTo>
                    <a:pt x="2619" y="3487"/>
                  </a:lnTo>
                  <a:cubicBezTo>
                    <a:pt x="2702" y="3520"/>
                    <a:pt x="2785" y="3545"/>
                    <a:pt x="2876" y="3553"/>
                  </a:cubicBezTo>
                  <a:cubicBezTo>
                    <a:pt x="2933" y="3563"/>
                    <a:pt x="2991" y="3568"/>
                    <a:pt x="3048" y="3568"/>
                  </a:cubicBezTo>
                  <a:cubicBezTo>
                    <a:pt x="3142" y="3568"/>
                    <a:pt x="3236" y="3553"/>
                    <a:pt x="3323" y="3512"/>
                  </a:cubicBezTo>
                  <a:cubicBezTo>
                    <a:pt x="3522" y="3412"/>
                    <a:pt x="3638" y="3197"/>
                    <a:pt x="3713" y="2990"/>
                  </a:cubicBezTo>
                  <a:cubicBezTo>
                    <a:pt x="3804" y="2750"/>
                    <a:pt x="3845" y="2493"/>
                    <a:pt x="3895" y="2244"/>
                  </a:cubicBezTo>
                  <a:cubicBezTo>
                    <a:pt x="3945" y="2012"/>
                    <a:pt x="3986" y="1788"/>
                    <a:pt x="4019" y="1565"/>
                  </a:cubicBezTo>
                  <a:cubicBezTo>
                    <a:pt x="4028" y="1523"/>
                    <a:pt x="4036" y="1482"/>
                    <a:pt x="4036" y="1440"/>
                  </a:cubicBezTo>
                  <a:cubicBezTo>
                    <a:pt x="4053" y="1308"/>
                    <a:pt x="4069" y="1175"/>
                    <a:pt x="4086" y="1034"/>
                  </a:cubicBezTo>
                  <a:cubicBezTo>
                    <a:pt x="4086" y="1001"/>
                    <a:pt x="4086" y="960"/>
                    <a:pt x="4086" y="918"/>
                  </a:cubicBezTo>
                  <a:cubicBezTo>
                    <a:pt x="4086" y="902"/>
                    <a:pt x="4077" y="885"/>
                    <a:pt x="4077" y="869"/>
                  </a:cubicBezTo>
                  <a:cubicBezTo>
                    <a:pt x="4061" y="811"/>
                    <a:pt x="4028" y="769"/>
                    <a:pt x="3995" y="720"/>
                  </a:cubicBezTo>
                  <a:cubicBezTo>
                    <a:pt x="3862" y="529"/>
                    <a:pt x="3671" y="355"/>
                    <a:pt x="3481" y="231"/>
                  </a:cubicBezTo>
                  <a:cubicBezTo>
                    <a:pt x="3257" y="98"/>
                    <a:pt x="3009" y="40"/>
                    <a:pt x="2760" y="15"/>
                  </a:cubicBezTo>
                  <a:cubicBezTo>
                    <a:pt x="2646" y="5"/>
                    <a:pt x="2531" y="0"/>
                    <a:pt x="24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38"/>
            <p:cNvSpPr/>
            <p:nvPr/>
          </p:nvSpPr>
          <p:spPr>
            <a:xfrm>
              <a:off x="3559550" y="2862200"/>
              <a:ext cx="12675" cy="17600"/>
            </a:xfrm>
            <a:custGeom>
              <a:rect b="b" l="l" r="r" t="t"/>
              <a:pathLst>
                <a:path extrusionOk="0" h="704" w="507">
                  <a:moveTo>
                    <a:pt x="381" y="0"/>
                  </a:moveTo>
                  <a:cubicBezTo>
                    <a:pt x="356" y="0"/>
                    <a:pt x="330" y="5"/>
                    <a:pt x="307" y="11"/>
                  </a:cubicBezTo>
                  <a:cubicBezTo>
                    <a:pt x="258" y="19"/>
                    <a:pt x="208" y="36"/>
                    <a:pt x="158" y="61"/>
                  </a:cubicBezTo>
                  <a:cubicBezTo>
                    <a:pt x="142" y="77"/>
                    <a:pt x="133" y="85"/>
                    <a:pt x="125" y="94"/>
                  </a:cubicBezTo>
                  <a:cubicBezTo>
                    <a:pt x="117" y="85"/>
                    <a:pt x="109" y="85"/>
                    <a:pt x="100" y="77"/>
                  </a:cubicBezTo>
                  <a:cubicBezTo>
                    <a:pt x="89" y="73"/>
                    <a:pt x="79" y="71"/>
                    <a:pt x="69" y="71"/>
                  </a:cubicBezTo>
                  <a:cubicBezTo>
                    <a:pt x="43" y="71"/>
                    <a:pt x="23" y="86"/>
                    <a:pt x="17" y="110"/>
                  </a:cubicBezTo>
                  <a:cubicBezTo>
                    <a:pt x="1" y="143"/>
                    <a:pt x="17" y="168"/>
                    <a:pt x="26" y="193"/>
                  </a:cubicBezTo>
                  <a:cubicBezTo>
                    <a:pt x="26" y="210"/>
                    <a:pt x="34" y="235"/>
                    <a:pt x="42" y="251"/>
                  </a:cubicBezTo>
                  <a:cubicBezTo>
                    <a:pt x="51" y="293"/>
                    <a:pt x="67" y="334"/>
                    <a:pt x="84" y="375"/>
                  </a:cubicBezTo>
                  <a:cubicBezTo>
                    <a:pt x="109" y="467"/>
                    <a:pt x="133" y="549"/>
                    <a:pt x="158" y="632"/>
                  </a:cubicBezTo>
                  <a:cubicBezTo>
                    <a:pt x="170" y="674"/>
                    <a:pt x="209" y="703"/>
                    <a:pt x="248" y="703"/>
                  </a:cubicBezTo>
                  <a:cubicBezTo>
                    <a:pt x="262" y="703"/>
                    <a:pt x="277" y="699"/>
                    <a:pt x="291" y="690"/>
                  </a:cubicBezTo>
                  <a:cubicBezTo>
                    <a:pt x="382" y="624"/>
                    <a:pt x="399" y="508"/>
                    <a:pt x="423" y="409"/>
                  </a:cubicBezTo>
                  <a:cubicBezTo>
                    <a:pt x="440" y="359"/>
                    <a:pt x="448" y="309"/>
                    <a:pt x="465" y="251"/>
                  </a:cubicBezTo>
                  <a:lnTo>
                    <a:pt x="481" y="185"/>
                  </a:lnTo>
                  <a:cubicBezTo>
                    <a:pt x="490" y="143"/>
                    <a:pt x="506" y="110"/>
                    <a:pt x="490" y="77"/>
                  </a:cubicBezTo>
                  <a:cubicBezTo>
                    <a:pt x="473" y="17"/>
                    <a:pt x="429" y="0"/>
                    <a:pt x="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38"/>
            <p:cNvSpPr/>
            <p:nvPr/>
          </p:nvSpPr>
          <p:spPr>
            <a:xfrm>
              <a:off x="3656300" y="2849825"/>
              <a:ext cx="14525" cy="19925"/>
            </a:xfrm>
            <a:custGeom>
              <a:rect b="b" l="l" r="r" t="t"/>
              <a:pathLst>
                <a:path extrusionOk="0" h="797" w="581">
                  <a:moveTo>
                    <a:pt x="83" y="0"/>
                  </a:moveTo>
                  <a:cubicBezTo>
                    <a:pt x="58" y="0"/>
                    <a:pt x="25" y="17"/>
                    <a:pt x="25" y="50"/>
                  </a:cubicBezTo>
                  <a:cubicBezTo>
                    <a:pt x="0" y="174"/>
                    <a:pt x="66" y="299"/>
                    <a:pt x="124" y="415"/>
                  </a:cubicBezTo>
                  <a:cubicBezTo>
                    <a:pt x="149" y="464"/>
                    <a:pt x="182" y="514"/>
                    <a:pt x="207" y="564"/>
                  </a:cubicBezTo>
                  <a:cubicBezTo>
                    <a:pt x="224" y="589"/>
                    <a:pt x="232" y="622"/>
                    <a:pt x="249" y="647"/>
                  </a:cubicBezTo>
                  <a:lnTo>
                    <a:pt x="249" y="655"/>
                  </a:lnTo>
                  <a:cubicBezTo>
                    <a:pt x="249" y="655"/>
                    <a:pt x="257" y="663"/>
                    <a:pt x="257" y="672"/>
                  </a:cubicBezTo>
                  <a:cubicBezTo>
                    <a:pt x="265" y="688"/>
                    <a:pt x="265" y="705"/>
                    <a:pt x="274" y="721"/>
                  </a:cubicBezTo>
                  <a:cubicBezTo>
                    <a:pt x="284" y="764"/>
                    <a:pt x="329" y="796"/>
                    <a:pt x="373" y="796"/>
                  </a:cubicBezTo>
                  <a:cubicBezTo>
                    <a:pt x="398" y="796"/>
                    <a:pt x="422" y="786"/>
                    <a:pt x="439" y="763"/>
                  </a:cubicBezTo>
                  <a:cubicBezTo>
                    <a:pt x="481" y="705"/>
                    <a:pt x="522" y="638"/>
                    <a:pt x="547" y="564"/>
                  </a:cubicBezTo>
                  <a:cubicBezTo>
                    <a:pt x="564" y="498"/>
                    <a:pt x="580" y="415"/>
                    <a:pt x="555" y="348"/>
                  </a:cubicBezTo>
                  <a:cubicBezTo>
                    <a:pt x="555" y="340"/>
                    <a:pt x="547" y="324"/>
                    <a:pt x="547" y="315"/>
                  </a:cubicBezTo>
                  <a:lnTo>
                    <a:pt x="547" y="307"/>
                  </a:lnTo>
                  <a:cubicBezTo>
                    <a:pt x="539" y="257"/>
                    <a:pt x="497" y="224"/>
                    <a:pt x="448" y="224"/>
                  </a:cubicBezTo>
                  <a:cubicBezTo>
                    <a:pt x="431" y="208"/>
                    <a:pt x="423" y="199"/>
                    <a:pt x="406" y="191"/>
                  </a:cubicBezTo>
                  <a:cubicBezTo>
                    <a:pt x="348" y="141"/>
                    <a:pt x="282" y="92"/>
                    <a:pt x="224" y="50"/>
                  </a:cubicBezTo>
                  <a:cubicBezTo>
                    <a:pt x="209" y="40"/>
                    <a:pt x="192" y="36"/>
                    <a:pt x="175" y="36"/>
                  </a:cubicBezTo>
                  <a:cubicBezTo>
                    <a:pt x="163" y="36"/>
                    <a:pt x="151" y="38"/>
                    <a:pt x="141" y="42"/>
                  </a:cubicBezTo>
                  <a:cubicBezTo>
                    <a:pt x="133" y="17"/>
                    <a:pt x="116" y="0"/>
                    <a:pt x="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38"/>
            <p:cNvSpPr/>
            <p:nvPr/>
          </p:nvSpPr>
          <p:spPr>
            <a:xfrm>
              <a:off x="3539250" y="2883800"/>
              <a:ext cx="47900" cy="42750"/>
            </a:xfrm>
            <a:custGeom>
              <a:rect b="b" l="l" r="r" t="t"/>
              <a:pathLst>
                <a:path extrusionOk="0" h="1710" w="1916">
                  <a:moveTo>
                    <a:pt x="125" y="0"/>
                  </a:moveTo>
                  <a:cubicBezTo>
                    <a:pt x="83" y="0"/>
                    <a:pt x="44" y="33"/>
                    <a:pt x="26" y="75"/>
                  </a:cubicBezTo>
                  <a:cubicBezTo>
                    <a:pt x="26" y="83"/>
                    <a:pt x="26" y="83"/>
                    <a:pt x="26" y="91"/>
                  </a:cubicBezTo>
                  <a:cubicBezTo>
                    <a:pt x="9" y="108"/>
                    <a:pt x="1" y="133"/>
                    <a:pt x="17" y="149"/>
                  </a:cubicBezTo>
                  <a:cubicBezTo>
                    <a:pt x="26" y="216"/>
                    <a:pt x="59" y="274"/>
                    <a:pt x="100" y="332"/>
                  </a:cubicBezTo>
                  <a:cubicBezTo>
                    <a:pt x="150" y="406"/>
                    <a:pt x="208" y="489"/>
                    <a:pt x="266" y="572"/>
                  </a:cubicBezTo>
                  <a:cubicBezTo>
                    <a:pt x="382" y="729"/>
                    <a:pt x="498" y="887"/>
                    <a:pt x="639" y="1036"/>
                  </a:cubicBezTo>
                  <a:cubicBezTo>
                    <a:pt x="763" y="1169"/>
                    <a:pt x="904" y="1285"/>
                    <a:pt x="1053" y="1392"/>
                  </a:cubicBezTo>
                  <a:cubicBezTo>
                    <a:pt x="1211" y="1492"/>
                    <a:pt x="1385" y="1608"/>
                    <a:pt x="1575" y="1616"/>
                  </a:cubicBezTo>
                  <a:cubicBezTo>
                    <a:pt x="1592" y="1616"/>
                    <a:pt x="1600" y="1616"/>
                    <a:pt x="1617" y="1608"/>
                  </a:cubicBezTo>
                  <a:cubicBezTo>
                    <a:pt x="1641" y="1624"/>
                    <a:pt x="1658" y="1649"/>
                    <a:pt x="1683" y="1666"/>
                  </a:cubicBezTo>
                  <a:cubicBezTo>
                    <a:pt x="1683" y="1666"/>
                    <a:pt x="1691" y="1666"/>
                    <a:pt x="1691" y="1674"/>
                  </a:cubicBezTo>
                  <a:cubicBezTo>
                    <a:pt x="1699" y="1674"/>
                    <a:pt x="1708" y="1682"/>
                    <a:pt x="1716" y="1690"/>
                  </a:cubicBezTo>
                  <a:cubicBezTo>
                    <a:pt x="1732" y="1704"/>
                    <a:pt x="1749" y="1709"/>
                    <a:pt x="1766" y="1709"/>
                  </a:cubicBezTo>
                  <a:cubicBezTo>
                    <a:pt x="1844" y="1709"/>
                    <a:pt x="1915" y="1586"/>
                    <a:pt x="1840" y="1525"/>
                  </a:cubicBezTo>
                  <a:lnTo>
                    <a:pt x="1849" y="1525"/>
                  </a:lnTo>
                  <a:cubicBezTo>
                    <a:pt x="1733" y="1434"/>
                    <a:pt x="1625" y="1343"/>
                    <a:pt x="1509" y="1251"/>
                  </a:cubicBezTo>
                  <a:cubicBezTo>
                    <a:pt x="1070" y="837"/>
                    <a:pt x="697" y="332"/>
                    <a:pt x="175" y="17"/>
                  </a:cubicBezTo>
                  <a:cubicBezTo>
                    <a:pt x="159" y="5"/>
                    <a:pt x="142" y="0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38"/>
            <p:cNvSpPr/>
            <p:nvPr/>
          </p:nvSpPr>
          <p:spPr>
            <a:xfrm>
              <a:off x="3667075" y="2865350"/>
              <a:ext cx="32950" cy="52400"/>
            </a:xfrm>
            <a:custGeom>
              <a:rect b="b" l="l" r="r" t="t"/>
              <a:pathLst>
                <a:path extrusionOk="0" h="2096" w="1318">
                  <a:moveTo>
                    <a:pt x="1182" y="1"/>
                  </a:moveTo>
                  <a:cubicBezTo>
                    <a:pt x="1151" y="1"/>
                    <a:pt x="1120" y="14"/>
                    <a:pt x="1102" y="42"/>
                  </a:cubicBezTo>
                  <a:cubicBezTo>
                    <a:pt x="936" y="374"/>
                    <a:pt x="754" y="689"/>
                    <a:pt x="547" y="987"/>
                  </a:cubicBezTo>
                  <a:cubicBezTo>
                    <a:pt x="447" y="1136"/>
                    <a:pt x="348" y="1285"/>
                    <a:pt x="240" y="1426"/>
                  </a:cubicBezTo>
                  <a:cubicBezTo>
                    <a:pt x="133" y="1559"/>
                    <a:pt x="8" y="1691"/>
                    <a:pt x="0" y="1865"/>
                  </a:cubicBezTo>
                  <a:cubicBezTo>
                    <a:pt x="0" y="1893"/>
                    <a:pt x="23" y="1909"/>
                    <a:pt x="45" y="1909"/>
                  </a:cubicBezTo>
                  <a:cubicBezTo>
                    <a:pt x="49" y="1909"/>
                    <a:pt x="54" y="1908"/>
                    <a:pt x="58" y="1907"/>
                  </a:cubicBezTo>
                  <a:lnTo>
                    <a:pt x="58" y="1907"/>
                  </a:lnTo>
                  <a:cubicBezTo>
                    <a:pt x="50" y="1948"/>
                    <a:pt x="50" y="1998"/>
                    <a:pt x="75" y="2039"/>
                  </a:cubicBezTo>
                  <a:cubicBezTo>
                    <a:pt x="97" y="2073"/>
                    <a:pt x="136" y="2096"/>
                    <a:pt x="174" y="2096"/>
                  </a:cubicBezTo>
                  <a:cubicBezTo>
                    <a:pt x="191" y="2096"/>
                    <a:pt x="208" y="2091"/>
                    <a:pt x="224" y="2081"/>
                  </a:cubicBezTo>
                  <a:cubicBezTo>
                    <a:pt x="381" y="1973"/>
                    <a:pt x="497" y="1815"/>
                    <a:pt x="605" y="1658"/>
                  </a:cubicBezTo>
                  <a:cubicBezTo>
                    <a:pt x="721" y="1501"/>
                    <a:pt x="837" y="1343"/>
                    <a:pt x="936" y="1177"/>
                  </a:cubicBezTo>
                  <a:cubicBezTo>
                    <a:pt x="1036" y="1012"/>
                    <a:pt x="1127" y="838"/>
                    <a:pt x="1193" y="655"/>
                  </a:cubicBezTo>
                  <a:cubicBezTo>
                    <a:pt x="1268" y="465"/>
                    <a:pt x="1317" y="266"/>
                    <a:pt x="1276" y="67"/>
                  </a:cubicBezTo>
                  <a:cubicBezTo>
                    <a:pt x="1266" y="24"/>
                    <a:pt x="1224" y="1"/>
                    <a:pt x="11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38"/>
            <p:cNvSpPr/>
            <p:nvPr/>
          </p:nvSpPr>
          <p:spPr>
            <a:xfrm>
              <a:off x="3520625" y="2852850"/>
              <a:ext cx="6975" cy="8700"/>
            </a:xfrm>
            <a:custGeom>
              <a:rect b="b" l="l" r="r" t="t"/>
              <a:pathLst>
                <a:path extrusionOk="0" h="348" w="279">
                  <a:moveTo>
                    <a:pt x="39" y="0"/>
                  </a:moveTo>
                  <a:cubicBezTo>
                    <a:pt x="35" y="0"/>
                    <a:pt x="30" y="1"/>
                    <a:pt x="25" y="4"/>
                  </a:cubicBezTo>
                  <a:cubicBezTo>
                    <a:pt x="17" y="4"/>
                    <a:pt x="0" y="20"/>
                    <a:pt x="8" y="37"/>
                  </a:cubicBezTo>
                  <a:cubicBezTo>
                    <a:pt x="33" y="95"/>
                    <a:pt x="58" y="153"/>
                    <a:pt x="100" y="211"/>
                  </a:cubicBezTo>
                  <a:lnTo>
                    <a:pt x="124" y="244"/>
                  </a:lnTo>
                  <a:cubicBezTo>
                    <a:pt x="133" y="261"/>
                    <a:pt x="149" y="269"/>
                    <a:pt x="158" y="277"/>
                  </a:cubicBezTo>
                  <a:cubicBezTo>
                    <a:pt x="182" y="302"/>
                    <a:pt x="207" y="327"/>
                    <a:pt x="232" y="343"/>
                  </a:cubicBezTo>
                  <a:cubicBezTo>
                    <a:pt x="237" y="347"/>
                    <a:pt x="242" y="348"/>
                    <a:pt x="246" y="348"/>
                  </a:cubicBezTo>
                  <a:cubicBezTo>
                    <a:pt x="265" y="348"/>
                    <a:pt x="279" y="324"/>
                    <a:pt x="265" y="310"/>
                  </a:cubicBezTo>
                  <a:cubicBezTo>
                    <a:pt x="257" y="285"/>
                    <a:pt x="232" y="261"/>
                    <a:pt x="216" y="236"/>
                  </a:cubicBezTo>
                  <a:cubicBezTo>
                    <a:pt x="207" y="219"/>
                    <a:pt x="207" y="211"/>
                    <a:pt x="199" y="194"/>
                  </a:cubicBezTo>
                  <a:cubicBezTo>
                    <a:pt x="191" y="186"/>
                    <a:pt x="182" y="178"/>
                    <a:pt x="166" y="161"/>
                  </a:cubicBezTo>
                  <a:cubicBezTo>
                    <a:pt x="133" y="111"/>
                    <a:pt x="100" y="62"/>
                    <a:pt x="66" y="12"/>
                  </a:cubicBezTo>
                  <a:cubicBezTo>
                    <a:pt x="61" y="6"/>
                    <a:pt x="51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38"/>
            <p:cNvSpPr/>
            <p:nvPr/>
          </p:nvSpPr>
          <p:spPr>
            <a:xfrm>
              <a:off x="3499300" y="2778450"/>
              <a:ext cx="229525" cy="137300"/>
            </a:xfrm>
            <a:custGeom>
              <a:rect b="b" l="l" r="r" t="t"/>
              <a:pathLst>
                <a:path extrusionOk="0" h="5492" w="9181">
                  <a:moveTo>
                    <a:pt x="7714" y="2383"/>
                  </a:moveTo>
                  <a:cubicBezTo>
                    <a:pt x="7697" y="2400"/>
                    <a:pt x="7680" y="2425"/>
                    <a:pt x="7664" y="2441"/>
                  </a:cubicBezTo>
                  <a:cubicBezTo>
                    <a:pt x="7664" y="2433"/>
                    <a:pt x="7656" y="2416"/>
                    <a:pt x="7656" y="2408"/>
                  </a:cubicBezTo>
                  <a:cubicBezTo>
                    <a:pt x="7664" y="2400"/>
                    <a:pt x="7680" y="2400"/>
                    <a:pt x="7697" y="2391"/>
                  </a:cubicBezTo>
                  <a:cubicBezTo>
                    <a:pt x="7705" y="2391"/>
                    <a:pt x="7705" y="2383"/>
                    <a:pt x="7714" y="2383"/>
                  </a:cubicBezTo>
                  <a:close/>
                  <a:moveTo>
                    <a:pt x="6409" y="0"/>
                  </a:moveTo>
                  <a:cubicBezTo>
                    <a:pt x="6370" y="0"/>
                    <a:pt x="6332" y="29"/>
                    <a:pt x="6322" y="72"/>
                  </a:cubicBezTo>
                  <a:cubicBezTo>
                    <a:pt x="6181" y="478"/>
                    <a:pt x="5791" y="701"/>
                    <a:pt x="5427" y="883"/>
                  </a:cubicBezTo>
                  <a:cubicBezTo>
                    <a:pt x="5327" y="933"/>
                    <a:pt x="5228" y="983"/>
                    <a:pt x="5120" y="1033"/>
                  </a:cubicBezTo>
                  <a:cubicBezTo>
                    <a:pt x="5087" y="1049"/>
                    <a:pt x="5054" y="1074"/>
                    <a:pt x="5029" y="1099"/>
                  </a:cubicBezTo>
                  <a:cubicBezTo>
                    <a:pt x="5012" y="999"/>
                    <a:pt x="4996" y="892"/>
                    <a:pt x="4905" y="842"/>
                  </a:cubicBezTo>
                  <a:cubicBezTo>
                    <a:pt x="4888" y="834"/>
                    <a:pt x="4873" y="830"/>
                    <a:pt x="4858" y="830"/>
                  </a:cubicBezTo>
                  <a:cubicBezTo>
                    <a:pt x="4829" y="830"/>
                    <a:pt x="4805" y="845"/>
                    <a:pt x="4789" y="867"/>
                  </a:cubicBezTo>
                  <a:cubicBezTo>
                    <a:pt x="4691" y="795"/>
                    <a:pt x="4572" y="749"/>
                    <a:pt x="4449" y="749"/>
                  </a:cubicBezTo>
                  <a:cubicBezTo>
                    <a:pt x="4416" y="749"/>
                    <a:pt x="4383" y="752"/>
                    <a:pt x="4350" y="759"/>
                  </a:cubicBezTo>
                  <a:cubicBezTo>
                    <a:pt x="4317" y="768"/>
                    <a:pt x="4300" y="792"/>
                    <a:pt x="4292" y="817"/>
                  </a:cubicBezTo>
                  <a:lnTo>
                    <a:pt x="4259" y="817"/>
                  </a:lnTo>
                  <a:cubicBezTo>
                    <a:pt x="4242" y="809"/>
                    <a:pt x="4223" y="805"/>
                    <a:pt x="4206" y="805"/>
                  </a:cubicBezTo>
                  <a:cubicBezTo>
                    <a:pt x="4188" y="805"/>
                    <a:pt x="4172" y="809"/>
                    <a:pt x="4159" y="817"/>
                  </a:cubicBezTo>
                  <a:lnTo>
                    <a:pt x="4126" y="817"/>
                  </a:lnTo>
                  <a:cubicBezTo>
                    <a:pt x="4018" y="710"/>
                    <a:pt x="3911" y="585"/>
                    <a:pt x="3811" y="461"/>
                  </a:cubicBezTo>
                  <a:cubicBezTo>
                    <a:pt x="3790" y="426"/>
                    <a:pt x="3752" y="409"/>
                    <a:pt x="3716" y="409"/>
                  </a:cubicBezTo>
                  <a:cubicBezTo>
                    <a:pt x="3664" y="409"/>
                    <a:pt x="3616" y="443"/>
                    <a:pt x="3621" y="511"/>
                  </a:cubicBezTo>
                  <a:cubicBezTo>
                    <a:pt x="3629" y="718"/>
                    <a:pt x="3745" y="883"/>
                    <a:pt x="3894" y="1016"/>
                  </a:cubicBezTo>
                  <a:cubicBezTo>
                    <a:pt x="4002" y="1107"/>
                    <a:pt x="4126" y="1190"/>
                    <a:pt x="4225" y="1289"/>
                  </a:cubicBezTo>
                  <a:cubicBezTo>
                    <a:pt x="4018" y="1613"/>
                    <a:pt x="3761" y="1911"/>
                    <a:pt x="3447" y="2135"/>
                  </a:cubicBezTo>
                  <a:cubicBezTo>
                    <a:pt x="3289" y="2251"/>
                    <a:pt x="3115" y="2342"/>
                    <a:pt x="2933" y="2400"/>
                  </a:cubicBezTo>
                  <a:cubicBezTo>
                    <a:pt x="2709" y="2474"/>
                    <a:pt x="2477" y="2499"/>
                    <a:pt x="2245" y="2524"/>
                  </a:cubicBezTo>
                  <a:cubicBezTo>
                    <a:pt x="2083" y="2538"/>
                    <a:pt x="1915" y="2551"/>
                    <a:pt x="1751" y="2551"/>
                  </a:cubicBezTo>
                  <a:cubicBezTo>
                    <a:pt x="1714" y="2551"/>
                    <a:pt x="1677" y="2550"/>
                    <a:pt x="1640" y="2549"/>
                  </a:cubicBezTo>
                  <a:cubicBezTo>
                    <a:pt x="1615" y="2541"/>
                    <a:pt x="1591" y="2532"/>
                    <a:pt x="1566" y="2524"/>
                  </a:cubicBezTo>
                  <a:cubicBezTo>
                    <a:pt x="1301" y="2441"/>
                    <a:pt x="1069" y="2292"/>
                    <a:pt x="845" y="2126"/>
                  </a:cubicBezTo>
                  <a:cubicBezTo>
                    <a:pt x="861" y="2118"/>
                    <a:pt x="878" y="2101"/>
                    <a:pt x="895" y="2085"/>
                  </a:cubicBezTo>
                  <a:cubicBezTo>
                    <a:pt x="903" y="2068"/>
                    <a:pt x="911" y="2043"/>
                    <a:pt x="895" y="2019"/>
                  </a:cubicBezTo>
                  <a:lnTo>
                    <a:pt x="903" y="2019"/>
                  </a:lnTo>
                  <a:cubicBezTo>
                    <a:pt x="1011" y="1977"/>
                    <a:pt x="994" y="1828"/>
                    <a:pt x="878" y="1820"/>
                  </a:cubicBezTo>
                  <a:cubicBezTo>
                    <a:pt x="861" y="1817"/>
                    <a:pt x="844" y="1816"/>
                    <a:pt x="826" y="1816"/>
                  </a:cubicBezTo>
                  <a:cubicBezTo>
                    <a:pt x="791" y="1816"/>
                    <a:pt x="754" y="1820"/>
                    <a:pt x="721" y="1820"/>
                  </a:cubicBezTo>
                  <a:cubicBezTo>
                    <a:pt x="712" y="1803"/>
                    <a:pt x="704" y="1787"/>
                    <a:pt x="679" y="1778"/>
                  </a:cubicBezTo>
                  <a:cubicBezTo>
                    <a:pt x="636" y="1761"/>
                    <a:pt x="591" y="1754"/>
                    <a:pt x="546" y="1754"/>
                  </a:cubicBezTo>
                  <a:cubicBezTo>
                    <a:pt x="437" y="1754"/>
                    <a:pt x="330" y="1799"/>
                    <a:pt x="248" y="1869"/>
                  </a:cubicBezTo>
                  <a:cubicBezTo>
                    <a:pt x="124" y="1977"/>
                    <a:pt x="41" y="2135"/>
                    <a:pt x="8" y="2292"/>
                  </a:cubicBezTo>
                  <a:cubicBezTo>
                    <a:pt x="1" y="2328"/>
                    <a:pt x="31" y="2352"/>
                    <a:pt x="61" y="2352"/>
                  </a:cubicBezTo>
                  <a:cubicBezTo>
                    <a:pt x="66" y="2352"/>
                    <a:pt x="70" y="2351"/>
                    <a:pt x="74" y="2350"/>
                  </a:cubicBezTo>
                  <a:lnTo>
                    <a:pt x="74" y="2350"/>
                  </a:lnTo>
                  <a:cubicBezTo>
                    <a:pt x="66" y="2400"/>
                    <a:pt x="66" y="2449"/>
                    <a:pt x="66" y="2499"/>
                  </a:cubicBezTo>
                  <a:cubicBezTo>
                    <a:pt x="66" y="2516"/>
                    <a:pt x="74" y="2532"/>
                    <a:pt x="74" y="2549"/>
                  </a:cubicBezTo>
                  <a:cubicBezTo>
                    <a:pt x="74" y="2623"/>
                    <a:pt x="74" y="2698"/>
                    <a:pt x="74" y="2764"/>
                  </a:cubicBezTo>
                  <a:cubicBezTo>
                    <a:pt x="83" y="2822"/>
                    <a:pt x="124" y="2880"/>
                    <a:pt x="182" y="2880"/>
                  </a:cubicBezTo>
                  <a:cubicBezTo>
                    <a:pt x="240" y="2880"/>
                    <a:pt x="298" y="2831"/>
                    <a:pt x="298" y="2764"/>
                  </a:cubicBezTo>
                  <a:cubicBezTo>
                    <a:pt x="298" y="2739"/>
                    <a:pt x="298" y="2706"/>
                    <a:pt x="298" y="2681"/>
                  </a:cubicBezTo>
                  <a:cubicBezTo>
                    <a:pt x="298" y="2665"/>
                    <a:pt x="298" y="2648"/>
                    <a:pt x="298" y="2623"/>
                  </a:cubicBezTo>
                  <a:cubicBezTo>
                    <a:pt x="447" y="2938"/>
                    <a:pt x="621" y="3237"/>
                    <a:pt x="787" y="3535"/>
                  </a:cubicBezTo>
                  <a:cubicBezTo>
                    <a:pt x="977" y="3875"/>
                    <a:pt x="1168" y="4206"/>
                    <a:pt x="1367" y="4546"/>
                  </a:cubicBezTo>
                  <a:cubicBezTo>
                    <a:pt x="1375" y="4562"/>
                    <a:pt x="1392" y="4571"/>
                    <a:pt x="1400" y="4571"/>
                  </a:cubicBezTo>
                  <a:cubicBezTo>
                    <a:pt x="1458" y="4687"/>
                    <a:pt x="1524" y="4794"/>
                    <a:pt x="1607" y="4894"/>
                  </a:cubicBezTo>
                  <a:cubicBezTo>
                    <a:pt x="1682" y="5001"/>
                    <a:pt x="1765" y="5101"/>
                    <a:pt x="1847" y="5209"/>
                  </a:cubicBezTo>
                  <a:cubicBezTo>
                    <a:pt x="1889" y="5258"/>
                    <a:pt x="1930" y="5316"/>
                    <a:pt x="1972" y="5366"/>
                  </a:cubicBezTo>
                  <a:cubicBezTo>
                    <a:pt x="2005" y="5416"/>
                    <a:pt x="2055" y="5482"/>
                    <a:pt x="2121" y="5490"/>
                  </a:cubicBezTo>
                  <a:cubicBezTo>
                    <a:pt x="2125" y="5491"/>
                    <a:pt x="2129" y="5492"/>
                    <a:pt x="2133" y="5492"/>
                  </a:cubicBezTo>
                  <a:cubicBezTo>
                    <a:pt x="2160" y="5492"/>
                    <a:pt x="2180" y="5469"/>
                    <a:pt x="2187" y="5441"/>
                  </a:cubicBezTo>
                  <a:cubicBezTo>
                    <a:pt x="2195" y="5383"/>
                    <a:pt x="2146" y="5325"/>
                    <a:pt x="2121" y="5283"/>
                  </a:cubicBezTo>
                  <a:cubicBezTo>
                    <a:pt x="2079" y="5225"/>
                    <a:pt x="2038" y="5167"/>
                    <a:pt x="1997" y="5117"/>
                  </a:cubicBezTo>
                  <a:cubicBezTo>
                    <a:pt x="1914" y="5018"/>
                    <a:pt x="1831" y="4910"/>
                    <a:pt x="1748" y="4811"/>
                  </a:cubicBezTo>
                  <a:cubicBezTo>
                    <a:pt x="1657" y="4687"/>
                    <a:pt x="1557" y="4562"/>
                    <a:pt x="1475" y="4430"/>
                  </a:cubicBezTo>
                  <a:cubicBezTo>
                    <a:pt x="1458" y="4372"/>
                    <a:pt x="1433" y="4314"/>
                    <a:pt x="1408" y="4264"/>
                  </a:cubicBezTo>
                  <a:cubicBezTo>
                    <a:pt x="1367" y="4165"/>
                    <a:pt x="1325" y="4073"/>
                    <a:pt x="1292" y="3982"/>
                  </a:cubicBezTo>
                  <a:cubicBezTo>
                    <a:pt x="1218" y="3800"/>
                    <a:pt x="1135" y="3618"/>
                    <a:pt x="1044" y="3444"/>
                  </a:cubicBezTo>
                  <a:cubicBezTo>
                    <a:pt x="961" y="3261"/>
                    <a:pt x="870" y="3087"/>
                    <a:pt x="779" y="2913"/>
                  </a:cubicBezTo>
                  <a:cubicBezTo>
                    <a:pt x="737" y="2822"/>
                    <a:pt x="687" y="2739"/>
                    <a:pt x="646" y="2657"/>
                  </a:cubicBezTo>
                  <a:lnTo>
                    <a:pt x="605" y="2582"/>
                  </a:lnTo>
                  <a:cubicBezTo>
                    <a:pt x="613" y="2557"/>
                    <a:pt x="621" y="2541"/>
                    <a:pt x="613" y="2516"/>
                  </a:cubicBezTo>
                  <a:cubicBezTo>
                    <a:pt x="588" y="2449"/>
                    <a:pt x="563" y="2391"/>
                    <a:pt x="538" y="2333"/>
                  </a:cubicBezTo>
                  <a:lnTo>
                    <a:pt x="538" y="2333"/>
                  </a:lnTo>
                  <a:cubicBezTo>
                    <a:pt x="745" y="2623"/>
                    <a:pt x="1027" y="2855"/>
                    <a:pt x="1342" y="3029"/>
                  </a:cubicBezTo>
                  <a:cubicBezTo>
                    <a:pt x="1516" y="3129"/>
                    <a:pt x="1707" y="3212"/>
                    <a:pt x="1897" y="3270"/>
                  </a:cubicBezTo>
                  <a:cubicBezTo>
                    <a:pt x="2038" y="3315"/>
                    <a:pt x="2177" y="3336"/>
                    <a:pt x="2317" y="3336"/>
                  </a:cubicBezTo>
                  <a:cubicBezTo>
                    <a:pt x="2408" y="3336"/>
                    <a:pt x="2499" y="3327"/>
                    <a:pt x="2593" y="3311"/>
                  </a:cubicBezTo>
                  <a:cubicBezTo>
                    <a:pt x="3024" y="3228"/>
                    <a:pt x="3455" y="3079"/>
                    <a:pt x="3861" y="2897"/>
                  </a:cubicBezTo>
                  <a:cubicBezTo>
                    <a:pt x="4068" y="2814"/>
                    <a:pt x="4259" y="2715"/>
                    <a:pt x="4457" y="2615"/>
                  </a:cubicBezTo>
                  <a:cubicBezTo>
                    <a:pt x="4549" y="2557"/>
                    <a:pt x="4648" y="2499"/>
                    <a:pt x="4739" y="2441"/>
                  </a:cubicBezTo>
                  <a:cubicBezTo>
                    <a:pt x="4830" y="2391"/>
                    <a:pt x="4921" y="2333"/>
                    <a:pt x="4996" y="2259"/>
                  </a:cubicBezTo>
                  <a:cubicBezTo>
                    <a:pt x="5029" y="2226"/>
                    <a:pt x="5054" y="2193"/>
                    <a:pt x="5070" y="2151"/>
                  </a:cubicBezTo>
                  <a:cubicBezTo>
                    <a:pt x="5120" y="2284"/>
                    <a:pt x="5211" y="2408"/>
                    <a:pt x="5352" y="2441"/>
                  </a:cubicBezTo>
                  <a:cubicBezTo>
                    <a:pt x="5427" y="2491"/>
                    <a:pt x="5501" y="2549"/>
                    <a:pt x="5592" y="2582"/>
                  </a:cubicBezTo>
                  <a:cubicBezTo>
                    <a:pt x="5717" y="2640"/>
                    <a:pt x="5849" y="2690"/>
                    <a:pt x="5990" y="2723"/>
                  </a:cubicBezTo>
                  <a:cubicBezTo>
                    <a:pt x="6264" y="2789"/>
                    <a:pt x="6545" y="2839"/>
                    <a:pt x="6802" y="2947"/>
                  </a:cubicBezTo>
                  <a:cubicBezTo>
                    <a:pt x="6827" y="2955"/>
                    <a:pt x="6852" y="2963"/>
                    <a:pt x="6868" y="2971"/>
                  </a:cubicBezTo>
                  <a:cubicBezTo>
                    <a:pt x="6868" y="3005"/>
                    <a:pt x="6885" y="3038"/>
                    <a:pt x="6910" y="3063"/>
                  </a:cubicBezTo>
                  <a:cubicBezTo>
                    <a:pt x="6943" y="3091"/>
                    <a:pt x="6981" y="3100"/>
                    <a:pt x="7021" y="3100"/>
                  </a:cubicBezTo>
                  <a:cubicBezTo>
                    <a:pt x="7052" y="3100"/>
                    <a:pt x="7085" y="3095"/>
                    <a:pt x="7117" y="3087"/>
                  </a:cubicBezTo>
                  <a:cubicBezTo>
                    <a:pt x="7134" y="3087"/>
                    <a:pt x="7158" y="3079"/>
                    <a:pt x="7175" y="3079"/>
                  </a:cubicBezTo>
                  <a:cubicBezTo>
                    <a:pt x="7225" y="3087"/>
                    <a:pt x="7274" y="3096"/>
                    <a:pt x="7316" y="3096"/>
                  </a:cubicBezTo>
                  <a:cubicBezTo>
                    <a:pt x="7334" y="3105"/>
                    <a:pt x="7355" y="3111"/>
                    <a:pt x="7375" y="3111"/>
                  </a:cubicBezTo>
                  <a:cubicBezTo>
                    <a:pt x="7392" y="3111"/>
                    <a:pt x="7409" y="3107"/>
                    <a:pt x="7424" y="3096"/>
                  </a:cubicBezTo>
                  <a:cubicBezTo>
                    <a:pt x="7465" y="3087"/>
                    <a:pt x="7515" y="3079"/>
                    <a:pt x="7564" y="3063"/>
                  </a:cubicBezTo>
                  <a:cubicBezTo>
                    <a:pt x="7796" y="2988"/>
                    <a:pt x="7954" y="2797"/>
                    <a:pt x="8086" y="2607"/>
                  </a:cubicBezTo>
                  <a:cubicBezTo>
                    <a:pt x="8236" y="2400"/>
                    <a:pt x="8393" y="2176"/>
                    <a:pt x="8650" y="2118"/>
                  </a:cubicBezTo>
                  <a:cubicBezTo>
                    <a:pt x="8683" y="2110"/>
                    <a:pt x="8708" y="2093"/>
                    <a:pt x="8716" y="2068"/>
                  </a:cubicBezTo>
                  <a:cubicBezTo>
                    <a:pt x="8741" y="2085"/>
                    <a:pt x="8766" y="2110"/>
                    <a:pt x="8791" y="2135"/>
                  </a:cubicBezTo>
                  <a:cubicBezTo>
                    <a:pt x="8567" y="2267"/>
                    <a:pt x="8468" y="2516"/>
                    <a:pt x="8368" y="2756"/>
                  </a:cubicBezTo>
                  <a:cubicBezTo>
                    <a:pt x="8244" y="3071"/>
                    <a:pt x="8111" y="3402"/>
                    <a:pt x="8095" y="3750"/>
                  </a:cubicBezTo>
                  <a:cubicBezTo>
                    <a:pt x="8095" y="3813"/>
                    <a:pt x="8140" y="3844"/>
                    <a:pt x="8188" y="3844"/>
                  </a:cubicBezTo>
                  <a:cubicBezTo>
                    <a:pt x="8228" y="3844"/>
                    <a:pt x="8270" y="3821"/>
                    <a:pt x="8285" y="3775"/>
                  </a:cubicBezTo>
                  <a:cubicBezTo>
                    <a:pt x="8393" y="3460"/>
                    <a:pt x="8542" y="3162"/>
                    <a:pt x="8716" y="2872"/>
                  </a:cubicBezTo>
                  <a:cubicBezTo>
                    <a:pt x="8799" y="2731"/>
                    <a:pt x="8882" y="2590"/>
                    <a:pt x="8973" y="2449"/>
                  </a:cubicBezTo>
                  <a:cubicBezTo>
                    <a:pt x="8973" y="2441"/>
                    <a:pt x="8981" y="2433"/>
                    <a:pt x="8990" y="2425"/>
                  </a:cubicBezTo>
                  <a:cubicBezTo>
                    <a:pt x="8998" y="2449"/>
                    <a:pt x="9014" y="2466"/>
                    <a:pt x="9031" y="2483"/>
                  </a:cubicBezTo>
                  <a:cubicBezTo>
                    <a:pt x="9046" y="2494"/>
                    <a:pt x="9062" y="2500"/>
                    <a:pt x="9079" y="2500"/>
                  </a:cubicBezTo>
                  <a:cubicBezTo>
                    <a:pt x="9108" y="2500"/>
                    <a:pt x="9136" y="2482"/>
                    <a:pt x="9147" y="2449"/>
                  </a:cubicBezTo>
                  <a:cubicBezTo>
                    <a:pt x="9180" y="2342"/>
                    <a:pt x="9122" y="2209"/>
                    <a:pt x="9064" y="2110"/>
                  </a:cubicBezTo>
                  <a:cubicBezTo>
                    <a:pt x="9064" y="2110"/>
                    <a:pt x="9064" y="2101"/>
                    <a:pt x="9064" y="2093"/>
                  </a:cubicBezTo>
                  <a:cubicBezTo>
                    <a:pt x="9064" y="2060"/>
                    <a:pt x="9064" y="2027"/>
                    <a:pt x="9056" y="2002"/>
                  </a:cubicBezTo>
                  <a:cubicBezTo>
                    <a:pt x="9048" y="1985"/>
                    <a:pt x="9048" y="1977"/>
                    <a:pt x="9048" y="1961"/>
                  </a:cubicBezTo>
                  <a:cubicBezTo>
                    <a:pt x="9048" y="1944"/>
                    <a:pt x="9039" y="1927"/>
                    <a:pt x="9031" y="1911"/>
                  </a:cubicBezTo>
                  <a:cubicBezTo>
                    <a:pt x="9006" y="1845"/>
                    <a:pt x="8973" y="1787"/>
                    <a:pt x="8923" y="1737"/>
                  </a:cubicBezTo>
                  <a:cubicBezTo>
                    <a:pt x="8874" y="1687"/>
                    <a:pt x="8807" y="1654"/>
                    <a:pt x="8741" y="1637"/>
                  </a:cubicBezTo>
                  <a:cubicBezTo>
                    <a:pt x="8697" y="1628"/>
                    <a:pt x="8654" y="1624"/>
                    <a:pt x="8610" y="1624"/>
                  </a:cubicBezTo>
                  <a:cubicBezTo>
                    <a:pt x="8579" y="1624"/>
                    <a:pt x="8548" y="1626"/>
                    <a:pt x="8517" y="1629"/>
                  </a:cubicBezTo>
                  <a:cubicBezTo>
                    <a:pt x="8451" y="1637"/>
                    <a:pt x="8451" y="1729"/>
                    <a:pt x="8517" y="1737"/>
                  </a:cubicBezTo>
                  <a:cubicBezTo>
                    <a:pt x="8584" y="1737"/>
                    <a:pt x="8642" y="1745"/>
                    <a:pt x="8700" y="1762"/>
                  </a:cubicBezTo>
                  <a:cubicBezTo>
                    <a:pt x="8758" y="1787"/>
                    <a:pt x="8791" y="1811"/>
                    <a:pt x="8824" y="1853"/>
                  </a:cubicBezTo>
                  <a:cubicBezTo>
                    <a:pt x="8832" y="1853"/>
                    <a:pt x="8832" y="1861"/>
                    <a:pt x="8840" y="1861"/>
                  </a:cubicBezTo>
                  <a:cubicBezTo>
                    <a:pt x="8840" y="1861"/>
                    <a:pt x="8840" y="1869"/>
                    <a:pt x="8840" y="1869"/>
                  </a:cubicBezTo>
                  <a:cubicBezTo>
                    <a:pt x="8849" y="1878"/>
                    <a:pt x="8857" y="1894"/>
                    <a:pt x="8865" y="1903"/>
                  </a:cubicBezTo>
                  <a:cubicBezTo>
                    <a:pt x="8840" y="1886"/>
                    <a:pt x="8816" y="1869"/>
                    <a:pt x="8791" y="1853"/>
                  </a:cubicBezTo>
                  <a:cubicBezTo>
                    <a:pt x="8694" y="1808"/>
                    <a:pt x="8584" y="1777"/>
                    <a:pt x="8479" y="1777"/>
                  </a:cubicBezTo>
                  <a:cubicBezTo>
                    <a:pt x="8467" y="1777"/>
                    <a:pt x="8455" y="1777"/>
                    <a:pt x="8443" y="1778"/>
                  </a:cubicBezTo>
                  <a:cubicBezTo>
                    <a:pt x="8385" y="1787"/>
                    <a:pt x="8318" y="1795"/>
                    <a:pt x="8269" y="1836"/>
                  </a:cubicBezTo>
                  <a:cubicBezTo>
                    <a:pt x="8219" y="1869"/>
                    <a:pt x="8178" y="1911"/>
                    <a:pt x="8136" y="1952"/>
                  </a:cubicBezTo>
                  <a:cubicBezTo>
                    <a:pt x="8128" y="1961"/>
                    <a:pt x="8120" y="1977"/>
                    <a:pt x="8120" y="1985"/>
                  </a:cubicBezTo>
                  <a:cubicBezTo>
                    <a:pt x="8053" y="2019"/>
                    <a:pt x="7979" y="2043"/>
                    <a:pt x="7912" y="2077"/>
                  </a:cubicBezTo>
                  <a:cubicBezTo>
                    <a:pt x="7788" y="2126"/>
                    <a:pt x="7672" y="2168"/>
                    <a:pt x="7548" y="2209"/>
                  </a:cubicBezTo>
                  <a:cubicBezTo>
                    <a:pt x="7390" y="2257"/>
                    <a:pt x="7227" y="2288"/>
                    <a:pt x="7063" y="2288"/>
                  </a:cubicBezTo>
                  <a:cubicBezTo>
                    <a:pt x="7029" y="2288"/>
                    <a:pt x="6994" y="2287"/>
                    <a:pt x="6960" y="2284"/>
                  </a:cubicBezTo>
                  <a:cubicBezTo>
                    <a:pt x="6736" y="2143"/>
                    <a:pt x="6504" y="2027"/>
                    <a:pt x="6264" y="1936"/>
                  </a:cubicBezTo>
                  <a:cubicBezTo>
                    <a:pt x="6106" y="1778"/>
                    <a:pt x="5974" y="1596"/>
                    <a:pt x="5849" y="1414"/>
                  </a:cubicBezTo>
                  <a:cubicBezTo>
                    <a:pt x="5824" y="1381"/>
                    <a:pt x="5791" y="1364"/>
                    <a:pt x="5758" y="1364"/>
                  </a:cubicBezTo>
                  <a:cubicBezTo>
                    <a:pt x="5758" y="1347"/>
                    <a:pt x="5758" y="1331"/>
                    <a:pt x="5758" y="1314"/>
                  </a:cubicBezTo>
                  <a:cubicBezTo>
                    <a:pt x="5882" y="1198"/>
                    <a:pt x="6056" y="1140"/>
                    <a:pt x="6197" y="1041"/>
                  </a:cubicBezTo>
                  <a:cubicBezTo>
                    <a:pt x="6346" y="941"/>
                    <a:pt x="6479" y="809"/>
                    <a:pt x="6520" y="627"/>
                  </a:cubicBezTo>
                  <a:cubicBezTo>
                    <a:pt x="6520" y="602"/>
                    <a:pt x="6529" y="569"/>
                    <a:pt x="6529" y="544"/>
                  </a:cubicBezTo>
                  <a:cubicBezTo>
                    <a:pt x="6603" y="370"/>
                    <a:pt x="6603" y="179"/>
                    <a:pt x="6471" y="30"/>
                  </a:cubicBezTo>
                  <a:cubicBezTo>
                    <a:pt x="6453" y="9"/>
                    <a:pt x="6431" y="0"/>
                    <a:pt x="6409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38"/>
            <p:cNvSpPr/>
            <p:nvPr/>
          </p:nvSpPr>
          <p:spPr>
            <a:xfrm>
              <a:off x="3589800" y="2757400"/>
              <a:ext cx="66725" cy="16700"/>
            </a:xfrm>
            <a:custGeom>
              <a:rect b="b" l="l" r="r" t="t"/>
              <a:pathLst>
                <a:path extrusionOk="0" h="668" w="2669">
                  <a:moveTo>
                    <a:pt x="2314" y="0"/>
                  </a:moveTo>
                  <a:cubicBezTo>
                    <a:pt x="2277" y="0"/>
                    <a:pt x="2242" y="23"/>
                    <a:pt x="2246" y="68"/>
                  </a:cubicBezTo>
                  <a:cubicBezTo>
                    <a:pt x="2254" y="126"/>
                    <a:pt x="2113" y="135"/>
                    <a:pt x="2080" y="143"/>
                  </a:cubicBezTo>
                  <a:cubicBezTo>
                    <a:pt x="1989" y="160"/>
                    <a:pt x="1898" y="176"/>
                    <a:pt x="1815" y="193"/>
                  </a:cubicBezTo>
                  <a:cubicBezTo>
                    <a:pt x="1624" y="226"/>
                    <a:pt x="1434" y="242"/>
                    <a:pt x="1252" y="259"/>
                  </a:cubicBezTo>
                  <a:cubicBezTo>
                    <a:pt x="1069" y="267"/>
                    <a:pt x="887" y="284"/>
                    <a:pt x="705" y="284"/>
                  </a:cubicBezTo>
                  <a:lnTo>
                    <a:pt x="431" y="284"/>
                  </a:lnTo>
                  <a:cubicBezTo>
                    <a:pt x="420" y="284"/>
                    <a:pt x="404" y="285"/>
                    <a:pt x="386" y="285"/>
                  </a:cubicBezTo>
                  <a:cubicBezTo>
                    <a:pt x="343" y="285"/>
                    <a:pt x="292" y="280"/>
                    <a:pt x="274" y="251"/>
                  </a:cubicBezTo>
                  <a:cubicBezTo>
                    <a:pt x="253" y="221"/>
                    <a:pt x="218" y="204"/>
                    <a:pt x="184" y="204"/>
                  </a:cubicBezTo>
                  <a:cubicBezTo>
                    <a:pt x="152" y="204"/>
                    <a:pt x="120" y="219"/>
                    <a:pt x="100" y="251"/>
                  </a:cubicBezTo>
                  <a:cubicBezTo>
                    <a:pt x="100" y="259"/>
                    <a:pt x="100" y="259"/>
                    <a:pt x="100" y="259"/>
                  </a:cubicBezTo>
                  <a:cubicBezTo>
                    <a:pt x="92" y="267"/>
                    <a:pt x="75" y="267"/>
                    <a:pt x="67" y="276"/>
                  </a:cubicBezTo>
                  <a:cubicBezTo>
                    <a:pt x="9" y="350"/>
                    <a:pt x="1" y="441"/>
                    <a:pt x="50" y="524"/>
                  </a:cubicBezTo>
                  <a:cubicBezTo>
                    <a:pt x="108" y="615"/>
                    <a:pt x="208" y="648"/>
                    <a:pt x="299" y="657"/>
                  </a:cubicBezTo>
                  <a:cubicBezTo>
                    <a:pt x="361" y="665"/>
                    <a:pt x="425" y="667"/>
                    <a:pt x="489" y="667"/>
                  </a:cubicBezTo>
                  <a:cubicBezTo>
                    <a:pt x="554" y="667"/>
                    <a:pt x="618" y="665"/>
                    <a:pt x="680" y="665"/>
                  </a:cubicBezTo>
                  <a:cubicBezTo>
                    <a:pt x="804" y="657"/>
                    <a:pt x="929" y="657"/>
                    <a:pt x="1053" y="648"/>
                  </a:cubicBezTo>
                  <a:cubicBezTo>
                    <a:pt x="1566" y="607"/>
                    <a:pt x="2072" y="516"/>
                    <a:pt x="2561" y="375"/>
                  </a:cubicBezTo>
                  <a:cubicBezTo>
                    <a:pt x="2668" y="342"/>
                    <a:pt x="2644" y="193"/>
                    <a:pt x="2536" y="184"/>
                  </a:cubicBezTo>
                  <a:cubicBezTo>
                    <a:pt x="2470" y="184"/>
                    <a:pt x="2403" y="184"/>
                    <a:pt x="2337" y="193"/>
                  </a:cubicBezTo>
                  <a:cubicBezTo>
                    <a:pt x="2370" y="160"/>
                    <a:pt x="2395" y="118"/>
                    <a:pt x="2395" y="68"/>
                  </a:cubicBezTo>
                  <a:cubicBezTo>
                    <a:pt x="2391" y="23"/>
                    <a:pt x="2352" y="0"/>
                    <a:pt x="23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38"/>
            <p:cNvSpPr/>
            <p:nvPr/>
          </p:nvSpPr>
          <p:spPr>
            <a:xfrm>
              <a:off x="3516475" y="2721400"/>
              <a:ext cx="38550" cy="30925"/>
            </a:xfrm>
            <a:custGeom>
              <a:rect b="b" l="l" r="r" t="t"/>
              <a:pathLst>
                <a:path extrusionOk="0" h="1237" w="1542">
                  <a:moveTo>
                    <a:pt x="986" y="0"/>
                  </a:moveTo>
                  <a:cubicBezTo>
                    <a:pt x="854" y="9"/>
                    <a:pt x="713" y="50"/>
                    <a:pt x="589" y="116"/>
                  </a:cubicBezTo>
                  <a:cubicBezTo>
                    <a:pt x="440" y="199"/>
                    <a:pt x="332" y="315"/>
                    <a:pt x="232" y="456"/>
                  </a:cubicBezTo>
                  <a:cubicBezTo>
                    <a:pt x="141" y="589"/>
                    <a:pt x="0" y="763"/>
                    <a:pt x="67" y="937"/>
                  </a:cubicBezTo>
                  <a:cubicBezTo>
                    <a:pt x="81" y="981"/>
                    <a:pt x="128" y="1010"/>
                    <a:pt x="172" y="1010"/>
                  </a:cubicBezTo>
                  <a:cubicBezTo>
                    <a:pt x="202" y="1010"/>
                    <a:pt x="232" y="996"/>
                    <a:pt x="249" y="962"/>
                  </a:cubicBezTo>
                  <a:cubicBezTo>
                    <a:pt x="266" y="928"/>
                    <a:pt x="282" y="895"/>
                    <a:pt x="307" y="870"/>
                  </a:cubicBezTo>
                  <a:cubicBezTo>
                    <a:pt x="340" y="912"/>
                    <a:pt x="365" y="962"/>
                    <a:pt x="406" y="995"/>
                  </a:cubicBezTo>
                  <a:lnTo>
                    <a:pt x="406" y="1003"/>
                  </a:lnTo>
                  <a:cubicBezTo>
                    <a:pt x="423" y="1036"/>
                    <a:pt x="448" y="1069"/>
                    <a:pt x="473" y="1102"/>
                  </a:cubicBezTo>
                  <a:cubicBezTo>
                    <a:pt x="556" y="1194"/>
                    <a:pt x="668" y="1236"/>
                    <a:pt x="782" y="1236"/>
                  </a:cubicBezTo>
                  <a:cubicBezTo>
                    <a:pt x="792" y="1236"/>
                    <a:pt x="802" y="1236"/>
                    <a:pt x="812" y="1235"/>
                  </a:cubicBezTo>
                  <a:cubicBezTo>
                    <a:pt x="1053" y="1235"/>
                    <a:pt x="1301" y="1111"/>
                    <a:pt x="1401" y="887"/>
                  </a:cubicBezTo>
                  <a:cubicBezTo>
                    <a:pt x="1442" y="788"/>
                    <a:pt x="1442" y="688"/>
                    <a:pt x="1426" y="597"/>
                  </a:cubicBezTo>
                  <a:lnTo>
                    <a:pt x="1426" y="589"/>
                  </a:lnTo>
                  <a:cubicBezTo>
                    <a:pt x="1434" y="473"/>
                    <a:pt x="1392" y="357"/>
                    <a:pt x="1326" y="257"/>
                  </a:cubicBezTo>
                  <a:cubicBezTo>
                    <a:pt x="1326" y="249"/>
                    <a:pt x="1318" y="241"/>
                    <a:pt x="1318" y="232"/>
                  </a:cubicBezTo>
                  <a:cubicBezTo>
                    <a:pt x="1318" y="224"/>
                    <a:pt x="1318" y="224"/>
                    <a:pt x="1310" y="216"/>
                  </a:cubicBezTo>
                  <a:lnTo>
                    <a:pt x="1310" y="216"/>
                  </a:lnTo>
                  <a:cubicBezTo>
                    <a:pt x="1343" y="224"/>
                    <a:pt x="1376" y="232"/>
                    <a:pt x="1401" y="249"/>
                  </a:cubicBezTo>
                  <a:cubicBezTo>
                    <a:pt x="1409" y="252"/>
                    <a:pt x="1418" y="254"/>
                    <a:pt x="1426" y="254"/>
                  </a:cubicBezTo>
                  <a:cubicBezTo>
                    <a:pt x="1496" y="254"/>
                    <a:pt x="1541" y="137"/>
                    <a:pt x="1467" y="100"/>
                  </a:cubicBezTo>
                  <a:cubicBezTo>
                    <a:pt x="1334" y="34"/>
                    <a:pt x="1202" y="9"/>
                    <a:pt x="1061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38"/>
            <p:cNvSpPr/>
            <p:nvPr/>
          </p:nvSpPr>
          <p:spPr>
            <a:xfrm>
              <a:off x="3655875" y="2712900"/>
              <a:ext cx="37100" cy="30950"/>
            </a:xfrm>
            <a:custGeom>
              <a:rect b="b" l="l" r="r" t="t"/>
              <a:pathLst>
                <a:path extrusionOk="0" h="1238" w="1484">
                  <a:moveTo>
                    <a:pt x="423" y="1"/>
                  </a:moveTo>
                  <a:cubicBezTo>
                    <a:pt x="373" y="1"/>
                    <a:pt x="340" y="34"/>
                    <a:pt x="332" y="75"/>
                  </a:cubicBezTo>
                  <a:cubicBezTo>
                    <a:pt x="224" y="108"/>
                    <a:pt x="125" y="158"/>
                    <a:pt x="42" y="224"/>
                  </a:cubicBezTo>
                  <a:cubicBezTo>
                    <a:pt x="1" y="259"/>
                    <a:pt x="33" y="316"/>
                    <a:pt x="74" y="316"/>
                  </a:cubicBezTo>
                  <a:cubicBezTo>
                    <a:pt x="83" y="316"/>
                    <a:pt x="91" y="313"/>
                    <a:pt x="100" y="307"/>
                  </a:cubicBezTo>
                  <a:cubicBezTo>
                    <a:pt x="183" y="258"/>
                    <a:pt x="282" y="216"/>
                    <a:pt x="382" y="200"/>
                  </a:cubicBezTo>
                  <a:lnTo>
                    <a:pt x="382" y="200"/>
                  </a:lnTo>
                  <a:cubicBezTo>
                    <a:pt x="365" y="216"/>
                    <a:pt x="357" y="233"/>
                    <a:pt x="340" y="249"/>
                  </a:cubicBezTo>
                  <a:cubicBezTo>
                    <a:pt x="282" y="282"/>
                    <a:pt x="224" y="324"/>
                    <a:pt x="191" y="374"/>
                  </a:cubicBezTo>
                  <a:cubicBezTo>
                    <a:pt x="108" y="481"/>
                    <a:pt x="100" y="622"/>
                    <a:pt x="133" y="746"/>
                  </a:cubicBezTo>
                  <a:cubicBezTo>
                    <a:pt x="183" y="954"/>
                    <a:pt x="365" y="1128"/>
                    <a:pt x="581" y="1128"/>
                  </a:cubicBezTo>
                  <a:cubicBezTo>
                    <a:pt x="597" y="1136"/>
                    <a:pt x="605" y="1152"/>
                    <a:pt x="622" y="1161"/>
                  </a:cubicBezTo>
                  <a:cubicBezTo>
                    <a:pt x="694" y="1212"/>
                    <a:pt x="773" y="1237"/>
                    <a:pt x="852" y="1237"/>
                  </a:cubicBezTo>
                  <a:cubicBezTo>
                    <a:pt x="937" y="1237"/>
                    <a:pt x="1021" y="1208"/>
                    <a:pt x="1094" y="1152"/>
                  </a:cubicBezTo>
                  <a:cubicBezTo>
                    <a:pt x="1202" y="1078"/>
                    <a:pt x="1301" y="970"/>
                    <a:pt x="1351" y="846"/>
                  </a:cubicBezTo>
                  <a:cubicBezTo>
                    <a:pt x="1359" y="846"/>
                    <a:pt x="1368" y="838"/>
                    <a:pt x="1376" y="829"/>
                  </a:cubicBezTo>
                  <a:cubicBezTo>
                    <a:pt x="1401" y="804"/>
                    <a:pt x="1409" y="763"/>
                    <a:pt x="1393" y="722"/>
                  </a:cubicBezTo>
                  <a:lnTo>
                    <a:pt x="1409" y="722"/>
                  </a:lnTo>
                  <a:cubicBezTo>
                    <a:pt x="1484" y="705"/>
                    <a:pt x="1484" y="589"/>
                    <a:pt x="1426" y="556"/>
                  </a:cubicBezTo>
                  <a:lnTo>
                    <a:pt x="1384" y="531"/>
                  </a:lnTo>
                  <a:cubicBezTo>
                    <a:pt x="1376" y="506"/>
                    <a:pt x="1368" y="490"/>
                    <a:pt x="1359" y="473"/>
                  </a:cubicBezTo>
                  <a:cubicBezTo>
                    <a:pt x="1368" y="456"/>
                    <a:pt x="1368" y="448"/>
                    <a:pt x="1359" y="432"/>
                  </a:cubicBezTo>
                  <a:cubicBezTo>
                    <a:pt x="1301" y="183"/>
                    <a:pt x="1053" y="34"/>
                    <a:pt x="813" y="9"/>
                  </a:cubicBezTo>
                  <a:lnTo>
                    <a:pt x="755" y="9"/>
                  </a:lnTo>
                  <a:cubicBezTo>
                    <a:pt x="742" y="5"/>
                    <a:pt x="732" y="3"/>
                    <a:pt x="722" y="3"/>
                  </a:cubicBezTo>
                  <a:cubicBezTo>
                    <a:pt x="713" y="3"/>
                    <a:pt x="705" y="5"/>
                    <a:pt x="697" y="9"/>
                  </a:cubicBezTo>
                  <a:cubicBezTo>
                    <a:pt x="655" y="9"/>
                    <a:pt x="614" y="9"/>
                    <a:pt x="572" y="17"/>
                  </a:cubicBezTo>
                  <a:cubicBezTo>
                    <a:pt x="523" y="9"/>
                    <a:pt x="473" y="1"/>
                    <a:pt x="423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38"/>
            <p:cNvSpPr/>
            <p:nvPr/>
          </p:nvSpPr>
          <p:spPr>
            <a:xfrm>
              <a:off x="3444400" y="2812450"/>
              <a:ext cx="92600" cy="120575"/>
            </a:xfrm>
            <a:custGeom>
              <a:rect b="b" l="l" r="r" t="t"/>
              <a:pathLst>
                <a:path extrusionOk="0" h="4823" w="3704">
                  <a:moveTo>
                    <a:pt x="683" y="0"/>
                  </a:moveTo>
                  <a:cubicBezTo>
                    <a:pt x="662" y="0"/>
                    <a:pt x="640" y="6"/>
                    <a:pt x="622" y="21"/>
                  </a:cubicBezTo>
                  <a:cubicBezTo>
                    <a:pt x="414" y="186"/>
                    <a:pt x="356" y="451"/>
                    <a:pt x="323" y="700"/>
                  </a:cubicBezTo>
                  <a:cubicBezTo>
                    <a:pt x="307" y="799"/>
                    <a:pt x="307" y="907"/>
                    <a:pt x="307" y="1015"/>
                  </a:cubicBezTo>
                  <a:cubicBezTo>
                    <a:pt x="274" y="1114"/>
                    <a:pt x="240" y="1222"/>
                    <a:pt x="207" y="1321"/>
                  </a:cubicBezTo>
                  <a:cubicBezTo>
                    <a:pt x="100" y="1661"/>
                    <a:pt x="42" y="1993"/>
                    <a:pt x="17" y="2349"/>
                  </a:cubicBezTo>
                  <a:cubicBezTo>
                    <a:pt x="8" y="2498"/>
                    <a:pt x="0" y="2647"/>
                    <a:pt x="33" y="2796"/>
                  </a:cubicBezTo>
                  <a:cubicBezTo>
                    <a:pt x="42" y="2829"/>
                    <a:pt x="50" y="2863"/>
                    <a:pt x="66" y="2887"/>
                  </a:cubicBezTo>
                  <a:cubicBezTo>
                    <a:pt x="75" y="2912"/>
                    <a:pt x="75" y="2929"/>
                    <a:pt x="83" y="2954"/>
                  </a:cubicBezTo>
                  <a:cubicBezTo>
                    <a:pt x="133" y="3119"/>
                    <a:pt x="191" y="3277"/>
                    <a:pt x="257" y="3443"/>
                  </a:cubicBezTo>
                  <a:cubicBezTo>
                    <a:pt x="315" y="3575"/>
                    <a:pt x="390" y="3724"/>
                    <a:pt x="530" y="3782"/>
                  </a:cubicBezTo>
                  <a:cubicBezTo>
                    <a:pt x="536" y="3784"/>
                    <a:pt x="542" y="3785"/>
                    <a:pt x="547" y="3785"/>
                  </a:cubicBezTo>
                  <a:cubicBezTo>
                    <a:pt x="587" y="3785"/>
                    <a:pt x="611" y="3736"/>
                    <a:pt x="597" y="3699"/>
                  </a:cubicBezTo>
                  <a:cubicBezTo>
                    <a:pt x="539" y="3575"/>
                    <a:pt x="481" y="3459"/>
                    <a:pt x="423" y="3343"/>
                  </a:cubicBezTo>
                  <a:cubicBezTo>
                    <a:pt x="398" y="3285"/>
                    <a:pt x="381" y="3227"/>
                    <a:pt x="356" y="3169"/>
                  </a:cubicBezTo>
                  <a:lnTo>
                    <a:pt x="356" y="3169"/>
                  </a:lnTo>
                  <a:cubicBezTo>
                    <a:pt x="423" y="3202"/>
                    <a:pt x="497" y="3235"/>
                    <a:pt x="564" y="3277"/>
                  </a:cubicBezTo>
                  <a:cubicBezTo>
                    <a:pt x="613" y="3393"/>
                    <a:pt x="663" y="3517"/>
                    <a:pt x="729" y="3625"/>
                  </a:cubicBezTo>
                  <a:cubicBezTo>
                    <a:pt x="796" y="3733"/>
                    <a:pt x="895" y="3898"/>
                    <a:pt x="1028" y="3923"/>
                  </a:cubicBezTo>
                  <a:cubicBezTo>
                    <a:pt x="1032" y="3925"/>
                    <a:pt x="1037" y="3925"/>
                    <a:pt x="1041" y="3925"/>
                  </a:cubicBezTo>
                  <a:cubicBezTo>
                    <a:pt x="1065" y="3925"/>
                    <a:pt x="1092" y="3909"/>
                    <a:pt x="1086" y="3882"/>
                  </a:cubicBezTo>
                  <a:cubicBezTo>
                    <a:pt x="1086" y="3840"/>
                    <a:pt x="1069" y="3799"/>
                    <a:pt x="1052" y="3757"/>
                  </a:cubicBezTo>
                  <a:cubicBezTo>
                    <a:pt x="1061" y="3757"/>
                    <a:pt x="1061" y="3766"/>
                    <a:pt x="1069" y="3766"/>
                  </a:cubicBezTo>
                  <a:cubicBezTo>
                    <a:pt x="1077" y="3774"/>
                    <a:pt x="1086" y="3791"/>
                    <a:pt x="1102" y="3807"/>
                  </a:cubicBezTo>
                  <a:cubicBezTo>
                    <a:pt x="1193" y="3940"/>
                    <a:pt x="1301" y="4081"/>
                    <a:pt x="1450" y="4163"/>
                  </a:cubicBezTo>
                  <a:cubicBezTo>
                    <a:pt x="1453" y="4164"/>
                    <a:pt x="1457" y="4165"/>
                    <a:pt x="1460" y="4165"/>
                  </a:cubicBezTo>
                  <a:cubicBezTo>
                    <a:pt x="1483" y="4165"/>
                    <a:pt x="1506" y="4143"/>
                    <a:pt x="1492" y="4122"/>
                  </a:cubicBezTo>
                  <a:cubicBezTo>
                    <a:pt x="1425" y="3998"/>
                    <a:pt x="1326" y="3898"/>
                    <a:pt x="1235" y="3791"/>
                  </a:cubicBezTo>
                  <a:cubicBezTo>
                    <a:pt x="1309" y="3782"/>
                    <a:pt x="1392" y="3766"/>
                    <a:pt x="1458" y="3724"/>
                  </a:cubicBezTo>
                  <a:cubicBezTo>
                    <a:pt x="1508" y="3873"/>
                    <a:pt x="1574" y="4014"/>
                    <a:pt x="1707" y="4105"/>
                  </a:cubicBezTo>
                  <a:cubicBezTo>
                    <a:pt x="1785" y="4158"/>
                    <a:pt x="1873" y="4187"/>
                    <a:pt x="1961" y="4187"/>
                  </a:cubicBezTo>
                  <a:cubicBezTo>
                    <a:pt x="2012" y="4187"/>
                    <a:pt x="2064" y="4177"/>
                    <a:pt x="2113" y="4155"/>
                  </a:cubicBezTo>
                  <a:cubicBezTo>
                    <a:pt x="2385" y="4483"/>
                    <a:pt x="2775" y="4823"/>
                    <a:pt x="3213" y="4823"/>
                  </a:cubicBezTo>
                  <a:cubicBezTo>
                    <a:pt x="3295" y="4823"/>
                    <a:pt x="3379" y="4811"/>
                    <a:pt x="3463" y="4785"/>
                  </a:cubicBezTo>
                  <a:cubicBezTo>
                    <a:pt x="3579" y="4752"/>
                    <a:pt x="3704" y="4660"/>
                    <a:pt x="3637" y="4528"/>
                  </a:cubicBezTo>
                  <a:lnTo>
                    <a:pt x="3629" y="4528"/>
                  </a:lnTo>
                  <a:cubicBezTo>
                    <a:pt x="3579" y="4420"/>
                    <a:pt x="3447" y="4337"/>
                    <a:pt x="3347" y="4271"/>
                  </a:cubicBezTo>
                  <a:cubicBezTo>
                    <a:pt x="3124" y="4105"/>
                    <a:pt x="2875" y="3965"/>
                    <a:pt x="2635" y="3824"/>
                  </a:cubicBezTo>
                  <a:cubicBezTo>
                    <a:pt x="2411" y="3699"/>
                    <a:pt x="2204" y="3559"/>
                    <a:pt x="2022" y="3368"/>
                  </a:cubicBezTo>
                  <a:cubicBezTo>
                    <a:pt x="1939" y="3285"/>
                    <a:pt x="1864" y="3186"/>
                    <a:pt x="1806" y="3078"/>
                  </a:cubicBezTo>
                  <a:cubicBezTo>
                    <a:pt x="1748" y="2970"/>
                    <a:pt x="1732" y="2805"/>
                    <a:pt x="1608" y="2763"/>
                  </a:cubicBezTo>
                  <a:cubicBezTo>
                    <a:pt x="1599" y="2763"/>
                    <a:pt x="1591" y="2755"/>
                    <a:pt x="1583" y="2755"/>
                  </a:cubicBezTo>
                  <a:cubicBezTo>
                    <a:pt x="1558" y="2680"/>
                    <a:pt x="1533" y="2614"/>
                    <a:pt x="1508" y="2539"/>
                  </a:cubicBezTo>
                  <a:cubicBezTo>
                    <a:pt x="1475" y="2407"/>
                    <a:pt x="1434" y="2266"/>
                    <a:pt x="1409" y="2133"/>
                  </a:cubicBezTo>
                  <a:cubicBezTo>
                    <a:pt x="1405" y="2108"/>
                    <a:pt x="1387" y="2097"/>
                    <a:pt x="1367" y="2097"/>
                  </a:cubicBezTo>
                  <a:cubicBezTo>
                    <a:pt x="1343" y="2097"/>
                    <a:pt x="1318" y="2114"/>
                    <a:pt x="1318" y="2142"/>
                  </a:cubicBezTo>
                  <a:cubicBezTo>
                    <a:pt x="1309" y="2291"/>
                    <a:pt x="1309" y="2432"/>
                    <a:pt x="1334" y="2573"/>
                  </a:cubicBezTo>
                  <a:cubicBezTo>
                    <a:pt x="1342" y="2647"/>
                    <a:pt x="1367" y="2722"/>
                    <a:pt x="1384" y="2788"/>
                  </a:cubicBezTo>
                  <a:cubicBezTo>
                    <a:pt x="1360" y="2800"/>
                    <a:pt x="1331" y="2808"/>
                    <a:pt x="1301" y="2808"/>
                  </a:cubicBezTo>
                  <a:cubicBezTo>
                    <a:pt x="1290" y="2808"/>
                    <a:pt x="1279" y="2807"/>
                    <a:pt x="1268" y="2805"/>
                  </a:cubicBezTo>
                  <a:cubicBezTo>
                    <a:pt x="1152" y="2771"/>
                    <a:pt x="1061" y="2647"/>
                    <a:pt x="1003" y="2556"/>
                  </a:cubicBezTo>
                  <a:cubicBezTo>
                    <a:pt x="961" y="2498"/>
                    <a:pt x="928" y="2448"/>
                    <a:pt x="895" y="2390"/>
                  </a:cubicBezTo>
                  <a:cubicBezTo>
                    <a:pt x="887" y="2374"/>
                    <a:pt x="887" y="2349"/>
                    <a:pt x="887" y="2332"/>
                  </a:cubicBezTo>
                  <a:cubicBezTo>
                    <a:pt x="878" y="2225"/>
                    <a:pt x="878" y="2117"/>
                    <a:pt x="887" y="2009"/>
                  </a:cubicBezTo>
                  <a:cubicBezTo>
                    <a:pt x="887" y="1951"/>
                    <a:pt x="895" y="1901"/>
                    <a:pt x="903" y="1843"/>
                  </a:cubicBezTo>
                  <a:cubicBezTo>
                    <a:pt x="903" y="1785"/>
                    <a:pt x="920" y="1727"/>
                    <a:pt x="903" y="1669"/>
                  </a:cubicBezTo>
                  <a:cubicBezTo>
                    <a:pt x="893" y="1649"/>
                    <a:pt x="874" y="1638"/>
                    <a:pt x="853" y="1638"/>
                  </a:cubicBezTo>
                  <a:cubicBezTo>
                    <a:pt x="840" y="1638"/>
                    <a:pt x="825" y="1643"/>
                    <a:pt x="812" y="1653"/>
                  </a:cubicBezTo>
                  <a:cubicBezTo>
                    <a:pt x="738" y="1711"/>
                    <a:pt x="713" y="1868"/>
                    <a:pt x="704" y="1959"/>
                  </a:cubicBezTo>
                  <a:cubicBezTo>
                    <a:pt x="704" y="1976"/>
                    <a:pt x="704" y="1984"/>
                    <a:pt x="704" y="1993"/>
                  </a:cubicBezTo>
                  <a:cubicBezTo>
                    <a:pt x="680" y="1943"/>
                    <a:pt x="663" y="1893"/>
                    <a:pt x="646" y="1835"/>
                  </a:cubicBezTo>
                  <a:cubicBezTo>
                    <a:pt x="555" y="1553"/>
                    <a:pt x="514" y="1255"/>
                    <a:pt x="522" y="949"/>
                  </a:cubicBezTo>
                  <a:cubicBezTo>
                    <a:pt x="530" y="659"/>
                    <a:pt x="580" y="360"/>
                    <a:pt x="762" y="128"/>
                  </a:cubicBezTo>
                  <a:cubicBezTo>
                    <a:pt x="812" y="60"/>
                    <a:pt x="749" y="0"/>
                    <a:pt x="683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38"/>
            <p:cNvSpPr/>
            <p:nvPr/>
          </p:nvSpPr>
          <p:spPr>
            <a:xfrm>
              <a:off x="3686625" y="2817100"/>
              <a:ext cx="66000" cy="129875"/>
            </a:xfrm>
            <a:custGeom>
              <a:rect b="b" l="l" r="r" t="t"/>
              <a:pathLst>
                <a:path extrusionOk="0" h="5195" w="2640">
                  <a:moveTo>
                    <a:pt x="2449" y="0"/>
                  </a:moveTo>
                  <a:cubicBezTo>
                    <a:pt x="2400" y="0"/>
                    <a:pt x="2350" y="42"/>
                    <a:pt x="2358" y="91"/>
                  </a:cubicBezTo>
                  <a:cubicBezTo>
                    <a:pt x="2358" y="149"/>
                    <a:pt x="2367" y="207"/>
                    <a:pt x="2367" y="265"/>
                  </a:cubicBezTo>
                  <a:cubicBezTo>
                    <a:pt x="2358" y="265"/>
                    <a:pt x="2350" y="274"/>
                    <a:pt x="2342" y="274"/>
                  </a:cubicBezTo>
                  <a:cubicBezTo>
                    <a:pt x="2333" y="265"/>
                    <a:pt x="2333" y="249"/>
                    <a:pt x="2325" y="241"/>
                  </a:cubicBezTo>
                  <a:cubicBezTo>
                    <a:pt x="2315" y="207"/>
                    <a:pt x="2289" y="193"/>
                    <a:pt x="2263" y="193"/>
                  </a:cubicBezTo>
                  <a:cubicBezTo>
                    <a:pt x="2224" y="193"/>
                    <a:pt x="2186" y="224"/>
                    <a:pt x="2201" y="274"/>
                  </a:cubicBezTo>
                  <a:cubicBezTo>
                    <a:pt x="2284" y="613"/>
                    <a:pt x="2251" y="970"/>
                    <a:pt x="2143" y="1301"/>
                  </a:cubicBezTo>
                  <a:cubicBezTo>
                    <a:pt x="2101" y="1417"/>
                    <a:pt x="2052" y="1533"/>
                    <a:pt x="1994" y="1641"/>
                  </a:cubicBezTo>
                  <a:cubicBezTo>
                    <a:pt x="1943" y="1706"/>
                    <a:pt x="1880" y="1752"/>
                    <a:pt x="1805" y="1752"/>
                  </a:cubicBezTo>
                  <a:cubicBezTo>
                    <a:pt x="1793" y="1752"/>
                    <a:pt x="1782" y="1751"/>
                    <a:pt x="1770" y="1749"/>
                  </a:cubicBezTo>
                  <a:cubicBezTo>
                    <a:pt x="1767" y="1748"/>
                    <a:pt x="1763" y="1748"/>
                    <a:pt x="1760" y="1748"/>
                  </a:cubicBezTo>
                  <a:cubicBezTo>
                    <a:pt x="1700" y="1748"/>
                    <a:pt x="1671" y="1818"/>
                    <a:pt x="1679" y="1873"/>
                  </a:cubicBezTo>
                  <a:cubicBezTo>
                    <a:pt x="1695" y="1956"/>
                    <a:pt x="1662" y="2055"/>
                    <a:pt x="1621" y="2130"/>
                  </a:cubicBezTo>
                  <a:cubicBezTo>
                    <a:pt x="1613" y="2155"/>
                    <a:pt x="1613" y="2179"/>
                    <a:pt x="1621" y="2196"/>
                  </a:cubicBezTo>
                  <a:cubicBezTo>
                    <a:pt x="1521" y="2329"/>
                    <a:pt x="1405" y="2461"/>
                    <a:pt x="1306" y="2594"/>
                  </a:cubicBezTo>
                  <a:cubicBezTo>
                    <a:pt x="1256" y="2660"/>
                    <a:pt x="1207" y="2726"/>
                    <a:pt x="1182" y="2801"/>
                  </a:cubicBezTo>
                  <a:cubicBezTo>
                    <a:pt x="1149" y="2884"/>
                    <a:pt x="1140" y="2975"/>
                    <a:pt x="1124" y="3058"/>
                  </a:cubicBezTo>
                  <a:cubicBezTo>
                    <a:pt x="1057" y="3331"/>
                    <a:pt x="933" y="3596"/>
                    <a:pt x="767" y="3828"/>
                  </a:cubicBezTo>
                  <a:cubicBezTo>
                    <a:pt x="577" y="4102"/>
                    <a:pt x="320" y="4300"/>
                    <a:pt x="38" y="4491"/>
                  </a:cubicBezTo>
                  <a:cubicBezTo>
                    <a:pt x="1" y="4514"/>
                    <a:pt x="18" y="4584"/>
                    <a:pt x="65" y="4584"/>
                  </a:cubicBezTo>
                  <a:cubicBezTo>
                    <a:pt x="70" y="4584"/>
                    <a:pt x="75" y="4584"/>
                    <a:pt x="80" y="4582"/>
                  </a:cubicBezTo>
                  <a:cubicBezTo>
                    <a:pt x="353" y="4474"/>
                    <a:pt x="602" y="4267"/>
                    <a:pt x="792" y="4052"/>
                  </a:cubicBezTo>
                  <a:cubicBezTo>
                    <a:pt x="884" y="4044"/>
                    <a:pt x="976" y="4033"/>
                    <a:pt x="1067" y="4033"/>
                  </a:cubicBezTo>
                  <a:cubicBezTo>
                    <a:pt x="1171" y="4033"/>
                    <a:pt x="1274" y="4048"/>
                    <a:pt x="1372" y="4102"/>
                  </a:cubicBezTo>
                  <a:cubicBezTo>
                    <a:pt x="1447" y="4143"/>
                    <a:pt x="1497" y="4209"/>
                    <a:pt x="1546" y="4284"/>
                  </a:cubicBezTo>
                  <a:cubicBezTo>
                    <a:pt x="1586" y="4348"/>
                    <a:pt x="1658" y="4475"/>
                    <a:pt x="1745" y="4475"/>
                  </a:cubicBezTo>
                  <a:cubicBezTo>
                    <a:pt x="1748" y="4475"/>
                    <a:pt x="1751" y="4475"/>
                    <a:pt x="1753" y="4474"/>
                  </a:cubicBezTo>
                  <a:cubicBezTo>
                    <a:pt x="1787" y="4474"/>
                    <a:pt x="1811" y="4450"/>
                    <a:pt x="1811" y="4425"/>
                  </a:cubicBezTo>
                  <a:cubicBezTo>
                    <a:pt x="1811" y="4375"/>
                    <a:pt x="1770" y="4325"/>
                    <a:pt x="1745" y="4284"/>
                  </a:cubicBezTo>
                  <a:cubicBezTo>
                    <a:pt x="1737" y="4267"/>
                    <a:pt x="1729" y="4259"/>
                    <a:pt x="1720" y="4243"/>
                  </a:cubicBezTo>
                  <a:lnTo>
                    <a:pt x="1720" y="4243"/>
                  </a:lnTo>
                  <a:cubicBezTo>
                    <a:pt x="1737" y="4251"/>
                    <a:pt x="1745" y="4259"/>
                    <a:pt x="1762" y="4276"/>
                  </a:cubicBezTo>
                  <a:cubicBezTo>
                    <a:pt x="2002" y="4524"/>
                    <a:pt x="2126" y="4839"/>
                    <a:pt x="2275" y="5146"/>
                  </a:cubicBezTo>
                  <a:cubicBezTo>
                    <a:pt x="2290" y="5180"/>
                    <a:pt x="2316" y="5195"/>
                    <a:pt x="2344" y="5195"/>
                  </a:cubicBezTo>
                  <a:cubicBezTo>
                    <a:pt x="2395" y="5195"/>
                    <a:pt x="2449" y="5144"/>
                    <a:pt x="2433" y="5079"/>
                  </a:cubicBezTo>
                  <a:cubicBezTo>
                    <a:pt x="2375" y="4872"/>
                    <a:pt x="2350" y="4640"/>
                    <a:pt x="2309" y="4425"/>
                  </a:cubicBezTo>
                  <a:cubicBezTo>
                    <a:pt x="2300" y="4375"/>
                    <a:pt x="2292" y="4317"/>
                    <a:pt x="2284" y="4259"/>
                  </a:cubicBezTo>
                  <a:lnTo>
                    <a:pt x="2284" y="4259"/>
                  </a:lnTo>
                  <a:cubicBezTo>
                    <a:pt x="2290" y="4261"/>
                    <a:pt x="2297" y="4262"/>
                    <a:pt x="2304" y="4262"/>
                  </a:cubicBezTo>
                  <a:cubicBezTo>
                    <a:pt x="2348" y="4262"/>
                    <a:pt x="2392" y="4219"/>
                    <a:pt x="2400" y="4176"/>
                  </a:cubicBezTo>
                  <a:cubicBezTo>
                    <a:pt x="2433" y="3961"/>
                    <a:pt x="2375" y="3754"/>
                    <a:pt x="2317" y="3547"/>
                  </a:cubicBezTo>
                  <a:cubicBezTo>
                    <a:pt x="2251" y="3339"/>
                    <a:pt x="2193" y="3141"/>
                    <a:pt x="2159" y="2925"/>
                  </a:cubicBezTo>
                  <a:cubicBezTo>
                    <a:pt x="2135" y="2710"/>
                    <a:pt x="2126" y="2503"/>
                    <a:pt x="2135" y="2287"/>
                  </a:cubicBezTo>
                  <a:cubicBezTo>
                    <a:pt x="2143" y="2188"/>
                    <a:pt x="2151" y="2088"/>
                    <a:pt x="2168" y="1981"/>
                  </a:cubicBezTo>
                  <a:cubicBezTo>
                    <a:pt x="2168" y="1931"/>
                    <a:pt x="2176" y="1881"/>
                    <a:pt x="2184" y="1831"/>
                  </a:cubicBezTo>
                  <a:cubicBezTo>
                    <a:pt x="2193" y="1773"/>
                    <a:pt x="2193" y="1715"/>
                    <a:pt x="2193" y="1657"/>
                  </a:cubicBezTo>
                  <a:cubicBezTo>
                    <a:pt x="2217" y="1616"/>
                    <a:pt x="2242" y="1566"/>
                    <a:pt x="2259" y="1525"/>
                  </a:cubicBezTo>
                  <a:cubicBezTo>
                    <a:pt x="2292" y="1525"/>
                    <a:pt x="2317" y="1508"/>
                    <a:pt x="2342" y="1483"/>
                  </a:cubicBezTo>
                  <a:cubicBezTo>
                    <a:pt x="2640" y="1094"/>
                    <a:pt x="2598" y="547"/>
                    <a:pt x="2541" y="91"/>
                  </a:cubicBezTo>
                  <a:cubicBezTo>
                    <a:pt x="2532" y="42"/>
                    <a:pt x="2499" y="0"/>
                    <a:pt x="2449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38"/>
            <p:cNvSpPr/>
            <p:nvPr/>
          </p:nvSpPr>
          <p:spPr>
            <a:xfrm>
              <a:off x="3728175" y="2930400"/>
              <a:ext cx="3950" cy="6325"/>
            </a:xfrm>
            <a:custGeom>
              <a:rect b="b" l="l" r="r" t="t"/>
              <a:pathLst>
                <a:path extrusionOk="0" h="253" w="158">
                  <a:moveTo>
                    <a:pt x="33" y="0"/>
                  </a:moveTo>
                  <a:cubicBezTo>
                    <a:pt x="25" y="9"/>
                    <a:pt x="17" y="17"/>
                    <a:pt x="9" y="25"/>
                  </a:cubicBezTo>
                  <a:cubicBezTo>
                    <a:pt x="0" y="34"/>
                    <a:pt x="0" y="50"/>
                    <a:pt x="0" y="58"/>
                  </a:cubicBezTo>
                  <a:cubicBezTo>
                    <a:pt x="17" y="92"/>
                    <a:pt x="25" y="125"/>
                    <a:pt x="42" y="158"/>
                  </a:cubicBezTo>
                  <a:cubicBezTo>
                    <a:pt x="50" y="174"/>
                    <a:pt x="58" y="183"/>
                    <a:pt x="67" y="199"/>
                  </a:cubicBezTo>
                  <a:cubicBezTo>
                    <a:pt x="75" y="216"/>
                    <a:pt x="83" y="224"/>
                    <a:pt x="91" y="241"/>
                  </a:cubicBezTo>
                  <a:cubicBezTo>
                    <a:pt x="97" y="247"/>
                    <a:pt x="107" y="252"/>
                    <a:pt x="118" y="252"/>
                  </a:cubicBezTo>
                  <a:cubicBezTo>
                    <a:pt x="123" y="252"/>
                    <a:pt x="128" y="251"/>
                    <a:pt x="133" y="249"/>
                  </a:cubicBezTo>
                  <a:cubicBezTo>
                    <a:pt x="149" y="249"/>
                    <a:pt x="158" y="224"/>
                    <a:pt x="158" y="208"/>
                  </a:cubicBezTo>
                  <a:cubicBezTo>
                    <a:pt x="149" y="191"/>
                    <a:pt x="149" y="183"/>
                    <a:pt x="149" y="166"/>
                  </a:cubicBezTo>
                  <a:cubicBezTo>
                    <a:pt x="141" y="150"/>
                    <a:pt x="133" y="133"/>
                    <a:pt x="133" y="125"/>
                  </a:cubicBezTo>
                  <a:cubicBezTo>
                    <a:pt x="125" y="92"/>
                    <a:pt x="108" y="67"/>
                    <a:pt x="100" y="34"/>
                  </a:cubicBezTo>
                  <a:cubicBezTo>
                    <a:pt x="91" y="25"/>
                    <a:pt x="83" y="17"/>
                    <a:pt x="75" y="9"/>
                  </a:cubicBezTo>
                  <a:cubicBezTo>
                    <a:pt x="67" y="0"/>
                    <a:pt x="50" y="0"/>
                    <a:pt x="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38"/>
            <p:cNvSpPr/>
            <p:nvPr/>
          </p:nvSpPr>
          <p:spPr>
            <a:xfrm>
              <a:off x="3728000" y="2840050"/>
              <a:ext cx="12425" cy="31975"/>
            </a:xfrm>
            <a:custGeom>
              <a:rect b="b" l="l" r="r" t="t"/>
              <a:pathLst>
                <a:path extrusionOk="0" h="1279" w="497">
                  <a:moveTo>
                    <a:pt x="426" y="1"/>
                  </a:moveTo>
                  <a:cubicBezTo>
                    <a:pt x="411" y="1"/>
                    <a:pt x="396" y="7"/>
                    <a:pt x="388" y="19"/>
                  </a:cubicBezTo>
                  <a:cubicBezTo>
                    <a:pt x="347" y="52"/>
                    <a:pt x="339" y="101"/>
                    <a:pt x="330" y="151"/>
                  </a:cubicBezTo>
                  <a:cubicBezTo>
                    <a:pt x="314" y="201"/>
                    <a:pt x="306" y="251"/>
                    <a:pt x="289" y="309"/>
                  </a:cubicBezTo>
                  <a:cubicBezTo>
                    <a:pt x="272" y="408"/>
                    <a:pt x="256" y="507"/>
                    <a:pt x="231" y="615"/>
                  </a:cubicBezTo>
                  <a:cubicBezTo>
                    <a:pt x="190" y="814"/>
                    <a:pt x="132" y="1021"/>
                    <a:pt x="24" y="1195"/>
                  </a:cubicBezTo>
                  <a:cubicBezTo>
                    <a:pt x="1" y="1241"/>
                    <a:pt x="37" y="1279"/>
                    <a:pt x="76" y="1279"/>
                  </a:cubicBezTo>
                  <a:cubicBezTo>
                    <a:pt x="93" y="1279"/>
                    <a:pt x="110" y="1271"/>
                    <a:pt x="123" y="1253"/>
                  </a:cubicBezTo>
                  <a:cubicBezTo>
                    <a:pt x="256" y="1079"/>
                    <a:pt x="347" y="889"/>
                    <a:pt x="405" y="673"/>
                  </a:cubicBezTo>
                  <a:cubicBezTo>
                    <a:pt x="438" y="565"/>
                    <a:pt x="455" y="458"/>
                    <a:pt x="471" y="358"/>
                  </a:cubicBezTo>
                  <a:cubicBezTo>
                    <a:pt x="480" y="300"/>
                    <a:pt x="480" y="242"/>
                    <a:pt x="488" y="184"/>
                  </a:cubicBezTo>
                  <a:cubicBezTo>
                    <a:pt x="488" y="126"/>
                    <a:pt x="496" y="77"/>
                    <a:pt x="471" y="27"/>
                  </a:cubicBezTo>
                  <a:cubicBezTo>
                    <a:pt x="462" y="9"/>
                    <a:pt x="444" y="1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38"/>
            <p:cNvSpPr/>
            <p:nvPr/>
          </p:nvSpPr>
          <p:spPr>
            <a:xfrm>
              <a:off x="3738325" y="2811900"/>
              <a:ext cx="3325" cy="8325"/>
            </a:xfrm>
            <a:custGeom>
              <a:rect b="b" l="l" r="r" t="t"/>
              <a:pathLst>
                <a:path extrusionOk="0" h="333" w="133">
                  <a:moveTo>
                    <a:pt x="38" y="0"/>
                  </a:moveTo>
                  <a:cubicBezTo>
                    <a:pt x="21" y="0"/>
                    <a:pt x="5" y="8"/>
                    <a:pt x="0" y="26"/>
                  </a:cubicBezTo>
                  <a:cubicBezTo>
                    <a:pt x="0" y="43"/>
                    <a:pt x="0" y="59"/>
                    <a:pt x="0" y="67"/>
                  </a:cubicBezTo>
                  <a:cubicBezTo>
                    <a:pt x="0" y="76"/>
                    <a:pt x="0" y="84"/>
                    <a:pt x="0" y="101"/>
                  </a:cubicBezTo>
                  <a:cubicBezTo>
                    <a:pt x="0" y="117"/>
                    <a:pt x="0" y="142"/>
                    <a:pt x="9" y="167"/>
                  </a:cubicBezTo>
                  <a:cubicBezTo>
                    <a:pt x="9" y="208"/>
                    <a:pt x="17" y="250"/>
                    <a:pt x="25" y="291"/>
                  </a:cubicBezTo>
                  <a:cubicBezTo>
                    <a:pt x="25" y="324"/>
                    <a:pt x="58" y="333"/>
                    <a:pt x="83" y="333"/>
                  </a:cubicBezTo>
                  <a:cubicBezTo>
                    <a:pt x="108" y="333"/>
                    <a:pt x="133" y="308"/>
                    <a:pt x="125" y="283"/>
                  </a:cubicBezTo>
                  <a:cubicBezTo>
                    <a:pt x="125" y="241"/>
                    <a:pt x="116" y="192"/>
                    <a:pt x="108" y="150"/>
                  </a:cubicBezTo>
                  <a:cubicBezTo>
                    <a:pt x="108" y="134"/>
                    <a:pt x="100" y="109"/>
                    <a:pt x="100" y="84"/>
                  </a:cubicBezTo>
                  <a:cubicBezTo>
                    <a:pt x="100" y="76"/>
                    <a:pt x="100" y="67"/>
                    <a:pt x="91" y="59"/>
                  </a:cubicBezTo>
                  <a:cubicBezTo>
                    <a:pt x="91" y="43"/>
                    <a:pt x="83" y="34"/>
                    <a:pt x="75" y="18"/>
                  </a:cubicBezTo>
                  <a:cubicBezTo>
                    <a:pt x="67" y="6"/>
                    <a:pt x="52" y="0"/>
                    <a:pt x="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38"/>
            <p:cNvSpPr/>
            <p:nvPr/>
          </p:nvSpPr>
          <p:spPr>
            <a:xfrm>
              <a:off x="3386600" y="2706150"/>
              <a:ext cx="91175" cy="191075"/>
            </a:xfrm>
            <a:custGeom>
              <a:rect b="b" l="l" r="r" t="t"/>
              <a:pathLst>
                <a:path extrusionOk="0" h="7643" w="3647">
                  <a:moveTo>
                    <a:pt x="1686" y="1"/>
                  </a:moveTo>
                  <a:cubicBezTo>
                    <a:pt x="1662" y="1"/>
                    <a:pt x="1637" y="10"/>
                    <a:pt x="1616" y="30"/>
                  </a:cubicBezTo>
                  <a:cubicBezTo>
                    <a:pt x="1550" y="105"/>
                    <a:pt x="1484" y="188"/>
                    <a:pt x="1434" y="279"/>
                  </a:cubicBezTo>
                  <a:cubicBezTo>
                    <a:pt x="1401" y="320"/>
                    <a:pt x="1376" y="362"/>
                    <a:pt x="1343" y="403"/>
                  </a:cubicBezTo>
                  <a:cubicBezTo>
                    <a:pt x="1310" y="403"/>
                    <a:pt x="1285" y="403"/>
                    <a:pt x="1260" y="428"/>
                  </a:cubicBezTo>
                  <a:cubicBezTo>
                    <a:pt x="846" y="884"/>
                    <a:pt x="572" y="1447"/>
                    <a:pt x="315" y="1994"/>
                  </a:cubicBezTo>
                  <a:cubicBezTo>
                    <a:pt x="174" y="2276"/>
                    <a:pt x="42" y="2558"/>
                    <a:pt x="17" y="2881"/>
                  </a:cubicBezTo>
                  <a:cubicBezTo>
                    <a:pt x="0" y="3187"/>
                    <a:pt x="17" y="3519"/>
                    <a:pt x="108" y="3817"/>
                  </a:cubicBezTo>
                  <a:cubicBezTo>
                    <a:pt x="191" y="4107"/>
                    <a:pt x="357" y="4380"/>
                    <a:pt x="622" y="4521"/>
                  </a:cubicBezTo>
                  <a:cubicBezTo>
                    <a:pt x="641" y="4531"/>
                    <a:pt x="658" y="4535"/>
                    <a:pt x="675" y="4535"/>
                  </a:cubicBezTo>
                  <a:cubicBezTo>
                    <a:pt x="687" y="4535"/>
                    <a:pt x="699" y="4533"/>
                    <a:pt x="713" y="4529"/>
                  </a:cubicBezTo>
                  <a:cubicBezTo>
                    <a:pt x="771" y="4877"/>
                    <a:pt x="1044" y="5192"/>
                    <a:pt x="1160" y="5515"/>
                  </a:cubicBezTo>
                  <a:cubicBezTo>
                    <a:pt x="1252" y="5772"/>
                    <a:pt x="1185" y="6021"/>
                    <a:pt x="1160" y="6286"/>
                  </a:cubicBezTo>
                  <a:cubicBezTo>
                    <a:pt x="1144" y="6551"/>
                    <a:pt x="1152" y="6816"/>
                    <a:pt x="1185" y="7081"/>
                  </a:cubicBezTo>
                  <a:cubicBezTo>
                    <a:pt x="1202" y="7214"/>
                    <a:pt x="1227" y="7347"/>
                    <a:pt x="1260" y="7479"/>
                  </a:cubicBezTo>
                  <a:cubicBezTo>
                    <a:pt x="1268" y="7521"/>
                    <a:pt x="1276" y="7570"/>
                    <a:pt x="1318" y="7603"/>
                  </a:cubicBezTo>
                  <a:cubicBezTo>
                    <a:pt x="1344" y="7629"/>
                    <a:pt x="1376" y="7642"/>
                    <a:pt x="1411" y="7642"/>
                  </a:cubicBezTo>
                  <a:cubicBezTo>
                    <a:pt x="1432" y="7642"/>
                    <a:pt x="1454" y="7638"/>
                    <a:pt x="1475" y="7628"/>
                  </a:cubicBezTo>
                  <a:cubicBezTo>
                    <a:pt x="1575" y="7595"/>
                    <a:pt x="1674" y="7521"/>
                    <a:pt x="1765" y="7463"/>
                  </a:cubicBezTo>
                  <a:cubicBezTo>
                    <a:pt x="1856" y="7396"/>
                    <a:pt x="1939" y="7330"/>
                    <a:pt x="2022" y="7255"/>
                  </a:cubicBezTo>
                  <a:cubicBezTo>
                    <a:pt x="2188" y="7098"/>
                    <a:pt x="2312" y="6907"/>
                    <a:pt x="2387" y="6692"/>
                  </a:cubicBezTo>
                  <a:cubicBezTo>
                    <a:pt x="2461" y="6435"/>
                    <a:pt x="2494" y="6162"/>
                    <a:pt x="2536" y="5897"/>
                  </a:cubicBezTo>
                  <a:cubicBezTo>
                    <a:pt x="2619" y="5424"/>
                    <a:pt x="2702" y="4952"/>
                    <a:pt x="2668" y="4480"/>
                  </a:cubicBezTo>
                  <a:cubicBezTo>
                    <a:pt x="2677" y="4463"/>
                    <a:pt x="2677" y="4455"/>
                    <a:pt x="2685" y="4438"/>
                  </a:cubicBezTo>
                  <a:cubicBezTo>
                    <a:pt x="2760" y="4248"/>
                    <a:pt x="2842" y="4049"/>
                    <a:pt x="2934" y="3858"/>
                  </a:cubicBezTo>
                  <a:lnTo>
                    <a:pt x="2934" y="3850"/>
                  </a:lnTo>
                  <a:cubicBezTo>
                    <a:pt x="2975" y="3809"/>
                    <a:pt x="3016" y="3767"/>
                    <a:pt x="3058" y="3726"/>
                  </a:cubicBezTo>
                  <a:lnTo>
                    <a:pt x="3058" y="3726"/>
                  </a:lnTo>
                  <a:cubicBezTo>
                    <a:pt x="3008" y="3833"/>
                    <a:pt x="2958" y="3933"/>
                    <a:pt x="2909" y="4041"/>
                  </a:cubicBezTo>
                  <a:cubicBezTo>
                    <a:pt x="2876" y="4107"/>
                    <a:pt x="2842" y="4181"/>
                    <a:pt x="2818" y="4248"/>
                  </a:cubicBezTo>
                  <a:cubicBezTo>
                    <a:pt x="2784" y="4322"/>
                    <a:pt x="2751" y="4397"/>
                    <a:pt x="2743" y="4471"/>
                  </a:cubicBezTo>
                  <a:cubicBezTo>
                    <a:pt x="2738" y="4488"/>
                    <a:pt x="2753" y="4500"/>
                    <a:pt x="2769" y="4500"/>
                  </a:cubicBezTo>
                  <a:cubicBezTo>
                    <a:pt x="2778" y="4500"/>
                    <a:pt x="2787" y="4497"/>
                    <a:pt x="2793" y="4488"/>
                  </a:cubicBezTo>
                  <a:cubicBezTo>
                    <a:pt x="2842" y="4438"/>
                    <a:pt x="2867" y="4364"/>
                    <a:pt x="2900" y="4297"/>
                  </a:cubicBezTo>
                  <a:cubicBezTo>
                    <a:pt x="2934" y="4223"/>
                    <a:pt x="2967" y="4148"/>
                    <a:pt x="3000" y="4074"/>
                  </a:cubicBezTo>
                  <a:cubicBezTo>
                    <a:pt x="3058" y="3933"/>
                    <a:pt x="3124" y="3784"/>
                    <a:pt x="3182" y="3643"/>
                  </a:cubicBezTo>
                  <a:cubicBezTo>
                    <a:pt x="3190" y="3618"/>
                    <a:pt x="3174" y="3602"/>
                    <a:pt x="3157" y="3593"/>
                  </a:cubicBezTo>
                  <a:cubicBezTo>
                    <a:pt x="3190" y="3552"/>
                    <a:pt x="3215" y="3510"/>
                    <a:pt x="3240" y="3469"/>
                  </a:cubicBezTo>
                  <a:cubicBezTo>
                    <a:pt x="3298" y="3353"/>
                    <a:pt x="3340" y="3229"/>
                    <a:pt x="3364" y="3104"/>
                  </a:cubicBezTo>
                  <a:cubicBezTo>
                    <a:pt x="3514" y="2814"/>
                    <a:pt x="3605" y="2508"/>
                    <a:pt x="3630" y="2185"/>
                  </a:cubicBezTo>
                  <a:cubicBezTo>
                    <a:pt x="3646" y="1895"/>
                    <a:pt x="3605" y="1596"/>
                    <a:pt x="3505" y="1323"/>
                  </a:cubicBezTo>
                  <a:cubicBezTo>
                    <a:pt x="3494" y="1289"/>
                    <a:pt x="3464" y="1273"/>
                    <a:pt x="3435" y="1273"/>
                  </a:cubicBezTo>
                  <a:cubicBezTo>
                    <a:pt x="3399" y="1273"/>
                    <a:pt x="3364" y="1298"/>
                    <a:pt x="3364" y="1348"/>
                  </a:cubicBezTo>
                  <a:cubicBezTo>
                    <a:pt x="3364" y="1654"/>
                    <a:pt x="3356" y="1961"/>
                    <a:pt x="3315" y="2268"/>
                  </a:cubicBezTo>
                  <a:cubicBezTo>
                    <a:pt x="3299" y="2431"/>
                    <a:pt x="3276" y="2603"/>
                    <a:pt x="3239" y="2767"/>
                  </a:cubicBezTo>
                  <a:lnTo>
                    <a:pt x="3239" y="2767"/>
                  </a:lnTo>
                  <a:cubicBezTo>
                    <a:pt x="3240" y="2757"/>
                    <a:pt x="3240" y="2749"/>
                    <a:pt x="3240" y="2740"/>
                  </a:cubicBezTo>
                  <a:cubicBezTo>
                    <a:pt x="3248" y="2649"/>
                    <a:pt x="3265" y="2533"/>
                    <a:pt x="3207" y="2458"/>
                  </a:cubicBezTo>
                  <a:cubicBezTo>
                    <a:pt x="3198" y="2445"/>
                    <a:pt x="3184" y="2436"/>
                    <a:pt x="3171" y="2436"/>
                  </a:cubicBezTo>
                  <a:cubicBezTo>
                    <a:pt x="3160" y="2436"/>
                    <a:pt x="3148" y="2443"/>
                    <a:pt x="3141" y="2458"/>
                  </a:cubicBezTo>
                  <a:cubicBezTo>
                    <a:pt x="3091" y="2524"/>
                    <a:pt x="3099" y="2624"/>
                    <a:pt x="3091" y="2707"/>
                  </a:cubicBezTo>
                  <a:cubicBezTo>
                    <a:pt x="3083" y="2798"/>
                    <a:pt x="3066" y="2881"/>
                    <a:pt x="3050" y="2972"/>
                  </a:cubicBezTo>
                  <a:cubicBezTo>
                    <a:pt x="3008" y="3154"/>
                    <a:pt x="2942" y="3328"/>
                    <a:pt x="2859" y="3494"/>
                  </a:cubicBezTo>
                  <a:cubicBezTo>
                    <a:pt x="2851" y="3502"/>
                    <a:pt x="2842" y="3510"/>
                    <a:pt x="2842" y="3519"/>
                  </a:cubicBezTo>
                  <a:cubicBezTo>
                    <a:pt x="2818" y="3544"/>
                    <a:pt x="2801" y="3577"/>
                    <a:pt x="2776" y="3593"/>
                  </a:cubicBezTo>
                  <a:cubicBezTo>
                    <a:pt x="2726" y="3618"/>
                    <a:pt x="2702" y="3660"/>
                    <a:pt x="2685" y="3701"/>
                  </a:cubicBezTo>
                  <a:cubicBezTo>
                    <a:pt x="2610" y="3784"/>
                    <a:pt x="2536" y="3858"/>
                    <a:pt x="2461" y="3933"/>
                  </a:cubicBezTo>
                  <a:cubicBezTo>
                    <a:pt x="2403" y="3999"/>
                    <a:pt x="2337" y="4082"/>
                    <a:pt x="2279" y="4157"/>
                  </a:cubicBezTo>
                  <a:cubicBezTo>
                    <a:pt x="2254" y="4181"/>
                    <a:pt x="2221" y="4206"/>
                    <a:pt x="2188" y="4231"/>
                  </a:cubicBezTo>
                  <a:cubicBezTo>
                    <a:pt x="2178" y="4233"/>
                    <a:pt x="2168" y="4234"/>
                    <a:pt x="2158" y="4234"/>
                  </a:cubicBezTo>
                  <a:cubicBezTo>
                    <a:pt x="2126" y="4234"/>
                    <a:pt x="2093" y="4223"/>
                    <a:pt x="2055" y="4198"/>
                  </a:cubicBezTo>
                  <a:cubicBezTo>
                    <a:pt x="2039" y="4165"/>
                    <a:pt x="2022" y="4132"/>
                    <a:pt x="2006" y="4099"/>
                  </a:cubicBezTo>
                  <a:cubicBezTo>
                    <a:pt x="1981" y="4074"/>
                    <a:pt x="1948" y="4057"/>
                    <a:pt x="1914" y="4057"/>
                  </a:cubicBezTo>
                  <a:cubicBezTo>
                    <a:pt x="1873" y="4007"/>
                    <a:pt x="1848" y="3949"/>
                    <a:pt x="1832" y="3900"/>
                  </a:cubicBezTo>
                  <a:cubicBezTo>
                    <a:pt x="1815" y="3875"/>
                    <a:pt x="1807" y="3850"/>
                    <a:pt x="1807" y="3825"/>
                  </a:cubicBezTo>
                  <a:cubicBezTo>
                    <a:pt x="1807" y="3726"/>
                    <a:pt x="1807" y="3626"/>
                    <a:pt x="1815" y="3527"/>
                  </a:cubicBezTo>
                  <a:cubicBezTo>
                    <a:pt x="1856" y="3204"/>
                    <a:pt x="1981" y="2889"/>
                    <a:pt x="2130" y="2599"/>
                  </a:cubicBezTo>
                  <a:cubicBezTo>
                    <a:pt x="2158" y="2543"/>
                    <a:pt x="2110" y="2491"/>
                    <a:pt x="2064" y="2491"/>
                  </a:cubicBezTo>
                  <a:cubicBezTo>
                    <a:pt x="2041" y="2491"/>
                    <a:pt x="2019" y="2503"/>
                    <a:pt x="2006" y="2533"/>
                  </a:cubicBezTo>
                  <a:cubicBezTo>
                    <a:pt x="1923" y="2698"/>
                    <a:pt x="1815" y="2848"/>
                    <a:pt x="1682" y="2980"/>
                  </a:cubicBezTo>
                  <a:cubicBezTo>
                    <a:pt x="1677" y="2979"/>
                    <a:pt x="1671" y="2978"/>
                    <a:pt x="1665" y="2978"/>
                  </a:cubicBezTo>
                  <a:cubicBezTo>
                    <a:pt x="1636" y="2978"/>
                    <a:pt x="1605" y="2994"/>
                    <a:pt x="1591" y="3022"/>
                  </a:cubicBezTo>
                  <a:cubicBezTo>
                    <a:pt x="1583" y="3030"/>
                    <a:pt x="1583" y="3030"/>
                    <a:pt x="1583" y="3038"/>
                  </a:cubicBezTo>
                  <a:cubicBezTo>
                    <a:pt x="1566" y="3038"/>
                    <a:pt x="1550" y="3038"/>
                    <a:pt x="1542" y="3055"/>
                  </a:cubicBezTo>
                  <a:cubicBezTo>
                    <a:pt x="1475" y="3113"/>
                    <a:pt x="1417" y="3179"/>
                    <a:pt x="1368" y="3254"/>
                  </a:cubicBezTo>
                  <a:cubicBezTo>
                    <a:pt x="1318" y="3287"/>
                    <a:pt x="1268" y="3320"/>
                    <a:pt x="1218" y="3353"/>
                  </a:cubicBezTo>
                  <a:cubicBezTo>
                    <a:pt x="1202" y="3320"/>
                    <a:pt x="1177" y="3287"/>
                    <a:pt x="1152" y="3254"/>
                  </a:cubicBezTo>
                  <a:cubicBezTo>
                    <a:pt x="1136" y="3237"/>
                    <a:pt x="1127" y="3229"/>
                    <a:pt x="1111" y="3212"/>
                  </a:cubicBezTo>
                  <a:cubicBezTo>
                    <a:pt x="1102" y="3204"/>
                    <a:pt x="1094" y="3187"/>
                    <a:pt x="1094" y="3171"/>
                  </a:cubicBezTo>
                  <a:cubicBezTo>
                    <a:pt x="1094" y="3146"/>
                    <a:pt x="1102" y="3121"/>
                    <a:pt x="1111" y="3096"/>
                  </a:cubicBezTo>
                  <a:cubicBezTo>
                    <a:pt x="1111" y="3088"/>
                    <a:pt x="1111" y="3080"/>
                    <a:pt x="1111" y="3063"/>
                  </a:cubicBezTo>
                  <a:cubicBezTo>
                    <a:pt x="1111" y="3055"/>
                    <a:pt x="1111" y="3046"/>
                    <a:pt x="1111" y="3038"/>
                  </a:cubicBezTo>
                  <a:cubicBezTo>
                    <a:pt x="1202" y="2740"/>
                    <a:pt x="1326" y="2458"/>
                    <a:pt x="1450" y="2176"/>
                  </a:cubicBezTo>
                  <a:cubicBezTo>
                    <a:pt x="1484" y="2103"/>
                    <a:pt x="1429" y="2037"/>
                    <a:pt x="1367" y="2037"/>
                  </a:cubicBezTo>
                  <a:cubicBezTo>
                    <a:pt x="1339" y="2037"/>
                    <a:pt x="1308" y="2051"/>
                    <a:pt x="1285" y="2085"/>
                  </a:cubicBezTo>
                  <a:cubicBezTo>
                    <a:pt x="1160" y="2276"/>
                    <a:pt x="1020" y="2483"/>
                    <a:pt x="854" y="2657"/>
                  </a:cubicBezTo>
                  <a:cubicBezTo>
                    <a:pt x="821" y="2674"/>
                    <a:pt x="788" y="2698"/>
                    <a:pt x="754" y="2707"/>
                  </a:cubicBezTo>
                  <a:cubicBezTo>
                    <a:pt x="746" y="2698"/>
                    <a:pt x="746" y="2682"/>
                    <a:pt x="746" y="2665"/>
                  </a:cubicBezTo>
                  <a:cubicBezTo>
                    <a:pt x="730" y="2558"/>
                    <a:pt x="763" y="2450"/>
                    <a:pt x="788" y="2342"/>
                  </a:cubicBezTo>
                  <a:cubicBezTo>
                    <a:pt x="821" y="2234"/>
                    <a:pt x="854" y="2127"/>
                    <a:pt x="887" y="2019"/>
                  </a:cubicBezTo>
                  <a:cubicBezTo>
                    <a:pt x="1028" y="1596"/>
                    <a:pt x="1202" y="1182"/>
                    <a:pt x="1401" y="784"/>
                  </a:cubicBezTo>
                  <a:cubicBezTo>
                    <a:pt x="1434" y="710"/>
                    <a:pt x="1467" y="635"/>
                    <a:pt x="1508" y="552"/>
                  </a:cubicBezTo>
                  <a:cubicBezTo>
                    <a:pt x="1600" y="420"/>
                    <a:pt x="1691" y="287"/>
                    <a:pt x="1782" y="155"/>
                  </a:cubicBezTo>
                  <a:cubicBezTo>
                    <a:pt x="1832" y="80"/>
                    <a:pt x="1760" y="1"/>
                    <a:pt x="1686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38"/>
            <p:cNvSpPr/>
            <p:nvPr/>
          </p:nvSpPr>
          <p:spPr>
            <a:xfrm>
              <a:off x="3464275" y="2749675"/>
              <a:ext cx="1900" cy="6125"/>
            </a:xfrm>
            <a:custGeom>
              <a:rect b="b" l="l" r="r" t="t"/>
              <a:pathLst>
                <a:path extrusionOk="0" h="245" w="76">
                  <a:moveTo>
                    <a:pt x="39" y="0"/>
                  </a:moveTo>
                  <a:cubicBezTo>
                    <a:pt x="32" y="0"/>
                    <a:pt x="25" y="5"/>
                    <a:pt x="25" y="13"/>
                  </a:cubicBezTo>
                  <a:cubicBezTo>
                    <a:pt x="25" y="29"/>
                    <a:pt x="17" y="46"/>
                    <a:pt x="17" y="63"/>
                  </a:cubicBezTo>
                  <a:cubicBezTo>
                    <a:pt x="17" y="79"/>
                    <a:pt x="17" y="96"/>
                    <a:pt x="9" y="112"/>
                  </a:cubicBezTo>
                  <a:cubicBezTo>
                    <a:pt x="9" y="129"/>
                    <a:pt x="9" y="137"/>
                    <a:pt x="9" y="162"/>
                  </a:cubicBezTo>
                  <a:cubicBezTo>
                    <a:pt x="1" y="170"/>
                    <a:pt x="9" y="187"/>
                    <a:pt x="9" y="203"/>
                  </a:cubicBezTo>
                  <a:cubicBezTo>
                    <a:pt x="9" y="228"/>
                    <a:pt x="25" y="245"/>
                    <a:pt x="42" y="245"/>
                  </a:cubicBezTo>
                  <a:cubicBezTo>
                    <a:pt x="59" y="245"/>
                    <a:pt x="75" y="228"/>
                    <a:pt x="75" y="203"/>
                  </a:cubicBezTo>
                  <a:cubicBezTo>
                    <a:pt x="75" y="187"/>
                    <a:pt x="75" y="170"/>
                    <a:pt x="75" y="162"/>
                  </a:cubicBezTo>
                  <a:cubicBezTo>
                    <a:pt x="75" y="137"/>
                    <a:pt x="67" y="129"/>
                    <a:pt x="67" y="112"/>
                  </a:cubicBezTo>
                  <a:cubicBezTo>
                    <a:pt x="67" y="96"/>
                    <a:pt x="67" y="79"/>
                    <a:pt x="67" y="63"/>
                  </a:cubicBezTo>
                  <a:cubicBezTo>
                    <a:pt x="59" y="46"/>
                    <a:pt x="59" y="29"/>
                    <a:pt x="59" y="13"/>
                  </a:cubicBezTo>
                  <a:cubicBezTo>
                    <a:pt x="54" y="5"/>
                    <a:pt x="46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38"/>
            <p:cNvSpPr/>
            <p:nvPr/>
          </p:nvSpPr>
          <p:spPr>
            <a:xfrm>
              <a:off x="3451525" y="2797850"/>
              <a:ext cx="8000" cy="26600"/>
            </a:xfrm>
            <a:custGeom>
              <a:rect b="b" l="l" r="r" t="t"/>
              <a:pathLst>
                <a:path extrusionOk="0" h="1064" w="320">
                  <a:moveTo>
                    <a:pt x="284" y="1"/>
                  </a:moveTo>
                  <a:cubicBezTo>
                    <a:pt x="276" y="1"/>
                    <a:pt x="267" y="5"/>
                    <a:pt x="262" y="16"/>
                  </a:cubicBezTo>
                  <a:cubicBezTo>
                    <a:pt x="196" y="174"/>
                    <a:pt x="154" y="339"/>
                    <a:pt x="113" y="505"/>
                  </a:cubicBezTo>
                  <a:cubicBezTo>
                    <a:pt x="71" y="679"/>
                    <a:pt x="30" y="845"/>
                    <a:pt x="5" y="1019"/>
                  </a:cubicBezTo>
                  <a:cubicBezTo>
                    <a:pt x="0" y="1044"/>
                    <a:pt x="19" y="1063"/>
                    <a:pt x="39" y="1063"/>
                  </a:cubicBezTo>
                  <a:cubicBezTo>
                    <a:pt x="52" y="1063"/>
                    <a:pt x="65" y="1055"/>
                    <a:pt x="71" y="1035"/>
                  </a:cubicBezTo>
                  <a:cubicBezTo>
                    <a:pt x="113" y="870"/>
                    <a:pt x="154" y="704"/>
                    <a:pt x="196" y="538"/>
                  </a:cubicBezTo>
                  <a:cubicBezTo>
                    <a:pt x="237" y="373"/>
                    <a:pt x="295" y="207"/>
                    <a:pt x="320" y="41"/>
                  </a:cubicBezTo>
                  <a:cubicBezTo>
                    <a:pt x="320" y="19"/>
                    <a:pt x="302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38"/>
            <p:cNvSpPr/>
            <p:nvPr/>
          </p:nvSpPr>
          <p:spPr>
            <a:xfrm>
              <a:off x="3719875" y="2708875"/>
              <a:ext cx="102575" cy="170475"/>
            </a:xfrm>
            <a:custGeom>
              <a:rect b="b" l="l" r="r" t="t"/>
              <a:pathLst>
                <a:path extrusionOk="0" h="6819" w="4103">
                  <a:moveTo>
                    <a:pt x="105" y="1"/>
                  </a:moveTo>
                  <a:cubicBezTo>
                    <a:pt x="54" y="1"/>
                    <a:pt x="0" y="59"/>
                    <a:pt x="34" y="120"/>
                  </a:cubicBezTo>
                  <a:cubicBezTo>
                    <a:pt x="59" y="187"/>
                    <a:pt x="84" y="261"/>
                    <a:pt x="109" y="327"/>
                  </a:cubicBezTo>
                  <a:cubicBezTo>
                    <a:pt x="101" y="322"/>
                    <a:pt x="92" y="319"/>
                    <a:pt x="83" y="319"/>
                  </a:cubicBezTo>
                  <a:cubicBezTo>
                    <a:pt x="53" y="319"/>
                    <a:pt x="23" y="347"/>
                    <a:pt x="42" y="385"/>
                  </a:cubicBezTo>
                  <a:cubicBezTo>
                    <a:pt x="142" y="535"/>
                    <a:pt x="241" y="684"/>
                    <a:pt x="332" y="841"/>
                  </a:cubicBezTo>
                  <a:cubicBezTo>
                    <a:pt x="415" y="1040"/>
                    <a:pt x="498" y="1239"/>
                    <a:pt x="564" y="1438"/>
                  </a:cubicBezTo>
                  <a:cubicBezTo>
                    <a:pt x="639" y="1661"/>
                    <a:pt x="697" y="1893"/>
                    <a:pt x="747" y="2125"/>
                  </a:cubicBezTo>
                  <a:cubicBezTo>
                    <a:pt x="788" y="2349"/>
                    <a:pt x="805" y="2581"/>
                    <a:pt x="846" y="2813"/>
                  </a:cubicBezTo>
                  <a:cubicBezTo>
                    <a:pt x="879" y="3045"/>
                    <a:pt x="962" y="3261"/>
                    <a:pt x="1053" y="3476"/>
                  </a:cubicBezTo>
                  <a:cubicBezTo>
                    <a:pt x="1144" y="3708"/>
                    <a:pt x="1194" y="3923"/>
                    <a:pt x="1194" y="4164"/>
                  </a:cubicBezTo>
                  <a:cubicBezTo>
                    <a:pt x="1186" y="4404"/>
                    <a:pt x="1169" y="4636"/>
                    <a:pt x="1169" y="4876"/>
                  </a:cubicBezTo>
                  <a:cubicBezTo>
                    <a:pt x="1177" y="5108"/>
                    <a:pt x="1202" y="5348"/>
                    <a:pt x="1252" y="5572"/>
                  </a:cubicBezTo>
                  <a:cubicBezTo>
                    <a:pt x="1351" y="5962"/>
                    <a:pt x="1550" y="6334"/>
                    <a:pt x="1865" y="6583"/>
                  </a:cubicBezTo>
                  <a:cubicBezTo>
                    <a:pt x="1948" y="6641"/>
                    <a:pt x="2031" y="6699"/>
                    <a:pt x="2114" y="6740"/>
                  </a:cubicBezTo>
                  <a:cubicBezTo>
                    <a:pt x="2192" y="6776"/>
                    <a:pt x="2271" y="6818"/>
                    <a:pt x="2355" y="6818"/>
                  </a:cubicBezTo>
                  <a:cubicBezTo>
                    <a:pt x="2369" y="6818"/>
                    <a:pt x="2382" y="6817"/>
                    <a:pt x="2395" y="6815"/>
                  </a:cubicBezTo>
                  <a:cubicBezTo>
                    <a:pt x="2503" y="6807"/>
                    <a:pt x="2561" y="6724"/>
                    <a:pt x="2594" y="6624"/>
                  </a:cubicBezTo>
                  <a:cubicBezTo>
                    <a:pt x="2627" y="6508"/>
                    <a:pt x="2669" y="6401"/>
                    <a:pt x="2702" y="6293"/>
                  </a:cubicBezTo>
                  <a:cubicBezTo>
                    <a:pt x="3025" y="5390"/>
                    <a:pt x="3423" y="4528"/>
                    <a:pt x="3903" y="3708"/>
                  </a:cubicBezTo>
                  <a:cubicBezTo>
                    <a:pt x="4011" y="3509"/>
                    <a:pt x="4102" y="3319"/>
                    <a:pt x="4036" y="3087"/>
                  </a:cubicBezTo>
                  <a:lnTo>
                    <a:pt x="4036" y="3087"/>
                  </a:lnTo>
                  <a:lnTo>
                    <a:pt x="4036" y="3095"/>
                  </a:lnTo>
                  <a:cubicBezTo>
                    <a:pt x="3978" y="2879"/>
                    <a:pt x="3829" y="2714"/>
                    <a:pt x="3671" y="2556"/>
                  </a:cubicBezTo>
                  <a:cubicBezTo>
                    <a:pt x="3514" y="2399"/>
                    <a:pt x="3365" y="2250"/>
                    <a:pt x="3249" y="2059"/>
                  </a:cubicBezTo>
                  <a:cubicBezTo>
                    <a:pt x="3124" y="1877"/>
                    <a:pt x="3025" y="1678"/>
                    <a:pt x="2942" y="1479"/>
                  </a:cubicBezTo>
                  <a:cubicBezTo>
                    <a:pt x="2901" y="1380"/>
                    <a:pt x="2859" y="1280"/>
                    <a:pt x="2826" y="1181"/>
                  </a:cubicBezTo>
                  <a:cubicBezTo>
                    <a:pt x="2813" y="1140"/>
                    <a:pt x="2779" y="1121"/>
                    <a:pt x="2746" y="1121"/>
                  </a:cubicBezTo>
                  <a:cubicBezTo>
                    <a:pt x="2700" y="1121"/>
                    <a:pt x="2654" y="1159"/>
                    <a:pt x="2669" y="1222"/>
                  </a:cubicBezTo>
                  <a:cubicBezTo>
                    <a:pt x="2743" y="1504"/>
                    <a:pt x="2834" y="1777"/>
                    <a:pt x="2917" y="2059"/>
                  </a:cubicBezTo>
                  <a:cubicBezTo>
                    <a:pt x="2950" y="2192"/>
                    <a:pt x="2992" y="2333"/>
                    <a:pt x="3025" y="2465"/>
                  </a:cubicBezTo>
                  <a:cubicBezTo>
                    <a:pt x="2975" y="2324"/>
                    <a:pt x="2892" y="2183"/>
                    <a:pt x="2826" y="2051"/>
                  </a:cubicBezTo>
                  <a:cubicBezTo>
                    <a:pt x="2718" y="1852"/>
                    <a:pt x="2602" y="1661"/>
                    <a:pt x="2470" y="1479"/>
                  </a:cubicBezTo>
                  <a:cubicBezTo>
                    <a:pt x="2465" y="1475"/>
                    <a:pt x="2459" y="1472"/>
                    <a:pt x="2452" y="1472"/>
                  </a:cubicBezTo>
                  <a:cubicBezTo>
                    <a:pt x="2435" y="1472"/>
                    <a:pt x="2417" y="1486"/>
                    <a:pt x="2428" y="1504"/>
                  </a:cubicBezTo>
                  <a:cubicBezTo>
                    <a:pt x="2544" y="1695"/>
                    <a:pt x="2652" y="1885"/>
                    <a:pt x="2752" y="2084"/>
                  </a:cubicBezTo>
                  <a:cubicBezTo>
                    <a:pt x="2793" y="2175"/>
                    <a:pt x="2843" y="2275"/>
                    <a:pt x="2884" y="2374"/>
                  </a:cubicBezTo>
                  <a:cubicBezTo>
                    <a:pt x="2917" y="2457"/>
                    <a:pt x="2959" y="2548"/>
                    <a:pt x="3000" y="2631"/>
                  </a:cubicBezTo>
                  <a:cubicBezTo>
                    <a:pt x="2917" y="2540"/>
                    <a:pt x="2851" y="2440"/>
                    <a:pt x="2801" y="2324"/>
                  </a:cubicBezTo>
                  <a:cubicBezTo>
                    <a:pt x="2788" y="2292"/>
                    <a:pt x="2761" y="2280"/>
                    <a:pt x="2733" y="2280"/>
                  </a:cubicBezTo>
                  <a:cubicBezTo>
                    <a:pt x="2725" y="2280"/>
                    <a:pt x="2718" y="2281"/>
                    <a:pt x="2710" y="2283"/>
                  </a:cubicBezTo>
                  <a:cubicBezTo>
                    <a:pt x="2478" y="1943"/>
                    <a:pt x="2246" y="1612"/>
                    <a:pt x="2064" y="1239"/>
                  </a:cubicBezTo>
                  <a:cubicBezTo>
                    <a:pt x="1940" y="990"/>
                    <a:pt x="1840" y="725"/>
                    <a:pt x="1790" y="460"/>
                  </a:cubicBezTo>
                  <a:cubicBezTo>
                    <a:pt x="1787" y="445"/>
                    <a:pt x="1774" y="439"/>
                    <a:pt x="1761" y="439"/>
                  </a:cubicBezTo>
                  <a:cubicBezTo>
                    <a:pt x="1744" y="439"/>
                    <a:pt x="1728" y="450"/>
                    <a:pt x="1732" y="468"/>
                  </a:cubicBezTo>
                  <a:cubicBezTo>
                    <a:pt x="1782" y="1330"/>
                    <a:pt x="2304" y="2034"/>
                    <a:pt x="2752" y="2747"/>
                  </a:cubicBezTo>
                  <a:cubicBezTo>
                    <a:pt x="2868" y="3062"/>
                    <a:pt x="3025" y="3360"/>
                    <a:pt x="3025" y="3691"/>
                  </a:cubicBezTo>
                  <a:cubicBezTo>
                    <a:pt x="3025" y="3791"/>
                    <a:pt x="3017" y="3890"/>
                    <a:pt x="2984" y="3981"/>
                  </a:cubicBezTo>
                  <a:cubicBezTo>
                    <a:pt x="2959" y="4039"/>
                    <a:pt x="2901" y="4188"/>
                    <a:pt x="2818" y="4197"/>
                  </a:cubicBezTo>
                  <a:cubicBezTo>
                    <a:pt x="2776" y="4197"/>
                    <a:pt x="2768" y="4164"/>
                    <a:pt x="2752" y="4130"/>
                  </a:cubicBezTo>
                  <a:cubicBezTo>
                    <a:pt x="2718" y="4081"/>
                    <a:pt x="2685" y="4023"/>
                    <a:pt x="2652" y="3973"/>
                  </a:cubicBezTo>
                  <a:cubicBezTo>
                    <a:pt x="2627" y="3923"/>
                    <a:pt x="2602" y="3882"/>
                    <a:pt x="2578" y="3832"/>
                  </a:cubicBezTo>
                  <a:cubicBezTo>
                    <a:pt x="2478" y="3526"/>
                    <a:pt x="2362" y="3227"/>
                    <a:pt x="2221" y="2937"/>
                  </a:cubicBezTo>
                  <a:cubicBezTo>
                    <a:pt x="2097" y="2681"/>
                    <a:pt x="1948" y="2432"/>
                    <a:pt x="1807" y="2183"/>
                  </a:cubicBezTo>
                  <a:cubicBezTo>
                    <a:pt x="1796" y="2165"/>
                    <a:pt x="1782" y="2157"/>
                    <a:pt x="1767" y="2157"/>
                  </a:cubicBezTo>
                  <a:cubicBezTo>
                    <a:pt x="1736" y="2157"/>
                    <a:pt x="1707" y="2191"/>
                    <a:pt x="1724" y="2225"/>
                  </a:cubicBezTo>
                  <a:cubicBezTo>
                    <a:pt x="1824" y="2457"/>
                    <a:pt x="1906" y="2689"/>
                    <a:pt x="1998" y="2921"/>
                  </a:cubicBezTo>
                  <a:cubicBezTo>
                    <a:pt x="2089" y="3145"/>
                    <a:pt x="2180" y="3368"/>
                    <a:pt x="2263" y="3600"/>
                  </a:cubicBezTo>
                  <a:cubicBezTo>
                    <a:pt x="2271" y="3617"/>
                    <a:pt x="2271" y="3642"/>
                    <a:pt x="2279" y="3658"/>
                  </a:cubicBezTo>
                  <a:cubicBezTo>
                    <a:pt x="2279" y="3666"/>
                    <a:pt x="2279" y="3675"/>
                    <a:pt x="2279" y="3683"/>
                  </a:cubicBezTo>
                  <a:cubicBezTo>
                    <a:pt x="2271" y="3923"/>
                    <a:pt x="2329" y="4164"/>
                    <a:pt x="2370" y="4404"/>
                  </a:cubicBezTo>
                  <a:cubicBezTo>
                    <a:pt x="2387" y="4495"/>
                    <a:pt x="2404" y="4578"/>
                    <a:pt x="2412" y="4669"/>
                  </a:cubicBezTo>
                  <a:cubicBezTo>
                    <a:pt x="2362" y="4661"/>
                    <a:pt x="2312" y="4652"/>
                    <a:pt x="2263" y="4636"/>
                  </a:cubicBezTo>
                  <a:cubicBezTo>
                    <a:pt x="2138" y="4594"/>
                    <a:pt x="2039" y="4520"/>
                    <a:pt x="1956" y="4420"/>
                  </a:cubicBezTo>
                  <a:cubicBezTo>
                    <a:pt x="1906" y="4371"/>
                    <a:pt x="1873" y="4313"/>
                    <a:pt x="1840" y="4246"/>
                  </a:cubicBezTo>
                  <a:cubicBezTo>
                    <a:pt x="1832" y="4197"/>
                    <a:pt x="1815" y="4139"/>
                    <a:pt x="1815" y="4089"/>
                  </a:cubicBezTo>
                  <a:cubicBezTo>
                    <a:pt x="1790" y="3865"/>
                    <a:pt x="1832" y="3625"/>
                    <a:pt x="1757" y="3410"/>
                  </a:cubicBezTo>
                  <a:cubicBezTo>
                    <a:pt x="1691" y="3203"/>
                    <a:pt x="1509" y="3103"/>
                    <a:pt x="1343" y="2979"/>
                  </a:cubicBezTo>
                  <a:cubicBezTo>
                    <a:pt x="954" y="2697"/>
                    <a:pt x="1020" y="2117"/>
                    <a:pt x="904" y="1703"/>
                  </a:cubicBezTo>
                  <a:cubicBezTo>
                    <a:pt x="863" y="1537"/>
                    <a:pt x="796" y="1388"/>
                    <a:pt x="730" y="1239"/>
                  </a:cubicBezTo>
                  <a:cubicBezTo>
                    <a:pt x="614" y="932"/>
                    <a:pt x="481" y="626"/>
                    <a:pt x="332" y="336"/>
                  </a:cubicBezTo>
                  <a:cubicBezTo>
                    <a:pt x="283" y="236"/>
                    <a:pt x="216" y="145"/>
                    <a:pt x="167" y="46"/>
                  </a:cubicBezTo>
                  <a:cubicBezTo>
                    <a:pt x="153" y="14"/>
                    <a:pt x="129" y="1"/>
                    <a:pt x="105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38"/>
            <p:cNvSpPr/>
            <p:nvPr/>
          </p:nvSpPr>
          <p:spPr>
            <a:xfrm>
              <a:off x="3423625" y="2729475"/>
              <a:ext cx="15000" cy="20450"/>
            </a:xfrm>
            <a:custGeom>
              <a:rect b="b" l="l" r="r" t="t"/>
              <a:pathLst>
                <a:path extrusionOk="0" h="818" w="600">
                  <a:moveTo>
                    <a:pt x="541" y="1"/>
                  </a:moveTo>
                  <a:cubicBezTo>
                    <a:pt x="491" y="1"/>
                    <a:pt x="467" y="34"/>
                    <a:pt x="442" y="67"/>
                  </a:cubicBezTo>
                  <a:cubicBezTo>
                    <a:pt x="417" y="92"/>
                    <a:pt x="384" y="125"/>
                    <a:pt x="359" y="158"/>
                  </a:cubicBezTo>
                  <a:cubicBezTo>
                    <a:pt x="309" y="224"/>
                    <a:pt x="268" y="282"/>
                    <a:pt x="218" y="349"/>
                  </a:cubicBezTo>
                  <a:cubicBezTo>
                    <a:pt x="135" y="481"/>
                    <a:pt x="69" y="622"/>
                    <a:pt x="11" y="771"/>
                  </a:cubicBezTo>
                  <a:cubicBezTo>
                    <a:pt x="0" y="798"/>
                    <a:pt x="23" y="817"/>
                    <a:pt x="48" y="817"/>
                  </a:cubicBezTo>
                  <a:cubicBezTo>
                    <a:pt x="62" y="817"/>
                    <a:pt x="76" y="811"/>
                    <a:pt x="85" y="796"/>
                  </a:cubicBezTo>
                  <a:cubicBezTo>
                    <a:pt x="160" y="663"/>
                    <a:pt x="243" y="547"/>
                    <a:pt x="326" y="423"/>
                  </a:cubicBezTo>
                  <a:cubicBezTo>
                    <a:pt x="367" y="357"/>
                    <a:pt x="417" y="299"/>
                    <a:pt x="458" y="249"/>
                  </a:cubicBezTo>
                  <a:cubicBezTo>
                    <a:pt x="483" y="216"/>
                    <a:pt x="508" y="191"/>
                    <a:pt x="533" y="166"/>
                  </a:cubicBezTo>
                  <a:cubicBezTo>
                    <a:pt x="558" y="133"/>
                    <a:pt x="599" y="100"/>
                    <a:pt x="599" y="59"/>
                  </a:cubicBezTo>
                  <a:cubicBezTo>
                    <a:pt x="599" y="25"/>
                    <a:pt x="574" y="1"/>
                    <a:pt x="5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38"/>
            <p:cNvSpPr/>
            <p:nvPr/>
          </p:nvSpPr>
          <p:spPr>
            <a:xfrm>
              <a:off x="3434850" y="2741600"/>
              <a:ext cx="5225" cy="7075"/>
            </a:xfrm>
            <a:custGeom>
              <a:rect b="b" l="l" r="r" t="t"/>
              <a:pathLst>
                <a:path extrusionOk="0" h="283" w="209">
                  <a:moveTo>
                    <a:pt x="183" y="1"/>
                  </a:moveTo>
                  <a:cubicBezTo>
                    <a:pt x="174" y="1"/>
                    <a:pt x="164" y="7"/>
                    <a:pt x="158" y="13"/>
                  </a:cubicBezTo>
                  <a:cubicBezTo>
                    <a:pt x="125" y="38"/>
                    <a:pt x="92" y="71"/>
                    <a:pt x="76" y="112"/>
                  </a:cubicBezTo>
                  <a:cubicBezTo>
                    <a:pt x="51" y="145"/>
                    <a:pt x="34" y="187"/>
                    <a:pt x="9" y="220"/>
                  </a:cubicBezTo>
                  <a:cubicBezTo>
                    <a:pt x="1" y="245"/>
                    <a:pt x="9" y="270"/>
                    <a:pt x="26" y="278"/>
                  </a:cubicBezTo>
                  <a:cubicBezTo>
                    <a:pt x="32" y="281"/>
                    <a:pt x="40" y="283"/>
                    <a:pt x="49" y="283"/>
                  </a:cubicBezTo>
                  <a:cubicBezTo>
                    <a:pt x="63" y="283"/>
                    <a:pt x="79" y="277"/>
                    <a:pt x="84" y="261"/>
                  </a:cubicBezTo>
                  <a:cubicBezTo>
                    <a:pt x="100" y="228"/>
                    <a:pt x="117" y="187"/>
                    <a:pt x="142" y="154"/>
                  </a:cubicBezTo>
                  <a:cubicBezTo>
                    <a:pt x="158" y="120"/>
                    <a:pt x="183" y="79"/>
                    <a:pt x="200" y="46"/>
                  </a:cubicBezTo>
                  <a:cubicBezTo>
                    <a:pt x="208" y="29"/>
                    <a:pt x="208" y="21"/>
                    <a:pt x="192" y="13"/>
                  </a:cubicBezTo>
                  <a:lnTo>
                    <a:pt x="192" y="4"/>
                  </a:lnTo>
                  <a:cubicBezTo>
                    <a:pt x="189" y="2"/>
                    <a:pt x="186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38"/>
            <p:cNvSpPr/>
            <p:nvPr/>
          </p:nvSpPr>
          <p:spPr>
            <a:xfrm>
              <a:off x="3455150" y="2704850"/>
              <a:ext cx="42950" cy="134150"/>
            </a:xfrm>
            <a:custGeom>
              <a:rect b="b" l="l" r="r" t="t"/>
              <a:pathLst>
                <a:path extrusionOk="0" h="5366" w="1718">
                  <a:moveTo>
                    <a:pt x="1646" y="0"/>
                  </a:moveTo>
                  <a:cubicBezTo>
                    <a:pt x="1632" y="0"/>
                    <a:pt x="1618" y="7"/>
                    <a:pt x="1608" y="24"/>
                  </a:cubicBezTo>
                  <a:lnTo>
                    <a:pt x="1608" y="33"/>
                  </a:lnTo>
                  <a:cubicBezTo>
                    <a:pt x="1509" y="190"/>
                    <a:pt x="1409" y="339"/>
                    <a:pt x="1327" y="513"/>
                  </a:cubicBezTo>
                  <a:cubicBezTo>
                    <a:pt x="1252" y="679"/>
                    <a:pt x="1194" y="845"/>
                    <a:pt x="1136" y="1019"/>
                  </a:cubicBezTo>
                  <a:cubicBezTo>
                    <a:pt x="1028" y="1367"/>
                    <a:pt x="946" y="1715"/>
                    <a:pt x="896" y="2079"/>
                  </a:cubicBezTo>
                  <a:cubicBezTo>
                    <a:pt x="846" y="2436"/>
                    <a:pt x="796" y="2784"/>
                    <a:pt x="622" y="3107"/>
                  </a:cubicBezTo>
                  <a:cubicBezTo>
                    <a:pt x="448" y="3405"/>
                    <a:pt x="241" y="3678"/>
                    <a:pt x="142" y="4018"/>
                  </a:cubicBezTo>
                  <a:cubicBezTo>
                    <a:pt x="84" y="4217"/>
                    <a:pt x="59" y="4432"/>
                    <a:pt x="34" y="4639"/>
                  </a:cubicBezTo>
                  <a:cubicBezTo>
                    <a:pt x="26" y="4739"/>
                    <a:pt x="18" y="4847"/>
                    <a:pt x="9" y="4946"/>
                  </a:cubicBezTo>
                  <a:cubicBezTo>
                    <a:pt x="1" y="5004"/>
                    <a:pt x="1" y="5062"/>
                    <a:pt x="1" y="5112"/>
                  </a:cubicBezTo>
                  <a:cubicBezTo>
                    <a:pt x="1" y="5178"/>
                    <a:pt x="26" y="5228"/>
                    <a:pt x="26" y="5294"/>
                  </a:cubicBezTo>
                  <a:cubicBezTo>
                    <a:pt x="31" y="5337"/>
                    <a:pt x="73" y="5366"/>
                    <a:pt x="112" y="5366"/>
                  </a:cubicBezTo>
                  <a:cubicBezTo>
                    <a:pt x="141" y="5366"/>
                    <a:pt x="168" y="5350"/>
                    <a:pt x="175" y="5311"/>
                  </a:cubicBezTo>
                  <a:cubicBezTo>
                    <a:pt x="175" y="5269"/>
                    <a:pt x="192" y="5228"/>
                    <a:pt x="200" y="5178"/>
                  </a:cubicBezTo>
                  <a:cubicBezTo>
                    <a:pt x="216" y="5137"/>
                    <a:pt x="216" y="5079"/>
                    <a:pt x="225" y="5029"/>
                  </a:cubicBezTo>
                  <a:cubicBezTo>
                    <a:pt x="233" y="4938"/>
                    <a:pt x="241" y="4838"/>
                    <a:pt x="250" y="4747"/>
                  </a:cubicBezTo>
                  <a:cubicBezTo>
                    <a:pt x="266" y="4565"/>
                    <a:pt x="283" y="4383"/>
                    <a:pt x="324" y="4200"/>
                  </a:cubicBezTo>
                  <a:cubicBezTo>
                    <a:pt x="399" y="3861"/>
                    <a:pt x="589" y="3587"/>
                    <a:pt x="763" y="3297"/>
                  </a:cubicBezTo>
                  <a:cubicBezTo>
                    <a:pt x="854" y="3148"/>
                    <a:pt x="929" y="2999"/>
                    <a:pt x="979" y="2833"/>
                  </a:cubicBezTo>
                  <a:cubicBezTo>
                    <a:pt x="1028" y="2659"/>
                    <a:pt x="1062" y="2477"/>
                    <a:pt x="1086" y="2303"/>
                  </a:cubicBezTo>
                  <a:cubicBezTo>
                    <a:pt x="1136" y="1938"/>
                    <a:pt x="1202" y="1582"/>
                    <a:pt x="1302" y="1234"/>
                  </a:cubicBezTo>
                  <a:cubicBezTo>
                    <a:pt x="1351" y="1044"/>
                    <a:pt x="1418" y="853"/>
                    <a:pt x="1484" y="662"/>
                  </a:cubicBezTo>
                  <a:cubicBezTo>
                    <a:pt x="1517" y="563"/>
                    <a:pt x="1559" y="472"/>
                    <a:pt x="1592" y="372"/>
                  </a:cubicBezTo>
                  <a:cubicBezTo>
                    <a:pt x="1625" y="273"/>
                    <a:pt x="1650" y="174"/>
                    <a:pt x="1699" y="82"/>
                  </a:cubicBezTo>
                  <a:cubicBezTo>
                    <a:pt x="1717" y="41"/>
                    <a:pt x="1681" y="0"/>
                    <a:pt x="1646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38"/>
            <p:cNvSpPr/>
            <p:nvPr/>
          </p:nvSpPr>
          <p:spPr>
            <a:xfrm>
              <a:off x="3486450" y="2745925"/>
              <a:ext cx="3525" cy="10100"/>
            </a:xfrm>
            <a:custGeom>
              <a:rect b="b" l="l" r="r" t="t"/>
              <a:pathLst>
                <a:path extrusionOk="0" h="404" w="141">
                  <a:moveTo>
                    <a:pt x="95" y="1"/>
                  </a:moveTo>
                  <a:cubicBezTo>
                    <a:pt x="81" y="1"/>
                    <a:pt x="65" y="7"/>
                    <a:pt x="58" y="22"/>
                  </a:cubicBezTo>
                  <a:cubicBezTo>
                    <a:pt x="50" y="47"/>
                    <a:pt x="41" y="72"/>
                    <a:pt x="33" y="105"/>
                  </a:cubicBezTo>
                  <a:cubicBezTo>
                    <a:pt x="25" y="130"/>
                    <a:pt x="25" y="163"/>
                    <a:pt x="17" y="196"/>
                  </a:cubicBezTo>
                  <a:cubicBezTo>
                    <a:pt x="17" y="246"/>
                    <a:pt x="8" y="304"/>
                    <a:pt x="0" y="353"/>
                  </a:cubicBezTo>
                  <a:cubicBezTo>
                    <a:pt x="0" y="378"/>
                    <a:pt x="25" y="395"/>
                    <a:pt x="41" y="403"/>
                  </a:cubicBezTo>
                  <a:cubicBezTo>
                    <a:pt x="66" y="403"/>
                    <a:pt x="91" y="395"/>
                    <a:pt x="99" y="370"/>
                  </a:cubicBezTo>
                  <a:cubicBezTo>
                    <a:pt x="108" y="312"/>
                    <a:pt x="116" y="262"/>
                    <a:pt x="124" y="204"/>
                  </a:cubicBezTo>
                  <a:cubicBezTo>
                    <a:pt x="133" y="179"/>
                    <a:pt x="141" y="146"/>
                    <a:pt x="141" y="121"/>
                  </a:cubicBezTo>
                  <a:cubicBezTo>
                    <a:pt x="141" y="88"/>
                    <a:pt x="141" y="63"/>
                    <a:pt x="133" y="30"/>
                  </a:cubicBezTo>
                  <a:cubicBezTo>
                    <a:pt x="133" y="12"/>
                    <a:pt x="114" y="1"/>
                    <a:pt x="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38"/>
            <p:cNvSpPr/>
            <p:nvPr/>
          </p:nvSpPr>
          <p:spPr>
            <a:xfrm>
              <a:off x="3492650" y="2743750"/>
              <a:ext cx="2525" cy="4400"/>
            </a:xfrm>
            <a:custGeom>
              <a:rect b="b" l="l" r="r" t="t"/>
              <a:pathLst>
                <a:path extrusionOk="0" h="176" w="101">
                  <a:moveTo>
                    <a:pt x="57" y="1"/>
                  </a:moveTo>
                  <a:cubicBezTo>
                    <a:pt x="51" y="1"/>
                    <a:pt x="45" y="3"/>
                    <a:pt x="42" y="10"/>
                  </a:cubicBezTo>
                  <a:cubicBezTo>
                    <a:pt x="34" y="18"/>
                    <a:pt x="25" y="26"/>
                    <a:pt x="17" y="34"/>
                  </a:cubicBezTo>
                  <a:cubicBezTo>
                    <a:pt x="17" y="43"/>
                    <a:pt x="17" y="51"/>
                    <a:pt x="9" y="68"/>
                  </a:cubicBezTo>
                  <a:cubicBezTo>
                    <a:pt x="9" y="84"/>
                    <a:pt x="1" y="101"/>
                    <a:pt x="1" y="117"/>
                  </a:cubicBezTo>
                  <a:cubicBezTo>
                    <a:pt x="1" y="126"/>
                    <a:pt x="1" y="142"/>
                    <a:pt x="9" y="150"/>
                  </a:cubicBezTo>
                  <a:cubicBezTo>
                    <a:pt x="9" y="167"/>
                    <a:pt x="25" y="175"/>
                    <a:pt x="42" y="175"/>
                  </a:cubicBezTo>
                  <a:cubicBezTo>
                    <a:pt x="50" y="175"/>
                    <a:pt x="67" y="175"/>
                    <a:pt x="75" y="167"/>
                  </a:cubicBezTo>
                  <a:cubicBezTo>
                    <a:pt x="83" y="150"/>
                    <a:pt x="92" y="142"/>
                    <a:pt x="92" y="126"/>
                  </a:cubicBezTo>
                  <a:cubicBezTo>
                    <a:pt x="92" y="109"/>
                    <a:pt x="92" y="92"/>
                    <a:pt x="92" y="76"/>
                  </a:cubicBezTo>
                  <a:cubicBezTo>
                    <a:pt x="92" y="68"/>
                    <a:pt x="100" y="51"/>
                    <a:pt x="92" y="43"/>
                  </a:cubicBezTo>
                  <a:cubicBezTo>
                    <a:pt x="92" y="34"/>
                    <a:pt x="92" y="26"/>
                    <a:pt x="83" y="18"/>
                  </a:cubicBezTo>
                  <a:cubicBezTo>
                    <a:pt x="78" y="8"/>
                    <a:pt x="67" y="1"/>
                    <a:pt x="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38"/>
            <p:cNvSpPr/>
            <p:nvPr/>
          </p:nvSpPr>
          <p:spPr>
            <a:xfrm>
              <a:off x="3707175" y="2707675"/>
              <a:ext cx="37800" cy="74050"/>
            </a:xfrm>
            <a:custGeom>
              <a:rect b="b" l="l" r="r" t="t"/>
              <a:pathLst>
                <a:path extrusionOk="0" h="2962" w="1512">
                  <a:moveTo>
                    <a:pt x="53" y="0"/>
                  </a:moveTo>
                  <a:cubicBezTo>
                    <a:pt x="27" y="0"/>
                    <a:pt x="0" y="24"/>
                    <a:pt x="12" y="52"/>
                  </a:cubicBezTo>
                  <a:cubicBezTo>
                    <a:pt x="194" y="558"/>
                    <a:pt x="376" y="1055"/>
                    <a:pt x="641" y="1527"/>
                  </a:cubicBezTo>
                  <a:cubicBezTo>
                    <a:pt x="766" y="1759"/>
                    <a:pt x="923" y="1966"/>
                    <a:pt x="1072" y="2182"/>
                  </a:cubicBezTo>
                  <a:cubicBezTo>
                    <a:pt x="1147" y="2289"/>
                    <a:pt x="1205" y="2405"/>
                    <a:pt x="1238" y="2530"/>
                  </a:cubicBezTo>
                  <a:cubicBezTo>
                    <a:pt x="1271" y="2654"/>
                    <a:pt x="1255" y="2803"/>
                    <a:pt x="1304" y="2919"/>
                  </a:cubicBezTo>
                  <a:cubicBezTo>
                    <a:pt x="1321" y="2949"/>
                    <a:pt x="1348" y="2962"/>
                    <a:pt x="1377" y="2962"/>
                  </a:cubicBezTo>
                  <a:cubicBezTo>
                    <a:pt x="1419" y="2962"/>
                    <a:pt x="1463" y="2934"/>
                    <a:pt x="1478" y="2894"/>
                  </a:cubicBezTo>
                  <a:cubicBezTo>
                    <a:pt x="1511" y="2803"/>
                    <a:pt x="1487" y="2679"/>
                    <a:pt x="1478" y="2579"/>
                  </a:cubicBezTo>
                  <a:cubicBezTo>
                    <a:pt x="1462" y="2480"/>
                    <a:pt x="1429" y="2381"/>
                    <a:pt x="1387" y="2281"/>
                  </a:cubicBezTo>
                  <a:cubicBezTo>
                    <a:pt x="1304" y="2099"/>
                    <a:pt x="1163" y="1941"/>
                    <a:pt x="1047" y="1767"/>
                  </a:cubicBezTo>
                  <a:cubicBezTo>
                    <a:pt x="807" y="1419"/>
                    <a:pt x="600" y="1047"/>
                    <a:pt x="409" y="665"/>
                  </a:cubicBezTo>
                  <a:cubicBezTo>
                    <a:pt x="302" y="450"/>
                    <a:pt x="194" y="235"/>
                    <a:pt x="86" y="19"/>
                  </a:cubicBezTo>
                  <a:cubicBezTo>
                    <a:pt x="78" y="6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38"/>
            <p:cNvSpPr/>
            <p:nvPr/>
          </p:nvSpPr>
          <p:spPr>
            <a:xfrm>
              <a:off x="3428225" y="2966650"/>
              <a:ext cx="3750" cy="7075"/>
            </a:xfrm>
            <a:custGeom>
              <a:rect b="b" l="l" r="r" t="t"/>
              <a:pathLst>
                <a:path extrusionOk="0" h="283" w="150">
                  <a:moveTo>
                    <a:pt x="34" y="0"/>
                  </a:moveTo>
                  <a:lnTo>
                    <a:pt x="34" y="0"/>
                  </a:lnTo>
                  <a:cubicBezTo>
                    <a:pt x="1" y="108"/>
                    <a:pt x="59" y="216"/>
                    <a:pt x="150" y="282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38"/>
            <p:cNvSpPr/>
            <p:nvPr/>
          </p:nvSpPr>
          <p:spPr>
            <a:xfrm>
              <a:off x="3431950" y="2940550"/>
              <a:ext cx="272425" cy="129150"/>
            </a:xfrm>
            <a:custGeom>
              <a:rect b="b" l="l" r="r" t="t"/>
              <a:pathLst>
                <a:path extrusionOk="0" h="5166" w="10897">
                  <a:moveTo>
                    <a:pt x="1766" y="0"/>
                  </a:moveTo>
                  <a:lnTo>
                    <a:pt x="1766" y="0"/>
                  </a:lnTo>
                  <a:cubicBezTo>
                    <a:pt x="1418" y="83"/>
                    <a:pt x="1103" y="315"/>
                    <a:pt x="921" y="622"/>
                  </a:cubicBezTo>
                  <a:cubicBezTo>
                    <a:pt x="821" y="779"/>
                    <a:pt x="755" y="953"/>
                    <a:pt x="656" y="1111"/>
                  </a:cubicBezTo>
                  <a:cubicBezTo>
                    <a:pt x="548" y="1260"/>
                    <a:pt x="390" y="1392"/>
                    <a:pt x="208" y="1392"/>
                  </a:cubicBezTo>
                  <a:cubicBezTo>
                    <a:pt x="200" y="1393"/>
                    <a:pt x="193" y="1394"/>
                    <a:pt x="185" y="1394"/>
                  </a:cubicBezTo>
                  <a:cubicBezTo>
                    <a:pt x="118" y="1394"/>
                    <a:pt x="53" y="1363"/>
                    <a:pt x="1" y="1326"/>
                  </a:cubicBezTo>
                  <a:lnTo>
                    <a:pt x="1" y="1334"/>
                  </a:lnTo>
                  <a:lnTo>
                    <a:pt x="225" y="1856"/>
                  </a:lnTo>
                  <a:cubicBezTo>
                    <a:pt x="233" y="1873"/>
                    <a:pt x="250" y="1890"/>
                    <a:pt x="258" y="1898"/>
                  </a:cubicBezTo>
                  <a:cubicBezTo>
                    <a:pt x="424" y="2072"/>
                    <a:pt x="606" y="2229"/>
                    <a:pt x="772" y="2395"/>
                  </a:cubicBezTo>
                  <a:cubicBezTo>
                    <a:pt x="937" y="2561"/>
                    <a:pt x="1095" y="2735"/>
                    <a:pt x="1227" y="2925"/>
                  </a:cubicBezTo>
                  <a:cubicBezTo>
                    <a:pt x="1343" y="3091"/>
                    <a:pt x="1484" y="3290"/>
                    <a:pt x="1468" y="3505"/>
                  </a:cubicBezTo>
                  <a:cubicBezTo>
                    <a:pt x="1517" y="3621"/>
                    <a:pt x="1584" y="3729"/>
                    <a:pt x="1658" y="3828"/>
                  </a:cubicBezTo>
                  <a:cubicBezTo>
                    <a:pt x="1824" y="4052"/>
                    <a:pt x="2072" y="4193"/>
                    <a:pt x="2321" y="4284"/>
                  </a:cubicBezTo>
                  <a:cubicBezTo>
                    <a:pt x="2619" y="4383"/>
                    <a:pt x="2942" y="4433"/>
                    <a:pt x="3249" y="4475"/>
                  </a:cubicBezTo>
                  <a:cubicBezTo>
                    <a:pt x="3323" y="4483"/>
                    <a:pt x="3398" y="4491"/>
                    <a:pt x="3464" y="4508"/>
                  </a:cubicBezTo>
                  <a:cubicBezTo>
                    <a:pt x="3546" y="4501"/>
                    <a:pt x="3629" y="4497"/>
                    <a:pt x="3711" y="4497"/>
                  </a:cubicBezTo>
                  <a:cubicBezTo>
                    <a:pt x="3910" y="4497"/>
                    <a:pt x="4110" y="4519"/>
                    <a:pt x="4309" y="4566"/>
                  </a:cubicBezTo>
                  <a:cubicBezTo>
                    <a:pt x="4608" y="4640"/>
                    <a:pt x="4865" y="4781"/>
                    <a:pt x="5130" y="4930"/>
                  </a:cubicBezTo>
                  <a:cubicBezTo>
                    <a:pt x="5411" y="5079"/>
                    <a:pt x="5710" y="5137"/>
                    <a:pt x="6025" y="5154"/>
                  </a:cubicBezTo>
                  <a:cubicBezTo>
                    <a:pt x="6125" y="5162"/>
                    <a:pt x="6226" y="5166"/>
                    <a:pt x="6327" y="5166"/>
                  </a:cubicBezTo>
                  <a:cubicBezTo>
                    <a:pt x="6541" y="5166"/>
                    <a:pt x="6755" y="5149"/>
                    <a:pt x="6969" y="5121"/>
                  </a:cubicBezTo>
                  <a:cubicBezTo>
                    <a:pt x="7127" y="5104"/>
                    <a:pt x="7284" y="5071"/>
                    <a:pt x="7433" y="5038"/>
                  </a:cubicBezTo>
                  <a:lnTo>
                    <a:pt x="7541" y="5005"/>
                  </a:lnTo>
                  <a:cubicBezTo>
                    <a:pt x="7773" y="4872"/>
                    <a:pt x="8013" y="4773"/>
                    <a:pt x="8262" y="4690"/>
                  </a:cubicBezTo>
                  <a:cubicBezTo>
                    <a:pt x="8817" y="4499"/>
                    <a:pt x="9397" y="4417"/>
                    <a:pt x="9886" y="4077"/>
                  </a:cubicBezTo>
                  <a:cubicBezTo>
                    <a:pt x="10126" y="3903"/>
                    <a:pt x="10341" y="3688"/>
                    <a:pt x="10524" y="3464"/>
                  </a:cubicBezTo>
                  <a:cubicBezTo>
                    <a:pt x="10623" y="3356"/>
                    <a:pt x="10706" y="3240"/>
                    <a:pt x="10797" y="3124"/>
                  </a:cubicBezTo>
                  <a:cubicBezTo>
                    <a:pt x="10830" y="3074"/>
                    <a:pt x="10863" y="3025"/>
                    <a:pt x="10896" y="2975"/>
                  </a:cubicBezTo>
                  <a:cubicBezTo>
                    <a:pt x="10872" y="2826"/>
                    <a:pt x="10855" y="2677"/>
                    <a:pt x="10838" y="2528"/>
                  </a:cubicBezTo>
                  <a:lnTo>
                    <a:pt x="10838" y="2519"/>
                  </a:lnTo>
                  <a:cubicBezTo>
                    <a:pt x="10681" y="2436"/>
                    <a:pt x="10573" y="2254"/>
                    <a:pt x="10490" y="2080"/>
                  </a:cubicBezTo>
                  <a:cubicBezTo>
                    <a:pt x="10358" y="1774"/>
                    <a:pt x="10250" y="1450"/>
                    <a:pt x="10184" y="1119"/>
                  </a:cubicBezTo>
                  <a:lnTo>
                    <a:pt x="10184" y="1119"/>
                  </a:lnTo>
                  <a:cubicBezTo>
                    <a:pt x="9894" y="1575"/>
                    <a:pt x="10225" y="2163"/>
                    <a:pt x="10217" y="2693"/>
                  </a:cubicBezTo>
                  <a:cubicBezTo>
                    <a:pt x="10209" y="3174"/>
                    <a:pt x="9927" y="3621"/>
                    <a:pt x="9538" y="3903"/>
                  </a:cubicBezTo>
                  <a:cubicBezTo>
                    <a:pt x="9156" y="4185"/>
                    <a:pt x="8692" y="4334"/>
                    <a:pt x="8220" y="4425"/>
                  </a:cubicBezTo>
                  <a:cubicBezTo>
                    <a:pt x="7764" y="4515"/>
                    <a:pt x="7304" y="4561"/>
                    <a:pt x="6843" y="4561"/>
                  </a:cubicBezTo>
                  <a:cubicBezTo>
                    <a:pt x="6667" y="4561"/>
                    <a:pt x="6491" y="4555"/>
                    <a:pt x="6315" y="4541"/>
                  </a:cubicBezTo>
                  <a:cubicBezTo>
                    <a:pt x="5884" y="4499"/>
                    <a:pt x="5445" y="4417"/>
                    <a:pt x="5121" y="4135"/>
                  </a:cubicBezTo>
                  <a:cubicBezTo>
                    <a:pt x="5063" y="4085"/>
                    <a:pt x="5005" y="4027"/>
                    <a:pt x="4964" y="3961"/>
                  </a:cubicBezTo>
                  <a:cubicBezTo>
                    <a:pt x="4947" y="3911"/>
                    <a:pt x="4931" y="3862"/>
                    <a:pt x="4923" y="3804"/>
                  </a:cubicBezTo>
                  <a:cubicBezTo>
                    <a:pt x="4889" y="3630"/>
                    <a:pt x="4906" y="3456"/>
                    <a:pt x="4906" y="3273"/>
                  </a:cubicBezTo>
                  <a:cubicBezTo>
                    <a:pt x="4914" y="3099"/>
                    <a:pt x="4914" y="2917"/>
                    <a:pt x="4914" y="2735"/>
                  </a:cubicBezTo>
                  <a:cubicBezTo>
                    <a:pt x="4914" y="2561"/>
                    <a:pt x="4923" y="2354"/>
                    <a:pt x="4865" y="2188"/>
                  </a:cubicBezTo>
                  <a:cubicBezTo>
                    <a:pt x="4856" y="2167"/>
                    <a:pt x="4842" y="2157"/>
                    <a:pt x="4827" y="2157"/>
                  </a:cubicBezTo>
                  <a:cubicBezTo>
                    <a:pt x="4813" y="2157"/>
                    <a:pt x="4798" y="2167"/>
                    <a:pt x="4790" y="2188"/>
                  </a:cubicBezTo>
                  <a:cubicBezTo>
                    <a:pt x="4732" y="2354"/>
                    <a:pt x="4740" y="2552"/>
                    <a:pt x="4740" y="2735"/>
                  </a:cubicBezTo>
                  <a:cubicBezTo>
                    <a:pt x="4740" y="2925"/>
                    <a:pt x="4740" y="3116"/>
                    <a:pt x="4740" y="3306"/>
                  </a:cubicBezTo>
                  <a:cubicBezTo>
                    <a:pt x="4740" y="3381"/>
                    <a:pt x="4740" y="3456"/>
                    <a:pt x="4740" y="3530"/>
                  </a:cubicBezTo>
                  <a:cubicBezTo>
                    <a:pt x="4616" y="3141"/>
                    <a:pt x="4616" y="2685"/>
                    <a:pt x="4649" y="2271"/>
                  </a:cubicBezTo>
                  <a:cubicBezTo>
                    <a:pt x="4649" y="2196"/>
                    <a:pt x="4657" y="2122"/>
                    <a:pt x="4624" y="2055"/>
                  </a:cubicBezTo>
                  <a:cubicBezTo>
                    <a:pt x="4600" y="2007"/>
                    <a:pt x="4550" y="1972"/>
                    <a:pt x="4499" y="1972"/>
                  </a:cubicBezTo>
                  <a:cubicBezTo>
                    <a:pt x="4480" y="1972"/>
                    <a:pt x="4460" y="1978"/>
                    <a:pt x="4442" y="1989"/>
                  </a:cubicBezTo>
                  <a:cubicBezTo>
                    <a:pt x="4417" y="1997"/>
                    <a:pt x="4401" y="2022"/>
                    <a:pt x="4384" y="2047"/>
                  </a:cubicBezTo>
                  <a:cubicBezTo>
                    <a:pt x="4069" y="2561"/>
                    <a:pt x="4202" y="3240"/>
                    <a:pt x="3937" y="3779"/>
                  </a:cubicBezTo>
                  <a:cubicBezTo>
                    <a:pt x="3887" y="3895"/>
                    <a:pt x="3804" y="4011"/>
                    <a:pt x="3696" y="4077"/>
                  </a:cubicBezTo>
                  <a:cubicBezTo>
                    <a:pt x="3626" y="4117"/>
                    <a:pt x="3548" y="4135"/>
                    <a:pt x="3469" y="4135"/>
                  </a:cubicBezTo>
                  <a:cubicBezTo>
                    <a:pt x="3267" y="4135"/>
                    <a:pt x="3055" y="4018"/>
                    <a:pt x="2942" y="3845"/>
                  </a:cubicBezTo>
                  <a:cubicBezTo>
                    <a:pt x="2785" y="3605"/>
                    <a:pt x="2768" y="3298"/>
                    <a:pt x="2801" y="3016"/>
                  </a:cubicBezTo>
                  <a:cubicBezTo>
                    <a:pt x="2835" y="2726"/>
                    <a:pt x="2909" y="2445"/>
                    <a:pt x="2909" y="2155"/>
                  </a:cubicBezTo>
                  <a:cubicBezTo>
                    <a:pt x="2900" y="2154"/>
                    <a:pt x="2892" y="2154"/>
                    <a:pt x="2883" y="2154"/>
                  </a:cubicBezTo>
                  <a:cubicBezTo>
                    <a:pt x="2576" y="2154"/>
                    <a:pt x="2266" y="2294"/>
                    <a:pt x="2072" y="2536"/>
                  </a:cubicBezTo>
                  <a:cubicBezTo>
                    <a:pt x="2023" y="2602"/>
                    <a:pt x="1973" y="2677"/>
                    <a:pt x="1898" y="2718"/>
                  </a:cubicBezTo>
                  <a:cubicBezTo>
                    <a:pt x="1857" y="2741"/>
                    <a:pt x="1814" y="2750"/>
                    <a:pt x="1770" y="2750"/>
                  </a:cubicBezTo>
                  <a:cubicBezTo>
                    <a:pt x="1635" y="2750"/>
                    <a:pt x="1495" y="2658"/>
                    <a:pt x="1401" y="2552"/>
                  </a:cubicBezTo>
                  <a:cubicBezTo>
                    <a:pt x="1095" y="2213"/>
                    <a:pt x="1037" y="1691"/>
                    <a:pt x="1153" y="1243"/>
                  </a:cubicBezTo>
                  <a:cubicBezTo>
                    <a:pt x="1260" y="788"/>
                    <a:pt x="1517" y="390"/>
                    <a:pt x="1766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38"/>
            <p:cNvSpPr/>
            <p:nvPr/>
          </p:nvSpPr>
          <p:spPr>
            <a:xfrm>
              <a:off x="3706200" y="2960650"/>
              <a:ext cx="33800" cy="51175"/>
            </a:xfrm>
            <a:custGeom>
              <a:rect b="b" l="l" r="r" t="t"/>
              <a:pathLst>
                <a:path extrusionOk="0" h="2047" w="1352">
                  <a:moveTo>
                    <a:pt x="573" y="0"/>
                  </a:moveTo>
                  <a:cubicBezTo>
                    <a:pt x="622" y="356"/>
                    <a:pt x="631" y="721"/>
                    <a:pt x="573" y="1086"/>
                  </a:cubicBezTo>
                  <a:cubicBezTo>
                    <a:pt x="532" y="1389"/>
                    <a:pt x="369" y="1765"/>
                    <a:pt x="61" y="1765"/>
                  </a:cubicBezTo>
                  <a:cubicBezTo>
                    <a:pt x="57" y="1765"/>
                    <a:pt x="54" y="1765"/>
                    <a:pt x="51" y="1765"/>
                  </a:cubicBezTo>
                  <a:lnTo>
                    <a:pt x="1" y="1765"/>
                  </a:lnTo>
                  <a:cubicBezTo>
                    <a:pt x="1" y="1856"/>
                    <a:pt x="9" y="1956"/>
                    <a:pt x="9" y="2047"/>
                  </a:cubicBezTo>
                  <a:cubicBezTo>
                    <a:pt x="34" y="2014"/>
                    <a:pt x="67" y="1980"/>
                    <a:pt x="100" y="1956"/>
                  </a:cubicBezTo>
                  <a:cubicBezTo>
                    <a:pt x="115" y="1936"/>
                    <a:pt x="132" y="1928"/>
                    <a:pt x="149" y="1928"/>
                  </a:cubicBezTo>
                  <a:cubicBezTo>
                    <a:pt x="161" y="1928"/>
                    <a:pt x="173" y="1932"/>
                    <a:pt x="183" y="1939"/>
                  </a:cubicBezTo>
                  <a:cubicBezTo>
                    <a:pt x="216" y="1922"/>
                    <a:pt x="250" y="1906"/>
                    <a:pt x="291" y="1889"/>
                  </a:cubicBezTo>
                  <a:cubicBezTo>
                    <a:pt x="482" y="1806"/>
                    <a:pt x="672" y="1732"/>
                    <a:pt x="830" y="1583"/>
                  </a:cubicBezTo>
                  <a:cubicBezTo>
                    <a:pt x="879" y="1541"/>
                    <a:pt x="912" y="1500"/>
                    <a:pt x="954" y="1450"/>
                  </a:cubicBezTo>
                  <a:cubicBezTo>
                    <a:pt x="954" y="1450"/>
                    <a:pt x="954" y="1442"/>
                    <a:pt x="954" y="1442"/>
                  </a:cubicBezTo>
                  <a:cubicBezTo>
                    <a:pt x="962" y="1400"/>
                    <a:pt x="970" y="1359"/>
                    <a:pt x="979" y="1326"/>
                  </a:cubicBezTo>
                  <a:cubicBezTo>
                    <a:pt x="995" y="1243"/>
                    <a:pt x="995" y="1168"/>
                    <a:pt x="1004" y="1086"/>
                  </a:cubicBezTo>
                  <a:cubicBezTo>
                    <a:pt x="1020" y="928"/>
                    <a:pt x="1020" y="754"/>
                    <a:pt x="995" y="597"/>
                  </a:cubicBezTo>
                  <a:cubicBezTo>
                    <a:pt x="990" y="562"/>
                    <a:pt x="1015" y="539"/>
                    <a:pt x="1040" y="539"/>
                  </a:cubicBezTo>
                  <a:cubicBezTo>
                    <a:pt x="1056" y="539"/>
                    <a:pt x="1072" y="549"/>
                    <a:pt x="1078" y="572"/>
                  </a:cubicBezTo>
                  <a:cubicBezTo>
                    <a:pt x="1136" y="738"/>
                    <a:pt x="1178" y="903"/>
                    <a:pt x="1178" y="1086"/>
                  </a:cubicBezTo>
                  <a:cubicBezTo>
                    <a:pt x="1277" y="870"/>
                    <a:pt x="1327" y="638"/>
                    <a:pt x="1343" y="406"/>
                  </a:cubicBezTo>
                  <a:cubicBezTo>
                    <a:pt x="1352" y="365"/>
                    <a:pt x="1352" y="315"/>
                    <a:pt x="1352" y="274"/>
                  </a:cubicBezTo>
                  <a:cubicBezTo>
                    <a:pt x="1343" y="274"/>
                    <a:pt x="1335" y="282"/>
                    <a:pt x="1327" y="282"/>
                  </a:cubicBezTo>
                  <a:cubicBezTo>
                    <a:pt x="1252" y="320"/>
                    <a:pt x="1169" y="338"/>
                    <a:pt x="1086" y="338"/>
                  </a:cubicBezTo>
                  <a:cubicBezTo>
                    <a:pt x="866" y="338"/>
                    <a:pt x="645" y="211"/>
                    <a:pt x="573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38"/>
            <p:cNvSpPr/>
            <p:nvPr/>
          </p:nvSpPr>
          <p:spPr>
            <a:xfrm>
              <a:off x="3550650" y="2977425"/>
              <a:ext cx="1900" cy="7900"/>
            </a:xfrm>
            <a:custGeom>
              <a:rect b="b" l="l" r="r" t="t"/>
              <a:pathLst>
                <a:path extrusionOk="0" h="316" w="76">
                  <a:moveTo>
                    <a:pt x="39" y="0"/>
                  </a:moveTo>
                  <a:cubicBezTo>
                    <a:pt x="25" y="0"/>
                    <a:pt x="13" y="9"/>
                    <a:pt x="9" y="25"/>
                  </a:cubicBezTo>
                  <a:cubicBezTo>
                    <a:pt x="1" y="42"/>
                    <a:pt x="1" y="50"/>
                    <a:pt x="1" y="67"/>
                  </a:cubicBezTo>
                  <a:lnTo>
                    <a:pt x="1" y="91"/>
                  </a:lnTo>
                  <a:cubicBezTo>
                    <a:pt x="1" y="116"/>
                    <a:pt x="1" y="133"/>
                    <a:pt x="1" y="158"/>
                  </a:cubicBezTo>
                  <a:cubicBezTo>
                    <a:pt x="1" y="199"/>
                    <a:pt x="1" y="241"/>
                    <a:pt x="1" y="282"/>
                  </a:cubicBezTo>
                  <a:cubicBezTo>
                    <a:pt x="1" y="299"/>
                    <a:pt x="17" y="315"/>
                    <a:pt x="42" y="315"/>
                  </a:cubicBezTo>
                  <a:cubicBezTo>
                    <a:pt x="59" y="315"/>
                    <a:pt x="75" y="299"/>
                    <a:pt x="75" y="282"/>
                  </a:cubicBezTo>
                  <a:cubicBezTo>
                    <a:pt x="75" y="241"/>
                    <a:pt x="75" y="199"/>
                    <a:pt x="75" y="158"/>
                  </a:cubicBezTo>
                  <a:cubicBezTo>
                    <a:pt x="75" y="133"/>
                    <a:pt x="75" y="116"/>
                    <a:pt x="75" y="91"/>
                  </a:cubicBezTo>
                  <a:lnTo>
                    <a:pt x="75" y="67"/>
                  </a:lnTo>
                  <a:cubicBezTo>
                    <a:pt x="75" y="50"/>
                    <a:pt x="75" y="42"/>
                    <a:pt x="67" y="25"/>
                  </a:cubicBezTo>
                  <a:lnTo>
                    <a:pt x="75" y="25"/>
                  </a:lnTo>
                  <a:cubicBezTo>
                    <a:pt x="67" y="9"/>
                    <a:pt x="52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38"/>
            <p:cNvSpPr/>
            <p:nvPr/>
          </p:nvSpPr>
          <p:spPr>
            <a:xfrm>
              <a:off x="3492025" y="2976075"/>
              <a:ext cx="18675" cy="59050"/>
            </a:xfrm>
            <a:custGeom>
              <a:rect b="b" l="l" r="r" t="t"/>
              <a:pathLst>
                <a:path extrusionOk="0" h="2362" w="747">
                  <a:moveTo>
                    <a:pt x="607" y="1"/>
                  </a:moveTo>
                  <a:cubicBezTo>
                    <a:pt x="568" y="1"/>
                    <a:pt x="531" y="27"/>
                    <a:pt x="531" y="71"/>
                  </a:cubicBezTo>
                  <a:cubicBezTo>
                    <a:pt x="523" y="79"/>
                    <a:pt x="523" y="87"/>
                    <a:pt x="514" y="104"/>
                  </a:cubicBezTo>
                  <a:lnTo>
                    <a:pt x="490" y="162"/>
                  </a:lnTo>
                  <a:cubicBezTo>
                    <a:pt x="465" y="212"/>
                    <a:pt x="448" y="253"/>
                    <a:pt x="432" y="295"/>
                  </a:cubicBezTo>
                  <a:cubicBezTo>
                    <a:pt x="390" y="386"/>
                    <a:pt x="357" y="477"/>
                    <a:pt x="324" y="576"/>
                  </a:cubicBezTo>
                  <a:cubicBezTo>
                    <a:pt x="249" y="759"/>
                    <a:pt x="191" y="949"/>
                    <a:pt x="142" y="1140"/>
                  </a:cubicBezTo>
                  <a:cubicBezTo>
                    <a:pt x="42" y="1521"/>
                    <a:pt x="1" y="1919"/>
                    <a:pt x="1" y="2316"/>
                  </a:cubicBezTo>
                  <a:cubicBezTo>
                    <a:pt x="1" y="2344"/>
                    <a:pt x="29" y="2361"/>
                    <a:pt x="55" y="2361"/>
                  </a:cubicBezTo>
                  <a:cubicBezTo>
                    <a:pt x="77" y="2361"/>
                    <a:pt x="97" y="2350"/>
                    <a:pt x="100" y="2325"/>
                  </a:cubicBezTo>
                  <a:cubicBezTo>
                    <a:pt x="166" y="1927"/>
                    <a:pt x="258" y="1521"/>
                    <a:pt x="374" y="1131"/>
                  </a:cubicBezTo>
                  <a:cubicBezTo>
                    <a:pt x="423" y="941"/>
                    <a:pt x="490" y="750"/>
                    <a:pt x="564" y="560"/>
                  </a:cubicBezTo>
                  <a:cubicBezTo>
                    <a:pt x="597" y="469"/>
                    <a:pt x="639" y="369"/>
                    <a:pt x="680" y="278"/>
                  </a:cubicBezTo>
                  <a:cubicBezTo>
                    <a:pt x="730" y="179"/>
                    <a:pt x="746" y="104"/>
                    <a:pt x="664" y="21"/>
                  </a:cubicBezTo>
                  <a:cubicBezTo>
                    <a:pt x="647" y="7"/>
                    <a:pt x="627" y="1"/>
                    <a:pt x="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38"/>
            <p:cNvSpPr/>
            <p:nvPr/>
          </p:nvSpPr>
          <p:spPr>
            <a:xfrm>
              <a:off x="3490575" y="2982500"/>
              <a:ext cx="2300" cy="2700"/>
            </a:xfrm>
            <a:custGeom>
              <a:rect b="b" l="l" r="r" t="t"/>
              <a:pathLst>
                <a:path extrusionOk="0" h="108" w="92">
                  <a:moveTo>
                    <a:pt x="67" y="1"/>
                  </a:moveTo>
                  <a:cubicBezTo>
                    <a:pt x="64" y="1"/>
                    <a:pt x="62" y="2"/>
                    <a:pt x="59" y="4"/>
                  </a:cubicBezTo>
                  <a:cubicBezTo>
                    <a:pt x="50" y="4"/>
                    <a:pt x="50" y="4"/>
                    <a:pt x="50" y="13"/>
                  </a:cubicBezTo>
                  <a:lnTo>
                    <a:pt x="9" y="71"/>
                  </a:lnTo>
                  <a:cubicBezTo>
                    <a:pt x="9" y="71"/>
                    <a:pt x="1" y="79"/>
                    <a:pt x="1" y="87"/>
                  </a:cubicBezTo>
                  <a:cubicBezTo>
                    <a:pt x="9" y="96"/>
                    <a:pt x="9" y="96"/>
                    <a:pt x="17" y="104"/>
                  </a:cubicBezTo>
                  <a:cubicBezTo>
                    <a:pt x="20" y="106"/>
                    <a:pt x="23" y="107"/>
                    <a:pt x="26" y="107"/>
                  </a:cubicBezTo>
                  <a:cubicBezTo>
                    <a:pt x="35" y="107"/>
                    <a:pt x="45" y="101"/>
                    <a:pt x="50" y="96"/>
                  </a:cubicBezTo>
                  <a:lnTo>
                    <a:pt x="84" y="38"/>
                  </a:lnTo>
                  <a:cubicBezTo>
                    <a:pt x="92" y="21"/>
                    <a:pt x="84" y="13"/>
                    <a:pt x="75" y="4"/>
                  </a:cubicBezTo>
                  <a:cubicBezTo>
                    <a:pt x="75" y="4"/>
                    <a:pt x="72" y="1"/>
                    <a:pt x="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38"/>
            <p:cNvSpPr/>
            <p:nvPr/>
          </p:nvSpPr>
          <p:spPr>
            <a:xfrm>
              <a:off x="3671150" y="2965625"/>
              <a:ext cx="11275" cy="77550"/>
            </a:xfrm>
            <a:custGeom>
              <a:rect b="b" l="l" r="r" t="t"/>
              <a:pathLst>
                <a:path extrusionOk="0" h="3102" w="451">
                  <a:moveTo>
                    <a:pt x="59" y="0"/>
                  </a:moveTo>
                  <a:cubicBezTo>
                    <a:pt x="32" y="0"/>
                    <a:pt x="0" y="26"/>
                    <a:pt x="11" y="58"/>
                  </a:cubicBezTo>
                  <a:cubicBezTo>
                    <a:pt x="86" y="315"/>
                    <a:pt x="119" y="588"/>
                    <a:pt x="152" y="845"/>
                  </a:cubicBezTo>
                  <a:cubicBezTo>
                    <a:pt x="185" y="1110"/>
                    <a:pt x="202" y="1375"/>
                    <a:pt x="210" y="1649"/>
                  </a:cubicBezTo>
                  <a:cubicBezTo>
                    <a:pt x="218" y="1906"/>
                    <a:pt x="218" y="2163"/>
                    <a:pt x="210" y="2428"/>
                  </a:cubicBezTo>
                  <a:cubicBezTo>
                    <a:pt x="210" y="2527"/>
                    <a:pt x="202" y="2627"/>
                    <a:pt x="177" y="2726"/>
                  </a:cubicBezTo>
                  <a:cubicBezTo>
                    <a:pt x="152" y="2825"/>
                    <a:pt x="94" y="2900"/>
                    <a:pt x="52" y="2991"/>
                  </a:cubicBezTo>
                  <a:cubicBezTo>
                    <a:pt x="30" y="3043"/>
                    <a:pt x="61" y="3101"/>
                    <a:pt x="115" y="3101"/>
                  </a:cubicBezTo>
                  <a:cubicBezTo>
                    <a:pt x="121" y="3101"/>
                    <a:pt x="128" y="3101"/>
                    <a:pt x="135" y="3099"/>
                  </a:cubicBezTo>
                  <a:cubicBezTo>
                    <a:pt x="318" y="3066"/>
                    <a:pt x="392" y="2842"/>
                    <a:pt x="417" y="2685"/>
                  </a:cubicBezTo>
                  <a:cubicBezTo>
                    <a:pt x="450" y="2486"/>
                    <a:pt x="442" y="2287"/>
                    <a:pt x="434" y="2088"/>
                  </a:cubicBezTo>
                  <a:cubicBezTo>
                    <a:pt x="434" y="1632"/>
                    <a:pt x="417" y="1177"/>
                    <a:pt x="334" y="729"/>
                  </a:cubicBezTo>
                  <a:cubicBezTo>
                    <a:pt x="284" y="481"/>
                    <a:pt x="193" y="257"/>
                    <a:pt x="94" y="25"/>
                  </a:cubicBezTo>
                  <a:cubicBezTo>
                    <a:pt x="88" y="8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38"/>
            <p:cNvSpPr/>
            <p:nvPr/>
          </p:nvSpPr>
          <p:spPr>
            <a:xfrm>
              <a:off x="3663750" y="3001450"/>
              <a:ext cx="3350" cy="11200"/>
            </a:xfrm>
            <a:custGeom>
              <a:rect b="b" l="l" r="r" t="t"/>
              <a:pathLst>
                <a:path extrusionOk="0" h="448" w="134">
                  <a:moveTo>
                    <a:pt x="67" y="0"/>
                  </a:moveTo>
                  <a:cubicBezTo>
                    <a:pt x="34" y="0"/>
                    <a:pt x="0" y="25"/>
                    <a:pt x="0" y="67"/>
                  </a:cubicBezTo>
                  <a:cubicBezTo>
                    <a:pt x="9" y="125"/>
                    <a:pt x="9" y="183"/>
                    <a:pt x="9" y="241"/>
                  </a:cubicBezTo>
                  <a:cubicBezTo>
                    <a:pt x="17" y="274"/>
                    <a:pt x="17" y="299"/>
                    <a:pt x="17" y="332"/>
                  </a:cubicBezTo>
                  <a:cubicBezTo>
                    <a:pt x="25" y="348"/>
                    <a:pt x="25" y="365"/>
                    <a:pt x="25" y="382"/>
                  </a:cubicBezTo>
                  <a:cubicBezTo>
                    <a:pt x="34" y="398"/>
                    <a:pt x="42" y="415"/>
                    <a:pt x="50" y="423"/>
                  </a:cubicBezTo>
                  <a:cubicBezTo>
                    <a:pt x="58" y="440"/>
                    <a:pt x="75" y="448"/>
                    <a:pt x="83" y="448"/>
                  </a:cubicBezTo>
                  <a:cubicBezTo>
                    <a:pt x="100" y="440"/>
                    <a:pt x="116" y="431"/>
                    <a:pt x="116" y="415"/>
                  </a:cubicBezTo>
                  <a:cubicBezTo>
                    <a:pt x="125" y="398"/>
                    <a:pt x="133" y="382"/>
                    <a:pt x="133" y="365"/>
                  </a:cubicBezTo>
                  <a:cubicBezTo>
                    <a:pt x="133" y="357"/>
                    <a:pt x="133" y="340"/>
                    <a:pt x="133" y="324"/>
                  </a:cubicBezTo>
                  <a:cubicBezTo>
                    <a:pt x="133" y="299"/>
                    <a:pt x="133" y="266"/>
                    <a:pt x="133" y="241"/>
                  </a:cubicBezTo>
                  <a:cubicBezTo>
                    <a:pt x="133" y="183"/>
                    <a:pt x="133" y="125"/>
                    <a:pt x="125" y="67"/>
                  </a:cubicBezTo>
                  <a:cubicBezTo>
                    <a:pt x="125" y="34"/>
                    <a:pt x="100" y="0"/>
                    <a:pt x="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38"/>
            <p:cNvSpPr/>
            <p:nvPr/>
          </p:nvSpPr>
          <p:spPr>
            <a:xfrm>
              <a:off x="3526000" y="2649250"/>
              <a:ext cx="60725" cy="7950"/>
            </a:xfrm>
            <a:custGeom>
              <a:rect b="b" l="l" r="r" t="t"/>
              <a:pathLst>
                <a:path extrusionOk="0" h="318" w="2429">
                  <a:moveTo>
                    <a:pt x="1313" y="1"/>
                  </a:moveTo>
                  <a:cubicBezTo>
                    <a:pt x="1276" y="1"/>
                    <a:pt x="1239" y="2"/>
                    <a:pt x="1202" y="3"/>
                  </a:cubicBezTo>
                  <a:cubicBezTo>
                    <a:pt x="995" y="11"/>
                    <a:pt x="796" y="28"/>
                    <a:pt x="597" y="69"/>
                  </a:cubicBezTo>
                  <a:cubicBezTo>
                    <a:pt x="407" y="103"/>
                    <a:pt x="183" y="144"/>
                    <a:pt x="17" y="268"/>
                  </a:cubicBezTo>
                  <a:cubicBezTo>
                    <a:pt x="1" y="285"/>
                    <a:pt x="9" y="318"/>
                    <a:pt x="34" y="318"/>
                  </a:cubicBezTo>
                  <a:cubicBezTo>
                    <a:pt x="224" y="318"/>
                    <a:pt x="415" y="260"/>
                    <a:pt x="605" y="227"/>
                  </a:cubicBezTo>
                  <a:cubicBezTo>
                    <a:pt x="804" y="202"/>
                    <a:pt x="1003" y="185"/>
                    <a:pt x="1202" y="185"/>
                  </a:cubicBezTo>
                  <a:cubicBezTo>
                    <a:pt x="1401" y="185"/>
                    <a:pt x="1591" y="202"/>
                    <a:pt x="1790" y="227"/>
                  </a:cubicBezTo>
                  <a:cubicBezTo>
                    <a:pt x="1890" y="243"/>
                    <a:pt x="1981" y="260"/>
                    <a:pt x="2080" y="285"/>
                  </a:cubicBezTo>
                  <a:cubicBezTo>
                    <a:pt x="2157" y="298"/>
                    <a:pt x="2223" y="315"/>
                    <a:pt x="2299" y="315"/>
                  </a:cubicBezTo>
                  <a:cubicBezTo>
                    <a:pt x="2322" y="315"/>
                    <a:pt x="2345" y="314"/>
                    <a:pt x="2370" y="310"/>
                  </a:cubicBezTo>
                  <a:cubicBezTo>
                    <a:pt x="2412" y="301"/>
                    <a:pt x="2428" y="235"/>
                    <a:pt x="2395" y="210"/>
                  </a:cubicBezTo>
                  <a:cubicBezTo>
                    <a:pt x="2312" y="136"/>
                    <a:pt x="2229" y="111"/>
                    <a:pt x="2130" y="94"/>
                  </a:cubicBezTo>
                  <a:cubicBezTo>
                    <a:pt x="2031" y="69"/>
                    <a:pt x="1931" y="53"/>
                    <a:pt x="1832" y="36"/>
                  </a:cubicBezTo>
                  <a:cubicBezTo>
                    <a:pt x="1661" y="16"/>
                    <a:pt x="1485" y="1"/>
                    <a:pt x="1313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38"/>
            <p:cNvSpPr/>
            <p:nvPr/>
          </p:nvSpPr>
          <p:spPr>
            <a:xfrm>
              <a:off x="3554800" y="2657800"/>
              <a:ext cx="8925" cy="2125"/>
            </a:xfrm>
            <a:custGeom>
              <a:rect b="b" l="l" r="r" t="t"/>
              <a:pathLst>
                <a:path extrusionOk="0" h="85" w="357">
                  <a:moveTo>
                    <a:pt x="42" y="1"/>
                  </a:moveTo>
                  <a:cubicBezTo>
                    <a:pt x="17" y="1"/>
                    <a:pt x="0" y="26"/>
                    <a:pt x="0" y="42"/>
                  </a:cubicBezTo>
                  <a:cubicBezTo>
                    <a:pt x="0" y="67"/>
                    <a:pt x="17" y="84"/>
                    <a:pt x="42" y="84"/>
                  </a:cubicBezTo>
                  <a:cubicBezTo>
                    <a:pt x="81" y="84"/>
                    <a:pt x="121" y="85"/>
                    <a:pt x="160" y="85"/>
                  </a:cubicBezTo>
                  <a:cubicBezTo>
                    <a:pt x="219" y="85"/>
                    <a:pt x="277" y="82"/>
                    <a:pt x="332" y="67"/>
                  </a:cubicBezTo>
                  <a:cubicBezTo>
                    <a:pt x="357" y="67"/>
                    <a:pt x="357" y="26"/>
                    <a:pt x="332" y="17"/>
                  </a:cubicBezTo>
                  <a:cubicBezTo>
                    <a:pt x="241" y="1"/>
                    <a:pt x="141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38"/>
            <p:cNvSpPr/>
            <p:nvPr/>
          </p:nvSpPr>
          <p:spPr>
            <a:xfrm>
              <a:off x="3596900" y="2644275"/>
              <a:ext cx="52575" cy="11300"/>
            </a:xfrm>
            <a:custGeom>
              <a:rect b="b" l="l" r="r" t="t"/>
              <a:pathLst>
                <a:path extrusionOk="0" h="452" w="2103">
                  <a:moveTo>
                    <a:pt x="1910" y="1"/>
                  </a:moveTo>
                  <a:cubicBezTo>
                    <a:pt x="1851" y="1"/>
                    <a:pt x="1786" y="14"/>
                    <a:pt x="1730" y="20"/>
                  </a:cubicBezTo>
                  <a:cubicBezTo>
                    <a:pt x="1539" y="28"/>
                    <a:pt x="1349" y="53"/>
                    <a:pt x="1158" y="86"/>
                  </a:cubicBezTo>
                  <a:cubicBezTo>
                    <a:pt x="777" y="144"/>
                    <a:pt x="413" y="260"/>
                    <a:pt x="40" y="384"/>
                  </a:cubicBezTo>
                  <a:cubicBezTo>
                    <a:pt x="1" y="392"/>
                    <a:pt x="13" y="451"/>
                    <a:pt x="49" y="451"/>
                  </a:cubicBezTo>
                  <a:cubicBezTo>
                    <a:pt x="51" y="451"/>
                    <a:pt x="54" y="451"/>
                    <a:pt x="56" y="451"/>
                  </a:cubicBezTo>
                  <a:cubicBezTo>
                    <a:pt x="388" y="368"/>
                    <a:pt x="727" y="343"/>
                    <a:pt x="1067" y="293"/>
                  </a:cubicBezTo>
                  <a:cubicBezTo>
                    <a:pt x="1233" y="268"/>
                    <a:pt x="1390" y="252"/>
                    <a:pt x="1556" y="235"/>
                  </a:cubicBezTo>
                  <a:cubicBezTo>
                    <a:pt x="1639" y="227"/>
                    <a:pt x="1730" y="219"/>
                    <a:pt x="1813" y="210"/>
                  </a:cubicBezTo>
                  <a:cubicBezTo>
                    <a:pt x="1853" y="210"/>
                    <a:pt x="1908" y="200"/>
                    <a:pt x="1954" y="200"/>
                  </a:cubicBezTo>
                  <a:cubicBezTo>
                    <a:pt x="1966" y="200"/>
                    <a:pt x="1977" y="200"/>
                    <a:pt x="1987" y="202"/>
                  </a:cubicBezTo>
                  <a:cubicBezTo>
                    <a:pt x="1995" y="204"/>
                    <a:pt x="2003" y="205"/>
                    <a:pt x="2010" y="205"/>
                  </a:cubicBezTo>
                  <a:cubicBezTo>
                    <a:pt x="2032" y="205"/>
                    <a:pt x="2049" y="196"/>
                    <a:pt x="2061" y="177"/>
                  </a:cubicBezTo>
                  <a:cubicBezTo>
                    <a:pt x="2103" y="111"/>
                    <a:pt x="2053" y="36"/>
                    <a:pt x="1987" y="12"/>
                  </a:cubicBezTo>
                  <a:cubicBezTo>
                    <a:pt x="1963" y="4"/>
                    <a:pt x="1937" y="1"/>
                    <a:pt x="1910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38"/>
            <p:cNvSpPr/>
            <p:nvPr/>
          </p:nvSpPr>
          <p:spPr>
            <a:xfrm>
              <a:off x="3630400" y="2650250"/>
              <a:ext cx="8725" cy="3450"/>
            </a:xfrm>
            <a:custGeom>
              <a:rect b="b" l="l" r="r" t="t"/>
              <a:pathLst>
                <a:path extrusionOk="0" h="138" w="349">
                  <a:moveTo>
                    <a:pt x="296" y="1"/>
                  </a:moveTo>
                  <a:cubicBezTo>
                    <a:pt x="282" y="1"/>
                    <a:pt x="266" y="5"/>
                    <a:pt x="249" y="5"/>
                  </a:cubicBezTo>
                  <a:cubicBezTo>
                    <a:pt x="224" y="5"/>
                    <a:pt x="199" y="5"/>
                    <a:pt x="174" y="13"/>
                  </a:cubicBezTo>
                  <a:cubicBezTo>
                    <a:pt x="133" y="21"/>
                    <a:pt x="83" y="38"/>
                    <a:pt x="42" y="46"/>
                  </a:cubicBezTo>
                  <a:cubicBezTo>
                    <a:pt x="17" y="54"/>
                    <a:pt x="0" y="79"/>
                    <a:pt x="9" y="104"/>
                  </a:cubicBezTo>
                  <a:cubicBezTo>
                    <a:pt x="17" y="129"/>
                    <a:pt x="42" y="137"/>
                    <a:pt x="67" y="137"/>
                  </a:cubicBezTo>
                  <a:cubicBezTo>
                    <a:pt x="108" y="129"/>
                    <a:pt x="158" y="121"/>
                    <a:pt x="199" y="112"/>
                  </a:cubicBezTo>
                  <a:cubicBezTo>
                    <a:pt x="224" y="104"/>
                    <a:pt x="241" y="96"/>
                    <a:pt x="257" y="87"/>
                  </a:cubicBezTo>
                  <a:cubicBezTo>
                    <a:pt x="274" y="79"/>
                    <a:pt x="282" y="79"/>
                    <a:pt x="290" y="71"/>
                  </a:cubicBezTo>
                  <a:cubicBezTo>
                    <a:pt x="307" y="71"/>
                    <a:pt x="315" y="63"/>
                    <a:pt x="332" y="54"/>
                  </a:cubicBezTo>
                  <a:cubicBezTo>
                    <a:pt x="348" y="38"/>
                    <a:pt x="340" y="13"/>
                    <a:pt x="315" y="5"/>
                  </a:cubicBezTo>
                  <a:cubicBezTo>
                    <a:pt x="310" y="2"/>
                    <a:pt x="303" y="1"/>
                    <a:pt x="296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38"/>
            <p:cNvSpPr/>
            <p:nvPr/>
          </p:nvSpPr>
          <p:spPr>
            <a:xfrm>
              <a:off x="3588975" y="2659375"/>
              <a:ext cx="2500" cy="6525"/>
            </a:xfrm>
            <a:custGeom>
              <a:rect b="b" l="l" r="r" t="t"/>
              <a:pathLst>
                <a:path extrusionOk="0" h="261" w="100">
                  <a:moveTo>
                    <a:pt x="56" y="0"/>
                  </a:moveTo>
                  <a:cubicBezTo>
                    <a:pt x="52" y="0"/>
                    <a:pt x="47" y="1"/>
                    <a:pt x="42" y="4"/>
                  </a:cubicBezTo>
                  <a:cubicBezTo>
                    <a:pt x="34" y="12"/>
                    <a:pt x="25" y="12"/>
                    <a:pt x="25" y="29"/>
                  </a:cubicBezTo>
                  <a:cubicBezTo>
                    <a:pt x="17" y="37"/>
                    <a:pt x="17" y="46"/>
                    <a:pt x="9" y="54"/>
                  </a:cubicBezTo>
                  <a:cubicBezTo>
                    <a:pt x="9" y="79"/>
                    <a:pt x="9" y="95"/>
                    <a:pt x="9" y="120"/>
                  </a:cubicBezTo>
                  <a:cubicBezTo>
                    <a:pt x="9" y="153"/>
                    <a:pt x="0" y="186"/>
                    <a:pt x="0" y="228"/>
                  </a:cubicBezTo>
                  <a:cubicBezTo>
                    <a:pt x="0" y="244"/>
                    <a:pt x="17" y="261"/>
                    <a:pt x="42" y="261"/>
                  </a:cubicBezTo>
                  <a:cubicBezTo>
                    <a:pt x="58" y="261"/>
                    <a:pt x="75" y="244"/>
                    <a:pt x="75" y="228"/>
                  </a:cubicBezTo>
                  <a:cubicBezTo>
                    <a:pt x="83" y="186"/>
                    <a:pt x="83" y="153"/>
                    <a:pt x="92" y="120"/>
                  </a:cubicBezTo>
                  <a:cubicBezTo>
                    <a:pt x="92" y="104"/>
                    <a:pt x="100" y="87"/>
                    <a:pt x="100" y="70"/>
                  </a:cubicBezTo>
                  <a:cubicBezTo>
                    <a:pt x="100" y="54"/>
                    <a:pt x="92" y="46"/>
                    <a:pt x="92" y="37"/>
                  </a:cubicBezTo>
                  <a:cubicBezTo>
                    <a:pt x="92" y="21"/>
                    <a:pt x="83" y="12"/>
                    <a:pt x="75" y="4"/>
                  </a:cubicBezTo>
                  <a:cubicBezTo>
                    <a:pt x="69" y="4"/>
                    <a:pt x="64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38"/>
            <p:cNvSpPr/>
            <p:nvPr/>
          </p:nvSpPr>
          <p:spPr>
            <a:xfrm>
              <a:off x="3594150" y="2660375"/>
              <a:ext cx="2725" cy="5750"/>
            </a:xfrm>
            <a:custGeom>
              <a:rect b="b" l="l" r="r" t="t"/>
              <a:pathLst>
                <a:path extrusionOk="0" h="230" w="109">
                  <a:moveTo>
                    <a:pt x="73" y="0"/>
                  </a:moveTo>
                  <a:cubicBezTo>
                    <a:pt x="65" y="0"/>
                    <a:pt x="57" y="2"/>
                    <a:pt x="50" y="6"/>
                  </a:cubicBezTo>
                  <a:cubicBezTo>
                    <a:pt x="34" y="14"/>
                    <a:pt x="34" y="30"/>
                    <a:pt x="25" y="47"/>
                  </a:cubicBezTo>
                  <a:cubicBezTo>
                    <a:pt x="17" y="55"/>
                    <a:pt x="9" y="64"/>
                    <a:pt x="9" y="80"/>
                  </a:cubicBezTo>
                  <a:lnTo>
                    <a:pt x="1" y="122"/>
                  </a:lnTo>
                  <a:cubicBezTo>
                    <a:pt x="1" y="138"/>
                    <a:pt x="1" y="163"/>
                    <a:pt x="1" y="188"/>
                  </a:cubicBezTo>
                  <a:cubicBezTo>
                    <a:pt x="9" y="196"/>
                    <a:pt x="9" y="204"/>
                    <a:pt x="17" y="213"/>
                  </a:cubicBezTo>
                  <a:cubicBezTo>
                    <a:pt x="25" y="221"/>
                    <a:pt x="34" y="229"/>
                    <a:pt x="50" y="229"/>
                  </a:cubicBezTo>
                  <a:cubicBezTo>
                    <a:pt x="67" y="229"/>
                    <a:pt x="92" y="204"/>
                    <a:pt x="92" y="180"/>
                  </a:cubicBezTo>
                  <a:cubicBezTo>
                    <a:pt x="92" y="163"/>
                    <a:pt x="92" y="146"/>
                    <a:pt x="92" y="130"/>
                  </a:cubicBezTo>
                  <a:cubicBezTo>
                    <a:pt x="100" y="113"/>
                    <a:pt x="100" y="97"/>
                    <a:pt x="100" y="80"/>
                  </a:cubicBezTo>
                  <a:cubicBezTo>
                    <a:pt x="100" y="80"/>
                    <a:pt x="100" y="88"/>
                    <a:pt x="100" y="88"/>
                  </a:cubicBezTo>
                  <a:cubicBezTo>
                    <a:pt x="100" y="80"/>
                    <a:pt x="108" y="72"/>
                    <a:pt x="108" y="55"/>
                  </a:cubicBezTo>
                  <a:cubicBezTo>
                    <a:pt x="108" y="39"/>
                    <a:pt x="108" y="22"/>
                    <a:pt x="100" y="14"/>
                  </a:cubicBezTo>
                  <a:cubicBezTo>
                    <a:pt x="95" y="4"/>
                    <a:pt x="85" y="0"/>
                    <a:pt x="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38"/>
            <p:cNvSpPr/>
            <p:nvPr/>
          </p:nvSpPr>
          <p:spPr>
            <a:xfrm>
              <a:off x="3719625" y="2673875"/>
              <a:ext cx="70125" cy="60775"/>
            </a:xfrm>
            <a:custGeom>
              <a:rect b="b" l="l" r="r" t="t"/>
              <a:pathLst>
                <a:path extrusionOk="0" h="2431" w="2805">
                  <a:moveTo>
                    <a:pt x="87" y="1"/>
                  </a:moveTo>
                  <a:cubicBezTo>
                    <a:pt x="15" y="1"/>
                    <a:pt x="1" y="106"/>
                    <a:pt x="69" y="128"/>
                  </a:cubicBezTo>
                  <a:cubicBezTo>
                    <a:pt x="359" y="253"/>
                    <a:pt x="632" y="427"/>
                    <a:pt x="881" y="601"/>
                  </a:cubicBezTo>
                  <a:cubicBezTo>
                    <a:pt x="1005" y="692"/>
                    <a:pt x="1121" y="791"/>
                    <a:pt x="1229" y="899"/>
                  </a:cubicBezTo>
                  <a:cubicBezTo>
                    <a:pt x="1287" y="949"/>
                    <a:pt x="1336" y="1007"/>
                    <a:pt x="1386" y="1065"/>
                  </a:cubicBezTo>
                  <a:cubicBezTo>
                    <a:pt x="1419" y="1098"/>
                    <a:pt x="1452" y="1147"/>
                    <a:pt x="1494" y="1189"/>
                  </a:cubicBezTo>
                  <a:cubicBezTo>
                    <a:pt x="1436" y="1172"/>
                    <a:pt x="1378" y="1156"/>
                    <a:pt x="1320" y="1147"/>
                  </a:cubicBezTo>
                  <a:cubicBezTo>
                    <a:pt x="1229" y="1123"/>
                    <a:pt x="1138" y="1114"/>
                    <a:pt x="1047" y="1089"/>
                  </a:cubicBezTo>
                  <a:cubicBezTo>
                    <a:pt x="955" y="1065"/>
                    <a:pt x="873" y="1023"/>
                    <a:pt x="781" y="1007"/>
                  </a:cubicBezTo>
                  <a:cubicBezTo>
                    <a:pt x="777" y="1006"/>
                    <a:pt x="773" y="1005"/>
                    <a:pt x="769" y="1005"/>
                  </a:cubicBezTo>
                  <a:cubicBezTo>
                    <a:pt x="732" y="1005"/>
                    <a:pt x="699" y="1037"/>
                    <a:pt x="707" y="1081"/>
                  </a:cubicBezTo>
                  <a:cubicBezTo>
                    <a:pt x="773" y="1263"/>
                    <a:pt x="989" y="1305"/>
                    <a:pt x="1154" y="1338"/>
                  </a:cubicBezTo>
                  <a:cubicBezTo>
                    <a:pt x="1245" y="1355"/>
                    <a:pt x="1336" y="1371"/>
                    <a:pt x="1428" y="1396"/>
                  </a:cubicBezTo>
                  <a:cubicBezTo>
                    <a:pt x="1519" y="1421"/>
                    <a:pt x="1610" y="1471"/>
                    <a:pt x="1693" y="1537"/>
                  </a:cubicBezTo>
                  <a:cubicBezTo>
                    <a:pt x="1867" y="1653"/>
                    <a:pt x="2024" y="1810"/>
                    <a:pt x="2182" y="1951"/>
                  </a:cubicBezTo>
                  <a:cubicBezTo>
                    <a:pt x="2273" y="2034"/>
                    <a:pt x="2364" y="2109"/>
                    <a:pt x="2455" y="2191"/>
                  </a:cubicBezTo>
                  <a:cubicBezTo>
                    <a:pt x="2538" y="2266"/>
                    <a:pt x="2621" y="2349"/>
                    <a:pt x="2712" y="2415"/>
                  </a:cubicBezTo>
                  <a:cubicBezTo>
                    <a:pt x="2723" y="2426"/>
                    <a:pt x="2735" y="2431"/>
                    <a:pt x="2746" y="2431"/>
                  </a:cubicBezTo>
                  <a:cubicBezTo>
                    <a:pt x="2778" y="2431"/>
                    <a:pt x="2805" y="2394"/>
                    <a:pt x="2786" y="2357"/>
                  </a:cubicBezTo>
                  <a:cubicBezTo>
                    <a:pt x="2745" y="2258"/>
                    <a:pt x="2654" y="2175"/>
                    <a:pt x="2579" y="2092"/>
                  </a:cubicBezTo>
                  <a:cubicBezTo>
                    <a:pt x="2496" y="2009"/>
                    <a:pt x="2414" y="1918"/>
                    <a:pt x="2322" y="1827"/>
                  </a:cubicBezTo>
                  <a:cubicBezTo>
                    <a:pt x="2173" y="1678"/>
                    <a:pt x="2016" y="1520"/>
                    <a:pt x="1850" y="1388"/>
                  </a:cubicBezTo>
                  <a:cubicBezTo>
                    <a:pt x="1792" y="1338"/>
                    <a:pt x="1734" y="1305"/>
                    <a:pt x="1668" y="1272"/>
                  </a:cubicBezTo>
                  <a:lnTo>
                    <a:pt x="1676" y="1263"/>
                  </a:lnTo>
                  <a:cubicBezTo>
                    <a:pt x="1684" y="1263"/>
                    <a:pt x="1693" y="1255"/>
                    <a:pt x="1701" y="1247"/>
                  </a:cubicBezTo>
                  <a:cubicBezTo>
                    <a:pt x="1734" y="1214"/>
                    <a:pt x="1734" y="1164"/>
                    <a:pt x="1718" y="1123"/>
                  </a:cubicBezTo>
                  <a:cubicBezTo>
                    <a:pt x="1676" y="1048"/>
                    <a:pt x="1610" y="982"/>
                    <a:pt x="1560" y="924"/>
                  </a:cubicBezTo>
                  <a:cubicBezTo>
                    <a:pt x="1502" y="857"/>
                    <a:pt x="1444" y="799"/>
                    <a:pt x="1386" y="741"/>
                  </a:cubicBezTo>
                  <a:cubicBezTo>
                    <a:pt x="1262" y="625"/>
                    <a:pt x="1138" y="518"/>
                    <a:pt x="997" y="418"/>
                  </a:cubicBezTo>
                  <a:cubicBezTo>
                    <a:pt x="732" y="228"/>
                    <a:pt x="425" y="95"/>
                    <a:pt x="110" y="4"/>
                  </a:cubicBezTo>
                  <a:cubicBezTo>
                    <a:pt x="102" y="2"/>
                    <a:pt x="94" y="1"/>
                    <a:pt x="87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38"/>
            <p:cNvSpPr/>
            <p:nvPr/>
          </p:nvSpPr>
          <p:spPr>
            <a:xfrm>
              <a:off x="3480600" y="2664050"/>
              <a:ext cx="28025" cy="17700"/>
            </a:xfrm>
            <a:custGeom>
              <a:rect b="b" l="l" r="r" t="t"/>
              <a:pathLst>
                <a:path extrusionOk="0" h="708" w="1121">
                  <a:moveTo>
                    <a:pt x="1029" y="1"/>
                  </a:moveTo>
                  <a:cubicBezTo>
                    <a:pt x="947" y="1"/>
                    <a:pt x="860" y="58"/>
                    <a:pt x="789" y="91"/>
                  </a:cubicBezTo>
                  <a:cubicBezTo>
                    <a:pt x="681" y="132"/>
                    <a:pt x="574" y="157"/>
                    <a:pt x="466" y="198"/>
                  </a:cubicBezTo>
                  <a:cubicBezTo>
                    <a:pt x="367" y="240"/>
                    <a:pt x="284" y="298"/>
                    <a:pt x="209" y="380"/>
                  </a:cubicBezTo>
                  <a:cubicBezTo>
                    <a:pt x="135" y="455"/>
                    <a:pt x="77" y="546"/>
                    <a:pt x="19" y="646"/>
                  </a:cubicBezTo>
                  <a:cubicBezTo>
                    <a:pt x="0" y="677"/>
                    <a:pt x="28" y="707"/>
                    <a:pt x="60" y="707"/>
                  </a:cubicBezTo>
                  <a:cubicBezTo>
                    <a:pt x="71" y="707"/>
                    <a:pt x="83" y="704"/>
                    <a:pt x="93" y="695"/>
                  </a:cubicBezTo>
                  <a:cubicBezTo>
                    <a:pt x="160" y="629"/>
                    <a:pt x="226" y="554"/>
                    <a:pt x="300" y="496"/>
                  </a:cubicBezTo>
                  <a:cubicBezTo>
                    <a:pt x="383" y="430"/>
                    <a:pt x="483" y="389"/>
                    <a:pt x="574" y="364"/>
                  </a:cubicBezTo>
                  <a:cubicBezTo>
                    <a:pt x="681" y="331"/>
                    <a:pt x="789" y="298"/>
                    <a:pt x="889" y="256"/>
                  </a:cubicBezTo>
                  <a:cubicBezTo>
                    <a:pt x="980" y="223"/>
                    <a:pt x="1112" y="165"/>
                    <a:pt x="1121" y="57"/>
                  </a:cubicBezTo>
                  <a:cubicBezTo>
                    <a:pt x="1121" y="41"/>
                    <a:pt x="1112" y="16"/>
                    <a:pt x="1096" y="16"/>
                  </a:cubicBezTo>
                  <a:cubicBezTo>
                    <a:pt x="1074" y="5"/>
                    <a:pt x="1051" y="1"/>
                    <a:pt x="1029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38"/>
            <p:cNvSpPr/>
            <p:nvPr/>
          </p:nvSpPr>
          <p:spPr>
            <a:xfrm>
              <a:off x="3512325" y="26667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38"/>
            <p:cNvSpPr/>
            <p:nvPr/>
          </p:nvSpPr>
          <p:spPr>
            <a:xfrm>
              <a:off x="3608025" y="2688350"/>
              <a:ext cx="2300" cy="9875"/>
            </a:xfrm>
            <a:custGeom>
              <a:rect b="b" l="l" r="r" t="t"/>
              <a:pathLst>
                <a:path extrusionOk="0" h="395" w="92">
                  <a:moveTo>
                    <a:pt x="31" y="1"/>
                  </a:moveTo>
                  <a:cubicBezTo>
                    <a:pt x="23" y="1"/>
                    <a:pt x="17" y="5"/>
                    <a:pt x="17" y="13"/>
                  </a:cubicBezTo>
                  <a:cubicBezTo>
                    <a:pt x="9" y="30"/>
                    <a:pt x="9" y="46"/>
                    <a:pt x="9" y="63"/>
                  </a:cubicBezTo>
                  <a:cubicBezTo>
                    <a:pt x="9" y="71"/>
                    <a:pt x="9" y="88"/>
                    <a:pt x="1" y="96"/>
                  </a:cubicBezTo>
                  <a:cubicBezTo>
                    <a:pt x="1" y="113"/>
                    <a:pt x="1" y="129"/>
                    <a:pt x="1" y="146"/>
                  </a:cubicBezTo>
                  <a:cubicBezTo>
                    <a:pt x="9" y="162"/>
                    <a:pt x="9" y="171"/>
                    <a:pt x="9" y="187"/>
                  </a:cubicBezTo>
                  <a:cubicBezTo>
                    <a:pt x="17" y="245"/>
                    <a:pt x="17" y="303"/>
                    <a:pt x="17" y="361"/>
                  </a:cubicBezTo>
                  <a:cubicBezTo>
                    <a:pt x="17" y="378"/>
                    <a:pt x="34" y="394"/>
                    <a:pt x="50" y="394"/>
                  </a:cubicBezTo>
                  <a:cubicBezTo>
                    <a:pt x="67" y="394"/>
                    <a:pt x="84" y="378"/>
                    <a:pt x="84" y="361"/>
                  </a:cubicBezTo>
                  <a:cubicBezTo>
                    <a:pt x="92" y="303"/>
                    <a:pt x="92" y="245"/>
                    <a:pt x="92" y="187"/>
                  </a:cubicBezTo>
                  <a:cubicBezTo>
                    <a:pt x="92" y="171"/>
                    <a:pt x="92" y="154"/>
                    <a:pt x="92" y="138"/>
                  </a:cubicBezTo>
                  <a:cubicBezTo>
                    <a:pt x="92" y="121"/>
                    <a:pt x="92" y="104"/>
                    <a:pt x="84" y="88"/>
                  </a:cubicBezTo>
                  <a:cubicBezTo>
                    <a:pt x="75" y="63"/>
                    <a:pt x="67" y="38"/>
                    <a:pt x="50" y="13"/>
                  </a:cubicBezTo>
                  <a:cubicBezTo>
                    <a:pt x="46" y="5"/>
                    <a:pt x="38" y="1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38"/>
            <p:cNvSpPr/>
            <p:nvPr/>
          </p:nvSpPr>
          <p:spPr>
            <a:xfrm>
              <a:off x="3611550" y="2690225"/>
              <a:ext cx="1275" cy="5300"/>
            </a:xfrm>
            <a:custGeom>
              <a:rect b="b" l="l" r="r" t="t"/>
              <a:pathLst>
                <a:path extrusionOk="0" h="212" w="51">
                  <a:moveTo>
                    <a:pt x="22" y="0"/>
                  </a:moveTo>
                  <a:cubicBezTo>
                    <a:pt x="15" y="0"/>
                    <a:pt x="9" y="5"/>
                    <a:pt x="9" y="13"/>
                  </a:cubicBezTo>
                  <a:cubicBezTo>
                    <a:pt x="1" y="29"/>
                    <a:pt x="1" y="38"/>
                    <a:pt x="1" y="54"/>
                  </a:cubicBezTo>
                  <a:lnTo>
                    <a:pt x="1" y="104"/>
                  </a:lnTo>
                  <a:lnTo>
                    <a:pt x="1" y="187"/>
                  </a:lnTo>
                  <a:cubicBezTo>
                    <a:pt x="1" y="203"/>
                    <a:pt x="17" y="212"/>
                    <a:pt x="25" y="212"/>
                  </a:cubicBezTo>
                  <a:cubicBezTo>
                    <a:pt x="42" y="212"/>
                    <a:pt x="50" y="203"/>
                    <a:pt x="50" y="187"/>
                  </a:cubicBezTo>
                  <a:lnTo>
                    <a:pt x="50" y="104"/>
                  </a:lnTo>
                  <a:lnTo>
                    <a:pt x="50" y="54"/>
                  </a:lnTo>
                  <a:cubicBezTo>
                    <a:pt x="50" y="38"/>
                    <a:pt x="42" y="29"/>
                    <a:pt x="42" y="13"/>
                  </a:cubicBezTo>
                  <a:cubicBezTo>
                    <a:pt x="38" y="5"/>
                    <a:pt x="30" y="0"/>
                    <a:pt x="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38"/>
            <p:cNvSpPr/>
            <p:nvPr/>
          </p:nvSpPr>
          <p:spPr>
            <a:xfrm>
              <a:off x="3596425" y="2691300"/>
              <a:ext cx="2300" cy="5125"/>
            </a:xfrm>
            <a:custGeom>
              <a:rect b="b" l="l" r="r" t="t"/>
              <a:pathLst>
                <a:path extrusionOk="0" h="205" w="92">
                  <a:moveTo>
                    <a:pt x="32" y="1"/>
                  </a:moveTo>
                  <a:cubicBezTo>
                    <a:pt x="29" y="1"/>
                    <a:pt x="27" y="1"/>
                    <a:pt x="26" y="3"/>
                  </a:cubicBezTo>
                  <a:cubicBezTo>
                    <a:pt x="9" y="3"/>
                    <a:pt x="1" y="20"/>
                    <a:pt x="1" y="36"/>
                  </a:cubicBezTo>
                  <a:cubicBezTo>
                    <a:pt x="9" y="86"/>
                    <a:pt x="17" y="136"/>
                    <a:pt x="26" y="185"/>
                  </a:cubicBezTo>
                  <a:cubicBezTo>
                    <a:pt x="32" y="192"/>
                    <a:pt x="44" y="204"/>
                    <a:pt x="58" y="204"/>
                  </a:cubicBezTo>
                  <a:cubicBezTo>
                    <a:pt x="61" y="204"/>
                    <a:pt x="64" y="203"/>
                    <a:pt x="67" y="202"/>
                  </a:cubicBezTo>
                  <a:cubicBezTo>
                    <a:pt x="84" y="202"/>
                    <a:pt x="92" y="185"/>
                    <a:pt x="92" y="169"/>
                  </a:cubicBezTo>
                  <a:cubicBezTo>
                    <a:pt x="75" y="119"/>
                    <a:pt x="67" y="69"/>
                    <a:pt x="59" y="20"/>
                  </a:cubicBezTo>
                  <a:cubicBezTo>
                    <a:pt x="59" y="13"/>
                    <a:pt x="42" y="1"/>
                    <a:pt x="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38"/>
            <p:cNvSpPr/>
            <p:nvPr/>
          </p:nvSpPr>
          <p:spPr>
            <a:xfrm>
              <a:off x="3597675" y="2680900"/>
              <a:ext cx="2100" cy="6225"/>
            </a:xfrm>
            <a:custGeom>
              <a:rect b="b" l="l" r="r" t="t"/>
              <a:pathLst>
                <a:path extrusionOk="0" h="249" w="84">
                  <a:moveTo>
                    <a:pt x="22" y="1"/>
                  </a:moveTo>
                  <a:cubicBezTo>
                    <a:pt x="15" y="1"/>
                    <a:pt x="9" y="5"/>
                    <a:pt x="9" y="13"/>
                  </a:cubicBezTo>
                  <a:cubicBezTo>
                    <a:pt x="9" y="21"/>
                    <a:pt x="0" y="30"/>
                    <a:pt x="0" y="38"/>
                  </a:cubicBezTo>
                  <a:cubicBezTo>
                    <a:pt x="0" y="46"/>
                    <a:pt x="0" y="54"/>
                    <a:pt x="9" y="63"/>
                  </a:cubicBezTo>
                  <a:cubicBezTo>
                    <a:pt x="9" y="79"/>
                    <a:pt x="9" y="104"/>
                    <a:pt x="9" y="121"/>
                  </a:cubicBezTo>
                  <a:cubicBezTo>
                    <a:pt x="17" y="154"/>
                    <a:pt x="17" y="187"/>
                    <a:pt x="25" y="228"/>
                  </a:cubicBezTo>
                  <a:cubicBezTo>
                    <a:pt x="25" y="241"/>
                    <a:pt x="39" y="248"/>
                    <a:pt x="49" y="248"/>
                  </a:cubicBezTo>
                  <a:cubicBezTo>
                    <a:pt x="53" y="248"/>
                    <a:pt x="56" y="247"/>
                    <a:pt x="58" y="245"/>
                  </a:cubicBezTo>
                  <a:cubicBezTo>
                    <a:pt x="83" y="245"/>
                    <a:pt x="83" y="228"/>
                    <a:pt x="83" y="212"/>
                  </a:cubicBezTo>
                  <a:cubicBezTo>
                    <a:pt x="75" y="179"/>
                    <a:pt x="75" y="146"/>
                    <a:pt x="67" y="112"/>
                  </a:cubicBezTo>
                  <a:cubicBezTo>
                    <a:pt x="58" y="96"/>
                    <a:pt x="58" y="79"/>
                    <a:pt x="58" y="54"/>
                  </a:cubicBezTo>
                  <a:cubicBezTo>
                    <a:pt x="58" y="54"/>
                    <a:pt x="58" y="46"/>
                    <a:pt x="50" y="38"/>
                  </a:cubicBezTo>
                  <a:cubicBezTo>
                    <a:pt x="50" y="30"/>
                    <a:pt x="42" y="21"/>
                    <a:pt x="42" y="13"/>
                  </a:cubicBezTo>
                  <a:cubicBezTo>
                    <a:pt x="38" y="5"/>
                    <a:pt x="29" y="1"/>
                    <a:pt x="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38"/>
            <p:cNvSpPr/>
            <p:nvPr/>
          </p:nvSpPr>
          <p:spPr>
            <a:xfrm>
              <a:off x="3494525" y="2716625"/>
              <a:ext cx="1475" cy="7700"/>
            </a:xfrm>
            <a:custGeom>
              <a:rect b="b" l="l" r="r" t="t"/>
              <a:pathLst>
                <a:path extrusionOk="0" h="308" w="59">
                  <a:moveTo>
                    <a:pt x="40" y="0"/>
                  </a:moveTo>
                  <a:cubicBezTo>
                    <a:pt x="34" y="0"/>
                    <a:pt x="28" y="3"/>
                    <a:pt x="25" y="9"/>
                  </a:cubicBezTo>
                  <a:cubicBezTo>
                    <a:pt x="17" y="34"/>
                    <a:pt x="17" y="51"/>
                    <a:pt x="8" y="75"/>
                  </a:cubicBezTo>
                  <a:cubicBezTo>
                    <a:pt x="0" y="100"/>
                    <a:pt x="0" y="125"/>
                    <a:pt x="0" y="142"/>
                  </a:cubicBezTo>
                  <a:cubicBezTo>
                    <a:pt x="0" y="191"/>
                    <a:pt x="0" y="241"/>
                    <a:pt x="8" y="283"/>
                  </a:cubicBezTo>
                  <a:cubicBezTo>
                    <a:pt x="8" y="299"/>
                    <a:pt x="19" y="307"/>
                    <a:pt x="29" y="307"/>
                  </a:cubicBezTo>
                  <a:cubicBezTo>
                    <a:pt x="40" y="307"/>
                    <a:pt x="50" y="299"/>
                    <a:pt x="50" y="283"/>
                  </a:cubicBezTo>
                  <a:cubicBezTo>
                    <a:pt x="50" y="241"/>
                    <a:pt x="50" y="191"/>
                    <a:pt x="50" y="150"/>
                  </a:cubicBezTo>
                  <a:cubicBezTo>
                    <a:pt x="58" y="125"/>
                    <a:pt x="58" y="100"/>
                    <a:pt x="58" y="84"/>
                  </a:cubicBezTo>
                  <a:cubicBezTo>
                    <a:pt x="58" y="59"/>
                    <a:pt x="58" y="42"/>
                    <a:pt x="58" y="17"/>
                  </a:cubicBezTo>
                  <a:cubicBezTo>
                    <a:pt x="58" y="7"/>
                    <a:pt x="49" y="0"/>
                    <a:pt x="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38"/>
            <p:cNvSpPr/>
            <p:nvPr/>
          </p:nvSpPr>
          <p:spPr>
            <a:xfrm>
              <a:off x="3496600" y="2717350"/>
              <a:ext cx="1475" cy="4700"/>
            </a:xfrm>
            <a:custGeom>
              <a:rect b="b" l="l" r="r" t="t"/>
              <a:pathLst>
                <a:path extrusionOk="0" h="188" w="59">
                  <a:moveTo>
                    <a:pt x="46" y="1"/>
                  </a:moveTo>
                  <a:cubicBezTo>
                    <a:pt x="39" y="1"/>
                    <a:pt x="33" y="5"/>
                    <a:pt x="33" y="13"/>
                  </a:cubicBezTo>
                  <a:cubicBezTo>
                    <a:pt x="25" y="22"/>
                    <a:pt x="25" y="38"/>
                    <a:pt x="25" y="46"/>
                  </a:cubicBezTo>
                  <a:lnTo>
                    <a:pt x="17" y="80"/>
                  </a:lnTo>
                  <a:cubicBezTo>
                    <a:pt x="8" y="104"/>
                    <a:pt x="8" y="129"/>
                    <a:pt x="0" y="154"/>
                  </a:cubicBezTo>
                  <a:cubicBezTo>
                    <a:pt x="0" y="171"/>
                    <a:pt x="8" y="187"/>
                    <a:pt x="25" y="187"/>
                  </a:cubicBezTo>
                  <a:cubicBezTo>
                    <a:pt x="41" y="187"/>
                    <a:pt x="58" y="179"/>
                    <a:pt x="58" y="162"/>
                  </a:cubicBezTo>
                  <a:cubicBezTo>
                    <a:pt x="58" y="138"/>
                    <a:pt x="58" y="113"/>
                    <a:pt x="58" y="88"/>
                  </a:cubicBezTo>
                  <a:lnTo>
                    <a:pt x="58" y="55"/>
                  </a:lnTo>
                  <a:cubicBezTo>
                    <a:pt x="58" y="38"/>
                    <a:pt x="58" y="30"/>
                    <a:pt x="58" y="13"/>
                  </a:cubicBezTo>
                  <a:cubicBezTo>
                    <a:pt x="58" y="5"/>
                    <a:pt x="52" y="1"/>
                    <a:pt x="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38"/>
            <p:cNvSpPr/>
            <p:nvPr/>
          </p:nvSpPr>
          <p:spPr>
            <a:xfrm>
              <a:off x="3699575" y="2710025"/>
              <a:ext cx="2925" cy="8150"/>
            </a:xfrm>
            <a:custGeom>
              <a:rect b="b" l="l" r="r" t="t"/>
              <a:pathLst>
                <a:path extrusionOk="0" h="326" w="117">
                  <a:moveTo>
                    <a:pt x="38" y="1"/>
                  </a:moveTo>
                  <a:cubicBezTo>
                    <a:pt x="30" y="1"/>
                    <a:pt x="21" y="5"/>
                    <a:pt x="17" y="16"/>
                  </a:cubicBezTo>
                  <a:cubicBezTo>
                    <a:pt x="9" y="66"/>
                    <a:pt x="1" y="116"/>
                    <a:pt x="17" y="165"/>
                  </a:cubicBezTo>
                  <a:cubicBezTo>
                    <a:pt x="26" y="207"/>
                    <a:pt x="34" y="257"/>
                    <a:pt x="51" y="298"/>
                  </a:cubicBezTo>
                  <a:cubicBezTo>
                    <a:pt x="57" y="317"/>
                    <a:pt x="68" y="326"/>
                    <a:pt x="80" y="326"/>
                  </a:cubicBezTo>
                  <a:cubicBezTo>
                    <a:pt x="84" y="326"/>
                    <a:pt x="88" y="325"/>
                    <a:pt x="92" y="323"/>
                  </a:cubicBezTo>
                  <a:cubicBezTo>
                    <a:pt x="109" y="323"/>
                    <a:pt x="117" y="298"/>
                    <a:pt x="117" y="281"/>
                  </a:cubicBezTo>
                  <a:cubicBezTo>
                    <a:pt x="100" y="240"/>
                    <a:pt x="92" y="199"/>
                    <a:pt x="84" y="157"/>
                  </a:cubicBezTo>
                  <a:cubicBezTo>
                    <a:pt x="84" y="107"/>
                    <a:pt x="67" y="66"/>
                    <a:pt x="59" y="16"/>
                  </a:cubicBezTo>
                  <a:cubicBezTo>
                    <a:pt x="59" y="7"/>
                    <a:pt x="49" y="1"/>
                    <a:pt x="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38"/>
            <p:cNvSpPr/>
            <p:nvPr/>
          </p:nvSpPr>
          <p:spPr>
            <a:xfrm>
              <a:off x="3710775" y="2709100"/>
              <a:ext cx="2700" cy="4325"/>
            </a:xfrm>
            <a:custGeom>
              <a:rect b="b" l="l" r="r" t="t"/>
              <a:pathLst>
                <a:path extrusionOk="0" h="173" w="108">
                  <a:moveTo>
                    <a:pt x="38" y="0"/>
                  </a:moveTo>
                  <a:cubicBezTo>
                    <a:pt x="34" y="0"/>
                    <a:pt x="30" y="1"/>
                    <a:pt x="25" y="4"/>
                  </a:cubicBezTo>
                  <a:cubicBezTo>
                    <a:pt x="9" y="4"/>
                    <a:pt x="0" y="20"/>
                    <a:pt x="0" y="28"/>
                  </a:cubicBezTo>
                  <a:lnTo>
                    <a:pt x="0" y="45"/>
                  </a:lnTo>
                  <a:cubicBezTo>
                    <a:pt x="0" y="53"/>
                    <a:pt x="0" y="62"/>
                    <a:pt x="0" y="70"/>
                  </a:cubicBezTo>
                  <a:lnTo>
                    <a:pt x="9" y="95"/>
                  </a:lnTo>
                  <a:lnTo>
                    <a:pt x="25" y="144"/>
                  </a:lnTo>
                  <a:cubicBezTo>
                    <a:pt x="25" y="163"/>
                    <a:pt x="39" y="172"/>
                    <a:pt x="57" y="172"/>
                  </a:cubicBezTo>
                  <a:cubicBezTo>
                    <a:pt x="62" y="172"/>
                    <a:pt x="69" y="171"/>
                    <a:pt x="75" y="169"/>
                  </a:cubicBezTo>
                  <a:cubicBezTo>
                    <a:pt x="83" y="169"/>
                    <a:pt x="91" y="161"/>
                    <a:pt x="100" y="153"/>
                  </a:cubicBezTo>
                  <a:cubicBezTo>
                    <a:pt x="108" y="144"/>
                    <a:pt x="108" y="128"/>
                    <a:pt x="108" y="120"/>
                  </a:cubicBezTo>
                  <a:lnTo>
                    <a:pt x="100" y="120"/>
                  </a:lnTo>
                  <a:cubicBezTo>
                    <a:pt x="100" y="103"/>
                    <a:pt x="91" y="86"/>
                    <a:pt x="83" y="70"/>
                  </a:cubicBezTo>
                  <a:cubicBezTo>
                    <a:pt x="83" y="62"/>
                    <a:pt x="83" y="53"/>
                    <a:pt x="75" y="45"/>
                  </a:cubicBezTo>
                  <a:cubicBezTo>
                    <a:pt x="75" y="37"/>
                    <a:pt x="75" y="37"/>
                    <a:pt x="67" y="28"/>
                  </a:cubicBezTo>
                  <a:cubicBezTo>
                    <a:pt x="67" y="20"/>
                    <a:pt x="67" y="20"/>
                    <a:pt x="58" y="12"/>
                  </a:cubicBezTo>
                  <a:cubicBezTo>
                    <a:pt x="52" y="6"/>
                    <a:pt x="47" y="0"/>
                    <a:pt x="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38"/>
            <p:cNvSpPr/>
            <p:nvPr/>
          </p:nvSpPr>
          <p:spPr>
            <a:xfrm>
              <a:off x="3439825" y="2683325"/>
              <a:ext cx="38700" cy="24600"/>
            </a:xfrm>
            <a:custGeom>
              <a:rect b="b" l="l" r="r" t="t"/>
              <a:pathLst>
                <a:path extrusionOk="0" h="984" w="1548">
                  <a:moveTo>
                    <a:pt x="1501" y="0"/>
                  </a:moveTo>
                  <a:cubicBezTo>
                    <a:pt x="1491" y="0"/>
                    <a:pt x="1481" y="5"/>
                    <a:pt x="1476" y="15"/>
                  </a:cubicBezTo>
                  <a:lnTo>
                    <a:pt x="1476" y="24"/>
                  </a:lnTo>
                  <a:cubicBezTo>
                    <a:pt x="1318" y="264"/>
                    <a:pt x="995" y="339"/>
                    <a:pt x="747" y="446"/>
                  </a:cubicBezTo>
                  <a:cubicBezTo>
                    <a:pt x="589" y="521"/>
                    <a:pt x="423" y="587"/>
                    <a:pt x="266" y="662"/>
                  </a:cubicBezTo>
                  <a:cubicBezTo>
                    <a:pt x="158" y="711"/>
                    <a:pt x="1" y="844"/>
                    <a:pt x="117" y="968"/>
                  </a:cubicBezTo>
                  <a:cubicBezTo>
                    <a:pt x="128" y="980"/>
                    <a:pt x="143" y="984"/>
                    <a:pt x="158" y="984"/>
                  </a:cubicBezTo>
                  <a:cubicBezTo>
                    <a:pt x="176" y="984"/>
                    <a:pt x="194" y="977"/>
                    <a:pt x="208" y="968"/>
                  </a:cubicBezTo>
                  <a:cubicBezTo>
                    <a:pt x="213" y="959"/>
                    <a:pt x="215" y="955"/>
                    <a:pt x="216" y="955"/>
                  </a:cubicBezTo>
                  <a:cubicBezTo>
                    <a:pt x="216" y="955"/>
                    <a:pt x="216" y="957"/>
                    <a:pt x="216" y="960"/>
                  </a:cubicBezTo>
                  <a:cubicBezTo>
                    <a:pt x="225" y="952"/>
                    <a:pt x="241" y="943"/>
                    <a:pt x="249" y="927"/>
                  </a:cubicBezTo>
                  <a:cubicBezTo>
                    <a:pt x="266" y="910"/>
                    <a:pt x="291" y="902"/>
                    <a:pt x="307" y="885"/>
                  </a:cubicBezTo>
                  <a:cubicBezTo>
                    <a:pt x="374" y="844"/>
                    <a:pt x="448" y="819"/>
                    <a:pt x="515" y="786"/>
                  </a:cubicBezTo>
                  <a:cubicBezTo>
                    <a:pt x="680" y="711"/>
                    <a:pt x="838" y="637"/>
                    <a:pt x="995" y="562"/>
                  </a:cubicBezTo>
                  <a:cubicBezTo>
                    <a:pt x="1219" y="446"/>
                    <a:pt x="1476" y="314"/>
                    <a:pt x="1542" y="49"/>
                  </a:cubicBezTo>
                  <a:cubicBezTo>
                    <a:pt x="1548" y="21"/>
                    <a:pt x="1523" y="0"/>
                    <a:pt x="1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38"/>
            <p:cNvSpPr/>
            <p:nvPr/>
          </p:nvSpPr>
          <p:spPr>
            <a:xfrm>
              <a:off x="3453500" y="2704475"/>
              <a:ext cx="3700" cy="5625"/>
            </a:xfrm>
            <a:custGeom>
              <a:rect b="b" l="l" r="r" t="t"/>
              <a:pathLst>
                <a:path extrusionOk="0" h="225" w="148">
                  <a:moveTo>
                    <a:pt x="113" y="1"/>
                  </a:moveTo>
                  <a:cubicBezTo>
                    <a:pt x="108" y="1"/>
                    <a:pt x="104" y="3"/>
                    <a:pt x="100" y="6"/>
                  </a:cubicBezTo>
                  <a:cubicBezTo>
                    <a:pt x="92" y="15"/>
                    <a:pt x="84" y="15"/>
                    <a:pt x="75" y="23"/>
                  </a:cubicBezTo>
                  <a:cubicBezTo>
                    <a:pt x="67" y="31"/>
                    <a:pt x="67" y="39"/>
                    <a:pt x="59" y="48"/>
                  </a:cubicBezTo>
                  <a:cubicBezTo>
                    <a:pt x="50" y="56"/>
                    <a:pt x="42" y="73"/>
                    <a:pt x="34" y="89"/>
                  </a:cubicBezTo>
                  <a:cubicBezTo>
                    <a:pt x="26" y="114"/>
                    <a:pt x="17" y="147"/>
                    <a:pt x="9" y="180"/>
                  </a:cubicBezTo>
                  <a:cubicBezTo>
                    <a:pt x="1" y="197"/>
                    <a:pt x="9" y="222"/>
                    <a:pt x="34" y="222"/>
                  </a:cubicBezTo>
                  <a:cubicBezTo>
                    <a:pt x="38" y="224"/>
                    <a:pt x="43" y="225"/>
                    <a:pt x="47" y="225"/>
                  </a:cubicBezTo>
                  <a:cubicBezTo>
                    <a:pt x="61" y="225"/>
                    <a:pt x="75" y="216"/>
                    <a:pt x="75" y="197"/>
                  </a:cubicBezTo>
                  <a:cubicBezTo>
                    <a:pt x="84" y="189"/>
                    <a:pt x="84" y="172"/>
                    <a:pt x="92" y="155"/>
                  </a:cubicBezTo>
                  <a:cubicBezTo>
                    <a:pt x="92" y="147"/>
                    <a:pt x="92" y="147"/>
                    <a:pt x="100" y="139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108" y="106"/>
                    <a:pt x="117" y="97"/>
                    <a:pt x="125" y="81"/>
                  </a:cubicBezTo>
                  <a:cubicBezTo>
                    <a:pt x="125" y="81"/>
                    <a:pt x="133" y="73"/>
                    <a:pt x="133" y="64"/>
                  </a:cubicBezTo>
                  <a:cubicBezTo>
                    <a:pt x="142" y="56"/>
                    <a:pt x="142" y="48"/>
                    <a:pt x="142" y="39"/>
                  </a:cubicBezTo>
                  <a:cubicBezTo>
                    <a:pt x="148" y="20"/>
                    <a:pt x="130" y="1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38"/>
            <p:cNvSpPr/>
            <p:nvPr/>
          </p:nvSpPr>
          <p:spPr>
            <a:xfrm>
              <a:off x="3462000" y="2705700"/>
              <a:ext cx="4175" cy="5250"/>
            </a:xfrm>
            <a:custGeom>
              <a:rect b="b" l="l" r="r" t="t"/>
              <a:pathLst>
                <a:path extrusionOk="0" h="210" w="167">
                  <a:moveTo>
                    <a:pt x="145" y="1"/>
                  </a:moveTo>
                  <a:cubicBezTo>
                    <a:pt x="141" y="1"/>
                    <a:pt x="137" y="3"/>
                    <a:pt x="133" y="7"/>
                  </a:cubicBezTo>
                  <a:cubicBezTo>
                    <a:pt x="125" y="7"/>
                    <a:pt x="125" y="15"/>
                    <a:pt x="116" y="15"/>
                  </a:cubicBezTo>
                  <a:cubicBezTo>
                    <a:pt x="108" y="24"/>
                    <a:pt x="100" y="32"/>
                    <a:pt x="100" y="40"/>
                  </a:cubicBezTo>
                  <a:cubicBezTo>
                    <a:pt x="92" y="48"/>
                    <a:pt x="75" y="57"/>
                    <a:pt x="67" y="73"/>
                  </a:cubicBezTo>
                  <a:cubicBezTo>
                    <a:pt x="50" y="98"/>
                    <a:pt x="34" y="123"/>
                    <a:pt x="9" y="148"/>
                  </a:cubicBezTo>
                  <a:cubicBezTo>
                    <a:pt x="0" y="164"/>
                    <a:pt x="9" y="198"/>
                    <a:pt x="25" y="206"/>
                  </a:cubicBezTo>
                  <a:cubicBezTo>
                    <a:pt x="32" y="208"/>
                    <a:pt x="38" y="209"/>
                    <a:pt x="44" y="209"/>
                  </a:cubicBezTo>
                  <a:cubicBezTo>
                    <a:pt x="59" y="209"/>
                    <a:pt x="71" y="201"/>
                    <a:pt x="83" y="189"/>
                  </a:cubicBezTo>
                  <a:cubicBezTo>
                    <a:pt x="100" y="164"/>
                    <a:pt x="116" y="140"/>
                    <a:pt x="125" y="115"/>
                  </a:cubicBezTo>
                  <a:lnTo>
                    <a:pt x="150" y="73"/>
                  </a:lnTo>
                  <a:cubicBezTo>
                    <a:pt x="150" y="65"/>
                    <a:pt x="158" y="57"/>
                    <a:pt x="158" y="48"/>
                  </a:cubicBezTo>
                  <a:cubicBezTo>
                    <a:pt x="166" y="40"/>
                    <a:pt x="166" y="40"/>
                    <a:pt x="166" y="32"/>
                  </a:cubicBezTo>
                  <a:cubicBezTo>
                    <a:pt x="166" y="24"/>
                    <a:pt x="166" y="15"/>
                    <a:pt x="158" y="7"/>
                  </a:cubicBezTo>
                  <a:cubicBezTo>
                    <a:pt x="154" y="3"/>
                    <a:pt x="150" y="1"/>
                    <a:pt x="1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38"/>
            <p:cNvSpPr/>
            <p:nvPr/>
          </p:nvSpPr>
          <p:spPr>
            <a:xfrm>
              <a:off x="3599400" y="2737800"/>
              <a:ext cx="39925" cy="7875"/>
            </a:xfrm>
            <a:custGeom>
              <a:rect b="b" l="l" r="r" t="t"/>
              <a:pathLst>
                <a:path extrusionOk="0" h="315" w="1597">
                  <a:moveTo>
                    <a:pt x="1179" y="0"/>
                  </a:moveTo>
                  <a:cubicBezTo>
                    <a:pt x="1080" y="0"/>
                    <a:pt x="978" y="12"/>
                    <a:pt x="884" y="24"/>
                  </a:cubicBezTo>
                  <a:cubicBezTo>
                    <a:pt x="743" y="32"/>
                    <a:pt x="603" y="65"/>
                    <a:pt x="462" y="98"/>
                  </a:cubicBezTo>
                  <a:cubicBezTo>
                    <a:pt x="321" y="132"/>
                    <a:pt x="180" y="190"/>
                    <a:pt x="39" y="239"/>
                  </a:cubicBezTo>
                  <a:cubicBezTo>
                    <a:pt x="0" y="255"/>
                    <a:pt x="12" y="315"/>
                    <a:pt x="56" y="315"/>
                  </a:cubicBezTo>
                  <a:cubicBezTo>
                    <a:pt x="58" y="315"/>
                    <a:pt x="61" y="314"/>
                    <a:pt x="64" y="314"/>
                  </a:cubicBezTo>
                  <a:cubicBezTo>
                    <a:pt x="188" y="272"/>
                    <a:pt x="321" y="256"/>
                    <a:pt x="445" y="239"/>
                  </a:cubicBezTo>
                  <a:cubicBezTo>
                    <a:pt x="578" y="214"/>
                    <a:pt x="710" y="198"/>
                    <a:pt x="843" y="190"/>
                  </a:cubicBezTo>
                  <a:cubicBezTo>
                    <a:pt x="931" y="184"/>
                    <a:pt x="1023" y="178"/>
                    <a:pt x="1113" y="178"/>
                  </a:cubicBezTo>
                  <a:cubicBezTo>
                    <a:pt x="1150" y="178"/>
                    <a:pt x="1188" y="179"/>
                    <a:pt x="1224" y="181"/>
                  </a:cubicBezTo>
                  <a:cubicBezTo>
                    <a:pt x="1274" y="181"/>
                    <a:pt x="1323" y="181"/>
                    <a:pt x="1373" y="198"/>
                  </a:cubicBezTo>
                  <a:cubicBezTo>
                    <a:pt x="1423" y="206"/>
                    <a:pt x="1472" y="231"/>
                    <a:pt x="1530" y="231"/>
                  </a:cubicBezTo>
                  <a:cubicBezTo>
                    <a:pt x="1564" y="231"/>
                    <a:pt x="1597" y="198"/>
                    <a:pt x="1580" y="156"/>
                  </a:cubicBezTo>
                  <a:lnTo>
                    <a:pt x="1588" y="156"/>
                  </a:lnTo>
                  <a:cubicBezTo>
                    <a:pt x="1555" y="40"/>
                    <a:pt x="1406" y="16"/>
                    <a:pt x="1298" y="7"/>
                  </a:cubicBezTo>
                  <a:cubicBezTo>
                    <a:pt x="1260" y="2"/>
                    <a:pt x="1219" y="0"/>
                    <a:pt x="1179" y="0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38"/>
            <p:cNvSpPr/>
            <p:nvPr/>
          </p:nvSpPr>
          <p:spPr>
            <a:xfrm>
              <a:off x="3597475" y="2732175"/>
              <a:ext cx="4375" cy="7275"/>
            </a:xfrm>
            <a:custGeom>
              <a:rect b="b" l="l" r="r" t="t"/>
              <a:pathLst>
                <a:path extrusionOk="0" h="291" w="175">
                  <a:moveTo>
                    <a:pt x="50" y="0"/>
                  </a:moveTo>
                  <a:cubicBezTo>
                    <a:pt x="25" y="0"/>
                    <a:pt x="8" y="17"/>
                    <a:pt x="8" y="33"/>
                  </a:cubicBezTo>
                  <a:cubicBezTo>
                    <a:pt x="0" y="50"/>
                    <a:pt x="0" y="67"/>
                    <a:pt x="8" y="83"/>
                  </a:cubicBezTo>
                  <a:cubicBezTo>
                    <a:pt x="33" y="116"/>
                    <a:pt x="50" y="141"/>
                    <a:pt x="75" y="174"/>
                  </a:cubicBezTo>
                  <a:cubicBezTo>
                    <a:pt x="83" y="191"/>
                    <a:pt x="91" y="207"/>
                    <a:pt x="100" y="224"/>
                  </a:cubicBezTo>
                  <a:cubicBezTo>
                    <a:pt x="108" y="241"/>
                    <a:pt x="116" y="249"/>
                    <a:pt x="124" y="265"/>
                  </a:cubicBezTo>
                  <a:cubicBezTo>
                    <a:pt x="124" y="282"/>
                    <a:pt x="133" y="290"/>
                    <a:pt x="149" y="290"/>
                  </a:cubicBezTo>
                  <a:cubicBezTo>
                    <a:pt x="166" y="282"/>
                    <a:pt x="174" y="274"/>
                    <a:pt x="174" y="265"/>
                  </a:cubicBezTo>
                  <a:cubicBezTo>
                    <a:pt x="174" y="241"/>
                    <a:pt x="174" y="216"/>
                    <a:pt x="166" y="199"/>
                  </a:cubicBezTo>
                  <a:lnTo>
                    <a:pt x="174" y="199"/>
                  </a:lnTo>
                  <a:cubicBezTo>
                    <a:pt x="166" y="174"/>
                    <a:pt x="166" y="158"/>
                    <a:pt x="158" y="141"/>
                  </a:cubicBezTo>
                  <a:cubicBezTo>
                    <a:pt x="149" y="91"/>
                    <a:pt x="124" y="50"/>
                    <a:pt x="91" y="17"/>
                  </a:cubicBezTo>
                  <a:cubicBezTo>
                    <a:pt x="83" y="9"/>
                    <a:pt x="66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38"/>
            <p:cNvSpPr/>
            <p:nvPr/>
          </p:nvSpPr>
          <p:spPr>
            <a:xfrm>
              <a:off x="3602850" y="2732800"/>
              <a:ext cx="2100" cy="4450"/>
            </a:xfrm>
            <a:custGeom>
              <a:rect b="b" l="l" r="r" t="t"/>
              <a:pathLst>
                <a:path extrusionOk="0" h="178" w="84">
                  <a:moveTo>
                    <a:pt x="50" y="0"/>
                  </a:moveTo>
                  <a:cubicBezTo>
                    <a:pt x="34" y="0"/>
                    <a:pt x="25" y="0"/>
                    <a:pt x="17" y="8"/>
                  </a:cubicBezTo>
                  <a:cubicBezTo>
                    <a:pt x="9" y="8"/>
                    <a:pt x="9" y="17"/>
                    <a:pt x="1" y="17"/>
                  </a:cubicBezTo>
                  <a:cubicBezTo>
                    <a:pt x="1" y="33"/>
                    <a:pt x="1" y="42"/>
                    <a:pt x="1" y="50"/>
                  </a:cubicBezTo>
                  <a:lnTo>
                    <a:pt x="1" y="75"/>
                  </a:lnTo>
                  <a:cubicBezTo>
                    <a:pt x="1" y="100"/>
                    <a:pt x="1" y="116"/>
                    <a:pt x="9" y="141"/>
                  </a:cubicBezTo>
                  <a:cubicBezTo>
                    <a:pt x="9" y="149"/>
                    <a:pt x="9" y="158"/>
                    <a:pt x="17" y="166"/>
                  </a:cubicBezTo>
                  <a:cubicBezTo>
                    <a:pt x="23" y="172"/>
                    <a:pt x="29" y="178"/>
                    <a:pt x="38" y="178"/>
                  </a:cubicBezTo>
                  <a:cubicBezTo>
                    <a:pt x="41" y="178"/>
                    <a:pt x="45" y="177"/>
                    <a:pt x="50" y="174"/>
                  </a:cubicBezTo>
                  <a:cubicBezTo>
                    <a:pt x="59" y="174"/>
                    <a:pt x="67" y="174"/>
                    <a:pt x="75" y="166"/>
                  </a:cubicBezTo>
                  <a:cubicBezTo>
                    <a:pt x="83" y="158"/>
                    <a:pt x="83" y="149"/>
                    <a:pt x="83" y="141"/>
                  </a:cubicBezTo>
                  <a:cubicBezTo>
                    <a:pt x="83" y="116"/>
                    <a:pt x="83" y="91"/>
                    <a:pt x="75" y="66"/>
                  </a:cubicBezTo>
                  <a:cubicBezTo>
                    <a:pt x="75" y="58"/>
                    <a:pt x="75" y="50"/>
                    <a:pt x="75" y="42"/>
                  </a:cubicBezTo>
                  <a:cubicBezTo>
                    <a:pt x="67" y="25"/>
                    <a:pt x="67" y="17"/>
                    <a:pt x="59" y="17"/>
                  </a:cubicBezTo>
                  <a:cubicBezTo>
                    <a:pt x="59" y="8"/>
                    <a:pt x="50" y="8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38"/>
            <p:cNvSpPr/>
            <p:nvPr/>
          </p:nvSpPr>
          <p:spPr>
            <a:xfrm>
              <a:off x="3623975" y="2729075"/>
              <a:ext cx="3125" cy="7325"/>
            </a:xfrm>
            <a:custGeom>
              <a:rect b="b" l="l" r="r" t="t"/>
              <a:pathLst>
                <a:path extrusionOk="0" h="293" w="125">
                  <a:moveTo>
                    <a:pt x="42" y="0"/>
                  </a:moveTo>
                  <a:cubicBezTo>
                    <a:pt x="28" y="0"/>
                    <a:pt x="13" y="8"/>
                    <a:pt x="9" y="25"/>
                  </a:cubicBezTo>
                  <a:cubicBezTo>
                    <a:pt x="9" y="41"/>
                    <a:pt x="1" y="66"/>
                    <a:pt x="1" y="83"/>
                  </a:cubicBezTo>
                  <a:lnTo>
                    <a:pt x="1" y="91"/>
                  </a:lnTo>
                  <a:cubicBezTo>
                    <a:pt x="1" y="99"/>
                    <a:pt x="1" y="108"/>
                    <a:pt x="1" y="108"/>
                  </a:cubicBezTo>
                  <a:cubicBezTo>
                    <a:pt x="1" y="124"/>
                    <a:pt x="1" y="133"/>
                    <a:pt x="1" y="149"/>
                  </a:cubicBezTo>
                  <a:cubicBezTo>
                    <a:pt x="9" y="182"/>
                    <a:pt x="17" y="224"/>
                    <a:pt x="34" y="257"/>
                  </a:cubicBezTo>
                  <a:cubicBezTo>
                    <a:pt x="34" y="277"/>
                    <a:pt x="51" y="292"/>
                    <a:pt x="70" y="292"/>
                  </a:cubicBezTo>
                  <a:cubicBezTo>
                    <a:pt x="75" y="292"/>
                    <a:pt x="79" y="291"/>
                    <a:pt x="83" y="290"/>
                  </a:cubicBezTo>
                  <a:cubicBezTo>
                    <a:pt x="108" y="282"/>
                    <a:pt x="125" y="257"/>
                    <a:pt x="117" y="232"/>
                  </a:cubicBezTo>
                  <a:cubicBezTo>
                    <a:pt x="108" y="199"/>
                    <a:pt x="92" y="166"/>
                    <a:pt x="92" y="124"/>
                  </a:cubicBezTo>
                  <a:cubicBezTo>
                    <a:pt x="92" y="116"/>
                    <a:pt x="92" y="108"/>
                    <a:pt x="92" y="108"/>
                  </a:cubicBezTo>
                  <a:cubicBezTo>
                    <a:pt x="83" y="99"/>
                    <a:pt x="83" y="91"/>
                    <a:pt x="83" y="75"/>
                  </a:cubicBezTo>
                  <a:cubicBezTo>
                    <a:pt x="75" y="66"/>
                    <a:pt x="75" y="58"/>
                    <a:pt x="75" y="50"/>
                  </a:cubicBezTo>
                  <a:lnTo>
                    <a:pt x="75" y="41"/>
                  </a:lnTo>
                  <a:cubicBezTo>
                    <a:pt x="75" y="33"/>
                    <a:pt x="75" y="33"/>
                    <a:pt x="75" y="25"/>
                  </a:cubicBezTo>
                  <a:cubicBezTo>
                    <a:pt x="71" y="8"/>
                    <a:pt x="57" y="0"/>
                    <a:pt x="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38"/>
            <p:cNvSpPr/>
            <p:nvPr/>
          </p:nvSpPr>
          <p:spPr>
            <a:xfrm>
              <a:off x="3629575" y="2727100"/>
              <a:ext cx="2300" cy="7000"/>
            </a:xfrm>
            <a:custGeom>
              <a:rect b="b" l="l" r="r" t="t"/>
              <a:pathLst>
                <a:path extrusionOk="0" h="280" w="92">
                  <a:moveTo>
                    <a:pt x="46" y="0"/>
                  </a:moveTo>
                  <a:cubicBezTo>
                    <a:pt x="38" y="0"/>
                    <a:pt x="29" y="4"/>
                    <a:pt x="25" y="13"/>
                  </a:cubicBezTo>
                  <a:cubicBezTo>
                    <a:pt x="17" y="21"/>
                    <a:pt x="9" y="29"/>
                    <a:pt x="9" y="38"/>
                  </a:cubicBezTo>
                  <a:cubicBezTo>
                    <a:pt x="9" y="54"/>
                    <a:pt x="9" y="62"/>
                    <a:pt x="9" y="71"/>
                  </a:cubicBezTo>
                  <a:cubicBezTo>
                    <a:pt x="0" y="87"/>
                    <a:pt x="0" y="112"/>
                    <a:pt x="0" y="129"/>
                  </a:cubicBezTo>
                  <a:cubicBezTo>
                    <a:pt x="0" y="162"/>
                    <a:pt x="0" y="203"/>
                    <a:pt x="0" y="236"/>
                  </a:cubicBezTo>
                  <a:cubicBezTo>
                    <a:pt x="0" y="258"/>
                    <a:pt x="13" y="279"/>
                    <a:pt x="32" y="279"/>
                  </a:cubicBezTo>
                  <a:cubicBezTo>
                    <a:pt x="35" y="279"/>
                    <a:pt x="38" y="279"/>
                    <a:pt x="42" y="278"/>
                  </a:cubicBezTo>
                  <a:cubicBezTo>
                    <a:pt x="67" y="278"/>
                    <a:pt x="91" y="261"/>
                    <a:pt x="91" y="236"/>
                  </a:cubicBezTo>
                  <a:cubicBezTo>
                    <a:pt x="91" y="203"/>
                    <a:pt x="91" y="162"/>
                    <a:pt x="91" y="129"/>
                  </a:cubicBezTo>
                  <a:cubicBezTo>
                    <a:pt x="91" y="112"/>
                    <a:pt x="83" y="87"/>
                    <a:pt x="83" y="71"/>
                  </a:cubicBezTo>
                  <a:cubicBezTo>
                    <a:pt x="83" y="62"/>
                    <a:pt x="83" y="54"/>
                    <a:pt x="83" y="38"/>
                  </a:cubicBezTo>
                  <a:cubicBezTo>
                    <a:pt x="75" y="29"/>
                    <a:pt x="75" y="21"/>
                    <a:pt x="67" y="13"/>
                  </a:cubicBezTo>
                  <a:cubicBezTo>
                    <a:pt x="62" y="4"/>
                    <a:pt x="54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38"/>
            <p:cNvSpPr/>
            <p:nvPr/>
          </p:nvSpPr>
          <p:spPr>
            <a:xfrm>
              <a:off x="3430925" y="2706475"/>
              <a:ext cx="5400" cy="8950"/>
            </a:xfrm>
            <a:custGeom>
              <a:rect b="b" l="l" r="r" t="t"/>
              <a:pathLst>
                <a:path extrusionOk="0" h="358" w="216">
                  <a:moveTo>
                    <a:pt x="191" y="1"/>
                  </a:moveTo>
                  <a:cubicBezTo>
                    <a:pt x="175" y="1"/>
                    <a:pt x="150" y="1"/>
                    <a:pt x="141" y="17"/>
                  </a:cubicBezTo>
                  <a:cubicBezTo>
                    <a:pt x="133" y="42"/>
                    <a:pt x="117" y="67"/>
                    <a:pt x="108" y="92"/>
                  </a:cubicBezTo>
                  <a:cubicBezTo>
                    <a:pt x="100" y="117"/>
                    <a:pt x="83" y="142"/>
                    <a:pt x="75" y="167"/>
                  </a:cubicBezTo>
                  <a:cubicBezTo>
                    <a:pt x="50" y="216"/>
                    <a:pt x="34" y="266"/>
                    <a:pt x="9" y="307"/>
                  </a:cubicBezTo>
                  <a:cubicBezTo>
                    <a:pt x="1" y="324"/>
                    <a:pt x="17" y="349"/>
                    <a:pt x="34" y="357"/>
                  </a:cubicBezTo>
                  <a:cubicBezTo>
                    <a:pt x="50" y="357"/>
                    <a:pt x="75" y="357"/>
                    <a:pt x="83" y="341"/>
                  </a:cubicBezTo>
                  <a:cubicBezTo>
                    <a:pt x="100" y="291"/>
                    <a:pt x="125" y="241"/>
                    <a:pt x="150" y="200"/>
                  </a:cubicBezTo>
                  <a:cubicBezTo>
                    <a:pt x="166" y="175"/>
                    <a:pt x="175" y="142"/>
                    <a:pt x="183" y="117"/>
                  </a:cubicBezTo>
                  <a:lnTo>
                    <a:pt x="208" y="42"/>
                  </a:lnTo>
                  <a:cubicBezTo>
                    <a:pt x="216" y="26"/>
                    <a:pt x="208" y="9"/>
                    <a:pt x="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38"/>
            <p:cNvSpPr/>
            <p:nvPr/>
          </p:nvSpPr>
          <p:spPr>
            <a:xfrm>
              <a:off x="3564725" y="2854350"/>
              <a:ext cx="102150" cy="36550"/>
            </a:xfrm>
            <a:custGeom>
              <a:rect b="b" l="l" r="r" t="t"/>
              <a:pathLst>
                <a:path extrusionOk="0" h="1462" w="4086">
                  <a:moveTo>
                    <a:pt x="2379" y="1"/>
                  </a:moveTo>
                  <a:cubicBezTo>
                    <a:pt x="2233" y="1"/>
                    <a:pt x="2086" y="9"/>
                    <a:pt x="1940" y="27"/>
                  </a:cubicBezTo>
                  <a:cubicBezTo>
                    <a:pt x="1459" y="76"/>
                    <a:pt x="888" y="151"/>
                    <a:pt x="523" y="515"/>
                  </a:cubicBezTo>
                  <a:cubicBezTo>
                    <a:pt x="308" y="689"/>
                    <a:pt x="134" y="938"/>
                    <a:pt x="34" y="1203"/>
                  </a:cubicBezTo>
                  <a:cubicBezTo>
                    <a:pt x="18" y="1269"/>
                    <a:pt x="1" y="1327"/>
                    <a:pt x="9" y="1394"/>
                  </a:cubicBezTo>
                  <a:cubicBezTo>
                    <a:pt x="266" y="1249"/>
                    <a:pt x="559" y="1175"/>
                    <a:pt x="853" y="1175"/>
                  </a:cubicBezTo>
                  <a:cubicBezTo>
                    <a:pt x="996" y="1175"/>
                    <a:pt x="1138" y="1193"/>
                    <a:pt x="1277" y="1228"/>
                  </a:cubicBezTo>
                  <a:cubicBezTo>
                    <a:pt x="1550" y="1303"/>
                    <a:pt x="1816" y="1443"/>
                    <a:pt x="2097" y="1460"/>
                  </a:cubicBezTo>
                  <a:cubicBezTo>
                    <a:pt x="2115" y="1461"/>
                    <a:pt x="2133" y="1461"/>
                    <a:pt x="2151" y="1461"/>
                  </a:cubicBezTo>
                  <a:cubicBezTo>
                    <a:pt x="2430" y="1461"/>
                    <a:pt x="2693" y="1345"/>
                    <a:pt x="2942" y="1228"/>
                  </a:cubicBezTo>
                  <a:cubicBezTo>
                    <a:pt x="3207" y="1095"/>
                    <a:pt x="3473" y="946"/>
                    <a:pt x="3763" y="913"/>
                  </a:cubicBezTo>
                  <a:cubicBezTo>
                    <a:pt x="3811" y="906"/>
                    <a:pt x="3859" y="902"/>
                    <a:pt x="3908" y="902"/>
                  </a:cubicBezTo>
                  <a:cubicBezTo>
                    <a:pt x="3967" y="902"/>
                    <a:pt x="4026" y="908"/>
                    <a:pt x="4086" y="921"/>
                  </a:cubicBezTo>
                  <a:cubicBezTo>
                    <a:pt x="4086" y="905"/>
                    <a:pt x="4077" y="888"/>
                    <a:pt x="4077" y="872"/>
                  </a:cubicBezTo>
                  <a:cubicBezTo>
                    <a:pt x="4061" y="814"/>
                    <a:pt x="4028" y="764"/>
                    <a:pt x="3995" y="723"/>
                  </a:cubicBezTo>
                  <a:cubicBezTo>
                    <a:pt x="3862" y="532"/>
                    <a:pt x="3671" y="358"/>
                    <a:pt x="3481" y="234"/>
                  </a:cubicBezTo>
                  <a:cubicBezTo>
                    <a:pt x="3257" y="101"/>
                    <a:pt x="3009" y="43"/>
                    <a:pt x="2760" y="18"/>
                  </a:cubicBezTo>
                  <a:cubicBezTo>
                    <a:pt x="2633" y="7"/>
                    <a:pt x="2506" y="1"/>
                    <a:pt x="2379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38"/>
            <p:cNvSpPr/>
            <p:nvPr/>
          </p:nvSpPr>
          <p:spPr>
            <a:xfrm>
              <a:off x="3596850" y="2933800"/>
              <a:ext cx="45375" cy="8900"/>
            </a:xfrm>
            <a:custGeom>
              <a:rect b="b" l="l" r="r" t="t"/>
              <a:pathLst>
                <a:path extrusionOk="0" h="356" w="1815">
                  <a:moveTo>
                    <a:pt x="41" y="1"/>
                  </a:moveTo>
                  <a:cubicBezTo>
                    <a:pt x="20" y="1"/>
                    <a:pt x="0" y="15"/>
                    <a:pt x="0" y="47"/>
                  </a:cubicBezTo>
                  <a:cubicBezTo>
                    <a:pt x="9" y="188"/>
                    <a:pt x="108" y="287"/>
                    <a:pt x="241" y="320"/>
                  </a:cubicBezTo>
                  <a:cubicBezTo>
                    <a:pt x="281" y="332"/>
                    <a:pt x="322" y="337"/>
                    <a:pt x="363" y="337"/>
                  </a:cubicBezTo>
                  <a:cubicBezTo>
                    <a:pt x="496" y="337"/>
                    <a:pt x="629" y="286"/>
                    <a:pt x="763" y="254"/>
                  </a:cubicBezTo>
                  <a:cubicBezTo>
                    <a:pt x="847" y="236"/>
                    <a:pt x="938" y="228"/>
                    <a:pt x="1031" y="228"/>
                  </a:cubicBezTo>
                  <a:cubicBezTo>
                    <a:pt x="1111" y="228"/>
                    <a:pt x="1191" y="234"/>
                    <a:pt x="1268" y="246"/>
                  </a:cubicBezTo>
                  <a:cubicBezTo>
                    <a:pt x="1351" y="254"/>
                    <a:pt x="1434" y="279"/>
                    <a:pt x="1516" y="312"/>
                  </a:cubicBezTo>
                  <a:cubicBezTo>
                    <a:pt x="1558" y="320"/>
                    <a:pt x="1591" y="337"/>
                    <a:pt x="1632" y="345"/>
                  </a:cubicBezTo>
                  <a:cubicBezTo>
                    <a:pt x="1657" y="353"/>
                    <a:pt x="1680" y="355"/>
                    <a:pt x="1702" y="355"/>
                  </a:cubicBezTo>
                  <a:cubicBezTo>
                    <a:pt x="1724" y="355"/>
                    <a:pt x="1744" y="353"/>
                    <a:pt x="1765" y="353"/>
                  </a:cubicBezTo>
                  <a:cubicBezTo>
                    <a:pt x="1798" y="353"/>
                    <a:pt x="1815" y="312"/>
                    <a:pt x="1798" y="287"/>
                  </a:cubicBezTo>
                  <a:cubicBezTo>
                    <a:pt x="1757" y="221"/>
                    <a:pt x="1724" y="171"/>
                    <a:pt x="1649" y="138"/>
                  </a:cubicBezTo>
                  <a:cubicBezTo>
                    <a:pt x="1574" y="96"/>
                    <a:pt x="1500" y="72"/>
                    <a:pt x="1417" y="55"/>
                  </a:cubicBezTo>
                  <a:cubicBezTo>
                    <a:pt x="1319" y="29"/>
                    <a:pt x="1217" y="16"/>
                    <a:pt x="1116" y="16"/>
                  </a:cubicBezTo>
                  <a:cubicBezTo>
                    <a:pt x="1056" y="16"/>
                    <a:pt x="996" y="21"/>
                    <a:pt x="936" y="30"/>
                  </a:cubicBezTo>
                  <a:cubicBezTo>
                    <a:pt x="771" y="47"/>
                    <a:pt x="622" y="130"/>
                    <a:pt x="456" y="163"/>
                  </a:cubicBezTo>
                  <a:cubicBezTo>
                    <a:pt x="424" y="171"/>
                    <a:pt x="389" y="176"/>
                    <a:pt x="352" y="176"/>
                  </a:cubicBezTo>
                  <a:cubicBezTo>
                    <a:pt x="244" y="176"/>
                    <a:pt x="128" y="135"/>
                    <a:pt x="91" y="30"/>
                  </a:cubicBezTo>
                  <a:cubicBezTo>
                    <a:pt x="80" y="11"/>
                    <a:pt x="60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38"/>
            <p:cNvSpPr/>
            <p:nvPr/>
          </p:nvSpPr>
          <p:spPr>
            <a:xfrm>
              <a:off x="3644975" y="2919825"/>
              <a:ext cx="15475" cy="20350"/>
            </a:xfrm>
            <a:custGeom>
              <a:rect b="b" l="l" r="r" t="t"/>
              <a:pathLst>
                <a:path extrusionOk="0" h="814" w="619">
                  <a:moveTo>
                    <a:pt x="553" y="1"/>
                  </a:moveTo>
                  <a:cubicBezTo>
                    <a:pt x="503" y="1"/>
                    <a:pt x="486" y="42"/>
                    <a:pt x="461" y="76"/>
                  </a:cubicBezTo>
                  <a:cubicBezTo>
                    <a:pt x="428" y="142"/>
                    <a:pt x="412" y="216"/>
                    <a:pt x="387" y="283"/>
                  </a:cubicBezTo>
                  <a:cubicBezTo>
                    <a:pt x="362" y="349"/>
                    <a:pt x="337" y="407"/>
                    <a:pt x="312" y="465"/>
                  </a:cubicBezTo>
                  <a:cubicBezTo>
                    <a:pt x="279" y="523"/>
                    <a:pt x="238" y="573"/>
                    <a:pt x="196" y="614"/>
                  </a:cubicBezTo>
                  <a:cubicBezTo>
                    <a:pt x="147" y="664"/>
                    <a:pt x="97" y="713"/>
                    <a:pt x="39" y="747"/>
                  </a:cubicBezTo>
                  <a:cubicBezTo>
                    <a:pt x="0" y="762"/>
                    <a:pt x="27" y="814"/>
                    <a:pt x="64" y="814"/>
                  </a:cubicBezTo>
                  <a:cubicBezTo>
                    <a:pt x="67" y="814"/>
                    <a:pt x="69" y="813"/>
                    <a:pt x="72" y="813"/>
                  </a:cubicBezTo>
                  <a:cubicBezTo>
                    <a:pt x="130" y="796"/>
                    <a:pt x="180" y="780"/>
                    <a:pt x="229" y="747"/>
                  </a:cubicBezTo>
                  <a:cubicBezTo>
                    <a:pt x="287" y="713"/>
                    <a:pt x="329" y="672"/>
                    <a:pt x="370" y="631"/>
                  </a:cubicBezTo>
                  <a:cubicBezTo>
                    <a:pt x="461" y="523"/>
                    <a:pt x="528" y="399"/>
                    <a:pt x="577" y="274"/>
                  </a:cubicBezTo>
                  <a:cubicBezTo>
                    <a:pt x="586" y="241"/>
                    <a:pt x="602" y="208"/>
                    <a:pt x="611" y="183"/>
                  </a:cubicBezTo>
                  <a:cubicBezTo>
                    <a:pt x="619" y="158"/>
                    <a:pt x="611" y="134"/>
                    <a:pt x="611" y="109"/>
                  </a:cubicBezTo>
                  <a:lnTo>
                    <a:pt x="611" y="109"/>
                  </a:lnTo>
                  <a:cubicBezTo>
                    <a:pt x="611" y="112"/>
                    <a:pt x="612" y="116"/>
                    <a:pt x="614" y="116"/>
                  </a:cubicBezTo>
                  <a:cubicBezTo>
                    <a:pt x="616" y="116"/>
                    <a:pt x="619" y="110"/>
                    <a:pt x="619" y="92"/>
                  </a:cubicBezTo>
                  <a:cubicBezTo>
                    <a:pt x="619" y="84"/>
                    <a:pt x="619" y="67"/>
                    <a:pt x="611" y="59"/>
                  </a:cubicBezTo>
                  <a:lnTo>
                    <a:pt x="619" y="59"/>
                  </a:lnTo>
                  <a:cubicBezTo>
                    <a:pt x="611" y="26"/>
                    <a:pt x="586" y="1"/>
                    <a:pt x="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38"/>
            <p:cNvSpPr/>
            <p:nvPr/>
          </p:nvSpPr>
          <p:spPr>
            <a:xfrm>
              <a:off x="3659400" y="2909800"/>
              <a:ext cx="3125" cy="4200"/>
            </a:xfrm>
            <a:custGeom>
              <a:rect b="b" l="l" r="r" t="t"/>
              <a:pathLst>
                <a:path extrusionOk="0" h="168" w="125">
                  <a:moveTo>
                    <a:pt x="75" y="1"/>
                  </a:moveTo>
                  <a:cubicBezTo>
                    <a:pt x="64" y="1"/>
                    <a:pt x="53" y="5"/>
                    <a:pt x="42" y="13"/>
                  </a:cubicBezTo>
                  <a:cubicBezTo>
                    <a:pt x="42" y="21"/>
                    <a:pt x="34" y="21"/>
                    <a:pt x="25" y="29"/>
                  </a:cubicBezTo>
                  <a:cubicBezTo>
                    <a:pt x="25" y="29"/>
                    <a:pt x="25" y="37"/>
                    <a:pt x="25" y="37"/>
                  </a:cubicBezTo>
                  <a:lnTo>
                    <a:pt x="17" y="37"/>
                  </a:lnTo>
                  <a:cubicBezTo>
                    <a:pt x="17" y="46"/>
                    <a:pt x="17" y="46"/>
                    <a:pt x="17" y="54"/>
                  </a:cubicBezTo>
                  <a:cubicBezTo>
                    <a:pt x="9" y="62"/>
                    <a:pt x="9" y="79"/>
                    <a:pt x="9" y="87"/>
                  </a:cubicBezTo>
                  <a:cubicBezTo>
                    <a:pt x="0" y="104"/>
                    <a:pt x="0" y="112"/>
                    <a:pt x="9" y="120"/>
                  </a:cubicBezTo>
                  <a:cubicBezTo>
                    <a:pt x="9" y="129"/>
                    <a:pt x="9" y="129"/>
                    <a:pt x="9" y="137"/>
                  </a:cubicBezTo>
                  <a:cubicBezTo>
                    <a:pt x="17" y="145"/>
                    <a:pt x="25" y="153"/>
                    <a:pt x="34" y="153"/>
                  </a:cubicBezTo>
                  <a:cubicBezTo>
                    <a:pt x="42" y="162"/>
                    <a:pt x="50" y="162"/>
                    <a:pt x="58" y="162"/>
                  </a:cubicBezTo>
                  <a:cubicBezTo>
                    <a:pt x="63" y="166"/>
                    <a:pt x="65" y="168"/>
                    <a:pt x="67" y="168"/>
                  </a:cubicBezTo>
                  <a:cubicBezTo>
                    <a:pt x="69" y="168"/>
                    <a:pt x="71" y="166"/>
                    <a:pt x="75" y="162"/>
                  </a:cubicBezTo>
                  <a:cubicBezTo>
                    <a:pt x="83" y="162"/>
                    <a:pt x="92" y="162"/>
                    <a:pt x="100" y="153"/>
                  </a:cubicBezTo>
                  <a:cubicBezTo>
                    <a:pt x="108" y="153"/>
                    <a:pt x="108" y="145"/>
                    <a:pt x="116" y="137"/>
                  </a:cubicBezTo>
                  <a:cubicBezTo>
                    <a:pt x="116" y="129"/>
                    <a:pt x="125" y="120"/>
                    <a:pt x="125" y="104"/>
                  </a:cubicBezTo>
                  <a:lnTo>
                    <a:pt x="125" y="87"/>
                  </a:lnTo>
                  <a:lnTo>
                    <a:pt x="125" y="79"/>
                  </a:lnTo>
                  <a:lnTo>
                    <a:pt x="125" y="62"/>
                  </a:lnTo>
                  <a:cubicBezTo>
                    <a:pt x="125" y="62"/>
                    <a:pt x="116" y="54"/>
                    <a:pt x="116" y="54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6" y="37"/>
                    <a:pt x="108" y="29"/>
                    <a:pt x="108" y="21"/>
                  </a:cubicBezTo>
                  <a:cubicBezTo>
                    <a:pt x="99" y="7"/>
                    <a:pt x="87" y="1"/>
                    <a:pt x="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38"/>
            <p:cNvSpPr/>
            <p:nvPr/>
          </p:nvSpPr>
          <p:spPr>
            <a:xfrm>
              <a:off x="3446050" y="2746375"/>
              <a:ext cx="21300" cy="33475"/>
            </a:xfrm>
            <a:custGeom>
              <a:rect b="b" l="l" r="r" t="t"/>
              <a:pathLst>
                <a:path extrusionOk="0" h="1339" w="852">
                  <a:moveTo>
                    <a:pt x="814" y="0"/>
                  </a:moveTo>
                  <a:cubicBezTo>
                    <a:pt x="806" y="0"/>
                    <a:pt x="799" y="4"/>
                    <a:pt x="796" y="12"/>
                  </a:cubicBezTo>
                  <a:cubicBezTo>
                    <a:pt x="688" y="253"/>
                    <a:pt x="514" y="451"/>
                    <a:pt x="357" y="659"/>
                  </a:cubicBezTo>
                  <a:cubicBezTo>
                    <a:pt x="282" y="758"/>
                    <a:pt x="208" y="857"/>
                    <a:pt x="141" y="965"/>
                  </a:cubicBezTo>
                  <a:cubicBezTo>
                    <a:pt x="83" y="1056"/>
                    <a:pt x="0" y="1197"/>
                    <a:pt x="17" y="1313"/>
                  </a:cubicBezTo>
                  <a:cubicBezTo>
                    <a:pt x="22" y="1329"/>
                    <a:pt x="38" y="1338"/>
                    <a:pt x="55" y="1338"/>
                  </a:cubicBezTo>
                  <a:cubicBezTo>
                    <a:pt x="65" y="1338"/>
                    <a:pt x="74" y="1336"/>
                    <a:pt x="83" y="1330"/>
                  </a:cubicBezTo>
                  <a:cubicBezTo>
                    <a:pt x="125" y="1288"/>
                    <a:pt x="150" y="1222"/>
                    <a:pt x="174" y="1172"/>
                  </a:cubicBezTo>
                  <a:cubicBezTo>
                    <a:pt x="208" y="1114"/>
                    <a:pt x="241" y="1065"/>
                    <a:pt x="274" y="1007"/>
                  </a:cubicBezTo>
                  <a:cubicBezTo>
                    <a:pt x="340" y="899"/>
                    <a:pt x="415" y="799"/>
                    <a:pt x="489" y="700"/>
                  </a:cubicBezTo>
                  <a:cubicBezTo>
                    <a:pt x="638" y="493"/>
                    <a:pt x="779" y="286"/>
                    <a:pt x="846" y="37"/>
                  </a:cubicBezTo>
                  <a:cubicBezTo>
                    <a:pt x="851" y="15"/>
                    <a:pt x="831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38"/>
            <p:cNvSpPr/>
            <p:nvPr/>
          </p:nvSpPr>
          <p:spPr>
            <a:xfrm>
              <a:off x="3440250" y="2788225"/>
              <a:ext cx="3375" cy="10000"/>
            </a:xfrm>
            <a:custGeom>
              <a:rect b="b" l="l" r="r" t="t"/>
              <a:pathLst>
                <a:path extrusionOk="0" h="400" w="135">
                  <a:moveTo>
                    <a:pt x="88" y="1"/>
                  </a:moveTo>
                  <a:cubicBezTo>
                    <a:pt x="72" y="1"/>
                    <a:pt x="57" y="9"/>
                    <a:pt x="50" y="29"/>
                  </a:cubicBezTo>
                  <a:cubicBezTo>
                    <a:pt x="34" y="87"/>
                    <a:pt x="25" y="145"/>
                    <a:pt x="17" y="203"/>
                  </a:cubicBezTo>
                  <a:cubicBezTo>
                    <a:pt x="9" y="261"/>
                    <a:pt x="0" y="319"/>
                    <a:pt x="9" y="377"/>
                  </a:cubicBezTo>
                  <a:cubicBezTo>
                    <a:pt x="9" y="391"/>
                    <a:pt x="23" y="400"/>
                    <a:pt x="34" y="400"/>
                  </a:cubicBezTo>
                  <a:cubicBezTo>
                    <a:pt x="43" y="400"/>
                    <a:pt x="50" y="395"/>
                    <a:pt x="50" y="385"/>
                  </a:cubicBezTo>
                  <a:cubicBezTo>
                    <a:pt x="67" y="327"/>
                    <a:pt x="67" y="269"/>
                    <a:pt x="83" y="211"/>
                  </a:cubicBezTo>
                  <a:cubicBezTo>
                    <a:pt x="92" y="161"/>
                    <a:pt x="108" y="103"/>
                    <a:pt x="125" y="45"/>
                  </a:cubicBezTo>
                  <a:cubicBezTo>
                    <a:pt x="135" y="20"/>
                    <a:pt x="111" y="1"/>
                    <a:pt x="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38"/>
            <p:cNvSpPr/>
            <p:nvPr/>
          </p:nvSpPr>
          <p:spPr>
            <a:xfrm>
              <a:off x="3428025" y="2876450"/>
              <a:ext cx="4575" cy="10600"/>
            </a:xfrm>
            <a:custGeom>
              <a:rect b="b" l="l" r="r" t="t"/>
              <a:pathLst>
                <a:path extrusionOk="0" h="424" w="183">
                  <a:moveTo>
                    <a:pt x="146" y="0"/>
                  </a:moveTo>
                  <a:cubicBezTo>
                    <a:pt x="137" y="0"/>
                    <a:pt x="129" y="4"/>
                    <a:pt x="125" y="13"/>
                  </a:cubicBezTo>
                  <a:cubicBezTo>
                    <a:pt x="108" y="21"/>
                    <a:pt x="108" y="37"/>
                    <a:pt x="100" y="54"/>
                  </a:cubicBezTo>
                  <a:cubicBezTo>
                    <a:pt x="100" y="62"/>
                    <a:pt x="100" y="71"/>
                    <a:pt x="92" y="79"/>
                  </a:cubicBezTo>
                  <a:cubicBezTo>
                    <a:pt x="92" y="79"/>
                    <a:pt x="83" y="87"/>
                    <a:pt x="83" y="95"/>
                  </a:cubicBezTo>
                  <a:cubicBezTo>
                    <a:pt x="75" y="120"/>
                    <a:pt x="67" y="153"/>
                    <a:pt x="67" y="187"/>
                  </a:cubicBezTo>
                  <a:cubicBezTo>
                    <a:pt x="50" y="245"/>
                    <a:pt x="34" y="303"/>
                    <a:pt x="9" y="361"/>
                  </a:cubicBezTo>
                  <a:cubicBezTo>
                    <a:pt x="1" y="385"/>
                    <a:pt x="1" y="402"/>
                    <a:pt x="25" y="419"/>
                  </a:cubicBezTo>
                  <a:cubicBezTo>
                    <a:pt x="31" y="422"/>
                    <a:pt x="40" y="423"/>
                    <a:pt x="48" y="423"/>
                  </a:cubicBezTo>
                  <a:cubicBezTo>
                    <a:pt x="63" y="423"/>
                    <a:pt x="78" y="418"/>
                    <a:pt x="83" y="402"/>
                  </a:cubicBezTo>
                  <a:cubicBezTo>
                    <a:pt x="117" y="344"/>
                    <a:pt x="141" y="278"/>
                    <a:pt x="158" y="211"/>
                  </a:cubicBezTo>
                  <a:cubicBezTo>
                    <a:pt x="166" y="178"/>
                    <a:pt x="183" y="145"/>
                    <a:pt x="183" y="112"/>
                  </a:cubicBezTo>
                  <a:cubicBezTo>
                    <a:pt x="183" y="104"/>
                    <a:pt x="183" y="95"/>
                    <a:pt x="183" y="87"/>
                  </a:cubicBezTo>
                  <a:cubicBezTo>
                    <a:pt x="175" y="79"/>
                    <a:pt x="183" y="71"/>
                    <a:pt x="175" y="62"/>
                  </a:cubicBezTo>
                  <a:cubicBezTo>
                    <a:pt x="175" y="46"/>
                    <a:pt x="175" y="29"/>
                    <a:pt x="166" y="13"/>
                  </a:cubicBezTo>
                  <a:cubicBezTo>
                    <a:pt x="162" y="4"/>
                    <a:pt x="154" y="0"/>
                    <a:pt x="1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38"/>
            <p:cNvSpPr/>
            <p:nvPr/>
          </p:nvSpPr>
          <p:spPr>
            <a:xfrm>
              <a:off x="3491625" y="2694725"/>
              <a:ext cx="5000" cy="6075"/>
            </a:xfrm>
            <a:custGeom>
              <a:rect b="b" l="l" r="r" t="t"/>
              <a:pathLst>
                <a:path extrusionOk="0" h="243" w="200">
                  <a:moveTo>
                    <a:pt x="162" y="1"/>
                  </a:moveTo>
                  <a:cubicBezTo>
                    <a:pt x="153" y="1"/>
                    <a:pt x="145" y="3"/>
                    <a:pt x="141" y="7"/>
                  </a:cubicBezTo>
                  <a:cubicBezTo>
                    <a:pt x="100" y="65"/>
                    <a:pt x="58" y="123"/>
                    <a:pt x="17" y="181"/>
                  </a:cubicBezTo>
                  <a:cubicBezTo>
                    <a:pt x="0" y="197"/>
                    <a:pt x="8" y="222"/>
                    <a:pt x="33" y="239"/>
                  </a:cubicBezTo>
                  <a:cubicBezTo>
                    <a:pt x="38" y="241"/>
                    <a:pt x="43" y="242"/>
                    <a:pt x="48" y="242"/>
                  </a:cubicBezTo>
                  <a:cubicBezTo>
                    <a:pt x="62" y="242"/>
                    <a:pt x="77" y="234"/>
                    <a:pt x="83" y="222"/>
                  </a:cubicBezTo>
                  <a:lnTo>
                    <a:pt x="141" y="131"/>
                  </a:lnTo>
                  <a:cubicBezTo>
                    <a:pt x="158" y="106"/>
                    <a:pt x="174" y="73"/>
                    <a:pt x="191" y="48"/>
                  </a:cubicBezTo>
                  <a:cubicBezTo>
                    <a:pt x="199" y="32"/>
                    <a:pt x="199" y="15"/>
                    <a:pt x="182" y="7"/>
                  </a:cubicBezTo>
                  <a:cubicBezTo>
                    <a:pt x="178" y="3"/>
                    <a:pt x="170" y="1"/>
                    <a:pt x="1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38"/>
            <p:cNvSpPr/>
            <p:nvPr/>
          </p:nvSpPr>
          <p:spPr>
            <a:xfrm>
              <a:off x="3411375" y="2758125"/>
              <a:ext cx="28975" cy="46800"/>
            </a:xfrm>
            <a:custGeom>
              <a:rect b="b" l="l" r="r" t="t"/>
              <a:pathLst>
                <a:path extrusionOk="0" h="1872" w="1159">
                  <a:moveTo>
                    <a:pt x="1118" y="1"/>
                  </a:moveTo>
                  <a:cubicBezTo>
                    <a:pt x="1110" y="1"/>
                    <a:pt x="1102" y="5"/>
                    <a:pt x="1097" y="15"/>
                  </a:cubicBezTo>
                  <a:cubicBezTo>
                    <a:pt x="932" y="321"/>
                    <a:pt x="758" y="619"/>
                    <a:pt x="575" y="918"/>
                  </a:cubicBezTo>
                  <a:cubicBezTo>
                    <a:pt x="484" y="1067"/>
                    <a:pt x="393" y="1208"/>
                    <a:pt x="294" y="1349"/>
                  </a:cubicBezTo>
                  <a:cubicBezTo>
                    <a:pt x="244" y="1423"/>
                    <a:pt x="194" y="1498"/>
                    <a:pt x="145" y="1572"/>
                  </a:cubicBezTo>
                  <a:cubicBezTo>
                    <a:pt x="103" y="1638"/>
                    <a:pt x="37" y="1713"/>
                    <a:pt x="12" y="1788"/>
                  </a:cubicBezTo>
                  <a:cubicBezTo>
                    <a:pt x="0" y="1840"/>
                    <a:pt x="38" y="1872"/>
                    <a:pt x="78" y="1872"/>
                  </a:cubicBezTo>
                  <a:cubicBezTo>
                    <a:pt x="96" y="1872"/>
                    <a:pt x="113" y="1866"/>
                    <a:pt x="128" y="1854"/>
                  </a:cubicBezTo>
                  <a:cubicBezTo>
                    <a:pt x="194" y="1804"/>
                    <a:pt x="236" y="1713"/>
                    <a:pt x="277" y="1647"/>
                  </a:cubicBezTo>
                  <a:cubicBezTo>
                    <a:pt x="327" y="1572"/>
                    <a:pt x="368" y="1498"/>
                    <a:pt x="418" y="1423"/>
                  </a:cubicBezTo>
                  <a:cubicBezTo>
                    <a:pt x="501" y="1274"/>
                    <a:pt x="592" y="1125"/>
                    <a:pt x="675" y="976"/>
                  </a:cubicBezTo>
                  <a:cubicBezTo>
                    <a:pt x="758" y="827"/>
                    <a:pt x="841" y="677"/>
                    <a:pt x="923" y="528"/>
                  </a:cubicBezTo>
                  <a:cubicBezTo>
                    <a:pt x="1006" y="371"/>
                    <a:pt x="1073" y="205"/>
                    <a:pt x="1147" y="48"/>
                  </a:cubicBezTo>
                  <a:cubicBezTo>
                    <a:pt x="1159" y="24"/>
                    <a:pt x="1137" y="1"/>
                    <a:pt x="1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38"/>
            <p:cNvSpPr/>
            <p:nvPr/>
          </p:nvSpPr>
          <p:spPr>
            <a:xfrm>
              <a:off x="3407100" y="2755475"/>
              <a:ext cx="14375" cy="18825"/>
            </a:xfrm>
            <a:custGeom>
              <a:rect b="b" l="l" r="r" t="t"/>
              <a:pathLst>
                <a:path extrusionOk="0" h="753" w="575">
                  <a:moveTo>
                    <a:pt x="529" y="1"/>
                  </a:moveTo>
                  <a:cubicBezTo>
                    <a:pt x="521" y="1"/>
                    <a:pt x="513" y="4"/>
                    <a:pt x="506" y="13"/>
                  </a:cubicBezTo>
                  <a:cubicBezTo>
                    <a:pt x="407" y="129"/>
                    <a:pt x="316" y="237"/>
                    <a:pt x="233" y="361"/>
                  </a:cubicBezTo>
                  <a:cubicBezTo>
                    <a:pt x="183" y="419"/>
                    <a:pt x="142" y="477"/>
                    <a:pt x="100" y="535"/>
                  </a:cubicBezTo>
                  <a:cubicBezTo>
                    <a:pt x="75" y="568"/>
                    <a:pt x="59" y="593"/>
                    <a:pt x="42" y="626"/>
                  </a:cubicBezTo>
                  <a:cubicBezTo>
                    <a:pt x="26" y="659"/>
                    <a:pt x="9" y="684"/>
                    <a:pt x="1" y="725"/>
                  </a:cubicBezTo>
                  <a:cubicBezTo>
                    <a:pt x="1" y="739"/>
                    <a:pt x="12" y="752"/>
                    <a:pt x="25" y="752"/>
                  </a:cubicBezTo>
                  <a:cubicBezTo>
                    <a:pt x="28" y="752"/>
                    <a:pt x="31" y="752"/>
                    <a:pt x="34" y="750"/>
                  </a:cubicBezTo>
                  <a:cubicBezTo>
                    <a:pt x="100" y="725"/>
                    <a:pt x="142" y="659"/>
                    <a:pt x="183" y="609"/>
                  </a:cubicBezTo>
                  <a:cubicBezTo>
                    <a:pt x="224" y="543"/>
                    <a:pt x="266" y="485"/>
                    <a:pt x="316" y="427"/>
                  </a:cubicBezTo>
                  <a:cubicBezTo>
                    <a:pt x="398" y="303"/>
                    <a:pt x="473" y="179"/>
                    <a:pt x="556" y="54"/>
                  </a:cubicBezTo>
                  <a:cubicBezTo>
                    <a:pt x="574" y="30"/>
                    <a:pt x="552" y="1"/>
                    <a:pt x="5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38"/>
            <p:cNvSpPr/>
            <p:nvPr/>
          </p:nvSpPr>
          <p:spPr>
            <a:xfrm>
              <a:off x="3401925" y="2780925"/>
              <a:ext cx="3975" cy="5350"/>
            </a:xfrm>
            <a:custGeom>
              <a:rect b="b" l="l" r="r" t="t"/>
              <a:pathLst>
                <a:path extrusionOk="0" h="214" w="159">
                  <a:moveTo>
                    <a:pt x="113" y="1"/>
                  </a:moveTo>
                  <a:cubicBezTo>
                    <a:pt x="101" y="1"/>
                    <a:pt x="89" y="6"/>
                    <a:pt x="83" y="22"/>
                  </a:cubicBezTo>
                  <a:cubicBezTo>
                    <a:pt x="75" y="31"/>
                    <a:pt x="67" y="47"/>
                    <a:pt x="59" y="55"/>
                  </a:cubicBezTo>
                  <a:cubicBezTo>
                    <a:pt x="50" y="72"/>
                    <a:pt x="42" y="89"/>
                    <a:pt x="34" y="97"/>
                  </a:cubicBezTo>
                  <a:cubicBezTo>
                    <a:pt x="34" y="113"/>
                    <a:pt x="25" y="130"/>
                    <a:pt x="17" y="138"/>
                  </a:cubicBezTo>
                  <a:cubicBezTo>
                    <a:pt x="17" y="147"/>
                    <a:pt x="9" y="155"/>
                    <a:pt x="9" y="163"/>
                  </a:cubicBezTo>
                  <a:cubicBezTo>
                    <a:pt x="9" y="171"/>
                    <a:pt x="9" y="180"/>
                    <a:pt x="1" y="188"/>
                  </a:cubicBezTo>
                  <a:cubicBezTo>
                    <a:pt x="1" y="204"/>
                    <a:pt x="11" y="213"/>
                    <a:pt x="23" y="213"/>
                  </a:cubicBezTo>
                  <a:cubicBezTo>
                    <a:pt x="29" y="213"/>
                    <a:pt x="36" y="210"/>
                    <a:pt x="42" y="205"/>
                  </a:cubicBezTo>
                  <a:cubicBezTo>
                    <a:pt x="42" y="205"/>
                    <a:pt x="50" y="196"/>
                    <a:pt x="59" y="196"/>
                  </a:cubicBezTo>
                  <a:cubicBezTo>
                    <a:pt x="67" y="188"/>
                    <a:pt x="67" y="180"/>
                    <a:pt x="75" y="171"/>
                  </a:cubicBezTo>
                  <a:cubicBezTo>
                    <a:pt x="83" y="163"/>
                    <a:pt x="92" y="147"/>
                    <a:pt x="100" y="138"/>
                  </a:cubicBezTo>
                  <a:cubicBezTo>
                    <a:pt x="108" y="122"/>
                    <a:pt x="117" y="113"/>
                    <a:pt x="125" y="97"/>
                  </a:cubicBezTo>
                  <a:cubicBezTo>
                    <a:pt x="133" y="89"/>
                    <a:pt x="141" y="72"/>
                    <a:pt x="150" y="55"/>
                  </a:cubicBezTo>
                  <a:cubicBezTo>
                    <a:pt x="158" y="39"/>
                    <a:pt x="158" y="14"/>
                    <a:pt x="133" y="6"/>
                  </a:cubicBezTo>
                  <a:cubicBezTo>
                    <a:pt x="127" y="3"/>
                    <a:pt x="120" y="1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38"/>
            <p:cNvSpPr/>
            <p:nvPr/>
          </p:nvSpPr>
          <p:spPr>
            <a:xfrm>
              <a:off x="3451650" y="2850725"/>
              <a:ext cx="7175" cy="26775"/>
            </a:xfrm>
            <a:custGeom>
              <a:rect b="b" l="l" r="r" t="t"/>
              <a:pathLst>
                <a:path extrusionOk="0" h="1071" w="287">
                  <a:moveTo>
                    <a:pt x="234" y="0"/>
                  </a:moveTo>
                  <a:cubicBezTo>
                    <a:pt x="215" y="0"/>
                    <a:pt x="197" y="12"/>
                    <a:pt x="191" y="39"/>
                  </a:cubicBezTo>
                  <a:cubicBezTo>
                    <a:pt x="141" y="196"/>
                    <a:pt x="91" y="354"/>
                    <a:pt x="58" y="528"/>
                  </a:cubicBezTo>
                  <a:cubicBezTo>
                    <a:pt x="50" y="611"/>
                    <a:pt x="33" y="694"/>
                    <a:pt x="25" y="776"/>
                  </a:cubicBezTo>
                  <a:cubicBezTo>
                    <a:pt x="25" y="859"/>
                    <a:pt x="0" y="959"/>
                    <a:pt x="42" y="1033"/>
                  </a:cubicBezTo>
                  <a:cubicBezTo>
                    <a:pt x="54" y="1058"/>
                    <a:pt x="81" y="1071"/>
                    <a:pt x="108" y="1071"/>
                  </a:cubicBezTo>
                  <a:cubicBezTo>
                    <a:pt x="135" y="1071"/>
                    <a:pt x="162" y="1058"/>
                    <a:pt x="174" y="1033"/>
                  </a:cubicBezTo>
                  <a:cubicBezTo>
                    <a:pt x="216" y="967"/>
                    <a:pt x="207" y="876"/>
                    <a:pt x="207" y="793"/>
                  </a:cubicBezTo>
                  <a:cubicBezTo>
                    <a:pt x="207" y="710"/>
                    <a:pt x="216" y="627"/>
                    <a:pt x="224" y="544"/>
                  </a:cubicBezTo>
                  <a:cubicBezTo>
                    <a:pt x="232" y="387"/>
                    <a:pt x="249" y="221"/>
                    <a:pt x="282" y="64"/>
                  </a:cubicBezTo>
                  <a:cubicBezTo>
                    <a:pt x="287" y="25"/>
                    <a:pt x="260" y="0"/>
                    <a:pt x="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38"/>
            <p:cNvSpPr/>
            <p:nvPr/>
          </p:nvSpPr>
          <p:spPr>
            <a:xfrm>
              <a:off x="3459725" y="2860600"/>
              <a:ext cx="2925" cy="9725"/>
            </a:xfrm>
            <a:custGeom>
              <a:rect b="b" l="l" r="r" t="t"/>
              <a:pathLst>
                <a:path extrusionOk="0" h="389" w="117">
                  <a:moveTo>
                    <a:pt x="67" y="0"/>
                  </a:moveTo>
                  <a:cubicBezTo>
                    <a:pt x="33" y="0"/>
                    <a:pt x="17" y="17"/>
                    <a:pt x="17" y="50"/>
                  </a:cubicBezTo>
                  <a:lnTo>
                    <a:pt x="0" y="207"/>
                  </a:lnTo>
                  <a:cubicBezTo>
                    <a:pt x="0" y="232"/>
                    <a:pt x="0" y="257"/>
                    <a:pt x="0" y="282"/>
                  </a:cubicBezTo>
                  <a:cubicBezTo>
                    <a:pt x="0" y="315"/>
                    <a:pt x="0" y="340"/>
                    <a:pt x="17" y="373"/>
                  </a:cubicBezTo>
                  <a:cubicBezTo>
                    <a:pt x="24" y="384"/>
                    <a:pt x="35" y="389"/>
                    <a:pt x="46" y="389"/>
                  </a:cubicBezTo>
                  <a:cubicBezTo>
                    <a:pt x="58" y="389"/>
                    <a:pt x="70" y="382"/>
                    <a:pt x="75" y="373"/>
                  </a:cubicBezTo>
                  <a:cubicBezTo>
                    <a:pt x="83" y="357"/>
                    <a:pt x="91" y="348"/>
                    <a:pt x="100" y="332"/>
                  </a:cubicBezTo>
                  <a:cubicBezTo>
                    <a:pt x="100" y="315"/>
                    <a:pt x="100" y="299"/>
                    <a:pt x="100" y="290"/>
                  </a:cubicBezTo>
                  <a:cubicBezTo>
                    <a:pt x="108" y="257"/>
                    <a:pt x="108" y="232"/>
                    <a:pt x="108" y="207"/>
                  </a:cubicBezTo>
                  <a:lnTo>
                    <a:pt x="116" y="50"/>
                  </a:lnTo>
                  <a:cubicBezTo>
                    <a:pt x="116" y="25"/>
                    <a:pt x="91" y="0"/>
                    <a:pt x="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38"/>
            <p:cNvSpPr/>
            <p:nvPr/>
          </p:nvSpPr>
          <p:spPr>
            <a:xfrm>
              <a:off x="3469450" y="2875500"/>
              <a:ext cx="225" cy="250"/>
            </a:xfrm>
            <a:custGeom>
              <a:rect b="b" l="l" r="r" t="t"/>
              <a:pathLst>
                <a:path extrusionOk="0" h="10" w="9">
                  <a:moveTo>
                    <a:pt x="9" y="1"/>
                  </a:moveTo>
                  <a:cubicBezTo>
                    <a:pt x="1" y="1"/>
                    <a:pt x="1" y="9"/>
                    <a:pt x="9" y="9"/>
                  </a:cubicBezTo>
                  <a:cubicBezTo>
                    <a:pt x="9" y="9"/>
                    <a:pt x="9" y="1"/>
                    <a:pt x="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38"/>
            <p:cNvSpPr/>
            <p:nvPr/>
          </p:nvSpPr>
          <p:spPr>
            <a:xfrm>
              <a:off x="3462200" y="2857200"/>
              <a:ext cx="13700" cy="32850"/>
            </a:xfrm>
            <a:custGeom>
              <a:rect b="b" l="l" r="r" t="t"/>
              <a:pathLst>
                <a:path extrusionOk="0" h="1314" w="548">
                  <a:moveTo>
                    <a:pt x="52" y="1"/>
                  </a:moveTo>
                  <a:cubicBezTo>
                    <a:pt x="38" y="1"/>
                    <a:pt x="26" y="9"/>
                    <a:pt x="26" y="29"/>
                  </a:cubicBezTo>
                  <a:cubicBezTo>
                    <a:pt x="17" y="302"/>
                    <a:pt x="1" y="567"/>
                    <a:pt x="84" y="832"/>
                  </a:cubicBezTo>
                  <a:cubicBezTo>
                    <a:pt x="117" y="932"/>
                    <a:pt x="166" y="1039"/>
                    <a:pt x="241" y="1122"/>
                  </a:cubicBezTo>
                  <a:cubicBezTo>
                    <a:pt x="297" y="1202"/>
                    <a:pt x="384" y="1313"/>
                    <a:pt x="487" y="1313"/>
                  </a:cubicBezTo>
                  <a:cubicBezTo>
                    <a:pt x="490" y="1313"/>
                    <a:pt x="494" y="1313"/>
                    <a:pt x="498" y="1313"/>
                  </a:cubicBezTo>
                  <a:cubicBezTo>
                    <a:pt x="531" y="1305"/>
                    <a:pt x="548" y="1280"/>
                    <a:pt x="539" y="1255"/>
                  </a:cubicBezTo>
                  <a:cubicBezTo>
                    <a:pt x="514" y="1164"/>
                    <a:pt x="423" y="1106"/>
                    <a:pt x="365" y="1031"/>
                  </a:cubicBezTo>
                  <a:cubicBezTo>
                    <a:pt x="307" y="948"/>
                    <a:pt x="258" y="857"/>
                    <a:pt x="216" y="766"/>
                  </a:cubicBezTo>
                  <a:cubicBezTo>
                    <a:pt x="133" y="534"/>
                    <a:pt x="108" y="277"/>
                    <a:pt x="84" y="29"/>
                  </a:cubicBezTo>
                  <a:cubicBezTo>
                    <a:pt x="84" y="11"/>
                    <a:pt x="67" y="1"/>
                    <a:pt x="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38"/>
            <p:cNvSpPr/>
            <p:nvPr/>
          </p:nvSpPr>
          <p:spPr>
            <a:xfrm>
              <a:off x="3736250" y="2929925"/>
              <a:ext cx="3550" cy="15675"/>
            </a:xfrm>
            <a:custGeom>
              <a:rect b="b" l="l" r="r" t="t"/>
              <a:pathLst>
                <a:path extrusionOk="0" h="627" w="142">
                  <a:moveTo>
                    <a:pt x="35" y="1"/>
                  </a:moveTo>
                  <a:cubicBezTo>
                    <a:pt x="18" y="1"/>
                    <a:pt x="0" y="13"/>
                    <a:pt x="0" y="36"/>
                  </a:cubicBezTo>
                  <a:cubicBezTo>
                    <a:pt x="9" y="127"/>
                    <a:pt x="17" y="218"/>
                    <a:pt x="25" y="309"/>
                  </a:cubicBezTo>
                  <a:cubicBezTo>
                    <a:pt x="34" y="401"/>
                    <a:pt x="50" y="492"/>
                    <a:pt x="50" y="583"/>
                  </a:cubicBezTo>
                  <a:cubicBezTo>
                    <a:pt x="54" y="612"/>
                    <a:pt x="77" y="626"/>
                    <a:pt x="99" y="626"/>
                  </a:cubicBezTo>
                  <a:cubicBezTo>
                    <a:pt x="121" y="626"/>
                    <a:pt x="141" y="612"/>
                    <a:pt x="141" y="583"/>
                  </a:cubicBezTo>
                  <a:cubicBezTo>
                    <a:pt x="141" y="492"/>
                    <a:pt x="141" y="392"/>
                    <a:pt x="125" y="301"/>
                  </a:cubicBezTo>
                  <a:cubicBezTo>
                    <a:pt x="116" y="210"/>
                    <a:pt x="100" y="119"/>
                    <a:pt x="67" y="28"/>
                  </a:cubicBezTo>
                  <a:cubicBezTo>
                    <a:pt x="63" y="9"/>
                    <a:pt x="49" y="1"/>
                    <a:pt x="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38"/>
            <p:cNvSpPr/>
            <p:nvPr/>
          </p:nvSpPr>
          <p:spPr>
            <a:xfrm>
              <a:off x="3700625" y="2962850"/>
              <a:ext cx="3125" cy="7600"/>
            </a:xfrm>
            <a:custGeom>
              <a:rect b="b" l="l" r="r" t="t"/>
              <a:pathLst>
                <a:path extrusionOk="0" h="304" w="125">
                  <a:moveTo>
                    <a:pt x="83" y="0"/>
                  </a:moveTo>
                  <a:cubicBezTo>
                    <a:pt x="75" y="0"/>
                    <a:pt x="67" y="8"/>
                    <a:pt x="67" y="20"/>
                  </a:cubicBezTo>
                  <a:cubicBezTo>
                    <a:pt x="50" y="53"/>
                    <a:pt x="42" y="94"/>
                    <a:pt x="25" y="128"/>
                  </a:cubicBezTo>
                  <a:cubicBezTo>
                    <a:pt x="17" y="169"/>
                    <a:pt x="17" y="202"/>
                    <a:pt x="9" y="244"/>
                  </a:cubicBezTo>
                  <a:cubicBezTo>
                    <a:pt x="0" y="268"/>
                    <a:pt x="17" y="293"/>
                    <a:pt x="42" y="302"/>
                  </a:cubicBezTo>
                  <a:cubicBezTo>
                    <a:pt x="45" y="303"/>
                    <a:pt x="48" y="304"/>
                    <a:pt x="52" y="304"/>
                  </a:cubicBezTo>
                  <a:cubicBezTo>
                    <a:pt x="69" y="304"/>
                    <a:pt x="93" y="289"/>
                    <a:pt x="100" y="268"/>
                  </a:cubicBezTo>
                  <a:cubicBezTo>
                    <a:pt x="100" y="227"/>
                    <a:pt x="116" y="186"/>
                    <a:pt x="116" y="144"/>
                  </a:cubicBezTo>
                  <a:cubicBezTo>
                    <a:pt x="116" y="103"/>
                    <a:pt x="125" y="70"/>
                    <a:pt x="116" y="28"/>
                  </a:cubicBezTo>
                  <a:cubicBezTo>
                    <a:pt x="116" y="12"/>
                    <a:pt x="108" y="3"/>
                    <a:pt x="91" y="3"/>
                  </a:cubicBezTo>
                  <a:cubicBezTo>
                    <a:pt x="89" y="1"/>
                    <a:pt x="86" y="0"/>
                    <a:pt x="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38"/>
            <p:cNvSpPr/>
            <p:nvPr/>
          </p:nvSpPr>
          <p:spPr>
            <a:xfrm>
              <a:off x="3683950" y="3000150"/>
              <a:ext cx="3425" cy="17075"/>
            </a:xfrm>
            <a:custGeom>
              <a:rect b="b" l="l" r="r" t="t"/>
              <a:pathLst>
                <a:path extrusionOk="0" h="683" w="137">
                  <a:moveTo>
                    <a:pt x="74" y="1"/>
                  </a:moveTo>
                  <a:cubicBezTo>
                    <a:pt x="63" y="1"/>
                    <a:pt x="52" y="6"/>
                    <a:pt x="46" y="19"/>
                  </a:cubicBezTo>
                  <a:cubicBezTo>
                    <a:pt x="29" y="69"/>
                    <a:pt x="21" y="119"/>
                    <a:pt x="21" y="168"/>
                  </a:cubicBezTo>
                  <a:cubicBezTo>
                    <a:pt x="13" y="218"/>
                    <a:pt x="13" y="268"/>
                    <a:pt x="13" y="326"/>
                  </a:cubicBezTo>
                  <a:cubicBezTo>
                    <a:pt x="4" y="425"/>
                    <a:pt x="4" y="525"/>
                    <a:pt x="4" y="632"/>
                  </a:cubicBezTo>
                  <a:cubicBezTo>
                    <a:pt x="0" y="666"/>
                    <a:pt x="25" y="682"/>
                    <a:pt x="51" y="682"/>
                  </a:cubicBezTo>
                  <a:cubicBezTo>
                    <a:pt x="77" y="682"/>
                    <a:pt x="104" y="666"/>
                    <a:pt x="104" y="632"/>
                  </a:cubicBezTo>
                  <a:cubicBezTo>
                    <a:pt x="112" y="525"/>
                    <a:pt x="120" y="425"/>
                    <a:pt x="129" y="326"/>
                  </a:cubicBezTo>
                  <a:cubicBezTo>
                    <a:pt x="129" y="276"/>
                    <a:pt x="129" y="226"/>
                    <a:pt x="129" y="177"/>
                  </a:cubicBezTo>
                  <a:cubicBezTo>
                    <a:pt x="129" y="127"/>
                    <a:pt x="137" y="77"/>
                    <a:pt x="112" y="28"/>
                  </a:cubicBezTo>
                  <a:cubicBezTo>
                    <a:pt x="107" y="13"/>
                    <a:pt x="90" y="1"/>
                    <a:pt x="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38"/>
            <p:cNvSpPr/>
            <p:nvPr/>
          </p:nvSpPr>
          <p:spPr>
            <a:xfrm>
              <a:off x="3514400" y="2979725"/>
              <a:ext cx="10600" cy="51750"/>
            </a:xfrm>
            <a:custGeom>
              <a:rect b="b" l="l" r="r" t="t"/>
              <a:pathLst>
                <a:path extrusionOk="0" h="2070" w="424">
                  <a:moveTo>
                    <a:pt x="203" y="0"/>
                  </a:moveTo>
                  <a:cubicBezTo>
                    <a:pt x="168" y="0"/>
                    <a:pt x="133" y="30"/>
                    <a:pt x="150" y="74"/>
                  </a:cubicBezTo>
                  <a:cubicBezTo>
                    <a:pt x="199" y="215"/>
                    <a:pt x="199" y="372"/>
                    <a:pt x="191" y="521"/>
                  </a:cubicBezTo>
                  <a:cubicBezTo>
                    <a:pt x="175" y="687"/>
                    <a:pt x="158" y="853"/>
                    <a:pt x="133" y="1019"/>
                  </a:cubicBezTo>
                  <a:cubicBezTo>
                    <a:pt x="117" y="1184"/>
                    <a:pt x="92" y="1350"/>
                    <a:pt x="67" y="1516"/>
                  </a:cubicBezTo>
                  <a:cubicBezTo>
                    <a:pt x="59" y="1607"/>
                    <a:pt x="42" y="1690"/>
                    <a:pt x="34" y="1781"/>
                  </a:cubicBezTo>
                  <a:cubicBezTo>
                    <a:pt x="17" y="1872"/>
                    <a:pt x="1" y="1947"/>
                    <a:pt x="42" y="2038"/>
                  </a:cubicBezTo>
                  <a:cubicBezTo>
                    <a:pt x="55" y="2060"/>
                    <a:pt x="78" y="2070"/>
                    <a:pt x="101" y="2070"/>
                  </a:cubicBezTo>
                  <a:cubicBezTo>
                    <a:pt x="121" y="2070"/>
                    <a:pt x="142" y="2062"/>
                    <a:pt x="158" y="2046"/>
                  </a:cubicBezTo>
                  <a:cubicBezTo>
                    <a:pt x="224" y="1980"/>
                    <a:pt x="233" y="1897"/>
                    <a:pt x="241" y="1806"/>
                  </a:cubicBezTo>
                  <a:cubicBezTo>
                    <a:pt x="257" y="1715"/>
                    <a:pt x="266" y="1623"/>
                    <a:pt x="282" y="1532"/>
                  </a:cubicBezTo>
                  <a:cubicBezTo>
                    <a:pt x="307" y="1350"/>
                    <a:pt x="324" y="1168"/>
                    <a:pt x="340" y="985"/>
                  </a:cubicBezTo>
                  <a:cubicBezTo>
                    <a:pt x="365" y="671"/>
                    <a:pt x="423" y="314"/>
                    <a:pt x="249" y="24"/>
                  </a:cubicBezTo>
                  <a:cubicBezTo>
                    <a:pt x="238" y="8"/>
                    <a:pt x="221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38"/>
            <p:cNvSpPr/>
            <p:nvPr/>
          </p:nvSpPr>
          <p:spPr>
            <a:xfrm>
              <a:off x="3527325" y="3007050"/>
              <a:ext cx="5425" cy="15875"/>
            </a:xfrm>
            <a:custGeom>
              <a:rect b="b" l="l" r="r" t="t"/>
              <a:pathLst>
                <a:path extrusionOk="0" h="635" w="217">
                  <a:moveTo>
                    <a:pt x="169" y="0"/>
                  </a:moveTo>
                  <a:cubicBezTo>
                    <a:pt x="144" y="0"/>
                    <a:pt x="117" y="17"/>
                    <a:pt x="113" y="50"/>
                  </a:cubicBezTo>
                  <a:cubicBezTo>
                    <a:pt x="113" y="141"/>
                    <a:pt x="97" y="232"/>
                    <a:pt x="72" y="315"/>
                  </a:cubicBezTo>
                  <a:cubicBezTo>
                    <a:pt x="64" y="365"/>
                    <a:pt x="47" y="406"/>
                    <a:pt x="39" y="448"/>
                  </a:cubicBezTo>
                  <a:cubicBezTo>
                    <a:pt x="30" y="497"/>
                    <a:pt x="14" y="539"/>
                    <a:pt x="6" y="588"/>
                  </a:cubicBezTo>
                  <a:cubicBezTo>
                    <a:pt x="0" y="615"/>
                    <a:pt x="19" y="635"/>
                    <a:pt x="39" y="635"/>
                  </a:cubicBezTo>
                  <a:cubicBezTo>
                    <a:pt x="51" y="635"/>
                    <a:pt x="63" y="628"/>
                    <a:pt x="72" y="613"/>
                  </a:cubicBezTo>
                  <a:cubicBezTo>
                    <a:pt x="105" y="572"/>
                    <a:pt x="122" y="530"/>
                    <a:pt x="138" y="481"/>
                  </a:cubicBezTo>
                  <a:cubicBezTo>
                    <a:pt x="155" y="439"/>
                    <a:pt x="163" y="390"/>
                    <a:pt x="180" y="340"/>
                  </a:cubicBezTo>
                  <a:cubicBezTo>
                    <a:pt x="196" y="240"/>
                    <a:pt x="213" y="149"/>
                    <a:pt x="213" y="50"/>
                  </a:cubicBezTo>
                  <a:cubicBezTo>
                    <a:pt x="217" y="17"/>
                    <a:pt x="194" y="0"/>
                    <a:pt x="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38"/>
            <p:cNvSpPr/>
            <p:nvPr/>
          </p:nvSpPr>
          <p:spPr>
            <a:xfrm>
              <a:off x="3496175" y="2995025"/>
              <a:ext cx="2725" cy="17850"/>
            </a:xfrm>
            <a:custGeom>
              <a:rect b="b" l="l" r="r" t="t"/>
              <a:pathLst>
                <a:path extrusionOk="0" h="714" w="109">
                  <a:moveTo>
                    <a:pt x="58" y="1"/>
                  </a:moveTo>
                  <a:cubicBezTo>
                    <a:pt x="34" y="1"/>
                    <a:pt x="9" y="17"/>
                    <a:pt x="9" y="50"/>
                  </a:cubicBezTo>
                  <a:lnTo>
                    <a:pt x="0" y="50"/>
                  </a:lnTo>
                  <a:lnTo>
                    <a:pt x="0" y="373"/>
                  </a:lnTo>
                  <a:cubicBezTo>
                    <a:pt x="0" y="423"/>
                    <a:pt x="9" y="481"/>
                    <a:pt x="9" y="531"/>
                  </a:cubicBezTo>
                  <a:cubicBezTo>
                    <a:pt x="9" y="589"/>
                    <a:pt x="9" y="639"/>
                    <a:pt x="25" y="688"/>
                  </a:cubicBezTo>
                  <a:cubicBezTo>
                    <a:pt x="29" y="705"/>
                    <a:pt x="44" y="713"/>
                    <a:pt x="58" y="713"/>
                  </a:cubicBezTo>
                  <a:cubicBezTo>
                    <a:pt x="73" y="713"/>
                    <a:pt x="87" y="705"/>
                    <a:pt x="92" y="688"/>
                  </a:cubicBezTo>
                  <a:cubicBezTo>
                    <a:pt x="108" y="639"/>
                    <a:pt x="108" y="589"/>
                    <a:pt x="108" y="531"/>
                  </a:cubicBezTo>
                  <a:cubicBezTo>
                    <a:pt x="108" y="481"/>
                    <a:pt x="108" y="423"/>
                    <a:pt x="108" y="373"/>
                  </a:cubicBezTo>
                  <a:lnTo>
                    <a:pt x="108" y="50"/>
                  </a:lnTo>
                  <a:cubicBezTo>
                    <a:pt x="108" y="17"/>
                    <a:pt x="83" y="1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38"/>
            <p:cNvSpPr/>
            <p:nvPr/>
          </p:nvSpPr>
          <p:spPr>
            <a:xfrm>
              <a:off x="3710975" y="2689950"/>
              <a:ext cx="4175" cy="11675"/>
            </a:xfrm>
            <a:custGeom>
              <a:rect b="b" l="l" r="r" t="t"/>
              <a:pathLst>
                <a:path extrusionOk="0" h="467" w="167">
                  <a:moveTo>
                    <a:pt x="26" y="0"/>
                  </a:moveTo>
                  <a:cubicBezTo>
                    <a:pt x="13" y="0"/>
                    <a:pt x="1" y="12"/>
                    <a:pt x="1" y="24"/>
                  </a:cubicBezTo>
                  <a:cubicBezTo>
                    <a:pt x="1" y="65"/>
                    <a:pt x="9" y="98"/>
                    <a:pt x="17" y="132"/>
                  </a:cubicBezTo>
                  <a:cubicBezTo>
                    <a:pt x="25" y="165"/>
                    <a:pt x="34" y="198"/>
                    <a:pt x="42" y="231"/>
                  </a:cubicBezTo>
                  <a:lnTo>
                    <a:pt x="50" y="231"/>
                  </a:lnTo>
                  <a:cubicBezTo>
                    <a:pt x="67" y="306"/>
                    <a:pt x="83" y="372"/>
                    <a:pt x="100" y="438"/>
                  </a:cubicBezTo>
                  <a:cubicBezTo>
                    <a:pt x="100" y="457"/>
                    <a:pt x="114" y="466"/>
                    <a:pt x="128" y="466"/>
                  </a:cubicBezTo>
                  <a:cubicBezTo>
                    <a:pt x="133" y="466"/>
                    <a:pt x="137" y="465"/>
                    <a:pt x="141" y="463"/>
                  </a:cubicBezTo>
                  <a:cubicBezTo>
                    <a:pt x="158" y="455"/>
                    <a:pt x="166" y="438"/>
                    <a:pt x="166" y="422"/>
                  </a:cubicBezTo>
                  <a:cubicBezTo>
                    <a:pt x="158" y="347"/>
                    <a:pt x="141" y="281"/>
                    <a:pt x="125" y="206"/>
                  </a:cubicBezTo>
                  <a:cubicBezTo>
                    <a:pt x="117" y="173"/>
                    <a:pt x="108" y="140"/>
                    <a:pt x="92" y="107"/>
                  </a:cubicBezTo>
                  <a:cubicBezTo>
                    <a:pt x="83" y="90"/>
                    <a:pt x="83" y="65"/>
                    <a:pt x="75" y="49"/>
                  </a:cubicBezTo>
                  <a:cubicBezTo>
                    <a:pt x="67" y="40"/>
                    <a:pt x="50" y="24"/>
                    <a:pt x="42" y="7"/>
                  </a:cubicBezTo>
                  <a:cubicBezTo>
                    <a:pt x="37" y="2"/>
                    <a:pt x="32" y="0"/>
                    <a:pt x="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38"/>
            <p:cNvSpPr/>
            <p:nvPr/>
          </p:nvSpPr>
          <p:spPr>
            <a:xfrm>
              <a:off x="3383275" y="2636475"/>
              <a:ext cx="440200" cy="438025"/>
            </a:xfrm>
            <a:custGeom>
              <a:rect b="b" l="l" r="r" t="t"/>
              <a:pathLst>
                <a:path extrusionOk="0" h="17521" w="17608">
                  <a:moveTo>
                    <a:pt x="10871" y="423"/>
                  </a:moveTo>
                  <a:cubicBezTo>
                    <a:pt x="10880" y="423"/>
                    <a:pt x="10888" y="423"/>
                    <a:pt x="10896" y="431"/>
                  </a:cubicBezTo>
                  <a:cubicBezTo>
                    <a:pt x="10887" y="429"/>
                    <a:pt x="10878" y="426"/>
                    <a:pt x="10870" y="423"/>
                  </a:cubicBezTo>
                  <a:lnTo>
                    <a:pt x="10870" y="423"/>
                  </a:lnTo>
                  <a:cubicBezTo>
                    <a:pt x="10870" y="423"/>
                    <a:pt x="10871" y="423"/>
                    <a:pt x="10871" y="423"/>
                  </a:cubicBezTo>
                  <a:close/>
                  <a:moveTo>
                    <a:pt x="14807" y="7615"/>
                  </a:moveTo>
                  <a:cubicBezTo>
                    <a:pt x="14807" y="7631"/>
                    <a:pt x="14807" y="7640"/>
                    <a:pt x="14807" y="7648"/>
                  </a:cubicBezTo>
                  <a:lnTo>
                    <a:pt x="14790" y="7648"/>
                  </a:lnTo>
                  <a:cubicBezTo>
                    <a:pt x="14790" y="7640"/>
                    <a:pt x="14790" y="7631"/>
                    <a:pt x="14790" y="7623"/>
                  </a:cubicBezTo>
                  <a:cubicBezTo>
                    <a:pt x="14799" y="7623"/>
                    <a:pt x="14799" y="7623"/>
                    <a:pt x="14807" y="7615"/>
                  </a:cubicBezTo>
                  <a:close/>
                  <a:moveTo>
                    <a:pt x="14807" y="8104"/>
                  </a:moveTo>
                  <a:cubicBezTo>
                    <a:pt x="14815" y="8228"/>
                    <a:pt x="14815" y="8360"/>
                    <a:pt x="14815" y="8485"/>
                  </a:cubicBezTo>
                  <a:cubicBezTo>
                    <a:pt x="14807" y="8607"/>
                    <a:pt x="14823" y="8721"/>
                    <a:pt x="14863" y="8835"/>
                  </a:cubicBezTo>
                  <a:lnTo>
                    <a:pt x="14863" y="8835"/>
                  </a:lnTo>
                  <a:cubicBezTo>
                    <a:pt x="14803" y="8701"/>
                    <a:pt x="14764" y="8560"/>
                    <a:pt x="14732" y="8418"/>
                  </a:cubicBezTo>
                  <a:cubicBezTo>
                    <a:pt x="14766" y="8336"/>
                    <a:pt x="14790" y="8253"/>
                    <a:pt x="14799" y="8162"/>
                  </a:cubicBezTo>
                  <a:cubicBezTo>
                    <a:pt x="14807" y="8145"/>
                    <a:pt x="14807" y="8120"/>
                    <a:pt x="14807" y="8104"/>
                  </a:cubicBezTo>
                  <a:close/>
                  <a:moveTo>
                    <a:pt x="11186" y="365"/>
                  </a:moveTo>
                  <a:cubicBezTo>
                    <a:pt x="11186" y="398"/>
                    <a:pt x="11186" y="431"/>
                    <a:pt x="11186" y="464"/>
                  </a:cubicBezTo>
                  <a:cubicBezTo>
                    <a:pt x="11186" y="499"/>
                    <a:pt x="11213" y="519"/>
                    <a:pt x="11241" y="519"/>
                  </a:cubicBezTo>
                  <a:cubicBezTo>
                    <a:pt x="11260" y="519"/>
                    <a:pt x="11281" y="509"/>
                    <a:pt x="11294" y="489"/>
                  </a:cubicBezTo>
                  <a:cubicBezTo>
                    <a:pt x="11325" y="443"/>
                    <a:pt x="11377" y="404"/>
                    <a:pt x="11431" y="372"/>
                  </a:cubicBezTo>
                  <a:lnTo>
                    <a:pt x="11431" y="372"/>
                  </a:lnTo>
                  <a:cubicBezTo>
                    <a:pt x="11422" y="394"/>
                    <a:pt x="11437" y="415"/>
                    <a:pt x="11460" y="423"/>
                  </a:cubicBezTo>
                  <a:cubicBezTo>
                    <a:pt x="11451" y="448"/>
                    <a:pt x="11468" y="473"/>
                    <a:pt x="11501" y="473"/>
                  </a:cubicBezTo>
                  <a:cubicBezTo>
                    <a:pt x="11587" y="473"/>
                    <a:pt x="11673" y="462"/>
                    <a:pt x="11764" y="462"/>
                  </a:cubicBezTo>
                  <a:cubicBezTo>
                    <a:pt x="11787" y="462"/>
                    <a:pt x="11809" y="463"/>
                    <a:pt x="11833" y="464"/>
                  </a:cubicBezTo>
                  <a:cubicBezTo>
                    <a:pt x="11932" y="473"/>
                    <a:pt x="12031" y="506"/>
                    <a:pt x="12123" y="556"/>
                  </a:cubicBezTo>
                  <a:cubicBezTo>
                    <a:pt x="12197" y="605"/>
                    <a:pt x="12272" y="672"/>
                    <a:pt x="12355" y="721"/>
                  </a:cubicBezTo>
                  <a:cubicBezTo>
                    <a:pt x="12437" y="779"/>
                    <a:pt x="12529" y="829"/>
                    <a:pt x="12628" y="862"/>
                  </a:cubicBezTo>
                  <a:cubicBezTo>
                    <a:pt x="12686" y="887"/>
                    <a:pt x="12744" y="904"/>
                    <a:pt x="12802" y="920"/>
                  </a:cubicBezTo>
                  <a:cubicBezTo>
                    <a:pt x="12802" y="1094"/>
                    <a:pt x="12926" y="1252"/>
                    <a:pt x="13084" y="1334"/>
                  </a:cubicBezTo>
                  <a:cubicBezTo>
                    <a:pt x="13299" y="1450"/>
                    <a:pt x="13548" y="1483"/>
                    <a:pt x="13771" y="1566"/>
                  </a:cubicBezTo>
                  <a:cubicBezTo>
                    <a:pt x="14186" y="1732"/>
                    <a:pt x="14550" y="2005"/>
                    <a:pt x="14832" y="2345"/>
                  </a:cubicBezTo>
                  <a:cubicBezTo>
                    <a:pt x="14940" y="2469"/>
                    <a:pt x="15031" y="2610"/>
                    <a:pt x="15114" y="2743"/>
                  </a:cubicBezTo>
                  <a:cubicBezTo>
                    <a:pt x="14964" y="2677"/>
                    <a:pt x="14799" y="2594"/>
                    <a:pt x="14699" y="2469"/>
                  </a:cubicBezTo>
                  <a:cubicBezTo>
                    <a:pt x="14689" y="2456"/>
                    <a:pt x="14674" y="2451"/>
                    <a:pt x="14660" y="2451"/>
                  </a:cubicBezTo>
                  <a:cubicBezTo>
                    <a:pt x="14630" y="2451"/>
                    <a:pt x="14602" y="2477"/>
                    <a:pt x="14625" y="2511"/>
                  </a:cubicBezTo>
                  <a:cubicBezTo>
                    <a:pt x="14716" y="2668"/>
                    <a:pt x="14832" y="2776"/>
                    <a:pt x="14989" y="2875"/>
                  </a:cubicBezTo>
                  <a:cubicBezTo>
                    <a:pt x="15147" y="2975"/>
                    <a:pt x="15321" y="3049"/>
                    <a:pt x="15470" y="3157"/>
                  </a:cubicBezTo>
                  <a:cubicBezTo>
                    <a:pt x="15669" y="3290"/>
                    <a:pt x="15834" y="3472"/>
                    <a:pt x="16008" y="3638"/>
                  </a:cubicBezTo>
                  <a:cubicBezTo>
                    <a:pt x="16066" y="3696"/>
                    <a:pt x="16124" y="3745"/>
                    <a:pt x="16191" y="3803"/>
                  </a:cubicBezTo>
                  <a:cubicBezTo>
                    <a:pt x="16191" y="3886"/>
                    <a:pt x="16207" y="3977"/>
                    <a:pt x="16232" y="4069"/>
                  </a:cubicBezTo>
                  <a:cubicBezTo>
                    <a:pt x="16265" y="4193"/>
                    <a:pt x="16315" y="4317"/>
                    <a:pt x="16373" y="4441"/>
                  </a:cubicBezTo>
                  <a:cubicBezTo>
                    <a:pt x="16481" y="4682"/>
                    <a:pt x="16638" y="4905"/>
                    <a:pt x="16804" y="5104"/>
                  </a:cubicBezTo>
                  <a:cubicBezTo>
                    <a:pt x="16895" y="5204"/>
                    <a:pt x="16986" y="5303"/>
                    <a:pt x="17086" y="5403"/>
                  </a:cubicBezTo>
                  <a:cubicBezTo>
                    <a:pt x="17168" y="5494"/>
                    <a:pt x="17260" y="5585"/>
                    <a:pt x="17309" y="5709"/>
                  </a:cubicBezTo>
                  <a:cubicBezTo>
                    <a:pt x="17417" y="5949"/>
                    <a:pt x="17342" y="6239"/>
                    <a:pt x="17235" y="6471"/>
                  </a:cubicBezTo>
                  <a:cubicBezTo>
                    <a:pt x="17210" y="6513"/>
                    <a:pt x="17185" y="6562"/>
                    <a:pt x="17160" y="6604"/>
                  </a:cubicBezTo>
                  <a:cubicBezTo>
                    <a:pt x="17152" y="6513"/>
                    <a:pt x="17144" y="6422"/>
                    <a:pt x="17119" y="6339"/>
                  </a:cubicBezTo>
                  <a:cubicBezTo>
                    <a:pt x="17077" y="6123"/>
                    <a:pt x="16978" y="5933"/>
                    <a:pt x="16878" y="5734"/>
                  </a:cubicBezTo>
                  <a:cubicBezTo>
                    <a:pt x="16873" y="5721"/>
                    <a:pt x="16861" y="5715"/>
                    <a:pt x="16848" y="5715"/>
                  </a:cubicBezTo>
                  <a:cubicBezTo>
                    <a:pt x="16819" y="5715"/>
                    <a:pt x="16784" y="5741"/>
                    <a:pt x="16796" y="5775"/>
                  </a:cubicBezTo>
                  <a:cubicBezTo>
                    <a:pt x="16878" y="5958"/>
                    <a:pt x="16912" y="6165"/>
                    <a:pt x="16945" y="6364"/>
                  </a:cubicBezTo>
                  <a:cubicBezTo>
                    <a:pt x="16961" y="6463"/>
                    <a:pt x="16970" y="6554"/>
                    <a:pt x="16978" y="6654"/>
                  </a:cubicBezTo>
                  <a:cubicBezTo>
                    <a:pt x="16978" y="6720"/>
                    <a:pt x="16970" y="6828"/>
                    <a:pt x="16994" y="6894"/>
                  </a:cubicBezTo>
                  <a:cubicBezTo>
                    <a:pt x="16986" y="6910"/>
                    <a:pt x="16978" y="6919"/>
                    <a:pt x="16978" y="6927"/>
                  </a:cubicBezTo>
                  <a:cubicBezTo>
                    <a:pt x="16961" y="6678"/>
                    <a:pt x="16870" y="6447"/>
                    <a:pt x="16787" y="6223"/>
                  </a:cubicBezTo>
                  <a:cubicBezTo>
                    <a:pt x="16688" y="5958"/>
                    <a:pt x="16572" y="5701"/>
                    <a:pt x="16481" y="5444"/>
                  </a:cubicBezTo>
                  <a:cubicBezTo>
                    <a:pt x="16471" y="5421"/>
                    <a:pt x="16451" y="5411"/>
                    <a:pt x="16431" y="5411"/>
                  </a:cubicBezTo>
                  <a:cubicBezTo>
                    <a:pt x="16400" y="5411"/>
                    <a:pt x="16371" y="5434"/>
                    <a:pt x="16381" y="5469"/>
                  </a:cubicBezTo>
                  <a:cubicBezTo>
                    <a:pt x="16456" y="5726"/>
                    <a:pt x="16522" y="5983"/>
                    <a:pt x="16597" y="6239"/>
                  </a:cubicBezTo>
                  <a:cubicBezTo>
                    <a:pt x="16671" y="6480"/>
                    <a:pt x="16754" y="6728"/>
                    <a:pt x="16762" y="6977"/>
                  </a:cubicBezTo>
                  <a:cubicBezTo>
                    <a:pt x="16762" y="7234"/>
                    <a:pt x="16655" y="7466"/>
                    <a:pt x="16572" y="7698"/>
                  </a:cubicBezTo>
                  <a:cubicBezTo>
                    <a:pt x="16506" y="7880"/>
                    <a:pt x="16448" y="8062"/>
                    <a:pt x="16406" y="8244"/>
                  </a:cubicBezTo>
                  <a:cubicBezTo>
                    <a:pt x="16323" y="7979"/>
                    <a:pt x="16182" y="7747"/>
                    <a:pt x="16091" y="7490"/>
                  </a:cubicBezTo>
                  <a:cubicBezTo>
                    <a:pt x="15992" y="7234"/>
                    <a:pt x="15909" y="6977"/>
                    <a:pt x="15876" y="6703"/>
                  </a:cubicBezTo>
                  <a:cubicBezTo>
                    <a:pt x="15872" y="6685"/>
                    <a:pt x="15855" y="6676"/>
                    <a:pt x="15838" y="6676"/>
                  </a:cubicBezTo>
                  <a:cubicBezTo>
                    <a:pt x="15817" y="6676"/>
                    <a:pt x="15797" y="6689"/>
                    <a:pt x="15801" y="6712"/>
                  </a:cubicBezTo>
                  <a:cubicBezTo>
                    <a:pt x="15810" y="6977"/>
                    <a:pt x="15834" y="7234"/>
                    <a:pt x="15909" y="7490"/>
                  </a:cubicBezTo>
                  <a:cubicBezTo>
                    <a:pt x="15984" y="7747"/>
                    <a:pt x="16116" y="7979"/>
                    <a:pt x="16199" y="8236"/>
                  </a:cubicBezTo>
                  <a:cubicBezTo>
                    <a:pt x="16232" y="8352"/>
                    <a:pt x="16257" y="8476"/>
                    <a:pt x="16240" y="8601"/>
                  </a:cubicBezTo>
                  <a:cubicBezTo>
                    <a:pt x="16224" y="8708"/>
                    <a:pt x="16174" y="8808"/>
                    <a:pt x="16124" y="8899"/>
                  </a:cubicBezTo>
                  <a:cubicBezTo>
                    <a:pt x="16066" y="9015"/>
                    <a:pt x="15992" y="9123"/>
                    <a:pt x="15934" y="9247"/>
                  </a:cubicBezTo>
                  <a:cubicBezTo>
                    <a:pt x="15876" y="8982"/>
                    <a:pt x="15859" y="8700"/>
                    <a:pt x="15868" y="8427"/>
                  </a:cubicBezTo>
                  <a:cubicBezTo>
                    <a:pt x="15868" y="8399"/>
                    <a:pt x="15839" y="8382"/>
                    <a:pt x="15813" y="8382"/>
                  </a:cubicBezTo>
                  <a:cubicBezTo>
                    <a:pt x="15792" y="8382"/>
                    <a:pt x="15772" y="8393"/>
                    <a:pt x="15768" y="8418"/>
                  </a:cubicBezTo>
                  <a:cubicBezTo>
                    <a:pt x="15735" y="8667"/>
                    <a:pt x="15727" y="8916"/>
                    <a:pt x="15760" y="9172"/>
                  </a:cubicBezTo>
                  <a:cubicBezTo>
                    <a:pt x="15776" y="9297"/>
                    <a:pt x="15801" y="9429"/>
                    <a:pt x="15834" y="9554"/>
                  </a:cubicBezTo>
                  <a:cubicBezTo>
                    <a:pt x="15843" y="9587"/>
                    <a:pt x="15884" y="9661"/>
                    <a:pt x="15843" y="9694"/>
                  </a:cubicBezTo>
                  <a:cubicBezTo>
                    <a:pt x="15829" y="9708"/>
                    <a:pt x="15810" y="9714"/>
                    <a:pt x="15791" y="9714"/>
                  </a:cubicBezTo>
                  <a:cubicBezTo>
                    <a:pt x="15764" y="9714"/>
                    <a:pt x="15734" y="9704"/>
                    <a:pt x="15710" y="9694"/>
                  </a:cubicBezTo>
                  <a:cubicBezTo>
                    <a:pt x="15343" y="9567"/>
                    <a:pt x="15053" y="9240"/>
                    <a:pt x="14892" y="8898"/>
                  </a:cubicBezTo>
                  <a:lnTo>
                    <a:pt x="14892" y="8898"/>
                  </a:lnTo>
                  <a:cubicBezTo>
                    <a:pt x="14931" y="8978"/>
                    <a:pt x="14986" y="9063"/>
                    <a:pt x="15072" y="9090"/>
                  </a:cubicBezTo>
                  <a:cubicBezTo>
                    <a:pt x="15076" y="9091"/>
                    <a:pt x="15081" y="9091"/>
                    <a:pt x="15085" y="9091"/>
                  </a:cubicBezTo>
                  <a:cubicBezTo>
                    <a:pt x="15115" y="9091"/>
                    <a:pt x="15147" y="9068"/>
                    <a:pt x="15147" y="9032"/>
                  </a:cubicBezTo>
                  <a:cubicBezTo>
                    <a:pt x="15138" y="8932"/>
                    <a:pt x="15047" y="8841"/>
                    <a:pt x="15014" y="8742"/>
                  </a:cubicBezTo>
                  <a:cubicBezTo>
                    <a:pt x="14981" y="8626"/>
                    <a:pt x="14981" y="8510"/>
                    <a:pt x="14981" y="8394"/>
                  </a:cubicBezTo>
                  <a:cubicBezTo>
                    <a:pt x="14981" y="8236"/>
                    <a:pt x="14956" y="8079"/>
                    <a:pt x="14923" y="7921"/>
                  </a:cubicBezTo>
                  <a:cubicBezTo>
                    <a:pt x="14923" y="7880"/>
                    <a:pt x="14931" y="7838"/>
                    <a:pt x="14931" y="7797"/>
                  </a:cubicBezTo>
                  <a:cubicBezTo>
                    <a:pt x="14940" y="7822"/>
                    <a:pt x="14948" y="7838"/>
                    <a:pt x="14956" y="7863"/>
                  </a:cubicBezTo>
                  <a:cubicBezTo>
                    <a:pt x="14981" y="7913"/>
                    <a:pt x="15006" y="7979"/>
                    <a:pt x="15047" y="8012"/>
                  </a:cubicBezTo>
                  <a:cubicBezTo>
                    <a:pt x="15053" y="8018"/>
                    <a:pt x="15060" y="8021"/>
                    <a:pt x="15068" y="8021"/>
                  </a:cubicBezTo>
                  <a:cubicBezTo>
                    <a:pt x="15083" y="8021"/>
                    <a:pt x="15100" y="8010"/>
                    <a:pt x="15105" y="7988"/>
                  </a:cubicBezTo>
                  <a:cubicBezTo>
                    <a:pt x="15105" y="7930"/>
                    <a:pt x="15080" y="7872"/>
                    <a:pt x="15056" y="7822"/>
                  </a:cubicBezTo>
                  <a:cubicBezTo>
                    <a:pt x="15031" y="7764"/>
                    <a:pt x="15006" y="7706"/>
                    <a:pt x="14973" y="7656"/>
                  </a:cubicBezTo>
                  <a:cubicBezTo>
                    <a:pt x="14956" y="7623"/>
                    <a:pt x="14940" y="7582"/>
                    <a:pt x="14923" y="7548"/>
                  </a:cubicBezTo>
                  <a:cubicBezTo>
                    <a:pt x="14923" y="7548"/>
                    <a:pt x="14923" y="7540"/>
                    <a:pt x="14915" y="7532"/>
                  </a:cubicBezTo>
                  <a:cubicBezTo>
                    <a:pt x="14915" y="7490"/>
                    <a:pt x="14906" y="7441"/>
                    <a:pt x="14898" y="7391"/>
                  </a:cubicBezTo>
                  <a:cubicBezTo>
                    <a:pt x="14898" y="7350"/>
                    <a:pt x="14898" y="7316"/>
                    <a:pt x="14898" y="7275"/>
                  </a:cubicBezTo>
                  <a:cubicBezTo>
                    <a:pt x="14890" y="7159"/>
                    <a:pt x="14873" y="7043"/>
                    <a:pt x="14848" y="6927"/>
                  </a:cubicBezTo>
                  <a:cubicBezTo>
                    <a:pt x="14790" y="6695"/>
                    <a:pt x="14699" y="6471"/>
                    <a:pt x="14592" y="6256"/>
                  </a:cubicBezTo>
                  <a:cubicBezTo>
                    <a:pt x="14525" y="6115"/>
                    <a:pt x="14443" y="5974"/>
                    <a:pt x="14368" y="5833"/>
                  </a:cubicBezTo>
                  <a:cubicBezTo>
                    <a:pt x="14368" y="5825"/>
                    <a:pt x="14368" y="5817"/>
                    <a:pt x="14368" y="5809"/>
                  </a:cubicBezTo>
                  <a:cubicBezTo>
                    <a:pt x="14327" y="5684"/>
                    <a:pt x="14318" y="5552"/>
                    <a:pt x="14293" y="5427"/>
                  </a:cubicBezTo>
                  <a:cubicBezTo>
                    <a:pt x="14277" y="5311"/>
                    <a:pt x="14260" y="5187"/>
                    <a:pt x="14244" y="5071"/>
                  </a:cubicBezTo>
                  <a:cubicBezTo>
                    <a:pt x="14235" y="4997"/>
                    <a:pt x="14227" y="4930"/>
                    <a:pt x="14219" y="4856"/>
                  </a:cubicBezTo>
                  <a:lnTo>
                    <a:pt x="14219" y="4856"/>
                  </a:lnTo>
                  <a:cubicBezTo>
                    <a:pt x="14385" y="4972"/>
                    <a:pt x="14550" y="5096"/>
                    <a:pt x="14691" y="5229"/>
                  </a:cubicBezTo>
                  <a:cubicBezTo>
                    <a:pt x="14766" y="5311"/>
                    <a:pt x="14840" y="5386"/>
                    <a:pt x="14906" y="5477"/>
                  </a:cubicBezTo>
                  <a:cubicBezTo>
                    <a:pt x="14940" y="5527"/>
                    <a:pt x="14973" y="5568"/>
                    <a:pt x="14998" y="5618"/>
                  </a:cubicBezTo>
                  <a:cubicBezTo>
                    <a:pt x="15022" y="5643"/>
                    <a:pt x="15039" y="5668"/>
                    <a:pt x="15056" y="5693"/>
                  </a:cubicBezTo>
                  <a:cubicBezTo>
                    <a:pt x="15080" y="5717"/>
                    <a:pt x="15097" y="5726"/>
                    <a:pt x="15130" y="5742"/>
                  </a:cubicBezTo>
                  <a:cubicBezTo>
                    <a:pt x="15139" y="5747"/>
                    <a:pt x="15147" y="5749"/>
                    <a:pt x="15155" y="5749"/>
                  </a:cubicBezTo>
                  <a:cubicBezTo>
                    <a:pt x="15175" y="5749"/>
                    <a:pt x="15190" y="5733"/>
                    <a:pt x="15196" y="5709"/>
                  </a:cubicBezTo>
                  <a:cubicBezTo>
                    <a:pt x="15196" y="5676"/>
                    <a:pt x="15205" y="5651"/>
                    <a:pt x="15188" y="5618"/>
                  </a:cubicBezTo>
                  <a:cubicBezTo>
                    <a:pt x="15180" y="5585"/>
                    <a:pt x="15163" y="5560"/>
                    <a:pt x="15147" y="5527"/>
                  </a:cubicBezTo>
                  <a:cubicBezTo>
                    <a:pt x="15122" y="5477"/>
                    <a:pt x="15089" y="5427"/>
                    <a:pt x="15047" y="5378"/>
                  </a:cubicBezTo>
                  <a:cubicBezTo>
                    <a:pt x="14973" y="5278"/>
                    <a:pt x="14898" y="5187"/>
                    <a:pt x="14807" y="5104"/>
                  </a:cubicBezTo>
                  <a:cubicBezTo>
                    <a:pt x="14716" y="5021"/>
                    <a:pt x="14625" y="4947"/>
                    <a:pt x="14517" y="4881"/>
                  </a:cubicBezTo>
                  <a:cubicBezTo>
                    <a:pt x="14418" y="4814"/>
                    <a:pt x="14310" y="4773"/>
                    <a:pt x="14194" y="4740"/>
                  </a:cubicBezTo>
                  <a:cubicBezTo>
                    <a:pt x="14177" y="4607"/>
                    <a:pt x="14153" y="4483"/>
                    <a:pt x="14119" y="4359"/>
                  </a:cubicBezTo>
                  <a:cubicBezTo>
                    <a:pt x="14053" y="4127"/>
                    <a:pt x="13962" y="3903"/>
                    <a:pt x="13854" y="3687"/>
                  </a:cubicBezTo>
                  <a:cubicBezTo>
                    <a:pt x="13755" y="3472"/>
                    <a:pt x="13631" y="3257"/>
                    <a:pt x="13481" y="3074"/>
                  </a:cubicBezTo>
                  <a:cubicBezTo>
                    <a:pt x="13472" y="3065"/>
                    <a:pt x="13461" y="3061"/>
                    <a:pt x="13451" y="3061"/>
                  </a:cubicBezTo>
                  <a:cubicBezTo>
                    <a:pt x="13425" y="3061"/>
                    <a:pt x="13401" y="3086"/>
                    <a:pt x="13407" y="3116"/>
                  </a:cubicBezTo>
                  <a:cubicBezTo>
                    <a:pt x="13481" y="3331"/>
                    <a:pt x="13597" y="3538"/>
                    <a:pt x="13697" y="3754"/>
                  </a:cubicBezTo>
                  <a:cubicBezTo>
                    <a:pt x="13796" y="3977"/>
                    <a:pt x="13887" y="4193"/>
                    <a:pt x="13954" y="4425"/>
                  </a:cubicBezTo>
                  <a:cubicBezTo>
                    <a:pt x="14020" y="4657"/>
                    <a:pt x="14053" y="4897"/>
                    <a:pt x="14086" y="5129"/>
                  </a:cubicBezTo>
                  <a:cubicBezTo>
                    <a:pt x="14103" y="5237"/>
                    <a:pt x="14128" y="5336"/>
                    <a:pt x="14144" y="5436"/>
                  </a:cubicBezTo>
                  <a:cubicBezTo>
                    <a:pt x="14070" y="5295"/>
                    <a:pt x="14003" y="5146"/>
                    <a:pt x="13945" y="4997"/>
                  </a:cubicBezTo>
                  <a:cubicBezTo>
                    <a:pt x="13854" y="4756"/>
                    <a:pt x="13780" y="4483"/>
                    <a:pt x="13788" y="4226"/>
                  </a:cubicBezTo>
                  <a:cubicBezTo>
                    <a:pt x="13788" y="4201"/>
                    <a:pt x="13769" y="4189"/>
                    <a:pt x="13750" y="4189"/>
                  </a:cubicBezTo>
                  <a:cubicBezTo>
                    <a:pt x="13730" y="4189"/>
                    <a:pt x="13709" y="4201"/>
                    <a:pt x="13705" y="4226"/>
                  </a:cubicBezTo>
                  <a:cubicBezTo>
                    <a:pt x="13680" y="4458"/>
                    <a:pt x="13689" y="4673"/>
                    <a:pt x="13747" y="4897"/>
                  </a:cubicBezTo>
                  <a:cubicBezTo>
                    <a:pt x="13805" y="5121"/>
                    <a:pt x="13887" y="5336"/>
                    <a:pt x="13987" y="5543"/>
                  </a:cubicBezTo>
                  <a:cubicBezTo>
                    <a:pt x="14186" y="5974"/>
                    <a:pt x="14443" y="6372"/>
                    <a:pt x="14583" y="6828"/>
                  </a:cubicBezTo>
                  <a:cubicBezTo>
                    <a:pt x="14617" y="6935"/>
                    <a:pt x="14650" y="7051"/>
                    <a:pt x="14658" y="7167"/>
                  </a:cubicBezTo>
                  <a:cubicBezTo>
                    <a:pt x="14641" y="7176"/>
                    <a:pt x="14625" y="7184"/>
                    <a:pt x="14625" y="7200"/>
                  </a:cubicBezTo>
                  <a:cubicBezTo>
                    <a:pt x="14567" y="7350"/>
                    <a:pt x="14592" y="7507"/>
                    <a:pt x="14617" y="7656"/>
                  </a:cubicBezTo>
                  <a:cubicBezTo>
                    <a:pt x="14633" y="7805"/>
                    <a:pt x="14650" y="7946"/>
                    <a:pt x="14633" y="8095"/>
                  </a:cubicBezTo>
                  <a:cubicBezTo>
                    <a:pt x="14633" y="8120"/>
                    <a:pt x="14625" y="8153"/>
                    <a:pt x="14625" y="8178"/>
                  </a:cubicBezTo>
                  <a:cubicBezTo>
                    <a:pt x="14608" y="8178"/>
                    <a:pt x="14600" y="8195"/>
                    <a:pt x="14592" y="8211"/>
                  </a:cubicBezTo>
                  <a:cubicBezTo>
                    <a:pt x="14575" y="8269"/>
                    <a:pt x="14575" y="8336"/>
                    <a:pt x="14567" y="8402"/>
                  </a:cubicBezTo>
                  <a:cubicBezTo>
                    <a:pt x="14517" y="8551"/>
                    <a:pt x="14451" y="8700"/>
                    <a:pt x="14360" y="8824"/>
                  </a:cubicBezTo>
                  <a:cubicBezTo>
                    <a:pt x="14393" y="8750"/>
                    <a:pt x="14418" y="8675"/>
                    <a:pt x="14451" y="8601"/>
                  </a:cubicBezTo>
                  <a:cubicBezTo>
                    <a:pt x="14492" y="8468"/>
                    <a:pt x="14517" y="8336"/>
                    <a:pt x="14525" y="8203"/>
                  </a:cubicBezTo>
                  <a:cubicBezTo>
                    <a:pt x="14542" y="8079"/>
                    <a:pt x="14550" y="7930"/>
                    <a:pt x="14501" y="7814"/>
                  </a:cubicBezTo>
                  <a:cubicBezTo>
                    <a:pt x="14492" y="7801"/>
                    <a:pt x="14476" y="7795"/>
                    <a:pt x="14459" y="7795"/>
                  </a:cubicBezTo>
                  <a:cubicBezTo>
                    <a:pt x="14443" y="7795"/>
                    <a:pt x="14426" y="7801"/>
                    <a:pt x="14418" y="7814"/>
                  </a:cubicBezTo>
                  <a:cubicBezTo>
                    <a:pt x="14360" y="7921"/>
                    <a:pt x="14368" y="8062"/>
                    <a:pt x="14360" y="8178"/>
                  </a:cubicBezTo>
                  <a:cubicBezTo>
                    <a:pt x="14351" y="8311"/>
                    <a:pt x="14327" y="8443"/>
                    <a:pt x="14285" y="8568"/>
                  </a:cubicBezTo>
                  <a:cubicBezTo>
                    <a:pt x="14244" y="8692"/>
                    <a:pt x="14194" y="8816"/>
                    <a:pt x="14144" y="8940"/>
                  </a:cubicBezTo>
                  <a:cubicBezTo>
                    <a:pt x="14136" y="8957"/>
                    <a:pt x="14128" y="8982"/>
                    <a:pt x="14119" y="9007"/>
                  </a:cubicBezTo>
                  <a:cubicBezTo>
                    <a:pt x="14119" y="8965"/>
                    <a:pt x="14111" y="8932"/>
                    <a:pt x="14095" y="8907"/>
                  </a:cubicBezTo>
                  <a:cubicBezTo>
                    <a:pt x="14095" y="8841"/>
                    <a:pt x="14086" y="8775"/>
                    <a:pt x="14053" y="8742"/>
                  </a:cubicBezTo>
                  <a:cubicBezTo>
                    <a:pt x="14043" y="8731"/>
                    <a:pt x="14031" y="8727"/>
                    <a:pt x="14019" y="8727"/>
                  </a:cubicBezTo>
                  <a:cubicBezTo>
                    <a:pt x="14003" y="8727"/>
                    <a:pt x="13988" y="8735"/>
                    <a:pt x="13979" y="8750"/>
                  </a:cubicBezTo>
                  <a:cubicBezTo>
                    <a:pt x="13954" y="8783"/>
                    <a:pt x="13962" y="8816"/>
                    <a:pt x="13954" y="8858"/>
                  </a:cubicBezTo>
                  <a:cubicBezTo>
                    <a:pt x="13954" y="8874"/>
                    <a:pt x="13954" y="8882"/>
                    <a:pt x="13954" y="8899"/>
                  </a:cubicBezTo>
                  <a:cubicBezTo>
                    <a:pt x="13912" y="8957"/>
                    <a:pt x="13912" y="9056"/>
                    <a:pt x="13887" y="9123"/>
                  </a:cubicBezTo>
                  <a:cubicBezTo>
                    <a:pt x="13863" y="9222"/>
                    <a:pt x="13821" y="9305"/>
                    <a:pt x="13763" y="9396"/>
                  </a:cubicBezTo>
                  <a:cubicBezTo>
                    <a:pt x="13655" y="9578"/>
                    <a:pt x="13515" y="9736"/>
                    <a:pt x="13365" y="9885"/>
                  </a:cubicBezTo>
                  <a:cubicBezTo>
                    <a:pt x="13340" y="9910"/>
                    <a:pt x="13363" y="9946"/>
                    <a:pt x="13391" y="9946"/>
                  </a:cubicBezTo>
                  <a:cubicBezTo>
                    <a:pt x="13399" y="9946"/>
                    <a:pt x="13407" y="9942"/>
                    <a:pt x="13415" y="9935"/>
                  </a:cubicBezTo>
                  <a:cubicBezTo>
                    <a:pt x="13573" y="9819"/>
                    <a:pt x="13738" y="9694"/>
                    <a:pt x="13871" y="9554"/>
                  </a:cubicBezTo>
                  <a:lnTo>
                    <a:pt x="13871" y="9554"/>
                  </a:lnTo>
                  <a:cubicBezTo>
                    <a:pt x="13854" y="9612"/>
                    <a:pt x="13838" y="9670"/>
                    <a:pt x="13821" y="9736"/>
                  </a:cubicBezTo>
                  <a:cubicBezTo>
                    <a:pt x="13816" y="9758"/>
                    <a:pt x="13836" y="9776"/>
                    <a:pt x="13855" y="9776"/>
                  </a:cubicBezTo>
                  <a:cubicBezTo>
                    <a:pt x="13864" y="9776"/>
                    <a:pt x="13874" y="9772"/>
                    <a:pt x="13879" y="9761"/>
                  </a:cubicBezTo>
                  <a:cubicBezTo>
                    <a:pt x="13929" y="9678"/>
                    <a:pt x="13962" y="9603"/>
                    <a:pt x="13995" y="9520"/>
                  </a:cubicBezTo>
                  <a:cubicBezTo>
                    <a:pt x="14012" y="9479"/>
                    <a:pt x="14020" y="9429"/>
                    <a:pt x="14037" y="9380"/>
                  </a:cubicBezTo>
                  <a:cubicBezTo>
                    <a:pt x="14045" y="9388"/>
                    <a:pt x="14053" y="9388"/>
                    <a:pt x="14070" y="9388"/>
                  </a:cubicBezTo>
                  <a:cubicBezTo>
                    <a:pt x="14061" y="9396"/>
                    <a:pt x="14061" y="9404"/>
                    <a:pt x="14061" y="9413"/>
                  </a:cubicBezTo>
                  <a:cubicBezTo>
                    <a:pt x="14045" y="9537"/>
                    <a:pt x="14037" y="9661"/>
                    <a:pt x="14053" y="9786"/>
                  </a:cubicBezTo>
                  <a:cubicBezTo>
                    <a:pt x="14070" y="10026"/>
                    <a:pt x="14169" y="10241"/>
                    <a:pt x="14269" y="10465"/>
                  </a:cubicBezTo>
                  <a:cubicBezTo>
                    <a:pt x="14368" y="10680"/>
                    <a:pt x="14418" y="10904"/>
                    <a:pt x="14426" y="11136"/>
                  </a:cubicBezTo>
                  <a:cubicBezTo>
                    <a:pt x="14426" y="11169"/>
                    <a:pt x="14434" y="11202"/>
                    <a:pt x="14434" y="11236"/>
                  </a:cubicBezTo>
                  <a:cubicBezTo>
                    <a:pt x="14376" y="11078"/>
                    <a:pt x="14318" y="10912"/>
                    <a:pt x="14269" y="10755"/>
                  </a:cubicBezTo>
                  <a:cubicBezTo>
                    <a:pt x="14262" y="10725"/>
                    <a:pt x="14242" y="10712"/>
                    <a:pt x="14221" y="10712"/>
                  </a:cubicBezTo>
                  <a:cubicBezTo>
                    <a:pt x="14191" y="10712"/>
                    <a:pt x="14159" y="10740"/>
                    <a:pt x="14169" y="10780"/>
                  </a:cubicBezTo>
                  <a:cubicBezTo>
                    <a:pt x="14211" y="11004"/>
                    <a:pt x="14244" y="11236"/>
                    <a:pt x="14285" y="11468"/>
                  </a:cubicBezTo>
                  <a:cubicBezTo>
                    <a:pt x="14335" y="11683"/>
                    <a:pt x="14393" y="11898"/>
                    <a:pt x="14443" y="12122"/>
                  </a:cubicBezTo>
                  <a:cubicBezTo>
                    <a:pt x="14492" y="12321"/>
                    <a:pt x="14534" y="12528"/>
                    <a:pt x="14525" y="12743"/>
                  </a:cubicBezTo>
                  <a:cubicBezTo>
                    <a:pt x="14525" y="12835"/>
                    <a:pt x="14509" y="12917"/>
                    <a:pt x="14492" y="13009"/>
                  </a:cubicBezTo>
                  <a:cubicBezTo>
                    <a:pt x="14484" y="13017"/>
                    <a:pt x="14484" y="13025"/>
                    <a:pt x="14484" y="13025"/>
                  </a:cubicBezTo>
                  <a:cubicBezTo>
                    <a:pt x="14484" y="12975"/>
                    <a:pt x="14476" y="12917"/>
                    <a:pt x="14467" y="12859"/>
                  </a:cubicBezTo>
                  <a:cubicBezTo>
                    <a:pt x="14459" y="12777"/>
                    <a:pt x="14426" y="12710"/>
                    <a:pt x="14401" y="12636"/>
                  </a:cubicBezTo>
                  <a:cubicBezTo>
                    <a:pt x="14397" y="12618"/>
                    <a:pt x="14376" y="12608"/>
                    <a:pt x="14357" y="12608"/>
                  </a:cubicBezTo>
                  <a:cubicBezTo>
                    <a:pt x="14339" y="12608"/>
                    <a:pt x="14322" y="12616"/>
                    <a:pt x="14318" y="12636"/>
                  </a:cubicBezTo>
                  <a:cubicBezTo>
                    <a:pt x="14302" y="12760"/>
                    <a:pt x="14285" y="12876"/>
                    <a:pt x="14277" y="13000"/>
                  </a:cubicBezTo>
                  <a:cubicBezTo>
                    <a:pt x="14277" y="13125"/>
                    <a:pt x="14277" y="13249"/>
                    <a:pt x="14260" y="13373"/>
                  </a:cubicBezTo>
                  <a:cubicBezTo>
                    <a:pt x="14244" y="13605"/>
                    <a:pt x="14194" y="13837"/>
                    <a:pt x="14095" y="14053"/>
                  </a:cubicBezTo>
                  <a:cubicBezTo>
                    <a:pt x="14095" y="13870"/>
                    <a:pt x="14053" y="13705"/>
                    <a:pt x="13995" y="13539"/>
                  </a:cubicBezTo>
                  <a:cubicBezTo>
                    <a:pt x="13989" y="13516"/>
                    <a:pt x="13973" y="13506"/>
                    <a:pt x="13957" y="13506"/>
                  </a:cubicBezTo>
                  <a:cubicBezTo>
                    <a:pt x="13932" y="13506"/>
                    <a:pt x="13907" y="13529"/>
                    <a:pt x="13912" y="13564"/>
                  </a:cubicBezTo>
                  <a:cubicBezTo>
                    <a:pt x="13937" y="13721"/>
                    <a:pt x="13937" y="13895"/>
                    <a:pt x="13921" y="14053"/>
                  </a:cubicBezTo>
                  <a:cubicBezTo>
                    <a:pt x="13921" y="14135"/>
                    <a:pt x="13912" y="14210"/>
                    <a:pt x="13896" y="14293"/>
                  </a:cubicBezTo>
                  <a:cubicBezTo>
                    <a:pt x="13887" y="14326"/>
                    <a:pt x="13879" y="14367"/>
                    <a:pt x="13871" y="14409"/>
                  </a:cubicBezTo>
                  <a:cubicBezTo>
                    <a:pt x="13871" y="14409"/>
                    <a:pt x="13871" y="14417"/>
                    <a:pt x="13871" y="14417"/>
                  </a:cubicBezTo>
                  <a:cubicBezTo>
                    <a:pt x="13829" y="14467"/>
                    <a:pt x="13796" y="14508"/>
                    <a:pt x="13755" y="14550"/>
                  </a:cubicBezTo>
                  <a:cubicBezTo>
                    <a:pt x="13589" y="14699"/>
                    <a:pt x="13407" y="14773"/>
                    <a:pt x="13208" y="14856"/>
                  </a:cubicBezTo>
                  <a:cubicBezTo>
                    <a:pt x="13175" y="14873"/>
                    <a:pt x="13133" y="14889"/>
                    <a:pt x="13109" y="14906"/>
                  </a:cubicBezTo>
                  <a:cubicBezTo>
                    <a:pt x="13098" y="14899"/>
                    <a:pt x="13085" y="14895"/>
                    <a:pt x="13071" y="14895"/>
                  </a:cubicBezTo>
                  <a:cubicBezTo>
                    <a:pt x="13052" y="14895"/>
                    <a:pt x="13032" y="14903"/>
                    <a:pt x="13017" y="14923"/>
                  </a:cubicBezTo>
                  <a:cubicBezTo>
                    <a:pt x="12984" y="14947"/>
                    <a:pt x="12959" y="14981"/>
                    <a:pt x="12935" y="15014"/>
                  </a:cubicBezTo>
                  <a:cubicBezTo>
                    <a:pt x="12918" y="14807"/>
                    <a:pt x="12910" y="14599"/>
                    <a:pt x="12901" y="14401"/>
                  </a:cubicBezTo>
                  <a:cubicBezTo>
                    <a:pt x="12893" y="14260"/>
                    <a:pt x="12893" y="14127"/>
                    <a:pt x="12885" y="13995"/>
                  </a:cubicBezTo>
                  <a:cubicBezTo>
                    <a:pt x="12885" y="13870"/>
                    <a:pt x="12893" y="13729"/>
                    <a:pt x="12835" y="13613"/>
                  </a:cubicBezTo>
                  <a:cubicBezTo>
                    <a:pt x="12831" y="13605"/>
                    <a:pt x="12819" y="13601"/>
                    <a:pt x="12806" y="13601"/>
                  </a:cubicBezTo>
                  <a:cubicBezTo>
                    <a:pt x="12794" y="13601"/>
                    <a:pt x="12781" y="13605"/>
                    <a:pt x="12777" y="13613"/>
                  </a:cubicBezTo>
                  <a:cubicBezTo>
                    <a:pt x="12719" y="13729"/>
                    <a:pt x="12736" y="13870"/>
                    <a:pt x="12736" y="13995"/>
                  </a:cubicBezTo>
                  <a:cubicBezTo>
                    <a:pt x="12744" y="14135"/>
                    <a:pt x="12752" y="14276"/>
                    <a:pt x="12761" y="14409"/>
                  </a:cubicBezTo>
                  <a:cubicBezTo>
                    <a:pt x="12777" y="14657"/>
                    <a:pt x="12810" y="14898"/>
                    <a:pt x="12843" y="15138"/>
                  </a:cubicBezTo>
                  <a:cubicBezTo>
                    <a:pt x="12810" y="15188"/>
                    <a:pt x="12777" y="15237"/>
                    <a:pt x="12744" y="15287"/>
                  </a:cubicBezTo>
                  <a:cubicBezTo>
                    <a:pt x="12653" y="15403"/>
                    <a:pt x="12570" y="15519"/>
                    <a:pt x="12471" y="15627"/>
                  </a:cubicBezTo>
                  <a:cubicBezTo>
                    <a:pt x="12288" y="15851"/>
                    <a:pt x="12073" y="16066"/>
                    <a:pt x="11833" y="16232"/>
                  </a:cubicBezTo>
                  <a:cubicBezTo>
                    <a:pt x="11344" y="16571"/>
                    <a:pt x="10764" y="16662"/>
                    <a:pt x="10209" y="16853"/>
                  </a:cubicBezTo>
                  <a:cubicBezTo>
                    <a:pt x="9960" y="16936"/>
                    <a:pt x="9711" y="17035"/>
                    <a:pt x="9488" y="17168"/>
                  </a:cubicBezTo>
                  <a:cubicBezTo>
                    <a:pt x="9455" y="17176"/>
                    <a:pt x="9413" y="17184"/>
                    <a:pt x="9380" y="17193"/>
                  </a:cubicBezTo>
                  <a:cubicBezTo>
                    <a:pt x="9223" y="17234"/>
                    <a:pt x="9074" y="17259"/>
                    <a:pt x="8916" y="17284"/>
                  </a:cubicBezTo>
                  <a:cubicBezTo>
                    <a:pt x="8702" y="17312"/>
                    <a:pt x="8488" y="17329"/>
                    <a:pt x="8272" y="17329"/>
                  </a:cubicBezTo>
                  <a:cubicBezTo>
                    <a:pt x="8170" y="17329"/>
                    <a:pt x="8067" y="17325"/>
                    <a:pt x="7963" y="17317"/>
                  </a:cubicBezTo>
                  <a:cubicBezTo>
                    <a:pt x="7657" y="17292"/>
                    <a:pt x="7358" y="17234"/>
                    <a:pt x="7077" y="17085"/>
                  </a:cubicBezTo>
                  <a:cubicBezTo>
                    <a:pt x="6812" y="16944"/>
                    <a:pt x="6546" y="16803"/>
                    <a:pt x="6248" y="16729"/>
                  </a:cubicBezTo>
                  <a:cubicBezTo>
                    <a:pt x="6045" y="16679"/>
                    <a:pt x="5836" y="16653"/>
                    <a:pt x="5627" y="16653"/>
                  </a:cubicBezTo>
                  <a:cubicBezTo>
                    <a:pt x="5555" y="16653"/>
                    <a:pt x="5483" y="16656"/>
                    <a:pt x="5411" y="16662"/>
                  </a:cubicBezTo>
                  <a:cubicBezTo>
                    <a:pt x="5337" y="16654"/>
                    <a:pt x="5270" y="16646"/>
                    <a:pt x="5196" y="16638"/>
                  </a:cubicBezTo>
                  <a:cubicBezTo>
                    <a:pt x="4889" y="16596"/>
                    <a:pt x="4574" y="16546"/>
                    <a:pt x="4268" y="16439"/>
                  </a:cubicBezTo>
                  <a:cubicBezTo>
                    <a:pt x="4019" y="16356"/>
                    <a:pt x="3771" y="16215"/>
                    <a:pt x="3605" y="15991"/>
                  </a:cubicBezTo>
                  <a:cubicBezTo>
                    <a:pt x="3531" y="15892"/>
                    <a:pt x="3464" y="15784"/>
                    <a:pt x="3415" y="15668"/>
                  </a:cubicBezTo>
                  <a:cubicBezTo>
                    <a:pt x="3423" y="15453"/>
                    <a:pt x="3290" y="15254"/>
                    <a:pt x="3174" y="15088"/>
                  </a:cubicBezTo>
                  <a:cubicBezTo>
                    <a:pt x="3042" y="14898"/>
                    <a:pt x="2884" y="14724"/>
                    <a:pt x="2719" y="14558"/>
                  </a:cubicBezTo>
                  <a:cubicBezTo>
                    <a:pt x="2553" y="14384"/>
                    <a:pt x="2371" y="14235"/>
                    <a:pt x="2213" y="14061"/>
                  </a:cubicBezTo>
                  <a:cubicBezTo>
                    <a:pt x="2147" y="13995"/>
                    <a:pt x="2089" y="13920"/>
                    <a:pt x="2039" y="13837"/>
                  </a:cubicBezTo>
                  <a:cubicBezTo>
                    <a:pt x="1989" y="13663"/>
                    <a:pt x="1948" y="13497"/>
                    <a:pt x="1923" y="13323"/>
                  </a:cubicBezTo>
                  <a:cubicBezTo>
                    <a:pt x="1898" y="13116"/>
                    <a:pt x="1907" y="12917"/>
                    <a:pt x="1981" y="12727"/>
                  </a:cubicBezTo>
                  <a:cubicBezTo>
                    <a:pt x="2047" y="12553"/>
                    <a:pt x="2147" y="12387"/>
                    <a:pt x="2130" y="12188"/>
                  </a:cubicBezTo>
                  <a:cubicBezTo>
                    <a:pt x="2126" y="12160"/>
                    <a:pt x="2097" y="12140"/>
                    <a:pt x="2071" y="12140"/>
                  </a:cubicBezTo>
                  <a:cubicBezTo>
                    <a:pt x="2052" y="12140"/>
                    <a:pt x="2034" y="12151"/>
                    <a:pt x="2031" y="12180"/>
                  </a:cubicBezTo>
                  <a:cubicBezTo>
                    <a:pt x="2006" y="12371"/>
                    <a:pt x="1873" y="12528"/>
                    <a:pt x="1791" y="12710"/>
                  </a:cubicBezTo>
                  <a:lnTo>
                    <a:pt x="1791" y="12710"/>
                  </a:lnTo>
                  <a:cubicBezTo>
                    <a:pt x="1791" y="12564"/>
                    <a:pt x="1799" y="12418"/>
                    <a:pt x="1807" y="12271"/>
                  </a:cubicBezTo>
                  <a:cubicBezTo>
                    <a:pt x="1815" y="12238"/>
                    <a:pt x="1832" y="12205"/>
                    <a:pt x="1840" y="12172"/>
                  </a:cubicBezTo>
                  <a:cubicBezTo>
                    <a:pt x="1907" y="11956"/>
                    <a:pt x="2031" y="11766"/>
                    <a:pt x="2172" y="11592"/>
                  </a:cubicBezTo>
                  <a:cubicBezTo>
                    <a:pt x="2197" y="11567"/>
                    <a:pt x="2221" y="11534"/>
                    <a:pt x="2246" y="11509"/>
                  </a:cubicBezTo>
                  <a:lnTo>
                    <a:pt x="2246" y="11509"/>
                  </a:lnTo>
                  <a:cubicBezTo>
                    <a:pt x="2238" y="11517"/>
                    <a:pt x="2238" y="11526"/>
                    <a:pt x="2230" y="11542"/>
                  </a:cubicBezTo>
                  <a:cubicBezTo>
                    <a:pt x="2202" y="11584"/>
                    <a:pt x="2238" y="11631"/>
                    <a:pt x="2284" y="11631"/>
                  </a:cubicBezTo>
                  <a:cubicBezTo>
                    <a:pt x="2293" y="11631"/>
                    <a:pt x="2303" y="11629"/>
                    <a:pt x="2313" y="11625"/>
                  </a:cubicBezTo>
                  <a:cubicBezTo>
                    <a:pt x="2619" y="11443"/>
                    <a:pt x="2752" y="11020"/>
                    <a:pt x="2768" y="10680"/>
                  </a:cubicBezTo>
                  <a:cubicBezTo>
                    <a:pt x="2777" y="10498"/>
                    <a:pt x="2743" y="10316"/>
                    <a:pt x="2677" y="10142"/>
                  </a:cubicBezTo>
                  <a:cubicBezTo>
                    <a:pt x="2619" y="9968"/>
                    <a:pt x="2553" y="9802"/>
                    <a:pt x="2495" y="9628"/>
                  </a:cubicBezTo>
                  <a:lnTo>
                    <a:pt x="2495" y="9628"/>
                  </a:lnTo>
                  <a:cubicBezTo>
                    <a:pt x="2501" y="9630"/>
                    <a:pt x="2508" y="9631"/>
                    <a:pt x="2514" y="9631"/>
                  </a:cubicBezTo>
                  <a:cubicBezTo>
                    <a:pt x="2532" y="9631"/>
                    <a:pt x="2547" y="9624"/>
                    <a:pt x="2553" y="9612"/>
                  </a:cubicBezTo>
                  <a:cubicBezTo>
                    <a:pt x="2594" y="9545"/>
                    <a:pt x="2603" y="9471"/>
                    <a:pt x="2611" y="9396"/>
                  </a:cubicBezTo>
                  <a:cubicBezTo>
                    <a:pt x="2627" y="9322"/>
                    <a:pt x="2636" y="9239"/>
                    <a:pt x="2644" y="9156"/>
                  </a:cubicBezTo>
                  <a:cubicBezTo>
                    <a:pt x="2661" y="9015"/>
                    <a:pt x="2677" y="8866"/>
                    <a:pt x="2694" y="8717"/>
                  </a:cubicBezTo>
                  <a:cubicBezTo>
                    <a:pt x="2735" y="8485"/>
                    <a:pt x="2760" y="8253"/>
                    <a:pt x="2768" y="8021"/>
                  </a:cubicBezTo>
                  <a:cubicBezTo>
                    <a:pt x="2777" y="7963"/>
                    <a:pt x="2793" y="7905"/>
                    <a:pt x="2810" y="7847"/>
                  </a:cubicBezTo>
                  <a:cubicBezTo>
                    <a:pt x="2810" y="7838"/>
                    <a:pt x="2818" y="7822"/>
                    <a:pt x="2826" y="7814"/>
                  </a:cubicBezTo>
                  <a:cubicBezTo>
                    <a:pt x="2826" y="7797"/>
                    <a:pt x="2835" y="7780"/>
                    <a:pt x="2843" y="7772"/>
                  </a:cubicBezTo>
                  <a:cubicBezTo>
                    <a:pt x="2843" y="7764"/>
                    <a:pt x="2843" y="7764"/>
                    <a:pt x="2843" y="7756"/>
                  </a:cubicBezTo>
                  <a:cubicBezTo>
                    <a:pt x="2909" y="7540"/>
                    <a:pt x="2959" y="7308"/>
                    <a:pt x="3017" y="7093"/>
                  </a:cubicBezTo>
                  <a:cubicBezTo>
                    <a:pt x="3091" y="6786"/>
                    <a:pt x="3174" y="6480"/>
                    <a:pt x="3315" y="6190"/>
                  </a:cubicBezTo>
                  <a:cubicBezTo>
                    <a:pt x="3448" y="5908"/>
                    <a:pt x="3622" y="5659"/>
                    <a:pt x="3705" y="5353"/>
                  </a:cubicBezTo>
                  <a:cubicBezTo>
                    <a:pt x="3763" y="5146"/>
                    <a:pt x="3787" y="4930"/>
                    <a:pt x="3796" y="4723"/>
                  </a:cubicBezTo>
                  <a:cubicBezTo>
                    <a:pt x="3796" y="4673"/>
                    <a:pt x="3804" y="4632"/>
                    <a:pt x="3804" y="4591"/>
                  </a:cubicBezTo>
                  <a:cubicBezTo>
                    <a:pt x="3862" y="4450"/>
                    <a:pt x="3912" y="4301"/>
                    <a:pt x="3945" y="4151"/>
                  </a:cubicBezTo>
                  <a:cubicBezTo>
                    <a:pt x="3978" y="3986"/>
                    <a:pt x="4003" y="3828"/>
                    <a:pt x="4044" y="3671"/>
                  </a:cubicBezTo>
                  <a:cubicBezTo>
                    <a:pt x="4094" y="3522"/>
                    <a:pt x="4144" y="3373"/>
                    <a:pt x="4218" y="3232"/>
                  </a:cubicBezTo>
                  <a:cubicBezTo>
                    <a:pt x="4251" y="3165"/>
                    <a:pt x="4284" y="3099"/>
                    <a:pt x="4326" y="3033"/>
                  </a:cubicBezTo>
                  <a:cubicBezTo>
                    <a:pt x="4359" y="2967"/>
                    <a:pt x="4409" y="2892"/>
                    <a:pt x="4425" y="2826"/>
                  </a:cubicBezTo>
                  <a:cubicBezTo>
                    <a:pt x="4432" y="2792"/>
                    <a:pt x="4406" y="2763"/>
                    <a:pt x="4377" y="2763"/>
                  </a:cubicBezTo>
                  <a:cubicBezTo>
                    <a:pt x="4371" y="2763"/>
                    <a:pt x="4365" y="2765"/>
                    <a:pt x="4359" y="2768"/>
                  </a:cubicBezTo>
                  <a:cubicBezTo>
                    <a:pt x="4226" y="2842"/>
                    <a:pt x="4144" y="3016"/>
                    <a:pt x="4077" y="3141"/>
                  </a:cubicBezTo>
                  <a:cubicBezTo>
                    <a:pt x="4019" y="3273"/>
                    <a:pt x="3961" y="3406"/>
                    <a:pt x="3920" y="3538"/>
                  </a:cubicBezTo>
                  <a:cubicBezTo>
                    <a:pt x="3928" y="3489"/>
                    <a:pt x="3937" y="3439"/>
                    <a:pt x="3945" y="3389"/>
                  </a:cubicBezTo>
                  <a:cubicBezTo>
                    <a:pt x="3953" y="3315"/>
                    <a:pt x="3995" y="3223"/>
                    <a:pt x="3961" y="3157"/>
                  </a:cubicBezTo>
                  <a:cubicBezTo>
                    <a:pt x="3956" y="3141"/>
                    <a:pt x="3940" y="3132"/>
                    <a:pt x="3925" y="3132"/>
                  </a:cubicBezTo>
                  <a:cubicBezTo>
                    <a:pt x="3917" y="3132"/>
                    <a:pt x="3909" y="3135"/>
                    <a:pt x="3903" y="3141"/>
                  </a:cubicBezTo>
                  <a:cubicBezTo>
                    <a:pt x="3845" y="3182"/>
                    <a:pt x="3829" y="3281"/>
                    <a:pt x="3812" y="3356"/>
                  </a:cubicBezTo>
                  <a:cubicBezTo>
                    <a:pt x="3787" y="3447"/>
                    <a:pt x="3771" y="3538"/>
                    <a:pt x="3763" y="3638"/>
                  </a:cubicBezTo>
                  <a:cubicBezTo>
                    <a:pt x="3754" y="3671"/>
                    <a:pt x="3746" y="3712"/>
                    <a:pt x="3746" y="3754"/>
                  </a:cubicBezTo>
                  <a:cubicBezTo>
                    <a:pt x="3729" y="3613"/>
                    <a:pt x="3705" y="3464"/>
                    <a:pt x="3647" y="3348"/>
                  </a:cubicBezTo>
                  <a:cubicBezTo>
                    <a:pt x="3640" y="3332"/>
                    <a:pt x="3630" y="3326"/>
                    <a:pt x="3618" y="3326"/>
                  </a:cubicBezTo>
                  <a:cubicBezTo>
                    <a:pt x="3599" y="3326"/>
                    <a:pt x="3577" y="3344"/>
                    <a:pt x="3572" y="3364"/>
                  </a:cubicBezTo>
                  <a:cubicBezTo>
                    <a:pt x="3564" y="3447"/>
                    <a:pt x="3572" y="3530"/>
                    <a:pt x="3580" y="3613"/>
                  </a:cubicBezTo>
                  <a:cubicBezTo>
                    <a:pt x="3580" y="3696"/>
                    <a:pt x="3589" y="3770"/>
                    <a:pt x="3597" y="3853"/>
                  </a:cubicBezTo>
                  <a:cubicBezTo>
                    <a:pt x="3605" y="4019"/>
                    <a:pt x="3613" y="4185"/>
                    <a:pt x="3613" y="4350"/>
                  </a:cubicBezTo>
                  <a:cubicBezTo>
                    <a:pt x="3613" y="4649"/>
                    <a:pt x="3605" y="4955"/>
                    <a:pt x="3531" y="5253"/>
                  </a:cubicBezTo>
                  <a:cubicBezTo>
                    <a:pt x="3456" y="5552"/>
                    <a:pt x="3299" y="5800"/>
                    <a:pt x="3174" y="6082"/>
                  </a:cubicBezTo>
                  <a:cubicBezTo>
                    <a:pt x="3050" y="6355"/>
                    <a:pt x="2984" y="6654"/>
                    <a:pt x="2917" y="6952"/>
                  </a:cubicBezTo>
                  <a:cubicBezTo>
                    <a:pt x="2868" y="7142"/>
                    <a:pt x="2810" y="7341"/>
                    <a:pt x="2760" y="7532"/>
                  </a:cubicBezTo>
                  <a:cubicBezTo>
                    <a:pt x="2743" y="7242"/>
                    <a:pt x="2685" y="6960"/>
                    <a:pt x="2561" y="6695"/>
                  </a:cubicBezTo>
                  <a:cubicBezTo>
                    <a:pt x="2553" y="6682"/>
                    <a:pt x="2541" y="6676"/>
                    <a:pt x="2530" y="6676"/>
                  </a:cubicBezTo>
                  <a:cubicBezTo>
                    <a:pt x="2506" y="6676"/>
                    <a:pt x="2481" y="6700"/>
                    <a:pt x="2487" y="6728"/>
                  </a:cubicBezTo>
                  <a:cubicBezTo>
                    <a:pt x="2545" y="7002"/>
                    <a:pt x="2611" y="7283"/>
                    <a:pt x="2636" y="7565"/>
                  </a:cubicBezTo>
                  <a:cubicBezTo>
                    <a:pt x="2652" y="7764"/>
                    <a:pt x="2652" y="7963"/>
                    <a:pt x="2636" y="8170"/>
                  </a:cubicBezTo>
                  <a:cubicBezTo>
                    <a:pt x="2603" y="8319"/>
                    <a:pt x="2586" y="8476"/>
                    <a:pt x="2561" y="8634"/>
                  </a:cubicBezTo>
                  <a:cubicBezTo>
                    <a:pt x="2545" y="8733"/>
                    <a:pt x="2536" y="8833"/>
                    <a:pt x="2520" y="8932"/>
                  </a:cubicBezTo>
                  <a:cubicBezTo>
                    <a:pt x="2495" y="9040"/>
                    <a:pt x="2470" y="9148"/>
                    <a:pt x="2437" y="9247"/>
                  </a:cubicBezTo>
                  <a:cubicBezTo>
                    <a:pt x="2371" y="9496"/>
                    <a:pt x="2279" y="9752"/>
                    <a:pt x="2105" y="9943"/>
                  </a:cubicBezTo>
                  <a:cubicBezTo>
                    <a:pt x="1940" y="10109"/>
                    <a:pt x="1741" y="10216"/>
                    <a:pt x="1542" y="10308"/>
                  </a:cubicBezTo>
                  <a:cubicBezTo>
                    <a:pt x="1542" y="9976"/>
                    <a:pt x="1327" y="9678"/>
                    <a:pt x="1318" y="9346"/>
                  </a:cubicBezTo>
                  <a:cubicBezTo>
                    <a:pt x="1310" y="9148"/>
                    <a:pt x="1351" y="8949"/>
                    <a:pt x="1401" y="8758"/>
                  </a:cubicBezTo>
                  <a:cubicBezTo>
                    <a:pt x="1451" y="8551"/>
                    <a:pt x="1484" y="8352"/>
                    <a:pt x="1492" y="8137"/>
                  </a:cubicBezTo>
                  <a:cubicBezTo>
                    <a:pt x="1492" y="8109"/>
                    <a:pt x="1473" y="8096"/>
                    <a:pt x="1452" y="8096"/>
                  </a:cubicBezTo>
                  <a:cubicBezTo>
                    <a:pt x="1430" y="8096"/>
                    <a:pt x="1405" y="8111"/>
                    <a:pt x="1401" y="8137"/>
                  </a:cubicBezTo>
                  <a:cubicBezTo>
                    <a:pt x="1393" y="8203"/>
                    <a:pt x="1376" y="8269"/>
                    <a:pt x="1360" y="8336"/>
                  </a:cubicBezTo>
                  <a:cubicBezTo>
                    <a:pt x="1335" y="8211"/>
                    <a:pt x="1285" y="8104"/>
                    <a:pt x="1227" y="7996"/>
                  </a:cubicBezTo>
                  <a:cubicBezTo>
                    <a:pt x="1144" y="7838"/>
                    <a:pt x="1053" y="7681"/>
                    <a:pt x="1003" y="7507"/>
                  </a:cubicBezTo>
                  <a:cubicBezTo>
                    <a:pt x="954" y="7341"/>
                    <a:pt x="921" y="7159"/>
                    <a:pt x="937" y="6977"/>
                  </a:cubicBezTo>
                  <a:cubicBezTo>
                    <a:pt x="942" y="6950"/>
                    <a:pt x="917" y="6935"/>
                    <a:pt x="892" y="6935"/>
                  </a:cubicBezTo>
                  <a:cubicBezTo>
                    <a:pt x="871" y="6935"/>
                    <a:pt x="850" y="6946"/>
                    <a:pt x="846" y="6968"/>
                  </a:cubicBezTo>
                  <a:cubicBezTo>
                    <a:pt x="829" y="7060"/>
                    <a:pt x="813" y="7159"/>
                    <a:pt x="805" y="7250"/>
                  </a:cubicBezTo>
                  <a:cubicBezTo>
                    <a:pt x="697" y="7068"/>
                    <a:pt x="581" y="6894"/>
                    <a:pt x="457" y="6728"/>
                  </a:cubicBezTo>
                  <a:cubicBezTo>
                    <a:pt x="349" y="6587"/>
                    <a:pt x="258" y="6430"/>
                    <a:pt x="291" y="6248"/>
                  </a:cubicBezTo>
                  <a:cubicBezTo>
                    <a:pt x="316" y="6090"/>
                    <a:pt x="399" y="5941"/>
                    <a:pt x="465" y="5800"/>
                  </a:cubicBezTo>
                  <a:cubicBezTo>
                    <a:pt x="539" y="5635"/>
                    <a:pt x="589" y="5461"/>
                    <a:pt x="556" y="5278"/>
                  </a:cubicBezTo>
                  <a:cubicBezTo>
                    <a:pt x="549" y="5253"/>
                    <a:pt x="530" y="5241"/>
                    <a:pt x="511" y="5241"/>
                  </a:cubicBezTo>
                  <a:cubicBezTo>
                    <a:pt x="486" y="5241"/>
                    <a:pt x="461" y="5259"/>
                    <a:pt x="457" y="5287"/>
                  </a:cubicBezTo>
                  <a:cubicBezTo>
                    <a:pt x="448" y="5452"/>
                    <a:pt x="365" y="5601"/>
                    <a:pt x="291" y="5742"/>
                  </a:cubicBezTo>
                  <a:cubicBezTo>
                    <a:pt x="249" y="5817"/>
                    <a:pt x="208" y="5900"/>
                    <a:pt x="167" y="5974"/>
                  </a:cubicBezTo>
                  <a:cubicBezTo>
                    <a:pt x="158" y="5891"/>
                    <a:pt x="158" y="5800"/>
                    <a:pt x="158" y="5717"/>
                  </a:cubicBezTo>
                  <a:cubicBezTo>
                    <a:pt x="158" y="5519"/>
                    <a:pt x="200" y="5320"/>
                    <a:pt x="283" y="5137"/>
                  </a:cubicBezTo>
                  <a:cubicBezTo>
                    <a:pt x="448" y="4740"/>
                    <a:pt x="796" y="4483"/>
                    <a:pt x="1045" y="4143"/>
                  </a:cubicBezTo>
                  <a:cubicBezTo>
                    <a:pt x="1111" y="4052"/>
                    <a:pt x="1169" y="3961"/>
                    <a:pt x="1211" y="3853"/>
                  </a:cubicBezTo>
                  <a:cubicBezTo>
                    <a:pt x="1235" y="3795"/>
                    <a:pt x="1252" y="3729"/>
                    <a:pt x="1260" y="3663"/>
                  </a:cubicBezTo>
                  <a:cubicBezTo>
                    <a:pt x="1351" y="3538"/>
                    <a:pt x="1443" y="3414"/>
                    <a:pt x="1534" y="3290"/>
                  </a:cubicBezTo>
                  <a:cubicBezTo>
                    <a:pt x="1666" y="3124"/>
                    <a:pt x="1791" y="2942"/>
                    <a:pt x="1940" y="2793"/>
                  </a:cubicBezTo>
                  <a:cubicBezTo>
                    <a:pt x="2081" y="2660"/>
                    <a:pt x="2255" y="2594"/>
                    <a:pt x="2429" y="2544"/>
                  </a:cubicBezTo>
                  <a:cubicBezTo>
                    <a:pt x="2627" y="2486"/>
                    <a:pt x="2859" y="2461"/>
                    <a:pt x="3033" y="2345"/>
                  </a:cubicBezTo>
                  <a:cubicBezTo>
                    <a:pt x="3075" y="2329"/>
                    <a:pt x="3067" y="2287"/>
                    <a:pt x="3033" y="2271"/>
                  </a:cubicBezTo>
                  <a:cubicBezTo>
                    <a:pt x="3133" y="2271"/>
                    <a:pt x="3232" y="2287"/>
                    <a:pt x="3323" y="2320"/>
                  </a:cubicBezTo>
                  <a:cubicBezTo>
                    <a:pt x="3326" y="2321"/>
                    <a:pt x="3328" y="2321"/>
                    <a:pt x="3331" y="2321"/>
                  </a:cubicBezTo>
                  <a:cubicBezTo>
                    <a:pt x="3375" y="2321"/>
                    <a:pt x="3387" y="2253"/>
                    <a:pt x="3348" y="2237"/>
                  </a:cubicBezTo>
                  <a:cubicBezTo>
                    <a:pt x="3290" y="2213"/>
                    <a:pt x="3241" y="2196"/>
                    <a:pt x="3183" y="2179"/>
                  </a:cubicBezTo>
                  <a:lnTo>
                    <a:pt x="3307" y="2179"/>
                  </a:lnTo>
                  <a:cubicBezTo>
                    <a:pt x="3315" y="2179"/>
                    <a:pt x="3323" y="2179"/>
                    <a:pt x="3323" y="2188"/>
                  </a:cubicBezTo>
                  <a:cubicBezTo>
                    <a:pt x="3348" y="2188"/>
                    <a:pt x="3373" y="2196"/>
                    <a:pt x="3398" y="2204"/>
                  </a:cubicBezTo>
                  <a:cubicBezTo>
                    <a:pt x="3398" y="2204"/>
                    <a:pt x="3406" y="2204"/>
                    <a:pt x="3406" y="2213"/>
                  </a:cubicBezTo>
                  <a:lnTo>
                    <a:pt x="3415" y="2213"/>
                  </a:lnTo>
                  <a:cubicBezTo>
                    <a:pt x="3431" y="2221"/>
                    <a:pt x="3439" y="2221"/>
                    <a:pt x="3448" y="2229"/>
                  </a:cubicBezTo>
                  <a:cubicBezTo>
                    <a:pt x="3456" y="2237"/>
                    <a:pt x="3473" y="2237"/>
                    <a:pt x="3481" y="2246"/>
                  </a:cubicBezTo>
                  <a:cubicBezTo>
                    <a:pt x="3489" y="2246"/>
                    <a:pt x="3497" y="2254"/>
                    <a:pt x="3506" y="2254"/>
                  </a:cubicBezTo>
                  <a:cubicBezTo>
                    <a:pt x="3514" y="2262"/>
                    <a:pt x="3522" y="2271"/>
                    <a:pt x="3531" y="2271"/>
                  </a:cubicBezTo>
                  <a:cubicBezTo>
                    <a:pt x="3536" y="2273"/>
                    <a:pt x="3541" y="2274"/>
                    <a:pt x="3545" y="2274"/>
                  </a:cubicBezTo>
                  <a:cubicBezTo>
                    <a:pt x="3553" y="2274"/>
                    <a:pt x="3558" y="2271"/>
                    <a:pt x="3564" y="2271"/>
                  </a:cubicBezTo>
                  <a:cubicBezTo>
                    <a:pt x="3580" y="2262"/>
                    <a:pt x="3589" y="2262"/>
                    <a:pt x="3597" y="2254"/>
                  </a:cubicBezTo>
                  <a:cubicBezTo>
                    <a:pt x="3622" y="2229"/>
                    <a:pt x="3622" y="2196"/>
                    <a:pt x="3605" y="2171"/>
                  </a:cubicBezTo>
                  <a:cubicBezTo>
                    <a:pt x="3605" y="2163"/>
                    <a:pt x="3605" y="2163"/>
                    <a:pt x="3597" y="2155"/>
                  </a:cubicBezTo>
                  <a:cubicBezTo>
                    <a:pt x="3622" y="2138"/>
                    <a:pt x="3622" y="2105"/>
                    <a:pt x="3589" y="2088"/>
                  </a:cubicBezTo>
                  <a:cubicBezTo>
                    <a:pt x="3572" y="2080"/>
                    <a:pt x="3555" y="2072"/>
                    <a:pt x="3539" y="2063"/>
                  </a:cubicBezTo>
                  <a:cubicBezTo>
                    <a:pt x="3514" y="2030"/>
                    <a:pt x="3497" y="1997"/>
                    <a:pt x="3473" y="1964"/>
                  </a:cubicBezTo>
                  <a:lnTo>
                    <a:pt x="3473" y="1964"/>
                  </a:lnTo>
                  <a:cubicBezTo>
                    <a:pt x="3547" y="2014"/>
                    <a:pt x="3622" y="2063"/>
                    <a:pt x="3713" y="2072"/>
                  </a:cubicBezTo>
                  <a:cubicBezTo>
                    <a:pt x="3763" y="2072"/>
                    <a:pt x="3779" y="2014"/>
                    <a:pt x="3746" y="1989"/>
                  </a:cubicBezTo>
                  <a:cubicBezTo>
                    <a:pt x="3754" y="1981"/>
                    <a:pt x="3763" y="1972"/>
                    <a:pt x="3763" y="1964"/>
                  </a:cubicBezTo>
                  <a:cubicBezTo>
                    <a:pt x="3804" y="1964"/>
                    <a:pt x="3854" y="1939"/>
                    <a:pt x="3845" y="1889"/>
                  </a:cubicBezTo>
                  <a:cubicBezTo>
                    <a:pt x="3845" y="1840"/>
                    <a:pt x="3845" y="1790"/>
                    <a:pt x="3845" y="1740"/>
                  </a:cubicBezTo>
                  <a:cubicBezTo>
                    <a:pt x="3887" y="1773"/>
                    <a:pt x="3937" y="1798"/>
                    <a:pt x="3986" y="1823"/>
                  </a:cubicBezTo>
                  <a:cubicBezTo>
                    <a:pt x="3995" y="1827"/>
                    <a:pt x="4003" y="1829"/>
                    <a:pt x="4011" y="1829"/>
                  </a:cubicBezTo>
                  <a:cubicBezTo>
                    <a:pt x="4050" y="1829"/>
                    <a:pt x="4079" y="1783"/>
                    <a:pt x="4044" y="1749"/>
                  </a:cubicBezTo>
                  <a:cubicBezTo>
                    <a:pt x="4011" y="1715"/>
                    <a:pt x="3986" y="1691"/>
                    <a:pt x="3953" y="1657"/>
                  </a:cubicBezTo>
                  <a:cubicBezTo>
                    <a:pt x="3961" y="1649"/>
                    <a:pt x="3961" y="1649"/>
                    <a:pt x="3961" y="1641"/>
                  </a:cubicBezTo>
                  <a:cubicBezTo>
                    <a:pt x="3970" y="1641"/>
                    <a:pt x="3970" y="1633"/>
                    <a:pt x="3978" y="1624"/>
                  </a:cubicBezTo>
                  <a:cubicBezTo>
                    <a:pt x="4011" y="1566"/>
                    <a:pt x="4036" y="1508"/>
                    <a:pt x="4069" y="1450"/>
                  </a:cubicBezTo>
                  <a:lnTo>
                    <a:pt x="4077" y="1450"/>
                  </a:lnTo>
                  <a:cubicBezTo>
                    <a:pt x="4111" y="1392"/>
                    <a:pt x="4152" y="1343"/>
                    <a:pt x="4193" y="1293"/>
                  </a:cubicBezTo>
                  <a:cubicBezTo>
                    <a:pt x="4309" y="1177"/>
                    <a:pt x="4450" y="1152"/>
                    <a:pt x="4608" y="1119"/>
                  </a:cubicBezTo>
                  <a:cubicBezTo>
                    <a:pt x="4914" y="1053"/>
                    <a:pt x="5229" y="970"/>
                    <a:pt x="5494" y="804"/>
                  </a:cubicBezTo>
                  <a:cubicBezTo>
                    <a:pt x="5809" y="738"/>
                    <a:pt x="6124" y="655"/>
                    <a:pt x="6439" y="597"/>
                  </a:cubicBezTo>
                  <a:cubicBezTo>
                    <a:pt x="6662" y="556"/>
                    <a:pt x="6888" y="531"/>
                    <a:pt x="7116" y="531"/>
                  </a:cubicBezTo>
                  <a:cubicBezTo>
                    <a:pt x="7260" y="531"/>
                    <a:pt x="7404" y="541"/>
                    <a:pt x="7549" y="564"/>
                  </a:cubicBezTo>
                  <a:cubicBezTo>
                    <a:pt x="7723" y="589"/>
                    <a:pt x="7905" y="630"/>
                    <a:pt x="8079" y="663"/>
                  </a:cubicBezTo>
                  <a:cubicBezTo>
                    <a:pt x="8205" y="693"/>
                    <a:pt x="8327" y="715"/>
                    <a:pt x="8448" y="715"/>
                  </a:cubicBezTo>
                  <a:cubicBezTo>
                    <a:pt x="8493" y="715"/>
                    <a:pt x="8539" y="712"/>
                    <a:pt x="8585" y="705"/>
                  </a:cubicBezTo>
                  <a:cubicBezTo>
                    <a:pt x="8767" y="680"/>
                    <a:pt x="8933" y="614"/>
                    <a:pt x="9107" y="564"/>
                  </a:cubicBezTo>
                  <a:cubicBezTo>
                    <a:pt x="9281" y="506"/>
                    <a:pt x="9463" y="481"/>
                    <a:pt x="9645" y="464"/>
                  </a:cubicBezTo>
                  <a:cubicBezTo>
                    <a:pt x="9737" y="455"/>
                    <a:pt x="9827" y="451"/>
                    <a:pt x="9916" y="451"/>
                  </a:cubicBezTo>
                  <a:cubicBezTo>
                    <a:pt x="10232" y="451"/>
                    <a:pt x="10537" y="505"/>
                    <a:pt x="10847" y="589"/>
                  </a:cubicBezTo>
                  <a:cubicBezTo>
                    <a:pt x="10856" y="591"/>
                    <a:pt x="10864" y="592"/>
                    <a:pt x="10872" y="592"/>
                  </a:cubicBezTo>
                  <a:cubicBezTo>
                    <a:pt x="10916" y="592"/>
                    <a:pt x="10946" y="557"/>
                    <a:pt x="10946" y="522"/>
                  </a:cubicBezTo>
                  <a:cubicBezTo>
                    <a:pt x="10971" y="556"/>
                    <a:pt x="11012" y="572"/>
                    <a:pt x="11054" y="572"/>
                  </a:cubicBezTo>
                  <a:cubicBezTo>
                    <a:pt x="11079" y="572"/>
                    <a:pt x="11103" y="556"/>
                    <a:pt x="11112" y="531"/>
                  </a:cubicBezTo>
                  <a:cubicBezTo>
                    <a:pt x="11128" y="473"/>
                    <a:pt x="11153" y="415"/>
                    <a:pt x="11186" y="365"/>
                  </a:cubicBezTo>
                  <a:close/>
                  <a:moveTo>
                    <a:pt x="11887" y="0"/>
                  </a:moveTo>
                  <a:cubicBezTo>
                    <a:pt x="11878" y="0"/>
                    <a:pt x="11867" y="3"/>
                    <a:pt x="11857" y="9"/>
                  </a:cubicBezTo>
                  <a:cubicBezTo>
                    <a:pt x="11775" y="42"/>
                    <a:pt x="11708" y="92"/>
                    <a:pt x="11642" y="150"/>
                  </a:cubicBezTo>
                  <a:cubicBezTo>
                    <a:pt x="11526" y="199"/>
                    <a:pt x="11402" y="241"/>
                    <a:pt x="11302" y="315"/>
                  </a:cubicBezTo>
                  <a:cubicBezTo>
                    <a:pt x="11302" y="266"/>
                    <a:pt x="11294" y="216"/>
                    <a:pt x="11294" y="158"/>
                  </a:cubicBezTo>
                  <a:cubicBezTo>
                    <a:pt x="11294" y="127"/>
                    <a:pt x="11266" y="106"/>
                    <a:pt x="11238" y="106"/>
                  </a:cubicBezTo>
                  <a:cubicBezTo>
                    <a:pt x="11221" y="106"/>
                    <a:pt x="11204" y="114"/>
                    <a:pt x="11195" y="133"/>
                  </a:cubicBezTo>
                  <a:cubicBezTo>
                    <a:pt x="11161" y="191"/>
                    <a:pt x="11137" y="249"/>
                    <a:pt x="11103" y="299"/>
                  </a:cubicBezTo>
                  <a:cubicBezTo>
                    <a:pt x="11087" y="348"/>
                    <a:pt x="11062" y="390"/>
                    <a:pt x="11037" y="431"/>
                  </a:cubicBezTo>
                  <a:cubicBezTo>
                    <a:pt x="11029" y="423"/>
                    <a:pt x="11029" y="415"/>
                    <a:pt x="11021" y="406"/>
                  </a:cubicBezTo>
                  <a:cubicBezTo>
                    <a:pt x="11012" y="382"/>
                    <a:pt x="10996" y="357"/>
                    <a:pt x="10971" y="340"/>
                  </a:cubicBezTo>
                  <a:cubicBezTo>
                    <a:pt x="10950" y="328"/>
                    <a:pt x="10925" y="319"/>
                    <a:pt x="10900" y="319"/>
                  </a:cubicBezTo>
                  <a:cubicBezTo>
                    <a:pt x="10876" y="319"/>
                    <a:pt x="10851" y="328"/>
                    <a:pt x="10830" y="348"/>
                  </a:cubicBezTo>
                  <a:cubicBezTo>
                    <a:pt x="10814" y="370"/>
                    <a:pt x="10819" y="399"/>
                    <a:pt x="10836" y="414"/>
                  </a:cubicBezTo>
                  <a:lnTo>
                    <a:pt x="10836" y="414"/>
                  </a:lnTo>
                  <a:cubicBezTo>
                    <a:pt x="10581" y="344"/>
                    <a:pt x="10319" y="315"/>
                    <a:pt x="10057" y="315"/>
                  </a:cubicBezTo>
                  <a:cubicBezTo>
                    <a:pt x="9972" y="315"/>
                    <a:pt x="9887" y="318"/>
                    <a:pt x="9803" y="324"/>
                  </a:cubicBezTo>
                  <a:cubicBezTo>
                    <a:pt x="9620" y="340"/>
                    <a:pt x="9446" y="365"/>
                    <a:pt x="9272" y="406"/>
                  </a:cubicBezTo>
                  <a:cubicBezTo>
                    <a:pt x="9098" y="448"/>
                    <a:pt x="8924" y="514"/>
                    <a:pt x="8742" y="556"/>
                  </a:cubicBezTo>
                  <a:cubicBezTo>
                    <a:pt x="8651" y="585"/>
                    <a:pt x="8560" y="597"/>
                    <a:pt x="8468" y="597"/>
                  </a:cubicBezTo>
                  <a:cubicBezTo>
                    <a:pt x="8375" y="597"/>
                    <a:pt x="8282" y="585"/>
                    <a:pt x="8187" y="564"/>
                  </a:cubicBezTo>
                  <a:cubicBezTo>
                    <a:pt x="8013" y="522"/>
                    <a:pt x="7847" y="448"/>
                    <a:pt x="7673" y="423"/>
                  </a:cubicBezTo>
                  <a:cubicBezTo>
                    <a:pt x="7493" y="387"/>
                    <a:pt x="7311" y="372"/>
                    <a:pt x="7129" y="372"/>
                  </a:cubicBezTo>
                  <a:cubicBezTo>
                    <a:pt x="6936" y="372"/>
                    <a:pt x="6743" y="389"/>
                    <a:pt x="6555" y="415"/>
                  </a:cubicBezTo>
                  <a:cubicBezTo>
                    <a:pt x="6132" y="473"/>
                    <a:pt x="5710" y="580"/>
                    <a:pt x="5312" y="746"/>
                  </a:cubicBezTo>
                  <a:cubicBezTo>
                    <a:pt x="5295" y="754"/>
                    <a:pt x="5279" y="771"/>
                    <a:pt x="5279" y="788"/>
                  </a:cubicBezTo>
                  <a:cubicBezTo>
                    <a:pt x="5014" y="862"/>
                    <a:pt x="4740" y="945"/>
                    <a:pt x="4467" y="1011"/>
                  </a:cubicBezTo>
                  <a:cubicBezTo>
                    <a:pt x="4376" y="1028"/>
                    <a:pt x="4293" y="1061"/>
                    <a:pt x="4218" y="1111"/>
                  </a:cubicBezTo>
                  <a:cubicBezTo>
                    <a:pt x="4210" y="1111"/>
                    <a:pt x="4210" y="1111"/>
                    <a:pt x="4202" y="1119"/>
                  </a:cubicBezTo>
                  <a:cubicBezTo>
                    <a:pt x="4193" y="1119"/>
                    <a:pt x="4193" y="1127"/>
                    <a:pt x="4185" y="1127"/>
                  </a:cubicBezTo>
                  <a:cubicBezTo>
                    <a:pt x="4152" y="1152"/>
                    <a:pt x="4119" y="1185"/>
                    <a:pt x="4094" y="1218"/>
                  </a:cubicBezTo>
                  <a:cubicBezTo>
                    <a:pt x="4069" y="1252"/>
                    <a:pt x="4044" y="1276"/>
                    <a:pt x="4028" y="1310"/>
                  </a:cubicBezTo>
                  <a:cubicBezTo>
                    <a:pt x="4011" y="1334"/>
                    <a:pt x="3995" y="1359"/>
                    <a:pt x="3978" y="1392"/>
                  </a:cubicBezTo>
                  <a:cubicBezTo>
                    <a:pt x="3945" y="1442"/>
                    <a:pt x="3920" y="1492"/>
                    <a:pt x="3895" y="1541"/>
                  </a:cubicBezTo>
                  <a:cubicBezTo>
                    <a:pt x="3895" y="1533"/>
                    <a:pt x="3895" y="1533"/>
                    <a:pt x="3895" y="1525"/>
                  </a:cubicBezTo>
                  <a:cubicBezTo>
                    <a:pt x="3903" y="1392"/>
                    <a:pt x="3912" y="1260"/>
                    <a:pt x="3920" y="1127"/>
                  </a:cubicBezTo>
                  <a:cubicBezTo>
                    <a:pt x="3920" y="1061"/>
                    <a:pt x="3920" y="995"/>
                    <a:pt x="3912" y="928"/>
                  </a:cubicBezTo>
                  <a:cubicBezTo>
                    <a:pt x="3895" y="862"/>
                    <a:pt x="3903" y="796"/>
                    <a:pt x="3879" y="730"/>
                  </a:cubicBezTo>
                  <a:cubicBezTo>
                    <a:pt x="3870" y="708"/>
                    <a:pt x="3848" y="695"/>
                    <a:pt x="3826" y="695"/>
                  </a:cubicBezTo>
                  <a:cubicBezTo>
                    <a:pt x="3806" y="695"/>
                    <a:pt x="3787" y="706"/>
                    <a:pt x="3779" y="730"/>
                  </a:cubicBezTo>
                  <a:cubicBezTo>
                    <a:pt x="3763" y="796"/>
                    <a:pt x="3763" y="862"/>
                    <a:pt x="3754" y="928"/>
                  </a:cubicBezTo>
                  <a:cubicBezTo>
                    <a:pt x="3746" y="995"/>
                    <a:pt x="3746" y="1061"/>
                    <a:pt x="3746" y="1127"/>
                  </a:cubicBezTo>
                  <a:cubicBezTo>
                    <a:pt x="3746" y="1194"/>
                    <a:pt x="3746" y="1268"/>
                    <a:pt x="3738" y="1343"/>
                  </a:cubicBezTo>
                  <a:cubicBezTo>
                    <a:pt x="3729" y="1326"/>
                    <a:pt x="3713" y="1318"/>
                    <a:pt x="3696" y="1310"/>
                  </a:cubicBezTo>
                  <a:cubicBezTo>
                    <a:pt x="3683" y="1302"/>
                    <a:pt x="3670" y="1299"/>
                    <a:pt x="3658" y="1299"/>
                  </a:cubicBezTo>
                  <a:cubicBezTo>
                    <a:pt x="3599" y="1299"/>
                    <a:pt x="3553" y="1372"/>
                    <a:pt x="3580" y="1434"/>
                  </a:cubicBezTo>
                  <a:cubicBezTo>
                    <a:pt x="3613" y="1492"/>
                    <a:pt x="3663" y="1558"/>
                    <a:pt x="3705" y="1616"/>
                  </a:cubicBezTo>
                  <a:cubicBezTo>
                    <a:pt x="3705" y="1641"/>
                    <a:pt x="3705" y="1666"/>
                    <a:pt x="3705" y="1699"/>
                  </a:cubicBezTo>
                  <a:cubicBezTo>
                    <a:pt x="3671" y="1657"/>
                    <a:pt x="3647" y="1616"/>
                    <a:pt x="3622" y="1575"/>
                  </a:cubicBezTo>
                  <a:cubicBezTo>
                    <a:pt x="3605" y="1549"/>
                    <a:pt x="3579" y="1538"/>
                    <a:pt x="3553" y="1538"/>
                  </a:cubicBezTo>
                  <a:cubicBezTo>
                    <a:pt x="3504" y="1538"/>
                    <a:pt x="3456" y="1578"/>
                    <a:pt x="3473" y="1633"/>
                  </a:cubicBezTo>
                  <a:cubicBezTo>
                    <a:pt x="3497" y="1707"/>
                    <a:pt x="3522" y="1773"/>
                    <a:pt x="3564" y="1831"/>
                  </a:cubicBezTo>
                  <a:cubicBezTo>
                    <a:pt x="3572" y="1848"/>
                    <a:pt x="3580" y="1865"/>
                    <a:pt x="3589" y="1873"/>
                  </a:cubicBezTo>
                  <a:cubicBezTo>
                    <a:pt x="3470" y="1784"/>
                    <a:pt x="3345" y="1695"/>
                    <a:pt x="3189" y="1695"/>
                  </a:cubicBezTo>
                  <a:cubicBezTo>
                    <a:pt x="3171" y="1695"/>
                    <a:pt x="3152" y="1696"/>
                    <a:pt x="3133" y="1699"/>
                  </a:cubicBezTo>
                  <a:cubicBezTo>
                    <a:pt x="3108" y="1707"/>
                    <a:pt x="3083" y="1740"/>
                    <a:pt x="3083" y="1765"/>
                  </a:cubicBezTo>
                  <a:cubicBezTo>
                    <a:pt x="3075" y="1798"/>
                    <a:pt x="3091" y="1823"/>
                    <a:pt x="3116" y="1840"/>
                  </a:cubicBezTo>
                  <a:cubicBezTo>
                    <a:pt x="3174" y="1881"/>
                    <a:pt x="3224" y="1931"/>
                    <a:pt x="3274" y="1981"/>
                  </a:cubicBezTo>
                  <a:cubicBezTo>
                    <a:pt x="3249" y="1972"/>
                    <a:pt x="3224" y="1972"/>
                    <a:pt x="3199" y="1972"/>
                  </a:cubicBezTo>
                  <a:cubicBezTo>
                    <a:pt x="3172" y="1969"/>
                    <a:pt x="3144" y="1967"/>
                    <a:pt x="3116" y="1967"/>
                  </a:cubicBezTo>
                  <a:cubicBezTo>
                    <a:pt x="3076" y="1967"/>
                    <a:pt x="3036" y="1971"/>
                    <a:pt x="2992" y="1981"/>
                  </a:cubicBezTo>
                  <a:cubicBezTo>
                    <a:pt x="2942" y="1989"/>
                    <a:pt x="2843" y="2005"/>
                    <a:pt x="2826" y="2063"/>
                  </a:cubicBezTo>
                  <a:cubicBezTo>
                    <a:pt x="2826" y="2072"/>
                    <a:pt x="2826" y="2088"/>
                    <a:pt x="2835" y="2097"/>
                  </a:cubicBezTo>
                  <a:cubicBezTo>
                    <a:pt x="2853" y="2112"/>
                    <a:pt x="2879" y="2116"/>
                    <a:pt x="2906" y="2116"/>
                  </a:cubicBezTo>
                  <a:cubicBezTo>
                    <a:pt x="2938" y="2116"/>
                    <a:pt x="2973" y="2109"/>
                    <a:pt x="3000" y="2105"/>
                  </a:cubicBezTo>
                  <a:lnTo>
                    <a:pt x="3058" y="2105"/>
                  </a:lnTo>
                  <a:cubicBezTo>
                    <a:pt x="3042" y="2113"/>
                    <a:pt x="3017" y="2130"/>
                    <a:pt x="3000" y="2146"/>
                  </a:cubicBezTo>
                  <a:cubicBezTo>
                    <a:pt x="2975" y="2146"/>
                    <a:pt x="2959" y="2138"/>
                    <a:pt x="2934" y="2138"/>
                  </a:cubicBezTo>
                  <a:cubicBezTo>
                    <a:pt x="2901" y="2134"/>
                    <a:pt x="2866" y="2132"/>
                    <a:pt x="2830" y="2132"/>
                  </a:cubicBezTo>
                  <a:cubicBezTo>
                    <a:pt x="2795" y="2132"/>
                    <a:pt x="2760" y="2134"/>
                    <a:pt x="2727" y="2138"/>
                  </a:cubicBezTo>
                  <a:cubicBezTo>
                    <a:pt x="2677" y="2146"/>
                    <a:pt x="2569" y="2155"/>
                    <a:pt x="2536" y="2213"/>
                  </a:cubicBezTo>
                  <a:cubicBezTo>
                    <a:pt x="2536" y="2229"/>
                    <a:pt x="2536" y="2246"/>
                    <a:pt x="2545" y="2262"/>
                  </a:cubicBezTo>
                  <a:cubicBezTo>
                    <a:pt x="2567" y="2277"/>
                    <a:pt x="2596" y="2282"/>
                    <a:pt x="2627" y="2282"/>
                  </a:cubicBezTo>
                  <a:cubicBezTo>
                    <a:pt x="2664" y="2282"/>
                    <a:pt x="2703" y="2275"/>
                    <a:pt x="2735" y="2271"/>
                  </a:cubicBezTo>
                  <a:cubicBezTo>
                    <a:pt x="2801" y="2271"/>
                    <a:pt x="2868" y="2262"/>
                    <a:pt x="2926" y="2262"/>
                  </a:cubicBezTo>
                  <a:cubicBezTo>
                    <a:pt x="2951" y="2262"/>
                    <a:pt x="2967" y="2262"/>
                    <a:pt x="2984" y="2271"/>
                  </a:cubicBezTo>
                  <a:cubicBezTo>
                    <a:pt x="2901" y="2287"/>
                    <a:pt x="2810" y="2312"/>
                    <a:pt x="2719" y="2337"/>
                  </a:cubicBezTo>
                  <a:cubicBezTo>
                    <a:pt x="2627" y="2362"/>
                    <a:pt x="2528" y="2378"/>
                    <a:pt x="2429" y="2403"/>
                  </a:cubicBezTo>
                  <a:cubicBezTo>
                    <a:pt x="2246" y="2445"/>
                    <a:pt x="2064" y="2503"/>
                    <a:pt x="1907" y="2619"/>
                  </a:cubicBezTo>
                  <a:cubicBezTo>
                    <a:pt x="1733" y="2751"/>
                    <a:pt x="1608" y="2925"/>
                    <a:pt x="1476" y="3091"/>
                  </a:cubicBezTo>
                  <a:cubicBezTo>
                    <a:pt x="1335" y="3273"/>
                    <a:pt x="1194" y="3447"/>
                    <a:pt x="1061" y="3638"/>
                  </a:cubicBezTo>
                  <a:cubicBezTo>
                    <a:pt x="912" y="3853"/>
                    <a:pt x="771" y="4069"/>
                    <a:pt x="647" y="4301"/>
                  </a:cubicBezTo>
                  <a:cubicBezTo>
                    <a:pt x="631" y="4334"/>
                    <a:pt x="639" y="4367"/>
                    <a:pt x="664" y="4375"/>
                  </a:cubicBezTo>
                  <a:cubicBezTo>
                    <a:pt x="597" y="4441"/>
                    <a:pt x="531" y="4516"/>
                    <a:pt x="473" y="4582"/>
                  </a:cubicBezTo>
                  <a:cubicBezTo>
                    <a:pt x="200" y="4897"/>
                    <a:pt x="26" y="5262"/>
                    <a:pt x="9" y="5676"/>
                  </a:cubicBezTo>
                  <a:cubicBezTo>
                    <a:pt x="1" y="5792"/>
                    <a:pt x="9" y="5900"/>
                    <a:pt x="26" y="6007"/>
                  </a:cubicBezTo>
                  <a:cubicBezTo>
                    <a:pt x="34" y="6082"/>
                    <a:pt x="51" y="6173"/>
                    <a:pt x="84" y="6248"/>
                  </a:cubicBezTo>
                  <a:cubicBezTo>
                    <a:pt x="67" y="6422"/>
                    <a:pt x="109" y="6579"/>
                    <a:pt x="200" y="6728"/>
                  </a:cubicBezTo>
                  <a:cubicBezTo>
                    <a:pt x="316" y="6910"/>
                    <a:pt x="448" y="7076"/>
                    <a:pt x="564" y="7250"/>
                  </a:cubicBezTo>
                  <a:cubicBezTo>
                    <a:pt x="622" y="7350"/>
                    <a:pt x="689" y="7449"/>
                    <a:pt x="747" y="7557"/>
                  </a:cubicBezTo>
                  <a:cubicBezTo>
                    <a:pt x="796" y="7631"/>
                    <a:pt x="838" y="7714"/>
                    <a:pt x="896" y="7789"/>
                  </a:cubicBezTo>
                  <a:cubicBezTo>
                    <a:pt x="921" y="7863"/>
                    <a:pt x="954" y="7930"/>
                    <a:pt x="987" y="7996"/>
                  </a:cubicBezTo>
                  <a:cubicBezTo>
                    <a:pt x="1078" y="8153"/>
                    <a:pt x="1153" y="8311"/>
                    <a:pt x="1177" y="8493"/>
                  </a:cubicBezTo>
                  <a:cubicBezTo>
                    <a:pt x="1186" y="8584"/>
                    <a:pt x="1186" y="8667"/>
                    <a:pt x="1186" y="8758"/>
                  </a:cubicBezTo>
                  <a:cubicBezTo>
                    <a:pt x="1186" y="8808"/>
                    <a:pt x="1186" y="8858"/>
                    <a:pt x="1194" y="8907"/>
                  </a:cubicBezTo>
                  <a:cubicBezTo>
                    <a:pt x="1153" y="9048"/>
                    <a:pt x="1128" y="9189"/>
                    <a:pt x="1128" y="9330"/>
                  </a:cubicBezTo>
                  <a:cubicBezTo>
                    <a:pt x="1128" y="9529"/>
                    <a:pt x="1186" y="9719"/>
                    <a:pt x="1252" y="9902"/>
                  </a:cubicBezTo>
                  <a:cubicBezTo>
                    <a:pt x="1318" y="10076"/>
                    <a:pt x="1376" y="10266"/>
                    <a:pt x="1318" y="10448"/>
                  </a:cubicBezTo>
                  <a:cubicBezTo>
                    <a:pt x="1299" y="10520"/>
                    <a:pt x="1356" y="10566"/>
                    <a:pt x="1418" y="10566"/>
                  </a:cubicBezTo>
                  <a:cubicBezTo>
                    <a:pt x="1435" y="10566"/>
                    <a:pt x="1452" y="10563"/>
                    <a:pt x="1467" y="10556"/>
                  </a:cubicBezTo>
                  <a:cubicBezTo>
                    <a:pt x="1708" y="10448"/>
                    <a:pt x="1965" y="10324"/>
                    <a:pt x="2155" y="10142"/>
                  </a:cubicBezTo>
                  <a:cubicBezTo>
                    <a:pt x="2255" y="10034"/>
                    <a:pt x="2337" y="9918"/>
                    <a:pt x="2395" y="9794"/>
                  </a:cubicBezTo>
                  <a:cubicBezTo>
                    <a:pt x="2412" y="9902"/>
                    <a:pt x="2453" y="10009"/>
                    <a:pt x="2487" y="10109"/>
                  </a:cubicBezTo>
                  <a:cubicBezTo>
                    <a:pt x="2545" y="10283"/>
                    <a:pt x="2578" y="10440"/>
                    <a:pt x="2578" y="10622"/>
                  </a:cubicBezTo>
                  <a:cubicBezTo>
                    <a:pt x="2578" y="10656"/>
                    <a:pt x="2569" y="10680"/>
                    <a:pt x="2569" y="10714"/>
                  </a:cubicBezTo>
                  <a:cubicBezTo>
                    <a:pt x="2453" y="11045"/>
                    <a:pt x="2139" y="11318"/>
                    <a:pt x="1923" y="11583"/>
                  </a:cubicBezTo>
                  <a:cubicBezTo>
                    <a:pt x="1791" y="11766"/>
                    <a:pt x="1675" y="11965"/>
                    <a:pt x="1617" y="12180"/>
                  </a:cubicBezTo>
                  <a:cubicBezTo>
                    <a:pt x="1592" y="12288"/>
                    <a:pt x="1575" y="12404"/>
                    <a:pt x="1567" y="12511"/>
                  </a:cubicBezTo>
                  <a:cubicBezTo>
                    <a:pt x="1567" y="12619"/>
                    <a:pt x="1567" y="12752"/>
                    <a:pt x="1617" y="12843"/>
                  </a:cubicBezTo>
                  <a:cubicBezTo>
                    <a:pt x="1625" y="12851"/>
                    <a:pt x="1625" y="12859"/>
                    <a:pt x="1633" y="12868"/>
                  </a:cubicBezTo>
                  <a:cubicBezTo>
                    <a:pt x="1625" y="12992"/>
                    <a:pt x="1625" y="13116"/>
                    <a:pt x="1633" y="13249"/>
                  </a:cubicBezTo>
                  <a:cubicBezTo>
                    <a:pt x="1650" y="13431"/>
                    <a:pt x="1691" y="13613"/>
                    <a:pt x="1757" y="13779"/>
                  </a:cubicBezTo>
                  <a:cubicBezTo>
                    <a:pt x="1782" y="13837"/>
                    <a:pt x="1815" y="13887"/>
                    <a:pt x="1840" y="13945"/>
                  </a:cubicBezTo>
                  <a:lnTo>
                    <a:pt x="1857" y="13986"/>
                  </a:lnTo>
                  <a:cubicBezTo>
                    <a:pt x="1890" y="14102"/>
                    <a:pt x="1923" y="14218"/>
                    <a:pt x="1965" y="14326"/>
                  </a:cubicBezTo>
                  <a:cubicBezTo>
                    <a:pt x="1998" y="14425"/>
                    <a:pt x="2039" y="14541"/>
                    <a:pt x="2105" y="14624"/>
                  </a:cubicBezTo>
                  <a:cubicBezTo>
                    <a:pt x="2115" y="14637"/>
                    <a:pt x="2129" y="14642"/>
                    <a:pt x="2144" y="14642"/>
                  </a:cubicBezTo>
                  <a:cubicBezTo>
                    <a:pt x="2167" y="14642"/>
                    <a:pt x="2191" y="14628"/>
                    <a:pt x="2197" y="14608"/>
                  </a:cubicBezTo>
                  <a:cubicBezTo>
                    <a:pt x="2205" y="14508"/>
                    <a:pt x="2188" y="14409"/>
                    <a:pt x="2172" y="14318"/>
                  </a:cubicBezTo>
                  <a:lnTo>
                    <a:pt x="2172" y="14318"/>
                  </a:lnTo>
                  <a:cubicBezTo>
                    <a:pt x="2263" y="14417"/>
                    <a:pt x="2371" y="14517"/>
                    <a:pt x="2462" y="14616"/>
                  </a:cubicBezTo>
                  <a:cubicBezTo>
                    <a:pt x="2627" y="14782"/>
                    <a:pt x="2801" y="14947"/>
                    <a:pt x="2934" y="15138"/>
                  </a:cubicBezTo>
                  <a:cubicBezTo>
                    <a:pt x="3009" y="15229"/>
                    <a:pt x="3067" y="15329"/>
                    <a:pt x="3125" y="15428"/>
                  </a:cubicBezTo>
                  <a:cubicBezTo>
                    <a:pt x="3141" y="15461"/>
                    <a:pt x="3149" y="15486"/>
                    <a:pt x="3166" y="15511"/>
                  </a:cubicBezTo>
                  <a:cubicBezTo>
                    <a:pt x="3241" y="15718"/>
                    <a:pt x="3315" y="15925"/>
                    <a:pt x="3439" y="16099"/>
                  </a:cubicBezTo>
                  <a:cubicBezTo>
                    <a:pt x="3787" y="16613"/>
                    <a:pt x="4450" y="16745"/>
                    <a:pt x="5022" y="16828"/>
                  </a:cubicBezTo>
                  <a:cubicBezTo>
                    <a:pt x="5229" y="16861"/>
                    <a:pt x="5436" y="16886"/>
                    <a:pt x="5652" y="16894"/>
                  </a:cubicBezTo>
                  <a:cubicBezTo>
                    <a:pt x="5766" y="16904"/>
                    <a:pt x="5887" y="16914"/>
                    <a:pt x="6006" y="16914"/>
                  </a:cubicBezTo>
                  <a:cubicBezTo>
                    <a:pt x="6094" y="16914"/>
                    <a:pt x="6181" y="16908"/>
                    <a:pt x="6265" y="16894"/>
                  </a:cubicBezTo>
                  <a:cubicBezTo>
                    <a:pt x="6381" y="16936"/>
                    <a:pt x="6497" y="16977"/>
                    <a:pt x="6613" y="17035"/>
                  </a:cubicBezTo>
                  <a:cubicBezTo>
                    <a:pt x="6745" y="17102"/>
                    <a:pt x="6878" y="17184"/>
                    <a:pt x="7010" y="17259"/>
                  </a:cubicBezTo>
                  <a:cubicBezTo>
                    <a:pt x="7292" y="17408"/>
                    <a:pt x="7582" y="17474"/>
                    <a:pt x="7897" y="17499"/>
                  </a:cubicBezTo>
                  <a:cubicBezTo>
                    <a:pt x="8035" y="17514"/>
                    <a:pt x="8173" y="17520"/>
                    <a:pt x="8311" y="17520"/>
                  </a:cubicBezTo>
                  <a:cubicBezTo>
                    <a:pt x="8488" y="17520"/>
                    <a:pt x="8665" y="17510"/>
                    <a:pt x="8842" y="17491"/>
                  </a:cubicBezTo>
                  <a:cubicBezTo>
                    <a:pt x="9016" y="17466"/>
                    <a:pt x="9198" y="17433"/>
                    <a:pt x="9372" y="17392"/>
                  </a:cubicBezTo>
                  <a:cubicBezTo>
                    <a:pt x="9537" y="17350"/>
                    <a:pt x="9728" y="17309"/>
                    <a:pt x="9877" y="17209"/>
                  </a:cubicBezTo>
                  <a:cubicBezTo>
                    <a:pt x="9910" y="17184"/>
                    <a:pt x="9910" y="17126"/>
                    <a:pt x="9885" y="17102"/>
                  </a:cubicBezTo>
                  <a:cubicBezTo>
                    <a:pt x="10267" y="16969"/>
                    <a:pt x="10681" y="16903"/>
                    <a:pt x="11070" y="16778"/>
                  </a:cubicBezTo>
                  <a:cubicBezTo>
                    <a:pt x="11344" y="16696"/>
                    <a:pt x="11625" y="16588"/>
                    <a:pt x="11866" y="16431"/>
                  </a:cubicBezTo>
                  <a:cubicBezTo>
                    <a:pt x="12123" y="16265"/>
                    <a:pt x="12338" y="16058"/>
                    <a:pt x="12537" y="15834"/>
                  </a:cubicBezTo>
                  <a:cubicBezTo>
                    <a:pt x="12645" y="15710"/>
                    <a:pt x="12744" y="15577"/>
                    <a:pt x="12843" y="15436"/>
                  </a:cubicBezTo>
                  <a:cubicBezTo>
                    <a:pt x="12918" y="15345"/>
                    <a:pt x="13001" y="15246"/>
                    <a:pt x="13067" y="15138"/>
                  </a:cubicBezTo>
                  <a:cubicBezTo>
                    <a:pt x="13150" y="15080"/>
                    <a:pt x="13233" y="15039"/>
                    <a:pt x="13332" y="15005"/>
                  </a:cubicBezTo>
                  <a:cubicBezTo>
                    <a:pt x="13539" y="14931"/>
                    <a:pt x="13730" y="14840"/>
                    <a:pt x="13896" y="14691"/>
                  </a:cubicBezTo>
                  <a:cubicBezTo>
                    <a:pt x="13937" y="14657"/>
                    <a:pt x="13970" y="14616"/>
                    <a:pt x="14003" y="14583"/>
                  </a:cubicBezTo>
                  <a:cubicBezTo>
                    <a:pt x="14003" y="14575"/>
                    <a:pt x="14012" y="14575"/>
                    <a:pt x="14012" y="14575"/>
                  </a:cubicBezTo>
                  <a:cubicBezTo>
                    <a:pt x="14277" y="14276"/>
                    <a:pt x="14409" y="13887"/>
                    <a:pt x="14459" y="13489"/>
                  </a:cubicBezTo>
                  <a:cubicBezTo>
                    <a:pt x="14467" y="13456"/>
                    <a:pt x="14476" y="13415"/>
                    <a:pt x="14476" y="13381"/>
                  </a:cubicBezTo>
                  <a:cubicBezTo>
                    <a:pt x="14492" y="13381"/>
                    <a:pt x="14509" y="13373"/>
                    <a:pt x="14525" y="13357"/>
                  </a:cubicBezTo>
                  <a:cubicBezTo>
                    <a:pt x="14675" y="13224"/>
                    <a:pt x="14724" y="13000"/>
                    <a:pt x="14741" y="12810"/>
                  </a:cubicBezTo>
                  <a:cubicBezTo>
                    <a:pt x="14766" y="12586"/>
                    <a:pt x="14724" y="12354"/>
                    <a:pt x="14675" y="12139"/>
                  </a:cubicBezTo>
                  <a:cubicBezTo>
                    <a:pt x="14650" y="12031"/>
                    <a:pt x="14625" y="11923"/>
                    <a:pt x="14592" y="11815"/>
                  </a:cubicBezTo>
                  <a:cubicBezTo>
                    <a:pt x="14633" y="11724"/>
                    <a:pt x="14641" y="11617"/>
                    <a:pt x="14650" y="11517"/>
                  </a:cubicBezTo>
                  <a:cubicBezTo>
                    <a:pt x="14658" y="11401"/>
                    <a:pt x="14658" y="11277"/>
                    <a:pt x="14650" y="11161"/>
                  </a:cubicBezTo>
                  <a:cubicBezTo>
                    <a:pt x="14641" y="10921"/>
                    <a:pt x="14600" y="10689"/>
                    <a:pt x="14509" y="10465"/>
                  </a:cubicBezTo>
                  <a:cubicBezTo>
                    <a:pt x="14426" y="10250"/>
                    <a:pt x="14302" y="10042"/>
                    <a:pt x="14269" y="9802"/>
                  </a:cubicBezTo>
                  <a:cubicBezTo>
                    <a:pt x="14252" y="9686"/>
                    <a:pt x="14252" y="9562"/>
                    <a:pt x="14252" y="9438"/>
                  </a:cubicBezTo>
                  <a:cubicBezTo>
                    <a:pt x="14260" y="9322"/>
                    <a:pt x="14277" y="9189"/>
                    <a:pt x="14269" y="9073"/>
                  </a:cubicBezTo>
                  <a:cubicBezTo>
                    <a:pt x="14269" y="9056"/>
                    <a:pt x="14260" y="9048"/>
                    <a:pt x="14260" y="9040"/>
                  </a:cubicBezTo>
                  <a:cubicBezTo>
                    <a:pt x="14269" y="9023"/>
                    <a:pt x="14277" y="8998"/>
                    <a:pt x="14285" y="8982"/>
                  </a:cubicBezTo>
                  <a:cubicBezTo>
                    <a:pt x="14302" y="8949"/>
                    <a:pt x="14310" y="8924"/>
                    <a:pt x="14327" y="8899"/>
                  </a:cubicBezTo>
                  <a:cubicBezTo>
                    <a:pt x="14327" y="8921"/>
                    <a:pt x="14345" y="8940"/>
                    <a:pt x="14367" y="8940"/>
                  </a:cubicBezTo>
                  <a:cubicBezTo>
                    <a:pt x="14378" y="8940"/>
                    <a:pt x="14390" y="8935"/>
                    <a:pt x="14401" y="8924"/>
                  </a:cubicBezTo>
                  <a:cubicBezTo>
                    <a:pt x="14476" y="8849"/>
                    <a:pt x="14550" y="8766"/>
                    <a:pt x="14608" y="8684"/>
                  </a:cubicBezTo>
                  <a:cubicBezTo>
                    <a:pt x="14625" y="8750"/>
                    <a:pt x="14650" y="8816"/>
                    <a:pt x="14675" y="8882"/>
                  </a:cubicBezTo>
                  <a:cubicBezTo>
                    <a:pt x="14757" y="9098"/>
                    <a:pt x="14890" y="9305"/>
                    <a:pt x="15056" y="9471"/>
                  </a:cubicBezTo>
                  <a:cubicBezTo>
                    <a:pt x="15221" y="9636"/>
                    <a:pt x="15420" y="9786"/>
                    <a:pt x="15636" y="9868"/>
                  </a:cubicBezTo>
                  <a:cubicBezTo>
                    <a:pt x="15684" y="9885"/>
                    <a:pt x="15734" y="9895"/>
                    <a:pt x="15783" y="9895"/>
                  </a:cubicBezTo>
                  <a:cubicBezTo>
                    <a:pt x="15858" y="9895"/>
                    <a:pt x="15928" y="9871"/>
                    <a:pt x="15984" y="9810"/>
                  </a:cubicBezTo>
                  <a:cubicBezTo>
                    <a:pt x="16066" y="9711"/>
                    <a:pt x="16025" y="9595"/>
                    <a:pt x="15992" y="9479"/>
                  </a:cubicBezTo>
                  <a:cubicBezTo>
                    <a:pt x="16033" y="9396"/>
                    <a:pt x="16083" y="9313"/>
                    <a:pt x="16133" y="9230"/>
                  </a:cubicBezTo>
                  <a:cubicBezTo>
                    <a:pt x="16199" y="9139"/>
                    <a:pt x="16265" y="9048"/>
                    <a:pt x="16323" y="8957"/>
                  </a:cubicBezTo>
                  <a:cubicBezTo>
                    <a:pt x="16406" y="8808"/>
                    <a:pt x="16448" y="8659"/>
                    <a:pt x="16439" y="8501"/>
                  </a:cubicBezTo>
                  <a:cubicBezTo>
                    <a:pt x="16572" y="8261"/>
                    <a:pt x="16688" y="8012"/>
                    <a:pt x="16787" y="7756"/>
                  </a:cubicBezTo>
                  <a:cubicBezTo>
                    <a:pt x="16845" y="7590"/>
                    <a:pt x="16912" y="7424"/>
                    <a:pt x="16953" y="7250"/>
                  </a:cubicBezTo>
                  <a:cubicBezTo>
                    <a:pt x="17102" y="7060"/>
                    <a:pt x="17268" y="6869"/>
                    <a:pt x="17392" y="6654"/>
                  </a:cubicBezTo>
                  <a:cubicBezTo>
                    <a:pt x="17525" y="6405"/>
                    <a:pt x="17608" y="6115"/>
                    <a:pt x="17566" y="5833"/>
                  </a:cubicBezTo>
                  <a:cubicBezTo>
                    <a:pt x="17525" y="5543"/>
                    <a:pt x="17334" y="5345"/>
                    <a:pt x="17144" y="5146"/>
                  </a:cubicBezTo>
                  <a:cubicBezTo>
                    <a:pt x="16953" y="4947"/>
                    <a:pt x="16779" y="4740"/>
                    <a:pt x="16638" y="4508"/>
                  </a:cubicBezTo>
                  <a:cubicBezTo>
                    <a:pt x="16564" y="4375"/>
                    <a:pt x="16489" y="4243"/>
                    <a:pt x="16439" y="4102"/>
                  </a:cubicBezTo>
                  <a:cubicBezTo>
                    <a:pt x="16414" y="4060"/>
                    <a:pt x="16406" y="4019"/>
                    <a:pt x="16390" y="3977"/>
                  </a:cubicBezTo>
                  <a:lnTo>
                    <a:pt x="16390" y="3977"/>
                  </a:lnTo>
                  <a:cubicBezTo>
                    <a:pt x="16406" y="3986"/>
                    <a:pt x="16414" y="3994"/>
                    <a:pt x="16431" y="4011"/>
                  </a:cubicBezTo>
                  <a:cubicBezTo>
                    <a:pt x="16481" y="4044"/>
                    <a:pt x="16522" y="4085"/>
                    <a:pt x="16580" y="4102"/>
                  </a:cubicBezTo>
                  <a:cubicBezTo>
                    <a:pt x="16586" y="4104"/>
                    <a:pt x="16592" y="4105"/>
                    <a:pt x="16598" y="4105"/>
                  </a:cubicBezTo>
                  <a:cubicBezTo>
                    <a:pt x="16636" y="4105"/>
                    <a:pt x="16677" y="4063"/>
                    <a:pt x="16663" y="4027"/>
                  </a:cubicBezTo>
                  <a:cubicBezTo>
                    <a:pt x="16622" y="3919"/>
                    <a:pt x="16506" y="3828"/>
                    <a:pt x="16423" y="3745"/>
                  </a:cubicBezTo>
                  <a:cubicBezTo>
                    <a:pt x="16340" y="3663"/>
                    <a:pt x="16257" y="3580"/>
                    <a:pt x="16166" y="3497"/>
                  </a:cubicBezTo>
                  <a:cubicBezTo>
                    <a:pt x="16000" y="3331"/>
                    <a:pt x="15826" y="3157"/>
                    <a:pt x="15644" y="3016"/>
                  </a:cubicBezTo>
                  <a:cubicBezTo>
                    <a:pt x="15544" y="2950"/>
                    <a:pt x="15437" y="2892"/>
                    <a:pt x="15329" y="2842"/>
                  </a:cubicBezTo>
                  <a:cubicBezTo>
                    <a:pt x="15279" y="2660"/>
                    <a:pt x="15180" y="2486"/>
                    <a:pt x="15080" y="2337"/>
                  </a:cubicBezTo>
                  <a:cubicBezTo>
                    <a:pt x="14948" y="2155"/>
                    <a:pt x="14799" y="1997"/>
                    <a:pt x="14633" y="1856"/>
                  </a:cubicBezTo>
                  <a:cubicBezTo>
                    <a:pt x="14302" y="1575"/>
                    <a:pt x="13904" y="1368"/>
                    <a:pt x="13473" y="1268"/>
                  </a:cubicBezTo>
                  <a:cubicBezTo>
                    <a:pt x="13341" y="1235"/>
                    <a:pt x="13208" y="1210"/>
                    <a:pt x="13092" y="1136"/>
                  </a:cubicBezTo>
                  <a:cubicBezTo>
                    <a:pt x="13026" y="1094"/>
                    <a:pt x="12959" y="1028"/>
                    <a:pt x="12918" y="953"/>
                  </a:cubicBezTo>
                  <a:lnTo>
                    <a:pt x="12918" y="953"/>
                  </a:lnTo>
                  <a:cubicBezTo>
                    <a:pt x="13026" y="986"/>
                    <a:pt x="13133" y="1011"/>
                    <a:pt x="13233" y="1036"/>
                  </a:cubicBezTo>
                  <a:cubicBezTo>
                    <a:pt x="13349" y="1061"/>
                    <a:pt x="13465" y="1094"/>
                    <a:pt x="13581" y="1119"/>
                  </a:cubicBezTo>
                  <a:cubicBezTo>
                    <a:pt x="13677" y="1141"/>
                    <a:pt x="13780" y="1170"/>
                    <a:pt x="13883" y="1170"/>
                  </a:cubicBezTo>
                  <a:cubicBezTo>
                    <a:pt x="13896" y="1170"/>
                    <a:pt x="13908" y="1170"/>
                    <a:pt x="13921" y="1169"/>
                  </a:cubicBezTo>
                  <a:cubicBezTo>
                    <a:pt x="13962" y="1160"/>
                    <a:pt x="13979" y="1111"/>
                    <a:pt x="13945" y="1086"/>
                  </a:cubicBezTo>
                  <a:cubicBezTo>
                    <a:pt x="13846" y="1028"/>
                    <a:pt x="13730" y="995"/>
                    <a:pt x="13622" y="962"/>
                  </a:cubicBezTo>
                  <a:cubicBezTo>
                    <a:pt x="13506" y="928"/>
                    <a:pt x="13390" y="904"/>
                    <a:pt x="13283" y="870"/>
                  </a:cubicBezTo>
                  <a:cubicBezTo>
                    <a:pt x="13142" y="837"/>
                    <a:pt x="13009" y="804"/>
                    <a:pt x="12868" y="771"/>
                  </a:cubicBezTo>
                  <a:cubicBezTo>
                    <a:pt x="12868" y="763"/>
                    <a:pt x="12860" y="763"/>
                    <a:pt x="12860" y="763"/>
                  </a:cubicBezTo>
                  <a:cubicBezTo>
                    <a:pt x="12785" y="738"/>
                    <a:pt x="12711" y="721"/>
                    <a:pt x="12636" y="688"/>
                  </a:cubicBezTo>
                  <a:cubicBezTo>
                    <a:pt x="12446" y="614"/>
                    <a:pt x="12297" y="473"/>
                    <a:pt x="12114" y="390"/>
                  </a:cubicBezTo>
                  <a:cubicBezTo>
                    <a:pt x="12018" y="349"/>
                    <a:pt x="11915" y="330"/>
                    <a:pt x="11811" y="330"/>
                  </a:cubicBezTo>
                  <a:cubicBezTo>
                    <a:pt x="11726" y="330"/>
                    <a:pt x="11641" y="343"/>
                    <a:pt x="11559" y="365"/>
                  </a:cubicBezTo>
                  <a:cubicBezTo>
                    <a:pt x="11592" y="324"/>
                    <a:pt x="11642" y="282"/>
                    <a:pt x="11683" y="249"/>
                  </a:cubicBezTo>
                  <a:cubicBezTo>
                    <a:pt x="11775" y="208"/>
                    <a:pt x="11857" y="166"/>
                    <a:pt x="11924" y="92"/>
                  </a:cubicBezTo>
                  <a:cubicBezTo>
                    <a:pt x="11965" y="57"/>
                    <a:pt x="11932" y="0"/>
                    <a:pt x="118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38"/>
            <p:cNvSpPr/>
            <p:nvPr/>
          </p:nvSpPr>
          <p:spPr>
            <a:xfrm>
              <a:off x="3738525" y="2751375"/>
              <a:ext cx="14100" cy="7800"/>
            </a:xfrm>
            <a:custGeom>
              <a:rect b="b" l="l" r="r" t="t"/>
              <a:pathLst>
                <a:path extrusionOk="0" h="312" w="564">
                  <a:moveTo>
                    <a:pt x="63" y="1"/>
                  </a:moveTo>
                  <a:cubicBezTo>
                    <a:pt x="50" y="1"/>
                    <a:pt x="38" y="3"/>
                    <a:pt x="25" y="11"/>
                  </a:cubicBezTo>
                  <a:cubicBezTo>
                    <a:pt x="1" y="19"/>
                    <a:pt x="9" y="53"/>
                    <a:pt x="25" y="61"/>
                  </a:cubicBezTo>
                  <a:cubicBezTo>
                    <a:pt x="42" y="77"/>
                    <a:pt x="67" y="77"/>
                    <a:pt x="92" y="86"/>
                  </a:cubicBezTo>
                  <a:cubicBezTo>
                    <a:pt x="117" y="94"/>
                    <a:pt x="133" y="102"/>
                    <a:pt x="158" y="111"/>
                  </a:cubicBezTo>
                  <a:cubicBezTo>
                    <a:pt x="199" y="119"/>
                    <a:pt x="249" y="135"/>
                    <a:pt x="282" y="160"/>
                  </a:cubicBezTo>
                  <a:cubicBezTo>
                    <a:pt x="324" y="185"/>
                    <a:pt x="365" y="210"/>
                    <a:pt x="407" y="235"/>
                  </a:cubicBezTo>
                  <a:cubicBezTo>
                    <a:pt x="440" y="260"/>
                    <a:pt x="481" y="293"/>
                    <a:pt x="522" y="309"/>
                  </a:cubicBezTo>
                  <a:cubicBezTo>
                    <a:pt x="526" y="311"/>
                    <a:pt x="529" y="311"/>
                    <a:pt x="532" y="311"/>
                  </a:cubicBezTo>
                  <a:cubicBezTo>
                    <a:pt x="551" y="311"/>
                    <a:pt x="564" y="290"/>
                    <a:pt x="564" y="268"/>
                  </a:cubicBezTo>
                  <a:cubicBezTo>
                    <a:pt x="556" y="218"/>
                    <a:pt x="506" y="177"/>
                    <a:pt x="473" y="144"/>
                  </a:cubicBezTo>
                  <a:cubicBezTo>
                    <a:pt x="431" y="111"/>
                    <a:pt x="382" y="86"/>
                    <a:pt x="332" y="61"/>
                  </a:cubicBezTo>
                  <a:cubicBezTo>
                    <a:pt x="291" y="36"/>
                    <a:pt x="241" y="19"/>
                    <a:pt x="183" y="11"/>
                  </a:cubicBezTo>
                  <a:cubicBezTo>
                    <a:pt x="158" y="3"/>
                    <a:pt x="133" y="3"/>
                    <a:pt x="100" y="3"/>
                  </a:cubicBezTo>
                  <a:cubicBezTo>
                    <a:pt x="88" y="3"/>
                    <a:pt x="75" y="1"/>
                    <a:pt x="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38"/>
            <p:cNvSpPr/>
            <p:nvPr/>
          </p:nvSpPr>
          <p:spPr>
            <a:xfrm>
              <a:off x="3738075" y="2742400"/>
              <a:ext cx="11250" cy="7475"/>
            </a:xfrm>
            <a:custGeom>
              <a:rect b="b" l="l" r="r" t="t"/>
              <a:pathLst>
                <a:path extrusionOk="0" h="299" w="450">
                  <a:moveTo>
                    <a:pt x="58" y="0"/>
                  </a:moveTo>
                  <a:cubicBezTo>
                    <a:pt x="24" y="0"/>
                    <a:pt x="0" y="51"/>
                    <a:pt x="35" y="72"/>
                  </a:cubicBezTo>
                  <a:cubicBezTo>
                    <a:pt x="101" y="113"/>
                    <a:pt x="159" y="155"/>
                    <a:pt x="217" y="188"/>
                  </a:cubicBezTo>
                  <a:cubicBezTo>
                    <a:pt x="284" y="221"/>
                    <a:pt x="342" y="262"/>
                    <a:pt x="408" y="296"/>
                  </a:cubicBezTo>
                  <a:cubicBezTo>
                    <a:pt x="410" y="298"/>
                    <a:pt x="413" y="299"/>
                    <a:pt x="417" y="299"/>
                  </a:cubicBezTo>
                  <a:cubicBezTo>
                    <a:pt x="425" y="299"/>
                    <a:pt x="435" y="293"/>
                    <a:pt x="441" y="287"/>
                  </a:cubicBezTo>
                  <a:cubicBezTo>
                    <a:pt x="449" y="279"/>
                    <a:pt x="449" y="262"/>
                    <a:pt x="441" y="246"/>
                  </a:cubicBezTo>
                  <a:cubicBezTo>
                    <a:pt x="383" y="204"/>
                    <a:pt x="325" y="163"/>
                    <a:pt x="259" y="122"/>
                  </a:cubicBezTo>
                  <a:cubicBezTo>
                    <a:pt x="201" y="88"/>
                    <a:pt x="135" y="47"/>
                    <a:pt x="77" y="6"/>
                  </a:cubicBezTo>
                  <a:cubicBezTo>
                    <a:pt x="70" y="2"/>
                    <a:pt x="64" y="0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38"/>
            <p:cNvSpPr/>
            <p:nvPr/>
          </p:nvSpPr>
          <p:spPr>
            <a:xfrm>
              <a:off x="3780350" y="2787525"/>
              <a:ext cx="20125" cy="32650"/>
            </a:xfrm>
            <a:custGeom>
              <a:rect b="b" l="l" r="r" t="t"/>
              <a:pathLst>
                <a:path extrusionOk="0" h="1306" w="805">
                  <a:moveTo>
                    <a:pt x="57" y="1"/>
                  </a:moveTo>
                  <a:cubicBezTo>
                    <a:pt x="28" y="1"/>
                    <a:pt x="1" y="42"/>
                    <a:pt x="26" y="73"/>
                  </a:cubicBezTo>
                  <a:cubicBezTo>
                    <a:pt x="175" y="255"/>
                    <a:pt x="291" y="462"/>
                    <a:pt x="391" y="670"/>
                  </a:cubicBezTo>
                  <a:cubicBezTo>
                    <a:pt x="440" y="769"/>
                    <a:pt x="482" y="877"/>
                    <a:pt x="523" y="984"/>
                  </a:cubicBezTo>
                  <a:cubicBezTo>
                    <a:pt x="540" y="1034"/>
                    <a:pt x="556" y="1092"/>
                    <a:pt x="573" y="1150"/>
                  </a:cubicBezTo>
                  <a:cubicBezTo>
                    <a:pt x="589" y="1208"/>
                    <a:pt x="606" y="1266"/>
                    <a:pt x="656" y="1299"/>
                  </a:cubicBezTo>
                  <a:cubicBezTo>
                    <a:pt x="665" y="1304"/>
                    <a:pt x="675" y="1306"/>
                    <a:pt x="685" y="1306"/>
                  </a:cubicBezTo>
                  <a:cubicBezTo>
                    <a:pt x="710" y="1306"/>
                    <a:pt x="735" y="1292"/>
                    <a:pt x="747" y="1274"/>
                  </a:cubicBezTo>
                  <a:cubicBezTo>
                    <a:pt x="805" y="1175"/>
                    <a:pt x="730" y="1018"/>
                    <a:pt x="689" y="918"/>
                  </a:cubicBezTo>
                  <a:cubicBezTo>
                    <a:pt x="647" y="802"/>
                    <a:pt x="598" y="694"/>
                    <a:pt x="540" y="587"/>
                  </a:cubicBezTo>
                  <a:cubicBezTo>
                    <a:pt x="424" y="371"/>
                    <a:pt x="258" y="189"/>
                    <a:pt x="84" y="15"/>
                  </a:cubicBezTo>
                  <a:cubicBezTo>
                    <a:pt x="76" y="5"/>
                    <a:pt x="66" y="1"/>
                    <a:pt x="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38"/>
            <p:cNvSpPr/>
            <p:nvPr/>
          </p:nvSpPr>
          <p:spPr>
            <a:xfrm>
              <a:off x="3732200" y="2732650"/>
              <a:ext cx="33075" cy="13925"/>
            </a:xfrm>
            <a:custGeom>
              <a:rect b="b" l="l" r="r" t="t"/>
              <a:pathLst>
                <a:path extrusionOk="0" h="557" w="1323">
                  <a:moveTo>
                    <a:pt x="49" y="1"/>
                  </a:moveTo>
                  <a:cubicBezTo>
                    <a:pt x="23" y="1"/>
                    <a:pt x="0" y="22"/>
                    <a:pt x="13" y="48"/>
                  </a:cubicBezTo>
                  <a:cubicBezTo>
                    <a:pt x="55" y="147"/>
                    <a:pt x="154" y="164"/>
                    <a:pt x="254" y="164"/>
                  </a:cubicBezTo>
                  <a:cubicBezTo>
                    <a:pt x="386" y="164"/>
                    <a:pt x="502" y="172"/>
                    <a:pt x="626" y="213"/>
                  </a:cubicBezTo>
                  <a:cubicBezTo>
                    <a:pt x="751" y="263"/>
                    <a:pt x="867" y="321"/>
                    <a:pt x="974" y="396"/>
                  </a:cubicBezTo>
                  <a:cubicBezTo>
                    <a:pt x="1024" y="429"/>
                    <a:pt x="1074" y="470"/>
                    <a:pt x="1132" y="503"/>
                  </a:cubicBezTo>
                  <a:cubicBezTo>
                    <a:pt x="1167" y="524"/>
                    <a:pt x="1225" y="557"/>
                    <a:pt x="1272" y="557"/>
                  </a:cubicBezTo>
                  <a:cubicBezTo>
                    <a:pt x="1281" y="557"/>
                    <a:pt x="1290" y="556"/>
                    <a:pt x="1297" y="553"/>
                  </a:cubicBezTo>
                  <a:cubicBezTo>
                    <a:pt x="1314" y="545"/>
                    <a:pt x="1322" y="536"/>
                    <a:pt x="1322" y="520"/>
                  </a:cubicBezTo>
                  <a:cubicBezTo>
                    <a:pt x="1322" y="470"/>
                    <a:pt x="1281" y="420"/>
                    <a:pt x="1239" y="387"/>
                  </a:cubicBezTo>
                  <a:lnTo>
                    <a:pt x="1248" y="387"/>
                  </a:lnTo>
                  <a:cubicBezTo>
                    <a:pt x="1198" y="346"/>
                    <a:pt x="1140" y="313"/>
                    <a:pt x="1090" y="280"/>
                  </a:cubicBezTo>
                  <a:cubicBezTo>
                    <a:pt x="983" y="205"/>
                    <a:pt x="867" y="139"/>
                    <a:pt x="751" y="89"/>
                  </a:cubicBezTo>
                  <a:cubicBezTo>
                    <a:pt x="635" y="48"/>
                    <a:pt x="519" y="14"/>
                    <a:pt x="394" y="6"/>
                  </a:cubicBezTo>
                  <a:cubicBezTo>
                    <a:pt x="336" y="6"/>
                    <a:pt x="278" y="6"/>
                    <a:pt x="220" y="14"/>
                  </a:cubicBezTo>
                  <a:cubicBezTo>
                    <a:pt x="196" y="19"/>
                    <a:pt x="169" y="23"/>
                    <a:pt x="143" y="23"/>
                  </a:cubicBezTo>
                  <a:cubicBezTo>
                    <a:pt x="117" y="23"/>
                    <a:pt x="92" y="19"/>
                    <a:pt x="71" y="6"/>
                  </a:cubicBezTo>
                  <a:cubicBezTo>
                    <a:pt x="64" y="3"/>
                    <a:pt x="56" y="1"/>
                    <a:pt x="49" y="1"/>
                  </a:cubicBezTo>
                  <a:close/>
                </a:path>
              </a:pathLst>
            </a:custGeom>
            <a:solidFill>
              <a:srgbClr val="FFF9E0">
                <a:alpha val="2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38"/>
            <p:cNvSpPr/>
            <p:nvPr/>
          </p:nvSpPr>
          <p:spPr>
            <a:xfrm>
              <a:off x="3738525" y="2728800"/>
              <a:ext cx="8925" cy="4025"/>
            </a:xfrm>
            <a:custGeom>
              <a:rect b="b" l="l" r="r" t="t"/>
              <a:pathLst>
                <a:path extrusionOk="0" h="161" w="357">
                  <a:moveTo>
                    <a:pt x="40" y="1"/>
                  </a:moveTo>
                  <a:cubicBezTo>
                    <a:pt x="25" y="1"/>
                    <a:pt x="9" y="14"/>
                    <a:pt x="9" y="28"/>
                  </a:cubicBezTo>
                  <a:cubicBezTo>
                    <a:pt x="1" y="44"/>
                    <a:pt x="9" y="69"/>
                    <a:pt x="34" y="69"/>
                  </a:cubicBezTo>
                  <a:cubicBezTo>
                    <a:pt x="75" y="86"/>
                    <a:pt x="125" y="102"/>
                    <a:pt x="175" y="119"/>
                  </a:cubicBezTo>
                  <a:cubicBezTo>
                    <a:pt x="199" y="127"/>
                    <a:pt x="224" y="135"/>
                    <a:pt x="241" y="144"/>
                  </a:cubicBezTo>
                  <a:cubicBezTo>
                    <a:pt x="266" y="152"/>
                    <a:pt x="291" y="152"/>
                    <a:pt x="324" y="160"/>
                  </a:cubicBezTo>
                  <a:cubicBezTo>
                    <a:pt x="332" y="160"/>
                    <a:pt x="349" y="152"/>
                    <a:pt x="349" y="144"/>
                  </a:cubicBezTo>
                  <a:cubicBezTo>
                    <a:pt x="357" y="127"/>
                    <a:pt x="349" y="119"/>
                    <a:pt x="340" y="110"/>
                  </a:cubicBezTo>
                  <a:cubicBezTo>
                    <a:pt x="315" y="94"/>
                    <a:pt x="291" y="86"/>
                    <a:pt x="266" y="77"/>
                  </a:cubicBezTo>
                  <a:cubicBezTo>
                    <a:pt x="241" y="69"/>
                    <a:pt x="216" y="61"/>
                    <a:pt x="199" y="52"/>
                  </a:cubicBezTo>
                  <a:lnTo>
                    <a:pt x="50" y="3"/>
                  </a:lnTo>
                  <a:cubicBezTo>
                    <a:pt x="47" y="1"/>
                    <a:pt x="44" y="1"/>
                    <a:pt x="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38"/>
            <p:cNvSpPr/>
            <p:nvPr/>
          </p:nvSpPr>
          <p:spPr>
            <a:xfrm>
              <a:off x="3761300" y="2847075"/>
              <a:ext cx="3775" cy="10275"/>
            </a:xfrm>
            <a:custGeom>
              <a:rect b="b" l="l" r="r" t="t"/>
              <a:pathLst>
                <a:path extrusionOk="0" h="411" w="151">
                  <a:moveTo>
                    <a:pt x="42" y="0"/>
                  </a:moveTo>
                  <a:cubicBezTo>
                    <a:pt x="21" y="0"/>
                    <a:pt x="1" y="13"/>
                    <a:pt x="1" y="36"/>
                  </a:cubicBezTo>
                  <a:cubicBezTo>
                    <a:pt x="1" y="152"/>
                    <a:pt x="26" y="268"/>
                    <a:pt x="42" y="376"/>
                  </a:cubicBezTo>
                  <a:cubicBezTo>
                    <a:pt x="49" y="396"/>
                    <a:pt x="73" y="411"/>
                    <a:pt x="95" y="411"/>
                  </a:cubicBezTo>
                  <a:cubicBezTo>
                    <a:pt x="100" y="411"/>
                    <a:pt x="104" y="410"/>
                    <a:pt x="109" y="409"/>
                  </a:cubicBezTo>
                  <a:cubicBezTo>
                    <a:pt x="142" y="400"/>
                    <a:pt x="150" y="376"/>
                    <a:pt x="150" y="351"/>
                  </a:cubicBezTo>
                  <a:cubicBezTo>
                    <a:pt x="125" y="243"/>
                    <a:pt x="117" y="135"/>
                    <a:pt x="84" y="28"/>
                  </a:cubicBezTo>
                  <a:cubicBezTo>
                    <a:pt x="76" y="9"/>
                    <a:pt x="59" y="0"/>
                    <a:pt x="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38"/>
            <p:cNvSpPr/>
            <p:nvPr/>
          </p:nvSpPr>
          <p:spPr>
            <a:xfrm>
              <a:off x="3706200" y="2698750"/>
              <a:ext cx="9375" cy="12850"/>
            </a:xfrm>
            <a:custGeom>
              <a:rect b="b" l="l" r="r" t="t"/>
              <a:pathLst>
                <a:path extrusionOk="0" h="514" w="375">
                  <a:moveTo>
                    <a:pt x="59" y="0"/>
                  </a:moveTo>
                  <a:cubicBezTo>
                    <a:pt x="54" y="0"/>
                    <a:pt x="48" y="1"/>
                    <a:pt x="42" y="3"/>
                  </a:cubicBezTo>
                  <a:cubicBezTo>
                    <a:pt x="1" y="12"/>
                    <a:pt x="18" y="70"/>
                    <a:pt x="34" y="94"/>
                  </a:cubicBezTo>
                  <a:cubicBezTo>
                    <a:pt x="59" y="169"/>
                    <a:pt x="100" y="227"/>
                    <a:pt x="150" y="285"/>
                  </a:cubicBezTo>
                  <a:cubicBezTo>
                    <a:pt x="200" y="351"/>
                    <a:pt x="250" y="426"/>
                    <a:pt x="291" y="500"/>
                  </a:cubicBezTo>
                  <a:cubicBezTo>
                    <a:pt x="298" y="510"/>
                    <a:pt x="309" y="514"/>
                    <a:pt x="319" y="514"/>
                  </a:cubicBezTo>
                  <a:cubicBezTo>
                    <a:pt x="346" y="514"/>
                    <a:pt x="375" y="489"/>
                    <a:pt x="357" y="459"/>
                  </a:cubicBezTo>
                  <a:cubicBezTo>
                    <a:pt x="316" y="393"/>
                    <a:pt x="274" y="335"/>
                    <a:pt x="241" y="260"/>
                  </a:cubicBezTo>
                  <a:cubicBezTo>
                    <a:pt x="208" y="194"/>
                    <a:pt x="183" y="128"/>
                    <a:pt x="134" y="70"/>
                  </a:cubicBezTo>
                  <a:cubicBezTo>
                    <a:pt x="119" y="41"/>
                    <a:pt x="93" y="0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38"/>
            <p:cNvSpPr/>
            <p:nvPr/>
          </p:nvSpPr>
          <p:spPr>
            <a:xfrm>
              <a:off x="3697775" y="2683875"/>
              <a:ext cx="5775" cy="5550"/>
            </a:xfrm>
            <a:custGeom>
              <a:rect b="b" l="l" r="r" t="t"/>
              <a:pathLst>
                <a:path extrusionOk="0" h="222" w="231">
                  <a:moveTo>
                    <a:pt x="38" y="0"/>
                  </a:moveTo>
                  <a:cubicBezTo>
                    <a:pt x="17" y="0"/>
                    <a:pt x="0" y="22"/>
                    <a:pt x="15" y="43"/>
                  </a:cubicBezTo>
                  <a:cubicBezTo>
                    <a:pt x="31" y="68"/>
                    <a:pt x="56" y="101"/>
                    <a:pt x="81" y="126"/>
                  </a:cubicBezTo>
                  <a:cubicBezTo>
                    <a:pt x="98" y="143"/>
                    <a:pt x="106" y="159"/>
                    <a:pt x="123" y="167"/>
                  </a:cubicBezTo>
                  <a:cubicBezTo>
                    <a:pt x="131" y="184"/>
                    <a:pt x="147" y="192"/>
                    <a:pt x="156" y="209"/>
                  </a:cubicBezTo>
                  <a:cubicBezTo>
                    <a:pt x="164" y="217"/>
                    <a:pt x="176" y="221"/>
                    <a:pt x="188" y="221"/>
                  </a:cubicBezTo>
                  <a:cubicBezTo>
                    <a:pt x="199" y="221"/>
                    <a:pt x="210" y="217"/>
                    <a:pt x="214" y="209"/>
                  </a:cubicBezTo>
                  <a:cubicBezTo>
                    <a:pt x="230" y="192"/>
                    <a:pt x="230" y="167"/>
                    <a:pt x="214" y="151"/>
                  </a:cubicBezTo>
                  <a:cubicBezTo>
                    <a:pt x="205" y="143"/>
                    <a:pt x="189" y="126"/>
                    <a:pt x="181" y="109"/>
                  </a:cubicBezTo>
                  <a:cubicBezTo>
                    <a:pt x="164" y="101"/>
                    <a:pt x="156" y="85"/>
                    <a:pt x="139" y="76"/>
                  </a:cubicBezTo>
                  <a:cubicBezTo>
                    <a:pt x="106" y="51"/>
                    <a:pt x="81" y="27"/>
                    <a:pt x="48" y="2"/>
                  </a:cubicBezTo>
                  <a:cubicBezTo>
                    <a:pt x="45" y="1"/>
                    <a:pt x="41" y="0"/>
                    <a:pt x="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38"/>
            <p:cNvSpPr/>
            <p:nvPr/>
          </p:nvSpPr>
          <p:spPr>
            <a:xfrm>
              <a:off x="3604300" y="2689350"/>
              <a:ext cx="2925" cy="17625"/>
            </a:xfrm>
            <a:custGeom>
              <a:rect b="b" l="l" r="r" t="t"/>
              <a:pathLst>
                <a:path extrusionOk="0" h="705" w="117">
                  <a:moveTo>
                    <a:pt x="41" y="0"/>
                  </a:moveTo>
                  <a:cubicBezTo>
                    <a:pt x="36" y="0"/>
                    <a:pt x="30" y="2"/>
                    <a:pt x="25" y="6"/>
                  </a:cubicBezTo>
                  <a:cubicBezTo>
                    <a:pt x="1" y="48"/>
                    <a:pt x="9" y="114"/>
                    <a:pt x="9" y="164"/>
                  </a:cubicBezTo>
                  <a:cubicBezTo>
                    <a:pt x="9" y="222"/>
                    <a:pt x="9" y="280"/>
                    <a:pt x="17" y="338"/>
                  </a:cubicBezTo>
                  <a:cubicBezTo>
                    <a:pt x="17" y="396"/>
                    <a:pt x="25" y="446"/>
                    <a:pt x="34" y="504"/>
                  </a:cubicBezTo>
                  <a:cubicBezTo>
                    <a:pt x="42" y="562"/>
                    <a:pt x="59" y="620"/>
                    <a:pt x="67" y="686"/>
                  </a:cubicBezTo>
                  <a:cubicBezTo>
                    <a:pt x="67" y="698"/>
                    <a:pt x="77" y="705"/>
                    <a:pt x="88" y="705"/>
                  </a:cubicBezTo>
                  <a:cubicBezTo>
                    <a:pt x="98" y="705"/>
                    <a:pt x="108" y="698"/>
                    <a:pt x="108" y="686"/>
                  </a:cubicBezTo>
                  <a:cubicBezTo>
                    <a:pt x="108" y="620"/>
                    <a:pt x="117" y="562"/>
                    <a:pt x="117" y="504"/>
                  </a:cubicBezTo>
                  <a:cubicBezTo>
                    <a:pt x="117" y="446"/>
                    <a:pt x="117" y="388"/>
                    <a:pt x="108" y="330"/>
                  </a:cubicBezTo>
                  <a:cubicBezTo>
                    <a:pt x="108" y="272"/>
                    <a:pt x="108" y="222"/>
                    <a:pt x="100" y="164"/>
                  </a:cubicBezTo>
                  <a:cubicBezTo>
                    <a:pt x="92" y="114"/>
                    <a:pt x="92" y="48"/>
                    <a:pt x="50" y="6"/>
                  </a:cubicBezTo>
                  <a:cubicBezTo>
                    <a:pt x="50" y="2"/>
                    <a:pt x="46" y="0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38"/>
            <p:cNvSpPr/>
            <p:nvPr/>
          </p:nvSpPr>
          <p:spPr>
            <a:xfrm>
              <a:off x="3602850" y="2678375"/>
              <a:ext cx="2300" cy="6600"/>
            </a:xfrm>
            <a:custGeom>
              <a:rect b="b" l="l" r="r" t="t"/>
              <a:pathLst>
                <a:path extrusionOk="0" h="264" w="92">
                  <a:moveTo>
                    <a:pt x="29" y="1"/>
                  </a:moveTo>
                  <a:cubicBezTo>
                    <a:pt x="21" y="1"/>
                    <a:pt x="14" y="5"/>
                    <a:pt x="9" y="15"/>
                  </a:cubicBezTo>
                  <a:cubicBezTo>
                    <a:pt x="1" y="48"/>
                    <a:pt x="1" y="81"/>
                    <a:pt x="9" y="122"/>
                  </a:cubicBezTo>
                  <a:cubicBezTo>
                    <a:pt x="9" y="155"/>
                    <a:pt x="17" y="189"/>
                    <a:pt x="17" y="230"/>
                  </a:cubicBezTo>
                  <a:cubicBezTo>
                    <a:pt x="17" y="247"/>
                    <a:pt x="34" y="263"/>
                    <a:pt x="50" y="263"/>
                  </a:cubicBezTo>
                  <a:cubicBezTo>
                    <a:pt x="67" y="263"/>
                    <a:pt x="92" y="247"/>
                    <a:pt x="83" y="230"/>
                  </a:cubicBezTo>
                  <a:cubicBezTo>
                    <a:pt x="83" y="189"/>
                    <a:pt x="83" y="155"/>
                    <a:pt x="75" y="122"/>
                  </a:cubicBezTo>
                  <a:cubicBezTo>
                    <a:pt x="75" y="81"/>
                    <a:pt x="67" y="39"/>
                    <a:pt x="42" y="6"/>
                  </a:cubicBezTo>
                  <a:cubicBezTo>
                    <a:pt x="39" y="3"/>
                    <a:pt x="34" y="1"/>
                    <a:pt x="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38"/>
            <p:cNvSpPr/>
            <p:nvPr/>
          </p:nvSpPr>
          <p:spPr>
            <a:xfrm>
              <a:off x="3535525" y="2726100"/>
              <a:ext cx="14325" cy="21100"/>
            </a:xfrm>
            <a:custGeom>
              <a:rect b="b" l="l" r="r" t="t"/>
              <a:pathLst>
                <a:path extrusionOk="0" h="844" w="573">
                  <a:moveTo>
                    <a:pt x="345" y="0"/>
                  </a:moveTo>
                  <a:cubicBezTo>
                    <a:pt x="335" y="0"/>
                    <a:pt x="325" y="1"/>
                    <a:pt x="316" y="3"/>
                  </a:cubicBezTo>
                  <a:lnTo>
                    <a:pt x="266" y="3"/>
                  </a:lnTo>
                  <a:cubicBezTo>
                    <a:pt x="183" y="3"/>
                    <a:pt x="125" y="53"/>
                    <a:pt x="84" y="119"/>
                  </a:cubicBezTo>
                  <a:cubicBezTo>
                    <a:pt x="17" y="202"/>
                    <a:pt x="1" y="318"/>
                    <a:pt x="1" y="426"/>
                  </a:cubicBezTo>
                  <a:cubicBezTo>
                    <a:pt x="1" y="550"/>
                    <a:pt x="26" y="691"/>
                    <a:pt x="125" y="774"/>
                  </a:cubicBezTo>
                  <a:cubicBezTo>
                    <a:pt x="169" y="818"/>
                    <a:pt x="224" y="844"/>
                    <a:pt x="283" y="844"/>
                  </a:cubicBezTo>
                  <a:cubicBezTo>
                    <a:pt x="313" y="844"/>
                    <a:pt x="343" y="837"/>
                    <a:pt x="374" y="823"/>
                  </a:cubicBezTo>
                  <a:cubicBezTo>
                    <a:pt x="448" y="782"/>
                    <a:pt x="490" y="707"/>
                    <a:pt x="514" y="633"/>
                  </a:cubicBezTo>
                  <a:cubicBezTo>
                    <a:pt x="564" y="508"/>
                    <a:pt x="572" y="368"/>
                    <a:pt x="539" y="243"/>
                  </a:cubicBezTo>
                  <a:cubicBezTo>
                    <a:pt x="523" y="177"/>
                    <a:pt x="498" y="94"/>
                    <a:pt x="448" y="44"/>
                  </a:cubicBezTo>
                  <a:cubicBezTo>
                    <a:pt x="416" y="12"/>
                    <a:pt x="379" y="0"/>
                    <a:pt x="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38"/>
            <p:cNvSpPr/>
            <p:nvPr/>
          </p:nvSpPr>
          <p:spPr>
            <a:xfrm>
              <a:off x="3525375" y="2719325"/>
              <a:ext cx="25925" cy="13775"/>
            </a:xfrm>
            <a:custGeom>
              <a:rect b="b" l="l" r="r" t="t"/>
              <a:pathLst>
                <a:path extrusionOk="0" h="551" w="1037">
                  <a:moveTo>
                    <a:pt x="777" y="0"/>
                  </a:moveTo>
                  <a:cubicBezTo>
                    <a:pt x="761" y="0"/>
                    <a:pt x="745" y="1"/>
                    <a:pt x="730" y="1"/>
                  </a:cubicBezTo>
                  <a:cubicBezTo>
                    <a:pt x="614" y="1"/>
                    <a:pt x="506" y="17"/>
                    <a:pt x="398" y="67"/>
                  </a:cubicBezTo>
                  <a:cubicBezTo>
                    <a:pt x="307" y="108"/>
                    <a:pt x="224" y="175"/>
                    <a:pt x="150" y="249"/>
                  </a:cubicBezTo>
                  <a:lnTo>
                    <a:pt x="158" y="249"/>
                  </a:lnTo>
                  <a:cubicBezTo>
                    <a:pt x="125" y="282"/>
                    <a:pt x="92" y="324"/>
                    <a:pt x="59" y="365"/>
                  </a:cubicBezTo>
                  <a:cubicBezTo>
                    <a:pt x="34" y="407"/>
                    <a:pt x="1" y="473"/>
                    <a:pt x="17" y="523"/>
                  </a:cubicBezTo>
                  <a:cubicBezTo>
                    <a:pt x="30" y="541"/>
                    <a:pt x="42" y="551"/>
                    <a:pt x="58" y="551"/>
                  </a:cubicBezTo>
                  <a:cubicBezTo>
                    <a:pt x="63" y="551"/>
                    <a:pt x="69" y="550"/>
                    <a:pt x="75" y="547"/>
                  </a:cubicBezTo>
                  <a:cubicBezTo>
                    <a:pt x="117" y="547"/>
                    <a:pt x="150" y="506"/>
                    <a:pt x="175" y="473"/>
                  </a:cubicBezTo>
                  <a:cubicBezTo>
                    <a:pt x="200" y="440"/>
                    <a:pt x="216" y="407"/>
                    <a:pt x="241" y="373"/>
                  </a:cubicBezTo>
                  <a:cubicBezTo>
                    <a:pt x="299" y="315"/>
                    <a:pt x="357" y="249"/>
                    <a:pt x="423" y="199"/>
                  </a:cubicBezTo>
                  <a:cubicBezTo>
                    <a:pt x="498" y="150"/>
                    <a:pt x="581" y="125"/>
                    <a:pt x="672" y="125"/>
                  </a:cubicBezTo>
                  <a:lnTo>
                    <a:pt x="829" y="125"/>
                  </a:lnTo>
                  <a:cubicBezTo>
                    <a:pt x="843" y="125"/>
                    <a:pt x="858" y="124"/>
                    <a:pt x="874" y="124"/>
                  </a:cubicBezTo>
                  <a:cubicBezTo>
                    <a:pt x="898" y="124"/>
                    <a:pt x="922" y="127"/>
                    <a:pt x="937" y="141"/>
                  </a:cubicBezTo>
                  <a:cubicBezTo>
                    <a:pt x="947" y="150"/>
                    <a:pt x="959" y="153"/>
                    <a:pt x="971" y="153"/>
                  </a:cubicBezTo>
                  <a:cubicBezTo>
                    <a:pt x="1005" y="153"/>
                    <a:pt x="1036" y="121"/>
                    <a:pt x="1012" y="83"/>
                  </a:cubicBezTo>
                  <a:cubicBezTo>
                    <a:pt x="962" y="6"/>
                    <a:pt x="866" y="0"/>
                    <a:pt x="7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38"/>
            <p:cNvSpPr/>
            <p:nvPr/>
          </p:nvSpPr>
          <p:spPr>
            <a:xfrm>
              <a:off x="3664175" y="2718500"/>
              <a:ext cx="14300" cy="21025"/>
            </a:xfrm>
            <a:custGeom>
              <a:rect b="b" l="l" r="r" t="t"/>
              <a:pathLst>
                <a:path extrusionOk="0" h="841" w="572">
                  <a:moveTo>
                    <a:pt x="307" y="0"/>
                  </a:moveTo>
                  <a:cubicBezTo>
                    <a:pt x="290" y="0"/>
                    <a:pt x="273" y="0"/>
                    <a:pt x="265" y="9"/>
                  </a:cubicBezTo>
                  <a:cubicBezTo>
                    <a:pt x="252" y="4"/>
                    <a:pt x="239" y="2"/>
                    <a:pt x="225" y="2"/>
                  </a:cubicBezTo>
                  <a:cubicBezTo>
                    <a:pt x="189" y="2"/>
                    <a:pt x="155" y="18"/>
                    <a:pt x="124" y="42"/>
                  </a:cubicBezTo>
                  <a:cubicBezTo>
                    <a:pt x="75" y="92"/>
                    <a:pt x="50" y="174"/>
                    <a:pt x="33" y="241"/>
                  </a:cubicBezTo>
                  <a:cubicBezTo>
                    <a:pt x="0" y="365"/>
                    <a:pt x="8" y="514"/>
                    <a:pt x="58" y="638"/>
                  </a:cubicBezTo>
                  <a:cubicBezTo>
                    <a:pt x="91" y="705"/>
                    <a:pt x="133" y="788"/>
                    <a:pt x="199" y="821"/>
                  </a:cubicBezTo>
                  <a:cubicBezTo>
                    <a:pt x="229" y="835"/>
                    <a:pt x="260" y="841"/>
                    <a:pt x="289" y="841"/>
                  </a:cubicBezTo>
                  <a:cubicBezTo>
                    <a:pt x="348" y="841"/>
                    <a:pt x="403" y="815"/>
                    <a:pt x="447" y="771"/>
                  </a:cubicBezTo>
                  <a:cubicBezTo>
                    <a:pt x="547" y="688"/>
                    <a:pt x="572" y="547"/>
                    <a:pt x="572" y="423"/>
                  </a:cubicBezTo>
                  <a:cubicBezTo>
                    <a:pt x="572" y="315"/>
                    <a:pt x="555" y="199"/>
                    <a:pt x="489" y="116"/>
                  </a:cubicBezTo>
                  <a:cubicBezTo>
                    <a:pt x="447" y="50"/>
                    <a:pt x="389" y="9"/>
                    <a:pt x="3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38"/>
            <p:cNvSpPr/>
            <p:nvPr/>
          </p:nvSpPr>
          <p:spPr>
            <a:xfrm>
              <a:off x="3662675" y="2711650"/>
              <a:ext cx="25950" cy="13925"/>
            </a:xfrm>
            <a:custGeom>
              <a:rect b="b" l="l" r="r" t="t"/>
              <a:pathLst>
                <a:path extrusionOk="0" h="557" w="1038">
                  <a:moveTo>
                    <a:pt x="256" y="1"/>
                  </a:moveTo>
                  <a:cubicBezTo>
                    <a:pt x="167" y="1"/>
                    <a:pt x="68" y="7"/>
                    <a:pt x="19" y="92"/>
                  </a:cubicBezTo>
                  <a:cubicBezTo>
                    <a:pt x="0" y="123"/>
                    <a:pt x="31" y="157"/>
                    <a:pt x="62" y="157"/>
                  </a:cubicBezTo>
                  <a:cubicBezTo>
                    <a:pt x="73" y="157"/>
                    <a:pt x="84" y="153"/>
                    <a:pt x="93" y="142"/>
                  </a:cubicBezTo>
                  <a:cubicBezTo>
                    <a:pt x="113" y="127"/>
                    <a:pt x="139" y="124"/>
                    <a:pt x="164" y="124"/>
                  </a:cubicBezTo>
                  <a:cubicBezTo>
                    <a:pt x="180" y="124"/>
                    <a:pt x="196" y="125"/>
                    <a:pt x="209" y="125"/>
                  </a:cubicBezTo>
                  <a:lnTo>
                    <a:pt x="367" y="125"/>
                  </a:lnTo>
                  <a:cubicBezTo>
                    <a:pt x="458" y="134"/>
                    <a:pt x="541" y="158"/>
                    <a:pt x="615" y="208"/>
                  </a:cubicBezTo>
                  <a:cubicBezTo>
                    <a:pt x="681" y="250"/>
                    <a:pt x="739" y="316"/>
                    <a:pt x="797" y="382"/>
                  </a:cubicBezTo>
                  <a:cubicBezTo>
                    <a:pt x="822" y="407"/>
                    <a:pt x="839" y="440"/>
                    <a:pt x="864" y="473"/>
                  </a:cubicBezTo>
                  <a:cubicBezTo>
                    <a:pt x="889" y="506"/>
                    <a:pt x="922" y="548"/>
                    <a:pt x="963" y="556"/>
                  </a:cubicBezTo>
                  <a:cubicBezTo>
                    <a:pt x="988" y="556"/>
                    <a:pt x="1005" y="548"/>
                    <a:pt x="1021" y="523"/>
                  </a:cubicBezTo>
                  <a:cubicBezTo>
                    <a:pt x="1038" y="473"/>
                    <a:pt x="1005" y="407"/>
                    <a:pt x="980" y="374"/>
                  </a:cubicBezTo>
                  <a:cubicBezTo>
                    <a:pt x="947" y="332"/>
                    <a:pt x="913" y="291"/>
                    <a:pt x="880" y="250"/>
                  </a:cubicBezTo>
                  <a:cubicBezTo>
                    <a:pt x="814" y="175"/>
                    <a:pt x="731" y="109"/>
                    <a:pt x="632" y="67"/>
                  </a:cubicBezTo>
                  <a:cubicBezTo>
                    <a:pt x="532" y="26"/>
                    <a:pt x="416" y="1"/>
                    <a:pt x="300" y="1"/>
                  </a:cubicBezTo>
                  <a:cubicBezTo>
                    <a:pt x="286" y="1"/>
                    <a:pt x="271" y="1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38"/>
            <p:cNvSpPr/>
            <p:nvPr/>
          </p:nvSpPr>
          <p:spPr>
            <a:xfrm>
              <a:off x="3522725" y="2722550"/>
              <a:ext cx="6400" cy="6175"/>
            </a:xfrm>
            <a:custGeom>
              <a:rect b="b" l="l" r="r" t="t"/>
              <a:pathLst>
                <a:path extrusionOk="0" h="247" w="256">
                  <a:moveTo>
                    <a:pt x="210" y="0"/>
                  </a:moveTo>
                  <a:cubicBezTo>
                    <a:pt x="200" y="0"/>
                    <a:pt x="190" y="4"/>
                    <a:pt x="181" y="12"/>
                  </a:cubicBezTo>
                  <a:cubicBezTo>
                    <a:pt x="148" y="37"/>
                    <a:pt x="115" y="70"/>
                    <a:pt x="82" y="104"/>
                  </a:cubicBezTo>
                  <a:cubicBezTo>
                    <a:pt x="74" y="120"/>
                    <a:pt x="57" y="137"/>
                    <a:pt x="40" y="145"/>
                  </a:cubicBezTo>
                  <a:cubicBezTo>
                    <a:pt x="32" y="162"/>
                    <a:pt x="24" y="170"/>
                    <a:pt x="16" y="178"/>
                  </a:cubicBezTo>
                  <a:cubicBezTo>
                    <a:pt x="16" y="186"/>
                    <a:pt x="16" y="186"/>
                    <a:pt x="7" y="195"/>
                  </a:cubicBezTo>
                  <a:cubicBezTo>
                    <a:pt x="7" y="203"/>
                    <a:pt x="7" y="211"/>
                    <a:pt x="7" y="220"/>
                  </a:cubicBezTo>
                  <a:cubicBezTo>
                    <a:pt x="1" y="233"/>
                    <a:pt x="16" y="247"/>
                    <a:pt x="31" y="247"/>
                  </a:cubicBezTo>
                  <a:cubicBezTo>
                    <a:pt x="34" y="247"/>
                    <a:pt x="37" y="246"/>
                    <a:pt x="40" y="244"/>
                  </a:cubicBezTo>
                  <a:cubicBezTo>
                    <a:pt x="49" y="244"/>
                    <a:pt x="65" y="236"/>
                    <a:pt x="74" y="236"/>
                  </a:cubicBezTo>
                  <a:cubicBezTo>
                    <a:pt x="82" y="228"/>
                    <a:pt x="90" y="211"/>
                    <a:pt x="98" y="203"/>
                  </a:cubicBezTo>
                  <a:cubicBezTo>
                    <a:pt x="115" y="186"/>
                    <a:pt x="132" y="178"/>
                    <a:pt x="148" y="162"/>
                  </a:cubicBezTo>
                  <a:cubicBezTo>
                    <a:pt x="173" y="128"/>
                    <a:pt x="206" y="95"/>
                    <a:pt x="239" y="70"/>
                  </a:cubicBezTo>
                  <a:cubicBezTo>
                    <a:pt x="256" y="54"/>
                    <a:pt x="256" y="21"/>
                    <a:pt x="239" y="12"/>
                  </a:cubicBezTo>
                  <a:cubicBezTo>
                    <a:pt x="231" y="4"/>
                    <a:pt x="221" y="0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38"/>
            <p:cNvSpPr/>
            <p:nvPr/>
          </p:nvSpPr>
          <p:spPr>
            <a:xfrm>
              <a:off x="3520250" y="2715475"/>
              <a:ext cx="14475" cy="4525"/>
            </a:xfrm>
            <a:custGeom>
              <a:rect b="b" l="l" r="r" t="t"/>
              <a:pathLst>
                <a:path extrusionOk="0" h="181" w="579">
                  <a:moveTo>
                    <a:pt x="410" y="0"/>
                  </a:moveTo>
                  <a:cubicBezTo>
                    <a:pt x="359" y="0"/>
                    <a:pt x="309" y="4"/>
                    <a:pt x="255" y="14"/>
                  </a:cubicBezTo>
                  <a:cubicBezTo>
                    <a:pt x="214" y="30"/>
                    <a:pt x="164" y="39"/>
                    <a:pt x="131" y="55"/>
                  </a:cubicBezTo>
                  <a:cubicBezTo>
                    <a:pt x="90" y="80"/>
                    <a:pt x="48" y="97"/>
                    <a:pt x="23" y="121"/>
                  </a:cubicBezTo>
                  <a:cubicBezTo>
                    <a:pt x="1" y="144"/>
                    <a:pt x="13" y="181"/>
                    <a:pt x="34" y="181"/>
                  </a:cubicBezTo>
                  <a:cubicBezTo>
                    <a:pt x="36" y="181"/>
                    <a:pt x="38" y="180"/>
                    <a:pt x="40" y="179"/>
                  </a:cubicBezTo>
                  <a:lnTo>
                    <a:pt x="48" y="179"/>
                  </a:lnTo>
                  <a:cubicBezTo>
                    <a:pt x="81" y="179"/>
                    <a:pt x="115" y="163"/>
                    <a:pt x="156" y="155"/>
                  </a:cubicBezTo>
                  <a:cubicBezTo>
                    <a:pt x="181" y="155"/>
                    <a:pt x="197" y="146"/>
                    <a:pt x="222" y="138"/>
                  </a:cubicBezTo>
                  <a:cubicBezTo>
                    <a:pt x="239" y="138"/>
                    <a:pt x="264" y="130"/>
                    <a:pt x="280" y="130"/>
                  </a:cubicBezTo>
                  <a:cubicBezTo>
                    <a:pt x="363" y="113"/>
                    <a:pt x="438" y="97"/>
                    <a:pt x="521" y="88"/>
                  </a:cubicBezTo>
                  <a:cubicBezTo>
                    <a:pt x="579" y="80"/>
                    <a:pt x="570" y="5"/>
                    <a:pt x="521" y="5"/>
                  </a:cubicBezTo>
                  <a:cubicBezTo>
                    <a:pt x="483" y="2"/>
                    <a:pt x="447" y="0"/>
                    <a:pt x="4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38"/>
            <p:cNvSpPr/>
            <p:nvPr/>
          </p:nvSpPr>
          <p:spPr>
            <a:xfrm>
              <a:off x="3527050" y="2712700"/>
              <a:ext cx="4375" cy="2100"/>
            </a:xfrm>
            <a:custGeom>
              <a:rect b="b" l="l" r="r" t="t"/>
              <a:pathLst>
                <a:path extrusionOk="0" h="84" w="175">
                  <a:moveTo>
                    <a:pt x="141" y="0"/>
                  </a:moveTo>
                  <a:cubicBezTo>
                    <a:pt x="133" y="0"/>
                    <a:pt x="124" y="0"/>
                    <a:pt x="124" y="9"/>
                  </a:cubicBezTo>
                  <a:lnTo>
                    <a:pt x="108" y="9"/>
                  </a:lnTo>
                  <a:cubicBezTo>
                    <a:pt x="104" y="5"/>
                    <a:pt x="99" y="3"/>
                    <a:pt x="95" y="3"/>
                  </a:cubicBezTo>
                  <a:cubicBezTo>
                    <a:pt x="91" y="3"/>
                    <a:pt x="87" y="5"/>
                    <a:pt x="83" y="9"/>
                  </a:cubicBezTo>
                  <a:cubicBezTo>
                    <a:pt x="66" y="9"/>
                    <a:pt x="41" y="17"/>
                    <a:pt x="25" y="25"/>
                  </a:cubicBezTo>
                  <a:cubicBezTo>
                    <a:pt x="8" y="25"/>
                    <a:pt x="0" y="42"/>
                    <a:pt x="0" y="58"/>
                  </a:cubicBezTo>
                  <a:cubicBezTo>
                    <a:pt x="7" y="73"/>
                    <a:pt x="21" y="81"/>
                    <a:pt x="35" y="83"/>
                  </a:cubicBezTo>
                  <a:lnTo>
                    <a:pt x="35" y="83"/>
                  </a:lnTo>
                  <a:lnTo>
                    <a:pt x="75" y="75"/>
                  </a:lnTo>
                  <a:cubicBezTo>
                    <a:pt x="83" y="75"/>
                    <a:pt x="91" y="75"/>
                    <a:pt x="99" y="67"/>
                  </a:cubicBezTo>
                  <a:cubicBezTo>
                    <a:pt x="108" y="67"/>
                    <a:pt x="116" y="67"/>
                    <a:pt x="116" y="58"/>
                  </a:cubicBezTo>
                  <a:lnTo>
                    <a:pt x="133" y="58"/>
                  </a:lnTo>
                  <a:cubicBezTo>
                    <a:pt x="141" y="50"/>
                    <a:pt x="149" y="50"/>
                    <a:pt x="149" y="50"/>
                  </a:cubicBezTo>
                  <a:cubicBezTo>
                    <a:pt x="157" y="42"/>
                    <a:pt x="157" y="42"/>
                    <a:pt x="166" y="34"/>
                  </a:cubicBezTo>
                  <a:cubicBezTo>
                    <a:pt x="174" y="25"/>
                    <a:pt x="166" y="9"/>
                    <a:pt x="157" y="9"/>
                  </a:cubicBezTo>
                  <a:cubicBezTo>
                    <a:pt x="149" y="9"/>
                    <a:pt x="149" y="0"/>
                    <a:pt x="141" y="0"/>
                  </a:cubicBezTo>
                  <a:close/>
                  <a:moveTo>
                    <a:pt x="35" y="83"/>
                  </a:moveTo>
                  <a:lnTo>
                    <a:pt x="33" y="83"/>
                  </a:lnTo>
                  <a:lnTo>
                    <a:pt x="41" y="83"/>
                  </a:lnTo>
                  <a:cubicBezTo>
                    <a:pt x="39" y="83"/>
                    <a:pt x="37" y="83"/>
                    <a:pt x="35" y="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38"/>
            <p:cNvSpPr/>
            <p:nvPr/>
          </p:nvSpPr>
          <p:spPr>
            <a:xfrm>
              <a:off x="3669325" y="2705400"/>
              <a:ext cx="14750" cy="4625"/>
            </a:xfrm>
            <a:custGeom>
              <a:rect b="b" l="l" r="r" t="t"/>
              <a:pathLst>
                <a:path extrusionOk="0" h="185" w="590">
                  <a:moveTo>
                    <a:pt x="287" y="1"/>
                  </a:moveTo>
                  <a:cubicBezTo>
                    <a:pt x="200" y="1"/>
                    <a:pt x="115" y="26"/>
                    <a:pt x="43" y="77"/>
                  </a:cubicBezTo>
                  <a:cubicBezTo>
                    <a:pt x="1" y="105"/>
                    <a:pt x="29" y="168"/>
                    <a:pt x="74" y="168"/>
                  </a:cubicBezTo>
                  <a:cubicBezTo>
                    <a:pt x="82" y="168"/>
                    <a:pt x="91" y="165"/>
                    <a:pt x="101" y="160"/>
                  </a:cubicBezTo>
                  <a:cubicBezTo>
                    <a:pt x="155" y="132"/>
                    <a:pt x="216" y="116"/>
                    <a:pt x="282" y="116"/>
                  </a:cubicBezTo>
                  <a:cubicBezTo>
                    <a:pt x="296" y="116"/>
                    <a:pt x="310" y="117"/>
                    <a:pt x="324" y="118"/>
                  </a:cubicBezTo>
                  <a:cubicBezTo>
                    <a:pt x="357" y="127"/>
                    <a:pt x="399" y="135"/>
                    <a:pt x="432" y="143"/>
                  </a:cubicBezTo>
                  <a:cubicBezTo>
                    <a:pt x="465" y="160"/>
                    <a:pt x="515" y="185"/>
                    <a:pt x="556" y="185"/>
                  </a:cubicBezTo>
                  <a:cubicBezTo>
                    <a:pt x="573" y="185"/>
                    <a:pt x="589" y="160"/>
                    <a:pt x="581" y="143"/>
                  </a:cubicBezTo>
                  <a:cubicBezTo>
                    <a:pt x="573" y="94"/>
                    <a:pt x="523" y="52"/>
                    <a:pt x="482" y="36"/>
                  </a:cubicBezTo>
                  <a:cubicBezTo>
                    <a:pt x="432" y="11"/>
                    <a:pt x="382" y="2"/>
                    <a:pt x="324" y="2"/>
                  </a:cubicBezTo>
                  <a:cubicBezTo>
                    <a:pt x="312" y="1"/>
                    <a:pt x="299" y="1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38"/>
            <p:cNvSpPr/>
            <p:nvPr/>
          </p:nvSpPr>
          <p:spPr>
            <a:xfrm>
              <a:off x="3674725" y="2701100"/>
              <a:ext cx="9075" cy="3175"/>
            </a:xfrm>
            <a:custGeom>
              <a:rect b="b" l="l" r="r" t="t"/>
              <a:pathLst>
                <a:path extrusionOk="0" h="127" w="363">
                  <a:moveTo>
                    <a:pt x="42" y="0"/>
                  </a:moveTo>
                  <a:cubicBezTo>
                    <a:pt x="25" y="0"/>
                    <a:pt x="1" y="17"/>
                    <a:pt x="1" y="42"/>
                  </a:cubicBezTo>
                  <a:cubicBezTo>
                    <a:pt x="1" y="58"/>
                    <a:pt x="25" y="83"/>
                    <a:pt x="42" y="83"/>
                  </a:cubicBezTo>
                  <a:lnTo>
                    <a:pt x="141" y="83"/>
                  </a:lnTo>
                  <a:cubicBezTo>
                    <a:pt x="158" y="92"/>
                    <a:pt x="166" y="92"/>
                    <a:pt x="175" y="92"/>
                  </a:cubicBezTo>
                  <a:cubicBezTo>
                    <a:pt x="191" y="92"/>
                    <a:pt x="199" y="92"/>
                    <a:pt x="208" y="100"/>
                  </a:cubicBezTo>
                  <a:cubicBezTo>
                    <a:pt x="224" y="100"/>
                    <a:pt x="233" y="100"/>
                    <a:pt x="241" y="108"/>
                  </a:cubicBezTo>
                  <a:cubicBezTo>
                    <a:pt x="266" y="116"/>
                    <a:pt x="291" y="125"/>
                    <a:pt x="315" y="125"/>
                  </a:cubicBezTo>
                  <a:cubicBezTo>
                    <a:pt x="318" y="126"/>
                    <a:pt x="321" y="126"/>
                    <a:pt x="323" y="126"/>
                  </a:cubicBezTo>
                  <a:cubicBezTo>
                    <a:pt x="345" y="126"/>
                    <a:pt x="362" y="97"/>
                    <a:pt x="340" y="75"/>
                  </a:cubicBezTo>
                  <a:cubicBezTo>
                    <a:pt x="332" y="67"/>
                    <a:pt x="324" y="58"/>
                    <a:pt x="307" y="50"/>
                  </a:cubicBezTo>
                  <a:cubicBezTo>
                    <a:pt x="299" y="50"/>
                    <a:pt x="282" y="42"/>
                    <a:pt x="274" y="34"/>
                  </a:cubicBezTo>
                  <a:cubicBezTo>
                    <a:pt x="257" y="34"/>
                    <a:pt x="249" y="25"/>
                    <a:pt x="241" y="25"/>
                  </a:cubicBezTo>
                  <a:cubicBezTo>
                    <a:pt x="224" y="17"/>
                    <a:pt x="216" y="9"/>
                    <a:pt x="199" y="9"/>
                  </a:cubicBezTo>
                  <a:cubicBezTo>
                    <a:pt x="175" y="0"/>
                    <a:pt x="150" y="0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38"/>
            <p:cNvSpPr/>
            <p:nvPr/>
          </p:nvSpPr>
          <p:spPr>
            <a:xfrm>
              <a:off x="3518225" y="2752800"/>
              <a:ext cx="14225" cy="4700"/>
            </a:xfrm>
            <a:custGeom>
              <a:rect b="b" l="l" r="r" t="t"/>
              <a:pathLst>
                <a:path extrusionOk="0" h="188" w="569">
                  <a:moveTo>
                    <a:pt x="41" y="1"/>
                  </a:moveTo>
                  <a:cubicBezTo>
                    <a:pt x="16" y="1"/>
                    <a:pt x="0" y="39"/>
                    <a:pt x="22" y="54"/>
                  </a:cubicBezTo>
                  <a:cubicBezTo>
                    <a:pt x="104" y="103"/>
                    <a:pt x="187" y="145"/>
                    <a:pt x="278" y="170"/>
                  </a:cubicBezTo>
                  <a:cubicBezTo>
                    <a:pt x="327" y="178"/>
                    <a:pt x="378" y="187"/>
                    <a:pt x="428" y="187"/>
                  </a:cubicBezTo>
                  <a:cubicBezTo>
                    <a:pt x="471" y="187"/>
                    <a:pt x="513" y="181"/>
                    <a:pt x="552" y="161"/>
                  </a:cubicBezTo>
                  <a:cubicBezTo>
                    <a:pt x="568" y="153"/>
                    <a:pt x="568" y="128"/>
                    <a:pt x="552" y="120"/>
                  </a:cubicBezTo>
                  <a:cubicBezTo>
                    <a:pt x="469" y="103"/>
                    <a:pt x="386" y="103"/>
                    <a:pt x="295" y="87"/>
                  </a:cubicBezTo>
                  <a:cubicBezTo>
                    <a:pt x="212" y="70"/>
                    <a:pt x="129" y="45"/>
                    <a:pt x="55" y="4"/>
                  </a:cubicBezTo>
                  <a:cubicBezTo>
                    <a:pt x="50" y="2"/>
                    <a:pt x="46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38"/>
            <p:cNvSpPr/>
            <p:nvPr/>
          </p:nvSpPr>
          <p:spPr>
            <a:xfrm>
              <a:off x="3522550" y="2758050"/>
              <a:ext cx="14675" cy="2925"/>
            </a:xfrm>
            <a:custGeom>
              <a:rect b="b" l="l" r="r" t="t"/>
              <a:pathLst>
                <a:path extrusionOk="0" h="117" w="587">
                  <a:moveTo>
                    <a:pt x="73" y="0"/>
                  </a:moveTo>
                  <a:cubicBezTo>
                    <a:pt x="20" y="0"/>
                    <a:pt x="1" y="76"/>
                    <a:pt x="56" y="84"/>
                  </a:cubicBezTo>
                  <a:cubicBezTo>
                    <a:pt x="139" y="100"/>
                    <a:pt x="221" y="117"/>
                    <a:pt x="313" y="117"/>
                  </a:cubicBezTo>
                  <a:lnTo>
                    <a:pt x="371" y="117"/>
                  </a:lnTo>
                  <a:cubicBezTo>
                    <a:pt x="395" y="109"/>
                    <a:pt x="412" y="109"/>
                    <a:pt x="437" y="100"/>
                  </a:cubicBezTo>
                  <a:cubicBezTo>
                    <a:pt x="478" y="92"/>
                    <a:pt x="520" y="84"/>
                    <a:pt x="561" y="67"/>
                  </a:cubicBezTo>
                  <a:cubicBezTo>
                    <a:pt x="586" y="59"/>
                    <a:pt x="586" y="18"/>
                    <a:pt x="553" y="18"/>
                  </a:cubicBezTo>
                  <a:cubicBezTo>
                    <a:pt x="511" y="18"/>
                    <a:pt x="478" y="26"/>
                    <a:pt x="437" y="26"/>
                  </a:cubicBezTo>
                  <a:lnTo>
                    <a:pt x="313" y="26"/>
                  </a:lnTo>
                  <a:cubicBezTo>
                    <a:pt x="238" y="26"/>
                    <a:pt x="155" y="18"/>
                    <a:pt x="81" y="1"/>
                  </a:cubicBezTo>
                  <a:cubicBezTo>
                    <a:pt x="78" y="1"/>
                    <a:pt x="75" y="0"/>
                    <a:pt x="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38"/>
            <p:cNvSpPr/>
            <p:nvPr/>
          </p:nvSpPr>
          <p:spPr>
            <a:xfrm>
              <a:off x="3678250" y="2737500"/>
              <a:ext cx="12825" cy="7750"/>
            </a:xfrm>
            <a:custGeom>
              <a:rect b="b" l="l" r="r" t="t"/>
              <a:pathLst>
                <a:path extrusionOk="0" h="310" w="513">
                  <a:moveTo>
                    <a:pt x="469" y="1"/>
                  </a:moveTo>
                  <a:cubicBezTo>
                    <a:pt x="465" y="1"/>
                    <a:pt x="460" y="1"/>
                    <a:pt x="456" y="3"/>
                  </a:cubicBezTo>
                  <a:cubicBezTo>
                    <a:pt x="448" y="11"/>
                    <a:pt x="440" y="19"/>
                    <a:pt x="431" y="28"/>
                  </a:cubicBezTo>
                  <a:lnTo>
                    <a:pt x="423" y="28"/>
                  </a:lnTo>
                  <a:cubicBezTo>
                    <a:pt x="423" y="28"/>
                    <a:pt x="415" y="36"/>
                    <a:pt x="415" y="36"/>
                  </a:cubicBezTo>
                  <a:cubicBezTo>
                    <a:pt x="398" y="52"/>
                    <a:pt x="382" y="61"/>
                    <a:pt x="365" y="77"/>
                  </a:cubicBezTo>
                  <a:cubicBezTo>
                    <a:pt x="332" y="102"/>
                    <a:pt x="299" y="119"/>
                    <a:pt x="266" y="144"/>
                  </a:cubicBezTo>
                  <a:cubicBezTo>
                    <a:pt x="199" y="185"/>
                    <a:pt x="125" y="218"/>
                    <a:pt x="42" y="226"/>
                  </a:cubicBezTo>
                  <a:cubicBezTo>
                    <a:pt x="0" y="235"/>
                    <a:pt x="9" y="309"/>
                    <a:pt x="58" y="309"/>
                  </a:cubicBezTo>
                  <a:cubicBezTo>
                    <a:pt x="150" y="301"/>
                    <a:pt x="241" y="284"/>
                    <a:pt x="324" y="235"/>
                  </a:cubicBezTo>
                  <a:cubicBezTo>
                    <a:pt x="357" y="218"/>
                    <a:pt x="398" y="193"/>
                    <a:pt x="431" y="160"/>
                  </a:cubicBezTo>
                  <a:cubicBezTo>
                    <a:pt x="448" y="144"/>
                    <a:pt x="464" y="127"/>
                    <a:pt x="473" y="102"/>
                  </a:cubicBezTo>
                  <a:cubicBezTo>
                    <a:pt x="481" y="94"/>
                    <a:pt x="489" y="86"/>
                    <a:pt x="489" y="77"/>
                  </a:cubicBezTo>
                  <a:cubicBezTo>
                    <a:pt x="498" y="61"/>
                    <a:pt x="506" y="52"/>
                    <a:pt x="506" y="44"/>
                  </a:cubicBezTo>
                  <a:cubicBezTo>
                    <a:pt x="513" y="17"/>
                    <a:pt x="491" y="1"/>
                    <a:pt x="4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38"/>
            <p:cNvSpPr/>
            <p:nvPr/>
          </p:nvSpPr>
          <p:spPr>
            <a:xfrm>
              <a:off x="3687525" y="2739975"/>
              <a:ext cx="9350" cy="6900"/>
            </a:xfrm>
            <a:custGeom>
              <a:rect b="b" l="l" r="r" t="t"/>
              <a:pathLst>
                <a:path extrusionOk="0" h="276" w="374">
                  <a:moveTo>
                    <a:pt x="351" y="1"/>
                  </a:moveTo>
                  <a:cubicBezTo>
                    <a:pt x="348" y="1"/>
                    <a:pt x="345" y="2"/>
                    <a:pt x="342" y="3"/>
                  </a:cubicBezTo>
                  <a:cubicBezTo>
                    <a:pt x="284" y="28"/>
                    <a:pt x="226" y="61"/>
                    <a:pt x="176" y="103"/>
                  </a:cubicBezTo>
                  <a:cubicBezTo>
                    <a:pt x="127" y="144"/>
                    <a:pt x="77" y="185"/>
                    <a:pt x="27" y="219"/>
                  </a:cubicBezTo>
                  <a:cubicBezTo>
                    <a:pt x="0" y="239"/>
                    <a:pt x="22" y="275"/>
                    <a:pt x="45" y="275"/>
                  </a:cubicBezTo>
                  <a:cubicBezTo>
                    <a:pt x="50" y="275"/>
                    <a:pt x="56" y="273"/>
                    <a:pt x="60" y="268"/>
                  </a:cubicBezTo>
                  <a:cubicBezTo>
                    <a:pt x="110" y="235"/>
                    <a:pt x="168" y="194"/>
                    <a:pt x="218" y="161"/>
                  </a:cubicBezTo>
                  <a:cubicBezTo>
                    <a:pt x="267" y="119"/>
                    <a:pt x="325" y="78"/>
                    <a:pt x="367" y="28"/>
                  </a:cubicBezTo>
                  <a:cubicBezTo>
                    <a:pt x="374" y="14"/>
                    <a:pt x="364" y="1"/>
                    <a:pt x="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38"/>
            <p:cNvSpPr/>
            <p:nvPr/>
          </p:nvSpPr>
          <p:spPr>
            <a:xfrm>
              <a:off x="3464275" y="2772075"/>
              <a:ext cx="18675" cy="29300"/>
            </a:xfrm>
            <a:custGeom>
              <a:rect b="b" l="l" r="r" t="t"/>
              <a:pathLst>
                <a:path extrusionOk="0" h="1172" w="747">
                  <a:moveTo>
                    <a:pt x="689" y="1"/>
                  </a:moveTo>
                  <a:cubicBezTo>
                    <a:pt x="680" y="1"/>
                    <a:pt x="671" y="4"/>
                    <a:pt x="663" y="12"/>
                  </a:cubicBezTo>
                  <a:cubicBezTo>
                    <a:pt x="489" y="153"/>
                    <a:pt x="340" y="327"/>
                    <a:pt x="224" y="525"/>
                  </a:cubicBezTo>
                  <a:cubicBezTo>
                    <a:pt x="175" y="617"/>
                    <a:pt x="125" y="716"/>
                    <a:pt x="83" y="815"/>
                  </a:cubicBezTo>
                  <a:cubicBezTo>
                    <a:pt x="59" y="873"/>
                    <a:pt x="42" y="923"/>
                    <a:pt x="25" y="981"/>
                  </a:cubicBezTo>
                  <a:cubicBezTo>
                    <a:pt x="17" y="1031"/>
                    <a:pt x="1" y="1097"/>
                    <a:pt x="17" y="1147"/>
                  </a:cubicBezTo>
                  <a:cubicBezTo>
                    <a:pt x="22" y="1163"/>
                    <a:pt x="35" y="1172"/>
                    <a:pt x="49" y="1172"/>
                  </a:cubicBezTo>
                  <a:cubicBezTo>
                    <a:pt x="57" y="1172"/>
                    <a:pt x="66" y="1169"/>
                    <a:pt x="75" y="1163"/>
                  </a:cubicBezTo>
                  <a:cubicBezTo>
                    <a:pt x="108" y="1130"/>
                    <a:pt x="125" y="1080"/>
                    <a:pt x="141" y="1031"/>
                  </a:cubicBezTo>
                  <a:cubicBezTo>
                    <a:pt x="158" y="981"/>
                    <a:pt x="175" y="931"/>
                    <a:pt x="191" y="882"/>
                  </a:cubicBezTo>
                  <a:cubicBezTo>
                    <a:pt x="224" y="799"/>
                    <a:pt x="257" y="716"/>
                    <a:pt x="299" y="641"/>
                  </a:cubicBezTo>
                  <a:lnTo>
                    <a:pt x="299" y="641"/>
                  </a:lnTo>
                  <a:cubicBezTo>
                    <a:pt x="274" y="691"/>
                    <a:pt x="257" y="741"/>
                    <a:pt x="233" y="791"/>
                  </a:cubicBezTo>
                  <a:cubicBezTo>
                    <a:pt x="216" y="857"/>
                    <a:pt x="191" y="915"/>
                    <a:pt x="191" y="973"/>
                  </a:cubicBezTo>
                  <a:cubicBezTo>
                    <a:pt x="191" y="993"/>
                    <a:pt x="206" y="1004"/>
                    <a:pt x="222" y="1004"/>
                  </a:cubicBezTo>
                  <a:cubicBezTo>
                    <a:pt x="232" y="1004"/>
                    <a:pt x="243" y="999"/>
                    <a:pt x="249" y="989"/>
                  </a:cubicBezTo>
                  <a:cubicBezTo>
                    <a:pt x="282" y="948"/>
                    <a:pt x="299" y="890"/>
                    <a:pt x="324" y="840"/>
                  </a:cubicBezTo>
                  <a:cubicBezTo>
                    <a:pt x="357" y="782"/>
                    <a:pt x="382" y="733"/>
                    <a:pt x="407" y="683"/>
                  </a:cubicBezTo>
                  <a:cubicBezTo>
                    <a:pt x="465" y="575"/>
                    <a:pt x="531" y="476"/>
                    <a:pt x="597" y="385"/>
                  </a:cubicBezTo>
                  <a:cubicBezTo>
                    <a:pt x="628" y="347"/>
                    <a:pt x="589" y="301"/>
                    <a:pt x="550" y="301"/>
                  </a:cubicBezTo>
                  <a:cubicBezTo>
                    <a:pt x="538" y="301"/>
                    <a:pt x="525" y="306"/>
                    <a:pt x="514" y="318"/>
                  </a:cubicBezTo>
                  <a:cubicBezTo>
                    <a:pt x="440" y="409"/>
                    <a:pt x="373" y="509"/>
                    <a:pt x="315" y="617"/>
                  </a:cubicBezTo>
                  <a:cubicBezTo>
                    <a:pt x="315" y="608"/>
                    <a:pt x="324" y="592"/>
                    <a:pt x="332" y="583"/>
                  </a:cubicBezTo>
                  <a:cubicBezTo>
                    <a:pt x="431" y="393"/>
                    <a:pt x="564" y="219"/>
                    <a:pt x="721" y="61"/>
                  </a:cubicBezTo>
                  <a:cubicBezTo>
                    <a:pt x="747" y="36"/>
                    <a:pt x="719" y="1"/>
                    <a:pt x="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38"/>
            <p:cNvSpPr/>
            <p:nvPr/>
          </p:nvSpPr>
          <p:spPr>
            <a:xfrm>
              <a:off x="3712700" y="2751550"/>
              <a:ext cx="18975" cy="27925"/>
            </a:xfrm>
            <a:custGeom>
              <a:rect b="b" l="l" r="r" t="t"/>
              <a:pathLst>
                <a:path extrusionOk="0" h="1117" w="759">
                  <a:moveTo>
                    <a:pt x="40" y="0"/>
                  </a:moveTo>
                  <a:cubicBezTo>
                    <a:pt x="21" y="0"/>
                    <a:pt x="1" y="15"/>
                    <a:pt x="6" y="37"/>
                  </a:cubicBezTo>
                  <a:lnTo>
                    <a:pt x="14" y="37"/>
                  </a:lnTo>
                  <a:cubicBezTo>
                    <a:pt x="81" y="253"/>
                    <a:pt x="172" y="452"/>
                    <a:pt x="288" y="642"/>
                  </a:cubicBezTo>
                  <a:cubicBezTo>
                    <a:pt x="346" y="725"/>
                    <a:pt x="412" y="816"/>
                    <a:pt x="478" y="899"/>
                  </a:cubicBezTo>
                  <a:cubicBezTo>
                    <a:pt x="520" y="940"/>
                    <a:pt x="553" y="982"/>
                    <a:pt x="594" y="1023"/>
                  </a:cubicBezTo>
                  <a:cubicBezTo>
                    <a:pt x="636" y="1065"/>
                    <a:pt x="669" y="1098"/>
                    <a:pt x="719" y="1114"/>
                  </a:cubicBezTo>
                  <a:cubicBezTo>
                    <a:pt x="722" y="1116"/>
                    <a:pt x="725" y="1117"/>
                    <a:pt x="728" y="1117"/>
                  </a:cubicBezTo>
                  <a:cubicBezTo>
                    <a:pt x="743" y="1117"/>
                    <a:pt x="759" y="1102"/>
                    <a:pt x="752" y="1081"/>
                  </a:cubicBezTo>
                  <a:cubicBezTo>
                    <a:pt x="735" y="1040"/>
                    <a:pt x="702" y="1007"/>
                    <a:pt x="669" y="965"/>
                  </a:cubicBezTo>
                  <a:lnTo>
                    <a:pt x="570" y="841"/>
                  </a:lnTo>
                  <a:cubicBezTo>
                    <a:pt x="503" y="758"/>
                    <a:pt x="437" y="667"/>
                    <a:pt x="379" y="576"/>
                  </a:cubicBezTo>
                  <a:cubicBezTo>
                    <a:pt x="263" y="402"/>
                    <a:pt x="155" y="211"/>
                    <a:pt x="64" y="12"/>
                  </a:cubicBezTo>
                  <a:cubicBezTo>
                    <a:pt x="59" y="4"/>
                    <a:pt x="49" y="0"/>
                    <a:pt x="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38"/>
            <p:cNvSpPr/>
            <p:nvPr/>
          </p:nvSpPr>
          <p:spPr>
            <a:xfrm>
              <a:off x="3727750" y="2779300"/>
              <a:ext cx="8525" cy="12225"/>
            </a:xfrm>
            <a:custGeom>
              <a:rect b="b" l="l" r="r" t="t"/>
              <a:pathLst>
                <a:path extrusionOk="0" h="489" w="341">
                  <a:moveTo>
                    <a:pt x="32" y="1"/>
                  </a:moveTo>
                  <a:cubicBezTo>
                    <a:pt x="27" y="1"/>
                    <a:pt x="22" y="2"/>
                    <a:pt x="17" y="4"/>
                  </a:cubicBezTo>
                  <a:cubicBezTo>
                    <a:pt x="9" y="13"/>
                    <a:pt x="1" y="29"/>
                    <a:pt x="9" y="46"/>
                  </a:cubicBezTo>
                  <a:cubicBezTo>
                    <a:pt x="59" y="120"/>
                    <a:pt x="108" y="195"/>
                    <a:pt x="158" y="270"/>
                  </a:cubicBezTo>
                  <a:cubicBezTo>
                    <a:pt x="200" y="344"/>
                    <a:pt x="249" y="419"/>
                    <a:pt x="307" y="485"/>
                  </a:cubicBezTo>
                  <a:cubicBezTo>
                    <a:pt x="309" y="487"/>
                    <a:pt x="313" y="488"/>
                    <a:pt x="317" y="488"/>
                  </a:cubicBezTo>
                  <a:cubicBezTo>
                    <a:pt x="327" y="488"/>
                    <a:pt x="340" y="480"/>
                    <a:pt x="340" y="468"/>
                  </a:cubicBezTo>
                  <a:cubicBezTo>
                    <a:pt x="316" y="386"/>
                    <a:pt x="266" y="303"/>
                    <a:pt x="216" y="236"/>
                  </a:cubicBezTo>
                  <a:cubicBezTo>
                    <a:pt x="166" y="162"/>
                    <a:pt x="117" y="87"/>
                    <a:pt x="59" y="13"/>
                  </a:cubicBezTo>
                  <a:cubicBezTo>
                    <a:pt x="53" y="7"/>
                    <a:pt x="43" y="1"/>
                    <a:pt x="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38"/>
            <p:cNvSpPr/>
            <p:nvPr/>
          </p:nvSpPr>
          <p:spPr>
            <a:xfrm>
              <a:off x="3605325" y="2741900"/>
              <a:ext cx="26550" cy="3125"/>
            </a:xfrm>
            <a:custGeom>
              <a:rect b="b" l="l" r="r" t="t"/>
              <a:pathLst>
                <a:path extrusionOk="0" h="125" w="1062">
                  <a:moveTo>
                    <a:pt x="796" y="1"/>
                  </a:moveTo>
                  <a:cubicBezTo>
                    <a:pt x="705" y="1"/>
                    <a:pt x="622" y="9"/>
                    <a:pt x="539" y="17"/>
                  </a:cubicBezTo>
                  <a:cubicBezTo>
                    <a:pt x="366" y="34"/>
                    <a:pt x="192" y="67"/>
                    <a:pt x="18" y="92"/>
                  </a:cubicBezTo>
                  <a:cubicBezTo>
                    <a:pt x="1" y="92"/>
                    <a:pt x="1" y="125"/>
                    <a:pt x="18" y="125"/>
                  </a:cubicBezTo>
                  <a:cubicBezTo>
                    <a:pt x="192" y="108"/>
                    <a:pt x="357" y="100"/>
                    <a:pt x="531" y="84"/>
                  </a:cubicBezTo>
                  <a:cubicBezTo>
                    <a:pt x="614" y="75"/>
                    <a:pt x="697" y="67"/>
                    <a:pt x="780" y="67"/>
                  </a:cubicBezTo>
                  <a:cubicBezTo>
                    <a:pt x="854" y="67"/>
                    <a:pt x="937" y="84"/>
                    <a:pt x="1020" y="84"/>
                  </a:cubicBezTo>
                  <a:cubicBezTo>
                    <a:pt x="1053" y="84"/>
                    <a:pt x="1061" y="34"/>
                    <a:pt x="1028" y="26"/>
                  </a:cubicBezTo>
                  <a:cubicBezTo>
                    <a:pt x="954" y="1"/>
                    <a:pt x="871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38"/>
            <p:cNvSpPr/>
            <p:nvPr/>
          </p:nvSpPr>
          <p:spPr>
            <a:xfrm>
              <a:off x="3614250" y="2745625"/>
              <a:ext cx="8925" cy="2300"/>
            </a:xfrm>
            <a:custGeom>
              <a:rect b="b" l="l" r="r" t="t"/>
              <a:pathLst>
                <a:path extrusionOk="0" h="92" w="357">
                  <a:moveTo>
                    <a:pt x="216" y="1"/>
                  </a:moveTo>
                  <a:cubicBezTo>
                    <a:pt x="207" y="9"/>
                    <a:pt x="191" y="9"/>
                    <a:pt x="182" y="9"/>
                  </a:cubicBezTo>
                  <a:cubicBezTo>
                    <a:pt x="133" y="17"/>
                    <a:pt x="83" y="26"/>
                    <a:pt x="25" y="34"/>
                  </a:cubicBezTo>
                  <a:cubicBezTo>
                    <a:pt x="17" y="34"/>
                    <a:pt x="0" y="42"/>
                    <a:pt x="0" y="59"/>
                  </a:cubicBezTo>
                  <a:cubicBezTo>
                    <a:pt x="0" y="75"/>
                    <a:pt x="17" y="92"/>
                    <a:pt x="25" y="92"/>
                  </a:cubicBezTo>
                  <a:cubicBezTo>
                    <a:pt x="83" y="84"/>
                    <a:pt x="133" y="84"/>
                    <a:pt x="182" y="75"/>
                  </a:cubicBezTo>
                  <a:cubicBezTo>
                    <a:pt x="199" y="75"/>
                    <a:pt x="216" y="75"/>
                    <a:pt x="224" y="67"/>
                  </a:cubicBezTo>
                  <a:cubicBezTo>
                    <a:pt x="240" y="67"/>
                    <a:pt x="249" y="67"/>
                    <a:pt x="265" y="59"/>
                  </a:cubicBezTo>
                  <a:cubicBezTo>
                    <a:pt x="290" y="51"/>
                    <a:pt x="315" y="51"/>
                    <a:pt x="340" y="34"/>
                  </a:cubicBezTo>
                  <a:cubicBezTo>
                    <a:pt x="356" y="26"/>
                    <a:pt x="356" y="1"/>
                    <a:pt x="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38"/>
            <p:cNvSpPr/>
            <p:nvPr/>
          </p:nvSpPr>
          <p:spPr>
            <a:xfrm>
              <a:off x="3594975" y="2731625"/>
              <a:ext cx="3550" cy="5200"/>
            </a:xfrm>
            <a:custGeom>
              <a:rect b="b" l="l" r="r" t="t"/>
              <a:pathLst>
                <a:path extrusionOk="0" h="208" w="142">
                  <a:moveTo>
                    <a:pt x="46" y="0"/>
                  </a:moveTo>
                  <a:cubicBezTo>
                    <a:pt x="39" y="0"/>
                    <a:pt x="32" y="2"/>
                    <a:pt x="26" y="6"/>
                  </a:cubicBezTo>
                  <a:cubicBezTo>
                    <a:pt x="17" y="6"/>
                    <a:pt x="1" y="22"/>
                    <a:pt x="1" y="39"/>
                  </a:cubicBezTo>
                  <a:cubicBezTo>
                    <a:pt x="1" y="55"/>
                    <a:pt x="9" y="72"/>
                    <a:pt x="9" y="80"/>
                  </a:cubicBezTo>
                  <a:cubicBezTo>
                    <a:pt x="9" y="89"/>
                    <a:pt x="17" y="97"/>
                    <a:pt x="17" y="113"/>
                  </a:cubicBezTo>
                  <a:cubicBezTo>
                    <a:pt x="26" y="113"/>
                    <a:pt x="26" y="122"/>
                    <a:pt x="26" y="130"/>
                  </a:cubicBezTo>
                  <a:cubicBezTo>
                    <a:pt x="42" y="147"/>
                    <a:pt x="50" y="171"/>
                    <a:pt x="67" y="188"/>
                  </a:cubicBezTo>
                  <a:cubicBezTo>
                    <a:pt x="73" y="200"/>
                    <a:pt x="84" y="208"/>
                    <a:pt x="98" y="208"/>
                  </a:cubicBezTo>
                  <a:cubicBezTo>
                    <a:pt x="104" y="208"/>
                    <a:pt x="110" y="207"/>
                    <a:pt x="117" y="205"/>
                  </a:cubicBezTo>
                  <a:cubicBezTo>
                    <a:pt x="133" y="196"/>
                    <a:pt x="142" y="180"/>
                    <a:pt x="142" y="155"/>
                  </a:cubicBezTo>
                  <a:cubicBezTo>
                    <a:pt x="133" y="138"/>
                    <a:pt x="125" y="113"/>
                    <a:pt x="117" y="89"/>
                  </a:cubicBezTo>
                  <a:cubicBezTo>
                    <a:pt x="117" y="80"/>
                    <a:pt x="108" y="72"/>
                    <a:pt x="108" y="64"/>
                  </a:cubicBezTo>
                  <a:cubicBezTo>
                    <a:pt x="108" y="55"/>
                    <a:pt x="100" y="55"/>
                    <a:pt x="100" y="47"/>
                  </a:cubicBezTo>
                  <a:cubicBezTo>
                    <a:pt x="92" y="39"/>
                    <a:pt x="84" y="22"/>
                    <a:pt x="75" y="14"/>
                  </a:cubicBezTo>
                  <a:cubicBezTo>
                    <a:pt x="66" y="4"/>
                    <a:pt x="56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38"/>
            <p:cNvSpPr/>
            <p:nvPr/>
          </p:nvSpPr>
          <p:spPr>
            <a:xfrm>
              <a:off x="3597675" y="2730625"/>
              <a:ext cx="3325" cy="5750"/>
            </a:xfrm>
            <a:custGeom>
              <a:rect b="b" l="l" r="r" t="t"/>
              <a:pathLst>
                <a:path extrusionOk="0" h="230" w="133">
                  <a:moveTo>
                    <a:pt x="45" y="0"/>
                  </a:moveTo>
                  <a:cubicBezTo>
                    <a:pt x="31" y="0"/>
                    <a:pt x="17" y="4"/>
                    <a:pt x="9" y="13"/>
                  </a:cubicBezTo>
                  <a:cubicBezTo>
                    <a:pt x="9" y="21"/>
                    <a:pt x="9" y="37"/>
                    <a:pt x="0" y="46"/>
                  </a:cubicBezTo>
                  <a:cubicBezTo>
                    <a:pt x="0" y="54"/>
                    <a:pt x="0" y="62"/>
                    <a:pt x="0" y="79"/>
                  </a:cubicBezTo>
                  <a:cubicBezTo>
                    <a:pt x="0" y="87"/>
                    <a:pt x="0" y="95"/>
                    <a:pt x="9" y="104"/>
                  </a:cubicBezTo>
                  <a:lnTo>
                    <a:pt x="0" y="104"/>
                  </a:lnTo>
                  <a:cubicBezTo>
                    <a:pt x="9" y="112"/>
                    <a:pt x="9" y="120"/>
                    <a:pt x="9" y="129"/>
                  </a:cubicBezTo>
                  <a:cubicBezTo>
                    <a:pt x="25" y="162"/>
                    <a:pt x="42" y="195"/>
                    <a:pt x="67" y="220"/>
                  </a:cubicBezTo>
                  <a:cubicBezTo>
                    <a:pt x="70" y="227"/>
                    <a:pt x="77" y="229"/>
                    <a:pt x="84" y="229"/>
                  </a:cubicBezTo>
                  <a:cubicBezTo>
                    <a:pt x="93" y="229"/>
                    <a:pt x="103" y="224"/>
                    <a:pt x="108" y="220"/>
                  </a:cubicBezTo>
                  <a:cubicBezTo>
                    <a:pt x="125" y="211"/>
                    <a:pt x="133" y="195"/>
                    <a:pt x="125" y="178"/>
                  </a:cubicBezTo>
                  <a:cubicBezTo>
                    <a:pt x="116" y="170"/>
                    <a:pt x="116" y="162"/>
                    <a:pt x="108" y="153"/>
                  </a:cubicBezTo>
                  <a:cubicBezTo>
                    <a:pt x="108" y="153"/>
                    <a:pt x="108" y="145"/>
                    <a:pt x="108" y="145"/>
                  </a:cubicBezTo>
                  <a:cubicBezTo>
                    <a:pt x="100" y="129"/>
                    <a:pt x="100" y="120"/>
                    <a:pt x="100" y="104"/>
                  </a:cubicBezTo>
                  <a:cubicBezTo>
                    <a:pt x="100" y="104"/>
                    <a:pt x="92" y="95"/>
                    <a:pt x="92" y="95"/>
                  </a:cubicBezTo>
                  <a:cubicBezTo>
                    <a:pt x="92" y="79"/>
                    <a:pt x="92" y="71"/>
                    <a:pt x="92" y="62"/>
                  </a:cubicBezTo>
                  <a:cubicBezTo>
                    <a:pt x="92" y="54"/>
                    <a:pt x="83" y="46"/>
                    <a:pt x="83" y="37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75" y="21"/>
                    <a:pt x="75" y="21"/>
                    <a:pt x="75" y="13"/>
                  </a:cubicBezTo>
                  <a:cubicBezTo>
                    <a:pt x="71" y="4"/>
                    <a:pt x="58" y="0"/>
                    <a:pt x="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38"/>
            <p:cNvSpPr/>
            <p:nvPr/>
          </p:nvSpPr>
          <p:spPr>
            <a:xfrm>
              <a:off x="3627500" y="2726925"/>
              <a:ext cx="2300" cy="5475"/>
            </a:xfrm>
            <a:custGeom>
              <a:rect b="b" l="l" r="r" t="t"/>
              <a:pathLst>
                <a:path extrusionOk="0" h="219" w="92">
                  <a:moveTo>
                    <a:pt x="67" y="1"/>
                  </a:moveTo>
                  <a:cubicBezTo>
                    <a:pt x="65" y="1"/>
                    <a:pt x="62" y="2"/>
                    <a:pt x="58" y="3"/>
                  </a:cubicBezTo>
                  <a:cubicBezTo>
                    <a:pt x="58" y="3"/>
                    <a:pt x="50" y="11"/>
                    <a:pt x="42" y="11"/>
                  </a:cubicBezTo>
                  <a:cubicBezTo>
                    <a:pt x="42" y="11"/>
                    <a:pt x="42" y="20"/>
                    <a:pt x="34" y="28"/>
                  </a:cubicBezTo>
                  <a:lnTo>
                    <a:pt x="34" y="36"/>
                  </a:lnTo>
                  <a:lnTo>
                    <a:pt x="25" y="36"/>
                  </a:lnTo>
                  <a:cubicBezTo>
                    <a:pt x="25" y="36"/>
                    <a:pt x="25" y="36"/>
                    <a:pt x="25" y="45"/>
                  </a:cubicBezTo>
                  <a:cubicBezTo>
                    <a:pt x="25" y="45"/>
                    <a:pt x="17" y="45"/>
                    <a:pt x="17" y="53"/>
                  </a:cubicBezTo>
                  <a:cubicBezTo>
                    <a:pt x="17" y="61"/>
                    <a:pt x="9" y="61"/>
                    <a:pt x="9" y="69"/>
                  </a:cubicBezTo>
                  <a:cubicBezTo>
                    <a:pt x="9" y="78"/>
                    <a:pt x="9" y="86"/>
                    <a:pt x="9" y="94"/>
                  </a:cubicBezTo>
                  <a:cubicBezTo>
                    <a:pt x="0" y="127"/>
                    <a:pt x="9" y="161"/>
                    <a:pt x="9" y="194"/>
                  </a:cubicBezTo>
                  <a:cubicBezTo>
                    <a:pt x="17" y="210"/>
                    <a:pt x="34" y="219"/>
                    <a:pt x="50" y="219"/>
                  </a:cubicBezTo>
                  <a:lnTo>
                    <a:pt x="50" y="210"/>
                  </a:lnTo>
                  <a:cubicBezTo>
                    <a:pt x="67" y="210"/>
                    <a:pt x="83" y="194"/>
                    <a:pt x="83" y="177"/>
                  </a:cubicBezTo>
                  <a:lnTo>
                    <a:pt x="83" y="136"/>
                  </a:lnTo>
                  <a:lnTo>
                    <a:pt x="83" y="127"/>
                  </a:lnTo>
                  <a:cubicBezTo>
                    <a:pt x="83" y="119"/>
                    <a:pt x="83" y="111"/>
                    <a:pt x="83" y="111"/>
                  </a:cubicBezTo>
                  <a:cubicBezTo>
                    <a:pt x="92" y="94"/>
                    <a:pt x="92" y="69"/>
                    <a:pt x="92" y="53"/>
                  </a:cubicBezTo>
                  <a:lnTo>
                    <a:pt x="92" y="45"/>
                  </a:lnTo>
                  <a:cubicBezTo>
                    <a:pt x="92" y="36"/>
                    <a:pt x="92" y="36"/>
                    <a:pt x="92" y="36"/>
                  </a:cubicBezTo>
                  <a:cubicBezTo>
                    <a:pt x="92" y="28"/>
                    <a:pt x="92" y="28"/>
                    <a:pt x="92" y="20"/>
                  </a:cubicBezTo>
                  <a:cubicBezTo>
                    <a:pt x="85" y="13"/>
                    <a:pt x="78" y="1"/>
                    <a:pt x="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38"/>
            <p:cNvSpPr/>
            <p:nvPr/>
          </p:nvSpPr>
          <p:spPr>
            <a:xfrm>
              <a:off x="3631425" y="2726775"/>
              <a:ext cx="2925" cy="6875"/>
            </a:xfrm>
            <a:custGeom>
              <a:rect b="b" l="l" r="r" t="t"/>
              <a:pathLst>
                <a:path extrusionOk="0" h="275" w="117">
                  <a:moveTo>
                    <a:pt x="100" y="1"/>
                  </a:moveTo>
                  <a:cubicBezTo>
                    <a:pt x="84" y="1"/>
                    <a:pt x="67" y="1"/>
                    <a:pt x="59" y="9"/>
                  </a:cubicBezTo>
                  <a:cubicBezTo>
                    <a:pt x="51" y="17"/>
                    <a:pt x="42" y="26"/>
                    <a:pt x="34" y="34"/>
                  </a:cubicBezTo>
                  <a:cubicBezTo>
                    <a:pt x="17" y="67"/>
                    <a:pt x="9" y="100"/>
                    <a:pt x="9" y="142"/>
                  </a:cubicBezTo>
                  <a:cubicBezTo>
                    <a:pt x="1" y="175"/>
                    <a:pt x="1" y="216"/>
                    <a:pt x="9" y="249"/>
                  </a:cubicBezTo>
                  <a:cubicBezTo>
                    <a:pt x="9" y="266"/>
                    <a:pt x="26" y="274"/>
                    <a:pt x="42" y="274"/>
                  </a:cubicBezTo>
                  <a:cubicBezTo>
                    <a:pt x="59" y="274"/>
                    <a:pt x="75" y="258"/>
                    <a:pt x="75" y="241"/>
                  </a:cubicBezTo>
                  <a:cubicBezTo>
                    <a:pt x="75" y="225"/>
                    <a:pt x="75" y="208"/>
                    <a:pt x="75" y="191"/>
                  </a:cubicBezTo>
                  <a:cubicBezTo>
                    <a:pt x="75" y="183"/>
                    <a:pt x="75" y="183"/>
                    <a:pt x="75" y="175"/>
                  </a:cubicBezTo>
                  <a:cubicBezTo>
                    <a:pt x="75" y="167"/>
                    <a:pt x="84" y="158"/>
                    <a:pt x="84" y="150"/>
                  </a:cubicBezTo>
                  <a:cubicBezTo>
                    <a:pt x="84" y="142"/>
                    <a:pt x="92" y="125"/>
                    <a:pt x="100" y="109"/>
                  </a:cubicBezTo>
                  <a:cubicBezTo>
                    <a:pt x="100" y="100"/>
                    <a:pt x="100" y="92"/>
                    <a:pt x="109" y="84"/>
                  </a:cubicBezTo>
                  <a:cubicBezTo>
                    <a:pt x="109" y="75"/>
                    <a:pt x="109" y="67"/>
                    <a:pt x="117" y="67"/>
                  </a:cubicBezTo>
                  <a:cubicBezTo>
                    <a:pt x="117" y="59"/>
                    <a:pt x="117" y="51"/>
                    <a:pt x="117" y="34"/>
                  </a:cubicBezTo>
                  <a:cubicBezTo>
                    <a:pt x="117" y="26"/>
                    <a:pt x="109" y="9"/>
                    <a:pt x="1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38"/>
            <p:cNvSpPr/>
            <p:nvPr/>
          </p:nvSpPr>
          <p:spPr>
            <a:xfrm>
              <a:off x="3614875" y="2729600"/>
              <a:ext cx="2500" cy="3425"/>
            </a:xfrm>
            <a:custGeom>
              <a:rect b="b" l="l" r="r" t="t"/>
              <a:pathLst>
                <a:path extrusionOk="0" h="137" w="100">
                  <a:moveTo>
                    <a:pt x="60" y="0"/>
                  </a:moveTo>
                  <a:cubicBezTo>
                    <a:pt x="56" y="0"/>
                    <a:pt x="53" y="1"/>
                    <a:pt x="50" y="4"/>
                  </a:cubicBezTo>
                  <a:cubicBezTo>
                    <a:pt x="42" y="4"/>
                    <a:pt x="42" y="4"/>
                    <a:pt x="33" y="12"/>
                  </a:cubicBezTo>
                  <a:lnTo>
                    <a:pt x="25" y="12"/>
                  </a:lnTo>
                  <a:cubicBezTo>
                    <a:pt x="17" y="20"/>
                    <a:pt x="17" y="37"/>
                    <a:pt x="17" y="45"/>
                  </a:cubicBezTo>
                  <a:cubicBezTo>
                    <a:pt x="8" y="62"/>
                    <a:pt x="8" y="70"/>
                    <a:pt x="0" y="78"/>
                  </a:cubicBezTo>
                  <a:cubicBezTo>
                    <a:pt x="0" y="95"/>
                    <a:pt x="0" y="103"/>
                    <a:pt x="8" y="112"/>
                  </a:cubicBezTo>
                  <a:cubicBezTo>
                    <a:pt x="8" y="128"/>
                    <a:pt x="25" y="136"/>
                    <a:pt x="33" y="136"/>
                  </a:cubicBezTo>
                  <a:lnTo>
                    <a:pt x="66" y="136"/>
                  </a:lnTo>
                  <a:cubicBezTo>
                    <a:pt x="66" y="128"/>
                    <a:pt x="75" y="128"/>
                    <a:pt x="75" y="128"/>
                  </a:cubicBezTo>
                  <a:cubicBezTo>
                    <a:pt x="83" y="120"/>
                    <a:pt x="83" y="112"/>
                    <a:pt x="91" y="103"/>
                  </a:cubicBezTo>
                  <a:cubicBezTo>
                    <a:pt x="91" y="95"/>
                    <a:pt x="91" y="78"/>
                    <a:pt x="91" y="70"/>
                  </a:cubicBezTo>
                  <a:cubicBezTo>
                    <a:pt x="91" y="70"/>
                    <a:pt x="91" y="62"/>
                    <a:pt x="91" y="62"/>
                  </a:cubicBezTo>
                  <a:cubicBezTo>
                    <a:pt x="91" y="54"/>
                    <a:pt x="100" y="45"/>
                    <a:pt x="91" y="29"/>
                  </a:cubicBezTo>
                  <a:cubicBezTo>
                    <a:pt x="91" y="29"/>
                    <a:pt x="91" y="20"/>
                    <a:pt x="91" y="20"/>
                  </a:cubicBezTo>
                  <a:cubicBezTo>
                    <a:pt x="83" y="12"/>
                    <a:pt x="83" y="12"/>
                    <a:pt x="83" y="4"/>
                  </a:cubicBezTo>
                  <a:cubicBezTo>
                    <a:pt x="77" y="4"/>
                    <a:pt x="68" y="0"/>
                    <a:pt x="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38"/>
            <p:cNvSpPr/>
            <p:nvPr/>
          </p:nvSpPr>
          <p:spPr>
            <a:xfrm>
              <a:off x="3601600" y="2819325"/>
              <a:ext cx="2300" cy="4975"/>
            </a:xfrm>
            <a:custGeom>
              <a:rect b="b" l="l" r="r" t="t"/>
              <a:pathLst>
                <a:path extrusionOk="0" h="199" w="92">
                  <a:moveTo>
                    <a:pt x="51" y="0"/>
                  </a:moveTo>
                  <a:cubicBezTo>
                    <a:pt x="48" y="0"/>
                    <a:pt x="45" y="1"/>
                    <a:pt x="42" y="2"/>
                  </a:cubicBezTo>
                  <a:cubicBezTo>
                    <a:pt x="26" y="2"/>
                    <a:pt x="9" y="19"/>
                    <a:pt x="9" y="36"/>
                  </a:cubicBezTo>
                  <a:cubicBezTo>
                    <a:pt x="9" y="44"/>
                    <a:pt x="9" y="60"/>
                    <a:pt x="9" y="69"/>
                  </a:cubicBezTo>
                  <a:cubicBezTo>
                    <a:pt x="9" y="85"/>
                    <a:pt x="1" y="102"/>
                    <a:pt x="1" y="127"/>
                  </a:cubicBezTo>
                  <a:lnTo>
                    <a:pt x="1" y="152"/>
                  </a:lnTo>
                  <a:cubicBezTo>
                    <a:pt x="1" y="160"/>
                    <a:pt x="1" y="176"/>
                    <a:pt x="9" y="185"/>
                  </a:cubicBezTo>
                  <a:cubicBezTo>
                    <a:pt x="14" y="194"/>
                    <a:pt x="22" y="198"/>
                    <a:pt x="31" y="198"/>
                  </a:cubicBezTo>
                  <a:cubicBezTo>
                    <a:pt x="37" y="198"/>
                    <a:pt x="44" y="196"/>
                    <a:pt x="51" y="193"/>
                  </a:cubicBezTo>
                  <a:cubicBezTo>
                    <a:pt x="59" y="193"/>
                    <a:pt x="67" y="176"/>
                    <a:pt x="75" y="160"/>
                  </a:cubicBezTo>
                  <a:cubicBezTo>
                    <a:pt x="84" y="143"/>
                    <a:pt x="92" y="127"/>
                    <a:pt x="92" y="110"/>
                  </a:cubicBezTo>
                  <a:cubicBezTo>
                    <a:pt x="92" y="85"/>
                    <a:pt x="84" y="52"/>
                    <a:pt x="84" y="27"/>
                  </a:cubicBezTo>
                  <a:cubicBezTo>
                    <a:pt x="77" y="14"/>
                    <a:pt x="65" y="0"/>
                    <a:pt x="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38"/>
            <p:cNvSpPr/>
            <p:nvPr/>
          </p:nvSpPr>
          <p:spPr>
            <a:xfrm>
              <a:off x="3607000" y="2818550"/>
              <a:ext cx="2700" cy="5075"/>
            </a:xfrm>
            <a:custGeom>
              <a:rect b="b" l="l" r="r" t="t"/>
              <a:pathLst>
                <a:path extrusionOk="0" h="203" w="108">
                  <a:moveTo>
                    <a:pt x="50" y="0"/>
                  </a:moveTo>
                  <a:cubicBezTo>
                    <a:pt x="42" y="0"/>
                    <a:pt x="25" y="9"/>
                    <a:pt x="17" y="17"/>
                  </a:cubicBezTo>
                  <a:cubicBezTo>
                    <a:pt x="9" y="25"/>
                    <a:pt x="0" y="42"/>
                    <a:pt x="0" y="50"/>
                  </a:cubicBezTo>
                  <a:lnTo>
                    <a:pt x="0" y="91"/>
                  </a:lnTo>
                  <a:cubicBezTo>
                    <a:pt x="0" y="100"/>
                    <a:pt x="0" y="108"/>
                    <a:pt x="0" y="116"/>
                  </a:cubicBezTo>
                  <a:cubicBezTo>
                    <a:pt x="0" y="116"/>
                    <a:pt x="0" y="125"/>
                    <a:pt x="0" y="133"/>
                  </a:cubicBezTo>
                  <a:cubicBezTo>
                    <a:pt x="0" y="133"/>
                    <a:pt x="0" y="141"/>
                    <a:pt x="0" y="149"/>
                  </a:cubicBezTo>
                  <a:lnTo>
                    <a:pt x="0" y="166"/>
                  </a:lnTo>
                  <a:cubicBezTo>
                    <a:pt x="0" y="174"/>
                    <a:pt x="9" y="183"/>
                    <a:pt x="9" y="191"/>
                  </a:cubicBezTo>
                  <a:cubicBezTo>
                    <a:pt x="14" y="197"/>
                    <a:pt x="29" y="203"/>
                    <a:pt x="42" y="203"/>
                  </a:cubicBezTo>
                  <a:cubicBezTo>
                    <a:pt x="48" y="203"/>
                    <a:pt x="53" y="202"/>
                    <a:pt x="58" y="199"/>
                  </a:cubicBezTo>
                  <a:cubicBezTo>
                    <a:pt x="67" y="199"/>
                    <a:pt x="67" y="191"/>
                    <a:pt x="75" y="183"/>
                  </a:cubicBezTo>
                  <a:cubicBezTo>
                    <a:pt x="75" y="174"/>
                    <a:pt x="83" y="174"/>
                    <a:pt x="83" y="166"/>
                  </a:cubicBezTo>
                  <a:cubicBezTo>
                    <a:pt x="83" y="158"/>
                    <a:pt x="91" y="149"/>
                    <a:pt x="100" y="141"/>
                  </a:cubicBezTo>
                  <a:cubicBezTo>
                    <a:pt x="100" y="133"/>
                    <a:pt x="100" y="125"/>
                    <a:pt x="100" y="125"/>
                  </a:cubicBezTo>
                  <a:cubicBezTo>
                    <a:pt x="108" y="116"/>
                    <a:pt x="108" y="108"/>
                    <a:pt x="108" y="100"/>
                  </a:cubicBezTo>
                  <a:lnTo>
                    <a:pt x="108" y="83"/>
                  </a:lnTo>
                  <a:lnTo>
                    <a:pt x="108" y="50"/>
                  </a:lnTo>
                  <a:cubicBezTo>
                    <a:pt x="108" y="42"/>
                    <a:pt x="100" y="25"/>
                    <a:pt x="91" y="17"/>
                  </a:cubicBezTo>
                  <a:cubicBezTo>
                    <a:pt x="83" y="9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38"/>
            <p:cNvSpPr/>
            <p:nvPr/>
          </p:nvSpPr>
          <p:spPr>
            <a:xfrm>
              <a:off x="3603050" y="2826200"/>
              <a:ext cx="1900" cy="5225"/>
            </a:xfrm>
            <a:custGeom>
              <a:rect b="b" l="l" r="r" t="t"/>
              <a:pathLst>
                <a:path extrusionOk="0" h="209" w="76">
                  <a:moveTo>
                    <a:pt x="42" y="1"/>
                  </a:moveTo>
                  <a:cubicBezTo>
                    <a:pt x="26" y="1"/>
                    <a:pt x="9" y="17"/>
                    <a:pt x="9" y="34"/>
                  </a:cubicBezTo>
                  <a:cubicBezTo>
                    <a:pt x="9" y="51"/>
                    <a:pt x="9" y="59"/>
                    <a:pt x="9" y="75"/>
                  </a:cubicBezTo>
                  <a:cubicBezTo>
                    <a:pt x="9" y="84"/>
                    <a:pt x="1" y="100"/>
                    <a:pt x="1" y="109"/>
                  </a:cubicBezTo>
                  <a:lnTo>
                    <a:pt x="1" y="150"/>
                  </a:lnTo>
                  <a:lnTo>
                    <a:pt x="1" y="167"/>
                  </a:lnTo>
                  <a:cubicBezTo>
                    <a:pt x="1" y="175"/>
                    <a:pt x="9" y="175"/>
                    <a:pt x="9" y="183"/>
                  </a:cubicBezTo>
                  <a:cubicBezTo>
                    <a:pt x="9" y="200"/>
                    <a:pt x="17" y="208"/>
                    <a:pt x="34" y="208"/>
                  </a:cubicBezTo>
                  <a:cubicBezTo>
                    <a:pt x="42" y="208"/>
                    <a:pt x="51" y="200"/>
                    <a:pt x="59" y="191"/>
                  </a:cubicBezTo>
                  <a:cubicBezTo>
                    <a:pt x="67" y="183"/>
                    <a:pt x="67" y="183"/>
                    <a:pt x="67" y="175"/>
                  </a:cubicBezTo>
                  <a:cubicBezTo>
                    <a:pt x="67" y="167"/>
                    <a:pt x="75" y="158"/>
                    <a:pt x="75" y="158"/>
                  </a:cubicBezTo>
                  <a:cubicBezTo>
                    <a:pt x="75" y="142"/>
                    <a:pt x="75" y="125"/>
                    <a:pt x="75" y="109"/>
                  </a:cubicBezTo>
                  <a:cubicBezTo>
                    <a:pt x="75" y="100"/>
                    <a:pt x="75" y="84"/>
                    <a:pt x="75" y="75"/>
                  </a:cubicBezTo>
                  <a:cubicBezTo>
                    <a:pt x="75" y="59"/>
                    <a:pt x="75" y="51"/>
                    <a:pt x="75" y="34"/>
                  </a:cubicBezTo>
                  <a:cubicBezTo>
                    <a:pt x="75" y="26"/>
                    <a:pt x="67" y="17"/>
                    <a:pt x="67" y="9"/>
                  </a:cubicBezTo>
                  <a:cubicBezTo>
                    <a:pt x="59" y="9"/>
                    <a:pt x="51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38"/>
            <p:cNvSpPr/>
            <p:nvPr/>
          </p:nvSpPr>
          <p:spPr>
            <a:xfrm>
              <a:off x="3619000" y="2818950"/>
              <a:ext cx="2300" cy="6050"/>
            </a:xfrm>
            <a:custGeom>
              <a:rect b="b" l="l" r="r" t="t"/>
              <a:pathLst>
                <a:path extrusionOk="0" h="242" w="92">
                  <a:moveTo>
                    <a:pt x="26" y="1"/>
                  </a:moveTo>
                  <a:cubicBezTo>
                    <a:pt x="9" y="9"/>
                    <a:pt x="1" y="26"/>
                    <a:pt x="1" y="42"/>
                  </a:cubicBezTo>
                  <a:lnTo>
                    <a:pt x="1" y="51"/>
                  </a:lnTo>
                  <a:cubicBezTo>
                    <a:pt x="1" y="51"/>
                    <a:pt x="1" y="59"/>
                    <a:pt x="9" y="59"/>
                  </a:cubicBezTo>
                  <a:cubicBezTo>
                    <a:pt x="9" y="67"/>
                    <a:pt x="9" y="75"/>
                    <a:pt x="9" y="84"/>
                  </a:cubicBezTo>
                  <a:cubicBezTo>
                    <a:pt x="9" y="100"/>
                    <a:pt x="9" y="109"/>
                    <a:pt x="9" y="125"/>
                  </a:cubicBezTo>
                  <a:cubicBezTo>
                    <a:pt x="9" y="133"/>
                    <a:pt x="9" y="142"/>
                    <a:pt x="17" y="142"/>
                  </a:cubicBezTo>
                  <a:cubicBezTo>
                    <a:pt x="17" y="142"/>
                    <a:pt x="17" y="150"/>
                    <a:pt x="17" y="150"/>
                  </a:cubicBezTo>
                  <a:cubicBezTo>
                    <a:pt x="17" y="158"/>
                    <a:pt x="17" y="167"/>
                    <a:pt x="17" y="175"/>
                  </a:cubicBezTo>
                  <a:cubicBezTo>
                    <a:pt x="17" y="183"/>
                    <a:pt x="17" y="191"/>
                    <a:pt x="17" y="200"/>
                  </a:cubicBezTo>
                  <a:cubicBezTo>
                    <a:pt x="26" y="200"/>
                    <a:pt x="26" y="208"/>
                    <a:pt x="26" y="216"/>
                  </a:cubicBezTo>
                  <a:cubicBezTo>
                    <a:pt x="26" y="216"/>
                    <a:pt x="34" y="225"/>
                    <a:pt x="34" y="225"/>
                  </a:cubicBezTo>
                  <a:cubicBezTo>
                    <a:pt x="42" y="241"/>
                    <a:pt x="50" y="241"/>
                    <a:pt x="59" y="241"/>
                  </a:cubicBezTo>
                  <a:cubicBezTo>
                    <a:pt x="75" y="241"/>
                    <a:pt x="84" y="233"/>
                    <a:pt x="84" y="216"/>
                  </a:cubicBezTo>
                  <a:cubicBezTo>
                    <a:pt x="84" y="216"/>
                    <a:pt x="92" y="208"/>
                    <a:pt x="92" y="200"/>
                  </a:cubicBezTo>
                  <a:cubicBezTo>
                    <a:pt x="92" y="191"/>
                    <a:pt x="92" y="175"/>
                    <a:pt x="92" y="167"/>
                  </a:cubicBezTo>
                  <a:cubicBezTo>
                    <a:pt x="92" y="150"/>
                    <a:pt x="92" y="133"/>
                    <a:pt x="84" y="117"/>
                  </a:cubicBezTo>
                  <a:cubicBezTo>
                    <a:pt x="84" y="84"/>
                    <a:pt x="75" y="59"/>
                    <a:pt x="67" y="26"/>
                  </a:cubicBezTo>
                  <a:cubicBezTo>
                    <a:pt x="59" y="9"/>
                    <a:pt x="42" y="1"/>
                    <a:pt x="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38"/>
            <p:cNvSpPr/>
            <p:nvPr/>
          </p:nvSpPr>
          <p:spPr>
            <a:xfrm>
              <a:off x="3616325" y="2812950"/>
              <a:ext cx="1875" cy="4900"/>
            </a:xfrm>
            <a:custGeom>
              <a:rect b="b" l="l" r="r" t="t"/>
              <a:pathLst>
                <a:path extrusionOk="0" h="196" w="75">
                  <a:moveTo>
                    <a:pt x="42" y="1"/>
                  </a:moveTo>
                  <a:cubicBezTo>
                    <a:pt x="17" y="1"/>
                    <a:pt x="0" y="17"/>
                    <a:pt x="0" y="34"/>
                  </a:cubicBezTo>
                  <a:cubicBezTo>
                    <a:pt x="0" y="59"/>
                    <a:pt x="0" y="83"/>
                    <a:pt x="8" y="108"/>
                  </a:cubicBezTo>
                  <a:cubicBezTo>
                    <a:pt x="8" y="117"/>
                    <a:pt x="8" y="133"/>
                    <a:pt x="8" y="141"/>
                  </a:cubicBezTo>
                  <a:cubicBezTo>
                    <a:pt x="8" y="150"/>
                    <a:pt x="8" y="150"/>
                    <a:pt x="8" y="158"/>
                  </a:cubicBezTo>
                  <a:cubicBezTo>
                    <a:pt x="8" y="166"/>
                    <a:pt x="8" y="175"/>
                    <a:pt x="17" y="183"/>
                  </a:cubicBezTo>
                  <a:cubicBezTo>
                    <a:pt x="21" y="191"/>
                    <a:pt x="29" y="195"/>
                    <a:pt x="37" y="195"/>
                  </a:cubicBezTo>
                  <a:cubicBezTo>
                    <a:pt x="46" y="195"/>
                    <a:pt x="54" y="191"/>
                    <a:pt x="58" y="183"/>
                  </a:cubicBezTo>
                  <a:cubicBezTo>
                    <a:pt x="66" y="175"/>
                    <a:pt x="66" y="166"/>
                    <a:pt x="66" y="158"/>
                  </a:cubicBezTo>
                  <a:cubicBezTo>
                    <a:pt x="66" y="150"/>
                    <a:pt x="66" y="150"/>
                    <a:pt x="66" y="141"/>
                  </a:cubicBezTo>
                  <a:cubicBezTo>
                    <a:pt x="66" y="133"/>
                    <a:pt x="66" y="117"/>
                    <a:pt x="66" y="108"/>
                  </a:cubicBezTo>
                  <a:cubicBezTo>
                    <a:pt x="75" y="83"/>
                    <a:pt x="75" y="59"/>
                    <a:pt x="75" y="34"/>
                  </a:cubicBezTo>
                  <a:cubicBezTo>
                    <a:pt x="75" y="17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38"/>
            <p:cNvSpPr/>
            <p:nvPr/>
          </p:nvSpPr>
          <p:spPr>
            <a:xfrm>
              <a:off x="3587325" y="2832625"/>
              <a:ext cx="1875" cy="5200"/>
            </a:xfrm>
            <a:custGeom>
              <a:rect b="b" l="l" r="r" t="t"/>
              <a:pathLst>
                <a:path extrusionOk="0" h="208" w="75">
                  <a:moveTo>
                    <a:pt x="42" y="1"/>
                  </a:moveTo>
                  <a:cubicBezTo>
                    <a:pt x="25" y="1"/>
                    <a:pt x="8" y="17"/>
                    <a:pt x="8" y="34"/>
                  </a:cubicBezTo>
                  <a:cubicBezTo>
                    <a:pt x="8" y="59"/>
                    <a:pt x="8" y="84"/>
                    <a:pt x="8" y="108"/>
                  </a:cubicBezTo>
                  <a:cubicBezTo>
                    <a:pt x="8" y="117"/>
                    <a:pt x="0" y="133"/>
                    <a:pt x="0" y="142"/>
                  </a:cubicBezTo>
                  <a:cubicBezTo>
                    <a:pt x="0" y="150"/>
                    <a:pt x="0" y="158"/>
                    <a:pt x="0" y="158"/>
                  </a:cubicBezTo>
                  <a:cubicBezTo>
                    <a:pt x="0" y="166"/>
                    <a:pt x="0" y="175"/>
                    <a:pt x="0" y="183"/>
                  </a:cubicBezTo>
                  <a:cubicBezTo>
                    <a:pt x="8" y="191"/>
                    <a:pt x="17" y="200"/>
                    <a:pt x="25" y="200"/>
                  </a:cubicBezTo>
                  <a:lnTo>
                    <a:pt x="25" y="208"/>
                  </a:lnTo>
                  <a:cubicBezTo>
                    <a:pt x="33" y="208"/>
                    <a:pt x="42" y="200"/>
                    <a:pt x="50" y="191"/>
                  </a:cubicBezTo>
                  <a:cubicBezTo>
                    <a:pt x="50" y="183"/>
                    <a:pt x="58" y="175"/>
                    <a:pt x="58" y="175"/>
                  </a:cubicBezTo>
                  <a:cubicBezTo>
                    <a:pt x="58" y="166"/>
                    <a:pt x="58" y="158"/>
                    <a:pt x="66" y="150"/>
                  </a:cubicBezTo>
                  <a:cubicBezTo>
                    <a:pt x="66" y="142"/>
                    <a:pt x="66" y="133"/>
                    <a:pt x="66" y="117"/>
                  </a:cubicBezTo>
                  <a:cubicBezTo>
                    <a:pt x="75" y="92"/>
                    <a:pt x="75" y="67"/>
                    <a:pt x="75" y="34"/>
                  </a:cubicBezTo>
                  <a:cubicBezTo>
                    <a:pt x="75" y="17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38"/>
            <p:cNvSpPr/>
            <p:nvPr/>
          </p:nvSpPr>
          <p:spPr>
            <a:xfrm>
              <a:off x="3577850" y="2836775"/>
              <a:ext cx="3075" cy="5075"/>
            </a:xfrm>
            <a:custGeom>
              <a:rect b="b" l="l" r="r" t="t"/>
              <a:pathLst>
                <a:path extrusionOk="0" h="203" w="123">
                  <a:moveTo>
                    <a:pt x="97" y="0"/>
                  </a:moveTo>
                  <a:cubicBezTo>
                    <a:pt x="89" y="0"/>
                    <a:pt x="73" y="9"/>
                    <a:pt x="64" y="17"/>
                  </a:cubicBezTo>
                  <a:lnTo>
                    <a:pt x="73" y="17"/>
                  </a:lnTo>
                  <a:lnTo>
                    <a:pt x="56" y="58"/>
                  </a:lnTo>
                  <a:lnTo>
                    <a:pt x="56" y="67"/>
                  </a:lnTo>
                  <a:lnTo>
                    <a:pt x="48" y="67"/>
                  </a:lnTo>
                  <a:cubicBezTo>
                    <a:pt x="48" y="75"/>
                    <a:pt x="48" y="75"/>
                    <a:pt x="48" y="75"/>
                  </a:cubicBezTo>
                  <a:cubicBezTo>
                    <a:pt x="39" y="83"/>
                    <a:pt x="39" y="92"/>
                    <a:pt x="39" y="100"/>
                  </a:cubicBezTo>
                  <a:cubicBezTo>
                    <a:pt x="31" y="108"/>
                    <a:pt x="23" y="125"/>
                    <a:pt x="23" y="141"/>
                  </a:cubicBezTo>
                  <a:cubicBezTo>
                    <a:pt x="15" y="150"/>
                    <a:pt x="6" y="166"/>
                    <a:pt x="6" y="183"/>
                  </a:cubicBezTo>
                  <a:cubicBezTo>
                    <a:pt x="0" y="195"/>
                    <a:pt x="12" y="203"/>
                    <a:pt x="25" y="203"/>
                  </a:cubicBezTo>
                  <a:cubicBezTo>
                    <a:pt x="30" y="203"/>
                    <a:pt x="35" y="202"/>
                    <a:pt x="39" y="199"/>
                  </a:cubicBezTo>
                  <a:cubicBezTo>
                    <a:pt x="81" y="150"/>
                    <a:pt x="97" y="92"/>
                    <a:pt x="114" y="34"/>
                  </a:cubicBezTo>
                  <a:cubicBezTo>
                    <a:pt x="122" y="25"/>
                    <a:pt x="114" y="9"/>
                    <a:pt x="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38"/>
            <p:cNvSpPr/>
            <p:nvPr/>
          </p:nvSpPr>
          <p:spPr>
            <a:xfrm>
              <a:off x="3577375" y="2827150"/>
              <a:ext cx="5000" cy="3850"/>
            </a:xfrm>
            <a:custGeom>
              <a:rect b="b" l="l" r="r" t="t"/>
              <a:pathLst>
                <a:path extrusionOk="0" h="154" w="200">
                  <a:moveTo>
                    <a:pt x="155" y="0"/>
                  </a:moveTo>
                  <a:cubicBezTo>
                    <a:pt x="143" y="0"/>
                    <a:pt x="133" y="4"/>
                    <a:pt x="125" y="13"/>
                  </a:cubicBezTo>
                  <a:cubicBezTo>
                    <a:pt x="116" y="29"/>
                    <a:pt x="100" y="37"/>
                    <a:pt x="92" y="46"/>
                  </a:cubicBezTo>
                  <a:cubicBezTo>
                    <a:pt x="83" y="46"/>
                    <a:pt x="75" y="54"/>
                    <a:pt x="75" y="54"/>
                  </a:cubicBezTo>
                  <a:cubicBezTo>
                    <a:pt x="67" y="62"/>
                    <a:pt x="58" y="71"/>
                    <a:pt x="58" y="79"/>
                  </a:cubicBezTo>
                  <a:lnTo>
                    <a:pt x="50" y="79"/>
                  </a:lnTo>
                  <a:cubicBezTo>
                    <a:pt x="50" y="79"/>
                    <a:pt x="50" y="79"/>
                    <a:pt x="50" y="87"/>
                  </a:cubicBezTo>
                  <a:cubicBezTo>
                    <a:pt x="42" y="87"/>
                    <a:pt x="34" y="95"/>
                    <a:pt x="25" y="104"/>
                  </a:cubicBezTo>
                  <a:cubicBezTo>
                    <a:pt x="25" y="104"/>
                    <a:pt x="17" y="112"/>
                    <a:pt x="9" y="120"/>
                  </a:cubicBezTo>
                  <a:cubicBezTo>
                    <a:pt x="0" y="137"/>
                    <a:pt x="17" y="153"/>
                    <a:pt x="25" y="153"/>
                  </a:cubicBezTo>
                  <a:lnTo>
                    <a:pt x="50" y="153"/>
                  </a:lnTo>
                  <a:cubicBezTo>
                    <a:pt x="58" y="153"/>
                    <a:pt x="67" y="153"/>
                    <a:pt x="67" y="145"/>
                  </a:cubicBezTo>
                  <a:lnTo>
                    <a:pt x="92" y="145"/>
                  </a:lnTo>
                  <a:cubicBezTo>
                    <a:pt x="92" y="137"/>
                    <a:pt x="100" y="137"/>
                    <a:pt x="108" y="137"/>
                  </a:cubicBezTo>
                  <a:cubicBezTo>
                    <a:pt x="125" y="129"/>
                    <a:pt x="133" y="120"/>
                    <a:pt x="150" y="112"/>
                  </a:cubicBezTo>
                  <a:cubicBezTo>
                    <a:pt x="158" y="104"/>
                    <a:pt x="174" y="87"/>
                    <a:pt x="191" y="79"/>
                  </a:cubicBezTo>
                  <a:cubicBezTo>
                    <a:pt x="199" y="71"/>
                    <a:pt x="199" y="62"/>
                    <a:pt x="199" y="46"/>
                  </a:cubicBezTo>
                  <a:cubicBezTo>
                    <a:pt x="199" y="37"/>
                    <a:pt x="199" y="21"/>
                    <a:pt x="191" y="13"/>
                  </a:cubicBezTo>
                  <a:cubicBezTo>
                    <a:pt x="179" y="4"/>
                    <a:pt x="166" y="0"/>
                    <a:pt x="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38"/>
            <p:cNvSpPr/>
            <p:nvPr/>
          </p:nvSpPr>
          <p:spPr>
            <a:xfrm>
              <a:off x="3502175" y="2757750"/>
              <a:ext cx="223950" cy="189075"/>
            </a:xfrm>
            <a:custGeom>
              <a:rect b="b" l="l" r="r" t="t"/>
              <a:pathLst>
                <a:path extrusionOk="0" h="7563" w="8958">
                  <a:moveTo>
                    <a:pt x="6024" y="336"/>
                  </a:moveTo>
                  <a:cubicBezTo>
                    <a:pt x="6008" y="344"/>
                    <a:pt x="5999" y="344"/>
                    <a:pt x="5991" y="353"/>
                  </a:cubicBezTo>
                  <a:cubicBezTo>
                    <a:pt x="5950" y="369"/>
                    <a:pt x="5908" y="386"/>
                    <a:pt x="5867" y="394"/>
                  </a:cubicBezTo>
                  <a:lnTo>
                    <a:pt x="5834" y="411"/>
                  </a:lnTo>
                  <a:cubicBezTo>
                    <a:pt x="5734" y="419"/>
                    <a:pt x="5643" y="427"/>
                    <a:pt x="5544" y="444"/>
                  </a:cubicBezTo>
                  <a:cubicBezTo>
                    <a:pt x="5337" y="477"/>
                    <a:pt x="5121" y="518"/>
                    <a:pt x="4914" y="552"/>
                  </a:cubicBezTo>
                  <a:cubicBezTo>
                    <a:pt x="4781" y="576"/>
                    <a:pt x="4649" y="593"/>
                    <a:pt x="4516" y="610"/>
                  </a:cubicBezTo>
                  <a:cubicBezTo>
                    <a:pt x="4251" y="610"/>
                    <a:pt x="3978" y="593"/>
                    <a:pt x="3713" y="543"/>
                  </a:cubicBezTo>
                  <a:cubicBezTo>
                    <a:pt x="3696" y="543"/>
                    <a:pt x="3680" y="543"/>
                    <a:pt x="3671" y="552"/>
                  </a:cubicBezTo>
                  <a:cubicBezTo>
                    <a:pt x="3696" y="527"/>
                    <a:pt x="3721" y="518"/>
                    <a:pt x="3754" y="510"/>
                  </a:cubicBezTo>
                  <a:cubicBezTo>
                    <a:pt x="3790" y="505"/>
                    <a:pt x="3826" y="503"/>
                    <a:pt x="3862" y="503"/>
                  </a:cubicBezTo>
                  <a:cubicBezTo>
                    <a:pt x="3935" y="503"/>
                    <a:pt x="4008" y="510"/>
                    <a:pt x="4086" y="510"/>
                  </a:cubicBezTo>
                  <a:cubicBezTo>
                    <a:pt x="4148" y="515"/>
                    <a:pt x="4210" y="517"/>
                    <a:pt x="4273" y="517"/>
                  </a:cubicBezTo>
                  <a:cubicBezTo>
                    <a:pt x="4434" y="517"/>
                    <a:pt x="4595" y="503"/>
                    <a:pt x="4757" y="485"/>
                  </a:cubicBezTo>
                  <a:cubicBezTo>
                    <a:pt x="5179" y="452"/>
                    <a:pt x="5602" y="402"/>
                    <a:pt x="6024" y="336"/>
                  </a:cubicBezTo>
                  <a:close/>
                  <a:moveTo>
                    <a:pt x="349" y="3070"/>
                  </a:moveTo>
                  <a:cubicBezTo>
                    <a:pt x="365" y="3095"/>
                    <a:pt x="382" y="3112"/>
                    <a:pt x="407" y="3137"/>
                  </a:cubicBezTo>
                  <a:cubicBezTo>
                    <a:pt x="398" y="3137"/>
                    <a:pt x="398" y="3145"/>
                    <a:pt x="398" y="3145"/>
                  </a:cubicBezTo>
                  <a:lnTo>
                    <a:pt x="390" y="3145"/>
                  </a:lnTo>
                  <a:cubicBezTo>
                    <a:pt x="382" y="3128"/>
                    <a:pt x="374" y="3112"/>
                    <a:pt x="357" y="3095"/>
                  </a:cubicBezTo>
                  <a:cubicBezTo>
                    <a:pt x="349" y="3087"/>
                    <a:pt x="340" y="3079"/>
                    <a:pt x="332" y="3079"/>
                  </a:cubicBezTo>
                  <a:cubicBezTo>
                    <a:pt x="340" y="3079"/>
                    <a:pt x="340" y="3070"/>
                    <a:pt x="340" y="3070"/>
                  </a:cubicBezTo>
                  <a:close/>
                  <a:moveTo>
                    <a:pt x="8295" y="3145"/>
                  </a:moveTo>
                  <a:lnTo>
                    <a:pt x="8295" y="3145"/>
                  </a:lnTo>
                  <a:cubicBezTo>
                    <a:pt x="8295" y="3145"/>
                    <a:pt x="8286" y="3153"/>
                    <a:pt x="8278" y="3161"/>
                  </a:cubicBezTo>
                  <a:lnTo>
                    <a:pt x="8270" y="3161"/>
                  </a:lnTo>
                  <a:lnTo>
                    <a:pt x="8295" y="3145"/>
                  </a:lnTo>
                  <a:close/>
                  <a:moveTo>
                    <a:pt x="746" y="3783"/>
                  </a:moveTo>
                  <a:lnTo>
                    <a:pt x="746" y="3783"/>
                  </a:lnTo>
                  <a:cubicBezTo>
                    <a:pt x="771" y="3816"/>
                    <a:pt x="804" y="3849"/>
                    <a:pt x="829" y="3874"/>
                  </a:cubicBezTo>
                  <a:cubicBezTo>
                    <a:pt x="829" y="3891"/>
                    <a:pt x="838" y="3907"/>
                    <a:pt x="846" y="3924"/>
                  </a:cubicBezTo>
                  <a:cubicBezTo>
                    <a:pt x="879" y="3982"/>
                    <a:pt x="912" y="4040"/>
                    <a:pt x="954" y="4098"/>
                  </a:cubicBezTo>
                  <a:cubicBezTo>
                    <a:pt x="945" y="4106"/>
                    <a:pt x="945" y="4123"/>
                    <a:pt x="945" y="4131"/>
                  </a:cubicBezTo>
                  <a:cubicBezTo>
                    <a:pt x="945" y="4147"/>
                    <a:pt x="945" y="4164"/>
                    <a:pt x="954" y="4181"/>
                  </a:cubicBezTo>
                  <a:cubicBezTo>
                    <a:pt x="945" y="4164"/>
                    <a:pt x="937" y="4156"/>
                    <a:pt x="929" y="4139"/>
                  </a:cubicBezTo>
                  <a:cubicBezTo>
                    <a:pt x="871" y="4023"/>
                    <a:pt x="813" y="3899"/>
                    <a:pt x="746" y="3783"/>
                  </a:cubicBezTo>
                  <a:close/>
                  <a:moveTo>
                    <a:pt x="6231" y="3733"/>
                  </a:moveTo>
                  <a:cubicBezTo>
                    <a:pt x="6265" y="3741"/>
                    <a:pt x="6289" y="3758"/>
                    <a:pt x="6323" y="3766"/>
                  </a:cubicBezTo>
                  <a:cubicBezTo>
                    <a:pt x="6447" y="3816"/>
                    <a:pt x="6571" y="3866"/>
                    <a:pt x="6687" y="3915"/>
                  </a:cubicBezTo>
                  <a:cubicBezTo>
                    <a:pt x="6687" y="3932"/>
                    <a:pt x="6687" y="3949"/>
                    <a:pt x="6687" y="3965"/>
                  </a:cubicBezTo>
                  <a:cubicBezTo>
                    <a:pt x="6679" y="3998"/>
                    <a:pt x="6671" y="4031"/>
                    <a:pt x="6671" y="4056"/>
                  </a:cubicBezTo>
                  <a:cubicBezTo>
                    <a:pt x="6654" y="4131"/>
                    <a:pt x="6629" y="4205"/>
                    <a:pt x="6604" y="4280"/>
                  </a:cubicBezTo>
                  <a:cubicBezTo>
                    <a:pt x="6579" y="4330"/>
                    <a:pt x="6555" y="4388"/>
                    <a:pt x="6530" y="4437"/>
                  </a:cubicBezTo>
                  <a:lnTo>
                    <a:pt x="6521" y="4437"/>
                  </a:lnTo>
                  <a:cubicBezTo>
                    <a:pt x="6513" y="4437"/>
                    <a:pt x="6505" y="4429"/>
                    <a:pt x="6497" y="4421"/>
                  </a:cubicBezTo>
                  <a:cubicBezTo>
                    <a:pt x="6472" y="4404"/>
                    <a:pt x="6455" y="4379"/>
                    <a:pt x="6439" y="4355"/>
                  </a:cubicBezTo>
                  <a:cubicBezTo>
                    <a:pt x="6314" y="4181"/>
                    <a:pt x="6314" y="3940"/>
                    <a:pt x="6223" y="3750"/>
                  </a:cubicBezTo>
                  <a:cubicBezTo>
                    <a:pt x="6223" y="3741"/>
                    <a:pt x="6223" y="3741"/>
                    <a:pt x="6231" y="3733"/>
                  </a:cubicBezTo>
                  <a:close/>
                  <a:moveTo>
                    <a:pt x="2801" y="4189"/>
                  </a:moveTo>
                  <a:lnTo>
                    <a:pt x="2801" y="4189"/>
                  </a:lnTo>
                  <a:cubicBezTo>
                    <a:pt x="2785" y="4230"/>
                    <a:pt x="2776" y="4272"/>
                    <a:pt x="2768" y="4313"/>
                  </a:cubicBezTo>
                  <a:cubicBezTo>
                    <a:pt x="2752" y="4388"/>
                    <a:pt x="2735" y="4454"/>
                    <a:pt x="2710" y="4529"/>
                  </a:cubicBezTo>
                  <a:cubicBezTo>
                    <a:pt x="2694" y="4595"/>
                    <a:pt x="2669" y="4661"/>
                    <a:pt x="2652" y="4727"/>
                  </a:cubicBezTo>
                  <a:cubicBezTo>
                    <a:pt x="2636" y="4769"/>
                    <a:pt x="2619" y="4827"/>
                    <a:pt x="2569" y="4843"/>
                  </a:cubicBezTo>
                  <a:cubicBezTo>
                    <a:pt x="2563" y="4846"/>
                    <a:pt x="2556" y="4847"/>
                    <a:pt x="2550" y="4847"/>
                  </a:cubicBezTo>
                  <a:cubicBezTo>
                    <a:pt x="2518" y="4847"/>
                    <a:pt x="2492" y="4813"/>
                    <a:pt x="2478" y="4785"/>
                  </a:cubicBezTo>
                  <a:cubicBezTo>
                    <a:pt x="2453" y="4736"/>
                    <a:pt x="2428" y="4669"/>
                    <a:pt x="2412" y="4611"/>
                  </a:cubicBezTo>
                  <a:cubicBezTo>
                    <a:pt x="2387" y="4553"/>
                    <a:pt x="2370" y="4487"/>
                    <a:pt x="2354" y="4421"/>
                  </a:cubicBezTo>
                  <a:cubicBezTo>
                    <a:pt x="2337" y="4371"/>
                    <a:pt x="2329" y="4313"/>
                    <a:pt x="2312" y="4263"/>
                  </a:cubicBezTo>
                  <a:cubicBezTo>
                    <a:pt x="2478" y="4263"/>
                    <a:pt x="2644" y="4239"/>
                    <a:pt x="2801" y="4189"/>
                  </a:cubicBezTo>
                  <a:close/>
                  <a:moveTo>
                    <a:pt x="1799" y="5251"/>
                  </a:moveTo>
                  <a:lnTo>
                    <a:pt x="1799" y="5251"/>
                  </a:lnTo>
                  <a:cubicBezTo>
                    <a:pt x="1827" y="5269"/>
                    <a:pt x="1856" y="5287"/>
                    <a:pt x="1882" y="5299"/>
                  </a:cubicBezTo>
                  <a:cubicBezTo>
                    <a:pt x="1896" y="5314"/>
                    <a:pt x="1905" y="5329"/>
                    <a:pt x="1918" y="5338"/>
                  </a:cubicBezTo>
                  <a:lnTo>
                    <a:pt x="1918" y="5338"/>
                  </a:lnTo>
                  <a:cubicBezTo>
                    <a:pt x="1872" y="5311"/>
                    <a:pt x="1837" y="5279"/>
                    <a:pt x="1799" y="5251"/>
                  </a:cubicBezTo>
                  <a:close/>
                  <a:moveTo>
                    <a:pt x="7938" y="4239"/>
                  </a:moveTo>
                  <a:cubicBezTo>
                    <a:pt x="7930" y="4263"/>
                    <a:pt x="7930" y="4280"/>
                    <a:pt x="7922" y="4297"/>
                  </a:cubicBezTo>
                  <a:cubicBezTo>
                    <a:pt x="7748" y="4843"/>
                    <a:pt x="7532" y="5382"/>
                    <a:pt x="7176" y="5838"/>
                  </a:cubicBezTo>
                  <a:cubicBezTo>
                    <a:pt x="7085" y="5954"/>
                    <a:pt x="6977" y="6061"/>
                    <a:pt x="6878" y="6169"/>
                  </a:cubicBezTo>
                  <a:cubicBezTo>
                    <a:pt x="6762" y="6269"/>
                    <a:pt x="6637" y="6360"/>
                    <a:pt x="6530" y="6459"/>
                  </a:cubicBezTo>
                  <a:cubicBezTo>
                    <a:pt x="6538" y="6434"/>
                    <a:pt x="6546" y="6418"/>
                    <a:pt x="6555" y="6393"/>
                  </a:cubicBezTo>
                  <a:cubicBezTo>
                    <a:pt x="6588" y="6368"/>
                    <a:pt x="6629" y="6343"/>
                    <a:pt x="6662" y="6310"/>
                  </a:cubicBezTo>
                  <a:cubicBezTo>
                    <a:pt x="6687" y="6293"/>
                    <a:pt x="6704" y="6277"/>
                    <a:pt x="6720" y="6260"/>
                  </a:cubicBezTo>
                  <a:cubicBezTo>
                    <a:pt x="6737" y="6235"/>
                    <a:pt x="6753" y="6219"/>
                    <a:pt x="6762" y="6194"/>
                  </a:cubicBezTo>
                  <a:cubicBezTo>
                    <a:pt x="6762" y="6177"/>
                    <a:pt x="6745" y="6169"/>
                    <a:pt x="6737" y="6169"/>
                  </a:cubicBezTo>
                  <a:cubicBezTo>
                    <a:pt x="6712" y="6186"/>
                    <a:pt x="6695" y="6202"/>
                    <a:pt x="6679" y="6219"/>
                  </a:cubicBezTo>
                  <a:cubicBezTo>
                    <a:pt x="6654" y="6235"/>
                    <a:pt x="6637" y="6252"/>
                    <a:pt x="6621" y="6269"/>
                  </a:cubicBezTo>
                  <a:cubicBezTo>
                    <a:pt x="6613" y="6277"/>
                    <a:pt x="6596" y="6293"/>
                    <a:pt x="6579" y="6310"/>
                  </a:cubicBezTo>
                  <a:cubicBezTo>
                    <a:pt x="6596" y="6260"/>
                    <a:pt x="6613" y="6202"/>
                    <a:pt x="6621" y="6153"/>
                  </a:cubicBezTo>
                  <a:cubicBezTo>
                    <a:pt x="6654" y="6119"/>
                    <a:pt x="6679" y="6086"/>
                    <a:pt x="6704" y="6053"/>
                  </a:cubicBezTo>
                  <a:cubicBezTo>
                    <a:pt x="6745" y="6053"/>
                    <a:pt x="6795" y="6028"/>
                    <a:pt x="6803" y="5987"/>
                  </a:cubicBezTo>
                  <a:cubicBezTo>
                    <a:pt x="6811" y="5937"/>
                    <a:pt x="6828" y="5887"/>
                    <a:pt x="6845" y="5846"/>
                  </a:cubicBezTo>
                  <a:cubicBezTo>
                    <a:pt x="6886" y="5771"/>
                    <a:pt x="6927" y="5697"/>
                    <a:pt x="6969" y="5622"/>
                  </a:cubicBezTo>
                  <a:cubicBezTo>
                    <a:pt x="6994" y="5581"/>
                    <a:pt x="7019" y="5548"/>
                    <a:pt x="7043" y="5506"/>
                  </a:cubicBezTo>
                  <a:lnTo>
                    <a:pt x="7068" y="5473"/>
                  </a:lnTo>
                  <a:cubicBezTo>
                    <a:pt x="7201" y="5316"/>
                    <a:pt x="7342" y="5158"/>
                    <a:pt x="7466" y="4993"/>
                  </a:cubicBezTo>
                  <a:cubicBezTo>
                    <a:pt x="7582" y="4835"/>
                    <a:pt x="7690" y="4669"/>
                    <a:pt x="7781" y="4495"/>
                  </a:cubicBezTo>
                  <a:cubicBezTo>
                    <a:pt x="7831" y="4429"/>
                    <a:pt x="7880" y="4363"/>
                    <a:pt x="7913" y="4288"/>
                  </a:cubicBezTo>
                  <a:cubicBezTo>
                    <a:pt x="7922" y="4272"/>
                    <a:pt x="7930" y="4255"/>
                    <a:pt x="7938" y="4239"/>
                  </a:cubicBezTo>
                  <a:close/>
                  <a:moveTo>
                    <a:pt x="1492" y="5175"/>
                  </a:moveTo>
                  <a:lnTo>
                    <a:pt x="1492" y="5175"/>
                  </a:lnTo>
                  <a:cubicBezTo>
                    <a:pt x="1608" y="5307"/>
                    <a:pt x="1741" y="5415"/>
                    <a:pt x="1882" y="5515"/>
                  </a:cubicBezTo>
                  <a:cubicBezTo>
                    <a:pt x="2080" y="5655"/>
                    <a:pt x="2296" y="5763"/>
                    <a:pt x="2486" y="5912"/>
                  </a:cubicBezTo>
                  <a:cubicBezTo>
                    <a:pt x="2669" y="6045"/>
                    <a:pt x="2843" y="6202"/>
                    <a:pt x="3000" y="6368"/>
                  </a:cubicBezTo>
                  <a:cubicBezTo>
                    <a:pt x="3124" y="6492"/>
                    <a:pt x="3249" y="6625"/>
                    <a:pt x="3365" y="6757"/>
                  </a:cubicBezTo>
                  <a:cubicBezTo>
                    <a:pt x="3332" y="6741"/>
                    <a:pt x="3298" y="6724"/>
                    <a:pt x="3265" y="6708"/>
                  </a:cubicBezTo>
                  <a:cubicBezTo>
                    <a:pt x="3207" y="6674"/>
                    <a:pt x="3149" y="6650"/>
                    <a:pt x="3091" y="6617"/>
                  </a:cubicBezTo>
                  <a:cubicBezTo>
                    <a:pt x="2984" y="6542"/>
                    <a:pt x="2876" y="6467"/>
                    <a:pt x="2768" y="6385"/>
                  </a:cubicBezTo>
                  <a:cubicBezTo>
                    <a:pt x="2762" y="6381"/>
                    <a:pt x="2755" y="6379"/>
                    <a:pt x="2749" y="6379"/>
                  </a:cubicBezTo>
                  <a:cubicBezTo>
                    <a:pt x="2714" y="6379"/>
                    <a:pt x="2683" y="6431"/>
                    <a:pt x="2718" y="6459"/>
                  </a:cubicBezTo>
                  <a:cubicBezTo>
                    <a:pt x="2776" y="6509"/>
                    <a:pt x="2834" y="6559"/>
                    <a:pt x="2892" y="6608"/>
                  </a:cubicBezTo>
                  <a:cubicBezTo>
                    <a:pt x="2810" y="6567"/>
                    <a:pt x="2727" y="6509"/>
                    <a:pt x="2644" y="6451"/>
                  </a:cubicBezTo>
                  <a:cubicBezTo>
                    <a:pt x="2404" y="6269"/>
                    <a:pt x="2180" y="6053"/>
                    <a:pt x="1981" y="5821"/>
                  </a:cubicBezTo>
                  <a:cubicBezTo>
                    <a:pt x="1807" y="5614"/>
                    <a:pt x="1633" y="5407"/>
                    <a:pt x="1492" y="5175"/>
                  </a:cubicBezTo>
                  <a:close/>
                  <a:moveTo>
                    <a:pt x="4813" y="3862"/>
                  </a:moveTo>
                  <a:cubicBezTo>
                    <a:pt x="5003" y="3862"/>
                    <a:pt x="5192" y="3880"/>
                    <a:pt x="5378" y="3915"/>
                  </a:cubicBezTo>
                  <a:cubicBezTo>
                    <a:pt x="5569" y="3957"/>
                    <a:pt x="5751" y="4007"/>
                    <a:pt x="5933" y="4073"/>
                  </a:cubicBezTo>
                  <a:lnTo>
                    <a:pt x="5958" y="4089"/>
                  </a:lnTo>
                  <a:cubicBezTo>
                    <a:pt x="5999" y="4131"/>
                    <a:pt x="6033" y="4172"/>
                    <a:pt x="6066" y="4214"/>
                  </a:cubicBezTo>
                  <a:cubicBezTo>
                    <a:pt x="6124" y="4280"/>
                    <a:pt x="6190" y="4346"/>
                    <a:pt x="6265" y="4396"/>
                  </a:cubicBezTo>
                  <a:cubicBezTo>
                    <a:pt x="6321" y="4500"/>
                    <a:pt x="6400" y="4620"/>
                    <a:pt x="6526" y="4620"/>
                  </a:cubicBezTo>
                  <a:cubicBezTo>
                    <a:pt x="6530" y="4620"/>
                    <a:pt x="6534" y="4620"/>
                    <a:pt x="6538" y="4620"/>
                  </a:cubicBezTo>
                  <a:cubicBezTo>
                    <a:pt x="6563" y="4620"/>
                    <a:pt x="6579" y="4611"/>
                    <a:pt x="6604" y="4603"/>
                  </a:cubicBezTo>
                  <a:lnTo>
                    <a:pt x="6604" y="4603"/>
                  </a:lnTo>
                  <a:lnTo>
                    <a:pt x="6455" y="6144"/>
                  </a:lnTo>
                  <a:cubicBezTo>
                    <a:pt x="6381" y="6401"/>
                    <a:pt x="6314" y="6658"/>
                    <a:pt x="6207" y="6898"/>
                  </a:cubicBezTo>
                  <a:cubicBezTo>
                    <a:pt x="6107" y="7105"/>
                    <a:pt x="5958" y="7312"/>
                    <a:pt x="5726" y="7362"/>
                  </a:cubicBezTo>
                  <a:cubicBezTo>
                    <a:pt x="5691" y="7369"/>
                    <a:pt x="5655" y="7372"/>
                    <a:pt x="5619" y="7372"/>
                  </a:cubicBezTo>
                  <a:cubicBezTo>
                    <a:pt x="5527" y="7372"/>
                    <a:pt x="5434" y="7353"/>
                    <a:pt x="5345" y="7329"/>
                  </a:cubicBezTo>
                  <a:cubicBezTo>
                    <a:pt x="5221" y="7304"/>
                    <a:pt x="5088" y="7288"/>
                    <a:pt x="4947" y="7279"/>
                  </a:cubicBezTo>
                  <a:cubicBezTo>
                    <a:pt x="4815" y="7279"/>
                    <a:pt x="4682" y="7296"/>
                    <a:pt x="4550" y="7329"/>
                  </a:cubicBezTo>
                  <a:cubicBezTo>
                    <a:pt x="4440" y="7358"/>
                    <a:pt x="4325" y="7407"/>
                    <a:pt x="4208" y="7407"/>
                  </a:cubicBezTo>
                  <a:cubicBezTo>
                    <a:pt x="4192" y="7407"/>
                    <a:pt x="4176" y="7406"/>
                    <a:pt x="4160" y="7404"/>
                  </a:cubicBezTo>
                  <a:cubicBezTo>
                    <a:pt x="3912" y="7370"/>
                    <a:pt x="3820" y="7080"/>
                    <a:pt x="3738" y="6890"/>
                  </a:cubicBezTo>
                  <a:cubicBezTo>
                    <a:pt x="3638" y="6650"/>
                    <a:pt x="3489" y="6451"/>
                    <a:pt x="3315" y="6269"/>
                  </a:cubicBezTo>
                  <a:cubicBezTo>
                    <a:pt x="3116" y="6053"/>
                    <a:pt x="2926" y="5846"/>
                    <a:pt x="2760" y="5614"/>
                  </a:cubicBezTo>
                  <a:cubicBezTo>
                    <a:pt x="2652" y="5457"/>
                    <a:pt x="2445" y="5175"/>
                    <a:pt x="2561" y="4976"/>
                  </a:cubicBezTo>
                  <a:cubicBezTo>
                    <a:pt x="2611" y="4976"/>
                    <a:pt x="2660" y="4951"/>
                    <a:pt x="2702" y="4910"/>
                  </a:cubicBezTo>
                  <a:cubicBezTo>
                    <a:pt x="2735" y="4868"/>
                    <a:pt x="2760" y="4819"/>
                    <a:pt x="2776" y="4761"/>
                  </a:cubicBezTo>
                  <a:cubicBezTo>
                    <a:pt x="2785" y="4736"/>
                    <a:pt x="2793" y="4719"/>
                    <a:pt x="2801" y="4694"/>
                  </a:cubicBezTo>
                  <a:cubicBezTo>
                    <a:pt x="2818" y="4694"/>
                    <a:pt x="2834" y="4694"/>
                    <a:pt x="2843" y="4678"/>
                  </a:cubicBezTo>
                  <a:cubicBezTo>
                    <a:pt x="2934" y="4520"/>
                    <a:pt x="3083" y="4388"/>
                    <a:pt x="3232" y="4288"/>
                  </a:cubicBezTo>
                  <a:cubicBezTo>
                    <a:pt x="3265" y="4263"/>
                    <a:pt x="3298" y="4239"/>
                    <a:pt x="3332" y="4222"/>
                  </a:cubicBezTo>
                  <a:cubicBezTo>
                    <a:pt x="3572" y="4106"/>
                    <a:pt x="3820" y="4015"/>
                    <a:pt x="4077" y="3949"/>
                  </a:cubicBezTo>
                  <a:cubicBezTo>
                    <a:pt x="4317" y="3892"/>
                    <a:pt x="4565" y="3862"/>
                    <a:pt x="4813" y="3862"/>
                  </a:cubicBezTo>
                  <a:close/>
                  <a:moveTo>
                    <a:pt x="5916" y="0"/>
                  </a:moveTo>
                  <a:cubicBezTo>
                    <a:pt x="5890" y="0"/>
                    <a:pt x="5870" y="29"/>
                    <a:pt x="5883" y="63"/>
                  </a:cubicBezTo>
                  <a:cubicBezTo>
                    <a:pt x="5900" y="112"/>
                    <a:pt x="5933" y="146"/>
                    <a:pt x="5966" y="187"/>
                  </a:cubicBezTo>
                  <a:cubicBezTo>
                    <a:pt x="5966" y="195"/>
                    <a:pt x="5966" y="195"/>
                    <a:pt x="5966" y="195"/>
                  </a:cubicBezTo>
                  <a:cubicBezTo>
                    <a:pt x="5875" y="212"/>
                    <a:pt x="5776" y="228"/>
                    <a:pt x="5676" y="245"/>
                  </a:cubicBezTo>
                  <a:cubicBezTo>
                    <a:pt x="5270" y="295"/>
                    <a:pt x="4864" y="344"/>
                    <a:pt x="4450" y="369"/>
                  </a:cubicBezTo>
                  <a:cubicBezTo>
                    <a:pt x="4334" y="378"/>
                    <a:pt x="4218" y="386"/>
                    <a:pt x="4102" y="386"/>
                  </a:cubicBezTo>
                  <a:cubicBezTo>
                    <a:pt x="4036" y="386"/>
                    <a:pt x="3966" y="378"/>
                    <a:pt x="3897" y="378"/>
                  </a:cubicBezTo>
                  <a:cubicBezTo>
                    <a:pt x="3863" y="378"/>
                    <a:pt x="3829" y="380"/>
                    <a:pt x="3796" y="386"/>
                  </a:cubicBezTo>
                  <a:cubicBezTo>
                    <a:pt x="3704" y="402"/>
                    <a:pt x="3622" y="452"/>
                    <a:pt x="3564" y="527"/>
                  </a:cubicBezTo>
                  <a:cubicBezTo>
                    <a:pt x="3572" y="419"/>
                    <a:pt x="3638" y="320"/>
                    <a:pt x="3721" y="262"/>
                  </a:cubicBezTo>
                  <a:cubicBezTo>
                    <a:pt x="3744" y="246"/>
                    <a:pt x="3732" y="203"/>
                    <a:pt x="3703" y="203"/>
                  </a:cubicBezTo>
                  <a:cubicBezTo>
                    <a:pt x="3701" y="203"/>
                    <a:pt x="3699" y="203"/>
                    <a:pt x="3696" y="204"/>
                  </a:cubicBezTo>
                  <a:cubicBezTo>
                    <a:pt x="3613" y="237"/>
                    <a:pt x="3547" y="303"/>
                    <a:pt x="3514" y="386"/>
                  </a:cubicBezTo>
                  <a:cubicBezTo>
                    <a:pt x="3506" y="386"/>
                    <a:pt x="3506" y="394"/>
                    <a:pt x="3506" y="394"/>
                  </a:cubicBezTo>
                  <a:cubicBezTo>
                    <a:pt x="3497" y="402"/>
                    <a:pt x="3497" y="411"/>
                    <a:pt x="3497" y="419"/>
                  </a:cubicBezTo>
                  <a:cubicBezTo>
                    <a:pt x="3497" y="427"/>
                    <a:pt x="3497" y="427"/>
                    <a:pt x="3497" y="427"/>
                  </a:cubicBezTo>
                  <a:cubicBezTo>
                    <a:pt x="3489" y="436"/>
                    <a:pt x="3489" y="444"/>
                    <a:pt x="3489" y="444"/>
                  </a:cubicBezTo>
                  <a:cubicBezTo>
                    <a:pt x="3439" y="601"/>
                    <a:pt x="3431" y="775"/>
                    <a:pt x="3448" y="941"/>
                  </a:cubicBezTo>
                  <a:cubicBezTo>
                    <a:pt x="3464" y="1115"/>
                    <a:pt x="3497" y="1306"/>
                    <a:pt x="3588" y="1446"/>
                  </a:cubicBezTo>
                  <a:cubicBezTo>
                    <a:pt x="3671" y="1596"/>
                    <a:pt x="3829" y="1653"/>
                    <a:pt x="3978" y="1703"/>
                  </a:cubicBezTo>
                  <a:cubicBezTo>
                    <a:pt x="4152" y="1761"/>
                    <a:pt x="4326" y="1811"/>
                    <a:pt x="4500" y="1861"/>
                  </a:cubicBezTo>
                  <a:cubicBezTo>
                    <a:pt x="4550" y="1877"/>
                    <a:pt x="4599" y="1885"/>
                    <a:pt x="4649" y="1902"/>
                  </a:cubicBezTo>
                  <a:cubicBezTo>
                    <a:pt x="4682" y="1910"/>
                    <a:pt x="4732" y="1910"/>
                    <a:pt x="4765" y="1935"/>
                  </a:cubicBezTo>
                  <a:cubicBezTo>
                    <a:pt x="4806" y="1960"/>
                    <a:pt x="4806" y="2035"/>
                    <a:pt x="4806" y="2076"/>
                  </a:cubicBezTo>
                  <a:cubicBezTo>
                    <a:pt x="4815" y="2134"/>
                    <a:pt x="4823" y="2184"/>
                    <a:pt x="4848" y="2233"/>
                  </a:cubicBezTo>
                  <a:cubicBezTo>
                    <a:pt x="4848" y="2233"/>
                    <a:pt x="4856" y="2242"/>
                    <a:pt x="4856" y="2242"/>
                  </a:cubicBezTo>
                  <a:cubicBezTo>
                    <a:pt x="4856" y="2250"/>
                    <a:pt x="4848" y="2258"/>
                    <a:pt x="4848" y="2267"/>
                  </a:cubicBezTo>
                  <a:cubicBezTo>
                    <a:pt x="4823" y="2366"/>
                    <a:pt x="4839" y="2465"/>
                    <a:pt x="4848" y="2565"/>
                  </a:cubicBezTo>
                  <a:cubicBezTo>
                    <a:pt x="4848" y="2664"/>
                    <a:pt x="4873" y="2780"/>
                    <a:pt x="4856" y="2880"/>
                  </a:cubicBezTo>
                  <a:cubicBezTo>
                    <a:pt x="4848" y="2979"/>
                    <a:pt x="4798" y="3029"/>
                    <a:pt x="4732" y="3087"/>
                  </a:cubicBezTo>
                  <a:cubicBezTo>
                    <a:pt x="4649" y="3153"/>
                    <a:pt x="4574" y="3211"/>
                    <a:pt x="4483" y="3269"/>
                  </a:cubicBezTo>
                  <a:cubicBezTo>
                    <a:pt x="4152" y="3468"/>
                    <a:pt x="3796" y="3617"/>
                    <a:pt x="3448" y="3783"/>
                  </a:cubicBezTo>
                  <a:cubicBezTo>
                    <a:pt x="3107" y="3937"/>
                    <a:pt x="2766" y="4123"/>
                    <a:pt x="2387" y="4123"/>
                  </a:cubicBezTo>
                  <a:cubicBezTo>
                    <a:pt x="2379" y="4123"/>
                    <a:pt x="2370" y="4123"/>
                    <a:pt x="2362" y="4123"/>
                  </a:cubicBezTo>
                  <a:cubicBezTo>
                    <a:pt x="1989" y="4114"/>
                    <a:pt x="1625" y="3965"/>
                    <a:pt x="1310" y="3775"/>
                  </a:cubicBezTo>
                  <a:cubicBezTo>
                    <a:pt x="1136" y="3667"/>
                    <a:pt x="970" y="3543"/>
                    <a:pt x="813" y="3393"/>
                  </a:cubicBezTo>
                  <a:cubicBezTo>
                    <a:pt x="755" y="3344"/>
                    <a:pt x="697" y="3286"/>
                    <a:pt x="630" y="3228"/>
                  </a:cubicBezTo>
                  <a:cubicBezTo>
                    <a:pt x="606" y="3203"/>
                    <a:pt x="581" y="3170"/>
                    <a:pt x="548" y="3145"/>
                  </a:cubicBezTo>
                  <a:cubicBezTo>
                    <a:pt x="506" y="3103"/>
                    <a:pt x="465" y="3062"/>
                    <a:pt x="415" y="3021"/>
                  </a:cubicBezTo>
                  <a:cubicBezTo>
                    <a:pt x="432" y="3021"/>
                    <a:pt x="440" y="3012"/>
                    <a:pt x="448" y="3004"/>
                  </a:cubicBezTo>
                  <a:cubicBezTo>
                    <a:pt x="498" y="2979"/>
                    <a:pt x="556" y="2963"/>
                    <a:pt x="606" y="2946"/>
                  </a:cubicBezTo>
                  <a:cubicBezTo>
                    <a:pt x="647" y="2938"/>
                    <a:pt x="647" y="2871"/>
                    <a:pt x="606" y="2863"/>
                  </a:cubicBezTo>
                  <a:cubicBezTo>
                    <a:pt x="585" y="2861"/>
                    <a:pt x="565" y="2860"/>
                    <a:pt x="545" y="2860"/>
                  </a:cubicBezTo>
                  <a:cubicBezTo>
                    <a:pt x="425" y="2860"/>
                    <a:pt x="307" y="2901"/>
                    <a:pt x="208" y="2979"/>
                  </a:cubicBezTo>
                  <a:cubicBezTo>
                    <a:pt x="150" y="3021"/>
                    <a:pt x="100" y="3079"/>
                    <a:pt x="59" y="3137"/>
                  </a:cubicBezTo>
                  <a:cubicBezTo>
                    <a:pt x="42" y="3170"/>
                    <a:pt x="26" y="3211"/>
                    <a:pt x="9" y="3244"/>
                  </a:cubicBezTo>
                  <a:cubicBezTo>
                    <a:pt x="1" y="3294"/>
                    <a:pt x="1" y="3335"/>
                    <a:pt x="9" y="3385"/>
                  </a:cubicBezTo>
                  <a:cubicBezTo>
                    <a:pt x="17" y="3414"/>
                    <a:pt x="46" y="3429"/>
                    <a:pt x="75" y="3429"/>
                  </a:cubicBezTo>
                  <a:cubicBezTo>
                    <a:pt x="104" y="3429"/>
                    <a:pt x="133" y="3414"/>
                    <a:pt x="142" y="3385"/>
                  </a:cubicBezTo>
                  <a:cubicBezTo>
                    <a:pt x="150" y="3352"/>
                    <a:pt x="158" y="3319"/>
                    <a:pt x="166" y="3294"/>
                  </a:cubicBezTo>
                  <a:cubicBezTo>
                    <a:pt x="166" y="3295"/>
                    <a:pt x="167" y="3295"/>
                    <a:pt x="167" y="3295"/>
                  </a:cubicBezTo>
                  <a:cubicBezTo>
                    <a:pt x="168" y="3295"/>
                    <a:pt x="173" y="3276"/>
                    <a:pt x="174" y="3276"/>
                  </a:cubicBezTo>
                  <a:cubicBezTo>
                    <a:pt x="175" y="3276"/>
                    <a:pt x="175" y="3277"/>
                    <a:pt x="175" y="3277"/>
                  </a:cubicBezTo>
                  <a:cubicBezTo>
                    <a:pt x="183" y="3269"/>
                    <a:pt x="183" y="3261"/>
                    <a:pt x="183" y="3253"/>
                  </a:cubicBezTo>
                  <a:cubicBezTo>
                    <a:pt x="191" y="3244"/>
                    <a:pt x="200" y="3228"/>
                    <a:pt x="208" y="3211"/>
                  </a:cubicBezTo>
                  <a:cubicBezTo>
                    <a:pt x="216" y="3203"/>
                    <a:pt x="224" y="3195"/>
                    <a:pt x="233" y="3178"/>
                  </a:cubicBezTo>
                  <a:lnTo>
                    <a:pt x="241" y="3178"/>
                  </a:lnTo>
                  <a:cubicBezTo>
                    <a:pt x="241" y="3178"/>
                    <a:pt x="241" y="3170"/>
                    <a:pt x="241" y="3170"/>
                  </a:cubicBezTo>
                  <a:cubicBezTo>
                    <a:pt x="241" y="3161"/>
                    <a:pt x="249" y="3161"/>
                    <a:pt x="258" y="3153"/>
                  </a:cubicBezTo>
                  <a:cubicBezTo>
                    <a:pt x="266" y="3137"/>
                    <a:pt x="282" y="3120"/>
                    <a:pt x="299" y="3112"/>
                  </a:cubicBezTo>
                  <a:cubicBezTo>
                    <a:pt x="299" y="3112"/>
                    <a:pt x="299" y="3112"/>
                    <a:pt x="299" y="3120"/>
                  </a:cubicBezTo>
                  <a:cubicBezTo>
                    <a:pt x="423" y="3451"/>
                    <a:pt x="597" y="3766"/>
                    <a:pt x="755" y="4089"/>
                  </a:cubicBezTo>
                  <a:cubicBezTo>
                    <a:pt x="912" y="4413"/>
                    <a:pt x="1061" y="4736"/>
                    <a:pt x="1227" y="5051"/>
                  </a:cubicBezTo>
                  <a:cubicBezTo>
                    <a:pt x="1384" y="5349"/>
                    <a:pt x="1583" y="5614"/>
                    <a:pt x="1799" y="5879"/>
                  </a:cubicBezTo>
                  <a:cubicBezTo>
                    <a:pt x="2006" y="6119"/>
                    <a:pt x="2221" y="6368"/>
                    <a:pt x="2486" y="6550"/>
                  </a:cubicBezTo>
                  <a:cubicBezTo>
                    <a:pt x="2785" y="6757"/>
                    <a:pt x="3133" y="6873"/>
                    <a:pt x="3472" y="6998"/>
                  </a:cubicBezTo>
                  <a:lnTo>
                    <a:pt x="3481" y="6998"/>
                  </a:lnTo>
                  <a:cubicBezTo>
                    <a:pt x="3497" y="7014"/>
                    <a:pt x="3514" y="7031"/>
                    <a:pt x="3539" y="7047"/>
                  </a:cubicBezTo>
                  <a:cubicBezTo>
                    <a:pt x="3555" y="7064"/>
                    <a:pt x="3572" y="7080"/>
                    <a:pt x="3588" y="7097"/>
                  </a:cubicBezTo>
                  <a:cubicBezTo>
                    <a:pt x="3605" y="7122"/>
                    <a:pt x="3638" y="7122"/>
                    <a:pt x="3655" y="7122"/>
                  </a:cubicBezTo>
                  <a:cubicBezTo>
                    <a:pt x="3713" y="7238"/>
                    <a:pt x="3771" y="7354"/>
                    <a:pt x="3878" y="7445"/>
                  </a:cubicBezTo>
                  <a:cubicBezTo>
                    <a:pt x="3969" y="7521"/>
                    <a:pt x="4074" y="7562"/>
                    <a:pt x="4187" y="7562"/>
                  </a:cubicBezTo>
                  <a:cubicBezTo>
                    <a:pt x="4197" y="7562"/>
                    <a:pt x="4208" y="7562"/>
                    <a:pt x="4218" y="7561"/>
                  </a:cubicBezTo>
                  <a:cubicBezTo>
                    <a:pt x="4367" y="7561"/>
                    <a:pt x="4500" y="7503"/>
                    <a:pt x="4641" y="7470"/>
                  </a:cubicBezTo>
                  <a:cubicBezTo>
                    <a:pt x="4740" y="7448"/>
                    <a:pt x="4843" y="7437"/>
                    <a:pt x="4945" y="7437"/>
                  </a:cubicBezTo>
                  <a:cubicBezTo>
                    <a:pt x="4996" y="7437"/>
                    <a:pt x="5047" y="7440"/>
                    <a:pt x="5096" y="7445"/>
                  </a:cubicBezTo>
                  <a:cubicBezTo>
                    <a:pt x="5237" y="7462"/>
                    <a:pt x="5378" y="7511"/>
                    <a:pt x="5527" y="7528"/>
                  </a:cubicBezTo>
                  <a:cubicBezTo>
                    <a:pt x="5550" y="7530"/>
                    <a:pt x="5573" y="7531"/>
                    <a:pt x="5596" y="7531"/>
                  </a:cubicBezTo>
                  <a:cubicBezTo>
                    <a:pt x="5824" y="7531"/>
                    <a:pt x="6022" y="7420"/>
                    <a:pt x="6165" y="7246"/>
                  </a:cubicBezTo>
                  <a:cubicBezTo>
                    <a:pt x="6347" y="7031"/>
                    <a:pt x="6430" y="6766"/>
                    <a:pt x="6513" y="6501"/>
                  </a:cubicBezTo>
                  <a:cubicBezTo>
                    <a:pt x="6519" y="6519"/>
                    <a:pt x="6535" y="6528"/>
                    <a:pt x="6553" y="6528"/>
                  </a:cubicBezTo>
                  <a:cubicBezTo>
                    <a:pt x="6559" y="6528"/>
                    <a:pt x="6565" y="6527"/>
                    <a:pt x="6571" y="6525"/>
                  </a:cubicBezTo>
                  <a:cubicBezTo>
                    <a:pt x="6695" y="6467"/>
                    <a:pt x="6795" y="6376"/>
                    <a:pt x="6894" y="6293"/>
                  </a:cubicBezTo>
                  <a:cubicBezTo>
                    <a:pt x="6994" y="6202"/>
                    <a:pt x="7085" y="6103"/>
                    <a:pt x="7176" y="6003"/>
                  </a:cubicBezTo>
                  <a:cubicBezTo>
                    <a:pt x="7350" y="5796"/>
                    <a:pt x="7499" y="5564"/>
                    <a:pt x="7632" y="5332"/>
                  </a:cubicBezTo>
                  <a:cubicBezTo>
                    <a:pt x="7773" y="5075"/>
                    <a:pt x="7889" y="4810"/>
                    <a:pt x="7988" y="4545"/>
                  </a:cubicBezTo>
                  <a:cubicBezTo>
                    <a:pt x="8096" y="4263"/>
                    <a:pt x="8179" y="3965"/>
                    <a:pt x="8295" y="3692"/>
                  </a:cubicBezTo>
                  <a:cubicBezTo>
                    <a:pt x="8353" y="3551"/>
                    <a:pt x="8427" y="3410"/>
                    <a:pt x="8510" y="3286"/>
                  </a:cubicBezTo>
                  <a:cubicBezTo>
                    <a:pt x="8551" y="3219"/>
                    <a:pt x="8601" y="3161"/>
                    <a:pt x="8651" y="3095"/>
                  </a:cubicBezTo>
                  <a:cubicBezTo>
                    <a:pt x="8676" y="3070"/>
                    <a:pt x="8709" y="3045"/>
                    <a:pt x="8725" y="3012"/>
                  </a:cubicBezTo>
                  <a:cubicBezTo>
                    <a:pt x="8742" y="2987"/>
                    <a:pt x="8742" y="2971"/>
                    <a:pt x="8759" y="2946"/>
                  </a:cubicBezTo>
                  <a:cubicBezTo>
                    <a:pt x="8767" y="2987"/>
                    <a:pt x="8783" y="3029"/>
                    <a:pt x="8800" y="3062"/>
                  </a:cubicBezTo>
                  <a:cubicBezTo>
                    <a:pt x="8808" y="3103"/>
                    <a:pt x="8817" y="3170"/>
                    <a:pt x="8875" y="3170"/>
                  </a:cubicBezTo>
                  <a:cubicBezTo>
                    <a:pt x="8908" y="3170"/>
                    <a:pt x="8924" y="3137"/>
                    <a:pt x="8941" y="3112"/>
                  </a:cubicBezTo>
                  <a:cubicBezTo>
                    <a:pt x="8941" y="3095"/>
                    <a:pt x="8941" y="3087"/>
                    <a:pt x="8949" y="3079"/>
                  </a:cubicBezTo>
                  <a:cubicBezTo>
                    <a:pt x="8949" y="3062"/>
                    <a:pt x="8957" y="3037"/>
                    <a:pt x="8957" y="3021"/>
                  </a:cubicBezTo>
                  <a:lnTo>
                    <a:pt x="8957" y="3012"/>
                  </a:lnTo>
                  <a:cubicBezTo>
                    <a:pt x="8957" y="3012"/>
                    <a:pt x="8957" y="2987"/>
                    <a:pt x="8957" y="2987"/>
                  </a:cubicBezTo>
                  <a:cubicBezTo>
                    <a:pt x="8957" y="2971"/>
                    <a:pt x="8949" y="2954"/>
                    <a:pt x="8949" y="2938"/>
                  </a:cubicBezTo>
                  <a:cubicBezTo>
                    <a:pt x="8941" y="2905"/>
                    <a:pt x="8933" y="2880"/>
                    <a:pt x="8916" y="2847"/>
                  </a:cubicBezTo>
                  <a:cubicBezTo>
                    <a:pt x="8891" y="2797"/>
                    <a:pt x="8866" y="2755"/>
                    <a:pt x="8825" y="2714"/>
                  </a:cubicBezTo>
                  <a:cubicBezTo>
                    <a:pt x="8783" y="2673"/>
                    <a:pt x="8725" y="2639"/>
                    <a:pt x="8676" y="2598"/>
                  </a:cubicBezTo>
                  <a:cubicBezTo>
                    <a:pt x="8651" y="2581"/>
                    <a:pt x="8626" y="2565"/>
                    <a:pt x="8601" y="2548"/>
                  </a:cubicBezTo>
                  <a:cubicBezTo>
                    <a:pt x="8568" y="2532"/>
                    <a:pt x="8535" y="2523"/>
                    <a:pt x="8502" y="2507"/>
                  </a:cubicBezTo>
                  <a:cubicBezTo>
                    <a:pt x="8498" y="2506"/>
                    <a:pt x="8495" y="2505"/>
                    <a:pt x="8491" y="2505"/>
                  </a:cubicBezTo>
                  <a:cubicBezTo>
                    <a:pt x="8467" y="2505"/>
                    <a:pt x="8438" y="2529"/>
                    <a:pt x="8452" y="2565"/>
                  </a:cubicBezTo>
                  <a:cubicBezTo>
                    <a:pt x="8485" y="2615"/>
                    <a:pt x="8510" y="2664"/>
                    <a:pt x="8551" y="2706"/>
                  </a:cubicBezTo>
                  <a:cubicBezTo>
                    <a:pt x="8560" y="2714"/>
                    <a:pt x="8568" y="2722"/>
                    <a:pt x="8576" y="2731"/>
                  </a:cubicBezTo>
                  <a:cubicBezTo>
                    <a:pt x="8518" y="2755"/>
                    <a:pt x="8469" y="2780"/>
                    <a:pt x="8419" y="2822"/>
                  </a:cubicBezTo>
                  <a:cubicBezTo>
                    <a:pt x="8295" y="2905"/>
                    <a:pt x="8187" y="3004"/>
                    <a:pt x="8079" y="3103"/>
                  </a:cubicBezTo>
                  <a:cubicBezTo>
                    <a:pt x="7872" y="3294"/>
                    <a:pt x="7706" y="3534"/>
                    <a:pt x="7474" y="3700"/>
                  </a:cubicBezTo>
                  <a:cubicBezTo>
                    <a:pt x="7367" y="3783"/>
                    <a:pt x="7242" y="3841"/>
                    <a:pt x="7110" y="3849"/>
                  </a:cubicBezTo>
                  <a:cubicBezTo>
                    <a:pt x="7101" y="3850"/>
                    <a:pt x="7093" y="3850"/>
                    <a:pt x="7084" y="3850"/>
                  </a:cubicBezTo>
                  <a:cubicBezTo>
                    <a:pt x="6945" y="3850"/>
                    <a:pt x="6820" y="3788"/>
                    <a:pt x="6695" y="3741"/>
                  </a:cubicBezTo>
                  <a:cubicBezTo>
                    <a:pt x="6405" y="3634"/>
                    <a:pt x="6124" y="3518"/>
                    <a:pt x="5842" y="3402"/>
                  </a:cubicBezTo>
                  <a:cubicBezTo>
                    <a:pt x="5676" y="3335"/>
                    <a:pt x="5519" y="3261"/>
                    <a:pt x="5361" y="3195"/>
                  </a:cubicBezTo>
                  <a:cubicBezTo>
                    <a:pt x="5287" y="3153"/>
                    <a:pt x="5204" y="3120"/>
                    <a:pt x="5121" y="3087"/>
                  </a:cubicBezTo>
                  <a:cubicBezTo>
                    <a:pt x="5088" y="3070"/>
                    <a:pt x="5013" y="3045"/>
                    <a:pt x="4980" y="3004"/>
                  </a:cubicBezTo>
                  <a:cubicBezTo>
                    <a:pt x="4989" y="2996"/>
                    <a:pt x="4989" y="2979"/>
                    <a:pt x="4997" y="2971"/>
                  </a:cubicBezTo>
                  <a:cubicBezTo>
                    <a:pt x="5013" y="2913"/>
                    <a:pt x="5013" y="2863"/>
                    <a:pt x="5022" y="2805"/>
                  </a:cubicBezTo>
                  <a:cubicBezTo>
                    <a:pt x="5038" y="2747"/>
                    <a:pt x="5047" y="2681"/>
                    <a:pt x="5055" y="2615"/>
                  </a:cubicBezTo>
                  <a:cubicBezTo>
                    <a:pt x="5063" y="2490"/>
                    <a:pt x="5071" y="2358"/>
                    <a:pt x="5013" y="2242"/>
                  </a:cubicBezTo>
                  <a:cubicBezTo>
                    <a:pt x="5013" y="2233"/>
                    <a:pt x="5005" y="2233"/>
                    <a:pt x="5005" y="2225"/>
                  </a:cubicBezTo>
                  <a:cubicBezTo>
                    <a:pt x="5013" y="2217"/>
                    <a:pt x="5030" y="2200"/>
                    <a:pt x="5022" y="2184"/>
                  </a:cubicBezTo>
                  <a:cubicBezTo>
                    <a:pt x="5022" y="2101"/>
                    <a:pt x="5013" y="1993"/>
                    <a:pt x="5080" y="1943"/>
                  </a:cubicBezTo>
                  <a:cubicBezTo>
                    <a:pt x="5105" y="1919"/>
                    <a:pt x="5146" y="1910"/>
                    <a:pt x="5179" y="1894"/>
                  </a:cubicBezTo>
                  <a:cubicBezTo>
                    <a:pt x="5221" y="1869"/>
                    <a:pt x="5270" y="1844"/>
                    <a:pt x="5312" y="1827"/>
                  </a:cubicBezTo>
                  <a:cubicBezTo>
                    <a:pt x="5477" y="1745"/>
                    <a:pt x="5643" y="1670"/>
                    <a:pt x="5801" y="1571"/>
                  </a:cubicBezTo>
                  <a:cubicBezTo>
                    <a:pt x="5883" y="1521"/>
                    <a:pt x="5958" y="1471"/>
                    <a:pt x="6033" y="1422"/>
                  </a:cubicBezTo>
                  <a:cubicBezTo>
                    <a:pt x="6107" y="1372"/>
                    <a:pt x="6173" y="1330"/>
                    <a:pt x="6223" y="1256"/>
                  </a:cubicBezTo>
                  <a:cubicBezTo>
                    <a:pt x="6298" y="1123"/>
                    <a:pt x="6314" y="916"/>
                    <a:pt x="6298" y="759"/>
                  </a:cubicBezTo>
                  <a:cubicBezTo>
                    <a:pt x="6289" y="610"/>
                    <a:pt x="6256" y="452"/>
                    <a:pt x="6173" y="320"/>
                  </a:cubicBezTo>
                  <a:cubicBezTo>
                    <a:pt x="6173" y="320"/>
                    <a:pt x="6173" y="311"/>
                    <a:pt x="6173" y="311"/>
                  </a:cubicBezTo>
                  <a:cubicBezTo>
                    <a:pt x="6165" y="303"/>
                    <a:pt x="6165" y="295"/>
                    <a:pt x="6165" y="286"/>
                  </a:cubicBezTo>
                  <a:cubicBezTo>
                    <a:pt x="6157" y="253"/>
                    <a:pt x="6140" y="220"/>
                    <a:pt x="6115" y="204"/>
                  </a:cubicBezTo>
                  <a:cubicBezTo>
                    <a:pt x="6107" y="195"/>
                    <a:pt x="6099" y="187"/>
                    <a:pt x="6091" y="187"/>
                  </a:cubicBezTo>
                  <a:lnTo>
                    <a:pt x="6082" y="170"/>
                  </a:lnTo>
                  <a:cubicBezTo>
                    <a:pt x="6041" y="104"/>
                    <a:pt x="5999" y="38"/>
                    <a:pt x="5933" y="5"/>
                  </a:cubicBezTo>
                  <a:cubicBezTo>
                    <a:pt x="5927" y="2"/>
                    <a:pt x="5921" y="0"/>
                    <a:pt x="5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38"/>
            <p:cNvSpPr/>
            <p:nvPr/>
          </p:nvSpPr>
          <p:spPr>
            <a:xfrm>
              <a:off x="3500525" y="2825500"/>
              <a:ext cx="10450" cy="9500"/>
            </a:xfrm>
            <a:custGeom>
              <a:rect b="b" l="l" r="r" t="t"/>
              <a:pathLst>
                <a:path extrusionOk="0" h="380" w="418">
                  <a:moveTo>
                    <a:pt x="365" y="1"/>
                  </a:moveTo>
                  <a:cubicBezTo>
                    <a:pt x="360" y="1"/>
                    <a:pt x="354" y="2"/>
                    <a:pt x="348" y="4"/>
                  </a:cubicBezTo>
                  <a:cubicBezTo>
                    <a:pt x="274" y="45"/>
                    <a:pt x="208" y="87"/>
                    <a:pt x="141" y="145"/>
                  </a:cubicBezTo>
                  <a:cubicBezTo>
                    <a:pt x="108" y="178"/>
                    <a:pt x="83" y="203"/>
                    <a:pt x="58" y="236"/>
                  </a:cubicBezTo>
                  <a:cubicBezTo>
                    <a:pt x="34" y="269"/>
                    <a:pt x="0" y="311"/>
                    <a:pt x="0" y="352"/>
                  </a:cubicBezTo>
                  <a:cubicBezTo>
                    <a:pt x="0" y="366"/>
                    <a:pt x="12" y="379"/>
                    <a:pt x="25" y="379"/>
                  </a:cubicBezTo>
                  <a:cubicBezTo>
                    <a:pt x="28" y="379"/>
                    <a:pt x="31" y="378"/>
                    <a:pt x="34" y="377"/>
                  </a:cubicBezTo>
                  <a:cubicBezTo>
                    <a:pt x="67" y="360"/>
                    <a:pt x="92" y="327"/>
                    <a:pt x="116" y="294"/>
                  </a:cubicBezTo>
                  <a:cubicBezTo>
                    <a:pt x="150" y="269"/>
                    <a:pt x="174" y="236"/>
                    <a:pt x="199" y="211"/>
                  </a:cubicBezTo>
                  <a:cubicBezTo>
                    <a:pt x="257" y="161"/>
                    <a:pt x="324" y="112"/>
                    <a:pt x="382" y="62"/>
                  </a:cubicBezTo>
                  <a:cubicBezTo>
                    <a:pt x="417" y="41"/>
                    <a:pt x="398" y="1"/>
                    <a:pt x="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38"/>
            <p:cNvSpPr/>
            <p:nvPr/>
          </p:nvSpPr>
          <p:spPr>
            <a:xfrm>
              <a:off x="3718225" y="2816675"/>
              <a:ext cx="9350" cy="9225"/>
            </a:xfrm>
            <a:custGeom>
              <a:rect b="b" l="l" r="r" t="t"/>
              <a:pathLst>
                <a:path extrusionOk="0" h="369" w="374">
                  <a:moveTo>
                    <a:pt x="50" y="1"/>
                  </a:moveTo>
                  <a:cubicBezTo>
                    <a:pt x="9" y="1"/>
                    <a:pt x="1" y="42"/>
                    <a:pt x="34" y="59"/>
                  </a:cubicBezTo>
                  <a:cubicBezTo>
                    <a:pt x="92" y="84"/>
                    <a:pt x="133" y="133"/>
                    <a:pt x="175" y="183"/>
                  </a:cubicBezTo>
                  <a:cubicBezTo>
                    <a:pt x="179" y="187"/>
                    <a:pt x="179" y="187"/>
                    <a:pt x="179" y="187"/>
                  </a:cubicBezTo>
                  <a:cubicBezTo>
                    <a:pt x="179" y="187"/>
                    <a:pt x="179" y="187"/>
                    <a:pt x="183" y="191"/>
                  </a:cubicBezTo>
                  <a:cubicBezTo>
                    <a:pt x="183" y="191"/>
                    <a:pt x="183" y="200"/>
                    <a:pt x="191" y="200"/>
                  </a:cubicBezTo>
                  <a:cubicBezTo>
                    <a:pt x="191" y="208"/>
                    <a:pt x="199" y="216"/>
                    <a:pt x="208" y="224"/>
                  </a:cubicBezTo>
                  <a:cubicBezTo>
                    <a:pt x="216" y="241"/>
                    <a:pt x="224" y="258"/>
                    <a:pt x="233" y="266"/>
                  </a:cubicBezTo>
                  <a:cubicBezTo>
                    <a:pt x="257" y="307"/>
                    <a:pt x="282" y="332"/>
                    <a:pt x="315" y="357"/>
                  </a:cubicBezTo>
                  <a:cubicBezTo>
                    <a:pt x="321" y="363"/>
                    <a:pt x="327" y="369"/>
                    <a:pt x="336" y="369"/>
                  </a:cubicBezTo>
                  <a:cubicBezTo>
                    <a:pt x="340" y="369"/>
                    <a:pt x="344" y="368"/>
                    <a:pt x="349" y="365"/>
                  </a:cubicBezTo>
                  <a:cubicBezTo>
                    <a:pt x="357" y="365"/>
                    <a:pt x="373" y="349"/>
                    <a:pt x="365" y="340"/>
                  </a:cubicBezTo>
                  <a:cubicBezTo>
                    <a:pt x="357" y="249"/>
                    <a:pt x="307" y="175"/>
                    <a:pt x="249" y="108"/>
                  </a:cubicBezTo>
                  <a:cubicBezTo>
                    <a:pt x="191" y="50"/>
                    <a:pt x="125" y="17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38"/>
            <p:cNvSpPr/>
            <p:nvPr/>
          </p:nvSpPr>
          <p:spPr>
            <a:xfrm>
              <a:off x="3637650" y="2815850"/>
              <a:ext cx="3550" cy="5875"/>
            </a:xfrm>
            <a:custGeom>
              <a:rect b="b" l="l" r="r" t="t"/>
              <a:pathLst>
                <a:path extrusionOk="0" h="235" w="142">
                  <a:moveTo>
                    <a:pt x="50" y="1"/>
                  </a:moveTo>
                  <a:cubicBezTo>
                    <a:pt x="25" y="1"/>
                    <a:pt x="0" y="17"/>
                    <a:pt x="0" y="42"/>
                  </a:cubicBezTo>
                  <a:cubicBezTo>
                    <a:pt x="0" y="75"/>
                    <a:pt x="0" y="108"/>
                    <a:pt x="17" y="141"/>
                  </a:cubicBezTo>
                  <a:cubicBezTo>
                    <a:pt x="17" y="158"/>
                    <a:pt x="17" y="166"/>
                    <a:pt x="25" y="175"/>
                  </a:cubicBezTo>
                  <a:cubicBezTo>
                    <a:pt x="34" y="183"/>
                    <a:pt x="34" y="191"/>
                    <a:pt x="42" y="199"/>
                  </a:cubicBezTo>
                  <a:cubicBezTo>
                    <a:pt x="56" y="214"/>
                    <a:pt x="71" y="234"/>
                    <a:pt x="90" y="234"/>
                  </a:cubicBezTo>
                  <a:cubicBezTo>
                    <a:pt x="93" y="234"/>
                    <a:pt x="97" y="234"/>
                    <a:pt x="100" y="233"/>
                  </a:cubicBezTo>
                  <a:cubicBezTo>
                    <a:pt x="116" y="233"/>
                    <a:pt x="125" y="224"/>
                    <a:pt x="133" y="208"/>
                  </a:cubicBezTo>
                  <a:cubicBezTo>
                    <a:pt x="141" y="191"/>
                    <a:pt x="133" y="175"/>
                    <a:pt x="133" y="158"/>
                  </a:cubicBezTo>
                  <a:cubicBezTo>
                    <a:pt x="125" y="150"/>
                    <a:pt x="125" y="141"/>
                    <a:pt x="125" y="141"/>
                  </a:cubicBezTo>
                  <a:cubicBezTo>
                    <a:pt x="116" y="125"/>
                    <a:pt x="116" y="117"/>
                    <a:pt x="108" y="108"/>
                  </a:cubicBezTo>
                  <a:cubicBezTo>
                    <a:pt x="100" y="92"/>
                    <a:pt x="100" y="75"/>
                    <a:pt x="100" y="59"/>
                  </a:cubicBezTo>
                  <a:cubicBezTo>
                    <a:pt x="100" y="50"/>
                    <a:pt x="100" y="50"/>
                    <a:pt x="92" y="42"/>
                  </a:cubicBezTo>
                  <a:cubicBezTo>
                    <a:pt x="92" y="17"/>
                    <a:pt x="75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38"/>
            <p:cNvSpPr/>
            <p:nvPr/>
          </p:nvSpPr>
          <p:spPr>
            <a:xfrm>
              <a:off x="3643250" y="2814400"/>
              <a:ext cx="2925" cy="4875"/>
            </a:xfrm>
            <a:custGeom>
              <a:rect b="b" l="l" r="r" t="t"/>
              <a:pathLst>
                <a:path extrusionOk="0" h="195" w="117">
                  <a:moveTo>
                    <a:pt x="50" y="1"/>
                  </a:moveTo>
                  <a:cubicBezTo>
                    <a:pt x="42" y="1"/>
                    <a:pt x="25" y="9"/>
                    <a:pt x="17" y="17"/>
                  </a:cubicBezTo>
                  <a:cubicBezTo>
                    <a:pt x="8" y="25"/>
                    <a:pt x="0" y="42"/>
                    <a:pt x="0" y="50"/>
                  </a:cubicBezTo>
                  <a:lnTo>
                    <a:pt x="0" y="83"/>
                  </a:lnTo>
                  <a:cubicBezTo>
                    <a:pt x="0" y="92"/>
                    <a:pt x="0" y="100"/>
                    <a:pt x="0" y="108"/>
                  </a:cubicBezTo>
                  <a:cubicBezTo>
                    <a:pt x="8" y="117"/>
                    <a:pt x="8" y="125"/>
                    <a:pt x="17" y="133"/>
                  </a:cubicBezTo>
                  <a:cubicBezTo>
                    <a:pt x="17" y="150"/>
                    <a:pt x="25" y="158"/>
                    <a:pt x="33" y="166"/>
                  </a:cubicBezTo>
                  <a:cubicBezTo>
                    <a:pt x="42" y="175"/>
                    <a:pt x="50" y="183"/>
                    <a:pt x="50" y="183"/>
                  </a:cubicBezTo>
                  <a:cubicBezTo>
                    <a:pt x="58" y="191"/>
                    <a:pt x="66" y="191"/>
                    <a:pt x="75" y="191"/>
                  </a:cubicBezTo>
                  <a:cubicBezTo>
                    <a:pt x="77" y="194"/>
                    <a:pt x="80" y="195"/>
                    <a:pt x="82" y="195"/>
                  </a:cubicBezTo>
                  <a:cubicBezTo>
                    <a:pt x="88" y="195"/>
                    <a:pt x="94" y="189"/>
                    <a:pt x="100" y="183"/>
                  </a:cubicBezTo>
                  <a:cubicBezTo>
                    <a:pt x="108" y="183"/>
                    <a:pt x="108" y="175"/>
                    <a:pt x="116" y="158"/>
                  </a:cubicBezTo>
                  <a:lnTo>
                    <a:pt x="116" y="141"/>
                  </a:lnTo>
                  <a:cubicBezTo>
                    <a:pt x="116" y="133"/>
                    <a:pt x="108" y="117"/>
                    <a:pt x="108" y="108"/>
                  </a:cubicBezTo>
                  <a:lnTo>
                    <a:pt x="108" y="100"/>
                  </a:lnTo>
                  <a:cubicBezTo>
                    <a:pt x="108" y="92"/>
                    <a:pt x="108" y="92"/>
                    <a:pt x="108" y="83"/>
                  </a:cubicBezTo>
                  <a:cubicBezTo>
                    <a:pt x="108" y="75"/>
                    <a:pt x="108" y="67"/>
                    <a:pt x="108" y="50"/>
                  </a:cubicBezTo>
                  <a:cubicBezTo>
                    <a:pt x="108" y="42"/>
                    <a:pt x="100" y="25"/>
                    <a:pt x="91" y="17"/>
                  </a:cubicBezTo>
                  <a:cubicBezTo>
                    <a:pt x="83" y="9"/>
                    <a:pt x="66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38"/>
            <p:cNvSpPr/>
            <p:nvPr/>
          </p:nvSpPr>
          <p:spPr>
            <a:xfrm>
              <a:off x="3650700" y="2814400"/>
              <a:ext cx="2100" cy="2925"/>
            </a:xfrm>
            <a:custGeom>
              <a:rect b="b" l="l" r="r" t="t"/>
              <a:pathLst>
                <a:path extrusionOk="0" h="117" w="84">
                  <a:moveTo>
                    <a:pt x="17" y="1"/>
                  </a:moveTo>
                  <a:cubicBezTo>
                    <a:pt x="9" y="9"/>
                    <a:pt x="9" y="9"/>
                    <a:pt x="0" y="17"/>
                  </a:cubicBezTo>
                  <a:cubicBezTo>
                    <a:pt x="0" y="25"/>
                    <a:pt x="0" y="42"/>
                    <a:pt x="0" y="50"/>
                  </a:cubicBezTo>
                  <a:cubicBezTo>
                    <a:pt x="9" y="59"/>
                    <a:pt x="17" y="67"/>
                    <a:pt x="25" y="83"/>
                  </a:cubicBezTo>
                  <a:cubicBezTo>
                    <a:pt x="34" y="83"/>
                    <a:pt x="34" y="92"/>
                    <a:pt x="42" y="100"/>
                  </a:cubicBezTo>
                  <a:cubicBezTo>
                    <a:pt x="42" y="108"/>
                    <a:pt x="50" y="108"/>
                    <a:pt x="58" y="117"/>
                  </a:cubicBezTo>
                  <a:lnTo>
                    <a:pt x="75" y="117"/>
                  </a:lnTo>
                  <a:cubicBezTo>
                    <a:pt x="83" y="117"/>
                    <a:pt x="83" y="108"/>
                    <a:pt x="83" y="100"/>
                  </a:cubicBezTo>
                  <a:cubicBezTo>
                    <a:pt x="83" y="92"/>
                    <a:pt x="83" y="83"/>
                    <a:pt x="83" y="75"/>
                  </a:cubicBezTo>
                  <a:cubicBezTo>
                    <a:pt x="83" y="67"/>
                    <a:pt x="75" y="67"/>
                    <a:pt x="75" y="59"/>
                  </a:cubicBezTo>
                  <a:lnTo>
                    <a:pt x="58" y="17"/>
                  </a:lnTo>
                  <a:lnTo>
                    <a:pt x="58" y="25"/>
                  </a:lnTo>
                  <a:cubicBezTo>
                    <a:pt x="58" y="17"/>
                    <a:pt x="58" y="9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38"/>
            <p:cNvSpPr/>
            <p:nvPr/>
          </p:nvSpPr>
          <p:spPr>
            <a:xfrm>
              <a:off x="3643450" y="2824875"/>
              <a:ext cx="3550" cy="4975"/>
            </a:xfrm>
            <a:custGeom>
              <a:rect b="b" l="l" r="r" t="t"/>
              <a:pathLst>
                <a:path extrusionOk="0" h="199" w="142">
                  <a:moveTo>
                    <a:pt x="40" y="1"/>
                  </a:moveTo>
                  <a:cubicBezTo>
                    <a:pt x="35" y="1"/>
                    <a:pt x="30" y="2"/>
                    <a:pt x="25" y="4"/>
                  </a:cubicBezTo>
                  <a:cubicBezTo>
                    <a:pt x="9" y="21"/>
                    <a:pt x="0" y="46"/>
                    <a:pt x="9" y="62"/>
                  </a:cubicBezTo>
                  <a:cubicBezTo>
                    <a:pt x="25" y="79"/>
                    <a:pt x="34" y="104"/>
                    <a:pt x="50" y="128"/>
                  </a:cubicBezTo>
                  <a:cubicBezTo>
                    <a:pt x="50" y="137"/>
                    <a:pt x="58" y="145"/>
                    <a:pt x="67" y="153"/>
                  </a:cubicBezTo>
                  <a:cubicBezTo>
                    <a:pt x="67" y="162"/>
                    <a:pt x="75" y="162"/>
                    <a:pt x="75" y="170"/>
                  </a:cubicBezTo>
                  <a:cubicBezTo>
                    <a:pt x="83" y="178"/>
                    <a:pt x="92" y="186"/>
                    <a:pt x="92" y="186"/>
                  </a:cubicBezTo>
                  <a:cubicBezTo>
                    <a:pt x="103" y="192"/>
                    <a:pt x="111" y="198"/>
                    <a:pt x="117" y="198"/>
                  </a:cubicBezTo>
                  <a:cubicBezTo>
                    <a:pt x="120" y="198"/>
                    <a:pt x="122" y="197"/>
                    <a:pt x="125" y="195"/>
                  </a:cubicBezTo>
                  <a:cubicBezTo>
                    <a:pt x="141" y="186"/>
                    <a:pt x="141" y="170"/>
                    <a:pt x="141" y="162"/>
                  </a:cubicBezTo>
                  <a:cubicBezTo>
                    <a:pt x="141" y="162"/>
                    <a:pt x="141" y="153"/>
                    <a:pt x="141" y="153"/>
                  </a:cubicBezTo>
                  <a:cubicBezTo>
                    <a:pt x="141" y="145"/>
                    <a:pt x="133" y="145"/>
                    <a:pt x="133" y="137"/>
                  </a:cubicBezTo>
                  <a:cubicBezTo>
                    <a:pt x="133" y="128"/>
                    <a:pt x="133" y="128"/>
                    <a:pt x="125" y="120"/>
                  </a:cubicBezTo>
                  <a:cubicBezTo>
                    <a:pt x="125" y="112"/>
                    <a:pt x="116" y="95"/>
                    <a:pt x="108" y="87"/>
                  </a:cubicBezTo>
                  <a:cubicBezTo>
                    <a:pt x="100" y="62"/>
                    <a:pt x="92" y="46"/>
                    <a:pt x="75" y="21"/>
                  </a:cubicBezTo>
                  <a:cubicBezTo>
                    <a:pt x="69" y="9"/>
                    <a:pt x="54" y="1"/>
                    <a:pt x="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38"/>
            <p:cNvSpPr/>
            <p:nvPr/>
          </p:nvSpPr>
          <p:spPr>
            <a:xfrm>
              <a:off x="3644475" y="2805900"/>
              <a:ext cx="3975" cy="5625"/>
            </a:xfrm>
            <a:custGeom>
              <a:rect b="b" l="l" r="r" t="t"/>
              <a:pathLst>
                <a:path extrusionOk="0" h="225" w="159">
                  <a:moveTo>
                    <a:pt x="34" y="1"/>
                  </a:moveTo>
                  <a:cubicBezTo>
                    <a:pt x="26" y="1"/>
                    <a:pt x="9" y="9"/>
                    <a:pt x="9" y="17"/>
                  </a:cubicBezTo>
                  <a:cubicBezTo>
                    <a:pt x="1" y="34"/>
                    <a:pt x="1" y="42"/>
                    <a:pt x="1" y="59"/>
                  </a:cubicBezTo>
                  <a:cubicBezTo>
                    <a:pt x="9" y="75"/>
                    <a:pt x="17" y="92"/>
                    <a:pt x="26" y="109"/>
                  </a:cubicBezTo>
                  <a:cubicBezTo>
                    <a:pt x="34" y="125"/>
                    <a:pt x="34" y="133"/>
                    <a:pt x="42" y="150"/>
                  </a:cubicBezTo>
                  <a:cubicBezTo>
                    <a:pt x="51" y="158"/>
                    <a:pt x="59" y="175"/>
                    <a:pt x="67" y="183"/>
                  </a:cubicBezTo>
                  <a:cubicBezTo>
                    <a:pt x="75" y="200"/>
                    <a:pt x="84" y="208"/>
                    <a:pt x="92" y="216"/>
                  </a:cubicBezTo>
                  <a:cubicBezTo>
                    <a:pt x="100" y="216"/>
                    <a:pt x="109" y="225"/>
                    <a:pt x="117" y="225"/>
                  </a:cubicBezTo>
                  <a:cubicBezTo>
                    <a:pt x="133" y="225"/>
                    <a:pt x="150" y="216"/>
                    <a:pt x="158" y="200"/>
                  </a:cubicBezTo>
                  <a:cubicBezTo>
                    <a:pt x="158" y="191"/>
                    <a:pt x="158" y="191"/>
                    <a:pt x="158" y="183"/>
                  </a:cubicBezTo>
                  <a:cubicBezTo>
                    <a:pt x="158" y="167"/>
                    <a:pt x="158" y="158"/>
                    <a:pt x="150" y="150"/>
                  </a:cubicBezTo>
                  <a:cubicBezTo>
                    <a:pt x="150" y="142"/>
                    <a:pt x="142" y="133"/>
                    <a:pt x="142" y="117"/>
                  </a:cubicBezTo>
                  <a:cubicBezTo>
                    <a:pt x="133" y="109"/>
                    <a:pt x="133" y="100"/>
                    <a:pt x="133" y="100"/>
                  </a:cubicBezTo>
                  <a:cubicBezTo>
                    <a:pt x="125" y="92"/>
                    <a:pt x="117" y="84"/>
                    <a:pt x="117" y="75"/>
                  </a:cubicBezTo>
                  <a:cubicBezTo>
                    <a:pt x="109" y="59"/>
                    <a:pt x="100" y="42"/>
                    <a:pt x="92" y="17"/>
                  </a:cubicBezTo>
                  <a:cubicBezTo>
                    <a:pt x="84" y="9"/>
                    <a:pt x="75" y="1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38"/>
            <p:cNvSpPr/>
            <p:nvPr/>
          </p:nvSpPr>
          <p:spPr>
            <a:xfrm>
              <a:off x="3634125" y="2808450"/>
              <a:ext cx="2100" cy="2050"/>
            </a:xfrm>
            <a:custGeom>
              <a:rect b="b" l="l" r="r" t="t"/>
              <a:pathLst>
                <a:path extrusionOk="0" h="82" w="84">
                  <a:moveTo>
                    <a:pt x="42" y="0"/>
                  </a:moveTo>
                  <a:cubicBezTo>
                    <a:pt x="40" y="0"/>
                    <a:pt x="38" y="2"/>
                    <a:pt x="34" y="7"/>
                  </a:cubicBezTo>
                  <a:lnTo>
                    <a:pt x="25" y="7"/>
                  </a:lnTo>
                  <a:cubicBezTo>
                    <a:pt x="17" y="7"/>
                    <a:pt x="17" y="7"/>
                    <a:pt x="9" y="15"/>
                  </a:cubicBezTo>
                  <a:cubicBezTo>
                    <a:pt x="9" y="15"/>
                    <a:pt x="9" y="23"/>
                    <a:pt x="9" y="23"/>
                  </a:cubicBezTo>
                  <a:cubicBezTo>
                    <a:pt x="1" y="23"/>
                    <a:pt x="1" y="31"/>
                    <a:pt x="1" y="31"/>
                  </a:cubicBezTo>
                  <a:cubicBezTo>
                    <a:pt x="1" y="40"/>
                    <a:pt x="1" y="40"/>
                    <a:pt x="1" y="48"/>
                  </a:cubicBezTo>
                  <a:cubicBezTo>
                    <a:pt x="1" y="48"/>
                    <a:pt x="1" y="56"/>
                    <a:pt x="1" y="56"/>
                  </a:cubicBezTo>
                  <a:cubicBezTo>
                    <a:pt x="9" y="65"/>
                    <a:pt x="9" y="65"/>
                    <a:pt x="9" y="73"/>
                  </a:cubicBezTo>
                  <a:lnTo>
                    <a:pt x="17" y="73"/>
                  </a:lnTo>
                  <a:lnTo>
                    <a:pt x="34" y="81"/>
                  </a:lnTo>
                  <a:lnTo>
                    <a:pt x="59" y="81"/>
                  </a:lnTo>
                  <a:cubicBezTo>
                    <a:pt x="67" y="73"/>
                    <a:pt x="75" y="65"/>
                    <a:pt x="75" y="56"/>
                  </a:cubicBezTo>
                  <a:cubicBezTo>
                    <a:pt x="83" y="48"/>
                    <a:pt x="83" y="40"/>
                    <a:pt x="75" y="40"/>
                  </a:cubicBezTo>
                  <a:cubicBezTo>
                    <a:pt x="75" y="31"/>
                    <a:pt x="75" y="31"/>
                    <a:pt x="75" y="23"/>
                  </a:cubicBezTo>
                  <a:cubicBezTo>
                    <a:pt x="75" y="23"/>
                    <a:pt x="75" y="15"/>
                    <a:pt x="67" y="15"/>
                  </a:cubicBezTo>
                  <a:cubicBezTo>
                    <a:pt x="67" y="15"/>
                    <a:pt x="59" y="7"/>
                    <a:pt x="59" y="7"/>
                  </a:cubicBezTo>
                  <a:lnTo>
                    <a:pt x="50" y="7"/>
                  </a:lnTo>
                  <a:cubicBezTo>
                    <a:pt x="46" y="2"/>
                    <a:pt x="44" y="0"/>
                    <a:pt x="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38"/>
            <p:cNvSpPr/>
            <p:nvPr/>
          </p:nvSpPr>
          <p:spPr>
            <a:xfrm>
              <a:off x="3653600" y="2829950"/>
              <a:ext cx="2300" cy="2925"/>
            </a:xfrm>
            <a:custGeom>
              <a:rect b="b" l="l" r="r" t="t"/>
              <a:pathLst>
                <a:path extrusionOk="0" h="117" w="92">
                  <a:moveTo>
                    <a:pt x="25" y="0"/>
                  </a:moveTo>
                  <a:cubicBezTo>
                    <a:pt x="9" y="8"/>
                    <a:pt x="0" y="33"/>
                    <a:pt x="9" y="41"/>
                  </a:cubicBezTo>
                  <a:cubicBezTo>
                    <a:pt x="17" y="66"/>
                    <a:pt x="34" y="83"/>
                    <a:pt x="42" y="108"/>
                  </a:cubicBezTo>
                  <a:cubicBezTo>
                    <a:pt x="50" y="116"/>
                    <a:pt x="58" y="116"/>
                    <a:pt x="75" y="116"/>
                  </a:cubicBezTo>
                  <a:cubicBezTo>
                    <a:pt x="83" y="108"/>
                    <a:pt x="92" y="99"/>
                    <a:pt x="83" y="91"/>
                  </a:cubicBezTo>
                  <a:cubicBezTo>
                    <a:pt x="83" y="66"/>
                    <a:pt x="75" y="41"/>
                    <a:pt x="67" y="25"/>
                  </a:cubicBezTo>
                  <a:cubicBezTo>
                    <a:pt x="58" y="17"/>
                    <a:pt x="58" y="8"/>
                    <a:pt x="50" y="8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38"/>
            <p:cNvSpPr/>
            <p:nvPr/>
          </p:nvSpPr>
          <p:spPr>
            <a:xfrm>
              <a:off x="3607200" y="2807400"/>
              <a:ext cx="4375" cy="6075"/>
            </a:xfrm>
            <a:custGeom>
              <a:rect b="b" l="l" r="r" t="t"/>
              <a:pathLst>
                <a:path extrusionOk="0" h="243" w="175">
                  <a:moveTo>
                    <a:pt x="111" y="1"/>
                  </a:moveTo>
                  <a:cubicBezTo>
                    <a:pt x="91" y="1"/>
                    <a:pt x="70" y="14"/>
                    <a:pt x="59" y="32"/>
                  </a:cubicBezTo>
                  <a:lnTo>
                    <a:pt x="34" y="82"/>
                  </a:lnTo>
                  <a:cubicBezTo>
                    <a:pt x="34" y="82"/>
                    <a:pt x="34" y="90"/>
                    <a:pt x="25" y="98"/>
                  </a:cubicBezTo>
                  <a:cubicBezTo>
                    <a:pt x="25" y="107"/>
                    <a:pt x="17" y="115"/>
                    <a:pt x="17" y="123"/>
                  </a:cubicBezTo>
                  <a:cubicBezTo>
                    <a:pt x="17" y="123"/>
                    <a:pt x="17" y="131"/>
                    <a:pt x="17" y="131"/>
                  </a:cubicBezTo>
                  <a:cubicBezTo>
                    <a:pt x="17" y="140"/>
                    <a:pt x="9" y="148"/>
                    <a:pt x="9" y="148"/>
                  </a:cubicBezTo>
                  <a:cubicBezTo>
                    <a:pt x="9" y="165"/>
                    <a:pt x="1" y="173"/>
                    <a:pt x="1" y="189"/>
                  </a:cubicBezTo>
                  <a:cubicBezTo>
                    <a:pt x="1" y="214"/>
                    <a:pt x="17" y="231"/>
                    <a:pt x="42" y="239"/>
                  </a:cubicBezTo>
                  <a:cubicBezTo>
                    <a:pt x="46" y="241"/>
                    <a:pt x="51" y="242"/>
                    <a:pt x="57" y="242"/>
                  </a:cubicBezTo>
                  <a:cubicBezTo>
                    <a:pt x="71" y="242"/>
                    <a:pt x="86" y="235"/>
                    <a:pt x="92" y="223"/>
                  </a:cubicBezTo>
                  <a:cubicBezTo>
                    <a:pt x="100" y="223"/>
                    <a:pt x="108" y="214"/>
                    <a:pt x="108" y="206"/>
                  </a:cubicBezTo>
                  <a:cubicBezTo>
                    <a:pt x="117" y="198"/>
                    <a:pt x="117" y="189"/>
                    <a:pt x="125" y="181"/>
                  </a:cubicBezTo>
                  <a:cubicBezTo>
                    <a:pt x="125" y="181"/>
                    <a:pt x="133" y="173"/>
                    <a:pt x="133" y="173"/>
                  </a:cubicBezTo>
                  <a:cubicBezTo>
                    <a:pt x="133" y="165"/>
                    <a:pt x="141" y="156"/>
                    <a:pt x="141" y="148"/>
                  </a:cubicBezTo>
                  <a:cubicBezTo>
                    <a:pt x="141" y="140"/>
                    <a:pt x="150" y="131"/>
                    <a:pt x="150" y="123"/>
                  </a:cubicBezTo>
                  <a:lnTo>
                    <a:pt x="166" y="73"/>
                  </a:lnTo>
                  <a:cubicBezTo>
                    <a:pt x="175" y="65"/>
                    <a:pt x="175" y="40"/>
                    <a:pt x="166" y="32"/>
                  </a:cubicBezTo>
                  <a:cubicBezTo>
                    <a:pt x="158" y="15"/>
                    <a:pt x="150" y="7"/>
                    <a:pt x="133" y="7"/>
                  </a:cubicBezTo>
                  <a:cubicBezTo>
                    <a:pt x="126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38"/>
            <p:cNvSpPr/>
            <p:nvPr/>
          </p:nvSpPr>
          <p:spPr>
            <a:xfrm>
              <a:off x="3598075" y="2806325"/>
              <a:ext cx="5625" cy="7225"/>
            </a:xfrm>
            <a:custGeom>
              <a:rect b="b" l="l" r="r" t="t"/>
              <a:pathLst>
                <a:path extrusionOk="0" h="289" w="225">
                  <a:moveTo>
                    <a:pt x="154" y="0"/>
                  </a:moveTo>
                  <a:cubicBezTo>
                    <a:pt x="134" y="0"/>
                    <a:pt x="111" y="12"/>
                    <a:pt x="100" y="34"/>
                  </a:cubicBezTo>
                  <a:cubicBezTo>
                    <a:pt x="84" y="67"/>
                    <a:pt x="59" y="100"/>
                    <a:pt x="42" y="133"/>
                  </a:cubicBezTo>
                  <a:cubicBezTo>
                    <a:pt x="34" y="158"/>
                    <a:pt x="26" y="174"/>
                    <a:pt x="18" y="199"/>
                  </a:cubicBezTo>
                  <a:cubicBezTo>
                    <a:pt x="9" y="208"/>
                    <a:pt x="1" y="224"/>
                    <a:pt x="9" y="232"/>
                  </a:cubicBezTo>
                  <a:cubicBezTo>
                    <a:pt x="9" y="257"/>
                    <a:pt x="9" y="274"/>
                    <a:pt x="26" y="282"/>
                  </a:cubicBezTo>
                  <a:cubicBezTo>
                    <a:pt x="38" y="286"/>
                    <a:pt x="49" y="288"/>
                    <a:pt x="58" y="288"/>
                  </a:cubicBezTo>
                  <a:cubicBezTo>
                    <a:pt x="67" y="288"/>
                    <a:pt x="76" y="286"/>
                    <a:pt x="84" y="282"/>
                  </a:cubicBezTo>
                  <a:cubicBezTo>
                    <a:pt x="100" y="274"/>
                    <a:pt x="109" y="257"/>
                    <a:pt x="117" y="249"/>
                  </a:cubicBezTo>
                  <a:cubicBezTo>
                    <a:pt x="134" y="232"/>
                    <a:pt x="142" y="216"/>
                    <a:pt x="150" y="199"/>
                  </a:cubicBezTo>
                  <a:cubicBezTo>
                    <a:pt x="175" y="166"/>
                    <a:pt x="192" y="125"/>
                    <a:pt x="208" y="92"/>
                  </a:cubicBezTo>
                  <a:cubicBezTo>
                    <a:pt x="225" y="67"/>
                    <a:pt x="216" y="25"/>
                    <a:pt x="183" y="9"/>
                  </a:cubicBezTo>
                  <a:cubicBezTo>
                    <a:pt x="175" y="3"/>
                    <a:pt x="165" y="0"/>
                    <a:pt x="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38"/>
            <p:cNvSpPr/>
            <p:nvPr/>
          </p:nvSpPr>
          <p:spPr>
            <a:xfrm>
              <a:off x="3611975" y="2831600"/>
              <a:ext cx="3125" cy="4375"/>
            </a:xfrm>
            <a:custGeom>
              <a:rect b="b" l="l" r="r" t="t"/>
              <a:pathLst>
                <a:path extrusionOk="0" h="175" w="125">
                  <a:moveTo>
                    <a:pt x="91" y="0"/>
                  </a:moveTo>
                  <a:cubicBezTo>
                    <a:pt x="75" y="0"/>
                    <a:pt x="58" y="0"/>
                    <a:pt x="50" y="9"/>
                  </a:cubicBezTo>
                  <a:lnTo>
                    <a:pt x="42" y="17"/>
                  </a:lnTo>
                  <a:cubicBezTo>
                    <a:pt x="33" y="25"/>
                    <a:pt x="33" y="25"/>
                    <a:pt x="33" y="33"/>
                  </a:cubicBezTo>
                  <a:cubicBezTo>
                    <a:pt x="25" y="42"/>
                    <a:pt x="25" y="50"/>
                    <a:pt x="17" y="67"/>
                  </a:cubicBezTo>
                  <a:cubicBezTo>
                    <a:pt x="17" y="67"/>
                    <a:pt x="17" y="75"/>
                    <a:pt x="17" y="75"/>
                  </a:cubicBezTo>
                  <a:cubicBezTo>
                    <a:pt x="17" y="83"/>
                    <a:pt x="17" y="83"/>
                    <a:pt x="17" y="91"/>
                  </a:cubicBezTo>
                  <a:cubicBezTo>
                    <a:pt x="8" y="100"/>
                    <a:pt x="8" y="108"/>
                    <a:pt x="8" y="116"/>
                  </a:cubicBezTo>
                  <a:cubicBezTo>
                    <a:pt x="0" y="141"/>
                    <a:pt x="8" y="166"/>
                    <a:pt x="33" y="174"/>
                  </a:cubicBezTo>
                  <a:cubicBezTo>
                    <a:pt x="50" y="174"/>
                    <a:pt x="75" y="166"/>
                    <a:pt x="83" y="149"/>
                  </a:cubicBezTo>
                  <a:cubicBezTo>
                    <a:pt x="83" y="141"/>
                    <a:pt x="91" y="133"/>
                    <a:pt x="91" y="125"/>
                  </a:cubicBezTo>
                  <a:lnTo>
                    <a:pt x="100" y="108"/>
                  </a:lnTo>
                  <a:cubicBezTo>
                    <a:pt x="100" y="108"/>
                    <a:pt x="108" y="100"/>
                    <a:pt x="108" y="100"/>
                  </a:cubicBezTo>
                  <a:cubicBezTo>
                    <a:pt x="108" y="91"/>
                    <a:pt x="116" y="83"/>
                    <a:pt x="116" y="75"/>
                  </a:cubicBezTo>
                  <a:cubicBezTo>
                    <a:pt x="116" y="75"/>
                    <a:pt x="124" y="67"/>
                    <a:pt x="124" y="58"/>
                  </a:cubicBezTo>
                  <a:cubicBezTo>
                    <a:pt x="124" y="50"/>
                    <a:pt x="124" y="33"/>
                    <a:pt x="116" y="25"/>
                  </a:cubicBezTo>
                  <a:cubicBezTo>
                    <a:pt x="108" y="17"/>
                    <a:pt x="100" y="9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38"/>
            <p:cNvSpPr/>
            <p:nvPr/>
          </p:nvSpPr>
          <p:spPr>
            <a:xfrm>
              <a:off x="3535125" y="2835125"/>
              <a:ext cx="6025" cy="3950"/>
            </a:xfrm>
            <a:custGeom>
              <a:rect b="b" l="l" r="r" t="t"/>
              <a:pathLst>
                <a:path extrusionOk="0" h="158" w="241">
                  <a:moveTo>
                    <a:pt x="149" y="0"/>
                  </a:moveTo>
                  <a:cubicBezTo>
                    <a:pt x="141" y="0"/>
                    <a:pt x="124" y="8"/>
                    <a:pt x="108" y="8"/>
                  </a:cubicBezTo>
                  <a:cubicBezTo>
                    <a:pt x="100" y="8"/>
                    <a:pt x="83" y="8"/>
                    <a:pt x="75" y="17"/>
                  </a:cubicBezTo>
                  <a:cubicBezTo>
                    <a:pt x="58" y="25"/>
                    <a:pt x="42" y="33"/>
                    <a:pt x="25" y="50"/>
                  </a:cubicBezTo>
                  <a:cubicBezTo>
                    <a:pt x="8" y="58"/>
                    <a:pt x="0" y="75"/>
                    <a:pt x="0" y="91"/>
                  </a:cubicBezTo>
                  <a:cubicBezTo>
                    <a:pt x="0" y="108"/>
                    <a:pt x="8" y="124"/>
                    <a:pt x="17" y="133"/>
                  </a:cubicBezTo>
                  <a:cubicBezTo>
                    <a:pt x="27" y="149"/>
                    <a:pt x="48" y="158"/>
                    <a:pt x="69" y="158"/>
                  </a:cubicBezTo>
                  <a:cubicBezTo>
                    <a:pt x="80" y="158"/>
                    <a:pt x="91" y="155"/>
                    <a:pt x="100" y="149"/>
                  </a:cubicBezTo>
                  <a:lnTo>
                    <a:pt x="116" y="141"/>
                  </a:lnTo>
                  <a:cubicBezTo>
                    <a:pt x="124" y="133"/>
                    <a:pt x="133" y="133"/>
                    <a:pt x="141" y="124"/>
                  </a:cubicBezTo>
                  <a:cubicBezTo>
                    <a:pt x="149" y="124"/>
                    <a:pt x="166" y="116"/>
                    <a:pt x="174" y="116"/>
                  </a:cubicBezTo>
                  <a:lnTo>
                    <a:pt x="182" y="116"/>
                  </a:lnTo>
                  <a:cubicBezTo>
                    <a:pt x="207" y="116"/>
                    <a:pt x="232" y="91"/>
                    <a:pt x="240" y="66"/>
                  </a:cubicBezTo>
                  <a:cubicBezTo>
                    <a:pt x="240" y="58"/>
                    <a:pt x="240" y="42"/>
                    <a:pt x="232" y="33"/>
                  </a:cubicBezTo>
                  <a:cubicBezTo>
                    <a:pt x="224" y="25"/>
                    <a:pt x="216" y="8"/>
                    <a:pt x="199" y="8"/>
                  </a:cubicBezTo>
                  <a:cubicBezTo>
                    <a:pt x="182" y="8"/>
                    <a:pt x="166" y="0"/>
                    <a:pt x="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38"/>
            <p:cNvSpPr/>
            <p:nvPr/>
          </p:nvSpPr>
          <p:spPr>
            <a:xfrm>
              <a:off x="3540925" y="2839300"/>
              <a:ext cx="4150" cy="3100"/>
            </a:xfrm>
            <a:custGeom>
              <a:rect b="b" l="l" r="r" t="t"/>
              <a:pathLst>
                <a:path extrusionOk="0" h="124" w="166">
                  <a:moveTo>
                    <a:pt x="108" y="1"/>
                  </a:moveTo>
                  <a:cubicBezTo>
                    <a:pt x="102" y="1"/>
                    <a:pt x="95" y="3"/>
                    <a:pt x="91" y="7"/>
                  </a:cubicBezTo>
                  <a:cubicBezTo>
                    <a:pt x="75" y="7"/>
                    <a:pt x="58" y="7"/>
                    <a:pt x="42" y="15"/>
                  </a:cubicBezTo>
                  <a:lnTo>
                    <a:pt x="25" y="15"/>
                  </a:lnTo>
                  <a:cubicBezTo>
                    <a:pt x="17" y="24"/>
                    <a:pt x="17" y="24"/>
                    <a:pt x="8" y="32"/>
                  </a:cubicBezTo>
                  <a:cubicBezTo>
                    <a:pt x="8" y="32"/>
                    <a:pt x="8" y="40"/>
                    <a:pt x="8" y="40"/>
                  </a:cubicBezTo>
                  <a:cubicBezTo>
                    <a:pt x="0" y="49"/>
                    <a:pt x="0" y="57"/>
                    <a:pt x="0" y="65"/>
                  </a:cubicBezTo>
                  <a:cubicBezTo>
                    <a:pt x="0" y="65"/>
                    <a:pt x="0" y="73"/>
                    <a:pt x="0" y="73"/>
                  </a:cubicBezTo>
                  <a:cubicBezTo>
                    <a:pt x="8" y="82"/>
                    <a:pt x="8" y="82"/>
                    <a:pt x="8" y="90"/>
                  </a:cubicBezTo>
                  <a:cubicBezTo>
                    <a:pt x="8" y="98"/>
                    <a:pt x="17" y="98"/>
                    <a:pt x="25" y="107"/>
                  </a:cubicBezTo>
                  <a:cubicBezTo>
                    <a:pt x="25" y="107"/>
                    <a:pt x="33" y="107"/>
                    <a:pt x="42" y="115"/>
                  </a:cubicBezTo>
                  <a:cubicBezTo>
                    <a:pt x="58" y="115"/>
                    <a:pt x="75" y="115"/>
                    <a:pt x="91" y="123"/>
                  </a:cubicBezTo>
                  <a:lnTo>
                    <a:pt x="124" y="123"/>
                  </a:lnTo>
                  <a:cubicBezTo>
                    <a:pt x="133" y="115"/>
                    <a:pt x="141" y="115"/>
                    <a:pt x="149" y="107"/>
                  </a:cubicBezTo>
                  <a:lnTo>
                    <a:pt x="158" y="90"/>
                  </a:lnTo>
                  <a:cubicBezTo>
                    <a:pt x="166" y="82"/>
                    <a:pt x="166" y="73"/>
                    <a:pt x="166" y="65"/>
                  </a:cubicBezTo>
                  <a:cubicBezTo>
                    <a:pt x="166" y="57"/>
                    <a:pt x="166" y="49"/>
                    <a:pt x="166" y="40"/>
                  </a:cubicBezTo>
                  <a:cubicBezTo>
                    <a:pt x="166" y="32"/>
                    <a:pt x="158" y="24"/>
                    <a:pt x="149" y="15"/>
                  </a:cubicBezTo>
                  <a:cubicBezTo>
                    <a:pt x="141" y="15"/>
                    <a:pt x="133" y="7"/>
                    <a:pt x="124" y="7"/>
                  </a:cubicBezTo>
                  <a:cubicBezTo>
                    <a:pt x="120" y="3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38"/>
            <p:cNvSpPr/>
            <p:nvPr/>
          </p:nvSpPr>
          <p:spPr>
            <a:xfrm>
              <a:off x="3685500" y="2827775"/>
              <a:ext cx="4775" cy="5700"/>
            </a:xfrm>
            <a:custGeom>
              <a:rect b="b" l="l" r="r" t="t"/>
              <a:pathLst>
                <a:path extrusionOk="0" h="228" w="191">
                  <a:moveTo>
                    <a:pt x="80" y="1"/>
                  </a:moveTo>
                  <a:cubicBezTo>
                    <a:pt x="76" y="1"/>
                    <a:pt x="71" y="2"/>
                    <a:pt x="67" y="4"/>
                  </a:cubicBezTo>
                  <a:cubicBezTo>
                    <a:pt x="50" y="4"/>
                    <a:pt x="34" y="4"/>
                    <a:pt x="25" y="21"/>
                  </a:cubicBezTo>
                  <a:cubicBezTo>
                    <a:pt x="9" y="29"/>
                    <a:pt x="0" y="46"/>
                    <a:pt x="0" y="62"/>
                  </a:cubicBezTo>
                  <a:cubicBezTo>
                    <a:pt x="9" y="95"/>
                    <a:pt x="17" y="128"/>
                    <a:pt x="25" y="153"/>
                  </a:cubicBezTo>
                  <a:cubicBezTo>
                    <a:pt x="34" y="162"/>
                    <a:pt x="34" y="170"/>
                    <a:pt x="42" y="178"/>
                  </a:cubicBezTo>
                  <a:cubicBezTo>
                    <a:pt x="50" y="186"/>
                    <a:pt x="50" y="195"/>
                    <a:pt x="58" y="203"/>
                  </a:cubicBezTo>
                  <a:cubicBezTo>
                    <a:pt x="75" y="211"/>
                    <a:pt x="83" y="220"/>
                    <a:pt x="100" y="228"/>
                  </a:cubicBezTo>
                  <a:lnTo>
                    <a:pt x="133" y="228"/>
                  </a:lnTo>
                  <a:cubicBezTo>
                    <a:pt x="150" y="220"/>
                    <a:pt x="158" y="220"/>
                    <a:pt x="166" y="211"/>
                  </a:cubicBezTo>
                  <a:cubicBezTo>
                    <a:pt x="183" y="195"/>
                    <a:pt x="191" y="170"/>
                    <a:pt x="183" y="145"/>
                  </a:cubicBezTo>
                  <a:cubicBezTo>
                    <a:pt x="174" y="137"/>
                    <a:pt x="174" y="137"/>
                    <a:pt x="174" y="128"/>
                  </a:cubicBezTo>
                  <a:cubicBezTo>
                    <a:pt x="174" y="120"/>
                    <a:pt x="166" y="112"/>
                    <a:pt x="158" y="112"/>
                  </a:cubicBezTo>
                  <a:cubicBezTo>
                    <a:pt x="158" y="112"/>
                    <a:pt x="158" y="104"/>
                    <a:pt x="158" y="104"/>
                  </a:cubicBezTo>
                  <a:lnTo>
                    <a:pt x="150" y="104"/>
                  </a:lnTo>
                  <a:cubicBezTo>
                    <a:pt x="150" y="95"/>
                    <a:pt x="141" y="87"/>
                    <a:pt x="141" y="79"/>
                  </a:cubicBezTo>
                  <a:cubicBezTo>
                    <a:pt x="133" y="70"/>
                    <a:pt x="133" y="62"/>
                    <a:pt x="133" y="54"/>
                  </a:cubicBezTo>
                  <a:cubicBezTo>
                    <a:pt x="133" y="54"/>
                    <a:pt x="133" y="46"/>
                    <a:pt x="125" y="37"/>
                  </a:cubicBezTo>
                  <a:cubicBezTo>
                    <a:pt x="125" y="29"/>
                    <a:pt x="116" y="29"/>
                    <a:pt x="116" y="21"/>
                  </a:cubicBezTo>
                  <a:cubicBezTo>
                    <a:pt x="104" y="9"/>
                    <a:pt x="92" y="1"/>
                    <a:pt x="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38"/>
            <p:cNvSpPr/>
            <p:nvPr/>
          </p:nvSpPr>
          <p:spPr>
            <a:xfrm>
              <a:off x="3688800" y="2823525"/>
              <a:ext cx="5000" cy="5200"/>
            </a:xfrm>
            <a:custGeom>
              <a:rect b="b" l="l" r="r" t="t"/>
              <a:pathLst>
                <a:path extrusionOk="0" h="208" w="200">
                  <a:moveTo>
                    <a:pt x="76" y="0"/>
                  </a:moveTo>
                  <a:cubicBezTo>
                    <a:pt x="67" y="0"/>
                    <a:pt x="51" y="0"/>
                    <a:pt x="42" y="8"/>
                  </a:cubicBezTo>
                  <a:cubicBezTo>
                    <a:pt x="34" y="8"/>
                    <a:pt x="26" y="17"/>
                    <a:pt x="18" y="25"/>
                  </a:cubicBezTo>
                  <a:cubicBezTo>
                    <a:pt x="9" y="33"/>
                    <a:pt x="1" y="58"/>
                    <a:pt x="1" y="75"/>
                  </a:cubicBezTo>
                  <a:cubicBezTo>
                    <a:pt x="1" y="83"/>
                    <a:pt x="1" y="91"/>
                    <a:pt x="1" y="100"/>
                  </a:cubicBezTo>
                  <a:cubicBezTo>
                    <a:pt x="1" y="108"/>
                    <a:pt x="9" y="116"/>
                    <a:pt x="18" y="133"/>
                  </a:cubicBezTo>
                  <a:cubicBezTo>
                    <a:pt x="34" y="141"/>
                    <a:pt x="42" y="158"/>
                    <a:pt x="59" y="166"/>
                  </a:cubicBezTo>
                  <a:cubicBezTo>
                    <a:pt x="59" y="174"/>
                    <a:pt x="59" y="174"/>
                    <a:pt x="67" y="182"/>
                  </a:cubicBezTo>
                  <a:lnTo>
                    <a:pt x="67" y="174"/>
                  </a:lnTo>
                  <a:cubicBezTo>
                    <a:pt x="76" y="182"/>
                    <a:pt x="84" y="191"/>
                    <a:pt x="92" y="191"/>
                  </a:cubicBezTo>
                  <a:lnTo>
                    <a:pt x="92" y="199"/>
                  </a:lnTo>
                  <a:lnTo>
                    <a:pt x="100" y="199"/>
                  </a:lnTo>
                  <a:cubicBezTo>
                    <a:pt x="100" y="199"/>
                    <a:pt x="109" y="207"/>
                    <a:pt x="117" y="207"/>
                  </a:cubicBezTo>
                  <a:lnTo>
                    <a:pt x="150" y="207"/>
                  </a:lnTo>
                  <a:cubicBezTo>
                    <a:pt x="158" y="207"/>
                    <a:pt x="167" y="199"/>
                    <a:pt x="175" y="199"/>
                  </a:cubicBezTo>
                  <a:cubicBezTo>
                    <a:pt x="175" y="199"/>
                    <a:pt x="183" y="191"/>
                    <a:pt x="183" y="191"/>
                  </a:cubicBezTo>
                  <a:cubicBezTo>
                    <a:pt x="192" y="182"/>
                    <a:pt x="192" y="174"/>
                    <a:pt x="192" y="166"/>
                  </a:cubicBezTo>
                  <a:cubicBezTo>
                    <a:pt x="200" y="166"/>
                    <a:pt x="200" y="158"/>
                    <a:pt x="200" y="149"/>
                  </a:cubicBezTo>
                  <a:cubicBezTo>
                    <a:pt x="200" y="149"/>
                    <a:pt x="200" y="141"/>
                    <a:pt x="200" y="133"/>
                  </a:cubicBezTo>
                  <a:cubicBezTo>
                    <a:pt x="200" y="133"/>
                    <a:pt x="200" y="124"/>
                    <a:pt x="200" y="124"/>
                  </a:cubicBezTo>
                  <a:cubicBezTo>
                    <a:pt x="192" y="116"/>
                    <a:pt x="192" y="108"/>
                    <a:pt x="192" y="108"/>
                  </a:cubicBezTo>
                  <a:cubicBezTo>
                    <a:pt x="192" y="108"/>
                    <a:pt x="183" y="100"/>
                    <a:pt x="183" y="100"/>
                  </a:cubicBezTo>
                  <a:cubicBezTo>
                    <a:pt x="183" y="100"/>
                    <a:pt x="183" y="91"/>
                    <a:pt x="183" y="91"/>
                  </a:cubicBezTo>
                  <a:cubicBezTo>
                    <a:pt x="175" y="83"/>
                    <a:pt x="175" y="83"/>
                    <a:pt x="175" y="75"/>
                  </a:cubicBezTo>
                  <a:cubicBezTo>
                    <a:pt x="158" y="58"/>
                    <a:pt x="142" y="42"/>
                    <a:pt x="125" y="25"/>
                  </a:cubicBezTo>
                  <a:cubicBezTo>
                    <a:pt x="117" y="17"/>
                    <a:pt x="117" y="8"/>
                    <a:pt x="100" y="8"/>
                  </a:cubicBezTo>
                  <a:cubicBezTo>
                    <a:pt x="92" y="0"/>
                    <a:pt x="84" y="0"/>
                    <a:pt x="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38"/>
            <p:cNvSpPr/>
            <p:nvPr/>
          </p:nvSpPr>
          <p:spPr>
            <a:xfrm>
              <a:off x="3550450" y="2840500"/>
              <a:ext cx="3950" cy="4450"/>
            </a:xfrm>
            <a:custGeom>
              <a:rect b="b" l="l" r="r" t="t"/>
              <a:pathLst>
                <a:path extrusionOk="0" h="178" w="158">
                  <a:moveTo>
                    <a:pt x="100" y="1"/>
                  </a:moveTo>
                  <a:cubicBezTo>
                    <a:pt x="91" y="9"/>
                    <a:pt x="75" y="9"/>
                    <a:pt x="75" y="25"/>
                  </a:cubicBezTo>
                  <a:cubicBezTo>
                    <a:pt x="67" y="34"/>
                    <a:pt x="58" y="50"/>
                    <a:pt x="50" y="59"/>
                  </a:cubicBezTo>
                  <a:cubicBezTo>
                    <a:pt x="50" y="67"/>
                    <a:pt x="42" y="67"/>
                    <a:pt x="42" y="75"/>
                  </a:cubicBezTo>
                  <a:cubicBezTo>
                    <a:pt x="33" y="75"/>
                    <a:pt x="33" y="83"/>
                    <a:pt x="25" y="92"/>
                  </a:cubicBezTo>
                  <a:cubicBezTo>
                    <a:pt x="25" y="92"/>
                    <a:pt x="25" y="100"/>
                    <a:pt x="25" y="100"/>
                  </a:cubicBezTo>
                  <a:lnTo>
                    <a:pt x="17" y="100"/>
                  </a:lnTo>
                  <a:cubicBezTo>
                    <a:pt x="9" y="108"/>
                    <a:pt x="9" y="117"/>
                    <a:pt x="9" y="125"/>
                  </a:cubicBezTo>
                  <a:cubicBezTo>
                    <a:pt x="0" y="133"/>
                    <a:pt x="0" y="150"/>
                    <a:pt x="9" y="158"/>
                  </a:cubicBezTo>
                  <a:cubicBezTo>
                    <a:pt x="9" y="170"/>
                    <a:pt x="17" y="178"/>
                    <a:pt x="25" y="178"/>
                  </a:cubicBezTo>
                  <a:cubicBezTo>
                    <a:pt x="28" y="178"/>
                    <a:pt x="31" y="177"/>
                    <a:pt x="33" y="175"/>
                  </a:cubicBezTo>
                  <a:cubicBezTo>
                    <a:pt x="50" y="175"/>
                    <a:pt x="58" y="175"/>
                    <a:pt x="75" y="166"/>
                  </a:cubicBezTo>
                  <a:cubicBezTo>
                    <a:pt x="80" y="166"/>
                    <a:pt x="86" y="163"/>
                    <a:pt x="91" y="158"/>
                  </a:cubicBezTo>
                  <a:lnTo>
                    <a:pt x="91" y="158"/>
                  </a:lnTo>
                  <a:cubicBezTo>
                    <a:pt x="91" y="158"/>
                    <a:pt x="91" y="158"/>
                    <a:pt x="91" y="158"/>
                  </a:cubicBezTo>
                  <a:cubicBezTo>
                    <a:pt x="91" y="158"/>
                    <a:pt x="100" y="150"/>
                    <a:pt x="108" y="150"/>
                  </a:cubicBezTo>
                  <a:lnTo>
                    <a:pt x="108" y="141"/>
                  </a:lnTo>
                  <a:cubicBezTo>
                    <a:pt x="108" y="141"/>
                    <a:pt x="116" y="133"/>
                    <a:pt x="116" y="125"/>
                  </a:cubicBezTo>
                  <a:lnTo>
                    <a:pt x="133" y="108"/>
                  </a:lnTo>
                  <a:cubicBezTo>
                    <a:pt x="141" y="92"/>
                    <a:pt x="149" y="75"/>
                    <a:pt x="149" y="59"/>
                  </a:cubicBezTo>
                  <a:cubicBezTo>
                    <a:pt x="158" y="42"/>
                    <a:pt x="158" y="34"/>
                    <a:pt x="149" y="25"/>
                  </a:cubicBezTo>
                  <a:cubicBezTo>
                    <a:pt x="141" y="17"/>
                    <a:pt x="133" y="9"/>
                    <a:pt x="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38"/>
            <p:cNvSpPr/>
            <p:nvPr/>
          </p:nvSpPr>
          <p:spPr>
            <a:xfrm>
              <a:off x="3542575" y="2829100"/>
              <a:ext cx="3750" cy="3350"/>
            </a:xfrm>
            <a:custGeom>
              <a:rect b="b" l="l" r="r" t="t"/>
              <a:pathLst>
                <a:path extrusionOk="0" h="134" w="150">
                  <a:moveTo>
                    <a:pt x="100" y="1"/>
                  </a:moveTo>
                  <a:cubicBezTo>
                    <a:pt x="92" y="1"/>
                    <a:pt x="75" y="1"/>
                    <a:pt x="67" y="9"/>
                  </a:cubicBezTo>
                  <a:cubicBezTo>
                    <a:pt x="58" y="17"/>
                    <a:pt x="58" y="26"/>
                    <a:pt x="50" y="26"/>
                  </a:cubicBezTo>
                  <a:cubicBezTo>
                    <a:pt x="42" y="34"/>
                    <a:pt x="42" y="34"/>
                    <a:pt x="34" y="42"/>
                  </a:cubicBezTo>
                  <a:cubicBezTo>
                    <a:pt x="25" y="51"/>
                    <a:pt x="25" y="59"/>
                    <a:pt x="17" y="67"/>
                  </a:cubicBezTo>
                  <a:cubicBezTo>
                    <a:pt x="9" y="75"/>
                    <a:pt x="9" y="84"/>
                    <a:pt x="9" y="84"/>
                  </a:cubicBezTo>
                  <a:cubicBezTo>
                    <a:pt x="0" y="100"/>
                    <a:pt x="0" y="109"/>
                    <a:pt x="9" y="125"/>
                  </a:cubicBezTo>
                  <a:cubicBezTo>
                    <a:pt x="17" y="133"/>
                    <a:pt x="25" y="133"/>
                    <a:pt x="42" y="133"/>
                  </a:cubicBezTo>
                  <a:cubicBezTo>
                    <a:pt x="50" y="133"/>
                    <a:pt x="58" y="125"/>
                    <a:pt x="67" y="125"/>
                  </a:cubicBezTo>
                  <a:cubicBezTo>
                    <a:pt x="75" y="117"/>
                    <a:pt x="83" y="117"/>
                    <a:pt x="92" y="109"/>
                  </a:cubicBezTo>
                  <a:cubicBezTo>
                    <a:pt x="92" y="109"/>
                    <a:pt x="100" y="100"/>
                    <a:pt x="108" y="100"/>
                  </a:cubicBezTo>
                  <a:cubicBezTo>
                    <a:pt x="108" y="100"/>
                    <a:pt x="108" y="92"/>
                    <a:pt x="116" y="92"/>
                  </a:cubicBezTo>
                  <a:cubicBezTo>
                    <a:pt x="125" y="84"/>
                    <a:pt x="125" y="84"/>
                    <a:pt x="133" y="75"/>
                  </a:cubicBezTo>
                  <a:cubicBezTo>
                    <a:pt x="141" y="75"/>
                    <a:pt x="141" y="67"/>
                    <a:pt x="141" y="67"/>
                  </a:cubicBezTo>
                  <a:cubicBezTo>
                    <a:pt x="150" y="59"/>
                    <a:pt x="150" y="51"/>
                    <a:pt x="150" y="42"/>
                  </a:cubicBezTo>
                  <a:cubicBezTo>
                    <a:pt x="150" y="34"/>
                    <a:pt x="141" y="17"/>
                    <a:pt x="133" y="9"/>
                  </a:cubicBezTo>
                  <a:cubicBezTo>
                    <a:pt x="125" y="1"/>
                    <a:pt x="116" y="1"/>
                    <a:pt x="1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38"/>
            <p:cNvSpPr/>
            <p:nvPr/>
          </p:nvSpPr>
          <p:spPr>
            <a:xfrm>
              <a:off x="3507775" y="2845975"/>
              <a:ext cx="8925" cy="14200"/>
            </a:xfrm>
            <a:custGeom>
              <a:rect b="b" l="l" r="r" t="t"/>
              <a:pathLst>
                <a:path extrusionOk="0" h="568" w="357">
                  <a:moveTo>
                    <a:pt x="41" y="0"/>
                  </a:moveTo>
                  <a:cubicBezTo>
                    <a:pt x="34" y="0"/>
                    <a:pt x="29" y="4"/>
                    <a:pt x="25" y="14"/>
                  </a:cubicBezTo>
                  <a:cubicBezTo>
                    <a:pt x="0" y="47"/>
                    <a:pt x="42" y="88"/>
                    <a:pt x="50" y="121"/>
                  </a:cubicBezTo>
                  <a:cubicBezTo>
                    <a:pt x="75" y="163"/>
                    <a:pt x="92" y="204"/>
                    <a:pt x="108" y="246"/>
                  </a:cubicBezTo>
                  <a:cubicBezTo>
                    <a:pt x="141" y="320"/>
                    <a:pt x="174" y="395"/>
                    <a:pt x="199" y="478"/>
                  </a:cubicBezTo>
                  <a:cubicBezTo>
                    <a:pt x="208" y="494"/>
                    <a:pt x="208" y="519"/>
                    <a:pt x="224" y="544"/>
                  </a:cubicBezTo>
                  <a:cubicBezTo>
                    <a:pt x="236" y="556"/>
                    <a:pt x="256" y="567"/>
                    <a:pt x="278" y="567"/>
                  </a:cubicBezTo>
                  <a:cubicBezTo>
                    <a:pt x="288" y="567"/>
                    <a:pt x="297" y="565"/>
                    <a:pt x="307" y="560"/>
                  </a:cubicBezTo>
                  <a:cubicBezTo>
                    <a:pt x="357" y="536"/>
                    <a:pt x="332" y="469"/>
                    <a:pt x="315" y="428"/>
                  </a:cubicBezTo>
                  <a:cubicBezTo>
                    <a:pt x="282" y="345"/>
                    <a:pt x="249" y="262"/>
                    <a:pt x="199" y="188"/>
                  </a:cubicBezTo>
                  <a:cubicBezTo>
                    <a:pt x="174" y="146"/>
                    <a:pt x="150" y="105"/>
                    <a:pt x="125" y="63"/>
                  </a:cubicBezTo>
                  <a:cubicBezTo>
                    <a:pt x="108" y="47"/>
                    <a:pt x="92" y="30"/>
                    <a:pt x="75" y="14"/>
                  </a:cubicBezTo>
                  <a:cubicBezTo>
                    <a:pt x="65" y="9"/>
                    <a:pt x="52" y="0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38"/>
            <p:cNvSpPr/>
            <p:nvPr/>
          </p:nvSpPr>
          <p:spPr>
            <a:xfrm>
              <a:off x="3504675" y="2851000"/>
              <a:ext cx="4775" cy="7500"/>
            </a:xfrm>
            <a:custGeom>
              <a:rect b="b" l="l" r="r" t="t"/>
              <a:pathLst>
                <a:path extrusionOk="0" h="300" w="191">
                  <a:moveTo>
                    <a:pt x="54" y="1"/>
                  </a:moveTo>
                  <a:cubicBezTo>
                    <a:pt x="50" y="1"/>
                    <a:pt x="46" y="2"/>
                    <a:pt x="42" y="3"/>
                  </a:cubicBezTo>
                  <a:cubicBezTo>
                    <a:pt x="17" y="11"/>
                    <a:pt x="0" y="28"/>
                    <a:pt x="8" y="53"/>
                  </a:cubicBezTo>
                  <a:cubicBezTo>
                    <a:pt x="25" y="94"/>
                    <a:pt x="42" y="144"/>
                    <a:pt x="66" y="185"/>
                  </a:cubicBezTo>
                  <a:cubicBezTo>
                    <a:pt x="75" y="202"/>
                    <a:pt x="83" y="227"/>
                    <a:pt x="100" y="243"/>
                  </a:cubicBezTo>
                  <a:cubicBezTo>
                    <a:pt x="108" y="268"/>
                    <a:pt x="124" y="285"/>
                    <a:pt x="149" y="293"/>
                  </a:cubicBezTo>
                  <a:cubicBezTo>
                    <a:pt x="154" y="298"/>
                    <a:pt x="159" y="300"/>
                    <a:pt x="164" y="300"/>
                  </a:cubicBezTo>
                  <a:cubicBezTo>
                    <a:pt x="178" y="300"/>
                    <a:pt x="191" y="286"/>
                    <a:pt x="191" y="268"/>
                  </a:cubicBezTo>
                  <a:cubicBezTo>
                    <a:pt x="191" y="243"/>
                    <a:pt x="182" y="219"/>
                    <a:pt x="166" y="202"/>
                  </a:cubicBezTo>
                  <a:cubicBezTo>
                    <a:pt x="158" y="177"/>
                    <a:pt x="149" y="161"/>
                    <a:pt x="141" y="144"/>
                  </a:cubicBezTo>
                  <a:cubicBezTo>
                    <a:pt x="133" y="127"/>
                    <a:pt x="124" y="111"/>
                    <a:pt x="116" y="86"/>
                  </a:cubicBezTo>
                  <a:cubicBezTo>
                    <a:pt x="108" y="86"/>
                    <a:pt x="108" y="78"/>
                    <a:pt x="108" y="69"/>
                  </a:cubicBezTo>
                  <a:cubicBezTo>
                    <a:pt x="108" y="69"/>
                    <a:pt x="108" y="69"/>
                    <a:pt x="100" y="61"/>
                  </a:cubicBezTo>
                  <a:lnTo>
                    <a:pt x="91" y="28"/>
                  </a:lnTo>
                  <a:cubicBezTo>
                    <a:pt x="85" y="14"/>
                    <a:pt x="72" y="1"/>
                    <a:pt x="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38"/>
            <p:cNvSpPr/>
            <p:nvPr/>
          </p:nvSpPr>
          <p:spPr>
            <a:xfrm>
              <a:off x="3712000" y="2844400"/>
              <a:ext cx="6675" cy="9775"/>
            </a:xfrm>
            <a:custGeom>
              <a:rect b="b" l="l" r="r" t="t"/>
              <a:pathLst>
                <a:path extrusionOk="0" h="391" w="267">
                  <a:moveTo>
                    <a:pt x="221" y="1"/>
                  </a:moveTo>
                  <a:cubicBezTo>
                    <a:pt x="214" y="1"/>
                    <a:pt x="207" y="3"/>
                    <a:pt x="200" y="10"/>
                  </a:cubicBezTo>
                  <a:lnTo>
                    <a:pt x="200" y="19"/>
                  </a:lnTo>
                  <a:cubicBezTo>
                    <a:pt x="158" y="68"/>
                    <a:pt x="117" y="118"/>
                    <a:pt x="84" y="176"/>
                  </a:cubicBezTo>
                  <a:cubicBezTo>
                    <a:pt x="76" y="193"/>
                    <a:pt x="59" y="209"/>
                    <a:pt x="51" y="226"/>
                  </a:cubicBezTo>
                  <a:cubicBezTo>
                    <a:pt x="51" y="234"/>
                    <a:pt x="42" y="251"/>
                    <a:pt x="34" y="267"/>
                  </a:cubicBezTo>
                  <a:lnTo>
                    <a:pt x="9" y="309"/>
                  </a:lnTo>
                  <a:cubicBezTo>
                    <a:pt x="1" y="325"/>
                    <a:pt x="1" y="342"/>
                    <a:pt x="1" y="367"/>
                  </a:cubicBezTo>
                  <a:cubicBezTo>
                    <a:pt x="1" y="378"/>
                    <a:pt x="13" y="390"/>
                    <a:pt x="27" y="390"/>
                  </a:cubicBezTo>
                  <a:cubicBezTo>
                    <a:pt x="32" y="390"/>
                    <a:pt x="38" y="388"/>
                    <a:pt x="42" y="383"/>
                  </a:cubicBezTo>
                  <a:cubicBezTo>
                    <a:pt x="59" y="375"/>
                    <a:pt x="67" y="367"/>
                    <a:pt x="76" y="350"/>
                  </a:cubicBezTo>
                  <a:cubicBezTo>
                    <a:pt x="84" y="333"/>
                    <a:pt x="92" y="325"/>
                    <a:pt x="109" y="309"/>
                  </a:cubicBezTo>
                  <a:cubicBezTo>
                    <a:pt x="117" y="300"/>
                    <a:pt x="125" y="284"/>
                    <a:pt x="134" y="275"/>
                  </a:cubicBezTo>
                  <a:cubicBezTo>
                    <a:pt x="142" y="259"/>
                    <a:pt x="150" y="242"/>
                    <a:pt x="158" y="226"/>
                  </a:cubicBezTo>
                  <a:cubicBezTo>
                    <a:pt x="192" y="168"/>
                    <a:pt x="225" y="110"/>
                    <a:pt x="258" y="60"/>
                  </a:cubicBezTo>
                  <a:cubicBezTo>
                    <a:pt x="266" y="43"/>
                    <a:pt x="266" y="19"/>
                    <a:pt x="250" y="10"/>
                  </a:cubicBezTo>
                  <a:cubicBezTo>
                    <a:pt x="240" y="6"/>
                    <a:pt x="230" y="1"/>
                    <a:pt x="2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38"/>
            <p:cNvSpPr/>
            <p:nvPr/>
          </p:nvSpPr>
          <p:spPr>
            <a:xfrm>
              <a:off x="3721325" y="2844450"/>
              <a:ext cx="4800" cy="7550"/>
            </a:xfrm>
            <a:custGeom>
              <a:rect b="b" l="l" r="r" t="t"/>
              <a:pathLst>
                <a:path extrusionOk="0" h="302" w="192">
                  <a:moveTo>
                    <a:pt x="132" y="0"/>
                  </a:moveTo>
                  <a:cubicBezTo>
                    <a:pt x="113" y="0"/>
                    <a:pt x="95" y="11"/>
                    <a:pt x="84" y="33"/>
                  </a:cubicBezTo>
                  <a:cubicBezTo>
                    <a:pt x="59" y="66"/>
                    <a:pt x="42" y="99"/>
                    <a:pt x="26" y="141"/>
                  </a:cubicBezTo>
                  <a:cubicBezTo>
                    <a:pt x="17" y="157"/>
                    <a:pt x="17" y="174"/>
                    <a:pt x="9" y="191"/>
                  </a:cubicBezTo>
                  <a:cubicBezTo>
                    <a:pt x="9" y="199"/>
                    <a:pt x="1" y="207"/>
                    <a:pt x="1" y="215"/>
                  </a:cubicBezTo>
                  <a:cubicBezTo>
                    <a:pt x="1" y="232"/>
                    <a:pt x="1" y="240"/>
                    <a:pt x="1" y="257"/>
                  </a:cubicBezTo>
                  <a:cubicBezTo>
                    <a:pt x="1" y="273"/>
                    <a:pt x="9" y="290"/>
                    <a:pt x="26" y="298"/>
                  </a:cubicBezTo>
                  <a:cubicBezTo>
                    <a:pt x="31" y="301"/>
                    <a:pt x="36" y="302"/>
                    <a:pt x="42" y="302"/>
                  </a:cubicBezTo>
                  <a:cubicBezTo>
                    <a:pt x="55" y="302"/>
                    <a:pt x="70" y="296"/>
                    <a:pt x="75" y="290"/>
                  </a:cubicBezTo>
                  <a:cubicBezTo>
                    <a:pt x="84" y="273"/>
                    <a:pt x="100" y="265"/>
                    <a:pt x="100" y="249"/>
                  </a:cubicBezTo>
                  <a:cubicBezTo>
                    <a:pt x="109" y="240"/>
                    <a:pt x="109" y="232"/>
                    <a:pt x="109" y="224"/>
                  </a:cubicBezTo>
                  <a:lnTo>
                    <a:pt x="117" y="224"/>
                  </a:lnTo>
                  <a:cubicBezTo>
                    <a:pt x="117" y="215"/>
                    <a:pt x="117" y="215"/>
                    <a:pt x="117" y="207"/>
                  </a:cubicBezTo>
                  <a:cubicBezTo>
                    <a:pt x="125" y="199"/>
                    <a:pt x="125" y="191"/>
                    <a:pt x="133" y="182"/>
                  </a:cubicBezTo>
                  <a:cubicBezTo>
                    <a:pt x="150" y="149"/>
                    <a:pt x="158" y="116"/>
                    <a:pt x="183" y="83"/>
                  </a:cubicBezTo>
                  <a:cubicBezTo>
                    <a:pt x="191" y="58"/>
                    <a:pt x="183" y="25"/>
                    <a:pt x="158" y="8"/>
                  </a:cubicBezTo>
                  <a:cubicBezTo>
                    <a:pt x="150" y="3"/>
                    <a:pt x="141" y="0"/>
                    <a:pt x="1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38"/>
            <p:cNvSpPr/>
            <p:nvPr/>
          </p:nvSpPr>
          <p:spPr>
            <a:xfrm>
              <a:off x="3489750" y="2815825"/>
              <a:ext cx="11675" cy="37925"/>
            </a:xfrm>
            <a:custGeom>
              <a:rect b="b" l="l" r="r" t="t"/>
              <a:pathLst>
                <a:path extrusionOk="0" h="1517" w="467">
                  <a:moveTo>
                    <a:pt x="413" y="1"/>
                  </a:moveTo>
                  <a:cubicBezTo>
                    <a:pt x="406" y="1"/>
                    <a:pt x="398" y="4"/>
                    <a:pt x="390" y="10"/>
                  </a:cubicBezTo>
                  <a:cubicBezTo>
                    <a:pt x="175" y="176"/>
                    <a:pt x="50" y="391"/>
                    <a:pt x="17" y="664"/>
                  </a:cubicBezTo>
                  <a:cubicBezTo>
                    <a:pt x="1" y="814"/>
                    <a:pt x="9" y="963"/>
                    <a:pt x="42" y="1112"/>
                  </a:cubicBezTo>
                  <a:cubicBezTo>
                    <a:pt x="67" y="1244"/>
                    <a:pt x="100" y="1435"/>
                    <a:pt x="224" y="1510"/>
                  </a:cubicBezTo>
                  <a:cubicBezTo>
                    <a:pt x="231" y="1514"/>
                    <a:pt x="239" y="1516"/>
                    <a:pt x="246" y="1516"/>
                  </a:cubicBezTo>
                  <a:cubicBezTo>
                    <a:pt x="266" y="1516"/>
                    <a:pt x="285" y="1503"/>
                    <a:pt x="291" y="1485"/>
                  </a:cubicBezTo>
                  <a:cubicBezTo>
                    <a:pt x="332" y="1360"/>
                    <a:pt x="257" y="1220"/>
                    <a:pt x="233" y="1104"/>
                  </a:cubicBezTo>
                  <a:cubicBezTo>
                    <a:pt x="208" y="971"/>
                    <a:pt x="191" y="838"/>
                    <a:pt x="199" y="714"/>
                  </a:cubicBezTo>
                  <a:cubicBezTo>
                    <a:pt x="199" y="490"/>
                    <a:pt x="274" y="234"/>
                    <a:pt x="440" y="76"/>
                  </a:cubicBezTo>
                  <a:cubicBezTo>
                    <a:pt x="467" y="49"/>
                    <a:pt x="445" y="1"/>
                    <a:pt x="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38"/>
            <p:cNvSpPr/>
            <p:nvPr/>
          </p:nvSpPr>
          <p:spPr>
            <a:xfrm>
              <a:off x="3486025" y="2830500"/>
              <a:ext cx="3125" cy="13925"/>
            </a:xfrm>
            <a:custGeom>
              <a:rect b="b" l="l" r="r" t="t"/>
              <a:pathLst>
                <a:path extrusionOk="0" h="557" w="125">
                  <a:moveTo>
                    <a:pt x="60" y="0"/>
                  </a:moveTo>
                  <a:cubicBezTo>
                    <a:pt x="46" y="0"/>
                    <a:pt x="32" y="8"/>
                    <a:pt x="25" y="28"/>
                  </a:cubicBezTo>
                  <a:cubicBezTo>
                    <a:pt x="9" y="111"/>
                    <a:pt x="1" y="202"/>
                    <a:pt x="9" y="293"/>
                  </a:cubicBezTo>
                  <a:cubicBezTo>
                    <a:pt x="9" y="334"/>
                    <a:pt x="17" y="376"/>
                    <a:pt x="25" y="417"/>
                  </a:cubicBezTo>
                  <a:cubicBezTo>
                    <a:pt x="34" y="459"/>
                    <a:pt x="42" y="508"/>
                    <a:pt x="75" y="541"/>
                  </a:cubicBezTo>
                  <a:cubicBezTo>
                    <a:pt x="79" y="552"/>
                    <a:pt x="86" y="556"/>
                    <a:pt x="94" y="556"/>
                  </a:cubicBezTo>
                  <a:cubicBezTo>
                    <a:pt x="105" y="556"/>
                    <a:pt x="116" y="548"/>
                    <a:pt x="116" y="533"/>
                  </a:cubicBezTo>
                  <a:cubicBezTo>
                    <a:pt x="125" y="492"/>
                    <a:pt x="108" y="450"/>
                    <a:pt x="100" y="409"/>
                  </a:cubicBezTo>
                  <a:cubicBezTo>
                    <a:pt x="100" y="367"/>
                    <a:pt x="92" y="326"/>
                    <a:pt x="92" y="293"/>
                  </a:cubicBezTo>
                  <a:cubicBezTo>
                    <a:pt x="83" y="210"/>
                    <a:pt x="83" y="127"/>
                    <a:pt x="100" y="44"/>
                  </a:cubicBezTo>
                  <a:cubicBezTo>
                    <a:pt x="105" y="19"/>
                    <a:pt x="83" y="0"/>
                    <a:pt x="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38"/>
            <p:cNvSpPr/>
            <p:nvPr/>
          </p:nvSpPr>
          <p:spPr>
            <a:xfrm>
              <a:off x="3721250" y="2802925"/>
              <a:ext cx="17100" cy="22000"/>
            </a:xfrm>
            <a:custGeom>
              <a:rect b="b" l="l" r="r" t="t"/>
              <a:pathLst>
                <a:path extrusionOk="0" h="880" w="684">
                  <a:moveTo>
                    <a:pt x="61" y="1"/>
                  </a:moveTo>
                  <a:cubicBezTo>
                    <a:pt x="22" y="1"/>
                    <a:pt x="1" y="48"/>
                    <a:pt x="37" y="70"/>
                  </a:cubicBezTo>
                  <a:cubicBezTo>
                    <a:pt x="112" y="120"/>
                    <a:pt x="170" y="178"/>
                    <a:pt x="219" y="236"/>
                  </a:cubicBezTo>
                  <a:cubicBezTo>
                    <a:pt x="277" y="302"/>
                    <a:pt x="327" y="360"/>
                    <a:pt x="377" y="435"/>
                  </a:cubicBezTo>
                  <a:cubicBezTo>
                    <a:pt x="418" y="501"/>
                    <a:pt x="460" y="567"/>
                    <a:pt x="484" y="642"/>
                  </a:cubicBezTo>
                  <a:cubicBezTo>
                    <a:pt x="501" y="683"/>
                    <a:pt x="509" y="725"/>
                    <a:pt x="534" y="766"/>
                  </a:cubicBezTo>
                  <a:cubicBezTo>
                    <a:pt x="551" y="808"/>
                    <a:pt x="559" y="849"/>
                    <a:pt x="600" y="874"/>
                  </a:cubicBezTo>
                  <a:cubicBezTo>
                    <a:pt x="607" y="877"/>
                    <a:pt x="616" y="879"/>
                    <a:pt x="623" y="879"/>
                  </a:cubicBezTo>
                  <a:cubicBezTo>
                    <a:pt x="635" y="879"/>
                    <a:pt x="645" y="875"/>
                    <a:pt x="650" y="866"/>
                  </a:cubicBezTo>
                  <a:cubicBezTo>
                    <a:pt x="683" y="832"/>
                    <a:pt x="675" y="783"/>
                    <a:pt x="675" y="733"/>
                  </a:cubicBezTo>
                  <a:cubicBezTo>
                    <a:pt x="675" y="683"/>
                    <a:pt x="658" y="642"/>
                    <a:pt x="642" y="592"/>
                  </a:cubicBezTo>
                  <a:cubicBezTo>
                    <a:pt x="609" y="509"/>
                    <a:pt x="559" y="426"/>
                    <a:pt x="509" y="344"/>
                  </a:cubicBezTo>
                  <a:cubicBezTo>
                    <a:pt x="451" y="269"/>
                    <a:pt x="393" y="194"/>
                    <a:pt x="319" y="136"/>
                  </a:cubicBezTo>
                  <a:cubicBezTo>
                    <a:pt x="244" y="87"/>
                    <a:pt x="161" y="45"/>
                    <a:pt x="78" y="4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38"/>
            <p:cNvSpPr/>
            <p:nvPr/>
          </p:nvSpPr>
          <p:spPr>
            <a:xfrm>
              <a:off x="3735625" y="2827250"/>
              <a:ext cx="2500" cy="7000"/>
            </a:xfrm>
            <a:custGeom>
              <a:rect b="b" l="l" r="r" t="t"/>
              <a:pathLst>
                <a:path extrusionOk="0" h="280" w="100">
                  <a:moveTo>
                    <a:pt x="50" y="0"/>
                  </a:moveTo>
                  <a:cubicBezTo>
                    <a:pt x="25" y="0"/>
                    <a:pt x="9" y="17"/>
                    <a:pt x="9" y="42"/>
                  </a:cubicBezTo>
                  <a:cubicBezTo>
                    <a:pt x="9" y="83"/>
                    <a:pt x="1" y="116"/>
                    <a:pt x="1" y="158"/>
                  </a:cubicBezTo>
                  <a:cubicBezTo>
                    <a:pt x="1" y="174"/>
                    <a:pt x="1" y="191"/>
                    <a:pt x="9" y="207"/>
                  </a:cubicBezTo>
                  <a:cubicBezTo>
                    <a:pt x="9" y="216"/>
                    <a:pt x="9" y="232"/>
                    <a:pt x="9" y="241"/>
                  </a:cubicBezTo>
                  <a:cubicBezTo>
                    <a:pt x="9" y="257"/>
                    <a:pt x="17" y="265"/>
                    <a:pt x="25" y="274"/>
                  </a:cubicBezTo>
                  <a:cubicBezTo>
                    <a:pt x="34" y="278"/>
                    <a:pt x="42" y="280"/>
                    <a:pt x="50" y="280"/>
                  </a:cubicBezTo>
                  <a:cubicBezTo>
                    <a:pt x="59" y="280"/>
                    <a:pt x="67" y="278"/>
                    <a:pt x="75" y="274"/>
                  </a:cubicBezTo>
                  <a:cubicBezTo>
                    <a:pt x="83" y="265"/>
                    <a:pt x="92" y="257"/>
                    <a:pt x="92" y="241"/>
                  </a:cubicBezTo>
                  <a:cubicBezTo>
                    <a:pt x="92" y="232"/>
                    <a:pt x="92" y="216"/>
                    <a:pt x="100" y="207"/>
                  </a:cubicBezTo>
                  <a:cubicBezTo>
                    <a:pt x="100" y="191"/>
                    <a:pt x="100" y="174"/>
                    <a:pt x="100" y="158"/>
                  </a:cubicBezTo>
                  <a:cubicBezTo>
                    <a:pt x="100" y="116"/>
                    <a:pt x="92" y="83"/>
                    <a:pt x="92" y="42"/>
                  </a:cubicBezTo>
                  <a:cubicBezTo>
                    <a:pt x="92" y="17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38"/>
            <p:cNvSpPr/>
            <p:nvPr/>
          </p:nvSpPr>
          <p:spPr>
            <a:xfrm>
              <a:off x="3527250" y="2778275"/>
              <a:ext cx="28350" cy="22075"/>
            </a:xfrm>
            <a:custGeom>
              <a:rect b="b" l="l" r="r" t="t"/>
              <a:pathLst>
                <a:path extrusionOk="0" h="883" w="1134">
                  <a:moveTo>
                    <a:pt x="1094" y="0"/>
                  </a:moveTo>
                  <a:cubicBezTo>
                    <a:pt x="1086" y="0"/>
                    <a:pt x="1078" y="4"/>
                    <a:pt x="1069" y="12"/>
                  </a:cubicBezTo>
                  <a:cubicBezTo>
                    <a:pt x="986" y="87"/>
                    <a:pt x="920" y="178"/>
                    <a:pt x="854" y="261"/>
                  </a:cubicBezTo>
                  <a:cubicBezTo>
                    <a:pt x="771" y="344"/>
                    <a:pt x="688" y="418"/>
                    <a:pt x="605" y="493"/>
                  </a:cubicBezTo>
                  <a:cubicBezTo>
                    <a:pt x="439" y="634"/>
                    <a:pt x="249" y="791"/>
                    <a:pt x="25" y="841"/>
                  </a:cubicBezTo>
                  <a:cubicBezTo>
                    <a:pt x="0" y="841"/>
                    <a:pt x="9" y="882"/>
                    <a:pt x="33" y="882"/>
                  </a:cubicBezTo>
                  <a:cubicBezTo>
                    <a:pt x="265" y="849"/>
                    <a:pt x="464" y="708"/>
                    <a:pt x="638" y="567"/>
                  </a:cubicBezTo>
                  <a:cubicBezTo>
                    <a:pt x="738" y="501"/>
                    <a:pt x="821" y="418"/>
                    <a:pt x="903" y="335"/>
                  </a:cubicBezTo>
                  <a:cubicBezTo>
                    <a:pt x="986" y="253"/>
                    <a:pt x="1077" y="161"/>
                    <a:pt x="1127" y="54"/>
                  </a:cubicBezTo>
                  <a:cubicBezTo>
                    <a:pt x="1133" y="29"/>
                    <a:pt x="1117" y="0"/>
                    <a:pt x="10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38"/>
            <p:cNvSpPr/>
            <p:nvPr/>
          </p:nvSpPr>
          <p:spPr>
            <a:xfrm>
              <a:off x="3537725" y="2782100"/>
              <a:ext cx="8400" cy="7150"/>
            </a:xfrm>
            <a:custGeom>
              <a:rect b="b" l="l" r="r" t="t"/>
              <a:pathLst>
                <a:path extrusionOk="0" h="286" w="336">
                  <a:moveTo>
                    <a:pt x="302" y="0"/>
                  </a:moveTo>
                  <a:cubicBezTo>
                    <a:pt x="286" y="0"/>
                    <a:pt x="269" y="17"/>
                    <a:pt x="261" y="25"/>
                  </a:cubicBezTo>
                  <a:cubicBezTo>
                    <a:pt x="244" y="33"/>
                    <a:pt x="236" y="42"/>
                    <a:pt x="228" y="58"/>
                  </a:cubicBezTo>
                  <a:cubicBezTo>
                    <a:pt x="203" y="75"/>
                    <a:pt x="178" y="91"/>
                    <a:pt x="161" y="116"/>
                  </a:cubicBezTo>
                  <a:cubicBezTo>
                    <a:pt x="120" y="158"/>
                    <a:pt x="78" y="191"/>
                    <a:pt x="29" y="224"/>
                  </a:cubicBezTo>
                  <a:cubicBezTo>
                    <a:pt x="0" y="245"/>
                    <a:pt x="21" y="285"/>
                    <a:pt x="48" y="285"/>
                  </a:cubicBezTo>
                  <a:cubicBezTo>
                    <a:pt x="53" y="285"/>
                    <a:pt x="57" y="284"/>
                    <a:pt x="62" y="282"/>
                  </a:cubicBezTo>
                  <a:cubicBezTo>
                    <a:pt x="120" y="257"/>
                    <a:pt x="178" y="224"/>
                    <a:pt x="228" y="182"/>
                  </a:cubicBezTo>
                  <a:cubicBezTo>
                    <a:pt x="252" y="158"/>
                    <a:pt x="269" y="141"/>
                    <a:pt x="294" y="108"/>
                  </a:cubicBezTo>
                  <a:cubicBezTo>
                    <a:pt x="310" y="91"/>
                    <a:pt x="335" y="58"/>
                    <a:pt x="335" y="25"/>
                  </a:cubicBezTo>
                  <a:cubicBezTo>
                    <a:pt x="327" y="8"/>
                    <a:pt x="319" y="0"/>
                    <a:pt x="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38"/>
            <p:cNvSpPr/>
            <p:nvPr/>
          </p:nvSpPr>
          <p:spPr>
            <a:xfrm>
              <a:off x="3687975" y="2771075"/>
              <a:ext cx="14750" cy="21000"/>
            </a:xfrm>
            <a:custGeom>
              <a:rect b="b" l="l" r="r" t="t"/>
              <a:pathLst>
                <a:path extrusionOk="0" h="840" w="590">
                  <a:moveTo>
                    <a:pt x="30" y="1"/>
                  </a:moveTo>
                  <a:cubicBezTo>
                    <a:pt x="15" y="1"/>
                    <a:pt x="1" y="9"/>
                    <a:pt x="1" y="27"/>
                  </a:cubicBezTo>
                  <a:cubicBezTo>
                    <a:pt x="9" y="93"/>
                    <a:pt x="9" y="159"/>
                    <a:pt x="34" y="217"/>
                  </a:cubicBezTo>
                  <a:cubicBezTo>
                    <a:pt x="51" y="284"/>
                    <a:pt x="75" y="350"/>
                    <a:pt x="109" y="408"/>
                  </a:cubicBezTo>
                  <a:cubicBezTo>
                    <a:pt x="167" y="524"/>
                    <a:pt x="249" y="640"/>
                    <a:pt x="349" y="731"/>
                  </a:cubicBezTo>
                  <a:cubicBezTo>
                    <a:pt x="388" y="770"/>
                    <a:pt x="450" y="839"/>
                    <a:pt x="513" y="839"/>
                  </a:cubicBezTo>
                  <a:cubicBezTo>
                    <a:pt x="516" y="839"/>
                    <a:pt x="519" y="839"/>
                    <a:pt x="523" y="839"/>
                  </a:cubicBezTo>
                  <a:cubicBezTo>
                    <a:pt x="548" y="839"/>
                    <a:pt x="573" y="822"/>
                    <a:pt x="573" y="797"/>
                  </a:cubicBezTo>
                  <a:cubicBezTo>
                    <a:pt x="589" y="756"/>
                    <a:pt x="556" y="723"/>
                    <a:pt x="531" y="698"/>
                  </a:cubicBezTo>
                  <a:cubicBezTo>
                    <a:pt x="432" y="607"/>
                    <a:pt x="341" y="524"/>
                    <a:pt x="266" y="416"/>
                  </a:cubicBezTo>
                  <a:cubicBezTo>
                    <a:pt x="225" y="350"/>
                    <a:pt x="191" y="292"/>
                    <a:pt x="158" y="226"/>
                  </a:cubicBezTo>
                  <a:cubicBezTo>
                    <a:pt x="142" y="193"/>
                    <a:pt x="125" y="159"/>
                    <a:pt x="117" y="126"/>
                  </a:cubicBezTo>
                  <a:cubicBezTo>
                    <a:pt x="100" y="93"/>
                    <a:pt x="75" y="60"/>
                    <a:pt x="59" y="19"/>
                  </a:cubicBezTo>
                  <a:cubicBezTo>
                    <a:pt x="55" y="7"/>
                    <a:pt x="42" y="1"/>
                    <a:pt x="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38"/>
            <p:cNvSpPr/>
            <p:nvPr/>
          </p:nvSpPr>
          <p:spPr>
            <a:xfrm>
              <a:off x="3696625" y="2776900"/>
              <a:ext cx="6875" cy="7875"/>
            </a:xfrm>
            <a:custGeom>
              <a:rect b="b" l="l" r="r" t="t"/>
              <a:pathLst>
                <a:path extrusionOk="0" h="315" w="275">
                  <a:moveTo>
                    <a:pt x="44" y="1"/>
                  </a:moveTo>
                  <a:cubicBezTo>
                    <a:pt x="24" y="1"/>
                    <a:pt x="1" y="26"/>
                    <a:pt x="19" y="51"/>
                  </a:cubicBezTo>
                  <a:lnTo>
                    <a:pt x="111" y="183"/>
                  </a:lnTo>
                  <a:cubicBezTo>
                    <a:pt x="127" y="200"/>
                    <a:pt x="152" y="225"/>
                    <a:pt x="169" y="250"/>
                  </a:cubicBezTo>
                  <a:cubicBezTo>
                    <a:pt x="185" y="266"/>
                    <a:pt x="202" y="291"/>
                    <a:pt x="227" y="308"/>
                  </a:cubicBezTo>
                  <a:cubicBezTo>
                    <a:pt x="231" y="312"/>
                    <a:pt x="237" y="314"/>
                    <a:pt x="242" y="314"/>
                  </a:cubicBezTo>
                  <a:cubicBezTo>
                    <a:pt x="258" y="314"/>
                    <a:pt x="274" y="299"/>
                    <a:pt x="268" y="274"/>
                  </a:cubicBezTo>
                  <a:cubicBezTo>
                    <a:pt x="251" y="250"/>
                    <a:pt x="243" y="225"/>
                    <a:pt x="227" y="208"/>
                  </a:cubicBezTo>
                  <a:cubicBezTo>
                    <a:pt x="202" y="183"/>
                    <a:pt x="185" y="158"/>
                    <a:pt x="169" y="134"/>
                  </a:cubicBezTo>
                  <a:cubicBezTo>
                    <a:pt x="135" y="92"/>
                    <a:pt x="94" y="51"/>
                    <a:pt x="61" y="9"/>
                  </a:cubicBezTo>
                  <a:cubicBezTo>
                    <a:pt x="57" y="3"/>
                    <a:pt x="51" y="1"/>
                    <a:pt x="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38"/>
            <p:cNvSpPr/>
            <p:nvPr/>
          </p:nvSpPr>
          <p:spPr>
            <a:xfrm>
              <a:off x="3624175" y="2916375"/>
              <a:ext cx="1700" cy="16850"/>
            </a:xfrm>
            <a:custGeom>
              <a:rect b="b" l="l" r="r" t="t"/>
              <a:pathLst>
                <a:path extrusionOk="0" h="674" w="68">
                  <a:moveTo>
                    <a:pt x="33" y="0"/>
                  </a:moveTo>
                  <a:cubicBezTo>
                    <a:pt x="28" y="0"/>
                    <a:pt x="22" y="2"/>
                    <a:pt x="17" y="6"/>
                  </a:cubicBezTo>
                  <a:lnTo>
                    <a:pt x="26" y="6"/>
                  </a:lnTo>
                  <a:cubicBezTo>
                    <a:pt x="1" y="48"/>
                    <a:pt x="9" y="106"/>
                    <a:pt x="1" y="156"/>
                  </a:cubicBezTo>
                  <a:cubicBezTo>
                    <a:pt x="1" y="214"/>
                    <a:pt x="1" y="272"/>
                    <a:pt x="1" y="321"/>
                  </a:cubicBezTo>
                  <a:cubicBezTo>
                    <a:pt x="1" y="437"/>
                    <a:pt x="1" y="545"/>
                    <a:pt x="9" y="661"/>
                  </a:cubicBezTo>
                  <a:cubicBezTo>
                    <a:pt x="9" y="669"/>
                    <a:pt x="15" y="673"/>
                    <a:pt x="22" y="673"/>
                  </a:cubicBezTo>
                  <a:cubicBezTo>
                    <a:pt x="28" y="673"/>
                    <a:pt x="34" y="669"/>
                    <a:pt x="34" y="661"/>
                  </a:cubicBezTo>
                  <a:cubicBezTo>
                    <a:pt x="42" y="545"/>
                    <a:pt x="51" y="437"/>
                    <a:pt x="51" y="321"/>
                  </a:cubicBezTo>
                  <a:cubicBezTo>
                    <a:pt x="51" y="272"/>
                    <a:pt x="59" y="214"/>
                    <a:pt x="59" y="156"/>
                  </a:cubicBezTo>
                  <a:cubicBezTo>
                    <a:pt x="59" y="114"/>
                    <a:pt x="67" y="48"/>
                    <a:pt x="42" y="6"/>
                  </a:cubicBezTo>
                  <a:cubicBezTo>
                    <a:pt x="42" y="2"/>
                    <a:pt x="38" y="0"/>
                    <a:pt x="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38"/>
            <p:cNvSpPr/>
            <p:nvPr/>
          </p:nvSpPr>
          <p:spPr>
            <a:xfrm>
              <a:off x="3619625" y="2872400"/>
              <a:ext cx="3750" cy="16750"/>
            </a:xfrm>
            <a:custGeom>
              <a:rect b="b" l="l" r="r" t="t"/>
              <a:pathLst>
                <a:path extrusionOk="0" h="670" w="150">
                  <a:moveTo>
                    <a:pt x="26" y="0"/>
                  </a:moveTo>
                  <a:cubicBezTo>
                    <a:pt x="14" y="0"/>
                    <a:pt x="1" y="9"/>
                    <a:pt x="1" y="25"/>
                  </a:cubicBezTo>
                  <a:cubicBezTo>
                    <a:pt x="9" y="125"/>
                    <a:pt x="34" y="224"/>
                    <a:pt x="50" y="332"/>
                  </a:cubicBezTo>
                  <a:cubicBezTo>
                    <a:pt x="59" y="431"/>
                    <a:pt x="75" y="539"/>
                    <a:pt x="83" y="639"/>
                  </a:cubicBezTo>
                  <a:cubicBezTo>
                    <a:pt x="88" y="659"/>
                    <a:pt x="102" y="670"/>
                    <a:pt x="116" y="670"/>
                  </a:cubicBezTo>
                  <a:cubicBezTo>
                    <a:pt x="129" y="670"/>
                    <a:pt x="141" y="659"/>
                    <a:pt x="141" y="639"/>
                  </a:cubicBezTo>
                  <a:cubicBezTo>
                    <a:pt x="150" y="531"/>
                    <a:pt x="141" y="423"/>
                    <a:pt x="125" y="324"/>
                  </a:cubicBezTo>
                  <a:cubicBezTo>
                    <a:pt x="108" y="216"/>
                    <a:pt x="92" y="108"/>
                    <a:pt x="42" y="9"/>
                  </a:cubicBezTo>
                  <a:cubicBezTo>
                    <a:pt x="39" y="3"/>
                    <a:pt x="33" y="0"/>
                    <a:pt x="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38"/>
            <p:cNvSpPr/>
            <p:nvPr/>
          </p:nvSpPr>
          <p:spPr>
            <a:xfrm>
              <a:off x="3684475" y="2891775"/>
              <a:ext cx="2900" cy="4825"/>
            </a:xfrm>
            <a:custGeom>
              <a:rect b="b" l="l" r="r" t="t"/>
              <a:pathLst>
                <a:path extrusionOk="0" h="193" w="116">
                  <a:moveTo>
                    <a:pt x="100" y="1"/>
                  </a:moveTo>
                  <a:cubicBezTo>
                    <a:pt x="95" y="1"/>
                    <a:pt x="89" y="7"/>
                    <a:pt x="83" y="13"/>
                  </a:cubicBezTo>
                  <a:cubicBezTo>
                    <a:pt x="58" y="62"/>
                    <a:pt x="33" y="112"/>
                    <a:pt x="8" y="162"/>
                  </a:cubicBezTo>
                  <a:cubicBezTo>
                    <a:pt x="0" y="170"/>
                    <a:pt x="0" y="187"/>
                    <a:pt x="17" y="187"/>
                  </a:cubicBezTo>
                  <a:cubicBezTo>
                    <a:pt x="20" y="190"/>
                    <a:pt x="25" y="192"/>
                    <a:pt x="29" y="192"/>
                  </a:cubicBezTo>
                  <a:cubicBezTo>
                    <a:pt x="36" y="192"/>
                    <a:pt x="41" y="188"/>
                    <a:pt x="41" y="178"/>
                  </a:cubicBezTo>
                  <a:cubicBezTo>
                    <a:pt x="66" y="129"/>
                    <a:pt x="91" y="79"/>
                    <a:pt x="116" y="29"/>
                  </a:cubicBezTo>
                  <a:cubicBezTo>
                    <a:pt x="116" y="21"/>
                    <a:pt x="116" y="13"/>
                    <a:pt x="108" y="4"/>
                  </a:cubicBezTo>
                  <a:cubicBezTo>
                    <a:pt x="105" y="2"/>
                    <a:pt x="103" y="1"/>
                    <a:pt x="1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38"/>
            <p:cNvSpPr/>
            <p:nvPr/>
          </p:nvSpPr>
          <p:spPr>
            <a:xfrm>
              <a:off x="3647600" y="2930200"/>
              <a:ext cx="6225" cy="5775"/>
            </a:xfrm>
            <a:custGeom>
              <a:rect b="b" l="l" r="r" t="t"/>
              <a:pathLst>
                <a:path extrusionOk="0" h="231" w="249">
                  <a:moveTo>
                    <a:pt x="232" y="0"/>
                  </a:moveTo>
                  <a:cubicBezTo>
                    <a:pt x="207" y="0"/>
                    <a:pt x="182" y="17"/>
                    <a:pt x="166" y="33"/>
                  </a:cubicBezTo>
                  <a:cubicBezTo>
                    <a:pt x="141" y="50"/>
                    <a:pt x="124" y="66"/>
                    <a:pt x="108" y="83"/>
                  </a:cubicBezTo>
                  <a:cubicBezTo>
                    <a:pt x="75" y="116"/>
                    <a:pt x="42" y="149"/>
                    <a:pt x="8" y="182"/>
                  </a:cubicBezTo>
                  <a:cubicBezTo>
                    <a:pt x="0" y="191"/>
                    <a:pt x="0" y="207"/>
                    <a:pt x="8" y="224"/>
                  </a:cubicBezTo>
                  <a:cubicBezTo>
                    <a:pt x="13" y="228"/>
                    <a:pt x="19" y="230"/>
                    <a:pt x="25" y="230"/>
                  </a:cubicBezTo>
                  <a:cubicBezTo>
                    <a:pt x="31" y="230"/>
                    <a:pt x="37" y="228"/>
                    <a:pt x="42" y="224"/>
                  </a:cubicBezTo>
                  <a:cubicBezTo>
                    <a:pt x="75" y="191"/>
                    <a:pt x="116" y="158"/>
                    <a:pt x="149" y="124"/>
                  </a:cubicBezTo>
                  <a:cubicBezTo>
                    <a:pt x="166" y="108"/>
                    <a:pt x="182" y="91"/>
                    <a:pt x="199" y="83"/>
                  </a:cubicBezTo>
                  <a:cubicBezTo>
                    <a:pt x="216" y="66"/>
                    <a:pt x="240" y="50"/>
                    <a:pt x="249" y="17"/>
                  </a:cubicBezTo>
                  <a:cubicBezTo>
                    <a:pt x="249" y="17"/>
                    <a:pt x="240" y="0"/>
                    <a:pt x="2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38"/>
            <p:cNvSpPr/>
            <p:nvPr/>
          </p:nvSpPr>
          <p:spPr>
            <a:xfrm>
              <a:off x="3654625" y="2925625"/>
              <a:ext cx="1700" cy="2250"/>
            </a:xfrm>
            <a:custGeom>
              <a:rect b="b" l="l" r="r" t="t"/>
              <a:pathLst>
                <a:path extrusionOk="0" h="90" w="68">
                  <a:moveTo>
                    <a:pt x="42" y="1"/>
                  </a:moveTo>
                  <a:cubicBezTo>
                    <a:pt x="42" y="1"/>
                    <a:pt x="42" y="9"/>
                    <a:pt x="34" y="9"/>
                  </a:cubicBezTo>
                  <a:cubicBezTo>
                    <a:pt x="34" y="9"/>
                    <a:pt x="26" y="17"/>
                    <a:pt x="26" y="1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34"/>
                    <a:pt x="9" y="34"/>
                    <a:pt x="1" y="42"/>
                  </a:cubicBezTo>
                  <a:cubicBezTo>
                    <a:pt x="1" y="42"/>
                    <a:pt x="1" y="51"/>
                    <a:pt x="1" y="51"/>
                  </a:cubicBezTo>
                  <a:lnTo>
                    <a:pt x="1" y="59"/>
                  </a:lnTo>
                  <a:cubicBezTo>
                    <a:pt x="1" y="59"/>
                    <a:pt x="1" y="67"/>
                    <a:pt x="1" y="75"/>
                  </a:cubicBezTo>
                  <a:cubicBezTo>
                    <a:pt x="1" y="75"/>
                    <a:pt x="1" y="75"/>
                    <a:pt x="9" y="84"/>
                  </a:cubicBezTo>
                  <a:lnTo>
                    <a:pt x="17" y="84"/>
                  </a:lnTo>
                  <a:cubicBezTo>
                    <a:pt x="17" y="88"/>
                    <a:pt x="20" y="90"/>
                    <a:pt x="22" y="90"/>
                  </a:cubicBezTo>
                  <a:cubicBezTo>
                    <a:pt x="24" y="90"/>
                    <a:pt x="26" y="88"/>
                    <a:pt x="26" y="84"/>
                  </a:cubicBezTo>
                  <a:lnTo>
                    <a:pt x="34" y="84"/>
                  </a:lnTo>
                  <a:cubicBezTo>
                    <a:pt x="42" y="84"/>
                    <a:pt x="42" y="75"/>
                    <a:pt x="42" y="75"/>
                  </a:cubicBezTo>
                  <a:cubicBezTo>
                    <a:pt x="51" y="67"/>
                    <a:pt x="51" y="59"/>
                    <a:pt x="59" y="51"/>
                  </a:cubicBezTo>
                  <a:cubicBezTo>
                    <a:pt x="59" y="51"/>
                    <a:pt x="67" y="42"/>
                    <a:pt x="67" y="42"/>
                  </a:cubicBezTo>
                  <a:cubicBezTo>
                    <a:pt x="67" y="42"/>
                    <a:pt x="67" y="34"/>
                    <a:pt x="67" y="34"/>
                  </a:cubicBezTo>
                  <a:cubicBezTo>
                    <a:pt x="67" y="34"/>
                    <a:pt x="67" y="26"/>
                    <a:pt x="67" y="26"/>
                  </a:cubicBezTo>
                  <a:lnTo>
                    <a:pt x="67" y="17"/>
                  </a:lnTo>
                  <a:cubicBezTo>
                    <a:pt x="67" y="17"/>
                    <a:pt x="67" y="9"/>
                    <a:pt x="67" y="9"/>
                  </a:cubicBezTo>
                  <a:lnTo>
                    <a:pt x="59" y="9"/>
                  </a:lnTo>
                  <a:cubicBezTo>
                    <a:pt x="59" y="9"/>
                    <a:pt x="51" y="1"/>
                    <a:pt x="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38"/>
            <p:cNvSpPr/>
            <p:nvPr/>
          </p:nvSpPr>
          <p:spPr>
            <a:xfrm>
              <a:off x="3699925" y="2886275"/>
              <a:ext cx="18125" cy="34025"/>
            </a:xfrm>
            <a:custGeom>
              <a:rect b="b" l="l" r="r" t="t"/>
              <a:pathLst>
                <a:path extrusionOk="0" h="1361" w="725">
                  <a:moveTo>
                    <a:pt x="676" y="0"/>
                  </a:moveTo>
                  <a:cubicBezTo>
                    <a:pt x="659" y="0"/>
                    <a:pt x="641" y="11"/>
                    <a:pt x="633" y="34"/>
                  </a:cubicBezTo>
                  <a:lnTo>
                    <a:pt x="633" y="26"/>
                  </a:lnTo>
                  <a:cubicBezTo>
                    <a:pt x="575" y="258"/>
                    <a:pt x="501" y="481"/>
                    <a:pt x="401" y="688"/>
                  </a:cubicBezTo>
                  <a:cubicBezTo>
                    <a:pt x="351" y="788"/>
                    <a:pt x="293" y="887"/>
                    <a:pt x="227" y="978"/>
                  </a:cubicBezTo>
                  <a:cubicBezTo>
                    <a:pt x="153" y="1078"/>
                    <a:pt x="78" y="1169"/>
                    <a:pt x="20" y="1277"/>
                  </a:cubicBezTo>
                  <a:cubicBezTo>
                    <a:pt x="0" y="1316"/>
                    <a:pt x="33" y="1361"/>
                    <a:pt x="72" y="1361"/>
                  </a:cubicBezTo>
                  <a:cubicBezTo>
                    <a:pt x="82" y="1361"/>
                    <a:pt x="93" y="1358"/>
                    <a:pt x="103" y="1351"/>
                  </a:cubicBezTo>
                  <a:cubicBezTo>
                    <a:pt x="318" y="1227"/>
                    <a:pt x="451" y="987"/>
                    <a:pt x="550" y="763"/>
                  </a:cubicBezTo>
                  <a:cubicBezTo>
                    <a:pt x="658" y="539"/>
                    <a:pt x="724" y="291"/>
                    <a:pt x="716" y="42"/>
                  </a:cubicBezTo>
                  <a:cubicBezTo>
                    <a:pt x="716" y="15"/>
                    <a:pt x="697" y="0"/>
                    <a:pt x="6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38"/>
            <p:cNvSpPr/>
            <p:nvPr/>
          </p:nvSpPr>
          <p:spPr>
            <a:xfrm>
              <a:off x="3699225" y="2904150"/>
              <a:ext cx="8275" cy="12650"/>
            </a:xfrm>
            <a:custGeom>
              <a:rect b="b" l="l" r="r" t="t"/>
              <a:pathLst>
                <a:path extrusionOk="0" h="506" w="331">
                  <a:moveTo>
                    <a:pt x="269" y="1"/>
                  </a:moveTo>
                  <a:cubicBezTo>
                    <a:pt x="255" y="1"/>
                    <a:pt x="241" y="8"/>
                    <a:pt x="230" y="23"/>
                  </a:cubicBezTo>
                  <a:cubicBezTo>
                    <a:pt x="189" y="98"/>
                    <a:pt x="147" y="164"/>
                    <a:pt x="106" y="239"/>
                  </a:cubicBezTo>
                  <a:cubicBezTo>
                    <a:pt x="89" y="272"/>
                    <a:pt x="73" y="313"/>
                    <a:pt x="56" y="346"/>
                  </a:cubicBezTo>
                  <a:cubicBezTo>
                    <a:pt x="31" y="388"/>
                    <a:pt x="15" y="429"/>
                    <a:pt x="7" y="471"/>
                  </a:cubicBezTo>
                  <a:cubicBezTo>
                    <a:pt x="1" y="488"/>
                    <a:pt x="16" y="506"/>
                    <a:pt x="34" y="506"/>
                  </a:cubicBezTo>
                  <a:cubicBezTo>
                    <a:pt x="41" y="506"/>
                    <a:pt x="49" y="503"/>
                    <a:pt x="56" y="495"/>
                  </a:cubicBezTo>
                  <a:cubicBezTo>
                    <a:pt x="81" y="462"/>
                    <a:pt x="106" y="429"/>
                    <a:pt x="131" y="396"/>
                  </a:cubicBezTo>
                  <a:cubicBezTo>
                    <a:pt x="147" y="355"/>
                    <a:pt x="172" y="321"/>
                    <a:pt x="197" y="288"/>
                  </a:cubicBezTo>
                  <a:cubicBezTo>
                    <a:pt x="230" y="214"/>
                    <a:pt x="272" y="139"/>
                    <a:pt x="313" y="73"/>
                  </a:cubicBezTo>
                  <a:cubicBezTo>
                    <a:pt x="330" y="33"/>
                    <a:pt x="300" y="1"/>
                    <a:pt x="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38"/>
            <p:cNvSpPr/>
            <p:nvPr/>
          </p:nvSpPr>
          <p:spPr>
            <a:xfrm>
              <a:off x="3513650" y="2908150"/>
              <a:ext cx="12175" cy="21875"/>
            </a:xfrm>
            <a:custGeom>
              <a:rect b="b" l="l" r="r" t="t"/>
              <a:pathLst>
                <a:path extrusionOk="0" h="875" w="487">
                  <a:moveTo>
                    <a:pt x="33" y="0"/>
                  </a:moveTo>
                  <a:cubicBezTo>
                    <a:pt x="17" y="0"/>
                    <a:pt x="0" y="15"/>
                    <a:pt x="6" y="37"/>
                  </a:cubicBezTo>
                  <a:cubicBezTo>
                    <a:pt x="64" y="211"/>
                    <a:pt x="113" y="385"/>
                    <a:pt x="171" y="559"/>
                  </a:cubicBezTo>
                  <a:cubicBezTo>
                    <a:pt x="196" y="634"/>
                    <a:pt x="221" y="725"/>
                    <a:pt x="271" y="791"/>
                  </a:cubicBezTo>
                  <a:cubicBezTo>
                    <a:pt x="296" y="828"/>
                    <a:pt x="353" y="875"/>
                    <a:pt x="408" y="875"/>
                  </a:cubicBezTo>
                  <a:cubicBezTo>
                    <a:pt x="427" y="875"/>
                    <a:pt x="445" y="870"/>
                    <a:pt x="461" y="857"/>
                  </a:cubicBezTo>
                  <a:cubicBezTo>
                    <a:pt x="478" y="841"/>
                    <a:pt x="486" y="816"/>
                    <a:pt x="470" y="799"/>
                  </a:cubicBezTo>
                  <a:cubicBezTo>
                    <a:pt x="445" y="783"/>
                    <a:pt x="420" y="766"/>
                    <a:pt x="403" y="750"/>
                  </a:cubicBezTo>
                  <a:lnTo>
                    <a:pt x="403" y="741"/>
                  </a:lnTo>
                  <a:cubicBezTo>
                    <a:pt x="379" y="725"/>
                    <a:pt x="362" y="692"/>
                    <a:pt x="345" y="667"/>
                  </a:cubicBezTo>
                  <a:cubicBezTo>
                    <a:pt x="312" y="601"/>
                    <a:pt x="287" y="526"/>
                    <a:pt x="254" y="451"/>
                  </a:cubicBezTo>
                  <a:cubicBezTo>
                    <a:pt x="188" y="302"/>
                    <a:pt x="122" y="161"/>
                    <a:pt x="55" y="12"/>
                  </a:cubicBezTo>
                  <a:cubicBezTo>
                    <a:pt x="50" y="4"/>
                    <a:pt x="42" y="0"/>
                    <a:pt x="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38"/>
            <p:cNvSpPr/>
            <p:nvPr/>
          </p:nvSpPr>
          <p:spPr>
            <a:xfrm>
              <a:off x="3523400" y="2920525"/>
              <a:ext cx="5625" cy="9075"/>
            </a:xfrm>
            <a:custGeom>
              <a:rect b="b" l="l" r="r" t="t"/>
              <a:pathLst>
                <a:path extrusionOk="0" h="363" w="225">
                  <a:moveTo>
                    <a:pt x="42" y="1"/>
                  </a:moveTo>
                  <a:cubicBezTo>
                    <a:pt x="21" y="1"/>
                    <a:pt x="0" y="19"/>
                    <a:pt x="5" y="48"/>
                  </a:cubicBezTo>
                  <a:cubicBezTo>
                    <a:pt x="22" y="106"/>
                    <a:pt x="38" y="163"/>
                    <a:pt x="63" y="213"/>
                  </a:cubicBezTo>
                  <a:cubicBezTo>
                    <a:pt x="71" y="238"/>
                    <a:pt x="88" y="263"/>
                    <a:pt x="105" y="279"/>
                  </a:cubicBezTo>
                  <a:cubicBezTo>
                    <a:pt x="129" y="304"/>
                    <a:pt x="146" y="329"/>
                    <a:pt x="163" y="354"/>
                  </a:cubicBezTo>
                  <a:cubicBezTo>
                    <a:pt x="169" y="360"/>
                    <a:pt x="176" y="363"/>
                    <a:pt x="183" y="363"/>
                  </a:cubicBezTo>
                  <a:cubicBezTo>
                    <a:pt x="204" y="363"/>
                    <a:pt x="225" y="338"/>
                    <a:pt x="212" y="313"/>
                  </a:cubicBezTo>
                  <a:cubicBezTo>
                    <a:pt x="196" y="296"/>
                    <a:pt x="187" y="271"/>
                    <a:pt x="171" y="246"/>
                  </a:cubicBezTo>
                  <a:cubicBezTo>
                    <a:pt x="154" y="221"/>
                    <a:pt x="146" y="197"/>
                    <a:pt x="138" y="172"/>
                  </a:cubicBezTo>
                  <a:cubicBezTo>
                    <a:pt x="113" y="130"/>
                    <a:pt x="96" y="81"/>
                    <a:pt x="80" y="31"/>
                  </a:cubicBezTo>
                  <a:cubicBezTo>
                    <a:pt x="73" y="10"/>
                    <a:pt x="57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38"/>
            <p:cNvSpPr/>
            <p:nvPr/>
          </p:nvSpPr>
          <p:spPr>
            <a:xfrm>
              <a:off x="3617975" y="2961050"/>
              <a:ext cx="3550" cy="9625"/>
            </a:xfrm>
            <a:custGeom>
              <a:rect b="b" l="l" r="r" t="t"/>
              <a:pathLst>
                <a:path extrusionOk="0" h="385" w="142">
                  <a:moveTo>
                    <a:pt x="50" y="1"/>
                  </a:moveTo>
                  <a:cubicBezTo>
                    <a:pt x="33" y="1"/>
                    <a:pt x="17" y="9"/>
                    <a:pt x="9" y="26"/>
                  </a:cubicBezTo>
                  <a:cubicBezTo>
                    <a:pt x="0" y="75"/>
                    <a:pt x="0" y="133"/>
                    <a:pt x="0" y="183"/>
                  </a:cubicBezTo>
                  <a:cubicBezTo>
                    <a:pt x="0" y="216"/>
                    <a:pt x="9" y="241"/>
                    <a:pt x="9" y="266"/>
                  </a:cubicBezTo>
                  <a:cubicBezTo>
                    <a:pt x="17" y="299"/>
                    <a:pt x="17" y="332"/>
                    <a:pt x="33" y="357"/>
                  </a:cubicBezTo>
                  <a:cubicBezTo>
                    <a:pt x="46" y="376"/>
                    <a:pt x="68" y="385"/>
                    <a:pt x="85" y="385"/>
                  </a:cubicBezTo>
                  <a:cubicBezTo>
                    <a:pt x="90" y="385"/>
                    <a:pt x="96" y="384"/>
                    <a:pt x="100" y="382"/>
                  </a:cubicBezTo>
                  <a:cubicBezTo>
                    <a:pt x="133" y="374"/>
                    <a:pt x="141" y="340"/>
                    <a:pt x="133" y="316"/>
                  </a:cubicBezTo>
                  <a:cubicBezTo>
                    <a:pt x="133" y="291"/>
                    <a:pt x="116" y="266"/>
                    <a:pt x="108" y="241"/>
                  </a:cubicBezTo>
                  <a:cubicBezTo>
                    <a:pt x="100" y="216"/>
                    <a:pt x="100" y="200"/>
                    <a:pt x="91" y="175"/>
                  </a:cubicBezTo>
                  <a:cubicBezTo>
                    <a:pt x="91" y="150"/>
                    <a:pt x="83" y="133"/>
                    <a:pt x="83" y="108"/>
                  </a:cubicBezTo>
                  <a:cubicBezTo>
                    <a:pt x="75" y="84"/>
                    <a:pt x="75" y="59"/>
                    <a:pt x="83" y="34"/>
                  </a:cubicBezTo>
                  <a:cubicBezTo>
                    <a:pt x="83" y="17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38"/>
            <p:cNvSpPr/>
            <p:nvPr/>
          </p:nvSpPr>
          <p:spPr>
            <a:xfrm>
              <a:off x="3621900" y="2961875"/>
              <a:ext cx="2725" cy="6200"/>
            </a:xfrm>
            <a:custGeom>
              <a:rect b="b" l="l" r="r" t="t"/>
              <a:pathLst>
                <a:path extrusionOk="0" h="248" w="109">
                  <a:moveTo>
                    <a:pt x="50" y="1"/>
                  </a:moveTo>
                  <a:cubicBezTo>
                    <a:pt x="26" y="1"/>
                    <a:pt x="1" y="26"/>
                    <a:pt x="1" y="51"/>
                  </a:cubicBezTo>
                  <a:cubicBezTo>
                    <a:pt x="9" y="75"/>
                    <a:pt x="9" y="109"/>
                    <a:pt x="17" y="142"/>
                  </a:cubicBezTo>
                  <a:cubicBezTo>
                    <a:pt x="17" y="158"/>
                    <a:pt x="17" y="175"/>
                    <a:pt x="17" y="191"/>
                  </a:cubicBezTo>
                  <a:cubicBezTo>
                    <a:pt x="26" y="200"/>
                    <a:pt x="26" y="216"/>
                    <a:pt x="26" y="225"/>
                  </a:cubicBezTo>
                  <a:cubicBezTo>
                    <a:pt x="34" y="233"/>
                    <a:pt x="42" y="241"/>
                    <a:pt x="50" y="241"/>
                  </a:cubicBezTo>
                  <a:cubicBezTo>
                    <a:pt x="55" y="245"/>
                    <a:pt x="61" y="247"/>
                    <a:pt x="67" y="247"/>
                  </a:cubicBezTo>
                  <a:cubicBezTo>
                    <a:pt x="73" y="247"/>
                    <a:pt x="79" y="245"/>
                    <a:pt x="84" y="241"/>
                  </a:cubicBezTo>
                  <a:cubicBezTo>
                    <a:pt x="92" y="233"/>
                    <a:pt x="100" y="225"/>
                    <a:pt x="100" y="208"/>
                  </a:cubicBezTo>
                  <a:cubicBezTo>
                    <a:pt x="108" y="200"/>
                    <a:pt x="108" y="191"/>
                    <a:pt x="100" y="183"/>
                  </a:cubicBezTo>
                  <a:cubicBezTo>
                    <a:pt x="100" y="169"/>
                    <a:pt x="100" y="156"/>
                    <a:pt x="100" y="142"/>
                  </a:cubicBezTo>
                  <a:cubicBezTo>
                    <a:pt x="100" y="109"/>
                    <a:pt x="92" y="75"/>
                    <a:pt x="92" y="51"/>
                  </a:cubicBezTo>
                  <a:cubicBezTo>
                    <a:pt x="92" y="34"/>
                    <a:pt x="84" y="26"/>
                    <a:pt x="75" y="17"/>
                  </a:cubicBezTo>
                  <a:cubicBezTo>
                    <a:pt x="75" y="9"/>
                    <a:pt x="59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38"/>
            <p:cNvSpPr/>
            <p:nvPr/>
          </p:nvSpPr>
          <p:spPr>
            <a:xfrm>
              <a:off x="3670250" y="2941800"/>
              <a:ext cx="3675" cy="12225"/>
            </a:xfrm>
            <a:custGeom>
              <a:rect b="b" l="l" r="r" t="t"/>
              <a:pathLst>
                <a:path extrusionOk="0" h="489" w="147">
                  <a:moveTo>
                    <a:pt x="71" y="0"/>
                  </a:moveTo>
                  <a:cubicBezTo>
                    <a:pt x="48" y="0"/>
                    <a:pt x="27" y="14"/>
                    <a:pt x="22" y="33"/>
                  </a:cubicBezTo>
                  <a:lnTo>
                    <a:pt x="22" y="42"/>
                  </a:lnTo>
                  <a:cubicBezTo>
                    <a:pt x="14" y="75"/>
                    <a:pt x="14" y="108"/>
                    <a:pt x="22" y="141"/>
                  </a:cubicBezTo>
                  <a:cubicBezTo>
                    <a:pt x="22" y="182"/>
                    <a:pt x="22" y="216"/>
                    <a:pt x="22" y="249"/>
                  </a:cubicBezTo>
                  <a:cubicBezTo>
                    <a:pt x="22" y="315"/>
                    <a:pt x="14" y="381"/>
                    <a:pt x="6" y="456"/>
                  </a:cubicBezTo>
                  <a:cubicBezTo>
                    <a:pt x="1" y="475"/>
                    <a:pt x="15" y="489"/>
                    <a:pt x="32" y="489"/>
                  </a:cubicBezTo>
                  <a:cubicBezTo>
                    <a:pt x="44" y="489"/>
                    <a:pt x="57" y="482"/>
                    <a:pt x="64" y="464"/>
                  </a:cubicBezTo>
                  <a:cubicBezTo>
                    <a:pt x="88" y="398"/>
                    <a:pt x="105" y="332"/>
                    <a:pt x="113" y="257"/>
                  </a:cubicBezTo>
                  <a:cubicBezTo>
                    <a:pt x="130" y="182"/>
                    <a:pt x="146" y="91"/>
                    <a:pt x="113" y="25"/>
                  </a:cubicBezTo>
                  <a:cubicBezTo>
                    <a:pt x="103" y="8"/>
                    <a:pt x="87" y="0"/>
                    <a:pt x="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38"/>
            <p:cNvSpPr/>
            <p:nvPr/>
          </p:nvSpPr>
          <p:spPr>
            <a:xfrm>
              <a:off x="3675150" y="2942525"/>
              <a:ext cx="1875" cy="5925"/>
            </a:xfrm>
            <a:custGeom>
              <a:rect b="b" l="l" r="r" t="t"/>
              <a:pathLst>
                <a:path extrusionOk="0" h="237" w="75">
                  <a:moveTo>
                    <a:pt x="37" y="0"/>
                  </a:moveTo>
                  <a:cubicBezTo>
                    <a:pt x="29" y="0"/>
                    <a:pt x="21" y="4"/>
                    <a:pt x="17" y="13"/>
                  </a:cubicBezTo>
                  <a:cubicBezTo>
                    <a:pt x="8" y="21"/>
                    <a:pt x="8" y="29"/>
                    <a:pt x="8" y="37"/>
                  </a:cubicBezTo>
                  <a:cubicBezTo>
                    <a:pt x="0" y="46"/>
                    <a:pt x="0" y="54"/>
                    <a:pt x="0" y="62"/>
                  </a:cubicBezTo>
                  <a:cubicBezTo>
                    <a:pt x="0" y="79"/>
                    <a:pt x="0" y="87"/>
                    <a:pt x="0" y="104"/>
                  </a:cubicBezTo>
                  <a:cubicBezTo>
                    <a:pt x="0" y="137"/>
                    <a:pt x="0" y="162"/>
                    <a:pt x="0" y="195"/>
                  </a:cubicBezTo>
                  <a:cubicBezTo>
                    <a:pt x="0" y="211"/>
                    <a:pt x="17" y="236"/>
                    <a:pt x="33" y="236"/>
                  </a:cubicBezTo>
                  <a:cubicBezTo>
                    <a:pt x="58" y="236"/>
                    <a:pt x="75" y="220"/>
                    <a:pt x="75" y="195"/>
                  </a:cubicBezTo>
                  <a:cubicBezTo>
                    <a:pt x="75" y="162"/>
                    <a:pt x="75" y="137"/>
                    <a:pt x="75" y="104"/>
                  </a:cubicBezTo>
                  <a:cubicBezTo>
                    <a:pt x="75" y="95"/>
                    <a:pt x="75" y="79"/>
                    <a:pt x="75" y="62"/>
                  </a:cubicBezTo>
                  <a:cubicBezTo>
                    <a:pt x="75" y="54"/>
                    <a:pt x="75" y="46"/>
                    <a:pt x="66" y="37"/>
                  </a:cubicBezTo>
                  <a:cubicBezTo>
                    <a:pt x="66" y="29"/>
                    <a:pt x="58" y="21"/>
                    <a:pt x="58" y="13"/>
                  </a:cubicBezTo>
                  <a:cubicBezTo>
                    <a:pt x="54" y="4"/>
                    <a:pt x="46" y="0"/>
                    <a:pt x="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38"/>
            <p:cNvSpPr/>
            <p:nvPr/>
          </p:nvSpPr>
          <p:spPr>
            <a:xfrm>
              <a:off x="3678675" y="2940025"/>
              <a:ext cx="1675" cy="3450"/>
            </a:xfrm>
            <a:custGeom>
              <a:rect b="b" l="l" r="r" t="t"/>
              <a:pathLst>
                <a:path extrusionOk="0" h="138" w="67">
                  <a:moveTo>
                    <a:pt x="29" y="1"/>
                  </a:moveTo>
                  <a:cubicBezTo>
                    <a:pt x="23" y="1"/>
                    <a:pt x="17" y="5"/>
                    <a:pt x="17" y="13"/>
                  </a:cubicBezTo>
                  <a:cubicBezTo>
                    <a:pt x="8" y="38"/>
                    <a:pt x="8" y="71"/>
                    <a:pt x="0" y="96"/>
                  </a:cubicBezTo>
                  <a:cubicBezTo>
                    <a:pt x="0" y="104"/>
                    <a:pt x="0" y="121"/>
                    <a:pt x="8" y="129"/>
                  </a:cubicBezTo>
                  <a:cubicBezTo>
                    <a:pt x="17" y="129"/>
                    <a:pt x="25" y="137"/>
                    <a:pt x="33" y="137"/>
                  </a:cubicBezTo>
                  <a:cubicBezTo>
                    <a:pt x="41" y="137"/>
                    <a:pt x="50" y="129"/>
                    <a:pt x="50" y="129"/>
                  </a:cubicBezTo>
                  <a:cubicBezTo>
                    <a:pt x="58" y="121"/>
                    <a:pt x="66" y="104"/>
                    <a:pt x="58" y="96"/>
                  </a:cubicBezTo>
                  <a:cubicBezTo>
                    <a:pt x="58" y="71"/>
                    <a:pt x="50" y="38"/>
                    <a:pt x="41" y="13"/>
                  </a:cubicBezTo>
                  <a:cubicBezTo>
                    <a:pt x="41" y="5"/>
                    <a:pt x="35" y="1"/>
                    <a:pt x="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38"/>
            <p:cNvSpPr/>
            <p:nvPr/>
          </p:nvSpPr>
          <p:spPr>
            <a:xfrm>
              <a:off x="3640750" y="2955825"/>
              <a:ext cx="7425" cy="20625"/>
            </a:xfrm>
            <a:custGeom>
              <a:rect b="b" l="l" r="r" t="t"/>
              <a:pathLst>
                <a:path extrusionOk="0" h="825" w="297">
                  <a:moveTo>
                    <a:pt x="55" y="1"/>
                  </a:moveTo>
                  <a:cubicBezTo>
                    <a:pt x="34" y="1"/>
                    <a:pt x="13" y="15"/>
                    <a:pt x="9" y="44"/>
                  </a:cubicBezTo>
                  <a:cubicBezTo>
                    <a:pt x="1" y="110"/>
                    <a:pt x="1" y="185"/>
                    <a:pt x="1" y="251"/>
                  </a:cubicBezTo>
                  <a:cubicBezTo>
                    <a:pt x="9" y="317"/>
                    <a:pt x="26" y="384"/>
                    <a:pt x="42" y="450"/>
                  </a:cubicBezTo>
                  <a:cubicBezTo>
                    <a:pt x="75" y="574"/>
                    <a:pt x="125" y="723"/>
                    <a:pt x="224" y="815"/>
                  </a:cubicBezTo>
                  <a:cubicBezTo>
                    <a:pt x="234" y="821"/>
                    <a:pt x="243" y="824"/>
                    <a:pt x="253" y="824"/>
                  </a:cubicBezTo>
                  <a:cubicBezTo>
                    <a:pt x="277" y="824"/>
                    <a:pt x="297" y="803"/>
                    <a:pt x="291" y="773"/>
                  </a:cubicBezTo>
                  <a:cubicBezTo>
                    <a:pt x="266" y="649"/>
                    <a:pt x="216" y="533"/>
                    <a:pt x="175" y="409"/>
                  </a:cubicBezTo>
                  <a:lnTo>
                    <a:pt x="175" y="417"/>
                  </a:lnTo>
                  <a:cubicBezTo>
                    <a:pt x="158" y="351"/>
                    <a:pt x="150" y="293"/>
                    <a:pt x="133" y="235"/>
                  </a:cubicBezTo>
                  <a:cubicBezTo>
                    <a:pt x="117" y="168"/>
                    <a:pt x="108" y="110"/>
                    <a:pt x="100" y="44"/>
                  </a:cubicBezTo>
                  <a:cubicBezTo>
                    <a:pt x="96" y="15"/>
                    <a:pt x="75" y="1"/>
                    <a:pt x="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38"/>
            <p:cNvSpPr/>
            <p:nvPr/>
          </p:nvSpPr>
          <p:spPr>
            <a:xfrm>
              <a:off x="3647800" y="2957375"/>
              <a:ext cx="3350" cy="12725"/>
            </a:xfrm>
            <a:custGeom>
              <a:rect b="b" l="l" r="r" t="t"/>
              <a:pathLst>
                <a:path extrusionOk="0" h="509" w="134">
                  <a:moveTo>
                    <a:pt x="34" y="1"/>
                  </a:moveTo>
                  <a:cubicBezTo>
                    <a:pt x="17" y="1"/>
                    <a:pt x="0" y="11"/>
                    <a:pt x="0" y="32"/>
                  </a:cubicBezTo>
                  <a:cubicBezTo>
                    <a:pt x="0" y="106"/>
                    <a:pt x="9" y="181"/>
                    <a:pt x="17" y="264"/>
                  </a:cubicBezTo>
                  <a:cubicBezTo>
                    <a:pt x="25" y="297"/>
                    <a:pt x="25" y="338"/>
                    <a:pt x="34" y="380"/>
                  </a:cubicBezTo>
                  <a:cubicBezTo>
                    <a:pt x="42" y="413"/>
                    <a:pt x="50" y="454"/>
                    <a:pt x="67" y="496"/>
                  </a:cubicBezTo>
                  <a:cubicBezTo>
                    <a:pt x="73" y="504"/>
                    <a:pt x="82" y="508"/>
                    <a:pt x="93" y="508"/>
                  </a:cubicBezTo>
                  <a:cubicBezTo>
                    <a:pt x="112" y="508"/>
                    <a:pt x="133" y="495"/>
                    <a:pt x="133" y="479"/>
                  </a:cubicBezTo>
                  <a:cubicBezTo>
                    <a:pt x="133" y="438"/>
                    <a:pt x="125" y="396"/>
                    <a:pt x="116" y="363"/>
                  </a:cubicBezTo>
                  <a:cubicBezTo>
                    <a:pt x="108" y="322"/>
                    <a:pt x="100" y="289"/>
                    <a:pt x="100" y="255"/>
                  </a:cubicBezTo>
                  <a:lnTo>
                    <a:pt x="100" y="247"/>
                  </a:lnTo>
                  <a:cubicBezTo>
                    <a:pt x="83" y="181"/>
                    <a:pt x="75" y="106"/>
                    <a:pt x="67" y="32"/>
                  </a:cubicBezTo>
                  <a:cubicBezTo>
                    <a:pt x="67" y="11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38"/>
            <p:cNvSpPr/>
            <p:nvPr/>
          </p:nvSpPr>
          <p:spPr>
            <a:xfrm>
              <a:off x="3652975" y="2955050"/>
              <a:ext cx="4800" cy="12600"/>
            </a:xfrm>
            <a:custGeom>
              <a:rect b="b" l="l" r="r" t="t"/>
              <a:pathLst>
                <a:path extrusionOk="0" h="504" w="192">
                  <a:moveTo>
                    <a:pt x="34" y="0"/>
                  </a:moveTo>
                  <a:cubicBezTo>
                    <a:pt x="17" y="9"/>
                    <a:pt x="1" y="34"/>
                    <a:pt x="9" y="58"/>
                  </a:cubicBezTo>
                  <a:cubicBezTo>
                    <a:pt x="25" y="133"/>
                    <a:pt x="42" y="208"/>
                    <a:pt x="59" y="274"/>
                  </a:cubicBezTo>
                  <a:cubicBezTo>
                    <a:pt x="75" y="348"/>
                    <a:pt x="92" y="423"/>
                    <a:pt x="125" y="489"/>
                  </a:cubicBezTo>
                  <a:cubicBezTo>
                    <a:pt x="131" y="499"/>
                    <a:pt x="143" y="504"/>
                    <a:pt x="155" y="504"/>
                  </a:cubicBezTo>
                  <a:cubicBezTo>
                    <a:pt x="173" y="504"/>
                    <a:pt x="191" y="493"/>
                    <a:pt x="191" y="473"/>
                  </a:cubicBezTo>
                  <a:cubicBezTo>
                    <a:pt x="183" y="398"/>
                    <a:pt x="158" y="324"/>
                    <a:pt x="141" y="249"/>
                  </a:cubicBezTo>
                  <a:cubicBezTo>
                    <a:pt x="125" y="183"/>
                    <a:pt x="108" y="108"/>
                    <a:pt x="92" y="34"/>
                  </a:cubicBezTo>
                  <a:cubicBezTo>
                    <a:pt x="83" y="9"/>
                    <a:pt x="59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38"/>
            <p:cNvSpPr/>
            <p:nvPr/>
          </p:nvSpPr>
          <p:spPr>
            <a:xfrm>
              <a:off x="3582550" y="2960425"/>
              <a:ext cx="11625" cy="16575"/>
            </a:xfrm>
            <a:custGeom>
              <a:rect b="b" l="l" r="r" t="t"/>
              <a:pathLst>
                <a:path extrusionOk="0" h="663" w="465">
                  <a:moveTo>
                    <a:pt x="415" y="1"/>
                  </a:moveTo>
                  <a:cubicBezTo>
                    <a:pt x="349" y="9"/>
                    <a:pt x="291" y="67"/>
                    <a:pt x="249" y="109"/>
                  </a:cubicBezTo>
                  <a:cubicBezTo>
                    <a:pt x="208" y="150"/>
                    <a:pt x="166" y="200"/>
                    <a:pt x="133" y="258"/>
                  </a:cubicBezTo>
                  <a:cubicBezTo>
                    <a:pt x="100" y="307"/>
                    <a:pt x="67" y="365"/>
                    <a:pt x="50" y="423"/>
                  </a:cubicBezTo>
                  <a:cubicBezTo>
                    <a:pt x="25" y="490"/>
                    <a:pt x="1" y="564"/>
                    <a:pt x="25" y="622"/>
                  </a:cubicBezTo>
                  <a:cubicBezTo>
                    <a:pt x="31" y="644"/>
                    <a:pt x="55" y="663"/>
                    <a:pt x="78" y="663"/>
                  </a:cubicBezTo>
                  <a:cubicBezTo>
                    <a:pt x="89" y="663"/>
                    <a:pt x="100" y="658"/>
                    <a:pt x="108" y="647"/>
                  </a:cubicBezTo>
                  <a:cubicBezTo>
                    <a:pt x="133" y="622"/>
                    <a:pt x="150" y="597"/>
                    <a:pt x="158" y="564"/>
                  </a:cubicBezTo>
                  <a:cubicBezTo>
                    <a:pt x="166" y="531"/>
                    <a:pt x="175" y="506"/>
                    <a:pt x="183" y="481"/>
                  </a:cubicBezTo>
                  <a:cubicBezTo>
                    <a:pt x="199" y="432"/>
                    <a:pt x="224" y="382"/>
                    <a:pt x="249" y="332"/>
                  </a:cubicBezTo>
                  <a:cubicBezTo>
                    <a:pt x="274" y="283"/>
                    <a:pt x="307" y="241"/>
                    <a:pt x="340" y="200"/>
                  </a:cubicBezTo>
                  <a:cubicBezTo>
                    <a:pt x="357" y="175"/>
                    <a:pt x="382" y="158"/>
                    <a:pt x="398" y="133"/>
                  </a:cubicBezTo>
                  <a:cubicBezTo>
                    <a:pt x="423" y="109"/>
                    <a:pt x="448" y="92"/>
                    <a:pt x="456" y="59"/>
                  </a:cubicBezTo>
                  <a:cubicBezTo>
                    <a:pt x="465" y="34"/>
                    <a:pt x="440" y="1"/>
                    <a:pt x="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38"/>
            <p:cNvSpPr/>
            <p:nvPr/>
          </p:nvSpPr>
          <p:spPr>
            <a:xfrm>
              <a:off x="3590900" y="2964900"/>
              <a:ext cx="7625" cy="10350"/>
            </a:xfrm>
            <a:custGeom>
              <a:rect b="b" l="l" r="r" t="t"/>
              <a:pathLst>
                <a:path extrusionOk="0" h="414" w="305">
                  <a:moveTo>
                    <a:pt x="247" y="0"/>
                  </a:moveTo>
                  <a:cubicBezTo>
                    <a:pt x="234" y="0"/>
                    <a:pt x="222" y="4"/>
                    <a:pt x="213" y="12"/>
                  </a:cubicBezTo>
                  <a:cubicBezTo>
                    <a:pt x="122" y="112"/>
                    <a:pt x="23" y="236"/>
                    <a:pt x="6" y="377"/>
                  </a:cubicBezTo>
                  <a:cubicBezTo>
                    <a:pt x="1" y="399"/>
                    <a:pt x="17" y="414"/>
                    <a:pt x="34" y="414"/>
                  </a:cubicBezTo>
                  <a:cubicBezTo>
                    <a:pt x="42" y="414"/>
                    <a:pt x="50" y="410"/>
                    <a:pt x="56" y="402"/>
                  </a:cubicBezTo>
                  <a:cubicBezTo>
                    <a:pt x="97" y="344"/>
                    <a:pt x="131" y="286"/>
                    <a:pt x="172" y="236"/>
                  </a:cubicBezTo>
                  <a:cubicBezTo>
                    <a:pt x="205" y="178"/>
                    <a:pt x="238" y="128"/>
                    <a:pt x="280" y="87"/>
                  </a:cubicBezTo>
                  <a:cubicBezTo>
                    <a:pt x="305" y="62"/>
                    <a:pt x="305" y="37"/>
                    <a:pt x="280" y="12"/>
                  </a:cubicBezTo>
                  <a:cubicBezTo>
                    <a:pt x="271" y="4"/>
                    <a:pt x="259" y="0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38"/>
            <p:cNvSpPr/>
            <p:nvPr/>
          </p:nvSpPr>
          <p:spPr>
            <a:xfrm>
              <a:off x="3571000" y="2957225"/>
              <a:ext cx="7850" cy="9075"/>
            </a:xfrm>
            <a:custGeom>
              <a:rect b="b" l="l" r="r" t="t"/>
              <a:pathLst>
                <a:path extrusionOk="0" h="363" w="314">
                  <a:moveTo>
                    <a:pt x="268" y="0"/>
                  </a:moveTo>
                  <a:cubicBezTo>
                    <a:pt x="257" y="0"/>
                    <a:pt x="247" y="5"/>
                    <a:pt x="239" y="13"/>
                  </a:cubicBezTo>
                  <a:cubicBezTo>
                    <a:pt x="189" y="54"/>
                    <a:pt x="139" y="104"/>
                    <a:pt x="106" y="154"/>
                  </a:cubicBezTo>
                  <a:cubicBezTo>
                    <a:pt x="81" y="179"/>
                    <a:pt x="65" y="212"/>
                    <a:pt x="48" y="237"/>
                  </a:cubicBezTo>
                  <a:lnTo>
                    <a:pt x="23" y="278"/>
                  </a:lnTo>
                  <a:cubicBezTo>
                    <a:pt x="15" y="295"/>
                    <a:pt x="15" y="311"/>
                    <a:pt x="7" y="328"/>
                  </a:cubicBezTo>
                  <a:cubicBezTo>
                    <a:pt x="1" y="345"/>
                    <a:pt x="16" y="363"/>
                    <a:pt x="31" y="363"/>
                  </a:cubicBezTo>
                  <a:cubicBezTo>
                    <a:pt x="37" y="363"/>
                    <a:pt x="43" y="360"/>
                    <a:pt x="48" y="353"/>
                  </a:cubicBezTo>
                  <a:cubicBezTo>
                    <a:pt x="65" y="344"/>
                    <a:pt x="73" y="336"/>
                    <a:pt x="81" y="319"/>
                  </a:cubicBezTo>
                  <a:cubicBezTo>
                    <a:pt x="90" y="303"/>
                    <a:pt x="98" y="295"/>
                    <a:pt x="115" y="278"/>
                  </a:cubicBezTo>
                  <a:cubicBezTo>
                    <a:pt x="131" y="253"/>
                    <a:pt x="148" y="228"/>
                    <a:pt x="164" y="203"/>
                  </a:cubicBezTo>
                  <a:cubicBezTo>
                    <a:pt x="206" y="154"/>
                    <a:pt x="247" y="112"/>
                    <a:pt x="297" y="71"/>
                  </a:cubicBezTo>
                  <a:cubicBezTo>
                    <a:pt x="313" y="54"/>
                    <a:pt x="313" y="29"/>
                    <a:pt x="297" y="13"/>
                  </a:cubicBezTo>
                  <a:cubicBezTo>
                    <a:pt x="289" y="5"/>
                    <a:pt x="278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38"/>
            <p:cNvSpPr/>
            <p:nvPr/>
          </p:nvSpPr>
          <p:spPr>
            <a:xfrm>
              <a:off x="3473750" y="2875125"/>
              <a:ext cx="26150" cy="35850"/>
            </a:xfrm>
            <a:custGeom>
              <a:rect b="b" l="l" r="r" t="t"/>
              <a:pathLst>
                <a:path extrusionOk="0" h="1434" w="1046">
                  <a:moveTo>
                    <a:pt x="244" y="1"/>
                  </a:moveTo>
                  <a:cubicBezTo>
                    <a:pt x="232" y="1"/>
                    <a:pt x="222" y="5"/>
                    <a:pt x="218" y="16"/>
                  </a:cubicBezTo>
                  <a:cubicBezTo>
                    <a:pt x="193" y="157"/>
                    <a:pt x="193" y="289"/>
                    <a:pt x="218" y="422"/>
                  </a:cubicBezTo>
                  <a:cubicBezTo>
                    <a:pt x="177" y="339"/>
                    <a:pt x="135" y="248"/>
                    <a:pt x="102" y="157"/>
                  </a:cubicBezTo>
                  <a:cubicBezTo>
                    <a:pt x="96" y="134"/>
                    <a:pt x="78" y="124"/>
                    <a:pt x="60" y="124"/>
                  </a:cubicBezTo>
                  <a:cubicBezTo>
                    <a:pt x="31" y="124"/>
                    <a:pt x="1" y="149"/>
                    <a:pt x="11" y="190"/>
                  </a:cubicBezTo>
                  <a:cubicBezTo>
                    <a:pt x="44" y="306"/>
                    <a:pt x="94" y="422"/>
                    <a:pt x="152" y="530"/>
                  </a:cubicBezTo>
                  <a:cubicBezTo>
                    <a:pt x="210" y="621"/>
                    <a:pt x="268" y="704"/>
                    <a:pt x="351" y="770"/>
                  </a:cubicBezTo>
                  <a:cubicBezTo>
                    <a:pt x="359" y="786"/>
                    <a:pt x="367" y="803"/>
                    <a:pt x="376" y="820"/>
                  </a:cubicBezTo>
                  <a:cubicBezTo>
                    <a:pt x="442" y="944"/>
                    <a:pt x="541" y="1060"/>
                    <a:pt x="632" y="1168"/>
                  </a:cubicBezTo>
                  <a:cubicBezTo>
                    <a:pt x="682" y="1217"/>
                    <a:pt x="732" y="1267"/>
                    <a:pt x="790" y="1317"/>
                  </a:cubicBezTo>
                  <a:cubicBezTo>
                    <a:pt x="839" y="1358"/>
                    <a:pt x="906" y="1416"/>
                    <a:pt x="972" y="1433"/>
                  </a:cubicBezTo>
                  <a:cubicBezTo>
                    <a:pt x="976" y="1434"/>
                    <a:pt x="981" y="1434"/>
                    <a:pt x="985" y="1434"/>
                  </a:cubicBezTo>
                  <a:cubicBezTo>
                    <a:pt x="1020" y="1434"/>
                    <a:pt x="1046" y="1403"/>
                    <a:pt x="1038" y="1366"/>
                  </a:cubicBezTo>
                  <a:cubicBezTo>
                    <a:pt x="1022" y="1308"/>
                    <a:pt x="972" y="1259"/>
                    <a:pt x="939" y="1217"/>
                  </a:cubicBezTo>
                  <a:lnTo>
                    <a:pt x="947" y="1217"/>
                  </a:lnTo>
                  <a:cubicBezTo>
                    <a:pt x="906" y="1159"/>
                    <a:pt x="856" y="1110"/>
                    <a:pt x="806" y="1060"/>
                  </a:cubicBezTo>
                  <a:cubicBezTo>
                    <a:pt x="715" y="960"/>
                    <a:pt x="632" y="861"/>
                    <a:pt x="549" y="753"/>
                  </a:cubicBezTo>
                  <a:cubicBezTo>
                    <a:pt x="400" y="546"/>
                    <a:pt x="276" y="289"/>
                    <a:pt x="276" y="24"/>
                  </a:cubicBezTo>
                  <a:cubicBezTo>
                    <a:pt x="276" y="10"/>
                    <a:pt x="259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38"/>
            <p:cNvSpPr/>
            <p:nvPr/>
          </p:nvSpPr>
          <p:spPr>
            <a:xfrm>
              <a:off x="3494725" y="2897450"/>
              <a:ext cx="7275" cy="9100"/>
            </a:xfrm>
            <a:custGeom>
              <a:rect b="b" l="l" r="r" t="t"/>
              <a:pathLst>
                <a:path extrusionOk="0" h="364" w="291">
                  <a:moveTo>
                    <a:pt x="51" y="0"/>
                  </a:moveTo>
                  <a:cubicBezTo>
                    <a:pt x="43" y="0"/>
                    <a:pt x="35" y="3"/>
                    <a:pt x="25" y="9"/>
                  </a:cubicBezTo>
                  <a:cubicBezTo>
                    <a:pt x="9" y="18"/>
                    <a:pt x="0" y="43"/>
                    <a:pt x="17" y="59"/>
                  </a:cubicBezTo>
                  <a:cubicBezTo>
                    <a:pt x="50" y="109"/>
                    <a:pt x="83" y="159"/>
                    <a:pt x="116" y="208"/>
                  </a:cubicBezTo>
                  <a:cubicBezTo>
                    <a:pt x="133" y="233"/>
                    <a:pt x="150" y="258"/>
                    <a:pt x="166" y="283"/>
                  </a:cubicBezTo>
                  <a:cubicBezTo>
                    <a:pt x="191" y="308"/>
                    <a:pt x="216" y="333"/>
                    <a:pt x="241" y="357"/>
                  </a:cubicBezTo>
                  <a:cubicBezTo>
                    <a:pt x="245" y="362"/>
                    <a:pt x="251" y="364"/>
                    <a:pt x="257" y="364"/>
                  </a:cubicBezTo>
                  <a:cubicBezTo>
                    <a:pt x="264" y="364"/>
                    <a:pt x="270" y="362"/>
                    <a:pt x="274" y="357"/>
                  </a:cubicBezTo>
                  <a:cubicBezTo>
                    <a:pt x="282" y="357"/>
                    <a:pt x="290" y="341"/>
                    <a:pt x="290" y="324"/>
                  </a:cubicBezTo>
                  <a:cubicBezTo>
                    <a:pt x="274" y="299"/>
                    <a:pt x="266" y="266"/>
                    <a:pt x="249" y="241"/>
                  </a:cubicBezTo>
                  <a:cubicBezTo>
                    <a:pt x="232" y="217"/>
                    <a:pt x="216" y="192"/>
                    <a:pt x="191" y="167"/>
                  </a:cubicBezTo>
                  <a:lnTo>
                    <a:pt x="83" y="18"/>
                  </a:lnTo>
                  <a:cubicBezTo>
                    <a:pt x="73" y="7"/>
                    <a:pt x="63" y="0"/>
                    <a:pt x="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38"/>
            <p:cNvSpPr/>
            <p:nvPr/>
          </p:nvSpPr>
          <p:spPr>
            <a:xfrm>
              <a:off x="3453700" y="2894500"/>
              <a:ext cx="6450" cy="26225"/>
            </a:xfrm>
            <a:custGeom>
              <a:rect b="b" l="l" r="r" t="t"/>
              <a:pathLst>
                <a:path extrusionOk="0" h="1049" w="258">
                  <a:moveTo>
                    <a:pt x="135" y="1"/>
                  </a:moveTo>
                  <a:cubicBezTo>
                    <a:pt x="118" y="1"/>
                    <a:pt x="100" y="13"/>
                    <a:pt x="100" y="36"/>
                  </a:cubicBezTo>
                  <a:cubicBezTo>
                    <a:pt x="109" y="119"/>
                    <a:pt x="109" y="202"/>
                    <a:pt x="109" y="285"/>
                  </a:cubicBezTo>
                  <a:cubicBezTo>
                    <a:pt x="109" y="368"/>
                    <a:pt x="109" y="451"/>
                    <a:pt x="100" y="525"/>
                  </a:cubicBezTo>
                  <a:cubicBezTo>
                    <a:pt x="92" y="600"/>
                    <a:pt x="84" y="674"/>
                    <a:pt x="67" y="749"/>
                  </a:cubicBezTo>
                  <a:cubicBezTo>
                    <a:pt x="59" y="790"/>
                    <a:pt x="42" y="823"/>
                    <a:pt x="34" y="865"/>
                  </a:cubicBezTo>
                  <a:cubicBezTo>
                    <a:pt x="18" y="906"/>
                    <a:pt x="1" y="948"/>
                    <a:pt x="18" y="989"/>
                  </a:cubicBezTo>
                  <a:cubicBezTo>
                    <a:pt x="36" y="1025"/>
                    <a:pt x="63" y="1049"/>
                    <a:pt x="92" y="1049"/>
                  </a:cubicBezTo>
                  <a:cubicBezTo>
                    <a:pt x="103" y="1049"/>
                    <a:pt x="114" y="1045"/>
                    <a:pt x="125" y="1039"/>
                  </a:cubicBezTo>
                  <a:cubicBezTo>
                    <a:pt x="208" y="997"/>
                    <a:pt x="225" y="865"/>
                    <a:pt x="233" y="790"/>
                  </a:cubicBezTo>
                  <a:cubicBezTo>
                    <a:pt x="250" y="707"/>
                    <a:pt x="258" y="625"/>
                    <a:pt x="258" y="542"/>
                  </a:cubicBezTo>
                  <a:cubicBezTo>
                    <a:pt x="258" y="459"/>
                    <a:pt x="250" y="368"/>
                    <a:pt x="233" y="285"/>
                  </a:cubicBezTo>
                  <a:cubicBezTo>
                    <a:pt x="216" y="202"/>
                    <a:pt x="192" y="111"/>
                    <a:pt x="167" y="28"/>
                  </a:cubicBezTo>
                  <a:cubicBezTo>
                    <a:pt x="163" y="9"/>
                    <a:pt x="149" y="1"/>
                    <a:pt x="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38"/>
            <p:cNvSpPr/>
            <p:nvPr/>
          </p:nvSpPr>
          <p:spPr>
            <a:xfrm>
              <a:off x="3463250" y="2908575"/>
              <a:ext cx="4375" cy="8050"/>
            </a:xfrm>
            <a:custGeom>
              <a:rect b="b" l="l" r="r" t="t"/>
              <a:pathLst>
                <a:path extrusionOk="0" h="322" w="175">
                  <a:moveTo>
                    <a:pt x="128" y="0"/>
                  </a:moveTo>
                  <a:cubicBezTo>
                    <a:pt x="116" y="0"/>
                    <a:pt x="106" y="8"/>
                    <a:pt x="100" y="20"/>
                  </a:cubicBezTo>
                  <a:lnTo>
                    <a:pt x="42" y="153"/>
                  </a:lnTo>
                  <a:cubicBezTo>
                    <a:pt x="25" y="178"/>
                    <a:pt x="17" y="202"/>
                    <a:pt x="17" y="227"/>
                  </a:cubicBezTo>
                  <a:cubicBezTo>
                    <a:pt x="8" y="236"/>
                    <a:pt x="8" y="244"/>
                    <a:pt x="0" y="260"/>
                  </a:cubicBezTo>
                  <a:cubicBezTo>
                    <a:pt x="0" y="269"/>
                    <a:pt x="0" y="285"/>
                    <a:pt x="0" y="294"/>
                  </a:cubicBezTo>
                  <a:cubicBezTo>
                    <a:pt x="0" y="312"/>
                    <a:pt x="14" y="321"/>
                    <a:pt x="28" y="321"/>
                  </a:cubicBezTo>
                  <a:cubicBezTo>
                    <a:pt x="33" y="321"/>
                    <a:pt x="37" y="320"/>
                    <a:pt x="42" y="318"/>
                  </a:cubicBezTo>
                  <a:cubicBezTo>
                    <a:pt x="50" y="302"/>
                    <a:pt x="58" y="294"/>
                    <a:pt x="66" y="285"/>
                  </a:cubicBezTo>
                  <a:cubicBezTo>
                    <a:pt x="75" y="277"/>
                    <a:pt x="75" y="269"/>
                    <a:pt x="83" y="252"/>
                  </a:cubicBezTo>
                  <a:cubicBezTo>
                    <a:pt x="91" y="236"/>
                    <a:pt x="108" y="211"/>
                    <a:pt x="116" y="186"/>
                  </a:cubicBezTo>
                  <a:cubicBezTo>
                    <a:pt x="133" y="136"/>
                    <a:pt x="149" y="95"/>
                    <a:pt x="166" y="53"/>
                  </a:cubicBezTo>
                  <a:cubicBezTo>
                    <a:pt x="174" y="37"/>
                    <a:pt x="158" y="12"/>
                    <a:pt x="141" y="4"/>
                  </a:cubicBezTo>
                  <a:cubicBezTo>
                    <a:pt x="137" y="1"/>
                    <a:pt x="132" y="0"/>
                    <a:pt x="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38"/>
            <p:cNvSpPr/>
            <p:nvPr/>
          </p:nvSpPr>
          <p:spPr>
            <a:xfrm>
              <a:off x="3712800" y="2928150"/>
              <a:ext cx="19950" cy="43425"/>
            </a:xfrm>
            <a:custGeom>
              <a:rect b="b" l="l" r="r" t="t"/>
              <a:pathLst>
                <a:path extrusionOk="0" h="1737" w="798">
                  <a:moveTo>
                    <a:pt x="47" y="0"/>
                  </a:moveTo>
                  <a:cubicBezTo>
                    <a:pt x="21" y="0"/>
                    <a:pt x="1" y="31"/>
                    <a:pt x="27" y="57"/>
                  </a:cubicBezTo>
                  <a:cubicBezTo>
                    <a:pt x="209" y="281"/>
                    <a:pt x="350" y="554"/>
                    <a:pt x="450" y="836"/>
                  </a:cubicBezTo>
                  <a:cubicBezTo>
                    <a:pt x="491" y="969"/>
                    <a:pt x="532" y="1110"/>
                    <a:pt x="557" y="1250"/>
                  </a:cubicBezTo>
                  <a:cubicBezTo>
                    <a:pt x="566" y="1325"/>
                    <a:pt x="574" y="1400"/>
                    <a:pt x="590" y="1474"/>
                  </a:cubicBezTo>
                  <a:cubicBezTo>
                    <a:pt x="599" y="1540"/>
                    <a:pt x="599" y="1615"/>
                    <a:pt x="624" y="1690"/>
                  </a:cubicBezTo>
                  <a:cubicBezTo>
                    <a:pt x="632" y="1722"/>
                    <a:pt x="655" y="1736"/>
                    <a:pt x="680" y="1736"/>
                  </a:cubicBezTo>
                  <a:cubicBezTo>
                    <a:pt x="707" y="1736"/>
                    <a:pt x="735" y="1720"/>
                    <a:pt x="748" y="1690"/>
                  </a:cubicBezTo>
                  <a:cubicBezTo>
                    <a:pt x="798" y="1540"/>
                    <a:pt x="781" y="1366"/>
                    <a:pt x="764" y="1217"/>
                  </a:cubicBezTo>
                  <a:cubicBezTo>
                    <a:pt x="740" y="1060"/>
                    <a:pt x="690" y="902"/>
                    <a:pt x="632" y="762"/>
                  </a:cubicBezTo>
                  <a:cubicBezTo>
                    <a:pt x="508" y="463"/>
                    <a:pt x="317" y="215"/>
                    <a:pt x="68" y="8"/>
                  </a:cubicBezTo>
                  <a:cubicBezTo>
                    <a:pt x="61" y="2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38"/>
            <p:cNvSpPr/>
            <p:nvPr/>
          </p:nvSpPr>
          <p:spPr>
            <a:xfrm>
              <a:off x="3449975" y="2945650"/>
              <a:ext cx="28075" cy="45150"/>
            </a:xfrm>
            <a:custGeom>
              <a:rect b="b" l="l" r="r" t="t"/>
              <a:pathLst>
                <a:path extrusionOk="0" h="1806" w="1123">
                  <a:moveTo>
                    <a:pt x="1068" y="1"/>
                  </a:moveTo>
                  <a:cubicBezTo>
                    <a:pt x="1063" y="1"/>
                    <a:pt x="1058" y="2"/>
                    <a:pt x="1053" y="4"/>
                  </a:cubicBezTo>
                  <a:lnTo>
                    <a:pt x="1045" y="4"/>
                  </a:lnTo>
                  <a:cubicBezTo>
                    <a:pt x="539" y="260"/>
                    <a:pt x="175" y="741"/>
                    <a:pt x="67" y="1296"/>
                  </a:cubicBezTo>
                  <a:cubicBezTo>
                    <a:pt x="42" y="1429"/>
                    <a:pt x="1" y="1619"/>
                    <a:pt x="59" y="1735"/>
                  </a:cubicBezTo>
                  <a:cubicBezTo>
                    <a:pt x="77" y="1773"/>
                    <a:pt x="105" y="1805"/>
                    <a:pt x="143" y="1805"/>
                  </a:cubicBezTo>
                  <a:cubicBezTo>
                    <a:pt x="155" y="1805"/>
                    <a:pt x="169" y="1802"/>
                    <a:pt x="183" y="1793"/>
                  </a:cubicBezTo>
                  <a:cubicBezTo>
                    <a:pt x="249" y="1752"/>
                    <a:pt x="241" y="1644"/>
                    <a:pt x="241" y="1578"/>
                  </a:cubicBezTo>
                  <a:cubicBezTo>
                    <a:pt x="258" y="1304"/>
                    <a:pt x="324" y="1031"/>
                    <a:pt x="448" y="791"/>
                  </a:cubicBezTo>
                  <a:cubicBezTo>
                    <a:pt x="606" y="501"/>
                    <a:pt x="813" y="244"/>
                    <a:pt x="1086" y="70"/>
                  </a:cubicBezTo>
                  <a:cubicBezTo>
                    <a:pt x="1123" y="48"/>
                    <a:pt x="1101" y="1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38"/>
            <p:cNvSpPr/>
            <p:nvPr/>
          </p:nvSpPr>
          <p:spPr>
            <a:xfrm>
              <a:off x="3463100" y="2964075"/>
              <a:ext cx="9475" cy="12700"/>
            </a:xfrm>
            <a:custGeom>
              <a:rect b="b" l="l" r="r" t="t"/>
              <a:pathLst>
                <a:path extrusionOk="0" h="508" w="379">
                  <a:moveTo>
                    <a:pt x="327" y="1"/>
                  </a:moveTo>
                  <a:cubicBezTo>
                    <a:pt x="312" y="1"/>
                    <a:pt x="300" y="8"/>
                    <a:pt x="288" y="21"/>
                  </a:cubicBezTo>
                  <a:cubicBezTo>
                    <a:pt x="230" y="95"/>
                    <a:pt x="180" y="170"/>
                    <a:pt x="130" y="244"/>
                  </a:cubicBezTo>
                  <a:cubicBezTo>
                    <a:pt x="106" y="277"/>
                    <a:pt x="81" y="319"/>
                    <a:pt x="64" y="352"/>
                  </a:cubicBezTo>
                  <a:cubicBezTo>
                    <a:pt x="39" y="393"/>
                    <a:pt x="14" y="435"/>
                    <a:pt x="6" y="476"/>
                  </a:cubicBezTo>
                  <a:cubicBezTo>
                    <a:pt x="0" y="494"/>
                    <a:pt x="16" y="508"/>
                    <a:pt x="31" y="508"/>
                  </a:cubicBezTo>
                  <a:cubicBezTo>
                    <a:pt x="37" y="508"/>
                    <a:pt x="43" y="506"/>
                    <a:pt x="48" y="501"/>
                  </a:cubicBezTo>
                  <a:cubicBezTo>
                    <a:pt x="89" y="476"/>
                    <a:pt x="114" y="435"/>
                    <a:pt x="139" y="402"/>
                  </a:cubicBezTo>
                  <a:cubicBezTo>
                    <a:pt x="164" y="360"/>
                    <a:pt x="188" y="327"/>
                    <a:pt x="213" y="286"/>
                  </a:cubicBezTo>
                  <a:cubicBezTo>
                    <a:pt x="263" y="211"/>
                    <a:pt x="313" y="145"/>
                    <a:pt x="362" y="70"/>
                  </a:cubicBezTo>
                  <a:cubicBezTo>
                    <a:pt x="379" y="45"/>
                    <a:pt x="371" y="21"/>
                    <a:pt x="346" y="4"/>
                  </a:cubicBezTo>
                  <a:cubicBezTo>
                    <a:pt x="339" y="2"/>
                    <a:pt x="333" y="1"/>
                    <a:pt x="3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38"/>
            <p:cNvSpPr/>
            <p:nvPr/>
          </p:nvSpPr>
          <p:spPr>
            <a:xfrm>
              <a:off x="3452875" y="2953150"/>
              <a:ext cx="7050" cy="8250"/>
            </a:xfrm>
            <a:custGeom>
              <a:rect b="b" l="l" r="r" t="t"/>
              <a:pathLst>
                <a:path extrusionOk="0" h="330" w="282">
                  <a:moveTo>
                    <a:pt x="243" y="0"/>
                  </a:moveTo>
                  <a:cubicBezTo>
                    <a:pt x="239" y="0"/>
                    <a:pt x="236" y="1"/>
                    <a:pt x="233" y="2"/>
                  </a:cubicBezTo>
                  <a:lnTo>
                    <a:pt x="241" y="2"/>
                  </a:lnTo>
                  <a:cubicBezTo>
                    <a:pt x="191" y="27"/>
                    <a:pt x="150" y="76"/>
                    <a:pt x="109" y="118"/>
                  </a:cubicBezTo>
                  <a:cubicBezTo>
                    <a:pt x="75" y="159"/>
                    <a:pt x="42" y="209"/>
                    <a:pt x="17" y="259"/>
                  </a:cubicBezTo>
                  <a:cubicBezTo>
                    <a:pt x="1" y="275"/>
                    <a:pt x="9" y="308"/>
                    <a:pt x="34" y="325"/>
                  </a:cubicBezTo>
                  <a:cubicBezTo>
                    <a:pt x="43" y="328"/>
                    <a:pt x="53" y="330"/>
                    <a:pt x="63" y="330"/>
                  </a:cubicBezTo>
                  <a:cubicBezTo>
                    <a:pt x="80" y="330"/>
                    <a:pt x="95" y="324"/>
                    <a:pt x="100" y="308"/>
                  </a:cubicBezTo>
                  <a:cubicBezTo>
                    <a:pt x="125" y="259"/>
                    <a:pt x="158" y="217"/>
                    <a:pt x="183" y="168"/>
                  </a:cubicBezTo>
                  <a:cubicBezTo>
                    <a:pt x="216" y="126"/>
                    <a:pt x="249" y="85"/>
                    <a:pt x="274" y="43"/>
                  </a:cubicBezTo>
                  <a:cubicBezTo>
                    <a:pt x="281" y="22"/>
                    <a:pt x="264" y="0"/>
                    <a:pt x="2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38"/>
            <p:cNvSpPr/>
            <p:nvPr/>
          </p:nvSpPr>
          <p:spPr>
            <a:xfrm>
              <a:off x="3583575" y="3008425"/>
              <a:ext cx="16825" cy="50025"/>
            </a:xfrm>
            <a:custGeom>
              <a:rect b="b" l="l" r="r" t="t"/>
              <a:pathLst>
                <a:path extrusionOk="0" h="2001" w="673">
                  <a:moveTo>
                    <a:pt x="452" y="1"/>
                  </a:moveTo>
                  <a:cubicBezTo>
                    <a:pt x="426" y="1"/>
                    <a:pt x="396" y="25"/>
                    <a:pt x="407" y="53"/>
                  </a:cubicBezTo>
                  <a:cubicBezTo>
                    <a:pt x="465" y="235"/>
                    <a:pt x="531" y="451"/>
                    <a:pt x="498" y="633"/>
                  </a:cubicBezTo>
                  <a:cubicBezTo>
                    <a:pt x="465" y="823"/>
                    <a:pt x="308" y="939"/>
                    <a:pt x="192" y="1072"/>
                  </a:cubicBezTo>
                  <a:cubicBezTo>
                    <a:pt x="76" y="1205"/>
                    <a:pt x="9" y="1362"/>
                    <a:pt x="1" y="1544"/>
                  </a:cubicBezTo>
                  <a:cubicBezTo>
                    <a:pt x="1" y="1693"/>
                    <a:pt x="42" y="1917"/>
                    <a:pt x="200" y="1992"/>
                  </a:cubicBezTo>
                  <a:cubicBezTo>
                    <a:pt x="210" y="1997"/>
                    <a:pt x="219" y="2000"/>
                    <a:pt x="228" y="2000"/>
                  </a:cubicBezTo>
                  <a:cubicBezTo>
                    <a:pt x="258" y="2000"/>
                    <a:pt x="281" y="1972"/>
                    <a:pt x="274" y="1934"/>
                  </a:cubicBezTo>
                  <a:cubicBezTo>
                    <a:pt x="258" y="1859"/>
                    <a:pt x="225" y="1776"/>
                    <a:pt x="208" y="1702"/>
                  </a:cubicBezTo>
                  <a:cubicBezTo>
                    <a:pt x="192" y="1627"/>
                    <a:pt x="192" y="1544"/>
                    <a:pt x="208" y="1461"/>
                  </a:cubicBezTo>
                  <a:cubicBezTo>
                    <a:pt x="241" y="1287"/>
                    <a:pt x="366" y="1180"/>
                    <a:pt x="482" y="1047"/>
                  </a:cubicBezTo>
                  <a:cubicBezTo>
                    <a:pt x="598" y="906"/>
                    <a:pt x="672" y="741"/>
                    <a:pt x="664" y="558"/>
                  </a:cubicBezTo>
                  <a:cubicBezTo>
                    <a:pt x="647" y="359"/>
                    <a:pt x="564" y="194"/>
                    <a:pt x="490" y="20"/>
                  </a:cubicBezTo>
                  <a:lnTo>
                    <a:pt x="482" y="20"/>
                  </a:lnTo>
                  <a:cubicBezTo>
                    <a:pt x="476" y="6"/>
                    <a:pt x="465" y="1"/>
                    <a:pt x="4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38"/>
            <p:cNvSpPr/>
            <p:nvPr/>
          </p:nvSpPr>
          <p:spPr>
            <a:xfrm>
              <a:off x="3609200" y="3018150"/>
              <a:ext cx="4650" cy="14825"/>
            </a:xfrm>
            <a:custGeom>
              <a:rect b="b" l="l" r="r" t="t"/>
              <a:pathLst>
                <a:path extrusionOk="0" h="593" w="186">
                  <a:moveTo>
                    <a:pt x="41" y="0"/>
                  </a:moveTo>
                  <a:cubicBezTo>
                    <a:pt x="20" y="0"/>
                    <a:pt x="0" y="17"/>
                    <a:pt x="12" y="45"/>
                  </a:cubicBezTo>
                  <a:lnTo>
                    <a:pt x="12" y="37"/>
                  </a:lnTo>
                  <a:cubicBezTo>
                    <a:pt x="53" y="211"/>
                    <a:pt x="86" y="376"/>
                    <a:pt x="45" y="550"/>
                  </a:cubicBezTo>
                  <a:cubicBezTo>
                    <a:pt x="40" y="577"/>
                    <a:pt x="61" y="593"/>
                    <a:pt x="81" y="593"/>
                  </a:cubicBezTo>
                  <a:cubicBezTo>
                    <a:pt x="93" y="593"/>
                    <a:pt x="105" y="587"/>
                    <a:pt x="111" y="575"/>
                  </a:cubicBezTo>
                  <a:cubicBezTo>
                    <a:pt x="177" y="393"/>
                    <a:pt x="186" y="178"/>
                    <a:pt x="70" y="12"/>
                  </a:cubicBezTo>
                  <a:cubicBezTo>
                    <a:pt x="62" y="4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38"/>
            <p:cNvSpPr/>
            <p:nvPr/>
          </p:nvSpPr>
          <p:spPr>
            <a:xfrm>
              <a:off x="3562875" y="2749975"/>
              <a:ext cx="9125" cy="9650"/>
            </a:xfrm>
            <a:custGeom>
              <a:rect b="b" l="l" r="r" t="t"/>
              <a:pathLst>
                <a:path extrusionOk="0" h="386" w="365">
                  <a:moveTo>
                    <a:pt x="307" y="1"/>
                  </a:moveTo>
                  <a:cubicBezTo>
                    <a:pt x="266" y="9"/>
                    <a:pt x="224" y="34"/>
                    <a:pt x="199" y="67"/>
                  </a:cubicBezTo>
                  <a:cubicBezTo>
                    <a:pt x="166" y="92"/>
                    <a:pt x="141" y="117"/>
                    <a:pt x="116" y="142"/>
                  </a:cubicBezTo>
                  <a:cubicBezTo>
                    <a:pt x="92" y="167"/>
                    <a:pt x="75" y="200"/>
                    <a:pt x="58" y="233"/>
                  </a:cubicBezTo>
                  <a:cubicBezTo>
                    <a:pt x="42" y="266"/>
                    <a:pt x="17" y="299"/>
                    <a:pt x="9" y="332"/>
                  </a:cubicBezTo>
                  <a:cubicBezTo>
                    <a:pt x="0" y="349"/>
                    <a:pt x="0" y="365"/>
                    <a:pt x="17" y="382"/>
                  </a:cubicBezTo>
                  <a:lnTo>
                    <a:pt x="25" y="382"/>
                  </a:lnTo>
                  <a:cubicBezTo>
                    <a:pt x="30" y="384"/>
                    <a:pt x="34" y="385"/>
                    <a:pt x="38" y="385"/>
                  </a:cubicBezTo>
                  <a:cubicBezTo>
                    <a:pt x="50" y="385"/>
                    <a:pt x="61" y="378"/>
                    <a:pt x="67" y="365"/>
                  </a:cubicBezTo>
                  <a:cubicBezTo>
                    <a:pt x="83" y="341"/>
                    <a:pt x="108" y="307"/>
                    <a:pt x="125" y="283"/>
                  </a:cubicBezTo>
                  <a:cubicBezTo>
                    <a:pt x="141" y="258"/>
                    <a:pt x="174" y="233"/>
                    <a:pt x="191" y="208"/>
                  </a:cubicBezTo>
                  <a:cubicBezTo>
                    <a:pt x="216" y="183"/>
                    <a:pt x="241" y="167"/>
                    <a:pt x="266" y="142"/>
                  </a:cubicBezTo>
                  <a:lnTo>
                    <a:pt x="274" y="142"/>
                  </a:lnTo>
                  <a:cubicBezTo>
                    <a:pt x="274" y="142"/>
                    <a:pt x="282" y="133"/>
                    <a:pt x="282" y="133"/>
                  </a:cubicBezTo>
                  <a:cubicBezTo>
                    <a:pt x="290" y="133"/>
                    <a:pt x="290" y="125"/>
                    <a:pt x="299" y="125"/>
                  </a:cubicBezTo>
                  <a:cubicBezTo>
                    <a:pt x="299" y="125"/>
                    <a:pt x="299" y="117"/>
                    <a:pt x="299" y="117"/>
                  </a:cubicBezTo>
                  <a:cubicBezTo>
                    <a:pt x="315" y="109"/>
                    <a:pt x="340" y="92"/>
                    <a:pt x="348" y="75"/>
                  </a:cubicBezTo>
                  <a:cubicBezTo>
                    <a:pt x="365" y="42"/>
                    <a:pt x="348" y="1"/>
                    <a:pt x="3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38"/>
            <p:cNvSpPr/>
            <p:nvPr/>
          </p:nvSpPr>
          <p:spPr>
            <a:xfrm>
              <a:off x="3565775" y="2746875"/>
              <a:ext cx="4175" cy="3225"/>
            </a:xfrm>
            <a:custGeom>
              <a:rect b="b" l="l" r="r" t="t"/>
              <a:pathLst>
                <a:path extrusionOk="0" h="129" w="167">
                  <a:moveTo>
                    <a:pt x="141" y="1"/>
                  </a:moveTo>
                  <a:cubicBezTo>
                    <a:pt x="116" y="9"/>
                    <a:pt x="92" y="17"/>
                    <a:pt x="75" y="25"/>
                  </a:cubicBezTo>
                  <a:cubicBezTo>
                    <a:pt x="58" y="34"/>
                    <a:pt x="42" y="50"/>
                    <a:pt x="25" y="59"/>
                  </a:cubicBezTo>
                  <a:cubicBezTo>
                    <a:pt x="9" y="67"/>
                    <a:pt x="0" y="92"/>
                    <a:pt x="9" y="108"/>
                  </a:cubicBezTo>
                  <a:cubicBezTo>
                    <a:pt x="15" y="120"/>
                    <a:pt x="30" y="128"/>
                    <a:pt x="44" y="128"/>
                  </a:cubicBezTo>
                  <a:cubicBezTo>
                    <a:pt x="49" y="128"/>
                    <a:pt x="54" y="127"/>
                    <a:pt x="58" y="125"/>
                  </a:cubicBezTo>
                  <a:cubicBezTo>
                    <a:pt x="75" y="108"/>
                    <a:pt x="100" y="100"/>
                    <a:pt x="116" y="83"/>
                  </a:cubicBezTo>
                  <a:cubicBezTo>
                    <a:pt x="133" y="67"/>
                    <a:pt x="150" y="59"/>
                    <a:pt x="158" y="42"/>
                  </a:cubicBezTo>
                  <a:cubicBezTo>
                    <a:pt x="166" y="34"/>
                    <a:pt x="166" y="25"/>
                    <a:pt x="166" y="17"/>
                  </a:cubicBezTo>
                  <a:cubicBezTo>
                    <a:pt x="158" y="9"/>
                    <a:pt x="150" y="1"/>
                    <a:pt x="1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38"/>
            <p:cNvSpPr/>
            <p:nvPr/>
          </p:nvSpPr>
          <p:spPr>
            <a:xfrm>
              <a:off x="3654850" y="2740925"/>
              <a:ext cx="4775" cy="4525"/>
            </a:xfrm>
            <a:custGeom>
              <a:rect b="b" l="l" r="r" t="t"/>
              <a:pathLst>
                <a:path extrusionOk="0" h="181" w="191">
                  <a:moveTo>
                    <a:pt x="25" y="0"/>
                  </a:moveTo>
                  <a:cubicBezTo>
                    <a:pt x="19" y="0"/>
                    <a:pt x="13" y="2"/>
                    <a:pt x="8" y="7"/>
                  </a:cubicBezTo>
                  <a:cubicBezTo>
                    <a:pt x="0" y="15"/>
                    <a:pt x="0" y="31"/>
                    <a:pt x="8" y="40"/>
                  </a:cubicBezTo>
                  <a:cubicBezTo>
                    <a:pt x="33" y="65"/>
                    <a:pt x="58" y="89"/>
                    <a:pt x="83" y="114"/>
                  </a:cubicBezTo>
                  <a:cubicBezTo>
                    <a:pt x="100" y="131"/>
                    <a:pt x="108" y="139"/>
                    <a:pt x="124" y="156"/>
                  </a:cubicBezTo>
                  <a:cubicBezTo>
                    <a:pt x="133" y="164"/>
                    <a:pt x="141" y="164"/>
                    <a:pt x="149" y="172"/>
                  </a:cubicBezTo>
                  <a:cubicBezTo>
                    <a:pt x="158" y="181"/>
                    <a:pt x="166" y="181"/>
                    <a:pt x="174" y="181"/>
                  </a:cubicBezTo>
                  <a:cubicBezTo>
                    <a:pt x="182" y="181"/>
                    <a:pt x="191" y="172"/>
                    <a:pt x="191" y="164"/>
                  </a:cubicBezTo>
                  <a:cubicBezTo>
                    <a:pt x="191" y="156"/>
                    <a:pt x="191" y="147"/>
                    <a:pt x="182" y="139"/>
                  </a:cubicBezTo>
                  <a:cubicBezTo>
                    <a:pt x="182" y="131"/>
                    <a:pt x="174" y="123"/>
                    <a:pt x="166" y="114"/>
                  </a:cubicBezTo>
                  <a:cubicBezTo>
                    <a:pt x="149" y="106"/>
                    <a:pt x="141" y="89"/>
                    <a:pt x="124" y="81"/>
                  </a:cubicBezTo>
                  <a:cubicBezTo>
                    <a:pt x="100" y="56"/>
                    <a:pt x="66" y="31"/>
                    <a:pt x="42" y="7"/>
                  </a:cubicBezTo>
                  <a:cubicBezTo>
                    <a:pt x="37" y="2"/>
                    <a:pt x="31" y="0"/>
                    <a:pt x="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38"/>
            <p:cNvSpPr/>
            <p:nvPr/>
          </p:nvSpPr>
          <p:spPr>
            <a:xfrm>
              <a:off x="3662300" y="2743350"/>
              <a:ext cx="1900" cy="4725"/>
            </a:xfrm>
            <a:custGeom>
              <a:rect b="b" l="l" r="r" t="t"/>
              <a:pathLst>
                <a:path extrusionOk="0" h="189" w="76">
                  <a:moveTo>
                    <a:pt x="17" y="1"/>
                  </a:moveTo>
                  <a:cubicBezTo>
                    <a:pt x="0" y="9"/>
                    <a:pt x="0" y="17"/>
                    <a:pt x="0" y="26"/>
                  </a:cubicBezTo>
                  <a:cubicBezTo>
                    <a:pt x="0" y="42"/>
                    <a:pt x="9" y="50"/>
                    <a:pt x="9" y="67"/>
                  </a:cubicBezTo>
                  <a:cubicBezTo>
                    <a:pt x="9" y="75"/>
                    <a:pt x="17" y="92"/>
                    <a:pt x="17" y="108"/>
                  </a:cubicBezTo>
                  <a:cubicBezTo>
                    <a:pt x="25" y="133"/>
                    <a:pt x="34" y="158"/>
                    <a:pt x="50" y="183"/>
                  </a:cubicBezTo>
                  <a:cubicBezTo>
                    <a:pt x="50" y="186"/>
                    <a:pt x="54" y="188"/>
                    <a:pt x="59" y="188"/>
                  </a:cubicBezTo>
                  <a:cubicBezTo>
                    <a:pt x="66" y="188"/>
                    <a:pt x="75" y="184"/>
                    <a:pt x="75" y="175"/>
                  </a:cubicBezTo>
                  <a:cubicBezTo>
                    <a:pt x="67" y="150"/>
                    <a:pt x="67" y="125"/>
                    <a:pt x="58" y="92"/>
                  </a:cubicBezTo>
                  <a:cubicBezTo>
                    <a:pt x="58" y="84"/>
                    <a:pt x="58" y="67"/>
                    <a:pt x="50" y="59"/>
                  </a:cubicBezTo>
                  <a:cubicBezTo>
                    <a:pt x="50" y="42"/>
                    <a:pt x="42" y="34"/>
                    <a:pt x="42" y="17"/>
                  </a:cubicBezTo>
                  <a:cubicBezTo>
                    <a:pt x="34" y="9"/>
                    <a:pt x="25" y="1"/>
                    <a:pt x="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38"/>
            <p:cNvSpPr/>
            <p:nvPr/>
          </p:nvSpPr>
          <p:spPr>
            <a:xfrm>
              <a:off x="3658575" y="2803050"/>
              <a:ext cx="5625" cy="4550"/>
            </a:xfrm>
            <a:custGeom>
              <a:rect b="b" l="l" r="r" t="t"/>
              <a:pathLst>
                <a:path extrusionOk="0" h="182" w="225">
                  <a:moveTo>
                    <a:pt x="71" y="1"/>
                  </a:moveTo>
                  <a:cubicBezTo>
                    <a:pt x="58" y="1"/>
                    <a:pt x="46" y="3"/>
                    <a:pt x="33" y="7"/>
                  </a:cubicBezTo>
                  <a:cubicBezTo>
                    <a:pt x="17" y="7"/>
                    <a:pt x="0" y="24"/>
                    <a:pt x="0" y="40"/>
                  </a:cubicBezTo>
                  <a:cubicBezTo>
                    <a:pt x="0" y="57"/>
                    <a:pt x="9" y="82"/>
                    <a:pt x="25" y="90"/>
                  </a:cubicBezTo>
                  <a:cubicBezTo>
                    <a:pt x="31" y="90"/>
                    <a:pt x="37" y="94"/>
                    <a:pt x="42" y="96"/>
                  </a:cubicBezTo>
                  <a:lnTo>
                    <a:pt x="42" y="96"/>
                  </a:lnTo>
                  <a:cubicBezTo>
                    <a:pt x="42" y="95"/>
                    <a:pt x="42" y="93"/>
                    <a:pt x="42" y="90"/>
                  </a:cubicBezTo>
                  <a:lnTo>
                    <a:pt x="42" y="90"/>
                  </a:lnTo>
                  <a:cubicBezTo>
                    <a:pt x="42" y="92"/>
                    <a:pt x="42" y="95"/>
                    <a:pt x="44" y="97"/>
                  </a:cubicBezTo>
                  <a:lnTo>
                    <a:pt x="44" y="97"/>
                  </a:lnTo>
                  <a:cubicBezTo>
                    <a:pt x="43" y="97"/>
                    <a:pt x="43" y="97"/>
                    <a:pt x="42" y="96"/>
                  </a:cubicBezTo>
                  <a:lnTo>
                    <a:pt x="42" y="96"/>
                  </a:lnTo>
                  <a:cubicBezTo>
                    <a:pt x="43" y="97"/>
                    <a:pt x="43" y="98"/>
                    <a:pt x="44" y="98"/>
                  </a:cubicBezTo>
                  <a:lnTo>
                    <a:pt x="44" y="98"/>
                  </a:lnTo>
                  <a:cubicBezTo>
                    <a:pt x="44" y="98"/>
                    <a:pt x="44" y="97"/>
                    <a:pt x="44" y="97"/>
                  </a:cubicBezTo>
                  <a:lnTo>
                    <a:pt x="44" y="97"/>
                  </a:lnTo>
                  <a:cubicBezTo>
                    <a:pt x="46" y="98"/>
                    <a:pt x="48" y="98"/>
                    <a:pt x="50" y="98"/>
                  </a:cubicBezTo>
                  <a:cubicBezTo>
                    <a:pt x="47" y="98"/>
                    <a:pt x="45" y="98"/>
                    <a:pt x="44" y="98"/>
                  </a:cubicBezTo>
                  <a:lnTo>
                    <a:pt x="44" y="98"/>
                  </a:lnTo>
                  <a:cubicBezTo>
                    <a:pt x="47" y="103"/>
                    <a:pt x="53" y="107"/>
                    <a:pt x="58" y="107"/>
                  </a:cubicBezTo>
                  <a:cubicBezTo>
                    <a:pt x="58" y="107"/>
                    <a:pt x="58" y="107"/>
                    <a:pt x="67" y="115"/>
                  </a:cubicBezTo>
                  <a:cubicBezTo>
                    <a:pt x="67" y="115"/>
                    <a:pt x="75" y="115"/>
                    <a:pt x="83" y="123"/>
                  </a:cubicBezTo>
                  <a:cubicBezTo>
                    <a:pt x="91" y="131"/>
                    <a:pt x="100" y="140"/>
                    <a:pt x="108" y="156"/>
                  </a:cubicBezTo>
                  <a:lnTo>
                    <a:pt x="100" y="140"/>
                  </a:lnTo>
                  <a:lnTo>
                    <a:pt x="100" y="140"/>
                  </a:lnTo>
                  <a:cubicBezTo>
                    <a:pt x="108" y="148"/>
                    <a:pt x="116" y="156"/>
                    <a:pt x="116" y="165"/>
                  </a:cubicBezTo>
                  <a:cubicBezTo>
                    <a:pt x="125" y="165"/>
                    <a:pt x="133" y="173"/>
                    <a:pt x="133" y="173"/>
                  </a:cubicBezTo>
                  <a:cubicBezTo>
                    <a:pt x="149" y="181"/>
                    <a:pt x="158" y="181"/>
                    <a:pt x="166" y="181"/>
                  </a:cubicBezTo>
                  <a:cubicBezTo>
                    <a:pt x="191" y="181"/>
                    <a:pt x="207" y="173"/>
                    <a:pt x="216" y="156"/>
                  </a:cubicBezTo>
                  <a:cubicBezTo>
                    <a:pt x="224" y="140"/>
                    <a:pt x="224" y="131"/>
                    <a:pt x="224" y="115"/>
                  </a:cubicBezTo>
                  <a:cubicBezTo>
                    <a:pt x="224" y="107"/>
                    <a:pt x="216" y="98"/>
                    <a:pt x="216" y="90"/>
                  </a:cubicBezTo>
                  <a:cubicBezTo>
                    <a:pt x="207" y="82"/>
                    <a:pt x="207" y="73"/>
                    <a:pt x="199" y="65"/>
                  </a:cubicBezTo>
                  <a:cubicBezTo>
                    <a:pt x="191" y="57"/>
                    <a:pt x="191" y="57"/>
                    <a:pt x="183" y="49"/>
                  </a:cubicBezTo>
                  <a:cubicBezTo>
                    <a:pt x="166" y="40"/>
                    <a:pt x="158" y="32"/>
                    <a:pt x="149" y="24"/>
                  </a:cubicBezTo>
                  <a:cubicBezTo>
                    <a:pt x="133" y="15"/>
                    <a:pt x="125" y="7"/>
                    <a:pt x="108" y="7"/>
                  </a:cubicBezTo>
                  <a:cubicBezTo>
                    <a:pt x="96" y="3"/>
                    <a:pt x="83" y="1"/>
                    <a:pt x="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38"/>
            <p:cNvSpPr/>
            <p:nvPr/>
          </p:nvSpPr>
          <p:spPr>
            <a:xfrm>
              <a:off x="3660025" y="2812125"/>
              <a:ext cx="2100" cy="2500"/>
            </a:xfrm>
            <a:custGeom>
              <a:rect b="b" l="l" r="r" t="t"/>
              <a:pathLst>
                <a:path extrusionOk="0" h="100" w="84">
                  <a:moveTo>
                    <a:pt x="33" y="0"/>
                  </a:moveTo>
                  <a:cubicBezTo>
                    <a:pt x="33" y="0"/>
                    <a:pt x="25" y="0"/>
                    <a:pt x="25" y="9"/>
                  </a:cubicBezTo>
                  <a:cubicBezTo>
                    <a:pt x="17" y="9"/>
                    <a:pt x="17" y="9"/>
                    <a:pt x="9" y="17"/>
                  </a:cubicBezTo>
                  <a:cubicBezTo>
                    <a:pt x="9" y="17"/>
                    <a:pt x="9" y="17"/>
                    <a:pt x="0" y="25"/>
                  </a:cubicBezTo>
                  <a:cubicBezTo>
                    <a:pt x="0" y="25"/>
                    <a:pt x="0" y="34"/>
                    <a:pt x="0" y="42"/>
                  </a:cubicBezTo>
                  <a:cubicBezTo>
                    <a:pt x="0" y="42"/>
                    <a:pt x="0" y="50"/>
                    <a:pt x="9" y="58"/>
                  </a:cubicBezTo>
                  <a:cubicBezTo>
                    <a:pt x="9" y="58"/>
                    <a:pt x="17" y="67"/>
                    <a:pt x="17" y="75"/>
                  </a:cubicBezTo>
                  <a:cubicBezTo>
                    <a:pt x="17" y="83"/>
                    <a:pt x="25" y="83"/>
                    <a:pt x="25" y="92"/>
                  </a:cubicBezTo>
                  <a:lnTo>
                    <a:pt x="33" y="100"/>
                  </a:lnTo>
                  <a:lnTo>
                    <a:pt x="67" y="100"/>
                  </a:lnTo>
                  <a:cubicBezTo>
                    <a:pt x="67" y="100"/>
                    <a:pt x="75" y="100"/>
                    <a:pt x="75" y="92"/>
                  </a:cubicBezTo>
                  <a:lnTo>
                    <a:pt x="83" y="92"/>
                  </a:lnTo>
                  <a:cubicBezTo>
                    <a:pt x="83" y="83"/>
                    <a:pt x="83" y="83"/>
                    <a:pt x="83" y="75"/>
                  </a:cubicBezTo>
                  <a:lnTo>
                    <a:pt x="83" y="67"/>
                  </a:lnTo>
                  <a:cubicBezTo>
                    <a:pt x="83" y="58"/>
                    <a:pt x="83" y="58"/>
                    <a:pt x="83" y="50"/>
                  </a:cubicBezTo>
                  <a:lnTo>
                    <a:pt x="75" y="50"/>
                  </a:lnTo>
                  <a:cubicBezTo>
                    <a:pt x="75" y="42"/>
                    <a:pt x="75" y="34"/>
                    <a:pt x="67" y="25"/>
                  </a:cubicBezTo>
                  <a:cubicBezTo>
                    <a:pt x="67" y="25"/>
                    <a:pt x="67" y="17"/>
                    <a:pt x="58" y="17"/>
                  </a:cubicBezTo>
                  <a:lnTo>
                    <a:pt x="50" y="9"/>
                  </a:lnTo>
                  <a:cubicBezTo>
                    <a:pt x="50" y="9"/>
                    <a:pt x="42" y="0"/>
                    <a:pt x="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38"/>
            <p:cNvSpPr/>
            <p:nvPr/>
          </p:nvSpPr>
          <p:spPr>
            <a:xfrm>
              <a:off x="3661275" y="2817625"/>
              <a:ext cx="4975" cy="6125"/>
            </a:xfrm>
            <a:custGeom>
              <a:rect b="b" l="l" r="r" t="t"/>
              <a:pathLst>
                <a:path extrusionOk="0" h="245" w="199">
                  <a:moveTo>
                    <a:pt x="41" y="0"/>
                  </a:moveTo>
                  <a:cubicBezTo>
                    <a:pt x="31" y="0"/>
                    <a:pt x="21" y="4"/>
                    <a:pt x="17" y="12"/>
                  </a:cubicBezTo>
                  <a:cubicBezTo>
                    <a:pt x="0" y="21"/>
                    <a:pt x="0" y="54"/>
                    <a:pt x="17" y="62"/>
                  </a:cubicBezTo>
                  <a:cubicBezTo>
                    <a:pt x="25" y="79"/>
                    <a:pt x="41" y="95"/>
                    <a:pt x="50" y="104"/>
                  </a:cubicBezTo>
                  <a:cubicBezTo>
                    <a:pt x="58" y="112"/>
                    <a:pt x="66" y="120"/>
                    <a:pt x="66" y="128"/>
                  </a:cubicBezTo>
                  <a:cubicBezTo>
                    <a:pt x="75" y="128"/>
                    <a:pt x="75" y="128"/>
                    <a:pt x="75" y="137"/>
                  </a:cubicBezTo>
                  <a:cubicBezTo>
                    <a:pt x="75" y="137"/>
                    <a:pt x="83" y="145"/>
                    <a:pt x="83" y="145"/>
                  </a:cubicBezTo>
                  <a:lnTo>
                    <a:pt x="108" y="170"/>
                  </a:lnTo>
                  <a:lnTo>
                    <a:pt x="108" y="178"/>
                  </a:lnTo>
                  <a:cubicBezTo>
                    <a:pt x="108" y="186"/>
                    <a:pt x="116" y="186"/>
                    <a:pt x="116" y="195"/>
                  </a:cubicBezTo>
                  <a:cubicBezTo>
                    <a:pt x="124" y="211"/>
                    <a:pt x="141" y="220"/>
                    <a:pt x="157" y="236"/>
                  </a:cubicBezTo>
                  <a:cubicBezTo>
                    <a:pt x="166" y="244"/>
                    <a:pt x="174" y="244"/>
                    <a:pt x="191" y="244"/>
                  </a:cubicBezTo>
                  <a:cubicBezTo>
                    <a:pt x="199" y="236"/>
                    <a:pt x="199" y="228"/>
                    <a:pt x="199" y="211"/>
                  </a:cubicBezTo>
                  <a:cubicBezTo>
                    <a:pt x="182" y="128"/>
                    <a:pt x="124" y="62"/>
                    <a:pt x="66" y="12"/>
                  </a:cubicBezTo>
                  <a:cubicBezTo>
                    <a:pt x="62" y="4"/>
                    <a:pt x="52" y="0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38"/>
            <p:cNvSpPr/>
            <p:nvPr/>
          </p:nvSpPr>
          <p:spPr>
            <a:xfrm>
              <a:off x="3663550" y="2830975"/>
              <a:ext cx="2300" cy="3850"/>
            </a:xfrm>
            <a:custGeom>
              <a:rect b="b" l="l" r="r" t="t"/>
              <a:pathLst>
                <a:path extrusionOk="0" h="154" w="92">
                  <a:moveTo>
                    <a:pt x="17" y="0"/>
                  </a:moveTo>
                  <a:cubicBezTo>
                    <a:pt x="8" y="9"/>
                    <a:pt x="0" y="17"/>
                    <a:pt x="0" y="34"/>
                  </a:cubicBezTo>
                  <a:cubicBezTo>
                    <a:pt x="8" y="50"/>
                    <a:pt x="8" y="67"/>
                    <a:pt x="17" y="83"/>
                  </a:cubicBezTo>
                  <a:cubicBezTo>
                    <a:pt x="17" y="100"/>
                    <a:pt x="25" y="108"/>
                    <a:pt x="25" y="116"/>
                  </a:cubicBezTo>
                  <a:cubicBezTo>
                    <a:pt x="25" y="116"/>
                    <a:pt x="33" y="125"/>
                    <a:pt x="33" y="133"/>
                  </a:cubicBezTo>
                  <a:cubicBezTo>
                    <a:pt x="33" y="133"/>
                    <a:pt x="42" y="141"/>
                    <a:pt x="42" y="141"/>
                  </a:cubicBezTo>
                  <a:cubicBezTo>
                    <a:pt x="47" y="147"/>
                    <a:pt x="53" y="153"/>
                    <a:pt x="59" y="153"/>
                  </a:cubicBezTo>
                  <a:cubicBezTo>
                    <a:pt x="62" y="153"/>
                    <a:pt x="64" y="152"/>
                    <a:pt x="66" y="150"/>
                  </a:cubicBezTo>
                  <a:cubicBezTo>
                    <a:pt x="75" y="150"/>
                    <a:pt x="91" y="141"/>
                    <a:pt x="91" y="133"/>
                  </a:cubicBezTo>
                  <a:cubicBezTo>
                    <a:pt x="91" y="125"/>
                    <a:pt x="91" y="116"/>
                    <a:pt x="83" y="116"/>
                  </a:cubicBezTo>
                  <a:cubicBezTo>
                    <a:pt x="83" y="108"/>
                    <a:pt x="83" y="100"/>
                    <a:pt x="83" y="100"/>
                  </a:cubicBezTo>
                  <a:cubicBezTo>
                    <a:pt x="83" y="83"/>
                    <a:pt x="75" y="75"/>
                    <a:pt x="66" y="67"/>
                  </a:cubicBezTo>
                  <a:lnTo>
                    <a:pt x="75" y="67"/>
                  </a:lnTo>
                  <a:cubicBezTo>
                    <a:pt x="66" y="50"/>
                    <a:pt x="58" y="34"/>
                    <a:pt x="50" y="17"/>
                  </a:cubicBezTo>
                  <a:cubicBezTo>
                    <a:pt x="42" y="0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38"/>
            <p:cNvSpPr/>
            <p:nvPr/>
          </p:nvSpPr>
          <p:spPr>
            <a:xfrm>
              <a:off x="3656075" y="2821600"/>
              <a:ext cx="2925" cy="5050"/>
            </a:xfrm>
            <a:custGeom>
              <a:rect b="b" l="l" r="r" t="t"/>
              <a:pathLst>
                <a:path extrusionOk="0" h="202" w="117">
                  <a:moveTo>
                    <a:pt x="48" y="0"/>
                  </a:moveTo>
                  <a:cubicBezTo>
                    <a:pt x="43" y="0"/>
                    <a:pt x="39" y="1"/>
                    <a:pt x="34" y="3"/>
                  </a:cubicBezTo>
                  <a:cubicBezTo>
                    <a:pt x="17" y="11"/>
                    <a:pt x="1" y="27"/>
                    <a:pt x="9" y="52"/>
                  </a:cubicBezTo>
                  <a:cubicBezTo>
                    <a:pt x="9" y="61"/>
                    <a:pt x="17" y="77"/>
                    <a:pt x="17" y="85"/>
                  </a:cubicBezTo>
                  <a:cubicBezTo>
                    <a:pt x="26" y="102"/>
                    <a:pt x="34" y="110"/>
                    <a:pt x="34" y="127"/>
                  </a:cubicBezTo>
                  <a:cubicBezTo>
                    <a:pt x="42" y="143"/>
                    <a:pt x="51" y="168"/>
                    <a:pt x="67" y="185"/>
                  </a:cubicBezTo>
                  <a:cubicBezTo>
                    <a:pt x="67" y="193"/>
                    <a:pt x="84" y="201"/>
                    <a:pt x="92" y="201"/>
                  </a:cubicBezTo>
                  <a:cubicBezTo>
                    <a:pt x="100" y="193"/>
                    <a:pt x="117" y="185"/>
                    <a:pt x="109" y="177"/>
                  </a:cubicBezTo>
                  <a:cubicBezTo>
                    <a:pt x="109" y="152"/>
                    <a:pt x="109" y="127"/>
                    <a:pt x="100" y="102"/>
                  </a:cubicBezTo>
                  <a:cubicBezTo>
                    <a:pt x="100" y="85"/>
                    <a:pt x="100" y="77"/>
                    <a:pt x="100" y="69"/>
                  </a:cubicBezTo>
                  <a:cubicBezTo>
                    <a:pt x="92" y="52"/>
                    <a:pt x="92" y="44"/>
                    <a:pt x="84" y="27"/>
                  </a:cubicBezTo>
                  <a:cubicBezTo>
                    <a:pt x="84" y="14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9" name="Google Shape;4529;p38"/>
          <p:cNvGrpSpPr/>
          <p:nvPr/>
        </p:nvGrpSpPr>
        <p:grpSpPr>
          <a:xfrm>
            <a:off x="8096108" y="3982251"/>
            <a:ext cx="956016" cy="1025349"/>
            <a:chOff x="472418" y="1285850"/>
            <a:chExt cx="393325" cy="421850"/>
          </a:xfrm>
        </p:grpSpPr>
        <p:sp>
          <p:nvSpPr>
            <p:cNvPr id="4530" name="Google Shape;4530;p38"/>
            <p:cNvSpPr/>
            <p:nvPr/>
          </p:nvSpPr>
          <p:spPr>
            <a:xfrm>
              <a:off x="802550" y="1511300"/>
              <a:ext cx="5625" cy="450"/>
            </a:xfrm>
            <a:custGeom>
              <a:rect b="b" l="l" r="r" t="t"/>
              <a:pathLst>
                <a:path extrusionOk="0" h="18" w="225">
                  <a:moveTo>
                    <a:pt x="1" y="1"/>
                  </a:moveTo>
                  <a:cubicBezTo>
                    <a:pt x="26" y="9"/>
                    <a:pt x="51" y="9"/>
                    <a:pt x="76" y="17"/>
                  </a:cubicBezTo>
                  <a:cubicBezTo>
                    <a:pt x="92" y="17"/>
                    <a:pt x="117" y="9"/>
                    <a:pt x="134" y="9"/>
                  </a:cubicBezTo>
                  <a:cubicBezTo>
                    <a:pt x="150" y="5"/>
                    <a:pt x="165" y="3"/>
                    <a:pt x="179" y="3"/>
                  </a:cubicBezTo>
                  <a:cubicBezTo>
                    <a:pt x="193" y="3"/>
                    <a:pt x="208" y="5"/>
                    <a:pt x="224" y="9"/>
                  </a:cubicBezTo>
                  <a:lnTo>
                    <a:pt x="224" y="9"/>
                  </a:lnTo>
                  <a:cubicBezTo>
                    <a:pt x="191" y="1"/>
                    <a:pt x="167" y="1"/>
                    <a:pt x="134" y="1"/>
                  </a:cubicBezTo>
                  <a:close/>
                </a:path>
              </a:pathLst>
            </a:custGeom>
            <a:solidFill>
              <a:srgbClr val="E0A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38"/>
            <p:cNvSpPr/>
            <p:nvPr/>
          </p:nvSpPr>
          <p:spPr>
            <a:xfrm>
              <a:off x="476950" y="1289050"/>
              <a:ext cx="384250" cy="415475"/>
            </a:xfrm>
            <a:custGeom>
              <a:rect b="b" l="l" r="r" t="t"/>
              <a:pathLst>
                <a:path extrusionOk="0" h="16619" w="15370">
                  <a:moveTo>
                    <a:pt x="12695" y="4818"/>
                  </a:moveTo>
                  <a:cubicBezTo>
                    <a:pt x="12697" y="4820"/>
                    <a:pt x="12700" y="4821"/>
                    <a:pt x="12702" y="4823"/>
                  </a:cubicBezTo>
                  <a:cubicBezTo>
                    <a:pt x="12700" y="4821"/>
                    <a:pt x="12698" y="4819"/>
                    <a:pt x="12695" y="4818"/>
                  </a:cubicBezTo>
                  <a:close/>
                  <a:moveTo>
                    <a:pt x="15025" y="11318"/>
                  </a:moveTo>
                  <a:cubicBezTo>
                    <a:pt x="15027" y="11318"/>
                    <a:pt x="15028" y="11318"/>
                    <a:pt x="15030" y="11318"/>
                  </a:cubicBezTo>
                  <a:cubicBezTo>
                    <a:pt x="15028" y="11318"/>
                    <a:pt x="15027" y="11318"/>
                    <a:pt x="15025" y="11318"/>
                  </a:cubicBezTo>
                  <a:close/>
                  <a:moveTo>
                    <a:pt x="15121" y="13953"/>
                  </a:moveTo>
                  <a:cubicBezTo>
                    <a:pt x="15121" y="13956"/>
                    <a:pt x="15121" y="13959"/>
                    <a:pt x="15121" y="13961"/>
                  </a:cubicBezTo>
                  <a:lnTo>
                    <a:pt x="15121" y="13953"/>
                  </a:lnTo>
                  <a:cubicBezTo>
                    <a:pt x="15121" y="13953"/>
                    <a:pt x="15121" y="13953"/>
                    <a:pt x="15121" y="13953"/>
                  </a:cubicBezTo>
                  <a:close/>
                  <a:moveTo>
                    <a:pt x="11318" y="0"/>
                  </a:moveTo>
                  <a:lnTo>
                    <a:pt x="11318" y="0"/>
                  </a:lnTo>
                  <a:cubicBezTo>
                    <a:pt x="11244" y="9"/>
                    <a:pt x="11161" y="17"/>
                    <a:pt x="11086" y="34"/>
                  </a:cubicBezTo>
                  <a:cubicBezTo>
                    <a:pt x="10945" y="92"/>
                    <a:pt x="10804" y="141"/>
                    <a:pt x="10647" y="166"/>
                  </a:cubicBezTo>
                  <a:lnTo>
                    <a:pt x="10622" y="166"/>
                  </a:lnTo>
                  <a:cubicBezTo>
                    <a:pt x="10481" y="208"/>
                    <a:pt x="10340" y="249"/>
                    <a:pt x="10200" y="299"/>
                  </a:cubicBezTo>
                  <a:cubicBezTo>
                    <a:pt x="10166" y="323"/>
                    <a:pt x="10133" y="348"/>
                    <a:pt x="10092" y="381"/>
                  </a:cubicBezTo>
                  <a:cubicBezTo>
                    <a:pt x="10001" y="464"/>
                    <a:pt x="9918" y="547"/>
                    <a:pt x="9843" y="647"/>
                  </a:cubicBezTo>
                  <a:cubicBezTo>
                    <a:pt x="9837" y="655"/>
                    <a:pt x="9829" y="659"/>
                    <a:pt x="9821" y="659"/>
                  </a:cubicBezTo>
                  <a:cubicBezTo>
                    <a:pt x="9797" y="659"/>
                    <a:pt x="9773" y="630"/>
                    <a:pt x="9785" y="605"/>
                  </a:cubicBezTo>
                  <a:cubicBezTo>
                    <a:pt x="9852" y="489"/>
                    <a:pt x="9926" y="390"/>
                    <a:pt x="10026" y="307"/>
                  </a:cubicBezTo>
                  <a:cubicBezTo>
                    <a:pt x="10034" y="299"/>
                    <a:pt x="10050" y="282"/>
                    <a:pt x="10059" y="274"/>
                  </a:cubicBezTo>
                  <a:lnTo>
                    <a:pt x="10059" y="274"/>
                  </a:lnTo>
                  <a:cubicBezTo>
                    <a:pt x="10050" y="282"/>
                    <a:pt x="10042" y="282"/>
                    <a:pt x="10026" y="290"/>
                  </a:cubicBezTo>
                  <a:cubicBezTo>
                    <a:pt x="9868" y="373"/>
                    <a:pt x="9719" y="489"/>
                    <a:pt x="9578" y="597"/>
                  </a:cubicBezTo>
                  <a:cubicBezTo>
                    <a:pt x="9566" y="606"/>
                    <a:pt x="9552" y="610"/>
                    <a:pt x="9539" y="610"/>
                  </a:cubicBezTo>
                  <a:cubicBezTo>
                    <a:pt x="9504" y="610"/>
                    <a:pt x="9470" y="585"/>
                    <a:pt x="9470" y="555"/>
                  </a:cubicBezTo>
                  <a:cubicBezTo>
                    <a:pt x="9346" y="655"/>
                    <a:pt x="9230" y="763"/>
                    <a:pt x="9106" y="862"/>
                  </a:cubicBezTo>
                  <a:cubicBezTo>
                    <a:pt x="9095" y="869"/>
                    <a:pt x="9085" y="872"/>
                    <a:pt x="9074" y="872"/>
                  </a:cubicBezTo>
                  <a:cubicBezTo>
                    <a:pt x="9036" y="872"/>
                    <a:pt x="9005" y="830"/>
                    <a:pt x="9031" y="804"/>
                  </a:cubicBezTo>
                  <a:cubicBezTo>
                    <a:pt x="9031" y="796"/>
                    <a:pt x="9023" y="787"/>
                    <a:pt x="9023" y="779"/>
                  </a:cubicBezTo>
                  <a:cubicBezTo>
                    <a:pt x="9023" y="754"/>
                    <a:pt x="9015" y="721"/>
                    <a:pt x="9006" y="696"/>
                  </a:cubicBezTo>
                  <a:cubicBezTo>
                    <a:pt x="8990" y="705"/>
                    <a:pt x="8982" y="721"/>
                    <a:pt x="8965" y="729"/>
                  </a:cubicBezTo>
                  <a:cubicBezTo>
                    <a:pt x="8958" y="734"/>
                    <a:pt x="8950" y="736"/>
                    <a:pt x="8941" y="736"/>
                  </a:cubicBezTo>
                  <a:cubicBezTo>
                    <a:pt x="8919" y="736"/>
                    <a:pt x="8894" y="723"/>
                    <a:pt x="8882" y="705"/>
                  </a:cubicBezTo>
                  <a:cubicBezTo>
                    <a:pt x="8872" y="725"/>
                    <a:pt x="8852" y="734"/>
                    <a:pt x="8833" y="734"/>
                  </a:cubicBezTo>
                  <a:cubicBezTo>
                    <a:pt x="8805" y="734"/>
                    <a:pt x="8778" y="714"/>
                    <a:pt x="8783" y="680"/>
                  </a:cubicBezTo>
                  <a:cubicBezTo>
                    <a:pt x="8783" y="613"/>
                    <a:pt x="8775" y="555"/>
                    <a:pt x="8750" y="489"/>
                  </a:cubicBezTo>
                  <a:cubicBezTo>
                    <a:pt x="8700" y="539"/>
                    <a:pt x="8650" y="580"/>
                    <a:pt x="8584" y="597"/>
                  </a:cubicBezTo>
                  <a:cubicBezTo>
                    <a:pt x="8567" y="597"/>
                    <a:pt x="8551" y="597"/>
                    <a:pt x="8543" y="580"/>
                  </a:cubicBezTo>
                  <a:cubicBezTo>
                    <a:pt x="8534" y="597"/>
                    <a:pt x="8526" y="613"/>
                    <a:pt x="8509" y="630"/>
                  </a:cubicBezTo>
                  <a:cubicBezTo>
                    <a:pt x="8499" y="646"/>
                    <a:pt x="8485" y="655"/>
                    <a:pt x="8469" y="655"/>
                  </a:cubicBezTo>
                  <a:cubicBezTo>
                    <a:pt x="8461" y="655"/>
                    <a:pt x="8452" y="653"/>
                    <a:pt x="8443" y="647"/>
                  </a:cubicBezTo>
                  <a:cubicBezTo>
                    <a:pt x="8402" y="622"/>
                    <a:pt x="8369" y="589"/>
                    <a:pt x="8344" y="547"/>
                  </a:cubicBezTo>
                  <a:lnTo>
                    <a:pt x="8327" y="555"/>
                  </a:lnTo>
                  <a:cubicBezTo>
                    <a:pt x="8318" y="561"/>
                    <a:pt x="8308" y="564"/>
                    <a:pt x="8299" y="564"/>
                  </a:cubicBezTo>
                  <a:cubicBezTo>
                    <a:pt x="8281" y="564"/>
                    <a:pt x="8263" y="555"/>
                    <a:pt x="8253" y="539"/>
                  </a:cubicBezTo>
                  <a:cubicBezTo>
                    <a:pt x="8244" y="522"/>
                    <a:pt x="8244" y="514"/>
                    <a:pt x="8236" y="506"/>
                  </a:cubicBezTo>
                  <a:cubicBezTo>
                    <a:pt x="8224" y="517"/>
                    <a:pt x="8209" y="523"/>
                    <a:pt x="8194" y="523"/>
                  </a:cubicBezTo>
                  <a:cubicBezTo>
                    <a:pt x="8176" y="523"/>
                    <a:pt x="8158" y="515"/>
                    <a:pt x="8145" y="497"/>
                  </a:cubicBezTo>
                  <a:cubicBezTo>
                    <a:pt x="8128" y="473"/>
                    <a:pt x="8112" y="448"/>
                    <a:pt x="8103" y="423"/>
                  </a:cubicBezTo>
                  <a:cubicBezTo>
                    <a:pt x="8087" y="439"/>
                    <a:pt x="8070" y="456"/>
                    <a:pt x="8045" y="473"/>
                  </a:cubicBezTo>
                  <a:cubicBezTo>
                    <a:pt x="8011" y="493"/>
                    <a:pt x="7975" y="498"/>
                    <a:pt x="7937" y="498"/>
                  </a:cubicBezTo>
                  <a:cubicBezTo>
                    <a:pt x="7900" y="498"/>
                    <a:pt x="7862" y="493"/>
                    <a:pt x="7824" y="493"/>
                  </a:cubicBezTo>
                  <a:cubicBezTo>
                    <a:pt x="7807" y="493"/>
                    <a:pt x="7789" y="494"/>
                    <a:pt x="7772" y="497"/>
                  </a:cubicBezTo>
                  <a:cubicBezTo>
                    <a:pt x="7727" y="507"/>
                    <a:pt x="7689" y="521"/>
                    <a:pt x="7653" y="521"/>
                  </a:cubicBezTo>
                  <a:cubicBezTo>
                    <a:pt x="7623" y="521"/>
                    <a:pt x="7595" y="511"/>
                    <a:pt x="7565" y="481"/>
                  </a:cubicBezTo>
                  <a:cubicBezTo>
                    <a:pt x="7540" y="456"/>
                    <a:pt x="7519" y="431"/>
                    <a:pt x="7490" y="431"/>
                  </a:cubicBezTo>
                  <a:cubicBezTo>
                    <a:pt x="7480" y="431"/>
                    <a:pt x="7469" y="433"/>
                    <a:pt x="7457" y="439"/>
                  </a:cubicBezTo>
                  <a:cubicBezTo>
                    <a:pt x="7432" y="448"/>
                    <a:pt x="7407" y="473"/>
                    <a:pt x="7374" y="489"/>
                  </a:cubicBezTo>
                  <a:cubicBezTo>
                    <a:pt x="7339" y="513"/>
                    <a:pt x="7299" y="532"/>
                    <a:pt x="7255" y="532"/>
                  </a:cubicBezTo>
                  <a:cubicBezTo>
                    <a:pt x="7237" y="532"/>
                    <a:pt x="7219" y="529"/>
                    <a:pt x="7200" y="522"/>
                  </a:cubicBezTo>
                  <a:cubicBezTo>
                    <a:pt x="7173" y="509"/>
                    <a:pt x="7147" y="485"/>
                    <a:pt x="7115" y="485"/>
                  </a:cubicBezTo>
                  <a:cubicBezTo>
                    <a:pt x="7108" y="485"/>
                    <a:pt x="7100" y="486"/>
                    <a:pt x="7093" y="489"/>
                  </a:cubicBezTo>
                  <a:cubicBezTo>
                    <a:pt x="7059" y="506"/>
                    <a:pt x="7043" y="531"/>
                    <a:pt x="7001" y="531"/>
                  </a:cubicBezTo>
                  <a:cubicBezTo>
                    <a:pt x="6995" y="532"/>
                    <a:pt x="6989" y="532"/>
                    <a:pt x="6984" y="532"/>
                  </a:cubicBezTo>
                  <a:cubicBezTo>
                    <a:pt x="6935" y="532"/>
                    <a:pt x="6898" y="501"/>
                    <a:pt x="6861" y="464"/>
                  </a:cubicBezTo>
                  <a:cubicBezTo>
                    <a:pt x="6836" y="439"/>
                    <a:pt x="6811" y="415"/>
                    <a:pt x="6778" y="398"/>
                  </a:cubicBezTo>
                  <a:cubicBezTo>
                    <a:pt x="6771" y="395"/>
                    <a:pt x="6763" y="393"/>
                    <a:pt x="6755" y="393"/>
                  </a:cubicBezTo>
                  <a:cubicBezTo>
                    <a:pt x="6726" y="393"/>
                    <a:pt x="6698" y="415"/>
                    <a:pt x="6711" y="448"/>
                  </a:cubicBezTo>
                  <a:cubicBezTo>
                    <a:pt x="6717" y="496"/>
                    <a:pt x="6684" y="527"/>
                    <a:pt x="6649" y="527"/>
                  </a:cubicBezTo>
                  <a:cubicBezTo>
                    <a:pt x="6630" y="527"/>
                    <a:pt x="6610" y="518"/>
                    <a:pt x="6595" y="497"/>
                  </a:cubicBezTo>
                  <a:cubicBezTo>
                    <a:pt x="6592" y="490"/>
                    <a:pt x="6581" y="486"/>
                    <a:pt x="6570" y="486"/>
                  </a:cubicBezTo>
                  <a:cubicBezTo>
                    <a:pt x="6557" y="486"/>
                    <a:pt x="6542" y="492"/>
                    <a:pt x="6537" y="506"/>
                  </a:cubicBezTo>
                  <a:cubicBezTo>
                    <a:pt x="6532" y="532"/>
                    <a:pt x="6503" y="552"/>
                    <a:pt x="6474" y="552"/>
                  </a:cubicBezTo>
                  <a:cubicBezTo>
                    <a:pt x="6458" y="552"/>
                    <a:pt x="6442" y="546"/>
                    <a:pt x="6430" y="531"/>
                  </a:cubicBezTo>
                  <a:cubicBezTo>
                    <a:pt x="6421" y="539"/>
                    <a:pt x="6413" y="543"/>
                    <a:pt x="6404" y="543"/>
                  </a:cubicBezTo>
                  <a:cubicBezTo>
                    <a:pt x="6394" y="543"/>
                    <a:pt x="6384" y="539"/>
                    <a:pt x="6372" y="531"/>
                  </a:cubicBezTo>
                  <a:cubicBezTo>
                    <a:pt x="6355" y="522"/>
                    <a:pt x="6347" y="506"/>
                    <a:pt x="6339" y="497"/>
                  </a:cubicBezTo>
                  <a:cubicBezTo>
                    <a:pt x="6292" y="466"/>
                    <a:pt x="6230" y="406"/>
                    <a:pt x="6182" y="406"/>
                  </a:cubicBezTo>
                  <a:cubicBezTo>
                    <a:pt x="6179" y="406"/>
                    <a:pt x="6176" y="406"/>
                    <a:pt x="6173" y="406"/>
                  </a:cubicBezTo>
                  <a:cubicBezTo>
                    <a:pt x="6140" y="415"/>
                    <a:pt x="6123" y="439"/>
                    <a:pt x="6107" y="456"/>
                  </a:cubicBezTo>
                  <a:cubicBezTo>
                    <a:pt x="6082" y="464"/>
                    <a:pt x="6057" y="473"/>
                    <a:pt x="6032" y="481"/>
                  </a:cubicBezTo>
                  <a:cubicBezTo>
                    <a:pt x="6023" y="482"/>
                    <a:pt x="6014" y="483"/>
                    <a:pt x="6006" y="483"/>
                  </a:cubicBezTo>
                  <a:cubicBezTo>
                    <a:pt x="5950" y="483"/>
                    <a:pt x="5901" y="461"/>
                    <a:pt x="5858" y="439"/>
                  </a:cubicBezTo>
                  <a:cubicBezTo>
                    <a:pt x="5799" y="417"/>
                    <a:pt x="5746" y="388"/>
                    <a:pt x="5683" y="388"/>
                  </a:cubicBezTo>
                  <a:cubicBezTo>
                    <a:pt x="5675" y="388"/>
                    <a:pt x="5667" y="389"/>
                    <a:pt x="5659" y="390"/>
                  </a:cubicBezTo>
                  <a:cubicBezTo>
                    <a:pt x="5585" y="390"/>
                    <a:pt x="5535" y="431"/>
                    <a:pt x="5469" y="473"/>
                  </a:cubicBezTo>
                  <a:cubicBezTo>
                    <a:pt x="5455" y="483"/>
                    <a:pt x="5441" y="488"/>
                    <a:pt x="5427" y="488"/>
                  </a:cubicBezTo>
                  <a:cubicBezTo>
                    <a:pt x="5408" y="488"/>
                    <a:pt x="5388" y="479"/>
                    <a:pt x="5369" y="464"/>
                  </a:cubicBezTo>
                  <a:cubicBezTo>
                    <a:pt x="5353" y="456"/>
                    <a:pt x="5328" y="423"/>
                    <a:pt x="5311" y="406"/>
                  </a:cubicBezTo>
                  <a:cubicBezTo>
                    <a:pt x="5292" y="457"/>
                    <a:pt x="5245" y="493"/>
                    <a:pt x="5191" y="493"/>
                  </a:cubicBezTo>
                  <a:cubicBezTo>
                    <a:pt x="5173" y="493"/>
                    <a:pt x="5155" y="489"/>
                    <a:pt x="5137" y="481"/>
                  </a:cubicBezTo>
                  <a:cubicBezTo>
                    <a:pt x="5114" y="466"/>
                    <a:pt x="5064" y="388"/>
                    <a:pt x="5043" y="388"/>
                  </a:cubicBezTo>
                  <a:cubicBezTo>
                    <a:pt x="5041" y="388"/>
                    <a:pt x="5039" y="388"/>
                    <a:pt x="5038" y="390"/>
                  </a:cubicBezTo>
                  <a:cubicBezTo>
                    <a:pt x="5029" y="398"/>
                    <a:pt x="5021" y="439"/>
                    <a:pt x="5013" y="456"/>
                  </a:cubicBezTo>
                  <a:cubicBezTo>
                    <a:pt x="5005" y="473"/>
                    <a:pt x="4988" y="489"/>
                    <a:pt x="4971" y="497"/>
                  </a:cubicBezTo>
                  <a:cubicBezTo>
                    <a:pt x="4963" y="503"/>
                    <a:pt x="4954" y="506"/>
                    <a:pt x="4945" y="506"/>
                  </a:cubicBezTo>
                  <a:cubicBezTo>
                    <a:pt x="4930" y="506"/>
                    <a:pt x="4916" y="497"/>
                    <a:pt x="4905" y="481"/>
                  </a:cubicBezTo>
                  <a:cubicBezTo>
                    <a:pt x="4897" y="473"/>
                    <a:pt x="4889" y="456"/>
                    <a:pt x="4880" y="439"/>
                  </a:cubicBezTo>
                  <a:cubicBezTo>
                    <a:pt x="4872" y="473"/>
                    <a:pt x="4864" y="506"/>
                    <a:pt x="4847" y="547"/>
                  </a:cubicBezTo>
                  <a:cubicBezTo>
                    <a:pt x="4838" y="566"/>
                    <a:pt x="4821" y="577"/>
                    <a:pt x="4803" y="577"/>
                  </a:cubicBezTo>
                  <a:cubicBezTo>
                    <a:pt x="4789" y="577"/>
                    <a:pt x="4775" y="570"/>
                    <a:pt x="4764" y="555"/>
                  </a:cubicBezTo>
                  <a:cubicBezTo>
                    <a:pt x="4731" y="514"/>
                    <a:pt x="4706" y="473"/>
                    <a:pt x="4681" y="431"/>
                  </a:cubicBezTo>
                  <a:cubicBezTo>
                    <a:pt x="4665" y="448"/>
                    <a:pt x="4657" y="473"/>
                    <a:pt x="4640" y="489"/>
                  </a:cubicBezTo>
                  <a:cubicBezTo>
                    <a:pt x="4657" y="497"/>
                    <a:pt x="4657" y="506"/>
                    <a:pt x="4665" y="514"/>
                  </a:cubicBezTo>
                  <a:cubicBezTo>
                    <a:pt x="4673" y="564"/>
                    <a:pt x="4648" y="605"/>
                    <a:pt x="4607" y="622"/>
                  </a:cubicBezTo>
                  <a:cubicBezTo>
                    <a:pt x="4590" y="632"/>
                    <a:pt x="4569" y="637"/>
                    <a:pt x="4549" y="637"/>
                  </a:cubicBezTo>
                  <a:cubicBezTo>
                    <a:pt x="4521" y="637"/>
                    <a:pt x="4494" y="628"/>
                    <a:pt x="4474" y="613"/>
                  </a:cubicBezTo>
                  <a:cubicBezTo>
                    <a:pt x="4433" y="589"/>
                    <a:pt x="4400" y="547"/>
                    <a:pt x="4383" y="506"/>
                  </a:cubicBezTo>
                  <a:cubicBezTo>
                    <a:pt x="4375" y="489"/>
                    <a:pt x="4375" y="481"/>
                    <a:pt x="4367" y="464"/>
                  </a:cubicBezTo>
                  <a:cubicBezTo>
                    <a:pt x="4342" y="514"/>
                    <a:pt x="4333" y="572"/>
                    <a:pt x="4325" y="622"/>
                  </a:cubicBezTo>
                  <a:cubicBezTo>
                    <a:pt x="4320" y="661"/>
                    <a:pt x="4295" y="680"/>
                    <a:pt x="4268" y="680"/>
                  </a:cubicBezTo>
                  <a:cubicBezTo>
                    <a:pt x="4250" y="680"/>
                    <a:pt x="4231" y="672"/>
                    <a:pt x="4217" y="655"/>
                  </a:cubicBezTo>
                  <a:cubicBezTo>
                    <a:pt x="4211" y="659"/>
                    <a:pt x="4203" y="661"/>
                    <a:pt x="4195" y="661"/>
                  </a:cubicBezTo>
                  <a:cubicBezTo>
                    <a:pt x="4173" y="661"/>
                    <a:pt x="4149" y="646"/>
                    <a:pt x="4143" y="622"/>
                  </a:cubicBezTo>
                  <a:cubicBezTo>
                    <a:pt x="4135" y="597"/>
                    <a:pt x="4126" y="572"/>
                    <a:pt x="4118" y="547"/>
                  </a:cubicBezTo>
                  <a:cubicBezTo>
                    <a:pt x="4110" y="605"/>
                    <a:pt x="4101" y="671"/>
                    <a:pt x="4101" y="729"/>
                  </a:cubicBezTo>
                  <a:cubicBezTo>
                    <a:pt x="4101" y="746"/>
                    <a:pt x="4101" y="754"/>
                    <a:pt x="4093" y="754"/>
                  </a:cubicBezTo>
                  <a:cubicBezTo>
                    <a:pt x="4101" y="779"/>
                    <a:pt x="4101" y="796"/>
                    <a:pt x="4101" y="821"/>
                  </a:cubicBezTo>
                  <a:cubicBezTo>
                    <a:pt x="4097" y="834"/>
                    <a:pt x="4087" y="840"/>
                    <a:pt x="4078" y="840"/>
                  </a:cubicBezTo>
                  <a:cubicBezTo>
                    <a:pt x="4071" y="840"/>
                    <a:pt x="4064" y="836"/>
                    <a:pt x="4060" y="829"/>
                  </a:cubicBezTo>
                  <a:cubicBezTo>
                    <a:pt x="4055" y="831"/>
                    <a:pt x="4050" y="832"/>
                    <a:pt x="4044" y="832"/>
                  </a:cubicBezTo>
                  <a:cubicBezTo>
                    <a:pt x="4030" y="832"/>
                    <a:pt x="4016" y="826"/>
                    <a:pt x="4010" y="821"/>
                  </a:cubicBezTo>
                  <a:lnTo>
                    <a:pt x="4010" y="829"/>
                  </a:lnTo>
                  <a:cubicBezTo>
                    <a:pt x="4019" y="845"/>
                    <a:pt x="4010" y="870"/>
                    <a:pt x="3985" y="879"/>
                  </a:cubicBezTo>
                  <a:cubicBezTo>
                    <a:pt x="3994" y="895"/>
                    <a:pt x="4002" y="920"/>
                    <a:pt x="4010" y="945"/>
                  </a:cubicBezTo>
                  <a:cubicBezTo>
                    <a:pt x="4022" y="987"/>
                    <a:pt x="3986" y="1016"/>
                    <a:pt x="3950" y="1016"/>
                  </a:cubicBezTo>
                  <a:cubicBezTo>
                    <a:pt x="3936" y="1016"/>
                    <a:pt x="3922" y="1012"/>
                    <a:pt x="3911" y="1003"/>
                  </a:cubicBezTo>
                  <a:cubicBezTo>
                    <a:pt x="3845" y="1003"/>
                    <a:pt x="3787" y="945"/>
                    <a:pt x="3753" y="895"/>
                  </a:cubicBezTo>
                  <a:cubicBezTo>
                    <a:pt x="3737" y="887"/>
                    <a:pt x="3720" y="870"/>
                    <a:pt x="3704" y="862"/>
                  </a:cubicBezTo>
                  <a:cubicBezTo>
                    <a:pt x="3654" y="821"/>
                    <a:pt x="3604" y="779"/>
                    <a:pt x="3555" y="746"/>
                  </a:cubicBezTo>
                  <a:cubicBezTo>
                    <a:pt x="3513" y="713"/>
                    <a:pt x="3464" y="688"/>
                    <a:pt x="3414" y="663"/>
                  </a:cubicBezTo>
                  <a:lnTo>
                    <a:pt x="3414" y="663"/>
                  </a:lnTo>
                  <a:cubicBezTo>
                    <a:pt x="3439" y="696"/>
                    <a:pt x="3464" y="729"/>
                    <a:pt x="3480" y="763"/>
                  </a:cubicBezTo>
                  <a:cubicBezTo>
                    <a:pt x="3502" y="806"/>
                    <a:pt x="3474" y="867"/>
                    <a:pt x="3428" y="867"/>
                  </a:cubicBezTo>
                  <a:cubicBezTo>
                    <a:pt x="3421" y="867"/>
                    <a:pt x="3413" y="865"/>
                    <a:pt x="3406" y="862"/>
                  </a:cubicBezTo>
                  <a:cubicBezTo>
                    <a:pt x="3207" y="779"/>
                    <a:pt x="3000" y="721"/>
                    <a:pt x="2792" y="688"/>
                  </a:cubicBezTo>
                  <a:cubicBezTo>
                    <a:pt x="2776" y="688"/>
                    <a:pt x="2751" y="688"/>
                    <a:pt x="2734" y="680"/>
                  </a:cubicBezTo>
                  <a:cubicBezTo>
                    <a:pt x="2728" y="693"/>
                    <a:pt x="2715" y="707"/>
                    <a:pt x="2698" y="707"/>
                  </a:cubicBezTo>
                  <a:cubicBezTo>
                    <a:pt x="2694" y="707"/>
                    <a:pt x="2689" y="706"/>
                    <a:pt x="2685" y="705"/>
                  </a:cubicBezTo>
                  <a:cubicBezTo>
                    <a:pt x="2610" y="688"/>
                    <a:pt x="2544" y="671"/>
                    <a:pt x="2469" y="655"/>
                  </a:cubicBezTo>
                  <a:cubicBezTo>
                    <a:pt x="2370" y="647"/>
                    <a:pt x="2262" y="655"/>
                    <a:pt x="2171" y="638"/>
                  </a:cubicBezTo>
                  <a:cubicBezTo>
                    <a:pt x="2138" y="630"/>
                    <a:pt x="2138" y="597"/>
                    <a:pt x="2146" y="580"/>
                  </a:cubicBezTo>
                  <a:cubicBezTo>
                    <a:pt x="1997" y="547"/>
                    <a:pt x="1840" y="514"/>
                    <a:pt x="1690" y="489"/>
                  </a:cubicBezTo>
                  <a:cubicBezTo>
                    <a:pt x="1608" y="481"/>
                    <a:pt x="1525" y="464"/>
                    <a:pt x="1442" y="456"/>
                  </a:cubicBezTo>
                  <a:cubicBezTo>
                    <a:pt x="1414" y="453"/>
                    <a:pt x="1387" y="451"/>
                    <a:pt x="1359" y="451"/>
                  </a:cubicBezTo>
                  <a:cubicBezTo>
                    <a:pt x="1321" y="451"/>
                    <a:pt x="1282" y="455"/>
                    <a:pt x="1243" y="464"/>
                  </a:cubicBezTo>
                  <a:cubicBezTo>
                    <a:pt x="1235" y="473"/>
                    <a:pt x="1226" y="473"/>
                    <a:pt x="1210" y="481"/>
                  </a:cubicBezTo>
                  <a:cubicBezTo>
                    <a:pt x="1218" y="489"/>
                    <a:pt x="1218" y="506"/>
                    <a:pt x="1202" y="514"/>
                  </a:cubicBezTo>
                  <a:cubicBezTo>
                    <a:pt x="1193" y="522"/>
                    <a:pt x="1177" y="531"/>
                    <a:pt x="1168" y="539"/>
                  </a:cubicBezTo>
                  <a:cubicBezTo>
                    <a:pt x="1135" y="605"/>
                    <a:pt x="1152" y="713"/>
                    <a:pt x="1160" y="779"/>
                  </a:cubicBezTo>
                  <a:cubicBezTo>
                    <a:pt x="1165" y="819"/>
                    <a:pt x="1134" y="841"/>
                    <a:pt x="1103" y="841"/>
                  </a:cubicBezTo>
                  <a:cubicBezTo>
                    <a:pt x="1082" y="841"/>
                    <a:pt x="1062" y="832"/>
                    <a:pt x="1052" y="812"/>
                  </a:cubicBezTo>
                  <a:cubicBezTo>
                    <a:pt x="1011" y="746"/>
                    <a:pt x="994" y="663"/>
                    <a:pt x="994" y="580"/>
                  </a:cubicBezTo>
                  <a:cubicBezTo>
                    <a:pt x="978" y="589"/>
                    <a:pt x="961" y="597"/>
                    <a:pt x="945" y="613"/>
                  </a:cubicBezTo>
                  <a:cubicBezTo>
                    <a:pt x="928" y="630"/>
                    <a:pt x="920" y="671"/>
                    <a:pt x="920" y="705"/>
                  </a:cubicBezTo>
                  <a:lnTo>
                    <a:pt x="895" y="812"/>
                  </a:lnTo>
                  <a:cubicBezTo>
                    <a:pt x="878" y="879"/>
                    <a:pt x="870" y="953"/>
                    <a:pt x="854" y="1019"/>
                  </a:cubicBezTo>
                  <a:cubicBezTo>
                    <a:pt x="829" y="1169"/>
                    <a:pt x="812" y="1318"/>
                    <a:pt x="804" y="1467"/>
                  </a:cubicBezTo>
                  <a:cubicBezTo>
                    <a:pt x="796" y="1541"/>
                    <a:pt x="787" y="1616"/>
                    <a:pt x="779" y="1682"/>
                  </a:cubicBezTo>
                  <a:cubicBezTo>
                    <a:pt x="771" y="1749"/>
                    <a:pt x="771" y="1823"/>
                    <a:pt x="746" y="1889"/>
                  </a:cubicBezTo>
                  <a:cubicBezTo>
                    <a:pt x="742" y="1902"/>
                    <a:pt x="729" y="1908"/>
                    <a:pt x="717" y="1908"/>
                  </a:cubicBezTo>
                  <a:cubicBezTo>
                    <a:pt x="704" y="1908"/>
                    <a:pt x="692" y="1902"/>
                    <a:pt x="688" y="1889"/>
                  </a:cubicBezTo>
                  <a:cubicBezTo>
                    <a:pt x="663" y="1815"/>
                    <a:pt x="663" y="1724"/>
                    <a:pt x="663" y="1649"/>
                  </a:cubicBezTo>
                  <a:cubicBezTo>
                    <a:pt x="663" y="1608"/>
                    <a:pt x="663" y="1558"/>
                    <a:pt x="663" y="1517"/>
                  </a:cubicBezTo>
                  <a:cubicBezTo>
                    <a:pt x="651" y="1499"/>
                    <a:pt x="635" y="1481"/>
                    <a:pt x="621" y="1481"/>
                  </a:cubicBezTo>
                  <a:cubicBezTo>
                    <a:pt x="615" y="1481"/>
                    <a:pt x="610" y="1484"/>
                    <a:pt x="605" y="1492"/>
                  </a:cubicBezTo>
                  <a:cubicBezTo>
                    <a:pt x="580" y="1517"/>
                    <a:pt x="572" y="1583"/>
                    <a:pt x="572" y="1624"/>
                  </a:cubicBezTo>
                  <a:cubicBezTo>
                    <a:pt x="547" y="1740"/>
                    <a:pt x="522" y="1856"/>
                    <a:pt x="514" y="1972"/>
                  </a:cubicBezTo>
                  <a:cubicBezTo>
                    <a:pt x="506" y="2088"/>
                    <a:pt x="497" y="2204"/>
                    <a:pt x="497" y="2320"/>
                  </a:cubicBezTo>
                  <a:cubicBezTo>
                    <a:pt x="497" y="2428"/>
                    <a:pt x="514" y="2552"/>
                    <a:pt x="481" y="2660"/>
                  </a:cubicBezTo>
                  <a:cubicBezTo>
                    <a:pt x="476" y="2674"/>
                    <a:pt x="460" y="2683"/>
                    <a:pt x="444" y="2683"/>
                  </a:cubicBezTo>
                  <a:cubicBezTo>
                    <a:pt x="433" y="2683"/>
                    <a:pt x="421" y="2679"/>
                    <a:pt x="414" y="2668"/>
                  </a:cubicBezTo>
                  <a:cubicBezTo>
                    <a:pt x="398" y="2635"/>
                    <a:pt x="390" y="2610"/>
                    <a:pt x="381" y="2577"/>
                  </a:cubicBezTo>
                  <a:cubicBezTo>
                    <a:pt x="375" y="2580"/>
                    <a:pt x="367" y="2582"/>
                    <a:pt x="358" y="2582"/>
                  </a:cubicBezTo>
                  <a:cubicBezTo>
                    <a:pt x="342" y="2582"/>
                    <a:pt x="322" y="2576"/>
                    <a:pt x="307" y="2561"/>
                  </a:cubicBezTo>
                  <a:cubicBezTo>
                    <a:pt x="297" y="2543"/>
                    <a:pt x="286" y="2536"/>
                    <a:pt x="276" y="2536"/>
                  </a:cubicBezTo>
                  <a:cubicBezTo>
                    <a:pt x="253" y="2536"/>
                    <a:pt x="232" y="2575"/>
                    <a:pt x="232" y="2610"/>
                  </a:cubicBezTo>
                  <a:cubicBezTo>
                    <a:pt x="232" y="2652"/>
                    <a:pt x="249" y="2693"/>
                    <a:pt x="265" y="2726"/>
                  </a:cubicBezTo>
                  <a:cubicBezTo>
                    <a:pt x="290" y="2768"/>
                    <a:pt x="307" y="2809"/>
                    <a:pt x="323" y="2851"/>
                  </a:cubicBezTo>
                  <a:cubicBezTo>
                    <a:pt x="356" y="2942"/>
                    <a:pt x="390" y="3025"/>
                    <a:pt x="414" y="3116"/>
                  </a:cubicBezTo>
                  <a:cubicBezTo>
                    <a:pt x="439" y="3199"/>
                    <a:pt x="464" y="3290"/>
                    <a:pt x="448" y="3381"/>
                  </a:cubicBezTo>
                  <a:cubicBezTo>
                    <a:pt x="448" y="3399"/>
                    <a:pt x="431" y="3407"/>
                    <a:pt x="413" y="3407"/>
                  </a:cubicBezTo>
                  <a:cubicBezTo>
                    <a:pt x="397" y="3407"/>
                    <a:pt x="381" y="3401"/>
                    <a:pt x="373" y="3389"/>
                  </a:cubicBezTo>
                  <a:cubicBezTo>
                    <a:pt x="348" y="3339"/>
                    <a:pt x="323" y="3281"/>
                    <a:pt x="307" y="3223"/>
                  </a:cubicBezTo>
                  <a:cubicBezTo>
                    <a:pt x="265" y="3223"/>
                    <a:pt x="232" y="3232"/>
                    <a:pt x="191" y="3232"/>
                  </a:cubicBezTo>
                  <a:cubicBezTo>
                    <a:pt x="180" y="3232"/>
                    <a:pt x="158" y="3228"/>
                    <a:pt x="139" y="3228"/>
                  </a:cubicBezTo>
                  <a:cubicBezTo>
                    <a:pt x="130" y="3228"/>
                    <a:pt x="122" y="3229"/>
                    <a:pt x="116" y="3232"/>
                  </a:cubicBezTo>
                  <a:cubicBezTo>
                    <a:pt x="116" y="3232"/>
                    <a:pt x="124" y="3232"/>
                    <a:pt x="116" y="3240"/>
                  </a:cubicBezTo>
                  <a:cubicBezTo>
                    <a:pt x="116" y="3248"/>
                    <a:pt x="108" y="3257"/>
                    <a:pt x="108" y="3265"/>
                  </a:cubicBezTo>
                  <a:cubicBezTo>
                    <a:pt x="91" y="3364"/>
                    <a:pt x="100" y="3480"/>
                    <a:pt x="124" y="3580"/>
                  </a:cubicBezTo>
                  <a:cubicBezTo>
                    <a:pt x="141" y="3687"/>
                    <a:pt x="182" y="3795"/>
                    <a:pt x="224" y="3895"/>
                  </a:cubicBezTo>
                  <a:cubicBezTo>
                    <a:pt x="240" y="3944"/>
                    <a:pt x="265" y="3994"/>
                    <a:pt x="282" y="4044"/>
                  </a:cubicBezTo>
                  <a:cubicBezTo>
                    <a:pt x="307" y="4093"/>
                    <a:pt x="332" y="4143"/>
                    <a:pt x="315" y="4201"/>
                  </a:cubicBezTo>
                  <a:cubicBezTo>
                    <a:pt x="307" y="4226"/>
                    <a:pt x="290" y="4234"/>
                    <a:pt x="274" y="4243"/>
                  </a:cubicBezTo>
                  <a:cubicBezTo>
                    <a:pt x="323" y="4301"/>
                    <a:pt x="381" y="4334"/>
                    <a:pt x="448" y="4375"/>
                  </a:cubicBezTo>
                  <a:cubicBezTo>
                    <a:pt x="481" y="4392"/>
                    <a:pt x="514" y="4408"/>
                    <a:pt x="547" y="4425"/>
                  </a:cubicBezTo>
                  <a:lnTo>
                    <a:pt x="555" y="4425"/>
                  </a:lnTo>
                  <a:lnTo>
                    <a:pt x="564" y="4433"/>
                  </a:lnTo>
                  <a:cubicBezTo>
                    <a:pt x="576" y="4429"/>
                    <a:pt x="588" y="4427"/>
                    <a:pt x="601" y="4427"/>
                  </a:cubicBezTo>
                  <a:cubicBezTo>
                    <a:pt x="613" y="4427"/>
                    <a:pt x="626" y="4429"/>
                    <a:pt x="638" y="4433"/>
                  </a:cubicBezTo>
                  <a:cubicBezTo>
                    <a:pt x="663" y="4450"/>
                    <a:pt x="671" y="4483"/>
                    <a:pt x="646" y="4499"/>
                  </a:cubicBezTo>
                  <a:cubicBezTo>
                    <a:pt x="663" y="4524"/>
                    <a:pt x="655" y="4549"/>
                    <a:pt x="630" y="4566"/>
                  </a:cubicBezTo>
                  <a:cubicBezTo>
                    <a:pt x="630" y="4566"/>
                    <a:pt x="630" y="4566"/>
                    <a:pt x="613" y="4574"/>
                  </a:cubicBezTo>
                  <a:cubicBezTo>
                    <a:pt x="613" y="4582"/>
                    <a:pt x="605" y="4582"/>
                    <a:pt x="597" y="4582"/>
                  </a:cubicBezTo>
                  <a:cubicBezTo>
                    <a:pt x="588" y="4586"/>
                    <a:pt x="580" y="4588"/>
                    <a:pt x="571" y="4588"/>
                  </a:cubicBezTo>
                  <a:cubicBezTo>
                    <a:pt x="562" y="4588"/>
                    <a:pt x="551" y="4586"/>
                    <a:pt x="539" y="4582"/>
                  </a:cubicBezTo>
                  <a:cubicBezTo>
                    <a:pt x="522" y="4582"/>
                    <a:pt x="497" y="4574"/>
                    <a:pt x="481" y="4566"/>
                  </a:cubicBezTo>
                  <a:cubicBezTo>
                    <a:pt x="464" y="4574"/>
                    <a:pt x="456" y="4574"/>
                    <a:pt x="439" y="4582"/>
                  </a:cubicBezTo>
                  <a:cubicBezTo>
                    <a:pt x="406" y="4591"/>
                    <a:pt x="373" y="4607"/>
                    <a:pt x="340" y="4615"/>
                  </a:cubicBezTo>
                  <a:cubicBezTo>
                    <a:pt x="332" y="4624"/>
                    <a:pt x="323" y="4624"/>
                    <a:pt x="315" y="4632"/>
                  </a:cubicBezTo>
                  <a:cubicBezTo>
                    <a:pt x="340" y="4649"/>
                    <a:pt x="373" y="4665"/>
                    <a:pt x="406" y="4673"/>
                  </a:cubicBezTo>
                  <a:lnTo>
                    <a:pt x="414" y="4682"/>
                  </a:lnTo>
                  <a:cubicBezTo>
                    <a:pt x="423" y="4682"/>
                    <a:pt x="431" y="4690"/>
                    <a:pt x="439" y="4690"/>
                  </a:cubicBezTo>
                  <a:cubicBezTo>
                    <a:pt x="456" y="4698"/>
                    <a:pt x="472" y="4698"/>
                    <a:pt x="489" y="4707"/>
                  </a:cubicBezTo>
                  <a:cubicBezTo>
                    <a:pt x="522" y="4715"/>
                    <a:pt x="555" y="4723"/>
                    <a:pt x="588" y="4731"/>
                  </a:cubicBezTo>
                  <a:cubicBezTo>
                    <a:pt x="622" y="4740"/>
                    <a:pt x="646" y="4773"/>
                    <a:pt x="638" y="4814"/>
                  </a:cubicBezTo>
                  <a:cubicBezTo>
                    <a:pt x="680" y="4831"/>
                    <a:pt x="671" y="4897"/>
                    <a:pt x="622" y="4897"/>
                  </a:cubicBezTo>
                  <a:cubicBezTo>
                    <a:pt x="588" y="4901"/>
                    <a:pt x="553" y="4903"/>
                    <a:pt x="518" y="4903"/>
                  </a:cubicBezTo>
                  <a:cubicBezTo>
                    <a:pt x="483" y="4903"/>
                    <a:pt x="448" y="4901"/>
                    <a:pt x="414" y="4897"/>
                  </a:cubicBezTo>
                  <a:cubicBezTo>
                    <a:pt x="332" y="4955"/>
                    <a:pt x="249" y="5030"/>
                    <a:pt x="182" y="5113"/>
                  </a:cubicBezTo>
                  <a:cubicBezTo>
                    <a:pt x="149" y="5154"/>
                    <a:pt x="108" y="5195"/>
                    <a:pt x="75" y="5245"/>
                  </a:cubicBezTo>
                  <a:cubicBezTo>
                    <a:pt x="66" y="5253"/>
                    <a:pt x="58" y="5270"/>
                    <a:pt x="58" y="5278"/>
                  </a:cubicBezTo>
                  <a:cubicBezTo>
                    <a:pt x="66" y="5270"/>
                    <a:pt x="83" y="5270"/>
                    <a:pt x="100" y="5262"/>
                  </a:cubicBezTo>
                  <a:cubicBezTo>
                    <a:pt x="158" y="5237"/>
                    <a:pt x="216" y="5204"/>
                    <a:pt x="282" y="5187"/>
                  </a:cubicBezTo>
                  <a:cubicBezTo>
                    <a:pt x="348" y="5162"/>
                    <a:pt x="423" y="5154"/>
                    <a:pt x="489" y="5154"/>
                  </a:cubicBezTo>
                  <a:cubicBezTo>
                    <a:pt x="530" y="5154"/>
                    <a:pt x="580" y="5154"/>
                    <a:pt x="613" y="5171"/>
                  </a:cubicBezTo>
                  <a:cubicBezTo>
                    <a:pt x="622" y="5168"/>
                    <a:pt x="630" y="5167"/>
                    <a:pt x="638" y="5167"/>
                  </a:cubicBezTo>
                  <a:cubicBezTo>
                    <a:pt x="662" y="5167"/>
                    <a:pt x="686" y="5177"/>
                    <a:pt x="704" y="5195"/>
                  </a:cubicBezTo>
                  <a:cubicBezTo>
                    <a:pt x="746" y="5237"/>
                    <a:pt x="721" y="5303"/>
                    <a:pt x="688" y="5344"/>
                  </a:cubicBezTo>
                  <a:cubicBezTo>
                    <a:pt x="671" y="5369"/>
                    <a:pt x="638" y="5386"/>
                    <a:pt x="613" y="5402"/>
                  </a:cubicBezTo>
                  <a:cubicBezTo>
                    <a:pt x="547" y="5436"/>
                    <a:pt x="481" y="5460"/>
                    <a:pt x="423" y="5485"/>
                  </a:cubicBezTo>
                  <a:cubicBezTo>
                    <a:pt x="390" y="5502"/>
                    <a:pt x="365" y="5518"/>
                    <a:pt x="332" y="5535"/>
                  </a:cubicBezTo>
                  <a:cubicBezTo>
                    <a:pt x="207" y="5651"/>
                    <a:pt x="116" y="5800"/>
                    <a:pt x="83" y="5958"/>
                  </a:cubicBezTo>
                  <a:cubicBezTo>
                    <a:pt x="108" y="5941"/>
                    <a:pt x="141" y="5924"/>
                    <a:pt x="166" y="5908"/>
                  </a:cubicBezTo>
                  <a:cubicBezTo>
                    <a:pt x="224" y="5866"/>
                    <a:pt x="282" y="5833"/>
                    <a:pt x="340" y="5825"/>
                  </a:cubicBezTo>
                  <a:cubicBezTo>
                    <a:pt x="346" y="5823"/>
                    <a:pt x="352" y="5822"/>
                    <a:pt x="359" y="5822"/>
                  </a:cubicBezTo>
                  <a:cubicBezTo>
                    <a:pt x="412" y="5822"/>
                    <a:pt x="467" y="5881"/>
                    <a:pt x="423" y="5933"/>
                  </a:cubicBezTo>
                  <a:cubicBezTo>
                    <a:pt x="332" y="6057"/>
                    <a:pt x="249" y="6198"/>
                    <a:pt x="191" y="6347"/>
                  </a:cubicBezTo>
                  <a:cubicBezTo>
                    <a:pt x="224" y="6330"/>
                    <a:pt x="257" y="6306"/>
                    <a:pt x="290" y="6289"/>
                  </a:cubicBezTo>
                  <a:cubicBezTo>
                    <a:pt x="365" y="6239"/>
                    <a:pt x="456" y="6173"/>
                    <a:pt x="547" y="6173"/>
                  </a:cubicBezTo>
                  <a:cubicBezTo>
                    <a:pt x="588" y="6173"/>
                    <a:pt x="605" y="6214"/>
                    <a:pt x="588" y="6239"/>
                  </a:cubicBezTo>
                  <a:cubicBezTo>
                    <a:pt x="572" y="6272"/>
                    <a:pt x="539" y="6306"/>
                    <a:pt x="514" y="6330"/>
                  </a:cubicBezTo>
                  <a:cubicBezTo>
                    <a:pt x="530" y="6355"/>
                    <a:pt x="530" y="6380"/>
                    <a:pt x="514" y="6397"/>
                  </a:cubicBezTo>
                  <a:cubicBezTo>
                    <a:pt x="481" y="6446"/>
                    <a:pt x="448" y="6504"/>
                    <a:pt x="431" y="6562"/>
                  </a:cubicBezTo>
                  <a:cubicBezTo>
                    <a:pt x="423" y="6579"/>
                    <a:pt x="414" y="6596"/>
                    <a:pt x="414" y="6620"/>
                  </a:cubicBezTo>
                  <a:lnTo>
                    <a:pt x="431" y="6604"/>
                  </a:lnTo>
                  <a:cubicBezTo>
                    <a:pt x="481" y="6571"/>
                    <a:pt x="522" y="6538"/>
                    <a:pt x="564" y="6513"/>
                  </a:cubicBezTo>
                  <a:cubicBezTo>
                    <a:pt x="575" y="6503"/>
                    <a:pt x="587" y="6499"/>
                    <a:pt x="599" y="6499"/>
                  </a:cubicBezTo>
                  <a:cubicBezTo>
                    <a:pt x="627" y="6499"/>
                    <a:pt x="651" y="6525"/>
                    <a:pt x="663" y="6554"/>
                  </a:cubicBezTo>
                  <a:cubicBezTo>
                    <a:pt x="671" y="6562"/>
                    <a:pt x="671" y="6571"/>
                    <a:pt x="671" y="6579"/>
                  </a:cubicBezTo>
                  <a:cubicBezTo>
                    <a:pt x="680" y="6562"/>
                    <a:pt x="688" y="6554"/>
                    <a:pt x="704" y="6546"/>
                  </a:cubicBezTo>
                  <a:cubicBezTo>
                    <a:pt x="716" y="6540"/>
                    <a:pt x="728" y="6534"/>
                    <a:pt x="743" y="6534"/>
                  </a:cubicBezTo>
                  <a:cubicBezTo>
                    <a:pt x="749" y="6534"/>
                    <a:pt x="755" y="6535"/>
                    <a:pt x="762" y="6538"/>
                  </a:cubicBezTo>
                  <a:cubicBezTo>
                    <a:pt x="787" y="6538"/>
                    <a:pt x="804" y="6571"/>
                    <a:pt x="787" y="6596"/>
                  </a:cubicBezTo>
                  <a:cubicBezTo>
                    <a:pt x="771" y="6612"/>
                    <a:pt x="762" y="6620"/>
                    <a:pt x="754" y="6637"/>
                  </a:cubicBezTo>
                  <a:lnTo>
                    <a:pt x="754" y="6645"/>
                  </a:lnTo>
                  <a:lnTo>
                    <a:pt x="746" y="6670"/>
                  </a:lnTo>
                  <a:cubicBezTo>
                    <a:pt x="738" y="6678"/>
                    <a:pt x="738" y="6687"/>
                    <a:pt x="729" y="6695"/>
                  </a:cubicBezTo>
                  <a:cubicBezTo>
                    <a:pt x="696" y="6736"/>
                    <a:pt x="655" y="6761"/>
                    <a:pt x="605" y="6761"/>
                  </a:cubicBezTo>
                  <a:cubicBezTo>
                    <a:pt x="489" y="6869"/>
                    <a:pt x="381" y="6993"/>
                    <a:pt x="282" y="7118"/>
                  </a:cubicBezTo>
                  <a:cubicBezTo>
                    <a:pt x="224" y="7200"/>
                    <a:pt x="166" y="7275"/>
                    <a:pt x="116" y="7358"/>
                  </a:cubicBezTo>
                  <a:cubicBezTo>
                    <a:pt x="91" y="7383"/>
                    <a:pt x="66" y="7416"/>
                    <a:pt x="50" y="7449"/>
                  </a:cubicBezTo>
                  <a:lnTo>
                    <a:pt x="124" y="7383"/>
                  </a:lnTo>
                  <a:cubicBezTo>
                    <a:pt x="138" y="7371"/>
                    <a:pt x="154" y="7366"/>
                    <a:pt x="169" y="7366"/>
                  </a:cubicBezTo>
                  <a:cubicBezTo>
                    <a:pt x="208" y="7366"/>
                    <a:pt x="244" y="7401"/>
                    <a:pt x="232" y="7449"/>
                  </a:cubicBezTo>
                  <a:cubicBezTo>
                    <a:pt x="199" y="7615"/>
                    <a:pt x="191" y="7789"/>
                    <a:pt x="191" y="7963"/>
                  </a:cubicBezTo>
                  <a:lnTo>
                    <a:pt x="240" y="7963"/>
                  </a:lnTo>
                  <a:cubicBezTo>
                    <a:pt x="290" y="7822"/>
                    <a:pt x="390" y="7673"/>
                    <a:pt x="514" y="7623"/>
                  </a:cubicBezTo>
                  <a:lnTo>
                    <a:pt x="539" y="7623"/>
                  </a:lnTo>
                  <a:cubicBezTo>
                    <a:pt x="539" y="7623"/>
                    <a:pt x="547" y="7623"/>
                    <a:pt x="547" y="7631"/>
                  </a:cubicBezTo>
                  <a:cubicBezTo>
                    <a:pt x="564" y="7640"/>
                    <a:pt x="564" y="7664"/>
                    <a:pt x="555" y="7681"/>
                  </a:cubicBezTo>
                  <a:cubicBezTo>
                    <a:pt x="522" y="7739"/>
                    <a:pt x="464" y="7789"/>
                    <a:pt x="423" y="7855"/>
                  </a:cubicBezTo>
                  <a:cubicBezTo>
                    <a:pt x="398" y="7896"/>
                    <a:pt x="381" y="7938"/>
                    <a:pt x="365" y="7979"/>
                  </a:cubicBezTo>
                  <a:lnTo>
                    <a:pt x="373" y="7971"/>
                  </a:lnTo>
                  <a:cubicBezTo>
                    <a:pt x="377" y="7970"/>
                    <a:pt x="380" y="7970"/>
                    <a:pt x="384" y="7970"/>
                  </a:cubicBezTo>
                  <a:cubicBezTo>
                    <a:pt x="429" y="7970"/>
                    <a:pt x="462" y="8016"/>
                    <a:pt x="439" y="8062"/>
                  </a:cubicBezTo>
                  <a:cubicBezTo>
                    <a:pt x="398" y="8162"/>
                    <a:pt x="356" y="8261"/>
                    <a:pt x="332" y="8360"/>
                  </a:cubicBezTo>
                  <a:cubicBezTo>
                    <a:pt x="381" y="8360"/>
                    <a:pt x="414" y="8410"/>
                    <a:pt x="390" y="8460"/>
                  </a:cubicBezTo>
                  <a:cubicBezTo>
                    <a:pt x="315" y="8609"/>
                    <a:pt x="224" y="8775"/>
                    <a:pt x="207" y="8957"/>
                  </a:cubicBezTo>
                  <a:cubicBezTo>
                    <a:pt x="199" y="9040"/>
                    <a:pt x="207" y="9123"/>
                    <a:pt x="232" y="9206"/>
                  </a:cubicBezTo>
                  <a:cubicBezTo>
                    <a:pt x="257" y="9255"/>
                    <a:pt x="290" y="9297"/>
                    <a:pt x="315" y="9338"/>
                  </a:cubicBezTo>
                  <a:cubicBezTo>
                    <a:pt x="340" y="9305"/>
                    <a:pt x="365" y="9264"/>
                    <a:pt x="398" y="9230"/>
                  </a:cubicBezTo>
                  <a:cubicBezTo>
                    <a:pt x="404" y="9224"/>
                    <a:pt x="411" y="9222"/>
                    <a:pt x="419" y="9222"/>
                  </a:cubicBezTo>
                  <a:cubicBezTo>
                    <a:pt x="443" y="9222"/>
                    <a:pt x="468" y="9247"/>
                    <a:pt x="456" y="9272"/>
                  </a:cubicBezTo>
                  <a:cubicBezTo>
                    <a:pt x="423" y="9380"/>
                    <a:pt x="365" y="9479"/>
                    <a:pt x="332" y="9587"/>
                  </a:cubicBezTo>
                  <a:cubicBezTo>
                    <a:pt x="356" y="9603"/>
                    <a:pt x="373" y="9636"/>
                    <a:pt x="365" y="9670"/>
                  </a:cubicBezTo>
                  <a:cubicBezTo>
                    <a:pt x="348" y="9736"/>
                    <a:pt x="332" y="9802"/>
                    <a:pt x="323" y="9868"/>
                  </a:cubicBezTo>
                  <a:cubicBezTo>
                    <a:pt x="323" y="9893"/>
                    <a:pt x="323" y="9926"/>
                    <a:pt x="315" y="9951"/>
                  </a:cubicBezTo>
                  <a:lnTo>
                    <a:pt x="315" y="9960"/>
                  </a:lnTo>
                  <a:lnTo>
                    <a:pt x="323" y="9960"/>
                  </a:lnTo>
                  <a:cubicBezTo>
                    <a:pt x="332" y="9968"/>
                    <a:pt x="348" y="9968"/>
                    <a:pt x="356" y="9976"/>
                  </a:cubicBezTo>
                  <a:cubicBezTo>
                    <a:pt x="398" y="10018"/>
                    <a:pt x="414" y="10084"/>
                    <a:pt x="439" y="10134"/>
                  </a:cubicBezTo>
                  <a:lnTo>
                    <a:pt x="448" y="10142"/>
                  </a:lnTo>
                  <a:cubicBezTo>
                    <a:pt x="464" y="10100"/>
                    <a:pt x="489" y="10067"/>
                    <a:pt x="514" y="10026"/>
                  </a:cubicBezTo>
                  <a:cubicBezTo>
                    <a:pt x="523" y="10011"/>
                    <a:pt x="536" y="10005"/>
                    <a:pt x="550" y="10005"/>
                  </a:cubicBezTo>
                  <a:cubicBezTo>
                    <a:pt x="575" y="10005"/>
                    <a:pt x="599" y="10027"/>
                    <a:pt x="588" y="10059"/>
                  </a:cubicBezTo>
                  <a:cubicBezTo>
                    <a:pt x="564" y="10183"/>
                    <a:pt x="539" y="10299"/>
                    <a:pt x="522" y="10423"/>
                  </a:cubicBezTo>
                  <a:cubicBezTo>
                    <a:pt x="564" y="10432"/>
                    <a:pt x="605" y="10473"/>
                    <a:pt x="588" y="10523"/>
                  </a:cubicBezTo>
                  <a:cubicBezTo>
                    <a:pt x="547" y="10680"/>
                    <a:pt x="514" y="10846"/>
                    <a:pt x="522" y="11003"/>
                  </a:cubicBezTo>
                  <a:cubicBezTo>
                    <a:pt x="530" y="11070"/>
                    <a:pt x="547" y="11144"/>
                    <a:pt x="572" y="11202"/>
                  </a:cubicBezTo>
                  <a:cubicBezTo>
                    <a:pt x="580" y="11219"/>
                    <a:pt x="588" y="11235"/>
                    <a:pt x="597" y="11252"/>
                  </a:cubicBezTo>
                  <a:cubicBezTo>
                    <a:pt x="613" y="11227"/>
                    <a:pt x="630" y="11194"/>
                    <a:pt x="655" y="11177"/>
                  </a:cubicBezTo>
                  <a:cubicBezTo>
                    <a:pt x="660" y="11169"/>
                    <a:pt x="669" y="11166"/>
                    <a:pt x="679" y="11166"/>
                  </a:cubicBezTo>
                  <a:cubicBezTo>
                    <a:pt x="699" y="11166"/>
                    <a:pt x="721" y="11180"/>
                    <a:pt x="721" y="11202"/>
                  </a:cubicBezTo>
                  <a:cubicBezTo>
                    <a:pt x="721" y="11260"/>
                    <a:pt x="704" y="11318"/>
                    <a:pt x="696" y="11376"/>
                  </a:cubicBezTo>
                  <a:lnTo>
                    <a:pt x="696" y="11385"/>
                  </a:lnTo>
                  <a:cubicBezTo>
                    <a:pt x="738" y="11385"/>
                    <a:pt x="787" y="11409"/>
                    <a:pt x="779" y="11459"/>
                  </a:cubicBezTo>
                  <a:cubicBezTo>
                    <a:pt x="771" y="11592"/>
                    <a:pt x="787" y="11724"/>
                    <a:pt x="845" y="11840"/>
                  </a:cubicBezTo>
                  <a:cubicBezTo>
                    <a:pt x="870" y="11898"/>
                    <a:pt x="903" y="11956"/>
                    <a:pt x="945" y="12006"/>
                  </a:cubicBezTo>
                  <a:cubicBezTo>
                    <a:pt x="986" y="12056"/>
                    <a:pt x="1036" y="12097"/>
                    <a:pt x="1052" y="12155"/>
                  </a:cubicBezTo>
                  <a:cubicBezTo>
                    <a:pt x="1094" y="12105"/>
                    <a:pt x="1152" y="12072"/>
                    <a:pt x="1210" y="12039"/>
                  </a:cubicBezTo>
                  <a:cubicBezTo>
                    <a:pt x="1214" y="12037"/>
                    <a:pt x="1219" y="12036"/>
                    <a:pt x="1223" y="12036"/>
                  </a:cubicBezTo>
                  <a:cubicBezTo>
                    <a:pt x="1251" y="12036"/>
                    <a:pt x="1272" y="12076"/>
                    <a:pt x="1243" y="12097"/>
                  </a:cubicBezTo>
                  <a:cubicBezTo>
                    <a:pt x="1168" y="12147"/>
                    <a:pt x="1110" y="12221"/>
                    <a:pt x="1069" y="12304"/>
                  </a:cubicBezTo>
                  <a:cubicBezTo>
                    <a:pt x="1119" y="12279"/>
                    <a:pt x="1168" y="12246"/>
                    <a:pt x="1210" y="12205"/>
                  </a:cubicBezTo>
                  <a:cubicBezTo>
                    <a:pt x="1223" y="12192"/>
                    <a:pt x="1242" y="12185"/>
                    <a:pt x="1260" y="12185"/>
                  </a:cubicBezTo>
                  <a:cubicBezTo>
                    <a:pt x="1291" y="12185"/>
                    <a:pt x="1321" y="12202"/>
                    <a:pt x="1326" y="12238"/>
                  </a:cubicBezTo>
                  <a:cubicBezTo>
                    <a:pt x="1334" y="12313"/>
                    <a:pt x="1326" y="12387"/>
                    <a:pt x="1301" y="12462"/>
                  </a:cubicBezTo>
                  <a:cubicBezTo>
                    <a:pt x="1284" y="12511"/>
                    <a:pt x="1260" y="12569"/>
                    <a:pt x="1284" y="12627"/>
                  </a:cubicBezTo>
                  <a:cubicBezTo>
                    <a:pt x="1294" y="12646"/>
                    <a:pt x="1306" y="12653"/>
                    <a:pt x="1318" y="12653"/>
                  </a:cubicBezTo>
                  <a:cubicBezTo>
                    <a:pt x="1339" y="12653"/>
                    <a:pt x="1363" y="12635"/>
                    <a:pt x="1384" y="12619"/>
                  </a:cubicBezTo>
                  <a:cubicBezTo>
                    <a:pt x="1434" y="12594"/>
                    <a:pt x="1483" y="12561"/>
                    <a:pt x="1550" y="12561"/>
                  </a:cubicBezTo>
                  <a:cubicBezTo>
                    <a:pt x="1591" y="12561"/>
                    <a:pt x="1624" y="12603"/>
                    <a:pt x="1624" y="12644"/>
                  </a:cubicBezTo>
                  <a:cubicBezTo>
                    <a:pt x="1624" y="12727"/>
                    <a:pt x="1624" y="12810"/>
                    <a:pt x="1624" y="12893"/>
                  </a:cubicBezTo>
                  <a:cubicBezTo>
                    <a:pt x="1632" y="12959"/>
                    <a:pt x="1624" y="13042"/>
                    <a:pt x="1657" y="13100"/>
                  </a:cubicBezTo>
                  <a:cubicBezTo>
                    <a:pt x="1694" y="13158"/>
                    <a:pt x="1749" y="13173"/>
                    <a:pt x="1810" y="13173"/>
                  </a:cubicBezTo>
                  <a:cubicBezTo>
                    <a:pt x="1875" y="13173"/>
                    <a:pt x="1946" y="13156"/>
                    <a:pt x="2006" y="13156"/>
                  </a:cubicBezTo>
                  <a:cubicBezTo>
                    <a:pt x="2017" y="13156"/>
                    <a:pt x="2028" y="13156"/>
                    <a:pt x="2038" y="13158"/>
                  </a:cubicBezTo>
                  <a:cubicBezTo>
                    <a:pt x="2072" y="13158"/>
                    <a:pt x="2105" y="13207"/>
                    <a:pt x="2072" y="13241"/>
                  </a:cubicBezTo>
                  <a:cubicBezTo>
                    <a:pt x="2004" y="13295"/>
                    <a:pt x="1907" y="13327"/>
                    <a:pt x="1810" y="13327"/>
                  </a:cubicBezTo>
                  <a:cubicBezTo>
                    <a:pt x="1716" y="13327"/>
                    <a:pt x="1623" y="13297"/>
                    <a:pt x="1558" y="13232"/>
                  </a:cubicBezTo>
                  <a:cubicBezTo>
                    <a:pt x="1500" y="13158"/>
                    <a:pt x="1483" y="13075"/>
                    <a:pt x="1475" y="12984"/>
                  </a:cubicBezTo>
                  <a:cubicBezTo>
                    <a:pt x="1467" y="12901"/>
                    <a:pt x="1467" y="12826"/>
                    <a:pt x="1467" y="12752"/>
                  </a:cubicBezTo>
                  <a:cubicBezTo>
                    <a:pt x="1434" y="12768"/>
                    <a:pt x="1400" y="12793"/>
                    <a:pt x="1367" y="12801"/>
                  </a:cubicBezTo>
                  <a:cubicBezTo>
                    <a:pt x="1352" y="12805"/>
                    <a:pt x="1337" y="12806"/>
                    <a:pt x="1323" y="12806"/>
                  </a:cubicBezTo>
                  <a:cubicBezTo>
                    <a:pt x="1266" y="12806"/>
                    <a:pt x="1216" y="12781"/>
                    <a:pt x="1177" y="12735"/>
                  </a:cubicBezTo>
                  <a:cubicBezTo>
                    <a:pt x="1160" y="12710"/>
                    <a:pt x="1144" y="12685"/>
                    <a:pt x="1135" y="12652"/>
                  </a:cubicBezTo>
                  <a:cubicBezTo>
                    <a:pt x="1052" y="12752"/>
                    <a:pt x="978" y="12851"/>
                    <a:pt x="903" y="12967"/>
                  </a:cubicBezTo>
                  <a:cubicBezTo>
                    <a:pt x="920" y="12984"/>
                    <a:pt x="928" y="13009"/>
                    <a:pt x="912" y="13042"/>
                  </a:cubicBezTo>
                  <a:cubicBezTo>
                    <a:pt x="787" y="13232"/>
                    <a:pt x="655" y="13423"/>
                    <a:pt x="530" y="13622"/>
                  </a:cubicBezTo>
                  <a:cubicBezTo>
                    <a:pt x="555" y="13655"/>
                    <a:pt x="564" y="13713"/>
                    <a:pt x="547" y="13754"/>
                  </a:cubicBezTo>
                  <a:cubicBezTo>
                    <a:pt x="514" y="13837"/>
                    <a:pt x="414" y="13887"/>
                    <a:pt x="356" y="13953"/>
                  </a:cubicBezTo>
                  <a:cubicBezTo>
                    <a:pt x="298" y="14028"/>
                    <a:pt x="249" y="14119"/>
                    <a:pt x="216" y="14210"/>
                  </a:cubicBezTo>
                  <a:cubicBezTo>
                    <a:pt x="199" y="14251"/>
                    <a:pt x="182" y="14293"/>
                    <a:pt x="174" y="14343"/>
                  </a:cubicBezTo>
                  <a:cubicBezTo>
                    <a:pt x="166" y="14367"/>
                    <a:pt x="166" y="14392"/>
                    <a:pt x="166" y="14417"/>
                  </a:cubicBezTo>
                  <a:cubicBezTo>
                    <a:pt x="158" y="14434"/>
                    <a:pt x="158" y="14442"/>
                    <a:pt x="158" y="14450"/>
                  </a:cubicBezTo>
                  <a:cubicBezTo>
                    <a:pt x="167" y="14434"/>
                    <a:pt x="183" y="14427"/>
                    <a:pt x="198" y="14427"/>
                  </a:cubicBezTo>
                  <a:cubicBezTo>
                    <a:pt x="222" y="14427"/>
                    <a:pt x="242" y="14445"/>
                    <a:pt x="232" y="14475"/>
                  </a:cubicBezTo>
                  <a:cubicBezTo>
                    <a:pt x="207" y="14558"/>
                    <a:pt x="191" y="14633"/>
                    <a:pt x="166" y="14715"/>
                  </a:cubicBezTo>
                  <a:cubicBezTo>
                    <a:pt x="166" y="14757"/>
                    <a:pt x="158" y="14790"/>
                    <a:pt x="149" y="14831"/>
                  </a:cubicBezTo>
                  <a:cubicBezTo>
                    <a:pt x="133" y="14931"/>
                    <a:pt x="133" y="15022"/>
                    <a:pt x="116" y="15121"/>
                  </a:cubicBezTo>
                  <a:cubicBezTo>
                    <a:pt x="108" y="15138"/>
                    <a:pt x="91" y="15155"/>
                    <a:pt x="75" y="15155"/>
                  </a:cubicBezTo>
                  <a:cubicBezTo>
                    <a:pt x="66" y="15171"/>
                    <a:pt x="66" y="15188"/>
                    <a:pt x="66" y="15196"/>
                  </a:cubicBezTo>
                  <a:cubicBezTo>
                    <a:pt x="42" y="15312"/>
                    <a:pt x="17" y="15428"/>
                    <a:pt x="0" y="15544"/>
                  </a:cubicBezTo>
                  <a:lnTo>
                    <a:pt x="8" y="15544"/>
                  </a:lnTo>
                  <a:cubicBezTo>
                    <a:pt x="14" y="15543"/>
                    <a:pt x="20" y="15542"/>
                    <a:pt x="26" y="15542"/>
                  </a:cubicBezTo>
                  <a:cubicBezTo>
                    <a:pt x="57" y="15542"/>
                    <a:pt x="93" y="15559"/>
                    <a:pt x="100" y="15594"/>
                  </a:cubicBezTo>
                  <a:cubicBezTo>
                    <a:pt x="116" y="15701"/>
                    <a:pt x="149" y="15809"/>
                    <a:pt x="191" y="15908"/>
                  </a:cubicBezTo>
                  <a:cubicBezTo>
                    <a:pt x="257" y="15875"/>
                    <a:pt x="332" y="15859"/>
                    <a:pt x="406" y="15850"/>
                  </a:cubicBezTo>
                  <a:cubicBezTo>
                    <a:pt x="427" y="15849"/>
                    <a:pt x="447" y="15848"/>
                    <a:pt x="467" y="15848"/>
                  </a:cubicBezTo>
                  <a:cubicBezTo>
                    <a:pt x="678" y="15848"/>
                    <a:pt x="882" y="15922"/>
                    <a:pt x="1086" y="15975"/>
                  </a:cubicBezTo>
                  <a:cubicBezTo>
                    <a:pt x="1342" y="16041"/>
                    <a:pt x="1608" y="16107"/>
                    <a:pt x="1864" y="16165"/>
                  </a:cubicBezTo>
                  <a:cubicBezTo>
                    <a:pt x="2395" y="16281"/>
                    <a:pt x="2925" y="16381"/>
                    <a:pt x="3464" y="16455"/>
                  </a:cubicBezTo>
                  <a:cubicBezTo>
                    <a:pt x="4289" y="16564"/>
                    <a:pt x="5125" y="16619"/>
                    <a:pt x="5959" y="16619"/>
                  </a:cubicBezTo>
                  <a:cubicBezTo>
                    <a:pt x="6205" y="16619"/>
                    <a:pt x="6450" y="16614"/>
                    <a:pt x="6695" y="16604"/>
                  </a:cubicBezTo>
                  <a:cubicBezTo>
                    <a:pt x="7780" y="16563"/>
                    <a:pt x="8857" y="16422"/>
                    <a:pt x="9918" y="16215"/>
                  </a:cubicBezTo>
                  <a:cubicBezTo>
                    <a:pt x="10987" y="16008"/>
                    <a:pt x="12047" y="15743"/>
                    <a:pt x="13091" y="15444"/>
                  </a:cubicBezTo>
                  <a:cubicBezTo>
                    <a:pt x="13356" y="15370"/>
                    <a:pt x="13613" y="15295"/>
                    <a:pt x="13878" y="15221"/>
                  </a:cubicBezTo>
                  <a:cubicBezTo>
                    <a:pt x="14061" y="15163"/>
                    <a:pt x="14251" y="15113"/>
                    <a:pt x="14425" y="15030"/>
                  </a:cubicBezTo>
                  <a:cubicBezTo>
                    <a:pt x="14467" y="15005"/>
                    <a:pt x="14500" y="14997"/>
                    <a:pt x="14533" y="14972"/>
                  </a:cubicBezTo>
                  <a:cubicBezTo>
                    <a:pt x="14723" y="14873"/>
                    <a:pt x="14889" y="14724"/>
                    <a:pt x="14964" y="14517"/>
                  </a:cubicBezTo>
                  <a:cubicBezTo>
                    <a:pt x="15030" y="14343"/>
                    <a:pt x="15030" y="14127"/>
                    <a:pt x="14914" y="13978"/>
                  </a:cubicBezTo>
                  <a:cubicBezTo>
                    <a:pt x="14897" y="13953"/>
                    <a:pt x="14889" y="13928"/>
                    <a:pt x="14889" y="13903"/>
                  </a:cubicBezTo>
                  <a:cubicBezTo>
                    <a:pt x="14856" y="13879"/>
                    <a:pt x="14815" y="13854"/>
                    <a:pt x="14765" y="13829"/>
                  </a:cubicBezTo>
                  <a:cubicBezTo>
                    <a:pt x="14721" y="13807"/>
                    <a:pt x="14755" y="13752"/>
                    <a:pt x="14793" y="13752"/>
                  </a:cubicBezTo>
                  <a:cubicBezTo>
                    <a:pt x="14797" y="13752"/>
                    <a:pt x="14802" y="13752"/>
                    <a:pt x="14806" y="13754"/>
                  </a:cubicBezTo>
                  <a:cubicBezTo>
                    <a:pt x="14856" y="13779"/>
                    <a:pt x="14906" y="13804"/>
                    <a:pt x="14947" y="13829"/>
                  </a:cubicBezTo>
                  <a:cubicBezTo>
                    <a:pt x="14959" y="13823"/>
                    <a:pt x="14974" y="13819"/>
                    <a:pt x="14989" y="13819"/>
                  </a:cubicBezTo>
                  <a:cubicBezTo>
                    <a:pt x="15015" y="13819"/>
                    <a:pt x="15042" y="13830"/>
                    <a:pt x="15063" y="13862"/>
                  </a:cubicBezTo>
                  <a:cubicBezTo>
                    <a:pt x="15088" y="13895"/>
                    <a:pt x="15105" y="13920"/>
                    <a:pt x="15121" y="13953"/>
                  </a:cubicBezTo>
                  <a:lnTo>
                    <a:pt x="15121" y="13953"/>
                  </a:lnTo>
                  <a:cubicBezTo>
                    <a:pt x="15120" y="13824"/>
                    <a:pt x="15086" y="13710"/>
                    <a:pt x="15013" y="13597"/>
                  </a:cubicBezTo>
                  <a:cubicBezTo>
                    <a:pt x="14982" y="13553"/>
                    <a:pt x="15026" y="13505"/>
                    <a:pt x="15075" y="13505"/>
                  </a:cubicBezTo>
                  <a:cubicBezTo>
                    <a:pt x="15091" y="13505"/>
                    <a:pt x="15107" y="13510"/>
                    <a:pt x="15121" y="13522"/>
                  </a:cubicBezTo>
                  <a:cubicBezTo>
                    <a:pt x="15171" y="13564"/>
                    <a:pt x="15229" y="13597"/>
                    <a:pt x="15295" y="13605"/>
                  </a:cubicBezTo>
                  <a:cubicBezTo>
                    <a:pt x="15320" y="13473"/>
                    <a:pt x="15320" y="13340"/>
                    <a:pt x="15279" y="13207"/>
                  </a:cubicBezTo>
                  <a:cubicBezTo>
                    <a:pt x="15254" y="13083"/>
                    <a:pt x="15171" y="12967"/>
                    <a:pt x="15270" y="12859"/>
                  </a:cubicBezTo>
                  <a:cubicBezTo>
                    <a:pt x="15320" y="12810"/>
                    <a:pt x="15353" y="12777"/>
                    <a:pt x="15353" y="12702"/>
                  </a:cubicBezTo>
                  <a:cubicBezTo>
                    <a:pt x="15345" y="12644"/>
                    <a:pt x="15320" y="12578"/>
                    <a:pt x="15287" y="12528"/>
                  </a:cubicBezTo>
                  <a:cubicBezTo>
                    <a:pt x="15221" y="12420"/>
                    <a:pt x="15138" y="12321"/>
                    <a:pt x="15113" y="12188"/>
                  </a:cubicBezTo>
                  <a:lnTo>
                    <a:pt x="15096" y="12197"/>
                  </a:lnTo>
                  <a:cubicBezTo>
                    <a:pt x="15089" y="12166"/>
                    <a:pt x="15109" y="12121"/>
                    <a:pt x="15145" y="12121"/>
                  </a:cubicBezTo>
                  <a:cubicBezTo>
                    <a:pt x="15148" y="12121"/>
                    <a:pt x="15151" y="12121"/>
                    <a:pt x="15154" y="12122"/>
                  </a:cubicBezTo>
                  <a:cubicBezTo>
                    <a:pt x="15204" y="12122"/>
                    <a:pt x="15254" y="12130"/>
                    <a:pt x="15303" y="12139"/>
                  </a:cubicBezTo>
                  <a:cubicBezTo>
                    <a:pt x="15320" y="12139"/>
                    <a:pt x="15345" y="12139"/>
                    <a:pt x="15361" y="12147"/>
                  </a:cubicBezTo>
                  <a:lnTo>
                    <a:pt x="15370" y="12147"/>
                  </a:lnTo>
                  <a:lnTo>
                    <a:pt x="15361" y="12139"/>
                  </a:lnTo>
                  <a:cubicBezTo>
                    <a:pt x="15312" y="12072"/>
                    <a:pt x="15270" y="11981"/>
                    <a:pt x="15229" y="11898"/>
                  </a:cubicBezTo>
                  <a:cubicBezTo>
                    <a:pt x="15138" y="11741"/>
                    <a:pt x="15047" y="11583"/>
                    <a:pt x="14947" y="11418"/>
                  </a:cubicBezTo>
                  <a:cubicBezTo>
                    <a:pt x="14924" y="11364"/>
                    <a:pt x="14965" y="11317"/>
                    <a:pt x="15017" y="11317"/>
                  </a:cubicBezTo>
                  <a:cubicBezTo>
                    <a:pt x="15020" y="11317"/>
                    <a:pt x="15023" y="11318"/>
                    <a:pt x="15025" y="11318"/>
                  </a:cubicBezTo>
                  <a:lnTo>
                    <a:pt x="15025" y="11318"/>
                  </a:lnTo>
                  <a:cubicBezTo>
                    <a:pt x="15013" y="11315"/>
                    <a:pt x="15013" y="11300"/>
                    <a:pt x="15013" y="11285"/>
                  </a:cubicBezTo>
                  <a:cubicBezTo>
                    <a:pt x="15005" y="11269"/>
                    <a:pt x="14989" y="11252"/>
                    <a:pt x="14980" y="11235"/>
                  </a:cubicBezTo>
                  <a:cubicBezTo>
                    <a:pt x="14955" y="11202"/>
                    <a:pt x="14931" y="11169"/>
                    <a:pt x="14906" y="11136"/>
                  </a:cubicBezTo>
                  <a:cubicBezTo>
                    <a:pt x="14873" y="11103"/>
                    <a:pt x="14839" y="11070"/>
                    <a:pt x="14798" y="11037"/>
                  </a:cubicBezTo>
                  <a:cubicBezTo>
                    <a:pt x="14773" y="11037"/>
                    <a:pt x="14748" y="11020"/>
                    <a:pt x="14748" y="10995"/>
                  </a:cubicBezTo>
                  <a:lnTo>
                    <a:pt x="14748" y="10987"/>
                  </a:lnTo>
                  <a:cubicBezTo>
                    <a:pt x="14632" y="10896"/>
                    <a:pt x="14491" y="10829"/>
                    <a:pt x="14359" y="10763"/>
                  </a:cubicBezTo>
                  <a:cubicBezTo>
                    <a:pt x="14290" y="10732"/>
                    <a:pt x="14328" y="10637"/>
                    <a:pt x="14393" y="10637"/>
                  </a:cubicBezTo>
                  <a:cubicBezTo>
                    <a:pt x="14398" y="10637"/>
                    <a:pt x="14403" y="10638"/>
                    <a:pt x="14409" y="10639"/>
                  </a:cubicBezTo>
                  <a:cubicBezTo>
                    <a:pt x="14500" y="10664"/>
                    <a:pt x="14591" y="10705"/>
                    <a:pt x="14674" y="10755"/>
                  </a:cubicBezTo>
                  <a:cubicBezTo>
                    <a:pt x="14657" y="10722"/>
                    <a:pt x="14641" y="10689"/>
                    <a:pt x="14616" y="10655"/>
                  </a:cubicBezTo>
                  <a:cubicBezTo>
                    <a:pt x="14591" y="10597"/>
                    <a:pt x="14558" y="10548"/>
                    <a:pt x="14541" y="10481"/>
                  </a:cubicBezTo>
                  <a:cubicBezTo>
                    <a:pt x="14533" y="10448"/>
                    <a:pt x="14533" y="10415"/>
                    <a:pt x="14516" y="10374"/>
                  </a:cubicBezTo>
                  <a:cubicBezTo>
                    <a:pt x="14500" y="10341"/>
                    <a:pt x="14475" y="10324"/>
                    <a:pt x="14450" y="10299"/>
                  </a:cubicBezTo>
                  <a:cubicBezTo>
                    <a:pt x="14375" y="10250"/>
                    <a:pt x="14301" y="10200"/>
                    <a:pt x="14226" y="10150"/>
                  </a:cubicBezTo>
                  <a:cubicBezTo>
                    <a:pt x="14168" y="10109"/>
                    <a:pt x="14094" y="10076"/>
                    <a:pt x="14044" y="10018"/>
                  </a:cubicBezTo>
                  <a:cubicBezTo>
                    <a:pt x="13994" y="9968"/>
                    <a:pt x="13986" y="9885"/>
                    <a:pt x="14011" y="9827"/>
                  </a:cubicBezTo>
                  <a:cubicBezTo>
                    <a:pt x="13903" y="9736"/>
                    <a:pt x="13812" y="9612"/>
                    <a:pt x="13704" y="9512"/>
                  </a:cubicBezTo>
                  <a:cubicBezTo>
                    <a:pt x="13602" y="9416"/>
                    <a:pt x="13454" y="9315"/>
                    <a:pt x="13303" y="9315"/>
                  </a:cubicBezTo>
                  <a:cubicBezTo>
                    <a:pt x="13271" y="9315"/>
                    <a:pt x="13239" y="9320"/>
                    <a:pt x="13207" y="9330"/>
                  </a:cubicBezTo>
                  <a:cubicBezTo>
                    <a:pt x="13202" y="9331"/>
                    <a:pt x="13197" y="9332"/>
                    <a:pt x="13191" y="9332"/>
                  </a:cubicBezTo>
                  <a:cubicBezTo>
                    <a:pt x="13133" y="9332"/>
                    <a:pt x="13095" y="9252"/>
                    <a:pt x="13141" y="9214"/>
                  </a:cubicBezTo>
                  <a:cubicBezTo>
                    <a:pt x="13166" y="9181"/>
                    <a:pt x="13199" y="9156"/>
                    <a:pt x="13240" y="9139"/>
                  </a:cubicBezTo>
                  <a:cubicBezTo>
                    <a:pt x="13166" y="9098"/>
                    <a:pt x="13091" y="9073"/>
                    <a:pt x="13017" y="9048"/>
                  </a:cubicBezTo>
                  <a:cubicBezTo>
                    <a:pt x="12984" y="9056"/>
                    <a:pt x="12959" y="9065"/>
                    <a:pt x="12926" y="9081"/>
                  </a:cubicBezTo>
                  <a:lnTo>
                    <a:pt x="12909" y="9081"/>
                  </a:lnTo>
                  <a:cubicBezTo>
                    <a:pt x="12909" y="9090"/>
                    <a:pt x="12901" y="9106"/>
                    <a:pt x="12901" y="9114"/>
                  </a:cubicBezTo>
                  <a:cubicBezTo>
                    <a:pt x="12884" y="9139"/>
                    <a:pt x="12859" y="9164"/>
                    <a:pt x="12834" y="9181"/>
                  </a:cubicBezTo>
                  <a:cubicBezTo>
                    <a:pt x="12843" y="9247"/>
                    <a:pt x="12851" y="9305"/>
                    <a:pt x="12843" y="9371"/>
                  </a:cubicBezTo>
                  <a:cubicBezTo>
                    <a:pt x="12836" y="9399"/>
                    <a:pt x="12811" y="9433"/>
                    <a:pt x="12779" y="9433"/>
                  </a:cubicBezTo>
                  <a:cubicBezTo>
                    <a:pt x="12773" y="9433"/>
                    <a:pt x="12766" y="9432"/>
                    <a:pt x="12760" y="9429"/>
                  </a:cubicBezTo>
                  <a:lnTo>
                    <a:pt x="12760" y="9429"/>
                  </a:lnTo>
                  <a:cubicBezTo>
                    <a:pt x="12768" y="9462"/>
                    <a:pt x="12768" y="9496"/>
                    <a:pt x="12768" y="9520"/>
                  </a:cubicBezTo>
                  <a:cubicBezTo>
                    <a:pt x="12773" y="9540"/>
                    <a:pt x="12760" y="9551"/>
                    <a:pt x="12745" y="9551"/>
                  </a:cubicBezTo>
                  <a:cubicBezTo>
                    <a:pt x="12735" y="9551"/>
                    <a:pt x="12725" y="9547"/>
                    <a:pt x="12718" y="9537"/>
                  </a:cubicBezTo>
                  <a:cubicBezTo>
                    <a:pt x="12694" y="9512"/>
                    <a:pt x="12677" y="9479"/>
                    <a:pt x="12652" y="9446"/>
                  </a:cubicBezTo>
                  <a:cubicBezTo>
                    <a:pt x="12636" y="9421"/>
                    <a:pt x="12627" y="9380"/>
                    <a:pt x="12602" y="9355"/>
                  </a:cubicBezTo>
                  <a:cubicBezTo>
                    <a:pt x="12588" y="9311"/>
                    <a:pt x="12612" y="9261"/>
                    <a:pt x="12657" y="9261"/>
                  </a:cubicBezTo>
                  <a:cubicBezTo>
                    <a:pt x="12664" y="9261"/>
                    <a:pt x="12670" y="9262"/>
                    <a:pt x="12677" y="9264"/>
                  </a:cubicBezTo>
                  <a:cubicBezTo>
                    <a:pt x="12685" y="9264"/>
                    <a:pt x="12702" y="9272"/>
                    <a:pt x="12710" y="9280"/>
                  </a:cubicBezTo>
                  <a:cubicBezTo>
                    <a:pt x="12710" y="9239"/>
                    <a:pt x="12702" y="9197"/>
                    <a:pt x="12685" y="9156"/>
                  </a:cubicBezTo>
                  <a:cubicBezTo>
                    <a:pt x="12677" y="9114"/>
                    <a:pt x="12710" y="9073"/>
                    <a:pt x="12752" y="9073"/>
                  </a:cubicBezTo>
                  <a:cubicBezTo>
                    <a:pt x="12754" y="9073"/>
                    <a:pt x="12756" y="9073"/>
                    <a:pt x="12758" y="9073"/>
                  </a:cubicBezTo>
                  <a:cubicBezTo>
                    <a:pt x="12829" y="9073"/>
                    <a:pt x="12735" y="8923"/>
                    <a:pt x="12718" y="8899"/>
                  </a:cubicBezTo>
                  <a:cubicBezTo>
                    <a:pt x="12694" y="8866"/>
                    <a:pt x="12660" y="8833"/>
                    <a:pt x="12627" y="8800"/>
                  </a:cubicBezTo>
                  <a:cubicBezTo>
                    <a:pt x="12594" y="8758"/>
                    <a:pt x="12561" y="8725"/>
                    <a:pt x="12544" y="8684"/>
                  </a:cubicBezTo>
                  <a:cubicBezTo>
                    <a:pt x="12529" y="8653"/>
                    <a:pt x="12549" y="8608"/>
                    <a:pt x="12592" y="8608"/>
                  </a:cubicBezTo>
                  <a:cubicBezTo>
                    <a:pt x="12595" y="8608"/>
                    <a:pt x="12599" y="8608"/>
                    <a:pt x="12602" y="8609"/>
                  </a:cubicBezTo>
                  <a:cubicBezTo>
                    <a:pt x="12627" y="8617"/>
                    <a:pt x="12652" y="8634"/>
                    <a:pt x="12669" y="8650"/>
                  </a:cubicBezTo>
                  <a:cubicBezTo>
                    <a:pt x="12677" y="8646"/>
                    <a:pt x="12683" y="8644"/>
                    <a:pt x="12689" y="8644"/>
                  </a:cubicBezTo>
                  <a:cubicBezTo>
                    <a:pt x="12696" y="8644"/>
                    <a:pt x="12702" y="8646"/>
                    <a:pt x="12710" y="8650"/>
                  </a:cubicBezTo>
                  <a:cubicBezTo>
                    <a:pt x="12743" y="8667"/>
                    <a:pt x="12776" y="8684"/>
                    <a:pt x="12810" y="8692"/>
                  </a:cubicBezTo>
                  <a:cubicBezTo>
                    <a:pt x="12801" y="8659"/>
                    <a:pt x="12793" y="8617"/>
                    <a:pt x="12776" y="8584"/>
                  </a:cubicBezTo>
                  <a:cubicBezTo>
                    <a:pt x="12727" y="8559"/>
                    <a:pt x="12710" y="8510"/>
                    <a:pt x="12735" y="8452"/>
                  </a:cubicBezTo>
                  <a:cubicBezTo>
                    <a:pt x="12746" y="8429"/>
                    <a:pt x="12764" y="8422"/>
                    <a:pt x="12783" y="8422"/>
                  </a:cubicBezTo>
                  <a:cubicBezTo>
                    <a:pt x="12792" y="8422"/>
                    <a:pt x="12801" y="8424"/>
                    <a:pt x="12810" y="8427"/>
                  </a:cubicBezTo>
                  <a:cubicBezTo>
                    <a:pt x="12810" y="8418"/>
                    <a:pt x="12810" y="8418"/>
                    <a:pt x="12810" y="8410"/>
                  </a:cubicBezTo>
                  <a:lnTo>
                    <a:pt x="12793" y="8377"/>
                  </a:lnTo>
                  <a:cubicBezTo>
                    <a:pt x="12785" y="8377"/>
                    <a:pt x="12776" y="8385"/>
                    <a:pt x="12768" y="8385"/>
                  </a:cubicBezTo>
                  <a:cubicBezTo>
                    <a:pt x="12718" y="8385"/>
                    <a:pt x="12718" y="8319"/>
                    <a:pt x="12768" y="8319"/>
                  </a:cubicBezTo>
                  <a:lnTo>
                    <a:pt x="12776" y="8319"/>
                  </a:lnTo>
                  <a:cubicBezTo>
                    <a:pt x="12776" y="8278"/>
                    <a:pt x="12776" y="8236"/>
                    <a:pt x="12801" y="8203"/>
                  </a:cubicBezTo>
                  <a:cubicBezTo>
                    <a:pt x="12816" y="8188"/>
                    <a:pt x="12840" y="8176"/>
                    <a:pt x="12862" y="8176"/>
                  </a:cubicBezTo>
                  <a:cubicBezTo>
                    <a:pt x="12877" y="8176"/>
                    <a:pt x="12891" y="8181"/>
                    <a:pt x="12901" y="8195"/>
                  </a:cubicBezTo>
                  <a:cubicBezTo>
                    <a:pt x="12909" y="8195"/>
                    <a:pt x="12909" y="8203"/>
                    <a:pt x="12917" y="8203"/>
                  </a:cubicBezTo>
                  <a:cubicBezTo>
                    <a:pt x="12909" y="8170"/>
                    <a:pt x="12892" y="8145"/>
                    <a:pt x="12876" y="8112"/>
                  </a:cubicBezTo>
                  <a:cubicBezTo>
                    <a:pt x="12851" y="8070"/>
                    <a:pt x="12810" y="8037"/>
                    <a:pt x="12793" y="7988"/>
                  </a:cubicBezTo>
                  <a:cubicBezTo>
                    <a:pt x="12776" y="7938"/>
                    <a:pt x="12776" y="7888"/>
                    <a:pt x="12743" y="7847"/>
                  </a:cubicBezTo>
                  <a:cubicBezTo>
                    <a:pt x="12718" y="7797"/>
                    <a:pt x="12685" y="7764"/>
                    <a:pt x="12644" y="7731"/>
                  </a:cubicBezTo>
                  <a:cubicBezTo>
                    <a:pt x="12589" y="7696"/>
                    <a:pt x="12620" y="7621"/>
                    <a:pt x="12670" y="7621"/>
                  </a:cubicBezTo>
                  <a:cubicBezTo>
                    <a:pt x="12680" y="7621"/>
                    <a:pt x="12691" y="7624"/>
                    <a:pt x="12702" y="7631"/>
                  </a:cubicBezTo>
                  <a:cubicBezTo>
                    <a:pt x="12727" y="7648"/>
                    <a:pt x="12760" y="7664"/>
                    <a:pt x="12793" y="7681"/>
                  </a:cubicBezTo>
                  <a:cubicBezTo>
                    <a:pt x="12785" y="7532"/>
                    <a:pt x="12702" y="7383"/>
                    <a:pt x="12569" y="7300"/>
                  </a:cubicBezTo>
                  <a:cubicBezTo>
                    <a:pt x="12530" y="7268"/>
                    <a:pt x="12535" y="7183"/>
                    <a:pt x="12594" y="7183"/>
                  </a:cubicBezTo>
                  <a:cubicBezTo>
                    <a:pt x="12597" y="7183"/>
                    <a:pt x="12600" y="7184"/>
                    <a:pt x="12602" y="7184"/>
                  </a:cubicBezTo>
                  <a:lnTo>
                    <a:pt x="12694" y="7192"/>
                  </a:lnTo>
                  <a:cubicBezTo>
                    <a:pt x="12652" y="7134"/>
                    <a:pt x="12602" y="7076"/>
                    <a:pt x="12544" y="7018"/>
                  </a:cubicBezTo>
                  <a:cubicBezTo>
                    <a:pt x="12511" y="6993"/>
                    <a:pt x="12528" y="6935"/>
                    <a:pt x="12569" y="6919"/>
                  </a:cubicBezTo>
                  <a:lnTo>
                    <a:pt x="12594" y="6910"/>
                  </a:lnTo>
                  <a:cubicBezTo>
                    <a:pt x="12586" y="6902"/>
                    <a:pt x="12578" y="6894"/>
                    <a:pt x="12569" y="6877"/>
                  </a:cubicBezTo>
                  <a:cubicBezTo>
                    <a:pt x="12536" y="6836"/>
                    <a:pt x="12486" y="6794"/>
                    <a:pt x="12470" y="6736"/>
                  </a:cubicBezTo>
                  <a:cubicBezTo>
                    <a:pt x="12445" y="6687"/>
                    <a:pt x="12462" y="6629"/>
                    <a:pt x="12495" y="6596"/>
                  </a:cubicBezTo>
                  <a:cubicBezTo>
                    <a:pt x="12462" y="6546"/>
                    <a:pt x="12437" y="6504"/>
                    <a:pt x="12437" y="6446"/>
                  </a:cubicBezTo>
                  <a:cubicBezTo>
                    <a:pt x="12437" y="6397"/>
                    <a:pt x="12462" y="6355"/>
                    <a:pt x="12495" y="6322"/>
                  </a:cubicBezTo>
                  <a:cubicBezTo>
                    <a:pt x="12470" y="6272"/>
                    <a:pt x="12453" y="6214"/>
                    <a:pt x="12428" y="6156"/>
                  </a:cubicBezTo>
                  <a:cubicBezTo>
                    <a:pt x="12420" y="6132"/>
                    <a:pt x="12437" y="6098"/>
                    <a:pt x="12453" y="6090"/>
                  </a:cubicBezTo>
                  <a:cubicBezTo>
                    <a:pt x="12470" y="6082"/>
                    <a:pt x="12486" y="6074"/>
                    <a:pt x="12511" y="6065"/>
                  </a:cubicBezTo>
                  <a:cubicBezTo>
                    <a:pt x="12453" y="6007"/>
                    <a:pt x="12395" y="5941"/>
                    <a:pt x="12337" y="5875"/>
                  </a:cubicBezTo>
                  <a:cubicBezTo>
                    <a:pt x="12298" y="5836"/>
                    <a:pt x="12325" y="5775"/>
                    <a:pt x="12370" y="5775"/>
                  </a:cubicBezTo>
                  <a:cubicBezTo>
                    <a:pt x="12373" y="5775"/>
                    <a:pt x="12376" y="5775"/>
                    <a:pt x="12379" y="5775"/>
                  </a:cubicBezTo>
                  <a:cubicBezTo>
                    <a:pt x="12370" y="5759"/>
                    <a:pt x="12354" y="5742"/>
                    <a:pt x="12346" y="5726"/>
                  </a:cubicBezTo>
                  <a:cubicBezTo>
                    <a:pt x="12337" y="5717"/>
                    <a:pt x="12337" y="5709"/>
                    <a:pt x="12337" y="5701"/>
                  </a:cubicBezTo>
                  <a:cubicBezTo>
                    <a:pt x="12279" y="5634"/>
                    <a:pt x="12230" y="5568"/>
                    <a:pt x="12180" y="5494"/>
                  </a:cubicBezTo>
                  <a:cubicBezTo>
                    <a:pt x="12138" y="5436"/>
                    <a:pt x="12097" y="5378"/>
                    <a:pt x="12056" y="5320"/>
                  </a:cubicBezTo>
                  <a:cubicBezTo>
                    <a:pt x="12031" y="5276"/>
                    <a:pt x="12071" y="5228"/>
                    <a:pt x="12111" y="5228"/>
                  </a:cubicBezTo>
                  <a:cubicBezTo>
                    <a:pt x="12124" y="5228"/>
                    <a:pt x="12136" y="5233"/>
                    <a:pt x="12147" y="5245"/>
                  </a:cubicBezTo>
                  <a:cubicBezTo>
                    <a:pt x="12196" y="5295"/>
                    <a:pt x="12238" y="5344"/>
                    <a:pt x="12279" y="5402"/>
                  </a:cubicBezTo>
                  <a:cubicBezTo>
                    <a:pt x="12321" y="5452"/>
                    <a:pt x="12362" y="5494"/>
                    <a:pt x="12395" y="5543"/>
                  </a:cubicBezTo>
                  <a:lnTo>
                    <a:pt x="12395" y="5535"/>
                  </a:lnTo>
                  <a:cubicBezTo>
                    <a:pt x="12379" y="5485"/>
                    <a:pt x="12362" y="5427"/>
                    <a:pt x="12379" y="5378"/>
                  </a:cubicBezTo>
                  <a:cubicBezTo>
                    <a:pt x="12379" y="5336"/>
                    <a:pt x="12395" y="5303"/>
                    <a:pt x="12428" y="5278"/>
                  </a:cubicBezTo>
                  <a:cubicBezTo>
                    <a:pt x="12440" y="5272"/>
                    <a:pt x="12452" y="5266"/>
                    <a:pt x="12464" y="5266"/>
                  </a:cubicBezTo>
                  <a:cubicBezTo>
                    <a:pt x="12468" y="5266"/>
                    <a:pt x="12473" y="5268"/>
                    <a:pt x="12478" y="5270"/>
                  </a:cubicBezTo>
                  <a:lnTo>
                    <a:pt x="12478" y="5262"/>
                  </a:lnTo>
                  <a:cubicBezTo>
                    <a:pt x="12486" y="5195"/>
                    <a:pt x="12536" y="5137"/>
                    <a:pt x="12611" y="5129"/>
                  </a:cubicBezTo>
                  <a:cubicBezTo>
                    <a:pt x="12622" y="5129"/>
                    <a:pt x="12655" y="5133"/>
                    <a:pt x="12681" y="5133"/>
                  </a:cubicBezTo>
                  <a:cubicBezTo>
                    <a:pt x="12694" y="5133"/>
                    <a:pt x="12705" y="5132"/>
                    <a:pt x="12710" y="5129"/>
                  </a:cubicBezTo>
                  <a:cubicBezTo>
                    <a:pt x="12718" y="5121"/>
                    <a:pt x="12710" y="5088"/>
                    <a:pt x="12702" y="5071"/>
                  </a:cubicBezTo>
                  <a:cubicBezTo>
                    <a:pt x="12694" y="5038"/>
                    <a:pt x="12660" y="5013"/>
                    <a:pt x="12636" y="4988"/>
                  </a:cubicBezTo>
                  <a:cubicBezTo>
                    <a:pt x="12611" y="4955"/>
                    <a:pt x="12586" y="4922"/>
                    <a:pt x="12578" y="4881"/>
                  </a:cubicBezTo>
                  <a:cubicBezTo>
                    <a:pt x="12557" y="4833"/>
                    <a:pt x="12604" y="4802"/>
                    <a:pt x="12645" y="4802"/>
                  </a:cubicBezTo>
                  <a:cubicBezTo>
                    <a:pt x="12653" y="4802"/>
                    <a:pt x="12661" y="4803"/>
                    <a:pt x="12669" y="4806"/>
                  </a:cubicBezTo>
                  <a:cubicBezTo>
                    <a:pt x="12675" y="4812"/>
                    <a:pt x="12687" y="4814"/>
                    <a:pt x="12695" y="4818"/>
                  </a:cubicBezTo>
                  <a:lnTo>
                    <a:pt x="12695" y="4818"/>
                  </a:lnTo>
                  <a:cubicBezTo>
                    <a:pt x="12674" y="4803"/>
                    <a:pt x="12659" y="4788"/>
                    <a:pt x="12644" y="4773"/>
                  </a:cubicBezTo>
                  <a:cubicBezTo>
                    <a:pt x="12602" y="4740"/>
                    <a:pt x="12569" y="4707"/>
                    <a:pt x="12536" y="4673"/>
                  </a:cubicBezTo>
                  <a:cubicBezTo>
                    <a:pt x="12520" y="4657"/>
                    <a:pt x="12503" y="4632"/>
                    <a:pt x="12486" y="4615"/>
                  </a:cubicBezTo>
                  <a:cubicBezTo>
                    <a:pt x="12478" y="4607"/>
                    <a:pt x="12470" y="4599"/>
                    <a:pt x="12462" y="4591"/>
                  </a:cubicBezTo>
                  <a:cubicBezTo>
                    <a:pt x="12420" y="4582"/>
                    <a:pt x="12404" y="4533"/>
                    <a:pt x="12428" y="4499"/>
                  </a:cubicBezTo>
                  <a:cubicBezTo>
                    <a:pt x="12395" y="4483"/>
                    <a:pt x="12354" y="4458"/>
                    <a:pt x="12321" y="4433"/>
                  </a:cubicBezTo>
                  <a:cubicBezTo>
                    <a:pt x="12304" y="4417"/>
                    <a:pt x="12288" y="4375"/>
                    <a:pt x="12296" y="4350"/>
                  </a:cubicBezTo>
                  <a:cubicBezTo>
                    <a:pt x="12279" y="4342"/>
                    <a:pt x="12271" y="4325"/>
                    <a:pt x="12254" y="4317"/>
                  </a:cubicBezTo>
                  <a:cubicBezTo>
                    <a:pt x="12196" y="4284"/>
                    <a:pt x="12130" y="4251"/>
                    <a:pt x="12072" y="4209"/>
                  </a:cubicBezTo>
                  <a:cubicBezTo>
                    <a:pt x="12047" y="4185"/>
                    <a:pt x="12031" y="4151"/>
                    <a:pt x="12047" y="4127"/>
                  </a:cubicBezTo>
                  <a:cubicBezTo>
                    <a:pt x="12031" y="4127"/>
                    <a:pt x="12022" y="4127"/>
                    <a:pt x="12014" y="4118"/>
                  </a:cubicBezTo>
                  <a:cubicBezTo>
                    <a:pt x="11956" y="4077"/>
                    <a:pt x="11890" y="4044"/>
                    <a:pt x="11815" y="4019"/>
                  </a:cubicBezTo>
                  <a:cubicBezTo>
                    <a:pt x="11782" y="4011"/>
                    <a:pt x="11749" y="4002"/>
                    <a:pt x="11708" y="3994"/>
                  </a:cubicBezTo>
                  <a:cubicBezTo>
                    <a:pt x="11674" y="3986"/>
                    <a:pt x="11633" y="3986"/>
                    <a:pt x="11600" y="3977"/>
                  </a:cubicBezTo>
                  <a:cubicBezTo>
                    <a:pt x="11567" y="3969"/>
                    <a:pt x="11575" y="3936"/>
                    <a:pt x="11600" y="3928"/>
                  </a:cubicBezTo>
                  <a:cubicBezTo>
                    <a:pt x="11641" y="3911"/>
                    <a:pt x="11683" y="3911"/>
                    <a:pt x="11724" y="3911"/>
                  </a:cubicBezTo>
                  <a:cubicBezTo>
                    <a:pt x="11766" y="3919"/>
                    <a:pt x="11807" y="3928"/>
                    <a:pt x="11848" y="3936"/>
                  </a:cubicBezTo>
                  <a:cubicBezTo>
                    <a:pt x="11923" y="3969"/>
                    <a:pt x="11998" y="4011"/>
                    <a:pt x="12064" y="4060"/>
                  </a:cubicBezTo>
                  <a:cubicBezTo>
                    <a:pt x="12072" y="4069"/>
                    <a:pt x="12072" y="4077"/>
                    <a:pt x="12072" y="4085"/>
                  </a:cubicBezTo>
                  <a:cubicBezTo>
                    <a:pt x="12080" y="4085"/>
                    <a:pt x="12080" y="4085"/>
                    <a:pt x="12089" y="4077"/>
                  </a:cubicBezTo>
                  <a:cubicBezTo>
                    <a:pt x="12072" y="4052"/>
                    <a:pt x="12089" y="4011"/>
                    <a:pt x="12122" y="4002"/>
                  </a:cubicBezTo>
                  <a:cubicBezTo>
                    <a:pt x="12155" y="3994"/>
                    <a:pt x="12180" y="3977"/>
                    <a:pt x="12205" y="3977"/>
                  </a:cubicBezTo>
                  <a:cubicBezTo>
                    <a:pt x="12228" y="3972"/>
                    <a:pt x="12252" y="3966"/>
                    <a:pt x="12275" y="3966"/>
                  </a:cubicBezTo>
                  <a:cubicBezTo>
                    <a:pt x="12285" y="3966"/>
                    <a:pt x="12294" y="3967"/>
                    <a:pt x="12304" y="3969"/>
                  </a:cubicBezTo>
                  <a:cubicBezTo>
                    <a:pt x="12321" y="3977"/>
                    <a:pt x="12337" y="4002"/>
                    <a:pt x="12321" y="4027"/>
                  </a:cubicBezTo>
                  <a:cubicBezTo>
                    <a:pt x="12312" y="4044"/>
                    <a:pt x="12288" y="4060"/>
                    <a:pt x="12263" y="4069"/>
                  </a:cubicBezTo>
                  <a:cubicBezTo>
                    <a:pt x="12279" y="4085"/>
                    <a:pt x="12296" y="4102"/>
                    <a:pt x="12312" y="4110"/>
                  </a:cubicBezTo>
                  <a:cubicBezTo>
                    <a:pt x="12395" y="4060"/>
                    <a:pt x="12470" y="3994"/>
                    <a:pt x="12544" y="3928"/>
                  </a:cubicBezTo>
                  <a:cubicBezTo>
                    <a:pt x="12586" y="3886"/>
                    <a:pt x="12636" y="3837"/>
                    <a:pt x="12677" y="3779"/>
                  </a:cubicBezTo>
                  <a:cubicBezTo>
                    <a:pt x="12685" y="3770"/>
                    <a:pt x="12694" y="3762"/>
                    <a:pt x="12702" y="3745"/>
                  </a:cubicBezTo>
                  <a:cubicBezTo>
                    <a:pt x="12735" y="3687"/>
                    <a:pt x="12768" y="3629"/>
                    <a:pt x="12801" y="3563"/>
                  </a:cubicBezTo>
                  <a:lnTo>
                    <a:pt x="12801" y="3555"/>
                  </a:lnTo>
                  <a:cubicBezTo>
                    <a:pt x="12876" y="3356"/>
                    <a:pt x="12901" y="3149"/>
                    <a:pt x="12909" y="2942"/>
                  </a:cubicBezTo>
                  <a:cubicBezTo>
                    <a:pt x="12892" y="2942"/>
                    <a:pt x="12876" y="2933"/>
                    <a:pt x="12868" y="2917"/>
                  </a:cubicBezTo>
                  <a:cubicBezTo>
                    <a:pt x="12868" y="2983"/>
                    <a:pt x="12859" y="3058"/>
                    <a:pt x="12868" y="3124"/>
                  </a:cubicBezTo>
                  <a:cubicBezTo>
                    <a:pt x="12868" y="3152"/>
                    <a:pt x="12850" y="3164"/>
                    <a:pt x="12831" y="3164"/>
                  </a:cubicBezTo>
                  <a:cubicBezTo>
                    <a:pt x="12811" y="3164"/>
                    <a:pt x="12789" y="3150"/>
                    <a:pt x="12785" y="3124"/>
                  </a:cubicBezTo>
                  <a:cubicBezTo>
                    <a:pt x="12768" y="2975"/>
                    <a:pt x="12776" y="2817"/>
                    <a:pt x="12810" y="2668"/>
                  </a:cubicBezTo>
                  <a:lnTo>
                    <a:pt x="12810" y="2403"/>
                  </a:lnTo>
                  <a:cubicBezTo>
                    <a:pt x="12810" y="2345"/>
                    <a:pt x="12810" y="2279"/>
                    <a:pt x="12810" y="2221"/>
                  </a:cubicBezTo>
                  <a:cubicBezTo>
                    <a:pt x="12801" y="2262"/>
                    <a:pt x="12793" y="2304"/>
                    <a:pt x="12793" y="2353"/>
                  </a:cubicBezTo>
                  <a:cubicBezTo>
                    <a:pt x="12789" y="2371"/>
                    <a:pt x="12772" y="2380"/>
                    <a:pt x="12754" y="2380"/>
                  </a:cubicBezTo>
                  <a:cubicBezTo>
                    <a:pt x="12730" y="2380"/>
                    <a:pt x="12705" y="2365"/>
                    <a:pt x="12710" y="2337"/>
                  </a:cubicBezTo>
                  <a:cubicBezTo>
                    <a:pt x="12710" y="2237"/>
                    <a:pt x="12710" y="2138"/>
                    <a:pt x="12710" y="2030"/>
                  </a:cubicBezTo>
                  <a:cubicBezTo>
                    <a:pt x="12694" y="2030"/>
                    <a:pt x="12677" y="2014"/>
                    <a:pt x="12677" y="1989"/>
                  </a:cubicBezTo>
                  <a:cubicBezTo>
                    <a:pt x="12652" y="1865"/>
                    <a:pt x="12644" y="1732"/>
                    <a:pt x="12636" y="1608"/>
                  </a:cubicBezTo>
                  <a:lnTo>
                    <a:pt x="12627" y="1541"/>
                  </a:lnTo>
                  <a:lnTo>
                    <a:pt x="12594" y="1425"/>
                  </a:lnTo>
                  <a:cubicBezTo>
                    <a:pt x="12586" y="1392"/>
                    <a:pt x="12561" y="1367"/>
                    <a:pt x="12553" y="1343"/>
                  </a:cubicBezTo>
                  <a:cubicBezTo>
                    <a:pt x="12553" y="1318"/>
                    <a:pt x="12561" y="1301"/>
                    <a:pt x="12569" y="1293"/>
                  </a:cubicBezTo>
                  <a:cubicBezTo>
                    <a:pt x="12569" y="1285"/>
                    <a:pt x="12578" y="1276"/>
                    <a:pt x="12578" y="1276"/>
                  </a:cubicBezTo>
                  <a:cubicBezTo>
                    <a:pt x="12553" y="1210"/>
                    <a:pt x="12528" y="1135"/>
                    <a:pt x="12569" y="1094"/>
                  </a:cubicBezTo>
                  <a:cubicBezTo>
                    <a:pt x="12569" y="1077"/>
                    <a:pt x="12569" y="1069"/>
                    <a:pt x="12561" y="1061"/>
                  </a:cubicBezTo>
                  <a:cubicBezTo>
                    <a:pt x="12555" y="1033"/>
                    <a:pt x="12584" y="1012"/>
                    <a:pt x="12611" y="1012"/>
                  </a:cubicBezTo>
                  <a:cubicBezTo>
                    <a:pt x="12623" y="1012"/>
                    <a:pt x="12636" y="1017"/>
                    <a:pt x="12644" y="1028"/>
                  </a:cubicBezTo>
                  <a:lnTo>
                    <a:pt x="12644" y="1036"/>
                  </a:lnTo>
                  <a:cubicBezTo>
                    <a:pt x="12652" y="1036"/>
                    <a:pt x="12660" y="1044"/>
                    <a:pt x="12660" y="1044"/>
                  </a:cubicBezTo>
                  <a:lnTo>
                    <a:pt x="12669" y="1053"/>
                  </a:lnTo>
                  <a:lnTo>
                    <a:pt x="12677" y="1061"/>
                  </a:lnTo>
                  <a:cubicBezTo>
                    <a:pt x="12685" y="1069"/>
                    <a:pt x="12702" y="1069"/>
                    <a:pt x="12710" y="1077"/>
                  </a:cubicBezTo>
                  <a:lnTo>
                    <a:pt x="12710" y="1086"/>
                  </a:lnTo>
                  <a:lnTo>
                    <a:pt x="12718" y="1086"/>
                  </a:lnTo>
                  <a:lnTo>
                    <a:pt x="12727" y="1094"/>
                  </a:lnTo>
                  <a:cubicBezTo>
                    <a:pt x="12702" y="1069"/>
                    <a:pt x="12685" y="1044"/>
                    <a:pt x="12660" y="1019"/>
                  </a:cubicBezTo>
                  <a:cubicBezTo>
                    <a:pt x="12578" y="920"/>
                    <a:pt x="12495" y="821"/>
                    <a:pt x="12404" y="729"/>
                  </a:cubicBezTo>
                  <a:cubicBezTo>
                    <a:pt x="12379" y="696"/>
                    <a:pt x="12387" y="647"/>
                    <a:pt x="12428" y="638"/>
                  </a:cubicBezTo>
                  <a:cubicBezTo>
                    <a:pt x="12445" y="630"/>
                    <a:pt x="12462" y="630"/>
                    <a:pt x="12486" y="630"/>
                  </a:cubicBezTo>
                  <a:cubicBezTo>
                    <a:pt x="12412" y="580"/>
                    <a:pt x="12337" y="547"/>
                    <a:pt x="12254" y="514"/>
                  </a:cubicBezTo>
                  <a:lnTo>
                    <a:pt x="12254" y="514"/>
                  </a:lnTo>
                  <a:cubicBezTo>
                    <a:pt x="12263" y="522"/>
                    <a:pt x="12254" y="539"/>
                    <a:pt x="12246" y="539"/>
                  </a:cubicBezTo>
                  <a:cubicBezTo>
                    <a:pt x="12221" y="547"/>
                    <a:pt x="12196" y="555"/>
                    <a:pt x="12180" y="555"/>
                  </a:cubicBezTo>
                  <a:cubicBezTo>
                    <a:pt x="12155" y="564"/>
                    <a:pt x="12130" y="564"/>
                    <a:pt x="12114" y="564"/>
                  </a:cubicBezTo>
                  <a:lnTo>
                    <a:pt x="12089" y="564"/>
                  </a:lnTo>
                  <a:cubicBezTo>
                    <a:pt x="12080" y="555"/>
                    <a:pt x="12080" y="547"/>
                    <a:pt x="12080" y="539"/>
                  </a:cubicBezTo>
                  <a:cubicBezTo>
                    <a:pt x="12072" y="522"/>
                    <a:pt x="12089" y="514"/>
                    <a:pt x="12105" y="514"/>
                  </a:cubicBezTo>
                  <a:cubicBezTo>
                    <a:pt x="12122" y="506"/>
                    <a:pt x="12147" y="506"/>
                    <a:pt x="12172" y="506"/>
                  </a:cubicBezTo>
                  <a:lnTo>
                    <a:pt x="12221" y="506"/>
                  </a:lnTo>
                  <a:cubicBezTo>
                    <a:pt x="12213" y="497"/>
                    <a:pt x="12205" y="497"/>
                    <a:pt x="12196" y="497"/>
                  </a:cubicBezTo>
                  <a:cubicBezTo>
                    <a:pt x="12138" y="481"/>
                    <a:pt x="12147" y="390"/>
                    <a:pt x="12205" y="390"/>
                  </a:cubicBezTo>
                  <a:cubicBezTo>
                    <a:pt x="12254" y="390"/>
                    <a:pt x="12296" y="390"/>
                    <a:pt x="12337" y="398"/>
                  </a:cubicBezTo>
                  <a:cubicBezTo>
                    <a:pt x="12238" y="332"/>
                    <a:pt x="12130" y="282"/>
                    <a:pt x="12006" y="249"/>
                  </a:cubicBezTo>
                  <a:cubicBezTo>
                    <a:pt x="11989" y="249"/>
                    <a:pt x="11981" y="232"/>
                    <a:pt x="11981" y="224"/>
                  </a:cubicBezTo>
                  <a:cubicBezTo>
                    <a:pt x="11963" y="223"/>
                    <a:pt x="11945" y="222"/>
                    <a:pt x="11928" y="222"/>
                  </a:cubicBezTo>
                  <a:cubicBezTo>
                    <a:pt x="11840" y="222"/>
                    <a:pt x="11756" y="239"/>
                    <a:pt x="11666" y="274"/>
                  </a:cubicBezTo>
                  <a:cubicBezTo>
                    <a:pt x="11663" y="274"/>
                    <a:pt x="11661" y="275"/>
                    <a:pt x="11658" y="275"/>
                  </a:cubicBezTo>
                  <a:cubicBezTo>
                    <a:pt x="11624" y="275"/>
                    <a:pt x="11619" y="223"/>
                    <a:pt x="11650" y="208"/>
                  </a:cubicBezTo>
                  <a:cubicBezTo>
                    <a:pt x="11758" y="157"/>
                    <a:pt x="11880" y="131"/>
                    <a:pt x="12003" y="131"/>
                  </a:cubicBezTo>
                  <a:cubicBezTo>
                    <a:pt x="12020" y="131"/>
                    <a:pt x="12038" y="132"/>
                    <a:pt x="12056" y="133"/>
                  </a:cubicBezTo>
                  <a:cubicBezTo>
                    <a:pt x="12014" y="116"/>
                    <a:pt x="11964" y="108"/>
                    <a:pt x="11915" y="100"/>
                  </a:cubicBezTo>
                  <a:cubicBezTo>
                    <a:pt x="11774" y="83"/>
                    <a:pt x="11633" y="83"/>
                    <a:pt x="11492" y="83"/>
                  </a:cubicBezTo>
                  <a:cubicBezTo>
                    <a:pt x="11467" y="83"/>
                    <a:pt x="11442" y="58"/>
                    <a:pt x="11442" y="42"/>
                  </a:cubicBezTo>
                  <a:cubicBezTo>
                    <a:pt x="11418" y="42"/>
                    <a:pt x="11384" y="50"/>
                    <a:pt x="11360" y="50"/>
                  </a:cubicBezTo>
                  <a:cubicBezTo>
                    <a:pt x="11355" y="51"/>
                    <a:pt x="11351" y="52"/>
                    <a:pt x="11347" y="52"/>
                  </a:cubicBezTo>
                  <a:cubicBezTo>
                    <a:pt x="11323" y="52"/>
                    <a:pt x="11311" y="29"/>
                    <a:pt x="11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38"/>
            <p:cNvSpPr/>
            <p:nvPr/>
          </p:nvSpPr>
          <p:spPr>
            <a:xfrm>
              <a:off x="505950" y="1599125"/>
              <a:ext cx="425" cy="250"/>
            </a:xfrm>
            <a:custGeom>
              <a:rect b="b" l="l" r="r" t="t"/>
              <a:pathLst>
                <a:path extrusionOk="0" h="10" w="17">
                  <a:moveTo>
                    <a:pt x="17" y="1"/>
                  </a:moveTo>
                  <a:cubicBezTo>
                    <a:pt x="8" y="1"/>
                    <a:pt x="0" y="9"/>
                    <a:pt x="0" y="9"/>
                  </a:cubicBezTo>
                  <a:lnTo>
                    <a:pt x="17" y="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E0A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38"/>
            <p:cNvSpPr/>
            <p:nvPr/>
          </p:nvSpPr>
          <p:spPr>
            <a:xfrm>
              <a:off x="563100" y="1468975"/>
              <a:ext cx="165125" cy="108850"/>
            </a:xfrm>
            <a:custGeom>
              <a:rect b="b" l="l" r="r" t="t"/>
              <a:pathLst>
                <a:path extrusionOk="0" h="4354" w="6605">
                  <a:moveTo>
                    <a:pt x="3499" y="0"/>
                  </a:moveTo>
                  <a:cubicBezTo>
                    <a:pt x="3160" y="0"/>
                    <a:pt x="2820" y="38"/>
                    <a:pt x="2487" y="103"/>
                  </a:cubicBezTo>
                  <a:cubicBezTo>
                    <a:pt x="2155" y="169"/>
                    <a:pt x="1824" y="269"/>
                    <a:pt x="1492" y="376"/>
                  </a:cubicBezTo>
                  <a:cubicBezTo>
                    <a:pt x="1227" y="467"/>
                    <a:pt x="937" y="567"/>
                    <a:pt x="730" y="774"/>
                  </a:cubicBezTo>
                  <a:cubicBezTo>
                    <a:pt x="506" y="998"/>
                    <a:pt x="465" y="1337"/>
                    <a:pt x="399" y="1636"/>
                  </a:cubicBezTo>
                  <a:lnTo>
                    <a:pt x="158" y="2688"/>
                  </a:lnTo>
                  <a:cubicBezTo>
                    <a:pt x="117" y="2870"/>
                    <a:pt x="76" y="3044"/>
                    <a:pt x="42" y="3226"/>
                  </a:cubicBezTo>
                  <a:cubicBezTo>
                    <a:pt x="9" y="3376"/>
                    <a:pt x="1" y="3525"/>
                    <a:pt x="59" y="3674"/>
                  </a:cubicBezTo>
                  <a:cubicBezTo>
                    <a:pt x="175" y="3964"/>
                    <a:pt x="465" y="4121"/>
                    <a:pt x="763" y="4163"/>
                  </a:cubicBezTo>
                  <a:cubicBezTo>
                    <a:pt x="821" y="4170"/>
                    <a:pt x="880" y="4174"/>
                    <a:pt x="940" y="4174"/>
                  </a:cubicBezTo>
                  <a:cubicBezTo>
                    <a:pt x="1202" y="4174"/>
                    <a:pt x="1470" y="4102"/>
                    <a:pt x="1699" y="3980"/>
                  </a:cubicBezTo>
                  <a:cubicBezTo>
                    <a:pt x="1757" y="3947"/>
                    <a:pt x="1815" y="3889"/>
                    <a:pt x="1873" y="3881"/>
                  </a:cubicBezTo>
                  <a:cubicBezTo>
                    <a:pt x="1884" y="3879"/>
                    <a:pt x="1894" y="3878"/>
                    <a:pt x="1904" y="3878"/>
                  </a:cubicBezTo>
                  <a:cubicBezTo>
                    <a:pt x="1968" y="3878"/>
                    <a:pt x="2031" y="3919"/>
                    <a:pt x="2081" y="3947"/>
                  </a:cubicBezTo>
                  <a:cubicBezTo>
                    <a:pt x="2221" y="4030"/>
                    <a:pt x="2362" y="4105"/>
                    <a:pt x="2511" y="4163"/>
                  </a:cubicBezTo>
                  <a:cubicBezTo>
                    <a:pt x="2801" y="4287"/>
                    <a:pt x="3125" y="4353"/>
                    <a:pt x="3448" y="4353"/>
                  </a:cubicBezTo>
                  <a:cubicBezTo>
                    <a:pt x="3613" y="4353"/>
                    <a:pt x="3779" y="4328"/>
                    <a:pt x="3928" y="4254"/>
                  </a:cubicBezTo>
                  <a:cubicBezTo>
                    <a:pt x="4061" y="4179"/>
                    <a:pt x="4185" y="4080"/>
                    <a:pt x="4343" y="4055"/>
                  </a:cubicBezTo>
                  <a:cubicBezTo>
                    <a:pt x="4376" y="4050"/>
                    <a:pt x="4410" y="4047"/>
                    <a:pt x="4444" y="4047"/>
                  </a:cubicBezTo>
                  <a:cubicBezTo>
                    <a:pt x="4570" y="4047"/>
                    <a:pt x="4699" y="4079"/>
                    <a:pt x="4823" y="4105"/>
                  </a:cubicBezTo>
                  <a:cubicBezTo>
                    <a:pt x="4989" y="4146"/>
                    <a:pt x="5155" y="4188"/>
                    <a:pt x="5329" y="4204"/>
                  </a:cubicBezTo>
                  <a:cubicBezTo>
                    <a:pt x="5392" y="4211"/>
                    <a:pt x="5456" y="4213"/>
                    <a:pt x="5521" y="4213"/>
                  </a:cubicBezTo>
                  <a:cubicBezTo>
                    <a:pt x="5625" y="4213"/>
                    <a:pt x="5728" y="4206"/>
                    <a:pt x="5826" y="4196"/>
                  </a:cubicBezTo>
                  <a:cubicBezTo>
                    <a:pt x="5983" y="4179"/>
                    <a:pt x="6149" y="4154"/>
                    <a:pt x="6273" y="4072"/>
                  </a:cubicBezTo>
                  <a:cubicBezTo>
                    <a:pt x="6406" y="3980"/>
                    <a:pt x="6455" y="3840"/>
                    <a:pt x="6488" y="3699"/>
                  </a:cubicBezTo>
                  <a:cubicBezTo>
                    <a:pt x="6530" y="3541"/>
                    <a:pt x="6555" y="3384"/>
                    <a:pt x="6571" y="3226"/>
                  </a:cubicBezTo>
                  <a:cubicBezTo>
                    <a:pt x="6604" y="2920"/>
                    <a:pt x="6596" y="2605"/>
                    <a:pt x="6555" y="2290"/>
                  </a:cubicBezTo>
                  <a:cubicBezTo>
                    <a:pt x="6505" y="1975"/>
                    <a:pt x="6414" y="1669"/>
                    <a:pt x="6290" y="1379"/>
                  </a:cubicBezTo>
                  <a:cubicBezTo>
                    <a:pt x="6182" y="1122"/>
                    <a:pt x="6033" y="857"/>
                    <a:pt x="5801" y="683"/>
                  </a:cubicBezTo>
                  <a:cubicBezTo>
                    <a:pt x="5710" y="617"/>
                    <a:pt x="5618" y="575"/>
                    <a:pt x="5511" y="559"/>
                  </a:cubicBezTo>
                  <a:cubicBezTo>
                    <a:pt x="5436" y="509"/>
                    <a:pt x="5353" y="459"/>
                    <a:pt x="5279" y="418"/>
                  </a:cubicBezTo>
                  <a:cubicBezTo>
                    <a:pt x="5014" y="277"/>
                    <a:pt x="4715" y="169"/>
                    <a:pt x="4417" y="103"/>
                  </a:cubicBezTo>
                  <a:cubicBezTo>
                    <a:pt x="4116" y="32"/>
                    <a:pt x="3808" y="0"/>
                    <a:pt x="3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38"/>
            <p:cNvSpPr/>
            <p:nvPr/>
          </p:nvSpPr>
          <p:spPr>
            <a:xfrm>
              <a:off x="569625" y="1474850"/>
              <a:ext cx="31550" cy="20925"/>
            </a:xfrm>
            <a:custGeom>
              <a:rect b="b" l="l" r="r" t="t"/>
              <a:pathLst>
                <a:path extrusionOk="0" h="837" w="1262">
                  <a:moveTo>
                    <a:pt x="1182" y="0"/>
                  </a:moveTo>
                  <a:cubicBezTo>
                    <a:pt x="933" y="42"/>
                    <a:pt x="709" y="116"/>
                    <a:pt x="502" y="249"/>
                  </a:cubicBezTo>
                  <a:cubicBezTo>
                    <a:pt x="444" y="282"/>
                    <a:pt x="394" y="315"/>
                    <a:pt x="345" y="357"/>
                  </a:cubicBezTo>
                  <a:cubicBezTo>
                    <a:pt x="345" y="340"/>
                    <a:pt x="345" y="332"/>
                    <a:pt x="336" y="324"/>
                  </a:cubicBezTo>
                  <a:cubicBezTo>
                    <a:pt x="324" y="311"/>
                    <a:pt x="312" y="305"/>
                    <a:pt x="300" y="305"/>
                  </a:cubicBezTo>
                  <a:cubicBezTo>
                    <a:pt x="289" y="305"/>
                    <a:pt x="278" y="311"/>
                    <a:pt x="270" y="324"/>
                  </a:cubicBezTo>
                  <a:cubicBezTo>
                    <a:pt x="220" y="365"/>
                    <a:pt x="179" y="406"/>
                    <a:pt x="146" y="456"/>
                  </a:cubicBezTo>
                  <a:cubicBezTo>
                    <a:pt x="129" y="481"/>
                    <a:pt x="113" y="506"/>
                    <a:pt x="96" y="531"/>
                  </a:cubicBezTo>
                  <a:cubicBezTo>
                    <a:pt x="88" y="547"/>
                    <a:pt x="80" y="564"/>
                    <a:pt x="80" y="580"/>
                  </a:cubicBezTo>
                  <a:cubicBezTo>
                    <a:pt x="71" y="589"/>
                    <a:pt x="71" y="605"/>
                    <a:pt x="63" y="622"/>
                  </a:cubicBezTo>
                  <a:cubicBezTo>
                    <a:pt x="63" y="630"/>
                    <a:pt x="63" y="638"/>
                    <a:pt x="71" y="647"/>
                  </a:cubicBezTo>
                  <a:cubicBezTo>
                    <a:pt x="46" y="688"/>
                    <a:pt x="22" y="730"/>
                    <a:pt x="13" y="771"/>
                  </a:cubicBezTo>
                  <a:cubicBezTo>
                    <a:pt x="0" y="804"/>
                    <a:pt x="29" y="836"/>
                    <a:pt x="57" y="836"/>
                  </a:cubicBezTo>
                  <a:cubicBezTo>
                    <a:pt x="65" y="836"/>
                    <a:pt x="73" y="834"/>
                    <a:pt x="80" y="829"/>
                  </a:cubicBezTo>
                  <a:cubicBezTo>
                    <a:pt x="171" y="763"/>
                    <a:pt x="245" y="680"/>
                    <a:pt x="328" y="605"/>
                  </a:cubicBezTo>
                  <a:cubicBezTo>
                    <a:pt x="403" y="522"/>
                    <a:pt x="494" y="448"/>
                    <a:pt x="585" y="382"/>
                  </a:cubicBezTo>
                  <a:cubicBezTo>
                    <a:pt x="776" y="257"/>
                    <a:pt x="983" y="158"/>
                    <a:pt x="1206" y="100"/>
                  </a:cubicBezTo>
                  <a:cubicBezTo>
                    <a:pt x="1262" y="84"/>
                    <a:pt x="1242" y="8"/>
                    <a:pt x="1190" y="8"/>
                  </a:cubicBezTo>
                  <a:cubicBezTo>
                    <a:pt x="1187" y="8"/>
                    <a:pt x="1184" y="8"/>
                    <a:pt x="1182" y="9"/>
                  </a:cubicBezTo>
                  <a:lnTo>
                    <a:pt x="1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38"/>
            <p:cNvSpPr/>
            <p:nvPr/>
          </p:nvSpPr>
          <p:spPr>
            <a:xfrm>
              <a:off x="686250" y="1468775"/>
              <a:ext cx="32250" cy="22675"/>
            </a:xfrm>
            <a:custGeom>
              <a:rect b="b" l="l" r="r" t="t"/>
              <a:pathLst>
                <a:path extrusionOk="0" h="907" w="1290">
                  <a:moveTo>
                    <a:pt x="66" y="1"/>
                  </a:moveTo>
                  <a:cubicBezTo>
                    <a:pt x="24" y="1"/>
                    <a:pt x="1" y="72"/>
                    <a:pt x="46" y="94"/>
                  </a:cubicBezTo>
                  <a:cubicBezTo>
                    <a:pt x="162" y="161"/>
                    <a:pt x="262" y="243"/>
                    <a:pt x="386" y="301"/>
                  </a:cubicBezTo>
                  <a:cubicBezTo>
                    <a:pt x="494" y="351"/>
                    <a:pt x="610" y="409"/>
                    <a:pt x="717" y="475"/>
                  </a:cubicBezTo>
                  <a:cubicBezTo>
                    <a:pt x="808" y="533"/>
                    <a:pt x="891" y="600"/>
                    <a:pt x="966" y="683"/>
                  </a:cubicBezTo>
                  <a:cubicBezTo>
                    <a:pt x="999" y="716"/>
                    <a:pt x="1032" y="757"/>
                    <a:pt x="1065" y="799"/>
                  </a:cubicBezTo>
                  <a:cubicBezTo>
                    <a:pt x="1107" y="840"/>
                    <a:pt x="1140" y="890"/>
                    <a:pt x="1198" y="906"/>
                  </a:cubicBezTo>
                  <a:cubicBezTo>
                    <a:pt x="1223" y="906"/>
                    <a:pt x="1264" y="890"/>
                    <a:pt x="1264" y="865"/>
                  </a:cubicBezTo>
                  <a:cubicBezTo>
                    <a:pt x="1289" y="749"/>
                    <a:pt x="1181" y="633"/>
                    <a:pt x="1115" y="558"/>
                  </a:cubicBezTo>
                  <a:cubicBezTo>
                    <a:pt x="1032" y="467"/>
                    <a:pt x="941" y="384"/>
                    <a:pt x="842" y="326"/>
                  </a:cubicBezTo>
                  <a:cubicBezTo>
                    <a:pt x="734" y="252"/>
                    <a:pt x="610" y="194"/>
                    <a:pt x="494" y="144"/>
                  </a:cubicBezTo>
                  <a:cubicBezTo>
                    <a:pt x="427" y="119"/>
                    <a:pt x="369" y="86"/>
                    <a:pt x="295" y="69"/>
                  </a:cubicBezTo>
                  <a:cubicBezTo>
                    <a:pt x="229" y="45"/>
                    <a:pt x="154" y="28"/>
                    <a:pt x="79" y="3"/>
                  </a:cubicBezTo>
                  <a:cubicBezTo>
                    <a:pt x="75" y="2"/>
                    <a:pt x="71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38"/>
            <p:cNvSpPr/>
            <p:nvPr/>
          </p:nvSpPr>
          <p:spPr>
            <a:xfrm>
              <a:off x="708925" y="1472700"/>
              <a:ext cx="9775" cy="8525"/>
            </a:xfrm>
            <a:custGeom>
              <a:rect b="b" l="l" r="r" t="t"/>
              <a:pathLst>
                <a:path extrusionOk="0" h="341" w="391">
                  <a:moveTo>
                    <a:pt x="59" y="0"/>
                  </a:moveTo>
                  <a:cubicBezTo>
                    <a:pt x="43" y="0"/>
                    <a:pt x="24" y="8"/>
                    <a:pt x="17" y="20"/>
                  </a:cubicBezTo>
                  <a:cubicBezTo>
                    <a:pt x="1" y="45"/>
                    <a:pt x="9" y="70"/>
                    <a:pt x="34" y="86"/>
                  </a:cubicBezTo>
                  <a:cubicBezTo>
                    <a:pt x="59" y="103"/>
                    <a:pt x="75" y="120"/>
                    <a:pt x="100" y="136"/>
                  </a:cubicBezTo>
                  <a:cubicBezTo>
                    <a:pt x="125" y="161"/>
                    <a:pt x="150" y="178"/>
                    <a:pt x="175" y="202"/>
                  </a:cubicBezTo>
                  <a:cubicBezTo>
                    <a:pt x="200" y="219"/>
                    <a:pt x="225" y="244"/>
                    <a:pt x="241" y="260"/>
                  </a:cubicBezTo>
                  <a:cubicBezTo>
                    <a:pt x="258" y="277"/>
                    <a:pt x="266" y="285"/>
                    <a:pt x="283" y="302"/>
                  </a:cubicBezTo>
                  <a:cubicBezTo>
                    <a:pt x="291" y="310"/>
                    <a:pt x="299" y="318"/>
                    <a:pt x="316" y="327"/>
                  </a:cubicBezTo>
                  <a:cubicBezTo>
                    <a:pt x="325" y="336"/>
                    <a:pt x="335" y="340"/>
                    <a:pt x="345" y="340"/>
                  </a:cubicBezTo>
                  <a:cubicBezTo>
                    <a:pt x="352" y="340"/>
                    <a:pt x="359" y="338"/>
                    <a:pt x="365" y="335"/>
                  </a:cubicBezTo>
                  <a:cubicBezTo>
                    <a:pt x="382" y="318"/>
                    <a:pt x="390" y="302"/>
                    <a:pt x="374" y="285"/>
                  </a:cubicBezTo>
                  <a:cubicBezTo>
                    <a:pt x="341" y="227"/>
                    <a:pt x="291" y="178"/>
                    <a:pt x="241" y="128"/>
                  </a:cubicBezTo>
                  <a:cubicBezTo>
                    <a:pt x="191" y="86"/>
                    <a:pt x="133" y="45"/>
                    <a:pt x="75" y="4"/>
                  </a:cubicBezTo>
                  <a:cubicBezTo>
                    <a:pt x="71" y="1"/>
                    <a:pt x="65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38"/>
            <p:cNvSpPr/>
            <p:nvPr/>
          </p:nvSpPr>
          <p:spPr>
            <a:xfrm>
              <a:off x="499925" y="1319250"/>
              <a:ext cx="58450" cy="54425"/>
            </a:xfrm>
            <a:custGeom>
              <a:rect b="b" l="l" r="r" t="t"/>
              <a:pathLst>
                <a:path extrusionOk="0" h="2177" w="2338">
                  <a:moveTo>
                    <a:pt x="1240" y="0"/>
                  </a:moveTo>
                  <a:cubicBezTo>
                    <a:pt x="1130" y="0"/>
                    <a:pt x="1020" y="7"/>
                    <a:pt x="912" y="19"/>
                  </a:cubicBezTo>
                  <a:cubicBezTo>
                    <a:pt x="780" y="35"/>
                    <a:pt x="647" y="60"/>
                    <a:pt x="523" y="110"/>
                  </a:cubicBezTo>
                  <a:cubicBezTo>
                    <a:pt x="407" y="168"/>
                    <a:pt x="316" y="259"/>
                    <a:pt x="249" y="367"/>
                  </a:cubicBezTo>
                  <a:cubicBezTo>
                    <a:pt x="100" y="590"/>
                    <a:pt x="42" y="880"/>
                    <a:pt x="17" y="1137"/>
                  </a:cubicBezTo>
                  <a:cubicBezTo>
                    <a:pt x="1" y="1303"/>
                    <a:pt x="1" y="1460"/>
                    <a:pt x="17" y="1626"/>
                  </a:cubicBezTo>
                  <a:cubicBezTo>
                    <a:pt x="34" y="1759"/>
                    <a:pt x="51" y="1957"/>
                    <a:pt x="216" y="1974"/>
                  </a:cubicBezTo>
                  <a:lnTo>
                    <a:pt x="233" y="1974"/>
                  </a:lnTo>
                  <a:cubicBezTo>
                    <a:pt x="249" y="2024"/>
                    <a:pt x="266" y="2065"/>
                    <a:pt x="283" y="2107"/>
                  </a:cubicBezTo>
                  <a:cubicBezTo>
                    <a:pt x="297" y="2150"/>
                    <a:pt x="337" y="2176"/>
                    <a:pt x="375" y="2176"/>
                  </a:cubicBezTo>
                  <a:cubicBezTo>
                    <a:pt x="403" y="2176"/>
                    <a:pt x="431" y="2163"/>
                    <a:pt x="448" y="2131"/>
                  </a:cubicBezTo>
                  <a:cubicBezTo>
                    <a:pt x="490" y="2065"/>
                    <a:pt x="523" y="1999"/>
                    <a:pt x="539" y="1924"/>
                  </a:cubicBezTo>
                  <a:cubicBezTo>
                    <a:pt x="558" y="1950"/>
                    <a:pt x="583" y="1960"/>
                    <a:pt x="609" y="1960"/>
                  </a:cubicBezTo>
                  <a:cubicBezTo>
                    <a:pt x="650" y="1960"/>
                    <a:pt x="693" y="1932"/>
                    <a:pt x="713" y="1891"/>
                  </a:cubicBezTo>
                  <a:cubicBezTo>
                    <a:pt x="730" y="1850"/>
                    <a:pt x="747" y="1808"/>
                    <a:pt x="763" y="1759"/>
                  </a:cubicBezTo>
                  <a:cubicBezTo>
                    <a:pt x="771" y="1767"/>
                    <a:pt x="780" y="1775"/>
                    <a:pt x="780" y="1783"/>
                  </a:cubicBezTo>
                  <a:cubicBezTo>
                    <a:pt x="800" y="1801"/>
                    <a:pt x="827" y="1809"/>
                    <a:pt x="853" y="1809"/>
                  </a:cubicBezTo>
                  <a:cubicBezTo>
                    <a:pt x="888" y="1809"/>
                    <a:pt x="923" y="1792"/>
                    <a:pt x="937" y="1759"/>
                  </a:cubicBezTo>
                  <a:cubicBezTo>
                    <a:pt x="954" y="1734"/>
                    <a:pt x="970" y="1701"/>
                    <a:pt x="979" y="1667"/>
                  </a:cubicBezTo>
                  <a:cubicBezTo>
                    <a:pt x="984" y="1668"/>
                    <a:pt x="990" y="1668"/>
                    <a:pt x="995" y="1668"/>
                  </a:cubicBezTo>
                  <a:cubicBezTo>
                    <a:pt x="1098" y="1668"/>
                    <a:pt x="1206" y="1596"/>
                    <a:pt x="1277" y="1510"/>
                  </a:cubicBezTo>
                  <a:cubicBezTo>
                    <a:pt x="1302" y="1477"/>
                    <a:pt x="1318" y="1452"/>
                    <a:pt x="1343" y="1419"/>
                  </a:cubicBezTo>
                  <a:cubicBezTo>
                    <a:pt x="1376" y="1386"/>
                    <a:pt x="1409" y="1377"/>
                    <a:pt x="1451" y="1361"/>
                  </a:cubicBezTo>
                  <a:cubicBezTo>
                    <a:pt x="1542" y="1328"/>
                    <a:pt x="1575" y="1270"/>
                    <a:pt x="1633" y="1195"/>
                  </a:cubicBezTo>
                  <a:cubicBezTo>
                    <a:pt x="1675" y="1137"/>
                    <a:pt x="1774" y="1162"/>
                    <a:pt x="1832" y="1129"/>
                  </a:cubicBezTo>
                  <a:cubicBezTo>
                    <a:pt x="1873" y="1104"/>
                    <a:pt x="1898" y="1071"/>
                    <a:pt x="1923" y="1038"/>
                  </a:cubicBezTo>
                  <a:cubicBezTo>
                    <a:pt x="1940" y="1013"/>
                    <a:pt x="1956" y="988"/>
                    <a:pt x="1981" y="971"/>
                  </a:cubicBezTo>
                  <a:cubicBezTo>
                    <a:pt x="2006" y="947"/>
                    <a:pt x="2047" y="947"/>
                    <a:pt x="2081" y="938"/>
                  </a:cubicBezTo>
                  <a:cubicBezTo>
                    <a:pt x="2122" y="922"/>
                    <a:pt x="2155" y="897"/>
                    <a:pt x="2180" y="864"/>
                  </a:cubicBezTo>
                  <a:cubicBezTo>
                    <a:pt x="2197" y="822"/>
                    <a:pt x="2213" y="781"/>
                    <a:pt x="2213" y="739"/>
                  </a:cubicBezTo>
                  <a:cubicBezTo>
                    <a:pt x="2221" y="723"/>
                    <a:pt x="2221" y="706"/>
                    <a:pt x="2230" y="690"/>
                  </a:cubicBezTo>
                  <a:cubicBezTo>
                    <a:pt x="2230" y="681"/>
                    <a:pt x="2246" y="673"/>
                    <a:pt x="2230" y="673"/>
                  </a:cubicBezTo>
                  <a:cubicBezTo>
                    <a:pt x="2279" y="673"/>
                    <a:pt x="2337" y="623"/>
                    <a:pt x="2329" y="574"/>
                  </a:cubicBezTo>
                  <a:lnTo>
                    <a:pt x="2329" y="574"/>
                  </a:lnTo>
                  <a:lnTo>
                    <a:pt x="2329" y="582"/>
                  </a:lnTo>
                  <a:cubicBezTo>
                    <a:pt x="2304" y="300"/>
                    <a:pt x="2072" y="135"/>
                    <a:pt x="1815" y="68"/>
                  </a:cubicBezTo>
                  <a:cubicBezTo>
                    <a:pt x="1630" y="21"/>
                    <a:pt x="1435" y="0"/>
                    <a:pt x="1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38"/>
            <p:cNvSpPr/>
            <p:nvPr/>
          </p:nvSpPr>
          <p:spPr>
            <a:xfrm>
              <a:off x="724950" y="1311550"/>
              <a:ext cx="62100" cy="68950"/>
            </a:xfrm>
            <a:custGeom>
              <a:rect b="b" l="l" r="r" t="t"/>
              <a:pathLst>
                <a:path extrusionOk="0" h="2758" w="2484">
                  <a:moveTo>
                    <a:pt x="1087" y="1"/>
                  </a:moveTo>
                  <a:cubicBezTo>
                    <a:pt x="1083" y="1"/>
                    <a:pt x="1079" y="1"/>
                    <a:pt x="1075" y="3"/>
                  </a:cubicBezTo>
                  <a:cubicBezTo>
                    <a:pt x="628" y="186"/>
                    <a:pt x="280" y="575"/>
                    <a:pt x="39" y="989"/>
                  </a:cubicBezTo>
                  <a:cubicBezTo>
                    <a:pt x="0" y="1052"/>
                    <a:pt x="58" y="1123"/>
                    <a:pt x="120" y="1123"/>
                  </a:cubicBezTo>
                  <a:cubicBezTo>
                    <a:pt x="124" y="1123"/>
                    <a:pt x="127" y="1122"/>
                    <a:pt x="130" y="1122"/>
                  </a:cubicBezTo>
                  <a:lnTo>
                    <a:pt x="130" y="1122"/>
                  </a:lnTo>
                  <a:cubicBezTo>
                    <a:pt x="122" y="1163"/>
                    <a:pt x="114" y="1205"/>
                    <a:pt x="106" y="1246"/>
                  </a:cubicBezTo>
                  <a:cubicBezTo>
                    <a:pt x="91" y="1304"/>
                    <a:pt x="133" y="1367"/>
                    <a:pt x="192" y="1367"/>
                  </a:cubicBezTo>
                  <a:cubicBezTo>
                    <a:pt x="202" y="1367"/>
                    <a:pt x="212" y="1366"/>
                    <a:pt x="222" y="1362"/>
                  </a:cubicBezTo>
                  <a:cubicBezTo>
                    <a:pt x="321" y="1337"/>
                    <a:pt x="412" y="1296"/>
                    <a:pt x="503" y="1246"/>
                  </a:cubicBezTo>
                  <a:cubicBezTo>
                    <a:pt x="528" y="1329"/>
                    <a:pt x="536" y="1420"/>
                    <a:pt x="536" y="1511"/>
                  </a:cubicBezTo>
                  <a:cubicBezTo>
                    <a:pt x="532" y="1575"/>
                    <a:pt x="582" y="1608"/>
                    <a:pt x="632" y="1608"/>
                  </a:cubicBezTo>
                  <a:cubicBezTo>
                    <a:pt x="674" y="1608"/>
                    <a:pt x="716" y="1585"/>
                    <a:pt x="727" y="1536"/>
                  </a:cubicBezTo>
                  <a:cubicBezTo>
                    <a:pt x="777" y="1636"/>
                    <a:pt x="826" y="1727"/>
                    <a:pt x="884" y="1810"/>
                  </a:cubicBezTo>
                  <a:cubicBezTo>
                    <a:pt x="909" y="1840"/>
                    <a:pt x="943" y="1854"/>
                    <a:pt x="975" y="1854"/>
                  </a:cubicBezTo>
                  <a:cubicBezTo>
                    <a:pt x="996" y="1854"/>
                    <a:pt x="1017" y="1848"/>
                    <a:pt x="1034" y="1835"/>
                  </a:cubicBezTo>
                  <a:cubicBezTo>
                    <a:pt x="1083" y="1901"/>
                    <a:pt x="1125" y="1975"/>
                    <a:pt x="1174" y="2042"/>
                  </a:cubicBezTo>
                  <a:cubicBezTo>
                    <a:pt x="1195" y="2069"/>
                    <a:pt x="1221" y="2085"/>
                    <a:pt x="1253" y="2085"/>
                  </a:cubicBezTo>
                  <a:cubicBezTo>
                    <a:pt x="1260" y="2085"/>
                    <a:pt x="1267" y="2085"/>
                    <a:pt x="1274" y="2083"/>
                  </a:cubicBezTo>
                  <a:cubicBezTo>
                    <a:pt x="1324" y="2158"/>
                    <a:pt x="1373" y="2232"/>
                    <a:pt x="1431" y="2307"/>
                  </a:cubicBezTo>
                  <a:cubicBezTo>
                    <a:pt x="1452" y="2334"/>
                    <a:pt x="1478" y="2350"/>
                    <a:pt x="1505" y="2350"/>
                  </a:cubicBezTo>
                  <a:cubicBezTo>
                    <a:pt x="1511" y="2350"/>
                    <a:pt x="1517" y="2350"/>
                    <a:pt x="1522" y="2348"/>
                  </a:cubicBezTo>
                  <a:cubicBezTo>
                    <a:pt x="1589" y="2431"/>
                    <a:pt x="1655" y="2497"/>
                    <a:pt x="1730" y="2564"/>
                  </a:cubicBezTo>
                  <a:cubicBezTo>
                    <a:pt x="1755" y="2584"/>
                    <a:pt x="1783" y="2595"/>
                    <a:pt x="1808" y="2595"/>
                  </a:cubicBezTo>
                  <a:cubicBezTo>
                    <a:pt x="1825" y="2595"/>
                    <a:pt x="1841" y="2590"/>
                    <a:pt x="1854" y="2580"/>
                  </a:cubicBezTo>
                  <a:cubicBezTo>
                    <a:pt x="1879" y="2622"/>
                    <a:pt x="1895" y="2663"/>
                    <a:pt x="1920" y="2713"/>
                  </a:cubicBezTo>
                  <a:cubicBezTo>
                    <a:pt x="1941" y="2744"/>
                    <a:pt x="1972" y="2758"/>
                    <a:pt x="2003" y="2758"/>
                  </a:cubicBezTo>
                  <a:cubicBezTo>
                    <a:pt x="2046" y="2758"/>
                    <a:pt x="2088" y="2731"/>
                    <a:pt x="2102" y="2688"/>
                  </a:cubicBezTo>
                  <a:cubicBezTo>
                    <a:pt x="2127" y="2622"/>
                    <a:pt x="2152" y="2555"/>
                    <a:pt x="2177" y="2489"/>
                  </a:cubicBezTo>
                  <a:cubicBezTo>
                    <a:pt x="2185" y="2493"/>
                    <a:pt x="2195" y="2494"/>
                    <a:pt x="2204" y="2494"/>
                  </a:cubicBezTo>
                  <a:cubicBezTo>
                    <a:pt x="2241" y="2494"/>
                    <a:pt x="2281" y="2469"/>
                    <a:pt x="2301" y="2423"/>
                  </a:cubicBezTo>
                  <a:cubicBezTo>
                    <a:pt x="2484" y="1893"/>
                    <a:pt x="2475" y="1304"/>
                    <a:pt x="2268" y="774"/>
                  </a:cubicBezTo>
                  <a:lnTo>
                    <a:pt x="2268" y="782"/>
                  </a:lnTo>
                  <a:cubicBezTo>
                    <a:pt x="2177" y="534"/>
                    <a:pt x="2036" y="227"/>
                    <a:pt x="1796" y="103"/>
                  </a:cubicBezTo>
                  <a:cubicBezTo>
                    <a:pt x="1699" y="53"/>
                    <a:pt x="1590" y="32"/>
                    <a:pt x="1479" y="32"/>
                  </a:cubicBezTo>
                  <a:cubicBezTo>
                    <a:pt x="1332" y="32"/>
                    <a:pt x="1182" y="68"/>
                    <a:pt x="1050" y="119"/>
                  </a:cubicBezTo>
                  <a:cubicBezTo>
                    <a:pt x="1067" y="103"/>
                    <a:pt x="1092" y="78"/>
                    <a:pt x="1116" y="61"/>
                  </a:cubicBezTo>
                  <a:cubicBezTo>
                    <a:pt x="1138" y="47"/>
                    <a:pt x="1115" y="1"/>
                    <a:pt x="10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38"/>
            <p:cNvSpPr/>
            <p:nvPr/>
          </p:nvSpPr>
          <p:spPr>
            <a:xfrm>
              <a:off x="550625" y="1428950"/>
              <a:ext cx="50425" cy="37425"/>
            </a:xfrm>
            <a:custGeom>
              <a:rect b="b" l="l" r="r" t="t"/>
              <a:pathLst>
                <a:path extrusionOk="0" h="1497" w="2017">
                  <a:moveTo>
                    <a:pt x="1377" y="1"/>
                  </a:moveTo>
                  <a:cubicBezTo>
                    <a:pt x="1316" y="1"/>
                    <a:pt x="1257" y="6"/>
                    <a:pt x="1204" y="14"/>
                  </a:cubicBezTo>
                  <a:cubicBezTo>
                    <a:pt x="956" y="47"/>
                    <a:pt x="699" y="121"/>
                    <a:pt x="467" y="221"/>
                  </a:cubicBezTo>
                  <a:cubicBezTo>
                    <a:pt x="251" y="312"/>
                    <a:pt x="53" y="461"/>
                    <a:pt x="28" y="710"/>
                  </a:cubicBezTo>
                  <a:cubicBezTo>
                    <a:pt x="0" y="907"/>
                    <a:pt x="124" y="1094"/>
                    <a:pt x="308" y="1094"/>
                  </a:cubicBezTo>
                  <a:cubicBezTo>
                    <a:pt x="347" y="1094"/>
                    <a:pt x="390" y="1085"/>
                    <a:pt x="434" y="1066"/>
                  </a:cubicBezTo>
                  <a:cubicBezTo>
                    <a:pt x="525" y="1024"/>
                    <a:pt x="599" y="975"/>
                    <a:pt x="699" y="958"/>
                  </a:cubicBezTo>
                  <a:cubicBezTo>
                    <a:pt x="722" y="956"/>
                    <a:pt x="744" y="955"/>
                    <a:pt x="766" y="955"/>
                  </a:cubicBezTo>
                  <a:cubicBezTo>
                    <a:pt x="832" y="955"/>
                    <a:pt x="896" y="964"/>
                    <a:pt x="964" y="983"/>
                  </a:cubicBezTo>
                  <a:cubicBezTo>
                    <a:pt x="1047" y="1008"/>
                    <a:pt x="1121" y="1041"/>
                    <a:pt x="1196" y="1099"/>
                  </a:cubicBezTo>
                  <a:cubicBezTo>
                    <a:pt x="1262" y="1157"/>
                    <a:pt x="1312" y="1232"/>
                    <a:pt x="1362" y="1314"/>
                  </a:cubicBezTo>
                  <a:cubicBezTo>
                    <a:pt x="1411" y="1397"/>
                    <a:pt x="1486" y="1488"/>
                    <a:pt x="1594" y="1497"/>
                  </a:cubicBezTo>
                  <a:cubicBezTo>
                    <a:pt x="1710" y="1497"/>
                    <a:pt x="1792" y="1414"/>
                    <a:pt x="1834" y="1314"/>
                  </a:cubicBezTo>
                  <a:cubicBezTo>
                    <a:pt x="1884" y="1198"/>
                    <a:pt x="1925" y="1066"/>
                    <a:pt x="1933" y="925"/>
                  </a:cubicBezTo>
                  <a:cubicBezTo>
                    <a:pt x="2016" y="710"/>
                    <a:pt x="1966" y="444"/>
                    <a:pt x="1875" y="237"/>
                  </a:cubicBezTo>
                  <a:cubicBezTo>
                    <a:pt x="1793" y="54"/>
                    <a:pt x="1575" y="1"/>
                    <a:pt x="13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38"/>
            <p:cNvSpPr/>
            <p:nvPr/>
          </p:nvSpPr>
          <p:spPr>
            <a:xfrm>
              <a:off x="685525" y="1419800"/>
              <a:ext cx="51825" cy="38100"/>
            </a:xfrm>
            <a:custGeom>
              <a:rect b="b" l="l" r="r" t="t"/>
              <a:pathLst>
                <a:path extrusionOk="0" h="1524" w="2073">
                  <a:moveTo>
                    <a:pt x="811" y="1"/>
                  </a:moveTo>
                  <a:cubicBezTo>
                    <a:pt x="581" y="1"/>
                    <a:pt x="353" y="97"/>
                    <a:pt x="200" y="280"/>
                  </a:cubicBezTo>
                  <a:cubicBezTo>
                    <a:pt x="84" y="421"/>
                    <a:pt x="17" y="595"/>
                    <a:pt x="9" y="777"/>
                  </a:cubicBezTo>
                  <a:cubicBezTo>
                    <a:pt x="1" y="984"/>
                    <a:pt x="84" y="1175"/>
                    <a:pt x="299" y="1208"/>
                  </a:cubicBezTo>
                  <a:cubicBezTo>
                    <a:pt x="326" y="1212"/>
                    <a:pt x="354" y="1213"/>
                    <a:pt x="382" y="1213"/>
                  </a:cubicBezTo>
                  <a:cubicBezTo>
                    <a:pt x="472" y="1213"/>
                    <a:pt x="565" y="1199"/>
                    <a:pt x="654" y="1199"/>
                  </a:cubicBezTo>
                  <a:cubicBezTo>
                    <a:pt x="733" y="1199"/>
                    <a:pt x="809" y="1210"/>
                    <a:pt x="879" y="1250"/>
                  </a:cubicBezTo>
                  <a:cubicBezTo>
                    <a:pt x="970" y="1291"/>
                    <a:pt x="1028" y="1374"/>
                    <a:pt x="1111" y="1432"/>
                  </a:cubicBezTo>
                  <a:cubicBezTo>
                    <a:pt x="1194" y="1490"/>
                    <a:pt x="1285" y="1523"/>
                    <a:pt x="1393" y="1523"/>
                  </a:cubicBezTo>
                  <a:cubicBezTo>
                    <a:pt x="1400" y="1523"/>
                    <a:pt x="1408" y="1523"/>
                    <a:pt x="1415" y="1523"/>
                  </a:cubicBezTo>
                  <a:cubicBezTo>
                    <a:pt x="1619" y="1523"/>
                    <a:pt x="1877" y="1417"/>
                    <a:pt x="1981" y="1233"/>
                  </a:cubicBezTo>
                  <a:cubicBezTo>
                    <a:pt x="2014" y="1175"/>
                    <a:pt x="2031" y="1109"/>
                    <a:pt x="2031" y="1042"/>
                  </a:cubicBezTo>
                  <a:cubicBezTo>
                    <a:pt x="2072" y="1026"/>
                    <a:pt x="2072" y="951"/>
                    <a:pt x="2022" y="935"/>
                  </a:cubicBezTo>
                  <a:cubicBezTo>
                    <a:pt x="1997" y="835"/>
                    <a:pt x="1948" y="744"/>
                    <a:pt x="1857" y="694"/>
                  </a:cubicBezTo>
                  <a:cubicBezTo>
                    <a:pt x="1841" y="684"/>
                    <a:pt x="1824" y="679"/>
                    <a:pt x="1809" y="679"/>
                  </a:cubicBezTo>
                  <a:cubicBezTo>
                    <a:pt x="1777" y="679"/>
                    <a:pt x="1749" y="700"/>
                    <a:pt x="1732" y="728"/>
                  </a:cubicBezTo>
                  <a:cubicBezTo>
                    <a:pt x="1691" y="670"/>
                    <a:pt x="1649" y="612"/>
                    <a:pt x="1616" y="554"/>
                  </a:cubicBezTo>
                  <a:cubicBezTo>
                    <a:pt x="1509" y="388"/>
                    <a:pt x="1401" y="214"/>
                    <a:pt x="1227" y="114"/>
                  </a:cubicBezTo>
                  <a:cubicBezTo>
                    <a:pt x="1100" y="38"/>
                    <a:pt x="955" y="1"/>
                    <a:pt x="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38"/>
            <p:cNvSpPr/>
            <p:nvPr/>
          </p:nvSpPr>
          <p:spPr>
            <a:xfrm>
              <a:off x="543225" y="1422550"/>
              <a:ext cx="39600" cy="18325"/>
            </a:xfrm>
            <a:custGeom>
              <a:rect b="b" l="l" r="r" t="t"/>
              <a:pathLst>
                <a:path extrusionOk="0" h="733" w="1584">
                  <a:moveTo>
                    <a:pt x="1243" y="0"/>
                  </a:moveTo>
                  <a:cubicBezTo>
                    <a:pt x="1178" y="0"/>
                    <a:pt x="1114" y="7"/>
                    <a:pt x="1061" y="13"/>
                  </a:cubicBezTo>
                  <a:cubicBezTo>
                    <a:pt x="895" y="38"/>
                    <a:pt x="730" y="71"/>
                    <a:pt x="581" y="120"/>
                  </a:cubicBezTo>
                  <a:cubicBezTo>
                    <a:pt x="531" y="137"/>
                    <a:pt x="481" y="154"/>
                    <a:pt x="431" y="178"/>
                  </a:cubicBezTo>
                  <a:cubicBezTo>
                    <a:pt x="440" y="162"/>
                    <a:pt x="440" y="145"/>
                    <a:pt x="431" y="137"/>
                  </a:cubicBezTo>
                  <a:cubicBezTo>
                    <a:pt x="421" y="121"/>
                    <a:pt x="403" y="112"/>
                    <a:pt x="387" y="112"/>
                  </a:cubicBezTo>
                  <a:cubicBezTo>
                    <a:pt x="379" y="112"/>
                    <a:pt x="371" y="115"/>
                    <a:pt x="365" y="120"/>
                  </a:cubicBezTo>
                  <a:cubicBezTo>
                    <a:pt x="340" y="137"/>
                    <a:pt x="315" y="154"/>
                    <a:pt x="291" y="178"/>
                  </a:cubicBezTo>
                  <a:cubicBezTo>
                    <a:pt x="266" y="195"/>
                    <a:pt x="241" y="212"/>
                    <a:pt x="224" y="228"/>
                  </a:cubicBezTo>
                  <a:cubicBezTo>
                    <a:pt x="183" y="278"/>
                    <a:pt x="133" y="319"/>
                    <a:pt x="108" y="369"/>
                  </a:cubicBezTo>
                  <a:cubicBezTo>
                    <a:pt x="100" y="377"/>
                    <a:pt x="108" y="394"/>
                    <a:pt x="117" y="402"/>
                  </a:cubicBezTo>
                  <a:lnTo>
                    <a:pt x="125" y="402"/>
                  </a:lnTo>
                  <a:cubicBezTo>
                    <a:pt x="59" y="485"/>
                    <a:pt x="1" y="601"/>
                    <a:pt x="42" y="700"/>
                  </a:cubicBezTo>
                  <a:cubicBezTo>
                    <a:pt x="54" y="718"/>
                    <a:pt x="79" y="732"/>
                    <a:pt x="101" y="732"/>
                  </a:cubicBezTo>
                  <a:cubicBezTo>
                    <a:pt x="110" y="732"/>
                    <a:pt x="118" y="730"/>
                    <a:pt x="125" y="725"/>
                  </a:cubicBezTo>
                  <a:cubicBezTo>
                    <a:pt x="166" y="692"/>
                    <a:pt x="199" y="651"/>
                    <a:pt x="224" y="601"/>
                  </a:cubicBezTo>
                  <a:cubicBezTo>
                    <a:pt x="257" y="551"/>
                    <a:pt x="291" y="510"/>
                    <a:pt x="332" y="468"/>
                  </a:cubicBezTo>
                  <a:cubicBezTo>
                    <a:pt x="431" y="386"/>
                    <a:pt x="547" y="336"/>
                    <a:pt x="663" y="303"/>
                  </a:cubicBezTo>
                  <a:cubicBezTo>
                    <a:pt x="796" y="261"/>
                    <a:pt x="929" y="228"/>
                    <a:pt x="1061" y="203"/>
                  </a:cubicBezTo>
                  <a:cubicBezTo>
                    <a:pt x="1136" y="195"/>
                    <a:pt x="1202" y="178"/>
                    <a:pt x="1276" y="178"/>
                  </a:cubicBezTo>
                  <a:cubicBezTo>
                    <a:pt x="1336" y="178"/>
                    <a:pt x="1396" y="189"/>
                    <a:pt x="1451" y="189"/>
                  </a:cubicBezTo>
                  <a:cubicBezTo>
                    <a:pt x="1465" y="189"/>
                    <a:pt x="1479" y="188"/>
                    <a:pt x="1492" y="187"/>
                  </a:cubicBezTo>
                  <a:cubicBezTo>
                    <a:pt x="1542" y="178"/>
                    <a:pt x="1583" y="120"/>
                    <a:pt x="1533" y="79"/>
                  </a:cubicBezTo>
                  <a:cubicBezTo>
                    <a:pt x="1461" y="17"/>
                    <a:pt x="1351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38"/>
            <p:cNvSpPr/>
            <p:nvPr/>
          </p:nvSpPr>
          <p:spPr>
            <a:xfrm>
              <a:off x="697675" y="1411025"/>
              <a:ext cx="31800" cy="19400"/>
            </a:xfrm>
            <a:custGeom>
              <a:rect b="b" l="l" r="r" t="t"/>
              <a:pathLst>
                <a:path extrusionOk="0" h="776" w="1272">
                  <a:moveTo>
                    <a:pt x="416" y="0"/>
                  </a:moveTo>
                  <a:cubicBezTo>
                    <a:pt x="297" y="0"/>
                    <a:pt x="183" y="38"/>
                    <a:pt x="70" y="76"/>
                  </a:cubicBezTo>
                  <a:cubicBezTo>
                    <a:pt x="1" y="107"/>
                    <a:pt x="17" y="194"/>
                    <a:pt x="85" y="194"/>
                  </a:cubicBezTo>
                  <a:cubicBezTo>
                    <a:pt x="91" y="194"/>
                    <a:pt x="97" y="193"/>
                    <a:pt x="103" y="192"/>
                  </a:cubicBezTo>
                  <a:cubicBezTo>
                    <a:pt x="164" y="182"/>
                    <a:pt x="232" y="175"/>
                    <a:pt x="300" y="175"/>
                  </a:cubicBezTo>
                  <a:cubicBezTo>
                    <a:pt x="343" y="175"/>
                    <a:pt x="385" y="177"/>
                    <a:pt x="426" y="184"/>
                  </a:cubicBezTo>
                  <a:cubicBezTo>
                    <a:pt x="534" y="200"/>
                    <a:pt x="608" y="267"/>
                    <a:pt x="699" y="333"/>
                  </a:cubicBezTo>
                  <a:cubicBezTo>
                    <a:pt x="774" y="399"/>
                    <a:pt x="849" y="474"/>
                    <a:pt x="923" y="548"/>
                  </a:cubicBezTo>
                  <a:cubicBezTo>
                    <a:pt x="956" y="581"/>
                    <a:pt x="981" y="623"/>
                    <a:pt x="1014" y="664"/>
                  </a:cubicBezTo>
                  <a:cubicBezTo>
                    <a:pt x="1047" y="706"/>
                    <a:pt x="1081" y="755"/>
                    <a:pt x="1139" y="772"/>
                  </a:cubicBezTo>
                  <a:cubicBezTo>
                    <a:pt x="1145" y="774"/>
                    <a:pt x="1151" y="775"/>
                    <a:pt x="1157" y="775"/>
                  </a:cubicBezTo>
                  <a:cubicBezTo>
                    <a:pt x="1175" y="775"/>
                    <a:pt x="1192" y="766"/>
                    <a:pt x="1205" y="747"/>
                  </a:cubicBezTo>
                  <a:cubicBezTo>
                    <a:pt x="1271" y="623"/>
                    <a:pt x="1139" y="490"/>
                    <a:pt x="1072" y="416"/>
                  </a:cubicBezTo>
                  <a:lnTo>
                    <a:pt x="1064" y="416"/>
                  </a:lnTo>
                  <a:cubicBezTo>
                    <a:pt x="989" y="325"/>
                    <a:pt x="890" y="250"/>
                    <a:pt x="799" y="167"/>
                  </a:cubicBezTo>
                  <a:cubicBezTo>
                    <a:pt x="699" y="84"/>
                    <a:pt x="592" y="10"/>
                    <a:pt x="451" y="2"/>
                  </a:cubicBezTo>
                  <a:cubicBezTo>
                    <a:pt x="439" y="1"/>
                    <a:pt x="428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38"/>
            <p:cNvSpPr/>
            <p:nvPr/>
          </p:nvSpPr>
          <p:spPr>
            <a:xfrm>
              <a:off x="727575" y="1419325"/>
              <a:ext cx="7900" cy="10175"/>
            </a:xfrm>
            <a:custGeom>
              <a:rect b="b" l="l" r="r" t="t"/>
              <a:pathLst>
                <a:path extrusionOk="0" h="407" w="316">
                  <a:moveTo>
                    <a:pt x="51" y="0"/>
                  </a:moveTo>
                  <a:cubicBezTo>
                    <a:pt x="37" y="0"/>
                    <a:pt x="22" y="7"/>
                    <a:pt x="17" y="18"/>
                  </a:cubicBezTo>
                  <a:cubicBezTo>
                    <a:pt x="1" y="34"/>
                    <a:pt x="1" y="67"/>
                    <a:pt x="17" y="84"/>
                  </a:cubicBezTo>
                  <a:cubicBezTo>
                    <a:pt x="42" y="100"/>
                    <a:pt x="67" y="125"/>
                    <a:pt x="92" y="150"/>
                  </a:cubicBezTo>
                  <a:cubicBezTo>
                    <a:pt x="117" y="175"/>
                    <a:pt x="125" y="191"/>
                    <a:pt x="141" y="216"/>
                  </a:cubicBezTo>
                  <a:cubicBezTo>
                    <a:pt x="183" y="274"/>
                    <a:pt x="208" y="332"/>
                    <a:pt x="241" y="382"/>
                  </a:cubicBezTo>
                  <a:cubicBezTo>
                    <a:pt x="249" y="399"/>
                    <a:pt x="266" y="407"/>
                    <a:pt x="282" y="407"/>
                  </a:cubicBezTo>
                  <a:cubicBezTo>
                    <a:pt x="299" y="399"/>
                    <a:pt x="315" y="382"/>
                    <a:pt x="315" y="365"/>
                  </a:cubicBezTo>
                  <a:cubicBezTo>
                    <a:pt x="315" y="349"/>
                    <a:pt x="307" y="324"/>
                    <a:pt x="307" y="307"/>
                  </a:cubicBezTo>
                  <a:cubicBezTo>
                    <a:pt x="299" y="291"/>
                    <a:pt x="291" y="274"/>
                    <a:pt x="282" y="258"/>
                  </a:cubicBezTo>
                  <a:cubicBezTo>
                    <a:pt x="266" y="225"/>
                    <a:pt x="249" y="191"/>
                    <a:pt x="233" y="167"/>
                  </a:cubicBezTo>
                  <a:cubicBezTo>
                    <a:pt x="183" y="100"/>
                    <a:pt x="133" y="51"/>
                    <a:pt x="75" y="9"/>
                  </a:cubicBezTo>
                  <a:cubicBezTo>
                    <a:pt x="69" y="3"/>
                    <a:pt x="60" y="0"/>
                    <a:pt x="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38"/>
            <p:cNvSpPr/>
            <p:nvPr/>
          </p:nvSpPr>
          <p:spPr>
            <a:xfrm>
              <a:off x="736900" y="1429025"/>
              <a:ext cx="3550" cy="8725"/>
            </a:xfrm>
            <a:custGeom>
              <a:rect b="b" l="l" r="r" t="t"/>
              <a:pathLst>
                <a:path extrusionOk="0" h="349" w="142">
                  <a:moveTo>
                    <a:pt x="64" y="0"/>
                  </a:moveTo>
                  <a:cubicBezTo>
                    <a:pt x="59" y="0"/>
                    <a:pt x="54" y="1"/>
                    <a:pt x="50" y="2"/>
                  </a:cubicBezTo>
                  <a:cubicBezTo>
                    <a:pt x="17" y="11"/>
                    <a:pt x="0" y="44"/>
                    <a:pt x="9" y="69"/>
                  </a:cubicBezTo>
                  <a:lnTo>
                    <a:pt x="17" y="102"/>
                  </a:lnTo>
                  <a:cubicBezTo>
                    <a:pt x="17" y="110"/>
                    <a:pt x="17" y="118"/>
                    <a:pt x="17" y="118"/>
                  </a:cubicBezTo>
                  <a:cubicBezTo>
                    <a:pt x="17" y="118"/>
                    <a:pt x="22" y="132"/>
                    <a:pt x="21" y="132"/>
                  </a:cubicBezTo>
                  <a:cubicBezTo>
                    <a:pt x="20" y="132"/>
                    <a:pt x="19" y="131"/>
                    <a:pt x="17" y="127"/>
                  </a:cubicBezTo>
                  <a:lnTo>
                    <a:pt x="17" y="127"/>
                  </a:lnTo>
                  <a:cubicBezTo>
                    <a:pt x="25" y="151"/>
                    <a:pt x="25" y="168"/>
                    <a:pt x="25" y="193"/>
                  </a:cubicBezTo>
                  <a:cubicBezTo>
                    <a:pt x="25" y="218"/>
                    <a:pt x="34" y="243"/>
                    <a:pt x="34" y="267"/>
                  </a:cubicBezTo>
                  <a:cubicBezTo>
                    <a:pt x="34" y="267"/>
                    <a:pt x="34" y="276"/>
                    <a:pt x="34" y="276"/>
                  </a:cubicBezTo>
                  <a:cubicBezTo>
                    <a:pt x="42" y="292"/>
                    <a:pt x="42" y="292"/>
                    <a:pt x="42" y="309"/>
                  </a:cubicBezTo>
                  <a:cubicBezTo>
                    <a:pt x="50" y="317"/>
                    <a:pt x="58" y="325"/>
                    <a:pt x="67" y="342"/>
                  </a:cubicBezTo>
                  <a:cubicBezTo>
                    <a:pt x="71" y="346"/>
                    <a:pt x="79" y="348"/>
                    <a:pt x="88" y="348"/>
                  </a:cubicBezTo>
                  <a:cubicBezTo>
                    <a:pt x="98" y="348"/>
                    <a:pt x="108" y="346"/>
                    <a:pt x="116" y="342"/>
                  </a:cubicBezTo>
                  <a:cubicBezTo>
                    <a:pt x="125" y="325"/>
                    <a:pt x="133" y="317"/>
                    <a:pt x="133" y="301"/>
                  </a:cubicBezTo>
                  <a:cubicBezTo>
                    <a:pt x="141" y="284"/>
                    <a:pt x="141" y="276"/>
                    <a:pt x="141" y="259"/>
                  </a:cubicBezTo>
                  <a:cubicBezTo>
                    <a:pt x="141" y="234"/>
                    <a:pt x="141" y="209"/>
                    <a:pt x="141" y="193"/>
                  </a:cubicBezTo>
                  <a:lnTo>
                    <a:pt x="141" y="185"/>
                  </a:lnTo>
                  <a:cubicBezTo>
                    <a:pt x="133" y="135"/>
                    <a:pt x="125" y="93"/>
                    <a:pt x="116" y="44"/>
                  </a:cubicBezTo>
                  <a:cubicBezTo>
                    <a:pt x="110" y="16"/>
                    <a:pt x="86" y="0"/>
                    <a:pt x="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38"/>
            <p:cNvSpPr/>
            <p:nvPr/>
          </p:nvSpPr>
          <p:spPr>
            <a:xfrm>
              <a:off x="571625" y="1500975"/>
              <a:ext cx="76225" cy="71100"/>
            </a:xfrm>
            <a:custGeom>
              <a:rect b="b" l="l" r="r" t="t"/>
              <a:pathLst>
                <a:path extrusionOk="0" h="2844" w="3049">
                  <a:moveTo>
                    <a:pt x="2093" y="1"/>
                  </a:moveTo>
                  <a:cubicBezTo>
                    <a:pt x="2067" y="1"/>
                    <a:pt x="2041" y="19"/>
                    <a:pt x="2046" y="49"/>
                  </a:cubicBezTo>
                  <a:cubicBezTo>
                    <a:pt x="2063" y="173"/>
                    <a:pt x="2121" y="273"/>
                    <a:pt x="2212" y="364"/>
                  </a:cubicBezTo>
                  <a:cubicBezTo>
                    <a:pt x="2303" y="447"/>
                    <a:pt x="2394" y="505"/>
                    <a:pt x="2444" y="621"/>
                  </a:cubicBezTo>
                  <a:cubicBezTo>
                    <a:pt x="2543" y="853"/>
                    <a:pt x="2411" y="1077"/>
                    <a:pt x="2228" y="1217"/>
                  </a:cubicBezTo>
                  <a:cubicBezTo>
                    <a:pt x="2030" y="1375"/>
                    <a:pt x="1781" y="1474"/>
                    <a:pt x="1615" y="1673"/>
                  </a:cubicBezTo>
                  <a:cubicBezTo>
                    <a:pt x="1524" y="1773"/>
                    <a:pt x="1458" y="1888"/>
                    <a:pt x="1342" y="1971"/>
                  </a:cubicBezTo>
                  <a:cubicBezTo>
                    <a:pt x="1234" y="2046"/>
                    <a:pt x="1110" y="2104"/>
                    <a:pt x="986" y="2154"/>
                  </a:cubicBezTo>
                  <a:cubicBezTo>
                    <a:pt x="827" y="2209"/>
                    <a:pt x="664" y="2242"/>
                    <a:pt x="501" y="2242"/>
                  </a:cubicBezTo>
                  <a:cubicBezTo>
                    <a:pt x="374" y="2242"/>
                    <a:pt x="247" y="2222"/>
                    <a:pt x="124" y="2178"/>
                  </a:cubicBezTo>
                  <a:cubicBezTo>
                    <a:pt x="116" y="2176"/>
                    <a:pt x="108" y="2175"/>
                    <a:pt x="101" y="2175"/>
                  </a:cubicBezTo>
                  <a:cubicBezTo>
                    <a:pt x="50" y="2175"/>
                    <a:pt x="1" y="2219"/>
                    <a:pt x="8" y="2270"/>
                  </a:cubicBezTo>
                  <a:cubicBezTo>
                    <a:pt x="24" y="2624"/>
                    <a:pt x="413" y="2843"/>
                    <a:pt x="736" y="2843"/>
                  </a:cubicBezTo>
                  <a:cubicBezTo>
                    <a:pt x="753" y="2843"/>
                    <a:pt x="770" y="2843"/>
                    <a:pt x="787" y="2841"/>
                  </a:cubicBezTo>
                  <a:cubicBezTo>
                    <a:pt x="1160" y="2808"/>
                    <a:pt x="1458" y="2560"/>
                    <a:pt x="1706" y="2294"/>
                  </a:cubicBezTo>
                  <a:cubicBezTo>
                    <a:pt x="1831" y="2162"/>
                    <a:pt x="1947" y="2021"/>
                    <a:pt x="2079" y="1905"/>
                  </a:cubicBezTo>
                  <a:cubicBezTo>
                    <a:pt x="2220" y="1773"/>
                    <a:pt x="2402" y="1773"/>
                    <a:pt x="2568" y="1698"/>
                  </a:cubicBezTo>
                  <a:cubicBezTo>
                    <a:pt x="2916" y="1541"/>
                    <a:pt x="3024" y="1151"/>
                    <a:pt x="3040" y="803"/>
                  </a:cubicBezTo>
                  <a:cubicBezTo>
                    <a:pt x="3049" y="695"/>
                    <a:pt x="3049" y="579"/>
                    <a:pt x="3040" y="463"/>
                  </a:cubicBezTo>
                  <a:cubicBezTo>
                    <a:pt x="3040" y="364"/>
                    <a:pt x="3032" y="240"/>
                    <a:pt x="2974" y="157"/>
                  </a:cubicBezTo>
                  <a:cubicBezTo>
                    <a:pt x="2916" y="57"/>
                    <a:pt x="2775" y="57"/>
                    <a:pt x="2676" y="49"/>
                  </a:cubicBezTo>
                  <a:cubicBezTo>
                    <a:pt x="2614" y="41"/>
                    <a:pt x="2554" y="37"/>
                    <a:pt x="2495" y="37"/>
                  </a:cubicBezTo>
                  <a:cubicBezTo>
                    <a:pt x="2436" y="37"/>
                    <a:pt x="2378" y="41"/>
                    <a:pt x="2320" y="49"/>
                  </a:cubicBezTo>
                  <a:cubicBezTo>
                    <a:pt x="2253" y="49"/>
                    <a:pt x="2228" y="99"/>
                    <a:pt x="2228" y="149"/>
                  </a:cubicBezTo>
                  <a:cubicBezTo>
                    <a:pt x="2195" y="107"/>
                    <a:pt x="2162" y="66"/>
                    <a:pt x="2137" y="24"/>
                  </a:cubicBezTo>
                  <a:cubicBezTo>
                    <a:pt x="2128" y="8"/>
                    <a:pt x="2110" y="1"/>
                    <a:pt x="20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38"/>
            <p:cNvSpPr/>
            <p:nvPr/>
          </p:nvSpPr>
          <p:spPr>
            <a:xfrm>
              <a:off x="641400" y="1493500"/>
              <a:ext cx="77300" cy="75100"/>
            </a:xfrm>
            <a:custGeom>
              <a:rect b="b" l="l" r="r" t="t"/>
              <a:pathLst>
                <a:path extrusionOk="0" h="3004" w="3092">
                  <a:moveTo>
                    <a:pt x="1078" y="0"/>
                  </a:moveTo>
                  <a:cubicBezTo>
                    <a:pt x="1070" y="0"/>
                    <a:pt x="1062" y="3"/>
                    <a:pt x="1053" y="8"/>
                  </a:cubicBezTo>
                  <a:cubicBezTo>
                    <a:pt x="1037" y="25"/>
                    <a:pt x="1020" y="33"/>
                    <a:pt x="1003" y="50"/>
                  </a:cubicBezTo>
                  <a:cubicBezTo>
                    <a:pt x="987" y="50"/>
                    <a:pt x="979" y="50"/>
                    <a:pt x="970" y="58"/>
                  </a:cubicBezTo>
                  <a:cubicBezTo>
                    <a:pt x="970" y="58"/>
                    <a:pt x="970" y="58"/>
                    <a:pt x="962" y="66"/>
                  </a:cubicBezTo>
                  <a:cubicBezTo>
                    <a:pt x="954" y="66"/>
                    <a:pt x="945" y="83"/>
                    <a:pt x="937" y="91"/>
                  </a:cubicBezTo>
                  <a:cubicBezTo>
                    <a:pt x="838" y="158"/>
                    <a:pt x="738" y="216"/>
                    <a:pt x="631" y="257"/>
                  </a:cubicBezTo>
                  <a:cubicBezTo>
                    <a:pt x="556" y="282"/>
                    <a:pt x="481" y="307"/>
                    <a:pt x="407" y="315"/>
                  </a:cubicBezTo>
                  <a:cubicBezTo>
                    <a:pt x="332" y="332"/>
                    <a:pt x="249" y="332"/>
                    <a:pt x="175" y="365"/>
                  </a:cubicBezTo>
                  <a:cubicBezTo>
                    <a:pt x="117" y="398"/>
                    <a:pt x="84" y="464"/>
                    <a:pt x="67" y="530"/>
                  </a:cubicBezTo>
                  <a:cubicBezTo>
                    <a:pt x="42" y="630"/>
                    <a:pt x="42" y="729"/>
                    <a:pt x="34" y="829"/>
                  </a:cubicBezTo>
                  <a:cubicBezTo>
                    <a:pt x="9" y="1019"/>
                    <a:pt x="1" y="1210"/>
                    <a:pt x="1" y="1400"/>
                  </a:cubicBezTo>
                  <a:cubicBezTo>
                    <a:pt x="9" y="1541"/>
                    <a:pt x="26" y="1690"/>
                    <a:pt x="117" y="1798"/>
                  </a:cubicBezTo>
                  <a:cubicBezTo>
                    <a:pt x="196" y="1896"/>
                    <a:pt x="303" y="1922"/>
                    <a:pt x="417" y="1922"/>
                  </a:cubicBezTo>
                  <a:cubicBezTo>
                    <a:pt x="457" y="1922"/>
                    <a:pt x="498" y="1918"/>
                    <a:pt x="539" y="1914"/>
                  </a:cubicBezTo>
                  <a:cubicBezTo>
                    <a:pt x="569" y="1910"/>
                    <a:pt x="600" y="1907"/>
                    <a:pt x="631" y="1907"/>
                  </a:cubicBezTo>
                  <a:cubicBezTo>
                    <a:pt x="669" y="1907"/>
                    <a:pt x="706" y="1912"/>
                    <a:pt x="738" y="1931"/>
                  </a:cubicBezTo>
                  <a:cubicBezTo>
                    <a:pt x="796" y="1964"/>
                    <a:pt x="838" y="2030"/>
                    <a:pt x="871" y="2088"/>
                  </a:cubicBezTo>
                  <a:cubicBezTo>
                    <a:pt x="962" y="2229"/>
                    <a:pt x="1053" y="2378"/>
                    <a:pt x="1153" y="2527"/>
                  </a:cubicBezTo>
                  <a:cubicBezTo>
                    <a:pt x="1244" y="2651"/>
                    <a:pt x="1343" y="2759"/>
                    <a:pt x="1467" y="2850"/>
                  </a:cubicBezTo>
                  <a:cubicBezTo>
                    <a:pt x="1608" y="2950"/>
                    <a:pt x="1774" y="2991"/>
                    <a:pt x="1940" y="2999"/>
                  </a:cubicBezTo>
                  <a:cubicBezTo>
                    <a:pt x="1976" y="3002"/>
                    <a:pt x="2014" y="3004"/>
                    <a:pt x="2051" y="3004"/>
                  </a:cubicBezTo>
                  <a:cubicBezTo>
                    <a:pt x="2357" y="3004"/>
                    <a:pt x="2674" y="2913"/>
                    <a:pt x="2926" y="2751"/>
                  </a:cubicBezTo>
                  <a:cubicBezTo>
                    <a:pt x="2984" y="2709"/>
                    <a:pt x="3042" y="2660"/>
                    <a:pt x="3066" y="2593"/>
                  </a:cubicBezTo>
                  <a:cubicBezTo>
                    <a:pt x="3091" y="2511"/>
                    <a:pt x="3058" y="2419"/>
                    <a:pt x="2992" y="2361"/>
                  </a:cubicBezTo>
                  <a:cubicBezTo>
                    <a:pt x="2921" y="2303"/>
                    <a:pt x="2834" y="2289"/>
                    <a:pt x="2744" y="2289"/>
                  </a:cubicBezTo>
                  <a:cubicBezTo>
                    <a:pt x="2654" y="2289"/>
                    <a:pt x="2561" y="2303"/>
                    <a:pt x="2478" y="2303"/>
                  </a:cubicBezTo>
                  <a:cubicBezTo>
                    <a:pt x="2296" y="2303"/>
                    <a:pt x="2105" y="2295"/>
                    <a:pt x="1931" y="2237"/>
                  </a:cubicBezTo>
                  <a:cubicBezTo>
                    <a:pt x="1766" y="2196"/>
                    <a:pt x="1633" y="2063"/>
                    <a:pt x="1509" y="1947"/>
                  </a:cubicBezTo>
                  <a:cubicBezTo>
                    <a:pt x="1376" y="1831"/>
                    <a:pt x="1260" y="1690"/>
                    <a:pt x="1153" y="1550"/>
                  </a:cubicBezTo>
                  <a:cubicBezTo>
                    <a:pt x="1053" y="1400"/>
                    <a:pt x="945" y="1235"/>
                    <a:pt x="887" y="1069"/>
                  </a:cubicBezTo>
                  <a:cubicBezTo>
                    <a:pt x="821" y="895"/>
                    <a:pt x="863" y="738"/>
                    <a:pt x="945" y="572"/>
                  </a:cubicBezTo>
                  <a:cubicBezTo>
                    <a:pt x="979" y="497"/>
                    <a:pt x="1028" y="414"/>
                    <a:pt x="1070" y="340"/>
                  </a:cubicBezTo>
                  <a:cubicBezTo>
                    <a:pt x="1103" y="265"/>
                    <a:pt x="1161" y="166"/>
                    <a:pt x="1111" y="91"/>
                  </a:cubicBezTo>
                  <a:cubicBezTo>
                    <a:pt x="1138" y="57"/>
                    <a:pt x="1115" y="0"/>
                    <a:pt x="1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38"/>
            <p:cNvSpPr/>
            <p:nvPr/>
          </p:nvSpPr>
          <p:spPr>
            <a:xfrm>
              <a:off x="616975" y="1475800"/>
              <a:ext cx="50350" cy="28075"/>
            </a:xfrm>
            <a:custGeom>
              <a:rect b="b" l="l" r="r" t="t"/>
              <a:pathLst>
                <a:path extrusionOk="0" h="1123" w="2014">
                  <a:moveTo>
                    <a:pt x="1198" y="0"/>
                  </a:moveTo>
                  <a:cubicBezTo>
                    <a:pt x="1089" y="0"/>
                    <a:pt x="981" y="6"/>
                    <a:pt x="870" y="12"/>
                  </a:cubicBezTo>
                  <a:cubicBezTo>
                    <a:pt x="721" y="20"/>
                    <a:pt x="572" y="29"/>
                    <a:pt x="431" y="95"/>
                  </a:cubicBezTo>
                  <a:cubicBezTo>
                    <a:pt x="307" y="161"/>
                    <a:pt x="199" y="277"/>
                    <a:pt x="124" y="393"/>
                  </a:cubicBezTo>
                  <a:cubicBezTo>
                    <a:pt x="42" y="518"/>
                    <a:pt x="0" y="675"/>
                    <a:pt x="83" y="808"/>
                  </a:cubicBezTo>
                  <a:cubicBezTo>
                    <a:pt x="232" y="1056"/>
                    <a:pt x="588" y="1122"/>
                    <a:pt x="854" y="1122"/>
                  </a:cubicBezTo>
                  <a:cubicBezTo>
                    <a:pt x="869" y="1123"/>
                    <a:pt x="884" y="1123"/>
                    <a:pt x="899" y="1123"/>
                  </a:cubicBezTo>
                  <a:cubicBezTo>
                    <a:pt x="1248" y="1123"/>
                    <a:pt x="1588" y="1033"/>
                    <a:pt x="1898" y="890"/>
                  </a:cubicBezTo>
                  <a:cubicBezTo>
                    <a:pt x="1947" y="874"/>
                    <a:pt x="1956" y="799"/>
                    <a:pt x="1931" y="758"/>
                  </a:cubicBezTo>
                  <a:cubicBezTo>
                    <a:pt x="1915" y="726"/>
                    <a:pt x="1885" y="711"/>
                    <a:pt x="1853" y="711"/>
                  </a:cubicBezTo>
                  <a:cubicBezTo>
                    <a:pt x="1835" y="711"/>
                    <a:pt x="1816" y="716"/>
                    <a:pt x="1798" y="725"/>
                  </a:cubicBezTo>
                  <a:cubicBezTo>
                    <a:pt x="1566" y="824"/>
                    <a:pt x="1326" y="890"/>
                    <a:pt x="1077" y="915"/>
                  </a:cubicBezTo>
                  <a:cubicBezTo>
                    <a:pt x="1010" y="922"/>
                    <a:pt x="941" y="927"/>
                    <a:pt x="872" y="927"/>
                  </a:cubicBezTo>
                  <a:cubicBezTo>
                    <a:pt x="704" y="927"/>
                    <a:pt x="537" y="901"/>
                    <a:pt x="390" y="824"/>
                  </a:cubicBezTo>
                  <a:cubicBezTo>
                    <a:pt x="315" y="783"/>
                    <a:pt x="224" y="708"/>
                    <a:pt x="240" y="617"/>
                  </a:cubicBezTo>
                  <a:cubicBezTo>
                    <a:pt x="240" y="609"/>
                    <a:pt x="249" y="600"/>
                    <a:pt x="249" y="592"/>
                  </a:cubicBezTo>
                  <a:cubicBezTo>
                    <a:pt x="257" y="592"/>
                    <a:pt x="274" y="584"/>
                    <a:pt x="282" y="576"/>
                  </a:cubicBezTo>
                  <a:cubicBezTo>
                    <a:pt x="506" y="426"/>
                    <a:pt x="771" y="377"/>
                    <a:pt x="1036" y="360"/>
                  </a:cubicBezTo>
                  <a:cubicBezTo>
                    <a:pt x="1059" y="359"/>
                    <a:pt x="1082" y="359"/>
                    <a:pt x="1106" y="359"/>
                  </a:cubicBezTo>
                  <a:cubicBezTo>
                    <a:pt x="1363" y="359"/>
                    <a:pt x="1613" y="402"/>
                    <a:pt x="1856" y="493"/>
                  </a:cubicBezTo>
                  <a:cubicBezTo>
                    <a:pt x="1864" y="496"/>
                    <a:pt x="1872" y="497"/>
                    <a:pt x="1880" y="497"/>
                  </a:cubicBezTo>
                  <a:cubicBezTo>
                    <a:pt x="1915" y="497"/>
                    <a:pt x="1952" y="470"/>
                    <a:pt x="1972" y="443"/>
                  </a:cubicBezTo>
                  <a:cubicBezTo>
                    <a:pt x="2014" y="385"/>
                    <a:pt x="2014" y="310"/>
                    <a:pt x="1980" y="244"/>
                  </a:cubicBezTo>
                  <a:lnTo>
                    <a:pt x="1980" y="244"/>
                  </a:lnTo>
                  <a:lnTo>
                    <a:pt x="1972" y="252"/>
                  </a:lnTo>
                  <a:cubicBezTo>
                    <a:pt x="1939" y="178"/>
                    <a:pt x="1864" y="136"/>
                    <a:pt x="1790" y="103"/>
                  </a:cubicBezTo>
                  <a:cubicBezTo>
                    <a:pt x="1641" y="45"/>
                    <a:pt x="1492" y="20"/>
                    <a:pt x="1334" y="4"/>
                  </a:cubicBezTo>
                  <a:cubicBezTo>
                    <a:pt x="1288" y="1"/>
                    <a:pt x="1243" y="0"/>
                    <a:pt x="1198" y="0"/>
                  </a:cubicBezTo>
                  <a:close/>
                </a:path>
              </a:pathLst>
            </a:custGeom>
            <a:solidFill>
              <a:srgbClr val="CE86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38"/>
            <p:cNvSpPr/>
            <p:nvPr/>
          </p:nvSpPr>
          <p:spPr>
            <a:xfrm>
              <a:off x="478400" y="1451200"/>
              <a:ext cx="19700" cy="36925"/>
            </a:xfrm>
            <a:custGeom>
              <a:rect b="b" l="l" r="r" t="t"/>
              <a:pathLst>
                <a:path extrusionOk="0" h="1477" w="788">
                  <a:moveTo>
                    <a:pt x="739" y="0"/>
                  </a:moveTo>
                  <a:cubicBezTo>
                    <a:pt x="731" y="0"/>
                    <a:pt x="722" y="3"/>
                    <a:pt x="713" y="10"/>
                  </a:cubicBezTo>
                  <a:cubicBezTo>
                    <a:pt x="688" y="18"/>
                    <a:pt x="671" y="43"/>
                    <a:pt x="655" y="60"/>
                  </a:cubicBezTo>
                  <a:cubicBezTo>
                    <a:pt x="671" y="52"/>
                    <a:pt x="688" y="43"/>
                    <a:pt x="704" y="43"/>
                  </a:cubicBezTo>
                  <a:cubicBezTo>
                    <a:pt x="738" y="52"/>
                    <a:pt x="754" y="85"/>
                    <a:pt x="738" y="110"/>
                  </a:cubicBezTo>
                  <a:cubicBezTo>
                    <a:pt x="721" y="126"/>
                    <a:pt x="713" y="134"/>
                    <a:pt x="704" y="151"/>
                  </a:cubicBezTo>
                  <a:lnTo>
                    <a:pt x="704" y="159"/>
                  </a:lnTo>
                  <a:lnTo>
                    <a:pt x="696" y="184"/>
                  </a:lnTo>
                  <a:cubicBezTo>
                    <a:pt x="688" y="192"/>
                    <a:pt x="680" y="201"/>
                    <a:pt x="680" y="209"/>
                  </a:cubicBezTo>
                  <a:cubicBezTo>
                    <a:pt x="646" y="250"/>
                    <a:pt x="605" y="275"/>
                    <a:pt x="555" y="275"/>
                  </a:cubicBezTo>
                  <a:cubicBezTo>
                    <a:pt x="439" y="383"/>
                    <a:pt x="332" y="507"/>
                    <a:pt x="232" y="632"/>
                  </a:cubicBezTo>
                  <a:cubicBezTo>
                    <a:pt x="174" y="714"/>
                    <a:pt x="116" y="789"/>
                    <a:pt x="58" y="872"/>
                  </a:cubicBezTo>
                  <a:cubicBezTo>
                    <a:pt x="42" y="897"/>
                    <a:pt x="17" y="930"/>
                    <a:pt x="0" y="963"/>
                  </a:cubicBezTo>
                  <a:lnTo>
                    <a:pt x="75" y="897"/>
                  </a:lnTo>
                  <a:cubicBezTo>
                    <a:pt x="89" y="885"/>
                    <a:pt x="104" y="880"/>
                    <a:pt x="119" y="880"/>
                  </a:cubicBezTo>
                  <a:cubicBezTo>
                    <a:pt x="159" y="880"/>
                    <a:pt x="197" y="915"/>
                    <a:pt x="191" y="963"/>
                  </a:cubicBezTo>
                  <a:cubicBezTo>
                    <a:pt x="158" y="1129"/>
                    <a:pt x="141" y="1303"/>
                    <a:pt x="141" y="1477"/>
                  </a:cubicBezTo>
                  <a:cubicBezTo>
                    <a:pt x="158" y="1477"/>
                    <a:pt x="174" y="1468"/>
                    <a:pt x="191" y="1468"/>
                  </a:cubicBezTo>
                  <a:cubicBezTo>
                    <a:pt x="249" y="1336"/>
                    <a:pt x="340" y="1187"/>
                    <a:pt x="464" y="1137"/>
                  </a:cubicBezTo>
                  <a:cubicBezTo>
                    <a:pt x="467" y="1134"/>
                    <a:pt x="470" y="1133"/>
                    <a:pt x="472" y="1133"/>
                  </a:cubicBezTo>
                  <a:cubicBezTo>
                    <a:pt x="478" y="1133"/>
                    <a:pt x="483" y="1137"/>
                    <a:pt x="489" y="1137"/>
                  </a:cubicBezTo>
                  <a:cubicBezTo>
                    <a:pt x="547" y="872"/>
                    <a:pt x="605" y="607"/>
                    <a:pt x="663" y="350"/>
                  </a:cubicBezTo>
                  <a:cubicBezTo>
                    <a:pt x="671" y="333"/>
                    <a:pt x="680" y="317"/>
                    <a:pt x="688" y="300"/>
                  </a:cubicBezTo>
                  <a:cubicBezTo>
                    <a:pt x="704" y="259"/>
                    <a:pt x="729" y="209"/>
                    <a:pt x="746" y="168"/>
                  </a:cubicBezTo>
                  <a:cubicBezTo>
                    <a:pt x="762" y="126"/>
                    <a:pt x="787" y="93"/>
                    <a:pt x="779" y="52"/>
                  </a:cubicBezTo>
                  <a:cubicBezTo>
                    <a:pt x="779" y="22"/>
                    <a:pt x="762" y="0"/>
                    <a:pt x="7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38"/>
            <p:cNvSpPr/>
            <p:nvPr/>
          </p:nvSpPr>
          <p:spPr>
            <a:xfrm>
              <a:off x="478600" y="1468775"/>
              <a:ext cx="142325" cy="200500"/>
            </a:xfrm>
            <a:custGeom>
              <a:rect b="b" l="l" r="r" t="t"/>
              <a:pathLst>
                <a:path extrusionOk="0" h="8020" w="5693">
                  <a:moveTo>
                    <a:pt x="1214" y="0"/>
                  </a:moveTo>
                  <a:cubicBezTo>
                    <a:pt x="1204" y="0"/>
                    <a:pt x="1195" y="4"/>
                    <a:pt x="1185" y="11"/>
                  </a:cubicBezTo>
                  <a:cubicBezTo>
                    <a:pt x="1028" y="127"/>
                    <a:pt x="895" y="243"/>
                    <a:pt x="779" y="393"/>
                  </a:cubicBezTo>
                  <a:cubicBezTo>
                    <a:pt x="763" y="417"/>
                    <a:pt x="746" y="442"/>
                    <a:pt x="730" y="459"/>
                  </a:cubicBezTo>
                  <a:cubicBezTo>
                    <a:pt x="647" y="451"/>
                    <a:pt x="564" y="442"/>
                    <a:pt x="481" y="442"/>
                  </a:cubicBezTo>
                  <a:cubicBezTo>
                    <a:pt x="498" y="451"/>
                    <a:pt x="506" y="475"/>
                    <a:pt x="498" y="492"/>
                  </a:cubicBezTo>
                  <a:cubicBezTo>
                    <a:pt x="456" y="550"/>
                    <a:pt x="398" y="600"/>
                    <a:pt x="357" y="666"/>
                  </a:cubicBezTo>
                  <a:cubicBezTo>
                    <a:pt x="332" y="707"/>
                    <a:pt x="315" y="749"/>
                    <a:pt x="299" y="790"/>
                  </a:cubicBezTo>
                  <a:lnTo>
                    <a:pt x="307" y="782"/>
                  </a:lnTo>
                  <a:cubicBezTo>
                    <a:pt x="311" y="781"/>
                    <a:pt x="315" y="781"/>
                    <a:pt x="320" y="781"/>
                  </a:cubicBezTo>
                  <a:cubicBezTo>
                    <a:pt x="370" y="781"/>
                    <a:pt x="397" y="827"/>
                    <a:pt x="382" y="873"/>
                  </a:cubicBezTo>
                  <a:cubicBezTo>
                    <a:pt x="332" y="973"/>
                    <a:pt x="299" y="1072"/>
                    <a:pt x="274" y="1171"/>
                  </a:cubicBezTo>
                  <a:cubicBezTo>
                    <a:pt x="315" y="1171"/>
                    <a:pt x="357" y="1221"/>
                    <a:pt x="332" y="1271"/>
                  </a:cubicBezTo>
                  <a:cubicBezTo>
                    <a:pt x="249" y="1420"/>
                    <a:pt x="158" y="1586"/>
                    <a:pt x="141" y="1768"/>
                  </a:cubicBezTo>
                  <a:cubicBezTo>
                    <a:pt x="133" y="1851"/>
                    <a:pt x="141" y="1934"/>
                    <a:pt x="174" y="2017"/>
                  </a:cubicBezTo>
                  <a:cubicBezTo>
                    <a:pt x="191" y="2066"/>
                    <a:pt x="224" y="2108"/>
                    <a:pt x="257" y="2149"/>
                  </a:cubicBezTo>
                  <a:cubicBezTo>
                    <a:pt x="274" y="2116"/>
                    <a:pt x="299" y="2075"/>
                    <a:pt x="332" y="2041"/>
                  </a:cubicBezTo>
                  <a:cubicBezTo>
                    <a:pt x="338" y="2035"/>
                    <a:pt x="345" y="2033"/>
                    <a:pt x="353" y="2033"/>
                  </a:cubicBezTo>
                  <a:cubicBezTo>
                    <a:pt x="378" y="2033"/>
                    <a:pt x="404" y="2058"/>
                    <a:pt x="398" y="2083"/>
                  </a:cubicBezTo>
                  <a:cubicBezTo>
                    <a:pt x="357" y="2191"/>
                    <a:pt x="307" y="2290"/>
                    <a:pt x="266" y="2398"/>
                  </a:cubicBezTo>
                  <a:cubicBezTo>
                    <a:pt x="290" y="2414"/>
                    <a:pt x="307" y="2447"/>
                    <a:pt x="299" y="2481"/>
                  </a:cubicBezTo>
                  <a:cubicBezTo>
                    <a:pt x="282" y="2547"/>
                    <a:pt x="274" y="2613"/>
                    <a:pt x="266" y="2679"/>
                  </a:cubicBezTo>
                  <a:cubicBezTo>
                    <a:pt x="257" y="2704"/>
                    <a:pt x="257" y="2737"/>
                    <a:pt x="249" y="2762"/>
                  </a:cubicBezTo>
                  <a:lnTo>
                    <a:pt x="249" y="2771"/>
                  </a:lnTo>
                  <a:lnTo>
                    <a:pt x="257" y="2771"/>
                  </a:lnTo>
                  <a:cubicBezTo>
                    <a:pt x="274" y="2779"/>
                    <a:pt x="282" y="2779"/>
                    <a:pt x="290" y="2787"/>
                  </a:cubicBezTo>
                  <a:cubicBezTo>
                    <a:pt x="332" y="2829"/>
                    <a:pt x="348" y="2895"/>
                    <a:pt x="373" y="2945"/>
                  </a:cubicBezTo>
                  <a:lnTo>
                    <a:pt x="382" y="2953"/>
                  </a:lnTo>
                  <a:cubicBezTo>
                    <a:pt x="398" y="2911"/>
                    <a:pt x="423" y="2878"/>
                    <a:pt x="448" y="2837"/>
                  </a:cubicBezTo>
                  <a:cubicBezTo>
                    <a:pt x="457" y="2822"/>
                    <a:pt x="470" y="2816"/>
                    <a:pt x="484" y="2816"/>
                  </a:cubicBezTo>
                  <a:cubicBezTo>
                    <a:pt x="510" y="2816"/>
                    <a:pt x="536" y="2838"/>
                    <a:pt x="531" y="2870"/>
                  </a:cubicBezTo>
                  <a:cubicBezTo>
                    <a:pt x="506" y="2994"/>
                    <a:pt x="473" y="3110"/>
                    <a:pt x="464" y="3234"/>
                  </a:cubicBezTo>
                  <a:cubicBezTo>
                    <a:pt x="506" y="3243"/>
                    <a:pt x="539" y="3284"/>
                    <a:pt x="522" y="3334"/>
                  </a:cubicBezTo>
                  <a:cubicBezTo>
                    <a:pt x="481" y="3491"/>
                    <a:pt x="448" y="3657"/>
                    <a:pt x="464" y="3814"/>
                  </a:cubicBezTo>
                  <a:cubicBezTo>
                    <a:pt x="464" y="3881"/>
                    <a:pt x="481" y="3955"/>
                    <a:pt x="506" y="4013"/>
                  </a:cubicBezTo>
                  <a:cubicBezTo>
                    <a:pt x="514" y="4030"/>
                    <a:pt x="522" y="4046"/>
                    <a:pt x="531" y="4063"/>
                  </a:cubicBezTo>
                  <a:cubicBezTo>
                    <a:pt x="547" y="4038"/>
                    <a:pt x="564" y="4005"/>
                    <a:pt x="589" y="3988"/>
                  </a:cubicBezTo>
                  <a:cubicBezTo>
                    <a:pt x="597" y="3980"/>
                    <a:pt x="608" y="3977"/>
                    <a:pt x="619" y="3977"/>
                  </a:cubicBezTo>
                  <a:cubicBezTo>
                    <a:pt x="640" y="3977"/>
                    <a:pt x="661" y="3991"/>
                    <a:pt x="655" y="4013"/>
                  </a:cubicBezTo>
                  <a:cubicBezTo>
                    <a:pt x="655" y="4071"/>
                    <a:pt x="638" y="4129"/>
                    <a:pt x="630" y="4187"/>
                  </a:cubicBezTo>
                  <a:lnTo>
                    <a:pt x="630" y="4196"/>
                  </a:lnTo>
                  <a:cubicBezTo>
                    <a:pt x="680" y="4196"/>
                    <a:pt x="721" y="4220"/>
                    <a:pt x="713" y="4270"/>
                  </a:cubicBezTo>
                  <a:cubicBezTo>
                    <a:pt x="705" y="4403"/>
                    <a:pt x="721" y="4535"/>
                    <a:pt x="779" y="4651"/>
                  </a:cubicBezTo>
                  <a:cubicBezTo>
                    <a:pt x="804" y="4709"/>
                    <a:pt x="837" y="4767"/>
                    <a:pt x="879" y="4817"/>
                  </a:cubicBezTo>
                  <a:cubicBezTo>
                    <a:pt x="920" y="4867"/>
                    <a:pt x="970" y="4908"/>
                    <a:pt x="986" y="4966"/>
                  </a:cubicBezTo>
                  <a:cubicBezTo>
                    <a:pt x="1036" y="4916"/>
                    <a:pt x="1086" y="4883"/>
                    <a:pt x="1144" y="4850"/>
                  </a:cubicBezTo>
                  <a:cubicBezTo>
                    <a:pt x="1150" y="4848"/>
                    <a:pt x="1155" y="4847"/>
                    <a:pt x="1160" y="4847"/>
                  </a:cubicBezTo>
                  <a:cubicBezTo>
                    <a:pt x="1191" y="4847"/>
                    <a:pt x="1206" y="4887"/>
                    <a:pt x="1177" y="4908"/>
                  </a:cubicBezTo>
                  <a:cubicBezTo>
                    <a:pt x="1102" y="4958"/>
                    <a:pt x="1044" y="5032"/>
                    <a:pt x="1003" y="5115"/>
                  </a:cubicBezTo>
                  <a:cubicBezTo>
                    <a:pt x="1061" y="5090"/>
                    <a:pt x="1102" y="5057"/>
                    <a:pt x="1152" y="5016"/>
                  </a:cubicBezTo>
                  <a:cubicBezTo>
                    <a:pt x="1162" y="5003"/>
                    <a:pt x="1179" y="4996"/>
                    <a:pt x="1196" y="4996"/>
                  </a:cubicBezTo>
                  <a:cubicBezTo>
                    <a:pt x="1225" y="4996"/>
                    <a:pt x="1255" y="5013"/>
                    <a:pt x="1260" y="5049"/>
                  </a:cubicBezTo>
                  <a:cubicBezTo>
                    <a:pt x="1276" y="5124"/>
                    <a:pt x="1260" y="5198"/>
                    <a:pt x="1235" y="5273"/>
                  </a:cubicBezTo>
                  <a:cubicBezTo>
                    <a:pt x="1218" y="5322"/>
                    <a:pt x="1202" y="5380"/>
                    <a:pt x="1227" y="5438"/>
                  </a:cubicBezTo>
                  <a:cubicBezTo>
                    <a:pt x="1233" y="5457"/>
                    <a:pt x="1243" y="5464"/>
                    <a:pt x="1255" y="5464"/>
                  </a:cubicBezTo>
                  <a:cubicBezTo>
                    <a:pt x="1275" y="5464"/>
                    <a:pt x="1300" y="5446"/>
                    <a:pt x="1326" y="5430"/>
                  </a:cubicBezTo>
                  <a:cubicBezTo>
                    <a:pt x="1376" y="5405"/>
                    <a:pt x="1426" y="5372"/>
                    <a:pt x="1484" y="5372"/>
                  </a:cubicBezTo>
                  <a:cubicBezTo>
                    <a:pt x="1525" y="5372"/>
                    <a:pt x="1566" y="5414"/>
                    <a:pt x="1566" y="5455"/>
                  </a:cubicBezTo>
                  <a:cubicBezTo>
                    <a:pt x="1558" y="5538"/>
                    <a:pt x="1558" y="5621"/>
                    <a:pt x="1566" y="5704"/>
                  </a:cubicBezTo>
                  <a:cubicBezTo>
                    <a:pt x="1566" y="5770"/>
                    <a:pt x="1558" y="5853"/>
                    <a:pt x="1600" y="5911"/>
                  </a:cubicBezTo>
                  <a:cubicBezTo>
                    <a:pt x="1632" y="5969"/>
                    <a:pt x="1686" y="5984"/>
                    <a:pt x="1745" y="5984"/>
                  </a:cubicBezTo>
                  <a:cubicBezTo>
                    <a:pt x="1809" y="5984"/>
                    <a:pt x="1880" y="5967"/>
                    <a:pt x="1940" y="5967"/>
                  </a:cubicBezTo>
                  <a:cubicBezTo>
                    <a:pt x="1951" y="5967"/>
                    <a:pt x="1962" y="5967"/>
                    <a:pt x="1972" y="5969"/>
                  </a:cubicBezTo>
                  <a:cubicBezTo>
                    <a:pt x="2014" y="5969"/>
                    <a:pt x="2047" y="6018"/>
                    <a:pt x="2006" y="6052"/>
                  </a:cubicBezTo>
                  <a:cubicBezTo>
                    <a:pt x="1938" y="6106"/>
                    <a:pt x="1841" y="6138"/>
                    <a:pt x="1745" y="6138"/>
                  </a:cubicBezTo>
                  <a:cubicBezTo>
                    <a:pt x="1652" y="6138"/>
                    <a:pt x="1561" y="6108"/>
                    <a:pt x="1500" y="6043"/>
                  </a:cubicBezTo>
                  <a:cubicBezTo>
                    <a:pt x="1434" y="5969"/>
                    <a:pt x="1417" y="5886"/>
                    <a:pt x="1409" y="5795"/>
                  </a:cubicBezTo>
                  <a:cubicBezTo>
                    <a:pt x="1401" y="5712"/>
                    <a:pt x="1401" y="5637"/>
                    <a:pt x="1401" y="5563"/>
                  </a:cubicBezTo>
                  <a:cubicBezTo>
                    <a:pt x="1368" y="5579"/>
                    <a:pt x="1334" y="5604"/>
                    <a:pt x="1301" y="5612"/>
                  </a:cubicBezTo>
                  <a:cubicBezTo>
                    <a:pt x="1288" y="5616"/>
                    <a:pt x="1274" y="5617"/>
                    <a:pt x="1260" y="5617"/>
                  </a:cubicBezTo>
                  <a:cubicBezTo>
                    <a:pt x="1206" y="5617"/>
                    <a:pt x="1150" y="5592"/>
                    <a:pt x="1111" y="5546"/>
                  </a:cubicBezTo>
                  <a:cubicBezTo>
                    <a:pt x="1094" y="5521"/>
                    <a:pt x="1078" y="5496"/>
                    <a:pt x="1078" y="5463"/>
                  </a:cubicBezTo>
                  <a:cubicBezTo>
                    <a:pt x="986" y="5563"/>
                    <a:pt x="912" y="5662"/>
                    <a:pt x="837" y="5778"/>
                  </a:cubicBezTo>
                  <a:cubicBezTo>
                    <a:pt x="862" y="5795"/>
                    <a:pt x="870" y="5820"/>
                    <a:pt x="846" y="5853"/>
                  </a:cubicBezTo>
                  <a:cubicBezTo>
                    <a:pt x="721" y="6043"/>
                    <a:pt x="597" y="6234"/>
                    <a:pt x="464" y="6433"/>
                  </a:cubicBezTo>
                  <a:cubicBezTo>
                    <a:pt x="498" y="6466"/>
                    <a:pt x="498" y="6524"/>
                    <a:pt x="481" y="6565"/>
                  </a:cubicBezTo>
                  <a:cubicBezTo>
                    <a:pt x="448" y="6648"/>
                    <a:pt x="348" y="6698"/>
                    <a:pt x="299" y="6764"/>
                  </a:cubicBezTo>
                  <a:cubicBezTo>
                    <a:pt x="232" y="6839"/>
                    <a:pt x="183" y="6930"/>
                    <a:pt x="150" y="7021"/>
                  </a:cubicBezTo>
                  <a:cubicBezTo>
                    <a:pt x="133" y="7062"/>
                    <a:pt x="116" y="7104"/>
                    <a:pt x="108" y="7154"/>
                  </a:cubicBezTo>
                  <a:cubicBezTo>
                    <a:pt x="108" y="7178"/>
                    <a:pt x="100" y="7203"/>
                    <a:pt x="100" y="7228"/>
                  </a:cubicBezTo>
                  <a:cubicBezTo>
                    <a:pt x="100" y="7245"/>
                    <a:pt x="100" y="7253"/>
                    <a:pt x="100" y="7261"/>
                  </a:cubicBezTo>
                  <a:cubicBezTo>
                    <a:pt x="106" y="7245"/>
                    <a:pt x="120" y="7238"/>
                    <a:pt x="135" y="7238"/>
                  </a:cubicBezTo>
                  <a:cubicBezTo>
                    <a:pt x="157" y="7238"/>
                    <a:pt x="180" y="7256"/>
                    <a:pt x="174" y="7286"/>
                  </a:cubicBezTo>
                  <a:cubicBezTo>
                    <a:pt x="150" y="7369"/>
                    <a:pt x="125" y="7444"/>
                    <a:pt x="108" y="7526"/>
                  </a:cubicBezTo>
                  <a:cubicBezTo>
                    <a:pt x="100" y="7568"/>
                    <a:pt x="92" y="7601"/>
                    <a:pt x="83" y="7642"/>
                  </a:cubicBezTo>
                  <a:cubicBezTo>
                    <a:pt x="75" y="7742"/>
                    <a:pt x="67" y="7833"/>
                    <a:pt x="50" y="7932"/>
                  </a:cubicBezTo>
                  <a:cubicBezTo>
                    <a:pt x="42" y="7949"/>
                    <a:pt x="25" y="7966"/>
                    <a:pt x="9" y="7966"/>
                  </a:cubicBezTo>
                  <a:cubicBezTo>
                    <a:pt x="9" y="7982"/>
                    <a:pt x="0" y="7999"/>
                    <a:pt x="0" y="8007"/>
                  </a:cubicBezTo>
                  <a:cubicBezTo>
                    <a:pt x="40" y="8016"/>
                    <a:pt x="80" y="8020"/>
                    <a:pt x="120" y="8020"/>
                  </a:cubicBezTo>
                  <a:cubicBezTo>
                    <a:pt x="389" y="8020"/>
                    <a:pt x="662" y="7838"/>
                    <a:pt x="879" y="7651"/>
                  </a:cubicBezTo>
                  <a:cubicBezTo>
                    <a:pt x="1334" y="7270"/>
                    <a:pt x="1782" y="6830"/>
                    <a:pt x="2354" y="6656"/>
                  </a:cubicBezTo>
                  <a:cubicBezTo>
                    <a:pt x="2445" y="6628"/>
                    <a:pt x="2548" y="6611"/>
                    <a:pt x="2649" y="6611"/>
                  </a:cubicBezTo>
                  <a:cubicBezTo>
                    <a:pt x="2866" y="6611"/>
                    <a:pt x="3075" y="6688"/>
                    <a:pt x="3149" y="6880"/>
                  </a:cubicBezTo>
                  <a:cubicBezTo>
                    <a:pt x="3315" y="6665"/>
                    <a:pt x="3505" y="6424"/>
                    <a:pt x="3770" y="6375"/>
                  </a:cubicBezTo>
                  <a:cubicBezTo>
                    <a:pt x="3809" y="6368"/>
                    <a:pt x="3847" y="6365"/>
                    <a:pt x="3886" y="6365"/>
                  </a:cubicBezTo>
                  <a:cubicBezTo>
                    <a:pt x="4032" y="6365"/>
                    <a:pt x="4181" y="6407"/>
                    <a:pt x="4325" y="6433"/>
                  </a:cubicBezTo>
                  <a:cubicBezTo>
                    <a:pt x="4456" y="6460"/>
                    <a:pt x="4591" y="6472"/>
                    <a:pt x="4726" y="6472"/>
                  </a:cubicBezTo>
                  <a:cubicBezTo>
                    <a:pt x="4882" y="6472"/>
                    <a:pt x="5040" y="6455"/>
                    <a:pt x="5195" y="6424"/>
                  </a:cubicBezTo>
                  <a:cubicBezTo>
                    <a:pt x="5320" y="6400"/>
                    <a:pt x="5452" y="6358"/>
                    <a:pt x="5552" y="6267"/>
                  </a:cubicBezTo>
                  <a:lnTo>
                    <a:pt x="5543" y="6267"/>
                  </a:lnTo>
                  <a:cubicBezTo>
                    <a:pt x="5643" y="6176"/>
                    <a:pt x="5693" y="6027"/>
                    <a:pt x="5635" y="5911"/>
                  </a:cubicBezTo>
                  <a:lnTo>
                    <a:pt x="5635" y="5911"/>
                  </a:lnTo>
                  <a:cubicBezTo>
                    <a:pt x="5436" y="6027"/>
                    <a:pt x="5220" y="6151"/>
                    <a:pt x="4997" y="6159"/>
                  </a:cubicBezTo>
                  <a:cubicBezTo>
                    <a:pt x="4990" y="6160"/>
                    <a:pt x="4983" y="6160"/>
                    <a:pt x="4976" y="6160"/>
                  </a:cubicBezTo>
                  <a:cubicBezTo>
                    <a:pt x="4750" y="6160"/>
                    <a:pt x="4506" y="6028"/>
                    <a:pt x="4458" y="5811"/>
                  </a:cubicBezTo>
                  <a:cubicBezTo>
                    <a:pt x="4389" y="5966"/>
                    <a:pt x="4225" y="6070"/>
                    <a:pt x="4063" y="6070"/>
                  </a:cubicBezTo>
                  <a:cubicBezTo>
                    <a:pt x="4051" y="6070"/>
                    <a:pt x="4039" y="6069"/>
                    <a:pt x="4027" y="6068"/>
                  </a:cubicBezTo>
                  <a:cubicBezTo>
                    <a:pt x="3845" y="6052"/>
                    <a:pt x="3679" y="5919"/>
                    <a:pt x="3638" y="5745"/>
                  </a:cubicBezTo>
                  <a:cubicBezTo>
                    <a:pt x="3571" y="5872"/>
                    <a:pt x="3424" y="5950"/>
                    <a:pt x="3283" y="5950"/>
                  </a:cubicBezTo>
                  <a:cubicBezTo>
                    <a:pt x="3249" y="5950"/>
                    <a:pt x="3215" y="5945"/>
                    <a:pt x="3182" y="5936"/>
                  </a:cubicBezTo>
                  <a:cubicBezTo>
                    <a:pt x="3008" y="5886"/>
                    <a:pt x="2892" y="5704"/>
                    <a:pt x="2909" y="5530"/>
                  </a:cubicBezTo>
                  <a:lnTo>
                    <a:pt x="2909" y="5530"/>
                  </a:lnTo>
                  <a:cubicBezTo>
                    <a:pt x="2734" y="5566"/>
                    <a:pt x="2586" y="5749"/>
                    <a:pt x="2418" y="5749"/>
                  </a:cubicBezTo>
                  <a:cubicBezTo>
                    <a:pt x="2394" y="5749"/>
                    <a:pt x="2370" y="5745"/>
                    <a:pt x="2345" y="5737"/>
                  </a:cubicBezTo>
                  <a:cubicBezTo>
                    <a:pt x="2204" y="5687"/>
                    <a:pt x="2163" y="5521"/>
                    <a:pt x="2130" y="5372"/>
                  </a:cubicBezTo>
                  <a:lnTo>
                    <a:pt x="2088" y="5132"/>
                  </a:lnTo>
                  <a:cubicBezTo>
                    <a:pt x="2088" y="5115"/>
                    <a:pt x="2088" y="5090"/>
                    <a:pt x="2080" y="5074"/>
                  </a:cubicBezTo>
                  <a:lnTo>
                    <a:pt x="2030" y="4834"/>
                  </a:lnTo>
                  <a:cubicBezTo>
                    <a:pt x="1955" y="4857"/>
                    <a:pt x="1872" y="4878"/>
                    <a:pt x="1793" y="4878"/>
                  </a:cubicBezTo>
                  <a:cubicBezTo>
                    <a:pt x="1732" y="4878"/>
                    <a:pt x="1675" y="4866"/>
                    <a:pt x="1624" y="4834"/>
                  </a:cubicBezTo>
                  <a:cubicBezTo>
                    <a:pt x="1608" y="4817"/>
                    <a:pt x="1591" y="4800"/>
                    <a:pt x="1583" y="4784"/>
                  </a:cubicBezTo>
                  <a:cubicBezTo>
                    <a:pt x="1550" y="4718"/>
                    <a:pt x="1533" y="4651"/>
                    <a:pt x="1517" y="4577"/>
                  </a:cubicBezTo>
                  <a:cubicBezTo>
                    <a:pt x="1517" y="4568"/>
                    <a:pt x="1525" y="4552"/>
                    <a:pt x="1517" y="4535"/>
                  </a:cubicBezTo>
                  <a:cubicBezTo>
                    <a:pt x="1508" y="4486"/>
                    <a:pt x="1500" y="4428"/>
                    <a:pt x="1492" y="4378"/>
                  </a:cubicBezTo>
                  <a:cubicBezTo>
                    <a:pt x="1484" y="4278"/>
                    <a:pt x="1484" y="4171"/>
                    <a:pt x="1492" y="4071"/>
                  </a:cubicBezTo>
                  <a:cubicBezTo>
                    <a:pt x="1492" y="3889"/>
                    <a:pt x="1500" y="3707"/>
                    <a:pt x="1525" y="3533"/>
                  </a:cubicBezTo>
                  <a:cubicBezTo>
                    <a:pt x="1525" y="3483"/>
                    <a:pt x="1484" y="3442"/>
                    <a:pt x="1434" y="3433"/>
                  </a:cubicBezTo>
                  <a:cubicBezTo>
                    <a:pt x="1429" y="3432"/>
                    <a:pt x="1424" y="3432"/>
                    <a:pt x="1419" y="3432"/>
                  </a:cubicBezTo>
                  <a:cubicBezTo>
                    <a:pt x="1377" y="3432"/>
                    <a:pt x="1349" y="3463"/>
                    <a:pt x="1334" y="3500"/>
                  </a:cubicBezTo>
                  <a:cubicBezTo>
                    <a:pt x="1301" y="3508"/>
                    <a:pt x="1276" y="3524"/>
                    <a:pt x="1268" y="3558"/>
                  </a:cubicBezTo>
                  <a:cubicBezTo>
                    <a:pt x="1260" y="3566"/>
                    <a:pt x="1260" y="3574"/>
                    <a:pt x="1260" y="3582"/>
                  </a:cubicBezTo>
                  <a:cubicBezTo>
                    <a:pt x="1253" y="3583"/>
                    <a:pt x="1247" y="3583"/>
                    <a:pt x="1240" y="3583"/>
                  </a:cubicBezTo>
                  <a:cubicBezTo>
                    <a:pt x="1130" y="3583"/>
                    <a:pt x="1016" y="3519"/>
                    <a:pt x="953" y="3433"/>
                  </a:cubicBezTo>
                  <a:cubicBezTo>
                    <a:pt x="862" y="3301"/>
                    <a:pt x="846" y="3135"/>
                    <a:pt x="837" y="2978"/>
                  </a:cubicBezTo>
                  <a:cubicBezTo>
                    <a:pt x="837" y="2729"/>
                    <a:pt x="854" y="2489"/>
                    <a:pt x="904" y="2249"/>
                  </a:cubicBezTo>
                  <a:cubicBezTo>
                    <a:pt x="945" y="2215"/>
                    <a:pt x="962" y="2157"/>
                    <a:pt x="928" y="2116"/>
                  </a:cubicBezTo>
                  <a:cubicBezTo>
                    <a:pt x="945" y="2066"/>
                    <a:pt x="953" y="2008"/>
                    <a:pt x="953" y="1959"/>
                  </a:cubicBezTo>
                  <a:cubicBezTo>
                    <a:pt x="978" y="1909"/>
                    <a:pt x="1003" y="1867"/>
                    <a:pt x="1028" y="1826"/>
                  </a:cubicBezTo>
                  <a:cubicBezTo>
                    <a:pt x="1054" y="1787"/>
                    <a:pt x="1020" y="1749"/>
                    <a:pt x="984" y="1749"/>
                  </a:cubicBezTo>
                  <a:cubicBezTo>
                    <a:pt x="973" y="1749"/>
                    <a:pt x="963" y="1752"/>
                    <a:pt x="953" y="1760"/>
                  </a:cubicBezTo>
                  <a:cubicBezTo>
                    <a:pt x="945" y="1768"/>
                    <a:pt x="937" y="1785"/>
                    <a:pt x="928" y="1793"/>
                  </a:cubicBezTo>
                  <a:cubicBezTo>
                    <a:pt x="912" y="1768"/>
                    <a:pt x="887" y="1743"/>
                    <a:pt x="862" y="1727"/>
                  </a:cubicBezTo>
                  <a:cubicBezTo>
                    <a:pt x="796" y="1693"/>
                    <a:pt x="713" y="1702"/>
                    <a:pt x="647" y="1669"/>
                  </a:cubicBezTo>
                  <a:cubicBezTo>
                    <a:pt x="514" y="1594"/>
                    <a:pt x="539" y="1403"/>
                    <a:pt x="589" y="1263"/>
                  </a:cubicBezTo>
                  <a:cubicBezTo>
                    <a:pt x="622" y="1147"/>
                    <a:pt x="655" y="1031"/>
                    <a:pt x="688" y="915"/>
                  </a:cubicBezTo>
                  <a:cubicBezTo>
                    <a:pt x="837" y="616"/>
                    <a:pt x="1028" y="343"/>
                    <a:pt x="1252" y="103"/>
                  </a:cubicBezTo>
                  <a:cubicBezTo>
                    <a:pt x="1285" y="62"/>
                    <a:pt x="1253" y="0"/>
                    <a:pt x="1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38"/>
            <p:cNvSpPr/>
            <p:nvPr/>
          </p:nvSpPr>
          <p:spPr>
            <a:xfrm>
              <a:off x="784325" y="1423475"/>
              <a:ext cx="2925" cy="4175"/>
            </a:xfrm>
            <a:custGeom>
              <a:rect b="b" l="l" r="r" t="t"/>
              <a:pathLst>
                <a:path extrusionOk="0" h="167" w="117">
                  <a:moveTo>
                    <a:pt x="92" y="1"/>
                  </a:moveTo>
                  <a:cubicBezTo>
                    <a:pt x="67" y="1"/>
                    <a:pt x="34" y="9"/>
                    <a:pt x="1" y="25"/>
                  </a:cubicBezTo>
                  <a:cubicBezTo>
                    <a:pt x="38" y="63"/>
                    <a:pt x="75" y="106"/>
                    <a:pt x="106" y="151"/>
                  </a:cubicBezTo>
                  <a:lnTo>
                    <a:pt x="106" y="151"/>
                  </a:lnTo>
                  <a:cubicBezTo>
                    <a:pt x="91" y="103"/>
                    <a:pt x="84" y="48"/>
                    <a:pt x="92" y="1"/>
                  </a:cubicBezTo>
                  <a:close/>
                  <a:moveTo>
                    <a:pt x="106" y="151"/>
                  </a:moveTo>
                  <a:cubicBezTo>
                    <a:pt x="107" y="153"/>
                    <a:pt x="108" y="156"/>
                    <a:pt x="109" y="158"/>
                  </a:cubicBezTo>
                  <a:lnTo>
                    <a:pt x="117" y="166"/>
                  </a:lnTo>
                  <a:cubicBezTo>
                    <a:pt x="113" y="161"/>
                    <a:pt x="110" y="156"/>
                    <a:pt x="106" y="151"/>
                  </a:cubicBezTo>
                  <a:close/>
                </a:path>
              </a:pathLst>
            </a:custGeom>
            <a:solidFill>
              <a:srgbClr val="C17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38"/>
            <p:cNvSpPr/>
            <p:nvPr/>
          </p:nvSpPr>
          <p:spPr>
            <a:xfrm>
              <a:off x="717850" y="1426375"/>
              <a:ext cx="143775" cy="238450"/>
            </a:xfrm>
            <a:custGeom>
              <a:rect b="b" l="l" r="r" t="t"/>
              <a:pathLst>
                <a:path extrusionOk="0" h="9538" w="5751">
                  <a:moveTo>
                    <a:pt x="5401" y="5825"/>
                  </a:moveTo>
                  <a:cubicBezTo>
                    <a:pt x="5401" y="5825"/>
                    <a:pt x="5402" y="5825"/>
                    <a:pt x="5402" y="5825"/>
                  </a:cubicBezTo>
                  <a:cubicBezTo>
                    <a:pt x="5402" y="5825"/>
                    <a:pt x="5401" y="5825"/>
                    <a:pt x="5401" y="5825"/>
                  </a:cubicBezTo>
                  <a:close/>
                  <a:moveTo>
                    <a:pt x="5485" y="8460"/>
                  </a:moveTo>
                  <a:cubicBezTo>
                    <a:pt x="5485" y="8463"/>
                    <a:pt x="5485" y="8466"/>
                    <a:pt x="5485" y="8468"/>
                  </a:cubicBezTo>
                  <a:lnTo>
                    <a:pt x="5485" y="8460"/>
                  </a:lnTo>
                  <a:cubicBezTo>
                    <a:pt x="5485" y="8460"/>
                    <a:pt x="5485" y="8460"/>
                    <a:pt x="5485" y="8460"/>
                  </a:cubicBezTo>
                  <a:close/>
                  <a:moveTo>
                    <a:pt x="2560" y="1"/>
                  </a:moveTo>
                  <a:cubicBezTo>
                    <a:pt x="2527" y="50"/>
                    <a:pt x="2502" y="108"/>
                    <a:pt x="2511" y="166"/>
                  </a:cubicBezTo>
                  <a:cubicBezTo>
                    <a:pt x="2511" y="208"/>
                    <a:pt x="2519" y="241"/>
                    <a:pt x="2544" y="274"/>
                  </a:cubicBezTo>
                  <a:cubicBezTo>
                    <a:pt x="2560" y="307"/>
                    <a:pt x="2560" y="299"/>
                    <a:pt x="2560" y="324"/>
                  </a:cubicBezTo>
                  <a:cubicBezTo>
                    <a:pt x="2569" y="365"/>
                    <a:pt x="2577" y="398"/>
                    <a:pt x="2585" y="440"/>
                  </a:cubicBezTo>
                  <a:cubicBezTo>
                    <a:pt x="2635" y="713"/>
                    <a:pt x="2685" y="987"/>
                    <a:pt x="2743" y="1252"/>
                  </a:cubicBezTo>
                  <a:cubicBezTo>
                    <a:pt x="2768" y="1359"/>
                    <a:pt x="2801" y="1517"/>
                    <a:pt x="2718" y="1600"/>
                  </a:cubicBezTo>
                  <a:cubicBezTo>
                    <a:pt x="2697" y="1626"/>
                    <a:pt x="2655" y="1646"/>
                    <a:pt x="2617" y="1646"/>
                  </a:cubicBezTo>
                  <a:cubicBezTo>
                    <a:pt x="2596" y="1646"/>
                    <a:pt x="2575" y="1640"/>
                    <a:pt x="2560" y="1625"/>
                  </a:cubicBezTo>
                  <a:cubicBezTo>
                    <a:pt x="2560" y="1616"/>
                    <a:pt x="2552" y="1616"/>
                    <a:pt x="2552" y="1608"/>
                  </a:cubicBezTo>
                  <a:cubicBezTo>
                    <a:pt x="2552" y="1608"/>
                    <a:pt x="2544" y="1600"/>
                    <a:pt x="2544" y="1600"/>
                  </a:cubicBezTo>
                  <a:cubicBezTo>
                    <a:pt x="2544" y="1591"/>
                    <a:pt x="2536" y="1591"/>
                    <a:pt x="2536" y="1583"/>
                  </a:cubicBezTo>
                  <a:cubicBezTo>
                    <a:pt x="2521" y="1565"/>
                    <a:pt x="2504" y="1557"/>
                    <a:pt x="2487" y="1557"/>
                  </a:cubicBezTo>
                  <a:cubicBezTo>
                    <a:pt x="2436" y="1557"/>
                    <a:pt x="2386" y="1627"/>
                    <a:pt x="2411" y="1683"/>
                  </a:cubicBezTo>
                  <a:cubicBezTo>
                    <a:pt x="2428" y="1707"/>
                    <a:pt x="2444" y="1732"/>
                    <a:pt x="2461" y="1749"/>
                  </a:cubicBezTo>
                  <a:cubicBezTo>
                    <a:pt x="2602" y="1939"/>
                    <a:pt x="2710" y="2163"/>
                    <a:pt x="2784" y="2387"/>
                  </a:cubicBezTo>
                  <a:cubicBezTo>
                    <a:pt x="2809" y="2470"/>
                    <a:pt x="2875" y="2627"/>
                    <a:pt x="2784" y="2693"/>
                  </a:cubicBezTo>
                  <a:cubicBezTo>
                    <a:pt x="2744" y="2720"/>
                    <a:pt x="2694" y="2728"/>
                    <a:pt x="2644" y="2728"/>
                  </a:cubicBezTo>
                  <a:cubicBezTo>
                    <a:pt x="2601" y="2728"/>
                    <a:pt x="2557" y="2722"/>
                    <a:pt x="2519" y="2718"/>
                  </a:cubicBezTo>
                  <a:cubicBezTo>
                    <a:pt x="2514" y="2718"/>
                    <a:pt x="2509" y="2717"/>
                    <a:pt x="2504" y="2717"/>
                  </a:cubicBezTo>
                  <a:cubicBezTo>
                    <a:pt x="2450" y="2717"/>
                    <a:pt x="2397" y="2757"/>
                    <a:pt x="2420" y="2818"/>
                  </a:cubicBezTo>
                  <a:cubicBezTo>
                    <a:pt x="2502" y="3058"/>
                    <a:pt x="2569" y="3307"/>
                    <a:pt x="2585" y="3555"/>
                  </a:cubicBezTo>
                  <a:cubicBezTo>
                    <a:pt x="2594" y="3663"/>
                    <a:pt x="2610" y="3787"/>
                    <a:pt x="2577" y="3887"/>
                  </a:cubicBezTo>
                  <a:cubicBezTo>
                    <a:pt x="2553" y="3935"/>
                    <a:pt x="2501" y="3980"/>
                    <a:pt x="2449" y="3980"/>
                  </a:cubicBezTo>
                  <a:cubicBezTo>
                    <a:pt x="2431" y="3980"/>
                    <a:pt x="2412" y="3974"/>
                    <a:pt x="2395" y="3961"/>
                  </a:cubicBezTo>
                  <a:cubicBezTo>
                    <a:pt x="2381" y="3951"/>
                    <a:pt x="2366" y="3947"/>
                    <a:pt x="2352" y="3947"/>
                  </a:cubicBezTo>
                  <a:cubicBezTo>
                    <a:pt x="2306" y="3947"/>
                    <a:pt x="2262" y="3991"/>
                    <a:pt x="2262" y="4036"/>
                  </a:cubicBezTo>
                  <a:cubicBezTo>
                    <a:pt x="2254" y="4326"/>
                    <a:pt x="2254" y="4624"/>
                    <a:pt x="2237" y="4922"/>
                  </a:cubicBezTo>
                  <a:cubicBezTo>
                    <a:pt x="2237" y="5013"/>
                    <a:pt x="2237" y="5146"/>
                    <a:pt x="2154" y="5204"/>
                  </a:cubicBezTo>
                  <a:cubicBezTo>
                    <a:pt x="2140" y="5223"/>
                    <a:pt x="2100" y="5239"/>
                    <a:pt x="2064" y="5239"/>
                  </a:cubicBezTo>
                  <a:cubicBezTo>
                    <a:pt x="2037" y="5239"/>
                    <a:pt x="2012" y="5229"/>
                    <a:pt x="2005" y="5204"/>
                  </a:cubicBezTo>
                  <a:cubicBezTo>
                    <a:pt x="1989" y="5161"/>
                    <a:pt x="1953" y="5141"/>
                    <a:pt x="1918" y="5141"/>
                  </a:cubicBezTo>
                  <a:cubicBezTo>
                    <a:pt x="1866" y="5141"/>
                    <a:pt x="1813" y="5184"/>
                    <a:pt x="1823" y="5254"/>
                  </a:cubicBezTo>
                  <a:cubicBezTo>
                    <a:pt x="1906" y="5718"/>
                    <a:pt x="1624" y="6215"/>
                    <a:pt x="1185" y="6380"/>
                  </a:cubicBezTo>
                  <a:cubicBezTo>
                    <a:pt x="1152" y="6397"/>
                    <a:pt x="1110" y="6430"/>
                    <a:pt x="1119" y="6472"/>
                  </a:cubicBezTo>
                  <a:cubicBezTo>
                    <a:pt x="1164" y="6787"/>
                    <a:pt x="889" y="7095"/>
                    <a:pt x="579" y="7095"/>
                  </a:cubicBezTo>
                  <a:cubicBezTo>
                    <a:pt x="546" y="7095"/>
                    <a:pt x="514" y="7092"/>
                    <a:pt x="481" y="7085"/>
                  </a:cubicBezTo>
                  <a:cubicBezTo>
                    <a:pt x="470" y="7081"/>
                    <a:pt x="460" y="7079"/>
                    <a:pt x="450" y="7079"/>
                  </a:cubicBezTo>
                  <a:cubicBezTo>
                    <a:pt x="393" y="7079"/>
                    <a:pt x="358" y="7137"/>
                    <a:pt x="365" y="7201"/>
                  </a:cubicBezTo>
                  <a:cubicBezTo>
                    <a:pt x="398" y="7424"/>
                    <a:pt x="274" y="7656"/>
                    <a:pt x="83" y="7764"/>
                  </a:cubicBezTo>
                  <a:cubicBezTo>
                    <a:pt x="0" y="7814"/>
                    <a:pt x="33" y="7946"/>
                    <a:pt x="124" y="7946"/>
                  </a:cubicBezTo>
                  <a:cubicBezTo>
                    <a:pt x="265" y="7930"/>
                    <a:pt x="381" y="7880"/>
                    <a:pt x="497" y="7806"/>
                  </a:cubicBezTo>
                  <a:cubicBezTo>
                    <a:pt x="605" y="7739"/>
                    <a:pt x="704" y="7656"/>
                    <a:pt x="820" y="7607"/>
                  </a:cubicBezTo>
                  <a:cubicBezTo>
                    <a:pt x="871" y="7585"/>
                    <a:pt x="939" y="7570"/>
                    <a:pt x="1006" y="7570"/>
                  </a:cubicBezTo>
                  <a:cubicBezTo>
                    <a:pt x="1116" y="7570"/>
                    <a:pt x="1222" y="7610"/>
                    <a:pt x="1243" y="7723"/>
                  </a:cubicBezTo>
                  <a:cubicBezTo>
                    <a:pt x="1251" y="7769"/>
                    <a:pt x="1283" y="7788"/>
                    <a:pt x="1320" y="7788"/>
                  </a:cubicBezTo>
                  <a:cubicBezTo>
                    <a:pt x="1361" y="7788"/>
                    <a:pt x="1408" y="7763"/>
                    <a:pt x="1425" y="7723"/>
                  </a:cubicBezTo>
                  <a:cubicBezTo>
                    <a:pt x="1483" y="7574"/>
                    <a:pt x="1632" y="7458"/>
                    <a:pt x="1798" y="7449"/>
                  </a:cubicBezTo>
                  <a:cubicBezTo>
                    <a:pt x="1956" y="7449"/>
                    <a:pt x="2113" y="7540"/>
                    <a:pt x="2179" y="7690"/>
                  </a:cubicBezTo>
                  <a:cubicBezTo>
                    <a:pt x="2188" y="7706"/>
                    <a:pt x="2196" y="7723"/>
                    <a:pt x="2204" y="7739"/>
                  </a:cubicBezTo>
                  <a:cubicBezTo>
                    <a:pt x="2221" y="7771"/>
                    <a:pt x="2251" y="7784"/>
                    <a:pt x="2282" y="7784"/>
                  </a:cubicBezTo>
                  <a:cubicBezTo>
                    <a:pt x="2340" y="7784"/>
                    <a:pt x="2400" y="7735"/>
                    <a:pt x="2378" y="7665"/>
                  </a:cubicBezTo>
                  <a:cubicBezTo>
                    <a:pt x="2370" y="7656"/>
                    <a:pt x="2370" y="7648"/>
                    <a:pt x="2370" y="7648"/>
                  </a:cubicBezTo>
                  <a:cubicBezTo>
                    <a:pt x="2362" y="7640"/>
                    <a:pt x="2362" y="7632"/>
                    <a:pt x="2362" y="7632"/>
                  </a:cubicBezTo>
                  <a:cubicBezTo>
                    <a:pt x="2362" y="7623"/>
                    <a:pt x="2362" y="7623"/>
                    <a:pt x="2362" y="7623"/>
                  </a:cubicBezTo>
                  <a:cubicBezTo>
                    <a:pt x="2296" y="7471"/>
                    <a:pt x="2517" y="7351"/>
                    <a:pt x="2661" y="7351"/>
                  </a:cubicBezTo>
                  <a:cubicBezTo>
                    <a:pt x="2682" y="7351"/>
                    <a:pt x="2701" y="7353"/>
                    <a:pt x="2718" y="7358"/>
                  </a:cubicBezTo>
                  <a:cubicBezTo>
                    <a:pt x="2975" y="7441"/>
                    <a:pt x="3082" y="7748"/>
                    <a:pt x="3157" y="7971"/>
                  </a:cubicBezTo>
                  <a:cubicBezTo>
                    <a:pt x="3172" y="8013"/>
                    <a:pt x="3213" y="8034"/>
                    <a:pt x="3253" y="8034"/>
                  </a:cubicBezTo>
                  <a:cubicBezTo>
                    <a:pt x="3300" y="8034"/>
                    <a:pt x="3344" y="8005"/>
                    <a:pt x="3339" y="7946"/>
                  </a:cubicBezTo>
                  <a:cubicBezTo>
                    <a:pt x="3339" y="7864"/>
                    <a:pt x="3339" y="7731"/>
                    <a:pt x="3414" y="7673"/>
                  </a:cubicBezTo>
                  <a:cubicBezTo>
                    <a:pt x="3420" y="7664"/>
                    <a:pt x="3426" y="7661"/>
                    <a:pt x="3434" y="7661"/>
                  </a:cubicBezTo>
                  <a:cubicBezTo>
                    <a:pt x="3448" y="7661"/>
                    <a:pt x="3464" y="7673"/>
                    <a:pt x="3480" y="7690"/>
                  </a:cubicBezTo>
                  <a:cubicBezTo>
                    <a:pt x="3530" y="7739"/>
                    <a:pt x="3571" y="7814"/>
                    <a:pt x="3613" y="7880"/>
                  </a:cubicBezTo>
                  <a:cubicBezTo>
                    <a:pt x="3778" y="8145"/>
                    <a:pt x="3886" y="8444"/>
                    <a:pt x="3944" y="8750"/>
                  </a:cubicBezTo>
                  <a:cubicBezTo>
                    <a:pt x="3961" y="8796"/>
                    <a:pt x="3995" y="8816"/>
                    <a:pt x="4030" y="8816"/>
                  </a:cubicBezTo>
                  <a:cubicBezTo>
                    <a:pt x="4083" y="8816"/>
                    <a:pt x="4136" y="8770"/>
                    <a:pt x="4126" y="8700"/>
                  </a:cubicBezTo>
                  <a:cubicBezTo>
                    <a:pt x="4118" y="8676"/>
                    <a:pt x="4151" y="8659"/>
                    <a:pt x="4176" y="8659"/>
                  </a:cubicBezTo>
                  <a:cubicBezTo>
                    <a:pt x="4180" y="8658"/>
                    <a:pt x="4183" y="8658"/>
                    <a:pt x="4187" y="8658"/>
                  </a:cubicBezTo>
                  <a:cubicBezTo>
                    <a:pt x="4218" y="8658"/>
                    <a:pt x="4253" y="8686"/>
                    <a:pt x="4276" y="8709"/>
                  </a:cubicBezTo>
                  <a:cubicBezTo>
                    <a:pt x="4350" y="8775"/>
                    <a:pt x="4416" y="8858"/>
                    <a:pt x="4466" y="8941"/>
                  </a:cubicBezTo>
                  <a:cubicBezTo>
                    <a:pt x="4590" y="9106"/>
                    <a:pt x="4690" y="9280"/>
                    <a:pt x="4764" y="9471"/>
                  </a:cubicBezTo>
                  <a:cubicBezTo>
                    <a:pt x="4773" y="9488"/>
                    <a:pt x="4781" y="9512"/>
                    <a:pt x="4789" y="9537"/>
                  </a:cubicBezTo>
                  <a:cubicBezTo>
                    <a:pt x="4831" y="9512"/>
                    <a:pt x="4864" y="9504"/>
                    <a:pt x="4897" y="9479"/>
                  </a:cubicBezTo>
                  <a:cubicBezTo>
                    <a:pt x="5087" y="9380"/>
                    <a:pt x="5253" y="9231"/>
                    <a:pt x="5328" y="9024"/>
                  </a:cubicBezTo>
                  <a:cubicBezTo>
                    <a:pt x="5394" y="8850"/>
                    <a:pt x="5394" y="8634"/>
                    <a:pt x="5278" y="8485"/>
                  </a:cubicBezTo>
                  <a:cubicBezTo>
                    <a:pt x="5261" y="8460"/>
                    <a:pt x="5253" y="8435"/>
                    <a:pt x="5253" y="8410"/>
                  </a:cubicBezTo>
                  <a:cubicBezTo>
                    <a:pt x="5220" y="8386"/>
                    <a:pt x="5179" y="8361"/>
                    <a:pt x="5129" y="8336"/>
                  </a:cubicBezTo>
                  <a:cubicBezTo>
                    <a:pt x="5085" y="8314"/>
                    <a:pt x="5119" y="8259"/>
                    <a:pt x="5157" y="8259"/>
                  </a:cubicBezTo>
                  <a:cubicBezTo>
                    <a:pt x="5161" y="8259"/>
                    <a:pt x="5166" y="8259"/>
                    <a:pt x="5170" y="8261"/>
                  </a:cubicBezTo>
                  <a:cubicBezTo>
                    <a:pt x="5220" y="8286"/>
                    <a:pt x="5270" y="8311"/>
                    <a:pt x="5311" y="8336"/>
                  </a:cubicBezTo>
                  <a:cubicBezTo>
                    <a:pt x="5323" y="8330"/>
                    <a:pt x="5338" y="8326"/>
                    <a:pt x="5353" y="8326"/>
                  </a:cubicBezTo>
                  <a:cubicBezTo>
                    <a:pt x="5379" y="8326"/>
                    <a:pt x="5406" y="8337"/>
                    <a:pt x="5427" y="8369"/>
                  </a:cubicBezTo>
                  <a:cubicBezTo>
                    <a:pt x="5452" y="8402"/>
                    <a:pt x="5469" y="8427"/>
                    <a:pt x="5485" y="8460"/>
                  </a:cubicBezTo>
                  <a:lnTo>
                    <a:pt x="5485" y="8460"/>
                  </a:lnTo>
                  <a:cubicBezTo>
                    <a:pt x="5484" y="8331"/>
                    <a:pt x="5450" y="8217"/>
                    <a:pt x="5377" y="8104"/>
                  </a:cubicBezTo>
                  <a:cubicBezTo>
                    <a:pt x="5346" y="8060"/>
                    <a:pt x="5390" y="8012"/>
                    <a:pt x="5439" y="8012"/>
                  </a:cubicBezTo>
                  <a:cubicBezTo>
                    <a:pt x="5455" y="8012"/>
                    <a:pt x="5471" y="8017"/>
                    <a:pt x="5485" y="8029"/>
                  </a:cubicBezTo>
                  <a:cubicBezTo>
                    <a:pt x="5535" y="8071"/>
                    <a:pt x="5593" y="8104"/>
                    <a:pt x="5659" y="8112"/>
                  </a:cubicBezTo>
                  <a:cubicBezTo>
                    <a:pt x="5684" y="7980"/>
                    <a:pt x="5684" y="7847"/>
                    <a:pt x="5643" y="7714"/>
                  </a:cubicBezTo>
                  <a:cubicBezTo>
                    <a:pt x="5618" y="7590"/>
                    <a:pt x="5535" y="7474"/>
                    <a:pt x="5634" y="7366"/>
                  </a:cubicBezTo>
                  <a:cubicBezTo>
                    <a:pt x="5684" y="7317"/>
                    <a:pt x="5717" y="7284"/>
                    <a:pt x="5717" y="7209"/>
                  </a:cubicBezTo>
                  <a:cubicBezTo>
                    <a:pt x="5709" y="7151"/>
                    <a:pt x="5684" y="7085"/>
                    <a:pt x="5651" y="7035"/>
                  </a:cubicBezTo>
                  <a:cubicBezTo>
                    <a:pt x="5585" y="6927"/>
                    <a:pt x="5502" y="6828"/>
                    <a:pt x="5477" y="6695"/>
                  </a:cubicBezTo>
                  <a:lnTo>
                    <a:pt x="5477" y="6704"/>
                  </a:lnTo>
                  <a:cubicBezTo>
                    <a:pt x="5469" y="6673"/>
                    <a:pt x="5490" y="6628"/>
                    <a:pt x="5526" y="6628"/>
                  </a:cubicBezTo>
                  <a:cubicBezTo>
                    <a:pt x="5529" y="6628"/>
                    <a:pt x="5532" y="6628"/>
                    <a:pt x="5535" y="6629"/>
                  </a:cubicBezTo>
                  <a:cubicBezTo>
                    <a:pt x="5585" y="6629"/>
                    <a:pt x="5634" y="6637"/>
                    <a:pt x="5684" y="6646"/>
                  </a:cubicBezTo>
                  <a:cubicBezTo>
                    <a:pt x="5701" y="6646"/>
                    <a:pt x="5725" y="6646"/>
                    <a:pt x="5742" y="6654"/>
                  </a:cubicBezTo>
                  <a:lnTo>
                    <a:pt x="5750" y="6654"/>
                  </a:lnTo>
                  <a:lnTo>
                    <a:pt x="5742" y="6646"/>
                  </a:lnTo>
                  <a:cubicBezTo>
                    <a:pt x="5684" y="6579"/>
                    <a:pt x="5651" y="6488"/>
                    <a:pt x="5609" y="6414"/>
                  </a:cubicBezTo>
                  <a:cubicBezTo>
                    <a:pt x="5510" y="6248"/>
                    <a:pt x="5419" y="6090"/>
                    <a:pt x="5328" y="5925"/>
                  </a:cubicBezTo>
                  <a:cubicBezTo>
                    <a:pt x="5297" y="5878"/>
                    <a:pt x="5345" y="5825"/>
                    <a:pt x="5393" y="5825"/>
                  </a:cubicBezTo>
                  <a:cubicBezTo>
                    <a:pt x="5395" y="5825"/>
                    <a:pt x="5398" y="5825"/>
                    <a:pt x="5401" y="5825"/>
                  </a:cubicBezTo>
                  <a:lnTo>
                    <a:pt x="5401" y="5825"/>
                  </a:lnTo>
                  <a:cubicBezTo>
                    <a:pt x="5394" y="5823"/>
                    <a:pt x="5393" y="5808"/>
                    <a:pt x="5386" y="5792"/>
                  </a:cubicBezTo>
                  <a:cubicBezTo>
                    <a:pt x="5377" y="5776"/>
                    <a:pt x="5369" y="5759"/>
                    <a:pt x="5361" y="5742"/>
                  </a:cubicBezTo>
                  <a:cubicBezTo>
                    <a:pt x="5336" y="5709"/>
                    <a:pt x="5311" y="5676"/>
                    <a:pt x="5286" y="5651"/>
                  </a:cubicBezTo>
                  <a:cubicBezTo>
                    <a:pt x="5253" y="5610"/>
                    <a:pt x="5212" y="5577"/>
                    <a:pt x="5179" y="5544"/>
                  </a:cubicBezTo>
                  <a:cubicBezTo>
                    <a:pt x="5154" y="5544"/>
                    <a:pt x="5121" y="5527"/>
                    <a:pt x="5129" y="5502"/>
                  </a:cubicBezTo>
                  <a:lnTo>
                    <a:pt x="5129" y="5494"/>
                  </a:lnTo>
                  <a:cubicBezTo>
                    <a:pt x="5013" y="5403"/>
                    <a:pt x="4872" y="5336"/>
                    <a:pt x="4731" y="5278"/>
                  </a:cubicBezTo>
                  <a:cubicBezTo>
                    <a:pt x="4664" y="5249"/>
                    <a:pt x="4705" y="5151"/>
                    <a:pt x="4768" y="5151"/>
                  </a:cubicBezTo>
                  <a:cubicBezTo>
                    <a:pt x="4775" y="5151"/>
                    <a:pt x="4782" y="5152"/>
                    <a:pt x="4789" y="5154"/>
                  </a:cubicBezTo>
                  <a:cubicBezTo>
                    <a:pt x="4880" y="5171"/>
                    <a:pt x="4971" y="5212"/>
                    <a:pt x="5054" y="5262"/>
                  </a:cubicBezTo>
                  <a:cubicBezTo>
                    <a:pt x="5038" y="5229"/>
                    <a:pt x="5013" y="5196"/>
                    <a:pt x="4996" y="5162"/>
                  </a:cubicBezTo>
                  <a:cubicBezTo>
                    <a:pt x="4963" y="5113"/>
                    <a:pt x="4938" y="5055"/>
                    <a:pt x="4922" y="4997"/>
                  </a:cubicBezTo>
                  <a:cubicBezTo>
                    <a:pt x="4905" y="4955"/>
                    <a:pt x="4905" y="4922"/>
                    <a:pt x="4897" y="4889"/>
                  </a:cubicBezTo>
                  <a:cubicBezTo>
                    <a:pt x="4880" y="4848"/>
                    <a:pt x="4855" y="4831"/>
                    <a:pt x="4822" y="4806"/>
                  </a:cubicBezTo>
                  <a:cubicBezTo>
                    <a:pt x="4756" y="4757"/>
                    <a:pt x="4673" y="4707"/>
                    <a:pt x="4599" y="4657"/>
                  </a:cubicBezTo>
                  <a:cubicBezTo>
                    <a:pt x="4541" y="4616"/>
                    <a:pt x="4474" y="4583"/>
                    <a:pt x="4425" y="4525"/>
                  </a:cubicBezTo>
                  <a:cubicBezTo>
                    <a:pt x="4375" y="4475"/>
                    <a:pt x="4367" y="4392"/>
                    <a:pt x="4392" y="4334"/>
                  </a:cubicBezTo>
                  <a:cubicBezTo>
                    <a:pt x="4276" y="4243"/>
                    <a:pt x="4184" y="4119"/>
                    <a:pt x="4085" y="4019"/>
                  </a:cubicBezTo>
                  <a:cubicBezTo>
                    <a:pt x="3974" y="3922"/>
                    <a:pt x="3823" y="3825"/>
                    <a:pt x="3674" y="3825"/>
                  </a:cubicBezTo>
                  <a:cubicBezTo>
                    <a:pt x="3645" y="3825"/>
                    <a:pt x="3616" y="3829"/>
                    <a:pt x="3588" y="3837"/>
                  </a:cubicBezTo>
                  <a:cubicBezTo>
                    <a:pt x="3582" y="3838"/>
                    <a:pt x="3576" y="3839"/>
                    <a:pt x="3571" y="3839"/>
                  </a:cubicBezTo>
                  <a:cubicBezTo>
                    <a:pt x="3514" y="3839"/>
                    <a:pt x="3476" y="3766"/>
                    <a:pt x="3522" y="3721"/>
                  </a:cubicBezTo>
                  <a:cubicBezTo>
                    <a:pt x="3546" y="3688"/>
                    <a:pt x="3580" y="3663"/>
                    <a:pt x="3613" y="3646"/>
                  </a:cubicBezTo>
                  <a:cubicBezTo>
                    <a:pt x="3546" y="3613"/>
                    <a:pt x="3472" y="3580"/>
                    <a:pt x="3389" y="3555"/>
                  </a:cubicBezTo>
                  <a:cubicBezTo>
                    <a:pt x="3364" y="3563"/>
                    <a:pt x="3331" y="3572"/>
                    <a:pt x="3306" y="3588"/>
                  </a:cubicBezTo>
                  <a:lnTo>
                    <a:pt x="3290" y="3588"/>
                  </a:lnTo>
                  <a:cubicBezTo>
                    <a:pt x="3281" y="3597"/>
                    <a:pt x="3281" y="3613"/>
                    <a:pt x="3273" y="3621"/>
                  </a:cubicBezTo>
                  <a:cubicBezTo>
                    <a:pt x="3265" y="3646"/>
                    <a:pt x="3240" y="3671"/>
                    <a:pt x="3207" y="3688"/>
                  </a:cubicBezTo>
                  <a:cubicBezTo>
                    <a:pt x="3223" y="3754"/>
                    <a:pt x="3223" y="3812"/>
                    <a:pt x="3215" y="3878"/>
                  </a:cubicBezTo>
                  <a:cubicBezTo>
                    <a:pt x="3215" y="3906"/>
                    <a:pt x="3191" y="3940"/>
                    <a:pt x="3159" y="3940"/>
                  </a:cubicBezTo>
                  <a:cubicBezTo>
                    <a:pt x="3153" y="3940"/>
                    <a:pt x="3147" y="3939"/>
                    <a:pt x="3140" y="3936"/>
                  </a:cubicBezTo>
                  <a:lnTo>
                    <a:pt x="3140" y="3936"/>
                  </a:lnTo>
                  <a:cubicBezTo>
                    <a:pt x="3140" y="3969"/>
                    <a:pt x="3149" y="4003"/>
                    <a:pt x="3149" y="4036"/>
                  </a:cubicBezTo>
                  <a:cubicBezTo>
                    <a:pt x="3153" y="4050"/>
                    <a:pt x="3139" y="4059"/>
                    <a:pt x="3124" y="4059"/>
                  </a:cubicBezTo>
                  <a:cubicBezTo>
                    <a:pt x="3113" y="4059"/>
                    <a:pt x="3102" y="4054"/>
                    <a:pt x="3099" y="4044"/>
                  </a:cubicBezTo>
                  <a:cubicBezTo>
                    <a:pt x="3074" y="4019"/>
                    <a:pt x="3049" y="3986"/>
                    <a:pt x="3033" y="3953"/>
                  </a:cubicBezTo>
                  <a:cubicBezTo>
                    <a:pt x="3016" y="3928"/>
                    <a:pt x="3000" y="3895"/>
                    <a:pt x="2983" y="3862"/>
                  </a:cubicBezTo>
                  <a:cubicBezTo>
                    <a:pt x="2961" y="3818"/>
                    <a:pt x="2991" y="3768"/>
                    <a:pt x="3038" y="3768"/>
                  </a:cubicBezTo>
                  <a:cubicBezTo>
                    <a:pt x="3044" y="3768"/>
                    <a:pt x="3051" y="3769"/>
                    <a:pt x="3058" y="3771"/>
                  </a:cubicBezTo>
                  <a:cubicBezTo>
                    <a:pt x="3066" y="3771"/>
                    <a:pt x="3082" y="3779"/>
                    <a:pt x="3091" y="3787"/>
                  </a:cubicBezTo>
                  <a:cubicBezTo>
                    <a:pt x="3091" y="3746"/>
                    <a:pt x="3082" y="3704"/>
                    <a:pt x="3066" y="3663"/>
                  </a:cubicBezTo>
                  <a:cubicBezTo>
                    <a:pt x="3049" y="3630"/>
                    <a:pt x="3091" y="3580"/>
                    <a:pt x="3132" y="3580"/>
                  </a:cubicBezTo>
                  <a:cubicBezTo>
                    <a:pt x="3134" y="3580"/>
                    <a:pt x="3136" y="3580"/>
                    <a:pt x="3138" y="3580"/>
                  </a:cubicBezTo>
                  <a:cubicBezTo>
                    <a:pt x="3210" y="3580"/>
                    <a:pt x="3115" y="3430"/>
                    <a:pt x="3091" y="3406"/>
                  </a:cubicBezTo>
                  <a:cubicBezTo>
                    <a:pt x="3066" y="3373"/>
                    <a:pt x="3041" y="3340"/>
                    <a:pt x="3008" y="3307"/>
                  </a:cubicBezTo>
                  <a:cubicBezTo>
                    <a:pt x="2975" y="3273"/>
                    <a:pt x="2942" y="3232"/>
                    <a:pt x="2917" y="3199"/>
                  </a:cubicBezTo>
                  <a:cubicBezTo>
                    <a:pt x="2902" y="3163"/>
                    <a:pt x="2925" y="3121"/>
                    <a:pt x="2958" y="3121"/>
                  </a:cubicBezTo>
                  <a:cubicBezTo>
                    <a:pt x="2964" y="3121"/>
                    <a:pt x="2969" y="3122"/>
                    <a:pt x="2975" y="3124"/>
                  </a:cubicBezTo>
                  <a:cubicBezTo>
                    <a:pt x="3008" y="3124"/>
                    <a:pt x="3024" y="3141"/>
                    <a:pt x="3049" y="3157"/>
                  </a:cubicBezTo>
                  <a:cubicBezTo>
                    <a:pt x="3058" y="3153"/>
                    <a:pt x="3064" y="3151"/>
                    <a:pt x="3070" y="3151"/>
                  </a:cubicBezTo>
                  <a:cubicBezTo>
                    <a:pt x="3076" y="3151"/>
                    <a:pt x="3082" y="3153"/>
                    <a:pt x="3091" y="3157"/>
                  </a:cubicBezTo>
                  <a:cubicBezTo>
                    <a:pt x="3124" y="3174"/>
                    <a:pt x="3157" y="3191"/>
                    <a:pt x="3190" y="3199"/>
                  </a:cubicBezTo>
                  <a:cubicBezTo>
                    <a:pt x="3182" y="3166"/>
                    <a:pt x="3165" y="3133"/>
                    <a:pt x="3149" y="3099"/>
                  </a:cubicBezTo>
                  <a:cubicBezTo>
                    <a:pt x="3107" y="3066"/>
                    <a:pt x="3082" y="3017"/>
                    <a:pt x="3116" y="2959"/>
                  </a:cubicBezTo>
                  <a:cubicBezTo>
                    <a:pt x="3121" y="2936"/>
                    <a:pt x="3141" y="2929"/>
                    <a:pt x="3162" y="2929"/>
                  </a:cubicBezTo>
                  <a:cubicBezTo>
                    <a:pt x="3172" y="2929"/>
                    <a:pt x="3182" y="2931"/>
                    <a:pt x="3190" y="2934"/>
                  </a:cubicBezTo>
                  <a:cubicBezTo>
                    <a:pt x="3190" y="2925"/>
                    <a:pt x="3190" y="2925"/>
                    <a:pt x="3190" y="2917"/>
                  </a:cubicBezTo>
                  <a:lnTo>
                    <a:pt x="3174" y="2884"/>
                  </a:lnTo>
                  <a:cubicBezTo>
                    <a:pt x="3165" y="2892"/>
                    <a:pt x="3157" y="2892"/>
                    <a:pt x="3149" y="2892"/>
                  </a:cubicBezTo>
                  <a:cubicBezTo>
                    <a:pt x="3099" y="2892"/>
                    <a:pt x="3099" y="2826"/>
                    <a:pt x="3149" y="2826"/>
                  </a:cubicBezTo>
                  <a:lnTo>
                    <a:pt x="3157" y="2826"/>
                  </a:lnTo>
                  <a:cubicBezTo>
                    <a:pt x="3149" y="2785"/>
                    <a:pt x="3157" y="2751"/>
                    <a:pt x="3182" y="2710"/>
                  </a:cubicBezTo>
                  <a:cubicBezTo>
                    <a:pt x="3197" y="2695"/>
                    <a:pt x="3218" y="2683"/>
                    <a:pt x="3239" y="2683"/>
                  </a:cubicBezTo>
                  <a:cubicBezTo>
                    <a:pt x="3253" y="2683"/>
                    <a:pt x="3268" y="2688"/>
                    <a:pt x="3281" y="2702"/>
                  </a:cubicBezTo>
                  <a:cubicBezTo>
                    <a:pt x="3281" y="2710"/>
                    <a:pt x="3290" y="2710"/>
                    <a:pt x="3298" y="2710"/>
                  </a:cubicBezTo>
                  <a:cubicBezTo>
                    <a:pt x="3290" y="2685"/>
                    <a:pt x="3273" y="2652"/>
                    <a:pt x="3256" y="2619"/>
                  </a:cubicBezTo>
                  <a:cubicBezTo>
                    <a:pt x="3232" y="2577"/>
                    <a:pt x="3182" y="2544"/>
                    <a:pt x="3165" y="2495"/>
                  </a:cubicBezTo>
                  <a:cubicBezTo>
                    <a:pt x="3149" y="2445"/>
                    <a:pt x="3157" y="2403"/>
                    <a:pt x="3124" y="2354"/>
                  </a:cubicBezTo>
                  <a:cubicBezTo>
                    <a:pt x="3099" y="2304"/>
                    <a:pt x="3066" y="2271"/>
                    <a:pt x="3016" y="2246"/>
                  </a:cubicBezTo>
                  <a:cubicBezTo>
                    <a:pt x="2961" y="2205"/>
                    <a:pt x="2998" y="2128"/>
                    <a:pt x="3050" y="2128"/>
                  </a:cubicBezTo>
                  <a:cubicBezTo>
                    <a:pt x="3060" y="2128"/>
                    <a:pt x="3071" y="2131"/>
                    <a:pt x="3082" y="2138"/>
                  </a:cubicBezTo>
                  <a:cubicBezTo>
                    <a:pt x="3107" y="2155"/>
                    <a:pt x="3140" y="2171"/>
                    <a:pt x="3165" y="2188"/>
                  </a:cubicBezTo>
                  <a:cubicBezTo>
                    <a:pt x="3165" y="2039"/>
                    <a:pt x="3082" y="1890"/>
                    <a:pt x="2950" y="1807"/>
                  </a:cubicBezTo>
                  <a:cubicBezTo>
                    <a:pt x="2910" y="1775"/>
                    <a:pt x="2916" y="1690"/>
                    <a:pt x="2975" y="1690"/>
                  </a:cubicBezTo>
                  <a:cubicBezTo>
                    <a:pt x="2977" y="1690"/>
                    <a:pt x="2980" y="1691"/>
                    <a:pt x="2983" y="1691"/>
                  </a:cubicBezTo>
                  <a:lnTo>
                    <a:pt x="3074" y="1699"/>
                  </a:lnTo>
                  <a:cubicBezTo>
                    <a:pt x="3024" y="1641"/>
                    <a:pt x="2975" y="1583"/>
                    <a:pt x="2925" y="1533"/>
                  </a:cubicBezTo>
                  <a:cubicBezTo>
                    <a:pt x="2892" y="1500"/>
                    <a:pt x="2908" y="1442"/>
                    <a:pt x="2950" y="1426"/>
                  </a:cubicBezTo>
                  <a:lnTo>
                    <a:pt x="2975" y="1426"/>
                  </a:lnTo>
                  <a:cubicBezTo>
                    <a:pt x="2966" y="1409"/>
                    <a:pt x="2958" y="1401"/>
                    <a:pt x="2950" y="1384"/>
                  </a:cubicBezTo>
                  <a:cubicBezTo>
                    <a:pt x="2908" y="1343"/>
                    <a:pt x="2867" y="1301"/>
                    <a:pt x="2850" y="1252"/>
                  </a:cubicBezTo>
                  <a:cubicBezTo>
                    <a:pt x="2826" y="1194"/>
                    <a:pt x="2834" y="1136"/>
                    <a:pt x="2875" y="1103"/>
                  </a:cubicBezTo>
                  <a:cubicBezTo>
                    <a:pt x="2842" y="1061"/>
                    <a:pt x="2817" y="1011"/>
                    <a:pt x="2817" y="953"/>
                  </a:cubicBezTo>
                  <a:cubicBezTo>
                    <a:pt x="2817" y="904"/>
                    <a:pt x="2834" y="862"/>
                    <a:pt x="2875" y="837"/>
                  </a:cubicBezTo>
                  <a:cubicBezTo>
                    <a:pt x="2850" y="779"/>
                    <a:pt x="2826" y="721"/>
                    <a:pt x="2809" y="663"/>
                  </a:cubicBezTo>
                  <a:cubicBezTo>
                    <a:pt x="2801" y="639"/>
                    <a:pt x="2817" y="605"/>
                    <a:pt x="2834" y="597"/>
                  </a:cubicBezTo>
                  <a:cubicBezTo>
                    <a:pt x="2850" y="589"/>
                    <a:pt x="2867" y="581"/>
                    <a:pt x="2884" y="572"/>
                  </a:cubicBezTo>
                  <a:cubicBezTo>
                    <a:pt x="2826" y="514"/>
                    <a:pt x="2768" y="448"/>
                    <a:pt x="2710" y="382"/>
                  </a:cubicBezTo>
                  <a:cubicBezTo>
                    <a:pt x="2671" y="343"/>
                    <a:pt x="2705" y="282"/>
                    <a:pt x="2751" y="282"/>
                  </a:cubicBezTo>
                  <a:cubicBezTo>
                    <a:pt x="2754" y="282"/>
                    <a:pt x="2756" y="282"/>
                    <a:pt x="2759" y="282"/>
                  </a:cubicBezTo>
                  <a:cubicBezTo>
                    <a:pt x="2751" y="266"/>
                    <a:pt x="2734" y="249"/>
                    <a:pt x="2726" y="233"/>
                  </a:cubicBezTo>
                  <a:cubicBezTo>
                    <a:pt x="2718" y="224"/>
                    <a:pt x="2718" y="216"/>
                    <a:pt x="2718" y="208"/>
                  </a:cubicBezTo>
                  <a:cubicBezTo>
                    <a:pt x="2660" y="141"/>
                    <a:pt x="2610" y="75"/>
                    <a:pt x="2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38"/>
            <p:cNvSpPr/>
            <p:nvPr/>
          </p:nvSpPr>
          <p:spPr>
            <a:xfrm>
              <a:off x="635600" y="1591050"/>
              <a:ext cx="3150" cy="10500"/>
            </a:xfrm>
            <a:custGeom>
              <a:rect b="b" l="l" r="r" t="t"/>
              <a:pathLst>
                <a:path extrusionOk="0" h="420" w="126">
                  <a:moveTo>
                    <a:pt x="75" y="1"/>
                  </a:moveTo>
                  <a:cubicBezTo>
                    <a:pt x="59" y="1"/>
                    <a:pt x="26" y="17"/>
                    <a:pt x="26" y="42"/>
                  </a:cubicBezTo>
                  <a:cubicBezTo>
                    <a:pt x="9" y="100"/>
                    <a:pt x="9" y="158"/>
                    <a:pt x="1" y="216"/>
                  </a:cubicBezTo>
                  <a:cubicBezTo>
                    <a:pt x="1" y="249"/>
                    <a:pt x="1" y="274"/>
                    <a:pt x="1" y="299"/>
                  </a:cubicBezTo>
                  <a:cubicBezTo>
                    <a:pt x="1" y="340"/>
                    <a:pt x="1" y="373"/>
                    <a:pt x="26" y="407"/>
                  </a:cubicBezTo>
                  <a:cubicBezTo>
                    <a:pt x="34" y="415"/>
                    <a:pt x="46" y="419"/>
                    <a:pt x="59" y="419"/>
                  </a:cubicBezTo>
                  <a:cubicBezTo>
                    <a:pt x="71" y="419"/>
                    <a:pt x="84" y="415"/>
                    <a:pt x="92" y="407"/>
                  </a:cubicBezTo>
                  <a:cubicBezTo>
                    <a:pt x="117" y="382"/>
                    <a:pt x="117" y="340"/>
                    <a:pt x="117" y="307"/>
                  </a:cubicBezTo>
                  <a:cubicBezTo>
                    <a:pt x="117" y="282"/>
                    <a:pt x="117" y="249"/>
                    <a:pt x="117" y="224"/>
                  </a:cubicBezTo>
                  <a:cubicBezTo>
                    <a:pt x="117" y="166"/>
                    <a:pt x="125" y="108"/>
                    <a:pt x="125" y="50"/>
                  </a:cubicBezTo>
                  <a:cubicBezTo>
                    <a:pt x="125" y="25"/>
                    <a:pt x="100" y="9"/>
                    <a:pt x="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38"/>
            <p:cNvSpPr/>
            <p:nvPr/>
          </p:nvSpPr>
          <p:spPr>
            <a:xfrm>
              <a:off x="639750" y="1593700"/>
              <a:ext cx="1900" cy="7125"/>
            </a:xfrm>
            <a:custGeom>
              <a:rect b="b" l="l" r="r" t="t"/>
              <a:pathLst>
                <a:path extrusionOk="0" h="285" w="76">
                  <a:moveTo>
                    <a:pt x="46" y="0"/>
                  </a:moveTo>
                  <a:cubicBezTo>
                    <a:pt x="42" y="0"/>
                    <a:pt x="38" y="1"/>
                    <a:pt x="34" y="2"/>
                  </a:cubicBezTo>
                  <a:cubicBezTo>
                    <a:pt x="17" y="2"/>
                    <a:pt x="9" y="11"/>
                    <a:pt x="1" y="35"/>
                  </a:cubicBezTo>
                  <a:cubicBezTo>
                    <a:pt x="1" y="69"/>
                    <a:pt x="1" y="110"/>
                    <a:pt x="1" y="143"/>
                  </a:cubicBezTo>
                  <a:cubicBezTo>
                    <a:pt x="1" y="151"/>
                    <a:pt x="1" y="168"/>
                    <a:pt x="1" y="176"/>
                  </a:cubicBezTo>
                  <a:cubicBezTo>
                    <a:pt x="1" y="176"/>
                    <a:pt x="1" y="185"/>
                    <a:pt x="1" y="193"/>
                  </a:cubicBezTo>
                  <a:lnTo>
                    <a:pt x="1" y="201"/>
                  </a:lnTo>
                  <a:cubicBezTo>
                    <a:pt x="1" y="226"/>
                    <a:pt x="1" y="243"/>
                    <a:pt x="9" y="259"/>
                  </a:cubicBezTo>
                  <a:cubicBezTo>
                    <a:pt x="13" y="276"/>
                    <a:pt x="25" y="284"/>
                    <a:pt x="38" y="284"/>
                  </a:cubicBezTo>
                  <a:cubicBezTo>
                    <a:pt x="50" y="284"/>
                    <a:pt x="63" y="276"/>
                    <a:pt x="67" y="259"/>
                  </a:cubicBezTo>
                  <a:cubicBezTo>
                    <a:pt x="75" y="243"/>
                    <a:pt x="75" y="226"/>
                    <a:pt x="75" y="201"/>
                  </a:cubicBezTo>
                  <a:lnTo>
                    <a:pt x="75" y="193"/>
                  </a:lnTo>
                  <a:cubicBezTo>
                    <a:pt x="75" y="185"/>
                    <a:pt x="75" y="185"/>
                    <a:pt x="75" y="176"/>
                  </a:cubicBezTo>
                  <a:cubicBezTo>
                    <a:pt x="75" y="168"/>
                    <a:pt x="75" y="151"/>
                    <a:pt x="75" y="143"/>
                  </a:cubicBezTo>
                  <a:cubicBezTo>
                    <a:pt x="75" y="110"/>
                    <a:pt x="75" y="69"/>
                    <a:pt x="75" y="35"/>
                  </a:cubicBezTo>
                  <a:cubicBezTo>
                    <a:pt x="75" y="15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38"/>
            <p:cNvSpPr/>
            <p:nvPr/>
          </p:nvSpPr>
          <p:spPr>
            <a:xfrm>
              <a:off x="655500" y="1591050"/>
              <a:ext cx="5200" cy="7775"/>
            </a:xfrm>
            <a:custGeom>
              <a:rect b="b" l="l" r="r" t="t"/>
              <a:pathLst>
                <a:path extrusionOk="0" h="311" w="208">
                  <a:moveTo>
                    <a:pt x="62" y="0"/>
                  </a:moveTo>
                  <a:cubicBezTo>
                    <a:pt x="52" y="0"/>
                    <a:pt x="42" y="3"/>
                    <a:pt x="33" y="9"/>
                  </a:cubicBezTo>
                  <a:cubicBezTo>
                    <a:pt x="9" y="25"/>
                    <a:pt x="0" y="50"/>
                    <a:pt x="17" y="75"/>
                  </a:cubicBezTo>
                  <a:cubicBezTo>
                    <a:pt x="33" y="117"/>
                    <a:pt x="50" y="158"/>
                    <a:pt x="67" y="191"/>
                  </a:cubicBezTo>
                  <a:cubicBezTo>
                    <a:pt x="83" y="216"/>
                    <a:pt x="91" y="241"/>
                    <a:pt x="108" y="257"/>
                  </a:cubicBezTo>
                  <a:cubicBezTo>
                    <a:pt x="108" y="266"/>
                    <a:pt x="116" y="266"/>
                    <a:pt x="116" y="266"/>
                  </a:cubicBezTo>
                  <a:lnTo>
                    <a:pt x="125" y="274"/>
                  </a:lnTo>
                  <a:cubicBezTo>
                    <a:pt x="133" y="282"/>
                    <a:pt x="141" y="291"/>
                    <a:pt x="149" y="299"/>
                  </a:cubicBezTo>
                  <a:cubicBezTo>
                    <a:pt x="155" y="305"/>
                    <a:pt x="165" y="311"/>
                    <a:pt x="174" y="311"/>
                  </a:cubicBezTo>
                  <a:cubicBezTo>
                    <a:pt x="177" y="311"/>
                    <a:pt x="180" y="310"/>
                    <a:pt x="183" y="307"/>
                  </a:cubicBezTo>
                  <a:cubicBezTo>
                    <a:pt x="199" y="299"/>
                    <a:pt x="207" y="291"/>
                    <a:pt x="207" y="274"/>
                  </a:cubicBezTo>
                  <a:cubicBezTo>
                    <a:pt x="207" y="266"/>
                    <a:pt x="199" y="249"/>
                    <a:pt x="199" y="241"/>
                  </a:cubicBezTo>
                  <a:cubicBezTo>
                    <a:pt x="199" y="233"/>
                    <a:pt x="199" y="233"/>
                    <a:pt x="191" y="224"/>
                  </a:cubicBezTo>
                  <a:lnTo>
                    <a:pt x="191" y="224"/>
                  </a:lnTo>
                  <a:cubicBezTo>
                    <a:pt x="195" y="228"/>
                    <a:pt x="197" y="231"/>
                    <a:pt x="198" y="231"/>
                  </a:cubicBezTo>
                  <a:cubicBezTo>
                    <a:pt x="199" y="231"/>
                    <a:pt x="199" y="228"/>
                    <a:pt x="199" y="224"/>
                  </a:cubicBezTo>
                  <a:cubicBezTo>
                    <a:pt x="199" y="216"/>
                    <a:pt x="199" y="216"/>
                    <a:pt x="199" y="208"/>
                  </a:cubicBezTo>
                  <a:cubicBezTo>
                    <a:pt x="191" y="183"/>
                    <a:pt x="174" y="166"/>
                    <a:pt x="166" y="141"/>
                  </a:cubicBezTo>
                  <a:cubicBezTo>
                    <a:pt x="149" y="100"/>
                    <a:pt x="125" y="67"/>
                    <a:pt x="108" y="25"/>
                  </a:cubicBezTo>
                  <a:cubicBezTo>
                    <a:pt x="97" y="9"/>
                    <a:pt x="80" y="0"/>
                    <a:pt x="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38"/>
            <p:cNvSpPr/>
            <p:nvPr/>
          </p:nvSpPr>
          <p:spPr>
            <a:xfrm>
              <a:off x="668550" y="1591675"/>
              <a:ext cx="4375" cy="4725"/>
            </a:xfrm>
            <a:custGeom>
              <a:rect b="b" l="l" r="r" t="t"/>
              <a:pathLst>
                <a:path extrusionOk="0" h="189" w="175">
                  <a:moveTo>
                    <a:pt x="50" y="0"/>
                  </a:moveTo>
                  <a:cubicBezTo>
                    <a:pt x="33" y="0"/>
                    <a:pt x="17" y="0"/>
                    <a:pt x="9" y="9"/>
                  </a:cubicBezTo>
                  <a:cubicBezTo>
                    <a:pt x="0" y="25"/>
                    <a:pt x="0" y="34"/>
                    <a:pt x="0" y="50"/>
                  </a:cubicBezTo>
                  <a:cubicBezTo>
                    <a:pt x="0" y="58"/>
                    <a:pt x="0" y="75"/>
                    <a:pt x="9" y="83"/>
                  </a:cubicBezTo>
                  <a:cubicBezTo>
                    <a:pt x="25" y="100"/>
                    <a:pt x="42" y="116"/>
                    <a:pt x="58" y="133"/>
                  </a:cubicBezTo>
                  <a:cubicBezTo>
                    <a:pt x="67" y="141"/>
                    <a:pt x="75" y="150"/>
                    <a:pt x="83" y="158"/>
                  </a:cubicBezTo>
                  <a:cubicBezTo>
                    <a:pt x="91" y="166"/>
                    <a:pt x="100" y="174"/>
                    <a:pt x="116" y="183"/>
                  </a:cubicBezTo>
                  <a:cubicBezTo>
                    <a:pt x="120" y="187"/>
                    <a:pt x="129" y="189"/>
                    <a:pt x="137" y="189"/>
                  </a:cubicBezTo>
                  <a:cubicBezTo>
                    <a:pt x="145" y="189"/>
                    <a:pt x="154" y="187"/>
                    <a:pt x="158" y="183"/>
                  </a:cubicBezTo>
                  <a:cubicBezTo>
                    <a:pt x="166" y="174"/>
                    <a:pt x="166" y="174"/>
                    <a:pt x="174" y="166"/>
                  </a:cubicBezTo>
                  <a:cubicBezTo>
                    <a:pt x="174" y="158"/>
                    <a:pt x="174" y="150"/>
                    <a:pt x="174" y="141"/>
                  </a:cubicBezTo>
                  <a:cubicBezTo>
                    <a:pt x="174" y="133"/>
                    <a:pt x="166" y="133"/>
                    <a:pt x="166" y="125"/>
                  </a:cubicBezTo>
                  <a:cubicBezTo>
                    <a:pt x="166" y="116"/>
                    <a:pt x="166" y="116"/>
                    <a:pt x="158" y="108"/>
                  </a:cubicBezTo>
                  <a:lnTo>
                    <a:pt x="158" y="100"/>
                  </a:lnTo>
                  <a:cubicBezTo>
                    <a:pt x="141" y="92"/>
                    <a:pt x="133" y="75"/>
                    <a:pt x="125" y="67"/>
                  </a:cubicBezTo>
                  <a:cubicBezTo>
                    <a:pt x="116" y="50"/>
                    <a:pt x="100" y="34"/>
                    <a:pt x="83" y="9"/>
                  </a:cubicBezTo>
                  <a:cubicBezTo>
                    <a:pt x="75" y="0"/>
                    <a:pt x="58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38"/>
            <p:cNvSpPr/>
            <p:nvPr/>
          </p:nvSpPr>
          <p:spPr>
            <a:xfrm>
              <a:off x="677025" y="1591050"/>
              <a:ext cx="6250" cy="6800"/>
            </a:xfrm>
            <a:custGeom>
              <a:rect b="b" l="l" r="r" t="t"/>
              <a:pathLst>
                <a:path extrusionOk="0" h="272" w="250">
                  <a:moveTo>
                    <a:pt x="56" y="0"/>
                  </a:moveTo>
                  <a:cubicBezTo>
                    <a:pt x="48" y="0"/>
                    <a:pt x="40" y="3"/>
                    <a:pt x="34" y="9"/>
                  </a:cubicBezTo>
                  <a:cubicBezTo>
                    <a:pt x="9" y="25"/>
                    <a:pt x="1" y="50"/>
                    <a:pt x="9" y="75"/>
                  </a:cubicBezTo>
                  <a:cubicBezTo>
                    <a:pt x="26" y="92"/>
                    <a:pt x="34" y="108"/>
                    <a:pt x="42" y="125"/>
                  </a:cubicBezTo>
                  <a:cubicBezTo>
                    <a:pt x="59" y="150"/>
                    <a:pt x="76" y="166"/>
                    <a:pt x="92" y="183"/>
                  </a:cubicBezTo>
                  <a:cubicBezTo>
                    <a:pt x="109" y="199"/>
                    <a:pt x="117" y="216"/>
                    <a:pt x="134" y="224"/>
                  </a:cubicBezTo>
                  <a:cubicBezTo>
                    <a:pt x="142" y="233"/>
                    <a:pt x="150" y="241"/>
                    <a:pt x="158" y="249"/>
                  </a:cubicBezTo>
                  <a:cubicBezTo>
                    <a:pt x="167" y="257"/>
                    <a:pt x="175" y="266"/>
                    <a:pt x="192" y="266"/>
                  </a:cubicBezTo>
                  <a:cubicBezTo>
                    <a:pt x="200" y="270"/>
                    <a:pt x="208" y="272"/>
                    <a:pt x="215" y="272"/>
                  </a:cubicBezTo>
                  <a:cubicBezTo>
                    <a:pt x="223" y="272"/>
                    <a:pt x="229" y="270"/>
                    <a:pt x="233" y="266"/>
                  </a:cubicBezTo>
                  <a:cubicBezTo>
                    <a:pt x="241" y="249"/>
                    <a:pt x="250" y="233"/>
                    <a:pt x="241" y="224"/>
                  </a:cubicBezTo>
                  <a:cubicBezTo>
                    <a:pt x="233" y="216"/>
                    <a:pt x="225" y="199"/>
                    <a:pt x="216" y="191"/>
                  </a:cubicBezTo>
                  <a:cubicBezTo>
                    <a:pt x="208" y="183"/>
                    <a:pt x="200" y="183"/>
                    <a:pt x="200" y="166"/>
                  </a:cubicBezTo>
                  <a:cubicBezTo>
                    <a:pt x="192" y="166"/>
                    <a:pt x="183" y="158"/>
                    <a:pt x="175" y="150"/>
                  </a:cubicBezTo>
                  <a:lnTo>
                    <a:pt x="167" y="133"/>
                  </a:lnTo>
                  <a:lnTo>
                    <a:pt x="167" y="125"/>
                  </a:lnTo>
                  <a:cubicBezTo>
                    <a:pt x="150" y="117"/>
                    <a:pt x="142" y="92"/>
                    <a:pt x="134" y="75"/>
                  </a:cubicBezTo>
                  <a:cubicBezTo>
                    <a:pt x="117" y="59"/>
                    <a:pt x="109" y="42"/>
                    <a:pt x="100" y="25"/>
                  </a:cubicBezTo>
                  <a:cubicBezTo>
                    <a:pt x="90" y="9"/>
                    <a:pt x="72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38"/>
            <p:cNvSpPr/>
            <p:nvPr/>
          </p:nvSpPr>
          <p:spPr>
            <a:xfrm>
              <a:off x="613025" y="1595750"/>
              <a:ext cx="6875" cy="7125"/>
            </a:xfrm>
            <a:custGeom>
              <a:rect b="b" l="l" r="r" t="t"/>
              <a:pathLst>
                <a:path extrusionOk="0" h="285" w="275">
                  <a:moveTo>
                    <a:pt x="221" y="0"/>
                  </a:moveTo>
                  <a:cubicBezTo>
                    <a:pt x="201" y="0"/>
                    <a:pt x="179" y="9"/>
                    <a:pt x="166" y="28"/>
                  </a:cubicBezTo>
                  <a:cubicBezTo>
                    <a:pt x="158" y="45"/>
                    <a:pt x="150" y="61"/>
                    <a:pt x="133" y="78"/>
                  </a:cubicBezTo>
                  <a:cubicBezTo>
                    <a:pt x="117" y="103"/>
                    <a:pt x="100" y="119"/>
                    <a:pt x="84" y="136"/>
                  </a:cubicBezTo>
                  <a:cubicBezTo>
                    <a:pt x="67" y="144"/>
                    <a:pt x="59" y="152"/>
                    <a:pt x="50" y="169"/>
                  </a:cubicBezTo>
                  <a:cubicBezTo>
                    <a:pt x="42" y="169"/>
                    <a:pt x="34" y="177"/>
                    <a:pt x="34" y="185"/>
                  </a:cubicBezTo>
                  <a:cubicBezTo>
                    <a:pt x="26" y="194"/>
                    <a:pt x="17" y="194"/>
                    <a:pt x="9" y="210"/>
                  </a:cubicBezTo>
                  <a:cubicBezTo>
                    <a:pt x="1" y="227"/>
                    <a:pt x="1" y="243"/>
                    <a:pt x="9" y="260"/>
                  </a:cubicBezTo>
                  <a:cubicBezTo>
                    <a:pt x="17" y="277"/>
                    <a:pt x="34" y="285"/>
                    <a:pt x="59" y="285"/>
                  </a:cubicBezTo>
                  <a:cubicBezTo>
                    <a:pt x="67" y="285"/>
                    <a:pt x="84" y="285"/>
                    <a:pt x="92" y="277"/>
                  </a:cubicBezTo>
                  <a:cubicBezTo>
                    <a:pt x="108" y="268"/>
                    <a:pt x="117" y="268"/>
                    <a:pt x="125" y="260"/>
                  </a:cubicBezTo>
                  <a:cubicBezTo>
                    <a:pt x="133" y="260"/>
                    <a:pt x="142" y="252"/>
                    <a:pt x="142" y="243"/>
                  </a:cubicBezTo>
                  <a:cubicBezTo>
                    <a:pt x="166" y="235"/>
                    <a:pt x="183" y="219"/>
                    <a:pt x="191" y="202"/>
                  </a:cubicBezTo>
                  <a:cubicBezTo>
                    <a:pt x="224" y="161"/>
                    <a:pt x="249" y="119"/>
                    <a:pt x="274" y="69"/>
                  </a:cubicBezTo>
                  <a:cubicBezTo>
                    <a:pt x="274" y="53"/>
                    <a:pt x="274" y="36"/>
                    <a:pt x="266" y="28"/>
                  </a:cubicBezTo>
                  <a:cubicBezTo>
                    <a:pt x="258" y="11"/>
                    <a:pt x="249" y="3"/>
                    <a:pt x="241" y="3"/>
                  </a:cubicBezTo>
                  <a:cubicBezTo>
                    <a:pt x="235" y="1"/>
                    <a:pt x="228" y="0"/>
                    <a:pt x="2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38"/>
            <p:cNvSpPr/>
            <p:nvPr/>
          </p:nvSpPr>
          <p:spPr>
            <a:xfrm>
              <a:off x="604325" y="1594975"/>
              <a:ext cx="5625" cy="7225"/>
            </a:xfrm>
            <a:custGeom>
              <a:rect b="b" l="l" r="r" t="t"/>
              <a:pathLst>
                <a:path extrusionOk="0" h="289" w="225">
                  <a:moveTo>
                    <a:pt x="169" y="1"/>
                  </a:moveTo>
                  <a:cubicBezTo>
                    <a:pt x="154" y="1"/>
                    <a:pt x="139" y="10"/>
                    <a:pt x="133" y="26"/>
                  </a:cubicBezTo>
                  <a:cubicBezTo>
                    <a:pt x="108" y="59"/>
                    <a:pt x="84" y="100"/>
                    <a:pt x="67" y="134"/>
                  </a:cubicBezTo>
                  <a:cubicBezTo>
                    <a:pt x="50" y="150"/>
                    <a:pt x="42" y="167"/>
                    <a:pt x="34" y="183"/>
                  </a:cubicBezTo>
                  <a:lnTo>
                    <a:pt x="17" y="208"/>
                  </a:lnTo>
                  <a:cubicBezTo>
                    <a:pt x="17" y="216"/>
                    <a:pt x="9" y="225"/>
                    <a:pt x="9" y="233"/>
                  </a:cubicBezTo>
                  <a:cubicBezTo>
                    <a:pt x="9" y="233"/>
                    <a:pt x="1" y="241"/>
                    <a:pt x="1" y="250"/>
                  </a:cubicBezTo>
                  <a:cubicBezTo>
                    <a:pt x="1" y="258"/>
                    <a:pt x="1" y="274"/>
                    <a:pt x="17" y="283"/>
                  </a:cubicBezTo>
                  <a:cubicBezTo>
                    <a:pt x="21" y="287"/>
                    <a:pt x="28" y="289"/>
                    <a:pt x="35" y="289"/>
                  </a:cubicBezTo>
                  <a:cubicBezTo>
                    <a:pt x="42" y="289"/>
                    <a:pt x="50" y="287"/>
                    <a:pt x="59" y="283"/>
                  </a:cubicBezTo>
                  <a:lnTo>
                    <a:pt x="67" y="274"/>
                  </a:lnTo>
                  <a:cubicBezTo>
                    <a:pt x="75" y="274"/>
                    <a:pt x="84" y="266"/>
                    <a:pt x="92" y="258"/>
                  </a:cubicBezTo>
                  <a:cubicBezTo>
                    <a:pt x="92" y="250"/>
                    <a:pt x="100" y="241"/>
                    <a:pt x="108" y="233"/>
                  </a:cubicBezTo>
                  <a:cubicBezTo>
                    <a:pt x="125" y="216"/>
                    <a:pt x="133" y="192"/>
                    <a:pt x="142" y="175"/>
                  </a:cubicBezTo>
                  <a:lnTo>
                    <a:pt x="208" y="67"/>
                  </a:lnTo>
                  <a:cubicBezTo>
                    <a:pt x="224" y="51"/>
                    <a:pt x="216" y="18"/>
                    <a:pt x="191" y="9"/>
                  </a:cubicBezTo>
                  <a:cubicBezTo>
                    <a:pt x="185" y="3"/>
                    <a:pt x="177" y="1"/>
                    <a:pt x="1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38"/>
            <p:cNvSpPr/>
            <p:nvPr/>
          </p:nvSpPr>
          <p:spPr>
            <a:xfrm>
              <a:off x="697325" y="1587150"/>
              <a:ext cx="5825" cy="7325"/>
            </a:xfrm>
            <a:custGeom>
              <a:rect b="b" l="l" r="r" t="t"/>
              <a:pathLst>
                <a:path extrusionOk="0" h="293" w="233">
                  <a:moveTo>
                    <a:pt x="56" y="1"/>
                  </a:moveTo>
                  <a:cubicBezTo>
                    <a:pt x="49" y="1"/>
                    <a:pt x="41" y="3"/>
                    <a:pt x="34" y="7"/>
                  </a:cubicBezTo>
                  <a:cubicBezTo>
                    <a:pt x="9" y="24"/>
                    <a:pt x="1" y="57"/>
                    <a:pt x="18" y="82"/>
                  </a:cubicBezTo>
                  <a:cubicBezTo>
                    <a:pt x="34" y="115"/>
                    <a:pt x="51" y="148"/>
                    <a:pt x="76" y="181"/>
                  </a:cubicBezTo>
                  <a:lnTo>
                    <a:pt x="100" y="223"/>
                  </a:lnTo>
                  <a:cubicBezTo>
                    <a:pt x="100" y="231"/>
                    <a:pt x="109" y="239"/>
                    <a:pt x="117" y="248"/>
                  </a:cubicBezTo>
                  <a:lnTo>
                    <a:pt x="125" y="264"/>
                  </a:lnTo>
                  <a:cubicBezTo>
                    <a:pt x="125" y="273"/>
                    <a:pt x="134" y="273"/>
                    <a:pt x="142" y="281"/>
                  </a:cubicBezTo>
                  <a:cubicBezTo>
                    <a:pt x="150" y="281"/>
                    <a:pt x="150" y="289"/>
                    <a:pt x="158" y="289"/>
                  </a:cubicBezTo>
                  <a:cubicBezTo>
                    <a:pt x="163" y="292"/>
                    <a:pt x="168" y="293"/>
                    <a:pt x="173" y="293"/>
                  </a:cubicBezTo>
                  <a:cubicBezTo>
                    <a:pt x="185" y="293"/>
                    <a:pt x="196" y="287"/>
                    <a:pt x="208" y="281"/>
                  </a:cubicBezTo>
                  <a:cubicBezTo>
                    <a:pt x="225" y="264"/>
                    <a:pt x="225" y="256"/>
                    <a:pt x="225" y="239"/>
                  </a:cubicBezTo>
                  <a:cubicBezTo>
                    <a:pt x="233" y="215"/>
                    <a:pt x="208" y="181"/>
                    <a:pt x="200" y="165"/>
                  </a:cubicBezTo>
                  <a:cubicBezTo>
                    <a:pt x="191" y="148"/>
                    <a:pt x="175" y="132"/>
                    <a:pt x="167" y="123"/>
                  </a:cubicBezTo>
                  <a:cubicBezTo>
                    <a:pt x="150" y="90"/>
                    <a:pt x="125" y="57"/>
                    <a:pt x="109" y="32"/>
                  </a:cubicBezTo>
                  <a:cubicBezTo>
                    <a:pt x="97" y="14"/>
                    <a:pt x="76" y="1"/>
                    <a:pt x="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38"/>
            <p:cNvSpPr/>
            <p:nvPr/>
          </p:nvSpPr>
          <p:spPr>
            <a:xfrm>
              <a:off x="701900" y="1587650"/>
              <a:ext cx="2500" cy="4925"/>
            </a:xfrm>
            <a:custGeom>
              <a:rect b="b" l="l" r="r" t="t"/>
              <a:pathLst>
                <a:path extrusionOk="0" h="197" w="100">
                  <a:moveTo>
                    <a:pt x="39" y="1"/>
                  </a:moveTo>
                  <a:cubicBezTo>
                    <a:pt x="34" y="1"/>
                    <a:pt x="29" y="2"/>
                    <a:pt x="25" y="4"/>
                  </a:cubicBezTo>
                  <a:cubicBezTo>
                    <a:pt x="8" y="4"/>
                    <a:pt x="0" y="21"/>
                    <a:pt x="0" y="45"/>
                  </a:cubicBezTo>
                  <a:cubicBezTo>
                    <a:pt x="17" y="87"/>
                    <a:pt x="33" y="128"/>
                    <a:pt x="42" y="178"/>
                  </a:cubicBezTo>
                  <a:cubicBezTo>
                    <a:pt x="48" y="185"/>
                    <a:pt x="55" y="197"/>
                    <a:pt x="66" y="197"/>
                  </a:cubicBezTo>
                  <a:cubicBezTo>
                    <a:pt x="69" y="197"/>
                    <a:pt x="72" y="196"/>
                    <a:pt x="75" y="195"/>
                  </a:cubicBezTo>
                  <a:cubicBezTo>
                    <a:pt x="91" y="195"/>
                    <a:pt x="100" y="178"/>
                    <a:pt x="100" y="161"/>
                  </a:cubicBezTo>
                  <a:cubicBezTo>
                    <a:pt x="83" y="120"/>
                    <a:pt x="75" y="70"/>
                    <a:pt x="66" y="29"/>
                  </a:cubicBezTo>
                  <a:cubicBezTo>
                    <a:pt x="66" y="10"/>
                    <a:pt x="53" y="1"/>
                    <a:pt x="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38"/>
            <p:cNvSpPr/>
            <p:nvPr/>
          </p:nvSpPr>
          <p:spPr>
            <a:xfrm>
              <a:off x="626850" y="1567100"/>
              <a:ext cx="17700" cy="5775"/>
            </a:xfrm>
            <a:custGeom>
              <a:rect b="b" l="l" r="r" t="t"/>
              <a:pathLst>
                <a:path extrusionOk="0" h="231" w="708">
                  <a:moveTo>
                    <a:pt x="50" y="1"/>
                  </a:moveTo>
                  <a:cubicBezTo>
                    <a:pt x="14" y="1"/>
                    <a:pt x="0" y="58"/>
                    <a:pt x="36" y="72"/>
                  </a:cubicBezTo>
                  <a:cubicBezTo>
                    <a:pt x="127" y="122"/>
                    <a:pt x="218" y="171"/>
                    <a:pt x="326" y="196"/>
                  </a:cubicBezTo>
                  <a:cubicBezTo>
                    <a:pt x="376" y="213"/>
                    <a:pt x="425" y="213"/>
                    <a:pt x="483" y="221"/>
                  </a:cubicBezTo>
                  <a:cubicBezTo>
                    <a:pt x="512" y="226"/>
                    <a:pt x="544" y="231"/>
                    <a:pt x="575" y="231"/>
                  </a:cubicBezTo>
                  <a:cubicBezTo>
                    <a:pt x="597" y="231"/>
                    <a:pt x="620" y="228"/>
                    <a:pt x="641" y="221"/>
                  </a:cubicBezTo>
                  <a:cubicBezTo>
                    <a:pt x="699" y="205"/>
                    <a:pt x="707" y="113"/>
                    <a:pt x="641" y="105"/>
                  </a:cubicBezTo>
                  <a:cubicBezTo>
                    <a:pt x="620" y="97"/>
                    <a:pt x="595" y="95"/>
                    <a:pt x="569" y="95"/>
                  </a:cubicBezTo>
                  <a:cubicBezTo>
                    <a:pt x="543" y="95"/>
                    <a:pt x="517" y="97"/>
                    <a:pt x="492" y="97"/>
                  </a:cubicBezTo>
                  <a:cubicBezTo>
                    <a:pt x="442" y="97"/>
                    <a:pt x="401" y="89"/>
                    <a:pt x="351" y="80"/>
                  </a:cubicBezTo>
                  <a:cubicBezTo>
                    <a:pt x="251" y="55"/>
                    <a:pt x="160" y="39"/>
                    <a:pt x="69" y="6"/>
                  </a:cubicBezTo>
                  <a:cubicBezTo>
                    <a:pt x="62" y="2"/>
                    <a:pt x="56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38"/>
            <p:cNvSpPr/>
            <p:nvPr/>
          </p:nvSpPr>
          <p:spPr>
            <a:xfrm>
              <a:off x="655900" y="1569425"/>
              <a:ext cx="6650" cy="2175"/>
            </a:xfrm>
            <a:custGeom>
              <a:rect b="b" l="l" r="r" t="t"/>
              <a:pathLst>
                <a:path extrusionOk="0" h="87" w="266">
                  <a:moveTo>
                    <a:pt x="200" y="0"/>
                  </a:moveTo>
                  <a:cubicBezTo>
                    <a:pt x="194" y="0"/>
                    <a:pt x="189" y="1"/>
                    <a:pt x="183" y="4"/>
                  </a:cubicBezTo>
                  <a:lnTo>
                    <a:pt x="42" y="4"/>
                  </a:lnTo>
                  <a:cubicBezTo>
                    <a:pt x="17" y="4"/>
                    <a:pt x="1" y="20"/>
                    <a:pt x="1" y="45"/>
                  </a:cubicBezTo>
                  <a:cubicBezTo>
                    <a:pt x="1" y="70"/>
                    <a:pt x="17" y="87"/>
                    <a:pt x="42" y="87"/>
                  </a:cubicBezTo>
                  <a:cubicBezTo>
                    <a:pt x="75" y="87"/>
                    <a:pt x="117" y="87"/>
                    <a:pt x="150" y="78"/>
                  </a:cubicBezTo>
                  <a:cubicBezTo>
                    <a:pt x="167" y="78"/>
                    <a:pt x="175" y="70"/>
                    <a:pt x="191" y="70"/>
                  </a:cubicBezTo>
                  <a:cubicBezTo>
                    <a:pt x="208" y="62"/>
                    <a:pt x="225" y="54"/>
                    <a:pt x="241" y="45"/>
                  </a:cubicBezTo>
                  <a:cubicBezTo>
                    <a:pt x="266" y="29"/>
                    <a:pt x="249" y="4"/>
                    <a:pt x="233" y="4"/>
                  </a:cubicBezTo>
                  <a:cubicBezTo>
                    <a:pt x="222" y="4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38"/>
            <p:cNvSpPr/>
            <p:nvPr/>
          </p:nvSpPr>
          <p:spPr>
            <a:xfrm>
              <a:off x="612625" y="1532175"/>
              <a:ext cx="6225" cy="5550"/>
            </a:xfrm>
            <a:custGeom>
              <a:rect b="b" l="l" r="r" t="t"/>
              <a:pathLst>
                <a:path extrusionOk="0" h="222" w="249">
                  <a:moveTo>
                    <a:pt x="232" y="69"/>
                  </a:moveTo>
                  <a:lnTo>
                    <a:pt x="224" y="85"/>
                  </a:lnTo>
                  <a:cubicBezTo>
                    <a:pt x="224" y="85"/>
                    <a:pt x="232" y="77"/>
                    <a:pt x="232" y="69"/>
                  </a:cubicBezTo>
                  <a:close/>
                  <a:moveTo>
                    <a:pt x="208" y="0"/>
                  </a:moveTo>
                  <a:cubicBezTo>
                    <a:pt x="205" y="0"/>
                    <a:pt x="202" y="1"/>
                    <a:pt x="199" y="3"/>
                  </a:cubicBezTo>
                  <a:lnTo>
                    <a:pt x="166" y="3"/>
                  </a:lnTo>
                  <a:cubicBezTo>
                    <a:pt x="158" y="3"/>
                    <a:pt x="149" y="11"/>
                    <a:pt x="141" y="11"/>
                  </a:cubicBezTo>
                  <a:cubicBezTo>
                    <a:pt x="133" y="19"/>
                    <a:pt x="124" y="19"/>
                    <a:pt x="116" y="27"/>
                  </a:cubicBezTo>
                  <a:cubicBezTo>
                    <a:pt x="91" y="36"/>
                    <a:pt x="75" y="52"/>
                    <a:pt x="58" y="61"/>
                  </a:cubicBezTo>
                  <a:cubicBezTo>
                    <a:pt x="42" y="69"/>
                    <a:pt x="33" y="77"/>
                    <a:pt x="25" y="85"/>
                  </a:cubicBezTo>
                  <a:cubicBezTo>
                    <a:pt x="8" y="102"/>
                    <a:pt x="0" y="135"/>
                    <a:pt x="0" y="160"/>
                  </a:cubicBezTo>
                  <a:cubicBezTo>
                    <a:pt x="8" y="168"/>
                    <a:pt x="8" y="177"/>
                    <a:pt x="17" y="185"/>
                  </a:cubicBezTo>
                  <a:cubicBezTo>
                    <a:pt x="25" y="201"/>
                    <a:pt x="33" y="210"/>
                    <a:pt x="58" y="218"/>
                  </a:cubicBezTo>
                  <a:cubicBezTo>
                    <a:pt x="63" y="220"/>
                    <a:pt x="69" y="221"/>
                    <a:pt x="75" y="221"/>
                  </a:cubicBezTo>
                  <a:cubicBezTo>
                    <a:pt x="89" y="221"/>
                    <a:pt x="107" y="216"/>
                    <a:pt x="124" y="210"/>
                  </a:cubicBezTo>
                  <a:cubicBezTo>
                    <a:pt x="133" y="193"/>
                    <a:pt x="149" y="185"/>
                    <a:pt x="158" y="168"/>
                  </a:cubicBezTo>
                  <a:cubicBezTo>
                    <a:pt x="158" y="160"/>
                    <a:pt x="166" y="152"/>
                    <a:pt x="166" y="143"/>
                  </a:cubicBezTo>
                  <a:lnTo>
                    <a:pt x="191" y="119"/>
                  </a:lnTo>
                  <a:cubicBezTo>
                    <a:pt x="199" y="119"/>
                    <a:pt x="199" y="110"/>
                    <a:pt x="207" y="110"/>
                  </a:cubicBezTo>
                  <a:lnTo>
                    <a:pt x="216" y="102"/>
                  </a:lnTo>
                  <a:cubicBezTo>
                    <a:pt x="224" y="94"/>
                    <a:pt x="224" y="77"/>
                    <a:pt x="232" y="69"/>
                  </a:cubicBezTo>
                  <a:lnTo>
                    <a:pt x="240" y="69"/>
                  </a:lnTo>
                  <a:cubicBezTo>
                    <a:pt x="249" y="52"/>
                    <a:pt x="249" y="36"/>
                    <a:pt x="240" y="19"/>
                  </a:cubicBezTo>
                  <a:cubicBezTo>
                    <a:pt x="234" y="12"/>
                    <a:pt x="222" y="0"/>
                    <a:pt x="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38"/>
            <p:cNvSpPr/>
            <p:nvPr/>
          </p:nvSpPr>
          <p:spPr>
            <a:xfrm>
              <a:off x="602875" y="1538550"/>
              <a:ext cx="6250" cy="3850"/>
            </a:xfrm>
            <a:custGeom>
              <a:rect b="b" l="l" r="r" t="t"/>
              <a:pathLst>
                <a:path extrusionOk="0" h="154" w="250">
                  <a:moveTo>
                    <a:pt x="200" y="0"/>
                  </a:moveTo>
                  <a:cubicBezTo>
                    <a:pt x="187" y="0"/>
                    <a:pt x="175" y="4"/>
                    <a:pt x="166" y="13"/>
                  </a:cubicBezTo>
                  <a:lnTo>
                    <a:pt x="158" y="21"/>
                  </a:lnTo>
                  <a:cubicBezTo>
                    <a:pt x="150" y="29"/>
                    <a:pt x="133" y="29"/>
                    <a:pt x="125" y="38"/>
                  </a:cubicBezTo>
                  <a:cubicBezTo>
                    <a:pt x="117" y="46"/>
                    <a:pt x="108" y="54"/>
                    <a:pt x="92" y="54"/>
                  </a:cubicBezTo>
                  <a:cubicBezTo>
                    <a:pt x="92" y="62"/>
                    <a:pt x="84" y="62"/>
                    <a:pt x="75" y="62"/>
                  </a:cubicBezTo>
                  <a:lnTo>
                    <a:pt x="75" y="71"/>
                  </a:lnTo>
                  <a:lnTo>
                    <a:pt x="67" y="71"/>
                  </a:lnTo>
                  <a:cubicBezTo>
                    <a:pt x="59" y="71"/>
                    <a:pt x="50" y="71"/>
                    <a:pt x="42" y="79"/>
                  </a:cubicBezTo>
                  <a:lnTo>
                    <a:pt x="34" y="79"/>
                  </a:lnTo>
                  <a:lnTo>
                    <a:pt x="34" y="87"/>
                  </a:lnTo>
                  <a:cubicBezTo>
                    <a:pt x="17" y="87"/>
                    <a:pt x="1" y="104"/>
                    <a:pt x="9" y="120"/>
                  </a:cubicBezTo>
                  <a:cubicBezTo>
                    <a:pt x="9" y="137"/>
                    <a:pt x="26" y="154"/>
                    <a:pt x="42" y="154"/>
                  </a:cubicBezTo>
                  <a:lnTo>
                    <a:pt x="100" y="154"/>
                  </a:lnTo>
                  <a:cubicBezTo>
                    <a:pt x="108" y="145"/>
                    <a:pt x="125" y="145"/>
                    <a:pt x="142" y="137"/>
                  </a:cubicBezTo>
                  <a:cubicBezTo>
                    <a:pt x="158" y="137"/>
                    <a:pt x="175" y="129"/>
                    <a:pt x="191" y="120"/>
                  </a:cubicBezTo>
                  <a:cubicBezTo>
                    <a:pt x="208" y="104"/>
                    <a:pt x="216" y="96"/>
                    <a:pt x="233" y="87"/>
                  </a:cubicBezTo>
                  <a:cubicBezTo>
                    <a:pt x="249" y="62"/>
                    <a:pt x="249" y="29"/>
                    <a:pt x="233" y="13"/>
                  </a:cubicBezTo>
                  <a:cubicBezTo>
                    <a:pt x="224" y="4"/>
                    <a:pt x="212" y="0"/>
                    <a:pt x="2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38"/>
            <p:cNvSpPr/>
            <p:nvPr/>
          </p:nvSpPr>
          <p:spPr>
            <a:xfrm>
              <a:off x="596675" y="1536575"/>
              <a:ext cx="2500" cy="1900"/>
            </a:xfrm>
            <a:custGeom>
              <a:rect b="b" l="l" r="r" t="t"/>
              <a:pathLst>
                <a:path extrusionOk="0" h="76" w="100">
                  <a:moveTo>
                    <a:pt x="50" y="1"/>
                  </a:moveTo>
                  <a:cubicBezTo>
                    <a:pt x="0" y="1"/>
                    <a:pt x="0" y="75"/>
                    <a:pt x="50" y="75"/>
                  </a:cubicBezTo>
                  <a:cubicBezTo>
                    <a:pt x="100" y="75"/>
                    <a:pt x="100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38"/>
            <p:cNvSpPr/>
            <p:nvPr/>
          </p:nvSpPr>
          <p:spPr>
            <a:xfrm>
              <a:off x="609500" y="1525400"/>
              <a:ext cx="4175" cy="2700"/>
            </a:xfrm>
            <a:custGeom>
              <a:rect b="b" l="l" r="r" t="t"/>
              <a:pathLst>
                <a:path extrusionOk="0" h="108" w="167">
                  <a:moveTo>
                    <a:pt x="117" y="0"/>
                  </a:moveTo>
                  <a:cubicBezTo>
                    <a:pt x="109" y="0"/>
                    <a:pt x="100" y="0"/>
                    <a:pt x="100" y="8"/>
                  </a:cubicBezTo>
                  <a:lnTo>
                    <a:pt x="75" y="17"/>
                  </a:lnTo>
                  <a:cubicBezTo>
                    <a:pt x="67" y="17"/>
                    <a:pt x="59" y="25"/>
                    <a:pt x="59" y="25"/>
                  </a:cubicBezTo>
                  <a:cubicBezTo>
                    <a:pt x="51" y="33"/>
                    <a:pt x="42" y="33"/>
                    <a:pt x="34" y="42"/>
                  </a:cubicBezTo>
                  <a:cubicBezTo>
                    <a:pt x="26" y="42"/>
                    <a:pt x="17" y="50"/>
                    <a:pt x="17" y="58"/>
                  </a:cubicBezTo>
                  <a:lnTo>
                    <a:pt x="9" y="66"/>
                  </a:lnTo>
                  <a:cubicBezTo>
                    <a:pt x="1" y="75"/>
                    <a:pt x="9" y="83"/>
                    <a:pt x="9" y="91"/>
                  </a:cubicBezTo>
                  <a:cubicBezTo>
                    <a:pt x="9" y="100"/>
                    <a:pt x="17" y="108"/>
                    <a:pt x="34" y="108"/>
                  </a:cubicBezTo>
                  <a:cubicBezTo>
                    <a:pt x="42" y="108"/>
                    <a:pt x="51" y="108"/>
                    <a:pt x="67" y="100"/>
                  </a:cubicBezTo>
                  <a:lnTo>
                    <a:pt x="84" y="100"/>
                  </a:lnTo>
                  <a:cubicBezTo>
                    <a:pt x="92" y="100"/>
                    <a:pt x="100" y="91"/>
                    <a:pt x="109" y="91"/>
                  </a:cubicBezTo>
                  <a:cubicBezTo>
                    <a:pt x="117" y="91"/>
                    <a:pt x="125" y="91"/>
                    <a:pt x="133" y="83"/>
                  </a:cubicBezTo>
                  <a:cubicBezTo>
                    <a:pt x="142" y="83"/>
                    <a:pt x="150" y="75"/>
                    <a:pt x="158" y="66"/>
                  </a:cubicBezTo>
                  <a:cubicBezTo>
                    <a:pt x="167" y="58"/>
                    <a:pt x="167" y="42"/>
                    <a:pt x="158" y="25"/>
                  </a:cubicBezTo>
                  <a:cubicBezTo>
                    <a:pt x="150" y="17"/>
                    <a:pt x="150" y="8"/>
                    <a:pt x="133" y="8"/>
                  </a:cubicBezTo>
                  <a:lnTo>
                    <a:pt x="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38"/>
            <p:cNvSpPr/>
            <p:nvPr/>
          </p:nvSpPr>
          <p:spPr>
            <a:xfrm>
              <a:off x="601225" y="1527050"/>
              <a:ext cx="1900" cy="1475"/>
            </a:xfrm>
            <a:custGeom>
              <a:rect b="b" l="l" r="r" t="t"/>
              <a:pathLst>
                <a:path extrusionOk="0" h="59" w="76">
                  <a:moveTo>
                    <a:pt x="42" y="0"/>
                  </a:moveTo>
                  <a:cubicBezTo>
                    <a:pt x="0" y="0"/>
                    <a:pt x="0" y="58"/>
                    <a:pt x="42" y="58"/>
                  </a:cubicBezTo>
                  <a:cubicBezTo>
                    <a:pt x="75" y="58"/>
                    <a:pt x="75" y="0"/>
                    <a:pt x="42" y="0"/>
                  </a:cubicBez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38"/>
            <p:cNvSpPr/>
            <p:nvPr/>
          </p:nvSpPr>
          <p:spPr>
            <a:xfrm>
              <a:off x="667100" y="1529525"/>
              <a:ext cx="6025" cy="5425"/>
            </a:xfrm>
            <a:custGeom>
              <a:rect b="b" l="l" r="r" t="t"/>
              <a:pathLst>
                <a:path extrusionOk="0" h="217" w="241">
                  <a:moveTo>
                    <a:pt x="42" y="1"/>
                  </a:moveTo>
                  <a:cubicBezTo>
                    <a:pt x="33" y="1"/>
                    <a:pt x="17" y="17"/>
                    <a:pt x="9" y="26"/>
                  </a:cubicBezTo>
                  <a:cubicBezTo>
                    <a:pt x="9" y="34"/>
                    <a:pt x="0" y="51"/>
                    <a:pt x="9" y="59"/>
                  </a:cubicBezTo>
                  <a:cubicBezTo>
                    <a:pt x="9" y="84"/>
                    <a:pt x="33" y="109"/>
                    <a:pt x="58" y="109"/>
                  </a:cubicBezTo>
                  <a:lnTo>
                    <a:pt x="75" y="109"/>
                  </a:lnTo>
                  <a:lnTo>
                    <a:pt x="91" y="117"/>
                  </a:lnTo>
                  <a:cubicBezTo>
                    <a:pt x="91" y="125"/>
                    <a:pt x="100" y="133"/>
                    <a:pt x="108" y="133"/>
                  </a:cubicBezTo>
                  <a:cubicBezTo>
                    <a:pt x="108" y="142"/>
                    <a:pt x="116" y="150"/>
                    <a:pt x="116" y="150"/>
                  </a:cubicBezTo>
                  <a:cubicBezTo>
                    <a:pt x="125" y="158"/>
                    <a:pt x="125" y="167"/>
                    <a:pt x="133" y="183"/>
                  </a:cubicBezTo>
                  <a:lnTo>
                    <a:pt x="125" y="175"/>
                  </a:lnTo>
                  <a:lnTo>
                    <a:pt x="125" y="175"/>
                  </a:lnTo>
                  <a:cubicBezTo>
                    <a:pt x="133" y="191"/>
                    <a:pt x="141" y="200"/>
                    <a:pt x="158" y="208"/>
                  </a:cubicBezTo>
                  <a:lnTo>
                    <a:pt x="149" y="208"/>
                  </a:lnTo>
                  <a:cubicBezTo>
                    <a:pt x="158" y="216"/>
                    <a:pt x="174" y="216"/>
                    <a:pt x="191" y="216"/>
                  </a:cubicBezTo>
                  <a:cubicBezTo>
                    <a:pt x="199" y="208"/>
                    <a:pt x="207" y="208"/>
                    <a:pt x="216" y="200"/>
                  </a:cubicBezTo>
                  <a:cubicBezTo>
                    <a:pt x="232" y="183"/>
                    <a:pt x="241" y="158"/>
                    <a:pt x="232" y="142"/>
                  </a:cubicBezTo>
                  <a:cubicBezTo>
                    <a:pt x="232" y="133"/>
                    <a:pt x="232" y="117"/>
                    <a:pt x="232" y="109"/>
                  </a:cubicBezTo>
                  <a:cubicBezTo>
                    <a:pt x="232" y="100"/>
                    <a:pt x="224" y="92"/>
                    <a:pt x="224" y="84"/>
                  </a:cubicBezTo>
                  <a:cubicBezTo>
                    <a:pt x="216" y="75"/>
                    <a:pt x="207" y="67"/>
                    <a:pt x="199" y="59"/>
                  </a:cubicBezTo>
                  <a:cubicBezTo>
                    <a:pt x="199" y="51"/>
                    <a:pt x="191" y="42"/>
                    <a:pt x="183" y="42"/>
                  </a:cubicBezTo>
                  <a:cubicBezTo>
                    <a:pt x="166" y="26"/>
                    <a:pt x="141" y="9"/>
                    <a:pt x="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38"/>
            <p:cNvSpPr/>
            <p:nvPr/>
          </p:nvSpPr>
          <p:spPr>
            <a:xfrm>
              <a:off x="678900" y="1534925"/>
              <a:ext cx="2500" cy="1875"/>
            </a:xfrm>
            <a:custGeom>
              <a:rect b="b" l="l" r="r" t="t"/>
              <a:pathLst>
                <a:path extrusionOk="0" h="75" w="100">
                  <a:moveTo>
                    <a:pt x="50" y="0"/>
                  </a:moveTo>
                  <a:cubicBezTo>
                    <a:pt x="1" y="0"/>
                    <a:pt x="1" y="75"/>
                    <a:pt x="50" y="75"/>
                  </a:cubicBezTo>
                  <a:cubicBezTo>
                    <a:pt x="100" y="75"/>
                    <a:pt x="100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38"/>
            <p:cNvSpPr/>
            <p:nvPr/>
          </p:nvSpPr>
          <p:spPr>
            <a:xfrm>
              <a:off x="681375" y="1526975"/>
              <a:ext cx="3975" cy="4200"/>
            </a:xfrm>
            <a:custGeom>
              <a:rect b="b" l="l" r="r" t="t"/>
              <a:pathLst>
                <a:path extrusionOk="0" h="168" w="159">
                  <a:moveTo>
                    <a:pt x="54" y="0"/>
                  </a:moveTo>
                  <a:cubicBezTo>
                    <a:pt x="42" y="0"/>
                    <a:pt x="29" y="4"/>
                    <a:pt x="18" y="12"/>
                  </a:cubicBezTo>
                  <a:cubicBezTo>
                    <a:pt x="9" y="20"/>
                    <a:pt x="1" y="28"/>
                    <a:pt x="1" y="45"/>
                  </a:cubicBezTo>
                  <a:cubicBezTo>
                    <a:pt x="1" y="61"/>
                    <a:pt x="1" y="70"/>
                    <a:pt x="18" y="86"/>
                  </a:cubicBezTo>
                  <a:cubicBezTo>
                    <a:pt x="42" y="111"/>
                    <a:pt x="67" y="136"/>
                    <a:pt x="92" y="161"/>
                  </a:cubicBezTo>
                  <a:cubicBezTo>
                    <a:pt x="100" y="165"/>
                    <a:pt x="109" y="167"/>
                    <a:pt x="117" y="167"/>
                  </a:cubicBezTo>
                  <a:cubicBezTo>
                    <a:pt x="125" y="167"/>
                    <a:pt x="134" y="165"/>
                    <a:pt x="142" y="161"/>
                  </a:cubicBezTo>
                  <a:cubicBezTo>
                    <a:pt x="150" y="153"/>
                    <a:pt x="158" y="128"/>
                    <a:pt x="150" y="119"/>
                  </a:cubicBezTo>
                  <a:lnTo>
                    <a:pt x="92" y="20"/>
                  </a:lnTo>
                  <a:cubicBezTo>
                    <a:pt x="83" y="6"/>
                    <a:pt x="69" y="0"/>
                    <a:pt x="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38"/>
            <p:cNvSpPr/>
            <p:nvPr/>
          </p:nvSpPr>
          <p:spPr>
            <a:xfrm>
              <a:off x="668550" y="1515450"/>
              <a:ext cx="4575" cy="2725"/>
            </a:xfrm>
            <a:custGeom>
              <a:rect b="b" l="l" r="r" t="t"/>
              <a:pathLst>
                <a:path extrusionOk="0" h="109" w="183">
                  <a:moveTo>
                    <a:pt x="25" y="0"/>
                  </a:moveTo>
                  <a:cubicBezTo>
                    <a:pt x="17" y="0"/>
                    <a:pt x="9" y="9"/>
                    <a:pt x="0" y="17"/>
                  </a:cubicBezTo>
                  <a:cubicBezTo>
                    <a:pt x="0" y="25"/>
                    <a:pt x="0" y="34"/>
                    <a:pt x="0" y="42"/>
                  </a:cubicBezTo>
                  <a:cubicBezTo>
                    <a:pt x="9" y="58"/>
                    <a:pt x="17" y="58"/>
                    <a:pt x="25" y="67"/>
                  </a:cubicBezTo>
                  <a:cubicBezTo>
                    <a:pt x="42" y="75"/>
                    <a:pt x="67" y="83"/>
                    <a:pt x="83" y="92"/>
                  </a:cubicBezTo>
                  <a:cubicBezTo>
                    <a:pt x="91" y="92"/>
                    <a:pt x="100" y="100"/>
                    <a:pt x="116" y="100"/>
                  </a:cubicBezTo>
                  <a:cubicBezTo>
                    <a:pt x="125" y="100"/>
                    <a:pt x="133" y="108"/>
                    <a:pt x="149" y="108"/>
                  </a:cubicBezTo>
                  <a:cubicBezTo>
                    <a:pt x="158" y="108"/>
                    <a:pt x="174" y="108"/>
                    <a:pt x="174" y="92"/>
                  </a:cubicBezTo>
                  <a:cubicBezTo>
                    <a:pt x="183" y="83"/>
                    <a:pt x="174" y="67"/>
                    <a:pt x="166" y="58"/>
                  </a:cubicBezTo>
                  <a:cubicBezTo>
                    <a:pt x="158" y="50"/>
                    <a:pt x="149" y="50"/>
                    <a:pt x="141" y="42"/>
                  </a:cubicBezTo>
                  <a:cubicBezTo>
                    <a:pt x="125" y="42"/>
                    <a:pt x="116" y="34"/>
                    <a:pt x="108" y="25"/>
                  </a:cubicBezTo>
                  <a:cubicBezTo>
                    <a:pt x="91" y="17"/>
                    <a:pt x="67" y="9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38"/>
            <p:cNvSpPr/>
            <p:nvPr/>
          </p:nvSpPr>
          <p:spPr>
            <a:xfrm>
              <a:off x="568468" y="1473700"/>
              <a:ext cx="154750" cy="99775"/>
            </a:xfrm>
            <a:custGeom>
              <a:rect b="b" l="l" r="r" t="t"/>
              <a:pathLst>
                <a:path extrusionOk="0" h="3991" w="6190">
                  <a:moveTo>
                    <a:pt x="3206" y="191"/>
                  </a:moveTo>
                  <a:cubicBezTo>
                    <a:pt x="3277" y="191"/>
                    <a:pt x="3347" y="195"/>
                    <a:pt x="3414" y="204"/>
                  </a:cubicBezTo>
                  <a:cubicBezTo>
                    <a:pt x="3530" y="229"/>
                    <a:pt x="3638" y="270"/>
                    <a:pt x="3729" y="336"/>
                  </a:cubicBezTo>
                  <a:cubicBezTo>
                    <a:pt x="3641" y="336"/>
                    <a:pt x="3556" y="333"/>
                    <a:pt x="3470" y="333"/>
                  </a:cubicBezTo>
                  <a:cubicBezTo>
                    <a:pt x="3427" y="333"/>
                    <a:pt x="3384" y="334"/>
                    <a:pt x="3340" y="336"/>
                  </a:cubicBezTo>
                  <a:cubicBezTo>
                    <a:pt x="3215" y="345"/>
                    <a:pt x="3091" y="345"/>
                    <a:pt x="2967" y="361"/>
                  </a:cubicBezTo>
                  <a:cubicBezTo>
                    <a:pt x="2809" y="370"/>
                    <a:pt x="2660" y="394"/>
                    <a:pt x="2511" y="419"/>
                  </a:cubicBezTo>
                  <a:cubicBezTo>
                    <a:pt x="2437" y="436"/>
                    <a:pt x="2345" y="436"/>
                    <a:pt x="2287" y="469"/>
                  </a:cubicBezTo>
                  <a:cubicBezTo>
                    <a:pt x="2273" y="483"/>
                    <a:pt x="2259" y="491"/>
                    <a:pt x="2250" y="504"/>
                  </a:cubicBezTo>
                  <a:lnTo>
                    <a:pt x="2250" y="504"/>
                  </a:lnTo>
                  <a:cubicBezTo>
                    <a:pt x="2275" y="464"/>
                    <a:pt x="2306" y="426"/>
                    <a:pt x="2345" y="394"/>
                  </a:cubicBezTo>
                  <a:cubicBezTo>
                    <a:pt x="2478" y="287"/>
                    <a:pt x="2669" y="237"/>
                    <a:pt x="2843" y="212"/>
                  </a:cubicBezTo>
                  <a:cubicBezTo>
                    <a:pt x="2958" y="202"/>
                    <a:pt x="3083" y="191"/>
                    <a:pt x="3206" y="191"/>
                  </a:cubicBezTo>
                  <a:close/>
                  <a:moveTo>
                    <a:pt x="3787" y="510"/>
                  </a:moveTo>
                  <a:cubicBezTo>
                    <a:pt x="3804" y="510"/>
                    <a:pt x="3829" y="519"/>
                    <a:pt x="3853" y="519"/>
                  </a:cubicBezTo>
                  <a:cubicBezTo>
                    <a:pt x="3853" y="527"/>
                    <a:pt x="3862" y="544"/>
                    <a:pt x="3862" y="552"/>
                  </a:cubicBezTo>
                  <a:cubicBezTo>
                    <a:pt x="3837" y="535"/>
                    <a:pt x="3812" y="527"/>
                    <a:pt x="3787" y="510"/>
                  </a:cubicBezTo>
                  <a:close/>
                  <a:moveTo>
                    <a:pt x="2234" y="528"/>
                  </a:moveTo>
                  <a:cubicBezTo>
                    <a:pt x="2213" y="566"/>
                    <a:pt x="2212" y="607"/>
                    <a:pt x="2205" y="643"/>
                  </a:cubicBezTo>
                  <a:cubicBezTo>
                    <a:pt x="2196" y="660"/>
                    <a:pt x="2180" y="676"/>
                    <a:pt x="2163" y="693"/>
                  </a:cubicBezTo>
                  <a:cubicBezTo>
                    <a:pt x="2178" y="641"/>
                    <a:pt x="2200" y="582"/>
                    <a:pt x="2234" y="528"/>
                  </a:cubicBezTo>
                  <a:close/>
                  <a:moveTo>
                    <a:pt x="2221" y="974"/>
                  </a:moveTo>
                  <a:lnTo>
                    <a:pt x="2221" y="974"/>
                  </a:lnTo>
                  <a:cubicBezTo>
                    <a:pt x="2238" y="983"/>
                    <a:pt x="2246" y="983"/>
                    <a:pt x="2263" y="991"/>
                  </a:cubicBezTo>
                  <a:cubicBezTo>
                    <a:pt x="2271" y="1008"/>
                    <a:pt x="2279" y="1016"/>
                    <a:pt x="2296" y="1032"/>
                  </a:cubicBezTo>
                  <a:cubicBezTo>
                    <a:pt x="2271" y="1016"/>
                    <a:pt x="2246" y="999"/>
                    <a:pt x="2221" y="974"/>
                  </a:cubicBezTo>
                  <a:close/>
                  <a:moveTo>
                    <a:pt x="3207" y="1024"/>
                  </a:moveTo>
                  <a:lnTo>
                    <a:pt x="3207" y="1024"/>
                  </a:lnTo>
                  <a:cubicBezTo>
                    <a:pt x="3182" y="1049"/>
                    <a:pt x="3149" y="1074"/>
                    <a:pt x="3133" y="1107"/>
                  </a:cubicBezTo>
                  <a:lnTo>
                    <a:pt x="3108" y="1140"/>
                  </a:lnTo>
                  <a:cubicBezTo>
                    <a:pt x="3091" y="1099"/>
                    <a:pt x="3083" y="1066"/>
                    <a:pt x="3058" y="1032"/>
                  </a:cubicBezTo>
                  <a:cubicBezTo>
                    <a:pt x="3108" y="1032"/>
                    <a:pt x="3157" y="1032"/>
                    <a:pt x="3207" y="1024"/>
                  </a:cubicBezTo>
                  <a:close/>
                  <a:moveTo>
                    <a:pt x="3254" y="1"/>
                  </a:moveTo>
                  <a:cubicBezTo>
                    <a:pt x="3205" y="1"/>
                    <a:pt x="3156" y="2"/>
                    <a:pt x="3108" y="5"/>
                  </a:cubicBezTo>
                  <a:cubicBezTo>
                    <a:pt x="2942" y="13"/>
                    <a:pt x="2768" y="38"/>
                    <a:pt x="2602" y="71"/>
                  </a:cubicBezTo>
                  <a:cubicBezTo>
                    <a:pt x="2329" y="121"/>
                    <a:pt x="1981" y="212"/>
                    <a:pt x="1931" y="535"/>
                  </a:cubicBezTo>
                  <a:cubicBezTo>
                    <a:pt x="1915" y="626"/>
                    <a:pt x="1931" y="709"/>
                    <a:pt x="1973" y="776"/>
                  </a:cubicBezTo>
                  <a:cubicBezTo>
                    <a:pt x="1973" y="858"/>
                    <a:pt x="1989" y="941"/>
                    <a:pt x="2022" y="1024"/>
                  </a:cubicBezTo>
                  <a:cubicBezTo>
                    <a:pt x="2072" y="1115"/>
                    <a:pt x="2155" y="1198"/>
                    <a:pt x="2254" y="1231"/>
                  </a:cubicBezTo>
                  <a:cubicBezTo>
                    <a:pt x="2307" y="1250"/>
                    <a:pt x="2365" y="1255"/>
                    <a:pt x="2424" y="1255"/>
                  </a:cubicBezTo>
                  <a:cubicBezTo>
                    <a:pt x="2495" y="1255"/>
                    <a:pt x="2568" y="1248"/>
                    <a:pt x="2635" y="1248"/>
                  </a:cubicBezTo>
                  <a:lnTo>
                    <a:pt x="2917" y="1248"/>
                  </a:lnTo>
                  <a:cubicBezTo>
                    <a:pt x="2917" y="1248"/>
                    <a:pt x="2925" y="1256"/>
                    <a:pt x="2925" y="1264"/>
                  </a:cubicBezTo>
                  <a:cubicBezTo>
                    <a:pt x="2950" y="1397"/>
                    <a:pt x="2959" y="1530"/>
                    <a:pt x="2967" y="1662"/>
                  </a:cubicBezTo>
                  <a:cubicBezTo>
                    <a:pt x="2967" y="1670"/>
                    <a:pt x="2975" y="1679"/>
                    <a:pt x="2975" y="1695"/>
                  </a:cubicBezTo>
                  <a:lnTo>
                    <a:pt x="2975" y="1704"/>
                  </a:lnTo>
                  <a:lnTo>
                    <a:pt x="2975" y="1712"/>
                  </a:lnTo>
                  <a:cubicBezTo>
                    <a:pt x="2967" y="1778"/>
                    <a:pt x="2959" y="1853"/>
                    <a:pt x="2959" y="1919"/>
                  </a:cubicBezTo>
                  <a:cubicBezTo>
                    <a:pt x="2950" y="1960"/>
                    <a:pt x="2950" y="2010"/>
                    <a:pt x="2942" y="2052"/>
                  </a:cubicBezTo>
                  <a:cubicBezTo>
                    <a:pt x="2917" y="2201"/>
                    <a:pt x="2917" y="2400"/>
                    <a:pt x="2801" y="2499"/>
                  </a:cubicBezTo>
                  <a:cubicBezTo>
                    <a:pt x="2702" y="2582"/>
                    <a:pt x="2569" y="2607"/>
                    <a:pt x="2453" y="2640"/>
                  </a:cubicBezTo>
                  <a:cubicBezTo>
                    <a:pt x="2329" y="2673"/>
                    <a:pt x="2213" y="2723"/>
                    <a:pt x="2105" y="2797"/>
                  </a:cubicBezTo>
                  <a:cubicBezTo>
                    <a:pt x="1915" y="2938"/>
                    <a:pt x="1782" y="3145"/>
                    <a:pt x="1649" y="3344"/>
                  </a:cubicBezTo>
                  <a:cubicBezTo>
                    <a:pt x="1509" y="3535"/>
                    <a:pt x="1351" y="3742"/>
                    <a:pt x="1111" y="3808"/>
                  </a:cubicBezTo>
                  <a:cubicBezTo>
                    <a:pt x="1044" y="3828"/>
                    <a:pt x="979" y="3837"/>
                    <a:pt x="914" y="3837"/>
                  </a:cubicBezTo>
                  <a:cubicBezTo>
                    <a:pt x="611" y="3837"/>
                    <a:pt x="335" y="3634"/>
                    <a:pt x="117" y="3435"/>
                  </a:cubicBezTo>
                  <a:cubicBezTo>
                    <a:pt x="117" y="3410"/>
                    <a:pt x="125" y="3369"/>
                    <a:pt x="108" y="3344"/>
                  </a:cubicBezTo>
                  <a:cubicBezTo>
                    <a:pt x="102" y="3338"/>
                    <a:pt x="97" y="3332"/>
                    <a:pt x="88" y="3332"/>
                  </a:cubicBezTo>
                  <a:cubicBezTo>
                    <a:pt x="84" y="3332"/>
                    <a:pt x="80" y="3333"/>
                    <a:pt x="75" y="3336"/>
                  </a:cubicBezTo>
                  <a:cubicBezTo>
                    <a:pt x="42" y="3344"/>
                    <a:pt x="34" y="3377"/>
                    <a:pt x="26" y="3410"/>
                  </a:cubicBezTo>
                  <a:cubicBezTo>
                    <a:pt x="17" y="3435"/>
                    <a:pt x="9" y="3460"/>
                    <a:pt x="9" y="3493"/>
                  </a:cubicBezTo>
                  <a:cubicBezTo>
                    <a:pt x="1" y="3551"/>
                    <a:pt x="9" y="3601"/>
                    <a:pt x="26" y="3659"/>
                  </a:cubicBezTo>
                  <a:cubicBezTo>
                    <a:pt x="29" y="3673"/>
                    <a:pt x="41" y="3680"/>
                    <a:pt x="53" y="3680"/>
                  </a:cubicBezTo>
                  <a:cubicBezTo>
                    <a:pt x="69" y="3680"/>
                    <a:pt x="87" y="3669"/>
                    <a:pt x="92" y="3651"/>
                  </a:cubicBezTo>
                  <a:cubicBezTo>
                    <a:pt x="92" y="3626"/>
                    <a:pt x="92" y="3601"/>
                    <a:pt x="92" y="3576"/>
                  </a:cubicBezTo>
                  <a:cubicBezTo>
                    <a:pt x="315" y="3816"/>
                    <a:pt x="605" y="3990"/>
                    <a:pt x="937" y="3990"/>
                  </a:cubicBezTo>
                  <a:cubicBezTo>
                    <a:pt x="1243" y="3990"/>
                    <a:pt x="1467" y="3808"/>
                    <a:pt x="1649" y="3576"/>
                  </a:cubicBezTo>
                  <a:cubicBezTo>
                    <a:pt x="1724" y="3468"/>
                    <a:pt x="1799" y="3361"/>
                    <a:pt x="1873" y="3245"/>
                  </a:cubicBezTo>
                  <a:cubicBezTo>
                    <a:pt x="1877" y="3249"/>
                    <a:pt x="1884" y="3251"/>
                    <a:pt x="1890" y="3251"/>
                  </a:cubicBezTo>
                  <a:cubicBezTo>
                    <a:pt x="1896" y="3251"/>
                    <a:pt x="1902" y="3249"/>
                    <a:pt x="1906" y="3245"/>
                  </a:cubicBezTo>
                  <a:lnTo>
                    <a:pt x="1964" y="3245"/>
                  </a:lnTo>
                  <a:lnTo>
                    <a:pt x="1964" y="3253"/>
                  </a:lnTo>
                  <a:cubicBezTo>
                    <a:pt x="1981" y="3327"/>
                    <a:pt x="2072" y="3352"/>
                    <a:pt x="2130" y="3369"/>
                  </a:cubicBezTo>
                  <a:cubicBezTo>
                    <a:pt x="2205" y="3394"/>
                    <a:pt x="2287" y="3402"/>
                    <a:pt x="2370" y="3410"/>
                  </a:cubicBezTo>
                  <a:cubicBezTo>
                    <a:pt x="2403" y="3419"/>
                    <a:pt x="2428" y="3419"/>
                    <a:pt x="2461" y="3427"/>
                  </a:cubicBezTo>
                  <a:cubicBezTo>
                    <a:pt x="2470" y="3427"/>
                    <a:pt x="2478" y="3435"/>
                    <a:pt x="2486" y="3435"/>
                  </a:cubicBezTo>
                  <a:cubicBezTo>
                    <a:pt x="2586" y="3452"/>
                    <a:pt x="2677" y="3460"/>
                    <a:pt x="2776" y="3460"/>
                  </a:cubicBezTo>
                  <a:cubicBezTo>
                    <a:pt x="2826" y="3468"/>
                    <a:pt x="2876" y="3477"/>
                    <a:pt x="2934" y="3477"/>
                  </a:cubicBezTo>
                  <a:cubicBezTo>
                    <a:pt x="3019" y="3484"/>
                    <a:pt x="3103" y="3488"/>
                    <a:pt x="3186" y="3488"/>
                  </a:cubicBezTo>
                  <a:cubicBezTo>
                    <a:pt x="3288" y="3488"/>
                    <a:pt x="3388" y="3482"/>
                    <a:pt x="3489" y="3468"/>
                  </a:cubicBezTo>
                  <a:cubicBezTo>
                    <a:pt x="3514" y="3468"/>
                    <a:pt x="3547" y="3460"/>
                    <a:pt x="3563" y="3452"/>
                  </a:cubicBezTo>
                  <a:cubicBezTo>
                    <a:pt x="3597" y="3460"/>
                    <a:pt x="3621" y="3460"/>
                    <a:pt x="3646" y="3460"/>
                  </a:cubicBezTo>
                  <a:cubicBezTo>
                    <a:pt x="3659" y="3461"/>
                    <a:pt x="3672" y="3461"/>
                    <a:pt x="3685" y="3461"/>
                  </a:cubicBezTo>
                  <a:cubicBezTo>
                    <a:pt x="3806" y="3461"/>
                    <a:pt x="3929" y="3426"/>
                    <a:pt x="4011" y="3336"/>
                  </a:cubicBezTo>
                  <a:cubicBezTo>
                    <a:pt x="4077" y="3443"/>
                    <a:pt x="4152" y="3551"/>
                    <a:pt x="4251" y="3642"/>
                  </a:cubicBezTo>
                  <a:cubicBezTo>
                    <a:pt x="4429" y="3795"/>
                    <a:pt x="4676" y="3845"/>
                    <a:pt x="4916" y="3845"/>
                  </a:cubicBezTo>
                  <a:cubicBezTo>
                    <a:pt x="4988" y="3845"/>
                    <a:pt x="5060" y="3841"/>
                    <a:pt x="5129" y="3833"/>
                  </a:cubicBezTo>
                  <a:cubicBezTo>
                    <a:pt x="5452" y="3800"/>
                    <a:pt x="5776" y="3675"/>
                    <a:pt x="6024" y="3452"/>
                  </a:cubicBezTo>
                  <a:lnTo>
                    <a:pt x="6024" y="3460"/>
                  </a:lnTo>
                  <a:cubicBezTo>
                    <a:pt x="6024" y="3493"/>
                    <a:pt x="6024" y="3518"/>
                    <a:pt x="6024" y="3543"/>
                  </a:cubicBezTo>
                  <a:cubicBezTo>
                    <a:pt x="6024" y="3576"/>
                    <a:pt x="6049" y="3609"/>
                    <a:pt x="6074" y="3617"/>
                  </a:cubicBezTo>
                  <a:cubicBezTo>
                    <a:pt x="6107" y="3617"/>
                    <a:pt x="6140" y="3609"/>
                    <a:pt x="6157" y="3584"/>
                  </a:cubicBezTo>
                  <a:cubicBezTo>
                    <a:pt x="6173" y="3543"/>
                    <a:pt x="6190" y="3510"/>
                    <a:pt x="6190" y="3468"/>
                  </a:cubicBezTo>
                  <a:cubicBezTo>
                    <a:pt x="6190" y="3427"/>
                    <a:pt x="6190" y="3385"/>
                    <a:pt x="6182" y="3352"/>
                  </a:cubicBezTo>
                  <a:cubicBezTo>
                    <a:pt x="6173" y="3319"/>
                    <a:pt x="6157" y="3278"/>
                    <a:pt x="6140" y="3245"/>
                  </a:cubicBezTo>
                  <a:cubicBezTo>
                    <a:pt x="6115" y="3220"/>
                    <a:pt x="6082" y="3178"/>
                    <a:pt x="6041" y="3178"/>
                  </a:cubicBezTo>
                  <a:cubicBezTo>
                    <a:pt x="6037" y="3177"/>
                    <a:pt x="6032" y="3176"/>
                    <a:pt x="6027" y="3176"/>
                  </a:cubicBezTo>
                  <a:cubicBezTo>
                    <a:pt x="6005" y="3176"/>
                    <a:pt x="5981" y="3192"/>
                    <a:pt x="5974" y="3220"/>
                  </a:cubicBezTo>
                  <a:cubicBezTo>
                    <a:pt x="5974" y="3228"/>
                    <a:pt x="5974" y="3228"/>
                    <a:pt x="5974" y="3236"/>
                  </a:cubicBezTo>
                  <a:cubicBezTo>
                    <a:pt x="5974" y="3245"/>
                    <a:pt x="5974" y="3245"/>
                    <a:pt x="5974" y="3253"/>
                  </a:cubicBezTo>
                  <a:cubicBezTo>
                    <a:pt x="5974" y="3278"/>
                    <a:pt x="5983" y="3294"/>
                    <a:pt x="5991" y="3311"/>
                  </a:cubicBezTo>
                  <a:lnTo>
                    <a:pt x="5991" y="3319"/>
                  </a:lnTo>
                  <a:lnTo>
                    <a:pt x="5983" y="3327"/>
                  </a:lnTo>
                  <a:cubicBezTo>
                    <a:pt x="5742" y="3477"/>
                    <a:pt x="5486" y="3601"/>
                    <a:pt x="5204" y="3651"/>
                  </a:cubicBezTo>
                  <a:cubicBezTo>
                    <a:pt x="5118" y="3664"/>
                    <a:pt x="5023" y="3674"/>
                    <a:pt x="4927" y="3674"/>
                  </a:cubicBezTo>
                  <a:cubicBezTo>
                    <a:pt x="4734" y="3674"/>
                    <a:pt x="4536" y="3637"/>
                    <a:pt x="4392" y="3526"/>
                  </a:cubicBezTo>
                  <a:cubicBezTo>
                    <a:pt x="4193" y="3377"/>
                    <a:pt x="4110" y="3112"/>
                    <a:pt x="3986" y="2905"/>
                  </a:cubicBezTo>
                  <a:cubicBezTo>
                    <a:pt x="3920" y="2781"/>
                    <a:pt x="3837" y="2681"/>
                    <a:pt x="3688" y="2665"/>
                  </a:cubicBezTo>
                  <a:cubicBezTo>
                    <a:pt x="3630" y="2656"/>
                    <a:pt x="3572" y="2656"/>
                    <a:pt x="3505" y="2640"/>
                  </a:cubicBezTo>
                  <a:cubicBezTo>
                    <a:pt x="3447" y="2623"/>
                    <a:pt x="3398" y="2582"/>
                    <a:pt x="3348" y="2540"/>
                  </a:cubicBezTo>
                  <a:cubicBezTo>
                    <a:pt x="3240" y="2441"/>
                    <a:pt x="3174" y="2308"/>
                    <a:pt x="3133" y="2159"/>
                  </a:cubicBezTo>
                  <a:cubicBezTo>
                    <a:pt x="3116" y="2101"/>
                    <a:pt x="3116" y="2035"/>
                    <a:pt x="3108" y="1969"/>
                  </a:cubicBezTo>
                  <a:cubicBezTo>
                    <a:pt x="3116" y="1919"/>
                    <a:pt x="3124" y="1861"/>
                    <a:pt x="3124" y="1811"/>
                  </a:cubicBezTo>
                  <a:cubicBezTo>
                    <a:pt x="3133" y="1786"/>
                    <a:pt x="3133" y="1762"/>
                    <a:pt x="3133" y="1737"/>
                  </a:cubicBezTo>
                  <a:cubicBezTo>
                    <a:pt x="3149" y="1720"/>
                    <a:pt x="3166" y="1695"/>
                    <a:pt x="3157" y="1670"/>
                  </a:cubicBezTo>
                  <a:cubicBezTo>
                    <a:pt x="3157" y="1654"/>
                    <a:pt x="3157" y="1637"/>
                    <a:pt x="3157" y="1629"/>
                  </a:cubicBezTo>
                  <a:cubicBezTo>
                    <a:pt x="3166" y="1505"/>
                    <a:pt x="3182" y="1364"/>
                    <a:pt x="3257" y="1273"/>
                  </a:cubicBezTo>
                  <a:cubicBezTo>
                    <a:pt x="3365" y="1140"/>
                    <a:pt x="3555" y="1190"/>
                    <a:pt x="3704" y="1148"/>
                  </a:cubicBezTo>
                  <a:cubicBezTo>
                    <a:pt x="3862" y="1099"/>
                    <a:pt x="4003" y="991"/>
                    <a:pt x="4069" y="834"/>
                  </a:cubicBezTo>
                  <a:cubicBezTo>
                    <a:pt x="4119" y="709"/>
                    <a:pt x="4102" y="568"/>
                    <a:pt x="4044" y="461"/>
                  </a:cubicBezTo>
                  <a:cubicBezTo>
                    <a:pt x="3994" y="245"/>
                    <a:pt x="3787" y="88"/>
                    <a:pt x="3580" y="38"/>
                  </a:cubicBezTo>
                  <a:cubicBezTo>
                    <a:pt x="3471" y="10"/>
                    <a:pt x="3362" y="1"/>
                    <a:pt x="3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38"/>
            <p:cNvSpPr/>
            <p:nvPr/>
          </p:nvSpPr>
          <p:spPr>
            <a:xfrm>
              <a:off x="595225" y="1592925"/>
              <a:ext cx="6850" cy="4375"/>
            </a:xfrm>
            <a:custGeom>
              <a:rect b="b" l="l" r="r" t="t"/>
              <a:pathLst>
                <a:path extrusionOk="0" h="175" w="274">
                  <a:moveTo>
                    <a:pt x="240" y="0"/>
                  </a:moveTo>
                  <a:cubicBezTo>
                    <a:pt x="224" y="0"/>
                    <a:pt x="216" y="0"/>
                    <a:pt x="207" y="8"/>
                  </a:cubicBezTo>
                  <a:cubicBezTo>
                    <a:pt x="174" y="25"/>
                    <a:pt x="141" y="33"/>
                    <a:pt x="108" y="50"/>
                  </a:cubicBezTo>
                  <a:cubicBezTo>
                    <a:pt x="91" y="58"/>
                    <a:pt x="75" y="66"/>
                    <a:pt x="58" y="66"/>
                  </a:cubicBezTo>
                  <a:cubicBezTo>
                    <a:pt x="50" y="75"/>
                    <a:pt x="42" y="75"/>
                    <a:pt x="33" y="83"/>
                  </a:cubicBezTo>
                  <a:cubicBezTo>
                    <a:pt x="33" y="91"/>
                    <a:pt x="25" y="91"/>
                    <a:pt x="17" y="100"/>
                  </a:cubicBezTo>
                  <a:cubicBezTo>
                    <a:pt x="17" y="100"/>
                    <a:pt x="8" y="108"/>
                    <a:pt x="8" y="116"/>
                  </a:cubicBezTo>
                  <a:cubicBezTo>
                    <a:pt x="0" y="133"/>
                    <a:pt x="8" y="158"/>
                    <a:pt x="33" y="166"/>
                  </a:cubicBezTo>
                  <a:cubicBezTo>
                    <a:pt x="33" y="174"/>
                    <a:pt x="42" y="174"/>
                    <a:pt x="50" y="174"/>
                  </a:cubicBezTo>
                  <a:cubicBezTo>
                    <a:pt x="58" y="174"/>
                    <a:pt x="66" y="174"/>
                    <a:pt x="75" y="166"/>
                  </a:cubicBezTo>
                  <a:cubicBezTo>
                    <a:pt x="83" y="166"/>
                    <a:pt x="91" y="158"/>
                    <a:pt x="108" y="158"/>
                  </a:cubicBezTo>
                  <a:cubicBezTo>
                    <a:pt x="124" y="149"/>
                    <a:pt x="133" y="141"/>
                    <a:pt x="149" y="133"/>
                  </a:cubicBezTo>
                  <a:cubicBezTo>
                    <a:pt x="182" y="116"/>
                    <a:pt x="216" y="100"/>
                    <a:pt x="249" y="83"/>
                  </a:cubicBezTo>
                  <a:cubicBezTo>
                    <a:pt x="274" y="75"/>
                    <a:pt x="274" y="42"/>
                    <a:pt x="265" y="25"/>
                  </a:cubicBezTo>
                  <a:cubicBezTo>
                    <a:pt x="257" y="17"/>
                    <a:pt x="249" y="8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38"/>
            <p:cNvSpPr/>
            <p:nvPr/>
          </p:nvSpPr>
          <p:spPr>
            <a:xfrm>
              <a:off x="593775" y="1590225"/>
              <a:ext cx="2300" cy="1675"/>
            </a:xfrm>
            <a:custGeom>
              <a:rect b="b" l="l" r="r" t="t"/>
              <a:pathLst>
                <a:path extrusionOk="0" h="67" w="92">
                  <a:moveTo>
                    <a:pt x="42" y="0"/>
                  </a:moveTo>
                  <a:cubicBezTo>
                    <a:pt x="0" y="0"/>
                    <a:pt x="0" y="67"/>
                    <a:pt x="42" y="67"/>
                  </a:cubicBezTo>
                  <a:cubicBezTo>
                    <a:pt x="91" y="67"/>
                    <a:pt x="91" y="0"/>
                    <a:pt x="42" y="0"/>
                  </a:cubicBez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38"/>
            <p:cNvSpPr/>
            <p:nvPr/>
          </p:nvSpPr>
          <p:spPr>
            <a:xfrm>
              <a:off x="712875" y="1582300"/>
              <a:ext cx="4575" cy="2575"/>
            </a:xfrm>
            <a:custGeom>
              <a:rect b="b" l="l" r="r" t="t"/>
              <a:pathLst>
                <a:path extrusionOk="0" h="103" w="183">
                  <a:moveTo>
                    <a:pt x="40" y="0"/>
                  </a:moveTo>
                  <a:cubicBezTo>
                    <a:pt x="25" y="0"/>
                    <a:pt x="7" y="14"/>
                    <a:pt x="0" y="27"/>
                  </a:cubicBezTo>
                  <a:cubicBezTo>
                    <a:pt x="0" y="52"/>
                    <a:pt x="9" y="77"/>
                    <a:pt x="33" y="77"/>
                  </a:cubicBezTo>
                  <a:cubicBezTo>
                    <a:pt x="50" y="85"/>
                    <a:pt x="75" y="94"/>
                    <a:pt x="91" y="102"/>
                  </a:cubicBezTo>
                  <a:lnTo>
                    <a:pt x="149" y="102"/>
                  </a:lnTo>
                  <a:cubicBezTo>
                    <a:pt x="158" y="102"/>
                    <a:pt x="166" y="102"/>
                    <a:pt x="166" y="94"/>
                  </a:cubicBezTo>
                  <a:cubicBezTo>
                    <a:pt x="183" y="94"/>
                    <a:pt x="183" y="77"/>
                    <a:pt x="174" y="61"/>
                  </a:cubicBezTo>
                  <a:lnTo>
                    <a:pt x="166" y="52"/>
                  </a:lnTo>
                  <a:cubicBezTo>
                    <a:pt x="166" y="52"/>
                    <a:pt x="158" y="44"/>
                    <a:pt x="149" y="44"/>
                  </a:cubicBezTo>
                  <a:cubicBezTo>
                    <a:pt x="141" y="36"/>
                    <a:pt x="125" y="27"/>
                    <a:pt x="116" y="19"/>
                  </a:cubicBezTo>
                  <a:cubicBezTo>
                    <a:pt x="91" y="19"/>
                    <a:pt x="75" y="11"/>
                    <a:pt x="50" y="3"/>
                  </a:cubicBezTo>
                  <a:cubicBezTo>
                    <a:pt x="47" y="1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38"/>
            <p:cNvSpPr/>
            <p:nvPr/>
          </p:nvSpPr>
          <p:spPr>
            <a:xfrm>
              <a:off x="570343" y="1482525"/>
              <a:ext cx="16200" cy="34350"/>
            </a:xfrm>
            <a:custGeom>
              <a:rect b="b" l="l" r="r" t="t"/>
              <a:pathLst>
                <a:path extrusionOk="0" h="1374" w="648">
                  <a:moveTo>
                    <a:pt x="602" y="1"/>
                  </a:moveTo>
                  <a:cubicBezTo>
                    <a:pt x="595" y="1"/>
                    <a:pt x="587" y="3"/>
                    <a:pt x="580" y="8"/>
                  </a:cubicBezTo>
                  <a:cubicBezTo>
                    <a:pt x="497" y="99"/>
                    <a:pt x="406" y="182"/>
                    <a:pt x="340" y="290"/>
                  </a:cubicBezTo>
                  <a:cubicBezTo>
                    <a:pt x="265" y="389"/>
                    <a:pt x="199" y="505"/>
                    <a:pt x="149" y="621"/>
                  </a:cubicBezTo>
                  <a:cubicBezTo>
                    <a:pt x="100" y="737"/>
                    <a:pt x="58" y="862"/>
                    <a:pt x="33" y="986"/>
                  </a:cubicBezTo>
                  <a:cubicBezTo>
                    <a:pt x="25" y="1044"/>
                    <a:pt x="17" y="1102"/>
                    <a:pt x="8" y="1168"/>
                  </a:cubicBezTo>
                  <a:cubicBezTo>
                    <a:pt x="8" y="1226"/>
                    <a:pt x="0" y="1301"/>
                    <a:pt x="42" y="1351"/>
                  </a:cubicBezTo>
                  <a:cubicBezTo>
                    <a:pt x="51" y="1365"/>
                    <a:pt x="66" y="1374"/>
                    <a:pt x="81" y="1374"/>
                  </a:cubicBezTo>
                  <a:cubicBezTo>
                    <a:pt x="91" y="1374"/>
                    <a:pt x="101" y="1369"/>
                    <a:pt x="108" y="1359"/>
                  </a:cubicBezTo>
                  <a:cubicBezTo>
                    <a:pt x="141" y="1317"/>
                    <a:pt x="149" y="1268"/>
                    <a:pt x="158" y="1218"/>
                  </a:cubicBezTo>
                  <a:cubicBezTo>
                    <a:pt x="166" y="1152"/>
                    <a:pt x="166" y="1094"/>
                    <a:pt x="182" y="1036"/>
                  </a:cubicBezTo>
                  <a:cubicBezTo>
                    <a:pt x="199" y="920"/>
                    <a:pt x="232" y="804"/>
                    <a:pt x="274" y="688"/>
                  </a:cubicBezTo>
                  <a:cubicBezTo>
                    <a:pt x="348" y="464"/>
                    <a:pt x="464" y="232"/>
                    <a:pt x="622" y="58"/>
                  </a:cubicBezTo>
                  <a:cubicBezTo>
                    <a:pt x="648" y="32"/>
                    <a:pt x="628" y="1"/>
                    <a:pt x="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38"/>
            <p:cNvSpPr/>
            <p:nvPr/>
          </p:nvSpPr>
          <p:spPr>
            <a:xfrm>
              <a:off x="568068" y="1494750"/>
              <a:ext cx="4500" cy="14025"/>
            </a:xfrm>
            <a:custGeom>
              <a:rect b="b" l="l" r="r" t="t"/>
              <a:pathLst>
                <a:path extrusionOk="0" h="561" w="180">
                  <a:moveTo>
                    <a:pt x="137" y="1"/>
                  </a:moveTo>
                  <a:cubicBezTo>
                    <a:pt x="124" y="1"/>
                    <a:pt x="111" y="8"/>
                    <a:pt x="108" y="25"/>
                  </a:cubicBezTo>
                  <a:cubicBezTo>
                    <a:pt x="75" y="108"/>
                    <a:pt x="50" y="190"/>
                    <a:pt x="33" y="282"/>
                  </a:cubicBezTo>
                  <a:cubicBezTo>
                    <a:pt x="17" y="364"/>
                    <a:pt x="0" y="456"/>
                    <a:pt x="17" y="538"/>
                  </a:cubicBezTo>
                  <a:cubicBezTo>
                    <a:pt x="17" y="554"/>
                    <a:pt x="27" y="560"/>
                    <a:pt x="39" y="560"/>
                  </a:cubicBezTo>
                  <a:cubicBezTo>
                    <a:pt x="52" y="560"/>
                    <a:pt x="66" y="552"/>
                    <a:pt x="66" y="538"/>
                  </a:cubicBezTo>
                  <a:cubicBezTo>
                    <a:pt x="83" y="497"/>
                    <a:pt x="91" y="456"/>
                    <a:pt x="99" y="414"/>
                  </a:cubicBezTo>
                  <a:cubicBezTo>
                    <a:pt x="108" y="373"/>
                    <a:pt x="108" y="331"/>
                    <a:pt x="116" y="290"/>
                  </a:cubicBezTo>
                  <a:cubicBezTo>
                    <a:pt x="133" y="207"/>
                    <a:pt x="149" y="124"/>
                    <a:pt x="174" y="50"/>
                  </a:cubicBezTo>
                  <a:lnTo>
                    <a:pt x="174" y="41"/>
                  </a:lnTo>
                  <a:cubicBezTo>
                    <a:pt x="179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38"/>
            <p:cNvSpPr/>
            <p:nvPr/>
          </p:nvSpPr>
          <p:spPr>
            <a:xfrm>
              <a:off x="707618" y="1487525"/>
              <a:ext cx="14375" cy="23725"/>
            </a:xfrm>
            <a:custGeom>
              <a:rect b="b" l="l" r="r" t="t"/>
              <a:pathLst>
                <a:path extrusionOk="0" h="949" w="575">
                  <a:moveTo>
                    <a:pt x="49" y="0"/>
                  </a:moveTo>
                  <a:cubicBezTo>
                    <a:pt x="23" y="0"/>
                    <a:pt x="1" y="37"/>
                    <a:pt x="27" y="57"/>
                  </a:cubicBezTo>
                  <a:cubicBezTo>
                    <a:pt x="85" y="115"/>
                    <a:pt x="135" y="189"/>
                    <a:pt x="185" y="256"/>
                  </a:cubicBezTo>
                  <a:cubicBezTo>
                    <a:pt x="234" y="322"/>
                    <a:pt x="276" y="397"/>
                    <a:pt x="309" y="471"/>
                  </a:cubicBezTo>
                  <a:cubicBezTo>
                    <a:pt x="342" y="546"/>
                    <a:pt x="367" y="629"/>
                    <a:pt x="375" y="703"/>
                  </a:cubicBezTo>
                  <a:cubicBezTo>
                    <a:pt x="392" y="786"/>
                    <a:pt x="384" y="877"/>
                    <a:pt x="450" y="935"/>
                  </a:cubicBezTo>
                  <a:cubicBezTo>
                    <a:pt x="464" y="945"/>
                    <a:pt x="479" y="949"/>
                    <a:pt x="495" y="949"/>
                  </a:cubicBezTo>
                  <a:cubicBezTo>
                    <a:pt x="507" y="949"/>
                    <a:pt x="519" y="947"/>
                    <a:pt x="533" y="943"/>
                  </a:cubicBezTo>
                  <a:cubicBezTo>
                    <a:pt x="574" y="919"/>
                    <a:pt x="558" y="869"/>
                    <a:pt x="541" y="827"/>
                  </a:cubicBezTo>
                  <a:cubicBezTo>
                    <a:pt x="524" y="794"/>
                    <a:pt x="524" y="753"/>
                    <a:pt x="516" y="711"/>
                  </a:cubicBezTo>
                  <a:cubicBezTo>
                    <a:pt x="500" y="612"/>
                    <a:pt x="475" y="521"/>
                    <a:pt x="433" y="438"/>
                  </a:cubicBezTo>
                  <a:cubicBezTo>
                    <a:pt x="392" y="347"/>
                    <a:pt x="350" y="264"/>
                    <a:pt x="292" y="189"/>
                  </a:cubicBezTo>
                  <a:cubicBezTo>
                    <a:pt x="226" y="115"/>
                    <a:pt x="152" y="57"/>
                    <a:pt x="69" y="7"/>
                  </a:cubicBezTo>
                  <a:cubicBezTo>
                    <a:pt x="62" y="2"/>
                    <a:pt x="56" y="0"/>
                    <a:pt x="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38"/>
            <p:cNvSpPr/>
            <p:nvPr/>
          </p:nvSpPr>
          <p:spPr>
            <a:xfrm>
              <a:off x="721543" y="1494650"/>
              <a:ext cx="5125" cy="11925"/>
            </a:xfrm>
            <a:custGeom>
              <a:rect b="b" l="l" r="r" t="t"/>
              <a:pathLst>
                <a:path extrusionOk="0" h="477" w="205">
                  <a:moveTo>
                    <a:pt x="49" y="1"/>
                  </a:moveTo>
                  <a:cubicBezTo>
                    <a:pt x="43" y="1"/>
                    <a:pt x="38" y="2"/>
                    <a:pt x="34" y="4"/>
                  </a:cubicBezTo>
                  <a:cubicBezTo>
                    <a:pt x="9" y="4"/>
                    <a:pt x="1" y="29"/>
                    <a:pt x="1" y="54"/>
                  </a:cubicBezTo>
                  <a:cubicBezTo>
                    <a:pt x="17" y="128"/>
                    <a:pt x="34" y="194"/>
                    <a:pt x="50" y="269"/>
                  </a:cubicBezTo>
                  <a:cubicBezTo>
                    <a:pt x="67" y="302"/>
                    <a:pt x="75" y="335"/>
                    <a:pt x="92" y="377"/>
                  </a:cubicBezTo>
                  <a:cubicBezTo>
                    <a:pt x="100" y="393"/>
                    <a:pt x="108" y="410"/>
                    <a:pt x="117" y="418"/>
                  </a:cubicBezTo>
                  <a:cubicBezTo>
                    <a:pt x="125" y="435"/>
                    <a:pt x="133" y="451"/>
                    <a:pt x="150" y="468"/>
                  </a:cubicBezTo>
                  <a:cubicBezTo>
                    <a:pt x="156" y="474"/>
                    <a:pt x="165" y="476"/>
                    <a:pt x="173" y="476"/>
                  </a:cubicBezTo>
                  <a:cubicBezTo>
                    <a:pt x="189" y="476"/>
                    <a:pt x="205" y="467"/>
                    <a:pt x="199" y="451"/>
                  </a:cubicBezTo>
                  <a:cubicBezTo>
                    <a:pt x="199" y="426"/>
                    <a:pt x="199" y="410"/>
                    <a:pt x="191" y="393"/>
                  </a:cubicBezTo>
                  <a:cubicBezTo>
                    <a:pt x="183" y="377"/>
                    <a:pt x="183" y="360"/>
                    <a:pt x="175" y="335"/>
                  </a:cubicBezTo>
                  <a:cubicBezTo>
                    <a:pt x="158" y="302"/>
                    <a:pt x="150" y="269"/>
                    <a:pt x="141" y="236"/>
                  </a:cubicBezTo>
                  <a:cubicBezTo>
                    <a:pt x="117" y="170"/>
                    <a:pt x="100" y="103"/>
                    <a:pt x="83" y="29"/>
                  </a:cubicBezTo>
                  <a:cubicBezTo>
                    <a:pt x="83" y="10"/>
                    <a:pt x="65" y="1"/>
                    <a:pt x="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38"/>
            <p:cNvSpPr/>
            <p:nvPr/>
          </p:nvSpPr>
          <p:spPr>
            <a:xfrm>
              <a:off x="621093" y="1467375"/>
              <a:ext cx="34825" cy="7525"/>
            </a:xfrm>
            <a:custGeom>
              <a:rect b="b" l="l" r="r" t="t"/>
              <a:pathLst>
                <a:path extrusionOk="0" h="301" w="1393">
                  <a:moveTo>
                    <a:pt x="910" y="0"/>
                  </a:moveTo>
                  <a:cubicBezTo>
                    <a:pt x="833" y="0"/>
                    <a:pt x="756" y="7"/>
                    <a:pt x="680" y="18"/>
                  </a:cubicBezTo>
                  <a:cubicBezTo>
                    <a:pt x="555" y="34"/>
                    <a:pt x="439" y="67"/>
                    <a:pt x="323" y="101"/>
                  </a:cubicBezTo>
                  <a:cubicBezTo>
                    <a:pt x="265" y="117"/>
                    <a:pt x="216" y="142"/>
                    <a:pt x="158" y="159"/>
                  </a:cubicBezTo>
                  <a:cubicBezTo>
                    <a:pt x="108" y="183"/>
                    <a:pt x="50" y="208"/>
                    <a:pt x="17" y="250"/>
                  </a:cubicBezTo>
                  <a:cubicBezTo>
                    <a:pt x="0" y="275"/>
                    <a:pt x="25" y="299"/>
                    <a:pt x="42" y="299"/>
                  </a:cubicBezTo>
                  <a:cubicBezTo>
                    <a:pt x="48" y="300"/>
                    <a:pt x="54" y="301"/>
                    <a:pt x="60" y="301"/>
                  </a:cubicBezTo>
                  <a:cubicBezTo>
                    <a:pt x="110" y="301"/>
                    <a:pt x="155" y="273"/>
                    <a:pt x="199" y="258"/>
                  </a:cubicBezTo>
                  <a:cubicBezTo>
                    <a:pt x="257" y="241"/>
                    <a:pt x="315" y="225"/>
                    <a:pt x="373" y="208"/>
                  </a:cubicBezTo>
                  <a:cubicBezTo>
                    <a:pt x="481" y="175"/>
                    <a:pt x="588" y="150"/>
                    <a:pt x="696" y="142"/>
                  </a:cubicBezTo>
                  <a:cubicBezTo>
                    <a:pt x="812" y="125"/>
                    <a:pt x="928" y="109"/>
                    <a:pt x="1036" y="109"/>
                  </a:cubicBezTo>
                  <a:lnTo>
                    <a:pt x="1218" y="109"/>
                  </a:lnTo>
                  <a:cubicBezTo>
                    <a:pt x="1247" y="114"/>
                    <a:pt x="1278" y="118"/>
                    <a:pt x="1309" y="118"/>
                  </a:cubicBezTo>
                  <a:cubicBezTo>
                    <a:pt x="1332" y="118"/>
                    <a:pt x="1355" y="116"/>
                    <a:pt x="1376" y="109"/>
                  </a:cubicBezTo>
                  <a:cubicBezTo>
                    <a:pt x="1392" y="101"/>
                    <a:pt x="1392" y="76"/>
                    <a:pt x="1384" y="67"/>
                  </a:cubicBezTo>
                  <a:cubicBezTo>
                    <a:pt x="1293" y="9"/>
                    <a:pt x="1152" y="9"/>
                    <a:pt x="1052" y="9"/>
                  </a:cubicBezTo>
                  <a:cubicBezTo>
                    <a:pt x="1005" y="3"/>
                    <a:pt x="957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38"/>
            <p:cNvSpPr/>
            <p:nvPr/>
          </p:nvSpPr>
          <p:spPr>
            <a:xfrm>
              <a:off x="662718" y="1469875"/>
              <a:ext cx="2925" cy="2925"/>
            </a:xfrm>
            <a:custGeom>
              <a:rect b="b" l="l" r="r" t="t"/>
              <a:pathLst>
                <a:path extrusionOk="0" h="117" w="117">
                  <a:moveTo>
                    <a:pt x="34" y="1"/>
                  </a:moveTo>
                  <a:cubicBezTo>
                    <a:pt x="25" y="1"/>
                    <a:pt x="17" y="9"/>
                    <a:pt x="9" y="17"/>
                  </a:cubicBezTo>
                  <a:cubicBezTo>
                    <a:pt x="1" y="17"/>
                    <a:pt x="1" y="25"/>
                    <a:pt x="1" y="42"/>
                  </a:cubicBezTo>
                  <a:cubicBezTo>
                    <a:pt x="1" y="50"/>
                    <a:pt x="1" y="59"/>
                    <a:pt x="9" y="67"/>
                  </a:cubicBezTo>
                  <a:lnTo>
                    <a:pt x="34" y="92"/>
                  </a:lnTo>
                  <a:cubicBezTo>
                    <a:pt x="50" y="100"/>
                    <a:pt x="59" y="108"/>
                    <a:pt x="67" y="117"/>
                  </a:cubicBezTo>
                  <a:lnTo>
                    <a:pt x="75" y="108"/>
                  </a:lnTo>
                  <a:lnTo>
                    <a:pt x="83" y="117"/>
                  </a:lnTo>
                  <a:lnTo>
                    <a:pt x="92" y="117"/>
                  </a:lnTo>
                  <a:cubicBezTo>
                    <a:pt x="92" y="117"/>
                    <a:pt x="100" y="108"/>
                    <a:pt x="108" y="108"/>
                  </a:cubicBezTo>
                  <a:lnTo>
                    <a:pt x="108" y="100"/>
                  </a:lnTo>
                  <a:cubicBezTo>
                    <a:pt x="117" y="92"/>
                    <a:pt x="108" y="83"/>
                    <a:pt x="108" y="75"/>
                  </a:cubicBezTo>
                  <a:cubicBezTo>
                    <a:pt x="100" y="67"/>
                    <a:pt x="92" y="50"/>
                    <a:pt x="83" y="42"/>
                  </a:cubicBezTo>
                  <a:cubicBezTo>
                    <a:pt x="75" y="34"/>
                    <a:pt x="67" y="25"/>
                    <a:pt x="59" y="17"/>
                  </a:cubicBezTo>
                  <a:lnTo>
                    <a:pt x="50" y="9"/>
                  </a:lnTo>
                  <a:cubicBezTo>
                    <a:pt x="50" y="9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38"/>
            <p:cNvSpPr/>
            <p:nvPr/>
          </p:nvSpPr>
          <p:spPr>
            <a:xfrm>
              <a:off x="625518" y="1464500"/>
              <a:ext cx="10925" cy="3350"/>
            </a:xfrm>
            <a:custGeom>
              <a:rect b="b" l="l" r="r" t="t"/>
              <a:pathLst>
                <a:path extrusionOk="0" h="134" w="437">
                  <a:moveTo>
                    <a:pt x="411" y="0"/>
                  </a:moveTo>
                  <a:cubicBezTo>
                    <a:pt x="378" y="0"/>
                    <a:pt x="345" y="8"/>
                    <a:pt x="320" y="17"/>
                  </a:cubicBezTo>
                  <a:cubicBezTo>
                    <a:pt x="287" y="25"/>
                    <a:pt x="254" y="33"/>
                    <a:pt x="221" y="42"/>
                  </a:cubicBezTo>
                  <a:cubicBezTo>
                    <a:pt x="155" y="58"/>
                    <a:pt x="88" y="75"/>
                    <a:pt x="22" y="91"/>
                  </a:cubicBezTo>
                  <a:lnTo>
                    <a:pt x="30" y="91"/>
                  </a:lnTo>
                  <a:cubicBezTo>
                    <a:pt x="0" y="99"/>
                    <a:pt x="11" y="134"/>
                    <a:pt x="32" y="134"/>
                  </a:cubicBezTo>
                  <a:cubicBezTo>
                    <a:pt x="34" y="134"/>
                    <a:pt x="36" y="133"/>
                    <a:pt x="39" y="133"/>
                  </a:cubicBezTo>
                  <a:cubicBezTo>
                    <a:pt x="105" y="116"/>
                    <a:pt x="163" y="100"/>
                    <a:pt x="229" y="91"/>
                  </a:cubicBezTo>
                  <a:cubicBezTo>
                    <a:pt x="262" y="83"/>
                    <a:pt x="295" y="75"/>
                    <a:pt x="329" y="66"/>
                  </a:cubicBezTo>
                  <a:cubicBezTo>
                    <a:pt x="362" y="58"/>
                    <a:pt x="387" y="50"/>
                    <a:pt x="420" y="33"/>
                  </a:cubicBezTo>
                  <a:cubicBezTo>
                    <a:pt x="436" y="25"/>
                    <a:pt x="428" y="0"/>
                    <a:pt x="4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38"/>
            <p:cNvSpPr/>
            <p:nvPr/>
          </p:nvSpPr>
          <p:spPr>
            <a:xfrm>
              <a:off x="651150" y="1463675"/>
              <a:ext cx="1050" cy="625"/>
            </a:xfrm>
            <a:custGeom>
              <a:rect b="b" l="l" r="r" t="t"/>
              <a:pathLst>
                <a:path extrusionOk="0" h="25" w="42">
                  <a:moveTo>
                    <a:pt x="0" y="0"/>
                  </a:moveTo>
                  <a:lnTo>
                    <a:pt x="0" y="8"/>
                  </a:lnTo>
                  <a:lnTo>
                    <a:pt x="0" y="25"/>
                  </a:lnTo>
                  <a:lnTo>
                    <a:pt x="33" y="25"/>
                  </a:lnTo>
                  <a:lnTo>
                    <a:pt x="33" y="17"/>
                  </a:lnTo>
                  <a:lnTo>
                    <a:pt x="42" y="17"/>
                  </a:lnTo>
                  <a:lnTo>
                    <a:pt x="42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38"/>
            <p:cNvSpPr/>
            <p:nvPr/>
          </p:nvSpPr>
          <p:spPr>
            <a:xfrm>
              <a:off x="569268" y="1435850"/>
              <a:ext cx="26150" cy="18325"/>
            </a:xfrm>
            <a:custGeom>
              <a:rect b="b" l="l" r="r" t="t"/>
              <a:pathLst>
                <a:path extrusionOk="0" h="733" w="1046">
                  <a:moveTo>
                    <a:pt x="943" y="0"/>
                  </a:moveTo>
                  <a:cubicBezTo>
                    <a:pt x="909" y="0"/>
                    <a:pt x="874" y="7"/>
                    <a:pt x="855" y="11"/>
                  </a:cubicBezTo>
                  <a:cubicBezTo>
                    <a:pt x="781" y="28"/>
                    <a:pt x="706" y="61"/>
                    <a:pt x="631" y="77"/>
                  </a:cubicBezTo>
                  <a:cubicBezTo>
                    <a:pt x="573" y="102"/>
                    <a:pt x="507" y="127"/>
                    <a:pt x="449" y="168"/>
                  </a:cubicBezTo>
                  <a:cubicBezTo>
                    <a:pt x="300" y="268"/>
                    <a:pt x="167" y="392"/>
                    <a:pt x="35" y="508"/>
                  </a:cubicBezTo>
                  <a:cubicBezTo>
                    <a:pt x="1" y="542"/>
                    <a:pt x="34" y="599"/>
                    <a:pt x="75" y="599"/>
                  </a:cubicBezTo>
                  <a:cubicBezTo>
                    <a:pt x="84" y="599"/>
                    <a:pt x="93" y="597"/>
                    <a:pt x="101" y="591"/>
                  </a:cubicBezTo>
                  <a:cubicBezTo>
                    <a:pt x="209" y="516"/>
                    <a:pt x="308" y="450"/>
                    <a:pt x="416" y="376"/>
                  </a:cubicBezTo>
                  <a:lnTo>
                    <a:pt x="416" y="376"/>
                  </a:lnTo>
                  <a:cubicBezTo>
                    <a:pt x="408" y="400"/>
                    <a:pt x="408" y="417"/>
                    <a:pt x="408" y="434"/>
                  </a:cubicBezTo>
                  <a:cubicBezTo>
                    <a:pt x="416" y="533"/>
                    <a:pt x="457" y="624"/>
                    <a:pt x="540" y="682"/>
                  </a:cubicBezTo>
                  <a:cubicBezTo>
                    <a:pt x="589" y="716"/>
                    <a:pt x="645" y="733"/>
                    <a:pt x="702" y="733"/>
                  </a:cubicBezTo>
                  <a:cubicBezTo>
                    <a:pt x="743" y="733"/>
                    <a:pt x="784" y="724"/>
                    <a:pt x="822" y="707"/>
                  </a:cubicBezTo>
                  <a:cubicBezTo>
                    <a:pt x="913" y="666"/>
                    <a:pt x="963" y="566"/>
                    <a:pt x="979" y="475"/>
                  </a:cubicBezTo>
                  <a:cubicBezTo>
                    <a:pt x="979" y="450"/>
                    <a:pt x="979" y="425"/>
                    <a:pt x="979" y="400"/>
                  </a:cubicBezTo>
                  <a:cubicBezTo>
                    <a:pt x="979" y="376"/>
                    <a:pt x="971" y="351"/>
                    <a:pt x="963" y="326"/>
                  </a:cubicBezTo>
                  <a:cubicBezTo>
                    <a:pt x="955" y="268"/>
                    <a:pt x="913" y="218"/>
                    <a:pt x="872" y="185"/>
                  </a:cubicBezTo>
                  <a:cubicBezTo>
                    <a:pt x="880" y="177"/>
                    <a:pt x="880" y="177"/>
                    <a:pt x="888" y="177"/>
                  </a:cubicBezTo>
                  <a:cubicBezTo>
                    <a:pt x="938" y="160"/>
                    <a:pt x="1046" y="119"/>
                    <a:pt x="1037" y="52"/>
                  </a:cubicBezTo>
                  <a:cubicBezTo>
                    <a:pt x="1028" y="11"/>
                    <a:pt x="986" y="0"/>
                    <a:pt x="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38"/>
            <p:cNvSpPr/>
            <p:nvPr/>
          </p:nvSpPr>
          <p:spPr>
            <a:xfrm>
              <a:off x="690075" y="1433775"/>
              <a:ext cx="26175" cy="18350"/>
            </a:xfrm>
            <a:custGeom>
              <a:rect b="b" l="l" r="r" t="t"/>
              <a:pathLst>
                <a:path extrusionOk="0" h="734" w="1047">
                  <a:moveTo>
                    <a:pt x="104" y="1"/>
                  </a:moveTo>
                  <a:cubicBezTo>
                    <a:pt x="61" y="1"/>
                    <a:pt x="18" y="11"/>
                    <a:pt x="9" y="53"/>
                  </a:cubicBezTo>
                  <a:cubicBezTo>
                    <a:pt x="1" y="119"/>
                    <a:pt x="109" y="160"/>
                    <a:pt x="158" y="177"/>
                  </a:cubicBezTo>
                  <a:cubicBezTo>
                    <a:pt x="167" y="185"/>
                    <a:pt x="167" y="185"/>
                    <a:pt x="175" y="185"/>
                  </a:cubicBezTo>
                  <a:cubicBezTo>
                    <a:pt x="134" y="218"/>
                    <a:pt x="100" y="268"/>
                    <a:pt x="84" y="326"/>
                  </a:cubicBezTo>
                  <a:cubicBezTo>
                    <a:pt x="76" y="351"/>
                    <a:pt x="67" y="376"/>
                    <a:pt x="67" y="401"/>
                  </a:cubicBezTo>
                  <a:cubicBezTo>
                    <a:pt x="67" y="425"/>
                    <a:pt x="67" y="450"/>
                    <a:pt x="67" y="475"/>
                  </a:cubicBezTo>
                  <a:cubicBezTo>
                    <a:pt x="84" y="575"/>
                    <a:pt x="134" y="666"/>
                    <a:pt x="225" y="707"/>
                  </a:cubicBezTo>
                  <a:cubicBezTo>
                    <a:pt x="263" y="724"/>
                    <a:pt x="303" y="733"/>
                    <a:pt x="344" y="733"/>
                  </a:cubicBezTo>
                  <a:cubicBezTo>
                    <a:pt x="401" y="733"/>
                    <a:pt x="458" y="716"/>
                    <a:pt x="506" y="682"/>
                  </a:cubicBezTo>
                  <a:cubicBezTo>
                    <a:pt x="589" y="624"/>
                    <a:pt x="639" y="533"/>
                    <a:pt x="639" y="434"/>
                  </a:cubicBezTo>
                  <a:cubicBezTo>
                    <a:pt x="639" y="417"/>
                    <a:pt x="639" y="401"/>
                    <a:pt x="639" y="384"/>
                  </a:cubicBezTo>
                  <a:cubicBezTo>
                    <a:pt x="738" y="450"/>
                    <a:pt x="846" y="525"/>
                    <a:pt x="945" y="591"/>
                  </a:cubicBezTo>
                  <a:cubicBezTo>
                    <a:pt x="954" y="597"/>
                    <a:pt x="963" y="599"/>
                    <a:pt x="972" y="599"/>
                  </a:cubicBezTo>
                  <a:cubicBezTo>
                    <a:pt x="1012" y="599"/>
                    <a:pt x="1046" y="543"/>
                    <a:pt x="1012" y="508"/>
                  </a:cubicBezTo>
                  <a:cubicBezTo>
                    <a:pt x="879" y="392"/>
                    <a:pt x="747" y="268"/>
                    <a:pt x="597" y="169"/>
                  </a:cubicBezTo>
                  <a:cubicBezTo>
                    <a:pt x="548" y="127"/>
                    <a:pt x="481" y="102"/>
                    <a:pt x="415" y="86"/>
                  </a:cubicBezTo>
                  <a:cubicBezTo>
                    <a:pt x="341" y="61"/>
                    <a:pt x="266" y="28"/>
                    <a:pt x="192" y="11"/>
                  </a:cubicBezTo>
                  <a:cubicBezTo>
                    <a:pt x="173" y="8"/>
                    <a:pt x="138" y="1"/>
                    <a:pt x="1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38"/>
            <p:cNvSpPr/>
            <p:nvPr/>
          </p:nvSpPr>
          <p:spPr>
            <a:xfrm>
              <a:off x="558975" y="1558025"/>
              <a:ext cx="13850" cy="25100"/>
            </a:xfrm>
            <a:custGeom>
              <a:rect b="b" l="l" r="r" t="t"/>
              <a:pathLst>
                <a:path extrusionOk="0" h="1004" w="554">
                  <a:moveTo>
                    <a:pt x="92" y="1"/>
                  </a:moveTo>
                  <a:cubicBezTo>
                    <a:pt x="81" y="1"/>
                    <a:pt x="70" y="5"/>
                    <a:pt x="67" y="12"/>
                  </a:cubicBezTo>
                  <a:cubicBezTo>
                    <a:pt x="9" y="79"/>
                    <a:pt x="0" y="203"/>
                    <a:pt x="0" y="286"/>
                  </a:cubicBezTo>
                  <a:cubicBezTo>
                    <a:pt x="0" y="385"/>
                    <a:pt x="25" y="476"/>
                    <a:pt x="75" y="559"/>
                  </a:cubicBezTo>
                  <a:cubicBezTo>
                    <a:pt x="125" y="642"/>
                    <a:pt x="183" y="708"/>
                    <a:pt x="249" y="783"/>
                  </a:cubicBezTo>
                  <a:cubicBezTo>
                    <a:pt x="315" y="858"/>
                    <a:pt x="381" y="957"/>
                    <a:pt x="472" y="998"/>
                  </a:cubicBezTo>
                  <a:cubicBezTo>
                    <a:pt x="481" y="1002"/>
                    <a:pt x="490" y="1004"/>
                    <a:pt x="499" y="1004"/>
                  </a:cubicBezTo>
                  <a:cubicBezTo>
                    <a:pt x="529" y="1004"/>
                    <a:pt x="554" y="981"/>
                    <a:pt x="547" y="949"/>
                  </a:cubicBezTo>
                  <a:cubicBezTo>
                    <a:pt x="514" y="858"/>
                    <a:pt x="448" y="783"/>
                    <a:pt x="390" y="717"/>
                  </a:cubicBezTo>
                  <a:cubicBezTo>
                    <a:pt x="332" y="650"/>
                    <a:pt x="274" y="584"/>
                    <a:pt x="224" y="510"/>
                  </a:cubicBezTo>
                  <a:cubicBezTo>
                    <a:pt x="174" y="443"/>
                    <a:pt x="141" y="369"/>
                    <a:pt x="133" y="286"/>
                  </a:cubicBezTo>
                  <a:cubicBezTo>
                    <a:pt x="133" y="244"/>
                    <a:pt x="133" y="195"/>
                    <a:pt x="133" y="153"/>
                  </a:cubicBezTo>
                  <a:cubicBezTo>
                    <a:pt x="141" y="104"/>
                    <a:pt x="141" y="62"/>
                    <a:pt x="125" y="21"/>
                  </a:cubicBezTo>
                  <a:cubicBezTo>
                    <a:pt x="120" y="7"/>
                    <a:pt x="105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38"/>
            <p:cNvSpPr/>
            <p:nvPr/>
          </p:nvSpPr>
          <p:spPr>
            <a:xfrm>
              <a:off x="730868" y="1556225"/>
              <a:ext cx="9750" cy="16825"/>
            </a:xfrm>
            <a:custGeom>
              <a:rect b="b" l="l" r="r" t="t"/>
              <a:pathLst>
                <a:path extrusionOk="0" h="673" w="390">
                  <a:moveTo>
                    <a:pt x="200" y="0"/>
                  </a:moveTo>
                  <a:cubicBezTo>
                    <a:pt x="176" y="0"/>
                    <a:pt x="150" y="30"/>
                    <a:pt x="150" y="60"/>
                  </a:cubicBezTo>
                  <a:cubicBezTo>
                    <a:pt x="150" y="63"/>
                    <a:pt x="150" y="68"/>
                    <a:pt x="150" y="68"/>
                  </a:cubicBezTo>
                  <a:cubicBezTo>
                    <a:pt x="150" y="76"/>
                    <a:pt x="150" y="84"/>
                    <a:pt x="150" y="93"/>
                  </a:cubicBezTo>
                  <a:cubicBezTo>
                    <a:pt x="158" y="101"/>
                    <a:pt x="158" y="109"/>
                    <a:pt x="158" y="126"/>
                  </a:cubicBezTo>
                  <a:lnTo>
                    <a:pt x="158" y="142"/>
                  </a:lnTo>
                  <a:cubicBezTo>
                    <a:pt x="158" y="151"/>
                    <a:pt x="158" y="151"/>
                    <a:pt x="158" y="159"/>
                  </a:cubicBezTo>
                  <a:lnTo>
                    <a:pt x="158" y="167"/>
                  </a:lnTo>
                  <a:cubicBezTo>
                    <a:pt x="150" y="217"/>
                    <a:pt x="133" y="275"/>
                    <a:pt x="116" y="333"/>
                  </a:cubicBezTo>
                  <a:cubicBezTo>
                    <a:pt x="100" y="391"/>
                    <a:pt x="92" y="441"/>
                    <a:pt x="75" y="499"/>
                  </a:cubicBezTo>
                  <a:cubicBezTo>
                    <a:pt x="75" y="515"/>
                    <a:pt x="67" y="540"/>
                    <a:pt x="58" y="557"/>
                  </a:cubicBezTo>
                  <a:cubicBezTo>
                    <a:pt x="58" y="565"/>
                    <a:pt x="58" y="573"/>
                    <a:pt x="50" y="582"/>
                  </a:cubicBezTo>
                  <a:lnTo>
                    <a:pt x="42" y="582"/>
                  </a:lnTo>
                  <a:cubicBezTo>
                    <a:pt x="9" y="590"/>
                    <a:pt x="0" y="640"/>
                    <a:pt x="25" y="656"/>
                  </a:cubicBezTo>
                  <a:cubicBezTo>
                    <a:pt x="46" y="668"/>
                    <a:pt x="65" y="673"/>
                    <a:pt x="82" y="673"/>
                  </a:cubicBezTo>
                  <a:cubicBezTo>
                    <a:pt x="190" y="673"/>
                    <a:pt x="237" y="477"/>
                    <a:pt x="266" y="391"/>
                  </a:cubicBezTo>
                  <a:cubicBezTo>
                    <a:pt x="290" y="292"/>
                    <a:pt x="390" y="18"/>
                    <a:pt x="208" y="2"/>
                  </a:cubicBezTo>
                  <a:cubicBezTo>
                    <a:pt x="205" y="1"/>
                    <a:pt x="202" y="0"/>
                    <a:pt x="2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38"/>
            <p:cNvSpPr/>
            <p:nvPr/>
          </p:nvSpPr>
          <p:spPr>
            <a:xfrm>
              <a:off x="739993" y="1554400"/>
              <a:ext cx="2300" cy="4375"/>
            </a:xfrm>
            <a:custGeom>
              <a:rect b="b" l="l" r="r" t="t"/>
              <a:pathLst>
                <a:path extrusionOk="0" h="175" w="92">
                  <a:moveTo>
                    <a:pt x="66" y="0"/>
                  </a:moveTo>
                  <a:cubicBezTo>
                    <a:pt x="58" y="0"/>
                    <a:pt x="41" y="8"/>
                    <a:pt x="33" y="17"/>
                  </a:cubicBezTo>
                  <a:cubicBezTo>
                    <a:pt x="33" y="25"/>
                    <a:pt x="25" y="33"/>
                    <a:pt x="25" y="41"/>
                  </a:cubicBezTo>
                  <a:cubicBezTo>
                    <a:pt x="17" y="50"/>
                    <a:pt x="17" y="58"/>
                    <a:pt x="8" y="66"/>
                  </a:cubicBezTo>
                  <a:cubicBezTo>
                    <a:pt x="8" y="75"/>
                    <a:pt x="8" y="91"/>
                    <a:pt x="8" y="99"/>
                  </a:cubicBezTo>
                  <a:cubicBezTo>
                    <a:pt x="8" y="99"/>
                    <a:pt x="0" y="116"/>
                    <a:pt x="0" y="124"/>
                  </a:cubicBezTo>
                  <a:cubicBezTo>
                    <a:pt x="0" y="133"/>
                    <a:pt x="0" y="141"/>
                    <a:pt x="8" y="157"/>
                  </a:cubicBezTo>
                  <a:cubicBezTo>
                    <a:pt x="8" y="166"/>
                    <a:pt x="24" y="174"/>
                    <a:pt x="40" y="174"/>
                  </a:cubicBezTo>
                  <a:lnTo>
                    <a:pt x="40" y="174"/>
                  </a:lnTo>
                  <a:cubicBezTo>
                    <a:pt x="52" y="174"/>
                    <a:pt x="59" y="173"/>
                    <a:pt x="66" y="166"/>
                  </a:cubicBezTo>
                  <a:cubicBezTo>
                    <a:pt x="75" y="166"/>
                    <a:pt x="75" y="157"/>
                    <a:pt x="83" y="157"/>
                  </a:cubicBezTo>
                  <a:cubicBezTo>
                    <a:pt x="83" y="149"/>
                    <a:pt x="83" y="141"/>
                    <a:pt x="83" y="133"/>
                  </a:cubicBezTo>
                  <a:cubicBezTo>
                    <a:pt x="91" y="116"/>
                    <a:pt x="91" y="99"/>
                    <a:pt x="91" y="83"/>
                  </a:cubicBezTo>
                  <a:lnTo>
                    <a:pt x="91" y="58"/>
                  </a:lnTo>
                  <a:cubicBezTo>
                    <a:pt x="91" y="50"/>
                    <a:pt x="91" y="41"/>
                    <a:pt x="91" y="33"/>
                  </a:cubicBezTo>
                  <a:cubicBezTo>
                    <a:pt x="91" y="25"/>
                    <a:pt x="91" y="17"/>
                    <a:pt x="83" y="17"/>
                  </a:cubicBezTo>
                  <a:cubicBezTo>
                    <a:pt x="83" y="8"/>
                    <a:pt x="75" y="0"/>
                    <a:pt x="66" y="0"/>
                  </a:cubicBezTo>
                  <a:close/>
                  <a:moveTo>
                    <a:pt x="40" y="174"/>
                  </a:moveTo>
                  <a:cubicBezTo>
                    <a:pt x="38" y="174"/>
                    <a:pt x="36" y="174"/>
                    <a:pt x="33" y="174"/>
                  </a:cubicBezTo>
                  <a:lnTo>
                    <a:pt x="41" y="174"/>
                  </a:lnTo>
                  <a:cubicBezTo>
                    <a:pt x="41" y="174"/>
                    <a:pt x="40" y="174"/>
                    <a:pt x="40" y="1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38"/>
            <p:cNvSpPr/>
            <p:nvPr/>
          </p:nvSpPr>
          <p:spPr>
            <a:xfrm>
              <a:off x="540093" y="1427600"/>
              <a:ext cx="35000" cy="17200"/>
            </a:xfrm>
            <a:custGeom>
              <a:rect b="b" l="l" r="r" t="t"/>
              <a:pathLst>
                <a:path extrusionOk="0" h="688" w="1400">
                  <a:moveTo>
                    <a:pt x="1374" y="0"/>
                  </a:moveTo>
                  <a:cubicBezTo>
                    <a:pt x="1372" y="0"/>
                    <a:pt x="1370" y="1"/>
                    <a:pt x="1368" y="1"/>
                  </a:cubicBezTo>
                  <a:cubicBezTo>
                    <a:pt x="1111" y="26"/>
                    <a:pt x="912" y="200"/>
                    <a:pt x="730" y="366"/>
                  </a:cubicBezTo>
                  <a:cubicBezTo>
                    <a:pt x="639" y="449"/>
                    <a:pt x="539" y="515"/>
                    <a:pt x="415" y="540"/>
                  </a:cubicBezTo>
                  <a:cubicBezTo>
                    <a:pt x="380" y="546"/>
                    <a:pt x="340" y="552"/>
                    <a:pt x="300" y="552"/>
                  </a:cubicBezTo>
                  <a:cubicBezTo>
                    <a:pt x="283" y="552"/>
                    <a:pt x="266" y="551"/>
                    <a:pt x="249" y="548"/>
                  </a:cubicBezTo>
                  <a:cubicBezTo>
                    <a:pt x="183" y="548"/>
                    <a:pt x="125" y="532"/>
                    <a:pt x="59" y="532"/>
                  </a:cubicBezTo>
                  <a:cubicBezTo>
                    <a:pt x="25" y="540"/>
                    <a:pt x="1" y="581"/>
                    <a:pt x="25" y="614"/>
                  </a:cubicBezTo>
                  <a:cubicBezTo>
                    <a:pt x="86" y="669"/>
                    <a:pt x="190" y="688"/>
                    <a:pt x="281" y="688"/>
                  </a:cubicBezTo>
                  <a:cubicBezTo>
                    <a:pt x="314" y="688"/>
                    <a:pt x="346" y="685"/>
                    <a:pt x="373" y="681"/>
                  </a:cubicBezTo>
                  <a:cubicBezTo>
                    <a:pt x="506" y="664"/>
                    <a:pt x="630" y="623"/>
                    <a:pt x="738" y="540"/>
                  </a:cubicBezTo>
                  <a:cubicBezTo>
                    <a:pt x="846" y="457"/>
                    <a:pt x="929" y="349"/>
                    <a:pt x="1036" y="275"/>
                  </a:cubicBezTo>
                  <a:cubicBezTo>
                    <a:pt x="1144" y="184"/>
                    <a:pt x="1276" y="142"/>
                    <a:pt x="1384" y="51"/>
                  </a:cubicBezTo>
                  <a:cubicBezTo>
                    <a:pt x="1399" y="36"/>
                    <a:pt x="1394" y="0"/>
                    <a:pt x="1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38"/>
            <p:cNvSpPr/>
            <p:nvPr/>
          </p:nvSpPr>
          <p:spPr>
            <a:xfrm>
              <a:off x="552718" y="1431450"/>
              <a:ext cx="8875" cy="6575"/>
            </a:xfrm>
            <a:custGeom>
              <a:rect b="b" l="l" r="r" t="t"/>
              <a:pathLst>
                <a:path extrusionOk="0" h="263" w="355">
                  <a:moveTo>
                    <a:pt x="306" y="0"/>
                  </a:moveTo>
                  <a:cubicBezTo>
                    <a:pt x="301" y="0"/>
                    <a:pt x="296" y="2"/>
                    <a:pt x="291" y="5"/>
                  </a:cubicBezTo>
                  <a:cubicBezTo>
                    <a:pt x="283" y="13"/>
                    <a:pt x="266" y="21"/>
                    <a:pt x="258" y="30"/>
                  </a:cubicBezTo>
                  <a:cubicBezTo>
                    <a:pt x="250" y="38"/>
                    <a:pt x="233" y="46"/>
                    <a:pt x="225" y="54"/>
                  </a:cubicBezTo>
                  <a:cubicBezTo>
                    <a:pt x="208" y="71"/>
                    <a:pt x="192" y="88"/>
                    <a:pt x="167" y="96"/>
                  </a:cubicBezTo>
                  <a:cubicBezTo>
                    <a:pt x="125" y="129"/>
                    <a:pt x="76" y="162"/>
                    <a:pt x="34" y="187"/>
                  </a:cubicBezTo>
                  <a:cubicBezTo>
                    <a:pt x="9" y="195"/>
                    <a:pt x="1" y="220"/>
                    <a:pt x="18" y="245"/>
                  </a:cubicBezTo>
                  <a:cubicBezTo>
                    <a:pt x="23" y="255"/>
                    <a:pt x="34" y="262"/>
                    <a:pt x="48" y="262"/>
                  </a:cubicBezTo>
                  <a:cubicBezTo>
                    <a:pt x="57" y="262"/>
                    <a:pt x="66" y="260"/>
                    <a:pt x="76" y="253"/>
                  </a:cubicBezTo>
                  <a:cubicBezTo>
                    <a:pt x="125" y="228"/>
                    <a:pt x="167" y="204"/>
                    <a:pt x="208" y="170"/>
                  </a:cubicBezTo>
                  <a:cubicBezTo>
                    <a:pt x="233" y="154"/>
                    <a:pt x="258" y="137"/>
                    <a:pt x="274" y="112"/>
                  </a:cubicBezTo>
                  <a:cubicBezTo>
                    <a:pt x="291" y="104"/>
                    <a:pt x="299" y="96"/>
                    <a:pt x="308" y="88"/>
                  </a:cubicBezTo>
                  <a:cubicBezTo>
                    <a:pt x="316" y="71"/>
                    <a:pt x="324" y="63"/>
                    <a:pt x="341" y="46"/>
                  </a:cubicBezTo>
                  <a:cubicBezTo>
                    <a:pt x="354" y="26"/>
                    <a:pt x="329" y="0"/>
                    <a:pt x="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38"/>
            <p:cNvSpPr/>
            <p:nvPr/>
          </p:nvSpPr>
          <p:spPr>
            <a:xfrm>
              <a:off x="578618" y="1427525"/>
              <a:ext cx="9150" cy="3025"/>
            </a:xfrm>
            <a:custGeom>
              <a:rect b="b" l="l" r="r" t="t"/>
              <a:pathLst>
                <a:path extrusionOk="0" h="121" w="366">
                  <a:moveTo>
                    <a:pt x="284" y="1"/>
                  </a:moveTo>
                  <a:cubicBezTo>
                    <a:pt x="275" y="1"/>
                    <a:pt x="266" y="2"/>
                    <a:pt x="257" y="4"/>
                  </a:cubicBezTo>
                  <a:cubicBezTo>
                    <a:pt x="233" y="4"/>
                    <a:pt x="208" y="13"/>
                    <a:pt x="183" y="21"/>
                  </a:cubicBezTo>
                  <a:lnTo>
                    <a:pt x="34" y="54"/>
                  </a:lnTo>
                  <a:cubicBezTo>
                    <a:pt x="17" y="62"/>
                    <a:pt x="1" y="79"/>
                    <a:pt x="9" y="95"/>
                  </a:cubicBezTo>
                  <a:cubicBezTo>
                    <a:pt x="17" y="120"/>
                    <a:pt x="34" y="120"/>
                    <a:pt x="50" y="120"/>
                  </a:cubicBezTo>
                  <a:cubicBezTo>
                    <a:pt x="100" y="112"/>
                    <a:pt x="150" y="104"/>
                    <a:pt x="199" y="95"/>
                  </a:cubicBezTo>
                  <a:cubicBezTo>
                    <a:pt x="224" y="95"/>
                    <a:pt x="249" y="95"/>
                    <a:pt x="274" y="87"/>
                  </a:cubicBezTo>
                  <a:cubicBezTo>
                    <a:pt x="299" y="79"/>
                    <a:pt x="324" y="71"/>
                    <a:pt x="349" y="54"/>
                  </a:cubicBezTo>
                  <a:cubicBezTo>
                    <a:pt x="365" y="46"/>
                    <a:pt x="365" y="13"/>
                    <a:pt x="340" y="4"/>
                  </a:cubicBezTo>
                  <a:cubicBezTo>
                    <a:pt x="324" y="4"/>
                    <a:pt x="304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38"/>
            <p:cNvSpPr/>
            <p:nvPr/>
          </p:nvSpPr>
          <p:spPr>
            <a:xfrm>
              <a:off x="580268" y="1422025"/>
              <a:ext cx="5625" cy="1525"/>
            </a:xfrm>
            <a:custGeom>
              <a:rect b="b" l="l" r="r" t="t"/>
              <a:pathLst>
                <a:path extrusionOk="0" h="61" w="225">
                  <a:moveTo>
                    <a:pt x="117" y="1"/>
                  </a:moveTo>
                  <a:cubicBezTo>
                    <a:pt x="84" y="1"/>
                    <a:pt x="59" y="1"/>
                    <a:pt x="26" y="9"/>
                  </a:cubicBezTo>
                  <a:cubicBezTo>
                    <a:pt x="9" y="9"/>
                    <a:pt x="1" y="17"/>
                    <a:pt x="1" y="34"/>
                  </a:cubicBezTo>
                  <a:cubicBezTo>
                    <a:pt x="1" y="47"/>
                    <a:pt x="6" y="61"/>
                    <a:pt x="17" y="61"/>
                  </a:cubicBezTo>
                  <a:cubicBezTo>
                    <a:pt x="20" y="61"/>
                    <a:pt x="23" y="60"/>
                    <a:pt x="26" y="59"/>
                  </a:cubicBezTo>
                  <a:lnTo>
                    <a:pt x="117" y="50"/>
                  </a:lnTo>
                  <a:cubicBezTo>
                    <a:pt x="142" y="50"/>
                    <a:pt x="175" y="42"/>
                    <a:pt x="208" y="34"/>
                  </a:cubicBezTo>
                  <a:cubicBezTo>
                    <a:pt x="225" y="34"/>
                    <a:pt x="216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38"/>
            <p:cNvSpPr/>
            <p:nvPr/>
          </p:nvSpPr>
          <p:spPr>
            <a:xfrm>
              <a:off x="691600" y="1424475"/>
              <a:ext cx="47600" cy="20750"/>
            </a:xfrm>
            <a:custGeom>
              <a:rect b="b" l="l" r="r" t="t"/>
              <a:pathLst>
                <a:path extrusionOk="0" h="830" w="1904">
                  <a:moveTo>
                    <a:pt x="319" y="1"/>
                  </a:moveTo>
                  <a:cubicBezTo>
                    <a:pt x="231" y="1"/>
                    <a:pt x="143" y="14"/>
                    <a:pt x="56" y="35"/>
                  </a:cubicBezTo>
                  <a:cubicBezTo>
                    <a:pt x="1" y="51"/>
                    <a:pt x="21" y="127"/>
                    <a:pt x="73" y="127"/>
                  </a:cubicBezTo>
                  <a:cubicBezTo>
                    <a:pt x="75" y="127"/>
                    <a:pt x="78" y="127"/>
                    <a:pt x="81" y="126"/>
                  </a:cubicBezTo>
                  <a:cubicBezTo>
                    <a:pt x="126" y="118"/>
                    <a:pt x="171" y="114"/>
                    <a:pt x="217" y="114"/>
                  </a:cubicBezTo>
                  <a:cubicBezTo>
                    <a:pt x="347" y="114"/>
                    <a:pt x="476" y="148"/>
                    <a:pt x="586" y="209"/>
                  </a:cubicBezTo>
                  <a:cubicBezTo>
                    <a:pt x="735" y="284"/>
                    <a:pt x="860" y="400"/>
                    <a:pt x="984" y="507"/>
                  </a:cubicBezTo>
                  <a:cubicBezTo>
                    <a:pt x="1108" y="607"/>
                    <a:pt x="1241" y="706"/>
                    <a:pt x="1398" y="764"/>
                  </a:cubicBezTo>
                  <a:cubicBezTo>
                    <a:pt x="1485" y="800"/>
                    <a:pt x="1590" y="829"/>
                    <a:pt x="1691" y="829"/>
                  </a:cubicBezTo>
                  <a:cubicBezTo>
                    <a:pt x="1755" y="829"/>
                    <a:pt x="1816" y="818"/>
                    <a:pt x="1870" y="789"/>
                  </a:cubicBezTo>
                  <a:cubicBezTo>
                    <a:pt x="1904" y="773"/>
                    <a:pt x="1895" y="723"/>
                    <a:pt x="1862" y="715"/>
                  </a:cubicBezTo>
                  <a:cubicBezTo>
                    <a:pt x="1779" y="690"/>
                    <a:pt x="1696" y="690"/>
                    <a:pt x="1622" y="673"/>
                  </a:cubicBezTo>
                  <a:cubicBezTo>
                    <a:pt x="1531" y="648"/>
                    <a:pt x="1456" y="623"/>
                    <a:pt x="1373" y="590"/>
                  </a:cubicBezTo>
                  <a:cubicBezTo>
                    <a:pt x="1224" y="507"/>
                    <a:pt x="1100" y="400"/>
                    <a:pt x="967" y="292"/>
                  </a:cubicBezTo>
                  <a:cubicBezTo>
                    <a:pt x="843" y="193"/>
                    <a:pt x="710" y="93"/>
                    <a:pt x="553" y="35"/>
                  </a:cubicBezTo>
                  <a:cubicBezTo>
                    <a:pt x="478" y="11"/>
                    <a:pt x="399" y="1"/>
                    <a:pt x="3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38"/>
            <p:cNvSpPr/>
            <p:nvPr/>
          </p:nvSpPr>
          <p:spPr>
            <a:xfrm>
              <a:off x="727175" y="1433225"/>
              <a:ext cx="11400" cy="4375"/>
            </a:xfrm>
            <a:custGeom>
              <a:rect b="b" l="l" r="r" t="t"/>
              <a:pathLst>
                <a:path extrusionOk="0" h="175" w="456">
                  <a:moveTo>
                    <a:pt x="58" y="0"/>
                  </a:moveTo>
                  <a:cubicBezTo>
                    <a:pt x="33" y="0"/>
                    <a:pt x="17" y="8"/>
                    <a:pt x="8" y="33"/>
                  </a:cubicBezTo>
                  <a:cubicBezTo>
                    <a:pt x="0" y="58"/>
                    <a:pt x="17" y="83"/>
                    <a:pt x="33" y="91"/>
                  </a:cubicBezTo>
                  <a:lnTo>
                    <a:pt x="41" y="91"/>
                  </a:lnTo>
                  <a:cubicBezTo>
                    <a:pt x="99" y="108"/>
                    <a:pt x="166" y="124"/>
                    <a:pt x="224" y="141"/>
                  </a:cubicBezTo>
                  <a:cubicBezTo>
                    <a:pt x="257" y="149"/>
                    <a:pt x="282" y="157"/>
                    <a:pt x="315" y="157"/>
                  </a:cubicBezTo>
                  <a:cubicBezTo>
                    <a:pt x="331" y="166"/>
                    <a:pt x="348" y="166"/>
                    <a:pt x="365" y="174"/>
                  </a:cubicBezTo>
                  <a:cubicBezTo>
                    <a:pt x="381" y="174"/>
                    <a:pt x="398" y="166"/>
                    <a:pt x="423" y="166"/>
                  </a:cubicBezTo>
                  <a:cubicBezTo>
                    <a:pt x="439" y="157"/>
                    <a:pt x="456" y="124"/>
                    <a:pt x="431" y="108"/>
                  </a:cubicBezTo>
                  <a:cubicBezTo>
                    <a:pt x="423" y="99"/>
                    <a:pt x="406" y="83"/>
                    <a:pt x="389" y="75"/>
                  </a:cubicBezTo>
                  <a:cubicBezTo>
                    <a:pt x="373" y="75"/>
                    <a:pt x="356" y="66"/>
                    <a:pt x="340" y="66"/>
                  </a:cubicBezTo>
                  <a:cubicBezTo>
                    <a:pt x="307" y="58"/>
                    <a:pt x="282" y="50"/>
                    <a:pt x="249" y="41"/>
                  </a:cubicBezTo>
                  <a:cubicBezTo>
                    <a:pt x="182" y="33"/>
                    <a:pt x="124" y="17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38"/>
            <p:cNvSpPr/>
            <p:nvPr/>
          </p:nvSpPr>
          <p:spPr>
            <a:xfrm>
              <a:off x="728825" y="1446875"/>
              <a:ext cx="6850" cy="1700"/>
            </a:xfrm>
            <a:custGeom>
              <a:rect b="b" l="l" r="r" t="t"/>
              <a:pathLst>
                <a:path extrusionOk="0" h="68" w="274">
                  <a:moveTo>
                    <a:pt x="33" y="1"/>
                  </a:moveTo>
                  <a:cubicBezTo>
                    <a:pt x="17" y="1"/>
                    <a:pt x="0" y="17"/>
                    <a:pt x="9" y="34"/>
                  </a:cubicBezTo>
                  <a:cubicBezTo>
                    <a:pt x="9" y="51"/>
                    <a:pt x="17" y="67"/>
                    <a:pt x="33" y="67"/>
                  </a:cubicBezTo>
                  <a:lnTo>
                    <a:pt x="141" y="67"/>
                  </a:lnTo>
                  <a:cubicBezTo>
                    <a:pt x="174" y="67"/>
                    <a:pt x="216" y="67"/>
                    <a:pt x="249" y="59"/>
                  </a:cubicBezTo>
                  <a:cubicBezTo>
                    <a:pt x="274" y="51"/>
                    <a:pt x="274" y="17"/>
                    <a:pt x="249" y="9"/>
                  </a:cubicBezTo>
                  <a:cubicBezTo>
                    <a:pt x="21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38"/>
            <p:cNvSpPr/>
            <p:nvPr/>
          </p:nvSpPr>
          <p:spPr>
            <a:xfrm>
              <a:off x="769818" y="1393225"/>
              <a:ext cx="12850" cy="8600"/>
            </a:xfrm>
            <a:custGeom>
              <a:rect b="b" l="l" r="r" t="t"/>
              <a:pathLst>
                <a:path extrusionOk="0" h="344" w="514">
                  <a:moveTo>
                    <a:pt x="141" y="1"/>
                  </a:moveTo>
                  <a:cubicBezTo>
                    <a:pt x="108" y="1"/>
                    <a:pt x="66" y="1"/>
                    <a:pt x="33" y="18"/>
                  </a:cubicBezTo>
                  <a:cubicBezTo>
                    <a:pt x="0" y="42"/>
                    <a:pt x="17" y="84"/>
                    <a:pt x="42" y="92"/>
                  </a:cubicBezTo>
                  <a:cubicBezTo>
                    <a:pt x="54" y="100"/>
                    <a:pt x="68" y="102"/>
                    <a:pt x="83" y="102"/>
                  </a:cubicBezTo>
                  <a:cubicBezTo>
                    <a:pt x="97" y="102"/>
                    <a:pt x="112" y="100"/>
                    <a:pt x="124" y="100"/>
                  </a:cubicBezTo>
                  <a:cubicBezTo>
                    <a:pt x="149" y="100"/>
                    <a:pt x="174" y="109"/>
                    <a:pt x="199" y="109"/>
                  </a:cubicBezTo>
                  <a:cubicBezTo>
                    <a:pt x="249" y="117"/>
                    <a:pt x="298" y="125"/>
                    <a:pt x="340" y="142"/>
                  </a:cubicBezTo>
                  <a:cubicBezTo>
                    <a:pt x="373" y="158"/>
                    <a:pt x="406" y="175"/>
                    <a:pt x="423" y="208"/>
                  </a:cubicBezTo>
                  <a:cubicBezTo>
                    <a:pt x="439" y="225"/>
                    <a:pt x="431" y="258"/>
                    <a:pt x="406" y="274"/>
                  </a:cubicBezTo>
                  <a:cubicBezTo>
                    <a:pt x="377" y="296"/>
                    <a:pt x="412" y="344"/>
                    <a:pt x="443" y="344"/>
                  </a:cubicBezTo>
                  <a:cubicBezTo>
                    <a:pt x="448" y="344"/>
                    <a:pt x="452" y="343"/>
                    <a:pt x="456" y="341"/>
                  </a:cubicBezTo>
                  <a:cubicBezTo>
                    <a:pt x="497" y="308"/>
                    <a:pt x="514" y="250"/>
                    <a:pt x="506" y="200"/>
                  </a:cubicBezTo>
                  <a:cubicBezTo>
                    <a:pt x="497" y="142"/>
                    <a:pt x="456" y="100"/>
                    <a:pt x="414" y="76"/>
                  </a:cubicBezTo>
                  <a:cubicBezTo>
                    <a:pt x="356" y="42"/>
                    <a:pt x="298" y="26"/>
                    <a:pt x="240" y="18"/>
                  </a:cubicBezTo>
                  <a:cubicBezTo>
                    <a:pt x="207" y="9"/>
                    <a:pt x="174" y="9"/>
                    <a:pt x="1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38"/>
            <p:cNvSpPr/>
            <p:nvPr/>
          </p:nvSpPr>
          <p:spPr>
            <a:xfrm>
              <a:off x="727393" y="1386700"/>
              <a:ext cx="29700" cy="11775"/>
            </a:xfrm>
            <a:custGeom>
              <a:rect b="b" l="l" r="r" t="t"/>
              <a:pathLst>
                <a:path extrusionOk="0" h="471" w="1188">
                  <a:moveTo>
                    <a:pt x="868" y="1"/>
                  </a:moveTo>
                  <a:cubicBezTo>
                    <a:pt x="776" y="1"/>
                    <a:pt x="682" y="23"/>
                    <a:pt x="595" y="63"/>
                  </a:cubicBezTo>
                  <a:cubicBezTo>
                    <a:pt x="496" y="105"/>
                    <a:pt x="396" y="154"/>
                    <a:pt x="305" y="212"/>
                  </a:cubicBezTo>
                  <a:cubicBezTo>
                    <a:pt x="206" y="270"/>
                    <a:pt x="106" y="328"/>
                    <a:pt x="23" y="411"/>
                  </a:cubicBezTo>
                  <a:cubicBezTo>
                    <a:pt x="1" y="426"/>
                    <a:pt x="20" y="470"/>
                    <a:pt x="49" y="470"/>
                  </a:cubicBezTo>
                  <a:cubicBezTo>
                    <a:pt x="52" y="470"/>
                    <a:pt x="54" y="470"/>
                    <a:pt x="57" y="469"/>
                  </a:cubicBezTo>
                  <a:cubicBezTo>
                    <a:pt x="239" y="386"/>
                    <a:pt x="405" y="270"/>
                    <a:pt x="587" y="187"/>
                  </a:cubicBezTo>
                  <a:cubicBezTo>
                    <a:pt x="685" y="136"/>
                    <a:pt x="806" y="94"/>
                    <a:pt x="924" y="94"/>
                  </a:cubicBezTo>
                  <a:cubicBezTo>
                    <a:pt x="994" y="94"/>
                    <a:pt x="1063" y="109"/>
                    <a:pt x="1125" y="146"/>
                  </a:cubicBezTo>
                  <a:cubicBezTo>
                    <a:pt x="1130" y="148"/>
                    <a:pt x="1135" y="149"/>
                    <a:pt x="1139" y="149"/>
                  </a:cubicBezTo>
                  <a:cubicBezTo>
                    <a:pt x="1166" y="149"/>
                    <a:pt x="1187" y="109"/>
                    <a:pt x="1159" y="88"/>
                  </a:cubicBezTo>
                  <a:cubicBezTo>
                    <a:pt x="1068" y="28"/>
                    <a:pt x="968" y="1"/>
                    <a:pt x="8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38"/>
            <p:cNvSpPr/>
            <p:nvPr/>
          </p:nvSpPr>
          <p:spPr>
            <a:xfrm>
              <a:off x="719543" y="1376125"/>
              <a:ext cx="27300" cy="14550"/>
            </a:xfrm>
            <a:custGeom>
              <a:rect b="b" l="l" r="r" t="t"/>
              <a:pathLst>
                <a:path extrusionOk="0" h="582" w="1092">
                  <a:moveTo>
                    <a:pt x="748" y="0"/>
                  </a:moveTo>
                  <a:cubicBezTo>
                    <a:pt x="689" y="0"/>
                    <a:pt x="622" y="25"/>
                    <a:pt x="586" y="47"/>
                  </a:cubicBezTo>
                  <a:cubicBezTo>
                    <a:pt x="478" y="105"/>
                    <a:pt x="387" y="188"/>
                    <a:pt x="288" y="271"/>
                  </a:cubicBezTo>
                  <a:cubicBezTo>
                    <a:pt x="188" y="354"/>
                    <a:pt x="97" y="436"/>
                    <a:pt x="14" y="536"/>
                  </a:cubicBezTo>
                  <a:cubicBezTo>
                    <a:pt x="1" y="556"/>
                    <a:pt x="20" y="582"/>
                    <a:pt x="41" y="582"/>
                  </a:cubicBezTo>
                  <a:cubicBezTo>
                    <a:pt x="46" y="582"/>
                    <a:pt x="51" y="580"/>
                    <a:pt x="56" y="577"/>
                  </a:cubicBezTo>
                  <a:cubicBezTo>
                    <a:pt x="205" y="461"/>
                    <a:pt x="346" y="329"/>
                    <a:pt x="503" y="221"/>
                  </a:cubicBezTo>
                  <a:cubicBezTo>
                    <a:pt x="536" y="196"/>
                    <a:pt x="578" y="163"/>
                    <a:pt x="619" y="138"/>
                  </a:cubicBezTo>
                  <a:cubicBezTo>
                    <a:pt x="636" y="130"/>
                    <a:pt x="652" y="122"/>
                    <a:pt x="669" y="113"/>
                  </a:cubicBezTo>
                  <a:cubicBezTo>
                    <a:pt x="685" y="113"/>
                    <a:pt x="710" y="113"/>
                    <a:pt x="727" y="105"/>
                  </a:cubicBezTo>
                  <a:lnTo>
                    <a:pt x="727" y="113"/>
                  </a:lnTo>
                  <a:cubicBezTo>
                    <a:pt x="710" y="130"/>
                    <a:pt x="694" y="146"/>
                    <a:pt x="677" y="171"/>
                  </a:cubicBezTo>
                  <a:cubicBezTo>
                    <a:pt x="636" y="204"/>
                    <a:pt x="603" y="246"/>
                    <a:pt x="569" y="279"/>
                  </a:cubicBezTo>
                  <a:cubicBezTo>
                    <a:pt x="540" y="309"/>
                    <a:pt x="564" y="372"/>
                    <a:pt x="605" y="372"/>
                  </a:cubicBezTo>
                  <a:cubicBezTo>
                    <a:pt x="610" y="372"/>
                    <a:pt x="614" y="372"/>
                    <a:pt x="619" y="370"/>
                  </a:cubicBezTo>
                  <a:cubicBezTo>
                    <a:pt x="694" y="337"/>
                    <a:pt x="768" y="312"/>
                    <a:pt x="843" y="296"/>
                  </a:cubicBezTo>
                  <a:cubicBezTo>
                    <a:pt x="884" y="287"/>
                    <a:pt x="917" y="287"/>
                    <a:pt x="959" y="279"/>
                  </a:cubicBezTo>
                  <a:cubicBezTo>
                    <a:pt x="992" y="271"/>
                    <a:pt x="1033" y="271"/>
                    <a:pt x="1067" y="254"/>
                  </a:cubicBezTo>
                  <a:cubicBezTo>
                    <a:pt x="1083" y="238"/>
                    <a:pt x="1091" y="204"/>
                    <a:pt x="1067" y="196"/>
                  </a:cubicBezTo>
                  <a:cubicBezTo>
                    <a:pt x="1042" y="184"/>
                    <a:pt x="1012" y="179"/>
                    <a:pt x="981" y="179"/>
                  </a:cubicBezTo>
                  <a:cubicBezTo>
                    <a:pt x="930" y="179"/>
                    <a:pt x="876" y="191"/>
                    <a:pt x="835" y="196"/>
                  </a:cubicBezTo>
                  <a:cubicBezTo>
                    <a:pt x="818" y="204"/>
                    <a:pt x="801" y="204"/>
                    <a:pt x="777" y="213"/>
                  </a:cubicBezTo>
                  <a:lnTo>
                    <a:pt x="785" y="204"/>
                  </a:lnTo>
                  <a:cubicBezTo>
                    <a:pt x="818" y="171"/>
                    <a:pt x="876" y="130"/>
                    <a:pt x="859" y="72"/>
                  </a:cubicBezTo>
                  <a:cubicBezTo>
                    <a:pt x="844" y="18"/>
                    <a:pt x="799" y="0"/>
                    <a:pt x="7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38"/>
            <p:cNvSpPr/>
            <p:nvPr/>
          </p:nvSpPr>
          <p:spPr>
            <a:xfrm>
              <a:off x="714618" y="1373700"/>
              <a:ext cx="12600" cy="13300"/>
            </a:xfrm>
            <a:custGeom>
              <a:rect b="b" l="l" r="r" t="t"/>
              <a:pathLst>
                <a:path extrusionOk="0" h="532" w="504">
                  <a:moveTo>
                    <a:pt x="459" y="0"/>
                  </a:moveTo>
                  <a:cubicBezTo>
                    <a:pt x="451" y="0"/>
                    <a:pt x="443" y="4"/>
                    <a:pt x="435" y="11"/>
                  </a:cubicBezTo>
                  <a:cubicBezTo>
                    <a:pt x="269" y="152"/>
                    <a:pt x="128" y="318"/>
                    <a:pt x="12" y="500"/>
                  </a:cubicBezTo>
                  <a:cubicBezTo>
                    <a:pt x="1" y="518"/>
                    <a:pt x="19" y="532"/>
                    <a:pt x="36" y="532"/>
                  </a:cubicBezTo>
                  <a:cubicBezTo>
                    <a:pt x="43" y="532"/>
                    <a:pt x="49" y="530"/>
                    <a:pt x="54" y="525"/>
                  </a:cubicBezTo>
                  <a:cubicBezTo>
                    <a:pt x="178" y="359"/>
                    <a:pt x="319" y="194"/>
                    <a:pt x="485" y="53"/>
                  </a:cubicBezTo>
                  <a:cubicBezTo>
                    <a:pt x="504" y="34"/>
                    <a:pt x="484" y="0"/>
                    <a:pt x="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38"/>
            <p:cNvSpPr/>
            <p:nvPr/>
          </p:nvSpPr>
          <p:spPr>
            <a:xfrm>
              <a:off x="534718" y="1404425"/>
              <a:ext cx="15550" cy="7250"/>
            </a:xfrm>
            <a:custGeom>
              <a:rect b="b" l="l" r="r" t="t"/>
              <a:pathLst>
                <a:path extrusionOk="0" h="290" w="622">
                  <a:moveTo>
                    <a:pt x="100" y="0"/>
                  </a:moveTo>
                  <a:cubicBezTo>
                    <a:pt x="91" y="0"/>
                    <a:pt x="75" y="0"/>
                    <a:pt x="58" y="9"/>
                  </a:cubicBezTo>
                  <a:cubicBezTo>
                    <a:pt x="25" y="9"/>
                    <a:pt x="0" y="42"/>
                    <a:pt x="17" y="75"/>
                  </a:cubicBezTo>
                  <a:lnTo>
                    <a:pt x="25" y="83"/>
                  </a:lnTo>
                  <a:cubicBezTo>
                    <a:pt x="25" y="100"/>
                    <a:pt x="33" y="108"/>
                    <a:pt x="50" y="125"/>
                  </a:cubicBezTo>
                  <a:cubicBezTo>
                    <a:pt x="91" y="150"/>
                    <a:pt x="133" y="166"/>
                    <a:pt x="182" y="191"/>
                  </a:cubicBezTo>
                  <a:cubicBezTo>
                    <a:pt x="224" y="208"/>
                    <a:pt x="265" y="224"/>
                    <a:pt x="315" y="241"/>
                  </a:cubicBezTo>
                  <a:cubicBezTo>
                    <a:pt x="356" y="257"/>
                    <a:pt x="406" y="266"/>
                    <a:pt x="448" y="274"/>
                  </a:cubicBezTo>
                  <a:cubicBezTo>
                    <a:pt x="475" y="283"/>
                    <a:pt x="502" y="289"/>
                    <a:pt x="528" y="289"/>
                  </a:cubicBezTo>
                  <a:cubicBezTo>
                    <a:pt x="549" y="289"/>
                    <a:pt x="570" y="285"/>
                    <a:pt x="588" y="274"/>
                  </a:cubicBezTo>
                  <a:cubicBezTo>
                    <a:pt x="622" y="274"/>
                    <a:pt x="622" y="232"/>
                    <a:pt x="597" y="216"/>
                  </a:cubicBezTo>
                  <a:cubicBezTo>
                    <a:pt x="572" y="183"/>
                    <a:pt x="522" y="174"/>
                    <a:pt x="481" y="158"/>
                  </a:cubicBezTo>
                  <a:cubicBezTo>
                    <a:pt x="439" y="141"/>
                    <a:pt x="390" y="133"/>
                    <a:pt x="348" y="116"/>
                  </a:cubicBezTo>
                  <a:cubicBezTo>
                    <a:pt x="307" y="100"/>
                    <a:pt x="274" y="83"/>
                    <a:pt x="232" y="67"/>
                  </a:cubicBezTo>
                  <a:cubicBezTo>
                    <a:pt x="191" y="42"/>
                    <a:pt x="149" y="25"/>
                    <a:pt x="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38"/>
            <p:cNvSpPr/>
            <p:nvPr/>
          </p:nvSpPr>
          <p:spPr>
            <a:xfrm>
              <a:off x="544443" y="1401925"/>
              <a:ext cx="10800" cy="3975"/>
            </a:xfrm>
            <a:custGeom>
              <a:rect b="b" l="l" r="r" t="t"/>
              <a:pathLst>
                <a:path extrusionOk="0" h="159" w="432">
                  <a:moveTo>
                    <a:pt x="42" y="1"/>
                  </a:moveTo>
                  <a:cubicBezTo>
                    <a:pt x="9" y="9"/>
                    <a:pt x="1" y="42"/>
                    <a:pt x="25" y="59"/>
                  </a:cubicBezTo>
                  <a:cubicBezTo>
                    <a:pt x="50" y="76"/>
                    <a:pt x="83" y="84"/>
                    <a:pt x="108" y="92"/>
                  </a:cubicBezTo>
                  <a:cubicBezTo>
                    <a:pt x="141" y="100"/>
                    <a:pt x="175" y="109"/>
                    <a:pt x="199" y="117"/>
                  </a:cubicBezTo>
                  <a:cubicBezTo>
                    <a:pt x="257" y="125"/>
                    <a:pt x="315" y="142"/>
                    <a:pt x="382" y="158"/>
                  </a:cubicBezTo>
                  <a:cubicBezTo>
                    <a:pt x="398" y="158"/>
                    <a:pt x="423" y="150"/>
                    <a:pt x="431" y="125"/>
                  </a:cubicBezTo>
                  <a:cubicBezTo>
                    <a:pt x="431" y="109"/>
                    <a:pt x="423" y="84"/>
                    <a:pt x="398" y="76"/>
                  </a:cubicBezTo>
                  <a:cubicBezTo>
                    <a:pt x="340" y="59"/>
                    <a:pt x="282" y="42"/>
                    <a:pt x="224" y="34"/>
                  </a:cubicBezTo>
                  <a:cubicBezTo>
                    <a:pt x="199" y="26"/>
                    <a:pt x="166" y="18"/>
                    <a:pt x="141" y="9"/>
                  </a:cubicBezTo>
                  <a:cubicBezTo>
                    <a:pt x="108" y="9"/>
                    <a:pt x="75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38"/>
            <p:cNvSpPr/>
            <p:nvPr/>
          </p:nvSpPr>
          <p:spPr>
            <a:xfrm>
              <a:off x="535118" y="1414175"/>
              <a:ext cx="12675" cy="4075"/>
            </a:xfrm>
            <a:custGeom>
              <a:rect b="b" l="l" r="r" t="t"/>
              <a:pathLst>
                <a:path extrusionOk="0" h="163" w="507">
                  <a:moveTo>
                    <a:pt x="125" y="1"/>
                  </a:moveTo>
                  <a:cubicBezTo>
                    <a:pt x="88" y="1"/>
                    <a:pt x="51" y="5"/>
                    <a:pt x="17" y="16"/>
                  </a:cubicBezTo>
                  <a:cubicBezTo>
                    <a:pt x="1" y="33"/>
                    <a:pt x="9" y="58"/>
                    <a:pt x="26" y="66"/>
                  </a:cubicBezTo>
                  <a:cubicBezTo>
                    <a:pt x="59" y="83"/>
                    <a:pt x="92" y="83"/>
                    <a:pt x="133" y="83"/>
                  </a:cubicBezTo>
                  <a:cubicBezTo>
                    <a:pt x="166" y="91"/>
                    <a:pt x="200" y="91"/>
                    <a:pt x="233" y="99"/>
                  </a:cubicBezTo>
                  <a:cubicBezTo>
                    <a:pt x="299" y="116"/>
                    <a:pt x="374" y="132"/>
                    <a:pt x="432" y="157"/>
                  </a:cubicBezTo>
                  <a:cubicBezTo>
                    <a:pt x="441" y="160"/>
                    <a:pt x="450" y="162"/>
                    <a:pt x="458" y="162"/>
                  </a:cubicBezTo>
                  <a:cubicBezTo>
                    <a:pt x="473" y="162"/>
                    <a:pt x="487" y="156"/>
                    <a:pt x="498" y="141"/>
                  </a:cubicBezTo>
                  <a:cubicBezTo>
                    <a:pt x="506" y="124"/>
                    <a:pt x="498" y="91"/>
                    <a:pt x="481" y="83"/>
                  </a:cubicBezTo>
                  <a:cubicBezTo>
                    <a:pt x="407" y="50"/>
                    <a:pt x="332" y="33"/>
                    <a:pt x="258" y="16"/>
                  </a:cubicBezTo>
                  <a:cubicBezTo>
                    <a:pt x="217" y="7"/>
                    <a:pt x="171" y="1"/>
                    <a:pt x="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38"/>
            <p:cNvSpPr/>
            <p:nvPr/>
          </p:nvSpPr>
          <p:spPr>
            <a:xfrm>
              <a:off x="546318" y="1395100"/>
              <a:ext cx="9125" cy="2925"/>
            </a:xfrm>
            <a:custGeom>
              <a:rect b="b" l="l" r="r" t="t"/>
              <a:pathLst>
                <a:path extrusionOk="0" h="117" w="365">
                  <a:moveTo>
                    <a:pt x="50" y="1"/>
                  </a:moveTo>
                  <a:cubicBezTo>
                    <a:pt x="8" y="1"/>
                    <a:pt x="0" y="59"/>
                    <a:pt x="42" y="67"/>
                  </a:cubicBezTo>
                  <a:cubicBezTo>
                    <a:pt x="58" y="75"/>
                    <a:pt x="83" y="83"/>
                    <a:pt x="108" y="83"/>
                  </a:cubicBezTo>
                  <a:cubicBezTo>
                    <a:pt x="124" y="92"/>
                    <a:pt x="149" y="92"/>
                    <a:pt x="174" y="92"/>
                  </a:cubicBezTo>
                  <a:cubicBezTo>
                    <a:pt x="216" y="100"/>
                    <a:pt x="265" y="108"/>
                    <a:pt x="307" y="117"/>
                  </a:cubicBezTo>
                  <a:cubicBezTo>
                    <a:pt x="332" y="117"/>
                    <a:pt x="348" y="108"/>
                    <a:pt x="356" y="83"/>
                  </a:cubicBezTo>
                  <a:cubicBezTo>
                    <a:pt x="365" y="67"/>
                    <a:pt x="348" y="42"/>
                    <a:pt x="332" y="34"/>
                  </a:cubicBezTo>
                  <a:lnTo>
                    <a:pt x="323" y="34"/>
                  </a:lnTo>
                  <a:cubicBezTo>
                    <a:pt x="282" y="34"/>
                    <a:pt x="232" y="25"/>
                    <a:pt x="191" y="17"/>
                  </a:cubicBezTo>
                  <a:lnTo>
                    <a:pt x="124" y="9"/>
                  </a:lnTo>
                  <a:cubicBezTo>
                    <a:pt x="100" y="1"/>
                    <a:pt x="75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38"/>
            <p:cNvSpPr/>
            <p:nvPr/>
          </p:nvSpPr>
          <p:spPr>
            <a:xfrm>
              <a:off x="769350" y="1562000"/>
              <a:ext cx="11700" cy="25400"/>
            </a:xfrm>
            <a:custGeom>
              <a:rect b="b" l="l" r="r" t="t"/>
              <a:pathLst>
                <a:path extrusionOk="0" h="1016" w="468">
                  <a:moveTo>
                    <a:pt x="356" y="0"/>
                  </a:moveTo>
                  <a:cubicBezTo>
                    <a:pt x="338" y="0"/>
                    <a:pt x="320" y="8"/>
                    <a:pt x="310" y="27"/>
                  </a:cubicBezTo>
                  <a:cubicBezTo>
                    <a:pt x="293" y="69"/>
                    <a:pt x="302" y="110"/>
                    <a:pt x="310" y="152"/>
                  </a:cubicBezTo>
                  <a:cubicBezTo>
                    <a:pt x="310" y="201"/>
                    <a:pt x="318" y="235"/>
                    <a:pt x="318" y="284"/>
                  </a:cubicBezTo>
                  <a:cubicBezTo>
                    <a:pt x="326" y="375"/>
                    <a:pt x="335" y="467"/>
                    <a:pt x="335" y="558"/>
                  </a:cubicBezTo>
                  <a:cubicBezTo>
                    <a:pt x="335" y="607"/>
                    <a:pt x="335" y="649"/>
                    <a:pt x="335" y="699"/>
                  </a:cubicBezTo>
                  <a:cubicBezTo>
                    <a:pt x="335" y="715"/>
                    <a:pt x="326" y="740"/>
                    <a:pt x="326" y="757"/>
                  </a:cubicBezTo>
                  <a:cubicBezTo>
                    <a:pt x="318" y="757"/>
                    <a:pt x="318" y="748"/>
                    <a:pt x="310" y="748"/>
                  </a:cubicBezTo>
                  <a:cubicBezTo>
                    <a:pt x="293" y="732"/>
                    <a:pt x="277" y="715"/>
                    <a:pt x="260" y="699"/>
                  </a:cubicBezTo>
                  <a:cubicBezTo>
                    <a:pt x="227" y="665"/>
                    <a:pt x="194" y="632"/>
                    <a:pt x="161" y="599"/>
                  </a:cubicBezTo>
                  <a:cubicBezTo>
                    <a:pt x="149" y="591"/>
                    <a:pt x="133" y="586"/>
                    <a:pt x="117" y="586"/>
                  </a:cubicBezTo>
                  <a:cubicBezTo>
                    <a:pt x="86" y="586"/>
                    <a:pt x="56" y="603"/>
                    <a:pt x="61" y="641"/>
                  </a:cubicBezTo>
                  <a:cubicBezTo>
                    <a:pt x="70" y="748"/>
                    <a:pt x="53" y="856"/>
                    <a:pt x="12" y="964"/>
                  </a:cubicBezTo>
                  <a:cubicBezTo>
                    <a:pt x="0" y="992"/>
                    <a:pt x="31" y="1016"/>
                    <a:pt x="59" y="1016"/>
                  </a:cubicBezTo>
                  <a:cubicBezTo>
                    <a:pt x="73" y="1016"/>
                    <a:pt x="86" y="1010"/>
                    <a:pt x="94" y="997"/>
                  </a:cubicBezTo>
                  <a:cubicBezTo>
                    <a:pt x="128" y="922"/>
                    <a:pt x="152" y="848"/>
                    <a:pt x="161" y="773"/>
                  </a:cubicBezTo>
                  <a:cubicBezTo>
                    <a:pt x="177" y="790"/>
                    <a:pt x="186" y="798"/>
                    <a:pt x="194" y="815"/>
                  </a:cubicBezTo>
                  <a:cubicBezTo>
                    <a:pt x="235" y="848"/>
                    <a:pt x="268" y="889"/>
                    <a:pt x="318" y="897"/>
                  </a:cubicBezTo>
                  <a:cubicBezTo>
                    <a:pt x="329" y="902"/>
                    <a:pt x="340" y="904"/>
                    <a:pt x="351" y="904"/>
                  </a:cubicBezTo>
                  <a:cubicBezTo>
                    <a:pt x="384" y="904"/>
                    <a:pt x="416" y="887"/>
                    <a:pt x="434" y="856"/>
                  </a:cubicBezTo>
                  <a:cubicBezTo>
                    <a:pt x="459" y="815"/>
                    <a:pt x="459" y="757"/>
                    <a:pt x="459" y="707"/>
                  </a:cubicBezTo>
                  <a:cubicBezTo>
                    <a:pt x="467" y="591"/>
                    <a:pt x="459" y="467"/>
                    <a:pt x="451" y="351"/>
                  </a:cubicBezTo>
                  <a:cubicBezTo>
                    <a:pt x="451" y="293"/>
                    <a:pt x="442" y="235"/>
                    <a:pt x="434" y="177"/>
                  </a:cubicBezTo>
                  <a:cubicBezTo>
                    <a:pt x="426" y="119"/>
                    <a:pt x="426" y="61"/>
                    <a:pt x="393" y="11"/>
                  </a:cubicBezTo>
                  <a:cubicBezTo>
                    <a:pt x="382" y="4"/>
                    <a:pt x="369" y="0"/>
                    <a:pt x="3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38"/>
            <p:cNvSpPr/>
            <p:nvPr/>
          </p:nvSpPr>
          <p:spPr>
            <a:xfrm>
              <a:off x="780400" y="1542200"/>
              <a:ext cx="11825" cy="20575"/>
            </a:xfrm>
            <a:custGeom>
              <a:rect b="b" l="l" r="r" t="t"/>
              <a:pathLst>
                <a:path extrusionOk="0" h="823" w="473">
                  <a:moveTo>
                    <a:pt x="96" y="0"/>
                  </a:moveTo>
                  <a:cubicBezTo>
                    <a:pt x="86" y="0"/>
                    <a:pt x="77" y="3"/>
                    <a:pt x="67" y="8"/>
                  </a:cubicBezTo>
                  <a:cubicBezTo>
                    <a:pt x="0" y="49"/>
                    <a:pt x="50" y="148"/>
                    <a:pt x="75" y="198"/>
                  </a:cubicBezTo>
                  <a:cubicBezTo>
                    <a:pt x="108" y="256"/>
                    <a:pt x="141" y="314"/>
                    <a:pt x="174" y="372"/>
                  </a:cubicBezTo>
                  <a:cubicBezTo>
                    <a:pt x="191" y="405"/>
                    <a:pt x="208" y="438"/>
                    <a:pt x="224" y="471"/>
                  </a:cubicBezTo>
                  <a:cubicBezTo>
                    <a:pt x="241" y="488"/>
                    <a:pt x="249" y="505"/>
                    <a:pt x="249" y="529"/>
                  </a:cubicBezTo>
                  <a:cubicBezTo>
                    <a:pt x="234" y="517"/>
                    <a:pt x="217" y="511"/>
                    <a:pt x="200" y="511"/>
                  </a:cubicBezTo>
                  <a:cubicBezTo>
                    <a:pt x="161" y="511"/>
                    <a:pt x="125" y="541"/>
                    <a:pt x="125" y="587"/>
                  </a:cubicBezTo>
                  <a:lnTo>
                    <a:pt x="125" y="596"/>
                  </a:lnTo>
                  <a:cubicBezTo>
                    <a:pt x="116" y="629"/>
                    <a:pt x="116" y="654"/>
                    <a:pt x="116" y="679"/>
                  </a:cubicBezTo>
                  <a:cubicBezTo>
                    <a:pt x="108" y="695"/>
                    <a:pt x="108" y="712"/>
                    <a:pt x="108" y="728"/>
                  </a:cubicBezTo>
                  <a:cubicBezTo>
                    <a:pt x="108" y="753"/>
                    <a:pt x="116" y="761"/>
                    <a:pt x="116" y="778"/>
                  </a:cubicBezTo>
                  <a:cubicBezTo>
                    <a:pt x="116" y="806"/>
                    <a:pt x="136" y="823"/>
                    <a:pt x="156" y="823"/>
                  </a:cubicBezTo>
                  <a:cubicBezTo>
                    <a:pt x="165" y="823"/>
                    <a:pt x="175" y="819"/>
                    <a:pt x="183" y="811"/>
                  </a:cubicBezTo>
                  <a:cubicBezTo>
                    <a:pt x="199" y="795"/>
                    <a:pt x="216" y="786"/>
                    <a:pt x="224" y="770"/>
                  </a:cubicBezTo>
                  <a:cubicBezTo>
                    <a:pt x="241" y="753"/>
                    <a:pt x="249" y="728"/>
                    <a:pt x="249" y="712"/>
                  </a:cubicBezTo>
                  <a:lnTo>
                    <a:pt x="257" y="695"/>
                  </a:lnTo>
                  <a:cubicBezTo>
                    <a:pt x="299" y="695"/>
                    <a:pt x="348" y="679"/>
                    <a:pt x="373" y="645"/>
                  </a:cubicBezTo>
                  <a:cubicBezTo>
                    <a:pt x="473" y="538"/>
                    <a:pt x="373" y="389"/>
                    <a:pt x="324" y="289"/>
                  </a:cubicBezTo>
                  <a:cubicBezTo>
                    <a:pt x="290" y="231"/>
                    <a:pt x="257" y="173"/>
                    <a:pt x="224" y="115"/>
                  </a:cubicBezTo>
                  <a:cubicBezTo>
                    <a:pt x="196" y="73"/>
                    <a:pt x="150" y="0"/>
                    <a:pt x="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38"/>
            <p:cNvSpPr/>
            <p:nvPr/>
          </p:nvSpPr>
          <p:spPr>
            <a:xfrm>
              <a:off x="783975" y="1532150"/>
              <a:ext cx="9300" cy="15550"/>
            </a:xfrm>
            <a:custGeom>
              <a:rect b="b" l="l" r="r" t="t"/>
              <a:pathLst>
                <a:path extrusionOk="0" h="622" w="372">
                  <a:moveTo>
                    <a:pt x="35" y="0"/>
                  </a:moveTo>
                  <a:cubicBezTo>
                    <a:pt x="11" y="0"/>
                    <a:pt x="1" y="40"/>
                    <a:pt x="15" y="62"/>
                  </a:cubicBezTo>
                  <a:cubicBezTo>
                    <a:pt x="89" y="128"/>
                    <a:pt x="156" y="202"/>
                    <a:pt x="205" y="294"/>
                  </a:cubicBezTo>
                  <a:cubicBezTo>
                    <a:pt x="247" y="376"/>
                    <a:pt x="272" y="476"/>
                    <a:pt x="263" y="575"/>
                  </a:cubicBezTo>
                  <a:cubicBezTo>
                    <a:pt x="263" y="607"/>
                    <a:pt x="285" y="622"/>
                    <a:pt x="308" y="622"/>
                  </a:cubicBezTo>
                  <a:cubicBezTo>
                    <a:pt x="332" y="622"/>
                    <a:pt x="359" y="605"/>
                    <a:pt x="363" y="575"/>
                  </a:cubicBezTo>
                  <a:cubicBezTo>
                    <a:pt x="371" y="459"/>
                    <a:pt x="346" y="343"/>
                    <a:pt x="297" y="236"/>
                  </a:cubicBezTo>
                  <a:cubicBezTo>
                    <a:pt x="263" y="186"/>
                    <a:pt x="230" y="136"/>
                    <a:pt x="197" y="95"/>
                  </a:cubicBezTo>
                  <a:cubicBezTo>
                    <a:pt x="156" y="53"/>
                    <a:pt x="106" y="28"/>
                    <a:pt x="48" y="4"/>
                  </a:cubicBezTo>
                  <a:cubicBezTo>
                    <a:pt x="43" y="1"/>
                    <a:pt x="39" y="0"/>
                    <a:pt x="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38"/>
            <p:cNvSpPr/>
            <p:nvPr/>
          </p:nvSpPr>
          <p:spPr>
            <a:xfrm>
              <a:off x="824525" y="1548175"/>
              <a:ext cx="8725" cy="4375"/>
            </a:xfrm>
            <a:custGeom>
              <a:rect b="b" l="l" r="r" t="t"/>
              <a:pathLst>
                <a:path extrusionOk="0" h="175" w="349">
                  <a:moveTo>
                    <a:pt x="100" y="0"/>
                  </a:moveTo>
                  <a:cubicBezTo>
                    <a:pt x="83" y="0"/>
                    <a:pt x="58" y="0"/>
                    <a:pt x="42" y="9"/>
                  </a:cubicBezTo>
                  <a:cubicBezTo>
                    <a:pt x="33" y="17"/>
                    <a:pt x="25" y="17"/>
                    <a:pt x="17" y="25"/>
                  </a:cubicBezTo>
                  <a:cubicBezTo>
                    <a:pt x="0" y="42"/>
                    <a:pt x="0" y="67"/>
                    <a:pt x="17" y="75"/>
                  </a:cubicBezTo>
                  <a:cubicBezTo>
                    <a:pt x="25" y="83"/>
                    <a:pt x="33" y="92"/>
                    <a:pt x="42" y="100"/>
                  </a:cubicBezTo>
                  <a:cubicBezTo>
                    <a:pt x="50" y="108"/>
                    <a:pt x="67" y="108"/>
                    <a:pt x="75" y="108"/>
                  </a:cubicBezTo>
                  <a:lnTo>
                    <a:pt x="83" y="108"/>
                  </a:lnTo>
                  <a:cubicBezTo>
                    <a:pt x="91" y="108"/>
                    <a:pt x="100" y="108"/>
                    <a:pt x="108" y="116"/>
                  </a:cubicBezTo>
                  <a:cubicBezTo>
                    <a:pt x="105" y="114"/>
                    <a:pt x="105" y="113"/>
                    <a:pt x="106" y="113"/>
                  </a:cubicBezTo>
                  <a:cubicBezTo>
                    <a:pt x="109" y="113"/>
                    <a:pt x="116" y="116"/>
                    <a:pt x="116" y="116"/>
                  </a:cubicBezTo>
                  <a:lnTo>
                    <a:pt x="149" y="116"/>
                  </a:lnTo>
                  <a:cubicBezTo>
                    <a:pt x="174" y="125"/>
                    <a:pt x="191" y="133"/>
                    <a:pt x="216" y="141"/>
                  </a:cubicBezTo>
                  <a:lnTo>
                    <a:pt x="224" y="141"/>
                  </a:lnTo>
                  <a:cubicBezTo>
                    <a:pt x="224" y="141"/>
                    <a:pt x="232" y="150"/>
                    <a:pt x="232" y="150"/>
                  </a:cubicBezTo>
                  <a:cubicBezTo>
                    <a:pt x="241" y="158"/>
                    <a:pt x="257" y="158"/>
                    <a:pt x="265" y="166"/>
                  </a:cubicBezTo>
                  <a:cubicBezTo>
                    <a:pt x="274" y="172"/>
                    <a:pt x="284" y="175"/>
                    <a:pt x="294" y="175"/>
                  </a:cubicBezTo>
                  <a:cubicBezTo>
                    <a:pt x="312" y="175"/>
                    <a:pt x="329" y="166"/>
                    <a:pt x="340" y="150"/>
                  </a:cubicBezTo>
                  <a:cubicBezTo>
                    <a:pt x="348" y="125"/>
                    <a:pt x="340" y="92"/>
                    <a:pt x="315" y="75"/>
                  </a:cubicBezTo>
                  <a:cubicBezTo>
                    <a:pt x="274" y="50"/>
                    <a:pt x="224" y="25"/>
                    <a:pt x="174" y="17"/>
                  </a:cubicBezTo>
                  <a:cubicBezTo>
                    <a:pt x="149" y="9"/>
                    <a:pt x="125" y="0"/>
                    <a:pt x="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38"/>
            <p:cNvSpPr/>
            <p:nvPr/>
          </p:nvSpPr>
          <p:spPr>
            <a:xfrm>
              <a:off x="492275" y="1631225"/>
              <a:ext cx="10325" cy="13975"/>
            </a:xfrm>
            <a:custGeom>
              <a:rect b="b" l="l" r="r" t="t"/>
              <a:pathLst>
                <a:path extrusionOk="0" h="559" w="413">
                  <a:moveTo>
                    <a:pt x="355" y="0"/>
                  </a:moveTo>
                  <a:cubicBezTo>
                    <a:pt x="353" y="0"/>
                    <a:pt x="351" y="0"/>
                    <a:pt x="348" y="1"/>
                  </a:cubicBezTo>
                  <a:cubicBezTo>
                    <a:pt x="299" y="26"/>
                    <a:pt x="249" y="42"/>
                    <a:pt x="199" y="76"/>
                  </a:cubicBezTo>
                  <a:cubicBezTo>
                    <a:pt x="149" y="109"/>
                    <a:pt x="108" y="150"/>
                    <a:pt x="75" y="200"/>
                  </a:cubicBezTo>
                  <a:cubicBezTo>
                    <a:pt x="42" y="250"/>
                    <a:pt x="17" y="299"/>
                    <a:pt x="9" y="357"/>
                  </a:cubicBezTo>
                  <a:cubicBezTo>
                    <a:pt x="0" y="374"/>
                    <a:pt x="0" y="390"/>
                    <a:pt x="0" y="407"/>
                  </a:cubicBezTo>
                  <a:cubicBezTo>
                    <a:pt x="0" y="424"/>
                    <a:pt x="0" y="432"/>
                    <a:pt x="0" y="448"/>
                  </a:cubicBezTo>
                  <a:cubicBezTo>
                    <a:pt x="0" y="482"/>
                    <a:pt x="0" y="506"/>
                    <a:pt x="17" y="540"/>
                  </a:cubicBezTo>
                  <a:cubicBezTo>
                    <a:pt x="25" y="552"/>
                    <a:pt x="40" y="558"/>
                    <a:pt x="54" y="558"/>
                  </a:cubicBezTo>
                  <a:cubicBezTo>
                    <a:pt x="69" y="558"/>
                    <a:pt x="83" y="552"/>
                    <a:pt x="91" y="540"/>
                  </a:cubicBezTo>
                  <a:cubicBezTo>
                    <a:pt x="100" y="515"/>
                    <a:pt x="108" y="490"/>
                    <a:pt x="116" y="465"/>
                  </a:cubicBezTo>
                  <a:cubicBezTo>
                    <a:pt x="116" y="457"/>
                    <a:pt x="116" y="457"/>
                    <a:pt x="116" y="457"/>
                  </a:cubicBezTo>
                  <a:cubicBezTo>
                    <a:pt x="116" y="448"/>
                    <a:pt x="125" y="440"/>
                    <a:pt x="125" y="432"/>
                  </a:cubicBezTo>
                  <a:cubicBezTo>
                    <a:pt x="133" y="424"/>
                    <a:pt x="133" y="407"/>
                    <a:pt x="133" y="399"/>
                  </a:cubicBezTo>
                  <a:cubicBezTo>
                    <a:pt x="141" y="382"/>
                    <a:pt x="141" y="374"/>
                    <a:pt x="149" y="366"/>
                  </a:cubicBezTo>
                  <a:cubicBezTo>
                    <a:pt x="149" y="357"/>
                    <a:pt x="149" y="349"/>
                    <a:pt x="158" y="341"/>
                  </a:cubicBezTo>
                  <a:lnTo>
                    <a:pt x="158" y="332"/>
                  </a:lnTo>
                  <a:cubicBezTo>
                    <a:pt x="166" y="308"/>
                    <a:pt x="174" y="291"/>
                    <a:pt x="191" y="266"/>
                  </a:cubicBezTo>
                  <a:cubicBezTo>
                    <a:pt x="199" y="250"/>
                    <a:pt x="216" y="233"/>
                    <a:pt x="224" y="208"/>
                  </a:cubicBezTo>
                  <a:lnTo>
                    <a:pt x="232" y="200"/>
                  </a:lnTo>
                  <a:cubicBezTo>
                    <a:pt x="232" y="200"/>
                    <a:pt x="237" y="195"/>
                    <a:pt x="241" y="192"/>
                  </a:cubicBezTo>
                  <a:cubicBezTo>
                    <a:pt x="249" y="175"/>
                    <a:pt x="257" y="167"/>
                    <a:pt x="265" y="158"/>
                  </a:cubicBezTo>
                  <a:cubicBezTo>
                    <a:pt x="299" y="125"/>
                    <a:pt x="332" y="92"/>
                    <a:pt x="381" y="76"/>
                  </a:cubicBezTo>
                  <a:cubicBezTo>
                    <a:pt x="413" y="60"/>
                    <a:pt x="392" y="0"/>
                    <a:pt x="3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38"/>
            <p:cNvSpPr/>
            <p:nvPr/>
          </p:nvSpPr>
          <p:spPr>
            <a:xfrm>
              <a:off x="491650" y="1648850"/>
              <a:ext cx="2300" cy="6800"/>
            </a:xfrm>
            <a:custGeom>
              <a:rect b="b" l="l" r="r" t="t"/>
              <a:pathLst>
                <a:path extrusionOk="0" h="272" w="92">
                  <a:moveTo>
                    <a:pt x="50" y="0"/>
                  </a:moveTo>
                  <a:cubicBezTo>
                    <a:pt x="25" y="0"/>
                    <a:pt x="9" y="17"/>
                    <a:pt x="9" y="42"/>
                  </a:cubicBezTo>
                  <a:cubicBezTo>
                    <a:pt x="9" y="58"/>
                    <a:pt x="9" y="75"/>
                    <a:pt x="0" y="100"/>
                  </a:cubicBezTo>
                  <a:cubicBezTo>
                    <a:pt x="0" y="116"/>
                    <a:pt x="0" y="133"/>
                    <a:pt x="0" y="149"/>
                  </a:cubicBezTo>
                  <a:cubicBezTo>
                    <a:pt x="0" y="166"/>
                    <a:pt x="9" y="191"/>
                    <a:pt x="9" y="207"/>
                  </a:cubicBezTo>
                  <a:cubicBezTo>
                    <a:pt x="9" y="224"/>
                    <a:pt x="17" y="249"/>
                    <a:pt x="25" y="265"/>
                  </a:cubicBezTo>
                  <a:cubicBezTo>
                    <a:pt x="29" y="270"/>
                    <a:pt x="38" y="272"/>
                    <a:pt x="46" y="272"/>
                  </a:cubicBezTo>
                  <a:cubicBezTo>
                    <a:pt x="54" y="272"/>
                    <a:pt x="63" y="270"/>
                    <a:pt x="67" y="265"/>
                  </a:cubicBezTo>
                  <a:cubicBezTo>
                    <a:pt x="75" y="249"/>
                    <a:pt x="83" y="232"/>
                    <a:pt x="83" y="216"/>
                  </a:cubicBezTo>
                  <a:cubicBezTo>
                    <a:pt x="92" y="191"/>
                    <a:pt x="92" y="174"/>
                    <a:pt x="92" y="149"/>
                  </a:cubicBezTo>
                  <a:cubicBezTo>
                    <a:pt x="92" y="133"/>
                    <a:pt x="92" y="116"/>
                    <a:pt x="92" y="100"/>
                  </a:cubicBezTo>
                  <a:cubicBezTo>
                    <a:pt x="92" y="83"/>
                    <a:pt x="92" y="58"/>
                    <a:pt x="92" y="42"/>
                  </a:cubicBezTo>
                  <a:cubicBezTo>
                    <a:pt x="92" y="25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38"/>
            <p:cNvSpPr/>
            <p:nvPr/>
          </p:nvSpPr>
          <p:spPr>
            <a:xfrm>
              <a:off x="615925" y="1627450"/>
              <a:ext cx="4600" cy="10075"/>
            </a:xfrm>
            <a:custGeom>
              <a:rect b="b" l="l" r="r" t="t"/>
              <a:pathLst>
                <a:path extrusionOk="0" h="403" w="184">
                  <a:moveTo>
                    <a:pt x="104" y="1"/>
                  </a:moveTo>
                  <a:cubicBezTo>
                    <a:pt x="88" y="1"/>
                    <a:pt x="71" y="7"/>
                    <a:pt x="59" y="19"/>
                  </a:cubicBezTo>
                  <a:lnTo>
                    <a:pt x="59" y="28"/>
                  </a:lnTo>
                  <a:lnTo>
                    <a:pt x="50" y="28"/>
                  </a:lnTo>
                  <a:cubicBezTo>
                    <a:pt x="50" y="36"/>
                    <a:pt x="42" y="36"/>
                    <a:pt x="34" y="44"/>
                  </a:cubicBezTo>
                  <a:cubicBezTo>
                    <a:pt x="26" y="69"/>
                    <a:pt x="34" y="86"/>
                    <a:pt x="42" y="102"/>
                  </a:cubicBezTo>
                  <a:cubicBezTo>
                    <a:pt x="42" y="102"/>
                    <a:pt x="42" y="111"/>
                    <a:pt x="34" y="119"/>
                  </a:cubicBezTo>
                  <a:cubicBezTo>
                    <a:pt x="26" y="135"/>
                    <a:pt x="26" y="152"/>
                    <a:pt x="17" y="169"/>
                  </a:cubicBezTo>
                  <a:cubicBezTo>
                    <a:pt x="9" y="202"/>
                    <a:pt x="1" y="235"/>
                    <a:pt x="1" y="268"/>
                  </a:cubicBezTo>
                  <a:lnTo>
                    <a:pt x="1" y="309"/>
                  </a:lnTo>
                  <a:cubicBezTo>
                    <a:pt x="1" y="334"/>
                    <a:pt x="9" y="351"/>
                    <a:pt x="26" y="367"/>
                  </a:cubicBezTo>
                  <a:cubicBezTo>
                    <a:pt x="32" y="388"/>
                    <a:pt x="50" y="403"/>
                    <a:pt x="70" y="403"/>
                  </a:cubicBezTo>
                  <a:cubicBezTo>
                    <a:pt x="75" y="403"/>
                    <a:pt x="79" y="402"/>
                    <a:pt x="84" y="401"/>
                  </a:cubicBezTo>
                  <a:cubicBezTo>
                    <a:pt x="92" y="401"/>
                    <a:pt x="108" y="392"/>
                    <a:pt x="108" y="384"/>
                  </a:cubicBezTo>
                  <a:cubicBezTo>
                    <a:pt x="117" y="384"/>
                    <a:pt x="117" y="376"/>
                    <a:pt x="125" y="367"/>
                  </a:cubicBezTo>
                  <a:cubicBezTo>
                    <a:pt x="125" y="367"/>
                    <a:pt x="125" y="359"/>
                    <a:pt x="125" y="351"/>
                  </a:cubicBezTo>
                  <a:cubicBezTo>
                    <a:pt x="133" y="343"/>
                    <a:pt x="142" y="326"/>
                    <a:pt x="142" y="309"/>
                  </a:cubicBezTo>
                  <a:lnTo>
                    <a:pt x="142" y="276"/>
                  </a:lnTo>
                  <a:cubicBezTo>
                    <a:pt x="142" y="268"/>
                    <a:pt x="142" y="260"/>
                    <a:pt x="142" y="251"/>
                  </a:cubicBezTo>
                  <a:cubicBezTo>
                    <a:pt x="142" y="243"/>
                    <a:pt x="142" y="235"/>
                    <a:pt x="142" y="235"/>
                  </a:cubicBezTo>
                  <a:cubicBezTo>
                    <a:pt x="150" y="193"/>
                    <a:pt x="175" y="152"/>
                    <a:pt x="183" y="102"/>
                  </a:cubicBezTo>
                  <a:cubicBezTo>
                    <a:pt x="183" y="69"/>
                    <a:pt x="175" y="36"/>
                    <a:pt x="150" y="19"/>
                  </a:cubicBezTo>
                  <a:cubicBezTo>
                    <a:pt x="137" y="7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38"/>
            <p:cNvSpPr/>
            <p:nvPr/>
          </p:nvSpPr>
          <p:spPr>
            <a:xfrm>
              <a:off x="622550" y="1628900"/>
              <a:ext cx="3350" cy="8425"/>
            </a:xfrm>
            <a:custGeom>
              <a:rect b="b" l="l" r="r" t="t"/>
              <a:pathLst>
                <a:path extrusionOk="0" h="337" w="134">
                  <a:moveTo>
                    <a:pt x="79" y="1"/>
                  </a:moveTo>
                  <a:cubicBezTo>
                    <a:pt x="59" y="1"/>
                    <a:pt x="41" y="16"/>
                    <a:pt x="34" y="36"/>
                  </a:cubicBezTo>
                  <a:cubicBezTo>
                    <a:pt x="17" y="77"/>
                    <a:pt x="9" y="127"/>
                    <a:pt x="9" y="177"/>
                  </a:cubicBezTo>
                  <a:cubicBezTo>
                    <a:pt x="1" y="235"/>
                    <a:pt x="9" y="293"/>
                    <a:pt x="42" y="326"/>
                  </a:cubicBezTo>
                  <a:cubicBezTo>
                    <a:pt x="49" y="333"/>
                    <a:pt x="60" y="337"/>
                    <a:pt x="71" y="337"/>
                  </a:cubicBezTo>
                  <a:cubicBezTo>
                    <a:pt x="86" y="337"/>
                    <a:pt x="100" y="329"/>
                    <a:pt x="100" y="309"/>
                  </a:cubicBezTo>
                  <a:cubicBezTo>
                    <a:pt x="109" y="285"/>
                    <a:pt x="109" y="260"/>
                    <a:pt x="100" y="235"/>
                  </a:cubicBezTo>
                  <a:lnTo>
                    <a:pt x="100" y="227"/>
                  </a:lnTo>
                  <a:cubicBezTo>
                    <a:pt x="100" y="218"/>
                    <a:pt x="100" y="218"/>
                    <a:pt x="100" y="210"/>
                  </a:cubicBezTo>
                  <a:lnTo>
                    <a:pt x="100" y="177"/>
                  </a:lnTo>
                  <a:cubicBezTo>
                    <a:pt x="100" y="169"/>
                    <a:pt x="100" y="160"/>
                    <a:pt x="100" y="144"/>
                  </a:cubicBezTo>
                  <a:lnTo>
                    <a:pt x="100" y="135"/>
                  </a:lnTo>
                  <a:lnTo>
                    <a:pt x="109" y="127"/>
                  </a:lnTo>
                  <a:cubicBezTo>
                    <a:pt x="109" y="102"/>
                    <a:pt x="117" y="77"/>
                    <a:pt x="125" y="61"/>
                  </a:cubicBezTo>
                  <a:cubicBezTo>
                    <a:pt x="133" y="36"/>
                    <a:pt x="117" y="11"/>
                    <a:pt x="92" y="3"/>
                  </a:cubicBezTo>
                  <a:cubicBezTo>
                    <a:pt x="88" y="1"/>
                    <a:pt x="83" y="1"/>
                    <a:pt x="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38"/>
            <p:cNvSpPr/>
            <p:nvPr/>
          </p:nvSpPr>
          <p:spPr>
            <a:xfrm>
              <a:off x="682225" y="1623150"/>
              <a:ext cx="7050" cy="11225"/>
            </a:xfrm>
            <a:custGeom>
              <a:rect b="b" l="l" r="r" t="t"/>
              <a:pathLst>
                <a:path extrusionOk="0" h="449" w="282">
                  <a:moveTo>
                    <a:pt x="250" y="437"/>
                  </a:moveTo>
                  <a:cubicBezTo>
                    <a:pt x="249" y="437"/>
                    <a:pt x="246" y="438"/>
                    <a:pt x="242" y="439"/>
                  </a:cubicBezTo>
                  <a:lnTo>
                    <a:pt x="242" y="439"/>
                  </a:lnTo>
                  <a:cubicBezTo>
                    <a:pt x="248" y="437"/>
                    <a:pt x="250" y="437"/>
                    <a:pt x="250" y="437"/>
                  </a:cubicBezTo>
                  <a:close/>
                  <a:moveTo>
                    <a:pt x="83" y="1"/>
                  </a:moveTo>
                  <a:cubicBezTo>
                    <a:pt x="58" y="1"/>
                    <a:pt x="17" y="17"/>
                    <a:pt x="8" y="51"/>
                  </a:cubicBezTo>
                  <a:cubicBezTo>
                    <a:pt x="0" y="133"/>
                    <a:pt x="8" y="216"/>
                    <a:pt x="42" y="291"/>
                  </a:cubicBezTo>
                  <a:cubicBezTo>
                    <a:pt x="58" y="324"/>
                    <a:pt x="83" y="357"/>
                    <a:pt x="108" y="382"/>
                  </a:cubicBezTo>
                  <a:cubicBezTo>
                    <a:pt x="116" y="399"/>
                    <a:pt x="124" y="407"/>
                    <a:pt x="141" y="415"/>
                  </a:cubicBezTo>
                  <a:cubicBezTo>
                    <a:pt x="158" y="432"/>
                    <a:pt x="166" y="440"/>
                    <a:pt x="182" y="448"/>
                  </a:cubicBezTo>
                  <a:lnTo>
                    <a:pt x="232" y="448"/>
                  </a:lnTo>
                  <a:cubicBezTo>
                    <a:pt x="232" y="445"/>
                    <a:pt x="237" y="442"/>
                    <a:pt x="242" y="439"/>
                  </a:cubicBezTo>
                  <a:lnTo>
                    <a:pt x="242" y="439"/>
                  </a:lnTo>
                  <a:cubicBezTo>
                    <a:pt x="242" y="440"/>
                    <a:pt x="241" y="440"/>
                    <a:pt x="240" y="440"/>
                  </a:cubicBezTo>
                  <a:cubicBezTo>
                    <a:pt x="257" y="432"/>
                    <a:pt x="282" y="415"/>
                    <a:pt x="282" y="390"/>
                  </a:cubicBezTo>
                  <a:cubicBezTo>
                    <a:pt x="282" y="390"/>
                    <a:pt x="282" y="390"/>
                    <a:pt x="282" y="382"/>
                  </a:cubicBezTo>
                  <a:cubicBezTo>
                    <a:pt x="282" y="374"/>
                    <a:pt x="282" y="357"/>
                    <a:pt x="282" y="349"/>
                  </a:cubicBezTo>
                  <a:cubicBezTo>
                    <a:pt x="274" y="324"/>
                    <a:pt x="257" y="316"/>
                    <a:pt x="240" y="299"/>
                  </a:cubicBezTo>
                  <a:lnTo>
                    <a:pt x="240" y="299"/>
                  </a:lnTo>
                  <a:cubicBezTo>
                    <a:pt x="240" y="299"/>
                    <a:pt x="248" y="303"/>
                    <a:pt x="250" y="303"/>
                  </a:cubicBezTo>
                  <a:cubicBezTo>
                    <a:pt x="251" y="303"/>
                    <a:pt x="251" y="302"/>
                    <a:pt x="249" y="299"/>
                  </a:cubicBezTo>
                  <a:lnTo>
                    <a:pt x="240" y="291"/>
                  </a:lnTo>
                  <a:cubicBezTo>
                    <a:pt x="232" y="291"/>
                    <a:pt x="224" y="283"/>
                    <a:pt x="224" y="274"/>
                  </a:cubicBezTo>
                  <a:cubicBezTo>
                    <a:pt x="216" y="274"/>
                    <a:pt x="207" y="266"/>
                    <a:pt x="207" y="266"/>
                  </a:cubicBezTo>
                  <a:lnTo>
                    <a:pt x="199" y="258"/>
                  </a:lnTo>
                  <a:cubicBezTo>
                    <a:pt x="191" y="241"/>
                    <a:pt x="182" y="233"/>
                    <a:pt x="174" y="216"/>
                  </a:cubicBezTo>
                  <a:cubicBezTo>
                    <a:pt x="174" y="208"/>
                    <a:pt x="166" y="208"/>
                    <a:pt x="166" y="200"/>
                  </a:cubicBezTo>
                  <a:lnTo>
                    <a:pt x="166" y="191"/>
                  </a:lnTo>
                  <a:cubicBezTo>
                    <a:pt x="158" y="175"/>
                    <a:pt x="158" y="158"/>
                    <a:pt x="149" y="150"/>
                  </a:cubicBezTo>
                  <a:cubicBezTo>
                    <a:pt x="149" y="142"/>
                    <a:pt x="149" y="125"/>
                    <a:pt x="149" y="125"/>
                  </a:cubicBezTo>
                  <a:lnTo>
                    <a:pt x="149" y="117"/>
                  </a:lnTo>
                  <a:cubicBezTo>
                    <a:pt x="141" y="100"/>
                    <a:pt x="149" y="84"/>
                    <a:pt x="149" y="67"/>
                  </a:cubicBezTo>
                  <a:cubicBezTo>
                    <a:pt x="149" y="34"/>
                    <a:pt x="116" y="9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38"/>
            <p:cNvSpPr/>
            <p:nvPr/>
          </p:nvSpPr>
          <p:spPr>
            <a:xfrm>
              <a:off x="686350" y="1627925"/>
              <a:ext cx="25" cy="225"/>
            </a:xfrm>
            <a:custGeom>
              <a:rect b="b" l="l" r="r" t="t"/>
              <a:pathLst>
                <a:path extrusionOk="0" h="9" w="1">
                  <a:moveTo>
                    <a:pt x="1" y="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38"/>
            <p:cNvSpPr/>
            <p:nvPr/>
          </p:nvSpPr>
          <p:spPr>
            <a:xfrm>
              <a:off x="689250" y="1632675"/>
              <a:ext cx="250" cy="250"/>
            </a:xfrm>
            <a:custGeom>
              <a:rect b="b" l="l" r="r" t="t"/>
              <a:pathLst>
                <a:path extrusionOk="0" h="10" w="10">
                  <a:moveTo>
                    <a:pt x="9" y="1"/>
                  </a:moveTo>
                  <a:lnTo>
                    <a:pt x="1" y="9"/>
                  </a:lnTo>
                  <a:cubicBezTo>
                    <a:pt x="9" y="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38"/>
            <p:cNvSpPr/>
            <p:nvPr/>
          </p:nvSpPr>
          <p:spPr>
            <a:xfrm>
              <a:off x="689875" y="1625575"/>
              <a:ext cx="6025" cy="6150"/>
            </a:xfrm>
            <a:custGeom>
              <a:rect b="b" l="l" r="r" t="t"/>
              <a:pathLst>
                <a:path extrusionOk="0" h="246" w="241">
                  <a:moveTo>
                    <a:pt x="45" y="0"/>
                  </a:moveTo>
                  <a:cubicBezTo>
                    <a:pt x="38" y="0"/>
                    <a:pt x="32" y="1"/>
                    <a:pt x="26" y="3"/>
                  </a:cubicBezTo>
                  <a:cubicBezTo>
                    <a:pt x="1" y="20"/>
                    <a:pt x="1" y="53"/>
                    <a:pt x="9" y="70"/>
                  </a:cubicBezTo>
                  <a:cubicBezTo>
                    <a:pt x="26" y="103"/>
                    <a:pt x="50" y="136"/>
                    <a:pt x="67" y="161"/>
                  </a:cubicBezTo>
                  <a:cubicBezTo>
                    <a:pt x="92" y="194"/>
                    <a:pt x="117" y="219"/>
                    <a:pt x="150" y="235"/>
                  </a:cubicBezTo>
                  <a:cubicBezTo>
                    <a:pt x="160" y="243"/>
                    <a:pt x="169" y="246"/>
                    <a:pt x="178" y="246"/>
                  </a:cubicBezTo>
                  <a:cubicBezTo>
                    <a:pt x="200" y="246"/>
                    <a:pt x="219" y="228"/>
                    <a:pt x="224" y="210"/>
                  </a:cubicBezTo>
                  <a:lnTo>
                    <a:pt x="233" y="194"/>
                  </a:lnTo>
                  <a:cubicBezTo>
                    <a:pt x="233" y="186"/>
                    <a:pt x="233" y="177"/>
                    <a:pt x="233" y="177"/>
                  </a:cubicBezTo>
                  <a:cubicBezTo>
                    <a:pt x="233" y="161"/>
                    <a:pt x="241" y="144"/>
                    <a:pt x="241" y="128"/>
                  </a:cubicBezTo>
                  <a:cubicBezTo>
                    <a:pt x="241" y="105"/>
                    <a:pt x="226" y="94"/>
                    <a:pt x="209" y="94"/>
                  </a:cubicBezTo>
                  <a:cubicBezTo>
                    <a:pt x="200" y="94"/>
                    <a:pt x="191" y="97"/>
                    <a:pt x="183" y="103"/>
                  </a:cubicBezTo>
                  <a:cubicBezTo>
                    <a:pt x="183" y="103"/>
                    <a:pt x="175" y="111"/>
                    <a:pt x="166" y="119"/>
                  </a:cubicBezTo>
                  <a:cubicBezTo>
                    <a:pt x="150" y="103"/>
                    <a:pt x="142" y="86"/>
                    <a:pt x="125" y="70"/>
                  </a:cubicBezTo>
                  <a:cubicBezTo>
                    <a:pt x="117" y="53"/>
                    <a:pt x="100" y="36"/>
                    <a:pt x="92" y="28"/>
                  </a:cubicBezTo>
                  <a:cubicBezTo>
                    <a:pt x="86" y="9"/>
                    <a:pt x="65" y="0"/>
                    <a:pt x="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38"/>
            <p:cNvSpPr/>
            <p:nvPr/>
          </p:nvSpPr>
          <p:spPr>
            <a:xfrm>
              <a:off x="695875" y="1624825"/>
              <a:ext cx="8525" cy="6025"/>
            </a:xfrm>
            <a:custGeom>
              <a:rect b="b" l="l" r="r" t="t"/>
              <a:pathLst>
                <a:path extrusionOk="0" h="241" w="341">
                  <a:moveTo>
                    <a:pt x="63" y="0"/>
                  </a:moveTo>
                  <a:cubicBezTo>
                    <a:pt x="52" y="0"/>
                    <a:pt x="42" y="3"/>
                    <a:pt x="34" y="8"/>
                  </a:cubicBezTo>
                  <a:cubicBezTo>
                    <a:pt x="9" y="25"/>
                    <a:pt x="1" y="58"/>
                    <a:pt x="18" y="83"/>
                  </a:cubicBezTo>
                  <a:cubicBezTo>
                    <a:pt x="42" y="141"/>
                    <a:pt x="84" y="182"/>
                    <a:pt x="134" y="207"/>
                  </a:cubicBezTo>
                  <a:cubicBezTo>
                    <a:pt x="158" y="216"/>
                    <a:pt x="183" y="232"/>
                    <a:pt x="216" y="232"/>
                  </a:cubicBezTo>
                  <a:cubicBezTo>
                    <a:pt x="233" y="240"/>
                    <a:pt x="249" y="240"/>
                    <a:pt x="266" y="240"/>
                  </a:cubicBezTo>
                  <a:cubicBezTo>
                    <a:pt x="283" y="240"/>
                    <a:pt x="299" y="232"/>
                    <a:pt x="316" y="224"/>
                  </a:cubicBezTo>
                  <a:cubicBezTo>
                    <a:pt x="332" y="216"/>
                    <a:pt x="341" y="199"/>
                    <a:pt x="341" y="182"/>
                  </a:cubicBezTo>
                  <a:cubicBezTo>
                    <a:pt x="341" y="166"/>
                    <a:pt x="332" y="149"/>
                    <a:pt x="316" y="141"/>
                  </a:cubicBezTo>
                  <a:cubicBezTo>
                    <a:pt x="302" y="134"/>
                    <a:pt x="289" y="127"/>
                    <a:pt x="275" y="125"/>
                  </a:cubicBezTo>
                  <a:lnTo>
                    <a:pt x="275" y="125"/>
                  </a:lnTo>
                  <a:cubicBezTo>
                    <a:pt x="275" y="125"/>
                    <a:pt x="275" y="125"/>
                    <a:pt x="274" y="124"/>
                  </a:cubicBezTo>
                  <a:lnTo>
                    <a:pt x="249" y="124"/>
                  </a:lnTo>
                  <a:cubicBezTo>
                    <a:pt x="233" y="116"/>
                    <a:pt x="225" y="116"/>
                    <a:pt x="216" y="116"/>
                  </a:cubicBezTo>
                  <a:lnTo>
                    <a:pt x="208" y="108"/>
                  </a:lnTo>
                  <a:cubicBezTo>
                    <a:pt x="208" y="108"/>
                    <a:pt x="200" y="108"/>
                    <a:pt x="192" y="100"/>
                  </a:cubicBezTo>
                  <a:cubicBezTo>
                    <a:pt x="183" y="100"/>
                    <a:pt x="175" y="91"/>
                    <a:pt x="167" y="83"/>
                  </a:cubicBezTo>
                  <a:lnTo>
                    <a:pt x="150" y="75"/>
                  </a:lnTo>
                  <a:cubicBezTo>
                    <a:pt x="142" y="66"/>
                    <a:pt x="134" y="58"/>
                    <a:pt x="125" y="50"/>
                  </a:cubicBezTo>
                  <a:cubicBezTo>
                    <a:pt x="125" y="42"/>
                    <a:pt x="117" y="33"/>
                    <a:pt x="117" y="33"/>
                  </a:cubicBezTo>
                  <a:cubicBezTo>
                    <a:pt x="106" y="11"/>
                    <a:pt x="84" y="0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38"/>
            <p:cNvSpPr/>
            <p:nvPr/>
          </p:nvSpPr>
          <p:spPr>
            <a:xfrm>
              <a:off x="699825" y="1626675"/>
              <a:ext cx="225" cy="225"/>
            </a:xfrm>
            <a:custGeom>
              <a:rect b="b" l="l" r="r" t="t"/>
              <a:pathLst>
                <a:path extrusionOk="0" h="9" w="9">
                  <a:moveTo>
                    <a:pt x="9" y="9"/>
                  </a:moveTo>
                  <a:cubicBezTo>
                    <a:pt x="0" y="1"/>
                    <a:pt x="9" y="9"/>
                    <a:pt x="9" y="9"/>
                  </a:cubicBezTo>
                  <a:lnTo>
                    <a:pt x="9" y="9"/>
                  </a:lnTo>
                  <a:lnTo>
                    <a:pt x="9" y="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38"/>
            <p:cNvSpPr/>
            <p:nvPr/>
          </p:nvSpPr>
          <p:spPr>
            <a:xfrm>
              <a:off x="712450" y="1623150"/>
              <a:ext cx="2525" cy="2100"/>
            </a:xfrm>
            <a:custGeom>
              <a:rect b="b" l="l" r="r" t="t"/>
              <a:pathLst>
                <a:path extrusionOk="0" h="84" w="101">
                  <a:moveTo>
                    <a:pt x="50" y="1"/>
                  </a:moveTo>
                  <a:cubicBezTo>
                    <a:pt x="1" y="1"/>
                    <a:pt x="1" y="84"/>
                    <a:pt x="50" y="84"/>
                  </a:cubicBezTo>
                  <a:cubicBezTo>
                    <a:pt x="100" y="84"/>
                    <a:pt x="100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38"/>
            <p:cNvSpPr/>
            <p:nvPr/>
          </p:nvSpPr>
          <p:spPr>
            <a:xfrm>
              <a:off x="739800" y="1609800"/>
              <a:ext cx="5200" cy="3225"/>
            </a:xfrm>
            <a:custGeom>
              <a:rect b="b" l="l" r="r" t="t"/>
              <a:pathLst>
                <a:path extrusionOk="0" h="129" w="208">
                  <a:moveTo>
                    <a:pt x="58" y="1"/>
                  </a:moveTo>
                  <a:cubicBezTo>
                    <a:pt x="47" y="1"/>
                    <a:pt x="36" y="5"/>
                    <a:pt x="25" y="5"/>
                  </a:cubicBezTo>
                  <a:cubicBezTo>
                    <a:pt x="17" y="13"/>
                    <a:pt x="9" y="21"/>
                    <a:pt x="9" y="29"/>
                  </a:cubicBezTo>
                  <a:cubicBezTo>
                    <a:pt x="0" y="38"/>
                    <a:pt x="0" y="46"/>
                    <a:pt x="0" y="54"/>
                  </a:cubicBezTo>
                  <a:cubicBezTo>
                    <a:pt x="0" y="71"/>
                    <a:pt x="0" y="87"/>
                    <a:pt x="9" y="96"/>
                  </a:cubicBezTo>
                  <a:cubicBezTo>
                    <a:pt x="17" y="104"/>
                    <a:pt x="25" y="112"/>
                    <a:pt x="25" y="112"/>
                  </a:cubicBezTo>
                  <a:cubicBezTo>
                    <a:pt x="42" y="121"/>
                    <a:pt x="50" y="121"/>
                    <a:pt x="58" y="121"/>
                  </a:cubicBezTo>
                  <a:lnTo>
                    <a:pt x="108" y="129"/>
                  </a:lnTo>
                  <a:lnTo>
                    <a:pt x="166" y="129"/>
                  </a:lnTo>
                  <a:cubicBezTo>
                    <a:pt x="183" y="129"/>
                    <a:pt x="199" y="112"/>
                    <a:pt x="208" y="96"/>
                  </a:cubicBezTo>
                  <a:cubicBezTo>
                    <a:pt x="208" y="87"/>
                    <a:pt x="208" y="79"/>
                    <a:pt x="208" y="71"/>
                  </a:cubicBezTo>
                  <a:cubicBezTo>
                    <a:pt x="199" y="63"/>
                    <a:pt x="191" y="54"/>
                    <a:pt x="183" y="46"/>
                  </a:cubicBezTo>
                  <a:cubicBezTo>
                    <a:pt x="166" y="38"/>
                    <a:pt x="150" y="29"/>
                    <a:pt x="125" y="21"/>
                  </a:cubicBezTo>
                  <a:cubicBezTo>
                    <a:pt x="108" y="13"/>
                    <a:pt x="92" y="13"/>
                    <a:pt x="75" y="5"/>
                  </a:cubicBezTo>
                  <a:cubicBezTo>
                    <a:pt x="70" y="2"/>
                    <a:pt x="64" y="1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38"/>
            <p:cNvSpPr/>
            <p:nvPr/>
          </p:nvSpPr>
          <p:spPr>
            <a:xfrm>
              <a:off x="567050" y="1621075"/>
              <a:ext cx="7275" cy="8950"/>
            </a:xfrm>
            <a:custGeom>
              <a:rect b="b" l="l" r="r" t="t"/>
              <a:pathLst>
                <a:path extrusionOk="0" h="358" w="291">
                  <a:moveTo>
                    <a:pt x="223" y="1"/>
                  </a:moveTo>
                  <a:cubicBezTo>
                    <a:pt x="213" y="1"/>
                    <a:pt x="202" y="4"/>
                    <a:pt x="191" y="9"/>
                  </a:cubicBezTo>
                  <a:cubicBezTo>
                    <a:pt x="133" y="34"/>
                    <a:pt x="83" y="76"/>
                    <a:pt x="50" y="134"/>
                  </a:cubicBezTo>
                  <a:cubicBezTo>
                    <a:pt x="34" y="158"/>
                    <a:pt x="17" y="192"/>
                    <a:pt x="9" y="216"/>
                  </a:cubicBezTo>
                  <a:cubicBezTo>
                    <a:pt x="9" y="233"/>
                    <a:pt x="0" y="250"/>
                    <a:pt x="0" y="266"/>
                  </a:cubicBezTo>
                  <a:cubicBezTo>
                    <a:pt x="0" y="291"/>
                    <a:pt x="9" y="316"/>
                    <a:pt x="25" y="332"/>
                  </a:cubicBezTo>
                  <a:cubicBezTo>
                    <a:pt x="34" y="349"/>
                    <a:pt x="50" y="357"/>
                    <a:pt x="67" y="357"/>
                  </a:cubicBezTo>
                  <a:cubicBezTo>
                    <a:pt x="83" y="357"/>
                    <a:pt x="100" y="349"/>
                    <a:pt x="108" y="332"/>
                  </a:cubicBezTo>
                  <a:cubicBezTo>
                    <a:pt x="116" y="316"/>
                    <a:pt x="125" y="308"/>
                    <a:pt x="125" y="299"/>
                  </a:cubicBezTo>
                  <a:cubicBezTo>
                    <a:pt x="133" y="283"/>
                    <a:pt x="133" y="266"/>
                    <a:pt x="141" y="258"/>
                  </a:cubicBezTo>
                  <a:cubicBezTo>
                    <a:pt x="141" y="241"/>
                    <a:pt x="149" y="233"/>
                    <a:pt x="149" y="225"/>
                  </a:cubicBezTo>
                  <a:lnTo>
                    <a:pt x="149" y="216"/>
                  </a:lnTo>
                  <a:cubicBezTo>
                    <a:pt x="158" y="208"/>
                    <a:pt x="158" y="208"/>
                    <a:pt x="166" y="200"/>
                  </a:cubicBezTo>
                  <a:lnTo>
                    <a:pt x="174" y="183"/>
                  </a:lnTo>
                  <a:lnTo>
                    <a:pt x="174" y="175"/>
                  </a:lnTo>
                  <a:lnTo>
                    <a:pt x="183" y="167"/>
                  </a:lnTo>
                  <a:lnTo>
                    <a:pt x="191" y="167"/>
                  </a:lnTo>
                  <a:lnTo>
                    <a:pt x="199" y="150"/>
                  </a:lnTo>
                  <a:cubicBezTo>
                    <a:pt x="199" y="150"/>
                    <a:pt x="207" y="142"/>
                    <a:pt x="216" y="134"/>
                  </a:cubicBezTo>
                  <a:cubicBezTo>
                    <a:pt x="232" y="125"/>
                    <a:pt x="241" y="117"/>
                    <a:pt x="249" y="109"/>
                  </a:cubicBezTo>
                  <a:cubicBezTo>
                    <a:pt x="282" y="100"/>
                    <a:pt x="290" y="59"/>
                    <a:pt x="274" y="34"/>
                  </a:cubicBezTo>
                  <a:cubicBezTo>
                    <a:pt x="263" y="12"/>
                    <a:pt x="244" y="1"/>
                    <a:pt x="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38"/>
            <p:cNvSpPr/>
            <p:nvPr/>
          </p:nvSpPr>
          <p:spPr>
            <a:xfrm>
              <a:off x="577400" y="1624825"/>
              <a:ext cx="2725" cy="6700"/>
            </a:xfrm>
            <a:custGeom>
              <a:rect b="b" l="l" r="r" t="t"/>
              <a:pathLst>
                <a:path extrusionOk="0" h="268" w="109">
                  <a:moveTo>
                    <a:pt x="50" y="0"/>
                  </a:moveTo>
                  <a:cubicBezTo>
                    <a:pt x="25" y="0"/>
                    <a:pt x="1" y="25"/>
                    <a:pt x="1" y="50"/>
                  </a:cubicBezTo>
                  <a:lnTo>
                    <a:pt x="1" y="58"/>
                  </a:lnTo>
                  <a:cubicBezTo>
                    <a:pt x="1" y="83"/>
                    <a:pt x="1" y="116"/>
                    <a:pt x="1" y="149"/>
                  </a:cubicBezTo>
                  <a:cubicBezTo>
                    <a:pt x="9" y="166"/>
                    <a:pt x="9" y="174"/>
                    <a:pt x="9" y="191"/>
                  </a:cubicBezTo>
                  <a:cubicBezTo>
                    <a:pt x="9" y="199"/>
                    <a:pt x="9" y="207"/>
                    <a:pt x="9" y="216"/>
                  </a:cubicBezTo>
                  <a:cubicBezTo>
                    <a:pt x="9" y="224"/>
                    <a:pt x="9" y="232"/>
                    <a:pt x="17" y="240"/>
                  </a:cubicBezTo>
                  <a:lnTo>
                    <a:pt x="25" y="249"/>
                  </a:lnTo>
                  <a:cubicBezTo>
                    <a:pt x="30" y="261"/>
                    <a:pt x="40" y="267"/>
                    <a:pt x="51" y="267"/>
                  </a:cubicBezTo>
                  <a:cubicBezTo>
                    <a:pt x="63" y="267"/>
                    <a:pt x="75" y="261"/>
                    <a:pt x="83" y="249"/>
                  </a:cubicBezTo>
                  <a:lnTo>
                    <a:pt x="92" y="240"/>
                  </a:lnTo>
                  <a:cubicBezTo>
                    <a:pt x="92" y="232"/>
                    <a:pt x="92" y="224"/>
                    <a:pt x="100" y="216"/>
                  </a:cubicBezTo>
                  <a:cubicBezTo>
                    <a:pt x="100" y="207"/>
                    <a:pt x="100" y="199"/>
                    <a:pt x="100" y="191"/>
                  </a:cubicBezTo>
                  <a:cubicBezTo>
                    <a:pt x="100" y="182"/>
                    <a:pt x="100" y="166"/>
                    <a:pt x="100" y="149"/>
                  </a:cubicBezTo>
                  <a:cubicBezTo>
                    <a:pt x="108" y="116"/>
                    <a:pt x="108" y="83"/>
                    <a:pt x="108" y="50"/>
                  </a:cubicBezTo>
                  <a:cubicBezTo>
                    <a:pt x="108" y="25"/>
                    <a:pt x="83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38"/>
            <p:cNvSpPr/>
            <p:nvPr/>
          </p:nvSpPr>
          <p:spPr>
            <a:xfrm>
              <a:off x="587750" y="1634125"/>
              <a:ext cx="2725" cy="2100"/>
            </a:xfrm>
            <a:custGeom>
              <a:rect b="b" l="l" r="r" t="t"/>
              <a:pathLst>
                <a:path extrusionOk="0" h="84" w="109">
                  <a:moveTo>
                    <a:pt x="59" y="1"/>
                  </a:moveTo>
                  <a:cubicBezTo>
                    <a:pt x="1" y="1"/>
                    <a:pt x="1" y="84"/>
                    <a:pt x="59" y="84"/>
                  </a:cubicBezTo>
                  <a:cubicBezTo>
                    <a:pt x="109" y="84"/>
                    <a:pt x="109" y="1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38"/>
            <p:cNvSpPr/>
            <p:nvPr/>
          </p:nvSpPr>
          <p:spPr>
            <a:xfrm>
              <a:off x="554625" y="1615500"/>
              <a:ext cx="2300" cy="1875"/>
            </a:xfrm>
            <a:custGeom>
              <a:rect b="b" l="l" r="r" t="t"/>
              <a:pathLst>
                <a:path extrusionOk="0" h="75" w="92">
                  <a:moveTo>
                    <a:pt x="42" y="0"/>
                  </a:moveTo>
                  <a:cubicBezTo>
                    <a:pt x="0" y="0"/>
                    <a:pt x="0" y="75"/>
                    <a:pt x="42" y="75"/>
                  </a:cubicBezTo>
                  <a:cubicBezTo>
                    <a:pt x="91" y="75"/>
                    <a:pt x="91" y="0"/>
                    <a:pt x="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38"/>
            <p:cNvSpPr/>
            <p:nvPr/>
          </p:nvSpPr>
          <p:spPr>
            <a:xfrm>
              <a:off x="472418" y="1285850"/>
              <a:ext cx="393325" cy="421850"/>
            </a:xfrm>
            <a:custGeom>
              <a:rect b="b" l="l" r="r" t="t"/>
              <a:pathLst>
                <a:path extrusionOk="0" h="16874" w="15733">
                  <a:moveTo>
                    <a:pt x="13259" y="9012"/>
                  </a:moveTo>
                  <a:cubicBezTo>
                    <a:pt x="13280" y="9012"/>
                    <a:pt x="13301" y="9015"/>
                    <a:pt x="13321" y="9019"/>
                  </a:cubicBezTo>
                  <a:lnTo>
                    <a:pt x="13330" y="9019"/>
                  </a:lnTo>
                  <a:cubicBezTo>
                    <a:pt x="13354" y="9019"/>
                    <a:pt x="13387" y="9019"/>
                    <a:pt x="13420" y="9027"/>
                  </a:cubicBezTo>
                  <a:lnTo>
                    <a:pt x="13420" y="9027"/>
                  </a:lnTo>
                  <a:cubicBezTo>
                    <a:pt x="13404" y="9023"/>
                    <a:pt x="13387" y="9021"/>
                    <a:pt x="13372" y="9021"/>
                  </a:cubicBezTo>
                  <a:cubicBezTo>
                    <a:pt x="13356" y="9021"/>
                    <a:pt x="13342" y="9023"/>
                    <a:pt x="13330" y="9027"/>
                  </a:cubicBezTo>
                  <a:cubicBezTo>
                    <a:pt x="13305" y="9027"/>
                    <a:pt x="13288" y="9027"/>
                    <a:pt x="13263" y="9035"/>
                  </a:cubicBezTo>
                  <a:cubicBezTo>
                    <a:pt x="13238" y="9027"/>
                    <a:pt x="13222" y="9027"/>
                    <a:pt x="13197" y="9019"/>
                  </a:cubicBezTo>
                  <a:cubicBezTo>
                    <a:pt x="13218" y="9015"/>
                    <a:pt x="13238" y="9012"/>
                    <a:pt x="13259" y="9012"/>
                  </a:cubicBezTo>
                  <a:close/>
                  <a:moveTo>
                    <a:pt x="1349" y="12532"/>
                  </a:moveTo>
                  <a:lnTo>
                    <a:pt x="1349" y="12540"/>
                  </a:lnTo>
                  <a:lnTo>
                    <a:pt x="1332" y="12540"/>
                  </a:lnTo>
                  <a:cubicBezTo>
                    <a:pt x="1332" y="12540"/>
                    <a:pt x="1340" y="12532"/>
                    <a:pt x="1349" y="12532"/>
                  </a:cubicBezTo>
                  <a:close/>
                  <a:moveTo>
                    <a:pt x="11515" y="137"/>
                  </a:moveTo>
                  <a:lnTo>
                    <a:pt x="11515" y="137"/>
                  </a:lnTo>
                  <a:cubicBezTo>
                    <a:pt x="11508" y="159"/>
                    <a:pt x="11520" y="188"/>
                    <a:pt x="11546" y="188"/>
                  </a:cubicBezTo>
                  <a:cubicBezTo>
                    <a:pt x="11550" y="188"/>
                    <a:pt x="11553" y="187"/>
                    <a:pt x="11556" y="186"/>
                  </a:cubicBezTo>
                  <a:cubicBezTo>
                    <a:pt x="11581" y="178"/>
                    <a:pt x="11606" y="178"/>
                    <a:pt x="11631" y="170"/>
                  </a:cubicBezTo>
                  <a:cubicBezTo>
                    <a:pt x="11639" y="195"/>
                    <a:pt x="11656" y="211"/>
                    <a:pt x="11689" y="211"/>
                  </a:cubicBezTo>
                  <a:cubicBezTo>
                    <a:pt x="11830" y="211"/>
                    <a:pt x="11971" y="220"/>
                    <a:pt x="12112" y="236"/>
                  </a:cubicBezTo>
                  <a:cubicBezTo>
                    <a:pt x="12161" y="236"/>
                    <a:pt x="12203" y="253"/>
                    <a:pt x="12252" y="261"/>
                  </a:cubicBezTo>
                  <a:cubicBezTo>
                    <a:pt x="12112" y="261"/>
                    <a:pt x="11971" y="286"/>
                    <a:pt x="11846" y="336"/>
                  </a:cubicBezTo>
                  <a:cubicBezTo>
                    <a:pt x="11810" y="350"/>
                    <a:pt x="11819" y="404"/>
                    <a:pt x="11850" y="404"/>
                  </a:cubicBezTo>
                  <a:cubicBezTo>
                    <a:pt x="11854" y="404"/>
                    <a:pt x="11858" y="404"/>
                    <a:pt x="11863" y="402"/>
                  </a:cubicBezTo>
                  <a:cubicBezTo>
                    <a:pt x="11962" y="369"/>
                    <a:pt x="12070" y="352"/>
                    <a:pt x="12178" y="352"/>
                  </a:cubicBezTo>
                  <a:cubicBezTo>
                    <a:pt x="12178" y="369"/>
                    <a:pt x="12186" y="377"/>
                    <a:pt x="12203" y="385"/>
                  </a:cubicBezTo>
                  <a:cubicBezTo>
                    <a:pt x="12327" y="418"/>
                    <a:pt x="12435" y="468"/>
                    <a:pt x="12534" y="526"/>
                  </a:cubicBezTo>
                  <a:lnTo>
                    <a:pt x="12402" y="526"/>
                  </a:lnTo>
                  <a:cubicBezTo>
                    <a:pt x="12344" y="526"/>
                    <a:pt x="12335" y="609"/>
                    <a:pt x="12393" y="625"/>
                  </a:cubicBezTo>
                  <a:cubicBezTo>
                    <a:pt x="12402" y="634"/>
                    <a:pt x="12410" y="634"/>
                    <a:pt x="12418" y="642"/>
                  </a:cubicBezTo>
                  <a:lnTo>
                    <a:pt x="12368" y="642"/>
                  </a:lnTo>
                  <a:cubicBezTo>
                    <a:pt x="12344" y="642"/>
                    <a:pt x="12319" y="642"/>
                    <a:pt x="12302" y="650"/>
                  </a:cubicBezTo>
                  <a:cubicBezTo>
                    <a:pt x="12286" y="650"/>
                    <a:pt x="12269" y="659"/>
                    <a:pt x="12277" y="675"/>
                  </a:cubicBezTo>
                  <a:cubicBezTo>
                    <a:pt x="12277" y="683"/>
                    <a:pt x="12277" y="692"/>
                    <a:pt x="12286" y="692"/>
                  </a:cubicBezTo>
                  <a:cubicBezTo>
                    <a:pt x="12294" y="700"/>
                    <a:pt x="12302" y="700"/>
                    <a:pt x="12310" y="700"/>
                  </a:cubicBezTo>
                  <a:cubicBezTo>
                    <a:pt x="12327" y="700"/>
                    <a:pt x="12352" y="692"/>
                    <a:pt x="12377" y="692"/>
                  </a:cubicBezTo>
                  <a:cubicBezTo>
                    <a:pt x="12402" y="683"/>
                    <a:pt x="12418" y="683"/>
                    <a:pt x="12443" y="675"/>
                  </a:cubicBezTo>
                  <a:cubicBezTo>
                    <a:pt x="12451" y="667"/>
                    <a:pt x="12460" y="659"/>
                    <a:pt x="12451" y="650"/>
                  </a:cubicBezTo>
                  <a:lnTo>
                    <a:pt x="12451" y="650"/>
                  </a:lnTo>
                  <a:cubicBezTo>
                    <a:pt x="12534" y="675"/>
                    <a:pt x="12609" y="717"/>
                    <a:pt x="12683" y="758"/>
                  </a:cubicBezTo>
                  <a:cubicBezTo>
                    <a:pt x="12658" y="766"/>
                    <a:pt x="12642" y="766"/>
                    <a:pt x="12625" y="775"/>
                  </a:cubicBezTo>
                  <a:cubicBezTo>
                    <a:pt x="12584" y="783"/>
                    <a:pt x="12576" y="833"/>
                    <a:pt x="12600" y="866"/>
                  </a:cubicBezTo>
                  <a:cubicBezTo>
                    <a:pt x="12692" y="957"/>
                    <a:pt x="12774" y="1056"/>
                    <a:pt x="12857" y="1147"/>
                  </a:cubicBezTo>
                  <a:cubicBezTo>
                    <a:pt x="12882" y="1172"/>
                    <a:pt x="12899" y="1197"/>
                    <a:pt x="12924" y="1230"/>
                  </a:cubicBezTo>
                  <a:lnTo>
                    <a:pt x="12915" y="1222"/>
                  </a:lnTo>
                  <a:lnTo>
                    <a:pt x="12907" y="1222"/>
                  </a:lnTo>
                  <a:lnTo>
                    <a:pt x="12907" y="1214"/>
                  </a:lnTo>
                  <a:cubicBezTo>
                    <a:pt x="12899" y="1205"/>
                    <a:pt x="12882" y="1197"/>
                    <a:pt x="12874" y="1197"/>
                  </a:cubicBezTo>
                  <a:lnTo>
                    <a:pt x="12866" y="1189"/>
                  </a:lnTo>
                  <a:lnTo>
                    <a:pt x="12857" y="1181"/>
                  </a:lnTo>
                  <a:cubicBezTo>
                    <a:pt x="12857" y="1181"/>
                    <a:pt x="12849" y="1172"/>
                    <a:pt x="12841" y="1172"/>
                  </a:cubicBezTo>
                  <a:lnTo>
                    <a:pt x="12841" y="1164"/>
                  </a:lnTo>
                  <a:cubicBezTo>
                    <a:pt x="12829" y="1150"/>
                    <a:pt x="12814" y="1143"/>
                    <a:pt x="12801" y="1143"/>
                  </a:cubicBezTo>
                  <a:cubicBezTo>
                    <a:pt x="12775" y="1143"/>
                    <a:pt x="12752" y="1165"/>
                    <a:pt x="12758" y="1197"/>
                  </a:cubicBezTo>
                  <a:cubicBezTo>
                    <a:pt x="12758" y="1205"/>
                    <a:pt x="12766" y="1214"/>
                    <a:pt x="12766" y="1222"/>
                  </a:cubicBezTo>
                  <a:cubicBezTo>
                    <a:pt x="12725" y="1263"/>
                    <a:pt x="12750" y="1346"/>
                    <a:pt x="12774" y="1404"/>
                  </a:cubicBezTo>
                  <a:cubicBezTo>
                    <a:pt x="12774" y="1413"/>
                    <a:pt x="12766" y="1421"/>
                    <a:pt x="12766" y="1429"/>
                  </a:cubicBezTo>
                  <a:cubicBezTo>
                    <a:pt x="12758" y="1437"/>
                    <a:pt x="12750" y="1454"/>
                    <a:pt x="12750" y="1471"/>
                  </a:cubicBezTo>
                  <a:cubicBezTo>
                    <a:pt x="12758" y="1504"/>
                    <a:pt x="12783" y="1529"/>
                    <a:pt x="12791" y="1562"/>
                  </a:cubicBezTo>
                  <a:lnTo>
                    <a:pt x="12824" y="1669"/>
                  </a:lnTo>
                  <a:cubicBezTo>
                    <a:pt x="12824" y="1694"/>
                    <a:pt x="12824" y="1719"/>
                    <a:pt x="12832" y="1736"/>
                  </a:cubicBezTo>
                  <a:cubicBezTo>
                    <a:pt x="12841" y="1868"/>
                    <a:pt x="12849" y="1993"/>
                    <a:pt x="12874" y="2125"/>
                  </a:cubicBezTo>
                  <a:cubicBezTo>
                    <a:pt x="12874" y="2150"/>
                    <a:pt x="12890" y="2158"/>
                    <a:pt x="12907" y="2167"/>
                  </a:cubicBezTo>
                  <a:cubicBezTo>
                    <a:pt x="12907" y="2266"/>
                    <a:pt x="12907" y="2365"/>
                    <a:pt x="12899" y="2473"/>
                  </a:cubicBezTo>
                  <a:cubicBezTo>
                    <a:pt x="12899" y="2497"/>
                    <a:pt x="12925" y="2512"/>
                    <a:pt x="12948" y="2512"/>
                  </a:cubicBezTo>
                  <a:cubicBezTo>
                    <a:pt x="12966" y="2512"/>
                    <a:pt x="12982" y="2503"/>
                    <a:pt x="12982" y="2481"/>
                  </a:cubicBezTo>
                  <a:cubicBezTo>
                    <a:pt x="12990" y="2440"/>
                    <a:pt x="12998" y="2399"/>
                    <a:pt x="12998" y="2357"/>
                  </a:cubicBezTo>
                  <a:cubicBezTo>
                    <a:pt x="13006" y="2415"/>
                    <a:pt x="13006" y="2473"/>
                    <a:pt x="13006" y="2531"/>
                  </a:cubicBezTo>
                  <a:cubicBezTo>
                    <a:pt x="13006" y="2622"/>
                    <a:pt x="12998" y="2705"/>
                    <a:pt x="13006" y="2796"/>
                  </a:cubicBezTo>
                  <a:cubicBezTo>
                    <a:pt x="12965" y="2954"/>
                    <a:pt x="12957" y="3103"/>
                    <a:pt x="12982" y="3260"/>
                  </a:cubicBezTo>
                  <a:cubicBezTo>
                    <a:pt x="12982" y="3285"/>
                    <a:pt x="13002" y="3298"/>
                    <a:pt x="13022" y="3298"/>
                  </a:cubicBezTo>
                  <a:cubicBezTo>
                    <a:pt x="13042" y="3298"/>
                    <a:pt x="13060" y="3285"/>
                    <a:pt x="13056" y="3260"/>
                  </a:cubicBezTo>
                  <a:cubicBezTo>
                    <a:pt x="13056" y="3186"/>
                    <a:pt x="13056" y="3119"/>
                    <a:pt x="13064" y="3045"/>
                  </a:cubicBezTo>
                  <a:cubicBezTo>
                    <a:pt x="13073" y="3070"/>
                    <a:pt x="13089" y="3078"/>
                    <a:pt x="13106" y="3078"/>
                  </a:cubicBezTo>
                  <a:cubicBezTo>
                    <a:pt x="13098" y="3285"/>
                    <a:pt x="13073" y="3484"/>
                    <a:pt x="12998" y="3683"/>
                  </a:cubicBezTo>
                  <a:lnTo>
                    <a:pt x="12998" y="3699"/>
                  </a:lnTo>
                  <a:cubicBezTo>
                    <a:pt x="12965" y="3757"/>
                    <a:pt x="12932" y="3824"/>
                    <a:pt x="12899" y="3882"/>
                  </a:cubicBezTo>
                  <a:cubicBezTo>
                    <a:pt x="12890" y="3890"/>
                    <a:pt x="12882" y="3907"/>
                    <a:pt x="12866" y="3915"/>
                  </a:cubicBezTo>
                  <a:cubicBezTo>
                    <a:pt x="12824" y="3965"/>
                    <a:pt x="12783" y="4014"/>
                    <a:pt x="12733" y="4064"/>
                  </a:cubicBezTo>
                  <a:cubicBezTo>
                    <a:pt x="12667" y="4130"/>
                    <a:pt x="12592" y="4188"/>
                    <a:pt x="12509" y="4246"/>
                  </a:cubicBezTo>
                  <a:cubicBezTo>
                    <a:pt x="12493" y="4230"/>
                    <a:pt x="12476" y="4221"/>
                    <a:pt x="12460" y="4205"/>
                  </a:cubicBezTo>
                  <a:cubicBezTo>
                    <a:pt x="12484" y="4188"/>
                    <a:pt x="12501" y="4180"/>
                    <a:pt x="12518" y="4155"/>
                  </a:cubicBezTo>
                  <a:cubicBezTo>
                    <a:pt x="12534" y="4139"/>
                    <a:pt x="12518" y="4105"/>
                    <a:pt x="12501" y="4105"/>
                  </a:cubicBezTo>
                  <a:cubicBezTo>
                    <a:pt x="12487" y="4098"/>
                    <a:pt x="12473" y="4096"/>
                    <a:pt x="12459" y="4096"/>
                  </a:cubicBezTo>
                  <a:cubicBezTo>
                    <a:pt x="12440" y="4096"/>
                    <a:pt x="12421" y="4101"/>
                    <a:pt x="12402" y="4105"/>
                  </a:cubicBezTo>
                  <a:cubicBezTo>
                    <a:pt x="12377" y="4114"/>
                    <a:pt x="12344" y="4122"/>
                    <a:pt x="12319" y="4130"/>
                  </a:cubicBezTo>
                  <a:cubicBezTo>
                    <a:pt x="12286" y="4147"/>
                    <a:pt x="12269" y="4180"/>
                    <a:pt x="12286" y="4213"/>
                  </a:cubicBezTo>
                  <a:cubicBezTo>
                    <a:pt x="12277" y="4213"/>
                    <a:pt x="12269" y="4213"/>
                    <a:pt x="12269" y="4221"/>
                  </a:cubicBezTo>
                  <a:cubicBezTo>
                    <a:pt x="12269" y="4213"/>
                    <a:pt x="12269" y="4205"/>
                    <a:pt x="12252" y="4197"/>
                  </a:cubicBezTo>
                  <a:cubicBezTo>
                    <a:pt x="12194" y="4139"/>
                    <a:pt x="12120" y="4097"/>
                    <a:pt x="12037" y="4072"/>
                  </a:cubicBezTo>
                  <a:cubicBezTo>
                    <a:pt x="12004" y="4056"/>
                    <a:pt x="11962" y="4047"/>
                    <a:pt x="11921" y="4047"/>
                  </a:cubicBezTo>
                  <a:cubicBezTo>
                    <a:pt x="11900" y="4047"/>
                    <a:pt x="11877" y="4045"/>
                    <a:pt x="11856" y="4045"/>
                  </a:cubicBezTo>
                  <a:cubicBezTo>
                    <a:pt x="11834" y="4045"/>
                    <a:pt x="11813" y="4047"/>
                    <a:pt x="11797" y="4056"/>
                  </a:cubicBezTo>
                  <a:cubicBezTo>
                    <a:pt x="11772" y="4064"/>
                    <a:pt x="11764" y="4105"/>
                    <a:pt x="11797" y="4114"/>
                  </a:cubicBezTo>
                  <a:cubicBezTo>
                    <a:pt x="11830" y="4122"/>
                    <a:pt x="11871" y="4122"/>
                    <a:pt x="11904" y="4130"/>
                  </a:cubicBezTo>
                  <a:cubicBezTo>
                    <a:pt x="11938" y="4139"/>
                    <a:pt x="11979" y="4147"/>
                    <a:pt x="12012" y="4155"/>
                  </a:cubicBezTo>
                  <a:cubicBezTo>
                    <a:pt x="12087" y="4172"/>
                    <a:pt x="12153" y="4205"/>
                    <a:pt x="12211" y="4255"/>
                  </a:cubicBezTo>
                  <a:cubicBezTo>
                    <a:pt x="12215" y="4259"/>
                    <a:pt x="12219" y="4261"/>
                    <a:pt x="12223" y="4261"/>
                  </a:cubicBezTo>
                  <a:cubicBezTo>
                    <a:pt x="12228" y="4261"/>
                    <a:pt x="12232" y="4259"/>
                    <a:pt x="12236" y="4255"/>
                  </a:cubicBezTo>
                  <a:lnTo>
                    <a:pt x="12236" y="4255"/>
                  </a:lnTo>
                  <a:cubicBezTo>
                    <a:pt x="12228" y="4288"/>
                    <a:pt x="12244" y="4321"/>
                    <a:pt x="12269" y="4337"/>
                  </a:cubicBezTo>
                  <a:cubicBezTo>
                    <a:pt x="12327" y="4379"/>
                    <a:pt x="12385" y="4412"/>
                    <a:pt x="12443" y="4453"/>
                  </a:cubicBezTo>
                  <a:cubicBezTo>
                    <a:pt x="12460" y="4462"/>
                    <a:pt x="12476" y="4478"/>
                    <a:pt x="12493" y="4487"/>
                  </a:cubicBezTo>
                  <a:cubicBezTo>
                    <a:pt x="12484" y="4511"/>
                    <a:pt x="12493" y="4545"/>
                    <a:pt x="12518" y="4561"/>
                  </a:cubicBezTo>
                  <a:cubicBezTo>
                    <a:pt x="12551" y="4586"/>
                    <a:pt x="12584" y="4611"/>
                    <a:pt x="12625" y="4636"/>
                  </a:cubicBezTo>
                  <a:cubicBezTo>
                    <a:pt x="12600" y="4661"/>
                    <a:pt x="12617" y="4719"/>
                    <a:pt x="12658" y="4719"/>
                  </a:cubicBezTo>
                  <a:cubicBezTo>
                    <a:pt x="12667" y="4735"/>
                    <a:pt x="12675" y="4743"/>
                    <a:pt x="12683" y="4752"/>
                  </a:cubicBezTo>
                  <a:cubicBezTo>
                    <a:pt x="12700" y="4768"/>
                    <a:pt x="12716" y="4785"/>
                    <a:pt x="12733" y="4801"/>
                  </a:cubicBezTo>
                  <a:cubicBezTo>
                    <a:pt x="12766" y="4843"/>
                    <a:pt x="12799" y="4876"/>
                    <a:pt x="12841" y="4901"/>
                  </a:cubicBezTo>
                  <a:cubicBezTo>
                    <a:pt x="12857" y="4917"/>
                    <a:pt x="12874" y="4934"/>
                    <a:pt x="12899" y="4951"/>
                  </a:cubicBezTo>
                  <a:cubicBezTo>
                    <a:pt x="12890" y="4951"/>
                    <a:pt x="12874" y="4942"/>
                    <a:pt x="12866" y="4942"/>
                  </a:cubicBezTo>
                  <a:cubicBezTo>
                    <a:pt x="12857" y="4937"/>
                    <a:pt x="12847" y="4935"/>
                    <a:pt x="12837" y="4935"/>
                  </a:cubicBezTo>
                  <a:cubicBezTo>
                    <a:pt x="12798" y="4935"/>
                    <a:pt x="12755" y="4971"/>
                    <a:pt x="12774" y="5017"/>
                  </a:cubicBezTo>
                  <a:cubicBezTo>
                    <a:pt x="12791" y="5058"/>
                    <a:pt x="12808" y="5091"/>
                    <a:pt x="12832" y="5116"/>
                  </a:cubicBezTo>
                  <a:cubicBezTo>
                    <a:pt x="12857" y="5149"/>
                    <a:pt x="12890" y="5174"/>
                    <a:pt x="12899" y="5207"/>
                  </a:cubicBezTo>
                  <a:cubicBezTo>
                    <a:pt x="12907" y="5216"/>
                    <a:pt x="12915" y="5249"/>
                    <a:pt x="12907" y="5265"/>
                  </a:cubicBezTo>
                  <a:cubicBezTo>
                    <a:pt x="12904" y="5268"/>
                    <a:pt x="12894" y="5269"/>
                    <a:pt x="12881" y="5269"/>
                  </a:cubicBezTo>
                  <a:cubicBezTo>
                    <a:pt x="12855" y="5269"/>
                    <a:pt x="12819" y="5265"/>
                    <a:pt x="12808" y="5265"/>
                  </a:cubicBezTo>
                  <a:cubicBezTo>
                    <a:pt x="12733" y="5274"/>
                    <a:pt x="12692" y="5323"/>
                    <a:pt x="12675" y="5398"/>
                  </a:cubicBezTo>
                  <a:cubicBezTo>
                    <a:pt x="12658" y="5398"/>
                    <a:pt x="12642" y="5398"/>
                    <a:pt x="12625" y="5414"/>
                  </a:cubicBezTo>
                  <a:cubicBezTo>
                    <a:pt x="12551" y="5472"/>
                    <a:pt x="12559" y="5580"/>
                    <a:pt x="12592" y="5663"/>
                  </a:cubicBezTo>
                  <a:lnTo>
                    <a:pt x="12600" y="5680"/>
                  </a:lnTo>
                  <a:cubicBezTo>
                    <a:pt x="12518" y="5572"/>
                    <a:pt x="12435" y="5472"/>
                    <a:pt x="12352" y="5381"/>
                  </a:cubicBezTo>
                  <a:cubicBezTo>
                    <a:pt x="12339" y="5368"/>
                    <a:pt x="12323" y="5363"/>
                    <a:pt x="12308" y="5363"/>
                  </a:cubicBezTo>
                  <a:cubicBezTo>
                    <a:pt x="12266" y="5363"/>
                    <a:pt x="12228" y="5405"/>
                    <a:pt x="12252" y="5448"/>
                  </a:cubicBezTo>
                  <a:cubicBezTo>
                    <a:pt x="12335" y="5580"/>
                    <a:pt x="12435" y="5713"/>
                    <a:pt x="12534" y="5829"/>
                  </a:cubicBezTo>
                  <a:cubicBezTo>
                    <a:pt x="12534" y="5845"/>
                    <a:pt x="12534" y="5854"/>
                    <a:pt x="12542" y="5862"/>
                  </a:cubicBezTo>
                  <a:cubicBezTo>
                    <a:pt x="12551" y="5878"/>
                    <a:pt x="12567" y="5887"/>
                    <a:pt x="12584" y="5903"/>
                  </a:cubicBezTo>
                  <a:cubicBezTo>
                    <a:pt x="12526" y="5903"/>
                    <a:pt x="12493" y="5961"/>
                    <a:pt x="12534" y="6011"/>
                  </a:cubicBezTo>
                  <a:cubicBezTo>
                    <a:pt x="12592" y="6069"/>
                    <a:pt x="12650" y="6135"/>
                    <a:pt x="12708" y="6202"/>
                  </a:cubicBezTo>
                  <a:cubicBezTo>
                    <a:pt x="12692" y="6210"/>
                    <a:pt x="12675" y="6218"/>
                    <a:pt x="12658" y="6226"/>
                  </a:cubicBezTo>
                  <a:cubicBezTo>
                    <a:pt x="12634" y="6235"/>
                    <a:pt x="12625" y="6268"/>
                    <a:pt x="12625" y="6284"/>
                  </a:cubicBezTo>
                  <a:cubicBezTo>
                    <a:pt x="12650" y="6342"/>
                    <a:pt x="12675" y="6400"/>
                    <a:pt x="12692" y="6458"/>
                  </a:cubicBezTo>
                  <a:cubicBezTo>
                    <a:pt x="12658" y="6483"/>
                    <a:pt x="12642" y="6525"/>
                    <a:pt x="12634" y="6574"/>
                  </a:cubicBezTo>
                  <a:cubicBezTo>
                    <a:pt x="12634" y="6632"/>
                    <a:pt x="12658" y="6682"/>
                    <a:pt x="12692" y="6724"/>
                  </a:cubicBezTo>
                  <a:cubicBezTo>
                    <a:pt x="12658" y="6765"/>
                    <a:pt x="12642" y="6823"/>
                    <a:pt x="12667" y="6873"/>
                  </a:cubicBezTo>
                  <a:cubicBezTo>
                    <a:pt x="12692" y="6922"/>
                    <a:pt x="12733" y="6964"/>
                    <a:pt x="12766" y="7014"/>
                  </a:cubicBezTo>
                  <a:lnTo>
                    <a:pt x="12791" y="7047"/>
                  </a:lnTo>
                  <a:lnTo>
                    <a:pt x="12766" y="7055"/>
                  </a:lnTo>
                  <a:cubicBezTo>
                    <a:pt x="12725" y="7063"/>
                    <a:pt x="12708" y="7121"/>
                    <a:pt x="12741" y="7154"/>
                  </a:cubicBezTo>
                  <a:cubicBezTo>
                    <a:pt x="12799" y="7204"/>
                    <a:pt x="12849" y="7262"/>
                    <a:pt x="12890" y="7320"/>
                  </a:cubicBezTo>
                  <a:lnTo>
                    <a:pt x="12799" y="7312"/>
                  </a:lnTo>
                  <a:cubicBezTo>
                    <a:pt x="12733" y="7312"/>
                    <a:pt x="12725" y="7403"/>
                    <a:pt x="12774" y="7428"/>
                  </a:cubicBezTo>
                  <a:cubicBezTo>
                    <a:pt x="12899" y="7511"/>
                    <a:pt x="12982" y="7660"/>
                    <a:pt x="12990" y="7809"/>
                  </a:cubicBezTo>
                  <a:cubicBezTo>
                    <a:pt x="12957" y="7792"/>
                    <a:pt x="12924" y="7776"/>
                    <a:pt x="12899" y="7759"/>
                  </a:cubicBezTo>
                  <a:cubicBezTo>
                    <a:pt x="12888" y="7753"/>
                    <a:pt x="12878" y="7750"/>
                    <a:pt x="12869" y="7750"/>
                  </a:cubicBezTo>
                  <a:cubicBezTo>
                    <a:pt x="12817" y="7750"/>
                    <a:pt x="12783" y="7832"/>
                    <a:pt x="12832" y="7867"/>
                  </a:cubicBezTo>
                  <a:cubicBezTo>
                    <a:pt x="12882" y="7892"/>
                    <a:pt x="12915" y="7933"/>
                    <a:pt x="12940" y="7975"/>
                  </a:cubicBezTo>
                  <a:cubicBezTo>
                    <a:pt x="12973" y="8024"/>
                    <a:pt x="12973" y="8074"/>
                    <a:pt x="12990" y="8124"/>
                  </a:cubicBezTo>
                  <a:cubicBezTo>
                    <a:pt x="13006" y="8165"/>
                    <a:pt x="13048" y="8207"/>
                    <a:pt x="13073" y="8248"/>
                  </a:cubicBezTo>
                  <a:cubicBezTo>
                    <a:pt x="13089" y="8273"/>
                    <a:pt x="13106" y="8306"/>
                    <a:pt x="13114" y="8339"/>
                  </a:cubicBezTo>
                  <a:cubicBezTo>
                    <a:pt x="13106" y="8331"/>
                    <a:pt x="13106" y="8331"/>
                    <a:pt x="13098" y="8323"/>
                  </a:cubicBezTo>
                  <a:cubicBezTo>
                    <a:pt x="13088" y="8313"/>
                    <a:pt x="13074" y="8308"/>
                    <a:pt x="13060" y="8308"/>
                  </a:cubicBezTo>
                  <a:cubicBezTo>
                    <a:pt x="13037" y="8308"/>
                    <a:pt x="13013" y="8319"/>
                    <a:pt x="12998" y="8339"/>
                  </a:cubicBezTo>
                  <a:cubicBezTo>
                    <a:pt x="12973" y="8372"/>
                    <a:pt x="12973" y="8414"/>
                    <a:pt x="12973" y="8447"/>
                  </a:cubicBezTo>
                  <a:lnTo>
                    <a:pt x="12965" y="8447"/>
                  </a:lnTo>
                  <a:cubicBezTo>
                    <a:pt x="12924" y="8447"/>
                    <a:pt x="12924" y="8513"/>
                    <a:pt x="12965" y="8513"/>
                  </a:cubicBezTo>
                  <a:cubicBezTo>
                    <a:pt x="12973" y="8513"/>
                    <a:pt x="12982" y="8513"/>
                    <a:pt x="12990" y="8505"/>
                  </a:cubicBezTo>
                  <a:lnTo>
                    <a:pt x="13006" y="8546"/>
                  </a:lnTo>
                  <a:cubicBezTo>
                    <a:pt x="13006" y="8546"/>
                    <a:pt x="13006" y="8552"/>
                    <a:pt x="13010" y="8554"/>
                  </a:cubicBezTo>
                  <a:lnTo>
                    <a:pt x="13010" y="8554"/>
                  </a:lnTo>
                  <a:cubicBezTo>
                    <a:pt x="13004" y="8552"/>
                    <a:pt x="12998" y="8552"/>
                    <a:pt x="12991" y="8552"/>
                  </a:cubicBezTo>
                  <a:cubicBezTo>
                    <a:pt x="12967" y="8552"/>
                    <a:pt x="12944" y="8563"/>
                    <a:pt x="12932" y="8588"/>
                  </a:cubicBezTo>
                  <a:cubicBezTo>
                    <a:pt x="12907" y="8638"/>
                    <a:pt x="12932" y="8696"/>
                    <a:pt x="12973" y="8720"/>
                  </a:cubicBezTo>
                  <a:cubicBezTo>
                    <a:pt x="12990" y="8754"/>
                    <a:pt x="12998" y="8787"/>
                    <a:pt x="13015" y="8820"/>
                  </a:cubicBezTo>
                  <a:cubicBezTo>
                    <a:pt x="12973" y="8812"/>
                    <a:pt x="12940" y="8795"/>
                    <a:pt x="12907" y="8778"/>
                  </a:cubicBezTo>
                  <a:lnTo>
                    <a:pt x="12874" y="8778"/>
                  </a:lnTo>
                  <a:cubicBezTo>
                    <a:pt x="12849" y="8762"/>
                    <a:pt x="12824" y="8754"/>
                    <a:pt x="12799" y="8745"/>
                  </a:cubicBezTo>
                  <a:cubicBezTo>
                    <a:pt x="12793" y="8743"/>
                    <a:pt x="12786" y="8742"/>
                    <a:pt x="12780" y="8742"/>
                  </a:cubicBezTo>
                  <a:cubicBezTo>
                    <a:pt x="12744" y="8742"/>
                    <a:pt x="12727" y="8784"/>
                    <a:pt x="12741" y="8820"/>
                  </a:cubicBezTo>
                  <a:cubicBezTo>
                    <a:pt x="12758" y="8861"/>
                    <a:pt x="12799" y="8894"/>
                    <a:pt x="12824" y="8928"/>
                  </a:cubicBezTo>
                  <a:cubicBezTo>
                    <a:pt x="12857" y="8961"/>
                    <a:pt x="12890" y="8994"/>
                    <a:pt x="12915" y="9035"/>
                  </a:cubicBezTo>
                  <a:cubicBezTo>
                    <a:pt x="12931" y="9051"/>
                    <a:pt x="13026" y="9201"/>
                    <a:pt x="12954" y="9201"/>
                  </a:cubicBezTo>
                  <a:cubicBezTo>
                    <a:pt x="12953" y="9201"/>
                    <a:pt x="12951" y="9201"/>
                    <a:pt x="12948" y="9201"/>
                  </a:cubicBezTo>
                  <a:cubicBezTo>
                    <a:pt x="12907" y="9201"/>
                    <a:pt x="12874" y="9251"/>
                    <a:pt x="12882" y="9284"/>
                  </a:cubicBezTo>
                  <a:cubicBezTo>
                    <a:pt x="12899" y="9325"/>
                    <a:pt x="12907" y="9367"/>
                    <a:pt x="12907" y="9408"/>
                  </a:cubicBezTo>
                  <a:cubicBezTo>
                    <a:pt x="12899" y="9400"/>
                    <a:pt x="12882" y="9400"/>
                    <a:pt x="12874" y="9392"/>
                  </a:cubicBezTo>
                  <a:cubicBezTo>
                    <a:pt x="12868" y="9390"/>
                    <a:pt x="12862" y="9389"/>
                    <a:pt x="12856" y="9389"/>
                  </a:cubicBezTo>
                  <a:cubicBezTo>
                    <a:pt x="12809" y="9389"/>
                    <a:pt x="12784" y="9446"/>
                    <a:pt x="12799" y="9483"/>
                  </a:cubicBezTo>
                  <a:cubicBezTo>
                    <a:pt x="12824" y="9516"/>
                    <a:pt x="12832" y="9549"/>
                    <a:pt x="12849" y="9582"/>
                  </a:cubicBezTo>
                  <a:cubicBezTo>
                    <a:pt x="12874" y="9615"/>
                    <a:pt x="12890" y="9640"/>
                    <a:pt x="12915" y="9673"/>
                  </a:cubicBezTo>
                  <a:cubicBezTo>
                    <a:pt x="12922" y="9680"/>
                    <a:pt x="12933" y="9684"/>
                    <a:pt x="12943" y="9684"/>
                  </a:cubicBezTo>
                  <a:cubicBezTo>
                    <a:pt x="12958" y="9684"/>
                    <a:pt x="12970" y="9676"/>
                    <a:pt x="12965" y="9657"/>
                  </a:cubicBezTo>
                  <a:cubicBezTo>
                    <a:pt x="12965" y="9624"/>
                    <a:pt x="12965" y="9590"/>
                    <a:pt x="12957" y="9557"/>
                  </a:cubicBezTo>
                  <a:lnTo>
                    <a:pt x="12957" y="9557"/>
                  </a:lnTo>
                  <a:cubicBezTo>
                    <a:pt x="12964" y="9562"/>
                    <a:pt x="12972" y="9564"/>
                    <a:pt x="12979" y="9564"/>
                  </a:cubicBezTo>
                  <a:cubicBezTo>
                    <a:pt x="13010" y="9564"/>
                    <a:pt x="13033" y="9526"/>
                    <a:pt x="13040" y="9499"/>
                  </a:cubicBezTo>
                  <a:cubicBezTo>
                    <a:pt x="13048" y="9441"/>
                    <a:pt x="13040" y="9375"/>
                    <a:pt x="13031" y="9317"/>
                  </a:cubicBezTo>
                  <a:cubicBezTo>
                    <a:pt x="13056" y="9300"/>
                    <a:pt x="13081" y="9276"/>
                    <a:pt x="13098" y="9242"/>
                  </a:cubicBezTo>
                  <a:cubicBezTo>
                    <a:pt x="13098" y="9234"/>
                    <a:pt x="13106" y="9226"/>
                    <a:pt x="13106" y="9218"/>
                  </a:cubicBezTo>
                  <a:cubicBezTo>
                    <a:pt x="13114" y="9218"/>
                    <a:pt x="13122" y="9209"/>
                    <a:pt x="13122" y="9209"/>
                  </a:cubicBezTo>
                  <a:cubicBezTo>
                    <a:pt x="13156" y="9201"/>
                    <a:pt x="13180" y="9184"/>
                    <a:pt x="13214" y="9184"/>
                  </a:cubicBezTo>
                  <a:cubicBezTo>
                    <a:pt x="13288" y="9201"/>
                    <a:pt x="13363" y="9234"/>
                    <a:pt x="13437" y="9267"/>
                  </a:cubicBezTo>
                  <a:cubicBezTo>
                    <a:pt x="13396" y="9284"/>
                    <a:pt x="13363" y="9309"/>
                    <a:pt x="13338" y="9342"/>
                  </a:cubicBezTo>
                  <a:cubicBezTo>
                    <a:pt x="13293" y="9387"/>
                    <a:pt x="13330" y="9460"/>
                    <a:pt x="13387" y="9460"/>
                  </a:cubicBezTo>
                  <a:cubicBezTo>
                    <a:pt x="13392" y="9460"/>
                    <a:pt x="13398" y="9459"/>
                    <a:pt x="13404" y="9458"/>
                  </a:cubicBezTo>
                  <a:cubicBezTo>
                    <a:pt x="13434" y="9450"/>
                    <a:pt x="13464" y="9446"/>
                    <a:pt x="13493" y="9446"/>
                  </a:cubicBezTo>
                  <a:cubicBezTo>
                    <a:pt x="13647" y="9446"/>
                    <a:pt x="13797" y="9544"/>
                    <a:pt x="13901" y="9648"/>
                  </a:cubicBezTo>
                  <a:cubicBezTo>
                    <a:pt x="14009" y="9748"/>
                    <a:pt x="14100" y="9864"/>
                    <a:pt x="14208" y="9955"/>
                  </a:cubicBezTo>
                  <a:cubicBezTo>
                    <a:pt x="14183" y="10013"/>
                    <a:pt x="14191" y="10096"/>
                    <a:pt x="14241" y="10154"/>
                  </a:cubicBezTo>
                  <a:cubicBezTo>
                    <a:pt x="14291" y="10204"/>
                    <a:pt x="14365" y="10237"/>
                    <a:pt x="14423" y="10278"/>
                  </a:cubicBezTo>
                  <a:cubicBezTo>
                    <a:pt x="14498" y="10328"/>
                    <a:pt x="14572" y="10378"/>
                    <a:pt x="14647" y="10427"/>
                  </a:cubicBezTo>
                  <a:cubicBezTo>
                    <a:pt x="14672" y="10452"/>
                    <a:pt x="14697" y="10469"/>
                    <a:pt x="14713" y="10510"/>
                  </a:cubicBezTo>
                  <a:cubicBezTo>
                    <a:pt x="14730" y="10543"/>
                    <a:pt x="14730" y="10576"/>
                    <a:pt x="14738" y="10618"/>
                  </a:cubicBezTo>
                  <a:cubicBezTo>
                    <a:pt x="14755" y="10676"/>
                    <a:pt x="14788" y="10734"/>
                    <a:pt x="14813" y="10783"/>
                  </a:cubicBezTo>
                  <a:cubicBezTo>
                    <a:pt x="14837" y="10817"/>
                    <a:pt x="14854" y="10850"/>
                    <a:pt x="14871" y="10883"/>
                  </a:cubicBezTo>
                  <a:cubicBezTo>
                    <a:pt x="14788" y="10833"/>
                    <a:pt x="14697" y="10792"/>
                    <a:pt x="14605" y="10775"/>
                  </a:cubicBezTo>
                  <a:cubicBezTo>
                    <a:pt x="14598" y="10773"/>
                    <a:pt x="14591" y="10772"/>
                    <a:pt x="14585" y="10772"/>
                  </a:cubicBezTo>
                  <a:cubicBezTo>
                    <a:pt x="14523" y="10772"/>
                    <a:pt x="14488" y="10870"/>
                    <a:pt x="14556" y="10899"/>
                  </a:cubicBezTo>
                  <a:cubicBezTo>
                    <a:pt x="14688" y="10957"/>
                    <a:pt x="14829" y="11024"/>
                    <a:pt x="14945" y="11115"/>
                  </a:cubicBezTo>
                  <a:lnTo>
                    <a:pt x="14945" y="11123"/>
                  </a:lnTo>
                  <a:cubicBezTo>
                    <a:pt x="14945" y="11156"/>
                    <a:pt x="14970" y="11165"/>
                    <a:pt x="14995" y="11165"/>
                  </a:cubicBezTo>
                  <a:cubicBezTo>
                    <a:pt x="15036" y="11198"/>
                    <a:pt x="15069" y="11231"/>
                    <a:pt x="15103" y="11272"/>
                  </a:cubicBezTo>
                  <a:cubicBezTo>
                    <a:pt x="15127" y="11297"/>
                    <a:pt x="15152" y="11330"/>
                    <a:pt x="15177" y="11363"/>
                  </a:cubicBezTo>
                  <a:cubicBezTo>
                    <a:pt x="15185" y="11380"/>
                    <a:pt x="15202" y="11397"/>
                    <a:pt x="15202" y="11413"/>
                  </a:cubicBezTo>
                  <a:cubicBezTo>
                    <a:pt x="15209" y="11428"/>
                    <a:pt x="15210" y="11443"/>
                    <a:pt x="15222" y="11446"/>
                  </a:cubicBezTo>
                  <a:lnTo>
                    <a:pt x="15222" y="11446"/>
                  </a:lnTo>
                  <a:cubicBezTo>
                    <a:pt x="15220" y="11446"/>
                    <a:pt x="15218" y="11446"/>
                    <a:pt x="15216" y="11446"/>
                  </a:cubicBezTo>
                  <a:cubicBezTo>
                    <a:pt x="15162" y="11446"/>
                    <a:pt x="15113" y="11499"/>
                    <a:pt x="15144" y="11546"/>
                  </a:cubicBezTo>
                  <a:cubicBezTo>
                    <a:pt x="15235" y="11711"/>
                    <a:pt x="15335" y="11869"/>
                    <a:pt x="15426" y="12035"/>
                  </a:cubicBezTo>
                  <a:cubicBezTo>
                    <a:pt x="15467" y="12109"/>
                    <a:pt x="15500" y="12200"/>
                    <a:pt x="15558" y="12267"/>
                  </a:cubicBezTo>
                  <a:lnTo>
                    <a:pt x="15567" y="12275"/>
                  </a:lnTo>
                  <a:lnTo>
                    <a:pt x="15558" y="12275"/>
                  </a:lnTo>
                  <a:cubicBezTo>
                    <a:pt x="15542" y="12267"/>
                    <a:pt x="15517" y="12267"/>
                    <a:pt x="15500" y="12267"/>
                  </a:cubicBezTo>
                  <a:cubicBezTo>
                    <a:pt x="15451" y="12258"/>
                    <a:pt x="15401" y="12250"/>
                    <a:pt x="15351" y="12250"/>
                  </a:cubicBezTo>
                  <a:lnTo>
                    <a:pt x="15343" y="12242"/>
                  </a:lnTo>
                  <a:cubicBezTo>
                    <a:pt x="15301" y="12242"/>
                    <a:pt x="15277" y="12283"/>
                    <a:pt x="15285" y="12316"/>
                  </a:cubicBezTo>
                  <a:cubicBezTo>
                    <a:pt x="15310" y="12449"/>
                    <a:pt x="15393" y="12548"/>
                    <a:pt x="15459" y="12656"/>
                  </a:cubicBezTo>
                  <a:cubicBezTo>
                    <a:pt x="15492" y="12706"/>
                    <a:pt x="15517" y="12772"/>
                    <a:pt x="15525" y="12830"/>
                  </a:cubicBezTo>
                  <a:cubicBezTo>
                    <a:pt x="15525" y="12905"/>
                    <a:pt x="15492" y="12938"/>
                    <a:pt x="15442" y="12987"/>
                  </a:cubicBezTo>
                  <a:cubicBezTo>
                    <a:pt x="15343" y="13095"/>
                    <a:pt x="15417" y="13211"/>
                    <a:pt x="15451" y="13335"/>
                  </a:cubicBezTo>
                  <a:cubicBezTo>
                    <a:pt x="15484" y="13468"/>
                    <a:pt x="15492" y="13601"/>
                    <a:pt x="15467" y="13733"/>
                  </a:cubicBezTo>
                  <a:cubicBezTo>
                    <a:pt x="15401" y="13725"/>
                    <a:pt x="15343" y="13692"/>
                    <a:pt x="15285" y="13650"/>
                  </a:cubicBezTo>
                  <a:cubicBezTo>
                    <a:pt x="15273" y="13638"/>
                    <a:pt x="15258" y="13633"/>
                    <a:pt x="15243" y="13633"/>
                  </a:cubicBezTo>
                  <a:cubicBezTo>
                    <a:pt x="15198" y="13633"/>
                    <a:pt x="15154" y="13681"/>
                    <a:pt x="15185" y="13725"/>
                  </a:cubicBezTo>
                  <a:cubicBezTo>
                    <a:pt x="15260" y="13841"/>
                    <a:pt x="15293" y="13957"/>
                    <a:pt x="15293" y="14089"/>
                  </a:cubicBezTo>
                  <a:lnTo>
                    <a:pt x="15285" y="14081"/>
                  </a:lnTo>
                  <a:cubicBezTo>
                    <a:pt x="15268" y="14048"/>
                    <a:pt x="15252" y="14023"/>
                    <a:pt x="15235" y="13990"/>
                  </a:cubicBezTo>
                  <a:cubicBezTo>
                    <a:pt x="15214" y="13958"/>
                    <a:pt x="15187" y="13947"/>
                    <a:pt x="15161" y="13947"/>
                  </a:cubicBezTo>
                  <a:cubicBezTo>
                    <a:pt x="15146" y="13947"/>
                    <a:pt x="15131" y="13951"/>
                    <a:pt x="15119" y="13957"/>
                  </a:cubicBezTo>
                  <a:cubicBezTo>
                    <a:pt x="15069" y="13924"/>
                    <a:pt x="15028" y="13907"/>
                    <a:pt x="14978" y="13882"/>
                  </a:cubicBezTo>
                  <a:cubicBezTo>
                    <a:pt x="14973" y="13880"/>
                    <a:pt x="14968" y="13880"/>
                    <a:pt x="14963" y="13880"/>
                  </a:cubicBezTo>
                  <a:cubicBezTo>
                    <a:pt x="14921" y="13880"/>
                    <a:pt x="14893" y="13935"/>
                    <a:pt x="14937" y="13957"/>
                  </a:cubicBezTo>
                  <a:cubicBezTo>
                    <a:pt x="14978" y="13982"/>
                    <a:pt x="15020" y="14007"/>
                    <a:pt x="15061" y="14031"/>
                  </a:cubicBezTo>
                  <a:cubicBezTo>
                    <a:pt x="15061" y="14056"/>
                    <a:pt x="15069" y="14081"/>
                    <a:pt x="15086" y="14106"/>
                  </a:cubicBezTo>
                  <a:cubicBezTo>
                    <a:pt x="15202" y="14255"/>
                    <a:pt x="15202" y="14471"/>
                    <a:pt x="15136" y="14645"/>
                  </a:cubicBezTo>
                  <a:cubicBezTo>
                    <a:pt x="15061" y="14852"/>
                    <a:pt x="14895" y="15001"/>
                    <a:pt x="14705" y="15100"/>
                  </a:cubicBezTo>
                  <a:cubicBezTo>
                    <a:pt x="14498" y="15216"/>
                    <a:pt x="14274" y="15274"/>
                    <a:pt x="14050" y="15341"/>
                  </a:cubicBezTo>
                  <a:cubicBezTo>
                    <a:pt x="13785" y="15415"/>
                    <a:pt x="13528" y="15490"/>
                    <a:pt x="13263" y="15564"/>
                  </a:cubicBezTo>
                  <a:cubicBezTo>
                    <a:pt x="12219" y="15862"/>
                    <a:pt x="11159" y="16136"/>
                    <a:pt x="10090" y="16343"/>
                  </a:cubicBezTo>
                  <a:cubicBezTo>
                    <a:pt x="9029" y="16542"/>
                    <a:pt x="7952" y="16683"/>
                    <a:pt x="6867" y="16724"/>
                  </a:cubicBezTo>
                  <a:cubicBezTo>
                    <a:pt x="6622" y="16734"/>
                    <a:pt x="6377" y="16738"/>
                    <a:pt x="6131" y="16738"/>
                  </a:cubicBezTo>
                  <a:cubicBezTo>
                    <a:pt x="5297" y="16738"/>
                    <a:pt x="4461" y="16684"/>
                    <a:pt x="3636" y="16575"/>
                  </a:cubicBezTo>
                  <a:cubicBezTo>
                    <a:pt x="3097" y="16509"/>
                    <a:pt x="2567" y="16409"/>
                    <a:pt x="2045" y="16285"/>
                  </a:cubicBezTo>
                  <a:cubicBezTo>
                    <a:pt x="1780" y="16227"/>
                    <a:pt x="1514" y="16169"/>
                    <a:pt x="1258" y="16103"/>
                  </a:cubicBezTo>
                  <a:cubicBezTo>
                    <a:pt x="1061" y="16050"/>
                    <a:pt x="851" y="15976"/>
                    <a:pt x="640" y="15976"/>
                  </a:cubicBezTo>
                  <a:cubicBezTo>
                    <a:pt x="619" y="15976"/>
                    <a:pt x="599" y="15977"/>
                    <a:pt x="578" y="15978"/>
                  </a:cubicBezTo>
                  <a:cubicBezTo>
                    <a:pt x="504" y="15987"/>
                    <a:pt x="429" y="16003"/>
                    <a:pt x="363" y="16036"/>
                  </a:cubicBezTo>
                  <a:cubicBezTo>
                    <a:pt x="321" y="15937"/>
                    <a:pt x="296" y="15829"/>
                    <a:pt x="272" y="15722"/>
                  </a:cubicBezTo>
                  <a:cubicBezTo>
                    <a:pt x="272" y="15689"/>
                    <a:pt x="241" y="15667"/>
                    <a:pt x="208" y="15667"/>
                  </a:cubicBezTo>
                  <a:cubicBezTo>
                    <a:pt x="199" y="15667"/>
                    <a:pt x="189" y="15668"/>
                    <a:pt x="180" y="15672"/>
                  </a:cubicBezTo>
                  <a:lnTo>
                    <a:pt x="172" y="15672"/>
                  </a:lnTo>
                  <a:cubicBezTo>
                    <a:pt x="197" y="15539"/>
                    <a:pt x="222" y="15415"/>
                    <a:pt x="247" y="15283"/>
                  </a:cubicBezTo>
                  <a:cubicBezTo>
                    <a:pt x="263" y="15283"/>
                    <a:pt x="280" y="15266"/>
                    <a:pt x="288" y="15249"/>
                  </a:cubicBezTo>
                  <a:cubicBezTo>
                    <a:pt x="305" y="15150"/>
                    <a:pt x="313" y="15059"/>
                    <a:pt x="321" y="14959"/>
                  </a:cubicBezTo>
                  <a:cubicBezTo>
                    <a:pt x="330" y="14918"/>
                    <a:pt x="338" y="14885"/>
                    <a:pt x="346" y="14843"/>
                  </a:cubicBezTo>
                  <a:cubicBezTo>
                    <a:pt x="363" y="14761"/>
                    <a:pt x="388" y="14678"/>
                    <a:pt x="412" y="14603"/>
                  </a:cubicBezTo>
                  <a:cubicBezTo>
                    <a:pt x="418" y="14573"/>
                    <a:pt x="395" y="14555"/>
                    <a:pt x="373" y="14555"/>
                  </a:cubicBezTo>
                  <a:cubicBezTo>
                    <a:pt x="358" y="14555"/>
                    <a:pt x="344" y="14562"/>
                    <a:pt x="338" y="14578"/>
                  </a:cubicBezTo>
                  <a:cubicBezTo>
                    <a:pt x="338" y="14562"/>
                    <a:pt x="338" y="14553"/>
                    <a:pt x="338" y="14545"/>
                  </a:cubicBezTo>
                  <a:cubicBezTo>
                    <a:pt x="338" y="14520"/>
                    <a:pt x="346" y="14495"/>
                    <a:pt x="346" y="14462"/>
                  </a:cubicBezTo>
                  <a:cubicBezTo>
                    <a:pt x="363" y="14421"/>
                    <a:pt x="371" y="14379"/>
                    <a:pt x="388" y="14330"/>
                  </a:cubicBezTo>
                  <a:cubicBezTo>
                    <a:pt x="421" y="14239"/>
                    <a:pt x="470" y="14156"/>
                    <a:pt x="537" y="14081"/>
                  </a:cubicBezTo>
                  <a:cubicBezTo>
                    <a:pt x="586" y="14015"/>
                    <a:pt x="686" y="13957"/>
                    <a:pt x="719" y="13882"/>
                  </a:cubicBezTo>
                  <a:cubicBezTo>
                    <a:pt x="736" y="13833"/>
                    <a:pt x="736" y="13783"/>
                    <a:pt x="711" y="13750"/>
                  </a:cubicBezTo>
                  <a:lnTo>
                    <a:pt x="1084" y="13161"/>
                  </a:lnTo>
                  <a:cubicBezTo>
                    <a:pt x="1108" y="13137"/>
                    <a:pt x="1100" y="13112"/>
                    <a:pt x="1075" y="13087"/>
                  </a:cubicBezTo>
                  <a:cubicBezTo>
                    <a:pt x="1150" y="12979"/>
                    <a:pt x="1224" y="12880"/>
                    <a:pt x="1316" y="12780"/>
                  </a:cubicBezTo>
                  <a:cubicBezTo>
                    <a:pt x="1324" y="12805"/>
                    <a:pt x="1332" y="12838"/>
                    <a:pt x="1357" y="12863"/>
                  </a:cubicBezTo>
                  <a:cubicBezTo>
                    <a:pt x="1390" y="12909"/>
                    <a:pt x="1444" y="12934"/>
                    <a:pt x="1498" y="12934"/>
                  </a:cubicBezTo>
                  <a:cubicBezTo>
                    <a:pt x="1512" y="12934"/>
                    <a:pt x="1526" y="12933"/>
                    <a:pt x="1539" y="12929"/>
                  </a:cubicBezTo>
                  <a:cubicBezTo>
                    <a:pt x="1572" y="12921"/>
                    <a:pt x="1606" y="12896"/>
                    <a:pt x="1639" y="12880"/>
                  </a:cubicBezTo>
                  <a:cubicBezTo>
                    <a:pt x="1639" y="12954"/>
                    <a:pt x="1639" y="13029"/>
                    <a:pt x="1647" y="13112"/>
                  </a:cubicBezTo>
                  <a:cubicBezTo>
                    <a:pt x="1655" y="13195"/>
                    <a:pt x="1672" y="13286"/>
                    <a:pt x="1738" y="13352"/>
                  </a:cubicBezTo>
                  <a:cubicBezTo>
                    <a:pt x="1799" y="13421"/>
                    <a:pt x="1890" y="13452"/>
                    <a:pt x="1983" y="13452"/>
                  </a:cubicBezTo>
                  <a:cubicBezTo>
                    <a:pt x="2079" y="13452"/>
                    <a:pt x="2176" y="13419"/>
                    <a:pt x="2244" y="13360"/>
                  </a:cubicBezTo>
                  <a:cubicBezTo>
                    <a:pt x="2285" y="13335"/>
                    <a:pt x="2252" y="13286"/>
                    <a:pt x="2210" y="13277"/>
                  </a:cubicBezTo>
                  <a:cubicBezTo>
                    <a:pt x="2205" y="13277"/>
                    <a:pt x="2199" y="13277"/>
                    <a:pt x="2193" y="13277"/>
                  </a:cubicBezTo>
                  <a:cubicBezTo>
                    <a:pt x="2130" y="13277"/>
                    <a:pt x="2052" y="13297"/>
                    <a:pt x="1983" y="13297"/>
                  </a:cubicBezTo>
                  <a:cubicBezTo>
                    <a:pt x="1924" y="13297"/>
                    <a:pt x="1870" y="13282"/>
                    <a:pt x="1838" y="13228"/>
                  </a:cubicBezTo>
                  <a:cubicBezTo>
                    <a:pt x="1796" y="13170"/>
                    <a:pt x="1804" y="13087"/>
                    <a:pt x="1804" y="13021"/>
                  </a:cubicBezTo>
                  <a:cubicBezTo>
                    <a:pt x="1796" y="12938"/>
                    <a:pt x="1796" y="12855"/>
                    <a:pt x="1804" y="12772"/>
                  </a:cubicBezTo>
                  <a:cubicBezTo>
                    <a:pt x="1804" y="12731"/>
                    <a:pt x="1763" y="12689"/>
                    <a:pt x="1722" y="12689"/>
                  </a:cubicBezTo>
                  <a:cubicBezTo>
                    <a:pt x="1664" y="12689"/>
                    <a:pt x="1614" y="12714"/>
                    <a:pt x="1564" y="12747"/>
                  </a:cubicBezTo>
                  <a:cubicBezTo>
                    <a:pt x="1544" y="12763"/>
                    <a:pt x="1517" y="12781"/>
                    <a:pt x="1495" y="12781"/>
                  </a:cubicBezTo>
                  <a:cubicBezTo>
                    <a:pt x="1482" y="12781"/>
                    <a:pt x="1471" y="12774"/>
                    <a:pt x="1465" y="12755"/>
                  </a:cubicBezTo>
                  <a:cubicBezTo>
                    <a:pt x="1440" y="12697"/>
                    <a:pt x="1456" y="12639"/>
                    <a:pt x="1473" y="12590"/>
                  </a:cubicBezTo>
                  <a:cubicBezTo>
                    <a:pt x="1498" y="12515"/>
                    <a:pt x="1514" y="12441"/>
                    <a:pt x="1498" y="12358"/>
                  </a:cubicBezTo>
                  <a:cubicBezTo>
                    <a:pt x="1493" y="12328"/>
                    <a:pt x="1467" y="12313"/>
                    <a:pt x="1440" y="12313"/>
                  </a:cubicBezTo>
                  <a:cubicBezTo>
                    <a:pt x="1422" y="12313"/>
                    <a:pt x="1403" y="12320"/>
                    <a:pt x="1390" y="12333"/>
                  </a:cubicBezTo>
                  <a:cubicBezTo>
                    <a:pt x="1349" y="12374"/>
                    <a:pt x="1299" y="12407"/>
                    <a:pt x="1249" y="12424"/>
                  </a:cubicBezTo>
                  <a:cubicBezTo>
                    <a:pt x="1282" y="12349"/>
                    <a:pt x="1340" y="12275"/>
                    <a:pt x="1415" y="12225"/>
                  </a:cubicBezTo>
                  <a:cubicBezTo>
                    <a:pt x="1444" y="12204"/>
                    <a:pt x="1429" y="12164"/>
                    <a:pt x="1398" y="12164"/>
                  </a:cubicBezTo>
                  <a:cubicBezTo>
                    <a:pt x="1393" y="12164"/>
                    <a:pt x="1388" y="12165"/>
                    <a:pt x="1382" y="12167"/>
                  </a:cubicBezTo>
                  <a:cubicBezTo>
                    <a:pt x="1324" y="12200"/>
                    <a:pt x="1274" y="12233"/>
                    <a:pt x="1224" y="12283"/>
                  </a:cubicBezTo>
                  <a:cubicBezTo>
                    <a:pt x="1208" y="12225"/>
                    <a:pt x="1158" y="12184"/>
                    <a:pt x="1117" y="12134"/>
                  </a:cubicBezTo>
                  <a:cubicBezTo>
                    <a:pt x="1075" y="12084"/>
                    <a:pt x="1042" y="12026"/>
                    <a:pt x="1017" y="11968"/>
                  </a:cubicBezTo>
                  <a:cubicBezTo>
                    <a:pt x="959" y="11852"/>
                    <a:pt x="943" y="11711"/>
                    <a:pt x="951" y="11587"/>
                  </a:cubicBezTo>
                  <a:cubicBezTo>
                    <a:pt x="958" y="11536"/>
                    <a:pt x="927" y="11511"/>
                    <a:pt x="892" y="11511"/>
                  </a:cubicBezTo>
                  <a:cubicBezTo>
                    <a:pt x="887" y="11511"/>
                    <a:pt x="882" y="11512"/>
                    <a:pt x="876" y="11513"/>
                  </a:cubicBezTo>
                  <a:lnTo>
                    <a:pt x="876" y="11504"/>
                  </a:lnTo>
                  <a:cubicBezTo>
                    <a:pt x="876" y="11446"/>
                    <a:pt x="893" y="11388"/>
                    <a:pt x="901" y="11330"/>
                  </a:cubicBezTo>
                  <a:cubicBezTo>
                    <a:pt x="901" y="11308"/>
                    <a:pt x="879" y="11290"/>
                    <a:pt x="857" y="11290"/>
                  </a:cubicBezTo>
                  <a:cubicBezTo>
                    <a:pt x="846" y="11290"/>
                    <a:pt x="835" y="11294"/>
                    <a:pt x="827" y="11305"/>
                  </a:cubicBezTo>
                  <a:cubicBezTo>
                    <a:pt x="802" y="11322"/>
                    <a:pt x="785" y="11355"/>
                    <a:pt x="777" y="11380"/>
                  </a:cubicBezTo>
                  <a:cubicBezTo>
                    <a:pt x="769" y="11363"/>
                    <a:pt x="760" y="11347"/>
                    <a:pt x="752" y="11330"/>
                  </a:cubicBezTo>
                  <a:cubicBezTo>
                    <a:pt x="719" y="11264"/>
                    <a:pt x="702" y="11198"/>
                    <a:pt x="702" y="11131"/>
                  </a:cubicBezTo>
                  <a:cubicBezTo>
                    <a:pt x="694" y="10966"/>
                    <a:pt x="727" y="10800"/>
                    <a:pt x="769" y="10651"/>
                  </a:cubicBezTo>
                  <a:cubicBezTo>
                    <a:pt x="777" y="10601"/>
                    <a:pt x="744" y="10560"/>
                    <a:pt x="702" y="10551"/>
                  </a:cubicBezTo>
                  <a:cubicBezTo>
                    <a:pt x="719" y="10427"/>
                    <a:pt x="744" y="10311"/>
                    <a:pt x="769" y="10187"/>
                  </a:cubicBezTo>
                  <a:cubicBezTo>
                    <a:pt x="774" y="10155"/>
                    <a:pt x="748" y="10133"/>
                    <a:pt x="722" y="10133"/>
                  </a:cubicBezTo>
                  <a:cubicBezTo>
                    <a:pt x="708" y="10133"/>
                    <a:pt x="695" y="10139"/>
                    <a:pt x="686" y="10154"/>
                  </a:cubicBezTo>
                  <a:cubicBezTo>
                    <a:pt x="661" y="10195"/>
                    <a:pt x="636" y="10228"/>
                    <a:pt x="620" y="10270"/>
                  </a:cubicBezTo>
                  <a:lnTo>
                    <a:pt x="620" y="10262"/>
                  </a:lnTo>
                  <a:cubicBezTo>
                    <a:pt x="595" y="10212"/>
                    <a:pt x="570" y="10146"/>
                    <a:pt x="528" y="10104"/>
                  </a:cubicBezTo>
                  <a:cubicBezTo>
                    <a:pt x="520" y="10096"/>
                    <a:pt x="512" y="10096"/>
                    <a:pt x="504" y="10088"/>
                  </a:cubicBezTo>
                  <a:lnTo>
                    <a:pt x="495" y="10088"/>
                  </a:lnTo>
                  <a:lnTo>
                    <a:pt x="495" y="10079"/>
                  </a:lnTo>
                  <a:cubicBezTo>
                    <a:pt x="504" y="10054"/>
                    <a:pt x="495" y="10021"/>
                    <a:pt x="504" y="9996"/>
                  </a:cubicBezTo>
                  <a:cubicBezTo>
                    <a:pt x="512" y="9930"/>
                    <a:pt x="520" y="9864"/>
                    <a:pt x="537" y="9798"/>
                  </a:cubicBezTo>
                  <a:cubicBezTo>
                    <a:pt x="545" y="9764"/>
                    <a:pt x="528" y="9731"/>
                    <a:pt x="512" y="9715"/>
                  </a:cubicBezTo>
                  <a:cubicBezTo>
                    <a:pt x="545" y="9607"/>
                    <a:pt x="595" y="9508"/>
                    <a:pt x="636" y="9400"/>
                  </a:cubicBezTo>
                  <a:cubicBezTo>
                    <a:pt x="648" y="9376"/>
                    <a:pt x="622" y="9353"/>
                    <a:pt x="598" y="9353"/>
                  </a:cubicBezTo>
                  <a:cubicBezTo>
                    <a:pt x="587" y="9353"/>
                    <a:pt x="577" y="9357"/>
                    <a:pt x="570" y="9367"/>
                  </a:cubicBezTo>
                  <a:cubicBezTo>
                    <a:pt x="545" y="9400"/>
                    <a:pt x="520" y="9433"/>
                    <a:pt x="495" y="9466"/>
                  </a:cubicBezTo>
                  <a:cubicBezTo>
                    <a:pt x="462" y="9425"/>
                    <a:pt x="429" y="9383"/>
                    <a:pt x="412" y="9334"/>
                  </a:cubicBezTo>
                  <a:cubicBezTo>
                    <a:pt x="379" y="9251"/>
                    <a:pt x="379" y="9168"/>
                    <a:pt x="388" y="9085"/>
                  </a:cubicBezTo>
                  <a:cubicBezTo>
                    <a:pt x="404" y="8911"/>
                    <a:pt x="487" y="8737"/>
                    <a:pt x="570" y="8588"/>
                  </a:cubicBezTo>
                  <a:cubicBezTo>
                    <a:pt x="595" y="8538"/>
                    <a:pt x="562" y="8497"/>
                    <a:pt x="512" y="8497"/>
                  </a:cubicBezTo>
                  <a:cubicBezTo>
                    <a:pt x="537" y="8389"/>
                    <a:pt x="570" y="8290"/>
                    <a:pt x="620" y="8190"/>
                  </a:cubicBezTo>
                  <a:cubicBezTo>
                    <a:pt x="643" y="8144"/>
                    <a:pt x="609" y="8098"/>
                    <a:pt x="564" y="8098"/>
                  </a:cubicBezTo>
                  <a:cubicBezTo>
                    <a:pt x="561" y="8098"/>
                    <a:pt x="557" y="8098"/>
                    <a:pt x="553" y="8099"/>
                  </a:cubicBezTo>
                  <a:lnTo>
                    <a:pt x="537" y="8107"/>
                  </a:lnTo>
                  <a:cubicBezTo>
                    <a:pt x="553" y="8066"/>
                    <a:pt x="578" y="8024"/>
                    <a:pt x="603" y="7983"/>
                  </a:cubicBezTo>
                  <a:cubicBezTo>
                    <a:pt x="636" y="7925"/>
                    <a:pt x="702" y="7867"/>
                    <a:pt x="736" y="7809"/>
                  </a:cubicBezTo>
                  <a:cubicBezTo>
                    <a:pt x="751" y="7786"/>
                    <a:pt x="731" y="7750"/>
                    <a:pt x="703" y="7750"/>
                  </a:cubicBezTo>
                  <a:cubicBezTo>
                    <a:pt x="700" y="7750"/>
                    <a:pt x="697" y="7750"/>
                    <a:pt x="694" y="7751"/>
                  </a:cubicBezTo>
                  <a:cubicBezTo>
                    <a:pt x="562" y="7801"/>
                    <a:pt x="470" y="7950"/>
                    <a:pt x="421" y="8091"/>
                  </a:cubicBezTo>
                  <a:lnTo>
                    <a:pt x="363" y="8091"/>
                  </a:lnTo>
                  <a:cubicBezTo>
                    <a:pt x="371" y="7917"/>
                    <a:pt x="379" y="7743"/>
                    <a:pt x="412" y="7577"/>
                  </a:cubicBezTo>
                  <a:cubicBezTo>
                    <a:pt x="424" y="7529"/>
                    <a:pt x="389" y="7494"/>
                    <a:pt x="349" y="7494"/>
                  </a:cubicBezTo>
                  <a:cubicBezTo>
                    <a:pt x="334" y="7494"/>
                    <a:pt x="319" y="7499"/>
                    <a:pt x="305" y="7511"/>
                  </a:cubicBezTo>
                  <a:lnTo>
                    <a:pt x="230" y="7577"/>
                  </a:lnTo>
                  <a:cubicBezTo>
                    <a:pt x="247" y="7544"/>
                    <a:pt x="272" y="7511"/>
                    <a:pt x="288" y="7486"/>
                  </a:cubicBezTo>
                  <a:cubicBezTo>
                    <a:pt x="346" y="7403"/>
                    <a:pt x="404" y="7328"/>
                    <a:pt x="462" y="7246"/>
                  </a:cubicBezTo>
                  <a:cubicBezTo>
                    <a:pt x="562" y="7121"/>
                    <a:pt x="669" y="6997"/>
                    <a:pt x="785" y="6889"/>
                  </a:cubicBezTo>
                  <a:cubicBezTo>
                    <a:pt x="835" y="6889"/>
                    <a:pt x="876" y="6864"/>
                    <a:pt x="910" y="6823"/>
                  </a:cubicBezTo>
                  <a:cubicBezTo>
                    <a:pt x="910" y="6815"/>
                    <a:pt x="918" y="6806"/>
                    <a:pt x="918" y="6798"/>
                  </a:cubicBezTo>
                  <a:lnTo>
                    <a:pt x="934" y="6773"/>
                  </a:lnTo>
                  <a:lnTo>
                    <a:pt x="934" y="6765"/>
                  </a:lnTo>
                  <a:cubicBezTo>
                    <a:pt x="943" y="6748"/>
                    <a:pt x="951" y="6740"/>
                    <a:pt x="959" y="6724"/>
                  </a:cubicBezTo>
                  <a:cubicBezTo>
                    <a:pt x="984" y="6699"/>
                    <a:pt x="968" y="6666"/>
                    <a:pt x="934" y="6666"/>
                  </a:cubicBezTo>
                  <a:cubicBezTo>
                    <a:pt x="930" y="6664"/>
                    <a:pt x="926" y="6664"/>
                    <a:pt x="921" y="6664"/>
                  </a:cubicBezTo>
                  <a:cubicBezTo>
                    <a:pt x="893" y="6664"/>
                    <a:pt x="865" y="6686"/>
                    <a:pt x="843" y="6707"/>
                  </a:cubicBezTo>
                  <a:cubicBezTo>
                    <a:pt x="843" y="6699"/>
                    <a:pt x="843" y="6690"/>
                    <a:pt x="843" y="6682"/>
                  </a:cubicBezTo>
                  <a:cubicBezTo>
                    <a:pt x="831" y="6653"/>
                    <a:pt x="803" y="6627"/>
                    <a:pt x="775" y="6627"/>
                  </a:cubicBezTo>
                  <a:cubicBezTo>
                    <a:pt x="764" y="6627"/>
                    <a:pt x="753" y="6631"/>
                    <a:pt x="744" y="6641"/>
                  </a:cubicBezTo>
                  <a:cubicBezTo>
                    <a:pt x="694" y="6666"/>
                    <a:pt x="653" y="6699"/>
                    <a:pt x="611" y="6732"/>
                  </a:cubicBezTo>
                  <a:lnTo>
                    <a:pt x="595" y="6748"/>
                  </a:lnTo>
                  <a:cubicBezTo>
                    <a:pt x="595" y="6724"/>
                    <a:pt x="603" y="6707"/>
                    <a:pt x="603" y="6690"/>
                  </a:cubicBezTo>
                  <a:cubicBezTo>
                    <a:pt x="628" y="6632"/>
                    <a:pt x="653" y="6574"/>
                    <a:pt x="694" y="6525"/>
                  </a:cubicBezTo>
                  <a:cubicBezTo>
                    <a:pt x="711" y="6508"/>
                    <a:pt x="711" y="6483"/>
                    <a:pt x="694" y="6458"/>
                  </a:cubicBezTo>
                  <a:lnTo>
                    <a:pt x="686" y="6458"/>
                  </a:lnTo>
                  <a:cubicBezTo>
                    <a:pt x="719" y="6434"/>
                    <a:pt x="744" y="6400"/>
                    <a:pt x="769" y="6367"/>
                  </a:cubicBezTo>
                  <a:cubicBezTo>
                    <a:pt x="785" y="6342"/>
                    <a:pt x="760" y="6301"/>
                    <a:pt x="727" y="6301"/>
                  </a:cubicBezTo>
                  <a:cubicBezTo>
                    <a:pt x="636" y="6301"/>
                    <a:pt x="545" y="6367"/>
                    <a:pt x="470" y="6417"/>
                  </a:cubicBezTo>
                  <a:cubicBezTo>
                    <a:pt x="437" y="6434"/>
                    <a:pt x="404" y="6458"/>
                    <a:pt x="371" y="6475"/>
                  </a:cubicBezTo>
                  <a:cubicBezTo>
                    <a:pt x="429" y="6326"/>
                    <a:pt x="512" y="6185"/>
                    <a:pt x="603" y="6061"/>
                  </a:cubicBezTo>
                  <a:cubicBezTo>
                    <a:pt x="640" y="6009"/>
                    <a:pt x="591" y="5950"/>
                    <a:pt x="539" y="5950"/>
                  </a:cubicBezTo>
                  <a:cubicBezTo>
                    <a:pt x="533" y="5950"/>
                    <a:pt x="526" y="5951"/>
                    <a:pt x="520" y="5953"/>
                  </a:cubicBezTo>
                  <a:cubicBezTo>
                    <a:pt x="454" y="5961"/>
                    <a:pt x="396" y="5994"/>
                    <a:pt x="346" y="6036"/>
                  </a:cubicBezTo>
                  <a:cubicBezTo>
                    <a:pt x="321" y="6052"/>
                    <a:pt x="288" y="6069"/>
                    <a:pt x="255" y="6086"/>
                  </a:cubicBezTo>
                  <a:cubicBezTo>
                    <a:pt x="296" y="5928"/>
                    <a:pt x="388" y="5779"/>
                    <a:pt x="504" y="5663"/>
                  </a:cubicBezTo>
                  <a:cubicBezTo>
                    <a:pt x="537" y="5646"/>
                    <a:pt x="570" y="5630"/>
                    <a:pt x="603" y="5613"/>
                  </a:cubicBezTo>
                  <a:cubicBezTo>
                    <a:pt x="661" y="5588"/>
                    <a:pt x="727" y="5564"/>
                    <a:pt x="785" y="5530"/>
                  </a:cubicBezTo>
                  <a:cubicBezTo>
                    <a:pt x="818" y="5514"/>
                    <a:pt x="843" y="5497"/>
                    <a:pt x="868" y="5472"/>
                  </a:cubicBezTo>
                  <a:cubicBezTo>
                    <a:pt x="901" y="5431"/>
                    <a:pt x="918" y="5365"/>
                    <a:pt x="876" y="5323"/>
                  </a:cubicBezTo>
                  <a:cubicBezTo>
                    <a:pt x="864" y="5305"/>
                    <a:pt x="842" y="5295"/>
                    <a:pt x="818" y="5295"/>
                  </a:cubicBezTo>
                  <a:cubicBezTo>
                    <a:pt x="810" y="5295"/>
                    <a:pt x="802" y="5296"/>
                    <a:pt x="794" y="5299"/>
                  </a:cubicBezTo>
                  <a:cubicBezTo>
                    <a:pt x="752" y="5282"/>
                    <a:pt x="702" y="5282"/>
                    <a:pt x="669" y="5282"/>
                  </a:cubicBezTo>
                  <a:cubicBezTo>
                    <a:pt x="595" y="5282"/>
                    <a:pt x="528" y="5290"/>
                    <a:pt x="462" y="5315"/>
                  </a:cubicBezTo>
                  <a:cubicBezTo>
                    <a:pt x="396" y="5332"/>
                    <a:pt x="338" y="5365"/>
                    <a:pt x="272" y="5390"/>
                  </a:cubicBezTo>
                  <a:cubicBezTo>
                    <a:pt x="263" y="5398"/>
                    <a:pt x="247" y="5398"/>
                    <a:pt x="230" y="5406"/>
                  </a:cubicBezTo>
                  <a:cubicBezTo>
                    <a:pt x="238" y="5398"/>
                    <a:pt x="247" y="5381"/>
                    <a:pt x="255" y="5373"/>
                  </a:cubicBezTo>
                  <a:cubicBezTo>
                    <a:pt x="288" y="5323"/>
                    <a:pt x="321" y="5282"/>
                    <a:pt x="363" y="5241"/>
                  </a:cubicBezTo>
                  <a:cubicBezTo>
                    <a:pt x="429" y="5158"/>
                    <a:pt x="504" y="5083"/>
                    <a:pt x="586" y="5025"/>
                  </a:cubicBezTo>
                  <a:cubicBezTo>
                    <a:pt x="624" y="5029"/>
                    <a:pt x="659" y="5031"/>
                    <a:pt x="694" y="5031"/>
                  </a:cubicBezTo>
                  <a:cubicBezTo>
                    <a:pt x="729" y="5031"/>
                    <a:pt x="765" y="5029"/>
                    <a:pt x="802" y="5025"/>
                  </a:cubicBezTo>
                  <a:cubicBezTo>
                    <a:pt x="852" y="5025"/>
                    <a:pt x="860" y="4959"/>
                    <a:pt x="818" y="4942"/>
                  </a:cubicBezTo>
                  <a:cubicBezTo>
                    <a:pt x="818" y="4901"/>
                    <a:pt x="802" y="4868"/>
                    <a:pt x="769" y="4859"/>
                  </a:cubicBezTo>
                  <a:cubicBezTo>
                    <a:pt x="736" y="4851"/>
                    <a:pt x="702" y="4843"/>
                    <a:pt x="669" y="4835"/>
                  </a:cubicBezTo>
                  <a:cubicBezTo>
                    <a:pt x="653" y="4826"/>
                    <a:pt x="636" y="4826"/>
                    <a:pt x="620" y="4818"/>
                  </a:cubicBezTo>
                  <a:cubicBezTo>
                    <a:pt x="611" y="4818"/>
                    <a:pt x="603" y="4810"/>
                    <a:pt x="595" y="4810"/>
                  </a:cubicBezTo>
                  <a:lnTo>
                    <a:pt x="586" y="4801"/>
                  </a:lnTo>
                  <a:cubicBezTo>
                    <a:pt x="553" y="4785"/>
                    <a:pt x="520" y="4777"/>
                    <a:pt x="495" y="4760"/>
                  </a:cubicBezTo>
                  <a:cubicBezTo>
                    <a:pt x="504" y="4752"/>
                    <a:pt x="512" y="4743"/>
                    <a:pt x="520" y="4743"/>
                  </a:cubicBezTo>
                  <a:cubicBezTo>
                    <a:pt x="553" y="4735"/>
                    <a:pt x="586" y="4719"/>
                    <a:pt x="620" y="4710"/>
                  </a:cubicBezTo>
                  <a:cubicBezTo>
                    <a:pt x="628" y="4702"/>
                    <a:pt x="644" y="4702"/>
                    <a:pt x="661" y="4694"/>
                  </a:cubicBezTo>
                  <a:cubicBezTo>
                    <a:pt x="678" y="4702"/>
                    <a:pt x="702" y="4710"/>
                    <a:pt x="719" y="4710"/>
                  </a:cubicBezTo>
                  <a:cubicBezTo>
                    <a:pt x="727" y="4714"/>
                    <a:pt x="738" y="4716"/>
                    <a:pt x="748" y="4716"/>
                  </a:cubicBezTo>
                  <a:cubicBezTo>
                    <a:pt x="758" y="4716"/>
                    <a:pt x="769" y="4714"/>
                    <a:pt x="777" y="4710"/>
                  </a:cubicBezTo>
                  <a:cubicBezTo>
                    <a:pt x="785" y="4710"/>
                    <a:pt x="794" y="4710"/>
                    <a:pt x="794" y="4702"/>
                  </a:cubicBezTo>
                  <a:cubicBezTo>
                    <a:pt x="810" y="4694"/>
                    <a:pt x="810" y="4694"/>
                    <a:pt x="810" y="4694"/>
                  </a:cubicBezTo>
                  <a:cubicBezTo>
                    <a:pt x="827" y="4677"/>
                    <a:pt x="843" y="4652"/>
                    <a:pt x="827" y="4627"/>
                  </a:cubicBezTo>
                  <a:cubicBezTo>
                    <a:pt x="843" y="4611"/>
                    <a:pt x="843" y="4578"/>
                    <a:pt x="810" y="4569"/>
                  </a:cubicBezTo>
                  <a:cubicBezTo>
                    <a:pt x="793" y="4564"/>
                    <a:pt x="779" y="4558"/>
                    <a:pt x="764" y="4558"/>
                  </a:cubicBezTo>
                  <a:cubicBezTo>
                    <a:pt x="758" y="4558"/>
                    <a:pt x="751" y="4559"/>
                    <a:pt x="744" y="4561"/>
                  </a:cubicBezTo>
                  <a:lnTo>
                    <a:pt x="736" y="4553"/>
                  </a:lnTo>
                  <a:lnTo>
                    <a:pt x="727" y="4553"/>
                  </a:lnTo>
                  <a:cubicBezTo>
                    <a:pt x="694" y="4536"/>
                    <a:pt x="661" y="4520"/>
                    <a:pt x="628" y="4503"/>
                  </a:cubicBezTo>
                  <a:cubicBezTo>
                    <a:pt x="562" y="4462"/>
                    <a:pt x="504" y="4429"/>
                    <a:pt x="454" y="4371"/>
                  </a:cubicBezTo>
                  <a:cubicBezTo>
                    <a:pt x="470" y="4362"/>
                    <a:pt x="487" y="4354"/>
                    <a:pt x="495" y="4329"/>
                  </a:cubicBezTo>
                  <a:cubicBezTo>
                    <a:pt x="512" y="4271"/>
                    <a:pt x="487" y="4221"/>
                    <a:pt x="462" y="4172"/>
                  </a:cubicBezTo>
                  <a:cubicBezTo>
                    <a:pt x="446" y="4122"/>
                    <a:pt x="421" y="4072"/>
                    <a:pt x="404" y="4023"/>
                  </a:cubicBezTo>
                  <a:cubicBezTo>
                    <a:pt x="363" y="3923"/>
                    <a:pt x="321" y="3815"/>
                    <a:pt x="305" y="3699"/>
                  </a:cubicBezTo>
                  <a:cubicBezTo>
                    <a:pt x="280" y="3600"/>
                    <a:pt x="272" y="3492"/>
                    <a:pt x="288" y="3393"/>
                  </a:cubicBezTo>
                  <a:cubicBezTo>
                    <a:pt x="296" y="3385"/>
                    <a:pt x="296" y="3376"/>
                    <a:pt x="296" y="3368"/>
                  </a:cubicBezTo>
                  <a:cubicBezTo>
                    <a:pt x="301" y="3360"/>
                    <a:pt x="301" y="3358"/>
                    <a:pt x="301" y="3358"/>
                  </a:cubicBezTo>
                  <a:cubicBezTo>
                    <a:pt x="301" y="3358"/>
                    <a:pt x="301" y="3360"/>
                    <a:pt x="305" y="3360"/>
                  </a:cubicBezTo>
                  <a:cubicBezTo>
                    <a:pt x="313" y="3351"/>
                    <a:pt x="354" y="3351"/>
                    <a:pt x="371" y="3351"/>
                  </a:cubicBezTo>
                  <a:lnTo>
                    <a:pt x="487" y="3351"/>
                  </a:lnTo>
                  <a:cubicBezTo>
                    <a:pt x="504" y="3401"/>
                    <a:pt x="528" y="3467"/>
                    <a:pt x="553" y="3517"/>
                  </a:cubicBezTo>
                  <a:cubicBezTo>
                    <a:pt x="561" y="3529"/>
                    <a:pt x="578" y="3535"/>
                    <a:pt x="593" y="3535"/>
                  </a:cubicBezTo>
                  <a:cubicBezTo>
                    <a:pt x="611" y="3535"/>
                    <a:pt x="628" y="3527"/>
                    <a:pt x="628" y="3509"/>
                  </a:cubicBezTo>
                  <a:cubicBezTo>
                    <a:pt x="644" y="3418"/>
                    <a:pt x="620" y="3327"/>
                    <a:pt x="595" y="3244"/>
                  </a:cubicBezTo>
                  <a:cubicBezTo>
                    <a:pt x="570" y="3153"/>
                    <a:pt x="537" y="3061"/>
                    <a:pt x="504" y="2979"/>
                  </a:cubicBezTo>
                  <a:cubicBezTo>
                    <a:pt x="487" y="2937"/>
                    <a:pt x="470" y="2896"/>
                    <a:pt x="454" y="2854"/>
                  </a:cubicBezTo>
                  <a:cubicBezTo>
                    <a:pt x="437" y="2821"/>
                    <a:pt x="412" y="2780"/>
                    <a:pt x="412" y="2738"/>
                  </a:cubicBezTo>
                  <a:cubicBezTo>
                    <a:pt x="412" y="2703"/>
                    <a:pt x="433" y="2664"/>
                    <a:pt x="459" y="2664"/>
                  </a:cubicBezTo>
                  <a:cubicBezTo>
                    <a:pt x="471" y="2664"/>
                    <a:pt x="483" y="2671"/>
                    <a:pt x="495" y="2689"/>
                  </a:cubicBezTo>
                  <a:cubicBezTo>
                    <a:pt x="504" y="2702"/>
                    <a:pt x="519" y="2708"/>
                    <a:pt x="534" y="2708"/>
                  </a:cubicBezTo>
                  <a:cubicBezTo>
                    <a:pt x="546" y="2708"/>
                    <a:pt x="559" y="2704"/>
                    <a:pt x="570" y="2697"/>
                  </a:cubicBezTo>
                  <a:cubicBezTo>
                    <a:pt x="570" y="2730"/>
                    <a:pt x="578" y="2763"/>
                    <a:pt x="595" y="2796"/>
                  </a:cubicBezTo>
                  <a:cubicBezTo>
                    <a:pt x="602" y="2807"/>
                    <a:pt x="613" y="2811"/>
                    <a:pt x="624" y="2811"/>
                  </a:cubicBezTo>
                  <a:cubicBezTo>
                    <a:pt x="640" y="2811"/>
                    <a:pt x="656" y="2802"/>
                    <a:pt x="661" y="2788"/>
                  </a:cubicBezTo>
                  <a:cubicBezTo>
                    <a:pt x="694" y="2680"/>
                    <a:pt x="678" y="2556"/>
                    <a:pt x="678" y="2448"/>
                  </a:cubicBezTo>
                  <a:cubicBezTo>
                    <a:pt x="678" y="2332"/>
                    <a:pt x="686" y="2216"/>
                    <a:pt x="702" y="2100"/>
                  </a:cubicBezTo>
                  <a:cubicBezTo>
                    <a:pt x="711" y="1984"/>
                    <a:pt x="727" y="1860"/>
                    <a:pt x="752" y="1744"/>
                  </a:cubicBezTo>
                  <a:cubicBezTo>
                    <a:pt x="760" y="1711"/>
                    <a:pt x="760" y="1645"/>
                    <a:pt x="785" y="1620"/>
                  </a:cubicBezTo>
                  <a:cubicBezTo>
                    <a:pt x="794" y="1611"/>
                    <a:pt x="803" y="1607"/>
                    <a:pt x="811" y="1607"/>
                  </a:cubicBezTo>
                  <a:cubicBezTo>
                    <a:pt x="826" y="1607"/>
                    <a:pt x="841" y="1620"/>
                    <a:pt x="852" y="1636"/>
                  </a:cubicBezTo>
                  <a:cubicBezTo>
                    <a:pt x="843" y="1686"/>
                    <a:pt x="843" y="1727"/>
                    <a:pt x="843" y="1777"/>
                  </a:cubicBezTo>
                  <a:cubicBezTo>
                    <a:pt x="843" y="1852"/>
                    <a:pt x="843" y="1935"/>
                    <a:pt x="868" y="2009"/>
                  </a:cubicBezTo>
                  <a:cubicBezTo>
                    <a:pt x="876" y="2026"/>
                    <a:pt x="891" y="2034"/>
                    <a:pt x="904" y="2034"/>
                  </a:cubicBezTo>
                  <a:cubicBezTo>
                    <a:pt x="918" y="2034"/>
                    <a:pt x="930" y="2026"/>
                    <a:pt x="934" y="2009"/>
                  </a:cubicBezTo>
                  <a:cubicBezTo>
                    <a:pt x="959" y="1951"/>
                    <a:pt x="959" y="1877"/>
                    <a:pt x="968" y="1810"/>
                  </a:cubicBezTo>
                  <a:cubicBezTo>
                    <a:pt x="976" y="1744"/>
                    <a:pt x="984" y="1669"/>
                    <a:pt x="984" y="1595"/>
                  </a:cubicBezTo>
                  <a:cubicBezTo>
                    <a:pt x="1001" y="1446"/>
                    <a:pt x="1017" y="1297"/>
                    <a:pt x="1042" y="1147"/>
                  </a:cubicBezTo>
                  <a:cubicBezTo>
                    <a:pt x="1050" y="1073"/>
                    <a:pt x="1067" y="1007"/>
                    <a:pt x="1084" y="932"/>
                  </a:cubicBezTo>
                  <a:lnTo>
                    <a:pt x="1100" y="824"/>
                  </a:lnTo>
                  <a:cubicBezTo>
                    <a:pt x="1108" y="799"/>
                    <a:pt x="1108" y="758"/>
                    <a:pt x="1133" y="733"/>
                  </a:cubicBezTo>
                  <a:cubicBezTo>
                    <a:pt x="1142" y="717"/>
                    <a:pt x="1166" y="708"/>
                    <a:pt x="1183" y="700"/>
                  </a:cubicBezTo>
                  <a:lnTo>
                    <a:pt x="1183" y="700"/>
                  </a:lnTo>
                  <a:cubicBezTo>
                    <a:pt x="1175" y="783"/>
                    <a:pt x="1200" y="866"/>
                    <a:pt x="1233" y="940"/>
                  </a:cubicBezTo>
                  <a:cubicBezTo>
                    <a:pt x="1245" y="959"/>
                    <a:pt x="1265" y="967"/>
                    <a:pt x="1286" y="967"/>
                  </a:cubicBezTo>
                  <a:cubicBezTo>
                    <a:pt x="1320" y="967"/>
                    <a:pt x="1354" y="944"/>
                    <a:pt x="1349" y="907"/>
                  </a:cubicBezTo>
                  <a:cubicBezTo>
                    <a:pt x="1340" y="833"/>
                    <a:pt x="1324" y="733"/>
                    <a:pt x="1349" y="667"/>
                  </a:cubicBezTo>
                  <a:cubicBezTo>
                    <a:pt x="1365" y="659"/>
                    <a:pt x="1382" y="650"/>
                    <a:pt x="1390" y="634"/>
                  </a:cubicBezTo>
                  <a:cubicBezTo>
                    <a:pt x="1398" y="625"/>
                    <a:pt x="1398" y="617"/>
                    <a:pt x="1398" y="609"/>
                  </a:cubicBezTo>
                  <a:cubicBezTo>
                    <a:pt x="1407" y="601"/>
                    <a:pt x="1423" y="592"/>
                    <a:pt x="1432" y="592"/>
                  </a:cubicBezTo>
                  <a:cubicBezTo>
                    <a:pt x="1465" y="580"/>
                    <a:pt x="1498" y="576"/>
                    <a:pt x="1531" y="576"/>
                  </a:cubicBezTo>
                  <a:cubicBezTo>
                    <a:pt x="1564" y="576"/>
                    <a:pt x="1597" y="580"/>
                    <a:pt x="1630" y="584"/>
                  </a:cubicBezTo>
                  <a:cubicBezTo>
                    <a:pt x="1713" y="592"/>
                    <a:pt x="1788" y="601"/>
                    <a:pt x="1871" y="617"/>
                  </a:cubicBezTo>
                  <a:cubicBezTo>
                    <a:pt x="2028" y="642"/>
                    <a:pt x="2186" y="667"/>
                    <a:pt x="2335" y="700"/>
                  </a:cubicBezTo>
                  <a:cubicBezTo>
                    <a:pt x="2318" y="725"/>
                    <a:pt x="2326" y="750"/>
                    <a:pt x="2351" y="758"/>
                  </a:cubicBezTo>
                  <a:cubicBezTo>
                    <a:pt x="2411" y="773"/>
                    <a:pt x="2474" y="776"/>
                    <a:pt x="2536" y="776"/>
                  </a:cubicBezTo>
                  <a:cubicBezTo>
                    <a:pt x="2577" y="776"/>
                    <a:pt x="2618" y="775"/>
                    <a:pt x="2658" y="775"/>
                  </a:cubicBezTo>
                  <a:cubicBezTo>
                    <a:pt x="2732" y="799"/>
                    <a:pt x="2799" y="816"/>
                    <a:pt x="2873" y="833"/>
                  </a:cubicBezTo>
                  <a:cubicBezTo>
                    <a:pt x="2876" y="834"/>
                    <a:pt x="2880" y="835"/>
                    <a:pt x="2883" y="835"/>
                  </a:cubicBezTo>
                  <a:cubicBezTo>
                    <a:pt x="2898" y="835"/>
                    <a:pt x="2916" y="821"/>
                    <a:pt x="2923" y="808"/>
                  </a:cubicBezTo>
                  <a:cubicBezTo>
                    <a:pt x="2940" y="808"/>
                    <a:pt x="2956" y="808"/>
                    <a:pt x="2981" y="816"/>
                  </a:cubicBezTo>
                  <a:cubicBezTo>
                    <a:pt x="3188" y="849"/>
                    <a:pt x="3395" y="907"/>
                    <a:pt x="3586" y="990"/>
                  </a:cubicBezTo>
                  <a:cubicBezTo>
                    <a:pt x="3593" y="993"/>
                    <a:pt x="3600" y="995"/>
                    <a:pt x="3607" y="995"/>
                  </a:cubicBezTo>
                  <a:cubicBezTo>
                    <a:pt x="3655" y="995"/>
                    <a:pt x="3690" y="927"/>
                    <a:pt x="3669" y="891"/>
                  </a:cubicBezTo>
                  <a:cubicBezTo>
                    <a:pt x="3644" y="849"/>
                    <a:pt x="3627" y="816"/>
                    <a:pt x="3602" y="791"/>
                  </a:cubicBezTo>
                  <a:lnTo>
                    <a:pt x="3602" y="791"/>
                  </a:lnTo>
                  <a:cubicBezTo>
                    <a:pt x="3652" y="816"/>
                    <a:pt x="3694" y="841"/>
                    <a:pt x="3735" y="874"/>
                  </a:cubicBezTo>
                  <a:cubicBezTo>
                    <a:pt x="3793" y="907"/>
                    <a:pt x="3843" y="949"/>
                    <a:pt x="3892" y="990"/>
                  </a:cubicBezTo>
                  <a:cubicBezTo>
                    <a:pt x="3909" y="998"/>
                    <a:pt x="3925" y="1007"/>
                    <a:pt x="3942" y="1023"/>
                  </a:cubicBezTo>
                  <a:cubicBezTo>
                    <a:pt x="3975" y="1073"/>
                    <a:pt x="4033" y="1123"/>
                    <a:pt x="4091" y="1123"/>
                  </a:cubicBezTo>
                  <a:lnTo>
                    <a:pt x="4099" y="1123"/>
                  </a:lnTo>
                  <a:cubicBezTo>
                    <a:pt x="4112" y="1135"/>
                    <a:pt x="4128" y="1141"/>
                    <a:pt x="4142" y="1141"/>
                  </a:cubicBezTo>
                  <a:cubicBezTo>
                    <a:pt x="4174" y="1141"/>
                    <a:pt x="4202" y="1113"/>
                    <a:pt x="4191" y="1073"/>
                  </a:cubicBezTo>
                  <a:cubicBezTo>
                    <a:pt x="4191" y="1048"/>
                    <a:pt x="4182" y="1023"/>
                    <a:pt x="4174" y="998"/>
                  </a:cubicBezTo>
                  <a:cubicBezTo>
                    <a:pt x="4191" y="990"/>
                    <a:pt x="4199" y="973"/>
                    <a:pt x="4199" y="949"/>
                  </a:cubicBezTo>
                  <a:lnTo>
                    <a:pt x="4199" y="940"/>
                  </a:lnTo>
                  <a:cubicBezTo>
                    <a:pt x="4205" y="952"/>
                    <a:pt x="4215" y="960"/>
                    <a:pt x="4227" y="960"/>
                  </a:cubicBezTo>
                  <a:cubicBezTo>
                    <a:pt x="4231" y="960"/>
                    <a:pt x="4236" y="959"/>
                    <a:pt x="4240" y="957"/>
                  </a:cubicBezTo>
                  <a:cubicBezTo>
                    <a:pt x="4244" y="964"/>
                    <a:pt x="4253" y="968"/>
                    <a:pt x="4261" y="968"/>
                  </a:cubicBezTo>
                  <a:cubicBezTo>
                    <a:pt x="4272" y="968"/>
                    <a:pt x="4282" y="962"/>
                    <a:pt x="4282" y="949"/>
                  </a:cubicBezTo>
                  <a:cubicBezTo>
                    <a:pt x="4282" y="924"/>
                    <a:pt x="4282" y="907"/>
                    <a:pt x="4282" y="882"/>
                  </a:cubicBezTo>
                  <a:cubicBezTo>
                    <a:pt x="4290" y="874"/>
                    <a:pt x="4290" y="866"/>
                    <a:pt x="4290" y="857"/>
                  </a:cubicBezTo>
                  <a:cubicBezTo>
                    <a:pt x="4290" y="799"/>
                    <a:pt x="4298" y="733"/>
                    <a:pt x="4298" y="675"/>
                  </a:cubicBezTo>
                  <a:cubicBezTo>
                    <a:pt x="4307" y="700"/>
                    <a:pt x="4315" y="725"/>
                    <a:pt x="4323" y="750"/>
                  </a:cubicBezTo>
                  <a:cubicBezTo>
                    <a:pt x="4329" y="774"/>
                    <a:pt x="4353" y="789"/>
                    <a:pt x="4378" y="789"/>
                  </a:cubicBezTo>
                  <a:cubicBezTo>
                    <a:pt x="4388" y="789"/>
                    <a:pt x="4397" y="787"/>
                    <a:pt x="4406" y="783"/>
                  </a:cubicBezTo>
                  <a:cubicBezTo>
                    <a:pt x="4419" y="799"/>
                    <a:pt x="4436" y="806"/>
                    <a:pt x="4453" y="806"/>
                  </a:cubicBezTo>
                  <a:cubicBezTo>
                    <a:pt x="4481" y="806"/>
                    <a:pt x="4509" y="786"/>
                    <a:pt x="4514" y="750"/>
                  </a:cubicBezTo>
                  <a:cubicBezTo>
                    <a:pt x="4514" y="700"/>
                    <a:pt x="4530" y="642"/>
                    <a:pt x="4555" y="592"/>
                  </a:cubicBezTo>
                  <a:cubicBezTo>
                    <a:pt x="4555" y="609"/>
                    <a:pt x="4563" y="617"/>
                    <a:pt x="4572" y="634"/>
                  </a:cubicBezTo>
                  <a:cubicBezTo>
                    <a:pt x="4588" y="675"/>
                    <a:pt x="4613" y="717"/>
                    <a:pt x="4655" y="741"/>
                  </a:cubicBezTo>
                  <a:cubicBezTo>
                    <a:pt x="4679" y="756"/>
                    <a:pt x="4706" y="765"/>
                    <a:pt x="4732" y="765"/>
                  </a:cubicBezTo>
                  <a:cubicBezTo>
                    <a:pt x="4751" y="765"/>
                    <a:pt x="4770" y="760"/>
                    <a:pt x="4787" y="750"/>
                  </a:cubicBezTo>
                  <a:cubicBezTo>
                    <a:pt x="4829" y="733"/>
                    <a:pt x="4862" y="692"/>
                    <a:pt x="4845" y="642"/>
                  </a:cubicBezTo>
                  <a:cubicBezTo>
                    <a:pt x="4845" y="634"/>
                    <a:pt x="4837" y="625"/>
                    <a:pt x="4829" y="617"/>
                  </a:cubicBezTo>
                  <a:cubicBezTo>
                    <a:pt x="4837" y="601"/>
                    <a:pt x="4853" y="576"/>
                    <a:pt x="4862" y="559"/>
                  </a:cubicBezTo>
                  <a:cubicBezTo>
                    <a:pt x="4895" y="601"/>
                    <a:pt x="4920" y="642"/>
                    <a:pt x="4945" y="683"/>
                  </a:cubicBezTo>
                  <a:cubicBezTo>
                    <a:pt x="4955" y="697"/>
                    <a:pt x="4970" y="704"/>
                    <a:pt x="4985" y="704"/>
                  </a:cubicBezTo>
                  <a:cubicBezTo>
                    <a:pt x="5005" y="704"/>
                    <a:pt x="5026" y="691"/>
                    <a:pt x="5036" y="667"/>
                  </a:cubicBezTo>
                  <a:cubicBezTo>
                    <a:pt x="5044" y="634"/>
                    <a:pt x="5052" y="601"/>
                    <a:pt x="5061" y="567"/>
                  </a:cubicBezTo>
                  <a:cubicBezTo>
                    <a:pt x="5069" y="584"/>
                    <a:pt x="5085" y="601"/>
                    <a:pt x="5094" y="609"/>
                  </a:cubicBezTo>
                  <a:cubicBezTo>
                    <a:pt x="5104" y="625"/>
                    <a:pt x="5115" y="634"/>
                    <a:pt x="5128" y="634"/>
                  </a:cubicBezTo>
                  <a:cubicBezTo>
                    <a:pt x="5135" y="634"/>
                    <a:pt x="5143" y="631"/>
                    <a:pt x="5152" y="625"/>
                  </a:cubicBezTo>
                  <a:cubicBezTo>
                    <a:pt x="5177" y="617"/>
                    <a:pt x="5185" y="601"/>
                    <a:pt x="5201" y="584"/>
                  </a:cubicBezTo>
                  <a:cubicBezTo>
                    <a:pt x="5210" y="567"/>
                    <a:pt x="5210" y="526"/>
                    <a:pt x="5226" y="518"/>
                  </a:cubicBezTo>
                  <a:cubicBezTo>
                    <a:pt x="5228" y="516"/>
                    <a:pt x="5229" y="516"/>
                    <a:pt x="5231" y="516"/>
                  </a:cubicBezTo>
                  <a:cubicBezTo>
                    <a:pt x="5252" y="516"/>
                    <a:pt x="5303" y="594"/>
                    <a:pt x="5326" y="609"/>
                  </a:cubicBezTo>
                  <a:cubicBezTo>
                    <a:pt x="5345" y="619"/>
                    <a:pt x="5364" y="624"/>
                    <a:pt x="5382" y="624"/>
                  </a:cubicBezTo>
                  <a:cubicBezTo>
                    <a:pt x="5434" y="624"/>
                    <a:pt x="5479" y="584"/>
                    <a:pt x="5491" y="534"/>
                  </a:cubicBezTo>
                  <a:cubicBezTo>
                    <a:pt x="5516" y="551"/>
                    <a:pt x="5541" y="584"/>
                    <a:pt x="5549" y="601"/>
                  </a:cubicBezTo>
                  <a:cubicBezTo>
                    <a:pt x="5568" y="610"/>
                    <a:pt x="5588" y="616"/>
                    <a:pt x="5609" y="616"/>
                  </a:cubicBezTo>
                  <a:cubicBezTo>
                    <a:pt x="5626" y="616"/>
                    <a:pt x="5642" y="612"/>
                    <a:pt x="5657" y="601"/>
                  </a:cubicBezTo>
                  <a:cubicBezTo>
                    <a:pt x="5723" y="559"/>
                    <a:pt x="5765" y="518"/>
                    <a:pt x="5848" y="518"/>
                  </a:cubicBezTo>
                  <a:cubicBezTo>
                    <a:pt x="5855" y="517"/>
                    <a:pt x="5862" y="516"/>
                    <a:pt x="5869" y="516"/>
                  </a:cubicBezTo>
                  <a:cubicBezTo>
                    <a:pt x="5928" y="516"/>
                    <a:pt x="5986" y="545"/>
                    <a:pt x="6038" y="567"/>
                  </a:cubicBezTo>
                  <a:cubicBezTo>
                    <a:pt x="6089" y="589"/>
                    <a:pt x="6139" y="611"/>
                    <a:pt x="6189" y="611"/>
                  </a:cubicBezTo>
                  <a:cubicBezTo>
                    <a:pt x="6197" y="611"/>
                    <a:pt x="6205" y="610"/>
                    <a:pt x="6212" y="609"/>
                  </a:cubicBezTo>
                  <a:cubicBezTo>
                    <a:pt x="6245" y="601"/>
                    <a:pt x="6270" y="592"/>
                    <a:pt x="6287" y="584"/>
                  </a:cubicBezTo>
                  <a:cubicBezTo>
                    <a:pt x="6312" y="567"/>
                    <a:pt x="6328" y="543"/>
                    <a:pt x="6353" y="534"/>
                  </a:cubicBezTo>
                  <a:cubicBezTo>
                    <a:pt x="6357" y="534"/>
                    <a:pt x="6360" y="534"/>
                    <a:pt x="6363" y="534"/>
                  </a:cubicBezTo>
                  <a:cubicBezTo>
                    <a:pt x="6418" y="534"/>
                    <a:pt x="6473" y="594"/>
                    <a:pt x="6527" y="625"/>
                  </a:cubicBezTo>
                  <a:cubicBezTo>
                    <a:pt x="6527" y="634"/>
                    <a:pt x="6544" y="650"/>
                    <a:pt x="6560" y="659"/>
                  </a:cubicBezTo>
                  <a:cubicBezTo>
                    <a:pt x="6573" y="667"/>
                    <a:pt x="6583" y="671"/>
                    <a:pt x="6592" y="671"/>
                  </a:cubicBezTo>
                  <a:cubicBezTo>
                    <a:pt x="6602" y="671"/>
                    <a:pt x="6610" y="667"/>
                    <a:pt x="6618" y="659"/>
                  </a:cubicBezTo>
                  <a:cubicBezTo>
                    <a:pt x="6630" y="674"/>
                    <a:pt x="6647" y="680"/>
                    <a:pt x="6663" y="680"/>
                  </a:cubicBezTo>
                  <a:cubicBezTo>
                    <a:pt x="6692" y="680"/>
                    <a:pt x="6721" y="660"/>
                    <a:pt x="6726" y="634"/>
                  </a:cubicBezTo>
                  <a:cubicBezTo>
                    <a:pt x="6731" y="620"/>
                    <a:pt x="6745" y="614"/>
                    <a:pt x="6759" y="614"/>
                  </a:cubicBezTo>
                  <a:cubicBezTo>
                    <a:pt x="6770" y="614"/>
                    <a:pt x="6780" y="618"/>
                    <a:pt x="6784" y="625"/>
                  </a:cubicBezTo>
                  <a:cubicBezTo>
                    <a:pt x="6796" y="646"/>
                    <a:pt x="6815" y="655"/>
                    <a:pt x="6833" y="655"/>
                  </a:cubicBezTo>
                  <a:cubicBezTo>
                    <a:pt x="6868" y="655"/>
                    <a:pt x="6902" y="624"/>
                    <a:pt x="6892" y="576"/>
                  </a:cubicBezTo>
                  <a:cubicBezTo>
                    <a:pt x="6885" y="543"/>
                    <a:pt x="6915" y="521"/>
                    <a:pt x="6943" y="521"/>
                  </a:cubicBezTo>
                  <a:cubicBezTo>
                    <a:pt x="6951" y="521"/>
                    <a:pt x="6959" y="523"/>
                    <a:pt x="6966" y="526"/>
                  </a:cubicBezTo>
                  <a:cubicBezTo>
                    <a:pt x="6999" y="543"/>
                    <a:pt x="7024" y="576"/>
                    <a:pt x="7049" y="592"/>
                  </a:cubicBezTo>
                  <a:cubicBezTo>
                    <a:pt x="7086" y="629"/>
                    <a:pt x="7123" y="660"/>
                    <a:pt x="7172" y="660"/>
                  </a:cubicBezTo>
                  <a:cubicBezTo>
                    <a:pt x="7178" y="660"/>
                    <a:pt x="7184" y="660"/>
                    <a:pt x="7190" y="659"/>
                  </a:cubicBezTo>
                  <a:cubicBezTo>
                    <a:pt x="7223" y="659"/>
                    <a:pt x="7248" y="634"/>
                    <a:pt x="7281" y="625"/>
                  </a:cubicBezTo>
                  <a:cubicBezTo>
                    <a:pt x="7292" y="619"/>
                    <a:pt x="7302" y="617"/>
                    <a:pt x="7312" y="617"/>
                  </a:cubicBezTo>
                  <a:cubicBezTo>
                    <a:pt x="7340" y="617"/>
                    <a:pt x="7364" y="638"/>
                    <a:pt x="7389" y="650"/>
                  </a:cubicBezTo>
                  <a:cubicBezTo>
                    <a:pt x="7408" y="657"/>
                    <a:pt x="7426" y="660"/>
                    <a:pt x="7443" y="660"/>
                  </a:cubicBezTo>
                  <a:cubicBezTo>
                    <a:pt x="7488" y="660"/>
                    <a:pt x="7530" y="641"/>
                    <a:pt x="7571" y="617"/>
                  </a:cubicBezTo>
                  <a:cubicBezTo>
                    <a:pt x="7596" y="601"/>
                    <a:pt x="7621" y="584"/>
                    <a:pt x="7646" y="567"/>
                  </a:cubicBezTo>
                  <a:cubicBezTo>
                    <a:pt x="7658" y="561"/>
                    <a:pt x="7668" y="559"/>
                    <a:pt x="7678" y="559"/>
                  </a:cubicBezTo>
                  <a:cubicBezTo>
                    <a:pt x="7708" y="559"/>
                    <a:pt x="7728" y="584"/>
                    <a:pt x="7753" y="609"/>
                  </a:cubicBezTo>
                  <a:cubicBezTo>
                    <a:pt x="7783" y="639"/>
                    <a:pt x="7812" y="649"/>
                    <a:pt x="7841" y="649"/>
                  </a:cubicBezTo>
                  <a:cubicBezTo>
                    <a:pt x="7877" y="649"/>
                    <a:pt x="7915" y="635"/>
                    <a:pt x="7961" y="625"/>
                  </a:cubicBezTo>
                  <a:cubicBezTo>
                    <a:pt x="7972" y="624"/>
                    <a:pt x="7983" y="624"/>
                    <a:pt x="7994" y="624"/>
                  </a:cubicBezTo>
                  <a:cubicBezTo>
                    <a:pt x="8034" y="624"/>
                    <a:pt x="8074" y="629"/>
                    <a:pt x="8114" y="629"/>
                  </a:cubicBezTo>
                  <a:cubicBezTo>
                    <a:pt x="8157" y="629"/>
                    <a:pt x="8201" y="623"/>
                    <a:pt x="8242" y="601"/>
                  </a:cubicBezTo>
                  <a:cubicBezTo>
                    <a:pt x="8259" y="584"/>
                    <a:pt x="8275" y="576"/>
                    <a:pt x="8292" y="559"/>
                  </a:cubicBezTo>
                  <a:cubicBezTo>
                    <a:pt x="8309" y="576"/>
                    <a:pt x="8317" y="601"/>
                    <a:pt x="8333" y="625"/>
                  </a:cubicBezTo>
                  <a:cubicBezTo>
                    <a:pt x="8347" y="643"/>
                    <a:pt x="8365" y="651"/>
                    <a:pt x="8383" y="651"/>
                  </a:cubicBezTo>
                  <a:cubicBezTo>
                    <a:pt x="8398" y="651"/>
                    <a:pt x="8413" y="645"/>
                    <a:pt x="8425" y="634"/>
                  </a:cubicBezTo>
                  <a:lnTo>
                    <a:pt x="8441" y="667"/>
                  </a:lnTo>
                  <a:cubicBezTo>
                    <a:pt x="8452" y="683"/>
                    <a:pt x="8469" y="692"/>
                    <a:pt x="8489" y="692"/>
                  </a:cubicBezTo>
                  <a:cubicBezTo>
                    <a:pt x="8500" y="692"/>
                    <a:pt x="8512" y="689"/>
                    <a:pt x="8524" y="683"/>
                  </a:cubicBezTo>
                  <a:lnTo>
                    <a:pt x="8532" y="683"/>
                  </a:lnTo>
                  <a:cubicBezTo>
                    <a:pt x="8557" y="725"/>
                    <a:pt x="8590" y="758"/>
                    <a:pt x="8632" y="783"/>
                  </a:cubicBezTo>
                  <a:cubicBezTo>
                    <a:pt x="8639" y="788"/>
                    <a:pt x="8646" y="790"/>
                    <a:pt x="8653" y="790"/>
                  </a:cubicBezTo>
                  <a:cubicBezTo>
                    <a:pt x="8670" y="790"/>
                    <a:pt x="8686" y="778"/>
                    <a:pt x="8698" y="766"/>
                  </a:cubicBezTo>
                  <a:cubicBezTo>
                    <a:pt x="8715" y="750"/>
                    <a:pt x="8723" y="733"/>
                    <a:pt x="8731" y="717"/>
                  </a:cubicBezTo>
                  <a:cubicBezTo>
                    <a:pt x="8748" y="725"/>
                    <a:pt x="8756" y="733"/>
                    <a:pt x="8773" y="733"/>
                  </a:cubicBezTo>
                  <a:cubicBezTo>
                    <a:pt x="8839" y="717"/>
                    <a:pt x="8897" y="675"/>
                    <a:pt x="8947" y="625"/>
                  </a:cubicBezTo>
                  <a:cubicBezTo>
                    <a:pt x="8963" y="683"/>
                    <a:pt x="8971" y="750"/>
                    <a:pt x="8971" y="816"/>
                  </a:cubicBezTo>
                  <a:cubicBezTo>
                    <a:pt x="8971" y="850"/>
                    <a:pt x="8997" y="867"/>
                    <a:pt x="9023" y="867"/>
                  </a:cubicBezTo>
                  <a:cubicBezTo>
                    <a:pt x="9041" y="867"/>
                    <a:pt x="9060" y="858"/>
                    <a:pt x="9071" y="841"/>
                  </a:cubicBezTo>
                  <a:cubicBezTo>
                    <a:pt x="9083" y="859"/>
                    <a:pt x="9108" y="872"/>
                    <a:pt x="9130" y="872"/>
                  </a:cubicBezTo>
                  <a:cubicBezTo>
                    <a:pt x="9138" y="872"/>
                    <a:pt x="9147" y="870"/>
                    <a:pt x="9154" y="866"/>
                  </a:cubicBezTo>
                  <a:cubicBezTo>
                    <a:pt x="9170" y="849"/>
                    <a:pt x="9187" y="841"/>
                    <a:pt x="9195" y="824"/>
                  </a:cubicBezTo>
                  <a:cubicBezTo>
                    <a:pt x="9203" y="857"/>
                    <a:pt x="9212" y="882"/>
                    <a:pt x="9220" y="915"/>
                  </a:cubicBezTo>
                  <a:cubicBezTo>
                    <a:pt x="9220" y="924"/>
                    <a:pt x="9220" y="924"/>
                    <a:pt x="9228" y="932"/>
                  </a:cubicBezTo>
                  <a:cubicBezTo>
                    <a:pt x="9203" y="964"/>
                    <a:pt x="9231" y="1001"/>
                    <a:pt x="9265" y="1001"/>
                  </a:cubicBezTo>
                  <a:cubicBezTo>
                    <a:pt x="9275" y="1001"/>
                    <a:pt x="9285" y="998"/>
                    <a:pt x="9294" y="990"/>
                  </a:cubicBezTo>
                  <a:cubicBezTo>
                    <a:pt x="9419" y="891"/>
                    <a:pt x="9543" y="791"/>
                    <a:pt x="9667" y="683"/>
                  </a:cubicBezTo>
                  <a:cubicBezTo>
                    <a:pt x="9667" y="718"/>
                    <a:pt x="9699" y="740"/>
                    <a:pt x="9732" y="740"/>
                  </a:cubicBezTo>
                  <a:cubicBezTo>
                    <a:pt x="9747" y="740"/>
                    <a:pt x="9762" y="735"/>
                    <a:pt x="9775" y="725"/>
                  </a:cubicBezTo>
                  <a:cubicBezTo>
                    <a:pt x="9916" y="617"/>
                    <a:pt x="10065" y="509"/>
                    <a:pt x="10222" y="427"/>
                  </a:cubicBezTo>
                  <a:cubicBezTo>
                    <a:pt x="10231" y="418"/>
                    <a:pt x="10239" y="410"/>
                    <a:pt x="10256" y="402"/>
                  </a:cubicBezTo>
                  <a:lnTo>
                    <a:pt x="10256" y="402"/>
                  </a:lnTo>
                  <a:cubicBezTo>
                    <a:pt x="10239" y="418"/>
                    <a:pt x="10231" y="427"/>
                    <a:pt x="10214" y="435"/>
                  </a:cubicBezTo>
                  <a:cubicBezTo>
                    <a:pt x="10123" y="526"/>
                    <a:pt x="10048" y="625"/>
                    <a:pt x="9982" y="733"/>
                  </a:cubicBezTo>
                  <a:cubicBezTo>
                    <a:pt x="9964" y="758"/>
                    <a:pt x="9986" y="787"/>
                    <a:pt x="10013" y="787"/>
                  </a:cubicBezTo>
                  <a:cubicBezTo>
                    <a:pt x="10022" y="787"/>
                    <a:pt x="10032" y="783"/>
                    <a:pt x="10040" y="775"/>
                  </a:cubicBezTo>
                  <a:cubicBezTo>
                    <a:pt x="10115" y="683"/>
                    <a:pt x="10198" y="592"/>
                    <a:pt x="10289" y="518"/>
                  </a:cubicBezTo>
                  <a:cubicBezTo>
                    <a:pt x="10322" y="485"/>
                    <a:pt x="10355" y="460"/>
                    <a:pt x="10396" y="427"/>
                  </a:cubicBezTo>
                  <a:cubicBezTo>
                    <a:pt x="10537" y="385"/>
                    <a:pt x="10678" y="336"/>
                    <a:pt x="10811" y="294"/>
                  </a:cubicBezTo>
                  <a:cubicBezTo>
                    <a:pt x="10819" y="298"/>
                    <a:pt x="10825" y="300"/>
                    <a:pt x="10830" y="300"/>
                  </a:cubicBezTo>
                  <a:cubicBezTo>
                    <a:pt x="10836" y="300"/>
                    <a:pt x="10840" y="298"/>
                    <a:pt x="10844" y="294"/>
                  </a:cubicBezTo>
                  <a:cubicBezTo>
                    <a:pt x="10993" y="269"/>
                    <a:pt x="11142" y="228"/>
                    <a:pt x="11283" y="170"/>
                  </a:cubicBezTo>
                  <a:cubicBezTo>
                    <a:pt x="11358" y="153"/>
                    <a:pt x="11432" y="145"/>
                    <a:pt x="11515" y="137"/>
                  </a:cubicBezTo>
                  <a:close/>
                  <a:moveTo>
                    <a:pt x="11498" y="1"/>
                  </a:moveTo>
                  <a:cubicBezTo>
                    <a:pt x="11262" y="1"/>
                    <a:pt x="11018" y="89"/>
                    <a:pt x="10802" y="178"/>
                  </a:cubicBezTo>
                  <a:lnTo>
                    <a:pt x="10794" y="178"/>
                  </a:lnTo>
                  <a:cubicBezTo>
                    <a:pt x="10769" y="195"/>
                    <a:pt x="10736" y="203"/>
                    <a:pt x="10711" y="211"/>
                  </a:cubicBezTo>
                  <a:cubicBezTo>
                    <a:pt x="10720" y="195"/>
                    <a:pt x="10703" y="162"/>
                    <a:pt x="10686" y="162"/>
                  </a:cubicBezTo>
                  <a:cubicBezTo>
                    <a:pt x="10655" y="154"/>
                    <a:pt x="10623" y="151"/>
                    <a:pt x="10591" y="151"/>
                  </a:cubicBezTo>
                  <a:cubicBezTo>
                    <a:pt x="10437" y="151"/>
                    <a:pt x="10278" y="225"/>
                    <a:pt x="10148" y="294"/>
                  </a:cubicBezTo>
                  <a:cubicBezTo>
                    <a:pt x="10073" y="336"/>
                    <a:pt x="10007" y="385"/>
                    <a:pt x="9932" y="435"/>
                  </a:cubicBezTo>
                  <a:cubicBezTo>
                    <a:pt x="9951" y="392"/>
                    <a:pt x="9915" y="353"/>
                    <a:pt x="9878" y="353"/>
                  </a:cubicBezTo>
                  <a:cubicBezTo>
                    <a:pt x="9865" y="353"/>
                    <a:pt x="9852" y="358"/>
                    <a:pt x="9841" y="369"/>
                  </a:cubicBezTo>
                  <a:cubicBezTo>
                    <a:pt x="9725" y="468"/>
                    <a:pt x="9618" y="559"/>
                    <a:pt x="9510" y="659"/>
                  </a:cubicBezTo>
                  <a:cubicBezTo>
                    <a:pt x="9506" y="654"/>
                    <a:pt x="9500" y="652"/>
                    <a:pt x="9492" y="652"/>
                  </a:cubicBezTo>
                  <a:cubicBezTo>
                    <a:pt x="9485" y="652"/>
                    <a:pt x="9477" y="654"/>
                    <a:pt x="9468" y="659"/>
                  </a:cubicBezTo>
                  <a:cubicBezTo>
                    <a:pt x="9419" y="700"/>
                    <a:pt x="9361" y="741"/>
                    <a:pt x="9311" y="783"/>
                  </a:cubicBezTo>
                  <a:cubicBezTo>
                    <a:pt x="9303" y="775"/>
                    <a:pt x="9303" y="766"/>
                    <a:pt x="9303" y="758"/>
                  </a:cubicBezTo>
                  <a:cubicBezTo>
                    <a:pt x="9294" y="717"/>
                    <a:pt x="9286" y="683"/>
                    <a:pt x="9253" y="667"/>
                  </a:cubicBezTo>
                  <a:cubicBezTo>
                    <a:pt x="9237" y="656"/>
                    <a:pt x="9222" y="652"/>
                    <a:pt x="9207" y="652"/>
                  </a:cubicBezTo>
                  <a:cubicBezTo>
                    <a:pt x="9177" y="652"/>
                    <a:pt x="9149" y="672"/>
                    <a:pt x="9121" y="700"/>
                  </a:cubicBezTo>
                  <a:cubicBezTo>
                    <a:pt x="9112" y="667"/>
                    <a:pt x="9079" y="659"/>
                    <a:pt x="9054" y="659"/>
                  </a:cubicBezTo>
                  <a:cubicBezTo>
                    <a:pt x="9046" y="601"/>
                    <a:pt x="9029" y="543"/>
                    <a:pt x="9005" y="493"/>
                  </a:cubicBezTo>
                  <a:cubicBezTo>
                    <a:pt x="8995" y="474"/>
                    <a:pt x="8974" y="465"/>
                    <a:pt x="8953" y="465"/>
                  </a:cubicBezTo>
                  <a:cubicBezTo>
                    <a:pt x="8938" y="465"/>
                    <a:pt x="8924" y="469"/>
                    <a:pt x="8913" y="476"/>
                  </a:cubicBezTo>
                  <a:cubicBezTo>
                    <a:pt x="8880" y="509"/>
                    <a:pt x="8847" y="543"/>
                    <a:pt x="8806" y="567"/>
                  </a:cubicBezTo>
                  <a:cubicBezTo>
                    <a:pt x="8806" y="551"/>
                    <a:pt x="8792" y="539"/>
                    <a:pt x="8775" y="539"/>
                  </a:cubicBezTo>
                  <a:cubicBezTo>
                    <a:pt x="8766" y="539"/>
                    <a:pt x="8756" y="542"/>
                    <a:pt x="8748" y="551"/>
                  </a:cubicBezTo>
                  <a:cubicBezTo>
                    <a:pt x="8715" y="584"/>
                    <a:pt x="8681" y="617"/>
                    <a:pt x="8640" y="650"/>
                  </a:cubicBezTo>
                  <a:cubicBezTo>
                    <a:pt x="8623" y="634"/>
                    <a:pt x="8607" y="609"/>
                    <a:pt x="8599" y="576"/>
                  </a:cubicBezTo>
                  <a:cubicBezTo>
                    <a:pt x="8592" y="552"/>
                    <a:pt x="8569" y="536"/>
                    <a:pt x="8547" y="536"/>
                  </a:cubicBezTo>
                  <a:cubicBezTo>
                    <a:pt x="8538" y="536"/>
                    <a:pt x="8531" y="538"/>
                    <a:pt x="8524" y="543"/>
                  </a:cubicBezTo>
                  <a:cubicBezTo>
                    <a:pt x="8516" y="543"/>
                    <a:pt x="8507" y="551"/>
                    <a:pt x="8507" y="551"/>
                  </a:cubicBezTo>
                  <a:cubicBezTo>
                    <a:pt x="8491" y="518"/>
                    <a:pt x="8474" y="493"/>
                    <a:pt x="8458" y="460"/>
                  </a:cubicBezTo>
                  <a:cubicBezTo>
                    <a:pt x="8448" y="441"/>
                    <a:pt x="8429" y="430"/>
                    <a:pt x="8409" y="430"/>
                  </a:cubicBezTo>
                  <a:cubicBezTo>
                    <a:pt x="8393" y="430"/>
                    <a:pt x="8377" y="437"/>
                    <a:pt x="8367" y="451"/>
                  </a:cubicBezTo>
                  <a:cubicBezTo>
                    <a:pt x="8367" y="451"/>
                    <a:pt x="8367" y="460"/>
                    <a:pt x="8358" y="460"/>
                  </a:cubicBezTo>
                  <a:cubicBezTo>
                    <a:pt x="8342" y="435"/>
                    <a:pt x="8325" y="410"/>
                    <a:pt x="8309" y="385"/>
                  </a:cubicBezTo>
                  <a:cubicBezTo>
                    <a:pt x="8297" y="364"/>
                    <a:pt x="8276" y="355"/>
                    <a:pt x="8256" y="355"/>
                  </a:cubicBezTo>
                  <a:cubicBezTo>
                    <a:pt x="8220" y="355"/>
                    <a:pt x="8185" y="384"/>
                    <a:pt x="8201" y="427"/>
                  </a:cubicBezTo>
                  <a:cubicBezTo>
                    <a:pt x="8230" y="501"/>
                    <a:pt x="8119" y="508"/>
                    <a:pt x="8031" y="508"/>
                  </a:cubicBezTo>
                  <a:cubicBezTo>
                    <a:pt x="8012" y="508"/>
                    <a:pt x="7993" y="508"/>
                    <a:pt x="7978" y="508"/>
                  </a:cubicBezTo>
                  <a:cubicBezTo>
                    <a:pt x="7963" y="508"/>
                    <a:pt x="7951" y="508"/>
                    <a:pt x="7944" y="509"/>
                  </a:cubicBezTo>
                  <a:cubicBezTo>
                    <a:pt x="7903" y="518"/>
                    <a:pt x="7861" y="534"/>
                    <a:pt x="7820" y="534"/>
                  </a:cubicBezTo>
                  <a:cubicBezTo>
                    <a:pt x="7778" y="526"/>
                    <a:pt x="7753" y="493"/>
                    <a:pt x="7720" y="476"/>
                  </a:cubicBezTo>
                  <a:cubicBezTo>
                    <a:pt x="7707" y="473"/>
                    <a:pt x="7695" y="471"/>
                    <a:pt x="7682" y="471"/>
                  </a:cubicBezTo>
                  <a:cubicBezTo>
                    <a:pt x="7640" y="471"/>
                    <a:pt x="7601" y="490"/>
                    <a:pt x="7563" y="509"/>
                  </a:cubicBezTo>
                  <a:cubicBezTo>
                    <a:pt x="7530" y="526"/>
                    <a:pt x="7505" y="551"/>
                    <a:pt x="7472" y="559"/>
                  </a:cubicBezTo>
                  <a:cubicBezTo>
                    <a:pt x="7466" y="560"/>
                    <a:pt x="7461" y="561"/>
                    <a:pt x="7455" y="561"/>
                  </a:cubicBezTo>
                  <a:cubicBezTo>
                    <a:pt x="7421" y="561"/>
                    <a:pt x="7393" y="540"/>
                    <a:pt x="7364" y="526"/>
                  </a:cubicBezTo>
                  <a:cubicBezTo>
                    <a:pt x="7340" y="514"/>
                    <a:pt x="7320" y="506"/>
                    <a:pt x="7298" y="506"/>
                  </a:cubicBezTo>
                  <a:cubicBezTo>
                    <a:pt x="7290" y="506"/>
                    <a:pt x="7282" y="507"/>
                    <a:pt x="7273" y="509"/>
                  </a:cubicBezTo>
                  <a:cubicBezTo>
                    <a:pt x="7240" y="518"/>
                    <a:pt x="7207" y="551"/>
                    <a:pt x="7173" y="551"/>
                  </a:cubicBezTo>
                  <a:cubicBezTo>
                    <a:pt x="7124" y="551"/>
                    <a:pt x="7066" y="476"/>
                    <a:pt x="7033" y="443"/>
                  </a:cubicBezTo>
                  <a:cubicBezTo>
                    <a:pt x="6999" y="421"/>
                    <a:pt x="6959" y="403"/>
                    <a:pt x="6918" y="403"/>
                  </a:cubicBezTo>
                  <a:cubicBezTo>
                    <a:pt x="6898" y="403"/>
                    <a:pt x="6878" y="407"/>
                    <a:pt x="6859" y="418"/>
                  </a:cubicBezTo>
                  <a:cubicBezTo>
                    <a:pt x="6834" y="435"/>
                    <a:pt x="6809" y="451"/>
                    <a:pt x="6792" y="485"/>
                  </a:cubicBezTo>
                  <a:cubicBezTo>
                    <a:pt x="6778" y="479"/>
                    <a:pt x="6762" y="476"/>
                    <a:pt x="6746" y="476"/>
                  </a:cubicBezTo>
                  <a:cubicBezTo>
                    <a:pt x="6717" y="476"/>
                    <a:pt x="6686" y="485"/>
                    <a:pt x="6660" y="501"/>
                  </a:cubicBezTo>
                  <a:cubicBezTo>
                    <a:pt x="6640" y="487"/>
                    <a:pt x="6621" y="478"/>
                    <a:pt x="6600" y="478"/>
                  </a:cubicBezTo>
                  <a:cubicBezTo>
                    <a:pt x="6585" y="478"/>
                    <a:pt x="6569" y="483"/>
                    <a:pt x="6552" y="493"/>
                  </a:cubicBezTo>
                  <a:cubicBezTo>
                    <a:pt x="6544" y="501"/>
                    <a:pt x="6544" y="501"/>
                    <a:pt x="6535" y="509"/>
                  </a:cubicBezTo>
                  <a:cubicBezTo>
                    <a:pt x="6511" y="493"/>
                    <a:pt x="6486" y="468"/>
                    <a:pt x="6461" y="451"/>
                  </a:cubicBezTo>
                  <a:cubicBezTo>
                    <a:pt x="6425" y="434"/>
                    <a:pt x="6385" y="420"/>
                    <a:pt x="6347" y="420"/>
                  </a:cubicBezTo>
                  <a:cubicBezTo>
                    <a:pt x="6332" y="420"/>
                    <a:pt x="6317" y="422"/>
                    <a:pt x="6303" y="427"/>
                  </a:cubicBezTo>
                  <a:cubicBezTo>
                    <a:pt x="6250" y="450"/>
                    <a:pt x="6225" y="494"/>
                    <a:pt x="6169" y="494"/>
                  </a:cubicBezTo>
                  <a:cubicBezTo>
                    <a:pt x="6164" y="494"/>
                    <a:pt x="6159" y="494"/>
                    <a:pt x="6154" y="493"/>
                  </a:cubicBezTo>
                  <a:cubicBezTo>
                    <a:pt x="6088" y="485"/>
                    <a:pt x="6030" y="451"/>
                    <a:pt x="5964" y="435"/>
                  </a:cubicBezTo>
                  <a:cubicBezTo>
                    <a:pt x="5929" y="424"/>
                    <a:pt x="5892" y="419"/>
                    <a:pt x="5855" y="419"/>
                  </a:cubicBezTo>
                  <a:cubicBezTo>
                    <a:pt x="5779" y="419"/>
                    <a:pt x="5702" y="443"/>
                    <a:pt x="5641" y="493"/>
                  </a:cubicBezTo>
                  <a:cubicBezTo>
                    <a:pt x="5632" y="501"/>
                    <a:pt x="5616" y="509"/>
                    <a:pt x="5607" y="518"/>
                  </a:cubicBezTo>
                  <a:cubicBezTo>
                    <a:pt x="5591" y="518"/>
                    <a:pt x="5591" y="509"/>
                    <a:pt x="5574" y="501"/>
                  </a:cubicBezTo>
                  <a:cubicBezTo>
                    <a:pt x="5566" y="493"/>
                    <a:pt x="5549" y="476"/>
                    <a:pt x="5533" y="460"/>
                  </a:cubicBezTo>
                  <a:cubicBezTo>
                    <a:pt x="5514" y="441"/>
                    <a:pt x="5496" y="432"/>
                    <a:pt x="5470" y="432"/>
                  </a:cubicBezTo>
                  <a:cubicBezTo>
                    <a:pt x="5461" y="432"/>
                    <a:pt x="5452" y="433"/>
                    <a:pt x="5442" y="435"/>
                  </a:cubicBezTo>
                  <a:cubicBezTo>
                    <a:pt x="5425" y="443"/>
                    <a:pt x="5417" y="460"/>
                    <a:pt x="5417" y="485"/>
                  </a:cubicBezTo>
                  <a:cubicBezTo>
                    <a:pt x="5423" y="509"/>
                    <a:pt x="5398" y="524"/>
                    <a:pt x="5374" y="524"/>
                  </a:cubicBezTo>
                  <a:cubicBezTo>
                    <a:pt x="5366" y="524"/>
                    <a:pt x="5357" y="522"/>
                    <a:pt x="5351" y="518"/>
                  </a:cubicBezTo>
                  <a:cubicBezTo>
                    <a:pt x="5334" y="509"/>
                    <a:pt x="5317" y="493"/>
                    <a:pt x="5309" y="476"/>
                  </a:cubicBezTo>
                  <a:cubicBezTo>
                    <a:pt x="5293" y="451"/>
                    <a:pt x="5268" y="427"/>
                    <a:pt x="5235" y="418"/>
                  </a:cubicBezTo>
                  <a:cubicBezTo>
                    <a:pt x="5229" y="417"/>
                    <a:pt x="5223" y="416"/>
                    <a:pt x="5217" y="416"/>
                  </a:cubicBezTo>
                  <a:cubicBezTo>
                    <a:pt x="5190" y="416"/>
                    <a:pt x="5165" y="431"/>
                    <a:pt x="5152" y="451"/>
                  </a:cubicBezTo>
                  <a:cubicBezTo>
                    <a:pt x="5143" y="460"/>
                    <a:pt x="5135" y="485"/>
                    <a:pt x="5127" y="501"/>
                  </a:cubicBezTo>
                  <a:cubicBezTo>
                    <a:pt x="5102" y="468"/>
                    <a:pt x="5077" y="435"/>
                    <a:pt x="5052" y="402"/>
                  </a:cubicBezTo>
                  <a:cubicBezTo>
                    <a:pt x="5042" y="389"/>
                    <a:pt x="5026" y="382"/>
                    <a:pt x="5010" y="382"/>
                  </a:cubicBezTo>
                  <a:cubicBezTo>
                    <a:pt x="4985" y="382"/>
                    <a:pt x="4961" y="397"/>
                    <a:pt x="4961" y="427"/>
                  </a:cubicBezTo>
                  <a:cubicBezTo>
                    <a:pt x="4969" y="460"/>
                    <a:pt x="4969" y="501"/>
                    <a:pt x="4961" y="534"/>
                  </a:cubicBezTo>
                  <a:cubicBezTo>
                    <a:pt x="4945" y="501"/>
                    <a:pt x="4920" y="476"/>
                    <a:pt x="4903" y="443"/>
                  </a:cubicBezTo>
                  <a:cubicBezTo>
                    <a:pt x="4894" y="429"/>
                    <a:pt x="4876" y="420"/>
                    <a:pt x="4859" y="420"/>
                  </a:cubicBezTo>
                  <a:cubicBezTo>
                    <a:pt x="4847" y="420"/>
                    <a:pt x="4836" y="425"/>
                    <a:pt x="4829" y="435"/>
                  </a:cubicBezTo>
                  <a:cubicBezTo>
                    <a:pt x="4779" y="493"/>
                    <a:pt x="4737" y="559"/>
                    <a:pt x="4713" y="634"/>
                  </a:cubicBezTo>
                  <a:lnTo>
                    <a:pt x="4713" y="625"/>
                  </a:lnTo>
                  <a:cubicBezTo>
                    <a:pt x="4696" y="617"/>
                    <a:pt x="4688" y="609"/>
                    <a:pt x="4688" y="601"/>
                  </a:cubicBezTo>
                  <a:cubicBezTo>
                    <a:pt x="4646" y="543"/>
                    <a:pt x="4638" y="468"/>
                    <a:pt x="4580" y="427"/>
                  </a:cubicBezTo>
                  <a:cubicBezTo>
                    <a:pt x="4565" y="415"/>
                    <a:pt x="4548" y="409"/>
                    <a:pt x="4532" y="409"/>
                  </a:cubicBezTo>
                  <a:cubicBezTo>
                    <a:pt x="4514" y="409"/>
                    <a:pt x="4498" y="417"/>
                    <a:pt x="4489" y="435"/>
                  </a:cubicBezTo>
                  <a:cubicBezTo>
                    <a:pt x="4456" y="485"/>
                    <a:pt x="4431" y="534"/>
                    <a:pt x="4423" y="584"/>
                  </a:cubicBezTo>
                  <a:cubicBezTo>
                    <a:pt x="4414" y="567"/>
                    <a:pt x="4414" y="559"/>
                    <a:pt x="4406" y="551"/>
                  </a:cubicBezTo>
                  <a:cubicBezTo>
                    <a:pt x="4400" y="526"/>
                    <a:pt x="4384" y="515"/>
                    <a:pt x="4365" y="515"/>
                  </a:cubicBezTo>
                  <a:cubicBezTo>
                    <a:pt x="4360" y="515"/>
                    <a:pt x="4354" y="516"/>
                    <a:pt x="4348" y="518"/>
                  </a:cubicBezTo>
                  <a:cubicBezTo>
                    <a:pt x="4340" y="493"/>
                    <a:pt x="4331" y="468"/>
                    <a:pt x="4323" y="451"/>
                  </a:cubicBezTo>
                  <a:lnTo>
                    <a:pt x="4323" y="443"/>
                  </a:lnTo>
                  <a:cubicBezTo>
                    <a:pt x="4331" y="435"/>
                    <a:pt x="4323" y="427"/>
                    <a:pt x="4315" y="418"/>
                  </a:cubicBezTo>
                  <a:cubicBezTo>
                    <a:pt x="4307" y="402"/>
                    <a:pt x="4286" y="391"/>
                    <a:pt x="4266" y="391"/>
                  </a:cubicBezTo>
                  <a:cubicBezTo>
                    <a:pt x="4247" y="391"/>
                    <a:pt x="4228" y="402"/>
                    <a:pt x="4224" y="427"/>
                  </a:cubicBezTo>
                  <a:cubicBezTo>
                    <a:pt x="4224" y="451"/>
                    <a:pt x="4215" y="476"/>
                    <a:pt x="4215" y="501"/>
                  </a:cubicBezTo>
                  <a:cubicBezTo>
                    <a:pt x="4209" y="498"/>
                    <a:pt x="4200" y="496"/>
                    <a:pt x="4192" y="496"/>
                  </a:cubicBezTo>
                  <a:cubicBezTo>
                    <a:pt x="4180" y="496"/>
                    <a:pt x="4167" y="500"/>
                    <a:pt x="4157" y="509"/>
                  </a:cubicBezTo>
                  <a:cubicBezTo>
                    <a:pt x="4141" y="534"/>
                    <a:pt x="4133" y="559"/>
                    <a:pt x="4124" y="592"/>
                  </a:cubicBezTo>
                  <a:cubicBezTo>
                    <a:pt x="4108" y="551"/>
                    <a:pt x="4083" y="509"/>
                    <a:pt x="4066" y="468"/>
                  </a:cubicBezTo>
                  <a:cubicBezTo>
                    <a:pt x="4057" y="449"/>
                    <a:pt x="4039" y="441"/>
                    <a:pt x="4021" y="441"/>
                  </a:cubicBezTo>
                  <a:cubicBezTo>
                    <a:pt x="3991" y="441"/>
                    <a:pt x="3962" y="462"/>
                    <a:pt x="3967" y="493"/>
                  </a:cubicBezTo>
                  <a:cubicBezTo>
                    <a:pt x="3967" y="567"/>
                    <a:pt x="3975" y="634"/>
                    <a:pt x="3992" y="700"/>
                  </a:cubicBezTo>
                  <a:lnTo>
                    <a:pt x="3975" y="700"/>
                  </a:lnTo>
                  <a:cubicBezTo>
                    <a:pt x="3959" y="692"/>
                    <a:pt x="3942" y="675"/>
                    <a:pt x="3925" y="659"/>
                  </a:cubicBezTo>
                  <a:cubicBezTo>
                    <a:pt x="3909" y="642"/>
                    <a:pt x="3892" y="625"/>
                    <a:pt x="3876" y="601"/>
                  </a:cubicBezTo>
                  <a:cubicBezTo>
                    <a:pt x="3851" y="584"/>
                    <a:pt x="3834" y="551"/>
                    <a:pt x="3810" y="543"/>
                  </a:cubicBezTo>
                  <a:cubicBezTo>
                    <a:pt x="3785" y="543"/>
                    <a:pt x="3760" y="551"/>
                    <a:pt x="3752" y="576"/>
                  </a:cubicBezTo>
                  <a:cubicBezTo>
                    <a:pt x="3743" y="609"/>
                    <a:pt x="3760" y="634"/>
                    <a:pt x="3785" y="659"/>
                  </a:cubicBezTo>
                  <a:cubicBezTo>
                    <a:pt x="3801" y="683"/>
                    <a:pt x="3818" y="700"/>
                    <a:pt x="3834" y="717"/>
                  </a:cubicBezTo>
                  <a:cubicBezTo>
                    <a:pt x="3859" y="733"/>
                    <a:pt x="3876" y="750"/>
                    <a:pt x="3901" y="758"/>
                  </a:cubicBezTo>
                  <a:lnTo>
                    <a:pt x="3909" y="766"/>
                  </a:lnTo>
                  <a:cubicBezTo>
                    <a:pt x="3901" y="775"/>
                    <a:pt x="3909" y="783"/>
                    <a:pt x="3917" y="791"/>
                  </a:cubicBezTo>
                  <a:cubicBezTo>
                    <a:pt x="3925" y="799"/>
                    <a:pt x="3934" y="808"/>
                    <a:pt x="3942" y="816"/>
                  </a:cubicBezTo>
                  <a:cubicBezTo>
                    <a:pt x="3957" y="846"/>
                    <a:pt x="3979" y="877"/>
                    <a:pt x="3996" y="907"/>
                  </a:cubicBezTo>
                  <a:lnTo>
                    <a:pt x="3992" y="907"/>
                  </a:lnTo>
                  <a:cubicBezTo>
                    <a:pt x="3818" y="741"/>
                    <a:pt x="3611" y="592"/>
                    <a:pt x="3370" y="567"/>
                  </a:cubicBezTo>
                  <a:cubicBezTo>
                    <a:pt x="3368" y="567"/>
                    <a:pt x="3365" y="567"/>
                    <a:pt x="3363" y="567"/>
                  </a:cubicBezTo>
                  <a:cubicBezTo>
                    <a:pt x="3310" y="567"/>
                    <a:pt x="3281" y="652"/>
                    <a:pt x="3321" y="683"/>
                  </a:cubicBezTo>
                  <a:cubicBezTo>
                    <a:pt x="3354" y="717"/>
                    <a:pt x="3387" y="741"/>
                    <a:pt x="3412" y="775"/>
                  </a:cubicBezTo>
                  <a:cubicBezTo>
                    <a:pt x="3271" y="725"/>
                    <a:pt x="3130" y="692"/>
                    <a:pt x="2981" y="675"/>
                  </a:cubicBezTo>
                  <a:cubicBezTo>
                    <a:pt x="2882" y="659"/>
                    <a:pt x="2774" y="650"/>
                    <a:pt x="2666" y="650"/>
                  </a:cubicBezTo>
                  <a:lnTo>
                    <a:pt x="2650" y="650"/>
                  </a:lnTo>
                  <a:cubicBezTo>
                    <a:pt x="2351" y="543"/>
                    <a:pt x="2045" y="468"/>
                    <a:pt x="1730" y="427"/>
                  </a:cubicBezTo>
                  <a:cubicBezTo>
                    <a:pt x="1669" y="420"/>
                    <a:pt x="1603" y="412"/>
                    <a:pt x="1538" y="412"/>
                  </a:cubicBezTo>
                  <a:cubicBezTo>
                    <a:pt x="1442" y="412"/>
                    <a:pt x="1348" y="429"/>
                    <a:pt x="1274" y="493"/>
                  </a:cubicBezTo>
                  <a:cubicBezTo>
                    <a:pt x="1233" y="526"/>
                    <a:pt x="1208" y="559"/>
                    <a:pt x="1191" y="609"/>
                  </a:cubicBezTo>
                  <a:cubicBezTo>
                    <a:pt x="1142" y="609"/>
                    <a:pt x="1084" y="609"/>
                    <a:pt x="1042" y="659"/>
                  </a:cubicBezTo>
                  <a:cubicBezTo>
                    <a:pt x="1001" y="700"/>
                    <a:pt x="984" y="775"/>
                    <a:pt x="968" y="833"/>
                  </a:cubicBezTo>
                  <a:cubicBezTo>
                    <a:pt x="951" y="915"/>
                    <a:pt x="934" y="990"/>
                    <a:pt x="918" y="1073"/>
                  </a:cubicBezTo>
                  <a:cubicBezTo>
                    <a:pt x="893" y="1214"/>
                    <a:pt x="868" y="1355"/>
                    <a:pt x="852" y="1504"/>
                  </a:cubicBezTo>
                  <a:cubicBezTo>
                    <a:pt x="833" y="1490"/>
                    <a:pt x="810" y="1484"/>
                    <a:pt x="787" y="1484"/>
                  </a:cubicBezTo>
                  <a:cubicBezTo>
                    <a:pt x="769" y="1484"/>
                    <a:pt x="750" y="1488"/>
                    <a:pt x="736" y="1495"/>
                  </a:cubicBezTo>
                  <a:cubicBezTo>
                    <a:pt x="686" y="1520"/>
                    <a:pt x="661" y="1578"/>
                    <a:pt x="644" y="1620"/>
                  </a:cubicBezTo>
                  <a:cubicBezTo>
                    <a:pt x="620" y="1694"/>
                    <a:pt x="611" y="1777"/>
                    <a:pt x="595" y="1852"/>
                  </a:cubicBezTo>
                  <a:cubicBezTo>
                    <a:pt x="570" y="2009"/>
                    <a:pt x="553" y="2167"/>
                    <a:pt x="545" y="2324"/>
                  </a:cubicBezTo>
                  <a:cubicBezTo>
                    <a:pt x="545" y="2399"/>
                    <a:pt x="545" y="2481"/>
                    <a:pt x="545" y="2556"/>
                  </a:cubicBezTo>
                  <a:lnTo>
                    <a:pt x="545" y="2564"/>
                  </a:lnTo>
                  <a:cubicBezTo>
                    <a:pt x="520" y="2544"/>
                    <a:pt x="483" y="2533"/>
                    <a:pt x="446" y="2533"/>
                  </a:cubicBezTo>
                  <a:cubicBezTo>
                    <a:pt x="422" y="2533"/>
                    <a:pt x="399" y="2538"/>
                    <a:pt x="379" y="2548"/>
                  </a:cubicBezTo>
                  <a:cubicBezTo>
                    <a:pt x="280" y="2597"/>
                    <a:pt x="263" y="2722"/>
                    <a:pt x="296" y="2821"/>
                  </a:cubicBezTo>
                  <a:cubicBezTo>
                    <a:pt x="313" y="2871"/>
                    <a:pt x="338" y="2929"/>
                    <a:pt x="363" y="2979"/>
                  </a:cubicBezTo>
                  <a:cubicBezTo>
                    <a:pt x="388" y="3037"/>
                    <a:pt x="404" y="3095"/>
                    <a:pt x="421" y="3153"/>
                  </a:cubicBezTo>
                  <a:cubicBezTo>
                    <a:pt x="429" y="3177"/>
                    <a:pt x="437" y="3194"/>
                    <a:pt x="446" y="3219"/>
                  </a:cubicBezTo>
                  <a:cubicBezTo>
                    <a:pt x="412" y="3211"/>
                    <a:pt x="371" y="3211"/>
                    <a:pt x="338" y="3211"/>
                  </a:cubicBezTo>
                  <a:cubicBezTo>
                    <a:pt x="325" y="3209"/>
                    <a:pt x="312" y="3208"/>
                    <a:pt x="299" y="3208"/>
                  </a:cubicBezTo>
                  <a:cubicBezTo>
                    <a:pt x="255" y="3208"/>
                    <a:pt x="213" y="3220"/>
                    <a:pt x="180" y="3252"/>
                  </a:cubicBezTo>
                  <a:cubicBezTo>
                    <a:pt x="139" y="3293"/>
                    <a:pt x="131" y="3360"/>
                    <a:pt x="122" y="3418"/>
                  </a:cubicBezTo>
                  <a:cubicBezTo>
                    <a:pt x="114" y="3484"/>
                    <a:pt x="114" y="3550"/>
                    <a:pt x="122" y="3617"/>
                  </a:cubicBezTo>
                  <a:cubicBezTo>
                    <a:pt x="131" y="3749"/>
                    <a:pt x="164" y="3873"/>
                    <a:pt x="205" y="3998"/>
                  </a:cubicBezTo>
                  <a:cubicBezTo>
                    <a:pt x="214" y="4006"/>
                    <a:pt x="214" y="4014"/>
                    <a:pt x="214" y="4014"/>
                  </a:cubicBezTo>
                  <a:cubicBezTo>
                    <a:pt x="147" y="4064"/>
                    <a:pt x="172" y="4172"/>
                    <a:pt x="197" y="4230"/>
                  </a:cubicBezTo>
                  <a:cubicBezTo>
                    <a:pt x="255" y="4387"/>
                    <a:pt x="363" y="4511"/>
                    <a:pt x="495" y="4603"/>
                  </a:cubicBezTo>
                  <a:cubicBezTo>
                    <a:pt x="470" y="4611"/>
                    <a:pt x="437" y="4627"/>
                    <a:pt x="412" y="4636"/>
                  </a:cubicBezTo>
                  <a:cubicBezTo>
                    <a:pt x="379" y="4652"/>
                    <a:pt x="354" y="4669"/>
                    <a:pt x="330" y="4694"/>
                  </a:cubicBezTo>
                  <a:cubicBezTo>
                    <a:pt x="305" y="4735"/>
                    <a:pt x="313" y="4785"/>
                    <a:pt x="346" y="4818"/>
                  </a:cubicBezTo>
                  <a:cubicBezTo>
                    <a:pt x="371" y="4835"/>
                    <a:pt x="396" y="4851"/>
                    <a:pt x="421" y="4868"/>
                  </a:cubicBezTo>
                  <a:cubicBezTo>
                    <a:pt x="388" y="4876"/>
                    <a:pt x="371" y="4909"/>
                    <a:pt x="371" y="4942"/>
                  </a:cubicBezTo>
                  <a:cubicBezTo>
                    <a:pt x="379" y="4975"/>
                    <a:pt x="404" y="5000"/>
                    <a:pt x="446" y="5000"/>
                  </a:cubicBezTo>
                  <a:lnTo>
                    <a:pt x="454" y="5000"/>
                  </a:lnTo>
                  <a:cubicBezTo>
                    <a:pt x="388" y="5050"/>
                    <a:pt x="330" y="5100"/>
                    <a:pt x="280" y="5149"/>
                  </a:cubicBezTo>
                  <a:cubicBezTo>
                    <a:pt x="230" y="5191"/>
                    <a:pt x="197" y="5241"/>
                    <a:pt x="156" y="5290"/>
                  </a:cubicBezTo>
                  <a:cubicBezTo>
                    <a:pt x="114" y="5340"/>
                    <a:pt x="89" y="5398"/>
                    <a:pt x="48" y="5448"/>
                  </a:cubicBezTo>
                  <a:cubicBezTo>
                    <a:pt x="23" y="5481"/>
                    <a:pt x="48" y="5539"/>
                    <a:pt x="89" y="5547"/>
                  </a:cubicBezTo>
                  <a:cubicBezTo>
                    <a:pt x="109" y="5552"/>
                    <a:pt x="129" y="5555"/>
                    <a:pt x="149" y="5555"/>
                  </a:cubicBezTo>
                  <a:cubicBezTo>
                    <a:pt x="253" y="5555"/>
                    <a:pt x="356" y="5491"/>
                    <a:pt x="454" y="5456"/>
                  </a:cubicBezTo>
                  <a:cubicBezTo>
                    <a:pt x="495" y="5439"/>
                    <a:pt x="528" y="5431"/>
                    <a:pt x="570" y="5423"/>
                  </a:cubicBezTo>
                  <a:lnTo>
                    <a:pt x="570" y="5423"/>
                  </a:lnTo>
                  <a:cubicBezTo>
                    <a:pt x="537" y="5439"/>
                    <a:pt x="512" y="5456"/>
                    <a:pt x="487" y="5472"/>
                  </a:cubicBezTo>
                  <a:cubicBezTo>
                    <a:pt x="363" y="5547"/>
                    <a:pt x="247" y="5646"/>
                    <a:pt x="147" y="5754"/>
                  </a:cubicBezTo>
                  <a:cubicBezTo>
                    <a:pt x="120" y="5782"/>
                    <a:pt x="143" y="5837"/>
                    <a:pt x="180" y="5837"/>
                  </a:cubicBezTo>
                  <a:cubicBezTo>
                    <a:pt x="188" y="5837"/>
                    <a:pt x="197" y="5835"/>
                    <a:pt x="205" y="5829"/>
                  </a:cubicBezTo>
                  <a:cubicBezTo>
                    <a:pt x="214" y="5829"/>
                    <a:pt x="222" y="5820"/>
                    <a:pt x="230" y="5812"/>
                  </a:cubicBezTo>
                  <a:lnTo>
                    <a:pt x="230" y="5812"/>
                  </a:lnTo>
                  <a:cubicBezTo>
                    <a:pt x="172" y="5912"/>
                    <a:pt x="131" y="6019"/>
                    <a:pt x="106" y="6135"/>
                  </a:cubicBezTo>
                  <a:cubicBezTo>
                    <a:pt x="98" y="6168"/>
                    <a:pt x="122" y="6210"/>
                    <a:pt x="156" y="6218"/>
                  </a:cubicBezTo>
                  <a:cubicBezTo>
                    <a:pt x="174" y="6223"/>
                    <a:pt x="192" y="6225"/>
                    <a:pt x="209" y="6225"/>
                  </a:cubicBezTo>
                  <a:cubicBezTo>
                    <a:pt x="254" y="6225"/>
                    <a:pt x="294" y="6211"/>
                    <a:pt x="330" y="6193"/>
                  </a:cubicBezTo>
                  <a:lnTo>
                    <a:pt x="330" y="6193"/>
                  </a:lnTo>
                  <a:cubicBezTo>
                    <a:pt x="321" y="6218"/>
                    <a:pt x="305" y="6243"/>
                    <a:pt x="296" y="6268"/>
                  </a:cubicBezTo>
                  <a:cubicBezTo>
                    <a:pt x="272" y="6318"/>
                    <a:pt x="247" y="6367"/>
                    <a:pt x="222" y="6425"/>
                  </a:cubicBezTo>
                  <a:cubicBezTo>
                    <a:pt x="205" y="6475"/>
                    <a:pt x="172" y="6533"/>
                    <a:pt x="205" y="6591"/>
                  </a:cubicBezTo>
                  <a:cubicBezTo>
                    <a:pt x="229" y="6631"/>
                    <a:pt x="262" y="6645"/>
                    <a:pt x="299" y="6645"/>
                  </a:cubicBezTo>
                  <a:cubicBezTo>
                    <a:pt x="355" y="6645"/>
                    <a:pt x="417" y="6613"/>
                    <a:pt x="462" y="6583"/>
                  </a:cubicBezTo>
                  <a:cubicBezTo>
                    <a:pt x="495" y="6566"/>
                    <a:pt x="537" y="6550"/>
                    <a:pt x="570" y="6525"/>
                  </a:cubicBezTo>
                  <a:lnTo>
                    <a:pt x="570" y="6525"/>
                  </a:lnTo>
                  <a:cubicBezTo>
                    <a:pt x="495" y="6624"/>
                    <a:pt x="454" y="6740"/>
                    <a:pt x="446" y="6873"/>
                  </a:cubicBezTo>
                  <a:cubicBezTo>
                    <a:pt x="439" y="6912"/>
                    <a:pt x="479" y="6936"/>
                    <a:pt x="517" y="6936"/>
                  </a:cubicBezTo>
                  <a:cubicBezTo>
                    <a:pt x="527" y="6936"/>
                    <a:pt x="536" y="6934"/>
                    <a:pt x="545" y="6931"/>
                  </a:cubicBezTo>
                  <a:cubicBezTo>
                    <a:pt x="594" y="6898"/>
                    <a:pt x="635" y="6873"/>
                    <a:pt x="684" y="6841"/>
                  </a:cubicBezTo>
                  <a:lnTo>
                    <a:pt x="684" y="6841"/>
                  </a:lnTo>
                  <a:cubicBezTo>
                    <a:pt x="555" y="6962"/>
                    <a:pt x="434" y="7083"/>
                    <a:pt x="321" y="7221"/>
                  </a:cubicBezTo>
                  <a:cubicBezTo>
                    <a:pt x="255" y="7304"/>
                    <a:pt x="189" y="7386"/>
                    <a:pt x="131" y="7478"/>
                  </a:cubicBezTo>
                  <a:cubicBezTo>
                    <a:pt x="73" y="7569"/>
                    <a:pt x="31" y="7660"/>
                    <a:pt x="56" y="7768"/>
                  </a:cubicBezTo>
                  <a:cubicBezTo>
                    <a:pt x="66" y="7797"/>
                    <a:pt x="94" y="7812"/>
                    <a:pt x="122" y="7812"/>
                  </a:cubicBezTo>
                  <a:cubicBezTo>
                    <a:pt x="140" y="7812"/>
                    <a:pt x="159" y="7806"/>
                    <a:pt x="172" y="7792"/>
                  </a:cubicBezTo>
                  <a:cubicBezTo>
                    <a:pt x="205" y="7768"/>
                    <a:pt x="230" y="7743"/>
                    <a:pt x="263" y="7718"/>
                  </a:cubicBezTo>
                  <a:lnTo>
                    <a:pt x="263" y="7718"/>
                  </a:lnTo>
                  <a:cubicBezTo>
                    <a:pt x="247" y="7867"/>
                    <a:pt x="230" y="8008"/>
                    <a:pt x="222" y="8157"/>
                  </a:cubicBezTo>
                  <a:cubicBezTo>
                    <a:pt x="222" y="8198"/>
                    <a:pt x="255" y="8232"/>
                    <a:pt x="296" y="8232"/>
                  </a:cubicBezTo>
                  <a:lnTo>
                    <a:pt x="346" y="8232"/>
                  </a:lnTo>
                  <a:cubicBezTo>
                    <a:pt x="346" y="8256"/>
                    <a:pt x="346" y="8290"/>
                    <a:pt x="346" y="8314"/>
                  </a:cubicBezTo>
                  <a:cubicBezTo>
                    <a:pt x="354" y="8356"/>
                    <a:pt x="379" y="8381"/>
                    <a:pt x="412" y="8389"/>
                  </a:cubicBezTo>
                  <a:cubicBezTo>
                    <a:pt x="396" y="8439"/>
                    <a:pt x="388" y="8488"/>
                    <a:pt x="371" y="8538"/>
                  </a:cubicBezTo>
                  <a:cubicBezTo>
                    <a:pt x="363" y="8580"/>
                    <a:pt x="379" y="8604"/>
                    <a:pt x="412" y="8613"/>
                  </a:cubicBezTo>
                  <a:cubicBezTo>
                    <a:pt x="330" y="8762"/>
                    <a:pt x="263" y="8928"/>
                    <a:pt x="255" y="9102"/>
                  </a:cubicBezTo>
                  <a:cubicBezTo>
                    <a:pt x="238" y="9259"/>
                    <a:pt x="288" y="9483"/>
                    <a:pt x="429" y="9574"/>
                  </a:cubicBezTo>
                  <a:cubicBezTo>
                    <a:pt x="404" y="9632"/>
                    <a:pt x="379" y="9690"/>
                    <a:pt x="354" y="9748"/>
                  </a:cubicBezTo>
                  <a:cubicBezTo>
                    <a:pt x="338" y="9781"/>
                    <a:pt x="354" y="9822"/>
                    <a:pt x="379" y="9847"/>
                  </a:cubicBezTo>
                  <a:cubicBezTo>
                    <a:pt x="371" y="9880"/>
                    <a:pt x="363" y="9922"/>
                    <a:pt x="354" y="9955"/>
                  </a:cubicBezTo>
                  <a:cubicBezTo>
                    <a:pt x="346" y="10021"/>
                    <a:pt x="330" y="10104"/>
                    <a:pt x="363" y="10162"/>
                  </a:cubicBezTo>
                  <a:cubicBezTo>
                    <a:pt x="379" y="10195"/>
                    <a:pt x="404" y="10195"/>
                    <a:pt x="429" y="10220"/>
                  </a:cubicBezTo>
                  <a:cubicBezTo>
                    <a:pt x="446" y="10228"/>
                    <a:pt x="454" y="10270"/>
                    <a:pt x="462" y="10286"/>
                  </a:cubicBezTo>
                  <a:cubicBezTo>
                    <a:pt x="495" y="10344"/>
                    <a:pt x="512" y="10419"/>
                    <a:pt x="562" y="10460"/>
                  </a:cubicBezTo>
                  <a:cubicBezTo>
                    <a:pt x="537" y="10543"/>
                    <a:pt x="528" y="10626"/>
                    <a:pt x="528" y="10709"/>
                  </a:cubicBezTo>
                  <a:cubicBezTo>
                    <a:pt x="528" y="10742"/>
                    <a:pt x="553" y="10767"/>
                    <a:pt x="578" y="10775"/>
                  </a:cubicBezTo>
                  <a:cubicBezTo>
                    <a:pt x="553" y="10899"/>
                    <a:pt x="537" y="11024"/>
                    <a:pt x="545" y="11156"/>
                  </a:cubicBezTo>
                  <a:cubicBezTo>
                    <a:pt x="562" y="11289"/>
                    <a:pt x="603" y="11471"/>
                    <a:pt x="727" y="11546"/>
                  </a:cubicBezTo>
                  <a:cubicBezTo>
                    <a:pt x="727" y="11595"/>
                    <a:pt x="727" y="11637"/>
                    <a:pt x="727" y="11670"/>
                  </a:cubicBezTo>
                  <a:cubicBezTo>
                    <a:pt x="736" y="11711"/>
                    <a:pt x="769" y="11745"/>
                    <a:pt x="802" y="11745"/>
                  </a:cubicBezTo>
                  <a:cubicBezTo>
                    <a:pt x="810" y="11844"/>
                    <a:pt x="835" y="11943"/>
                    <a:pt x="876" y="12035"/>
                  </a:cubicBezTo>
                  <a:cubicBezTo>
                    <a:pt x="910" y="12109"/>
                    <a:pt x="951" y="12175"/>
                    <a:pt x="1001" y="12233"/>
                  </a:cubicBezTo>
                  <a:cubicBezTo>
                    <a:pt x="1042" y="12283"/>
                    <a:pt x="1092" y="12341"/>
                    <a:pt x="1166" y="12349"/>
                  </a:cubicBezTo>
                  <a:cubicBezTo>
                    <a:pt x="1133" y="12399"/>
                    <a:pt x="1108" y="12449"/>
                    <a:pt x="1084" y="12499"/>
                  </a:cubicBezTo>
                  <a:cubicBezTo>
                    <a:pt x="1067" y="12540"/>
                    <a:pt x="1108" y="12581"/>
                    <a:pt x="1142" y="12581"/>
                  </a:cubicBezTo>
                  <a:cubicBezTo>
                    <a:pt x="1133" y="12581"/>
                    <a:pt x="1125" y="12581"/>
                    <a:pt x="1125" y="12590"/>
                  </a:cubicBezTo>
                  <a:cubicBezTo>
                    <a:pt x="1075" y="12615"/>
                    <a:pt x="1034" y="12639"/>
                    <a:pt x="992" y="12681"/>
                  </a:cubicBezTo>
                  <a:cubicBezTo>
                    <a:pt x="968" y="12697"/>
                    <a:pt x="951" y="12722"/>
                    <a:pt x="934" y="12747"/>
                  </a:cubicBezTo>
                  <a:cubicBezTo>
                    <a:pt x="918" y="12755"/>
                    <a:pt x="918" y="12772"/>
                    <a:pt x="910" y="12789"/>
                  </a:cubicBezTo>
                  <a:cubicBezTo>
                    <a:pt x="912" y="12785"/>
                    <a:pt x="913" y="12783"/>
                    <a:pt x="913" y="12783"/>
                  </a:cubicBezTo>
                  <a:cubicBezTo>
                    <a:pt x="914" y="12783"/>
                    <a:pt x="910" y="12799"/>
                    <a:pt x="910" y="12805"/>
                  </a:cubicBezTo>
                  <a:cubicBezTo>
                    <a:pt x="901" y="12805"/>
                    <a:pt x="901" y="12813"/>
                    <a:pt x="901" y="12822"/>
                  </a:cubicBezTo>
                  <a:cubicBezTo>
                    <a:pt x="889" y="12853"/>
                    <a:pt x="923" y="12883"/>
                    <a:pt x="951" y="12883"/>
                  </a:cubicBezTo>
                  <a:cubicBezTo>
                    <a:pt x="961" y="12883"/>
                    <a:pt x="970" y="12880"/>
                    <a:pt x="976" y="12871"/>
                  </a:cubicBezTo>
                  <a:cubicBezTo>
                    <a:pt x="992" y="12847"/>
                    <a:pt x="1017" y="12838"/>
                    <a:pt x="1026" y="12822"/>
                  </a:cubicBezTo>
                  <a:cubicBezTo>
                    <a:pt x="1042" y="12805"/>
                    <a:pt x="1059" y="12789"/>
                    <a:pt x="1075" y="12772"/>
                  </a:cubicBezTo>
                  <a:cubicBezTo>
                    <a:pt x="1108" y="12739"/>
                    <a:pt x="1142" y="12714"/>
                    <a:pt x="1183" y="12689"/>
                  </a:cubicBezTo>
                  <a:cubicBezTo>
                    <a:pt x="1224" y="12673"/>
                    <a:pt x="1266" y="12648"/>
                    <a:pt x="1316" y="12639"/>
                  </a:cubicBezTo>
                  <a:lnTo>
                    <a:pt x="1316" y="12639"/>
                  </a:lnTo>
                  <a:cubicBezTo>
                    <a:pt x="1307" y="12648"/>
                    <a:pt x="1307" y="12656"/>
                    <a:pt x="1307" y="12664"/>
                  </a:cubicBezTo>
                  <a:lnTo>
                    <a:pt x="1299" y="12673"/>
                  </a:lnTo>
                  <a:cubicBezTo>
                    <a:pt x="1133" y="12780"/>
                    <a:pt x="992" y="12954"/>
                    <a:pt x="901" y="13128"/>
                  </a:cubicBezTo>
                  <a:cubicBezTo>
                    <a:pt x="885" y="13153"/>
                    <a:pt x="893" y="13178"/>
                    <a:pt x="901" y="13195"/>
                  </a:cubicBezTo>
                  <a:cubicBezTo>
                    <a:pt x="794" y="13377"/>
                    <a:pt x="678" y="13551"/>
                    <a:pt x="562" y="13725"/>
                  </a:cubicBezTo>
                  <a:cubicBezTo>
                    <a:pt x="537" y="13758"/>
                    <a:pt x="553" y="13816"/>
                    <a:pt x="595" y="13824"/>
                  </a:cubicBezTo>
                  <a:cubicBezTo>
                    <a:pt x="595" y="13833"/>
                    <a:pt x="586" y="13841"/>
                    <a:pt x="570" y="13849"/>
                  </a:cubicBezTo>
                  <a:cubicBezTo>
                    <a:pt x="553" y="13866"/>
                    <a:pt x="537" y="13882"/>
                    <a:pt x="512" y="13899"/>
                  </a:cubicBezTo>
                  <a:cubicBezTo>
                    <a:pt x="479" y="13932"/>
                    <a:pt x="454" y="13965"/>
                    <a:pt x="421" y="14007"/>
                  </a:cubicBezTo>
                  <a:cubicBezTo>
                    <a:pt x="363" y="14081"/>
                    <a:pt x="313" y="14164"/>
                    <a:pt x="272" y="14255"/>
                  </a:cubicBezTo>
                  <a:cubicBezTo>
                    <a:pt x="230" y="14355"/>
                    <a:pt x="147" y="14587"/>
                    <a:pt x="238" y="14686"/>
                  </a:cubicBezTo>
                  <a:cubicBezTo>
                    <a:pt x="205" y="14810"/>
                    <a:pt x="180" y="14935"/>
                    <a:pt x="180" y="15067"/>
                  </a:cubicBezTo>
                  <a:cubicBezTo>
                    <a:pt x="106" y="15316"/>
                    <a:pt x="48" y="15556"/>
                    <a:pt x="6" y="15813"/>
                  </a:cubicBezTo>
                  <a:cubicBezTo>
                    <a:pt x="1" y="15863"/>
                    <a:pt x="44" y="15905"/>
                    <a:pt x="88" y="15905"/>
                  </a:cubicBezTo>
                  <a:cubicBezTo>
                    <a:pt x="109" y="15905"/>
                    <a:pt x="131" y="15895"/>
                    <a:pt x="147" y="15871"/>
                  </a:cubicBezTo>
                  <a:cubicBezTo>
                    <a:pt x="147" y="15862"/>
                    <a:pt x="147" y="15854"/>
                    <a:pt x="156" y="15854"/>
                  </a:cubicBezTo>
                  <a:cubicBezTo>
                    <a:pt x="180" y="15962"/>
                    <a:pt x="214" y="16070"/>
                    <a:pt x="263" y="16177"/>
                  </a:cubicBezTo>
                  <a:cubicBezTo>
                    <a:pt x="274" y="16199"/>
                    <a:pt x="304" y="16214"/>
                    <a:pt x="332" y="16214"/>
                  </a:cubicBezTo>
                  <a:cubicBezTo>
                    <a:pt x="346" y="16214"/>
                    <a:pt x="360" y="16210"/>
                    <a:pt x="371" y="16202"/>
                  </a:cubicBezTo>
                  <a:cubicBezTo>
                    <a:pt x="456" y="16143"/>
                    <a:pt x="555" y="16122"/>
                    <a:pt x="658" y="16122"/>
                  </a:cubicBezTo>
                  <a:cubicBezTo>
                    <a:pt x="784" y="16122"/>
                    <a:pt x="915" y="16154"/>
                    <a:pt x="1034" y="16186"/>
                  </a:cubicBezTo>
                  <a:cubicBezTo>
                    <a:pt x="1291" y="16260"/>
                    <a:pt x="1556" y="16326"/>
                    <a:pt x="1821" y="16393"/>
                  </a:cubicBezTo>
                  <a:cubicBezTo>
                    <a:pt x="2360" y="16517"/>
                    <a:pt x="2906" y="16608"/>
                    <a:pt x="3453" y="16683"/>
                  </a:cubicBezTo>
                  <a:cubicBezTo>
                    <a:pt x="4348" y="16807"/>
                    <a:pt x="5260" y="16873"/>
                    <a:pt x="6171" y="16873"/>
                  </a:cubicBezTo>
                  <a:cubicBezTo>
                    <a:pt x="6356" y="16873"/>
                    <a:pt x="6541" y="16871"/>
                    <a:pt x="6726" y="16865"/>
                  </a:cubicBezTo>
                  <a:cubicBezTo>
                    <a:pt x="7828" y="16832"/>
                    <a:pt x="8922" y="16699"/>
                    <a:pt x="10007" y="16500"/>
                  </a:cubicBezTo>
                  <a:cubicBezTo>
                    <a:pt x="11101" y="16293"/>
                    <a:pt x="12178" y="16020"/>
                    <a:pt x="13255" y="15730"/>
                  </a:cubicBezTo>
                  <a:cubicBezTo>
                    <a:pt x="13520" y="15655"/>
                    <a:pt x="13785" y="15581"/>
                    <a:pt x="14050" y="15498"/>
                  </a:cubicBezTo>
                  <a:cubicBezTo>
                    <a:pt x="14282" y="15432"/>
                    <a:pt x="14514" y="15365"/>
                    <a:pt x="14730" y="15258"/>
                  </a:cubicBezTo>
                  <a:cubicBezTo>
                    <a:pt x="15086" y="15075"/>
                    <a:pt x="15401" y="14711"/>
                    <a:pt x="15351" y="14288"/>
                  </a:cubicBezTo>
                  <a:cubicBezTo>
                    <a:pt x="15376" y="14288"/>
                    <a:pt x="15401" y="14272"/>
                    <a:pt x="15409" y="14247"/>
                  </a:cubicBezTo>
                  <a:cubicBezTo>
                    <a:pt x="15442" y="14114"/>
                    <a:pt x="15434" y="13973"/>
                    <a:pt x="15393" y="13841"/>
                  </a:cubicBezTo>
                  <a:lnTo>
                    <a:pt x="15393" y="13841"/>
                  </a:lnTo>
                  <a:cubicBezTo>
                    <a:pt x="15434" y="13857"/>
                    <a:pt x="15475" y="13866"/>
                    <a:pt x="15517" y="13866"/>
                  </a:cubicBezTo>
                  <a:cubicBezTo>
                    <a:pt x="15542" y="13866"/>
                    <a:pt x="15575" y="13841"/>
                    <a:pt x="15583" y="13816"/>
                  </a:cubicBezTo>
                  <a:cubicBezTo>
                    <a:pt x="15616" y="13675"/>
                    <a:pt x="15625" y="13526"/>
                    <a:pt x="15591" y="13377"/>
                  </a:cubicBezTo>
                  <a:cubicBezTo>
                    <a:pt x="15583" y="13302"/>
                    <a:pt x="15558" y="13236"/>
                    <a:pt x="15533" y="13161"/>
                  </a:cubicBezTo>
                  <a:cubicBezTo>
                    <a:pt x="15517" y="13120"/>
                    <a:pt x="15509" y="13095"/>
                    <a:pt x="15542" y="13062"/>
                  </a:cubicBezTo>
                  <a:cubicBezTo>
                    <a:pt x="15558" y="13037"/>
                    <a:pt x="15575" y="13021"/>
                    <a:pt x="15591" y="12996"/>
                  </a:cubicBezTo>
                  <a:cubicBezTo>
                    <a:pt x="15666" y="12896"/>
                    <a:pt x="15649" y="12764"/>
                    <a:pt x="15600" y="12664"/>
                  </a:cubicBezTo>
                  <a:cubicBezTo>
                    <a:pt x="15550" y="12565"/>
                    <a:pt x="15459" y="12474"/>
                    <a:pt x="15417" y="12374"/>
                  </a:cubicBezTo>
                  <a:cubicBezTo>
                    <a:pt x="15451" y="12374"/>
                    <a:pt x="15484" y="12383"/>
                    <a:pt x="15517" y="12383"/>
                  </a:cubicBezTo>
                  <a:cubicBezTo>
                    <a:pt x="15531" y="12386"/>
                    <a:pt x="15546" y="12388"/>
                    <a:pt x="15561" y="12388"/>
                  </a:cubicBezTo>
                  <a:cubicBezTo>
                    <a:pt x="15583" y="12388"/>
                    <a:pt x="15605" y="12384"/>
                    <a:pt x="15625" y="12374"/>
                  </a:cubicBezTo>
                  <a:cubicBezTo>
                    <a:pt x="15732" y="12325"/>
                    <a:pt x="15658" y="12209"/>
                    <a:pt x="15616" y="12134"/>
                  </a:cubicBezTo>
                  <a:cubicBezTo>
                    <a:pt x="15509" y="11935"/>
                    <a:pt x="15401" y="11736"/>
                    <a:pt x="15293" y="11546"/>
                  </a:cubicBezTo>
                  <a:cubicBezTo>
                    <a:pt x="15335" y="11513"/>
                    <a:pt x="15351" y="11455"/>
                    <a:pt x="15335" y="11388"/>
                  </a:cubicBezTo>
                  <a:cubicBezTo>
                    <a:pt x="15310" y="11289"/>
                    <a:pt x="15219" y="11198"/>
                    <a:pt x="15152" y="11123"/>
                  </a:cubicBezTo>
                  <a:cubicBezTo>
                    <a:pt x="15119" y="11090"/>
                    <a:pt x="15086" y="11057"/>
                    <a:pt x="15053" y="11024"/>
                  </a:cubicBezTo>
                  <a:cubicBezTo>
                    <a:pt x="15053" y="11015"/>
                    <a:pt x="15053" y="11007"/>
                    <a:pt x="15053" y="10999"/>
                  </a:cubicBezTo>
                  <a:cubicBezTo>
                    <a:pt x="15053" y="10949"/>
                    <a:pt x="15028" y="10891"/>
                    <a:pt x="15003" y="10850"/>
                  </a:cubicBezTo>
                  <a:cubicBezTo>
                    <a:pt x="14953" y="10750"/>
                    <a:pt x="14879" y="10659"/>
                    <a:pt x="14854" y="10551"/>
                  </a:cubicBezTo>
                  <a:cubicBezTo>
                    <a:pt x="14837" y="10485"/>
                    <a:pt x="14837" y="10427"/>
                    <a:pt x="14796" y="10378"/>
                  </a:cubicBezTo>
                  <a:cubicBezTo>
                    <a:pt x="14755" y="10328"/>
                    <a:pt x="14688" y="10295"/>
                    <a:pt x="14630" y="10253"/>
                  </a:cubicBezTo>
                  <a:cubicBezTo>
                    <a:pt x="14572" y="10212"/>
                    <a:pt x="14506" y="10170"/>
                    <a:pt x="14440" y="10129"/>
                  </a:cubicBezTo>
                  <a:cubicBezTo>
                    <a:pt x="14415" y="10104"/>
                    <a:pt x="14382" y="10088"/>
                    <a:pt x="14349" y="10063"/>
                  </a:cubicBezTo>
                  <a:cubicBezTo>
                    <a:pt x="14340" y="10054"/>
                    <a:pt x="14324" y="10021"/>
                    <a:pt x="14316" y="10021"/>
                  </a:cubicBezTo>
                  <a:cubicBezTo>
                    <a:pt x="14382" y="10021"/>
                    <a:pt x="14415" y="9930"/>
                    <a:pt x="14349" y="9889"/>
                  </a:cubicBezTo>
                  <a:cubicBezTo>
                    <a:pt x="14258" y="9839"/>
                    <a:pt x="14183" y="9773"/>
                    <a:pt x="14108" y="9698"/>
                  </a:cubicBezTo>
                  <a:cubicBezTo>
                    <a:pt x="14042" y="9624"/>
                    <a:pt x="13968" y="9557"/>
                    <a:pt x="13901" y="9491"/>
                  </a:cubicBezTo>
                  <a:cubicBezTo>
                    <a:pt x="13827" y="9425"/>
                    <a:pt x="13744" y="9375"/>
                    <a:pt x="13653" y="9342"/>
                  </a:cubicBezTo>
                  <a:cubicBezTo>
                    <a:pt x="13694" y="9309"/>
                    <a:pt x="13694" y="9251"/>
                    <a:pt x="13644" y="9218"/>
                  </a:cubicBezTo>
                  <a:cubicBezTo>
                    <a:pt x="13620" y="9193"/>
                    <a:pt x="13586" y="9176"/>
                    <a:pt x="13545" y="9151"/>
                  </a:cubicBezTo>
                  <a:lnTo>
                    <a:pt x="13578" y="9151"/>
                  </a:lnTo>
                  <a:cubicBezTo>
                    <a:pt x="13603" y="9143"/>
                    <a:pt x="13611" y="9110"/>
                    <a:pt x="13595" y="9093"/>
                  </a:cubicBezTo>
                  <a:cubicBezTo>
                    <a:pt x="13562" y="9060"/>
                    <a:pt x="13512" y="9044"/>
                    <a:pt x="13470" y="9035"/>
                  </a:cubicBezTo>
                  <a:cubicBezTo>
                    <a:pt x="13462" y="9027"/>
                    <a:pt x="13454" y="9027"/>
                    <a:pt x="13446" y="9027"/>
                  </a:cubicBezTo>
                  <a:lnTo>
                    <a:pt x="13487" y="9027"/>
                  </a:lnTo>
                  <a:cubicBezTo>
                    <a:pt x="13512" y="9027"/>
                    <a:pt x="13520" y="8994"/>
                    <a:pt x="13495" y="8986"/>
                  </a:cubicBezTo>
                  <a:cubicBezTo>
                    <a:pt x="13470" y="8969"/>
                    <a:pt x="13446" y="8961"/>
                    <a:pt x="13412" y="8952"/>
                  </a:cubicBezTo>
                  <a:cubicBezTo>
                    <a:pt x="13388" y="8952"/>
                    <a:pt x="13354" y="8944"/>
                    <a:pt x="13321" y="8944"/>
                  </a:cubicBezTo>
                  <a:cubicBezTo>
                    <a:pt x="13272" y="8944"/>
                    <a:pt x="13222" y="8944"/>
                    <a:pt x="13172" y="8961"/>
                  </a:cubicBezTo>
                  <a:cubicBezTo>
                    <a:pt x="13164" y="8944"/>
                    <a:pt x="13156" y="8928"/>
                    <a:pt x="13139" y="8919"/>
                  </a:cubicBezTo>
                  <a:cubicBezTo>
                    <a:pt x="13147" y="8919"/>
                    <a:pt x="13147" y="8911"/>
                    <a:pt x="13147" y="8903"/>
                  </a:cubicBezTo>
                  <a:cubicBezTo>
                    <a:pt x="13139" y="8836"/>
                    <a:pt x="13122" y="8770"/>
                    <a:pt x="13098" y="8704"/>
                  </a:cubicBezTo>
                  <a:cubicBezTo>
                    <a:pt x="13139" y="8671"/>
                    <a:pt x="13147" y="8621"/>
                    <a:pt x="13139" y="8571"/>
                  </a:cubicBezTo>
                  <a:cubicBezTo>
                    <a:pt x="13131" y="8538"/>
                    <a:pt x="13106" y="8497"/>
                    <a:pt x="13089" y="8455"/>
                  </a:cubicBezTo>
                  <a:lnTo>
                    <a:pt x="13089" y="8455"/>
                  </a:lnTo>
                  <a:cubicBezTo>
                    <a:pt x="13100" y="8457"/>
                    <a:pt x="13110" y="8458"/>
                    <a:pt x="13120" y="8458"/>
                  </a:cubicBezTo>
                  <a:cubicBezTo>
                    <a:pt x="13151" y="8458"/>
                    <a:pt x="13180" y="8449"/>
                    <a:pt x="13205" y="8430"/>
                  </a:cubicBezTo>
                  <a:cubicBezTo>
                    <a:pt x="13230" y="8414"/>
                    <a:pt x="13238" y="8389"/>
                    <a:pt x="13238" y="8364"/>
                  </a:cubicBezTo>
                  <a:cubicBezTo>
                    <a:pt x="13214" y="8256"/>
                    <a:pt x="13164" y="8157"/>
                    <a:pt x="13089" y="8074"/>
                  </a:cubicBezTo>
                  <a:cubicBezTo>
                    <a:pt x="13081" y="8041"/>
                    <a:pt x="13073" y="8000"/>
                    <a:pt x="13064" y="7966"/>
                  </a:cubicBezTo>
                  <a:cubicBezTo>
                    <a:pt x="13073" y="7958"/>
                    <a:pt x="13089" y="7950"/>
                    <a:pt x="13089" y="7933"/>
                  </a:cubicBezTo>
                  <a:cubicBezTo>
                    <a:pt x="13122" y="7759"/>
                    <a:pt x="13073" y="7585"/>
                    <a:pt x="12965" y="7453"/>
                  </a:cubicBezTo>
                  <a:lnTo>
                    <a:pt x="13006" y="7453"/>
                  </a:lnTo>
                  <a:cubicBezTo>
                    <a:pt x="13010" y="7453"/>
                    <a:pt x="13013" y="7454"/>
                    <a:pt x="13016" y="7454"/>
                  </a:cubicBezTo>
                  <a:cubicBezTo>
                    <a:pt x="13059" y="7454"/>
                    <a:pt x="13079" y="7400"/>
                    <a:pt x="13056" y="7362"/>
                  </a:cubicBezTo>
                  <a:cubicBezTo>
                    <a:pt x="13023" y="7304"/>
                    <a:pt x="12982" y="7246"/>
                    <a:pt x="12940" y="7196"/>
                  </a:cubicBezTo>
                  <a:cubicBezTo>
                    <a:pt x="12982" y="7188"/>
                    <a:pt x="13006" y="7130"/>
                    <a:pt x="12973" y="7088"/>
                  </a:cubicBezTo>
                  <a:cubicBezTo>
                    <a:pt x="12932" y="7038"/>
                    <a:pt x="12899" y="6989"/>
                    <a:pt x="12857" y="6939"/>
                  </a:cubicBezTo>
                  <a:cubicBezTo>
                    <a:pt x="12832" y="6914"/>
                    <a:pt x="12816" y="6889"/>
                    <a:pt x="12791" y="6864"/>
                  </a:cubicBezTo>
                  <a:cubicBezTo>
                    <a:pt x="12791" y="6856"/>
                    <a:pt x="12758" y="6798"/>
                    <a:pt x="12758" y="6798"/>
                  </a:cubicBezTo>
                  <a:lnTo>
                    <a:pt x="12758" y="6798"/>
                  </a:lnTo>
                  <a:cubicBezTo>
                    <a:pt x="12762" y="6799"/>
                    <a:pt x="12765" y="6799"/>
                    <a:pt x="12769" y="6799"/>
                  </a:cubicBezTo>
                  <a:cubicBezTo>
                    <a:pt x="12821" y="6799"/>
                    <a:pt x="12855" y="6746"/>
                    <a:pt x="12816" y="6707"/>
                  </a:cubicBezTo>
                  <a:cubicBezTo>
                    <a:pt x="12774" y="6666"/>
                    <a:pt x="12683" y="6558"/>
                    <a:pt x="12774" y="6516"/>
                  </a:cubicBezTo>
                  <a:cubicBezTo>
                    <a:pt x="12791" y="6508"/>
                    <a:pt x="12808" y="6475"/>
                    <a:pt x="12799" y="6458"/>
                  </a:cubicBezTo>
                  <a:cubicBezTo>
                    <a:pt x="12774" y="6400"/>
                    <a:pt x="12758" y="6351"/>
                    <a:pt x="12741" y="6293"/>
                  </a:cubicBezTo>
                  <a:lnTo>
                    <a:pt x="12816" y="6260"/>
                  </a:lnTo>
                  <a:cubicBezTo>
                    <a:pt x="12849" y="6243"/>
                    <a:pt x="12849" y="6193"/>
                    <a:pt x="12824" y="6168"/>
                  </a:cubicBezTo>
                  <a:cubicBezTo>
                    <a:pt x="12791" y="6135"/>
                    <a:pt x="12758" y="6094"/>
                    <a:pt x="12725" y="6052"/>
                  </a:cubicBezTo>
                  <a:cubicBezTo>
                    <a:pt x="12733" y="6052"/>
                    <a:pt x="12741" y="6052"/>
                    <a:pt x="12750" y="6044"/>
                  </a:cubicBezTo>
                  <a:cubicBezTo>
                    <a:pt x="12791" y="6044"/>
                    <a:pt x="12816" y="5986"/>
                    <a:pt x="12791" y="5953"/>
                  </a:cubicBezTo>
                  <a:cubicBezTo>
                    <a:pt x="12791" y="5945"/>
                    <a:pt x="12783" y="5936"/>
                    <a:pt x="12783" y="5936"/>
                  </a:cubicBezTo>
                  <a:cubicBezTo>
                    <a:pt x="12783" y="5928"/>
                    <a:pt x="12783" y="5920"/>
                    <a:pt x="12783" y="5903"/>
                  </a:cubicBezTo>
                  <a:cubicBezTo>
                    <a:pt x="12791" y="5812"/>
                    <a:pt x="12741" y="5729"/>
                    <a:pt x="12708" y="5646"/>
                  </a:cubicBezTo>
                  <a:cubicBezTo>
                    <a:pt x="12741" y="5630"/>
                    <a:pt x="12766" y="5605"/>
                    <a:pt x="12774" y="5580"/>
                  </a:cubicBezTo>
                  <a:cubicBezTo>
                    <a:pt x="12799" y="5539"/>
                    <a:pt x="12799" y="5497"/>
                    <a:pt x="12799" y="5456"/>
                  </a:cubicBezTo>
                  <a:cubicBezTo>
                    <a:pt x="12799" y="5431"/>
                    <a:pt x="12799" y="5398"/>
                    <a:pt x="12816" y="5390"/>
                  </a:cubicBezTo>
                  <a:cubicBezTo>
                    <a:pt x="12819" y="5388"/>
                    <a:pt x="12824" y="5387"/>
                    <a:pt x="12828" y="5387"/>
                  </a:cubicBezTo>
                  <a:cubicBezTo>
                    <a:pt x="12841" y="5387"/>
                    <a:pt x="12857" y="5392"/>
                    <a:pt x="12870" y="5392"/>
                  </a:cubicBezTo>
                  <a:cubicBezTo>
                    <a:pt x="12874" y="5392"/>
                    <a:pt x="12879" y="5391"/>
                    <a:pt x="12882" y="5390"/>
                  </a:cubicBezTo>
                  <a:cubicBezTo>
                    <a:pt x="12915" y="5390"/>
                    <a:pt x="12940" y="5381"/>
                    <a:pt x="12965" y="5365"/>
                  </a:cubicBezTo>
                  <a:cubicBezTo>
                    <a:pt x="13006" y="5340"/>
                    <a:pt x="13031" y="5290"/>
                    <a:pt x="13031" y="5241"/>
                  </a:cubicBezTo>
                  <a:cubicBezTo>
                    <a:pt x="13031" y="5191"/>
                    <a:pt x="13015" y="5141"/>
                    <a:pt x="12982" y="5100"/>
                  </a:cubicBezTo>
                  <a:lnTo>
                    <a:pt x="12982" y="5091"/>
                  </a:lnTo>
                  <a:cubicBezTo>
                    <a:pt x="13023" y="5091"/>
                    <a:pt x="13064" y="5091"/>
                    <a:pt x="13114" y="5083"/>
                  </a:cubicBezTo>
                  <a:cubicBezTo>
                    <a:pt x="13172" y="5067"/>
                    <a:pt x="13172" y="4992"/>
                    <a:pt x="13122" y="4959"/>
                  </a:cubicBezTo>
                  <a:cubicBezTo>
                    <a:pt x="13023" y="4893"/>
                    <a:pt x="12924" y="4810"/>
                    <a:pt x="12832" y="4727"/>
                  </a:cubicBezTo>
                  <a:lnTo>
                    <a:pt x="12841" y="4727"/>
                  </a:lnTo>
                  <a:cubicBezTo>
                    <a:pt x="12845" y="4729"/>
                    <a:pt x="12850" y="4729"/>
                    <a:pt x="12854" y="4729"/>
                  </a:cubicBezTo>
                  <a:cubicBezTo>
                    <a:pt x="12887" y="4729"/>
                    <a:pt x="12903" y="4674"/>
                    <a:pt x="12874" y="4652"/>
                  </a:cubicBezTo>
                  <a:cubicBezTo>
                    <a:pt x="12808" y="4619"/>
                    <a:pt x="12750" y="4586"/>
                    <a:pt x="12692" y="4545"/>
                  </a:cubicBezTo>
                  <a:cubicBezTo>
                    <a:pt x="12708" y="4520"/>
                    <a:pt x="12708" y="4478"/>
                    <a:pt x="12683" y="4453"/>
                  </a:cubicBezTo>
                  <a:cubicBezTo>
                    <a:pt x="12667" y="4437"/>
                    <a:pt x="12642" y="4420"/>
                    <a:pt x="12617" y="4395"/>
                  </a:cubicBezTo>
                  <a:cubicBezTo>
                    <a:pt x="12625" y="4379"/>
                    <a:pt x="12617" y="4362"/>
                    <a:pt x="12609" y="4346"/>
                  </a:cubicBezTo>
                  <a:cubicBezTo>
                    <a:pt x="12600" y="4337"/>
                    <a:pt x="12592" y="4329"/>
                    <a:pt x="12584" y="4321"/>
                  </a:cubicBezTo>
                  <a:cubicBezTo>
                    <a:pt x="12667" y="4271"/>
                    <a:pt x="12750" y="4221"/>
                    <a:pt x="12816" y="4155"/>
                  </a:cubicBezTo>
                  <a:cubicBezTo>
                    <a:pt x="12915" y="4056"/>
                    <a:pt x="13031" y="3940"/>
                    <a:pt x="13064" y="3799"/>
                  </a:cubicBezTo>
                  <a:cubicBezTo>
                    <a:pt x="13073" y="3782"/>
                    <a:pt x="13056" y="3766"/>
                    <a:pt x="13048" y="3749"/>
                  </a:cubicBezTo>
                  <a:cubicBezTo>
                    <a:pt x="13048" y="3741"/>
                    <a:pt x="13048" y="3733"/>
                    <a:pt x="13056" y="3733"/>
                  </a:cubicBezTo>
                  <a:cubicBezTo>
                    <a:pt x="13064" y="3724"/>
                    <a:pt x="13064" y="3724"/>
                    <a:pt x="13073" y="3716"/>
                  </a:cubicBezTo>
                  <a:cubicBezTo>
                    <a:pt x="13122" y="3625"/>
                    <a:pt x="13156" y="3525"/>
                    <a:pt x="13172" y="3426"/>
                  </a:cubicBezTo>
                  <a:cubicBezTo>
                    <a:pt x="13172" y="3409"/>
                    <a:pt x="13172" y="3393"/>
                    <a:pt x="13164" y="3385"/>
                  </a:cubicBezTo>
                  <a:cubicBezTo>
                    <a:pt x="13189" y="3252"/>
                    <a:pt x="13197" y="3119"/>
                    <a:pt x="13180" y="2979"/>
                  </a:cubicBezTo>
                  <a:cubicBezTo>
                    <a:pt x="13189" y="2979"/>
                    <a:pt x="13180" y="2970"/>
                    <a:pt x="13180" y="2962"/>
                  </a:cubicBezTo>
                  <a:cubicBezTo>
                    <a:pt x="13180" y="2954"/>
                    <a:pt x="13180" y="2945"/>
                    <a:pt x="13180" y="2937"/>
                  </a:cubicBezTo>
                  <a:cubicBezTo>
                    <a:pt x="13174" y="2919"/>
                    <a:pt x="13156" y="2906"/>
                    <a:pt x="13136" y="2906"/>
                  </a:cubicBezTo>
                  <a:cubicBezTo>
                    <a:pt x="13129" y="2906"/>
                    <a:pt x="13121" y="2908"/>
                    <a:pt x="13114" y="2912"/>
                  </a:cubicBezTo>
                  <a:cubicBezTo>
                    <a:pt x="13122" y="2763"/>
                    <a:pt x="13122" y="2614"/>
                    <a:pt x="13114" y="2457"/>
                  </a:cubicBezTo>
                  <a:cubicBezTo>
                    <a:pt x="13114" y="2357"/>
                    <a:pt x="13131" y="2208"/>
                    <a:pt x="13031" y="2150"/>
                  </a:cubicBezTo>
                  <a:cubicBezTo>
                    <a:pt x="13031" y="2092"/>
                    <a:pt x="13023" y="2042"/>
                    <a:pt x="13015" y="1984"/>
                  </a:cubicBezTo>
                  <a:lnTo>
                    <a:pt x="13015" y="1951"/>
                  </a:lnTo>
                  <a:cubicBezTo>
                    <a:pt x="13015" y="1943"/>
                    <a:pt x="13006" y="1926"/>
                    <a:pt x="12998" y="1918"/>
                  </a:cubicBezTo>
                  <a:cubicBezTo>
                    <a:pt x="12990" y="1893"/>
                    <a:pt x="12982" y="1860"/>
                    <a:pt x="12982" y="1835"/>
                  </a:cubicBezTo>
                  <a:cubicBezTo>
                    <a:pt x="13015" y="1827"/>
                    <a:pt x="13056" y="1785"/>
                    <a:pt x="13040" y="1736"/>
                  </a:cubicBezTo>
                  <a:cubicBezTo>
                    <a:pt x="13015" y="1703"/>
                    <a:pt x="12998" y="1661"/>
                    <a:pt x="12982" y="1620"/>
                  </a:cubicBezTo>
                  <a:lnTo>
                    <a:pt x="13006" y="1620"/>
                  </a:lnTo>
                  <a:cubicBezTo>
                    <a:pt x="13006" y="1636"/>
                    <a:pt x="13015" y="1653"/>
                    <a:pt x="13031" y="1661"/>
                  </a:cubicBezTo>
                  <a:cubicBezTo>
                    <a:pt x="13041" y="1671"/>
                    <a:pt x="13054" y="1675"/>
                    <a:pt x="13066" y="1675"/>
                  </a:cubicBezTo>
                  <a:cubicBezTo>
                    <a:pt x="13074" y="1675"/>
                    <a:pt x="13082" y="1673"/>
                    <a:pt x="13089" y="1669"/>
                  </a:cubicBezTo>
                  <a:cubicBezTo>
                    <a:pt x="13122" y="1653"/>
                    <a:pt x="13131" y="1611"/>
                    <a:pt x="13131" y="1578"/>
                  </a:cubicBezTo>
                  <a:cubicBezTo>
                    <a:pt x="13139" y="1562"/>
                    <a:pt x="13139" y="1553"/>
                    <a:pt x="13139" y="1537"/>
                  </a:cubicBezTo>
                  <a:cubicBezTo>
                    <a:pt x="13139" y="1520"/>
                    <a:pt x="13139" y="1504"/>
                    <a:pt x="13131" y="1495"/>
                  </a:cubicBezTo>
                  <a:cubicBezTo>
                    <a:pt x="13131" y="1462"/>
                    <a:pt x="13114" y="1437"/>
                    <a:pt x="13106" y="1413"/>
                  </a:cubicBezTo>
                  <a:cubicBezTo>
                    <a:pt x="13098" y="1396"/>
                    <a:pt x="13089" y="1379"/>
                    <a:pt x="13081" y="1363"/>
                  </a:cubicBezTo>
                  <a:cubicBezTo>
                    <a:pt x="13089" y="1272"/>
                    <a:pt x="13015" y="1172"/>
                    <a:pt x="12965" y="1106"/>
                  </a:cubicBezTo>
                  <a:cubicBezTo>
                    <a:pt x="12890" y="1023"/>
                    <a:pt x="12816" y="940"/>
                    <a:pt x="12733" y="857"/>
                  </a:cubicBezTo>
                  <a:cubicBezTo>
                    <a:pt x="12766" y="857"/>
                    <a:pt x="12799" y="857"/>
                    <a:pt x="12832" y="866"/>
                  </a:cubicBezTo>
                  <a:cubicBezTo>
                    <a:pt x="12838" y="867"/>
                    <a:pt x="12844" y="868"/>
                    <a:pt x="12849" y="868"/>
                  </a:cubicBezTo>
                  <a:cubicBezTo>
                    <a:pt x="12899" y="868"/>
                    <a:pt x="12935" y="804"/>
                    <a:pt x="12890" y="766"/>
                  </a:cubicBezTo>
                  <a:cubicBezTo>
                    <a:pt x="12866" y="741"/>
                    <a:pt x="12832" y="717"/>
                    <a:pt x="12799" y="700"/>
                  </a:cubicBezTo>
                  <a:cubicBezTo>
                    <a:pt x="12849" y="692"/>
                    <a:pt x="12882" y="634"/>
                    <a:pt x="12841" y="592"/>
                  </a:cubicBezTo>
                  <a:cubicBezTo>
                    <a:pt x="12808" y="551"/>
                    <a:pt x="12766" y="518"/>
                    <a:pt x="12725" y="493"/>
                  </a:cubicBezTo>
                  <a:cubicBezTo>
                    <a:pt x="12741" y="485"/>
                    <a:pt x="12758" y="451"/>
                    <a:pt x="12741" y="427"/>
                  </a:cubicBezTo>
                  <a:cubicBezTo>
                    <a:pt x="12658" y="352"/>
                    <a:pt x="12551" y="302"/>
                    <a:pt x="12435" y="278"/>
                  </a:cubicBezTo>
                  <a:lnTo>
                    <a:pt x="12435" y="269"/>
                  </a:lnTo>
                  <a:cubicBezTo>
                    <a:pt x="12426" y="220"/>
                    <a:pt x="12360" y="178"/>
                    <a:pt x="12310" y="153"/>
                  </a:cubicBezTo>
                  <a:cubicBezTo>
                    <a:pt x="12294" y="145"/>
                    <a:pt x="12277" y="137"/>
                    <a:pt x="12261" y="128"/>
                  </a:cubicBezTo>
                  <a:cubicBezTo>
                    <a:pt x="12277" y="95"/>
                    <a:pt x="12277" y="46"/>
                    <a:pt x="12228" y="37"/>
                  </a:cubicBezTo>
                  <a:lnTo>
                    <a:pt x="12203" y="37"/>
                  </a:lnTo>
                  <a:cubicBezTo>
                    <a:pt x="12137" y="27"/>
                    <a:pt x="12071" y="22"/>
                    <a:pt x="12005" y="22"/>
                  </a:cubicBezTo>
                  <a:cubicBezTo>
                    <a:pt x="11915" y="22"/>
                    <a:pt x="11825" y="31"/>
                    <a:pt x="11739" y="46"/>
                  </a:cubicBezTo>
                  <a:cubicBezTo>
                    <a:pt x="11730" y="37"/>
                    <a:pt x="11722" y="37"/>
                    <a:pt x="11714" y="29"/>
                  </a:cubicBezTo>
                  <a:cubicBezTo>
                    <a:pt x="11643" y="9"/>
                    <a:pt x="11571" y="1"/>
                    <a:pt x="114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38"/>
            <p:cNvSpPr/>
            <p:nvPr/>
          </p:nvSpPr>
          <p:spPr>
            <a:xfrm>
              <a:off x="520618" y="1351400"/>
              <a:ext cx="12450" cy="12975"/>
            </a:xfrm>
            <a:custGeom>
              <a:rect b="b" l="l" r="r" t="t"/>
              <a:pathLst>
                <a:path extrusionOk="0" h="519" w="498">
                  <a:moveTo>
                    <a:pt x="266" y="0"/>
                  </a:moveTo>
                  <a:cubicBezTo>
                    <a:pt x="258" y="9"/>
                    <a:pt x="241" y="17"/>
                    <a:pt x="241" y="33"/>
                  </a:cubicBezTo>
                  <a:cubicBezTo>
                    <a:pt x="249" y="67"/>
                    <a:pt x="258" y="100"/>
                    <a:pt x="266" y="133"/>
                  </a:cubicBezTo>
                  <a:cubicBezTo>
                    <a:pt x="274" y="149"/>
                    <a:pt x="274" y="166"/>
                    <a:pt x="282" y="191"/>
                  </a:cubicBezTo>
                  <a:cubicBezTo>
                    <a:pt x="291" y="207"/>
                    <a:pt x="299" y="224"/>
                    <a:pt x="307" y="241"/>
                  </a:cubicBezTo>
                  <a:cubicBezTo>
                    <a:pt x="316" y="257"/>
                    <a:pt x="324" y="274"/>
                    <a:pt x="332" y="290"/>
                  </a:cubicBezTo>
                  <a:cubicBezTo>
                    <a:pt x="316" y="274"/>
                    <a:pt x="299" y="257"/>
                    <a:pt x="282" y="241"/>
                  </a:cubicBezTo>
                  <a:cubicBezTo>
                    <a:pt x="249" y="216"/>
                    <a:pt x="216" y="183"/>
                    <a:pt x="191" y="158"/>
                  </a:cubicBezTo>
                  <a:cubicBezTo>
                    <a:pt x="154" y="135"/>
                    <a:pt x="116" y="99"/>
                    <a:pt x="72" y="99"/>
                  </a:cubicBezTo>
                  <a:cubicBezTo>
                    <a:pt x="67" y="99"/>
                    <a:pt x="63" y="99"/>
                    <a:pt x="59" y="100"/>
                  </a:cubicBezTo>
                  <a:cubicBezTo>
                    <a:pt x="26" y="100"/>
                    <a:pt x="1" y="125"/>
                    <a:pt x="9" y="158"/>
                  </a:cubicBezTo>
                  <a:cubicBezTo>
                    <a:pt x="17" y="174"/>
                    <a:pt x="34" y="199"/>
                    <a:pt x="50" y="216"/>
                  </a:cubicBezTo>
                  <a:cubicBezTo>
                    <a:pt x="59" y="216"/>
                    <a:pt x="67" y="224"/>
                    <a:pt x="75" y="232"/>
                  </a:cubicBezTo>
                  <a:lnTo>
                    <a:pt x="92" y="241"/>
                  </a:lnTo>
                  <a:lnTo>
                    <a:pt x="100" y="249"/>
                  </a:lnTo>
                  <a:cubicBezTo>
                    <a:pt x="133" y="274"/>
                    <a:pt x="158" y="299"/>
                    <a:pt x="191" y="332"/>
                  </a:cubicBezTo>
                  <a:cubicBezTo>
                    <a:pt x="249" y="381"/>
                    <a:pt x="299" y="439"/>
                    <a:pt x="357" y="506"/>
                  </a:cubicBezTo>
                  <a:cubicBezTo>
                    <a:pt x="365" y="514"/>
                    <a:pt x="378" y="518"/>
                    <a:pt x="391" y="518"/>
                  </a:cubicBezTo>
                  <a:cubicBezTo>
                    <a:pt x="405" y="518"/>
                    <a:pt x="419" y="514"/>
                    <a:pt x="432" y="506"/>
                  </a:cubicBezTo>
                  <a:cubicBezTo>
                    <a:pt x="448" y="489"/>
                    <a:pt x="456" y="464"/>
                    <a:pt x="448" y="448"/>
                  </a:cubicBezTo>
                  <a:cubicBezTo>
                    <a:pt x="448" y="448"/>
                    <a:pt x="456" y="439"/>
                    <a:pt x="465" y="439"/>
                  </a:cubicBezTo>
                  <a:cubicBezTo>
                    <a:pt x="490" y="423"/>
                    <a:pt x="498" y="398"/>
                    <a:pt x="481" y="373"/>
                  </a:cubicBezTo>
                  <a:cubicBezTo>
                    <a:pt x="448" y="315"/>
                    <a:pt x="423" y="257"/>
                    <a:pt x="398" y="191"/>
                  </a:cubicBezTo>
                  <a:cubicBezTo>
                    <a:pt x="390" y="174"/>
                    <a:pt x="382" y="166"/>
                    <a:pt x="374" y="149"/>
                  </a:cubicBezTo>
                  <a:cubicBezTo>
                    <a:pt x="365" y="133"/>
                    <a:pt x="357" y="125"/>
                    <a:pt x="349" y="108"/>
                  </a:cubicBezTo>
                  <a:cubicBezTo>
                    <a:pt x="332" y="75"/>
                    <a:pt x="324" y="42"/>
                    <a:pt x="299" y="17"/>
                  </a:cubicBezTo>
                  <a:cubicBezTo>
                    <a:pt x="291" y="9"/>
                    <a:pt x="282" y="0"/>
                    <a:pt x="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38"/>
            <p:cNvSpPr/>
            <p:nvPr/>
          </p:nvSpPr>
          <p:spPr>
            <a:xfrm>
              <a:off x="529743" y="1346125"/>
              <a:ext cx="5825" cy="11525"/>
            </a:xfrm>
            <a:custGeom>
              <a:rect b="b" l="l" r="r" t="t"/>
              <a:pathLst>
                <a:path extrusionOk="0" h="461" w="233">
                  <a:moveTo>
                    <a:pt x="66" y="0"/>
                  </a:moveTo>
                  <a:cubicBezTo>
                    <a:pt x="56" y="0"/>
                    <a:pt x="46" y="4"/>
                    <a:pt x="42" y="12"/>
                  </a:cubicBezTo>
                  <a:cubicBezTo>
                    <a:pt x="0" y="162"/>
                    <a:pt x="67" y="319"/>
                    <a:pt x="149" y="435"/>
                  </a:cubicBezTo>
                  <a:cubicBezTo>
                    <a:pt x="155" y="451"/>
                    <a:pt x="167" y="460"/>
                    <a:pt x="179" y="460"/>
                  </a:cubicBezTo>
                  <a:cubicBezTo>
                    <a:pt x="186" y="460"/>
                    <a:pt x="193" y="457"/>
                    <a:pt x="199" y="452"/>
                  </a:cubicBezTo>
                  <a:cubicBezTo>
                    <a:pt x="224" y="443"/>
                    <a:pt x="232" y="418"/>
                    <a:pt x="216" y="394"/>
                  </a:cubicBezTo>
                  <a:cubicBezTo>
                    <a:pt x="183" y="344"/>
                    <a:pt x="149" y="278"/>
                    <a:pt x="133" y="211"/>
                  </a:cubicBezTo>
                  <a:cubicBezTo>
                    <a:pt x="116" y="145"/>
                    <a:pt x="100" y="79"/>
                    <a:pt x="83" y="12"/>
                  </a:cubicBezTo>
                  <a:cubicBezTo>
                    <a:pt x="83" y="4"/>
                    <a:pt x="75" y="0"/>
                    <a:pt x="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38"/>
            <p:cNvSpPr/>
            <p:nvPr/>
          </p:nvSpPr>
          <p:spPr>
            <a:xfrm>
              <a:off x="531268" y="1334300"/>
              <a:ext cx="10475" cy="21125"/>
            </a:xfrm>
            <a:custGeom>
              <a:rect b="b" l="l" r="r" t="t"/>
              <a:pathLst>
                <a:path extrusionOk="0" h="845" w="419">
                  <a:moveTo>
                    <a:pt x="204" y="0"/>
                  </a:moveTo>
                  <a:cubicBezTo>
                    <a:pt x="185" y="0"/>
                    <a:pt x="167" y="11"/>
                    <a:pt x="171" y="30"/>
                  </a:cubicBezTo>
                  <a:cubicBezTo>
                    <a:pt x="171" y="79"/>
                    <a:pt x="180" y="121"/>
                    <a:pt x="188" y="162"/>
                  </a:cubicBezTo>
                  <a:cubicBezTo>
                    <a:pt x="182" y="157"/>
                    <a:pt x="175" y="154"/>
                    <a:pt x="168" y="154"/>
                  </a:cubicBezTo>
                  <a:cubicBezTo>
                    <a:pt x="153" y="154"/>
                    <a:pt x="138" y="165"/>
                    <a:pt x="138" y="187"/>
                  </a:cubicBezTo>
                  <a:cubicBezTo>
                    <a:pt x="130" y="179"/>
                    <a:pt x="113" y="179"/>
                    <a:pt x="105" y="179"/>
                  </a:cubicBezTo>
                  <a:cubicBezTo>
                    <a:pt x="88" y="187"/>
                    <a:pt x="80" y="212"/>
                    <a:pt x="80" y="229"/>
                  </a:cubicBezTo>
                  <a:lnTo>
                    <a:pt x="97" y="353"/>
                  </a:lnTo>
                  <a:cubicBezTo>
                    <a:pt x="88" y="336"/>
                    <a:pt x="80" y="320"/>
                    <a:pt x="72" y="303"/>
                  </a:cubicBezTo>
                  <a:cubicBezTo>
                    <a:pt x="65" y="292"/>
                    <a:pt x="49" y="286"/>
                    <a:pt x="35" y="286"/>
                  </a:cubicBezTo>
                  <a:cubicBezTo>
                    <a:pt x="17" y="286"/>
                    <a:pt x="1" y="296"/>
                    <a:pt x="6" y="320"/>
                  </a:cubicBezTo>
                  <a:cubicBezTo>
                    <a:pt x="14" y="419"/>
                    <a:pt x="64" y="502"/>
                    <a:pt x="105" y="585"/>
                  </a:cubicBezTo>
                  <a:cubicBezTo>
                    <a:pt x="122" y="618"/>
                    <a:pt x="138" y="643"/>
                    <a:pt x="155" y="676"/>
                  </a:cubicBezTo>
                  <a:cubicBezTo>
                    <a:pt x="155" y="676"/>
                    <a:pt x="155" y="684"/>
                    <a:pt x="163" y="693"/>
                  </a:cubicBezTo>
                  <a:cubicBezTo>
                    <a:pt x="163" y="701"/>
                    <a:pt x="171" y="709"/>
                    <a:pt x="180" y="709"/>
                  </a:cubicBezTo>
                  <a:cubicBezTo>
                    <a:pt x="204" y="751"/>
                    <a:pt x="229" y="784"/>
                    <a:pt x="254" y="825"/>
                  </a:cubicBezTo>
                  <a:cubicBezTo>
                    <a:pt x="266" y="837"/>
                    <a:pt x="283" y="845"/>
                    <a:pt x="297" y="845"/>
                  </a:cubicBezTo>
                  <a:cubicBezTo>
                    <a:pt x="303" y="845"/>
                    <a:pt x="308" y="844"/>
                    <a:pt x="312" y="842"/>
                  </a:cubicBezTo>
                  <a:cubicBezTo>
                    <a:pt x="337" y="825"/>
                    <a:pt x="345" y="800"/>
                    <a:pt x="329" y="784"/>
                  </a:cubicBezTo>
                  <a:cubicBezTo>
                    <a:pt x="287" y="717"/>
                    <a:pt x="246" y="643"/>
                    <a:pt x="204" y="568"/>
                  </a:cubicBezTo>
                  <a:cubicBezTo>
                    <a:pt x="204" y="527"/>
                    <a:pt x="196" y="485"/>
                    <a:pt x="188" y="444"/>
                  </a:cubicBezTo>
                  <a:cubicBezTo>
                    <a:pt x="180" y="386"/>
                    <a:pt x="171" y="328"/>
                    <a:pt x="163" y="270"/>
                  </a:cubicBezTo>
                  <a:lnTo>
                    <a:pt x="163" y="270"/>
                  </a:lnTo>
                  <a:cubicBezTo>
                    <a:pt x="180" y="311"/>
                    <a:pt x="196" y="361"/>
                    <a:pt x="204" y="403"/>
                  </a:cubicBezTo>
                  <a:cubicBezTo>
                    <a:pt x="213" y="436"/>
                    <a:pt x="213" y="469"/>
                    <a:pt x="213" y="502"/>
                  </a:cubicBezTo>
                  <a:cubicBezTo>
                    <a:pt x="221" y="535"/>
                    <a:pt x="221" y="577"/>
                    <a:pt x="238" y="610"/>
                  </a:cubicBezTo>
                  <a:cubicBezTo>
                    <a:pt x="241" y="621"/>
                    <a:pt x="250" y="625"/>
                    <a:pt x="259" y="625"/>
                  </a:cubicBezTo>
                  <a:cubicBezTo>
                    <a:pt x="271" y="625"/>
                    <a:pt x="283" y="619"/>
                    <a:pt x="287" y="610"/>
                  </a:cubicBezTo>
                  <a:cubicBezTo>
                    <a:pt x="304" y="577"/>
                    <a:pt x="304" y="527"/>
                    <a:pt x="296" y="494"/>
                  </a:cubicBezTo>
                  <a:cubicBezTo>
                    <a:pt x="296" y="477"/>
                    <a:pt x="296" y="461"/>
                    <a:pt x="287" y="444"/>
                  </a:cubicBezTo>
                  <a:lnTo>
                    <a:pt x="287" y="444"/>
                  </a:lnTo>
                  <a:cubicBezTo>
                    <a:pt x="304" y="477"/>
                    <a:pt x="329" y="510"/>
                    <a:pt x="362" y="535"/>
                  </a:cubicBezTo>
                  <a:cubicBezTo>
                    <a:pt x="365" y="537"/>
                    <a:pt x="368" y="537"/>
                    <a:pt x="373" y="537"/>
                  </a:cubicBezTo>
                  <a:cubicBezTo>
                    <a:pt x="392" y="537"/>
                    <a:pt x="418" y="522"/>
                    <a:pt x="412" y="502"/>
                  </a:cubicBezTo>
                  <a:cubicBezTo>
                    <a:pt x="412" y="452"/>
                    <a:pt x="387" y="419"/>
                    <a:pt x="362" y="378"/>
                  </a:cubicBezTo>
                  <a:cubicBezTo>
                    <a:pt x="345" y="345"/>
                    <a:pt x="329" y="303"/>
                    <a:pt x="312" y="270"/>
                  </a:cubicBezTo>
                  <a:cubicBezTo>
                    <a:pt x="279" y="187"/>
                    <a:pt x="254" y="104"/>
                    <a:pt x="238" y="21"/>
                  </a:cubicBezTo>
                  <a:cubicBezTo>
                    <a:pt x="234" y="7"/>
                    <a:pt x="219" y="0"/>
                    <a:pt x="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38"/>
            <p:cNvSpPr/>
            <p:nvPr/>
          </p:nvSpPr>
          <p:spPr>
            <a:xfrm>
              <a:off x="498043" y="1358675"/>
              <a:ext cx="27750" cy="20300"/>
            </a:xfrm>
            <a:custGeom>
              <a:rect b="b" l="l" r="r" t="t"/>
              <a:pathLst>
                <a:path extrusionOk="0" h="812" w="1110">
                  <a:moveTo>
                    <a:pt x="763" y="264"/>
                  </a:moveTo>
                  <a:cubicBezTo>
                    <a:pt x="771" y="273"/>
                    <a:pt x="788" y="273"/>
                    <a:pt x="796" y="281"/>
                  </a:cubicBezTo>
                  <a:cubicBezTo>
                    <a:pt x="846" y="306"/>
                    <a:pt x="887" y="339"/>
                    <a:pt x="920" y="372"/>
                  </a:cubicBezTo>
                  <a:cubicBezTo>
                    <a:pt x="895" y="372"/>
                    <a:pt x="862" y="380"/>
                    <a:pt x="837" y="380"/>
                  </a:cubicBezTo>
                  <a:cubicBezTo>
                    <a:pt x="804" y="372"/>
                    <a:pt x="779" y="372"/>
                    <a:pt x="755" y="364"/>
                  </a:cubicBezTo>
                  <a:cubicBezTo>
                    <a:pt x="738" y="364"/>
                    <a:pt x="730" y="372"/>
                    <a:pt x="721" y="389"/>
                  </a:cubicBezTo>
                  <a:lnTo>
                    <a:pt x="697" y="389"/>
                  </a:lnTo>
                  <a:cubicBezTo>
                    <a:pt x="672" y="372"/>
                    <a:pt x="639" y="364"/>
                    <a:pt x="605" y="356"/>
                  </a:cubicBezTo>
                  <a:cubicBezTo>
                    <a:pt x="622" y="347"/>
                    <a:pt x="630" y="339"/>
                    <a:pt x="647" y="339"/>
                  </a:cubicBezTo>
                  <a:cubicBezTo>
                    <a:pt x="680" y="314"/>
                    <a:pt x="721" y="298"/>
                    <a:pt x="755" y="273"/>
                  </a:cubicBezTo>
                  <a:lnTo>
                    <a:pt x="763" y="264"/>
                  </a:lnTo>
                  <a:close/>
                  <a:moveTo>
                    <a:pt x="671" y="0"/>
                  </a:moveTo>
                  <a:cubicBezTo>
                    <a:pt x="660" y="0"/>
                    <a:pt x="649" y="2"/>
                    <a:pt x="639" y="8"/>
                  </a:cubicBezTo>
                  <a:cubicBezTo>
                    <a:pt x="605" y="32"/>
                    <a:pt x="639" y="66"/>
                    <a:pt x="655" y="82"/>
                  </a:cubicBezTo>
                  <a:cubicBezTo>
                    <a:pt x="688" y="107"/>
                    <a:pt x="721" y="115"/>
                    <a:pt x="746" y="132"/>
                  </a:cubicBezTo>
                  <a:cubicBezTo>
                    <a:pt x="779" y="148"/>
                    <a:pt x="804" y="165"/>
                    <a:pt x="837" y="182"/>
                  </a:cubicBezTo>
                  <a:lnTo>
                    <a:pt x="846" y="190"/>
                  </a:lnTo>
                  <a:cubicBezTo>
                    <a:pt x="796" y="165"/>
                    <a:pt x="746" y="148"/>
                    <a:pt x="697" y="140"/>
                  </a:cubicBezTo>
                  <a:cubicBezTo>
                    <a:pt x="647" y="140"/>
                    <a:pt x="581" y="140"/>
                    <a:pt x="539" y="173"/>
                  </a:cubicBezTo>
                  <a:cubicBezTo>
                    <a:pt x="531" y="182"/>
                    <a:pt x="531" y="215"/>
                    <a:pt x="547" y="223"/>
                  </a:cubicBezTo>
                  <a:cubicBezTo>
                    <a:pt x="589" y="240"/>
                    <a:pt x="630" y="231"/>
                    <a:pt x="672" y="248"/>
                  </a:cubicBezTo>
                  <a:cubicBezTo>
                    <a:pt x="688" y="248"/>
                    <a:pt x="697" y="248"/>
                    <a:pt x="705" y="256"/>
                  </a:cubicBezTo>
                  <a:cubicBezTo>
                    <a:pt x="672" y="256"/>
                    <a:pt x="647" y="264"/>
                    <a:pt x="622" y="273"/>
                  </a:cubicBezTo>
                  <a:cubicBezTo>
                    <a:pt x="581" y="289"/>
                    <a:pt x="539" y="306"/>
                    <a:pt x="498" y="322"/>
                  </a:cubicBezTo>
                  <a:cubicBezTo>
                    <a:pt x="489" y="322"/>
                    <a:pt x="489" y="331"/>
                    <a:pt x="481" y="339"/>
                  </a:cubicBezTo>
                  <a:lnTo>
                    <a:pt x="448" y="339"/>
                  </a:lnTo>
                  <a:cubicBezTo>
                    <a:pt x="349" y="347"/>
                    <a:pt x="224" y="380"/>
                    <a:pt x="158" y="472"/>
                  </a:cubicBezTo>
                  <a:lnTo>
                    <a:pt x="150" y="472"/>
                  </a:lnTo>
                  <a:cubicBezTo>
                    <a:pt x="135" y="500"/>
                    <a:pt x="165" y="523"/>
                    <a:pt x="189" y="523"/>
                  </a:cubicBezTo>
                  <a:cubicBezTo>
                    <a:pt x="193" y="523"/>
                    <a:pt x="196" y="522"/>
                    <a:pt x="199" y="521"/>
                  </a:cubicBezTo>
                  <a:cubicBezTo>
                    <a:pt x="224" y="513"/>
                    <a:pt x="241" y="505"/>
                    <a:pt x="257" y="496"/>
                  </a:cubicBezTo>
                  <a:lnTo>
                    <a:pt x="257" y="496"/>
                  </a:lnTo>
                  <a:cubicBezTo>
                    <a:pt x="241" y="513"/>
                    <a:pt x="224" y="521"/>
                    <a:pt x="216" y="546"/>
                  </a:cubicBezTo>
                  <a:lnTo>
                    <a:pt x="216" y="554"/>
                  </a:lnTo>
                  <a:cubicBezTo>
                    <a:pt x="191" y="563"/>
                    <a:pt x="183" y="588"/>
                    <a:pt x="199" y="612"/>
                  </a:cubicBezTo>
                  <a:cubicBezTo>
                    <a:pt x="191" y="629"/>
                    <a:pt x="199" y="654"/>
                    <a:pt x="199" y="670"/>
                  </a:cubicBezTo>
                  <a:lnTo>
                    <a:pt x="191" y="670"/>
                  </a:lnTo>
                  <a:cubicBezTo>
                    <a:pt x="175" y="670"/>
                    <a:pt x="158" y="662"/>
                    <a:pt x="133" y="662"/>
                  </a:cubicBezTo>
                  <a:lnTo>
                    <a:pt x="75" y="662"/>
                  </a:lnTo>
                  <a:cubicBezTo>
                    <a:pt x="59" y="662"/>
                    <a:pt x="42" y="662"/>
                    <a:pt x="25" y="670"/>
                  </a:cubicBezTo>
                  <a:cubicBezTo>
                    <a:pt x="1" y="670"/>
                    <a:pt x="1" y="695"/>
                    <a:pt x="17" y="712"/>
                  </a:cubicBezTo>
                  <a:cubicBezTo>
                    <a:pt x="34" y="720"/>
                    <a:pt x="50" y="728"/>
                    <a:pt x="67" y="737"/>
                  </a:cubicBezTo>
                  <a:cubicBezTo>
                    <a:pt x="75" y="737"/>
                    <a:pt x="83" y="745"/>
                    <a:pt x="92" y="745"/>
                  </a:cubicBezTo>
                  <a:cubicBezTo>
                    <a:pt x="100" y="753"/>
                    <a:pt x="108" y="762"/>
                    <a:pt x="125" y="762"/>
                  </a:cubicBezTo>
                  <a:cubicBezTo>
                    <a:pt x="158" y="770"/>
                    <a:pt x="191" y="778"/>
                    <a:pt x="233" y="786"/>
                  </a:cubicBezTo>
                  <a:cubicBezTo>
                    <a:pt x="307" y="795"/>
                    <a:pt x="382" y="803"/>
                    <a:pt x="456" y="811"/>
                  </a:cubicBezTo>
                  <a:cubicBezTo>
                    <a:pt x="459" y="812"/>
                    <a:pt x="461" y="812"/>
                    <a:pt x="463" y="812"/>
                  </a:cubicBezTo>
                  <a:cubicBezTo>
                    <a:pt x="499" y="812"/>
                    <a:pt x="504" y="753"/>
                    <a:pt x="465" y="745"/>
                  </a:cubicBezTo>
                  <a:cubicBezTo>
                    <a:pt x="415" y="728"/>
                    <a:pt x="365" y="712"/>
                    <a:pt x="307" y="695"/>
                  </a:cubicBezTo>
                  <a:lnTo>
                    <a:pt x="307" y="687"/>
                  </a:lnTo>
                  <a:lnTo>
                    <a:pt x="299" y="679"/>
                  </a:lnTo>
                  <a:lnTo>
                    <a:pt x="291" y="670"/>
                  </a:lnTo>
                  <a:cubicBezTo>
                    <a:pt x="291" y="662"/>
                    <a:pt x="291" y="662"/>
                    <a:pt x="291" y="654"/>
                  </a:cubicBezTo>
                  <a:lnTo>
                    <a:pt x="291" y="646"/>
                  </a:lnTo>
                  <a:cubicBezTo>
                    <a:pt x="382" y="654"/>
                    <a:pt x="473" y="662"/>
                    <a:pt x="556" y="670"/>
                  </a:cubicBezTo>
                  <a:cubicBezTo>
                    <a:pt x="610" y="675"/>
                    <a:pt x="665" y="679"/>
                    <a:pt x="720" y="679"/>
                  </a:cubicBezTo>
                  <a:cubicBezTo>
                    <a:pt x="775" y="679"/>
                    <a:pt x="829" y="675"/>
                    <a:pt x="879" y="662"/>
                  </a:cubicBezTo>
                  <a:cubicBezTo>
                    <a:pt x="912" y="654"/>
                    <a:pt x="904" y="612"/>
                    <a:pt x="879" y="604"/>
                  </a:cubicBezTo>
                  <a:cubicBezTo>
                    <a:pt x="779" y="563"/>
                    <a:pt x="663" y="563"/>
                    <a:pt x="556" y="563"/>
                  </a:cubicBezTo>
                  <a:cubicBezTo>
                    <a:pt x="498" y="554"/>
                    <a:pt x="431" y="554"/>
                    <a:pt x="365" y="554"/>
                  </a:cubicBezTo>
                  <a:cubicBezTo>
                    <a:pt x="373" y="554"/>
                    <a:pt x="382" y="554"/>
                    <a:pt x="390" y="546"/>
                  </a:cubicBezTo>
                  <a:cubicBezTo>
                    <a:pt x="398" y="546"/>
                    <a:pt x="398" y="538"/>
                    <a:pt x="407" y="538"/>
                  </a:cubicBezTo>
                  <a:cubicBezTo>
                    <a:pt x="423" y="530"/>
                    <a:pt x="423" y="505"/>
                    <a:pt x="407" y="488"/>
                  </a:cubicBezTo>
                  <a:cubicBezTo>
                    <a:pt x="407" y="480"/>
                    <a:pt x="390" y="480"/>
                    <a:pt x="382" y="472"/>
                  </a:cubicBezTo>
                  <a:cubicBezTo>
                    <a:pt x="448" y="463"/>
                    <a:pt x="514" y="455"/>
                    <a:pt x="581" y="455"/>
                  </a:cubicBezTo>
                  <a:lnTo>
                    <a:pt x="605" y="455"/>
                  </a:lnTo>
                  <a:cubicBezTo>
                    <a:pt x="639" y="463"/>
                    <a:pt x="680" y="480"/>
                    <a:pt x="713" y="488"/>
                  </a:cubicBezTo>
                  <a:cubicBezTo>
                    <a:pt x="730" y="488"/>
                    <a:pt x="755" y="472"/>
                    <a:pt x="746" y="455"/>
                  </a:cubicBezTo>
                  <a:cubicBezTo>
                    <a:pt x="813" y="447"/>
                    <a:pt x="879" y="447"/>
                    <a:pt x="953" y="447"/>
                  </a:cubicBezTo>
                  <a:cubicBezTo>
                    <a:pt x="962" y="447"/>
                    <a:pt x="962" y="447"/>
                    <a:pt x="970" y="438"/>
                  </a:cubicBezTo>
                  <a:cubicBezTo>
                    <a:pt x="978" y="447"/>
                    <a:pt x="978" y="455"/>
                    <a:pt x="978" y="455"/>
                  </a:cubicBezTo>
                  <a:cubicBezTo>
                    <a:pt x="989" y="474"/>
                    <a:pt x="1004" y="481"/>
                    <a:pt x="1018" y="481"/>
                  </a:cubicBezTo>
                  <a:cubicBezTo>
                    <a:pt x="1049" y="481"/>
                    <a:pt x="1078" y="447"/>
                    <a:pt x="1061" y="414"/>
                  </a:cubicBezTo>
                  <a:cubicBezTo>
                    <a:pt x="1045" y="372"/>
                    <a:pt x="1020" y="339"/>
                    <a:pt x="995" y="306"/>
                  </a:cubicBezTo>
                  <a:lnTo>
                    <a:pt x="995" y="306"/>
                  </a:lnTo>
                  <a:lnTo>
                    <a:pt x="1003" y="314"/>
                  </a:lnTo>
                  <a:cubicBezTo>
                    <a:pt x="1014" y="323"/>
                    <a:pt x="1026" y="327"/>
                    <a:pt x="1037" y="327"/>
                  </a:cubicBezTo>
                  <a:cubicBezTo>
                    <a:pt x="1077" y="327"/>
                    <a:pt x="1110" y="280"/>
                    <a:pt x="1078" y="248"/>
                  </a:cubicBezTo>
                  <a:cubicBezTo>
                    <a:pt x="978" y="148"/>
                    <a:pt x="862" y="66"/>
                    <a:pt x="746" y="16"/>
                  </a:cubicBezTo>
                  <a:cubicBezTo>
                    <a:pt x="723" y="10"/>
                    <a:pt x="697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38"/>
            <p:cNvSpPr/>
            <p:nvPr/>
          </p:nvSpPr>
          <p:spPr>
            <a:xfrm>
              <a:off x="541968" y="1335075"/>
              <a:ext cx="4375" cy="16050"/>
            </a:xfrm>
            <a:custGeom>
              <a:rect b="b" l="l" r="r" t="t"/>
              <a:pathLst>
                <a:path extrusionOk="0" h="642" w="175">
                  <a:moveTo>
                    <a:pt x="113" y="0"/>
                  </a:moveTo>
                  <a:cubicBezTo>
                    <a:pt x="106" y="0"/>
                    <a:pt x="98" y="2"/>
                    <a:pt x="91" y="7"/>
                  </a:cubicBezTo>
                  <a:cubicBezTo>
                    <a:pt x="83" y="7"/>
                    <a:pt x="83" y="7"/>
                    <a:pt x="75" y="15"/>
                  </a:cubicBezTo>
                  <a:lnTo>
                    <a:pt x="75" y="24"/>
                  </a:lnTo>
                  <a:lnTo>
                    <a:pt x="66" y="24"/>
                  </a:lnTo>
                  <a:cubicBezTo>
                    <a:pt x="58" y="32"/>
                    <a:pt x="58" y="40"/>
                    <a:pt x="50" y="40"/>
                  </a:cubicBezTo>
                  <a:cubicBezTo>
                    <a:pt x="50" y="48"/>
                    <a:pt x="50" y="57"/>
                    <a:pt x="50" y="65"/>
                  </a:cubicBezTo>
                  <a:cubicBezTo>
                    <a:pt x="42" y="82"/>
                    <a:pt x="42" y="98"/>
                    <a:pt x="42" y="106"/>
                  </a:cubicBezTo>
                  <a:cubicBezTo>
                    <a:pt x="33" y="106"/>
                    <a:pt x="17" y="115"/>
                    <a:pt x="8" y="131"/>
                  </a:cubicBezTo>
                  <a:cubicBezTo>
                    <a:pt x="0" y="173"/>
                    <a:pt x="0" y="214"/>
                    <a:pt x="0" y="256"/>
                  </a:cubicBezTo>
                  <a:cubicBezTo>
                    <a:pt x="0" y="297"/>
                    <a:pt x="8" y="330"/>
                    <a:pt x="8" y="372"/>
                  </a:cubicBezTo>
                  <a:cubicBezTo>
                    <a:pt x="25" y="454"/>
                    <a:pt x="42" y="537"/>
                    <a:pt x="66" y="612"/>
                  </a:cubicBezTo>
                  <a:cubicBezTo>
                    <a:pt x="73" y="632"/>
                    <a:pt x="89" y="641"/>
                    <a:pt x="105" y="641"/>
                  </a:cubicBezTo>
                  <a:cubicBezTo>
                    <a:pt x="128" y="641"/>
                    <a:pt x="151" y="621"/>
                    <a:pt x="141" y="587"/>
                  </a:cubicBezTo>
                  <a:cubicBezTo>
                    <a:pt x="124" y="512"/>
                    <a:pt x="116" y="438"/>
                    <a:pt x="100" y="363"/>
                  </a:cubicBezTo>
                  <a:cubicBezTo>
                    <a:pt x="100" y="322"/>
                    <a:pt x="91" y="289"/>
                    <a:pt x="91" y="247"/>
                  </a:cubicBezTo>
                  <a:lnTo>
                    <a:pt x="83" y="214"/>
                  </a:lnTo>
                  <a:lnTo>
                    <a:pt x="83" y="214"/>
                  </a:lnTo>
                  <a:cubicBezTo>
                    <a:pt x="91" y="222"/>
                    <a:pt x="91" y="222"/>
                    <a:pt x="100" y="231"/>
                  </a:cubicBezTo>
                  <a:cubicBezTo>
                    <a:pt x="108" y="239"/>
                    <a:pt x="118" y="243"/>
                    <a:pt x="129" y="243"/>
                  </a:cubicBezTo>
                  <a:cubicBezTo>
                    <a:pt x="139" y="243"/>
                    <a:pt x="149" y="239"/>
                    <a:pt x="158" y="231"/>
                  </a:cubicBezTo>
                  <a:cubicBezTo>
                    <a:pt x="174" y="214"/>
                    <a:pt x="174" y="189"/>
                    <a:pt x="158" y="173"/>
                  </a:cubicBezTo>
                  <a:lnTo>
                    <a:pt x="158" y="164"/>
                  </a:lnTo>
                  <a:lnTo>
                    <a:pt x="149" y="156"/>
                  </a:lnTo>
                  <a:cubicBezTo>
                    <a:pt x="149" y="156"/>
                    <a:pt x="149" y="148"/>
                    <a:pt x="141" y="148"/>
                  </a:cubicBezTo>
                  <a:lnTo>
                    <a:pt x="141" y="140"/>
                  </a:lnTo>
                  <a:lnTo>
                    <a:pt x="141" y="131"/>
                  </a:lnTo>
                  <a:lnTo>
                    <a:pt x="141" y="123"/>
                  </a:lnTo>
                  <a:lnTo>
                    <a:pt x="141" y="115"/>
                  </a:lnTo>
                  <a:lnTo>
                    <a:pt x="141" y="98"/>
                  </a:lnTo>
                  <a:lnTo>
                    <a:pt x="141" y="82"/>
                  </a:lnTo>
                  <a:lnTo>
                    <a:pt x="141" y="73"/>
                  </a:lnTo>
                  <a:cubicBezTo>
                    <a:pt x="141" y="65"/>
                    <a:pt x="141" y="57"/>
                    <a:pt x="141" y="48"/>
                  </a:cubicBezTo>
                  <a:cubicBezTo>
                    <a:pt x="141" y="48"/>
                    <a:pt x="149" y="40"/>
                    <a:pt x="149" y="32"/>
                  </a:cubicBezTo>
                  <a:cubicBezTo>
                    <a:pt x="149" y="14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38"/>
            <p:cNvSpPr/>
            <p:nvPr/>
          </p:nvSpPr>
          <p:spPr>
            <a:xfrm>
              <a:off x="546518" y="1331225"/>
              <a:ext cx="9750" cy="16675"/>
            </a:xfrm>
            <a:custGeom>
              <a:rect b="b" l="l" r="r" t="t"/>
              <a:pathLst>
                <a:path extrusionOk="0" h="667" w="390">
                  <a:moveTo>
                    <a:pt x="183" y="252"/>
                  </a:moveTo>
                  <a:cubicBezTo>
                    <a:pt x="199" y="285"/>
                    <a:pt x="208" y="310"/>
                    <a:pt x="224" y="343"/>
                  </a:cubicBezTo>
                  <a:cubicBezTo>
                    <a:pt x="208" y="376"/>
                    <a:pt x="191" y="418"/>
                    <a:pt x="174" y="451"/>
                  </a:cubicBezTo>
                  <a:cubicBezTo>
                    <a:pt x="174" y="434"/>
                    <a:pt x="174" y="410"/>
                    <a:pt x="174" y="385"/>
                  </a:cubicBezTo>
                  <a:lnTo>
                    <a:pt x="183" y="385"/>
                  </a:lnTo>
                  <a:cubicBezTo>
                    <a:pt x="183" y="343"/>
                    <a:pt x="183" y="302"/>
                    <a:pt x="183" y="269"/>
                  </a:cubicBezTo>
                  <a:lnTo>
                    <a:pt x="183" y="252"/>
                  </a:lnTo>
                  <a:close/>
                  <a:moveTo>
                    <a:pt x="284" y="0"/>
                  </a:moveTo>
                  <a:cubicBezTo>
                    <a:pt x="271" y="0"/>
                    <a:pt x="257" y="8"/>
                    <a:pt x="257" y="20"/>
                  </a:cubicBezTo>
                  <a:lnTo>
                    <a:pt x="257" y="45"/>
                  </a:lnTo>
                  <a:cubicBezTo>
                    <a:pt x="257" y="53"/>
                    <a:pt x="266" y="62"/>
                    <a:pt x="266" y="70"/>
                  </a:cubicBezTo>
                  <a:cubicBezTo>
                    <a:pt x="266" y="78"/>
                    <a:pt x="274" y="95"/>
                    <a:pt x="274" y="111"/>
                  </a:cubicBezTo>
                  <a:cubicBezTo>
                    <a:pt x="282" y="136"/>
                    <a:pt x="299" y="161"/>
                    <a:pt x="307" y="186"/>
                  </a:cubicBezTo>
                  <a:cubicBezTo>
                    <a:pt x="299" y="186"/>
                    <a:pt x="299" y="194"/>
                    <a:pt x="290" y="202"/>
                  </a:cubicBezTo>
                  <a:cubicBezTo>
                    <a:pt x="290" y="211"/>
                    <a:pt x="282" y="219"/>
                    <a:pt x="274" y="227"/>
                  </a:cubicBezTo>
                  <a:cubicBezTo>
                    <a:pt x="274" y="219"/>
                    <a:pt x="274" y="219"/>
                    <a:pt x="274" y="211"/>
                  </a:cubicBezTo>
                  <a:cubicBezTo>
                    <a:pt x="257" y="178"/>
                    <a:pt x="249" y="144"/>
                    <a:pt x="241" y="120"/>
                  </a:cubicBezTo>
                  <a:cubicBezTo>
                    <a:pt x="232" y="103"/>
                    <a:pt x="224" y="78"/>
                    <a:pt x="216" y="62"/>
                  </a:cubicBezTo>
                  <a:cubicBezTo>
                    <a:pt x="208" y="45"/>
                    <a:pt x="199" y="37"/>
                    <a:pt x="183" y="20"/>
                  </a:cubicBezTo>
                  <a:cubicBezTo>
                    <a:pt x="177" y="18"/>
                    <a:pt x="170" y="17"/>
                    <a:pt x="164" y="17"/>
                  </a:cubicBezTo>
                  <a:cubicBezTo>
                    <a:pt x="144" y="17"/>
                    <a:pt x="123" y="28"/>
                    <a:pt x="116" y="53"/>
                  </a:cubicBezTo>
                  <a:cubicBezTo>
                    <a:pt x="108" y="78"/>
                    <a:pt x="116" y="111"/>
                    <a:pt x="125" y="136"/>
                  </a:cubicBezTo>
                  <a:lnTo>
                    <a:pt x="116" y="144"/>
                  </a:lnTo>
                  <a:cubicBezTo>
                    <a:pt x="108" y="161"/>
                    <a:pt x="108" y="178"/>
                    <a:pt x="100" y="186"/>
                  </a:cubicBezTo>
                  <a:lnTo>
                    <a:pt x="100" y="178"/>
                  </a:lnTo>
                  <a:cubicBezTo>
                    <a:pt x="92" y="153"/>
                    <a:pt x="92" y="128"/>
                    <a:pt x="83" y="103"/>
                  </a:cubicBezTo>
                  <a:cubicBezTo>
                    <a:pt x="75" y="86"/>
                    <a:pt x="75" y="78"/>
                    <a:pt x="75" y="62"/>
                  </a:cubicBezTo>
                  <a:cubicBezTo>
                    <a:pt x="67" y="45"/>
                    <a:pt x="58" y="37"/>
                    <a:pt x="58" y="20"/>
                  </a:cubicBezTo>
                  <a:cubicBezTo>
                    <a:pt x="53" y="12"/>
                    <a:pt x="44" y="8"/>
                    <a:pt x="35" y="8"/>
                  </a:cubicBezTo>
                  <a:cubicBezTo>
                    <a:pt x="18" y="8"/>
                    <a:pt x="0" y="21"/>
                    <a:pt x="0" y="37"/>
                  </a:cubicBezTo>
                  <a:cubicBezTo>
                    <a:pt x="0" y="86"/>
                    <a:pt x="17" y="144"/>
                    <a:pt x="25" y="202"/>
                  </a:cubicBezTo>
                  <a:cubicBezTo>
                    <a:pt x="34" y="252"/>
                    <a:pt x="42" y="302"/>
                    <a:pt x="58" y="360"/>
                  </a:cubicBezTo>
                  <a:cubicBezTo>
                    <a:pt x="58" y="368"/>
                    <a:pt x="67" y="376"/>
                    <a:pt x="75" y="385"/>
                  </a:cubicBezTo>
                  <a:cubicBezTo>
                    <a:pt x="75" y="459"/>
                    <a:pt x="75" y="542"/>
                    <a:pt x="75" y="617"/>
                  </a:cubicBezTo>
                  <a:cubicBezTo>
                    <a:pt x="79" y="650"/>
                    <a:pt x="104" y="666"/>
                    <a:pt x="128" y="666"/>
                  </a:cubicBezTo>
                  <a:cubicBezTo>
                    <a:pt x="152" y="666"/>
                    <a:pt x="174" y="650"/>
                    <a:pt x="174" y="617"/>
                  </a:cubicBezTo>
                  <a:cubicBezTo>
                    <a:pt x="174" y="584"/>
                    <a:pt x="174" y="542"/>
                    <a:pt x="174" y="509"/>
                  </a:cubicBezTo>
                  <a:cubicBezTo>
                    <a:pt x="183" y="517"/>
                    <a:pt x="191" y="526"/>
                    <a:pt x="199" y="526"/>
                  </a:cubicBezTo>
                  <a:cubicBezTo>
                    <a:pt x="204" y="527"/>
                    <a:pt x="208" y="528"/>
                    <a:pt x="212" y="528"/>
                  </a:cubicBezTo>
                  <a:cubicBezTo>
                    <a:pt x="230" y="528"/>
                    <a:pt x="242" y="513"/>
                    <a:pt x="249" y="492"/>
                  </a:cubicBezTo>
                  <a:cubicBezTo>
                    <a:pt x="257" y="476"/>
                    <a:pt x="266" y="459"/>
                    <a:pt x="274" y="434"/>
                  </a:cubicBezTo>
                  <a:cubicBezTo>
                    <a:pt x="279" y="438"/>
                    <a:pt x="285" y="440"/>
                    <a:pt x="292" y="440"/>
                  </a:cubicBezTo>
                  <a:cubicBezTo>
                    <a:pt x="314" y="440"/>
                    <a:pt x="338" y="419"/>
                    <a:pt x="332" y="393"/>
                  </a:cubicBezTo>
                  <a:cubicBezTo>
                    <a:pt x="324" y="368"/>
                    <a:pt x="315" y="352"/>
                    <a:pt x="307" y="327"/>
                  </a:cubicBezTo>
                  <a:cubicBezTo>
                    <a:pt x="315" y="318"/>
                    <a:pt x="315" y="302"/>
                    <a:pt x="324" y="294"/>
                  </a:cubicBezTo>
                  <a:cubicBezTo>
                    <a:pt x="332" y="269"/>
                    <a:pt x="332" y="244"/>
                    <a:pt x="340" y="219"/>
                  </a:cubicBezTo>
                  <a:lnTo>
                    <a:pt x="365" y="219"/>
                  </a:lnTo>
                  <a:cubicBezTo>
                    <a:pt x="373" y="211"/>
                    <a:pt x="382" y="202"/>
                    <a:pt x="390" y="194"/>
                  </a:cubicBezTo>
                  <a:cubicBezTo>
                    <a:pt x="390" y="178"/>
                    <a:pt x="390" y="169"/>
                    <a:pt x="390" y="153"/>
                  </a:cubicBezTo>
                  <a:cubicBezTo>
                    <a:pt x="373" y="128"/>
                    <a:pt x="365" y="103"/>
                    <a:pt x="348" y="78"/>
                  </a:cubicBezTo>
                  <a:cubicBezTo>
                    <a:pt x="340" y="70"/>
                    <a:pt x="332" y="53"/>
                    <a:pt x="332" y="45"/>
                  </a:cubicBezTo>
                  <a:cubicBezTo>
                    <a:pt x="324" y="37"/>
                    <a:pt x="315" y="28"/>
                    <a:pt x="315" y="20"/>
                  </a:cubicBezTo>
                  <a:cubicBezTo>
                    <a:pt x="307" y="20"/>
                    <a:pt x="307" y="12"/>
                    <a:pt x="299" y="4"/>
                  </a:cubicBezTo>
                  <a:cubicBezTo>
                    <a:pt x="294" y="1"/>
                    <a:pt x="289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38"/>
            <p:cNvSpPr/>
            <p:nvPr/>
          </p:nvSpPr>
          <p:spPr>
            <a:xfrm>
              <a:off x="560818" y="1319900"/>
              <a:ext cx="7675" cy="7050"/>
            </a:xfrm>
            <a:custGeom>
              <a:rect b="b" l="l" r="r" t="t"/>
              <a:pathLst>
                <a:path extrusionOk="0" h="282" w="307">
                  <a:moveTo>
                    <a:pt x="25" y="1"/>
                  </a:moveTo>
                  <a:cubicBezTo>
                    <a:pt x="8" y="9"/>
                    <a:pt x="0" y="34"/>
                    <a:pt x="8" y="42"/>
                  </a:cubicBezTo>
                  <a:cubicBezTo>
                    <a:pt x="17" y="59"/>
                    <a:pt x="25" y="67"/>
                    <a:pt x="33" y="75"/>
                  </a:cubicBezTo>
                  <a:cubicBezTo>
                    <a:pt x="42" y="92"/>
                    <a:pt x="50" y="100"/>
                    <a:pt x="66" y="109"/>
                  </a:cubicBezTo>
                  <a:cubicBezTo>
                    <a:pt x="75" y="117"/>
                    <a:pt x="83" y="125"/>
                    <a:pt x="91" y="133"/>
                  </a:cubicBezTo>
                  <a:lnTo>
                    <a:pt x="100" y="142"/>
                  </a:lnTo>
                  <a:lnTo>
                    <a:pt x="108" y="142"/>
                  </a:lnTo>
                  <a:lnTo>
                    <a:pt x="116" y="150"/>
                  </a:lnTo>
                  <a:cubicBezTo>
                    <a:pt x="133" y="167"/>
                    <a:pt x="158" y="183"/>
                    <a:pt x="174" y="200"/>
                  </a:cubicBezTo>
                  <a:cubicBezTo>
                    <a:pt x="182" y="208"/>
                    <a:pt x="191" y="225"/>
                    <a:pt x="199" y="233"/>
                  </a:cubicBezTo>
                  <a:lnTo>
                    <a:pt x="199" y="241"/>
                  </a:lnTo>
                  <a:cubicBezTo>
                    <a:pt x="207" y="249"/>
                    <a:pt x="207" y="249"/>
                    <a:pt x="216" y="258"/>
                  </a:cubicBezTo>
                  <a:cubicBezTo>
                    <a:pt x="221" y="269"/>
                    <a:pt x="240" y="281"/>
                    <a:pt x="256" y="281"/>
                  </a:cubicBezTo>
                  <a:cubicBezTo>
                    <a:pt x="262" y="281"/>
                    <a:pt x="269" y="279"/>
                    <a:pt x="274" y="274"/>
                  </a:cubicBezTo>
                  <a:cubicBezTo>
                    <a:pt x="298" y="258"/>
                    <a:pt x="307" y="233"/>
                    <a:pt x="290" y="216"/>
                  </a:cubicBezTo>
                  <a:cubicBezTo>
                    <a:pt x="265" y="167"/>
                    <a:pt x="224" y="117"/>
                    <a:pt x="182" y="84"/>
                  </a:cubicBezTo>
                  <a:cubicBezTo>
                    <a:pt x="166" y="59"/>
                    <a:pt x="141" y="42"/>
                    <a:pt x="116" y="26"/>
                  </a:cubicBezTo>
                  <a:cubicBezTo>
                    <a:pt x="108" y="17"/>
                    <a:pt x="91" y="17"/>
                    <a:pt x="83" y="17"/>
                  </a:cubicBezTo>
                  <a:lnTo>
                    <a:pt x="83" y="9"/>
                  </a:lnTo>
                  <a:lnTo>
                    <a:pt x="75" y="9"/>
                  </a:lnTo>
                  <a:cubicBezTo>
                    <a:pt x="58" y="1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38"/>
            <p:cNvSpPr/>
            <p:nvPr/>
          </p:nvSpPr>
          <p:spPr>
            <a:xfrm>
              <a:off x="570118" y="1320125"/>
              <a:ext cx="3150" cy="5050"/>
            </a:xfrm>
            <a:custGeom>
              <a:rect b="b" l="l" r="r" t="t"/>
              <a:pathLst>
                <a:path extrusionOk="0" h="202" w="126">
                  <a:moveTo>
                    <a:pt x="34" y="0"/>
                  </a:moveTo>
                  <a:cubicBezTo>
                    <a:pt x="9" y="8"/>
                    <a:pt x="1" y="25"/>
                    <a:pt x="1" y="42"/>
                  </a:cubicBezTo>
                  <a:cubicBezTo>
                    <a:pt x="17" y="83"/>
                    <a:pt x="26" y="124"/>
                    <a:pt x="34" y="166"/>
                  </a:cubicBezTo>
                  <a:cubicBezTo>
                    <a:pt x="34" y="186"/>
                    <a:pt x="57" y="201"/>
                    <a:pt x="74" y="201"/>
                  </a:cubicBezTo>
                  <a:cubicBezTo>
                    <a:pt x="77" y="201"/>
                    <a:pt x="81" y="201"/>
                    <a:pt x="84" y="199"/>
                  </a:cubicBezTo>
                  <a:cubicBezTo>
                    <a:pt x="109" y="191"/>
                    <a:pt x="125" y="166"/>
                    <a:pt x="117" y="141"/>
                  </a:cubicBezTo>
                  <a:cubicBezTo>
                    <a:pt x="100" y="108"/>
                    <a:pt x="92" y="66"/>
                    <a:pt x="75" y="25"/>
                  </a:cubicBezTo>
                  <a:cubicBezTo>
                    <a:pt x="75" y="17"/>
                    <a:pt x="67" y="8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38"/>
            <p:cNvSpPr/>
            <p:nvPr/>
          </p:nvSpPr>
          <p:spPr>
            <a:xfrm>
              <a:off x="506393" y="1383000"/>
              <a:ext cx="17075" cy="4475"/>
            </a:xfrm>
            <a:custGeom>
              <a:rect b="b" l="l" r="r" t="t"/>
              <a:pathLst>
                <a:path extrusionOk="0" h="179" w="683">
                  <a:moveTo>
                    <a:pt x="291" y="1"/>
                  </a:moveTo>
                  <a:cubicBezTo>
                    <a:pt x="213" y="1"/>
                    <a:pt x="134" y="12"/>
                    <a:pt x="64" y="37"/>
                  </a:cubicBezTo>
                  <a:cubicBezTo>
                    <a:pt x="0" y="69"/>
                    <a:pt x="29" y="178"/>
                    <a:pt x="91" y="178"/>
                  </a:cubicBezTo>
                  <a:cubicBezTo>
                    <a:pt x="93" y="178"/>
                    <a:pt x="95" y="178"/>
                    <a:pt x="97" y="178"/>
                  </a:cubicBezTo>
                  <a:cubicBezTo>
                    <a:pt x="189" y="170"/>
                    <a:pt x="271" y="145"/>
                    <a:pt x="363" y="137"/>
                  </a:cubicBezTo>
                  <a:lnTo>
                    <a:pt x="628" y="137"/>
                  </a:lnTo>
                  <a:cubicBezTo>
                    <a:pt x="630" y="137"/>
                    <a:pt x="633" y="137"/>
                    <a:pt x="636" y="137"/>
                  </a:cubicBezTo>
                  <a:cubicBezTo>
                    <a:pt x="671" y="137"/>
                    <a:pt x="683" y="86"/>
                    <a:pt x="644" y="70"/>
                  </a:cubicBezTo>
                  <a:cubicBezTo>
                    <a:pt x="603" y="54"/>
                    <a:pt x="561" y="37"/>
                    <a:pt x="512" y="21"/>
                  </a:cubicBezTo>
                  <a:cubicBezTo>
                    <a:pt x="470" y="4"/>
                    <a:pt x="412" y="4"/>
                    <a:pt x="363" y="4"/>
                  </a:cubicBezTo>
                  <a:cubicBezTo>
                    <a:pt x="339" y="2"/>
                    <a:pt x="315" y="1"/>
                    <a:pt x="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38"/>
            <p:cNvSpPr/>
            <p:nvPr/>
          </p:nvSpPr>
          <p:spPr>
            <a:xfrm>
              <a:off x="518575" y="1380450"/>
              <a:ext cx="8300" cy="3350"/>
            </a:xfrm>
            <a:custGeom>
              <a:rect b="b" l="l" r="r" t="t"/>
              <a:pathLst>
                <a:path extrusionOk="0" h="134" w="332">
                  <a:moveTo>
                    <a:pt x="67" y="0"/>
                  </a:moveTo>
                  <a:cubicBezTo>
                    <a:pt x="56" y="0"/>
                    <a:pt x="46" y="2"/>
                    <a:pt x="34" y="7"/>
                  </a:cubicBezTo>
                  <a:cubicBezTo>
                    <a:pt x="9" y="7"/>
                    <a:pt x="1" y="40"/>
                    <a:pt x="17" y="56"/>
                  </a:cubicBezTo>
                  <a:cubicBezTo>
                    <a:pt x="34" y="65"/>
                    <a:pt x="42" y="73"/>
                    <a:pt x="50" y="73"/>
                  </a:cubicBezTo>
                  <a:lnTo>
                    <a:pt x="83" y="89"/>
                  </a:lnTo>
                  <a:lnTo>
                    <a:pt x="92" y="89"/>
                  </a:lnTo>
                  <a:lnTo>
                    <a:pt x="100" y="98"/>
                  </a:lnTo>
                  <a:cubicBezTo>
                    <a:pt x="117" y="106"/>
                    <a:pt x="133" y="106"/>
                    <a:pt x="141" y="106"/>
                  </a:cubicBezTo>
                  <a:cubicBezTo>
                    <a:pt x="183" y="114"/>
                    <a:pt x="224" y="123"/>
                    <a:pt x="266" y="131"/>
                  </a:cubicBezTo>
                  <a:cubicBezTo>
                    <a:pt x="272" y="133"/>
                    <a:pt x="278" y="134"/>
                    <a:pt x="284" y="134"/>
                  </a:cubicBezTo>
                  <a:cubicBezTo>
                    <a:pt x="304" y="134"/>
                    <a:pt x="324" y="123"/>
                    <a:pt x="324" y="98"/>
                  </a:cubicBezTo>
                  <a:cubicBezTo>
                    <a:pt x="332" y="81"/>
                    <a:pt x="315" y="48"/>
                    <a:pt x="291" y="40"/>
                  </a:cubicBezTo>
                  <a:cubicBezTo>
                    <a:pt x="249" y="31"/>
                    <a:pt x="208" y="23"/>
                    <a:pt x="166" y="15"/>
                  </a:cubicBezTo>
                  <a:cubicBezTo>
                    <a:pt x="158" y="7"/>
                    <a:pt x="150" y="7"/>
                    <a:pt x="133" y="7"/>
                  </a:cubicBezTo>
                  <a:lnTo>
                    <a:pt x="100" y="7"/>
                  </a:lnTo>
                  <a:cubicBezTo>
                    <a:pt x="88" y="2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38"/>
            <p:cNvSpPr/>
            <p:nvPr/>
          </p:nvSpPr>
          <p:spPr>
            <a:xfrm>
              <a:off x="550868" y="1319775"/>
              <a:ext cx="12250" cy="20250"/>
            </a:xfrm>
            <a:custGeom>
              <a:rect b="b" l="l" r="r" t="t"/>
              <a:pathLst>
                <a:path extrusionOk="0" h="810" w="490">
                  <a:moveTo>
                    <a:pt x="38" y="0"/>
                  </a:moveTo>
                  <a:cubicBezTo>
                    <a:pt x="28" y="0"/>
                    <a:pt x="18" y="4"/>
                    <a:pt x="9" y="14"/>
                  </a:cubicBezTo>
                  <a:cubicBezTo>
                    <a:pt x="0" y="31"/>
                    <a:pt x="9" y="47"/>
                    <a:pt x="25" y="56"/>
                  </a:cubicBezTo>
                  <a:cubicBezTo>
                    <a:pt x="67" y="89"/>
                    <a:pt x="108" y="122"/>
                    <a:pt x="150" y="163"/>
                  </a:cubicBezTo>
                  <a:cubicBezTo>
                    <a:pt x="166" y="180"/>
                    <a:pt x="191" y="196"/>
                    <a:pt x="208" y="221"/>
                  </a:cubicBezTo>
                  <a:lnTo>
                    <a:pt x="216" y="230"/>
                  </a:lnTo>
                  <a:lnTo>
                    <a:pt x="199" y="230"/>
                  </a:lnTo>
                  <a:cubicBezTo>
                    <a:pt x="183" y="238"/>
                    <a:pt x="174" y="254"/>
                    <a:pt x="174" y="271"/>
                  </a:cubicBezTo>
                  <a:cubicBezTo>
                    <a:pt x="174" y="304"/>
                    <a:pt x="199" y="329"/>
                    <a:pt x="216" y="354"/>
                  </a:cubicBezTo>
                  <a:lnTo>
                    <a:pt x="266" y="420"/>
                  </a:lnTo>
                  <a:cubicBezTo>
                    <a:pt x="257" y="437"/>
                    <a:pt x="241" y="453"/>
                    <a:pt x="257" y="478"/>
                  </a:cubicBezTo>
                  <a:cubicBezTo>
                    <a:pt x="266" y="503"/>
                    <a:pt x="266" y="536"/>
                    <a:pt x="274" y="561"/>
                  </a:cubicBezTo>
                  <a:cubicBezTo>
                    <a:pt x="282" y="586"/>
                    <a:pt x="290" y="611"/>
                    <a:pt x="299" y="636"/>
                  </a:cubicBezTo>
                  <a:cubicBezTo>
                    <a:pt x="324" y="694"/>
                    <a:pt x="348" y="743"/>
                    <a:pt x="382" y="793"/>
                  </a:cubicBezTo>
                  <a:cubicBezTo>
                    <a:pt x="391" y="805"/>
                    <a:pt x="403" y="810"/>
                    <a:pt x="415" y="810"/>
                  </a:cubicBezTo>
                  <a:cubicBezTo>
                    <a:pt x="445" y="810"/>
                    <a:pt x="474" y="779"/>
                    <a:pt x="456" y="743"/>
                  </a:cubicBezTo>
                  <a:cubicBezTo>
                    <a:pt x="440" y="718"/>
                    <a:pt x="431" y="685"/>
                    <a:pt x="415" y="652"/>
                  </a:cubicBezTo>
                  <a:cubicBezTo>
                    <a:pt x="456" y="652"/>
                    <a:pt x="489" y="619"/>
                    <a:pt x="473" y="578"/>
                  </a:cubicBezTo>
                  <a:cubicBezTo>
                    <a:pt x="456" y="503"/>
                    <a:pt x="423" y="437"/>
                    <a:pt x="382" y="370"/>
                  </a:cubicBezTo>
                  <a:cubicBezTo>
                    <a:pt x="357" y="346"/>
                    <a:pt x="340" y="321"/>
                    <a:pt x="315" y="296"/>
                  </a:cubicBezTo>
                  <a:lnTo>
                    <a:pt x="324" y="288"/>
                  </a:lnTo>
                  <a:cubicBezTo>
                    <a:pt x="340" y="279"/>
                    <a:pt x="348" y="254"/>
                    <a:pt x="332" y="238"/>
                  </a:cubicBezTo>
                  <a:lnTo>
                    <a:pt x="332" y="230"/>
                  </a:lnTo>
                  <a:cubicBezTo>
                    <a:pt x="299" y="180"/>
                    <a:pt x="257" y="130"/>
                    <a:pt x="208" y="97"/>
                  </a:cubicBezTo>
                  <a:cubicBezTo>
                    <a:pt x="158" y="56"/>
                    <a:pt x="108" y="31"/>
                    <a:pt x="58" y="6"/>
                  </a:cubicBezTo>
                  <a:cubicBezTo>
                    <a:pt x="52" y="2"/>
                    <a:pt x="45" y="0"/>
                    <a:pt x="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38"/>
            <p:cNvSpPr/>
            <p:nvPr/>
          </p:nvSpPr>
          <p:spPr>
            <a:xfrm>
              <a:off x="535118" y="1318675"/>
              <a:ext cx="10175" cy="2500"/>
            </a:xfrm>
            <a:custGeom>
              <a:rect b="b" l="l" r="r" t="t"/>
              <a:pathLst>
                <a:path extrusionOk="0" h="100" w="407">
                  <a:moveTo>
                    <a:pt x="117" y="0"/>
                  </a:moveTo>
                  <a:cubicBezTo>
                    <a:pt x="84" y="0"/>
                    <a:pt x="59" y="8"/>
                    <a:pt x="34" y="8"/>
                  </a:cubicBezTo>
                  <a:cubicBezTo>
                    <a:pt x="1" y="17"/>
                    <a:pt x="9" y="58"/>
                    <a:pt x="34" y="66"/>
                  </a:cubicBezTo>
                  <a:cubicBezTo>
                    <a:pt x="59" y="75"/>
                    <a:pt x="84" y="83"/>
                    <a:pt x="117" y="83"/>
                  </a:cubicBezTo>
                  <a:cubicBezTo>
                    <a:pt x="142" y="83"/>
                    <a:pt x="166" y="91"/>
                    <a:pt x="200" y="91"/>
                  </a:cubicBezTo>
                  <a:cubicBezTo>
                    <a:pt x="249" y="91"/>
                    <a:pt x="307" y="100"/>
                    <a:pt x="365" y="100"/>
                  </a:cubicBezTo>
                  <a:cubicBezTo>
                    <a:pt x="390" y="100"/>
                    <a:pt x="407" y="75"/>
                    <a:pt x="407" y="58"/>
                  </a:cubicBezTo>
                  <a:cubicBezTo>
                    <a:pt x="407" y="33"/>
                    <a:pt x="390" y="8"/>
                    <a:pt x="365" y="8"/>
                  </a:cubicBezTo>
                  <a:lnTo>
                    <a:pt x="365" y="17"/>
                  </a:lnTo>
                  <a:cubicBezTo>
                    <a:pt x="307" y="8"/>
                    <a:pt x="249" y="8"/>
                    <a:pt x="200" y="8"/>
                  </a:cubicBezTo>
                  <a:cubicBezTo>
                    <a:pt x="166" y="8"/>
                    <a:pt x="142" y="0"/>
                    <a:pt x="1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38"/>
            <p:cNvSpPr/>
            <p:nvPr/>
          </p:nvSpPr>
          <p:spPr>
            <a:xfrm>
              <a:off x="815825" y="1559150"/>
              <a:ext cx="2500" cy="2100"/>
            </a:xfrm>
            <a:custGeom>
              <a:rect b="b" l="l" r="r" t="t"/>
              <a:pathLst>
                <a:path extrusionOk="0" h="84" w="100">
                  <a:moveTo>
                    <a:pt x="50" y="1"/>
                  </a:moveTo>
                  <a:cubicBezTo>
                    <a:pt x="0" y="1"/>
                    <a:pt x="0" y="83"/>
                    <a:pt x="50" y="83"/>
                  </a:cubicBezTo>
                  <a:cubicBezTo>
                    <a:pt x="100" y="83"/>
                    <a:pt x="100" y="1"/>
                    <a:pt x="50" y="1"/>
                  </a:cubicBez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38"/>
            <p:cNvSpPr/>
            <p:nvPr/>
          </p:nvSpPr>
          <p:spPr>
            <a:xfrm>
              <a:off x="716168" y="1327950"/>
              <a:ext cx="7000" cy="17875"/>
            </a:xfrm>
            <a:custGeom>
              <a:rect b="b" l="l" r="r" t="t"/>
              <a:pathLst>
                <a:path extrusionOk="0" h="715" w="280">
                  <a:moveTo>
                    <a:pt x="246" y="0"/>
                  </a:moveTo>
                  <a:cubicBezTo>
                    <a:pt x="239" y="0"/>
                    <a:pt x="231" y="3"/>
                    <a:pt x="224" y="10"/>
                  </a:cubicBezTo>
                  <a:cubicBezTo>
                    <a:pt x="149" y="101"/>
                    <a:pt x="100" y="209"/>
                    <a:pt x="66" y="317"/>
                  </a:cubicBezTo>
                  <a:cubicBezTo>
                    <a:pt x="33" y="433"/>
                    <a:pt x="8" y="549"/>
                    <a:pt x="0" y="665"/>
                  </a:cubicBezTo>
                  <a:cubicBezTo>
                    <a:pt x="0" y="690"/>
                    <a:pt x="25" y="715"/>
                    <a:pt x="50" y="715"/>
                  </a:cubicBezTo>
                  <a:cubicBezTo>
                    <a:pt x="83" y="715"/>
                    <a:pt x="100" y="690"/>
                    <a:pt x="108" y="665"/>
                  </a:cubicBezTo>
                  <a:cubicBezTo>
                    <a:pt x="116" y="557"/>
                    <a:pt x="141" y="449"/>
                    <a:pt x="174" y="350"/>
                  </a:cubicBezTo>
                  <a:cubicBezTo>
                    <a:pt x="207" y="251"/>
                    <a:pt x="249" y="143"/>
                    <a:pt x="274" y="43"/>
                  </a:cubicBezTo>
                  <a:cubicBezTo>
                    <a:pt x="280" y="20"/>
                    <a:pt x="264" y="0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38"/>
            <p:cNvSpPr/>
            <p:nvPr/>
          </p:nvSpPr>
          <p:spPr>
            <a:xfrm>
              <a:off x="719018" y="1331225"/>
              <a:ext cx="28400" cy="18750"/>
            </a:xfrm>
            <a:custGeom>
              <a:rect b="b" l="l" r="r" t="t"/>
              <a:pathLst>
                <a:path extrusionOk="0" h="750" w="1136">
                  <a:moveTo>
                    <a:pt x="349" y="1"/>
                  </a:moveTo>
                  <a:cubicBezTo>
                    <a:pt x="320" y="1"/>
                    <a:pt x="286" y="34"/>
                    <a:pt x="267" y="53"/>
                  </a:cubicBezTo>
                  <a:cubicBezTo>
                    <a:pt x="209" y="120"/>
                    <a:pt x="168" y="194"/>
                    <a:pt x="126" y="269"/>
                  </a:cubicBezTo>
                  <a:cubicBezTo>
                    <a:pt x="85" y="360"/>
                    <a:pt x="52" y="451"/>
                    <a:pt x="19" y="542"/>
                  </a:cubicBezTo>
                  <a:cubicBezTo>
                    <a:pt x="12" y="568"/>
                    <a:pt x="36" y="589"/>
                    <a:pt x="59" y="589"/>
                  </a:cubicBezTo>
                  <a:cubicBezTo>
                    <a:pt x="65" y="589"/>
                    <a:pt x="71" y="587"/>
                    <a:pt x="77" y="584"/>
                  </a:cubicBezTo>
                  <a:lnTo>
                    <a:pt x="77" y="584"/>
                  </a:lnTo>
                  <a:cubicBezTo>
                    <a:pt x="60" y="600"/>
                    <a:pt x="44" y="608"/>
                    <a:pt x="27" y="625"/>
                  </a:cubicBezTo>
                  <a:cubicBezTo>
                    <a:pt x="1" y="651"/>
                    <a:pt x="32" y="693"/>
                    <a:pt x="62" y="693"/>
                  </a:cubicBezTo>
                  <a:cubicBezTo>
                    <a:pt x="70" y="693"/>
                    <a:pt x="78" y="690"/>
                    <a:pt x="85" y="683"/>
                  </a:cubicBezTo>
                  <a:cubicBezTo>
                    <a:pt x="143" y="625"/>
                    <a:pt x="209" y="567"/>
                    <a:pt x="267" y="509"/>
                  </a:cubicBezTo>
                  <a:lnTo>
                    <a:pt x="267" y="509"/>
                  </a:lnTo>
                  <a:cubicBezTo>
                    <a:pt x="242" y="559"/>
                    <a:pt x="218" y="600"/>
                    <a:pt x="193" y="650"/>
                  </a:cubicBezTo>
                  <a:cubicBezTo>
                    <a:pt x="181" y="684"/>
                    <a:pt x="205" y="710"/>
                    <a:pt x="229" y="710"/>
                  </a:cubicBezTo>
                  <a:cubicBezTo>
                    <a:pt x="240" y="710"/>
                    <a:pt x="251" y="704"/>
                    <a:pt x="259" y="691"/>
                  </a:cubicBezTo>
                  <a:cubicBezTo>
                    <a:pt x="267" y="683"/>
                    <a:pt x="267" y="683"/>
                    <a:pt x="267" y="675"/>
                  </a:cubicBezTo>
                  <a:cubicBezTo>
                    <a:pt x="276" y="683"/>
                    <a:pt x="284" y="683"/>
                    <a:pt x="292" y="683"/>
                  </a:cubicBezTo>
                  <a:cubicBezTo>
                    <a:pt x="292" y="691"/>
                    <a:pt x="300" y="700"/>
                    <a:pt x="309" y="700"/>
                  </a:cubicBezTo>
                  <a:cubicBezTo>
                    <a:pt x="309" y="708"/>
                    <a:pt x="309" y="716"/>
                    <a:pt x="309" y="724"/>
                  </a:cubicBezTo>
                  <a:cubicBezTo>
                    <a:pt x="319" y="740"/>
                    <a:pt x="334" y="750"/>
                    <a:pt x="349" y="750"/>
                  </a:cubicBezTo>
                  <a:cubicBezTo>
                    <a:pt x="357" y="750"/>
                    <a:pt x="366" y="747"/>
                    <a:pt x="375" y="741"/>
                  </a:cubicBezTo>
                  <a:cubicBezTo>
                    <a:pt x="450" y="708"/>
                    <a:pt x="524" y="675"/>
                    <a:pt x="590" y="633"/>
                  </a:cubicBezTo>
                  <a:cubicBezTo>
                    <a:pt x="632" y="617"/>
                    <a:pt x="665" y="600"/>
                    <a:pt x="698" y="584"/>
                  </a:cubicBezTo>
                  <a:cubicBezTo>
                    <a:pt x="715" y="575"/>
                    <a:pt x="731" y="567"/>
                    <a:pt x="748" y="550"/>
                  </a:cubicBezTo>
                  <a:cubicBezTo>
                    <a:pt x="764" y="534"/>
                    <a:pt x="789" y="526"/>
                    <a:pt x="806" y="509"/>
                  </a:cubicBezTo>
                  <a:cubicBezTo>
                    <a:pt x="822" y="492"/>
                    <a:pt x="814" y="468"/>
                    <a:pt x="798" y="451"/>
                  </a:cubicBezTo>
                  <a:cubicBezTo>
                    <a:pt x="839" y="426"/>
                    <a:pt x="880" y="401"/>
                    <a:pt x="930" y="376"/>
                  </a:cubicBezTo>
                  <a:cubicBezTo>
                    <a:pt x="988" y="335"/>
                    <a:pt x="1054" y="302"/>
                    <a:pt x="1112" y="252"/>
                  </a:cubicBezTo>
                  <a:cubicBezTo>
                    <a:pt x="1135" y="230"/>
                    <a:pt x="1116" y="193"/>
                    <a:pt x="1088" y="193"/>
                  </a:cubicBezTo>
                  <a:cubicBezTo>
                    <a:pt x="1085" y="193"/>
                    <a:pt x="1082" y="193"/>
                    <a:pt x="1079" y="194"/>
                  </a:cubicBezTo>
                  <a:cubicBezTo>
                    <a:pt x="1005" y="211"/>
                    <a:pt x="938" y="252"/>
                    <a:pt x="880" y="294"/>
                  </a:cubicBezTo>
                  <a:cubicBezTo>
                    <a:pt x="814" y="327"/>
                    <a:pt x="748" y="360"/>
                    <a:pt x="690" y="401"/>
                  </a:cubicBezTo>
                  <a:lnTo>
                    <a:pt x="673" y="410"/>
                  </a:lnTo>
                  <a:cubicBezTo>
                    <a:pt x="756" y="343"/>
                    <a:pt x="847" y="285"/>
                    <a:pt x="914" y="211"/>
                  </a:cubicBezTo>
                  <a:cubicBezTo>
                    <a:pt x="936" y="188"/>
                    <a:pt x="918" y="152"/>
                    <a:pt x="889" y="152"/>
                  </a:cubicBezTo>
                  <a:cubicBezTo>
                    <a:pt x="886" y="152"/>
                    <a:pt x="883" y="152"/>
                    <a:pt x="880" y="153"/>
                  </a:cubicBezTo>
                  <a:cubicBezTo>
                    <a:pt x="764" y="194"/>
                    <a:pt x="657" y="277"/>
                    <a:pt x="557" y="352"/>
                  </a:cubicBezTo>
                  <a:cubicBezTo>
                    <a:pt x="491" y="401"/>
                    <a:pt x="425" y="459"/>
                    <a:pt x="367" y="517"/>
                  </a:cubicBezTo>
                  <a:cubicBezTo>
                    <a:pt x="383" y="484"/>
                    <a:pt x="408" y="451"/>
                    <a:pt x="425" y="418"/>
                  </a:cubicBezTo>
                  <a:cubicBezTo>
                    <a:pt x="458" y="368"/>
                    <a:pt x="483" y="327"/>
                    <a:pt x="508" y="285"/>
                  </a:cubicBezTo>
                  <a:cubicBezTo>
                    <a:pt x="524" y="260"/>
                    <a:pt x="541" y="236"/>
                    <a:pt x="549" y="219"/>
                  </a:cubicBezTo>
                  <a:cubicBezTo>
                    <a:pt x="566" y="194"/>
                    <a:pt x="574" y="169"/>
                    <a:pt x="582" y="144"/>
                  </a:cubicBezTo>
                  <a:cubicBezTo>
                    <a:pt x="582" y="124"/>
                    <a:pt x="571" y="109"/>
                    <a:pt x="553" y="109"/>
                  </a:cubicBezTo>
                  <a:cubicBezTo>
                    <a:pt x="549" y="109"/>
                    <a:pt x="545" y="110"/>
                    <a:pt x="541" y="111"/>
                  </a:cubicBezTo>
                  <a:cubicBezTo>
                    <a:pt x="499" y="136"/>
                    <a:pt x="466" y="186"/>
                    <a:pt x="433" y="227"/>
                  </a:cubicBezTo>
                  <a:cubicBezTo>
                    <a:pt x="425" y="244"/>
                    <a:pt x="416" y="260"/>
                    <a:pt x="400" y="277"/>
                  </a:cubicBezTo>
                  <a:cubicBezTo>
                    <a:pt x="334" y="327"/>
                    <a:pt x="276" y="385"/>
                    <a:pt x="218" y="443"/>
                  </a:cubicBezTo>
                  <a:cubicBezTo>
                    <a:pt x="168" y="484"/>
                    <a:pt x="126" y="526"/>
                    <a:pt x="85" y="575"/>
                  </a:cubicBezTo>
                  <a:lnTo>
                    <a:pt x="85" y="567"/>
                  </a:lnTo>
                  <a:cubicBezTo>
                    <a:pt x="151" y="418"/>
                    <a:pt x="242" y="269"/>
                    <a:pt x="342" y="128"/>
                  </a:cubicBezTo>
                  <a:lnTo>
                    <a:pt x="342" y="136"/>
                  </a:lnTo>
                  <a:cubicBezTo>
                    <a:pt x="367" y="103"/>
                    <a:pt x="400" y="53"/>
                    <a:pt x="375" y="12"/>
                  </a:cubicBezTo>
                  <a:cubicBezTo>
                    <a:pt x="367" y="4"/>
                    <a:pt x="358" y="1"/>
                    <a:pt x="3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38"/>
            <p:cNvSpPr/>
            <p:nvPr/>
          </p:nvSpPr>
          <p:spPr>
            <a:xfrm>
              <a:off x="742193" y="1358425"/>
              <a:ext cx="21225" cy="7050"/>
            </a:xfrm>
            <a:custGeom>
              <a:rect b="b" l="l" r="r" t="t"/>
              <a:pathLst>
                <a:path extrusionOk="0" h="282" w="849">
                  <a:moveTo>
                    <a:pt x="807" y="1"/>
                  </a:moveTo>
                  <a:cubicBezTo>
                    <a:pt x="716" y="1"/>
                    <a:pt x="625" y="18"/>
                    <a:pt x="533" y="42"/>
                  </a:cubicBezTo>
                  <a:cubicBezTo>
                    <a:pt x="533" y="34"/>
                    <a:pt x="525" y="26"/>
                    <a:pt x="509" y="18"/>
                  </a:cubicBezTo>
                  <a:cubicBezTo>
                    <a:pt x="495" y="15"/>
                    <a:pt x="480" y="14"/>
                    <a:pt x="465" y="14"/>
                  </a:cubicBezTo>
                  <a:cubicBezTo>
                    <a:pt x="435" y="14"/>
                    <a:pt x="404" y="18"/>
                    <a:pt x="376" y="18"/>
                  </a:cubicBezTo>
                  <a:cubicBezTo>
                    <a:pt x="326" y="26"/>
                    <a:pt x="277" y="51"/>
                    <a:pt x="235" y="67"/>
                  </a:cubicBezTo>
                  <a:cubicBezTo>
                    <a:pt x="152" y="109"/>
                    <a:pt x="78" y="158"/>
                    <a:pt x="20" y="225"/>
                  </a:cubicBezTo>
                  <a:cubicBezTo>
                    <a:pt x="0" y="251"/>
                    <a:pt x="22" y="282"/>
                    <a:pt x="44" y="282"/>
                  </a:cubicBezTo>
                  <a:cubicBezTo>
                    <a:pt x="50" y="282"/>
                    <a:pt x="56" y="280"/>
                    <a:pt x="61" y="274"/>
                  </a:cubicBezTo>
                  <a:cubicBezTo>
                    <a:pt x="111" y="233"/>
                    <a:pt x="161" y="208"/>
                    <a:pt x="210" y="183"/>
                  </a:cubicBezTo>
                  <a:lnTo>
                    <a:pt x="210" y="183"/>
                  </a:lnTo>
                  <a:cubicBezTo>
                    <a:pt x="203" y="205"/>
                    <a:pt x="222" y="234"/>
                    <a:pt x="244" y="234"/>
                  </a:cubicBezTo>
                  <a:cubicBezTo>
                    <a:pt x="246" y="234"/>
                    <a:pt x="249" y="234"/>
                    <a:pt x="252" y="233"/>
                  </a:cubicBezTo>
                  <a:cubicBezTo>
                    <a:pt x="343" y="192"/>
                    <a:pt x="442" y="158"/>
                    <a:pt x="533" y="134"/>
                  </a:cubicBezTo>
                  <a:cubicBezTo>
                    <a:pt x="625" y="109"/>
                    <a:pt x="724" y="84"/>
                    <a:pt x="815" y="51"/>
                  </a:cubicBezTo>
                  <a:cubicBezTo>
                    <a:pt x="848" y="42"/>
                    <a:pt x="840" y="1"/>
                    <a:pt x="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38"/>
            <p:cNvSpPr/>
            <p:nvPr/>
          </p:nvSpPr>
          <p:spPr>
            <a:xfrm>
              <a:off x="750743" y="1365275"/>
              <a:ext cx="10800" cy="2100"/>
            </a:xfrm>
            <a:custGeom>
              <a:rect b="b" l="l" r="r" t="t"/>
              <a:pathLst>
                <a:path extrusionOk="0" h="84" w="432">
                  <a:moveTo>
                    <a:pt x="59" y="0"/>
                  </a:moveTo>
                  <a:cubicBezTo>
                    <a:pt x="1" y="0"/>
                    <a:pt x="1" y="83"/>
                    <a:pt x="59" y="83"/>
                  </a:cubicBezTo>
                  <a:lnTo>
                    <a:pt x="365" y="83"/>
                  </a:lnTo>
                  <a:cubicBezTo>
                    <a:pt x="382" y="75"/>
                    <a:pt x="399" y="67"/>
                    <a:pt x="415" y="67"/>
                  </a:cubicBezTo>
                  <a:cubicBezTo>
                    <a:pt x="432" y="58"/>
                    <a:pt x="432" y="25"/>
                    <a:pt x="415" y="17"/>
                  </a:cubicBezTo>
                  <a:cubicBezTo>
                    <a:pt x="399" y="9"/>
                    <a:pt x="382" y="0"/>
                    <a:pt x="365" y="0"/>
                  </a:cubicBezTo>
                  <a:lnTo>
                    <a:pt x="365" y="9"/>
                  </a:lnTo>
                  <a:cubicBezTo>
                    <a:pt x="349" y="0"/>
                    <a:pt x="341" y="0"/>
                    <a:pt x="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38"/>
            <p:cNvSpPr/>
            <p:nvPr/>
          </p:nvSpPr>
          <p:spPr>
            <a:xfrm>
              <a:off x="756768" y="1371700"/>
              <a:ext cx="17425" cy="7275"/>
            </a:xfrm>
            <a:custGeom>
              <a:rect b="b" l="l" r="r" t="t"/>
              <a:pathLst>
                <a:path extrusionOk="0" h="291" w="697">
                  <a:moveTo>
                    <a:pt x="58" y="0"/>
                  </a:moveTo>
                  <a:cubicBezTo>
                    <a:pt x="0" y="9"/>
                    <a:pt x="0" y="91"/>
                    <a:pt x="58" y="100"/>
                  </a:cubicBezTo>
                  <a:cubicBezTo>
                    <a:pt x="141" y="100"/>
                    <a:pt x="216" y="108"/>
                    <a:pt x="298" y="116"/>
                  </a:cubicBezTo>
                  <a:cubicBezTo>
                    <a:pt x="323" y="125"/>
                    <a:pt x="356" y="133"/>
                    <a:pt x="390" y="141"/>
                  </a:cubicBezTo>
                  <a:cubicBezTo>
                    <a:pt x="381" y="149"/>
                    <a:pt x="390" y="166"/>
                    <a:pt x="398" y="174"/>
                  </a:cubicBezTo>
                  <a:cubicBezTo>
                    <a:pt x="439" y="199"/>
                    <a:pt x="481" y="224"/>
                    <a:pt x="530" y="241"/>
                  </a:cubicBezTo>
                  <a:cubicBezTo>
                    <a:pt x="555" y="257"/>
                    <a:pt x="572" y="265"/>
                    <a:pt x="597" y="274"/>
                  </a:cubicBezTo>
                  <a:cubicBezTo>
                    <a:pt x="613" y="282"/>
                    <a:pt x="622" y="282"/>
                    <a:pt x="638" y="290"/>
                  </a:cubicBezTo>
                  <a:lnTo>
                    <a:pt x="671" y="290"/>
                  </a:lnTo>
                  <a:cubicBezTo>
                    <a:pt x="696" y="290"/>
                    <a:pt x="696" y="265"/>
                    <a:pt x="680" y="257"/>
                  </a:cubicBezTo>
                  <a:cubicBezTo>
                    <a:pt x="671" y="249"/>
                    <a:pt x="663" y="241"/>
                    <a:pt x="655" y="232"/>
                  </a:cubicBezTo>
                  <a:cubicBezTo>
                    <a:pt x="638" y="224"/>
                    <a:pt x="630" y="224"/>
                    <a:pt x="622" y="216"/>
                  </a:cubicBezTo>
                  <a:cubicBezTo>
                    <a:pt x="597" y="207"/>
                    <a:pt x="580" y="199"/>
                    <a:pt x="555" y="191"/>
                  </a:cubicBezTo>
                  <a:cubicBezTo>
                    <a:pt x="539" y="174"/>
                    <a:pt x="514" y="166"/>
                    <a:pt x="497" y="158"/>
                  </a:cubicBezTo>
                  <a:lnTo>
                    <a:pt x="539" y="158"/>
                  </a:lnTo>
                  <a:cubicBezTo>
                    <a:pt x="541" y="158"/>
                    <a:pt x="544" y="159"/>
                    <a:pt x="546" y="159"/>
                  </a:cubicBezTo>
                  <a:cubicBezTo>
                    <a:pt x="572" y="159"/>
                    <a:pt x="571" y="116"/>
                    <a:pt x="555" y="108"/>
                  </a:cubicBezTo>
                  <a:cubicBezTo>
                    <a:pt x="481" y="58"/>
                    <a:pt x="398" y="33"/>
                    <a:pt x="315" y="17"/>
                  </a:cubicBezTo>
                  <a:cubicBezTo>
                    <a:pt x="232" y="9"/>
                    <a:pt x="141" y="0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38"/>
            <p:cNvSpPr/>
            <p:nvPr/>
          </p:nvSpPr>
          <p:spPr>
            <a:xfrm>
              <a:off x="756775" y="1298125"/>
              <a:ext cx="5225" cy="6025"/>
            </a:xfrm>
            <a:custGeom>
              <a:rect b="b" l="l" r="r" t="t"/>
              <a:pathLst>
                <a:path extrusionOk="0" h="241" w="209">
                  <a:moveTo>
                    <a:pt x="162" y="1"/>
                  </a:moveTo>
                  <a:cubicBezTo>
                    <a:pt x="153" y="1"/>
                    <a:pt x="145" y="3"/>
                    <a:pt x="142" y="10"/>
                  </a:cubicBezTo>
                  <a:cubicBezTo>
                    <a:pt x="117" y="43"/>
                    <a:pt x="92" y="76"/>
                    <a:pt x="67" y="101"/>
                  </a:cubicBezTo>
                  <a:lnTo>
                    <a:pt x="34" y="151"/>
                  </a:lnTo>
                  <a:cubicBezTo>
                    <a:pt x="26" y="168"/>
                    <a:pt x="17" y="176"/>
                    <a:pt x="9" y="192"/>
                  </a:cubicBezTo>
                  <a:cubicBezTo>
                    <a:pt x="1" y="209"/>
                    <a:pt x="1" y="226"/>
                    <a:pt x="9" y="234"/>
                  </a:cubicBezTo>
                  <a:cubicBezTo>
                    <a:pt x="17" y="238"/>
                    <a:pt x="26" y="240"/>
                    <a:pt x="33" y="240"/>
                  </a:cubicBezTo>
                  <a:cubicBezTo>
                    <a:pt x="40" y="240"/>
                    <a:pt x="46" y="238"/>
                    <a:pt x="51" y="234"/>
                  </a:cubicBezTo>
                  <a:cubicBezTo>
                    <a:pt x="67" y="217"/>
                    <a:pt x="75" y="209"/>
                    <a:pt x="92" y="192"/>
                  </a:cubicBezTo>
                  <a:cubicBezTo>
                    <a:pt x="100" y="184"/>
                    <a:pt x="117" y="168"/>
                    <a:pt x="125" y="151"/>
                  </a:cubicBezTo>
                  <a:cubicBezTo>
                    <a:pt x="150" y="126"/>
                    <a:pt x="175" y="101"/>
                    <a:pt x="191" y="68"/>
                  </a:cubicBezTo>
                  <a:cubicBezTo>
                    <a:pt x="200" y="60"/>
                    <a:pt x="208" y="52"/>
                    <a:pt x="208" y="43"/>
                  </a:cubicBezTo>
                  <a:cubicBezTo>
                    <a:pt x="208" y="35"/>
                    <a:pt x="200" y="18"/>
                    <a:pt x="191" y="10"/>
                  </a:cubicBezTo>
                  <a:cubicBezTo>
                    <a:pt x="187" y="5"/>
                    <a:pt x="174" y="1"/>
                    <a:pt x="1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38"/>
            <p:cNvSpPr/>
            <p:nvPr/>
          </p:nvSpPr>
          <p:spPr>
            <a:xfrm>
              <a:off x="507368" y="1306150"/>
              <a:ext cx="4775" cy="6425"/>
            </a:xfrm>
            <a:custGeom>
              <a:rect b="b" l="l" r="r" t="t"/>
              <a:pathLst>
                <a:path extrusionOk="0" h="257" w="191">
                  <a:moveTo>
                    <a:pt x="31" y="1"/>
                  </a:moveTo>
                  <a:cubicBezTo>
                    <a:pt x="27" y="1"/>
                    <a:pt x="22" y="2"/>
                    <a:pt x="17" y="4"/>
                  </a:cubicBezTo>
                  <a:cubicBezTo>
                    <a:pt x="9" y="12"/>
                    <a:pt x="0" y="29"/>
                    <a:pt x="9" y="37"/>
                  </a:cubicBezTo>
                  <a:cubicBezTo>
                    <a:pt x="25" y="79"/>
                    <a:pt x="50" y="120"/>
                    <a:pt x="67" y="153"/>
                  </a:cubicBezTo>
                  <a:cubicBezTo>
                    <a:pt x="83" y="170"/>
                    <a:pt x="92" y="186"/>
                    <a:pt x="108" y="203"/>
                  </a:cubicBezTo>
                  <a:cubicBezTo>
                    <a:pt x="125" y="219"/>
                    <a:pt x="141" y="236"/>
                    <a:pt x="158" y="244"/>
                  </a:cubicBezTo>
                  <a:cubicBezTo>
                    <a:pt x="164" y="250"/>
                    <a:pt x="170" y="256"/>
                    <a:pt x="175" y="256"/>
                  </a:cubicBezTo>
                  <a:cubicBezTo>
                    <a:pt x="178" y="256"/>
                    <a:pt x="180" y="255"/>
                    <a:pt x="183" y="253"/>
                  </a:cubicBezTo>
                  <a:cubicBezTo>
                    <a:pt x="191" y="244"/>
                    <a:pt x="191" y="228"/>
                    <a:pt x="191" y="219"/>
                  </a:cubicBezTo>
                  <a:cubicBezTo>
                    <a:pt x="174" y="203"/>
                    <a:pt x="166" y="186"/>
                    <a:pt x="150" y="170"/>
                  </a:cubicBezTo>
                  <a:cubicBezTo>
                    <a:pt x="141" y="153"/>
                    <a:pt x="125" y="137"/>
                    <a:pt x="116" y="120"/>
                  </a:cubicBezTo>
                  <a:cubicBezTo>
                    <a:pt x="92" y="87"/>
                    <a:pt x="75" y="54"/>
                    <a:pt x="50" y="12"/>
                  </a:cubicBezTo>
                  <a:cubicBezTo>
                    <a:pt x="50" y="6"/>
                    <a:pt x="42" y="1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38"/>
            <p:cNvSpPr/>
            <p:nvPr/>
          </p:nvSpPr>
          <p:spPr>
            <a:xfrm>
              <a:off x="785768" y="1345450"/>
              <a:ext cx="7675" cy="9525"/>
            </a:xfrm>
            <a:custGeom>
              <a:rect b="b" l="l" r="r" t="t"/>
              <a:pathLst>
                <a:path extrusionOk="0" h="381" w="307">
                  <a:moveTo>
                    <a:pt x="255" y="1"/>
                  </a:moveTo>
                  <a:cubicBezTo>
                    <a:pt x="247" y="1"/>
                    <a:pt x="239" y="3"/>
                    <a:pt x="232" y="6"/>
                  </a:cubicBezTo>
                  <a:cubicBezTo>
                    <a:pt x="224" y="6"/>
                    <a:pt x="216" y="15"/>
                    <a:pt x="207" y="23"/>
                  </a:cubicBezTo>
                  <a:lnTo>
                    <a:pt x="199" y="39"/>
                  </a:lnTo>
                  <a:lnTo>
                    <a:pt x="199" y="48"/>
                  </a:lnTo>
                  <a:cubicBezTo>
                    <a:pt x="191" y="64"/>
                    <a:pt x="182" y="73"/>
                    <a:pt x="174" y="89"/>
                  </a:cubicBezTo>
                  <a:cubicBezTo>
                    <a:pt x="166" y="122"/>
                    <a:pt x="149" y="147"/>
                    <a:pt x="133" y="172"/>
                  </a:cubicBezTo>
                  <a:cubicBezTo>
                    <a:pt x="100" y="222"/>
                    <a:pt x="58" y="271"/>
                    <a:pt x="17" y="313"/>
                  </a:cubicBezTo>
                  <a:cubicBezTo>
                    <a:pt x="0" y="321"/>
                    <a:pt x="0" y="354"/>
                    <a:pt x="17" y="371"/>
                  </a:cubicBezTo>
                  <a:cubicBezTo>
                    <a:pt x="24" y="378"/>
                    <a:pt x="31" y="380"/>
                    <a:pt x="38" y="380"/>
                  </a:cubicBezTo>
                  <a:cubicBezTo>
                    <a:pt x="47" y="380"/>
                    <a:pt x="57" y="376"/>
                    <a:pt x="66" y="371"/>
                  </a:cubicBezTo>
                  <a:lnTo>
                    <a:pt x="75" y="371"/>
                  </a:lnTo>
                  <a:cubicBezTo>
                    <a:pt x="124" y="321"/>
                    <a:pt x="166" y="271"/>
                    <a:pt x="207" y="213"/>
                  </a:cubicBezTo>
                  <a:cubicBezTo>
                    <a:pt x="224" y="189"/>
                    <a:pt x="240" y="164"/>
                    <a:pt x="257" y="139"/>
                  </a:cubicBezTo>
                  <a:cubicBezTo>
                    <a:pt x="274" y="97"/>
                    <a:pt x="307" y="56"/>
                    <a:pt x="282" y="15"/>
                  </a:cubicBezTo>
                  <a:cubicBezTo>
                    <a:pt x="277" y="5"/>
                    <a:pt x="266" y="1"/>
                    <a:pt x="2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38"/>
            <p:cNvSpPr/>
            <p:nvPr/>
          </p:nvSpPr>
          <p:spPr>
            <a:xfrm>
              <a:off x="788443" y="1338875"/>
              <a:ext cx="3350" cy="5775"/>
            </a:xfrm>
            <a:custGeom>
              <a:rect b="b" l="l" r="r" t="t"/>
              <a:pathLst>
                <a:path extrusionOk="0" h="231" w="134">
                  <a:moveTo>
                    <a:pt x="111" y="0"/>
                  </a:moveTo>
                  <a:cubicBezTo>
                    <a:pt x="105" y="0"/>
                    <a:pt x="98" y="4"/>
                    <a:pt x="92" y="12"/>
                  </a:cubicBezTo>
                  <a:cubicBezTo>
                    <a:pt x="75" y="37"/>
                    <a:pt x="59" y="62"/>
                    <a:pt x="51" y="95"/>
                  </a:cubicBezTo>
                  <a:cubicBezTo>
                    <a:pt x="34" y="112"/>
                    <a:pt x="26" y="120"/>
                    <a:pt x="17" y="137"/>
                  </a:cubicBezTo>
                  <a:cubicBezTo>
                    <a:pt x="17" y="153"/>
                    <a:pt x="9" y="170"/>
                    <a:pt x="1" y="186"/>
                  </a:cubicBezTo>
                  <a:cubicBezTo>
                    <a:pt x="1" y="203"/>
                    <a:pt x="9" y="228"/>
                    <a:pt x="34" y="228"/>
                  </a:cubicBezTo>
                  <a:cubicBezTo>
                    <a:pt x="37" y="229"/>
                    <a:pt x="40" y="230"/>
                    <a:pt x="43" y="230"/>
                  </a:cubicBezTo>
                  <a:cubicBezTo>
                    <a:pt x="56" y="230"/>
                    <a:pt x="69" y="217"/>
                    <a:pt x="75" y="203"/>
                  </a:cubicBezTo>
                  <a:cubicBezTo>
                    <a:pt x="84" y="186"/>
                    <a:pt x="92" y="170"/>
                    <a:pt x="92" y="162"/>
                  </a:cubicBezTo>
                  <a:cubicBezTo>
                    <a:pt x="100" y="145"/>
                    <a:pt x="100" y="128"/>
                    <a:pt x="109" y="120"/>
                  </a:cubicBezTo>
                  <a:cubicBezTo>
                    <a:pt x="117" y="87"/>
                    <a:pt x="125" y="62"/>
                    <a:pt x="133" y="29"/>
                  </a:cubicBezTo>
                  <a:cubicBezTo>
                    <a:pt x="133" y="13"/>
                    <a:pt x="123" y="0"/>
                    <a:pt x="1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38"/>
            <p:cNvSpPr/>
            <p:nvPr/>
          </p:nvSpPr>
          <p:spPr>
            <a:xfrm>
              <a:off x="654068" y="1387100"/>
              <a:ext cx="3700" cy="20825"/>
            </a:xfrm>
            <a:custGeom>
              <a:rect b="b" l="l" r="r" t="t"/>
              <a:pathLst>
                <a:path extrusionOk="0" h="833" w="148">
                  <a:moveTo>
                    <a:pt x="103" y="0"/>
                  </a:moveTo>
                  <a:cubicBezTo>
                    <a:pt x="91" y="0"/>
                    <a:pt x="78" y="9"/>
                    <a:pt x="73" y="22"/>
                  </a:cubicBezTo>
                  <a:cubicBezTo>
                    <a:pt x="40" y="147"/>
                    <a:pt x="40" y="287"/>
                    <a:pt x="40" y="420"/>
                  </a:cubicBezTo>
                  <a:cubicBezTo>
                    <a:pt x="32" y="486"/>
                    <a:pt x="32" y="553"/>
                    <a:pt x="40" y="619"/>
                  </a:cubicBezTo>
                  <a:cubicBezTo>
                    <a:pt x="48" y="685"/>
                    <a:pt x="40" y="743"/>
                    <a:pt x="7" y="809"/>
                  </a:cubicBezTo>
                  <a:cubicBezTo>
                    <a:pt x="1" y="821"/>
                    <a:pt x="16" y="833"/>
                    <a:pt x="28" y="833"/>
                  </a:cubicBezTo>
                  <a:cubicBezTo>
                    <a:pt x="33" y="833"/>
                    <a:pt x="38" y="831"/>
                    <a:pt x="40" y="826"/>
                  </a:cubicBezTo>
                  <a:cubicBezTo>
                    <a:pt x="48" y="818"/>
                    <a:pt x="48" y="809"/>
                    <a:pt x="48" y="809"/>
                  </a:cubicBezTo>
                  <a:lnTo>
                    <a:pt x="57" y="801"/>
                  </a:lnTo>
                  <a:lnTo>
                    <a:pt x="65" y="785"/>
                  </a:lnTo>
                  <a:cubicBezTo>
                    <a:pt x="73" y="776"/>
                    <a:pt x="81" y="776"/>
                    <a:pt x="81" y="768"/>
                  </a:cubicBezTo>
                  <a:cubicBezTo>
                    <a:pt x="81" y="760"/>
                    <a:pt x="73" y="751"/>
                    <a:pt x="65" y="751"/>
                  </a:cubicBezTo>
                  <a:cubicBezTo>
                    <a:pt x="81" y="718"/>
                    <a:pt x="90" y="693"/>
                    <a:pt x="98" y="660"/>
                  </a:cubicBezTo>
                  <a:cubicBezTo>
                    <a:pt x="115" y="594"/>
                    <a:pt x="123" y="528"/>
                    <a:pt x="123" y="453"/>
                  </a:cubicBezTo>
                  <a:cubicBezTo>
                    <a:pt x="131" y="312"/>
                    <a:pt x="148" y="163"/>
                    <a:pt x="123" y="22"/>
                  </a:cubicBezTo>
                  <a:cubicBezTo>
                    <a:pt x="123" y="7"/>
                    <a:pt x="114" y="0"/>
                    <a:pt x="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38"/>
            <p:cNvSpPr/>
            <p:nvPr/>
          </p:nvSpPr>
          <p:spPr>
            <a:xfrm>
              <a:off x="658793" y="1390250"/>
              <a:ext cx="2500" cy="7850"/>
            </a:xfrm>
            <a:custGeom>
              <a:rect b="b" l="l" r="r" t="t"/>
              <a:pathLst>
                <a:path extrusionOk="0" h="314" w="100">
                  <a:moveTo>
                    <a:pt x="74" y="1"/>
                  </a:moveTo>
                  <a:cubicBezTo>
                    <a:pt x="64" y="1"/>
                    <a:pt x="54" y="5"/>
                    <a:pt x="50" y="12"/>
                  </a:cubicBezTo>
                  <a:cubicBezTo>
                    <a:pt x="42" y="54"/>
                    <a:pt x="33" y="95"/>
                    <a:pt x="25" y="145"/>
                  </a:cubicBezTo>
                  <a:cubicBezTo>
                    <a:pt x="17" y="186"/>
                    <a:pt x="8" y="228"/>
                    <a:pt x="0" y="269"/>
                  </a:cubicBezTo>
                  <a:cubicBezTo>
                    <a:pt x="0" y="286"/>
                    <a:pt x="8" y="311"/>
                    <a:pt x="25" y="311"/>
                  </a:cubicBezTo>
                  <a:cubicBezTo>
                    <a:pt x="29" y="313"/>
                    <a:pt x="34" y="314"/>
                    <a:pt x="38" y="314"/>
                  </a:cubicBezTo>
                  <a:cubicBezTo>
                    <a:pt x="52" y="314"/>
                    <a:pt x="66" y="304"/>
                    <a:pt x="66" y="286"/>
                  </a:cubicBezTo>
                  <a:lnTo>
                    <a:pt x="75" y="286"/>
                  </a:lnTo>
                  <a:cubicBezTo>
                    <a:pt x="75" y="244"/>
                    <a:pt x="83" y="195"/>
                    <a:pt x="91" y="153"/>
                  </a:cubicBezTo>
                  <a:cubicBezTo>
                    <a:pt x="91" y="128"/>
                    <a:pt x="91" y="112"/>
                    <a:pt x="100" y="87"/>
                  </a:cubicBezTo>
                  <a:cubicBezTo>
                    <a:pt x="100" y="62"/>
                    <a:pt x="100" y="45"/>
                    <a:pt x="100" y="21"/>
                  </a:cubicBezTo>
                  <a:cubicBezTo>
                    <a:pt x="100" y="7"/>
                    <a:pt x="87" y="1"/>
                    <a:pt x="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38"/>
            <p:cNvSpPr/>
            <p:nvPr/>
          </p:nvSpPr>
          <p:spPr>
            <a:xfrm>
              <a:off x="601418" y="1399925"/>
              <a:ext cx="6550" cy="15675"/>
            </a:xfrm>
            <a:custGeom>
              <a:rect b="b" l="l" r="r" t="t"/>
              <a:pathLst>
                <a:path extrusionOk="0" h="627" w="262">
                  <a:moveTo>
                    <a:pt x="33" y="1"/>
                  </a:moveTo>
                  <a:cubicBezTo>
                    <a:pt x="24" y="1"/>
                    <a:pt x="13" y="5"/>
                    <a:pt x="8" y="15"/>
                  </a:cubicBezTo>
                  <a:cubicBezTo>
                    <a:pt x="0" y="64"/>
                    <a:pt x="25" y="114"/>
                    <a:pt x="41" y="156"/>
                  </a:cubicBezTo>
                  <a:cubicBezTo>
                    <a:pt x="50" y="205"/>
                    <a:pt x="75" y="255"/>
                    <a:pt x="91" y="305"/>
                  </a:cubicBezTo>
                  <a:cubicBezTo>
                    <a:pt x="124" y="404"/>
                    <a:pt x="157" y="504"/>
                    <a:pt x="182" y="603"/>
                  </a:cubicBezTo>
                  <a:cubicBezTo>
                    <a:pt x="189" y="620"/>
                    <a:pt x="204" y="627"/>
                    <a:pt x="219" y="627"/>
                  </a:cubicBezTo>
                  <a:cubicBezTo>
                    <a:pt x="240" y="627"/>
                    <a:pt x="262" y="611"/>
                    <a:pt x="257" y="586"/>
                  </a:cubicBezTo>
                  <a:cubicBezTo>
                    <a:pt x="232" y="487"/>
                    <a:pt x="207" y="388"/>
                    <a:pt x="174" y="288"/>
                  </a:cubicBezTo>
                  <a:cubicBezTo>
                    <a:pt x="157" y="238"/>
                    <a:pt x="141" y="189"/>
                    <a:pt x="124" y="139"/>
                  </a:cubicBezTo>
                  <a:cubicBezTo>
                    <a:pt x="108" y="98"/>
                    <a:pt x="91" y="40"/>
                    <a:pt x="50" y="6"/>
                  </a:cubicBezTo>
                  <a:cubicBezTo>
                    <a:pt x="46" y="3"/>
                    <a:pt x="40" y="1"/>
                    <a:pt x="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38"/>
            <p:cNvSpPr/>
            <p:nvPr/>
          </p:nvSpPr>
          <p:spPr>
            <a:xfrm>
              <a:off x="607618" y="1399275"/>
              <a:ext cx="2850" cy="10600"/>
            </a:xfrm>
            <a:custGeom>
              <a:rect b="b" l="l" r="r" t="t"/>
              <a:pathLst>
                <a:path extrusionOk="0" h="424" w="114">
                  <a:moveTo>
                    <a:pt x="29" y="0"/>
                  </a:moveTo>
                  <a:cubicBezTo>
                    <a:pt x="19" y="0"/>
                    <a:pt x="9" y="7"/>
                    <a:pt x="9" y="16"/>
                  </a:cubicBezTo>
                  <a:cubicBezTo>
                    <a:pt x="9" y="32"/>
                    <a:pt x="1" y="57"/>
                    <a:pt x="1" y="74"/>
                  </a:cubicBezTo>
                  <a:cubicBezTo>
                    <a:pt x="1" y="82"/>
                    <a:pt x="9" y="99"/>
                    <a:pt x="9" y="115"/>
                  </a:cubicBezTo>
                  <a:cubicBezTo>
                    <a:pt x="9" y="148"/>
                    <a:pt x="9" y="182"/>
                    <a:pt x="17" y="215"/>
                  </a:cubicBezTo>
                  <a:cubicBezTo>
                    <a:pt x="25" y="281"/>
                    <a:pt x="34" y="339"/>
                    <a:pt x="50" y="405"/>
                  </a:cubicBezTo>
                  <a:cubicBezTo>
                    <a:pt x="53" y="418"/>
                    <a:pt x="64" y="423"/>
                    <a:pt x="75" y="423"/>
                  </a:cubicBezTo>
                  <a:cubicBezTo>
                    <a:pt x="93" y="423"/>
                    <a:pt x="113" y="409"/>
                    <a:pt x="108" y="389"/>
                  </a:cubicBezTo>
                  <a:cubicBezTo>
                    <a:pt x="100" y="322"/>
                    <a:pt x="83" y="264"/>
                    <a:pt x="75" y="198"/>
                  </a:cubicBezTo>
                  <a:cubicBezTo>
                    <a:pt x="75" y="173"/>
                    <a:pt x="67" y="140"/>
                    <a:pt x="67" y="107"/>
                  </a:cubicBezTo>
                  <a:cubicBezTo>
                    <a:pt x="67" y="90"/>
                    <a:pt x="67" y="74"/>
                    <a:pt x="59" y="66"/>
                  </a:cubicBezTo>
                  <a:cubicBezTo>
                    <a:pt x="59" y="49"/>
                    <a:pt x="50" y="32"/>
                    <a:pt x="50" y="16"/>
                  </a:cubicBezTo>
                  <a:cubicBezTo>
                    <a:pt x="47" y="5"/>
                    <a:pt x="38" y="0"/>
                    <a:pt x="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38"/>
            <p:cNvSpPr/>
            <p:nvPr/>
          </p:nvSpPr>
          <p:spPr>
            <a:xfrm>
              <a:off x="632693" y="1393675"/>
              <a:ext cx="1875" cy="12375"/>
            </a:xfrm>
            <a:custGeom>
              <a:rect b="b" l="l" r="r" t="t"/>
              <a:pathLst>
                <a:path extrusionOk="0" h="495" w="75">
                  <a:moveTo>
                    <a:pt x="51" y="0"/>
                  </a:moveTo>
                  <a:cubicBezTo>
                    <a:pt x="42" y="0"/>
                    <a:pt x="33" y="5"/>
                    <a:pt x="33" y="16"/>
                  </a:cubicBezTo>
                  <a:cubicBezTo>
                    <a:pt x="25" y="49"/>
                    <a:pt x="17" y="91"/>
                    <a:pt x="17" y="124"/>
                  </a:cubicBezTo>
                  <a:cubicBezTo>
                    <a:pt x="8" y="140"/>
                    <a:pt x="8" y="165"/>
                    <a:pt x="0" y="182"/>
                  </a:cubicBezTo>
                  <a:cubicBezTo>
                    <a:pt x="0" y="198"/>
                    <a:pt x="0" y="215"/>
                    <a:pt x="0" y="240"/>
                  </a:cubicBezTo>
                  <a:cubicBezTo>
                    <a:pt x="0" y="314"/>
                    <a:pt x="0" y="389"/>
                    <a:pt x="8" y="464"/>
                  </a:cubicBezTo>
                  <a:cubicBezTo>
                    <a:pt x="8" y="484"/>
                    <a:pt x="25" y="495"/>
                    <a:pt x="42" y="495"/>
                  </a:cubicBezTo>
                  <a:cubicBezTo>
                    <a:pt x="58" y="495"/>
                    <a:pt x="75" y="484"/>
                    <a:pt x="75" y="464"/>
                  </a:cubicBezTo>
                  <a:cubicBezTo>
                    <a:pt x="66" y="389"/>
                    <a:pt x="66" y="314"/>
                    <a:pt x="75" y="240"/>
                  </a:cubicBezTo>
                  <a:cubicBezTo>
                    <a:pt x="75" y="223"/>
                    <a:pt x="75" y="207"/>
                    <a:pt x="75" y="182"/>
                  </a:cubicBezTo>
                  <a:cubicBezTo>
                    <a:pt x="75" y="165"/>
                    <a:pt x="66" y="149"/>
                    <a:pt x="66" y="132"/>
                  </a:cubicBezTo>
                  <a:cubicBezTo>
                    <a:pt x="66" y="91"/>
                    <a:pt x="75" y="58"/>
                    <a:pt x="75" y="16"/>
                  </a:cubicBezTo>
                  <a:cubicBezTo>
                    <a:pt x="75" y="7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38"/>
            <p:cNvSpPr/>
            <p:nvPr/>
          </p:nvSpPr>
          <p:spPr>
            <a:xfrm>
              <a:off x="636193" y="1393625"/>
              <a:ext cx="2325" cy="12025"/>
            </a:xfrm>
            <a:custGeom>
              <a:rect b="b" l="l" r="r" t="t"/>
              <a:pathLst>
                <a:path extrusionOk="0" h="481" w="93">
                  <a:moveTo>
                    <a:pt x="68" y="0"/>
                  </a:moveTo>
                  <a:cubicBezTo>
                    <a:pt x="57" y="0"/>
                    <a:pt x="46" y="7"/>
                    <a:pt x="42" y="18"/>
                  </a:cubicBezTo>
                  <a:cubicBezTo>
                    <a:pt x="1" y="151"/>
                    <a:pt x="1" y="308"/>
                    <a:pt x="1" y="449"/>
                  </a:cubicBezTo>
                  <a:cubicBezTo>
                    <a:pt x="1" y="470"/>
                    <a:pt x="18" y="480"/>
                    <a:pt x="34" y="480"/>
                  </a:cubicBezTo>
                  <a:cubicBezTo>
                    <a:pt x="51" y="480"/>
                    <a:pt x="67" y="470"/>
                    <a:pt x="67" y="449"/>
                  </a:cubicBezTo>
                  <a:cubicBezTo>
                    <a:pt x="67" y="383"/>
                    <a:pt x="67" y="308"/>
                    <a:pt x="76" y="234"/>
                  </a:cubicBezTo>
                  <a:cubicBezTo>
                    <a:pt x="84" y="167"/>
                    <a:pt x="92" y="93"/>
                    <a:pt x="92" y="26"/>
                  </a:cubicBezTo>
                  <a:cubicBezTo>
                    <a:pt x="92" y="9"/>
                    <a:pt x="80" y="0"/>
                    <a:pt x="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38"/>
            <p:cNvSpPr/>
            <p:nvPr/>
          </p:nvSpPr>
          <p:spPr>
            <a:xfrm>
              <a:off x="640768" y="1390575"/>
              <a:ext cx="1875" cy="8900"/>
            </a:xfrm>
            <a:custGeom>
              <a:rect b="b" l="l" r="r" t="t"/>
              <a:pathLst>
                <a:path extrusionOk="0" h="356" w="75">
                  <a:moveTo>
                    <a:pt x="26" y="1"/>
                  </a:moveTo>
                  <a:cubicBezTo>
                    <a:pt x="14" y="1"/>
                    <a:pt x="0" y="10"/>
                    <a:pt x="0" y="24"/>
                  </a:cubicBezTo>
                  <a:cubicBezTo>
                    <a:pt x="0" y="74"/>
                    <a:pt x="0" y="124"/>
                    <a:pt x="0" y="173"/>
                  </a:cubicBezTo>
                  <a:cubicBezTo>
                    <a:pt x="0" y="223"/>
                    <a:pt x="0" y="264"/>
                    <a:pt x="0" y="314"/>
                  </a:cubicBezTo>
                  <a:cubicBezTo>
                    <a:pt x="9" y="339"/>
                    <a:pt x="17" y="356"/>
                    <a:pt x="42" y="356"/>
                  </a:cubicBezTo>
                  <a:lnTo>
                    <a:pt x="42" y="347"/>
                  </a:lnTo>
                  <a:cubicBezTo>
                    <a:pt x="58" y="347"/>
                    <a:pt x="75" y="339"/>
                    <a:pt x="75" y="314"/>
                  </a:cubicBezTo>
                  <a:cubicBezTo>
                    <a:pt x="75" y="264"/>
                    <a:pt x="67" y="215"/>
                    <a:pt x="58" y="165"/>
                  </a:cubicBezTo>
                  <a:cubicBezTo>
                    <a:pt x="58" y="115"/>
                    <a:pt x="58" y="66"/>
                    <a:pt x="42" y="16"/>
                  </a:cubicBezTo>
                  <a:cubicBezTo>
                    <a:pt x="42" y="5"/>
                    <a:pt x="34" y="1"/>
                    <a:pt x="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38"/>
            <p:cNvSpPr/>
            <p:nvPr/>
          </p:nvSpPr>
          <p:spPr>
            <a:xfrm>
              <a:off x="732318" y="1340800"/>
              <a:ext cx="17150" cy="12600"/>
            </a:xfrm>
            <a:custGeom>
              <a:rect b="b" l="l" r="r" t="t"/>
              <a:pathLst>
                <a:path extrusionOk="0" h="504" w="686">
                  <a:moveTo>
                    <a:pt x="639" y="1"/>
                  </a:moveTo>
                  <a:cubicBezTo>
                    <a:pt x="636" y="1"/>
                    <a:pt x="633" y="1"/>
                    <a:pt x="630" y="2"/>
                  </a:cubicBezTo>
                  <a:cubicBezTo>
                    <a:pt x="514" y="35"/>
                    <a:pt x="415" y="93"/>
                    <a:pt x="315" y="159"/>
                  </a:cubicBezTo>
                  <a:cubicBezTo>
                    <a:pt x="216" y="225"/>
                    <a:pt x="116" y="300"/>
                    <a:pt x="25" y="375"/>
                  </a:cubicBezTo>
                  <a:cubicBezTo>
                    <a:pt x="0" y="391"/>
                    <a:pt x="17" y="424"/>
                    <a:pt x="34" y="441"/>
                  </a:cubicBezTo>
                  <a:cubicBezTo>
                    <a:pt x="25" y="457"/>
                    <a:pt x="34" y="474"/>
                    <a:pt x="42" y="491"/>
                  </a:cubicBezTo>
                  <a:cubicBezTo>
                    <a:pt x="50" y="499"/>
                    <a:pt x="63" y="503"/>
                    <a:pt x="75" y="503"/>
                  </a:cubicBezTo>
                  <a:cubicBezTo>
                    <a:pt x="87" y="503"/>
                    <a:pt x="100" y="499"/>
                    <a:pt x="108" y="491"/>
                  </a:cubicBezTo>
                  <a:cubicBezTo>
                    <a:pt x="133" y="466"/>
                    <a:pt x="158" y="449"/>
                    <a:pt x="174" y="433"/>
                  </a:cubicBezTo>
                  <a:cubicBezTo>
                    <a:pt x="187" y="445"/>
                    <a:pt x="203" y="452"/>
                    <a:pt x="218" y="452"/>
                  </a:cubicBezTo>
                  <a:cubicBezTo>
                    <a:pt x="223" y="452"/>
                    <a:pt x="228" y="451"/>
                    <a:pt x="232" y="449"/>
                  </a:cubicBezTo>
                  <a:cubicBezTo>
                    <a:pt x="299" y="399"/>
                    <a:pt x="365" y="358"/>
                    <a:pt x="431" y="325"/>
                  </a:cubicBezTo>
                  <a:cubicBezTo>
                    <a:pt x="498" y="283"/>
                    <a:pt x="564" y="250"/>
                    <a:pt x="630" y="201"/>
                  </a:cubicBezTo>
                  <a:cubicBezTo>
                    <a:pt x="638" y="192"/>
                    <a:pt x="638" y="176"/>
                    <a:pt x="630" y="167"/>
                  </a:cubicBezTo>
                  <a:cubicBezTo>
                    <a:pt x="622" y="151"/>
                    <a:pt x="614" y="151"/>
                    <a:pt x="597" y="151"/>
                  </a:cubicBezTo>
                  <a:cubicBezTo>
                    <a:pt x="522" y="167"/>
                    <a:pt x="448" y="201"/>
                    <a:pt x="382" y="242"/>
                  </a:cubicBezTo>
                  <a:lnTo>
                    <a:pt x="373" y="242"/>
                  </a:lnTo>
                  <a:cubicBezTo>
                    <a:pt x="473" y="176"/>
                    <a:pt x="572" y="126"/>
                    <a:pt x="663" y="51"/>
                  </a:cubicBezTo>
                  <a:cubicBezTo>
                    <a:pt x="686" y="36"/>
                    <a:pt x="667" y="1"/>
                    <a:pt x="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38"/>
            <p:cNvSpPr/>
            <p:nvPr/>
          </p:nvSpPr>
          <p:spPr>
            <a:xfrm>
              <a:off x="737443" y="1346600"/>
              <a:ext cx="15150" cy="8275"/>
            </a:xfrm>
            <a:custGeom>
              <a:rect b="b" l="l" r="r" t="t"/>
              <a:pathLst>
                <a:path extrusionOk="0" h="331" w="606">
                  <a:moveTo>
                    <a:pt x="551" y="1"/>
                  </a:moveTo>
                  <a:cubicBezTo>
                    <a:pt x="548" y="1"/>
                    <a:pt x="544" y="1"/>
                    <a:pt x="541" y="2"/>
                  </a:cubicBezTo>
                  <a:lnTo>
                    <a:pt x="549" y="2"/>
                  </a:lnTo>
                  <a:cubicBezTo>
                    <a:pt x="450" y="18"/>
                    <a:pt x="367" y="68"/>
                    <a:pt x="284" y="109"/>
                  </a:cubicBezTo>
                  <a:cubicBezTo>
                    <a:pt x="201" y="159"/>
                    <a:pt x="119" y="209"/>
                    <a:pt x="36" y="259"/>
                  </a:cubicBezTo>
                  <a:cubicBezTo>
                    <a:pt x="1" y="280"/>
                    <a:pt x="25" y="330"/>
                    <a:pt x="58" y="330"/>
                  </a:cubicBezTo>
                  <a:cubicBezTo>
                    <a:pt x="64" y="330"/>
                    <a:pt x="71" y="329"/>
                    <a:pt x="77" y="325"/>
                  </a:cubicBezTo>
                  <a:cubicBezTo>
                    <a:pt x="160" y="283"/>
                    <a:pt x="243" y="242"/>
                    <a:pt x="326" y="201"/>
                  </a:cubicBezTo>
                  <a:cubicBezTo>
                    <a:pt x="409" y="167"/>
                    <a:pt x="500" y="126"/>
                    <a:pt x="574" y="76"/>
                  </a:cubicBezTo>
                  <a:cubicBezTo>
                    <a:pt x="605" y="53"/>
                    <a:pt x="593" y="1"/>
                    <a:pt x="5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38"/>
            <p:cNvSpPr/>
            <p:nvPr/>
          </p:nvSpPr>
          <p:spPr>
            <a:xfrm>
              <a:off x="738243" y="1351400"/>
              <a:ext cx="18325" cy="7100"/>
            </a:xfrm>
            <a:custGeom>
              <a:rect b="b" l="l" r="r" t="t"/>
              <a:pathLst>
                <a:path extrusionOk="0" h="284" w="733">
                  <a:moveTo>
                    <a:pt x="683" y="0"/>
                  </a:moveTo>
                  <a:cubicBezTo>
                    <a:pt x="642" y="9"/>
                    <a:pt x="600" y="25"/>
                    <a:pt x="559" y="42"/>
                  </a:cubicBezTo>
                  <a:cubicBezTo>
                    <a:pt x="509" y="58"/>
                    <a:pt x="468" y="75"/>
                    <a:pt x="426" y="91"/>
                  </a:cubicBezTo>
                  <a:lnTo>
                    <a:pt x="360" y="116"/>
                  </a:lnTo>
                  <a:cubicBezTo>
                    <a:pt x="343" y="116"/>
                    <a:pt x="327" y="125"/>
                    <a:pt x="310" y="125"/>
                  </a:cubicBezTo>
                  <a:cubicBezTo>
                    <a:pt x="285" y="125"/>
                    <a:pt x="252" y="133"/>
                    <a:pt x="219" y="133"/>
                  </a:cubicBezTo>
                  <a:cubicBezTo>
                    <a:pt x="161" y="149"/>
                    <a:pt x="103" y="166"/>
                    <a:pt x="53" y="183"/>
                  </a:cubicBezTo>
                  <a:cubicBezTo>
                    <a:pt x="1" y="198"/>
                    <a:pt x="17" y="268"/>
                    <a:pt x="57" y="268"/>
                  </a:cubicBezTo>
                  <a:cubicBezTo>
                    <a:pt x="61" y="268"/>
                    <a:pt x="66" y="267"/>
                    <a:pt x="70" y="265"/>
                  </a:cubicBezTo>
                  <a:cubicBezTo>
                    <a:pt x="103" y="257"/>
                    <a:pt x="128" y="249"/>
                    <a:pt x="153" y="241"/>
                  </a:cubicBezTo>
                  <a:cubicBezTo>
                    <a:pt x="160" y="262"/>
                    <a:pt x="173" y="284"/>
                    <a:pt x="198" y="284"/>
                  </a:cubicBezTo>
                  <a:cubicBezTo>
                    <a:pt x="202" y="284"/>
                    <a:pt x="206" y="283"/>
                    <a:pt x="211" y="282"/>
                  </a:cubicBezTo>
                  <a:cubicBezTo>
                    <a:pt x="294" y="249"/>
                    <a:pt x="377" y="216"/>
                    <a:pt x="459" y="174"/>
                  </a:cubicBezTo>
                  <a:cubicBezTo>
                    <a:pt x="509" y="158"/>
                    <a:pt x="551" y="141"/>
                    <a:pt x="592" y="125"/>
                  </a:cubicBezTo>
                  <a:cubicBezTo>
                    <a:pt x="633" y="100"/>
                    <a:pt x="675" y="83"/>
                    <a:pt x="708" y="58"/>
                  </a:cubicBezTo>
                  <a:cubicBezTo>
                    <a:pt x="733" y="33"/>
                    <a:pt x="716" y="0"/>
                    <a:pt x="6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38"/>
            <p:cNvSpPr/>
            <p:nvPr/>
          </p:nvSpPr>
          <p:spPr>
            <a:xfrm>
              <a:off x="754168" y="1365275"/>
              <a:ext cx="16900" cy="7125"/>
            </a:xfrm>
            <a:custGeom>
              <a:rect b="b" l="l" r="r" t="t"/>
              <a:pathLst>
                <a:path extrusionOk="0" h="285" w="676">
                  <a:moveTo>
                    <a:pt x="634" y="0"/>
                  </a:moveTo>
                  <a:cubicBezTo>
                    <a:pt x="535" y="17"/>
                    <a:pt x="436" y="58"/>
                    <a:pt x="336" y="92"/>
                  </a:cubicBezTo>
                  <a:cubicBezTo>
                    <a:pt x="245" y="125"/>
                    <a:pt x="146" y="158"/>
                    <a:pt x="46" y="199"/>
                  </a:cubicBezTo>
                  <a:cubicBezTo>
                    <a:pt x="1" y="214"/>
                    <a:pt x="17" y="284"/>
                    <a:pt x="58" y="284"/>
                  </a:cubicBezTo>
                  <a:cubicBezTo>
                    <a:pt x="62" y="284"/>
                    <a:pt x="67" y="284"/>
                    <a:pt x="71" y="282"/>
                  </a:cubicBezTo>
                  <a:lnTo>
                    <a:pt x="369" y="174"/>
                  </a:lnTo>
                  <a:cubicBezTo>
                    <a:pt x="460" y="133"/>
                    <a:pt x="560" y="100"/>
                    <a:pt x="651" y="50"/>
                  </a:cubicBezTo>
                  <a:cubicBezTo>
                    <a:pt x="676" y="34"/>
                    <a:pt x="659" y="0"/>
                    <a:pt x="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38"/>
            <p:cNvSpPr/>
            <p:nvPr/>
          </p:nvSpPr>
          <p:spPr>
            <a:xfrm>
              <a:off x="778468" y="1338650"/>
              <a:ext cx="7725" cy="10675"/>
            </a:xfrm>
            <a:custGeom>
              <a:rect b="b" l="l" r="r" t="t"/>
              <a:pathLst>
                <a:path extrusionOk="0" h="427" w="309">
                  <a:moveTo>
                    <a:pt x="278" y="1"/>
                  </a:moveTo>
                  <a:cubicBezTo>
                    <a:pt x="272" y="1"/>
                    <a:pt x="265" y="4"/>
                    <a:pt x="259" y="13"/>
                  </a:cubicBezTo>
                  <a:cubicBezTo>
                    <a:pt x="234" y="38"/>
                    <a:pt x="226" y="71"/>
                    <a:pt x="209" y="104"/>
                  </a:cubicBezTo>
                  <a:cubicBezTo>
                    <a:pt x="193" y="137"/>
                    <a:pt x="168" y="171"/>
                    <a:pt x="151" y="195"/>
                  </a:cubicBezTo>
                  <a:cubicBezTo>
                    <a:pt x="118" y="262"/>
                    <a:pt x="77" y="320"/>
                    <a:pt x="27" y="369"/>
                  </a:cubicBezTo>
                  <a:cubicBezTo>
                    <a:pt x="1" y="396"/>
                    <a:pt x="26" y="427"/>
                    <a:pt x="54" y="427"/>
                  </a:cubicBezTo>
                  <a:cubicBezTo>
                    <a:pt x="62" y="427"/>
                    <a:pt x="70" y="424"/>
                    <a:pt x="77" y="419"/>
                  </a:cubicBezTo>
                  <a:lnTo>
                    <a:pt x="68" y="419"/>
                  </a:lnTo>
                  <a:cubicBezTo>
                    <a:pt x="126" y="369"/>
                    <a:pt x="184" y="311"/>
                    <a:pt x="226" y="245"/>
                  </a:cubicBezTo>
                  <a:cubicBezTo>
                    <a:pt x="251" y="212"/>
                    <a:pt x="267" y="179"/>
                    <a:pt x="284" y="146"/>
                  </a:cubicBezTo>
                  <a:cubicBezTo>
                    <a:pt x="284" y="129"/>
                    <a:pt x="292" y="104"/>
                    <a:pt x="300" y="88"/>
                  </a:cubicBezTo>
                  <a:cubicBezTo>
                    <a:pt x="300" y="71"/>
                    <a:pt x="309" y="46"/>
                    <a:pt x="309" y="30"/>
                  </a:cubicBezTo>
                  <a:cubicBezTo>
                    <a:pt x="303" y="14"/>
                    <a:pt x="291" y="1"/>
                    <a:pt x="2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38"/>
            <p:cNvSpPr/>
            <p:nvPr/>
          </p:nvSpPr>
          <p:spPr>
            <a:xfrm>
              <a:off x="772493" y="1334400"/>
              <a:ext cx="7075" cy="8900"/>
            </a:xfrm>
            <a:custGeom>
              <a:rect b="b" l="l" r="r" t="t"/>
              <a:pathLst>
                <a:path extrusionOk="0" h="356" w="283">
                  <a:moveTo>
                    <a:pt x="258" y="1"/>
                  </a:moveTo>
                  <a:cubicBezTo>
                    <a:pt x="249" y="1"/>
                    <a:pt x="233" y="1"/>
                    <a:pt x="225" y="17"/>
                  </a:cubicBezTo>
                  <a:cubicBezTo>
                    <a:pt x="191" y="59"/>
                    <a:pt x="158" y="117"/>
                    <a:pt x="125" y="158"/>
                  </a:cubicBezTo>
                  <a:cubicBezTo>
                    <a:pt x="92" y="208"/>
                    <a:pt x="59" y="249"/>
                    <a:pt x="17" y="299"/>
                  </a:cubicBezTo>
                  <a:cubicBezTo>
                    <a:pt x="9" y="307"/>
                    <a:pt x="1" y="332"/>
                    <a:pt x="17" y="349"/>
                  </a:cubicBezTo>
                  <a:cubicBezTo>
                    <a:pt x="26" y="353"/>
                    <a:pt x="36" y="355"/>
                    <a:pt x="45" y="355"/>
                  </a:cubicBezTo>
                  <a:cubicBezTo>
                    <a:pt x="55" y="355"/>
                    <a:pt x="63" y="353"/>
                    <a:pt x="67" y="349"/>
                  </a:cubicBezTo>
                  <a:cubicBezTo>
                    <a:pt x="150" y="258"/>
                    <a:pt x="233" y="150"/>
                    <a:pt x="274" y="34"/>
                  </a:cubicBezTo>
                  <a:cubicBezTo>
                    <a:pt x="283" y="26"/>
                    <a:pt x="274" y="9"/>
                    <a:pt x="2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38"/>
            <p:cNvSpPr/>
            <p:nvPr/>
          </p:nvSpPr>
          <p:spPr>
            <a:xfrm>
              <a:off x="498043" y="1331925"/>
              <a:ext cx="3050" cy="6750"/>
            </a:xfrm>
            <a:custGeom>
              <a:rect b="b" l="l" r="r" t="t"/>
              <a:pathLst>
                <a:path extrusionOk="0" h="270" w="122">
                  <a:moveTo>
                    <a:pt x="25" y="0"/>
                  </a:moveTo>
                  <a:cubicBezTo>
                    <a:pt x="9" y="0"/>
                    <a:pt x="1" y="17"/>
                    <a:pt x="1" y="34"/>
                  </a:cubicBezTo>
                  <a:cubicBezTo>
                    <a:pt x="17" y="116"/>
                    <a:pt x="34" y="191"/>
                    <a:pt x="83" y="257"/>
                  </a:cubicBezTo>
                  <a:cubicBezTo>
                    <a:pt x="86" y="266"/>
                    <a:pt x="92" y="270"/>
                    <a:pt x="98" y="270"/>
                  </a:cubicBezTo>
                  <a:cubicBezTo>
                    <a:pt x="110" y="270"/>
                    <a:pt x="122" y="257"/>
                    <a:pt x="117" y="241"/>
                  </a:cubicBezTo>
                  <a:cubicBezTo>
                    <a:pt x="92" y="174"/>
                    <a:pt x="67" y="100"/>
                    <a:pt x="59" y="17"/>
                  </a:cubicBezTo>
                  <a:cubicBezTo>
                    <a:pt x="50" y="9"/>
                    <a:pt x="34" y="0"/>
                    <a:pt x="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38"/>
            <p:cNvSpPr/>
            <p:nvPr/>
          </p:nvSpPr>
          <p:spPr>
            <a:xfrm>
              <a:off x="500118" y="1324950"/>
              <a:ext cx="4300" cy="7225"/>
            </a:xfrm>
            <a:custGeom>
              <a:rect b="b" l="l" r="r" t="t"/>
              <a:pathLst>
                <a:path extrusionOk="0" h="289" w="172">
                  <a:moveTo>
                    <a:pt x="37" y="1"/>
                  </a:moveTo>
                  <a:cubicBezTo>
                    <a:pt x="31" y="1"/>
                    <a:pt x="24" y="3"/>
                    <a:pt x="17" y="6"/>
                  </a:cubicBezTo>
                  <a:cubicBezTo>
                    <a:pt x="0" y="14"/>
                    <a:pt x="0" y="31"/>
                    <a:pt x="9" y="47"/>
                  </a:cubicBezTo>
                  <a:cubicBezTo>
                    <a:pt x="25" y="89"/>
                    <a:pt x="50" y="122"/>
                    <a:pt x="67" y="163"/>
                  </a:cubicBezTo>
                  <a:cubicBezTo>
                    <a:pt x="75" y="188"/>
                    <a:pt x="83" y="205"/>
                    <a:pt x="100" y="221"/>
                  </a:cubicBezTo>
                  <a:cubicBezTo>
                    <a:pt x="108" y="246"/>
                    <a:pt x="125" y="263"/>
                    <a:pt x="133" y="279"/>
                  </a:cubicBezTo>
                  <a:cubicBezTo>
                    <a:pt x="139" y="285"/>
                    <a:pt x="146" y="288"/>
                    <a:pt x="152" y="288"/>
                  </a:cubicBezTo>
                  <a:cubicBezTo>
                    <a:pt x="163" y="288"/>
                    <a:pt x="171" y="279"/>
                    <a:pt x="166" y="263"/>
                  </a:cubicBezTo>
                  <a:cubicBezTo>
                    <a:pt x="166" y="246"/>
                    <a:pt x="158" y="221"/>
                    <a:pt x="150" y="205"/>
                  </a:cubicBezTo>
                  <a:cubicBezTo>
                    <a:pt x="141" y="180"/>
                    <a:pt x="125" y="163"/>
                    <a:pt x="116" y="139"/>
                  </a:cubicBezTo>
                  <a:cubicBezTo>
                    <a:pt x="100" y="97"/>
                    <a:pt x="75" y="56"/>
                    <a:pt x="58" y="14"/>
                  </a:cubicBezTo>
                  <a:cubicBezTo>
                    <a:pt x="54" y="5"/>
                    <a:pt x="46" y="1"/>
                    <a:pt x="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38"/>
            <p:cNvSpPr/>
            <p:nvPr/>
          </p:nvSpPr>
          <p:spPr>
            <a:xfrm>
              <a:off x="792625" y="1530775"/>
              <a:ext cx="3125" cy="10100"/>
            </a:xfrm>
            <a:custGeom>
              <a:rect b="b" l="l" r="r" t="t"/>
              <a:pathLst>
                <a:path extrusionOk="0" h="404" w="125">
                  <a:moveTo>
                    <a:pt x="42" y="1"/>
                  </a:moveTo>
                  <a:cubicBezTo>
                    <a:pt x="33" y="1"/>
                    <a:pt x="17" y="9"/>
                    <a:pt x="17" y="25"/>
                  </a:cubicBezTo>
                  <a:cubicBezTo>
                    <a:pt x="17" y="34"/>
                    <a:pt x="9" y="34"/>
                    <a:pt x="9" y="42"/>
                  </a:cubicBezTo>
                  <a:cubicBezTo>
                    <a:pt x="0" y="50"/>
                    <a:pt x="0" y="59"/>
                    <a:pt x="0" y="67"/>
                  </a:cubicBezTo>
                  <a:lnTo>
                    <a:pt x="0" y="108"/>
                  </a:lnTo>
                  <a:cubicBezTo>
                    <a:pt x="0" y="141"/>
                    <a:pt x="0" y="166"/>
                    <a:pt x="9" y="191"/>
                  </a:cubicBezTo>
                  <a:cubicBezTo>
                    <a:pt x="9" y="257"/>
                    <a:pt x="17" y="307"/>
                    <a:pt x="33" y="373"/>
                  </a:cubicBezTo>
                  <a:cubicBezTo>
                    <a:pt x="37" y="394"/>
                    <a:pt x="52" y="403"/>
                    <a:pt x="68" y="403"/>
                  </a:cubicBezTo>
                  <a:cubicBezTo>
                    <a:pt x="91" y="403"/>
                    <a:pt x="116" y="386"/>
                    <a:pt x="116" y="357"/>
                  </a:cubicBezTo>
                  <a:cubicBezTo>
                    <a:pt x="125" y="299"/>
                    <a:pt x="116" y="249"/>
                    <a:pt x="116" y="191"/>
                  </a:cubicBezTo>
                  <a:cubicBezTo>
                    <a:pt x="108" y="166"/>
                    <a:pt x="108" y="133"/>
                    <a:pt x="100" y="100"/>
                  </a:cubicBezTo>
                  <a:cubicBezTo>
                    <a:pt x="100" y="92"/>
                    <a:pt x="100" y="75"/>
                    <a:pt x="91" y="67"/>
                  </a:cubicBezTo>
                  <a:cubicBezTo>
                    <a:pt x="91" y="59"/>
                    <a:pt x="91" y="50"/>
                    <a:pt x="83" y="42"/>
                  </a:cubicBezTo>
                  <a:cubicBezTo>
                    <a:pt x="83" y="34"/>
                    <a:pt x="75" y="34"/>
                    <a:pt x="75" y="25"/>
                  </a:cubicBezTo>
                  <a:cubicBezTo>
                    <a:pt x="67" y="9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38"/>
            <p:cNvSpPr/>
            <p:nvPr/>
          </p:nvSpPr>
          <p:spPr>
            <a:xfrm>
              <a:off x="757625" y="1586450"/>
              <a:ext cx="5825" cy="11875"/>
            </a:xfrm>
            <a:custGeom>
              <a:rect b="b" l="l" r="r" t="t"/>
              <a:pathLst>
                <a:path extrusionOk="0" h="475" w="233">
                  <a:moveTo>
                    <a:pt x="200" y="1"/>
                  </a:moveTo>
                  <a:cubicBezTo>
                    <a:pt x="197" y="1"/>
                    <a:pt x="194" y="1"/>
                    <a:pt x="191" y="2"/>
                  </a:cubicBezTo>
                  <a:cubicBezTo>
                    <a:pt x="157" y="2"/>
                    <a:pt x="141" y="19"/>
                    <a:pt x="141" y="52"/>
                  </a:cubicBezTo>
                  <a:cubicBezTo>
                    <a:pt x="133" y="102"/>
                    <a:pt x="124" y="151"/>
                    <a:pt x="116" y="209"/>
                  </a:cubicBezTo>
                  <a:cubicBezTo>
                    <a:pt x="116" y="226"/>
                    <a:pt x="108" y="251"/>
                    <a:pt x="99" y="267"/>
                  </a:cubicBezTo>
                  <a:cubicBezTo>
                    <a:pt x="99" y="259"/>
                    <a:pt x="99" y="251"/>
                    <a:pt x="99" y="234"/>
                  </a:cubicBezTo>
                  <a:cubicBezTo>
                    <a:pt x="99" y="209"/>
                    <a:pt x="75" y="185"/>
                    <a:pt x="50" y="185"/>
                  </a:cubicBezTo>
                  <a:cubicBezTo>
                    <a:pt x="25" y="193"/>
                    <a:pt x="0" y="209"/>
                    <a:pt x="0" y="234"/>
                  </a:cubicBezTo>
                  <a:cubicBezTo>
                    <a:pt x="8" y="276"/>
                    <a:pt x="8" y="317"/>
                    <a:pt x="17" y="350"/>
                  </a:cubicBezTo>
                  <a:cubicBezTo>
                    <a:pt x="17" y="367"/>
                    <a:pt x="17" y="383"/>
                    <a:pt x="25" y="400"/>
                  </a:cubicBezTo>
                  <a:cubicBezTo>
                    <a:pt x="25" y="408"/>
                    <a:pt x="25" y="417"/>
                    <a:pt x="25" y="425"/>
                  </a:cubicBezTo>
                  <a:cubicBezTo>
                    <a:pt x="25" y="441"/>
                    <a:pt x="33" y="450"/>
                    <a:pt x="41" y="458"/>
                  </a:cubicBezTo>
                  <a:cubicBezTo>
                    <a:pt x="41" y="475"/>
                    <a:pt x="58" y="475"/>
                    <a:pt x="75" y="475"/>
                  </a:cubicBezTo>
                  <a:cubicBezTo>
                    <a:pt x="91" y="475"/>
                    <a:pt x="99" y="466"/>
                    <a:pt x="99" y="450"/>
                  </a:cubicBezTo>
                  <a:cubicBezTo>
                    <a:pt x="108" y="441"/>
                    <a:pt x="108" y="433"/>
                    <a:pt x="108" y="417"/>
                  </a:cubicBezTo>
                  <a:lnTo>
                    <a:pt x="108" y="400"/>
                  </a:lnTo>
                  <a:cubicBezTo>
                    <a:pt x="116" y="404"/>
                    <a:pt x="122" y="406"/>
                    <a:pt x="127" y="406"/>
                  </a:cubicBezTo>
                  <a:cubicBezTo>
                    <a:pt x="133" y="406"/>
                    <a:pt x="137" y="404"/>
                    <a:pt x="141" y="400"/>
                  </a:cubicBezTo>
                  <a:cubicBezTo>
                    <a:pt x="182" y="350"/>
                    <a:pt x="207" y="292"/>
                    <a:pt x="215" y="234"/>
                  </a:cubicBezTo>
                  <a:cubicBezTo>
                    <a:pt x="232" y="168"/>
                    <a:pt x="232" y="110"/>
                    <a:pt x="232" y="52"/>
                  </a:cubicBezTo>
                  <a:cubicBezTo>
                    <a:pt x="232" y="23"/>
                    <a:pt x="220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38"/>
            <p:cNvSpPr/>
            <p:nvPr/>
          </p:nvSpPr>
          <p:spPr>
            <a:xfrm>
              <a:off x="490418" y="1500525"/>
              <a:ext cx="19875" cy="10650"/>
            </a:xfrm>
            <a:custGeom>
              <a:rect b="b" l="l" r="r" t="t"/>
              <a:pathLst>
                <a:path extrusionOk="0" h="426" w="795">
                  <a:moveTo>
                    <a:pt x="761" y="1"/>
                  </a:moveTo>
                  <a:cubicBezTo>
                    <a:pt x="612" y="1"/>
                    <a:pt x="463" y="34"/>
                    <a:pt x="330" y="109"/>
                  </a:cubicBezTo>
                  <a:cubicBezTo>
                    <a:pt x="264" y="142"/>
                    <a:pt x="198" y="183"/>
                    <a:pt x="140" y="225"/>
                  </a:cubicBezTo>
                  <a:cubicBezTo>
                    <a:pt x="90" y="274"/>
                    <a:pt x="32" y="332"/>
                    <a:pt x="7" y="399"/>
                  </a:cubicBezTo>
                  <a:cubicBezTo>
                    <a:pt x="1" y="412"/>
                    <a:pt x="16" y="426"/>
                    <a:pt x="31" y="426"/>
                  </a:cubicBezTo>
                  <a:cubicBezTo>
                    <a:pt x="34" y="426"/>
                    <a:pt x="37" y="425"/>
                    <a:pt x="40" y="423"/>
                  </a:cubicBezTo>
                  <a:cubicBezTo>
                    <a:pt x="98" y="390"/>
                    <a:pt x="140" y="332"/>
                    <a:pt x="190" y="291"/>
                  </a:cubicBezTo>
                  <a:cubicBezTo>
                    <a:pt x="248" y="249"/>
                    <a:pt x="306" y="208"/>
                    <a:pt x="364" y="183"/>
                  </a:cubicBezTo>
                  <a:cubicBezTo>
                    <a:pt x="488" y="117"/>
                    <a:pt x="629" y="67"/>
                    <a:pt x="761" y="59"/>
                  </a:cubicBezTo>
                  <a:cubicBezTo>
                    <a:pt x="794" y="51"/>
                    <a:pt x="794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38"/>
            <p:cNvSpPr/>
            <p:nvPr/>
          </p:nvSpPr>
          <p:spPr>
            <a:xfrm>
              <a:off x="494518" y="1508825"/>
              <a:ext cx="8100" cy="7600"/>
            </a:xfrm>
            <a:custGeom>
              <a:rect b="b" l="l" r="r" t="t"/>
              <a:pathLst>
                <a:path extrusionOk="0" h="304" w="324">
                  <a:moveTo>
                    <a:pt x="282" y="0"/>
                  </a:moveTo>
                  <a:cubicBezTo>
                    <a:pt x="208" y="17"/>
                    <a:pt x="150" y="50"/>
                    <a:pt x="92" y="100"/>
                  </a:cubicBezTo>
                  <a:cubicBezTo>
                    <a:pt x="67" y="116"/>
                    <a:pt x="42" y="149"/>
                    <a:pt x="26" y="174"/>
                  </a:cubicBezTo>
                  <a:cubicBezTo>
                    <a:pt x="17" y="191"/>
                    <a:pt x="9" y="207"/>
                    <a:pt x="9" y="232"/>
                  </a:cubicBezTo>
                  <a:cubicBezTo>
                    <a:pt x="1" y="249"/>
                    <a:pt x="1" y="265"/>
                    <a:pt x="1" y="290"/>
                  </a:cubicBezTo>
                  <a:cubicBezTo>
                    <a:pt x="1" y="300"/>
                    <a:pt x="12" y="304"/>
                    <a:pt x="23" y="304"/>
                  </a:cubicBezTo>
                  <a:cubicBezTo>
                    <a:pt x="31" y="304"/>
                    <a:pt x="39" y="302"/>
                    <a:pt x="42" y="299"/>
                  </a:cubicBezTo>
                  <a:cubicBezTo>
                    <a:pt x="50" y="282"/>
                    <a:pt x="67" y="274"/>
                    <a:pt x="67" y="257"/>
                  </a:cubicBezTo>
                  <a:cubicBezTo>
                    <a:pt x="75" y="249"/>
                    <a:pt x="84" y="232"/>
                    <a:pt x="92" y="224"/>
                  </a:cubicBezTo>
                  <a:cubicBezTo>
                    <a:pt x="100" y="216"/>
                    <a:pt x="100" y="207"/>
                    <a:pt x="108" y="199"/>
                  </a:cubicBezTo>
                  <a:lnTo>
                    <a:pt x="117" y="183"/>
                  </a:lnTo>
                  <a:lnTo>
                    <a:pt x="125" y="183"/>
                  </a:lnTo>
                  <a:lnTo>
                    <a:pt x="133" y="174"/>
                  </a:lnTo>
                  <a:cubicBezTo>
                    <a:pt x="133" y="166"/>
                    <a:pt x="142" y="158"/>
                    <a:pt x="150" y="158"/>
                  </a:cubicBezTo>
                  <a:cubicBezTo>
                    <a:pt x="175" y="133"/>
                    <a:pt x="191" y="116"/>
                    <a:pt x="216" y="100"/>
                  </a:cubicBezTo>
                  <a:cubicBezTo>
                    <a:pt x="224" y="100"/>
                    <a:pt x="233" y="91"/>
                    <a:pt x="241" y="91"/>
                  </a:cubicBezTo>
                  <a:lnTo>
                    <a:pt x="249" y="83"/>
                  </a:lnTo>
                  <a:cubicBezTo>
                    <a:pt x="266" y="75"/>
                    <a:pt x="282" y="75"/>
                    <a:pt x="299" y="67"/>
                  </a:cubicBezTo>
                  <a:cubicBezTo>
                    <a:pt x="316" y="67"/>
                    <a:pt x="324" y="42"/>
                    <a:pt x="324" y="25"/>
                  </a:cubicBezTo>
                  <a:cubicBezTo>
                    <a:pt x="316" y="9"/>
                    <a:pt x="299" y="0"/>
                    <a:pt x="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38"/>
            <p:cNvSpPr/>
            <p:nvPr/>
          </p:nvSpPr>
          <p:spPr>
            <a:xfrm>
              <a:off x="764025" y="1485300"/>
              <a:ext cx="17225" cy="9975"/>
            </a:xfrm>
            <a:custGeom>
              <a:rect b="b" l="l" r="r" t="t"/>
              <a:pathLst>
                <a:path extrusionOk="0" h="399" w="689">
                  <a:moveTo>
                    <a:pt x="119" y="1"/>
                  </a:moveTo>
                  <a:cubicBezTo>
                    <a:pt x="97" y="1"/>
                    <a:pt x="74" y="2"/>
                    <a:pt x="51" y="5"/>
                  </a:cubicBezTo>
                  <a:cubicBezTo>
                    <a:pt x="1" y="5"/>
                    <a:pt x="1" y="80"/>
                    <a:pt x="51" y="80"/>
                  </a:cubicBezTo>
                  <a:cubicBezTo>
                    <a:pt x="167" y="80"/>
                    <a:pt x="283" y="113"/>
                    <a:pt x="382" y="171"/>
                  </a:cubicBezTo>
                  <a:cubicBezTo>
                    <a:pt x="432" y="196"/>
                    <a:pt x="481" y="237"/>
                    <a:pt x="523" y="278"/>
                  </a:cubicBezTo>
                  <a:cubicBezTo>
                    <a:pt x="539" y="295"/>
                    <a:pt x="564" y="320"/>
                    <a:pt x="581" y="345"/>
                  </a:cubicBezTo>
                  <a:cubicBezTo>
                    <a:pt x="589" y="353"/>
                    <a:pt x="597" y="370"/>
                    <a:pt x="606" y="378"/>
                  </a:cubicBezTo>
                  <a:cubicBezTo>
                    <a:pt x="622" y="378"/>
                    <a:pt x="631" y="378"/>
                    <a:pt x="639" y="386"/>
                  </a:cubicBezTo>
                  <a:cubicBezTo>
                    <a:pt x="634" y="384"/>
                    <a:pt x="632" y="383"/>
                    <a:pt x="632" y="383"/>
                  </a:cubicBezTo>
                  <a:cubicBezTo>
                    <a:pt x="631" y="383"/>
                    <a:pt x="639" y="389"/>
                    <a:pt x="639" y="394"/>
                  </a:cubicBezTo>
                  <a:cubicBezTo>
                    <a:pt x="644" y="398"/>
                    <a:pt x="648" y="399"/>
                    <a:pt x="653" y="399"/>
                  </a:cubicBezTo>
                  <a:cubicBezTo>
                    <a:pt x="672" y="399"/>
                    <a:pt x="689" y="375"/>
                    <a:pt x="689" y="361"/>
                  </a:cubicBezTo>
                  <a:lnTo>
                    <a:pt x="680" y="345"/>
                  </a:lnTo>
                  <a:cubicBezTo>
                    <a:pt x="689" y="320"/>
                    <a:pt x="672" y="287"/>
                    <a:pt x="647" y="262"/>
                  </a:cubicBezTo>
                  <a:cubicBezTo>
                    <a:pt x="631" y="237"/>
                    <a:pt x="614" y="220"/>
                    <a:pt x="589" y="196"/>
                  </a:cubicBezTo>
                  <a:cubicBezTo>
                    <a:pt x="539" y="146"/>
                    <a:pt x="481" y="113"/>
                    <a:pt x="423" y="80"/>
                  </a:cubicBezTo>
                  <a:cubicBezTo>
                    <a:pt x="328" y="32"/>
                    <a:pt x="226" y="1"/>
                    <a:pt x="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38"/>
            <p:cNvSpPr/>
            <p:nvPr/>
          </p:nvSpPr>
          <p:spPr>
            <a:xfrm>
              <a:off x="773150" y="1494775"/>
              <a:ext cx="6600" cy="5400"/>
            </a:xfrm>
            <a:custGeom>
              <a:rect b="b" l="l" r="r" t="t"/>
              <a:pathLst>
                <a:path extrusionOk="0" h="216" w="264">
                  <a:moveTo>
                    <a:pt x="45" y="1"/>
                  </a:moveTo>
                  <a:cubicBezTo>
                    <a:pt x="36" y="1"/>
                    <a:pt x="25" y="3"/>
                    <a:pt x="17" y="7"/>
                  </a:cubicBezTo>
                  <a:cubicBezTo>
                    <a:pt x="9" y="24"/>
                    <a:pt x="0" y="49"/>
                    <a:pt x="17" y="57"/>
                  </a:cubicBezTo>
                  <a:cubicBezTo>
                    <a:pt x="83" y="115"/>
                    <a:pt x="150" y="165"/>
                    <a:pt x="216" y="214"/>
                  </a:cubicBezTo>
                  <a:cubicBezTo>
                    <a:pt x="219" y="215"/>
                    <a:pt x="223" y="216"/>
                    <a:pt x="226" y="216"/>
                  </a:cubicBezTo>
                  <a:cubicBezTo>
                    <a:pt x="247" y="216"/>
                    <a:pt x="263" y="194"/>
                    <a:pt x="249" y="173"/>
                  </a:cubicBezTo>
                  <a:cubicBezTo>
                    <a:pt x="224" y="140"/>
                    <a:pt x="191" y="115"/>
                    <a:pt x="166" y="90"/>
                  </a:cubicBezTo>
                  <a:cubicBezTo>
                    <a:pt x="133" y="65"/>
                    <a:pt x="100" y="32"/>
                    <a:pt x="67" y="7"/>
                  </a:cubicBezTo>
                  <a:cubicBezTo>
                    <a:pt x="63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38"/>
            <p:cNvSpPr/>
            <p:nvPr/>
          </p:nvSpPr>
          <p:spPr>
            <a:xfrm>
              <a:off x="510300" y="1581475"/>
              <a:ext cx="14200" cy="9000"/>
            </a:xfrm>
            <a:custGeom>
              <a:rect b="b" l="l" r="r" t="t"/>
              <a:pathLst>
                <a:path extrusionOk="0" h="360" w="568">
                  <a:moveTo>
                    <a:pt x="512" y="0"/>
                  </a:moveTo>
                  <a:cubicBezTo>
                    <a:pt x="507" y="0"/>
                    <a:pt x="502" y="1"/>
                    <a:pt x="497" y="2"/>
                  </a:cubicBezTo>
                  <a:cubicBezTo>
                    <a:pt x="398" y="27"/>
                    <a:pt x="307" y="60"/>
                    <a:pt x="216" y="110"/>
                  </a:cubicBezTo>
                  <a:cubicBezTo>
                    <a:pt x="174" y="143"/>
                    <a:pt x="133" y="168"/>
                    <a:pt x="91" y="201"/>
                  </a:cubicBezTo>
                  <a:cubicBezTo>
                    <a:pt x="50" y="234"/>
                    <a:pt x="0" y="276"/>
                    <a:pt x="8" y="334"/>
                  </a:cubicBezTo>
                  <a:cubicBezTo>
                    <a:pt x="8" y="350"/>
                    <a:pt x="33" y="359"/>
                    <a:pt x="42" y="359"/>
                  </a:cubicBezTo>
                  <a:cubicBezTo>
                    <a:pt x="45" y="359"/>
                    <a:pt x="48" y="360"/>
                    <a:pt x="51" y="360"/>
                  </a:cubicBezTo>
                  <a:cubicBezTo>
                    <a:pt x="97" y="360"/>
                    <a:pt x="135" y="307"/>
                    <a:pt x="166" y="284"/>
                  </a:cubicBezTo>
                  <a:cubicBezTo>
                    <a:pt x="207" y="259"/>
                    <a:pt x="240" y="226"/>
                    <a:pt x="274" y="201"/>
                  </a:cubicBezTo>
                  <a:cubicBezTo>
                    <a:pt x="348" y="152"/>
                    <a:pt x="431" y="118"/>
                    <a:pt x="522" y="85"/>
                  </a:cubicBezTo>
                  <a:cubicBezTo>
                    <a:pt x="567" y="70"/>
                    <a:pt x="558" y="0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38"/>
            <p:cNvSpPr/>
            <p:nvPr/>
          </p:nvSpPr>
          <p:spPr>
            <a:xfrm>
              <a:off x="510700" y="1579450"/>
              <a:ext cx="2300" cy="1675"/>
            </a:xfrm>
            <a:custGeom>
              <a:rect b="b" l="l" r="r" t="t"/>
              <a:pathLst>
                <a:path extrusionOk="0" h="67" w="92">
                  <a:moveTo>
                    <a:pt x="50" y="1"/>
                  </a:moveTo>
                  <a:cubicBezTo>
                    <a:pt x="1" y="1"/>
                    <a:pt x="1" y="67"/>
                    <a:pt x="50" y="67"/>
                  </a:cubicBezTo>
                  <a:cubicBezTo>
                    <a:pt x="92" y="67"/>
                    <a:pt x="92" y="1"/>
                    <a:pt x="50" y="1"/>
                  </a:cubicBez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38"/>
            <p:cNvSpPr/>
            <p:nvPr/>
          </p:nvSpPr>
          <p:spPr>
            <a:xfrm>
              <a:off x="758825" y="1554175"/>
              <a:ext cx="11250" cy="11250"/>
            </a:xfrm>
            <a:custGeom>
              <a:rect b="b" l="l" r="r" t="t"/>
              <a:pathLst>
                <a:path extrusionOk="0" h="450" w="450">
                  <a:moveTo>
                    <a:pt x="70" y="1"/>
                  </a:moveTo>
                  <a:cubicBezTo>
                    <a:pt x="34" y="1"/>
                    <a:pt x="1" y="56"/>
                    <a:pt x="35" y="84"/>
                  </a:cubicBezTo>
                  <a:cubicBezTo>
                    <a:pt x="101" y="142"/>
                    <a:pt x="151" y="191"/>
                    <a:pt x="201" y="258"/>
                  </a:cubicBezTo>
                  <a:cubicBezTo>
                    <a:pt x="234" y="282"/>
                    <a:pt x="259" y="316"/>
                    <a:pt x="275" y="340"/>
                  </a:cubicBezTo>
                  <a:lnTo>
                    <a:pt x="283" y="349"/>
                  </a:lnTo>
                  <a:lnTo>
                    <a:pt x="292" y="357"/>
                  </a:lnTo>
                  <a:cubicBezTo>
                    <a:pt x="300" y="365"/>
                    <a:pt x="300" y="374"/>
                    <a:pt x="308" y="382"/>
                  </a:cubicBezTo>
                  <a:cubicBezTo>
                    <a:pt x="317" y="390"/>
                    <a:pt x="317" y="398"/>
                    <a:pt x="325" y="398"/>
                  </a:cubicBezTo>
                  <a:lnTo>
                    <a:pt x="333" y="407"/>
                  </a:lnTo>
                  <a:lnTo>
                    <a:pt x="341" y="423"/>
                  </a:lnTo>
                  <a:cubicBezTo>
                    <a:pt x="350" y="432"/>
                    <a:pt x="358" y="440"/>
                    <a:pt x="366" y="440"/>
                  </a:cubicBezTo>
                  <a:cubicBezTo>
                    <a:pt x="376" y="445"/>
                    <a:pt x="388" y="449"/>
                    <a:pt x="400" y="449"/>
                  </a:cubicBezTo>
                  <a:cubicBezTo>
                    <a:pt x="409" y="449"/>
                    <a:pt x="417" y="447"/>
                    <a:pt x="424" y="440"/>
                  </a:cubicBezTo>
                  <a:cubicBezTo>
                    <a:pt x="441" y="432"/>
                    <a:pt x="449" y="407"/>
                    <a:pt x="449" y="390"/>
                  </a:cubicBezTo>
                  <a:cubicBezTo>
                    <a:pt x="449" y="340"/>
                    <a:pt x="408" y="299"/>
                    <a:pt x="375" y="258"/>
                  </a:cubicBezTo>
                  <a:cubicBezTo>
                    <a:pt x="350" y="224"/>
                    <a:pt x="325" y="200"/>
                    <a:pt x="292" y="166"/>
                  </a:cubicBezTo>
                  <a:cubicBezTo>
                    <a:pt x="234" y="108"/>
                    <a:pt x="167" y="59"/>
                    <a:pt x="93" y="9"/>
                  </a:cubicBezTo>
                  <a:cubicBezTo>
                    <a:pt x="86" y="3"/>
                    <a:pt x="78" y="1"/>
                    <a:pt x="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38"/>
            <p:cNvSpPr/>
            <p:nvPr/>
          </p:nvSpPr>
          <p:spPr>
            <a:xfrm>
              <a:off x="764025" y="1547150"/>
              <a:ext cx="5000" cy="7425"/>
            </a:xfrm>
            <a:custGeom>
              <a:rect b="b" l="l" r="r" t="t"/>
              <a:pathLst>
                <a:path extrusionOk="0" h="297" w="200">
                  <a:moveTo>
                    <a:pt x="54" y="1"/>
                  </a:moveTo>
                  <a:cubicBezTo>
                    <a:pt x="41" y="1"/>
                    <a:pt x="27" y="8"/>
                    <a:pt x="17" y="17"/>
                  </a:cubicBezTo>
                  <a:cubicBezTo>
                    <a:pt x="1" y="33"/>
                    <a:pt x="1" y="58"/>
                    <a:pt x="17" y="83"/>
                  </a:cubicBezTo>
                  <a:lnTo>
                    <a:pt x="26" y="83"/>
                  </a:lnTo>
                  <a:lnTo>
                    <a:pt x="34" y="99"/>
                  </a:lnTo>
                  <a:cubicBezTo>
                    <a:pt x="34" y="108"/>
                    <a:pt x="42" y="116"/>
                    <a:pt x="51" y="124"/>
                  </a:cubicBezTo>
                  <a:cubicBezTo>
                    <a:pt x="59" y="141"/>
                    <a:pt x="75" y="157"/>
                    <a:pt x="84" y="174"/>
                  </a:cubicBezTo>
                  <a:cubicBezTo>
                    <a:pt x="92" y="199"/>
                    <a:pt x="100" y="215"/>
                    <a:pt x="117" y="232"/>
                  </a:cubicBezTo>
                  <a:cubicBezTo>
                    <a:pt x="125" y="249"/>
                    <a:pt x="133" y="273"/>
                    <a:pt x="150" y="290"/>
                  </a:cubicBezTo>
                  <a:cubicBezTo>
                    <a:pt x="155" y="295"/>
                    <a:pt x="160" y="297"/>
                    <a:pt x="165" y="297"/>
                  </a:cubicBezTo>
                  <a:cubicBezTo>
                    <a:pt x="179" y="297"/>
                    <a:pt x="194" y="283"/>
                    <a:pt x="200" y="265"/>
                  </a:cubicBezTo>
                  <a:cubicBezTo>
                    <a:pt x="200" y="240"/>
                    <a:pt x="191" y="224"/>
                    <a:pt x="183" y="199"/>
                  </a:cubicBezTo>
                  <a:cubicBezTo>
                    <a:pt x="175" y="174"/>
                    <a:pt x="167" y="149"/>
                    <a:pt x="158" y="133"/>
                  </a:cubicBezTo>
                  <a:cubicBezTo>
                    <a:pt x="142" y="91"/>
                    <a:pt x="109" y="50"/>
                    <a:pt x="84" y="17"/>
                  </a:cubicBezTo>
                  <a:cubicBezTo>
                    <a:pt x="76" y="5"/>
                    <a:pt x="65" y="1"/>
                    <a:pt x="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38"/>
            <p:cNvSpPr/>
            <p:nvPr/>
          </p:nvSpPr>
          <p:spPr>
            <a:xfrm>
              <a:off x="483375" y="1663500"/>
              <a:ext cx="5600" cy="13200"/>
            </a:xfrm>
            <a:custGeom>
              <a:rect b="b" l="l" r="r" t="t"/>
              <a:pathLst>
                <a:path extrusionOk="0" h="528" w="224">
                  <a:moveTo>
                    <a:pt x="186" y="0"/>
                  </a:moveTo>
                  <a:cubicBezTo>
                    <a:pt x="180" y="0"/>
                    <a:pt x="174" y="3"/>
                    <a:pt x="166" y="3"/>
                  </a:cubicBezTo>
                  <a:cubicBezTo>
                    <a:pt x="124" y="19"/>
                    <a:pt x="108" y="77"/>
                    <a:pt x="91" y="110"/>
                  </a:cubicBezTo>
                  <a:cubicBezTo>
                    <a:pt x="75" y="143"/>
                    <a:pt x="58" y="185"/>
                    <a:pt x="41" y="226"/>
                  </a:cubicBezTo>
                  <a:cubicBezTo>
                    <a:pt x="33" y="268"/>
                    <a:pt x="25" y="309"/>
                    <a:pt x="17" y="351"/>
                  </a:cubicBezTo>
                  <a:cubicBezTo>
                    <a:pt x="8" y="392"/>
                    <a:pt x="0" y="433"/>
                    <a:pt x="0" y="475"/>
                  </a:cubicBezTo>
                  <a:cubicBezTo>
                    <a:pt x="0" y="508"/>
                    <a:pt x="27" y="527"/>
                    <a:pt x="53" y="527"/>
                  </a:cubicBezTo>
                  <a:cubicBezTo>
                    <a:pt x="73" y="527"/>
                    <a:pt x="92" y="516"/>
                    <a:pt x="99" y="491"/>
                  </a:cubicBezTo>
                  <a:cubicBezTo>
                    <a:pt x="108" y="450"/>
                    <a:pt x="116" y="408"/>
                    <a:pt x="124" y="367"/>
                  </a:cubicBezTo>
                  <a:cubicBezTo>
                    <a:pt x="124" y="334"/>
                    <a:pt x="141" y="293"/>
                    <a:pt x="149" y="259"/>
                  </a:cubicBezTo>
                  <a:cubicBezTo>
                    <a:pt x="157" y="218"/>
                    <a:pt x="174" y="185"/>
                    <a:pt x="182" y="143"/>
                  </a:cubicBezTo>
                  <a:cubicBezTo>
                    <a:pt x="199" y="110"/>
                    <a:pt x="224" y="77"/>
                    <a:pt x="215" y="36"/>
                  </a:cubicBezTo>
                  <a:lnTo>
                    <a:pt x="215" y="27"/>
                  </a:lnTo>
                  <a:cubicBezTo>
                    <a:pt x="215" y="19"/>
                    <a:pt x="207" y="11"/>
                    <a:pt x="207" y="11"/>
                  </a:cubicBezTo>
                  <a:cubicBezTo>
                    <a:pt x="199" y="3"/>
                    <a:pt x="193" y="0"/>
                    <a:pt x="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38"/>
            <p:cNvSpPr/>
            <p:nvPr/>
          </p:nvSpPr>
          <p:spPr>
            <a:xfrm>
              <a:off x="487100" y="1669050"/>
              <a:ext cx="2700" cy="5350"/>
            </a:xfrm>
            <a:custGeom>
              <a:rect b="b" l="l" r="r" t="t"/>
              <a:pathLst>
                <a:path extrusionOk="0" h="214" w="108">
                  <a:moveTo>
                    <a:pt x="72" y="0"/>
                  </a:moveTo>
                  <a:cubicBezTo>
                    <a:pt x="62" y="0"/>
                    <a:pt x="54" y="4"/>
                    <a:pt x="50" y="13"/>
                  </a:cubicBezTo>
                  <a:cubicBezTo>
                    <a:pt x="17" y="37"/>
                    <a:pt x="0" y="71"/>
                    <a:pt x="0" y="112"/>
                  </a:cubicBezTo>
                  <a:cubicBezTo>
                    <a:pt x="0" y="129"/>
                    <a:pt x="0" y="153"/>
                    <a:pt x="8" y="170"/>
                  </a:cubicBezTo>
                  <a:cubicBezTo>
                    <a:pt x="17" y="186"/>
                    <a:pt x="33" y="203"/>
                    <a:pt x="50" y="211"/>
                  </a:cubicBezTo>
                  <a:cubicBezTo>
                    <a:pt x="53" y="213"/>
                    <a:pt x="56" y="214"/>
                    <a:pt x="60" y="214"/>
                  </a:cubicBezTo>
                  <a:cubicBezTo>
                    <a:pt x="74" y="214"/>
                    <a:pt x="90" y="200"/>
                    <a:pt x="83" y="186"/>
                  </a:cubicBezTo>
                  <a:cubicBezTo>
                    <a:pt x="83" y="178"/>
                    <a:pt x="83" y="170"/>
                    <a:pt x="75" y="162"/>
                  </a:cubicBezTo>
                  <a:lnTo>
                    <a:pt x="75" y="153"/>
                  </a:lnTo>
                  <a:cubicBezTo>
                    <a:pt x="75" y="145"/>
                    <a:pt x="75" y="137"/>
                    <a:pt x="75" y="137"/>
                  </a:cubicBezTo>
                  <a:lnTo>
                    <a:pt x="75" y="129"/>
                  </a:lnTo>
                  <a:cubicBezTo>
                    <a:pt x="75" y="120"/>
                    <a:pt x="75" y="120"/>
                    <a:pt x="75" y="112"/>
                  </a:cubicBezTo>
                  <a:lnTo>
                    <a:pt x="75" y="104"/>
                  </a:lnTo>
                  <a:lnTo>
                    <a:pt x="75" y="87"/>
                  </a:lnTo>
                  <a:lnTo>
                    <a:pt x="83" y="79"/>
                  </a:lnTo>
                  <a:lnTo>
                    <a:pt x="83" y="71"/>
                  </a:lnTo>
                  <a:lnTo>
                    <a:pt x="91" y="62"/>
                  </a:lnTo>
                  <a:cubicBezTo>
                    <a:pt x="108" y="46"/>
                    <a:pt x="108" y="21"/>
                    <a:pt x="91" y="13"/>
                  </a:cubicBezTo>
                  <a:lnTo>
                    <a:pt x="100" y="13"/>
                  </a:lnTo>
                  <a:cubicBezTo>
                    <a:pt x="91" y="4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38"/>
            <p:cNvSpPr/>
            <p:nvPr/>
          </p:nvSpPr>
          <p:spPr>
            <a:xfrm>
              <a:off x="489375" y="1670600"/>
              <a:ext cx="25" cy="225"/>
            </a:xfrm>
            <a:custGeom>
              <a:rect b="b" l="l" r="r" t="t"/>
              <a:pathLst>
                <a:path extrusionOk="0" h="9" w="1">
                  <a:moveTo>
                    <a:pt x="0" y="9"/>
                  </a:move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38"/>
            <p:cNvSpPr/>
            <p:nvPr/>
          </p:nvSpPr>
          <p:spPr>
            <a:xfrm>
              <a:off x="816175" y="1585500"/>
              <a:ext cx="10300" cy="12700"/>
            </a:xfrm>
            <a:custGeom>
              <a:rect b="b" l="l" r="r" t="t"/>
              <a:pathLst>
                <a:path extrusionOk="0" h="508" w="412">
                  <a:moveTo>
                    <a:pt x="58" y="0"/>
                  </a:moveTo>
                  <a:cubicBezTo>
                    <a:pt x="28" y="0"/>
                    <a:pt x="1" y="38"/>
                    <a:pt x="28" y="65"/>
                  </a:cubicBezTo>
                  <a:cubicBezTo>
                    <a:pt x="169" y="181"/>
                    <a:pt x="268" y="330"/>
                    <a:pt x="359" y="496"/>
                  </a:cubicBezTo>
                  <a:cubicBezTo>
                    <a:pt x="362" y="504"/>
                    <a:pt x="369" y="508"/>
                    <a:pt x="377" y="508"/>
                  </a:cubicBezTo>
                  <a:cubicBezTo>
                    <a:pt x="393" y="508"/>
                    <a:pt x="412" y="493"/>
                    <a:pt x="401" y="471"/>
                  </a:cubicBezTo>
                  <a:cubicBezTo>
                    <a:pt x="343" y="297"/>
                    <a:pt x="218" y="131"/>
                    <a:pt x="77" y="7"/>
                  </a:cubicBezTo>
                  <a:cubicBezTo>
                    <a:pt x="71" y="2"/>
                    <a:pt x="64" y="0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38"/>
            <p:cNvSpPr/>
            <p:nvPr/>
          </p:nvSpPr>
          <p:spPr>
            <a:xfrm>
              <a:off x="798625" y="1529075"/>
              <a:ext cx="12250" cy="4625"/>
            </a:xfrm>
            <a:custGeom>
              <a:rect b="b" l="l" r="r" t="t"/>
              <a:pathLst>
                <a:path extrusionOk="0" h="185" w="490">
                  <a:moveTo>
                    <a:pt x="43" y="1"/>
                  </a:moveTo>
                  <a:cubicBezTo>
                    <a:pt x="27" y="1"/>
                    <a:pt x="9" y="22"/>
                    <a:pt x="9" y="44"/>
                  </a:cubicBezTo>
                  <a:cubicBezTo>
                    <a:pt x="1" y="60"/>
                    <a:pt x="17" y="85"/>
                    <a:pt x="42" y="93"/>
                  </a:cubicBezTo>
                  <a:cubicBezTo>
                    <a:pt x="108" y="102"/>
                    <a:pt x="175" y="118"/>
                    <a:pt x="241" y="135"/>
                  </a:cubicBezTo>
                  <a:cubicBezTo>
                    <a:pt x="307" y="151"/>
                    <a:pt x="382" y="176"/>
                    <a:pt x="448" y="185"/>
                  </a:cubicBezTo>
                  <a:cubicBezTo>
                    <a:pt x="473" y="185"/>
                    <a:pt x="489" y="151"/>
                    <a:pt x="465" y="135"/>
                  </a:cubicBezTo>
                  <a:cubicBezTo>
                    <a:pt x="415" y="85"/>
                    <a:pt x="340" y="60"/>
                    <a:pt x="266" y="44"/>
                  </a:cubicBezTo>
                  <a:cubicBezTo>
                    <a:pt x="199" y="19"/>
                    <a:pt x="125" y="11"/>
                    <a:pt x="50" y="2"/>
                  </a:cubicBezTo>
                  <a:cubicBezTo>
                    <a:pt x="48" y="1"/>
                    <a:pt x="46" y="1"/>
                    <a:pt x="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38"/>
            <p:cNvSpPr/>
            <p:nvPr/>
          </p:nvSpPr>
          <p:spPr>
            <a:xfrm>
              <a:off x="798825" y="1523650"/>
              <a:ext cx="6050" cy="2800"/>
            </a:xfrm>
            <a:custGeom>
              <a:rect b="b" l="l" r="r" t="t"/>
              <a:pathLst>
                <a:path extrusionOk="0" h="112" w="242">
                  <a:moveTo>
                    <a:pt x="22" y="1"/>
                  </a:moveTo>
                  <a:cubicBezTo>
                    <a:pt x="13" y="1"/>
                    <a:pt x="7" y="8"/>
                    <a:pt x="1" y="20"/>
                  </a:cubicBezTo>
                  <a:cubicBezTo>
                    <a:pt x="1" y="37"/>
                    <a:pt x="9" y="45"/>
                    <a:pt x="17" y="54"/>
                  </a:cubicBezTo>
                  <a:cubicBezTo>
                    <a:pt x="51" y="62"/>
                    <a:pt x="84" y="70"/>
                    <a:pt x="117" y="87"/>
                  </a:cubicBezTo>
                  <a:cubicBezTo>
                    <a:pt x="133" y="87"/>
                    <a:pt x="150" y="95"/>
                    <a:pt x="158" y="95"/>
                  </a:cubicBezTo>
                  <a:cubicBezTo>
                    <a:pt x="175" y="103"/>
                    <a:pt x="200" y="103"/>
                    <a:pt x="216" y="112"/>
                  </a:cubicBezTo>
                  <a:cubicBezTo>
                    <a:pt x="233" y="112"/>
                    <a:pt x="241" y="87"/>
                    <a:pt x="225" y="78"/>
                  </a:cubicBezTo>
                  <a:cubicBezTo>
                    <a:pt x="208" y="70"/>
                    <a:pt x="191" y="62"/>
                    <a:pt x="175" y="54"/>
                  </a:cubicBezTo>
                  <a:cubicBezTo>
                    <a:pt x="158" y="54"/>
                    <a:pt x="142" y="45"/>
                    <a:pt x="133" y="37"/>
                  </a:cubicBezTo>
                  <a:cubicBezTo>
                    <a:pt x="100" y="20"/>
                    <a:pt x="67" y="12"/>
                    <a:pt x="34" y="4"/>
                  </a:cubicBezTo>
                  <a:cubicBezTo>
                    <a:pt x="30" y="2"/>
                    <a:pt x="26" y="1"/>
                    <a:pt x="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38"/>
            <p:cNvSpPr/>
            <p:nvPr/>
          </p:nvSpPr>
          <p:spPr>
            <a:xfrm>
              <a:off x="489875" y="1599475"/>
              <a:ext cx="9050" cy="6925"/>
            </a:xfrm>
            <a:custGeom>
              <a:rect b="b" l="l" r="r" t="t"/>
              <a:pathLst>
                <a:path extrusionOk="0" h="277" w="362">
                  <a:moveTo>
                    <a:pt x="310" y="0"/>
                  </a:moveTo>
                  <a:cubicBezTo>
                    <a:pt x="305" y="0"/>
                    <a:pt x="300" y="1"/>
                    <a:pt x="295" y="3"/>
                  </a:cubicBezTo>
                  <a:cubicBezTo>
                    <a:pt x="237" y="28"/>
                    <a:pt x="187" y="61"/>
                    <a:pt x="146" y="103"/>
                  </a:cubicBezTo>
                  <a:cubicBezTo>
                    <a:pt x="121" y="119"/>
                    <a:pt x="96" y="136"/>
                    <a:pt x="71" y="161"/>
                  </a:cubicBezTo>
                  <a:cubicBezTo>
                    <a:pt x="47" y="177"/>
                    <a:pt x="30" y="202"/>
                    <a:pt x="13" y="227"/>
                  </a:cubicBezTo>
                  <a:cubicBezTo>
                    <a:pt x="1" y="253"/>
                    <a:pt x="18" y="274"/>
                    <a:pt x="38" y="274"/>
                  </a:cubicBezTo>
                  <a:cubicBezTo>
                    <a:pt x="44" y="274"/>
                    <a:pt x="49" y="272"/>
                    <a:pt x="55" y="268"/>
                  </a:cubicBezTo>
                  <a:lnTo>
                    <a:pt x="55" y="277"/>
                  </a:lnTo>
                  <a:cubicBezTo>
                    <a:pt x="80" y="260"/>
                    <a:pt x="105" y="244"/>
                    <a:pt x="129" y="219"/>
                  </a:cubicBezTo>
                  <a:cubicBezTo>
                    <a:pt x="154" y="202"/>
                    <a:pt x="171" y="186"/>
                    <a:pt x="196" y="169"/>
                  </a:cubicBezTo>
                  <a:cubicBezTo>
                    <a:pt x="237" y="136"/>
                    <a:pt x="287" y="103"/>
                    <a:pt x="337" y="78"/>
                  </a:cubicBezTo>
                  <a:cubicBezTo>
                    <a:pt x="353" y="70"/>
                    <a:pt x="361" y="36"/>
                    <a:pt x="353" y="20"/>
                  </a:cubicBezTo>
                  <a:cubicBezTo>
                    <a:pt x="341" y="8"/>
                    <a:pt x="324" y="0"/>
                    <a:pt x="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38"/>
            <p:cNvSpPr/>
            <p:nvPr/>
          </p:nvSpPr>
          <p:spPr>
            <a:xfrm>
              <a:off x="765900" y="1458225"/>
              <a:ext cx="10375" cy="9400"/>
            </a:xfrm>
            <a:custGeom>
              <a:rect b="b" l="l" r="r" t="t"/>
              <a:pathLst>
                <a:path extrusionOk="0" h="376" w="415">
                  <a:moveTo>
                    <a:pt x="69" y="0"/>
                  </a:moveTo>
                  <a:cubicBezTo>
                    <a:pt x="47" y="0"/>
                    <a:pt x="24" y="15"/>
                    <a:pt x="17" y="36"/>
                  </a:cubicBezTo>
                  <a:cubicBezTo>
                    <a:pt x="0" y="61"/>
                    <a:pt x="9" y="102"/>
                    <a:pt x="34" y="110"/>
                  </a:cubicBezTo>
                  <a:cubicBezTo>
                    <a:pt x="67" y="127"/>
                    <a:pt x="100" y="143"/>
                    <a:pt x="125" y="160"/>
                  </a:cubicBezTo>
                  <a:cubicBezTo>
                    <a:pt x="133" y="168"/>
                    <a:pt x="133" y="168"/>
                    <a:pt x="141" y="177"/>
                  </a:cubicBezTo>
                  <a:cubicBezTo>
                    <a:pt x="141" y="177"/>
                    <a:pt x="150" y="185"/>
                    <a:pt x="150" y="185"/>
                  </a:cubicBezTo>
                  <a:cubicBezTo>
                    <a:pt x="166" y="193"/>
                    <a:pt x="174" y="201"/>
                    <a:pt x="191" y="218"/>
                  </a:cubicBezTo>
                  <a:cubicBezTo>
                    <a:pt x="199" y="226"/>
                    <a:pt x="208" y="243"/>
                    <a:pt x="224" y="251"/>
                  </a:cubicBezTo>
                  <a:cubicBezTo>
                    <a:pt x="224" y="259"/>
                    <a:pt x="232" y="259"/>
                    <a:pt x="241" y="268"/>
                  </a:cubicBezTo>
                  <a:cubicBezTo>
                    <a:pt x="241" y="276"/>
                    <a:pt x="241" y="276"/>
                    <a:pt x="241" y="276"/>
                  </a:cubicBezTo>
                  <a:cubicBezTo>
                    <a:pt x="249" y="276"/>
                    <a:pt x="249" y="284"/>
                    <a:pt x="249" y="284"/>
                  </a:cubicBezTo>
                  <a:cubicBezTo>
                    <a:pt x="254" y="289"/>
                    <a:pt x="257" y="293"/>
                    <a:pt x="257" y="293"/>
                  </a:cubicBezTo>
                  <a:cubicBezTo>
                    <a:pt x="266" y="309"/>
                    <a:pt x="274" y="317"/>
                    <a:pt x="282" y="326"/>
                  </a:cubicBezTo>
                  <a:cubicBezTo>
                    <a:pt x="299" y="342"/>
                    <a:pt x="307" y="359"/>
                    <a:pt x="324" y="367"/>
                  </a:cubicBezTo>
                  <a:cubicBezTo>
                    <a:pt x="331" y="373"/>
                    <a:pt x="341" y="376"/>
                    <a:pt x="350" y="376"/>
                  </a:cubicBezTo>
                  <a:cubicBezTo>
                    <a:pt x="381" y="376"/>
                    <a:pt x="415" y="349"/>
                    <a:pt x="415" y="317"/>
                  </a:cubicBezTo>
                  <a:cubicBezTo>
                    <a:pt x="406" y="293"/>
                    <a:pt x="398" y="268"/>
                    <a:pt x="390" y="251"/>
                  </a:cubicBezTo>
                  <a:cubicBezTo>
                    <a:pt x="382" y="226"/>
                    <a:pt x="365" y="210"/>
                    <a:pt x="357" y="193"/>
                  </a:cubicBezTo>
                  <a:cubicBezTo>
                    <a:pt x="332" y="168"/>
                    <a:pt x="307" y="143"/>
                    <a:pt x="282" y="119"/>
                  </a:cubicBezTo>
                  <a:cubicBezTo>
                    <a:pt x="224" y="69"/>
                    <a:pt x="158" y="36"/>
                    <a:pt x="83" y="3"/>
                  </a:cubicBezTo>
                  <a:cubicBezTo>
                    <a:pt x="79" y="1"/>
                    <a:pt x="74" y="0"/>
                    <a:pt x="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38"/>
            <p:cNvSpPr/>
            <p:nvPr/>
          </p:nvSpPr>
          <p:spPr>
            <a:xfrm>
              <a:off x="769425" y="1503525"/>
              <a:ext cx="7400" cy="13625"/>
            </a:xfrm>
            <a:custGeom>
              <a:rect b="b" l="l" r="r" t="t"/>
              <a:pathLst>
                <a:path extrusionOk="0" h="545" w="296">
                  <a:moveTo>
                    <a:pt x="48" y="0"/>
                  </a:moveTo>
                  <a:cubicBezTo>
                    <a:pt x="39" y="0"/>
                    <a:pt x="31" y="2"/>
                    <a:pt x="25" y="5"/>
                  </a:cubicBezTo>
                  <a:cubicBezTo>
                    <a:pt x="0" y="22"/>
                    <a:pt x="0" y="47"/>
                    <a:pt x="9" y="71"/>
                  </a:cubicBezTo>
                  <a:cubicBezTo>
                    <a:pt x="42" y="146"/>
                    <a:pt x="75" y="229"/>
                    <a:pt x="108" y="303"/>
                  </a:cubicBezTo>
                  <a:cubicBezTo>
                    <a:pt x="141" y="378"/>
                    <a:pt x="174" y="461"/>
                    <a:pt x="224" y="527"/>
                  </a:cubicBezTo>
                  <a:cubicBezTo>
                    <a:pt x="233" y="539"/>
                    <a:pt x="246" y="545"/>
                    <a:pt x="257" y="545"/>
                  </a:cubicBezTo>
                  <a:cubicBezTo>
                    <a:pt x="278" y="545"/>
                    <a:pt x="296" y="528"/>
                    <a:pt x="290" y="502"/>
                  </a:cubicBezTo>
                  <a:cubicBezTo>
                    <a:pt x="265" y="411"/>
                    <a:pt x="232" y="337"/>
                    <a:pt x="199" y="254"/>
                  </a:cubicBezTo>
                  <a:cubicBezTo>
                    <a:pt x="158" y="179"/>
                    <a:pt x="125" y="96"/>
                    <a:pt x="91" y="22"/>
                  </a:cubicBezTo>
                  <a:cubicBezTo>
                    <a:pt x="81" y="6"/>
                    <a:pt x="64" y="0"/>
                    <a:pt x="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38"/>
            <p:cNvSpPr/>
            <p:nvPr/>
          </p:nvSpPr>
          <p:spPr>
            <a:xfrm>
              <a:off x="503050" y="1536825"/>
              <a:ext cx="11750" cy="17400"/>
            </a:xfrm>
            <a:custGeom>
              <a:rect b="b" l="l" r="r" t="t"/>
              <a:pathLst>
                <a:path extrusionOk="0" h="696" w="470">
                  <a:moveTo>
                    <a:pt x="432" y="0"/>
                  </a:moveTo>
                  <a:cubicBezTo>
                    <a:pt x="427" y="0"/>
                    <a:pt x="421" y="2"/>
                    <a:pt x="414" y="7"/>
                  </a:cubicBezTo>
                  <a:cubicBezTo>
                    <a:pt x="365" y="49"/>
                    <a:pt x="315" y="82"/>
                    <a:pt x="274" y="131"/>
                  </a:cubicBezTo>
                  <a:cubicBezTo>
                    <a:pt x="224" y="173"/>
                    <a:pt x="191" y="231"/>
                    <a:pt x="149" y="281"/>
                  </a:cubicBezTo>
                  <a:cubicBezTo>
                    <a:pt x="116" y="339"/>
                    <a:pt x="91" y="396"/>
                    <a:pt x="66" y="454"/>
                  </a:cubicBezTo>
                  <a:cubicBezTo>
                    <a:pt x="42" y="512"/>
                    <a:pt x="0" y="587"/>
                    <a:pt x="25" y="653"/>
                  </a:cubicBezTo>
                  <a:cubicBezTo>
                    <a:pt x="35" y="680"/>
                    <a:pt x="56" y="696"/>
                    <a:pt x="78" y="696"/>
                  </a:cubicBezTo>
                  <a:cubicBezTo>
                    <a:pt x="91" y="696"/>
                    <a:pt x="104" y="690"/>
                    <a:pt x="116" y="678"/>
                  </a:cubicBezTo>
                  <a:cubicBezTo>
                    <a:pt x="166" y="637"/>
                    <a:pt x="174" y="570"/>
                    <a:pt x="191" y="512"/>
                  </a:cubicBezTo>
                  <a:cubicBezTo>
                    <a:pt x="216" y="454"/>
                    <a:pt x="240" y="405"/>
                    <a:pt x="265" y="355"/>
                  </a:cubicBezTo>
                  <a:cubicBezTo>
                    <a:pt x="323" y="256"/>
                    <a:pt x="381" y="148"/>
                    <a:pt x="456" y="57"/>
                  </a:cubicBezTo>
                  <a:cubicBezTo>
                    <a:pt x="469" y="37"/>
                    <a:pt x="456" y="0"/>
                    <a:pt x="4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38"/>
            <p:cNvSpPr/>
            <p:nvPr/>
          </p:nvSpPr>
          <p:spPr>
            <a:xfrm>
              <a:off x="513400" y="1545150"/>
              <a:ext cx="3750" cy="6575"/>
            </a:xfrm>
            <a:custGeom>
              <a:rect b="b" l="l" r="r" t="t"/>
              <a:pathLst>
                <a:path extrusionOk="0" h="263" w="150">
                  <a:moveTo>
                    <a:pt x="98" y="1"/>
                  </a:moveTo>
                  <a:cubicBezTo>
                    <a:pt x="84" y="1"/>
                    <a:pt x="72" y="6"/>
                    <a:pt x="67" y="22"/>
                  </a:cubicBezTo>
                  <a:cubicBezTo>
                    <a:pt x="42" y="55"/>
                    <a:pt x="34" y="88"/>
                    <a:pt x="17" y="121"/>
                  </a:cubicBezTo>
                  <a:cubicBezTo>
                    <a:pt x="17" y="138"/>
                    <a:pt x="9" y="155"/>
                    <a:pt x="9" y="171"/>
                  </a:cubicBezTo>
                  <a:cubicBezTo>
                    <a:pt x="0" y="179"/>
                    <a:pt x="0" y="196"/>
                    <a:pt x="0" y="204"/>
                  </a:cubicBezTo>
                  <a:lnTo>
                    <a:pt x="0" y="229"/>
                  </a:lnTo>
                  <a:cubicBezTo>
                    <a:pt x="0" y="246"/>
                    <a:pt x="9" y="262"/>
                    <a:pt x="25" y="262"/>
                  </a:cubicBezTo>
                  <a:cubicBezTo>
                    <a:pt x="42" y="262"/>
                    <a:pt x="58" y="254"/>
                    <a:pt x="67" y="237"/>
                  </a:cubicBezTo>
                  <a:lnTo>
                    <a:pt x="67" y="237"/>
                  </a:lnTo>
                  <a:cubicBezTo>
                    <a:pt x="65" y="239"/>
                    <a:pt x="64" y="240"/>
                    <a:pt x="64" y="240"/>
                  </a:cubicBezTo>
                  <a:cubicBezTo>
                    <a:pt x="61" y="240"/>
                    <a:pt x="67" y="229"/>
                    <a:pt x="67" y="229"/>
                  </a:cubicBezTo>
                  <a:cubicBezTo>
                    <a:pt x="67" y="229"/>
                    <a:pt x="75" y="221"/>
                    <a:pt x="75" y="213"/>
                  </a:cubicBezTo>
                  <a:cubicBezTo>
                    <a:pt x="75" y="204"/>
                    <a:pt x="83" y="196"/>
                    <a:pt x="83" y="188"/>
                  </a:cubicBezTo>
                  <a:cubicBezTo>
                    <a:pt x="83" y="171"/>
                    <a:pt x="92" y="163"/>
                    <a:pt x="100" y="146"/>
                  </a:cubicBezTo>
                  <a:cubicBezTo>
                    <a:pt x="100" y="146"/>
                    <a:pt x="100" y="141"/>
                    <a:pt x="100" y="138"/>
                  </a:cubicBezTo>
                  <a:cubicBezTo>
                    <a:pt x="100" y="138"/>
                    <a:pt x="100" y="130"/>
                    <a:pt x="108" y="130"/>
                  </a:cubicBezTo>
                  <a:lnTo>
                    <a:pt x="116" y="105"/>
                  </a:lnTo>
                  <a:cubicBezTo>
                    <a:pt x="125" y="88"/>
                    <a:pt x="133" y="80"/>
                    <a:pt x="141" y="63"/>
                  </a:cubicBezTo>
                  <a:cubicBezTo>
                    <a:pt x="150" y="47"/>
                    <a:pt x="141" y="14"/>
                    <a:pt x="125" y="6"/>
                  </a:cubicBezTo>
                  <a:cubicBezTo>
                    <a:pt x="116" y="2"/>
                    <a:pt x="107" y="1"/>
                    <a:pt x="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38"/>
            <p:cNvSpPr/>
            <p:nvPr/>
          </p:nvSpPr>
          <p:spPr>
            <a:xfrm>
              <a:off x="496000" y="1457625"/>
              <a:ext cx="8725" cy="15025"/>
            </a:xfrm>
            <a:custGeom>
              <a:rect b="b" l="l" r="r" t="t"/>
              <a:pathLst>
                <a:path extrusionOk="0" h="601" w="349">
                  <a:moveTo>
                    <a:pt x="245" y="0"/>
                  </a:moveTo>
                  <a:cubicBezTo>
                    <a:pt x="215" y="0"/>
                    <a:pt x="185" y="12"/>
                    <a:pt x="174" y="43"/>
                  </a:cubicBezTo>
                  <a:cubicBezTo>
                    <a:pt x="108" y="201"/>
                    <a:pt x="50" y="366"/>
                    <a:pt x="9" y="532"/>
                  </a:cubicBezTo>
                  <a:cubicBezTo>
                    <a:pt x="0" y="557"/>
                    <a:pt x="17" y="590"/>
                    <a:pt x="50" y="598"/>
                  </a:cubicBezTo>
                  <a:cubicBezTo>
                    <a:pt x="55" y="600"/>
                    <a:pt x="59" y="600"/>
                    <a:pt x="64" y="600"/>
                  </a:cubicBezTo>
                  <a:cubicBezTo>
                    <a:pt x="86" y="600"/>
                    <a:pt x="110" y="586"/>
                    <a:pt x="116" y="565"/>
                  </a:cubicBezTo>
                  <a:cubicBezTo>
                    <a:pt x="174" y="408"/>
                    <a:pt x="241" y="267"/>
                    <a:pt x="324" y="126"/>
                  </a:cubicBezTo>
                  <a:cubicBezTo>
                    <a:pt x="348" y="93"/>
                    <a:pt x="332" y="35"/>
                    <a:pt x="299" y="10"/>
                  </a:cubicBezTo>
                  <a:lnTo>
                    <a:pt x="290" y="10"/>
                  </a:lnTo>
                  <a:cubicBezTo>
                    <a:pt x="278" y="4"/>
                    <a:pt x="262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38"/>
            <p:cNvSpPr/>
            <p:nvPr/>
          </p:nvSpPr>
          <p:spPr>
            <a:xfrm>
              <a:off x="507175" y="1448950"/>
              <a:ext cx="3750" cy="2725"/>
            </a:xfrm>
            <a:custGeom>
              <a:rect b="b" l="l" r="r" t="t"/>
              <a:pathLst>
                <a:path extrusionOk="0" h="109" w="150">
                  <a:moveTo>
                    <a:pt x="75" y="1"/>
                  </a:moveTo>
                  <a:cubicBezTo>
                    <a:pt x="1" y="1"/>
                    <a:pt x="1" y="108"/>
                    <a:pt x="75" y="108"/>
                  </a:cubicBezTo>
                  <a:cubicBezTo>
                    <a:pt x="150" y="108"/>
                    <a:pt x="150" y="1"/>
                    <a:pt x="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38"/>
            <p:cNvSpPr/>
            <p:nvPr/>
          </p:nvSpPr>
          <p:spPr>
            <a:xfrm>
              <a:off x="661925" y="1391200"/>
              <a:ext cx="5600" cy="19325"/>
            </a:xfrm>
            <a:custGeom>
              <a:rect b="b" l="l" r="r" t="t"/>
              <a:pathLst>
                <a:path extrusionOk="0" h="773" w="224">
                  <a:moveTo>
                    <a:pt x="120" y="1"/>
                  </a:moveTo>
                  <a:cubicBezTo>
                    <a:pt x="110" y="1"/>
                    <a:pt x="101" y="3"/>
                    <a:pt x="91" y="7"/>
                  </a:cubicBezTo>
                  <a:cubicBezTo>
                    <a:pt x="33" y="49"/>
                    <a:pt x="33" y="123"/>
                    <a:pt x="25" y="181"/>
                  </a:cubicBezTo>
                  <a:cubicBezTo>
                    <a:pt x="17" y="248"/>
                    <a:pt x="8" y="306"/>
                    <a:pt x="8" y="372"/>
                  </a:cubicBezTo>
                  <a:cubicBezTo>
                    <a:pt x="0" y="488"/>
                    <a:pt x="8" y="604"/>
                    <a:pt x="17" y="720"/>
                  </a:cubicBezTo>
                  <a:cubicBezTo>
                    <a:pt x="21" y="754"/>
                    <a:pt x="49" y="773"/>
                    <a:pt x="76" y="773"/>
                  </a:cubicBezTo>
                  <a:cubicBezTo>
                    <a:pt x="101" y="773"/>
                    <a:pt x="124" y="756"/>
                    <a:pt x="124" y="720"/>
                  </a:cubicBezTo>
                  <a:cubicBezTo>
                    <a:pt x="133" y="604"/>
                    <a:pt x="149" y="496"/>
                    <a:pt x="166" y="380"/>
                  </a:cubicBezTo>
                  <a:cubicBezTo>
                    <a:pt x="166" y="331"/>
                    <a:pt x="174" y="281"/>
                    <a:pt x="182" y="231"/>
                  </a:cubicBezTo>
                  <a:cubicBezTo>
                    <a:pt x="191" y="173"/>
                    <a:pt x="224" y="90"/>
                    <a:pt x="182" y="32"/>
                  </a:cubicBezTo>
                  <a:cubicBezTo>
                    <a:pt x="170" y="14"/>
                    <a:pt x="146" y="1"/>
                    <a:pt x="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38"/>
            <p:cNvSpPr/>
            <p:nvPr/>
          </p:nvSpPr>
          <p:spPr>
            <a:xfrm>
              <a:off x="665400" y="1395400"/>
              <a:ext cx="4200" cy="11450"/>
            </a:xfrm>
            <a:custGeom>
              <a:rect b="b" l="l" r="r" t="t"/>
              <a:pathLst>
                <a:path extrusionOk="0" h="458" w="168">
                  <a:moveTo>
                    <a:pt x="117" y="1"/>
                  </a:moveTo>
                  <a:cubicBezTo>
                    <a:pt x="106" y="1"/>
                    <a:pt x="93" y="5"/>
                    <a:pt x="85" y="13"/>
                  </a:cubicBezTo>
                  <a:cubicBezTo>
                    <a:pt x="60" y="38"/>
                    <a:pt x="60" y="80"/>
                    <a:pt x="52" y="113"/>
                  </a:cubicBezTo>
                  <a:cubicBezTo>
                    <a:pt x="52" y="146"/>
                    <a:pt x="43" y="179"/>
                    <a:pt x="43" y="212"/>
                  </a:cubicBezTo>
                  <a:cubicBezTo>
                    <a:pt x="35" y="279"/>
                    <a:pt x="19" y="345"/>
                    <a:pt x="10" y="403"/>
                  </a:cubicBezTo>
                  <a:cubicBezTo>
                    <a:pt x="0" y="437"/>
                    <a:pt x="23" y="457"/>
                    <a:pt x="46" y="457"/>
                  </a:cubicBezTo>
                  <a:cubicBezTo>
                    <a:pt x="62" y="457"/>
                    <a:pt x="78" y="448"/>
                    <a:pt x="85" y="428"/>
                  </a:cubicBezTo>
                  <a:cubicBezTo>
                    <a:pt x="110" y="361"/>
                    <a:pt x="126" y="295"/>
                    <a:pt x="143" y="229"/>
                  </a:cubicBezTo>
                  <a:cubicBezTo>
                    <a:pt x="151" y="196"/>
                    <a:pt x="159" y="154"/>
                    <a:pt x="159" y="121"/>
                  </a:cubicBezTo>
                  <a:cubicBezTo>
                    <a:pt x="159" y="105"/>
                    <a:pt x="168" y="88"/>
                    <a:pt x="168" y="71"/>
                  </a:cubicBezTo>
                  <a:cubicBezTo>
                    <a:pt x="168" y="47"/>
                    <a:pt x="159" y="30"/>
                    <a:pt x="143" y="13"/>
                  </a:cubicBezTo>
                  <a:cubicBezTo>
                    <a:pt x="139" y="5"/>
                    <a:pt x="128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38"/>
            <p:cNvSpPr/>
            <p:nvPr/>
          </p:nvSpPr>
          <p:spPr>
            <a:xfrm>
              <a:off x="670400" y="1396700"/>
              <a:ext cx="3550" cy="5550"/>
            </a:xfrm>
            <a:custGeom>
              <a:rect b="b" l="l" r="r" t="t"/>
              <a:pathLst>
                <a:path extrusionOk="0" h="222" w="142">
                  <a:moveTo>
                    <a:pt x="94" y="1"/>
                  </a:moveTo>
                  <a:cubicBezTo>
                    <a:pt x="90" y="1"/>
                    <a:pt x="87" y="1"/>
                    <a:pt x="84" y="3"/>
                  </a:cubicBezTo>
                  <a:cubicBezTo>
                    <a:pt x="75" y="11"/>
                    <a:pt x="67" y="19"/>
                    <a:pt x="59" y="28"/>
                  </a:cubicBezTo>
                  <a:cubicBezTo>
                    <a:pt x="59" y="36"/>
                    <a:pt x="51" y="36"/>
                    <a:pt x="51" y="44"/>
                  </a:cubicBezTo>
                  <a:cubicBezTo>
                    <a:pt x="51" y="53"/>
                    <a:pt x="42" y="69"/>
                    <a:pt x="34" y="77"/>
                  </a:cubicBezTo>
                  <a:cubicBezTo>
                    <a:pt x="34" y="94"/>
                    <a:pt x="26" y="111"/>
                    <a:pt x="17" y="127"/>
                  </a:cubicBezTo>
                  <a:lnTo>
                    <a:pt x="9" y="160"/>
                  </a:lnTo>
                  <a:cubicBezTo>
                    <a:pt x="1" y="185"/>
                    <a:pt x="17" y="218"/>
                    <a:pt x="42" y="218"/>
                  </a:cubicBezTo>
                  <a:cubicBezTo>
                    <a:pt x="45" y="221"/>
                    <a:pt x="49" y="222"/>
                    <a:pt x="53" y="222"/>
                  </a:cubicBezTo>
                  <a:cubicBezTo>
                    <a:pt x="61" y="222"/>
                    <a:pt x="70" y="218"/>
                    <a:pt x="75" y="218"/>
                  </a:cubicBezTo>
                  <a:cubicBezTo>
                    <a:pt x="92" y="210"/>
                    <a:pt x="92" y="202"/>
                    <a:pt x="100" y="185"/>
                  </a:cubicBezTo>
                  <a:cubicBezTo>
                    <a:pt x="100" y="177"/>
                    <a:pt x="109" y="160"/>
                    <a:pt x="109" y="152"/>
                  </a:cubicBezTo>
                  <a:cubicBezTo>
                    <a:pt x="117" y="135"/>
                    <a:pt x="117" y="127"/>
                    <a:pt x="125" y="111"/>
                  </a:cubicBezTo>
                  <a:cubicBezTo>
                    <a:pt x="125" y="102"/>
                    <a:pt x="133" y="94"/>
                    <a:pt x="133" y="77"/>
                  </a:cubicBezTo>
                  <a:cubicBezTo>
                    <a:pt x="133" y="69"/>
                    <a:pt x="142" y="69"/>
                    <a:pt x="142" y="61"/>
                  </a:cubicBezTo>
                  <a:cubicBezTo>
                    <a:pt x="142" y="44"/>
                    <a:pt x="142" y="36"/>
                    <a:pt x="133" y="28"/>
                  </a:cubicBezTo>
                  <a:cubicBezTo>
                    <a:pt x="133" y="14"/>
                    <a:pt x="111" y="1"/>
                    <a:pt x="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38"/>
            <p:cNvSpPr/>
            <p:nvPr/>
          </p:nvSpPr>
          <p:spPr>
            <a:xfrm>
              <a:off x="592950" y="1405250"/>
              <a:ext cx="10375" cy="12675"/>
            </a:xfrm>
            <a:custGeom>
              <a:rect b="b" l="l" r="r" t="t"/>
              <a:pathLst>
                <a:path extrusionOk="0" h="507" w="415">
                  <a:moveTo>
                    <a:pt x="58" y="1"/>
                  </a:moveTo>
                  <a:cubicBezTo>
                    <a:pt x="25" y="1"/>
                    <a:pt x="0" y="50"/>
                    <a:pt x="17" y="75"/>
                  </a:cubicBezTo>
                  <a:cubicBezTo>
                    <a:pt x="25" y="92"/>
                    <a:pt x="33" y="100"/>
                    <a:pt x="41" y="108"/>
                  </a:cubicBezTo>
                  <a:cubicBezTo>
                    <a:pt x="40" y="107"/>
                    <a:pt x="40" y="107"/>
                    <a:pt x="39" y="107"/>
                  </a:cubicBezTo>
                  <a:cubicBezTo>
                    <a:pt x="38" y="107"/>
                    <a:pt x="50" y="125"/>
                    <a:pt x="50" y="125"/>
                  </a:cubicBezTo>
                  <a:cubicBezTo>
                    <a:pt x="58" y="125"/>
                    <a:pt x="58" y="125"/>
                    <a:pt x="58" y="133"/>
                  </a:cubicBezTo>
                  <a:cubicBezTo>
                    <a:pt x="66" y="133"/>
                    <a:pt x="66" y="141"/>
                    <a:pt x="75" y="141"/>
                  </a:cubicBezTo>
                  <a:lnTo>
                    <a:pt x="75" y="150"/>
                  </a:lnTo>
                  <a:cubicBezTo>
                    <a:pt x="83" y="158"/>
                    <a:pt x="83" y="166"/>
                    <a:pt x="91" y="175"/>
                  </a:cubicBezTo>
                  <a:cubicBezTo>
                    <a:pt x="116" y="208"/>
                    <a:pt x="133" y="249"/>
                    <a:pt x="149" y="282"/>
                  </a:cubicBezTo>
                  <a:cubicBezTo>
                    <a:pt x="191" y="365"/>
                    <a:pt x="240" y="448"/>
                    <a:pt x="315" y="498"/>
                  </a:cubicBezTo>
                  <a:cubicBezTo>
                    <a:pt x="327" y="504"/>
                    <a:pt x="338" y="506"/>
                    <a:pt x="349" y="506"/>
                  </a:cubicBezTo>
                  <a:cubicBezTo>
                    <a:pt x="369" y="506"/>
                    <a:pt x="387" y="497"/>
                    <a:pt x="398" y="481"/>
                  </a:cubicBezTo>
                  <a:cubicBezTo>
                    <a:pt x="414" y="448"/>
                    <a:pt x="406" y="415"/>
                    <a:pt x="381" y="398"/>
                  </a:cubicBezTo>
                  <a:lnTo>
                    <a:pt x="381" y="390"/>
                  </a:lnTo>
                  <a:lnTo>
                    <a:pt x="373" y="390"/>
                  </a:lnTo>
                  <a:cubicBezTo>
                    <a:pt x="373" y="382"/>
                    <a:pt x="365" y="382"/>
                    <a:pt x="365" y="382"/>
                  </a:cubicBezTo>
                  <a:cubicBezTo>
                    <a:pt x="356" y="373"/>
                    <a:pt x="348" y="365"/>
                    <a:pt x="340" y="357"/>
                  </a:cubicBezTo>
                  <a:cubicBezTo>
                    <a:pt x="340" y="357"/>
                    <a:pt x="340" y="357"/>
                    <a:pt x="340" y="349"/>
                  </a:cubicBezTo>
                  <a:lnTo>
                    <a:pt x="331" y="340"/>
                  </a:lnTo>
                  <a:lnTo>
                    <a:pt x="315" y="315"/>
                  </a:lnTo>
                  <a:cubicBezTo>
                    <a:pt x="290" y="274"/>
                    <a:pt x="273" y="241"/>
                    <a:pt x="257" y="199"/>
                  </a:cubicBezTo>
                  <a:cubicBezTo>
                    <a:pt x="215" y="117"/>
                    <a:pt x="157" y="17"/>
                    <a:pt x="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38"/>
            <p:cNvSpPr/>
            <p:nvPr/>
          </p:nvSpPr>
          <p:spPr>
            <a:xfrm>
              <a:off x="601850" y="1406625"/>
              <a:ext cx="3750" cy="7000"/>
            </a:xfrm>
            <a:custGeom>
              <a:rect b="b" l="l" r="r" t="t"/>
              <a:pathLst>
                <a:path extrusionOk="0" h="280" w="150">
                  <a:moveTo>
                    <a:pt x="38" y="0"/>
                  </a:moveTo>
                  <a:cubicBezTo>
                    <a:pt x="34" y="0"/>
                    <a:pt x="30" y="1"/>
                    <a:pt x="25" y="4"/>
                  </a:cubicBezTo>
                  <a:cubicBezTo>
                    <a:pt x="9" y="4"/>
                    <a:pt x="0" y="20"/>
                    <a:pt x="0" y="37"/>
                  </a:cubicBezTo>
                  <a:cubicBezTo>
                    <a:pt x="0" y="45"/>
                    <a:pt x="0" y="62"/>
                    <a:pt x="0" y="70"/>
                  </a:cubicBezTo>
                  <a:cubicBezTo>
                    <a:pt x="0" y="78"/>
                    <a:pt x="9" y="86"/>
                    <a:pt x="9" y="95"/>
                  </a:cubicBezTo>
                  <a:cubicBezTo>
                    <a:pt x="17" y="111"/>
                    <a:pt x="25" y="128"/>
                    <a:pt x="25" y="144"/>
                  </a:cubicBezTo>
                  <a:cubicBezTo>
                    <a:pt x="42" y="186"/>
                    <a:pt x="50" y="219"/>
                    <a:pt x="67" y="252"/>
                  </a:cubicBezTo>
                  <a:cubicBezTo>
                    <a:pt x="73" y="266"/>
                    <a:pt x="86" y="279"/>
                    <a:pt x="103" y="279"/>
                  </a:cubicBezTo>
                  <a:cubicBezTo>
                    <a:pt x="107" y="279"/>
                    <a:pt x="112" y="278"/>
                    <a:pt x="116" y="277"/>
                  </a:cubicBezTo>
                  <a:cubicBezTo>
                    <a:pt x="133" y="277"/>
                    <a:pt x="149" y="252"/>
                    <a:pt x="149" y="227"/>
                  </a:cubicBezTo>
                  <a:cubicBezTo>
                    <a:pt x="133" y="194"/>
                    <a:pt x="125" y="161"/>
                    <a:pt x="116" y="128"/>
                  </a:cubicBezTo>
                  <a:cubicBezTo>
                    <a:pt x="108" y="111"/>
                    <a:pt x="100" y="86"/>
                    <a:pt x="100" y="70"/>
                  </a:cubicBezTo>
                  <a:cubicBezTo>
                    <a:pt x="91" y="62"/>
                    <a:pt x="91" y="53"/>
                    <a:pt x="91" y="45"/>
                  </a:cubicBezTo>
                  <a:cubicBezTo>
                    <a:pt x="83" y="37"/>
                    <a:pt x="75" y="28"/>
                    <a:pt x="67" y="20"/>
                  </a:cubicBezTo>
                  <a:cubicBezTo>
                    <a:pt x="61" y="8"/>
                    <a:pt x="50" y="0"/>
                    <a:pt x="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38"/>
            <p:cNvSpPr/>
            <p:nvPr/>
          </p:nvSpPr>
          <p:spPr>
            <a:xfrm>
              <a:off x="594800" y="1310375"/>
              <a:ext cx="5425" cy="8900"/>
            </a:xfrm>
            <a:custGeom>
              <a:rect b="b" l="l" r="r" t="t"/>
              <a:pathLst>
                <a:path extrusionOk="0" h="356" w="217">
                  <a:moveTo>
                    <a:pt x="50" y="1"/>
                  </a:moveTo>
                  <a:cubicBezTo>
                    <a:pt x="34" y="9"/>
                    <a:pt x="25" y="17"/>
                    <a:pt x="17" y="26"/>
                  </a:cubicBezTo>
                  <a:cubicBezTo>
                    <a:pt x="1" y="59"/>
                    <a:pt x="9" y="92"/>
                    <a:pt x="25" y="125"/>
                  </a:cubicBezTo>
                  <a:cubicBezTo>
                    <a:pt x="34" y="150"/>
                    <a:pt x="42" y="183"/>
                    <a:pt x="50" y="208"/>
                  </a:cubicBezTo>
                  <a:cubicBezTo>
                    <a:pt x="75" y="249"/>
                    <a:pt x="92" y="291"/>
                    <a:pt x="125" y="332"/>
                  </a:cubicBezTo>
                  <a:cubicBezTo>
                    <a:pt x="131" y="344"/>
                    <a:pt x="149" y="356"/>
                    <a:pt x="168" y="356"/>
                  </a:cubicBezTo>
                  <a:cubicBezTo>
                    <a:pt x="176" y="356"/>
                    <a:pt x="184" y="354"/>
                    <a:pt x="191" y="349"/>
                  </a:cubicBezTo>
                  <a:cubicBezTo>
                    <a:pt x="208" y="332"/>
                    <a:pt x="216" y="307"/>
                    <a:pt x="208" y="282"/>
                  </a:cubicBezTo>
                  <a:cubicBezTo>
                    <a:pt x="175" y="241"/>
                    <a:pt x="166" y="208"/>
                    <a:pt x="150" y="166"/>
                  </a:cubicBezTo>
                  <a:cubicBezTo>
                    <a:pt x="141" y="142"/>
                    <a:pt x="133" y="117"/>
                    <a:pt x="133" y="100"/>
                  </a:cubicBezTo>
                  <a:cubicBezTo>
                    <a:pt x="125" y="84"/>
                    <a:pt x="125" y="75"/>
                    <a:pt x="125" y="59"/>
                  </a:cubicBezTo>
                  <a:cubicBezTo>
                    <a:pt x="125" y="59"/>
                    <a:pt x="125" y="50"/>
                    <a:pt x="117" y="42"/>
                  </a:cubicBezTo>
                  <a:cubicBezTo>
                    <a:pt x="117" y="26"/>
                    <a:pt x="108" y="17"/>
                    <a:pt x="92" y="9"/>
                  </a:cubicBezTo>
                  <a:cubicBezTo>
                    <a:pt x="83" y="1"/>
                    <a:pt x="59" y="1"/>
                    <a:pt x="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38"/>
            <p:cNvSpPr/>
            <p:nvPr/>
          </p:nvSpPr>
          <p:spPr>
            <a:xfrm>
              <a:off x="600600" y="1310175"/>
              <a:ext cx="2525" cy="2725"/>
            </a:xfrm>
            <a:custGeom>
              <a:rect b="b" l="l" r="r" t="t"/>
              <a:pathLst>
                <a:path extrusionOk="0" h="109" w="101">
                  <a:moveTo>
                    <a:pt x="34" y="0"/>
                  </a:moveTo>
                  <a:cubicBezTo>
                    <a:pt x="25" y="0"/>
                    <a:pt x="25" y="0"/>
                    <a:pt x="25" y="9"/>
                  </a:cubicBezTo>
                  <a:cubicBezTo>
                    <a:pt x="17" y="9"/>
                    <a:pt x="17" y="9"/>
                    <a:pt x="9" y="17"/>
                  </a:cubicBezTo>
                  <a:cubicBezTo>
                    <a:pt x="9" y="17"/>
                    <a:pt x="9" y="17"/>
                    <a:pt x="1" y="25"/>
                  </a:cubicBezTo>
                  <a:cubicBezTo>
                    <a:pt x="1" y="25"/>
                    <a:pt x="1" y="25"/>
                    <a:pt x="1" y="34"/>
                  </a:cubicBezTo>
                  <a:cubicBezTo>
                    <a:pt x="1" y="34"/>
                    <a:pt x="1" y="42"/>
                    <a:pt x="1" y="50"/>
                  </a:cubicBezTo>
                  <a:cubicBezTo>
                    <a:pt x="1" y="50"/>
                    <a:pt x="1" y="58"/>
                    <a:pt x="1" y="58"/>
                  </a:cubicBezTo>
                  <a:cubicBezTo>
                    <a:pt x="9" y="67"/>
                    <a:pt x="9" y="75"/>
                    <a:pt x="17" y="83"/>
                  </a:cubicBezTo>
                  <a:cubicBezTo>
                    <a:pt x="17" y="92"/>
                    <a:pt x="25" y="92"/>
                    <a:pt x="34" y="100"/>
                  </a:cubicBezTo>
                  <a:cubicBezTo>
                    <a:pt x="34" y="100"/>
                    <a:pt x="42" y="108"/>
                    <a:pt x="50" y="108"/>
                  </a:cubicBezTo>
                  <a:cubicBezTo>
                    <a:pt x="59" y="108"/>
                    <a:pt x="59" y="108"/>
                    <a:pt x="67" y="100"/>
                  </a:cubicBezTo>
                  <a:cubicBezTo>
                    <a:pt x="75" y="100"/>
                    <a:pt x="83" y="100"/>
                    <a:pt x="83" y="92"/>
                  </a:cubicBezTo>
                  <a:cubicBezTo>
                    <a:pt x="92" y="92"/>
                    <a:pt x="92" y="83"/>
                    <a:pt x="92" y="75"/>
                  </a:cubicBezTo>
                  <a:cubicBezTo>
                    <a:pt x="100" y="75"/>
                    <a:pt x="100" y="67"/>
                    <a:pt x="100" y="58"/>
                  </a:cubicBezTo>
                  <a:cubicBezTo>
                    <a:pt x="100" y="50"/>
                    <a:pt x="100" y="42"/>
                    <a:pt x="92" y="34"/>
                  </a:cubicBezTo>
                  <a:cubicBezTo>
                    <a:pt x="92" y="25"/>
                    <a:pt x="83" y="25"/>
                    <a:pt x="75" y="17"/>
                  </a:cubicBezTo>
                  <a:cubicBezTo>
                    <a:pt x="67" y="17"/>
                    <a:pt x="67" y="9"/>
                    <a:pt x="59" y="9"/>
                  </a:cubicBezTo>
                  <a:cubicBezTo>
                    <a:pt x="50" y="9"/>
                    <a:pt x="50" y="9"/>
                    <a:pt x="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38"/>
            <p:cNvSpPr/>
            <p:nvPr/>
          </p:nvSpPr>
          <p:spPr>
            <a:xfrm>
              <a:off x="707900" y="1310075"/>
              <a:ext cx="5825" cy="8400"/>
            </a:xfrm>
            <a:custGeom>
              <a:rect b="b" l="l" r="r" t="t"/>
              <a:pathLst>
                <a:path extrusionOk="0" h="336" w="233">
                  <a:moveTo>
                    <a:pt x="180" y="0"/>
                  </a:moveTo>
                  <a:cubicBezTo>
                    <a:pt x="168" y="0"/>
                    <a:pt x="158" y="4"/>
                    <a:pt x="150" y="13"/>
                  </a:cubicBezTo>
                  <a:cubicBezTo>
                    <a:pt x="133" y="29"/>
                    <a:pt x="116" y="54"/>
                    <a:pt x="100" y="71"/>
                  </a:cubicBezTo>
                  <a:cubicBezTo>
                    <a:pt x="83" y="96"/>
                    <a:pt x="75" y="112"/>
                    <a:pt x="67" y="137"/>
                  </a:cubicBezTo>
                  <a:cubicBezTo>
                    <a:pt x="42" y="178"/>
                    <a:pt x="25" y="228"/>
                    <a:pt x="9" y="270"/>
                  </a:cubicBezTo>
                  <a:cubicBezTo>
                    <a:pt x="0" y="294"/>
                    <a:pt x="17" y="328"/>
                    <a:pt x="42" y="336"/>
                  </a:cubicBezTo>
                  <a:cubicBezTo>
                    <a:pt x="75" y="336"/>
                    <a:pt x="100" y="328"/>
                    <a:pt x="108" y="294"/>
                  </a:cubicBezTo>
                  <a:lnTo>
                    <a:pt x="116" y="270"/>
                  </a:lnTo>
                  <a:cubicBezTo>
                    <a:pt x="116" y="261"/>
                    <a:pt x="125" y="261"/>
                    <a:pt x="125" y="261"/>
                  </a:cubicBezTo>
                  <a:cubicBezTo>
                    <a:pt x="125" y="253"/>
                    <a:pt x="125" y="245"/>
                    <a:pt x="133" y="245"/>
                  </a:cubicBezTo>
                  <a:cubicBezTo>
                    <a:pt x="141" y="220"/>
                    <a:pt x="150" y="203"/>
                    <a:pt x="158" y="187"/>
                  </a:cubicBezTo>
                  <a:cubicBezTo>
                    <a:pt x="183" y="145"/>
                    <a:pt x="199" y="104"/>
                    <a:pt x="224" y="71"/>
                  </a:cubicBezTo>
                  <a:cubicBezTo>
                    <a:pt x="232" y="46"/>
                    <a:pt x="232" y="21"/>
                    <a:pt x="216" y="13"/>
                  </a:cubicBezTo>
                  <a:cubicBezTo>
                    <a:pt x="203" y="4"/>
                    <a:pt x="191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38"/>
            <p:cNvSpPr/>
            <p:nvPr/>
          </p:nvSpPr>
          <p:spPr>
            <a:xfrm>
              <a:off x="713700" y="1312800"/>
              <a:ext cx="5400" cy="7225"/>
            </a:xfrm>
            <a:custGeom>
              <a:rect b="b" l="l" r="r" t="t"/>
              <a:pathLst>
                <a:path extrusionOk="0" h="289" w="216">
                  <a:moveTo>
                    <a:pt x="188" y="0"/>
                  </a:moveTo>
                  <a:cubicBezTo>
                    <a:pt x="183" y="0"/>
                    <a:pt x="179" y="1"/>
                    <a:pt x="174" y="3"/>
                  </a:cubicBezTo>
                  <a:cubicBezTo>
                    <a:pt x="166" y="11"/>
                    <a:pt x="158" y="11"/>
                    <a:pt x="150" y="20"/>
                  </a:cubicBezTo>
                  <a:cubicBezTo>
                    <a:pt x="141" y="36"/>
                    <a:pt x="133" y="45"/>
                    <a:pt x="125" y="53"/>
                  </a:cubicBezTo>
                  <a:cubicBezTo>
                    <a:pt x="108" y="78"/>
                    <a:pt x="100" y="94"/>
                    <a:pt x="83" y="111"/>
                  </a:cubicBezTo>
                  <a:cubicBezTo>
                    <a:pt x="58" y="144"/>
                    <a:pt x="42" y="185"/>
                    <a:pt x="17" y="227"/>
                  </a:cubicBezTo>
                  <a:cubicBezTo>
                    <a:pt x="0" y="243"/>
                    <a:pt x="9" y="268"/>
                    <a:pt x="25" y="285"/>
                  </a:cubicBezTo>
                  <a:cubicBezTo>
                    <a:pt x="32" y="287"/>
                    <a:pt x="39" y="288"/>
                    <a:pt x="45" y="288"/>
                  </a:cubicBezTo>
                  <a:cubicBezTo>
                    <a:pt x="63" y="288"/>
                    <a:pt x="79" y="280"/>
                    <a:pt x="92" y="268"/>
                  </a:cubicBezTo>
                  <a:cubicBezTo>
                    <a:pt x="108" y="227"/>
                    <a:pt x="141" y="194"/>
                    <a:pt x="158" y="152"/>
                  </a:cubicBezTo>
                  <a:cubicBezTo>
                    <a:pt x="174" y="136"/>
                    <a:pt x="183" y="119"/>
                    <a:pt x="191" y="94"/>
                  </a:cubicBezTo>
                  <a:cubicBezTo>
                    <a:pt x="199" y="86"/>
                    <a:pt x="208" y="78"/>
                    <a:pt x="208" y="61"/>
                  </a:cubicBezTo>
                  <a:cubicBezTo>
                    <a:pt x="216" y="53"/>
                    <a:pt x="216" y="36"/>
                    <a:pt x="216" y="28"/>
                  </a:cubicBezTo>
                  <a:cubicBezTo>
                    <a:pt x="216" y="9"/>
                    <a:pt x="20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38"/>
            <p:cNvSpPr/>
            <p:nvPr/>
          </p:nvSpPr>
          <p:spPr>
            <a:xfrm>
              <a:off x="755175" y="1498975"/>
              <a:ext cx="10550" cy="19000"/>
            </a:xfrm>
            <a:custGeom>
              <a:rect b="b" l="l" r="r" t="t"/>
              <a:pathLst>
                <a:path extrusionOk="0" h="760" w="422">
                  <a:moveTo>
                    <a:pt x="59" y="0"/>
                  </a:moveTo>
                  <a:cubicBezTo>
                    <a:pt x="27" y="0"/>
                    <a:pt x="0" y="29"/>
                    <a:pt x="7" y="63"/>
                  </a:cubicBezTo>
                  <a:cubicBezTo>
                    <a:pt x="15" y="88"/>
                    <a:pt x="23" y="104"/>
                    <a:pt x="32" y="121"/>
                  </a:cubicBezTo>
                  <a:cubicBezTo>
                    <a:pt x="40" y="171"/>
                    <a:pt x="73" y="229"/>
                    <a:pt x="98" y="278"/>
                  </a:cubicBezTo>
                  <a:cubicBezTo>
                    <a:pt x="115" y="320"/>
                    <a:pt x="139" y="369"/>
                    <a:pt x="156" y="419"/>
                  </a:cubicBezTo>
                  <a:cubicBezTo>
                    <a:pt x="173" y="469"/>
                    <a:pt x="189" y="527"/>
                    <a:pt x="197" y="577"/>
                  </a:cubicBezTo>
                  <a:cubicBezTo>
                    <a:pt x="214" y="610"/>
                    <a:pt x="222" y="643"/>
                    <a:pt x="231" y="676"/>
                  </a:cubicBezTo>
                  <a:cubicBezTo>
                    <a:pt x="247" y="701"/>
                    <a:pt x="264" y="734"/>
                    <a:pt x="289" y="751"/>
                  </a:cubicBezTo>
                  <a:cubicBezTo>
                    <a:pt x="298" y="757"/>
                    <a:pt x="309" y="760"/>
                    <a:pt x="320" y="760"/>
                  </a:cubicBezTo>
                  <a:cubicBezTo>
                    <a:pt x="338" y="760"/>
                    <a:pt x="356" y="752"/>
                    <a:pt x="371" y="742"/>
                  </a:cubicBezTo>
                  <a:cubicBezTo>
                    <a:pt x="421" y="693"/>
                    <a:pt x="405" y="585"/>
                    <a:pt x="388" y="519"/>
                  </a:cubicBezTo>
                  <a:cubicBezTo>
                    <a:pt x="371" y="452"/>
                    <a:pt x="347" y="386"/>
                    <a:pt x="322" y="328"/>
                  </a:cubicBezTo>
                  <a:cubicBezTo>
                    <a:pt x="297" y="270"/>
                    <a:pt x="264" y="212"/>
                    <a:pt x="231" y="162"/>
                  </a:cubicBezTo>
                  <a:cubicBezTo>
                    <a:pt x="206" y="129"/>
                    <a:pt x="189" y="96"/>
                    <a:pt x="164" y="71"/>
                  </a:cubicBezTo>
                  <a:cubicBezTo>
                    <a:pt x="139" y="46"/>
                    <a:pt x="115" y="21"/>
                    <a:pt x="81" y="5"/>
                  </a:cubicBezTo>
                  <a:cubicBezTo>
                    <a:pt x="74" y="2"/>
                    <a:pt x="67" y="0"/>
                    <a:pt x="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38"/>
            <p:cNvSpPr/>
            <p:nvPr/>
          </p:nvSpPr>
          <p:spPr>
            <a:xfrm>
              <a:off x="761975" y="1522200"/>
              <a:ext cx="2925" cy="7650"/>
            </a:xfrm>
            <a:custGeom>
              <a:rect b="b" l="l" r="r" t="t"/>
              <a:pathLst>
                <a:path extrusionOk="0" h="306" w="117">
                  <a:moveTo>
                    <a:pt x="38" y="1"/>
                  </a:moveTo>
                  <a:cubicBezTo>
                    <a:pt x="34" y="1"/>
                    <a:pt x="29" y="2"/>
                    <a:pt x="25" y="4"/>
                  </a:cubicBezTo>
                  <a:cubicBezTo>
                    <a:pt x="8" y="4"/>
                    <a:pt x="0" y="29"/>
                    <a:pt x="0" y="45"/>
                  </a:cubicBezTo>
                  <a:cubicBezTo>
                    <a:pt x="17" y="128"/>
                    <a:pt x="33" y="203"/>
                    <a:pt x="58" y="286"/>
                  </a:cubicBezTo>
                  <a:cubicBezTo>
                    <a:pt x="58" y="298"/>
                    <a:pt x="67" y="305"/>
                    <a:pt x="78" y="305"/>
                  </a:cubicBezTo>
                  <a:cubicBezTo>
                    <a:pt x="82" y="305"/>
                    <a:pt x="87" y="304"/>
                    <a:pt x="91" y="302"/>
                  </a:cubicBezTo>
                  <a:cubicBezTo>
                    <a:pt x="108" y="302"/>
                    <a:pt x="116" y="286"/>
                    <a:pt x="116" y="269"/>
                  </a:cubicBezTo>
                  <a:cubicBezTo>
                    <a:pt x="99" y="186"/>
                    <a:pt x="83" y="103"/>
                    <a:pt x="66" y="29"/>
                  </a:cubicBezTo>
                  <a:cubicBezTo>
                    <a:pt x="66" y="10"/>
                    <a:pt x="52" y="1"/>
                    <a:pt x="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38"/>
            <p:cNvSpPr/>
            <p:nvPr/>
          </p:nvSpPr>
          <p:spPr>
            <a:xfrm>
              <a:off x="511125" y="1514400"/>
              <a:ext cx="15750" cy="18725"/>
            </a:xfrm>
            <a:custGeom>
              <a:rect b="b" l="l" r="r" t="t"/>
              <a:pathLst>
                <a:path extrusionOk="0" h="749" w="630">
                  <a:moveTo>
                    <a:pt x="567" y="1"/>
                  </a:moveTo>
                  <a:cubicBezTo>
                    <a:pt x="558" y="1"/>
                    <a:pt x="549" y="3"/>
                    <a:pt x="539" y="9"/>
                  </a:cubicBezTo>
                  <a:cubicBezTo>
                    <a:pt x="439" y="67"/>
                    <a:pt x="340" y="142"/>
                    <a:pt x="257" y="225"/>
                  </a:cubicBezTo>
                  <a:cubicBezTo>
                    <a:pt x="174" y="316"/>
                    <a:pt x="108" y="415"/>
                    <a:pt x="58" y="523"/>
                  </a:cubicBezTo>
                  <a:cubicBezTo>
                    <a:pt x="33" y="573"/>
                    <a:pt x="0" y="647"/>
                    <a:pt x="17" y="705"/>
                  </a:cubicBezTo>
                  <a:cubicBezTo>
                    <a:pt x="24" y="733"/>
                    <a:pt x="48" y="749"/>
                    <a:pt x="70" y="749"/>
                  </a:cubicBezTo>
                  <a:cubicBezTo>
                    <a:pt x="74" y="749"/>
                    <a:pt x="79" y="748"/>
                    <a:pt x="83" y="747"/>
                  </a:cubicBezTo>
                  <a:cubicBezTo>
                    <a:pt x="116" y="738"/>
                    <a:pt x="133" y="697"/>
                    <a:pt x="149" y="672"/>
                  </a:cubicBezTo>
                  <a:cubicBezTo>
                    <a:pt x="174" y="622"/>
                    <a:pt x="199" y="564"/>
                    <a:pt x="224" y="515"/>
                  </a:cubicBezTo>
                  <a:cubicBezTo>
                    <a:pt x="257" y="465"/>
                    <a:pt x="290" y="415"/>
                    <a:pt x="323" y="366"/>
                  </a:cubicBezTo>
                  <a:cubicBezTo>
                    <a:pt x="398" y="266"/>
                    <a:pt x="481" y="167"/>
                    <a:pt x="589" y="92"/>
                  </a:cubicBezTo>
                  <a:cubicBezTo>
                    <a:pt x="630" y="58"/>
                    <a:pt x="608" y="1"/>
                    <a:pt x="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38"/>
            <p:cNvSpPr/>
            <p:nvPr/>
          </p:nvSpPr>
          <p:spPr>
            <a:xfrm>
              <a:off x="520850" y="1544250"/>
              <a:ext cx="1900" cy="5400"/>
            </a:xfrm>
            <a:custGeom>
              <a:rect b="b" l="l" r="r" t="t"/>
              <a:pathLst>
                <a:path extrusionOk="0" h="216" w="76">
                  <a:moveTo>
                    <a:pt x="42" y="0"/>
                  </a:moveTo>
                  <a:cubicBezTo>
                    <a:pt x="26" y="0"/>
                    <a:pt x="17" y="8"/>
                    <a:pt x="17" y="25"/>
                  </a:cubicBezTo>
                  <a:cubicBezTo>
                    <a:pt x="9" y="50"/>
                    <a:pt x="9" y="83"/>
                    <a:pt x="9" y="108"/>
                  </a:cubicBezTo>
                  <a:cubicBezTo>
                    <a:pt x="9" y="124"/>
                    <a:pt x="1" y="141"/>
                    <a:pt x="1" y="149"/>
                  </a:cubicBezTo>
                  <a:cubicBezTo>
                    <a:pt x="1" y="166"/>
                    <a:pt x="9" y="182"/>
                    <a:pt x="9" y="199"/>
                  </a:cubicBezTo>
                  <a:cubicBezTo>
                    <a:pt x="9" y="207"/>
                    <a:pt x="17" y="215"/>
                    <a:pt x="26" y="215"/>
                  </a:cubicBezTo>
                  <a:cubicBezTo>
                    <a:pt x="34" y="215"/>
                    <a:pt x="42" y="215"/>
                    <a:pt x="50" y="199"/>
                  </a:cubicBezTo>
                  <a:cubicBezTo>
                    <a:pt x="50" y="191"/>
                    <a:pt x="59" y="174"/>
                    <a:pt x="59" y="157"/>
                  </a:cubicBezTo>
                  <a:cubicBezTo>
                    <a:pt x="59" y="149"/>
                    <a:pt x="67" y="133"/>
                    <a:pt x="67" y="116"/>
                  </a:cubicBezTo>
                  <a:lnTo>
                    <a:pt x="75" y="25"/>
                  </a:lnTo>
                  <a:cubicBezTo>
                    <a:pt x="75" y="8"/>
                    <a:pt x="59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9" name="Google Shape;1769;p21"/>
          <p:cNvGrpSpPr/>
          <p:nvPr/>
        </p:nvGrpSpPr>
        <p:grpSpPr>
          <a:xfrm>
            <a:off x="2848737" y="2128213"/>
            <a:ext cx="1492371" cy="1462421"/>
            <a:chOff x="-318675" y="2011048"/>
            <a:chExt cx="1121409" cy="1121402"/>
          </a:xfrm>
        </p:grpSpPr>
        <p:sp>
          <p:nvSpPr>
            <p:cNvPr id="1770" name="Google Shape;1770;p21"/>
            <p:cNvSpPr/>
            <p:nvPr/>
          </p:nvSpPr>
          <p:spPr>
            <a:xfrm flipH="1">
              <a:off x="-318666" y="2011048"/>
              <a:ext cx="1121400" cy="1121400"/>
            </a:xfrm>
            <a:prstGeom prst="donut">
              <a:avLst>
                <a:gd fmla="val 25000" name="adj"/>
              </a:avLst>
            </a:prstGeom>
            <a:solidFill>
              <a:srgbClr val="FFF9E0"/>
            </a:solidFill>
            <a:ln cap="flat" cmpd="sng" w="9525">
              <a:solidFill>
                <a:srgbClr val="7E62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1"/>
            <p:cNvSpPr/>
            <p:nvPr/>
          </p:nvSpPr>
          <p:spPr>
            <a:xfrm flipH="1">
              <a:off x="-318675" y="2011050"/>
              <a:ext cx="1121400" cy="1121400"/>
            </a:xfrm>
            <a:prstGeom prst="blockArc">
              <a:avLst>
                <a:gd fmla="val 12660522" name="adj1"/>
                <a:gd fmla="val 16200918" name="adj2"/>
                <a:gd fmla="val 24960" name="adj3"/>
              </a:avLst>
            </a:prstGeom>
            <a:solidFill>
              <a:srgbClr val="E0A565"/>
            </a:solidFill>
            <a:ln cap="flat" cmpd="sng" w="9525">
              <a:solidFill>
                <a:srgbClr val="7E62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2" name="Google Shape;1772;p21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Problems and Goals</a:t>
            </a:r>
            <a:endParaRPr sz="3400"/>
          </a:p>
        </p:txBody>
      </p:sp>
      <p:grpSp>
        <p:nvGrpSpPr>
          <p:cNvPr id="1773" name="Google Shape;1773;p21"/>
          <p:cNvGrpSpPr/>
          <p:nvPr/>
        </p:nvGrpSpPr>
        <p:grpSpPr>
          <a:xfrm flipH="1">
            <a:off x="538055" y="2352328"/>
            <a:ext cx="1721781" cy="2439120"/>
            <a:chOff x="5841573" y="543958"/>
            <a:chExt cx="2858202" cy="4062492"/>
          </a:xfrm>
        </p:grpSpPr>
        <p:sp>
          <p:nvSpPr>
            <p:cNvPr id="1774" name="Google Shape;1774;p21"/>
            <p:cNvSpPr/>
            <p:nvPr/>
          </p:nvSpPr>
          <p:spPr>
            <a:xfrm flipH="1">
              <a:off x="6064875" y="4223050"/>
              <a:ext cx="2634900" cy="383400"/>
            </a:xfrm>
            <a:prstGeom prst="ellipse">
              <a:avLst/>
            </a:prstGeom>
            <a:solidFill>
              <a:srgbClr val="3B2C27">
                <a:alpha val="4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75" name="Google Shape;1775;p21"/>
            <p:cNvGrpSpPr/>
            <p:nvPr/>
          </p:nvGrpSpPr>
          <p:grpSpPr>
            <a:xfrm flipH="1">
              <a:off x="5841573" y="543958"/>
              <a:ext cx="2589831" cy="3937220"/>
              <a:chOff x="4583850" y="3799050"/>
              <a:chExt cx="623725" cy="948225"/>
            </a:xfrm>
          </p:grpSpPr>
          <p:sp>
            <p:nvSpPr>
              <p:cNvPr id="1776" name="Google Shape;1776;p21"/>
              <p:cNvSpPr/>
              <p:nvPr/>
            </p:nvSpPr>
            <p:spPr>
              <a:xfrm>
                <a:off x="5175650" y="3948275"/>
                <a:ext cx="26750" cy="4275"/>
              </a:xfrm>
              <a:custGeom>
                <a:rect b="b" l="l" r="r" t="t"/>
                <a:pathLst>
                  <a:path extrusionOk="0" h="171" w="1070">
                    <a:moveTo>
                      <a:pt x="622" y="0"/>
                    </a:moveTo>
                    <a:lnTo>
                      <a:pt x="622" y="9"/>
                    </a:lnTo>
                    <a:cubicBezTo>
                      <a:pt x="448" y="9"/>
                      <a:pt x="274" y="42"/>
                      <a:pt x="108" y="91"/>
                    </a:cubicBezTo>
                    <a:cubicBezTo>
                      <a:pt x="75" y="100"/>
                      <a:pt x="33" y="108"/>
                      <a:pt x="0" y="116"/>
                    </a:cubicBezTo>
                    <a:cubicBezTo>
                      <a:pt x="17" y="125"/>
                      <a:pt x="25" y="133"/>
                      <a:pt x="42" y="141"/>
                    </a:cubicBezTo>
                    <a:cubicBezTo>
                      <a:pt x="100" y="141"/>
                      <a:pt x="158" y="149"/>
                      <a:pt x="224" y="166"/>
                    </a:cubicBezTo>
                    <a:cubicBezTo>
                      <a:pt x="327" y="169"/>
                      <a:pt x="430" y="171"/>
                      <a:pt x="533" y="171"/>
                    </a:cubicBezTo>
                    <a:cubicBezTo>
                      <a:pt x="712" y="171"/>
                      <a:pt x="890" y="165"/>
                      <a:pt x="1069" y="149"/>
                    </a:cubicBezTo>
                    <a:cubicBezTo>
                      <a:pt x="1003" y="17"/>
                      <a:pt x="754" y="0"/>
                      <a:pt x="6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21"/>
              <p:cNvSpPr/>
              <p:nvPr/>
            </p:nvSpPr>
            <p:spPr>
              <a:xfrm>
                <a:off x="4865775" y="3822550"/>
                <a:ext cx="54900" cy="37700"/>
              </a:xfrm>
              <a:custGeom>
                <a:rect b="b" l="l" r="r" t="t"/>
                <a:pathLst>
                  <a:path extrusionOk="0" h="1508" w="2196">
                    <a:moveTo>
                      <a:pt x="2196" y="0"/>
                    </a:moveTo>
                    <a:lnTo>
                      <a:pt x="2196" y="0"/>
                    </a:lnTo>
                    <a:cubicBezTo>
                      <a:pt x="1773" y="282"/>
                      <a:pt x="1301" y="505"/>
                      <a:pt x="787" y="530"/>
                    </a:cubicBezTo>
                    <a:cubicBezTo>
                      <a:pt x="655" y="539"/>
                      <a:pt x="514" y="530"/>
                      <a:pt x="381" y="572"/>
                    </a:cubicBezTo>
                    <a:cubicBezTo>
                      <a:pt x="265" y="605"/>
                      <a:pt x="182" y="688"/>
                      <a:pt x="124" y="787"/>
                    </a:cubicBezTo>
                    <a:cubicBezTo>
                      <a:pt x="0" y="1011"/>
                      <a:pt x="25" y="1268"/>
                      <a:pt x="83" y="1508"/>
                    </a:cubicBezTo>
                    <a:cubicBezTo>
                      <a:pt x="530" y="1384"/>
                      <a:pt x="936" y="1152"/>
                      <a:pt x="1293" y="862"/>
                    </a:cubicBezTo>
                    <a:cubicBezTo>
                      <a:pt x="1624" y="605"/>
                      <a:pt x="1914" y="307"/>
                      <a:pt x="21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21"/>
              <p:cNvSpPr/>
              <p:nvPr/>
            </p:nvSpPr>
            <p:spPr>
              <a:xfrm>
                <a:off x="4866800" y="4011025"/>
                <a:ext cx="37525" cy="12050"/>
              </a:xfrm>
              <a:custGeom>
                <a:rect b="b" l="l" r="r" t="t"/>
                <a:pathLst>
                  <a:path extrusionOk="0" h="482" w="1501">
                    <a:moveTo>
                      <a:pt x="1500" y="1"/>
                    </a:moveTo>
                    <a:lnTo>
                      <a:pt x="1500" y="1"/>
                    </a:lnTo>
                    <a:cubicBezTo>
                      <a:pt x="1376" y="42"/>
                      <a:pt x="1252" y="67"/>
                      <a:pt x="1127" y="92"/>
                    </a:cubicBezTo>
                    <a:cubicBezTo>
                      <a:pt x="854" y="150"/>
                      <a:pt x="581" y="216"/>
                      <a:pt x="315" y="291"/>
                    </a:cubicBezTo>
                    <a:cubicBezTo>
                      <a:pt x="208" y="316"/>
                      <a:pt x="92" y="349"/>
                      <a:pt x="25" y="440"/>
                    </a:cubicBezTo>
                    <a:cubicBezTo>
                      <a:pt x="17" y="448"/>
                      <a:pt x="9" y="465"/>
                      <a:pt x="1" y="481"/>
                    </a:cubicBezTo>
                    <a:cubicBezTo>
                      <a:pt x="67" y="423"/>
                      <a:pt x="150" y="382"/>
                      <a:pt x="241" y="349"/>
                    </a:cubicBezTo>
                    <a:cubicBezTo>
                      <a:pt x="373" y="299"/>
                      <a:pt x="514" y="258"/>
                      <a:pt x="655" y="225"/>
                    </a:cubicBezTo>
                    <a:cubicBezTo>
                      <a:pt x="796" y="191"/>
                      <a:pt x="937" y="158"/>
                      <a:pt x="1086" y="142"/>
                    </a:cubicBezTo>
                    <a:cubicBezTo>
                      <a:pt x="1162" y="130"/>
                      <a:pt x="1242" y="118"/>
                      <a:pt x="1324" y="118"/>
                    </a:cubicBezTo>
                    <a:cubicBezTo>
                      <a:pt x="1358" y="118"/>
                      <a:pt x="1392" y="120"/>
                      <a:pt x="1426" y="125"/>
                    </a:cubicBezTo>
                    <a:cubicBezTo>
                      <a:pt x="1442" y="100"/>
                      <a:pt x="1451" y="75"/>
                      <a:pt x="1467" y="59"/>
                    </a:cubicBezTo>
                    <a:cubicBezTo>
                      <a:pt x="1475" y="51"/>
                      <a:pt x="1475" y="42"/>
                      <a:pt x="1484" y="34"/>
                    </a:cubicBezTo>
                    <a:cubicBezTo>
                      <a:pt x="1492" y="26"/>
                      <a:pt x="1500" y="17"/>
                      <a:pt x="15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21"/>
              <p:cNvSpPr/>
              <p:nvPr/>
            </p:nvSpPr>
            <p:spPr>
              <a:xfrm>
                <a:off x="4688050" y="4030800"/>
                <a:ext cx="87625" cy="134150"/>
              </a:xfrm>
              <a:custGeom>
                <a:rect b="b" l="l" r="r" t="t"/>
                <a:pathLst>
                  <a:path extrusionOk="0" h="5366" w="3505">
                    <a:moveTo>
                      <a:pt x="43" y="0"/>
                    </a:moveTo>
                    <a:cubicBezTo>
                      <a:pt x="28" y="0"/>
                      <a:pt x="14" y="2"/>
                      <a:pt x="0" y="5"/>
                    </a:cubicBezTo>
                    <a:cubicBezTo>
                      <a:pt x="141" y="146"/>
                      <a:pt x="282" y="295"/>
                      <a:pt x="423" y="428"/>
                    </a:cubicBezTo>
                    <a:cubicBezTo>
                      <a:pt x="580" y="585"/>
                      <a:pt x="721" y="751"/>
                      <a:pt x="845" y="925"/>
                    </a:cubicBezTo>
                    <a:cubicBezTo>
                      <a:pt x="1309" y="1555"/>
                      <a:pt x="1574" y="2300"/>
                      <a:pt x="1757" y="3046"/>
                    </a:cubicBezTo>
                    <a:cubicBezTo>
                      <a:pt x="1815" y="3261"/>
                      <a:pt x="1881" y="3460"/>
                      <a:pt x="1989" y="3651"/>
                    </a:cubicBezTo>
                    <a:cubicBezTo>
                      <a:pt x="2105" y="3833"/>
                      <a:pt x="2221" y="4015"/>
                      <a:pt x="2320" y="4198"/>
                    </a:cubicBezTo>
                    <a:cubicBezTo>
                      <a:pt x="2428" y="4388"/>
                      <a:pt x="2536" y="4579"/>
                      <a:pt x="2618" y="4769"/>
                    </a:cubicBezTo>
                    <a:cubicBezTo>
                      <a:pt x="2710" y="4977"/>
                      <a:pt x="2817" y="5167"/>
                      <a:pt x="2908" y="5366"/>
                    </a:cubicBezTo>
                    <a:cubicBezTo>
                      <a:pt x="3016" y="5300"/>
                      <a:pt x="3124" y="5225"/>
                      <a:pt x="3215" y="5134"/>
                    </a:cubicBezTo>
                    <a:cubicBezTo>
                      <a:pt x="3273" y="5043"/>
                      <a:pt x="3356" y="4960"/>
                      <a:pt x="3439" y="4902"/>
                    </a:cubicBezTo>
                    <a:cubicBezTo>
                      <a:pt x="3455" y="4877"/>
                      <a:pt x="3480" y="4861"/>
                      <a:pt x="3505" y="4844"/>
                    </a:cubicBezTo>
                    <a:cubicBezTo>
                      <a:pt x="3497" y="4836"/>
                      <a:pt x="3488" y="4819"/>
                      <a:pt x="3480" y="4803"/>
                    </a:cubicBezTo>
                    <a:cubicBezTo>
                      <a:pt x="3331" y="4388"/>
                      <a:pt x="3033" y="4032"/>
                      <a:pt x="2784" y="3676"/>
                    </a:cubicBezTo>
                    <a:cubicBezTo>
                      <a:pt x="2552" y="3328"/>
                      <a:pt x="2378" y="2971"/>
                      <a:pt x="2254" y="2574"/>
                    </a:cubicBezTo>
                    <a:cubicBezTo>
                      <a:pt x="2121" y="2184"/>
                      <a:pt x="2022" y="1778"/>
                      <a:pt x="1840" y="1405"/>
                    </a:cubicBezTo>
                    <a:cubicBezTo>
                      <a:pt x="1748" y="1223"/>
                      <a:pt x="1649" y="1049"/>
                      <a:pt x="1516" y="900"/>
                    </a:cubicBezTo>
                    <a:cubicBezTo>
                      <a:pt x="1376" y="743"/>
                      <a:pt x="1210" y="618"/>
                      <a:pt x="1028" y="502"/>
                    </a:cubicBezTo>
                    <a:cubicBezTo>
                      <a:pt x="837" y="386"/>
                      <a:pt x="646" y="287"/>
                      <a:pt x="448" y="179"/>
                    </a:cubicBezTo>
                    <a:cubicBezTo>
                      <a:pt x="358" y="127"/>
                      <a:pt x="181" y="0"/>
                      <a:pt x="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21"/>
              <p:cNvSpPr/>
              <p:nvPr/>
            </p:nvSpPr>
            <p:spPr>
              <a:xfrm>
                <a:off x="4847950" y="4605100"/>
                <a:ext cx="19500" cy="50350"/>
              </a:xfrm>
              <a:custGeom>
                <a:rect b="b" l="l" r="r" t="t"/>
                <a:pathLst>
                  <a:path extrusionOk="0" h="2014" w="780">
                    <a:moveTo>
                      <a:pt x="357" y="1"/>
                    </a:moveTo>
                    <a:cubicBezTo>
                      <a:pt x="324" y="100"/>
                      <a:pt x="282" y="199"/>
                      <a:pt x="224" y="291"/>
                    </a:cubicBezTo>
                    <a:cubicBezTo>
                      <a:pt x="166" y="373"/>
                      <a:pt x="100" y="465"/>
                      <a:pt x="50" y="564"/>
                    </a:cubicBezTo>
                    <a:cubicBezTo>
                      <a:pt x="1" y="672"/>
                      <a:pt x="9" y="755"/>
                      <a:pt x="67" y="862"/>
                    </a:cubicBezTo>
                    <a:cubicBezTo>
                      <a:pt x="208" y="1103"/>
                      <a:pt x="357" y="1335"/>
                      <a:pt x="506" y="1567"/>
                    </a:cubicBezTo>
                    <a:cubicBezTo>
                      <a:pt x="581" y="1683"/>
                      <a:pt x="647" y="1799"/>
                      <a:pt x="721" y="1923"/>
                    </a:cubicBezTo>
                    <a:cubicBezTo>
                      <a:pt x="738" y="1956"/>
                      <a:pt x="755" y="1981"/>
                      <a:pt x="779" y="2014"/>
                    </a:cubicBezTo>
                    <a:cubicBezTo>
                      <a:pt x="763" y="1807"/>
                      <a:pt x="738" y="1600"/>
                      <a:pt x="713" y="1393"/>
                    </a:cubicBezTo>
                    <a:cubicBezTo>
                      <a:pt x="697" y="1252"/>
                      <a:pt x="680" y="1111"/>
                      <a:pt x="655" y="978"/>
                    </a:cubicBezTo>
                    <a:lnTo>
                      <a:pt x="663" y="970"/>
                    </a:lnTo>
                    <a:cubicBezTo>
                      <a:pt x="647" y="854"/>
                      <a:pt x="639" y="721"/>
                      <a:pt x="597" y="605"/>
                    </a:cubicBezTo>
                    <a:cubicBezTo>
                      <a:pt x="556" y="489"/>
                      <a:pt x="473" y="398"/>
                      <a:pt x="431" y="291"/>
                    </a:cubicBezTo>
                    <a:cubicBezTo>
                      <a:pt x="390" y="199"/>
                      <a:pt x="365" y="100"/>
                      <a:pt x="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21"/>
              <p:cNvSpPr/>
              <p:nvPr/>
            </p:nvSpPr>
            <p:spPr>
              <a:xfrm>
                <a:off x="4894350" y="4420325"/>
                <a:ext cx="35250" cy="131575"/>
              </a:xfrm>
              <a:custGeom>
                <a:rect b="b" l="l" r="r" t="t"/>
                <a:pathLst>
                  <a:path extrusionOk="0" h="5263" w="1410">
                    <a:moveTo>
                      <a:pt x="1368" y="1"/>
                    </a:moveTo>
                    <a:cubicBezTo>
                      <a:pt x="1343" y="1"/>
                      <a:pt x="1318" y="9"/>
                      <a:pt x="1301" y="9"/>
                    </a:cubicBezTo>
                    <a:cubicBezTo>
                      <a:pt x="1078" y="18"/>
                      <a:pt x="854" y="34"/>
                      <a:pt x="630" y="42"/>
                    </a:cubicBezTo>
                    <a:cubicBezTo>
                      <a:pt x="514" y="51"/>
                      <a:pt x="398" y="51"/>
                      <a:pt x="282" y="59"/>
                    </a:cubicBezTo>
                    <a:cubicBezTo>
                      <a:pt x="233" y="59"/>
                      <a:pt x="187" y="63"/>
                      <a:pt x="142" y="63"/>
                    </a:cubicBezTo>
                    <a:cubicBezTo>
                      <a:pt x="119" y="63"/>
                      <a:pt x="97" y="62"/>
                      <a:pt x="75" y="59"/>
                    </a:cubicBezTo>
                    <a:cubicBezTo>
                      <a:pt x="59" y="332"/>
                      <a:pt x="50" y="606"/>
                      <a:pt x="42" y="887"/>
                    </a:cubicBezTo>
                    <a:cubicBezTo>
                      <a:pt x="25" y="1368"/>
                      <a:pt x="1" y="1849"/>
                      <a:pt x="9" y="2329"/>
                    </a:cubicBezTo>
                    <a:cubicBezTo>
                      <a:pt x="17" y="2810"/>
                      <a:pt x="42" y="3290"/>
                      <a:pt x="117" y="3763"/>
                    </a:cubicBezTo>
                    <a:cubicBezTo>
                      <a:pt x="150" y="4003"/>
                      <a:pt x="191" y="4243"/>
                      <a:pt x="249" y="4475"/>
                    </a:cubicBezTo>
                    <a:cubicBezTo>
                      <a:pt x="291" y="4641"/>
                      <a:pt x="349" y="4798"/>
                      <a:pt x="398" y="4956"/>
                    </a:cubicBezTo>
                    <a:cubicBezTo>
                      <a:pt x="440" y="5030"/>
                      <a:pt x="465" y="5121"/>
                      <a:pt x="506" y="5196"/>
                    </a:cubicBezTo>
                    <a:cubicBezTo>
                      <a:pt x="514" y="5221"/>
                      <a:pt x="531" y="5237"/>
                      <a:pt x="539" y="5262"/>
                    </a:cubicBezTo>
                    <a:cubicBezTo>
                      <a:pt x="655" y="4947"/>
                      <a:pt x="755" y="4633"/>
                      <a:pt x="871" y="4318"/>
                    </a:cubicBezTo>
                    <a:cubicBezTo>
                      <a:pt x="929" y="4152"/>
                      <a:pt x="995" y="3995"/>
                      <a:pt x="1061" y="3829"/>
                    </a:cubicBezTo>
                    <a:cubicBezTo>
                      <a:pt x="1094" y="3738"/>
                      <a:pt x="1127" y="3605"/>
                      <a:pt x="1219" y="3555"/>
                    </a:cubicBezTo>
                    <a:cubicBezTo>
                      <a:pt x="1252" y="3265"/>
                      <a:pt x="1227" y="2984"/>
                      <a:pt x="1161" y="2694"/>
                    </a:cubicBezTo>
                    <a:cubicBezTo>
                      <a:pt x="1127" y="2553"/>
                      <a:pt x="1111" y="2412"/>
                      <a:pt x="1136" y="2271"/>
                    </a:cubicBezTo>
                    <a:cubicBezTo>
                      <a:pt x="1152" y="2122"/>
                      <a:pt x="1202" y="1981"/>
                      <a:pt x="1235" y="1840"/>
                    </a:cubicBezTo>
                    <a:cubicBezTo>
                      <a:pt x="1368" y="1252"/>
                      <a:pt x="1409" y="639"/>
                      <a:pt x="1359" y="34"/>
                    </a:cubicBezTo>
                    <a:cubicBezTo>
                      <a:pt x="1359" y="26"/>
                      <a:pt x="1359" y="18"/>
                      <a:pt x="13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21"/>
              <p:cNvSpPr/>
              <p:nvPr/>
            </p:nvSpPr>
            <p:spPr>
              <a:xfrm>
                <a:off x="4588400" y="4087250"/>
                <a:ext cx="537750" cy="658325"/>
              </a:xfrm>
              <a:custGeom>
                <a:rect b="b" l="l" r="r" t="t"/>
                <a:pathLst>
                  <a:path extrusionOk="0" h="26333" w="21510">
                    <a:moveTo>
                      <a:pt x="9123" y="11690"/>
                    </a:moveTo>
                    <a:lnTo>
                      <a:pt x="9123" y="11690"/>
                    </a:lnTo>
                    <a:cubicBezTo>
                      <a:pt x="9123" y="11690"/>
                      <a:pt x="9123" y="11691"/>
                      <a:pt x="9123" y="11692"/>
                    </a:cubicBezTo>
                    <a:cubicBezTo>
                      <a:pt x="9123" y="11691"/>
                      <a:pt x="9123" y="11690"/>
                      <a:pt x="9123" y="11690"/>
                    </a:cubicBezTo>
                    <a:close/>
                    <a:moveTo>
                      <a:pt x="11045" y="1"/>
                    </a:moveTo>
                    <a:cubicBezTo>
                      <a:pt x="10855" y="200"/>
                      <a:pt x="10673" y="399"/>
                      <a:pt x="10532" y="631"/>
                    </a:cubicBezTo>
                    <a:cubicBezTo>
                      <a:pt x="10383" y="854"/>
                      <a:pt x="10283" y="1111"/>
                      <a:pt x="10076" y="1293"/>
                    </a:cubicBezTo>
                    <a:cubicBezTo>
                      <a:pt x="9894" y="1451"/>
                      <a:pt x="9670" y="1534"/>
                      <a:pt x="9455" y="1625"/>
                    </a:cubicBezTo>
                    <a:cubicBezTo>
                      <a:pt x="9198" y="1724"/>
                      <a:pt x="8974" y="1865"/>
                      <a:pt x="8750" y="2014"/>
                    </a:cubicBezTo>
                    <a:cubicBezTo>
                      <a:pt x="8643" y="2105"/>
                      <a:pt x="8527" y="2180"/>
                      <a:pt x="8402" y="2246"/>
                    </a:cubicBezTo>
                    <a:cubicBezTo>
                      <a:pt x="8253" y="2329"/>
                      <a:pt x="8096" y="2395"/>
                      <a:pt x="7947" y="2478"/>
                    </a:cubicBezTo>
                    <a:cubicBezTo>
                      <a:pt x="7806" y="2545"/>
                      <a:pt x="7665" y="2627"/>
                      <a:pt x="7532" y="2727"/>
                    </a:cubicBezTo>
                    <a:cubicBezTo>
                      <a:pt x="7408" y="2818"/>
                      <a:pt x="7309" y="2942"/>
                      <a:pt x="7184" y="3042"/>
                    </a:cubicBezTo>
                    <a:cubicBezTo>
                      <a:pt x="7180" y="3046"/>
                      <a:pt x="7174" y="3048"/>
                      <a:pt x="7168" y="3048"/>
                    </a:cubicBezTo>
                    <a:cubicBezTo>
                      <a:pt x="7162" y="3048"/>
                      <a:pt x="7155" y="3046"/>
                      <a:pt x="7151" y="3042"/>
                    </a:cubicBezTo>
                    <a:cubicBezTo>
                      <a:pt x="6986" y="3199"/>
                      <a:pt x="6778" y="3307"/>
                      <a:pt x="6571" y="3423"/>
                    </a:cubicBezTo>
                    <a:cubicBezTo>
                      <a:pt x="6422" y="3514"/>
                      <a:pt x="6281" y="3613"/>
                      <a:pt x="6157" y="3729"/>
                    </a:cubicBezTo>
                    <a:cubicBezTo>
                      <a:pt x="6091" y="3787"/>
                      <a:pt x="6024" y="3845"/>
                      <a:pt x="5966" y="3903"/>
                    </a:cubicBezTo>
                    <a:cubicBezTo>
                      <a:pt x="5908" y="3961"/>
                      <a:pt x="5859" y="4028"/>
                      <a:pt x="5784" y="4069"/>
                    </a:cubicBezTo>
                    <a:cubicBezTo>
                      <a:pt x="5779" y="4071"/>
                      <a:pt x="5774" y="4072"/>
                      <a:pt x="5770" y="4072"/>
                    </a:cubicBezTo>
                    <a:cubicBezTo>
                      <a:pt x="5758" y="4072"/>
                      <a:pt x="5746" y="4067"/>
                      <a:pt x="5734" y="4061"/>
                    </a:cubicBezTo>
                    <a:cubicBezTo>
                      <a:pt x="5676" y="4119"/>
                      <a:pt x="5627" y="4177"/>
                      <a:pt x="5569" y="4235"/>
                    </a:cubicBezTo>
                    <a:cubicBezTo>
                      <a:pt x="5403" y="4417"/>
                      <a:pt x="5262" y="4624"/>
                      <a:pt x="5154" y="4848"/>
                    </a:cubicBezTo>
                    <a:cubicBezTo>
                      <a:pt x="5030" y="5063"/>
                      <a:pt x="4939" y="5295"/>
                      <a:pt x="4856" y="5536"/>
                    </a:cubicBezTo>
                    <a:cubicBezTo>
                      <a:pt x="4782" y="5759"/>
                      <a:pt x="4724" y="6008"/>
                      <a:pt x="4591" y="6207"/>
                    </a:cubicBezTo>
                    <a:cubicBezTo>
                      <a:pt x="4467" y="6505"/>
                      <a:pt x="4326" y="6803"/>
                      <a:pt x="4185" y="7102"/>
                    </a:cubicBezTo>
                    <a:cubicBezTo>
                      <a:pt x="3870" y="7789"/>
                      <a:pt x="3555" y="8477"/>
                      <a:pt x="3323" y="9198"/>
                    </a:cubicBezTo>
                    <a:cubicBezTo>
                      <a:pt x="3216" y="9562"/>
                      <a:pt x="3133" y="9927"/>
                      <a:pt x="3075" y="10291"/>
                    </a:cubicBezTo>
                    <a:cubicBezTo>
                      <a:pt x="3025" y="10664"/>
                      <a:pt x="3009" y="11045"/>
                      <a:pt x="2967" y="11427"/>
                    </a:cubicBezTo>
                    <a:cubicBezTo>
                      <a:pt x="2967" y="11459"/>
                      <a:pt x="2936" y="11481"/>
                      <a:pt x="2907" y="11481"/>
                    </a:cubicBezTo>
                    <a:cubicBezTo>
                      <a:pt x="2891" y="11481"/>
                      <a:pt x="2876" y="11474"/>
                      <a:pt x="2868" y="11460"/>
                    </a:cubicBezTo>
                    <a:cubicBezTo>
                      <a:pt x="2818" y="11667"/>
                      <a:pt x="2785" y="11874"/>
                      <a:pt x="2752" y="12089"/>
                    </a:cubicBezTo>
                    <a:cubicBezTo>
                      <a:pt x="2727" y="12288"/>
                      <a:pt x="2702" y="12495"/>
                      <a:pt x="2685" y="12703"/>
                    </a:cubicBezTo>
                    <a:cubicBezTo>
                      <a:pt x="2677" y="12802"/>
                      <a:pt x="2677" y="12901"/>
                      <a:pt x="2661" y="13009"/>
                    </a:cubicBezTo>
                    <a:cubicBezTo>
                      <a:pt x="2652" y="13084"/>
                      <a:pt x="2652" y="13191"/>
                      <a:pt x="2603" y="13249"/>
                    </a:cubicBezTo>
                    <a:cubicBezTo>
                      <a:pt x="2594" y="13258"/>
                      <a:pt x="2586" y="13266"/>
                      <a:pt x="2578" y="13266"/>
                    </a:cubicBezTo>
                    <a:cubicBezTo>
                      <a:pt x="2545" y="13481"/>
                      <a:pt x="2503" y="13697"/>
                      <a:pt x="2470" y="13912"/>
                    </a:cubicBezTo>
                    <a:cubicBezTo>
                      <a:pt x="2395" y="14517"/>
                      <a:pt x="2379" y="15122"/>
                      <a:pt x="2412" y="15727"/>
                    </a:cubicBezTo>
                    <a:cubicBezTo>
                      <a:pt x="2429" y="16025"/>
                      <a:pt x="2453" y="16323"/>
                      <a:pt x="2495" y="16622"/>
                    </a:cubicBezTo>
                    <a:cubicBezTo>
                      <a:pt x="2520" y="16762"/>
                      <a:pt x="2545" y="16912"/>
                      <a:pt x="2569" y="17061"/>
                    </a:cubicBezTo>
                    <a:cubicBezTo>
                      <a:pt x="2603" y="17210"/>
                      <a:pt x="2627" y="17351"/>
                      <a:pt x="2627" y="17508"/>
                    </a:cubicBezTo>
                    <a:cubicBezTo>
                      <a:pt x="2627" y="17555"/>
                      <a:pt x="2581" y="17589"/>
                      <a:pt x="2537" y="17589"/>
                    </a:cubicBezTo>
                    <a:cubicBezTo>
                      <a:pt x="2511" y="17589"/>
                      <a:pt x="2485" y="17577"/>
                      <a:pt x="2470" y="17550"/>
                    </a:cubicBezTo>
                    <a:cubicBezTo>
                      <a:pt x="2437" y="17475"/>
                      <a:pt x="2412" y="17400"/>
                      <a:pt x="2387" y="17326"/>
                    </a:cubicBezTo>
                    <a:cubicBezTo>
                      <a:pt x="2329" y="17558"/>
                      <a:pt x="2271" y="17782"/>
                      <a:pt x="2205" y="18014"/>
                    </a:cubicBezTo>
                    <a:cubicBezTo>
                      <a:pt x="2122" y="18295"/>
                      <a:pt x="2031" y="18577"/>
                      <a:pt x="1965" y="18867"/>
                    </a:cubicBezTo>
                    <a:cubicBezTo>
                      <a:pt x="1890" y="19149"/>
                      <a:pt x="1890" y="19430"/>
                      <a:pt x="1865" y="19720"/>
                    </a:cubicBezTo>
                    <a:cubicBezTo>
                      <a:pt x="1849" y="20019"/>
                      <a:pt x="1782" y="20309"/>
                      <a:pt x="1716" y="20590"/>
                    </a:cubicBezTo>
                    <a:cubicBezTo>
                      <a:pt x="1683" y="20739"/>
                      <a:pt x="1658" y="20880"/>
                      <a:pt x="1617" y="21021"/>
                    </a:cubicBezTo>
                    <a:cubicBezTo>
                      <a:pt x="1600" y="21112"/>
                      <a:pt x="1583" y="21212"/>
                      <a:pt x="1525" y="21278"/>
                    </a:cubicBezTo>
                    <a:cubicBezTo>
                      <a:pt x="1476" y="21518"/>
                      <a:pt x="1393" y="21759"/>
                      <a:pt x="1293" y="21991"/>
                    </a:cubicBezTo>
                    <a:cubicBezTo>
                      <a:pt x="1061" y="22529"/>
                      <a:pt x="755" y="23035"/>
                      <a:pt x="374" y="23490"/>
                    </a:cubicBezTo>
                    <a:cubicBezTo>
                      <a:pt x="216" y="23681"/>
                      <a:pt x="1" y="23921"/>
                      <a:pt x="67" y="24194"/>
                    </a:cubicBezTo>
                    <a:cubicBezTo>
                      <a:pt x="100" y="24319"/>
                      <a:pt x="183" y="24385"/>
                      <a:pt x="299" y="24435"/>
                    </a:cubicBezTo>
                    <a:cubicBezTo>
                      <a:pt x="332" y="24460"/>
                      <a:pt x="365" y="24476"/>
                      <a:pt x="407" y="24493"/>
                    </a:cubicBezTo>
                    <a:cubicBezTo>
                      <a:pt x="432" y="24294"/>
                      <a:pt x="515" y="24103"/>
                      <a:pt x="573" y="23904"/>
                    </a:cubicBezTo>
                    <a:cubicBezTo>
                      <a:pt x="579" y="23881"/>
                      <a:pt x="596" y="23871"/>
                      <a:pt x="613" y="23871"/>
                    </a:cubicBezTo>
                    <a:cubicBezTo>
                      <a:pt x="639" y="23871"/>
                      <a:pt x="665" y="23894"/>
                      <a:pt x="655" y="23929"/>
                    </a:cubicBezTo>
                    <a:cubicBezTo>
                      <a:pt x="639" y="24054"/>
                      <a:pt x="622" y="24186"/>
                      <a:pt x="597" y="24310"/>
                    </a:cubicBezTo>
                    <a:cubicBezTo>
                      <a:pt x="581" y="24402"/>
                      <a:pt x="548" y="24518"/>
                      <a:pt x="589" y="24617"/>
                    </a:cubicBezTo>
                    <a:cubicBezTo>
                      <a:pt x="705" y="24683"/>
                      <a:pt x="805" y="24733"/>
                      <a:pt x="937" y="24766"/>
                    </a:cubicBezTo>
                    <a:cubicBezTo>
                      <a:pt x="999" y="24779"/>
                      <a:pt x="1063" y="24785"/>
                      <a:pt x="1128" y="24785"/>
                    </a:cubicBezTo>
                    <a:cubicBezTo>
                      <a:pt x="1192" y="24785"/>
                      <a:pt x="1256" y="24779"/>
                      <a:pt x="1318" y="24766"/>
                    </a:cubicBezTo>
                    <a:cubicBezTo>
                      <a:pt x="1376" y="24758"/>
                      <a:pt x="1451" y="24741"/>
                      <a:pt x="1501" y="24700"/>
                    </a:cubicBezTo>
                    <a:cubicBezTo>
                      <a:pt x="1550" y="24667"/>
                      <a:pt x="1567" y="24609"/>
                      <a:pt x="1575" y="24559"/>
                    </a:cubicBezTo>
                    <a:cubicBezTo>
                      <a:pt x="1600" y="24410"/>
                      <a:pt x="1608" y="24244"/>
                      <a:pt x="1675" y="24112"/>
                    </a:cubicBezTo>
                    <a:cubicBezTo>
                      <a:pt x="1682" y="24094"/>
                      <a:pt x="1696" y="24087"/>
                      <a:pt x="1711" y="24087"/>
                    </a:cubicBezTo>
                    <a:cubicBezTo>
                      <a:pt x="1731" y="24087"/>
                      <a:pt x="1753" y="24101"/>
                      <a:pt x="1757" y="24120"/>
                    </a:cubicBezTo>
                    <a:cubicBezTo>
                      <a:pt x="1791" y="24236"/>
                      <a:pt x="1791" y="24368"/>
                      <a:pt x="1791" y="24484"/>
                    </a:cubicBezTo>
                    <a:cubicBezTo>
                      <a:pt x="1791" y="24584"/>
                      <a:pt x="1782" y="24683"/>
                      <a:pt x="1733" y="24774"/>
                    </a:cubicBezTo>
                    <a:cubicBezTo>
                      <a:pt x="1716" y="24816"/>
                      <a:pt x="1683" y="24849"/>
                      <a:pt x="1650" y="24874"/>
                    </a:cubicBezTo>
                    <a:cubicBezTo>
                      <a:pt x="1683" y="24874"/>
                      <a:pt x="1724" y="24866"/>
                      <a:pt x="1766" y="24857"/>
                    </a:cubicBezTo>
                    <a:cubicBezTo>
                      <a:pt x="1832" y="24849"/>
                      <a:pt x="1898" y="24841"/>
                      <a:pt x="1973" y="24832"/>
                    </a:cubicBezTo>
                    <a:cubicBezTo>
                      <a:pt x="2105" y="24808"/>
                      <a:pt x="2246" y="24783"/>
                      <a:pt x="2371" y="24725"/>
                    </a:cubicBezTo>
                    <a:cubicBezTo>
                      <a:pt x="2420" y="24700"/>
                      <a:pt x="2437" y="24675"/>
                      <a:pt x="2437" y="24617"/>
                    </a:cubicBezTo>
                    <a:cubicBezTo>
                      <a:pt x="2437" y="24534"/>
                      <a:pt x="2437" y="24460"/>
                      <a:pt x="2437" y="24385"/>
                    </a:cubicBezTo>
                    <a:cubicBezTo>
                      <a:pt x="2437" y="24310"/>
                      <a:pt x="2437" y="24236"/>
                      <a:pt x="2437" y="24153"/>
                    </a:cubicBezTo>
                    <a:cubicBezTo>
                      <a:pt x="2437" y="24087"/>
                      <a:pt x="2437" y="24004"/>
                      <a:pt x="2453" y="23938"/>
                    </a:cubicBezTo>
                    <a:cubicBezTo>
                      <a:pt x="2458" y="23919"/>
                      <a:pt x="2476" y="23908"/>
                      <a:pt x="2493" y="23908"/>
                    </a:cubicBezTo>
                    <a:cubicBezTo>
                      <a:pt x="2507" y="23908"/>
                      <a:pt x="2521" y="23915"/>
                      <a:pt x="2528" y="23929"/>
                    </a:cubicBezTo>
                    <a:cubicBezTo>
                      <a:pt x="2569" y="23996"/>
                      <a:pt x="2586" y="24095"/>
                      <a:pt x="2603" y="24178"/>
                    </a:cubicBezTo>
                    <a:cubicBezTo>
                      <a:pt x="2619" y="24261"/>
                      <a:pt x="2627" y="24352"/>
                      <a:pt x="2636" y="24435"/>
                    </a:cubicBezTo>
                    <a:cubicBezTo>
                      <a:pt x="2636" y="24476"/>
                      <a:pt x="2644" y="24526"/>
                      <a:pt x="2644" y="24567"/>
                    </a:cubicBezTo>
                    <a:cubicBezTo>
                      <a:pt x="2752" y="24484"/>
                      <a:pt x="2851" y="24393"/>
                      <a:pt x="2893" y="24269"/>
                    </a:cubicBezTo>
                    <a:cubicBezTo>
                      <a:pt x="2942" y="24145"/>
                      <a:pt x="2909" y="24012"/>
                      <a:pt x="2893" y="23888"/>
                    </a:cubicBezTo>
                    <a:cubicBezTo>
                      <a:pt x="2876" y="23755"/>
                      <a:pt x="2859" y="23623"/>
                      <a:pt x="2843" y="23490"/>
                    </a:cubicBezTo>
                    <a:cubicBezTo>
                      <a:pt x="2826" y="23233"/>
                      <a:pt x="2818" y="22977"/>
                      <a:pt x="2818" y="22711"/>
                    </a:cubicBezTo>
                    <a:cubicBezTo>
                      <a:pt x="2826" y="22455"/>
                      <a:pt x="2851" y="22198"/>
                      <a:pt x="2893" y="21941"/>
                    </a:cubicBezTo>
                    <a:cubicBezTo>
                      <a:pt x="2917" y="21808"/>
                      <a:pt x="2942" y="21684"/>
                      <a:pt x="2975" y="21560"/>
                    </a:cubicBezTo>
                    <a:cubicBezTo>
                      <a:pt x="3000" y="21444"/>
                      <a:pt x="3017" y="21286"/>
                      <a:pt x="3116" y="21220"/>
                    </a:cubicBezTo>
                    <a:cubicBezTo>
                      <a:pt x="3125" y="21220"/>
                      <a:pt x="3125" y="21220"/>
                      <a:pt x="3133" y="21212"/>
                    </a:cubicBezTo>
                    <a:cubicBezTo>
                      <a:pt x="3216" y="20971"/>
                      <a:pt x="3307" y="20731"/>
                      <a:pt x="3390" y="20491"/>
                    </a:cubicBezTo>
                    <a:cubicBezTo>
                      <a:pt x="3597" y="19911"/>
                      <a:pt x="3779" y="19323"/>
                      <a:pt x="3878" y="18709"/>
                    </a:cubicBezTo>
                    <a:cubicBezTo>
                      <a:pt x="3936" y="18411"/>
                      <a:pt x="3978" y="18105"/>
                      <a:pt x="3994" y="17790"/>
                    </a:cubicBezTo>
                    <a:cubicBezTo>
                      <a:pt x="4003" y="17574"/>
                      <a:pt x="4003" y="17359"/>
                      <a:pt x="4019" y="17152"/>
                    </a:cubicBezTo>
                    <a:lnTo>
                      <a:pt x="4019" y="17152"/>
                    </a:lnTo>
                    <a:cubicBezTo>
                      <a:pt x="4009" y="17162"/>
                      <a:pt x="3996" y="17167"/>
                      <a:pt x="3983" y="17167"/>
                    </a:cubicBezTo>
                    <a:cubicBezTo>
                      <a:pt x="3946" y="17167"/>
                      <a:pt x="3910" y="17129"/>
                      <a:pt x="3928" y="17086"/>
                    </a:cubicBezTo>
                    <a:cubicBezTo>
                      <a:pt x="3970" y="17011"/>
                      <a:pt x="4003" y="16945"/>
                      <a:pt x="4044" y="16870"/>
                    </a:cubicBezTo>
                    <a:cubicBezTo>
                      <a:pt x="4044" y="16862"/>
                      <a:pt x="4044" y="16854"/>
                      <a:pt x="4044" y="16845"/>
                    </a:cubicBezTo>
                    <a:cubicBezTo>
                      <a:pt x="4052" y="16820"/>
                      <a:pt x="4061" y="16812"/>
                      <a:pt x="4077" y="16804"/>
                    </a:cubicBezTo>
                    <a:cubicBezTo>
                      <a:pt x="4160" y="16638"/>
                      <a:pt x="4235" y="16464"/>
                      <a:pt x="4309" y="16290"/>
                    </a:cubicBezTo>
                    <a:cubicBezTo>
                      <a:pt x="4434" y="16017"/>
                      <a:pt x="4541" y="15743"/>
                      <a:pt x="4641" y="15462"/>
                    </a:cubicBezTo>
                    <a:cubicBezTo>
                      <a:pt x="4740" y="15188"/>
                      <a:pt x="4823" y="14906"/>
                      <a:pt x="4906" y="14625"/>
                    </a:cubicBezTo>
                    <a:cubicBezTo>
                      <a:pt x="4980" y="14351"/>
                      <a:pt x="5022" y="14061"/>
                      <a:pt x="5138" y="13796"/>
                    </a:cubicBezTo>
                    <a:cubicBezTo>
                      <a:pt x="5147" y="13781"/>
                      <a:pt x="5160" y="13775"/>
                      <a:pt x="5174" y="13775"/>
                    </a:cubicBezTo>
                    <a:cubicBezTo>
                      <a:pt x="5198" y="13775"/>
                      <a:pt x="5224" y="13795"/>
                      <a:pt x="5229" y="13821"/>
                    </a:cubicBezTo>
                    <a:lnTo>
                      <a:pt x="5229" y="13879"/>
                    </a:lnTo>
                    <a:cubicBezTo>
                      <a:pt x="5287" y="13813"/>
                      <a:pt x="5345" y="13746"/>
                      <a:pt x="5411" y="13680"/>
                    </a:cubicBezTo>
                    <a:cubicBezTo>
                      <a:pt x="5527" y="13564"/>
                      <a:pt x="5643" y="13457"/>
                      <a:pt x="5759" y="13349"/>
                    </a:cubicBezTo>
                    <a:cubicBezTo>
                      <a:pt x="6140" y="12993"/>
                      <a:pt x="6555" y="12653"/>
                      <a:pt x="6870" y="12239"/>
                    </a:cubicBezTo>
                    <a:cubicBezTo>
                      <a:pt x="7126" y="11907"/>
                      <a:pt x="7309" y="11435"/>
                      <a:pt x="7715" y="11261"/>
                    </a:cubicBezTo>
                    <a:cubicBezTo>
                      <a:pt x="7720" y="11259"/>
                      <a:pt x="7725" y="11258"/>
                      <a:pt x="7729" y="11258"/>
                    </a:cubicBezTo>
                    <a:cubicBezTo>
                      <a:pt x="7761" y="11258"/>
                      <a:pt x="7778" y="11305"/>
                      <a:pt x="7756" y="11327"/>
                    </a:cubicBezTo>
                    <a:cubicBezTo>
                      <a:pt x="7673" y="11418"/>
                      <a:pt x="7599" y="11518"/>
                      <a:pt x="7524" y="11617"/>
                    </a:cubicBezTo>
                    <a:lnTo>
                      <a:pt x="7532" y="11617"/>
                    </a:lnTo>
                    <a:cubicBezTo>
                      <a:pt x="7721" y="11556"/>
                      <a:pt x="7911" y="11536"/>
                      <a:pt x="8103" y="11536"/>
                    </a:cubicBezTo>
                    <a:cubicBezTo>
                      <a:pt x="8172" y="11536"/>
                      <a:pt x="8241" y="11538"/>
                      <a:pt x="8311" y="11543"/>
                    </a:cubicBezTo>
                    <a:cubicBezTo>
                      <a:pt x="8444" y="11551"/>
                      <a:pt x="8576" y="11567"/>
                      <a:pt x="8701" y="11584"/>
                    </a:cubicBezTo>
                    <a:cubicBezTo>
                      <a:pt x="8767" y="11592"/>
                      <a:pt x="8841" y="11601"/>
                      <a:pt x="8908" y="11617"/>
                    </a:cubicBezTo>
                    <a:cubicBezTo>
                      <a:pt x="8974" y="11625"/>
                      <a:pt x="9040" y="11634"/>
                      <a:pt x="9098" y="11667"/>
                    </a:cubicBezTo>
                    <a:cubicBezTo>
                      <a:pt x="9106" y="11674"/>
                      <a:pt x="9120" y="11682"/>
                      <a:pt x="9123" y="11690"/>
                    </a:cubicBezTo>
                    <a:lnTo>
                      <a:pt x="9123" y="11690"/>
                    </a:lnTo>
                    <a:cubicBezTo>
                      <a:pt x="9073" y="11392"/>
                      <a:pt x="9040" y="11086"/>
                      <a:pt x="9057" y="10780"/>
                    </a:cubicBezTo>
                    <a:cubicBezTo>
                      <a:pt x="9057" y="10731"/>
                      <a:pt x="9057" y="10681"/>
                      <a:pt x="9065" y="10631"/>
                    </a:cubicBezTo>
                    <a:lnTo>
                      <a:pt x="9065" y="10631"/>
                    </a:lnTo>
                    <a:cubicBezTo>
                      <a:pt x="9047" y="10650"/>
                      <a:pt x="9028" y="10659"/>
                      <a:pt x="9006" y="10659"/>
                    </a:cubicBezTo>
                    <a:cubicBezTo>
                      <a:pt x="8998" y="10659"/>
                      <a:pt x="8991" y="10658"/>
                      <a:pt x="8982" y="10656"/>
                    </a:cubicBezTo>
                    <a:cubicBezTo>
                      <a:pt x="8933" y="10639"/>
                      <a:pt x="8899" y="10598"/>
                      <a:pt x="8866" y="10565"/>
                    </a:cubicBezTo>
                    <a:cubicBezTo>
                      <a:pt x="8833" y="10540"/>
                      <a:pt x="8800" y="10507"/>
                      <a:pt x="8767" y="10474"/>
                    </a:cubicBezTo>
                    <a:cubicBezTo>
                      <a:pt x="8709" y="10416"/>
                      <a:pt x="8651" y="10358"/>
                      <a:pt x="8593" y="10291"/>
                    </a:cubicBezTo>
                    <a:cubicBezTo>
                      <a:pt x="8477" y="10159"/>
                      <a:pt x="8378" y="10018"/>
                      <a:pt x="8278" y="9877"/>
                    </a:cubicBezTo>
                    <a:cubicBezTo>
                      <a:pt x="8247" y="9839"/>
                      <a:pt x="8287" y="9797"/>
                      <a:pt x="8323" y="9797"/>
                    </a:cubicBezTo>
                    <a:cubicBezTo>
                      <a:pt x="8334" y="9797"/>
                      <a:pt x="8345" y="9801"/>
                      <a:pt x="8353" y="9811"/>
                    </a:cubicBezTo>
                    <a:cubicBezTo>
                      <a:pt x="8469" y="9943"/>
                      <a:pt x="8593" y="10059"/>
                      <a:pt x="8709" y="10175"/>
                    </a:cubicBezTo>
                    <a:cubicBezTo>
                      <a:pt x="8767" y="10233"/>
                      <a:pt x="8833" y="10291"/>
                      <a:pt x="8891" y="10349"/>
                    </a:cubicBezTo>
                    <a:cubicBezTo>
                      <a:pt x="8924" y="10374"/>
                      <a:pt x="8957" y="10407"/>
                      <a:pt x="8982" y="10432"/>
                    </a:cubicBezTo>
                    <a:cubicBezTo>
                      <a:pt x="9015" y="10457"/>
                      <a:pt x="9049" y="10482"/>
                      <a:pt x="9065" y="10515"/>
                    </a:cubicBezTo>
                    <a:cubicBezTo>
                      <a:pt x="9073" y="10407"/>
                      <a:pt x="9082" y="10300"/>
                      <a:pt x="9082" y="10192"/>
                    </a:cubicBezTo>
                    <a:cubicBezTo>
                      <a:pt x="9082" y="9985"/>
                      <a:pt x="9057" y="9786"/>
                      <a:pt x="9032" y="9579"/>
                    </a:cubicBezTo>
                    <a:cubicBezTo>
                      <a:pt x="8949" y="8783"/>
                      <a:pt x="8883" y="7988"/>
                      <a:pt x="8825" y="7184"/>
                    </a:cubicBezTo>
                    <a:cubicBezTo>
                      <a:pt x="8825" y="7166"/>
                      <a:pt x="8841" y="7155"/>
                      <a:pt x="8856" y="7155"/>
                    </a:cubicBezTo>
                    <a:cubicBezTo>
                      <a:pt x="8868" y="7155"/>
                      <a:pt x="8879" y="7162"/>
                      <a:pt x="8883" y="7176"/>
                    </a:cubicBezTo>
                    <a:cubicBezTo>
                      <a:pt x="8949" y="7615"/>
                      <a:pt x="9015" y="8063"/>
                      <a:pt x="9082" y="8510"/>
                    </a:cubicBezTo>
                    <a:cubicBezTo>
                      <a:pt x="9140" y="8908"/>
                      <a:pt x="9189" y="9305"/>
                      <a:pt x="9239" y="9711"/>
                    </a:cubicBezTo>
                    <a:cubicBezTo>
                      <a:pt x="9264" y="9902"/>
                      <a:pt x="9281" y="10093"/>
                      <a:pt x="9272" y="10283"/>
                    </a:cubicBezTo>
                    <a:cubicBezTo>
                      <a:pt x="9264" y="10482"/>
                      <a:pt x="9239" y="10673"/>
                      <a:pt x="9239" y="10871"/>
                    </a:cubicBezTo>
                    <a:cubicBezTo>
                      <a:pt x="9231" y="11253"/>
                      <a:pt x="9297" y="11634"/>
                      <a:pt x="9380" y="12007"/>
                    </a:cubicBezTo>
                    <a:cubicBezTo>
                      <a:pt x="9471" y="12379"/>
                      <a:pt x="9604" y="12744"/>
                      <a:pt x="9703" y="13117"/>
                    </a:cubicBezTo>
                    <a:cubicBezTo>
                      <a:pt x="9720" y="13167"/>
                      <a:pt x="9687" y="13208"/>
                      <a:pt x="9645" y="13216"/>
                    </a:cubicBezTo>
                    <a:cubicBezTo>
                      <a:pt x="9695" y="13498"/>
                      <a:pt x="9736" y="13788"/>
                      <a:pt x="9786" y="14078"/>
                    </a:cubicBezTo>
                    <a:cubicBezTo>
                      <a:pt x="9902" y="14757"/>
                      <a:pt x="10035" y="15437"/>
                      <a:pt x="10192" y="16116"/>
                    </a:cubicBezTo>
                    <a:cubicBezTo>
                      <a:pt x="10275" y="16448"/>
                      <a:pt x="10358" y="16787"/>
                      <a:pt x="10449" y="17119"/>
                    </a:cubicBezTo>
                    <a:cubicBezTo>
                      <a:pt x="10499" y="17284"/>
                      <a:pt x="10548" y="17442"/>
                      <a:pt x="10590" y="17608"/>
                    </a:cubicBezTo>
                    <a:cubicBezTo>
                      <a:pt x="10631" y="17732"/>
                      <a:pt x="10673" y="17914"/>
                      <a:pt x="10565" y="18014"/>
                    </a:cubicBezTo>
                    <a:cubicBezTo>
                      <a:pt x="10557" y="18022"/>
                      <a:pt x="10557" y="18022"/>
                      <a:pt x="10557" y="18022"/>
                    </a:cubicBezTo>
                    <a:cubicBezTo>
                      <a:pt x="10615" y="18453"/>
                      <a:pt x="10747" y="18883"/>
                      <a:pt x="10838" y="19314"/>
                    </a:cubicBezTo>
                    <a:cubicBezTo>
                      <a:pt x="10888" y="19546"/>
                      <a:pt x="10921" y="19787"/>
                      <a:pt x="10929" y="20027"/>
                    </a:cubicBezTo>
                    <a:cubicBezTo>
                      <a:pt x="10938" y="20259"/>
                      <a:pt x="10896" y="20499"/>
                      <a:pt x="10929" y="20731"/>
                    </a:cubicBezTo>
                    <a:cubicBezTo>
                      <a:pt x="10946" y="20847"/>
                      <a:pt x="10987" y="20947"/>
                      <a:pt x="11054" y="21046"/>
                    </a:cubicBezTo>
                    <a:cubicBezTo>
                      <a:pt x="11120" y="21145"/>
                      <a:pt x="11178" y="21245"/>
                      <a:pt x="11203" y="21369"/>
                    </a:cubicBezTo>
                    <a:cubicBezTo>
                      <a:pt x="11253" y="21618"/>
                      <a:pt x="11269" y="21875"/>
                      <a:pt x="11294" y="22131"/>
                    </a:cubicBezTo>
                    <a:cubicBezTo>
                      <a:pt x="11352" y="22662"/>
                      <a:pt x="11402" y="23192"/>
                      <a:pt x="11402" y="23730"/>
                    </a:cubicBezTo>
                    <a:cubicBezTo>
                      <a:pt x="11402" y="23929"/>
                      <a:pt x="11393" y="24145"/>
                      <a:pt x="11460" y="24344"/>
                    </a:cubicBezTo>
                    <a:cubicBezTo>
                      <a:pt x="11526" y="24551"/>
                      <a:pt x="11700" y="24650"/>
                      <a:pt x="11891" y="24716"/>
                    </a:cubicBezTo>
                    <a:cubicBezTo>
                      <a:pt x="11915" y="24600"/>
                      <a:pt x="11957" y="24484"/>
                      <a:pt x="11957" y="24377"/>
                    </a:cubicBezTo>
                    <a:cubicBezTo>
                      <a:pt x="11957" y="24344"/>
                      <a:pt x="11980" y="24328"/>
                      <a:pt x="12003" y="24328"/>
                    </a:cubicBezTo>
                    <a:cubicBezTo>
                      <a:pt x="12022" y="24328"/>
                      <a:pt x="12041" y="24338"/>
                      <a:pt x="12048" y="24360"/>
                    </a:cubicBezTo>
                    <a:cubicBezTo>
                      <a:pt x="12098" y="24509"/>
                      <a:pt x="12056" y="24625"/>
                      <a:pt x="12056" y="24774"/>
                    </a:cubicBezTo>
                    <a:cubicBezTo>
                      <a:pt x="12048" y="24899"/>
                      <a:pt x="12081" y="24990"/>
                      <a:pt x="12205" y="25048"/>
                    </a:cubicBezTo>
                    <a:cubicBezTo>
                      <a:pt x="12413" y="25147"/>
                      <a:pt x="12645" y="25189"/>
                      <a:pt x="12877" y="25197"/>
                    </a:cubicBezTo>
                    <a:cubicBezTo>
                      <a:pt x="13100" y="25197"/>
                      <a:pt x="13357" y="25164"/>
                      <a:pt x="13556" y="25064"/>
                    </a:cubicBezTo>
                    <a:cubicBezTo>
                      <a:pt x="13647" y="25015"/>
                      <a:pt x="13622" y="24915"/>
                      <a:pt x="13597" y="24832"/>
                    </a:cubicBezTo>
                    <a:cubicBezTo>
                      <a:pt x="13564" y="24708"/>
                      <a:pt x="13531" y="24584"/>
                      <a:pt x="13490" y="24468"/>
                    </a:cubicBezTo>
                    <a:cubicBezTo>
                      <a:pt x="13457" y="24344"/>
                      <a:pt x="13415" y="24211"/>
                      <a:pt x="13374" y="24087"/>
                    </a:cubicBezTo>
                    <a:cubicBezTo>
                      <a:pt x="13341" y="23971"/>
                      <a:pt x="13307" y="23838"/>
                      <a:pt x="13307" y="23714"/>
                    </a:cubicBezTo>
                    <a:cubicBezTo>
                      <a:pt x="13307" y="23674"/>
                      <a:pt x="13337" y="23655"/>
                      <a:pt x="13368" y="23655"/>
                    </a:cubicBezTo>
                    <a:cubicBezTo>
                      <a:pt x="13389" y="23655"/>
                      <a:pt x="13410" y="23664"/>
                      <a:pt x="13423" y="23681"/>
                    </a:cubicBezTo>
                    <a:cubicBezTo>
                      <a:pt x="13515" y="23822"/>
                      <a:pt x="13564" y="24012"/>
                      <a:pt x="13614" y="24170"/>
                    </a:cubicBezTo>
                    <a:lnTo>
                      <a:pt x="13771" y="24683"/>
                    </a:lnTo>
                    <a:cubicBezTo>
                      <a:pt x="13805" y="24799"/>
                      <a:pt x="13846" y="24924"/>
                      <a:pt x="13821" y="25048"/>
                    </a:cubicBezTo>
                    <a:cubicBezTo>
                      <a:pt x="13813" y="25064"/>
                      <a:pt x="13813" y="25073"/>
                      <a:pt x="13805" y="25089"/>
                    </a:cubicBezTo>
                    <a:cubicBezTo>
                      <a:pt x="13854" y="25064"/>
                      <a:pt x="13896" y="25048"/>
                      <a:pt x="13945" y="25023"/>
                    </a:cubicBezTo>
                    <a:cubicBezTo>
                      <a:pt x="14012" y="24990"/>
                      <a:pt x="14086" y="24957"/>
                      <a:pt x="14152" y="24924"/>
                    </a:cubicBezTo>
                    <a:cubicBezTo>
                      <a:pt x="14210" y="24890"/>
                      <a:pt x="14310" y="24857"/>
                      <a:pt x="14343" y="24799"/>
                    </a:cubicBezTo>
                    <a:cubicBezTo>
                      <a:pt x="14368" y="24750"/>
                      <a:pt x="14351" y="24683"/>
                      <a:pt x="14335" y="24642"/>
                    </a:cubicBezTo>
                    <a:cubicBezTo>
                      <a:pt x="14302" y="24484"/>
                      <a:pt x="14227" y="24327"/>
                      <a:pt x="14161" y="24178"/>
                    </a:cubicBezTo>
                    <a:cubicBezTo>
                      <a:pt x="14136" y="24095"/>
                      <a:pt x="14103" y="24020"/>
                      <a:pt x="14070" y="23938"/>
                    </a:cubicBezTo>
                    <a:cubicBezTo>
                      <a:pt x="14045" y="23863"/>
                      <a:pt x="14012" y="23780"/>
                      <a:pt x="14020" y="23697"/>
                    </a:cubicBezTo>
                    <a:cubicBezTo>
                      <a:pt x="14020" y="23669"/>
                      <a:pt x="14039" y="23653"/>
                      <a:pt x="14062" y="23653"/>
                    </a:cubicBezTo>
                    <a:cubicBezTo>
                      <a:pt x="14072" y="23653"/>
                      <a:pt x="14084" y="23656"/>
                      <a:pt x="14095" y="23664"/>
                    </a:cubicBezTo>
                    <a:cubicBezTo>
                      <a:pt x="14161" y="23730"/>
                      <a:pt x="14202" y="23838"/>
                      <a:pt x="14235" y="23929"/>
                    </a:cubicBezTo>
                    <a:cubicBezTo>
                      <a:pt x="14277" y="24020"/>
                      <a:pt x="14310" y="24120"/>
                      <a:pt x="14351" y="24219"/>
                    </a:cubicBezTo>
                    <a:cubicBezTo>
                      <a:pt x="14409" y="24368"/>
                      <a:pt x="14500" y="24526"/>
                      <a:pt x="14517" y="24692"/>
                    </a:cubicBezTo>
                    <a:cubicBezTo>
                      <a:pt x="14558" y="24658"/>
                      <a:pt x="14592" y="24617"/>
                      <a:pt x="14616" y="24576"/>
                    </a:cubicBezTo>
                    <a:cubicBezTo>
                      <a:pt x="14674" y="24476"/>
                      <a:pt x="14683" y="24377"/>
                      <a:pt x="14650" y="24277"/>
                    </a:cubicBezTo>
                    <a:cubicBezTo>
                      <a:pt x="14600" y="24145"/>
                      <a:pt x="14509" y="24029"/>
                      <a:pt x="14434" y="23913"/>
                    </a:cubicBezTo>
                    <a:cubicBezTo>
                      <a:pt x="14393" y="23855"/>
                      <a:pt x="14360" y="23797"/>
                      <a:pt x="14318" y="23739"/>
                    </a:cubicBezTo>
                    <a:cubicBezTo>
                      <a:pt x="14194" y="23648"/>
                      <a:pt x="14086" y="23540"/>
                      <a:pt x="13995" y="23424"/>
                    </a:cubicBezTo>
                    <a:cubicBezTo>
                      <a:pt x="13863" y="23258"/>
                      <a:pt x="13780" y="23084"/>
                      <a:pt x="13747" y="22877"/>
                    </a:cubicBezTo>
                    <a:cubicBezTo>
                      <a:pt x="13730" y="22769"/>
                      <a:pt x="13722" y="22662"/>
                      <a:pt x="13689" y="22554"/>
                    </a:cubicBezTo>
                    <a:cubicBezTo>
                      <a:pt x="13664" y="22463"/>
                      <a:pt x="13622" y="22380"/>
                      <a:pt x="13581" y="22297"/>
                    </a:cubicBezTo>
                    <a:cubicBezTo>
                      <a:pt x="13490" y="22123"/>
                      <a:pt x="13399" y="21949"/>
                      <a:pt x="13324" y="21767"/>
                    </a:cubicBezTo>
                    <a:cubicBezTo>
                      <a:pt x="13183" y="21386"/>
                      <a:pt x="13109" y="20980"/>
                      <a:pt x="13051" y="20582"/>
                    </a:cubicBezTo>
                    <a:cubicBezTo>
                      <a:pt x="12984" y="20151"/>
                      <a:pt x="12935" y="19720"/>
                      <a:pt x="12852" y="19298"/>
                    </a:cubicBezTo>
                    <a:cubicBezTo>
                      <a:pt x="12810" y="19099"/>
                      <a:pt x="12736" y="18925"/>
                      <a:pt x="12636" y="18759"/>
                    </a:cubicBezTo>
                    <a:cubicBezTo>
                      <a:pt x="12553" y="18610"/>
                      <a:pt x="12421" y="18436"/>
                      <a:pt x="12462" y="18262"/>
                    </a:cubicBezTo>
                    <a:cubicBezTo>
                      <a:pt x="12471" y="18246"/>
                      <a:pt x="12479" y="18237"/>
                      <a:pt x="12479" y="18229"/>
                    </a:cubicBezTo>
                    <a:cubicBezTo>
                      <a:pt x="12429" y="18080"/>
                      <a:pt x="12379" y="17931"/>
                      <a:pt x="12338" y="17773"/>
                    </a:cubicBezTo>
                    <a:cubicBezTo>
                      <a:pt x="12272" y="17516"/>
                      <a:pt x="12214" y="17251"/>
                      <a:pt x="12172" y="16978"/>
                    </a:cubicBezTo>
                    <a:cubicBezTo>
                      <a:pt x="12023" y="16008"/>
                      <a:pt x="12048" y="15031"/>
                      <a:pt x="12106" y="14053"/>
                    </a:cubicBezTo>
                    <a:cubicBezTo>
                      <a:pt x="12131" y="13523"/>
                      <a:pt x="12164" y="12993"/>
                      <a:pt x="12181" y="12462"/>
                    </a:cubicBezTo>
                    <a:cubicBezTo>
                      <a:pt x="12197" y="12197"/>
                      <a:pt x="12205" y="11932"/>
                      <a:pt x="12222" y="11667"/>
                    </a:cubicBezTo>
                    <a:cubicBezTo>
                      <a:pt x="12230" y="11402"/>
                      <a:pt x="12222" y="11128"/>
                      <a:pt x="12288" y="10880"/>
                    </a:cubicBezTo>
                    <a:cubicBezTo>
                      <a:pt x="12293" y="10854"/>
                      <a:pt x="12319" y="10839"/>
                      <a:pt x="12345" y="10839"/>
                    </a:cubicBezTo>
                    <a:cubicBezTo>
                      <a:pt x="12369" y="10839"/>
                      <a:pt x="12392" y="10852"/>
                      <a:pt x="12396" y="10880"/>
                    </a:cubicBezTo>
                    <a:cubicBezTo>
                      <a:pt x="12437" y="11161"/>
                      <a:pt x="12404" y="11468"/>
                      <a:pt x="12388" y="11758"/>
                    </a:cubicBezTo>
                    <a:cubicBezTo>
                      <a:pt x="12371" y="12056"/>
                      <a:pt x="12355" y="12363"/>
                      <a:pt x="12338" y="12661"/>
                    </a:cubicBezTo>
                    <a:cubicBezTo>
                      <a:pt x="12330" y="12860"/>
                      <a:pt x="12321" y="13051"/>
                      <a:pt x="12305" y="13249"/>
                    </a:cubicBezTo>
                    <a:cubicBezTo>
                      <a:pt x="12396" y="13241"/>
                      <a:pt x="12479" y="13241"/>
                      <a:pt x="12562" y="13241"/>
                    </a:cubicBezTo>
                    <a:cubicBezTo>
                      <a:pt x="12678" y="13233"/>
                      <a:pt x="12794" y="13225"/>
                      <a:pt x="12910" y="13225"/>
                    </a:cubicBezTo>
                    <a:cubicBezTo>
                      <a:pt x="13133" y="13208"/>
                      <a:pt x="13365" y="13191"/>
                      <a:pt x="13597" y="13175"/>
                    </a:cubicBezTo>
                    <a:lnTo>
                      <a:pt x="13639" y="13175"/>
                    </a:lnTo>
                    <a:cubicBezTo>
                      <a:pt x="13854" y="13158"/>
                      <a:pt x="14070" y="13142"/>
                      <a:pt x="14277" y="13117"/>
                    </a:cubicBezTo>
                    <a:cubicBezTo>
                      <a:pt x="14484" y="13092"/>
                      <a:pt x="14699" y="13075"/>
                      <a:pt x="14906" y="13042"/>
                    </a:cubicBezTo>
                    <a:cubicBezTo>
                      <a:pt x="15097" y="13009"/>
                      <a:pt x="15271" y="12926"/>
                      <a:pt x="15453" y="12843"/>
                    </a:cubicBezTo>
                    <a:cubicBezTo>
                      <a:pt x="15627" y="12752"/>
                      <a:pt x="15801" y="12703"/>
                      <a:pt x="16000" y="12694"/>
                    </a:cubicBezTo>
                    <a:cubicBezTo>
                      <a:pt x="16182" y="12694"/>
                      <a:pt x="16340" y="12678"/>
                      <a:pt x="16506" y="12611"/>
                    </a:cubicBezTo>
                    <a:cubicBezTo>
                      <a:pt x="16655" y="12553"/>
                      <a:pt x="16787" y="12471"/>
                      <a:pt x="16903" y="12363"/>
                    </a:cubicBezTo>
                    <a:cubicBezTo>
                      <a:pt x="17019" y="12255"/>
                      <a:pt x="17127" y="12131"/>
                      <a:pt x="17218" y="11990"/>
                    </a:cubicBezTo>
                    <a:cubicBezTo>
                      <a:pt x="17309" y="11857"/>
                      <a:pt x="17367" y="11700"/>
                      <a:pt x="17475" y="11576"/>
                    </a:cubicBezTo>
                    <a:cubicBezTo>
                      <a:pt x="17485" y="11563"/>
                      <a:pt x="17500" y="11557"/>
                      <a:pt x="17516" y="11557"/>
                    </a:cubicBezTo>
                    <a:cubicBezTo>
                      <a:pt x="17552" y="11557"/>
                      <a:pt x="17591" y="11585"/>
                      <a:pt x="17591" y="11625"/>
                    </a:cubicBezTo>
                    <a:cubicBezTo>
                      <a:pt x="17574" y="11808"/>
                      <a:pt x="17458" y="11990"/>
                      <a:pt x="17351" y="12139"/>
                    </a:cubicBezTo>
                    <a:cubicBezTo>
                      <a:pt x="17293" y="12222"/>
                      <a:pt x="17226" y="12297"/>
                      <a:pt x="17160" y="12371"/>
                    </a:cubicBezTo>
                    <a:cubicBezTo>
                      <a:pt x="17160" y="12388"/>
                      <a:pt x="17152" y="12404"/>
                      <a:pt x="17152" y="12421"/>
                    </a:cubicBezTo>
                    <a:cubicBezTo>
                      <a:pt x="17127" y="12512"/>
                      <a:pt x="17110" y="12611"/>
                      <a:pt x="17094" y="12703"/>
                    </a:cubicBezTo>
                    <a:cubicBezTo>
                      <a:pt x="17077" y="12794"/>
                      <a:pt x="17061" y="12885"/>
                      <a:pt x="17061" y="12984"/>
                    </a:cubicBezTo>
                    <a:lnTo>
                      <a:pt x="17061" y="13017"/>
                    </a:lnTo>
                    <a:cubicBezTo>
                      <a:pt x="17069" y="13009"/>
                      <a:pt x="17069" y="13001"/>
                      <a:pt x="17077" y="12984"/>
                    </a:cubicBezTo>
                    <a:cubicBezTo>
                      <a:pt x="17085" y="12974"/>
                      <a:pt x="17096" y="12969"/>
                      <a:pt x="17106" y="12969"/>
                    </a:cubicBezTo>
                    <a:cubicBezTo>
                      <a:pt x="17128" y="12969"/>
                      <a:pt x="17149" y="12989"/>
                      <a:pt x="17144" y="13017"/>
                    </a:cubicBezTo>
                    <a:cubicBezTo>
                      <a:pt x="17110" y="13183"/>
                      <a:pt x="17044" y="13332"/>
                      <a:pt x="16986" y="13490"/>
                    </a:cubicBezTo>
                    <a:cubicBezTo>
                      <a:pt x="16928" y="13639"/>
                      <a:pt x="16870" y="13796"/>
                      <a:pt x="16820" y="13945"/>
                    </a:cubicBezTo>
                    <a:cubicBezTo>
                      <a:pt x="16721" y="14252"/>
                      <a:pt x="16630" y="14567"/>
                      <a:pt x="16572" y="14890"/>
                    </a:cubicBezTo>
                    <a:cubicBezTo>
                      <a:pt x="16522" y="15180"/>
                      <a:pt x="16506" y="15470"/>
                      <a:pt x="16514" y="15760"/>
                    </a:cubicBezTo>
                    <a:cubicBezTo>
                      <a:pt x="16530" y="16066"/>
                      <a:pt x="16572" y="16365"/>
                      <a:pt x="16588" y="16671"/>
                    </a:cubicBezTo>
                    <a:cubicBezTo>
                      <a:pt x="16622" y="17293"/>
                      <a:pt x="16605" y="17922"/>
                      <a:pt x="16597" y="18544"/>
                    </a:cubicBezTo>
                    <a:cubicBezTo>
                      <a:pt x="16580" y="19149"/>
                      <a:pt x="16588" y="19762"/>
                      <a:pt x="16555" y="20367"/>
                    </a:cubicBezTo>
                    <a:cubicBezTo>
                      <a:pt x="16539" y="20657"/>
                      <a:pt x="16514" y="20947"/>
                      <a:pt x="16423" y="21220"/>
                    </a:cubicBezTo>
                    <a:cubicBezTo>
                      <a:pt x="16373" y="21344"/>
                      <a:pt x="16298" y="21477"/>
                      <a:pt x="16340" y="21609"/>
                    </a:cubicBezTo>
                    <a:cubicBezTo>
                      <a:pt x="16373" y="21725"/>
                      <a:pt x="16472" y="21817"/>
                      <a:pt x="16555" y="21891"/>
                    </a:cubicBezTo>
                    <a:cubicBezTo>
                      <a:pt x="16626" y="21961"/>
                      <a:pt x="16559" y="22068"/>
                      <a:pt x="16481" y="22068"/>
                    </a:cubicBezTo>
                    <a:cubicBezTo>
                      <a:pt x="16467" y="22068"/>
                      <a:pt x="16453" y="22064"/>
                      <a:pt x="16439" y="22057"/>
                    </a:cubicBezTo>
                    <a:lnTo>
                      <a:pt x="16439" y="22057"/>
                    </a:lnTo>
                    <a:cubicBezTo>
                      <a:pt x="16489" y="22521"/>
                      <a:pt x="16431" y="23001"/>
                      <a:pt x="16356" y="23449"/>
                    </a:cubicBezTo>
                    <a:cubicBezTo>
                      <a:pt x="16332" y="23581"/>
                      <a:pt x="16307" y="23714"/>
                      <a:pt x="16274" y="23846"/>
                    </a:cubicBezTo>
                    <a:cubicBezTo>
                      <a:pt x="16249" y="23979"/>
                      <a:pt x="16207" y="24112"/>
                      <a:pt x="16191" y="24252"/>
                    </a:cubicBezTo>
                    <a:cubicBezTo>
                      <a:pt x="16174" y="24460"/>
                      <a:pt x="16265" y="24675"/>
                      <a:pt x="16431" y="24808"/>
                    </a:cubicBezTo>
                    <a:cubicBezTo>
                      <a:pt x="16448" y="24716"/>
                      <a:pt x="16472" y="24625"/>
                      <a:pt x="16497" y="24534"/>
                    </a:cubicBezTo>
                    <a:cubicBezTo>
                      <a:pt x="16501" y="24516"/>
                      <a:pt x="16517" y="24507"/>
                      <a:pt x="16532" y="24507"/>
                    </a:cubicBezTo>
                    <a:cubicBezTo>
                      <a:pt x="16552" y="24507"/>
                      <a:pt x="16572" y="24520"/>
                      <a:pt x="16572" y="24542"/>
                    </a:cubicBezTo>
                    <a:cubicBezTo>
                      <a:pt x="16564" y="24849"/>
                      <a:pt x="16539" y="25156"/>
                      <a:pt x="16497" y="25462"/>
                    </a:cubicBezTo>
                    <a:cubicBezTo>
                      <a:pt x="16481" y="25595"/>
                      <a:pt x="16456" y="25744"/>
                      <a:pt x="16555" y="25852"/>
                    </a:cubicBezTo>
                    <a:cubicBezTo>
                      <a:pt x="16638" y="25943"/>
                      <a:pt x="16771" y="26001"/>
                      <a:pt x="16878" y="26059"/>
                    </a:cubicBezTo>
                    <a:cubicBezTo>
                      <a:pt x="17003" y="26117"/>
                      <a:pt x="17135" y="26166"/>
                      <a:pt x="17276" y="26200"/>
                    </a:cubicBezTo>
                    <a:cubicBezTo>
                      <a:pt x="17345" y="26217"/>
                      <a:pt x="17445" y="26246"/>
                      <a:pt x="17533" y="26246"/>
                    </a:cubicBezTo>
                    <a:cubicBezTo>
                      <a:pt x="17573" y="26246"/>
                      <a:pt x="17610" y="26240"/>
                      <a:pt x="17641" y="26224"/>
                    </a:cubicBezTo>
                    <a:cubicBezTo>
                      <a:pt x="17732" y="26175"/>
                      <a:pt x="17740" y="26001"/>
                      <a:pt x="17757" y="25910"/>
                    </a:cubicBezTo>
                    <a:cubicBezTo>
                      <a:pt x="17782" y="25760"/>
                      <a:pt x="17765" y="25603"/>
                      <a:pt x="17757" y="25454"/>
                    </a:cubicBezTo>
                    <a:cubicBezTo>
                      <a:pt x="17752" y="25409"/>
                      <a:pt x="17784" y="25386"/>
                      <a:pt x="17818" y="25386"/>
                    </a:cubicBezTo>
                    <a:cubicBezTo>
                      <a:pt x="17847" y="25386"/>
                      <a:pt x="17878" y="25403"/>
                      <a:pt x="17889" y="25437"/>
                    </a:cubicBezTo>
                    <a:cubicBezTo>
                      <a:pt x="17947" y="25586"/>
                      <a:pt x="17964" y="25744"/>
                      <a:pt x="17964" y="25910"/>
                    </a:cubicBezTo>
                    <a:cubicBezTo>
                      <a:pt x="17964" y="26042"/>
                      <a:pt x="17947" y="26200"/>
                      <a:pt x="17873" y="26316"/>
                    </a:cubicBezTo>
                    <a:cubicBezTo>
                      <a:pt x="17939" y="26316"/>
                      <a:pt x="18005" y="26324"/>
                      <a:pt x="18063" y="26324"/>
                    </a:cubicBezTo>
                    <a:cubicBezTo>
                      <a:pt x="18171" y="26332"/>
                      <a:pt x="18279" y="26332"/>
                      <a:pt x="18386" y="26332"/>
                    </a:cubicBezTo>
                    <a:cubicBezTo>
                      <a:pt x="18478" y="26332"/>
                      <a:pt x="18577" y="26332"/>
                      <a:pt x="18676" y="26324"/>
                    </a:cubicBezTo>
                    <a:cubicBezTo>
                      <a:pt x="18743" y="26316"/>
                      <a:pt x="18817" y="26307"/>
                      <a:pt x="18867" y="26258"/>
                    </a:cubicBezTo>
                    <a:cubicBezTo>
                      <a:pt x="19008" y="26133"/>
                      <a:pt x="18908" y="25893"/>
                      <a:pt x="18867" y="25752"/>
                    </a:cubicBezTo>
                    <a:cubicBezTo>
                      <a:pt x="18834" y="25644"/>
                      <a:pt x="18801" y="25545"/>
                      <a:pt x="18768" y="25437"/>
                    </a:cubicBezTo>
                    <a:cubicBezTo>
                      <a:pt x="18734" y="25346"/>
                      <a:pt x="18701" y="25238"/>
                      <a:pt x="18718" y="25139"/>
                    </a:cubicBezTo>
                    <a:cubicBezTo>
                      <a:pt x="18718" y="25113"/>
                      <a:pt x="18744" y="25097"/>
                      <a:pt x="18770" y="25097"/>
                    </a:cubicBezTo>
                    <a:cubicBezTo>
                      <a:pt x="18785" y="25097"/>
                      <a:pt x="18800" y="25102"/>
                      <a:pt x="18809" y="25114"/>
                    </a:cubicBezTo>
                    <a:cubicBezTo>
                      <a:pt x="18900" y="25197"/>
                      <a:pt x="18925" y="25330"/>
                      <a:pt x="18966" y="25437"/>
                    </a:cubicBezTo>
                    <a:cubicBezTo>
                      <a:pt x="19008" y="25553"/>
                      <a:pt x="19049" y="25669"/>
                      <a:pt x="19091" y="25794"/>
                    </a:cubicBezTo>
                    <a:cubicBezTo>
                      <a:pt x="19132" y="25918"/>
                      <a:pt x="19157" y="26059"/>
                      <a:pt x="19132" y="26191"/>
                    </a:cubicBezTo>
                    <a:cubicBezTo>
                      <a:pt x="19140" y="26191"/>
                      <a:pt x="19140" y="26191"/>
                      <a:pt x="19149" y="26183"/>
                    </a:cubicBezTo>
                    <a:cubicBezTo>
                      <a:pt x="19223" y="26158"/>
                      <a:pt x="19298" y="26125"/>
                      <a:pt x="19356" y="26075"/>
                    </a:cubicBezTo>
                    <a:cubicBezTo>
                      <a:pt x="19480" y="25976"/>
                      <a:pt x="19530" y="25835"/>
                      <a:pt x="19463" y="25694"/>
                    </a:cubicBezTo>
                    <a:cubicBezTo>
                      <a:pt x="19389" y="25528"/>
                      <a:pt x="19290" y="25379"/>
                      <a:pt x="19207" y="25222"/>
                    </a:cubicBezTo>
                    <a:cubicBezTo>
                      <a:pt x="19157" y="25139"/>
                      <a:pt x="19116" y="25056"/>
                      <a:pt x="19074" y="24982"/>
                    </a:cubicBezTo>
                    <a:cubicBezTo>
                      <a:pt x="19041" y="24907"/>
                      <a:pt x="18991" y="24824"/>
                      <a:pt x="18983" y="24741"/>
                    </a:cubicBezTo>
                    <a:cubicBezTo>
                      <a:pt x="18975" y="24708"/>
                      <a:pt x="19000" y="24683"/>
                      <a:pt x="19024" y="24675"/>
                    </a:cubicBezTo>
                    <a:cubicBezTo>
                      <a:pt x="18958" y="24476"/>
                      <a:pt x="18892" y="24277"/>
                      <a:pt x="18826" y="24078"/>
                    </a:cubicBezTo>
                    <a:cubicBezTo>
                      <a:pt x="18743" y="23822"/>
                      <a:pt x="18660" y="23557"/>
                      <a:pt x="18577" y="23300"/>
                    </a:cubicBezTo>
                    <a:cubicBezTo>
                      <a:pt x="18502" y="23051"/>
                      <a:pt x="18411" y="22803"/>
                      <a:pt x="18362" y="22546"/>
                    </a:cubicBezTo>
                    <a:cubicBezTo>
                      <a:pt x="18304" y="22289"/>
                      <a:pt x="18279" y="22024"/>
                      <a:pt x="18270" y="21759"/>
                    </a:cubicBezTo>
                    <a:cubicBezTo>
                      <a:pt x="18262" y="21551"/>
                      <a:pt x="18262" y="21328"/>
                      <a:pt x="18295" y="21112"/>
                    </a:cubicBezTo>
                    <a:cubicBezTo>
                      <a:pt x="18304" y="21071"/>
                      <a:pt x="18312" y="21021"/>
                      <a:pt x="18328" y="20980"/>
                    </a:cubicBezTo>
                    <a:cubicBezTo>
                      <a:pt x="18328" y="20959"/>
                      <a:pt x="18351" y="20944"/>
                      <a:pt x="18373" y="20944"/>
                    </a:cubicBezTo>
                    <a:cubicBezTo>
                      <a:pt x="18377" y="20944"/>
                      <a:pt x="18382" y="20945"/>
                      <a:pt x="18386" y="20947"/>
                    </a:cubicBezTo>
                    <a:cubicBezTo>
                      <a:pt x="18411" y="20723"/>
                      <a:pt x="18436" y="20491"/>
                      <a:pt x="18469" y="20267"/>
                    </a:cubicBezTo>
                    <a:cubicBezTo>
                      <a:pt x="18560" y="19563"/>
                      <a:pt x="18668" y="18867"/>
                      <a:pt x="18776" y="18171"/>
                    </a:cubicBezTo>
                    <a:cubicBezTo>
                      <a:pt x="18834" y="17823"/>
                      <a:pt x="18908" y="17483"/>
                      <a:pt x="18991" y="17144"/>
                    </a:cubicBezTo>
                    <a:cubicBezTo>
                      <a:pt x="19033" y="16978"/>
                      <a:pt x="19082" y="16820"/>
                      <a:pt x="19132" y="16655"/>
                    </a:cubicBezTo>
                    <a:cubicBezTo>
                      <a:pt x="19182" y="16497"/>
                      <a:pt x="19215" y="16307"/>
                      <a:pt x="19306" y="16166"/>
                    </a:cubicBezTo>
                    <a:cubicBezTo>
                      <a:pt x="19322" y="16150"/>
                      <a:pt x="19345" y="16141"/>
                      <a:pt x="19366" y="16141"/>
                    </a:cubicBezTo>
                    <a:cubicBezTo>
                      <a:pt x="19378" y="16141"/>
                      <a:pt x="19388" y="16143"/>
                      <a:pt x="19397" y="16149"/>
                    </a:cubicBezTo>
                    <a:cubicBezTo>
                      <a:pt x="19422" y="16100"/>
                      <a:pt x="19439" y="16058"/>
                      <a:pt x="19463" y="16008"/>
                    </a:cubicBezTo>
                    <a:cubicBezTo>
                      <a:pt x="19604" y="15669"/>
                      <a:pt x="19679" y="15288"/>
                      <a:pt x="19737" y="14923"/>
                    </a:cubicBezTo>
                    <a:cubicBezTo>
                      <a:pt x="19803" y="14534"/>
                      <a:pt x="19853" y="14136"/>
                      <a:pt x="19894" y="13746"/>
                    </a:cubicBezTo>
                    <a:cubicBezTo>
                      <a:pt x="19969" y="12951"/>
                      <a:pt x="19985" y="12156"/>
                      <a:pt x="19944" y="11360"/>
                    </a:cubicBezTo>
                    <a:cubicBezTo>
                      <a:pt x="19940" y="11294"/>
                      <a:pt x="19988" y="11261"/>
                      <a:pt x="20037" y="11261"/>
                    </a:cubicBezTo>
                    <a:cubicBezTo>
                      <a:pt x="20087" y="11261"/>
                      <a:pt x="20139" y="11294"/>
                      <a:pt x="20143" y="11360"/>
                    </a:cubicBezTo>
                    <a:cubicBezTo>
                      <a:pt x="20151" y="11435"/>
                      <a:pt x="20151" y="11509"/>
                      <a:pt x="20159" y="11584"/>
                    </a:cubicBezTo>
                    <a:cubicBezTo>
                      <a:pt x="20358" y="11004"/>
                      <a:pt x="20657" y="10465"/>
                      <a:pt x="20864" y="9894"/>
                    </a:cubicBezTo>
                    <a:cubicBezTo>
                      <a:pt x="21361" y="8518"/>
                      <a:pt x="21510" y="7044"/>
                      <a:pt x="21427" y="5585"/>
                    </a:cubicBezTo>
                    <a:cubicBezTo>
                      <a:pt x="21394" y="4997"/>
                      <a:pt x="21319" y="4409"/>
                      <a:pt x="21212" y="3829"/>
                    </a:cubicBezTo>
                    <a:cubicBezTo>
                      <a:pt x="21179" y="3663"/>
                      <a:pt x="21145" y="3489"/>
                      <a:pt x="21112" y="3323"/>
                    </a:cubicBezTo>
                    <a:cubicBezTo>
                      <a:pt x="21029" y="2959"/>
                      <a:pt x="20947" y="2594"/>
                      <a:pt x="20847" y="2230"/>
                    </a:cubicBezTo>
                    <a:cubicBezTo>
                      <a:pt x="20764" y="1907"/>
                      <a:pt x="20673" y="1575"/>
                      <a:pt x="20474" y="1302"/>
                    </a:cubicBezTo>
                    <a:cubicBezTo>
                      <a:pt x="20383" y="1426"/>
                      <a:pt x="20275" y="1517"/>
                      <a:pt x="20143" y="1592"/>
                    </a:cubicBezTo>
                    <a:cubicBezTo>
                      <a:pt x="20060" y="1633"/>
                      <a:pt x="19969" y="1666"/>
                      <a:pt x="19878" y="1699"/>
                    </a:cubicBezTo>
                    <a:cubicBezTo>
                      <a:pt x="19596" y="1791"/>
                      <a:pt x="19314" y="1849"/>
                      <a:pt x="19033" y="1898"/>
                    </a:cubicBezTo>
                    <a:cubicBezTo>
                      <a:pt x="18486" y="1994"/>
                      <a:pt x="17929" y="2037"/>
                      <a:pt x="17371" y="2037"/>
                    </a:cubicBezTo>
                    <a:cubicBezTo>
                      <a:pt x="16814" y="2037"/>
                      <a:pt x="16257" y="1994"/>
                      <a:pt x="15710" y="1915"/>
                    </a:cubicBezTo>
                    <a:cubicBezTo>
                      <a:pt x="14716" y="1774"/>
                      <a:pt x="13747" y="1501"/>
                      <a:pt x="12827" y="1103"/>
                    </a:cubicBezTo>
                    <a:cubicBezTo>
                      <a:pt x="12736" y="1061"/>
                      <a:pt x="12645" y="1020"/>
                      <a:pt x="12545" y="970"/>
                    </a:cubicBezTo>
                    <a:cubicBezTo>
                      <a:pt x="12081" y="755"/>
                      <a:pt x="11634" y="498"/>
                      <a:pt x="11236" y="175"/>
                    </a:cubicBezTo>
                    <a:cubicBezTo>
                      <a:pt x="11170" y="117"/>
                      <a:pt x="11103" y="59"/>
                      <a:pt x="110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21"/>
              <p:cNvSpPr/>
              <p:nvPr/>
            </p:nvSpPr>
            <p:spPr>
              <a:xfrm>
                <a:off x="4857900" y="4035050"/>
                <a:ext cx="247350" cy="98200"/>
              </a:xfrm>
              <a:custGeom>
                <a:rect b="b" l="l" r="r" t="t"/>
                <a:pathLst>
                  <a:path extrusionOk="0" h="3928" w="9894">
                    <a:moveTo>
                      <a:pt x="9263" y="3514"/>
                    </a:moveTo>
                    <a:cubicBezTo>
                      <a:pt x="9262" y="3514"/>
                      <a:pt x="9260" y="3514"/>
                      <a:pt x="9259" y="3515"/>
                    </a:cubicBezTo>
                    <a:lnTo>
                      <a:pt x="9259" y="3515"/>
                    </a:lnTo>
                    <a:cubicBezTo>
                      <a:pt x="9260" y="3515"/>
                      <a:pt x="9262" y="3514"/>
                      <a:pt x="9263" y="3514"/>
                    </a:cubicBezTo>
                    <a:close/>
                    <a:moveTo>
                      <a:pt x="224" y="1"/>
                    </a:moveTo>
                    <a:cubicBezTo>
                      <a:pt x="174" y="216"/>
                      <a:pt x="133" y="432"/>
                      <a:pt x="100" y="647"/>
                    </a:cubicBezTo>
                    <a:cubicBezTo>
                      <a:pt x="75" y="780"/>
                      <a:pt x="50" y="912"/>
                      <a:pt x="33" y="1053"/>
                    </a:cubicBezTo>
                    <a:cubicBezTo>
                      <a:pt x="17" y="1136"/>
                      <a:pt x="0" y="1227"/>
                      <a:pt x="9" y="1318"/>
                    </a:cubicBezTo>
                    <a:cubicBezTo>
                      <a:pt x="133" y="1467"/>
                      <a:pt x="274" y="1600"/>
                      <a:pt x="423" y="1724"/>
                    </a:cubicBezTo>
                    <a:cubicBezTo>
                      <a:pt x="514" y="1799"/>
                      <a:pt x="613" y="1857"/>
                      <a:pt x="713" y="1923"/>
                    </a:cubicBezTo>
                    <a:cubicBezTo>
                      <a:pt x="754" y="1956"/>
                      <a:pt x="804" y="1981"/>
                      <a:pt x="854" y="2014"/>
                    </a:cubicBezTo>
                    <a:cubicBezTo>
                      <a:pt x="903" y="2039"/>
                      <a:pt x="961" y="2064"/>
                      <a:pt x="995" y="2105"/>
                    </a:cubicBezTo>
                    <a:cubicBezTo>
                      <a:pt x="1011" y="2130"/>
                      <a:pt x="1003" y="2163"/>
                      <a:pt x="970" y="2163"/>
                    </a:cubicBezTo>
                    <a:cubicBezTo>
                      <a:pt x="912" y="2163"/>
                      <a:pt x="854" y="2130"/>
                      <a:pt x="804" y="2114"/>
                    </a:cubicBezTo>
                    <a:cubicBezTo>
                      <a:pt x="746" y="2081"/>
                      <a:pt x="696" y="2056"/>
                      <a:pt x="638" y="2023"/>
                    </a:cubicBezTo>
                    <a:cubicBezTo>
                      <a:pt x="539" y="1956"/>
                      <a:pt x="448" y="1890"/>
                      <a:pt x="357" y="1815"/>
                    </a:cubicBezTo>
                    <a:cubicBezTo>
                      <a:pt x="232" y="1708"/>
                      <a:pt x="125" y="1600"/>
                      <a:pt x="25" y="1476"/>
                    </a:cubicBezTo>
                    <a:lnTo>
                      <a:pt x="25" y="1476"/>
                    </a:lnTo>
                    <a:cubicBezTo>
                      <a:pt x="67" y="1575"/>
                      <a:pt x="141" y="1666"/>
                      <a:pt x="216" y="1741"/>
                    </a:cubicBezTo>
                    <a:cubicBezTo>
                      <a:pt x="299" y="1832"/>
                      <a:pt x="390" y="1915"/>
                      <a:pt x="481" y="1998"/>
                    </a:cubicBezTo>
                    <a:cubicBezTo>
                      <a:pt x="655" y="2163"/>
                      <a:pt x="845" y="2304"/>
                      <a:pt x="1053" y="2429"/>
                    </a:cubicBezTo>
                    <a:cubicBezTo>
                      <a:pt x="1459" y="2694"/>
                      <a:pt x="1906" y="2909"/>
                      <a:pt x="2353" y="3091"/>
                    </a:cubicBezTo>
                    <a:cubicBezTo>
                      <a:pt x="3315" y="3481"/>
                      <a:pt x="4334" y="3738"/>
                      <a:pt x="5369" y="3854"/>
                    </a:cubicBezTo>
                    <a:cubicBezTo>
                      <a:pt x="5790" y="3901"/>
                      <a:pt x="6217" y="3927"/>
                      <a:pt x="6645" y="3927"/>
                    </a:cubicBezTo>
                    <a:cubicBezTo>
                      <a:pt x="7270" y="3927"/>
                      <a:pt x="7896" y="3871"/>
                      <a:pt x="8501" y="3738"/>
                    </a:cubicBezTo>
                    <a:cubicBezTo>
                      <a:pt x="8750" y="3688"/>
                      <a:pt x="9015" y="3630"/>
                      <a:pt x="9247" y="3522"/>
                    </a:cubicBezTo>
                    <a:cubicBezTo>
                      <a:pt x="9253" y="3522"/>
                      <a:pt x="9255" y="3517"/>
                      <a:pt x="9259" y="3515"/>
                    </a:cubicBezTo>
                    <a:lnTo>
                      <a:pt x="9259" y="3515"/>
                    </a:lnTo>
                    <a:cubicBezTo>
                      <a:pt x="9128" y="3548"/>
                      <a:pt x="8988" y="3572"/>
                      <a:pt x="8849" y="3597"/>
                    </a:cubicBezTo>
                    <a:cubicBezTo>
                      <a:pt x="8484" y="3662"/>
                      <a:pt x="8114" y="3707"/>
                      <a:pt x="7743" y="3707"/>
                    </a:cubicBezTo>
                    <a:cubicBezTo>
                      <a:pt x="7643" y="3707"/>
                      <a:pt x="7542" y="3703"/>
                      <a:pt x="7441" y="3696"/>
                    </a:cubicBezTo>
                    <a:cubicBezTo>
                      <a:pt x="7408" y="3688"/>
                      <a:pt x="7408" y="3638"/>
                      <a:pt x="7441" y="3638"/>
                    </a:cubicBezTo>
                    <a:cubicBezTo>
                      <a:pt x="7476" y="3640"/>
                      <a:pt x="7510" y="3640"/>
                      <a:pt x="7545" y="3640"/>
                    </a:cubicBezTo>
                    <a:cubicBezTo>
                      <a:pt x="7946" y="3640"/>
                      <a:pt x="8328" y="3555"/>
                      <a:pt x="8717" y="3456"/>
                    </a:cubicBezTo>
                    <a:cubicBezTo>
                      <a:pt x="8915" y="3415"/>
                      <a:pt x="9114" y="3348"/>
                      <a:pt x="9305" y="3282"/>
                    </a:cubicBezTo>
                    <a:cubicBezTo>
                      <a:pt x="9396" y="3257"/>
                      <a:pt x="9479" y="3216"/>
                      <a:pt x="9545" y="3158"/>
                    </a:cubicBezTo>
                    <a:cubicBezTo>
                      <a:pt x="9611" y="3100"/>
                      <a:pt x="9645" y="3033"/>
                      <a:pt x="9686" y="2967"/>
                    </a:cubicBezTo>
                    <a:cubicBezTo>
                      <a:pt x="9694" y="2959"/>
                      <a:pt x="9703" y="2951"/>
                      <a:pt x="9711" y="2942"/>
                    </a:cubicBezTo>
                    <a:cubicBezTo>
                      <a:pt x="9852" y="2553"/>
                      <a:pt x="9893" y="2139"/>
                      <a:pt x="9860" y="1733"/>
                    </a:cubicBezTo>
                    <a:lnTo>
                      <a:pt x="9860" y="1733"/>
                    </a:lnTo>
                    <a:cubicBezTo>
                      <a:pt x="9736" y="1898"/>
                      <a:pt x="9545" y="2023"/>
                      <a:pt x="9363" y="2122"/>
                    </a:cubicBezTo>
                    <a:cubicBezTo>
                      <a:pt x="9031" y="2304"/>
                      <a:pt x="8675" y="2404"/>
                      <a:pt x="8311" y="2445"/>
                    </a:cubicBezTo>
                    <a:cubicBezTo>
                      <a:pt x="8105" y="2470"/>
                      <a:pt x="7899" y="2477"/>
                      <a:pt x="7695" y="2477"/>
                    </a:cubicBezTo>
                    <a:cubicBezTo>
                      <a:pt x="7554" y="2477"/>
                      <a:pt x="7414" y="2473"/>
                      <a:pt x="7275" y="2470"/>
                    </a:cubicBezTo>
                    <a:cubicBezTo>
                      <a:pt x="6935" y="2462"/>
                      <a:pt x="6587" y="2445"/>
                      <a:pt x="6248" y="2429"/>
                    </a:cubicBezTo>
                    <a:cubicBezTo>
                      <a:pt x="5560" y="2379"/>
                      <a:pt x="4864" y="2304"/>
                      <a:pt x="4201" y="2105"/>
                    </a:cubicBezTo>
                    <a:cubicBezTo>
                      <a:pt x="3870" y="2006"/>
                      <a:pt x="3546" y="1873"/>
                      <a:pt x="3223" y="1741"/>
                    </a:cubicBezTo>
                    <a:cubicBezTo>
                      <a:pt x="2942" y="1625"/>
                      <a:pt x="2660" y="1517"/>
                      <a:pt x="2387" y="1385"/>
                    </a:cubicBezTo>
                    <a:cubicBezTo>
                      <a:pt x="2121" y="1252"/>
                      <a:pt x="1856" y="1111"/>
                      <a:pt x="1616" y="945"/>
                    </a:cubicBezTo>
                    <a:cubicBezTo>
                      <a:pt x="1525" y="879"/>
                      <a:pt x="1425" y="805"/>
                      <a:pt x="1334" y="730"/>
                    </a:cubicBezTo>
                    <a:cubicBezTo>
                      <a:pt x="1317" y="743"/>
                      <a:pt x="1296" y="752"/>
                      <a:pt x="1275" y="752"/>
                    </a:cubicBezTo>
                    <a:cubicBezTo>
                      <a:pt x="1257" y="752"/>
                      <a:pt x="1238" y="745"/>
                      <a:pt x="1218" y="730"/>
                    </a:cubicBezTo>
                    <a:cubicBezTo>
                      <a:pt x="1077" y="631"/>
                      <a:pt x="928" y="523"/>
                      <a:pt x="796" y="407"/>
                    </a:cubicBezTo>
                    <a:cubicBezTo>
                      <a:pt x="763" y="399"/>
                      <a:pt x="738" y="374"/>
                      <a:pt x="713" y="357"/>
                    </a:cubicBezTo>
                    <a:cubicBezTo>
                      <a:pt x="688" y="341"/>
                      <a:pt x="663" y="332"/>
                      <a:pt x="647" y="316"/>
                    </a:cubicBezTo>
                    <a:cubicBezTo>
                      <a:pt x="605" y="291"/>
                      <a:pt x="564" y="266"/>
                      <a:pt x="522" y="233"/>
                    </a:cubicBezTo>
                    <a:cubicBezTo>
                      <a:pt x="473" y="208"/>
                      <a:pt x="423" y="192"/>
                      <a:pt x="381" y="167"/>
                    </a:cubicBezTo>
                    <a:cubicBezTo>
                      <a:pt x="307" y="125"/>
                      <a:pt x="257" y="67"/>
                      <a:pt x="2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21"/>
              <p:cNvSpPr/>
              <p:nvPr/>
            </p:nvSpPr>
            <p:spPr>
              <a:xfrm>
                <a:off x="4884625" y="3801275"/>
                <a:ext cx="313425" cy="290625"/>
              </a:xfrm>
              <a:custGeom>
                <a:rect b="b" l="l" r="r" t="t"/>
                <a:pathLst>
                  <a:path extrusionOk="0" h="11625" w="12537">
                    <a:moveTo>
                      <a:pt x="0" y="2243"/>
                    </a:moveTo>
                    <a:lnTo>
                      <a:pt x="0" y="2251"/>
                    </a:lnTo>
                    <a:cubicBezTo>
                      <a:pt x="4" y="2249"/>
                      <a:pt x="7" y="2247"/>
                      <a:pt x="11" y="2245"/>
                    </a:cubicBezTo>
                    <a:lnTo>
                      <a:pt x="11" y="2245"/>
                    </a:lnTo>
                    <a:cubicBezTo>
                      <a:pt x="7" y="2245"/>
                      <a:pt x="4" y="2244"/>
                      <a:pt x="0" y="2243"/>
                    </a:cubicBezTo>
                    <a:close/>
                    <a:moveTo>
                      <a:pt x="11736" y="5086"/>
                    </a:moveTo>
                    <a:cubicBezTo>
                      <a:pt x="11738" y="5089"/>
                      <a:pt x="11739" y="5091"/>
                      <a:pt x="11741" y="5093"/>
                    </a:cubicBezTo>
                    <a:cubicBezTo>
                      <a:pt x="11741" y="5089"/>
                      <a:pt x="11739" y="5087"/>
                      <a:pt x="11736" y="5086"/>
                    </a:cubicBezTo>
                    <a:close/>
                    <a:moveTo>
                      <a:pt x="3263" y="1"/>
                    </a:moveTo>
                    <a:cubicBezTo>
                      <a:pt x="3208" y="1"/>
                      <a:pt x="3153" y="3"/>
                      <a:pt x="3099" y="6"/>
                    </a:cubicBezTo>
                    <a:lnTo>
                      <a:pt x="3107" y="6"/>
                    </a:lnTo>
                    <a:cubicBezTo>
                      <a:pt x="3314" y="39"/>
                      <a:pt x="3513" y="105"/>
                      <a:pt x="3695" y="196"/>
                    </a:cubicBezTo>
                    <a:cubicBezTo>
                      <a:pt x="3886" y="296"/>
                      <a:pt x="4060" y="412"/>
                      <a:pt x="4234" y="544"/>
                    </a:cubicBezTo>
                    <a:cubicBezTo>
                      <a:pt x="4400" y="677"/>
                      <a:pt x="4565" y="826"/>
                      <a:pt x="4739" y="942"/>
                    </a:cubicBezTo>
                    <a:cubicBezTo>
                      <a:pt x="4769" y="964"/>
                      <a:pt x="4752" y="993"/>
                      <a:pt x="4725" y="993"/>
                    </a:cubicBezTo>
                    <a:cubicBezTo>
                      <a:pt x="4722" y="993"/>
                      <a:pt x="4718" y="993"/>
                      <a:pt x="4715" y="992"/>
                    </a:cubicBezTo>
                    <a:cubicBezTo>
                      <a:pt x="4532" y="892"/>
                      <a:pt x="4350" y="801"/>
                      <a:pt x="4176" y="694"/>
                    </a:cubicBezTo>
                    <a:cubicBezTo>
                      <a:pt x="4010" y="594"/>
                      <a:pt x="3845" y="486"/>
                      <a:pt x="3679" y="395"/>
                    </a:cubicBezTo>
                    <a:cubicBezTo>
                      <a:pt x="3505" y="304"/>
                      <a:pt x="3323" y="230"/>
                      <a:pt x="3132" y="196"/>
                    </a:cubicBezTo>
                    <a:cubicBezTo>
                      <a:pt x="3037" y="180"/>
                      <a:pt x="2944" y="178"/>
                      <a:pt x="2850" y="178"/>
                    </a:cubicBezTo>
                    <a:cubicBezTo>
                      <a:pt x="2819" y="178"/>
                      <a:pt x="2788" y="178"/>
                      <a:pt x="2757" y="178"/>
                    </a:cubicBezTo>
                    <a:cubicBezTo>
                      <a:pt x="2695" y="178"/>
                      <a:pt x="2632" y="177"/>
                      <a:pt x="2569" y="172"/>
                    </a:cubicBezTo>
                    <a:cubicBezTo>
                      <a:pt x="2544" y="172"/>
                      <a:pt x="2535" y="155"/>
                      <a:pt x="2527" y="138"/>
                    </a:cubicBezTo>
                    <a:cubicBezTo>
                      <a:pt x="2428" y="188"/>
                      <a:pt x="2337" y="238"/>
                      <a:pt x="2237" y="296"/>
                    </a:cubicBezTo>
                    <a:cubicBezTo>
                      <a:pt x="1906" y="528"/>
                      <a:pt x="1632" y="851"/>
                      <a:pt x="1351" y="1141"/>
                    </a:cubicBezTo>
                    <a:cubicBezTo>
                      <a:pt x="956" y="1561"/>
                      <a:pt x="520" y="1964"/>
                      <a:pt x="11" y="2245"/>
                    </a:cubicBezTo>
                    <a:lnTo>
                      <a:pt x="11" y="2245"/>
                    </a:lnTo>
                    <a:cubicBezTo>
                      <a:pt x="219" y="2290"/>
                      <a:pt x="428" y="2327"/>
                      <a:pt x="636" y="2327"/>
                    </a:cubicBezTo>
                    <a:cubicBezTo>
                      <a:pt x="656" y="2327"/>
                      <a:pt x="676" y="2327"/>
                      <a:pt x="696" y="2326"/>
                    </a:cubicBezTo>
                    <a:cubicBezTo>
                      <a:pt x="820" y="2326"/>
                      <a:pt x="953" y="2309"/>
                      <a:pt x="1069" y="2251"/>
                    </a:cubicBezTo>
                    <a:cubicBezTo>
                      <a:pt x="1177" y="2185"/>
                      <a:pt x="1260" y="2102"/>
                      <a:pt x="1326" y="1994"/>
                    </a:cubicBezTo>
                    <a:cubicBezTo>
                      <a:pt x="1458" y="1779"/>
                      <a:pt x="1525" y="1539"/>
                      <a:pt x="1674" y="1340"/>
                    </a:cubicBezTo>
                    <a:cubicBezTo>
                      <a:pt x="1740" y="1240"/>
                      <a:pt x="1823" y="1149"/>
                      <a:pt x="1906" y="1075"/>
                    </a:cubicBezTo>
                    <a:cubicBezTo>
                      <a:pt x="1974" y="1014"/>
                      <a:pt x="2076" y="940"/>
                      <a:pt x="2176" y="940"/>
                    </a:cubicBezTo>
                    <a:cubicBezTo>
                      <a:pt x="2185" y="940"/>
                      <a:pt x="2195" y="941"/>
                      <a:pt x="2204" y="942"/>
                    </a:cubicBezTo>
                    <a:cubicBezTo>
                      <a:pt x="2229" y="942"/>
                      <a:pt x="2246" y="975"/>
                      <a:pt x="2229" y="1000"/>
                    </a:cubicBezTo>
                    <a:cubicBezTo>
                      <a:pt x="2188" y="1042"/>
                      <a:pt x="2130" y="1075"/>
                      <a:pt x="2088" y="1116"/>
                    </a:cubicBezTo>
                    <a:cubicBezTo>
                      <a:pt x="2038" y="1158"/>
                      <a:pt x="1989" y="1199"/>
                      <a:pt x="1947" y="1240"/>
                    </a:cubicBezTo>
                    <a:cubicBezTo>
                      <a:pt x="1881" y="1323"/>
                      <a:pt x="1831" y="1414"/>
                      <a:pt x="1782" y="1506"/>
                    </a:cubicBezTo>
                    <a:cubicBezTo>
                      <a:pt x="1840" y="1456"/>
                      <a:pt x="1898" y="1406"/>
                      <a:pt x="1964" y="1356"/>
                    </a:cubicBezTo>
                    <a:cubicBezTo>
                      <a:pt x="2063" y="1290"/>
                      <a:pt x="2179" y="1224"/>
                      <a:pt x="2303" y="1191"/>
                    </a:cubicBezTo>
                    <a:cubicBezTo>
                      <a:pt x="2367" y="1169"/>
                      <a:pt x="2459" y="1138"/>
                      <a:pt x="2538" y="1138"/>
                    </a:cubicBezTo>
                    <a:cubicBezTo>
                      <a:pt x="2582" y="1138"/>
                      <a:pt x="2622" y="1148"/>
                      <a:pt x="2651" y="1174"/>
                    </a:cubicBezTo>
                    <a:cubicBezTo>
                      <a:pt x="2668" y="1191"/>
                      <a:pt x="2676" y="1216"/>
                      <a:pt x="2660" y="1232"/>
                    </a:cubicBezTo>
                    <a:cubicBezTo>
                      <a:pt x="2635" y="1282"/>
                      <a:pt x="2569" y="1298"/>
                      <a:pt x="2519" y="1323"/>
                    </a:cubicBezTo>
                    <a:cubicBezTo>
                      <a:pt x="2469" y="1340"/>
                      <a:pt x="2411" y="1356"/>
                      <a:pt x="2361" y="1381"/>
                    </a:cubicBezTo>
                    <a:cubicBezTo>
                      <a:pt x="2254" y="1423"/>
                      <a:pt x="2146" y="1472"/>
                      <a:pt x="2055" y="1539"/>
                    </a:cubicBezTo>
                    <a:cubicBezTo>
                      <a:pt x="1989" y="1580"/>
                      <a:pt x="1931" y="1630"/>
                      <a:pt x="1873" y="1680"/>
                    </a:cubicBezTo>
                    <a:cubicBezTo>
                      <a:pt x="1922" y="1704"/>
                      <a:pt x="1956" y="1738"/>
                      <a:pt x="1989" y="1787"/>
                    </a:cubicBezTo>
                    <a:cubicBezTo>
                      <a:pt x="2047" y="1870"/>
                      <a:pt x="2072" y="1970"/>
                      <a:pt x="2088" y="2069"/>
                    </a:cubicBezTo>
                    <a:cubicBezTo>
                      <a:pt x="2113" y="2276"/>
                      <a:pt x="2163" y="2458"/>
                      <a:pt x="2303" y="2616"/>
                    </a:cubicBezTo>
                    <a:cubicBezTo>
                      <a:pt x="2453" y="2773"/>
                      <a:pt x="2660" y="2848"/>
                      <a:pt x="2809" y="2989"/>
                    </a:cubicBezTo>
                    <a:cubicBezTo>
                      <a:pt x="2941" y="3105"/>
                      <a:pt x="3066" y="3328"/>
                      <a:pt x="2950" y="3494"/>
                    </a:cubicBezTo>
                    <a:cubicBezTo>
                      <a:pt x="2939" y="3509"/>
                      <a:pt x="2921" y="3517"/>
                      <a:pt x="2903" y="3517"/>
                    </a:cubicBezTo>
                    <a:cubicBezTo>
                      <a:pt x="2881" y="3517"/>
                      <a:pt x="2859" y="3505"/>
                      <a:pt x="2850" y="3478"/>
                    </a:cubicBezTo>
                    <a:cubicBezTo>
                      <a:pt x="2825" y="3395"/>
                      <a:pt x="2809" y="3320"/>
                      <a:pt x="2759" y="3246"/>
                    </a:cubicBezTo>
                    <a:cubicBezTo>
                      <a:pt x="2701" y="3171"/>
                      <a:pt x="2627" y="3113"/>
                      <a:pt x="2552" y="3055"/>
                    </a:cubicBezTo>
                    <a:cubicBezTo>
                      <a:pt x="2502" y="3030"/>
                      <a:pt x="2461" y="2997"/>
                      <a:pt x="2419" y="2972"/>
                    </a:cubicBezTo>
                    <a:lnTo>
                      <a:pt x="2419" y="2972"/>
                    </a:lnTo>
                    <a:cubicBezTo>
                      <a:pt x="2419" y="3005"/>
                      <a:pt x="2428" y="3038"/>
                      <a:pt x="2428" y="3080"/>
                    </a:cubicBezTo>
                    <a:cubicBezTo>
                      <a:pt x="2436" y="3204"/>
                      <a:pt x="2419" y="3328"/>
                      <a:pt x="2436" y="3453"/>
                    </a:cubicBezTo>
                    <a:cubicBezTo>
                      <a:pt x="2453" y="3660"/>
                      <a:pt x="2585" y="3826"/>
                      <a:pt x="2701" y="3991"/>
                    </a:cubicBezTo>
                    <a:cubicBezTo>
                      <a:pt x="2776" y="4091"/>
                      <a:pt x="2825" y="4182"/>
                      <a:pt x="2875" y="4281"/>
                    </a:cubicBezTo>
                    <a:cubicBezTo>
                      <a:pt x="2908" y="4099"/>
                      <a:pt x="2966" y="3917"/>
                      <a:pt x="3033" y="3743"/>
                    </a:cubicBezTo>
                    <a:cubicBezTo>
                      <a:pt x="3043" y="3722"/>
                      <a:pt x="3061" y="3713"/>
                      <a:pt x="3077" y="3713"/>
                    </a:cubicBezTo>
                    <a:cubicBezTo>
                      <a:pt x="3100" y="3713"/>
                      <a:pt x="3120" y="3730"/>
                      <a:pt x="3115" y="3759"/>
                    </a:cubicBezTo>
                    <a:cubicBezTo>
                      <a:pt x="3041" y="4149"/>
                      <a:pt x="2941" y="4571"/>
                      <a:pt x="3066" y="4961"/>
                    </a:cubicBezTo>
                    <a:cubicBezTo>
                      <a:pt x="3132" y="5151"/>
                      <a:pt x="3265" y="5309"/>
                      <a:pt x="3339" y="5491"/>
                    </a:cubicBezTo>
                    <a:cubicBezTo>
                      <a:pt x="3414" y="5665"/>
                      <a:pt x="3447" y="5905"/>
                      <a:pt x="3414" y="6096"/>
                    </a:cubicBezTo>
                    <a:cubicBezTo>
                      <a:pt x="3406" y="6153"/>
                      <a:pt x="3358" y="6180"/>
                      <a:pt x="3308" y="6180"/>
                    </a:cubicBezTo>
                    <a:cubicBezTo>
                      <a:pt x="3256" y="6180"/>
                      <a:pt x="3203" y="6151"/>
                      <a:pt x="3190" y="6096"/>
                    </a:cubicBezTo>
                    <a:cubicBezTo>
                      <a:pt x="3165" y="5996"/>
                      <a:pt x="3182" y="5880"/>
                      <a:pt x="3165" y="5781"/>
                    </a:cubicBezTo>
                    <a:cubicBezTo>
                      <a:pt x="3149" y="5673"/>
                      <a:pt x="3115" y="5574"/>
                      <a:pt x="3066" y="5483"/>
                    </a:cubicBezTo>
                    <a:cubicBezTo>
                      <a:pt x="3024" y="5391"/>
                      <a:pt x="2975" y="5300"/>
                      <a:pt x="2933" y="5209"/>
                    </a:cubicBezTo>
                    <a:cubicBezTo>
                      <a:pt x="2859" y="5110"/>
                      <a:pt x="2825" y="4986"/>
                      <a:pt x="2801" y="4861"/>
                    </a:cubicBezTo>
                    <a:cubicBezTo>
                      <a:pt x="2743" y="4994"/>
                      <a:pt x="2668" y="5110"/>
                      <a:pt x="2593" y="5217"/>
                    </a:cubicBezTo>
                    <a:cubicBezTo>
                      <a:pt x="2436" y="5458"/>
                      <a:pt x="2262" y="5690"/>
                      <a:pt x="2121" y="5938"/>
                    </a:cubicBezTo>
                    <a:cubicBezTo>
                      <a:pt x="1964" y="6203"/>
                      <a:pt x="1840" y="6469"/>
                      <a:pt x="1715" y="6742"/>
                    </a:cubicBezTo>
                    <a:cubicBezTo>
                      <a:pt x="1666" y="6875"/>
                      <a:pt x="1608" y="7015"/>
                      <a:pt x="1558" y="7148"/>
                    </a:cubicBezTo>
                    <a:lnTo>
                      <a:pt x="1475" y="7363"/>
                    </a:lnTo>
                    <a:cubicBezTo>
                      <a:pt x="1450" y="7430"/>
                      <a:pt x="1434" y="7504"/>
                      <a:pt x="1392" y="7562"/>
                    </a:cubicBezTo>
                    <a:cubicBezTo>
                      <a:pt x="1383" y="7576"/>
                      <a:pt x="1369" y="7582"/>
                      <a:pt x="1354" y="7582"/>
                    </a:cubicBezTo>
                    <a:cubicBezTo>
                      <a:pt x="1342" y="7582"/>
                      <a:pt x="1329" y="7578"/>
                      <a:pt x="1318" y="7571"/>
                    </a:cubicBezTo>
                    <a:cubicBezTo>
                      <a:pt x="1235" y="7803"/>
                      <a:pt x="1144" y="8026"/>
                      <a:pt x="1052" y="8258"/>
                    </a:cubicBezTo>
                    <a:cubicBezTo>
                      <a:pt x="970" y="8465"/>
                      <a:pt x="887" y="8673"/>
                      <a:pt x="796" y="8880"/>
                    </a:cubicBezTo>
                    <a:cubicBezTo>
                      <a:pt x="754" y="8987"/>
                      <a:pt x="713" y="9087"/>
                      <a:pt x="663" y="9186"/>
                    </a:cubicBezTo>
                    <a:cubicBezTo>
                      <a:pt x="622" y="9286"/>
                      <a:pt x="580" y="9385"/>
                      <a:pt x="506" y="9460"/>
                    </a:cubicBezTo>
                    <a:cubicBezTo>
                      <a:pt x="495" y="9470"/>
                      <a:pt x="482" y="9475"/>
                      <a:pt x="469" y="9475"/>
                    </a:cubicBezTo>
                    <a:cubicBezTo>
                      <a:pt x="442" y="9475"/>
                      <a:pt x="417" y="9455"/>
                      <a:pt x="423" y="9427"/>
                    </a:cubicBezTo>
                    <a:cubicBezTo>
                      <a:pt x="423" y="9327"/>
                      <a:pt x="456" y="9228"/>
                      <a:pt x="489" y="9137"/>
                    </a:cubicBezTo>
                    <a:lnTo>
                      <a:pt x="489" y="9137"/>
                    </a:lnTo>
                    <a:cubicBezTo>
                      <a:pt x="423" y="9228"/>
                      <a:pt x="348" y="9327"/>
                      <a:pt x="265" y="9418"/>
                    </a:cubicBezTo>
                    <a:cubicBezTo>
                      <a:pt x="199" y="9493"/>
                      <a:pt x="149" y="9567"/>
                      <a:pt x="124" y="9675"/>
                    </a:cubicBezTo>
                    <a:cubicBezTo>
                      <a:pt x="124" y="9692"/>
                      <a:pt x="116" y="9708"/>
                      <a:pt x="108" y="9717"/>
                    </a:cubicBezTo>
                    <a:cubicBezTo>
                      <a:pt x="191" y="9799"/>
                      <a:pt x="274" y="9882"/>
                      <a:pt x="365" y="9957"/>
                    </a:cubicBezTo>
                    <a:cubicBezTo>
                      <a:pt x="489" y="10056"/>
                      <a:pt x="613" y="10147"/>
                      <a:pt x="746" y="10230"/>
                    </a:cubicBezTo>
                    <a:cubicBezTo>
                      <a:pt x="1011" y="10396"/>
                      <a:pt x="1301" y="10537"/>
                      <a:pt x="1591" y="10661"/>
                    </a:cubicBezTo>
                    <a:cubicBezTo>
                      <a:pt x="2154" y="10910"/>
                      <a:pt x="2743" y="11150"/>
                      <a:pt x="3347" y="11316"/>
                    </a:cubicBezTo>
                    <a:cubicBezTo>
                      <a:pt x="3977" y="11481"/>
                      <a:pt x="4632" y="11548"/>
                      <a:pt x="5286" y="11581"/>
                    </a:cubicBezTo>
                    <a:cubicBezTo>
                      <a:pt x="5609" y="11597"/>
                      <a:pt x="5941" y="11606"/>
                      <a:pt x="6264" y="11614"/>
                    </a:cubicBezTo>
                    <a:cubicBezTo>
                      <a:pt x="6401" y="11621"/>
                      <a:pt x="6539" y="11625"/>
                      <a:pt x="6675" y="11625"/>
                    </a:cubicBezTo>
                    <a:cubicBezTo>
                      <a:pt x="6869" y="11625"/>
                      <a:pt x="7061" y="11617"/>
                      <a:pt x="7250" y="11597"/>
                    </a:cubicBezTo>
                    <a:cubicBezTo>
                      <a:pt x="7565" y="11556"/>
                      <a:pt x="7871" y="11465"/>
                      <a:pt x="8153" y="11316"/>
                    </a:cubicBezTo>
                    <a:cubicBezTo>
                      <a:pt x="8178" y="11307"/>
                      <a:pt x="8211" y="11291"/>
                      <a:pt x="8236" y="11274"/>
                    </a:cubicBezTo>
                    <a:cubicBezTo>
                      <a:pt x="8261" y="11258"/>
                      <a:pt x="8286" y="11241"/>
                      <a:pt x="8310" y="11216"/>
                    </a:cubicBezTo>
                    <a:cubicBezTo>
                      <a:pt x="8368" y="11175"/>
                      <a:pt x="8418" y="11117"/>
                      <a:pt x="8460" y="11067"/>
                    </a:cubicBezTo>
                    <a:lnTo>
                      <a:pt x="8460" y="11067"/>
                    </a:lnTo>
                    <a:cubicBezTo>
                      <a:pt x="8352" y="11150"/>
                      <a:pt x="8219" y="11200"/>
                      <a:pt x="8095" y="11258"/>
                    </a:cubicBezTo>
                    <a:cubicBezTo>
                      <a:pt x="7938" y="11324"/>
                      <a:pt x="7772" y="11398"/>
                      <a:pt x="7598" y="11423"/>
                    </a:cubicBezTo>
                    <a:cubicBezTo>
                      <a:pt x="7593" y="11425"/>
                      <a:pt x="7588" y="11425"/>
                      <a:pt x="7583" y="11425"/>
                    </a:cubicBezTo>
                    <a:cubicBezTo>
                      <a:pt x="7535" y="11425"/>
                      <a:pt x="7511" y="11355"/>
                      <a:pt x="7557" y="11332"/>
                    </a:cubicBezTo>
                    <a:cubicBezTo>
                      <a:pt x="7830" y="11166"/>
                      <a:pt x="8161" y="11108"/>
                      <a:pt x="8402" y="10893"/>
                    </a:cubicBezTo>
                    <a:cubicBezTo>
                      <a:pt x="8509" y="10794"/>
                      <a:pt x="8567" y="10661"/>
                      <a:pt x="8642" y="10537"/>
                    </a:cubicBezTo>
                    <a:cubicBezTo>
                      <a:pt x="8700" y="10446"/>
                      <a:pt x="8758" y="10371"/>
                      <a:pt x="8824" y="10296"/>
                    </a:cubicBezTo>
                    <a:lnTo>
                      <a:pt x="8824" y="10296"/>
                    </a:lnTo>
                    <a:cubicBezTo>
                      <a:pt x="8774" y="10313"/>
                      <a:pt x="8716" y="10321"/>
                      <a:pt x="8658" y="10330"/>
                    </a:cubicBezTo>
                    <a:cubicBezTo>
                      <a:pt x="8561" y="10341"/>
                      <a:pt x="8462" y="10346"/>
                      <a:pt x="8362" y="10346"/>
                    </a:cubicBezTo>
                    <a:cubicBezTo>
                      <a:pt x="8173" y="10346"/>
                      <a:pt x="7981" y="10329"/>
                      <a:pt x="7797" y="10313"/>
                    </a:cubicBezTo>
                    <a:cubicBezTo>
                      <a:pt x="7490" y="10280"/>
                      <a:pt x="7209" y="10230"/>
                      <a:pt x="6919" y="10122"/>
                    </a:cubicBezTo>
                    <a:cubicBezTo>
                      <a:pt x="6882" y="10108"/>
                      <a:pt x="6891" y="10054"/>
                      <a:pt x="6928" y="10054"/>
                    </a:cubicBezTo>
                    <a:cubicBezTo>
                      <a:pt x="6933" y="10054"/>
                      <a:pt x="6938" y="10054"/>
                      <a:pt x="6943" y="10056"/>
                    </a:cubicBezTo>
                    <a:cubicBezTo>
                      <a:pt x="7267" y="10139"/>
                      <a:pt x="7614" y="10180"/>
                      <a:pt x="7946" y="10197"/>
                    </a:cubicBezTo>
                    <a:cubicBezTo>
                      <a:pt x="8075" y="10205"/>
                      <a:pt x="8207" y="10213"/>
                      <a:pt x="8340" y="10213"/>
                    </a:cubicBezTo>
                    <a:cubicBezTo>
                      <a:pt x="8489" y="10213"/>
                      <a:pt x="8638" y="10203"/>
                      <a:pt x="8783" y="10172"/>
                    </a:cubicBezTo>
                    <a:cubicBezTo>
                      <a:pt x="9023" y="10122"/>
                      <a:pt x="9230" y="9998"/>
                      <a:pt x="9412" y="9841"/>
                    </a:cubicBezTo>
                    <a:cubicBezTo>
                      <a:pt x="9462" y="9791"/>
                      <a:pt x="9512" y="9750"/>
                      <a:pt x="9562" y="9700"/>
                    </a:cubicBezTo>
                    <a:lnTo>
                      <a:pt x="9562" y="9700"/>
                    </a:lnTo>
                    <a:cubicBezTo>
                      <a:pt x="9479" y="9741"/>
                      <a:pt x="9396" y="9775"/>
                      <a:pt x="9313" y="9799"/>
                    </a:cubicBezTo>
                    <a:cubicBezTo>
                      <a:pt x="9138" y="9853"/>
                      <a:pt x="8960" y="9873"/>
                      <a:pt x="8780" y="9873"/>
                    </a:cubicBezTo>
                    <a:cubicBezTo>
                      <a:pt x="8517" y="9873"/>
                      <a:pt x="8252" y="9830"/>
                      <a:pt x="7996" y="9791"/>
                    </a:cubicBezTo>
                    <a:lnTo>
                      <a:pt x="7308" y="9692"/>
                    </a:lnTo>
                    <a:cubicBezTo>
                      <a:pt x="7101" y="9667"/>
                      <a:pt x="6885" y="9642"/>
                      <a:pt x="6687" y="9584"/>
                    </a:cubicBezTo>
                    <a:lnTo>
                      <a:pt x="6687" y="9601"/>
                    </a:lnTo>
                    <a:cubicBezTo>
                      <a:pt x="6687" y="9601"/>
                      <a:pt x="6687" y="9609"/>
                      <a:pt x="6678" y="9609"/>
                    </a:cubicBezTo>
                    <a:cubicBezTo>
                      <a:pt x="6678" y="9617"/>
                      <a:pt x="6678" y="9625"/>
                      <a:pt x="6678" y="9625"/>
                    </a:cubicBezTo>
                    <a:cubicBezTo>
                      <a:pt x="6678" y="9625"/>
                      <a:pt x="6678" y="9634"/>
                      <a:pt x="6678" y="9642"/>
                    </a:cubicBezTo>
                    <a:cubicBezTo>
                      <a:pt x="6678" y="9667"/>
                      <a:pt x="6678" y="9692"/>
                      <a:pt x="6678" y="9717"/>
                    </a:cubicBezTo>
                    <a:cubicBezTo>
                      <a:pt x="6678" y="9725"/>
                      <a:pt x="6678" y="9741"/>
                      <a:pt x="6678" y="9750"/>
                    </a:cubicBezTo>
                    <a:cubicBezTo>
                      <a:pt x="6678" y="9758"/>
                      <a:pt x="6678" y="9766"/>
                      <a:pt x="6678" y="9766"/>
                    </a:cubicBezTo>
                    <a:cubicBezTo>
                      <a:pt x="6695" y="9824"/>
                      <a:pt x="6720" y="9891"/>
                      <a:pt x="6703" y="9940"/>
                    </a:cubicBezTo>
                    <a:cubicBezTo>
                      <a:pt x="6689" y="9975"/>
                      <a:pt x="6664" y="9992"/>
                      <a:pt x="6632" y="9992"/>
                    </a:cubicBezTo>
                    <a:cubicBezTo>
                      <a:pt x="6626" y="9992"/>
                      <a:pt x="6619" y="9991"/>
                      <a:pt x="6612" y="9990"/>
                    </a:cubicBezTo>
                    <a:cubicBezTo>
                      <a:pt x="6529" y="9973"/>
                      <a:pt x="6496" y="9882"/>
                      <a:pt x="6488" y="9816"/>
                    </a:cubicBezTo>
                    <a:cubicBezTo>
                      <a:pt x="6471" y="9750"/>
                      <a:pt x="6471" y="9675"/>
                      <a:pt x="6488" y="9609"/>
                    </a:cubicBezTo>
                    <a:cubicBezTo>
                      <a:pt x="6496" y="9551"/>
                      <a:pt x="6521" y="9493"/>
                      <a:pt x="6554" y="9443"/>
                    </a:cubicBezTo>
                    <a:cubicBezTo>
                      <a:pt x="6595" y="9385"/>
                      <a:pt x="6645" y="9344"/>
                      <a:pt x="6695" y="9311"/>
                    </a:cubicBezTo>
                    <a:cubicBezTo>
                      <a:pt x="6704" y="9305"/>
                      <a:pt x="6713" y="9302"/>
                      <a:pt x="6723" y="9302"/>
                    </a:cubicBezTo>
                    <a:cubicBezTo>
                      <a:pt x="6741" y="9302"/>
                      <a:pt x="6759" y="9311"/>
                      <a:pt x="6769" y="9327"/>
                    </a:cubicBezTo>
                    <a:cubicBezTo>
                      <a:pt x="6786" y="9344"/>
                      <a:pt x="6778" y="9377"/>
                      <a:pt x="6761" y="9393"/>
                    </a:cubicBezTo>
                    <a:cubicBezTo>
                      <a:pt x="6745" y="9418"/>
                      <a:pt x="6736" y="9435"/>
                      <a:pt x="6728" y="9460"/>
                    </a:cubicBezTo>
                    <a:cubicBezTo>
                      <a:pt x="6728" y="9460"/>
                      <a:pt x="6728" y="9460"/>
                      <a:pt x="6728" y="9468"/>
                    </a:cubicBezTo>
                    <a:cubicBezTo>
                      <a:pt x="6720" y="9468"/>
                      <a:pt x="6720" y="9476"/>
                      <a:pt x="6720" y="9485"/>
                    </a:cubicBezTo>
                    <a:cubicBezTo>
                      <a:pt x="6736" y="9484"/>
                      <a:pt x="6752" y="9484"/>
                      <a:pt x="6768" y="9484"/>
                    </a:cubicBezTo>
                    <a:cubicBezTo>
                      <a:pt x="6968" y="9484"/>
                      <a:pt x="7167" y="9528"/>
                      <a:pt x="7366" y="9551"/>
                    </a:cubicBezTo>
                    <a:cubicBezTo>
                      <a:pt x="7606" y="9584"/>
                      <a:pt x="7838" y="9617"/>
                      <a:pt x="8078" y="9650"/>
                    </a:cubicBezTo>
                    <a:cubicBezTo>
                      <a:pt x="8303" y="9681"/>
                      <a:pt x="8530" y="9710"/>
                      <a:pt x="8756" y="9710"/>
                    </a:cubicBezTo>
                    <a:cubicBezTo>
                      <a:pt x="8955" y="9710"/>
                      <a:pt x="9152" y="9687"/>
                      <a:pt x="9346" y="9625"/>
                    </a:cubicBezTo>
                    <a:cubicBezTo>
                      <a:pt x="9537" y="9559"/>
                      <a:pt x="9711" y="9468"/>
                      <a:pt x="9868" y="9344"/>
                    </a:cubicBezTo>
                    <a:cubicBezTo>
                      <a:pt x="9951" y="9277"/>
                      <a:pt x="10026" y="9211"/>
                      <a:pt x="10108" y="9145"/>
                    </a:cubicBezTo>
                    <a:cubicBezTo>
                      <a:pt x="10175" y="9087"/>
                      <a:pt x="10258" y="9037"/>
                      <a:pt x="10340" y="9004"/>
                    </a:cubicBezTo>
                    <a:cubicBezTo>
                      <a:pt x="10514" y="8921"/>
                      <a:pt x="10705" y="8855"/>
                      <a:pt x="10879" y="8780"/>
                    </a:cubicBezTo>
                    <a:cubicBezTo>
                      <a:pt x="11070" y="8697"/>
                      <a:pt x="11260" y="8598"/>
                      <a:pt x="11442" y="8499"/>
                    </a:cubicBezTo>
                    <a:cubicBezTo>
                      <a:pt x="11616" y="8407"/>
                      <a:pt x="11815" y="8308"/>
                      <a:pt x="11956" y="8167"/>
                    </a:cubicBezTo>
                    <a:cubicBezTo>
                      <a:pt x="12097" y="8035"/>
                      <a:pt x="12122" y="7844"/>
                      <a:pt x="12138" y="7670"/>
                    </a:cubicBezTo>
                    <a:cubicBezTo>
                      <a:pt x="12138" y="7645"/>
                      <a:pt x="12147" y="7629"/>
                      <a:pt x="12155" y="7612"/>
                    </a:cubicBezTo>
                    <a:cubicBezTo>
                      <a:pt x="12097" y="7579"/>
                      <a:pt x="12056" y="7521"/>
                      <a:pt x="12031" y="7463"/>
                    </a:cubicBezTo>
                    <a:cubicBezTo>
                      <a:pt x="11981" y="7363"/>
                      <a:pt x="11931" y="7264"/>
                      <a:pt x="11848" y="7181"/>
                    </a:cubicBezTo>
                    <a:cubicBezTo>
                      <a:pt x="11774" y="7098"/>
                      <a:pt x="11683" y="7065"/>
                      <a:pt x="11583" y="7032"/>
                    </a:cubicBezTo>
                    <a:cubicBezTo>
                      <a:pt x="11393" y="6966"/>
                      <a:pt x="11194" y="6875"/>
                      <a:pt x="11152" y="6659"/>
                    </a:cubicBezTo>
                    <a:cubicBezTo>
                      <a:pt x="11152" y="6643"/>
                      <a:pt x="11152" y="6634"/>
                      <a:pt x="11161" y="6618"/>
                    </a:cubicBezTo>
                    <a:cubicBezTo>
                      <a:pt x="11028" y="6593"/>
                      <a:pt x="10896" y="6527"/>
                      <a:pt x="10788" y="6460"/>
                    </a:cubicBezTo>
                    <a:cubicBezTo>
                      <a:pt x="10746" y="6435"/>
                      <a:pt x="10763" y="6361"/>
                      <a:pt x="10813" y="6361"/>
                    </a:cubicBezTo>
                    <a:cubicBezTo>
                      <a:pt x="10697" y="6303"/>
                      <a:pt x="10614" y="6195"/>
                      <a:pt x="10589" y="6071"/>
                    </a:cubicBezTo>
                    <a:cubicBezTo>
                      <a:pt x="10566" y="5955"/>
                      <a:pt x="10622" y="5854"/>
                      <a:pt x="10743" y="5854"/>
                    </a:cubicBezTo>
                    <a:cubicBezTo>
                      <a:pt x="10752" y="5854"/>
                      <a:pt x="10762" y="5854"/>
                      <a:pt x="10771" y="5855"/>
                    </a:cubicBezTo>
                    <a:cubicBezTo>
                      <a:pt x="10838" y="5872"/>
                      <a:pt x="10904" y="5889"/>
                      <a:pt x="10970" y="5889"/>
                    </a:cubicBezTo>
                    <a:cubicBezTo>
                      <a:pt x="11007" y="5893"/>
                      <a:pt x="11043" y="5895"/>
                      <a:pt x="11078" y="5895"/>
                    </a:cubicBezTo>
                    <a:cubicBezTo>
                      <a:pt x="11113" y="5895"/>
                      <a:pt x="11148" y="5893"/>
                      <a:pt x="11186" y="5889"/>
                    </a:cubicBezTo>
                    <a:cubicBezTo>
                      <a:pt x="11545" y="5855"/>
                      <a:pt x="11910" y="5699"/>
                      <a:pt x="12271" y="5699"/>
                    </a:cubicBezTo>
                    <a:cubicBezTo>
                      <a:pt x="12360" y="5699"/>
                      <a:pt x="12448" y="5708"/>
                      <a:pt x="12536" y="5731"/>
                    </a:cubicBezTo>
                    <a:cubicBezTo>
                      <a:pt x="12503" y="5681"/>
                      <a:pt x="12462" y="5648"/>
                      <a:pt x="12420" y="5607"/>
                    </a:cubicBezTo>
                    <a:cubicBezTo>
                      <a:pt x="12329" y="5516"/>
                      <a:pt x="12213" y="5433"/>
                      <a:pt x="12097" y="5367"/>
                    </a:cubicBezTo>
                    <a:cubicBezTo>
                      <a:pt x="11948" y="5292"/>
                      <a:pt x="11799" y="5234"/>
                      <a:pt x="11641" y="5176"/>
                    </a:cubicBezTo>
                    <a:cubicBezTo>
                      <a:pt x="11492" y="5118"/>
                      <a:pt x="11343" y="5052"/>
                      <a:pt x="11194" y="4994"/>
                    </a:cubicBezTo>
                    <a:cubicBezTo>
                      <a:pt x="11172" y="4986"/>
                      <a:pt x="11176" y="4959"/>
                      <a:pt x="11195" y="4959"/>
                    </a:cubicBezTo>
                    <a:cubicBezTo>
                      <a:pt x="11197" y="4959"/>
                      <a:pt x="11199" y="4960"/>
                      <a:pt x="11202" y="4961"/>
                    </a:cubicBezTo>
                    <a:cubicBezTo>
                      <a:pt x="11376" y="5010"/>
                      <a:pt x="11550" y="5035"/>
                      <a:pt x="11724" y="5085"/>
                    </a:cubicBezTo>
                    <a:cubicBezTo>
                      <a:pt x="11729" y="5085"/>
                      <a:pt x="11733" y="5085"/>
                      <a:pt x="11736" y="5086"/>
                    </a:cubicBezTo>
                    <a:lnTo>
                      <a:pt x="11736" y="5086"/>
                    </a:lnTo>
                    <a:cubicBezTo>
                      <a:pt x="11723" y="5064"/>
                      <a:pt x="11717" y="5040"/>
                      <a:pt x="11724" y="5002"/>
                    </a:cubicBezTo>
                    <a:cubicBezTo>
                      <a:pt x="11815" y="4629"/>
                      <a:pt x="11890" y="4223"/>
                      <a:pt x="11832" y="3834"/>
                    </a:cubicBezTo>
                    <a:cubicBezTo>
                      <a:pt x="11807" y="3676"/>
                      <a:pt x="11757" y="3502"/>
                      <a:pt x="11666" y="3370"/>
                    </a:cubicBezTo>
                    <a:cubicBezTo>
                      <a:pt x="11567" y="3229"/>
                      <a:pt x="11426" y="3138"/>
                      <a:pt x="11293" y="3038"/>
                    </a:cubicBezTo>
                    <a:cubicBezTo>
                      <a:pt x="11169" y="2939"/>
                      <a:pt x="11053" y="2823"/>
                      <a:pt x="10970" y="2682"/>
                    </a:cubicBezTo>
                    <a:cubicBezTo>
                      <a:pt x="10887" y="2541"/>
                      <a:pt x="10871" y="2359"/>
                      <a:pt x="10788" y="2218"/>
                    </a:cubicBezTo>
                    <a:cubicBezTo>
                      <a:pt x="10622" y="1928"/>
                      <a:pt x="10316" y="1762"/>
                      <a:pt x="10034" y="1605"/>
                    </a:cubicBezTo>
                    <a:cubicBezTo>
                      <a:pt x="9876" y="1514"/>
                      <a:pt x="9727" y="1423"/>
                      <a:pt x="9586" y="1307"/>
                    </a:cubicBezTo>
                    <a:cubicBezTo>
                      <a:pt x="9446" y="1199"/>
                      <a:pt x="9321" y="1083"/>
                      <a:pt x="9205" y="950"/>
                    </a:cubicBezTo>
                    <a:cubicBezTo>
                      <a:pt x="9179" y="924"/>
                      <a:pt x="9199" y="883"/>
                      <a:pt x="9230" y="883"/>
                    </a:cubicBezTo>
                    <a:cubicBezTo>
                      <a:pt x="9238" y="883"/>
                      <a:pt x="9246" y="886"/>
                      <a:pt x="9255" y="892"/>
                    </a:cubicBezTo>
                    <a:cubicBezTo>
                      <a:pt x="9421" y="1017"/>
                      <a:pt x="9603" y="1133"/>
                      <a:pt x="9785" y="1240"/>
                    </a:cubicBezTo>
                    <a:cubicBezTo>
                      <a:pt x="9959" y="1356"/>
                      <a:pt x="10142" y="1448"/>
                      <a:pt x="10316" y="1555"/>
                    </a:cubicBezTo>
                    <a:cubicBezTo>
                      <a:pt x="10581" y="1713"/>
                      <a:pt x="10838" y="1903"/>
                      <a:pt x="10978" y="2185"/>
                    </a:cubicBezTo>
                    <a:cubicBezTo>
                      <a:pt x="10962" y="2094"/>
                      <a:pt x="10937" y="2003"/>
                      <a:pt x="10871" y="1928"/>
                    </a:cubicBezTo>
                    <a:cubicBezTo>
                      <a:pt x="10862" y="1920"/>
                      <a:pt x="10854" y="1903"/>
                      <a:pt x="10854" y="1887"/>
                    </a:cubicBezTo>
                    <a:cubicBezTo>
                      <a:pt x="10838" y="1878"/>
                      <a:pt x="10821" y="1862"/>
                      <a:pt x="10804" y="1845"/>
                    </a:cubicBezTo>
                    <a:cubicBezTo>
                      <a:pt x="10788" y="1837"/>
                      <a:pt x="10788" y="1812"/>
                      <a:pt x="10796" y="1796"/>
                    </a:cubicBezTo>
                    <a:cubicBezTo>
                      <a:pt x="10746" y="1779"/>
                      <a:pt x="10697" y="1762"/>
                      <a:pt x="10655" y="1746"/>
                    </a:cubicBezTo>
                    <a:cubicBezTo>
                      <a:pt x="10577" y="1722"/>
                      <a:pt x="10580" y="1587"/>
                      <a:pt x="10658" y="1587"/>
                    </a:cubicBezTo>
                    <a:cubicBezTo>
                      <a:pt x="10663" y="1587"/>
                      <a:pt x="10667" y="1588"/>
                      <a:pt x="10672" y="1588"/>
                    </a:cubicBezTo>
                    <a:lnTo>
                      <a:pt x="10697" y="1588"/>
                    </a:lnTo>
                    <a:cubicBezTo>
                      <a:pt x="10738" y="1597"/>
                      <a:pt x="10771" y="1605"/>
                      <a:pt x="10804" y="1622"/>
                    </a:cubicBezTo>
                    <a:cubicBezTo>
                      <a:pt x="10813" y="1630"/>
                      <a:pt x="10829" y="1630"/>
                      <a:pt x="10838" y="1638"/>
                    </a:cubicBezTo>
                    <a:cubicBezTo>
                      <a:pt x="10860" y="1644"/>
                      <a:pt x="10910" y="1657"/>
                      <a:pt x="10934" y="1657"/>
                    </a:cubicBezTo>
                    <a:cubicBezTo>
                      <a:pt x="10945" y="1657"/>
                      <a:pt x="10951" y="1654"/>
                      <a:pt x="10945" y="1646"/>
                    </a:cubicBezTo>
                    <a:cubicBezTo>
                      <a:pt x="10912" y="1597"/>
                      <a:pt x="10945" y="1555"/>
                      <a:pt x="10987" y="1539"/>
                    </a:cubicBezTo>
                    <a:cubicBezTo>
                      <a:pt x="10962" y="1464"/>
                      <a:pt x="10945" y="1390"/>
                      <a:pt x="10912" y="1315"/>
                    </a:cubicBezTo>
                    <a:cubicBezTo>
                      <a:pt x="10862" y="1174"/>
                      <a:pt x="10829" y="1025"/>
                      <a:pt x="10672" y="959"/>
                    </a:cubicBezTo>
                    <a:cubicBezTo>
                      <a:pt x="10506" y="892"/>
                      <a:pt x="10316" y="884"/>
                      <a:pt x="10142" y="884"/>
                    </a:cubicBezTo>
                    <a:cubicBezTo>
                      <a:pt x="10088" y="882"/>
                      <a:pt x="10034" y="881"/>
                      <a:pt x="9979" y="881"/>
                    </a:cubicBezTo>
                    <a:cubicBezTo>
                      <a:pt x="9848" y="881"/>
                      <a:pt x="9713" y="887"/>
                      <a:pt x="9578" y="892"/>
                    </a:cubicBezTo>
                    <a:cubicBezTo>
                      <a:pt x="9576" y="893"/>
                      <a:pt x="9573" y="893"/>
                      <a:pt x="9571" y="893"/>
                    </a:cubicBezTo>
                    <a:cubicBezTo>
                      <a:pt x="9529" y="893"/>
                      <a:pt x="9531" y="826"/>
                      <a:pt x="9570" y="818"/>
                    </a:cubicBezTo>
                    <a:cubicBezTo>
                      <a:pt x="9777" y="752"/>
                      <a:pt x="9992" y="727"/>
                      <a:pt x="10216" y="727"/>
                    </a:cubicBezTo>
                    <a:cubicBezTo>
                      <a:pt x="10398" y="727"/>
                      <a:pt x="10630" y="727"/>
                      <a:pt x="10796" y="810"/>
                    </a:cubicBezTo>
                    <a:cubicBezTo>
                      <a:pt x="10970" y="884"/>
                      <a:pt x="11053" y="1042"/>
                      <a:pt x="11103" y="1216"/>
                    </a:cubicBezTo>
                    <a:cubicBezTo>
                      <a:pt x="11144" y="1307"/>
                      <a:pt x="11186" y="1406"/>
                      <a:pt x="11219" y="1506"/>
                    </a:cubicBezTo>
                    <a:cubicBezTo>
                      <a:pt x="11227" y="1547"/>
                      <a:pt x="11235" y="1597"/>
                      <a:pt x="11244" y="1638"/>
                    </a:cubicBezTo>
                    <a:cubicBezTo>
                      <a:pt x="11401" y="1746"/>
                      <a:pt x="11525" y="1912"/>
                      <a:pt x="11666" y="2036"/>
                    </a:cubicBezTo>
                    <a:cubicBezTo>
                      <a:pt x="11805" y="2159"/>
                      <a:pt x="11973" y="2261"/>
                      <a:pt x="12156" y="2261"/>
                    </a:cubicBezTo>
                    <a:cubicBezTo>
                      <a:pt x="12169" y="2261"/>
                      <a:pt x="12183" y="2261"/>
                      <a:pt x="12196" y="2260"/>
                    </a:cubicBezTo>
                    <a:cubicBezTo>
                      <a:pt x="12238" y="2260"/>
                      <a:pt x="12288" y="2251"/>
                      <a:pt x="12329" y="2235"/>
                    </a:cubicBezTo>
                    <a:cubicBezTo>
                      <a:pt x="12362" y="2226"/>
                      <a:pt x="12387" y="2202"/>
                      <a:pt x="12412" y="2193"/>
                    </a:cubicBezTo>
                    <a:cubicBezTo>
                      <a:pt x="12395" y="2168"/>
                      <a:pt x="12370" y="2144"/>
                      <a:pt x="12370" y="2135"/>
                    </a:cubicBezTo>
                    <a:cubicBezTo>
                      <a:pt x="12337" y="2094"/>
                      <a:pt x="12304" y="2052"/>
                      <a:pt x="12271" y="2011"/>
                    </a:cubicBezTo>
                    <a:cubicBezTo>
                      <a:pt x="12130" y="1854"/>
                      <a:pt x="11998" y="1688"/>
                      <a:pt x="11865" y="1522"/>
                    </a:cubicBezTo>
                    <a:cubicBezTo>
                      <a:pt x="11600" y="1199"/>
                      <a:pt x="11335" y="859"/>
                      <a:pt x="11028" y="561"/>
                    </a:cubicBezTo>
                    <a:cubicBezTo>
                      <a:pt x="10738" y="271"/>
                      <a:pt x="10340" y="205"/>
                      <a:pt x="9943" y="205"/>
                    </a:cubicBezTo>
                    <a:cubicBezTo>
                      <a:pt x="9870" y="205"/>
                      <a:pt x="9790" y="201"/>
                      <a:pt x="9710" y="201"/>
                    </a:cubicBezTo>
                    <a:cubicBezTo>
                      <a:pt x="9591" y="201"/>
                      <a:pt x="9470" y="210"/>
                      <a:pt x="9371" y="254"/>
                    </a:cubicBezTo>
                    <a:cubicBezTo>
                      <a:pt x="9205" y="321"/>
                      <a:pt x="9064" y="470"/>
                      <a:pt x="8973" y="619"/>
                    </a:cubicBezTo>
                    <a:cubicBezTo>
                      <a:pt x="8966" y="631"/>
                      <a:pt x="8955" y="636"/>
                      <a:pt x="8943" y="636"/>
                    </a:cubicBezTo>
                    <a:cubicBezTo>
                      <a:pt x="8914" y="636"/>
                      <a:pt x="8881" y="605"/>
                      <a:pt x="8899" y="569"/>
                    </a:cubicBezTo>
                    <a:cubicBezTo>
                      <a:pt x="8940" y="495"/>
                      <a:pt x="8973" y="428"/>
                      <a:pt x="9023" y="362"/>
                    </a:cubicBezTo>
                    <a:lnTo>
                      <a:pt x="8973" y="362"/>
                    </a:lnTo>
                    <a:cubicBezTo>
                      <a:pt x="8890" y="379"/>
                      <a:pt x="8816" y="387"/>
                      <a:pt x="8733" y="412"/>
                    </a:cubicBezTo>
                    <a:cubicBezTo>
                      <a:pt x="8584" y="445"/>
                      <a:pt x="8460" y="553"/>
                      <a:pt x="8327" y="636"/>
                    </a:cubicBezTo>
                    <a:cubicBezTo>
                      <a:pt x="8194" y="727"/>
                      <a:pt x="8037" y="793"/>
                      <a:pt x="7880" y="826"/>
                    </a:cubicBezTo>
                    <a:cubicBezTo>
                      <a:pt x="7830" y="834"/>
                      <a:pt x="7788" y="843"/>
                      <a:pt x="7739" y="851"/>
                    </a:cubicBezTo>
                    <a:cubicBezTo>
                      <a:pt x="7672" y="868"/>
                      <a:pt x="7606" y="868"/>
                      <a:pt x="7540" y="868"/>
                    </a:cubicBezTo>
                    <a:cubicBezTo>
                      <a:pt x="7407" y="859"/>
                      <a:pt x="7283" y="826"/>
                      <a:pt x="7167" y="760"/>
                    </a:cubicBezTo>
                    <a:cubicBezTo>
                      <a:pt x="7109" y="727"/>
                      <a:pt x="7059" y="685"/>
                      <a:pt x="6993" y="677"/>
                    </a:cubicBezTo>
                    <a:cubicBezTo>
                      <a:pt x="6968" y="672"/>
                      <a:pt x="6942" y="670"/>
                      <a:pt x="6916" y="670"/>
                    </a:cubicBezTo>
                    <a:cubicBezTo>
                      <a:pt x="6864" y="670"/>
                      <a:pt x="6811" y="677"/>
                      <a:pt x="6761" y="677"/>
                    </a:cubicBezTo>
                    <a:cubicBezTo>
                      <a:pt x="6678" y="677"/>
                      <a:pt x="6595" y="685"/>
                      <a:pt x="6521" y="685"/>
                    </a:cubicBezTo>
                    <a:cubicBezTo>
                      <a:pt x="6513" y="710"/>
                      <a:pt x="6496" y="727"/>
                      <a:pt x="6471" y="735"/>
                    </a:cubicBezTo>
                    <a:cubicBezTo>
                      <a:pt x="6463" y="736"/>
                      <a:pt x="6455" y="736"/>
                      <a:pt x="6446" y="736"/>
                    </a:cubicBezTo>
                    <a:cubicBezTo>
                      <a:pt x="6328" y="736"/>
                      <a:pt x="6198" y="684"/>
                      <a:pt x="6090" y="660"/>
                    </a:cubicBezTo>
                    <a:cubicBezTo>
                      <a:pt x="5974" y="627"/>
                      <a:pt x="5850" y="602"/>
                      <a:pt x="5725" y="586"/>
                    </a:cubicBezTo>
                    <a:cubicBezTo>
                      <a:pt x="5638" y="572"/>
                      <a:pt x="5550" y="567"/>
                      <a:pt x="5462" y="567"/>
                    </a:cubicBezTo>
                    <a:cubicBezTo>
                      <a:pt x="5342" y="567"/>
                      <a:pt x="5220" y="576"/>
                      <a:pt x="5096" y="586"/>
                    </a:cubicBezTo>
                    <a:cubicBezTo>
                      <a:pt x="5090" y="598"/>
                      <a:pt x="5076" y="609"/>
                      <a:pt x="5059" y="609"/>
                    </a:cubicBezTo>
                    <a:cubicBezTo>
                      <a:pt x="5052" y="609"/>
                      <a:pt x="5045" y="607"/>
                      <a:pt x="5038" y="602"/>
                    </a:cubicBezTo>
                    <a:cubicBezTo>
                      <a:pt x="5038" y="602"/>
                      <a:pt x="5029" y="602"/>
                      <a:pt x="5021" y="594"/>
                    </a:cubicBezTo>
                    <a:cubicBezTo>
                      <a:pt x="5005" y="602"/>
                      <a:pt x="4980" y="602"/>
                      <a:pt x="4963" y="602"/>
                    </a:cubicBezTo>
                    <a:cubicBezTo>
                      <a:pt x="4960" y="603"/>
                      <a:pt x="4956" y="604"/>
                      <a:pt x="4953" y="604"/>
                    </a:cubicBezTo>
                    <a:cubicBezTo>
                      <a:pt x="4927" y="604"/>
                      <a:pt x="4913" y="574"/>
                      <a:pt x="4913" y="544"/>
                    </a:cubicBezTo>
                    <a:cubicBezTo>
                      <a:pt x="4715" y="453"/>
                      <a:pt x="4516" y="346"/>
                      <a:pt x="4309" y="254"/>
                    </a:cubicBezTo>
                    <a:cubicBezTo>
                      <a:pt x="4060" y="155"/>
                      <a:pt x="3811" y="64"/>
                      <a:pt x="3546" y="23"/>
                    </a:cubicBezTo>
                    <a:cubicBezTo>
                      <a:pt x="3452" y="7"/>
                      <a:pt x="3357" y="1"/>
                      <a:pt x="3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21"/>
              <p:cNvSpPr/>
              <p:nvPr/>
            </p:nvSpPr>
            <p:spPr>
              <a:xfrm>
                <a:off x="5154300" y="3953025"/>
                <a:ext cx="2100" cy="1700"/>
              </a:xfrm>
              <a:custGeom>
                <a:rect b="b" l="l" r="r" t="t"/>
                <a:pathLst>
                  <a:path extrusionOk="0" h="68" w="84">
                    <a:moveTo>
                      <a:pt x="1" y="1"/>
                    </a:moveTo>
                    <a:cubicBezTo>
                      <a:pt x="17" y="26"/>
                      <a:pt x="34" y="51"/>
                      <a:pt x="51" y="67"/>
                    </a:cubicBezTo>
                    <a:lnTo>
                      <a:pt x="75" y="67"/>
                    </a:lnTo>
                    <a:cubicBezTo>
                      <a:pt x="75" y="59"/>
                      <a:pt x="84" y="51"/>
                      <a:pt x="84" y="42"/>
                    </a:cubicBezTo>
                    <a:cubicBezTo>
                      <a:pt x="67" y="34"/>
                      <a:pt x="51" y="26"/>
                      <a:pt x="42" y="9"/>
                    </a:cubicBezTo>
                    <a:cubicBezTo>
                      <a:pt x="34" y="9"/>
                      <a:pt x="17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21"/>
              <p:cNvSpPr/>
              <p:nvPr/>
            </p:nvSpPr>
            <p:spPr>
              <a:xfrm>
                <a:off x="5137525" y="4044800"/>
                <a:ext cx="43725" cy="15000"/>
              </a:xfrm>
              <a:custGeom>
                <a:rect b="b" l="l" r="r" t="t"/>
                <a:pathLst>
                  <a:path extrusionOk="0" h="600" w="1749">
                    <a:moveTo>
                      <a:pt x="1625" y="0"/>
                    </a:moveTo>
                    <a:cubicBezTo>
                      <a:pt x="1459" y="158"/>
                      <a:pt x="1235" y="266"/>
                      <a:pt x="1012" y="307"/>
                    </a:cubicBezTo>
                    <a:cubicBezTo>
                      <a:pt x="933" y="324"/>
                      <a:pt x="854" y="331"/>
                      <a:pt x="775" y="331"/>
                    </a:cubicBezTo>
                    <a:cubicBezTo>
                      <a:pt x="580" y="331"/>
                      <a:pt x="386" y="288"/>
                      <a:pt x="191" y="241"/>
                    </a:cubicBezTo>
                    <a:cubicBezTo>
                      <a:pt x="133" y="232"/>
                      <a:pt x="67" y="216"/>
                      <a:pt x="1" y="208"/>
                    </a:cubicBezTo>
                    <a:lnTo>
                      <a:pt x="1" y="208"/>
                    </a:lnTo>
                    <a:cubicBezTo>
                      <a:pt x="133" y="315"/>
                      <a:pt x="282" y="398"/>
                      <a:pt x="432" y="464"/>
                    </a:cubicBezTo>
                    <a:cubicBezTo>
                      <a:pt x="580" y="532"/>
                      <a:pt x="735" y="600"/>
                      <a:pt x="895" y="600"/>
                    </a:cubicBezTo>
                    <a:cubicBezTo>
                      <a:pt x="931" y="600"/>
                      <a:pt x="967" y="596"/>
                      <a:pt x="1003" y="589"/>
                    </a:cubicBezTo>
                    <a:cubicBezTo>
                      <a:pt x="1111" y="572"/>
                      <a:pt x="1210" y="531"/>
                      <a:pt x="1310" y="489"/>
                    </a:cubicBezTo>
                    <a:cubicBezTo>
                      <a:pt x="1393" y="448"/>
                      <a:pt x="1484" y="406"/>
                      <a:pt x="1567" y="357"/>
                    </a:cubicBezTo>
                    <a:cubicBezTo>
                      <a:pt x="1666" y="282"/>
                      <a:pt x="1716" y="191"/>
                      <a:pt x="1749" y="83"/>
                    </a:cubicBezTo>
                    <a:cubicBezTo>
                      <a:pt x="1708" y="67"/>
                      <a:pt x="1666" y="50"/>
                      <a:pt x="1633" y="9"/>
                    </a:cubicBezTo>
                    <a:cubicBezTo>
                      <a:pt x="1625" y="9"/>
                      <a:pt x="1625" y="0"/>
                      <a:pt x="1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21"/>
              <p:cNvSpPr/>
              <p:nvPr/>
            </p:nvSpPr>
            <p:spPr>
              <a:xfrm>
                <a:off x="5123450" y="4019350"/>
                <a:ext cx="60500" cy="29825"/>
              </a:xfrm>
              <a:custGeom>
                <a:rect b="b" l="l" r="r" t="t"/>
                <a:pathLst>
                  <a:path extrusionOk="0" h="1193" w="2420">
                    <a:moveTo>
                      <a:pt x="2175" y="0"/>
                    </a:moveTo>
                    <a:cubicBezTo>
                      <a:pt x="2148" y="0"/>
                      <a:pt x="2119" y="8"/>
                      <a:pt x="2097" y="8"/>
                    </a:cubicBezTo>
                    <a:cubicBezTo>
                      <a:pt x="2047" y="24"/>
                      <a:pt x="1997" y="32"/>
                      <a:pt x="1947" y="41"/>
                    </a:cubicBezTo>
                    <a:cubicBezTo>
                      <a:pt x="1840" y="57"/>
                      <a:pt x="1732" y="66"/>
                      <a:pt x="1633" y="99"/>
                    </a:cubicBezTo>
                    <a:lnTo>
                      <a:pt x="1599" y="99"/>
                    </a:lnTo>
                    <a:cubicBezTo>
                      <a:pt x="1525" y="132"/>
                      <a:pt x="1442" y="173"/>
                      <a:pt x="1359" y="206"/>
                    </a:cubicBezTo>
                    <a:cubicBezTo>
                      <a:pt x="1202" y="273"/>
                      <a:pt x="1036" y="314"/>
                      <a:pt x="879" y="389"/>
                    </a:cubicBezTo>
                    <a:cubicBezTo>
                      <a:pt x="671" y="538"/>
                      <a:pt x="464" y="679"/>
                      <a:pt x="282" y="861"/>
                    </a:cubicBezTo>
                    <a:cubicBezTo>
                      <a:pt x="191" y="960"/>
                      <a:pt x="100" y="1060"/>
                      <a:pt x="0" y="1151"/>
                    </a:cubicBezTo>
                    <a:cubicBezTo>
                      <a:pt x="115" y="1103"/>
                      <a:pt x="240" y="1086"/>
                      <a:pt x="366" y="1086"/>
                    </a:cubicBezTo>
                    <a:cubicBezTo>
                      <a:pt x="460" y="1086"/>
                      <a:pt x="555" y="1095"/>
                      <a:pt x="647" y="1110"/>
                    </a:cubicBezTo>
                    <a:cubicBezTo>
                      <a:pt x="865" y="1137"/>
                      <a:pt x="1090" y="1192"/>
                      <a:pt x="1320" y="1192"/>
                    </a:cubicBezTo>
                    <a:cubicBezTo>
                      <a:pt x="1368" y="1192"/>
                      <a:pt x="1418" y="1190"/>
                      <a:pt x="1467" y="1184"/>
                    </a:cubicBezTo>
                    <a:cubicBezTo>
                      <a:pt x="1691" y="1159"/>
                      <a:pt x="1881" y="1060"/>
                      <a:pt x="2063" y="936"/>
                    </a:cubicBezTo>
                    <a:cubicBezTo>
                      <a:pt x="2213" y="828"/>
                      <a:pt x="2337" y="712"/>
                      <a:pt x="2420" y="554"/>
                    </a:cubicBezTo>
                    <a:cubicBezTo>
                      <a:pt x="2411" y="538"/>
                      <a:pt x="2403" y="530"/>
                      <a:pt x="2395" y="505"/>
                    </a:cubicBezTo>
                    <a:cubicBezTo>
                      <a:pt x="2378" y="397"/>
                      <a:pt x="2353" y="298"/>
                      <a:pt x="2320" y="190"/>
                    </a:cubicBezTo>
                    <a:cubicBezTo>
                      <a:pt x="2304" y="140"/>
                      <a:pt x="2271" y="24"/>
                      <a:pt x="2213" y="8"/>
                    </a:cubicBezTo>
                    <a:cubicBezTo>
                      <a:pt x="2201" y="2"/>
                      <a:pt x="2189" y="0"/>
                      <a:pt x="21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21"/>
              <p:cNvSpPr/>
              <p:nvPr/>
            </p:nvSpPr>
            <p:spPr>
              <a:xfrm>
                <a:off x="5184350" y="3983075"/>
                <a:ext cx="19700" cy="60500"/>
              </a:xfrm>
              <a:custGeom>
                <a:rect b="b" l="l" r="r" t="t"/>
                <a:pathLst>
                  <a:path extrusionOk="0" h="2420" w="788">
                    <a:moveTo>
                      <a:pt x="688" y="0"/>
                    </a:moveTo>
                    <a:cubicBezTo>
                      <a:pt x="647" y="33"/>
                      <a:pt x="613" y="75"/>
                      <a:pt x="572" y="108"/>
                    </a:cubicBezTo>
                    <a:cubicBezTo>
                      <a:pt x="539" y="141"/>
                      <a:pt x="506" y="174"/>
                      <a:pt x="481" y="207"/>
                    </a:cubicBezTo>
                    <a:cubicBezTo>
                      <a:pt x="431" y="257"/>
                      <a:pt x="390" y="323"/>
                      <a:pt x="323" y="348"/>
                    </a:cubicBezTo>
                    <a:cubicBezTo>
                      <a:pt x="332" y="365"/>
                      <a:pt x="340" y="390"/>
                      <a:pt x="340" y="423"/>
                    </a:cubicBezTo>
                    <a:cubicBezTo>
                      <a:pt x="307" y="622"/>
                      <a:pt x="257" y="837"/>
                      <a:pt x="108" y="995"/>
                    </a:cubicBezTo>
                    <a:cubicBezTo>
                      <a:pt x="91" y="1011"/>
                      <a:pt x="67" y="1028"/>
                      <a:pt x="50" y="1044"/>
                    </a:cubicBezTo>
                    <a:cubicBezTo>
                      <a:pt x="199" y="1210"/>
                      <a:pt x="381" y="1409"/>
                      <a:pt x="373" y="1649"/>
                    </a:cubicBezTo>
                    <a:cubicBezTo>
                      <a:pt x="365" y="1782"/>
                      <a:pt x="307" y="1889"/>
                      <a:pt x="249" y="2005"/>
                    </a:cubicBezTo>
                    <a:cubicBezTo>
                      <a:pt x="216" y="2055"/>
                      <a:pt x="191" y="2105"/>
                      <a:pt x="158" y="2163"/>
                    </a:cubicBezTo>
                    <a:cubicBezTo>
                      <a:pt x="125" y="2213"/>
                      <a:pt x="91" y="2271"/>
                      <a:pt x="25" y="2295"/>
                    </a:cubicBezTo>
                    <a:cubicBezTo>
                      <a:pt x="17" y="2304"/>
                      <a:pt x="9" y="2312"/>
                      <a:pt x="0" y="2329"/>
                    </a:cubicBezTo>
                    <a:cubicBezTo>
                      <a:pt x="9" y="2329"/>
                      <a:pt x="17" y="2345"/>
                      <a:pt x="25" y="2362"/>
                    </a:cubicBezTo>
                    <a:cubicBezTo>
                      <a:pt x="25" y="2378"/>
                      <a:pt x="33" y="2395"/>
                      <a:pt x="33" y="2420"/>
                    </a:cubicBezTo>
                    <a:cubicBezTo>
                      <a:pt x="183" y="2411"/>
                      <a:pt x="332" y="2271"/>
                      <a:pt x="431" y="2179"/>
                    </a:cubicBezTo>
                    <a:cubicBezTo>
                      <a:pt x="514" y="2097"/>
                      <a:pt x="597" y="2014"/>
                      <a:pt x="663" y="1914"/>
                    </a:cubicBezTo>
                    <a:cubicBezTo>
                      <a:pt x="746" y="1798"/>
                      <a:pt x="754" y="1674"/>
                      <a:pt x="763" y="1533"/>
                    </a:cubicBezTo>
                    <a:cubicBezTo>
                      <a:pt x="787" y="1028"/>
                      <a:pt x="754" y="506"/>
                      <a:pt x="6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21"/>
              <p:cNvSpPr/>
              <p:nvPr/>
            </p:nvSpPr>
            <p:spPr>
              <a:xfrm>
                <a:off x="4904925" y="3935100"/>
                <a:ext cx="205300" cy="159250"/>
              </a:xfrm>
              <a:custGeom>
                <a:rect b="b" l="l" r="r" t="t"/>
                <a:pathLst>
                  <a:path extrusionOk="0" h="6370" w="8212">
                    <a:moveTo>
                      <a:pt x="2027" y="1"/>
                    </a:moveTo>
                    <a:cubicBezTo>
                      <a:pt x="1868" y="1"/>
                      <a:pt x="1722" y="126"/>
                      <a:pt x="1624" y="246"/>
                    </a:cubicBezTo>
                    <a:cubicBezTo>
                      <a:pt x="1475" y="436"/>
                      <a:pt x="1384" y="676"/>
                      <a:pt x="1276" y="892"/>
                    </a:cubicBezTo>
                    <a:cubicBezTo>
                      <a:pt x="1036" y="1381"/>
                      <a:pt x="787" y="1870"/>
                      <a:pt x="547" y="2358"/>
                    </a:cubicBezTo>
                    <a:cubicBezTo>
                      <a:pt x="439" y="2582"/>
                      <a:pt x="348" y="2798"/>
                      <a:pt x="373" y="3054"/>
                    </a:cubicBezTo>
                    <a:cubicBezTo>
                      <a:pt x="406" y="3286"/>
                      <a:pt x="481" y="3502"/>
                      <a:pt x="439" y="3742"/>
                    </a:cubicBezTo>
                    <a:cubicBezTo>
                      <a:pt x="439" y="3767"/>
                      <a:pt x="431" y="3792"/>
                      <a:pt x="423" y="3817"/>
                    </a:cubicBezTo>
                    <a:lnTo>
                      <a:pt x="373" y="3734"/>
                    </a:lnTo>
                    <a:cubicBezTo>
                      <a:pt x="332" y="3659"/>
                      <a:pt x="282" y="3568"/>
                      <a:pt x="207" y="3527"/>
                    </a:cubicBezTo>
                    <a:cubicBezTo>
                      <a:pt x="197" y="3521"/>
                      <a:pt x="187" y="3518"/>
                      <a:pt x="177" y="3518"/>
                    </a:cubicBezTo>
                    <a:cubicBezTo>
                      <a:pt x="144" y="3518"/>
                      <a:pt x="114" y="3545"/>
                      <a:pt x="108" y="3576"/>
                    </a:cubicBezTo>
                    <a:cubicBezTo>
                      <a:pt x="100" y="3668"/>
                      <a:pt x="158" y="3759"/>
                      <a:pt x="191" y="3842"/>
                    </a:cubicBezTo>
                    <a:cubicBezTo>
                      <a:pt x="232" y="3916"/>
                      <a:pt x="274" y="3999"/>
                      <a:pt x="315" y="4074"/>
                    </a:cubicBezTo>
                    <a:cubicBezTo>
                      <a:pt x="323" y="4090"/>
                      <a:pt x="332" y="4098"/>
                      <a:pt x="340" y="4115"/>
                    </a:cubicBezTo>
                    <a:cubicBezTo>
                      <a:pt x="298" y="4231"/>
                      <a:pt x="257" y="4347"/>
                      <a:pt x="232" y="4463"/>
                    </a:cubicBezTo>
                    <a:cubicBezTo>
                      <a:pt x="199" y="4413"/>
                      <a:pt x="166" y="4364"/>
                      <a:pt x="133" y="4306"/>
                    </a:cubicBezTo>
                    <a:cubicBezTo>
                      <a:pt x="122" y="4283"/>
                      <a:pt x="100" y="4272"/>
                      <a:pt x="76" y="4272"/>
                    </a:cubicBezTo>
                    <a:cubicBezTo>
                      <a:pt x="65" y="4272"/>
                      <a:pt x="53" y="4275"/>
                      <a:pt x="42" y="4281"/>
                    </a:cubicBezTo>
                    <a:cubicBezTo>
                      <a:pt x="8" y="4306"/>
                      <a:pt x="0" y="4339"/>
                      <a:pt x="17" y="4372"/>
                    </a:cubicBezTo>
                    <a:cubicBezTo>
                      <a:pt x="58" y="4446"/>
                      <a:pt x="100" y="4521"/>
                      <a:pt x="141" y="4587"/>
                    </a:cubicBezTo>
                    <a:lnTo>
                      <a:pt x="191" y="4670"/>
                    </a:lnTo>
                    <a:cubicBezTo>
                      <a:pt x="182" y="4753"/>
                      <a:pt x="182" y="4836"/>
                      <a:pt x="199" y="4919"/>
                    </a:cubicBezTo>
                    <a:lnTo>
                      <a:pt x="207" y="4952"/>
                    </a:lnTo>
                    <a:cubicBezTo>
                      <a:pt x="124" y="4960"/>
                      <a:pt x="58" y="5043"/>
                      <a:pt x="108" y="5134"/>
                    </a:cubicBezTo>
                    <a:cubicBezTo>
                      <a:pt x="191" y="5267"/>
                      <a:pt x="307" y="5341"/>
                      <a:pt x="448" y="5399"/>
                    </a:cubicBezTo>
                    <a:cubicBezTo>
                      <a:pt x="588" y="5457"/>
                      <a:pt x="738" y="5515"/>
                      <a:pt x="887" y="5573"/>
                    </a:cubicBezTo>
                    <a:cubicBezTo>
                      <a:pt x="1193" y="5689"/>
                      <a:pt x="1508" y="5797"/>
                      <a:pt x="1831" y="5888"/>
                    </a:cubicBezTo>
                    <a:cubicBezTo>
                      <a:pt x="2461" y="6079"/>
                      <a:pt x="3107" y="6203"/>
                      <a:pt x="3770" y="6286"/>
                    </a:cubicBezTo>
                    <a:cubicBezTo>
                      <a:pt x="4255" y="6342"/>
                      <a:pt x="4744" y="6370"/>
                      <a:pt x="5235" y="6370"/>
                    </a:cubicBezTo>
                    <a:cubicBezTo>
                      <a:pt x="5398" y="6370"/>
                      <a:pt x="5562" y="6367"/>
                      <a:pt x="5725" y="6360"/>
                    </a:cubicBezTo>
                    <a:cubicBezTo>
                      <a:pt x="6305" y="6335"/>
                      <a:pt x="6952" y="6311"/>
                      <a:pt x="7374" y="5855"/>
                    </a:cubicBezTo>
                    <a:cubicBezTo>
                      <a:pt x="7490" y="5731"/>
                      <a:pt x="7590" y="5598"/>
                      <a:pt x="7714" y="5474"/>
                    </a:cubicBezTo>
                    <a:cubicBezTo>
                      <a:pt x="7830" y="5358"/>
                      <a:pt x="7962" y="5267"/>
                      <a:pt x="8070" y="5142"/>
                    </a:cubicBezTo>
                    <a:cubicBezTo>
                      <a:pt x="8128" y="5068"/>
                      <a:pt x="8178" y="4977"/>
                      <a:pt x="8211" y="4885"/>
                    </a:cubicBezTo>
                    <a:lnTo>
                      <a:pt x="8211" y="4885"/>
                    </a:lnTo>
                    <a:cubicBezTo>
                      <a:pt x="8153" y="4902"/>
                      <a:pt x="8103" y="4910"/>
                      <a:pt x="8045" y="4910"/>
                    </a:cubicBezTo>
                    <a:cubicBezTo>
                      <a:pt x="8021" y="4912"/>
                      <a:pt x="7997" y="4913"/>
                      <a:pt x="7973" y="4913"/>
                    </a:cubicBezTo>
                    <a:cubicBezTo>
                      <a:pt x="7907" y="4913"/>
                      <a:pt x="7844" y="4908"/>
                      <a:pt x="7778" y="4908"/>
                    </a:cubicBezTo>
                    <a:cubicBezTo>
                      <a:pt x="7754" y="4908"/>
                      <a:pt x="7730" y="4909"/>
                      <a:pt x="7706" y="4910"/>
                    </a:cubicBezTo>
                    <a:lnTo>
                      <a:pt x="7225" y="4910"/>
                    </a:lnTo>
                    <a:cubicBezTo>
                      <a:pt x="6902" y="4902"/>
                      <a:pt x="6579" y="4861"/>
                      <a:pt x="6264" y="4778"/>
                    </a:cubicBezTo>
                    <a:cubicBezTo>
                      <a:pt x="6107" y="4728"/>
                      <a:pt x="5957" y="4678"/>
                      <a:pt x="5808" y="4612"/>
                    </a:cubicBezTo>
                    <a:cubicBezTo>
                      <a:pt x="5792" y="4612"/>
                      <a:pt x="5783" y="4604"/>
                      <a:pt x="5767" y="4604"/>
                    </a:cubicBezTo>
                    <a:cubicBezTo>
                      <a:pt x="5742" y="4604"/>
                      <a:pt x="5725" y="4596"/>
                      <a:pt x="5701" y="4596"/>
                    </a:cubicBezTo>
                    <a:cubicBezTo>
                      <a:pt x="5435" y="4587"/>
                      <a:pt x="5179" y="4554"/>
                      <a:pt x="4922" y="4480"/>
                    </a:cubicBezTo>
                    <a:cubicBezTo>
                      <a:pt x="4698" y="4422"/>
                      <a:pt x="4474" y="4339"/>
                      <a:pt x="4259" y="4248"/>
                    </a:cubicBezTo>
                    <a:cubicBezTo>
                      <a:pt x="4027" y="4148"/>
                      <a:pt x="3811" y="4040"/>
                      <a:pt x="3596" y="3908"/>
                    </a:cubicBezTo>
                    <a:cubicBezTo>
                      <a:pt x="3173" y="3659"/>
                      <a:pt x="2776" y="3353"/>
                      <a:pt x="2486" y="2947"/>
                    </a:cubicBezTo>
                    <a:cubicBezTo>
                      <a:pt x="2345" y="2756"/>
                      <a:pt x="2229" y="2541"/>
                      <a:pt x="2163" y="2309"/>
                    </a:cubicBezTo>
                    <a:cubicBezTo>
                      <a:pt x="2063" y="2019"/>
                      <a:pt x="2030" y="1704"/>
                      <a:pt x="2022" y="1397"/>
                    </a:cubicBezTo>
                    <a:cubicBezTo>
                      <a:pt x="2013" y="942"/>
                      <a:pt x="2071" y="486"/>
                      <a:pt x="2154" y="30"/>
                    </a:cubicBezTo>
                    <a:cubicBezTo>
                      <a:pt x="2138" y="22"/>
                      <a:pt x="2129" y="22"/>
                      <a:pt x="2113" y="14"/>
                    </a:cubicBezTo>
                    <a:cubicBezTo>
                      <a:pt x="2084" y="5"/>
                      <a:pt x="2055" y="1"/>
                      <a:pt x="20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21"/>
              <p:cNvSpPr/>
              <p:nvPr/>
            </p:nvSpPr>
            <p:spPr>
              <a:xfrm>
                <a:off x="5037275" y="3953825"/>
                <a:ext cx="170300" cy="100200"/>
              </a:xfrm>
              <a:custGeom>
                <a:rect b="b" l="l" r="r" t="t"/>
                <a:pathLst>
                  <a:path extrusionOk="0" h="4008" w="6812">
                    <a:moveTo>
                      <a:pt x="672" y="3341"/>
                    </a:moveTo>
                    <a:cubicBezTo>
                      <a:pt x="713" y="3349"/>
                      <a:pt x="755" y="3358"/>
                      <a:pt x="796" y="3366"/>
                    </a:cubicBezTo>
                    <a:cubicBezTo>
                      <a:pt x="755" y="3383"/>
                      <a:pt x="738" y="3424"/>
                      <a:pt x="738" y="3465"/>
                    </a:cubicBezTo>
                    <a:cubicBezTo>
                      <a:pt x="721" y="3457"/>
                      <a:pt x="705" y="3457"/>
                      <a:pt x="697" y="3457"/>
                    </a:cubicBezTo>
                    <a:cubicBezTo>
                      <a:pt x="672" y="3449"/>
                      <a:pt x="622" y="3432"/>
                      <a:pt x="647" y="3407"/>
                    </a:cubicBezTo>
                    <a:cubicBezTo>
                      <a:pt x="672" y="3391"/>
                      <a:pt x="672" y="3366"/>
                      <a:pt x="672" y="3341"/>
                    </a:cubicBezTo>
                    <a:close/>
                    <a:moveTo>
                      <a:pt x="4656" y="0"/>
                    </a:moveTo>
                    <a:cubicBezTo>
                      <a:pt x="4610" y="0"/>
                      <a:pt x="4564" y="28"/>
                      <a:pt x="4541" y="68"/>
                    </a:cubicBezTo>
                    <a:cubicBezTo>
                      <a:pt x="4533" y="85"/>
                      <a:pt x="4524" y="101"/>
                      <a:pt x="4524" y="118"/>
                    </a:cubicBezTo>
                    <a:cubicBezTo>
                      <a:pt x="4466" y="201"/>
                      <a:pt x="4442" y="284"/>
                      <a:pt x="4442" y="391"/>
                    </a:cubicBezTo>
                    <a:cubicBezTo>
                      <a:pt x="4442" y="507"/>
                      <a:pt x="4483" y="623"/>
                      <a:pt x="4558" y="723"/>
                    </a:cubicBezTo>
                    <a:cubicBezTo>
                      <a:pt x="4698" y="922"/>
                      <a:pt x="4897" y="1063"/>
                      <a:pt x="4955" y="1311"/>
                    </a:cubicBezTo>
                    <a:cubicBezTo>
                      <a:pt x="5030" y="1634"/>
                      <a:pt x="4939" y="1916"/>
                      <a:pt x="4756" y="2165"/>
                    </a:cubicBezTo>
                    <a:cubicBezTo>
                      <a:pt x="4500" y="2297"/>
                      <a:pt x="4259" y="2463"/>
                      <a:pt x="4011" y="2620"/>
                    </a:cubicBezTo>
                    <a:cubicBezTo>
                      <a:pt x="3878" y="2703"/>
                      <a:pt x="3746" y="2786"/>
                      <a:pt x="3588" y="2827"/>
                    </a:cubicBezTo>
                    <a:cubicBezTo>
                      <a:pt x="3431" y="2869"/>
                      <a:pt x="3265" y="2885"/>
                      <a:pt x="3099" y="2910"/>
                    </a:cubicBezTo>
                    <a:cubicBezTo>
                      <a:pt x="2760" y="2943"/>
                      <a:pt x="2412" y="2960"/>
                      <a:pt x="2064" y="2960"/>
                    </a:cubicBezTo>
                    <a:cubicBezTo>
                      <a:pt x="2033" y="2961"/>
                      <a:pt x="2002" y="2961"/>
                      <a:pt x="1971" y="2961"/>
                    </a:cubicBezTo>
                    <a:cubicBezTo>
                      <a:pt x="1661" y="2961"/>
                      <a:pt x="1345" y="2927"/>
                      <a:pt x="1036" y="2927"/>
                    </a:cubicBezTo>
                    <a:cubicBezTo>
                      <a:pt x="1015" y="2926"/>
                      <a:pt x="995" y="2926"/>
                      <a:pt x="974" y="2926"/>
                    </a:cubicBezTo>
                    <a:cubicBezTo>
                      <a:pt x="646" y="2926"/>
                      <a:pt x="316" y="2990"/>
                      <a:pt x="59" y="3200"/>
                    </a:cubicBezTo>
                    <a:cubicBezTo>
                      <a:pt x="1" y="3242"/>
                      <a:pt x="9" y="3308"/>
                      <a:pt x="42" y="3358"/>
                    </a:cubicBezTo>
                    <a:cubicBezTo>
                      <a:pt x="34" y="3366"/>
                      <a:pt x="25" y="3383"/>
                      <a:pt x="25" y="3399"/>
                    </a:cubicBezTo>
                    <a:cubicBezTo>
                      <a:pt x="7" y="3430"/>
                      <a:pt x="29" y="3464"/>
                      <a:pt x="58" y="3464"/>
                    </a:cubicBezTo>
                    <a:cubicBezTo>
                      <a:pt x="69" y="3464"/>
                      <a:pt x="81" y="3460"/>
                      <a:pt x="92" y="3449"/>
                    </a:cubicBezTo>
                    <a:cubicBezTo>
                      <a:pt x="100" y="3441"/>
                      <a:pt x="117" y="3424"/>
                      <a:pt x="125" y="3416"/>
                    </a:cubicBezTo>
                    <a:cubicBezTo>
                      <a:pt x="130" y="3418"/>
                      <a:pt x="136" y="3419"/>
                      <a:pt x="142" y="3419"/>
                    </a:cubicBezTo>
                    <a:cubicBezTo>
                      <a:pt x="153" y="3419"/>
                      <a:pt x="166" y="3416"/>
                      <a:pt x="183" y="3416"/>
                    </a:cubicBezTo>
                    <a:cubicBezTo>
                      <a:pt x="274" y="3374"/>
                      <a:pt x="382" y="3349"/>
                      <a:pt x="481" y="3333"/>
                    </a:cubicBezTo>
                    <a:lnTo>
                      <a:pt x="481" y="3333"/>
                    </a:lnTo>
                    <a:cubicBezTo>
                      <a:pt x="456" y="3366"/>
                      <a:pt x="448" y="3416"/>
                      <a:pt x="448" y="3465"/>
                    </a:cubicBezTo>
                    <a:cubicBezTo>
                      <a:pt x="465" y="3573"/>
                      <a:pt x="547" y="3648"/>
                      <a:pt x="639" y="3681"/>
                    </a:cubicBezTo>
                    <a:cubicBezTo>
                      <a:pt x="871" y="3772"/>
                      <a:pt x="1127" y="3830"/>
                      <a:pt x="1359" y="3880"/>
                    </a:cubicBezTo>
                    <a:cubicBezTo>
                      <a:pt x="1681" y="3956"/>
                      <a:pt x="2007" y="4007"/>
                      <a:pt x="2332" y="4007"/>
                    </a:cubicBezTo>
                    <a:cubicBezTo>
                      <a:pt x="2500" y="4007"/>
                      <a:pt x="2667" y="3994"/>
                      <a:pt x="2834" y="3962"/>
                    </a:cubicBezTo>
                    <a:cubicBezTo>
                      <a:pt x="3099" y="3921"/>
                      <a:pt x="3356" y="3822"/>
                      <a:pt x="3588" y="3681"/>
                    </a:cubicBezTo>
                    <a:cubicBezTo>
                      <a:pt x="3696" y="3615"/>
                      <a:pt x="3646" y="3457"/>
                      <a:pt x="3538" y="3449"/>
                    </a:cubicBezTo>
                    <a:cubicBezTo>
                      <a:pt x="3580" y="3432"/>
                      <a:pt x="3613" y="3416"/>
                      <a:pt x="3646" y="3399"/>
                    </a:cubicBezTo>
                    <a:cubicBezTo>
                      <a:pt x="3754" y="3341"/>
                      <a:pt x="3878" y="3275"/>
                      <a:pt x="3953" y="3167"/>
                    </a:cubicBezTo>
                    <a:cubicBezTo>
                      <a:pt x="4019" y="3134"/>
                      <a:pt x="4085" y="3101"/>
                      <a:pt x="4143" y="3068"/>
                    </a:cubicBezTo>
                    <a:cubicBezTo>
                      <a:pt x="4400" y="2985"/>
                      <a:pt x="4640" y="2902"/>
                      <a:pt x="4881" y="2786"/>
                    </a:cubicBezTo>
                    <a:cubicBezTo>
                      <a:pt x="4997" y="2736"/>
                      <a:pt x="5113" y="2678"/>
                      <a:pt x="5220" y="2612"/>
                    </a:cubicBezTo>
                    <a:cubicBezTo>
                      <a:pt x="5270" y="2587"/>
                      <a:pt x="5312" y="2554"/>
                      <a:pt x="5361" y="2521"/>
                    </a:cubicBezTo>
                    <a:cubicBezTo>
                      <a:pt x="5461" y="2479"/>
                      <a:pt x="5568" y="2421"/>
                      <a:pt x="5660" y="2372"/>
                    </a:cubicBezTo>
                    <a:cubicBezTo>
                      <a:pt x="5701" y="2347"/>
                      <a:pt x="5742" y="2322"/>
                      <a:pt x="5776" y="2305"/>
                    </a:cubicBezTo>
                    <a:cubicBezTo>
                      <a:pt x="5858" y="2397"/>
                      <a:pt x="5925" y="2496"/>
                      <a:pt x="5974" y="2620"/>
                    </a:cubicBezTo>
                    <a:cubicBezTo>
                      <a:pt x="6016" y="2736"/>
                      <a:pt x="6041" y="2852"/>
                      <a:pt x="6041" y="2977"/>
                    </a:cubicBezTo>
                    <a:cubicBezTo>
                      <a:pt x="6032" y="2993"/>
                      <a:pt x="6016" y="3010"/>
                      <a:pt x="6016" y="3035"/>
                    </a:cubicBezTo>
                    <a:cubicBezTo>
                      <a:pt x="6008" y="3084"/>
                      <a:pt x="6008" y="3134"/>
                      <a:pt x="5999" y="3175"/>
                    </a:cubicBezTo>
                    <a:cubicBezTo>
                      <a:pt x="5999" y="3209"/>
                      <a:pt x="5991" y="3233"/>
                      <a:pt x="5991" y="3267"/>
                    </a:cubicBezTo>
                    <a:cubicBezTo>
                      <a:pt x="5958" y="3291"/>
                      <a:pt x="5925" y="3316"/>
                      <a:pt x="5908" y="3349"/>
                    </a:cubicBezTo>
                    <a:cubicBezTo>
                      <a:pt x="5892" y="3391"/>
                      <a:pt x="5883" y="3432"/>
                      <a:pt x="5900" y="3465"/>
                    </a:cubicBezTo>
                    <a:cubicBezTo>
                      <a:pt x="5875" y="3523"/>
                      <a:pt x="5916" y="3598"/>
                      <a:pt x="5974" y="3615"/>
                    </a:cubicBezTo>
                    <a:cubicBezTo>
                      <a:pt x="5993" y="3618"/>
                      <a:pt x="6011" y="3620"/>
                      <a:pt x="6028" y="3620"/>
                    </a:cubicBezTo>
                    <a:cubicBezTo>
                      <a:pt x="6119" y="3620"/>
                      <a:pt x="6195" y="3569"/>
                      <a:pt x="6264" y="3507"/>
                    </a:cubicBezTo>
                    <a:cubicBezTo>
                      <a:pt x="6322" y="3457"/>
                      <a:pt x="6380" y="3399"/>
                      <a:pt x="6430" y="3341"/>
                    </a:cubicBezTo>
                    <a:cubicBezTo>
                      <a:pt x="6447" y="3316"/>
                      <a:pt x="6463" y="3291"/>
                      <a:pt x="6480" y="3275"/>
                    </a:cubicBezTo>
                    <a:cubicBezTo>
                      <a:pt x="6488" y="3267"/>
                      <a:pt x="6496" y="3258"/>
                      <a:pt x="6505" y="3250"/>
                    </a:cubicBezTo>
                    <a:cubicBezTo>
                      <a:pt x="6571" y="3184"/>
                      <a:pt x="6629" y="3117"/>
                      <a:pt x="6687" y="3043"/>
                    </a:cubicBezTo>
                    <a:cubicBezTo>
                      <a:pt x="6695" y="3035"/>
                      <a:pt x="6695" y="3018"/>
                      <a:pt x="6695" y="3001"/>
                    </a:cubicBezTo>
                    <a:cubicBezTo>
                      <a:pt x="6737" y="2960"/>
                      <a:pt x="6770" y="2910"/>
                      <a:pt x="6778" y="2852"/>
                    </a:cubicBezTo>
                    <a:cubicBezTo>
                      <a:pt x="6811" y="2711"/>
                      <a:pt x="6803" y="2562"/>
                      <a:pt x="6795" y="2421"/>
                    </a:cubicBezTo>
                    <a:cubicBezTo>
                      <a:pt x="6795" y="2272"/>
                      <a:pt x="6786" y="2131"/>
                      <a:pt x="6778" y="1982"/>
                    </a:cubicBezTo>
                    <a:cubicBezTo>
                      <a:pt x="6778" y="1833"/>
                      <a:pt x="6770" y="1676"/>
                      <a:pt x="6761" y="1527"/>
                    </a:cubicBezTo>
                    <a:cubicBezTo>
                      <a:pt x="6761" y="1394"/>
                      <a:pt x="6761" y="1245"/>
                      <a:pt x="6720" y="1112"/>
                    </a:cubicBezTo>
                    <a:cubicBezTo>
                      <a:pt x="6687" y="1020"/>
                      <a:pt x="6623" y="963"/>
                      <a:pt x="6547" y="963"/>
                    </a:cubicBezTo>
                    <a:cubicBezTo>
                      <a:pt x="6507" y="963"/>
                      <a:pt x="6465" y="979"/>
                      <a:pt x="6422" y="1013"/>
                    </a:cubicBezTo>
                    <a:cubicBezTo>
                      <a:pt x="6347" y="1071"/>
                      <a:pt x="6306" y="1154"/>
                      <a:pt x="6273" y="1228"/>
                    </a:cubicBezTo>
                    <a:cubicBezTo>
                      <a:pt x="6273" y="1228"/>
                      <a:pt x="6264" y="1220"/>
                      <a:pt x="6264" y="1212"/>
                    </a:cubicBezTo>
                    <a:cubicBezTo>
                      <a:pt x="6223" y="1079"/>
                      <a:pt x="6115" y="971"/>
                      <a:pt x="6008" y="880"/>
                    </a:cubicBezTo>
                    <a:cubicBezTo>
                      <a:pt x="5883" y="773"/>
                      <a:pt x="5759" y="681"/>
                      <a:pt x="5618" y="599"/>
                    </a:cubicBezTo>
                    <a:cubicBezTo>
                      <a:pt x="5320" y="400"/>
                      <a:pt x="5005" y="234"/>
                      <a:pt x="4715" y="19"/>
                    </a:cubicBezTo>
                    <a:cubicBezTo>
                      <a:pt x="4697" y="6"/>
                      <a:pt x="4677" y="0"/>
                      <a:pt x="4656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21"/>
              <p:cNvSpPr/>
              <p:nvPr/>
            </p:nvSpPr>
            <p:spPr>
              <a:xfrm>
                <a:off x="4855825" y="4033825"/>
                <a:ext cx="105450" cy="94775"/>
              </a:xfrm>
              <a:custGeom>
                <a:rect b="b" l="l" r="r" t="t"/>
                <a:pathLst>
                  <a:path extrusionOk="0" h="3791" w="4218">
                    <a:moveTo>
                      <a:pt x="380" y="0"/>
                    </a:moveTo>
                    <a:cubicBezTo>
                      <a:pt x="325" y="0"/>
                      <a:pt x="269" y="37"/>
                      <a:pt x="257" y="91"/>
                    </a:cubicBezTo>
                    <a:cubicBezTo>
                      <a:pt x="191" y="456"/>
                      <a:pt x="116" y="820"/>
                      <a:pt x="50" y="1185"/>
                    </a:cubicBezTo>
                    <a:cubicBezTo>
                      <a:pt x="17" y="1342"/>
                      <a:pt x="0" y="1508"/>
                      <a:pt x="34" y="1674"/>
                    </a:cubicBezTo>
                    <a:cubicBezTo>
                      <a:pt x="67" y="1831"/>
                      <a:pt x="166" y="1956"/>
                      <a:pt x="282" y="2063"/>
                    </a:cubicBezTo>
                    <a:cubicBezTo>
                      <a:pt x="531" y="2270"/>
                      <a:pt x="821" y="2453"/>
                      <a:pt x="1102" y="2610"/>
                    </a:cubicBezTo>
                    <a:cubicBezTo>
                      <a:pt x="1384" y="2784"/>
                      <a:pt x="1682" y="2933"/>
                      <a:pt x="1981" y="3058"/>
                    </a:cubicBezTo>
                    <a:cubicBezTo>
                      <a:pt x="2246" y="3174"/>
                      <a:pt x="2519" y="3273"/>
                      <a:pt x="2801" y="3364"/>
                    </a:cubicBezTo>
                    <a:cubicBezTo>
                      <a:pt x="2826" y="3381"/>
                      <a:pt x="2859" y="3406"/>
                      <a:pt x="2884" y="3422"/>
                    </a:cubicBezTo>
                    <a:cubicBezTo>
                      <a:pt x="3074" y="3546"/>
                      <a:pt x="3298" y="3629"/>
                      <a:pt x="3513" y="3687"/>
                    </a:cubicBezTo>
                    <a:cubicBezTo>
                      <a:pt x="3621" y="3720"/>
                      <a:pt x="3729" y="3745"/>
                      <a:pt x="3828" y="3762"/>
                    </a:cubicBezTo>
                    <a:cubicBezTo>
                      <a:pt x="3895" y="3776"/>
                      <a:pt x="3962" y="3791"/>
                      <a:pt x="4028" y="3791"/>
                    </a:cubicBezTo>
                    <a:cubicBezTo>
                      <a:pt x="4076" y="3791"/>
                      <a:pt x="4123" y="3783"/>
                      <a:pt x="4168" y="3762"/>
                    </a:cubicBezTo>
                    <a:cubicBezTo>
                      <a:pt x="4218" y="3737"/>
                      <a:pt x="4218" y="3671"/>
                      <a:pt x="4185" y="3638"/>
                    </a:cubicBezTo>
                    <a:lnTo>
                      <a:pt x="4185" y="3638"/>
                    </a:lnTo>
                    <a:lnTo>
                      <a:pt x="4185" y="3646"/>
                    </a:lnTo>
                    <a:cubicBezTo>
                      <a:pt x="4110" y="3563"/>
                      <a:pt x="4002" y="3546"/>
                      <a:pt x="3895" y="3530"/>
                    </a:cubicBezTo>
                    <a:cubicBezTo>
                      <a:pt x="3795" y="3505"/>
                      <a:pt x="3687" y="3480"/>
                      <a:pt x="3580" y="3455"/>
                    </a:cubicBezTo>
                    <a:cubicBezTo>
                      <a:pt x="3447" y="3422"/>
                      <a:pt x="3323" y="3381"/>
                      <a:pt x="3199" y="3331"/>
                    </a:cubicBezTo>
                    <a:cubicBezTo>
                      <a:pt x="3199" y="3290"/>
                      <a:pt x="3182" y="3248"/>
                      <a:pt x="3141" y="3223"/>
                    </a:cubicBezTo>
                    <a:cubicBezTo>
                      <a:pt x="2876" y="3049"/>
                      <a:pt x="2677" y="2759"/>
                      <a:pt x="2594" y="2444"/>
                    </a:cubicBezTo>
                    <a:cubicBezTo>
                      <a:pt x="2536" y="2254"/>
                      <a:pt x="2536" y="2055"/>
                      <a:pt x="2577" y="1864"/>
                    </a:cubicBezTo>
                    <a:lnTo>
                      <a:pt x="2577" y="1864"/>
                    </a:lnTo>
                    <a:cubicBezTo>
                      <a:pt x="2801" y="2022"/>
                      <a:pt x="3058" y="2163"/>
                      <a:pt x="3323" y="2229"/>
                    </a:cubicBezTo>
                    <a:cubicBezTo>
                      <a:pt x="3326" y="2230"/>
                      <a:pt x="3329" y="2230"/>
                      <a:pt x="3331" y="2230"/>
                    </a:cubicBezTo>
                    <a:cubicBezTo>
                      <a:pt x="3376" y="2230"/>
                      <a:pt x="3403" y="2170"/>
                      <a:pt x="3356" y="2146"/>
                    </a:cubicBezTo>
                    <a:cubicBezTo>
                      <a:pt x="3166" y="2030"/>
                      <a:pt x="2967" y="1931"/>
                      <a:pt x="2776" y="1815"/>
                    </a:cubicBezTo>
                    <a:cubicBezTo>
                      <a:pt x="2718" y="1782"/>
                      <a:pt x="2668" y="1748"/>
                      <a:pt x="2610" y="1715"/>
                    </a:cubicBezTo>
                    <a:cubicBezTo>
                      <a:pt x="2619" y="1699"/>
                      <a:pt x="2627" y="1682"/>
                      <a:pt x="2627" y="1666"/>
                    </a:cubicBezTo>
                    <a:cubicBezTo>
                      <a:pt x="2660" y="1682"/>
                      <a:pt x="2693" y="1699"/>
                      <a:pt x="2718" y="1715"/>
                    </a:cubicBezTo>
                    <a:cubicBezTo>
                      <a:pt x="2859" y="1782"/>
                      <a:pt x="2992" y="1856"/>
                      <a:pt x="3132" y="1931"/>
                    </a:cubicBezTo>
                    <a:cubicBezTo>
                      <a:pt x="3282" y="2005"/>
                      <a:pt x="3414" y="2080"/>
                      <a:pt x="3580" y="2121"/>
                    </a:cubicBezTo>
                    <a:cubicBezTo>
                      <a:pt x="3585" y="2122"/>
                      <a:pt x="3591" y="2123"/>
                      <a:pt x="3597" y="2123"/>
                    </a:cubicBezTo>
                    <a:cubicBezTo>
                      <a:pt x="3681" y="2123"/>
                      <a:pt x="3757" y="2010"/>
                      <a:pt x="3679" y="1947"/>
                    </a:cubicBezTo>
                    <a:cubicBezTo>
                      <a:pt x="3547" y="1848"/>
                      <a:pt x="3406" y="1782"/>
                      <a:pt x="3265" y="1707"/>
                    </a:cubicBezTo>
                    <a:cubicBezTo>
                      <a:pt x="3132" y="1641"/>
                      <a:pt x="2992" y="1566"/>
                      <a:pt x="2859" y="1500"/>
                    </a:cubicBezTo>
                    <a:lnTo>
                      <a:pt x="2693" y="1409"/>
                    </a:lnTo>
                    <a:cubicBezTo>
                      <a:pt x="2677" y="1384"/>
                      <a:pt x="2652" y="1376"/>
                      <a:pt x="2627" y="1376"/>
                    </a:cubicBezTo>
                    <a:cubicBezTo>
                      <a:pt x="2428" y="1268"/>
                      <a:pt x="2221" y="1152"/>
                      <a:pt x="2030" y="1036"/>
                    </a:cubicBezTo>
                    <a:cubicBezTo>
                      <a:pt x="1484" y="721"/>
                      <a:pt x="953" y="381"/>
                      <a:pt x="440" y="17"/>
                    </a:cubicBezTo>
                    <a:cubicBezTo>
                      <a:pt x="422" y="6"/>
                      <a:pt x="401" y="0"/>
                      <a:pt x="380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21"/>
              <p:cNvSpPr/>
              <p:nvPr/>
            </p:nvSpPr>
            <p:spPr>
              <a:xfrm>
                <a:off x="5027600" y="4078075"/>
                <a:ext cx="81625" cy="58575"/>
              </a:xfrm>
              <a:custGeom>
                <a:rect b="b" l="l" r="r" t="t"/>
                <a:pathLst>
                  <a:path extrusionOk="0" h="2343" w="3265">
                    <a:moveTo>
                      <a:pt x="3124" y="1"/>
                    </a:moveTo>
                    <a:cubicBezTo>
                      <a:pt x="3096" y="1"/>
                      <a:pt x="3066" y="12"/>
                      <a:pt x="3039" y="36"/>
                    </a:cubicBezTo>
                    <a:cubicBezTo>
                      <a:pt x="2865" y="202"/>
                      <a:pt x="2674" y="351"/>
                      <a:pt x="2467" y="459"/>
                    </a:cubicBezTo>
                    <a:cubicBezTo>
                      <a:pt x="2409" y="492"/>
                      <a:pt x="2359" y="517"/>
                      <a:pt x="2301" y="542"/>
                    </a:cubicBezTo>
                    <a:cubicBezTo>
                      <a:pt x="2252" y="550"/>
                      <a:pt x="2194" y="550"/>
                      <a:pt x="2144" y="558"/>
                    </a:cubicBezTo>
                    <a:cubicBezTo>
                      <a:pt x="1879" y="575"/>
                      <a:pt x="1606" y="583"/>
                      <a:pt x="1349" y="658"/>
                    </a:cubicBezTo>
                    <a:cubicBezTo>
                      <a:pt x="1266" y="683"/>
                      <a:pt x="1224" y="832"/>
                      <a:pt x="1324" y="873"/>
                    </a:cubicBezTo>
                    <a:lnTo>
                      <a:pt x="1556" y="981"/>
                    </a:lnTo>
                    <a:cubicBezTo>
                      <a:pt x="1581" y="998"/>
                      <a:pt x="1614" y="1006"/>
                      <a:pt x="1639" y="1022"/>
                    </a:cubicBezTo>
                    <a:cubicBezTo>
                      <a:pt x="1655" y="1022"/>
                      <a:pt x="1705" y="1047"/>
                      <a:pt x="1713" y="1056"/>
                    </a:cubicBezTo>
                    <a:cubicBezTo>
                      <a:pt x="1730" y="1080"/>
                      <a:pt x="1697" y="1188"/>
                      <a:pt x="1688" y="1221"/>
                    </a:cubicBezTo>
                    <a:cubicBezTo>
                      <a:pt x="1680" y="1246"/>
                      <a:pt x="1672" y="1279"/>
                      <a:pt x="1672" y="1304"/>
                    </a:cubicBezTo>
                    <a:cubicBezTo>
                      <a:pt x="1647" y="1304"/>
                      <a:pt x="1622" y="1312"/>
                      <a:pt x="1597" y="1312"/>
                    </a:cubicBezTo>
                    <a:cubicBezTo>
                      <a:pt x="1233" y="1346"/>
                      <a:pt x="868" y="1387"/>
                      <a:pt x="504" y="1428"/>
                    </a:cubicBezTo>
                    <a:cubicBezTo>
                      <a:pt x="404" y="1445"/>
                      <a:pt x="396" y="1586"/>
                      <a:pt x="504" y="1586"/>
                    </a:cubicBezTo>
                    <a:cubicBezTo>
                      <a:pt x="868" y="1578"/>
                      <a:pt x="1233" y="1569"/>
                      <a:pt x="1597" y="1544"/>
                    </a:cubicBezTo>
                    <a:lnTo>
                      <a:pt x="1597" y="1544"/>
                    </a:lnTo>
                    <a:cubicBezTo>
                      <a:pt x="1581" y="1586"/>
                      <a:pt x="1564" y="1619"/>
                      <a:pt x="1548" y="1660"/>
                    </a:cubicBezTo>
                    <a:cubicBezTo>
                      <a:pt x="1473" y="1669"/>
                      <a:pt x="1398" y="1685"/>
                      <a:pt x="1324" y="1685"/>
                    </a:cubicBezTo>
                    <a:cubicBezTo>
                      <a:pt x="1117" y="1710"/>
                      <a:pt x="901" y="1735"/>
                      <a:pt x="694" y="1735"/>
                    </a:cubicBezTo>
                    <a:cubicBezTo>
                      <a:pt x="568" y="1740"/>
                      <a:pt x="436" y="1748"/>
                      <a:pt x="306" y="1748"/>
                    </a:cubicBezTo>
                    <a:cubicBezTo>
                      <a:pt x="221" y="1748"/>
                      <a:pt x="137" y="1745"/>
                      <a:pt x="56" y="1735"/>
                    </a:cubicBezTo>
                    <a:cubicBezTo>
                      <a:pt x="54" y="1735"/>
                      <a:pt x="52" y="1734"/>
                      <a:pt x="49" y="1734"/>
                    </a:cubicBezTo>
                    <a:cubicBezTo>
                      <a:pt x="6" y="1734"/>
                      <a:pt x="0" y="1810"/>
                      <a:pt x="48" y="1826"/>
                    </a:cubicBezTo>
                    <a:cubicBezTo>
                      <a:pt x="247" y="1892"/>
                      <a:pt x="462" y="1901"/>
                      <a:pt x="678" y="1901"/>
                    </a:cubicBezTo>
                    <a:cubicBezTo>
                      <a:pt x="893" y="1901"/>
                      <a:pt x="1108" y="1884"/>
                      <a:pt x="1324" y="1868"/>
                    </a:cubicBezTo>
                    <a:cubicBezTo>
                      <a:pt x="1374" y="1859"/>
                      <a:pt x="1415" y="1851"/>
                      <a:pt x="1456" y="1851"/>
                    </a:cubicBezTo>
                    <a:cubicBezTo>
                      <a:pt x="1448" y="1859"/>
                      <a:pt x="1440" y="1868"/>
                      <a:pt x="1440" y="1884"/>
                    </a:cubicBezTo>
                    <a:cubicBezTo>
                      <a:pt x="1332" y="1901"/>
                      <a:pt x="1224" y="1909"/>
                      <a:pt x="1117" y="1926"/>
                    </a:cubicBezTo>
                    <a:cubicBezTo>
                      <a:pt x="818" y="1967"/>
                      <a:pt x="520" y="2000"/>
                      <a:pt x="222" y="2050"/>
                    </a:cubicBezTo>
                    <a:cubicBezTo>
                      <a:pt x="106" y="2075"/>
                      <a:pt x="106" y="2274"/>
                      <a:pt x="222" y="2298"/>
                    </a:cubicBezTo>
                    <a:cubicBezTo>
                      <a:pt x="368" y="2328"/>
                      <a:pt x="512" y="2342"/>
                      <a:pt x="654" y="2342"/>
                    </a:cubicBezTo>
                    <a:cubicBezTo>
                      <a:pt x="866" y="2342"/>
                      <a:pt x="1074" y="2311"/>
                      <a:pt x="1282" y="2257"/>
                    </a:cubicBezTo>
                    <a:cubicBezTo>
                      <a:pt x="1291" y="2274"/>
                      <a:pt x="1299" y="2282"/>
                      <a:pt x="1316" y="2290"/>
                    </a:cubicBezTo>
                    <a:cubicBezTo>
                      <a:pt x="1334" y="2301"/>
                      <a:pt x="1353" y="2305"/>
                      <a:pt x="1371" y="2305"/>
                    </a:cubicBezTo>
                    <a:cubicBezTo>
                      <a:pt x="1412" y="2305"/>
                      <a:pt x="1450" y="2283"/>
                      <a:pt x="1473" y="2249"/>
                    </a:cubicBezTo>
                    <a:cubicBezTo>
                      <a:pt x="1490" y="2232"/>
                      <a:pt x="1506" y="2207"/>
                      <a:pt x="1514" y="2191"/>
                    </a:cubicBezTo>
                    <a:cubicBezTo>
                      <a:pt x="1630" y="2149"/>
                      <a:pt x="1738" y="2108"/>
                      <a:pt x="1854" y="2066"/>
                    </a:cubicBezTo>
                    <a:cubicBezTo>
                      <a:pt x="1862" y="2066"/>
                      <a:pt x="1862" y="2058"/>
                      <a:pt x="1871" y="2058"/>
                    </a:cubicBezTo>
                    <a:cubicBezTo>
                      <a:pt x="1887" y="2050"/>
                      <a:pt x="1912" y="2050"/>
                      <a:pt x="1929" y="2042"/>
                    </a:cubicBezTo>
                    <a:cubicBezTo>
                      <a:pt x="2185" y="1984"/>
                      <a:pt x="2451" y="1892"/>
                      <a:pt x="2683" y="1743"/>
                    </a:cubicBezTo>
                    <a:cubicBezTo>
                      <a:pt x="2906" y="1602"/>
                      <a:pt x="3039" y="1379"/>
                      <a:pt x="3097" y="1122"/>
                    </a:cubicBezTo>
                    <a:cubicBezTo>
                      <a:pt x="3171" y="807"/>
                      <a:pt x="3205" y="476"/>
                      <a:pt x="3246" y="161"/>
                    </a:cubicBezTo>
                    <a:cubicBezTo>
                      <a:pt x="3264" y="76"/>
                      <a:pt x="3199" y="1"/>
                      <a:pt x="3124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21"/>
              <p:cNvSpPr/>
              <p:nvPr/>
            </p:nvSpPr>
            <p:spPr>
              <a:xfrm>
                <a:off x="4881925" y="3799050"/>
                <a:ext cx="131150" cy="117725"/>
              </a:xfrm>
              <a:custGeom>
                <a:rect b="b" l="l" r="r" t="t"/>
                <a:pathLst>
                  <a:path extrusionOk="0" h="4709" w="5246">
                    <a:moveTo>
                      <a:pt x="2987" y="0"/>
                    </a:moveTo>
                    <a:cubicBezTo>
                      <a:pt x="2869" y="0"/>
                      <a:pt x="2751" y="17"/>
                      <a:pt x="2635" y="54"/>
                    </a:cubicBezTo>
                    <a:cubicBezTo>
                      <a:pt x="2312" y="161"/>
                      <a:pt x="2055" y="385"/>
                      <a:pt x="1832" y="633"/>
                    </a:cubicBezTo>
                    <a:cubicBezTo>
                      <a:pt x="1566" y="940"/>
                      <a:pt x="1343" y="1280"/>
                      <a:pt x="1044" y="1561"/>
                    </a:cubicBezTo>
                    <a:cubicBezTo>
                      <a:pt x="754" y="1827"/>
                      <a:pt x="431" y="2042"/>
                      <a:pt x="67" y="2199"/>
                    </a:cubicBezTo>
                    <a:cubicBezTo>
                      <a:pt x="0" y="2224"/>
                      <a:pt x="17" y="2307"/>
                      <a:pt x="50" y="2357"/>
                    </a:cubicBezTo>
                    <a:cubicBezTo>
                      <a:pt x="181" y="2518"/>
                      <a:pt x="381" y="2584"/>
                      <a:pt x="582" y="2584"/>
                    </a:cubicBezTo>
                    <a:cubicBezTo>
                      <a:pt x="660" y="2584"/>
                      <a:pt x="738" y="2574"/>
                      <a:pt x="812" y="2556"/>
                    </a:cubicBezTo>
                    <a:cubicBezTo>
                      <a:pt x="1136" y="2465"/>
                      <a:pt x="1376" y="2208"/>
                      <a:pt x="1600" y="1976"/>
                    </a:cubicBezTo>
                    <a:cubicBezTo>
                      <a:pt x="1649" y="1926"/>
                      <a:pt x="1707" y="1851"/>
                      <a:pt x="1774" y="1827"/>
                    </a:cubicBezTo>
                    <a:cubicBezTo>
                      <a:pt x="1782" y="1824"/>
                      <a:pt x="1790" y="1823"/>
                      <a:pt x="1798" y="1823"/>
                    </a:cubicBezTo>
                    <a:cubicBezTo>
                      <a:pt x="1866" y="1823"/>
                      <a:pt x="1909" y="1915"/>
                      <a:pt x="1939" y="1967"/>
                    </a:cubicBezTo>
                    <a:cubicBezTo>
                      <a:pt x="2039" y="2108"/>
                      <a:pt x="2138" y="2257"/>
                      <a:pt x="2221" y="2415"/>
                    </a:cubicBezTo>
                    <a:cubicBezTo>
                      <a:pt x="2296" y="2564"/>
                      <a:pt x="2362" y="2730"/>
                      <a:pt x="2378" y="2904"/>
                    </a:cubicBezTo>
                    <a:cubicBezTo>
                      <a:pt x="2395" y="3103"/>
                      <a:pt x="2362" y="3293"/>
                      <a:pt x="2395" y="3492"/>
                    </a:cubicBezTo>
                    <a:cubicBezTo>
                      <a:pt x="2420" y="3699"/>
                      <a:pt x="2519" y="3881"/>
                      <a:pt x="2619" y="4055"/>
                    </a:cubicBezTo>
                    <a:cubicBezTo>
                      <a:pt x="2726" y="4254"/>
                      <a:pt x="2842" y="4453"/>
                      <a:pt x="2958" y="4652"/>
                    </a:cubicBezTo>
                    <a:cubicBezTo>
                      <a:pt x="2982" y="4690"/>
                      <a:pt x="3022" y="4709"/>
                      <a:pt x="3063" y="4709"/>
                    </a:cubicBezTo>
                    <a:cubicBezTo>
                      <a:pt x="3093" y="4709"/>
                      <a:pt x="3124" y="4698"/>
                      <a:pt x="3149" y="4677"/>
                    </a:cubicBezTo>
                    <a:cubicBezTo>
                      <a:pt x="3331" y="4519"/>
                      <a:pt x="3373" y="4271"/>
                      <a:pt x="3373" y="4039"/>
                    </a:cubicBezTo>
                    <a:cubicBezTo>
                      <a:pt x="3364" y="3741"/>
                      <a:pt x="3356" y="3442"/>
                      <a:pt x="3381" y="3144"/>
                    </a:cubicBezTo>
                    <a:cubicBezTo>
                      <a:pt x="3406" y="2862"/>
                      <a:pt x="3439" y="2547"/>
                      <a:pt x="3563" y="2291"/>
                    </a:cubicBezTo>
                    <a:cubicBezTo>
                      <a:pt x="3638" y="2141"/>
                      <a:pt x="3745" y="2034"/>
                      <a:pt x="3878" y="1943"/>
                    </a:cubicBezTo>
                    <a:cubicBezTo>
                      <a:pt x="3944" y="1909"/>
                      <a:pt x="4011" y="1868"/>
                      <a:pt x="4077" y="1827"/>
                    </a:cubicBezTo>
                    <a:cubicBezTo>
                      <a:pt x="4102" y="1818"/>
                      <a:pt x="4127" y="1802"/>
                      <a:pt x="4151" y="1793"/>
                    </a:cubicBezTo>
                    <a:cubicBezTo>
                      <a:pt x="4458" y="1653"/>
                      <a:pt x="4781" y="1545"/>
                      <a:pt x="5113" y="1470"/>
                    </a:cubicBezTo>
                    <a:cubicBezTo>
                      <a:pt x="5204" y="1445"/>
                      <a:pt x="5245" y="1313"/>
                      <a:pt x="5171" y="1255"/>
                    </a:cubicBezTo>
                    <a:lnTo>
                      <a:pt x="5179" y="1247"/>
                    </a:lnTo>
                    <a:cubicBezTo>
                      <a:pt x="4889" y="998"/>
                      <a:pt x="4599" y="749"/>
                      <a:pt x="4276" y="551"/>
                    </a:cubicBezTo>
                    <a:cubicBezTo>
                      <a:pt x="4243" y="534"/>
                      <a:pt x="4218" y="517"/>
                      <a:pt x="4193" y="501"/>
                    </a:cubicBezTo>
                    <a:cubicBezTo>
                      <a:pt x="4027" y="368"/>
                      <a:pt x="3853" y="252"/>
                      <a:pt x="3663" y="161"/>
                    </a:cubicBezTo>
                    <a:cubicBezTo>
                      <a:pt x="3449" y="63"/>
                      <a:pt x="3218" y="0"/>
                      <a:pt x="2987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21"/>
              <p:cNvSpPr/>
              <p:nvPr/>
            </p:nvSpPr>
            <p:spPr>
              <a:xfrm>
                <a:off x="5105000" y="3858350"/>
                <a:ext cx="37900" cy="63325"/>
              </a:xfrm>
              <a:custGeom>
                <a:rect b="b" l="l" r="r" t="t"/>
                <a:pathLst>
                  <a:path extrusionOk="0" h="2533" w="1516">
                    <a:moveTo>
                      <a:pt x="77" y="0"/>
                    </a:moveTo>
                    <a:cubicBezTo>
                      <a:pt x="41" y="0"/>
                      <a:pt x="1" y="47"/>
                      <a:pt x="26" y="84"/>
                    </a:cubicBezTo>
                    <a:cubicBezTo>
                      <a:pt x="158" y="300"/>
                      <a:pt x="266" y="548"/>
                      <a:pt x="341" y="789"/>
                    </a:cubicBezTo>
                    <a:cubicBezTo>
                      <a:pt x="415" y="1012"/>
                      <a:pt x="457" y="1244"/>
                      <a:pt x="523" y="1468"/>
                    </a:cubicBezTo>
                    <a:cubicBezTo>
                      <a:pt x="581" y="1683"/>
                      <a:pt x="655" y="1899"/>
                      <a:pt x="796" y="2073"/>
                    </a:cubicBezTo>
                    <a:cubicBezTo>
                      <a:pt x="871" y="2164"/>
                      <a:pt x="945" y="2230"/>
                      <a:pt x="1037" y="2297"/>
                    </a:cubicBezTo>
                    <a:cubicBezTo>
                      <a:pt x="1136" y="2371"/>
                      <a:pt x="1227" y="2437"/>
                      <a:pt x="1327" y="2512"/>
                    </a:cubicBezTo>
                    <a:cubicBezTo>
                      <a:pt x="1345" y="2527"/>
                      <a:pt x="1363" y="2533"/>
                      <a:pt x="1381" y="2533"/>
                    </a:cubicBezTo>
                    <a:cubicBezTo>
                      <a:pt x="1454" y="2533"/>
                      <a:pt x="1516" y="2428"/>
                      <a:pt x="1476" y="2355"/>
                    </a:cubicBezTo>
                    <a:cubicBezTo>
                      <a:pt x="1376" y="2156"/>
                      <a:pt x="1119" y="2081"/>
                      <a:pt x="987" y="1899"/>
                    </a:cubicBezTo>
                    <a:cubicBezTo>
                      <a:pt x="863" y="1733"/>
                      <a:pt x="796" y="1518"/>
                      <a:pt x="738" y="1319"/>
                    </a:cubicBezTo>
                    <a:cubicBezTo>
                      <a:pt x="680" y="1095"/>
                      <a:pt x="622" y="871"/>
                      <a:pt x="523" y="656"/>
                    </a:cubicBezTo>
                    <a:cubicBezTo>
                      <a:pt x="473" y="540"/>
                      <a:pt x="415" y="432"/>
                      <a:pt x="349" y="325"/>
                    </a:cubicBezTo>
                    <a:cubicBezTo>
                      <a:pt x="274" y="217"/>
                      <a:pt x="191" y="117"/>
                      <a:pt x="109" y="18"/>
                    </a:cubicBezTo>
                    <a:cubicBezTo>
                      <a:pt x="100" y="6"/>
                      <a:pt x="89" y="0"/>
                      <a:pt x="77" y="0"/>
                    </a:cubicBezTo>
                    <a:close/>
                  </a:path>
                </a:pathLst>
              </a:custGeom>
              <a:solidFill>
                <a:srgbClr val="FFF9E0">
                  <a:alpha val="21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21"/>
              <p:cNvSpPr/>
              <p:nvPr/>
            </p:nvSpPr>
            <p:spPr>
              <a:xfrm>
                <a:off x="5149325" y="3923575"/>
                <a:ext cx="7875" cy="7425"/>
              </a:xfrm>
              <a:custGeom>
                <a:rect b="b" l="l" r="r" t="t"/>
                <a:pathLst>
                  <a:path extrusionOk="0" h="297" w="315">
                    <a:moveTo>
                      <a:pt x="76" y="0"/>
                    </a:moveTo>
                    <a:cubicBezTo>
                      <a:pt x="57" y="0"/>
                      <a:pt x="38" y="7"/>
                      <a:pt x="26" y="19"/>
                    </a:cubicBezTo>
                    <a:cubicBezTo>
                      <a:pt x="1" y="52"/>
                      <a:pt x="1" y="94"/>
                      <a:pt x="26" y="118"/>
                    </a:cubicBezTo>
                    <a:lnTo>
                      <a:pt x="76" y="168"/>
                    </a:lnTo>
                    <a:cubicBezTo>
                      <a:pt x="92" y="185"/>
                      <a:pt x="100" y="201"/>
                      <a:pt x="117" y="209"/>
                    </a:cubicBezTo>
                    <a:cubicBezTo>
                      <a:pt x="134" y="226"/>
                      <a:pt x="150" y="243"/>
                      <a:pt x="167" y="251"/>
                    </a:cubicBezTo>
                    <a:cubicBezTo>
                      <a:pt x="183" y="259"/>
                      <a:pt x="192" y="267"/>
                      <a:pt x="200" y="276"/>
                    </a:cubicBezTo>
                    <a:cubicBezTo>
                      <a:pt x="216" y="284"/>
                      <a:pt x="225" y="292"/>
                      <a:pt x="241" y="292"/>
                    </a:cubicBezTo>
                    <a:cubicBezTo>
                      <a:pt x="246" y="295"/>
                      <a:pt x="252" y="296"/>
                      <a:pt x="257" y="296"/>
                    </a:cubicBezTo>
                    <a:cubicBezTo>
                      <a:pt x="286" y="296"/>
                      <a:pt x="315" y="262"/>
                      <a:pt x="308" y="234"/>
                    </a:cubicBezTo>
                    <a:cubicBezTo>
                      <a:pt x="299" y="218"/>
                      <a:pt x="299" y="209"/>
                      <a:pt x="291" y="201"/>
                    </a:cubicBezTo>
                    <a:cubicBezTo>
                      <a:pt x="283" y="185"/>
                      <a:pt x="274" y="176"/>
                      <a:pt x="266" y="160"/>
                    </a:cubicBezTo>
                    <a:cubicBezTo>
                      <a:pt x="250" y="143"/>
                      <a:pt x="233" y="127"/>
                      <a:pt x="216" y="110"/>
                    </a:cubicBezTo>
                    <a:cubicBezTo>
                      <a:pt x="208" y="94"/>
                      <a:pt x="192" y="85"/>
                      <a:pt x="175" y="69"/>
                    </a:cubicBezTo>
                    <a:lnTo>
                      <a:pt x="125" y="19"/>
                    </a:lnTo>
                    <a:cubicBezTo>
                      <a:pt x="113" y="7"/>
                      <a:pt x="94" y="0"/>
                      <a:pt x="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21"/>
              <p:cNvSpPr/>
              <p:nvPr/>
            </p:nvSpPr>
            <p:spPr>
              <a:xfrm>
                <a:off x="5050750" y="3890650"/>
                <a:ext cx="29025" cy="17275"/>
              </a:xfrm>
              <a:custGeom>
                <a:rect b="b" l="l" r="r" t="t"/>
                <a:pathLst>
                  <a:path extrusionOk="0" h="691" w="1161">
                    <a:moveTo>
                      <a:pt x="855" y="1"/>
                    </a:moveTo>
                    <a:cubicBezTo>
                      <a:pt x="740" y="1"/>
                      <a:pt x="628" y="26"/>
                      <a:pt x="522" y="68"/>
                    </a:cubicBezTo>
                    <a:cubicBezTo>
                      <a:pt x="489" y="68"/>
                      <a:pt x="456" y="68"/>
                      <a:pt x="423" y="77"/>
                    </a:cubicBezTo>
                    <a:cubicBezTo>
                      <a:pt x="265" y="110"/>
                      <a:pt x="124" y="201"/>
                      <a:pt x="42" y="342"/>
                    </a:cubicBezTo>
                    <a:cubicBezTo>
                      <a:pt x="17" y="391"/>
                      <a:pt x="25" y="441"/>
                      <a:pt x="58" y="474"/>
                    </a:cubicBezTo>
                    <a:cubicBezTo>
                      <a:pt x="58" y="483"/>
                      <a:pt x="50" y="483"/>
                      <a:pt x="50" y="483"/>
                    </a:cubicBezTo>
                    <a:cubicBezTo>
                      <a:pt x="8" y="532"/>
                      <a:pt x="0" y="590"/>
                      <a:pt x="42" y="640"/>
                    </a:cubicBezTo>
                    <a:cubicBezTo>
                      <a:pt x="63" y="672"/>
                      <a:pt x="102" y="690"/>
                      <a:pt x="140" y="690"/>
                    </a:cubicBezTo>
                    <a:cubicBezTo>
                      <a:pt x="161" y="690"/>
                      <a:pt x="181" y="685"/>
                      <a:pt x="199" y="673"/>
                    </a:cubicBezTo>
                    <a:cubicBezTo>
                      <a:pt x="216" y="665"/>
                      <a:pt x="232" y="648"/>
                      <a:pt x="240" y="640"/>
                    </a:cubicBezTo>
                    <a:cubicBezTo>
                      <a:pt x="257" y="640"/>
                      <a:pt x="274" y="640"/>
                      <a:pt x="290" y="632"/>
                    </a:cubicBezTo>
                    <a:cubicBezTo>
                      <a:pt x="472" y="590"/>
                      <a:pt x="655" y="541"/>
                      <a:pt x="845" y="491"/>
                    </a:cubicBezTo>
                    <a:cubicBezTo>
                      <a:pt x="895" y="491"/>
                      <a:pt x="945" y="499"/>
                      <a:pt x="994" y="507"/>
                    </a:cubicBezTo>
                    <a:cubicBezTo>
                      <a:pt x="1001" y="508"/>
                      <a:pt x="1009" y="509"/>
                      <a:pt x="1016" y="509"/>
                    </a:cubicBezTo>
                    <a:cubicBezTo>
                      <a:pt x="1068" y="509"/>
                      <a:pt x="1121" y="483"/>
                      <a:pt x="1135" y="425"/>
                    </a:cubicBezTo>
                    <a:cubicBezTo>
                      <a:pt x="1143" y="408"/>
                      <a:pt x="1143" y="391"/>
                      <a:pt x="1135" y="375"/>
                    </a:cubicBezTo>
                    <a:cubicBezTo>
                      <a:pt x="1160" y="325"/>
                      <a:pt x="1160" y="267"/>
                      <a:pt x="1119" y="226"/>
                    </a:cubicBezTo>
                    <a:cubicBezTo>
                      <a:pt x="1119" y="226"/>
                      <a:pt x="1110" y="226"/>
                      <a:pt x="1110" y="217"/>
                    </a:cubicBezTo>
                    <a:cubicBezTo>
                      <a:pt x="1160" y="159"/>
                      <a:pt x="1135" y="52"/>
                      <a:pt x="1052" y="27"/>
                    </a:cubicBezTo>
                    <a:cubicBezTo>
                      <a:pt x="986" y="9"/>
                      <a:pt x="920" y="1"/>
                      <a:pt x="855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21"/>
              <p:cNvSpPr/>
              <p:nvPr/>
            </p:nvSpPr>
            <p:spPr>
              <a:xfrm>
                <a:off x="5153900" y="3890850"/>
                <a:ext cx="27150" cy="15875"/>
              </a:xfrm>
              <a:custGeom>
                <a:rect b="b" l="l" r="r" t="t"/>
                <a:pathLst>
                  <a:path extrusionOk="0" h="635" w="1086">
                    <a:moveTo>
                      <a:pt x="238" y="0"/>
                    </a:moveTo>
                    <a:cubicBezTo>
                      <a:pt x="188" y="0"/>
                      <a:pt x="137" y="21"/>
                      <a:pt x="116" y="77"/>
                    </a:cubicBezTo>
                    <a:cubicBezTo>
                      <a:pt x="108" y="102"/>
                      <a:pt x="108" y="127"/>
                      <a:pt x="108" y="151"/>
                    </a:cubicBezTo>
                    <a:lnTo>
                      <a:pt x="91" y="151"/>
                    </a:lnTo>
                    <a:cubicBezTo>
                      <a:pt x="0" y="176"/>
                      <a:pt x="25" y="309"/>
                      <a:pt x="116" y="317"/>
                    </a:cubicBezTo>
                    <a:cubicBezTo>
                      <a:pt x="199" y="317"/>
                      <a:pt x="282" y="334"/>
                      <a:pt x="365" y="350"/>
                    </a:cubicBezTo>
                    <a:cubicBezTo>
                      <a:pt x="439" y="383"/>
                      <a:pt x="506" y="425"/>
                      <a:pt x="580" y="466"/>
                    </a:cubicBezTo>
                    <a:cubicBezTo>
                      <a:pt x="655" y="508"/>
                      <a:pt x="729" y="557"/>
                      <a:pt x="812" y="599"/>
                    </a:cubicBezTo>
                    <a:cubicBezTo>
                      <a:pt x="821" y="607"/>
                      <a:pt x="829" y="615"/>
                      <a:pt x="845" y="615"/>
                    </a:cubicBezTo>
                    <a:cubicBezTo>
                      <a:pt x="867" y="628"/>
                      <a:pt x="891" y="634"/>
                      <a:pt x="914" y="634"/>
                    </a:cubicBezTo>
                    <a:cubicBezTo>
                      <a:pt x="954" y="634"/>
                      <a:pt x="993" y="616"/>
                      <a:pt x="1019" y="574"/>
                    </a:cubicBezTo>
                    <a:cubicBezTo>
                      <a:pt x="1028" y="549"/>
                      <a:pt x="1036" y="524"/>
                      <a:pt x="1028" y="499"/>
                    </a:cubicBezTo>
                    <a:cubicBezTo>
                      <a:pt x="1077" y="450"/>
                      <a:pt x="1086" y="359"/>
                      <a:pt x="1011" y="301"/>
                    </a:cubicBezTo>
                    <a:cubicBezTo>
                      <a:pt x="787" y="151"/>
                      <a:pt x="531" y="44"/>
                      <a:pt x="265" y="2"/>
                    </a:cubicBezTo>
                    <a:cubicBezTo>
                      <a:pt x="256" y="1"/>
                      <a:pt x="247" y="0"/>
                      <a:pt x="238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21"/>
              <p:cNvSpPr/>
              <p:nvPr/>
            </p:nvSpPr>
            <p:spPr>
              <a:xfrm>
                <a:off x="5107900" y="3804300"/>
                <a:ext cx="91800" cy="61350"/>
              </a:xfrm>
              <a:custGeom>
                <a:rect b="b" l="l" r="r" t="t"/>
                <a:pathLst>
                  <a:path extrusionOk="0" h="2454" w="3672">
                    <a:moveTo>
                      <a:pt x="1062" y="0"/>
                    </a:moveTo>
                    <a:cubicBezTo>
                      <a:pt x="915" y="0"/>
                      <a:pt x="767" y="19"/>
                      <a:pt x="622" y="51"/>
                    </a:cubicBezTo>
                    <a:cubicBezTo>
                      <a:pt x="515" y="75"/>
                      <a:pt x="407" y="117"/>
                      <a:pt x="307" y="158"/>
                    </a:cubicBezTo>
                    <a:cubicBezTo>
                      <a:pt x="266" y="183"/>
                      <a:pt x="216" y="200"/>
                      <a:pt x="175" y="225"/>
                    </a:cubicBezTo>
                    <a:cubicBezTo>
                      <a:pt x="170" y="193"/>
                      <a:pt x="141" y="173"/>
                      <a:pt x="112" y="173"/>
                    </a:cubicBezTo>
                    <a:cubicBezTo>
                      <a:pt x="89" y="173"/>
                      <a:pt x="66" y="186"/>
                      <a:pt x="59" y="216"/>
                    </a:cubicBezTo>
                    <a:cubicBezTo>
                      <a:pt x="51" y="266"/>
                      <a:pt x="51" y="299"/>
                      <a:pt x="51" y="341"/>
                    </a:cubicBezTo>
                    <a:cubicBezTo>
                      <a:pt x="42" y="357"/>
                      <a:pt x="34" y="374"/>
                      <a:pt x="34" y="390"/>
                    </a:cubicBezTo>
                    <a:cubicBezTo>
                      <a:pt x="1" y="506"/>
                      <a:pt x="75" y="631"/>
                      <a:pt x="142" y="722"/>
                    </a:cubicBezTo>
                    <a:cubicBezTo>
                      <a:pt x="175" y="771"/>
                      <a:pt x="216" y="813"/>
                      <a:pt x="258" y="863"/>
                    </a:cubicBezTo>
                    <a:cubicBezTo>
                      <a:pt x="291" y="912"/>
                      <a:pt x="341" y="954"/>
                      <a:pt x="382" y="995"/>
                    </a:cubicBezTo>
                    <a:cubicBezTo>
                      <a:pt x="481" y="1078"/>
                      <a:pt x="581" y="1144"/>
                      <a:pt x="697" y="1202"/>
                    </a:cubicBezTo>
                    <a:cubicBezTo>
                      <a:pt x="763" y="1252"/>
                      <a:pt x="838" y="1293"/>
                      <a:pt x="904" y="1335"/>
                    </a:cubicBezTo>
                    <a:cubicBezTo>
                      <a:pt x="1128" y="1459"/>
                      <a:pt x="1343" y="1592"/>
                      <a:pt x="1534" y="1757"/>
                    </a:cubicBezTo>
                    <a:cubicBezTo>
                      <a:pt x="1749" y="1948"/>
                      <a:pt x="1915" y="2163"/>
                      <a:pt x="2064" y="2395"/>
                    </a:cubicBezTo>
                    <a:cubicBezTo>
                      <a:pt x="2092" y="2437"/>
                      <a:pt x="2131" y="2454"/>
                      <a:pt x="2168" y="2454"/>
                    </a:cubicBezTo>
                    <a:cubicBezTo>
                      <a:pt x="2252" y="2454"/>
                      <a:pt x="2331" y="2368"/>
                      <a:pt x="2279" y="2271"/>
                    </a:cubicBezTo>
                    <a:cubicBezTo>
                      <a:pt x="2197" y="2114"/>
                      <a:pt x="2089" y="1965"/>
                      <a:pt x="1965" y="1824"/>
                    </a:cubicBezTo>
                    <a:cubicBezTo>
                      <a:pt x="1981" y="1807"/>
                      <a:pt x="2006" y="1791"/>
                      <a:pt x="2023" y="1766"/>
                    </a:cubicBezTo>
                    <a:cubicBezTo>
                      <a:pt x="2071" y="1721"/>
                      <a:pt x="2132" y="1705"/>
                      <a:pt x="2195" y="1705"/>
                    </a:cubicBezTo>
                    <a:cubicBezTo>
                      <a:pt x="2249" y="1705"/>
                      <a:pt x="2304" y="1717"/>
                      <a:pt x="2354" y="1733"/>
                    </a:cubicBezTo>
                    <a:cubicBezTo>
                      <a:pt x="2495" y="1791"/>
                      <a:pt x="2603" y="1907"/>
                      <a:pt x="2710" y="2006"/>
                    </a:cubicBezTo>
                    <a:cubicBezTo>
                      <a:pt x="2843" y="2114"/>
                      <a:pt x="2984" y="2221"/>
                      <a:pt x="3158" y="2263"/>
                    </a:cubicBezTo>
                    <a:cubicBezTo>
                      <a:pt x="3202" y="2272"/>
                      <a:pt x="3246" y="2276"/>
                      <a:pt x="3289" y="2276"/>
                    </a:cubicBezTo>
                    <a:cubicBezTo>
                      <a:pt x="3409" y="2276"/>
                      <a:pt x="3524" y="2240"/>
                      <a:pt x="3622" y="2155"/>
                    </a:cubicBezTo>
                    <a:cubicBezTo>
                      <a:pt x="3671" y="2114"/>
                      <a:pt x="3663" y="2031"/>
                      <a:pt x="3622" y="1989"/>
                    </a:cubicBezTo>
                    <a:cubicBezTo>
                      <a:pt x="3249" y="1559"/>
                      <a:pt x="2893" y="1111"/>
                      <a:pt x="2511" y="680"/>
                    </a:cubicBezTo>
                    <a:cubicBezTo>
                      <a:pt x="2346" y="498"/>
                      <a:pt x="2163" y="332"/>
                      <a:pt x="1948" y="216"/>
                    </a:cubicBezTo>
                    <a:cubicBezTo>
                      <a:pt x="1741" y="109"/>
                      <a:pt x="1525" y="42"/>
                      <a:pt x="1302" y="17"/>
                    </a:cubicBezTo>
                    <a:cubicBezTo>
                      <a:pt x="1222" y="6"/>
                      <a:pt x="1142" y="0"/>
                      <a:pt x="1062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21"/>
              <p:cNvSpPr/>
              <p:nvPr/>
            </p:nvSpPr>
            <p:spPr>
              <a:xfrm>
                <a:off x="4960475" y="3923200"/>
                <a:ext cx="70625" cy="111325"/>
              </a:xfrm>
              <a:custGeom>
                <a:rect b="b" l="l" r="r" t="t"/>
                <a:pathLst>
                  <a:path extrusionOk="0" h="4453" w="2825">
                    <a:moveTo>
                      <a:pt x="134" y="0"/>
                    </a:moveTo>
                    <a:cubicBezTo>
                      <a:pt x="86" y="0"/>
                      <a:pt x="44" y="28"/>
                      <a:pt x="23" y="84"/>
                    </a:cubicBezTo>
                    <a:cubicBezTo>
                      <a:pt x="0" y="145"/>
                      <a:pt x="56" y="192"/>
                      <a:pt x="110" y="192"/>
                    </a:cubicBezTo>
                    <a:cubicBezTo>
                      <a:pt x="114" y="192"/>
                      <a:pt x="119" y="192"/>
                      <a:pt x="123" y="191"/>
                    </a:cubicBezTo>
                    <a:cubicBezTo>
                      <a:pt x="123" y="200"/>
                      <a:pt x="123" y="200"/>
                      <a:pt x="123" y="200"/>
                    </a:cubicBezTo>
                    <a:cubicBezTo>
                      <a:pt x="123" y="200"/>
                      <a:pt x="123" y="208"/>
                      <a:pt x="115" y="208"/>
                    </a:cubicBezTo>
                    <a:cubicBezTo>
                      <a:pt x="73" y="241"/>
                      <a:pt x="48" y="316"/>
                      <a:pt x="81" y="374"/>
                    </a:cubicBezTo>
                    <a:cubicBezTo>
                      <a:pt x="123" y="423"/>
                      <a:pt x="164" y="481"/>
                      <a:pt x="197" y="539"/>
                    </a:cubicBezTo>
                    <a:cubicBezTo>
                      <a:pt x="206" y="606"/>
                      <a:pt x="214" y="672"/>
                      <a:pt x="222" y="738"/>
                    </a:cubicBezTo>
                    <a:cubicBezTo>
                      <a:pt x="247" y="945"/>
                      <a:pt x="247" y="1161"/>
                      <a:pt x="255" y="1368"/>
                    </a:cubicBezTo>
                    <a:cubicBezTo>
                      <a:pt x="272" y="1757"/>
                      <a:pt x="305" y="2155"/>
                      <a:pt x="429" y="2528"/>
                    </a:cubicBezTo>
                    <a:cubicBezTo>
                      <a:pt x="637" y="3141"/>
                      <a:pt x="1059" y="3680"/>
                      <a:pt x="1606" y="4036"/>
                    </a:cubicBezTo>
                    <a:cubicBezTo>
                      <a:pt x="1714" y="4110"/>
                      <a:pt x="1830" y="4177"/>
                      <a:pt x="1954" y="4235"/>
                    </a:cubicBezTo>
                    <a:cubicBezTo>
                      <a:pt x="2029" y="4293"/>
                      <a:pt x="2111" y="4359"/>
                      <a:pt x="2194" y="4409"/>
                    </a:cubicBezTo>
                    <a:cubicBezTo>
                      <a:pt x="2210" y="4419"/>
                      <a:pt x="2226" y="4424"/>
                      <a:pt x="2242" y="4424"/>
                    </a:cubicBezTo>
                    <a:cubicBezTo>
                      <a:pt x="2274" y="4424"/>
                      <a:pt x="2302" y="4404"/>
                      <a:pt x="2319" y="4376"/>
                    </a:cubicBezTo>
                    <a:cubicBezTo>
                      <a:pt x="2418" y="4409"/>
                      <a:pt x="2517" y="4434"/>
                      <a:pt x="2617" y="4450"/>
                    </a:cubicBezTo>
                    <a:cubicBezTo>
                      <a:pt x="2626" y="4452"/>
                      <a:pt x="2635" y="4452"/>
                      <a:pt x="2644" y="4452"/>
                    </a:cubicBezTo>
                    <a:cubicBezTo>
                      <a:pt x="2767" y="4452"/>
                      <a:pt x="2824" y="4296"/>
                      <a:pt x="2708" y="4218"/>
                    </a:cubicBezTo>
                    <a:cubicBezTo>
                      <a:pt x="2368" y="3986"/>
                      <a:pt x="2020" y="3746"/>
                      <a:pt x="1730" y="3448"/>
                    </a:cubicBezTo>
                    <a:cubicBezTo>
                      <a:pt x="1631" y="3290"/>
                      <a:pt x="1531" y="3133"/>
                      <a:pt x="1449" y="2959"/>
                    </a:cubicBezTo>
                    <a:cubicBezTo>
                      <a:pt x="1291" y="2660"/>
                      <a:pt x="1167" y="2346"/>
                      <a:pt x="1051" y="2031"/>
                    </a:cubicBezTo>
                    <a:cubicBezTo>
                      <a:pt x="1051" y="1998"/>
                      <a:pt x="1051" y="1956"/>
                      <a:pt x="1059" y="1915"/>
                    </a:cubicBezTo>
                    <a:cubicBezTo>
                      <a:pt x="1067" y="1732"/>
                      <a:pt x="1117" y="1550"/>
                      <a:pt x="1101" y="1368"/>
                    </a:cubicBezTo>
                    <a:cubicBezTo>
                      <a:pt x="1092" y="1219"/>
                      <a:pt x="1051" y="1070"/>
                      <a:pt x="976" y="937"/>
                    </a:cubicBezTo>
                    <a:cubicBezTo>
                      <a:pt x="827" y="664"/>
                      <a:pt x="587" y="456"/>
                      <a:pt x="347" y="266"/>
                    </a:cubicBezTo>
                    <a:cubicBezTo>
                      <a:pt x="330" y="183"/>
                      <a:pt x="297" y="84"/>
                      <a:pt x="231" y="34"/>
                    </a:cubicBezTo>
                    <a:cubicBezTo>
                      <a:pt x="198" y="11"/>
                      <a:pt x="165" y="0"/>
                      <a:pt x="134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21"/>
              <p:cNvSpPr/>
              <p:nvPr/>
            </p:nvSpPr>
            <p:spPr>
              <a:xfrm>
                <a:off x="5123325" y="4018925"/>
                <a:ext cx="64775" cy="31225"/>
              </a:xfrm>
              <a:custGeom>
                <a:rect b="b" l="l" r="r" t="t"/>
                <a:pathLst>
                  <a:path extrusionOk="0" h="1249" w="2591">
                    <a:moveTo>
                      <a:pt x="2015" y="1"/>
                    </a:moveTo>
                    <a:cubicBezTo>
                      <a:pt x="1924" y="1"/>
                      <a:pt x="1831" y="16"/>
                      <a:pt x="1745" y="33"/>
                    </a:cubicBezTo>
                    <a:cubicBezTo>
                      <a:pt x="1546" y="66"/>
                      <a:pt x="1364" y="132"/>
                      <a:pt x="1190" y="215"/>
                    </a:cubicBezTo>
                    <a:cubicBezTo>
                      <a:pt x="1049" y="273"/>
                      <a:pt x="925" y="356"/>
                      <a:pt x="801" y="447"/>
                    </a:cubicBezTo>
                    <a:cubicBezTo>
                      <a:pt x="660" y="489"/>
                      <a:pt x="527" y="555"/>
                      <a:pt x="420" y="654"/>
                    </a:cubicBezTo>
                    <a:cubicBezTo>
                      <a:pt x="246" y="754"/>
                      <a:pt x="88" y="895"/>
                      <a:pt x="30" y="1093"/>
                    </a:cubicBezTo>
                    <a:cubicBezTo>
                      <a:pt x="1" y="1188"/>
                      <a:pt x="72" y="1249"/>
                      <a:pt x="152" y="1249"/>
                    </a:cubicBezTo>
                    <a:cubicBezTo>
                      <a:pt x="184" y="1249"/>
                      <a:pt x="217" y="1239"/>
                      <a:pt x="246" y="1218"/>
                    </a:cubicBezTo>
                    <a:cubicBezTo>
                      <a:pt x="444" y="1052"/>
                      <a:pt x="643" y="878"/>
                      <a:pt x="859" y="721"/>
                    </a:cubicBezTo>
                    <a:cubicBezTo>
                      <a:pt x="950" y="671"/>
                      <a:pt x="1049" y="638"/>
                      <a:pt x="1149" y="596"/>
                    </a:cubicBezTo>
                    <a:cubicBezTo>
                      <a:pt x="1149" y="596"/>
                      <a:pt x="1157" y="588"/>
                      <a:pt x="1165" y="588"/>
                    </a:cubicBezTo>
                    <a:cubicBezTo>
                      <a:pt x="1273" y="571"/>
                      <a:pt x="1381" y="555"/>
                      <a:pt x="1497" y="538"/>
                    </a:cubicBezTo>
                    <a:cubicBezTo>
                      <a:pt x="1546" y="532"/>
                      <a:pt x="1603" y="526"/>
                      <a:pt x="1658" y="526"/>
                    </a:cubicBezTo>
                    <a:cubicBezTo>
                      <a:pt x="1762" y="526"/>
                      <a:pt x="1863" y="549"/>
                      <a:pt x="1911" y="646"/>
                    </a:cubicBezTo>
                    <a:cubicBezTo>
                      <a:pt x="1952" y="721"/>
                      <a:pt x="1944" y="828"/>
                      <a:pt x="2002" y="886"/>
                    </a:cubicBezTo>
                    <a:cubicBezTo>
                      <a:pt x="2036" y="925"/>
                      <a:pt x="2090" y="941"/>
                      <a:pt x="2144" y="941"/>
                    </a:cubicBezTo>
                    <a:cubicBezTo>
                      <a:pt x="2182" y="941"/>
                      <a:pt x="2220" y="933"/>
                      <a:pt x="2251" y="919"/>
                    </a:cubicBezTo>
                    <a:cubicBezTo>
                      <a:pt x="2590" y="795"/>
                      <a:pt x="2557" y="199"/>
                      <a:pt x="2259" y="49"/>
                    </a:cubicBezTo>
                    <a:cubicBezTo>
                      <a:pt x="2183" y="14"/>
                      <a:pt x="2100" y="1"/>
                      <a:pt x="2015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21"/>
              <p:cNvSpPr/>
              <p:nvPr/>
            </p:nvSpPr>
            <p:spPr>
              <a:xfrm>
                <a:off x="4907200" y="4114800"/>
                <a:ext cx="196375" cy="302050"/>
              </a:xfrm>
              <a:custGeom>
                <a:rect b="b" l="l" r="r" t="t"/>
                <a:pathLst>
                  <a:path extrusionOk="0" h="12082" w="7855">
                    <a:moveTo>
                      <a:pt x="83" y="1"/>
                    </a:moveTo>
                    <a:cubicBezTo>
                      <a:pt x="58" y="42"/>
                      <a:pt x="42" y="92"/>
                      <a:pt x="33" y="150"/>
                    </a:cubicBezTo>
                    <a:cubicBezTo>
                      <a:pt x="17" y="291"/>
                      <a:pt x="83" y="432"/>
                      <a:pt x="149" y="548"/>
                    </a:cubicBezTo>
                    <a:cubicBezTo>
                      <a:pt x="406" y="995"/>
                      <a:pt x="862" y="1492"/>
                      <a:pt x="597" y="2031"/>
                    </a:cubicBezTo>
                    <a:cubicBezTo>
                      <a:pt x="489" y="2255"/>
                      <a:pt x="323" y="2445"/>
                      <a:pt x="207" y="2669"/>
                    </a:cubicBezTo>
                    <a:cubicBezTo>
                      <a:pt x="91" y="2884"/>
                      <a:pt x="42" y="3124"/>
                      <a:pt x="100" y="3365"/>
                    </a:cubicBezTo>
                    <a:cubicBezTo>
                      <a:pt x="216" y="3829"/>
                      <a:pt x="630" y="4135"/>
                      <a:pt x="879" y="4516"/>
                    </a:cubicBezTo>
                    <a:cubicBezTo>
                      <a:pt x="1036" y="4757"/>
                      <a:pt x="1094" y="5030"/>
                      <a:pt x="1069" y="5320"/>
                    </a:cubicBezTo>
                    <a:cubicBezTo>
                      <a:pt x="1044" y="5618"/>
                      <a:pt x="937" y="5917"/>
                      <a:pt x="821" y="6198"/>
                    </a:cubicBezTo>
                    <a:cubicBezTo>
                      <a:pt x="696" y="6488"/>
                      <a:pt x="555" y="6778"/>
                      <a:pt x="464" y="7085"/>
                    </a:cubicBezTo>
                    <a:cubicBezTo>
                      <a:pt x="365" y="7392"/>
                      <a:pt x="348" y="7698"/>
                      <a:pt x="381" y="8013"/>
                    </a:cubicBezTo>
                    <a:cubicBezTo>
                      <a:pt x="406" y="8179"/>
                      <a:pt x="423" y="8344"/>
                      <a:pt x="381" y="8502"/>
                    </a:cubicBezTo>
                    <a:cubicBezTo>
                      <a:pt x="348" y="8634"/>
                      <a:pt x="299" y="8767"/>
                      <a:pt x="241" y="8883"/>
                    </a:cubicBezTo>
                    <a:cubicBezTo>
                      <a:pt x="133" y="9123"/>
                      <a:pt x="0" y="9372"/>
                      <a:pt x="25" y="9645"/>
                    </a:cubicBezTo>
                    <a:cubicBezTo>
                      <a:pt x="42" y="9919"/>
                      <a:pt x="191" y="10142"/>
                      <a:pt x="357" y="10358"/>
                    </a:cubicBezTo>
                    <a:cubicBezTo>
                      <a:pt x="531" y="10590"/>
                      <a:pt x="680" y="10805"/>
                      <a:pt x="738" y="11095"/>
                    </a:cubicBezTo>
                    <a:cubicBezTo>
                      <a:pt x="763" y="11236"/>
                      <a:pt x="763" y="11393"/>
                      <a:pt x="738" y="11543"/>
                    </a:cubicBezTo>
                    <a:cubicBezTo>
                      <a:pt x="713" y="11683"/>
                      <a:pt x="688" y="11833"/>
                      <a:pt x="754" y="11965"/>
                    </a:cubicBezTo>
                    <a:cubicBezTo>
                      <a:pt x="779" y="12007"/>
                      <a:pt x="812" y="12048"/>
                      <a:pt x="845" y="12081"/>
                    </a:cubicBezTo>
                    <a:cubicBezTo>
                      <a:pt x="862" y="12081"/>
                      <a:pt x="879" y="12073"/>
                      <a:pt x="895" y="12073"/>
                    </a:cubicBezTo>
                    <a:cubicBezTo>
                      <a:pt x="1111" y="12056"/>
                      <a:pt x="1318" y="12040"/>
                      <a:pt x="1533" y="12015"/>
                    </a:cubicBezTo>
                    <a:cubicBezTo>
                      <a:pt x="1740" y="11990"/>
                      <a:pt x="1947" y="11982"/>
                      <a:pt x="2154" y="11940"/>
                    </a:cubicBezTo>
                    <a:cubicBezTo>
                      <a:pt x="2353" y="11907"/>
                      <a:pt x="2527" y="11833"/>
                      <a:pt x="2710" y="11741"/>
                    </a:cubicBezTo>
                    <a:cubicBezTo>
                      <a:pt x="2884" y="11650"/>
                      <a:pt x="3058" y="11601"/>
                      <a:pt x="3256" y="11601"/>
                    </a:cubicBezTo>
                    <a:cubicBezTo>
                      <a:pt x="3430" y="11592"/>
                      <a:pt x="3596" y="11576"/>
                      <a:pt x="3762" y="11509"/>
                    </a:cubicBezTo>
                    <a:cubicBezTo>
                      <a:pt x="3903" y="11451"/>
                      <a:pt x="4044" y="11369"/>
                      <a:pt x="4151" y="11261"/>
                    </a:cubicBezTo>
                    <a:cubicBezTo>
                      <a:pt x="4276" y="11153"/>
                      <a:pt x="4383" y="11029"/>
                      <a:pt x="4474" y="10896"/>
                    </a:cubicBezTo>
                    <a:cubicBezTo>
                      <a:pt x="4566" y="10755"/>
                      <a:pt x="4624" y="10598"/>
                      <a:pt x="4731" y="10482"/>
                    </a:cubicBezTo>
                    <a:cubicBezTo>
                      <a:pt x="4742" y="10469"/>
                      <a:pt x="4757" y="10463"/>
                      <a:pt x="4773" y="10463"/>
                    </a:cubicBezTo>
                    <a:cubicBezTo>
                      <a:pt x="4808" y="10463"/>
                      <a:pt x="4845" y="10489"/>
                      <a:pt x="4839" y="10523"/>
                    </a:cubicBezTo>
                    <a:cubicBezTo>
                      <a:pt x="4831" y="10714"/>
                      <a:pt x="4706" y="10896"/>
                      <a:pt x="4607" y="11037"/>
                    </a:cubicBezTo>
                    <a:cubicBezTo>
                      <a:pt x="4549" y="11120"/>
                      <a:pt x="4483" y="11203"/>
                      <a:pt x="4416" y="11269"/>
                    </a:cubicBezTo>
                    <a:cubicBezTo>
                      <a:pt x="4408" y="11286"/>
                      <a:pt x="4408" y="11302"/>
                      <a:pt x="4408" y="11319"/>
                    </a:cubicBezTo>
                    <a:cubicBezTo>
                      <a:pt x="4532" y="11219"/>
                      <a:pt x="4648" y="11103"/>
                      <a:pt x="4748" y="10971"/>
                    </a:cubicBezTo>
                    <a:cubicBezTo>
                      <a:pt x="4947" y="10722"/>
                      <a:pt x="5079" y="10424"/>
                      <a:pt x="5228" y="10134"/>
                    </a:cubicBezTo>
                    <a:cubicBezTo>
                      <a:pt x="5378" y="9844"/>
                      <a:pt x="5527" y="9562"/>
                      <a:pt x="5668" y="9264"/>
                    </a:cubicBezTo>
                    <a:cubicBezTo>
                      <a:pt x="6256" y="8087"/>
                      <a:pt x="6803" y="6878"/>
                      <a:pt x="7151" y="5610"/>
                    </a:cubicBezTo>
                    <a:cubicBezTo>
                      <a:pt x="7325" y="4956"/>
                      <a:pt x="7457" y="4293"/>
                      <a:pt x="7557" y="3630"/>
                    </a:cubicBezTo>
                    <a:cubicBezTo>
                      <a:pt x="7664" y="2975"/>
                      <a:pt x="7755" y="2313"/>
                      <a:pt x="7830" y="1650"/>
                    </a:cubicBezTo>
                    <a:cubicBezTo>
                      <a:pt x="7855" y="1385"/>
                      <a:pt x="7855" y="1111"/>
                      <a:pt x="7747" y="863"/>
                    </a:cubicBezTo>
                    <a:cubicBezTo>
                      <a:pt x="7689" y="747"/>
                      <a:pt x="7606" y="639"/>
                      <a:pt x="7507" y="564"/>
                    </a:cubicBezTo>
                    <a:cubicBezTo>
                      <a:pt x="7465" y="539"/>
                      <a:pt x="7432" y="515"/>
                      <a:pt x="7391" y="490"/>
                    </a:cubicBezTo>
                    <a:cubicBezTo>
                      <a:pt x="7308" y="531"/>
                      <a:pt x="7217" y="573"/>
                      <a:pt x="7126" y="597"/>
                    </a:cubicBezTo>
                    <a:cubicBezTo>
                      <a:pt x="6852" y="689"/>
                      <a:pt x="6571" y="755"/>
                      <a:pt x="6289" y="805"/>
                    </a:cubicBezTo>
                    <a:cubicBezTo>
                      <a:pt x="5742" y="900"/>
                      <a:pt x="5185" y="943"/>
                      <a:pt x="4628" y="943"/>
                    </a:cubicBezTo>
                    <a:cubicBezTo>
                      <a:pt x="4070" y="943"/>
                      <a:pt x="3513" y="900"/>
                      <a:pt x="2966" y="821"/>
                    </a:cubicBezTo>
                    <a:cubicBezTo>
                      <a:pt x="1972" y="672"/>
                      <a:pt x="1003" y="399"/>
                      <a:pt x="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21"/>
              <p:cNvSpPr/>
              <p:nvPr/>
            </p:nvSpPr>
            <p:spPr>
              <a:xfrm>
                <a:off x="4583850" y="4665950"/>
                <a:ext cx="79350" cy="44050"/>
              </a:xfrm>
              <a:custGeom>
                <a:rect b="b" l="l" r="r" t="t"/>
                <a:pathLst>
                  <a:path extrusionOk="0" h="1762" w="3174">
                    <a:moveTo>
                      <a:pt x="1561" y="0"/>
                    </a:moveTo>
                    <a:cubicBezTo>
                      <a:pt x="1489" y="0"/>
                      <a:pt x="1420" y="41"/>
                      <a:pt x="1359" y="77"/>
                    </a:cubicBezTo>
                    <a:cubicBezTo>
                      <a:pt x="1268" y="127"/>
                      <a:pt x="1185" y="193"/>
                      <a:pt x="1094" y="235"/>
                    </a:cubicBezTo>
                    <a:cubicBezTo>
                      <a:pt x="1004" y="286"/>
                      <a:pt x="911" y="296"/>
                      <a:pt x="816" y="296"/>
                    </a:cubicBezTo>
                    <a:cubicBezTo>
                      <a:pt x="755" y="296"/>
                      <a:pt x="692" y="291"/>
                      <a:pt x="628" y="291"/>
                    </a:cubicBezTo>
                    <a:cubicBezTo>
                      <a:pt x="582" y="291"/>
                      <a:pt x="536" y="294"/>
                      <a:pt x="489" y="301"/>
                    </a:cubicBezTo>
                    <a:cubicBezTo>
                      <a:pt x="299" y="334"/>
                      <a:pt x="141" y="475"/>
                      <a:pt x="100" y="665"/>
                    </a:cubicBezTo>
                    <a:cubicBezTo>
                      <a:pt x="1" y="1080"/>
                      <a:pt x="365" y="1436"/>
                      <a:pt x="713" y="1602"/>
                    </a:cubicBezTo>
                    <a:cubicBezTo>
                      <a:pt x="904" y="1684"/>
                      <a:pt x="1111" y="1742"/>
                      <a:pt x="1318" y="1742"/>
                    </a:cubicBezTo>
                    <a:cubicBezTo>
                      <a:pt x="1426" y="1742"/>
                      <a:pt x="1525" y="1726"/>
                      <a:pt x="1625" y="1709"/>
                    </a:cubicBezTo>
                    <a:cubicBezTo>
                      <a:pt x="1666" y="1703"/>
                      <a:pt x="1707" y="1698"/>
                      <a:pt x="1748" y="1698"/>
                    </a:cubicBezTo>
                    <a:cubicBezTo>
                      <a:pt x="1765" y="1698"/>
                      <a:pt x="1782" y="1699"/>
                      <a:pt x="1799" y="1701"/>
                    </a:cubicBezTo>
                    <a:cubicBezTo>
                      <a:pt x="1865" y="1701"/>
                      <a:pt x="1923" y="1726"/>
                      <a:pt x="1989" y="1742"/>
                    </a:cubicBezTo>
                    <a:cubicBezTo>
                      <a:pt x="2040" y="1756"/>
                      <a:pt x="2091" y="1762"/>
                      <a:pt x="2141" y="1762"/>
                    </a:cubicBezTo>
                    <a:cubicBezTo>
                      <a:pt x="2313" y="1762"/>
                      <a:pt x="2482" y="1693"/>
                      <a:pt x="2635" y="1610"/>
                    </a:cubicBezTo>
                    <a:cubicBezTo>
                      <a:pt x="2801" y="1519"/>
                      <a:pt x="2959" y="1403"/>
                      <a:pt x="3050" y="1237"/>
                    </a:cubicBezTo>
                    <a:cubicBezTo>
                      <a:pt x="3149" y="1088"/>
                      <a:pt x="3174" y="897"/>
                      <a:pt x="3124" y="723"/>
                    </a:cubicBezTo>
                    <a:cubicBezTo>
                      <a:pt x="3087" y="598"/>
                      <a:pt x="2958" y="399"/>
                      <a:pt x="2807" y="399"/>
                    </a:cubicBezTo>
                    <a:cubicBezTo>
                      <a:pt x="2789" y="399"/>
                      <a:pt x="2770" y="402"/>
                      <a:pt x="2751" y="409"/>
                    </a:cubicBezTo>
                    <a:cubicBezTo>
                      <a:pt x="2718" y="417"/>
                      <a:pt x="2693" y="433"/>
                      <a:pt x="2669" y="458"/>
                    </a:cubicBezTo>
                    <a:cubicBezTo>
                      <a:pt x="2602" y="458"/>
                      <a:pt x="2536" y="483"/>
                      <a:pt x="2478" y="508"/>
                    </a:cubicBezTo>
                    <a:cubicBezTo>
                      <a:pt x="2370" y="558"/>
                      <a:pt x="2271" y="607"/>
                      <a:pt x="2155" y="640"/>
                    </a:cubicBezTo>
                    <a:cubicBezTo>
                      <a:pt x="2080" y="661"/>
                      <a:pt x="1994" y="676"/>
                      <a:pt x="1910" y="676"/>
                    </a:cubicBezTo>
                    <a:cubicBezTo>
                      <a:pt x="1892" y="676"/>
                      <a:pt x="1874" y="675"/>
                      <a:pt x="1857" y="674"/>
                    </a:cubicBezTo>
                    <a:cubicBezTo>
                      <a:pt x="1757" y="657"/>
                      <a:pt x="1732" y="616"/>
                      <a:pt x="1732" y="516"/>
                    </a:cubicBezTo>
                    <a:cubicBezTo>
                      <a:pt x="1741" y="367"/>
                      <a:pt x="1815" y="119"/>
                      <a:pt x="1641" y="19"/>
                    </a:cubicBezTo>
                    <a:cubicBezTo>
                      <a:pt x="1614" y="6"/>
                      <a:pt x="1587" y="0"/>
                      <a:pt x="15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21"/>
              <p:cNvSpPr/>
              <p:nvPr/>
            </p:nvSpPr>
            <p:spPr>
              <a:xfrm>
                <a:off x="4869300" y="4669100"/>
                <a:ext cx="86600" cy="47250"/>
              </a:xfrm>
              <a:custGeom>
                <a:rect b="b" l="l" r="r" t="t"/>
                <a:pathLst>
                  <a:path extrusionOk="0" h="1890" w="3464">
                    <a:moveTo>
                      <a:pt x="2505" y="1"/>
                    </a:moveTo>
                    <a:cubicBezTo>
                      <a:pt x="2462" y="1"/>
                      <a:pt x="2419" y="23"/>
                      <a:pt x="2403" y="67"/>
                    </a:cubicBezTo>
                    <a:cubicBezTo>
                      <a:pt x="2403" y="67"/>
                      <a:pt x="2395" y="75"/>
                      <a:pt x="2386" y="84"/>
                    </a:cubicBezTo>
                    <a:cubicBezTo>
                      <a:pt x="2353" y="142"/>
                      <a:pt x="2353" y="208"/>
                      <a:pt x="2345" y="266"/>
                    </a:cubicBezTo>
                    <a:cubicBezTo>
                      <a:pt x="2345" y="349"/>
                      <a:pt x="2328" y="432"/>
                      <a:pt x="2303" y="514"/>
                    </a:cubicBezTo>
                    <a:cubicBezTo>
                      <a:pt x="2262" y="597"/>
                      <a:pt x="2212" y="680"/>
                      <a:pt x="2146" y="746"/>
                    </a:cubicBezTo>
                    <a:cubicBezTo>
                      <a:pt x="2088" y="771"/>
                      <a:pt x="2022" y="788"/>
                      <a:pt x="1955" y="813"/>
                    </a:cubicBezTo>
                    <a:cubicBezTo>
                      <a:pt x="1815" y="862"/>
                      <a:pt x="1682" y="912"/>
                      <a:pt x="1541" y="962"/>
                    </a:cubicBezTo>
                    <a:cubicBezTo>
                      <a:pt x="1533" y="962"/>
                      <a:pt x="1525" y="970"/>
                      <a:pt x="1525" y="970"/>
                    </a:cubicBezTo>
                    <a:cubicBezTo>
                      <a:pt x="1359" y="945"/>
                      <a:pt x="1309" y="829"/>
                      <a:pt x="1243" y="688"/>
                    </a:cubicBezTo>
                    <a:cubicBezTo>
                      <a:pt x="1193" y="572"/>
                      <a:pt x="1127" y="448"/>
                      <a:pt x="986" y="407"/>
                    </a:cubicBezTo>
                    <a:cubicBezTo>
                      <a:pt x="956" y="397"/>
                      <a:pt x="928" y="393"/>
                      <a:pt x="901" y="393"/>
                    </a:cubicBezTo>
                    <a:cubicBezTo>
                      <a:pt x="762" y="393"/>
                      <a:pt x="651" y="499"/>
                      <a:pt x="505" y="506"/>
                    </a:cubicBezTo>
                    <a:cubicBezTo>
                      <a:pt x="497" y="508"/>
                      <a:pt x="488" y="508"/>
                      <a:pt x="480" y="508"/>
                    </a:cubicBezTo>
                    <a:cubicBezTo>
                      <a:pt x="441" y="508"/>
                      <a:pt x="405" y="494"/>
                      <a:pt x="365" y="473"/>
                    </a:cubicBezTo>
                    <a:lnTo>
                      <a:pt x="365" y="465"/>
                    </a:lnTo>
                    <a:cubicBezTo>
                      <a:pt x="356" y="407"/>
                      <a:pt x="315" y="382"/>
                      <a:pt x="265" y="382"/>
                    </a:cubicBezTo>
                    <a:cubicBezTo>
                      <a:pt x="215" y="324"/>
                      <a:pt x="174" y="258"/>
                      <a:pt x="133" y="208"/>
                    </a:cubicBezTo>
                    <a:cubicBezTo>
                      <a:pt x="124" y="193"/>
                      <a:pt x="109" y="187"/>
                      <a:pt x="94" y="187"/>
                    </a:cubicBezTo>
                    <a:cubicBezTo>
                      <a:pt x="67" y="187"/>
                      <a:pt x="39" y="209"/>
                      <a:pt x="50" y="241"/>
                    </a:cubicBezTo>
                    <a:cubicBezTo>
                      <a:pt x="75" y="316"/>
                      <a:pt x="99" y="382"/>
                      <a:pt x="141" y="448"/>
                    </a:cubicBezTo>
                    <a:cubicBezTo>
                      <a:pt x="141" y="456"/>
                      <a:pt x="133" y="456"/>
                      <a:pt x="133" y="465"/>
                    </a:cubicBezTo>
                    <a:cubicBezTo>
                      <a:pt x="0" y="829"/>
                      <a:pt x="157" y="1252"/>
                      <a:pt x="472" y="1459"/>
                    </a:cubicBezTo>
                    <a:cubicBezTo>
                      <a:pt x="488" y="1472"/>
                      <a:pt x="508" y="1477"/>
                      <a:pt x="527" y="1477"/>
                    </a:cubicBezTo>
                    <a:cubicBezTo>
                      <a:pt x="560" y="1477"/>
                      <a:pt x="593" y="1463"/>
                      <a:pt x="613" y="1442"/>
                    </a:cubicBezTo>
                    <a:cubicBezTo>
                      <a:pt x="638" y="1418"/>
                      <a:pt x="663" y="1393"/>
                      <a:pt x="679" y="1368"/>
                    </a:cubicBezTo>
                    <a:cubicBezTo>
                      <a:pt x="688" y="1376"/>
                      <a:pt x="696" y="1393"/>
                      <a:pt x="696" y="1401"/>
                    </a:cubicBezTo>
                    <a:cubicBezTo>
                      <a:pt x="721" y="1476"/>
                      <a:pt x="746" y="1558"/>
                      <a:pt x="787" y="1616"/>
                    </a:cubicBezTo>
                    <a:cubicBezTo>
                      <a:pt x="862" y="1741"/>
                      <a:pt x="986" y="1815"/>
                      <a:pt x="1127" y="1848"/>
                    </a:cubicBezTo>
                    <a:cubicBezTo>
                      <a:pt x="1268" y="1890"/>
                      <a:pt x="1417" y="1890"/>
                      <a:pt x="1558" y="1890"/>
                    </a:cubicBezTo>
                    <a:cubicBezTo>
                      <a:pt x="1757" y="1890"/>
                      <a:pt x="1964" y="1890"/>
                      <a:pt x="2171" y="1882"/>
                    </a:cubicBezTo>
                    <a:cubicBezTo>
                      <a:pt x="2195" y="1882"/>
                      <a:pt x="2220" y="1882"/>
                      <a:pt x="2245" y="1882"/>
                    </a:cubicBezTo>
                    <a:cubicBezTo>
                      <a:pt x="2532" y="1882"/>
                      <a:pt x="2846" y="1875"/>
                      <a:pt x="3082" y="1699"/>
                    </a:cubicBezTo>
                    <a:cubicBezTo>
                      <a:pt x="3157" y="1650"/>
                      <a:pt x="3215" y="1592"/>
                      <a:pt x="3256" y="1517"/>
                    </a:cubicBezTo>
                    <a:cubicBezTo>
                      <a:pt x="3298" y="1517"/>
                      <a:pt x="3339" y="1500"/>
                      <a:pt x="3364" y="1459"/>
                    </a:cubicBezTo>
                    <a:cubicBezTo>
                      <a:pt x="3463" y="1326"/>
                      <a:pt x="3447" y="1161"/>
                      <a:pt x="3380" y="1012"/>
                    </a:cubicBezTo>
                    <a:cubicBezTo>
                      <a:pt x="3380" y="970"/>
                      <a:pt x="3372" y="920"/>
                      <a:pt x="3356" y="879"/>
                    </a:cubicBezTo>
                    <a:cubicBezTo>
                      <a:pt x="3281" y="556"/>
                      <a:pt x="3032" y="316"/>
                      <a:pt x="2767" y="125"/>
                    </a:cubicBezTo>
                    <a:cubicBezTo>
                      <a:pt x="2718" y="92"/>
                      <a:pt x="2643" y="34"/>
                      <a:pt x="2569" y="17"/>
                    </a:cubicBezTo>
                    <a:cubicBezTo>
                      <a:pt x="2549" y="6"/>
                      <a:pt x="2527" y="1"/>
                      <a:pt x="25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21"/>
              <p:cNvSpPr/>
              <p:nvPr/>
            </p:nvSpPr>
            <p:spPr>
              <a:xfrm>
                <a:off x="4845475" y="4614175"/>
                <a:ext cx="24050" cy="39075"/>
              </a:xfrm>
              <a:custGeom>
                <a:rect b="b" l="l" r="r" t="t"/>
                <a:pathLst>
                  <a:path extrusionOk="0" h="1563" w="962">
                    <a:moveTo>
                      <a:pt x="369" y="0"/>
                    </a:moveTo>
                    <a:cubicBezTo>
                      <a:pt x="295" y="0"/>
                      <a:pt x="216" y="30"/>
                      <a:pt x="166" y="85"/>
                    </a:cubicBezTo>
                    <a:cubicBezTo>
                      <a:pt x="0" y="267"/>
                      <a:pt x="75" y="508"/>
                      <a:pt x="166" y="706"/>
                    </a:cubicBezTo>
                    <a:cubicBezTo>
                      <a:pt x="265" y="897"/>
                      <a:pt x="390" y="1079"/>
                      <a:pt x="539" y="1245"/>
                    </a:cubicBezTo>
                    <a:cubicBezTo>
                      <a:pt x="572" y="1336"/>
                      <a:pt x="605" y="1427"/>
                      <a:pt x="646" y="1518"/>
                    </a:cubicBezTo>
                    <a:cubicBezTo>
                      <a:pt x="662" y="1549"/>
                      <a:pt x="688" y="1562"/>
                      <a:pt x="716" y="1562"/>
                    </a:cubicBezTo>
                    <a:cubicBezTo>
                      <a:pt x="748" y="1562"/>
                      <a:pt x="782" y="1545"/>
                      <a:pt x="804" y="1518"/>
                    </a:cubicBezTo>
                    <a:cubicBezTo>
                      <a:pt x="811" y="1521"/>
                      <a:pt x="817" y="1522"/>
                      <a:pt x="824" y="1522"/>
                    </a:cubicBezTo>
                    <a:cubicBezTo>
                      <a:pt x="843" y="1522"/>
                      <a:pt x="862" y="1514"/>
                      <a:pt x="887" y="1502"/>
                    </a:cubicBezTo>
                    <a:cubicBezTo>
                      <a:pt x="928" y="1469"/>
                      <a:pt x="961" y="1402"/>
                      <a:pt x="928" y="1344"/>
                    </a:cubicBezTo>
                    <a:lnTo>
                      <a:pt x="920" y="1344"/>
                    </a:lnTo>
                    <a:cubicBezTo>
                      <a:pt x="920" y="1344"/>
                      <a:pt x="920" y="1344"/>
                      <a:pt x="920" y="1336"/>
                    </a:cubicBezTo>
                    <a:cubicBezTo>
                      <a:pt x="903" y="1320"/>
                      <a:pt x="887" y="1303"/>
                      <a:pt x="862" y="1295"/>
                    </a:cubicBezTo>
                    <a:cubicBezTo>
                      <a:pt x="845" y="1278"/>
                      <a:pt x="837" y="1253"/>
                      <a:pt x="820" y="1237"/>
                    </a:cubicBezTo>
                    <a:cubicBezTo>
                      <a:pt x="812" y="955"/>
                      <a:pt x="762" y="665"/>
                      <a:pt x="721" y="392"/>
                    </a:cubicBezTo>
                    <a:cubicBezTo>
                      <a:pt x="713" y="358"/>
                      <a:pt x="688" y="334"/>
                      <a:pt x="655" y="325"/>
                    </a:cubicBezTo>
                    <a:cubicBezTo>
                      <a:pt x="671" y="234"/>
                      <a:pt x="663" y="135"/>
                      <a:pt x="580" y="85"/>
                    </a:cubicBezTo>
                    <a:cubicBezTo>
                      <a:pt x="564" y="77"/>
                      <a:pt x="547" y="68"/>
                      <a:pt x="522" y="60"/>
                    </a:cubicBezTo>
                    <a:cubicBezTo>
                      <a:pt x="485" y="19"/>
                      <a:pt x="428" y="0"/>
                      <a:pt x="369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21"/>
              <p:cNvSpPr/>
              <p:nvPr/>
            </p:nvSpPr>
            <p:spPr>
              <a:xfrm>
                <a:off x="4991700" y="4676275"/>
                <a:ext cx="83725" cy="71000"/>
              </a:xfrm>
              <a:custGeom>
                <a:rect b="b" l="l" r="r" t="t"/>
                <a:pathLst>
                  <a:path extrusionOk="0" h="2840" w="3349">
                    <a:moveTo>
                      <a:pt x="144" y="0"/>
                    </a:moveTo>
                    <a:cubicBezTo>
                      <a:pt x="103" y="0"/>
                      <a:pt x="59" y="38"/>
                      <a:pt x="75" y="87"/>
                    </a:cubicBezTo>
                    <a:cubicBezTo>
                      <a:pt x="75" y="111"/>
                      <a:pt x="84" y="128"/>
                      <a:pt x="92" y="153"/>
                    </a:cubicBezTo>
                    <a:cubicBezTo>
                      <a:pt x="75" y="161"/>
                      <a:pt x="67" y="186"/>
                      <a:pt x="67" y="211"/>
                    </a:cubicBezTo>
                    <a:cubicBezTo>
                      <a:pt x="9" y="451"/>
                      <a:pt x="1" y="700"/>
                      <a:pt x="42" y="948"/>
                    </a:cubicBezTo>
                    <a:cubicBezTo>
                      <a:pt x="59" y="1073"/>
                      <a:pt x="92" y="1197"/>
                      <a:pt x="133" y="1321"/>
                    </a:cubicBezTo>
                    <a:cubicBezTo>
                      <a:pt x="175" y="1437"/>
                      <a:pt x="224" y="1545"/>
                      <a:pt x="224" y="1669"/>
                    </a:cubicBezTo>
                    <a:cubicBezTo>
                      <a:pt x="233" y="1893"/>
                      <a:pt x="183" y="2125"/>
                      <a:pt x="307" y="2324"/>
                    </a:cubicBezTo>
                    <a:cubicBezTo>
                      <a:pt x="423" y="2498"/>
                      <a:pt x="614" y="2589"/>
                      <a:pt x="804" y="2672"/>
                    </a:cubicBezTo>
                    <a:cubicBezTo>
                      <a:pt x="1001" y="2749"/>
                      <a:pt x="1197" y="2820"/>
                      <a:pt x="1408" y="2820"/>
                    </a:cubicBezTo>
                    <a:cubicBezTo>
                      <a:pt x="1447" y="2820"/>
                      <a:pt x="1486" y="2818"/>
                      <a:pt x="1525" y="2813"/>
                    </a:cubicBezTo>
                    <a:cubicBezTo>
                      <a:pt x="1650" y="2804"/>
                      <a:pt x="1782" y="2771"/>
                      <a:pt x="1906" y="2771"/>
                    </a:cubicBezTo>
                    <a:cubicBezTo>
                      <a:pt x="2039" y="2771"/>
                      <a:pt x="2163" y="2796"/>
                      <a:pt x="2288" y="2813"/>
                    </a:cubicBezTo>
                    <a:cubicBezTo>
                      <a:pt x="2391" y="2828"/>
                      <a:pt x="2493" y="2840"/>
                      <a:pt x="2594" y="2840"/>
                    </a:cubicBezTo>
                    <a:cubicBezTo>
                      <a:pt x="2711" y="2840"/>
                      <a:pt x="2826" y="2824"/>
                      <a:pt x="2942" y="2779"/>
                    </a:cubicBezTo>
                    <a:cubicBezTo>
                      <a:pt x="3108" y="2705"/>
                      <a:pt x="3274" y="2572"/>
                      <a:pt x="3315" y="2382"/>
                    </a:cubicBezTo>
                    <a:cubicBezTo>
                      <a:pt x="3348" y="2257"/>
                      <a:pt x="3315" y="2125"/>
                      <a:pt x="3274" y="2001"/>
                    </a:cubicBezTo>
                    <a:cubicBezTo>
                      <a:pt x="3216" y="1860"/>
                      <a:pt x="3166" y="1727"/>
                      <a:pt x="3116" y="1586"/>
                    </a:cubicBezTo>
                    <a:cubicBezTo>
                      <a:pt x="3000" y="1296"/>
                      <a:pt x="2892" y="1015"/>
                      <a:pt x="2785" y="725"/>
                    </a:cubicBezTo>
                    <a:cubicBezTo>
                      <a:pt x="2765" y="676"/>
                      <a:pt x="2714" y="642"/>
                      <a:pt x="2666" y="642"/>
                    </a:cubicBezTo>
                    <a:cubicBezTo>
                      <a:pt x="2631" y="642"/>
                      <a:pt x="2598" y="659"/>
                      <a:pt x="2578" y="700"/>
                    </a:cubicBezTo>
                    <a:cubicBezTo>
                      <a:pt x="2395" y="1073"/>
                      <a:pt x="1964" y="1222"/>
                      <a:pt x="1567" y="1238"/>
                    </a:cubicBezTo>
                    <a:cubicBezTo>
                      <a:pt x="1542" y="1239"/>
                      <a:pt x="1517" y="1240"/>
                      <a:pt x="1491" y="1240"/>
                    </a:cubicBezTo>
                    <a:cubicBezTo>
                      <a:pt x="1278" y="1240"/>
                      <a:pt x="1044" y="1204"/>
                      <a:pt x="896" y="1056"/>
                    </a:cubicBezTo>
                    <a:cubicBezTo>
                      <a:pt x="821" y="981"/>
                      <a:pt x="763" y="874"/>
                      <a:pt x="771" y="766"/>
                    </a:cubicBezTo>
                    <a:cubicBezTo>
                      <a:pt x="780" y="650"/>
                      <a:pt x="854" y="551"/>
                      <a:pt x="780" y="435"/>
                    </a:cubicBezTo>
                    <a:cubicBezTo>
                      <a:pt x="705" y="327"/>
                      <a:pt x="564" y="335"/>
                      <a:pt x="456" y="294"/>
                    </a:cubicBezTo>
                    <a:cubicBezTo>
                      <a:pt x="340" y="244"/>
                      <a:pt x="258" y="145"/>
                      <a:pt x="200" y="37"/>
                    </a:cubicBezTo>
                    <a:cubicBezTo>
                      <a:pt x="188" y="11"/>
                      <a:pt x="166" y="0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21"/>
              <p:cNvSpPr/>
              <p:nvPr/>
            </p:nvSpPr>
            <p:spPr>
              <a:xfrm>
                <a:off x="4998225" y="4659975"/>
                <a:ext cx="5925" cy="17450"/>
              </a:xfrm>
              <a:custGeom>
                <a:rect b="b" l="l" r="r" t="t"/>
                <a:pathLst>
                  <a:path extrusionOk="0" h="698" w="237">
                    <a:moveTo>
                      <a:pt x="133" y="0"/>
                    </a:moveTo>
                    <a:cubicBezTo>
                      <a:pt x="82" y="0"/>
                      <a:pt x="46" y="47"/>
                      <a:pt x="38" y="101"/>
                    </a:cubicBezTo>
                    <a:cubicBezTo>
                      <a:pt x="30" y="184"/>
                      <a:pt x="30" y="275"/>
                      <a:pt x="21" y="366"/>
                    </a:cubicBezTo>
                    <a:cubicBezTo>
                      <a:pt x="13" y="457"/>
                      <a:pt x="13" y="548"/>
                      <a:pt x="5" y="639"/>
                    </a:cubicBezTo>
                    <a:cubicBezTo>
                      <a:pt x="0" y="676"/>
                      <a:pt x="32" y="698"/>
                      <a:pt x="64" y="698"/>
                    </a:cubicBezTo>
                    <a:cubicBezTo>
                      <a:pt x="89" y="698"/>
                      <a:pt x="114" y="685"/>
                      <a:pt x="121" y="656"/>
                    </a:cubicBezTo>
                    <a:cubicBezTo>
                      <a:pt x="137" y="565"/>
                      <a:pt x="162" y="474"/>
                      <a:pt x="179" y="391"/>
                    </a:cubicBezTo>
                    <a:cubicBezTo>
                      <a:pt x="187" y="300"/>
                      <a:pt x="212" y="208"/>
                      <a:pt x="220" y="126"/>
                    </a:cubicBezTo>
                    <a:cubicBezTo>
                      <a:pt x="237" y="68"/>
                      <a:pt x="204" y="10"/>
                      <a:pt x="146" y="1"/>
                    </a:cubicBezTo>
                    <a:cubicBezTo>
                      <a:pt x="141" y="1"/>
                      <a:pt x="137" y="0"/>
                      <a:pt x="1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21"/>
              <p:cNvSpPr/>
              <p:nvPr/>
            </p:nvSpPr>
            <p:spPr>
              <a:xfrm>
                <a:off x="5002900" y="4656050"/>
                <a:ext cx="4975" cy="3975"/>
              </a:xfrm>
              <a:custGeom>
                <a:rect b="b" l="l" r="r" t="t"/>
                <a:pathLst>
                  <a:path extrusionOk="0" h="159" w="199">
                    <a:moveTo>
                      <a:pt x="100" y="1"/>
                    </a:moveTo>
                    <a:cubicBezTo>
                      <a:pt x="0" y="1"/>
                      <a:pt x="0" y="158"/>
                      <a:pt x="100" y="158"/>
                    </a:cubicBezTo>
                    <a:cubicBezTo>
                      <a:pt x="199" y="158"/>
                      <a:pt x="199" y="1"/>
                      <a:pt x="1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21"/>
              <p:cNvSpPr/>
              <p:nvPr/>
            </p:nvSpPr>
            <p:spPr>
              <a:xfrm>
                <a:off x="4902500" y="4134425"/>
                <a:ext cx="12375" cy="24775"/>
              </a:xfrm>
              <a:custGeom>
                <a:rect b="b" l="l" r="r" t="t"/>
                <a:pathLst>
                  <a:path extrusionOk="0" h="991" w="495">
                    <a:moveTo>
                      <a:pt x="82" y="1"/>
                    </a:moveTo>
                    <a:cubicBezTo>
                      <a:pt x="37" y="1"/>
                      <a:pt x="0" y="45"/>
                      <a:pt x="31" y="94"/>
                    </a:cubicBezTo>
                    <a:cubicBezTo>
                      <a:pt x="56" y="152"/>
                      <a:pt x="81" y="218"/>
                      <a:pt x="105" y="276"/>
                    </a:cubicBezTo>
                    <a:cubicBezTo>
                      <a:pt x="130" y="343"/>
                      <a:pt x="163" y="401"/>
                      <a:pt x="180" y="467"/>
                    </a:cubicBezTo>
                    <a:cubicBezTo>
                      <a:pt x="188" y="500"/>
                      <a:pt x="197" y="533"/>
                      <a:pt x="205" y="566"/>
                    </a:cubicBezTo>
                    <a:cubicBezTo>
                      <a:pt x="213" y="591"/>
                      <a:pt x="221" y="641"/>
                      <a:pt x="230" y="658"/>
                    </a:cubicBezTo>
                    <a:cubicBezTo>
                      <a:pt x="230" y="666"/>
                      <a:pt x="230" y="707"/>
                      <a:pt x="230" y="732"/>
                    </a:cubicBezTo>
                    <a:cubicBezTo>
                      <a:pt x="230" y="749"/>
                      <a:pt x="230" y="757"/>
                      <a:pt x="230" y="774"/>
                    </a:cubicBezTo>
                    <a:cubicBezTo>
                      <a:pt x="230" y="774"/>
                      <a:pt x="221" y="798"/>
                      <a:pt x="221" y="798"/>
                    </a:cubicBezTo>
                    <a:cubicBezTo>
                      <a:pt x="213" y="832"/>
                      <a:pt x="205" y="865"/>
                      <a:pt x="205" y="890"/>
                    </a:cubicBezTo>
                    <a:cubicBezTo>
                      <a:pt x="205" y="948"/>
                      <a:pt x="238" y="981"/>
                      <a:pt x="288" y="989"/>
                    </a:cubicBezTo>
                    <a:cubicBezTo>
                      <a:pt x="294" y="990"/>
                      <a:pt x="301" y="991"/>
                      <a:pt x="308" y="991"/>
                    </a:cubicBezTo>
                    <a:cubicBezTo>
                      <a:pt x="388" y="991"/>
                      <a:pt x="446" y="901"/>
                      <a:pt x="462" y="832"/>
                    </a:cubicBezTo>
                    <a:cubicBezTo>
                      <a:pt x="495" y="699"/>
                      <a:pt x="462" y="542"/>
                      <a:pt x="412" y="417"/>
                    </a:cubicBezTo>
                    <a:cubicBezTo>
                      <a:pt x="379" y="343"/>
                      <a:pt x="354" y="260"/>
                      <a:pt x="304" y="194"/>
                    </a:cubicBezTo>
                    <a:cubicBezTo>
                      <a:pt x="279" y="160"/>
                      <a:pt x="255" y="127"/>
                      <a:pt x="221" y="94"/>
                    </a:cubicBezTo>
                    <a:cubicBezTo>
                      <a:pt x="197" y="61"/>
                      <a:pt x="163" y="44"/>
                      <a:pt x="130" y="20"/>
                    </a:cubicBezTo>
                    <a:cubicBezTo>
                      <a:pt x="115" y="6"/>
                      <a:pt x="98" y="1"/>
                      <a:pt x="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21"/>
              <p:cNvSpPr/>
              <p:nvPr/>
            </p:nvSpPr>
            <p:spPr>
              <a:xfrm>
                <a:off x="4904500" y="4163700"/>
                <a:ext cx="4175" cy="3325"/>
              </a:xfrm>
              <a:custGeom>
                <a:rect b="b" l="l" r="r" t="t"/>
                <a:pathLst>
                  <a:path extrusionOk="0" h="133" w="167">
                    <a:moveTo>
                      <a:pt x="83" y="0"/>
                    </a:moveTo>
                    <a:cubicBezTo>
                      <a:pt x="1" y="0"/>
                      <a:pt x="1" y="133"/>
                      <a:pt x="83" y="133"/>
                    </a:cubicBezTo>
                    <a:cubicBezTo>
                      <a:pt x="166" y="133"/>
                      <a:pt x="166" y="0"/>
                      <a:pt x="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21"/>
              <p:cNvSpPr/>
              <p:nvPr/>
            </p:nvSpPr>
            <p:spPr>
              <a:xfrm>
                <a:off x="5084300" y="4240975"/>
                <a:ext cx="11000" cy="27000"/>
              </a:xfrm>
              <a:custGeom>
                <a:rect b="b" l="l" r="r" t="t"/>
                <a:pathLst>
                  <a:path extrusionOk="0" h="1080" w="440">
                    <a:moveTo>
                      <a:pt x="350" y="0"/>
                    </a:moveTo>
                    <a:cubicBezTo>
                      <a:pt x="328" y="0"/>
                      <a:pt x="305" y="11"/>
                      <a:pt x="290" y="33"/>
                    </a:cubicBezTo>
                    <a:cubicBezTo>
                      <a:pt x="241" y="99"/>
                      <a:pt x="232" y="190"/>
                      <a:pt x="216" y="273"/>
                    </a:cubicBezTo>
                    <a:cubicBezTo>
                      <a:pt x="199" y="356"/>
                      <a:pt x="174" y="439"/>
                      <a:pt x="158" y="513"/>
                    </a:cubicBezTo>
                    <a:cubicBezTo>
                      <a:pt x="108" y="679"/>
                      <a:pt x="67" y="845"/>
                      <a:pt x="17" y="1002"/>
                    </a:cubicBezTo>
                    <a:cubicBezTo>
                      <a:pt x="0" y="1046"/>
                      <a:pt x="39" y="1080"/>
                      <a:pt x="76" y="1080"/>
                    </a:cubicBezTo>
                    <a:cubicBezTo>
                      <a:pt x="95" y="1080"/>
                      <a:pt x="114" y="1071"/>
                      <a:pt x="125" y="1052"/>
                    </a:cubicBezTo>
                    <a:cubicBezTo>
                      <a:pt x="207" y="895"/>
                      <a:pt x="282" y="737"/>
                      <a:pt x="332" y="563"/>
                    </a:cubicBezTo>
                    <a:cubicBezTo>
                      <a:pt x="357" y="489"/>
                      <a:pt x="373" y="406"/>
                      <a:pt x="390" y="323"/>
                    </a:cubicBezTo>
                    <a:cubicBezTo>
                      <a:pt x="415" y="232"/>
                      <a:pt x="439" y="132"/>
                      <a:pt x="415" y="49"/>
                    </a:cubicBezTo>
                    <a:cubicBezTo>
                      <a:pt x="405" y="17"/>
                      <a:pt x="378" y="0"/>
                      <a:pt x="3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21"/>
              <p:cNvSpPr/>
              <p:nvPr/>
            </p:nvSpPr>
            <p:spPr>
              <a:xfrm>
                <a:off x="5093400" y="4226675"/>
                <a:ext cx="3775" cy="7100"/>
              </a:xfrm>
              <a:custGeom>
                <a:rect b="b" l="l" r="r" t="t"/>
                <a:pathLst>
                  <a:path extrusionOk="0" h="284" w="151">
                    <a:moveTo>
                      <a:pt x="109" y="0"/>
                    </a:moveTo>
                    <a:cubicBezTo>
                      <a:pt x="92" y="0"/>
                      <a:pt x="75" y="8"/>
                      <a:pt x="59" y="17"/>
                    </a:cubicBezTo>
                    <a:cubicBezTo>
                      <a:pt x="51" y="25"/>
                      <a:pt x="42" y="41"/>
                      <a:pt x="34" y="58"/>
                    </a:cubicBezTo>
                    <a:cubicBezTo>
                      <a:pt x="34" y="75"/>
                      <a:pt x="26" y="83"/>
                      <a:pt x="26" y="99"/>
                    </a:cubicBezTo>
                    <a:cubicBezTo>
                      <a:pt x="9" y="133"/>
                      <a:pt x="9" y="174"/>
                      <a:pt x="1" y="207"/>
                    </a:cubicBezTo>
                    <a:cubicBezTo>
                      <a:pt x="1" y="224"/>
                      <a:pt x="1" y="240"/>
                      <a:pt x="9" y="257"/>
                    </a:cubicBezTo>
                    <a:cubicBezTo>
                      <a:pt x="17" y="265"/>
                      <a:pt x="26" y="282"/>
                      <a:pt x="42" y="282"/>
                    </a:cubicBezTo>
                    <a:cubicBezTo>
                      <a:pt x="48" y="283"/>
                      <a:pt x="54" y="284"/>
                      <a:pt x="60" y="284"/>
                    </a:cubicBezTo>
                    <a:cubicBezTo>
                      <a:pt x="89" y="284"/>
                      <a:pt x="118" y="268"/>
                      <a:pt x="125" y="240"/>
                    </a:cubicBezTo>
                    <a:cubicBezTo>
                      <a:pt x="133" y="199"/>
                      <a:pt x="142" y="166"/>
                      <a:pt x="142" y="124"/>
                    </a:cubicBezTo>
                    <a:cubicBezTo>
                      <a:pt x="150" y="108"/>
                      <a:pt x="150" y="91"/>
                      <a:pt x="150" y="75"/>
                    </a:cubicBezTo>
                    <a:cubicBezTo>
                      <a:pt x="150" y="41"/>
                      <a:pt x="133" y="8"/>
                      <a:pt x="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21"/>
              <p:cNvSpPr/>
              <p:nvPr/>
            </p:nvSpPr>
            <p:spPr>
              <a:xfrm>
                <a:off x="4924600" y="4245850"/>
                <a:ext cx="7475" cy="18675"/>
              </a:xfrm>
              <a:custGeom>
                <a:rect b="b" l="l" r="r" t="t"/>
                <a:pathLst>
                  <a:path extrusionOk="0" h="747" w="299">
                    <a:moveTo>
                      <a:pt x="243" y="0"/>
                    </a:moveTo>
                    <a:cubicBezTo>
                      <a:pt x="217" y="0"/>
                      <a:pt x="191" y="19"/>
                      <a:pt x="191" y="53"/>
                    </a:cubicBezTo>
                    <a:cubicBezTo>
                      <a:pt x="183" y="78"/>
                      <a:pt x="183" y="103"/>
                      <a:pt x="174" y="128"/>
                    </a:cubicBezTo>
                    <a:cubicBezTo>
                      <a:pt x="174" y="153"/>
                      <a:pt x="166" y="178"/>
                      <a:pt x="158" y="202"/>
                    </a:cubicBezTo>
                    <a:cubicBezTo>
                      <a:pt x="141" y="260"/>
                      <a:pt x="125" y="310"/>
                      <a:pt x="108" y="368"/>
                    </a:cubicBezTo>
                    <a:cubicBezTo>
                      <a:pt x="91" y="418"/>
                      <a:pt x="75" y="468"/>
                      <a:pt x="58" y="517"/>
                    </a:cubicBezTo>
                    <a:cubicBezTo>
                      <a:pt x="42" y="567"/>
                      <a:pt x="0" y="642"/>
                      <a:pt x="17" y="691"/>
                    </a:cubicBezTo>
                    <a:cubicBezTo>
                      <a:pt x="30" y="724"/>
                      <a:pt x="53" y="746"/>
                      <a:pt x="83" y="746"/>
                    </a:cubicBezTo>
                    <a:cubicBezTo>
                      <a:pt x="91" y="746"/>
                      <a:pt x="99" y="745"/>
                      <a:pt x="108" y="741"/>
                    </a:cubicBezTo>
                    <a:cubicBezTo>
                      <a:pt x="174" y="724"/>
                      <a:pt x="207" y="642"/>
                      <a:pt x="224" y="584"/>
                    </a:cubicBezTo>
                    <a:cubicBezTo>
                      <a:pt x="249" y="526"/>
                      <a:pt x="265" y="468"/>
                      <a:pt x="282" y="410"/>
                    </a:cubicBezTo>
                    <a:cubicBezTo>
                      <a:pt x="290" y="352"/>
                      <a:pt x="299" y="294"/>
                      <a:pt x="299" y="227"/>
                    </a:cubicBezTo>
                    <a:cubicBezTo>
                      <a:pt x="299" y="202"/>
                      <a:pt x="299" y="178"/>
                      <a:pt x="299" y="144"/>
                    </a:cubicBezTo>
                    <a:cubicBezTo>
                      <a:pt x="290" y="111"/>
                      <a:pt x="290" y="78"/>
                      <a:pt x="290" y="53"/>
                    </a:cubicBezTo>
                    <a:cubicBezTo>
                      <a:pt x="290" y="17"/>
                      <a:pt x="267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21"/>
              <p:cNvSpPr/>
              <p:nvPr/>
            </p:nvSpPr>
            <p:spPr>
              <a:xfrm>
                <a:off x="4919000" y="4276575"/>
                <a:ext cx="3125" cy="5375"/>
              </a:xfrm>
              <a:custGeom>
                <a:rect b="b" l="l" r="r" t="t"/>
                <a:pathLst>
                  <a:path extrusionOk="0" h="215" w="125">
                    <a:moveTo>
                      <a:pt x="67" y="1"/>
                    </a:moveTo>
                    <a:cubicBezTo>
                      <a:pt x="50" y="1"/>
                      <a:pt x="34" y="9"/>
                      <a:pt x="25" y="17"/>
                    </a:cubicBezTo>
                    <a:cubicBezTo>
                      <a:pt x="17" y="34"/>
                      <a:pt x="9" y="51"/>
                      <a:pt x="9" y="59"/>
                    </a:cubicBezTo>
                    <a:cubicBezTo>
                      <a:pt x="9" y="75"/>
                      <a:pt x="9" y="92"/>
                      <a:pt x="9" y="109"/>
                    </a:cubicBezTo>
                    <a:cubicBezTo>
                      <a:pt x="9" y="117"/>
                      <a:pt x="9" y="117"/>
                      <a:pt x="9" y="125"/>
                    </a:cubicBezTo>
                    <a:cubicBezTo>
                      <a:pt x="1" y="133"/>
                      <a:pt x="1" y="150"/>
                      <a:pt x="1" y="158"/>
                    </a:cubicBezTo>
                    <a:cubicBezTo>
                      <a:pt x="1" y="164"/>
                      <a:pt x="1" y="169"/>
                      <a:pt x="1" y="175"/>
                    </a:cubicBezTo>
                    <a:cubicBezTo>
                      <a:pt x="1" y="191"/>
                      <a:pt x="9" y="200"/>
                      <a:pt x="17" y="208"/>
                    </a:cubicBezTo>
                    <a:cubicBezTo>
                      <a:pt x="21" y="212"/>
                      <a:pt x="27" y="214"/>
                      <a:pt x="34" y="214"/>
                    </a:cubicBezTo>
                    <a:cubicBezTo>
                      <a:pt x="40" y="214"/>
                      <a:pt x="46" y="212"/>
                      <a:pt x="50" y="208"/>
                    </a:cubicBezTo>
                    <a:cubicBezTo>
                      <a:pt x="59" y="200"/>
                      <a:pt x="75" y="191"/>
                      <a:pt x="83" y="183"/>
                    </a:cubicBezTo>
                    <a:cubicBezTo>
                      <a:pt x="83" y="175"/>
                      <a:pt x="92" y="167"/>
                      <a:pt x="100" y="158"/>
                    </a:cubicBezTo>
                    <a:cubicBezTo>
                      <a:pt x="100" y="150"/>
                      <a:pt x="100" y="142"/>
                      <a:pt x="108" y="133"/>
                    </a:cubicBezTo>
                    <a:cubicBezTo>
                      <a:pt x="117" y="109"/>
                      <a:pt x="125" y="84"/>
                      <a:pt x="125" y="59"/>
                    </a:cubicBezTo>
                    <a:cubicBezTo>
                      <a:pt x="125" y="51"/>
                      <a:pt x="117" y="34"/>
                      <a:pt x="108" y="17"/>
                    </a:cubicBezTo>
                    <a:cubicBezTo>
                      <a:pt x="100" y="9"/>
                      <a:pt x="83" y="1"/>
                      <a:pt x="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21"/>
              <p:cNvSpPr/>
              <p:nvPr/>
            </p:nvSpPr>
            <p:spPr>
              <a:xfrm>
                <a:off x="4649725" y="4219750"/>
                <a:ext cx="171325" cy="452075"/>
              </a:xfrm>
              <a:custGeom>
                <a:rect b="b" l="l" r="r" t="t"/>
                <a:pathLst>
                  <a:path extrusionOk="0" h="18083" w="6853">
                    <a:moveTo>
                      <a:pt x="5742" y="3633"/>
                    </a:moveTo>
                    <a:cubicBezTo>
                      <a:pt x="5775" y="3649"/>
                      <a:pt x="5800" y="3657"/>
                      <a:pt x="5833" y="3657"/>
                    </a:cubicBezTo>
                    <a:cubicBezTo>
                      <a:pt x="5817" y="3666"/>
                      <a:pt x="5800" y="3666"/>
                      <a:pt x="5784" y="3674"/>
                    </a:cubicBezTo>
                    <a:cubicBezTo>
                      <a:pt x="5767" y="3657"/>
                      <a:pt x="5759" y="3649"/>
                      <a:pt x="5742" y="3633"/>
                    </a:cubicBezTo>
                    <a:close/>
                    <a:moveTo>
                      <a:pt x="6547" y="0"/>
                    </a:moveTo>
                    <a:cubicBezTo>
                      <a:pt x="6501" y="0"/>
                      <a:pt x="6453" y="26"/>
                      <a:pt x="6430" y="86"/>
                    </a:cubicBezTo>
                    <a:cubicBezTo>
                      <a:pt x="6032" y="1097"/>
                      <a:pt x="5900" y="2174"/>
                      <a:pt x="6082" y="3243"/>
                    </a:cubicBezTo>
                    <a:cubicBezTo>
                      <a:pt x="6090" y="3310"/>
                      <a:pt x="6107" y="3376"/>
                      <a:pt x="6115" y="3442"/>
                    </a:cubicBezTo>
                    <a:cubicBezTo>
                      <a:pt x="5991" y="3434"/>
                      <a:pt x="5867" y="3417"/>
                      <a:pt x="5742" y="3376"/>
                    </a:cubicBezTo>
                    <a:cubicBezTo>
                      <a:pt x="5601" y="3326"/>
                      <a:pt x="5494" y="3235"/>
                      <a:pt x="5403" y="3127"/>
                    </a:cubicBezTo>
                    <a:cubicBezTo>
                      <a:pt x="5378" y="3094"/>
                      <a:pt x="5353" y="3053"/>
                      <a:pt x="5328" y="3011"/>
                    </a:cubicBezTo>
                    <a:cubicBezTo>
                      <a:pt x="4997" y="2506"/>
                      <a:pt x="4615" y="2000"/>
                      <a:pt x="4458" y="1404"/>
                    </a:cubicBezTo>
                    <a:cubicBezTo>
                      <a:pt x="4451" y="1349"/>
                      <a:pt x="4399" y="1317"/>
                      <a:pt x="4353" y="1317"/>
                    </a:cubicBezTo>
                    <a:cubicBezTo>
                      <a:pt x="4343" y="1317"/>
                      <a:pt x="4334" y="1318"/>
                      <a:pt x="4325" y="1321"/>
                    </a:cubicBezTo>
                    <a:cubicBezTo>
                      <a:pt x="4259" y="1338"/>
                      <a:pt x="4234" y="1404"/>
                      <a:pt x="4243" y="1462"/>
                    </a:cubicBezTo>
                    <a:cubicBezTo>
                      <a:pt x="4251" y="1487"/>
                      <a:pt x="4251" y="1512"/>
                      <a:pt x="4259" y="1545"/>
                    </a:cubicBezTo>
                    <a:cubicBezTo>
                      <a:pt x="4234" y="1553"/>
                      <a:pt x="4226" y="1570"/>
                      <a:pt x="4234" y="1603"/>
                    </a:cubicBezTo>
                    <a:cubicBezTo>
                      <a:pt x="4342" y="1876"/>
                      <a:pt x="4441" y="2158"/>
                      <a:pt x="4557" y="2423"/>
                    </a:cubicBezTo>
                    <a:cubicBezTo>
                      <a:pt x="4682" y="2696"/>
                      <a:pt x="4814" y="2970"/>
                      <a:pt x="4955" y="3235"/>
                    </a:cubicBezTo>
                    <a:cubicBezTo>
                      <a:pt x="5104" y="3500"/>
                      <a:pt x="5287" y="3865"/>
                      <a:pt x="5552" y="4047"/>
                    </a:cubicBezTo>
                    <a:cubicBezTo>
                      <a:pt x="5618" y="4138"/>
                      <a:pt x="5676" y="4229"/>
                      <a:pt x="5734" y="4320"/>
                    </a:cubicBezTo>
                    <a:cubicBezTo>
                      <a:pt x="5759" y="4353"/>
                      <a:pt x="5784" y="4395"/>
                      <a:pt x="5809" y="4428"/>
                    </a:cubicBezTo>
                    <a:cubicBezTo>
                      <a:pt x="5809" y="4436"/>
                      <a:pt x="5809" y="4436"/>
                      <a:pt x="5809" y="4436"/>
                    </a:cubicBezTo>
                    <a:cubicBezTo>
                      <a:pt x="5800" y="4428"/>
                      <a:pt x="5784" y="4420"/>
                      <a:pt x="5775" y="4411"/>
                    </a:cubicBezTo>
                    <a:cubicBezTo>
                      <a:pt x="5461" y="4121"/>
                      <a:pt x="5179" y="3782"/>
                      <a:pt x="4930" y="3434"/>
                    </a:cubicBezTo>
                    <a:cubicBezTo>
                      <a:pt x="4906" y="3400"/>
                      <a:pt x="4863" y="3383"/>
                      <a:pt x="4821" y="3383"/>
                    </a:cubicBezTo>
                    <a:cubicBezTo>
                      <a:pt x="4760" y="3383"/>
                      <a:pt x="4702" y="3418"/>
                      <a:pt x="4707" y="3492"/>
                    </a:cubicBezTo>
                    <a:cubicBezTo>
                      <a:pt x="4748" y="3881"/>
                      <a:pt x="4649" y="4271"/>
                      <a:pt x="4425" y="4602"/>
                    </a:cubicBezTo>
                    <a:cubicBezTo>
                      <a:pt x="4209" y="4909"/>
                      <a:pt x="3870" y="5083"/>
                      <a:pt x="3613" y="5356"/>
                    </a:cubicBezTo>
                    <a:cubicBezTo>
                      <a:pt x="3480" y="5505"/>
                      <a:pt x="3389" y="5679"/>
                      <a:pt x="3331" y="5878"/>
                    </a:cubicBezTo>
                    <a:cubicBezTo>
                      <a:pt x="3281" y="6069"/>
                      <a:pt x="3257" y="6267"/>
                      <a:pt x="3174" y="6450"/>
                    </a:cubicBezTo>
                    <a:cubicBezTo>
                      <a:pt x="3083" y="6640"/>
                      <a:pt x="2958" y="6814"/>
                      <a:pt x="2817" y="6963"/>
                    </a:cubicBezTo>
                    <a:cubicBezTo>
                      <a:pt x="2685" y="7113"/>
                      <a:pt x="2544" y="7270"/>
                      <a:pt x="2494" y="7477"/>
                    </a:cubicBezTo>
                    <a:cubicBezTo>
                      <a:pt x="2428" y="7751"/>
                      <a:pt x="2519" y="8024"/>
                      <a:pt x="2561" y="8297"/>
                    </a:cubicBezTo>
                    <a:cubicBezTo>
                      <a:pt x="2536" y="8471"/>
                      <a:pt x="2469" y="8645"/>
                      <a:pt x="2420" y="8803"/>
                    </a:cubicBezTo>
                    <a:cubicBezTo>
                      <a:pt x="2345" y="9051"/>
                      <a:pt x="2262" y="9300"/>
                      <a:pt x="2179" y="9548"/>
                    </a:cubicBezTo>
                    <a:cubicBezTo>
                      <a:pt x="2080" y="9830"/>
                      <a:pt x="1981" y="10095"/>
                      <a:pt x="1873" y="10369"/>
                    </a:cubicBezTo>
                    <a:cubicBezTo>
                      <a:pt x="1857" y="10320"/>
                      <a:pt x="1806" y="10289"/>
                      <a:pt x="1754" y="10289"/>
                    </a:cubicBezTo>
                    <a:cubicBezTo>
                      <a:pt x="1726" y="10289"/>
                      <a:pt x="1697" y="10299"/>
                      <a:pt x="1674" y="10319"/>
                    </a:cubicBezTo>
                    <a:cubicBezTo>
                      <a:pt x="1661" y="10306"/>
                      <a:pt x="1642" y="10300"/>
                      <a:pt x="1623" y="10300"/>
                    </a:cubicBezTo>
                    <a:cubicBezTo>
                      <a:pt x="1592" y="10300"/>
                      <a:pt x="1560" y="10316"/>
                      <a:pt x="1550" y="10352"/>
                    </a:cubicBezTo>
                    <a:cubicBezTo>
                      <a:pt x="1483" y="10559"/>
                      <a:pt x="1425" y="10775"/>
                      <a:pt x="1384" y="10990"/>
                    </a:cubicBezTo>
                    <a:cubicBezTo>
                      <a:pt x="1351" y="11214"/>
                      <a:pt x="1326" y="11429"/>
                      <a:pt x="1301" y="11653"/>
                    </a:cubicBezTo>
                    <a:cubicBezTo>
                      <a:pt x="1301" y="11661"/>
                      <a:pt x="1301" y="11678"/>
                      <a:pt x="1301" y="11686"/>
                    </a:cubicBezTo>
                    <a:cubicBezTo>
                      <a:pt x="1293" y="11694"/>
                      <a:pt x="1293" y="11711"/>
                      <a:pt x="1285" y="11728"/>
                    </a:cubicBezTo>
                    <a:cubicBezTo>
                      <a:pt x="1260" y="11628"/>
                      <a:pt x="1227" y="11529"/>
                      <a:pt x="1193" y="11429"/>
                    </a:cubicBezTo>
                    <a:cubicBezTo>
                      <a:pt x="1177" y="11392"/>
                      <a:pt x="1146" y="11376"/>
                      <a:pt x="1117" y="11376"/>
                    </a:cubicBezTo>
                    <a:cubicBezTo>
                      <a:pt x="1075" y="11376"/>
                      <a:pt x="1034" y="11412"/>
                      <a:pt x="1044" y="11471"/>
                    </a:cubicBezTo>
                    <a:cubicBezTo>
                      <a:pt x="1069" y="11628"/>
                      <a:pt x="1094" y="11794"/>
                      <a:pt x="1111" y="11951"/>
                    </a:cubicBezTo>
                    <a:cubicBezTo>
                      <a:pt x="1102" y="11976"/>
                      <a:pt x="1102" y="12001"/>
                      <a:pt x="1102" y="12026"/>
                    </a:cubicBezTo>
                    <a:cubicBezTo>
                      <a:pt x="1119" y="12117"/>
                      <a:pt x="1135" y="12208"/>
                      <a:pt x="1152" y="12299"/>
                    </a:cubicBezTo>
                    <a:cubicBezTo>
                      <a:pt x="1160" y="12424"/>
                      <a:pt x="1160" y="12556"/>
                      <a:pt x="1160" y="12680"/>
                    </a:cubicBezTo>
                    <a:cubicBezTo>
                      <a:pt x="1160" y="12722"/>
                      <a:pt x="1169" y="12755"/>
                      <a:pt x="1169" y="12788"/>
                    </a:cubicBezTo>
                    <a:cubicBezTo>
                      <a:pt x="1111" y="13095"/>
                      <a:pt x="1069" y="13401"/>
                      <a:pt x="1028" y="13708"/>
                    </a:cubicBezTo>
                    <a:cubicBezTo>
                      <a:pt x="978" y="14089"/>
                      <a:pt x="937" y="14478"/>
                      <a:pt x="862" y="14851"/>
                    </a:cubicBezTo>
                    <a:cubicBezTo>
                      <a:pt x="796" y="15191"/>
                      <a:pt x="688" y="15522"/>
                      <a:pt x="481" y="15804"/>
                    </a:cubicBezTo>
                    <a:cubicBezTo>
                      <a:pt x="390" y="15928"/>
                      <a:pt x="282" y="16028"/>
                      <a:pt x="158" y="16119"/>
                    </a:cubicBezTo>
                    <a:cubicBezTo>
                      <a:pt x="0" y="16227"/>
                      <a:pt x="50" y="16434"/>
                      <a:pt x="67" y="16599"/>
                    </a:cubicBezTo>
                    <a:cubicBezTo>
                      <a:pt x="108" y="17055"/>
                      <a:pt x="141" y="17503"/>
                      <a:pt x="183" y="17958"/>
                    </a:cubicBezTo>
                    <a:cubicBezTo>
                      <a:pt x="191" y="18041"/>
                      <a:pt x="249" y="18083"/>
                      <a:pt x="308" y="18083"/>
                    </a:cubicBezTo>
                    <a:cubicBezTo>
                      <a:pt x="367" y="18083"/>
                      <a:pt x="427" y="18041"/>
                      <a:pt x="440" y="17958"/>
                    </a:cubicBezTo>
                    <a:cubicBezTo>
                      <a:pt x="489" y="17503"/>
                      <a:pt x="522" y="17039"/>
                      <a:pt x="539" y="16575"/>
                    </a:cubicBezTo>
                    <a:cubicBezTo>
                      <a:pt x="605" y="16459"/>
                      <a:pt x="655" y="16334"/>
                      <a:pt x="688" y="16202"/>
                    </a:cubicBezTo>
                    <a:cubicBezTo>
                      <a:pt x="763" y="16119"/>
                      <a:pt x="796" y="15986"/>
                      <a:pt x="846" y="15895"/>
                    </a:cubicBezTo>
                    <a:cubicBezTo>
                      <a:pt x="904" y="15763"/>
                      <a:pt x="953" y="15630"/>
                      <a:pt x="1011" y="15497"/>
                    </a:cubicBezTo>
                    <a:cubicBezTo>
                      <a:pt x="1111" y="15224"/>
                      <a:pt x="1193" y="14951"/>
                      <a:pt x="1268" y="14669"/>
                    </a:cubicBezTo>
                    <a:cubicBezTo>
                      <a:pt x="1326" y="14404"/>
                      <a:pt x="1376" y="14139"/>
                      <a:pt x="1409" y="13865"/>
                    </a:cubicBezTo>
                    <a:cubicBezTo>
                      <a:pt x="1500" y="13650"/>
                      <a:pt x="1541" y="13426"/>
                      <a:pt x="1575" y="13186"/>
                    </a:cubicBezTo>
                    <a:cubicBezTo>
                      <a:pt x="1608" y="12879"/>
                      <a:pt x="1616" y="12573"/>
                      <a:pt x="1599" y="12258"/>
                    </a:cubicBezTo>
                    <a:cubicBezTo>
                      <a:pt x="1591" y="12026"/>
                      <a:pt x="1575" y="11786"/>
                      <a:pt x="1583" y="11554"/>
                    </a:cubicBezTo>
                    <a:cubicBezTo>
                      <a:pt x="1591" y="11529"/>
                      <a:pt x="1599" y="11504"/>
                      <a:pt x="1608" y="11479"/>
                    </a:cubicBezTo>
                    <a:cubicBezTo>
                      <a:pt x="1666" y="11380"/>
                      <a:pt x="1715" y="11272"/>
                      <a:pt x="1765" y="11172"/>
                    </a:cubicBezTo>
                    <a:cubicBezTo>
                      <a:pt x="1881" y="10924"/>
                      <a:pt x="1997" y="10675"/>
                      <a:pt x="2097" y="10427"/>
                    </a:cubicBezTo>
                    <a:cubicBezTo>
                      <a:pt x="2312" y="9930"/>
                      <a:pt x="2494" y="9416"/>
                      <a:pt x="2660" y="8902"/>
                    </a:cubicBezTo>
                    <a:cubicBezTo>
                      <a:pt x="2660" y="8894"/>
                      <a:pt x="2660" y="8894"/>
                      <a:pt x="2660" y="8886"/>
                    </a:cubicBezTo>
                    <a:lnTo>
                      <a:pt x="2668" y="8886"/>
                    </a:lnTo>
                    <a:cubicBezTo>
                      <a:pt x="3248" y="8538"/>
                      <a:pt x="3721" y="8057"/>
                      <a:pt x="4102" y="7502"/>
                    </a:cubicBezTo>
                    <a:cubicBezTo>
                      <a:pt x="4267" y="7262"/>
                      <a:pt x="4425" y="7005"/>
                      <a:pt x="4640" y="6806"/>
                    </a:cubicBezTo>
                    <a:cubicBezTo>
                      <a:pt x="4731" y="6715"/>
                      <a:pt x="4839" y="6632"/>
                      <a:pt x="4963" y="6574"/>
                    </a:cubicBezTo>
                    <a:cubicBezTo>
                      <a:pt x="5121" y="6499"/>
                      <a:pt x="5311" y="6483"/>
                      <a:pt x="5485" y="6466"/>
                    </a:cubicBezTo>
                    <a:lnTo>
                      <a:pt x="6148" y="6392"/>
                    </a:lnTo>
                    <a:cubicBezTo>
                      <a:pt x="6239" y="6375"/>
                      <a:pt x="6331" y="6359"/>
                      <a:pt x="6422" y="6359"/>
                    </a:cubicBezTo>
                    <a:cubicBezTo>
                      <a:pt x="6455" y="6359"/>
                      <a:pt x="6480" y="6375"/>
                      <a:pt x="6504" y="6375"/>
                    </a:cubicBezTo>
                    <a:lnTo>
                      <a:pt x="6513" y="6375"/>
                    </a:lnTo>
                    <a:lnTo>
                      <a:pt x="6513" y="6383"/>
                    </a:lnTo>
                    <a:cubicBezTo>
                      <a:pt x="6521" y="6465"/>
                      <a:pt x="6578" y="6505"/>
                      <a:pt x="6635" y="6505"/>
                    </a:cubicBezTo>
                    <a:cubicBezTo>
                      <a:pt x="6694" y="6505"/>
                      <a:pt x="6753" y="6463"/>
                      <a:pt x="6761" y="6383"/>
                    </a:cubicBezTo>
                    <a:cubicBezTo>
                      <a:pt x="6761" y="6359"/>
                      <a:pt x="6761" y="6334"/>
                      <a:pt x="6753" y="6309"/>
                    </a:cubicBezTo>
                    <a:cubicBezTo>
                      <a:pt x="6703" y="5646"/>
                      <a:pt x="6728" y="4975"/>
                      <a:pt x="6844" y="4320"/>
                    </a:cubicBezTo>
                    <a:cubicBezTo>
                      <a:pt x="6852" y="4262"/>
                      <a:pt x="6836" y="4204"/>
                      <a:pt x="6786" y="4179"/>
                    </a:cubicBezTo>
                    <a:cubicBezTo>
                      <a:pt x="6778" y="4171"/>
                      <a:pt x="6761" y="4163"/>
                      <a:pt x="6736" y="4163"/>
                    </a:cubicBezTo>
                    <a:cubicBezTo>
                      <a:pt x="6736" y="4130"/>
                      <a:pt x="6712" y="4097"/>
                      <a:pt x="6687" y="4072"/>
                    </a:cubicBezTo>
                    <a:cubicBezTo>
                      <a:pt x="6670" y="3881"/>
                      <a:pt x="6645" y="3682"/>
                      <a:pt x="6612" y="3492"/>
                    </a:cubicBezTo>
                    <a:cubicBezTo>
                      <a:pt x="6579" y="3227"/>
                      <a:pt x="6554" y="2962"/>
                      <a:pt x="6538" y="2688"/>
                    </a:cubicBezTo>
                    <a:cubicBezTo>
                      <a:pt x="6496" y="2150"/>
                      <a:pt x="6496" y="1603"/>
                      <a:pt x="6546" y="1064"/>
                    </a:cubicBezTo>
                    <a:cubicBezTo>
                      <a:pt x="6571" y="758"/>
                      <a:pt x="6620" y="459"/>
                      <a:pt x="6670" y="153"/>
                    </a:cubicBezTo>
                    <a:cubicBezTo>
                      <a:pt x="6685" y="59"/>
                      <a:pt x="6617" y="0"/>
                      <a:pt x="6547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21"/>
              <p:cNvSpPr/>
              <p:nvPr/>
            </p:nvSpPr>
            <p:spPr>
              <a:xfrm>
                <a:off x="4872600" y="4352425"/>
                <a:ext cx="65900" cy="318025"/>
              </a:xfrm>
              <a:custGeom>
                <a:rect b="b" l="l" r="r" t="t"/>
                <a:pathLst>
                  <a:path extrusionOk="0" h="12721" w="2636">
                    <a:moveTo>
                      <a:pt x="823" y="0"/>
                    </a:moveTo>
                    <a:cubicBezTo>
                      <a:pt x="765" y="0"/>
                      <a:pt x="709" y="38"/>
                      <a:pt x="705" y="115"/>
                    </a:cubicBezTo>
                    <a:cubicBezTo>
                      <a:pt x="705" y="165"/>
                      <a:pt x="705" y="206"/>
                      <a:pt x="705" y="256"/>
                    </a:cubicBezTo>
                    <a:cubicBezTo>
                      <a:pt x="697" y="198"/>
                      <a:pt x="680" y="148"/>
                      <a:pt x="672" y="90"/>
                    </a:cubicBezTo>
                    <a:cubicBezTo>
                      <a:pt x="664" y="31"/>
                      <a:pt x="617" y="3"/>
                      <a:pt x="568" y="3"/>
                    </a:cubicBezTo>
                    <a:cubicBezTo>
                      <a:pt x="516" y="3"/>
                      <a:pt x="461" y="35"/>
                      <a:pt x="448" y="90"/>
                    </a:cubicBezTo>
                    <a:cubicBezTo>
                      <a:pt x="233" y="902"/>
                      <a:pt x="199" y="1756"/>
                      <a:pt x="141" y="2593"/>
                    </a:cubicBezTo>
                    <a:cubicBezTo>
                      <a:pt x="108" y="3015"/>
                      <a:pt x="75" y="3438"/>
                      <a:pt x="50" y="3860"/>
                    </a:cubicBezTo>
                    <a:cubicBezTo>
                      <a:pt x="17" y="4283"/>
                      <a:pt x="1" y="4705"/>
                      <a:pt x="50" y="5128"/>
                    </a:cubicBezTo>
                    <a:cubicBezTo>
                      <a:pt x="125" y="5923"/>
                      <a:pt x="365" y="6702"/>
                      <a:pt x="630" y="7456"/>
                    </a:cubicBezTo>
                    <a:cubicBezTo>
                      <a:pt x="763" y="7837"/>
                      <a:pt x="912" y="8218"/>
                      <a:pt x="1053" y="8600"/>
                    </a:cubicBezTo>
                    <a:cubicBezTo>
                      <a:pt x="1194" y="8989"/>
                      <a:pt x="1326" y="9378"/>
                      <a:pt x="1401" y="9784"/>
                    </a:cubicBezTo>
                    <a:cubicBezTo>
                      <a:pt x="1492" y="10240"/>
                      <a:pt x="1517" y="10704"/>
                      <a:pt x="1525" y="11168"/>
                    </a:cubicBezTo>
                    <a:cubicBezTo>
                      <a:pt x="1533" y="11400"/>
                      <a:pt x="1542" y="11640"/>
                      <a:pt x="1533" y="11864"/>
                    </a:cubicBezTo>
                    <a:cubicBezTo>
                      <a:pt x="1525" y="11980"/>
                      <a:pt x="1492" y="12113"/>
                      <a:pt x="1417" y="12204"/>
                    </a:cubicBezTo>
                    <a:cubicBezTo>
                      <a:pt x="1389" y="12175"/>
                      <a:pt x="1350" y="12159"/>
                      <a:pt x="1313" y="12159"/>
                    </a:cubicBezTo>
                    <a:cubicBezTo>
                      <a:pt x="1264" y="12159"/>
                      <a:pt x="1220" y="12187"/>
                      <a:pt x="1210" y="12254"/>
                    </a:cubicBezTo>
                    <a:cubicBezTo>
                      <a:pt x="1210" y="12262"/>
                      <a:pt x="1202" y="12278"/>
                      <a:pt x="1202" y="12287"/>
                    </a:cubicBezTo>
                    <a:cubicBezTo>
                      <a:pt x="1144" y="12312"/>
                      <a:pt x="1136" y="12386"/>
                      <a:pt x="1177" y="12428"/>
                    </a:cubicBezTo>
                    <a:lnTo>
                      <a:pt x="1161" y="12519"/>
                    </a:lnTo>
                    <a:cubicBezTo>
                      <a:pt x="1144" y="12577"/>
                      <a:pt x="1177" y="12668"/>
                      <a:pt x="1252" y="12676"/>
                    </a:cubicBezTo>
                    <a:cubicBezTo>
                      <a:pt x="1399" y="12700"/>
                      <a:pt x="1559" y="12721"/>
                      <a:pt x="1717" y="12721"/>
                    </a:cubicBezTo>
                    <a:cubicBezTo>
                      <a:pt x="1993" y="12721"/>
                      <a:pt x="2263" y="12657"/>
                      <a:pt x="2453" y="12436"/>
                    </a:cubicBezTo>
                    <a:cubicBezTo>
                      <a:pt x="2586" y="12278"/>
                      <a:pt x="2635" y="12080"/>
                      <a:pt x="2602" y="11881"/>
                    </a:cubicBezTo>
                    <a:cubicBezTo>
                      <a:pt x="2561" y="11682"/>
                      <a:pt x="2453" y="11491"/>
                      <a:pt x="2337" y="11326"/>
                    </a:cubicBezTo>
                    <a:cubicBezTo>
                      <a:pt x="2221" y="11143"/>
                      <a:pt x="2105" y="10969"/>
                      <a:pt x="2022" y="10770"/>
                    </a:cubicBezTo>
                    <a:cubicBezTo>
                      <a:pt x="1939" y="10596"/>
                      <a:pt x="1881" y="10406"/>
                      <a:pt x="1832" y="10215"/>
                    </a:cubicBezTo>
                    <a:cubicBezTo>
                      <a:pt x="1732" y="9818"/>
                      <a:pt x="1683" y="9420"/>
                      <a:pt x="1625" y="9022"/>
                    </a:cubicBezTo>
                    <a:cubicBezTo>
                      <a:pt x="1575" y="8600"/>
                      <a:pt x="1517" y="8185"/>
                      <a:pt x="1409" y="7779"/>
                    </a:cubicBezTo>
                    <a:cubicBezTo>
                      <a:pt x="1285" y="7340"/>
                      <a:pt x="1094" y="6918"/>
                      <a:pt x="1045" y="6462"/>
                    </a:cubicBezTo>
                    <a:cubicBezTo>
                      <a:pt x="987" y="5965"/>
                      <a:pt x="987" y="5468"/>
                      <a:pt x="970" y="4971"/>
                    </a:cubicBezTo>
                    <a:cubicBezTo>
                      <a:pt x="953" y="4482"/>
                      <a:pt x="937" y="3985"/>
                      <a:pt x="929" y="3496"/>
                    </a:cubicBezTo>
                    <a:cubicBezTo>
                      <a:pt x="920" y="2783"/>
                      <a:pt x="920" y="2079"/>
                      <a:pt x="929" y="1375"/>
                    </a:cubicBezTo>
                    <a:cubicBezTo>
                      <a:pt x="970" y="960"/>
                      <a:pt x="978" y="538"/>
                      <a:pt x="945" y="115"/>
                    </a:cubicBezTo>
                    <a:cubicBezTo>
                      <a:pt x="941" y="40"/>
                      <a:pt x="881" y="0"/>
                      <a:pt x="823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21"/>
              <p:cNvSpPr/>
              <p:nvPr/>
            </p:nvSpPr>
            <p:spPr>
              <a:xfrm>
                <a:off x="4867850" y="4390250"/>
                <a:ext cx="6025" cy="25575"/>
              </a:xfrm>
              <a:custGeom>
                <a:rect b="b" l="l" r="r" t="t"/>
                <a:pathLst>
                  <a:path extrusionOk="0" h="1023" w="241">
                    <a:moveTo>
                      <a:pt x="128" y="0"/>
                    </a:moveTo>
                    <a:cubicBezTo>
                      <a:pt x="112" y="0"/>
                      <a:pt x="95" y="7"/>
                      <a:pt x="83" y="19"/>
                    </a:cubicBezTo>
                    <a:cubicBezTo>
                      <a:pt x="50" y="52"/>
                      <a:pt x="41" y="85"/>
                      <a:pt x="33" y="127"/>
                    </a:cubicBezTo>
                    <a:cubicBezTo>
                      <a:pt x="33" y="168"/>
                      <a:pt x="17" y="210"/>
                      <a:pt x="17" y="259"/>
                    </a:cubicBezTo>
                    <a:cubicBezTo>
                      <a:pt x="17" y="334"/>
                      <a:pt x="17" y="417"/>
                      <a:pt x="17" y="491"/>
                    </a:cubicBezTo>
                    <a:cubicBezTo>
                      <a:pt x="17" y="566"/>
                      <a:pt x="8" y="641"/>
                      <a:pt x="8" y="723"/>
                    </a:cubicBezTo>
                    <a:cubicBezTo>
                      <a:pt x="8" y="765"/>
                      <a:pt x="0" y="806"/>
                      <a:pt x="0" y="839"/>
                    </a:cubicBezTo>
                    <a:cubicBezTo>
                      <a:pt x="0" y="881"/>
                      <a:pt x="8" y="922"/>
                      <a:pt x="8" y="964"/>
                    </a:cubicBezTo>
                    <a:cubicBezTo>
                      <a:pt x="8" y="1001"/>
                      <a:pt x="37" y="1022"/>
                      <a:pt x="65" y="1022"/>
                    </a:cubicBezTo>
                    <a:cubicBezTo>
                      <a:pt x="87" y="1022"/>
                      <a:pt x="109" y="1009"/>
                      <a:pt x="116" y="980"/>
                    </a:cubicBezTo>
                    <a:cubicBezTo>
                      <a:pt x="133" y="939"/>
                      <a:pt x="149" y="906"/>
                      <a:pt x="166" y="864"/>
                    </a:cubicBezTo>
                    <a:cubicBezTo>
                      <a:pt x="174" y="823"/>
                      <a:pt x="182" y="781"/>
                      <a:pt x="182" y="740"/>
                    </a:cubicBezTo>
                    <a:cubicBezTo>
                      <a:pt x="199" y="665"/>
                      <a:pt x="215" y="583"/>
                      <a:pt x="215" y="500"/>
                    </a:cubicBezTo>
                    <a:cubicBezTo>
                      <a:pt x="224" y="417"/>
                      <a:pt x="240" y="342"/>
                      <a:pt x="232" y="259"/>
                    </a:cubicBezTo>
                    <a:cubicBezTo>
                      <a:pt x="232" y="210"/>
                      <a:pt x="224" y="168"/>
                      <a:pt x="215" y="127"/>
                    </a:cubicBezTo>
                    <a:cubicBezTo>
                      <a:pt x="207" y="85"/>
                      <a:pt x="207" y="44"/>
                      <a:pt x="174" y="19"/>
                    </a:cubicBezTo>
                    <a:cubicBezTo>
                      <a:pt x="162" y="7"/>
                      <a:pt x="145" y="0"/>
                      <a:pt x="1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21"/>
              <p:cNvSpPr/>
              <p:nvPr/>
            </p:nvSpPr>
            <p:spPr>
              <a:xfrm>
                <a:off x="4869700" y="4368350"/>
                <a:ext cx="3750" cy="10250"/>
              </a:xfrm>
              <a:custGeom>
                <a:rect b="b" l="l" r="r" t="t"/>
                <a:pathLst>
                  <a:path extrusionOk="0" h="410" w="150">
                    <a:moveTo>
                      <a:pt x="125" y="0"/>
                    </a:moveTo>
                    <a:cubicBezTo>
                      <a:pt x="108" y="0"/>
                      <a:pt x="92" y="9"/>
                      <a:pt x="83" y="17"/>
                    </a:cubicBezTo>
                    <a:cubicBezTo>
                      <a:pt x="59" y="75"/>
                      <a:pt x="50" y="133"/>
                      <a:pt x="42" y="183"/>
                    </a:cubicBezTo>
                    <a:cubicBezTo>
                      <a:pt x="25" y="241"/>
                      <a:pt x="17" y="299"/>
                      <a:pt x="9" y="357"/>
                    </a:cubicBezTo>
                    <a:cubicBezTo>
                      <a:pt x="1" y="381"/>
                      <a:pt x="17" y="406"/>
                      <a:pt x="42" y="406"/>
                    </a:cubicBezTo>
                    <a:cubicBezTo>
                      <a:pt x="46" y="408"/>
                      <a:pt x="51" y="409"/>
                      <a:pt x="57" y="409"/>
                    </a:cubicBezTo>
                    <a:cubicBezTo>
                      <a:pt x="73" y="409"/>
                      <a:pt x="92" y="400"/>
                      <a:pt x="92" y="381"/>
                    </a:cubicBezTo>
                    <a:cubicBezTo>
                      <a:pt x="108" y="323"/>
                      <a:pt x="117" y="265"/>
                      <a:pt x="125" y="207"/>
                    </a:cubicBezTo>
                    <a:cubicBezTo>
                      <a:pt x="133" y="183"/>
                      <a:pt x="133" y="149"/>
                      <a:pt x="141" y="125"/>
                    </a:cubicBezTo>
                    <a:cubicBezTo>
                      <a:pt x="141" y="91"/>
                      <a:pt x="150" y="67"/>
                      <a:pt x="150" y="33"/>
                    </a:cubicBezTo>
                    <a:cubicBezTo>
                      <a:pt x="150" y="25"/>
                      <a:pt x="133" y="9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21"/>
              <p:cNvSpPr/>
              <p:nvPr/>
            </p:nvSpPr>
            <p:spPr>
              <a:xfrm>
                <a:off x="4896225" y="4590425"/>
                <a:ext cx="8725" cy="26950"/>
              </a:xfrm>
              <a:custGeom>
                <a:rect b="b" l="l" r="r" t="t"/>
                <a:pathLst>
                  <a:path extrusionOk="0" h="1078" w="349">
                    <a:moveTo>
                      <a:pt x="99" y="1"/>
                    </a:moveTo>
                    <a:cubicBezTo>
                      <a:pt x="73" y="1"/>
                      <a:pt x="48" y="19"/>
                      <a:pt x="33" y="49"/>
                    </a:cubicBezTo>
                    <a:cubicBezTo>
                      <a:pt x="0" y="132"/>
                      <a:pt x="25" y="223"/>
                      <a:pt x="42" y="306"/>
                    </a:cubicBezTo>
                    <a:cubicBezTo>
                      <a:pt x="66" y="380"/>
                      <a:pt x="91" y="463"/>
                      <a:pt x="108" y="546"/>
                    </a:cubicBezTo>
                    <a:cubicBezTo>
                      <a:pt x="133" y="621"/>
                      <a:pt x="149" y="704"/>
                      <a:pt x="174" y="778"/>
                    </a:cubicBezTo>
                    <a:cubicBezTo>
                      <a:pt x="182" y="820"/>
                      <a:pt x="199" y="853"/>
                      <a:pt x="207" y="894"/>
                    </a:cubicBezTo>
                    <a:cubicBezTo>
                      <a:pt x="207" y="936"/>
                      <a:pt x="207" y="977"/>
                      <a:pt x="216" y="1018"/>
                    </a:cubicBezTo>
                    <a:cubicBezTo>
                      <a:pt x="216" y="1059"/>
                      <a:pt x="241" y="1078"/>
                      <a:pt x="268" y="1078"/>
                    </a:cubicBezTo>
                    <a:cubicBezTo>
                      <a:pt x="297" y="1078"/>
                      <a:pt x="327" y="1057"/>
                      <a:pt x="332" y="1018"/>
                    </a:cubicBezTo>
                    <a:cubicBezTo>
                      <a:pt x="340" y="936"/>
                      <a:pt x="348" y="844"/>
                      <a:pt x="348" y="762"/>
                    </a:cubicBezTo>
                    <a:cubicBezTo>
                      <a:pt x="348" y="679"/>
                      <a:pt x="323" y="588"/>
                      <a:pt x="315" y="505"/>
                    </a:cubicBezTo>
                    <a:lnTo>
                      <a:pt x="315" y="513"/>
                    </a:lnTo>
                    <a:cubicBezTo>
                      <a:pt x="298" y="430"/>
                      <a:pt x="282" y="347"/>
                      <a:pt x="257" y="264"/>
                    </a:cubicBezTo>
                    <a:cubicBezTo>
                      <a:pt x="240" y="173"/>
                      <a:pt x="224" y="82"/>
                      <a:pt x="149" y="24"/>
                    </a:cubicBezTo>
                    <a:cubicBezTo>
                      <a:pt x="133" y="8"/>
                      <a:pt x="116" y="1"/>
                      <a:pt x="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21"/>
              <p:cNvSpPr/>
              <p:nvPr/>
            </p:nvSpPr>
            <p:spPr>
              <a:xfrm>
                <a:off x="4895375" y="4618325"/>
                <a:ext cx="3775" cy="9175"/>
              </a:xfrm>
              <a:custGeom>
                <a:rect b="b" l="l" r="r" t="t"/>
                <a:pathLst>
                  <a:path extrusionOk="0" h="367" w="151">
                    <a:moveTo>
                      <a:pt x="56" y="0"/>
                    </a:moveTo>
                    <a:cubicBezTo>
                      <a:pt x="51" y="0"/>
                      <a:pt x="47" y="1"/>
                      <a:pt x="42" y="2"/>
                    </a:cubicBezTo>
                    <a:cubicBezTo>
                      <a:pt x="18" y="18"/>
                      <a:pt x="1" y="43"/>
                      <a:pt x="9" y="76"/>
                    </a:cubicBezTo>
                    <a:cubicBezTo>
                      <a:pt x="9" y="85"/>
                      <a:pt x="9" y="93"/>
                      <a:pt x="9" y="110"/>
                    </a:cubicBezTo>
                    <a:cubicBezTo>
                      <a:pt x="9" y="110"/>
                      <a:pt x="18" y="118"/>
                      <a:pt x="18" y="118"/>
                    </a:cubicBezTo>
                    <a:lnTo>
                      <a:pt x="18" y="126"/>
                    </a:lnTo>
                    <a:cubicBezTo>
                      <a:pt x="18" y="143"/>
                      <a:pt x="18" y="159"/>
                      <a:pt x="18" y="184"/>
                    </a:cubicBezTo>
                    <a:cubicBezTo>
                      <a:pt x="18" y="201"/>
                      <a:pt x="18" y="217"/>
                      <a:pt x="18" y="242"/>
                    </a:cubicBezTo>
                    <a:cubicBezTo>
                      <a:pt x="18" y="259"/>
                      <a:pt x="18" y="284"/>
                      <a:pt x="18" y="300"/>
                    </a:cubicBezTo>
                    <a:cubicBezTo>
                      <a:pt x="18" y="333"/>
                      <a:pt x="51" y="366"/>
                      <a:pt x="84" y="366"/>
                    </a:cubicBezTo>
                    <a:cubicBezTo>
                      <a:pt x="117" y="366"/>
                      <a:pt x="142" y="342"/>
                      <a:pt x="150" y="300"/>
                    </a:cubicBezTo>
                    <a:cubicBezTo>
                      <a:pt x="150" y="285"/>
                      <a:pt x="150" y="264"/>
                      <a:pt x="150" y="242"/>
                    </a:cubicBezTo>
                    <a:cubicBezTo>
                      <a:pt x="150" y="226"/>
                      <a:pt x="150" y="217"/>
                      <a:pt x="150" y="201"/>
                    </a:cubicBezTo>
                    <a:cubicBezTo>
                      <a:pt x="150" y="201"/>
                      <a:pt x="150" y="192"/>
                      <a:pt x="142" y="192"/>
                    </a:cubicBezTo>
                    <a:cubicBezTo>
                      <a:pt x="142" y="184"/>
                      <a:pt x="142" y="176"/>
                      <a:pt x="142" y="168"/>
                    </a:cubicBezTo>
                    <a:cubicBezTo>
                      <a:pt x="134" y="126"/>
                      <a:pt x="125" y="85"/>
                      <a:pt x="117" y="43"/>
                    </a:cubicBezTo>
                    <a:cubicBezTo>
                      <a:pt x="110" y="22"/>
                      <a:pt x="84" y="0"/>
                      <a:pt x="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21"/>
              <p:cNvSpPr/>
              <p:nvPr/>
            </p:nvSpPr>
            <p:spPr>
              <a:xfrm>
                <a:off x="4884625" y="4567400"/>
                <a:ext cx="3525" cy="2525"/>
              </a:xfrm>
              <a:custGeom>
                <a:rect b="b" l="l" r="r" t="t"/>
                <a:pathLst>
                  <a:path extrusionOk="0" h="101" w="141">
                    <a:moveTo>
                      <a:pt x="75" y="1"/>
                    </a:moveTo>
                    <a:cubicBezTo>
                      <a:pt x="0" y="1"/>
                      <a:pt x="0" y="100"/>
                      <a:pt x="75" y="100"/>
                    </a:cubicBezTo>
                    <a:cubicBezTo>
                      <a:pt x="141" y="100"/>
                      <a:pt x="141" y="1"/>
                      <a:pt x="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21"/>
              <p:cNvSpPr/>
              <p:nvPr/>
            </p:nvSpPr>
            <p:spPr>
              <a:xfrm>
                <a:off x="5036250" y="4183175"/>
                <a:ext cx="90125" cy="431900"/>
              </a:xfrm>
              <a:custGeom>
                <a:rect b="b" l="l" r="r" t="t"/>
                <a:pathLst>
                  <a:path extrusionOk="0" h="17276" w="3605">
                    <a:moveTo>
                      <a:pt x="3306" y="0"/>
                    </a:moveTo>
                    <a:cubicBezTo>
                      <a:pt x="3066" y="166"/>
                      <a:pt x="3008" y="472"/>
                      <a:pt x="2999" y="754"/>
                    </a:cubicBezTo>
                    <a:cubicBezTo>
                      <a:pt x="2991" y="1085"/>
                      <a:pt x="2991" y="1425"/>
                      <a:pt x="2966" y="1757"/>
                    </a:cubicBezTo>
                    <a:cubicBezTo>
                      <a:pt x="2933" y="2105"/>
                      <a:pt x="2892" y="2444"/>
                      <a:pt x="2825" y="2784"/>
                    </a:cubicBezTo>
                    <a:cubicBezTo>
                      <a:pt x="2693" y="3455"/>
                      <a:pt x="2494" y="4110"/>
                      <a:pt x="2221" y="4731"/>
                    </a:cubicBezTo>
                    <a:cubicBezTo>
                      <a:pt x="2088" y="5046"/>
                      <a:pt x="1931" y="5352"/>
                      <a:pt x="1765" y="5651"/>
                    </a:cubicBezTo>
                    <a:cubicBezTo>
                      <a:pt x="1607" y="5932"/>
                      <a:pt x="1359" y="6214"/>
                      <a:pt x="1351" y="6546"/>
                    </a:cubicBezTo>
                    <a:cubicBezTo>
                      <a:pt x="1342" y="6720"/>
                      <a:pt x="1409" y="6885"/>
                      <a:pt x="1417" y="7059"/>
                    </a:cubicBezTo>
                    <a:cubicBezTo>
                      <a:pt x="1434" y="7208"/>
                      <a:pt x="1376" y="7349"/>
                      <a:pt x="1301" y="7474"/>
                    </a:cubicBezTo>
                    <a:cubicBezTo>
                      <a:pt x="1135" y="7739"/>
                      <a:pt x="953" y="7971"/>
                      <a:pt x="878" y="8277"/>
                    </a:cubicBezTo>
                    <a:cubicBezTo>
                      <a:pt x="721" y="8924"/>
                      <a:pt x="936" y="9578"/>
                      <a:pt x="912" y="10224"/>
                    </a:cubicBezTo>
                    <a:cubicBezTo>
                      <a:pt x="878" y="10920"/>
                      <a:pt x="489" y="11525"/>
                      <a:pt x="282" y="12171"/>
                    </a:cubicBezTo>
                    <a:cubicBezTo>
                      <a:pt x="75" y="12834"/>
                      <a:pt x="0" y="13539"/>
                      <a:pt x="8" y="14235"/>
                    </a:cubicBezTo>
                    <a:cubicBezTo>
                      <a:pt x="17" y="14939"/>
                      <a:pt x="108" y="15643"/>
                      <a:pt x="224" y="16347"/>
                    </a:cubicBezTo>
                    <a:cubicBezTo>
                      <a:pt x="274" y="16654"/>
                      <a:pt x="323" y="16969"/>
                      <a:pt x="381" y="17275"/>
                    </a:cubicBezTo>
                    <a:cubicBezTo>
                      <a:pt x="390" y="17234"/>
                      <a:pt x="398" y="17184"/>
                      <a:pt x="414" y="17143"/>
                    </a:cubicBezTo>
                    <a:cubicBezTo>
                      <a:pt x="414" y="17122"/>
                      <a:pt x="437" y="17107"/>
                      <a:pt x="459" y="17107"/>
                    </a:cubicBezTo>
                    <a:cubicBezTo>
                      <a:pt x="463" y="17107"/>
                      <a:pt x="468" y="17108"/>
                      <a:pt x="472" y="17110"/>
                    </a:cubicBezTo>
                    <a:cubicBezTo>
                      <a:pt x="497" y="16886"/>
                      <a:pt x="522" y="16654"/>
                      <a:pt x="555" y="16430"/>
                    </a:cubicBezTo>
                    <a:cubicBezTo>
                      <a:pt x="646" y="15726"/>
                      <a:pt x="754" y="15030"/>
                      <a:pt x="862" y="14334"/>
                    </a:cubicBezTo>
                    <a:cubicBezTo>
                      <a:pt x="920" y="13986"/>
                      <a:pt x="994" y="13646"/>
                      <a:pt x="1077" y="13307"/>
                    </a:cubicBezTo>
                    <a:cubicBezTo>
                      <a:pt x="1119" y="13141"/>
                      <a:pt x="1168" y="12983"/>
                      <a:pt x="1218" y="12818"/>
                    </a:cubicBezTo>
                    <a:cubicBezTo>
                      <a:pt x="1268" y="12660"/>
                      <a:pt x="1301" y="12470"/>
                      <a:pt x="1392" y="12329"/>
                    </a:cubicBezTo>
                    <a:cubicBezTo>
                      <a:pt x="1408" y="12313"/>
                      <a:pt x="1431" y="12304"/>
                      <a:pt x="1452" y="12304"/>
                    </a:cubicBezTo>
                    <a:cubicBezTo>
                      <a:pt x="1464" y="12304"/>
                      <a:pt x="1474" y="12306"/>
                      <a:pt x="1483" y="12312"/>
                    </a:cubicBezTo>
                    <a:cubicBezTo>
                      <a:pt x="1508" y="12263"/>
                      <a:pt x="1525" y="12221"/>
                      <a:pt x="1549" y="12171"/>
                    </a:cubicBezTo>
                    <a:cubicBezTo>
                      <a:pt x="1690" y="11832"/>
                      <a:pt x="1765" y="11451"/>
                      <a:pt x="1823" y="11086"/>
                    </a:cubicBezTo>
                    <a:cubicBezTo>
                      <a:pt x="1889" y="10697"/>
                      <a:pt x="1939" y="10299"/>
                      <a:pt x="1980" y="9909"/>
                    </a:cubicBezTo>
                    <a:cubicBezTo>
                      <a:pt x="2055" y="9114"/>
                      <a:pt x="2071" y="8319"/>
                      <a:pt x="2030" y="7523"/>
                    </a:cubicBezTo>
                    <a:cubicBezTo>
                      <a:pt x="2026" y="7457"/>
                      <a:pt x="2074" y="7424"/>
                      <a:pt x="2123" y="7424"/>
                    </a:cubicBezTo>
                    <a:cubicBezTo>
                      <a:pt x="2173" y="7424"/>
                      <a:pt x="2225" y="7457"/>
                      <a:pt x="2229" y="7523"/>
                    </a:cubicBezTo>
                    <a:cubicBezTo>
                      <a:pt x="2237" y="7598"/>
                      <a:pt x="2237" y="7672"/>
                      <a:pt x="2245" y="7747"/>
                    </a:cubicBezTo>
                    <a:cubicBezTo>
                      <a:pt x="2444" y="7167"/>
                      <a:pt x="2743" y="6628"/>
                      <a:pt x="2950" y="6057"/>
                    </a:cubicBezTo>
                    <a:cubicBezTo>
                      <a:pt x="3455" y="4681"/>
                      <a:pt x="3604" y="3207"/>
                      <a:pt x="3521" y="1748"/>
                    </a:cubicBezTo>
                    <a:cubicBezTo>
                      <a:pt x="3488" y="1160"/>
                      <a:pt x="3414" y="580"/>
                      <a:pt x="3306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21"/>
              <p:cNvSpPr/>
              <p:nvPr/>
            </p:nvSpPr>
            <p:spPr>
              <a:xfrm>
                <a:off x="4796175" y="4240750"/>
                <a:ext cx="5400" cy="11875"/>
              </a:xfrm>
              <a:custGeom>
                <a:rect b="b" l="l" r="r" t="t"/>
                <a:pathLst>
                  <a:path extrusionOk="0" h="475" w="216">
                    <a:moveTo>
                      <a:pt x="184" y="0"/>
                    </a:moveTo>
                    <a:cubicBezTo>
                      <a:pt x="176" y="0"/>
                      <a:pt x="169" y="3"/>
                      <a:pt x="166" y="9"/>
                    </a:cubicBezTo>
                    <a:cubicBezTo>
                      <a:pt x="158" y="25"/>
                      <a:pt x="141" y="42"/>
                      <a:pt x="133" y="58"/>
                    </a:cubicBezTo>
                    <a:cubicBezTo>
                      <a:pt x="125" y="75"/>
                      <a:pt x="125" y="92"/>
                      <a:pt x="116" y="116"/>
                    </a:cubicBezTo>
                    <a:cubicBezTo>
                      <a:pt x="100" y="141"/>
                      <a:pt x="91" y="174"/>
                      <a:pt x="75" y="208"/>
                    </a:cubicBezTo>
                    <a:cubicBezTo>
                      <a:pt x="50" y="274"/>
                      <a:pt x="33" y="340"/>
                      <a:pt x="9" y="415"/>
                    </a:cubicBezTo>
                    <a:cubicBezTo>
                      <a:pt x="0" y="440"/>
                      <a:pt x="17" y="464"/>
                      <a:pt x="42" y="473"/>
                    </a:cubicBezTo>
                    <a:cubicBezTo>
                      <a:pt x="48" y="474"/>
                      <a:pt x="53" y="475"/>
                      <a:pt x="58" y="475"/>
                    </a:cubicBezTo>
                    <a:cubicBezTo>
                      <a:pt x="83" y="475"/>
                      <a:pt x="101" y="460"/>
                      <a:pt x="108" y="440"/>
                    </a:cubicBezTo>
                    <a:cubicBezTo>
                      <a:pt x="133" y="373"/>
                      <a:pt x="158" y="307"/>
                      <a:pt x="174" y="232"/>
                    </a:cubicBezTo>
                    <a:cubicBezTo>
                      <a:pt x="183" y="199"/>
                      <a:pt x="191" y="166"/>
                      <a:pt x="199" y="133"/>
                    </a:cubicBezTo>
                    <a:cubicBezTo>
                      <a:pt x="199" y="116"/>
                      <a:pt x="207" y="100"/>
                      <a:pt x="207" y="83"/>
                    </a:cubicBezTo>
                    <a:cubicBezTo>
                      <a:pt x="216" y="67"/>
                      <a:pt x="216" y="42"/>
                      <a:pt x="216" y="25"/>
                    </a:cubicBezTo>
                    <a:cubicBezTo>
                      <a:pt x="216" y="9"/>
                      <a:pt x="198" y="0"/>
                      <a:pt x="1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21"/>
              <p:cNvSpPr/>
              <p:nvPr/>
            </p:nvSpPr>
            <p:spPr>
              <a:xfrm>
                <a:off x="4821450" y="4258575"/>
                <a:ext cx="3750" cy="13475"/>
              </a:xfrm>
              <a:custGeom>
                <a:rect b="b" l="l" r="r" t="t"/>
                <a:pathLst>
                  <a:path extrusionOk="0" h="539" w="150">
                    <a:moveTo>
                      <a:pt x="37" y="1"/>
                    </a:moveTo>
                    <a:cubicBezTo>
                      <a:pt x="18" y="1"/>
                      <a:pt x="0" y="17"/>
                      <a:pt x="0" y="41"/>
                    </a:cubicBezTo>
                    <a:cubicBezTo>
                      <a:pt x="0" y="83"/>
                      <a:pt x="8" y="116"/>
                      <a:pt x="8" y="149"/>
                    </a:cubicBezTo>
                    <a:cubicBezTo>
                      <a:pt x="8" y="191"/>
                      <a:pt x="17" y="224"/>
                      <a:pt x="17" y="265"/>
                    </a:cubicBezTo>
                    <a:cubicBezTo>
                      <a:pt x="33" y="340"/>
                      <a:pt x="33" y="414"/>
                      <a:pt x="33" y="481"/>
                    </a:cubicBezTo>
                    <a:cubicBezTo>
                      <a:pt x="33" y="514"/>
                      <a:pt x="58" y="539"/>
                      <a:pt x="83" y="539"/>
                    </a:cubicBezTo>
                    <a:cubicBezTo>
                      <a:pt x="116" y="539"/>
                      <a:pt x="141" y="514"/>
                      <a:pt x="141" y="481"/>
                    </a:cubicBezTo>
                    <a:cubicBezTo>
                      <a:pt x="149" y="406"/>
                      <a:pt x="149" y="331"/>
                      <a:pt x="141" y="257"/>
                    </a:cubicBezTo>
                    <a:cubicBezTo>
                      <a:pt x="141" y="215"/>
                      <a:pt x="133" y="174"/>
                      <a:pt x="124" y="133"/>
                    </a:cubicBezTo>
                    <a:cubicBezTo>
                      <a:pt x="108" y="99"/>
                      <a:pt x="99" y="58"/>
                      <a:pt x="75" y="25"/>
                    </a:cubicBezTo>
                    <a:cubicBezTo>
                      <a:pt x="65" y="8"/>
                      <a:pt x="51" y="1"/>
                      <a:pt x="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21"/>
              <p:cNvSpPr/>
              <p:nvPr/>
            </p:nvSpPr>
            <p:spPr>
              <a:xfrm>
                <a:off x="4726150" y="4098900"/>
                <a:ext cx="52650" cy="66450"/>
              </a:xfrm>
              <a:custGeom>
                <a:rect b="b" l="l" r="r" t="t"/>
                <a:pathLst>
                  <a:path extrusionOk="0" h="2658" w="2106">
                    <a:moveTo>
                      <a:pt x="139" y="1"/>
                    </a:moveTo>
                    <a:cubicBezTo>
                      <a:pt x="88" y="1"/>
                      <a:pt x="40" y="30"/>
                      <a:pt x="26" y="98"/>
                    </a:cubicBezTo>
                    <a:cubicBezTo>
                      <a:pt x="1" y="223"/>
                      <a:pt x="75" y="305"/>
                      <a:pt x="175" y="363"/>
                    </a:cubicBezTo>
                    <a:cubicBezTo>
                      <a:pt x="249" y="504"/>
                      <a:pt x="340" y="637"/>
                      <a:pt x="432" y="769"/>
                    </a:cubicBezTo>
                    <a:cubicBezTo>
                      <a:pt x="340" y="778"/>
                      <a:pt x="282" y="885"/>
                      <a:pt x="357" y="977"/>
                    </a:cubicBezTo>
                    <a:cubicBezTo>
                      <a:pt x="398" y="1035"/>
                      <a:pt x="448" y="1093"/>
                      <a:pt x="490" y="1142"/>
                    </a:cubicBezTo>
                    <a:cubicBezTo>
                      <a:pt x="680" y="1449"/>
                      <a:pt x="854" y="1755"/>
                      <a:pt x="1036" y="2070"/>
                    </a:cubicBezTo>
                    <a:cubicBezTo>
                      <a:pt x="1086" y="2153"/>
                      <a:pt x="1136" y="2269"/>
                      <a:pt x="1210" y="2344"/>
                    </a:cubicBezTo>
                    <a:cubicBezTo>
                      <a:pt x="1202" y="2427"/>
                      <a:pt x="1235" y="2509"/>
                      <a:pt x="1326" y="2543"/>
                    </a:cubicBezTo>
                    <a:cubicBezTo>
                      <a:pt x="1343" y="2543"/>
                      <a:pt x="1360" y="2551"/>
                      <a:pt x="1376" y="2551"/>
                    </a:cubicBezTo>
                    <a:cubicBezTo>
                      <a:pt x="1382" y="2608"/>
                      <a:pt x="1436" y="2658"/>
                      <a:pt x="1495" y="2658"/>
                    </a:cubicBezTo>
                    <a:cubicBezTo>
                      <a:pt x="1522" y="2658"/>
                      <a:pt x="1550" y="2648"/>
                      <a:pt x="1575" y="2625"/>
                    </a:cubicBezTo>
                    <a:cubicBezTo>
                      <a:pt x="1641" y="2559"/>
                      <a:pt x="1708" y="2493"/>
                      <a:pt x="1774" y="2427"/>
                    </a:cubicBezTo>
                    <a:cubicBezTo>
                      <a:pt x="1882" y="2385"/>
                      <a:pt x="1973" y="2327"/>
                      <a:pt x="2056" y="2244"/>
                    </a:cubicBezTo>
                    <a:cubicBezTo>
                      <a:pt x="2105" y="2186"/>
                      <a:pt x="2097" y="2070"/>
                      <a:pt x="2022" y="2045"/>
                    </a:cubicBezTo>
                    <a:cubicBezTo>
                      <a:pt x="2022" y="2012"/>
                      <a:pt x="2014" y="1979"/>
                      <a:pt x="1998" y="1963"/>
                    </a:cubicBezTo>
                    <a:cubicBezTo>
                      <a:pt x="1998" y="1938"/>
                      <a:pt x="1981" y="1921"/>
                      <a:pt x="1956" y="1905"/>
                    </a:cubicBezTo>
                    <a:cubicBezTo>
                      <a:pt x="1923" y="1855"/>
                      <a:pt x="1882" y="1805"/>
                      <a:pt x="1840" y="1764"/>
                    </a:cubicBezTo>
                    <a:cubicBezTo>
                      <a:pt x="1459" y="1407"/>
                      <a:pt x="1103" y="1026"/>
                      <a:pt x="780" y="612"/>
                    </a:cubicBezTo>
                    <a:cubicBezTo>
                      <a:pt x="697" y="513"/>
                      <a:pt x="622" y="397"/>
                      <a:pt x="531" y="305"/>
                    </a:cubicBezTo>
                    <a:cubicBezTo>
                      <a:pt x="481" y="256"/>
                      <a:pt x="432" y="214"/>
                      <a:pt x="374" y="181"/>
                    </a:cubicBezTo>
                    <a:cubicBezTo>
                      <a:pt x="349" y="165"/>
                      <a:pt x="324" y="156"/>
                      <a:pt x="299" y="140"/>
                    </a:cubicBezTo>
                    <a:cubicBezTo>
                      <a:pt x="291" y="140"/>
                      <a:pt x="282" y="131"/>
                      <a:pt x="282" y="131"/>
                    </a:cubicBezTo>
                    <a:cubicBezTo>
                      <a:pt x="278" y="51"/>
                      <a:pt x="206" y="1"/>
                      <a:pt x="139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21"/>
              <p:cNvSpPr/>
              <p:nvPr/>
            </p:nvSpPr>
            <p:spPr>
              <a:xfrm>
                <a:off x="4708125" y="4223275"/>
                <a:ext cx="6050" cy="13600"/>
              </a:xfrm>
              <a:custGeom>
                <a:rect b="b" l="l" r="r" t="t"/>
                <a:pathLst>
                  <a:path extrusionOk="0" h="544" w="242">
                    <a:moveTo>
                      <a:pt x="180" y="0"/>
                    </a:moveTo>
                    <a:cubicBezTo>
                      <a:pt x="160" y="0"/>
                      <a:pt x="140" y="10"/>
                      <a:pt x="133" y="28"/>
                    </a:cubicBezTo>
                    <a:cubicBezTo>
                      <a:pt x="109" y="95"/>
                      <a:pt x="75" y="161"/>
                      <a:pt x="59" y="227"/>
                    </a:cubicBezTo>
                    <a:cubicBezTo>
                      <a:pt x="34" y="285"/>
                      <a:pt x="17" y="351"/>
                      <a:pt x="9" y="418"/>
                    </a:cubicBezTo>
                    <a:cubicBezTo>
                      <a:pt x="1" y="467"/>
                      <a:pt x="26" y="525"/>
                      <a:pt x="75" y="542"/>
                    </a:cubicBezTo>
                    <a:cubicBezTo>
                      <a:pt x="82" y="543"/>
                      <a:pt x="88" y="544"/>
                      <a:pt x="94" y="544"/>
                    </a:cubicBezTo>
                    <a:cubicBezTo>
                      <a:pt x="139" y="544"/>
                      <a:pt x="185" y="518"/>
                      <a:pt x="200" y="467"/>
                    </a:cubicBezTo>
                    <a:cubicBezTo>
                      <a:pt x="216" y="401"/>
                      <a:pt x="225" y="335"/>
                      <a:pt x="233" y="269"/>
                    </a:cubicBezTo>
                    <a:cubicBezTo>
                      <a:pt x="241" y="202"/>
                      <a:pt x="241" y="128"/>
                      <a:pt x="241" y="61"/>
                    </a:cubicBezTo>
                    <a:cubicBezTo>
                      <a:pt x="241" y="37"/>
                      <a:pt x="225" y="3"/>
                      <a:pt x="200" y="3"/>
                    </a:cubicBezTo>
                    <a:cubicBezTo>
                      <a:pt x="194" y="1"/>
                      <a:pt x="187" y="0"/>
                      <a:pt x="1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21"/>
              <p:cNvSpPr/>
              <p:nvPr/>
            </p:nvSpPr>
            <p:spPr>
              <a:xfrm>
                <a:off x="4717250" y="4217350"/>
                <a:ext cx="2100" cy="1675"/>
              </a:xfrm>
              <a:custGeom>
                <a:rect b="b" l="l" r="r" t="t"/>
                <a:pathLst>
                  <a:path extrusionOk="0" h="67" w="84">
                    <a:moveTo>
                      <a:pt x="42" y="0"/>
                    </a:moveTo>
                    <a:cubicBezTo>
                      <a:pt x="0" y="0"/>
                      <a:pt x="0" y="66"/>
                      <a:pt x="42" y="66"/>
                    </a:cubicBezTo>
                    <a:cubicBezTo>
                      <a:pt x="83" y="66"/>
                      <a:pt x="83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21"/>
              <p:cNvSpPr/>
              <p:nvPr/>
            </p:nvSpPr>
            <p:spPr>
              <a:xfrm>
                <a:off x="4708550" y="4240750"/>
                <a:ext cx="3350" cy="6225"/>
              </a:xfrm>
              <a:custGeom>
                <a:rect b="b" l="l" r="r" t="t"/>
                <a:pathLst>
                  <a:path extrusionOk="0" h="249" w="134">
                    <a:moveTo>
                      <a:pt x="92" y="0"/>
                    </a:moveTo>
                    <a:cubicBezTo>
                      <a:pt x="67" y="0"/>
                      <a:pt x="34" y="9"/>
                      <a:pt x="25" y="42"/>
                    </a:cubicBezTo>
                    <a:cubicBezTo>
                      <a:pt x="17" y="67"/>
                      <a:pt x="9" y="100"/>
                      <a:pt x="9" y="125"/>
                    </a:cubicBezTo>
                    <a:cubicBezTo>
                      <a:pt x="0" y="141"/>
                      <a:pt x="0" y="158"/>
                      <a:pt x="0" y="174"/>
                    </a:cubicBezTo>
                    <a:cubicBezTo>
                      <a:pt x="0" y="191"/>
                      <a:pt x="0" y="199"/>
                      <a:pt x="0" y="208"/>
                    </a:cubicBezTo>
                    <a:cubicBezTo>
                      <a:pt x="0" y="224"/>
                      <a:pt x="17" y="241"/>
                      <a:pt x="34" y="249"/>
                    </a:cubicBezTo>
                    <a:cubicBezTo>
                      <a:pt x="50" y="249"/>
                      <a:pt x="75" y="241"/>
                      <a:pt x="83" y="232"/>
                    </a:cubicBezTo>
                    <a:cubicBezTo>
                      <a:pt x="92" y="224"/>
                      <a:pt x="100" y="208"/>
                      <a:pt x="108" y="199"/>
                    </a:cubicBezTo>
                    <a:cubicBezTo>
                      <a:pt x="108" y="191"/>
                      <a:pt x="108" y="183"/>
                      <a:pt x="108" y="174"/>
                    </a:cubicBezTo>
                    <a:cubicBezTo>
                      <a:pt x="116" y="166"/>
                      <a:pt x="116" y="158"/>
                      <a:pt x="116" y="150"/>
                    </a:cubicBezTo>
                    <a:lnTo>
                      <a:pt x="133" y="67"/>
                    </a:lnTo>
                    <a:cubicBezTo>
                      <a:pt x="133" y="58"/>
                      <a:pt x="133" y="42"/>
                      <a:pt x="125" y="25"/>
                    </a:cubicBezTo>
                    <a:cubicBezTo>
                      <a:pt x="116" y="17"/>
                      <a:pt x="108" y="9"/>
                      <a:pt x="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21"/>
              <p:cNvSpPr/>
              <p:nvPr/>
            </p:nvSpPr>
            <p:spPr>
              <a:xfrm>
                <a:off x="4713325" y="4244725"/>
                <a:ext cx="4150" cy="6075"/>
              </a:xfrm>
              <a:custGeom>
                <a:rect b="b" l="l" r="r" t="t"/>
                <a:pathLst>
                  <a:path extrusionOk="0" h="243" w="166">
                    <a:moveTo>
                      <a:pt x="91" y="1"/>
                    </a:moveTo>
                    <a:cubicBezTo>
                      <a:pt x="83" y="1"/>
                      <a:pt x="75" y="3"/>
                      <a:pt x="66" y="7"/>
                    </a:cubicBezTo>
                    <a:cubicBezTo>
                      <a:pt x="58" y="15"/>
                      <a:pt x="50" y="32"/>
                      <a:pt x="41" y="49"/>
                    </a:cubicBezTo>
                    <a:lnTo>
                      <a:pt x="25" y="82"/>
                    </a:lnTo>
                    <a:cubicBezTo>
                      <a:pt x="25" y="90"/>
                      <a:pt x="25" y="107"/>
                      <a:pt x="17" y="115"/>
                    </a:cubicBezTo>
                    <a:cubicBezTo>
                      <a:pt x="17" y="123"/>
                      <a:pt x="8" y="140"/>
                      <a:pt x="8" y="148"/>
                    </a:cubicBezTo>
                    <a:cubicBezTo>
                      <a:pt x="8" y="156"/>
                      <a:pt x="0" y="173"/>
                      <a:pt x="0" y="181"/>
                    </a:cubicBezTo>
                    <a:cubicBezTo>
                      <a:pt x="0" y="189"/>
                      <a:pt x="0" y="198"/>
                      <a:pt x="8" y="206"/>
                    </a:cubicBezTo>
                    <a:cubicBezTo>
                      <a:pt x="8" y="223"/>
                      <a:pt x="17" y="231"/>
                      <a:pt x="33" y="239"/>
                    </a:cubicBezTo>
                    <a:cubicBezTo>
                      <a:pt x="39" y="242"/>
                      <a:pt x="43" y="243"/>
                      <a:pt x="48" y="243"/>
                    </a:cubicBezTo>
                    <a:cubicBezTo>
                      <a:pt x="56" y="243"/>
                      <a:pt x="64" y="239"/>
                      <a:pt x="75" y="239"/>
                    </a:cubicBezTo>
                    <a:cubicBezTo>
                      <a:pt x="83" y="231"/>
                      <a:pt x="91" y="231"/>
                      <a:pt x="99" y="223"/>
                    </a:cubicBezTo>
                    <a:cubicBezTo>
                      <a:pt x="108" y="214"/>
                      <a:pt x="108" y="206"/>
                      <a:pt x="116" y="198"/>
                    </a:cubicBezTo>
                    <a:lnTo>
                      <a:pt x="124" y="165"/>
                    </a:lnTo>
                    <a:cubicBezTo>
                      <a:pt x="141" y="131"/>
                      <a:pt x="149" y="107"/>
                      <a:pt x="157" y="82"/>
                    </a:cubicBezTo>
                    <a:cubicBezTo>
                      <a:pt x="166" y="65"/>
                      <a:pt x="166" y="49"/>
                      <a:pt x="157" y="32"/>
                    </a:cubicBezTo>
                    <a:cubicBezTo>
                      <a:pt x="149" y="24"/>
                      <a:pt x="133" y="7"/>
                      <a:pt x="116" y="7"/>
                    </a:cubicBezTo>
                    <a:cubicBezTo>
                      <a:pt x="108" y="3"/>
                      <a:pt x="99" y="1"/>
                      <a:pt x="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21"/>
              <p:cNvSpPr/>
              <p:nvPr/>
            </p:nvSpPr>
            <p:spPr>
              <a:xfrm>
                <a:off x="4697425" y="4252025"/>
                <a:ext cx="6600" cy="11625"/>
              </a:xfrm>
              <a:custGeom>
                <a:rect b="b" l="l" r="r" t="t"/>
                <a:pathLst>
                  <a:path extrusionOk="0" h="465" w="264">
                    <a:moveTo>
                      <a:pt x="193" y="0"/>
                    </a:moveTo>
                    <a:cubicBezTo>
                      <a:pt x="176" y="0"/>
                      <a:pt x="161" y="6"/>
                      <a:pt x="155" y="22"/>
                    </a:cubicBezTo>
                    <a:cubicBezTo>
                      <a:pt x="131" y="88"/>
                      <a:pt x="97" y="154"/>
                      <a:pt x="64" y="229"/>
                    </a:cubicBezTo>
                    <a:cubicBezTo>
                      <a:pt x="39" y="295"/>
                      <a:pt x="6" y="361"/>
                      <a:pt x="6" y="428"/>
                    </a:cubicBezTo>
                    <a:cubicBezTo>
                      <a:pt x="1" y="450"/>
                      <a:pt x="17" y="465"/>
                      <a:pt x="36" y="465"/>
                    </a:cubicBezTo>
                    <a:cubicBezTo>
                      <a:pt x="46" y="465"/>
                      <a:pt x="56" y="461"/>
                      <a:pt x="64" y="453"/>
                    </a:cubicBezTo>
                    <a:cubicBezTo>
                      <a:pt x="106" y="403"/>
                      <a:pt x="139" y="328"/>
                      <a:pt x="164" y="270"/>
                    </a:cubicBezTo>
                    <a:cubicBezTo>
                      <a:pt x="197" y="204"/>
                      <a:pt x="222" y="129"/>
                      <a:pt x="255" y="63"/>
                    </a:cubicBezTo>
                    <a:cubicBezTo>
                      <a:pt x="263" y="38"/>
                      <a:pt x="247" y="13"/>
                      <a:pt x="222" y="5"/>
                    </a:cubicBezTo>
                    <a:cubicBezTo>
                      <a:pt x="213" y="2"/>
                      <a:pt x="202" y="0"/>
                      <a:pt x="1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21"/>
              <p:cNvSpPr/>
              <p:nvPr/>
            </p:nvSpPr>
            <p:spPr>
              <a:xfrm>
                <a:off x="4702950" y="4256800"/>
                <a:ext cx="6250" cy="8525"/>
              </a:xfrm>
              <a:custGeom>
                <a:rect b="b" l="l" r="r" t="t"/>
                <a:pathLst>
                  <a:path extrusionOk="0" h="341" w="250">
                    <a:moveTo>
                      <a:pt x="184" y="0"/>
                    </a:moveTo>
                    <a:cubicBezTo>
                      <a:pt x="163" y="0"/>
                      <a:pt x="144" y="7"/>
                      <a:pt x="133" y="30"/>
                    </a:cubicBezTo>
                    <a:cubicBezTo>
                      <a:pt x="108" y="71"/>
                      <a:pt x="84" y="104"/>
                      <a:pt x="67" y="146"/>
                    </a:cubicBezTo>
                    <a:lnTo>
                      <a:pt x="34" y="204"/>
                    </a:lnTo>
                    <a:cubicBezTo>
                      <a:pt x="26" y="228"/>
                      <a:pt x="17" y="253"/>
                      <a:pt x="9" y="278"/>
                    </a:cubicBezTo>
                    <a:cubicBezTo>
                      <a:pt x="1" y="295"/>
                      <a:pt x="9" y="320"/>
                      <a:pt x="26" y="328"/>
                    </a:cubicBezTo>
                    <a:cubicBezTo>
                      <a:pt x="34" y="336"/>
                      <a:pt x="46" y="340"/>
                      <a:pt x="58" y="340"/>
                    </a:cubicBezTo>
                    <a:cubicBezTo>
                      <a:pt x="69" y="340"/>
                      <a:pt x="79" y="336"/>
                      <a:pt x="84" y="328"/>
                    </a:cubicBezTo>
                    <a:cubicBezTo>
                      <a:pt x="100" y="303"/>
                      <a:pt x="117" y="286"/>
                      <a:pt x="133" y="262"/>
                    </a:cubicBezTo>
                    <a:cubicBezTo>
                      <a:pt x="142" y="245"/>
                      <a:pt x="158" y="228"/>
                      <a:pt x="166" y="204"/>
                    </a:cubicBezTo>
                    <a:cubicBezTo>
                      <a:pt x="191" y="170"/>
                      <a:pt x="216" y="129"/>
                      <a:pt x="233" y="88"/>
                    </a:cubicBezTo>
                    <a:cubicBezTo>
                      <a:pt x="249" y="63"/>
                      <a:pt x="241" y="21"/>
                      <a:pt x="216" y="5"/>
                    </a:cubicBezTo>
                    <a:cubicBezTo>
                      <a:pt x="205" y="2"/>
                      <a:pt x="194" y="0"/>
                      <a:pt x="1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21"/>
              <p:cNvSpPr/>
              <p:nvPr/>
            </p:nvSpPr>
            <p:spPr>
              <a:xfrm>
                <a:off x="5111225" y="4166950"/>
                <a:ext cx="3750" cy="10825"/>
              </a:xfrm>
              <a:custGeom>
                <a:rect b="b" l="l" r="r" t="t"/>
                <a:pathLst>
                  <a:path extrusionOk="0" h="433" w="150">
                    <a:moveTo>
                      <a:pt x="64" y="1"/>
                    </a:moveTo>
                    <a:cubicBezTo>
                      <a:pt x="59" y="1"/>
                      <a:pt x="55" y="1"/>
                      <a:pt x="50" y="3"/>
                    </a:cubicBezTo>
                    <a:cubicBezTo>
                      <a:pt x="25" y="3"/>
                      <a:pt x="9" y="28"/>
                      <a:pt x="9" y="53"/>
                    </a:cubicBezTo>
                    <a:cubicBezTo>
                      <a:pt x="9" y="111"/>
                      <a:pt x="9" y="169"/>
                      <a:pt x="0" y="227"/>
                    </a:cubicBezTo>
                    <a:cubicBezTo>
                      <a:pt x="0" y="251"/>
                      <a:pt x="0" y="285"/>
                      <a:pt x="9" y="309"/>
                    </a:cubicBezTo>
                    <a:cubicBezTo>
                      <a:pt x="9" y="318"/>
                      <a:pt x="9" y="334"/>
                      <a:pt x="9" y="343"/>
                    </a:cubicBezTo>
                    <a:cubicBezTo>
                      <a:pt x="17" y="351"/>
                      <a:pt x="17" y="359"/>
                      <a:pt x="17" y="359"/>
                    </a:cubicBezTo>
                    <a:cubicBezTo>
                      <a:pt x="17" y="367"/>
                      <a:pt x="17" y="367"/>
                      <a:pt x="17" y="367"/>
                    </a:cubicBezTo>
                    <a:cubicBezTo>
                      <a:pt x="25" y="384"/>
                      <a:pt x="34" y="401"/>
                      <a:pt x="42" y="417"/>
                    </a:cubicBezTo>
                    <a:cubicBezTo>
                      <a:pt x="52" y="427"/>
                      <a:pt x="66" y="432"/>
                      <a:pt x="79" y="432"/>
                    </a:cubicBezTo>
                    <a:cubicBezTo>
                      <a:pt x="97" y="432"/>
                      <a:pt x="115" y="423"/>
                      <a:pt x="125" y="409"/>
                    </a:cubicBezTo>
                    <a:cubicBezTo>
                      <a:pt x="133" y="392"/>
                      <a:pt x="133" y="376"/>
                      <a:pt x="141" y="359"/>
                    </a:cubicBezTo>
                    <a:lnTo>
                      <a:pt x="141" y="359"/>
                    </a:lnTo>
                    <a:cubicBezTo>
                      <a:pt x="139" y="363"/>
                      <a:pt x="138" y="365"/>
                      <a:pt x="138" y="365"/>
                    </a:cubicBezTo>
                    <a:cubicBezTo>
                      <a:pt x="137" y="365"/>
                      <a:pt x="141" y="349"/>
                      <a:pt x="141" y="343"/>
                    </a:cubicBezTo>
                    <a:cubicBezTo>
                      <a:pt x="150" y="326"/>
                      <a:pt x="150" y="318"/>
                      <a:pt x="141" y="301"/>
                    </a:cubicBezTo>
                    <a:lnTo>
                      <a:pt x="150" y="301"/>
                    </a:lnTo>
                    <a:cubicBezTo>
                      <a:pt x="141" y="268"/>
                      <a:pt x="141" y="243"/>
                      <a:pt x="133" y="210"/>
                    </a:cubicBezTo>
                    <a:cubicBezTo>
                      <a:pt x="125" y="152"/>
                      <a:pt x="116" y="94"/>
                      <a:pt x="108" y="36"/>
                    </a:cubicBezTo>
                    <a:cubicBezTo>
                      <a:pt x="108" y="15"/>
                      <a:pt x="86" y="1"/>
                      <a:pt x="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21"/>
              <p:cNvSpPr/>
              <p:nvPr/>
            </p:nvSpPr>
            <p:spPr>
              <a:xfrm>
                <a:off x="4970575" y="3907925"/>
                <a:ext cx="6450" cy="17525"/>
              </a:xfrm>
              <a:custGeom>
                <a:rect b="b" l="l" r="r" t="t"/>
                <a:pathLst>
                  <a:path extrusionOk="0" h="701" w="258">
                    <a:moveTo>
                      <a:pt x="175" y="0"/>
                    </a:moveTo>
                    <a:cubicBezTo>
                      <a:pt x="162" y="0"/>
                      <a:pt x="149" y="5"/>
                      <a:pt x="141" y="15"/>
                    </a:cubicBezTo>
                    <a:cubicBezTo>
                      <a:pt x="125" y="32"/>
                      <a:pt x="100" y="57"/>
                      <a:pt x="92" y="73"/>
                    </a:cubicBezTo>
                    <a:cubicBezTo>
                      <a:pt x="67" y="98"/>
                      <a:pt x="59" y="131"/>
                      <a:pt x="42" y="164"/>
                    </a:cubicBezTo>
                    <a:cubicBezTo>
                      <a:pt x="17" y="214"/>
                      <a:pt x="17" y="272"/>
                      <a:pt x="9" y="330"/>
                    </a:cubicBezTo>
                    <a:cubicBezTo>
                      <a:pt x="1" y="380"/>
                      <a:pt x="1" y="430"/>
                      <a:pt x="9" y="479"/>
                    </a:cubicBezTo>
                    <a:cubicBezTo>
                      <a:pt x="17" y="512"/>
                      <a:pt x="17" y="554"/>
                      <a:pt x="25" y="579"/>
                    </a:cubicBezTo>
                    <a:cubicBezTo>
                      <a:pt x="34" y="604"/>
                      <a:pt x="42" y="620"/>
                      <a:pt x="50" y="637"/>
                    </a:cubicBezTo>
                    <a:cubicBezTo>
                      <a:pt x="59" y="645"/>
                      <a:pt x="67" y="653"/>
                      <a:pt x="75" y="662"/>
                    </a:cubicBezTo>
                    <a:cubicBezTo>
                      <a:pt x="83" y="669"/>
                      <a:pt x="88" y="675"/>
                      <a:pt x="92" y="678"/>
                    </a:cubicBezTo>
                    <a:lnTo>
                      <a:pt x="92" y="678"/>
                    </a:lnTo>
                    <a:cubicBezTo>
                      <a:pt x="110" y="693"/>
                      <a:pt x="131" y="700"/>
                      <a:pt x="154" y="700"/>
                    </a:cubicBezTo>
                    <a:cubicBezTo>
                      <a:pt x="189" y="700"/>
                      <a:pt x="224" y="681"/>
                      <a:pt x="243" y="643"/>
                    </a:cubicBezTo>
                    <a:lnTo>
                      <a:pt x="243" y="643"/>
                    </a:lnTo>
                    <a:cubicBezTo>
                      <a:pt x="243" y="643"/>
                      <a:pt x="243" y="643"/>
                      <a:pt x="243" y="643"/>
                    </a:cubicBezTo>
                    <a:cubicBezTo>
                      <a:pt x="244" y="643"/>
                      <a:pt x="246" y="639"/>
                      <a:pt x="249" y="628"/>
                    </a:cubicBezTo>
                    <a:lnTo>
                      <a:pt x="249" y="628"/>
                    </a:lnTo>
                    <a:cubicBezTo>
                      <a:pt x="247" y="634"/>
                      <a:pt x="245" y="639"/>
                      <a:pt x="243" y="643"/>
                    </a:cubicBezTo>
                    <a:lnTo>
                      <a:pt x="243" y="643"/>
                    </a:lnTo>
                    <a:cubicBezTo>
                      <a:pt x="242" y="643"/>
                      <a:pt x="245" y="634"/>
                      <a:pt x="249" y="620"/>
                    </a:cubicBezTo>
                    <a:cubicBezTo>
                      <a:pt x="257" y="604"/>
                      <a:pt x="257" y="595"/>
                      <a:pt x="257" y="579"/>
                    </a:cubicBezTo>
                    <a:cubicBezTo>
                      <a:pt x="257" y="562"/>
                      <a:pt x="257" y="546"/>
                      <a:pt x="249" y="529"/>
                    </a:cubicBezTo>
                    <a:cubicBezTo>
                      <a:pt x="249" y="504"/>
                      <a:pt x="241" y="479"/>
                      <a:pt x="241" y="454"/>
                    </a:cubicBezTo>
                    <a:cubicBezTo>
                      <a:pt x="241" y="462"/>
                      <a:pt x="241" y="465"/>
                      <a:pt x="240" y="465"/>
                    </a:cubicBezTo>
                    <a:cubicBezTo>
                      <a:pt x="239" y="465"/>
                      <a:pt x="236" y="441"/>
                      <a:pt x="234" y="427"/>
                    </a:cubicBezTo>
                    <a:lnTo>
                      <a:pt x="234" y="427"/>
                    </a:lnTo>
                    <a:cubicBezTo>
                      <a:pt x="235" y="432"/>
                      <a:pt x="236" y="434"/>
                      <a:pt x="236" y="434"/>
                    </a:cubicBezTo>
                    <a:cubicBezTo>
                      <a:pt x="237" y="434"/>
                      <a:pt x="233" y="411"/>
                      <a:pt x="233" y="405"/>
                    </a:cubicBezTo>
                    <a:cubicBezTo>
                      <a:pt x="233" y="380"/>
                      <a:pt x="233" y="355"/>
                      <a:pt x="233" y="338"/>
                    </a:cubicBezTo>
                    <a:cubicBezTo>
                      <a:pt x="233" y="289"/>
                      <a:pt x="233" y="247"/>
                      <a:pt x="233" y="198"/>
                    </a:cubicBezTo>
                    <a:cubicBezTo>
                      <a:pt x="233" y="173"/>
                      <a:pt x="241" y="148"/>
                      <a:pt x="233" y="115"/>
                    </a:cubicBezTo>
                    <a:lnTo>
                      <a:pt x="233" y="90"/>
                    </a:lnTo>
                    <a:cubicBezTo>
                      <a:pt x="233" y="82"/>
                      <a:pt x="233" y="73"/>
                      <a:pt x="233" y="57"/>
                    </a:cubicBezTo>
                    <a:cubicBezTo>
                      <a:pt x="238" y="23"/>
                      <a:pt x="205" y="0"/>
                      <a:pt x="1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21"/>
              <p:cNvSpPr/>
              <p:nvPr/>
            </p:nvSpPr>
            <p:spPr>
              <a:xfrm>
                <a:off x="4977200" y="3916375"/>
                <a:ext cx="3750" cy="9900"/>
              </a:xfrm>
              <a:custGeom>
                <a:rect b="b" l="l" r="r" t="t"/>
                <a:pathLst>
                  <a:path extrusionOk="0" h="396" w="150">
                    <a:moveTo>
                      <a:pt x="67" y="0"/>
                    </a:moveTo>
                    <a:cubicBezTo>
                      <a:pt x="34" y="0"/>
                      <a:pt x="9" y="25"/>
                      <a:pt x="9" y="58"/>
                    </a:cubicBezTo>
                    <a:cubicBezTo>
                      <a:pt x="1" y="116"/>
                      <a:pt x="1" y="174"/>
                      <a:pt x="9" y="224"/>
                    </a:cubicBezTo>
                    <a:cubicBezTo>
                      <a:pt x="17" y="249"/>
                      <a:pt x="26" y="282"/>
                      <a:pt x="34" y="307"/>
                    </a:cubicBezTo>
                    <a:cubicBezTo>
                      <a:pt x="34" y="324"/>
                      <a:pt x="42" y="340"/>
                      <a:pt x="50" y="348"/>
                    </a:cubicBezTo>
                    <a:cubicBezTo>
                      <a:pt x="59" y="365"/>
                      <a:pt x="67" y="373"/>
                      <a:pt x="75" y="382"/>
                    </a:cubicBezTo>
                    <a:cubicBezTo>
                      <a:pt x="82" y="391"/>
                      <a:pt x="92" y="396"/>
                      <a:pt x="103" y="396"/>
                    </a:cubicBezTo>
                    <a:cubicBezTo>
                      <a:pt x="119" y="396"/>
                      <a:pt x="137" y="385"/>
                      <a:pt x="142" y="365"/>
                    </a:cubicBezTo>
                    <a:cubicBezTo>
                      <a:pt x="142" y="348"/>
                      <a:pt x="142" y="340"/>
                      <a:pt x="150" y="324"/>
                    </a:cubicBezTo>
                    <a:cubicBezTo>
                      <a:pt x="150" y="307"/>
                      <a:pt x="142" y="290"/>
                      <a:pt x="142" y="282"/>
                    </a:cubicBezTo>
                    <a:cubicBezTo>
                      <a:pt x="142" y="282"/>
                      <a:pt x="142" y="274"/>
                      <a:pt x="142" y="274"/>
                    </a:cubicBezTo>
                    <a:cubicBezTo>
                      <a:pt x="142" y="266"/>
                      <a:pt x="133" y="257"/>
                      <a:pt x="133" y="249"/>
                    </a:cubicBezTo>
                    <a:cubicBezTo>
                      <a:pt x="133" y="241"/>
                      <a:pt x="133" y="224"/>
                      <a:pt x="133" y="216"/>
                    </a:cubicBezTo>
                    <a:cubicBezTo>
                      <a:pt x="133" y="166"/>
                      <a:pt x="125" y="116"/>
                      <a:pt x="133" y="58"/>
                    </a:cubicBezTo>
                    <a:cubicBezTo>
                      <a:pt x="133" y="25"/>
                      <a:pt x="100" y="0"/>
                      <a:pt x="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21"/>
              <p:cNvSpPr/>
              <p:nvPr/>
            </p:nvSpPr>
            <p:spPr>
              <a:xfrm>
                <a:off x="5048875" y="3808025"/>
                <a:ext cx="67075" cy="20775"/>
              </a:xfrm>
              <a:custGeom>
                <a:rect b="b" l="l" r="r" t="t"/>
                <a:pathLst>
                  <a:path extrusionOk="0" h="831" w="2683">
                    <a:moveTo>
                      <a:pt x="2527" y="1"/>
                    </a:moveTo>
                    <a:cubicBezTo>
                      <a:pt x="2525" y="1"/>
                      <a:pt x="2522" y="1"/>
                      <a:pt x="2519" y="1"/>
                    </a:cubicBezTo>
                    <a:cubicBezTo>
                      <a:pt x="2312" y="1"/>
                      <a:pt x="2130" y="84"/>
                      <a:pt x="1939" y="167"/>
                    </a:cubicBezTo>
                    <a:cubicBezTo>
                      <a:pt x="1765" y="250"/>
                      <a:pt x="1591" y="349"/>
                      <a:pt x="1392" y="382"/>
                    </a:cubicBezTo>
                    <a:cubicBezTo>
                      <a:pt x="1301" y="399"/>
                      <a:pt x="1326" y="540"/>
                      <a:pt x="1417" y="540"/>
                    </a:cubicBezTo>
                    <a:lnTo>
                      <a:pt x="1450" y="540"/>
                    </a:lnTo>
                    <a:cubicBezTo>
                      <a:pt x="1392" y="556"/>
                      <a:pt x="1343" y="564"/>
                      <a:pt x="1285" y="573"/>
                    </a:cubicBezTo>
                    <a:cubicBezTo>
                      <a:pt x="1268" y="574"/>
                      <a:pt x="1251" y="575"/>
                      <a:pt x="1235" y="575"/>
                    </a:cubicBezTo>
                    <a:cubicBezTo>
                      <a:pt x="1047" y="575"/>
                      <a:pt x="871" y="493"/>
                      <a:pt x="688" y="432"/>
                    </a:cubicBezTo>
                    <a:cubicBezTo>
                      <a:pt x="570" y="387"/>
                      <a:pt x="420" y="330"/>
                      <a:pt x="277" y="330"/>
                    </a:cubicBezTo>
                    <a:cubicBezTo>
                      <a:pt x="210" y="330"/>
                      <a:pt x="144" y="342"/>
                      <a:pt x="83" y="374"/>
                    </a:cubicBezTo>
                    <a:cubicBezTo>
                      <a:pt x="1" y="415"/>
                      <a:pt x="17" y="573"/>
                      <a:pt x="117" y="589"/>
                    </a:cubicBezTo>
                    <a:cubicBezTo>
                      <a:pt x="216" y="598"/>
                      <a:pt x="307" y="589"/>
                      <a:pt x="407" y="614"/>
                    </a:cubicBezTo>
                    <a:cubicBezTo>
                      <a:pt x="506" y="631"/>
                      <a:pt x="597" y="672"/>
                      <a:pt x="697" y="705"/>
                    </a:cubicBezTo>
                    <a:cubicBezTo>
                      <a:pt x="866" y="773"/>
                      <a:pt x="1036" y="830"/>
                      <a:pt x="1215" y="830"/>
                    </a:cubicBezTo>
                    <a:cubicBezTo>
                      <a:pt x="1254" y="830"/>
                      <a:pt x="1294" y="827"/>
                      <a:pt x="1334" y="821"/>
                    </a:cubicBezTo>
                    <a:cubicBezTo>
                      <a:pt x="1790" y="747"/>
                      <a:pt x="2113" y="357"/>
                      <a:pt x="2552" y="241"/>
                    </a:cubicBezTo>
                    <a:cubicBezTo>
                      <a:pt x="2682" y="201"/>
                      <a:pt x="2661" y="1"/>
                      <a:pt x="25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21"/>
              <p:cNvSpPr/>
              <p:nvPr/>
            </p:nvSpPr>
            <p:spPr>
              <a:xfrm>
                <a:off x="4741725" y="4083800"/>
                <a:ext cx="127825" cy="99925"/>
              </a:xfrm>
              <a:custGeom>
                <a:rect b="b" l="l" r="r" t="t"/>
                <a:pathLst>
                  <a:path extrusionOk="0" h="3997" w="5113">
                    <a:moveTo>
                      <a:pt x="4962" y="0"/>
                    </a:moveTo>
                    <a:cubicBezTo>
                      <a:pt x="4939" y="0"/>
                      <a:pt x="4916" y="7"/>
                      <a:pt x="4896" y="23"/>
                    </a:cubicBezTo>
                    <a:lnTo>
                      <a:pt x="4896" y="31"/>
                    </a:lnTo>
                    <a:cubicBezTo>
                      <a:pt x="4813" y="89"/>
                      <a:pt x="4755" y="180"/>
                      <a:pt x="4689" y="263"/>
                    </a:cubicBezTo>
                    <a:cubicBezTo>
                      <a:pt x="4622" y="346"/>
                      <a:pt x="4556" y="437"/>
                      <a:pt x="4490" y="528"/>
                    </a:cubicBezTo>
                    <a:cubicBezTo>
                      <a:pt x="4374" y="702"/>
                      <a:pt x="4258" y="876"/>
                      <a:pt x="4158" y="1067"/>
                    </a:cubicBezTo>
                    <a:cubicBezTo>
                      <a:pt x="4067" y="1233"/>
                      <a:pt x="3984" y="1415"/>
                      <a:pt x="3827" y="1531"/>
                    </a:cubicBezTo>
                    <a:cubicBezTo>
                      <a:pt x="3670" y="1655"/>
                      <a:pt x="3462" y="1730"/>
                      <a:pt x="3280" y="1813"/>
                    </a:cubicBezTo>
                    <a:cubicBezTo>
                      <a:pt x="2518" y="2152"/>
                      <a:pt x="1764" y="2525"/>
                      <a:pt x="1068" y="2997"/>
                    </a:cubicBezTo>
                    <a:cubicBezTo>
                      <a:pt x="877" y="3122"/>
                      <a:pt x="695" y="3254"/>
                      <a:pt x="521" y="3403"/>
                    </a:cubicBezTo>
                    <a:cubicBezTo>
                      <a:pt x="339" y="3561"/>
                      <a:pt x="190" y="3743"/>
                      <a:pt x="32" y="3917"/>
                    </a:cubicBezTo>
                    <a:cubicBezTo>
                      <a:pt x="0" y="3949"/>
                      <a:pt x="28" y="3996"/>
                      <a:pt x="65" y="3996"/>
                    </a:cubicBezTo>
                    <a:cubicBezTo>
                      <a:pt x="76" y="3996"/>
                      <a:pt x="87" y="3993"/>
                      <a:pt x="99" y="3983"/>
                    </a:cubicBezTo>
                    <a:cubicBezTo>
                      <a:pt x="256" y="3834"/>
                      <a:pt x="438" y="3718"/>
                      <a:pt x="612" y="3586"/>
                    </a:cubicBezTo>
                    <a:cubicBezTo>
                      <a:pt x="778" y="3470"/>
                      <a:pt x="935" y="3345"/>
                      <a:pt x="1109" y="3229"/>
                    </a:cubicBezTo>
                    <a:cubicBezTo>
                      <a:pt x="1457" y="2989"/>
                      <a:pt x="1814" y="2774"/>
                      <a:pt x="2187" y="2575"/>
                    </a:cubicBezTo>
                    <a:cubicBezTo>
                      <a:pt x="2559" y="2376"/>
                      <a:pt x="2932" y="2194"/>
                      <a:pt x="3322" y="2020"/>
                    </a:cubicBezTo>
                    <a:cubicBezTo>
                      <a:pt x="3504" y="1937"/>
                      <a:pt x="3694" y="1862"/>
                      <a:pt x="3868" y="1755"/>
                    </a:cubicBezTo>
                    <a:cubicBezTo>
                      <a:pt x="4034" y="1647"/>
                      <a:pt x="4150" y="1498"/>
                      <a:pt x="4241" y="1324"/>
                    </a:cubicBezTo>
                    <a:cubicBezTo>
                      <a:pt x="4349" y="1117"/>
                      <a:pt x="4457" y="918"/>
                      <a:pt x="4589" y="719"/>
                    </a:cubicBezTo>
                    <a:cubicBezTo>
                      <a:pt x="4664" y="619"/>
                      <a:pt x="4738" y="520"/>
                      <a:pt x="4821" y="429"/>
                    </a:cubicBezTo>
                    <a:cubicBezTo>
                      <a:pt x="4904" y="338"/>
                      <a:pt x="4987" y="247"/>
                      <a:pt x="5062" y="147"/>
                    </a:cubicBezTo>
                    <a:cubicBezTo>
                      <a:pt x="5112" y="71"/>
                      <a:pt x="5037" y="0"/>
                      <a:pt x="49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21"/>
              <p:cNvSpPr/>
              <p:nvPr/>
            </p:nvSpPr>
            <p:spPr>
              <a:xfrm>
                <a:off x="4857275" y="4105025"/>
                <a:ext cx="4575" cy="5875"/>
              </a:xfrm>
              <a:custGeom>
                <a:rect b="b" l="l" r="r" t="t"/>
                <a:pathLst>
                  <a:path extrusionOk="0" h="235" w="183">
                    <a:moveTo>
                      <a:pt x="147" y="0"/>
                    </a:moveTo>
                    <a:cubicBezTo>
                      <a:pt x="142" y="0"/>
                      <a:pt x="138" y="1"/>
                      <a:pt x="133" y="2"/>
                    </a:cubicBezTo>
                    <a:lnTo>
                      <a:pt x="141" y="2"/>
                    </a:lnTo>
                    <a:cubicBezTo>
                      <a:pt x="133" y="11"/>
                      <a:pt x="125" y="11"/>
                      <a:pt x="125" y="19"/>
                    </a:cubicBezTo>
                    <a:cubicBezTo>
                      <a:pt x="116" y="19"/>
                      <a:pt x="108" y="27"/>
                      <a:pt x="100" y="36"/>
                    </a:cubicBezTo>
                    <a:cubicBezTo>
                      <a:pt x="92" y="44"/>
                      <a:pt x="92" y="44"/>
                      <a:pt x="83" y="52"/>
                    </a:cubicBezTo>
                    <a:cubicBezTo>
                      <a:pt x="75" y="60"/>
                      <a:pt x="67" y="69"/>
                      <a:pt x="67" y="77"/>
                    </a:cubicBezTo>
                    <a:cubicBezTo>
                      <a:pt x="50" y="102"/>
                      <a:pt x="34" y="135"/>
                      <a:pt x="17" y="160"/>
                    </a:cubicBezTo>
                    <a:cubicBezTo>
                      <a:pt x="0" y="185"/>
                      <a:pt x="9" y="218"/>
                      <a:pt x="34" y="226"/>
                    </a:cubicBezTo>
                    <a:cubicBezTo>
                      <a:pt x="42" y="232"/>
                      <a:pt x="52" y="235"/>
                      <a:pt x="62" y="235"/>
                    </a:cubicBezTo>
                    <a:cubicBezTo>
                      <a:pt x="80" y="235"/>
                      <a:pt x="97" y="226"/>
                      <a:pt x="108" y="210"/>
                    </a:cubicBezTo>
                    <a:cubicBezTo>
                      <a:pt x="125" y="185"/>
                      <a:pt x="133" y="160"/>
                      <a:pt x="150" y="127"/>
                    </a:cubicBezTo>
                    <a:cubicBezTo>
                      <a:pt x="158" y="118"/>
                      <a:pt x="166" y="110"/>
                      <a:pt x="166" y="102"/>
                    </a:cubicBezTo>
                    <a:cubicBezTo>
                      <a:pt x="174" y="94"/>
                      <a:pt x="174" y="85"/>
                      <a:pt x="174" y="77"/>
                    </a:cubicBezTo>
                    <a:cubicBezTo>
                      <a:pt x="174" y="69"/>
                      <a:pt x="183" y="60"/>
                      <a:pt x="183" y="52"/>
                    </a:cubicBezTo>
                    <a:lnTo>
                      <a:pt x="183" y="27"/>
                    </a:lnTo>
                    <a:cubicBezTo>
                      <a:pt x="183" y="14"/>
                      <a:pt x="166" y="0"/>
                      <a:pt x="1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21"/>
              <p:cNvSpPr/>
              <p:nvPr/>
            </p:nvSpPr>
            <p:spPr>
              <a:xfrm>
                <a:off x="4839050" y="4125075"/>
                <a:ext cx="5400" cy="5800"/>
              </a:xfrm>
              <a:custGeom>
                <a:rect b="b" l="l" r="r" t="t"/>
                <a:pathLst>
                  <a:path extrusionOk="0" h="232" w="216">
                    <a:moveTo>
                      <a:pt x="185" y="0"/>
                    </a:moveTo>
                    <a:cubicBezTo>
                      <a:pt x="176" y="0"/>
                      <a:pt x="169" y="4"/>
                      <a:pt x="158" y="4"/>
                    </a:cubicBezTo>
                    <a:cubicBezTo>
                      <a:pt x="158" y="12"/>
                      <a:pt x="149" y="12"/>
                      <a:pt x="149" y="12"/>
                    </a:cubicBezTo>
                    <a:cubicBezTo>
                      <a:pt x="141" y="12"/>
                      <a:pt x="141" y="21"/>
                      <a:pt x="133" y="29"/>
                    </a:cubicBezTo>
                    <a:cubicBezTo>
                      <a:pt x="125" y="29"/>
                      <a:pt x="125" y="37"/>
                      <a:pt x="116" y="46"/>
                    </a:cubicBezTo>
                    <a:cubicBezTo>
                      <a:pt x="108" y="54"/>
                      <a:pt x="91" y="62"/>
                      <a:pt x="83" y="70"/>
                    </a:cubicBezTo>
                    <a:cubicBezTo>
                      <a:pt x="75" y="79"/>
                      <a:pt x="75" y="79"/>
                      <a:pt x="67" y="87"/>
                    </a:cubicBezTo>
                    <a:cubicBezTo>
                      <a:pt x="58" y="95"/>
                      <a:pt x="58" y="95"/>
                      <a:pt x="50" y="104"/>
                    </a:cubicBezTo>
                    <a:cubicBezTo>
                      <a:pt x="42" y="112"/>
                      <a:pt x="25" y="120"/>
                      <a:pt x="17" y="128"/>
                    </a:cubicBezTo>
                    <a:cubicBezTo>
                      <a:pt x="9" y="145"/>
                      <a:pt x="0" y="162"/>
                      <a:pt x="0" y="170"/>
                    </a:cubicBezTo>
                    <a:cubicBezTo>
                      <a:pt x="0" y="186"/>
                      <a:pt x="9" y="203"/>
                      <a:pt x="17" y="211"/>
                    </a:cubicBezTo>
                    <a:cubicBezTo>
                      <a:pt x="23" y="223"/>
                      <a:pt x="33" y="231"/>
                      <a:pt x="45" y="231"/>
                    </a:cubicBezTo>
                    <a:cubicBezTo>
                      <a:pt x="49" y="231"/>
                      <a:pt x="54" y="230"/>
                      <a:pt x="58" y="228"/>
                    </a:cubicBezTo>
                    <a:lnTo>
                      <a:pt x="75" y="228"/>
                    </a:lnTo>
                    <a:cubicBezTo>
                      <a:pt x="83" y="228"/>
                      <a:pt x="91" y="220"/>
                      <a:pt x="100" y="211"/>
                    </a:cubicBezTo>
                    <a:cubicBezTo>
                      <a:pt x="108" y="203"/>
                      <a:pt x="125" y="195"/>
                      <a:pt x="133" y="186"/>
                    </a:cubicBezTo>
                    <a:cubicBezTo>
                      <a:pt x="141" y="178"/>
                      <a:pt x="141" y="178"/>
                      <a:pt x="149" y="170"/>
                    </a:cubicBezTo>
                    <a:cubicBezTo>
                      <a:pt x="158" y="162"/>
                      <a:pt x="166" y="153"/>
                      <a:pt x="174" y="145"/>
                    </a:cubicBezTo>
                    <a:lnTo>
                      <a:pt x="199" y="104"/>
                    </a:lnTo>
                    <a:cubicBezTo>
                      <a:pt x="199" y="95"/>
                      <a:pt x="207" y="95"/>
                      <a:pt x="207" y="87"/>
                    </a:cubicBezTo>
                    <a:cubicBezTo>
                      <a:pt x="216" y="70"/>
                      <a:pt x="216" y="62"/>
                      <a:pt x="216" y="54"/>
                    </a:cubicBezTo>
                    <a:lnTo>
                      <a:pt x="216" y="46"/>
                    </a:lnTo>
                    <a:cubicBezTo>
                      <a:pt x="216" y="29"/>
                      <a:pt x="207" y="12"/>
                      <a:pt x="199" y="12"/>
                    </a:cubicBezTo>
                    <a:lnTo>
                      <a:pt x="199" y="4"/>
                    </a:lnTo>
                    <a:cubicBezTo>
                      <a:pt x="194" y="1"/>
                      <a:pt x="189" y="0"/>
                      <a:pt x="1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21"/>
              <p:cNvSpPr/>
              <p:nvPr/>
            </p:nvSpPr>
            <p:spPr>
              <a:xfrm>
                <a:off x="5104275" y="3867750"/>
                <a:ext cx="8625" cy="10975"/>
              </a:xfrm>
              <a:custGeom>
                <a:rect b="b" l="l" r="r" t="t"/>
                <a:pathLst>
                  <a:path extrusionOk="0" h="439" w="345">
                    <a:moveTo>
                      <a:pt x="67" y="1"/>
                    </a:moveTo>
                    <a:cubicBezTo>
                      <a:pt x="32" y="1"/>
                      <a:pt x="1" y="47"/>
                      <a:pt x="22" y="81"/>
                    </a:cubicBezTo>
                    <a:cubicBezTo>
                      <a:pt x="30" y="106"/>
                      <a:pt x="46" y="139"/>
                      <a:pt x="63" y="164"/>
                    </a:cubicBezTo>
                    <a:cubicBezTo>
                      <a:pt x="80" y="189"/>
                      <a:pt x="96" y="222"/>
                      <a:pt x="113" y="247"/>
                    </a:cubicBezTo>
                    <a:cubicBezTo>
                      <a:pt x="129" y="272"/>
                      <a:pt x="146" y="305"/>
                      <a:pt x="162" y="330"/>
                    </a:cubicBezTo>
                    <a:cubicBezTo>
                      <a:pt x="171" y="346"/>
                      <a:pt x="179" y="355"/>
                      <a:pt x="187" y="371"/>
                    </a:cubicBezTo>
                    <a:cubicBezTo>
                      <a:pt x="196" y="379"/>
                      <a:pt x="212" y="413"/>
                      <a:pt x="220" y="413"/>
                    </a:cubicBezTo>
                    <a:cubicBezTo>
                      <a:pt x="229" y="413"/>
                      <a:pt x="229" y="421"/>
                      <a:pt x="229" y="421"/>
                    </a:cubicBezTo>
                    <a:cubicBezTo>
                      <a:pt x="244" y="431"/>
                      <a:pt x="263" y="438"/>
                      <a:pt x="280" y="438"/>
                    </a:cubicBezTo>
                    <a:cubicBezTo>
                      <a:pt x="291" y="438"/>
                      <a:pt x="302" y="435"/>
                      <a:pt x="312" y="429"/>
                    </a:cubicBezTo>
                    <a:cubicBezTo>
                      <a:pt x="336" y="413"/>
                      <a:pt x="345" y="388"/>
                      <a:pt x="345" y="355"/>
                    </a:cubicBezTo>
                    <a:lnTo>
                      <a:pt x="336" y="355"/>
                    </a:lnTo>
                    <a:cubicBezTo>
                      <a:pt x="336" y="338"/>
                      <a:pt x="336" y="330"/>
                      <a:pt x="336" y="321"/>
                    </a:cubicBezTo>
                    <a:cubicBezTo>
                      <a:pt x="336" y="305"/>
                      <a:pt x="328" y="297"/>
                      <a:pt x="320" y="280"/>
                    </a:cubicBezTo>
                    <a:cubicBezTo>
                      <a:pt x="320" y="272"/>
                      <a:pt x="312" y="255"/>
                      <a:pt x="303" y="239"/>
                    </a:cubicBezTo>
                    <a:cubicBezTo>
                      <a:pt x="278" y="205"/>
                      <a:pt x="262" y="181"/>
                      <a:pt x="237" y="147"/>
                    </a:cubicBezTo>
                    <a:cubicBezTo>
                      <a:pt x="212" y="123"/>
                      <a:pt x="196" y="98"/>
                      <a:pt x="171" y="73"/>
                    </a:cubicBezTo>
                    <a:cubicBezTo>
                      <a:pt x="146" y="56"/>
                      <a:pt x="113" y="31"/>
                      <a:pt x="88" y="7"/>
                    </a:cubicBezTo>
                    <a:cubicBezTo>
                      <a:pt x="81" y="2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21"/>
              <p:cNvSpPr/>
              <p:nvPr/>
            </p:nvSpPr>
            <p:spPr>
              <a:xfrm>
                <a:off x="5106675" y="3881575"/>
                <a:ext cx="2500" cy="3325"/>
              </a:xfrm>
              <a:custGeom>
                <a:rect b="b" l="l" r="r" t="t"/>
                <a:pathLst>
                  <a:path extrusionOk="0" h="133" w="100">
                    <a:moveTo>
                      <a:pt x="33" y="0"/>
                    </a:moveTo>
                    <a:cubicBezTo>
                      <a:pt x="17" y="0"/>
                      <a:pt x="8" y="9"/>
                      <a:pt x="8" y="17"/>
                    </a:cubicBezTo>
                    <a:cubicBezTo>
                      <a:pt x="0" y="17"/>
                      <a:pt x="0" y="25"/>
                      <a:pt x="0" y="34"/>
                    </a:cubicBezTo>
                    <a:cubicBezTo>
                      <a:pt x="0" y="42"/>
                      <a:pt x="8" y="50"/>
                      <a:pt x="8" y="58"/>
                    </a:cubicBezTo>
                    <a:cubicBezTo>
                      <a:pt x="25" y="67"/>
                      <a:pt x="33" y="75"/>
                      <a:pt x="33" y="83"/>
                    </a:cubicBezTo>
                    <a:cubicBezTo>
                      <a:pt x="33" y="83"/>
                      <a:pt x="33" y="83"/>
                      <a:pt x="33" y="75"/>
                    </a:cubicBezTo>
                    <a:cubicBezTo>
                      <a:pt x="33" y="83"/>
                      <a:pt x="42" y="83"/>
                      <a:pt x="42" y="92"/>
                    </a:cubicBezTo>
                    <a:cubicBezTo>
                      <a:pt x="50" y="100"/>
                      <a:pt x="50" y="100"/>
                      <a:pt x="58" y="108"/>
                    </a:cubicBezTo>
                    <a:cubicBezTo>
                      <a:pt x="58" y="108"/>
                      <a:pt x="58" y="116"/>
                      <a:pt x="58" y="116"/>
                    </a:cubicBezTo>
                    <a:cubicBezTo>
                      <a:pt x="66" y="133"/>
                      <a:pt x="75" y="133"/>
                      <a:pt x="83" y="133"/>
                    </a:cubicBezTo>
                    <a:cubicBezTo>
                      <a:pt x="91" y="133"/>
                      <a:pt x="100" y="125"/>
                      <a:pt x="100" y="116"/>
                    </a:cubicBezTo>
                    <a:cubicBezTo>
                      <a:pt x="100" y="92"/>
                      <a:pt x="100" y="75"/>
                      <a:pt x="83" y="58"/>
                    </a:cubicBezTo>
                    <a:cubicBezTo>
                      <a:pt x="83" y="50"/>
                      <a:pt x="75" y="42"/>
                      <a:pt x="66" y="34"/>
                    </a:cubicBezTo>
                    <a:cubicBezTo>
                      <a:pt x="66" y="25"/>
                      <a:pt x="58" y="17"/>
                      <a:pt x="50" y="9"/>
                    </a:cubicBezTo>
                    <a:cubicBezTo>
                      <a:pt x="42" y="9"/>
                      <a:pt x="33" y="0"/>
                      <a:pt x="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21"/>
              <p:cNvSpPr/>
              <p:nvPr/>
            </p:nvSpPr>
            <p:spPr>
              <a:xfrm>
                <a:off x="5145475" y="3848725"/>
                <a:ext cx="15075" cy="22750"/>
              </a:xfrm>
              <a:custGeom>
                <a:rect b="b" l="l" r="r" t="t"/>
                <a:pathLst>
                  <a:path extrusionOk="0" h="910" w="603">
                    <a:moveTo>
                      <a:pt x="71" y="1"/>
                    </a:moveTo>
                    <a:cubicBezTo>
                      <a:pt x="32" y="1"/>
                      <a:pt x="0" y="49"/>
                      <a:pt x="39" y="88"/>
                    </a:cubicBezTo>
                    <a:cubicBezTo>
                      <a:pt x="147" y="196"/>
                      <a:pt x="238" y="320"/>
                      <a:pt x="312" y="461"/>
                    </a:cubicBezTo>
                    <a:cubicBezTo>
                      <a:pt x="354" y="527"/>
                      <a:pt x="387" y="602"/>
                      <a:pt x="412" y="668"/>
                    </a:cubicBezTo>
                    <a:cubicBezTo>
                      <a:pt x="437" y="743"/>
                      <a:pt x="453" y="826"/>
                      <a:pt x="503" y="892"/>
                    </a:cubicBezTo>
                    <a:cubicBezTo>
                      <a:pt x="511" y="903"/>
                      <a:pt x="526" y="910"/>
                      <a:pt x="540" y="910"/>
                    </a:cubicBezTo>
                    <a:cubicBezTo>
                      <a:pt x="557" y="910"/>
                      <a:pt x="573" y="901"/>
                      <a:pt x="578" y="884"/>
                    </a:cubicBezTo>
                    <a:cubicBezTo>
                      <a:pt x="602" y="792"/>
                      <a:pt x="569" y="710"/>
                      <a:pt x="544" y="635"/>
                    </a:cubicBezTo>
                    <a:cubicBezTo>
                      <a:pt x="511" y="552"/>
                      <a:pt x="478" y="478"/>
                      <a:pt x="428" y="403"/>
                    </a:cubicBezTo>
                    <a:cubicBezTo>
                      <a:pt x="346" y="254"/>
                      <a:pt x="238" y="121"/>
                      <a:pt x="105" y="14"/>
                    </a:cubicBezTo>
                    <a:cubicBezTo>
                      <a:pt x="94" y="4"/>
                      <a:pt x="83" y="1"/>
                      <a:pt x="71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21"/>
              <p:cNvSpPr/>
              <p:nvPr/>
            </p:nvSpPr>
            <p:spPr>
              <a:xfrm>
                <a:off x="5153275" y="3867700"/>
                <a:ext cx="3550" cy="4375"/>
              </a:xfrm>
              <a:custGeom>
                <a:rect b="b" l="l" r="r" t="t"/>
                <a:pathLst>
                  <a:path extrusionOk="0" h="175" w="142">
                    <a:moveTo>
                      <a:pt x="25" y="0"/>
                    </a:moveTo>
                    <a:cubicBezTo>
                      <a:pt x="9" y="17"/>
                      <a:pt x="0" y="42"/>
                      <a:pt x="9" y="67"/>
                    </a:cubicBezTo>
                    <a:cubicBezTo>
                      <a:pt x="17" y="83"/>
                      <a:pt x="25" y="100"/>
                      <a:pt x="34" y="116"/>
                    </a:cubicBezTo>
                    <a:cubicBezTo>
                      <a:pt x="42" y="133"/>
                      <a:pt x="58" y="141"/>
                      <a:pt x="67" y="158"/>
                    </a:cubicBezTo>
                    <a:cubicBezTo>
                      <a:pt x="75" y="166"/>
                      <a:pt x="75" y="174"/>
                      <a:pt x="92" y="174"/>
                    </a:cubicBezTo>
                    <a:lnTo>
                      <a:pt x="108" y="174"/>
                    </a:lnTo>
                    <a:cubicBezTo>
                      <a:pt x="125" y="166"/>
                      <a:pt x="141" y="149"/>
                      <a:pt x="133" y="133"/>
                    </a:cubicBezTo>
                    <a:cubicBezTo>
                      <a:pt x="125" y="125"/>
                      <a:pt x="125" y="116"/>
                      <a:pt x="125" y="108"/>
                    </a:cubicBezTo>
                    <a:cubicBezTo>
                      <a:pt x="116" y="91"/>
                      <a:pt x="116" y="83"/>
                      <a:pt x="108" y="75"/>
                    </a:cubicBezTo>
                    <a:cubicBezTo>
                      <a:pt x="100" y="58"/>
                      <a:pt x="92" y="42"/>
                      <a:pt x="83" y="17"/>
                    </a:cubicBezTo>
                    <a:cubicBezTo>
                      <a:pt x="83" y="9"/>
                      <a:pt x="67" y="0"/>
                      <a:pt x="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21"/>
              <p:cNvSpPr/>
              <p:nvPr/>
            </p:nvSpPr>
            <p:spPr>
              <a:xfrm>
                <a:off x="5163225" y="3878250"/>
                <a:ext cx="2300" cy="1700"/>
              </a:xfrm>
              <a:custGeom>
                <a:rect b="b" l="l" r="r" t="t"/>
                <a:pathLst>
                  <a:path extrusionOk="0" h="68" w="92">
                    <a:moveTo>
                      <a:pt x="50" y="1"/>
                    </a:moveTo>
                    <a:cubicBezTo>
                      <a:pt x="0" y="1"/>
                      <a:pt x="0" y="67"/>
                      <a:pt x="50" y="67"/>
                    </a:cubicBezTo>
                    <a:cubicBezTo>
                      <a:pt x="91" y="67"/>
                      <a:pt x="91" y="1"/>
                      <a:pt x="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21"/>
              <p:cNvSpPr/>
              <p:nvPr/>
            </p:nvSpPr>
            <p:spPr>
              <a:xfrm>
                <a:off x="5170050" y="3931150"/>
                <a:ext cx="34350" cy="24250"/>
              </a:xfrm>
              <a:custGeom>
                <a:rect b="b" l="l" r="r" t="t"/>
                <a:pathLst>
                  <a:path extrusionOk="0" h="970" w="1374">
                    <a:moveTo>
                      <a:pt x="187" y="1"/>
                    </a:moveTo>
                    <a:cubicBezTo>
                      <a:pt x="146" y="1"/>
                      <a:pt x="115" y="60"/>
                      <a:pt x="158" y="89"/>
                    </a:cubicBezTo>
                    <a:cubicBezTo>
                      <a:pt x="233" y="130"/>
                      <a:pt x="307" y="163"/>
                      <a:pt x="373" y="221"/>
                    </a:cubicBezTo>
                    <a:cubicBezTo>
                      <a:pt x="431" y="271"/>
                      <a:pt x="506" y="312"/>
                      <a:pt x="564" y="362"/>
                    </a:cubicBezTo>
                    <a:cubicBezTo>
                      <a:pt x="622" y="420"/>
                      <a:pt x="688" y="470"/>
                      <a:pt x="746" y="520"/>
                    </a:cubicBezTo>
                    <a:cubicBezTo>
                      <a:pt x="779" y="544"/>
                      <a:pt x="813" y="578"/>
                      <a:pt x="846" y="602"/>
                    </a:cubicBezTo>
                    <a:cubicBezTo>
                      <a:pt x="854" y="611"/>
                      <a:pt x="862" y="619"/>
                      <a:pt x="862" y="627"/>
                    </a:cubicBezTo>
                    <a:cubicBezTo>
                      <a:pt x="779" y="627"/>
                      <a:pt x="697" y="636"/>
                      <a:pt x="614" y="652"/>
                    </a:cubicBezTo>
                    <a:cubicBezTo>
                      <a:pt x="506" y="660"/>
                      <a:pt x="407" y="677"/>
                      <a:pt x="299" y="694"/>
                    </a:cubicBezTo>
                    <a:cubicBezTo>
                      <a:pt x="249" y="702"/>
                      <a:pt x="199" y="718"/>
                      <a:pt x="150" y="727"/>
                    </a:cubicBezTo>
                    <a:cubicBezTo>
                      <a:pt x="92" y="735"/>
                      <a:pt x="50" y="760"/>
                      <a:pt x="25" y="818"/>
                    </a:cubicBezTo>
                    <a:cubicBezTo>
                      <a:pt x="1" y="859"/>
                      <a:pt x="17" y="909"/>
                      <a:pt x="50" y="942"/>
                    </a:cubicBezTo>
                    <a:cubicBezTo>
                      <a:pt x="84" y="962"/>
                      <a:pt x="113" y="970"/>
                      <a:pt x="143" y="970"/>
                    </a:cubicBezTo>
                    <a:cubicBezTo>
                      <a:pt x="165" y="970"/>
                      <a:pt x="189" y="966"/>
                      <a:pt x="216" y="959"/>
                    </a:cubicBezTo>
                    <a:cubicBezTo>
                      <a:pt x="249" y="959"/>
                      <a:pt x="282" y="950"/>
                      <a:pt x="315" y="942"/>
                    </a:cubicBezTo>
                    <a:lnTo>
                      <a:pt x="324" y="942"/>
                    </a:lnTo>
                    <a:cubicBezTo>
                      <a:pt x="365" y="950"/>
                      <a:pt x="407" y="950"/>
                      <a:pt x="456" y="950"/>
                    </a:cubicBezTo>
                    <a:cubicBezTo>
                      <a:pt x="539" y="950"/>
                      <a:pt x="630" y="942"/>
                      <a:pt x="721" y="934"/>
                    </a:cubicBezTo>
                    <a:cubicBezTo>
                      <a:pt x="895" y="909"/>
                      <a:pt x="1069" y="876"/>
                      <a:pt x="1243" y="834"/>
                    </a:cubicBezTo>
                    <a:cubicBezTo>
                      <a:pt x="1373" y="802"/>
                      <a:pt x="1352" y="602"/>
                      <a:pt x="1218" y="602"/>
                    </a:cubicBezTo>
                    <a:cubicBezTo>
                      <a:pt x="1216" y="602"/>
                      <a:pt x="1213" y="602"/>
                      <a:pt x="1210" y="602"/>
                    </a:cubicBezTo>
                    <a:lnTo>
                      <a:pt x="1219" y="602"/>
                    </a:lnTo>
                    <a:cubicBezTo>
                      <a:pt x="1169" y="602"/>
                      <a:pt x="1119" y="611"/>
                      <a:pt x="1069" y="611"/>
                    </a:cubicBezTo>
                    <a:cubicBezTo>
                      <a:pt x="1069" y="602"/>
                      <a:pt x="1069" y="594"/>
                      <a:pt x="1069" y="586"/>
                    </a:cubicBezTo>
                    <a:cubicBezTo>
                      <a:pt x="1069" y="528"/>
                      <a:pt x="1028" y="495"/>
                      <a:pt x="987" y="462"/>
                    </a:cubicBezTo>
                    <a:cubicBezTo>
                      <a:pt x="953" y="428"/>
                      <a:pt x="920" y="404"/>
                      <a:pt x="887" y="379"/>
                    </a:cubicBezTo>
                    <a:cubicBezTo>
                      <a:pt x="821" y="329"/>
                      <a:pt x="746" y="279"/>
                      <a:pt x="672" y="230"/>
                    </a:cubicBezTo>
                    <a:cubicBezTo>
                      <a:pt x="597" y="196"/>
                      <a:pt x="531" y="147"/>
                      <a:pt x="448" y="114"/>
                    </a:cubicBezTo>
                    <a:cubicBezTo>
                      <a:pt x="365" y="80"/>
                      <a:pt x="291" y="39"/>
                      <a:pt x="208" y="6"/>
                    </a:cubicBezTo>
                    <a:cubicBezTo>
                      <a:pt x="201" y="2"/>
                      <a:pt x="194" y="1"/>
                      <a:pt x="1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21"/>
              <p:cNvSpPr/>
              <p:nvPr/>
            </p:nvSpPr>
            <p:spPr>
              <a:xfrm>
                <a:off x="4955725" y="3817950"/>
                <a:ext cx="23175" cy="38400"/>
              </a:xfrm>
              <a:custGeom>
                <a:rect b="b" l="l" r="r" t="t"/>
                <a:pathLst>
                  <a:path extrusionOk="0" h="1536" w="927">
                    <a:moveTo>
                      <a:pt x="272" y="1"/>
                    </a:moveTo>
                    <a:cubicBezTo>
                      <a:pt x="263" y="1"/>
                      <a:pt x="255" y="1"/>
                      <a:pt x="247" y="2"/>
                    </a:cubicBezTo>
                    <a:cubicBezTo>
                      <a:pt x="213" y="10"/>
                      <a:pt x="205" y="60"/>
                      <a:pt x="238" y="68"/>
                    </a:cubicBezTo>
                    <a:cubicBezTo>
                      <a:pt x="313" y="76"/>
                      <a:pt x="379" y="151"/>
                      <a:pt x="437" y="192"/>
                    </a:cubicBezTo>
                    <a:cubicBezTo>
                      <a:pt x="503" y="242"/>
                      <a:pt x="570" y="292"/>
                      <a:pt x="628" y="358"/>
                    </a:cubicBezTo>
                    <a:cubicBezTo>
                      <a:pt x="752" y="491"/>
                      <a:pt x="769" y="656"/>
                      <a:pt x="694" y="814"/>
                    </a:cubicBezTo>
                    <a:cubicBezTo>
                      <a:pt x="628" y="955"/>
                      <a:pt x="528" y="1062"/>
                      <a:pt x="404" y="1145"/>
                    </a:cubicBezTo>
                    <a:cubicBezTo>
                      <a:pt x="338" y="1195"/>
                      <a:pt x="263" y="1228"/>
                      <a:pt x="197" y="1261"/>
                    </a:cubicBezTo>
                    <a:cubicBezTo>
                      <a:pt x="155" y="1278"/>
                      <a:pt x="122" y="1303"/>
                      <a:pt x="89" y="1327"/>
                    </a:cubicBezTo>
                    <a:cubicBezTo>
                      <a:pt x="56" y="1361"/>
                      <a:pt x="39" y="1394"/>
                      <a:pt x="23" y="1435"/>
                    </a:cubicBezTo>
                    <a:cubicBezTo>
                      <a:pt x="0" y="1496"/>
                      <a:pt x="54" y="1536"/>
                      <a:pt x="107" y="1536"/>
                    </a:cubicBezTo>
                    <a:cubicBezTo>
                      <a:pt x="112" y="1536"/>
                      <a:pt x="117" y="1535"/>
                      <a:pt x="122" y="1535"/>
                    </a:cubicBezTo>
                    <a:cubicBezTo>
                      <a:pt x="172" y="1526"/>
                      <a:pt x="205" y="1510"/>
                      <a:pt x="255" y="1485"/>
                    </a:cubicBezTo>
                    <a:lnTo>
                      <a:pt x="396" y="1410"/>
                    </a:lnTo>
                    <a:cubicBezTo>
                      <a:pt x="479" y="1369"/>
                      <a:pt x="553" y="1319"/>
                      <a:pt x="619" y="1245"/>
                    </a:cubicBezTo>
                    <a:cubicBezTo>
                      <a:pt x="752" y="1112"/>
                      <a:pt x="876" y="946"/>
                      <a:pt x="901" y="756"/>
                    </a:cubicBezTo>
                    <a:cubicBezTo>
                      <a:pt x="926" y="565"/>
                      <a:pt x="851" y="408"/>
                      <a:pt x="719" y="267"/>
                    </a:cubicBezTo>
                    <a:cubicBezTo>
                      <a:pt x="653" y="201"/>
                      <a:pt x="578" y="143"/>
                      <a:pt x="495" y="93"/>
                    </a:cubicBezTo>
                    <a:cubicBezTo>
                      <a:pt x="427" y="40"/>
                      <a:pt x="359" y="1"/>
                      <a:pt x="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21"/>
              <p:cNvSpPr/>
              <p:nvPr/>
            </p:nvSpPr>
            <p:spPr>
              <a:xfrm>
                <a:off x="4956325" y="3842350"/>
                <a:ext cx="7025" cy="8925"/>
              </a:xfrm>
              <a:custGeom>
                <a:rect b="b" l="l" r="r" t="t"/>
                <a:pathLst>
                  <a:path extrusionOk="0" h="357" w="281">
                    <a:moveTo>
                      <a:pt x="237" y="0"/>
                    </a:moveTo>
                    <a:cubicBezTo>
                      <a:pt x="222" y="0"/>
                      <a:pt x="210" y="8"/>
                      <a:pt x="198" y="20"/>
                    </a:cubicBezTo>
                    <a:cubicBezTo>
                      <a:pt x="165" y="70"/>
                      <a:pt x="123" y="111"/>
                      <a:pt x="90" y="161"/>
                    </a:cubicBezTo>
                    <a:cubicBezTo>
                      <a:pt x="57" y="211"/>
                      <a:pt x="15" y="269"/>
                      <a:pt x="7" y="327"/>
                    </a:cubicBezTo>
                    <a:cubicBezTo>
                      <a:pt x="1" y="339"/>
                      <a:pt x="14" y="357"/>
                      <a:pt x="28" y="357"/>
                    </a:cubicBezTo>
                    <a:cubicBezTo>
                      <a:pt x="32" y="357"/>
                      <a:pt x="36" y="355"/>
                      <a:pt x="40" y="351"/>
                    </a:cubicBezTo>
                    <a:cubicBezTo>
                      <a:pt x="57" y="343"/>
                      <a:pt x="65" y="335"/>
                      <a:pt x="82" y="327"/>
                    </a:cubicBezTo>
                    <a:cubicBezTo>
                      <a:pt x="90" y="310"/>
                      <a:pt x="98" y="302"/>
                      <a:pt x="107" y="293"/>
                    </a:cubicBezTo>
                    <a:cubicBezTo>
                      <a:pt x="131" y="269"/>
                      <a:pt x="148" y="244"/>
                      <a:pt x="173" y="211"/>
                    </a:cubicBezTo>
                    <a:cubicBezTo>
                      <a:pt x="206" y="161"/>
                      <a:pt x="239" y="111"/>
                      <a:pt x="272" y="61"/>
                    </a:cubicBezTo>
                    <a:cubicBezTo>
                      <a:pt x="281" y="45"/>
                      <a:pt x="272" y="12"/>
                      <a:pt x="256" y="3"/>
                    </a:cubicBezTo>
                    <a:cubicBezTo>
                      <a:pt x="249" y="1"/>
                      <a:pt x="243" y="0"/>
                      <a:pt x="2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21"/>
              <p:cNvSpPr/>
              <p:nvPr/>
            </p:nvSpPr>
            <p:spPr>
              <a:xfrm>
                <a:off x="4981875" y="3826425"/>
                <a:ext cx="3850" cy="9150"/>
              </a:xfrm>
              <a:custGeom>
                <a:rect b="b" l="l" r="r" t="t"/>
                <a:pathLst>
                  <a:path extrusionOk="0" h="366" w="154">
                    <a:moveTo>
                      <a:pt x="98" y="1"/>
                    </a:moveTo>
                    <a:cubicBezTo>
                      <a:pt x="83" y="1"/>
                      <a:pt x="65" y="15"/>
                      <a:pt x="71" y="36"/>
                    </a:cubicBezTo>
                    <a:cubicBezTo>
                      <a:pt x="79" y="85"/>
                      <a:pt x="79" y="135"/>
                      <a:pt x="71" y="185"/>
                    </a:cubicBezTo>
                    <a:cubicBezTo>
                      <a:pt x="62" y="218"/>
                      <a:pt x="54" y="243"/>
                      <a:pt x="46" y="268"/>
                    </a:cubicBezTo>
                    <a:cubicBezTo>
                      <a:pt x="37" y="292"/>
                      <a:pt x="21" y="309"/>
                      <a:pt x="13" y="334"/>
                    </a:cubicBezTo>
                    <a:cubicBezTo>
                      <a:pt x="1" y="352"/>
                      <a:pt x="15" y="365"/>
                      <a:pt x="29" y="365"/>
                    </a:cubicBezTo>
                    <a:cubicBezTo>
                      <a:pt x="35" y="365"/>
                      <a:pt x="41" y="363"/>
                      <a:pt x="46" y="359"/>
                    </a:cubicBezTo>
                    <a:cubicBezTo>
                      <a:pt x="137" y="276"/>
                      <a:pt x="153" y="135"/>
                      <a:pt x="120" y="19"/>
                    </a:cubicBezTo>
                    <a:cubicBezTo>
                      <a:pt x="117" y="6"/>
                      <a:pt x="108" y="1"/>
                      <a:pt x="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21"/>
              <p:cNvSpPr/>
              <p:nvPr/>
            </p:nvSpPr>
            <p:spPr>
              <a:xfrm>
                <a:off x="4968425" y="3872925"/>
                <a:ext cx="4875" cy="9600"/>
              </a:xfrm>
              <a:custGeom>
                <a:rect b="b" l="l" r="r" t="t"/>
                <a:pathLst>
                  <a:path extrusionOk="0" h="384" w="195">
                    <a:moveTo>
                      <a:pt x="168" y="0"/>
                    </a:moveTo>
                    <a:cubicBezTo>
                      <a:pt x="163" y="0"/>
                      <a:pt x="158" y="2"/>
                      <a:pt x="153" y="7"/>
                    </a:cubicBezTo>
                    <a:cubicBezTo>
                      <a:pt x="136" y="23"/>
                      <a:pt x="128" y="32"/>
                      <a:pt x="120" y="48"/>
                    </a:cubicBezTo>
                    <a:cubicBezTo>
                      <a:pt x="111" y="65"/>
                      <a:pt x="111" y="81"/>
                      <a:pt x="103" y="90"/>
                    </a:cubicBezTo>
                    <a:cubicBezTo>
                      <a:pt x="95" y="123"/>
                      <a:pt x="87" y="148"/>
                      <a:pt x="70" y="181"/>
                    </a:cubicBezTo>
                    <a:cubicBezTo>
                      <a:pt x="53" y="239"/>
                      <a:pt x="29" y="288"/>
                      <a:pt x="12" y="346"/>
                    </a:cubicBezTo>
                    <a:cubicBezTo>
                      <a:pt x="1" y="369"/>
                      <a:pt x="19" y="383"/>
                      <a:pt x="38" y="383"/>
                    </a:cubicBezTo>
                    <a:cubicBezTo>
                      <a:pt x="47" y="383"/>
                      <a:pt x="56" y="380"/>
                      <a:pt x="62" y="371"/>
                    </a:cubicBezTo>
                    <a:cubicBezTo>
                      <a:pt x="87" y="313"/>
                      <a:pt x="120" y="264"/>
                      <a:pt x="145" y="206"/>
                    </a:cubicBezTo>
                    <a:cubicBezTo>
                      <a:pt x="153" y="181"/>
                      <a:pt x="169" y="148"/>
                      <a:pt x="178" y="123"/>
                    </a:cubicBezTo>
                    <a:cubicBezTo>
                      <a:pt x="186" y="106"/>
                      <a:pt x="194" y="98"/>
                      <a:pt x="194" y="81"/>
                    </a:cubicBezTo>
                    <a:cubicBezTo>
                      <a:pt x="194" y="65"/>
                      <a:pt x="194" y="48"/>
                      <a:pt x="194" y="32"/>
                    </a:cubicBezTo>
                    <a:cubicBezTo>
                      <a:pt x="194" y="14"/>
                      <a:pt x="181" y="0"/>
                      <a:pt x="1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21"/>
              <p:cNvSpPr/>
              <p:nvPr/>
            </p:nvSpPr>
            <p:spPr>
              <a:xfrm>
                <a:off x="5062750" y="3895350"/>
                <a:ext cx="12050" cy="15325"/>
              </a:xfrm>
              <a:custGeom>
                <a:rect b="b" l="l" r="r" t="t"/>
                <a:pathLst>
                  <a:path extrusionOk="0" h="613" w="482">
                    <a:moveTo>
                      <a:pt x="260" y="0"/>
                    </a:moveTo>
                    <a:cubicBezTo>
                      <a:pt x="199" y="0"/>
                      <a:pt x="141" y="31"/>
                      <a:pt x="100" y="79"/>
                    </a:cubicBezTo>
                    <a:cubicBezTo>
                      <a:pt x="59" y="137"/>
                      <a:pt x="26" y="203"/>
                      <a:pt x="9" y="270"/>
                    </a:cubicBezTo>
                    <a:cubicBezTo>
                      <a:pt x="1" y="344"/>
                      <a:pt x="1" y="427"/>
                      <a:pt x="42" y="493"/>
                    </a:cubicBezTo>
                    <a:cubicBezTo>
                      <a:pt x="84" y="560"/>
                      <a:pt x="150" y="601"/>
                      <a:pt x="224" y="609"/>
                    </a:cubicBezTo>
                    <a:cubicBezTo>
                      <a:pt x="237" y="612"/>
                      <a:pt x="249" y="613"/>
                      <a:pt x="260" y="613"/>
                    </a:cubicBezTo>
                    <a:cubicBezTo>
                      <a:pt x="329" y="613"/>
                      <a:pt x="389" y="574"/>
                      <a:pt x="432" y="510"/>
                    </a:cubicBezTo>
                    <a:cubicBezTo>
                      <a:pt x="473" y="460"/>
                      <a:pt x="481" y="394"/>
                      <a:pt x="481" y="336"/>
                    </a:cubicBezTo>
                    <a:cubicBezTo>
                      <a:pt x="481" y="303"/>
                      <a:pt x="481" y="270"/>
                      <a:pt x="473" y="237"/>
                    </a:cubicBezTo>
                    <a:cubicBezTo>
                      <a:pt x="473" y="203"/>
                      <a:pt x="473" y="170"/>
                      <a:pt x="456" y="137"/>
                    </a:cubicBezTo>
                    <a:cubicBezTo>
                      <a:pt x="432" y="71"/>
                      <a:pt x="374" y="13"/>
                      <a:pt x="299" y="5"/>
                    </a:cubicBezTo>
                    <a:cubicBezTo>
                      <a:pt x="286" y="2"/>
                      <a:pt x="273" y="0"/>
                      <a:pt x="2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21"/>
              <p:cNvSpPr/>
              <p:nvPr/>
            </p:nvSpPr>
            <p:spPr>
              <a:xfrm>
                <a:off x="5163425" y="3897400"/>
                <a:ext cx="10575" cy="12875"/>
              </a:xfrm>
              <a:custGeom>
                <a:rect b="b" l="l" r="r" t="t"/>
                <a:pathLst>
                  <a:path extrusionOk="0" h="515" w="423">
                    <a:moveTo>
                      <a:pt x="224" y="0"/>
                    </a:moveTo>
                    <a:cubicBezTo>
                      <a:pt x="212" y="0"/>
                      <a:pt x="201" y="2"/>
                      <a:pt x="191" y="5"/>
                    </a:cubicBezTo>
                    <a:cubicBezTo>
                      <a:pt x="158" y="14"/>
                      <a:pt x="125" y="30"/>
                      <a:pt x="100" y="55"/>
                    </a:cubicBezTo>
                    <a:cubicBezTo>
                      <a:pt x="83" y="72"/>
                      <a:pt x="67" y="97"/>
                      <a:pt x="50" y="130"/>
                    </a:cubicBezTo>
                    <a:cubicBezTo>
                      <a:pt x="34" y="146"/>
                      <a:pt x="25" y="163"/>
                      <a:pt x="17" y="188"/>
                    </a:cubicBezTo>
                    <a:cubicBezTo>
                      <a:pt x="9" y="213"/>
                      <a:pt x="0" y="246"/>
                      <a:pt x="9" y="279"/>
                    </a:cubicBezTo>
                    <a:cubicBezTo>
                      <a:pt x="9" y="337"/>
                      <a:pt x="34" y="387"/>
                      <a:pt x="75" y="428"/>
                    </a:cubicBezTo>
                    <a:cubicBezTo>
                      <a:pt x="100" y="469"/>
                      <a:pt x="133" y="494"/>
                      <a:pt x="174" y="503"/>
                    </a:cubicBezTo>
                    <a:cubicBezTo>
                      <a:pt x="191" y="511"/>
                      <a:pt x="210" y="515"/>
                      <a:pt x="228" y="515"/>
                    </a:cubicBezTo>
                    <a:cubicBezTo>
                      <a:pt x="247" y="515"/>
                      <a:pt x="266" y="511"/>
                      <a:pt x="282" y="503"/>
                    </a:cubicBezTo>
                    <a:cubicBezTo>
                      <a:pt x="324" y="494"/>
                      <a:pt x="357" y="469"/>
                      <a:pt x="382" y="436"/>
                    </a:cubicBezTo>
                    <a:cubicBezTo>
                      <a:pt x="415" y="387"/>
                      <a:pt x="423" y="320"/>
                      <a:pt x="415" y="271"/>
                    </a:cubicBezTo>
                    <a:cubicBezTo>
                      <a:pt x="415" y="213"/>
                      <a:pt x="398" y="146"/>
                      <a:pt x="365" y="97"/>
                    </a:cubicBezTo>
                    <a:cubicBezTo>
                      <a:pt x="348" y="88"/>
                      <a:pt x="340" y="72"/>
                      <a:pt x="332" y="63"/>
                    </a:cubicBezTo>
                    <a:cubicBezTo>
                      <a:pt x="312" y="24"/>
                      <a:pt x="267" y="0"/>
                      <a:pt x="2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21"/>
              <p:cNvSpPr/>
              <p:nvPr/>
            </p:nvSpPr>
            <p:spPr>
              <a:xfrm>
                <a:off x="5048600" y="3890325"/>
                <a:ext cx="24750" cy="10125"/>
              </a:xfrm>
              <a:custGeom>
                <a:rect b="b" l="l" r="r" t="t"/>
                <a:pathLst>
                  <a:path extrusionOk="0" h="405" w="990">
                    <a:moveTo>
                      <a:pt x="820" y="1"/>
                    </a:moveTo>
                    <a:cubicBezTo>
                      <a:pt x="789" y="1"/>
                      <a:pt x="759" y="4"/>
                      <a:pt x="732" y="7"/>
                    </a:cubicBezTo>
                    <a:cubicBezTo>
                      <a:pt x="650" y="15"/>
                      <a:pt x="567" y="32"/>
                      <a:pt x="492" y="65"/>
                    </a:cubicBezTo>
                    <a:cubicBezTo>
                      <a:pt x="418" y="90"/>
                      <a:pt x="343" y="139"/>
                      <a:pt x="268" y="181"/>
                    </a:cubicBezTo>
                    <a:cubicBezTo>
                      <a:pt x="194" y="230"/>
                      <a:pt x="111" y="280"/>
                      <a:pt x="36" y="330"/>
                    </a:cubicBezTo>
                    <a:cubicBezTo>
                      <a:pt x="0" y="352"/>
                      <a:pt x="15" y="399"/>
                      <a:pt x="47" y="399"/>
                    </a:cubicBezTo>
                    <a:cubicBezTo>
                      <a:pt x="51" y="399"/>
                      <a:pt x="56" y="398"/>
                      <a:pt x="61" y="396"/>
                    </a:cubicBezTo>
                    <a:lnTo>
                      <a:pt x="61" y="404"/>
                    </a:lnTo>
                    <a:cubicBezTo>
                      <a:pt x="219" y="338"/>
                      <a:pt x="368" y="272"/>
                      <a:pt x="525" y="222"/>
                    </a:cubicBezTo>
                    <a:cubicBezTo>
                      <a:pt x="600" y="197"/>
                      <a:pt x="674" y="181"/>
                      <a:pt x="749" y="181"/>
                    </a:cubicBezTo>
                    <a:cubicBezTo>
                      <a:pt x="815" y="172"/>
                      <a:pt x="923" y="181"/>
                      <a:pt x="973" y="123"/>
                    </a:cubicBezTo>
                    <a:cubicBezTo>
                      <a:pt x="989" y="98"/>
                      <a:pt x="989" y="73"/>
                      <a:pt x="973" y="48"/>
                    </a:cubicBezTo>
                    <a:cubicBezTo>
                      <a:pt x="935" y="11"/>
                      <a:pt x="877" y="1"/>
                      <a:pt x="8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21"/>
              <p:cNvSpPr/>
              <p:nvPr/>
            </p:nvSpPr>
            <p:spPr>
              <a:xfrm>
                <a:off x="5067300" y="3887575"/>
                <a:ext cx="10400" cy="3550"/>
              </a:xfrm>
              <a:custGeom>
                <a:rect b="b" l="l" r="r" t="t"/>
                <a:pathLst>
                  <a:path extrusionOk="0" h="142" w="416">
                    <a:moveTo>
                      <a:pt x="208" y="1"/>
                    </a:moveTo>
                    <a:cubicBezTo>
                      <a:pt x="150" y="1"/>
                      <a:pt x="92" y="1"/>
                      <a:pt x="34" y="9"/>
                    </a:cubicBezTo>
                    <a:cubicBezTo>
                      <a:pt x="9" y="9"/>
                      <a:pt x="1" y="34"/>
                      <a:pt x="1" y="50"/>
                    </a:cubicBezTo>
                    <a:cubicBezTo>
                      <a:pt x="9" y="75"/>
                      <a:pt x="26" y="92"/>
                      <a:pt x="42" y="92"/>
                    </a:cubicBezTo>
                    <a:cubicBezTo>
                      <a:pt x="92" y="92"/>
                      <a:pt x="142" y="100"/>
                      <a:pt x="192" y="108"/>
                    </a:cubicBezTo>
                    <a:cubicBezTo>
                      <a:pt x="216" y="117"/>
                      <a:pt x="241" y="117"/>
                      <a:pt x="266" y="125"/>
                    </a:cubicBezTo>
                    <a:cubicBezTo>
                      <a:pt x="299" y="133"/>
                      <a:pt x="324" y="142"/>
                      <a:pt x="357" y="142"/>
                    </a:cubicBezTo>
                    <a:cubicBezTo>
                      <a:pt x="390" y="142"/>
                      <a:pt x="415" y="100"/>
                      <a:pt x="382" y="67"/>
                    </a:cubicBezTo>
                    <a:cubicBezTo>
                      <a:pt x="374" y="59"/>
                      <a:pt x="357" y="50"/>
                      <a:pt x="341" y="42"/>
                    </a:cubicBezTo>
                    <a:cubicBezTo>
                      <a:pt x="324" y="34"/>
                      <a:pt x="307" y="26"/>
                      <a:pt x="299" y="26"/>
                    </a:cubicBezTo>
                    <a:cubicBezTo>
                      <a:pt x="266" y="17"/>
                      <a:pt x="241" y="9"/>
                      <a:pt x="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21"/>
              <p:cNvSpPr/>
              <p:nvPr/>
            </p:nvSpPr>
            <p:spPr>
              <a:xfrm>
                <a:off x="5158025" y="3889650"/>
                <a:ext cx="19725" cy="10100"/>
              </a:xfrm>
              <a:custGeom>
                <a:rect b="b" l="l" r="r" t="t"/>
                <a:pathLst>
                  <a:path extrusionOk="0" h="404" w="789">
                    <a:moveTo>
                      <a:pt x="258" y="1"/>
                    </a:moveTo>
                    <a:cubicBezTo>
                      <a:pt x="183" y="1"/>
                      <a:pt x="117" y="34"/>
                      <a:pt x="51" y="50"/>
                    </a:cubicBezTo>
                    <a:cubicBezTo>
                      <a:pt x="1" y="67"/>
                      <a:pt x="9" y="141"/>
                      <a:pt x="59" y="141"/>
                    </a:cubicBezTo>
                    <a:lnTo>
                      <a:pt x="59" y="133"/>
                    </a:lnTo>
                    <a:cubicBezTo>
                      <a:pt x="175" y="133"/>
                      <a:pt x="283" y="175"/>
                      <a:pt x="390" y="224"/>
                    </a:cubicBezTo>
                    <a:cubicBezTo>
                      <a:pt x="440" y="257"/>
                      <a:pt x="490" y="282"/>
                      <a:pt x="540" y="315"/>
                    </a:cubicBezTo>
                    <a:cubicBezTo>
                      <a:pt x="564" y="324"/>
                      <a:pt x="589" y="340"/>
                      <a:pt x="606" y="357"/>
                    </a:cubicBezTo>
                    <a:cubicBezTo>
                      <a:pt x="632" y="383"/>
                      <a:pt x="658" y="404"/>
                      <a:pt x="691" y="404"/>
                    </a:cubicBezTo>
                    <a:cubicBezTo>
                      <a:pt x="701" y="404"/>
                      <a:pt x="711" y="402"/>
                      <a:pt x="722" y="398"/>
                    </a:cubicBezTo>
                    <a:cubicBezTo>
                      <a:pt x="747" y="398"/>
                      <a:pt x="780" y="373"/>
                      <a:pt x="780" y="340"/>
                    </a:cubicBezTo>
                    <a:cubicBezTo>
                      <a:pt x="788" y="291"/>
                      <a:pt x="772" y="249"/>
                      <a:pt x="730" y="216"/>
                    </a:cubicBezTo>
                    <a:cubicBezTo>
                      <a:pt x="697" y="199"/>
                      <a:pt x="672" y="175"/>
                      <a:pt x="639" y="158"/>
                    </a:cubicBezTo>
                    <a:cubicBezTo>
                      <a:pt x="589" y="125"/>
                      <a:pt x="531" y="92"/>
                      <a:pt x="465" y="67"/>
                    </a:cubicBezTo>
                    <a:cubicBezTo>
                      <a:pt x="399" y="34"/>
                      <a:pt x="332" y="1"/>
                      <a:pt x="2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21"/>
              <p:cNvSpPr/>
              <p:nvPr/>
            </p:nvSpPr>
            <p:spPr>
              <a:xfrm>
                <a:off x="5167775" y="3886175"/>
                <a:ext cx="7900" cy="6075"/>
              </a:xfrm>
              <a:custGeom>
                <a:rect b="b" l="l" r="r" t="t"/>
                <a:pathLst>
                  <a:path extrusionOk="0" h="243" w="316">
                    <a:moveTo>
                      <a:pt x="68" y="0"/>
                    </a:moveTo>
                    <a:cubicBezTo>
                      <a:pt x="46" y="0"/>
                      <a:pt x="23" y="14"/>
                      <a:pt x="17" y="32"/>
                    </a:cubicBezTo>
                    <a:cubicBezTo>
                      <a:pt x="0" y="57"/>
                      <a:pt x="9" y="82"/>
                      <a:pt x="34" y="98"/>
                    </a:cubicBezTo>
                    <a:lnTo>
                      <a:pt x="141" y="181"/>
                    </a:lnTo>
                    <a:cubicBezTo>
                      <a:pt x="158" y="198"/>
                      <a:pt x="183" y="206"/>
                      <a:pt x="199" y="214"/>
                    </a:cubicBezTo>
                    <a:cubicBezTo>
                      <a:pt x="208" y="222"/>
                      <a:pt x="216" y="231"/>
                      <a:pt x="232" y="239"/>
                    </a:cubicBezTo>
                    <a:cubicBezTo>
                      <a:pt x="238" y="239"/>
                      <a:pt x="247" y="243"/>
                      <a:pt x="258" y="243"/>
                    </a:cubicBezTo>
                    <a:cubicBezTo>
                      <a:pt x="263" y="243"/>
                      <a:pt x="268" y="242"/>
                      <a:pt x="274" y="239"/>
                    </a:cubicBezTo>
                    <a:cubicBezTo>
                      <a:pt x="299" y="239"/>
                      <a:pt x="315" y="222"/>
                      <a:pt x="307" y="198"/>
                    </a:cubicBezTo>
                    <a:cubicBezTo>
                      <a:pt x="307" y="181"/>
                      <a:pt x="299" y="164"/>
                      <a:pt x="290" y="156"/>
                    </a:cubicBezTo>
                    <a:cubicBezTo>
                      <a:pt x="282" y="148"/>
                      <a:pt x="274" y="140"/>
                      <a:pt x="266" y="131"/>
                    </a:cubicBezTo>
                    <a:cubicBezTo>
                      <a:pt x="241" y="115"/>
                      <a:pt x="224" y="98"/>
                      <a:pt x="199" y="82"/>
                    </a:cubicBezTo>
                    <a:cubicBezTo>
                      <a:pt x="166" y="57"/>
                      <a:pt x="125" y="32"/>
                      <a:pt x="92" y="7"/>
                    </a:cubicBezTo>
                    <a:cubicBezTo>
                      <a:pt x="85" y="2"/>
                      <a:pt x="76" y="0"/>
                      <a:pt x="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21"/>
              <p:cNvSpPr/>
              <p:nvPr/>
            </p:nvSpPr>
            <p:spPr>
              <a:xfrm>
                <a:off x="5078700" y="3913050"/>
                <a:ext cx="6250" cy="7275"/>
              </a:xfrm>
              <a:custGeom>
                <a:rect b="b" l="l" r="r" t="t"/>
                <a:pathLst>
                  <a:path extrusionOk="0" h="291" w="250">
                    <a:moveTo>
                      <a:pt x="216" y="1"/>
                    </a:moveTo>
                    <a:cubicBezTo>
                      <a:pt x="199" y="1"/>
                      <a:pt x="175" y="1"/>
                      <a:pt x="166" y="17"/>
                    </a:cubicBezTo>
                    <a:cubicBezTo>
                      <a:pt x="160" y="24"/>
                      <a:pt x="153" y="31"/>
                      <a:pt x="141" y="42"/>
                    </a:cubicBezTo>
                    <a:cubicBezTo>
                      <a:pt x="133" y="42"/>
                      <a:pt x="133" y="51"/>
                      <a:pt x="133" y="51"/>
                    </a:cubicBezTo>
                    <a:cubicBezTo>
                      <a:pt x="125" y="59"/>
                      <a:pt x="117" y="67"/>
                      <a:pt x="117" y="75"/>
                    </a:cubicBezTo>
                    <a:cubicBezTo>
                      <a:pt x="108" y="84"/>
                      <a:pt x="100" y="92"/>
                      <a:pt x="100" y="109"/>
                    </a:cubicBezTo>
                    <a:cubicBezTo>
                      <a:pt x="92" y="109"/>
                      <a:pt x="92" y="117"/>
                      <a:pt x="92" y="117"/>
                    </a:cubicBezTo>
                    <a:cubicBezTo>
                      <a:pt x="92" y="117"/>
                      <a:pt x="83" y="117"/>
                      <a:pt x="83" y="125"/>
                    </a:cubicBezTo>
                    <a:cubicBezTo>
                      <a:pt x="67" y="142"/>
                      <a:pt x="59" y="158"/>
                      <a:pt x="42" y="175"/>
                    </a:cubicBezTo>
                    <a:cubicBezTo>
                      <a:pt x="34" y="183"/>
                      <a:pt x="17" y="191"/>
                      <a:pt x="9" y="208"/>
                    </a:cubicBezTo>
                    <a:cubicBezTo>
                      <a:pt x="9" y="216"/>
                      <a:pt x="1" y="225"/>
                      <a:pt x="1" y="233"/>
                    </a:cubicBezTo>
                    <a:cubicBezTo>
                      <a:pt x="1" y="249"/>
                      <a:pt x="9" y="274"/>
                      <a:pt x="25" y="283"/>
                    </a:cubicBezTo>
                    <a:cubicBezTo>
                      <a:pt x="34" y="291"/>
                      <a:pt x="50" y="291"/>
                      <a:pt x="67" y="291"/>
                    </a:cubicBezTo>
                    <a:cubicBezTo>
                      <a:pt x="75" y="291"/>
                      <a:pt x="83" y="283"/>
                      <a:pt x="92" y="283"/>
                    </a:cubicBezTo>
                    <a:cubicBezTo>
                      <a:pt x="100" y="274"/>
                      <a:pt x="108" y="266"/>
                      <a:pt x="117" y="258"/>
                    </a:cubicBezTo>
                    <a:cubicBezTo>
                      <a:pt x="141" y="241"/>
                      <a:pt x="158" y="225"/>
                      <a:pt x="175" y="200"/>
                    </a:cubicBezTo>
                    <a:cubicBezTo>
                      <a:pt x="191" y="183"/>
                      <a:pt x="208" y="158"/>
                      <a:pt x="224" y="142"/>
                    </a:cubicBezTo>
                    <a:cubicBezTo>
                      <a:pt x="233" y="125"/>
                      <a:pt x="233" y="109"/>
                      <a:pt x="241" y="92"/>
                    </a:cubicBezTo>
                    <a:cubicBezTo>
                      <a:pt x="249" y="84"/>
                      <a:pt x="249" y="67"/>
                      <a:pt x="249" y="51"/>
                    </a:cubicBezTo>
                    <a:cubicBezTo>
                      <a:pt x="249" y="34"/>
                      <a:pt x="241" y="17"/>
                      <a:pt x="224" y="9"/>
                    </a:cubicBezTo>
                    <a:cubicBezTo>
                      <a:pt x="224" y="9"/>
                      <a:pt x="216" y="9"/>
                      <a:pt x="2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21"/>
              <p:cNvSpPr/>
              <p:nvPr/>
            </p:nvSpPr>
            <p:spPr>
              <a:xfrm>
                <a:off x="5080775" y="3915950"/>
                <a:ext cx="25" cy="250"/>
              </a:xfrm>
              <a:custGeom>
                <a:rect b="b" l="l" r="r" t="t"/>
                <a:pathLst>
                  <a:path extrusionOk="0" h="10" w="1">
                    <a:moveTo>
                      <a:pt x="0" y="1"/>
                    </a:moveTo>
                    <a:cubicBezTo>
                      <a:pt x="0" y="9"/>
                      <a:pt x="0" y="9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21"/>
              <p:cNvSpPr/>
              <p:nvPr/>
            </p:nvSpPr>
            <p:spPr>
              <a:xfrm>
                <a:off x="5082025" y="3917525"/>
                <a:ext cx="3550" cy="4250"/>
              </a:xfrm>
              <a:custGeom>
                <a:rect b="b" l="l" r="r" t="t"/>
                <a:pathLst>
                  <a:path extrusionOk="0" h="170" w="142">
                    <a:moveTo>
                      <a:pt x="117" y="1"/>
                    </a:moveTo>
                    <a:cubicBezTo>
                      <a:pt x="113" y="1"/>
                      <a:pt x="110" y="2"/>
                      <a:pt x="108" y="4"/>
                    </a:cubicBezTo>
                    <a:cubicBezTo>
                      <a:pt x="100" y="4"/>
                      <a:pt x="91" y="4"/>
                      <a:pt x="83" y="12"/>
                    </a:cubicBezTo>
                    <a:cubicBezTo>
                      <a:pt x="83" y="12"/>
                      <a:pt x="75" y="21"/>
                      <a:pt x="75" y="21"/>
                    </a:cubicBezTo>
                    <a:cubicBezTo>
                      <a:pt x="66" y="29"/>
                      <a:pt x="66" y="29"/>
                      <a:pt x="58" y="37"/>
                    </a:cubicBezTo>
                    <a:cubicBezTo>
                      <a:pt x="50" y="37"/>
                      <a:pt x="50" y="46"/>
                      <a:pt x="42" y="54"/>
                    </a:cubicBezTo>
                    <a:cubicBezTo>
                      <a:pt x="33" y="70"/>
                      <a:pt x="17" y="95"/>
                      <a:pt x="8" y="112"/>
                    </a:cubicBezTo>
                    <a:cubicBezTo>
                      <a:pt x="0" y="128"/>
                      <a:pt x="0" y="153"/>
                      <a:pt x="25" y="162"/>
                    </a:cubicBezTo>
                    <a:cubicBezTo>
                      <a:pt x="33" y="170"/>
                      <a:pt x="42" y="170"/>
                      <a:pt x="50" y="170"/>
                    </a:cubicBezTo>
                    <a:cubicBezTo>
                      <a:pt x="58" y="162"/>
                      <a:pt x="66" y="162"/>
                      <a:pt x="75" y="153"/>
                    </a:cubicBezTo>
                    <a:cubicBezTo>
                      <a:pt x="83" y="128"/>
                      <a:pt x="100" y="112"/>
                      <a:pt x="116" y="95"/>
                    </a:cubicBezTo>
                    <a:cubicBezTo>
                      <a:pt x="116" y="95"/>
                      <a:pt x="116" y="87"/>
                      <a:pt x="116" y="87"/>
                    </a:cubicBezTo>
                    <a:cubicBezTo>
                      <a:pt x="124" y="87"/>
                      <a:pt x="124" y="79"/>
                      <a:pt x="124" y="70"/>
                    </a:cubicBezTo>
                    <a:lnTo>
                      <a:pt x="133" y="54"/>
                    </a:lnTo>
                    <a:lnTo>
                      <a:pt x="141" y="37"/>
                    </a:lnTo>
                    <a:cubicBezTo>
                      <a:pt x="141" y="29"/>
                      <a:pt x="141" y="21"/>
                      <a:pt x="133" y="12"/>
                    </a:cubicBezTo>
                    <a:cubicBezTo>
                      <a:pt x="133" y="7"/>
                      <a:pt x="124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21"/>
              <p:cNvSpPr/>
              <p:nvPr/>
            </p:nvSpPr>
            <p:spPr>
              <a:xfrm>
                <a:off x="5108450" y="3856125"/>
                <a:ext cx="21225" cy="43825"/>
              </a:xfrm>
              <a:custGeom>
                <a:rect b="b" l="l" r="r" t="t"/>
                <a:pathLst>
                  <a:path extrusionOk="0" h="1753" w="849">
                    <a:moveTo>
                      <a:pt x="21" y="1"/>
                    </a:moveTo>
                    <a:cubicBezTo>
                      <a:pt x="9" y="1"/>
                      <a:pt x="0" y="12"/>
                      <a:pt x="12" y="24"/>
                    </a:cubicBezTo>
                    <a:cubicBezTo>
                      <a:pt x="203" y="281"/>
                      <a:pt x="385" y="546"/>
                      <a:pt x="493" y="844"/>
                    </a:cubicBezTo>
                    <a:cubicBezTo>
                      <a:pt x="542" y="994"/>
                      <a:pt x="600" y="1134"/>
                      <a:pt x="633" y="1284"/>
                    </a:cubicBezTo>
                    <a:cubicBezTo>
                      <a:pt x="658" y="1358"/>
                      <a:pt x="675" y="1433"/>
                      <a:pt x="691" y="1516"/>
                    </a:cubicBezTo>
                    <a:cubicBezTo>
                      <a:pt x="708" y="1590"/>
                      <a:pt x="708" y="1665"/>
                      <a:pt x="749" y="1731"/>
                    </a:cubicBezTo>
                    <a:cubicBezTo>
                      <a:pt x="753" y="1745"/>
                      <a:pt x="766" y="1752"/>
                      <a:pt x="780" y="1752"/>
                    </a:cubicBezTo>
                    <a:cubicBezTo>
                      <a:pt x="797" y="1752"/>
                      <a:pt x="816" y="1741"/>
                      <a:pt x="816" y="1723"/>
                    </a:cubicBezTo>
                    <a:cubicBezTo>
                      <a:pt x="849" y="1582"/>
                      <a:pt x="791" y="1400"/>
                      <a:pt x="749" y="1259"/>
                    </a:cubicBezTo>
                    <a:cubicBezTo>
                      <a:pt x="708" y="1110"/>
                      <a:pt x="658" y="952"/>
                      <a:pt x="584" y="803"/>
                    </a:cubicBezTo>
                    <a:cubicBezTo>
                      <a:pt x="435" y="521"/>
                      <a:pt x="269" y="240"/>
                      <a:pt x="37" y="8"/>
                    </a:cubicBezTo>
                    <a:cubicBezTo>
                      <a:pt x="32" y="3"/>
                      <a:pt x="26" y="1"/>
                      <a:pt x="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21"/>
              <p:cNvSpPr/>
              <p:nvPr/>
            </p:nvSpPr>
            <p:spPr>
              <a:xfrm>
                <a:off x="5125525" y="3877300"/>
                <a:ext cx="4575" cy="9000"/>
              </a:xfrm>
              <a:custGeom>
                <a:rect b="b" l="l" r="r" t="t"/>
                <a:pathLst>
                  <a:path extrusionOk="0" h="360" w="183">
                    <a:moveTo>
                      <a:pt x="37" y="0"/>
                    </a:moveTo>
                    <a:cubicBezTo>
                      <a:pt x="30" y="0"/>
                      <a:pt x="24" y="2"/>
                      <a:pt x="17" y="6"/>
                    </a:cubicBezTo>
                    <a:cubicBezTo>
                      <a:pt x="0" y="14"/>
                      <a:pt x="0" y="31"/>
                      <a:pt x="8" y="47"/>
                    </a:cubicBezTo>
                    <a:cubicBezTo>
                      <a:pt x="25" y="97"/>
                      <a:pt x="50" y="147"/>
                      <a:pt x="66" y="196"/>
                    </a:cubicBezTo>
                    <a:cubicBezTo>
                      <a:pt x="75" y="221"/>
                      <a:pt x="83" y="246"/>
                      <a:pt x="91" y="271"/>
                    </a:cubicBezTo>
                    <a:cubicBezTo>
                      <a:pt x="100" y="287"/>
                      <a:pt x="100" y="296"/>
                      <a:pt x="108" y="312"/>
                    </a:cubicBezTo>
                    <a:cubicBezTo>
                      <a:pt x="108" y="321"/>
                      <a:pt x="116" y="329"/>
                      <a:pt x="124" y="337"/>
                    </a:cubicBezTo>
                    <a:cubicBezTo>
                      <a:pt x="124" y="345"/>
                      <a:pt x="133" y="345"/>
                      <a:pt x="133" y="354"/>
                    </a:cubicBezTo>
                    <a:cubicBezTo>
                      <a:pt x="140" y="357"/>
                      <a:pt x="148" y="359"/>
                      <a:pt x="155" y="359"/>
                    </a:cubicBezTo>
                    <a:cubicBezTo>
                      <a:pt x="166" y="359"/>
                      <a:pt x="174" y="355"/>
                      <a:pt x="174" y="345"/>
                    </a:cubicBezTo>
                    <a:cubicBezTo>
                      <a:pt x="174" y="321"/>
                      <a:pt x="182" y="312"/>
                      <a:pt x="174" y="296"/>
                    </a:cubicBezTo>
                    <a:cubicBezTo>
                      <a:pt x="174" y="279"/>
                      <a:pt x="166" y="271"/>
                      <a:pt x="166" y="254"/>
                    </a:cubicBezTo>
                    <a:cubicBezTo>
                      <a:pt x="158" y="229"/>
                      <a:pt x="149" y="196"/>
                      <a:pt x="133" y="171"/>
                    </a:cubicBezTo>
                    <a:cubicBezTo>
                      <a:pt x="116" y="122"/>
                      <a:pt x="91" y="64"/>
                      <a:pt x="58" y="14"/>
                    </a:cubicBezTo>
                    <a:cubicBezTo>
                      <a:pt x="53" y="4"/>
                      <a:pt x="46" y="0"/>
                      <a:pt x="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21"/>
              <p:cNvSpPr/>
              <p:nvPr/>
            </p:nvSpPr>
            <p:spPr>
              <a:xfrm>
                <a:off x="5116400" y="3881575"/>
                <a:ext cx="3700" cy="5775"/>
              </a:xfrm>
              <a:custGeom>
                <a:rect b="b" l="l" r="r" t="t"/>
                <a:pathLst>
                  <a:path extrusionOk="0" h="231" w="148">
                    <a:moveTo>
                      <a:pt x="9" y="0"/>
                    </a:moveTo>
                    <a:cubicBezTo>
                      <a:pt x="1" y="9"/>
                      <a:pt x="1" y="17"/>
                      <a:pt x="1" y="25"/>
                    </a:cubicBezTo>
                    <a:cubicBezTo>
                      <a:pt x="34" y="92"/>
                      <a:pt x="75" y="158"/>
                      <a:pt x="117" y="224"/>
                    </a:cubicBezTo>
                    <a:cubicBezTo>
                      <a:pt x="119" y="229"/>
                      <a:pt x="123" y="231"/>
                      <a:pt x="127" y="231"/>
                    </a:cubicBezTo>
                    <a:cubicBezTo>
                      <a:pt x="137" y="231"/>
                      <a:pt x="147" y="219"/>
                      <a:pt x="141" y="208"/>
                    </a:cubicBezTo>
                    <a:cubicBezTo>
                      <a:pt x="100" y="141"/>
                      <a:pt x="67" y="75"/>
                      <a:pt x="34" y="9"/>
                    </a:cubicBezTo>
                    <a:cubicBezTo>
                      <a:pt x="34" y="0"/>
                      <a:pt x="17" y="0"/>
                      <a:pt x="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21"/>
              <p:cNvSpPr/>
              <p:nvPr/>
            </p:nvSpPr>
            <p:spPr>
              <a:xfrm>
                <a:off x="5091950" y="3930050"/>
                <a:ext cx="4375" cy="9125"/>
              </a:xfrm>
              <a:custGeom>
                <a:rect b="b" l="l" r="r" t="t"/>
                <a:pathLst>
                  <a:path extrusionOk="0" h="365" w="175">
                    <a:moveTo>
                      <a:pt x="142" y="0"/>
                    </a:moveTo>
                    <a:cubicBezTo>
                      <a:pt x="117" y="0"/>
                      <a:pt x="100" y="8"/>
                      <a:pt x="92" y="33"/>
                    </a:cubicBezTo>
                    <a:cubicBezTo>
                      <a:pt x="75" y="83"/>
                      <a:pt x="59" y="133"/>
                      <a:pt x="34" y="191"/>
                    </a:cubicBezTo>
                    <a:cubicBezTo>
                      <a:pt x="34" y="191"/>
                      <a:pt x="34" y="199"/>
                      <a:pt x="26" y="207"/>
                    </a:cubicBezTo>
                    <a:cubicBezTo>
                      <a:pt x="26" y="207"/>
                      <a:pt x="26" y="216"/>
                      <a:pt x="26" y="216"/>
                    </a:cubicBezTo>
                    <a:cubicBezTo>
                      <a:pt x="17" y="232"/>
                      <a:pt x="17" y="249"/>
                      <a:pt x="9" y="265"/>
                    </a:cubicBezTo>
                    <a:cubicBezTo>
                      <a:pt x="1" y="274"/>
                      <a:pt x="1" y="282"/>
                      <a:pt x="1" y="290"/>
                    </a:cubicBezTo>
                    <a:lnTo>
                      <a:pt x="1" y="315"/>
                    </a:lnTo>
                    <a:cubicBezTo>
                      <a:pt x="1" y="340"/>
                      <a:pt x="17" y="356"/>
                      <a:pt x="42" y="365"/>
                    </a:cubicBezTo>
                    <a:cubicBezTo>
                      <a:pt x="51" y="365"/>
                      <a:pt x="51" y="365"/>
                      <a:pt x="59" y="356"/>
                    </a:cubicBezTo>
                    <a:cubicBezTo>
                      <a:pt x="67" y="356"/>
                      <a:pt x="75" y="356"/>
                      <a:pt x="84" y="348"/>
                    </a:cubicBezTo>
                    <a:cubicBezTo>
                      <a:pt x="84" y="340"/>
                      <a:pt x="92" y="340"/>
                      <a:pt x="92" y="332"/>
                    </a:cubicBezTo>
                    <a:cubicBezTo>
                      <a:pt x="100" y="332"/>
                      <a:pt x="109" y="323"/>
                      <a:pt x="109" y="315"/>
                    </a:cubicBezTo>
                    <a:cubicBezTo>
                      <a:pt x="109" y="315"/>
                      <a:pt x="117" y="307"/>
                      <a:pt x="117" y="298"/>
                    </a:cubicBezTo>
                    <a:cubicBezTo>
                      <a:pt x="125" y="274"/>
                      <a:pt x="142" y="240"/>
                      <a:pt x="150" y="216"/>
                    </a:cubicBezTo>
                    <a:cubicBezTo>
                      <a:pt x="167" y="158"/>
                      <a:pt x="167" y="100"/>
                      <a:pt x="175" y="42"/>
                    </a:cubicBezTo>
                    <a:cubicBezTo>
                      <a:pt x="175" y="25"/>
                      <a:pt x="158" y="8"/>
                      <a:pt x="1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21"/>
              <p:cNvSpPr/>
              <p:nvPr/>
            </p:nvSpPr>
            <p:spPr>
              <a:xfrm>
                <a:off x="5094850" y="3933575"/>
                <a:ext cx="3775" cy="5825"/>
              </a:xfrm>
              <a:custGeom>
                <a:rect b="b" l="l" r="r" t="t"/>
                <a:pathLst>
                  <a:path extrusionOk="0" h="233" w="151">
                    <a:moveTo>
                      <a:pt x="109" y="0"/>
                    </a:moveTo>
                    <a:cubicBezTo>
                      <a:pt x="100" y="0"/>
                      <a:pt x="84" y="0"/>
                      <a:pt x="75" y="8"/>
                    </a:cubicBezTo>
                    <a:cubicBezTo>
                      <a:pt x="67" y="8"/>
                      <a:pt x="59" y="17"/>
                      <a:pt x="59" y="33"/>
                    </a:cubicBezTo>
                    <a:cubicBezTo>
                      <a:pt x="42" y="58"/>
                      <a:pt x="34" y="83"/>
                      <a:pt x="26" y="108"/>
                    </a:cubicBezTo>
                    <a:lnTo>
                      <a:pt x="9" y="182"/>
                    </a:lnTo>
                    <a:cubicBezTo>
                      <a:pt x="1" y="199"/>
                      <a:pt x="9" y="224"/>
                      <a:pt x="26" y="232"/>
                    </a:cubicBezTo>
                    <a:cubicBezTo>
                      <a:pt x="42" y="232"/>
                      <a:pt x="75" y="232"/>
                      <a:pt x="84" y="215"/>
                    </a:cubicBezTo>
                    <a:cubicBezTo>
                      <a:pt x="92" y="191"/>
                      <a:pt x="100" y="166"/>
                      <a:pt x="109" y="141"/>
                    </a:cubicBezTo>
                    <a:cubicBezTo>
                      <a:pt x="125" y="116"/>
                      <a:pt x="133" y="83"/>
                      <a:pt x="142" y="58"/>
                    </a:cubicBezTo>
                    <a:cubicBezTo>
                      <a:pt x="150" y="33"/>
                      <a:pt x="133" y="8"/>
                      <a:pt x="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21"/>
              <p:cNvSpPr/>
              <p:nvPr/>
            </p:nvSpPr>
            <p:spPr>
              <a:xfrm>
                <a:off x="5151200" y="3912975"/>
                <a:ext cx="11625" cy="8400"/>
              </a:xfrm>
              <a:custGeom>
                <a:rect b="b" l="l" r="r" t="t"/>
                <a:pathLst>
                  <a:path extrusionOk="0" h="336" w="465">
                    <a:moveTo>
                      <a:pt x="52" y="0"/>
                    </a:moveTo>
                    <a:cubicBezTo>
                      <a:pt x="41" y="0"/>
                      <a:pt x="29" y="6"/>
                      <a:pt x="17" y="12"/>
                    </a:cubicBezTo>
                    <a:cubicBezTo>
                      <a:pt x="1" y="29"/>
                      <a:pt x="1" y="54"/>
                      <a:pt x="9" y="78"/>
                    </a:cubicBezTo>
                    <a:cubicBezTo>
                      <a:pt x="9" y="87"/>
                      <a:pt x="17" y="87"/>
                      <a:pt x="17" y="95"/>
                    </a:cubicBezTo>
                    <a:lnTo>
                      <a:pt x="17" y="103"/>
                    </a:lnTo>
                    <a:cubicBezTo>
                      <a:pt x="17" y="103"/>
                      <a:pt x="27" y="128"/>
                      <a:pt x="28" y="128"/>
                    </a:cubicBezTo>
                    <a:cubicBezTo>
                      <a:pt x="28" y="128"/>
                      <a:pt x="28" y="127"/>
                      <a:pt x="27" y="126"/>
                    </a:cubicBezTo>
                    <a:lnTo>
                      <a:pt x="27" y="126"/>
                    </a:lnTo>
                    <a:cubicBezTo>
                      <a:pt x="39" y="157"/>
                      <a:pt x="77" y="188"/>
                      <a:pt x="100" y="211"/>
                    </a:cubicBezTo>
                    <a:cubicBezTo>
                      <a:pt x="125" y="236"/>
                      <a:pt x="158" y="252"/>
                      <a:pt x="183" y="277"/>
                    </a:cubicBezTo>
                    <a:cubicBezTo>
                      <a:pt x="216" y="294"/>
                      <a:pt x="249" y="310"/>
                      <a:pt x="291" y="327"/>
                    </a:cubicBezTo>
                    <a:cubicBezTo>
                      <a:pt x="324" y="335"/>
                      <a:pt x="365" y="335"/>
                      <a:pt x="407" y="335"/>
                    </a:cubicBezTo>
                    <a:cubicBezTo>
                      <a:pt x="440" y="335"/>
                      <a:pt x="465" y="277"/>
                      <a:pt x="423" y="252"/>
                    </a:cubicBezTo>
                    <a:cubicBezTo>
                      <a:pt x="407" y="244"/>
                      <a:pt x="407" y="244"/>
                      <a:pt x="398" y="236"/>
                    </a:cubicBezTo>
                    <a:cubicBezTo>
                      <a:pt x="382" y="228"/>
                      <a:pt x="365" y="211"/>
                      <a:pt x="349" y="203"/>
                    </a:cubicBezTo>
                    <a:cubicBezTo>
                      <a:pt x="324" y="186"/>
                      <a:pt x="291" y="178"/>
                      <a:pt x="266" y="161"/>
                    </a:cubicBezTo>
                    <a:cubicBezTo>
                      <a:pt x="257" y="153"/>
                      <a:pt x="257" y="153"/>
                      <a:pt x="249" y="145"/>
                    </a:cubicBezTo>
                    <a:lnTo>
                      <a:pt x="241" y="145"/>
                    </a:lnTo>
                    <a:cubicBezTo>
                      <a:pt x="233" y="136"/>
                      <a:pt x="233" y="136"/>
                      <a:pt x="233" y="136"/>
                    </a:cubicBezTo>
                    <a:cubicBezTo>
                      <a:pt x="224" y="136"/>
                      <a:pt x="224" y="128"/>
                      <a:pt x="224" y="128"/>
                    </a:cubicBezTo>
                    <a:cubicBezTo>
                      <a:pt x="216" y="120"/>
                      <a:pt x="208" y="120"/>
                      <a:pt x="199" y="112"/>
                    </a:cubicBezTo>
                    <a:cubicBezTo>
                      <a:pt x="191" y="103"/>
                      <a:pt x="183" y="87"/>
                      <a:pt x="166" y="78"/>
                    </a:cubicBezTo>
                    <a:cubicBezTo>
                      <a:pt x="166" y="70"/>
                      <a:pt x="158" y="70"/>
                      <a:pt x="158" y="62"/>
                    </a:cubicBezTo>
                    <a:cubicBezTo>
                      <a:pt x="150" y="62"/>
                      <a:pt x="133" y="45"/>
                      <a:pt x="133" y="45"/>
                    </a:cubicBezTo>
                    <a:lnTo>
                      <a:pt x="92" y="12"/>
                    </a:lnTo>
                    <a:lnTo>
                      <a:pt x="92" y="12"/>
                    </a:lnTo>
                    <a:cubicBezTo>
                      <a:pt x="96" y="16"/>
                      <a:pt x="98" y="18"/>
                      <a:pt x="97" y="18"/>
                    </a:cubicBezTo>
                    <a:cubicBezTo>
                      <a:pt x="96" y="18"/>
                      <a:pt x="92" y="16"/>
                      <a:pt x="83" y="12"/>
                    </a:cubicBezTo>
                    <a:cubicBezTo>
                      <a:pt x="83" y="4"/>
                      <a:pt x="75" y="4"/>
                      <a:pt x="67" y="4"/>
                    </a:cubicBezTo>
                    <a:cubicBezTo>
                      <a:pt x="62" y="1"/>
                      <a:pt x="57" y="0"/>
                      <a:pt x="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21"/>
              <p:cNvSpPr/>
              <p:nvPr/>
            </p:nvSpPr>
            <p:spPr>
              <a:xfrm>
                <a:off x="5147475" y="3904475"/>
                <a:ext cx="1875" cy="3925"/>
              </a:xfrm>
              <a:custGeom>
                <a:rect b="b" l="l" r="r" t="t"/>
                <a:pathLst>
                  <a:path extrusionOk="0" h="157" w="75">
                    <a:moveTo>
                      <a:pt x="10" y="1"/>
                    </a:moveTo>
                    <a:cubicBezTo>
                      <a:pt x="5" y="1"/>
                      <a:pt x="0" y="7"/>
                      <a:pt x="0" y="12"/>
                    </a:cubicBezTo>
                    <a:cubicBezTo>
                      <a:pt x="0" y="12"/>
                      <a:pt x="0" y="21"/>
                      <a:pt x="9" y="29"/>
                    </a:cubicBezTo>
                    <a:cubicBezTo>
                      <a:pt x="9" y="37"/>
                      <a:pt x="9" y="37"/>
                      <a:pt x="17" y="46"/>
                    </a:cubicBezTo>
                    <a:lnTo>
                      <a:pt x="9" y="46"/>
                    </a:lnTo>
                    <a:cubicBezTo>
                      <a:pt x="17" y="62"/>
                      <a:pt x="25" y="70"/>
                      <a:pt x="25" y="79"/>
                    </a:cubicBezTo>
                    <a:cubicBezTo>
                      <a:pt x="34" y="104"/>
                      <a:pt x="42" y="128"/>
                      <a:pt x="50" y="145"/>
                    </a:cubicBezTo>
                    <a:cubicBezTo>
                      <a:pt x="56" y="151"/>
                      <a:pt x="58" y="157"/>
                      <a:pt x="61" y="157"/>
                    </a:cubicBezTo>
                    <a:cubicBezTo>
                      <a:pt x="63" y="157"/>
                      <a:pt x="64" y="156"/>
                      <a:pt x="67" y="153"/>
                    </a:cubicBezTo>
                    <a:cubicBezTo>
                      <a:pt x="75" y="153"/>
                      <a:pt x="75" y="145"/>
                      <a:pt x="75" y="145"/>
                    </a:cubicBezTo>
                    <a:lnTo>
                      <a:pt x="42" y="70"/>
                    </a:lnTo>
                    <a:cubicBezTo>
                      <a:pt x="42" y="62"/>
                      <a:pt x="34" y="46"/>
                      <a:pt x="34" y="37"/>
                    </a:cubicBezTo>
                    <a:cubicBezTo>
                      <a:pt x="25" y="29"/>
                      <a:pt x="25" y="29"/>
                      <a:pt x="25" y="21"/>
                    </a:cubicBezTo>
                    <a:lnTo>
                      <a:pt x="17" y="4"/>
                    </a:lnTo>
                    <a:cubicBezTo>
                      <a:pt x="15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21"/>
              <p:cNvSpPr/>
              <p:nvPr/>
            </p:nvSpPr>
            <p:spPr>
              <a:xfrm>
                <a:off x="5153475" y="3987875"/>
                <a:ext cx="6250" cy="4950"/>
              </a:xfrm>
              <a:custGeom>
                <a:rect b="b" l="l" r="r" t="t"/>
                <a:pathLst>
                  <a:path extrusionOk="0" h="198" w="250">
                    <a:moveTo>
                      <a:pt x="159" y="1"/>
                    </a:moveTo>
                    <a:cubicBezTo>
                      <a:pt x="150" y="1"/>
                      <a:pt x="142" y="3"/>
                      <a:pt x="133" y="7"/>
                    </a:cubicBezTo>
                    <a:cubicBezTo>
                      <a:pt x="117" y="7"/>
                      <a:pt x="108" y="15"/>
                      <a:pt x="100" y="15"/>
                    </a:cubicBezTo>
                    <a:cubicBezTo>
                      <a:pt x="92" y="24"/>
                      <a:pt x="84" y="24"/>
                      <a:pt x="75" y="32"/>
                    </a:cubicBezTo>
                    <a:cubicBezTo>
                      <a:pt x="59" y="32"/>
                      <a:pt x="50" y="40"/>
                      <a:pt x="34" y="57"/>
                    </a:cubicBezTo>
                    <a:cubicBezTo>
                      <a:pt x="26" y="65"/>
                      <a:pt x="17" y="73"/>
                      <a:pt x="9" y="90"/>
                    </a:cubicBezTo>
                    <a:cubicBezTo>
                      <a:pt x="1" y="107"/>
                      <a:pt x="1" y="131"/>
                      <a:pt x="9" y="148"/>
                    </a:cubicBezTo>
                    <a:cubicBezTo>
                      <a:pt x="9" y="156"/>
                      <a:pt x="17" y="165"/>
                      <a:pt x="26" y="173"/>
                    </a:cubicBezTo>
                    <a:cubicBezTo>
                      <a:pt x="34" y="173"/>
                      <a:pt x="42" y="181"/>
                      <a:pt x="50" y="189"/>
                    </a:cubicBezTo>
                    <a:lnTo>
                      <a:pt x="75" y="189"/>
                    </a:lnTo>
                    <a:cubicBezTo>
                      <a:pt x="84" y="198"/>
                      <a:pt x="92" y="198"/>
                      <a:pt x="100" y="198"/>
                    </a:cubicBezTo>
                    <a:cubicBezTo>
                      <a:pt x="108" y="198"/>
                      <a:pt x="117" y="198"/>
                      <a:pt x="125" y="189"/>
                    </a:cubicBezTo>
                    <a:lnTo>
                      <a:pt x="166" y="189"/>
                    </a:lnTo>
                    <a:cubicBezTo>
                      <a:pt x="183" y="181"/>
                      <a:pt x="191" y="181"/>
                      <a:pt x="200" y="173"/>
                    </a:cubicBezTo>
                    <a:lnTo>
                      <a:pt x="208" y="173"/>
                    </a:lnTo>
                    <a:cubicBezTo>
                      <a:pt x="224" y="165"/>
                      <a:pt x="233" y="148"/>
                      <a:pt x="241" y="140"/>
                    </a:cubicBezTo>
                    <a:cubicBezTo>
                      <a:pt x="249" y="123"/>
                      <a:pt x="249" y="107"/>
                      <a:pt x="249" y="90"/>
                    </a:cubicBezTo>
                    <a:cubicBezTo>
                      <a:pt x="249" y="82"/>
                      <a:pt x="249" y="65"/>
                      <a:pt x="249" y="57"/>
                    </a:cubicBezTo>
                    <a:cubicBezTo>
                      <a:pt x="241" y="49"/>
                      <a:pt x="233" y="32"/>
                      <a:pt x="224" y="24"/>
                    </a:cubicBezTo>
                    <a:cubicBezTo>
                      <a:pt x="216" y="15"/>
                      <a:pt x="200" y="7"/>
                      <a:pt x="191" y="7"/>
                    </a:cubicBezTo>
                    <a:cubicBezTo>
                      <a:pt x="179" y="3"/>
                      <a:pt x="168" y="1"/>
                      <a:pt x="1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21"/>
              <p:cNvSpPr/>
              <p:nvPr/>
            </p:nvSpPr>
            <p:spPr>
              <a:xfrm>
                <a:off x="5160525" y="3991975"/>
                <a:ext cx="3950" cy="2925"/>
              </a:xfrm>
              <a:custGeom>
                <a:rect b="b" l="l" r="r" t="t"/>
                <a:pathLst>
                  <a:path extrusionOk="0" h="117" w="158">
                    <a:moveTo>
                      <a:pt x="75" y="1"/>
                    </a:moveTo>
                    <a:cubicBezTo>
                      <a:pt x="0" y="1"/>
                      <a:pt x="0" y="117"/>
                      <a:pt x="75" y="117"/>
                    </a:cubicBezTo>
                    <a:cubicBezTo>
                      <a:pt x="158" y="117"/>
                      <a:pt x="158" y="1"/>
                      <a:pt x="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21"/>
              <p:cNvSpPr/>
              <p:nvPr/>
            </p:nvSpPr>
            <p:spPr>
              <a:xfrm>
                <a:off x="5144150" y="3996325"/>
                <a:ext cx="3975" cy="3550"/>
              </a:xfrm>
              <a:custGeom>
                <a:rect b="b" l="l" r="r" t="t"/>
                <a:pathLst>
                  <a:path extrusionOk="0" h="142" w="159">
                    <a:moveTo>
                      <a:pt x="67" y="1"/>
                    </a:moveTo>
                    <a:cubicBezTo>
                      <a:pt x="59" y="1"/>
                      <a:pt x="59" y="9"/>
                      <a:pt x="51" y="9"/>
                    </a:cubicBezTo>
                    <a:lnTo>
                      <a:pt x="34" y="9"/>
                    </a:lnTo>
                    <a:cubicBezTo>
                      <a:pt x="26" y="17"/>
                      <a:pt x="17" y="25"/>
                      <a:pt x="17" y="34"/>
                    </a:cubicBezTo>
                    <a:cubicBezTo>
                      <a:pt x="9" y="34"/>
                      <a:pt x="9" y="42"/>
                      <a:pt x="9" y="42"/>
                    </a:cubicBezTo>
                    <a:cubicBezTo>
                      <a:pt x="1" y="50"/>
                      <a:pt x="1" y="59"/>
                      <a:pt x="1" y="75"/>
                    </a:cubicBezTo>
                    <a:cubicBezTo>
                      <a:pt x="1" y="75"/>
                      <a:pt x="1" y="83"/>
                      <a:pt x="1" y="92"/>
                    </a:cubicBezTo>
                    <a:cubicBezTo>
                      <a:pt x="9" y="92"/>
                      <a:pt x="9" y="100"/>
                      <a:pt x="9" y="108"/>
                    </a:cubicBezTo>
                    <a:cubicBezTo>
                      <a:pt x="17" y="117"/>
                      <a:pt x="17" y="125"/>
                      <a:pt x="26" y="125"/>
                    </a:cubicBezTo>
                    <a:cubicBezTo>
                      <a:pt x="34" y="133"/>
                      <a:pt x="42" y="133"/>
                      <a:pt x="51" y="141"/>
                    </a:cubicBezTo>
                    <a:lnTo>
                      <a:pt x="100" y="141"/>
                    </a:lnTo>
                    <a:cubicBezTo>
                      <a:pt x="117" y="133"/>
                      <a:pt x="125" y="133"/>
                      <a:pt x="133" y="125"/>
                    </a:cubicBezTo>
                    <a:cubicBezTo>
                      <a:pt x="142" y="117"/>
                      <a:pt x="142" y="108"/>
                      <a:pt x="142" y="108"/>
                    </a:cubicBezTo>
                    <a:cubicBezTo>
                      <a:pt x="150" y="92"/>
                      <a:pt x="158" y="83"/>
                      <a:pt x="158" y="75"/>
                    </a:cubicBezTo>
                    <a:cubicBezTo>
                      <a:pt x="158" y="59"/>
                      <a:pt x="150" y="50"/>
                      <a:pt x="150" y="42"/>
                    </a:cubicBezTo>
                    <a:cubicBezTo>
                      <a:pt x="142" y="34"/>
                      <a:pt x="142" y="25"/>
                      <a:pt x="133" y="25"/>
                    </a:cubicBezTo>
                    <a:cubicBezTo>
                      <a:pt x="125" y="17"/>
                      <a:pt x="117" y="9"/>
                      <a:pt x="1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21"/>
              <p:cNvSpPr/>
              <p:nvPr/>
            </p:nvSpPr>
            <p:spPr>
              <a:xfrm>
                <a:off x="5143325" y="3987225"/>
                <a:ext cx="3975" cy="3125"/>
              </a:xfrm>
              <a:custGeom>
                <a:rect b="b" l="l" r="r" t="t"/>
                <a:pathLst>
                  <a:path extrusionOk="0" h="125" w="159">
                    <a:moveTo>
                      <a:pt x="84" y="0"/>
                    </a:moveTo>
                    <a:cubicBezTo>
                      <a:pt x="1" y="0"/>
                      <a:pt x="1" y="124"/>
                      <a:pt x="84" y="124"/>
                    </a:cubicBezTo>
                    <a:cubicBezTo>
                      <a:pt x="158" y="124"/>
                      <a:pt x="158" y="0"/>
                      <a:pt x="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21"/>
              <p:cNvSpPr/>
              <p:nvPr/>
            </p:nvSpPr>
            <p:spPr>
              <a:xfrm>
                <a:off x="5142075" y="4005850"/>
                <a:ext cx="6250" cy="3350"/>
              </a:xfrm>
              <a:custGeom>
                <a:rect b="b" l="l" r="r" t="t"/>
                <a:pathLst>
                  <a:path extrusionOk="0" h="134" w="250">
                    <a:moveTo>
                      <a:pt x="76" y="1"/>
                    </a:moveTo>
                    <a:cubicBezTo>
                      <a:pt x="59" y="1"/>
                      <a:pt x="51" y="9"/>
                      <a:pt x="34" y="17"/>
                    </a:cubicBezTo>
                    <a:cubicBezTo>
                      <a:pt x="1" y="34"/>
                      <a:pt x="1" y="92"/>
                      <a:pt x="34" y="117"/>
                    </a:cubicBezTo>
                    <a:cubicBezTo>
                      <a:pt x="51" y="125"/>
                      <a:pt x="59" y="125"/>
                      <a:pt x="76" y="125"/>
                    </a:cubicBezTo>
                    <a:cubicBezTo>
                      <a:pt x="92" y="133"/>
                      <a:pt x="109" y="133"/>
                      <a:pt x="125" y="133"/>
                    </a:cubicBezTo>
                    <a:cubicBezTo>
                      <a:pt x="142" y="133"/>
                      <a:pt x="167" y="133"/>
                      <a:pt x="183" y="125"/>
                    </a:cubicBezTo>
                    <a:cubicBezTo>
                      <a:pt x="200" y="125"/>
                      <a:pt x="216" y="125"/>
                      <a:pt x="233" y="108"/>
                    </a:cubicBezTo>
                    <a:cubicBezTo>
                      <a:pt x="241" y="100"/>
                      <a:pt x="250" y="84"/>
                      <a:pt x="250" y="67"/>
                    </a:cubicBezTo>
                    <a:cubicBezTo>
                      <a:pt x="250" y="50"/>
                      <a:pt x="241" y="34"/>
                      <a:pt x="233" y="17"/>
                    </a:cubicBezTo>
                    <a:cubicBezTo>
                      <a:pt x="216" y="9"/>
                      <a:pt x="200" y="1"/>
                      <a:pt x="1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21"/>
              <p:cNvSpPr/>
              <p:nvPr/>
            </p:nvSpPr>
            <p:spPr>
              <a:xfrm>
                <a:off x="5130275" y="4008125"/>
                <a:ext cx="4375" cy="3550"/>
              </a:xfrm>
              <a:custGeom>
                <a:rect b="b" l="l" r="r" t="t"/>
                <a:pathLst>
                  <a:path extrusionOk="0" h="142" w="175">
                    <a:moveTo>
                      <a:pt x="84" y="1"/>
                    </a:moveTo>
                    <a:cubicBezTo>
                      <a:pt x="1" y="1"/>
                      <a:pt x="1" y="142"/>
                      <a:pt x="84" y="142"/>
                    </a:cubicBezTo>
                    <a:cubicBezTo>
                      <a:pt x="175" y="142"/>
                      <a:pt x="175" y="1"/>
                      <a:pt x="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21"/>
              <p:cNvSpPr/>
              <p:nvPr/>
            </p:nvSpPr>
            <p:spPr>
              <a:xfrm>
                <a:off x="5126975" y="3993625"/>
                <a:ext cx="4975" cy="3550"/>
              </a:xfrm>
              <a:custGeom>
                <a:rect b="b" l="l" r="r" t="t"/>
                <a:pathLst>
                  <a:path extrusionOk="0" h="142" w="199">
                    <a:moveTo>
                      <a:pt x="108" y="1"/>
                    </a:moveTo>
                    <a:lnTo>
                      <a:pt x="91" y="9"/>
                    </a:lnTo>
                    <a:lnTo>
                      <a:pt x="83" y="9"/>
                    </a:lnTo>
                    <a:cubicBezTo>
                      <a:pt x="75" y="9"/>
                      <a:pt x="66" y="17"/>
                      <a:pt x="58" y="17"/>
                    </a:cubicBezTo>
                    <a:cubicBezTo>
                      <a:pt x="50" y="17"/>
                      <a:pt x="50" y="26"/>
                      <a:pt x="42" y="26"/>
                    </a:cubicBezTo>
                    <a:cubicBezTo>
                      <a:pt x="33" y="26"/>
                      <a:pt x="33" y="34"/>
                      <a:pt x="25" y="34"/>
                    </a:cubicBezTo>
                    <a:cubicBezTo>
                      <a:pt x="17" y="42"/>
                      <a:pt x="8" y="42"/>
                      <a:pt x="8" y="51"/>
                    </a:cubicBezTo>
                    <a:cubicBezTo>
                      <a:pt x="0" y="59"/>
                      <a:pt x="0" y="59"/>
                      <a:pt x="0" y="67"/>
                    </a:cubicBezTo>
                    <a:cubicBezTo>
                      <a:pt x="0" y="75"/>
                      <a:pt x="0" y="75"/>
                      <a:pt x="0" y="84"/>
                    </a:cubicBezTo>
                    <a:cubicBezTo>
                      <a:pt x="0" y="92"/>
                      <a:pt x="0" y="92"/>
                      <a:pt x="0" y="100"/>
                    </a:cubicBezTo>
                    <a:cubicBezTo>
                      <a:pt x="0" y="100"/>
                      <a:pt x="8" y="109"/>
                      <a:pt x="8" y="109"/>
                    </a:cubicBezTo>
                    <a:cubicBezTo>
                      <a:pt x="17" y="117"/>
                      <a:pt x="25" y="125"/>
                      <a:pt x="33" y="133"/>
                    </a:cubicBezTo>
                    <a:lnTo>
                      <a:pt x="75" y="133"/>
                    </a:lnTo>
                    <a:cubicBezTo>
                      <a:pt x="75" y="133"/>
                      <a:pt x="83" y="142"/>
                      <a:pt x="91" y="142"/>
                    </a:cubicBezTo>
                    <a:lnTo>
                      <a:pt x="108" y="142"/>
                    </a:lnTo>
                    <a:cubicBezTo>
                      <a:pt x="116" y="142"/>
                      <a:pt x="124" y="133"/>
                      <a:pt x="133" y="133"/>
                    </a:cubicBezTo>
                    <a:cubicBezTo>
                      <a:pt x="141" y="133"/>
                      <a:pt x="149" y="133"/>
                      <a:pt x="166" y="125"/>
                    </a:cubicBezTo>
                    <a:cubicBezTo>
                      <a:pt x="166" y="125"/>
                      <a:pt x="174" y="117"/>
                      <a:pt x="174" y="117"/>
                    </a:cubicBezTo>
                    <a:cubicBezTo>
                      <a:pt x="182" y="109"/>
                      <a:pt x="191" y="100"/>
                      <a:pt x="191" y="84"/>
                    </a:cubicBezTo>
                    <a:cubicBezTo>
                      <a:pt x="199" y="75"/>
                      <a:pt x="199" y="67"/>
                      <a:pt x="199" y="59"/>
                    </a:cubicBezTo>
                    <a:cubicBezTo>
                      <a:pt x="199" y="51"/>
                      <a:pt x="191" y="42"/>
                      <a:pt x="191" y="34"/>
                    </a:cubicBezTo>
                    <a:cubicBezTo>
                      <a:pt x="182" y="26"/>
                      <a:pt x="174" y="17"/>
                      <a:pt x="166" y="17"/>
                    </a:cubicBezTo>
                    <a:cubicBezTo>
                      <a:pt x="166" y="9"/>
                      <a:pt x="158" y="9"/>
                      <a:pt x="1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21"/>
              <p:cNvSpPr/>
              <p:nvPr/>
            </p:nvSpPr>
            <p:spPr>
              <a:xfrm>
                <a:off x="5155750" y="4002600"/>
                <a:ext cx="5000" cy="3275"/>
              </a:xfrm>
              <a:custGeom>
                <a:rect b="b" l="l" r="r" t="t"/>
                <a:pathLst>
                  <a:path extrusionOk="0" h="131" w="200">
                    <a:moveTo>
                      <a:pt x="133" y="0"/>
                    </a:moveTo>
                    <a:cubicBezTo>
                      <a:pt x="127" y="0"/>
                      <a:pt x="121" y="2"/>
                      <a:pt x="117" y="6"/>
                    </a:cubicBezTo>
                    <a:cubicBezTo>
                      <a:pt x="109" y="6"/>
                      <a:pt x="100" y="15"/>
                      <a:pt x="100" y="15"/>
                    </a:cubicBezTo>
                    <a:cubicBezTo>
                      <a:pt x="84" y="15"/>
                      <a:pt x="75" y="23"/>
                      <a:pt x="67" y="31"/>
                    </a:cubicBezTo>
                    <a:cubicBezTo>
                      <a:pt x="51" y="40"/>
                      <a:pt x="34" y="48"/>
                      <a:pt x="17" y="56"/>
                    </a:cubicBezTo>
                    <a:cubicBezTo>
                      <a:pt x="1" y="81"/>
                      <a:pt x="9" y="114"/>
                      <a:pt x="34" y="122"/>
                    </a:cubicBezTo>
                    <a:lnTo>
                      <a:pt x="67" y="122"/>
                    </a:lnTo>
                    <a:cubicBezTo>
                      <a:pt x="75" y="122"/>
                      <a:pt x="84" y="131"/>
                      <a:pt x="92" y="131"/>
                    </a:cubicBezTo>
                    <a:cubicBezTo>
                      <a:pt x="100" y="131"/>
                      <a:pt x="109" y="122"/>
                      <a:pt x="109" y="122"/>
                    </a:cubicBezTo>
                    <a:lnTo>
                      <a:pt x="133" y="122"/>
                    </a:lnTo>
                    <a:cubicBezTo>
                      <a:pt x="142" y="122"/>
                      <a:pt x="158" y="122"/>
                      <a:pt x="167" y="114"/>
                    </a:cubicBezTo>
                    <a:lnTo>
                      <a:pt x="175" y="106"/>
                    </a:lnTo>
                    <a:cubicBezTo>
                      <a:pt x="183" y="98"/>
                      <a:pt x="191" y="89"/>
                      <a:pt x="191" y="81"/>
                    </a:cubicBezTo>
                    <a:cubicBezTo>
                      <a:pt x="191" y="73"/>
                      <a:pt x="200" y="64"/>
                      <a:pt x="191" y="56"/>
                    </a:cubicBezTo>
                    <a:cubicBezTo>
                      <a:pt x="191" y="48"/>
                      <a:pt x="191" y="40"/>
                      <a:pt x="183" y="31"/>
                    </a:cubicBezTo>
                    <a:cubicBezTo>
                      <a:pt x="183" y="23"/>
                      <a:pt x="175" y="23"/>
                      <a:pt x="175" y="15"/>
                    </a:cubicBezTo>
                    <a:cubicBezTo>
                      <a:pt x="167" y="6"/>
                      <a:pt x="158" y="6"/>
                      <a:pt x="150" y="6"/>
                    </a:cubicBezTo>
                    <a:cubicBezTo>
                      <a:pt x="146" y="2"/>
                      <a:pt x="140" y="0"/>
                      <a:pt x="1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21"/>
              <p:cNvSpPr/>
              <p:nvPr/>
            </p:nvSpPr>
            <p:spPr>
              <a:xfrm>
                <a:off x="5195525" y="4001500"/>
                <a:ext cx="4375" cy="3550"/>
              </a:xfrm>
              <a:custGeom>
                <a:rect b="b" l="l" r="r" t="t"/>
                <a:pathLst>
                  <a:path extrusionOk="0" h="142" w="175">
                    <a:moveTo>
                      <a:pt x="50" y="1"/>
                    </a:moveTo>
                    <a:cubicBezTo>
                      <a:pt x="42" y="9"/>
                      <a:pt x="34" y="9"/>
                      <a:pt x="26" y="17"/>
                    </a:cubicBezTo>
                    <a:cubicBezTo>
                      <a:pt x="26" y="17"/>
                      <a:pt x="17" y="17"/>
                      <a:pt x="17" y="26"/>
                    </a:cubicBezTo>
                    <a:cubicBezTo>
                      <a:pt x="9" y="34"/>
                      <a:pt x="9" y="42"/>
                      <a:pt x="1" y="50"/>
                    </a:cubicBezTo>
                    <a:cubicBezTo>
                      <a:pt x="1" y="50"/>
                      <a:pt x="1" y="59"/>
                      <a:pt x="1" y="67"/>
                    </a:cubicBezTo>
                    <a:cubicBezTo>
                      <a:pt x="1" y="67"/>
                      <a:pt x="1" y="75"/>
                      <a:pt x="1" y="84"/>
                    </a:cubicBezTo>
                    <a:cubicBezTo>
                      <a:pt x="9" y="92"/>
                      <a:pt x="9" y="100"/>
                      <a:pt x="17" y="100"/>
                    </a:cubicBezTo>
                    <a:cubicBezTo>
                      <a:pt x="17" y="108"/>
                      <a:pt x="26" y="117"/>
                      <a:pt x="34" y="117"/>
                    </a:cubicBezTo>
                    <a:cubicBezTo>
                      <a:pt x="42" y="125"/>
                      <a:pt x="59" y="133"/>
                      <a:pt x="67" y="133"/>
                    </a:cubicBezTo>
                    <a:cubicBezTo>
                      <a:pt x="75" y="133"/>
                      <a:pt x="75" y="142"/>
                      <a:pt x="75" y="142"/>
                    </a:cubicBezTo>
                    <a:lnTo>
                      <a:pt x="108" y="142"/>
                    </a:lnTo>
                    <a:cubicBezTo>
                      <a:pt x="117" y="142"/>
                      <a:pt x="125" y="142"/>
                      <a:pt x="133" y="133"/>
                    </a:cubicBezTo>
                    <a:cubicBezTo>
                      <a:pt x="142" y="133"/>
                      <a:pt x="150" y="125"/>
                      <a:pt x="158" y="117"/>
                    </a:cubicBezTo>
                    <a:lnTo>
                      <a:pt x="166" y="108"/>
                    </a:lnTo>
                    <a:cubicBezTo>
                      <a:pt x="175" y="100"/>
                      <a:pt x="175" y="92"/>
                      <a:pt x="175" y="84"/>
                    </a:cubicBezTo>
                    <a:cubicBezTo>
                      <a:pt x="175" y="75"/>
                      <a:pt x="175" y="67"/>
                      <a:pt x="175" y="67"/>
                    </a:cubicBezTo>
                    <a:cubicBezTo>
                      <a:pt x="175" y="50"/>
                      <a:pt x="175" y="42"/>
                      <a:pt x="166" y="34"/>
                    </a:cubicBezTo>
                    <a:lnTo>
                      <a:pt x="158" y="26"/>
                    </a:lnTo>
                    <a:cubicBezTo>
                      <a:pt x="150" y="17"/>
                      <a:pt x="133" y="9"/>
                      <a:pt x="125" y="9"/>
                    </a:cubicBezTo>
                    <a:cubicBezTo>
                      <a:pt x="125" y="9"/>
                      <a:pt x="117" y="9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21"/>
              <p:cNvSpPr/>
              <p:nvPr/>
            </p:nvSpPr>
            <p:spPr>
              <a:xfrm>
                <a:off x="5197600" y="3995500"/>
                <a:ext cx="2925" cy="2500"/>
              </a:xfrm>
              <a:custGeom>
                <a:rect b="b" l="l" r="r" t="t"/>
                <a:pathLst>
                  <a:path extrusionOk="0" h="100" w="117">
                    <a:moveTo>
                      <a:pt x="59" y="0"/>
                    </a:moveTo>
                    <a:cubicBezTo>
                      <a:pt x="1" y="0"/>
                      <a:pt x="1" y="100"/>
                      <a:pt x="59" y="100"/>
                    </a:cubicBezTo>
                    <a:cubicBezTo>
                      <a:pt x="117" y="100"/>
                      <a:pt x="117" y="0"/>
                      <a:pt x="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21"/>
              <p:cNvSpPr/>
              <p:nvPr/>
            </p:nvSpPr>
            <p:spPr>
              <a:xfrm>
                <a:off x="5200075" y="4008350"/>
                <a:ext cx="2725" cy="2075"/>
              </a:xfrm>
              <a:custGeom>
                <a:rect b="b" l="l" r="r" t="t"/>
                <a:pathLst>
                  <a:path extrusionOk="0" h="83" w="109">
                    <a:moveTo>
                      <a:pt x="59" y="0"/>
                    </a:moveTo>
                    <a:cubicBezTo>
                      <a:pt x="1" y="0"/>
                      <a:pt x="1" y="83"/>
                      <a:pt x="59" y="83"/>
                    </a:cubicBezTo>
                    <a:cubicBezTo>
                      <a:pt x="109" y="83"/>
                      <a:pt x="109" y="0"/>
                      <a:pt x="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21"/>
              <p:cNvSpPr/>
              <p:nvPr/>
            </p:nvSpPr>
            <p:spPr>
              <a:xfrm>
                <a:off x="5085675" y="3831100"/>
                <a:ext cx="15150" cy="19100"/>
              </a:xfrm>
              <a:custGeom>
                <a:rect b="b" l="l" r="r" t="t"/>
                <a:pathLst>
                  <a:path extrusionOk="0" h="764" w="606">
                    <a:moveTo>
                      <a:pt x="39" y="1"/>
                    </a:moveTo>
                    <a:cubicBezTo>
                      <a:pt x="21" y="1"/>
                      <a:pt x="1" y="20"/>
                      <a:pt x="20" y="39"/>
                    </a:cubicBezTo>
                    <a:cubicBezTo>
                      <a:pt x="61" y="97"/>
                      <a:pt x="103" y="163"/>
                      <a:pt x="152" y="221"/>
                    </a:cubicBezTo>
                    <a:cubicBezTo>
                      <a:pt x="202" y="288"/>
                      <a:pt x="252" y="346"/>
                      <a:pt x="302" y="412"/>
                    </a:cubicBezTo>
                    <a:cubicBezTo>
                      <a:pt x="343" y="478"/>
                      <a:pt x="384" y="545"/>
                      <a:pt x="418" y="611"/>
                    </a:cubicBezTo>
                    <a:cubicBezTo>
                      <a:pt x="459" y="669"/>
                      <a:pt x="484" y="735"/>
                      <a:pt x="558" y="760"/>
                    </a:cubicBezTo>
                    <a:cubicBezTo>
                      <a:pt x="562" y="763"/>
                      <a:pt x="567" y="764"/>
                      <a:pt x="570" y="764"/>
                    </a:cubicBezTo>
                    <a:cubicBezTo>
                      <a:pt x="590" y="764"/>
                      <a:pt x="606" y="732"/>
                      <a:pt x="592" y="719"/>
                    </a:cubicBezTo>
                    <a:cubicBezTo>
                      <a:pt x="558" y="652"/>
                      <a:pt x="517" y="603"/>
                      <a:pt x="484" y="545"/>
                    </a:cubicBezTo>
                    <a:cubicBezTo>
                      <a:pt x="442" y="478"/>
                      <a:pt x="401" y="412"/>
                      <a:pt x="360" y="346"/>
                    </a:cubicBezTo>
                    <a:cubicBezTo>
                      <a:pt x="318" y="288"/>
                      <a:pt x="268" y="230"/>
                      <a:pt x="227" y="172"/>
                    </a:cubicBezTo>
                    <a:cubicBezTo>
                      <a:pt x="169" y="105"/>
                      <a:pt x="119" y="56"/>
                      <a:pt x="53" y="6"/>
                    </a:cubicBezTo>
                    <a:cubicBezTo>
                      <a:pt x="49" y="2"/>
                      <a:pt x="44" y="1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21"/>
              <p:cNvSpPr/>
              <p:nvPr/>
            </p:nvSpPr>
            <p:spPr>
              <a:xfrm>
                <a:off x="5094650" y="3838325"/>
                <a:ext cx="4125" cy="4825"/>
              </a:xfrm>
              <a:custGeom>
                <a:rect b="b" l="l" r="r" t="t"/>
                <a:pathLst>
                  <a:path extrusionOk="0" h="193" w="165">
                    <a:moveTo>
                      <a:pt x="25" y="1"/>
                    </a:moveTo>
                    <a:cubicBezTo>
                      <a:pt x="19" y="1"/>
                      <a:pt x="13" y="3"/>
                      <a:pt x="9" y="7"/>
                    </a:cubicBezTo>
                    <a:cubicBezTo>
                      <a:pt x="1" y="15"/>
                      <a:pt x="1" y="32"/>
                      <a:pt x="9" y="40"/>
                    </a:cubicBezTo>
                    <a:cubicBezTo>
                      <a:pt x="34" y="65"/>
                      <a:pt x="50" y="90"/>
                      <a:pt x="67" y="115"/>
                    </a:cubicBezTo>
                    <a:cubicBezTo>
                      <a:pt x="75" y="131"/>
                      <a:pt x="92" y="140"/>
                      <a:pt x="100" y="156"/>
                    </a:cubicBezTo>
                    <a:cubicBezTo>
                      <a:pt x="117" y="164"/>
                      <a:pt x="125" y="181"/>
                      <a:pt x="133" y="189"/>
                    </a:cubicBezTo>
                    <a:cubicBezTo>
                      <a:pt x="138" y="192"/>
                      <a:pt x="142" y="193"/>
                      <a:pt x="146" y="193"/>
                    </a:cubicBezTo>
                    <a:cubicBezTo>
                      <a:pt x="157" y="193"/>
                      <a:pt x="164" y="185"/>
                      <a:pt x="158" y="173"/>
                    </a:cubicBezTo>
                    <a:cubicBezTo>
                      <a:pt x="150" y="156"/>
                      <a:pt x="141" y="140"/>
                      <a:pt x="133" y="131"/>
                    </a:cubicBezTo>
                    <a:cubicBezTo>
                      <a:pt x="125" y="115"/>
                      <a:pt x="117" y="98"/>
                      <a:pt x="100" y="90"/>
                    </a:cubicBezTo>
                    <a:lnTo>
                      <a:pt x="42" y="7"/>
                    </a:lnTo>
                    <a:cubicBezTo>
                      <a:pt x="38" y="3"/>
                      <a:pt x="32" y="1"/>
                      <a:pt x="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21"/>
              <p:cNvSpPr/>
              <p:nvPr/>
            </p:nvSpPr>
            <p:spPr>
              <a:xfrm>
                <a:off x="4982375" y="3858750"/>
                <a:ext cx="17575" cy="20125"/>
              </a:xfrm>
              <a:custGeom>
                <a:rect b="b" l="l" r="r" t="t"/>
                <a:pathLst>
                  <a:path extrusionOk="0" h="805" w="703">
                    <a:moveTo>
                      <a:pt x="656" y="1"/>
                    </a:moveTo>
                    <a:cubicBezTo>
                      <a:pt x="653" y="1"/>
                      <a:pt x="650" y="1"/>
                      <a:pt x="647" y="2"/>
                    </a:cubicBezTo>
                    <a:cubicBezTo>
                      <a:pt x="490" y="77"/>
                      <a:pt x="349" y="176"/>
                      <a:pt x="241" y="309"/>
                    </a:cubicBezTo>
                    <a:cubicBezTo>
                      <a:pt x="183" y="375"/>
                      <a:pt x="142" y="449"/>
                      <a:pt x="100" y="532"/>
                    </a:cubicBezTo>
                    <a:cubicBezTo>
                      <a:pt x="75" y="565"/>
                      <a:pt x="59" y="607"/>
                      <a:pt x="42" y="648"/>
                    </a:cubicBezTo>
                    <a:cubicBezTo>
                      <a:pt x="26" y="690"/>
                      <a:pt x="1" y="739"/>
                      <a:pt x="17" y="781"/>
                    </a:cubicBezTo>
                    <a:cubicBezTo>
                      <a:pt x="17" y="793"/>
                      <a:pt x="30" y="804"/>
                      <a:pt x="46" y="804"/>
                    </a:cubicBezTo>
                    <a:cubicBezTo>
                      <a:pt x="53" y="804"/>
                      <a:pt x="60" y="802"/>
                      <a:pt x="67" y="797"/>
                    </a:cubicBezTo>
                    <a:cubicBezTo>
                      <a:pt x="100" y="781"/>
                      <a:pt x="117" y="739"/>
                      <a:pt x="125" y="698"/>
                    </a:cubicBezTo>
                    <a:cubicBezTo>
                      <a:pt x="142" y="657"/>
                      <a:pt x="158" y="623"/>
                      <a:pt x="175" y="582"/>
                    </a:cubicBezTo>
                    <a:cubicBezTo>
                      <a:pt x="216" y="507"/>
                      <a:pt x="249" y="433"/>
                      <a:pt x="299" y="367"/>
                    </a:cubicBezTo>
                    <a:cubicBezTo>
                      <a:pt x="399" y="234"/>
                      <a:pt x="531" y="126"/>
                      <a:pt x="672" y="52"/>
                    </a:cubicBezTo>
                    <a:cubicBezTo>
                      <a:pt x="702" y="37"/>
                      <a:pt x="684" y="1"/>
                      <a:pt x="6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21"/>
              <p:cNvSpPr/>
              <p:nvPr/>
            </p:nvSpPr>
            <p:spPr>
              <a:xfrm>
                <a:off x="4989025" y="3870500"/>
                <a:ext cx="4575" cy="5450"/>
              </a:xfrm>
              <a:custGeom>
                <a:rect b="b" l="l" r="r" t="t"/>
                <a:pathLst>
                  <a:path extrusionOk="0" h="218" w="183">
                    <a:moveTo>
                      <a:pt x="137" y="0"/>
                    </a:moveTo>
                    <a:cubicBezTo>
                      <a:pt x="126" y="0"/>
                      <a:pt x="116" y="4"/>
                      <a:pt x="108" y="13"/>
                    </a:cubicBezTo>
                    <a:lnTo>
                      <a:pt x="116" y="13"/>
                    </a:lnTo>
                    <a:cubicBezTo>
                      <a:pt x="91" y="37"/>
                      <a:pt x="66" y="62"/>
                      <a:pt x="41" y="87"/>
                    </a:cubicBezTo>
                    <a:cubicBezTo>
                      <a:pt x="41" y="95"/>
                      <a:pt x="33" y="104"/>
                      <a:pt x="33" y="112"/>
                    </a:cubicBezTo>
                    <a:cubicBezTo>
                      <a:pt x="25" y="120"/>
                      <a:pt x="25" y="129"/>
                      <a:pt x="17" y="137"/>
                    </a:cubicBezTo>
                    <a:cubicBezTo>
                      <a:pt x="17" y="145"/>
                      <a:pt x="17" y="153"/>
                      <a:pt x="8" y="162"/>
                    </a:cubicBezTo>
                    <a:cubicBezTo>
                      <a:pt x="8" y="170"/>
                      <a:pt x="8" y="178"/>
                      <a:pt x="8" y="187"/>
                    </a:cubicBezTo>
                    <a:cubicBezTo>
                      <a:pt x="0" y="195"/>
                      <a:pt x="8" y="203"/>
                      <a:pt x="17" y="211"/>
                    </a:cubicBezTo>
                    <a:cubicBezTo>
                      <a:pt x="21" y="216"/>
                      <a:pt x="27" y="218"/>
                      <a:pt x="33" y="218"/>
                    </a:cubicBezTo>
                    <a:cubicBezTo>
                      <a:pt x="39" y="218"/>
                      <a:pt x="46" y="216"/>
                      <a:pt x="50" y="211"/>
                    </a:cubicBezTo>
                    <a:cubicBezTo>
                      <a:pt x="50" y="203"/>
                      <a:pt x="58" y="195"/>
                      <a:pt x="66" y="187"/>
                    </a:cubicBezTo>
                    <a:cubicBezTo>
                      <a:pt x="66" y="187"/>
                      <a:pt x="66" y="178"/>
                      <a:pt x="75" y="178"/>
                    </a:cubicBezTo>
                    <a:cubicBezTo>
                      <a:pt x="75" y="178"/>
                      <a:pt x="75" y="178"/>
                      <a:pt x="75" y="170"/>
                    </a:cubicBezTo>
                    <a:cubicBezTo>
                      <a:pt x="75" y="170"/>
                      <a:pt x="83" y="170"/>
                      <a:pt x="83" y="162"/>
                    </a:cubicBezTo>
                    <a:cubicBezTo>
                      <a:pt x="83" y="162"/>
                      <a:pt x="91" y="153"/>
                      <a:pt x="91" y="153"/>
                    </a:cubicBezTo>
                    <a:cubicBezTo>
                      <a:pt x="99" y="145"/>
                      <a:pt x="99" y="137"/>
                      <a:pt x="108" y="129"/>
                    </a:cubicBezTo>
                    <a:cubicBezTo>
                      <a:pt x="108" y="120"/>
                      <a:pt x="116" y="120"/>
                      <a:pt x="124" y="112"/>
                    </a:cubicBezTo>
                    <a:cubicBezTo>
                      <a:pt x="124" y="104"/>
                      <a:pt x="133" y="104"/>
                      <a:pt x="133" y="95"/>
                    </a:cubicBezTo>
                    <a:cubicBezTo>
                      <a:pt x="141" y="87"/>
                      <a:pt x="149" y="79"/>
                      <a:pt x="166" y="62"/>
                    </a:cubicBezTo>
                    <a:cubicBezTo>
                      <a:pt x="174" y="54"/>
                      <a:pt x="182" y="21"/>
                      <a:pt x="166" y="13"/>
                    </a:cubicBezTo>
                    <a:cubicBezTo>
                      <a:pt x="157" y="4"/>
                      <a:pt x="147" y="0"/>
                      <a:pt x="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21"/>
              <p:cNvSpPr/>
              <p:nvPr/>
            </p:nvSpPr>
            <p:spPr>
              <a:xfrm>
                <a:off x="4980100" y="3884275"/>
                <a:ext cx="2100" cy="4175"/>
              </a:xfrm>
              <a:custGeom>
                <a:rect b="b" l="l" r="r" t="t"/>
                <a:pathLst>
                  <a:path extrusionOk="0" h="167" w="84">
                    <a:moveTo>
                      <a:pt x="59" y="0"/>
                    </a:moveTo>
                    <a:cubicBezTo>
                      <a:pt x="50" y="0"/>
                      <a:pt x="34" y="0"/>
                      <a:pt x="26" y="17"/>
                    </a:cubicBezTo>
                    <a:cubicBezTo>
                      <a:pt x="26" y="33"/>
                      <a:pt x="26" y="42"/>
                      <a:pt x="17" y="50"/>
                    </a:cubicBezTo>
                    <a:cubicBezTo>
                      <a:pt x="17" y="58"/>
                      <a:pt x="17" y="75"/>
                      <a:pt x="17" y="83"/>
                    </a:cubicBezTo>
                    <a:cubicBezTo>
                      <a:pt x="9" y="100"/>
                      <a:pt x="9" y="124"/>
                      <a:pt x="1" y="149"/>
                    </a:cubicBezTo>
                    <a:cubicBezTo>
                      <a:pt x="1" y="160"/>
                      <a:pt x="13" y="167"/>
                      <a:pt x="25" y="167"/>
                    </a:cubicBezTo>
                    <a:cubicBezTo>
                      <a:pt x="32" y="167"/>
                      <a:pt x="39" y="164"/>
                      <a:pt x="42" y="158"/>
                    </a:cubicBezTo>
                    <a:cubicBezTo>
                      <a:pt x="50" y="141"/>
                      <a:pt x="59" y="116"/>
                      <a:pt x="67" y="100"/>
                    </a:cubicBezTo>
                    <a:cubicBezTo>
                      <a:pt x="67" y="83"/>
                      <a:pt x="75" y="75"/>
                      <a:pt x="75" y="66"/>
                    </a:cubicBezTo>
                    <a:cubicBezTo>
                      <a:pt x="75" y="58"/>
                      <a:pt x="84" y="42"/>
                      <a:pt x="84" y="33"/>
                    </a:cubicBezTo>
                    <a:cubicBezTo>
                      <a:pt x="84" y="17"/>
                      <a:pt x="75" y="0"/>
                      <a:pt x="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21"/>
              <p:cNvSpPr/>
              <p:nvPr/>
            </p:nvSpPr>
            <p:spPr>
              <a:xfrm>
                <a:off x="4966325" y="3988700"/>
                <a:ext cx="18775" cy="38325"/>
              </a:xfrm>
              <a:custGeom>
                <a:rect b="b" l="l" r="r" t="t"/>
                <a:pathLst>
                  <a:path extrusionOk="0" h="1533" w="751">
                    <a:moveTo>
                      <a:pt x="28" y="1"/>
                    </a:moveTo>
                    <a:cubicBezTo>
                      <a:pt x="15" y="1"/>
                      <a:pt x="0" y="9"/>
                      <a:pt x="5" y="24"/>
                    </a:cubicBezTo>
                    <a:cubicBezTo>
                      <a:pt x="5" y="181"/>
                      <a:pt x="5" y="330"/>
                      <a:pt x="30" y="480"/>
                    </a:cubicBezTo>
                    <a:cubicBezTo>
                      <a:pt x="46" y="637"/>
                      <a:pt x="88" y="794"/>
                      <a:pt x="146" y="944"/>
                    </a:cubicBezTo>
                    <a:cubicBezTo>
                      <a:pt x="195" y="1076"/>
                      <a:pt x="270" y="1192"/>
                      <a:pt x="361" y="1300"/>
                    </a:cubicBezTo>
                    <a:cubicBezTo>
                      <a:pt x="444" y="1391"/>
                      <a:pt x="560" y="1515"/>
                      <a:pt x="693" y="1532"/>
                    </a:cubicBezTo>
                    <a:cubicBezTo>
                      <a:pt x="695" y="1532"/>
                      <a:pt x="698" y="1533"/>
                      <a:pt x="700" y="1533"/>
                    </a:cubicBezTo>
                    <a:cubicBezTo>
                      <a:pt x="736" y="1533"/>
                      <a:pt x="750" y="1480"/>
                      <a:pt x="742" y="1449"/>
                    </a:cubicBezTo>
                    <a:cubicBezTo>
                      <a:pt x="717" y="1399"/>
                      <a:pt x="668" y="1358"/>
                      <a:pt x="626" y="1316"/>
                    </a:cubicBezTo>
                    <a:cubicBezTo>
                      <a:pt x="577" y="1275"/>
                      <a:pt x="527" y="1225"/>
                      <a:pt x="485" y="1176"/>
                    </a:cubicBezTo>
                    <a:cubicBezTo>
                      <a:pt x="403" y="1076"/>
                      <a:pt x="328" y="968"/>
                      <a:pt x="270" y="852"/>
                    </a:cubicBezTo>
                    <a:cubicBezTo>
                      <a:pt x="204" y="728"/>
                      <a:pt x="162" y="587"/>
                      <a:pt x="137" y="455"/>
                    </a:cubicBezTo>
                    <a:cubicBezTo>
                      <a:pt x="104" y="306"/>
                      <a:pt x="71" y="165"/>
                      <a:pt x="46" y="16"/>
                    </a:cubicBezTo>
                    <a:cubicBezTo>
                      <a:pt x="46" y="5"/>
                      <a:pt x="38" y="1"/>
                      <a:pt x="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21"/>
              <p:cNvSpPr/>
              <p:nvPr/>
            </p:nvSpPr>
            <p:spPr>
              <a:xfrm>
                <a:off x="4979700" y="4013200"/>
                <a:ext cx="8500" cy="7875"/>
              </a:xfrm>
              <a:custGeom>
                <a:rect b="b" l="l" r="r" t="t"/>
                <a:pathLst>
                  <a:path extrusionOk="0" h="315" w="340">
                    <a:moveTo>
                      <a:pt x="54" y="1"/>
                    </a:moveTo>
                    <a:cubicBezTo>
                      <a:pt x="44" y="1"/>
                      <a:pt x="33" y="5"/>
                      <a:pt x="25" y="13"/>
                    </a:cubicBezTo>
                    <a:cubicBezTo>
                      <a:pt x="8" y="22"/>
                      <a:pt x="0" y="55"/>
                      <a:pt x="8" y="71"/>
                    </a:cubicBezTo>
                    <a:cubicBezTo>
                      <a:pt x="50" y="121"/>
                      <a:pt x="83" y="162"/>
                      <a:pt x="133" y="204"/>
                    </a:cubicBezTo>
                    <a:cubicBezTo>
                      <a:pt x="149" y="229"/>
                      <a:pt x="174" y="245"/>
                      <a:pt x="199" y="270"/>
                    </a:cubicBezTo>
                    <a:cubicBezTo>
                      <a:pt x="216" y="278"/>
                      <a:pt x="224" y="287"/>
                      <a:pt x="240" y="295"/>
                    </a:cubicBezTo>
                    <a:cubicBezTo>
                      <a:pt x="249" y="303"/>
                      <a:pt x="265" y="312"/>
                      <a:pt x="282" y="312"/>
                    </a:cubicBezTo>
                    <a:cubicBezTo>
                      <a:pt x="286" y="314"/>
                      <a:pt x="291" y="315"/>
                      <a:pt x="297" y="315"/>
                    </a:cubicBezTo>
                    <a:cubicBezTo>
                      <a:pt x="311" y="315"/>
                      <a:pt x="326" y="307"/>
                      <a:pt x="332" y="295"/>
                    </a:cubicBezTo>
                    <a:cubicBezTo>
                      <a:pt x="340" y="278"/>
                      <a:pt x="340" y="262"/>
                      <a:pt x="323" y="245"/>
                    </a:cubicBezTo>
                    <a:cubicBezTo>
                      <a:pt x="315" y="237"/>
                      <a:pt x="307" y="229"/>
                      <a:pt x="298" y="220"/>
                    </a:cubicBezTo>
                    <a:lnTo>
                      <a:pt x="290" y="220"/>
                    </a:lnTo>
                    <a:cubicBezTo>
                      <a:pt x="282" y="212"/>
                      <a:pt x="274" y="196"/>
                      <a:pt x="265" y="187"/>
                    </a:cubicBezTo>
                    <a:cubicBezTo>
                      <a:pt x="240" y="171"/>
                      <a:pt x="224" y="154"/>
                      <a:pt x="199" y="138"/>
                    </a:cubicBezTo>
                    <a:cubicBezTo>
                      <a:pt x="158" y="96"/>
                      <a:pt x="116" y="55"/>
                      <a:pt x="83" y="13"/>
                    </a:cubicBezTo>
                    <a:cubicBezTo>
                      <a:pt x="75" y="5"/>
                      <a:pt x="64" y="1"/>
                      <a:pt x="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21"/>
              <p:cNvSpPr/>
              <p:nvPr/>
            </p:nvSpPr>
            <p:spPr>
              <a:xfrm>
                <a:off x="5132150" y="3909050"/>
                <a:ext cx="7475" cy="8875"/>
              </a:xfrm>
              <a:custGeom>
                <a:rect b="b" l="l" r="r" t="t"/>
                <a:pathLst>
                  <a:path extrusionOk="0" h="355" w="299">
                    <a:moveTo>
                      <a:pt x="40" y="0"/>
                    </a:moveTo>
                    <a:cubicBezTo>
                      <a:pt x="35" y="0"/>
                      <a:pt x="30" y="1"/>
                      <a:pt x="25" y="3"/>
                    </a:cubicBezTo>
                    <a:cubicBezTo>
                      <a:pt x="9" y="12"/>
                      <a:pt x="0" y="37"/>
                      <a:pt x="9" y="61"/>
                    </a:cubicBezTo>
                    <a:cubicBezTo>
                      <a:pt x="42" y="111"/>
                      <a:pt x="83" y="161"/>
                      <a:pt x="116" y="211"/>
                    </a:cubicBezTo>
                    <a:cubicBezTo>
                      <a:pt x="133" y="235"/>
                      <a:pt x="158" y="260"/>
                      <a:pt x="174" y="285"/>
                    </a:cubicBezTo>
                    <a:lnTo>
                      <a:pt x="207" y="318"/>
                    </a:lnTo>
                    <a:cubicBezTo>
                      <a:pt x="224" y="327"/>
                      <a:pt x="232" y="343"/>
                      <a:pt x="249" y="351"/>
                    </a:cubicBezTo>
                    <a:cubicBezTo>
                      <a:pt x="251" y="354"/>
                      <a:pt x="255" y="355"/>
                      <a:pt x="260" y="355"/>
                    </a:cubicBezTo>
                    <a:cubicBezTo>
                      <a:pt x="270" y="355"/>
                      <a:pt x="284" y="349"/>
                      <a:pt x="290" y="343"/>
                    </a:cubicBezTo>
                    <a:cubicBezTo>
                      <a:pt x="299" y="335"/>
                      <a:pt x="299" y="318"/>
                      <a:pt x="290" y="310"/>
                    </a:cubicBezTo>
                    <a:cubicBezTo>
                      <a:pt x="265" y="252"/>
                      <a:pt x="224" y="202"/>
                      <a:pt x="183" y="161"/>
                    </a:cubicBezTo>
                    <a:cubicBezTo>
                      <a:pt x="149" y="111"/>
                      <a:pt x="108" y="61"/>
                      <a:pt x="75" y="20"/>
                    </a:cubicBezTo>
                    <a:cubicBezTo>
                      <a:pt x="69" y="8"/>
                      <a:pt x="54" y="0"/>
                      <a:pt x="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21"/>
              <p:cNvSpPr/>
              <p:nvPr/>
            </p:nvSpPr>
            <p:spPr>
              <a:xfrm>
                <a:off x="5028775" y="4009325"/>
                <a:ext cx="8100" cy="23750"/>
              </a:xfrm>
              <a:custGeom>
                <a:rect b="b" l="l" r="r" t="t"/>
                <a:pathLst>
                  <a:path extrusionOk="0" h="950" w="324">
                    <a:moveTo>
                      <a:pt x="71" y="0"/>
                    </a:moveTo>
                    <a:cubicBezTo>
                      <a:pt x="61" y="0"/>
                      <a:pt x="51" y="7"/>
                      <a:pt x="51" y="19"/>
                    </a:cubicBezTo>
                    <a:cubicBezTo>
                      <a:pt x="26" y="102"/>
                      <a:pt x="1" y="177"/>
                      <a:pt x="9" y="268"/>
                    </a:cubicBezTo>
                    <a:cubicBezTo>
                      <a:pt x="9" y="351"/>
                      <a:pt x="26" y="425"/>
                      <a:pt x="51" y="508"/>
                    </a:cubicBezTo>
                    <a:cubicBezTo>
                      <a:pt x="75" y="583"/>
                      <a:pt x="100" y="665"/>
                      <a:pt x="133" y="740"/>
                    </a:cubicBezTo>
                    <a:cubicBezTo>
                      <a:pt x="158" y="781"/>
                      <a:pt x="175" y="815"/>
                      <a:pt x="200" y="856"/>
                    </a:cubicBezTo>
                    <a:cubicBezTo>
                      <a:pt x="225" y="889"/>
                      <a:pt x="241" y="922"/>
                      <a:pt x="274" y="947"/>
                    </a:cubicBezTo>
                    <a:cubicBezTo>
                      <a:pt x="279" y="949"/>
                      <a:pt x="283" y="949"/>
                      <a:pt x="287" y="949"/>
                    </a:cubicBezTo>
                    <a:cubicBezTo>
                      <a:pt x="307" y="949"/>
                      <a:pt x="324" y="934"/>
                      <a:pt x="324" y="914"/>
                    </a:cubicBezTo>
                    <a:cubicBezTo>
                      <a:pt x="324" y="881"/>
                      <a:pt x="316" y="848"/>
                      <a:pt x="299" y="815"/>
                    </a:cubicBezTo>
                    <a:cubicBezTo>
                      <a:pt x="291" y="773"/>
                      <a:pt x="283" y="740"/>
                      <a:pt x="266" y="699"/>
                    </a:cubicBezTo>
                    <a:lnTo>
                      <a:pt x="266" y="707"/>
                    </a:lnTo>
                    <a:cubicBezTo>
                      <a:pt x="233" y="632"/>
                      <a:pt x="208" y="558"/>
                      <a:pt x="175" y="475"/>
                    </a:cubicBezTo>
                    <a:cubicBezTo>
                      <a:pt x="158" y="409"/>
                      <a:pt x="133" y="334"/>
                      <a:pt x="117" y="259"/>
                    </a:cubicBezTo>
                    <a:cubicBezTo>
                      <a:pt x="109" y="177"/>
                      <a:pt x="84" y="102"/>
                      <a:pt x="92" y="19"/>
                    </a:cubicBezTo>
                    <a:cubicBezTo>
                      <a:pt x="92" y="7"/>
                      <a:pt x="82" y="0"/>
                      <a:pt x="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21"/>
              <p:cNvSpPr/>
              <p:nvPr/>
            </p:nvSpPr>
            <p:spPr>
              <a:xfrm>
                <a:off x="5034375" y="4019975"/>
                <a:ext cx="4725" cy="10650"/>
              </a:xfrm>
              <a:custGeom>
                <a:rect b="b" l="l" r="r" t="t"/>
                <a:pathLst>
                  <a:path extrusionOk="0" h="426" w="189">
                    <a:moveTo>
                      <a:pt x="18" y="1"/>
                    </a:moveTo>
                    <a:cubicBezTo>
                      <a:pt x="9" y="1"/>
                      <a:pt x="1" y="10"/>
                      <a:pt x="1" y="24"/>
                    </a:cubicBezTo>
                    <a:cubicBezTo>
                      <a:pt x="9" y="57"/>
                      <a:pt x="9" y="90"/>
                      <a:pt x="17" y="132"/>
                    </a:cubicBezTo>
                    <a:cubicBezTo>
                      <a:pt x="25" y="165"/>
                      <a:pt x="34" y="190"/>
                      <a:pt x="50" y="223"/>
                    </a:cubicBezTo>
                    <a:cubicBezTo>
                      <a:pt x="59" y="256"/>
                      <a:pt x="67" y="289"/>
                      <a:pt x="83" y="322"/>
                    </a:cubicBezTo>
                    <a:cubicBezTo>
                      <a:pt x="92" y="339"/>
                      <a:pt x="92" y="355"/>
                      <a:pt x="100" y="364"/>
                    </a:cubicBezTo>
                    <a:cubicBezTo>
                      <a:pt x="117" y="389"/>
                      <a:pt x="125" y="397"/>
                      <a:pt x="133" y="413"/>
                    </a:cubicBezTo>
                    <a:cubicBezTo>
                      <a:pt x="139" y="422"/>
                      <a:pt x="148" y="426"/>
                      <a:pt x="156" y="426"/>
                    </a:cubicBezTo>
                    <a:cubicBezTo>
                      <a:pt x="173" y="426"/>
                      <a:pt x="188" y="413"/>
                      <a:pt x="183" y="397"/>
                    </a:cubicBezTo>
                    <a:cubicBezTo>
                      <a:pt x="175" y="380"/>
                      <a:pt x="175" y="364"/>
                      <a:pt x="166" y="347"/>
                    </a:cubicBezTo>
                    <a:cubicBezTo>
                      <a:pt x="166" y="331"/>
                      <a:pt x="158" y="314"/>
                      <a:pt x="150" y="297"/>
                    </a:cubicBezTo>
                    <a:cubicBezTo>
                      <a:pt x="141" y="264"/>
                      <a:pt x="125" y="231"/>
                      <a:pt x="108" y="206"/>
                    </a:cubicBezTo>
                    <a:cubicBezTo>
                      <a:pt x="92" y="173"/>
                      <a:pt x="83" y="140"/>
                      <a:pt x="75" y="107"/>
                    </a:cubicBezTo>
                    <a:cubicBezTo>
                      <a:pt x="59" y="82"/>
                      <a:pt x="42" y="49"/>
                      <a:pt x="34" y="16"/>
                    </a:cubicBezTo>
                    <a:cubicBezTo>
                      <a:pt x="30" y="5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21"/>
              <p:cNvSpPr/>
              <p:nvPr/>
            </p:nvSpPr>
            <p:spPr>
              <a:xfrm>
                <a:off x="5026925" y="4000450"/>
                <a:ext cx="1875" cy="5425"/>
              </a:xfrm>
              <a:custGeom>
                <a:rect b="b" l="l" r="r" t="t"/>
                <a:pathLst>
                  <a:path extrusionOk="0" h="217" w="75">
                    <a:moveTo>
                      <a:pt x="48" y="1"/>
                    </a:moveTo>
                    <a:cubicBezTo>
                      <a:pt x="42" y="1"/>
                      <a:pt x="37" y="3"/>
                      <a:pt x="33" y="10"/>
                    </a:cubicBezTo>
                    <a:cubicBezTo>
                      <a:pt x="25" y="26"/>
                      <a:pt x="17" y="34"/>
                      <a:pt x="17" y="51"/>
                    </a:cubicBezTo>
                    <a:cubicBezTo>
                      <a:pt x="17" y="59"/>
                      <a:pt x="17" y="68"/>
                      <a:pt x="9" y="68"/>
                    </a:cubicBezTo>
                    <a:cubicBezTo>
                      <a:pt x="9" y="76"/>
                      <a:pt x="9" y="76"/>
                      <a:pt x="9" y="84"/>
                    </a:cubicBezTo>
                    <a:cubicBezTo>
                      <a:pt x="9" y="92"/>
                      <a:pt x="0" y="92"/>
                      <a:pt x="0" y="101"/>
                    </a:cubicBezTo>
                    <a:cubicBezTo>
                      <a:pt x="0" y="101"/>
                      <a:pt x="0" y="109"/>
                      <a:pt x="0" y="117"/>
                    </a:cubicBezTo>
                    <a:lnTo>
                      <a:pt x="0" y="134"/>
                    </a:lnTo>
                    <a:cubicBezTo>
                      <a:pt x="0" y="150"/>
                      <a:pt x="0" y="167"/>
                      <a:pt x="0" y="184"/>
                    </a:cubicBezTo>
                    <a:cubicBezTo>
                      <a:pt x="0" y="200"/>
                      <a:pt x="17" y="217"/>
                      <a:pt x="33" y="217"/>
                    </a:cubicBezTo>
                    <a:cubicBezTo>
                      <a:pt x="58" y="217"/>
                      <a:pt x="75" y="200"/>
                      <a:pt x="75" y="184"/>
                    </a:cubicBezTo>
                    <a:cubicBezTo>
                      <a:pt x="75" y="167"/>
                      <a:pt x="75" y="150"/>
                      <a:pt x="75" y="142"/>
                    </a:cubicBezTo>
                    <a:cubicBezTo>
                      <a:pt x="75" y="126"/>
                      <a:pt x="75" y="109"/>
                      <a:pt x="67" y="92"/>
                    </a:cubicBezTo>
                    <a:lnTo>
                      <a:pt x="67" y="84"/>
                    </a:lnTo>
                    <a:lnTo>
                      <a:pt x="67" y="59"/>
                    </a:lnTo>
                    <a:lnTo>
                      <a:pt x="67" y="18"/>
                    </a:lnTo>
                    <a:cubicBezTo>
                      <a:pt x="67" y="8"/>
                      <a:pt x="57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21"/>
              <p:cNvSpPr/>
              <p:nvPr/>
            </p:nvSpPr>
            <p:spPr>
              <a:xfrm>
                <a:off x="4900975" y="4100175"/>
                <a:ext cx="11775" cy="6400"/>
              </a:xfrm>
              <a:custGeom>
                <a:rect b="b" l="l" r="r" t="t"/>
                <a:pathLst>
                  <a:path extrusionOk="0" h="256" w="471">
                    <a:moveTo>
                      <a:pt x="36" y="0"/>
                    </a:moveTo>
                    <a:cubicBezTo>
                      <a:pt x="24" y="0"/>
                      <a:pt x="14" y="4"/>
                      <a:pt x="9" y="14"/>
                    </a:cubicBezTo>
                    <a:cubicBezTo>
                      <a:pt x="1" y="31"/>
                      <a:pt x="9" y="56"/>
                      <a:pt x="26" y="64"/>
                    </a:cubicBezTo>
                    <a:cubicBezTo>
                      <a:pt x="92" y="97"/>
                      <a:pt x="150" y="130"/>
                      <a:pt x="224" y="163"/>
                    </a:cubicBezTo>
                    <a:cubicBezTo>
                      <a:pt x="258" y="180"/>
                      <a:pt x="291" y="196"/>
                      <a:pt x="324" y="213"/>
                    </a:cubicBezTo>
                    <a:cubicBezTo>
                      <a:pt x="357" y="221"/>
                      <a:pt x="390" y="238"/>
                      <a:pt x="423" y="254"/>
                    </a:cubicBezTo>
                    <a:cubicBezTo>
                      <a:pt x="426" y="255"/>
                      <a:pt x="429" y="256"/>
                      <a:pt x="432" y="256"/>
                    </a:cubicBezTo>
                    <a:cubicBezTo>
                      <a:pt x="459" y="256"/>
                      <a:pt x="471" y="219"/>
                      <a:pt x="448" y="196"/>
                    </a:cubicBezTo>
                    <a:cubicBezTo>
                      <a:pt x="423" y="180"/>
                      <a:pt x="390" y="163"/>
                      <a:pt x="357" y="147"/>
                    </a:cubicBezTo>
                    <a:cubicBezTo>
                      <a:pt x="324" y="130"/>
                      <a:pt x="291" y="114"/>
                      <a:pt x="258" y="97"/>
                    </a:cubicBezTo>
                    <a:cubicBezTo>
                      <a:pt x="191" y="64"/>
                      <a:pt x="125" y="39"/>
                      <a:pt x="59" y="6"/>
                    </a:cubicBezTo>
                    <a:cubicBezTo>
                      <a:pt x="52" y="2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21"/>
              <p:cNvSpPr/>
              <p:nvPr/>
            </p:nvSpPr>
            <p:spPr>
              <a:xfrm>
                <a:off x="4740875" y="4191550"/>
                <a:ext cx="3450" cy="19925"/>
              </a:xfrm>
              <a:custGeom>
                <a:rect b="b" l="l" r="r" t="t"/>
                <a:pathLst>
                  <a:path extrusionOk="0" h="797" w="138">
                    <a:moveTo>
                      <a:pt x="111" y="1"/>
                    </a:moveTo>
                    <a:cubicBezTo>
                      <a:pt x="101" y="1"/>
                      <a:pt x="90" y="8"/>
                      <a:pt x="83" y="21"/>
                    </a:cubicBezTo>
                    <a:cubicBezTo>
                      <a:pt x="58" y="79"/>
                      <a:pt x="33" y="137"/>
                      <a:pt x="25" y="204"/>
                    </a:cubicBezTo>
                    <a:cubicBezTo>
                      <a:pt x="8" y="262"/>
                      <a:pt x="0" y="328"/>
                      <a:pt x="0" y="394"/>
                    </a:cubicBezTo>
                    <a:cubicBezTo>
                      <a:pt x="0" y="460"/>
                      <a:pt x="0" y="527"/>
                      <a:pt x="8" y="585"/>
                    </a:cubicBezTo>
                    <a:cubicBezTo>
                      <a:pt x="8" y="643"/>
                      <a:pt x="8" y="726"/>
                      <a:pt x="41" y="775"/>
                    </a:cubicBezTo>
                    <a:cubicBezTo>
                      <a:pt x="47" y="790"/>
                      <a:pt x="59" y="797"/>
                      <a:pt x="71" y="797"/>
                    </a:cubicBezTo>
                    <a:cubicBezTo>
                      <a:pt x="93" y="797"/>
                      <a:pt x="119" y="777"/>
                      <a:pt x="124" y="750"/>
                    </a:cubicBezTo>
                    <a:cubicBezTo>
                      <a:pt x="124" y="726"/>
                      <a:pt x="116" y="692"/>
                      <a:pt x="108" y="659"/>
                    </a:cubicBezTo>
                    <a:cubicBezTo>
                      <a:pt x="108" y="634"/>
                      <a:pt x="99" y="610"/>
                      <a:pt x="99" y="576"/>
                    </a:cubicBezTo>
                    <a:cubicBezTo>
                      <a:pt x="91" y="518"/>
                      <a:pt x="91" y="460"/>
                      <a:pt x="91" y="394"/>
                    </a:cubicBezTo>
                    <a:cubicBezTo>
                      <a:pt x="91" y="336"/>
                      <a:pt x="99" y="278"/>
                      <a:pt x="108" y="220"/>
                    </a:cubicBezTo>
                    <a:cubicBezTo>
                      <a:pt x="116" y="154"/>
                      <a:pt x="124" y="96"/>
                      <a:pt x="133" y="38"/>
                    </a:cubicBezTo>
                    <a:cubicBezTo>
                      <a:pt x="137" y="14"/>
                      <a:pt x="125" y="1"/>
                      <a:pt x="1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21"/>
              <p:cNvSpPr/>
              <p:nvPr/>
            </p:nvSpPr>
            <p:spPr>
              <a:xfrm>
                <a:off x="4744800" y="4198850"/>
                <a:ext cx="1475" cy="4025"/>
              </a:xfrm>
              <a:custGeom>
                <a:rect b="b" l="l" r="r" t="t"/>
                <a:pathLst>
                  <a:path extrusionOk="0" h="161" w="59">
                    <a:moveTo>
                      <a:pt x="38" y="1"/>
                    </a:moveTo>
                    <a:cubicBezTo>
                      <a:pt x="37" y="1"/>
                      <a:pt x="35" y="1"/>
                      <a:pt x="34" y="3"/>
                    </a:cubicBezTo>
                    <a:cubicBezTo>
                      <a:pt x="17" y="3"/>
                      <a:pt x="9" y="11"/>
                      <a:pt x="9" y="19"/>
                    </a:cubicBezTo>
                    <a:cubicBezTo>
                      <a:pt x="9" y="44"/>
                      <a:pt x="9" y="61"/>
                      <a:pt x="9" y="86"/>
                    </a:cubicBezTo>
                    <a:lnTo>
                      <a:pt x="9" y="94"/>
                    </a:lnTo>
                    <a:cubicBezTo>
                      <a:pt x="9" y="102"/>
                      <a:pt x="9" y="102"/>
                      <a:pt x="9" y="110"/>
                    </a:cubicBezTo>
                    <a:cubicBezTo>
                      <a:pt x="9" y="119"/>
                      <a:pt x="9" y="127"/>
                      <a:pt x="0" y="144"/>
                    </a:cubicBezTo>
                    <a:cubicBezTo>
                      <a:pt x="0" y="152"/>
                      <a:pt x="9" y="160"/>
                      <a:pt x="17" y="160"/>
                    </a:cubicBezTo>
                    <a:cubicBezTo>
                      <a:pt x="17" y="160"/>
                      <a:pt x="34" y="160"/>
                      <a:pt x="34" y="152"/>
                    </a:cubicBezTo>
                    <a:cubicBezTo>
                      <a:pt x="42" y="144"/>
                      <a:pt x="42" y="127"/>
                      <a:pt x="50" y="119"/>
                    </a:cubicBezTo>
                    <a:cubicBezTo>
                      <a:pt x="50" y="110"/>
                      <a:pt x="50" y="94"/>
                      <a:pt x="50" y="86"/>
                    </a:cubicBezTo>
                    <a:cubicBezTo>
                      <a:pt x="58" y="61"/>
                      <a:pt x="50" y="44"/>
                      <a:pt x="50" y="19"/>
                    </a:cubicBezTo>
                    <a:cubicBezTo>
                      <a:pt x="50" y="13"/>
                      <a:pt x="45" y="1"/>
                      <a:pt x="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21"/>
              <p:cNvSpPr/>
              <p:nvPr/>
            </p:nvSpPr>
            <p:spPr>
              <a:xfrm>
                <a:off x="4754825" y="4247950"/>
                <a:ext cx="41525" cy="92325"/>
              </a:xfrm>
              <a:custGeom>
                <a:rect b="b" l="l" r="r" t="t"/>
                <a:pathLst>
                  <a:path extrusionOk="0" h="3693" w="1661">
                    <a:moveTo>
                      <a:pt x="74" y="1"/>
                    </a:moveTo>
                    <a:cubicBezTo>
                      <a:pt x="59" y="1"/>
                      <a:pt x="42" y="15"/>
                      <a:pt x="47" y="36"/>
                    </a:cubicBezTo>
                    <a:cubicBezTo>
                      <a:pt x="80" y="268"/>
                      <a:pt x="121" y="500"/>
                      <a:pt x="179" y="732"/>
                    </a:cubicBezTo>
                    <a:cubicBezTo>
                      <a:pt x="246" y="964"/>
                      <a:pt x="320" y="1196"/>
                      <a:pt x="403" y="1419"/>
                    </a:cubicBezTo>
                    <a:cubicBezTo>
                      <a:pt x="544" y="1792"/>
                      <a:pt x="718" y="2157"/>
                      <a:pt x="925" y="2505"/>
                    </a:cubicBezTo>
                    <a:cubicBezTo>
                      <a:pt x="826" y="2563"/>
                      <a:pt x="751" y="2645"/>
                      <a:pt x="660" y="2720"/>
                    </a:cubicBezTo>
                    <a:cubicBezTo>
                      <a:pt x="561" y="2803"/>
                      <a:pt x="461" y="2894"/>
                      <a:pt x="370" y="2993"/>
                    </a:cubicBezTo>
                    <a:cubicBezTo>
                      <a:pt x="204" y="3167"/>
                      <a:pt x="55" y="3383"/>
                      <a:pt x="5" y="3631"/>
                    </a:cubicBezTo>
                    <a:cubicBezTo>
                      <a:pt x="0" y="3667"/>
                      <a:pt x="35" y="3693"/>
                      <a:pt x="65" y="3693"/>
                    </a:cubicBezTo>
                    <a:cubicBezTo>
                      <a:pt x="84" y="3693"/>
                      <a:pt x="102" y="3682"/>
                      <a:pt x="105" y="3656"/>
                    </a:cubicBezTo>
                    <a:cubicBezTo>
                      <a:pt x="163" y="3424"/>
                      <a:pt x="304" y="3242"/>
                      <a:pt x="469" y="3085"/>
                    </a:cubicBezTo>
                    <a:cubicBezTo>
                      <a:pt x="561" y="3002"/>
                      <a:pt x="660" y="2927"/>
                      <a:pt x="759" y="2861"/>
                    </a:cubicBezTo>
                    <a:cubicBezTo>
                      <a:pt x="842" y="2795"/>
                      <a:pt x="933" y="2728"/>
                      <a:pt x="1033" y="2687"/>
                    </a:cubicBezTo>
                    <a:cubicBezTo>
                      <a:pt x="1174" y="2911"/>
                      <a:pt x="1331" y="3134"/>
                      <a:pt x="1513" y="3325"/>
                    </a:cubicBezTo>
                    <a:cubicBezTo>
                      <a:pt x="1528" y="3339"/>
                      <a:pt x="1545" y="3346"/>
                      <a:pt x="1562" y="3346"/>
                    </a:cubicBezTo>
                    <a:cubicBezTo>
                      <a:pt x="1612" y="3346"/>
                      <a:pt x="1660" y="3290"/>
                      <a:pt x="1629" y="3234"/>
                    </a:cubicBezTo>
                    <a:cubicBezTo>
                      <a:pt x="1389" y="2844"/>
                      <a:pt x="1116" y="2471"/>
                      <a:pt x="892" y="2066"/>
                    </a:cubicBezTo>
                    <a:lnTo>
                      <a:pt x="900" y="2066"/>
                    </a:lnTo>
                    <a:cubicBezTo>
                      <a:pt x="668" y="1651"/>
                      <a:pt x="478" y="1220"/>
                      <a:pt x="329" y="773"/>
                    </a:cubicBezTo>
                    <a:cubicBezTo>
                      <a:pt x="246" y="524"/>
                      <a:pt x="163" y="276"/>
                      <a:pt x="97" y="19"/>
                    </a:cubicBezTo>
                    <a:cubicBezTo>
                      <a:pt x="93" y="6"/>
                      <a:pt x="84" y="1"/>
                      <a:pt x="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21"/>
              <p:cNvSpPr/>
              <p:nvPr/>
            </p:nvSpPr>
            <p:spPr>
              <a:xfrm>
                <a:off x="4790150" y="4318100"/>
                <a:ext cx="6675" cy="8800"/>
              </a:xfrm>
              <a:custGeom>
                <a:rect b="b" l="l" r="r" t="t"/>
                <a:pathLst>
                  <a:path extrusionOk="0" h="352" w="267">
                    <a:moveTo>
                      <a:pt x="52" y="0"/>
                    </a:moveTo>
                    <a:cubicBezTo>
                      <a:pt x="44" y="0"/>
                      <a:pt x="35" y="2"/>
                      <a:pt x="26" y="5"/>
                    </a:cubicBezTo>
                    <a:cubicBezTo>
                      <a:pt x="9" y="13"/>
                      <a:pt x="1" y="47"/>
                      <a:pt x="9" y="63"/>
                    </a:cubicBezTo>
                    <a:cubicBezTo>
                      <a:pt x="34" y="113"/>
                      <a:pt x="59" y="171"/>
                      <a:pt x="92" y="212"/>
                    </a:cubicBezTo>
                    <a:cubicBezTo>
                      <a:pt x="109" y="237"/>
                      <a:pt x="125" y="262"/>
                      <a:pt x="150" y="287"/>
                    </a:cubicBezTo>
                    <a:cubicBezTo>
                      <a:pt x="167" y="303"/>
                      <a:pt x="192" y="328"/>
                      <a:pt x="208" y="345"/>
                    </a:cubicBezTo>
                    <a:cubicBezTo>
                      <a:pt x="216" y="349"/>
                      <a:pt x="225" y="351"/>
                      <a:pt x="232" y="351"/>
                    </a:cubicBezTo>
                    <a:cubicBezTo>
                      <a:pt x="239" y="351"/>
                      <a:pt x="245" y="349"/>
                      <a:pt x="250" y="345"/>
                    </a:cubicBezTo>
                    <a:cubicBezTo>
                      <a:pt x="258" y="337"/>
                      <a:pt x="266" y="320"/>
                      <a:pt x="258" y="303"/>
                    </a:cubicBezTo>
                    <a:cubicBezTo>
                      <a:pt x="241" y="287"/>
                      <a:pt x="233" y="262"/>
                      <a:pt x="216" y="237"/>
                    </a:cubicBezTo>
                    <a:cubicBezTo>
                      <a:pt x="200" y="212"/>
                      <a:pt x="183" y="187"/>
                      <a:pt x="167" y="171"/>
                    </a:cubicBezTo>
                    <a:cubicBezTo>
                      <a:pt x="142" y="121"/>
                      <a:pt x="109" y="71"/>
                      <a:pt x="84" y="22"/>
                    </a:cubicBezTo>
                    <a:cubicBezTo>
                      <a:pt x="79" y="6"/>
                      <a:pt x="67" y="0"/>
                      <a:pt x="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21"/>
              <p:cNvSpPr/>
              <p:nvPr/>
            </p:nvSpPr>
            <p:spPr>
              <a:xfrm>
                <a:off x="4893525" y="4343950"/>
                <a:ext cx="2100" cy="6400"/>
              </a:xfrm>
              <a:custGeom>
                <a:rect b="b" l="l" r="r" t="t"/>
                <a:pathLst>
                  <a:path extrusionOk="0" h="256" w="84">
                    <a:moveTo>
                      <a:pt x="46" y="1"/>
                    </a:moveTo>
                    <a:cubicBezTo>
                      <a:pt x="42" y="1"/>
                      <a:pt x="38" y="3"/>
                      <a:pt x="34" y="7"/>
                    </a:cubicBezTo>
                    <a:cubicBezTo>
                      <a:pt x="25" y="15"/>
                      <a:pt x="17" y="15"/>
                      <a:pt x="17" y="32"/>
                    </a:cubicBezTo>
                    <a:cubicBezTo>
                      <a:pt x="9" y="40"/>
                      <a:pt x="9" y="48"/>
                      <a:pt x="9" y="57"/>
                    </a:cubicBezTo>
                    <a:cubicBezTo>
                      <a:pt x="0" y="73"/>
                      <a:pt x="0" y="90"/>
                      <a:pt x="0" y="115"/>
                    </a:cubicBezTo>
                    <a:cubicBezTo>
                      <a:pt x="0" y="148"/>
                      <a:pt x="0" y="181"/>
                      <a:pt x="9" y="214"/>
                    </a:cubicBezTo>
                    <a:cubicBezTo>
                      <a:pt x="9" y="239"/>
                      <a:pt x="25" y="255"/>
                      <a:pt x="42" y="255"/>
                    </a:cubicBezTo>
                    <a:cubicBezTo>
                      <a:pt x="67" y="255"/>
                      <a:pt x="83" y="239"/>
                      <a:pt x="83" y="214"/>
                    </a:cubicBezTo>
                    <a:cubicBezTo>
                      <a:pt x="83" y="181"/>
                      <a:pt x="83" y="148"/>
                      <a:pt x="83" y="115"/>
                    </a:cubicBezTo>
                    <a:cubicBezTo>
                      <a:pt x="83" y="90"/>
                      <a:pt x="83" y="73"/>
                      <a:pt x="83" y="57"/>
                    </a:cubicBezTo>
                    <a:cubicBezTo>
                      <a:pt x="83" y="48"/>
                      <a:pt x="75" y="40"/>
                      <a:pt x="75" y="32"/>
                    </a:cubicBezTo>
                    <a:cubicBezTo>
                      <a:pt x="75" y="15"/>
                      <a:pt x="67" y="15"/>
                      <a:pt x="58" y="7"/>
                    </a:cubicBezTo>
                    <a:cubicBezTo>
                      <a:pt x="54" y="3"/>
                      <a:pt x="50" y="1"/>
                      <a:pt x="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21"/>
              <p:cNvSpPr/>
              <p:nvPr/>
            </p:nvSpPr>
            <p:spPr>
              <a:xfrm>
                <a:off x="4806525" y="4171300"/>
                <a:ext cx="12450" cy="42700"/>
              </a:xfrm>
              <a:custGeom>
                <a:rect b="b" l="l" r="r" t="t"/>
                <a:pathLst>
                  <a:path extrusionOk="0" h="1708" w="498">
                    <a:moveTo>
                      <a:pt x="439" y="1"/>
                    </a:moveTo>
                    <a:cubicBezTo>
                      <a:pt x="431" y="1"/>
                      <a:pt x="422" y="4"/>
                      <a:pt x="415" y="11"/>
                    </a:cubicBezTo>
                    <a:lnTo>
                      <a:pt x="415" y="3"/>
                    </a:lnTo>
                    <a:cubicBezTo>
                      <a:pt x="315" y="86"/>
                      <a:pt x="282" y="260"/>
                      <a:pt x="241" y="376"/>
                    </a:cubicBezTo>
                    <a:cubicBezTo>
                      <a:pt x="199" y="525"/>
                      <a:pt x="158" y="666"/>
                      <a:pt x="125" y="815"/>
                    </a:cubicBezTo>
                    <a:cubicBezTo>
                      <a:pt x="83" y="964"/>
                      <a:pt x="50" y="1113"/>
                      <a:pt x="25" y="1254"/>
                    </a:cubicBezTo>
                    <a:cubicBezTo>
                      <a:pt x="17" y="1320"/>
                      <a:pt x="9" y="1386"/>
                      <a:pt x="1" y="1453"/>
                    </a:cubicBezTo>
                    <a:cubicBezTo>
                      <a:pt x="1" y="1536"/>
                      <a:pt x="25" y="1618"/>
                      <a:pt x="34" y="1701"/>
                    </a:cubicBezTo>
                    <a:cubicBezTo>
                      <a:pt x="34" y="1705"/>
                      <a:pt x="36" y="1708"/>
                      <a:pt x="38" y="1708"/>
                    </a:cubicBezTo>
                    <a:cubicBezTo>
                      <a:pt x="40" y="1708"/>
                      <a:pt x="42" y="1705"/>
                      <a:pt x="42" y="1701"/>
                    </a:cubicBezTo>
                    <a:cubicBezTo>
                      <a:pt x="42" y="1618"/>
                      <a:pt x="67" y="1544"/>
                      <a:pt x="83" y="1469"/>
                    </a:cubicBezTo>
                    <a:cubicBezTo>
                      <a:pt x="100" y="1395"/>
                      <a:pt x="116" y="1328"/>
                      <a:pt x="133" y="1254"/>
                    </a:cubicBezTo>
                    <a:cubicBezTo>
                      <a:pt x="166" y="1113"/>
                      <a:pt x="208" y="972"/>
                      <a:pt x="249" y="840"/>
                    </a:cubicBezTo>
                    <a:cubicBezTo>
                      <a:pt x="299" y="699"/>
                      <a:pt x="340" y="558"/>
                      <a:pt x="390" y="417"/>
                    </a:cubicBezTo>
                    <a:cubicBezTo>
                      <a:pt x="406" y="351"/>
                      <a:pt x="431" y="284"/>
                      <a:pt x="456" y="210"/>
                    </a:cubicBezTo>
                    <a:cubicBezTo>
                      <a:pt x="473" y="152"/>
                      <a:pt x="498" y="94"/>
                      <a:pt x="481" y="36"/>
                    </a:cubicBezTo>
                    <a:cubicBezTo>
                      <a:pt x="481" y="18"/>
                      <a:pt x="460" y="1"/>
                      <a:pt x="4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21"/>
              <p:cNvSpPr/>
              <p:nvPr/>
            </p:nvSpPr>
            <p:spPr>
              <a:xfrm>
                <a:off x="4806100" y="4175975"/>
                <a:ext cx="5000" cy="8500"/>
              </a:xfrm>
              <a:custGeom>
                <a:rect b="b" l="l" r="r" t="t"/>
                <a:pathLst>
                  <a:path extrusionOk="0" h="340" w="200">
                    <a:moveTo>
                      <a:pt x="165" y="1"/>
                    </a:moveTo>
                    <a:cubicBezTo>
                      <a:pt x="157" y="1"/>
                      <a:pt x="149" y="3"/>
                      <a:pt x="142" y="6"/>
                    </a:cubicBezTo>
                    <a:cubicBezTo>
                      <a:pt x="133" y="15"/>
                      <a:pt x="117" y="23"/>
                      <a:pt x="117" y="31"/>
                    </a:cubicBezTo>
                    <a:cubicBezTo>
                      <a:pt x="109" y="40"/>
                      <a:pt x="100" y="56"/>
                      <a:pt x="100" y="64"/>
                    </a:cubicBezTo>
                    <a:cubicBezTo>
                      <a:pt x="84" y="89"/>
                      <a:pt x="76" y="114"/>
                      <a:pt x="67" y="139"/>
                    </a:cubicBezTo>
                    <a:cubicBezTo>
                      <a:pt x="51" y="189"/>
                      <a:pt x="26" y="230"/>
                      <a:pt x="9" y="280"/>
                    </a:cubicBezTo>
                    <a:cubicBezTo>
                      <a:pt x="1" y="305"/>
                      <a:pt x="18" y="329"/>
                      <a:pt x="42" y="338"/>
                    </a:cubicBezTo>
                    <a:cubicBezTo>
                      <a:pt x="47" y="339"/>
                      <a:pt x="51" y="340"/>
                      <a:pt x="55" y="340"/>
                    </a:cubicBezTo>
                    <a:cubicBezTo>
                      <a:pt x="76" y="340"/>
                      <a:pt x="94" y="325"/>
                      <a:pt x="100" y="305"/>
                    </a:cubicBezTo>
                    <a:cubicBezTo>
                      <a:pt x="117" y="263"/>
                      <a:pt x="142" y="213"/>
                      <a:pt x="158" y="172"/>
                    </a:cubicBezTo>
                    <a:cubicBezTo>
                      <a:pt x="167" y="147"/>
                      <a:pt x="175" y="122"/>
                      <a:pt x="183" y="97"/>
                    </a:cubicBezTo>
                    <a:cubicBezTo>
                      <a:pt x="191" y="89"/>
                      <a:pt x="191" y="73"/>
                      <a:pt x="191" y="64"/>
                    </a:cubicBezTo>
                    <a:cubicBezTo>
                      <a:pt x="200" y="48"/>
                      <a:pt x="191" y="31"/>
                      <a:pt x="191" y="15"/>
                    </a:cubicBezTo>
                    <a:cubicBezTo>
                      <a:pt x="187" y="5"/>
                      <a:pt x="176" y="1"/>
                      <a:pt x="1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21"/>
              <p:cNvSpPr/>
              <p:nvPr/>
            </p:nvSpPr>
            <p:spPr>
              <a:xfrm>
                <a:off x="4821450" y="4161075"/>
                <a:ext cx="4375" cy="6875"/>
              </a:xfrm>
              <a:custGeom>
                <a:rect b="b" l="l" r="r" t="t"/>
                <a:pathLst>
                  <a:path extrusionOk="0" h="275" w="175">
                    <a:moveTo>
                      <a:pt x="138" y="1"/>
                    </a:moveTo>
                    <a:cubicBezTo>
                      <a:pt x="130" y="1"/>
                      <a:pt x="122" y="3"/>
                      <a:pt x="116" y="6"/>
                    </a:cubicBezTo>
                    <a:cubicBezTo>
                      <a:pt x="108" y="14"/>
                      <a:pt x="108" y="22"/>
                      <a:pt x="99" y="39"/>
                    </a:cubicBezTo>
                    <a:cubicBezTo>
                      <a:pt x="91" y="47"/>
                      <a:pt x="83" y="56"/>
                      <a:pt x="83" y="64"/>
                    </a:cubicBezTo>
                    <a:cubicBezTo>
                      <a:pt x="83" y="72"/>
                      <a:pt x="75" y="72"/>
                      <a:pt x="75" y="80"/>
                    </a:cubicBezTo>
                    <a:cubicBezTo>
                      <a:pt x="75" y="80"/>
                      <a:pt x="75" y="80"/>
                      <a:pt x="75" y="89"/>
                    </a:cubicBezTo>
                    <a:cubicBezTo>
                      <a:pt x="75" y="97"/>
                      <a:pt x="66" y="97"/>
                      <a:pt x="66" y="105"/>
                    </a:cubicBezTo>
                    <a:cubicBezTo>
                      <a:pt x="50" y="138"/>
                      <a:pt x="33" y="172"/>
                      <a:pt x="8" y="205"/>
                    </a:cubicBezTo>
                    <a:cubicBezTo>
                      <a:pt x="0" y="221"/>
                      <a:pt x="8" y="254"/>
                      <a:pt x="25" y="271"/>
                    </a:cubicBezTo>
                    <a:cubicBezTo>
                      <a:pt x="32" y="273"/>
                      <a:pt x="38" y="274"/>
                      <a:pt x="45" y="274"/>
                    </a:cubicBezTo>
                    <a:cubicBezTo>
                      <a:pt x="62" y="274"/>
                      <a:pt x="79" y="266"/>
                      <a:pt x="91" y="254"/>
                    </a:cubicBezTo>
                    <a:cubicBezTo>
                      <a:pt x="108" y="221"/>
                      <a:pt x="124" y="180"/>
                      <a:pt x="141" y="147"/>
                    </a:cubicBezTo>
                    <a:cubicBezTo>
                      <a:pt x="149" y="130"/>
                      <a:pt x="157" y="114"/>
                      <a:pt x="166" y="89"/>
                    </a:cubicBezTo>
                    <a:cubicBezTo>
                      <a:pt x="174" y="72"/>
                      <a:pt x="174" y="47"/>
                      <a:pt x="166" y="22"/>
                    </a:cubicBezTo>
                    <a:cubicBezTo>
                      <a:pt x="166" y="7"/>
                      <a:pt x="152" y="1"/>
                      <a:pt x="1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21"/>
              <p:cNvSpPr/>
              <p:nvPr/>
            </p:nvSpPr>
            <p:spPr>
              <a:xfrm>
                <a:off x="5028150" y="4364600"/>
                <a:ext cx="2725" cy="4250"/>
              </a:xfrm>
              <a:custGeom>
                <a:rect b="b" l="l" r="r" t="t"/>
                <a:pathLst>
                  <a:path extrusionOk="0" h="170" w="109">
                    <a:moveTo>
                      <a:pt x="94" y="0"/>
                    </a:moveTo>
                    <a:cubicBezTo>
                      <a:pt x="88" y="0"/>
                      <a:pt x="82" y="3"/>
                      <a:pt x="76" y="9"/>
                    </a:cubicBezTo>
                    <a:lnTo>
                      <a:pt x="84" y="9"/>
                    </a:lnTo>
                    <a:cubicBezTo>
                      <a:pt x="76" y="18"/>
                      <a:pt x="67" y="26"/>
                      <a:pt x="59" y="34"/>
                    </a:cubicBezTo>
                    <a:cubicBezTo>
                      <a:pt x="59" y="43"/>
                      <a:pt x="51" y="51"/>
                      <a:pt x="42" y="59"/>
                    </a:cubicBezTo>
                    <a:cubicBezTo>
                      <a:pt x="34" y="76"/>
                      <a:pt x="26" y="101"/>
                      <a:pt x="18" y="117"/>
                    </a:cubicBezTo>
                    <a:cubicBezTo>
                      <a:pt x="1" y="134"/>
                      <a:pt x="9" y="159"/>
                      <a:pt x="34" y="167"/>
                    </a:cubicBezTo>
                    <a:cubicBezTo>
                      <a:pt x="37" y="168"/>
                      <a:pt x="40" y="169"/>
                      <a:pt x="44" y="169"/>
                    </a:cubicBezTo>
                    <a:cubicBezTo>
                      <a:pt x="59" y="169"/>
                      <a:pt x="76" y="156"/>
                      <a:pt x="76" y="142"/>
                    </a:cubicBezTo>
                    <a:lnTo>
                      <a:pt x="92" y="84"/>
                    </a:lnTo>
                    <a:cubicBezTo>
                      <a:pt x="100" y="76"/>
                      <a:pt x="100" y="59"/>
                      <a:pt x="100" y="51"/>
                    </a:cubicBezTo>
                    <a:lnTo>
                      <a:pt x="109" y="18"/>
                    </a:lnTo>
                    <a:cubicBezTo>
                      <a:pt x="109" y="7"/>
                      <a:pt x="102" y="0"/>
                      <a:pt x="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21"/>
              <p:cNvSpPr/>
              <p:nvPr/>
            </p:nvSpPr>
            <p:spPr>
              <a:xfrm>
                <a:off x="5032300" y="4353225"/>
                <a:ext cx="2925" cy="4575"/>
              </a:xfrm>
              <a:custGeom>
                <a:rect b="b" l="l" r="r" t="t"/>
                <a:pathLst>
                  <a:path extrusionOk="0" h="183" w="117">
                    <a:moveTo>
                      <a:pt x="67" y="0"/>
                    </a:moveTo>
                    <a:cubicBezTo>
                      <a:pt x="59" y="9"/>
                      <a:pt x="42" y="17"/>
                      <a:pt x="42" y="25"/>
                    </a:cubicBezTo>
                    <a:cubicBezTo>
                      <a:pt x="26" y="50"/>
                      <a:pt x="17" y="83"/>
                      <a:pt x="9" y="108"/>
                    </a:cubicBezTo>
                    <a:cubicBezTo>
                      <a:pt x="1" y="125"/>
                      <a:pt x="9" y="141"/>
                      <a:pt x="9" y="150"/>
                    </a:cubicBezTo>
                    <a:cubicBezTo>
                      <a:pt x="17" y="158"/>
                      <a:pt x="26" y="166"/>
                      <a:pt x="34" y="174"/>
                    </a:cubicBezTo>
                    <a:cubicBezTo>
                      <a:pt x="34" y="174"/>
                      <a:pt x="42" y="183"/>
                      <a:pt x="50" y="183"/>
                    </a:cubicBezTo>
                    <a:lnTo>
                      <a:pt x="75" y="183"/>
                    </a:lnTo>
                    <a:cubicBezTo>
                      <a:pt x="84" y="174"/>
                      <a:pt x="84" y="174"/>
                      <a:pt x="92" y="166"/>
                    </a:cubicBezTo>
                    <a:cubicBezTo>
                      <a:pt x="100" y="166"/>
                      <a:pt x="100" y="158"/>
                      <a:pt x="108" y="150"/>
                    </a:cubicBezTo>
                    <a:cubicBezTo>
                      <a:pt x="108" y="141"/>
                      <a:pt x="117" y="133"/>
                      <a:pt x="117" y="125"/>
                    </a:cubicBezTo>
                    <a:cubicBezTo>
                      <a:pt x="117" y="100"/>
                      <a:pt x="117" y="67"/>
                      <a:pt x="117" y="42"/>
                    </a:cubicBezTo>
                    <a:cubicBezTo>
                      <a:pt x="117" y="34"/>
                      <a:pt x="117" y="25"/>
                      <a:pt x="108" y="17"/>
                    </a:cubicBezTo>
                    <a:cubicBezTo>
                      <a:pt x="100" y="9"/>
                      <a:pt x="92" y="9"/>
                      <a:pt x="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21"/>
              <p:cNvSpPr/>
              <p:nvPr/>
            </p:nvSpPr>
            <p:spPr>
              <a:xfrm>
                <a:off x="5042975" y="4220700"/>
                <a:ext cx="11725" cy="29250"/>
              </a:xfrm>
              <a:custGeom>
                <a:rect b="b" l="l" r="r" t="t"/>
                <a:pathLst>
                  <a:path extrusionOk="0" h="1170" w="469">
                    <a:moveTo>
                      <a:pt x="400" y="1"/>
                    </a:moveTo>
                    <a:cubicBezTo>
                      <a:pt x="387" y="1"/>
                      <a:pt x="376" y="6"/>
                      <a:pt x="369" y="15"/>
                    </a:cubicBezTo>
                    <a:cubicBezTo>
                      <a:pt x="303" y="90"/>
                      <a:pt x="286" y="198"/>
                      <a:pt x="261" y="297"/>
                    </a:cubicBezTo>
                    <a:cubicBezTo>
                      <a:pt x="237" y="388"/>
                      <a:pt x="212" y="479"/>
                      <a:pt x="195" y="579"/>
                    </a:cubicBezTo>
                    <a:cubicBezTo>
                      <a:pt x="170" y="662"/>
                      <a:pt x="145" y="753"/>
                      <a:pt x="121" y="836"/>
                    </a:cubicBezTo>
                    <a:cubicBezTo>
                      <a:pt x="87" y="927"/>
                      <a:pt x="54" y="1026"/>
                      <a:pt x="13" y="1109"/>
                    </a:cubicBezTo>
                    <a:cubicBezTo>
                      <a:pt x="0" y="1134"/>
                      <a:pt x="26" y="1170"/>
                      <a:pt x="51" y="1170"/>
                    </a:cubicBezTo>
                    <a:cubicBezTo>
                      <a:pt x="58" y="1170"/>
                      <a:pt x="65" y="1166"/>
                      <a:pt x="71" y="1159"/>
                    </a:cubicBezTo>
                    <a:cubicBezTo>
                      <a:pt x="129" y="1084"/>
                      <a:pt x="179" y="1010"/>
                      <a:pt x="220" y="927"/>
                    </a:cubicBezTo>
                    <a:cubicBezTo>
                      <a:pt x="253" y="836"/>
                      <a:pt x="286" y="736"/>
                      <a:pt x="311" y="645"/>
                    </a:cubicBezTo>
                    <a:cubicBezTo>
                      <a:pt x="336" y="537"/>
                      <a:pt x="369" y="438"/>
                      <a:pt x="394" y="338"/>
                    </a:cubicBezTo>
                    <a:cubicBezTo>
                      <a:pt x="419" y="247"/>
                      <a:pt x="469" y="131"/>
                      <a:pt x="444" y="32"/>
                    </a:cubicBezTo>
                    <a:cubicBezTo>
                      <a:pt x="439" y="12"/>
                      <a:pt x="418" y="1"/>
                      <a:pt x="4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21"/>
              <p:cNvSpPr/>
              <p:nvPr/>
            </p:nvSpPr>
            <p:spPr>
              <a:xfrm>
                <a:off x="5053175" y="4230000"/>
                <a:ext cx="5375" cy="12550"/>
              </a:xfrm>
              <a:custGeom>
                <a:rect b="b" l="l" r="r" t="t"/>
                <a:pathLst>
                  <a:path extrusionOk="0" h="502" w="215">
                    <a:moveTo>
                      <a:pt x="162" y="0"/>
                    </a:moveTo>
                    <a:cubicBezTo>
                      <a:pt x="142" y="0"/>
                      <a:pt x="122" y="11"/>
                      <a:pt x="119" y="33"/>
                    </a:cubicBezTo>
                    <a:cubicBezTo>
                      <a:pt x="102" y="107"/>
                      <a:pt x="85" y="174"/>
                      <a:pt x="69" y="248"/>
                    </a:cubicBezTo>
                    <a:cubicBezTo>
                      <a:pt x="52" y="314"/>
                      <a:pt x="36" y="381"/>
                      <a:pt x="11" y="447"/>
                    </a:cubicBezTo>
                    <a:cubicBezTo>
                      <a:pt x="0" y="479"/>
                      <a:pt x="28" y="501"/>
                      <a:pt x="53" y="501"/>
                    </a:cubicBezTo>
                    <a:cubicBezTo>
                      <a:pt x="67" y="501"/>
                      <a:pt x="80" y="495"/>
                      <a:pt x="85" y="480"/>
                    </a:cubicBezTo>
                    <a:cubicBezTo>
                      <a:pt x="119" y="414"/>
                      <a:pt x="143" y="348"/>
                      <a:pt x="168" y="273"/>
                    </a:cubicBezTo>
                    <a:cubicBezTo>
                      <a:pt x="193" y="198"/>
                      <a:pt x="201" y="124"/>
                      <a:pt x="210" y="49"/>
                    </a:cubicBezTo>
                    <a:cubicBezTo>
                      <a:pt x="214" y="17"/>
                      <a:pt x="188" y="0"/>
                      <a:pt x="1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21"/>
              <p:cNvSpPr/>
              <p:nvPr/>
            </p:nvSpPr>
            <p:spPr>
              <a:xfrm>
                <a:off x="4971400" y="4217000"/>
                <a:ext cx="5775" cy="15125"/>
              </a:xfrm>
              <a:custGeom>
                <a:rect b="b" l="l" r="r" t="t"/>
                <a:pathLst>
                  <a:path extrusionOk="0" h="605" w="231">
                    <a:moveTo>
                      <a:pt x="80" y="1"/>
                    </a:moveTo>
                    <a:cubicBezTo>
                      <a:pt x="53" y="1"/>
                      <a:pt x="27" y="18"/>
                      <a:pt x="17" y="47"/>
                    </a:cubicBezTo>
                    <a:cubicBezTo>
                      <a:pt x="1" y="97"/>
                      <a:pt x="17" y="155"/>
                      <a:pt x="26" y="196"/>
                    </a:cubicBezTo>
                    <a:cubicBezTo>
                      <a:pt x="34" y="246"/>
                      <a:pt x="42" y="288"/>
                      <a:pt x="50" y="329"/>
                    </a:cubicBezTo>
                    <a:cubicBezTo>
                      <a:pt x="75" y="420"/>
                      <a:pt x="117" y="503"/>
                      <a:pt x="158" y="586"/>
                    </a:cubicBezTo>
                    <a:cubicBezTo>
                      <a:pt x="164" y="599"/>
                      <a:pt x="173" y="605"/>
                      <a:pt x="184" y="605"/>
                    </a:cubicBezTo>
                    <a:cubicBezTo>
                      <a:pt x="205" y="605"/>
                      <a:pt x="230" y="581"/>
                      <a:pt x="224" y="553"/>
                    </a:cubicBezTo>
                    <a:cubicBezTo>
                      <a:pt x="208" y="470"/>
                      <a:pt x="200" y="379"/>
                      <a:pt x="183" y="296"/>
                    </a:cubicBezTo>
                    <a:cubicBezTo>
                      <a:pt x="175" y="254"/>
                      <a:pt x="166" y="213"/>
                      <a:pt x="158" y="172"/>
                    </a:cubicBezTo>
                    <a:cubicBezTo>
                      <a:pt x="158" y="122"/>
                      <a:pt x="158" y="72"/>
                      <a:pt x="133" y="31"/>
                    </a:cubicBezTo>
                    <a:cubicBezTo>
                      <a:pt x="119" y="10"/>
                      <a:pt x="100" y="1"/>
                      <a:pt x="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21"/>
              <p:cNvSpPr/>
              <p:nvPr/>
            </p:nvSpPr>
            <p:spPr>
              <a:xfrm>
                <a:off x="4976950" y="4217350"/>
                <a:ext cx="2550" cy="8575"/>
              </a:xfrm>
              <a:custGeom>
                <a:rect b="b" l="l" r="r" t="t"/>
                <a:pathLst>
                  <a:path extrusionOk="0" h="343" w="102">
                    <a:moveTo>
                      <a:pt x="44" y="0"/>
                    </a:moveTo>
                    <a:cubicBezTo>
                      <a:pt x="36" y="0"/>
                      <a:pt x="27" y="8"/>
                      <a:pt x="27" y="17"/>
                    </a:cubicBezTo>
                    <a:cubicBezTo>
                      <a:pt x="19" y="33"/>
                      <a:pt x="19" y="42"/>
                      <a:pt x="19" y="58"/>
                    </a:cubicBezTo>
                    <a:lnTo>
                      <a:pt x="19" y="91"/>
                    </a:lnTo>
                    <a:cubicBezTo>
                      <a:pt x="19" y="116"/>
                      <a:pt x="19" y="141"/>
                      <a:pt x="19" y="158"/>
                    </a:cubicBezTo>
                    <a:cubicBezTo>
                      <a:pt x="19" y="207"/>
                      <a:pt x="19" y="249"/>
                      <a:pt x="11" y="298"/>
                    </a:cubicBezTo>
                    <a:cubicBezTo>
                      <a:pt x="1" y="324"/>
                      <a:pt x="24" y="343"/>
                      <a:pt x="46" y="343"/>
                    </a:cubicBezTo>
                    <a:cubicBezTo>
                      <a:pt x="60" y="343"/>
                      <a:pt x="74" y="335"/>
                      <a:pt x="77" y="315"/>
                    </a:cubicBezTo>
                    <a:cubicBezTo>
                      <a:pt x="94" y="265"/>
                      <a:pt x="102" y="216"/>
                      <a:pt x="102" y="166"/>
                    </a:cubicBezTo>
                    <a:cubicBezTo>
                      <a:pt x="102" y="108"/>
                      <a:pt x="94" y="50"/>
                      <a:pt x="60" y="8"/>
                    </a:cubicBezTo>
                    <a:cubicBezTo>
                      <a:pt x="60" y="8"/>
                      <a:pt x="52" y="0"/>
                      <a:pt x="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21"/>
              <p:cNvSpPr/>
              <p:nvPr/>
            </p:nvSpPr>
            <p:spPr>
              <a:xfrm>
                <a:off x="4912775" y="4150850"/>
                <a:ext cx="8725" cy="36550"/>
              </a:xfrm>
              <a:custGeom>
                <a:rect b="b" l="l" r="r" t="t"/>
                <a:pathLst>
                  <a:path extrusionOk="0" h="1462" w="349">
                    <a:moveTo>
                      <a:pt x="104" y="0"/>
                    </a:moveTo>
                    <a:cubicBezTo>
                      <a:pt x="87" y="0"/>
                      <a:pt x="71" y="11"/>
                      <a:pt x="67" y="34"/>
                    </a:cubicBezTo>
                    <a:cubicBezTo>
                      <a:pt x="1" y="257"/>
                      <a:pt x="51" y="514"/>
                      <a:pt x="125" y="738"/>
                    </a:cubicBezTo>
                    <a:cubicBezTo>
                      <a:pt x="142" y="788"/>
                      <a:pt x="167" y="837"/>
                      <a:pt x="183" y="887"/>
                    </a:cubicBezTo>
                    <a:cubicBezTo>
                      <a:pt x="216" y="953"/>
                      <a:pt x="233" y="1011"/>
                      <a:pt x="216" y="1086"/>
                    </a:cubicBezTo>
                    <a:cubicBezTo>
                      <a:pt x="208" y="1144"/>
                      <a:pt x="200" y="1194"/>
                      <a:pt x="200" y="1252"/>
                    </a:cubicBezTo>
                    <a:cubicBezTo>
                      <a:pt x="208" y="1310"/>
                      <a:pt x="216" y="1376"/>
                      <a:pt x="233" y="1434"/>
                    </a:cubicBezTo>
                    <a:cubicBezTo>
                      <a:pt x="236" y="1453"/>
                      <a:pt x="248" y="1461"/>
                      <a:pt x="262" y="1461"/>
                    </a:cubicBezTo>
                    <a:cubicBezTo>
                      <a:pt x="282" y="1461"/>
                      <a:pt x="304" y="1442"/>
                      <a:pt x="299" y="1417"/>
                    </a:cubicBezTo>
                    <a:cubicBezTo>
                      <a:pt x="266" y="1285"/>
                      <a:pt x="316" y="1177"/>
                      <a:pt x="332" y="1045"/>
                    </a:cubicBezTo>
                    <a:cubicBezTo>
                      <a:pt x="349" y="929"/>
                      <a:pt x="291" y="837"/>
                      <a:pt x="258" y="738"/>
                    </a:cubicBezTo>
                    <a:cubicBezTo>
                      <a:pt x="216" y="630"/>
                      <a:pt x="192" y="514"/>
                      <a:pt x="175" y="398"/>
                    </a:cubicBezTo>
                    <a:cubicBezTo>
                      <a:pt x="158" y="282"/>
                      <a:pt x="158" y="158"/>
                      <a:pt x="150" y="42"/>
                    </a:cubicBezTo>
                    <a:cubicBezTo>
                      <a:pt x="146" y="15"/>
                      <a:pt x="124" y="0"/>
                      <a:pt x="1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21"/>
              <p:cNvSpPr/>
              <p:nvPr/>
            </p:nvSpPr>
            <p:spPr>
              <a:xfrm>
                <a:off x="4913000" y="4141525"/>
                <a:ext cx="2925" cy="7475"/>
              </a:xfrm>
              <a:custGeom>
                <a:rect b="b" l="l" r="r" t="t"/>
                <a:pathLst>
                  <a:path extrusionOk="0" h="299" w="117">
                    <a:moveTo>
                      <a:pt x="72" y="0"/>
                    </a:moveTo>
                    <a:cubicBezTo>
                      <a:pt x="64" y="0"/>
                      <a:pt x="56" y="3"/>
                      <a:pt x="50" y="9"/>
                    </a:cubicBezTo>
                    <a:cubicBezTo>
                      <a:pt x="42" y="26"/>
                      <a:pt x="33" y="34"/>
                      <a:pt x="25" y="42"/>
                    </a:cubicBezTo>
                    <a:cubicBezTo>
                      <a:pt x="25" y="50"/>
                      <a:pt x="25" y="67"/>
                      <a:pt x="25" y="75"/>
                    </a:cubicBezTo>
                    <a:cubicBezTo>
                      <a:pt x="17" y="92"/>
                      <a:pt x="17" y="108"/>
                      <a:pt x="9" y="125"/>
                    </a:cubicBezTo>
                    <a:cubicBezTo>
                      <a:pt x="0" y="166"/>
                      <a:pt x="9" y="208"/>
                      <a:pt x="9" y="249"/>
                    </a:cubicBezTo>
                    <a:cubicBezTo>
                      <a:pt x="9" y="274"/>
                      <a:pt x="33" y="299"/>
                      <a:pt x="58" y="299"/>
                    </a:cubicBezTo>
                    <a:cubicBezTo>
                      <a:pt x="83" y="299"/>
                      <a:pt x="116" y="282"/>
                      <a:pt x="108" y="249"/>
                    </a:cubicBezTo>
                    <a:cubicBezTo>
                      <a:pt x="108" y="216"/>
                      <a:pt x="108" y="175"/>
                      <a:pt x="108" y="142"/>
                    </a:cubicBezTo>
                    <a:cubicBezTo>
                      <a:pt x="108" y="125"/>
                      <a:pt x="108" y="108"/>
                      <a:pt x="108" y="92"/>
                    </a:cubicBezTo>
                    <a:cubicBezTo>
                      <a:pt x="108" y="84"/>
                      <a:pt x="108" y="75"/>
                      <a:pt x="108" y="75"/>
                    </a:cubicBezTo>
                    <a:cubicBezTo>
                      <a:pt x="108" y="75"/>
                      <a:pt x="108" y="70"/>
                      <a:pt x="108" y="67"/>
                    </a:cubicBezTo>
                    <a:cubicBezTo>
                      <a:pt x="108" y="59"/>
                      <a:pt x="108" y="50"/>
                      <a:pt x="108" y="50"/>
                    </a:cubicBezTo>
                    <a:cubicBezTo>
                      <a:pt x="108" y="42"/>
                      <a:pt x="108" y="34"/>
                      <a:pt x="108" y="26"/>
                    </a:cubicBezTo>
                    <a:cubicBezTo>
                      <a:pt x="103" y="9"/>
                      <a:pt x="87" y="0"/>
                      <a:pt x="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21"/>
              <p:cNvSpPr/>
              <p:nvPr/>
            </p:nvSpPr>
            <p:spPr>
              <a:xfrm>
                <a:off x="5090925" y="4178775"/>
                <a:ext cx="6025" cy="26575"/>
              </a:xfrm>
              <a:custGeom>
                <a:rect b="b" l="l" r="r" t="t"/>
                <a:pathLst>
                  <a:path extrusionOk="0" h="1063" w="241">
                    <a:moveTo>
                      <a:pt x="112" y="1"/>
                    </a:moveTo>
                    <a:cubicBezTo>
                      <a:pt x="108" y="1"/>
                      <a:pt x="104" y="1"/>
                      <a:pt x="100" y="2"/>
                    </a:cubicBezTo>
                    <a:cubicBezTo>
                      <a:pt x="58" y="19"/>
                      <a:pt x="58" y="68"/>
                      <a:pt x="58" y="101"/>
                    </a:cubicBezTo>
                    <a:cubicBezTo>
                      <a:pt x="50" y="151"/>
                      <a:pt x="50" y="201"/>
                      <a:pt x="58" y="251"/>
                    </a:cubicBezTo>
                    <a:cubicBezTo>
                      <a:pt x="67" y="342"/>
                      <a:pt x="67" y="433"/>
                      <a:pt x="58" y="524"/>
                    </a:cubicBezTo>
                    <a:cubicBezTo>
                      <a:pt x="50" y="615"/>
                      <a:pt x="34" y="715"/>
                      <a:pt x="17" y="806"/>
                    </a:cubicBezTo>
                    <a:cubicBezTo>
                      <a:pt x="9" y="847"/>
                      <a:pt x="0" y="897"/>
                      <a:pt x="9" y="938"/>
                    </a:cubicBezTo>
                    <a:cubicBezTo>
                      <a:pt x="9" y="980"/>
                      <a:pt x="42" y="1013"/>
                      <a:pt x="50" y="1054"/>
                    </a:cubicBezTo>
                    <a:cubicBezTo>
                      <a:pt x="53" y="1060"/>
                      <a:pt x="60" y="1063"/>
                      <a:pt x="67" y="1063"/>
                    </a:cubicBezTo>
                    <a:cubicBezTo>
                      <a:pt x="81" y="1063"/>
                      <a:pt x="94" y="1054"/>
                      <a:pt x="83" y="1038"/>
                    </a:cubicBezTo>
                    <a:cubicBezTo>
                      <a:pt x="67" y="1005"/>
                      <a:pt x="100" y="930"/>
                      <a:pt x="108" y="905"/>
                    </a:cubicBezTo>
                    <a:cubicBezTo>
                      <a:pt x="125" y="855"/>
                      <a:pt x="150" y="814"/>
                      <a:pt x="166" y="773"/>
                    </a:cubicBezTo>
                    <a:cubicBezTo>
                      <a:pt x="199" y="681"/>
                      <a:pt x="216" y="582"/>
                      <a:pt x="224" y="483"/>
                    </a:cubicBezTo>
                    <a:cubicBezTo>
                      <a:pt x="232" y="391"/>
                      <a:pt x="241" y="300"/>
                      <a:pt x="224" y="201"/>
                    </a:cubicBezTo>
                    <a:cubicBezTo>
                      <a:pt x="216" y="154"/>
                      <a:pt x="193" y="1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21"/>
              <p:cNvSpPr/>
              <p:nvPr/>
            </p:nvSpPr>
            <p:spPr>
              <a:xfrm>
                <a:off x="5090300" y="4154950"/>
                <a:ext cx="2525" cy="13825"/>
              </a:xfrm>
              <a:custGeom>
                <a:rect b="b" l="l" r="r" t="t"/>
                <a:pathLst>
                  <a:path extrusionOk="0" h="553" w="101">
                    <a:moveTo>
                      <a:pt x="42" y="0"/>
                    </a:moveTo>
                    <a:cubicBezTo>
                      <a:pt x="32" y="0"/>
                      <a:pt x="21" y="6"/>
                      <a:pt x="17" y="19"/>
                    </a:cubicBezTo>
                    <a:cubicBezTo>
                      <a:pt x="9" y="60"/>
                      <a:pt x="9" y="102"/>
                      <a:pt x="9" y="143"/>
                    </a:cubicBezTo>
                    <a:cubicBezTo>
                      <a:pt x="1" y="185"/>
                      <a:pt x="9" y="226"/>
                      <a:pt x="9" y="267"/>
                    </a:cubicBezTo>
                    <a:cubicBezTo>
                      <a:pt x="17" y="350"/>
                      <a:pt x="25" y="441"/>
                      <a:pt x="34" y="524"/>
                    </a:cubicBezTo>
                    <a:cubicBezTo>
                      <a:pt x="38" y="542"/>
                      <a:pt x="56" y="552"/>
                      <a:pt x="73" y="552"/>
                    </a:cubicBezTo>
                    <a:cubicBezTo>
                      <a:pt x="87" y="552"/>
                      <a:pt x="100" y="544"/>
                      <a:pt x="100" y="524"/>
                    </a:cubicBezTo>
                    <a:lnTo>
                      <a:pt x="100" y="267"/>
                    </a:lnTo>
                    <a:cubicBezTo>
                      <a:pt x="100" y="226"/>
                      <a:pt x="100" y="185"/>
                      <a:pt x="92" y="143"/>
                    </a:cubicBezTo>
                    <a:cubicBezTo>
                      <a:pt x="92" y="118"/>
                      <a:pt x="83" y="102"/>
                      <a:pt x="83" y="85"/>
                    </a:cubicBezTo>
                    <a:cubicBezTo>
                      <a:pt x="75" y="60"/>
                      <a:pt x="75" y="44"/>
                      <a:pt x="67" y="19"/>
                    </a:cubicBezTo>
                    <a:cubicBezTo>
                      <a:pt x="63" y="6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21"/>
              <p:cNvSpPr/>
              <p:nvPr/>
            </p:nvSpPr>
            <p:spPr>
              <a:xfrm>
                <a:off x="4912875" y="4305075"/>
                <a:ext cx="4275" cy="21950"/>
              </a:xfrm>
              <a:custGeom>
                <a:rect b="b" l="l" r="r" t="t"/>
                <a:pathLst>
                  <a:path extrusionOk="0" h="878" w="171">
                    <a:moveTo>
                      <a:pt x="71" y="1"/>
                    </a:moveTo>
                    <a:cubicBezTo>
                      <a:pt x="59" y="1"/>
                      <a:pt x="48" y="7"/>
                      <a:pt x="38" y="21"/>
                    </a:cubicBezTo>
                    <a:cubicBezTo>
                      <a:pt x="5" y="79"/>
                      <a:pt x="22" y="153"/>
                      <a:pt x="22" y="220"/>
                    </a:cubicBezTo>
                    <a:cubicBezTo>
                      <a:pt x="30" y="286"/>
                      <a:pt x="30" y="352"/>
                      <a:pt x="30" y="418"/>
                    </a:cubicBezTo>
                    <a:cubicBezTo>
                      <a:pt x="30" y="485"/>
                      <a:pt x="22" y="551"/>
                      <a:pt x="22" y="626"/>
                    </a:cubicBezTo>
                    <a:cubicBezTo>
                      <a:pt x="14" y="692"/>
                      <a:pt x="14" y="758"/>
                      <a:pt x="5" y="833"/>
                    </a:cubicBezTo>
                    <a:cubicBezTo>
                      <a:pt x="1" y="863"/>
                      <a:pt x="23" y="877"/>
                      <a:pt x="48" y="877"/>
                    </a:cubicBezTo>
                    <a:cubicBezTo>
                      <a:pt x="72" y="877"/>
                      <a:pt x="97" y="865"/>
                      <a:pt x="105" y="841"/>
                    </a:cubicBezTo>
                    <a:cubicBezTo>
                      <a:pt x="121" y="775"/>
                      <a:pt x="138" y="708"/>
                      <a:pt x="154" y="642"/>
                    </a:cubicBezTo>
                    <a:cubicBezTo>
                      <a:pt x="163" y="568"/>
                      <a:pt x="163" y="493"/>
                      <a:pt x="171" y="418"/>
                    </a:cubicBezTo>
                    <a:cubicBezTo>
                      <a:pt x="171" y="352"/>
                      <a:pt x="171" y="278"/>
                      <a:pt x="163" y="211"/>
                    </a:cubicBezTo>
                    <a:cubicBezTo>
                      <a:pt x="154" y="145"/>
                      <a:pt x="154" y="62"/>
                      <a:pt x="96" y="12"/>
                    </a:cubicBezTo>
                    <a:cubicBezTo>
                      <a:pt x="89" y="5"/>
                      <a:pt x="80" y="1"/>
                      <a:pt x="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21"/>
              <p:cNvSpPr/>
              <p:nvPr/>
            </p:nvSpPr>
            <p:spPr>
              <a:xfrm>
                <a:off x="4913400" y="4289700"/>
                <a:ext cx="4175" cy="11350"/>
              </a:xfrm>
              <a:custGeom>
                <a:rect b="b" l="l" r="r" t="t"/>
                <a:pathLst>
                  <a:path extrusionOk="0" h="454" w="167">
                    <a:moveTo>
                      <a:pt x="121" y="1"/>
                    </a:moveTo>
                    <a:cubicBezTo>
                      <a:pt x="115" y="1"/>
                      <a:pt x="108" y="2"/>
                      <a:pt x="100" y="6"/>
                    </a:cubicBezTo>
                    <a:cubicBezTo>
                      <a:pt x="75" y="23"/>
                      <a:pt x="59" y="64"/>
                      <a:pt x="42" y="97"/>
                    </a:cubicBezTo>
                    <a:cubicBezTo>
                      <a:pt x="26" y="130"/>
                      <a:pt x="17" y="164"/>
                      <a:pt x="17" y="197"/>
                    </a:cubicBezTo>
                    <a:cubicBezTo>
                      <a:pt x="1" y="271"/>
                      <a:pt x="1" y="346"/>
                      <a:pt x="17" y="420"/>
                    </a:cubicBezTo>
                    <a:cubicBezTo>
                      <a:pt x="17" y="437"/>
                      <a:pt x="42" y="454"/>
                      <a:pt x="67" y="454"/>
                    </a:cubicBezTo>
                    <a:cubicBezTo>
                      <a:pt x="84" y="445"/>
                      <a:pt x="109" y="429"/>
                      <a:pt x="109" y="404"/>
                    </a:cubicBezTo>
                    <a:cubicBezTo>
                      <a:pt x="100" y="346"/>
                      <a:pt x="109" y="288"/>
                      <a:pt x="125" y="230"/>
                    </a:cubicBezTo>
                    <a:cubicBezTo>
                      <a:pt x="133" y="197"/>
                      <a:pt x="142" y="172"/>
                      <a:pt x="150" y="139"/>
                    </a:cubicBezTo>
                    <a:cubicBezTo>
                      <a:pt x="150" y="106"/>
                      <a:pt x="167" y="72"/>
                      <a:pt x="167" y="39"/>
                    </a:cubicBezTo>
                    <a:cubicBezTo>
                      <a:pt x="160" y="20"/>
                      <a:pt x="144" y="1"/>
                      <a:pt x="1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21"/>
              <p:cNvSpPr/>
              <p:nvPr/>
            </p:nvSpPr>
            <p:spPr>
              <a:xfrm>
                <a:off x="5058300" y="4306400"/>
                <a:ext cx="13600" cy="18575"/>
              </a:xfrm>
              <a:custGeom>
                <a:rect b="b" l="l" r="r" t="t"/>
                <a:pathLst>
                  <a:path extrusionOk="0" h="743" w="544">
                    <a:moveTo>
                      <a:pt x="464" y="1"/>
                    </a:moveTo>
                    <a:cubicBezTo>
                      <a:pt x="454" y="1"/>
                      <a:pt x="444" y="3"/>
                      <a:pt x="436" y="9"/>
                    </a:cubicBezTo>
                    <a:cubicBezTo>
                      <a:pt x="411" y="17"/>
                      <a:pt x="386" y="51"/>
                      <a:pt x="378" y="75"/>
                    </a:cubicBezTo>
                    <a:cubicBezTo>
                      <a:pt x="320" y="175"/>
                      <a:pt x="270" y="274"/>
                      <a:pt x="212" y="374"/>
                    </a:cubicBezTo>
                    <a:cubicBezTo>
                      <a:pt x="146" y="481"/>
                      <a:pt x="88" y="589"/>
                      <a:pt x="13" y="689"/>
                    </a:cubicBezTo>
                    <a:cubicBezTo>
                      <a:pt x="1" y="713"/>
                      <a:pt x="25" y="742"/>
                      <a:pt x="48" y="742"/>
                    </a:cubicBezTo>
                    <a:cubicBezTo>
                      <a:pt x="56" y="742"/>
                      <a:pt x="64" y="739"/>
                      <a:pt x="71" y="730"/>
                    </a:cubicBezTo>
                    <a:cubicBezTo>
                      <a:pt x="104" y="689"/>
                      <a:pt x="137" y="647"/>
                      <a:pt x="179" y="606"/>
                    </a:cubicBezTo>
                    <a:cubicBezTo>
                      <a:pt x="212" y="564"/>
                      <a:pt x="253" y="523"/>
                      <a:pt x="286" y="481"/>
                    </a:cubicBezTo>
                    <a:cubicBezTo>
                      <a:pt x="353" y="390"/>
                      <a:pt x="411" y="299"/>
                      <a:pt x="469" y="200"/>
                    </a:cubicBezTo>
                    <a:cubicBezTo>
                      <a:pt x="494" y="150"/>
                      <a:pt x="543" y="84"/>
                      <a:pt x="510" y="26"/>
                    </a:cubicBezTo>
                    <a:cubicBezTo>
                      <a:pt x="499" y="10"/>
                      <a:pt x="482" y="1"/>
                      <a:pt x="4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21"/>
              <p:cNvSpPr/>
              <p:nvPr/>
            </p:nvSpPr>
            <p:spPr>
              <a:xfrm>
                <a:off x="5074025" y="4249925"/>
                <a:ext cx="10300" cy="43800"/>
              </a:xfrm>
              <a:custGeom>
                <a:rect b="b" l="l" r="r" t="t"/>
                <a:pathLst>
                  <a:path extrusionOk="0" h="1752" w="412">
                    <a:moveTo>
                      <a:pt x="393" y="1"/>
                    </a:moveTo>
                    <a:cubicBezTo>
                      <a:pt x="389" y="1"/>
                      <a:pt x="386" y="3"/>
                      <a:pt x="386" y="6"/>
                    </a:cubicBezTo>
                    <a:cubicBezTo>
                      <a:pt x="337" y="147"/>
                      <a:pt x="320" y="296"/>
                      <a:pt x="287" y="437"/>
                    </a:cubicBezTo>
                    <a:cubicBezTo>
                      <a:pt x="254" y="578"/>
                      <a:pt x="221" y="711"/>
                      <a:pt x="188" y="851"/>
                    </a:cubicBezTo>
                    <a:cubicBezTo>
                      <a:pt x="154" y="992"/>
                      <a:pt x="130" y="1133"/>
                      <a:pt x="96" y="1266"/>
                    </a:cubicBezTo>
                    <a:cubicBezTo>
                      <a:pt x="63" y="1415"/>
                      <a:pt x="38" y="1564"/>
                      <a:pt x="5" y="1705"/>
                    </a:cubicBezTo>
                    <a:cubicBezTo>
                      <a:pt x="1" y="1734"/>
                      <a:pt x="24" y="1751"/>
                      <a:pt x="46" y="1751"/>
                    </a:cubicBezTo>
                    <a:cubicBezTo>
                      <a:pt x="61" y="1751"/>
                      <a:pt x="76" y="1742"/>
                      <a:pt x="80" y="1721"/>
                    </a:cubicBezTo>
                    <a:cubicBezTo>
                      <a:pt x="121" y="1581"/>
                      <a:pt x="171" y="1448"/>
                      <a:pt x="204" y="1299"/>
                    </a:cubicBezTo>
                    <a:cubicBezTo>
                      <a:pt x="237" y="1158"/>
                      <a:pt x="270" y="1009"/>
                      <a:pt x="295" y="868"/>
                    </a:cubicBezTo>
                    <a:cubicBezTo>
                      <a:pt x="320" y="727"/>
                      <a:pt x="345" y="586"/>
                      <a:pt x="362" y="445"/>
                    </a:cubicBezTo>
                    <a:cubicBezTo>
                      <a:pt x="378" y="305"/>
                      <a:pt x="411" y="155"/>
                      <a:pt x="403" y="15"/>
                    </a:cubicBezTo>
                    <a:cubicBezTo>
                      <a:pt x="403" y="5"/>
                      <a:pt x="397" y="1"/>
                      <a:pt x="3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21"/>
              <p:cNvSpPr/>
              <p:nvPr/>
            </p:nvSpPr>
            <p:spPr>
              <a:xfrm>
                <a:off x="5084700" y="4238675"/>
                <a:ext cx="1275" cy="3750"/>
              </a:xfrm>
              <a:custGeom>
                <a:rect b="b" l="l" r="r" t="t"/>
                <a:pathLst>
                  <a:path extrusionOk="0" h="150" w="51">
                    <a:moveTo>
                      <a:pt x="34" y="1"/>
                    </a:moveTo>
                    <a:cubicBezTo>
                      <a:pt x="26" y="1"/>
                      <a:pt x="17" y="1"/>
                      <a:pt x="17" y="9"/>
                    </a:cubicBezTo>
                    <a:cubicBezTo>
                      <a:pt x="9" y="34"/>
                      <a:pt x="9" y="50"/>
                      <a:pt x="9" y="67"/>
                    </a:cubicBezTo>
                    <a:cubicBezTo>
                      <a:pt x="1" y="92"/>
                      <a:pt x="1" y="108"/>
                      <a:pt x="1" y="133"/>
                    </a:cubicBezTo>
                    <a:cubicBezTo>
                      <a:pt x="1" y="141"/>
                      <a:pt x="9" y="150"/>
                      <a:pt x="9" y="150"/>
                    </a:cubicBezTo>
                    <a:cubicBezTo>
                      <a:pt x="17" y="150"/>
                      <a:pt x="34" y="141"/>
                      <a:pt x="34" y="133"/>
                    </a:cubicBezTo>
                    <a:cubicBezTo>
                      <a:pt x="34" y="117"/>
                      <a:pt x="42" y="92"/>
                      <a:pt x="42" y="75"/>
                    </a:cubicBezTo>
                    <a:cubicBezTo>
                      <a:pt x="42" y="50"/>
                      <a:pt x="51" y="34"/>
                      <a:pt x="51" y="17"/>
                    </a:cubicBezTo>
                    <a:cubicBezTo>
                      <a:pt x="51" y="9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21"/>
              <p:cNvSpPr/>
              <p:nvPr/>
            </p:nvSpPr>
            <p:spPr>
              <a:xfrm>
                <a:off x="4877375" y="4667450"/>
                <a:ext cx="24675" cy="11000"/>
              </a:xfrm>
              <a:custGeom>
                <a:rect b="b" l="l" r="r" t="t"/>
                <a:pathLst>
                  <a:path extrusionOk="0" h="440" w="987">
                    <a:moveTo>
                      <a:pt x="845" y="1"/>
                    </a:moveTo>
                    <a:cubicBezTo>
                      <a:pt x="721" y="9"/>
                      <a:pt x="580" y="34"/>
                      <a:pt x="472" y="108"/>
                    </a:cubicBezTo>
                    <a:cubicBezTo>
                      <a:pt x="406" y="150"/>
                      <a:pt x="356" y="224"/>
                      <a:pt x="282" y="266"/>
                    </a:cubicBezTo>
                    <a:cubicBezTo>
                      <a:pt x="216" y="307"/>
                      <a:pt x="141" y="332"/>
                      <a:pt x="66" y="340"/>
                    </a:cubicBezTo>
                    <a:cubicBezTo>
                      <a:pt x="0" y="340"/>
                      <a:pt x="0" y="440"/>
                      <a:pt x="66" y="440"/>
                    </a:cubicBezTo>
                    <a:cubicBezTo>
                      <a:pt x="207" y="440"/>
                      <a:pt x="340" y="390"/>
                      <a:pt x="439" y="299"/>
                    </a:cubicBezTo>
                    <a:cubicBezTo>
                      <a:pt x="497" y="249"/>
                      <a:pt x="539" y="199"/>
                      <a:pt x="597" y="166"/>
                    </a:cubicBezTo>
                    <a:cubicBezTo>
                      <a:pt x="655" y="133"/>
                      <a:pt x="729" y="125"/>
                      <a:pt x="796" y="117"/>
                    </a:cubicBezTo>
                    <a:cubicBezTo>
                      <a:pt x="837" y="108"/>
                      <a:pt x="953" y="117"/>
                      <a:pt x="970" y="59"/>
                    </a:cubicBezTo>
                    <a:cubicBezTo>
                      <a:pt x="986" y="1"/>
                      <a:pt x="887" y="1"/>
                      <a:pt x="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21"/>
              <p:cNvSpPr/>
              <p:nvPr/>
            </p:nvSpPr>
            <p:spPr>
              <a:xfrm>
                <a:off x="4904300" y="4661525"/>
                <a:ext cx="23325" cy="5825"/>
              </a:xfrm>
              <a:custGeom>
                <a:rect b="b" l="l" r="r" t="t"/>
                <a:pathLst>
                  <a:path extrusionOk="0" h="233" w="933">
                    <a:moveTo>
                      <a:pt x="884" y="0"/>
                    </a:moveTo>
                    <a:cubicBezTo>
                      <a:pt x="877" y="0"/>
                      <a:pt x="869" y="2"/>
                      <a:pt x="862" y="6"/>
                    </a:cubicBezTo>
                    <a:cubicBezTo>
                      <a:pt x="821" y="30"/>
                      <a:pt x="763" y="39"/>
                      <a:pt x="713" y="47"/>
                    </a:cubicBezTo>
                    <a:cubicBezTo>
                      <a:pt x="638" y="55"/>
                      <a:pt x="572" y="64"/>
                      <a:pt x="506" y="72"/>
                    </a:cubicBezTo>
                    <a:cubicBezTo>
                      <a:pt x="431" y="88"/>
                      <a:pt x="357" y="97"/>
                      <a:pt x="274" y="105"/>
                    </a:cubicBezTo>
                    <a:cubicBezTo>
                      <a:pt x="199" y="113"/>
                      <a:pt x="125" y="130"/>
                      <a:pt x="50" y="155"/>
                    </a:cubicBezTo>
                    <a:cubicBezTo>
                      <a:pt x="0" y="163"/>
                      <a:pt x="17" y="229"/>
                      <a:pt x="58" y="229"/>
                    </a:cubicBezTo>
                    <a:cubicBezTo>
                      <a:pt x="86" y="229"/>
                      <a:pt x="117" y="233"/>
                      <a:pt x="147" y="233"/>
                    </a:cubicBezTo>
                    <a:cubicBezTo>
                      <a:pt x="162" y="233"/>
                      <a:pt x="177" y="232"/>
                      <a:pt x="191" y="229"/>
                    </a:cubicBezTo>
                    <a:cubicBezTo>
                      <a:pt x="232" y="229"/>
                      <a:pt x="274" y="221"/>
                      <a:pt x="315" y="221"/>
                    </a:cubicBezTo>
                    <a:cubicBezTo>
                      <a:pt x="398" y="213"/>
                      <a:pt x="489" y="204"/>
                      <a:pt x="572" y="204"/>
                    </a:cubicBezTo>
                    <a:cubicBezTo>
                      <a:pt x="696" y="188"/>
                      <a:pt x="870" y="188"/>
                      <a:pt x="920" y="47"/>
                    </a:cubicBezTo>
                    <a:cubicBezTo>
                      <a:pt x="933" y="21"/>
                      <a:pt x="910" y="0"/>
                      <a:pt x="8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21"/>
              <p:cNvSpPr/>
              <p:nvPr/>
            </p:nvSpPr>
            <p:spPr>
              <a:xfrm>
                <a:off x="4728425" y="4347175"/>
                <a:ext cx="24850" cy="31900"/>
              </a:xfrm>
              <a:custGeom>
                <a:rect b="b" l="l" r="r" t="t"/>
                <a:pathLst>
                  <a:path extrusionOk="0" h="1276" w="994">
                    <a:moveTo>
                      <a:pt x="943" y="0"/>
                    </a:moveTo>
                    <a:cubicBezTo>
                      <a:pt x="938" y="0"/>
                      <a:pt x="933" y="1"/>
                      <a:pt x="929" y="2"/>
                    </a:cubicBezTo>
                    <a:cubicBezTo>
                      <a:pt x="829" y="60"/>
                      <a:pt x="763" y="193"/>
                      <a:pt x="705" y="284"/>
                    </a:cubicBezTo>
                    <a:cubicBezTo>
                      <a:pt x="639" y="392"/>
                      <a:pt x="564" y="499"/>
                      <a:pt x="490" y="599"/>
                    </a:cubicBezTo>
                    <a:cubicBezTo>
                      <a:pt x="341" y="814"/>
                      <a:pt x="191" y="1021"/>
                      <a:pt x="26" y="1212"/>
                    </a:cubicBezTo>
                    <a:cubicBezTo>
                      <a:pt x="1" y="1237"/>
                      <a:pt x="23" y="1276"/>
                      <a:pt x="49" y="1276"/>
                    </a:cubicBezTo>
                    <a:cubicBezTo>
                      <a:pt x="58" y="1276"/>
                      <a:pt x="67" y="1272"/>
                      <a:pt x="75" y="1262"/>
                    </a:cubicBezTo>
                    <a:cubicBezTo>
                      <a:pt x="258" y="1079"/>
                      <a:pt x="440" y="889"/>
                      <a:pt x="597" y="682"/>
                    </a:cubicBezTo>
                    <a:cubicBezTo>
                      <a:pt x="672" y="582"/>
                      <a:pt x="747" y="483"/>
                      <a:pt x="821" y="375"/>
                    </a:cubicBezTo>
                    <a:cubicBezTo>
                      <a:pt x="887" y="276"/>
                      <a:pt x="987" y="160"/>
                      <a:pt x="987" y="35"/>
                    </a:cubicBezTo>
                    <a:cubicBezTo>
                      <a:pt x="994" y="15"/>
                      <a:pt x="967" y="0"/>
                      <a:pt x="9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21"/>
              <p:cNvSpPr/>
              <p:nvPr/>
            </p:nvSpPr>
            <p:spPr>
              <a:xfrm>
                <a:off x="4761375" y="4312800"/>
                <a:ext cx="7275" cy="7200"/>
              </a:xfrm>
              <a:custGeom>
                <a:rect b="b" l="l" r="r" t="t"/>
                <a:pathLst>
                  <a:path extrusionOk="0" h="288" w="291">
                    <a:moveTo>
                      <a:pt x="242" y="0"/>
                    </a:moveTo>
                    <a:cubicBezTo>
                      <a:pt x="231" y="0"/>
                      <a:pt x="220" y="5"/>
                      <a:pt x="216" y="10"/>
                    </a:cubicBezTo>
                    <a:cubicBezTo>
                      <a:pt x="191" y="27"/>
                      <a:pt x="174" y="35"/>
                      <a:pt x="158" y="51"/>
                    </a:cubicBezTo>
                    <a:cubicBezTo>
                      <a:pt x="149" y="68"/>
                      <a:pt x="133" y="85"/>
                      <a:pt x="116" y="101"/>
                    </a:cubicBezTo>
                    <a:cubicBezTo>
                      <a:pt x="83" y="134"/>
                      <a:pt x="50" y="167"/>
                      <a:pt x="25" y="201"/>
                    </a:cubicBezTo>
                    <a:cubicBezTo>
                      <a:pt x="9" y="217"/>
                      <a:pt x="0" y="250"/>
                      <a:pt x="25" y="275"/>
                    </a:cubicBezTo>
                    <a:cubicBezTo>
                      <a:pt x="33" y="283"/>
                      <a:pt x="46" y="288"/>
                      <a:pt x="58" y="288"/>
                    </a:cubicBezTo>
                    <a:cubicBezTo>
                      <a:pt x="71" y="288"/>
                      <a:pt x="83" y="283"/>
                      <a:pt x="91" y="275"/>
                    </a:cubicBezTo>
                    <a:cubicBezTo>
                      <a:pt x="125" y="242"/>
                      <a:pt x="158" y="209"/>
                      <a:pt x="183" y="176"/>
                    </a:cubicBezTo>
                    <a:cubicBezTo>
                      <a:pt x="199" y="151"/>
                      <a:pt x="216" y="134"/>
                      <a:pt x="232" y="118"/>
                    </a:cubicBezTo>
                    <a:cubicBezTo>
                      <a:pt x="249" y="101"/>
                      <a:pt x="257" y="76"/>
                      <a:pt x="274" y="60"/>
                    </a:cubicBezTo>
                    <a:cubicBezTo>
                      <a:pt x="290" y="43"/>
                      <a:pt x="282" y="18"/>
                      <a:pt x="265" y="10"/>
                    </a:cubicBezTo>
                    <a:cubicBezTo>
                      <a:pt x="258" y="3"/>
                      <a:pt x="250" y="0"/>
                      <a:pt x="2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21"/>
              <p:cNvSpPr/>
              <p:nvPr/>
            </p:nvSpPr>
            <p:spPr>
              <a:xfrm>
                <a:off x="4759300" y="4371125"/>
                <a:ext cx="8300" cy="11400"/>
              </a:xfrm>
              <a:custGeom>
                <a:rect b="b" l="l" r="r" t="t"/>
                <a:pathLst>
                  <a:path extrusionOk="0" h="456" w="332">
                    <a:moveTo>
                      <a:pt x="258" y="0"/>
                    </a:moveTo>
                    <a:cubicBezTo>
                      <a:pt x="239" y="0"/>
                      <a:pt x="218" y="6"/>
                      <a:pt x="208" y="22"/>
                    </a:cubicBezTo>
                    <a:cubicBezTo>
                      <a:pt x="199" y="38"/>
                      <a:pt x="183" y="55"/>
                      <a:pt x="174" y="72"/>
                    </a:cubicBezTo>
                    <a:cubicBezTo>
                      <a:pt x="158" y="88"/>
                      <a:pt x="150" y="105"/>
                      <a:pt x="141" y="130"/>
                    </a:cubicBezTo>
                    <a:cubicBezTo>
                      <a:pt x="133" y="138"/>
                      <a:pt x="133" y="154"/>
                      <a:pt x="125" y="171"/>
                    </a:cubicBezTo>
                    <a:cubicBezTo>
                      <a:pt x="125" y="171"/>
                      <a:pt x="125" y="179"/>
                      <a:pt x="125" y="179"/>
                    </a:cubicBezTo>
                    <a:cubicBezTo>
                      <a:pt x="116" y="188"/>
                      <a:pt x="116" y="196"/>
                      <a:pt x="108" y="204"/>
                    </a:cubicBezTo>
                    <a:cubicBezTo>
                      <a:pt x="108" y="212"/>
                      <a:pt x="100" y="221"/>
                      <a:pt x="100" y="229"/>
                    </a:cubicBezTo>
                    <a:cubicBezTo>
                      <a:pt x="100" y="229"/>
                      <a:pt x="100" y="237"/>
                      <a:pt x="100" y="237"/>
                    </a:cubicBezTo>
                    <a:cubicBezTo>
                      <a:pt x="92" y="237"/>
                      <a:pt x="92" y="246"/>
                      <a:pt x="92" y="246"/>
                    </a:cubicBezTo>
                    <a:cubicBezTo>
                      <a:pt x="83" y="262"/>
                      <a:pt x="75" y="279"/>
                      <a:pt x="67" y="287"/>
                    </a:cubicBezTo>
                    <a:cubicBezTo>
                      <a:pt x="50" y="320"/>
                      <a:pt x="34" y="345"/>
                      <a:pt x="17" y="370"/>
                    </a:cubicBezTo>
                    <a:cubicBezTo>
                      <a:pt x="0" y="395"/>
                      <a:pt x="9" y="428"/>
                      <a:pt x="25" y="444"/>
                    </a:cubicBezTo>
                    <a:cubicBezTo>
                      <a:pt x="36" y="452"/>
                      <a:pt x="49" y="456"/>
                      <a:pt x="62" y="456"/>
                    </a:cubicBezTo>
                    <a:cubicBezTo>
                      <a:pt x="77" y="456"/>
                      <a:pt x="91" y="450"/>
                      <a:pt x="100" y="436"/>
                    </a:cubicBezTo>
                    <a:cubicBezTo>
                      <a:pt x="125" y="411"/>
                      <a:pt x="150" y="386"/>
                      <a:pt x="166" y="362"/>
                    </a:cubicBezTo>
                    <a:cubicBezTo>
                      <a:pt x="191" y="337"/>
                      <a:pt x="216" y="304"/>
                      <a:pt x="241" y="279"/>
                    </a:cubicBezTo>
                    <a:cubicBezTo>
                      <a:pt x="257" y="254"/>
                      <a:pt x="282" y="221"/>
                      <a:pt x="299" y="196"/>
                    </a:cubicBezTo>
                    <a:cubicBezTo>
                      <a:pt x="315" y="154"/>
                      <a:pt x="324" y="113"/>
                      <a:pt x="332" y="72"/>
                    </a:cubicBezTo>
                    <a:cubicBezTo>
                      <a:pt x="332" y="38"/>
                      <a:pt x="315" y="14"/>
                      <a:pt x="290" y="5"/>
                    </a:cubicBezTo>
                    <a:cubicBezTo>
                      <a:pt x="281" y="2"/>
                      <a:pt x="270" y="0"/>
                      <a:pt x="2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21"/>
              <p:cNvSpPr/>
              <p:nvPr/>
            </p:nvSpPr>
            <p:spPr>
              <a:xfrm>
                <a:off x="4772350" y="4357975"/>
                <a:ext cx="6225" cy="7775"/>
              </a:xfrm>
              <a:custGeom>
                <a:rect b="b" l="l" r="r" t="t"/>
                <a:pathLst>
                  <a:path extrusionOk="0" h="311" w="249">
                    <a:moveTo>
                      <a:pt x="196" y="0"/>
                    </a:moveTo>
                    <a:cubicBezTo>
                      <a:pt x="181" y="0"/>
                      <a:pt x="168" y="7"/>
                      <a:pt x="158" y="18"/>
                    </a:cubicBezTo>
                    <a:lnTo>
                      <a:pt x="150" y="18"/>
                    </a:lnTo>
                    <a:cubicBezTo>
                      <a:pt x="141" y="26"/>
                      <a:pt x="133" y="42"/>
                      <a:pt x="116" y="51"/>
                    </a:cubicBezTo>
                    <a:cubicBezTo>
                      <a:pt x="67" y="100"/>
                      <a:pt x="34" y="167"/>
                      <a:pt x="9" y="233"/>
                    </a:cubicBezTo>
                    <a:cubicBezTo>
                      <a:pt x="0" y="241"/>
                      <a:pt x="9" y="266"/>
                      <a:pt x="17" y="283"/>
                    </a:cubicBezTo>
                    <a:cubicBezTo>
                      <a:pt x="25" y="291"/>
                      <a:pt x="34" y="299"/>
                      <a:pt x="42" y="308"/>
                    </a:cubicBezTo>
                    <a:cubicBezTo>
                      <a:pt x="48" y="310"/>
                      <a:pt x="55" y="311"/>
                      <a:pt x="63" y="311"/>
                    </a:cubicBezTo>
                    <a:cubicBezTo>
                      <a:pt x="85" y="311"/>
                      <a:pt x="110" y="301"/>
                      <a:pt x="116" y="283"/>
                    </a:cubicBezTo>
                    <a:cubicBezTo>
                      <a:pt x="141" y="233"/>
                      <a:pt x="166" y="192"/>
                      <a:pt x="199" y="150"/>
                    </a:cubicBezTo>
                    <a:lnTo>
                      <a:pt x="199" y="150"/>
                    </a:lnTo>
                    <a:lnTo>
                      <a:pt x="191" y="167"/>
                    </a:lnTo>
                    <a:cubicBezTo>
                      <a:pt x="199" y="150"/>
                      <a:pt x="208" y="134"/>
                      <a:pt x="224" y="117"/>
                    </a:cubicBezTo>
                    <a:cubicBezTo>
                      <a:pt x="232" y="100"/>
                      <a:pt x="249" y="84"/>
                      <a:pt x="249" y="59"/>
                    </a:cubicBezTo>
                    <a:cubicBezTo>
                      <a:pt x="249" y="34"/>
                      <a:pt x="241" y="18"/>
                      <a:pt x="224" y="9"/>
                    </a:cubicBezTo>
                    <a:cubicBezTo>
                      <a:pt x="215" y="3"/>
                      <a:pt x="205" y="0"/>
                      <a:pt x="1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21"/>
              <p:cNvSpPr/>
              <p:nvPr/>
            </p:nvSpPr>
            <p:spPr>
              <a:xfrm>
                <a:off x="4713525" y="4408325"/>
                <a:ext cx="5200" cy="16375"/>
              </a:xfrm>
              <a:custGeom>
                <a:rect b="b" l="l" r="r" t="t"/>
                <a:pathLst>
                  <a:path extrusionOk="0" h="655" w="208">
                    <a:moveTo>
                      <a:pt x="158" y="0"/>
                    </a:moveTo>
                    <a:cubicBezTo>
                      <a:pt x="125" y="0"/>
                      <a:pt x="108" y="25"/>
                      <a:pt x="108" y="50"/>
                    </a:cubicBezTo>
                    <a:cubicBezTo>
                      <a:pt x="83" y="241"/>
                      <a:pt x="33" y="423"/>
                      <a:pt x="0" y="605"/>
                    </a:cubicBezTo>
                    <a:cubicBezTo>
                      <a:pt x="0" y="622"/>
                      <a:pt x="9" y="647"/>
                      <a:pt x="25" y="655"/>
                    </a:cubicBezTo>
                    <a:cubicBezTo>
                      <a:pt x="42" y="655"/>
                      <a:pt x="67" y="655"/>
                      <a:pt x="75" y="630"/>
                    </a:cubicBezTo>
                    <a:cubicBezTo>
                      <a:pt x="158" y="448"/>
                      <a:pt x="183" y="249"/>
                      <a:pt x="207" y="50"/>
                    </a:cubicBezTo>
                    <a:cubicBezTo>
                      <a:pt x="207" y="25"/>
                      <a:pt x="183" y="0"/>
                      <a:pt x="1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21"/>
              <p:cNvSpPr/>
              <p:nvPr/>
            </p:nvSpPr>
            <p:spPr>
              <a:xfrm>
                <a:off x="4755350" y="4224450"/>
                <a:ext cx="2725" cy="8850"/>
              </a:xfrm>
              <a:custGeom>
                <a:rect b="b" l="l" r="r" t="t"/>
                <a:pathLst>
                  <a:path extrusionOk="0" h="354" w="109">
                    <a:moveTo>
                      <a:pt x="72" y="1"/>
                    </a:moveTo>
                    <a:cubicBezTo>
                      <a:pt x="67" y="1"/>
                      <a:pt x="62" y="3"/>
                      <a:pt x="59" y="6"/>
                    </a:cubicBezTo>
                    <a:cubicBezTo>
                      <a:pt x="42" y="23"/>
                      <a:pt x="42" y="31"/>
                      <a:pt x="34" y="48"/>
                    </a:cubicBezTo>
                    <a:cubicBezTo>
                      <a:pt x="26" y="56"/>
                      <a:pt x="26" y="72"/>
                      <a:pt x="26" y="81"/>
                    </a:cubicBezTo>
                    <a:cubicBezTo>
                      <a:pt x="18" y="106"/>
                      <a:pt x="9" y="139"/>
                      <a:pt x="9" y="164"/>
                    </a:cubicBezTo>
                    <a:cubicBezTo>
                      <a:pt x="9" y="188"/>
                      <a:pt x="9" y="213"/>
                      <a:pt x="9" y="238"/>
                    </a:cubicBezTo>
                    <a:cubicBezTo>
                      <a:pt x="9" y="263"/>
                      <a:pt x="9" y="296"/>
                      <a:pt x="9" y="321"/>
                    </a:cubicBezTo>
                    <a:lnTo>
                      <a:pt x="1" y="321"/>
                    </a:lnTo>
                    <a:cubicBezTo>
                      <a:pt x="1" y="340"/>
                      <a:pt x="23" y="354"/>
                      <a:pt x="42" y="354"/>
                    </a:cubicBezTo>
                    <a:cubicBezTo>
                      <a:pt x="56" y="354"/>
                      <a:pt x="67" y="347"/>
                      <a:pt x="67" y="329"/>
                    </a:cubicBezTo>
                    <a:cubicBezTo>
                      <a:pt x="76" y="304"/>
                      <a:pt x="76" y="280"/>
                      <a:pt x="84" y="246"/>
                    </a:cubicBezTo>
                    <a:cubicBezTo>
                      <a:pt x="84" y="222"/>
                      <a:pt x="92" y="197"/>
                      <a:pt x="100" y="172"/>
                    </a:cubicBezTo>
                    <a:cubicBezTo>
                      <a:pt x="109" y="147"/>
                      <a:pt x="109" y="122"/>
                      <a:pt x="109" y="97"/>
                    </a:cubicBezTo>
                    <a:cubicBezTo>
                      <a:pt x="109" y="64"/>
                      <a:pt x="100" y="39"/>
                      <a:pt x="92" y="14"/>
                    </a:cubicBezTo>
                    <a:cubicBezTo>
                      <a:pt x="87" y="5"/>
                      <a:pt x="80" y="1"/>
                      <a:pt x="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21"/>
              <p:cNvSpPr/>
              <p:nvPr/>
            </p:nvSpPr>
            <p:spPr>
              <a:xfrm>
                <a:off x="4757425" y="4215900"/>
                <a:ext cx="2925" cy="3325"/>
              </a:xfrm>
              <a:custGeom>
                <a:rect b="b" l="l" r="r" t="t"/>
                <a:pathLst>
                  <a:path extrusionOk="0" h="133" w="117">
                    <a:moveTo>
                      <a:pt x="75" y="0"/>
                    </a:moveTo>
                    <a:cubicBezTo>
                      <a:pt x="67" y="0"/>
                      <a:pt x="67" y="8"/>
                      <a:pt x="59" y="8"/>
                    </a:cubicBezTo>
                    <a:cubicBezTo>
                      <a:pt x="51" y="17"/>
                      <a:pt x="42" y="25"/>
                      <a:pt x="42" y="25"/>
                    </a:cubicBezTo>
                    <a:lnTo>
                      <a:pt x="17" y="50"/>
                    </a:lnTo>
                    <a:cubicBezTo>
                      <a:pt x="9" y="58"/>
                      <a:pt x="1" y="83"/>
                      <a:pt x="9" y="100"/>
                    </a:cubicBezTo>
                    <a:cubicBezTo>
                      <a:pt x="9" y="108"/>
                      <a:pt x="17" y="124"/>
                      <a:pt x="26" y="124"/>
                    </a:cubicBezTo>
                    <a:cubicBezTo>
                      <a:pt x="34" y="133"/>
                      <a:pt x="42" y="133"/>
                      <a:pt x="42" y="133"/>
                    </a:cubicBezTo>
                    <a:lnTo>
                      <a:pt x="67" y="133"/>
                    </a:lnTo>
                    <a:cubicBezTo>
                      <a:pt x="75" y="133"/>
                      <a:pt x="84" y="124"/>
                      <a:pt x="84" y="116"/>
                    </a:cubicBezTo>
                    <a:cubicBezTo>
                      <a:pt x="92" y="116"/>
                      <a:pt x="100" y="108"/>
                      <a:pt x="100" y="100"/>
                    </a:cubicBezTo>
                    <a:cubicBezTo>
                      <a:pt x="100" y="91"/>
                      <a:pt x="109" y="83"/>
                      <a:pt x="109" y="75"/>
                    </a:cubicBezTo>
                    <a:cubicBezTo>
                      <a:pt x="117" y="58"/>
                      <a:pt x="117" y="50"/>
                      <a:pt x="117" y="42"/>
                    </a:cubicBezTo>
                    <a:cubicBezTo>
                      <a:pt x="117" y="42"/>
                      <a:pt x="117" y="42"/>
                      <a:pt x="117" y="33"/>
                    </a:cubicBezTo>
                    <a:cubicBezTo>
                      <a:pt x="117" y="33"/>
                      <a:pt x="117" y="25"/>
                      <a:pt x="117" y="25"/>
                    </a:cubicBezTo>
                    <a:cubicBezTo>
                      <a:pt x="117" y="17"/>
                      <a:pt x="117" y="17"/>
                      <a:pt x="109" y="17"/>
                    </a:cubicBezTo>
                    <a:cubicBezTo>
                      <a:pt x="109" y="8"/>
                      <a:pt x="109" y="8"/>
                      <a:pt x="100" y="8"/>
                    </a:cubicBezTo>
                    <a:cubicBezTo>
                      <a:pt x="100" y="0"/>
                      <a:pt x="92" y="0"/>
                      <a:pt x="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21"/>
              <p:cNvSpPr/>
              <p:nvPr/>
            </p:nvSpPr>
            <p:spPr>
              <a:xfrm>
                <a:off x="4716000" y="4228450"/>
                <a:ext cx="3550" cy="7025"/>
              </a:xfrm>
              <a:custGeom>
                <a:rect b="b" l="l" r="r" t="t"/>
                <a:pathLst>
                  <a:path extrusionOk="0" h="281" w="142">
                    <a:moveTo>
                      <a:pt x="105" y="0"/>
                    </a:moveTo>
                    <a:cubicBezTo>
                      <a:pt x="101" y="0"/>
                      <a:pt x="96" y="1"/>
                      <a:pt x="92" y="4"/>
                    </a:cubicBezTo>
                    <a:cubicBezTo>
                      <a:pt x="84" y="12"/>
                      <a:pt x="75" y="20"/>
                      <a:pt x="67" y="28"/>
                    </a:cubicBezTo>
                    <a:cubicBezTo>
                      <a:pt x="59" y="37"/>
                      <a:pt x="59" y="53"/>
                      <a:pt x="50" y="62"/>
                    </a:cubicBezTo>
                    <a:cubicBezTo>
                      <a:pt x="42" y="78"/>
                      <a:pt x="42" y="103"/>
                      <a:pt x="34" y="120"/>
                    </a:cubicBezTo>
                    <a:lnTo>
                      <a:pt x="1" y="236"/>
                    </a:lnTo>
                    <a:cubicBezTo>
                      <a:pt x="1" y="252"/>
                      <a:pt x="9" y="277"/>
                      <a:pt x="34" y="277"/>
                    </a:cubicBezTo>
                    <a:cubicBezTo>
                      <a:pt x="38" y="279"/>
                      <a:pt x="43" y="280"/>
                      <a:pt x="47" y="280"/>
                    </a:cubicBezTo>
                    <a:cubicBezTo>
                      <a:pt x="61" y="280"/>
                      <a:pt x="75" y="271"/>
                      <a:pt x="75" y="252"/>
                    </a:cubicBezTo>
                    <a:cubicBezTo>
                      <a:pt x="92" y="219"/>
                      <a:pt x="100" y="178"/>
                      <a:pt x="117" y="144"/>
                    </a:cubicBezTo>
                    <a:cubicBezTo>
                      <a:pt x="125" y="128"/>
                      <a:pt x="125" y="111"/>
                      <a:pt x="133" y="86"/>
                    </a:cubicBezTo>
                    <a:cubicBezTo>
                      <a:pt x="133" y="78"/>
                      <a:pt x="133" y="70"/>
                      <a:pt x="142" y="62"/>
                    </a:cubicBezTo>
                    <a:cubicBezTo>
                      <a:pt x="142" y="45"/>
                      <a:pt x="142" y="37"/>
                      <a:pt x="133" y="20"/>
                    </a:cubicBezTo>
                    <a:cubicBezTo>
                      <a:pt x="127" y="8"/>
                      <a:pt x="117" y="0"/>
                      <a:pt x="1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21"/>
              <p:cNvSpPr/>
              <p:nvPr/>
            </p:nvSpPr>
            <p:spPr>
              <a:xfrm>
                <a:off x="4719125" y="4234375"/>
                <a:ext cx="2500" cy="4625"/>
              </a:xfrm>
              <a:custGeom>
                <a:rect b="b" l="l" r="r" t="t"/>
                <a:pathLst>
                  <a:path extrusionOk="0" h="185" w="100">
                    <a:moveTo>
                      <a:pt x="79" y="0"/>
                    </a:moveTo>
                    <a:cubicBezTo>
                      <a:pt x="72" y="0"/>
                      <a:pt x="66" y="5"/>
                      <a:pt x="66" y="15"/>
                    </a:cubicBezTo>
                    <a:cubicBezTo>
                      <a:pt x="58" y="23"/>
                      <a:pt x="58" y="40"/>
                      <a:pt x="50" y="48"/>
                    </a:cubicBezTo>
                    <a:cubicBezTo>
                      <a:pt x="50" y="57"/>
                      <a:pt x="50" y="57"/>
                      <a:pt x="50" y="57"/>
                    </a:cubicBezTo>
                    <a:cubicBezTo>
                      <a:pt x="50" y="65"/>
                      <a:pt x="41" y="73"/>
                      <a:pt x="41" y="81"/>
                    </a:cubicBezTo>
                    <a:cubicBezTo>
                      <a:pt x="41" y="90"/>
                      <a:pt x="33" y="90"/>
                      <a:pt x="33" y="90"/>
                    </a:cubicBezTo>
                    <a:cubicBezTo>
                      <a:pt x="33" y="98"/>
                      <a:pt x="33" y="98"/>
                      <a:pt x="25" y="106"/>
                    </a:cubicBezTo>
                    <a:cubicBezTo>
                      <a:pt x="25" y="115"/>
                      <a:pt x="17" y="131"/>
                      <a:pt x="8" y="139"/>
                    </a:cubicBezTo>
                    <a:cubicBezTo>
                      <a:pt x="0" y="148"/>
                      <a:pt x="8" y="173"/>
                      <a:pt x="17" y="181"/>
                    </a:cubicBezTo>
                    <a:cubicBezTo>
                      <a:pt x="21" y="183"/>
                      <a:pt x="26" y="184"/>
                      <a:pt x="31" y="184"/>
                    </a:cubicBezTo>
                    <a:cubicBezTo>
                      <a:pt x="42" y="184"/>
                      <a:pt x="52" y="178"/>
                      <a:pt x="58" y="173"/>
                    </a:cubicBezTo>
                    <a:cubicBezTo>
                      <a:pt x="75" y="148"/>
                      <a:pt x="83" y="123"/>
                      <a:pt x="91" y="98"/>
                    </a:cubicBezTo>
                    <a:cubicBezTo>
                      <a:pt x="99" y="90"/>
                      <a:pt x="99" y="73"/>
                      <a:pt x="99" y="57"/>
                    </a:cubicBezTo>
                    <a:cubicBezTo>
                      <a:pt x="99" y="48"/>
                      <a:pt x="99" y="32"/>
                      <a:pt x="99" y="23"/>
                    </a:cubicBezTo>
                    <a:cubicBezTo>
                      <a:pt x="99" y="9"/>
                      <a:pt x="88" y="0"/>
                      <a:pt x="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1"/>
              <p:cNvSpPr/>
              <p:nvPr/>
            </p:nvSpPr>
            <p:spPr>
              <a:xfrm>
                <a:off x="4783525" y="4172350"/>
                <a:ext cx="3750" cy="5950"/>
              </a:xfrm>
              <a:custGeom>
                <a:rect b="b" l="l" r="r" t="t"/>
                <a:pathLst>
                  <a:path extrusionOk="0" h="238" w="150">
                    <a:moveTo>
                      <a:pt x="126" y="0"/>
                    </a:moveTo>
                    <a:cubicBezTo>
                      <a:pt x="123" y="0"/>
                      <a:pt x="120" y="1"/>
                      <a:pt x="117" y="2"/>
                    </a:cubicBezTo>
                    <a:cubicBezTo>
                      <a:pt x="109" y="11"/>
                      <a:pt x="100" y="19"/>
                      <a:pt x="92" y="27"/>
                    </a:cubicBezTo>
                    <a:cubicBezTo>
                      <a:pt x="92" y="35"/>
                      <a:pt x="84" y="44"/>
                      <a:pt x="84" y="52"/>
                    </a:cubicBezTo>
                    <a:cubicBezTo>
                      <a:pt x="75" y="69"/>
                      <a:pt x="67" y="77"/>
                      <a:pt x="59" y="93"/>
                    </a:cubicBezTo>
                    <a:cubicBezTo>
                      <a:pt x="42" y="127"/>
                      <a:pt x="26" y="160"/>
                      <a:pt x="9" y="193"/>
                    </a:cubicBezTo>
                    <a:cubicBezTo>
                      <a:pt x="1" y="209"/>
                      <a:pt x="1" y="226"/>
                      <a:pt x="17" y="234"/>
                    </a:cubicBezTo>
                    <a:cubicBezTo>
                      <a:pt x="22" y="236"/>
                      <a:pt x="26" y="237"/>
                      <a:pt x="31" y="237"/>
                    </a:cubicBezTo>
                    <a:cubicBezTo>
                      <a:pt x="42" y="237"/>
                      <a:pt x="53" y="230"/>
                      <a:pt x="59" y="218"/>
                    </a:cubicBezTo>
                    <a:lnTo>
                      <a:pt x="109" y="127"/>
                    </a:lnTo>
                    <a:cubicBezTo>
                      <a:pt x="117" y="110"/>
                      <a:pt x="125" y="93"/>
                      <a:pt x="133" y="85"/>
                    </a:cubicBezTo>
                    <a:cubicBezTo>
                      <a:pt x="142" y="77"/>
                      <a:pt x="142" y="69"/>
                      <a:pt x="150" y="60"/>
                    </a:cubicBezTo>
                    <a:cubicBezTo>
                      <a:pt x="150" y="44"/>
                      <a:pt x="150" y="35"/>
                      <a:pt x="150" y="27"/>
                    </a:cubicBezTo>
                    <a:cubicBezTo>
                      <a:pt x="150" y="14"/>
                      <a:pt x="139" y="0"/>
                      <a:pt x="1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1"/>
              <p:cNvSpPr/>
              <p:nvPr/>
            </p:nvSpPr>
            <p:spPr>
              <a:xfrm>
                <a:off x="4922100" y="4017075"/>
                <a:ext cx="3350" cy="15850"/>
              </a:xfrm>
              <a:custGeom>
                <a:rect b="b" l="l" r="r" t="t"/>
                <a:pathLst>
                  <a:path extrusionOk="0" h="634" w="134">
                    <a:moveTo>
                      <a:pt x="53" y="1"/>
                    </a:moveTo>
                    <a:cubicBezTo>
                      <a:pt x="43" y="1"/>
                      <a:pt x="34" y="5"/>
                      <a:pt x="34" y="16"/>
                    </a:cubicBezTo>
                    <a:cubicBezTo>
                      <a:pt x="17" y="123"/>
                      <a:pt x="1" y="223"/>
                      <a:pt x="1" y="322"/>
                    </a:cubicBezTo>
                    <a:cubicBezTo>
                      <a:pt x="1" y="380"/>
                      <a:pt x="9" y="430"/>
                      <a:pt x="17" y="480"/>
                    </a:cubicBezTo>
                    <a:cubicBezTo>
                      <a:pt x="26" y="529"/>
                      <a:pt x="26" y="587"/>
                      <a:pt x="67" y="621"/>
                    </a:cubicBezTo>
                    <a:cubicBezTo>
                      <a:pt x="73" y="630"/>
                      <a:pt x="80" y="633"/>
                      <a:pt x="87" y="633"/>
                    </a:cubicBezTo>
                    <a:cubicBezTo>
                      <a:pt x="100" y="633"/>
                      <a:pt x="112" y="623"/>
                      <a:pt x="117" y="612"/>
                    </a:cubicBezTo>
                    <a:cubicBezTo>
                      <a:pt x="133" y="563"/>
                      <a:pt x="117" y="505"/>
                      <a:pt x="109" y="463"/>
                    </a:cubicBezTo>
                    <a:cubicBezTo>
                      <a:pt x="100" y="413"/>
                      <a:pt x="92" y="364"/>
                      <a:pt x="92" y="322"/>
                    </a:cubicBezTo>
                    <a:cubicBezTo>
                      <a:pt x="84" y="223"/>
                      <a:pt x="75" y="123"/>
                      <a:pt x="84" y="24"/>
                    </a:cubicBezTo>
                    <a:cubicBezTo>
                      <a:pt x="84" y="10"/>
                      <a:pt x="67" y="1"/>
                      <a:pt x="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1"/>
              <p:cNvSpPr/>
              <p:nvPr/>
            </p:nvSpPr>
            <p:spPr>
              <a:xfrm>
                <a:off x="4926250" y="4019725"/>
                <a:ext cx="2500" cy="7150"/>
              </a:xfrm>
              <a:custGeom>
                <a:rect b="b" l="l" r="r" t="t"/>
                <a:pathLst>
                  <a:path extrusionOk="0" h="286" w="100">
                    <a:moveTo>
                      <a:pt x="42" y="1"/>
                    </a:moveTo>
                    <a:cubicBezTo>
                      <a:pt x="25" y="1"/>
                      <a:pt x="9" y="17"/>
                      <a:pt x="9" y="34"/>
                    </a:cubicBezTo>
                    <a:cubicBezTo>
                      <a:pt x="1" y="117"/>
                      <a:pt x="25" y="191"/>
                      <a:pt x="50" y="266"/>
                    </a:cubicBezTo>
                    <a:cubicBezTo>
                      <a:pt x="56" y="278"/>
                      <a:pt x="62" y="286"/>
                      <a:pt x="72" y="286"/>
                    </a:cubicBezTo>
                    <a:cubicBezTo>
                      <a:pt x="75" y="286"/>
                      <a:pt x="79" y="285"/>
                      <a:pt x="83" y="283"/>
                    </a:cubicBezTo>
                    <a:cubicBezTo>
                      <a:pt x="92" y="283"/>
                      <a:pt x="100" y="266"/>
                      <a:pt x="92" y="258"/>
                    </a:cubicBezTo>
                    <a:cubicBezTo>
                      <a:pt x="75" y="183"/>
                      <a:pt x="67" y="109"/>
                      <a:pt x="75" y="34"/>
                    </a:cubicBezTo>
                    <a:cubicBezTo>
                      <a:pt x="75" y="17"/>
                      <a:pt x="59" y="1"/>
                      <a:pt x="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21"/>
              <p:cNvSpPr/>
              <p:nvPr/>
            </p:nvSpPr>
            <p:spPr>
              <a:xfrm>
                <a:off x="5018975" y="4397300"/>
                <a:ext cx="9200" cy="10900"/>
              </a:xfrm>
              <a:custGeom>
                <a:rect b="b" l="l" r="r" t="t"/>
                <a:pathLst>
                  <a:path extrusionOk="0" h="436" w="368">
                    <a:moveTo>
                      <a:pt x="331" y="0"/>
                    </a:moveTo>
                    <a:cubicBezTo>
                      <a:pt x="327" y="0"/>
                      <a:pt x="323" y="1"/>
                      <a:pt x="318" y="2"/>
                    </a:cubicBezTo>
                    <a:cubicBezTo>
                      <a:pt x="277" y="11"/>
                      <a:pt x="252" y="52"/>
                      <a:pt x="227" y="85"/>
                    </a:cubicBezTo>
                    <a:cubicBezTo>
                      <a:pt x="202" y="118"/>
                      <a:pt x="177" y="151"/>
                      <a:pt x="153" y="185"/>
                    </a:cubicBezTo>
                    <a:cubicBezTo>
                      <a:pt x="111" y="251"/>
                      <a:pt x="70" y="309"/>
                      <a:pt x="20" y="375"/>
                    </a:cubicBezTo>
                    <a:cubicBezTo>
                      <a:pt x="1" y="401"/>
                      <a:pt x="31" y="436"/>
                      <a:pt x="57" y="436"/>
                    </a:cubicBezTo>
                    <a:cubicBezTo>
                      <a:pt x="65" y="436"/>
                      <a:pt x="72" y="433"/>
                      <a:pt x="78" y="425"/>
                    </a:cubicBezTo>
                    <a:cubicBezTo>
                      <a:pt x="128" y="359"/>
                      <a:pt x="177" y="301"/>
                      <a:pt x="227" y="243"/>
                    </a:cubicBezTo>
                    <a:cubicBezTo>
                      <a:pt x="260" y="209"/>
                      <a:pt x="285" y="176"/>
                      <a:pt x="310" y="143"/>
                    </a:cubicBezTo>
                    <a:cubicBezTo>
                      <a:pt x="335" y="110"/>
                      <a:pt x="368" y="77"/>
                      <a:pt x="360" y="27"/>
                    </a:cubicBezTo>
                    <a:cubicBezTo>
                      <a:pt x="360" y="14"/>
                      <a:pt x="349" y="0"/>
                      <a:pt x="3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21"/>
              <p:cNvSpPr/>
              <p:nvPr/>
            </p:nvSpPr>
            <p:spPr>
              <a:xfrm>
                <a:off x="5023800" y="4404600"/>
                <a:ext cx="6600" cy="5600"/>
              </a:xfrm>
              <a:custGeom>
                <a:rect b="b" l="l" r="r" t="t"/>
                <a:pathLst>
                  <a:path extrusionOk="0" h="224" w="264">
                    <a:moveTo>
                      <a:pt x="208" y="0"/>
                    </a:moveTo>
                    <a:cubicBezTo>
                      <a:pt x="175" y="17"/>
                      <a:pt x="134" y="33"/>
                      <a:pt x="109" y="58"/>
                    </a:cubicBezTo>
                    <a:cubicBezTo>
                      <a:pt x="76" y="83"/>
                      <a:pt x="42" y="108"/>
                      <a:pt x="18" y="133"/>
                    </a:cubicBezTo>
                    <a:cubicBezTo>
                      <a:pt x="9" y="141"/>
                      <a:pt x="1" y="158"/>
                      <a:pt x="1" y="166"/>
                    </a:cubicBezTo>
                    <a:cubicBezTo>
                      <a:pt x="1" y="183"/>
                      <a:pt x="9" y="199"/>
                      <a:pt x="18" y="207"/>
                    </a:cubicBezTo>
                    <a:cubicBezTo>
                      <a:pt x="26" y="216"/>
                      <a:pt x="42" y="224"/>
                      <a:pt x="59" y="224"/>
                    </a:cubicBezTo>
                    <a:cubicBezTo>
                      <a:pt x="67" y="224"/>
                      <a:pt x="84" y="216"/>
                      <a:pt x="92" y="207"/>
                    </a:cubicBezTo>
                    <a:cubicBezTo>
                      <a:pt x="125" y="183"/>
                      <a:pt x="150" y="166"/>
                      <a:pt x="175" y="141"/>
                    </a:cubicBezTo>
                    <a:cubicBezTo>
                      <a:pt x="208" y="116"/>
                      <a:pt x="233" y="91"/>
                      <a:pt x="250" y="58"/>
                    </a:cubicBezTo>
                    <a:cubicBezTo>
                      <a:pt x="263" y="37"/>
                      <a:pt x="248" y="5"/>
                      <a:pt x="223" y="5"/>
                    </a:cubicBezTo>
                    <a:cubicBezTo>
                      <a:pt x="218" y="5"/>
                      <a:pt x="213" y="6"/>
                      <a:pt x="208" y="9"/>
                    </a:cubicBez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21"/>
              <p:cNvSpPr/>
              <p:nvPr/>
            </p:nvSpPr>
            <p:spPr>
              <a:xfrm>
                <a:off x="5006750" y="4574450"/>
                <a:ext cx="9625" cy="21075"/>
              </a:xfrm>
              <a:custGeom>
                <a:rect b="b" l="l" r="r" t="t"/>
                <a:pathLst>
                  <a:path extrusionOk="0" h="843" w="385">
                    <a:moveTo>
                      <a:pt x="327" y="0"/>
                    </a:moveTo>
                    <a:cubicBezTo>
                      <a:pt x="260" y="25"/>
                      <a:pt x="252" y="125"/>
                      <a:pt x="236" y="183"/>
                    </a:cubicBezTo>
                    <a:cubicBezTo>
                      <a:pt x="219" y="249"/>
                      <a:pt x="202" y="323"/>
                      <a:pt x="178" y="390"/>
                    </a:cubicBezTo>
                    <a:cubicBezTo>
                      <a:pt x="161" y="456"/>
                      <a:pt x="128" y="522"/>
                      <a:pt x="111" y="589"/>
                    </a:cubicBezTo>
                    <a:cubicBezTo>
                      <a:pt x="86" y="663"/>
                      <a:pt x="53" y="729"/>
                      <a:pt x="12" y="796"/>
                    </a:cubicBezTo>
                    <a:cubicBezTo>
                      <a:pt x="0" y="819"/>
                      <a:pt x="22" y="843"/>
                      <a:pt x="44" y="843"/>
                    </a:cubicBezTo>
                    <a:cubicBezTo>
                      <a:pt x="53" y="843"/>
                      <a:pt x="63" y="839"/>
                      <a:pt x="70" y="829"/>
                    </a:cubicBezTo>
                    <a:cubicBezTo>
                      <a:pt x="103" y="763"/>
                      <a:pt x="144" y="696"/>
                      <a:pt x="178" y="638"/>
                    </a:cubicBezTo>
                    <a:cubicBezTo>
                      <a:pt x="227" y="572"/>
                      <a:pt x="252" y="506"/>
                      <a:pt x="285" y="431"/>
                    </a:cubicBezTo>
                    <a:cubicBezTo>
                      <a:pt x="310" y="365"/>
                      <a:pt x="335" y="290"/>
                      <a:pt x="360" y="224"/>
                    </a:cubicBezTo>
                    <a:cubicBezTo>
                      <a:pt x="368" y="183"/>
                      <a:pt x="376" y="149"/>
                      <a:pt x="376" y="108"/>
                    </a:cubicBezTo>
                    <a:cubicBezTo>
                      <a:pt x="385" y="75"/>
                      <a:pt x="385" y="33"/>
                      <a:pt x="360" y="9"/>
                    </a:cubicBezTo>
                    <a:cubicBezTo>
                      <a:pt x="352" y="0"/>
                      <a:pt x="335" y="0"/>
                      <a:pt x="3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21"/>
              <p:cNvSpPr/>
              <p:nvPr/>
            </p:nvSpPr>
            <p:spPr>
              <a:xfrm>
                <a:off x="5017175" y="4578150"/>
                <a:ext cx="3975" cy="11100"/>
              </a:xfrm>
              <a:custGeom>
                <a:rect b="b" l="l" r="r" t="t"/>
                <a:pathLst>
                  <a:path extrusionOk="0" h="444" w="159">
                    <a:moveTo>
                      <a:pt x="118" y="0"/>
                    </a:moveTo>
                    <a:cubicBezTo>
                      <a:pt x="107" y="0"/>
                      <a:pt x="96" y="7"/>
                      <a:pt x="92" y="18"/>
                    </a:cubicBezTo>
                    <a:cubicBezTo>
                      <a:pt x="59" y="76"/>
                      <a:pt x="51" y="134"/>
                      <a:pt x="34" y="200"/>
                    </a:cubicBezTo>
                    <a:cubicBezTo>
                      <a:pt x="26" y="258"/>
                      <a:pt x="17" y="325"/>
                      <a:pt x="9" y="383"/>
                    </a:cubicBezTo>
                    <a:cubicBezTo>
                      <a:pt x="1" y="407"/>
                      <a:pt x="17" y="441"/>
                      <a:pt x="42" y="441"/>
                    </a:cubicBezTo>
                    <a:cubicBezTo>
                      <a:pt x="48" y="443"/>
                      <a:pt x="54" y="444"/>
                      <a:pt x="60" y="444"/>
                    </a:cubicBezTo>
                    <a:cubicBezTo>
                      <a:pt x="78" y="444"/>
                      <a:pt x="94" y="433"/>
                      <a:pt x="100" y="407"/>
                    </a:cubicBezTo>
                    <a:cubicBezTo>
                      <a:pt x="109" y="349"/>
                      <a:pt x="125" y="283"/>
                      <a:pt x="133" y="225"/>
                    </a:cubicBezTo>
                    <a:cubicBezTo>
                      <a:pt x="142" y="159"/>
                      <a:pt x="158" y="93"/>
                      <a:pt x="150" y="26"/>
                    </a:cubicBezTo>
                    <a:cubicBezTo>
                      <a:pt x="146" y="9"/>
                      <a:pt x="132" y="0"/>
                      <a:pt x="1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28" name="Google Shape;1928;p21"/>
          <p:cNvSpPr txBox="1"/>
          <p:nvPr/>
        </p:nvSpPr>
        <p:spPr>
          <a:xfrm>
            <a:off x="5504300" y="1831230"/>
            <a:ext cx="25419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Due to lack of compatibility between dogs and their ex- owners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9" name="Google Shape;1929;p21"/>
          <p:cNvSpPr txBox="1"/>
          <p:nvPr/>
        </p:nvSpPr>
        <p:spPr>
          <a:xfrm>
            <a:off x="720000" y="1168375"/>
            <a:ext cx="719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Increase in pet abandonment cases in Singapore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0" name="Google Shape;1930;p21"/>
          <p:cNvSpPr txBox="1"/>
          <p:nvPr/>
        </p:nvSpPr>
        <p:spPr>
          <a:xfrm>
            <a:off x="3570995" y="2204430"/>
            <a:ext cx="6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20%</a:t>
            </a:r>
            <a:endParaRPr b="1">
              <a:solidFill>
                <a:schemeClr val="accent4"/>
              </a:solidFill>
            </a:endParaRPr>
          </a:p>
        </p:txBody>
      </p:sp>
      <p:cxnSp>
        <p:nvCxnSpPr>
          <p:cNvPr id="1931" name="Google Shape;1931;p21"/>
          <p:cNvCxnSpPr>
            <a:stCxn id="1932" idx="6"/>
            <a:endCxn id="1928" idx="1"/>
          </p:cNvCxnSpPr>
          <p:nvPr/>
        </p:nvCxnSpPr>
        <p:spPr>
          <a:xfrm>
            <a:off x="4401000" y="2266225"/>
            <a:ext cx="1103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2" name="Google Shape;1932;p21"/>
          <p:cNvSpPr/>
          <p:nvPr/>
        </p:nvSpPr>
        <p:spPr>
          <a:xfrm>
            <a:off x="4285800" y="2216875"/>
            <a:ext cx="115200" cy="987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3" name="Google Shape;1933;p21"/>
          <p:cNvSpPr txBox="1"/>
          <p:nvPr/>
        </p:nvSpPr>
        <p:spPr>
          <a:xfrm>
            <a:off x="5049425" y="2794675"/>
            <a:ext cx="35736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ato"/>
                <a:ea typeface="Lato"/>
                <a:cs typeface="Lato"/>
                <a:sym typeface="Lato"/>
              </a:rPr>
              <a:t>What is the chance a certain breed of dog will be suitable for novice pet owners?</a:t>
            </a:r>
            <a:endParaRPr b="1" sz="2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1" name="Shape 4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2" name="Google Shape;4702;p39"/>
          <p:cNvSpPr/>
          <p:nvPr/>
        </p:nvSpPr>
        <p:spPr>
          <a:xfrm>
            <a:off x="3912700" y="435675"/>
            <a:ext cx="4059000" cy="2008200"/>
          </a:xfrm>
          <a:prstGeom prst="wedgeEllipseCallout">
            <a:avLst>
              <a:gd fmla="val -45905" name="adj1"/>
              <a:gd fmla="val 48628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703" name="Google Shape;4703;p39"/>
          <p:cNvGrpSpPr/>
          <p:nvPr/>
        </p:nvGrpSpPr>
        <p:grpSpPr>
          <a:xfrm>
            <a:off x="1341422" y="1608775"/>
            <a:ext cx="2326867" cy="3318927"/>
            <a:chOff x="827185" y="683944"/>
            <a:chExt cx="2697817" cy="3848031"/>
          </a:xfrm>
        </p:grpSpPr>
        <p:sp>
          <p:nvSpPr>
            <p:cNvPr id="4704" name="Google Shape;4704;p39"/>
            <p:cNvSpPr/>
            <p:nvPr/>
          </p:nvSpPr>
          <p:spPr>
            <a:xfrm>
              <a:off x="1204202" y="3986875"/>
              <a:ext cx="2320800" cy="545100"/>
            </a:xfrm>
            <a:prstGeom prst="ellipse">
              <a:avLst/>
            </a:prstGeom>
            <a:solidFill>
              <a:srgbClr val="3B2C27">
                <a:alpha val="4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05" name="Google Shape;4705;p39"/>
            <p:cNvGrpSpPr/>
            <p:nvPr/>
          </p:nvGrpSpPr>
          <p:grpSpPr>
            <a:xfrm>
              <a:off x="827185" y="683944"/>
              <a:ext cx="2697817" cy="3772301"/>
              <a:chOff x="3698750" y="2304000"/>
              <a:chExt cx="711750" cy="995225"/>
            </a:xfrm>
          </p:grpSpPr>
          <p:sp>
            <p:nvSpPr>
              <p:cNvPr id="4706" name="Google Shape;4706;p39"/>
              <p:cNvSpPr/>
              <p:nvPr/>
            </p:nvSpPr>
            <p:spPr>
              <a:xfrm>
                <a:off x="3822425" y="3070000"/>
                <a:ext cx="3325" cy="3350"/>
              </a:xfrm>
              <a:custGeom>
                <a:rect b="b" l="l" r="r" t="t"/>
                <a:pathLst>
                  <a:path extrusionOk="0" h="134" w="133">
                    <a:moveTo>
                      <a:pt x="133" y="1"/>
                    </a:moveTo>
                    <a:lnTo>
                      <a:pt x="133" y="1"/>
                    </a:lnTo>
                    <a:cubicBezTo>
                      <a:pt x="83" y="34"/>
                      <a:pt x="42" y="84"/>
                      <a:pt x="0" y="133"/>
                    </a:cubicBezTo>
                    <a:cubicBezTo>
                      <a:pt x="25" y="109"/>
                      <a:pt x="58" y="84"/>
                      <a:pt x="83" y="51"/>
                    </a:cubicBezTo>
                    <a:cubicBezTo>
                      <a:pt x="100" y="34"/>
                      <a:pt x="116" y="17"/>
                      <a:pt x="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7" name="Google Shape;4707;p39"/>
              <p:cNvSpPr/>
              <p:nvPr/>
            </p:nvSpPr>
            <p:spPr>
              <a:xfrm>
                <a:off x="3704550" y="3055725"/>
                <a:ext cx="147300" cy="87300"/>
              </a:xfrm>
              <a:custGeom>
                <a:rect b="b" l="l" r="r" t="t"/>
                <a:pathLst>
                  <a:path extrusionOk="0" h="3492" w="5892">
                    <a:moveTo>
                      <a:pt x="5892" y="0"/>
                    </a:moveTo>
                    <a:lnTo>
                      <a:pt x="5892" y="0"/>
                    </a:lnTo>
                    <a:cubicBezTo>
                      <a:pt x="5776" y="91"/>
                      <a:pt x="5651" y="166"/>
                      <a:pt x="5519" y="224"/>
                    </a:cubicBezTo>
                    <a:cubicBezTo>
                      <a:pt x="5378" y="290"/>
                      <a:pt x="5245" y="340"/>
                      <a:pt x="5113" y="406"/>
                    </a:cubicBezTo>
                    <a:cubicBezTo>
                      <a:pt x="5113" y="414"/>
                      <a:pt x="5113" y="423"/>
                      <a:pt x="5113" y="431"/>
                    </a:cubicBezTo>
                    <a:cubicBezTo>
                      <a:pt x="5096" y="539"/>
                      <a:pt x="5005" y="638"/>
                      <a:pt x="4939" y="713"/>
                    </a:cubicBezTo>
                    <a:cubicBezTo>
                      <a:pt x="4873" y="804"/>
                      <a:pt x="4790" y="887"/>
                      <a:pt x="4699" y="953"/>
                    </a:cubicBezTo>
                    <a:cubicBezTo>
                      <a:pt x="4508" y="1102"/>
                      <a:pt x="4276" y="1210"/>
                      <a:pt x="4052" y="1309"/>
                    </a:cubicBezTo>
                    <a:cubicBezTo>
                      <a:pt x="3812" y="1425"/>
                      <a:pt x="3572" y="1525"/>
                      <a:pt x="3323" y="1616"/>
                    </a:cubicBezTo>
                    <a:cubicBezTo>
                      <a:pt x="3199" y="1666"/>
                      <a:pt x="3083" y="1707"/>
                      <a:pt x="2959" y="1740"/>
                    </a:cubicBezTo>
                    <a:cubicBezTo>
                      <a:pt x="2843" y="1782"/>
                      <a:pt x="2727" y="1815"/>
                      <a:pt x="2602" y="1815"/>
                    </a:cubicBezTo>
                    <a:cubicBezTo>
                      <a:pt x="2379" y="1856"/>
                      <a:pt x="2147" y="1856"/>
                      <a:pt x="1915" y="1873"/>
                    </a:cubicBezTo>
                    <a:cubicBezTo>
                      <a:pt x="1674" y="1889"/>
                      <a:pt x="1442" y="1956"/>
                      <a:pt x="1235" y="2080"/>
                    </a:cubicBezTo>
                    <a:cubicBezTo>
                      <a:pt x="1169" y="2113"/>
                      <a:pt x="1103" y="2154"/>
                      <a:pt x="1045" y="2204"/>
                    </a:cubicBezTo>
                    <a:cubicBezTo>
                      <a:pt x="1070" y="2221"/>
                      <a:pt x="1086" y="2262"/>
                      <a:pt x="1061" y="2287"/>
                    </a:cubicBezTo>
                    <a:cubicBezTo>
                      <a:pt x="862" y="2502"/>
                      <a:pt x="630" y="2668"/>
                      <a:pt x="357" y="2759"/>
                    </a:cubicBezTo>
                    <a:cubicBezTo>
                      <a:pt x="291" y="2776"/>
                      <a:pt x="233" y="2792"/>
                      <a:pt x="166" y="2801"/>
                    </a:cubicBezTo>
                    <a:cubicBezTo>
                      <a:pt x="142" y="2809"/>
                      <a:pt x="108" y="2817"/>
                      <a:pt x="84" y="2817"/>
                    </a:cubicBezTo>
                    <a:cubicBezTo>
                      <a:pt x="67" y="2817"/>
                      <a:pt x="17" y="2817"/>
                      <a:pt x="1" y="2826"/>
                    </a:cubicBezTo>
                    <a:cubicBezTo>
                      <a:pt x="9" y="2834"/>
                      <a:pt x="1" y="2867"/>
                      <a:pt x="1" y="2884"/>
                    </a:cubicBezTo>
                    <a:cubicBezTo>
                      <a:pt x="9" y="2917"/>
                      <a:pt x="17" y="2942"/>
                      <a:pt x="34" y="2966"/>
                    </a:cubicBezTo>
                    <a:cubicBezTo>
                      <a:pt x="59" y="3016"/>
                      <a:pt x="100" y="3058"/>
                      <a:pt x="142" y="3091"/>
                    </a:cubicBezTo>
                    <a:cubicBezTo>
                      <a:pt x="307" y="3248"/>
                      <a:pt x="548" y="3339"/>
                      <a:pt x="771" y="3397"/>
                    </a:cubicBezTo>
                    <a:cubicBezTo>
                      <a:pt x="926" y="3441"/>
                      <a:pt x="1084" y="3460"/>
                      <a:pt x="1241" y="3460"/>
                    </a:cubicBezTo>
                    <a:cubicBezTo>
                      <a:pt x="1320" y="3460"/>
                      <a:pt x="1398" y="3455"/>
                      <a:pt x="1476" y="3447"/>
                    </a:cubicBezTo>
                    <a:cubicBezTo>
                      <a:pt x="1482" y="3420"/>
                      <a:pt x="1506" y="3403"/>
                      <a:pt x="1533" y="3403"/>
                    </a:cubicBezTo>
                    <a:cubicBezTo>
                      <a:pt x="1539" y="3403"/>
                      <a:pt x="1544" y="3404"/>
                      <a:pt x="1550" y="3406"/>
                    </a:cubicBezTo>
                    <a:cubicBezTo>
                      <a:pt x="1567" y="3414"/>
                      <a:pt x="1592" y="3414"/>
                      <a:pt x="1616" y="3422"/>
                    </a:cubicBezTo>
                    <a:cubicBezTo>
                      <a:pt x="1807" y="3381"/>
                      <a:pt x="1997" y="3314"/>
                      <a:pt x="2180" y="3240"/>
                    </a:cubicBezTo>
                    <a:cubicBezTo>
                      <a:pt x="2187" y="3237"/>
                      <a:pt x="2194" y="3236"/>
                      <a:pt x="2201" y="3236"/>
                    </a:cubicBezTo>
                    <a:cubicBezTo>
                      <a:pt x="2257" y="3236"/>
                      <a:pt x="2298" y="3319"/>
                      <a:pt x="2246" y="3356"/>
                    </a:cubicBezTo>
                    <a:cubicBezTo>
                      <a:pt x="2188" y="3406"/>
                      <a:pt x="2113" y="3447"/>
                      <a:pt x="2047" y="3488"/>
                    </a:cubicBezTo>
                    <a:cubicBezTo>
                      <a:pt x="2074" y="3491"/>
                      <a:pt x="2101" y="3492"/>
                      <a:pt x="2129" y="3492"/>
                    </a:cubicBezTo>
                    <a:cubicBezTo>
                      <a:pt x="2196" y="3492"/>
                      <a:pt x="2264" y="3486"/>
                      <a:pt x="2329" y="3480"/>
                    </a:cubicBezTo>
                    <a:cubicBezTo>
                      <a:pt x="2793" y="3447"/>
                      <a:pt x="3232" y="3240"/>
                      <a:pt x="3547" y="2892"/>
                    </a:cubicBezTo>
                    <a:cubicBezTo>
                      <a:pt x="3721" y="2685"/>
                      <a:pt x="3870" y="2453"/>
                      <a:pt x="4077" y="2279"/>
                    </a:cubicBezTo>
                    <a:cubicBezTo>
                      <a:pt x="4268" y="2121"/>
                      <a:pt x="4500" y="1989"/>
                      <a:pt x="4740" y="1964"/>
                    </a:cubicBezTo>
                    <a:cubicBezTo>
                      <a:pt x="4743" y="1963"/>
                      <a:pt x="4745" y="1963"/>
                      <a:pt x="4748" y="1963"/>
                    </a:cubicBezTo>
                    <a:cubicBezTo>
                      <a:pt x="4782" y="1963"/>
                      <a:pt x="4788" y="2015"/>
                      <a:pt x="4757" y="2038"/>
                    </a:cubicBezTo>
                    <a:cubicBezTo>
                      <a:pt x="4624" y="2105"/>
                      <a:pt x="4491" y="2171"/>
                      <a:pt x="4367" y="2262"/>
                    </a:cubicBezTo>
                    <a:cubicBezTo>
                      <a:pt x="4243" y="2353"/>
                      <a:pt x="4135" y="2461"/>
                      <a:pt x="4036" y="2577"/>
                    </a:cubicBezTo>
                    <a:cubicBezTo>
                      <a:pt x="3853" y="2784"/>
                      <a:pt x="3704" y="3016"/>
                      <a:pt x="3497" y="3190"/>
                    </a:cubicBezTo>
                    <a:cubicBezTo>
                      <a:pt x="3489" y="3198"/>
                      <a:pt x="3489" y="3207"/>
                      <a:pt x="3481" y="3207"/>
                    </a:cubicBezTo>
                    <a:cubicBezTo>
                      <a:pt x="3530" y="3207"/>
                      <a:pt x="3588" y="3207"/>
                      <a:pt x="3638" y="3215"/>
                    </a:cubicBezTo>
                    <a:cubicBezTo>
                      <a:pt x="3840" y="3221"/>
                      <a:pt x="4042" y="3241"/>
                      <a:pt x="4241" y="3241"/>
                    </a:cubicBezTo>
                    <a:cubicBezTo>
                      <a:pt x="4336" y="3241"/>
                      <a:pt x="4431" y="3237"/>
                      <a:pt x="4525" y="3223"/>
                    </a:cubicBezTo>
                    <a:cubicBezTo>
                      <a:pt x="4757" y="3182"/>
                      <a:pt x="4972" y="3091"/>
                      <a:pt x="5171" y="2966"/>
                    </a:cubicBezTo>
                    <a:cubicBezTo>
                      <a:pt x="5361" y="2842"/>
                      <a:pt x="5535" y="2676"/>
                      <a:pt x="5668" y="2486"/>
                    </a:cubicBezTo>
                    <a:cubicBezTo>
                      <a:pt x="5734" y="2395"/>
                      <a:pt x="5792" y="2287"/>
                      <a:pt x="5842" y="2188"/>
                    </a:cubicBezTo>
                    <a:cubicBezTo>
                      <a:pt x="5859" y="2154"/>
                      <a:pt x="5867" y="2121"/>
                      <a:pt x="5883" y="2096"/>
                    </a:cubicBezTo>
                    <a:cubicBezTo>
                      <a:pt x="5859" y="1947"/>
                      <a:pt x="5834" y="1798"/>
                      <a:pt x="5809" y="1649"/>
                    </a:cubicBezTo>
                    <a:cubicBezTo>
                      <a:pt x="5759" y="1309"/>
                      <a:pt x="5693" y="953"/>
                      <a:pt x="5726" y="605"/>
                    </a:cubicBezTo>
                    <a:cubicBezTo>
                      <a:pt x="5743" y="390"/>
                      <a:pt x="5801" y="191"/>
                      <a:pt x="58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8" name="Google Shape;4708;p39"/>
              <p:cNvSpPr/>
              <p:nvPr/>
            </p:nvSpPr>
            <p:spPr>
              <a:xfrm>
                <a:off x="4083825" y="2514675"/>
                <a:ext cx="1275" cy="1900"/>
              </a:xfrm>
              <a:custGeom>
                <a:rect b="b" l="l" r="r" t="t"/>
                <a:pathLst>
                  <a:path extrusionOk="0" h="76" w="51">
                    <a:moveTo>
                      <a:pt x="34" y="1"/>
                    </a:moveTo>
                    <a:cubicBezTo>
                      <a:pt x="25" y="25"/>
                      <a:pt x="9" y="50"/>
                      <a:pt x="0" y="75"/>
                    </a:cubicBezTo>
                    <a:cubicBezTo>
                      <a:pt x="17" y="50"/>
                      <a:pt x="34" y="25"/>
                      <a:pt x="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9" name="Google Shape;4709;p39"/>
              <p:cNvSpPr/>
              <p:nvPr/>
            </p:nvSpPr>
            <p:spPr>
              <a:xfrm>
                <a:off x="3984800" y="3184350"/>
                <a:ext cx="250" cy="225"/>
              </a:xfrm>
              <a:custGeom>
                <a:rect b="b" l="l" r="r" t="t"/>
                <a:pathLst>
                  <a:path extrusionOk="0" h="9" w="10">
                    <a:moveTo>
                      <a:pt x="1" y="0"/>
                    </a:moveTo>
                    <a:cubicBezTo>
                      <a:pt x="1" y="0"/>
                      <a:pt x="1" y="0"/>
                      <a:pt x="1" y="9"/>
                    </a:cubicBezTo>
                    <a:cubicBezTo>
                      <a:pt x="1" y="0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0" name="Google Shape;4710;p39"/>
              <p:cNvSpPr/>
              <p:nvPr/>
            </p:nvSpPr>
            <p:spPr>
              <a:xfrm>
                <a:off x="4287850" y="2504950"/>
                <a:ext cx="99650" cy="69400"/>
              </a:xfrm>
              <a:custGeom>
                <a:rect b="b" l="l" r="r" t="t"/>
                <a:pathLst>
                  <a:path extrusionOk="0" h="2776" w="3986">
                    <a:moveTo>
                      <a:pt x="1" y="0"/>
                    </a:moveTo>
                    <a:lnTo>
                      <a:pt x="1" y="0"/>
                    </a:lnTo>
                    <a:cubicBezTo>
                      <a:pt x="9" y="8"/>
                      <a:pt x="17" y="17"/>
                      <a:pt x="25" y="33"/>
                    </a:cubicBezTo>
                    <a:cubicBezTo>
                      <a:pt x="42" y="42"/>
                      <a:pt x="59" y="58"/>
                      <a:pt x="67" y="75"/>
                    </a:cubicBezTo>
                    <a:cubicBezTo>
                      <a:pt x="117" y="133"/>
                      <a:pt x="175" y="182"/>
                      <a:pt x="233" y="232"/>
                    </a:cubicBezTo>
                    <a:cubicBezTo>
                      <a:pt x="357" y="340"/>
                      <a:pt x="489" y="431"/>
                      <a:pt x="639" y="506"/>
                    </a:cubicBezTo>
                    <a:cubicBezTo>
                      <a:pt x="771" y="572"/>
                      <a:pt x="912" y="622"/>
                      <a:pt x="1053" y="663"/>
                    </a:cubicBezTo>
                    <a:cubicBezTo>
                      <a:pt x="1202" y="696"/>
                      <a:pt x="1359" y="721"/>
                      <a:pt x="1509" y="771"/>
                    </a:cubicBezTo>
                    <a:cubicBezTo>
                      <a:pt x="1641" y="820"/>
                      <a:pt x="1765" y="878"/>
                      <a:pt x="1881" y="953"/>
                    </a:cubicBezTo>
                    <a:cubicBezTo>
                      <a:pt x="1898" y="961"/>
                      <a:pt x="1915" y="970"/>
                      <a:pt x="1923" y="978"/>
                    </a:cubicBezTo>
                    <a:lnTo>
                      <a:pt x="1948" y="994"/>
                    </a:lnTo>
                    <a:cubicBezTo>
                      <a:pt x="1964" y="994"/>
                      <a:pt x="1989" y="1003"/>
                      <a:pt x="2014" y="1003"/>
                    </a:cubicBezTo>
                    <a:cubicBezTo>
                      <a:pt x="2022" y="1011"/>
                      <a:pt x="2039" y="1019"/>
                      <a:pt x="2055" y="1019"/>
                    </a:cubicBezTo>
                    <a:cubicBezTo>
                      <a:pt x="2089" y="1036"/>
                      <a:pt x="2113" y="1061"/>
                      <a:pt x="2122" y="1102"/>
                    </a:cubicBezTo>
                    <a:lnTo>
                      <a:pt x="2122" y="1119"/>
                    </a:lnTo>
                    <a:cubicBezTo>
                      <a:pt x="2147" y="1135"/>
                      <a:pt x="2180" y="1160"/>
                      <a:pt x="2205" y="1185"/>
                    </a:cubicBezTo>
                    <a:cubicBezTo>
                      <a:pt x="2271" y="1243"/>
                      <a:pt x="2329" y="1301"/>
                      <a:pt x="2379" y="1367"/>
                    </a:cubicBezTo>
                    <a:cubicBezTo>
                      <a:pt x="2428" y="1409"/>
                      <a:pt x="2470" y="1458"/>
                      <a:pt x="2503" y="1516"/>
                    </a:cubicBezTo>
                    <a:cubicBezTo>
                      <a:pt x="2503" y="1516"/>
                      <a:pt x="2503" y="1525"/>
                      <a:pt x="2503" y="1525"/>
                    </a:cubicBezTo>
                    <a:cubicBezTo>
                      <a:pt x="2586" y="1641"/>
                      <a:pt x="2652" y="1757"/>
                      <a:pt x="2710" y="1889"/>
                    </a:cubicBezTo>
                    <a:cubicBezTo>
                      <a:pt x="2768" y="2022"/>
                      <a:pt x="2818" y="2163"/>
                      <a:pt x="2859" y="2312"/>
                    </a:cubicBezTo>
                    <a:cubicBezTo>
                      <a:pt x="2876" y="2345"/>
                      <a:pt x="2884" y="2395"/>
                      <a:pt x="2901" y="2436"/>
                    </a:cubicBezTo>
                    <a:cubicBezTo>
                      <a:pt x="2917" y="2436"/>
                      <a:pt x="2925" y="2444"/>
                      <a:pt x="2934" y="2461"/>
                    </a:cubicBezTo>
                    <a:cubicBezTo>
                      <a:pt x="2967" y="2569"/>
                      <a:pt x="2992" y="2676"/>
                      <a:pt x="3041" y="2776"/>
                    </a:cubicBezTo>
                    <a:lnTo>
                      <a:pt x="3133" y="2776"/>
                    </a:lnTo>
                    <a:cubicBezTo>
                      <a:pt x="3323" y="2718"/>
                      <a:pt x="3497" y="2627"/>
                      <a:pt x="3638" y="2486"/>
                    </a:cubicBezTo>
                    <a:cubicBezTo>
                      <a:pt x="3795" y="2337"/>
                      <a:pt x="3911" y="2138"/>
                      <a:pt x="3945" y="1922"/>
                    </a:cubicBezTo>
                    <a:cubicBezTo>
                      <a:pt x="3986" y="1674"/>
                      <a:pt x="3920" y="1409"/>
                      <a:pt x="3804" y="1185"/>
                    </a:cubicBezTo>
                    <a:cubicBezTo>
                      <a:pt x="3779" y="1144"/>
                      <a:pt x="3762" y="1110"/>
                      <a:pt x="3737" y="1069"/>
                    </a:cubicBezTo>
                    <a:cubicBezTo>
                      <a:pt x="3621" y="903"/>
                      <a:pt x="3481" y="754"/>
                      <a:pt x="3323" y="630"/>
                    </a:cubicBezTo>
                    <a:cubicBezTo>
                      <a:pt x="3224" y="547"/>
                      <a:pt x="3124" y="481"/>
                      <a:pt x="3017" y="414"/>
                    </a:cubicBezTo>
                    <a:cubicBezTo>
                      <a:pt x="2925" y="356"/>
                      <a:pt x="2826" y="332"/>
                      <a:pt x="2727" y="290"/>
                    </a:cubicBezTo>
                    <a:cubicBezTo>
                      <a:pt x="2702" y="298"/>
                      <a:pt x="2685" y="298"/>
                      <a:pt x="2660" y="298"/>
                    </a:cubicBezTo>
                    <a:cubicBezTo>
                      <a:pt x="2519" y="315"/>
                      <a:pt x="2370" y="323"/>
                      <a:pt x="2229" y="332"/>
                    </a:cubicBezTo>
                    <a:cubicBezTo>
                      <a:pt x="2279" y="356"/>
                      <a:pt x="2321" y="390"/>
                      <a:pt x="2362" y="423"/>
                    </a:cubicBezTo>
                    <a:cubicBezTo>
                      <a:pt x="2453" y="481"/>
                      <a:pt x="2544" y="539"/>
                      <a:pt x="2635" y="597"/>
                    </a:cubicBezTo>
                    <a:cubicBezTo>
                      <a:pt x="2677" y="630"/>
                      <a:pt x="2735" y="671"/>
                      <a:pt x="2768" y="721"/>
                    </a:cubicBezTo>
                    <a:cubicBezTo>
                      <a:pt x="2785" y="746"/>
                      <a:pt x="2801" y="771"/>
                      <a:pt x="2801" y="787"/>
                    </a:cubicBezTo>
                    <a:cubicBezTo>
                      <a:pt x="2807" y="806"/>
                      <a:pt x="2795" y="815"/>
                      <a:pt x="2785" y="815"/>
                    </a:cubicBezTo>
                    <a:cubicBezTo>
                      <a:pt x="2781" y="815"/>
                      <a:pt x="2778" y="814"/>
                      <a:pt x="2776" y="812"/>
                    </a:cubicBezTo>
                    <a:cubicBezTo>
                      <a:pt x="2743" y="787"/>
                      <a:pt x="2718" y="754"/>
                      <a:pt x="2693" y="729"/>
                    </a:cubicBezTo>
                    <a:cubicBezTo>
                      <a:pt x="2693" y="721"/>
                      <a:pt x="2685" y="721"/>
                      <a:pt x="2685" y="713"/>
                    </a:cubicBezTo>
                    <a:cubicBezTo>
                      <a:pt x="2652" y="680"/>
                      <a:pt x="2611" y="655"/>
                      <a:pt x="2577" y="630"/>
                    </a:cubicBezTo>
                    <a:cubicBezTo>
                      <a:pt x="2495" y="572"/>
                      <a:pt x="2412" y="530"/>
                      <a:pt x="2329" y="481"/>
                    </a:cubicBezTo>
                    <a:cubicBezTo>
                      <a:pt x="2246" y="431"/>
                      <a:pt x="2155" y="365"/>
                      <a:pt x="2055" y="340"/>
                    </a:cubicBezTo>
                    <a:cubicBezTo>
                      <a:pt x="1964" y="323"/>
                      <a:pt x="1873" y="332"/>
                      <a:pt x="1782" y="323"/>
                    </a:cubicBezTo>
                    <a:cubicBezTo>
                      <a:pt x="1359" y="307"/>
                      <a:pt x="929" y="249"/>
                      <a:pt x="514" y="149"/>
                    </a:cubicBezTo>
                    <a:cubicBezTo>
                      <a:pt x="340" y="108"/>
                      <a:pt x="175" y="58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1" name="Google Shape;4711;p39"/>
              <p:cNvSpPr/>
              <p:nvPr/>
            </p:nvSpPr>
            <p:spPr>
              <a:xfrm>
                <a:off x="4338600" y="2536225"/>
                <a:ext cx="1675" cy="650"/>
              </a:xfrm>
              <a:custGeom>
                <a:rect b="b" l="l" r="r" t="t"/>
                <a:pathLst>
                  <a:path extrusionOk="0" h="26" w="67">
                    <a:moveTo>
                      <a:pt x="42" y="0"/>
                    </a:moveTo>
                    <a:cubicBezTo>
                      <a:pt x="25" y="9"/>
                      <a:pt x="17" y="17"/>
                      <a:pt x="1" y="17"/>
                    </a:cubicBezTo>
                    <a:cubicBezTo>
                      <a:pt x="9" y="17"/>
                      <a:pt x="25" y="17"/>
                      <a:pt x="34" y="25"/>
                    </a:cubicBezTo>
                    <a:cubicBezTo>
                      <a:pt x="42" y="17"/>
                      <a:pt x="50" y="17"/>
                      <a:pt x="67" y="17"/>
                    </a:cubicBezTo>
                    <a:cubicBezTo>
                      <a:pt x="59" y="9"/>
                      <a:pt x="50" y="9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2" name="Google Shape;4712;p39"/>
              <p:cNvSpPr/>
              <p:nvPr/>
            </p:nvSpPr>
            <p:spPr>
              <a:xfrm>
                <a:off x="4327000" y="2533725"/>
                <a:ext cx="4800" cy="2725"/>
              </a:xfrm>
              <a:custGeom>
                <a:rect b="b" l="l" r="r" t="t"/>
                <a:pathLst>
                  <a:path extrusionOk="0" h="109" w="192">
                    <a:moveTo>
                      <a:pt x="1" y="1"/>
                    </a:moveTo>
                    <a:cubicBezTo>
                      <a:pt x="1" y="34"/>
                      <a:pt x="9" y="67"/>
                      <a:pt x="9" y="100"/>
                    </a:cubicBezTo>
                    <a:cubicBezTo>
                      <a:pt x="75" y="100"/>
                      <a:pt x="133" y="109"/>
                      <a:pt x="191" y="109"/>
                    </a:cubicBezTo>
                    <a:cubicBezTo>
                      <a:pt x="133" y="92"/>
                      <a:pt x="75" y="75"/>
                      <a:pt x="42" y="34"/>
                    </a:cubicBezTo>
                    <a:cubicBezTo>
                      <a:pt x="42" y="34"/>
                      <a:pt x="34" y="26"/>
                      <a:pt x="34" y="17"/>
                    </a:cubicBezTo>
                    <a:cubicBezTo>
                      <a:pt x="17" y="9"/>
                      <a:pt x="9" y="9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3" name="Google Shape;4713;p39"/>
              <p:cNvSpPr/>
              <p:nvPr/>
            </p:nvSpPr>
            <p:spPr>
              <a:xfrm>
                <a:off x="4325350" y="2527300"/>
                <a:ext cx="425" cy="450"/>
              </a:xfrm>
              <a:custGeom>
                <a:rect b="b" l="l" r="r" t="t"/>
                <a:pathLst>
                  <a:path extrusionOk="0" h="18" w="17">
                    <a:moveTo>
                      <a:pt x="0" y="1"/>
                    </a:moveTo>
                    <a:cubicBezTo>
                      <a:pt x="0" y="9"/>
                      <a:pt x="0" y="18"/>
                      <a:pt x="9" y="18"/>
                    </a:cubicBezTo>
                    <a:cubicBezTo>
                      <a:pt x="9" y="18"/>
                      <a:pt x="9" y="9"/>
                      <a:pt x="17" y="9"/>
                    </a:cubicBezTo>
                    <a:cubicBezTo>
                      <a:pt x="9" y="9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4" name="Google Shape;4714;p39"/>
              <p:cNvSpPr/>
              <p:nvPr/>
            </p:nvSpPr>
            <p:spPr>
              <a:xfrm>
                <a:off x="4316450" y="2528400"/>
                <a:ext cx="7275" cy="7425"/>
              </a:xfrm>
              <a:custGeom>
                <a:rect b="b" l="l" r="r" t="t"/>
                <a:pathLst>
                  <a:path extrusionOk="0" h="297" w="291">
                    <a:moveTo>
                      <a:pt x="235" y="0"/>
                    </a:moveTo>
                    <a:cubicBezTo>
                      <a:pt x="226" y="0"/>
                      <a:pt x="215" y="3"/>
                      <a:pt x="207" y="7"/>
                    </a:cubicBezTo>
                    <a:cubicBezTo>
                      <a:pt x="149" y="23"/>
                      <a:pt x="116" y="65"/>
                      <a:pt x="83" y="114"/>
                    </a:cubicBezTo>
                    <a:cubicBezTo>
                      <a:pt x="66" y="148"/>
                      <a:pt x="50" y="172"/>
                      <a:pt x="33" y="206"/>
                    </a:cubicBezTo>
                    <a:cubicBezTo>
                      <a:pt x="25" y="222"/>
                      <a:pt x="17" y="239"/>
                      <a:pt x="0" y="255"/>
                    </a:cubicBezTo>
                    <a:cubicBezTo>
                      <a:pt x="41" y="264"/>
                      <a:pt x="75" y="272"/>
                      <a:pt x="108" y="280"/>
                    </a:cubicBezTo>
                    <a:cubicBezTo>
                      <a:pt x="174" y="288"/>
                      <a:pt x="232" y="297"/>
                      <a:pt x="290" y="297"/>
                    </a:cubicBezTo>
                    <a:cubicBezTo>
                      <a:pt x="290" y="230"/>
                      <a:pt x="282" y="164"/>
                      <a:pt x="273" y="98"/>
                    </a:cubicBezTo>
                    <a:lnTo>
                      <a:pt x="282" y="98"/>
                    </a:lnTo>
                    <a:cubicBezTo>
                      <a:pt x="273" y="81"/>
                      <a:pt x="273" y="65"/>
                      <a:pt x="265" y="40"/>
                    </a:cubicBezTo>
                    <a:cubicBezTo>
                      <a:pt x="265" y="32"/>
                      <a:pt x="265" y="15"/>
                      <a:pt x="257" y="7"/>
                    </a:cubicBezTo>
                    <a:cubicBezTo>
                      <a:pt x="253" y="3"/>
                      <a:pt x="244" y="0"/>
                      <a:pt x="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5" name="Google Shape;4715;p39"/>
              <p:cNvSpPr/>
              <p:nvPr/>
            </p:nvSpPr>
            <p:spPr>
              <a:xfrm>
                <a:off x="4312925" y="2533725"/>
                <a:ext cx="1250" cy="450"/>
              </a:xfrm>
              <a:custGeom>
                <a:rect b="b" l="l" r="r" t="t"/>
                <a:pathLst>
                  <a:path extrusionOk="0" h="18" w="50">
                    <a:moveTo>
                      <a:pt x="50" y="1"/>
                    </a:moveTo>
                    <a:lnTo>
                      <a:pt x="50" y="1"/>
                    </a:lnTo>
                    <a:cubicBezTo>
                      <a:pt x="33" y="9"/>
                      <a:pt x="17" y="9"/>
                      <a:pt x="0" y="9"/>
                    </a:cubicBezTo>
                    <a:cubicBezTo>
                      <a:pt x="8" y="17"/>
                      <a:pt x="25" y="17"/>
                      <a:pt x="42" y="17"/>
                    </a:cubicBezTo>
                    <a:cubicBezTo>
                      <a:pt x="42" y="17"/>
                      <a:pt x="42" y="9"/>
                      <a:pt x="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6" name="Google Shape;4716;p39"/>
              <p:cNvSpPr/>
              <p:nvPr/>
            </p:nvSpPr>
            <p:spPr>
              <a:xfrm>
                <a:off x="4303400" y="2532075"/>
                <a:ext cx="425" cy="450"/>
              </a:xfrm>
              <a:custGeom>
                <a:rect b="b" l="l" r="r" t="t"/>
                <a:pathLst>
                  <a:path extrusionOk="0" h="18" w="17">
                    <a:moveTo>
                      <a:pt x="0" y="1"/>
                    </a:moveTo>
                    <a:cubicBezTo>
                      <a:pt x="0" y="9"/>
                      <a:pt x="0" y="17"/>
                      <a:pt x="0" y="17"/>
                    </a:cubicBezTo>
                    <a:lnTo>
                      <a:pt x="17" y="17"/>
                    </a:lnTo>
                    <a:cubicBezTo>
                      <a:pt x="17" y="17"/>
                      <a:pt x="8" y="9"/>
                      <a:pt x="8" y="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7" name="Google Shape;4717;p39"/>
              <p:cNvSpPr/>
              <p:nvPr/>
            </p:nvSpPr>
            <p:spPr>
              <a:xfrm>
                <a:off x="4287650" y="2524825"/>
                <a:ext cx="14100" cy="3750"/>
              </a:xfrm>
              <a:custGeom>
                <a:rect b="b" l="l" r="r" t="t"/>
                <a:pathLst>
                  <a:path extrusionOk="0" h="150" w="564">
                    <a:moveTo>
                      <a:pt x="522" y="1"/>
                    </a:moveTo>
                    <a:cubicBezTo>
                      <a:pt x="497" y="9"/>
                      <a:pt x="464" y="25"/>
                      <a:pt x="439" y="42"/>
                    </a:cubicBezTo>
                    <a:cubicBezTo>
                      <a:pt x="381" y="75"/>
                      <a:pt x="323" y="92"/>
                      <a:pt x="257" y="108"/>
                    </a:cubicBezTo>
                    <a:cubicBezTo>
                      <a:pt x="216" y="125"/>
                      <a:pt x="166" y="133"/>
                      <a:pt x="125" y="133"/>
                    </a:cubicBezTo>
                    <a:cubicBezTo>
                      <a:pt x="83" y="133"/>
                      <a:pt x="42" y="133"/>
                      <a:pt x="0" y="117"/>
                    </a:cubicBezTo>
                    <a:lnTo>
                      <a:pt x="0" y="117"/>
                    </a:lnTo>
                    <a:cubicBezTo>
                      <a:pt x="49" y="139"/>
                      <a:pt x="100" y="149"/>
                      <a:pt x="153" y="149"/>
                    </a:cubicBezTo>
                    <a:cubicBezTo>
                      <a:pt x="235" y="149"/>
                      <a:pt x="319" y="124"/>
                      <a:pt x="390" y="83"/>
                    </a:cubicBezTo>
                    <a:cubicBezTo>
                      <a:pt x="426" y="59"/>
                      <a:pt x="462" y="26"/>
                      <a:pt x="502" y="26"/>
                    </a:cubicBezTo>
                    <a:cubicBezTo>
                      <a:pt x="516" y="26"/>
                      <a:pt x="532" y="31"/>
                      <a:pt x="547" y="42"/>
                    </a:cubicBezTo>
                    <a:cubicBezTo>
                      <a:pt x="555" y="50"/>
                      <a:pt x="555" y="50"/>
                      <a:pt x="564" y="59"/>
                    </a:cubicBezTo>
                    <a:cubicBezTo>
                      <a:pt x="564" y="59"/>
                      <a:pt x="564" y="50"/>
                      <a:pt x="564" y="42"/>
                    </a:cubicBezTo>
                    <a:cubicBezTo>
                      <a:pt x="555" y="34"/>
                      <a:pt x="539" y="17"/>
                      <a:pt x="5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8" name="Google Shape;4718;p39"/>
              <p:cNvSpPr/>
              <p:nvPr/>
            </p:nvSpPr>
            <p:spPr>
              <a:xfrm>
                <a:off x="4293850" y="2527425"/>
                <a:ext cx="6675" cy="4675"/>
              </a:xfrm>
              <a:custGeom>
                <a:rect b="b" l="l" r="r" t="t"/>
                <a:pathLst>
                  <a:path extrusionOk="0" h="187" w="267">
                    <a:moveTo>
                      <a:pt x="238" y="0"/>
                    </a:moveTo>
                    <a:cubicBezTo>
                      <a:pt x="234" y="0"/>
                      <a:pt x="230" y="2"/>
                      <a:pt x="225" y="4"/>
                    </a:cubicBezTo>
                    <a:cubicBezTo>
                      <a:pt x="216" y="13"/>
                      <a:pt x="200" y="37"/>
                      <a:pt x="191" y="46"/>
                    </a:cubicBezTo>
                    <a:cubicBezTo>
                      <a:pt x="150" y="87"/>
                      <a:pt x="84" y="120"/>
                      <a:pt x="26" y="137"/>
                    </a:cubicBezTo>
                    <a:cubicBezTo>
                      <a:pt x="17" y="137"/>
                      <a:pt x="9" y="137"/>
                      <a:pt x="1" y="145"/>
                    </a:cubicBezTo>
                    <a:cubicBezTo>
                      <a:pt x="92" y="153"/>
                      <a:pt x="183" y="170"/>
                      <a:pt x="266" y="187"/>
                    </a:cubicBezTo>
                    <a:cubicBezTo>
                      <a:pt x="266" y="137"/>
                      <a:pt x="258" y="95"/>
                      <a:pt x="249" y="46"/>
                    </a:cubicBezTo>
                    <a:cubicBezTo>
                      <a:pt x="249" y="32"/>
                      <a:pt x="255" y="0"/>
                      <a:pt x="2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9" name="Google Shape;4719;p39"/>
              <p:cNvSpPr/>
              <p:nvPr/>
            </p:nvSpPr>
            <p:spPr>
              <a:xfrm>
                <a:off x="3848725" y="2310450"/>
                <a:ext cx="555575" cy="982675"/>
              </a:xfrm>
              <a:custGeom>
                <a:rect b="b" l="l" r="r" t="t"/>
                <a:pathLst>
                  <a:path extrusionOk="0" h="39307" w="22223">
                    <a:moveTo>
                      <a:pt x="16712" y="157"/>
                    </a:moveTo>
                    <a:cubicBezTo>
                      <a:pt x="16707" y="157"/>
                      <a:pt x="16701" y="157"/>
                      <a:pt x="16698" y="160"/>
                    </a:cubicBezTo>
                    <a:lnTo>
                      <a:pt x="16698" y="160"/>
                    </a:lnTo>
                    <a:cubicBezTo>
                      <a:pt x="16703" y="159"/>
                      <a:pt x="16708" y="158"/>
                      <a:pt x="16712" y="157"/>
                    </a:cubicBezTo>
                    <a:close/>
                    <a:moveTo>
                      <a:pt x="17318" y="11682"/>
                    </a:moveTo>
                    <a:lnTo>
                      <a:pt x="17318" y="11682"/>
                    </a:lnTo>
                    <a:cubicBezTo>
                      <a:pt x="17318" y="11682"/>
                      <a:pt x="17317" y="11682"/>
                      <a:pt x="17317" y="11683"/>
                    </a:cubicBezTo>
                    <a:lnTo>
                      <a:pt x="17317" y="11691"/>
                    </a:lnTo>
                    <a:cubicBezTo>
                      <a:pt x="17317" y="11688"/>
                      <a:pt x="17318" y="11685"/>
                      <a:pt x="17318" y="11682"/>
                    </a:cubicBezTo>
                    <a:close/>
                    <a:moveTo>
                      <a:pt x="3" y="33509"/>
                    </a:moveTo>
                    <a:lnTo>
                      <a:pt x="3" y="33509"/>
                    </a:lnTo>
                    <a:cubicBezTo>
                      <a:pt x="2" y="33511"/>
                      <a:pt x="1" y="33513"/>
                      <a:pt x="0" y="33515"/>
                    </a:cubicBezTo>
                    <a:cubicBezTo>
                      <a:pt x="1" y="33513"/>
                      <a:pt x="2" y="33511"/>
                      <a:pt x="3" y="33509"/>
                    </a:cubicBezTo>
                    <a:close/>
                    <a:moveTo>
                      <a:pt x="13564" y="0"/>
                    </a:moveTo>
                    <a:cubicBezTo>
                      <a:pt x="13423" y="8"/>
                      <a:pt x="13290" y="25"/>
                      <a:pt x="13149" y="50"/>
                    </a:cubicBezTo>
                    <a:cubicBezTo>
                      <a:pt x="12942" y="91"/>
                      <a:pt x="12735" y="149"/>
                      <a:pt x="12528" y="232"/>
                    </a:cubicBezTo>
                    <a:cubicBezTo>
                      <a:pt x="12404" y="282"/>
                      <a:pt x="12288" y="348"/>
                      <a:pt x="12163" y="406"/>
                    </a:cubicBezTo>
                    <a:cubicBezTo>
                      <a:pt x="12172" y="423"/>
                      <a:pt x="12172" y="439"/>
                      <a:pt x="12155" y="456"/>
                    </a:cubicBezTo>
                    <a:cubicBezTo>
                      <a:pt x="12014" y="630"/>
                      <a:pt x="11840" y="779"/>
                      <a:pt x="11650" y="895"/>
                    </a:cubicBezTo>
                    <a:cubicBezTo>
                      <a:pt x="11443" y="1019"/>
                      <a:pt x="11219" y="1077"/>
                      <a:pt x="10995" y="1152"/>
                    </a:cubicBezTo>
                    <a:cubicBezTo>
                      <a:pt x="10772" y="1218"/>
                      <a:pt x="10564" y="1317"/>
                      <a:pt x="10366" y="1433"/>
                    </a:cubicBezTo>
                    <a:cubicBezTo>
                      <a:pt x="10258" y="1491"/>
                      <a:pt x="10158" y="1549"/>
                      <a:pt x="10059" y="1607"/>
                    </a:cubicBezTo>
                    <a:cubicBezTo>
                      <a:pt x="10042" y="1624"/>
                      <a:pt x="10018" y="1641"/>
                      <a:pt x="9993" y="1657"/>
                    </a:cubicBezTo>
                    <a:cubicBezTo>
                      <a:pt x="9993" y="1674"/>
                      <a:pt x="9984" y="1690"/>
                      <a:pt x="9976" y="1707"/>
                    </a:cubicBezTo>
                    <a:cubicBezTo>
                      <a:pt x="9926" y="1864"/>
                      <a:pt x="9794" y="2013"/>
                      <a:pt x="9686" y="2113"/>
                    </a:cubicBezTo>
                    <a:cubicBezTo>
                      <a:pt x="9537" y="2262"/>
                      <a:pt x="9363" y="2386"/>
                      <a:pt x="9206" y="2519"/>
                    </a:cubicBezTo>
                    <a:cubicBezTo>
                      <a:pt x="9023" y="2668"/>
                      <a:pt x="8866" y="2834"/>
                      <a:pt x="8717" y="3008"/>
                    </a:cubicBezTo>
                    <a:cubicBezTo>
                      <a:pt x="8684" y="3057"/>
                      <a:pt x="8650" y="3099"/>
                      <a:pt x="8617" y="3149"/>
                    </a:cubicBezTo>
                    <a:cubicBezTo>
                      <a:pt x="8493" y="3480"/>
                      <a:pt x="8518" y="3861"/>
                      <a:pt x="8783" y="4126"/>
                    </a:cubicBezTo>
                    <a:cubicBezTo>
                      <a:pt x="8882" y="4234"/>
                      <a:pt x="9007" y="4317"/>
                      <a:pt x="9106" y="4416"/>
                    </a:cubicBezTo>
                    <a:cubicBezTo>
                      <a:pt x="9098" y="4292"/>
                      <a:pt x="9081" y="4168"/>
                      <a:pt x="9065" y="4043"/>
                    </a:cubicBezTo>
                    <a:cubicBezTo>
                      <a:pt x="9065" y="4021"/>
                      <a:pt x="9087" y="4008"/>
                      <a:pt x="9109" y="4008"/>
                    </a:cubicBezTo>
                    <a:cubicBezTo>
                      <a:pt x="9127" y="4008"/>
                      <a:pt x="9144" y="4016"/>
                      <a:pt x="9148" y="4035"/>
                    </a:cubicBezTo>
                    <a:cubicBezTo>
                      <a:pt x="9197" y="4242"/>
                      <a:pt x="9255" y="4441"/>
                      <a:pt x="9297" y="4648"/>
                    </a:cubicBezTo>
                    <a:cubicBezTo>
                      <a:pt x="9322" y="4739"/>
                      <a:pt x="9330" y="4839"/>
                      <a:pt x="9371" y="4922"/>
                    </a:cubicBezTo>
                    <a:cubicBezTo>
                      <a:pt x="9404" y="5004"/>
                      <a:pt x="9462" y="5079"/>
                      <a:pt x="9529" y="5137"/>
                    </a:cubicBezTo>
                    <a:cubicBezTo>
                      <a:pt x="9670" y="5278"/>
                      <a:pt x="9819" y="5402"/>
                      <a:pt x="9968" y="5526"/>
                    </a:cubicBezTo>
                    <a:cubicBezTo>
                      <a:pt x="9984" y="5543"/>
                      <a:pt x="10009" y="5560"/>
                      <a:pt x="10034" y="5576"/>
                    </a:cubicBezTo>
                    <a:cubicBezTo>
                      <a:pt x="10034" y="5576"/>
                      <a:pt x="10042" y="5576"/>
                      <a:pt x="10051" y="5568"/>
                    </a:cubicBezTo>
                    <a:lnTo>
                      <a:pt x="10059" y="5568"/>
                    </a:lnTo>
                    <a:cubicBezTo>
                      <a:pt x="10009" y="5460"/>
                      <a:pt x="9968" y="5352"/>
                      <a:pt x="9935" y="5245"/>
                    </a:cubicBezTo>
                    <a:cubicBezTo>
                      <a:pt x="9868" y="5021"/>
                      <a:pt x="9852" y="4797"/>
                      <a:pt x="9860" y="4565"/>
                    </a:cubicBezTo>
                    <a:cubicBezTo>
                      <a:pt x="9860" y="4532"/>
                      <a:pt x="9887" y="4516"/>
                      <a:pt x="9914" y="4516"/>
                    </a:cubicBezTo>
                    <a:cubicBezTo>
                      <a:pt x="9941" y="4516"/>
                      <a:pt x="9968" y="4532"/>
                      <a:pt x="9968" y="4565"/>
                    </a:cubicBezTo>
                    <a:cubicBezTo>
                      <a:pt x="9984" y="4822"/>
                      <a:pt x="10059" y="5096"/>
                      <a:pt x="10175" y="5328"/>
                    </a:cubicBezTo>
                    <a:cubicBezTo>
                      <a:pt x="10274" y="5535"/>
                      <a:pt x="10407" y="5734"/>
                      <a:pt x="10564" y="5899"/>
                    </a:cubicBezTo>
                    <a:cubicBezTo>
                      <a:pt x="10722" y="6065"/>
                      <a:pt x="10896" y="6181"/>
                      <a:pt x="11086" y="6305"/>
                    </a:cubicBezTo>
                    <a:cubicBezTo>
                      <a:pt x="11269" y="6430"/>
                      <a:pt x="11459" y="6562"/>
                      <a:pt x="11567" y="6761"/>
                    </a:cubicBezTo>
                    <a:cubicBezTo>
                      <a:pt x="11600" y="6819"/>
                      <a:pt x="11625" y="6885"/>
                      <a:pt x="11642" y="6952"/>
                    </a:cubicBezTo>
                    <a:cubicBezTo>
                      <a:pt x="11691" y="7010"/>
                      <a:pt x="11733" y="7076"/>
                      <a:pt x="11766" y="7134"/>
                    </a:cubicBezTo>
                    <a:cubicBezTo>
                      <a:pt x="11758" y="6960"/>
                      <a:pt x="11700" y="6778"/>
                      <a:pt x="11683" y="6604"/>
                    </a:cubicBezTo>
                    <a:cubicBezTo>
                      <a:pt x="11675" y="6488"/>
                      <a:pt x="11666" y="6363"/>
                      <a:pt x="11666" y="6239"/>
                    </a:cubicBezTo>
                    <a:cubicBezTo>
                      <a:pt x="11675" y="6131"/>
                      <a:pt x="11666" y="5990"/>
                      <a:pt x="11733" y="5891"/>
                    </a:cubicBezTo>
                    <a:cubicBezTo>
                      <a:pt x="11740" y="5884"/>
                      <a:pt x="11751" y="5879"/>
                      <a:pt x="11761" y="5879"/>
                    </a:cubicBezTo>
                    <a:cubicBezTo>
                      <a:pt x="11774" y="5879"/>
                      <a:pt x="11786" y="5886"/>
                      <a:pt x="11791" y="5899"/>
                    </a:cubicBezTo>
                    <a:cubicBezTo>
                      <a:pt x="11824" y="6015"/>
                      <a:pt x="11799" y="6148"/>
                      <a:pt x="11791" y="6272"/>
                    </a:cubicBezTo>
                    <a:cubicBezTo>
                      <a:pt x="11791" y="6396"/>
                      <a:pt x="11799" y="6521"/>
                      <a:pt x="11807" y="6645"/>
                    </a:cubicBezTo>
                    <a:cubicBezTo>
                      <a:pt x="11816" y="6728"/>
                      <a:pt x="11832" y="6802"/>
                      <a:pt x="11849" y="6877"/>
                    </a:cubicBezTo>
                    <a:cubicBezTo>
                      <a:pt x="11849" y="6869"/>
                      <a:pt x="11849" y="6860"/>
                      <a:pt x="11849" y="6852"/>
                    </a:cubicBezTo>
                    <a:cubicBezTo>
                      <a:pt x="11882" y="6662"/>
                      <a:pt x="11940" y="6471"/>
                      <a:pt x="11998" y="6289"/>
                    </a:cubicBezTo>
                    <a:cubicBezTo>
                      <a:pt x="12064" y="6090"/>
                      <a:pt x="12147" y="5916"/>
                      <a:pt x="12230" y="5725"/>
                    </a:cubicBezTo>
                    <a:cubicBezTo>
                      <a:pt x="12236" y="5709"/>
                      <a:pt x="12250" y="5701"/>
                      <a:pt x="12263" y="5701"/>
                    </a:cubicBezTo>
                    <a:cubicBezTo>
                      <a:pt x="12282" y="5701"/>
                      <a:pt x="12301" y="5717"/>
                      <a:pt x="12296" y="5742"/>
                    </a:cubicBezTo>
                    <a:cubicBezTo>
                      <a:pt x="12238" y="5924"/>
                      <a:pt x="12205" y="6106"/>
                      <a:pt x="12155" y="6280"/>
                    </a:cubicBezTo>
                    <a:cubicBezTo>
                      <a:pt x="12105" y="6454"/>
                      <a:pt x="12072" y="6628"/>
                      <a:pt x="12047" y="6802"/>
                    </a:cubicBezTo>
                    <a:cubicBezTo>
                      <a:pt x="12023" y="6976"/>
                      <a:pt x="12014" y="7159"/>
                      <a:pt x="12023" y="7341"/>
                    </a:cubicBezTo>
                    <a:cubicBezTo>
                      <a:pt x="12023" y="7424"/>
                      <a:pt x="12039" y="7507"/>
                      <a:pt x="12056" y="7590"/>
                    </a:cubicBezTo>
                    <a:cubicBezTo>
                      <a:pt x="12072" y="7672"/>
                      <a:pt x="12114" y="7739"/>
                      <a:pt x="12122" y="7813"/>
                    </a:cubicBezTo>
                    <a:cubicBezTo>
                      <a:pt x="12130" y="7855"/>
                      <a:pt x="12114" y="7888"/>
                      <a:pt x="12089" y="7904"/>
                    </a:cubicBezTo>
                    <a:cubicBezTo>
                      <a:pt x="12097" y="7913"/>
                      <a:pt x="12097" y="7921"/>
                      <a:pt x="12105" y="7938"/>
                    </a:cubicBezTo>
                    <a:cubicBezTo>
                      <a:pt x="12174" y="8135"/>
                      <a:pt x="12389" y="8221"/>
                      <a:pt x="12590" y="8221"/>
                    </a:cubicBezTo>
                    <a:cubicBezTo>
                      <a:pt x="12608" y="8221"/>
                      <a:pt x="12626" y="8221"/>
                      <a:pt x="12644" y="8219"/>
                    </a:cubicBezTo>
                    <a:cubicBezTo>
                      <a:pt x="12760" y="8211"/>
                      <a:pt x="12851" y="8045"/>
                      <a:pt x="12909" y="7962"/>
                    </a:cubicBezTo>
                    <a:cubicBezTo>
                      <a:pt x="12984" y="7855"/>
                      <a:pt x="13050" y="7747"/>
                      <a:pt x="13133" y="7656"/>
                    </a:cubicBezTo>
                    <a:cubicBezTo>
                      <a:pt x="13143" y="7646"/>
                      <a:pt x="13152" y="7642"/>
                      <a:pt x="13160" y="7642"/>
                    </a:cubicBezTo>
                    <a:cubicBezTo>
                      <a:pt x="13166" y="7642"/>
                      <a:pt x="13171" y="7644"/>
                      <a:pt x="13174" y="7648"/>
                    </a:cubicBezTo>
                    <a:cubicBezTo>
                      <a:pt x="13381" y="7300"/>
                      <a:pt x="13398" y="6860"/>
                      <a:pt x="13323" y="6471"/>
                    </a:cubicBezTo>
                    <a:cubicBezTo>
                      <a:pt x="13274" y="6222"/>
                      <a:pt x="13199" y="5982"/>
                      <a:pt x="13149" y="5734"/>
                    </a:cubicBezTo>
                    <a:cubicBezTo>
                      <a:pt x="13141" y="5709"/>
                      <a:pt x="13133" y="5684"/>
                      <a:pt x="13125" y="5651"/>
                    </a:cubicBezTo>
                    <a:cubicBezTo>
                      <a:pt x="13100" y="5518"/>
                      <a:pt x="13083" y="5377"/>
                      <a:pt x="13075" y="5236"/>
                    </a:cubicBezTo>
                    <a:cubicBezTo>
                      <a:pt x="13067" y="5112"/>
                      <a:pt x="13050" y="4955"/>
                      <a:pt x="13108" y="4839"/>
                    </a:cubicBezTo>
                    <a:cubicBezTo>
                      <a:pt x="13115" y="4821"/>
                      <a:pt x="13133" y="4812"/>
                      <a:pt x="13152" y="4812"/>
                    </a:cubicBezTo>
                    <a:cubicBezTo>
                      <a:pt x="13177" y="4812"/>
                      <a:pt x="13203" y="4827"/>
                      <a:pt x="13207" y="4855"/>
                    </a:cubicBezTo>
                    <a:cubicBezTo>
                      <a:pt x="13224" y="4930"/>
                      <a:pt x="13216" y="5004"/>
                      <a:pt x="13216" y="5079"/>
                    </a:cubicBezTo>
                    <a:cubicBezTo>
                      <a:pt x="13216" y="5154"/>
                      <a:pt x="13216" y="5228"/>
                      <a:pt x="13224" y="5303"/>
                    </a:cubicBezTo>
                    <a:cubicBezTo>
                      <a:pt x="13232" y="5377"/>
                      <a:pt x="13241" y="5452"/>
                      <a:pt x="13249" y="5535"/>
                    </a:cubicBezTo>
                    <a:cubicBezTo>
                      <a:pt x="13257" y="5601"/>
                      <a:pt x="13265" y="5676"/>
                      <a:pt x="13282" y="5742"/>
                    </a:cubicBezTo>
                    <a:cubicBezTo>
                      <a:pt x="13332" y="6024"/>
                      <a:pt x="13381" y="6314"/>
                      <a:pt x="13398" y="6595"/>
                    </a:cubicBezTo>
                    <a:cubicBezTo>
                      <a:pt x="13431" y="6968"/>
                      <a:pt x="13398" y="7366"/>
                      <a:pt x="13207" y="7681"/>
                    </a:cubicBezTo>
                    <a:cubicBezTo>
                      <a:pt x="13207" y="7689"/>
                      <a:pt x="13207" y="7689"/>
                      <a:pt x="13207" y="7697"/>
                    </a:cubicBezTo>
                    <a:cubicBezTo>
                      <a:pt x="13183" y="7846"/>
                      <a:pt x="13108" y="7971"/>
                      <a:pt x="13025" y="8095"/>
                    </a:cubicBezTo>
                    <a:cubicBezTo>
                      <a:pt x="13009" y="8120"/>
                      <a:pt x="12992" y="8145"/>
                      <a:pt x="12975" y="8170"/>
                    </a:cubicBezTo>
                    <a:cubicBezTo>
                      <a:pt x="12917" y="8252"/>
                      <a:pt x="12851" y="8335"/>
                      <a:pt x="12768" y="8368"/>
                    </a:cubicBezTo>
                    <a:cubicBezTo>
                      <a:pt x="12727" y="8393"/>
                      <a:pt x="12669" y="8402"/>
                      <a:pt x="12619" y="8402"/>
                    </a:cubicBezTo>
                    <a:cubicBezTo>
                      <a:pt x="12545" y="8402"/>
                      <a:pt x="12470" y="8385"/>
                      <a:pt x="12404" y="8377"/>
                    </a:cubicBezTo>
                    <a:cubicBezTo>
                      <a:pt x="12288" y="8352"/>
                      <a:pt x="12180" y="8302"/>
                      <a:pt x="12089" y="8228"/>
                    </a:cubicBezTo>
                    <a:cubicBezTo>
                      <a:pt x="11989" y="8145"/>
                      <a:pt x="11948" y="8029"/>
                      <a:pt x="11915" y="7913"/>
                    </a:cubicBezTo>
                    <a:cubicBezTo>
                      <a:pt x="11874" y="7780"/>
                      <a:pt x="11840" y="7648"/>
                      <a:pt x="11782" y="7523"/>
                    </a:cubicBezTo>
                    <a:cubicBezTo>
                      <a:pt x="11749" y="7432"/>
                      <a:pt x="11708" y="7333"/>
                      <a:pt x="11658" y="7242"/>
                    </a:cubicBezTo>
                    <a:cubicBezTo>
                      <a:pt x="11658" y="7275"/>
                      <a:pt x="11658" y="7308"/>
                      <a:pt x="11650" y="7333"/>
                    </a:cubicBezTo>
                    <a:cubicBezTo>
                      <a:pt x="11642" y="7391"/>
                      <a:pt x="11625" y="7449"/>
                      <a:pt x="11600" y="7498"/>
                    </a:cubicBezTo>
                    <a:cubicBezTo>
                      <a:pt x="11591" y="7525"/>
                      <a:pt x="11563" y="7542"/>
                      <a:pt x="11538" y="7542"/>
                    </a:cubicBezTo>
                    <a:cubicBezTo>
                      <a:pt x="11516" y="7542"/>
                      <a:pt x="11496" y="7529"/>
                      <a:pt x="11492" y="7498"/>
                    </a:cubicBezTo>
                    <a:cubicBezTo>
                      <a:pt x="11451" y="7349"/>
                      <a:pt x="11476" y="7192"/>
                      <a:pt x="11426" y="7043"/>
                    </a:cubicBezTo>
                    <a:cubicBezTo>
                      <a:pt x="11401" y="6968"/>
                      <a:pt x="11368" y="6902"/>
                      <a:pt x="11327" y="6844"/>
                    </a:cubicBezTo>
                    <a:cubicBezTo>
                      <a:pt x="11327" y="6844"/>
                      <a:pt x="11318" y="6836"/>
                      <a:pt x="11318" y="6836"/>
                    </a:cubicBezTo>
                    <a:cubicBezTo>
                      <a:pt x="11302" y="6827"/>
                      <a:pt x="11302" y="6819"/>
                      <a:pt x="11302" y="6802"/>
                    </a:cubicBezTo>
                    <a:cubicBezTo>
                      <a:pt x="11285" y="6786"/>
                      <a:pt x="11269" y="6769"/>
                      <a:pt x="11252" y="6753"/>
                    </a:cubicBezTo>
                    <a:cubicBezTo>
                      <a:pt x="11095" y="6595"/>
                      <a:pt x="10904" y="6488"/>
                      <a:pt x="10730" y="6363"/>
                    </a:cubicBezTo>
                    <a:cubicBezTo>
                      <a:pt x="10564" y="6247"/>
                      <a:pt x="10424" y="6106"/>
                      <a:pt x="10299" y="5949"/>
                    </a:cubicBezTo>
                    <a:cubicBezTo>
                      <a:pt x="10200" y="5924"/>
                      <a:pt x="10109" y="5866"/>
                      <a:pt x="10026" y="5808"/>
                    </a:cubicBezTo>
                    <a:cubicBezTo>
                      <a:pt x="9976" y="5883"/>
                      <a:pt x="9935" y="5957"/>
                      <a:pt x="9902" y="6048"/>
                    </a:cubicBezTo>
                    <a:cubicBezTo>
                      <a:pt x="9860" y="6198"/>
                      <a:pt x="9844" y="6347"/>
                      <a:pt x="9852" y="6504"/>
                    </a:cubicBezTo>
                    <a:cubicBezTo>
                      <a:pt x="9868" y="6670"/>
                      <a:pt x="9902" y="6844"/>
                      <a:pt x="9918" y="7010"/>
                    </a:cubicBezTo>
                    <a:cubicBezTo>
                      <a:pt x="9951" y="6877"/>
                      <a:pt x="9951" y="6744"/>
                      <a:pt x="9951" y="6604"/>
                    </a:cubicBezTo>
                    <a:cubicBezTo>
                      <a:pt x="9951" y="6572"/>
                      <a:pt x="9973" y="6557"/>
                      <a:pt x="9996" y="6557"/>
                    </a:cubicBezTo>
                    <a:cubicBezTo>
                      <a:pt x="10020" y="6557"/>
                      <a:pt x="10046" y="6574"/>
                      <a:pt x="10051" y="6604"/>
                    </a:cubicBezTo>
                    <a:cubicBezTo>
                      <a:pt x="10059" y="6744"/>
                      <a:pt x="10084" y="6894"/>
                      <a:pt x="10067" y="7034"/>
                    </a:cubicBezTo>
                    <a:cubicBezTo>
                      <a:pt x="10051" y="7175"/>
                      <a:pt x="9993" y="7291"/>
                      <a:pt x="9926" y="7416"/>
                    </a:cubicBezTo>
                    <a:cubicBezTo>
                      <a:pt x="9852" y="7540"/>
                      <a:pt x="9777" y="7664"/>
                      <a:pt x="9711" y="7788"/>
                    </a:cubicBezTo>
                    <a:cubicBezTo>
                      <a:pt x="9661" y="7880"/>
                      <a:pt x="9620" y="7962"/>
                      <a:pt x="9562" y="8045"/>
                    </a:cubicBezTo>
                    <a:cubicBezTo>
                      <a:pt x="9595" y="8045"/>
                      <a:pt x="9628" y="8070"/>
                      <a:pt x="9603" y="8112"/>
                    </a:cubicBezTo>
                    <a:cubicBezTo>
                      <a:pt x="9421" y="8435"/>
                      <a:pt x="9313" y="8808"/>
                      <a:pt x="9189" y="9156"/>
                    </a:cubicBezTo>
                    <a:cubicBezTo>
                      <a:pt x="9090" y="9446"/>
                      <a:pt x="8957" y="9702"/>
                      <a:pt x="8783" y="9951"/>
                    </a:cubicBezTo>
                    <a:cubicBezTo>
                      <a:pt x="8626" y="10191"/>
                      <a:pt x="8435" y="10415"/>
                      <a:pt x="8261" y="10639"/>
                    </a:cubicBezTo>
                    <a:cubicBezTo>
                      <a:pt x="8087" y="10854"/>
                      <a:pt x="7913" y="11069"/>
                      <a:pt x="7764" y="11310"/>
                    </a:cubicBezTo>
                    <a:cubicBezTo>
                      <a:pt x="7706" y="11401"/>
                      <a:pt x="7648" y="11500"/>
                      <a:pt x="7606" y="11600"/>
                    </a:cubicBezTo>
                    <a:cubicBezTo>
                      <a:pt x="7673" y="11542"/>
                      <a:pt x="7739" y="11484"/>
                      <a:pt x="7805" y="11426"/>
                    </a:cubicBezTo>
                    <a:cubicBezTo>
                      <a:pt x="7896" y="11343"/>
                      <a:pt x="7954" y="11243"/>
                      <a:pt x="8029" y="11152"/>
                    </a:cubicBezTo>
                    <a:cubicBezTo>
                      <a:pt x="8038" y="11145"/>
                      <a:pt x="8048" y="11142"/>
                      <a:pt x="8058" y="11142"/>
                    </a:cubicBezTo>
                    <a:cubicBezTo>
                      <a:pt x="8082" y="11142"/>
                      <a:pt x="8104" y="11162"/>
                      <a:pt x="8104" y="11185"/>
                    </a:cubicBezTo>
                    <a:cubicBezTo>
                      <a:pt x="8104" y="11310"/>
                      <a:pt x="8021" y="11434"/>
                      <a:pt x="7938" y="11533"/>
                    </a:cubicBezTo>
                    <a:cubicBezTo>
                      <a:pt x="7855" y="11641"/>
                      <a:pt x="7756" y="11732"/>
                      <a:pt x="7664" y="11832"/>
                    </a:cubicBezTo>
                    <a:cubicBezTo>
                      <a:pt x="7333" y="12180"/>
                      <a:pt x="7101" y="12611"/>
                      <a:pt x="6935" y="13058"/>
                    </a:cubicBezTo>
                    <a:cubicBezTo>
                      <a:pt x="6861" y="13265"/>
                      <a:pt x="6803" y="13472"/>
                      <a:pt x="6745" y="13679"/>
                    </a:cubicBezTo>
                    <a:cubicBezTo>
                      <a:pt x="6736" y="13704"/>
                      <a:pt x="6728" y="13737"/>
                      <a:pt x="6720" y="13771"/>
                    </a:cubicBezTo>
                    <a:cubicBezTo>
                      <a:pt x="6687" y="13895"/>
                      <a:pt x="6654" y="14011"/>
                      <a:pt x="6621" y="14127"/>
                    </a:cubicBezTo>
                    <a:cubicBezTo>
                      <a:pt x="6587" y="14243"/>
                      <a:pt x="6563" y="14367"/>
                      <a:pt x="6505" y="14475"/>
                    </a:cubicBezTo>
                    <a:cubicBezTo>
                      <a:pt x="6496" y="14491"/>
                      <a:pt x="6480" y="14500"/>
                      <a:pt x="6471" y="14500"/>
                    </a:cubicBezTo>
                    <a:cubicBezTo>
                      <a:pt x="6438" y="14566"/>
                      <a:pt x="6405" y="14632"/>
                      <a:pt x="6372" y="14698"/>
                    </a:cubicBezTo>
                    <a:cubicBezTo>
                      <a:pt x="6132" y="15113"/>
                      <a:pt x="5767" y="15452"/>
                      <a:pt x="5560" y="15892"/>
                    </a:cubicBezTo>
                    <a:cubicBezTo>
                      <a:pt x="5427" y="16157"/>
                      <a:pt x="5369" y="16447"/>
                      <a:pt x="5336" y="16737"/>
                    </a:cubicBezTo>
                    <a:cubicBezTo>
                      <a:pt x="5303" y="17018"/>
                      <a:pt x="5320" y="17317"/>
                      <a:pt x="5253" y="17590"/>
                    </a:cubicBezTo>
                    <a:cubicBezTo>
                      <a:pt x="5245" y="17615"/>
                      <a:pt x="5222" y="17627"/>
                      <a:pt x="5201" y="17627"/>
                    </a:cubicBezTo>
                    <a:cubicBezTo>
                      <a:pt x="5179" y="17627"/>
                      <a:pt x="5158" y="17615"/>
                      <a:pt x="5154" y="17590"/>
                    </a:cubicBezTo>
                    <a:cubicBezTo>
                      <a:pt x="5113" y="17433"/>
                      <a:pt x="5113" y="17267"/>
                      <a:pt x="5113" y="17101"/>
                    </a:cubicBezTo>
                    <a:cubicBezTo>
                      <a:pt x="5113" y="16936"/>
                      <a:pt x="5121" y="16770"/>
                      <a:pt x="5137" y="16612"/>
                    </a:cubicBezTo>
                    <a:cubicBezTo>
                      <a:pt x="5146" y="16538"/>
                      <a:pt x="5162" y="16463"/>
                      <a:pt x="5171" y="16397"/>
                    </a:cubicBezTo>
                    <a:lnTo>
                      <a:pt x="5171" y="16397"/>
                    </a:lnTo>
                    <a:cubicBezTo>
                      <a:pt x="5162" y="16414"/>
                      <a:pt x="5146" y="16438"/>
                      <a:pt x="5129" y="16463"/>
                    </a:cubicBezTo>
                    <a:cubicBezTo>
                      <a:pt x="5046" y="16596"/>
                      <a:pt x="4930" y="16720"/>
                      <a:pt x="4823" y="16836"/>
                    </a:cubicBezTo>
                    <a:cubicBezTo>
                      <a:pt x="4607" y="17043"/>
                      <a:pt x="4392" y="17250"/>
                      <a:pt x="4218" y="17491"/>
                    </a:cubicBezTo>
                    <a:cubicBezTo>
                      <a:pt x="4035" y="17731"/>
                      <a:pt x="3886" y="17996"/>
                      <a:pt x="3770" y="18278"/>
                    </a:cubicBezTo>
                    <a:cubicBezTo>
                      <a:pt x="3646" y="18560"/>
                      <a:pt x="3563" y="18850"/>
                      <a:pt x="3505" y="19148"/>
                    </a:cubicBezTo>
                    <a:cubicBezTo>
                      <a:pt x="3480" y="19305"/>
                      <a:pt x="3464" y="19463"/>
                      <a:pt x="3455" y="19628"/>
                    </a:cubicBezTo>
                    <a:cubicBezTo>
                      <a:pt x="3513" y="19529"/>
                      <a:pt x="3571" y="19430"/>
                      <a:pt x="3621" y="19330"/>
                    </a:cubicBezTo>
                    <a:cubicBezTo>
                      <a:pt x="3754" y="19082"/>
                      <a:pt x="3853" y="18808"/>
                      <a:pt x="3903" y="18535"/>
                    </a:cubicBezTo>
                    <a:cubicBezTo>
                      <a:pt x="3906" y="18510"/>
                      <a:pt x="3927" y="18499"/>
                      <a:pt x="3948" y="18499"/>
                    </a:cubicBezTo>
                    <a:cubicBezTo>
                      <a:pt x="3977" y="18499"/>
                      <a:pt x="4007" y="18518"/>
                      <a:pt x="4002" y="18551"/>
                    </a:cubicBezTo>
                    <a:cubicBezTo>
                      <a:pt x="3986" y="18866"/>
                      <a:pt x="3919" y="19156"/>
                      <a:pt x="3795" y="19438"/>
                    </a:cubicBezTo>
                    <a:cubicBezTo>
                      <a:pt x="3679" y="19695"/>
                      <a:pt x="3522" y="19935"/>
                      <a:pt x="3397" y="20183"/>
                    </a:cubicBezTo>
                    <a:cubicBezTo>
                      <a:pt x="3273" y="20424"/>
                      <a:pt x="3182" y="20681"/>
                      <a:pt x="3116" y="20946"/>
                    </a:cubicBezTo>
                    <a:cubicBezTo>
                      <a:pt x="3041" y="21203"/>
                      <a:pt x="3000" y="21468"/>
                      <a:pt x="2967" y="21733"/>
                    </a:cubicBezTo>
                    <a:cubicBezTo>
                      <a:pt x="2950" y="21865"/>
                      <a:pt x="2933" y="21998"/>
                      <a:pt x="2917" y="22131"/>
                    </a:cubicBezTo>
                    <a:cubicBezTo>
                      <a:pt x="2909" y="22197"/>
                      <a:pt x="2900" y="22271"/>
                      <a:pt x="2892" y="22338"/>
                    </a:cubicBezTo>
                    <a:cubicBezTo>
                      <a:pt x="2884" y="22404"/>
                      <a:pt x="2884" y="22454"/>
                      <a:pt x="2859" y="22503"/>
                    </a:cubicBezTo>
                    <a:cubicBezTo>
                      <a:pt x="2851" y="22520"/>
                      <a:pt x="2834" y="22528"/>
                      <a:pt x="2817" y="22528"/>
                    </a:cubicBezTo>
                    <a:cubicBezTo>
                      <a:pt x="2801" y="22528"/>
                      <a:pt x="2784" y="22520"/>
                      <a:pt x="2776" y="22503"/>
                    </a:cubicBezTo>
                    <a:cubicBezTo>
                      <a:pt x="2751" y="22462"/>
                      <a:pt x="2751" y="22412"/>
                      <a:pt x="2743" y="22371"/>
                    </a:cubicBezTo>
                    <a:cubicBezTo>
                      <a:pt x="2718" y="22470"/>
                      <a:pt x="2693" y="22578"/>
                      <a:pt x="2660" y="22686"/>
                    </a:cubicBezTo>
                    <a:cubicBezTo>
                      <a:pt x="2395" y="23589"/>
                      <a:pt x="1989" y="24459"/>
                      <a:pt x="1475" y="25246"/>
                    </a:cubicBezTo>
                    <a:cubicBezTo>
                      <a:pt x="1210" y="25652"/>
                      <a:pt x="928" y="26041"/>
                      <a:pt x="721" y="26480"/>
                    </a:cubicBezTo>
                    <a:cubicBezTo>
                      <a:pt x="614" y="26696"/>
                      <a:pt x="539" y="26920"/>
                      <a:pt x="489" y="27152"/>
                    </a:cubicBezTo>
                    <a:cubicBezTo>
                      <a:pt x="464" y="27259"/>
                      <a:pt x="448" y="27359"/>
                      <a:pt x="440" y="27466"/>
                    </a:cubicBezTo>
                    <a:cubicBezTo>
                      <a:pt x="522" y="27243"/>
                      <a:pt x="614" y="27019"/>
                      <a:pt x="730" y="26812"/>
                    </a:cubicBezTo>
                    <a:cubicBezTo>
                      <a:pt x="854" y="26588"/>
                      <a:pt x="995" y="26373"/>
                      <a:pt x="1053" y="26124"/>
                    </a:cubicBezTo>
                    <a:cubicBezTo>
                      <a:pt x="1056" y="26094"/>
                      <a:pt x="1080" y="26081"/>
                      <a:pt x="1105" y="26081"/>
                    </a:cubicBezTo>
                    <a:cubicBezTo>
                      <a:pt x="1134" y="26081"/>
                      <a:pt x="1165" y="26101"/>
                      <a:pt x="1160" y="26132"/>
                    </a:cubicBezTo>
                    <a:cubicBezTo>
                      <a:pt x="1144" y="26422"/>
                      <a:pt x="1028" y="26663"/>
                      <a:pt x="912" y="26920"/>
                    </a:cubicBezTo>
                    <a:cubicBezTo>
                      <a:pt x="696" y="27367"/>
                      <a:pt x="547" y="27839"/>
                      <a:pt x="464" y="28336"/>
                    </a:cubicBezTo>
                    <a:cubicBezTo>
                      <a:pt x="431" y="28577"/>
                      <a:pt x="406" y="28825"/>
                      <a:pt x="406" y="29074"/>
                    </a:cubicBezTo>
                    <a:lnTo>
                      <a:pt x="406" y="29182"/>
                    </a:lnTo>
                    <a:cubicBezTo>
                      <a:pt x="415" y="29223"/>
                      <a:pt x="415" y="29264"/>
                      <a:pt x="415" y="29306"/>
                    </a:cubicBezTo>
                    <a:cubicBezTo>
                      <a:pt x="498" y="29173"/>
                      <a:pt x="597" y="29049"/>
                      <a:pt x="738" y="28983"/>
                    </a:cubicBezTo>
                    <a:cubicBezTo>
                      <a:pt x="953" y="28767"/>
                      <a:pt x="1202" y="28585"/>
                      <a:pt x="1442" y="28403"/>
                    </a:cubicBezTo>
                    <a:cubicBezTo>
                      <a:pt x="1450" y="28396"/>
                      <a:pt x="1458" y="28394"/>
                      <a:pt x="1466" y="28394"/>
                    </a:cubicBezTo>
                    <a:cubicBezTo>
                      <a:pt x="1499" y="28394"/>
                      <a:pt x="1525" y="28442"/>
                      <a:pt x="1492" y="28469"/>
                    </a:cubicBezTo>
                    <a:cubicBezTo>
                      <a:pt x="1260" y="28676"/>
                      <a:pt x="1028" y="28892"/>
                      <a:pt x="812" y="29115"/>
                    </a:cubicBezTo>
                    <a:cubicBezTo>
                      <a:pt x="812" y="29124"/>
                      <a:pt x="812" y="29124"/>
                      <a:pt x="812" y="29124"/>
                    </a:cubicBezTo>
                    <a:cubicBezTo>
                      <a:pt x="730" y="29264"/>
                      <a:pt x="622" y="29389"/>
                      <a:pt x="547" y="29538"/>
                    </a:cubicBezTo>
                    <a:cubicBezTo>
                      <a:pt x="464" y="29712"/>
                      <a:pt x="406" y="29894"/>
                      <a:pt x="373" y="30085"/>
                    </a:cubicBezTo>
                    <a:cubicBezTo>
                      <a:pt x="290" y="30515"/>
                      <a:pt x="357" y="30938"/>
                      <a:pt x="357" y="31369"/>
                    </a:cubicBezTo>
                    <a:cubicBezTo>
                      <a:pt x="398" y="31576"/>
                      <a:pt x="498" y="31767"/>
                      <a:pt x="506" y="31974"/>
                    </a:cubicBezTo>
                    <a:cubicBezTo>
                      <a:pt x="514" y="32139"/>
                      <a:pt x="464" y="32289"/>
                      <a:pt x="398" y="32429"/>
                    </a:cubicBezTo>
                    <a:cubicBezTo>
                      <a:pt x="398" y="32504"/>
                      <a:pt x="406" y="32562"/>
                      <a:pt x="382" y="32628"/>
                    </a:cubicBezTo>
                    <a:cubicBezTo>
                      <a:pt x="371" y="32644"/>
                      <a:pt x="350" y="32653"/>
                      <a:pt x="329" y="32653"/>
                    </a:cubicBezTo>
                    <a:cubicBezTo>
                      <a:pt x="318" y="32653"/>
                      <a:pt x="307" y="32651"/>
                      <a:pt x="299" y="32645"/>
                    </a:cubicBezTo>
                    <a:cubicBezTo>
                      <a:pt x="282" y="32670"/>
                      <a:pt x="274" y="32686"/>
                      <a:pt x="266" y="32711"/>
                    </a:cubicBezTo>
                    <a:cubicBezTo>
                      <a:pt x="191" y="32869"/>
                      <a:pt x="133" y="33043"/>
                      <a:pt x="83" y="33217"/>
                    </a:cubicBezTo>
                    <a:cubicBezTo>
                      <a:pt x="50" y="33299"/>
                      <a:pt x="34" y="33382"/>
                      <a:pt x="9" y="33473"/>
                    </a:cubicBezTo>
                    <a:cubicBezTo>
                      <a:pt x="9" y="33481"/>
                      <a:pt x="9" y="33494"/>
                      <a:pt x="3" y="33509"/>
                    </a:cubicBezTo>
                    <a:lnTo>
                      <a:pt x="3" y="33509"/>
                    </a:lnTo>
                    <a:cubicBezTo>
                      <a:pt x="35" y="33436"/>
                      <a:pt x="68" y="33364"/>
                      <a:pt x="108" y="33299"/>
                    </a:cubicBezTo>
                    <a:cubicBezTo>
                      <a:pt x="150" y="33225"/>
                      <a:pt x="191" y="33150"/>
                      <a:pt x="232" y="33076"/>
                    </a:cubicBezTo>
                    <a:cubicBezTo>
                      <a:pt x="244" y="33058"/>
                      <a:pt x="259" y="33051"/>
                      <a:pt x="274" y="33051"/>
                    </a:cubicBezTo>
                    <a:cubicBezTo>
                      <a:pt x="300" y="33051"/>
                      <a:pt x="324" y="33074"/>
                      <a:pt x="324" y="33101"/>
                    </a:cubicBezTo>
                    <a:cubicBezTo>
                      <a:pt x="324" y="33109"/>
                      <a:pt x="324" y="33117"/>
                      <a:pt x="315" y="33117"/>
                    </a:cubicBezTo>
                    <a:cubicBezTo>
                      <a:pt x="315" y="33134"/>
                      <a:pt x="307" y="33142"/>
                      <a:pt x="299" y="33159"/>
                    </a:cubicBezTo>
                    <a:cubicBezTo>
                      <a:pt x="257" y="33266"/>
                      <a:pt x="208" y="33382"/>
                      <a:pt x="174" y="33498"/>
                    </a:cubicBezTo>
                    <a:cubicBezTo>
                      <a:pt x="125" y="33631"/>
                      <a:pt x="92" y="33772"/>
                      <a:pt x="83" y="33913"/>
                    </a:cubicBezTo>
                    <a:cubicBezTo>
                      <a:pt x="67" y="34161"/>
                      <a:pt x="125" y="34393"/>
                      <a:pt x="249" y="34608"/>
                    </a:cubicBezTo>
                    <a:cubicBezTo>
                      <a:pt x="373" y="34824"/>
                      <a:pt x="556" y="35006"/>
                      <a:pt x="746" y="35172"/>
                    </a:cubicBezTo>
                    <a:cubicBezTo>
                      <a:pt x="788" y="35205"/>
                      <a:pt x="829" y="35230"/>
                      <a:pt x="879" y="35263"/>
                    </a:cubicBezTo>
                    <a:cubicBezTo>
                      <a:pt x="804" y="35114"/>
                      <a:pt x="746" y="34965"/>
                      <a:pt x="696" y="34807"/>
                    </a:cubicBezTo>
                    <a:cubicBezTo>
                      <a:pt x="691" y="34783"/>
                      <a:pt x="713" y="34767"/>
                      <a:pt x="735" y="34767"/>
                    </a:cubicBezTo>
                    <a:cubicBezTo>
                      <a:pt x="749" y="34767"/>
                      <a:pt x="764" y="34774"/>
                      <a:pt x="771" y="34791"/>
                    </a:cubicBezTo>
                    <a:cubicBezTo>
                      <a:pt x="829" y="34965"/>
                      <a:pt x="912" y="35130"/>
                      <a:pt x="1020" y="35288"/>
                    </a:cubicBezTo>
                    <a:cubicBezTo>
                      <a:pt x="1044" y="35338"/>
                      <a:pt x="1078" y="35379"/>
                      <a:pt x="1111" y="35429"/>
                    </a:cubicBezTo>
                    <a:cubicBezTo>
                      <a:pt x="1194" y="35487"/>
                      <a:pt x="1276" y="35561"/>
                      <a:pt x="1334" y="35644"/>
                    </a:cubicBezTo>
                    <a:cubicBezTo>
                      <a:pt x="1351" y="35661"/>
                      <a:pt x="1351" y="35686"/>
                      <a:pt x="1343" y="35702"/>
                    </a:cubicBezTo>
                    <a:cubicBezTo>
                      <a:pt x="1467" y="35777"/>
                      <a:pt x="1599" y="35835"/>
                      <a:pt x="1757" y="35860"/>
                    </a:cubicBezTo>
                    <a:cubicBezTo>
                      <a:pt x="1981" y="35893"/>
                      <a:pt x="2196" y="35934"/>
                      <a:pt x="2411" y="36000"/>
                    </a:cubicBezTo>
                    <a:cubicBezTo>
                      <a:pt x="2685" y="36083"/>
                      <a:pt x="3025" y="36224"/>
                      <a:pt x="3165" y="36498"/>
                    </a:cubicBezTo>
                    <a:cubicBezTo>
                      <a:pt x="3176" y="36481"/>
                      <a:pt x="3194" y="36469"/>
                      <a:pt x="3214" y="36469"/>
                    </a:cubicBezTo>
                    <a:cubicBezTo>
                      <a:pt x="3225" y="36469"/>
                      <a:pt x="3237" y="36472"/>
                      <a:pt x="3248" y="36481"/>
                    </a:cubicBezTo>
                    <a:cubicBezTo>
                      <a:pt x="3348" y="36547"/>
                      <a:pt x="3397" y="36663"/>
                      <a:pt x="3447" y="36779"/>
                    </a:cubicBezTo>
                    <a:cubicBezTo>
                      <a:pt x="3497" y="36895"/>
                      <a:pt x="3538" y="37011"/>
                      <a:pt x="3596" y="37119"/>
                    </a:cubicBezTo>
                    <a:cubicBezTo>
                      <a:pt x="3654" y="37218"/>
                      <a:pt x="3729" y="37310"/>
                      <a:pt x="3812" y="37384"/>
                    </a:cubicBezTo>
                    <a:cubicBezTo>
                      <a:pt x="3895" y="37459"/>
                      <a:pt x="3994" y="37542"/>
                      <a:pt x="4102" y="37550"/>
                    </a:cubicBezTo>
                    <a:cubicBezTo>
                      <a:pt x="4108" y="37550"/>
                      <a:pt x="4114" y="37550"/>
                      <a:pt x="4120" y="37550"/>
                    </a:cubicBezTo>
                    <a:cubicBezTo>
                      <a:pt x="4379" y="37550"/>
                      <a:pt x="4292" y="37198"/>
                      <a:pt x="4276" y="37036"/>
                    </a:cubicBezTo>
                    <a:cubicBezTo>
                      <a:pt x="4251" y="36738"/>
                      <a:pt x="4243" y="36440"/>
                      <a:pt x="4226" y="36141"/>
                    </a:cubicBezTo>
                    <a:cubicBezTo>
                      <a:pt x="4226" y="36114"/>
                      <a:pt x="4252" y="36096"/>
                      <a:pt x="4277" y="36096"/>
                    </a:cubicBezTo>
                    <a:cubicBezTo>
                      <a:pt x="4298" y="36096"/>
                      <a:pt x="4318" y="36107"/>
                      <a:pt x="4325" y="36133"/>
                    </a:cubicBezTo>
                    <a:cubicBezTo>
                      <a:pt x="4375" y="36431"/>
                      <a:pt x="4433" y="36721"/>
                      <a:pt x="4475" y="37020"/>
                    </a:cubicBezTo>
                    <a:cubicBezTo>
                      <a:pt x="4491" y="37119"/>
                      <a:pt x="4516" y="37235"/>
                      <a:pt x="4516" y="37351"/>
                    </a:cubicBezTo>
                    <a:cubicBezTo>
                      <a:pt x="4557" y="37359"/>
                      <a:pt x="4591" y="37376"/>
                      <a:pt x="4632" y="37392"/>
                    </a:cubicBezTo>
                    <a:cubicBezTo>
                      <a:pt x="4698" y="37426"/>
                      <a:pt x="4765" y="37459"/>
                      <a:pt x="4831" y="37492"/>
                    </a:cubicBezTo>
                    <a:cubicBezTo>
                      <a:pt x="4955" y="37550"/>
                      <a:pt x="5088" y="37591"/>
                      <a:pt x="5220" y="37600"/>
                    </a:cubicBezTo>
                    <a:cubicBezTo>
                      <a:pt x="5235" y="37600"/>
                      <a:pt x="5250" y="37601"/>
                      <a:pt x="5265" y="37601"/>
                    </a:cubicBezTo>
                    <a:cubicBezTo>
                      <a:pt x="5511" y="37601"/>
                      <a:pt x="5720" y="37473"/>
                      <a:pt x="5900" y="37301"/>
                    </a:cubicBezTo>
                    <a:cubicBezTo>
                      <a:pt x="5974" y="37218"/>
                      <a:pt x="6107" y="37119"/>
                      <a:pt x="6090" y="36995"/>
                    </a:cubicBezTo>
                    <a:cubicBezTo>
                      <a:pt x="6074" y="36862"/>
                      <a:pt x="5966" y="36738"/>
                      <a:pt x="5900" y="36630"/>
                    </a:cubicBezTo>
                    <a:cubicBezTo>
                      <a:pt x="5726" y="36373"/>
                      <a:pt x="5543" y="36116"/>
                      <a:pt x="5361" y="35868"/>
                    </a:cubicBezTo>
                    <a:cubicBezTo>
                      <a:pt x="5330" y="35824"/>
                      <a:pt x="5374" y="35776"/>
                      <a:pt x="5419" y="35776"/>
                    </a:cubicBezTo>
                    <a:cubicBezTo>
                      <a:pt x="5433" y="35776"/>
                      <a:pt x="5448" y="35781"/>
                      <a:pt x="5461" y="35793"/>
                    </a:cubicBezTo>
                    <a:cubicBezTo>
                      <a:pt x="5676" y="36025"/>
                      <a:pt x="5883" y="36266"/>
                      <a:pt x="6082" y="36522"/>
                    </a:cubicBezTo>
                    <a:cubicBezTo>
                      <a:pt x="6132" y="36580"/>
                      <a:pt x="6181" y="36647"/>
                      <a:pt x="6223" y="36721"/>
                    </a:cubicBezTo>
                    <a:cubicBezTo>
                      <a:pt x="6223" y="36713"/>
                      <a:pt x="6231" y="36705"/>
                      <a:pt x="6231" y="36688"/>
                    </a:cubicBezTo>
                    <a:cubicBezTo>
                      <a:pt x="6256" y="36564"/>
                      <a:pt x="6256" y="36448"/>
                      <a:pt x="6215" y="36324"/>
                    </a:cubicBezTo>
                    <a:cubicBezTo>
                      <a:pt x="6140" y="36100"/>
                      <a:pt x="5958" y="35884"/>
                      <a:pt x="5784" y="35735"/>
                    </a:cubicBezTo>
                    <a:cubicBezTo>
                      <a:pt x="5593" y="35570"/>
                      <a:pt x="5361" y="35478"/>
                      <a:pt x="5137" y="35387"/>
                    </a:cubicBezTo>
                    <a:cubicBezTo>
                      <a:pt x="5021" y="35346"/>
                      <a:pt x="4905" y="35304"/>
                      <a:pt x="4806" y="35246"/>
                    </a:cubicBezTo>
                    <a:cubicBezTo>
                      <a:pt x="4698" y="35188"/>
                      <a:pt x="4607" y="35122"/>
                      <a:pt x="4516" y="35048"/>
                    </a:cubicBezTo>
                    <a:cubicBezTo>
                      <a:pt x="4488" y="35020"/>
                      <a:pt x="4518" y="34975"/>
                      <a:pt x="4553" y="34975"/>
                    </a:cubicBezTo>
                    <a:cubicBezTo>
                      <a:pt x="4560" y="34975"/>
                      <a:pt x="4567" y="34977"/>
                      <a:pt x="4574" y="34981"/>
                    </a:cubicBezTo>
                    <a:cubicBezTo>
                      <a:pt x="4715" y="35056"/>
                      <a:pt x="4864" y="35106"/>
                      <a:pt x="5021" y="35155"/>
                    </a:cubicBezTo>
                    <a:cubicBezTo>
                      <a:pt x="4939" y="34907"/>
                      <a:pt x="5038" y="34617"/>
                      <a:pt x="5137" y="34393"/>
                    </a:cubicBezTo>
                    <a:cubicBezTo>
                      <a:pt x="5336" y="33929"/>
                      <a:pt x="5701" y="33565"/>
                      <a:pt x="5991" y="33159"/>
                    </a:cubicBezTo>
                    <a:cubicBezTo>
                      <a:pt x="6281" y="32736"/>
                      <a:pt x="6463" y="32247"/>
                      <a:pt x="6455" y="31733"/>
                    </a:cubicBezTo>
                    <a:cubicBezTo>
                      <a:pt x="6455" y="31693"/>
                      <a:pt x="6480" y="31674"/>
                      <a:pt x="6507" y="31674"/>
                    </a:cubicBezTo>
                    <a:cubicBezTo>
                      <a:pt x="6536" y="31674"/>
                      <a:pt x="6567" y="31695"/>
                      <a:pt x="6571" y="31733"/>
                    </a:cubicBezTo>
                    <a:cubicBezTo>
                      <a:pt x="6596" y="31941"/>
                      <a:pt x="6596" y="32156"/>
                      <a:pt x="6563" y="32363"/>
                    </a:cubicBezTo>
                    <a:cubicBezTo>
                      <a:pt x="6645" y="32206"/>
                      <a:pt x="6736" y="32057"/>
                      <a:pt x="6819" y="31899"/>
                    </a:cubicBezTo>
                    <a:cubicBezTo>
                      <a:pt x="6819" y="31891"/>
                      <a:pt x="6828" y="31891"/>
                      <a:pt x="6828" y="31883"/>
                    </a:cubicBezTo>
                    <a:lnTo>
                      <a:pt x="6836" y="31858"/>
                    </a:lnTo>
                    <a:cubicBezTo>
                      <a:pt x="6902" y="31576"/>
                      <a:pt x="6902" y="31269"/>
                      <a:pt x="6869" y="30979"/>
                    </a:cubicBezTo>
                    <a:cubicBezTo>
                      <a:pt x="6844" y="30673"/>
                      <a:pt x="6786" y="30366"/>
                      <a:pt x="6728" y="30068"/>
                    </a:cubicBezTo>
                    <a:cubicBezTo>
                      <a:pt x="6723" y="30033"/>
                      <a:pt x="6751" y="30010"/>
                      <a:pt x="6780" y="30010"/>
                    </a:cubicBezTo>
                    <a:cubicBezTo>
                      <a:pt x="6799" y="30010"/>
                      <a:pt x="6818" y="30020"/>
                      <a:pt x="6828" y="30043"/>
                    </a:cubicBezTo>
                    <a:cubicBezTo>
                      <a:pt x="6910" y="30308"/>
                      <a:pt x="7002" y="30573"/>
                      <a:pt x="7051" y="30855"/>
                    </a:cubicBezTo>
                    <a:cubicBezTo>
                      <a:pt x="7068" y="30938"/>
                      <a:pt x="7084" y="31021"/>
                      <a:pt x="7093" y="31112"/>
                    </a:cubicBezTo>
                    <a:cubicBezTo>
                      <a:pt x="7101" y="31062"/>
                      <a:pt x="7118" y="31021"/>
                      <a:pt x="7126" y="30971"/>
                    </a:cubicBezTo>
                    <a:cubicBezTo>
                      <a:pt x="7192" y="30582"/>
                      <a:pt x="7200" y="30167"/>
                      <a:pt x="7093" y="29778"/>
                    </a:cubicBezTo>
                    <a:cubicBezTo>
                      <a:pt x="7043" y="29596"/>
                      <a:pt x="6968" y="29414"/>
                      <a:pt x="6861" y="29248"/>
                    </a:cubicBezTo>
                    <a:cubicBezTo>
                      <a:pt x="6745" y="29074"/>
                      <a:pt x="6596" y="28925"/>
                      <a:pt x="6447" y="28776"/>
                    </a:cubicBezTo>
                    <a:cubicBezTo>
                      <a:pt x="6165" y="28486"/>
                      <a:pt x="5949" y="28104"/>
                      <a:pt x="5593" y="27897"/>
                    </a:cubicBezTo>
                    <a:cubicBezTo>
                      <a:pt x="5494" y="27831"/>
                      <a:pt x="5386" y="27781"/>
                      <a:pt x="5287" y="27723"/>
                    </a:cubicBezTo>
                    <a:lnTo>
                      <a:pt x="5287" y="27723"/>
                    </a:lnTo>
                    <a:cubicBezTo>
                      <a:pt x="5336" y="27765"/>
                      <a:pt x="5378" y="27814"/>
                      <a:pt x="5411" y="27864"/>
                    </a:cubicBezTo>
                    <a:cubicBezTo>
                      <a:pt x="5419" y="27872"/>
                      <a:pt x="5419" y="27872"/>
                      <a:pt x="5419" y="27881"/>
                    </a:cubicBezTo>
                    <a:cubicBezTo>
                      <a:pt x="5431" y="27911"/>
                      <a:pt x="5394" y="27946"/>
                      <a:pt x="5361" y="27946"/>
                    </a:cubicBezTo>
                    <a:cubicBezTo>
                      <a:pt x="5349" y="27946"/>
                      <a:pt x="5337" y="27941"/>
                      <a:pt x="5328" y="27930"/>
                    </a:cubicBezTo>
                    <a:cubicBezTo>
                      <a:pt x="5204" y="27781"/>
                      <a:pt x="5013" y="27732"/>
                      <a:pt x="4831" y="27674"/>
                    </a:cubicBezTo>
                    <a:cubicBezTo>
                      <a:pt x="4781" y="27657"/>
                      <a:pt x="4723" y="27640"/>
                      <a:pt x="4673" y="27616"/>
                    </a:cubicBezTo>
                    <a:cubicBezTo>
                      <a:pt x="4632" y="27607"/>
                      <a:pt x="4591" y="27591"/>
                      <a:pt x="4549" y="27574"/>
                    </a:cubicBezTo>
                    <a:cubicBezTo>
                      <a:pt x="4499" y="27549"/>
                      <a:pt x="4458" y="27524"/>
                      <a:pt x="4417" y="27500"/>
                    </a:cubicBezTo>
                    <a:cubicBezTo>
                      <a:pt x="4375" y="27466"/>
                      <a:pt x="4325" y="27442"/>
                      <a:pt x="4309" y="27392"/>
                    </a:cubicBezTo>
                    <a:cubicBezTo>
                      <a:pt x="4294" y="27354"/>
                      <a:pt x="4314" y="27308"/>
                      <a:pt x="4356" y="27308"/>
                    </a:cubicBezTo>
                    <a:cubicBezTo>
                      <a:pt x="4360" y="27308"/>
                      <a:pt x="4363" y="27308"/>
                      <a:pt x="4367" y="27309"/>
                    </a:cubicBezTo>
                    <a:cubicBezTo>
                      <a:pt x="4417" y="27317"/>
                      <a:pt x="4458" y="27359"/>
                      <a:pt x="4508" y="27375"/>
                    </a:cubicBezTo>
                    <a:cubicBezTo>
                      <a:pt x="4549" y="27392"/>
                      <a:pt x="4591" y="27417"/>
                      <a:pt x="4640" y="27433"/>
                    </a:cubicBezTo>
                    <a:cubicBezTo>
                      <a:pt x="4731" y="27475"/>
                      <a:pt x="4831" y="27500"/>
                      <a:pt x="4922" y="27533"/>
                    </a:cubicBezTo>
                    <a:cubicBezTo>
                      <a:pt x="4963" y="27549"/>
                      <a:pt x="4997" y="27566"/>
                      <a:pt x="5030" y="27574"/>
                    </a:cubicBezTo>
                    <a:cubicBezTo>
                      <a:pt x="4930" y="27508"/>
                      <a:pt x="4839" y="27425"/>
                      <a:pt x="4765" y="27309"/>
                    </a:cubicBezTo>
                    <a:cubicBezTo>
                      <a:pt x="4752" y="27284"/>
                      <a:pt x="4776" y="27255"/>
                      <a:pt x="4800" y="27255"/>
                    </a:cubicBezTo>
                    <a:cubicBezTo>
                      <a:pt x="4808" y="27255"/>
                      <a:pt x="4816" y="27259"/>
                      <a:pt x="4823" y="27268"/>
                    </a:cubicBezTo>
                    <a:cubicBezTo>
                      <a:pt x="4955" y="27433"/>
                      <a:pt x="5146" y="27516"/>
                      <a:pt x="5328" y="27599"/>
                    </a:cubicBezTo>
                    <a:cubicBezTo>
                      <a:pt x="5527" y="27682"/>
                      <a:pt x="5717" y="27765"/>
                      <a:pt x="5883" y="27897"/>
                    </a:cubicBezTo>
                    <a:cubicBezTo>
                      <a:pt x="6049" y="28030"/>
                      <a:pt x="6181" y="28204"/>
                      <a:pt x="6314" y="28361"/>
                    </a:cubicBezTo>
                    <a:cubicBezTo>
                      <a:pt x="6463" y="28527"/>
                      <a:pt x="6621" y="28676"/>
                      <a:pt x="6778" y="28834"/>
                    </a:cubicBezTo>
                    <a:cubicBezTo>
                      <a:pt x="7076" y="29132"/>
                      <a:pt x="7275" y="29480"/>
                      <a:pt x="7366" y="29894"/>
                    </a:cubicBezTo>
                    <a:cubicBezTo>
                      <a:pt x="7457" y="30317"/>
                      <a:pt x="7424" y="30756"/>
                      <a:pt x="7333" y="31178"/>
                    </a:cubicBezTo>
                    <a:cubicBezTo>
                      <a:pt x="7275" y="31410"/>
                      <a:pt x="7200" y="31634"/>
                      <a:pt x="7118" y="31858"/>
                    </a:cubicBezTo>
                    <a:cubicBezTo>
                      <a:pt x="7084" y="31924"/>
                      <a:pt x="7060" y="31990"/>
                      <a:pt x="7026" y="32065"/>
                    </a:cubicBezTo>
                    <a:cubicBezTo>
                      <a:pt x="7010" y="32139"/>
                      <a:pt x="6977" y="32222"/>
                      <a:pt x="6944" y="32297"/>
                    </a:cubicBezTo>
                    <a:cubicBezTo>
                      <a:pt x="6844" y="32521"/>
                      <a:pt x="6703" y="32728"/>
                      <a:pt x="6554" y="32927"/>
                    </a:cubicBezTo>
                    <a:cubicBezTo>
                      <a:pt x="6480" y="33034"/>
                      <a:pt x="6405" y="33134"/>
                      <a:pt x="6331" y="33233"/>
                    </a:cubicBezTo>
                    <a:cubicBezTo>
                      <a:pt x="6297" y="33283"/>
                      <a:pt x="6273" y="33333"/>
                      <a:pt x="6248" y="33391"/>
                    </a:cubicBezTo>
                    <a:cubicBezTo>
                      <a:pt x="6248" y="33391"/>
                      <a:pt x="6248" y="33399"/>
                      <a:pt x="6239" y="33407"/>
                    </a:cubicBezTo>
                    <a:cubicBezTo>
                      <a:pt x="6148" y="33614"/>
                      <a:pt x="6132" y="33855"/>
                      <a:pt x="6123" y="34078"/>
                    </a:cubicBezTo>
                    <a:cubicBezTo>
                      <a:pt x="6115" y="34310"/>
                      <a:pt x="6132" y="34542"/>
                      <a:pt x="6132" y="34774"/>
                    </a:cubicBezTo>
                    <a:cubicBezTo>
                      <a:pt x="6132" y="34799"/>
                      <a:pt x="6123" y="34832"/>
                      <a:pt x="6099" y="34849"/>
                    </a:cubicBezTo>
                    <a:cubicBezTo>
                      <a:pt x="6145" y="34855"/>
                      <a:pt x="6192" y="34860"/>
                      <a:pt x="6239" y="34860"/>
                    </a:cubicBezTo>
                    <a:cubicBezTo>
                      <a:pt x="6259" y="34860"/>
                      <a:pt x="6278" y="34859"/>
                      <a:pt x="6297" y="34857"/>
                    </a:cubicBezTo>
                    <a:cubicBezTo>
                      <a:pt x="6678" y="34849"/>
                      <a:pt x="7051" y="34758"/>
                      <a:pt x="7416" y="34683"/>
                    </a:cubicBezTo>
                    <a:cubicBezTo>
                      <a:pt x="7761" y="34616"/>
                      <a:pt x="8105" y="34548"/>
                      <a:pt x="8450" y="34548"/>
                    </a:cubicBezTo>
                    <a:cubicBezTo>
                      <a:pt x="8487" y="34548"/>
                      <a:pt x="8523" y="34549"/>
                      <a:pt x="8559" y="34550"/>
                    </a:cubicBezTo>
                    <a:cubicBezTo>
                      <a:pt x="8949" y="34559"/>
                      <a:pt x="9322" y="34633"/>
                      <a:pt x="9711" y="34666"/>
                    </a:cubicBezTo>
                    <a:cubicBezTo>
                      <a:pt x="9835" y="34675"/>
                      <a:pt x="9968" y="34675"/>
                      <a:pt x="10092" y="34675"/>
                    </a:cubicBezTo>
                    <a:cubicBezTo>
                      <a:pt x="10100" y="34658"/>
                      <a:pt x="10109" y="34650"/>
                      <a:pt x="10125" y="34650"/>
                    </a:cubicBezTo>
                    <a:cubicBezTo>
                      <a:pt x="10134" y="34642"/>
                      <a:pt x="10150" y="34633"/>
                      <a:pt x="10167" y="34633"/>
                    </a:cubicBezTo>
                    <a:cubicBezTo>
                      <a:pt x="10158" y="34584"/>
                      <a:pt x="10183" y="34542"/>
                      <a:pt x="10225" y="34526"/>
                    </a:cubicBezTo>
                    <a:cubicBezTo>
                      <a:pt x="10258" y="34517"/>
                      <a:pt x="10291" y="34509"/>
                      <a:pt x="10316" y="34501"/>
                    </a:cubicBezTo>
                    <a:cubicBezTo>
                      <a:pt x="10432" y="34393"/>
                      <a:pt x="10564" y="34277"/>
                      <a:pt x="10622" y="34136"/>
                    </a:cubicBezTo>
                    <a:cubicBezTo>
                      <a:pt x="10656" y="34070"/>
                      <a:pt x="10664" y="33995"/>
                      <a:pt x="10664" y="33929"/>
                    </a:cubicBezTo>
                    <a:cubicBezTo>
                      <a:pt x="10656" y="33863"/>
                      <a:pt x="10647" y="33788"/>
                      <a:pt x="10631" y="33722"/>
                    </a:cubicBezTo>
                    <a:cubicBezTo>
                      <a:pt x="10614" y="33681"/>
                      <a:pt x="10589" y="33639"/>
                      <a:pt x="10564" y="33606"/>
                    </a:cubicBezTo>
                    <a:cubicBezTo>
                      <a:pt x="10457" y="33457"/>
                      <a:pt x="10316" y="33341"/>
                      <a:pt x="10216" y="33192"/>
                    </a:cubicBezTo>
                    <a:cubicBezTo>
                      <a:pt x="10204" y="33204"/>
                      <a:pt x="10187" y="33210"/>
                      <a:pt x="10171" y="33210"/>
                    </a:cubicBezTo>
                    <a:cubicBezTo>
                      <a:pt x="10154" y="33210"/>
                      <a:pt x="10138" y="33204"/>
                      <a:pt x="10125" y="33192"/>
                    </a:cubicBezTo>
                    <a:cubicBezTo>
                      <a:pt x="10009" y="33092"/>
                      <a:pt x="9943" y="32943"/>
                      <a:pt x="9877" y="32811"/>
                    </a:cubicBezTo>
                    <a:cubicBezTo>
                      <a:pt x="9810" y="32678"/>
                      <a:pt x="9744" y="32545"/>
                      <a:pt x="9686" y="32413"/>
                    </a:cubicBezTo>
                    <a:cubicBezTo>
                      <a:pt x="9562" y="32164"/>
                      <a:pt x="9429" y="31907"/>
                      <a:pt x="9338" y="31642"/>
                    </a:cubicBezTo>
                    <a:cubicBezTo>
                      <a:pt x="9330" y="31609"/>
                      <a:pt x="9322" y="31576"/>
                      <a:pt x="9313" y="31543"/>
                    </a:cubicBezTo>
                    <a:cubicBezTo>
                      <a:pt x="9131" y="31377"/>
                      <a:pt x="9007" y="31153"/>
                      <a:pt x="8907" y="30938"/>
                    </a:cubicBezTo>
                    <a:cubicBezTo>
                      <a:pt x="8783" y="30673"/>
                      <a:pt x="8684" y="30391"/>
                      <a:pt x="8617" y="30101"/>
                    </a:cubicBezTo>
                    <a:cubicBezTo>
                      <a:pt x="8606" y="30117"/>
                      <a:pt x="8588" y="30125"/>
                      <a:pt x="8571" y="30125"/>
                    </a:cubicBezTo>
                    <a:cubicBezTo>
                      <a:pt x="8551" y="30125"/>
                      <a:pt x="8531" y="30115"/>
                      <a:pt x="8518" y="30093"/>
                    </a:cubicBezTo>
                    <a:cubicBezTo>
                      <a:pt x="8443" y="29977"/>
                      <a:pt x="8402" y="29828"/>
                      <a:pt x="8377" y="29687"/>
                    </a:cubicBezTo>
                    <a:cubicBezTo>
                      <a:pt x="8344" y="29538"/>
                      <a:pt x="8327" y="29389"/>
                      <a:pt x="8311" y="29240"/>
                    </a:cubicBezTo>
                    <a:cubicBezTo>
                      <a:pt x="8278" y="28941"/>
                      <a:pt x="8269" y="28635"/>
                      <a:pt x="8261" y="28328"/>
                    </a:cubicBezTo>
                    <a:cubicBezTo>
                      <a:pt x="8261" y="28278"/>
                      <a:pt x="8261" y="28220"/>
                      <a:pt x="8253" y="28171"/>
                    </a:cubicBezTo>
                    <a:cubicBezTo>
                      <a:pt x="8170" y="27988"/>
                      <a:pt x="8104" y="27806"/>
                      <a:pt x="8046" y="27624"/>
                    </a:cubicBezTo>
                    <a:cubicBezTo>
                      <a:pt x="7847" y="27060"/>
                      <a:pt x="7731" y="26464"/>
                      <a:pt x="7689" y="25876"/>
                    </a:cubicBezTo>
                    <a:cubicBezTo>
                      <a:pt x="7673" y="25577"/>
                      <a:pt x="7673" y="25271"/>
                      <a:pt x="7698" y="24972"/>
                    </a:cubicBezTo>
                    <a:cubicBezTo>
                      <a:pt x="7714" y="24674"/>
                      <a:pt x="7772" y="24393"/>
                      <a:pt x="7838" y="24103"/>
                    </a:cubicBezTo>
                    <a:cubicBezTo>
                      <a:pt x="7842" y="24084"/>
                      <a:pt x="7861" y="24075"/>
                      <a:pt x="7880" y="24075"/>
                    </a:cubicBezTo>
                    <a:cubicBezTo>
                      <a:pt x="7903" y="24075"/>
                      <a:pt x="7926" y="24088"/>
                      <a:pt x="7921" y="24111"/>
                    </a:cubicBezTo>
                    <a:cubicBezTo>
                      <a:pt x="7880" y="24442"/>
                      <a:pt x="7872" y="24774"/>
                      <a:pt x="7863" y="25097"/>
                    </a:cubicBezTo>
                    <a:cubicBezTo>
                      <a:pt x="7855" y="25677"/>
                      <a:pt x="7913" y="26257"/>
                      <a:pt x="8037" y="26812"/>
                    </a:cubicBezTo>
                    <a:cubicBezTo>
                      <a:pt x="8095" y="27060"/>
                      <a:pt x="8162" y="27309"/>
                      <a:pt x="8244" y="27549"/>
                    </a:cubicBezTo>
                    <a:cubicBezTo>
                      <a:pt x="8244" y="27176"/>
                      <a:pt x="8244" y="26804"/>
                      <a:pt x="8236" y="26431"/>
                    </a:cubicBezTo>
                    <a:cubicBezTo>
                      <a:pt x="8236" y="26398"/>
                      <a:pt x="8261" y="26381"/>
                      <a:pt x="8287" y="26381"/>
                    </a:cubicBezTo>
                    <a:cubicBezTo>
                      <a:pt x="8313" y="26381"/>
                      <a:pt x="8340" y="26398"/>
                      <a:pt x="8344" y="26431"/>
                    </a:cubicBezTo>
                    <a:cubicBezTo>
                      <a:pt x="8394" y="27027"/>
                      <a:pt x="8460" y="27624"/>
                      <a:pt x="8493" y="28220"/>
                    </a:cubicBezTo>
                    <a:cubicBezTo>
                      <a:pt x="8518" y="28295"/>
                      <a:pt x="8543" y="28370"/>
                      <a:pt x="8559" y="28444"/>
                    </a:cubicBezTo>
                    <a:cubicBezTo>
                      <a:pt x="8576" y="28328"/>
                      <a:pt x="8576" y="28204"/>
                      <a:pt x="8559" y="28088"/>
                    </a:cubicBezTo>
                    <a:cubicBezTo>
                      <a:pt x="8554" y="28052"/>
                      <a:pt x="8583" y="28026"/>
                      <a:pt x="8610" y="28026"/>
                    </a:cubicBezTo>
                    <a:cubicBezTo>
                      <a:pt x="8627" y="28026"/>
                      <a:pt x="8644" y="28037"/>
                      <a:pt x="8650" y="28063"/>
                    </a:cubicBezTo>
                    <a:cubicBezTo>
                      <a:pt x="8725" y="28345"/>
                      <a:pt x="8725" y="28618"/>
                      <a:pt x="8725" y="28908"/>
                    </a:cubicBezTo>
                    <a:cubicBezTo>
                      <a:pt x="8717" y="29364"/>
                      <a:pt x="8783" y="29828"/>
                      <a:pt x="8916" y="30275"/>
                    </a:cubicBezTo>
                    <a:cubicBezTo>
                      <a:pt x="8982" y="30491"/>
                      <a:pt x="9073" y="30706"/>
                      <a:pt x="9164" y="30913"/>
                    </a:cubicBezTo>
                    <a:cubicBezTo>
                      <a:pt x="9197" y="30971"/>
                      <a:pt x="9222" y="31021"/>
                      <a:pt x="9247" y="31079"/>
                    </a:cubicBezTo>
                    <a:cubicBezTo>
                      <a:pt x="9239" y="30714"/>
                      <a:pt x="9313" y="30350"/>
                      <a:pt x="9388" y="29993"/>
                    </a:cubicBezTo>
                    <a:cubicBezTo>
                      <a:pt x="9392" y="29971"/>
                      <a:pt x="9411" y="29960"/>
                      <a:pt x="9431" y="29960"/>
                    </a:cubicBezTo>
                    <a:cubicBezTo>
                      <a:pt x="9455" y="29960"/>
                      <a:pt x="9479" y="29975"/>
                      <a:pt x="9479" y="30002"/>
                    </a:cubicBezTo>
                    <a:cubicBezTo>
                      <a:pt x="9429" y="30532"/>
                      <a:pt x="9380" y="31095"/>
                      <a:pt x="9570" y="31609"/>
                    </a:cubicBezTo>
                    <a:cubicBezTo>
                      <a:pt x="9661" y="31866"/>
                      <a:pt x="9802" y="32106"/>
                      <a:pt x="9918" y="32355"/>
                    </a:cubicBezTo>
                    <a:cubicBezTo>
                      <a:pt x="9976" y="32463"/>
                      <a:pt x="10026" y="32579"/>
                      <a:pt x="10084" y="32686"/>
                    </a:cubicBezTo>
                    <a:cubicBezTo>
                      <a:pt x="10084" y="32603"/>
                      <a:pt x="10092" y="32512"/>
                      <a:pt x="10100" y="32429"/>
                    </a:cubicBezTo>
                    <a:cubicBezTo>
                      <a:pt x="10108" y="32400"/>
                      <a:pt x="10131" y="32386"/>
                      <a:pt x="10153" y="32386"/>
                    </a:cubicBezTo>
                    <a:cubicBezTo>
                      <a:pt x="10181" y="32386"/>
                      <a:pt x="10208" y="32406"/>
                      <a:pt x="10208" y="32438"/>
                    </a:cubicBezTo>
                    <a:cubicBezTo>
                      <a:pt x="10200" y="32661"/>
                      <a:pt x="10250" y="32902"/>
                      <a:pt x="10390" y="33076"/>
                    </a:cubicBezTo>
                    <a:cubicBezTo>
                      <a:pt x="10473" y="33167"/>
                      <a:pt x="10564" y="33250"/>
                      <a:pt x="10647" y="33341"/>
                    </a:cubicBezTo>
                    <a:cubicBezTo>
                      <a:pt x="10722" y="33415"/>
                      <a:pt x="10788" y="33507"/>
                      <a:pt x="10838" y="33598"/>
                    </a:cubicBezTo>
                    <a:cubicBezTo>
                      <a:pt x="10946" y="33780"/>
                      <a:pt x="11004" y="33979"/>
                      <a:pt x="11037" y="34186"/>
                    </a:cubicBezTo>
                    <a:cubicBezTo>
                      <a:pt x="11045" y="34194"/>
                      <a:pt x="11062" y="34211"/>
                      <a:pt x="11053" y="34227"/>
                    </a:cubicBezTo>
                    <a:cubicBezTo>
                      <a:pt x="11053" y="34244"/>
                      <a:pt x="11045" y="34252"/>
                      <a:pt x="11045" y="34269"/>
                    </a:cubicBezTo>
                    <a:cubicBezTo>
                      <a:pt x="11053" y="34393"/>
                      <a:pt x="11062" y="34542"/>
                      <a:pt x="11012" y="34666"/>
                    </a:cubicBezTo>
                    <a:cubicBezTo>
                      <a:pt x="11037" y="34932"/>
                      <a:pt x="11120" y="35197"/>
                      <a:pt x="11227" y="35429"/>
                    </a:cubicBezTo>
                    <a:cubicBezTo>
                      <a:pt x="11318" y="35619"/>
                      <a:pt x="11426" y="35802"/>
                      <a:pt x="11534" y="35976"/>
                    </a:cubicBezTo>
                    <a:cubicBezTo>
                      <a:pt x="11584" y="36067"/>
                      <a:pt x="11633" y="36166"/>
                      <a:pt x="11683" y="36257"/>
                    </a:cubicBezTo>
                    <a:cubicBezTo>
                      <a:pt x="11724" y="36348"/>
                      <a:pt x="11782" y="36448"/>
                      <a:pt x="11799" y="36556"/>
                    </a:cubicBezTo>
                    <a:cubicBezTo>
                      <a:pt x="11805" y="36586"/>
                      <a:pt x="11785" y="36607"/>
                      <a:pt x="11761" y="36607"/>
                    </a:cubicBezTo>
                    <a:cubicBezTo>
                      <a:pt x="11752" y="36607"/>
                      <a:pt x="11742" y="36604"/>
                      <a:pt x="11733" y="36597"/>
                    </a:cubicBezTo>
                    <a:lnTo>
                      <a:pt x="11733" y="36597"/>
                    </a:lnTo>
                    <a:cubicBezTo>
                      <a:pt x="11774" y="36771"/>
                      <a:pt x="11807" y="36945"/>
                      <a:pt x="11832" y="37127"/>
                    </a:cubicBezTo>
                    <a:cubicBezTo>
                      <a:pt x="11882" y="37450"/>
                      <a:pt x="11865" y="37765"/>
                      <a:pt x="11865" y="38088"/>
                    </a:cubicBezTo>
                    <a:cubicBezTo>
                      <a:pt x="11865" y="38354"/>
                      <a:pt x="11915" y="38660"/>
                      <a:pt x="12155" y="38818"/>
                    </a:cubicBezTo>
                    <a:cubicBezTo>
                      <a:pt x="12271" y="38892"/>
                      <a:pt x="12412" y="38934"/>
                      <a:pt x="12553" y="38975"/>
                    </a:cubicBezTo>
                    <a:cubicBezTo>
                      <a:pt x="12661" y="39016"/>
                      <a:pt x="12785" y="39050"/>
                      <a:pt x="12893" y="39108"/>
                    </a:cubicBezTo>
                    <a:cubicBezTo>
                      <a:pt x="12926" y="39116"/>
                      <a:pt x="12959" y="39124"/>
                      <a:pt x="12992" y="39124"/>
                    </a:cubicBezTo>
                    <a:cubicBezTo>
                      <a:pt x="13009" y="39126"/>
                      <a:pt x="13027" y="39126"/>
                      <a:pt x="13043" y="39126"/>
                    </a:cubicBezTo>
                    <a:cubicBezTo>
                      <a:pt x="13115" y="39126"/>
                      <a:pt x="13182" y="39114"/>
                      <a:pt x="13249" y="39108"/>
                    </a:cubicBezTo>
                    <a:cubicBezTo>
                      <a:pt x="13307" y="39100"/>
                      <a:pt x="13364" y="39094"/>
                      <a:pt x="13421" y="39094"/>
                    </a:cubicBezTo>
                    <a:cubicBezTo>
                      <a:pt x="13543" y="39094"/>
                      <a:pt x="13661" y="39119"/>
                      <a:pt x="13763" y="39199"/>
                    </a:cubicBezTo>
                    <a:cubicBezTo>
                      <a:pt x="13771" y="39199"/>
                      <a:pt x="13771" y="39199"/>
                      <a:pt x="13779" y="39207"/>
                    </a:cubicBezTo>
                    <a:cubicBezTo>
                      <a:pt x="13796" y="39215"/>
                      <a:pt x="13812" y="39215"/>
                      <a:pt x="13837" y="39224"/>
                    </a:cubicBezTo>
                    <a:cubicBezTo>
                      <a:pt x="13879" y="39248"/>
                      <a:pt x="13912" y="39265"/>
                      <a:pt x="13953" y="39273"/>
                    </a:cubicBezTo>
                    <a:cubicBezTo>
                      <a:pt x="14044" y="39298"/>
                      <a:pt x="14135" y="39306"/>
                      <a:pt x="14227" y="39306"/>
                    </a:cubicBezTo>
                    <a:cubicBezTo>
                      <a:pt x="14309" y="39298"/>
                      <a:pt x="14401" y="39282"/>
                      <a:pt x="14475" y="39240"/>
                    </a:cubicBezTo>
                    <a:cubicBezTo>
                      <a:pt x="14541" y="39207"/>
                      <a:pt x="14657" y="39149"/>
                      <a:pt x="14682" y="39074"/>
                    </a:cubicBezTo>
                    <a:cubicBezTo>
                      <a:pt x="14707" y="38992"/>
                      <a:pt x="14583" y="38876"/>
                      <a:pt x="14533" y="38818"/>
                    </a:cubicBezTo>
                    <a:cubicBezTo>
                      <a:pt x="14459" y="38710"/>
                      <a:pt x="14376" y="38610"/>
                      <a:pt x="14293" y="38503"/>
                    </a:cubicBezTo>
                    <a:cubicBezTo>
                      <a:pt x="14135" y="38296"/>
                      <a:pt x="13986" y="38080"/>
                      <a:pt x="13862" y="37856"/>
                    </a:cubicBezTo>
                    <a:cubicBezTo>
                      <a:pt x="13837" y="37819"/>
                      <a:pt x="13868" y="37786"/>
                      <a:pt x="13903" y="37786"/>
                    </a:cubicBezTo>
                    <a:cubicBezTo>
                      <a:pt x="13914" y="37786"/>
                      <a:pt x="13926" y="37790"/>
                      <a:pt x="13937" y="37798"/>
                    </a:cubicBezTo>
                    <a:cubicBezTo>
                      <a:pt x="14135" y="37989"/>
                      <a:pt x="14326" y="38196"/>
                      <a:pt x="14500" y="38420"/>
                    </a:cubicBezTo>
                    <a:cubicBezTo>
                      <a:pt x="14575" y="38511"/>
                      <a:pt x="14649" y="38602"/>
                      <a:pt x="14732" y="38702"/>
                    </a:cubicBezTo>
                    <a:cubicBezTo>
                      <a:pt x="14798" y="38784"/>
                      <a:pt x="14873" y="38859"/>
                      <a:pt x="14906" y="38967"/>
                    </a:cubicBezTo>
                    <a:cubicBezTo>
                      <a:pt x="14906" y="38983"/>
                      <a:pt x="14914" y="39008"/>
                      <a:pt x="14914" y="39025"/>
                    </a:cubicBezTo>
                    <a:cubicBezTo>
                      <a:pt x="14947" y="39016"/>
                      <a:pt x="14981" y="39008"/>
                      <a:pt x="15014" y="39008"/>
                    </a:cubicBezTo>
                    <a:cubicBezTo>
                      <a:pt x="15105" y="38983"/>
                      <a:pt x="15204" y="38967"/>
                      <a:pt x="15295" y="38925"/>
                    </a:cubicBezTo>
                    <a:cubicBezTo>
                      <a:pt x="15461" y="38851"/>
                      <a:pt x="15362" y="38619"/>
                      <a:pt x="15287" y="38503"/>
                    </a:cubicBezTo>
                    <a:cubicBezTo>
                      <a:pt x="15188" y="38337"/>
                      <a:pt x="15039" y="38188"/>
                      <a:pt x="14906" y="38055"/>
                    </a:cubicBezTo>
                    <a:cubicBezTo>
                      <a:pt x="14765" y="37931"/>
                      <a:pt x="14624" y="37815"/>
                      <a:pt x="14541" y="37641"/>
                    </a:cubicBezTo>
                    <a:cubicBezTo>
                      <a:pt x="14519" y="37591"/>
                      <a:pt x="14553" y="37552"/>
                      <a:pt x="14593" y="37552"/>
                    </a:cubicBezTo>
                    <a:cubicBezTo>
                      <a:pt x="14612" y="37552"/>
                      <a:pt x="14633" y="37561"/>
                      <a:pt x="14649" y="37583"/>
                    </a:cubicBezTo>
                    <a:cubicBezTo>
                      <a:pt x="14715" y="37666"/>
                      <a:pt x="14823" y="37724"/>
                      <a:pt x="14906" y="37790"/>
                    </a:cubicBezTo>
                    <a:cubicBezTo>
                      <a:pt x="14997" y="37865"/>
                      <a:pt x="15088" y="37939"/>
                      <a:pt x="15171" y="38022"/>
                    </a:cubicBezTo>
                    <a:cubicBezTo>
                      <a:pt x="15337" y="38180"/>
                      <a:pt x="15494" y="38354"/>
                      <a:pt x="15577" y="38569"/>
                    </a:cubicBezTo>
                    <a:cubicBezTo>
                      <a:pt x="15585" y="38586"/>
                      <a:pt x="15585" y="38602"/>
                      <a:pt x="15594" y="38619"/>
                    </a:cubicBezTo>
                    <a:cubicBezTo>
                      <a:pt x="15660" y="38511"/>
                      <a:pt x="15726" y="38403"/>
                      <a:pt x="15726" y="38262"/>
                    </a:cubicBezTo>
                    <a:cubicBezTo>
                      <a:pt x="15726" y="38039"/>
                      <a:pt x="15594" y="37840"/>
                      <a:pt x="15445" y="37691"/>
                    </a:cubicBezTo>
                    <a:cubicBezTo>
                      <a:pt x="15295" y="37542"/>
                      <a:pt x="15113" y="37417"/>
                      <a:pt x="14947" y="37285"/>
                    </a:cubicBezTo>
                    <a:cubicBezTo>
                      <a:pt x="14798" y="37160"/>
                      <a:pt x="14657" y="37020"/>
                      <a:pt x="14533" y="36879"/>
                    </a:cubicBezTo>
                    <a:cubicBezTo>
                      <a:pt x="14276" y="36597"/>
                      <a:pt x="14061" y="36282"/>
                      <a:pt x="13887" y="35942"/>
                    </a:cubicBezTo>
                    <a:cubicBezTo>
                      <a:pt x="13713" y="35603"/>
                      <a:pt x="13572" y="35238"/>
                      <a:pt x="13464" y="34874"/>
                    </a:cubicBezTo>
                    <a:cubicBezTo>
                      <a:pt x="13406" y="34658"/>
                      <a:pt x="13357" y="34435"/>
                      <a:pt x="13323" y="34203"/>
                    </a:cubicBezTo>
                    <a:cubicBezTo>
                      <a:pt x="13307" y="34194"/>
                      <a:pt x="13299" y="34186"/>
                      <a:pt x="13299" y="34169"/>
                    </a:cubicBezTo>
                    <a:cubicBezTo>
                      <a:pt x="13299" y="34120"/>
                      <a:pt x="13299" y="34070"/>
                      <a:pt x="13299" y="34012"/>
                    </a:cubicBezTo>
                    <a:cubicBezTo>
                      <a:pt x="13282" y="33913"/>
                      <a:pt x="13282" y="33813"/>
                      <a:pt x="13282" y="33714"/>
                    </a:cubicBezTo>
                    <a:cubicBezTo>
                      <a:pt x="13282" y="33697"/>
                      <a:pt x="13290" y="33681"/>
                      <a:pt x="13307" y="33672"/>
                    </a:cubicBezTo>
                    <a:cubicBezTo>
                      <a:pt x="13315" y="33523"/>
                      <a:pt x="13323" y="33374"/>
                      <a:pt x="13323" y="33225"/>
                    </a:cubicBezTo>
                    <a:cubicBezTo>
                      <a:pt x="13323" y="32918"/>
                      <a:pt x="13307" y="32612"/>
                      <a:pt x="13232" y="32313"/>
                    </a:cubicBezTo>
                    <a:cubicBezTo>
                      <a:pt x="13158" y="31999"/>
                      <a:pt x="13009" y="31692"/>
                      <a:pt x="12901" y="31369"/>
                    </a:cubicBezTo>
                    <a:cubicBezTo>
                      <a:pt x="12826" y="31162"/>
                      <a:pt x="12768" y="30946"/>
                      <a:pt x="12768" y="30723"/>
                    </a:cubicBezTo>
                    <a:cubicBezTo>
                      <a:pt x="12760" y="30714"/>
                      <a:pt x="12760" y="30698"/>
                      <a:pt x="12760" y="30689"/>
                    </a:cubicBezTo>
                    <a:cubicBezTo>
                      <a:pt x="12702" y="30466"/>
                      <a:pt x="12652" y="30234"/>
                      <a:pt x="12603" y="30010"/>
                    </a:cubicBezTo>
                    <a:cubicBezTo>
                      <a:pt x="12487" y="29438"/>
                      <a:pt x="12404" y="28858"/>
                      <a:pt x="12337" y="28270"/>
                    </a:cubicBezTo>
                    <a:cubicBezTo>
                      <a:pt x="12313" y="28030"/>
                      <a:pt x="12296" y="27790"/>
                      <a:pt x="12279" y="27549"/>
                    </a:cubicBezTo>
                    <a:cubicBezTo>
                      <a:pt x="12255" y="27127"/>
                      <a:pt x="12238" y="26704"/>
                      <a:pt x="12238" y="26282"/>
                    </a:cubicBezTo>
                    <a:cubicBezTo>
                      <a:pt x="12238" y="25867"/>
                      <a:pt x="12230" y="25453"/>
                      <a:pt x="12313" y="25039"/>
                    </a:cubicBezTo>
                    <a:cubicBezTo>
                      <a:pt x="12316" y="25018"/>
                      <a:pt x="12330" y="25009"/>
                      <a:pt x="12345" y="25009"/>
                    </a:cubicBezTo>
                    <a:cubicBezTo>
                      <a:pt x="12366" y="25009"/>
                      <a:pt x="12391" y="25026"/>
                      <a:pt x="12395" y="25055"/>
                    </a:cubicBezTo>
                    <a:cubicBezTo>
                      <a:pt x="12429" y="25519"/>
                      <a:pt x="12404" y="25983"/>
                      <a:pt x="12412" y="26456"/>
                    </a:cubicBezTo>
                    <a:cubicBezTo>
                      <a:pt x="12420" y="27069"/>
                      <a:pt x="12470" y="27690"/>
                      <a:pt x="12536" y="28303"/>
                    </a:cubicBezTo>
                    <a:cubicBezTo>
                      <a:pt x="12561" y="28510"/>
                      <a:pt x="12586" y="28709"/>
                      <a:pt x="12611" y="28908"/>
                    </a:cubicBezTo>
                    <a:cubicBezTo>
                      <a:pt x="12669" y="29322"/>
                      <a:pt x="12735" y="29728"/>
                      <a:pt x="12818" y="30143"/>
                    </a:cubicBezTo>
                    <a:cubicBezTo>
                      <a:pt x="12859" y="30341"/>
                      <a:pt x="12901" y="30540"/>
                      <a:pt x="12942" y="30739"/>
                    </a:cubicBezTo>
                    <a:cubicBezTo>
                      <a:pt x="12967" y="30847"/>
                      <a:pt x="12992" y="30955"/>
                      <a:pt x="13017" y="31062"/>
                    </a:cubicBezTo>
                    <a:cubicBezTo>
                      <a:pt x="13025" y="31112"/>
                      <a:pt x="13033" y="31162"/>
                      <a:pt x="13033" y="31211"/>
                    </a:cubicBezTo>
                    <a:cubicBezTo>
                      <a:pt x="13050" y="31253"/>
                      <a:pt x="13067" y="31294"/>
                      <a:pt x="13083" y="31327"/>
                    </a:cubicBezTo>
                    <a:cubicBezTo>
                      <a:pt x="13091" y="31336"/>
                      <a:pt x="13091" y="31344"/>
                      <a:pt x="13100" y="31352"/>
                    </a:cubicBezTo>
                    <a:cubicBezTo>
                      <a:pt x="13100" y="31344"/>
                      <a:pt x="13100" y="31327"/>
                      <a:pt x="13100" y="31319"/>
                    </a:cubicBezTo>
                    <a:lnTo>
                      <a:pt x="13100" y="31303"/>
                    </a:lnTo>
                    <a:cubicBezTo>
                      <a:pt x="13025" y="31245"/>
                      <a:pt x="13033" y="31137"/>
                      <a:pt x="13033" y="31046"/>
                    </a:cubicBezTo>
                    <a:cubicBezTo>
                      <a:pt x="13042" y="30946"/>
                      <a:pt x="13058" y="30839"/>
                      <a:pt x="13091" y="30739"/>
                    </a:cubicBezTo>
                    <a:cubicBezTo>
                      <a:pt x="13149" y="30540"/>
                      <a:pt x="13249" y="30350"/>
                      <a:pt x="13348" y="30167"/>
                    </a:cubicBezTo>
                    <a:cubicBezTo>
                      <a:pt x="13531" y="29828"/>
                      <a:pt x="13754" y="29397"/>
                      <a:pt x="13572" y="29016"/>
                    </a:cubicBezTo>
                    <a:cubicBezTo>
                      <a:pt x="13555" y="28976"/>
                      <a:pt x="13585" y="28944"/>
                      <a:pt x="13616" y="28944"/>
                    </a:cubicBezTo>
                    <a:cubicBezTo>
                      <a:pt x="13630" y="28944"/>
                      <a:pt x="13645" y="28951"/>
                      <a:pt x="13655" y="28966"/>
                    </a:cubicBezTo>
                    <a:cubicBezTo>
                      <a:pt x="13738" y="29090"/>
                      <a:pt x="13771" y="29231"/>
                      <a:pt x="13779" y="29364"/>
                    </a:cubicBezTo>
                    <a:cubicBezTo>
                      <a:pt x="13829" y="29190"/>
                      <a:pt x="13821" y="29008"/>
                      <a:pt x="13796" y="28817"/>
                    </a:cubicBezTo>
                    <a:cubicBezTo>
                      <a:pt x="13763" y="28560"/>
                      <a:pt x="13729" y="28295"/>
                      <a:pt x="13713" y="28030"/>
                    </a:cubicBezTo>
                    <a:cubicBezTo>
                      <a:pt x="13705" y="27922"/>
                      <a:pt x="13696" y="27806"/>
                      <a:pt x="13696" y="27698"/>
                    </a:cubicBezTo>
                    <a:cubicBezTo>
                      <a:pt x="13680" y="27740"/>
                      <a:pt x="13655" y="27781"/>
                      <a:pt x="13638" y="27831"/>
                    </a:cubicBezTo>
                    <a:cubicBezTo>
                      <a:pt x="13632" y="27851"/>
                      <a:pt x="13614" y="27860"/>
                      <a:pt x="13596" y="27860"/>
                    </a:cubicBezTo>
                    <a:cubicBezTo>
                      <a:pt x="13571" y="27860"/>
                      <a:pt x="13546" y="27841"/>
                      <a:pt x="13555" y="27806"/>
                    </a:cubicBezTo>
                    <a:cubicBezTo>
                      <a:pt x="13622" y="27566"/>
                      <a:pt x="13696" y="27317"/>
                      <a:pt x="13779" y="27085"/>
                    </a:cubicBezTo>
                    <a:cubicBezTo>
                      <a:pt x="13821" y="26961"/>
                      <a:pt x="13862" y="26828"/>
                      <a:pt x="13903" y="26704"/>
                    </a:cubicBezTo>
                    <a:cubicBezTo>
                      <a:pt x="13937" y="26613"/>
                      <a:pt x="13970" y="26522"/>
                      <a:pt x="13995" y="26422"/>
                    </a:cubicBezTo>
                    <a:cubicBezTo>
                      <a:pt x="13995" y="26414"/>
                      <a:pt x="14003" y="26398"/>
                      <a:pt x="14003" y="26389"/>
                    </a:cubicBezTo>
                    <a:cubicBezTo>
                      <a:pt x="14144" y="25917"/>
                      <a:pt x="14193" y="25436"/>
                      <a:pt x="14185" y="24948"/>
                    </a:cubicBezTo>
                    <a:cubicBezTo>
                      <a:pt x="14185" y="24915"/>
                      <a:pt x="14208" y="24898"/>
                      <a:pt x="14232" y="24898"/>
                    </a:cubicBezTo>
                    <a:cubicBezTo>
                      <a:pt x="14250" y="24898"/>
                      <a:pt x="14269" y="24909"/>
                      <a:pt x="14276" y="24931"/>
                    </a:cubicBezTo>
                    <a:cubicBezTo>
                      <a:pt x="14417" y="25412"/>
                      <a:pt x="14318" y="25925"/>
                      <a:pt x="14185" y="26398"/>
                    </a:cubicBezTo>
                    <a:cubicBezTo>
                      <a:pt x="14177" y="26447"/>
                      <a:pt x="14160" y="26497"/>
                      <a:pt x="14144" y="26547"/>
                    </a:cubicBezTo>
                    <a:cubicBezTo>
                      <a:pt x="14177" y="26505"/>
                      <a:pt x="14210" y="26464"/>
                      <a:pt x="14243" y="26414"/>
                    </a:cubicBezTo>
                    <a:cubicBezTo>
                      <a:pt x="14326" y="26306"/>
                      <a:pt x="14401" y="26199"/>
                      <a:pt x="14467" y="26083"/>
                    </a:cubicBezTo>
                    <a:cubicBezTo>
                      <a:pt x="14608" y="25842"/>
                      <a:pt x="14724" y="25594"/>
                      <a:pt x="14807" y="25337"/>
                    </a:cubicBezTo>
                    <a:cubicBezTo>
                      <a:pt x="14906" y="25047"/>
                      <a:pt x="14972" y="24740"/>
                      <a:pt x="15014" y="24434"/>
                    </a:cubicBezTo>
                    <a:cubicBezTo>
                      <a:pt x="15030" y="24285"/>
                      <a:pt x="15047" y="24136"/>
                      <a:pt x="15055" y="23987"/>
                    </a:cubicBezTo>
                    <a:cubicBezTo>
                      <a:pt x="15063" y="23912"/>
                      <a:pt x="15063" y="23829"/>
                      <a:pt x="15072" y="23755"/>
                    </a:cubicBezTo>
                    <a:cubicBezTo>
                      <a:pt x="15072" y="23688"/>
                      <a:pt x="15080" y="23622"/>
                      <a:pt x="15097" y="23556"/>
                    </a:cubicBezTo>
                    <a:cubicBezTo>
                      <a:pt x="15097" y="23547"/>
                      <a:pt x="15105" y="23539"/>
                      <a:pt x="15105" y="23531"/>
                    </a:cubicBezTo>
                    <a:cubicBezTo>
                      <a:pt x="15109" y="23506"/>
                      <a:pt x="15130" y="23494"/>
                      <a:pt x="15151" y="23494"/>
                    </a:cubicBezTo>
                    <a:cubicBezTo>
                      <a:pt x="15173" y="23494"/>
                      <a:pt x="15196" y="23506"/>
                      <a:pt x="15204" y="23531"/>
                    </a:cubicBezTo>
                    <a:cubicBezTo>
                      <a:pt x="15246" y="23663"/>
                      <a:pt x="15229" y="23821"/>
                      <a:pt x="15229" y="23962"/>
                    </a:cubicBezTo>
                    <a:cubicBezTo>
                      <a:pt x="15221" y="24094"/>
                      <a:pt x="15213" y="24235"/>
                      <a:pt x="15204" y="24376"/>
                    </a:cubicBezTo>
                    <a:lnTo>
                      <a:pt x="15196" y="24426"/>
                    </a:lnTo>
                    <a:cubicBezTo>
                      <a:pt x="15221" y="24368"/>
                      <a:pt x="15246" y="24301"/>
                      <a:pt x="15262" y="24243"/>
                    </a:cubicBezTo>
                    <a:cubicBezTo>
                      <a:pt x="15362" y="23962"/>
                      <a:pt x="15387" y="23680"/>
                      <a:pt x="15362" y="23390"/>
                    </a:cubicBezTo>
                    <a:cubicBezTo>
                      <a:pt x="15345" y="23083"/>
                      <a:pt x="15287" y="22785"/>
                      <a:pt x="15246" y="22495"/>
                    </a:cubicBezTo>
                    <a:cubicBezTo>
                      <a:pt x="15221" y="22338"/>
                      <a:pt x="15196" y="22189"/>
                      <a:pt x="15171" y="22031"/>
                    </a:cubicBezTo>
                    <a:cubicBezTo>
                      <a:pt x="15155" y="21890"/>
                      <a:pt x="15130" y="21733"/>
                      <a:pt x="15146" y="21584"/>
                    </a:cubicBezTo>
                    <a:cubicBezTo>
                      <a:pt x="15151" y="21561"/>
                      <a:pt x="15175" y="21548"/>
                      <a:pt x="15199" y="21548"/>
                    </a:cubicBezTo>
                    <a:cubicBezTo>
                      <a:pt x="15219" y="21548"/>
                      <a:pt x="15238" y="21557"/>
                      <a:pt x="15246" y="21575"/>
                    </a:cubicBezTo>
                    <a:cubicBezTo>
                      <a:pt x="15320" y="21716"/>
                      <a:pt x="15337" y="21882"/>
                      <a:pt x="15362" y="22039"/>
                    </a:cubicBezTo>
                    <a:lnTo>
                      <a:pt x="15370" y="22106"/>
                    </a:lnTo>
                    <a:cubicBezTo>
                      <a:pt x="15370" y="21990"/>
                      <a:pt x="15378" y="21874"/>
                      <a:pt x="15378" y="21758"/>
                    </a:cubicBezTo>
                    <a:cubicBezTo>
                      <a:pt x="15387" y="21575"/>
                      <a:pt x="15395" y="21393"/>
                      <a:pt x="15403" y="21211"/>
                    </a:cubicBezTo>
                    <a:cubicBezTo>
                      <a:pt x="15411" y="21120"/>
                      <a:pt x="15420" y="21029"/>
                      <a:pt x="15436" y="20946"/>
                    </a:cubicBezTo>
                    <a:cubicBezTo>
                      <a:pt x="15445" y="20913"/>
                      <a:pt x="15445" y="20871"/>
                      <a:pt x="15453" y="20838"/>
                    </a:cubicBezTo>
                    <a:cubicBezTo>
                      <a:pt x="15461" y="20813"/>
                      <a:pt x="15461" y="20797"/>
                      <a:pt x="15469" y="20780"/>
                    </a:cubicBezTo>
                    <a:cubicBezTo>
                      <a:pt x="15478" y="20755"/>
                      <a:pt x="15486" y="20730"/>
                      <a:pt x="15503" y="20705"/>
                    </a:cubicBezTo>
                    <a:cubicBezTo>
                      <a:pt x="15516" y="20688"/>
                      <a:pt x="15538" y="20677"/>
                      <a:pt x="15560" y="20677"/>
                    </a:cubicBezTo>
                    <a:cubicBezTo>
                      <a:pt x="15579" y="20677"/>
                      <a:pt x="15599" y="20686"/>
                      <a:pt x="15610" y="20705"/>
                    </a:cubicBezTo>
                    <a:cubicBezTo>
                      <a:pt x="15643" y="20780"/>
                      <a:pt x="15643" y="20871"/>
                      <a:pt x="15643" y="20954"/>
                    </a:cubicBezTo>
                    <a:cubicBezTo>
                      <a:pt x="15652" y="21045"/>
                      <a:pt x="15643" y="21136"/>
                      <a:pt x="15635" y="21227"/>
                    </a:cubicBezTo>
                    <a:cubicBezTo>
                      <a:pt x="15627" y="21401"/>
                      <a:pt x="15610" y="21584"/>
                      <a:pt x="15602" y="21758"/>
                    </a:cubicBezTo>
                    <a:cubicBezTo>
                      <a:pt x="15577" y="22122"/>
                      <a:pt x="15536" y="22487"/>
                      <a:pt x="15503" y="22851"/>
                    </a:cubicBezTo>
                    <a:cubicBezTo>
                      <a:pt x="15503" y="22868"/>
                      <a:pt x="15494" y="22876"/>
                      <a:pt x="15486" y="22893"/>
                    </a:cubicBezTo>
                    <a:cubicBezTo>
                      <a:pt x="15511" y="23067"/>
                      <a:pt x="15536" y="23249"/>
                      <a:pt x="15536" y="23431"/>
                    </a:cubicBezTo>
                    <a:cubicBezTo>
                      <a:pt x="15536" y="23730"/>
                      <a:pt x="15486" y="24028"/>
                      <a:pt x="15387" y="24301"/>
                    </a:cubicBezTo>
                    <a:cubicBezTo>
                      <a:pt x="15320" y="24492"/>
                      <a:pt x="15229" y="24666"/>
                      <a:pt x="15130" y="24832"/>
                    </a:cubicBezTo>
                    <a:cubicBezTo>
                      <a:pt x="15063" y="25155"/>
                      <a:pt x="14972" y="25470"/>
                      <a:pt x="14840" y="25768"/>
                    </a:cubicBezTo>
                    <a:cubicBezTo>
                      <a:pt x="14740" y="25967"/>
                      <a:pt x="14633" y="26166"/>
                      <a:pt x="14500" y="26348"/>
                    </a:cubicBezTo>
                    <a:cubicBezTo>
                      <a:pt x="14384" y="26505"/>
                      <a:pt x="14243" y="26696"/>
                      <a:pt x="14061" y="26787"/>
                    </a:cubicBezTo>
                    <a:cubicBezTo>
                      <a:pt x="14019" y="26903"/>
                      <a:pt x="13978" y="27011"/>
                      <a:pt x="13937" y="27127"/>
                    </a:cubicBezTo>
                    <a:cubicBezTo>
                      <a:pt x="13903" y="27201"/>
                      <a:pt x="13879" y="27276"/>
                      <a:pt x="13845" y="27350"/>
                    </a:cubicBezTo>
                    <a:cubicBezTo>
                      <a:pt x="13852" y="27346"/>
                      <a:pt x="13859" y="27344"/>
                      <a:pt x="13866" y="27344"/>
                    </a:cubicBezTo>
                    <a:cubicBezTo>
                      <a:pt x="13885" y="27344"/>
                      <a:pt x="13903" y="27361"/>
                      <a:pt x="13903" y="27392"/>
                    </a:cubicBezTo>
                    <a:cubicBezTo>
                      <a:pt x="13903" y="27773"/>
                      <a:pt x="13945" y="28162"/>
                      <a:pt x="13986" y="28552"/>
                    </a:cubicBezTo>
                    <a:cubicBezTo>
                      <a:pt x="13986" y="28552"/>
                      <a:pt x="13995" y="28560"/>
                      <a:pt x="13995" y="28568"/>
                    </a:cubicBezTo>
                    <a:cubicBezTo>
                      <a:pt x="13995" y="28568"/>
                      <a:pt x="13995" y="28560"/>
                      <a:pt x="14003" y="28560"/>
                    </a:cubicBezTo>
                    <a:cubicBezTo>
                      <a:pt x="14028" y="28560"/>
                      <a:pt x="14028" y="28593"/>
                      <a:pt x="14003" y="28593"/>
                    </a:cubicBezTo>
                    <a:lnTo>
                      <a:pt x="13995" y="28593"/>
                    </a:lnTo>
                    <a:cubicBezTo>
                      <a:pt x="14011" y="28676"/>
                      <a:pt x="14019" y="28767"/>
                      <a:pt x="14036" y="28858"/>
                    </a:cubicBezTo>
                    <a:cubicBezTo>
                      <a:pt x="14044" y="28900"/>
                      <a:pt x="14044" y="28941"/>
                      <a:pt x="14044" y="28983"/>
                    </a:cubicBezTo>
                    <a:cubicBezTo>
                      <a:pt x="14135" y="29554"/>
                      <a:pt x="14276" y="30118"/>
                      <a:pt x="14450" y="30673"/>
                    </a:cubicBezTo>
                    <a:cubicBezTo>
                      <a:pt x="14550" y="30996"/>
                      <a:pt x="14666" y="31327"/>
                      <a:pt x="14732" y="31659"/>
                    </a:cubicBezTo>
                    <a:cubicBezTo>
                      <a:pt x="14773" y="31825"/>
                      <a:pt x="14798" y="31982"/>
                      <a:pt x="14807" y="32148"/>
                    </a:cubicBezTo>
                    <a:cubicBezTo>
                      <a:pt x="14823" y="32313"/>
                      <a:pt x="14823" y="32504"/>
                      <a:pt x="14765" y="32661"/>
                    </a:cubicBezTo>
                    <a:cubicBezTo>
                      <a:pt x="14751" y="32690"/>
                      <a:pt x="14718" y="32713"/>
                      <a:pt x="14687" y="32713"/>
                    </a:cubicBezTo>
                    <a:cubicBezTo>
                      <a:pt x="14683" y="32713"/>
                      <a:pt x="14678" y="32712"/>
                      <a:pt x="14674" y="32711"/>
                    </a:cubicBezTo>
                    <a:cubicBezTo>
                      <a:pt x="14666" y="32744"/>
                      <a:pt x="14657" y="32777"/>
                      <a:pt x="14657" y="32811"/>
                    </a:cubicBezTo>
                    <a:cubicBezTo>
                      <a:pt x="14657" y="32819"/>
                      <a:pt x="14649" y="32835"/>
                      <a:pt x="14649" y="32844"/>
                    </a:cubicBezTo>
                    <a:cubicBezTo>
                      <a:pt x="14715" y="32893"/>
                      <a:pt x="14682" y="32985"/>
                      <a:pt x="14616" y="33018"/>
                    </a:cubicBezTo>
                    <a:cubicBezTo>
                      <a:pt x="14583" y="33183"/>
                      <a:pt x="14541" y="33357"/>
                      <a:pt x="14525" y="33523"/>
                    </a:cubicBezTo>
                    <a:cubicBezTo>
                      <a:pt x="14500" y="33722"/>
                      <a:pt x="14500" y="33921"/>
                      <a:pt x="14533" y="34120"/>
                    </a:cubicBezTo>
                    <a:cubicBezTo>
                      <a:pt x="14533" y="34037"/>
                      <a:pt x="14541" y="33962"/>
                      <a:pt x="14558" y="33879"/>
                    </a:cubicBezTo>
                    <a:cubicBezTo>
                      <a:pt x="14565" y="33850"/>
                      <a:pt x="14590" y="33837"/>
                      <a:pt x="14615" y="33837"/>
                    </a:cubicBezTo>
                    <a:cubicBezTo>
                      <a:pt x="14647" y="33837"/>
                      <a:pt x="14679" y="33859"/>
                      <a:pt x="14674" y="33896"/>
                    </a:cubicBezTo>
                    <a:cubicBezTo>
                      <a:pt x="14666" y="34020"/>
                      <a:pt x="14682" y="34136"/>
                      <a:pt x="14724" y="34252"/>
                    </a:cubicBezTo>
                    <a:cubicBezTo>
                      <a:pt x="14765" y="34352"/>
                      <a:pt x="14823" y="34443"/>
                      <a:pt x="14856" y="34542"/>
                    </a:cubicBezTo>
                    <a:cubicBezTo>
                      <a:pt x="14923" y="34716"/>
                      <a:pt x="14914" y="34898"/>
                      <a:pt x="14914" y="35081"/>
                    </a:cubicBezTo>
                    <a:cubicBezTo>
                      <a:pt x="14923" y="35048"/>
                      <a:pt x="14923" y="35014"/>
                      <a:pt x="14931" y="34981"/>
                    </a:cubicBezTo>
                    <a:cubicBezTo>
                      <a:pt x="14956" y="34733"/>
                      <a:pt x="15014" y="34443"/>
                      <a:pt x="14923" y="34203"/>
                    </a:cubicBezTo>
                    <a:cubicBezTo>
                      <a:pt x="14906" y="34175"/>
                      <a:pt x="14934" y="34150"/>
                      <a:pt x="14962" y="34150"/>
                    </a:cubicBezTo>
                    <a:cubicBezTo>
                      <a:pt x="14976" y="34150"/>
                      <a:pt x="14989" y="34156"/>
                      <a:pt x="14997" y="34169"/>
                    </a:cubicBezTo>
                    <a:cubicBezTo>
                      <a:pt x="15055" y="34285"/>
                      <a:pt x="15105" y="34401"/>
                      <a:pt x="15113" y="34526"/>
                    </a:cubicBezTo>
                    <a:cubicBezTo>
                      <a:pt x="15130" y="34658"/>
                      <a:pt x="15130" y="34799"/>
                      <a:pt x="15121" y="34932"/>
                    </a:cubicBezTo>
                    <a:cubicBezTo>
                      <a:pt x="15105" y="35197"/>
                      <a:pt x="15088" y="35462"/>
                      <a:pt x="15072" y="35719"/>
                    </a:cubicBezTo>
                    <a:cubicBezTo>
                      <a:pt x="15055" y="35942"/>
                      <a:pt x="15022" y="36183"/>
                      <a:pt x="15097" y="36398"/>
                    </a:cubicBezTo>
                    <a:cubicBezTo>
                      <a:pt x="15146" y="36580"/>
                      <a:pt x="15287" y="36705"/>
                      <a:pt x="15453" y="36779"/>
                    </a:cubicBezTo>
                    <a:cubicBezTo>
                      <a:pt x="15544" y="36812"/>
                      <a:pt x="15635" y="36829"/>
                      <a:pt x="15735" y="36837"/>
                    </a:cubicBezTo>
                    <a:cubicBezTo>
                      <a:pt x="15776" y="36846"/>
                      <a:pt x="15826" y="36846"/>
                      <a:pt x="15875" y="36846"/>
                    </a:cubicBezTo>
                    <a:cubicBezTo>
                      <a:pt x="15900" y="36846"/>
                      <a:pt x="15917" y="36854"/>
                      <a:pt x="15942" y="36854"/>
                    </a:cubicBezTo>
                    <a:cubicBezTo>
                      <a:pt x="15958" y="36862"/>
                      <a:pt x="15975" y="36862"/>
                      <a:pt x="15991" y="36862"/>
                    </a:cubicBezTo>
                    <a:cubicBezTo>
                      <a:pt x="15991" y="36862"/>
                      <a:pt x="15991" y="36854"/>
                      <a:pt x="15991" y="36846"/>
                    </a:cubicBezTo>
                    <a:cubicBezTo>
                      <a:pt x="15975" y="36754"/>
                      <a:pt x="15991" y="36655"/>
                      <a:pt x="16000" y="36580"/>
                    </a:cubicBezTo>
                    <a:cubicBezTo>
                      <a:pt x="16008" y="36431"/>
                      <a:pt x="16033" y="36282"/>
                      <a:pt x="16091" y="36150"/>
                    </a:cubicBezTo>
                    <a:cubicBezTo>
                      <a:pt x="16101" y="36122"/>
                      <a:pt x="16124" y="36111"/>
                      <a:pt x="16146" y="36111"/>
                    </a:cubicBezTo>
                    <a:cubicBezTo>
                      <a:pt x="16178" y="36111"/>
                      <a:pt x="16208" y="36135"/>
                      <a:pt x="16199" y="36174"/>
                    </a:cubicBezTo>
                    <a:cubicBezTo>
                      <a:pt x="16182" y="36216"/>
                      <a:pt x="16174" y="36249"/>
                      <a:pt x="16165" y="36282"/>
                    </a:cubicBezTo>
                    <a:cubicBezTo>
                      <a:pt x="16149" y="36390"/>
                      <a:pt x="16149" y="36498"/>
                      <a:pt x="16149" y="36605"/>
                    </a:cubicBezTo>
                    <a:cubicBezTo>
                      <a:pt x="16149" y="36647"/>
                      <a:pt x="16157" y="36688"/>
                      <a:pt x="16157" y="36721"/>
                    </a:cubicBezTo>
                    <a:cubicBezTo>
                      <a:pt x="16157" y="36754"/>
                      <a:pt x="16157" y="36796"/>
                      <a:pt x="16165" y="36821"/>
                    </a:cubicBezTo>
                    <a:cubicBezTo>
                      <a:pt x="16174" y="36829"/>
                      <a:pt x="16182" y="36829"/>
                      <a:pt x="16190" y="36837"/>
                    </a:cubicBezTo>
                    <a:cubicBezTo>
                      <a:pt x="16215" y="36862"/>
                      <a:pt x="16281" y="36870"/>
                      <a:pt x="16315" y="36879"/>
                    </a:cubicBezTo>
                    <a:cubicBezTo>
                      <a:pt x="16511" y="36942"/>
                      <a:pt x="16708" y="36964"/>
                      <a:pt x="16910" y="36964"/>
                    </a:cubicBezTo>
                    <a:cubicBezTo>
                      <a:pt x="16946" y="36964"/>
                      <a:pt x="16982" y="36963"/>
                      <a:pt x="17019" y="36962"/>
                    </a:cubicBezTo>
                    <a:cubicBezTo>
                      <a:pt x="17143" y="36953"/>
                      <a:pt x="17259" y="36945"/>
                      <a:pt x="17375" y="36928"/>
                    </a:cubicBezTo>
                    <a:cubicBezTo>
                      <a:pt x="17483" y="36920"/>
                      <a:pt x="17590" y="36912"/>
                      <a:pt x="17690" y="36879"/>
                    </a:cubicBezTo>
                    <a:cubicBezTo>
                      <a:pt x="17897" y="36812"/>
                      <a:pt x="17922" y="36605"/>
                      <a:pt x="17872" y="36415"/>
                    </a:cubicBezTo>
                    <a:cubicBezTo>
                      <a:pt x="17847" y="36307"/>
                      <a:pt x="17798" y="36199"/>
                      <a:pt x="17748" y="36100"/>
                    </a:cubicBezTo>
                    <a:cubicBezTo>
                      <a:pt x="17706" y="36009"/>
                      <a:pt x="17640" y="35884"/>
                      <a:pt x="17648" y="35777"/>
                    </a:cubicBezTo>
                    <a:cubicBezTo>
                      <a:pt x="17648" y="35737"/>
                      <a:pt x="17687" y="35701"/>
                      <a:pt x="17725" y="35701"/>
                    </a:cubicBezTo>
                    <a:cubicBezTo>
                      <a:pt x="17743" y="35701"/>
                      <a:pt x="17760" y="35709"/>
                      <a:pt x="17773" y="35727"/>
                    </a:cubicBezTo>
                    <a:cubicBezTo>
                      <a:pt x="17822" y="35785"/>
                      <a:pt x="17856" y="35868"/>
                      <a:pt x="17897" y="35934"/>
                    </a:cubicBezTo>
                    <a:cubicBezTo>
                      <a:pt x="17938" y="36000"/>
                      <a:pt x="17980" y="36067"/>
                      <a:pt x="18013" y="36133"/>
                    </a:cubicBezTo>
                    <a:cubicBezTo>
                      <a:pt x="18079" y="36274"/>
                      <a:pt x="18129" y="36415"/>
                      <a:pt x="18129" y="36572"/>
                    </a:cubicBezTo>
                    <a:cubicBezTo>
                      <a:pt x="18129" y="36630"/>
                      <a:pt x="18121" y="36680"/>
                      <a:pt x="18112" y="36730"/>
                    </a:cubicBezTo>
                    <a:cubicBezTo>
                      <a:pt x="18179" y="36672"/>
                      <a:pt x="18237" y="36605"/>
                      <a:pt x="18286" y="36531"/>
                    </a:cubicBezTo>
                    <a:cubicBezTo>
                      <a:pt x="18402" y="36382"/>
                      <a:pt x="18469" y="36183"/>
                      <a:pt x="18427" y="36000"/>
                    </a:cubicBezTo>
                    <a:cubicBezTo>
                      <a:pt x="18378" y="35785"/>
                      <a:pt x="18179" y="35644"/>
                      <a:pt x="18038" y="35495"/>
                    </a:cubicBezTo>
                    <a:cubicBezTo>
                      <a:pt x="17955" y="35404"/>
                      <a:pt x="17872" y="35321"/>
                      <a:pt x="17798" y="35230"/>
                    </a:cubicBezTo>
                    <a:cubicBezTo>
                      <a:pt x="17715" y="35139"/>
                      <a:pt x="17640" y="35039"/>
                      <a:pt x="17557" y="34948"/>
                    </a:cubicBezTo>
                    <a:cubicBezTo>
                      <a:pt x="17549" y="34932"/>
                      <a:pt x="17549" y="34923"/>
                      <a:pt x="17549" y="34915"/>
                    </a:cubicBezTo>
                    <a:cubicBezTo>
                      <a:pt x="17491" y="34840"/>
                      <a:pt x="17433" y="34766"/>
                      <a:pt x="17383" y="34691"/>
                    </a:cubicBezTo>
                    <a:cubicBezTo>
                      <a:pt x="17110" y="34277"/>
                      <a:pt x="16886" y="33846"/>
                      <a:pt x="16721" y="33382"/>
                    </a:cubicBezTo>
                    <a:cubicBezTo>
                      <a:pt x="16547" y="32927"/>
                      <a:pt x="16422" y="32438"/>
                      <a:pt x="16414" y="31949"/>
                    </a:cubicBezTo>
                    <a:cubicBezTo>
                      <a:pt x="16409" y="31912"/>
                      <a:pt x="16441" y="31890"/>
                      <a:pt x="16472" y="31890"/>
                    </a:cubicBezTo>
                    <a:cubicBezTo>
                      <a:pt x="16495" y="31890"/>
                      <a:pt x="16518" y="31903"/>
                      <a:pt x="16522" y="31932"/>
                    </a:cubicBezTo>
                    <a:cubicBezTo>
                      <a:pt x="16547" y="32032"/>
                      <a:pt x="16571" y="32123"/>
                      <a:pt x="16588" y="32222"/>
                    </a:cubicBezTo>
                    <a:cubicBezTo>
                      <a:pt x="16588" y="32181"/>
                      <a:pt x="16588" y="32139"/>
                      <a:pt x="16588" y="32106"/>
                    </a:cubicBezTo>
                    <a:cubicBezTo>
                      <a:pt x="16596" y="31916"/>
                      <a:pt x="16605" y="31725"/>
                      <a:pt x="16613" y="31535"/>
                    </a:cubicBezTo>
                    <a:cubicBezTo>
                      <a:pt x="16613" y="31402"/>
                      <a:pt x="16621" y="31269"/>
                      <a:pt x="16621" y="31137"/>
                    </a:cubicBezTo>
                    <a:cubicBezTo>
                      <a:pt x="16605" y="31120"/>
                      <a:pt x="16596" y="31095"/>
                      <a:pt x="16613" y="31079"/>
                    </a:cubicBezTo>
                    <a:cubicBezTo>
                      <a:pt x="16621" y="31071"/>
                      <a:pt x="16621" y="31062"/>
                      <a:pt x="16629" y="31054"/>
                    </a:cubicBezTo>
                    <a:cubicBezTo>
                      <a:pt x="16629" y="31021"/>
                      <a:pt x="16629" y="30988"/>
                      <a:pt x="16629" y="30946"/>
                    </a:cubicBezTo>
                    <a:cubicBezTo>
                      <a:pt x="16646" y="30764"/>
                      <a:pt x="16663" y="30565"/>
                      <a:pt x="16712" y="30391"/>
                    </a:cubicBezTo>
                    <a:cubicBezTo>
                      <a:pt x="16716" y="30375"/>
                      <a:pt x="16729" y="30366"/>
                      <a:pt x="16741" y="30366"/>
                    </a:cubicBezTo>
                    <a:cubicBezTo>
                      <a:pt x="16754" y="30366"/>
                      <a:pt x="16766" y="30375"/>
                      <a:pt x="16770" y="30391"/>
                    </a:cubicBezTo>
                    <a:cubicBezTo>
                      <a:pt x="16787" y="30482"/>
                      <a:pt x="16803" y="30573"/>
                      <a:pt x="16812" y="30673"/>
                    </a:cubicBezTo>
                    <a:cubicBezTo>
                      <a:pt x="16895" y="30408"/>
                      <a:pt x="16919" y="30118"/>
                      <a:pt x="16928" y="29853"/>
                    </a:cubicBezTo>
                    <a:cubicBezTo>
                      <a:pt x="16936" y="29637"/>
                      <a:pt x="16936" y="29422"/>
                      <a:pt x="16928" y="29215"/>
                    </a:cubicBezTo>
                    <a:cubicBezTo>
                      <a:pt x="16919" y="29198"/>
                      <a:pt x="16919" y="29190"/>
                      <a:pt x="16919" y="29173"/>
                    </a:cubicBezTo>
                    <a:cubicBezTo>
                      <a:pt x="16928" y="29165"/>
                      <a:pt x="16928" y="29157"/>
                      <a:pt x="16928" y="29148"/>
                    </a:cubicBezTo>
                    <a:lnTo>
                      <a:pt x="16928" y="29140"/>
                    </a:lnTo>
                    <a:cubicBezTo>
                      <a:pt x="16919" y="28892"/>
                      <a:pt x="16886" y="28651"/>
                      <a:pt x="16845" y="28403"/>
                    </a:cubicBezTo>
                    <a:cubicBezTo>
                      <a:pt x="16845" y="28364"/>
                      <a:pt x="16874" y="28333"/>
                      <a:pt x="16903" y="28333"/>
                    </a:cubicBezTo>
                    <a:cubicBezTo>
                      <a:pt x="16918" y="28333"/>
                      <a:pt x="16933" y="28342"/>
                      <a:pt x="16944" y="28361"/>
                    </a:cubicBezTo>
                    <a:cubicBezTo>
                      <a:pt x="16953" y="28386"/>
                      <a:pt x="16969" y="28411"/>
                      <a:pt x="16977" y="28436"/>
                    </a:cubicBezTo>
                    <a:cubicBezTo>
                      <a:pt x="16977" y="28328"/>
                      <a:pt x="16977" y="28204"/>
                      <a:pt x="16977" y="28096"/>
                    </a:cubicBezTo>
                    <a:cubicBezTo>
                      <a:pt x="16977" y="27450"/>
                      <a:pt x="17002" y="26804"/>
                      <a:pt x="17052" y="26166"/>
                    </a:cubicBezTo>
                    <a:cubicBezTo>
                      <a:pt x="17077" y="25842"/>
                      <a:pt x="17110" y="25511"/>
                      <a:pt x="17151" y="25188"/>
                    </a:cubicBezTo>
                    <a:cubicBezTo>
                      <a:pt x="17185" y="24873"/>
                      <a:pt x="17218" y="24550"/>
                      <a:pt x="17325" y="24252"/>
                    </a:cubicBezTo>
                    <a:cubicBezTo>
                      <a:pt x="17342" y="24219"/>
                      <a:pt x="17367" y="24210"/>
                      <a:pt x="17383" y="24210"/>
                    </a:cubicBezTo>
                    <a:cubicBezTo>
                      <a:pt x="17392" y="24194"/>
                      <a:pt x="17392" y="24177"/>
                      <a:pt x="17392" y="24161"/>
                    </a:cubicBezTo>
                    <a:cubicBezTo>
                      <a:pt x="17450" y="23622"/>
                      <a:pt x="17450" y="23075"/>
                      <a:pt x="17474" y="22537"/>
                    </a:cubicBezTo>
                    <a:cubicBezTo>
                      <a:pt x="17450" y="22520"/>
                      <a:pt x="17433" y="22495"/>
                      <a:pt x="17441" y="22454"/>
                    </a:cubicBezTo>
                    <a:cubicBezTo>
                      <a:pt x="17458" y="22404"/>
                      <a:pt x="17474" y="22346"/>
                      <a:pt x="17491" y="22288"/>
                    </a:cubicBezTo>
                    <a:cubicBezTo>
                      <a:pt x="17499" y="22089"/>
                      <a:pt x="17516" y="21882"/>
                      <a:pt x="17541" y="21675"/>
                    </a:cubicBezTo>
                    <a:cubicBezTo>
                      <a:pt x="17566" y="21542"/>
                      <a:pt x="17582" y="21410"/>
                      <a:pt x="17607" y="21277"/>
                    </a:cubicBezTo>
                    <a:cubicBezTo>
                      <a:pt x="17640" y="21145"/>
                      <a:pt x="17682" y="21012"/>
                      <a:pt x="17723" y="20879"/>
                    </a:cubicBezTo>
                    <a:cubicBezTo>
                      <a:pt x="17726" y="20863"/>
                      <a:pt x="17738" y="20855"/>
                      <a:pt x="17750" y="20855"/>
                    </a:cubicBezTo>
                    <a:cubicBezTo>
                      <a:pt x="17767" y="20855"/>
                      <a:pt x="17786" y="20871"/>
                      <a:pt x="17781" y="20896"/>
                    </a:cubicBezTo>
                    <a:cubicBezTo>
                      <a:pt x="17740" y="21161"/>
                      <a:pt x="17731" y="21435"/>
                      <a:pt x="17723" y="21700"/>
                    </a:cubicBezTo>
                    <a:cubicBezTo>
                      <a:pt x="17814" y="21476"/>
                      <a:pt x="17897" y="21252"/>
                      <a:pt x="17980" y="21029"/>
                    </a:cubicBezTo>
                    <a:cubicBezTo>
                      <a:pt x="18278" y="20183"/>
                      <a:pt x="18411" y="19280"/>
                      <a:pt x="18278" y="18386"/>
                    </a:cubicBezTo>
                    <a:cubicBezTo>
                      <a:pt x="18212" y="17938"/>
                      <a:pt x="18063" y="17516"/>
                      <a:pt x="17938" y="17085"/>
                    </a:cubicBezTo>
                    <a:cubicBezTo>
                      <a:pt x="17922" y="17035"/>
                      <a:pt x="17905" y="16985"/>
                      <a:pt x="17897" y="16936"/>
                    </a:cubicBezTo>
                    <a:cubicBezTo>
                      <a:pt x="17889" y="16944"/>
                      <a:pt x="17889" y="16952"/>
                      <a:pt x="17880" y="16960"/>
                    </a:cubicBezTo>
                    <a:cubicBezTo>
                      <a:pt x="17870" y="16981"/>
                      <a:pt x="17852" y="16990"/>
                      <a:pt x="17834" y="16990"/>
                    </a:cubicBezTo>
                    <a:cubicBezTo>
                      <a:pt x="17809" y="16990"/>
                      <a:pt x="17782" y="16973"/>
                      <a:pt x="17773" y="16944"/>
                    </a:cubicBezTo>
                    <a:cubicBezTo>
                      <a:pt x="17731" y="16828"/>
                      <a:pt x="17748" y="16695"/>
                      <a:pt x="17740" y="16579"/>
                    </a:cubicBezTo>
                    <a:cubicBezTo>
                      <a:pt x="17740" y="16472"/>
                      <a:pt x="17740" y="16364"/>
                      <a:pt x="17731" y="16256"/>
                    </a:cubicBezTo>
                    <a:cubicBezTo>
                      <a:pt x="17731" y="16240"/>
                      <a:pt x="17731" y="16231"/>
                      <a:pt x="17731" y="16215"/>
                    </a:cubicBezTo>
                    <a:cubicBezTo>
                      <a:pt x="17715" y="15974"/>
                      <a:pt x="17665" y="15742"/>
                      <a:pt x="17566" y="15519"/>
                    </a:cubicBezTo>
                    <a:cubicBezTo>
                      <a:pt x="17466" y="15287"/>
                      <a:pt x="17375" y="15071"/>
                      <a:pt x="17367" y="14814"/>
                    </a:cubicBezTo>
                    <a:cubicBezTo>
                      <a:pt x="17358" y="14732"/>
                      <a:pt x="17367" y="14657"/>
                      <a:pt x="17375" y="14582"/>
                    </a:cubicBezTo>
                    <a:lnTo>
                      <a:pt x="17375" y="14582"/>
                    </a:lnTo>
                    <a:cubicBezTo>
                      <a:pt x="17284" y="14814"/>
                      <a:pt x="17193" y="15055"/>
                      <a:pt x="17027" y="15245"/>
                    </a:cubicBezTo>
                    <a:cubicBezTo>
                      <a:pt x="17018" y="15255"/>
                      <a:pt x="17005" y="15259"/>
                      <a:pt x="16993" y="15259"/>
                    </a:cubicBezTo>
                    <a:cubicBezTo>
                      <a:pt x="16961" y="15259"/>
                      <a:pt x="16928" y="15233"/>
                      <a:pt x="16928" y="15204"/>
                    </a:cubicBezTo>
                    <a:cubicBezTo>
                      <a:pt x="16944" y="14914"/>
                      <a:pt x="17077" y="14640"/>
                      <a:pt x="17185" y="14375"/>
                    </a:cubicBezTo>
                    <a:cubicBezTo>
                      <a:pt x="17292" y="14119"/>
                      <a:pt x="17408" y="13862"/>
                      <a:pt x="17450" y="13588"/>
                    </a:cubicBezTo>
                    <a:cubicBezTo>
                      <a:pt x="17491" y="13323"/>
                      <a:pt x="17416" y="13050"/>
                      <a:pt x="17375" y="12785"/>
                    </a:cubicBezTo>
                    <a:cubicBezTo>
                      <a:pt x="17358" y="12693"/>
                      <a:pt x="17350" y="12602"/>
                      <a:pt x="17342" y="12503"/>
                    </a:cubicBezTo>
                    <a:cubicBezTo>
                      <a:pt x="17330" y="12515"/>
                      <a:pt x="17313" y="12523"/>
                      <a:pt x="17299" y="12523"/>
                    </a:cubicBezTo>
                    <a:cubicBezTo>
                      <a:pt x="17293" y="12523"/>
                      <a:pt x="17288" y="12522"/>
                      <a:pt x="17284" y="12519"/>
                    </a:cubicBezTo>
                    <a:cubicBezTo>
                      <a:pt x="17168" y="12495"/>
                      <a:pt x="17110" y="12287"/>
                      <a:pt x="17093" y="12188"/>
                    </a:cubicBezTo>
                    <a:cubicBezTo>
                      <a:pt x="17093" y="12180"/>
                      <a:pt x="17093" y="12180"/>
                      <a:pt x="17093" y="12180"/>
                    </a:cubicBezTo>
                    <a:cubicBezTo>
                      <a:pt x="17085" y="12171"/>
                      <a:pt x="17077" y="12171"/>
                      <a:pt x="17069" y="12163"/>
                    </a:cubicBezTo>
                    <a:cubicBezTo>
                      <a:pt x="17052" y="12122"/>
                      <a:pt x="17052" y="12072"/>
                      <a:pt x="17069" y="12022"/>
                    </a:cubicBezTo>
                    <a:cubicBezTo>
                      <a:pt x="17069" y="11948"/>
                      <a:pt x="17069" y="11865"/>
                      <a:pt x="17077" y="11782"/>
                    </a:cubicBezTo>
                    <a:cubicBezTo>
                      <a:pt x="17093" y="11641"/>
                      <a:pt x="17135" y="11509"/>
                      <a:pt x="17201" y="11393"/>
                    </a:cubicBezTo>
                    <a:cubicBezTo>
                      <a:pt x="17267" y="11268"/>
                      <a:pt x="17358" y="11169"/>
                      <a:pt x="17450" y="11078"/>
                    </a:cubicBezTo>
                    <a:cubicBezTo>
                      <a:pt x="17458" y="11069"/>
                      <a:pt x="17469" y="11066"/>
                      <a:pt x="17479" y="11066"/>
                    </a:cubicBezTo>
                    <a:cubicBezTo>
                      <a:pt x="17507" y="11066"/>
                      <a:pt x="17534" y="11095"/>
                      <a:pt x="17516" y="11119"/>
                    </a:cubicBezTo>
                    <a:cubicBezTo>
                      <a:pt x="17402" y="11282"/>
                      <a:pt x="17344" y="11486"/>
                      <a:pt x="17318" y="11682"/>
                    </a:cubicBezTo>
                    <a:lnTo>
                      <a:pt x="17318" y="11682"/>
                    </a:lnTo>
                    <a:cubicBezTo>
                      <a:pt x="17475" y="11541"/>
                      <a:pt x="17649" y="11417"/>
                      <a:pt x="17764" y="11243"/>
                    </a:cubicBezTo>
                    <a:cubicBezTo>
                      <a:pt x="17864" y="11078"/>
                      <a:pt x="17914" y="10887"/>
                      <a:pt x="17914" y="10705"/>
                    </a:cubicBezTo>
                    <a:cubicBezTo>
                      <a:pt x="17914" y="10605"/>
                      <a:pt x="17897" y="10506"/>
                      <a:pt x="17864" y="10415"/>
                    </a:cubicBezTo>
                    <a:cubicBezTo>
                      <a:pt x="17839" y="10340"/>
                      <a:pt x="17806" y="10266"/>
                      <a:pt x="17781" y="10183"/>
                    </a:cubicBezTo>
                    <a:lnTo>
                      <a:pt x="17748" y="10183"/>
                    </a:lnTo>
                    <a:cubicBezTo>
                      <a:pt x="17176" y="10133"/>
                      <a:pt x="16654" y="9943"/>
                      <a:pt x="16124" y="9735"/>
                    </a:cubicBezTo>
                    <a:cubicBezTo>
                      <a:pt x="15859" y="9636"/>
                      <a:pt x="15602" y="9528"/>
                      <a:pt x="15353" y="9404"/>
                    </a:cubicBezTo>
                    <a:cubicBezTo>
                      <a:pt x="15121" y="9288"/>
                      <a:pt x="14889" y="9164"/>
                      <a:pt x="14707" y="8965"/>
                    </a:cubicBezTo>
                    <a:cubicBezTo>
                      <a:pt x="14694" y="8952"/>
                      <a:pt x="14706" y="8935"/>
                      <a:pt x="14720" y="8935"/>
                    </a:cubicBezTo>
                    <a:cubicBezTo>
                      <a:pt x="14724" y="8935"/>
                      <a:pt x="14728" y="8936"/>
                      <a:pt x="14732" y="8940"/>
                    </a:cubicBezTo>
                    <a:cubicBezTo>
                      <a:pt x="14964" y="9131"/>
                      <a:pt x="15262" y="9255"/>
                      <a:pt x="15527" y="9371"/>
                    </a:cubicBezTo>
                    <a:cubicBezTo>
                      <a:pt x="15784" y="9479"/>
                      <a:pt x="16041" y="9570"/>
                      <a:pt x="16298" y="9661"/>
                    </a:cubicBezTo>
                    <a:cubicBezTo>
                      <a:pt x="16555" y="9752"/>
                      <a:pt x="16812" y="9851"/>
                      <a:pt x="17077" y="9918"/>
                    </a:cubicBezTo>
                    <a:cubicBezTo>
                      <a:pt x="17342" y="9992"/>
                      <a:pt x="17607" y="10034"/>
                      <a:pt x="17880" y="10050"/>
                    </a:cubicBezTo>
                    <a:cubicBezTo>
                      <a:pt x="18013" y="10059"/>
                      <a:pt x="18146" y="10067"/>
                      <a:pt x="18278" y="10067"/>
                    </a:cubicBezTo>
                    <a:cubicBezTo>
                      <a:pt x="18411" y="10067"/>
                      <a:pt x="18543" y="10059"/>
                      <a:pt x="18676" y="10059"/>
                    </a:cubicBezTo>
                    <a:cubicBezTo>
                      <a:pt x="18717" y="10059"/>
                      <a:pt x="18726" y="10117"/>
                      <a:pt x="18684" y="10125"/>
                    </a:cubicBezTo>
                    <a:cubicBezTo>
                      <a:pt x="18626" y="10141"/>
                      <a:pt x="18568" y="10150"/>
                      <a:pt x="18510" y="10166"/>
                    </a:cubicBezTo>
                    <a:cubicBezTo>
                      <a:pt x="18543" y="10183"/>
                      <a:pt x="18593" y="10191"/>
                      <a:pt x="18626" y="10199"/>
                    </a:cubicBezTo>
                    <a:cubicBezTo>
                      <a:pt x="18663" y="10204"/>
                      <a:pt x="18703" y="10206"/>
                      <a:pt x="18743" y="10206"/>
                    </a:cubicBezTo>
                    <a:cubicBezTo>
                      <a:pt x="18784" y="10206"/>
                      <a:pt x="18825" y="10204"/>
                      <a:pt x="18866" y="10199"/>
                    </a:cubicBezTo>
                    <a:cubicBezTo>
                      <a:pt x="18941" y="10199"/>
                      <a:pt x="19024" y="10183"/>
                      <a:pt x="19107" y="10166"/>
                    </a:cubicBezTo>
                    <a:cubicBezTo>
                      <a:pt x="19148" y="10158"/>
                      <a:pt x="19190" y="10150"/>
                      <a:pt x="19231" y="10133"/>
                    </a:cubicBezTo>
                    <a:cubicBezTo>
                      <a:pt x="19265" y="10126"/>
                      <a:pt x="19298" y="10114"/>
                      <a:pt x="19327" y="10114"/>
                    </a:cubicBezTo>
                    <a:cubicBezTo>
                      <a:pt x="19334" y="10114"/>
                      <a:pt x="19341" y="10115"/>
                      <a:pt x="19347" y="10117"/>
                    </a:cubicBezTo>
                    <a:cubicBezTo>
                      <a:pt x="19372" y="10117"/>
                      <a:pt x="19380" y="10133"/>
                      <a:pt x="19372" y="10150"/>
                    </a:cubicBezTo>
                    <a:cubicBezTo>
                      <a:pt x="19347" y="10191"/>
                      <a:pt x="19297" y="10216"/>
                      <a:pt x="19256" y="10241"/>
                    </a:cubicBezTo>
                    <a:cubicBezTo>
                      <a:pt x="19223" y="10266"/>
                      <a:pt x="19190" y="10282"/>
                      <a:pt x="19148" y="10291"/>
                    </a:cubicBezTo>
                    <a:cubicBezTo>
                      <a:pt x="19155" y="10318"/>
                      <a:pt x="19151" y="10334"/>
                      <a:pt x="19168" y="10334"/>
                    </a:cubicBezTo>
                    <a:cubicBezTo>
                      <a:pt x="19171" y="10334"/>
                      <a:pt x="19176" y="10333"/>
                      <a:pt x="19181" y="10332"/>
                    </a:cubicBezTo>
                    <a:cubicBezTo>
                      <a:pt x="19239" y="10324"/>
                      <a:pt x="19306" y="10299"/>
                      <a:pt x="19364" y="10282"/>
                    </a:cubicBezTo>
                    <a:cubicBezTo>
                      <a:pt x="19480" y="10241"/>
                      <a:pt x="19604" y="10191"/>
                      <a:pt x="19712" y="10125"/>
                    </a:cubicBezTo>
                    <a:cubicBezTo>
                      <a:pt x="19786" y="10075"/>
                      <a:pt x="19844" y="10017"/>
                      <a:pt x="19894" y="9951"/>
                    </a:cubicBezTo>
                    <a:cubicBezTo>
                      <a:pt x="19886" y="9943"/>
                      <a:pt x="19877" y="9918"/>
                      <a:pt x="19886" y="9893"/>
                    </a:cubicBezTo>
                    <a:cubicBezTo>
                      <a:pt x="19894" y="9851"/>
                      <a:pt x="19902" y="9802"/>
                      <a:pt x="19910" y="9760"/>
                    </a:cubicBezTo>
                    <a:cubicBezTo>
                      <a:pt x="19927" y="9711"/>
                      <a:pt x="19935" y="9669"/>
                      <a:pt x="19944" y="9628"/>
                    </a:cubicBezTo>
                    <a:cubicBezTo>
                      <a:pt x="19944" y="9545"/>
                      <a:pt x="19927" y="9470"/>
                      <a:pt x="19894" y="9404"/>
                    </a:cubicBezTo>
                    <a:cubicBezTo>
                      <a:pt x="19861" y="9338"/>
                      <a:pt x="19811" y="9272"/>
                      <a:pt x="19736" y="9247"/>
                    </a:cubicBezTo>
                    <a:cubicBezTo>
                      <a:pt x="19712" y="9238"/>
                      <a:pt x="19678" y="9238"/>
                      <a:pt x="19645" y="9230"/>
                    </a:cubicBezTo>
                    <a:cubicBezTo>
                      <a:pt x="19612" y="9238"/>
                      <a:pt x="19575" y="9240"/>
                      <a:pt x="19538" y="9240"/>
                    </a:cubicBezTo>
                    <a:cubicBezTo>
                      <a:pt x="19500" y="9240"/>
                      <a:pt x="19463" y="9238"/>
                      <a:pt x="19430" y="9238"/>
                    </a:cubicBezTo>
                    <a:cubicBezTo>
                      <a:pt x="19330" y="9230"/>
                      <a:pt x="19223" y="9222"/>
                      <a:pt x="19123" y="9214"/>
                    </a:cubicBezTo>
                    <a:cubicBezTo>
                      <a:pt x="18916" y="9180"/>
                      <a:pt x="18717" y="9139"/>
                      <a:pt x="18527" y="9073"/>
                    </a:cubicBezTo>
                    <a:lnTo>
                      <a:pt x="18518" y="9073"/>
                    </a:lnTo>
                    <a:cubicBezTo>
                      <a:pt x="18510" y="9073"/>
                      <a:pt x="18502" y="9064"/>
                      <a:pt x="18494" y="9064"/>
                    </a:cubicBezTo>
                    <a:cubicBezTo>
                      <a:pt x="18336" y="9040"/>
                      <a:pt x="18170" y="9015"/>
                      <a:pt x="18005" y="8990"/>
                    </a:cubicBezTo>
                    <a:cubicBezTo>
                      <a:pt x="17715" y="8940"/>
                      <a:pt x="17416" y="8890"/>
                      <a:pt x="17135" y="8791"/>
                    </a:cubicBezTo>
                    <a:cubicBezTo>
                      <a:pt x="16853" y="8692"/>
                      <a:pt x="16588" y="8551"/>
                      <a:pt x="16331" y="8393"/>
                    </a:cubicBezTo>
                    <a:cubicBezTo>
                      <a:pt x="15958" y="8161"/>
                      <a:pt x="15436" y="7846"/>
                      <a:pt x="15411" y="7366"/>
                    </a:cubicBezTo>
                    <a:cubicBezTo>
                      <a:pt x="15411" y="7349"/>
                      <a:pt x="15411" y="7341"/>
                      <a:pt x="15411" y="7324"/>
                    </a:cubicBezTo>
                    <a:cubicBezTo>
                      <a:pt x="15370" y="7399"/>
                      <a:pt x="15345" y="7465"/>
                      <a:pt x="15329" y="7548"/>
                    </a:cubicBezTo>
                    <a:cubicBezTo>
                      <a:pt x="15332" y="7541"/>
                      <a:pt x="15339" y="7537"/>
                      <a:pt x="15347" y="7537"/>
                    </a:cubicBezTo>
                    <a:cubicBezTo>
                      <a:pt x="15356" y="7537"/>
                      <a:pt x="15365" y="7543"/>
                      <a:pt x="15370" y="7556"/>
                    </a:cubicBezTo>
                    <a:cubicBezTo>
                      <a:pt x="15469" y="7904"/>
                      <a:pt x="15635" y="8211"/>
                      <a:pt x="15900" y="8451"/>
                    </a:cubicBezTo>
                    <a:cubicBezTo>
                      <a:pt x="16025" y="8576"/>
                      <a:pt x="16165" y="8675"/>
                      <a:pt x="16315" y="8758"/>
                    </a:cubicBezTo>
                    <a:cubicBezTo>
                      <a:pt x="16464" y="8849"/>
                      <a:pt x="16629" y="8890"/>
                      <a:pt x="16779" y="8982"/>
                    </a:cubicBezTo>
                    <a:cubicBezTo>
                      <a:pt x="16812" y="8998"/>
                      <a:pt x="16795" y="9048"/>
                      <a:pt x="16762" y="9048"/>
                    </a:cubicBezTo>
                    <a:cubicBezTo>
                      <a:pt x="16754" y="9048"/>
                      <a:pt x="16746" y="9048"/>
                      <a:pt x="16739" y="9048"/>
                    </a:cubicBezTo>
                    <a:cubicBezTo>
                      <a:pt x="16564" y="9048"/>
                      <a:pt x="16391" y="8961"/>
                      <a:pt x="16240" y="8882"/>
                    </a:cubicBezTo>
                    <a:cubicBezTo>
                      <a:pt x="16083" y="8791"/>
                      <a:pt x="15933" y="8675"/>
                      <a:pt x="15817" y="8534"/>
                    </a:cubicBezTo>
                    <a:cubicBezTo>
                      <a:pt x="15569" y="8277"/>
                      <a:pt x="15378" y="7946"/>
                      <a:pt x="15320" y="7590"/>
                    </a:cubicBezTo>
                    <a:cubicBezTo>
                      <a:pt x="15312" y="7614"/>
                      <a:pt x="15312" y="7631"/>
                      <a:pt x="15312" y="7656"/>
                    </a:cubicBezTo>
                    <a:cubicBezTo>
                      <a:pt x="15304" y="7730"/>
                      <a:pt x="15312" y="7797"/>
                      <a:pt x="15312" y="7871"/>
                    </a:cubicBezTo>
                    <a:cubicBezTo>
                      <a:pt x="15320" y="7929"/>
                      <a:pt x="15320" y="8012"/>
                      <a:pt x="15304" y="8070"/>
                    </a:cubicBezTo>
                    <a:cubicBezTo>
                      <a:pt x="15304" y="8089"/>
                      <a:pt x="15288" y="8099"/>
                      <a:pt x="15271" y="8099"/>
                    </a:cubicBezTo>
                    <a:cubicBezTo>
                      <a:pt x="15258" y="8099"/>
                      <a:pt x="15245" y="8093"/>
                      <a:pt x="15237" y="8078"/>
                    </a:cubicBezTo>
                    <a:cubicBezTo>
                      <a:pt x="15196" y="8012"/>
                      <a:pt x="15171" y="7921"/>
                      <a:pt x="15163" y="7846"/>
                    </a:cubicBezTo>
                    <a:cubicBezTo>
                      <a:pt x="15155" y="7772"/>
                      <a:pt x="15155" y="7689"/>
                      <a:pt x="15163" y="7614"/>
                    </a:cubicBezTo>
                    <a:cubicBezTo>
                      <a:pt x="15171" y="7457"/>
                      <a:pt x="15229" y="7324"/>
                      <a:pt x="15320" y="7200"/>
                    </a:cubicBezTo>
                    <a:cubicBezTo>
                      <a:pt x="15411" y="7092"/>
                      <a:pt x="15527" y="7001"/>
                      <a:pt x="15660" y="6943"/>
                    </a:cubicBezTo>
                    <a:cubicBezTo>
                      <a:pt x="15735" y="6910"/>
                      <a:pt x="15809" y="6885"/>
                      <a:pt x="15884" y="6860"/>
                    </a:cubicBezTo>
                    <a:cubicBezTo>
                      <a:pt x="15958" y="6844"/>
                      <a:pt x="16041" y="6844"/>
                      <a:pt x="16116" y="6844"/>
                    </a:cubicBezTo>
                    <a:cubicBezTo>
                      <a:pt x="16118" y="6843"/>
                      <a:pt x="16120" y="6843"/>
                      <a:pt x="16122" y="6843"/>
                    </a:cubicBezTo>
                    <a:cubicBezTo>
                      <a:pt x="16150" y="6843"/>
                      <a:pt x="16155" y="6894"/>
                      <a:pt x="16124" y="6902"/>
                    </a:cubicBezTo>
                    <a:cubicBezTo>
                      <a:pt x="16049" y="6918"/>
                      <a:pt x="15983" y="6952"/>
                      <a:pt x="15917" y="6976"/>
                    </a:cubicBezTo>
                    <a:cubicBezTo>
                      <a:pt x="15842" y="6993"/>
                      <a:pt x="15776" y="7026"/>
                      <a:pt x="15710" y="7059"/>
                    </a:cubicBezTo>
                    <a:cubicBezTo>
                      <a:pt x="15693" y="7068"/>
                      <a:pt x="15677" y="7076"/>
                      <a:pt x="15660" y="7084"/>
                    </a:cubicBezTo>
                    <a:cubicBezTo>
                      <a:pt x="15723" y="7065"/>
                      <a:pt x="15789" y="7057"/>
                      <a:pt x="15856" y="7057"/>
                    </a:cubicBezTo>
                    <a:cubicBezTo>
                      <a:pt x="15965" y="7057"/>
                      <a:pt x="16078" y="7078"/>
                      <a:pt x="16190" y="7109"/>
                    </a:cubicBezTo>
                    <a:cubicBezTo>
                      <a:pt x="16298" y="7117"/>
                      <a:pt x="16406" y="7142"/>
                      <a:pt x="16505" y="7175"/>
                    </a:cubicBezTo>
                    <a:cubicBezTo>
                      <a:pt x="16679" y="7242"/>
                      <a:pt x="16853" y="7324"/>
                      <a:pt x="17002" y="7449"/>
                    </a:cubicBezTo>
                    <a:cubicBezTo>
                      <a:pt x="17773" y="7764"/>
                      <a:pt x="18593" y="7946"/>
                      <a:pt x="19430" y="7962"/>
                    </a:cubicBezTo>
                    <a:cubicBezTo>
                      <a:pt x="19712" y="7962"/>
                      <a:pt x="20010" y="7962"/>
                      <a:pt x="20292" y="7929"/>
                    </a:cubicBezTo>
                    <a:lnTo>
                      <a:pt x="20325" y="7929"/>
                    </a:lnTo>
                    <a:cubicBezTo>
                      <a:pt x="20490" y="7904"/>
                      <a:pt x="20656" y="7871"/>
                      <a:pt x="20814" y="7822"/>
                    </a:cubicBezTo>
                    <a:cubicBezTo>
                      <a:pt x="21021" y="7764"/>
                      <a:pt x="21211" y="7656"/>
                      <a:pt x="21369" y="7490"/>
                    </a:cubicBezTo>
                    <a:cubicBezTo>
                      <a:pt x="21443" y="7416"/>
                      <a:pt x="21501" y="7324"/>
                      <a:pt x="21543" y="7233"/>
                    </a:cubicBezTo>
                    <a:cubicBezTo>
                      <a:pt x="21559" y="7184"/>
                      <a:pt x="21576" y="7134"/>
                      <a:pt x="21584" y="7084"/>
                    </a:cubicBezTo>
                    <a:cubicBezTo>
                      <a:pt x="21584" y="7076"/>
                      <a:pt x="21584" y="7076"/>
                      <a:pt x="21584" y="7076"/>
                    </a:cubicBezTo>
                    <a:cubicBezTo>
                      <a:pt x="21510" y="7059"/>
                      <a:pt x="21468" y="6993"/>
                      <a:pt x="21460" y="6927"/>
                    </a:cubicBezTo>
                    <a:cubicBezTo>
                      <a:pt x="21452" y="6918"/>
                      <a:pt x="21452" y="6910"/>
                      <a:pt x="21443" y="6902"/>
                    </a:cubicBezTo>
                    <a:cubicBezTo>
                      <a:pt x="21427" y="6852"/>
                      <a:pt x="21435" y="6769"/>
                      <a:pt x="21452" y="6703"/>
                    </a:cubicBezTo>
                    <a:cubicBezTo>
                      <a:pt x="21443" y="6686"/>
                      <a:pt x="21435" y="6670"/>
                      <a:pt x="21427" y="6662"/>
                    </a:cubicBezTo>
                    <a:cubicBezTo>
                      <a:pt x="21382" y="6617"/>
                      <a:pt x="21313" y="6606"/>
                      <a:pt x="21246" y="6606"/>
                    </a:cubicBezTo>
                    <a:cubicBezTo>
                      <a:pt x="21213" y="6606"/>
                      <a:pt x="21181" y="6609"/>
                      <a:pt x="21153" y="6612"/>
                    </a:cubicBezTo>
                    <a:cubicBezTo>
                      <a:pt x="21112" y="6612"/>
                      <a:pt x="21095" y="6570"/>
                      <a:pt x="21112" y="6537"/>
                    </a:cubicBezTo>
                    <a:cubicBezTo>
                      <a:pt x="21021" y="6529"/>
                      <a:pt x="20938" y="6512"/>
                      <a:pt x="20863" y="6463"/>
                    </a:cubicBezTo>
                    <a:cubicBezTo>
                      <a:pt x="20598" y="6322"/>
                      <a:pt x="20590" y="5999"/>
                      <a:pt x="20714" y="5758"/>
                    </a:cubicBezTo>
                    <a:cubicBezTo>
                      <a:pt x="20722" y="5742"/>
                      <a:pt x="20739" y="5734"/>
                      <a:pt x="20747" y="5734"/>
                    </a:cubicBezTo>
                    <a:cubicBezTo>
                      <a:pt x="20752" y="5720"/>
                      <a:pt x="20768" y="5712"/>
                      <a:pt x="20782" y="5712"/>
                    </a:cubicBezTo>
                    <a:cubicBezTo>
                      <a:pt x="20795" y="5712"/>
                      <a:pt x="20805" y="5718"/>
                      <a:pt x="20805" y="5734"/>
                    </a:cubicBezTo>
                    <a:cubicBezTo>
                      <a:pt x="20805" y="5742"/>
                      <a:pt x="20814" y="5742"/>
                      <a:pt x="20814" y="5750"/>
                    </a:cubicBezTo>
                    <a:cubicBezTo>
                      <a:pt x="20822" y="5758"/>
                      <a:pt x="20830" y="5783"/>
                      <a:pt x="20830" y="5808"/>
                    </a:cubicBezTo>
                    <a:cubicBezTo>
                      <a:pt x="20882" y="5926"/>
                      <a:pt x="21014" y="5959"/>
                      <a:pt x="21156" y="5959"/>
                    </a:cubicBezTo>
                    <a:cubicBezTo>
                      <a:pt x="21284" y="5959"/>
                      <a:pt x="21419" y="5932"/>
                      <a:pt x="21510" y="5916"/>
                    </a:cubicBezTo>
                    <a:cubicBezTo>
                      <a:pt x="21650" y="5891"/>
                      <a:pt x="21791" y="5850"/>
                      <a:pt x="21932" y="5800"/>
                    </a:cubicBezTo>
                    <a:cubicBezTo>
                      <a:pt x="21990" y="5775"/>
                      <a:pt x="22056" y="5758"/>
                      <a:pt x="22114" y="5734"/>
                    </a:cubicBezTo>
                    <a:cubicBezTo>
                      <a:pt x="22139" y="5725"/>
                      <a:pt x="22164" y="5717"/>
                      <a:pt x="22181" y="5700"/>
                    </a:cubicBezTo>
                    <a:cubicBezTo>
                      <a:pt x="22197" y="5684"/>
                      <a:pt x="22206" y="5667"/>
                      <a:pt x="22222" y="5651"/>
                    </a:cubicBezTo>
                    <a:lnTo>
                      <a:pt x="22214" y="5651"/>
                    </a:lnTo>
                    <a:cubicBezTo>
                      <a:pt x="22206" y="5634"/>
                      <a:pt x="22197" y="5618"/>
                      <a:pt x="22181" y="5601"/>
                    </a:cubicBezTo>
                    <a:cubicBezTo>
                      <a:pt x="22098" y="5535"/>
                      <a:pt x="21990" y="5493"/>
                      <a:pt x="21891" y="5444"/>
                    </a:cubicBezTo>
                    <a:cubicBezTo>
                      <a:pt x="21800" y="5402"/>
                      <a:pt x="21708" y="5352"/>
                      <a:pt x="21617" y="5294"/>
                    </a:cubicBezTo>
                    <a:cubicBezTo>
                      <a:pt x="21534" y="5261"/>
                      <a:pt x="21452" y="5203"/>
                      <a:pt x="21369" y="5170"/>
                    </a:cubicBezTo>
                    <a:cubicBezTo>
                      <a:pt x="21261" y="5129"/>
                      <a:pt x="21153" y="5087"/>
                      <a:pt x="21046" y="5046"/>
                    </a:cubicBezTo>
                    <a:cubicBezTo>
                      <a:pt x="20830" y="4963"/>
                      <a:pt x="20623" y="4872"/>
                      <a:pt x="20416" y="4772"/>
                    </a:cubicBezTo>
                    <a:cubicBezTo>
                      <a:pt x="20068" y="4607"/>
                      <a:pt x="19720" y="4416"/>
                      <a:pt x="19446" y="4151"/>
                    </a:cubicBezTo>
                    <a:cubicBezTo>
                      <a:pt x="19388" y="4143"/>
                      <a:pt x="19339" y="4118"/>
                      <a:pt x="19297" y="4093"/>
                    </a:cubicBezTo>
                    <a:cubicBezTo>
                      <a:pt x="19223" y="4052"/>
                      <a:pt x="19165" y="4010"/>
                      <a:pt x="19098" y="3969"/>
                    </a:cubicBezTo>
                    <a:cubicBezTo>
                      <a:pt x="18982" y="3886"/>
                      <a:pt x="18866" y="3787"/>
                      <a:pt x="18775" y="3671"/>
                    </a:cubicBezTo>
                    <a:cubicBezTo>
                      <a:pt x="18692" y="3579"/>
                      <a:pt x="18634" y="3480"/>
                      <a:pt x="18576" y="3372"/>
                    </a:cubicBezTo>
                    <a:cubicBezTo>
                      <a:pt x="18576" y="3376"/>
                      <a:pt x="18574" y="3378"/>
                      <a:pt x="18570" y="3378"/>
                    </a:cubicBezTo>
                    <a:cubicBezTo>
                      <a:pt x="18566" y="3378"/>
                      <a:pt x="18560" y="3376"/>
                      <a:pt x="18552" y="3372"/>
                    </a:cubicBezTo>
                    <a:cubicBezTo>
                      <a:pt x="18469" y="3323"/>
                      <a:pt x="18411" y="3240"/>
                      <a:pt x="18353" y="3157"/>
                    </a:cubicBezTo>
                    <a:cubicBezTo>
                      <a:pt x="18286" y="3074"/>
                      <a:pt x="18228" y="2999"/>
                      <a:pt x="18179" y="2908"/>
                    </a:cubicBezTo>
                    <a:cubicBezTo>
                      <a:pt x="18071" y="2734"/>
                      <a:pt x="17980" y="2552"/>
                      <a:pt x="17905" y="2361"/>
                    </a:cubicBezTo>
                    <a:cubicBezTo>
                      <a:pt x="17905" y="2351"/>
                      <a:pt x="17912" y="2344"/>
                      <a:pt x="17918" y="2344"/>
                    </a:cubicBezTo>
                    <a:cubicBezTo>
                      <a:pt x="17923" y="2344"/>
                      <a:pt x="17927" y="2347"/>
                      <a:pt x="17930" y="2353"/>
                    </a:cubicBezTo>
                    <a:cubicBezTo>
                      <a:pt x="18013" y="2535"/>
                      <a:pt x="18112" y="2709"/>
                      <a:pt x="18220" y="2875"/>
                    </a:cubicBezTo>
                    <a:cubicBezTo>
                      <a:pt x="18278" y="2958"/>
                      <a:pt x="18336" y="3041"/>
                      <a:pt x="18402" y="3124"/>
                    </a:cubicBezTo>
                    <a:cubicBezTo>
                      <a:pt x="18444" y="3173"/>
                      <a:pt x="18494" y="3223"/>
                      <a:pt x="18535" y="3281"/>
                    </a:cubicBezTo>
                    <a:cubicBezTo>
                      <a:pt x="18494" y="3157"/>
                      <a:pt x="18460" y="3024"/>
                      <a:pt x="18460" y="2883"/>
                    </a:cubicBezTo>
                    <a:cubicBezTo>
                      <a:pt x="18460" y="2867"/>
                      <a:pt x="18469" y="2859"/>
                      <a:pt x="18477" y="2859"/>
                    </a:cubicBezTo>
                    <a:cubicBezTo>
                      <a:pt x="18485" y="2850"/>
                      <a:pt x="18485" y="2842"/>
                      <a:pt x="18485" y="2842"/>
                    </a:cubicBezTo>
                    <a:cubicBezTo>
                      <a:pt x="18477" y="2801"/>
                      <a:pt x="18469" y="2751"/>
                      <a:pt x="18460" y="2709"/>
                    </a:cubicBezTo>
                    <a:cubicBezTo>
                      <a:pt x="18436" y="2519"/>
                      <a:pt x="18427" y="2320"/>
                      <a:pt x="18452" y="2129"/>
                    </a:cubicBezTo>
                    <a:cubicBezTo>
                      <a:pt x="18452" y="2121"/>
                      <a:pt x="18452" y="2121"/>
                      <a:pt x="18452" y="2113"/>
                    </a:cubicBezTo>
                    <a:cubicBezTo>
                      <a:pt x="18436" y="2088"/>
                      <a:pt x="18419" y="2055"/>
                      <a:pt x="18402" y="2022"/>
                    </a:cubicBezTo>
                    <a:cubicBezTo>
                      <a:pt x="18344" y="1922"/>
                      <a:pt x="18278" y="1839"/>
                      <a:pt x="18212" y="1748"/>
                    </a:cubicBezTo>
                    <a:cubicBezTo>
                      <a:pt x="18137" y="1649"/>
                      <a:pt x="18071" y="1558"/>
                      <a:pt x="17996" y="1458"/>
                    </a:cubicBezTo>
                    <a:cubicBezTo>
                      <a:pt x="17977" y="1426"/>
                      <a:pt x="18014" y="1393"/>
                      <a:pt x="18047" y="1393"/>
                    </a:cubicBezTo>
                    <a:cubicBezTo>
                      <a:pt x="18056" y="1393"/>
                      <a:pt x="18064" y="1395"/>
                      <a:pt x="18071" y="1400"/>
                    </a:cubicBezTo>
                    <a:cubicBezTo>
                      <a:pt x="18104" y="1433"/>
                      <a:pt x="18137" y="1458"/>
                      <a:pt x="18170" y="1491"/>
                    </a:cubicBezTo>
                    <a:cubicBezTo>
                      <a:pt x="18104" y="1375"/>
                      <a:pt x="18046" y="1259"/>
                      <a:pt x="17980" y="1143"/>
                    </a:cubicBezTo>
                    <a:cubicBezTo>
                      <a:pt x="17922" y="1061"/>
                      <a:pt x="17864" y="969"/>
                      <a:pt x="17798" y="878"/>
                    </a:cubicBezTo>
                    <a:cubicBezTo>
                      <a:pt x="17748" y="812"/>
                      <a:pt x="17698" y="737"/>
                      <a:pt x="17690" y="655"/>
                    </a:cubicBezTo>
                    <a:cubicBezTo>
                      <a:pt x="17599" y="597"/>
                      <a:pt x="17516" y="547"/>
                      <a:pt x="17416" y="505"/>
                    </a:cubicBezTo>
                    <a:cubicBezTo>
                      <a:pt x="17292" y="456"/>
                      <a:pt x="17168" y="414"/>
                      <a:pt x="17044" y="373"/>
                    </a:cubicBezTo>
                    <a:cubicBezTo>
                      <a:pt x="16928" y="340"/>
                      <a:pt x="16770" y="331"/>
                      <a:pt x="16679" y="249"/>
                    </a:cubicBezTo>
                    <a:cubicBezTo>
                      <a:pt x="16654" y="224"/>
                      <a:pt x="16663" y="182"/>
                      <a:pt x="16696" y="166"/>
                    </a:cubicBezTo>
                    <a:cubicBezTo>
                      <a:pt x="16696" y="163"/>
                      <a:pt x="16697" y="161"/>
                      <a:pt x="16698" y="160"/>
                    </a:cubicBezTo>
                    <a:lnTo>
                      <a:pt x="16698" y="160"/>
                    </a:lnTo>
                    <a:cubicBezTo>
                      <a:pt x="16653" y="167"/>
                      <a:pt x="16608" y="175"/>
                      <a:pt x="16563" y="182"/>
                    </a:cubicBezTo>
                    <a:cubicBezTo>
                      <a:pt x="16472" y="207"/>
                      <a:pt x="16373" y="240"/>
                      <a:pt x="16281" y="290"/>
                    </a:cubicBezTo>
                    <a:cubicBezTo>
                      <a:pt x="16257" y="298"/>
                      <a:pt x="16232" y="315"/>
                      <a:pt x="16199" y="331"/>
                    </a:cubicBezTo>
                    <a:cubicBezTo>
                      <a:pt x="16190" y="348"/>
                      <a:pt x="16174" y="356"/>
                      <a:pt x="16165" y="373"/>
                    </a:cubicBezTo>
                    <a:cubicBezTo>
                      <a:pt x="16153" y="392"/>
                      <a:pt x="16136" y="401"/>
                      <a:pt x="16118" y="401"/>
                    </a:cubicBezTo>
                    <a:cubicBezTo>
                      <a:pt x="16112" y="401"/>
                      <a:pt x="16105" y="400"/>
                      <a:pt x="16099" y="398"/>
                    </a:cubicBezTo>
                    <a:cubicBezTo>
                      <a:pt x="16074" y="414"/>
                      <a:pt x="16041" y="423"/>
                      <a:pt x="16016" y="439"/>
                    </a:cubicBezTo>
                    <a:cubicBezTo>
                      <a:pt x="16000" y="446"/>
                      <a:pt x="15984" y="450"/>
                      <a:pt x="15969" y="450"/>
                    </a:cubicBezTo>
                    <a:cubicBezTo>
                      <a:pt x="15916" y="450"/>
                      <a:pt x="15877" y="408"/>
                      <a:pt x="15884" y="356"/>
                    </a:cubicBezTo>
                    <a:cubicBezTo>
                      <a:pt x="15685" y="323"/>
                      <a:pt x="15494" y="265"/>
                      <a:pt x="15304" y="232"/>
                    </a:cubicBezTo>
                    <a:cubicBezTo>
                      <a:pt x="15196" y="207"/>
                      <a:pt x="15097" y="199"/>
                      <a:pt x="14989" y="191"/>
                    </a:cubicBezTo>
                    <a:lnTo>
                      <a:pt x="14881" y="191"/>
                    </a:lnTo>
                    <a:cubicBezTo>
                      <a:pt x="14906" y="240"/>
                      <a:pt x="14931" y="290"/>
                      <a:pt x="14947" y="340"/>
                    </a:cubicBezTo>
                    <a:cubicBezTo>
                      <a:pt x="14964" y="365"/>
                      <a:pt x="14939" y="389"/>
                      <a:pt x="14914" y="398"/>
                    </a:cubicBezTo>
                    <a:cubicBezTo>
                      <a:pt x="14910" y="399"/>
                      <a:pt x="14905" y="400"/>
                      <a:pt x="14901" y="400"/>
                    </a:cubicBezTo>
                    <a:cubicBezTo>
                      <a:pt x="14881" y="400"/>
                      <a:pt x="14863" y="385"/>
                      <a:pt x="14856" y="365"/>
                    </a:cubicBezTo>
                    <a:cubicBezTo>
                      <a:pt x="14823" y="298"/>
                      <a:pt x="14790" y="232"/>
                      <a:pt x="14749" y="166"/>
                    </a:cubicBezTo>
                    <a:cubicBezTo>
                      <a:pt x="14740" y="166"/>
                      <a:pt x="14732" y="166"/>
                      <a:pt x="14724" y="157"/>
                    </a:cubicBezTo>
                    <a:lnTo>
                      <a:pt x="14724" y="157"/>
                    </a:lnTo>
                    <a:cubicBezTo>
                      <a:pt x="14732" y="174"/>
                      <a:pt x="14732" y="182"/>
                      <a:pt x="14740" y="199"/>
                    </a:cubicBezTo>
                    <a:cubicBezTo>
                      <a:pt x="14749" y="207"/>
                      <a:pt x="14749" y="215"/>
                      <a:pt x="14749" y="232"/>
                    </a:cubicBezTo>
                    <a:cubicBezTo>
                      <a:pt x="14749" y="249"/>
                      <a:pt x="14749" y="273"/>
                      <a:pt x="14749" y="290"/>
                    </a:cubicBezTo>
                    <a:lnTo>
                      <a:pt x="14740" y="282"/>
                    </a:lnTo>
                    <a:cubicBezTo>
                      <a:pt x="14734" y="312"/>
                      <a:pt x="14715" y="333"/>
                      <a:pt x="14689" y="333"/>
                    </a:cubicBezTo>
                    <a:cubicBezTo>
                      <a:pt x="14680" y="333"/>
                      <a:pt x="14669" y="330"/>
                      <a:pt x="14657" y="323"/>
                    </a:cubicBezTo>
                    <a:cubicBezTo>
                      <a:pt x="14641" y="315"/>
                      <a:pt x="14624" y="298"/>
                      <a:pt x="14616" y="273"/>
                    </a:cubicBezTo>
                    <a:cubicBezTo>
                      <a:pt x="14459" y="207"/>
                      <a:pt x="14301" y="133"/>
                      <a:pt x="14127" y="91"/>
                    </a:cubicBezTo>
                    <a:cubicBezTo>
                      <a:pt x="13970" y="41"/>
                      <a:pt x="13804" y="17"/>
                      <a:pt x="136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0" name="Google Shape;4720;p39"/>
              <p:cNvSpPr/>
              <p:nvPr/>
            </p:nvSpPr>
            <p:spPr>
              <a:xfrm>
                <a:off x="4283700" y="2522750"/>
                <a:ext cx="875" cy="2100"/>
              </a:xfrm>
              <a:custGeom>
                <a:rect b="b" l="l" r="r" t="t"/>
                <a:pathLst>
                  <a:path extrusionOk="0" h="84" w="35">
                    <a:moveTo>
                      <a:pt x="1" y="1"/>
                    </a:moveTo>
                    <a:lnTo>
                      <a:pt x="1" y="1"/>
                    </a:lnTo>
                    <a:cubicBezTo>
                      <a:pt x="9" y="34"/>
                      <a:pt x="9" y="59"/>
                      <a:pt x="26" y="84"/>
                    </a:cubicBezTo>
                    <a:cubicBezTo>
                      <a:pt x="26" y="75"/>
                      <a:pt x="26" y="67"/>
                      <a:pt x="34" y="59"/>
                    </a:cubicBezTo>
                    <a:lnTo>
                      <a:pt x="34" y="50"/>
                    </a:lnTo>
                    <a:cubicBezTo>
                      <a:pt x="17" y="42"/>
                      <a:pt x="9" y="17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1" name="Google Shape;4721;p39"/>
              <p:cNvSpPr/>
              <p:nvPr/>
            </p:nvSpPr>
            <p:spPr>
              <a:xfrm>
                <a:off x="4272525" y="2519450"/>
                <a:ext cx="10600" cy="9125"/>
              </a:xfrm>
              <a:custGeom>
                <a:rect b="b" l="l" r="r" t="t"/>
                <a:pathLst>
                  <a:path extrusionOk="0" h="365" w="424">
                    <a:moveTo>
                      <a:pt x="315" y="0"/>
                    </a:moveTo>
                    <a:cubicBezTo>
                      <a:pt x="307" y="0"/>
                      <a:pt x="299" y="8"/>
                      <a:pt x="291" y="17"/>
                    </a:cubicBezTo>
                    <a:cubicBezTo>
                      <a:pt x="257" y="42"/>
                      <a:pt x="224" y="66"/>
                      <a:pt x="191" y="91"/>
                    </a:cubicBezTo>
                    <a:cubicBezTo>
                      <a:pt x="133" y="141"/>
                      <a:pt x="67" y="191"/>
                      <a:pt x="1" y="216"/>
                    </a:cubicBezTo>
                    <a:cubicBezTo>
                      <a:pt x="141" y="282"/>
                      <a:pt x="282" y="332"/>
                      <a:pt x="423" y="365"/>
                    </a:cubicBezTo>
                    <a:cubicBezTo>
                      <a:pt x="398" y="340"/>
                      <a:pt x="373" y="307"/>
                      <a:pt x="365" y="274"/>
                    </a:cubicBezTo>
                    <a:cubicBezTo>
                      <a:pt x="332" y="207"/>
                      <a:pt x="340" y="133"/>
                      <a:pt x="332" y="58"/>
                    </a:cubicBezTo>
                    <a:cubicBezTo>
                      <a:pt x="332" y="42"/>
                      <a:pt x="332" y="17"/>
                      <a:pt x="324" y="8"/>
                    </a:cubicBezTo>
                    <a:lnTo>
                      <a:pt x="3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2" name="Google Shape;4722;p39"/>
              <p:cNvSpPr/>
              <p:nvPr/>
            </p:nvSpPr>
            <p:spPr>
              <a:xfrm>
                <a:off x="4269000" y="2522550"/>
                <a:ext cx="2525" cy="1475"/>
              </a:xfrm>
              <a:custGeom>
                <a:rect b="b" l="l" r="r" t="t"/>
                <a:pathLst>
                  <a:path extrusionOk="0" h="59" w="101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17"/>
                      <a:pt x="34" y="34"/>
                      <a:pt x="50" y="58"/>
                    </a:cubicBezTo>
                    <a:lnTo>
                      <a:pt x="75" y="58"/>
                    </a:lnTo>
                    <a:cubicBezTo>
                      <a:pt x="84" y="42"/>
                      <a:pt x="92" y="34"/>
                      <a:pt x="100" y="25"/>
                    </a:cubicBezTo>
                    <a:cubicBezTo>
                      <a:pt x="67" y="25"/>
                      <a:pt x="34" y="17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3" name="Google Shape;4723;p39"/>
              <p:cNvSpPr/>
              <p:nvPr/>
            </p:nvSpPr>
            <p:spPr>
              <a:xfrm>
                <a:off x="4248900" y="2501625"/>
                <a:ext cx="11225" cy="14725"/>
              </a:xfrm>
              <a:custGeom>
                <a:rect b="b" l="l" r="r" t="t"/>
                <a:pathLst>
                  <a:path extrusionOk="0" h="589" w="449">
                    <a:moveTo>
                      <a:pt x="175" y="1"/>
                    </a:moveTo>
                    <a:cubicBezTo>
                      <a:pt x="134" y="34"/>
                      <a:pt x="109" y="83"/>
                      <a:pt x="84" y="125"/>
                    </a:cubicBezTo>
                    <a:cubicBezTo>
                      <a:pt x="51" y="175"/>
                      <a:pt x="34" y="233"/>
                      <a:pt x="9" y="291"/>
                    </a:cubicBezTo>
                    <a:cubicBezTo>
                      <a:pt x="9" y="299"/>
                      <a:pt x="1" y="307"/>
                      <a:pt x="1" y="307"/>
                    </a:cubicBezTo>
                    <a:cubicBezTo>
                      <a:pt x="92" y="382"/>
                      <a:pt x="200" y="440"/>
                      <a:pt x="299" y="498"/>
                    </a:cubicBezTo>
                    <a:cubicBezTo>
                      <a:pt x="349" y="531"/>
                      <a:pt x="399" y="556"/>
                      <a:pt x="448" y="589"/>
                    </a:cubicBezTo>
                    <a:cubicBezTo>
                      <a:pt x="424" y="547"/>
                      <a:pt x="415" y="498"/>
                      <a:pt x="407" y="456"/>
                    </a:cubicBezTo>
                    <a:cubicBezTo>
                      <a:pt x="407" y="431"/>
                      <a:pt x="407" y="398"/>
                      <a:pt x="407" y="373"/>
                    </a:cubicBezTo>
                    <a:cubicBezTo>
                      <a:pt x="407" y="365"/>
                      <a:pt x="415" y="349"/>
                      <a:pt x="415" y="332"/>
                    </a:cubicBezTo>
                    <a:lnTo>
                      <a:pt x="415" y="332"/>
                    </a:lnTo>
                    <a:cubicBezTo>
                      <a:pt x="399" y="340"/>
                      <a:pt x="366" y="349"/>
                      <a:pt x="357" y="349"/>
                    </a:cubicBezTo>
                    <a:cubicBezTo>
                      <a:pt x="324" y="357"/>
                      <a:pt x="299" y="365"/>
                      <a:pt x="274" y="365"/>
                    </a:cubicBezTo>
                    <a:cubicBezTo>
                      <a:pt x="216" y="357"/>
                      <a:pt x="192" y="299"/>
                      <a:pt x="183" y="257"/>
                    </a:cubicBezTo>
                    <a:cubicBezTo>
                      <a:pt x="175" y="208"/>
                      <a:pt x="183" y="158"/>
                      <a:pt x="183" y="108"/>
                    </a:cubicBezTo>
                    <a:cubicBezTo>
                      <a:pt x="183" y="67"/>
                      <a:pt x="192" y="34"/>
                      <a:pt x="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4" name="Google Shape;4724;p39"/>
              <p:cNvSpPr/>
              <p:nvPr/>
            </p:nvSpPr>
            <p:spPr>
              <a:xfrm>
                <a:off x="4255125" y="2501200"/>
                <a:ext cx="225" cy="650"/>
              </a:xfrm>
              <a:custGeom>
                <a:rect b="b" l="l" r="r" t="t"/>
                <a:pathLst>
                  <a:path extrusionOk="0" h="26" w="9">
                    <a:moveTo>
                      <a:pt x="1" y="1"/>
                    </a:moveTo>
                    <a:cubicBezTo>
                      <a:pt x="1" y="9"/>
                      <a:pt x="9" y="18"/>
                      <a:pt x="9" y="26"/>
                    </a:cubicBezTo>
                    <a:cubicBezTo>
                      <a:pt x="9" y="18"/>
                      <a:pt x="9" y="9"/>
                      <a:pt x="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5" name="Google Shape;4725;p39"/>
              <p:cNvSpPr/>
              <p:nvPr/>
            </p:nvSpPr>
            <p:spPr>
              <a:xfrm>
                <a:off x="4255950" y="2507225"/>
                <a:ext cx="1075" cy="650"/>
              </a:xfrm>
              <a:custGeom>
                <a:rect b="b" l="l" r="r" t="t"/>
                <a:pathLst>
                  <a:path extrusionOk="0" h="26" w="43">
                    <a:moveTo>
                      <a:pt x="1" y="0"/>
                    </a:moveTo>
                    <a:cubicBezTo>
                      <a:pt x="1" y="0"/>
                      <a:pt x="1" y="9"/>
                      <a:pt x="1" y="17"/>
                    </a:cubicBezTo>
                    <a:cubicBezTo>
                      <a:pt x="1" y="17"/>
                      <a:pt x="9" y="25"/>
                      <a:pt x="9" y="25"/>
                    </a:cubicBezTo>
                    <a:cubicBezTo>
                      <a:pt x="17" y="25"/>
                      <a:pt x="26" y="17"/>
                      <a:pt x="34" y="17"/>
                    </a:cubicBezTo>
                    <a:lnTo>
                      <a:pt x="42" y="17"/>
                    </a:lnTo>
                    <a:cubicBezTo>
                      <a:pt x="26" y="17"/>
                      <a:pt x="17" y="9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6" name="Google Shape;4726;p39"/>
              <p:cNvSpPr/>
              <p:nvPr/>
            </p:nvSpPr>
            <p:spPr>
              <a:xfrm>
                <a:off x="4061650" y="3023400"/>
                <a:ext cx="1075" cy="7075"/>
              </a:xfrm>
              <a:custGeom>
                <a:rect b="b" l="l" r="r" t="t"/>
                <a:pathLst>
                  <a:path extrusionOk="0" h="283" w="43">
                    <a:moveTo>
                      <a:pt x="42" y="1"/>
                    </a:moveTo>
                    <a:cubicBezTo>
                      <a:pt x="34" y="9"/>
                      <a:pt x="17" y="17"/>
                      <a:pt x="1" y="26"/>
                    </a:cubicBezTo>
                    <a:cubicBezTo>
                      <a:pt x="1" y="108"/>
                      <a:pt x="9" y="191"/>
                      <a:pt x="17" y="282"/>
                    </a:cubicBezTo>
                    <a:cubicBezTo>
                      <a:pt x="26" y="183"/>
                      <a:pt x="34" y="92"/>
                      <a:pt x="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7" name="Google Shape;4727;p39"/>
              <p:cNvSpPr/>
              <p:nvPr/>
            </p:nvSpPr>
            <p:spPr>
              <a:xfrm>
                <a:off x="4381675" y="2480300"/>
                <a:ext cx="19725" cy="23425"/>
              </a:xfrm>
              <a:custGeom>
                <a:rect b="b" l="l" r="r" t="t"/>
                <a:pathLst>
                  <a:path extrusionOk="0" h="937" w="789">
                    <a:moveTo>
                      <a:pt x="763" y="0"/>
                    </a:moveTo>
                    <a:cubicBezTo>
                      <a:pt x="763" y="0"/>
                      <a:pt x="755" y="8"/>
                      <a:pt x="755" y="8"/>
                    </a:cubicBezTo>
                    <a:cubicBezTo>
                      <a:pt x="747" y="33"/>
                      <a:pt x="738" y="58"/>
                      <a:pt x="730" y="83"/>
                    </a:cubicBezTo>
                    <a:cubicBezTo>
                      <a:pt x="689" y="166"/>
                      <a:pt x="614" y="199"/>
                      <a:pt x="531" y="232"/>
                    </a:cubicBezTo>
                    <a:cubicBezTo>
                      <a:pt x="490" y="249"/>
                      <a:pt x="440" y="265"/>
                      <a:pt x="399" y="274"/>
                    </a:cubicBezTo>
                    <a:cubicBezTo>
                      <a:pt x="390" y="448"/>
                      <a:pt x="283" y="630"/>
                      <a:pt x="183" y="754"/>
                    </a:cubicBezTo>
                    <a:cubicBezTo>
                      <a:pt x="134" y="820"/>
                      <a:pt x="67" y="878"/>
                      <a:pt x="1" y="928"/>
                    </a:cubicBezTo>
                    <a:cubicBezTo>
                      <a:pt x="9" y="928"/>
                      <a:pt x="18" y="928"/>
                      <a:pt x="26" y="936"/>
                    </a:cubicBezTo>
                    <a:cubicBezTo>
                      <a:pt x="274" y="887"/>
                      <a:pt x="523" y="787"/>
                      <a:pt x="672" y="572"/>
                    </a:cubicBezTo>
                    <a:cubicBezTo>
                      <a:pt x="714" y="514"/>
                      <a:pt x="747" y="448"/>
                      <a:pt x="763" y="381"/>
                    </a:cubicBezTo>
                    <a:cubicBezTo>
                      <a:pt x="788" y="307"/>
                      <a:pt x="780" y="232"/>
                      <a:pt x="772" y="158"/>
                    </a:cubicBezTo>
                    <a:cubicBezTo>
                      <a:pt x="772" y="108"/>
                      <a:pt x="772" y="50"/>
                      <a:pt x="7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8" name="Google Shape;4728;p39"/>
              <p:cNvSpPr/>
              <p:nvPr/>
            </p:nvSpPr>
            <p:spPr>
              <a:xfrm>
                <a:off x="4394125" y="2477600"/>
                <a:ext cx="2700" cy="2100"/>
              </a:xfrm>
              <a:custGeom>
                <a:rect b="b" l="l" r="r" t="t"/>
                <a:pathLst>
                  <a:path extrusionOk="0" h="84" w="108">
                    <a:moveTo>
                      <a:pt x="108" y="0"/>
                    </a:moveTo>
                    <a:cubicBezTo>
                      <a:pt x="75" y="25"/>
                      <a:pt x="33" y="34"/>
                      <a:pt x="0" y="42"/>
                    </a:cubicBezTo>
                    <a:cubicBezTo>
                      <a:pt x="8" y="67"/>
                      <a:pt x="17" y="83"/>
                      <a:pt x="25" y="83"/>
                    </a:cubicBezTo>
                    <a:cubicBezTo>
                      <a:pt x="50" y="83"/>
                      <a:pt x="83" y="34"/>
                      <a:pt x="100" y="17"/>
                    </a:cubicBezTo>
                    <a:cubicBezTo>
                      <a:pt x="100" y="17"/>
                      <a:pt x="100" y="9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9" name="Google Shape;4729;p39"/>
              <p:cNvSpPr/>
              <p:nvPr/>
            </p:nvSpPr>
            <p:spPr>
              <a:xfrm>
                <a:off x="4401775" y="2464975"/>
                <a:ext cx="1900" cy="1475"/>
              </a:xfrm>
              <a:custGeom>
                <a:rect b="b" l="l" r="r" t="t"/>
                <a:pathLst>
                  <a:path extrusionOk="0" h="59" w="76">
                    <a:moveTo>
                      <a:pt x="75" y="0"/>
                    </a:moveTo>
                    <a:lnTo>
                      <a:pt x="75" y="0"/>
                    </a:lnTo>
                    <a:cubicBezTo>
                      <a:pt x="50" y="8"/>
                      <a:pt x="26" y="17"/>
                      <a:pt x="1" y="25"/>
                    </a:cubicBezTo>
                    <a:cubicBezTo>
                      <a:pt x="26" y="33"/>
                      <a:pt x="34" y="41"/>
                      <a:pt x="42" y="58"/>
                    </a:cubicBezTo>
                    <a:cubicBezTo>
                      <a:pt x="59" y="41"/>
                      <a:pt x="67" y="17"/>
                      <a:pt x="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0" name="Google Shape;4730;p39"/>
              <p:cNvSpPr/>
              <p:nvPr/>
            </p:nvSpPr>
            <p:spPr>
              <a:xfrm>
                <a:off x="4368625" y="2457500"/>
                <a:ext cx="35875" cy="5775"/>
              </a:xfrm>
              <a:custGeom>
                <a:rect b="b" l="l" r="r" t="t"/>
                <a:pathLst>
                  <a:path extrusionOk="0" h="231" w="1435">
                    <a:moveTo>
                      <a:pt x="1426" y="1"/>
                    </a:moveTo>
                    <a:cubicBezTo>
                      <a:pt x="1368" y="26"/>
                      <a:pt x="1302" y="42"/>
                      <a:pt x="1244" y="50"/>
                    </a:cubicBezTo>
                    <a:cubicBezTo>
                      <a:pt x="1062" y="100"/>
                      <a:pt x="863" y="125"/>
                      <a:pt x="672" y="158"/>
                    </a:cubicBezTo>
                    <a:cubicBezTo>
                      <a:pt x="573" y="173"/>
                      <a:pt x="461" y="194"/>
                      <a:pt x="351" y="194"/>
                    </a:cubicBezTo>
                    <a:cubicBezTo>
                      <a:pt x="277" y="194"/>
                      <a:pt x="203" y="185"/>
                      <a:pt x="134" y="158"/>
                    </a:cubicBezTo>
                    <a:cubicBezTo>
                      <a:pt x="84" y="133"/>
                      <a:pt x="42" y="108"/>
                      <a:pt x="9" y="67"/>
                    </a:cubicBezTo>
                    <a:cubicBezTo>
                      <a:pt x="9" y="84"/>
                      <a:pt x="9" y="92"/>
                      <a:pt x="1" y="108"/>
                    </a:cubicBezTo>
                    <a:cubicBezTo>
                      <a:pt x="100" y="150"/>
                      <a:pt x="192" y="183"/>
                      <a:pt x="291" y="208"/>
                    </a:cubicBezTo>
                    <a:cubicBezTo>
                      <a:pt x="379" y="223"/>
                      <a:pt x="468" y="230"/>
                      <a:pt x="558" y="230"/>
                    </a:cubicBezTo>
                    <a:cubicBezTo>
                      <a:pt x="855" y="230"/>
                      <a:pt x="1154" y="154"/>
                      <a:pt x="1434" y="59"/>
                    </a:cubicBezTo>
                    <a:cubicBezTo>
                      <a:pt x="1434" y="42"/>
                      <a:pt x="1426" y="26"/>
                      <a:pt x="1426" y="17"/>
                    </a:cubicBezTo>
                    <a:cubicBezTo>
                      <a:pt x="1426" y="9"/>
                      <a:pt x="1426" y="9"/>
                      <a:pt x="14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1" name="Google Shape;4731;p39"/>
              <p:cNvSpPr/>
              <p:nvPr/>
            </p:nvSpPr>
            <p:spPr>
              <a:xfrm>
                <a:off x="4276250" y="2470025"/>
                <a:ext cx="125150" cy="43075"/>
              </a:xfrm>
              <a:custGeom>
                <a:rect b="b" l="l" r="r" t="t"/>
                <a:pathLst>
                  <a:path extrusionOk="0" h="1723" w="5006">
                    <a:moveTo>
                      <a:pt x="4682" y="212"/>
                    </a:moveTo>
                    <a:cubicBezTo>
                      <a:pt x="4690" y="270"/>
                      <a:pt x="4690" y="328"/>
                      <a:pt x="4674" y="378"/>
                    </a:cubicBezTo>
                    <a:cubicBezTo>
                      <a:pt x="4657" y="345"/>
                      <a:pt x="4632" y="312"/>
                      <a:pt x="4599" y="295"/>
                    </a:cubicBezTo>
                    <a:cubicBezTo>
                      <a:pt x="4599" y="270"/>
                      <a:pt x="4599" y="237"/>
                      <a:pt x="4591" y="212"/>
                    </a:cubicBezTo>
                    <a:close/>
                    <a:moveTo>
                      <a:pt x="4102" y="867"/>
                    </a:moveTo>
                    <a:cubicBezTo>
                      <a:pt x="4120" y="879"/>
                      <a:pt x="4143" y="887"/>
                      <a:pt x="4167" y="887"/>
                    </a:cubicBezTo>
                    <a:cubicBezTo>
                      <a:pt x="4175" y="887"/>
                      <a:pt x="4184" y="886"/>
                      <a:pt x="4193" y="883"/>
                    </a:cubicBezTo>
                    <a:lnTo>
                      <a:pt x="4193" y="883"/>
                    </a:lnTo>
                    <a:cubicBezTo>
                      <a:pt x="4119" y="925"/>
                      <a:pt x="4044" y="966"/>
                      <a:pt x="3969" y="999"/>
                    </a:cubicBezTo>
                    <a:cubicBezTo>
                      <a:pt x="4011" y="958"/>
                      <a:pt x="4061" y="917"/>
                      <a:pt x="4102" y="867"/>
                    </a:cubicBezTo>
                    <a:close/>
                    <a:moveTo>
                      <a:pt x="2760" y="1381"/>
                    </a:moveTo>
                    <a:lnTo>
                      <a:pt x="2760" y="1381"/>
                    </a:lnTo>
                    <a:cubicBezTo>
                      <a:pt x="2635" y="1414"/>
                      <a:pt x="2511" y="1430"/>
                      <a:pt x="2379" y="1430"/>
                    </a:cubicBezTo>
                    <a:lnTo>
                      <a:pt x="2362" y="1430"/>
                    </a:lnTo>
                    <a:cubicBezTo>
                      <a:pt x="2495" y="1422"/>
                      <a:pt x="2627" y="1405"/>
                      <a:pt x="2760" y="1381"/>
                    </a:cubicBezTo>
                    <a:close/>
                    <a:moveTo>
                      <a:pt x="4629" y="0"/>
                    </a:moveTo>
                    <a:cubicBezTo>
                      <a:pt x="4437" y="0"/>
                      <a:pt x="4248" y="27"/>
                      <a:pt x="4069" y="80"/>
                    </a:cubicBezTo>
                    <a:cubicBezTo>
                      <a:pt x="4003" y="105"/>
                      <a:pt x="3969" y="179"/>
                      <a:pt x="4003" y="237"/>
                    </a:cubicBezTo>
                    <a:cubicBezTo>
                      <a:pt x="4127" y="461"/>
                      <a:pt x="3994" y="726"/>
                      <a:pt x="3812" y="867"/>
                    </a:cubicBezTo>
                    <a:cubicBezTo>
                      <a:pt x="3597" y="1041"/>
                      <a:pt x="3298" y="1091"/>
                      <a:pt x="3025" y="1149"/>
                    </a:cubicBezTo>
                    <a:cubicBezTo>
                      <a:pt x="2702" y="1207"/>
                      <a:pt x="2370" y="1256"/>
                      <a:pt x="2047" y="1281"/>
                    </a:cubicBezTo>
                    <a:cubicBezTo>
                      <a:pt x="1898" y="1289"/>
                      <a:pt x="1741" y="1306"/>
                      <a:pt x="1591" y="1314"/>
                    </a:cubicBezTo>
                    <a:cubicBezTo>
                      <a:pt x="1509" y="1289"/>
                      <a:pt x="1426" y="1265"/>
                      <a:pt x="1343" y="1231"/>
                    </a:cubicBezTo>
                    <a:cubicBezTo>
                      <a:pt x="953" y="1099"/>
                      <a:pt x="564" y="966"/>
                      <a:pt x="175" y="825"/>
                    </a:cubicBezTo>
                    <a:cubicBezTo>
                      <a:pt x="165" y="823"/>
                      <a:pt x="154" y="821"/>
                      <a:pt x="144" y="821"/>
                    </a:cubicBezTo>
                    <a:cubicBezTo>
                      <a:pt x="95" y="821"/>
                      <a:pt x="46" y="852"/>
                      <a:pt x="26" y="900"/>
                    </a:cubicBezTo>
                    <a:cubicBezTo>
                      <a:pt x="1" y="958"/>
                      <a:pt x="26" y="1016"/>
                      <a:pt x="75" y="1057"/>
                    </a:cubicBezTo>
                    <a:cubicBezTo>
                      <a:pt x="639" y="1480"/>
                      <a:pt x="1351" y="1629"/>
                      <a:pt x="2039" y="1687"/>
                    </a:cubicBezTo>
                    <a:cubicBezTo>
                      <a:pt x="2246" y="1707"/>
                      <a:pt x="2461" y="1722"/>
                      <a:pt x="2677" y="1722"/>
                    </a:cubicBezTo>
                    <a:cubicBezTo>
                      <a:pt x="3186" y="1722"/>
                      <a:pt x="3697" y="1637"/>
                      <a:pt x="4110" y="1323"/>
                    </a:cubicBezTo>
                    <a:cubicBezTo>
                      <a:pt x="4251" y="1223"/>
                      <a:pt x="4367" y="1099"/>
                      <a:pt x="4467" y="958"/>
                    </a:cubicBezTo>
                    <a:cubicBezTo>
                      <a:pt x="4732" y="751"/>
                      <a:pt x="5005" y="436"/>
                      <a:pt x="4873" y="88"/>
                    </a:cubicBezTo>
                    <a:lnTo>
                      <a:pt x="4873" y="80"/>
                    </a:lnTo>
                    <a:cubicBezTo>
                      <a:pt x="4856" y="30"/>
                      <a:pt x="4823" y="5"/>
                      <a:pt x="4773" y="5"/>
                    </a:cubicBezTo>
                    <a:cubicBezTo>
                      <a:pt x="4725" y="2"/>
                      <a:pt x="4677" y="0"/>
                      <a:pt x="4629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2" name="Google Shape;4732;p39"/>
              <p:cNvSpPr/>
              <p:nvPr/>
            </p:nvSpPr>
            <p:spPr>
              <a:xfrm>
                <a:off x="4232950" y="2386825"/>
                <a:ext cx="41475" cy="34400"/>
              </a:xfrm>
              <a:custGeom>
                <a:rect b="b" l="l" r="r" t="t"/>
                <a:pathLst>
                  <a:path extrusionOk="0" h="1376" w="1659">
                    <a:moveTo>
                      <a:pt x="930" y="0"/>
                    </a:moveTo>
                    <a:cubicBezTo>
                      <a:pt x="891" y="0"/>
                      <a:pt x="860" y="18"/>
                      <a:pt x="846" y="52"/>
                    </a:cubicBezTo>
                    <a:cubicBezTo>
                      <a:pt x="830" y="85"/>
                      <a:pt x="846" y="143"/>
                      <a:pt x="879" y="160"/>
                    </a:cubicBezTo>
                    <a:cubicBezTo>
                      <a:pt x="954" y="201"/>
                      <a:pt x="1037" y="218"/>
                      <a:pt x="1120" y="259"/>
                    </a:cubicBezTo>
                    <a:cubicBezTo>
                      <a:pt x="1144" y="276"/>
                      <a:pt x="1178" y="292"/>
                      <a:pt x="1202" y="309"/>
                    </a:cubicBezTo>
                    <a:cubicBezTo>
                      <a:pt x="1153" y="292"/>
                      <a:pt x="1103" y="276"/>
                      <a:pt x="1053" y="268"/>
                    </a:cubicBezTo>
                    <a:cubicBezTo>
                      <a:pt x="979" y="234"/>
                      <a:pt x="896" y="218"/>
                      <a:pt x="813" y="218"/>
                    </a:cubicBezTo>
                    <a:cubicBezTo>
                      <a:pt x="796" y="217"/>
                      <a:pt x="778" y="217"/>
                      <a:pt x="761" y="217"/>
                    </a:cubicBezTo>
                    <a:cubicBezTo>
                      <a:pt x="597" y="217"/>
                      <a:pt x="408" y="252"/>
                      <a:pt x="266" y="334"/>
                    </a:cubicBezTo>
                    <a:cubicBezTo>
                      <a:pt x="109" y="425"/>
                      <a:pt x="1" y="607"/>
                      <a:pt x="67" y="790"/>
                    </a:cubicBezTo>
                    <a:cubicBezTo>
                      <a:pt x="88" y="846"/>
                      <a:pt x="134" y="884"/>
                      <a:pt x="187" y="884"/>
                    </a:cubicBezTo>
                    <a:cubicBezTo>
                      <a:pt x="197" y="884"/>
                      <a:pt x="207" y="883"/>
                      <a:pt x="216" y="881"/>
                    </a:cubicBezTo>
                    <a:cubicBezTo>
                      <a:pt x="266" y="864"/>
                      <a:pt x="299" y="848"/>
                      <a:pt x="341" y="831"/>
                    </a:cubicBezTo>
                    <a:cubicBezTo>
                      <a:pt x="349" y="839"/>
                      <a:pt x="357" y="839"/>
                      <a:pt x="366" y="839"/>
                    </a:cubicBezTo>
                    <a:lnTo>
                      <a:pt x="424" y="856"/>
                    </a:lnTo>
                    <a:cubicBezTo>
                      <a:pt x="548" y="881"/>
                      <a:pt x="656" y="939"/>
                      <a:pt x="772" y="980"/>
                    </a:cubicBezTo>
                    <a:cubicBezTo>
                      <a:pt x="856" y="1007"/>
                      <a:pt x="944" y="1026"/>
                      <a:pt x="1033" y="1026"/>
                    </a:cubicBezTo>
                    <a:cubicBezTo>
                      <a:pt x="1084" y="1026"/>
                      <a:pt x="1135" y="1020"/>
                      <a:pt x="1186" y="1005"/>
                    </a:cubicBezTo>
                    <a:cubicBezTo>
                      <a:pt x="1202" y="1013"/>
                      <a:pt x="1211" y="1013"/>
                      <a:pt x="1227" y="1013"/>
                    </a:cubicBezTo>
                    <a:cubicBezTo>
                      <a:pt x="1260" y="1022"/>
                      <a:pt x="1294" y="1030"/>
                      <a:pt x="1335" y="1038"/>
                    </a:cubicBezTo>
                    <a:cubicBezTo>
                      <a:pt x="1335" y="1055"/>
                      <a:pt x="1335" y="1071"/>
                      <a:pt x="1327" y="1088"/>
                    </a:cubicBezTo>
                    <a:cubicBezTo>
                      <a:pt x="1318" y="1162"/>
                      <a:pt x="1277" y="1237"/>
                      <a:pt x="1294" y="1312"/>
                    </a:cubicBezTo>
                    <a:cubicBezTo>
                      <a:pt x="1299" y="1353"/>
                      <a:pt x="1341" y="1376"/>
                      <a:pt x="1381" y="1376"/>
                    </a:cubicBezTo>
                    <a:cubicBezTo>
                      <a:pt x="1404" y="1376"/>
                      <a:pt x="1427" y="1368"/>
                      <a:pt x="1443" y="1353"/>
                    </a:cubicBezTo>
                    <a:cubicBezTo>
                      <a:pt x="1459" y="1336"/>
                      <a:pt x="1468" y="1320"/>
                      <a:pt x="1476" y="1295"/>
                    </a:cubicBezTo>
                    <a:cubicBezTo>
                      <a:pt x="1484" y="1303"/>
                      <a:pt x="1492" y="1307"/>
                      <a:pt x="1502" y="1307"/>
                    </a:cubicBezTo>
                    <a:cubicBezTo>
                      <a:pt x="1511" y="1307"/>
                      <a:pt x="1521" y="1303"/>
                      <a:pt x="1534" y="1295"/>
                    </a:cubicBezTo>
                    <a:cubicBezTo>
                      <a:pt x="1567" y="1262"/>
                      <a:pt x="1584" y="1212"/>
                      <a:pt x="1600" y="1171"/>
                    </a:cubicBezTo>
                    <a:cubicBezTo>
                      <a:pt x="1617" y="1121"/>
                      <a:pt x="1633" y="1071"/>
                      <a:pt x="1642" y="1022"/>
                    </a:cubicBezTo>
                    <a:cubicBezTo>
                      <a:pt x="1658" y="922"/>
                      <a:pt x="1650" y="823"/>
                      <a:pt x="1642" y="723"/>
                    </a:cubicBezTo>
                    <a:cubicBezTo>
                      <a:pt x="1642" y="698"/>
                      <a:pt x="1617" y="682"/>
                      <a:pt x="1600" y="682"/>
                    </a:cubicBezTo>
                    <a:cubicBezTo>
                      <a:pt x="1600" y="632"/>
                      <a:pt x="1592" y="582"/>
                      <a:pt x="1575" y="533"/>
                    </a:cubicBezTo>
                    <a:cubicBezTo>
                      <a:pt x="1542" y="442"/>
                      <a:pt x="1492" y="367"/>
                      <a:pt x="1434" y="292"/>
                    </a:cubicBezTo>
                    <a:cubicBezTo>
                      <a:pt x="1376" y="218"/>
                      <a:pt x="1294" y="160"/>
                      <a:pt x="1211" y="110"/>
                    </a:cubicBezTo>
                    <a:cubicBezTo>
                      <a:pt x="1178" y="94"/>
                      <a:pt x="1136" y="69"/>
                      <a:pt x="1095" y="52"/>
                    </a:cubicBezTo>
                    <a:cubicBezTo>
                      <a:pt x="1053" y="27"/>
                      <a:pt x="1004" y="11"/>
                      <a:pt x="954" y="2"/>
                    </a:cubicBezTo>
                    <a:cubicBezTo>
                      <a:pt x="946" y="1"/>
                      <a:pt x="937" y="0"/>
                      <a:pt x="930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3" name="Google Shape;4733;p39"/>
              <p:cNvSpPr/>
              <p:nvPr/>
            </p:nvSpPr>
            <p:spPr>
              <a:xfrm>
                <a:off x="4257000" y="2384175"/>
                <a:ext cx="4775" cy="3750"/>
              </a:xfrm>
              <a:custGeom>
                <a:rect b="b" l="l" r="r" t="t"/>
                <a:pathLst>
                  <a:path extrusionOk="0" h="150" w="191">
                    <a:moveTo>
                      <a:pt x="58" y="1"/>
                    </a:moveTo>
                    <a:cubicBezTo>
                      <a:pt x="58" y="1"/>
                      <a:pt x="50" y="1"/>
                      <a:pt x="42" y="9"/>
                    </a:cubicBezTo>
                    <a:cubicBezTo>
                      <a:pt x="33" y="9"/>
                      <a:pt x="33" y="9"/>
                      <a:pt x="25" y="17"/>
                    </a:cubicBezTo>
                    <a:cubicBezTo>
                      <a:pt x="0" y="26"/>
                      <a:pt x="0" y="50"/>
                      <a:pt x="17" y="75"/>
                    </a:cubicBezTo>
                    <a:cubicBezTo>
                      <a:pt x="25" y="84"/>
                      <a:pt x="33" y="92"/>
                      <a:pt x="50" y="100"/>
                    </a:cubicBezTo>
                    <a:cubicBezTo>
                      <a:pt x="58" y="100"/>
                      <a:pt x="66" y="108"/>
                      <a:pt x="75" y="117"/>
                    </a:cubicBezTo>
                    <a:cubicBezTo>
                      <a:pt x="83" y="125"/>
                      <a:pt x="91" y="125"/>
                      <a:pt x="100" y="142"/>
                    </a:cubicBezTo>
                    <a:cubicBezTo>
                      <a:pt x="100" y="142"/>
                      <a:pt x="108" y="150"/>
                      <a:pt x="116" y="150"/>
                    </a:cubicBezTo>
                    <a:lnTo>
                      <a:pt x="133" y="150"/>
                    </a:lnTo>
                    <a:cubicBezTo>
                      <a:pt x="149" y="150"/>
                      <a:pt x="166" y="150"/>
                      <a:pt x="174" y="142"/>
                    </a:cubicBezTo>
                    <a:cubicBezTo>
                      <a:pt x="191" y="125"/>
                      <a:pt x="191" y="117"/>
                      <a:pt x="191" y="100"/>
                    </a:cubicBezTo>
                    <a:cubicBezTo>
                      <a:pt x="191" y="84"/>
                      <a:pt x="191" y="67"/>
                      <a:pt x="174" y="59"/>
                    </a:cubicBezTo>
                    <a:lnTo>
                      <a:pt x="182" y="59"/>
                    </a:lnTo>
                    <a:cubicBezTo>
                      <a:pt x="158" y="42"/>
                      <a:pt x="141" y="26"/>
                      <a:pt x="116" y="17"/>
                    </a:cubicBezTo>
                    <a:cubicBezTo>
                      <a:pt x="100" y="9"/>
                      <a:pt x="83" y="1"/>
                      <a:pt x="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4" name="Google Shape;4734;p39"/>
              <p:cNvSpPr/>
              <p:nvPr/>
            </p:nvSpPr>
            <p:spPr>
              <a:xfrm>
                <a:off x="4300700" y="2365325"/>
                <a:ext cx="13075" cy="24825"/>
              </a:xfrm>
              <a:custGeom>
                <a:rect b="b" l="l" r="r" t="t"/>
                <a:pathLst>
                  <a:path extrusionOk="0" h="993" w="523">
                    <a:moveTo>
                      <a:pt x="365" y="1"/>
                    </a:moveTo>
                    <a:cubicBezTo>
                      <a:pt x="323" y="1"/>
                      <a:pt x="274" y="42"/>
                      <a:pt x="274" y="92"/>
                    </a:cubicBezTo>
                    <a:cubicBezTo>
                      <a:pt x="274" y="142"/>
                      <a:pt x="282" y="200"/>
                      <a:pt x="282" y="249"/>
                    </a:cubicBezTo>
                    <a:lnTo>
                      <a:pt x="282" y="291"/>
                    </a:lnTo>
                    <a:cubicBezTo>
                      <a:pt x="257" y="307"/>
                      <a:pt x="241" y="324"/>
                      <a:pt x="232" y="349"/>
                    </a:cubicBezTo>
                    <a:cubicBezTo>
                      <a:pt x="224" y="390"/>
                      <a:pt x="224" y="432"/>
                      <a:pt x="224" y="473"/>
                    </a:cubicBezTo>
                    <a:cubicBezTo>
                      <a:pt x="216" y="465"/>
                      <a:pt x="216" y="456"/>
                      <a:pt x="207" y="448"/>
                    </a:cubicBezTo>
                    <a:cubicBezTo>
                      <a:pt x="185" y="414"/>
                      <a:pt x="150" y="395"/>
                      <a:pt x="114" y="395"/>
                    </a:cubicBezTo>
                    <a:cubicBezTo>
                      <a:pt x="98" y="395"/>
                      <a:pt x="82" y="399"/>
                      <a:pt x="67" y="407"/>
                    </a:cubicBezTo>
                    <a:cubicBezTo>
                      <a:pt x="17" y="440"/>
                      <a:pt x="0" y="506"/>
                      <a:pt x="25" y="556"/>
                    </a:cubicBezTo>
                    <a:cubicBezTo>
                      <a:pt x="67" y="630"/>
                      <a:pt x="125" y="705"/>
                      <a:pt x="183" y="763"/>
                    </a:cubicBezTo>
                    <a:cubicBezTo>
                      <a:pt x="241" y="829"/>
                      <a:pt x="290" y="904"/>
                      <a:pt x="348" y="962"/>
                    </a:cubicBezTo>
                    <a:cubicBezTo>
                      <a:pt x="368" y="982"/>
                      <a:pt x="395" y="993"/>
                      <a:pt x="421" y="993"/>
                    </a:cubicBezTo>
                    <a:cubicBezTo>
                      <a:pt x="439" y="993"/>
                      <a:pt x="456" y="988"/>
                      <a:pt x="473" y="978"/>
                    </a:cubicBezTo>
                    <a:cubicBezTo>
                      <a:pt x="514" y="954"/>
                      <a:pt x="522" y="912"/>
                      <a:pt x="514" y="862"/>
                    </a:cubicBezTo>
                    <a:cubicBezTo>
                      <a:pt x="506" y="780"/>
                      <a:pt x="489" y="697"/>
                      <a:pt x="481" y="606"/>
                    </a:cubicBezTo>
                    <a:cubicBezTo>
                      <a:pt x="481" y="572"/>
                      <a:pt x="473" y="539"/>
                      <a:pt x="473" y="506"/>
                    </a:cubicBezTo>
                    <a:cubicBezTo>
                      <a:pt x="464" y="473"/>
                      <a:pt x="464" y="440"/>
                      <a:pt x="456" y="407"/>
                    </a:cubicBezTo>
                    <a:cubicBezTo>
                      <a:pt x="464" y="299"/>
                      <a:pt x="464" y="200"/>
                      <a:pt x="456" y="92"/>
                    </a:cubicBezTo>
                    <a:cubicBezTo>
                      <a:pt x="456" y="42"/>
                      <a:pt x="423" y="1"/>
                      <a:pt x="365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5" name="Google Shape;4735;p39"/>
              <p:cNvSpPr/>
              <p:nvPr/>
            </p:nvSpPr>
            <p:spPr>
              <a:xfrm>
                <a:off x="4306475" y="2388475"/>
                <a:ext cx="96975" cy="76300"/>
              </a:xfrm>
              <a:custGeom>
                <a:rect b="b" l="l" r="r" t="t"/>
                <a:pathLst>
                  <a:path extrusionOk="0" h="3052" w="3879">
                    <a:moveTo>
                      <a:pt x="43" y="1"/>
                    </a:moveTo>
                    <a:cubicBezTo>
                      <a:pt x="21" y="1"/>
                      <a:pt x="0" y="20"/>
                      <a:pt x="18" y="44"/>
                    </a:cubicBezTo>
                    <a:cubicBezTo>
                      <a:pt x="581" y="1204"/>
                      <a:pt x="1832" y="1743"/>
                      <a:pt x="2926" y="2281"/>
                    </a:cubicBezTo>
                    <a:cubicBezTo>
                      <a:pt x="3092" y="2364"/>
                      <a:pt x="3249" y="2439"/>
                      <a:pt x="3415" y="2530"/>
                    </a:cubicBezTo>
                    <a:cubicBezTo>
                      <a:pt x="3481" y="2571"/>
                      <a:pt x="3556" y="2613"/>
                      <a:pt x="3622" y="2662"/>
                    </a:cubicBezTo>
                    <a:cubicBezTo>
                      <a:pt x="3655" y="2687"/>
                      <a:pt x="3688" y="2712"/>
                      <a:pt x="3713" y="2737"/>
                    </a:cubicBezTo>
                    <a:cubicBezTo>
                      <a:pt x="3688" y="2737"/>
                      <a:pt x="3672" y="2745"/>
                      <a:pt x="3647" y="2753"/>
                    </a:cubicBezTo>
                    <a:cubicBezTo>
                      <a:pt x="3589" y="2762"/>
                      <a:pt x="3539" y="2778"/>
                      <a:pt x="3490" y="2787"/>
                    </a:cubicBezTo>
                    <a:cubicBezTo>
                      <a:pt x="3382" y="2811"/>
                      <a:pt x="3282" y="2820"/>
                      <a:pt x="3175" y="2820"/>
                    </a:cubicBezTo>
                    <a:cubicBezTo>
                      <a:pt x="3067" y="2820"/>
                      <a:pt x="2959" y="2811"/>
                      <a:pt x="2860" y="2803"/>
                    </a:cubicBezTo>
                    <a:cubicBezTo>
                      <a:pt x="2776" y="2790"/>
                      <a:pt x="2687" y="2762"/>
                      <a:pt x="2605" y="2762"/>
                    </a:cubicBezTo>
                    <a:cubicBezTo>
                      <a:pt x="2581" y="2762"/>
                      <a:pt x="2559" y="2765"/>
                      <a:pt x="2537" y="2770"/>
                    </a:cubicBezTo>
                    <a:cubicBezTo>
                      <a:pt x="2479" y="2787"/>
                      <a:pt x="2470" y="2861"/>
                      <a:pt x="2504" y="2903"/>
                    </a:cubicBezTo>
                    <a:cubicBezTo>
                      <a:pt x="2578" y="2977"/>
                      <a:pt x="2711" y="3002"/>
                      <a:pt x="2818" y="3019"/>
                    </a:cubicBezTo>
                    <a:cubicBezTo>
                      <a:pt x="2934" y="3043"/>
                      <a:pt x="3050" y="3052"/>
                      <a:pt x="3175" y="3052"/>
                    </a:cubicBezTo>
                    <a:cubicBezTo>
                      <a:pt x="3291" y="3052"/>
                      <a:pt x="3407" y="3035"/>
                      <a:pt x="3514" y="3019"/>
                    </a:cubicBezTo>
                    <a:cubicBezTo>
                      <a:pt x="3572" y="3010"/>
                      <a:pt x="3630" y="2994"/>
                      <a:pt x="3680" y="2985"/>
                    </a:cubicBezTo>
                    <a:cubicBezTo>
                      <a:pt x="3713" y="2977"/>
                      <a:pt x="3746" y="2969"/>
                      <a:pt x="3771" y="2952"/>
                    </a:cubicBezTo>
                    <a:cubicBezTo>
                      <a:pt x="3804" y="2936"/>
                      <a:pt x="3813" y="2911"/>
                      <a:pt x="3838" y="2886"/>
                    </a:cubicBezTo>
                    <a:cubicBezTo>
                      <a:pt x="3854" y="2869"/>
                      <a:pt x="3862" y="2836"/>
                      <a:pt x="3854" y="2811"/>
                    </a:cubicBezTo>
                    <a:cubicBezTo>
                      <a:pt x="3871" y="2795"/>
                      <a:pt x="3879" y="2787"/>
                      <a:pt x="3879" y="2770"/>
                    </a:cubicBezTo>
                    <a:cubicBezTo>
                      <a:pt x="3846" y="2480"/>
                      <a:pt x="3490" y="2323"/>
                      <a:pt x="3266" y="2207"/>
                    </a:cubicBezTo>
                    <a:cubicBezTo>
                      <a:pt x="2959" y="2049"/>
                      <a:pt x="2653" y="1900"/>
                      <a:pt x="2338" y="1751"/>
                    </a:cubicBezTo>
                    <a:cubicBezTo>
                      <a:pt x="1783" y="1469"/>
                      <a:pt x="1219" y="1171"/>
                      <a:pt x="747" y="765"/>
                    </a:cubicBezTo>
                    <a:cubicBezTo>
                      <a:pt x="490" y="550"/>
                      <a:pt x="250" y="293"/>
                      <a:pt x="68" y="11"/>
                    </a:cubicBezTo>
                    <a:cubicBezTo>
                      <a:pt x="61" y="4"/>
                      <a:pt x="52" y="1"/>
                      <a:pt x="43" y="1"/>
                    </a:cubicBezTo>
                    <a:close/>
                  </a:path>
                </a:pathLst>
              </a:custGeom>
              <a:solidFill>
                <a:srgbClr val="FFF9E0">
                  <a:alpha val="21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6" name="Google Shape;4736;p39"/>
              <p:cNvSpPr/>
              <p:nvPr/>
            </p:nvSpPr>
            <p:spPr>
              <a:xfrm>
                <a:off x="4346275" y="2487750"/>
                <a:ext cx="12025" cy="7325"/>
              </a:xfrm>
              <a:custGeom>
                <a:rect b="b" l="l" r="r" t="t"/>
                <a:pathLst>
                  <a:path extrusionOk="0" h="293" w="481">
                    <a:moveTo>
                      <a:pt x="398" y="0"/>
                    </a:moveTo>
                    <a:cubicBezTo>
                      <a:pt x="365" y="0"/>
                      <a:pt x="332" y="9"/>
                      <a:pt x="307" y="17"/>
                    </a:cubicBezTo>
                    <a:cubicBezTo>
                      <a:pt x="282" y="25"/>
                      <a:pt x="249" y="34"/>
                      <a:pt x="224" y="42"/>
                    </a:cubicBezTo>
                    <a:cubicBezTo>
                      <a:pt x="199" y="50"/>
                      <a:pt x="174" y="58"/>
                      <a:pt x="149" y="75"/>
                    </a:cubicBezTo>
                    <a:cubicBezTo>
                      <a:pt x="116" y="83"/>
                      <a:pt x="83" y="92"/>
                      <a:pt x="50" y="108"/>
                    </a:cubicBezTo>
                    <a:cubicBezTo>
                      <a:pt x="50" y="108"/>
                      <a:pt x="42" y="116"/>
                      <a:pt x="33" y="125"/>
                    </a:cubicBezTo>
                    <a:cubicBezTo>
                      <a:pt x="25" y="125"/>
                      <a:pt x="17" y="133"/>
                      <a:pt x="17" y="141"/>
                    </a:cubicBezTo>
                    <a:cubicBezTo>
                      <a:pt x="8" y="166"/>
                      <a:pt x="0" y="183"/>
                      <a:pt x="0" y="208"/>
                    </a:cubicBezTo>
                    <a:cubicBezTo>
                      <a:pt x="8" y="232"/>
                      <a:pt x="17" y="249"/>
                      <a:pt x="33" y="266"/>
                    </a:cubicBezTo>
                    <a:cubicBezTo>
                      <a:pt x="50" y="282"/>
                      <a:pt x="75" y="290"/>
                      <a:pt x="100" y="290"/>
                    </a:cubicBezTo>
                    <a:cubicBezTo>
                      <a:pt x="106" y="292"/>
                      <a:pt x="112" y="293"/>
                      <a:pt x="118" y="293"/>
                    </a:cubicBezTo>
                    <a:cubicBezTo>
                      <a:pt x="142" y="293"/>
                      <a:pt x="162" y="281"/>
                      <a:pt x="182" y="274"/>
                    </a:cubicBezTo>
                    <a:cubicBezTo>
                      <a:pt x="199" y="266"/>
                      <a:pt x="207" y="257"/>
                      <a:pt x="224" y="257"/>
                    </a:cubicBezTo>
                    <a:cubicBezTo>
                      <a:pt x="249" y="241"/>
                      <a:pt x="274" y="232"/>
                      <a:pt x="298" y="216"/>
                    </a:cubicBezTo>
                    <a:cubicBezTo>
                      <a:pt x="323" y="199"/>
                      <a:pt x="348" y="191"/>
                      <a:pt x="373" y="174"/>
                    </a:cubicBezTo>
                    <a:cubicBezTo>
                      <a:pt x="390" y="166"/>
                      <a:pt x="406" y="150"/>
                      <a:pt x="423" y="141"/>
                    </a:cubicBezTo>
                    <a:cubicBezTo>
                      <a:pt x="428" y="131"/>
                      <a:pt x="433" y="124"/>
                      <a:pt x="432" y="124"/>
                    </a:cubicBezTo>
                    <a:lnTo>
                      <a:pt x="432" y="124"/>
                    </a:lnTo>
                    <a:cubicBezTo>
                      <a:pt x="432" y="124"/>
                      <a:pt x="429" y="127"/>
                      <a:pt x="423" y="133"/>
                    </a:cubicBezTo>
                    <a:cubicBezTo>
                      <a:pt x="431" y="125"/>
                      <a:pt x="431" y="125"/>
                      <a:pt x="431" y="125"/>
                    </a:cubicBezTo>
                    <a:cubicBezTo>
                      <a:pt x="439" y="116"/>
                      <a:pt x="448" y="108"/>
                      <a:pt x="456" y="100"/>
                    </a:cubicBezTo>
                    <a:cubicBezTo>
                      <a:pt x="481" y="58"/>
                      <a:pt x="439" y="0"/>
                      <a:pt x="3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7" name="Google Shape;4737;p39"/>
              <p:cNvSpPr/>
              <p:nvPr/>
            </p:nvSpPr>
            <p:spPr>
              <a:xfrm>
                <a:off x="4346275" y="2482975"/>
                <a:ext cx="5825" cy="4600"/>
              </a:xfrm>
              <a:custGeom>
                <a:rect b="b" l="l" r="r" t="t"/>
                <a:pathLst>
                  <a:path extrusionOk="0" h="184" w="233">
                    <a:moveTo>
                      <a:pt x="149" y="1"/>
                    </a:moveTo>
                    <a:cubicBezTo>
                      <a:pt x="141" y="1"/>
                      <a:pt x="133" y="9"/>
                      <a:pt x="133" y="9"/>
                    </a:cubicBezTo>
                    <a:cubicBezTo>
                      <a:pt x="116" y="17"/>
                      <a:pt x="108" y="26"/>
                      <a:pt x="91" y="34"/>
                    </a:cubicBezTo>
                    <a:cubicBezTo>
                      <a:pt x="83" y="34"/>
                      <a:pt x="66" y="42"/>
                      <a:pt x="50" y="42"/>
                    </a:cubicBezTo>
                    <a:cubicBezTo>
                      <a:pt x="42" y="51"/>
                      <a:pt x="33" y="51"/>
                      <a:pt x="25" y="59"/>
                    </a:cubicBezTo>
                    <a:cubicBezTo>
                      <a:pt x="25" y="67"/>
                      <a:pt x="17" y="67"/>
                      <a:pt x="8" y="75"/>
                    </a:cubicBezTo>
                    <a:cubicBezTo>
                      <a:pt x="8" y="84"/>
                      <a:pt x="8" y="92"/>
                      <a:pt x="0" y="92"/>
                    </a:cubicBezTo>
                    <a:cubicBezTo>
                      <a:pt x="0" y="100"/>
                      <a:pt x="0" y="117"/>
                      <a:pt x="0" y="125"/>
                    </a:cubicBezTo>
                    <a:cubicBezTo>
                      <a:pt x="0" y="125"/>
                      <a:pt x="0" y="133"/>
                      <a:pt x="8" y="142"/>
                    </a:cubicBezTo>
                    <a:cubicBezTo>
                      <a:pt x="8" y="150"/>
                      <a:pt x="17" y="158"/>
                      <a:pt x="25" y="167"/>
                    </a:cubicBezTo>
                    <a:cubicBezTo>
                      <a:pt x="33" y="175"/>
                      <a:pt x="50" y="183"/>
                      <a:pt x="75" y="183"/>
                    </a:cubicBezTo>
                    <a:lnTo>
                      <a:pt x="108" y="183"/>
                    </a:lnTo>
                    <a:cubicBezTo>
                      <a:pt x="116" y="175"/>
                      <a:pt x="124" y="175"/>
                      <a:pt x="133" y="167"/>
                    </a:cubicBezTo>
                    <a:cubicBezTo>
                      <a:pt x="141" y="167"/>
                      <a:pt x="149" y="158"/>
                      <a:pt x="158" y="158"/>
                    </a:cubicBezTo>
                    <a:cubicBezTo>
                      <a:pt x="174" y="142"/>
                      <a:pt x="199" y="125"/>
                      <a:pt x="216" y="109"/>
                    </a:cubicBezTo>
                    <a:cubicBezTo>
                      <a:pt x="224" y="100"/>
                      <a:pt x="232" y="84"/>
                      <a:pt x="232" y="67"/>
                    </a:cubicBezTo>
                    <a:cubicBezTo>
                      <a:pt x="232" y="51"/>
                      <a:pt x="224" y="26"/>
                      <a:pt x="216" y="17"/>
                    </a:cubicBezTo>
                    <a:cubicBezTo>
                      <a:pt x="199" y="9"/>
                      <a:pt x="182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8" name="Google Shape;4738;p39"/>
              <p:cNvSpPr/>
              <p:nvPr/>
            </p:nvSpPr>
            <p:spPr>
              <a:xfrm>
                <a:off x="4361800" y="2481325"/>
                <a:ext cx="5000" cy="4050"/>
              </a:xfrm>
              <a:custGeom>
                <a:rect b="b" l="l" r="r" t="t"/>
                <a:pathLst>
                  <a:path extrusionOk="0" h="162" w="200">
                    <a:moveTo>
                      <a:pt x="125" y="1"/>
                    </a:moveTo>
                    <a:cubicBezTo>
                      <a:pt x="117" y="1"/>
                      <a:pt x="108" y="1"/>
                      <a:pt x="92" y="9"/>
                    </a:cubicBezTo>
                    <a:cubicBezTo>
                      <a:pt x="83" y="17"/>
                      <a:pt x="67" y="25"/>
                      <a:pt x="50" y="34"/>
                    </a:cubicBezTo>
                    <a:cubicBezTo>
                      <a:pt x="50" y="42"/>
                      <a:pt x="42" y="42"/>
                      <a:pt x="42" y="42"/>
                    </a:cubicBezTo>
                    <a:cubicBezTo>
                      <a:pt x="42" y="42"/>
                      <a:pt x="42" y="50"/>
                      <a:pt x="42" y="50"/>
                    </a:cubicBezTo>
                    <a:cubicBezTo>
                      <a:pt x="34" y="50"/>
                      <a:pt x="25" y="59"/>
                      <a:pt x="25" y="59"/>
                    </a:cubicBezTo>
                    <a:cubicBezTo>
                      <a:pt x="17" y="67"/>
                      <a:pt x="9" y="75"/>
                      <a:pt x="9" y="83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1" y="100"/>
                      <a:pt x="1" y="108"/>
                      <a:pt x="1" y="117"/>
                    </a:cubicBezTo>
                    <a:cubicBezTo>
                      <a:pt x="1" y="125"/>
                      <a:pt x="9" y="141"/>
                      <a:pt x="25" y="150"/>
                    </a:cubicBezTo>
                    <a:cubicBezTo>
                      <a:pt x="25" y="150"/>
                      <a:pt x="34" y="158"/>
                      <a:pt x="42" y="158"/>
                    </a:cubicBezTo>
                    <a:lnTo>
                      <a:pt x="50" y="158"/>
                    </a:lnTo>
                    <a:cubicBezTo>
                      <a:pt x="56" y="158"/>
                      <a:pt x="65" y="162"/>
                      <a:pt x="73" y="162"/>
                    </a:cubicBezTo>
                    <a:cubicBezTo>
                      <a:pt x="77" y="162"/>
                      <a:pt x="81" y="161"/>
                      <a:pt x="83" y="158"/>
                    </a:cubicBezTo>
                    <a:lnTo>
                      <a:pt x="92" y="158"/>
                    </a:lnTo>
                    <a:cubicBezTo>
                      <a:pt x="92" y="158"/>
                      <a:pt x="100" y="150"/>
                      <a:pt x="100" y="150"/>
                    </a:cubicBezTo>
                    <a:cubicBezTo>
                      <a:pt x="117" y="150"/>
                      <a:pt x="133" y="141"/>
                      <a:pt x="150" y="133"/>
                    </a:cubicBezTo>
                    <a:cubicBezTo>
                      <a:pt x="158" y="133"/>
                      <a:pt x="166" y="125"/>
                      <a:pt x="175" y="117"/>
                    </a:cubicBezTo>
                    <a:cubicBezTo>
                      <a:pt x="183" y="108"/>
                      <a:pt x="183" y="108"/>
                      <a:pt x="183" y="100"/>
                    </a:cubicBezTo>
                    <a:cubicBezTo>
                      <a:pt x="191" y="92"/>
                      <a:pt x="199" y="83"/>
                      <a:pt x="199" y="67"/>
                    </a:cubicBezTo>
                    <a:cubicBezTo>
                      <a:pt x="199" y="59"/>
                      <a:pt x="191" y="50"/>
                      <a:pt x="191" y="42"/>
                    </a:cubicBezTo>
                    <a:cubicBezTo>
                      <a:pt x="191" y="34"/>
                      <a:pt x="183" y="25"/>
                      <a:pt x="175" y="17"/>
                    </a:cubicBezTo>
                    <a:cubicBezTo>
                      <a:pt x="175" y="9"/>
                      <a:pt x="166" y="9"/>
                      <a:pt x="1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9" name="Google Shape;4739;p39"/>
              <p:cNvSpPr/>
              <p:nvPr/>
            </p:nvSpPr>
            <p:spPr>
              <a:xfrm>
                <a:off x="4230675" y="2482875"/>
                <a:ext cx="153450" cy="81625"/>
              </a:xfrm>
              <a:custGeom>
                <a:rect b="b" l="l" r="r" t="t"/>
                <a:pathLst>
                  <a:path extrusionOk="0" h="3265" w="6138">
                    <a:moveTo>
                      <a:pt x="643" y="1"/>
                    </a:moveTo>
                    <a:cubicBezTo>
                      <a:pt x="532" y="1"/>
                      <a:pt x="421" y="19"/>
                      <a:pt x="316" y="63"/>
                    </a:cubicBezTo>
                    <a:cubicBezTo>
                      <a:pt x="158" y="137"/>
                      <a:pt x="9" y="287"/>
                      <a:pt x="1" y="469"/>
                    </a:cubicBezTo>
                    <a:cubicBezTo>
                      <a:pt x="1" y="485"/>
                      <a:pt x="9" y="502"/>
                      <a:pt x="17" y="510"/>
                    </a:cubicBezTo>
                    <a:cubicBezTo>
                      <a:pt x="42" y="734"/>
                      <a:pt x="158" y="966"/>
                      <a:pt x="283" y="1140"/>
                    </a:cubicBezTo>
                    <a:cubicBezTo>
                      <a:pt x="440" y="1380"/>
                      <a:pt x="647" y="1587"/>
                      <a:pt x="879" y="1745"/>
                    </a:cubicBezTo>
                    <a:cubicBezTo>
                      <a:pt x="1409" y="2101"/>
                      <a:pt x="2039" y="2300"/>
                      <a:pt x="2644" y="2457"/>
                    </a:cubicBezTo>
                    <a:cubicBezTo>
                      <a:pt x="2967" y="2540"/>
                      <a:pt x="3282" y="2607"/>
                      <a:pt x="3605" y="2664"/>
                    </a:cubicBezTo>
                    <a:cubicBezTo>
                      <a:pt x="3829" y="2706"/>
                      <a:pt x="4069" y="2756"/>
                      <a:pt x="4260" y="2896"/>
                    </a:cubicBezTo>
                    <a:cubicBezTo>
                      <a:pt x="4260" y="2896"/>
                      <a:pt x="4260" y="2905"/>
                      <a:pt x="4260" y="2905"/>
                    </a:cubicBezTo>
                    <a:cubicBezTo>
                      <a:pt x="4243" y="2963"/>
                      <a:pt x="4268" y="2996"/>
                      <a:pt x="4309" y="3012"/>
                    </a:cubicBezTo>
                    <a:cubicBezTo>
                      <a:pt x="4293" y="3037"/>
                      <a:pt x="4284" y="3054"/>
                      <a:pt x="4276" y="3079"/>
                    </a:cubicBezTo>
                    <a:cubicBezTo>
                      <a:pt x="4239" y="3152"/>
                      <a:pt x="4300" y="3232"/>
                      <a:pt x="4361" y="3232"/>
                    </a:cubicBezTo>
                    <a:cubicBezTo>
                      <a:pt x="4369" y="3232"/>
                      <a:pt x="4376" y="3231"/>
                      <a:pt x="4384" y="3228"/>
                    </a:cubicBezTo>
                    <a:cubicBezTo>
                      <a:pt x="4406" y="3250"/>
                      <a:pt x="4439" y="3265"/>
                      <a:pt x="4473" y="3265"/>
                    </a:cubicBezTo>
                    <a:cubicBezTo>
                      <a:pt x="4491" y="3265"/>
                      <a:pt x="4508" y="3261"/>
                      <a:pt x="4525" y="3253"/>
                    </a:cubicBezTo>
                    <a:cubicBezTo>
                      <a:pt x="4707" y="3162"/>
                      <a:pt x="4815" y="2954"/>
                      <a:pt x="4782" y="2747"/>
                    </a:cubicBezTo>
                    <a:cubicBezTo>
                      <a:pt x="4748" y="2557"/>
                      <a:pt x="4591" y="2399"/>
                      <a:pt x="4400" y="2358"/>
                    </a:cubicBezTo>
                    <a:lnTo>
                      <a:pt x="4384" y="2350"/>
                    </a:lnTo>
                    <a:cubicBezTo>
                      <a:pt x="4218" y="2308"/>
                      <a:pt x="4019" y="2317"/>
                      <a:pt x="3854" y="2308"/>
                    </a:cubicBezTo>
                    <a:cubicBezTo>
                      <a:pt x="3820" y="2300"/>
                      <a:pt x="3796" y="2300"/>
                      <a:pt x="3762" y="2300"/>
                    </a:cubicBezTo>
                    <a:cubicBezTo>
                      <a:pt x="3530" y="2225"/>
                      <a:pt x="3290" y="2167"/>
                      <a:pt x="3050" y="2109"/>
                    </a:cubicBezTo>
                    <a:cubicBezTo>
                      <a:pt x="2511" y="1993"/>
                      <a:pt x="1956" y="1877"/>
                      <a:pt x="1443" y="1679"/>
                    </a:cubicBezTo>
                    <a:cubicBezTo>
                      <a:pt x="1418" y="1670"/>
                      <a:pt x="1401" y="1662"/>
                      <a:pt x="1385" y="1654"/>
                    </a:cubicBezTo>
                    <a:cubicBezTo>
                      <a:pt x="1235" y="1579"/>
                      <a:pt x="1095" y="1513"/>
                      <a:pt x="954" y="1422"/>
                    </a:cubicBezTo>
                    <a:cubicBezTo>
                      <a:pt x="896" y="1380"/>
                      <a:pt x="829" y="1331"/>
                      <a:pt x="771" y="1273"/>
                    </a:cubicBezTo>
                    <a:cubicBezTo>
                      <a:pt x="713" y="1215"/>
                      <a:pt x="655" y="1165"/>
                      <a:pt x="589" y="1115"/>
                    </a:cubicBezTo>
                    <a:cubicBezTo>
                      <a:pt x="575" y="1105"/>
                      <a:pt x="563" y="1101"/>
                      <a:pt x="551" y="1101"/>
                    </a:cubicBezTo>
                    <a:cubicBezTo>
                      <a:pt x="542" y="1101"/>
                      <a:pt x="533" y="1103"/>
                      <a:pt x="523" y="1107"/>
                    </a:cubicBezTo>
                    <a:cubicBezTo>
                      <a:pt x="457" y="1024"/>
                      <a:pt x="390" y="941"/>
                      <a:pt x="332" y="850"/>
                    </a:cubicBezTo>
                    <a:cubicBezTo>
                      <a:pt x="241" y="717"/>
                      <a:pt x="191" y="577"/>
                      <a:pt x="125" y="436"/>
                    </a:cubicBezTo>
                    <a:cubicBezTo>
                      <a:pt x="216" y="336"/>
                      <a:pt x="324" y="270"/>
                      <a:pt x="457" y="237"/>
                    </a:cubicBezTo>
                    <a:cubicBezTo>
                      <a:pt x="508" y="223"/>
                      <a:pt x="561" y="217"/>
                      <a:pt x="615" y="217"/>
                    </a:cubicBezTo>
                    <a:cubicBezTo>
                      <a:pt x="750" y="217"/>
                      <a:pt x="887" y="256"/>
                      <a:pt x="1012" y="303"/>
                    </a:cubicBezTo>
                    <a:cubicBezTo>
                      <a:pt x="1202" y="369"/>
                      <a:pt x="1393" y="469"/>
                      <a:pt x="1592" y="543"/>
                    </a:cubicBezTo>
                    <a:cubicBezTo>
                      <a:pt x="1782" y="626"/>
                      <a:pt x="1981" y="701"/>
                      <a:pt x="2180" y="767"/>
                    </a:cubicBezTo>
                    <a:cubicBezTo>
                      <a:pt x="2586" y="908"/>
                      <a:pt x="3008" y="966"/>
                      <a:pt x="3431" y="1024"/>
                    </a:cubicBezTo>
                    <a:cubicBezTo>
                      <a:pt x="3737" y="1067"/>
                      <a:pt x="4043" y="1092"/>
                      <a:pt x="4352" y="1092"/>
                    </a:cubicBezTo>
                    <a:cubicBezTo>
                      <a:pt x="4462" y="1092"/>
                      <a:pt x="4572" y="1088"/>
                      <a:pt x="4682" y="1082"/>
                    </a:cubicBezTo>
                    <a:cubicBezTo>
                      <a:pt x="5138" y="1049"/>
                      <a:pt x="5618" y="991"/>
                      <a:pt x="6041" y="809"/>
                    </a:cubicBezTo>
                    <a:cubicBezTo>
                      <a:pt x="6138" y="764"/>
                      <a:pt x="6087" y="612"/>
                      <a:pt x="5998" y="612"/>
                    </a:cubicBezTo>
                    <a:cubicBezTo>
                      <a:pt x="5988" y="612"/>
                      <a:pt x="5977" y="614"/>
                      <a:pt x="5966" y="618"/>
                    </a:cubicBezTo>
                    <a:cubicBezTo>
                      <a:pt x="5552" y="775"/>
                      <a:pt x="5146" y="916"/>
                      <a:pt x="4707" y="958"/>
                    </a:cubicBezTo>
                    <a:cubicBezTo>
                      <a:pt x="4545" y="976"/>
                      <a:pt x="4382" y="986"/>
                      <a:pt x="4217" y="986"/>
                    </a:cubicBezTo>
                    <a:cubicBezTo>
                      <a:pt x="3943" y="986"/>
                      <a:pt x="3667" y="960"/>
                      <a:pt x="3398" y="908"/>
                    </a:cubicBezTo>
                    <a:cubicBezTo>
                      <a:pt x="3182" y="867"/>
                      <a:pt x="2984" y="800"/>
                      <a:pt x="2776" y="734"/>
                    </a:cubicBezTo>
                    <a:cubicBezTo>
                      <a:pt x="2561" y="659"/>
                      <a:pt x="2346" y="593"/>
                      <a:pt x="2130" y="519"/>
                    </a:cubicBezTo>
                    <a:cubicBezTo>
                      <a:pt x="1931" y="444"/>
                      <a:pt x="1724" y="369"/>
                      <a:pt x="1525" y="278"/>
                    </a:cubicBezTo>
                    <a:cubicBezTo>
                      <a:pt x="1335" y="195"/>
                      <a:pt x="1136" y="96"/>
                      <a:pt x="937" y="38"/>
                    </a:cubicBezTo>
                    <a:cubicBezTo>
                      <a:pt x="840" y="15"/>
                      <a:pt x="741" y="1"/>
                      <a:pt x="643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0" name="Google Shape;4740;p39"/>
              <p:cNvSpPr/>
              <p:nvPr/>
            </p:nvSpPr>
            <p:spPr>
              <a:xfrm>
                <a:off x="4247250" y="2500925"/>
                <a:ext cx="13900" cy="16225"/>
              </a:xfrm>
              <a:custGeom>
                <a:rect b="b" l="l" r="r" t="t"/>
                <a:pathLst>
                  <a:path extrusionOk="0" h="649" w="556">
                    <a:moveTo>
                      <a:pt x="177" y="0"/>
                    </a:moveTo>
                    <a:cubicBezTo>
                      <a:pt x="163" y="0"/>
                      <a:pt x="148" y="8"/>
                      <a:pt x="142" y="20"/>
                    </a:cubicBezTo>
                    <a:cubicBezTo>
                      <a:pt x="125" y="37"/>
                      <a:pt x="108" y="53"/>
                      <a:pt x="100" y="70"/>
                    </a:cubicBezTo>
                    <a:cubicBezTo>
                      <a:pt x="84" y="87"/>
                      <a:pt x="75" y="103"/>
                      <a:pt x="67" y="120"/>
                    </a:cubicBezTo>
                    <a:cubicBezTo>
                      <a:pt x="50" y="161"/>
                      <a:pt x="42" y="203"/>
                      <a:pt x="26" y="244"/>
                    </a:cubicBezTo>
                    <a:cubicBezTo>
                      <a:pt x="9" y="335"/>
                      <a:pt x="1" y="468"/>
                      <a:pt x="108" y="493"/>
                    </a:cubicBezTo>
                    <a:cubicBezTo>
                      <a:pt x="119" y="496"/>
                      <a:pt x="128" y="498"/>
                      <a:pt x="136" y="498"/>
                    </a:cubicBezTo>
                    <a:cubicBezTo>
                      <a:pt x="148" y="498"/>
                      <a:pt x="160" y="494"/>
                      <a:pt x="175" y="484"/>
                    </a:cubicBezTo>
                    <a:cubicBezTo>
                      <a:pt x="191" y="509"/>
                      <a:pt x="224" y="526"/>
                      <a:pt x="249" y="542"/>
                    </a:cubicBezTo>
                    <a:cubicBezTo>
                      <a:pt x="281" y="605"/>
                      <a:pt x="349" y="648"/>
                      <a:pt x="415" y="648"/>
                    </a:cubicBezTo>
                    <a:cubicBezTo>
                      <a:pt x="454" y="648"/>
                      <a:pt x="492" y="634"/>
                      <a:pt x="523" y="600"/>
                    </a:cubicBezTo>
                    <a:cubicBezTo>
                      <a:pt x="556" y="575"/>
                      <a:pt x="556" y="517"/>
                      <a:pt x="531" y="484"/>
                    </a:cubicBezTo>
                    <a:cubicBezTo>
                      <a:pt x="523" y="476"/>
                      <a:pt x="514" y="468"/>
                      <a:pt x="506" y="468"/>
                    </a:cubicBezTo>
                    <a:cubicBezTo>
                      <a:pt x="514" y="418"/>
                      <a:pt x="498" y="377"/>
                      <a:pt x="465" y="343"/>
                    </a:cubicBezTo>
                    <a:cubicBezTo>
                      <a:pt x="441" y="320"/>
                      <a:pt x="410" y="309"/>
                      <a:pt x="378" y="309"/>
                    </a:cubicBezTo>
                    <a:cubicBezTo>
                      <a:pt x="343" y="309"/>
                      <a:pt x="308" y="322"/>
                      <a:pt x="282" y="343"/>
                    </a:cubicBezTo>
                    <a:cubicBezTo>
                      <a:pt x="274" y="343"/>
                      <a:pt x="274" y="335"/>
                      <a:pt x="266" y="335"/>
                    </a:cubicBezTo>
                    <a:lnTo>
                      <a:pt x="266" y="327"/>
                    </a:lnTo>
                    <a:cubicBezTo>
                      <a:pt x="266" y="327"/>
                      <a:pt x="266" y="319"/>
                      <a:pt x="266" y="319"/>
                    </a:cubicBezTo>
                    <a:cubicBezTo>
                      <a:pt x="258" y="310"/>
                      <a:pt x="258" y="302"/>
                      <a:pt x="258" y="302"/>
                    </a:cubicBezTo>
                    <a:cubicBezTo>
                      <a:pt x="258" y="294"/>
                      <a:pt x="258" y="285"/>
                      <a:pt x="249" y="277"/>
                    </a:cubicBezTo>
                    <a:cubicBezTo>
                      <a:pt x="249" y="269"/>
                      <a:pt x="249" y="269"/>
                      <a:pt x="249" y="269"/>
                    </a:cubicBezTo>
                    <a:lnTo>
                      <a:pt x="249" y="261"/>
                    </a:lnTo>
                    <a:lnTo>
                      <a:pt x="249" y="244"/>
                    </a:lnTo>
                    <a:cubicBezTo>
                      <a:pt x="258" y="219"/>
                      <a:pt x="258" y="194"/>
                      <a:pt x="266" y="178"/>
                    </a:cubicBezTo>
                    <a:cubicBezTo>
                      <a:pt x="266" y="145"/>
                      <a:pt x="266" y="120"/>
                      <a:pt x="266" y="87"/>
                    </a:cubicBezTo>
                    <a:cubicBezTo>
                      <a:pt x="274" y="53"/>
                      <a:pt x="241" y="20"/>
                      <a:pt x="208" y="12"/>
                    </a:cubicBezTo>
                    <a:cubicBezTo>
                      <a:pt x="200" y="12"/>
                      <a:pt x="200" y="4"/>
                      <a:pt x="191" y="4"/>
                    </a:cubicBezTo>
                    <a:cubicBezTo>
                      <a:pt x="187" y="1"/>
                      <a:pt x="182" y="0"/>
                      <a:pt x="1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1" name="Google Shape;4741;p39"/>
              <p:cNvSpPr/>
              <p:nvPr/>
            </p:nvSpPr>
            <p:spPr>
              <a:xfrm>
                <a:off x="4270050" y="2519850"/>
                <a:ext cx="13900" cy="9350"/>
              </a:xfrm>
              <a:custGeom>
                <a:rect b="b" l="l" r="r" t="t"/>
                <a:pathLst>
                  <a:path extrusionOk="0" h="374" w="556">
                    <a:moveTo>
                      <a:pt x="388" y="0"/>
                    </a:moveTo>
                    <a:cubicBezTo>
                      <a:pt x="372" y="0"/>
                      <a:pt x="356" y="9"/>
                      <a:pt x="340" y="26"/>
                    </a:cubicBezTo>
                    <a:cubicBezTo>
                      <a:pt x="340" y="26"/>
                      <a:pt x="332" y="26"/>
                      <a:pt x="332" y="34"/>
                    </a:cubicBezTo>
                    <a:lnTo>
                      <a:pt x="332" y="34"/>
                    </a:lnTo>
                    <a:cubicBezTo>
                      <a:pt x="328" y="37"/>
                      <a:pt x="323" y="42"/>
                      <a:pt x="323" y="42"/>
                    </a:cubicBezTo>
                    <a:lnTo>
                      <a:pt x="298" y="59"/>
                    </a:lnTo>
                    <a:cubicBezTo>
                      <a:pt x="290" y="75"/>
                      <a:pt x="282" y="84"/>
                      <a:pt x="274" y="92"/>
                    </a:cubicBezTo>
                    <a:lnTo>
                      <a:pt x="249" y="108"/>
                    </a:lnTo>
                    <a:cubicBezTo>
                      <a:pt x="232" y="117"/>
                      <a:pt x="216" y="125"/>
                      <a:pt x="207" y="142"/>
                    </a:cubicBezTo>
                    <a:cubicBezTo>
                      <a:pt x="158" y="183"/>
                      <a:pt x="108" y="208"/>
                      <a:pt x="50" y="216"/>
                    </a:cubicBezTo>
                    <a:cubicBezTo>
                      <a:pt x="0" y="233"/>
                      <a:pt x="8" y="316"/>
                      <a:pt x="66" y="316"/>
                    </a:cubicBezTo>
                    <a:cubicBezTo>
                      <a:pt x="100" y="316"/>
                      <a:pt x="141" y="307"/>
                      <a:pt x="174" y="299"/>
                    </a:cubicBezTo>
                    <a:cubicBezTo>
                      <a:pt x="182" y="316"/>
                      <a:pt x="199" y="332"/>
                      <a:pt x="224" y="340"/>
                    </a:cubicBezTo>
                    <a:cubicBezTo>
                      <a:pt x="298" y="365"/>
                      <a:pt x="373" y="374"/>
                      <a:pt x="447" y="374"/>
                    </a:cubicBezTo>
                    <a:cubicBezTo>
                      <a:pt x="514" y="374"/>
                      <a:pt x="555" y="282"/>
                      <a:pt x="505" y="233"/>
                    </a:cubicBezTo>
                    <a:cubicBezTo>
                      <a:pt x="497" y="224"/>
                      <a:pt x="489" y="224"/>
                      <a:pt x="481" y="216"/>
                    </a:cubicBezTo>
                    <a:cubicBezTo>
                      <a:pt x="481" y="208"/>
                      <a:pt x="481" y="208"/>
                      <a:pt x="472" y="200"/>
                    </a:cubicBezTo>
                    <a:cubicBezTo>
                      <a:pt x="464" y="191"/>
                      <a:pt x="464" y="183"/>
                      <a:pt x="456" y="175"/>
                    </a:cubicBezTo>
                    <a:cubicBezTo>
                      <a:pt x="456" y="175"/>
                      <a:pt x="456" y="166"/>
                      <a:pt x="456" y="166"/>
                    </a:cubicBezTo>
                    <a:cubicBezTo>
                      <a:pt x="447" y="158"/>
                      <a:pt x="447" y="150"/>
                      <a:pt x="447" y="142"/>
                    </a:cubicBezTo>
                    <a:lnTo>
                      <a:pt x="447" y="125"/>
                    </a:lnTo>
                    <a:cubicBezTo>
                      <a:pt x="447" y="125"/>
                      <a:pt x="447" y="117"/>
                      <a:pt x="447" y="117"/>
                    </a:cubicBezTo>
                    <a:cubicBezTo>
                      <a:pt x="456" y="108"/>
                      <a:pt x="456" y="100"/>
                      <a:pt x="456" y="92"/>
                    </a:cubicBezTo>
                    <a:cubicBezTo>
                      <a:pt x="472" y="59"/>
                      <a:pt x="447" y="17"/>
                      <a:pt x="414" y="9"/>
                    </a:cubicBezTo>
                    <a:cubicBezTo>
                      <a:pt x="406" y="3"/>
                      <a:pt x="397" y="0"/>
                      <a:pt x="3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2" name="Google Shape;4742;p39"/>
              <p:cNvSpPr/>
              <p:nvPr/>
            </p:nvSpPr>
            <p:spPr>
              <a:xfrm>
                <a:off x="4292400" y="2526475"/>
                <a:ext cx="9775" cy="6550"/>
              </a:xfrm>
              <a:custGeom>
                <a:rect b="b" l="l" r="r" t="t"/>
                <a:pathLst>
                  <a:path extrusionOk="0" h="262" w="391">
                    <a:moveTo>
                      <a:pt x="299" y="1"/>
                    </a:moveTo>
                    <a:cubicBezTo>
                      <a:pt x="274" y="1"/>
                      <a:pt x="249" y="17"/>
                      <a:pt x="233" y="26"/>
                    </a:cubicBezTo>
                    <a:cubicBezTo>
                      <a:pt x="208" y="34"/>
                      <a:pt x="183" y="51"/>
                      <a:pt x="167" y="67"/>
                    </a:cubicBezTo>
                    <a:cubicBezTo>
                      <a:pt x="167" y="67"/>
                      <a:pt x="158" y="75"/>
                      <a:pt x="158" y="75"/>
                    </a:cubicBezTo>
                    <a:lnTo>
                      <a:pt x="150" y="75"/>
                    </a:lnTo>
                    <a:cubicBezTo>
                      <a:pt x="150" y="75"/>
                      <a:pt x="142" y="75"/>
                      <a:pt x="142" y="84"/>
                    </a:cubicBezTo>
                    <a:cubicBezTo>
                      <a:pt x="100" y="92"/>
                      <a:pt x="75" y="109"/>
                      <a:pt x="42" y="125"/>
                    </a:cubicBezTo>
                    <a:cubicBezTo>
                      <a:pt x="17" y="142"/>
                      <a:pt x="1" y="175"/>
                      <a:pt x="9" y="200"/>
                    </a:cubicBezTo>
                    <a:cubicBezTo>
                      <a:pt x="17" y="233"/>
                      <a:pt x="42" y="249"/>
                      <a:pt x="75" y="249"/>
                    </a:cubicBezTo>
                    <a:cubicBezTo>
                      <a:pt x="100" y="249"/>
                      <a:pt x="133" y="249"/>
                      <a:pt x="158" y="241"/>
                    </a:cubicBezTo>
                    <a:cubicBezTo>
                      <a:pt x="167" y="249"/>
                      <a:pt x="183" y="258"/>
                      <a:pt x="191" y="258"/>
                    </a:cubicBezTo>
                    <a:cubicBezTo>
                      <a:pt x="200" y="260"/>
                      <a:pt x="209" y="261"/>
                      <a:pt x="218" y="261"/>
                    </a:cubicBezTo>
                    <a:cubicBezTo>
                      <a:pt x="267" y="261"/>
                      <a:pt x="314" y="226"/>
                      <a:pt x="349" y="191"/>
                    </a:cubicBezTo>
                    <a:cubicBezTo>
                      <a:pt x="365" y="158"/>
                      <a:pt x="390" y="133"/>
                      <a:pt x="390" y="92"/>
                    </a:cubicBezTo>
                    <a:cubicBezTo>
                      <a:pt x="382" y="42"/>
                      <a:pt x="349" y="1"/>
                      <a:pt x="2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3" name="Google Shape;4743;p39"/>
              <p:cNvSpPr/>
              <p:nvPr/>
            </p:nvSpPr>
            <p:spPr>
              <a:xfrm>
                <a:off x="4315600" y="2527675"/>
                <a:ext cx="9775" cy="9800"/>
              </a:xfrm>
              <a:custGeom>
                <a:rect b="b" l="l" r="r" t="t"/>
                <a:pathLst>
                  <a:path extrusionOk="0" h="392" w="391">
                    <a:moveTo>
                      <a:pt x="195" y="0"/>
                    </a:moveTo>
                    <a:cubicBezTo>
                      <a:pt x="163" y="0"/>
                      <a:pt x="137" y="15"/>
                      <a:pt x="117" y="36"/>
                    </a:cubicBezTo>
                    <a:cubicBezTo>
                      <a:pt x="92" y="61"/>
                      <a:pt x="84" y="85"/>
                      <a:pt x="67" y="119"/>
                    </a:cubicBezTo>
                    <a:cubicBezTo>
                      <a:pt x="67" y="127"/>
                      <a:pt x="67" y="143"/>
                      <a:pt x="67" y="152"/>
                    </a:cubicBezTo>
                    <a:cubicBezTo>
                      <a:pt x="26" y="193"/>
                      <a:pt x="1" y="268"/>
                      <a:pt x="42" y="326"/>
                    </a:cubicBezTo>
                    <a:cubicBezTo>
                      <a:pt x="59" y="359"/>
                      <a:pt x="92" y="375"/>
                      <a:pt x="133" y="384"/>
                    </a:cubicBezTo>
                    <a:cubicBezTo>
                      <a:pt x="158" y="392"/>
                      <a:pt x="183" y="392"/>
                      <a:pt x="216" y="392"/>
                    </a:cubicBezTo>
                    <a:cubicBezTo>
                      <a:pt x="249" y="384"/>
                      <a:pt x="274" y="384"/>
                      <a:pt x="307" y="367"/>
                    </a:cubicBezTo>
                    <a:cubicBezTo>
                      <a:pt x="341" y="342"/>
                      <a:pt x="357" y="317"/>
                      <a:pt x="374" y="284"/>
                    </a:cubicBezTo>
                    <a:cubicBezTo>
                      <a:pt x="390" y="226"/>
                      <a:pt x="374" y="152"/>
                      <a:pt x="324" y="119"/>
                    </a:cubicBezTo>
                    <a:cubicBezTo>
                      <a:pt x="324" y="102"/>
                      <a:pt x="316" y="77"/>
                      <a:pt x="307" y="61"/>
                    </a:cubicBezTo>
                    <a:cubicBezTo>
                      <a:pt x="291" y="27"/>
                      <a:pt x="249" y="3"/>
                      <a:pt x="216" y="3"/>
                    </a:cubicBezTo>
                    <a:cubicBezTo>
                      <a:pt x="209" y="1"/>
                      <a:pt x="202" y="0"/>
                      <a:pt x="1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4" name="Google Shape;4744;p39"/>
              <p:cNvSpPr/>
              <p:nvPr/>
            </p:nvSpPr>
            <p:spPr>
              <a:xfrm>
                <a:off x="4239600" y="2378325"/>
                <a:ext cx="33375" cy="11350"/>
              </a:xfrm>
              <a:custGeom>
                <a:rect b="b" l="l" r="r" t="t"/>
                <a:pathLst>
                  <a:path extrusionOk="0" h="454" w="1335">
                    <a:moveTo>
                      <a:pt x="511" y="1"/>
                    </a:moveTo>
                    <a:cubicBezTo>
                      <a:pt x="506" y="1"/>
                      <a:pt x="502" y="1"/>
                      <a:pt x="497" y="3"/>
                    </a:cubicBezTo>
                    <a:cubicBezTo>
                      <a:pt x="414" y="11"/>
                      <a:pt x="332" y="28"/>
                      <a:pt x="257" y="44"/>
                    </a:cubicBezTo>
                    <a:cubicBezTo>
                      <a:pt x="216" y="52"/>
                      <a:pt x="174" y="61"/>
                      <a:pt x="141" y="77"/>
                    </a:cubicBezTo>
                    <a:cubicBezTo>
                      <a:pt x="100" y="86"/>
                      <a:pt x="58" y="102"/>
                      <a:pt x="25" y="119"/>
                    </a:cubicBezTo>
                    <a:cubicBezTo>
                      <a:pt x="0" y="135"/>
                      <a:pt x="8" y="177"/>
                      <a:pt x="42" y="177"/>
                    </a:cubicBezTo>
                    <a:lnTo>
                      <a:pt x="50" y="177"/>
                    </a:lnTo>
                    <a:cubicBezTo>
                      <a:pt x="42" y="210"/>
                      <a:pt x="58" y="235"/>
                      <a:pt x="83" y="260"/>
                    </a:cubicBezTo>
                    <a:cubicBezTo>
                      <a:pt x="124" y="284"/>
                      <a:pt x="182" y="276"/>
                      <a:pt x="232" y="284"/>
                    </a:cubicBezTo>
                    <a:lnTo>
                      <a:pt x="390" y="284"/>
                    </a:lnTo>
                    <a:cubicBezTo>
                      <a:pt x="489" y="284"/>
                      <a:pt x="580" y="301"/>
                      <a:pt x="671" y="318"/>
                    </a:cubicBezTo>
                    <a:cubicBezTo>
                      <a:pt x="771" y="342"/>
                      <a:pt x="870" y="367"/>
                      <a:pt x="961" y="392"/>
                    </a:cubicBezTo>
                    <a:cubicBezTo>
                      <a:pt x="1047" y="414"/>
                      <a:pt x="1139" y="453"/>
                      <a:pt x="1231" y="453"/>
                    </a:cubicBezTo>
                    <a:cubicBezTo>
                      <a:pt x="1246" y="453"/>
                      <a:pt x="1261" y="452"/>
                      <a:pt x="1276" y="450"/>
                    </a:cubicBezTo>
                    <a:cubicBezTo>
                      <a:pt x="1326" y="442"/>
                      <a:pt x="1334" y="376"/>
                      <a:pt x="1301" y="342"/>
                    </a:cubicBezTo>
                    <a:cubicBezTo>
                      <a:pt x="1268" y="301"/>
                      <a:pt x="1218" y="276"/>
                      <a:pt x="1160" y="251"/>
                    </a:cubicBezTo>
                    <a:cubicBezTo>
                      <a:pt x="1110" y="226"/>
                      <a:pt x="1052" y="202"/>
                      <a:pt x="1003" y="185"/>
                    </a:cubicBezTo>
                    <a:cubicBezTo>
                      <a:pt x="903" y="144"/>
                      <a:pt x="796" y="110"/>
                      <a:pt x="696" y="94"/>
                    </a:cubicBezTo>
                    <a:cubicBezTo>
                      <a:pt x="646" y="86"/>
                      <a:pt x="605" y="77"/>
                      <a:pt x="564" y="69"/>
                    </a:cubicBezTo>
                    <a:cubicBezTo>
                      <a:pt x="564" y="61"/>
                      <a:pt x="564" y="44"/>
                      <a:pt x="564" y="36"/>
                    </a:cubicBezTo>
                    <a:cubicBezTo>
                      <a:pt x="557" y="15"/>
                      <a:pt x="533" y="1"/>
                      <a:pt x="5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5" name="Google Shape;4745;p39"/>
              <p:cNvSpPr/>
              <p:nvPr/>
            </p:nvSpPr>
            <p:spPr>
              <a:xfrm>
                <a:off x="4165025" y="2358850"/>
                <a:ext cx="41650" cy="166575"/>
              </a:xfrm>
              <a:custGeom>
                <a:rect b="b" l="l" r="r" t="t"/>
                <a:pathLst>
                  <a:path extrusionOk="0" h="6663" w="1666">
                    <a:moveTo>
                      <a:pt x="1532" y="1"/>
                    </a:moveTo>
                    <a:cubicBezTo>
                      <a:pt x="1520" y="1"/>
                      <a:pt x="1508" y="6"/>
                      <a:pt x="1500" y="19"/>
                    </a:cubicBezTo>
                    <a:cubicBezTo>
                      <a:pt x="1384" y="210"/>
                      <a:pt x="1326" y="417"/>
                      <a:pt x="1285" y="641"/>
                    </a:cubicBezTo>
                    <a:cubicBezTo>
                      <a:pt x="1276" y="674"/>
                      <a:pt x="1268" y="707"/>
                      <a:pt x="1260" y="740"/>
                    </a:cubicBezTo>
                    <a:cubicBezTo>
                      <a:pt x="1119" y="906"/>
                      <a:pt x="937" y="1039"/>
                      <a:pt x="787" y="1196"/>
                    </a:cubicBezTo>
                    <a:cubicBezTo>
                      <a:pt x="489" y="1519"/>
                      <a:pt x="390" y="1933"/>
                      <a:pt x="423" y="2356"/>
                    </a:cubicBezTo>
                    <a:cubicBezTo>
                      <a:pt x="439" y="2604"/>
                      <a:pt x="489" y="2845"/>
                      <a:pt x="539" y="3085"/>
                    </a:cubicBezTo>
                    <a:cubicBezTo>
                      <a:pt x="580" y="3325"/>
                      <a:pt x="622" y="3574"/>
                      <a:pt x="655" y="3822"/>
                    </a:cubicBezTo>
                    <a:cubicBezTo>
                      <a:pt x="705" y="4286"/>
                      <a:pt x="705" y="4759"/>
                      <a:pt x="597" y="5223"/>
                    </a:cubicBezTo>
                    <a:cubicBezTo>
                      <a:pt x="547" y="5455"/>
                      <a:pt x="464" y="5687"/>
                      <a:pt x="357" y="5894"/>
                    </a:cubicBezTo>
                    <a:cubicBezTo>
                      <a:pt x="299" y="6002"/>
                      <a:pt x="241" y="6093"/>
                      <a:pt x="174" y="6192"/>
                    </a:cubicBezTo>
                    <a:cubicBezTo>
                      <a:pt x="100" y="6283"/>
                      <a:pt x="17" y="6358"/>
                      <a:pt x="0" y="6490"/>
                    </a:cubicBezTo>
                    <a:cubicBezTo>
                      <a:pt x="0" y="6524"/>
                      <a:pt x="25" y="6565"/>
                      <a:pt x="58" y="6582"/>
                    </a:cubicBezTo>
                    <a:cubicBezTo>
                      <a:pt x="146" y="6637"/>
                      <a:pt x="245" y="6662"/>
                      <a:pt x="345" y="6662"/>
                    </a:cubicBezTo>
                    <a:cubicBezTo>
                      <a:pt x="452" y="6662"/>
                      <a:pt x="560" y="6633"/>
                      <a:pt x="655" y="6582"/>
                    </a:cubicBezTo>
                    <a:cubicBezTo>
                      <a:pt x="862" y="6474"/>
                      <a:pt x="986" y="6267"/>
                      <a:pt x="1053" y="6051"/>
                    </a:cubicBezTo>
                    <a:cubicBezTo>
                      <a:pt x="1127" y="5811"/>
                      <a:pt x="1135" y="5554"/>
                      <a:pt x="1135" y="5306"/>
                    </a:cubicBezTo>
                    <a:cubicBezTo>
                      <a:pt x="1135" y="5032"/>
                      <a:pt x="1102" y="4767"/>
                      <a:pt x="1061" y="4502"/>
                    </a:cubicBezTo>
                    <a:cubicBezTo>
                      <a:pt x="978" y="3963"/>
                      <a:pt x="837" y="3450"/>
                      <a:pt x="754" y="2911"/>
                    </a:cubicBezTo>
                    <a:cubicBezTo>
                      <a:pt x="713" y="2671"/>
                      <a:pt x="680" y="2406"/>
                      <a:pt x="721" y="2157"/>
                    </a:cubicBezTo>
                    <a:cubicBezTo>
                      <a:pt x="763" y="1909"/>
                      <a:pt x="903" y="1735"/>
                      <a:pt x="1061" y="1544"/>
                    </a:cubicBezTo>
                    <a:lnTo>
                      <a:pt x="1061" y="1552"/>
                    </a:lnTo>
                    <a:cubicBezTo>
                      <a:pt x="1202" y="1378"/>
                      <a:pt x="1318" y="1204"/>
                      <a:pt x="1376" y="989"/>
                    </a:cubicBezTo>
                    <a:cubicBezTo>
                      <a:pt x="1517" y="848"/>
                      <a:pt x="1633" y="682"/>
                      <a:pt x="1657" y="475"/>
                    </a:cubicBezTo>
                    <a:cubicBezTo>
                      <a:pt x="1666" y="417"/>
                      <a:pt x="1616" y="376"/>
                      <a:pt x="1566" y="367"/>
                    </a:cubicBezTo>
                    <a:cubicBezTo>
                      <a:pt x="1533" y="367"/>
                      <a:pt x="1508" y="376"/>
                      <a:pt x="1483" y="392"/>
                    </a:cubicBezTo>
                    <a:cubicBezTo>
                      <a:pt x="1500" y="276"/>
                      <a:pt x="1525" y="169"/>
                      <a:pt x="1575" y="61"/>
                    </a:cubicBezTo>
                    <a:cubicBezTo>
                      <a:pt x="1586" y="27"/>
                      <a:pt x="1559" y="1"/>
                      <a:pt x="1532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6" name="Google Shape;4746;p39"/>
              <p:cNvSpPr/>
              <p:nvPr/>
            </p:nvSpPr>
            <p:spPr>
              <a:xfrm>
                <a:off x="4186575" y="2406750"/>
                <a:ext cx="8100" cy="31675"/>
              </a:xfrm>
              <a:custGeom>
                <a:rect b="b" l="l" r="r" t="t"/>
                <a:pathLst>
                  <a:path extrusionOk="0" h="1267" w="324">
                    <a:moveTo>
                      <a:pt x="191" y="1"/>
                    </a:moveTo>
                    <a:cubicBezTo>
                      <a:pt x="75" y="1"/>
                      <a:pt x="58" y="175"/>
                      <a:pt x="41" y="258"/>
                    </a:cubicBezTo>
                    <a:cubicBezTo>
                      <a:pt x="25" y="357"/>
                      <a:pt x="17" y="465"/>
                      <a:pt x="8" y="573"/>
                    </a:cubicBezTo>
                    <a:cubicBezTo>
                      <a:pt x="0" y="788"/>
                      <a:pt x="8" y="1012"/>
                      <a:pt x="25" y="1235"/>
                    </a:cubicBezTo>
                    <a:cubicBezTo>
                      <a:pt x="25" y="1256"/>
                      <a:pt x="41" y="1266"/>
                      <a:pt x="58" y="1266"/>
                    </a:cubicBezTo>
                    <a:cubicBezTo>
                      <a:pt x="75" y="1266"/>
                      <a:pt x="91" y="1256"/>
                      <a:pt x="91" y="1235"/>
                    </a:cubicBezTo>
                    <a:cubicBezTo>
                      <a:pt x="108" y="1012"/>
                      <a:pt x="141" y="788"/>
                      <a:pt x="182" y="573"/>
                    </a:cubicBezTo>
                    <a:cubicBezTo>
                      <a:pt x="207" y="473"/>
                      <a:pt x="232" y="374"/>
                      <a:pt x="257" y="274"/>
                    </a:cubicBezTo>
                    <a:cubicBezTo>
                      <a:pt x="273" y="200"/>
                      <a:pt x="323" y="1"/>
                      <a:pt x="1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7" name="Google Shape;4747;p39"/>
              <p:cNvSpPr/>
              <p:nvPr/>
            </p:nvSpPr>
            <p:spPr>
              <a:xfrm>
                <a:off x="4194425" y="2411300"/>
                <a:ext cx="4175" cy="9150"/>
              </a:xfrm>
              <a:custGeom>
                <a:rect b="b" l="l" r="r" t="t"/>
                <a:pathLst>
                  <a:path extrusionOk="0" h="366" w="167">
                    <a:moveTo>
                      <a:pt x="128" y="1"/>
                    </a:moveTo>
                    <a:cubicBezTo>
                      <a:pt x="121" y="1"/>
                      <a:pt x="114" y="4"/>
                      <a:pt x="109" y="9"/>
                    </a:cubicBezTo>
                    <a:cubicBezTo>
                      <a:pt x="92" y="34"/>
                      <a:pt x="75" y="59"/>
                      <a:pt x="67" y="84"/>
                    </a:cubicBezTo>
                    <a:cubicBezTo>
                      <a:pt x="59" y="101"/>
                      <a:pt x="51" y="125"/>
                      <a:pt x="42" y="150"/>
                    </a:cubicBezTo>
                    <a:cubicBezTo>
                      <a:pt x="34" y="200"/>
                      <a:pt x="26" y="241"/>
                      <a:pt x="9" y="291"/>
                    </a:cubicBezTo>
                    <a:cubicBezTo>
                      <a:pt x="1" y="324"/>
                      <a:pt x="17" y="357"/>
                      <a:pt x="51" y="366"/>
                    </a:cubicBezTo>
                    <a:cubicBezTo>
                      <a:pt x="84" y="366"/>
                      <a:pt x="117" y="357"/>
                      <a:pt x="125" y="324"/>
                    </a:cubicBezTo>
                    <a:cubicBezTo>
                      <a:pt x="133" y="275"/>
                      <a:pt x="142" y="225"/>
                      <a:pt x="158" y="175"/>
                    </a:cubicBezTo>
                    <a:cubicBezTo>
                      <a:pt x="158" y="150"/>
                      <a:pt x="158" y="125"/>
                      <a:pt x="167" y="101"/>
                    </a:cubicBezTo>
                    <a:cubicBezTo>
                      <a:pt x="167" y="76"/>
                      <a:pt x="167" y="51"/>
                      <a:pt x="158" y="26"/>
                    </a:cubicBezTo>
                    <a:cubicBezTo>
                      <a:pt x="153" y="10"/>
                      <a:pt x="141" y="1"/>
                      <a:pt x="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8" name="Google Shape;4748;p39"/>
              <p:cNvSpPr/>
              <p:nvPr/>
            </p:nvSpPr>
            <p:spPr>
              <a:xfrm>
                <a:off x="4200650" y="2427900"/>
                <a:ext cx="4775" cy="12500"/>
              </a:xfrm>
              <a:custGeom>
                <a:rect b="b" l="l" r="r" t="t"/>
                <a:pathLst>
                  <a:path extrusionOk="0" h="500" w="191">
                    <a:moveTo>
                      <a:pt x="141" y="1"/>
                    </a:moveTo>
                    <a:cubicBezTo>
                      <a:pt x="125" y="1"/>
                      <a:pt x="108" y="9"/>
                      <a:pt x="100" y="25"/>
                    </a:cubicBezTo>
                    <a:cubicBezTo>
                      <a:pt x="75" y="50"/>
                      <a:pt x="75" y="83"/>
                      <a:pt x="67" y="124"/>
                    </a:cubicBezTo>
                    <a:cubicBezTo>
                      <a:pt x="58" y="157"/>
                      <a:pt x="42" y="190"/>
                      <a:pt x="42" y="224"/>
                    </a:cubicBezTo>
                    <a:cubicBezTo>
                      <a:pt x="25" y="290"/>
                      <a:pt x="17" y="356"/>
                      <a:pt x="0" y="422"/>
                    </a:cubicBezTo>
                    <a:cubicBezTo>
                      <a:pt x="0" y="456"/>
                      <a:pt x="9" y="489"/>
                      <a:pt x="42" y="497"/>
                    </a:cubicBezTo>
                    <a:cubicBezTo>
                      <a:pt x="48" y="498"/>
                      <a:pt x="53" y="499"/>
                      <a:pt x="59" y="499"/>
                    </a:cubicBezTo>
                    <a:cubicBezTo>
                      <a:pt x="86" y="499"/>
                      <a:pt x="110" y="483"/>
                      <a:pt x="116" y="456"/>
                    </a:cubicBezTo>
                    <a:cubicBezTo>
                      <a:pt x="133" y="389"/>
                      <a:pt x="150" y="323"/>
                      <a:pt x="158" y="257"/>
                    </a:cubicBezTo>
                    <a:cubicBezTo>
                      <a:pt x="166" y="215"/>
                      <a:pt x="174" y="190"/>
                      <a:pt x="174" y="157"/>
                    </a:cubicBezTo>
                    <a:cubicBezTo>
                      <a:pt x="183" y="141"/>
                      <a:pt x="183" y="116"/>
                      <a:pt x="183" y="99"/>
                    </a:cubicBezTo>
                    <a:cubicBezTo>
                      <a:pt x="191" y="91"/>
                      <a:pt x="191" y="83"/>
                      <a:pt x="191" y="74"/>
                    </a:cubicBezTo>
                    <a:cubicBezTo>
                      <a:pt x="191" y="58"/>
                      <a:pt x="191" y="50"/>
                      <a:pt x="183" y="33"/>
                    </a:cubicBezTo>
                    <a:cubicBezTo>
                      <a:pt x="178" y="11"/>
                      <a:pt x="160" y="1"/>
                      <a:pt x="1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9" name="Google Shape;4749;p39"/>
              <p:cNvSpPr/>
              <p:nvPr/>
            </p:nvSpPr>
            <p:spPr>
              <a:xfrm>
                <a:off x="4139950" y="2491275"/>
                <a:ext cx="24275" cy="29900"/>
              </a:xfrm>
              <a:custGeom>
                <a:rect b="b" l="l" r="r" t="t"/>
                <a:pathLst>
                  <a:path extrusionOk="0" h="1196" w="971">
                    <a:moveTo>
                      <a:pt x="17" y="0"/>
                    </a:moveTo>
                    <a:cubicBezTo>
                      <a:pt x="9" y="33"/>
                      <a:pt x="9" y="67"/>
                      <a:pt x="1" y="100"/>
                    </a:cubicBezTo>
                    <a:cubicBezTo>
                      <a:pt x="59" y="216"/>
                      <a:pt x="109" y="340"/>
                      <a:pt x="150" y="464"/>
                    </a:cubicBezTo>
                    <a:cubicBezTo>
                      <a:pt x="208" y="638"/>
                      <a:pt x="241" y="837"/>
                      <a:pt x="349" y="986"/>
                    </a:cubicBezTo>
                    <a:cubicBezTo>
                      <a:pt x="453" y="1128"/>
                      <a:pt x="618" y="1196"/>
                      <a:pt x="789" y="1196"/>
                    </a:cubicBezTo>
                    <a:cubicBezTo>
                      <a:pt x="808" y="1196"/>
                      <a:pt x="827" y="1195"/>
                      <a:pt x="846" y="1193"/>
                    </a:cubicBezTo>
                    <a:cubicBezTo>
                      <a:pt x="887" y="1185"/>
                      <a:pt x="929" y="1177"/>
                      <a:pt x="970" y="1160"/>
                    </a:cubicBezTo>
                    <a:cubicBezTo>
                      <a:pt x="896" y="1160"/>
                      <a:pt x="821" y="1152"/>
                      <a:pt x="755" y="1135"/>
                    </a:cubicBezTo>
                    <a:cubicBezTo>
                      <a:pt x="639" y="1111"/>
                      <a:pt x="531" y="1069"/>
                      <a:pt x="440" y="995"/>
                    </a:cubicBezTo>
                    <a:cubicBezTo>
                      <a:pt x="349" y="912"/>
                      <a:pt x="299" y="787"/>
                      <a:pt x="266" y="671"/>
                    </a:cubicBezTo>
                    <a:cubicBezTo>
                      <a:pt x="233" y="539"/>
                      <a:pt x="191" y="406"/>
                      <a:pt x="142" y="282"/>
                    </a:cubicBezTo>
                    <a:cubicBezTo>
                      <a:pt x="109" y="191"/>
                      <a:pt x="67" y="100"/>
                      <a:pt x="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0" name="Google Shape;4750;p39"/>
              <p:cNvSpPr/>
              <p:nvPr/>
            </p:nvSpPr>
            <p:spPr>
              <a:xfrm>
                <a:off x="4061050" y="2353100"/>
                <a:ext cx="122650" cy="162850"/>
              </a:xfrm>
              <a:custGeom>
                <a:rect b="b" l="l" r="r" t="t"/>
                <a:pathLst>
                  <a:path extrusionOk="0" h="6514" w="4906">
                    <a:moveTo>
                      <a:pt x="1483" y="1"/>
                    </a:moveTo>
                    <a:cubicBezTo>
                      <a:pt x="1433" y="158"/>
                      <a:pt x="1301" y="299"/>
                      <a:pt x="1193" y="407"/>
                    </a:cubicBezTo>
                    <a:cubicBezTo>
                      <a:pt x="1044" y="556"/>
                      <a:pt x="870" y="680"/>
                      <a:pt x="713" y="813"/>
                    </a:cubicBezTo>
                    <a:cubicBezTo>
                      <a:pt x="530" y="954"/>
                      <a:pt x="373" y="1119"/>
                      <a:pt x="224" y="1302"/>
                    </a:cubicBezTo>
                    <a:cubicBezTo>
                      <a:pt x="191" y="1343"/>
                      <a:pt x="157" y="1393"/>
                      <a:pt x="124" y="1434"/>
                    </a:cubicBezTo>
                    <a:cubicBezTo>
                      <a:pt x="0" y="1766"/>
                      <a:pt x="25" y="2155"/>
                      <a:pt x="290" y="2420"/>
                    </a:cubicBezTo>
                    <a:cubicBezTo>
                      <a:pt x="389" y="2520"/>
                      <a:pt x="514" y="2611"/>
                      <a:pt x="613" y="2710"/>
                    </a:cubicBezTo>
                    <a:cubicBezTo>
                      <a:pt x="605" y="2586"/>
                      <a:pt x="588" y="2462"/>
                      <a:pt x="580" y="2337"/>
                    </a:cubicBezTo>
                    <a:cubicBezTo>
                      <a:pt x="576" y="2310"/>
                      <a:pt x="595" y="2296"/>
                      <a:pt x="616" y="2296"/>
                    </a:cubicBezTo>
                    <a:cubicBezTo>
                      <a:pt x="633" y="2296"/>
                      <a:pt x="651" y="2306"/>
                      <a:pt x="655" y="2329"/>
                    </a:cubicBezTo>
                    <a:cubicBezTo>
                      <a:pt x="704" y="2528"/>
                      <a:pt x="762" y="2735"/>
                      <a:pt x="804" y="2942"/>
                    </a:cubicBezTo>
                    <a:cubicBezTo>
                      <a:pt x="829" y="3033"/>
                      <a:pt x="845" y="3124"/>
                      <a:pt x="878" y="3216"/>
                    </a:cubicBezTo>
                    <a:cubicBezTo>
                      <a:pt x="911" y="3298"/>
                      <a:pt x="978" y="3365"/>
                      <a:pt x="1044" y="3431"/>
                    </a:cubicBezTo>
                    <a:cubicBezTo>
                      <a:pt x="1177" y="3564"/>
                      <a:pt x="1326" y="3688"/>
                      <a:pt x="1475" y="3812"/>
                    </a:cubicBezTo>
                    <a:cubicBezTo>
                      <a:pt x="1491" y="3829"/>
                      <a:pt x="1516" y="3854"/>
                      <a:pt x="1541" y="3870"/>
                    </a:cubicBezTo>
                    <a:cubicBezTo>
                      <a:pt x="1549" y="3870"/>
                      <a:pt x="1549" y="3862"/>
                      <a:pt x="1558" y="3862"/>
                    </a:cubicBezTo>
                    <a:cubicBezTo>
                      <a:pt x="1558" y="3862"/>
                      <a:pt x="1566" y="3854"/>
                      <a:pt x="1566" y="3854"/>
                    </a:cubicBezTo>
                    <a:cubicBezTo>
                      <a:pt x="1516" y="3754"/>
                      <a:pt x="1475" y="3646"/>
                      <a:pt x="1442" y="3530"/>
                    </a:cubicBezTo>
                    <a:cubicBezTo>
                      <a:pt x="1375" y="3307"/>
                      <a:pt x="1359" y="3091"/>
                      <a:pt x="1367" y="2859"/>
                    </a:cubicBezTo>
                    <a:cubicBezTo>
                      <a:pt x="1367" y="2822"/>
                      <a:pt x="1394" y="2803"/>
                      <a:pt x="1421" y="2803"/>
                    </a:cubicBezTo>
                    <a:cubicBezTo>
                      <a:pt x="1448" y="2803"/>
                      <a:pt x="1475" y="2822"/>
                      <a:pt x="1475" y="2859"/>
                    </a:cubicBezTo>
                    <a:cubicBezTo>
                      <a:pt x="1491" y="3116"/>
                      <a:pt x="1574" y="3390"/>
                      <a:pt x="1682" y="3613"/>
                    </a:cubicBezTo>
                    <a:cubicBezTo>
                      <a:pt x="1781" y="3829"/>
                      <a:pt x="1914" y="4019"/>
                      <a:pt x="2071" y="4185"/>
                    </a:cubicBezTo>
                    <a:cubicBezTo>
                      <a:pt x="2229" y="4351"/>
                      <a:pt x="2411" y="4475"/>
                      <a:pt x="2593" y="4599"/>
                    </a:cubicBezTo>
                    <a:cubicBezTo>
                      <a:pt x="2776" y="4715"/>
                      <a:pt x="2966" y="4856"/>
                      <a:pt x="3074" y="5047"/>
                    </a:cubicBezTo>
                    <a:cubicBezTo>
                      <a:pt x="3107" y="5105"/>
                      <a:pt x="3132" y="5171"/>
                      <a:pt x="3149" y="5246"/>
                    </a:cubicBezTo>
                    <a:cubicBezTo>
                      <a:pt x="3198" y="5304"/>
                      <a:pt x="3240" y="5362"/>
                      <a:pt x="3273" y="5428"/>
                    </a:cubicBezTo>
                    <a:cubicBezTo>
                      <a:pt x="3265" y="5246"/>
                      <a:pt x="3215" y="5063"/>
                      <a:pt x="3190" y="4898"/>
                    </a:cubicBezTo>
                    <a:cubicBezTo>
                      <a:pt x="3182" y="4773"/>
                      <a:pt x="3173" y="4649"/>
                      <a:pt x="3182" y="4533"/>
                    </a:cubicBezTo>
                    <a:cubicBezTo>
                      <a:pt x="3182" y="4417"/>
                      <a:pt x="3182" y="4284"/>
                      <a:pt x="3240" y="4185"/>
                    </a:cubicBezTo>
                    <a:cubicBezTo>
                      <a:pt x="3247" y="4175"/>
                      <a:pt x="3256" y="4170"/>
                      <a:pt x="3266" y="4170"/>
                    </a:cubicBezTo>
                    <a:cubicBezTo>
                      <a:pt x="3280" y="4170"/>
                      <a:pt x="3293" y="4179"/>
                      <a:pt x="3298" y="4193"/>
                    </a:cubicBezTo>
                    <a:cubicBezTo>
                      <a:pt x="3331" y="4309"/>
                      <a:pt x="3306" y="4442"/>
                      <a:pt x="3306" y="4558"/>
                    </a:cubicBezTo>
                    <a:cubicBezTo>
                      <a:pt x="3298" y="4682"/>
                      <a:pt x="3306" y="4815"/>
                      <a:pt x="3323" y="4939"/>
                    </a:cubicBezTo>
                    <a:cubicBezTo>
                      <a:pt x="3331" y="5014"/>
                      <a:pt x="3339" y="5088"/>
                      <a:pt x="3356" y="5171"/>
                    </a:cubicBezTo>
                    <a:cubicBezTo>
                      <a:pt x="3356" y="5163"/>
                      <a:pt x="3356" y="5154"/>
                      <a:pt x="3356" y="5146"/>
                    </a:cubicBezTo>
                    <a:cubicBezTo>
                      <a:pt x="3389" y="4947"/>
                      <a:pt x="3447" y="4765"/>
                      <a:pt x="3505" y="4574"/>
                    </a:cubicBezTo>
                    <a:cubicBezTo>
                      <a:pt x="3571" y="4384"/>
                      <a:pt x="3662" y="4202"/>
                      <a:pt x="3737" y="4011"/>
                    </a:cubicBezTo>
                    <a:cubicBezTo>
                      <a:pt x="3743" y="3995"/>
                      <a:pt x="3757" y="3988"/>
                      <a:pt x="3771" y="3988"/>
                    </a:cubicBezTo>
                    <a:cubicBezTo>
                      <a:pt x="3792" y="3988"/>
                      <a:pt x="3813" y="4006"/>
                      <a:pt x="3803" y="4036"/>
                    </a:cubicBezTo>
                    <a:cubicBezTo>
                      <a:pt x="3745" y="4210"/>
                      <a:pt x="3712" y="4392"/>
                      <a:pt x="3662" y="4574"/>
                    </a:cubicBezTo>
                    <a:cubicBezTo>
                      <a:pt x="3621" y="4740"/>
                      <a:pt x="3579" y="4914"/>
                      <a:pt x="3554" y="5088"/>
                    </a:cubicBezTo>
                    <a:cubicBezTo>
                      <a:pt x="3530" y="5270"/>
                      <a:pt x="3521" y="5444"/>
                      <a:pt x="3530" y="5627"/>
                    </a:cubicBezTo>
                    <a:cubicBezTo>
                      <a:pt x="3538" y="5718"/>
                      <a:pt x="3546" y="5801"/>
                      <a:pt x="3563" y="5884"/>
                    </a:cubicBezTo>
                    <a:cubicBezTo>
                      <a:pt x="3579" y="5958"/>
                      <a:pt x="3621" y="6024"/>
                      <a:pt x="3637" y="6107"/>
                    </a:cubicBezTo>
                    <a:cubicBezTo>
                      <a:pt x="3637" y="6140"/>
                      <a:pt x="3629" y="6174"/>
                      <a:pt x="3596" y="6190"/>
                    </a:cubicBezTo>
                    <a:cubicBezTo>
                      <a:pt x="3604" y="6207"/>
                      <a:pt x="3604" y="6215"/>
                      <a:pt x="3612" y="6223"/>
                    </a:cubicBezTo>
                    <a:cubicBezTo>
                      <a:pt x="3683" y="6436"/>
                      <a:pt x="3912" y="6514"/>
                      <a:pt x="4119" y="6514"/>
                    </a:cubicBezTo>
                    <a:cubicBezTo>
                      <a:pt x="4130" y="6514"/>
                      <a:pt x="4140" y="6514"/>
                      <a:pt x="4151" y="6513"/>
                    </a:cubicBezTo>
                    <a:cubicBezTo>
                      <a:pt x="4267" y="6505"/>
                      <a:pt x="4358" y="6331"/>
                      <a:pt x="4416" y="6248"/>
                    </a:cubicBezTo>
                    <a:cubicBezTo>
                      <a:pt x="4491" y="6149"/>
                      <a:pt x="4557" y="6041"/>
                      <a:pt x="4648" y="5950"/>
                    </a:cubicBezTo>
                    <a:cubicBezTo>
                      <a:pt x="4656" y="5933"/>
                      <a:pt x="4673" y="5933"/>
                      <a:pt x="4690" y="5933"/>
                    </a:cubicBezTo>
                    <a:cubicBezTo>
                      <a:pt x="4888" y="5594"/>
                      <a:pt x="4905" y="5146"/>
                      <a:pt x="4830" y="4757"/>
                    </a:cubicBezTo>
                    <a:cubicBezTo>
                      <a:pt x="4781" y="4508"/>
                      <a:pt x="4706" y="4268"/>
                      <a:pt x="4656" y="4028"/>
                    </a:cubicBezTo>
                    <a:cubicBezTo>
                      <a:pt x="4553" y="4213"/>
                      <a:pt x="4402" y="4392"/>
                      <a:pt x="4194" y="4392"/>
                    </a:cubicBezTo>
                    <a:cubicBezTo>
                      <a:pt x="4169" y="4392"/>
                      <a:pt x="4144" y="4389"/>
                      <a:pt x="4118" y="4384"/>
                    </a:cubicBezTo>
                    <a:cubicBezTo>
                      <a:pt x="3960" y="4359"/>
                      <a:pt x="3894" y="4210"/>
                      <a:pt x="3886" y="4061"/>
                    </a:cubicBezTo>
                    <a:cubicBezTo>
                      <a:pt x="3878" y="3870"/>
                      <a:pt x="3919" y="3688"/>
                      <a:pt x="3886" y="3497"/>
                    </a:cubicBezTo>
                    <a:cubicBezTo>
                      <a:pt x="3879" y="3461"/>
                      <a:pt x="3834" y="3438"/>
                      <a:pt x="3800" y="3438"/>
                    </a:cubicBezTo>
                    <a:cubicBezTo>
                      <a:pt x="3795" y="3438"/>
                      <a:pt x="3791" y="3438"/>
                      <a:pt x="3786" y="3439"/>
                    </a:cubicBezTo>
                    <a:cubicBezTo>
                      <a:pt x="3678" y="3472"/>
                      <a:pt x="3555" y="3508"/>
                      <a:pt x="3436" y="3508"/>
                    </a:cubicBezTo>
                    <a:cubicBezTo>
                      <a:pt x="3374" y="3508"/>
                      <a:pt x="3313" y="3498"/>
                      <a:pt x="3256" y="3472"/>
                    </a:cubicBezTo>
                    <a:cubicBezTo>
                      <a:pt x="3107" y="3398"/>
                      <a:pt x="3091" y="3224"/>
                      <a:pt x="3082" y="3066"/>
                    </a:cubicBezTo>
                    <a:cubicBezTo>
                      <a:pt x="3124" y="2876"/>
                      <a:pt x="3182" y="2694"/>
                      <a:pt x="3248" y="2511"/>
                    </a:cubicBezTo>
                    <a:cubicBezTo>
                      <a:pt x="3306" y="2371"/>
                      <a:pt x="3372" y="2230"/>
                      <a:pt x="3447" y="2089"/>
                    </a:cubicBezTo>
                    <a:cubicBezTo>
                      <a:pt x="3521" y="1956"/>
                      <a:pt x="3621" y="1824"/>
                      <a:pt x="3654" y="1675"/>
                    </a:cubicBezTo>
                    <a:cubicBezTo>
                      <a:pt x="3661" y="1647"/>
                      <a:pt x="3640" y="1620"/>
                      <a:pt x="3614" y="1620"/>
                    </a:cubicBezTo>
                    <a:cubicBezTo>
                      <a:pt x="3608" y="1620"/>
                      <a:pt x="3602" y="1622"/>
                      <a:pt x="3596" y="1625"/>
                    </a:cubicBezTo>
                    <a:cubicBezTo>
                      <a:pt x="3455" y="1699"/>
                      <a:pt x="3364" y="1849"/>
                      <a:pt x="3281" y="1981"/>
                    </a:cubicBezTo>
                    <a:cubicBezTo>
                      <a:pt x="3198" y="2122"/>
                      <a:pt x="3124" y="2279"/>
                      <a:pt x="3066" y="2437"/>
                    </a:cubicBezTo>
                    <a:cubicBezTo>
                      <a:pt x="3033" y="2520"/>
                      <a:pt x="3008" y="2603"/>
                      <a:pt x="2983" y="2694"/>
                    </a:cubicBezTo>
                    <a:cubicBezTo>
                      <a:pt x="2939" y="2675"/>
                      <a:pt x="2891" y="2666"/>
                      <a:pt x="2845" y="2666"/>
                    </a:cubicBezTo>
                    <a:cubicBezTo>
                      <a:pt x="2830" y="2666"/>
                      <a:pt x="2815" y="2667"/>
                      <a:pt x="2801" y="2669"/>
                    </a:cubicBezTo>
                    <a:cubicBezTo>
                      <a:pt x="2611" y="2676"/>
                      <a:pt x="2428" y="2754"/>
                      <a:pt x="2239" y="2754"/>
                    </a:cubicBezTo>
                    <a:cubicBezTo>
                      <a:pt x="2222" y="2754"/>
                      <a:pt x="2205" y="2753"/>
                      <a:pt x="2187" y="2752"/>
                    </a:cubicBezTo>
                    <a:cubicBezTo>
                      <a:pt x="2013" y="2743"/>
                      <a:pt x="1848" y="2669"/>
                      <a:pt x="1732" y="2553"/>
                    </a:cubicBezTo>
                    <a:cubicBezTo>
                      <a:pt x="1591" y="2420"/>
                      <a:pt x="1541" y="2263"/>
                      <a:pt x="1508" y="2081"/>
                    </a:cubicBezTo>
                    <a:cubicBezTo>
                      <a:pt x="1479" y="1928"/>
                      <a:pt x="1380" y="1763"/>
                      <a:pt x="1217" y="1763"/>
                    </a:cubicBezTo>
                    <a:cubicBezTo>
                      <a:pt x="1194" y="1763"/>
                      <a:pt x="1169" y="1767"/>
                      <a:pt x="1143" y="1774"/>
                    </a:cubicBezTo>
                    <a:cubicBezTo>
                      <a:pt x="1102" y="1782"/>
                      <a:pt x="1069" y="1815"/>
                      <a:pt x="1027" y="1832"/>
                    </a:cubicBezTo>
                    <a:lnTo>
                      <a:pt x="1019" y="1832"/>
                    </a:lnTo>
                    <a:cubicBezTo>
                      <a:pt x="1011" y="1815"/>
                      <a:pt x="1011" y="1774"/>
                      <a:pt x="1011" y="1766"/>
                    </a:cubicBezTo>
                    <a:cubicBezTo>
                      <a:pt x="994" y="1658"/>
                      <a:pt x="994" y="1559"/>
                      <a:pt x="994" y="1451"/>
                    </a:cubicBezTo>
                    <a:cubicBezTo>
                      <a:pt x="994" y="1061"/>
                      <a:pt x="1110" y="680"/>
                      <a:pt x="1301" y="341"/>
                    </a:cubicBezTo>
                    <a:cubicBezTo>
                      <a:pt x="1367" y="274"/>
                      <a:pt x="1425" y="200"/>
                      <a:pt x="1483" y="117"/>
                    </a:cubicBezTo>
                    <a:cubicBezTo>
                      <a:pt x="1508" y="75"/>
                      <a:pt x="1508" y="34"/>
                      <a:pt x="1483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1" name="Google Shape;4751;p39"/>
              <p:cNvSpPr/>
              <p:nvPr/>
            </p:nvSpPr>
            <p:spPr>
              <a:xfrm>
                <a:off x="4173100" y="2447325"/>
                <a:ext cx="16175" cy="67375"/>
              </a:xfrm>
              <a:custGeom>
                <a:rect b="b" l="l" r="r" t="t"/>
                <a:pathLst>
                  <a:path extrusionOk="0" h="2695" w="647">
                    <a:moveTo>
                      <a:pt x="345" y="1"/>
                    </a:moveTo>
                    <a:cubicBezTo>
                      <a:pt x="320" y="1"/>
                      <a:pt x="296" y="13"/>
                      <a:pt x="282" y="43"/>
                    </a:cubicBezTo>
                    <a:cubicBezTo>
                      <a:pt x="282" y="51"/>
                      <a:pt x="274" y="51"/>
                      <a:pt x="274" y="51"/>
                    </a:cubicBezTo>
                    <a:cubicBezTo>
                      <a:pt x="290" y="118"/>
                      <a:pt x="299" y="192"/>
                      <a:pt x="307" y="259"/>
                    </a:cubicBezTo>
                    <a:cubicBezTo>
                      <a:pt x="357" y="549"/>
                      <a:pt x="406" y="830"/>
                      <a:pt x="431" y="1120"/>
                    </a:cubicBezTo>
                    <a:cubicBezTo>
                      <a:pt x="456" y="1485"/>
                      <a:pt x="431" y="1883"/>
                      <a:pt x="241" y="2197"/>
                    </a:cubicBezTo>
                    <a:cubicBezTo>
                      <a:pt x="241" y="2206"/>
                      <a:pt x="241" y="2214"/>
                      <a:pt x="241" y="2222"/>
                    </a:cubicBezTo>
                    <a:cubicBezTo>
                      <a:pt x="216" y="2363"/>
                      <a:pt x="141" y="2496"/>
                      <a:pt x="58" y="2612"/>
                    </a:cubicBezTo>
                    <a:cubicBezTo>
                      <a:pt x="44" y="2633"/>
                      <a:pt x="30" y="2654"/>
                      <a:pt x="11" y="2680"/>
                    </a:cubicBezTo>
                    <a:lnTo>
                      <a:pt x="11" y="2680"/>
                    </a:lnTo>
                    <a:cubicBezTo>
                      <a:pt x="13" y="2679"/>
                      <a:pt x="14" y="2678"/>
                      <a:pt x="17" y="2678"/>
                    </a:cubicBezTo>
                    <a:cubicBezTo>
                      <a:pt x="324" y="2338"/>
                      <a:pt x="506" y="1874"/>
                      <a:pt x="572" y="1435"/>
                    </a:cubicBezTo>
                    <a:cubicBezTo>
                      <a:pt x="647" y="971"/>
                      <a:pt x="597" y="507"/>
                      <a:pt x="440" y="68"/>
                    </a:cubicBezTo>
                    <a:cubicBezTo>
                      <a:pt x="425" y="28"/>
                      <a:pt x="383" y="1"/>
                      <a:pt x="345" y="1"/>
                    </a:cubicBezTo>
                    <a:close/>
                    <a:moveTo>
                      <a:pt x="11" y="2680"/>
                    </a:moveTo>
                    <a:lnTo>
                      <a:pt x="11" y="2680"/>
                    </a:lnTo>
                    <a:cubicBezTo>
                      <a:pt x="10" y="2682"/>
                      <a:pt x="9" y="2683"/>
                      <a:pt x="8" y="2685"/>
                    </a:cubicBezTo>
                    <a:lnTo>
                      <a:pt x="8" y="2685"/>
                    </a:lnTo>
                    <a:cubicBezTo>
                      <a:pt x="9" y="2683"/>
                      <a:pt x="10" y="2682"/>
                      <a:pt x="11" y="2680"/>
                    </a:cubicBezTo>
                    <a:close/>
                    <a:moveTo>
                      <a:pt x="8" y="2685"/>
                    </a:moveTo>
                    <a:lnTo>
                      <a:pt x="8" y="2685"/>
                    </a:lnTo>
                    <a:cubicBezTo>
                      <a:pt x="5" y="2688"/>
                      <a:pt x="3" y="2691"/>
                      <a:pt x="0" y="2695"/>
                    </a:cubicBezTo>
                    <a:cubicBezTo>
                      <a:pt x="4" y="2691"/>
                      <a:pt x="6" y="2688"/>
                      <a:pt x="8" y="26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2" name="Google Shape;4752;p39"/>
              <p:cNvSpPr/>
              <p:nvPr/>
            </p:nvSpPr>
            <p:spPr>
              <a:xfrm>
                <a:off x="4143675" y="2387225"/>
                <a:ext cx="5600" cy="7000"/>
              </a:xfrm>
              <a:custGeom>
                <a:rect b="b" l="l" r="r" t="t"/>
                <a:pathLst>
                  <a:path extrusionOk="0" h="280" w="224">
                    <a:moveTo>
                      <a:pt x="193" y="1"/>
                    </a:moveTo>
                    <a:cubicBezTo>
                      <a:pt x="190" y="1"/>
                      <a:pt x="186" y="1"/>
                      <a:pt x="183" y="3"/>
                    </a:cubicBezTo>
                    <a:lnTo>
                      <a:pt x="183" y="11"/>
                    </a:lnTo>
                    <a:cubicBezTo>
                      <a:pt x="117" y="78"/>
                      <a:pt x="67" y="152"/>
                      <a:pt x="9" y="235"/>
                    </a:cubicBezTo>
                    <a:cubicBezTo>
                      <a:pt x="1" y="243"/>
                      <a:pt x="9" y="268"/>
                      <a:pt x="18" y="276"/>
                    </a:cubicBezTo>
                    <a:cubicBezTo>
                      <a:pt x="22" y="279"/>
                      <a:pt x="26" y="280"/>
                      <a:pt x="31" y="280"/>
                    </a:cubicBezTo>
                    <a:cubicBezTo>
                      <a:pt x="43" y="280"/>
                      <a:pt x="55" y="272"/>
                      <a:pt x="67" y="260"/>
                    </a:cubicBezTo>
                    <a:cubicBezTo>
                      <a:pt x="117" y="185"/>
                      <a:pt x="175" y="111"/>
                      <a:pt x="216" y="28"/>
                    </a:cubicBezTo>
                    <a:cubicBezTo>
                      <a:pt x="223" y="14"/>
                      <a:pt x="208" y="1"/>
                      <a:pt x="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3" name="Google Shape;4753;p39"/>
              <p:cNvSpPr/>
              <p:nvPr/>
            </p:nvSpPr>
            <p:spPr>
              <a:xfrm>
                <a:off x="4156500" y="2371825"/>
                <a:ext cx="10775" cy="12400"/>
              </a:xfrm>
              <a:custGeom>
                <a:rect b="b" l="l" r="r" t="t"/>
                <a:pathLst>
                  <a:path extrusionOk="0" h="496" w="431">
                    <a:moveTo>
                      <a:pt x="403" y="0"/>
                    </a:moveTo>
                    <a:cubicBezTo>
                      <a:pt x="399" y="0"/>
                      <a:pt x="395" y="2"/>
                      <a:pt x="391" y="6"/>
                    </a:cubicBezTo>
                    <a:cubicBezTo>
                      <a:pt x="308" y="56"/>
                      <a:pt x="242" y="130"/>
                      <a:pt x="184" y="205"/>
                    </a:cubicBezTo>
                    <a:cubicBezTo>
                      <a:pt x="126" y="279"/>
                      <a:pt x="76" y="354"/>
                      <a:pt x="18" y="437"/>
                    </a:cubicBezTo>
                    <a:cubicBezTo>
                      <a:pt x="1" y="466"/>
                      <a:pt x="29" y="495"/>
                      <a:pt x="55" y="495"/>
                    </a:cubicBezTo>
                    <a:cubicBezTo>
                      <a:pt x="66" y="495"/>
                      <a:pt x="77" y="490"/>
                      <a:pt x="84" y="478"/>
                    </a:cubicBezTo>
                    <a:cubicBezTo>
                      <a:pt x="142" y="404"/>
                      <a:pt x="192" y="329"/>
                      <a:pt x="250" y="254"/>
                    </a:cubicBezTo>
                    <a:cubicBezTo>
                      <a:pt x="283" y="221"/>
                      <a:pt x="308" y="188"/>
                      <a:pt x="333" y="147"/>
                    </a:cubicBezTo>
                    <a:cubicBezTo>
                      <a:pt x="366" y="114"/>
                      <a:pt x="399" y="80"/>
                      <a:pt x="424" y="39"/>
                    </a:cubicBezTo>
                    <a:cubicBezTo>
                      <a:pt x="431" y="20"/>
                      <a:pt x="417" y="0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4" name="Google Shape;4754;p39"/>
              <p:cNvSpPr/>
              <p:nvPr/>
            </p:nvSpPr>
            <p:spPr>
              <a:xfrm>
                <a:off x="4084225" y="2343525"/>
                <a:ext cx="65475" cy="69050"/>
              </a:xfrm>
              <a:custGeom>
                <a:rect b="b" l="l" r="r" t="t"/>
                <a:pathLst>
                  <a:path extrusionOk="0" h="2762" w="2619">
                    <a:moveTo>
                      <a:pt x="2539" y="0"/>
                    </a:moveTo>
                    <a:cubicBezTo>
                      <a:pt x="2530" y="0"/>
                      <a:pt x="2520" y="4"/>
                      <a:pt x="2512" y="11"/>
                    </a:cubicBezTo>
                    <a:lnTo>
                      <a:pt x="2503" y="11"/>
                    </a:lnTo>
                    <a:cubicBezTo>
                      <a:pt x="2288" y="177"/>
                      <a:pt x="2056" y="326"/>
                      <a:pt x="1832" y="483"/>
                    </a:cubicBezTo>
                    <a:cubicBezTo>
                      <a:pt x="1600" y="641"/>
                      <a:pt x="1368" y="806"/>
                      <a:pt x="1136" y="964"/>
                    </a:cubicBezTo>
                    <a:cubicBezTo>
                      <a:pt x="730" y="1237"/>
                      <a:pt x="299" y="1519"/>
                      <a:pt x="100" y="1991"/>
                    </a:cubicBezTo>
                    <a:cubicBezTo>
                      <a:pt x="51" y="2116"/>
                      <a:pt x="18" y="2248"/>
                      <a:pt x="9" y="2381"/>
                    </a:cubicBezTo>
                    <a:cubicBezTo>
                      <a:pt x="1" y="2505"/>
                      <a:pt x="9" y="2687"/>
                      <a:pt x="125" y="2754"/>
                    </a:cubicBezTo>
                    <a:cubicBezTo>
                      <a:pt x="136" y="2759"/>
                      <a:pt x="148" y="2762"/>
                      <a:pt x="160" y="2762"/>
                    </a:cubicBezTo>
                    <a:cubicBezTo>
                      <a:pt x="187" y="2762"/>
                      <a:pt x="216" y="2749"/>
                      <a:pt x="233" y="2720"/>
                    </a:cubicBezTo>
                    <a:cubicBezTo>
                      <a:pt x="283" y="2629"/>
                      <a:pt x="250" y="2513"/>
                      <a:pt x="258" y="2406"/>
                    </a:cubicBezTo>
                    <a:cubicBezTo>
                      <a:pt x="258" y="2298"/>
                      <a:pt x="291" y="2190"/>
                      <a:pt x="332" y="2099"/>
                    </a:cubicBezTo>
                    <a:cubicBezTo>
                      <a:pt x="415" y="1884"/>
                      <a:pt x="564" y="1718"/>
                      <a:pt x="730" y="1569"/>
                    </a:cubicBezTo>
                    <a:cubicBezTo>
                      <a:pt x="904" y="1411"/>
                      <a:pt x="1095" y="1287"/>
                      <a:pt x="1285" y="1154"/>
                    </a:cubicBezTo>
                    <a:cubicBezTo>
                      <a:pt x="1492" y="997"/>
                      <a:pt x="1700" y="840"/>
                      <a:pt x="1907" y="682"/>
                    </a:cubicBezTo>
                    <a:cubicBezTo>
                      <a:pt x="2139" y="500"/>
                      <a:pt x="2354" y="293"/>
                      <a:pt x="2578" y="102"/>
                    </a:cubicBezTo>
                    <a:cubicBezTo>
                      <a:pt x="2619" y="68"/>
                      <a:pt x="2581" y="0"/>
                      <a:pt x="2539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5" name="Google Shape;4755;p39"/>
              <p:cNvSpPr/>
              <p:nvPr/>
            </p:nvSpPr>
            <p:spPr>
              <a:xfrm>
                <a:off x="4095625" y="2388425"/>
                <a:ext cx="8850" cy="10975"/>
              </a:xfrm>
              <a:custGeom>
                <a:rect b="b" l="l" r="r" t="t"/>
                <a:pathLst>
                  <a:path extrusionOk="0" h="439" w="354">
                    <a:moveTo>
                      <a:pt x="301" y="0"/>
                    </a:moveTo>
                    <a:cubicBezTo>
                      <a:pt x="295" y="0"/>
                      <a:pt x="288" y="2"/>
                      <a:pt x="282" y="5"/>
                    </a:cubicBezTo>
                    <a:cubicBezTo>
                      <a:pt x="249" y="21"/>
                      <a:pt x="224" y="54"/>
                      <a:pt x="200" y="79"/>
                    </a:cubicBezTo>
                    <a:cubicBezTo>
                      <a:pt x="166" y="112"/>
                      <a:pt x="142" y="146"/>
                      <a:pt x="125" y="179"/>
                    </a:cubicBezTo>
                    <a:cubicBezTo>
                      <a:pt x="75" y="237"/>
                      <a:pt x="42" y="303"/>
                      <a:pt x="9" y="369"/>
                    </a:cubicBezTo>
                    <a:cubicBezTo>
                      <a:pt x="1" y="394"/>
                      <a:pt x="1" y="419"/>
                      <a:pt x="26" y="436"/>
                    </a:cubicBezTo>
                    <a:cubicBezTo>
                      <a:pt x="30" y="438"/>
                      <a:pt x="36" y="439"/>
                      <a:pt x="42" y="439"/>
                    </a:cubicBezTo>
                    <a:cubicBezTo>
                      <a:pt x="58" y="439"/>
                      <a:pt x="77" y="431"/>
                      <a:pt x="84" y="419"/>
                    </a:cubicBezTo>
                    <a:cubicBezTo>
                      <a:pt x="117" y="353"/>
                      <a:pt x="158" y="286"/>
                      <a:pt x="200" y="228"/>
                    </a:cubicBezTo>
                    <a:cubicBezTo>
                      <a:pt x="224" y="204"/>
                      <a:pt x="241" y="179"/>
                      <a:pt x="266" y="154"/>
                    </a:cubicBezTo>
                    <a:cubicBezTo>
                      <a:pt x="291" y="121"/>
                      <a:pt x="316" y="96"/>
                      <a:pt x="340" y="54"/>
                    </a:cubicBezTo>
                    <a:cubicBezTo>
                      <a:pt x="354" y="27"/>
                      <a:pt x="329" y="0"/>
                      <a:pt x="3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6" name="Google Shape;4756;p39"/>
              <p:cNvSpPr/>
              <p:nvPr/>
            </p:nvSpPr>
            <p:spPr>
              <a:xfrm>
                <a:off x="4114675" y="2377900"/>
                <a:ext cx="4150" cy="4125"/>
              </a:xfrm>
              <a:custGeom>
                <a:rect b="b" l="l" r="r" t="t"/>
                <a:pathLst>
                  <a:path extrusionOk="0" h="165" w="166">
                    <a:moveTo>
                      <a:pt x="143" y="1"/>
                    </a:moveTo>
                    <a:cubicBezTo>
                      <a:pt x="140" y="1"/>
                      <a:pt x="137" y="2"/>
                      <a:pt x="134" y="3"/>
                    </a:cubicBezTo>
                    <a:lnTo>
                      <a:pt x="134" y="11"/>
                    </a:lnTo>
                    <a:cubicBezTo>
                      <a:pt x="125" y="11"/>
                      <a:pt x="109" y="20"/>
                      <a:pt x="100" y="28"/>
                    </a:cubicBezTo>
                    <a:cubicBezTo>
                      <a:pt x="92" y="36"/>
                      <a:pt x="76" y="53"/>
                      <a:pt x="67" y="61"/>
                    </a:cubicBezTo>
                    <a:cubicBezTo>
                      <a:pt x="51" y="78"/>
                      <a:pt x="26" y="94"/>
                      <a:pt x="9" y="111"/>
                    </a:cubicBezTo>
                    <a:cubicBezTo>
                      <a:pt x="1" y="127"/>
                      <a:pt x="1" y="144"/>
                      <a:pt x="9" y="152"/>
                    </a:cubicBezTo>
                    <a:cubicBezTo>
                      <a:pt x="13" y="161"/>
                      <a:pt x="22" y="165"/>
                      <a:pt x="30" y="165"/>
                    </a:cubicBezTo>
                    <a:cubicBezTo>
                      <a:pt x="38" y="165"/>
                      <a:pt x="47" y="161"/>
                      <a:pt x="51" y="152"/>
                    </a:cubicBezTo>
                    <a:cubicBezTo>
                      <a:pt x="67" y="136"/>
                      <a:pt x="84" y="111"/>
                      <a:pt x="100" y="94"/>
                    </a:cubicBezTo>
                    <a:cubicBezTo>
                      <a:pt x="117" y="86"/>
                      <a:pt x="125" y="78"/>
                      <a:pt x="134" y="61"/>
                    </a:cubicBezTo>
                    <a:lnTo>
                      <a:pt x="158" y="28"/>
                    </a:lnTo>
                    <a:cubicBezTo>
                      <a:pt x="165" y="14"/>
                      <a:pt x="155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7" name="Google Shape;4757;p39"/>
              <p:cNvSpPr/>
              <p:nvPr/>
            </p:nvSpPr>
            <p:spPr>
              <a:xfrm>
                <a:off x="4161300" y="2381550"/>
                <a:ext cx="15550" cy="95050"/>
              </a:xfrm>
              <a:custGeom>
                <a:rect b="b" l="l" r="r" t="t"/>
                <a:pathLst>
                  <a:path extrusionOk="0" h="3802" w="622">
                    <a:moveTo>
                      <a:pt x="502" y="1"/>
                    </a:moveTo>
                    <a:cubicBezTo>
                      <a:pt x="486" y="1"/>
                      <a:pt x="469" y="7"/>
                      <a:pt x="456" y="23"/>
                    </a:cubicBezTo>
                    <a:cubicBezTo>
                      <a:pt x="315" y="213"/>
                      <a:pt x="207" y="421"/>
                      <a:pt x="133" y="644"/>
                    </a:cubicBezTo>
                    <a:cubicBezTo>
                      <a:pt x="58" y="876"/>
                      <a:pt x="33" y="1117"/>
                      <a:pt x="25" y="1349"/>
                    </a:cubicBezTo>
                    <a:cubicBezTo>
                      <a:pt x="0" y="1879"/>
                      <a:pt x="108" y="2401"/>
                      <a:pt x="216" y="2914"/>
                    </a:cubicBezTo>
                    <a:cubicBezTo>
                      <a:pt x="240" y="3064"/>
                      <a:pt x="274" y="3213"/>
                      <a:pt x="298" y="3362"/>
                    </a:cubicBezTo>
                    <a:cubicBezTo>
                      <a:pt x="315" y="3494"/>
                      <a:pt x="307" y="3710"/>
                      <a:pt x="431" y="3793"/>
                    </a:cubicBezTo>
                    <a:cubicBezTo>
                      <a:pt x="443" y="3799"/>
                      <a:pt x="456" y="3801"/>
                      <a:pt x="468" y="3801"/>
                    </a:cubicBezTo>
                    <a:cubicBezTo>
                      <a:pt x="491" y="3801"/>
                      <a:pt x="514" y="3792"/>
                      <a:pt x="530" y="3776"/>
                    </a:cubicBezTo>
                    <a:cubicBezTo>
                      <a:pt x="622" y="3685"/>
                      <a:pt x="572" y="3528"/>
                      <a:pt x="555" y="3420"/>
                    </a:cubicBezTo>
                    <a:cubicBezTo>
                      <a:pt x="539" y="3287"/>
                      <a:pt x="514" y="3146"/>
                      <a:pt x="489" y="3014"/>
                    </a:cubicBezTo>
                    <a:cubicBezTo>
                      <a:pt x="439" y="2757"/>
                      <a:pt x="381" y="2500"/>
                      <a:pt x="340" y="2235"/>
                    </a:cubicBezTo>
                    <a:cubicBezTo>
                      <a:pt x="265" y="1771"/>
                      <a:pt x="216" y="1282"/>
                      <a:pt x="298" y="818"/>
                    </a:cubicBezTo>
                    <a:cubicBezTo>
                      <a:pt x="348" y="561"/>
                      <a:pt x="414" y="296"/>
                      <a:pt x="547" y="73"/>
                    </a:cubicBezTo>
                    <a:cubicBezTo>
                      <a:pt x="570" y="33"/>
                      <a:pt x="538" y="1"/>
                      <a:pt x="5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8" name="Google Shape;4758;p39"/>
              <p:cNvSpPr/>
              <p:nvPr/>
            </p:nvSpPr>
            <p:spPr>
              <a:xfrm>
                <a:off x="4154050" y="2417475"/>
                <a:ext cx="2100" cy="10700"/>
              </a:xfrm>
              <a:custGeom>
                <a:rect b="b" l="l" r="r" t="t"/>
                <a:pathLst>
                  <a:path extrusionOk="0" h="428" w="84">
                    <a:moveTo>
                      <a:pt x="42" y="1"/>
                    </a:moveTo>
                    <a:cubicBezTo>
                      <a:pt x="21" y="1"/>
                      <a:pt x="0" y="15"/>
                      <a:pt x="0" y="44"/>
                    </a:cubicBezTo>
                    <a:lnTo>
                      <a:pt x="0" y="226"/>
                    </a:lnTo>
                    <a:cubicBezTo>
                      <a:pt x="0" y="259"/>
                      <a:pt x="0" y="284"/>
                      <a:pt x="0" y="317"/>
                    </a:cubicBezTo>
                    <a:cubicBezTo>
                      <a:pt x="0" y="351"/>
                      <a:pt x="8" y="375"/>
                      <a:pt x="17" y="409"/>
                    </a:cubicBezTo>
                    <a:cubicBezTo>
                      <a:pt x="17" y="421"/>
                      <a:pt x="29" y="427"/>
                      <a:pt x="42" y="427"/>
                    </a:cubicBezTo>
                    <a:cubicBezTo>
                      <a:pt x="54" y="427"/>
                      <a:pt x="66" y="421"/>
                      <a:pt x="66" y="409"/>
                    </a:cubicBezTo>
                    <a:cubicBezTo>
                      <a:pt x="75" y="375"/>
                      <a:pt x="83" y="351"/>
                      <a:pt x="83" y="317"/>
                    </a:cubicBezTo>
                    <a:cubicBezTo>
                      <a:pt x="83" y="284"/>
                      <a:pt x="83" y="259"/>
                      <a:pt x="83" y="226"/>
                    </a:cubicBezTo>
                    <a:lnTo>
                      <a:pt x="83" y="44"/>
                    </a:lnTo>
                    <a:cubicBezTo>
                      <a:pt x="83" y="15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9" name="Google Shape;4759;p39"/>
              <p:cNvSpPr/>
              <p:nvPr/>
            </p:nvSpPr>
            <p:spPr>
              <a:xfrm>
                <a:off x="4284200" y="2347050"/>
                <a:ext cx="6175" cy="11100"/>
              </a:xfrm>
              <a:custGeom>
                <a:rect b="b" l="l" r="r" t="t"/>
                <a:pathLst>
                  <a:path extrusionOk="0" h="444" w="247">
                    <a:moveTo>
                      <a:pt x="55" y="0"/>
                    </a:moveTo>
                    <a:cubicBezTo>
                      <a:pt x="29" y="0"/>
                      <a:pt x="0" y="24"/>
                      <a:pt x="6" y="52"/>
                    </a:cubicBezTo>
                    <a:lnTo>
                      <a:pt x="72" y="251"/>
                    </a:lnTo>
                    <a:cubicBezTo>
                      <a:pt x="89" y="284"/>
                      <a:pt x="97" y="317"/>
                      <a:pt x="113" y="342"/>
                    </a:cubicBezTo>
                    <a:cubicBezTo>
                      <a:pt x="113" y="359"/>
                      <a:pt x="122" y="384"/>
                      <a:pt x="130" y="400"/>
                    </a:cubicBezTo>
                    <a:cubicBezTo>
                      <a:pt x="138" y="409"/>
                      <a:pt x="147" y="425"/>
                      <a:pt x="155" y="433"/>
                    </a:cubicBezTo>
                    <a:cubicBezTo>
                      <a:pt x="163" y="433"/>
                      <a:pt x="171" y="433"/>
                      <a:pt x="180" y="442"/>
                    </a:cubicBezTo>
                    <a:cubicBezTo>
                      <a:pt x="183" y="443"/>
                      <a:pt x="186" y="444"/>
                      <a:pt x="190" y="444"/>
                    </a:cubicBezTo>
                    <a:cubicBezTo>
                      <a:pt x="205" y="444"/>
                      <a:pt x="221" y="432"/>
                      <a:pt x="221" y="425"/>
                    </a:cubicBezTo>
                    <a:cubicBezTo>
                      <a:pt x="238" y="400"/>
                      <a:pt x="246" y="384"/>
                      <a:pt x="238" y="359"/>
                    </a:cubicBezTo>
                    <a:cubicBezTo>
                      <a:pt x="229" y="342"/>
                      <a:pt x="221" y="326"/>
                      <a:pt x="213" y="317"/>
                    </a:cubicBezTo>
                    <a:cubicBezTo>
                      <a:pt x="205" y="276"/>
                      <a:pt x="188" y="243"/>
                      <a:pt x="171" y="210"/>
                    </a:cubicBezTo>
                    <a:cubicBezTo>
                      <a:pt x="147" y="143"/>
                      <a:pt x="113" y="85"/>
                      <a:pt x="89" y="19"/>
                    </a:cubicBezTo>
                    <a:cubicBezTo>
                      <a:pt x="81" y="6"/>
                      <a:pt x="68" y="0"/>
                      <a:pt x="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0" name="Google Shape;4760;p39"/>
              <p:cNvSpPr/>
              <p:nvPr/>
            </p:nvSpPr>
            <p:spPr>
              <a:xfrm>
                <a:off x="4288050" y="2345650"/>
                <a:ext cx="4100" cy="9300"/>
              </a:xfrm>
              <a:custGeom>
                <a:rect b="b" l="l" r="r" t="t"/>
                <a:pathLst>
                  <a:path extrusionOk="0" h="372" w="164">
                    <a:moveTo>
                      <a:pt x="42" y="1"/>
                    </a:moveTo>
                    <a:cubicBezTo>
                      <a:pt x="17" y="9"/>
                      <a:pt x="1" y="34"/>
                      <a:pt x="9" y="59"/>
                    </a:cubicBezTo>
                    <a:cubicBezTo>
                      <a:pt x="17" y="83"/>
                      <a:pt x="17" y="108"/>
                      <a:pt x="26" y="133"/>
                    </a:cubicBezTo>
                    <a:cubicBezTo>
                      <a:pt x="34" y="158"/>
                      <a:pt x="34" y="183"/>
                      <a:pt x="51" y="208"/>
                    </a:cubicBezTo>
                    <a:cubicBezTo>
                      <a:pt x="67" y="257"/>
                      <a:pt x="75" y="307"/>
                      <a:pt x="100" y="357"/>
                    </a:cubicBezTo>
                    <a:cubicBezTo>
                      <a:pt x="107" y="367"/>
                      <a:pt x="119" y="371"/>
                      <a:pt x="130" y="371"/>
                    </a:cubicBezTo>
                    <a:cubicBezTo>
                      <a:pt x="147" y="371"/>
                      <a:pt x="163" y="360"/>
                      <a:pt x="158" y="340"/>
                    </a:cubicBezTo>
                    <a:cubicBezTo>
                      <a:pt x="158" y="282"/>
                      <a:pt x="142" y="233"/>
                      <a:pt x="133" y="183"/>
                    </a:cubicBezTo>
                    <a:cubicBezTo>
                      <a:pt x="133" y="158"/>
                      <a:pt x="125" y="133"/>
                      <a:pt x="117" y="108"/>
                    </a:cubicBezTo>
                    <a:cubicBezTo>
                      <a:pt x="109" y="83"/>
                      <a:pt x="100" y="59"/>
                      <a:pt x="92" y="34"/>
                    </a:cubicBezTo>
                    <a:cubicBezTo>
                      <a:pt x="84" y="9"/>
                      <a:pt x="59" y="1"/>
                      <a:pt x="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1" name="Google Shape;4761;p39"/>
              <p:cNvSpPr/>
              <p:nvPr/>
            </p:nvSpPr>
            <p:spPr>
              <a:xfrm>
                <a:off x="4227375" y="2356850"/>
                <a:ext cx="7900" cy="6875"/>
              </a:xfrm>
              <a:custGeom>
                <a:rect b="b" l="l" r="r" t="t"/>
                <a:pathLst>
                  <a:path extrusionOk="0" h="275" w="316">
                    <a:moveTo>
                      <a:pt x="33" y="0"/>
                    </a:moveTo>
                    <a:cubicBezTo>
                      <a:pt x="17" y="0"/>
                      <a:pt x="0" y="17"/>
                      <a:pt x="0" y="33"/>
                    </a:cubicBezTo>
                    <a:cubicBezTo>
                      <a:pt x="0" y="50"/>
                      <a:pt x="9" y="66"/>
                      <a:pt x="17" y="83"/>
                    </a:cubicBezTo>
                    <a:cubicBezTo>
                      <a:pt x="25" y="91"/>
                      <a:pt x="42" y="99"/>
                      <a:pt x="50" y="116"/>
                    </a:cubicBezTo>
                    <a:cubicBezTo>
                      <a:pt x="67" y="133"/>
                      <a:pt x="91" y="149"/>
                      <a:pt x="108" y="166"/>
                    </a:cubicBezTo>
                    <a:cubicBezTo>
                      <a:pt x="158" y="199"/>
                      <a:pt x="199" y="232"/>
                      <a:pt x="249" y="265"/>
                    </a:cubicBezTo>
                    <a:cubicBezTo>
                      <a:pt x="255" y="271"/>
                      <a:pt x="264" y="274"/>
                      <a:pt x="273" y="274"/>
                    </a:cubicBezTo>
                    <a:cubicBezTo>
                      <a:pt x="287" y="274"/>
                      <a:pt x="302" y="267"/>
                      <a:pt x="307" y="257"/>
                    </a:cubicBezTo>
                    <a:cubicBezTo>
                      <a:pt x="315" y="232"/>
                      <a:pt x="307" y="207"/>
                      <a:pt x="290" y="199"/>
                    </a:cubicBezTo>
                    <a:lnTo>
                      <a:pt x="290" y="191"/>
                    </a:lnTo>
                    <a:lnTo>
                      <a:pt x="282" y="191"/>
                    </a:lnTo>
                    <a:lnTo>
                      <a:pt x="265" y="174"/>
                    </a:lnTo>
                    <a:lnTo>
                      <a:pt x="232" y="149"/>
                    </a:lnTo>
                    <a:cubicBezTo>
                      <a:pt x="216" y="133"/>
                      <a:pt x="191" y="116"/>
                      <a:pt x="174" y="99"/>
                    </a:cubicBezTo>
                    <a:cubicBezTo>
                      <a:pt x="158" y="83"/>
                      <a:pt x="133" y="66"/>
                      <a:pt x="116" y="50"/>
                    </a:cubicBezTo>
                    <a:cubicBezTo>
                      <a:pt x="108" y="41"/>
                      <a:pt x="91" y="33"/>
                      <a:pt x="83" y="25"/>
                    </a:cubicBezTo>
                    <a:cubicBezTo>
                      <a:pt x="75" y="17"/>
                      <a:pt x="67" y="8"/>
                      <a:pt x="58" y="8"/>
                    </a:cubicBezTo>
                    <a:cubicBezTo>
                      <a:pt x="50" y="0"/>
                      <a:pt x="42" y="0"/>
                      <a:pt x="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2" name="Google Shape;4762;p39"/>
              <p:cNvSpPr/>
              <p:nvPr/>
            </p:nvSpPr>
            <p:spPr>
              <a:xfrm>
                <a:off x="4237100" y="2356050"/>
                <a:ext cx="4175" cy="5800"/>
              </a:xfrm>
              <a:custGeom>
                <a:rect b="b" l="l" r="r" t="t"/>
                <a:pathLst>
                  <a:path extrusionOk="0" h="232" w="167">
                    <a:moveTo>
                      <a:pt x="27" y="0"/>
                    </a:moveTo>
                    <a:cubicBezTo>
                      <a:pt x="14" y="0"/>
                      <a:pt x="1" y="14"/>
                      <a:pt x="1" y="32"/>
                    </a:cubicBezTo>
                    <a:lnTo>
                      <a:pt x="9" y="57"/>
                    </a:lnTo>
                    <a:cubicBezTo>
                      <a:pt x="9" y="65"/>
                      <a:pt x="17" y="73"/>
                      <a:pt x="17" y="82"/>
                    </a:cubicBezTo>
                    <a:cubicBezTo>
                      <a:pt x="26" y="90"/>
                      <a:pt x="34" y="107"/>
                      <a:pt x="42" y="123"/>
                    </a:cubicBezTo>
                    <a:cubicBezTo>
                      <a:pt x="42" y="123"/>
                      <a:pt x="42" y="131"/>
                      <a:pt x="42" y="131"/>
                    </a:cubicBezTo>
                    <a:cubicBezTo>
                      <a:pt x="42" y="131"/>
                      <a:pt x="42" y="131"/>
                      <a:pt x="50" y="140"/>
                    </a:cubicBezTo>
                    <a:cubicBezTo>
                      <a:pt x="50" y="148"/>
                      <a:pt x="50" y="148"/>
                      <a:pt x="50" y="156"/>
                    </a:cubicBezTo>
                    <a:cubicBezTo>
                      <a:pt x="59" y="173"/>
                      <a:pt x="75" y="189"/>
                      <a:pt x="84" y="206"/>
                    </a:cubicBezTo>
                    <a:cubicBezTo>
                      <a:pt x="89" y="222"/>
                      <a:pt x="105" y="231"/>
                      <a:pt x="120" y="231"/>
                    </a:cubicBezTo>
                    <a:cubicBezTo>
                      <a:pt x="128" y="231"/>
                      <a:pt x="136" y="228"/>
                      <a:pt x="142" y="223"/>
                    </a:cubicBezTo>
                    <a:cubicBezTo>
                      <a:pt x="158" y="214"/>
                      <a:pt x="166" y="189"/>
                      <a:pt x="158" y="165"/>
                    </a:cubicBezTo>
                    <a:cubicBezTo>
                      <a:pt x="150" y="148"/>
                      <a:pt x="142" y="131"/>
                      <a:pt x="125" y="115"/>
                    </a:cubicBezTo>
                    <a:cubicBezTo>
                      <a:pt x="125" y="115"/>
                      <a:pt x="117" y="107"/>
                      <a:pt x="108" y="98"/>
                    </a:cubicBezTo>
                    <a:lnTo>
                      <a:pt x="100" y="82"/>
                    </a:lnTo>
                    <a:cubicBezTo>
                      <a:pt x="92" y="73"/>
                      <a:pt x="84" y="57"/>
                      <a:pt x="75" y="49"/>
                    </a:cubicBezTo>
                    <a:cubicBezTo>
                      <a:pt x="67" y="40"/>
                      <a:pt x="67" y="32"/>
                      <a:pt x="59" y="24"/>
                    </a:cubicBezTo>
                    <a:cubicBezTo>
                      <a:pt x="50" y="24"/>
                      <a:pt x="42" y="15"/>
                      <a:pt x="42" y="7"/>
                    </a:cubicBezTo>
                    <a:cubicBezTo>
                      <a:pt x="37" y="3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3" name="Google Shape;4763;p39"/>
              <p:cNvSpPr/>
              <p:nvPr/>
            </p:nvSpPr>
            <p:spPr>
              <a:xfrm>
                <a:off x="4179325" y="2393975"/>
                <a:ext cx="18025" cy="37650"/>
              </a:xfrm>
              <a:custGeom>
                <a:rect b="b" l="l" r="r" t="t"/>
                <a:pathLst>
                  <a:path extrusionOk="0" h="1506" w="721">
                    <a:moveTo>
                      <a:pt x="517" y="1"/>
                    </a:moveTo>
                    <a:cubicBezTo>
                      <a:pt x="505" y="1"/>
                      <a:pt x="492" y="5"/>
                      <a:pt x="481" y="15"/>
                    </a:cubicBezTo>
                    <a:cubicBezTo>
                      <a:pt x="282" y="180"/>
                      <a:pt x="141" y="379"/>
                      <a:pt x="66" y="628"/>
                    </a:cubicBezTo>
                    <a:cubicBezTo>
                      <a:pt x="0" y="868"/>
                      <a:pt x="0" y="1133"/>
                      <a:pt x="66" y="1382"/>
                    </a:cubicBezTo>
                    <a:cubicBezTo>
                      <a:pt x="80" y="1441"/>
                      <a:pt x="128" y="1467"/>
                      <a:pt x="177" y="1467"/>
                    </a:cubicBezTo>
                    <a:cubicBezTo>
                      <a:pt x="218" y="1467"/>
                      <a:pt x="259" y="1449"/>
                      <a:pt x="282" y="1415"/>
                    </a:cubicBezTo>
                    <a:cubicBezTo>
                      <a:pt x="290" y="1431"/>
                      <a:pt x="307" y="1456"/>
                      <a:pt x="315" y="1473"/>
                    </a:cubicBezTo>
                    <a:cubicBezTo>
                      <a:pt x="331" y="1495"/>
                      <a:pt x="353" y="1505"/>
                      <a:pt x="374" y="1505"/>
                    </a:cubicBezTo>
                    <a:cubicBezTo>
                      <a:pt x="408" y="1505"/>
                      <a:pt x="439" y="1480"/>
                      <a:pt x="439" y="1440"/>
                    </a:cubicBezTo>
                    <a:cubicBezTo>
                      <a:pt x="456" y="1241"/>
                      <a:pt x="431" y="1042"/>
                      <a:pt x="456" y="843"/>
                    </a:cubicBezTo>
                    <a:cubicBezTo>
                      <a:pt x="489" y="636"/>
                      <a:pt x="555" y="446"/>
                      <a:pt x="663" y="272"/>
                    </a:cubicBezTo>
                    <a:cubicBezTo>
                      <a:pt x="721" y="189"/>
                      <a:pt x="646" y="98"/>
                      <a:pt x="563" y="89"/>
                    </a:cubicBezTo>
                    <a:cubicBezTo>
                      <a:pt x="589" y="45"/>
                      <a:pt x="556" y="1"/>
                      <a:pt x="517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4" name="Google Shape;4764;p39"/>
              <p:cNvSpPr/>
              <p:nvPr/>
            </p:nvSpPr>
            <p:spPr>
              <a:xfrm>
                <a:off x="4057875" y="2455200"/>
                <a:ext cx="86500" cy="115100"/>
              </a:xfrm>
              <a:custGeom>
                <a:rect b="b" l="l" r="r" t="t"/>
                <a:pathLst>
                  <a:path extrusionOk="0" h="4604" w="3460">
                    <a:moveTo>
                      <a:pt x="1613" y="0"/>
                    </a:moveTo>
                    <a:cubicBezTo>
                      <a:pt x="1560" y="0"/>
                      <a:pt x="1501" y="26"/>
                      <a:pt x="1494" y="84"/>
                    </a:cubicBezTo>
                    <a:cubicBezTo>
                      <a:pt x="1453" y="391"/>
                      <a:pt x="1502" y="689"/>
                      <a:pt x="1544" y="996"/>
                    </a:cubicBezTo>
                    <a:cubicBezTo>
                      <a:pt x="1552" y="1079"/>
                      <a:pt x="1560" y="1170"/>
                      <a:pt x="1569" y="1253"/>
                    </a:cubicBezTo>
                    <a:cubicBezTo>
                      <a:pt x="1511" y="1443"/>
                      <a:pt x="1444" y="1626"/>
                      <a:pt x="1362" y="1808"/>
                    </a:cubicBezTo>
                    <a:cubicBezTo>
                      <a:pt x="1312" y="1808"/>
                      <a:pt x="1262" y="1833"/>
                      <a:pt x="1246" y="1882"/>
                    </a:cubicBezTo>
                    <a:cubicBezTo>
                      <a:pt x="1196" y="2098"/>
                      <a:pt x="1179" y="2322"/>
                      <a:pt x="1154" y="2545"/>
                    </a:cubicBezTo>
                    <a:lnTo>
                      <a:pt x="1138" y="2587"/>
                    </a:lnTo>
                    <a:cubicBezTo>
                      <a:pt x="980" y="2835"/>
                      <a:pt x="831" y="3084"/>
                      <a:pt x="699" y="3349"/>
                    </a:cubicBezTo>
                    <a:cubicBezTo>
                      <a:pt x="558" y="3639"/>
                      <a:pt x="434" y="3937"/>
                      <a:pt x="309" y="4235"/>
                    </a:cubicBezTo>
                    <a:cubicBezTo>
                      <a:pt x="293" y="4260"/>
                      <a:pt x="284" y="4293"/>
                      <a:pt x="268" y="4327"/>
                    </a:cubicBezTo>
                    <a:cubicBezTo>
                      <a:pt x="260" y="4343"/>
                      <a:pt x="268" y="4368"/>
                      <a:pt x="268" y="4393"/>
                    </a:cubicBezTo>
                    <a:cubicBezTo>
                      <a:pt x="202" y="4434"/>
                      <a:pt x="127" y="4467"/>
                      <a:pt x="52" y="4501"/>
                    </a:cubicBezTo>
                    <a:cubicBezTo>
                      <a:pt x="1" y="4523"/>
                      <a:pt x="28" y="4604"/>
                      <a:pt x="76" y="4604"/>
                    </a:cubicBezTo>
                    <a:cubicBezTo>
                      <a:pt x="81" y="4604"/>
                      <a:pt x="88" y="4603"/>
                      <a:pt x="94" y="4600"/>
                    </a:cubicBezTo>
                    <a:cubicBezTo>
                      <a:pt x="218" y="4567"/>
                      <a:pt x="326" y="4517"/>
                      <a:pt x="434" y="4459"/>
                    </a:cubicBezTo>
                    <a:lnTo>
                      <a:pt x="442" y="4459"/>
                    </a:lnTo>
                    <a:cubicBezTo>
                      <a:pt x="690" y="4327"/>
                      <a:pt x="922" y="4153"/>
                      <a:pt x="1113" y="3945"/>
                    </a:cubicBezTo>
                    <a:cubicBezTo>
                      <a:pt x="1386" y="3631"/>
                      <a:pt x="1594" y="3258"/>
                      <a:pt x="1693" y="2852"/>
                    </a:cubicBezTo>
                    <a:cubicBezTo>
                      <a:pt x="1751" y="2620"/>
                      <a:pt x="1784" y="2380"/>
                      <a:pt x="1900" y="2164"/>
                    </a:cubicBezTo>
                    <a:cubicBezTo>
                      <a:pt x="2000" y="1974"/>
                      <a:pt x="2174" y="1824"/>
                      <a:pt x="2364" y="1725"/>
                    </a:cubicBezTo>
                    <a:cubicBezTo>
                      <a:pt x="2480" y="1675"/>
                      <a:pt x="2588" y="1626"/>
                      <a:pt x="2696" y="1568"/>
                    </a:cubicBezTo>
                    <a:cubicBezTo>
                      <a:pt x="2712" y="1592"/>
                      <a:pt x="2729" y="1609"/>
                      <a:pt x="2745" y="1634"/>
                    </a:cubicBezTo>
                    <a:cubicBezTo>
                      <a:pt x="2712" y="1659"/>
                      <a:pt x="2687" y="1684"/>
                      <a:pt x="2662" y="1708"/>
                    </a:cubicBezTo>
                    <a:cubicBezTo>
                      <a:pt x="2546" y="1816"/>
                      <a:pt x="2447" y="1916"/>
                      <a:pt x="2372" y="2048"/>
                    </a:cubicBezTo>
                    <a:cubicBezTo>
                      <a:pt x="2298" y="2181"/>
                      <a:pt x="2240" y="2313"/>
                      <a:pt x="2190" y="2454"/>
                    </a:cubicBezTo>
                    <a:cubicBezTo>
                      <a:pt x="2132" y="2587"/>
                      <a:pt x="2074" y="2728"/>
                      <a:pt x="2099" y="2877"/>
                    </a:cubicBezTo>
                    <a:cubicBezTo>
                      <a:pt x="2102" y="2897"/>
                      <a:pt x="2118" y="2907"/>
                      <a:pt x="2134" y="2907"/>
                    </a:cubicBezTo>
                    <a:cubicBezTo>
                      <a:pt x="2157" y="2907"/>
                      <a:pt x="2182" y="2889"/>
                      <a:pt x="2182" y="2860"/>
                    </a:cubicBezTo>
                    <a:cubicBezTo>
                      <a:pt x="2190" y="2728"/>
                      <a:pt x="2290" y="2595"/>
                      <a:pt x="2356" y="2487"/>
                    </a:cubicBezTo>
                    <a:cubicBezTo>
                      <a:pt x="2422" y="2371"/>
                      <a:pt x="2472" y="2255"/>
                      <a:pt x="2538" y="2148"/>
                    </a:cubicBezTo>
                    <a:cubicBezTo>
                      <a:pt x="2604" y="2048"/>
                      <a:pt x="2704" y="1965"/>
                      <a:pt x="2787" y="1874"/>
                    </a:cubicBezTo>
                    <a:cubicBezTo>
                      <a:pt x="2820" y="1849"/>
                      <a:pt x="2845" y="1824"/>
                      <a:pt x="2870" y="1800"/>
                    </a:cubicBezTo>
                    <a:cubicBezTo>
                      <a:pt x="2936" y="1882"/>
                      <a:pt x="3002" y="1965"/>
                      <a:pt x="3060" y="2048"/>
                    </a:cubicBezTo>
                    <a:cubicBezTo>
                      <a:pt x="3052" y="2073"/>
                      <a:pt x="3035" y="2098"/>
                      <a:pt x="3027" y="2123"/>
                    </a:cubicBezTo>
                    <a:lnTo>
                      <a:pt x="2944" y="2313"/>
                    </a:lnTo>
                    <a:cubicBezTo>
                      <a:pt x="2936" y="2330"/>
                      <a:pt x="2952" y="2363"/>
                      <a:pt x="2977" y="2371"/>
                    </a:cubicBezTo>
                    <a:cubicBezTo>
                      <a:pt x="2981" y="2373"/>
                      <a:pt x="2987" y="2374"/>
                      <a:pt x="2992" y="2374"/>
                    </a:cubicBezTo>
                    <a:cubicBezTo>
                      <a:pt x="3009" y="2374"/>
                      <a:pt x="3029" y="2365"/>
                      <a:pt x="3035" y="2346"/>
                    </a:cubicBezTo>
                    <a:lnTo>
                      <a:pt x="3126" y="2164"/>
                    </a:lnTo>
                    <a:cubicBezTo>
                      <a:pt x="3126" y="2156"/>
                      <a:pt x="3135" y="2148"/>
                      <a:pt x="3135" y="2139"/>
                    </a:cubicBezTo>
                    <a:cubicBezTo>
                      <a:pt x="3168" y="2181"/>
                      <a:pt x="3193" y="2222"/>
                      <a:pt x="3226" y="2264"/>
                    </a:cubicBezTo>
                    <a:cubicBezTo>
                      <a:pt x="3249" y="2298"/>
                      <a:pt x="3287" y="2314"/>
                      <a:pt x="3324" y="2314"/>
                    </a:cubicBezTo>
                    <a:cubicBezTo>
                      <a:pt x="3393" y="2314"/>
                      <a:pt x="3460" y="2261"/>
                      <a:pt x="3433" y="2181"/>
                    </a:cubicBezTo>
                    <a:lnTo>
                      <a:pt x="3425" y="2181"/>
                    </a:lnTo>
                    <a:cubicBezTo>
                      <a:pt x="3408" y="2114"/>
                      <a:pt x="3383" y="2056"/>
                      <a:pt x="3350" y="1998"/>
                    </a:cubicBezTo>
                    <a:cubicBezTo>
                      <a:pt x="3367" y="1974"/>
                      <a:pt x="3375" y="1940"/>
                      <a:pt x="3367" y="1907"/>
                    </a:cubicBezTo>
                    <a:cubicBezTo>
                      <a:pt x="3309" y="1601"/>
                      <a:pt x="3176" y="1311"/>
                      <a:pt x="3002" y="1054"/>
                    </a:cubicBezTo>
                    <a:cubicBezTo>
                      <a:pt x="2977" y="938"/>
                      <a:pt x="2919" y="838"/>
                      <a:pt x="2845" y="747"/>
                    </a:cubicBezTo>
                    <a:cubicBezTo>
                      <a:pt x="2555" y="358"/>
                      <a:pt x="2116" y="84"/>
                      <a:pt x="1635" y="2"/>
                    </a:cubicBezTo>
                    <a:cubicBezTo>
                      <a:pt x="1628" y="1"/>
                      <a:pt x="1620" y="0"/>
                      <a:pt x="1613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5" name="Google Shape;4765;p39"/>
              <p:cNvSpPr/>
              <p:nvPr/>
            </p:nvSpPr>
            <p:spPr>
              <a:xfrm>
                <a:off x="4233175" y="2547400"/>
                <a:ext cx="63200" cy="169475"/>
              </a:xfrm>
              <a:custGeom>
                <a:rect b="b" l="l" r="r" t="t"/>
                <a:pathLst>
                  <a:path extrusionOk="0" h="6779" w="2528">
                    <a:moveTo>
                      <a:pt x="0" y="1"/>
                    </a:moveTo>
                    <a:lnTo>
                      <a:pt x="0" y="1"/>
                    </a:lnTo>
                    <a:cubicBezTo>
                      <a:pt x="149" y="233"/>
                      <a:pt x="398" y="415"/>
                      <a:pt x="555" y="663"/>
                    </a:cubicBezTo>
                    <a:cubicBezTo>
                      <a:pt x="713" y="920"/>
                      <a:pt x="812" y="1235"/>
                      <a:pt x="763" y="1542"/>
                    </a:cubicBezTo>
                    <a:cubicBezTo>
                      <a:pt x="705" y="1873"/>
                      <a:pt x="481" y="2229"/>
                      <a:pt x="663" y="2519"/>
                    </a:cubicBezTo>
                    <a:cubicBezTo>
                      <a:pt x="721" y="2611"/>
                      <a:pt x="812" y="2677"/>
                      <a:pt x="895" y="2751"/>
                    </a:cubicBezTo>
                    <a:cubicBezTo>
                      <a:pt x="1144" y="2983"/>
                      <a:pt x="1301" y="3323"/>
                      <a:pt x="1260" y="3655"/>
                    </a:cubicBezTo>
                    <a:cubicBezTo>
                      <a:pt x="1227" y="3928"/>
                      <a:pt x="1069" y="4168"/>
                      <a:pt x="1003" y="4425"/>
                    </a:cubicBezTo>
                    <a:cubicBezTo>
                      <a:pt x="937" y="4699"/>
                      <a:pt x="961" y="4989"/>
                      <a:pt x="1077" y="5237"/>
                    </a:cubicBezTo>
                    <a:cubicBezTo>
                      <a:pt x="1260" y="5651"/>
                      <a:pt x="1657" y="5933"/>
                      <a:pt x="1964" y="6264"/>
                    </a:cubicBezTo>
                    <a:cubicBezTo>
                      <a:pt x="2113" y="6422"/>
                      <a:pt x="2246" y="6596"/>
                      <a:pt x="2353" y="6778"/>
                    </a:cubicBezTo>
                    <a:cubicBezTo>
                      <a:pt x="2353" y="6762"/>
                      <a:pt x="2353" y="6745"/>
                      <a:pt x="2345" y="6737"/>
                    </a:cubicBezTo>
                    <a:cubicBezTo>
                      <a:pt x="2337" y="6496"/>
                      <a:pt x="2279" y="6256"/>
                      <a:pt x="2188" y="6041"/>
                    </a:cubicBezTo>
                    <a:cubicBezTo>
                      <a:pt x="2080" y="5809"/>
                      <a:pt x="1989" y="5593"/>
                      <a:pt x="1980" y="5328"/>
                    </a:cubicBezTo>
                    <a:cubicBezTo>
                      <a:pt x="1980" y="5254"/>
                      <a:pt x="1980" y="5179"/>
                      <a:pt x="1989" y="5096"/>
                    </a:cubicBezTo>
                    <a:lnTo>
                      <a:pt x="1989" y="5096"/>
                    </a:lnTo>
                    <a:cubicBezTo>
                      <a:pt x="1898" y="5328"/>
                      <a:pt x="1807" y="5568"/>
                      <a:pt x="1649" y="5759"/>
                    </a:cubicBezTo>
                    <a:cubicBezTo>
                      <a:pt x="1639" y="5772"/>
                      <a:pt x="1625" y="5778"/>
                      <a:pt x="1611" y="5778"/>
                    </a:cubicBezTo>
                    <a:cubicBezTo>
                      <a:pt x="1581" y="5778"/>
                      <a:pt x="1550" y="5752"/>
                      <a:pt x="1550" y="5718"/>
                    </a:cubicBezTo>
                    <a:cubicBezTo>
                      <a:pt x="1566" y="5428"/>
                      <a:pt x="1691" y="5154"/>
                      <a:pt x="1807" y="4889"/>
                    </a:cubicBezTo>
                    <a:cubicBezTo>
                      <a:pt x="1906" y="4641"/>
                      <a:pt x="2030" y="4384"/>
                      <a:pt x="2072" y="4110"/>
                    </a:cubicBezTo>
                    <a:cubicBezTo>
                      <a:pt x="2113" y="3837"/>
                      <a:pt x="2030" y="3572"/>
                      <a:pt x="1989" y="3307"/>
                    </a:cubicBezTo>
                    <a:cubicBezTo>
                      <a:pt x="1972" y="3207"/>
                      <a:pt x="1964" y="3116"/>
                      <a:pt x="1956" y="3025"/>
                    </a:cubicBezTo>
                    <a:cubicBezTo>
                      <a:pt x="1944" y="3037"/>
                      <a:pt x="1931" y="3045"/>
                      <a:pt x="1916" y="3045"/>
                    </a:cubicBezTo>
                    <a:cubicBezTo>
                      <a:pt x="1910" y="3045"/>
                      <a:pt x="1904" y="3044"/>
                      <a:pt x="1898" y="3041"/>
                    </a:cubicBezTo>
                    <a:cubicBezTo>
                      <a:pt x="1782" y="3017"/>
                      <a:pt x="1724" y="2809"/>
                      <a:pt x="1707" y="2702"/>
                    </a:cubicBezTo>
                    <a:cubicBezTo>
                      <a:pt x="1707" y="2702"/>
                      <a:pt x="1707" y="2702"/>
                      <a:pt x="1707" y="2693"/>
                    </a:cubicBezTo>
                    <a:cubicBezTo>
                      <a:pt x="1699" y="2693"/>
                      <a:pt x="1691" y="2685"/>
                      <a:pt x="1691" y="2677"/>
                    </a:cubicBezTo>
                    <a:cubicBezTo>
                      <a:pt x="1666" y="2644"/>
                      <a:pt x="1674" y="2594"/>
                      <a:pt x="1691" y="2544"/>
                    </a:cubicBezTo>
                    <a:cubicBezTo>
                      <a:pt x="1682" y="2461"/>
                      <a:pt x="1682" y="2379"/>
                      <a:pt x="1699" y="2296"/>
                    </a:cubicBezTo>
                    <a:cubicBezTo>
                      <a:pt x="1715" y="2163"/>
                      <a:pt x="1757" y="2031"/>
                      <a:pt x="1815" y="1906"/>
                    </a:cubicBezTo>
                    <a:cubicBezTo>
                      <a:pt x="1881" y="1790"/>
                      <a:pt x="1972" y="1691"/>
                      <a:pt x="2072" y="1591"/>
                    </a:cubicBezTo>
                    <a:cubicBezTo>
                      <a:pt x="2077" y="1586"/>
                      <a:pt x="2084" y="1584"/>
                      <a:pt x="2091" y="1584"/>
                    </a:cubicBezTo>
                    <a:cubicBezTo>
                      <a:pt x="2117" y="1584"/>
                      <a:pt x="2149" y="1615"/>
                      <a:pt x="2130" y="1641"/>
                    </a:cubicBezTo>
                    <a:cubicBezTo>
                      <a:pt x="2014" y="1807"/>
                      <a:pt x="1956" y="2006"/>
                      <a:pt x="1931" y="2205"/>
                    </a:cubicBezTo>
                    <a:lnTo>
                      <a:pt x="1939" y="2196"/>
                    </a:lnTo>
                    <a:cubicBezTo>
                      <a:pt x="2088" y="2055"/>
                      <a:pt x="2262" y="1939"/>
                      <a:pt x="2378" y="1757"/>
                    </a:cubicBezTo>
                    <a:cubicBezTo>
                      <a:pt x="2478" y="1600"/>
                      <a:pt x="2527" y="1409"/>
                      <a:pt x="2527" y="1219"/>
                    </a:cubicBezTo>
                    <a:cubicBezTo>
                      <a:pt x="2527" y="1127"/>
                      <a:pt x="2511" y="1028"/>
                      <a:pt x="2478" y="937"/>
                    </a:cubicBezTo>
                    <a:cubicBezTo>
                      <a:pt x="2453" y="854"/>
                      <a:pt x="2420" y="779"/>
                      <a:pt x="2395" y="705"/>
                    </a:cubicBezTo>
                    <a:lnTo>
                      <a:pt x="2362" y="705"/>
                    </a:lnTo>
                    <a:cubicBezTo>
                      <a:pt x="1790" y="655"/>
                      <a:pt x="1268" y="465"/>
                      <a:pt x="738" y="257"/>
                    </a:cubicBezTo>
                    <a:cubicBezTo>
                      <a:pt x="489" y="183"/>
                      <a:pt x="257" y="83"/>
                      <a:pt x="0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6" name="Google Shape;4766;p39"/>
              <p:cNvSpPr/>
              <p:nvPr/>
            </p:nvSpPr>
            <p:spPr>
              <a:xfrm>
                <a:off x="4231725" y="2580600"/>
                <a:ext cx="18250" cy="75175"/>
              </a:xfrm>
              <a:custGeom>
                <a:rect b="b" l="l" r="r" t="t"/>
                <a:pathLst>
                  <a:path extrusionOk="0" h="3007" w="730">
                    <a:moveTo>
                      <a:pt x="254" y="1"/>
                    </a:moveTo>
                    <a:cubicBezTo>
                      <a:pt x="232" y="1"/>
                      <a:pt x="209" y="13"/>
                      <a:pt x="199" y="40"/>
                    </a:cubicBezTo>
                    <a:cubicBezTo>
                      <a:pt x="17" y="504"/>
                      <a:pt x="0" y="1009"/>
                      <a:pt x="191" y="1481"/>
                    </a:cubicBezTo>
                    <a:cubicBezTo>
                      <a:pt x="290" y="1713"/>
                      <a:pt x="431" y="1921"/>
                      <a:pt x="464" y="2186"/>
                    </a:cubicBezTo>
                    <a:cubicBezTo>
                      <a:pt x="481" y="2310"/>
                      <a:pt x="473" y="2434"/>
                      <a:pt x="464" y="2567"/>
                    </a:cubicBezTo>
                    <a:cubicBezTo>
                      <a:pt x="456" y="2691"/>
                      <a:pt x="448" y="2832"/>
                      <a:pt x="481" y="2965"/>
                    </a:cubicBezTo>
                    <a:cubicBezTo>
                      <a:pt x="490" y="2991"/>
                      <a:pt x="516" y="3006"/>
                      <a:pt x="542" y="3006"/>
                    </a:cubicBezTo>
                    <a:cubicBezTo>
                      <a:pt x="564" y="3006"/>
                      <a:pt x="585" y="2996"/>
                      <a:pt x="597" y="2973"/>
                    </a:cubicBezTo>
                    <a:cubicBezTo>
                      <a:pt x="663" y="2865"/>
                      <a:pt x="696" y="2724"/>
                      <a:pt x="713" y="2592"/>
                    </a:cubicBezTo>
                    <a:cubicBezTo>
                      <a:pt x="729" y="2467"/>
                      <a:pt x="729" y="2335"/>
                      <a:pt x="721" y="2211"/>
                    </a:cubicBezTo>
                    <a:cubicBezTo>
                      <a:pt x="696" y="1954"/>
                      <a:pt x="589" y="1730"/>
                      <a:pt x="464" y="1498"/>
                    </a:cubicBezTo>
                    <a:cubicBezTo>
                      <a:pt x="241" y="1059"/>
                      <a:pt x="174" y="545"/>
                      <a:pt x="307" y="65"/>
                    </a:cubicBezTo>
                    <a:cubicBezTo>
                      <a:pt x="317" y="25"/>
                      <a:pt x="286" y="1"/>
                      <a:pt x="2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7" name="Google Shape;4767;p39"/>
              <p:cNvSpPr/>
              <p:nvPr/>
            </p:nvSpPr>
            <p:spPr>
              <a:xfrm>
                <a:off x="4246000" y="2687375"/>
                <a:ext cx="5825" cy="12650"/>
              </a:xfrm>
              <a:custGeom>
                <a:rect b="b" l="l" r="r" t="t"/>
                <a:pathLst>
                  <a:path extrusionOk="0" h="506" w="233">
                    <a:moveTo>
                      <a:pt x="68" y="1"/>
                    </a:moveTo>
                    <a:cubicBezTo>
                      <a:pt x="62" y="1"/>
                      <a:pt x="56" y="1"/>
                      <a:pt x="51" y="3"/>
                    </a:cubicBezTo>
                    <a:cubicBezTo>
                      <a:pt x="18" y="11"/>
                      <a:pt x="1" y="44"/>
                      <a:pt x="9" y="77"/>
                    </a:cubicBezTo>
                    <a:cubicBezTo>
                      <a:pt x="34" y="143"/>
                      <a:pt x="59" y="218"/>
                      <a:pt x="84" y="284"/>
                    </a:cubicBezTo>
                    <a:cubicBezTo>
                      <a:pt x="92" y="317"/>
                      <a:pt x="100" y="351"/>
                      <a:pt x="117" y="384"/>
                    </a:cubicBezTo>
                    <a:cubicBezTo>
                      <a:pt x="125" y="425"/>
                      <a:pt x="142" y="458"/>
                      <a:pt x="167" y="491"/>
                    </a:cubicBezTo>
                    <a:cubicBezTo>
                      <a:pt x="173" y="501"/>
                      <a:pt x="185" y="506"/>
                      <a:pt x="197" y="506"/>
                    </a:cubicBezTo>
                    <a:cubicBezTo>
                      <a:pt x="215" y="506"/>
                      <a:pt x="233" y="495"/>
                      <a:pt x="233" y="475"/>
                    </a:cubicBezTo>
                    <a:cubicBezTo>
                      <a:pt x="225" y="433"/>
                      <a:pt x="225" y="400"/>
                      <a:pt x="208" y="359"/>
                    </a:cubicBezTo>
                    <a:cubicBezTo>
                      <a:pt x="200" y="326"/>
                      <a:pt x="192" y="293"/>
                      <a:pt x="183" y="251"/>
                    </a:cubicBezTo>
                    <a:cubicBezTo>
                      <a:pt x="167" y="185"/>
                      <a:pt x="142" y="110"/>
                      <a:pt x="125" y="44"/>
                    </a:cubicBezTo>
                    <a:cubicBezTo>
                      <a:pt x="118" y="17"/>
                      <a:pt x="94" y="1"/>
                      <a:pt x="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8" name="Google Shape;4768;p39"/>
              <p:cNvSpPr/>
              <p:nvPr/>
            </p:nvSpPr>
            <p:spPr>
              <a:xfrm>
                <a:off x="4069750" y="2533125"/>
                <a:ext cx="58625" cy="90275"/>
              </a:xfrm>
              <a:custGeom>
                <a:rect b="b" l="l" r="r" t="t"/>
                <a:pathLst>
                  <a:path extrusionOk="0" h="3611" w="2345">
                    <a:moveTo>
                      <a:pt x="2193" y="0"/>
                    </a:moveTo>
                    <a:cubicBezTo>
                      <a:pt x="2169" y="0"/>
                      <a:pt x="2146" y="17"/>
                      <a:pt x="2146" y="50"/>
                    </a:cubicBezTo>
                    <a:cubicBezTo>
                      <a:pt x="2196" y="621"/>
                      <a:pt x="1790" y="1152"/>
                      <a:pt x="1392" y="1524"/>
                    </a:cubicBezTo>
                    <a:cubicBezTo>
                      <a:pt x="1185" y="1723"/>
                      <a:pt x="936" y="1889"/>
                      <a:pt x="721" y="2080"/>
                    </a:cubicBezTo>
                    <a:cubicBezTo>
                      <a:pt x="522" y="2262"/>
                      <a:pt x="348" y="2486"/>
                      <a:pt x="224" y="2726"/>
                    </a:cubicBezTo>
                    <a:cubicBezTo>
                      <a:pt x="157" y="2858"/>
                      <a:pt x="99" y="2999"/>
                      <a:pt x="66" y="3140"/>
                    </a:cubicBezTo>
                    <a:cubicBezTo>
                      <a:pt x="41" y="3215"/>
                      <a:pt x="33" y="3298"/>
                      <a:pt x="25" y="3372"/>
                    </a:cubicBezTo>
                    <a:cubicBezTo>
                      <a:pt x="17" y="3447"/>
                      <a:pt x="0" y="3513"/>
                      <a:pt x="41" y="3579"/>
                    </a:cubicBezTo>
                    <a:cubicBezTo>
                      <a:pt x="51" y="3599"/>
                      <a:pt x="74" y="3610"/>
                      <a:pt x="95" y="3610"/>
                    </a:cubicBezTo>
                    <a:cubicBezTo>
                      <a:pt x="109" y="3610"/>
                      <a:pt x="123" y="3606"/>
                      <a:pt x="133" y="3596"/>
                    </a:cubicBezTo>
                    <a:cubicBezTo>
                      <a:pt x="182" y="3546"/>
                      <a:pt x="191" y="3496"/>
                      <a:pt x="207" y="3438"/>
                    </a:cubicBezTo>
                    <a:cubicBezTo>
                      <a:pt x="224" y="3364"/>
                      <a:pt x="249" y="3298"/>
                      <a:pt x="273" y="3223"/>
                    </a:cubicBezTo>
                    <a:cubicBezTo>
                      <a:pt x="315" y="3099"/>
                      <a:pt x="365" y="2974"/>
                      <a:pt x="423" y="2858"/>
                    </a:cubicBezTo>
                    <a:cubicBezTo>
                      <a:pt x="555" y="2610"/>
                      <a:pt x="729" y="2403"/>
                      <a:pt x="936" y="2212"/>
                    </a:cubicBezTo>
                    <a:cubicBezTo>
                      <a:pt x="1152" y="2022"/>
                      <a:pt x="1392" y="1856"/>
                      <a:pt x="1599" y="1649"/>
                    </a:cubicBezTo>
                    <a:cubicBezTo>
                      <a:pt x="1798" y="1442"/>
                      <a:pt x="1989" y="1201"/>
                      <a:pt x="2113" y="944"/>
                    </a:cubicBezTo>
                    <a:cubicBezTo>
                      <a:pt x="2254" y="663"/>
                      <a:pt x="2345" y="340"/>
                      <a:pt x="2237" y="33"/>
                    </a:cubicBezTo>
                    <a:cubicBezTo>
                      <a:pt x="2230" y="11"/>
                      <a:pt x="2211" y="0"/>
                      <a:pt x="21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9" name="Google Shape;4769;p39"/>
              <p:cNvSpPr/>
              <p:nvPr/>
            </p:nvSpPr>
            <p:spPr>
              <a:xfrm>
                <a:off x="4075125" y="2601475"/>
                <a:ext cx="25500" cy="37000"/>
              </a:xfrm>
              <a:custGeom>
                <a:rect b="b" l="l" r="r" t="t"/>
                <a:pathLst>
                  <a:path extrusionOk="0" h="1480" w="1020">
                    <a:moveTo>
                      <a:pt x="978" y="0"/>
                    </a:moveTo>
                    <a:lnTo>
                      <a:pt x="978" y="8"/>
                    </a:lnTo>
                    <a:cubicBezTo>
                      <a:pt x="829" y="25"/>
                      <a:pt x="688" y="108"/>
                      <a:pt x="580" y="199"/>
                    </a:cubicBezTo>
                    <a:cubicBezTo>
                      <a:pt x="456" y="298"/>
                      <a:pt x="348" y="423"/>
                      <a:pt x="266" y="555"/>
                    </a:cubicBezTo>
                    <a:cubicBezTo>
                      <a:pt x="92" y="820"/>
                      <a:pt x="0" y="1127"/>
                      <a:pt x="9" y="1442"/>
                    </a:cubicBezTo>
                    <a:cubicBezTo>
                      <a:pt x="9" y="1467"/>
                      <a:pt x="27" y="1479"/>
                      <a:pt x="47" y="1479"/>
                    </a:cubicBezTo>
                    <a:cubicBezTo>
                      <a:pt x="67" y="1479"/>
                      <a:pt x="87" y="1467"/>
                      <a:pt x="92" y="1442"/>
                    </a:cubicBezTo>
                    <a:cubicBezTo>
                      <a:pt x="100" y="1351"/>
                      <a:pt x="116" y="1260"/>
                      <a:pt x="141" y="1168"/>
                    </a:cubicBezTo>
                    <a:cubicBezTo>
                      <a:pt x="150" y="1160"/>
                      <a:pt x="150" y="1152"/>
                      <a:pt x="158" y="1144"/>
                    </a:cubicBezTo>
                    <a:cubicBezTo>
                      <a:pt x="158" y="1135"/>
                      <a:pt x="158" y="1135"/>
                      <a:pt x="158" y="1135"/>
                    </a:cubicBezTo>
                    <a:cubicBezTo>
                      <a:pt x="150" y="1144"/>
                      <a:pt x="150" y="1144"/>
                      <a:pt x="141" y="1152"/>
                    </a:cubicBezTo>
                    <a:cubicBezTo>
                      <a:pt x="199" y="970"/>
                      <a:pt x="282" y="796"/>
                      <a:pt x="390" y="638"/>
                    </a:cubicBezTo>
                    <a:cubicBezTo>
                      <a:pt x="464" y="522"/>
                      <a:pt x="564" y="414"/>
                      <a:pt x="672" y="323"/>
                    </a:cubicBezTo>
                    <a:cubicBezTo>
                      <a:pt x="721" y="274"/>
                      <a:pt x="771" y="232"/>
                      <a:pt x="829" y="191"/>
                    </a:cubicBezTo>
                    <a:cubicBezTo>
                      <a:pt x="879" y="149"/>
                      <a:pt x="945" y="108"/>
                      <a:pt x="995" y="58"/>
                    </a:cubicBezTo>
                    <a:cubicBezTo>
                      <a:pt x="1020" y="42"/>
                      <a:pt x="1003" y="0"/>
                      <a:pt x="9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0" name="Google Shape;4770;p39"/>
              <p:cNvSpPr/>
              <p:nvPr/>
            </p:nvSpPr>
            <p:spPr>
              <a:xfrm>
                <a:off x="4105975" y="2591450"/>
                <a:ext cx="6675" cy="6000"/>
              </a:xfrm>
              <a:custGeom>
                <a:rect b="b" l="l" r="r" t="t"/>
                <a:pathLst>
                  <a:path extrusionOk="0" h="240" w="267">
                    <a:moveTo>
                      <a:pt x="237" y="0"/>
                    </a:moveTo>
                    <a:cubicBezTo>
                      <a:pt x="234" y="0"/>
                      <a:pt x="230" y="1"/>
                      <a:pt x="225" y="3"/>
                    </a:cubicBezTo>
                    <a:cubicBezTo>
                      <a:pt x="208" y="12"/>
                      <a:pt x="192" y="28"/>
                      <a:pt x="175" y="37"/>
                    </a:cubicBezTo>
                    <a:cubicBezTo>
                      <a:pt x="150" y="53"/>
                      <a:pt x="134" y="70"/>
                      <a:pt x="117" y="86"/>
                    </a:cubicBezTo>
                    <a:lnTo>
                      <a:pt x="18" y="169"/>
                    </a:lnTo>
                    <a:cubicBezTo>
                      <a:pt x="1" y="186"/>
                      <a:pt x="1" y="211"/>
                      <a:pt x="18" y="227"/>
                    </a:cubicBezTo>
                    <a:cubicBezTo>
                      <a:pt x="26" y="235"/>
                      <a:pt x="36" y="240"/>
                      <a:pt x="47" y="240"/>
                    </a:cubicBezTo>
                    <a:cubicBezTo>
                      <a:pt x="57" y="240"/>
                      <a:pt x="67" y="235"/>
                      <a:pt x="76" y="227"/>
                    </a:cubicBezTo>
                    <a:cubicBezTo>
                      <a:pt x="109" y="194"/>
                      <a:pt x="134" y="169"/>
                      <a:pt x="167" y="136"/>
                    </a:cubicBezTo>
                    <a:cubicBezTo>
                      <a:pt x="183" y="128"/>
                      <a:pt x="200" y="111"/>
                      <a:pt x="216" y="95"/>
                    </a:cubicBezTo>
                    <a:cubicBezTo>
                      <a:pt x="233" y="78"/>
                      <a:pt x="241" y="61"/>
                      <a:pt x="258" y="45"/>
                    </a:cubicBezTo>
                    <a:cubicBezTo>
                      <a:pt x="266" y="37"/>
                      <a:pt x="266" y="20"/>
                      <a:pt x="258" y="12"/>
                    </a:cubicBezTo>
                    <a:cubicBezTo>
                      <a:pt x="252" y="6"/>
                      <a:pt x="246" y="0"/>
                      <a:pt x="2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1" name="Google Shape;4771;p39"/>
              <p:cNvSpPr/>
              <p:nvPr/>
            </p:nvSpPr>
            <p:spPr>
              <a:xfrm>
                <a:off x="4134200" y="2528800"/>
                <a:ext cx="16750" cy="38200"/>
              </a:xfrm>
              <a:custGeom>
                <a:rect b="b" l="l" r="r" t="t"/>
                <a:pathLst>
                  <a:path extrusionOk="0" h="1528" w="670">
                    <a:moveTo>
                      <a:pt x="536" y="1"/>
                    </a:moveTo>
                    <a:cubicBezTo>
                      <a:pt x="519" y="1"/>
                      <a:pt x="502" y="9"/>
                      <a:pt x="488" y="24"/>
                    </a:cubicBezTo>
                    <a:cubicBezTo>
                      <a:pt x="413" y="132"/>
                      <a:pt x="430" y="289"/>
                      <a:pt x="430" y="413"/>
                    </a:cubicBezTo>
                    <a:cubicBezTo>
                      <a:pt x="421" y="546"/>
                      <a:pt x="405" y="678"/>
                      <a:pt x="372" y="811"/>
                    </a:cubicBezTo>
                    <a:cubicBezTo>
                      <a:pt x="322" y="1026"/>
                      <a:pt x="223" y="1250"/>
                      <a:pt x="49" y="1399"/>
                    </a:cubicBezTo>
                    <a:cubicBezTo>
                      <a:pt x="0" y="1440"/>
                      <a:pt x="49" y="1527"/>
                      <a:pt x="105" y="1527"/>
                    </a:cubicBezTo>
                    <a:cubicBezTo>
                      <a:pt x="117" y="1527"/>
                      <a:pt x="128" y="1524"/>
                      <a:pt x="140" y="1515"/>
                    </a:cubicBezTo>
                    <a:cubicBezTo>
                      <a:pt x="355" y="1358"/>
                      <a:pt x="504" y="1142"/>
                      <a:pt x="587" y="894"/>
                    </a:cubicBezTo>
                    <a:cubicBezTo>
                      <a:pt x="628" y="745"/>
                      <a:pt x="645" y="596"/>
                      <a:pt x="653" y="446"/>
                    </a:cubicBezTo>
                    <a:cubicBezTo>
                      <a:pt x="662" y="306"/>
                      <a:pt x="670" y="123"/>
                      <a:pt x="570" y="16"/>
                    </a:cubicBezTo>
                    <a:cubicBezTo>
                      <a:pt x="560" y="5"/>
                      <a:pt x="548" y="1"/>
                      <a:pt x="5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2" name="Google Shape;4772;p39"/>
              <p:cNvSpPr/>
              <p:nvPr/>
            </p:nvSpPr>
            <p:spPr>
              <a:xfrm>
                <a:off x="3850800" y="2652225"/>
                <a:ext cx="183750" cy="496100"/>
              </a:xfrm>
              <a:custGeom>
                <a:rect b="b" l="l" r="r" t="t"/>
                <a:pathLst>
                  <a:path extrusionOk="0" h="19844" w="7350">
                    <a:moveTo>
                      <a:pt x="6662" y="0"/>
                    </a:moveTo>
                    <a:cubicBezTo>
                      <a:pt x="6653" y="33"/>
                      <a:pt x="6645" y="66"/>
                      <a:pt x="6637" y="100"/>
                    </a:cubicBezTo>
                    <a:cubicBezTo>
                      <a:pt x="6612" y="216"/>
                      <a:pt x="6579" y="332"/>
                      <a:pt x="6546" y="456"/>
                    </a:cubicBezTo>
                    <a:cubicBezTo>
                      <a:pt x="6513" y="564"/>
                      <a:pt x="6480" y="696"/>
                      <a:pt x="6430" y="796"/>
                    </a:cubicBezTo>
                    <a:cubicBezTo>
                      <a:pt x="6422" y="820"/>
                      <a:pt x="6405" y="829"/>
                      <a:pt x="6388" y="829"/>
                    </a:cubicBezTo>
                    <a:cubicBezTo>
                      <a:pt x="6364" y="895"/>
                      <a:pt x="6330" y="953"/>
                      <a:pt x="6289" y="1019"/>
                    </a:cubicBezTo>
                    <a:cubicBezTo>
                      <a:pt x="6049" y="1442"/>
                      <a:pt x="5692" y="1781"/>
                      <a:pt x="5477" y="2221"/>
                    </a:cubicBezTo>
                    <a:cubicBezTo>
                      <a:pt x="5353" y="2477"/>
                      <a:pt x="5286" y="2776"/>
                      <a:pt x="5253" y="3057"/>
                    </a:cubicBezTo>
                    <a:cubicBezTo>
                      <a:pt x="5220" y="3347"/>
                      <a:pt x="5237" y="3637"/>
                      <a:pt x="5170" y="3919"/>
                    </a:cubicBezTo>
                    <a:cubicBezTo>
                      <a:pt x="5166" y="3944"/>
                      <a:pt x="5143" y="3956"/>
                      <a:pt x="5121" y="3956"/>
                    </a:cubicBezTo>
                    <a:cubicBezTo>
                      <a:pt x="5098" y="3956"/>
                      <a:pt x="5075" y="3944"/>
                      <a:pt x="5071" y="3919"/>
                    </a:cubicBezTo>
                    <a:cubicBezTo>
                      <a:pt x="5030" y="3762"/>
                      <a:pt x="5030" y="3588"/>
                      <a:pt x="5030" y="3422"/>
                    </a:cubicBezTo>
                    <a:cubicBezTo>
                      <a:pt x="5030" y="3265"/>
                      <a:pt x="5038" y="3099"/>
                      <a:pt x="5063" y="2933"/>
                    </a:cubicBezTo>
                    <a:cubicBezTo>
                      <a:pt x="5071" y="2859"/>
                      <a:pt x="5079" y="2792"/>
                      <a:pt x="5096" y="2718"/>
                    </a:cubicBezTo>
                    <a:lnTo>
                      <a:pt x="5096" y="2718"/>
                    </a:lnTo>
                    <a:cubicBezTo>
                      <a:pt x="5079" y="2743"/>
                      <a:pt x="5071" y="2767"/>
                      <a:pt x="5054" y="2784"/>
                    </a:cubicBezTo>
                    <a:cubicBezTo>
                      <a:pt x="4963" y="2925"/>
                      <a:pt x="4856" y="3041"/>
                      <a:pt x="4740" y="3157"/>
                    </a:cubicBezTo>
                    <a:cubicBezTo>
                      <a:pt x="4532" y="3372"/>
                      <a:pt x="4317" y="3571"/>
                      <a:pt x="4135" y="3811"/>
                    </a:cubicBezTo>
                    <a:cubicBezTo>
                      <a:pt x="3961" y="4060"/>
                      <a:pt x="3803" y="4325"/>
                      <a:pt x="3687" y="4599"/>
                    </a:cubicBezTo>
                    <a:cubicBezTo>
                      <a:pt x="3571" y="4880"/>
                      <a:pt x="3480" y="5170"/>
                      <a:pt x="3430" y="5469"/>
                    </a:cubicBezTo>
                    <a:cubicBezTo>
                      <a:pt x="3397" y="5626"/>
                      <a:pt x="3389" y="5792"/>
                      <a:pt x="3372" y="5949"/>
                    </a:cubicBezTo>
                    <a:cubicBezTo>
                      <a:pt x="3430" y="5850"/>
                      <a:pt x="3488" y="5750"/>
                      <a:pt x="3546" y="5651"/>
                    </a:cubicBezTo>
                    <a:cubicBezTo>
                      <a:pt x="3671" y="5402"/>
                      <a:pt x="3770" y="5137"/>
                      <a:pt x="3820" y="4864"/>
                    </a:cubicBezTo>
                    <a:cubicBezTo>
                      <a:pt x="3828" y="4837"/>
                      <a:pt x="3851" y="4824"/>
                      <a:pt x="3875" y="4824"/>
                    </a:cubicBezTo>
                    <a:cubicBezTo>
                      <a:pt x="3901" y="4824"/>
                      <a:pt x="3928" y="4841"/>
                      <a:pt x="3928" y="4872"/>
                    </a:cubicBezTo>
                    <a:cubicBezTo>
                      <a:pt x="3903" y="5187"/>
                      <a:pt x="3836" y="5477"/>
                      <a:pt x="3712" y="5767"/>
                    </a:cubicBezTo>
                    <a:cubicBezTo>
                      <a:pt x="3604" y="6024"/>
                      <a:pt x="3447" y="6256"/>
                      <a:pt x="3323" y="6504"/>
                    </a:cubicBezTo>
                    <a:cubicBezTo>
                      <a:pt x="3198" y="6744"/>
                      <a:pt x="3107" y="7001"/>
                      <a:pt x="3033" y="7266"/>
                    </a:cubicBezTo>
                    <a:cubicBezTo>
                      <a:pt x="2966" y="7523"/>
                      <a:pt x="2917" y="7788"/>
                      <a:pt x="2884" y="8054"/>
                    </a:cubicBezTo>
                    <a:cubicBezTo>
                      <a:pt x="2867" y="8186"/>
                      <a:pt x="2850" y="8319"/>
                      <a:pt x="2842" y="8451"/>
                    </a:cubicBezTo>
                    <a:cubicBezTo>
                      <a:pt x="2834" y="8526"/>
                      <a:pt x="2826" y="8592"/>
                      <a:pt x="2817" y="8667"/>
                    </a:cubicBezTo>
                    <a:cubicBezTo>
                      <a:pt x="2809" y="8725"/>
                      <a:pt x="2809" y="8774"/>
                      <a:pt x="2776" y="8832"/>
                    </a:cubicBezTo>
                    <a:cubicBezTo>
                      <a:pt x="2768" y="8845"/>
                      <a:pt x="2753" y="8851"/>
                      <a:pt x="2739" y="8851"/>
                    </a:cubicBezTo>
                    <a:cubicBezTo>
                      <a:pt x="2724" y="8851"/>
                      <a:pt x="2710" y="8845"/>
                      <a:pt x="2701" y="8832"/>
                    </a:cubicBezTo>
                    <a:cubicBezTo>
                      <a:pt x="2676" y="8783"/>
                      <a:pt x="2668" y="8741"/>
                      <a:pt x="2668" y="8692"/>
                    </a:cubicBezTo>
                    <a:cubicBezTo>
                      <a:pt x="2643" y="8799"/>
                      <a:pt x="2610" y="8907"/>
                      <a:pt x="2577" y="9015"/>
                    </a:cubicBezTo>
                    <a:cubicBezTo>
                      <a:pt x="2312" y="9918"/>
                      <a:pt x="1906" y="10780"/>
                      <a:pt x="1392" y="11575"/>
                    </a:cubicBezTo>
                    <a:cubicBezTo>
                      <a:pt x="1135" y="11981"/>
                      <a:pt x="845" y="12370"/>
                      <a:pt x="638" y="12801"/>
                    </a:cubicBezTo>
                    <a:cubicBezTo>
                      <a:pt x="539" y="13017"/>
                      <a:pt x="456" y="13240"/>
                      <a:pt x="406" y="13472"/>
                    </a:cubicBezTo>
                    <a:cubicBezTo>
                      <a:pt x="381" y="13580"/>
                      <a:pt x="373" y="13688"/>
                      <a:pt x="365" y="13795"/>
                    </a:cubicBezTo>
                    <a:cubicBezTo>
                      <a:pt x="439" y="13563"/>
                      <a:pt x="539" y="13348"/>
                      <a:pt x="655" y="13141"/>
                    </a:cubicBezTo>
                    <a:cubicBezTo>
                      <a:pt x="771" y="12917"/>
                      <a:pt x="912" y="12693"/>
                      <a:pt x="970" y="12445"/>
                    </a:cubicBezTo>
                    <a:cubicBezTo>
                      <a:pt x="977" y="12416"/>
                      <a:pt x="1000" y="12403"/>
                      <a:pt x="1024" y="12403"/>
                    </a:cubicBezTo>
                    <a:cubicBezTo>
                      <a:pt x="1054" y="12403"/>
                      <a:pt x="1086" y="12424"/>
                      <a:pt x="1086" y="12461"/>
                    </a:cubicBezTo>
                    <a:cubicBezTo>
                      <a:pt x="1069" y="12743"/>
                      <a:pt x="953" y="12992"/>
                      <a:pt x="829" y="13240"/>
                    </a:cubicBezTo>
                    <a:cubicBezTo>
                      <a:pt x="622" y="13696"/>
                      <a:pt x="464" y="14168"/>
                      <a:pt x="390" y="14657"/>
                    </a:cubicBezTo>
                    <a:cubicBezTo>
                      <a:pt x="348" y="14897"/>
                      <a:pt x="332" y="15146"/>
                      <a:pt x="323" y="15395"/>
                    </a:cubicBezTo>
                    <a:lnTo>
                      <a:pt x="323" y="15502"/>
                    </a:lnTo>
                    <a:cubicBezTo>
                      <a:pt x="332" y="15544"/>
                      <a:pt x="340" y="15585"/>
                      <a:pt x="332" y="15627"/>
                    </a:cubicBezTo>
                    <a:cubicBezTo>
                      <a:pt x="415" y="15494"/>
                      <a:pt x="514" y="15370"/>
                      <a:pt x="655" y="15303"/>
                    </a:cubicBezTo>
                    <a:cubicBezTo>
                      <a:pt x="879" y="15096"/>
                      <a:pt x="1119" y="14906"/>
                      <a:pt x="1367" y="14723"/>
                    </a:cubicBezTo>
                    <a:cubicBezTo>
                      <a:pt x="1373" y="14719"/>
                      <a:pt x="1379" y="14717"/>
                      <a:pt x="1385" y="14717"/>
                    </a:cubicBezTo>
                    <a:cubicBezTo>
                      <a:pt x="1415" y="14717"/>
                      <a:pt x="1445" y="14762"/>
                      <a:pt x="1417" y="14790"/>
                    </a:cubicBezTo>
                    <a:cubicBezTo>
                      <a:pt x="1177" y="14997"/>
                      <a:pt x="945" y="15212"/>
                      <a:pt x="738" y="15444"/>
                    </a:cubicBezTo>
                    <a:lnTo>
                      <a:pt x="729" y="15444"/>
                    </a:lnTo>
                    <a:cubicBezTo>
                      <a:pt x="647" y="15585"/>
                      <a:pt x="539" y="15718"/>
                      <a:pt x="464" y="15858"/>
                    </a:cubicBezTo>
                    <a:cubicBezTo>
                      <a:pt x="381" y="16032"/>
                      <a:pt x="323" y="16223"/>
                      <a:pt x="290" y="16405"/>
                    </a:cubicBezTo>
                    <a:cubicBezTo>
                      <a:pt x="216" y="16836"/>
                      <a:pt x="282" y="17267"/>
                      <a:pt x="282" y="17698"/>
                    </a:cubicBezTo>
                    <a:cubicBezTo>
                      <a:pt x="315" y="17897"/>
                      <a:pt x="423" y="18087"/>
                      <a:pt x="431" y="18303"/>
                    </a:cubicBezTo>
                    <a:cubicBezTo>
                      <a:pt x="439" y="18460"/>
                      <a:pt x="381" y="18609"/>
                      <a:pt x="315" y="18758"/>
                    </a:cubicBezTo>
                    <a:cubicBezTo>
                      <a:pt x="323" y="18825"/>
                      <a:pt x="323" y="18883"/>
                      <a:pt x="299" y="18949"/>
                    </a:cubicBezTo>
                    <a:cubicBezTo>
                      <a:pt x="293" y="18971"/>
                      <a:pt x="269" y="18982"/>
                      <a:pt x="246" y="18982"/>
                    </a:cubicBezTo>
                    <a:cubicBezTo>
                      <a:pt x="235" y="18982"/>
                      <a:pt x="224" y="18979"/>
                      <a:pt x="216" y="18974"/>
                    </a:cubicBezTo>
                    <a:cubicBezTo>
                      <a:pt x="207" y="18990"/>
                      <a:pt x="199" y="19015"/>
                      <a:pt x="191" y="19032"/>
                    </a:cubicBezTo>
                    <a:cubicBezTo>
                      <a:pt x="116" y="19198"/>
                      <a:pt x="50" y="19363"/>
                      <a:pt x="0" y="19537"/>
                    </a:cubicBezTo>
                    <a:cubicBezTo>
                      <a:pt x="9" y="19570"/>
                      <a:pt x="17" y="19595"/>
                      <a:pt x="25" y="19620"/>
                    </a:cubicBezTo>
                    <a:lnTo>
                      <a:pt x="91" y="19819"/>
                    </a:lnTo>
                    <a:cubicBezTo>
                      <a:pt x="100" y="19827"/>
                      <a:pt x="100" y="19836"/>
                      <a:pt x="100" y="19844"/>
                    </a:cubicBezTo>
                    <a:cubicBezTo>
                      <a:pt x="141" y="19720"/>
                      <a:pt x="183" y="19604"/>
                      <a:pt x="224" y="19488"/>
                    </a:cubicBezTo>
                    <a:cubicBezTo>
                      <a:pt x="232" y="19463"/>
                      <a:pt x="241" y="19446"/>
                      <a:pt x="249" y="19430"/>
                    </a:cubicBezTo>
                    <a:cubicBezTo>
                      <a:pt x="696" y="18178"/>
                      <a:pt x="1293" y="16952"/>
                      <a:pt x="2279" y="16066"/>
                    </a:cubicBezTo>
                    <a:cubicBezTo>
                      <a:pt x="3012" y="15415"/>
                      <a:pt x="4003" y="14999"/>
                      <a:pt x="4965" y="14999"/>
                    </a:cubicBezTo>
                    <a:cubicBezTo>
                      <a:pt x="5447" y="14999"/>
                      <a:pt x="5923" y="15104"/>
                      <a:pt x="6355" y="15337"/>
                    </a:cubicBezTo>
                    <a:cubicBezTo>
                      <a:pt x="6198" y="14839"/>
                      <a:pt x="5808" y="14450"/>
                      <a:pt x="5336" y="14210"/>
                    </a:cubicBezTo>
                    <a:cubicBezTo>
                      <a:pt x="5104" y="14085"/>
                      <a:pt x="4847" y="14003"/>
                      <a:pt x="4590" y="13953"/>
                    </a:cubicBezTo>
                    <a:cubicBezTo>
                      <a:pt x="4574" y="13945"/>
                      <a:pt x="4566" y="13945"/>
                      <a:pt x="4549" y="13945"/>
                    </a:cubicBezTo>
                    <a:cubicBezTo>
                      <a:pt x="4326" y="13905"/>
                      <a:pt x="4102" y="13888"/>
                      <a:pt x="3878" y="13888"/>
                    </a:cubicBezTo>
                    <a:cubicBezTo>
                      <a:pt x="3309" y="13888"/>
                      <a:pt x="2736" y="13995"/>
                      <a:pt x="2171" y="14102"/>
                    </a:cubicBezTo>
                    <a:cubicBezTo>
                      <a:pt x="2146" y="13489"/>
                      <a:pt x="2295" y="12884"/>
                      <a:pt x="2585" y="12345"/>
                    </a:cubicBezTo>
                    <a:cubicBezTo>
                      <a:pt x="2817" y="11931"/>
                      <a:pt x="3149" y="11500"/>
                      <a:pt x="3049" y="11045"/>
                    </a:cubicBezTo>
                    <a:cubicBezTo>
                      <a:pt x="2975" y="10730"/>
                      <a:pt x="2710" y="10456"/>
                      <a:pt x="2734" y="10133"/>
                    </a:cubicBezTo>
                    <a:cubicBezTo>
                      <a:pt x="2768" y="9537"/>
                      <a:pt x="3654" y="9454"/>
                      <a:pt x="4027" y="8990"/>
                    </a:cubicBezTo>
                    <a:cubicBezTo>
                      <a:pt x="4276" y="8683"/>
                      <a:pt x="4276" y="8252"/>
                      <a:pt x="4367" y="7871"/>
                    </a:cubicBezTo>
                    <a:cubicBezTo>
                      <a:pt x="4508" y="7225"/>
                      <a:pt x="4963" y="6653"/>
                      <a:pt x="5560" y="6363"/>
                    </a:cubicBezTo>
                    <a:cubicBezTo>
                      <a:pt x="5800" y="6239"/>
                      <a:pt x="6098" y="6148"/>
                      <a:pt x="6231" y="5908"/>
                    </a:cubicBezTo>
                    <a:cubicBezTo>
                      <a:pt x="6380" y="5626"/>
                      <a:pt x="6248" y="5286"/>
                      <a:pt x="6107" y="4996"/>
                    </a:cubicBezTo>
                    <a:cubicBezTo>
                      <a:pt x="5891" y="4565"/>
                      <a:pt x="5634" y="4126"/>
                      <a:pt x="5610" y="3637"/>
                    </a:cubicBezTo>
                    <a:cubicBezTo>
                      <a:pt x="5560" y="2676"/>
                      <a:pt x="7349" y="845"/>
                      <a:pt x="6695" y="42"/>
                    </a:cubicBezTo>
                    <a:cubicBezTo>
                      <a:pt x="6687" y="25"/>
                      <a:pt x="6678" y="17"/>
                      <a:pt x="6662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3" name="Google Shape;4773;p39"/>
              <p:cNvSpPr/>
              <p:nvPr/>
            </p:nvSpPr>
            <p:spPr>
              <a:xfrm>
                <a:off x="3914600" y="3031050"/>
                <a:ext cx="71675" cy="20975"/>
              </a:xfrm>
              <a:custGeom>
                <a:rect b="b" l="l" r="r" t="t"/>
                <a:pathLst>
                  <a:path extrusionOk="0" h="839" w="2867">
                    <a:moveTo>
                      <a:pt x="2536" y="1"/>
                    </a:moveTo>
                    <a:cubicBezTo>
                      <a:pt x="2510" y="1"/>
                      <a:pt x="2485" y="1"/>
                      <a:pt x="2461" y="1"/>
                    </a:cubicBezTo>
                    <a:cubicBezTo>
                      <a:pt x="2337" y="1"/>
                      <a:pt x="2221" y="10"/>
                      <a:pt x="2096" y="26"/>
                    </a:cubicBezTo>
                    <a:cubicBezTo>
                      <a:pt x="1848" y="51"/>
                      <a:pt x="1608" y="101"/>
                      <a:pt x="1367" y="175"/>
                    </a:cubicBezTo>
                    <a:cubicBezTo>
                      <a:pt x="1144" y="250"/>
                      <a:pt x="920" y="349"/>
                      <a:pt x="704" y="465"/>
                    </a:cubicBezTo>
                    <a:cubicBezTo>
                      <a:pt x="605" y="532"/>
                      <a:pt x="506" y="590"/>
                      <a:pt x="398" y="639"/>
                    </a:cubicBezTo>
                    <a:cubicBezTo>
                      <a:pt x="282" y="697"/>
                      <a:pt x="166" y="755"/>
                      <a:pt x="42" y="755"/>
                    </a:cubicBezTo>
                    <a:cubicBezTo>
                      <a:pt x="8" y="755"/>
                      <a:pt x="0" y="813"/>
                      <a:pt x="33" y="821"/>
                    </a:cubicBezTo>
                    <a:cubicBezTo>
                      <a:pt x="95" y="832"/>
                      <a:pt x="159" y="839"/>
                      <a:pt x="225" y="839"/>
                    </a:cubicBezTo>
                    <a:cubicBezTo>
                      <a:pt x="266" y="839"/>
                      <a:pt x="307" y="836"/>
                      <a:pt x="348" y="830"/>
                    </a:cubicBezTo>
                    <a:cubicBezTo>
                      <a:pt x="456" y="805"/>
                      <a:pt x="564" y="747"/>
                      <a:pt x="671" y="697"/>
                    </a:cubicBezTo>
                    <a:cubicBezTo>
                      <a:pt x="887" y="590"/>
                      <a:pt x="1110" y="482"/>
                      <a:pt x="1342" y="407"/>
                    </a:cubicBezTo>
                    <a:cubicBezTo>
                      <a:pt x="1574" y="333"/>
                      <a:pt x="1815" y="275"/>
                      <a:pt x="2055" y="250"/>
                    </a:cubicBezTo>
                    <a:cubicBezTo>
                      <a:pt x="2171" y="233"/>
                      <a:pt x="2295" y="225"/>
                      <a:pt x="2420" y="217"/>
                    </a:cubicBezTo>
                    <a:cubicBezTo>
                      <a:pt x="2471" y="217"/>
                      <a:pt x="2528" y="220"/>
                      <a:pt x="2584" y="220"/>
                    </a:cubicBezTo>
                    <a:cubicBezTo>
                      <a:pt x="2654" y="220"/>
                      <a:pt x="2724" y="215"/>
                      <a:pt x="2784" y="192"/>
                    </a:cubicBezTo>
                    <a:cubicBezTo>
                      <a:pt x="2842" y="167"/>
                      <a:pt x="2867" y="84"/>
                      <a:pt x="2809" y="51"/>
                    </a:cubicBezTo>
                    <a:cubicBezTo>
                      <a:pt x="2725" y="6"/>
                      <a:pt x="2626" y="1"/>
                      <a:pt x="25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4" name="Google Shape;4774;p39"/>
              <p:cNvSpPr/>
              <p:nvPr/>
            </p:nvSpPr>
            <p:spPr>
              <a:xfrm>
                <a:off x="3943175" y="3050875"/>
                <a:ext cx="17350" cy="12325"/>
              </a:xfrm>
              <a:custGeom>
                <a:rect b="b" l="l" r="r" t="t"/>
                <a:pathLst>
                  <a:path extrusionOk="0" h="493" w="694">
                    <a:moveTo>
                      <a:pt x="650" y="1"/>
                    </a:moveTo>
                    <a:cubicBezTo>
                      <a:pt x="647" y="1"/>
                      <a:pt x="643" y="2"/>
                      <a:pt x="639" y="4"/>
                    </a:cubicBezTo>
                    <a:cubicBezTo>
                      <a:pt x="605" y="12"/>
                      <a:pt x="581" y="20"/>
                      <a:pt x="547" y="37"/>
                    </a:cubicBezTo>
                    <a:cubicBezTo>
                      <a:pt x="523" y="53"/>
                      <a:pt x="498" y="70"/>
                      <a:pt x="473" y="86"/>
                    </a:cubicBezTo>
                    <a:cubicBezTo>
                      <a:pt x="423" y="120"/>
                      <a:pt x="373" y="153"/>
                      <a:pt x="332" y="186"/>
                    </a:cubicBezTo>
                    <a:lnTo>
                      <a:pt x="34" y="385"/>
                    </a:lnTo>
                    <a:cubicBezTo>
                      <a:pt x="9" y="401"/>
                      <a:pt x="1" y="434"/>
                      <a:pt x="17" y="468"/>
                    </a:cubicBezTo>
                    <a:cubicBezTo>
                      <a:pt x="28" y="484"/>
                      <a:pt x="45" y="493"/>
                      <a:pt x="63" y="493"/>
                    </a:cubicBezTo>
                    <a:cubicBezTo>
                      <a:pt x="73" y="493"/>
                      <a:pt x="83" y="490"/>
                      <a:pt x="92" y="484"/>
                    </a:cubicBezTo>
                    <a:cubicBezTo>
                      <a:pt x="191" y="418"/>
                      <a:pt x="291" y="352"/>
                      <a:pt x="390" y="285"/>
                    </a:cubicBezTo>
                    <a:cubicBezTo>
                      <a:pt x="440" y="252"/>
                      <a:pt x="489" y="219"/>
                      <a:pt x="531" y="186"/>
                    </a:cubicBezTo>
                    <a:cubicBezTo>
                      <a:pt x="556" y="169"/>
                      <a:pt x="581" y="153"/>
                      <a:pt x="605" y="136"/>
                    </a:cubicBezTo>
                    <a:cubicBezTo>
                      <a:pt x="630" y="120"/>
                      <a:pt x="655" y="95"/>
                      <a:pt x="672" y="70"/>
                    </a:cubicBezTo>
                    <a:cubicBezTo>
                      <a:pt x="694" y="48"/>
                      <a:pt x="677" y="1"/>
                      <a:pt x="6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5" name="Google Shape;4775;p39"/>
              <p:cNvSpPr/>
              <p:nvPr/>
            </p:nvSpPr>
            <p:spPr>
              <a:xfrm>
                <a:off x="3930125" y="2836375"/>
                <a:ext cx="48300" cy="106350"/>
              </a:xfrm>
              <a:custGeom>
                <a:rect b="b" l="l" r="r" t="t"/>
                <a:pathLst>
                  <a:path extrusionOk="0" h="4254" w="1932">
                    <a:moveTo>
                      <a:pt x="1870" y="1"/>
                    </a:moveTo>
                    <a:cubicBezTo>
                      <a:pt x="1837" y="1"/>
                      <a:pt x="1803" y="24"/>
                      <a:pt x="1799" y="66"/>
                    </a:cubicBezTo>
                    <a:cubicBezTo>
                      <a:pt x="1716" y="679"/>
                      <a:pt x="1467" y="1284"/>
                      <a:pt x="1119" y="1790"/>
                    </a:cubicBezTo>
                    <a:cubicBezTo>
                      <a:pt x="945" y="2055"/>
                      <a:pt x="730" y="2270"/>
                      <a:pt x="506" y="2494"/>
                    </a:cubicBezTo>
                    <a:cubicBezTo>
                      <a:pt x="282" y="2718"/>
                      <a:pt x="100" y="2974"/>
                      <a:pt x="34" y="3298"/>
                    </a:cubicBezTo>
                    <a:cubicBezTo>
                      <a:pt x="1" y="3463"/>
                      <a:pt x="1" y="3629"/>
                      <a:pt x="25" y="3803"/>
                    </a:cubicBezTo>
                    <a:cubicBezTo>
                      <a:pt x="42" y="3960"/>
                      <a:pt x="100" y="4151"/>
                      <a:pt x="233" y="4242"/>
                    </a:cubicBezTo>
                    <a:cubicBezTo>
                      <a:pt x="243" y="4250"/>
                      <a:pt x="254" y="4254"/>
                      <a:pt x="266" y="4254"/>
                    </a:cubicBezTo>
                    <a:cubicBezTo>
                      <a:pt x="299" y="4254"/>
                      <a:pt x="332" y="4221"/>
                      <a:pt x="332" y="4184"/>
                    </a:cubicBezTo>
                    <a:cubicBezTo>
                      <a:pt x="332" y="4176"/>
                      <a:pt x="332" y="4159"/>
                      <a:pt x="332" y="4151"/>
                    </a:cubicBezTo>
                    <a:cubicBezTo>
                      <a:pt x="365" y="4126"/>
                      <a:pt x="357" y="4060"/>
                      <a:pt x="315" y="4043"/>
                    </a:cubicBezTo>
                    <a:cubicBezTo>
                      <a:pt x="299" y="3952"/>
                      <a:pt x="266" y="3853"/>
                      <a:pt x="257" y="3761"/>
                    </a:cubicBezTo>
                    <a:cubicBezTo>
                      <a:pt x="241" y="3621"/>
                      <a:pt x="241" y="3480"/>
                      <a:pt x="274" y="3347"/>
                    </a:cubicBezTo>
                    <a:cubicBezTo>
                      <a:pt x="340" y="3041"/>
                      <a:pt x="523" y="2817"/>
                      <a:pt x="746" y="2593"/>
                    </a:cubicBezTo>
                    <a:cubicBezTo>
                      <a:pt x="1177" y="2162"/>
                      <a:pt x="1525" y="1657"/>
                      <a:pt x="1732" y="1077"/>
                    </a:cubicBezTo>
                    <a:cubicBezTo>
                      <a:pt x="1848" y="746"/>
                      <a:pt x="1906" y="406"/>
                      <a:pt x="1931" y="66"/>
                    </a:cubicBezTo>
                    <a:cubicBezTo>
                      <a:pt x="1931" y="22"/>
                      <a:pt x="1902" y="1"/>
                      <a:pt x="18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6" name="Google Shape;4776;p39"/>
              <p:cNvSpPr/>
              <p:nvPr/>
            </p:nvSpPr>
            <p:spPr>
              <a:xfrm>
                <a:off x="4001175" y="2661700"/>
                <a:ext cx="43325" cy="78125"/>
              </a:xfrm>
              <a:custGeom>
                <a:rect b="b" l="l" r="r" t="t"/>
                <a:pathLst>
                  <a:path extrusionOk="0" h="3125" w="1733">
                    <a:moveTo>
                      <a:pt x="1637" y="0"/>
                    </a:moveTo>
                    <a:cubicBezTo>
                      <a:pt x="1620" y="0"/>
                      <a:pt x="1601" y="12"/>
                      <a:pt x="1591" y="27"/>
                    </a:cubicBezTo>
                    <a:cubicBezTo>
                      <a:pt x="1558" y="60"/>
                      <a:pt x="1558" y="110"/>
                      <a:pt x="1542" y="151"/>
                    </a:cubicBezTo>
                    <a:cubicBezTo>
                      <a:pt x="1525" y="193"/>
                      <a:pt x="1508" y="234"/>
                      <a:pt x="1492" y="276"/>
                    </a:cubicBezTo>
                    <a:cubicBezTo>
                      <a:pt x="1459" y="359"/>
                      <a:pt x="1417" y="433"/>
                      <a:pt x="1368" y="508"/>
                    </a:cubicBezTo>
                    <a:cubicBezTo>
                      <a:pt x="1260" y="665"/>
                      <a:pt x="1119" y="806"/>
                      <a:pt x="986" y="947"/>
                    </a:cubicBezTo>
                    <a:cubicBezTo>
                      <a:pt x="846" y="1112"/>
                      <a:pt x="713" y="1278"/>
                      <a:pt x="614" y="1469"/>
                    </a:cubicBezTo>
                    <a:cubicBezTo>
                      <a:pt x="498" y="1701"/>
                      <a:pt x="407" y="1941"/>
                      <a:pt x="324" y="2181"/>
                    </a:cubicBezTo>
                    <a:cubicBezTo>
                      <a:pt x="216" y="2463"/>
                      <a:pt x="117" y="2753"/>
                      <a:pt x="17" y="3043"/>
                    </a:cubicBezTo>
                    <a:cubicBezTo>
                      <a:pt x="1" y="3087"/>
                      <a:pt x="43" y="3124"/>
                      <a:pt x="83" y="3124"/>
                    </a:cubicBezTo>
                    <a:cubicBezTo>
                      <a:pt x="103" y="3124"/>
                      <a:pt x="122" y="3115"/>
                      <a:pt x="133" y="3093"/>
                    </a:cubicBezTo>
                    <a:cubicBezTo>
                      <a:pt x="241" y="2836"/>
                      <a:pt x="365" y="2587"/>
                      <a:pt x="473" y="2330"/>
                    </a:cubicBezTo>
                    <a:cubicBezTo>
                      <a:pt x="580" y="2090"/>
                      <a:pt x="672" y="1842"/>
                      <a:pt x="788" y="1610"/>
                    </a:cubicBezTo>
                    <a:cubicBezTo>
                      <a:pt x="895" y="1411"/>
                      <a:pt x="1020" y="1245"/>
                      <a:pt x="1169" y="1079"/>
                    </a:cubicBezTo>
                    <a:cubicBezTo>
                      <a:pt x="1310" y="930"/>
                      <a:pt x="1459" y="781"/>
                      <a:pt x="1566" y="615"/>
                    </a:cubicBezTo>
                    <a:cubicBezTo>
                      <a:pt x="1633" y="524"/>
                      <a:pt x="1682" y="425"/>
                      <a:pt x="1707" y="317"/>
                    </a:cubicBezTo>
                    <a:cubicBezTo>
                      <a:pt x="1724" y="226"/>
                      <a:pt x="1732" y="93"/>
                      <a:pt x="1674" y="19"/>
                    </a:cubicBezTo>
                    <a:lnTo>
                      <a:pt x="1666" y="19"/>
                    </a:lnTo>
                    <a:cubicBezTo>
                      <a:pt x="1659" y="6"/>
                      <a:pt x="1649" y="0"/>
                      <a:pt x="16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7" name="Google Shape;4777;p39"/>
              <p:cNvSpPr/>
              <p:nvPr/>
            </p:nvSpPr>
            <p:spPr>
              <a:xfrm>
                <a:off x="4047150" y="2649100"/>
                <a:ext cx="4375" cy="3350"/>
              </a:xfrm>
              <a:custGeom>
                <a:rect b="b" l="l" r="r" t="t"/>
                <a:pathLst>
                  <a:path extrusionOk="0" h="134" w="175">
                    <a:moveTo>
                      <a:pt x="84" y="1"/>
                    </a:moveTo>
                    <a:cubicBezTo>
                      <a:pt x="1" y="1"/>
                      <a:pt x="1" y="133"/>
                      <a:pt x="84" y="133"/>
                    </a:cubicBezTo>
                    <a:cubicBezTo>
                      <a:pt x="175" y="133"/>
                      <a:pt x="175" y="1"/>
                      <a:pt x="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8" name="Google Shape;4778;p39"/>
              <p:cNvSpPr/>
              <p:nvPr/>
            </p:nvSpPr>
            <p:spPr>
              <a:xfrm>
                <a:off x="3713875" y="3061725"/>
                <a:ext cx="140875" cy="83075"/>
              </a:xfrm>
              <a:custGeom>
                <a:rect b="b" l="l" r="r" t="t"/>
                <a:pathLst>
                  <a:path extrusionOk="0" h="3323" w="5635">
                    <a:moveTo>
                      <a:pt x="5577" y="0"/>
                    </a:moveTo>
                    <a:cubicBezTo>
                      <a:pt x="5477" y="9"/>
                      <a:pt x="5428" y="266"/>
                      <a:pt x="5378" y="357"/>
                    </a:cubicBezTo>
                    <a:cubicBezTo>
                      <a:pt x="5295" y="498"/>
                      <a:pt x="5196" y="630"/>
                      <a:pt x="5080" y="754"/>
                    </a:cubicBezTo>
                    <a:cubicBezTo>
                      <a:pt x="4848" y="995"/>
                      <a:pt x="4566" y="1185"/>
                      <a:pt x="4251" y="1326"/>
                    </a:cubicBezTo>
                    <a:lnTo>
                      <a:pt x="4259" y="1326"/>
                    </a:lnTo>
                    <a:cubicBezTo>
                      <a:pt x="3646" y="1600"/>
                      <a:pt x="2975" y="1682"/>
                      <a:pt x="2320" y="1798"/>
                    </a:cubicBezTo>
                    <a:cubicBezTo>
                      <a:pt x="1658" y="1914"/>
                      <a:pt x="987" y="2072"/>
                      <a:pt x="448" y="2461"/>
                    </a:cubicBezTo>
                    <a:cubicBezTo>
                      <a:pt x="249" y="2602"/>
                      <a:pt x="67" y="2793"/>
                      <a:pt x="1" y="3025"/>
                    </a:cubicBezTo>
                    <a:cubicBezTo>
                      <a:pt x="208" y="3215"/>
                      <a:pt x="498" y="3265"/>
                      <a:pt x="779" y="3273"/>
                    </a:cubicBezTo>
                    <a:cubicBezTo>
                      <a:pt x="813" y="3274"/>
                      <a:pt x="846" y="3275"/>
                      <a:pt x="879" y="3275"/>
                    </a:cubicBezTo>
                    <a:cubicBezTo>
                      <a:pt x="1028" y="3275"/>
                      <a:pt x="1176" y="3266"/>
                      <a:pt x="1324" y="3266"/>
                    </a:cubicBezTo>
                    <a:cubicBezTo>
                      <a:pt x="1421" y="3266"/>
                      <a:pt x="1518" y="3270"/>
                      <a:pt x="1616" y="3282"/>
                    </a:cubicBezTo>
                    <a:cubicBezTo>
                      <a:pt x="1724" y="3298"/>
                      <a:pt x="1840" y="3323"/>
                      <a:pt x="1956" y="3323"/>
                    </a:cubicBezTo>
                    <a:cubicBezTo>
                      <a:pt x="2138" y="3315"/>
                      <a:pt x="2312" y="3248"/>
                      <a:pt x="2486" y="3174"/>
                    </a:cubicBezTo>
                    <a:cubicBezTo>
                      <a:pt x="2619" y="3116"/>
                      <a:pt x="2751" y="3058"/>
                      <a:pt x="2892" y="3050"/>
                    </a:cubicBezTo>
                    <a:cubicBezTo>
                      <a:pt x="2906" y="3049"/>
                      <a:pt x="2919" y="3048"/>
                      <a:pt x="2932" y="3048"/>
                    </a:cubicBezTo>
                    <a:cubicBezTo>
                      <a:pt x="3042" y="3048"/>
                      <a:pt x="3146" y="3076"/>
                      <a:pt x="3257" y="3091"/>
                    </a:cubicBezTo>
                    <a:cubicBezTo>
                      <a:pt x="3384" y="3114"/>
                      <a:pt x="3513" y="3125"/>
                      <a:pt x="3643" y="3125"/>
                    </a:cubicBezTo>
                    <a:cubicBezTo>
                      <a:pt x="4253" y="3125"/>
                      <a:pt x="4863" y="2874"/>
                      <a:pt x="5287" y="2436"/>
                    </a:cubicBezTo>
                    <a:cubicBezTo>
                      <a:pt x="5394" y="2329"/>
                      <a:pt x="5486" y="2204"/>
                      <a:pt x="5527" y="2064"/>
                    </a:cubicBezTo>
                    <a:cubicBezTo>
                      <a:pt x="5560" y="1964"/>
                      <a:pt x="5568" y="1848"/>
                      <a:pt x="5568" y="1732"/>
                    </a:cubicBezTo>
                    <a:cubicBezTo>
                      <a:pt x="5568" y="1169"/>
                      <a:pt x="5635" y="564"/>
                      <a:pt x="5577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9" name="Google Shape;4779;p39"/>
              <p:cNvSpPr/>
              <p:nvPr/>
            </p:nvSpPr>
            <p:spPr>
              <a:xfrm>
                <a:off x="4003050" y="2748325"/>
                <a:ext cx="7275" cy="29525"/>
              </a:xfrm>
              <a:custGeom>
                <a:rect b="b" l="l" r="r" t="t"/>
                <a:pathLst>
                  <a:path extrusionOk="0" h="1181" w="291">
                    <a:moveTo>
                      <a:pt x="174" y="0"/>
                    </a:moveTo>
                    <a:cubicBezTo>
                      <a:pt x="81" y="0"/>
                      <a:pt x="41" y="143"/>
                      <a:pt x="33" y="216"/>
                    </a:cubicBezTo>
                    <a:cubicBezTo>
                      <a:pt x="17" y="324"/>
                      <a:pt x="8" y="431"/>
                      <a:pt x="8" y="531"/>
                    </a:cubicBezTo>
                    <a:cubicBezTo>
                      <a:pt x="0" y="746"/>
                      <a:pt x="66" y="937"/>
                      <a:pt x="116" y="1136"/>
                    </a:cubicBezTo>
                    <a:cubicBezTo>
                      <a:pt x="124" y="1166"/>
                      <a:pt x="150" y="1181"/>
                      <a:pt x="177" y="1181"/>
                    </a:cubicBezTo>
                    <a:cubicBezTo>
                      <a:pt x="208" y="1181"/>
                      <a:pt x="240" y="1160"/>
                      <a:pt x="240" y="1119"/>
                    </a:cubicBezTo>
                    <a:cubicBezTo>
                      <a:pt x="216" y="920"/>
                      <a:pt x="249" y="713"/>
                      <a:pt x="257" y="514"/>
                    </a:cubicBezTo>
                    <a:cubicBezTo>
                      <a:pt x="257" y="415"/>
                      <a:pt x="274" y="315"/>
                      <a:pt x="282" y="208"/>
                    </a:cubicBezTo>
                    <a:cubicBezTo>
                      <a:pt x="290" y="141"/>
                      <a:pt x="282" y="9"/>
                      <a:pt x="182" y="1"/>
                    </a:cubicBezTo>
                    <a:cubicBezTo>
                      <a:pt x="180" y="0"/>
                      <a:pt x="177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0" name="Google Shape;4780;p39"/>
              <p:cNvSpPr/>
              <p:nvPr/>
            </p:nvSpPr>
            <p:spPr>
              <a:xfrm>
                <a:off x="4009675" y="2741450"/>
                <a:ext cx="3950" cy="6425"/>
              </a:xfrm>
              <a:custGeom>
                <a:rect b="b" l="l" r="r" t="t"/>
                <a:pathLst>
                  <a:path extrusionOk="0" h="257" w="158">
                    <a:moveTo>
                      <a:pt x="112" y="0"/>
                    </a:moveTo>
                    <a:cubicBezTo>
                      <a:pt x="100" y="0"/>
                      <a:pt x="87" y="6"/>
                      <a:pt x="83" y="19"/>
                    </a:cubicBezTo>
                    <a:cubicBezTo>
                      <a:pt x="75" y="27"/>
                      <a:pt x="75" y="35"/>
                      <a:pt x="67" y="44"/>
                    </a:cubicBezTo>
                    <a:lnTo>
                      <a:pt x="67" y="52"/>
                    </a:lnTo>
                    <a:cubicBezTo>
                      <a:pt x="67" y="52"/>
                      <a:pt x="58" y="60"/>
                      <a:pt x="58" y="68"/>
                    </a:cubicBezTo>
                    <a:cubicBezTo>
                      <a:pt x="58" y="77"/>
                      <a:pt x="50" y="93"/>
                      <a:pt x="50" y="110"/>
                    </a:cubicBezTo>
                    <a:cubicBezTo>
                      <a:pt x="33" y="126"/>
                      <a:pt x="25" y="143"/>
                      <a:pt x="9" y="168"/>
                    </a:cubicBezTo>
                    <a:cubicBezTo>
                      <a:pt x="16" y="161"/>
                      <a:pt x="17" y="160"/>
                      <a:pt x="17" y="160"/>
                    </a:cubicBezTo>
                    <a:lnTo>
                      <a:pt x="17" y="160"/>
                    </a:lnTo>
                    <a:cubicBezTo>
                      <a:pt x="9" y="168"/>
                      <a:pt x="8" y="176"/>
                      <a:pt x="0" y="184"/>
                    </a:cubicBezTo>
                    <a:cubicBezTo>
                      <a:pt x="0" y="184"/>
                      <a:pt x="0" y="193"/>
                      <a:pt x="0" y="201"/>
                    </a:cubicBezTo>
                    <a:cubicBezTo>
                      <a:pt x="0" y="218"/>
                      <a:pt x="9" y="234"/>
                      <a:pt x="25" y="242"/>
                    </a:cubicBezTo>
                    <a:cubicBezTo>
                      <a:pt x="35" y="252"/>
                      <a:pt x="47" y="257"/>
                      <a:pt x="60" y="257"/>
                    </a:cubicBezTo>
                    <a:cubicBezTo>
                      <a:pt x="80" y="257"/>
                      <a:pt x="101" y="246"/>
                      <a:pt x="116" y="226"/>
                    </a:cubicBezTo>
                    <a:cubicBezTo>
                      <a:pt x="133" y="201"/>
                      <a:pt x="141" y="168"/>
                      <a:pt x="149" y="135"/>
                    </a:cubicBezTo>
                    <a:cubicBezTo>
                      <a:pt x="158" y="110"/>
                      <a:pt x="158" y="93"/>
                      <a:pt x="158" y="77"/>
                    </a:cubicBezTo>
                    <a:cubicBezTo>
                      <a:pt x="158" y="68"/>
                      <a:pt x="158" y="52"/>
                      <a:pt x="149" y="44"/>
                    </a:cubicBezTo>
                    <a:cubicBezTo>
                      <a:pt x="149" y="35"/>
                      <a:pt x="149" y="27"/>
                      <a:pt x="141" y="19"/>
                    </a:cubicBezTo>
                    <a:cubicBezTo>
                      <a:pt x="137" y="6"/>
                      <a:pt x="125" y="0"/>
                      <a:pt x="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1" name="Google Shape;4781;p39"/>
              <p:cNvSpPr/>
              <p:nvPr/>
            </p:nvSpPr>
            <p:spPr>
              <a:xfrm>
                <a:off x="3913200" y="2993725"/>
                <a:ext cx="25850" cy="7975"/>
              </a:xfrm>
              <a:custGeom>
                <a:rect b="b" l="l" r="r" t="t"/>
                <a:pathLst>
                  <a:path extrusionOk="0" h="319" w="1034">
                    <a:moveTo>
                      <a:pt x="855" y="1"/>
                    </a:moveTo>
                    <a:cubicBezTo>
                      <a:pt x="812" y="1"/>
                      <a:pt x="769" y="7"/>
                      <a:pt x="727" y="11"/>
                    </a:cubicBezTo>
                    <a:cubicBezTo>
                      <a:pt x="644" y="19"/>
                      <a:pt x="562" y="36"/>
                      <a:pt x="479" y="53"/>
                    </a:cubicBezTo>
                    <a:cubicBezTo>
                      <a:pt x="404" y="61"/>
                      <a:pt x="330" y="86"/>
                      <a:pt x="255" y="111"/>
                    </a:cubicBezTo>
                    <a:cubicBezTo>
                      <a:pt x="214" y="119"/>
                      <a:pt x="180" y="135"/>
                      <a:pt x="139" y="160"/>
                    </a:cubicBezTo>
                    <a:cubicBezTo>
                      <a:pt x="106" y="185"/>
                      <a:pt x="81" y="210"/>
                      <a:pt x="40" y="235"/>
                    </a:cubicBezTo>
                    <a:cubicBezTo>
                      <a:pt x="1" y="258"/>
                      <a:pt x="20" y="318"/>
                      <a:pt x="71" y="318"/>
                    </a:cubicBezTo>
                    <a:cubicBezTo>
                      <a:pt x="74" y="318"/>
                      <a:pt x="78" y="318"/>
                      <a:pt x="81" y="318"/>
                    </a:cubicBezTo>
                    <a:cubicBezTo>
                      <a:pt x="114" y="309"/>
                      <a:pt x="156" y="309"/>
                      <a:pt x="197" y="309"/>
                    </a:cubicBezTo>
                    <a:cubicBezTo>
                      <a:pt x="238" y="301"/>
                      <a:pt x="272" y="293"/>
                      <a:pt x="313" y="285"/>
                    </a:cubicBezTo>
                    <a:cubicBezTo>
                      <a:pt x="388" y="268"/>
                      <a:pt x="454" y="251"/>
                      <a:pt x="528" y="235"/>
                    </a:cubicBezTo>
                    <a:cubicBezTo>
                      <a:pt x="603" y="227"/>
                      <a:pt x="678" y="218"/>
                      <a:pt x="744" y="210"/>
                    </a:cubicBezTo>
                    <a:cubicBezTo>
                      <a:pt x="827" y="202"/>
                      <a:pt x="918" y="218"/>
                      <a:pt x="992" y="160"/>
                    </a:cubicBezTo>
                    <a:cubicBezTo>
                      <a:pt x="1034" y="127"/>
                      <a:pt x="1017" y="53"/>
                      <a:pt x="976" y="28"/>
                    </a:cubicBezTo>
                    <a:cubicBezTo>
                      <a:pt x="939" y="7"/>
                      <a:pt x="897" y="1"/>
                      <a:pt x="8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2" name="Google Shape;4782;p39"/>
              <p:cNvSpPr/>
              <p:nvPr/>
            </p:nvSpPr>
            <p:spPr>
              <a:xfrm>
                <a:off x="3913350" y="2975475"/>
                <a:ext cx="8875" cy="11500"/>
              </a:xfrm>
              <a:custGeom>
                <a:rect b="b" l="l" r="r" t="t"/>
                <a:pathLst>
                  <a:path extrusionOk="0" h="460" w="355">
                    <a:moveTo>
                      <a:pt x="318" y="1"/>
                    </a:moveTo>
                    <a:cubicBezTo>
                      <a:pt x="312" y="1"/>
                      <a:pt x="305" y="2"/>
                      <a:pt x="299" y="4"/>
                    </a:cubicBezTo>
                    <a:cubicBezTo>
                      <a:pt x="266" y="20"/>
                      <a:pt x="241" y="62"/>
                      <a:pt x="216" y="95"/>
                    </a:cubicBezTo>
                    <a:cubicBezTo>
                      <a:pt x="191" y="128"/>
                      <a:pt x="166" y="161"/>
                      <a:pt x="150" y="194"/>
                    </a:cubicBezTo>
                    <a:cubicBezTo>
                      <a:pt x="100" y="261"/>
                      <a:pt x="58" y="327"/>
                      <a:pt x="17" y="393"/>
                    </a:cubicBezTo>
                    <a:cubicBezTo>
                      <a:pt x="0" y="410"/>
                      <a:pt x="9" y="443"/>
                      <a:pt x="34" y="451"/>
                    </a:cubicBezTo>
                    <a:cubicBezTo>
                      <a:pt x="39" y="457"/>
                      <a:pt x="46" y="460"/>
                      <a:pt x="54" y="460"/>
                    </a:cubicBezTo>
                    <a:cubicBezTo>
                      <a:pt x="67" y="460"/>
                      <a:pt x="81" y="451"/>
                      <a:pt x="92" y="435"/>
                    </a:cubicBezTo>
                    <a:cubicBezTo>
                      <a:pt x="141" y="377"/>
                      <a:pt x="191" y="310"/>
                      <a:pt x="232" y="244"/>
                    </a:cubicBezTo>
                    <a:cubicBezTo>
                      <a:pt x="257" y="211"/>
                      <a:pt x="282" y="178"/>
                      <a:pt x="299" y="145"/>
                    </a:cubicBezTo>
                    <a:cubicBezTo>
                      <a:pt x="324" y="111"/>
                      <a:pt x="348" y="78"/>
                      <a:pt x="348" y="29"/>
                    </a:cubicBezTo>
                    <a:cubicBezTo>
                      <a:pt x="355" y="10"/>
                      <a:pt x="338" y="1"/>
                      <a:pt x="3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3" name="Google Shape;4783;p39"/>
              <p:cNvSpPr/>
              <p:nvPr/>
            </p:nvSpPr>
            <p:spPr>
              <a:xfrm>
                <a:off x="4019350" y="2698650"/>
                <a:ext cx="14775" cy="27425"/>
              </a:xfrm>
              <a:custGeom>
                <a:rect b="b" l="l" r="r" t="t"/>
                <a:pathLst>
                  <a:path extrusionOk="0" h="1097" w="591">
                    <a:moveTo>
                      <a:pt x="487" y="1"/>
                    </a:moveTo>
                    <a:cubicBezTo>
                      <a:pt x="471" y="1"/>
                      <a:pt x="456" y="5"/>
                      <a:pt x="442" y="16"/>
                    </a:cubicBezTo>
                    <a:cubicBezTo>
                      <a:pt x="359" y="65"/>
                      <a:pt x="309" y="156"/>
                      <a:pt x="259" y="239"/>
                    </a:cubicBezTo>
                    <a:cubicBezTo>
                      <a:pt x="218" y="322"/>
                      <a:pt x="185" y="397"/>
                      <a:pt x="143" y="480"/>
                    </a:cubicBezTo>
                    <a:cubicBezTo>
                      <a:pt x="110" y="571"/>
                      <a:pt x="77" y="654"/>
                      <a:pt x="52" y="745"/>
                    </a:cubicBezTo>
                    <a:cubicBezTo>
                      <a:pt x="44" y="794"/>
                      <a:pt x="44" y="836"/>
                      <a:pt x="36" y="886"/>
                    </a:cubicBezTo>
                    <a:cubicBezTo>
                      <a:pt x="27" y="927"/>
                      <a:pt x="19" y="968"/>
                      <a:pt x="11" y="1010"/>
                    </a:cubicBezTo>
                    <a:cubicBezTo>
                      <a:pt x="1" y="1061"/>
                      <a:pt x="41" y="1096"/>
                      <a:pt x="79" y="1096"/>
                    </a:cubicBezTo>
                    <a:cubicBezTo>
                      <a:pt x="103" y="1096"/>
                      <a:pt x="126" y="1083"/>
                      <a:pt x="135" y="1051"/>
                    </a:cubicBezTo>
                    <a:cubicBezTo>
                      <a:pt x="152" y="1010"/>
                      <a:pt x="168" y="968"/>
                      <a:pt x="185" y="927"/>
                    </a:cubicBezTo>
                    <a:cubicBezTo>
                      <a:pt x="201" y="886"/>
                      <a:pt x="226" y="861"/>
                      <a:pt x="243" y="828"/>
                    </a:cubicBezTo>
                    <a:cubicBezTo>
                      <a:pt x="276" y="745"/>
                      <a:pt x="317" y="670"/>
                      <a:pt x="351" y="587"/>
                    </a:cubicBezTo>
                    <a:cubicBezTo>
                      <a:pt x="392" y="513"/>
                      <a:pt x="425" y="438"/>
                      <a:pt x="467" y="372"/>
                    </a:cubicBezTo>
                    <a:cubicBezTo>
                      <a:pt x="516" y="289"/>
                      <a:pt x="574" y="214"/>
                      <a:pt x="591" y="123"/>
                    </a:cubicBezTo>
                    <a:cubicBezTo>
                      <a:pt x="591" y="82"/>
                      <a:pt x="591" y="49"/>
                      <a:pt x="549" y="16"/>
                    </a:cubicBezTo>
                    <a:lnTo>
                      <a:pt x="549" y="24"/>
                    </a:lnTo>
                    <a:cubicBezTo>
                      <a:pt x="530" y="9"/>
                      <a:pt x="508" y="1"/>
                      <a:pt x="4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4" name="Google Shape;4784;p39"/>
              <p:cNvSpPr/>
              <p:nvPr/>
            </p:nvSpPr>
            <p:spPr>
              <a:xfrm>
                <a:off x="4036800" y="2693650"/>
                <a:ext cx="3750" cy="5350"/>
              </a:xfrm>
              <a:custGeom>
                <a:rect b="b" l="l" r="r" t="t"/>
                <a:pathLst>
                  <a:path extrusionOk="0" h="214" w="150">
                    <a:moveTo>
                      <a:pt x="125" y="0"/>
                    </a:moveTo>
                    <a:cubicBezTo>
                      <a:pt x="117" y="0"/>
                      <a:pt x="100" y="0"/>
                      <a:pt x="83" y="8"/>
                    </a:cubicBezTo>
                    <a:cubicBezTo>
                      <a:pt x="75" y="17"/>
                      <a:pt x="67" y="33"/>
                      <a:pt x="59" y="42"/>
                    </a:cubicBezTo>
                    <a:cubicBezTo>
                      <a:pt x="59" y="50"/>
                      <a:pt x="50" y="58"/>
                      <a:pt x="42" y="66"/>
                    </a:cubicBezTo>
                    <a:lnTo>
                      <a:pt x="9" y="116"/>
                    </a:lnTo>
                    <a:cubicBezTo>
                      <a:pt x="1" y="133"/>
                      <a:pt x="1" y="149"/>
                      <a:pt x="1" y="166"/>
                    </a:cubicBezTo>
                    <a:cubicBezTo>
                      <a:pt x="9" y="182"/>
                      <a:pt x="25" y="199"/>
                      <a:pt x="42" y="207"/>
                    </a:cubicBezTo>
                    <a:cubicBezTo>
                      <a:pt x="50" y="211"/>
                      <a:pt x="59" y="214"/>
                      <a:pt x="67" y="214"/>
                    </a:cubicBezTo>
                    <a:cubicBezTo>
                      <a:pt x="75" y="214"/>
                      <a:pt x="83" y="211"/>
                      <a:pt x="92" y="207"/>
                    </a:cubicBezTo>
                    <a:cubicBezTo>
                      <a:pt x="108" y="199"/>
                      <a:pt x="117" y="182"/>
                      <a:pt x="125" y="166"/>
                    </a:cubicBezTo>
                    <a:cubicBezTo>
                      <a:pt x="133" y="149"/>
                      <a:pt x="133" y="124"/>
                      <a:pt x="141" y="108"/>
                    </a:cubicBezTo>
                    <a:lnTo>
                      <a:pt x="150" y="75"/>
                    </a:lnTo>
                    <a:cubicBezTo>
                      <a:pt x="150" y="66"/>
                      <a:pt x="150" y="50"/>
                      <a:pt x="150" y="33"/>
                    </a:cubicBezTo>
                    <a:cubicBezTo>
                      <a:pt x="150" y="33"/>
                      <a:pt x="150" y="25"/>
                      <a:pt x="150" y="17"/>
                    </a:cubicBezTo>
                    <a:cubicBezTo>
                      <a:pt x="141" y="8"/>
                      <a:pt x="133" y="8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5" name="Google Shape;4785;p39"/>
              <p:cNvSpPr/>
              <p:nvPr/>
            </p:nvSpPr>
            <p:spPr>
              <a:xfrm>
                <a:off x="3988750" y="2919200"/>
                <a:ext cx="256450" cy="376475"/>
              </a:xfrm>
              <a:custGeom>
                <a:rect b="b" l="l" r="r" t="t"/>
                <a:pathLst>
                  <a:path extrusionOk="0" h="15059" w="10258">
                    <a:moveTo>
                      <a:pt x="2509" y="0"/>
                    </a:moveTo>
                    <a:cubicBezTo>
                      <a:pt x="2475" y="0"/>
                      <a:pt x="2444" y="17"/>
                      <a:pt x="2428" y="59"/>
                    </a:cubicBezTo>
                    <a:cubicBezTo>
                      <a:pt x="2080" y="854"/>
                      <a:pt x="1964" y="1758"/>
                      <a:pt x="2121" y="2611"/>
                    </a:cubicBezTo>
                    <a:cubicBezTo>
                      <a:pt x="2047" y="2893"/>
                      <a:pt x="2072" y="3183"/>
                      <a:pt x="2105" y="3464"/>
                    </a:cubicBezTo>
                    <a:cubicBezTo>
                      <a:pt x="2146" y="3746"/>
                      <a:pt x="2171" y="4028"/>
                      <a:pt x="2155" y="4310"/>
                    </a:cubicBezTo>
                    <a:cubicBezTo>
                      <a:pt x="2146" y="4442"/>
                      <a:pt x="2130" y="4575"/>
                      <a:pt x="2088" y="4707"/>
                    </a:cubicBezTo>
                    <a:cubicBezTo>
                      <a:pt x="2055" y="4840"/>
                      <a:pt x="1997" y="4964"/>
                      <a:pt x="1947" y="5088"/>
                    </a:cubicBezTo>
                    <a:cubicBezTo>
                      <a:pt x="1831" y="5362"/>
                      <a:pt x="1840" y="5635"/>
                      <a:pt x="1856" y="5925"/>
                    </a:cubicBezTo>
                    <a:cubicBezTo>
                      <a:pt x="1873" y="6199"/>
                      <a:pt x="1898" y="6489"/>
                      <a:pt x="1749" y="6729"/>
                    </a:cubicBezTo>
                    <a:cubicBezTo>
                      <a:pt x="1757" y="6638"/>
                      <a:pt x="1765" y="6555"/>
                      <a:pt x="1765" y="6464"/>
                    </a:cubicBezTo>
                    <a:cubicBezTo>
                      <a:pt x="1765" y="6403"/>
                      <a:pt x="1713" y="6366"/>
                      <a:pt x="1662" y="6366"/>
                    </a:cubicBezTo>
                    <a:cubicBezTo>
                      <a:pt x="1623" y="6366"/>
                      <a:pt x="1585" y="6388"/>
                      <a:pt x="1575" y="6439"/>
                    </a:cubicBezTo>
                    <a:cubicBezTo>
                      <a:pt x="1525" y="6721"/>
                      <a:pt x="1483" y="7011"/>
                      <a:pt x="1409" y="7292"/>
                    </a:cubicBezTo>
                    <a:cubicBezTo>
                      <a:pt x="1334" y="7582"/>
                      <a:pt x="1243" y="7856"/>
                      <a:pt x="1127" y="8129"/>
                    </a:cubicBezTo>
                    <a:cubicBezTo>
                      <a:pt x="1011" y="8386"/>
                      <a:pt x="870" y="8643"/>
                      <a:pt x="713" y="8891"/>
                    </a:cubicBezTo>
                    <a:cubicBezTo>
                      <a:pt x="564" y="9123"/>
                      <a:pt x="390" y="9347"/>
                      <a:pt x="249" y="9587"/>
                    </a:cubicBezTo>
                    <a:cubicBezTo>
                      <a:pt x="116" y="9811"/>
                      <a:pt x="0" y="10085"/>
                      <a:pt x="17" y="10350"/>
                    </a:cubicBezTo>
                    <a:cubicBezTo>
                      <a:pt x="25" y="10482"/>
                      <a:pt x="83" y="10598"/>
                      <a:pt x="216" y="10640"/>
                    </a:cubicBezTo>
                    <a:cubicBezTo>
                      <a:pt x="266" y="10659"/>
                      <a:pt x="320" y="10666"/>
                      <a:pt x="374" y="10666"/>
                    </a:cubicBezTo>
                    <a:cubicBezTo>
                      <a:pt x="437" y="10666"/>
                      <a:pt x="502" y="10657"/>
                      <a:pt x="564" y="10648"/>
                    </a:cubicBezTo>
                    <a:cubicBezTo>
                      <a:pt x="1210" y="10524"/>
                      <a:pt x="1856" y="10449"/>
                      <a:pt x="2511" y="10408"/>
                    </a:cubicBezTo>
                    <a:cubicBezTo>
                      <a:pt x="2834" y="10383"/>
                      <a:pt x="3165" y="10358"/>
                      <a:pt x="3497" y="10341"/>
                    </a:cubicBezTo>
                    <a:cubicBezTo>
                      <a:pt x="3714" y="10330"/>
                      <a:pt x="3939" y="10311"/>
                      <a:pt x="4161" y="10311"/>
                    </a:cubicBezTo>
                    <a:cubicBezTo>
                      <a:pt x="4261" y="10311"/>
                      <a:pt x="4360" y="10315"/>
                      <a:pt x="4458" y="10325"/>
                    </a:cubicBezTo>
                    <a:cubicBezTo>
                      <a:pt x="4577" y="10331"/>
                      <a:pt x="4686" y="10361"/>
                      <a:pt x="4800" y="10361"/>
                    </a:cubicBezTo>
                    <a:cubicBezTo>
                      <a:pt x="4838" y="10361"/>
                      <a:pt x="4875" y="10358"/>
                      <a:pt x="4914" y="10350"/>
                    </a:cubicBezTo>
                    <a:cubicBezTo>
                      <a:pt x="5030" y="10333"/>
                      <a:pt x="5137" y="10267"/>
                      <a:pt x="5212" y="10176"/>
                    </a:cubicBezTo>
                    <a:cubicBezTo>
                      <a:pt x="5220" y="10167"/>
                      <a:pt x="5220" y="10167"/>
                      <a:pt x="5220" y="10167"/>
                    </a:cubicBezTo>
                    <a:cubicBezTo>
                      <a:pt x="5245" y="10590"/>
                      <a:pt x="5419" y="11004"/>
                      <a:pt x="5684" y="11327"/>
                    </a:cubicBezTo>
                    <a:cubicBezTo>
                      <a:pt x="5742" y="11402"/>
                      <a:pt x="5800" y="11476"/>
                      <a:pt x="5858" y="11551"/>
                    </a:cubicBezTo>
                    <a:cubicBezTo>
                      <a:pt x="5817" y="11584"/>
                      <a:pt x="5800" y="11634"/>
                      <a:pt x="5833" y="11684"/>
                    </a:cubicBezTo>
                    <a:cubicBezTo>
                      <a:pt x="5966" y="11882"/>
                      <a:pt x="6065" y="12106"/>
                      <a:pt x="6132" y="12338"/>
                    </a:cubicBezTo>
                    <a:cubicBezTo>
                      <a:pt x="6165" y="12612"/>
                      <a:pt x="6140" y="12910"/>
                      <a:pt x="6140" y="13175"/>
                    </a:cubicBezTo>
                    <a:cubicBezTo>
                      <a:pt x="6148" y="13465"/>
                      <a:pt x="6173" y="13747"/>
                      <a:pt x="6223" y="14020"/>
                    </a:cubicBezTo>
                    <a:cubicBezTo>
                      <a:pt x="6248" y="14136"/>
                      <a:pt x="6256" y="14269"/>
                      <a:pt x="6322" y="14368"/>
                    </a:cubicBezTo>
                    <a:cubicBezTo>
                      <a:pt x="6388" y="14476"/>
                      <a:pt x="6488" y="14526"/>
                      <a:pt x="6604" y="14559"/>
                    </a:cubicBezTo>
                    <a:cubicBezTo>
                      <a:pt x="6786" y="14617"/>
                      <a:pt x="6968" y="14666"/>
                      <a:pt x="7159" y="14708"/>
                    </a:cubicBezTo>
                    <a:cubicBezTo>
                      <a:pt x="7159" y="14749"/>
                      <a:pt x="7184" y="14782"/>
                      <a:pt x="7234" y="14799"/>
                    </a:cubicBezTo>
                    <a:cubicBezTo>
                      <a:pt x="7301" y="14813"/>
                      <a:pt x="7366" y="14822"/>
                      <a:pt x="7431" y="14822"/>
                    </a:cubicBezTo>
                    <a:cubicBezTo>
                      <a:pt x="7478" y="14822"/>
                      <a:pt x="7525" y="14818"/>
                      <a:pt x="7573" y="14807"/>
                    </a:cubicBezTo>
                    <a:cubicBezTo>
                      <a:pt x="7689" y="14799"/>
                      <a:pt x="7805" y="14782"/>
                      <a:pt x="7921" y="14782"/>
                    </a:cubicBezTo>
                    <a:cubicBezTo>
                      <a:pt x="8037" y="14791"/>
                      <a:pt x="8120" y="14824"/>
                      <a:pt x="8203" y="14898"/>
                    </a:cubicBezTo>
                    <a:cubicBezTo>
                      <a:pt x="8294" y="14981"/>
                      <a:pt x="8385" y="15039"/>
                      <a:pt x="8510" y="15056"/>
                    </a:cubicBezTo>
                    <a:cubicBezTo>
                      <a:pt x="8528" y="15058"/>
                      <a:pt x="8546" y="15058"/>
                      <a:pt x="8564" y="15058"/>
                    </a:cubicBezTo>
                    <a:cubicBezTo>
                      <a:pt x="8796" y="15058"/>
                      <a:pt x="8988" y="14914"/>
                      <a:pt x="9181" y="14791"/>
                    </a:cubicBezTo>
                    <a:cubicBezTo>
                      <a:pt x="9404" y="14658"/>
                      <a:pt x="9661" y="14600"/>
                      <a:pt x="9877" y="14459"/>
                    </a:cubicBezTo>
                    <a:cubicBezTo>
                      <a:pt x="10092" y="14310"/>
                      <a:pt x="10258" y="14070"/>
                      <a:pt x="10183" y="13805"/>
                    </a:cubicBezTo>
                    <a:cubicBezTo>
                      <a:pt x="10176" y="13764"/>
                      <a:pt x="10136" y="13734"/>
                      <a:pt x="10094" y="13734"/>
                    </a:cubicBezTo>
                    <a:cubicBezTo>
                      <a:pt x="10085" y="13734"/>
                      <a:pt x="10076" y="13735"/>
                      <a:pt x="10067" y="13738"/>
                    </a:cubicBezTo>
                    <a:cubicBezTo>
                      <a:pt x="9893" y="13788"/>
                      <a:pt x="9711" y="13830"/>
                      <a:pt x="9529" y="13871"/>
                    </a:cubicBezTo>
                    <a:cubicBezTo>
                      <a:pt x="9446" y="13888"/>
                      <a:pt x="9355" y="13912"/>
                      <a:pt x="9272" y="13929"/>
                    </a:cubicBezTo>
                    <a:cubicBezTo>
                      <a:pt x="9218" y="13942"/>
                      <a:pt x="9143" y="13977"/>
                      <a:pt x="9082" y="13977"/>
                    </a:cubicBezTo>
                    <a:cubicBezTo>
                      <a:pt x="9067" y="13977"/>
                      <a:pt x="9053" y="13975"/>
                      <a:pt x="9040" y="13970"/>
                    </a:cubicBezTo>
                    <a:cubicBezTo>
                      <a:pt x="8990" y="13954"/>
                      <a:pt x="8974" y="13896"/>
                      <a:pt x="8957" y="13854"/>
                    </a:cubicBezTo>
                    <a:cubicBezTo>
                      <a:pt x="8932" y="13780"/>
                      <a:pt x="8907" y="13714"/>
                      <a:pt x="8874" y="13656"/>
                    </a:cubicBezTo>
                    <a:cubicBezTo>
                      <a:pt x="8808" y="13523"/>
                      <a:pt x="8692" y="13415"/>
                      <a:pt x="8576" y="13324"/>
                    </a:cubicBezTo>
                    <a:cubicBezTo>
                      <a:pt x="8319" y="13125"/>
                      <a:pt x="7996" y="13042"/>
                      <a:pt x="7722" y="12877"/>
                    </a:cubicBezTo>
                    <a:cubicBezTo>
                      <a:pt x="7474" y="12736"/>
                      <a:pt x="7258" y="12537"/>
                      <a:pt x="7076" y="12313"/>
                    </a:cubicBezTo>
                    <a:cubicBezTo>
                      <a:pt x="6902" y="12098"/>
                      <a:pt x="6770" y="11849"/>
                      <a:pt x="6687" y="11584"/>
                    </a:cubicBezTo>
                    <a:cubicBezTo>
                      <a:pt x="6637" y="11427"/>
                      <a:pt x="6612" y="11261"/>
                      <a:pt x="6571" y="11104"/>
                    </a:cubicBezTo>
                    <a:cubicBezTo>
                      <a:pt x="6529" y="10954"/>
                      <a:pt x="6471" y="10814"/>
                      <a:pt x="6388" y="10681"/>
                    </a:cubicBezTo>
                    <a:cubicBezTo>
                      <a:pt x="6231" y="10424"/>
                      <a:pt x="6016" y="10217"/>
                      <a:pt x="5817" y="10002"/>
                    </a:cubicBezTo>
                    <a:cubicBezTo>
                      <a:pt x="5618" y="9778"/>
                      <a:pt x="5461" y="9538"/>
                      <a:pt x="5336" y="9264"/>
                    </a:cubicBezTo>
                    <a:cubicBezTo>
                      <a:pt x="5195" y="8949"/>
                      <a:pt x="5104" y="8610"/>
                      <a:pt x="5038" y="8278"/>
                    </a:cubicBezTo>
                    <a:cubicBezTo>
                      <a:pt x="5021" y="8179"/>
                      <a:pt x="5005" y="8079"/>
                      <a:pt x="4997" y="7988"/>
                    </a:cubicBezTo>
                    <a:cubicBezTo>
                      <a:pt x="5021" y="7963"/>
                      <a:pt x="5046" y="7930"/>
                      <a:pt x="5038" y="7881"/>
                    </a:cubicBezTo>
                    <a:cubicBezTo>
                      <a:pt x="5005" y="7756"/>
                      <a:pt x="4963" y="7632"/>
                      <a:pt x="4922" y="7499"/>
                    </a:cubicBezTo>
                    <a:cubicBezTo>
                      <a:pt x="4905" y="7417"/>
                      <a:pt x="4897" y="7334"/>
                      <a:pt x="4872" y="7243"/>
                    </a:cubicBezTo>
                    <a:cubicBezTo>
                      <a:pt x="4872" y="7218"/>
                      <a:pt x="4856" y="7193"/>
                      <a:pt x="4831" y="7185"/>
                    </a:cubicBezTo>
                    <a:cubicBezTo>
                      <a:pt x="4814" y="7118"/>
                      <a:pt x="4798" y="7052"/>
                      <a:pt x="4781" y="6986"/>
                    </a:cubicBezTo>
                    <a:cubicBezTo>
                      <a:pt x="4723" y="6679"/>
                      <a:pt x="4707" y="6373"/>
                      <a:pt x="4698" y="6058"/>
                    </a:cubicBezTo>
                    <a:cubicBezTo>
                      <a:pt x="4698" y="5925"/>
                      <a:pt x="4649" y="5793"/>
                      <a:pt x="4516" y="5743"/>
                    </a:cubicBezTo>
                    <a:cubicBezTo>
                      <a:pt x="4466" y="5726"/>
                      <a:pt x="4416" y="5722"/>
                      <a:pt x="4368" y="5722"/>
                    </a:cubicBezTo>
                    <a:cubicBezTo>
                      <a:pt x="4311" y="5722"/>
                      <a:pt x="4254" y="5728"/>
                      <a:pt x="4196" y="5728"/>
                    </a:cubicBezTo>
                    <a:cubicBezTo>
                      <a:pt x="4181" y="5728"/>
                      <a:pt x="4166" y="5727"/>
                      <a:pt x="4151" y="5726"/>
                    </a:cubicBezTo>
                    <a:cubicBezTo>
                      <a:pt x="3911" y="5693"/>
                      <a:pt x="3729" y="5494"/>
                      <a:pt x="3629" y="5287"/>
                    </a:cubicBezTo>
                    <a:cubicBezTo>
                      <a:pt x="3621" y="5262"/>
                      <a:pt x="3605" y="5237"/>
                      <a:pt x="3596" y="5204"/>
                    </a:cubicBezTo>
                    <a:cubicBezTo>
                      <a:pt x="3563" y="4972"/>
                      <a:pt x="3538" y="4740"/>
                      <a:pt x="3513" y="4508"/>
                    </a:cubicBezTo>
                    <a:cubicBezTo>
                      <a:pt x="3513" y="4475"/>
                      <a:pt x="3513" y="4442"/>
                      <a:pt x="3522" y="4409"/>
                    </a:cubicBezTo>
                    <a:cubicBezTo>
                      <a:pt x="3522" y="4326"/>
                      <a:pt x="3522" y="4227"/>
                      <a:pt x="3489" y="4152"/>
                    </a:cubicBezTo>
                    <a:cubicBezTo>
                      <a:pt x="3480" y="4011"/>
                      <a:pt x="3472" y="3870"/>
                      <a:pt x="3472" y="3730"/>
                    </a:cubicBezTo>
                    <a:cubicBezTo>
                      <a:pt x="3472" y="3605"/>
                      <a:pt x="3480" y="3481"/>
                      <a:pt x="3489" y="3357"/>
                    </a:cubicBezTo>
                    <a:cubicBezTo>
                      <a:pt x="3497" y="3241"/>
                      <a:pt x="3513" y="3100"/>
                      <a:pt x="3464" y="2984"/>
                    </a:cubicBezTo>
                    <a:cubicBezTo>
                      <a:pt x="3454" y="2956"/>
                      <a:pt x="3424" y="2941"/>
                      <a:pt x="3394" y="2941"/>
                    </a:cubicBezTo>
                    <a:cubicBezTo>
                      <a:pt x="3372" y="2941"/>
                      <a:pt x="3350" y="2949"/>
                      <a:pt x="3339" y="2967"/>
                    </a:cubicBezTo>
                    <a:cubicBezTo>
                      <a:pt x="3257" y="3067"/>
                      <a:pt x="3248" y="3208"/>
                      <a:pt x="3232" y="3332"/>
                    </a:cubicBezTo>
                    <a:cubicBezTo>
                      <a:pt x="3223" y="3456"/>
                      <a:pt x="3223" y="3589"/>
                      <a:pt x="3223" y="3713"/>
                    </a:cubicBezTo>
                    <a:cubicBezTo>
                      <a:pt x="3223" y="3829"/>
                      <a:pt x="3223" y="3945"/>
                      <a:pt x="3232" y="4061"/>
                    </a:cubicBezTo>
                    <a:cubicBezTo>
                      <a:pt x="3223" y="4061"/>
                      <a:pt x="3207" y="4069"/>
                      <a:pt x="3199" y="4069"/>
                    </a:cubicBezTo>
                    <a:cubicBezTo>
                      <a:pt x="3190" y="4078"/>
                      <a:pt x="3174" y="4078"/>
                      <a:pt x="3165" y="4078"/>
                    </a:cubicBezTo>
                    <a:cubicBezTo>
                      <a:pt x="3141" y="4069"/>
                      <a:pt x="3124" y="4036"/>
                      <a:pt x="3116" y="4020"/>
                    </a:cubicBezTo>
                    <a:cubicBezTo>
                      <a:pt x="3041" y="3895"/>
                      <a:pt x="3000" y="3754"/>
                      <a:pt x="2958" y="3622"/>
                    </a:cubicBezTo>
                    <a:cubicBezTo>
                      <a:pt x="2917" y="3473"/>
                      <a:pt x="2884" y="3324"/>
                      <a:pt x="2859" y="3183"/>
                    </a:cubicBezTo>
                    <a:cubicBezTo>
                      <a:pt x="2801" y="2876"/>
                      <a:pt x="2784" y="2570"/>
                      <a:pt x="2776" y="2263"/>
                    </a:cubicBezTo>
                    <a:cubicBezTo>
                      <a:pt x="2759" y="1890"/>
                      <a:pt x="2759" y="1526"/>
                      <a:pt x="2751" y="1161"/>
                    </a:cubicBezTo>
                    <a:cubicBezTo>
                      <a:pt x="2743" y="979"/>
                      <a:pt x="2743" y="788"/>
                      <a:pt x="2735" y="606"/>
                    </a:cubicBezTo>
                    <a:cubicBezTo>
                      <a:pt x="2726" y="432"/>
                      <a:pt x="2710" y="250"/>
                      <a:pt x="2643" y="92"/>
                    </a:cubicBezTo>
                    <a:cubicBezTo>
                      <a:pt x="2623" y="42"/>
                      <a:pt x="2563" y="0"/>
                      <a:pt x="2509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6" name="Google Shape;4786;p39"/>
              <p:cNvSpPr/>
              <p:nvPr/>
            </p:nvSpPr>
            <p:spPr>
              <a:xfrm>
                <a:off x="4065400" y="2985525"/>
                <a:ext cx="2900" cy="8075"/>
              </a:xfrm>
              <a:custGeom>
                <a:rect b="b" l="l" r="r" t="t"/>
                <a:pathLst>
                  <a:path extrusionOk="0" h="323" w="116">
                    <a:moveTo>
                      <a:pt x="87" y="0"/>
                    </a:moveTo>
                    <a:cubicBezTo>
                      <a:pt x="73" y="0"/>
                      <a:pt x="58" y="9"/>
                      <a:pt x="50" y="24"/>
                    </a:cubicBezTo>
                    <a:cubicBezTo>
                      <a:pt x="41" y="66"/>
                      <a:pt x="25" y="99"/>
                      <a:pt x="17" y="140"/>
                    </a:cubicBezTo>
                    <a:cubicBezTo>
                      <a:pt x="8" y="182"/>
                      <a:pt x="8" y="231"/>
                      <a:pt x="0" y="273"/>
                    </a:cubicBezTo>
                    <a:cubicBezTo>
                      <a:pt x="0" y="298"/>
                      <a:pt x="25" y="314"/>
                      <a:pt x="41" y="323"/>
                    </a:cubicBezTo>
                    <a:cubicBezTo>
                      <a:pt x="66" y="323"/>
                      <a:pt x="91" y="306"/>
                      <a:pt x="99" y="289"/>
                    </a:cubicBezTo>
                    <a:cubicBezTo>
                      <a:pt x="99" y="240"/>
                      <a:pt x="108" y="198"/>
                      <a:pt x="116" y="157"/>
                    </a:cubicBezTo>
                    <a:cubicBezTo>
                      <a:pt x="116" y="115"/>
                      <a:pt x="116" y="74"/>
                      <a:pt x="116" y="33"/>
                    </a:cubicBezTo>
                    <a:cubicBezTo>
                      <a:pt x="116" y="11"/>
                      <a:pt x="102" y="0"/>
                      <a:pt x="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7" name="Google Shape;4787;p39"/>
              <p:cNvSpPr/>
              <p:nvPr/>
            </p:nvSpPr>
            <p:spPr>
              <a:xfrm>
                <a:off x="4079475" y="3015975"/>
                <a:ext cx="15975" cy="88875"/>
              </a:xfrm>
              <a:custGeom>
                <a:rect b="b" l="l" r="r" t="t"/>
                <a:pathLst>
                  <a:path extrusionOk="0" h="3555" w="639">
                    <a:moveTo>
                      <a:pt x="211" y="1"/>
                    </a:moveTo>
                    <a:cubicBezTo>
                      <a:pt x="184" y="1"/>
                      <a:pt x="157" y="16"/>
                      <a:pt x="150" y="49"/>
                    </a:cubicBezTo>
                    <a:cubicBezTo>
                      <a:pt x="25" y="629"/>
                      <a:pt x="0" y="1226"/>
                      <a:pt x="67" y="1822"/>
                    </a:cubicBezTo>
                    <a:cubicBezTo>
                      <a:pt x="100" y="2112"/>
                      <a:pt x="141" y="2402"/>
                      <a:pt x="208" y="2692"/>
                    </a:cubicBezTo>
                    <a:cubicBezTo>
                      <a:pt x="241" y="2833"/>
                      <a:pt x="282" y="2974"/>
                      <a:pt x="332" y="3115"/>
                    </a:cubicBezTo>
                    <a:cubicBezTo>
                      <a:pt x="357" y="3189"/>
                      <a:pt x="382" y="3264"/>
                      <a:pt x="415" y="3338"/>
                    </a:cubicBezTo>
                    <a:cubicBezTo>
                      <a:pt x="448" y="3405"/>
                      <a:pt x="489" y="3463"/>
                      <a:pt x="539" y="3529"/>
                    </a:cubicBezTo>
                    <a:cubicBezTo>
                      <a:pt x="549" y="3546"/>
                      <a:pt x="568" y="3555"/>
                      <a:pt x="587" y="3555"/>
                    </a:cubicBezTo>
                    <a:cubicBezTo>
                      <a:pt x="613" y="3555"/>
                      <a:pt x="638" y="3538"/>
                      <a:pt x="638" y="3504"/>
                    </a:cubicBezTo>
                    <a:cubicBezTo>
                      <a:pt x="622" y="3214"/>
                      <a:pt x="531" y="2932"/>
                      <a:pt x="464" y="2651"/>
                    </a:cubicBezTo>
                    <a:cubicBezTo>
                      <a:pt x="398" y="2377"/>
                      <a:pt x="348" y="2087"/>
                      <a:pt x="315" y="1806"/>
                    </a:cubicBezTo>
                    <a:cubicBezTo>
                      <a:pt x="249" y="1226"/>
                      <a:pt x="241" y="646"/>
                      <a:pt x="274" y="66"/>
                    </a:cubicBezTo>
                    <a:cubicBezTo>
                      <a:pt x="278" y="24"/>
                      <a:pt x="245" y="1"/>
                      <a:pt x="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8" name="Google Shape;4788;p39"/>
              <p:cNvSpPr/>
              <p:nvPr/>
            </p:nvSpPr>
            <p:spPr>
              <a:xfrm>
                <a:off x="4094600" y="3043025"/>
                <a:ext cx="2925" cy="11075"/>
              </a:xfrm>
              <a:custGeom>
                <a:rect b="b" l="l" r="r" t="t"/>
                <a:pathLst>
                  <a:path extrusionOk="0" h="443" w="117">
                    <a:moveTo>
                      <a:pt x="62" y="1"/>
                    </a:moveTo>
                    <a:cubicBezTo>
                      <a:pt x="42" y="1"/>
                      <a:pt x="25" y="15"/>
                      <a:pt x="25" y="36"/>
                    </a:cubicBezTo>
                    <a:cubicBezTo>
                      <a:pt x="9" y="102"/>
                      <a:pt x="0" y="169"/>
                      <a:pt x="9" y="243"/>
                    </a:cubicBezTo>
                    <a:cubicBezTo>
                      <a:pt x="9" y="260"/>
                      <a:pt x="9" y="276"/>
                      <a:pt x="9" y="293"/>
                    </a:cubicBezTo>
                    <a:cubicBezTo>
                      <a:pt x="9" y="301"/>
                      <a:pt x="17" y="309"/>
                      <a:pt x="17" y="326"/>
                    </a:cubicBezTo>
                    <a:cubicBezTo>
                      <a:pt x="25" y="334"/>
                      <a:pt x="25" y="334"/>
                      <a:pt x="25" y="342"/>
                    </a:cubicBezTo>
                    <a:cubicBezTo>
                      <a:pt x="42" y="376"/>
                      <a:pt x="50" y="409"/>
                      <a:pt x="67" y="434"/>
                    </a:cubicBezTo>
                    <a:cubicBezTo>
                      <a:pt x="73" y="440"/>
                      <a:pt x="80" y="443"/>
                      <a:pt x="87" y="443"/>
                    </a:cubicBezTo>
                    <a:cubicBezTo>
                      <a:pt x="98" y="443"/>
                      <a:pt x="108" y="436"/>
                      <a:pt x="108" y="425"/>
                    </a:cubicBezTo>
                    <a:cubicBezTo>
                      <a:pt x="108" y="392"/>
                      <a:pt x="108" y="359"/>
                      <a:pt x="108" y="334"/>
                    </a:cubicBezTo>
                    <a:cubicBezTo>
                      <a:pt x="108" y="318"/>
                      <a:pt x="116" y="301"/>
                      <a:pt x="116" y="284"/>
                    </a:cubicBezTo>
                    <a:cubicBezTo>
                      <a:pt x="108" y="268"/>
                      <a:pt x="108" y="251"/>
                      <a:pt x="108" y="235"/>
                    </a:cubicBezTo>
                    <a:cubicBezTo>
                      <a:pt x="108" y="177"/>
                      <a:pt x="108" y="111"/>
                      <a:pt x="116" y="53"/>
                    </a:cubicBezTo>
                    <a:cubicBezTo>
                      <a:pt x="116" y="28"/>
                      <a:pt x="100" y="3"/>
                      <a:pt x="75" y="3"/>
                    </a:cubicBezTo>
                    <a:cubicBezTo>
                      <a:pt x="70" y="1"/>
                      <a:pt x="66" y="1"/>
                      <a:pt x="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9" name="Google Shape;4789;p39"/>
              <p:cNvSpPr/>
              <p:nvPr/>
            </p:nvSpPr>
            <p:spPr>
              <a:xfrm>
                <a:off x="4080725" y="2997500"/>
                <a:ext cx="2075" cy="3775"/>
              </a:xfrm>
              <a:custGeom>
                <a:rect b="b" l="l" r="r" t="t"/>
                <a:pathLst>
                  <a:path extrusionOk="0" h="151" w="83">
                    <a:moveTo>
                      <a:pt x="50" y="1"/>
                    </a:moveTo>
                    <a:cubicBezTo>
                      <a:pt x="33" y="1"/>
                      <a:pt x="25" y="1"/>
                      <a:pt x="17" y="9"/>
                    </a:cubicBezTo>
                    <a:cubicBezTo>
                      <a:pt x="8" y="18"/>
                      <a:pt x="8" y="26"/>
                      <a:pt x="0" y="42"/>
                    </a:cubicBezTo>
                    <a:cubicBezTo>
                      <a:pt x="0" y="51"/>
                      <a:pt x="0" y="67"/>
                      <a:pt x="0" y="84"/>
                    </a:cubicBezTo>
                    <a:cubicBezTo>
                      <a:pt x="0" y="84"/>
                      <a:pt x="0" y="92"/>
                      <a:pt x="0" y="100"/>
                    </a:cubicBezTo>
                    <a:lnTo>
                      <a:pt x="0" y="125"/>
                    </a:lnTo>
                    <a:cubicBezTo>
                      <a:pt x="0" y="134"/>
                      <a:pt x="8" y="142"/>
                      <a:pt x="17" y="150"/>
                    </a:cubicBezTo>
                    <a:cubicBezTo>
                      <a:pt x="33" y="150"/>
                      <a:pt x="42" y="142"/>
                      <a:pt x="50" y="134"/>
                    </a:cubicBezTo>
                    <a:cubicBezTo>
                      <a:pt x="66" y="109"/>
                      <a:pt x="75" y="76"/>
                      <a:pt x="83" y="51"/>
                    </a:cubicBezTo>
                    <a:cubicBezTo>
                      <a:pt x="83" y="42"/>
                      <a:pt x="83" y="26"/>
                      <a:pt x="75" y="18"/>
                    </a:cubicBezTo>
                    <a:cubicBezTo>
                      <a:pt x="75" y="9"/>
                      <a:pt x="58" y="1"/>
                      <a:pt x="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0" name="Google Shape;4790;p39"/>
              <p:cNvSpPr/>
              <p:nvPr/>
            </p:nvSpPr>
            <p:spPr>
              <a:xfrm>
                <a:off x="4121525" y="3113500"/>
                <a:ext cx="18050" cy="53900"/>
              </a:xfrm>
              <a:custGeom>
                <a:rect b="b" l="l" r="r" t="t"/>
                <a:pathLst>
                  <a:path extrusionOk="0" h="2156" w="722">
                    <a:moveTo>
                      <a:pt x="55" y="1"/>
                    </a:moveTo>
                    <a:cubicBezTo>
                      <a:pt x="31" y="1"/>
                      <a:pt x="9" y="17"/>
                      <a:pt x="9" y="51"/>
                    </a:cubicBezTo>
                    <a:cubicBezTo>
                      <a:pt x="0" y="432"/>
                      <a:pt x="25" y="796"/>
                      <a:pt x="125" y="1169"/>
                    </a:cubicBezTo>
                    <a:cubicBezTo>
                      <a:pt x="174" y="1343"/>
                      <a:pt x="232" y="1517"/>
                      <a:pt x="307" y="1691"/>
                    </a:cubicBezTo>
                    <a:cubicBezTo>
                      <a:pt x="348" y="1774"/>
                      <a:pt x="398" y="1857"/>
                      <a:pt x="440" y="1931"/>
                    </a:cubicBezTo>
                    <a:cubicBezTo>
                      <a:pt x="489" y="2014"/>
                      <a:pt x="539" y="2105"/>
                      <a:pt x="622" y="2147"/>
                    </a:cubicBezTo>
                    <a:cubicBezTo>
                      <a:pt x="631" y="2153"/>
                      <a:pt x="642" y="2155"/>
                      <a:pt x="651" y="2155"/>
                    </a:cubicBezTo>
                    <a:cubicBezTo>
                      <a:pt x="684" y="2155"/>
                      <a:pt x="713" y="2127"/>
                      <a:pt x="713" y="2089"/>
                    </a:cubicBezTo>
                    <a:cubicBezTo>
                      <a:pt x="721" y="2006"/>
                      <a:pt x="672" y="1931"/>
                      <a:pt x="638" y="1857"/>
                    </a:cubicBezTo>
                    <a:lnTo>
                      <a:pt x="638" y="1849"/>
                    </a:lnTo>
                    <a:cubicBezTo>
                      <a:pt x="605" y="1774"/>
                      <a:pt x="572" y="1691"/>
                      <a:pt x="539" y="1608"/>
                    </a:cubicBezTo>
                    <a:cubicBezTo>
                      <a:pt x="473" y="1443"/>
                      <a:pt x="406" y="1277"/>
                      <a:pt x="348" y="1103"/>
                    </a:cubicBezTo>
                    <a:cubicBezTo>
                      <a:pt x="232" y="763"/>
                      <a:pt x="141" y="407"/>
                      <a:pt x="108" y="51"/>
                    </a:cubicBezTo>
                    <a:cubicBezTo>
                      <a:pt x="104" y="17"/>
                      <a:pt x="79" y="1"/>
                      <a:pt x="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1" name="Google Shape;4791;p39"/>
              <p:cNvSpPr/>
              <p:nvPr/>
            </p:nvSpPr>
            <p:spPr>
              <a:xfrm>
                <a:off x="4153425" y="3191325"/>
                <a:ext cx="9075" cy="16525"/>
              </a:xfrm>
              <a:custGeom>
                <a:rect b="b" l="l" r="r" t="t"/>
                <a:pathLst>
                  <a:path extrusionOk="0" h="661" w="363">
                    <a:moveTo>
                      <a:pt x="76" y="0"/>
                    </a:moveTo>
                    <a:cubicBezTo>
                      <a:pt x="67" y="0"/>
                      <a:pt x="58" y="1"/>
                      <a:pt x="50" y="3"/>
                    </a:cubicBezTo>
                    <a:cubicBezTo>
                      <a:pt x="25" y="20"/>
                      <a:pt x="0" y="53"/>
                      <a:pt x="17" y="86"/>
                    </a:cubicBezTo>
                    <a:cubicBezTo>
                      <a:pt x="50" y="177"/>
                      <a:pt x="83" y="268"/>
                      <a:pt x="116" y="359"/>
                    </a:cubicBezTo>
                    <a:cubicBezTo>
                      <a:pt x="149" y="451"/>
                      <a:pt x="191" y="550"/>
                      <a:pt x="241" y="633"/>
                    </a:cubicBezTo>
                    <a:cubicBezTo>
                      <a:pt x="254" y="652"/>
                      <a:pt x="273" y="661"/>
                      <a:pt x="291" y="661"/>
                    </a:cubicBezTo>
                    <a:cubicBezTo>
                      <a:pt x="327" y="661"/>
                      <a:pt x="362" y="627"/>
                      <a:pt x="357" y="583"/>
                    </a:cubicBezTo>
                    <a:cubicBezTo>
                      <a:pt x="332" y="492"/>
                      <a:pt x="299" y="401"/>
                      <a:pt x="257" y="310"/>
                    </a:cubicBezTo>
                    <a:cubicBezTo>
                      <a:pt x="224" y="219"/>
                      <a:pt x="183" y="127"/>
                      <a:pt x="141" y="28"/>
                    </a:cubicBezTo>
                    <a:cubicBezTo>
                      <a:pt x="129" y="9"/>
                      <a:pt x="102" y="0"/>
                      <a:pt x="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2" name="Google Shape;4792;p39"/>
              <p:cNvSpPr/>
              <p:nvPr/>
            </p:nvSpPr>
            <p:spPr>
              <a:xfrm>
                <a:off x="4176825" y="3231150"/>
                <a:ext cx="7475" cy="9300"/>
              </a:xfrm>
              <a:custGeom>
                <a:rect b="b" l="l" r="r" t="t"/>
                <a:pathLst>
                  <a:path extrusionOk="0" h="372" w="299">
                    <a:moveTo>
                      <a:pt x="52" y="1"/>
                    </a:moveTo>
                    <a:cubicBezTo>
                      <a:pt x="43" y="1"/>
                      <a:pt x="34" y="3"/>
                      <a:pt x="25" y="9"/>
                    </a:cubicBezTo>
                    <a:cubicBezTo>
                      <a:pt x="9" y="18"/>
                      <a:pt x="1" y="51"/>
                      <a:pt x="9" y="67"/>
                    </a:cubicBezTo>
                    <a:cubicBezTo>
                      <a:pt x="50" y="117"/>
                      <a:pt x="83" y="167"/>
                      <a:pt x="117" y="216"/>
                    </a:cubicBezTo>
                    <a:cubicBezTo>
                      <a:pt x="141" y="241"/>
                      <a:pt x="158" y="266"/>
                      <a:pt x="175" y="291"/>
                    </a:cubicBezTo>
                    <a:cubicBezTo>
                      <a:pt x="183" y="308"/>
                      <a:pt x="191" y="316"/>
                      <a:pt x="208" y="332"/>
                    </a:cubicBezTo>
                    <a:cubicBezTo>
                      <a:pt x="216" y="341"/>
                      <a:pt x="233" y="349"/>
                      <a:pt x="241" y="366"/>
                    </a:cubicBezTo>
                    <a:cubicBezTo>
                      <a:pt x="245" y="370"/>
                      <a:pt x="251" y="372"/>
                      <a:pt x="258" y="372"/>
                    </a:cubicBezTo>
                    <a:cubicBezTo>
                      <a:pt x="266" y="372"/>
                      <a:pt x="274" y="370"/>
                      <a:pt x="282" y="366"/>
                    </a:cubicBezTo>
                    <a:cubicBezTo>
                      <a:pt x="291" y="357"/>
                      <a:pt x="299" y="341"/>
                      <a:pt x="299" y="332"/>
                    </a:cubicBezTo>
                    <a:cubicBezTo>
                      <a:pt x="291" y="316"/>
                      <a:pt x="282" y="299"/>
                      <a:pt x="274" y="283"/>
                    </a:cubicBezTo>
                    <a:cubicBezTo>
                      <a:pt x="274" y="266"/>
                      <a:pt x="257" y="258"/>
                      <a:pt x="249" y="241"/>
                    </a:cubicBezTo>
                    <a:cubicBezTo>
                      <a:pt x="233" y="216"/>
                      <a:pt x="216" y="200"/>
                      <a:pt x="199" y="167"/>
                    </a:cubicBezTo>
                    <a:cubicBezTo>
                      <a:pt x="166" y="117"/>
                      <a:pt x="125" y="76"/>
                      <a:pt x="92" y="26"/>
                    </a:cubicBezTo>
                    <a:cubicBezTo>
                      <a:pt x="81" y="10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3" name="Google Shape;4793;p39"/>
              <p:cNvSpPr/>
              <p:nvPr/>
            </p:nvSpPr>
            <p:spPr>
              <a:xfrm>
                <a:off x="3933025" y="3069800"/>
                <a:ext cx="86200" cy="185425"/>
              </a:xfrm>
              <a:custGeom>
                <a:rect b="b" l="l" r="r" t="t"/>
                <a:pathLst>
                  <a:path extrusionOk="0" h="7417" w="3448">
                    <a:moveTo>
                      <a:pt x="3161" y="0"/>
                    </a:moveTo>
                    <a:cubicBezTo>
                      <a:pt x="3128" y="0"/>
                      <a:pt x="3094" y="21"/>
                      <a:pt x="3099" y="59"/>
                    </a:cubicBezTo>
                    <a:cubicBezTo>
                      <a:pt x="3108" y="191"/>
                      <a:pt x="3166" y="315"/>
                      <a:pt x="3191" y="448"/>
                    </a:cubicBezTo>
                    <a:cubicBezTo>
                      <a:pt x="3224" y="572"/>
                      <a:pt x="3232" y="697"/>
                      <a:pt x="3232" y="829"/>
                    </a:cubicBezTo>
                    <a:cubicBezTo>
                      <a:pt x="3232" y="1103"/>
                      <a:pt x="3174" y="1368"/>
                      <a:pt x="3099" y="1633"/>
                    </a:cubicBezTo>
                    <a:cubicBezTo>
                      <a:pt x="3075" y="1707"/>
                      <a:pt x="3041" y="1790"/>
                      <a:pt x="3017" y="1865"/>
                    </a:cubicBezTo>
                    <a:cubicBezTo>
                      <a:pt x="3025" y="1765"/>
                      <a:pt x="3033" y="1658"/>
                      <a:pt x="3033" y="1558"/>
                    </a:cubicBezTo>
                    <a:cubicBezTo>
                      <a:pt x="3033" y="1335"/>
                      <a:pt x="3008" y="1111"/>
                      <a:pt x="2959" y="887"/>
                    </a:cubicBezTo>
                    <a:cubicBezTo>
                      <a:pt x="2925" y="779"/>
                      <a:pt x="2901" y="672"/>
                      <a:pt x="2859" y="564"/>
                    </a:cubicBezTo>
                    <a:cubicBezTo>
                      <a:pt x="2818" y="448"/>
                      <a:pt x="2760" y="349"/>
                      <a:pt x="2702" y="241"/>
                    </a:cubicBezTo>
                    <a:cubicBezTo>
                      <a:pt x="2693" y="221"/>
                      <a:pt x="2676" y="213"/>
                      <a:pt x="2658" y="213"/>
                    </a:cubicBezTo>
                    <a:cubicBezTo>
                      <a:pt x="2624" y="213"/>
                      <a:pt x="2586" y="244"/>
                      <a:pt x="2602" y="282"/>
                    </a:cubicBezTo>
                    <a:cubicBezTo>
                      <a:pt x="2669" y="465"/>
                      <a:pt x="2710" y="663"/>
                      <a:pt x="2743" y="854"/>
                    </a:cubicBezTo>
                    <a:cubicBezTo>
                      <a:pt x="2785" y="1045"/>
                      <a:pt x="2801" y="1227"/>
                      <a:pt x="2809" y="1417"/>
                    </a:cubicBezTo>
                    <a:cubicBezTo>
                      <a:pt x="2818" y="1790"/>
                      <a:pt x="2760" y="2163"/>
                      <a:pt x="2627" y="2511"/>
                    </a:cubicBezTo>
                    <a:cubicBezTo>
                      <a:pt x="2602" y="2586"/>
                      <a:pt x="2569" y="2660"/>
                      <a:pt x="2528" y="2727"/>
                    </a:cubicBezTo>
                    <a:cubicBezTo>
                      <a:pt x="2522" y="2725"/>
                      <a:pt x="2516" y="2724"/>
                      <a:pt x="2510" y="2724"/>
                    </a:cubicBezTo>
                    <a:cubicBezTo>
                      <a:pt x="2489" y="2724"/>
                      <a:pt x="2468" y="2736"/>
                      <a:pt x="2461" y="2768"/>
                    </a:cubicBezTo>
                    <a:cubicBezTo>
                      <a:pt x="2453" y="2818"/>
                      <a:pt x="2437" y="2876"/>
                      <a:pt x="2420" y="2925"/>
                    </a:cubicBezTo>
                    <a:cubicBezTo>
                      <a:pt x="2155" y="3365"/>
                      <a:pt x="1757" y="3721"/>
                      <a:pt x="1285" y="3936"/>
                    </a:cubicBezTo>
                    <a:cubicBezTo>
                      <a:pt x="1086" y="4027"/>
                      <a:pt x="871" y="4094"/>
                      <a:pt x="655" y="4160"/>
                    </a:cubicBezTo>
                    <a:cubicBezTo>
                      <a:pt x="556" y="4185"/>
                      <a:pt x="448" y="4218"/>
                      <a:pt x="340" y="4243"/>
                    </a:cubicBezTo>
                    <a:cubicBezTo>
                      <a:pt x="233" y="4276"/>
                      <a:pt x="117" y="4301"/>
                      <a:pt x="34" y="4384"/>
                    </a:cubicBezTo>
                    <a:cubicBezTo>
                      <a:pt x="1" y="4417"/>
                      <a:pt x="17" y="4466"/>
                      <a:pt x="67" y="4483"/>
                    </a:cubicBezTo>
                    <a:cubicBezTo>
                      <a:pt x="92" y="4500"/>
                      <a:pt x="117" y="4500"/>
                      <a:pt x="141" y="4508"/>
                    </a:cubicBezTo>
                    <a:cubicBezTo>
                      <a:pt x="141" y="4541"/>
                      <a:pt x="166" y="4574"/>
                      <a:pt x="208" y="4574"/>
                    </a:cubicBezTo>
                    <a:lnTo>
                      <a:pt x="266" y="4574"/>
                    </a:lnTo>
                    <a:cubicBezTo>
                      <a:pt x="266" y="4574"/>
                      <a:pt x="266" y="4582"/>
                      <a:pt x="274" y="4582"/>
                    </a:cubicBezTo>
                    <a:cubicBezTo>
                      <a:pt x="771" y="4939"/>
                      <a:pt x="1310" y="5287"/>
                      <a:pt x="1724" y="5751"/>
                    </a:cubicBezTo>
                    <a:cubicBezTo>
                      <a:pt x="1823" y="5858"/>
                      <a:pt x="1898" y="5974"/>
                      <a:pt x="1931" y="6115"/>
                    </a:cubicBezTo>
                    <a:cubicBezTo>
                      <a:pt x="1956" y="6256"/>
                      <a:pt x="1923" y="6397"/>
                      <a:pt x="1865" y="6530"/>
                    </a:cubicBezTo>
                    <a:cubicBezTo>
                      <a:pt x="1799" y="6670"/>
                      <a:pt x="1716" y="6795"/>
                      <a:pt x="1616" y="6919"/>
                    </a:cubicBezTo>
                    <a:cubicBezTo>
                      <a:pt x="1542" y="7018"/>
                      <a:pt x="1434" y="7134"/>
                      <a:pt x="1475" y="7267"/>
                    </a:cubicBezTo>
                    <a:cubicBezTo>
                      <a:pt x="1517" y="7416"/>
                      <a:pt x="1683" y="7416"/>
                      <a:pt x="1807" y="7416"/>
                    </a:cubicBezTo>
                    <a:cubicBezTo>
                      <a:pt x="1939" y="7416"/>
                      <a:pt x="2072" y="7391"/>
                      <a:pt x="2188" y="7342"/>
                    </a:cubicBezTo>
                    <a:cubicBezTo>
                      <a:pt x="2437" y="7250"/>
                      <a:pt x="2652" y="7085"/>
                      <a:pt x="2793" y="6861"/>
                    </a:cubicBezTo>
                    <a:cubicBezTo>
                      <a:pt x="3091" y="6397"/>
                      <a:pt x="2992" y="5759"/>
                      <a:pt x="2611" y="5378"/>
                    </a:cubicBezTo>
                    <a:cubicBezTo>
                      <a:pt x="2379" y="5154"/>
                      <a:pt x="2080" y="5022"/>
                      <a:pt x="1782" y="4906"/>
                    </a:cubicBezTo>
                    <a:cubicBezTo>
                      <a:pt x="1765" y="4897"/>
                      <a:pt x="1757" y="4897"/>
                      <a:pt x="1741" y="4889"/>
                    </a:cubicBezTo>
                    <a:cubicBezTo>
                      <a:pt x="1732" y="4798"/>
                      <a:pt x="1699" y="4715"/>
                      <a:pt x="1649" y="4640"/>
                    </a:cubicBezTo>
                    <a:cubicBezTo>
                      <a:pt x="1649" y="4640"/>
                      <a:pt x="1649" y="4640"/>
                      <a:pt x="1658" y="4632"/>
                    </a:cubicBezTo>
                    <a:cubicBezTo>
                      <a:pt x="1782" y="4582"/>
                      <a:pt x="1890" y="4483"/>
                      <a:pt x="1956" y="4359"/>
                    </a:cubicBezTo>
                    <a:cubicBezTo>
                      <a:pt x="1973" y="4326"/>
                      <a:pt x="1973" y="4284"/>
                      <a:pt x="1964" y="4251"/>
                    </a:cubicBezTo>
                    <a:cubicBezTo>
                      <a:pt x="1997" y="4226"/>
                      <a:pt x="2039" y="4201"/>
                      <a:pt x="2072" y="4176"/>
                    </a:cubicBezTo>
                    <a:cubicBezTo>
                      <a:pt x="2147" y="4127"/>
                      <a:pt x="2130" y="4044"/>
                      <a:pt x="2080" y="4003"/>
                    </a:cubicBezTo>
                    <a:cubicBezTo>
                      <a:pt x="2296" y="3754"/>
                      <a:pt x="2478" y="3472"/>
                      <a:pt x="2553" y="3166"/>
                    </a:cubicBezTo>
                    <a:cubicBezTo>
                      <a:pt x="2627" y="3050"/>
                      <a:pt x="2693" y="2934"/>
                      <a:pt x="2751" y="2809"/>
                    </a:cubicBezTo>
                    <a:cubicBezTo>
                      <a:pt x="2975" y="2437"/>
                      <a:pt x="3174" y="2055"/>
                      <a:pt x="3306" y="1641"/>
                    </a:cubicBezTo>
                    <a:cubicBezTo>
                      <a:pt x="3398" y="1376"/>
                      <a:pt x="3447" y="1086"/>
                      <a:pt x="3439" y="796"/>
                    </a:cubicBezTo>
                    <a:cubicBezTo>
                      <a:pt x="3439" y="663"/>
                      <a:pt x="3422" y="523"/>
                      <a:pt x="3389" y="390"/>
                    </a:cubicBezTo>
                    <a:cubicBezTo>
                      <a:pt x="3356" y="266"/>
                      <a:pt x="3306" y="108"/>
                      <a:pt x="3207" y="17"/>
                    </a:cubicBezTo>
                    <a:cubicBezTo>
                      <a:pt x="3196" y="6"/>
                      <a:pt x="3178" y="0"/>
                      <a:pt x="3161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4" name="Google Shape;4794;p39"/>
              <p:cNvSpPr/>
              <p:nvPr/>
            </p:nvSpPr>
            <p:spPr>
              <a:xfrm>
                <a:off x="3986975" y="3103375"/>
                <a:ext cx="4900" cy="22175"/>
              </a:xfrm>
              <a:custGeom>
                <a:rect b="b" l="l" r="r" t="t"/>
                <a:pathLst>
                  <a:path extrusionOk="0" h="887" w="196">
                    <a:moveTo>
                      <a:pt x="136" y="0"/>
                    </a:moveTo>
                    <a:cubicBezTo>
                      <a:pt x="122" y="0"/>
                      <a:pt x="108" y="7"/>
                      <a:pt x="105" y="25"/>
                    </a:cubicBezTo>
                    <a:cubicBezTo>
                      <a:pt x="80" y="157"/>
                      <a:pt x="80" y="290"/>
                      <a:pt x="63" y="422"/>
                    </a:cubicBezTo>
                    <a:cubicBezTo>
                      <a:pt x="55" y="563"/>
                      <a:pt x="30" y="696"/>
                      <a:pt x="5" y="837"/>
                    </a:cubicBezTo>
                    <a:cubicBezTo>
                      <a:pt x="0" y="866"/>
                      <a:pt x="27" y="887"/>
                      <a:pt x="52" y="887"/>
                    </a:cubicBezTo>
                    <a:cubicBezTo>
                      <a:pt x="69" y="887"/>
                      <a:pt x="85" y="877"/>
                      <a:pt x="88" y="853"/>
                    </a:cubicBezTo>
                    <a:cubicBezTo>
                      <a:pt x="113" y="721"/>
                      <a:pt x="138" y="588"/>
                      <a:pt x="154" y="447"/>
                    </a:cubicBezTo>
                    <a:cubicBezTo>
                      <a:pt x="179" y="315"/>
                      <a:pt x="196" y="166"/>
                      <a:pt x="179" y="33"/>
                    </a:cubicBezTo>
                    <a:cubicBezTo>
                      <a:pt x="179" y="14"/>
                      <a:pt x="157" y="0"/>
                      <a:pt x="1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5" name="Google Shape;4795;p39"/>
              <p:cNvSpPr/>
              <p:nvPr/>
            </p:nvSpPr>
            <p:spPr>
              <a:xfrm>
                <a:off x="3980675" y="3119525"/>
                <a:ext cx="2925" cy="8375"/>
              </a:xfrm>
              <a:custGeom>
                <a:rect b="b" l="l" r="r" t="t"/>
                <a:pathLst>
                  <a:path extrusionOk="0" h="335" w="117">
                    <a:moveTo>
                      <a:pt x="91" y="0"/>
                    </a:moveTo>
                    <a:cubicBezTo>
                      <a:pt x="75" y="0"/>
                      <a:pt x="58" y="8"/>
                      <a:pt x="50" y="25"/>
                    </a:cubicBezTo>
                    <a:cubicBezTo>
                      <a:pt x="50" y="33"/>
                      <a:pt x="42" y="50"/>
                      <a:pt x="42" y="58"/>
                    </a:cubicBezTo>
                    <a:cubicBezTo>
                      <a:pt x="42" y="66"/>
                      <a:pt x="42" y="75"/>
                      <a:pt x="33" y="91"/>
                    </a:cubicBezTo>
                    <a:cubicBezTo>
                      <a:pt x="33" y="108"/>
                      <a:pt x="25" y="133"/>
                      <a:pt x="25" y="158"/>
                    </a:cubicBezTo>
                    <a:cubicBezTo>
                      <a:pt x="17" y="199"/>
                      <a:pt x="9" y="240"/>
                      <a:pt x="0" y="282"/>
                    </a:cubicBezTo>
                    <a:cubicBezTo>
                      <a:pt x="0" y="307"/>
                      <a:pt x="9" y="332"/>
                      <a:pt x="33" y="332"/>
                    </a:cubicBezTo>
                    <a:cubicBezTo>
                      <a:pt x="38" y="334"/>
                      <a:pt x="42" y="335"/>
                      <a:pt x="47" y="335"/>
                    </a:cubicBezTo>
                    <a:cubicBezTo>
                      <a:pt x="61" y="335"/>
                      <a:pt x="77" y="325"/>
                      <a:pt x="83" y="307"/>
                    </a:cubicBezTo>
                    <a:cubicBezTo>
                      <a:pt x="91" y="257"/>
                      <a:pt x="91" y="216"/>
                      <a:pt x="100" y="174"/>
                    </a:cubicBezTo>
                    <a:cubicBezTo>
                      <a:pt x="108" y="149"/>
                      <a:pt x="108" y="124"/>
                      <a:pt x="116" y="108"/>
                    </a:cubicBezTo>
                    <a:cubicBezTo>
                      <a:pt x="116" y="100"/>
                      <a:pt x="116" y="83"/>
                      <a:pt x="116" y="75"/>
                    </a:cubicBezTo>
                    <a:cubicBezTo>
                      <a:pt x="116" y="58"/>
                      <a:pt x="116" y="50"/>
                      <a:pt x="116" y="33"/>
                    </a:cubicBezTo>
                    <a:cubicBezTo>
                      <a:pt x="116" y="17"/>
                      <a:pt x="108" y="8"/>
                      <a:pt x="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6" name="Google Shape;4796;p39"/>
              <p:cNvSpPr/>
              <p:nvPr/>
            </p:nvSpPr>
            <p:spPr>
              <a:xfrm>
                <a:off x="4156125" y="2978050"/>
                <a:ext cx="40000" cy="117225"/>
              </a:xfrm>
              <a:custGeom>
                <a:rect b="b" l="l" r="r" t="t"/>
                <a:pathLst>
                  <a:path extrusionOk="0" h="4689" w="1600">
                    <a:moveTo>
                      <a:pt x="1599" y="0"/>
                    </a:moveTo>
                    <a:cubicBezTo>
                      <a:pt x="1558" y="75"/>
                      <a:pt x="1491" y="141"/>
                      <a:pt x="1409" y="216"/>
                    </a:cubicBezTo>
                    <a:cubicBezTo>
                      <a:pt x="1168" y="431"/>
                      <a:pt x="1052" y="704"/>
                      <a:pt x="1003" y="1028"/>
                    </a:cubicBezTo>
                    <a:cubicBezTo>
                      <a:pt x="961" y="1334"/>
                      <a:pt x="969" y="1649"/>
                      <a:pt x="878" y="1956"/>
                    </a:cubicBezTo>
                    <a:cubicBezTo>
                      <a:pt x="847" y="2061"/>
                      <a:pt x="770" y="2244"/>
                      <a:pt x="668" y="2244"/>
                    </a:cubicBezTo>
                    <a:cubicBezTo>
                      <a:pt x="633" y="2244"/>
                      <a:pt x="595" y="2223"/>
                      <a:pt x="555" y="2171"/>
                    </a:cubicBezTo>
                    <a:cubicBezTo>
                      <a:pt x="497" y="2080"/>
                      <a:pt x="447" y="1989"/>
                      <a:pt x="381" y="1906"/>
                    </a:cubicBezTo>
                    <a:cubicBezTo>
                      <a:pt x="348" y="1840"/>
                      <a:pt x="307" y="1782"/>
                      <a:pt x="265" y="1724"/>
                    </a:cubicBezTo>
                    <a:lnTo>
                      <a:pt x="257" y="1666"/>
                    </a:lnTo>
                    <a:cubicBezTo>
                      <a:pt x="257" y="1641"/>
                      <a:pt x="249" y="1616"/>
                      <a:pt x="232" y="1599"/>
                    </a:cubicBezTo>
                    <a:cubicBezTo>
                      <a:pt x="207" y="1560"/>
                      <a:pt x="165" y="1541"/>
                      <a:pt x="122" y="1541"/>
                    </a:cubicBezTo>
                    <a:cubicBezTo>
                      <a:pt x="94" y="1541"/>
                      <a:pt x="65" y="1549"/>
                      <a:pt x="41" y="1566"/>
                    </a:cubicBezTo>
                    <a:cubicBezTo>
                      <a:pt x="17" y="1591"/>
                      <a:pt x="0" y="1616"/>
                      <a:pt x="8" y="1657"/>
                    </a:cubicBezTo>
                    <a:cubicBezTo>
                      <a:pt x="91" y="2660"/>
                      <a:pt x="282" y="3646"/>
                      <a:pt x="555" y="4607"/>
                    </a:cubicBezTo>
                    <a:cubicBezTo>
                      <a:pt x="563" y="4632"/>
                      <a:pt x="580" y="4657"/>
                      <a:pt x="605" y="4665"/>
                    </a:cubicBezTo>
                    <a:cubicBezTo>
                      <a:pt x="624" y="4681"/>
                      <a:pt x="650" y="4689"/>
                      <a:pt x="675" y="4689"/>
                    </a:cubicBezTo>
                    <a:cubicBezTo>
                      <a:pt x="703" y="4689"/>
                      <a:pt x="732" y="4678"/>
                      <a:pt x="754" y="4657"/>
                    </a:cubicBezTo>
                    <a:cubicBezTo>
                      <a:pt x="762" y="4648"/>
                      <a:pt x="779" y="4632"/>
                      <a:pt x="787" y="4623"/>
                    </a:cubicBezTo>
                    <a:lnTo>
                      <a:pt x="795" y="4615"/>
                    </a:lnTo>
                    <a:lnTo>
                      <a:pt x="795" y="4599"/>
                    </a:lnTo>
                    <a:cubicBezTo>
                      <a:pt x="729" y="4541"/>
                      <a:pt x="729" y="4425"/>
                      <a:pt x="737" y="4342"/>
                    </a:cubicBezTo>
                    <a:cubicBezTo>
                      <a:pt x="737" y="4234"/>
                      <a:pt x="762" y="4135"/>
                      <a:pt x="787" y="4035"/>
                    </a:cubicBezTo>
                    <a:cubicBezTo>
                      <a:pt x="845" y="3828"/>
                      <a:pt x="945" y="3646"/>
                      <a:pt x="1044" y="3463"/>
                    </a:cubicBezTo>
                    <a:cubicBezTo>
                      <a:pt x="1226" y="3124"/>
                      <a:pt x="1450" y="2693"/>
                      <a:pt x="1276" y="2304"/>
                    </a:cubicBezTo>
                    <a:cubicBezTo>
                      <a:pt x="1254" y="2270"/>
                      <a:pt x="1281" y="2236"/>
                      <a:pt x="1311" y="2236"/>
                    </a:cubicBezTo>
                    <a:cubicBezTo>
                      <a:pt x="1325" y="2236"/>
                      <a:pt x="1340" y="2243"/>
                      <a:pt x="1351" y="2262"/>
                    </a:cubicBezTo>
                    <a:cubicBezTo>
                      <a:pt x="1433" y="2386"/>
                      <a:pt x="1475" y="2519"/>
                      <a:pt x="1483" y="2660"/>
                    </a:cubicBezTo>
                    <a:cubicBezTo>
                      <a:pt x="1525" y="2486"/>
                      <a:pt x="1525" y="2304"/>
                      <a:pt x="1500" y="2113"/>
                    </a:cubicBezTo>
                    <a:lnTo>
                      <a:pt x="1491" y="2113"/>
                    </a:lnTo>
                    <a:cubicBezTo>
                      <a:pt x="1458" y="1848"/>
                      <a:pt x="1425" y="1591"/>
                      <a:pt x="1409" y="1326"/>
                    </a:cubicBezTo>
                    <a:cubicBezTo>
                      <a:pt x="1400" y="1218"/>
                      <a:pt x="1392" y="1102"/>
                      <a:pt x="1392" y="986"/>
                    </a:cubicBezTo>
                    <a:cubicBezTo>
                      <a:pt x="1375" y="1036"/>
                      <a:pt x="1351" y="1077"/>
                      <a:pt x="1334" y="1127"/>
                    </a:cubicBezTo>
                    <a:cubicBezTo>
                      <a:pt x="1328" y="1146"/>
                      <a:pt x="1312" y="1154"/>
                      <a:pt x="1295" y="1154"/>
                    </a:cubicBezTo>
                    <a:cubicBezTo>
                      <a:pt x="1269" y="1154"/>
                      <a:pt x="1241" y="1133"/>
                      <a:pt x="1251" y="1102"/>
                    </a:cubicBezTo>
                    <a:cubicBezTo>
                      <a:pt x="1317" y="854"/>
                      <a:pt x="1392" y="613"/>
                      <a:pt x="1475" y="373"/>
                    </a:cubicBezTo>
                    <a:cubicBezTo>
                      <a:pt x="1516" y="249"/>
                      <a:pt x="1558" y="124"/>
                      <a:pt x="1599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7" name="Google Shape;4797;p39"/>
              <p:cNvSpPr/>
              <p:nvPr/>
            </p:nvSpPr>
            <p:spPr>
              <a:xfrm>
                <a:off x="4197750" y="2904300"/>
                <a:ext cx="27575" cy="69825"/>
              </a:xfrm>
              <a:custGeom>
                <a:rect b="b" l="l" r="r" t="t"/>
                <a:pathLst>
                  <a:path extrusionOk="0" h="2793" w="1103">
                    <a:moveTo>
                      <a:pt x="1102" y="1"/>
                    </a:moveTo>
                    <a:cubicBezTo>
                      <a:pt x="1078" y="150"/>
                      <a:pt x="1053" y="291"/>
                      <a:pt x="1011" y="440"/>
                    </a:cubicBezTo>
                    <a:cubicBezTo>
                      <a:pt x="953" y="647"/>
                      <a:pt x="870" y="912"/>
                      <a:pt x="655" y="1028"/>
                    </a:cubicBezTo>
                    <a:cubicBezTo>
                      <a:pt x="607" y="1054"/>
                      <a:pt x="540" y="1069"/>
                      <a:pt x="473" y="1069"/>
                    </a:cubicBezTo>
                    <a:cubicBezTo>
                      <a:pt x="367" y="1069"/>
                      <a:pt x="260" y="1030"/>
                      <a:pt x="224" y="928"/>
                    </a:cubicBezTo>
                    <a:cubicBezTo>
                      <a:pt x="205" y="878"/>
                      <a:pt x="155" y="851"/>
                      <a:pt x="107" y="851"/>
                    </a:cubicBezTo>
                    <a:cubicBezTo>
                      <a:pt x="52" y="851"/>
                      <a:pt x="0" y="886"/>
                      <a:pt x="0" y="962"/>
                    </a:cubicBezTo>
                    <a:cubicBezTo>
                      <a:pt x="9" y="1384"/>
                      <a:pt x="25" y="1807"/>
                      <a:pt x="34" y="2229"/>
                    </a:cubicBezTo>
                    <a:cubicBezTo>
                      <a:pt x="34" y="2370"/>
                      <a:pt x="42" y="2519"/>
                      <a:pt x="25" y="2668"/>
                    </a:cubicBezTo>
                    <a:cubicBezTo>
                      <a:pt x="34" y="2652"/>
                      <a:pt x="34" y="2644"/>
                      <a:pt x="42" y="2635"/>
                    </a:cubicBezTo>
                    <a:cubicBezTo>
                      <a:pt x="174" y="2163"/>
                      <a:pt x="224" y="1682"/>
                      <a:pt x="224" y="1185"/>
                    </a:cubicBezTo>
                    <a:cubicBezTo>
                      <a:pt x="224" y="1158"/>
                      <a:pt x="246" y="1144"/>
                      <a:pt x="267" y="1144"/>
                    </a:cubicBezTo>
                    <a:cubicBezTo>
                      <a:pt x="285" y="1144"/>
                      <a:pt x="303" y="1154"/>
                      <a:pt x="307" y="1177"/>
                    </a:cubicBezTo>
                    <a:cubicBezTo>
                      <a:pt x="456" y="1649"/>
                      <a:pt x="357" y="2171"/>
                      <a:pt x="224" y="2635"/>
                    </a:cubicBezTo>
                    <a:cubicBezTo>
                      <a:pt x="208" y="2685"/>
                      <a:pt x="191" y="2743"/>
                      <a:pt x="174" y="2793"/>
                    </a:cubicBezTo>
                    <a:cubicBezTo>
                      <a:pt x="208" y="2743"/>
                      <a:pt x="249" y="2702"/>
                      <a:pt x="282" y="2660"/>
                    </a:cubicBezTo>
                    <a:cubicBezTo>
                      <a:pt x="357" y="2552"/>
                      <a:pt x="440" y="2445"/>
                      <a:pt x="506" y="2320"/>
                    </a:cubicBezTo>
                    <a:cubicBezTo>
                      <a:pt x="638" y="2088"/>
                      <a:pt x="754" y="1840"/>
                      <a:pt x="846" y="1583"/>
                    </a:cubicBezTo>
                    <a:cubicBezTo>
                      <a:pt x="945" y="1285"/>
                      <a:pt x="1003" y="986"/>
                      <a:pt x="1044" y="672"/>
                    </a:cubicBezTo>
                    <a:cubicBezTo>
                      <a:pt x="1069" y="531"/>
                      <a:pt x="1078" y="382"/>
                      <a:pt x="1094" y="233"/>
                    </a:cubicBezTo>
                    <a:cubicBezTo>
                      <a:pt x="1094" y="158"/>
                      <a:pt x="1102" y="75"/>
                      <a:pt x="1102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8" name="Google Shape;4798;p39"/>
              <p:cNvSpPr/>
              <p:nvPr/>
            </p:nvSpPr>
            <p:spPr>
              <a:xfrm>
                <a:off x="4221575" y="2831175"/>
                <a:ext cx="13475" cy="89725"/>
              </a:xfrm>
              <a:custGeom>
                <a:rect b="b" l="l" r="r" t="t"/>
                <a:pathLst>
                  <a:path extrusionOk="0" h="3589" w="539">
                    <a:moveTo>
                      <a:pt x="539" y="1"/>
                    </a:moveTo>
                    <a:cubicBezTo>
                      <a:pt x="531" y="9"/>
                      <a:pt x="531" y="17"/>
                      <a:pt x="531" y="26"/>
                    </a:cubicBezTo>
                    <a:cubicBezTo>
                      <a:pt x="506" y="84"/>
                      <a:pt x="481" y="142"/>
                      <a:pt x="439" y="191"/>
                    </a:cubicBezTo>
                    <a:cubicBezTo>
                      <a:pt x="381" y="258"/>
                      <a:pt x="315" y="291"/>
                      <a:pt x="241" y="332"/>
                    </a:cubicBezTo>
                    <a:cubicBezTo>
                      <a:pt x="0" y="465"/>
                      <a:pt x="75" y="730"/>
                      <a:pt x="116" y="945"/>
                    </a:cubicBezTo>
                    <a:cubicBezTo>
                      <a:pt x="158" y="1210"/>
                      <a:pt x="191" y="1484"/>
                      <a:pt x="207" y="1757"/>
                    </a:cubicBezTo>
                    <a:cubicBezTo>
                      <a:pt x="224" y="2080"/>
                      <a:pt x="216" y="2404"/>
                      <a:pt x="174" y="2718"/>
                    </a:cubicBezTo>
                    <a:cubicBezTo>
                      <a:pt x="183" y="2710"/>
                      <a:pt x="183" y="2702"/>
                      <a:pt x="183" y="2694"/>
                    </a:cubicBezTo>
                    <a:cubicBezTo>
                      <a:pt x="191" y="2669"/>
                      <a:pt x="212" y="2656"/>
                      <a:pt x="232" y="2656"/>
                    </a:cubicBezTo>
                    <a:cubicBezTo>
                      <a:pt x="253" y="2656"/>
                      <a:pt x="274" y="2669"/>
                      <a:pt x="282" y="2694"/>
                    </a:cubicBezTo>
                    <a:cubicBezTo>
                      <a:pt x="323" y="2826"/>
                      <a:pt x="315" y="2984"/>
                      <a:pt x="307" y="3124"/>
                    </a:cubicBezTo>
                    <a:cubicBezTo>
                      <a:pt x="307" y="3265"/>
                      <a:pt x="299" y="3398"/>
                      <a:pt x="282" y="3539"/>
                    </a:cubicBezTo>
                    <a:lnTo>
                      <a:pt x="274" y="3588"/>
                    </a:lnTo>
                    <a:cubicBezTo>
                      <a:pt x="299" y="3530"/>
                      <a:pt x="323" y="3464"/>
                      <a:pt x="348" y="3406"/>
                    </a:cubicBezTo>
                    <a:cubicBezTo>
                      <a:pt x="439" y="3124"/>
                      <a:pt x="464" y="2843"/>
                      <a:pt x="448" y="2553"/>
                    </a:cubicBezTo>
                    <a:cubicBezTo>
                      <a:pt x="423" y="2254"/>
                      <a:pt x="373" y="1956"/>
                      <a:pt x="323" y="1658"/>
                    </a:cubicBezTo>
                    <a:cubicBezTo>
                      <a:pt x="299" y="1500"/>
                      <a:pt x="274" y="1351"/>
                      <a:pt x="257" y="1202"/>
                    </a:cubicBezTo>
                    <a:cubicBezTo>
                      <a:pt x="232" y="1053"/>
                      <a:pt x="207" y="896"/>
                      <a:pt x="232" y="755"/>
                    </a:cubicBezTo>
                    <a:cubicBezTo>
                      <a:pt x="237" y="727"/>
                      <a:pt x="263" y="712"/>
                      <a:pt x="288" y="712"/>
                    </a:cubicBezTo>
                    <a:cubicBezTo>
                      <a:pt x="307" y="712"/>
                      <a:pt x="325" y="720"/>
                      <a:pt x="332" y="738"/>
                    </a:cubicBezTo>
                    <a:cubicBezTo>
                      <a:pt x="398" y="879"/>
                      <a:pt x="423" y="1053"/>
                      <a:pt x="448" y="1202"/>
                    </a:cubicBezTo>
                    <a:lnTo>
                      <a:pt x="456" y="1268"/>
                    </a:lnTo>
                    <a:cubicBezTo>
                      <a:pt x="456" y="1152"/>
                      <a:pt x="456" y="1036"/>
                      <a:pt x="456" y="929"/>
                    </a:cubicBezTo>
                    <a:cubicBezTo>
                      <a:pt x="464" y="738"/>
                      <a:pt x="481" y="556"/>
                      <a:pt x="489" y="374"/>
                    </a:cubicBezTo>
                    <a:cubicBezTo>
                      <a:pt x="489" y="282"/>
                      <a:pt x="497" y="200"/>
                      <a:pt x="514" y="108"/>
                    </a:cubicBezTo>
                    <a:cubicBezTo>
                      <a:pt x="522" y="75"/>
                      <a:pt x="531" y="34"/>
                      <a:pt x="539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9" name="Google Shape;4799;p39"/>
              <p:cNvSpPr/>
              <p:nvPr/>
            </p:nvSpPr>
            <p:spPr>
              <a:xfrm>
                <a:off x="4194850" y="2796800"/>
                <a:ext cx="61550" cy="435000"/>
              </a:xfrm>
              <a:custGeom>
                <a:rect b="b" l="l" r="r" t="t"/>
                <a:pathLst>
                  <a:path extrusionOk="0" h="17400" w="2462">
                    <a:moveTo>
                      <a:pt x="150" y="9131"/>
                    </a:moveTo>
                    <a:cubicBezTo>
                      <a:pt x="150" y="9131"/>
                      <a:pt x="150" y="9131"/>
                      <a:pt x="150" y="9132"/>
                    </a:cubicBezTo>
                    <a:lnTo>
                      <a:pt x="150" y="9132"/>
                    </a:lnTo>
                    <a:cubicBezTo>
                      <a:pt x="150" y="9132"/>
                      <a:pt x="150" y="9131"/>
                      <a:pt x="150" y="9131"/>
                    </a:cubicBezTo>
                    <a:close/>
                    <a:moveTo>
                      <a:pt x="2054" y="0"/>
                    </a:moveTo>
                    <a:cubicBezTo>
                      <a:pt x="2027" y="0"/>
                      <a:pt x="2000" y="9"/>
                      <a:pt x="1981" y="25"/>
                    </a:cubicBezTo>
                    <a:cubicBezTo>
                      <a:pt x="1716" y="249"/>
                      <a:pt x="1691" y="613"/>
                      <a:pt x="1666" y="928"/>
                    </a:cubicBezTo>
                    <a:cubicBezTo>
                      <a:pt x="1658" y="1061"/>
                      <a:pt x="1649" y="1193"/>
                      <a:pt x="1616" y="1326"/>
                    </a:cubicBezTo>
                    <a:cubicBezTo>
                      <a:pt x="1633" y="1293"/>
                      <a:pt x="1641" y="1268"/>
                      <a:pt x="1658" y="1251"/>
                    </a:cubicBezTo>
                    <a:cubicBezTo>
                      <a:pt x="1671" y="1234"/>
                      <a:pt x="1691" y="1223"/>
                      <a:pt x="1710" y="1223"/>
                    </a:cubicBezTo>
                    <a:cubicBezTo>
                      <a:pt x="1728" y="1223"/>
                      <a:pt x="1745" y="1232"/>
                      <a:pt x="1757" y="1251"/>
                    </a:cubicBezTo>
                    <a:cubicBezTo>
                      <a:pt x="1798" y="1326"/>
                      <a:pt x="1798" y="1417"/>
                      <a:pt x="1798" y="1500"/>
                    </a:cubicBezTo>
                    <a:cubicBezTo>
                      <a:pt x="1798" y="1591"/>
                      <a:pt x="1798" y="1674"/>
                      <a:pt x="1790" y="1765"/>
                    </a:cubicBezTo>
                    <a:cubicBezTo>
                      <a:pt x="1774" y="1947"/>
                      <a:pt x="1765" y="2121"/>
                      <a:pt x="1749" y="2304"/>
                    </a:cubicBezTo>
                    <a:cubicBezTo>
                      <a:pt x="1732" y="2668"/>
                      <a:pt x="1691" y="3033"/>
                      <a:pt x="1658" y="3397"/>
                    </a:cubicBezTo>
                    <a:cubicBezTo>
                      <a:pt x="1658" y="3406"/>
                      <a:pt x="1649" y="3422"/>
                      <a:pt x="1641" y="3431"/>
                    </a:cubicBezTo>
                    <a:cubicBezTo>
                      <a:pt x="1666" y="3613"/>
                      <a:pt x="1682" y="3795"/>
                      <a:pt x="1682" y="3977"/>
                    </a:cubicBezTo>
                    <a:cubicBezTo>
                      <a:pt x="1691" y="4276"/>
                      <a:pt x="1641" y="4566"/>
                      <a:pt x="1542" y="4847"/>
                    </a:cubicBezTo>
                    <a:cubicBezTo>
                      <a:pt x="1467" y="5030"/>
                      <a:pt x="1376" y="5204"/>
                      <a:pt x="1285" y="5378"/>
                    </a:cubicBezTo>
                    <a:cubicBezTo>
                      <a:pt x="1218" y="5692"/>
                      <a:pt x="1119" y="6007"/>
                      <a:pt x="986" y="6306"/>
                    </a:cubicBezTo>
                    <a:cubicBezTo>
                      <a:pt x="895" y="6513"/>
                      <a:pt x="788" y="6703"/>
                      <a:pt x="655" y="6886"/>
                    </a:cubicBezTo>
                    <a:cubicBezTo>
                      <a:pt x="539" y="7043"/>
                      <a:pt x="390" y="7234"/>
                      <a:pt x="216" y="7325"/>
                    </a:cubicBezTo>
                    <a:cubicBezTo>
                      <a:pt x="174" y="7441"/>
                      <a:pt x="133" y="7557"/>
                      <a:pt x="83" y="7673"/>
                    </a:cubicBezTo>
                    <a:cubicBezTo>
                      <a:pt x="58" y="7747"/>
                      <a:pt x="25" y="7814"/>
                      <a:pt x="0" y="7888"/>
                    </a:cubicBezTo>
                    <a:cubicBezTo>
                      <a:pt x="5" y="7887"/>
                      <a:pt x="9" y="7886"/>
                      <a:pt x="14" y="7886"/>
                    </a:cubicBezTo>
                    <a:cubicBezTo>
                      <a:pt x="36" y="7886"/>
                      <a:pt x="58" y="7902"/>
                      <a:pt x="58" y="7930"/>
                    </a:cubicBezTo>
                    <a:cubicBezTo>
                      <a:pt x="58" y="8319"/>
                      <a:pt x="100" y="8708"/>
                      <a:pt x="141" y="9090"/>
                    </a:cubicBezTo>
                    <a:cubicBezTo>
                      <a:pt x="141" y="9098"/>
                      <a:pt x="141" y="9106"/>
                      <a:pt x="141" y="9114"/>
                    </a:cubicBezTo>
                    <a:cubicBezTo>
                      <a:pt x="150" y="9106"/>
                      <a:pt x="150" y="9106"/>
                      <a:pt x="158" y="9106"/>
                    </a:cubicBezTo>
                    <a:cubicBezTo>
                      <a:pt x="174" y="9106"/>
                      <a:pt x="174" y="9139"/>
                      <a:pt x="158" y="9139"/>
                    </a:cubicBezTo>
                    <a:cubicBezTo>
                      <a:pt x="152" y="9139"/>
                      <a:pt x="150" y="9134"/>
                      <a:pt x="150" y="9132"/>
                    </a:cubicBezTo>
                    <a:lnTo>
                      <a:pt x="150" y="9132"/>
                    </a:lnTo>
                    <a:cubicBezTo>
                      <a:pt x="158" y="9223"/>
                      <a:pt x="175" y="9314"/>
                      <a:pt x="191" y="9404"/>
                    </a:cubicBezTo>
                    <a:cubicBezTo>
                      <a:pt x="191" y="9446"/>
                      <a:pt x="199" y="9479"/>
                      <a:pt x="199" y="9520"/>
                    </a:cubicBezTo>
                    <a:cubicBezTo>
                      <a:pt x="290" y="10092"/>
                      <a:pt x="423" y="10655"/>
                      <a:pt x="605" y="11211"/>
                    </a:cubicBezTo>
                    <a:cubicBezTo>
                      <a:pt x="705" y="11542"/>
                      <a:pt x="812" y="11865"/>
                      <a:pt x="887" y="12205"/>
                    </a:cubicBezTo>
                    <a:cubicBezTo>
                      <a:pt x="920" y="12362"/>
                      <a:pt x="953" y="12528"/>
                      <a:pt x="962" y="12694"/>
                    </a:cubicBezTo>
                    <a:cubicBezTo>
                      <a:pt x="970" y="12859"/>
                      <a:pt x="978" y="13042"/>
                      <a:pt x="920" y="13199"/>
                    </a:cubicBezTo>
                    <a:cubicBezTo>
                      <a:pt x="906" y="13234"/>
                      <a:pt x="875" y="13251"/>
                      <a:pt x="841" y="13251"/>
                    </a:cubicBezTo>
                    <a:cubicBezTo>
                      <a:pt x="835" y="13251"/>
                      <a:pt x="828" y="13250"/>
                      <a:pt x="821" y="13249"/>
                    </a:cubicBezTo>
                    <a:cubicBezTo>
                      <a:pt x="821" y="13282"/>
                      <a:pt x="812" y="13323"/>
                      <a:pt x="804" y="13357"/>
                    </a:cubicBezTo>
                    <a:cubicBezTo>
                      <a:pt x="804" y="13365"/>
                      <a:pt x="804" y="13373"/>
                      <a:pt x="804" y="13381"/>
                    </a:cubicBezTo>
                    <a:cubicBezTo>
                      <a:pt x="862" y="13431"/>
                      <a:pt x="837" y="13522"/>
                      <a:pt x="771" y="13555"/>
                    </a:cubicBezTo>
                    <a:cubicBezTo>
                      <a:pt x="738" y="13729"/>
                      <a:pt x="696" y="13895"/>
                      <a:pt x="680" y="14069"/>
                    </a:cubicBezTo>
                    <a:cubicBezTo>
                      <a:pt x="655" y="14268"/>
                      <a:pt x="647" y="14467"/>
                      <a:pt x="688" y="14657"/>
                    </a:cubicBezTo>
                    <a:cubicBezTo>
                      <a:pt x="680" y="14583"/>
                      <a:pt x="688" y="14500"/>
                      <a:pt x="713" y="14425"/>
                    </a:cubicBezTo>
                    <a:cubicBezTo>
                      <a:pt x="717" y="14396"/>
                      <a:pt x="741" y="14383"/>
                      <a:pt x="766" y="14383"/>
                    </a:cubicBezTo>
                    <a:cubicBezTo>
                      <a:pt x="799" y="14383"/>
                      <a:pt x="834" y="14405"/>
                      <a:pt x="829" y="14442"/>
                    </a:cubicBezTo>
                    <a:cubicBezTo>
                      <a:pt x="812" y="14558"/>
                      <a:pt x="829" y="14674"/>
                      <a:pt x="879" y="14790"/>
                    </a:cubicBezTo>
                    <a:cubicBezTo>
                      <a:pt x="920" y="14889"/>
                      <a:pt x="970" y="14989"/>
                      <a:pt x="1011" y="15088"/>
                    </a:cubicBezTo>
                    <a:cubicBezTo>
                      <a:pt x="1078" y="15254"/>
                      <a:pt x="1061" y="15436"/>
                      <a:pt x="1069" y="15618"/>
                    </a:cubicBezTo>
                    <a:cubicBezTo>
                      <a:pt x="1069" y="15585"/>
                      <a:pt x="1078" y="15552"/>
                      <a:pt x="1078" y="15519"/>
                    </a:cubicBezTo>
                    <a:cubicBezTo>
                      <a:pt x="1111" y="15279"/>
                      <a:pt x="1169" y="14989"/>
                      <a:pt x="1069" y="14749"/>
                    </a:cubicBezTo>
                    <a:cubicBezTo>
                      <a:pt x="1059" y="14716"/>
                      <a:pt x="1086" y="14694"/>
                      <a:pt x="1114" y="14694"/>
                    </a:cubicBezTo>
                    <a:cubicBezTo>
                      <a:pt x="1129" y="14694"/>
                      <a:pt x="1143" y="14701"/>
                      <a:pt x="1152" y="14715"/>
                    </a:cubicBezTo>
                    <a:cubicBezTo>
                      <a:pt x="1210" y="14831"/>
                      <a:pt x="1252" y="14939"/>
                      <a:pt x="1268" y="15072"/>
                    </a:cubicBezTo>
                    <a:cubicBezTo>
                      <a:pt x="1285" y="15204"/>
                      <a:pt x="1276" y="15337"/>
                      <a:pt x="1268" y="15478"/>
                    </a:cubicBezTo>
                    <a:cubicBezTo>
                      <a:pt x="1260" y="15734"/>
                      <a:pt x="1243" y="16000"/>
                      <a:pt x="1218" y="16265"/>
                    </a:cubicBezTo>
                    <a:cubicBezTo>
                      <a:pt x="1202" y="16488"/>
                      <a:pt x="1177" y="16720"/>
                      <a:pt x="1243" y="16944"/>
                    </a:cubicBezTo>
                    <a:cubicBezTo>
                      <a:pt x="1301" y="17118"/>
                      <a:pt x="1434" y="17251"/>
                      <a:pt x="1608" y="17317"/>
                    </a:cubicBezTo>
                    <a:cubicBezTo>
                      <a:pt x="1699" y="17350"/>
                      <a:pt x="1790" y="17375"/>
                      <a:pt x="1881" y="17383"/>
                    </a:cubicBezTo>
                    <a:cubicBezTo>
                      <a:pt x="1931" y="17383"/>
                      <a:pt x="1981" y="17383"/>
                      <a:pt x="2030" y="17392"/>
                    </a:cubicBezTo>
                    <a:cubicBezTo>
                      <a:pt x="2047" y="17392"/>
                      <a:pt x="2072" y="17392"/>
                      <a:pt x="2088" y="17400"/>
                    </a:cubicBezTo>
                    <a:cubicBezTo>
                      <a:pt x="2105" y="17392"/>
                      <a:pt x="2122" y="17392"/>
                      <a:pt x="2138" y="17392"/>
                    </a:cubicBezTo>
                    <a:cubicBezTo>
                      <a:pt x="2177" y="17382"/>
                      <a:pt x="2216" y="17378"/>
                      <a:pt x="2255" y="17378"/>
                    </a:cubicBezTo>
                    <a:cubicBezTo>
                      <a:pt x="2282" y="17378"/>
                      <a:pt x="2310" y="17380"/>
                      <a:pt x="2337" y="17383"/>
                    </a:cubicBezTo>
                    <a:lnTo>
                      <a:pt x="2354" y="17383"/>
                    </a:lnTo>
                    <a:cubicBezTo>
                      <a:pt x="2356" y="17384"/>
                      <a:pt x="2359" y="17384"/>
                      <a:pt x="2362" y="17384"/>
                    </a:cubicBezTo>
                    <a:cubicBezTo>
                      <a:pt x="2410" y="17384"/>
                      <a:pt x="2461" y="17322"/>
                      <a:pt x="2461" y="17276"/>
                    </a:cubicBezTo>
                    <a:lnTo>
                      <a:pt x="2461" y="17267"/>
                    </a:lnTo>
                    <a:cubicBezTo>
                      <a:pt x="2453" y="17110"/>
                      <a:pt x="2395" y="16961"/>
                      <a:pt x="2320" y="16828"/>
                    </a:cubicBezTo>
                    <a:cubicBezTo>
                      <a:pt x="2296" y="16778"/>
                      <a:pt x="2271" y="16737"/>
                      <a:pt x="2246" y="16687"/>
                    </a:cubicBezTo>
                    <a:cubicBezTo>
                      <a:pt x="2221" y="16654"/>
                      <a:pt x="2196" y="16613"/>
                      <a:pt x="2171" y="16580"/>
                    </a:cubicBezTo>
                    <a:cubicBezTo>
                      <a:pt x="2022" y="16348"/>
                      <a:pt x="1906" y="16116"/>
                      <a:pt x="1873" y="15834"/>
                    </a:cubicBezTo>
                    <a:cubicBezTo>
                      <a:pt x="1840" y="15552"/>
                      <a:pt x="1873" y="15254"/>
                      <a:pt x="1931" y="14972"/>
                    </a:cubicBezTo>
                    <a:cubicBezTo>
                      <a:pt x="1989" y="14715"/>
                      <a:pt x="2130" y="14409"/>
                      <a:pt x="1931" y="14177"/>
                    </a:cubicBezTo>
                    <a:cubicBezTo>
                      <a:pt x="1856" y="14086"/>
                      <a:pt x="1757" y="14011"/>
                      <a:pt x="1682" y="13912"/>
                    </a:cubicBezTo>
                    <a:cubicBezTo>
                      <a:pt x="1608" y="13821"/>
                      <a:pt x="1542" y="13713"/>
                      <a:pt x="1492" y="13605"/>
                    </a:cubicBezTo>
                    <a:cubicBezTo>
                      <a:pt x="1392" y="13381"/>
                      <a:pt x="1343" y="13141"/>
                      <a:pt x="1318" y="12901"/>
                    </a:cubicBezTo>
                    <a:cubicBezTo>
                      <a:pt x="1260" y="12337"/>
                      <a:pt x="1326" y="11766"/>
                      <a:pt x="1401" y="11202"/>
                    </a:cubicBezTo>
                    <a:cubicBezTo>
                      <a:pt x="1450" y="10887"/>
                      <a:pt x="1500" y="10581"/>
                      <a:pt x="1575" y="10274"/>
                    </a:cubicBezTo>
                    <a:cubicBezTo>
                      <a:pt x="1633" y="9993"/>
                      <a:pt x="1707" y="9686"/>
                      <a:pt x="1633" y="9404"/>
                    </a:cubicBezTo>
                    <a:cubicBezTo>
                      <a:pt x="1558" y="9139"/>
                      <a:pt x="1359" y="8949"/>
                      <a:pt x="1252" y="8708"/>
                    </a:cubicBezTo>
                    <a:cubicBezTo>
                      <a:pt x="1127" y="8443"/>
                      <a:pt x="1160" y="8145"/>
                      <a:pt x="1218" y="7872"/>
                    </a:cubicBezTo>
                    <a:cubicBezTo>
                      <a:pt x="1293" y="7582"/>
                      <a:pt x="1401" y="7300"/>
                      <a:pt x="1484" y="7018"/>
                    </a:cubicBezTo>
                    <a:cubicBezTo>
                      <a:pt x="1575" y="6720"/>
                      <a:pt x="1649" y="6422"/>
                      <a:pt x="1716" y="6123"/>
                    </a:cubicBezTo>
                    <a:cubicBezTo>
                      <a:pt x="1848" y="5510"/>
                      <a:pt x="1939" y="4889"/>
                      <a:pt x="2014" y="4276"/>
                    </a:cubicBezTo>
                    <a:cubicBezTo>
                      <a:pt x="2088" y="3654"/>
                      <a:pt x="2138" y="3033"/>
                      <a:pt x="2188" y="2420"/>
                    </a:cubicBezTo>
                    <a:cubicBezTo>
                      <a:pt x="2246" y="1790"/>
                      <a:pt x="2287" y="1152"/>
                      <a:pt x="2213" y="522"/>
                    </a:cubicBezTo>
                    <a:cubicBezTo>
                      <a:pt x="2196" y="365"/>
                      <a:pt x="2180" y="216"/>
                      <a:pt x="2146" y="67"/>
                    </a:cubicBezTo>
                    <a:cubicBezTo>
                      <a:pt x="2136" y="21"/>
                      <a:pt x="2096" y="0"/>
                      <a:pt x="2054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0" name="Google Shape;4800;p39"/>
              <p:cNvSpPr/>
              <p:nvPr/>
            </p:nvSpPr>
            <p:spPr>
              <a:xfrm>
                <a:off x="4252850" y="2838875"/>
                <a:ext cx="8100" cy="53500"/>
              </a:xfrm>
              <a:custGeom>
                <a:rect b="b" l="l" r="r" t="t"/>
                <a:pathLst>
                  <a:path extrusionOk="0" h="2140" w="324">
                    <a:moveTo>
                      <a:pt x="117" y="0"/>
                    </a:moveTo>
                    <a:cubicBezTo>
                      <a:pt x="92" y="0"/>
                      <a:pt x="64" y="19"/>
                      <a:pt x="58" y="41"/>
                    </a:cubicBezTo>
                    <a:cubicBezTo>
                      <a:pt x="42" y="124"/>
                      <a:pt x="75" y="190"/>
                      <a:pt x="92" y="264"/>
                    </a:cubicBezTo>
                    <a:cubicBezTo>
                      <a:pt x="116" y="356"/>
                      <a:pt x="133" y="447"/>
                      <a:pt x="141" y="530"/>
                    </a:cubicBezTo>
                    <a:cubicBezTo>
                      <a:pt x="141" y="712"/>
                      <a:pt x="108" y="878"/>
                      <a:pt x="75" y="1043"/>
                    </a:cubicBezTo>
                    <a:cubicBezTo>
                      <a:pt x="50" y="1209"/>
                      <a:pt x="34" y="1383"/>
                      <a:pt x="34" y="1549"/>
                    </a:cubicBezTo>
                    <a:cubicBezTo>
                      <a:pt x="25" y="1723"/>
                      <a:pt x="0" y="1897"/>
                      <a:pt x="0" y="2071"/>
                    </a:cubicBezTo>
                    <a:cubicBezTo>
                      <a:pt x="0" y="2117"/>
                      <a:pt x="36" y="2140"/>
                      <a:pt x="72" y="2140"/>
                    </a:cubicBezTo>
                    <a:cubicBezTo>
                      <a:pt x="101" y="2140"/>
                      <a:pt x="130" y="2125"/>
                      <a:pt x="141" y="2096"/>
                    </a:cubicBezTo>
                    <a:cubicBezTo>
                      <a:pt x="191" y="1922"/>
                      <a:pt x="216" y="1748"/>
                      <a:pt x="257" y="1574"/>
                    </a:cubicBezTo>
                    <a:cubicBezTo>
                      <a:pt x="290" y="1400"/>
                      <a:pt x="324" y="1209"/>
                      <a:pt x="307" y="1035"/>
                    </a:cubicBezTo>
                    <a:lnTo>
                      <a:pt x="299" y="1035"/>
                    </a:lnTo>
                    <a:cubicBezTo>
                      <a:pt x="282" y="853"/>
                      <a:pt x="249" y="679"/>
                      <a:pt x="232" y="505"/>
                    </a:cubicBezTo>
                    <a:cubicBezTo>
                      <a:pt x="224" y="422"/>
                      <a:pt x="216" y="339"/>
                      <a:pt x="208" y="248"/>
                    </a:cubicBezTo>
                    <a:cubicBezTo>
                      <a:pt x="199" y="173"/>
                      <a:pt x="199" y="82"/>
                      <a:pt x="150" y="16"/>
                    </a:cubicBezTo>
                    <a:cubicBezTo>
                      <a:pt x="141" y="5"/>
                      <a:pt x="129" y="0"/>
                      <a:pt x="1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1" name="Google Shape;4801;p39"/>
              <p:cNvSpPr/>
              <p:nvPr/>
            </p:nvSpPr>
            <p:spPr>
              <a:xfrm>
                <a:off x="4261350" y="2893275"/>
                <a:ext cx="2300" cy="9175"/>
              </a:xfrm>
              <a:custGeom>
                <a:rect b="b" l="l" r="r" t="t"/>
                <a:pathLst>
                  <a:path extrusionOk="0" h="367" w="92">
                    <a:moveTo>
                      <a:pt x="46" y="0"/>
                    </a:moveTo>
                    <a:cubicBezTo>
                      <a:pt x="35" y="0"/>
                      <a:pt x="25" y="7"/>
                      <a:pt x="25" y="19"/>
                    </a:cubicBezTo>
                    <a:cubicBezTo>
                      <a:pt x="0" y="118"/>
                      <a:pt x="0" y="218"/>
                      <a:pt x="0" y="317"/>
                    </a:cubicBezTo>
                    <a:cubicBezTo>
                      <a:pt x="0" y="342"/>
                      <a:pt x="17" y="367"/>
                      <a:pt x="42" y="367"/>
                    </a:cubicBezTo>
                    <a:cubicBezTo>
                      <a:pt x="66" y="367"/>
                      <a:pt x="91" y="342"/>
                      <a:pt x="91" y="317"/>
                    </a:cubicBezTo>
                    <a:cubicBezTo>
                      <a:pt x="91" y="218"/>
                      <a:pt x="91" y="118"/>
                      <a:pt x="66" y="19"/>
                    </a:cubicBezTo>
                    <a:cubicBezTo>
                      <a:pt x="66" y="7"/>
                      <a:pt x="56" y="0"/>
                      <a:pt x="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2" name="Google Shape;4802;p39"/>
              <p:cNvSpPr/>
              <p:nvPr/>
            </p:nvSpPr>
            <p:spPr>
              <a:xfrm>
                <a:off x="4142450" y="2956475"/>
                <a:ext cx="6450" cy="29025"/>
              </a:xfrm>
              <a:custGeom>
                <a:rect b="b" l="l" r="r" t="t"/>
                <a:pathLst>
                  <a:path extrusionOk="0" h="1161" w="258">
                    <a:moveTo>
                      <a:pt x="113" y="1"/>
                    </a:moveTo>
                    <a:cubicBezTo>
                      <a:pt x="98" y="1"/>
                      <a:pt x="85" y="8"/>
                      <a:pt x="75" y="18"/>
                    </a:cubicBezTo>
                    <a:cubicBezTo>
                      <a:pt x="33" y="51"/>
                      <a:pt x="33" y="93"/>
                      <a:pt x="25" y="142"/>
                    </a:cubicBezTo>
                    <a:cubicBezTo>
                      <a:pt x="0" y="209"/>
                      <a:pt x="17" y="291"/>
                      <a:pt x="17" y="366"/>
                    </a:cubicBezTo>
                    <a:cubicBezTo>
                      <a:pt x="25" y="449"/>
                      <a:pt x="33" y="523"/>
                      <a:pt x="42" y="606"/>
                    </a:cubicBezTo>
                    <a:cubicBezTo>
                      <a:pt x="50" y="772"/>
                      <a:pt x="83" y="929"/>
                      <a:pt x="108" y="1095"/>
                    </a:cubicBezTo>
                    <a:cubicBezTo>
                      <a:pt x="112" y="1138"/>
                      <a:pt x="147" y="1160"/>
                      <a:pt x="180" y="1160"/>
                    </a:cubicBezTo>
                    <a:cubicBezTo>
                      <a:pt x="211" y="1160"/>
                      <a:pt x="240" y="1140"/>
                      <a:pt x="240" y="1095"/>
                    </a:cubicBezTo>
                    <a:cubicBezTo>
                      <a:pt x="240" y="913"/>
                      <a:pt x="257" y="722"/>
                      <a:pt x="249" y="540"/>
                    </a:cubicBezTo>
                    <a:cubicBezTo>
                      <a:pt x="249" y="449"/>
                      <a:pt x="240" y="349"/>
                      <a:pt x="232" y="258"/>
                    </a:cubicBezTo>
                    <a:cubicBezTo>
                      <a:pt x="232" y="209"/>
                      <a:pt x="224" y="167"/>
                      <a:pt x="207" y="117"/>
                    </a:cubicBezTo>
                    <a:cubicBezTo>
                      <a:pt x="191" y="76"/>
                      <a:pt x="183" y="35"/>
                      <a:pt x="141" y="10"/>
                    </a:cubicBezTo>
                    <a:cubicBezTo>
                      <a:pt x="132" y="3"/>
                      <a:pt x="122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3" name="Google Shape;4803;p39"/>
              <p:cNvSpPr/>
              <p:nvPr/>
            </p:nvSpPr>
            <p:spPr>
              <a:xfrm>
                <a:off x="4132925" y="2952975"/>
                <a:ext cx="3125" cy="9775"/>
              </a:xfrm>
              <a:custGeom>
                <a:rect b="b" l="l" r="r" t="t"/>
                <a:pathLst>
                  <a:path extrusionOk="0" h="391" w="125">
                    <a:moveTo>
                      <a:pt x="61" y="1"/>
                    </a:moveTo>
                    <a:cubicBezTo>
                      <a:pt x="48" y="1"/>
                      <a:pt x="33" y="9"/>
                      <a:pt x="25" y="25"/>
                    </a:cubicBezTo>
                    <a:cubicBezTo>
                      <a:pt x="17" y="50"/>
                      <a:pt x="17" y="75"/>
                      <a:pt x="8" y="108"/>
                    </a:cubicBezTo>
                    <a:cubicBezTo>
                      <a:pt x="8" y="133"/>
                      <a:pt x="8" y="158"/>
                      <a:pt x="8" y="183"/>
                    </a:cubicBezTo>
                    <a:cubicBezTo>
                      <a:pt x="8" y="208"/>
                      <a:pt x="0" y="233"/>
                      <a:pt x="0" y="257"/>
                    </a:cubicBezTo>
                    <a:cubicBezTo>
                      <a:pt x="0" y="282"/>
                      <a:pt x="0" y="307"/>
                      <a:pt x="0" y="332"/>
                    </a:cubicBezTo>
                    <a:cubicBezTo>
                      <a:pt x="0" y="357"/>
                      <a:pt x="25" y="390"/>
                      <a:pt x="58" y="390"/>
                    </a:cubicBezTo>
                    <a:cubicBezTo>
                      <a:pt x="91" y="390"/>
                      <a:pt x="124" y="365"/>
                      <a:pt x="124" y="332"/>
                    </a:cubicBezTo>
                    <a:cubicBezTo>
                      <a:pt x="124" y="307"/>
                      <a:pt x="124" y="282"/>
                      <a:pt x="124" y="257"/>
                    </a:cubicBezTo>
                    <a:cubicBezTo>
                      <a:pt x="124" y="233"/>
                      <a:pt x="116" y="208"/>
                      <a:pt x="116" y="183"/>
                    </a:cubicBezTo>
                    <a:cubicBezTo>
                      <a:pt x="108" y="158"/>
                      <a:pt x="108" y="133"/>
                      <a:pt x="108" y="108"/>
                    </a:cubicBezTo>
                    <a:cubicBezTo>
                      <a:pt x="108" y="75"/>
                      <a:pt x="100" y="50"/>
                      <a:pt x="91" y="25"/>
                    </a:cubicBezTo>
                    <a:cubicBezTo>
                      <a:pt x="87" y="9"/>
                      <a:pt x="75" y="1"/>
                      <a:pt x="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4" name="Google Shape;4804;p39"/>
              <p:cNvSpPr/>
              <p:nvPr/>
            </p:nvSpPr>
            <p:spPr>
              <a:xfrm>
                <a:off x="4159300" y="2864150"/>
                <a:ext cx="16725" cy="37225"/>
              </a:xfrm>
              <a:custGeom>
                <a:rect b="b" l="l" r="r" t="t"/>
                <a:pathLst>
                  <a:path extrusionOk="0" h="1489" w="669">
                    <a:moveTo>
                      <a:pt x="462" y="0"/>
                    </a:moveTo>
                    <a:cubicBezTo>
                      <a:pt x="415" y="0"/>
                      <a:pt x="367" y="41"/>
                      <a:pt x="362" y="99"/>
                    </a:cubicBezTo>
                    <a:cubicBezTo>
                      <a:pt x="345" y="206"/>
                      <a:pt x="337" y="322"/>
                      <a:pt x="304" y="430"/>
                    </a:cubicBezTo>
                    <a:cubicBezTo>
                      <a:pt x="279" y="538"/>
                      <a:pt x="229" y="637"/>
                      <a:pt x="196" y="745"/>
                    </a:cubicBezTo>
                    <a:cubicBezTo>
                      <a:pt x="113" y="960"/>
                      <a:pt x="30" y="1184"/>
                      <a:pt x="6" y="1416"/>
                    </a:cubicBezTo>
                    <a:cubicBezTo>
                      <a:pt x="1" y="1465"/>
                      <a:pt x="37" y="1488"/>
                      <a:pt x="74" y="1488"/>
                    </a:cubicBezTo>
                    <a:cubicBezTo>
                      <a:pt x="99" y="1488"/>
                      <a:pt x="125" y="1478"/>
                      <a:pt x="138" y="1457"/>
                    </a:cubicBezTo>
                    <a:cubicBezTo>
                      <a:pt x="287" y="1242"/>
                      <a:pt x="370" y="993"/>
                      <a:pt x="453" y="761"/>
                    </a:cubicBezTo>
                    <a:cubicBezTo>
                      <a:pt x="536" y="546"/>
                      <a:pt x="668" y="264"/>
                      <a:pt x="536" y="49"/>
                    </a:cubicBezTo>
                    <a:cubicBezTo>
                      <a:pt x="517" y="15"/>
                      <a:pt x="490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5" name="Google Shape;4805;p39"/>
              <p:cNvSpPr/>
              <p:nvPr/>
            </p:nvSpPr>
            <p:spPr>
              <a:xfrm>
                <a:off x="4155900" y="2870500"/>
                <a:ext cx="5200" cy="15025"/>
              </a:xfrm>
              <a:custGeom>
                <a:rect b="b" l="l" r="r" t="t"/>
                <a:pathLst>
                  <a:path extrusionOk="0" h="601" w="208">
                    <a:moveTo>
                      <a:pt x="163" y="1"/>
                    </a:moveTo>
                    <a:cubicBezTo>
                      <a:pt x="151" y="1"/>
                      <a:pt x="139" y="6"/>
                      <a:pt x="133" y="19"/>
                    </a:cubicBezTo>
                    <a:cubicBezTo>
                      <a:pt x="67" y="176"/>
                      <a:pt x="34" y="350"/>
                      <a:pt x="1" y="524"/>
                    </a:cubicBezTo>
                    <a:cubicBezTo>
                      <a:pt x="1" y="557"/>
                      <a:pt x="9" y="590"/>
                      <a:pt x="42" y="599"/>
                    </a:cubicBezTo>
                    <a:cubicBezTo>
                      <a:pt x="47" y="600"/>
                      <a:pt x="51" y="600"/>
                      <a:pt x="56" y="600"/>
                    </a:cubicBezTo>
                    <a:cubicBezTo>
                      <a:pt x="86" y="600"/>
                      <a:pt x="117" y="579"/>
                      <a:pt x="117" y="557"/>
                    </a:cubicBezTo>
                    <a:cubicBezTo>
                      <a:pt x="158" y="383"/>
                      <a:pt x="208" y="217"/>
                      <a:pt x="208" y="43"/>
                    </a:cubicBezTo>
                    <a:cubicBezTo>
                      <a:pt x="208" y="17"/>
                      <a:pt x="185" y="1"/>
                      <a:pt x="1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6" name="Google Shape;4806;p39"/>
              <p:cNvSpPr/>
              <p:nvPr/>
            </p:nvSpPr>
            <p:spPr>
              <a:xfrm>
                <a:off x="4170200" y="2849625"/>
                <a:ext cx="3550" cy="2700"/>
              </a:xfrm>
              <a:custGeom>
                <a:rect b="b" l="l" r="r" t="t"/>
                <a:pathLst>
                  <a:path extrusionOk="0" h="108" w="142">
                    <a:moveTo>
                      <a:pt x="75" y="0"/>
                    </a:moveTo>
                    <a:cubicBezTo>
                      <a:pt x="0" y="0"/>
                      <a:pt x="0" y="108"/>
                      <a:pt x="75" y="108"/>
                    </a:cubicBezTo>
                    <a:cubicBezTo>
                      <a:pt x="141" y="108"/>
                      <a:pt x="141" y="0"/>
                      <a:pt x="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7" name="Google Shape;4807;p39"/>
              <p:cNvSpPr/>
              <p:nvPr/>
            </p:nvSpPr>
            <p:spPr>
              <a:xfrm>
                <a:off x="4282475" y="2771925"/>
                <a:ext cx="8300" cy="34275"/>
              </a:xfrm>
              <a:custGeom>
                <a:rect b="b" l="l" r="r" t="t"/>
                <a:pathLst>
                  <a:path extrusionOk="0" h="1371" w="332">
                    <a:moveTo>
                      <a:pt x="60" y="1"/>
                    </a:moveTo>
                    <a:cubicBezTo>
                      <a:pt x="29" y="1"/>
                      <a:pt x="0" y="21"/>
                      <a:pt x="0" y="59"/>
                    </a:cubicBezTo>
                    <a:cubicBezTo>
                      <a:pt x="0" y="117"/>
                      <a:pt x="17" y="167"/>
                      <a:pt x="33" y="217"/>
                    </a:cubicBezTo>
                    <a:cubicBezTo>
                      <a:pt x="42" y="275"/>
                      <a:pt x="50" y="324"/>
                      <a:pt x="66" y="382"/>
                    </a:cubicBezTo>
                    <a:cubicBezTo>
                      <a:pt x="91" y="482"/>
                      <a:pt x="108" y="581"/>
                      <a:pt x="124" y="681"/>
                    </a:cubicBezTo>
                    <a:cubicBezTo>
                      <a:pt x="141" y="780"/>
                      <a:pt x="158" y="888"/>
                      <a:pt x="166" y="987"/>
                    </a:cubicBezTo>
                    <a:cubicBezTo>
                      <a:pt x="174" y="1103"/>
                      <a:pt x="199" y="1211"/>
                      <a:pt x="199" y="1327"/>
                    </a:cubicBezTo>
                    <a:cubicBezTo>
                      <a:pt x="203" y="1356"/>
                      <a:pt x="226" y="1370"/>
                      <a:pt x="249" y="1370"/>
                    </a:cubicBezTo>
                    <a:cubicBezTo>
                      <a:pt x="272" y="1370"/>
                      <a:pt x="294" y="1356"/>
                      <a:pt x="298" y="1327"/>
                    </a:cubicBezTo>
                    <a:cubicBezTo>
                      <a:pt x="298" y="1211"/>
                      <a:pt x="323" y="1103"/>
                      <a:pt x="323" y="987"/>
                    </a:cubicBezTo>
                    <a:cubicBezTo>
                      <a:pt x="332" y="871"/>
                      <a:pt x="332" y="755"/>
                      <a:pt x="315" y="647"/>
                    </a:cubicBezTo>
                    <a:lnTo>
                      <a:pt x="323" y="647"/>
                    </a:lnTo>
                    <a:cubicBezTo>
                      <a:pt x="315" y="531"/>
                      <a:pt x="298" y="424"/>
                      <a:pt x="265" y="316"/>
                    </a:cubicBezTo>
                    <a:cubicBezTo>
                      <a:pt x="249" y="258"/>
                      <a:pt x="232" y="208"/>
                      <a:pt x="199" y="159"/>
                    </a:cubicBezTo>
                    <a:cubicBezTo>
                      <a:pt x="174" y="109"/>
                      <a:pt x="149" y="51"/>
                      <a:pt x="108" y="18"/>
                    </a:cubicBezTo>
                    <a:cubicBezTo>
                      <a:pt x="94" y="6"/>
                      <a:pt x="77" y="1"/>
                      <a:pt x="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8" name="Google Shape;4808;p39"/>
              <p:cNvSpPr/>
              <p:nvPr/>
            </p:nvSpPr>
            <p:spPr>
              <a:xfrm>
                <a:off x="4275425" y="2749725"/>
                <a:ext cx="2725" cy="5250"/>
              </a:xfrm>
              <a:custGeom>
                <a:rect b="b" l="l" r="r" t="t"/>
                <a:pathLst>
                  <a:path extrusionOk="0" h="210" w="109">
                    <a:moveTo>
                      <a:pt x="59" y="0"/>
                    </a:moveTo>
                    <a:cubicBezTo>
                      <a:pt x="48" y="0"/>
                      <a:pt x="38" y="7"/>
                      <a:pt x="34" y="19"/>
                    </a:cubicBezTo>
                    <a:cubicBezTo>
                      <a:pt x="25" y="36"/>
                      <a:pt x="25" y="44"/>
                      <a:pt x="17" y="52"/>
                    </a:cubicBezTo>
                    <a:cubicBezTo>
                      <a:pt x="17" y="61"/>
                      <a:pt x="17" y="69"/>
                      <a:pt x="17" y="85"/>
                    </a:cubicBezTo>
                    <a:cubicBezTo>
                      <a:pt x="9" y="102"/>
                      <a:pt x="9" y="127"/>
                      <a:pt x="1" y="143"/>
                    </a:cubicBezTo>
                    <a:cubicBezTo>
                      <a:pt x="1" y="152"/>
                      <a:pt x="1" y="160"/>
                      <a:pt x="1" y="177"/>
                    </a:cubicBezTo>
                    <a:cubicBezTo>
                      <a:pt x="9" y="185"/>
                      <a:pt x="9" y="193"/>
                      <a:pt x="17" y="193"/>
                    </a:cubicBezTo>
                    <a:cubicBezTo>
                      <a:pt x="25" y="210"/>
                      <a:pt x="42" y="210"/>
                      <a:pt x="59" y="210"/>
                    </a:cubicBezTo>
                    <a:cubicBezTo>
                      <a:pt x="67" y="210"/>
                      <a:pt x="83" y="210"/>
                      <a:pt x="92" y="193"/>
                    </a:cubicBezTo>
                    <a:cubicBezTo>
                      <a:pt x="108" y="185"/>
                      <a:pt x="108" y="160"/>
                      <a:pt x="108" y="143"/>
                    </a:cubicBezTo>
                    <a:cubicBezTo>
                      <a:pt x="108" y="127"/>
                      <a:pt x="100" y="102"/>
                      <a:pt x="100" y="85"/>
                    </a:cubicBezTo>
                    <a:cubicBezTo>
                      <a:pt x="92" y="69"/>
                      <a:pt x="92" y="61"/>
                      <a:pt x="92" y="52"/>
                    </a:cubicBezTo>
                    <a:cubicBezTo>
                      <a:pt x="92" y="44"/>
                      <a:pt x="83" y="36"/>
                      <a:pt x="83" y="19"/>
                    </a:cubicBezTo>
                    <a:cubicBezTo>
                      <a:pt x="79" y="7"/>
                      <a:pt x="69" y="0"/>
                      <a:pt x="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9" name="Google Shape;4809;p39"/>
              <p:cNvSpPr/>
              <p:nvPr/>
            </p:nvSpPr>
            <p:spPr>
              <a:xfrm>
                <a:off x="4281900" y="2738050"/>
                <a:ext cx="26475" cy="82800"/>
              </a:xfrm>
              <a:custGeom>
                <a:rect b="b" l="l" r="r" t="t"/>
                <a:pathLst>
                  <a:path extrusionOk="0" h="3312" w="1059">
                    <a:moveTo>
                      <a:pt x="81" y="1"/>
                    </a:moveTo>
                    <a:cubicBezTo>
                      <a:pt x="34" y="1"/>
                      <a:pt x="0" y="51"/>
                      <a:pt x="7" y="97"/>
                    </a:cubicBezTo>
                    <a:cubicBezTo>
                      <a:pt x="23" y="163"/>
                      <a:pt x="48" y="238"/>
                      <a:pt x="81" y="296"/>
                    </a:cubicBezTo>
                    <a:cubicBezTo>
                      <a:pt x="106" y="362"/>
                      <a:pt x="147" y="420"/>
                      <a:pt x="189" y="486"/>
                    </a:cubicBezTo>
                    <a:cubicBezTo>
                      <a:pt x="255" y="602"/>
                      <a:pt x="321" y="718"/>
                      <a:pt x="379" y="834"/>
                    </a:cubicBezTo>
                    <a:cubicBezTo>
                      <a:pt x="504" y="1074"/>
                      <a:pt x="603" y="1323"/>
                      <a:pt x="686" y="1588"/>
                    </a:cubicBezTo>
                    <a:cubicBezTo>
                      <a:pt x="769" y="1853"/>
                      <a:pt x="827" y="2118"/>
                      <a:pt x="852" y="2400"/>
                    </a:cubicBezTo>
                    <a:cubicBezTo>
                      <a:pt x="868" y="2682"/>
                      <a:pt x="868" y="2972"/>
                      <a:pt x="802" y="3253"/>
                    </a:cubicBezTo>
                    <a:cubicBezTo>
                      <a:pt x="792" y="3288"/>
                      <a:pt x="821" y="3311"/>
                      <a:pt x="850" y="3311"/>
                    </a:cubicBezTo>
                    <a:cubicBezTo>
                      <a:pt x="868" y="3311"/>
                      <a:pt x="887" y="3301"/>
                      <a:pt x="893" y="3278"/>
                    </a:cubicBezTo>
                    <a:cubicBezTo>
                      <a:pt x="993" y="2988"/>
                      <a:pt x="1059" y="2707"/>
                      <a:pt x="1059" y="2400"/>
                    </a:cubicBezTo>
                    <a:cubicBezTo>
                      <a:pt x="1051" y="2110"/>
                      <a:pt x="1009" y="1812"/>
                      <a:pt x="926" y="1538"/>
                    </a:cubicBezTo>
                    <a:lnTo>
                      <a:pt x="926" y="1530"/>
                    </a:lnTo>
                    <a:cubicBezTo>
                      <a:pt x="852" y="1257"/>
                      <a:pt x="736" y="992"/>
                      <a:pt x="611" y="735"/>
                    </a:cubicBezTo>
                    <a:cubicBezTo>
                      <a:pt x="545" y="602"/>
                      <a:pt x="479" y="478"/>
                      <a:pt x="404" y="354"/>
                    </a:cubicBezTo>
                    <a:cubicBezTo>
                      <a:pt x="330" y="229"/>
                      <a:pt x="247" y="88"/>
                      <a:pt x="123" y="14"/>
                    </a:cubicBezTo>
                    <a:cubicBezTo>
                      <a:pt x="108" y="5"/>
                      <a:pt x="94" y="1"/>
                      <a:pt x="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0" name="Google Shape;4810;p39"/>
              <p:cNvSpPr/>
              <p:nvPr/>
            </p:nvSpPr>
            <p:spPr>
              <a:xfrm>
                <a:off x="4277075" y="2722550"/>
                <a:ext cx="4175" cy="7400"/>
              </a:xfrm>
              <a:custGeom>
                <a:rect b="b" l="l" r="r" t="t"/>
                <a:pathLst>
                  <a:path extrusionOk="0" h="296" w="167">
                    <a:moveTo>
                      <a:pt x="36" y="1"/>
                    </a:moveTo>
                    <a:cubicBezTo>
                      <a:pt x="22" y="1"/>
                      <a:pt x="9" y="9"/>
                      <a:pt x="9" y="21"/>
                    </a:cubicBezTo>
                    <a:cubicBezTo>
                      <a:pt x="1" y="62"/>
                      <a:pt x="1" y="95"/>
                      <a:pt x="9" y="128"/>
                    </a:cubicBezTo>
                    <a:cubicBezTo>
                      <a:pt x="9" y="170"/>
                      <a:pt x="26" y="211"/>
                      <a:pt x="34" y="244"/>
                    </a:cubicBezTo>
                    <a:cubicBezTo>
                      <a:pt x="48" y="273"/>
                      <a:pt x="75" y="296"/>
                      <a:pt x="104" y="296"/>
                    </a:cubicBezTo>
                    <a:cubicBezTo>
                      <a:pt x="108" y="296"/>
                      <a:pt x="112" y="295"/>
                      <a:pt x="117" y="294"/>
                    </a:cubicBezTo>
                    <a:cubicBezTo>
                      <a:pt x="150" y="278"/>
                      <a:pt x="166" y="244"/>
                      <a:pt x="158" y="211"/>
                    </a:cubicBezTo>
                    <a:cubicBezTo>
                      <a:pt x="150" y="178"/>
                      <a:pt x="142" y="137"/>
                      <a:pt x="117" y="95"/>
                    </a:cubicBezTo>
                    <a:cubicBezTo>
                      <a:pt x="109" y="87"/>
                      <a:pt x="100" y="70"/>
                      <a:pt x="92" y="54"/>
                    </a:cubicBezTo>
                    <a:cubicBezTo>
                      <a:pt x="92" y="46"/>
                      <a:pt x="84" y="37"/>
                      <a:pt x="75" y="29"/>
                    </a:cubicBezTo>
                    <a:cubicBezTo>
                      <a:pt x="67" y="21"/>
                      <a:pt x="59" y="12"/>
                      <a:pt x="51" y="4"/>
                    </a:cubicBezTo>
                    <a:cubicBezTo>
                      <a:pt x="46" y="2"/>
                      <a:pt x="41" y="1"/>
                      <a:pt x="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1" name="Google Shape;4811;p39"/>
              <p:cNvSpPr/>
              <p:nvPr/>
            </p:nvSpPr>
            <p:spPr>
              <a:xfrm>
                <a:off x="4322850" y="2415025"/>
                <a:ext cx="14125" cy="13500"/>
              </a:xfrm>
              <a:custGeom>
                <a:rect b="b" l="l" r="r" t="t"/>
                <a:pathLst>
                  <a:path extrusionOk="0" h="540" w="565">
                    <a:moveTo>
                      <a:pt x="64" y="1"/>
                    </a:moveTo>
                    <a:cubicBezTo>
                      <a:pt x="46" y="1"/>
                      <a:pt x="28" y="10"/>
                      <a:pt x="17" y="26"/>
                    </a:cubicBezTo>
                    <a:cubicBezTo>
                      <a:pt x="1" y="43"/>
                      <a:pt x="1" y="84"/>
                      <a:pt x="17" y="101"/>
                    </a:cubicBezTo>
                    <a:cubicBezTo>
                      <a:pt x="51" y="134"/>
                      <a:pt x="92" y="167"/>
                      <a:pt x="117" y="200"/>
                    </a:cubicBezTo>
                    <a:cubicBezTo>
                      <a:pt x="125" y="208"/>
                      <a:pt x="133" y="217"/>
                      <a:pt x="142" y="233"/>
                    </a:cubicBezTo>
                    <a:cubicBezTo>
                      <a:pt x="150" y="242"/>
                      <a:pt x="158" y="250"/>
                      <a:pt x="167" y="258"/>
                    </a:cubicBezTo>
                    <a:cubicBezTo>
                      <a:pt x="183" y="275"/>
                      <a:pt x="200" y="291"/>
                      <a:pt x="216" y="308"/>
                    </a:cubicBezTo>
                    <a:cubicBezTo>
                      <a:pt x="249" y="341"/>
                      <a:pt x="291" y="374"/>
                      <a:pt x="324" y="399"/>
                    </a:cubicBezTo>
                    <a:cubicBezTo>
                      <a:pt x="341" y="415"/>
                      <a:pt x="349" y="424"/>
                      <a:pt x="365" y="432"/>
                    </a:cubicBezTo>
                    <a:cubicBezTo>
                      <a:pt x="374" y="440"/>
                      <a:pt x="382" y="449"/>
                      <a:pt x="390" y="457"/>
                    </a:cubicBezTo>
                    <a:cubicBezTo>
                      <a:pt x="399" y="465"/>
                      <a:pt x="407" y="465"/>
                      <a:pt x="415" y="473"/>
                    </a:cubicBezTo>
                    <a:cubicBezTo>
                      <a:pt x="415" y="473"/>
                      <a:pt x="423" y="482"/>
                      <a:pt x="423" y="482"/>
                    </a:cubicBezTo>
                    <a:cubicBezTo>
                      <a:pt x="423" y="490"/>
                      <a:pt x="423" y="490"/>
                      <a:pt x="432" y="498"/>
                    </a:cubicBezTo>
                    <a:cubicBezTo>
                      <a:pt x="432" y="498"/>
                      <a:pt x="444" y="517"/>
                      <a:pt x="442" y="517"/>
                    </a:cubicBezTo>
                    <a:cubicBezTo>
                      <a:pt x="442" y="517"/>
                      <a:pt x="441" y="516"/>
                      <a:pt x="440" y="515"/>
                    </a:cubicBezTo>
                    <a:lnTo>
                      <a:pt x="440" y="515"/>
                    </a:lnTo>
                    <a:cubicBezTo>
                      <a:pt x="452" y="531"/>
                      <a:pt x="471" y="540"/>
                      <a:pt x="490" y="540"/>
                    </a:cubicBezTo>
                    <a:cubicBezTo>
                      <a:pt x="508" y="540"/>
                      <a:pt x="527" y="531"/>
                      <a:pt x="539" y="515"/>
                    </a:cubicBezTo>
                    <a:cubicBezTo>
                      <a:pt x="564" y="482"/>
                      <a:pt x="556" y="449"/>
                      <a:pt x="556" y="415"/>
                    </a:cubicBezTo>
                    <a:cubicBezTo>
                      <a:pt x="548" y="415"/>
                      <a:pt x="548" y="407"/>
                      <a:pt x="548" y="399"/>
                    </a:cubicBezTo>
                    <a:cubicBezTo>
                      <a:pt x="548" y="391"/>
                      <a:pt x="548" y="382"/>
                      <a:pt x="539" y="374"/>
                    </a:cubicBezTo>
                    <a:cubicBezTo>
                      <a:pt x="539" y="366"/>
                      <a:pt x="531" y="349"/>
                      <a:pt x="523" y="341"/>
                    </a:cubicBezTo>
                    <a:cubicBezTo>
                      <a:pt x="490" y="291"/>
                      <a:pt x="448" y="258"/>
                      <a:pt x="399" y="217"/>
                    </a:cubicBezTo>
                    <a:cubicBezTo>
                      <a:pt x="349" y="184"/>
                      <a:pt x="299" y="142"/>
                      <a:pt x="241" y="109"/>
                    </a:cubicBezTo>
                    <a:cubicBezTo>
                      <a:pt x="216" y="92"/>
                      <a:pt x="191" y="84"/>
                      <a:pt x="167" y="68"/>
                    </a:cubicBezTo>
                    <a:cubicBezTo>
                      <a:pt x="142" y="51"/>
                      <a:pt x="117" y="26"/>
                      <a:pt x="92" y="10"/>
                    </a:cubicBezTo>
                    <a:cubicBezTo>
                      <a:pt x="83" y="4"/>
                      <a:pt x="73" y="1"/>
                      <a:pt x="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2" name="Google Shape;4812;p39"/>
              <p:cNvSpPr/>
              <p:nvPr/>
            </p:nvSpPr>
            <p:spPr>
              <a:xfrm>
                <a:off x="4339650" y="2433200"/>
                <a:ext cx="8700" cy="6725"/>
              </a:xfrm>
              <a:custGeom>
                <a:rect b="b" l="l" r="r" t="t"/>
                <a:pathLst>
                  <a:path extrusionOk="0" h="269" w="348">
                    <a:moveTo>
                      <a:pt x="67" y="0"/>
                    </a:moveTo>
                    <a:cubicBezTo>
                      <a:pt x="50" y="0"/>
                      <a:pt x="29" y="8"/>
                      <a:pt x="17" y="20"/>
                    </a:cubicBezTo>
                    <a:cubicBezTo>
                      <a:pt x="8" y="36"/>
                      <a:pt x="0" y="70"/>
                      <a:pt x="25" y="86"/>
                    </a:cubicBezTo>
                    <a:cubicBezTo>
                      <a:pt x="66" y="119"/>
                      <a:pt x="108" y="152"/>
                      <a:pt x="157" y="186"/>
                    </a:cubicBezTo>
                    <a:cubicBezTo>
                      <a:pt x="207" y="227"/>
                      <a:pt x="249" y="268"/>
                      <a:pt x="315" y="268"/>
                    </a:cubicBezTo>
                    <a:cubicBezTo>
                      <a:pt x="331" y="268"/>
                      <a:pt x="348" y="252"/>
                      <a:pt x="348" y="235"/>
                    </a:cubicBezTo>
                    <a:cubicBezTo>
                      <a:pt x="323" y="177"/>
                      <a:pt x="273" y="136"/>
                      <a:pt x="224" y="103"/>
                    </a:cubicBezTo>
                    <a:cubicBezTo>
                      <a:pt x="174" y="70"/>
                      <a:pt x="124" y="36"/>
                      <a:pt x="83" y="3"/>
                    </a:cubicBezTo>
                    <a:cubicBezTo>
                      <a:pt x="78" y="1"/>
                      <a:pt x="73" y="0"/>
                      <a:pt x="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3" name="Google Shape;4813;p39"/>
              <p:cNvSpPr/>
              <p:nvPr/>
            </p:nvSpPr>
            <p:spPr>
              <a:xfrm>
                <a:off x="4161500" y="2311675"/>
                <a:ext cx="82925" cy="11725"/>
              </a:xfrm>
              <a:custGeom>
                <a:rect b="b" l="l" r="r" t="t"/>
                <a:pathLst>
                  <a:path extrusionOk="0" h="469" w="3317">
                    <a:moveTo>
                      <a:pt x="778" y="1"/>
                    </a:moveTo>
                    <a:cubicBezTo>
                      <a:pt x="536" y="1"/>
                      <a:pt x="225" y="8"/>
                      <a:pt x="42" y="191"/>
                    </a:cubicBezTo>
                    <a:cubicBezTo>
                      <a:pt x="0" y="233"/>
                      <a:pt x="34" y="299"/>
                      <a:pt x="92" y="307"/>
                    </a:cubicBezTo>
                    <a:cubicBezTo>
                      <a:pt x="105" y="308"/>
                      <a:pt x="119" y="309"/>
                      <a:pt x="132" y="309"/>
                    </a:cubicBezTo>
                    <a:cubicBezTo>
                      <a:pt x="244" y="309"/>
                      <a:pt x="362" y="281"/>
                      <a:pt x="473" y="266"/>
                    </a:cubicBezTo>
                    <a:cubicBezTo>
                      <a:pt x="566" y="260"/>
                      <a:pt x="660" y="254"/>
                      <a:pt x="754" y="254"/>
                    </a:cubicBezTo>
                    <a:cubicBezTo>
                      <a:pt x="793" y="254"/>
                      <a:pt x="832" y="255"/>
                      <a:pt x="870" y="258"/>
                    </a:cubicBezTo>
                    <a:cubicBezTo>
                      <a:pt x="1127" y="266"/>
                      <a:pt x="1392" y="291"/>
                      <a:pt x="1658" y="291"/>
                    </a:cubicBezTo>
                    <a:cubicBezTo>
                      <a:pt x="1862" y="291"/>
                      <a:pt x="2065" y="266"/>
                      <a:pt x="2269" y="266"/>
                    </a:cubicBezTo>
                    <a:cubicBezTo>
                      <a:pt x="2331" y="266"/>
                      <a:pt x="2392" y="268"/>
                      <a:pt x="2453" y="274"/>
                    </a:cubicBezTo>
                    <a:cubicBezTo>
                      <a:pt x="2577" y="282"/>
                      <a:pt x="2710" y="307"/>
                      <a:pt x="2826" y="340"/>
                    </a:cubicBezTo>
                    <a:cubicBezTo>
                      <a:pt x="2950" y="374"/>
                      <a:pt x="3074" y="432"/>
                      <a:pt x="3190" y="465"/>
                    </a:cubicBezTo>
                    <a:cubicBezTo>
                      <a:pt x="3198" y="467"/>
                      <a:pt x="3206" y="469"/>
                      <a:pt x="3214" y="469"/>
                    </a:cubicBezTo>
                    <a:cubicBezTo>
                      <a:pt x="3276" y="469"/>
                      <a:pt x="3317" y="385"/>
                      <a:pt x="3265" y="340"/>
                    </a:cubicBezTo>
                    <a:cubicBezTo>
                      <a:pt x="3066" y="166"/>
                      <a:pt x="2768" y="75"/>
                      <a:pt x="2511" y="34"/>
                    </a:cubicBezTo>
                    <a:cubicBezTo>
                      <a:pt x="2420" y="21"/>
                      <a:pt x="2330" y="16"/>
                      <a:pt x="2240" y="16"/>
                    </a:cubicBezTo>
                    <a:cubicBezTo>
                      <a:pt x="2052" y="16"/>
                      <a:pt x="1865" y="37"/>
                      <a:pt x="1674" y="42"/>
                    </a:cubicBezTo>
                    <a:cubicBezTo>
                      <a:pt x="1392" y="42"/>
                      <a:pt x="1119" y="9"/>
                      <a:pt x="837" y="1"/>
                    </a:cubicBezTo>
                    <a:cubicBezTo>
                      <a:pt x="818" y="1"/>
                      <a:pt x="798" y="1"/>
                      <a:pt x="778" y="1"/>
                    </a:cubicBezTo>
                    <a:close/>
                  </a:path>
                </a:pathLst>
              </a:custGeom>
              <a:solidFill>
                <a:srgbClr val="FFF9E0">
                  <a:alpha val="21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4" name="Google Shape;4814;p39"/>
              <p:cNvSpPr/>
              <p:nvPr/>
            </p:nvSpPr>
            <p:spPr>
              <a:xfrm>
                <a:off x="4227775" y="2322825"/>
                <a:ext cx="11425" cy="5875"/>
              </a:xfrm>
              <a:custGeom>
                <a:rect b="b" l="l" r="r" t="t"/>
                <a:pathLst>
                  <a:path extrusionOk="0" h="235" w="457">
                    <a:moveTo>
                      <a:pt x="62" y="0"/>
                    </a:moveTo>
                    <a:cubicBezTo>
                      <a:pt x="40" y="0"/>
                      <a:pt x="16" y="15"/>
                      <a:pt x="9" y="35"/>
                    </a:cubicBezTo>
                    <a:cubicBezTo>
                      <a:pt x="1" y="68"/>
                      <a:pt x="17" y="93"/>
                      <a:pt x="51" y="102"/>
                    </a:cubicBezTo>
                    <a:cubicBezTo>
                      <a:pt x="75" y="110"/>
                      <a:pt x="109" y="118"/>
                      <a:pt x="142" y="135"/>
                    </a:cubicBezTo>
                    <a:cubicBezTo>
                      <a:pt x="175" y="143"/>
                      <a:pt x="191" y="151"/>
                      <a:pt x="225" y="168"/>
                    </a:cubicBezTo>
                    <a:cubicBezTo>
                      <a:pt x="249" y="176"/>
                      <a:pt x="274" y="193"/>
                      <a:pt x="307" y="209"/>
                    </a:cubicBezTo>
                    <a:cubicBezTo>
                      <a:pt x="324" y="218"/>
                      <a:pt x="332" y="218"/>
                      <a:pt x="349" y="218"/>
                    </a:cubicBezTo>
                    <a:cubicBezTo>
                      <a:pt x="341" y="218"/>
                      <a:pt x="357" y="226"/>
                      <a:pt x="357" y="226"/>
                    </a:cubicBezTo>
                    <a:cubicBezTo>
                      <a:pt x="374" y="234"/>
                      <a:pt x="390" y="234"/>
                      <a:pt x="407" y="234"/>
                    </a:cubicBezTo>
                    <a:cubicBezTo>
                      <a:pt x="432" y="234"/>
                      <a:pt x="457" y="209"/>
                      <a:pt x="448" y="193"/>
                    </a:cubicBezTo>
                    <a:lnTo>
                      <a:pt x="440" y="193"/>
                    </a:lnTo>
                    <a:cubicBezTo>
                      <a:pt x="440" y="176"/>
                      <a:pt x="423" y="160"/>
                      <a:pt x="415" y="143"/>
                    </a:cubicBezTo>
                    <a:cubicBezTo>
                      <a:pt x="407" y="143"/>
                      <a:pt x="407" y="143"/>
                      <a:pt x="407" y="135"/>
                    </a:cubicBezTo>
                    <a:lnTo>
                      <a:pt x="399" y="126"/>
                    </a:lnTo>
                    <a:cubicBezTo>
                      <a:pt x="399" y="126"/>
                      <a:pt x="390" y="118"/>
                      <a:pt x="390" y="118"/>
                    </a:cubicBezTo>
                    <a:cubicBezTo>
                      <a:pt x="382" y="110"/>
                      <a:pt x="382" y="110"/>
                      <a:pt x="374" y="102"/>
                    </a:cubicBezTo>
                    <a:cubicBezTo>
                      <a:pt x="357" y="93"/>
                      <a:pt x="341" y="85"/>
                      <a:pt x="324" y="77"/>
                    </a:cubicBezTo>
                    <a:cubicBezTo>
                      <a:pt x="307" y="68"/>
                      <a:pt x="291" y="60"/>
                      <a:pt x="266" y="52"/>
                    </a:cubicBezTo>
                    <a:cubicBezTo>
                      <a:pt x="208" y="27"/>
                      <a:pt x="142" y="10"/>
                      <a:pt x="75" y="2"/>
                    </a:cubicBezTo>
                    <a:cubicBezTo>
                      <a:pt x="71" y="1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5" name="Google Shape;4815;p39"/>
              <p:cNvSpPr/>
              <p:nvPr/>
            </p:nvSpPr>
            <p:spPr>
              <a:xfrm>
                <a:off x="4259475" y="2321950"/>
                <a:ext cx="5200" cy="3025"/>
              </a:xfrm>
              <a:custGeom>
                <a:rect b="b" l="l" r="r" t="t"/>
                <a:pathLst>
                  <a:path extrusionOk="0" h="121" w="208">
                    <a:moveTo>
                      <a:pt x="48" y="0"/>
                    </a:moveTo>
                    <a:cubicBezTo>
                      <a:pt x="40" y="0"/>
                      <a:pt x="31" y="4"/>
                      <a:pt x="25" y="4"/>
                    </a:cubicBezTo>
                    <a:cubicBezTo>
                      <a:pt x="17" y="12"/>
                      <a:pt x="9" y="21"/>
                      <a:pt x="1" y="37"/>
                    </a:cubicBezTo>
                    <a:cubicBezTo>
                      <a:pt x="1" y="54"/>
                      <a:pt x="9" y="79"/>
                      <a:pt x="34" y="87"/>
                    </a:cubicBezTo>
                    <a:cubicBezTo>
                      <a:pt x="75" y="95"/>
                      <a:pt x="125" y="112"/>
                      <a:pt x="166" y="120"/>
                    </a:cubicBezTo>
                    <a:cubicBezTo>
                      <a:pt x="183" y="120"/>
                      <a:pt x="199" y="120"/>
                      <a:pt x="208" y="103"/>
                    </a:cubicBezTo>
                    <a:cubicBezTo>
                      <a:pt x="208" y="87"/>
                      <a:pt x="208" y="70"/>
                      <a:pt x="191" y="62"/>
                    </a:cubicBezTo>
                    <a:cubicBezTo>
                      <a:pt x="150" y="37"/>
                      <a:pt x="100" y="21"/>
                      <a:pt x="59" y="4"/>
                    </a:cubicBezTo>
                    <a:cubicBezTo>
                      <a:pt x="56" y="1"/>
                      <a:pt x="52" y="0"/>
                      <a:pt x="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6" name="Google Shape;4816;p39"/>
              <p:cNvSpPr/>
              <p:nvPr/>
            </p:nvSpPr>
            <p:spPr>
              <a:xfrm>
                <a:off x="4264850" y="2318725"/>
                <a:ext cx="23025" cy="14100"/>
              </a:xfrm>
              <a:custGeom>
                <a:rect b="b" l="l" r="r" t="t"/>
                <a:pathLst>
                  <a:path extrusionOk="0" h="564" w="921">
                    <a:moveTo>
                      <a:pt x="67" y="0"/>
                    </a:moveTo>
                    <a:cubicBezTo>
                      <a:pt x="1" y="0"/>
                      <a:pt x="1" y="92"/>
                      <a:pt x="67" y="100"/>
                    </a:cubicBezTo>
                    <a:cubicBezTo>
                      <a:pt x="208" y="116"/>
                      <a:pt x="332" y="183"/>
                      <a:pt x="448" y="257"/>
                    </a:cubicBezTo>
                    <a:cubicBezTo>
                      <a:pt x="506" y="299"/>
                      <a:pt x="556" y="332"/>
                      <a:pt x="606" y="382"/>
                    </a:cubicBezTo>
                    <a:cubicBezTo>
                      <a:pt x="655" y="423"/>
                      <a:pt x="697" y="489"/>
                      <a:pt x="747" y="522"/>
                    </a:cubicBezTo>
                    <a:cubicBezTo>
                      <a:pt x="771" y="547"/>
                      <a:pt x="796" y="564"/>
                      <a:pt x="829" y="564"/>
                    </a:cubicBezTo>
                    <a:cubicBezTo>
                      <a:pt x="863" y="564"/>
                      <a:pt x="887" y="547"/>
                      <a:pt x="904" y="522"/>
                    </a:cubicBezTo>
                    <a:cubicBezTo>
                      <a:pt x="912" y="506"/>
                      <a:pt x="921" y="481"/>
                      <a:pt x="912" y="456"/>
                    </a:cubicBezTo>
                    <a:cubicBezTo>
                      <a:pt x="912" y="456"/>
                      <a:pt x="904" y="440"/>
                      <a:pt x="904" y="440"/>
                    </a:cubicBezTo>
                    <a:cubicBezTo>
                      <a:pt x="896" y="423"/>
                      <a:pt x="896" y="398"/>
                      <a:pt x="887" y="382"/>
                    </a:cubicBezTo>
                    <a:cubicBezTo>
                      <a:pt x="879" y="365"/>
                      <a:pt x="863" y="348"/>
                      <a:pt x="854" y="340"/>
                    </a:cubicBezTo>
                    <a:cubicBezTo>
                      <a:pt x="796" y="266"/>
                      <a:pt x="713" y="191"/>
                      <a:pt x="631" y="141"/>
                    </a:cubicBezTo>
                    <a:cubicBezTo>
                      <a:pt x="465" y="34"/>
                      <a:pt x="266" y="0"/>
                      <a:pt x="67" y="0"/>
                    </a:cubicBezTo>
                    <a:close/>
                  </a:path>
                </a:pathLst>
              </a:custGeom>
              <a:solidFill>
                <a:srgbClr val="FFF9E0">
                  <a:alpha val="21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7" name="Google Shape;4817;p39"/>
              <p:cNvSpPr/>
              <p:nvPr/>
            </p:nvSpPr>
            <p:spPr>
              <a:xfrm>
                <a:off x="4368025" y="2448775"/>
                <a:ext cx="37725" cy="17850"/>
              </a:xfrm>
              <a:custGeom>
                <a:rect b="b" l="l" r="r" t="t"/>
                <a:pathLst>
                  <a:path extrusionOk="0" h="714" w="1509">
                    <a:moveTo>
                      <a:pt x="1301" y="1"/>
                    </a:moveTo>
                    <a:cubicBezTo>
                      <a:pt x="1267" y="1"/>
                      <a:pt x="1231" y="13"/>
                      <a:pt x="1210" y="35"/>
                    </a:cubicBezTo>
                    <a:cubicBezTo>
                      <a:pt x="1193" y="60"/>
                      <a:pt x="1177" y="93"/>
                      <a:pt x="1177" y="118"/>
                    </a:cubicBezTo>
                    <a:cubicBezTo>
                      <a:pt x="1086" y="143"/>
                      <a:pt x="994" y="167"/>
                      <a:pt x="903" y="201"/>
                    </a:cubicBezTo>
                    <a:cubicBezTo>
                      <a:pt x="804" y="234"/>
                      <a:pt x="696" y="267"/>
                      <a:pt x="588" y="283"/>
                    </a:cubicBezTo>
                    <a:cubicBezTo>
                      <a:pt x="489" y="308"/>
                      <a:pt x="390" y="325"/>
                      <a:pt x="282" y="325"/>
                    </a:cubicBezTo>
                    <a:cubicBezTo>
                      <a:pt x="216" y="325"/>
                      <a:pt x="191" y="391"/>
                      <a:pt x="224" y="441"/>
                    </a:cubicBezTo>
                    <a:lnTo>
                      <a:pt x="166" y="441"/>
                    </a:lnTo>
                    <a:cubicBezTo>
                      <a:pt x="33" y="449"/>
                      <a:pt x="0" y="648"/>
                      <a:pt x="133" y="673"/>
                    </a:cubicBezTo>
                    <a:cubicBezTo>
                      <a:pt x="251" y="700"/>
                      <a:pt x="371" y="713"/>
                      <a:pt x="490" y="713"/>
                    </a:cubicBezTo>
                    <a:cubicBezTo>
                      <a:pt x="662" y="713"/>
                      <a:pt x="833" y="685"/>
                      <a:pt x="994" y="631"/>
                    </a:cubicBezTo>
                    <a:cubicBezTo>
                      <a:pt x="1094" y="623"/>
                      <a:pt x="1193" y="607"/>
                      <a:pt x="1284" y="557"/>
                    </a:cubicBezTo>
                    <a:cubicBezTo>
                      <a:pt x="1359" y="524"/>
                      <a:pt x="1425" y="466"/>
                      <a:pt x="1467" y="399"/>
                    </a:cubicBezTo>
                    <a:cubicBezTo>
                      <a:pt x="1508" y="317"/>
                      <a:pt x="1508" y="217"/>
                      <a:pt x="1442" y="159"/>
                    </a:cubicBezTo>
                    <a:cubicBezTo>
                      <a:pt x="1434" y="118"/>
                      <a:pt x="1409" y="76"/>
                      <a:pt x="1384" y="35"/>
                    </a:cubicBezTo>
                    <a:cubicBezTo>
                      <a:pt x="1364" y="11"/>
                      <a:pt x="1333" y="1"/>
                      <a:pt x="1301" y="1"/>
                    </a:cubicBezTo>
                    <a:close/>
                  </a:path>
                </a:pathLst>
              </a:custGeom>
              <a:solidFill>
                <a:srgbClr val="FFF9E0">
                  <a:alpha val="21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8" name="Google Shape;4818;p39"/>
              <p:cNvSpPr/>
              <p:nvPr/>
            </p:nvSpPr>
            <p:spPr>
              <a:xfrm>
                <a:off x="4287850" y="2504950"/>
                <a:ext cx="67350" cy="25075"/>
              </a:xfrm>
              <a:custGeom>
                <a:rect b="b" l="l" r="r" t="t"/>
                <a:pathLst>
                  <a:path extrusionOk="0" h="1003" w="2694">
                    <a:moveTo>
                      <a:pt x="1" y="0"/>
                    </a:moveTo>
                    <a:lnTo>
                      <a:pt x="1" y="0"/>
                    </a:lnTo>
                    <a:cubicBezTo>
                      <a:pt x="9" y="8"/>
                      <a:pt x="17" y="17"/>
                      <a:pt x="25" y="25"/>
                    </a:cubicBezTo>
                    <a:cubicBezTo>
                      <a:pt x="42" y="42"/>
                      <a:pt x="59" y="58"/>
                      <a:pt x="67" y="75"/>
                    </a:cubicBezTo>
                    <a:cubicBezTo>
                      <a:pt x="117" y="124"/>
                      <a:pt x="175" y="182"/>
                      <a:pt x="224" y="224"/>
                    </a:cubicBezTo>
                    <a:cubicBezTo>
                      <a:pt x="349" y="332"/>
                      <a:pt x="489" y="431"/>
                      <a:pt x="639" y="506"/>
                    </a:cubicBezTo>
                    <a:cubicBezTo>
                      <a:pt x="771" y="572"/>
                      <a:pt x="912" y="622"/>
                      <a:pt x="1053" y="655"/>
                    </a:cubicBezTo>
                    <a:cubicBezTo>
                      <a:pt x="1202" y="696"/>
                      <a:pt x="1359" y="721"/>
                      <a:pt x="1509" y="771"/>
                    </a:cubicBezTo>
                    <a:cubicBezTo>
                      <a:pt x="1633" y="820"/>
                      <a:pt x="1765" y="878"/>
                      <a:pt x="1881" y="953"/>
                    </a:cubicBezTo>
                    <a:cubicBezTo>
                      <a:pt x="1898" y="961"/>
                      <a:pt x="1915" y="970"/>
                      <a:pt x="1923" y="978"/>
                    </a:cubicBezTo>
                    <a:lnTo>
                      <a:pt x="1948" y="994"/>
                    </a:lnTo>
                    <a:cubicBezTo>
                      <a:pt x="1964" y="994"/>
                      <a:pt x="1989" y="994"/>
                      <a:pt x="2006" y="1003"/>
                    </a:cubicBezTo>
                    <a:cubicBezTo>
                      <a:pt x="2031" y="994"/>
                      <a:pt x="2055" y="986"/>
                      <a:pt x="2080" y="978"/>
                    </a:cubicBezTo>
                    <a:cubicBezTo>
                      <a:pt x="2229" y="903"/>
                      <a:pt x="2370" y="804"/>
                      <a:pt x="2536" y="762"/>
                    </a:cubicBezTo>
                    <a:cubicBezTo>
                      <a:pt x="2586" y="746"/>
                      <a:pt x="2644" y="729"/>
                      <a:pt x="2693" y="729"/>
                    </a:cubicBezTo>
                    <a:cubicBezTo>
                      <a:pt x="2693" y="721"/>
                      <a:pt x="2685" y="713"/>
                      <a:pt x="2685" y="713"/>
                    </a:cubicBezTo>
                    <a:cubicBezTo>
                      <a:pt x="2652" y="680"/>
                      <a:pt x="2611" y="655"/>
                      <a:pt x="2577" y="630"/>
                    </a:cubicBezTo>
                    <a:cubicBezTo>
                      <a:pt x="2495" y="572"/>
                      <a:pt x="2412" y="522"/>
                      <a:pt x="2329" y="481"/>
                    </a:cubicBezTo>
                    <a:cubicBezTo>
                      <a:pt x="2246" y="423"/>
                      <a:pt x="2155" y="356"/>
                      <a:pt x="2055" y="340"/>
                    </a:cubicBezTo>
                    <a:cubicBezTo>
                      <a:pt x="1964" y="323"/>
                      <a:pt x="1873" y="332"/>
                      <a:pt x="1782" y="323"/>
                    </a:cubicBezTo>
                    <a:cubicBezTo>
                      <a:pt x="1351" y="307"/>
                      <a:pt x="929" y="240"/>
                      <a:pt x="514" y="149"/>
                    </a:cubicBezTo>
                    <a:cubicBezTo>
                      <a:pt x="340" y="108"/>
                      <a:pt x="175" y="58"/>
                      <a:pt x="1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9" name="Google Shape;4819;p39"/>
              <p:cNvSpPr/>
              <p:nvPr/>
            </p:nvSpPr>
            <p:spPr>
              <a:xfrm>
                <a:off x="4343575" y="2512200"/>
                <a:ext cx="37725" cy="19475"/>
              </a:xfrm>
              <a:custGeom>
                <a:rect b="b" l="l" r="r" t="t"/>
                <a:pathLst>
                  <a:path extrusionOk="0" h="779" w="1509">
                    <a:moveTo>
                      <a:pt x="498" y="0"/>
                    </a:moveTo>
                    <a:cubicBezTo>
                      <a:pt x="473" y="8"/>
                      <a:pt x="456" y="8"/>
                      <a:pt x="431" y="8"/>
                    </a:cubicBezTo>
                    <a:cubicBezTo>
                      <a:pt x="290" y="25"/>
                      <a:pt x="141" y="33"/>
                      <a:pt x="0" y="42"/>
                    </a:cubicBezTo>
                    <a:cubicBezTo>
                      <a:pt x="50" y="66"/>
                      <a:pt x="92" y="100"/>
                      <a:pt x="133" y="133"/>
                    </a:cubicBezTo>
                    <a:cubicBezTo>
                      <a:pt x="224" y="191"/>
                      <a:pt x="315" y="249"/>
                      <a:pt x="406" y="307"/>
                    </a:cubicBezTo>
                    <a:cubicBezTo>
                      <a:pt x="448" y="340"/>
                      <a:pt x="506" y="381"/>
                      <a:pt x="539" y="431"/>
                    </a:cubicBezTo>
                    <a:cubicBezTo>
                      <a:pt x="597" y="431"/>
                      <a:pt x="647" y="439"/>
                      <a:pt x="696" y="448"/>
                    </a:cubicBezTo>
                    <a:cubicBezTo>
                      <a:pt x="986" y="497"/>
                      <a:pt x="1227" y="696"/>
                      <a:pt x="1508" y="779"/>
                    </a:cubicBezTo>
                    <a:cubicBezTo>
                      <a:pt x="1392" y="613"/>
                      <a:pt x="1252" y="464"/>
                      <a:pt x="1094" y="340"/>
                    </a:cubicBezTo>
                    <a:cubicBezTo>
                      <a:pt x="995" y="257"/>
                      <a:pt x="895" y="191"/>
                      <a:pt x="788" y="124"/>
                    </a:cubicBezTo>
                    <a:cubicBezTo>
                      <a:pt x="696" y="66"/>
                      <a:pt x="597" y="42"/>
                      <a:pt x="498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0" name="Google Shape;4820;p39"/>
              <p:cNvSpPr/>
              <p:nvPr/>
            </p:nvSpPr>
            <p:spPr>
              <a:xfrm>
                <a:off x="4183875" y="2437200"/>
                <a:ext cx="2500" cy="10600"/>
              </a:xfrm>
              <a:custGeom>
                <a:rect b="b" l="l" r="r" t="t"/>
                <a:pathLst>
                  <a:path extrusionOk="0" h="424" w="100">
                    <a:moveTo>
                      <a:pt x="33" y="1"/>
                    </a:moveTo>
                    <a:cubicBezTo>
                      <a:pt x="17" y="1"/>
                      <a:pt x="0" y="17"/>
                      <a:pt x="0" y="34"/>
                    </a:cubicBezTo>
                    <a:cubicBezTo>
                      <a:pt x="0" y="150"/>
                      <a:pt x="9" y="266"/>
                      <a:pt x="17" y="382"/>
                    </a:cubicBezTo>
                    <a:cubicBezTo>
                      <a:pt x="17" y="407"/>
                      <a:pt x="33" y="423"/>
                      <a:pt x="58" y="423"/>
                    </a:cubicBezTo>
                    <a:cubicBezTo>
                      <a:pt x="75" y="423"/>
                      <a:pt x="100" y="407"/>
                      <a:pt x="100" y="382"/>
                    </a:cubicBezTo>
                    <a:cubicBezTo>
                      <a:pt x="91" y="266"/>
                      <a:pt x="83" y="150"/>
                      <a:pt x="75" y="34"/>
                    </a:cubicBezTo>
                    <a:cubicBezTo>
                      <a:pt x="75" y="17"/>
                      <a:pt x="58" y="1"/>
                      <a:pt x="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1" name="Google Shape;4821;p39"/>
              <p:cNvSpPr/>
              <p:nvPr/>
            </p:nvSpPr>
            <p:spPr>
              <a:xfrm>
                <a:off x="4182000" y="2335075"/>
                <a:ext cx="11625" cy="8575"/>
              </a:xfrm>
              <a:custGeom>
                <a:rect b="b" l="l" r="r" t="t"/>
                <a:pathLst>
                  <a:path extrusionOk="0" h="343" w="465">
                    <a:moveTo>
                      <a:pt x="85" y="0"/>
                    </a:moveTo>
                    <a:cubicBezTo>
                      <a:pt x="67" y="0"/>
                      <a:pt x="50" y="3"/>
                      <a:pt x="34" y="9"/>
                    </a:cubicBezTo>
                    <a:cubicBezTo>
                      <a:pt x="9" y="18"/>
                      <a:pt x="1" y="51"/>
                      <a:pt x="17" y="67"/>
                    </a:cubicBezTo>
                    <a:cubicBezTo>
                      <a:pt x="50" y="100"/>
                      <a:pt x="84" y="109"/>
                      <a:pt x="117" y="134"/>
                    </a:cubicBezTo>
                    <a:lnTo>
                      <a:pt x="125" y="134"/>
                    </a:lnTo>
                    <a:cubicBezTo>
                      <a:pt x="158" y="150"/>
                      <a:pt x="191" y="175"/>
                      <a:pt x="224" y="192"/>
                    </a:cubicBezTo>
                    <a:cubicBezTo>
                      <a:pt x="233" y="200"/>
                      <a:pt x="241" y="208"/>
                      <a:pt x="241" y="208"/>
                    </a:cubicBezTo>
                    <a:cubicBezTo>
                      <a:pt x="241" y="208"/>
                      <a:pt x="249" y="216"/>
                      <a:pt x="249" y="216"/>
                    </a:cubicBezTo>
                    <a:cubicBezTo>
                      <a:pt x="249" y="216"/>
                      <a:pt x="258" y="216"/>
                      <a:pt x="258" y="225"/>
                    </a:cubicBezTo>
                    <a:cubicBezTo>
                      <a:pt x="274" y="233"/>
                      <a:pt x="291" y="250"/>
                      <a:pt x="307" y="258"/>
                    </a:cubicBezTo>
                    <a:cubicBezTo>
                      <a:pt x="332" y="283"/>
                      <a:pt x="365" y="332"/>
                      <a:pt x="407" y="341"/>
                    </a:cubicBezTo>
                    <a:cubicBezTo>
                      <a:pt x="410" y="342"/>
                      <a:pt x="413" y="343"/>
                      <a:pt x="417" y="343"/>
                    </a:cubicBezTo>
                    <a:cubicBezTo>
                      <a:pt x="434" y="343"/>
                      <a:pt x="456" y="328"/>
                      <a:pt x="456" y="308"/>
                    </a:cubicBezTo>
                    <a:cubicBezTo>
                      <a:pt x="465" y="258"/>
                      <a:pt x="423" y="208"/>
                      <a:pt x="398" y="175"/>
                    </a:cubicBezTo>
                    <a:cubicBezTo>
                      <a:pt x="365" y="142"/>
                      <a:pt x="332" y="109"/>
                      <a:pt x="291" y="84"/>
                    </a:cubicBezTo>
                    <a:cubicBezTo>
                      <a:pt x="258" y="51"/>
                      <a:pt x="216" y="34"/>
                      <a:pt x="175" y="18"/>
                    </a:cubicBezTo>
                    <a:cubicBezTo>
                      <a:pt x="144" y="7"/>
                      <a:pt x="113" y="0"/>
                      <a:pt x="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2" name="Google Shape;4822;p39"/>
              <p:cNvSpPr/>
              <p:nvPr/>
            </p:nvSpPr>
            <p:spPr>
              <a:xfrm>
                <a:off x="4184500" y="2329500"/>
                <a:ext cx="10800" cy="4625"/>
              </a:xfrm>
              <a:custGeom>
                <a:rect b="b" l="l" r="r" t="t"/>
                <a:pathLst>
                  <a:path extrusionOk="0" h="185" w="432">
                    <a:moveTo>
                      <a:pt x="66" y="0"/>
                    </a:moveTo>
                    <a:cubicBezTo>
                      <a:pt x="42" y="0"/>
                      <a:pt x="17" y="9"/>
                      <a:pt x="8" y="33"/>
                    </a:cubicBezTo>
                    <a:cubicBezTo>
                      <a:pt x="0" y="58"/>
                      <a:pt x="17" y="83"/>
                      <a:pt x="42" y="91"/>
                    </a:cubicBezTo>
                    <a:cubicBezTo>
                      <a:pt x="91" y="108"/>
                      <a:pt x="149" y="133"/>
                      <a:pt x="199" y="141"/>
                    </a:cubicBezTo>
                    <a:cubicBezTo>
                      <a:pt x="257" y="158"/>
                      <a:pt x="307" y="166"/>
                      <a:pt x="365" y="183"/>
                    </a:cubicBezTo>
                    <a:cubicBezTo>
                      <a:pt x="369" y="184"/>
                      <a:pt x="374" y="185"/>
                      <a:pt x="378" y="185"/>
                    </a:cubicBezTo>
                    <a:cubicBezTo>
                      <a:pt x="400" y="185"/>
                      <a:pt x="424" y="169"/>
                      <a:pt x="431" y="141"/>
                    </a:cubicBezTo>
                    <a:cubicBezTo>
                      <a:pt x="431" y="116"/>
                      <a:pt x="423" y="91"/>
                      <a:pt x="390" y="83"/>
                    </a:cubicBezTo>
                    <a:lnTo>
                      <a:pt x="232" y="33"/>
                    </a:lnTo>
                    <a:cubicBezTo>
                      <a:pt x="174" y="25"/>
                      <a:pt x="124" y="17"/>
                      <a:pt x="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3" name="Google Shape;4823;p39"/>
              <p:cNvSpPr/>
              <p:nvPr/>
            </p:nvSpPr>
            <p:spPr>
              <a:xfrm>
                <a:off x="4107650" y="2336200"/>
                <a:ext cx="43575" cy="22775"/>
              </a:xfrm>
              <a:custGeom>
                <a:rect b="b" l="l" r="r" t="t"/>
                <a:pathLst>
                  <a:path extrusionOk="0" h="911" w="1743">
                    <a:moveTo>
                      <a:pt x="1684" y="0"/>
                    </a:moveTo>
                    <a:cubicBezTo>
                      <a:pt x="1678" y="0"/>
                      <a:pt x="1672" y="2"/>
                      <a:pt x="1666" y="6"/>
                    </a:cubicBezTo>
                    <a:cubicBezTo>
                      <a:pt x="1500" y="97"/>
                      <a:pt x="1326" y="147"/>
                      <a:pt x="1144" y="155"/>
                    </a:cubicBezTo>
                    <a:cubicBezTo>
                      <a:pt x="978" y="171"/>
                      <a:pt x="821" y="196"/>
                      <a:pt x="671" y="254"/>
                    </a:cubicBezTo>
                    <a:cubicBezTo>
                      <a:pt x="531" y="321"/>
                      <a:pt x="398" y="395"/>
                      <a:pt x="282" y="495"/>
                    </a:cubicBezTo>
                    <a:cubicBezTo>
                      <a:pt x="224" y="544"/>
                      <a:pt x="158" y="602"/>
                      <a:pt x="108" y="660"/>
                    </a:cubicBezTo>
                    <a:cubicBezTo>
                      <a:pt x="58" y="718"/>
                      <a:pt x="0" y="776"/>
                      <a:pt x="0" y="851"/>
                    </a:cubicBezTo>
                    <a:cubicBezTo>
                      <a:pt x="0" y="887"/>
                      <a:pt x="32" y="910"/>
                      <a:pt x="62" y="910"/>
                    </a:cubicBezTo>
                    <a:cubicBezTo>
                      <a:pt x="66" y="910"/>
                      <a:pt x="71" y="910"/>
                      <a:pt x="75" y="909"/>
                    </a:cubicBezTo>
                    <a:cubicBezTo>
                      <a:pt x="149" y="901"/>
                      <a:pt x="199" y="834"/>
                      <a:pt x="249" y="793"/>
                    </a:cubicBezTo>
                    <a:cubicBezTo>
                      <a:pt x="299" y="743"/>
                      <a:pt x="348" y="685"/>
                      <a:pt x="406" y="635"/>
                    </a:cubicBezTo>
                    <a:cubicBezTo>
                      <a:pt x="522" y="536"/>
                      <a:pt x="655" y="453"/>
                      <a:pt x="796" y="387"/>
                    </a:cubicBezTo>
                    <a:cubicBezTo>
                      <a:pt x="945" y="321"/>
                      <a:pt x="1102" y="304"/>
                      <a:pt x="1260" y="271"/>
                    </a:cubicBezTo>
                    <a:cubicBezTo>
                      <a:pt x="1417" y="238"/>
                      <a:pt x="1566" y="163"/>
                      <a:pt x="1707" y="72"/>
                    </a:cubicBezTo>
                    <a:cubicBezTo>
                      <a:pt x="1742" y="51"/>
                      <a:pt x="1718" y="0"/>
                      <a:pt x="16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4" name="Google Shape;4824;p39"/>
              <p:cNvSpPr/>
              <p:nvPr/>
            </p:nvSpPr>
            <p:spPr>
              <a:xfrm>
                <a:off x="4103700" y="2360250"/>
                <a:ext cx="9350" cy="11200"/>
              </a:xfrm>
              <a:custGeom>
                <a:rect b="b" l="l" r="r" t="t"/>
                <a:pathLst>
                  <a:path extrusionOk="0" h="448" w="374">
                    <a:moveTo>
                      <a:pt x="327" y="1"/>
                    </a:moveTo>
                    <a:cubicBezTo>
                      <a:pt x="316" y="1"/>
                      <a:pt x="303" y="5"/>
                      <a:pt x="291" y="13"/>
                    </a:cubicBezTo>
                    <a:cubicBezTo>
                      <a:pt x="233" y="63"/>
                      <a:pt x="175" y="121"/>
                      <a:pt x="125" y="187"/>
                    </a:cubicBezTo>
                    <a:cubicBezTo>
                      <a:pt x="84" y="253"/>
                      <a:pt x="34" y="320"/>
                      <a:pt x="9" y="403"/>
                    </a:cubicBezTo>
                    <a:cubicBezTo>
                      <a:pt x="1" y="419"/>
                      <a:pt x="17" y="436"/>
                      <a:pt x="26" y="444"/>
                    </a:cubicBezTo>
                    <a:cubicBezTo>
                      <a:pt x="32" y="446"/>
                      <a:pt x="38" y="447"/>
                      <a:pt x="44" y="447"/>
                    </a:cubicBezTo>
                    <a:cubicBezTo>
                      <a:pt x="59" y="447"/>
                      <a:pt x="69" y="440"/>
                      <a:pt x="75" y="427"/>
                    </a:cubicBezTo>
                    <a:cubicBezTo>
                      <a:pt x="117" y="369"/>
                      <a:pt x="158" y="303"/>
                      <a:pt x="200" y="245"/>
                    </a:cubicBezTo>
                    <a:cubicBezTo>
                      <a:pt x="258" y="187"/>
                      <a:pt x="299" y="129"/>
                      <a:pt x="357" y="79"/>
                    </a:cubicBezTo>
                    <a:cubicBezTo>
                      <a:pt x="374" y="63"/>
                      <a:pt x="374" y="30"/>
                      <a:pt x="357" y="13"/>
                    </a:cubicBezTo>
                    <a:cubicBezTo>
                      <a:pt x="349" y="5"/>
                      <a:pt x="338" y="1"/>
                      <a:pt x="3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5" name="Google Shape;4825;p39"/>
              <p:cNvSpPr/>
              <p:nvPr/>
            </p:nvSpPr>
            <p:spPr>
              <a:xfrm>
                <a:off x="4138500" y="2354375"/>
                <a:ext cx="21775" cy="30825"/>
              </a:xfrm>
              <a:custGeom>
                <a:rect b="b" l="l" r="r" t="t"/>
                <a:pathLst>
                  <a:path extrusionOk="0" h="1233" w="871">
                    <a:moveTo>
                      <a:pt x="797" y="1"/>
                    </a:moveTo>
                    <a:cubicBezTo>
                      <a:pt x="789" y="1"/>
                      <a:pt x="780" y="3"/>
                      <a:pt x="771" y="8"/>
                    </a:cubicBezTo>
                    <a:cubicBezTo>
                      <a:pt x="556" y="132"/>
                      <a:pt x="365" y="298"/>
                      <a:pt x="241" y="513"/>
                    </a:cubicBezTo>
                    <a:cubicBezTo>
                      <a:pt x="175" y="613"/>
                      <a:pt x="125" y="729"/>
                      <a:pt x="92" y="845"/>
                    </a:cubicBezTo>
                    <a:cubicBezTo>
                      <a:pt x="59" y="952"/>
                      <a:pt x="1" y="1110"/>
                      <a:pt x="75" y="1209"/>
                    </a:cubicBezTo>
                    <a:cubicBezTo>
                      <a:pt x="85" y="1224"/>
                      <a:pt x="100" y="1233"/>
                      <a:pt x="116" y="1233"/>
                    </a:cubicBezTo>
                    <a:cubicBezTo>
                      <a:pt x="128" y="1233"/>
                      <a:pt x="140" y="1228"/>
                      <a:pt x="150" y="1218"/>
                    </a:cubicBezTo>
                    <a:cubicBezTo>
                      <a:pt x="225" y="1143"/>
                      <a:pt x="225" y="1010"/>
                      <a:pt x="249" y="911"/>
                    </a:cubicBezTo>
                    <a:cubicBezTo>
                      <a:pt x="283" y="803"/>
                      <a:pt x="324" y="696"/>
                      <a:pt x="374" y="596"/>
                    </a:cubicBezTo>
                    <a:cubicBezTo>
                      <a:pt x="490" y="406"/>
                      <a:pt x="639" y="223"/>
                      <a:pt x="821" y="99"/>
                    </a:cubicBezTo>
                    <a:cubicBezTo>
                      <a:pt x="870" y="71"/>
                      <a:pt x="842" y="1"/>
                      <a:pt x="7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6" name="Google Shape;4826;p39"/>
              <p:cNvSpPr/>
              <p:nvPr/>
            </p:nvSpPr>
            <p:spPr>
              <a:xfrm>
                <a:off x="4150175" y="2366375"/>
                <a:ext cx="7000" cy="13250"/>
              </a:xfrm>
              <a:custGeom>
                <a:rect b="b" l="l" r="r" t="t"/>
                <a:pathLst>
                  <a:path extrusionOk="0" h="530" w="280">
                    <a:moveTo>
                      <a:pt x="230" y="0"/>
                    </a:moveTo>
                    <a:lnTo>
                      <a:pt x="230" y="8"/>
                    </a:lnTo>
                    <a:cubicBezTo>
                      <a:pt x="224" y="7"/>
                      <a:pt x="218" y="6"/>
                      <a:pt x="213" y="6"/>
                    </a:cubicBezTo>
                    <a:cubicBezTo>
                      <a:pt x="188" y="6"/>
                      <a:pt x="170" y="21"/>
                      <a:pt x="163" y="42"/>
                    </a:cubicBezTo>
                    <a:cubicBezTo>
                      <a:pt x="130" y="116"/>
                      <a:pt x="97" y="182"/>
                      <a:pt x="81" y="257"/>
                    </a:cubicBezTo>
                    <a:cubicBezTo>
                      <a:pt x="56" y="332"/>
                      <a:pt x="23" y="406"/>
                      <a:pt x="6" y="481"/>
                    </a:cubicBezTo>
                    <a:cubicBezTo>
                      <a:pt x="0" y="509"/>
                      <a:pt x="25" y="529"/>
                      <a:pt x="50" y="529"/>
                    </a:cubicBezTo>
                    <a:cubicBezTo>
                      <a:pt x="61" y="529"/>
                      <a:pt x="73" y="525"/>
                      <a:pt x="81" y="514"/>
                    </a:cubicBezTo>
                    <a:cubicBezTo>
                      <a:pt x="122" y="448"/>
                      <a:pt x="147" y="365"/>
                      <a:pt x="180" y="298"/>
                    </a:cubicBezTo>
                    <a:cubicBezTo>
                      <a:pt x="213" y="224"/>
                      <a:pt x="238" y="149"/>
                      <a:pt x="263" y="75"/>
                    </a:cubicBezTo>
                    <a:cubicBezTo>
                      <a:pt x="279" y="42"/>
                      <a:pt x="255" y="8"/>
                      <a:pt x="2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7" name="Google Shape;4827;p39"/>
              <p:cNvSpPr/>
              <p:nvPr/>
            </p:nvSpPr>
            <p:spPr>
              <a:xfrm>
                <a:off x="4144100" y="2443225"/>
                <a:ext cx="2500" cy="1675"/>
              </a:xfrm>
              <a:custGeom>
                <a:rect b="b" l="l" r="r" t="t"/>
                <a:pathLst>
                  <a:path extrusionOk="0" h="67" w="100">
                    <a:moveTo>
                      <a:pt x="50" y="0"/>
                    </a:moveTo>
                    <a:cubicBezTo>
                      <a:pt x="1" y="0"/>
                      <a:pt x="1" y="66"/>
                      <a:pt x="50" y="66"/>
                    </a:cubicBezTo>
                    <a:cubicBezTo>
                      <a:pt x="100" y="66"/>
                      <a:pt x="100" y="0"/>
                      <a:pt x="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8" name="Google Shape;4828;p39"/>
              <p:cNvSpPr/>
              <p:nvPr/>
            </p:nvSpPr>
            <p:spPr>
              <a:xfrm>
                <a:off x="4155275" y="2434850"/>
                <a:ext cx="3775" cy="9000"/>
              </a:xfrm>
              <a:custGeom>
                <a:rect b="b" l="l" r="r" t="t"/>
                <a:pathLst>
                  <a:path extrusionOk="0" h="360" w="151">
                    <a:moveTo>
                      <a:pt x="94" y="0"/>
                    </a:moveTo>
                    <a:cubicBezTo>
                      <a:pt x="80" y="0"/>
                      <a:pt x="65" y="8"/>
                      <a:pt x="59" y="20"/>
                    </a:cubicBezTo>
                    <a:cubicBezTo>
                      <a:pt x="51" y="37"/>
                      <a:pt x="42" y="45"/>
                      <a:pt x="42" y="62"/>
                    </a:cubicBezTo>
                    <a:cubicBezTo>
                      <a:pt x="42" y="70"/>
                      <a:pt x="42" y="78"/>
                      <a:pt x="34" y="86"/>
                    </a:cubicBezTo>
                    <a:lnTo>
                      <a:pt x="26" y="153"/>
                    </a:lnTo>
                    <a:cubicBezTo>
                      <a:pt x="17" y="194"/>
                      <a:pt x="9" y="244"/>
                      <a:pt x="1" y="285"/>
                    </a:cubicBezTo>
                    <a:cubicBezTo>
                      <a:pt x="1" y="302"/>
                      <a:pt x="1" y="318"/>
                      <a:pt x="9" y="327"/>
                    </a:cubicBezTo>
                    <a:cubicBezTo>
                      <a:pt x="17" y="343"/>
                      <a:pt x="26" y="352"/>
                      <a:pt x="42" y="360"/>
                    </a:cubicBezTo>
                    <a:cubicBezTo>
                      <a:pt x="67" y="360"/>
                      <a:pt x="109" y="352"/>
                      <a:pt x="109" y="318"/>
                    </a:cubicBezTo>
                    <a:cubicBezTo>
                      <a:pt x="117" y="277"/>
                      <a:pt x="125" y="227"/>
                      <a:pt x="133" y="186"/>
                    </a:cubicBezTo>
                    <a:cubicBezTo>
                      <a:pt x="133" y="161"/>
                      <a:pt x="142" y="144"/>
                      <a:pt x="142" y="120"/>
                    </a:cubicBezTo>
                    <a:cubicBezTo>
                      <a:pt x="142" y="111"/>
                      <a:pt x="142" y="95"/>
                      <a:pt x="150" y="86"/>
                    </a:cubicBezTo>
                    <a:cubicBezTo>
                      <a:pt x="150" y="70"/>
                      <a:pt x="150" y="62"/>
                      <a:pt x="142" y="45"/>
                    </a:cubicBezTo>
                    <a:cubicBezTo>
                      <a:pt x="142" y="20"/>
                      <a:pt x="133" y="4"/>
                      <a:pt x="109" y="4"/>
                    </a:cubicBezTo>
                    <a:cubicBezTo>
                      <a:pt x="104" y="1"/>
                      <a:pt x="99" y="0"/>
                      <a:pt x="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9" name="Google Shape;4829;p39"/>
              <p:cNvSpPr/>
              <p:nvPr/>
            </p:nvSpPr>
            <p:spPr>
              <a:xfrm>
                <a:off x="4250150" y="2397300"/>
                <a:ext cx="13075" cy="17500"/>
              </a:xfrm>
              <a:custGeom>
                <a:rect b="b" l="l" r="r" t="t"/>
                <a:pathLst>
                  <a:path extrusionOk="0" h="700" w="523">
                    <a:moveTo>
                      <a:pt x="248" y="1"/>
                    </a:moveTo>
                    <a:cubicBezTo>
                      <a:pt x="194" y="1"/>
                      <a:pt x="139" y="25"/>
                      <a:pt x="100" y="64"/>
                    </a:cubicBezTo>
                    <a:cubicBezTo>
                      <a:pt x="59" y="105"/>
                      <a:pt x="34" y="163"/>
                      <a:pt x="17" y="230"/>
                    </a:cubicBezTo>
                    <a:cubicBezTo>
                      <a:pt x="9" y="288"/>
                      <a:pt x="1" y="346"/>
                      <a:pt x="1" y="412"/>
                    </a:cubicBezTo>
                    <a:cubicBezTo>
                      <a:pt x="1" y="462"/>
                      <a:pt x="9" y="503"/>
                      <a:pt x="34" y="545"/>
                    </a:cubicBezTo>
                    <a:cubicBezTo>
                      <a:pt x="50" y="586"/>
                      <a:pt x="75" y="627"/>
                      <a:pt x="108" y="652"/>
                    </a:cubicBezTo>
                    <a:cubicBezTo>
                      <a:pt x="145" y="683"/>
                      <a:pt x="187" y="700"/>
                      <a:pt x="229" y="700"/>
                    </a:cubicBezTo>
                    <a:cubicBezTo>
                      <a:pt x="244" y="700"/>
                      <a:pt x="259" y="698"/>
                      <a:pt x="274" y="694"/>
                    </a:cubicBezTo>
                    <a:cubicBezTo>
                      <a:pt x="398" y="685"/>
                      <a:pt x="465" y="545"/>
                      <a:pt x="490" y="453"/>
                    </a:cubicBezTo>
                    <a:cubicBezTo>
                      <a:pt x="523" y="337"/>
                      <a:pt x="514" y="213"/>
                      <a:pt x="448" y="114"/>
                    </a:cubicBezTo>
                    <a:cubicBezTo>
                      <a:pt x="407" y="64"/>
                      <a:pt x="357" y="23"/>
                      <a:pt x="299" y="6"/>
                    </a:cubicBezTo>
                    <a:lnTo>
                      <a:pt x="291" y="6"/>
                    </a:lnTo>
                    <a:cubicBezTo>
                      <a:pt x="277" y="2"/>
                      <a:pt x="263" y="1"/>
                      <a:pt x="2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0" name="Google Shape;4830;p39"/>
              <p:cNvSpPr/>
              <p:nvPr/>
            </p:nvSpPr>
            <p:spPr>
              <a:xfrm>
                <a:off x="4241800" y="2390725"/>
                <a:ext cx="13975" cy="10100"/>
              </a:xfrm>
              <a:custGeom>
                <a:rect b="b" l="l" r="r" t="t"/>
                <a:pathLst>
                  <a:path extrusionOk="0" h="404" w="559">
                    <a:moveTo>
                      <a:pt x="490" y="0"/>
                    </a:moveTo>
                    <a:cubicBezTo>
                      <a:pt x="485" y="0"/>
                      <a:pt x="480" y="1"/>
                      <a:pt x="476" y="4"/>
                    </a:cubicBezTo>
                    <a:cubicBezTo>
                      <a:pt x="459" y="4"/>
                      <a:pt x="442" y="12"/>
                      <a:pt x="426" y="12"/>
                    </a:cubicBezTo>
                    <a:cubicBezTo>
                      <a:pt x="401" y="20"/>
                      <a:pt x="376" y="29"/>
                      <a:pt x="343" y="29"/>
                    </a:cubicBezTo>
                    <a:cubicBezTo>
                      <a:pt x="293" y="45"/>
                      <a:pt x="244" y="70"/>
                      <a:pt x="202" y="95"/>
                    </a:cubicBezTo>
                    <a:cubicBezTo>
                      <a:pt x="111" y="161"/>
                      <a:pt x="45" y="244"/>
                      <a:pt x="12" y="344"/>
                    </a:cubicBezTo>
                    <a:cubicBezTo>
                      <a:pt x="0" y="377"/>
                      <a:pt x="31" y="404"/>
                      <a:pt x="60" y="404"/>
                    </a:cubicBezTo>
                    <a:cubicBezTo>
                      <a:pt x="74" y="404"/>
                      <a:pt x="87" y="398"/>
                      <a:pt x="94" y="385"/>
                    </a:cubicBezTo>
                    <a:cubicBezTo>
                      <a:pt x="136" y="302"/>
                      <a:pt x="202" y="244"/>
                      <a:pt x="277" y="203"/>
                    </a:cubicBezTo>
                    <a:cubicBezTo>
                      <a:pt x="285" y="194"/>
                      <a:pt x="293" y="194"/>
                      <a:pt x="310" y="186"/>
                    </a:cubicBezTo>
                    <a:cubicBezTo>
                      <a:pt x="318" y="178"/>
                      <a:pt x="326" y="178"/>
                      <a:pt x="326" y="178"/>
                    </a:cubicBezTo>
                    <a:cubicBezTo>
                      <a:pt x="351" y="170"/>
                      <a:pt x="368" y="161"/>
                      <a:pt x="393" y="153"/>
                    </a:cubicBezTo>
                    <a:cubicBezTo>
                      <a:pt x="451" y="145"/>
                      <a:pt x="534" y="136"/>
                      <a:pt x="558" y="70"/>
                    </a:cubicBezTo>
                    <a:cubicBezTo>
                      <a:pt x="558" y="54"/>
                      <a:pt x="550" y="20"/>
                      <a:pt x="534" y="12"/>
                    </a:cubicBezTo>
                    <a:cubicBezTo>
                      <a:pt x="516" y="6"/>
                      <a:pt x="503" y="0"/>
                      <a:pt x="4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1" name="Google Shape;4831;p39"/>
              <p:cNvSpPr/>
              <p:nvPr/>
            </p:nvSpPr>
            <p:spPr>
              <a:xfrm>
                <a:off x="4242075" y="2388125"/>
                <a:ext cx="7700" cy="5000"/>
              </a:xfrm>
              <a:custGeom>
                <a:rect b="b" l="l" r="r" t="t"/>
                <a:pathLst>
                  <a:path extrusionOk="0" h="200" w="308">
                    <a:moveTo>
                      <a:pt x="216" y="0"/>
                    </a:moveTo>
                    <a:cubicBezTo>
                      <a:pt x="183" y="8"/>
                      <a:pt x="150" y="33"/>
                      <a:pt x="117" y="50"/>
                    </a:cubicBezTo>
                    <a:cubicBezTo>
                      <a:pt x="83" y="75"/>
                      <a:pt x="50" y="100"/>
                      <a:pt x="25" y="124"/>
                    </a:cubicBezTo>
                    <a:cubicBezTo>
                      <a:pt x="1" y="141"/>
                      <a:pt x="1" y="166"/>
                      <a:pt x="17" y="182"/>
                    </a:cubicBezTo>
                    <a:cubicBezTo>
                      <a:pt x="27" y="193"/>
                      <a:pt x="41" y="200"/>
                      <a:pt x="53" y="200"/>
                    </a:cubicBezTo>
                    <a:cubicBezTo>
                      <a:pt x="61" y="200"/>
                      <a:pt x="69" y="197"/>
                      <a:pt x="75" y="191"/>
                    </a:cubicBezTo>
                    <a:cubicBezTo>
                      <a:pt x="100" y="174"/>
                      <a:pt x="133" y="158"/>
                      <a:pt x="158" y="141"/>
                    </a:cubicBezTo>
                    <a:lnTo>
                      <a:pt x="175" y="141"/>
                    </a:lnTo>
                    <a:cubicBezTo>
                      <a:pt x="183" y="141"/>
                      <a:pt x="191" y="133"/>
                      <a:pt x="199" y="133"/>
                    </a:cubicBezTo>
                    <a:cubicBezTo>
                      <a:pt x="208" y="133"/>
                      <a:pt x="216" y="124"/>
                      <a:pt x="216" y="124"/>
                    </a:cubicBezTo>
                    <a:cubicBezTo>
                      <a:pt x="224" y="124"/>
                      <a:pt x="233" y="124"/>
                      <a:pt x="233" y="116"/>
                    </a:cubicBezTo>
                    <a:lnTo>
                      <a:pt x="241" y="116"/>
                    </a:lnTo>
                    <a:cubicBezTo>
                      <a:pt x="257" y="108"/>
                      <a:pt x="266" y="108"/>
                      <a:pt x="274" y="100"/>
                    </a:cubicBezTo>
                    <a:cubicBezTo>
                      <a:pt x="299" y="91"/>
                      <a:pt x="307" y="66"/>
                      <a:pt x="307" y="50"/>
                    </a:cubicBezTo>
                    <a:cubicBezTo>
                      <a:pt x="299" y="25"/>
                      <a:pt x="291" y="8"/>
                      <a:pt x="2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2" name="Google Shape;4832;p39"/>
              <p:cNvSpPr/>
              <p:nvPr/>
            </p:nvSpPr>
            <p:spPr>
              <a:xfrm>
                <a:off x="4290550" y="2408150"/>
                <a:ext cx="2725" cy="15075"/>
              </a:xfrm>
              <a:custGeom>
                <a:rect b="b" l="l" r="r" t="t"/>
                <a:pathLst>
                  <a:path extrusionOk="0" h="603" w="109">
                    <a:moveTo>
                      <a:pt x="43" y="0"/>
                    </a:moveTo>
                    <a:cubicBezTo>
                      <a:pt x="26" y="0"/>
                      <a:pt x="9" y="13"/>
                      <a:pt x="9" y="36"/>
                    </a:cubicBezTo>
                    <a:cubicBezTo>
                      <a:pt x="17" y="127"/>
                      <a:pt x="17" y="218"/>
                      <a:pt x="17" y="309"/>
                    </a:cubicBezTo>
                    <a:cubicBezTo>
                      <a:pt x="17" y="359"/>
                      <a:pt x="9" y="401"/>
                      <a:pt x="9" y="442"/>
                    </a:cubicBezTo>
                    <a:cubicBezTo>
                      <a:pt x="9" y="467"/>
                      <a:pt x="9" y="492"/>
                      <a:pt x="9" y="517"/>
                    </a:cubicBezTo>
                    <a:cubicBezTo>
                      <a:pt x="9" y="541"/>
                      <a:pt x="0" y="566"/>
                      <a:pt x="17" y="583"/>
                    </a:cubicBezTo>
                    <a:cubicBezTo>
                      <a:pt x="21" y="596"/>
                      <a:pt x="31" y="603"/>
                      <a:pt x="42" y="603"/>
                    </a:cubicBezTo>
                    <a:cubicBezTo>
                      <a:pt x="50" y="603"/>
                      <a:pt x="59" y="599"/>
                      <a:pt x="67" y="591"/>
                    </a:cubicBezTo>
                    <a:cubicBezTo>
                      <a:pt x="100" y="558"/>
                      <a:pt x="100" y="500"/>
                      <a:pt x="100" y="459"/>
                    </a:cubicBezTo>
                    <a:cubicBezTo>
                      <a:pt x="108" y="409"/>
                      <a:pt x="108" y="359"/>
                      <a:pt x="108" y="309"/>
                    </a:cubicBezTo>
                    <a:cubicBezTo>
                      <a:pt x="100" y="218"/>
                      <a:pt x="91" y="119"/>
                      <a:pt x="75" y="28"/>
                    </a:cubicBezTo>
                    <a:cubicBezTo>
                      <a:pt x="71" y="9"/>
                      <a:pt x="57" y="0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3" name="Google Shape;4833;p39"/>
              <p:cNvSpPr/>
              <p:nvPr/>
            </p:nvSpPr>
            <p:spPr>
              <a:xfrm>
                <a:off x="4293025" y="2415600"/>
                <a:ext cx="2725" cy="7025"/>
              </a:xfrm>
              <a:custGeom>
                <a:rect b="b" l="l" r="r" t="t"/>
                <a:pathLst>
                  <a:path extrusionOk="0" h="281" w="109">
                    <a:moveTo>
                      <a:pt x="43" y="1"/>
                    </a:moveTo>
                    <a:cubicBezTo>
                      <a:pt x="40" y="1"/>
                      <a:pt x="37" y="2"/>
                      <a:pt x="34" y="3"/>
                    </a:cubicBezTo>
                    <a:cubicBezTo>
                      <a:pt x="9" y="11"/>
                      <a:pt x="1" y="28"/>
                      <a:pt x="9" y="45"/>
                    </a:cubicBezTo>
                    <a:cubicBezTo>
                      <a:pt x="9" y="78"/>
                      <a:pt x="17" y="119"/>
                      <a:pt x="17" y="152"/>
                    </a:cubicBezTo>
                    <a:cubicBezTo>
                      <a:pt x="17" y="161"/>
                      <a:pt x="17" y="169"/>
                      <a:pt x="26" y="185"/>
                    </a:cubicBezTo>
                    <a:cubicBezTo>
                      <a:pt x="26" y="194"/>
                      <a:pt x="26" y="202"/>
                      <a:pt x="26" y="219"/>
                    </a:cubicBezTo>
                    <a:cubicBezTo>
                      <a:pt x="34" y="227"/>
                      <a:pt x="34" y="235"/>
                      <a:pt x="34" y="243"/>
                    </a:cubicBezTo>
                    <a:cubicBezTo>
                      <a:pt x="42" y="252"/>
                      <a:pt x="42" y="260"/>
                      <a:pt x="50" y="268"/>
                    </a:cubicBezTo>
                    <a:cubicBezTo>
                      <a:pt x="50" y="277"/>
                      <a:pt x="57" y="281"/>
                      <a:pt x="64" y="281"/>
                    </a:cubicBezTo>
                    <a:cubicBezTo>
                      <a:pt x="71" y="281"/>
                      <a:pt x="79" y="277"/>
                      <a:pt x="84" y="268"/>
                    </a:cubicBezTo>
                    <a:cubicBezTo>
                      <a:pt x="92" y="260"/>
                      <a:pt x="92" y="252"/>
                      <a:pt x="100" y="243"/>
                    </a:cubicBezTo>
                    <a:cubicBezTo>
                      <a:pt x="100" y="235"/>
                      <a:pt x="100" y="219"/>
                      <a:pt x="100" y="210"/>
                    </a:cubicBezTo>
                    <a:cubicBezTo>
                      <a:pt x="100" y="194"/>
                      <a:pt x="108" y="185"/>
                      <a:pt x="108" y="177"/>
                    </a:cubicBezTo>
                    <a:cubicBezTo>
                      <a:pt x="108" y="169"/>
                      <a:pt x="100" y="161"/>
                      <a:pt x="100" y="152"/>
                    </a:cubicBezTo>
                    <a:cubicBezTo>
                      <a:pt x="100" y="111"/>
                      <a:pt x="84" y="69"/>
                      <a:pt x="75" y="28"/>
                    </a:cubicBezTo>
                    <a:cubicBezTo>
                      <a:pt x="69" y="14"/>
                      <a:pt x="56" y="1"/>
                      <a:pt x="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4" name="Google Shape;4834;p39"/>
              <p:cNvSpPr/>
              <p:nvPr/>
            </p:nvSpPr>
            <p:spPr>
              <a:xfrm>
                <a:off x="4363875" y="2444050"/>
                <a:ext cx="3550" cy="2925"/>
              </a:xfrm>
              <a:custGeom>
                <a:rect b="b" l="l" r="r" t="t"/>
                <a:pathLst>
                  <a:path extrusionOk="0" h="117" w="142">
                    <a:moveTo>
                      <a:pt x="17" y="0"/>
                    </a:moveTo>
                    <a:cubicBezTo>
                      <a:pt x="9" y="8"/>
                      <a:pt x="9" y="8"/>
                      <a:pt x="9" y="17"/>
                    </a:cubicBezTo>
                    <a:cubicBezTo>
                      <a:pt x="0" y="17"/>
                      <a:pt x="0" y="25"/>
                      <a:pt x="0" y="33"/>
                    </a:cubicBezTo>
                    <a:cubicBezTo>
                      <a:pt x="0" y="33"/>
                      <a:pt x="0" y="33"/>
                      <a:pt x="0" y="42"/>
                    </a:cubicBezTo>
                    <a:cubicBezTo>
                      <a:pt x="0" y="50"/>
                      <a:pt x="0" y="58"/>
                      <a:pt x="0" y="66"/>
                    </a:cubicBezTo>
                    <a:cubicBezTo>
                      <a:pt x="9" y="75"/>
                      <a:pt x="17" y="75"/>
                      <a:pt x="17" y="83"/>
                    </a:cubicBezTo>
                    <a:cubicBezTo>
                      <a:pt x="17" y="83"/>
                      <a:pt x="25" y="83"/>
                      <a:pt x="25" y="91"/>
                    </a:cubicBezTo>
                    <a:cubicBezTo>
                      <a:pt x="25" y="91"/>
                      <a:pt x="25" y="83"/>
                      <a:pt x="25" y="83"/>
                    </a:cubicBezTo>
                    <a:cubicBezTo>
                      <a:pt x="25" y="91"/>
                      <a:pt x="34" y="91"/>
                      <a:pt x="42" y="91"/>
                    </a:cubicBezTo>
                    <a:cubicBezTo>
                      <a:pt x="42" y="91"/>
                      <a:pt x="50" y="91"/>
                      <a:pt x="50" y="100"/>
                    </a:cubicBezTo>
                    <a:cubicBezTo>
                      <a:pt x="58" y="100"/>
                      <a:pt x="67" y="108"/>
                      <a:pt x="75" y="108"/>
                    </a:cubicBezTo>
                    <a:cubicBezTo>
                      <a:pt x="83" y="116"/>
                      <a:pt x="92" y="116"/>
                      <a:pt x="92" y="116"/>
                    </a:cubicBezTo>
                    <a:lnTo>
                      <a:pt x="116" y="116"/>
                    </a:lnTo>
                    <a:cubicBezTo>
                      <a:pt x="116" y="116"/>
                      <a:pt x="116" y="108"/>
                      <a:pt x="125" y="108"/>
                    </a:cubicBezTo>
                    <a:cubicBezTo>
                      <a:pt x="125" y="108"/>
                      <a:pt x="133" y="108"/>
                      <a:pt x="133" y="100"/>
                    </a:cubicBezTo>
                    <a:cubicBezTo>
                      <a:pt x="141" y="100"/>
                      <a:pt x="141" y="91"/>
                      <a:pt x="141" y="91"/>
                    </a:cubicBezTo>
                    <a:cubicBezTo>
                      <a:pt x="141" y="83"/>
                      <a:pt x="141" y="75"/>
                      <a:pt x="141" y="75"/>
                    </a:cubicBezTo>
                    <a:cubicBezTo>
                      <a:pt x="141" y="58"/>
                      <a:pt x="141" y="50"/>
                      <a:pt x="133" y="42"/>
                    </a:cubicBezTo>
                    <a:cubicBezTo>
                      <a:pt x="116" y="25"/>
                      <a:pt x="100" y="17"/>
                      <a:pt x="83" y="8"/>
                    </a:cubicBezTo>
                    <a:cubicBezTo>
                      <a:pt x="75" y="0"/>
                      <a:pt x="75" y="0"/>
                      <a:pt x="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5" name="Google Shape;4835;p39"/>
              <p:cNvSpPr/>
              <p:nvPr/>
            </p:nvSpPr>
            <p:spPr>
              <a:xfrm>
                <a:off x="4367175" y="2440925"/>
                <a:ext cx="2925" cy="1900"/>
              </a:xfrm>
              <a:custGeom>
                <a:rect b="b" l="l" r="r" t="t"/>
                <a:pathLst>
                  <a:path extrusionOk="0" h="76" w="117">
                    <a:moveTo>
                      <a:pt x="42" y="1"/>
                    </a:moveTo>
                    <a:cubicBezTo>
                      <a:pt x="42" y="1"/>
                      <a:pt x="34" y="1"/>
                      <a:pt x="26" y="9"/>
                    </a:cubicBezTo>
                    <a:lnTo>
                      <a:pt x="9" y="9"/>
                    </a:lnTo>
                    <a:cubicBezTo>
                      <a:pt x="9" y="9"/>
                      <a:pt x="1" y="17"/>
                      <a:pt x="1" y="26"/>
                    </a:cubicBezTo>
                    <a:cubicBezTo>
                      <a:pt x="1" y="34"/>
                      <a:pt x="1" y="42"/>
                      <a:pt x="9" y="42"/>
                    </a:cubicBezTo>
                    <a:cubicBezTo>
                      <a:pt x="9" y="42"/>
                      <a:pt x="9" y="51"/>
                      <a:pt x="18" y="51"/>
                    </a:cubicBezTo>
                    <a:lnTo>
                      <a:pt x="26" y="51"/>
                    </a:lnTo>
                    <a:lnTo>
                      <a:pt x="42" y="59"/>
                    </a:lnTo>
                    <a:lnTo>
                      <a:pt x="76" y="75"/>
                    </a:lnTo>
                    <a:lnTo>
                      <a:pt x="92" y="75"/>
                    </a:lnTo>
                    <a:cubicBezTo>
                      <a:pt x="100" y="67"/>
                      <a:pt x="100" y="67"/>
                      <a:pt x="109" y="59"/>
                    </a:cubicBezTo>
                    <a:cubicBezTo>
                      <a:pt x="117" y="59"/>
                      <a:pt x="117" y="42"/>
                      <a:pt x="117" y="34"/>
                    </a:cubicBezTo>
                    <a:cubicBezTo>
                      <a:pt x="117" y="26"/>
                      <a:pt x="117" y="17"/>
                      <a:pt x="109" y="9"/>
                    </a:cubicBezTo>
                    <a:cubicBezTo>
                      <a:pt x="100" y="1"/>
                      <a:pt x="100" y="1"/>
                      <a:pt x="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6" name="Google Shape;4836;p39"/>
              <p:cNvSpPr/>
              <p:nvPr/>
            </p:nvSpPr>
            <p:spPr>
              <a:xfrm>
                <a:off x="4377550" y="2486300"/>
                <a:ext cx="4575" cy="5750"/>
              </a:xfrm>
              <a:custGeom>
                <a:rect b="b" l="l" r="r" t="t"/>
                <a:pathLst>
                  <a:path extrusionOk="0" h="230" w="183">
                    <a:moveTo>
                      <a:pt x="149" y="0"/>
                    </a:moveTo>
                    <a:cubicBezTo>
                      <a:pt x="133" y="0"/>
                      <a:pt x="116" y="0"/>
                      <a:pt x="108" y="9"/>
                    </a:cubicBezTo>
                    <a:lnTo>
                      <a:pt x="100" y="9"/>
                    </a:lnTo>
                    <a:cubicBezTo>
                      <a:pt x="91" y="17"/>
                      <a:pt x="91" y="17"/>
                      <a:pt x="91" y="17"/>
                    </a:cubicBezTo>
                    <a:cubicBezTo>
                      <a:pt x="87" y="21"/>
                      <a:pt x="85" y="23"/>
                      <a:pt x="83" y="26"/>
                    </a:cubicBezTo>
                    <a:lnTo>
                      <a:pt x="83" y="26"/>
                    </a:lnTo>
                    <a:cubicBezTo>
                      <a:pt x="75" y="34"/>
                      <a:pt x="67" y="42"/>
                      <a:pt x="67" y="50"/>
                    </a:cubicBezTo>
                    <a:cubicBezTo>
                      <a:pt x="50" y="58"/>
                      <a:pt x="50" y="75"/>
                      <a:pt x="42" y="83"/>
                    </a:cubicBezTo>
                    <a:cubicBezTo>
                      <a:pt x="33" y="92"/>
                      <a:pt x="25" y="100"/>
                      <a:pt x="25" y="108"/>
                    </a:cubicBezTo>
                    <a:cubicBezTo>
                      <a:pt x="17" y="125"/>
                      <a:pt x="9" y="133"/>
                      <a:pt x="9" y="150"/>
                    </a:cubicBezTo>
                    <a:cubicBezTo>
                      <a:pt x="9" y="158"/>
                      <a:pt x="0" y="158"/>
                      <a:pt x="0" y="166"/>
                    </a:cubicBezTo>
                    <a:cubicBezTo>
                      <a:pt x="0" y="174"/>
                      <a:pt x="0" y="174"/>
                      <a:pt x="9" y="183"/>
                    </a:cubicBezTo>
                    <a:cubicBezTo>
                      <a:pt x="9" y="199"/>
                      <a:pt x="17" y="208"/>
                      <a:pt x="25" y="216"/>
                    </a:cubicBezTo>
                    <a:cubicBezTo>
                      <a:pt x="40" y="226"/>
                      <a:pt x="54" y="230"/>
                      <a:pt x="69" y="230"/>
                    </a:cubicBezTo>
                    <a:cubicBezTo>
                      <a:pt x="79" y="230"/>
                      <a:pt x="89" y="228"/>
                      <a:pt x="100" y="224"/>
                    </a:cubicBezTo>
                    <a:cubicBezTo>
                      <a:pt x="116" y="216"/>
                      <a:pt x="125" y="199"/>
                      <a:pt x="141" y="191"/>
                    </a:cubicBezTo>
                    <a:cubicBezTo>
                      <a:pt x="141" y="183"/>
                      <a:pt x="149" y="174"/>
                      <a:pt x="158" y="158"/>
                    </a:cubicBezTo>
                    <a:cubicBezTo>
                      <a:pt x="158" y="158"/>
                      <a:pt x="166" y="150"/>
                      <a:pt x="166" y="141"/>
                    </a:cubicBezTo>
                    <a:cubicBezTo>
                      <a:pt x="166" y="133"/>
                      <a:pt x="174" y="125"/>
                      <a:pt x="183" y="116"/>
                    </a:cubicBezTo>
                    <a:cubicBezTo>
                      <a:pt x="183" y="100"/>
                      <a:pt x="183" y="92"/>
                      <a:pt x="183" y="83"/>
                    </a:cubicBezTo>
                    <a:cubicBezTo>
                      <a:pt x="183" y="75"/>
                      <a:pt x="183" y="75"/>
                      <a:pt x="183" y="67"/>
                    </a:cubicBezTo>
                    <a:cubicBezTo>
                      <a:pt x="183" y="58"/>
                      <a:pt x="183" y="42"/>
                      <a:pt x="183" y="34"/>
                    </a:cubicBezTo>
                    <a:cubicBezTo>
                      <a:pt x="174" y="25"/>
                      <a:pt x="166" y="9"/>
                      <a:pt x="1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7" name="Google Shape;4837;p39"/>
              <p:cNvSpPr/>
              <p:nvPr/>
            </p:nvSpPr>
            <p:spPr>
              <a:xfrm>
                <a:off x="4373600" y="2492725"/>
                <a:ext cx="4600" cy="3750"/>
              </a:xfrm>
              <a:custGeom>
                <a:rect b="b" l="l" r="r" t="t"/>
                <a:pathLst>
                  <a:path extrusionOk="0" h="150" w="184">
                    <a:moveTo>
                      <a:pt x="109" y="0"/>
                    </a:moveTo>
                    <a:cubicBezTo>
                      <a:pt x="100" y="9"/>
                      <a:pt x="92" y="9"/>
                      <a:pt x="84" y="17"/>
                    </a:cubicBezTo>
                    <a:cubicBezTo>
                      <a:pt x="84" y="17"/>
                      <a:pt x="84" y="25"/>
                      <a:pt x="75" y="25"/>
                    </a:cubicBezTo>
                    <a:cubicBezTo>
                      <a:pt x="75" y="25"/>
                      <a:pt x="67" y="33"/>
                      <a:pt x="59" y="33"/>
                    </a:cubicBezTo>
                    <a:cubicBezTo>
                      <a:pt x="51" y="42"/>
                      <a:pt x="42" y="50"/>
                      <a:pt x="34" y="58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4" y="67"/>
                      <a:pt x="26" y="75"/>
                      <a:pt x="26" y="75"/>
                    </a:cubicBezTo>
                    <a:cubicBezTo>
                      <a:pt x="17" y="75"/>
                      <a:pt x="17" y="83"/>
                      <a:pt x="9" y="91"/>
                    </a:cubicBezTo>
                    <a:cubicBezTo>
                      <a:pt x="1" y="100"/>
                      <a:pt x="1" y="108"/>
                      <a:pt x="1" y="125"/>
                    </a:cubicBezTo>
                    <a:cubicBezTo>
                      <a:pt x="9" y="141"/>
                      <a:pt x="26" y="141"/>
                      <a:pt x="34" y="149"/>
                    </a:cubicBezTo>
                    <a:cubicBezTo>
                      <a:pt x="42" y="149"/>
                      <a:pt x="51" y="149"/>
                      <a:pt x="67" y="141"/>
                    </a:cubicBezTo>
                    <a:lnTo>
                      <a:pt x="92" y="141"/>
                    </a:lnTo>
                    <a:cubicBezTo>
                      <a:pt x="100" y="141"/>
                      <a:pt x="100" y="141"/>
                      <a:pt x="109" y="133"/>
                    </a:cubicBezTo>
                    <a:cubicBezTo>
                      <a:pt x="117" y="133"/>
                      <a:pt x="125" y="125"/>
                      <a:pt x="125" y="125"/>
                    </a:cubicBezTo>
                    <a:cubicBezTo>
                      <a:pt x="142" y="116"/>
                      <a:pt x="150" y="108"/>
                      <a:pt x="167" y="91"/>
                    </a:cubicBezTo>
                    <a:cubicBezTo>
                      <a:pt x="175" y="83"/>
                      <a:pt x="183" y="67"/>
                      <a:pt x="183" y="58"/>
                    </a:cubicBezTo>
                    <a:cubicBezTo>
                      <a:pt x="183" y="42"/>
                      <a:pt x="175" y="25"/>
                      <a:pt x="167" y="17"/>
                    </a:cubicBezTo>
                    <a:cubicBezTo>
                      <a:pt x="158" y="9"/>
                      <a:pt x="142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8" name="Google Shape;4838;p39"/>
              <p:cNvSpPr/>
              <p:nvPr/>
            </p:nvSpPr>
            <p:spPr>
              <a:xfrm>
                <a:off x="4372775" y="2485875"/>
                <a:ext cx="4375" cy="3850"/>
              </a:xfrm>
              <a:custGeom>
                <a:rect b="b" l="l" r="r" t="t"/>
                <a:pathLst>
                  <a:path extrusionOk="0" h="154" w="175">
                    <a:moveTo>
                      <a:pt x="133" y="1"/>
                    </a:moveTo>
                    <a:cubicBezTo>
                      <a:pt x="125" y="1"/>
                      <a:pt x="117" y="1"/>
                      <a:pt x="108" y="9"/>
                    </a:cubicBezTo>
                    <a:cubicBezTo>
                      <a:pt x="92" y="26"/>
                      <a:pt x="75" y="42"/>
                      <a:pt x="50" y="51"/>
                    </a:cubicBezTo>
                    <a:cubicBezTo>
                      <a:pt x="42" y="59"/>
                      <a:pt x="34" y="67"/>
                      <a:pt x="26" y="75"/>
                    </a:cubicBezTo>
                    <a:cubicBezTo>
                      <a:pt x="17" y="92"/>
                      <a:pt x="17" y="100"/>
                      <a:pt x="9" y="109"/>
                    </a:cubicBezTo>
                    <a:cubicBezTo>
                      <a:pt x="1" y="125"/>
                      <a:pt x="1" y="133"/>
                      <a:pt x="9" y="142"/>
                    </a:cubicBezTo>
                    <a:cubicBezTo>
                      <a:pt x="15" y="148"/>
                      <a:pt x="21" y="153"/>
                      <a:pt x="27" y="153"/>
                    </a:cubicBezTo>
                    <a:cubicBezTo>
                      <a:pt x="29" y="153"/>
                      <a:pt x="31" y="152"/>
                      <a:pt x="34" y="150"/>
                    </a:cubicBezTo>
                    <a:lnTo>
                      <a:pt x="50" y="142"/>
                    </a:lnTo>
                    <a:cubicBezTo>
                      <a:pt x="59" y="142"/>
                      <a:pt x="67" y="142"/>
                      <a:pt x="75" y="133"/>
                    </a:cubicBezTo>
                    <a:cubicBezTo>
                      <a:pt x="75" y="133"/>
                      <a:pt x="84" y="125"/>
                      <a:pt x="84" y="125"/>
                    </a:cubicBezTo>
                    <a:cubicBezTo>
                      <a:pt x="92" y="125"/>
                      <a:pt x="100" y="117"/>
                      <a:pt x="100" y="117"/>
                    </a:cubicBezTo>
                    <a:cubicBezTo>
                      <a:pt x="125" y="100"/>
                      <a:pt x="142" y="84"/>
                      <a:pt x="158" y="67"/>
                    </a:cubicBezTo>
                    <a:cubicBezTo>
                      <a:pt x="166" y="59"/>
                      <a:pt x="175" y="42"/>
                      <a:pt x="175" y="34"/>
                    </a:cubicBezTo>
                    <a:cubicBezTo>
                      <a:pt x="175" y="26"/>
                      <a:pt x="166" y="17"/>
                      <a:pt x="158" y="9"/>
                    </a:cubicBezTo>
                    <a:cubicBezTo>
                      <a:pt x="158" y="1"/>
                      <a:pt x="142" y="1"/>
                      <a:pt x="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9" name="Google Shape;4839;p39"/>
              <p:cNvSpPr/>
              <p:nvPr/>
            </p:nvSpPr>
            <p:spPr>
              <a:xfrm>
                <a:off x="4273350" y="2449950"/>
                <a:ext cx="3750" cy="4475"/>
              </a:xfrm>
              <a:custGeom>
                <a:rect b="b" l="l" r="r" t="t"/>
                <a:pathLst>
                  <a:path extrusionOk="0" h="179" w="150">
                    <a:moveTo>
                      <a:pt x="106" y="1"/>
                    </a:moveTo>
                    <a:cubicBezTo>
                      <a:pt x="102" y="1"/>
                      <a:pt x="97" y="2"/>
                      <a:pt x="92" y="4"/>
                    </a:cubicBezTo>
                    <a:cubicBezTo>
                      <a:pt x="84" y="4"/>
                      <a:pt x="75" y="13"/>
                      <a:pt x="75" y="21"/>
                    </a:cubicBezTo>
                    <a:cubicBezTo>
                      <a:pt x="67" y="29"/>
                      <a:pt x="50" y="46"/>
                      <a:pt x="50" y="54"/>
                    </a:cubicBezTo>
                    <a:cubicBezTo>
                      <a:pt x="42" y="62"/>
                      <a:pt x="42" y="62"/>
                      <a:pt x="34" y="71"/>
                    </a:cubicBezTo>
                    <a:cubicBezTo>
                      <a:pt x="34" y="79"/>
                      <a:pt x="26" y="87"/>
                      <a:pt x="26" y="96"/>
                    </a:cubicBezTo>
                    <a:cubicBezTo>
                      <a:pt x="26" y="96"/>
                      <a:pt x="17" y="104"/>
                      <a:pt x="17" y="112"/>
                    </a:cubicBezTo>
                    <a:cubicBezTo>
                      <a:pt x="9" y="120"/>
                      <a:pt x="9" y="129"/>
                      <a:pt x="9" y="137"/>
                    </a:cubicBezTo>
                    <a:cubicBezTo>
                      <a:pt x="1" y="154"/>
                      <a:pt x="9" y="162"/>
                      <a:pt x="17" y="170"/>
                    </a:cubicBezTo>
                    <a:cubicBezTo>
                      <a:pt x="26" y="170"/>
                      <a:pt x="26" y="178"/>
                      <a:pt x="34" y="178"/>
                    </a:cubicBezTo>
                    <a:cubicBezTo>
                      <a:pt x="42" y="178"/>
                      <a:pt x="50" y="170"/>
                      <a:pt x="50" y="162"/>
                    </a:cubicBezTo>
                    <a:cubicBezTo>
                      <a:pt x="59" y="162"/>
                      <a:pt x="67" y="162"/>
                      <a:pt x="67" y="154"/>
                    </a:cubicBezTo>
                    <a:cubicBezTo>
                      <a:pt x="75" y="154"/>
                      <a:pt x="75" y="145"/>
                      <a:pt x="75" y="145"/>
                    </a:cubicBezTo>
                    <a:cubicBezTo>
                      <a:pt x="75" y="145"/>
                      <a:pt x="84" y="137"/>
                      <a:pt x="92" y="129"/>
                    </a:cubicBezTo>
                    <a:cubicBezTo>
                      <a:pt x="92" y="129"/>
                      <a:pt x="100" y="120"/>
                      <a:pt x="108" y="112"/>
                    </a:cubicBezTo>
                    <a:cubicBezTo>
                      <a:pt x="117" y="96"/>
                      <a:pt x="125" y="79"/>
                      <a:pt x="142" y="62"/>
                    </a:cubicBezTo>
                    <a:cubicBezTo>
                      <a:pt x="150" y="46"/>
                      <a:pt x="142" y="13"/>
                      <a:pt x="125" y="4"/>
                    </a:cubicBezTo>
                    <a:cubicBezTo>
                      <a:pt x="119" y="4"/>
                      <a:pt x="114" y="1"/>
                      <a:pt x="1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0" name="Google Shape;4840;p39"/>
              <p:cNvSpPr/>
              <p:nvPr/>
            </p:nvSpPr>
            <p:spPr>
              <a:xfrm>
                <a:off x="4197125" y="2459975"/>
                <a:ext cx="5675" cy="9600"/>
              </a:xfrm>
              <a:custGeom>
                <a:rect b="b" l="l" r="r" t="t"/>
                <a:pathLst>
                  <a:path extrusionOk="0" h="384" w="227">
                    <a:moveTo>
                      <a:pt x="194" y="1"/>
                    </a:moveTo>
                    <a:cubicBezTo>
                      <a:pt x="188" y="1"/>
                      <a:pt x="181" y="3"/>
                      <a:pt x="175" y="9"/>
                    </a:cubicBezTo>
                    <a:cubicBezTo>
                      <a:pt x="117" y="51"/>
                      <a:pt x="75" y="101"/>
                      <a:pt x="42" y="167"/>
                    </a:cubicBezTo>
                    <a:cubicBezTo>
                      <a:pt x="25" y="200"/>
                      <a:pt x="17" y="225"/>
                      <a:pt x="9" y="266"/>
                    </a:cubicBezTo>
                    <a:cubicBezTo>
                      <a:pt x="1" y="283"/>
                      <a:pt x="9" y="299"/>
                      <a:pt x="9" y="316"/>
                    </a:cubicBezTo>
                    <a:cubicBezTo>
                      <a:pt x="9" y="341"/>
                      <a:pt x="9" y="357"/>
                      <a:pt x="17" y="374"/>
                    </a:cubicBezTo>
                    <a:cubicBezTo>
                      <a:pt x="22" y="379"/>
                      <a:pt x="29" y="384"/>
                      <a:pt x="37" y="384"/>
                    </a:cubicBezTo>
                    <a:cubicBezTo>
                      <a:pt x="42" y="384"/>
                      <a:pt x="47" y="381"/>
                      <a:pt x="50" y="374"/>
                    </a:cubicBezTo>
                    <a:cubicBezTo>
                      <a:pt x="59" y="366"/>
                      <a:pt x="67" y="349"/>
                      <a:pt x="67" y="333"/>
                    </a:cubicBezTo>
                    <a:cubicBezTo>
                      <a:pt x="75" y="316"/>
                      <a:pt x="83" y="308"/>
                      <a:pt x="83" y="291"/>
                    </a:cubicBezTo>
                    <a:cubicBezTo>
                      <a:pt x="100" y="258"/>
                      <a:pt x="100" y="233"/>
                      <a:pt x="117" y="200"/>
                    </a:cubicBezTo>
                    <a:cubicBezTo>
                      <a:pt x="133" y="142"/>
                      <a:pt x="175" y="92"/>
                      <a:pt x="208" y="43"/>
                    </a:cubicBezTo>
                    <a:cubicBezTo>
                      <a:pt x="226" y="24"/>
                      <a:pt x="212" y="1"/>
                      <a:pt x="1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1" name="Google Shape;4841;p39"/>
              <p:cNvSpPr/>
              <p:nvPr/>
            </p:nvSpPr>
            <p:spPr>
              <a:xfrm>
                <a:off x="4200450" y="2463250"/>
                <a:ext cx="2925" cy="6100"/>
              </a:xfrm>
              <a:custGeom>
                <a:rect b="b" l="l" r="r" t="t"/>
                <a:pathLst>
                  <a:path extrusionOk="0" h="244" w="117">
                    <a:moveTo>
                      <a:pt x="82" y="1"/>
                    </a:moveTo>
                    <a:cubicBezTo>
                      <a:pt x="69" y="1"/>
                      <a:pt x="57" y="14"/>
                      <a:pt x="50" y="28"/>
                    </a:cubicBezTo>
                    <a:cubicBezTo>
                      <a:pt x="42" y="61"/>
                      <a:pt x="25" y="86"/>
                      <a:pt x="17" y="119"/>
                    </a:cubicBezTo>
                    <a:cubicBezTo>
                      <a:pt x="17" y="135"/>
                      <a:pt x="8" y="152"/>
                      <a:pt x="8" y="168"/>
                    </a:cubicBezTo>
                    <a:cubicBezTo>
                      <a:pt x="8" y="177"/>
                      <a:pt x="8" y="177"/>
                      <a:pt x="8" y="177"/>
                    </a:cubicBezTo>
                    <a:cubicBezTo>
                      <a:pt x="0" y="193"/>
                      <a:pt x="0" y="193"/>
                      <a:pt x="8" y="202"/>
                    </a:cubicBezTo>
                    <a:lnTo>
                      <a:pt x="8" y="226"/>
                    </a:lnTo>
                    <a:cubicBezTo>
                      <a:pt x="8" y="235"/>
                      <a:pt x="17" y="243"/>
                      <a:pt x="25" y="243"/>
                    </a:cubicBezTo>
                    <a:cubicBezTo>
                      <a:pt x="42" y="243"/>
                      <a:pt x="50" y="243"/>
                      <a:pt x="50" y="235"/>
                    </a:cubicBezTo>
                    <a:cubicBezTo>
                      <a:pt x="58" y="226"/>
                      <a:pt x="58" y="218"/>
                      <a:pt x="66" y="210"/>
                    </a:cubicBezTo>
                    <a:cubicBezTo>
                      <a:pt x="66" y="202"/>
                      <a:pt x="75" y="193"/>
                      <a:pt x="75" y="185"/>
                    </a:cubicBezTo>
                    <a:cubicBezTo>
                      <a:pt x="75" y="168"/>
                      <a:pt x="83" y="152"/>
                      <a:pt x="83" y="135"/>
                    </a:cubicBezTo>
                    <a:cubicBezTo>
                      <a:pt x="91" y="110"/>
                      <a:pt x="108" y="77"/>
                      <a:pt x="116" y="44"/>
                    </a:cubicBezTo>
                    <a:cubicBezTo>
                      <a:pt x="116" y="28"/>
                      <a:pt x="108" y="3"/>
                      <a:pt x="91" y="3"/>
                    </a:cubicBezTo>
                    <a:cubicBezTo>
                      <a:pt x="88" y="1"/>
                      <a:pt x="85" y="1"/>
                      <a:pt x="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2" name="Google Shape;4842;p39"/>
              <p:cNvSpPr/>
              <p:nvPr/>
            </p:nvSpPr>
            <p:spPr>
              <a:xfrm>
                <a:off x="4223025" y="2480250"/>
                <a:ext cx="9300" cy="16175"/>
              </a:xfrm>
              <a:custGeom>
                <a:rect b="b" l="l" r="r" t="t"/>
                <a:pathLst>
                  <a:path extrusionOk="0" h="647" w="372">
                    <a:moveTo>
                      <a:pt x="340" y="1"/>
                    </a:moveTo>
                    <a:cubicBezTo>
                      <a:pt x="337" y="1"/>
                      <a:pt x="334" y="1"/>
                      <a:pt x="332" y="2"/>
                    </a:cubicBezTo>
                    <a:lnTo>
                      <a:pt x="332" y="10"/>
                    </a:lnTo>
                    <a:cubicBezTo>
                      <a:pt x="232" y="77"/>
                      <a:pt x="141" y="168"/>
                      <a:pt x="83" y="276"/>
                    </a:cubicBezTo>
                    <a:cubicBezTo>
                      <a:pt x="50" y="334"/>
                      <a:pt x="25" y="392"/>
                      <a:pt x="17" y="450"/>
                    </a:cubicBezTo>
                    <a:cubicBezTo>
                      <a:pt x="9" y="483"/>
                      <a:pt x="0" y="516"/>
                      <a:pt x="0" y="549"/>
                    </a:cubicBezTo>
                    <a:cubicBezTo>
                      <a:pt x="9" y="574"/>
                      <a:pt x="9" y="615"/>
                      <a:pt x="25" y="640"/>
                    </a:cubicBezTo>
                    <a:cubicBezTo>
                      <a:pt x="33" y="644"/>
                      <a:pt x="42" y="646"/>
                      <a:pt x="49" y="646"/>
                    </a:cubicBezTo>
                    <a:cubicBezTo>
                      <a:pt x="56" y="646"/>
                      <a:pt x="62" y="644"/>
                      <a:pt x="67" y="640"/>
                    </a:cubicBezTo>
                    <a:cubicBezTo>
                      <a:pt x="83" y="624"/>
                      <a:pt x="91" y="590"/>
                      <a:pt x="100" y="566"/>
                    </a:cubicBezTo>
                    <a:cubicBezTo>
                      <a:pt x="108" y="541"/>
                      <a:pt x="116" y="516"/>
                      <a:pt x="125" y="483"/>
                    </a:cubicBezTo>
                    <a:cubicBezTo>
                      <a:pt x="133" y="433"/>
                      <a:pt x="149" y="375"/>
                      <a:pt x="174" y="317"/>
                    </a:cubicBezTo>
                    <a:cubicBezTo>
                      <a:pt x="216" y="218"/>
                      <a:pt x="282" y="118"/>
                      <a:pt x="357" y="35"/>
                    </a:cubicBezTo>
                    <a:cubicBezTo>
                      <a:pt x="371" y="28"/>
                      <a:pt x="360" y="1"/>
                      <a:pt x="3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3" name="Google Shape;4843;p39"/>
              <p:cNvSpPr/>
              <p:nvPr/>
            </p:nvSpPr>
            <p:spPr>
              <a:xfrm>
                <a:off x="4286400" y="2536000"/>
                <a:ext cx="8325" cy="2525"/>
              </a:xfrm>
              <a:custGeom>
                <a:rect b="b" l="l" r="r" t="t"/>
                <a:pathLst>
                  <a:path extrusionOk="0" h="101" w="333">
                    <a:moveTo>
                      <a:pt x="42" y="1"/>
                    </a:moveTo>
                    <a:cubicBezTo>
                      <a:pt x="9" y="1"/>
                      <a:pt x="1" y="59"/>
                      <a:pt x="34" y="67"/>
                    </a:cubicBezTo>
                    <a:lnTo>
                      <a:pt x="42" y="67"/>
                    </a:lnTo>
                    <a:cubicBezTo>
                      <a:pt x="83" y="76"/>
                      <a:pt x="125" y="84"/>
                      <a:pt x="166" y="92"/>
                    </a:cubicBezTo>
                    <a:cubicBezTo>
                      <a:pt x="191" y="92"/>
                      <a:pt x="216" y="100"/>
                      <a:pt x="233" y="100"/>
                    </a:cubicBezTo>
                    <a:lnTo>
                      <a:pt x="299" y="100"/>
                    </a:lnTo>
                    <a:cubicBezTo>
                      <a:pt x="324" y="100"/>
                      <a:pt x="332" y="59"/>
                      <a:pt x="307" y="51"/>
                    </a:cubicBezTo>
                    <a:cubicBezTo>
                      <a:pt x="282" y="42"/>
                      <a:pt x="266" y="34"/>
                      <a:pt x="241" y="34"/>
                    </a:cubicBezTo>
                    <a:cubicBezTo>
                      <a:pt x="224" y="26"/>
                      <a:pt x="199" y="26"/>
                      <a:pt x="183" y="18"/>
                    </a:cubicBezTo>
                    <a:cubicBezTo>
                      <a:pt x="133" y="9"/>
                      <a:pt x="92" y="9"/>
                      <a:pt x="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4" name="Google Shape;4844;p39"/>
              <p:cNvSpPr/>
              <p:nvPr/>
            </p:nvSpPr>
            <p:spPr>
              <a:xfrm>
                <a:off x="4300550" y="2542375"/>
                <a:ext cx="19425" cy="3425"/>
              </a:xfrm>
              <a:custGeom>
                <a:rect b="b" l="l" r="r" t="t"/>
                <a:pathLst>
                  <a:path extrusionOk="0" h="137" w="777">
                    <a:moveTo>
                      <a:pt x="338" y="1"/>
                    </a:moveTo>
                    <a:cubicBezTo>
                      <a:pt x="236" y="1"/>
                      <a:pt x="135" y="15"/>
                      <a:pt x="39" y="36"/>
                    </a:cubicBezTo>
                    <a:cubicBezTo>
                      <a:pt x="0" y="44"/>
                      <a:pt x="6" y="111"/>
                      <a:pt x="42" y="111"/>
                    </a:cubicBezTo>
                    <a:cubicBezTo>
                      <a:pt x="44" y="111"/>
                      <a:pt x="46" y="111"/>
                      <a:pt x="48" y="111"/>
                    </a:cubicBezTo>
                    <a:lnTo>
                      <a:pt x="48" y="119"/>
                    </a:lnTo>
                    <a:cubicBezTo>
                      <a:pt x="116" y="109"/>
                      <a:pt x="184" y="105"/>
                      <a:pt x="252" y="105"/>
                    </a:cubicBezTo>
                    <a:cubicBezTo>
                      <a:pt x="300" y="105"/>
                      <a:pt x="348" y="107"/>
                      <a:pt x="396" y="111"/>
                    </a:cubicBezTo>
                    <a:cubicBezTo>
                      <a:pt x="454" y="111"/>
                      <a:pt x="512" y="111"/>
                      <a:pt x="561" y="119"/>
                    </a:cubicBezTo>
                    <a:cubicBezTo>
                      <a:pt x="595" y="127"/>
                      <a:pt x="619" y="127"/>
                      <a:pt x="653" y="127"/>
                    </a:cubicBezTo>
                    <a:cubicBezTo>
                      <a:pt x="667" y="132"/>
                      <a:pt x="684" y="137"/>
                      <a:pt x="701" y="137"/>
                    </a:cubicBezTo>
                    <a:cubicBezTo>
                      <a:pt x="713" y="137"/>
                      <a:pt x="725" y="134"/>
                      <a:pt x="735" y="127"/>
                    </a:cubicBezTo>
                    <a:cubicBezTo>
                      <a:pt x="760" y="119"/>
                      <a:pt x="777" y="94"/>
                      <a:pt x="752" y="69"/>
                    </a:cubicBezTo>
                    <a:cubicBezTo>
                      <a:pt x="719" y="36"/>
                      <a:pt x="644" y="19"/>
                      <a:pt x="586" y="19"/>
                    </a:cubicBezTo>
                    <a:cubicBezTo>
                      <a:pt x="528" y="3"/>
                      <a:pt x="462" y="3"/>
                      <a:pt x="404" y="3"/>
                    </a:cubicBezTo>
                    <a:cubicBezTo>
                      <a:pt x="382" y="1"/>
                      <a:pt x="360" y="1"/>
                      <a:pt x="3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5" name="Google Shape;4845;p39"/>
              <p:cNvSpPr/>
              <p:nvPr/>
            </p:nvSpPr>
            <p:spPr>
              <a:xfrm>
                <a:off x="4360150" y="2490225"/>
                <a:ext cx="2300" cy="2525"/>
              </a:xfrm>
              <a:custGeom>
                <a:rect b="b" l="l" r="r" t="t"/>
                <a:pathLst>
                  <a:path extrusionOk="0" h="101" w="92">
                    <a:moveTo>
                      <a:pt x="50" y="1"/>
                    </a:moveTo>
                    <a:cubicBezTo>
                      <a:pt x="50" y="1"/>
                      <a:pt x="50" y="9"/>
                      <a:pt x="50" y="9"/>
                    </a:cubicBezTo>
                    <a:lnTo>
                      <a:pt x="33" y="17"/>
                    </a:lnTo>
                    <a:lnTo>
                      <a:pt x="17" y="26"/>
                    </a:lnTo>
                    <a:cubicBezTo>
                      <a:pt x="9" y="26"/>
                      <a:pt x="9" y="34"/>
                      <a:pt x="0" y="42"/>
                    </a:cubicBezTo>
                    <a:cubicBezTo>
                      <a:pt x="0" y="42"/>
                      <a:pt x="0" y="51"/>
                      <a:pt x="0" y="59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5"/>
                      <a:pt x="9" y="84"/>
                      <a:pt x="9" y="92"/>
                    </a:cubicBezTo>
                    <a:cubicBezTo>
                      <a:pt x="17" y="92"/>
                      <a:pt x="17" y="92"/>
                      <a:pt x="25" y="100"/>
                    </a:cubicBezTo>
                    <a:lnTo>
                      <a:pt x="42" y="100"/>
                    </a:lnTo>
                    <a:cubicBezTo>
                      <a:pt x="50" y="100"/>
                      <a:pt x="67" y="92"/>
                      <a:pt x="75" y="75"/>
                    </a:cubicBezTo>
                    <a:lnTo>
                      <a:pt x="83" y="59"/>
                    </a:lnTo>
                    <a:lnTo>
                      <a:pt x="91" y="51"/>
                    </a:lnTo>
                    <a:cubicBezTo>
                      <a:pt x="91" y="42"/>
                      <a:pt x="91" y="42"/>
                      <a:pt x="91" y="42"/>
                    </a:cubicBezTo>
                    <a:lnTo>
                      <a:pt x="91" y="34"/>
                    </a:lnTo>
                    <a:cubicBezTo>
                      <a:pt x="91" y="26"/>
                      <a:pt x="91" y="26"/>
                      <a:pt x="91" y="17"/>
                    </a:cubicBezTo>
                    <a:cubicBezTo>
                      <a:pt x="91" y="17"/>
                      <a:pt x="91" y="9"/>
                      <a:pt x="91" y="9"/>
                    </a:cubicBezTo>
                    <a:cubicBezTo>
                      <a:pt x="83" y="9"/>
                      <a:pt x="83" y="1"/>
                      <a:pt x="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6" name="Google Shape;4846;p39"/>
              <p:cNvSpPr/>
              <p:nvPr/>
            </p:nvSpPr>
            <p:spPr>
              <a:xfrm>
                <a:off x="4361600" y="2493350"/>
                <a:ext cx="3550" cy="3000"/>
              </a:xfrm>
              <a:custGeom>
                <a:rect b="b" l="l" r="r" t="t"/>
                <a:pathLst>
                  <a:path extrusionOk="0" h="120" w="142">
                    <a:moveTo>
                      <a:pt x="100" y="0"/>
                    </a:moveTo>
                    <a:cubicBezTo>
                      <a:pt x="91" y="0"/>
                      <a:pt x="83" y="0"/>
                      <a:pt x="75" y="8"/>
                    </a:cubicBezTo>
                    <a:cubicBezTo>
                      <a:pt x="75" y="8"/>
                      <a:pt x="67" y="8"/>
                      <a:pt x="58" y="17"/>
                    </a:cubicBezTo>
                    <a:lnTo>
                      <a:pt x="50" y="17"/>
                    </a:lnTo>
                    <a:lnTo>
                      <a:pt x="25" y="42"/>
                    </a:lnTo>
                    <a:cubicBezTo>
                      <a:pt x="17" y="42"/>
                      <a:pt x="9" y="50"/>
                      <a:pt x="9" y="58"/>
                    </a:cubicBezTo>
                    <a:cubicBezTo>
                      <a:pt x="9" y="58"/>
                      <a:pt x="0" y="66"/>
                      <a:pt x="0" y="66"/>
                    </a:cubicBezTo>
                    <a:cubicBezTo>
                      <a:pt x="0" y="75"/>
                      <a:pt x="0" y="83"/>
                      <a:pt x="0" y="91"/>
                    </a:cubicBezTo>
                    <a:cubicBezTo>
                      <a:pt x="0" y="91"/>
                      <a:pt x="9" y="100"/>
                      <a:pt x="9" y="100"/>
                    </a:cubicBezTo>
                    <a:cubicBezTo>
                      <a:pt x="17" y="108"/>
                      <a:pt x="17" y="108"/>
                      <a:pt x="25" y="116"/>
                    </a:cubicBezTo>
                    <a:lnTo>
                      <a:pt x="42" y="116"/>
                    </a:lnTo>
                    <a:cubicBezTo>
                      <a:pt x="42" y="119"/>
                      <a:pt x="43" y="120"/>
                      <a:pt x="44" y="120"/>
                    </a:cubicBezTo>
                    <a:cubicBezTo>
                      <a:pt x="47" y="120"/>
                      <a:pt x="53" y="116"/>
                      <a:pt x="58" y="116"/>
                    </a:cubicBezTo>
                    <a:cubicBezTo>
                      <a:pt x="67" y="116"/>
                      <a:pt x="75" y="116"/>
                      <a:pt x="75" y="108"/>
                    </a:cubicBezTo>
                    <a:cubicBezTo>
                      <a:pt x="83" y="100"/>
                      <a:pt x="100" y="91"/>
                      <a:pt x="108" y="83"/>
                    </a:cubicBezTo>
                    <a:cubicBezTo>
                      <a:pt x="108" y="83"/>
                      <a:pt x="108" y="83"/>
                      <a:pt x="116" y="75"/>
                    </a:cubicBezTo>
                    <a:cubicBezTo>
                      <a:pt x="116" y="75"/>
                      <a:pt x="125" y="66"/>
                      <a:pt x="125" y="66"/>
                    </a:cubicBezTo>
                    <a:cubicBezTo>
                      <a:pt x="125" y="58"/>
                      <a:pt x="133" y="50"/>
                      <a:pt x="133" y="42"/>
                    </a:cubicBezTo>
                    <a:cubicBezTo>
                      <a:pt x="141" y="17"/>
                      <a:pt x="125" y="0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7" name="Google Shape;4847;p39"/>
              <p:cNvSpPr/>
              <p:nvPr/>
            </p:nvSpPr>
            <p:spPr>
              <a:xfrm>
                <a:off x="4348550" y="2496250"/>
                <a:ext cx="2925" cy="2075"/>
              </a:xfrm>
              <a:custGeom>
                <a:rect b="b" l="l" r="r" t="t"/>
                <a:pathLst>
                  <a:path extrusionOk="0" h="83" w="117">
                    <a:moveTo>
                      <a:pt x="58" y="0"/>
                    </a:moveTo>
                    <a:cubicBezTo>
                      <a:pt x="0" y="0"/>
                      <a:pt x="0" y="83"/>
                      <a:pt x="58" y="83"/>
                    </a:cubicBezTo>
                    <a:cubicBezTo>
                      <a:pt x="116" y="83"/>
                      <a:pt x="116" y="0"/>
                      <a:pt x="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8" name="Google Shape;4848;p39"/>
              <p:cNvSpPr/>
              <p:nvPr/>
            </p:nvSpPr>
            <p:spPr>
              <a:xfrm>
                <a:off x="4288475" y="2388175"/>
                <a:ext cx="3750" cy="7225"/>
              </a:xfrm>
              <a:custGeom>
                <a:rect b="b" l="l" r="r" t="t"/>
                <a:pathLst>
                  <a:path extrusionOk="0" h="289" w="150">
                    <a:moveTo>
                      <a:pt x="34" y="1"/>
                    </a:moveTo>
                    <a:cubicBezTo>
                      <a:pt x="27" y="1"/>
                      <a:pt x="20" y="3"/>
                      <a:pt x="17" y="6"/>
                    </a:cubicBezTo>
                    <a:cubicBezTo>
                      <a:pt x="0" y="15"/>
                      <a:pt x="0" y="31"/>
                      <a:pt x="0" y="48"/>
                    </a:cubicBezTo>
                    <a:cubicBezTo>
                      <a:pt x="17" y="81"/>
                      <a:pt x="34" y="122"/>
                      <a:pt x="42" y="156"/>
                    </a:cubicBezTo>
                    <a:cubicBezTo>
                      <a:pt x="50" y="172"/>
                      <a:pt x="50" y="197"/>
                      <a:pt x="58" y="214"/>
                    </a:cubicBezTo>
                    <a:cubicBezTo>
                      <a:pt x="58" y="222"/>
                      <a:pt x="58" y="230"/>
                      <a:pt x="67" y="238"/>
                    </a:cubicBezTo>
                    <a:cubicBezTo>
                      <a:pt x="67" y="255"/>
                      <a:pt x="75" y="263"/>
                      <a:pt x="83" y="272"/>
                    </a:cubicBezTo>
                    <a:cubicBezTo>
                      <a:pt x="92" y="288"/>
                      <a:pt x="100" y="288"/>
                      <a:pt x="116" y="288"/>
                    </a:cubicBezTo>
                    <a:cubicBezTo>
                      <a:pt x="125" y="288"/>
                      <a:pt x="141" y="280"/>
                      <a:pt x="141" y="263"/>
                    </a:cubicBezTo>
                    <a:cubicBezTo>
                      <a:pt x="150" y="247"/>
                      <a:pt x="150" y="238"/>
                      <a:pt x="150" y="222"/>
                    </a:cubicBezTo>
                    <a:cubicBezTo>
                      <a:pt x="141" y="214"/>
                      <a:pt x="141" y="197"/>
                      <a:pt x="141" y="189"/>
                    </a:cubicBezTo>
                    <a:cubicBezTo>
                      <a:pt x="133" y="172"/>
                      <a:pt x="125" y="147"/>
                      <a:pt x="116" y="131"/>
                    </a:cubicBezTo>
                    <a:cubicBezTo>
                      <a:pt x="100" y="89"/>
                      <a:pt x="75" y="48"/>
                      <a:pt x="58" y="15"/>
                    </a:cubicBezTo>
                    <a:cubicBezTo>
                      <a:pt x="54" y="5"/>
                      <a:pt x="43" y="1"/>
                      <a:pt x="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9" name="Google Shape;4849;p39"/>
              <p:cNvSpPr/>
              <p:nvPr/>
            </p:nvSpPr>
            <p:spPr>
              <a:xfrm>
                <a:off x="4290750" y="2388650"/>
                <a:ext cx="2100" cy="4550"/>
              </a:xfrm>
              <a:custGeom>
                <a:rect b="b" l="l" r="r" t="t"/>
                <a:pathLst>
                  <a:path extrusionOk="0" h="182" w="84">
                    <a:moveTo>
                      <a:pt x="30" y="1"/>
                    </a:moveTo>
                    <a:cubicBezTo>
                      <a:pt x="26" y="1"/>
                      <a:pt x="22" y="2"/>
                      <a:pt x="17" y="4"/>
                    </a:cubicBezTo>
                    <a:cubicBezTo>
                      <a:pt x="9" y="4"/>
                      <a:pt x="1" y="21"/>
                      <a:pt x="1" y="37"/>
                    </a:cubicBezTo>
                    <a:cubicBezTo>
                      <a:pt x="9" y="62"/>
                      <a:pt x="17" y="87"/>
                      <a:pt x="25" y="103"/>
                    </a:cubicBezTo>
                    <a:lnTo>
                      <a:pt x="25" y="112"/>
                    </a:lnTo>
                    <a:cubicBezTo>
                      <a:pt x="34" y="128"/>
                      <a:pt x="42" y="153"/>
                      <a:pt x="50" y="178"/>
                    </a:cubicBezTo>
                    <a:cubicBezTo>
                      <a:pt x="56" y="178"/>
                      <a:pt x="61" y="182"/>
                      <a:pt x="67" y="182"/>
                    </a:cubicBezTo>
                    <a:cubicBezTo>
                      <a:pt x="70" y="182"/>
                      <a:pt x="72" y="181"/>
                      <a:pt x="75" y="178"/>
                    </a:cubicBezTo>
                    <a:cubicBezTo>
                      <a:pt x="83" y="178"/>
                      <a:pt x="83" y="170"/>
                      <a:pt x="83" y="161"/>
                    </a:cubicBezTo>
                    <a:lnTo>
                      <a:pt x="75" y="87"/>
                    </a:lnTo>
                    <a:cubicBezTo>
                      <a:pt x="67" y="62"/>
                      <a:pt x="59" y="45"/>
                      <a:pt x="50" y="21"/>
                    </a:cubicBezTo>
                    <a:cubicBezTo>
                      <a:pt x="50" y="8"/>
                      <a:pt x="41" y="1"/>
                      <a:pt x="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0" name="Google Shape;4850;p39"/>
              <p:cNvSpPr/>
              <p:nvPr/>
            </p:nvSpPr>
            <p:spPr>
              <a:xfrm>
                <a:off x="4178475" y="2348450"/>
                <a:ext cx="30075" cy="64100"/>
              </a:xfrm>
              <a:custGeom>
                <a:rect b="b" l="l" r="r" t="t"/>
                <a:pathLst>
                  <a:path extrusionOk="0" h="2564" w="1203">
                    <a:moveTo>
                      <a:pt x="1000" y="0"/>
                    </a:moveTo>
                    <a:cubicBezTo>
                      <a:pt x="987" y="0"/>
                      <a:pt x="973" y="7"/>
                      <a:pt x="962" y="21"/>
                    </a:cubicBezTo>
                    <a:cubicBezTo>
                      <a:pt x="929" y="71"/>
                      <a:pt x="921" y="145"/>
                      <a:pt x="904" y="203"/>
                    </a:cubicBezTo>
                    <a:cubicBezTo>
                      <a:pt x="887" y="278"/>
                      <a:pt x="871" y="344"/>
                      <a:pt x="854" y="419"/>
                    </a:cubicBezTo>
                    <a:cubicBezTo>
                      <a:pt x="813" y="560"/>
                      <a:pt x="771" y="701"/>
                      <a:pt x="713" y="841"/>
                    </a:cubicBezTo>
                    <a:cubicBezTo>
                      <a:pt x="614" y="1082"/>
                      <a:pt x="498" y="1314"/>
                      <a:pt x="357" y="1529"/>
                    </a:cubicBezTo>
                    <a:cubicBezTo>
                      <a:pt x="365" y="1488"/>
                      <a:pt x="382" y="1438"/>
                      <a:pt x="399" y="1397"/>
                    </a:cubicBezTo>
                    <a:cubicBezTo>
                      <a:pt x="457" y="1256"/>
                      <a:pt x="523" y="1115"/>
                      <a:pt x="589" y="974"/>
                    </a:cubicBezTo>
                    <a:cubicBezTo>
                      <a:pt x="647" y="841"/>
                      <a:pt x="730" y="701"/>
                      <a:pt x="763" y="551"/>
                    </a:cubicBezTo>
                    <a:cubicBezTo>
                      <a:pt x="769" y="521"/>
                      <a:pt x="739" y="490"/>
                      <a:pt x="709" y="490"/>
                    </a:cubicBezTo>
                    <a:cubicBezTo>
                      <a:pt x="699" y="490"/>
                      <a:pt x="689" y="493"/>
                      <a:pt x="680" y="502"/>
                    </a:cubicBezTo>
                    <a:cubicBezTo>
                      <a:pt x="581" y="618"/>
                      <a:pt x="506" y="767"/>
                      <a:pt x="440" y="899"/>
                    </a:cubicBezTo>
                    <a:cubicBezTo>
                      <a:pt x="365" y="1049"/>
                      <a:pt x="299" y="1198"/>
                      <a:pt x="241" y="1355"/>
                    </a:cubicBezTo>
                    <a:cubicBezTo>
                      <a:pt x="191" y="1488"/>
                      <a:pt x="158" y="1612"/>
                      <a:pt x="125" y="1745"/>
                    </a:cubicBezTo>
                    <a:cubicBezTo>
                      <a:pt x="125" y="1662"/>
                      <a:pt x="117" y="1579"/>
                      <a:pt x="109" y="1496"/>
                    </a:cubicBezTo>
                    <a:cubicBezTo>
                      <a:pt x="105" y="1481"/>
                      <a:pt x="90" y="1474"/>
                      <a:pt x="75" y="1474"/>
                    </a:cubicBezTo>
                    <a:cubicBezTo>
                      <a:pt x="57" y="1474"/>
                      <a:pt x="38" y="1483"/>
                      <a:pt x="34" y="1496"/>
                    </a:cubicBezTo>
                    <a:cubicBezTo>
                      <a:pt x="1" y="1662"/>
                      <a:pt x="1" y="1844"/>
                      <a:pt x="1" y="2010"/>
                    </a:cubicBezTo>
                    <a:cubicBezTo>
                      <a:pt x="1" y="2184"/>
                      <a:pt x="9" y="2349"/>
                      <a:pt x="9" y="2523"/>
                    </a:cubicBezTo>
                    <a:cubicBezTo>
                      <a:pt x="9" y="2551"/>
                      <a:pt x="28" y="2564"/>
                      <a:pt x="48" y="2564"/>
                    </a:cubicBezTo>
                    <a:cubicBezTo>
                      <a:pt x="70" y="2564"/>
                      <a:pt x="92" y="2549"/>
                      <a:pt x="92" y="2523"/>
                    </a:cubicBezTo>
                    <a:lnTo>
                      <a:pt x="109" y="2333"/>
                    </a:lnTo>
                    <a:cubicBezTo>
                      <a:pt x="114" y="2335"/>
                      <a:pt x="121" y="2336"/>
                      <a:pt x="127" y="2336"/>
                    </a:cubicBezTo>
                    <a:cubicBezTo>
                      <a:pt x="150" y="2336"/>
                      <a:pt x="175" y="2323"/>
                      <a:pt x="175" y="2291"/>
                    </a:cubicBezTo>
                    <a:cubicBezTo>
                      <a:pt x="191" y="2084"/>
                      <a:pt x="241" y="1877"/>
                      <a:pt x="307" y="1670"/>
                    </a:cubicBezTo>
                    <a:cubicBezTo>
                      <a:pt x="316" y="1678"/>
                      <a:pt x="326" y="1682"/>
                      <a:pt x="336" y="1682"/>
                    </a:cubicBezTo>
                    <a:cubicBezTo>
                      <a:pt x="347" y="1682"/>
                      <a:pt x="357" y="1678"/>
                      <a:pt x="365" y="1670"/>
                    </a:cubicBezTo>
                    <a:cubicBezTo>
                      <a:pt x="564" y="1430"/>
                      <a:pt x="730" y="1181"/>
                      <a:pt x="846" y="899"/>
                    </a:cubicBezTo>
                    <a:cubicBezTo>
                      <a:pt x="904" y="759"/>
                      <a:pt x="954" y="618"/>
                      <a:pt x="995" y="469"/>
                    </a:cubicBezTo>
                    <a:cubicBezTo>
                      <a:pt x="1012" y="394"/>
                      <a:pt x="1028" y="319"/>
                      <a:pt x="1037" y="245"/>
                    </a:cubicBezTo>
                    <a:cubicBezTo>
                      <a:pt x="1037" y="237"/>
                      <a:pt x="1045" y="237"/>
                      <a:pt x="1045" y="228"/>
                    </a:cubicBezTo>
                    <a:cubicBezTo>
                      <a:pt x="1045" y="237"/>
                      <a:pt x="1045" y="237"/>
                      <a:pt x="1045" y="245"/>
                    </a:cubicBezTo>
                    <a:cubicBezTo>
                      <a:pt x="1045" y="261"/>
                      <a:pt x="1053" y="286"/>
                      <a:pt x="1053" y="303"/>
                    </a:cubicBezTo>
                    <a:cubicBezTo>
                      <a:pt x="1061" y="344"/>
                      <a:pt x="1061" y="377"/>
                      <a:pt x="1061" y="411"/>
                    </a:cubicBezTo>
                    <a:cubicBezTo>
                      <a:pt x="1070" y="444"/>
                      <a:pt x="1070" y="485"/>
                      <a:pt x="1070" y="518"/>
                    </a:cubicBezTo>
                    <a:cubicBezTo>
                      <a:pt x="1070" y="560"/>
                      <a:pt x="1070" y="609"/>
                      <a:pt x="1095" y="643"/>
                    </a:cubicBezTo>
                    <a:cubicBezTo>
                      <a:pt x="1105" y="653"/>
                      <a:pt x="1118" y="660"/>
                      <a:pt x="1133" y="660"/>
                    </a:cubicBezTo>
                    <a:cubicBezTo>
                      <a:pt x="1142" y="660"/>
                      <a:pt x="1151" y="657"/>
                      <a:pt x="1161" y="651"/>
                    </a:cubicBezTo>
                    <a:cubicBezTo>
                      <a:pt x="1194" y="618"/>
                      <a:pt x="1202" y="560"/>
                      <a:pt x="1202" y="510"/>
                    </a:cubicBezTo>
                    <a:cubicBezTo>
                      <a:pt x="1194" y="460"/>
                      <a:pt x="1194" y="411"/>
                      <a:pt x="1186" y="369"/>
                    </a:cubicBezTo>
                    <a:cubicBezTo>
                      <a:pt x="1177" y="328"/>
                      <a:pt x="1169" y="278"/>
                      <a:pt x="1153" y="237"/>
                    </a:cubicBezTo>
                    <a:cubicBezTo>
                      <a:pt x="1138" y="207"/>
                      <a:pt x="1116" y="151"/>
                      <a:pt x="1077" y="151"/>
                    </a:cubicBezTo>
                    <a:cubicBezTo>
                      <a:pt x="1072" y="151"/>
                      <a:pt x="1067" y="152"/>
                      <a:pt x="1061" y="154"/>
                    </a:cubicBezTo>
                    <a:lnTo>
                      <a:pt x="1053" y="154"/>
                    </a:lnTo>
                    <a:cubicBezTo>
                      <a:pt x="1053" y="112"/>
                      <a:pt x="1053" y="71"/>
                      <a:pt x="1037" y="29"/>
                    </a:cubicBezTo>
                    <a:cubicBezTo>
                      <a:pt x="1032" y="11"/>
                      <a:pt x="1017" y="0"/>
                      <a:pt x="10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1" name="Google Shape;4851;p39"/>
              <p:cNvSpPr/>
              <p:nvPr/>
            </p:nvSpPr>
            <p:spPr>
              <a:xfrm>
                <a:off x="4208525" y="2354550"/>
                <a:ext cx="2300" cy="6300"/>
              </a:xfrm>
              <a:custGeom>
                <a:rect b="b" l="l" r="r" t="t"/>
                <a:pathLst>
                  <a:path extrusionOk="0" h="252" w="92">
                    <a:moveTo>
                      <a:pt x="50" y="1"/>
                    </a:moveTo>
                    <a:cubicBezTo>
                      <a:pt x="25" y="1"/>
                      <a:pt x="9" y="26"/>
                      <a:pt x="9" y="42"/>
                    </a:cubicBezTo>
                    <a:cubicBezTo>
                      <a:pt x="9" y="75"/>
                      <a:pt x="0" y="109"/>
                      <a:pt x="9" y="133"/>
                    </a:cubicBezTo>
                    <a:cubicBezTo>
                      <a:pt x="9" y="150"/>
                      <a:pt x="9" y="167"/>
                      <a:pt x="9" y="183"/>
                    </a:cubicBezTo>
                    <a:cubicBezTo>
                      <a:pt x="9" y="191"/>
                      <a:pt x="9" y="200"/>
                      <a:pt x="17" y="208"/>
                    </a:cubicBezTo>
                    <a:cubicBezTo>
                      <a:pt x="17" y="216"/>
                      <a:pt x="25" y="225"/>
                      <a:pt x="25" y="233"/>
                    </a:cubicBezTo>
                    <a:cubicBezTo>
                      <a:pt x="29" y="245"/>
                      <a:pt x="40" y="251"/>
                      <a:pt x="50" y="251"/>
                    </a:cubicBezTo>
                    <a:cubicBezTo>
                      <a:pt x="60" y="251"/>
                      <a:pt x="71" y="245"/>
                      <a:pt x="75" y="233"/>
                    </a:cubicBezTo>
                    <a:cubicBezTo>
                      <a:pt x="75" y="225"/>
                      <a:pt x="83" y="216"/>
                      <a:pt x="83" y="208"/>
                    </a:cubicBezTo>
                    <a:cubicBezTo>
                      <a:pt x="83" y="200"/>
                      <a:pt x="83" y="191"/>
                      <a:pt x="83" y="183"/>
                    </a:cubicBezTo>
                    <a:cubicBezTo>
                      <a:pt x="83" y="167"/>
                      <a:pt x="91" y="150"/>
                      <a:pt x="91" y="133"/>
                    </a:cubicBezTo>
                    <a:cubicBezTo>
                      <a:pt x="91" y="109"/>
                      <a:pt x="91" y="75"/>
                      <a:pt x="91" y="42"/>
                    </a:cubicBezTo>
                    <a:cubicBezTo>
                      <a:pt x="91" y="26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2" name="Google Shape;4852;p39"/>
              <p:cNvSpPr/>
              <p:nvPr/>
            </p:nvSpPr>
            <p:spPr>
              <a:xfrm>
                <a:off x="4274800" y="2490575"/>
                <a:ext cx="10600" cy="4850"/>
              </a:xfrm>
              <a:custGeom>
                <a:rect b="b" l="l" r="r" t="t"/>
                <a:pathLst>
                  <a:path extrusionOk="0" h="194" w="424">
                    <a:moveTo>
                      <a:pt x="33" y="0"/>
                    </a:moveTo>
                    <a:cubicBezTo>
                      <a:pt x="22" y="0"/>
                      <a:pt x="9" y="8"/>
                      <a:pt x="9" y="20"/>
                    </a:cubicBezTo>
                    <a:cubicBezTo>
                      <a:pt x="1" y="37"/>
                      <a:pt x="9" y="45"/>
                      <a:pt x="17" y="53"/>
                    </a:cubicBezTo>
                    <a:cubicBezTo>
                      <a:pt x="75" y="95"/>
                      <a:pt x="125" y="128"/>
                      <a:pt x="183" y="153"/>
                    </a:cubicBezTo>
                    <a:cubicBezTo>
                      <a:pt x="216" y="161"/>
                      <a:pt x="249" y="177"/>
                      <a:pt x="282" y="186"/>
                    </a:cubicBezTo>
                    <a:cubicBezTo>
                      <a:pt x="299" y="186"/>
                      <a:pt x="315" y="194"/>
                      <a:pt x="332" y="194"/>
                    </a:cubicBezTo>
                    <a:lnTo>
                      <a:pt x="382" y="194"/>
                    </a:lnTo>
                    <a:cubicBezTo>
                      <a:pt x="407" y="194"/>
                      <a:pt x="415" y="186"/>
                      <a:pt x="423" y="161"/>
                    </a:cubicBezTo>
                    <a:cubicBezTo>
                      <a:pt x="423" y="161"/>
                      <a:pt x="423" y="153"/>
                      <a:pt x="423" y="153"/>
                    </a:cubicBezTo>
                    <a:cubicBezTo>
                      <a:pt x="423" y="136"/>
                      <a:pt x="415" y="119"/>
                      <a:pt x="407" y="111"/>
                    </a:cubicBezTo>
                    <a:cubicBezTo>
                      <a:pt x="373" y="103"/>
                      <a:pt x="340" y="95"/>
                      <a:pt x="307" y="86"/>
                    </a:cubicBezTo>
                    <a:cubicBezTo>
                      <a:pt x="282" y="78"/>
                      <a:pt x="249" y="70"/>
                      <a:pt x="224" y="61"/>
                    </a:cubicBezTo>
                    <a:cubicBezTo>
                      <a:pt x="158" y="45"/>
                      <a:pt x="100" y="20"/>
                      <a:pt x="42" y="3"/>
                    </a:cubicBezTo>
                    <a:cubicBezTo>
                      <a:pt x="40" y="1"/>
                      <a:pt x="36" y="0"/>
                      <a:pt x="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3" name="Google Shape;4853;p39"/>
              <p:cNvSpPr/>
              <p:nvPr/>
            </p:nvSpPr>
            <p:spPr>
              <a:xfrm>
                <a:off x="4289500" y="2494125"/>
                <a:ext cx="3975" cy="2150"/>
              </a:xfrm>
              <a:custGeom>
                <a:rect b="b" l="l" r="r" t="t"/>
                <a:pathLst>
                  <a:path extrusionOk="0" h="86" w="159">
                    <a:moveTo>
                      <a:pt x="33" y="0"/>
                    </a:moveTo>
                    <a:cubicBezTo>
                      <a:pt x="20" y="0"/>
                      <a:pt x="8" y="14"/>
                      <a:pt x="1" y="27"/>
                    </a:cubicBezTo>
                    <a:cubicBezTo>
                      <a:pt x="1" y="44"/>
                      <a:pt x="9" y="60"/>
                      <a:pt x="26" y="60"/>
                    </a:cubicBezTo>
                    <a:cubicBezTo>
                      <a:pt x="34" y="69"/>
                      <a:pt x="42" y="69"/>
                      <a:pt x="51" y="69"/>
                    </a:cubicBezTo>
                    <a:cubicBezTo>
                      <a:pt x="59" y="69"/>
                      <a:pt x="67" y="69"/>
                      <a:pt x="75" y="77"/>
                    </a:cubicBezTo>
                    <a:lnTo>
                      <a:pt x="84" y="77"/>
                    </a:lnTo>
                    <a:cubicBezTo>
                      <a:pt x="100" y="77"/>
                      <a:pt x="117" y="85"/>
                      <a:pt x="142" y="85"/>
                    </a:cubicBezTo>
                    <a:cubicBezTo>
                      <a:pt x="150" y="85"/>
                      <a:pt x="158" y="77"/>
                      <a:pt x="158" y="69"/>
                    </a:cubicBezTo>
                    <a:cubicBezTo>
                      <a:pt x="158" y="60"/>
                      <a:pt x="158" y="52"/>
                      <a:pt x="150" y="44"/>
                    </a:cubicBezTo>
                    <a:cubicBezTo>
                      <a:pt x="150" y="44"/>
                      <a:pt x="142" y="44"/>
                      <a:pt x="142" y="35"/>
                    </a:cubicBezTo>
                    <a:lnTo>
                      <a:pt x="125" y="35"/>
                    </a:lnTo>
                    <a:cubicBezTo>
                      <a:pt x="117" y="35"/>
                      <a:pt x="109" y="27"/>
                      <a:pt x="100" y="27"/>
                    </a:cubicBezTo>
                    <a:cubicBezTo>
                      <a:pt x="92" y="19"/>
                      <a:pt x="84" y="11"/>
                      <a:pt x="75" y="11"/>
                    </a:cubicBezTo>
                    <a:cubicBezTo>
                      <a:pt x="59" y="11"/>
                      <a:pt x="51" y="2"/>
                      <a:pt x="42" y="2"/>
                    </a:cubicBezTo>
                    <a:cubicBezTo>
                      <a:pt x="39" y="1"/>
                      <a:pt x="36" y="0"/>
                      <a:pt x="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4" name="Google Shape;4854;p39"/>
              <p:cNvSpPr/>
              <p:nvPr/>
            </p:nvSpPr>
            <p:spPr>
              <a:xfrm>
                <a:off x="3698750" y="2304000"/>
                <a:ext cx="711750" cy="995225"/>
              </a:xfrm>
              <a:custGeom>
                <a:rect b="b" l="l" r="r" t="t"/>
                <a:pathLst>
                  <a:path extrusionOk="0" h="39809" w="28470">
                    <a:moveTo>
                      <a:pt x="28221" y="6141"/>
                    </a:moveTo>
                    <a:cubicBezTo>
                      <a:pt x="28221" y="6149"/>
                      <a:pt x="28221" y="6149"/>
                      <a:pt x="28221" y="6157"/>
                    </a:cubicBezTo>
                    <a:cubicBezTo>
                      <a:pt x="28229" y="6174"/>
                      <a:pt x="28229" y="6182"/>
                      <a:pt x="28229" y="6199"/>
                    </a:cubicBezTo>
                    <a:cubicBezTo>
                      <a:pt x="27949" y="6294"/>
                      <a:pt x="27650" y="6370"/>
                      <a:pt x="27353" y="6370"/>
                    </a:cubicBezTo>
                    <a:cubicBezTo>
                      <a:pt x="27263" y="6370"/>
                      <a:pt x="27174" y="6363"/>
                      <a:pt x="27086" y="6348"/>
                    </a:cubicBezTo>
                    <a:cubicBezTo>
                      <a:pt x="26987" y="6323"/>
                      <a:pt x="26895" y="6290"/>
                      <a:pt x="26804" y="6248"/>
                    </a:cubicBezTo>
                    <a:cubicBezTo>
                      <a:pt x="26804" y="6232"/>
                      <a:pt x="26804" y="6224"/>
                      <a:pt x="26804" y="6207"/>
                    </a:cubicBezTo>
                    <a:cubicBezTo>
                      <a:pt x="26837" y="6248"/>
                      <a:pt x="26887" y="6273"/>
                      <a:pt x="26937" y="6298"/>
                    </a:cubicBezTo>
                    <a:cubicBezTo>
                      <a:pt x="27003" y="6325"/>
                      <a:pt x="27075" y="6334"/>
                      <a:pt x="27148" y="6334"/>
                    </a:cubicBezTo>
                    <a:cubicBezTo>
                      <a:pt x="27258" y="6334"/>
                      <a:pt x="27371" y="6313"/>
                      <a:pt x="27475" y="6298"/>
                    </a:cubicBezTo>
                    <a:cubicBezTo>
                      <a:pt x="27666" y="6265"/>
                      <a:pt x="27857" y="6240"/>
                      <a:pt x="28039" y="6190"/>
                    </a:cubicBezTo>
                    <a:cubicBezTo>
                      <a:pt x="28097" y="6182"/>
                      <a:pt x="28163" y="6166"/>
                      <a:pt x="28221" y="6141"/>
                    </a:cubicBezTo>
                    <a:close/>
                    <a:moveTo>
                      <a:pt x="28205" y="6439"/>
                    </a:moveTo>
                    <a:lnTo>
                      <a:pt x="28205" y="6439"/>
                    </a:lnTo>
                    <a:cubicBezTo>
                      <a:pt x="28196" y="6456"/>
                      <a:pt x="28180" y="6480"/>
                      <a:pt x="28171" y="6497"/>
                    </a:cubicBezTo>
                    <a:cubicBezTo>
                      <a:pt x="28163" y="6480"/>
                      <a:pt x="28147" y="6472"/>
                      <a:pt x="28130" y="6464"/>
                    </a:cubicBezTo>
                    <a:cubicBezTo>
                      <a:pt x="28155" y="6456"/>
                      <a:pt x="28180" y="6447"/>
                      <a:pt x="28205" y="6439"/>
                    </a:cubicBezTo>
                    <a:close/>
                    <a:moveTo>
                      <a:pt x="27923" y="6944"/>
                    </a:moveTo>
                    <a:cubicBezTo>
                      <a:pt x="27923" y="6953"/>
                      <a:pt x="27915" y="6961"/>
                      <a:pt x="27915" y="6961"/>
                    </a:cubicBezTo>
                    <a:cubicBezTo>
                      <a:pt x="27906" y="6978"/>
                      <a:pt x="27865" y="7027"/>
                      <a:pt x="27848" y="7027"/>
                    </a:cubicBezTo>
                    <a:cubicBezTo>
                      <a:pt x="27840" y="7027"/>
                      <a:pt x="27832" y="7011"/>
                      <a:pt x="27823" y="6986"/>
                    </a:cubicBezTo>
                    <a:cubicBezTo>
                      <a:pt x="27857" y="6978"/>
                      <a:pt x="27890" y="6969"/>
                      <a:pt x="27923" y="6944"/>
                    </a:cubicBezTo>
                    <a:close/>
                    <a:moveTo>
                      <a:pt x="28080" y="7052"/>
                    </a:moveTo>
                    <a:cubicBezTo>
                      <a:pt x="28089" y="7102"/>
                      <a:pt x="28089" y="7160"/>
                      <a:pt x="28097" y="7210"/>
                    </a:cubicBezTo>
                    <a:cubicBezTo>
                      <a:pt x="28097" y="7284"/>
                      <a:pt x="28105" y="7359"/>
                      <a:pt x="28089" y="7433"/>
                    </a:cubicBezTo>
                    <a:cubicBezTo>
                      <a:pt x="28064" y="7500"/>
                      <a:pt x="28031" y="7566"/>
                      <a:pt x="27989" y="7624"/>
                    </a:cubicBezTo>
                    <a:cubicBezTo>
                      <a:pt x="27840" y="7839"/>
                      <a:pt x="27600" y="7947"/>
                      <a:pt x="27351" y="7988"/>
                    </a:cubicBezTo>
                    <a:cubicBezTo>
                      <a:pt x="27343" y="7988"/>
                      <a:pt x="27335" y="7980"/>
                      <a:pt x="27326" y="7980"/>
                    </a:cubicBezTo>
                    <a:cubicBezTo>
                      <a:pt x="27393" y="7930"/>
                      <a:pt x="27451" y="7872"/>
                      <a:pt x="27500" y="7806"/>
                    </a:cubicBezTo>
                    <a:cubicBezTo>
                      <a:pt x="27600" y="7682"/>
                      <a:pt x="27716" y="7500"/>
                      <a:pt x="27716" y="7326"/>
                    </a:cubicBezTo>
                    <a:cubicBezTo>
                      <a:pt x="27765" y="7317"/>
                      <a:pt x="27807" y="7301"/>
                      <a:pt x="27848" y="7284"/>
                    </a:cubicBezTo>
                    <a:cubicBezTo>
                      <a:pt x="27931" y="7259"/>
                      <a:pt x="28006" y="7218"/>
                      <a:pt x="28047" y="7135"/>
                    </a:cubicBezTo>
                    <a:cubicBezTo>
                      <a:pt x="28064" y="7110"/>
                      <a:pt x="28072" y="7085"/>
                      <a:pt x="28072" y="7060"/>
                    </a:cubicBezTo>
                    <a:cubicBezTo>
                      <a:pt x="28080" y="7060"/>
                      <a:pt x="28080" y="7052"/>
                      <a:pt x="28080" y="7052"/>
                    </a:cubicBezTo>
                    <a:close/>
                    <a:moveTo>
                      <a:pt x="22181" y="7906"/>
                    </a:moveTo>
                    <a:cubicBezTo>
                      <a:pt x="22198" y="7939"/>
                      <a:pt x="22198" y="7980"/>
                      <a:pt x="22189" y="8013"/>
                    </a:cubicBezTo>
                    <a:cubicBezTo>
                      <a:pt x="22189" y="8063"/>
                      <a:pt x="22189" y="8113"/>
                      <a:pt x="22198" y="8162"/>
                    </a:cubicBezTo>
                    <a:cubicBezTo>
                      <a:pt x="22206" y="8212"/>
                      <a:pt x="22222" y="8262"/>
                      <a:pt x="22280" y="8270"/>
                    </a:cubicBezTo>
                    <a:lnTo>
                      <a:pt x="22314" y="8270"/>
                    </a:lnTo>
                    <a:cubicBezTo>
                      <a:pt x="22347" y="8287"/>
                      <a:pt x="22380" y="8295"/>
                      <a:pt x="22413" y="8312"/>
                    </a:cubicBezTo>
                    <a:cubicBezTo>
                      <a:pt x="22413" y="8328"/>
                      <a:pt x="22421" y="8345"/>
                      <a:pt x="22421" y="8361"/>
                    </a:cubicBezTo>
                    <a:cubicBezTo>
                      <a:pt x="22421" y="8411"/>
                      <a:pt x="22438" y="8452"/>
                      <a:pt x="22454" y="8494"/>
                    </a:cubicBezTo>
                    <a:cubicBezTo>
                      <a:pt x="22405" y="8461"/>
                      <a:pt x="22355" y="8436"/>
                      <a:pt x="22314" y="8411"/>
                    </a:cubicBezTo>
                    <a:cubicBezTo>
                      <a:pt x="22206" y="8353"/>
                      <a:pt x="22106" y="8287"/>
                      <a:pt x="22007" y="8212"/>
                    </a:cubicBezTo>
                    <a:cubicBezTo>
                      <a:pt x="22015" y="8212"/>
                      <a:pt x="22015" y="8204"/>
                      <a:pt x="22024" y="8196"/>
                    </a:cubicBezTo>
                    <a:cubicBezTo>
                      <a:pt x="22040" y="8138"/>
                      <a:pt x="22057" y="8088"/>
                      <a:pt x="22090" y="8030"/>
                    </a:cubicBezTo>
                    <a:cubicBezTo>
                      <a:pt x="22115" y="7988"/>
                      <a:pt x="22148" y="7939"/>
                      <a:pt x="22181" y="7906"/>
                    </a:cubicBezTo>
                    <a:close/>
                    <a:moveTo>
                      <a:pt x="23275" y="8610"/>
                    </a:moveTo>
                    <a:cubicBezTo>
                      <a:pt x="23275" y="8618"/>
                      <a:pt x="23275" y="8618"/>
                      <a:pt x="23275" y="8618"/>
                    </a:cubicBezTo>
                    <a:cubicBezTo>
                      <a:pt x="23283" y="8635"/>
                      <a:pt x="23291" y="8660"/>
                      <a:pt x="23291" y="8676"/>
                    </a:cubicBezTo>
                    <a:cubicBezTo>
                      <a:pt x="23299" y="8751"/>
                      <a:pt x="23291" y="8817"/>
                      <a:pt x="23316" y="8892"/>
                    </a:cubicBezTo>
                    <a:cubicBezTo>
                      <a:pt x="23333" y="8925"/>
                      <a:pt x="23357" y="8958"/>
                      <a:pt x="23382" y="8983"/>
                    </a:cubicBezTo>
                    <a:cubicBezTo>
                      <a:pt x="23233" y="8950"/>
                      <a:pt x="23092" y="8900"/>
                      <a:pt x="22952" y="8834"/>
                    </a:cubicBezTo>
                    <a:cubicBezTo>
                      <a:pt x="23026" y="8809"/>
                      <a:pt x="23084" y="8759"/>
                      <a:pt x="23150" y="8709"/>
                    </a:cubicBezTo>
                    <a:cubicBezTo>
                      <a:pt x="23184" y="8684"/>
                      <a:pt x="23208" y="8660"/>
                      <a:pt x="23242" y="8635"/>
                    </a:cubicBezTo>
                    <a:cubicBezTo>
                      <a:pt x="23250" y="8626"/>
                      <a:pt x="23266" y="8618"/>
                      <a:pt x="23275" y="8610"/>
                    </a:cubicBezTo>
                    <a:close/>
                    <a:moveTo>
                      <a:pt x="24053" y="8941"/>
                    </a:moveTo>
                    <a:cubicBezTo>
                      <a:pt x="24062" y="8950"/>
                      <a:pt x="24062" y="8974"/>
                      <a:pt x="24062" y="8983"/>
                    </a:cubicBezTo>
                    <a:cubicBezTo>
                      <a:pt x="24070" y="9032"/>
                      <a:pt x="24070" y="9074"/>
                      <a:pt x="24078" y="9124"/>
                    </a:cubicBezTo>
                    <a:cubicBezTo>
                      <a:pt x="23987" y="9107"/>
                      <a:pt x="23896" y="9099"/>
                      <a:pt x="23813" y="9082"/>
                    </a:cubicBezTo>
                    <a:cubicBezTo>
                      <a:pt x="23821" y="9082"/>
                      <a:pt x="23830" y="9074"/>
                      <a:pt x="23838" y="9074"/>
                    </a:cubicBezTo>
                    <a:cubicBezTo>
                      <a:pt x="23888" y="9057"/>
                      <a:pt x="23954" y="9024"/>
                      <a:pt x="24004" y="8983"/>
                    </a:cubicBezTo>
                    <a:cubicBezTo>
                      <a:pt x="24004" y="8974"/>
                      <a:pt x="24012" y="8966"/>
                      <a:pt x="24020" y="8958"/>
                    </a:cubicBezTo>
                    <a:cubicBezTo>
                      <a:pt x="24029" y="8950"/>
                      <a:pt x="24045" y="8950"/>
                      <a:pt x="24053" y="8941"/>
                    </a:cubicBezTo>
                    <a:close/>
                    <a:moveTo>
                      <a:pt x="24951" y="8981"/>
                    </a:moveTo>
                    <a:cubicBezTo>
                      <a:pt x="24961" y="8981"/>
                      <a:pt x="24969" y="8983"/>
                      <a:pt x="24973" y="8991"/>
                    </a:cubicBezTo>
                    <a:cubicBezTo>
                      <a:pt x="24981" y="8991"/>
                      <a:pt x="24981" y="9008"/>
                      <a:pt x="24981" y="9024"/>
                    </a:cubicBezTo>
                    <a:cubicBezTo>
                      <a:pt x="24981" y="9041"/>
                      <a:pt x="24990" y="9057"/>
                      <a:pt x="24990" y="9082"/>
                    </a:cubicBezTo>
                    <a:cubicBezTo>
                      <a:pt x="24998" y="9146"/>
                      <a:pt x="25006" y="9209"/>
                      <a:pt x="25006" y="9273"/>
                    </a:cubicBezTo>
                    <a:lnTo>
                      <a:pt x="25006" y="9273"/>
                    </a:lnTo>
                    <a:lnTo>
                      <a:pt x="24824" y="9264"/>
                    </a:lnTo>
                    <a:cubicBezTo>
                      <a:pt x="24791" y="9248"/>
                      <a:pt x="24749" y="9240"/>
                      <a:pt x="24716" y="9231"/>
                    </a:cubicBezTo>
                    <a:cubicBezTo>
                      <a:pt x="24725" y="9215"/>
                      <a:pt x="24741" y="9198"/>
                      <a:pt x="24749" y="9182"/>
                    </a:cubicBezTo>
                    <a:cubicBezTo>
                      <a:pt x="24766" y="9157"/>
                      <a:pt x="24774" y="9124"/>
                      <a:pt x="24799" y="9090"/>
                    </a:cubicBezTo>
                    <a:cubicBezTo>
                      <a:pt x="24824" y="9041"/>
                      <a:pt x="24865" y="8999"/>
                      <a:pt x="24923" y="8983"/>
                    </a:cubicBezTo>
                    <a:cubicBezTo>
                      <a:pt x="24932" y="8983"/>
                      <a:pt x="24942" y="8981"/>
                      <a:pt x="24951" y="8981"/>
                    </a:cubicBezTo>
                    <a:close/>
                    <a:moveTo>
                      <a:pt x="23573" y="8046"/>
                    </a:moveTo>
                    <a:cubicBezTo>
                      <a:pt x="23739" y="8096"/>
                      <a:pt x="23913" y="8146"/>
                      <a:pt x="24087" y="8187"/>
                    </a:cubicBezTo>
                    <a:cubicBezTo>
                      <a:pt x="24501" y="8287"/>
                      <a:pt x="24923" y="8345"/>
                      <a:pt x="25346" y="8361"/>
                    </a:cubicBezTo>
                    <a:cubicBezTo>
                      <a:pt x="25437" y="8378"/>
                      <a:pt x="25537" y="8361"/>
                      <a:pt x="25628" y="8386"/>
                    </a:cubicBezTo>
                    <a:cubicBezTo>
                      <a:pt x="25727" y="8403"/>
                      <a:pt x="25810" y="8469"/>
                      <a:pt x="25893" y="8519"/>
                    </a:cubicBezTo>
                    <a:cubicBezTo>
                      <a:pt x="25976" y="8568"/>
                      <a:pt x="26067" y="8618"/>
                      <a:pt x="26141" y="8668"/>
                    </a:cubicBezTo>
                    <a:cubicBezTo>
                      <a:pt x="26183" y="8693"/>
                      <a:pt x="26216" y="8726"/>
                      <a:pt x="26249" y="8759"/>
                    </a:cubicBezTo>
                    <a:cubicBezTo>
                      <a:pt x="26282" y="8784"/>
                      <a:pt x="26307" y="8825"/>
                      <a:pt x="26340" y="8850"/>
                    </a:cubicBezTo>
                    <a:cubicBezTo>
                      <a:pt x="26345" y="8852"/>
                      <a:pt x="26349" y="8853"/>
                      <a:pt x="26353" y="8853"/>
                    </a:cubicBezTo>
                    <a:cubicBezTo>
                      <a:pt x="26365" y="8853"/>
                      <a:pt x="26373" y="8846"/>
                      <a:pt x="26373" y="8834"/>
                    </a:cubicBezTo>
                    <a:cubicBezTo>
                      <a:pt x="26349" y="8751"/>
                      <a:pt x="26266" y="8684"/>
                      <a:pt x="26199" y="8635"/>
                    </a:cubicBezTo>
                    <a:cubicBezTo>
                      <a:pt x="26117" y="8577"/>
                      <a:pt x="26017" y="8519"/>
                      <a:pt x="25934" y="8461"/>
                    </a:cubicBezTo>
                    <a:cubicBezTo>
                      <a:pt x="25885" y="8428"/>
                      <a:pt x="25843" y="8394"/>
                      <a:pt x="25793" y="8370"/>
                    </a:cubicBezTo>
                    <a:cubicBezTo>
                      <a:pt x="25934" y="8361"/>
                      <a:pt x="26083" y="8353"/>
                      <a:pt x="26224" y="8345"/>
                    </a:cubicBezTo>
                    <a:cubicBezTo>
                      <a:pt x="26249" y="8336"/>
                      <a:pt x="26266" y="8336"/>
                      <a:pt x="26291" y="8336"/>
                    </a:cubicBezTo>
                    <a:cubicBezTo>
                      <a:pt x="26390" y="8370"/>
                      <a:pt x="26489" y="8394"/>
                      <a:pt x="26581" y="8452"/>
                    </a:cubicBezTo>
                    <a:cubicBezTo>
                      <a:pt x="26688" y="8519"/>
                      <a:pt x="26788" y="8593"/>
                      <a:pt x="26887" y="8668"/>
                    </a:cubicBezTo>
                    <a:cubicBezTo>
                      <a:pt x="27078" y="8825"/>
                      <a:pt x="27252" y="9008"/>
                      <a:pt x="27368" y="9223"/>
                    </a:cubicBezTo>
                    <a:cubicBezTo>
                      <a:pt x="27492" y="9447"/>
                      <a:pt x="27550" y="9712"/>
                      <a:pt x="27509" y="9969"/>
                    </a:cubicBezTo>
                    <a:cubicBezTo>
                      <a:pt x="27475" y="10184"/>
                      <a:pt x="27368" y="10375"/>
                      <a:pt x="27210" y="10524"/>
                    </a:cubicBezTo>
                    <a:cubicBezTo>
                      <a:pt x="27061" y="10665"/>
                      <a:pt x="26887" y="10756"/>
                      <a:pt x="26697" y="10814"/>
                    </a:cubicBezTo>
                    <a:lnTo>
                      <a:pt x="26663" y="10814"/>
                    </a:lnTo>
                    <a:cubicBezTo>
                      <a:pt x="26655" y="10814"/>
                      <a:pt x="26647" y="10814"/>
                      <a:pt x="26639" y="10822"/>
                    </a:cubicBezTo>
                    <a:lnTo>
                      <a:pt x="26614" y="10822"/>
                    </a:lnTo>
                    <a:cubicBezTo>
                      <a:pt x="26614" y="10822"/>
                      <a:pt x="26614" y="10822"/>
                      <a:pt x="26605" y="10814"/>
                    </a:cubicBezTo>
                    <a:cubicBezTo>
                      <a:pt x="26564" y="10714"/>
                      <a:pt x="26539" y="10607"/>
                      <a:pt x="26506" y="10499"/>
                    </a:cubicBezTo>
                    <a:cubicBezTo>
                      <a:pt x="26498" y="10482"/>
                      <a:pt x="26481" y="10474"/>
                      <a:pt x="26465" y="10474"/>
                    </a:cubicBezTo>
                    <a:cubicBezTo>
                      <a:pt x="26456" y="10433"/>
                      <a:pt x="26440" y="10391"/>
                      <a:pt x="26431" y="10350"/>
                    </a:cubicBezTo>
                    <a:cubicBezTo>
                      <a:pt x="26382" y="10201"/>
                      <a:pt x="26332" y="10060"/>
                      <a:pt x="26274" y="9927"/>
                    </a:cubicBezTo>
                    <a:cubicBezTo>
                      <a:pt x="26216" y="9803"/>
                      <a:pt x="26150" y="9679"/>
                      <a:pt x="26075" y="9563"/>
                    </a:cubicBezTo>
                    <a:cubicBezTo>
                      <a:pt x="26075" y="9563"/>
                      <a:pt x="26067" y="9554"/>
                      <a:pt x="26067" y="9554"/>
                    </a:cubicBezTo>
                    <a:cubicBezTo>
                      <a:pt x="26034" y="9496"/>
                      <a:pt x="26001" y="9447"/>
                      <a:pt x="25951" y="9405"/>
                    </a:cubicBezTo>
                    <a:cubicBezTo>
                      <a:pt x="25893" y="9339"/>
                      <a:pt x="25835" y="9281"/>
                      <a:pt x="25769" y="9223"/>
                    </a:cubicBezTo>
                    <a:cubicBezTo>
                      <a:pt x="25744" y="9198"/>
                      <a:pt x="25719" y="9173"/>
                      <a:pt x="25686" y="9157"/>
                    </a:cubicBezTo>
                    <a:lnTo>
                      <a:pt x="25686" y="9140"/>
                    </a:lnTo>
                    <a:cubicBezTo>
                      <a:pt x="25686" y="9099"/>
                      <a:pt x="25653" y="9074"/>
                      <a:pt x="25619" y="9057"/>
                    </a:cubicBezTo>
                    <a:cubicBezTo>
                      <a:pt x="25586" y="9049"/>
                      <a:pt x="25553" y="9032"/>
                      <a:pt x="25512" y="9032"/>
                    </a:cubicBezTo>
                    <a:cubicBezTo>
                      <a:pt x="25512" y="9024"/>
                      <a:pt x="25503" y="9024"/>
                      <a:pt x="25495" y="9016"/>
                    </a:cubicBezTo>
                    <a:cubicBezTo>
                      <a:pt x="25479" y="9008"/>
                      <a:pt x="25470" y="8999"/>
                      <a:pt x="25454" y="8991"/>
                    </a:cubicBezTo>
                    <a:cubicBezTo>
                      <a:pt x="25329" y="8916"/>
                      <a:pt x="25205" y="8858"/>
                      <a:pt x="25073" y="8817"/>
                    </a:cubicBezTo>
                    <a:cubicBezTo>
                      <a:pt x="24923" y="8759"/>
                      <a:pt x="24774" y="8734"/>
                      <a:pt x="24625" y="8701"/>
                    </a:cubicBezTo>
                    <a:cubicBezTo>
                      <a:pt x="24476" y="8668"/>
                      <a:pt x="24335" y="8610"/>
                      <a:pt x="24203" y="8544"/>
                    </a:cubicBezTo>
                    <a:cubicBezTo>
                      <a:pt x="24062" y="8469"/>
                      <a:pt x="23921" y="8378"/>
                      <a:pt x="23797" y="8270"/>
                    </a:cubicBezTo>
                    <a:cubicBezTo>
                      <a:pt x="23739" y="8220"/>
                      <a:pt x="23689" y="8171"/>
                      <a:pt x="23639" y="8113"/>
                    </a:cubicBezTo>
                    <a:cubicBezTo>
                      <a:pt x="23623" y="8104"/>
                      <a:pt x="23606" y="8088"/>
                      <a:pt x="23589" y="8071"/>
                    </a:cubicBezTo>
                    <a:cubicBezTo>
                      <a:pt x="23581" y="8063"/>
                      <a:pt x="23581" y="8055"/>
                      <a:pt x="23573" y="8046"/>
                    </a:cubicBezTo>
                    <a:close/>
                    <a:moveTo>
                      <a:pt x="14567" y="28777"/>
                    </a:moveTo>
                    <a:lnTo>
                      <a:pt x="14567" y="28777"/>
                    </a:lnTo>
                    <a:cubicBezTo>
                      <a:pt x="14550" y="28868"/>
                      <a:pt x="14542" y="28967"/>
                      <a:pt x="14533" y="29058"/>
                    </a:cubicBezTo>
                    <a:cubicBezTo>
                      <a:pt x="14525" y="28967"/>
                      <a:pt x="14525" y="28884"/>
                      <a:pt x="14517" y="28802"/>
                    </a:cubicBezTo>
                    <a:cubicBezTo>
                      <a:pt x="14533" y="28802"/>
                      <a:pt x="14550" y="28785"/>
                      <a:pt x="14567" y="28777"/>
                    </a:cubicBezTo>
                    <a:close/>
                    <a:moveTo>
                      <a:pt x="5088" y="30641"/>
                    </a:moveTo>
                    <a:lnTo>
                      <a:pt x="5088" y="30641"/>
                    </a:lnTo>
                    <a:cubicBezTo>
                      <a:pt x="5071" y="30657"/>
                      <a:pt x="5055" y="30682"/>
                      <a:pt x="5030" y="30699"/>
                    </a:cubicBezTo>
                    <a:cubicBezTo>
                      <a:pt x="5005" y="30724"/>
                      <a:pt x="4980" y="30749"/>
                      <a:pt x="4947" y="30773"/>
                    </a:cubicBezTo>
                    <a:cubicBezTo>
                      <a:pt x="4989" y="30724"/>
                      <a:pt x="5038" y="30682"/>
                      <a:pt x="5088" y="30641"/>
                    </a:cubicBezTo>
                    <a:close/>
                    <a:moveTo>
                      <a:pt x="19944" y="29870"/>
                    </a:moveTo>
                    <a:cubicBezTo>
                      <a:pt x="20002" y="30185"/>
                      <a:pt x="20076" y="30492"/>
                      <a:pt x="20168" y="30790"/>
                    </a:cubicBezTo>
                    <a:cubicBezTo>
                      <a:pt x="20267" y="31121"/>
                      <a:pt x="20375" y="31445"/>
                      <a:pt x="20458" y="31784"/>
                    </a:cubicBezTo>
                    <a:cubicBezTo>
                      <a:pt x="20507" y="31967"/>
                      <a:pt x="20549" y="32157"/>
                      <a:pt x="20574" y="32348"/>
                    </a:cubicBezTo>
                    <a:cubicBezTo>
                      <a:pt x="20582" y="32422"/>
                      <a:pt x="20582" y="32505"/>
                      <a:pt x="20590" y="32580"/>
                    </a:cubicBezTo>
                    <a:cubicBezTo>
                      <a:pt x="20574" y="32729"/>
                      <a:pt x="20532" y="32878"/>
                      <a:pt x="20499" y="33027"/>
                    </a:cubicBezTo>
                    <a:cubicBezTo>
                      <a:pt x="20333" y="32961"/>
                      <a:pt x="20159" y="32919"/>
                      <a:pt x="19994" y="32853"/>
                    </a:cubicBezTo>
                    <a:cubicBezTo>
                      <a:pt x="19803" y="32770"/>
                      <a:pt x="19654" y="32654"/>
                      <a:pt x="19554" y="32472"/>
                    </a:cubicBezTo>
                    <a:cubicBezTo>
                      <a:pt x="19447" y="32290"/>
                      <a:pt x="19372" y="32083"/>
                      <a:pt x="19314" y="31875"/>
                    </a:cubicBezTo>
                    <a:cubicBezTo>
                      <a:pt x="19273" y="31693"/>
                      <a:pt x="19256" y="31503"/>
                      <a:pt x="19240" y="31320"/>
                    </a:cubicBezTo>
                    <a:cubicBezTo>
                      <a:pt x="19240" y="31295"/>
                      <a:pt x="19240" y="31271"/>
                      <a:pt x="19248" y="31246"/>
                    </a:cubicBezTo>
                    <a:cubicBezTo>
                      <a:pt x="19256" y="31138"/>
                      <a:pt x="19289" y="31030"/>
                      <a:pt x="19322" y="30931"/>
                    </a:cubicBezTo>
                    <a:cubicBezTo>
                      <a:pt x="19372" y="30798"/>
                      <a:pt x="19438" y="30674"/>
                      <a:pt x="19505" y="30550"/>
                    </a:cubicBezTo>
                    <a:cubicBezTo>
                      <a:pt x="19521" y="30550"/>
                      <a:pt x="19538" y="30550"/>
                      <a:pt x="19554" y="30533"/>
                    </a:cubicBezTo>
                    <a:cubicBezTo>
                      <a:pt x="19654" y="30442"/>
                      <a:pt x="19712" y="30326"/>
                      <a:pt x="19770" y="30210"/>
                    </a:cubicBezTo>
                    <a:cubicBezTo>
                      <a:pt x="19836" y="30102"/>
                      <a:pt x="19894" y="29986"/>
                      <a:pt x="19944" y="29870"/>
                    </a:cubicBezTo>
                    <a:close/>
                    <a:moveTo>
                      <a:pt x="6124" y="30069"/>
                    </a:moveTo>
                    <a:lnTo>
                      <a:pt x="6124" y="30069"/>
                    </a:lnTo>
                    <a:cubicBezTo>
                      <a:pt x="6041" y="30260"/>
                      <a:pt x="5983" y="30459"/>
                      <a:pt x="5958" y="30674"/>
                    </a:cubicBezTo>
                    <a:cubicBezTo>
                      <a:pt x="5933" y="31022"/>
                      <a:pt x="5999" y="31370"/>
                      <a:pt x="6049" y="31718"/>
                    </a:cubicBezTo>
                    <a:cubicBezTo>
                      <a:pt x="6074" y="31867"/>
                      <a:pt x="6091" y="32016"/>
                      <a:pt x="6115" y="32165"/>
                    </a:cubicBezTo>
                    <a:cubicBezTo>
                      <a:pt x="6107" y="32190"/>
                      <a:pt x="6091" y="32223"/>
                      <a:pt x="6082" y="32257"/>
                    </a:cubicBezTo>
                    <a:cubicBezTo>
                      <a:pt x="6033" y="32356"/>
                      <a:pt x="5975" y="32464"/>
                      <a:pt x="5908" y="32555"/>
                    </a:cubicBezTo>
                    <a:cubicBezTo>
                      <a:pt x="5776" y="32745"/>
                      <a:pt x="5602" y="32903"/>
                      <a:pt x="5403" y="33035"/>
                    </a:cubicBezTo>
                    <a:cubicBezTo>
                      <a:pt x="5212" y="33160"/>
                      <a:pt x="4989" y="33251"/>
                      <a:pt x="4757" y="33284"/>
                    </a:cubicBezTo>
                    <a:cubicBezTo>
                      <a:pt x="4655" y="33301"/>
                      <a:pt x="4552" y="33308"/>
                      <a:pt x="4449" y="33308"/>
                    </a:cubicBezTo>
                    <a:cubicBezTo>
                      <a:pt x="4258" y="33308"/>
                      <a:pt x="4066" y="33286"/>
                      <a:pt x="3878" y="33276"/>
                    </a:cubicBezTo>
                    <a:lnTo>
                      <a:pt x="3713" y="33276"/>
                    </a:lnTo>
                    <a:cubicBezTo>
                      <a:pt x="3721" y="33276"/>
                      <a:pt x="3729" y="33267"/>
                      <a:pt x="3737" y="33259"/>
                    </a:cubicBezTo>
                    <a:cubicBezTo>
                      <a:pt x="3945" y="33085"/>
                      <a:pt x="4094" y="32853"/>
                      <a:pt x="4268" y="32646"/>
                    </a:cubicBezTo>
                    <a:cubicBezTo>
                      <a:pt x="4367" y="32530"/>
                      <a:pt x="4483" y="32422"/>
                      <a:pt x="4607" y="32331"/>
                    </a:cubicBezTo>
                    <a:cubicBezTo>
                      <a:pt x="4723" y="32240"/>
                      <a:pt x="4864" y="32174"/>
                      <a:pt x="4997" y="32099"/>
                    </a:cubicBezTo>
                    <a:cubicBezTo>
                      <a:pt x="5028" y="32084"/>
                      <a:pt x="5015" y="32032"/>
                      <a:pt x="4987" y="32032"/>
                    </a:cubicBezTo>
                    <a:cubicBezTo>
                      <a:pt x="4985" y="32032"/>
                      <a:pt x="4982" y="32032"/>
                      <a:pt x="4980" y="32033"/>
                    </a:cubicBezTo>
                    <a:cubicBezTo>
                      <a:pt x="4732" y="32058"/>
                      <a:pt x="4500" y="32190"/>
                      <a:pt x="4317" y="32339"/>
                    </a:cubicBezTo>
                    <a:cubicBezTo>
                      <a:pt x="4110" y="32522"/>
                      <a:pt x="3961" y="32754"/>
                      <a:pt x="3779" y="32953"/>
                    </a:cubicBezTo>
                    <a:cubicBezTo>
                      <a:pt x="3472" y="33301"/>
                      <a:pt x="3033" y="33508"/>
                      <a:pt x="2561" y="33549"/>
                    </a:cubicBezTo>
                    <a:cubicBezTo>
                      <a:pt x="2470" y="33557"/>
                      <a:pt x="2379" y="33557"/>
                      <a:pt x="2279" y="33557"/>
                    </a:cubicBezTo>
                    <a:cubicBezTo>
                      <a:pt x="2354" y="33516"/>
                      <a:pt x="2420" y="33475"/>
                      <a:pt x="2486" y="33425"/>
                    </a:cubicBezTo>
                    <a:cubicBezTo>
                      <a:pt x="2530" y="33389"/>
                      <a:pt x="2491" y="33303"/>
                      <a:pt x="2442" y="33303"/>
                    </a:cubicBezTo>
                    <a:cubicBezTo>
                      <a:pt x="2435" y="33303"/>
                      <a:pt x="2428" y="33305"/>
                      <a:pt x="2420" y="33309"/>
                    </a:cubicBezTo>
                    <a:cubicBezTo>
                      <a:pt x="2229" y="33383"/>
                      <a:pt x="2047" y="33450"/>
                      <a:pt x="1848" y="33491"/>
                    </a:cubicBezTo>
                    <a:cubicBezTo>
                      <a:pt x="1824" y="33483"/>
                      <a:pt x="1807" y="33475"/>
                      <a:pt x="1782" y="33475"/>
                    </a:cubicBezTo>
                    <a:cubicBezTo>
                      <a:pt x="1775" y="33471"/>
                      <a:pt x="1768" y="33469"/>
                      <a:pt x="1761" y="33469"/>
                    </a:cubicBezTo>
                    <a:cubicBezTo>
                      <a:pt x="1738" y="33469"/>
                      <a:pt x="1720" y="33488"/>
                      <a:pt x="1708" y="33508"/>
                    </a:cubicBezTo>
                    <a:cubicBezTo>
                      <a:pt x="1628" y="33519"/>
                      <a:pt x="1547" y="33525"/>
                      <a:pt x="1466" y="33525"/>
                    </a:cubicBezTo>
                    <a:cubicBezTo>
                      <a:pt x="1312" y="33525"/>
                      <a:pt x="1156" y="33504"/>
                      <a:pt x="1003" y="33466"/>
                    </a:cubicBezTo>
                    <a:cubicBezTo>
                      <a:pt x="780" y="33408"/>
                      <a:pt x="548" y="33317"/>
                      <a:pt x="374" y="33160"/>
                    </a:cubicBezTo>
                    <a:cubicBezTo>
                      <a:pt x="332" y="33118"/>
                      <a:pt x="299" y="33077"/>
                      <a:pt x="266" y="33035"/>
                    </a:cubicBezTo>
                    <a:cubicBezTo>
                      <a:pt x="258" y="33011"/>
                      <a:pt x="241" y="32977"/>
                      <a:pt x="241" y="32953"/>
                    </a:cubicBezTo>
                    <a:cubicBezTo>
                      <a:pt x="241" y="32936"/>
                      <a:pt x="241" y="32895"/>
                      <a:pt x="241" y="32895"/>
                    </a:cubicBezTo>
                    <a:cubicBezTo>
                      <a:pt x="258" y="32886"/>
                      <a:pt x="299" y="32886"/>
                      <a:pt x="316" y="32886"/>
                    </a:cubicBezTo>
                    <a:cubicBezTo>
                      <a:pt x="349" y="32878"/>
                      <a:pt x="374" y="32878"/>
                      <a:pt x="407" y="32870"/>
                    </a:cubicBezTo>
                    <a:cubicBezTo>
                      <a:pt x="465" y="32861"/>
                      <a:pt x="531" y="32845"/>
                      <a:pt x="589" y="32820"/>
                    </a:cubicBezTo>
                    <a:cubicBezTo>
                      <a:pt x="862" y="32737"/>
                      <a:pt x="1094" y="32563"/>
                      <a:pt x="1293" y="32356"/>
                    </a:cubicBezTo>
                    <a:cubicBezTo>
                      <a:pt x="1318" y="32323"/>
                      <a:pt x="1310" y="32290"/>
                      <a:pt x="1277" y="32273"/>
                    </a:cubicBezTo>
                    <a:cubicBezTo>
                      <a:pt x="1343" y="32223"/>
                      <a:pt x="1401" y="32182"/>
                      <a:pt x="1467" y="32141"/>
                    </a:cubicBezTo>
                    <a:cubicBezTo>
                      <a:pt x="1674" y="32025"/>
                      <a:pt x="1906" y="31950"/>
                      <a:pt x="2147" y="31942"/>
                    </a:cubicBezTo>
                    <a:cubicBezTo>
                      <a:pt x="2379" y="31925"/>
                      <a:pt x="2611" y="31925"/>
                      <a:pt x="2843" y="31884"/>
                    </a:cubicBezTo>
                    <a:cubicBezTo>
                      <a:pt x="2959" y="31884"/>
                      <a:pt x="3075" y="31842"/>
                      <a:pt x="3191" y="31809"/>
                    </a:cubicBezTo>
                    <a:cubicBezTo>
                      <a:pt x="3315" y="31776"/>
                      <a:pt x="3439" y="31735"/>
                      <a:pt x="3555" y="31685"/>
                    </a:cubicBezTo>
                    <a:cubicBezTo>
                      <a:pt x="3804" y="31594"/>
                      <a:pt x="4044" y="31486"/>
                      <a:pt x="4284" y="31378"/>
                    </a:cubicBezTo>
                    <a:cubicBezTo>
                      <a:pt x="4508" y="31271"/>
                      <a:pt x="4740" y="31171"/>
                      <a:pt x="4939" y="31022"/>
                    </a:cubicBezTo>
                    <a:cubicBezTo>
                      <a:pt x="5022" y="30947"/>
                      <a:pt x="5105" y="30873"/>
                      <a:pt x="5179" y="30782"/>
                    </a:cubicBezTo>
                    <a:cubicBezTo>
                      <a:pt x="5245" y="30707"/>
                      <a:pt x="5328" y="30599"/>
                      <a:pt x="5345" y="30500"/>
                    </a:cubicBezTo>
                    <a:cubicBezTo>
                      <a:pt x="5345" y="30492"/>
                      <a:pt x="5345" y="30483"/>
                      <a:pt x="5345" y="30475"/>
                    </a:cubicBezTo>
                    <a:cubicBezTo>
                      <a:pt x="5477" y="30409"/>
                      <a:pt x="5618" y="30359"/>
                      <a:pt x="5751" y="30293"/>
                    </a:cubicBezTo>
                    <a:cubicBezTo>
                      <a:pt x="5883" y="30235"/>
                      <a:pt x="6016" y="30160"/>
                      <a:pt x="6124" y="30069"/>
                    </a:cubicBezTo>
                    <a:close/>
                    <a:moveTo>
                      <a:pt x="19521" y="32812"/>
                    </a:moveTo>
                    <a:lnTo>
                      <a:pt x="19521" y="32812"/>
                    </a:lnTo>
                    <a:cubicBezTo>
                      <a:pt x="19612" y="32903"/>
                      <a:pt x="19720" y="32977"/>
                      <a:pt x="19844" y="33035"/>
                    </a:cubicBezTo>
                    <a:cubicBezTo>
                      <a:pt x="19952" y="33085"/>
                      <a:pt x="20068" y="33127"/>
                      <a:pt x="20176" y="33160"/>
                    </a:cubicBezTo>
                    <a:cubicBezTo>
                      <a:pt x="20267" y="33193"/>
                      <a:pt x="20350" y="33226"/>
                      <a:pt x="20441" y="33259"/>
                    </a:cubicBezTo>
                    <a:cubicBezTo>
                      <a:pt x="20391" y="33458"/>
                      <a:pt x="20350" y="33649"/>
                      <a:pt x="20325" y="33856"/>
                    </a:cubicBezTo>
                    <a:cubicBezTo>
                      <a:pt x="20308" y="34063"/>
                      <a:pt x="20308" y="34270"/>
                      <a:pt x="20358" y="34477"/>
                    </a:cubicBezTo>
                    <a:cubicBezTo>
                      <a:pt x="20350" y="34477"/>
                      <a:pt x="20342" y="34485"/>
                      <a:pt x="20333" y="34494"/>
                    </a:cubicBezTo>
                    <a:lnTo>
                      <a:pt x="20134" y="34494"/>
                    </a:lnTo>
                    <a:cubicBezTo>
                      <a:pt x="20043" y="34494"/>
                      <a:pt x="19960" y="34477"/>
                      <a:pt x="19869" y="34461"/>
                    </a:cubicBezTo>
                    <a:cubicBezTo>
                      <a:pt x="19737" y="34427"/>
                      <a:pt x="19596" y="34378"/>
                      <a:pt x="19472" y="34311"/>
                    </a:cubicBezTo>
                    <a:cubicBezTo>
                      <a:pt x="19463" y="34303"/>
                      <a:pt x="19463" y="34287"/>
                      <a:pt x="19463" y="34270"/>
                    </a:cubicBezTo>
                    <a:cubicBezTo>
                      <a:pt x="19505" y="34104"/>
                      <a:pt x="19530" y="33922"/>
                      <a:pt x="19546" y="33748"/>
                    </a:cubicBezTo>
                    <a:cubicBezTo>
                      <a:pt x="19571" y="33508"/>
                      <a:pt x="19571" y="33259"/>
                      <a:pt x="19546" y="33011"/>
                    </a:cubicBezTo>
                    <a:cubicBezTo>
                      <a:pt x="19538" y="32944"/>
                      <a:pt x="19530" y="32878"/>
                      <a:pt x="19521" y="32812"/>
                    </a:cubicBezTo>
                    <a:close/>
                    <a:moveTo>
                      <a:pt x="19654" y="258"/>
                    </a:moveTo>
                    <a:cubicBezTo>
                      <a:pt x="19820" y="266"/>
                      <a:pt x="19985" y="299"/>
                      <a:pt x="20151" y="341"/>
                    </a:cubicBezTo>
                    <a:cubicBezTo>
                      <a:pt x="20317" y="391"/>
                      <a:pt x="20474" y="457"/>
                      <a:pt x="20632" y="531"/>
                    </a:cubicBezTo>
                    <a:cubicBezTo>
                      <a:pt x="20648" y="548"/>
                      <a:pt x="20665" y="565"/>
                      <a:pt x="20681" y="581"/>
                    </a:cubicBezTo>
                    <a:cubicBezTo>
                      <a:pt x="20689" y="587"/>
                      <a:pt x="20698" y="590"/>
                      <a:pt x="20706" y="590"/>
                    </a:cubicBezTo>
                    <a:cubicBezTo>
                      <a:pt x="20733" y="590"/>
                      <a:pt x="20758" y="565"/>
                      <a:pt x="20764" y="540"/>
                    </a:cubicBezTo>
                    <a:cubicBezTo>
                      <a:pt x="20772" y="523"/>
                      <a:pt x="20772" y="507"/>
                      <a:pt x="20764" y="482"/>
                    </a:cubicBezTo>
                    <a:cubicBezTo>
                      <a:pt x="20772" y="473"/>
                      <a:pt x="20764" y="457"/>
                      <a:pt x="20756" y="449"/>
                    </a:cubicBezTo>
                    <a:cubicBezTo>
                      <a:pt x="20756" y="440"/>
                      <a:pt x="20748" y="424"/>
                      <a:pt x="20748" y="407"/>
                    </a:cubicBezTo>
                    <a:lnTo>
                      <a:pt x="20748" y="407"/>
                    </a:lnTo>
                    <a:cubicBezTo>
                      <a:pt x="20756" y="415"/>
                      <a:pt x="20764" y="424"/>
                      <a:pt x="20772" y="424"/>
                    </a:cubicBezTo>
                    <a:cubicBezTo>
                      <a:pt x="20814" y="482"/>
                      <a:pt x="20847" y="548"/>
                      <a:pt x="20872" y="614"/>
                    </a:cubicBezTo>
                    <a:cubicBezTo>
                      <a:pt x="20886" y="636"/>
                      <a:pt x="20901" y="657"/>
                      <a:pt x="20926" y="657"/>
                    </a:cubicBezTo>
                    <a:cubicBezTo>
                      <a:pt x="20930" y="657"/>
                      <a:pt x="20934" y="657"/>
                      <a:pt x="20938" y="656"/>
                    </a:cubicBezTo>
                    <a:cubicBezTo>
                      <a:pt x="20963" y="647"/>
                      <a:pt x="20980" y="614"/>
                      <a:pt x="20971" y="589"/>
                    </a:cubicBezTo>
                    <a:cubicBezTo>
                      <a:pt x="20955" y="540"/>
                      <a:pt x="20930" y="490"/>
                      <a:pt x="20905" y="440"/>
                    </a:cubicBezTo>
                    <a:cubicBezTo>
                      <a:pt x="20938" y="440"/>
                      <a:pt x="20980" y="440"/>
                      <a:pt x="21013" y="449"/>
                    </a:cubicBezTo>
                    <a:cubicBezTo>
                      <a:pt x="21112" y="449"/>
                      <a:pt x="21220" y="465"/>
                      <a:pt x="21319" y="482"/>
                    </a:cubicBezTo>
                    <a:cubicBezTo>
                      <a:pt x="21518" y="515"/>
                      <a:pt x="21709" y="573"/>
                      <a:pt x="21908" y="606"/>
                    </a:cubicBezTo>
                    <a:cubicBezTo>
                      <a:pt x="21901" y="658"/>
                      <a:pt x="21935" y="699"/>
                      <a:pt x="21990" y="699"/>
                    </a:cubicBezTo>
                    <a:cubicBezTo>
                      <a:pt x="22005" y="699"/>
                      <a:pt x="22022" y="696"/>
                      <a:pt x="22040" y="689"/>
                    </a:cubicBezTo>
                    <a:cubicBezTo>
                      <a:pt x="22065" y="681"/>
                      <a:pt x="22090" y="664"/>
                      <a:pt x="22123" y="647"/>
                    </a:cubicBezTo>
                    <a:cubicBezTo>
                      <a:pt x="22129" y="651"/>
                      <a:pt x="22137" y="652"/>
                      <a:pt x="22146" y="652"/>
                    </a:cubicBezTo>
                    <a:cubicBezTo>
                      <a:pt x="22162" y="652"/>
                      <a:pt x="22179" y="647"/>
                      <a:pt x="22189" y="631"/>
                    </a:cubicBezTo>
                    <a:cubicBezTo>
                      <a:pt x="22198" y="614"/>
                      <a:pt x="22214" y="606"/>
                      <a:pt x="22222" y="589"/>
                    </a:cubicBezTo>
                    <a:cubicBezTo>
                      <a:pt x="22247" y="573"/>
                      <a:pt x="22280" y="556"/>
                      <a:pt x="22305" y="540"/>
                    </a:cubicBezTo>
                    <a:cubicBezTo>
                      <a:pt x="22396" y="498"/>
                      <a:pt x="22488" y="465"/>
                      <a:pt x="22587" y="440"/>
                    </a:cubicBezTo>
                    <a:cubicBezTo>
                      <a:pt x="22637" y="424"/>
                      <a:pt x="22686" y="415"/>
                      <a:pt x="22736" y="407"/>
                    </a:cubicBezTo>
                    <a:lnTo>
                      <a:pt x="22736" y="407"/>
                    </a:lnTo>
                    <a:cubicBezTo>
                      <a:pt x="22728" y="415"/>
                      <a:pt x="22720" y="415"/>
                      <a:pt x="22711" y="415"/>
                    </a:cubicBezTo>
                    <a:cubicBezTo>
                      <a:pt x="22686" y="440"/>
                      <a:pt x="22678" y="473"/>
                      <a:pt x="22703" y="498"/>
                    </a:cubicBezTo>
                    <a:cubicBezTo>
                      <a:pt x="22786" y="589"/>
                      <a:pt x="22952" y="598"/>
                      <a:pt x="23068" y="631"/>
                    </a:cubicBezTo>
                    <a:cubicBezTo>
                      <a:pt x="23192" y="664"/>
                      <a:pt x="23316" y="705"/>
                      <a:pt x="23440" y="763"/>
                    </a:cubicBezTo>
                    <a:cubicBezTo>
                      <a:pt x="23531" y="805"/>
                      <a:pt x="23623" y="855"/>
                      <a:pt x="23714" y="904"/>
                    </a:cubicBezTo>
                    <a:cubicBezTo>
                      <a:pt x="23722" y="995"/>
                      <a:pt x="23772" y="1062"/>
                      <a:pt x="23821" y="1136"/>
                    </a:cubicBezTo>
                    <a:cubicBezTo>
                      <a:pt x="23879" y="1219"/>
                      <a:pt x="23946" y="1310"/>
                      <a:pt x="23995" y="1401"/>
                    </a:cubicBezTo>
                    <a:cubicBezTo>
                      <a:pt x="24070" y="1509"/>
                      <a:pt x="24128" y="1625"/>
                      <a:pt x="24186" y="1741"/>
                    </a:cubicBezTo>
                    <a:cubicBezTo>
                      <a:pt x="24161" y="1716"/>
                      <a:pt x="24128" y="1683"/>
                      <a:pt x="24095" y="1658"/>
                    </a:cubicBezTo>
                    <a:cubicBezTo>
                      <a:pt x="24085" y="1650"/>
                      <a:pt x="24073" y="1646"/>
                      <a:pt x="24061" y="1646"/>
                    </a:cubicBezTo>
                    <a:cubicBezTo>
                      <a:pt x="24027" y="1646"/>
                      <a:pt x="23995" y="1679"/>
                      <a:pt x="24020" y="1716"/>
                    </a:cubicBezTo>
                    <a:cubicBezTo>
                      <a:pt x="24087" y="1816"/>
                      <a:pt x="24161" y="1907"/>
                      <a:pt x="24236" y="1998"/>
                    </a:cubicBezTo>
                    <a:cubicBezTo>
                      <a:pt x="24302" y="2089"/>
                      <a:pt x="24368" y="2180"/>
                      <a:pt x="24426" y="2271"/>
                    </a:cubicBezTo>
                    <a:cubicBezTo>
                      <a:pt x="24443" y="2305"/>
                      <a:pt x="24459" y="2338"/>
                      <a:pt x="24476" y="2371"/>
                    </a:cubicBezTo>
                    <a:cubicBezTo>
                      <a:pt x="24476" y="2371"/>
                      <a:pt x="24468" y="2379"/>
                      <a:pt x="24468" y="2379"/>
                    </a:cubicBezTo>
                    <a:cubicBezTo>
                      <a:pt x="24451" y="2578"/>
                      <a:pt x="24451" y="2769"/>
                      <a:pt x="24484" y="2967"/>
                    </a:cubicBezTo>
                    <a:cubicBezTo>
                      <a:pt x="24493" y="3009"/>
                      <a:pt x="24493" y="3050"/>
                      <a:pt x="24501" y="3092"/>
                    </a:cubicBezTo>
                    <a:cubicBezTo>
                      <a:pt x="24501" y="3100"/>
                      <a:pt x="24501" y="3108"/>
                      <a:pt x="24501" y="3108"/>
                    </a:cubicBezTo>
                    <a:cubicBezTo>
                      <a:pt x="24493" y="3117"/>
                      <a:pt x="24476" y="3125"/>
                      <a:pt x="24476" y="3141"/>
                    </a:cubicBezTo>
                    <a:cubicBezTo>
                      <a:pt x="24484" y="3282"/>
                      <a:pt x="24509" y="3415"/>
                      <a:pt x="24559" y="3539"/>
                    </a:cubicBezTo>
                    <a:cubicBezTo>
                      <a:pt x="24517" y="3481"/>
                      <a:pt x="24468" y="3431"/>
                      <a:pt x="24426" y="3373"/>
                    </a:cubicBezTo>
                    <a:cubicBezTo>
                      <a:pt x="24360" y="3299"/>
                      <a:pt x="24302" y="3216"/>
                      <a:pt x="24244" y="3133"/>
                    </a:cubicBezTo>
                    <a:cubicBezTo>
                      <a:pt x="24128" y="2967"/>
                      <a:pt x="24029" y="2793"/>
                      <a:pt x="23946" y="2611"/>
                    </a:cubicBezTo>
                    <a:cubicBezTo>
                      <a:pt x="23946" y="2605"/>
                      <a:pt x="23942" y="2602"/>
                      <a:pt x="23938" y="2602"/>
                    </a:cubicBezTo>
                    <a:cubicBezTo>
                      <a:pt x="23932" y="2602"/>
                      <a:pt x="23924" y="2609"/>
                      <a:pt x="23929" y="2619"/>
                    </a:cubicBezTo>
                    <a:cubicBezTo>
                      <a:pt x="23995" y="2810"/>
                      <a:pt x="24087" y="2992"/>
                      <a:pt x="24194" y="3166"/>
                    </a:cubicBezTo>
                    <a:cubicBezTo>
                      <a:pt x="24244" y="3249"/>
                      <a:pt x="24302" y="3332"/>
                      <a:pt x="24368" y="3415"/>
                    </a:cubicBezTo>
                    <a:cubicBezTo>
                      <a:pt x="24426" y="3489"/>
                      <a:pt x="24493" y="3581"/>
                      <a:pt x="24575" y="3630"/>
                    </a:cubicBezTo>
                    <a:cubicBezTo>
                      <a:pt x="24580" y="3634"/>
                      <a:pt x="24584" y="3636"/>
                      <a:pt x="24588" y="3636"/>
                    </a:cubicBezTo>
                    <a:cubicBezTo>
                      <a:pt x="24592" y="3636"/>
                      <a:pt x="24596" y="3634"/>
                      <a:pt x="24600" y="3630"/>
                    </a:cubicBezTo>
                    <a:cubicBezTo>
                      <a:pt x="24650" y="3738"/>
                      <a:pt x="24716" y="3837"/>
                      <a:pt x="24791" y="3929"/>
                    </a:cubicBezTo>
                    <a:cubicBezTo>
                      <a:pt x="24882" y="4045"/>
                      <a:pt x="24998" y="4144"/>
                      <a:pt x="25122" y="4227"/>
                    </a:cubicBezTo>
                    <a:cubicBezTo>
                      <a:pt x="25180" y="4268"/>
                      <a:pt x="25247" y="4310"/>
                      <a:pt x="25313" y="4351"/>
                    </a:cubicBezTo>
                    <a:cubicBezTo>
                      <a:pt x="25363" y="4376"/>
                      <a:pt x="25412" y="4401"/>
                      <a:pt x="25462" y="4409"/>
                    </a:cubicBezTo>
                    <a:cubicBezTo>
                      <a:pt x="25744" y="4674"/>
                      <a:pt x="26092" y="4865"/>
                      <a:pt x="26431" y="5030"/>
                    </a:cubicBezTo>
                    <a:cubicBezTo>
                      <a:pt x="26639" y="5130"/>
                      <a:pt x="26854" y="5221"/>
                      <a:pt x="27061" y="5304"/>
                    </a:cubicBezTo>
                    <a:cubicBezTo>
                      <a:pt x="27169" y="5345"/>
                      <a:pt x="27285" y="5387"/>
                      <a:pt x="27393" y="5428"/>
                    </a:cubicBezTo>
                    <a:cubicBezTo>
                      <a:pt x="27475" y="5461"/>
                      <a:pt x="27550" y="5519"/>
                      <a:pt x="27633" y="5552"/>
                    </a:cubicBezTo>
                    <a:cubicBezTo>
                      <a:pt x="27724" y="5610"/>
                      <a:pt x="27815" y="5660"/>
                      <a:pt x="27915" y="5702"/>
                    </a:cubicBezTo>
                    <a:cubicBezTo>
                      <a:pt x="28006" y="5751"/>
                      <a:pt x="28122" y="5793"/>
                      <a:pt x="28196" y="5859"/>
                    </a:cubicBezTo>
                    <a:cubicBezTo>
                      <a:pt x="28213" y="5876"/>
                      <a:pt x="28221" y="5892"/>
                      <a:pt x="28238" y="5909"/>
                    </a:cubicBezTo>
                    <a:cubicBezTo>
                      <a:pt x="28221" y="5925"/>
                      <a:pt x="28213" y="5942"/>
                      <a:pt x="28196" y="5958"/>
                    </a:cubicBezTo>
                    <a:cubicBezTo>
                      <a:pt x="28180" y="5975"/>
                      <a:pt x="28155" y="5983"/>
                      <a:pt x="28130" y="5992"/>
                    </a:cubicBezTo>
                    <a:cubicBezTo>
                      <a:pt x="28072" y="6008"/>
                      <a:pt x="28006" y="6033"/>
                      <a:pt x="27948" y="6058"/>
                    </a:cubicBezTo>
                    <a:cubicBezTo>
                      <a:pt x="27807" y="6108"/>
                      <a:pt x="27666" y="6141"/>
                      <a:pt x="27525" y="6166"/>
                    </a:cubicBezTo>
                    <a:cubicBezTo>
                      <a:pt x="27435" y="6181"/>
                      <a:pt x="27299" y="6208"/>
                      <a:pt x="27171" y="6208"/>
                    </a:cubicBezTo>
                    <a:cubicBezTo>
                      <a:pt x="27030" y="6208"/>
                      <a:pt x="26898" y="6175"/>
                      <a:pt x="26846" y="6058"/>
                    </a:cubicBezTo>
                    <a:cubicBezTo>
                      <a:pt x="26854" y="6033"/>
                      <a:pt x="26846" y="6016"/>
                      <a:pt x="26829" y="6000"/>
                    </a:cubicBezTo>
                    <a:cubicBezTo>
                      <a:pt x="26829" y="6000"/>
                      <a:pt x="26821" y="5992"/>
                      <a:pt x="26821" y="5992"/>
                    </a:cubicBezTo>
                    <a:cubicBezTo>
                      <a:pt x="26821" y="5974"/>
                      <a:pt x="26807" y="5966"/>
                      <a:pt x="26792" y="5966"/>
                    </a:cubicBezTo>
                    <a:cubicBezTo>
                      <a:pt x="26779" y="5966"/>
                      <a:pt x="26767" y="5972"/>
                      <a:pt x="26763" y="5983"/>
                    </a:cubicBezTo>
                    <a:cubicBezTo>
                      <a:pt x="26755" y="5992"/>
                      <a:pt x="26746" y="6000"/>
                      <a:pt x="26738" y="6016"/>
                    </a:cubicBezTo>
                    <a:cubicBezTo>
                      <a:pt x="26605" y="6248"/>
                      <a:pt x="26614" y="6580"/>
                      <a:pt x="26879" y="6721"/>
                    </a:cubicBezTo>
                    <a:cubicBezTo>
                      <a:pt x="26962" y="6762"/>
                      <a:pt x="27045" y="6779"/>
                      <a:pt x="27127" y="6787"/>
                    </a:cubicBezTo>
                    <a:cubicBezTo>
                      <a:pt x="27111" y="6820"/>
                      <a:pt x="27127" y="6862"/>
                      <a:pt x="27169" y="6862"/>
                    </a:cubicBezTo>
                    <a:cubicBezTo>
                      <a:pt x="27192" y="6859"/>
                      <a:pt x="27217" y="6858"/>
                      <a:pt x="27244" y="6858"/>
                    </a:cubicBezTo>
                    <a:cubicBezTo>
                      <a:pt x="27315" y="6858"/>
                      <a:pt x="27394" y="6869"/>
                      <a:pt x="27442" y="6911"/>
                    </a:cubicBezTo>
                    <a:cubicBezTo>
                      <a:pt x="27451" y="6920"/>
                      <a:pt x="27459" y="6936"/>
                      <a:pt x="27467" y="6953"/>
                    </a:cubicBezTo>
                    <a:cubicBezTo>
                      <a:pt x="27451" y="7027"/>
                      <a:pt x="27442" y="7102"/>
                      <a:pt x="27459" y="7152"/>
                    </a:cubicBezTo>
                    <a:cubicBezTo>
                      <a:pt x="27459" y="7160"/>
                      <a:pt x="27467" y="7168"/>
                      <a:pt x="27467" y="7176"/>
                    </a:cubicBezTo>
                    <a:cubicBezTo>
                      <a:pt x="27484" y="7243"/>
                      <a:pt x="27525" y="7309"/>
                      <a:pt x="27600" y="7334"/>
                    </a:cubicBezTo>
                    <a:cubicBezTo>
                      <a:pt x="27591" y="7384"/>
                      <a:pt x="27575" y="7433"/>
                      <a:pt x="27558" y="7483"/>
                    </a:cubicBezTo>
                    <a:cubicBezTo>
                      <a:pt x="27517" y="7574"/>
                      <a:pt x="27459" y="7665"/>
                      <a:pt x="27384" y="7740"/>
                    </a:cubicBezTo>
                    <a:cubicBezTo>
                      <a:pt x="27235" y="7906"/>
                      <a:pt x="27045" y="8013"/>
                      <a:pt x="26829" y="8080"/>
                    </a:cubicBezTo>
                    <a:lnTo>
                      <a:pt x="26813" y="8080"/>
                    </a:lnTo>
                    <a:cubicBezTo>
                      <a:pt x="26655" y="8129"/>
                      <a:pt x="26489" y="8162"/>
                      <a:pt x="26324" y="8179"/>
                    </a:cubicBezTo>
                    <a:cubicBezTo>
                      <a:pt x="26315" y="8179"/>
                      <a:pt x="26307" y="8179"/>
                      <a:pt x="26299" y="8187"/>
                    </a:cubicBezTo>
                    <a:cubicBezTo>
                      <a:pt x="26106" y="8209"/>
                      <a:pt x="25909" y="8217"/>
                      <a:pt x="25715" y="8217"/>
                    </a:cubicBezTo>
                    <a:cubicBezTo>
                      <a:pt x="25619" y="8217"/>
                      <a:pt x="25523" y="8215"/>
                      <a:pt x="25429" y="8212"/>
                    </a:cubicBezTo>
                    <a:cubicBezTo>
                      <a:pt x="24592" y="8196"/>
                      <a:pt x="23772" y="8013"/>
                      <a:pt x="23001" y="7698"/>
                    </a:cubicBezTo>
                    <a:cubicBezTo>
                      <a:pt x="22860" y="7582"/>
                      <a:pt x="22686" y="7491"/>
                      <a:pt x="22512" y="7433"/>
                    </a:cubicBezTo>
                    <a:cubicBezTo>
                      <a:pt x="22405" y="7392"/>
                      <a:pt x="22297" y="7367"/>
                      <a:pt x="22189" y="7359"/>
                    </a:cubicBezTo>
                    <a:cubicBezTo>
                      <a:pt x="22082" y="7328"/>
                      <a:pt x="21971" y="7307"/>
                      <a:pt x="21863" y="7307"/>
                    </a:cubicBezTo>
                    <a:cubicBezTo>
                      <a:pt x="21796" y="7307"/>
                      <a:pt x="21731" y="7315"/>
                      <a:pt x="21667" y="7334"/>
                    </a:cubicBezTo>
                    <a:cubicBezTo>
                      <a:pt x="21684" y="7326"/>
                      <a:pt x="21700" y="7317"/>
                      <a:pt x="21717" y="7309"/>
                    </a:cubicBezTo>
                    <a:cubicBezTo>
                      <a:pt x="21783" y="7276"/>
                      <a:pt x="21850" y="7243"/>
                      <a:pt x="21916" y="7226"/>
                    </a:cubicBezTo>
                    <a:cubicBezTo>
                      <a:pt x="21982" y="7201"/>
                      <a:pt x="22057" y="7168"/>
                      <a:pt x="22123" y="7152"/>
                    </a:cubicBezTo>
                    <a:cubicBezTo>
                      <a:pt x="22154" y="7144"/>
                      <a:pt x="22156" y="7093"/>
                      <a:pt x="22122" y="7093"/>
                    </a:cubicBezTo>
                    <a:cubicBezTo>
                      <a:pt x="22120" y="7093"/>
                      <a:pt x="22117" y="7093"/>
                      <a:pt x="22115" y="7094"/>
                    </a:cubicBezTo>
                    <a:cubicBezTo>
                      <a:pt x="22040" y="7094"/>
                      <a:pt x="21966" y="7094"/>
                      <a:pt x="21883" y="7110"/>
                    </a:cubicBezTo>
                    <a:cubicBezTo>
                      <a:pt x="21808" y="7135"/>
                      <a:pt x="21734" y="7160"/>
                      <a:pt x="21659" y="7193"/>
                    </a:cubicBezTo>
                    <a:cubicBezTo>
                      <a:pt x="21535" y="7251"/>
                      <a:pt x="21419" y="7342"/>
                      <a:pt x="21328" y="7450"/>
                    </a:cubicBezTo>
                    <a:cubicBezTo>
                      <a:pt x="21228" y="7574"/>
                      <a:pt x="21170" y="7707"/>
                      <a:pt x="21162" y="7864"/>
                    </a:cubicBezTo>
                    <a:cubicBezTo>
                      <a:pt x="21154" y="7939"/>
                      <a:pt x="21154" y="8022"/>
                      <a:pt x="21170" y="8096"/>
                    </a:cubicBezTo>
                    <a:cubicBezTo>
                      <a:pt x="21178" y="8171"/>
                      <a:pt x="21195" y="8270"/>
                      <a:pt x="21236" y="8328"/>
                    </a:cubicBezTo>
                    <a:cubicBezTo>
                      <a:pt x="21244" y="8343"/>
                      <a:pt x="21257" y="8349"/>
                      <a:pt x="21271" y="8349"/>
                    </a:cubicBezTo>
                    <a:cubicBezTo>
                      <a:pt x="21289" y="8349"/>
                      <a:pt x="21306" y="8338"/>
                      <a:pt x="21311" y="8320"/>
                    </a:cubicBezTo>
                    <a:cubicBezTo>
                      <a:pt x="21328" y="8262"/>
                      <a:pt x="21319" y="8187"/>
                      <a:pt x="21319" y="8121"/>
                    </a:cubicBezTo>
                    <a:cubicBezTo>
                      <a:pt x="21319" y="8046"/>
                      <a:pt x="21311" y="7980"/>
                      <a:pt x="21311" y="7906"/>
                    </a:cubicBezTo>
                    <a:cubicBezTo>
                      <a:pt x="21311" y="7889"/>
                      <a:pt x="21319" y="7864"/>
                      <a:pt x="21319" y="7848"/>
                    </a:cubicBezTo>
                    <a:cubicBezTo>
                      <a:pt x="21386" y="8196"/>
                      <a:pt x="21576" y="8527"/>
                      <a:pt x="21816" y="8792"/>
                    </a:cubicBezTo>
                    <a:cubicBezTo>
                      <a:pt x="21941" y="8925"/>
                      <a:pt x="22082" y="9041"/>
                      <a:pt x="22247" y="9132"/>
                    </a:cubicBezTo>
                    <a:cubicBezTo>
                      <a:pt x="22385" y="9208"/>
                      <a:pt x="22559" y="9299"/>
                      <a:pt x="22722" y="9299"/>
                    </a:cubicBezTo>
                    <a:cubicBezTo>
                      <a:pt x="22735" y="9299"/>
                      <a:pt x="22748" y="9299"/>
                      <a:pt x="22761" y="9298"/>
                    </a:cubicBezTo>
                    <a:cubicBezTo>
                      <a:pt x="22794" y="9298"/>
                      <a:pt x="22811" y="9256"/>
                      <a:pt x="22778" y="9231"/>
                    </a:cubicBezTo>
                    <a:cubicBezTo>
                      <a:pt x="22637" y="9148"/>
                      <a:pt x="22463" y="9099"/>
                      <a:pt x="22314" y="9016"/>
                    </a:cubicBezTo>
                    <a:cubicBezTo>
                      <a:pt x="22164" y="8925"/>
                      <a:pt x="22024" y="8825"/>
                      <a:pt x="21899" y="8709"/>
                    </a:cubicBezTo>
                    <a:cubicBezTo>
                      <a:pt x="21634" y="8461"/>
                      <a:pt x="21468" y="8154"/>
                      <a:pt x="21369" y="7814"/>
                    </a:cubicBezTo>
                    <a:cubicBezTo>
                      <a:pt x="21364" y="7799"/>
                      <a:pt x="21355" y="7793"/>
                      <a:pt x="21345" y="7793"/>
                    </a:cubicBezTo>
                    <a:cubicBezTo>
                      <a:pt x="21340" y="7793"/>
                      <a:pt x="21334" y="7795"/>
                      <a:pt x="21328" y="7798"/>
                    </a:cubicBezTo>
                    <a:cubicBezTo>
                      <a:pt x="21344" y="7723"/>
                      <a:pt x="21369" y="7649"/>
                      <a:pt x="21410" y="7582"/>
                    </a:cubicBezTo>
                    <a:cubicBezTo>
                      <a:pt x="21410" y="7591"/>
                      <a:pt x="21410" y="7607"/>
                      <a:pt x="21419" y="7616"/>
                    </a:cubicBezTo>
                    <a:cubicBezTo>
                      <a:pt x="21435" y="8104"/>
                      <a:pt x="21957" y="8419"/>
                      <a:pt x="22330" y="8643"/>
                    </a:cubicBezTo>
                    <a:cubicBezTo>
                      <a:pt x="22587" y="8800"/>
                      <a:pt x="22852" y="8950"/>
                      <a:pt x="23134" y="9041"/>
                    </a:cubicBezTo>
                    <a:cubicBezTo>
                      <a:pt x="23415" y="9140"/>
                      <a:pt x="23714" y="9198"/>
                      <a:pt x="24012" y="9240"/>
                    </a:cubicBezTo>
                    <a:cubicBezTo>
                      <a:pt x="24169" y="9264"/>
                      <a:pt x="24335" y="9289"/>
                      <a:pt x="24501" y="9322"/>
                    </a:cubicBezTo>
                    <a:lnTo>
                      <a:pt x="24526" y="9322"/>
                    </a:lnTo>
                    <a:cubicBezTo>
                      <a:pt x="24725" y="9389"/>
                      <a:pt x="24923" y="9430"/>
                      <a:pt x="25122" y="9463"/>
                    </a:cubicBezTo>
                    <a:cubicBezTo>
                      <a:pt x="25230" y="9480"/>
                      <a:pt x="25329" y="9488"/>
                      <a:pt x="25437" y="9488"/>
                    </a:cubicBezTo>
                    <a:cubicBezTo>
                      <a:pt x="25461" y="9492"/>
                      <a:pt x="25489" y="9494"/>
                      <a:pt x="25519" y="9494"/>
                    </a:cubicBezTo>
                    <a:cubicBezTo>
                      <a:pt x="25561" y="9494"/>
                      <a:pt x="25605" y="9490"/>
                      <a:pt x="25644" y="9480"/>
                    </a:cubicBezTo>
                    <a:cubicBezTo>
                      <a:pt x="25677" y="9488"/>
                      <a:pt x="25711" y="9496"/>
                      <a:pt x="25744" y="9505"/>
                    </a:cubicBezTo>
                    <a:cubicBezTo>
                      <a:pt x="25810" y="9530"/>
                      <a:pt x="25860" y="9596"/>
                      <a:pt x="25893" y="9662"/>
                    </a:cubicBezTo>
                    <a:cubicBezTo>
                      <a:pt x="25934" y="9728"/>
                      <a:pt x="25943" y="9803"/>
                      <a:pt x="25943" y="9886"/>
                    </a:cubicBezTo>
                    <a:cubicBezTo>
                      <a:pt x="25943" y="9927"/>
                      <a:pt x="25926" y="9969"/>
                      <a:pt x="25918" y="10010"/>
                    </a:cubicBezTo>
                    <a:cubicBezTo>
                      <a:pt x="25901" y="10051"/>
                      <a:pt x="25893" y="10101"/>
                      <a:pt x="25885" y="10151"/>
                    </a:cubicBezTo>
                    <a:cubicBezTo>
                      <a:pt x="25876" y="10176"/>
                      <a:pt x="25885" y="10192"/>
                      <a:pt x="25901" y="10209"/>
                    </a:cubicBezTo>
                    <a:cubicBezTo>
                      <a:pt x="25843" y="10275"/>
                      <a:pt x="25785" y="10333"/>
                      <a:pt x="25711" y="10375"/>
                    </a:cubicBezTo>
                    <a:cubicBezTo>
                      <a:pt x="25603" y="10449"/>
                      <a:pt x="25479" y="10491"/>
                      <a:pt x="25363" y="10532"/>
                    </a:cubicBezTo>
                    <a:cubicBezTo>
                      <a:pt x="25305" y="10549"/>
                      <a:pt x="25247" y="10582"/>
                      <a:pt x="25189" y="10590"/>
                    </a:cubicBezTo>
                    <a:cubicBezTo>
                      <a:pt x="25183" y="10591"/>
                      <a:pt x="25178" y="10592"/>
                      <a:pt x="25174" y="10592"/>
                    </a:cubicBezTo>
                    <a:cubicBezTo>
                      <a:pt x="25155" y="10592"/>
                      <a:pt x="25154" y="10576"/>
                      <a:pt x="25147" y="10549"/>
                    </a:cubicBezTo>
                    <a:cubicBezTo>
                      <a:pt x="25189" y="10532"/>
                      <a:pt x="25230" y="10515"/>
                      <a:pt x="25263" y="10499"/>
                    </a:cubicBezTo>
                    <a:cubicBezTo>
                      <a:pt x="25296" y="10474"/>
                      <a:pt x="25346" y="10449"/>
                      <a:pt x="25371" y="10408"/>
                    </a:cubicBezTo>
                    <a:cubicBezTo>
                      <a:pt x="25379" y="10391"/>
                      <a:pt x="25371" y="10366"/>
                      <a:pt x="25354" y="10366"/>
                    </a:cubicBezTo>
                    <a:cubicBezTo>
                      <a:pt x="25313" y="10366"/>
                      <a:pt x="25271" y="10383"/>
                      <a:pt x="25230" y="10391"/>
                    </a:cubicBezTo>
                    <a:cubicBezTo>
                      <a:pt x="25189" y="10399"/>
                      <a:pt x="25147" y="10408"/>
                      <a:pt x="25106" y="10416"/>
                    </a:cubicBezTo>
                    <a:cubicBezTo>
                      <a:pt x="25023" y="10433"/>
                      <a:pt x="24948" y="10449"/>
                      <a:pt x="24865" y="10457"/>
                    </a:cubicBezTo>
                    <a:cubicBezTo>
                      <a:pt x="24831" y="10461"/>
                      <a:pt x="24798" y="10463"/>
                      <a:pt x="24766" y="10463"/>
                    </a:cubicBezTo>
                    <a:cubicBezTo>
                      <a:pt x="24719" y="10463"/>
                      <a:pt x="24674" y="10459"/>
                      <a:pt x="24625" y="10449"/>
                    </a:cubicBezTo>
                    <a:cubicBezTo>
                      <a:pt x="24592" y="10449"/>
                      <a:pt x="24542" y="10441"/>
                      <a:pt x="24509" y="10416"/>
                    </a:cubicBezTo>
                    <a:cubicBezTo>
                      <a:pt x="24567" y="10408"/>
                      <a:pt x="24633" y="10391"/>
                      <a:pt x="24683" y="10375"/>
                    </a:cubicBezTo>
                    <a:cubicBezTo>
                      <a:pt x="24725" y="10366"/>
                      <a:pt x="24716" y="10317"/>
                      <a:pt x="24675" y="10308"/>
                    </a:cubicBezTo>
                    <a:cubicBezTo>
                      <a:pt x="24542" y="10308"/>
                      <a:pt x="24410" y="10317"/>
                      <a:pt x="24277" y="10317"/>
                    </a:cubicBezTo>
                    <a:cubicBezTo>
                      <a:pt x="24145" y="10317"/>
                      <a:pt x="24012" y="10308"/>
                      <a:pt x="23879" y="10300"/>
                    </a:cubicBezTo>
                    <a:cubicBezTo>
                      <a:pt x="23606" y="10283"/>
                      <a:pt x="23341" y="10242"/>
                      <a:pt x="23076" y="10176"/>
                    </a:cubicBezTo>
                    <a:cubicBezTo>
                      <a:pt x="22811" y="10101"/>
                      <a:pt x="22554" y="10010"/>
                      <a:pt x="22297" y="9911"/>
                    </a:cubicBezTo>
                    <a:cubicBezTo>
                      <a:pt x="22040" y="9819"/>
                      <a:pt x="21775" y="9728"/>
                      <a:pt x="21526" y="9621"/>
                    </a:cubicBezTo>
                    <a:cubicBezTo>
                      <a:pt x="21253" y="9505"/>
                      <a:pt x="20963" y="9380"/>
                      <a:pt x="20731" y="9198"/>
                    </a:cubicBezTo>
                    <a:cubicBezTo>
                      <a:pt x="20727" y="9194"/>
                      <a:pt x="20723" y="9193"/>
                      <a:pt x="20719" y="9193"/>
                    </a:cubicBezTo>
                    <a:cubicBezTo>
                      <a:pt x="20705" y="9193"/>
                      <a:pt x="20693" y="9210"/>
                      <a:pt x="20706" y="9223"/>
                    </a:cubicBezTo>
                    <a:cubicBezTo>
                      <a:pt x="20888" y="9422"/>
                      <a:pt x="21120" y="9538"/>
                      <a:pt x="21352" y="9654"/>
                    </a:cubicBezTo>
                    <a:cubicBezTo>
                      <a:pt x="21601" y="9778"/>
                      <a:pt x="21858" y="9886"/>
                      <a:pt x="22123" y="9993"/>
                    </a:cubicBezTo>
                    <a:cubicBezTo>
                      <a:pt x="22653" y="10192"/>
                      <a:pt x="23175" y="10391"/>
                      <a:pt x="23747" y="10433"/>
                    </a:cubicBezTo>
                    <a:cubicBezTo>
                      <a:pt x="23755" y="10433"/>
                      <a:pt x="23763" y="10441"/>
                      <a:pt x="23780" y="10441"/>
                    </a:cubicBezTo>
                    <a:cubicBezTo>
                      <a:pt x="23805" y="10515"/>
                      <a:pt x="23838" y="10590"/>
                      <a:pt x="23863" y="10673"/>
                    </a:cubicBezTo>
                    <a:cubicBezTo>
                      <a:pt x="23888" y="10764"/>
                      <a:pt x="23904" y="10855"/>
                      <a:pt x="23913" y="10955"/>
                    </a:cubicBezTo>
                    <a:cubicBezTo>
                      <a:pt x="23913" y="11145"/>
                      <a:pt x="23863" y="11336"/>
                      <a:pt x="23763" y="11493"/>
                    </a:cubicBezTo>
                    <a:cubicBezTo>
                      <a:pt x="23648" y="11675"/>
                      <a:pt x="23474" y="11791"/>
                      <a:pt x="23317" y="11931"/>
                    </a:cubicBezTo>
                    <a:lnTo>
                      <a:pt x="23317" y="11931"/>
                    </a:lnTo>
                    <a:cubicBezTo>
                      <a:pt x="23343" y="11735"/>
                      <a:pt x="23401" y="11532"/>
                      <a:pt x="23507" y="11377"/>
                    </a:cubicBezTo>
                    <a:cubicBezTo>
                      <a:pt x="23526" y="11346"/>
                      <a:pt x="23501" y="11319"/>
                      <a:pt x="23474" y="11319"/>
                    </a:cubicBezTo>
                    <a:cubicBezTo>
                      <a:pt x="23465" y="11319"/>
                      <a:pt x="23457" y="11322"/>
                      <a:pt x="23449" y="11327"/>
                    </a:cubicBezTo>
                    <a:cubicBezTo>
                      <a:pt x="23349" y="11427"/>
                      <a:pt x="23258" y="11526"/>
                      <a:pt x="23200" y="11642"/>
                    </a:cubicBezTo>
                    <a:cubicBezTo>
                      <a:pt x="23134" y="11767"/>
                      <a:pt x="23092" y="11899"/>
                      <a:pt x="23076" y="12032"/>
                    </a:cubicBezTo>
                    <a:cubicBezTo>
                      <a:pt x="23068" y="12115"/>
                      <a:pt x="23068" y="12197"/>
                      <a:pt x="23068" y="12280"/>
                    </a:cubicBezTo>
                    <a:cubicBezTo>
                      <a:pt x="23051" y="12330"/>
                      <a:pt x="23043" y="12380"/>
                      <a:pt x="23068" y="12413"/>
                    </a:cubicBezTo>
                    <a:cubicBezTo>
                      <a:pt x="23076" y="12421"/>
                      <a:pt x="23076" y="12429"/>
                      <a:pt x="23084" y="12429"/>
                    </a:cubicBezTo>
                    <a:cubicBezTo>
                      <a:pt x="23084" y="12438"/>
                      <a:pt x="23084" y="12438"/>
                      <a:pt x="23092" y="12438"/>
                    </a:cubicBezTo>
                    <a:cubicBezTo>
                      <a:pt x="23109" y="12545"/>
                      <a:pt x="23167" y="12753"/>
                      <a:pt x="23283" y="12777"/>
                    </a:cubicBezTo>
                    <a:cubicBezTo>
                      <a:pt x="23299" y="12777"/>
                      <a:pt x="23324" y="12777"/>
                      <a:pt x="23341" y="12761"/>
                    </a:cubicBezTo>
                    <a:cubicBezTo>
                      <a:pt x="23341" y="12852"/>
                      <a:pt x="23357" y="12943"/>
                      <a:pt x="23374" y="13043"/>
                    </a:cubicBezTo>
                    <a:cubicBezTo>
                      <a:pt x="23415" y="13308"/>
                      <a:pt x="23490" y="13573"/>
                      <a:pt x="23449" y="13846"/>
                    </a:cubicBezTo>
                    <a:cubicBezTo>
                      <a:pt x="23407" y="14120"/>
                      <a:pt x="23283" y="14377"/>
                      <a:pt x="23184" y="14625"/>
                    </a:cubicBezTo>
                    <a:cubicBezTo>
                      <a:pt x="23076" y="14890"/>
                      <a:pt x="22943" y="15164"/>
                      <a:pt x="22927" y="15454"/>
                    </a:cubicBezTo>
                    <a:cubicBezTo>
                      <a:pt x="22927" y="15488"/>
                      <a:pt x="22958" y="15514"/>
                      <a:pt x="22988" y="15514"/>
                    </a:cubicBezTo>
                    <a:cubicBezTo>
                      <a:pt x="23002" y="15514"/>
                      <a:pt x="23016" y="15508"/>
                      <a:pt x="23026" y="15495"/>
                    </a:cubicBezTo>
                    <a:cubicBezTo>
                      <a:pt x="23192" y="15304"/>
                      <a:pt x="23283" y="15064"/>
                      <a:pt x="23374" y="14832"/>
                    </a:cubicBezTo>
                    <a:lnTo>
                      <a:pt x="23374" y="14832"/>
                    </a:lnTo>
                    <a:cubicBezTo>
                      <a:pt x="23366" y="14907"/>
                      <a:pt x="23357" y="14990"/>
                      <a:pt x="23366" y="15064"/>
                    </a:cubicBezTo>
                    <a:cubicBezTo>
                      <a:pt x="23374" y="15321"/>
                      <a:pt x="23465" y="15545"/>
                      <a:pt x="23565" y="15777"/>
                    </a:cubicBezTo>
                    <a:cubicBezTo>
                      <a:pt x="23664" y="15992"/>
                      <a:pt x="23714" y="16224"/>
                      <a:pt x="23730" y="16464"/>
                    </a:cubicBezTo>
                    <a:cubicBezTo>
                      <a:pt x="23739" y="16589"/>
                      <a:pt x="23739" y="16713"/>
                      <a:pt x="23747" y="16829"/>
                    </a:cubicBezTo>
                    <a:cubicBezTo>
                      <a:pt x="23747" y="16953"/>
                      <a:pt x="23730" y="17086"/>
                      <a:pt x="23772" y="17202"/>
                    </a:cubicBezTo>
                    <a:cubicBezTo>
                      <a:pt x="23781" y="17225"/>
                      <a:pt x="23809" y="17241"/>
                      <a:pt x="23836" y="17241"/>
                    </a:cubicBezTo>
                    <a:cubicBezTo>
                      <a:pt x="23857" y="17241"/>
                      <a:pt x="23877" y="17232"/>
                      <a:pt x="23888" y="17210"/>
                    </a:cubicBezTo>
                    <a:cubicBezTo>
                      <a:pt x="23888" y="17202"/>
                      <a:pt x="23888" y="17194"/>
                      <a:pt x="23896" y="17185"/>
                    </a:cubicBezTo>
                    <a:cubicBezTo>
                      <a:pt x="23904" y="17235"/>
                      <a:pt x="23921" y="17285"/>
                      <a:pt x="23937" y="17334"/>
                    </a:cubicBezTo>
                    <a:cubicBezTo>
                      <a:pt x="24062" y="17774"/>
                      <a:pt x="24211" y="18188"/>
                      <a:pt x="24277" y="18644"/>
                    </a:cubicBezTo>
                    <a:cubicBezTo>
                      <a:pt x="24418" y="19538"/>
                      <a:pt x="24277" y="20433"/>
                      <a:pt x="23979" y="21287"/>
                    </a:cubicBezTo>
                    <a:cubicBezTo>
                      <a:pt x="23896" y="21510"/>
                      <a:pt x="23813" y="21734"/>
                      <a:pt x="23722" y="21949"/>
                    </a:cubicBezTo>
                    <a:cubicBezTo>
                      <a:pt x="23730" y="21684"/>
                      <a:pt x="23739" y="21411"/>
                      <a:pt x="23780" y="21146"/>
                    </a:cubicBezTo>
                    <a:cubicBezTo>
                      <a:pt x="23785" y="21121"/>
                      <a:pt x="23766" y="21105"/>
                      <a:pt x="23749" y="21105"/>
                    </a:cubicBezTo>
                    <a:cubicBezTo>
                      <a:pt x="23737" y="21105"/>
                      <a:pt x="23725" y="21112"/>
                      <a:pt x="23722" y="21129"/>
                    </a:cubicBezTo>
                    <a:cubicBezTo>
                      <a:pt x="23681" y="21262"/>
                      <a:pt x="23639" y="21394"/>
                      <a:pt x="23606" y="21535"/>
                    </a:cubicBezTo>
                    <a:cubicBezTo>
                      <a:pt x="23581" y="21659"/>
                      <a:pt x="23565" y="21792"/>
                      <a:pt x="23548" y="21925"/>
                    </a:cubicBezTo>
                    <a:cubicBezTo>
                      <a:pt x="23515" y="22132"/>
                      <a:pt x="23498" y="22339"/>
                      <a:pt x="23490" y="22546"/>
                    </a:cubicBezTo>
                    <a:cubicBezTo>
                      <a:pt x="23473" y="22596"/>
                      <a:pt x="23457" y="22654"/>
                      <a:pt x="23440" y="22712"/>
                    </a:cubicBezTo>
                    <a:cubicBezTo>
                      <a:pt x="23432" y="22745"/>
                      <a:pt x="23449" y="22778"/>
                      <a:pt x="23473" y="22786"/>
                    </a:cubicBezTo>
                    <a:cubicBezTo>
                      <a:pt x="23449" y="23333"/>
                      <a:pt x="23449" y="23872"/>
                      <a:pt x="23391" y="24410"/>
                    </a:cubicBezTo>
                    <a:lnTo>
                      <a:pt x="23391" y="24460"/>
                    </a:lnTo>
                    <a:cubicBezTo>
                      <a:pt x="23366" y="24460"/>
                      <a:pt x="23341" y="24468"/>
                      <a:pt x="23333" y="24501"/>
                    </a:cubicBezTo>
                    <a:cubicBezTo>
                      <a:pt x="23217" y="24800"/>
                      <a:pt x="23184" y="25123"/>
                      <a:pt x="23150" y="25438"/>
                    </a:cubicBezTo>
                    <a:cubicBezTo>
                      <a:pt x="23109" y="25761"/>
                      <a:pt x="23076" y="26092"/>
                      <a:pt x="23051" y="26415"/>
                    </a:cubicBezTo>
                    <a:cubicBezTo>
                      <a:pt x="23001" y="27062"/>
                      <a:pt x="22976" y="27700"/>
                      <a:pt x="22976" y="28346"/>
                    </a:cubicBezTo>
                    <a:cubicBezTo>
                      <a:pt x="22976" y="28462"/>
                      <a:pt x="22976" y="28578"/>
                      <a:pt x="22976" y="28694"/>
                    </a:cubicBezTo>
                    <a:cubicBezTo>
                      <a:pt x="22968" y="28661"/>
                      <a:pt x="22952" y="28636"/>
                      <a:pt x="22943" y="28611"/>
                    </a:cubicBezTo>
                    <a:cubicBezTo>
                      <a:pt x="22933" y="28595"/>
                      <a:pt x="22919" y="28589"/>
                      <a:pt x="22905" y="28589"/>
                    </a:cubicBezTo>
                    <a:cubicBezTo>
                      <a:pt x="22875" y="28589"/>
                      <a:pt x="22846" y="28619"/>
                      <a:pt x="22852" y="28652"/>
                    </a:cubicBezTo>
                    <a:cubicBezTo>
                      <a:pt x="22885" y="28901"/>
                      <a:pt x="22918" y="29141"/>
                      <a:pt x="22927" y="29398"/>
                    </a:cubicBezTo>
                    <a:lnTo>
                      <a:pt x="22927" y="29406"/>
                    </a:lnTo>
                    <a:cubicBezTo>
                      <a:pt x="22927" y="29415"/>
                      <a:pt x="22927" y="29423"/>
                      <a:pt x="22927" y="29431"/>
                    </a:cubicBezTo>
                    <a:cubicBezTo>
                      <a:pt x="22918" y="29440"/>
                      <a:pt x="22927" y="29456"/>
                      <a:pt x="22927" y="29464"/>
                    </a:cubicBezTo>
                    <a:cubicBezTo>
                      <a:pt x="22935" y="29680"/>
                      <a:pt x="22935" y="29887"/>
                      <a:pt x="22927" y="30102"/>
                    </a:cubicBezTo>
                    <a:cubicBezTo>
                      <a:pt x="22918" y="30376"/>
                      <a:pt x="22894" y="30666"/>
                      <a:pt x="22811" y="30931"/>
                    </a:cubicBezTo>
                    <a:cubicBezTo>
                      <a:pt x="22802" y="30831"/>
                      <a:pt x="22794" y="30732"/>
                      <a:pt x="22769" y="30641"/>
                    </a:cubicBezTo>
                    <a:cubicBezTo>
                      <a:pt x="22765" y="30628"/>
                      <a:pt x="22753" y="30622"/>
                      <a:pt x="22740" y="30622"/>
                    </a:cubicBezTo>
                    <a:cubicBezTo>
                      <a:pt x="22728" y="30622"/>
                      <a:pt x="22715" y="30628"/>
                      <a:pt x="22711" y="30641"/>
                    </a:cubicBezTo>
                    <a:cubicBezTo>
                      <a:pt x="22662" y="30815"/>
                      <a:pt x="22645" y="31022"/>
                      <a:pt x="22637" y="31204"/>
                    </a:cubicBezTo>
                    <a:cubicBezTo>
                      <a:pt x="22628" y="31237"/>
                      <a:pt x="22628" y="31279"/>
                      <a:pt x="22628" y="31312"/>
                    </a:cubicBezTo>
                    <a:cubicBezTo>
                      <a:pt x="22620" y="31320"/>
                      <a:pt x="22620" y="31329"/>
                      <a:pt x="22612" y="31329"/>
                    </a:cubicBezTo>
                    <a:cubicBezTo>
                      <a:pt x="22595" y="31353"/>
                      <a:pt x="22604" y="31378"/>
                      <a:pt x="22628" y="31395"/>
                    </a:cubicBezTo>
                    <a:cubicBezTo>
                      <a:pt x="22620" y="31527"/>
                      <a:pt x="22612" y="31660"/>
                      <a:pt x="22612" y="31793"/>
                    </a:cubicBezTo>
                    <a:cubicBezTo>
                      <a:pt x="22604" y="31983"/>
                      <a:pt x="22595" y="32174"/>
                      <a:pt x="22595" y="32356"/>
                    </a:cubicBezTo>
                    <a:lnTo>
                      <a:pt x="22595" y="32480"/>
                    </a:lnTo>
                    <a:lnTo>
                      <a:pt x="22529" y="32190"/>
                    </a:lnTo>
                    <a:cubicBezTo>
                      <a:pt x="22522" y="32161"/>
                      <a:pt x="22498" y="32148"/>
                      <a:pt x="22475" y="32148"/>
                    </a:cubicBezTo>
                    <a:cubicBezTo>
                      <a:pt x="22444" y="32148"/>
                      <a:pt x="22413" y="32170"/>
                      <a:pt x="22413" y="32207"/>
                    </a:cubicBezTo>
                    <a:cubicBezTo>
                      <a:pt x="22430" y="32696"/>
                      <a:pt x="22554" y="33176"/>
                      <a:pt x="22720" y="33640"/>
                    </a:cubicBezTo>
                    <a:cubicBezTo>
                      <a:pt x="22894" y="34096"/>
                      <a:pt x="23109" y="34535"/>
                      <a:pt x="23382" y="34941"/>
                    </a:cubicBezTo>
                    <a:cubicBezTo>
                      <a:pt x="23440" y="35024"/>
                      <a:pt x="23490" y="35090"/>
                      <a:pt x="23548" y="35165"/>
                    </a:cubicBezTo>
                    <a:cubicBezTo>
                      <a:pt x="23548" y="35181"/>
                      <a:pt x="23556" y="35190"/>
                      <a:pt x="23565" y="35198"/>
                    </a:cubicBezTo>
                    <a:cubicBezTo>
                      <a:pt x="23639" y="35297"/>
                      <a:pt x="23714" y="35397"/>
                      <a:pt x="23797" y="35488"/>
                    </a:cubicBezTo>
                    <a:cubicBezTo>
                      <a:pt x="23871" y="35579"/>
                      <a:pt x="23954" y="35662"/>
                      <a:pt x="24037" y="35753"/>
                    </a:cubicBezTo>
                    <a:cubicBezTo>
                      <a:pt x="24178" y="35902"/>
                      <a:pt x="24377" y="36043"/>
                      <a:pt x="24426" y="36258"/>
                    </a:cubicBezTo>
                    <a:cubicBezTo>
                      <a:pt x="24468" y="36441"/>
                      <a:pt x="24401" y="36640"/>
                      <a:pt x="24294" y="36789"/>
                    </a:cubicBezTo>
                    <a:cubicBezTo>
                      <a:pt x="24244" y="36863"/>
                      <a:pt x="24178" y="36930"/>
                      <a:pt x="24111" y="36988"/>
                    </a:cubicBezTo>
                    <a:cubicBezTo>
                      <a:pt x="24128" y="36938"/>
                      <a:pt x="24136" y="36888"/>
                      <a:pt x="24128" y="36830"/>
                    </a:cubicBezTo>
                    <a:cubicBezTo>
                      <a:pt x="24128" y="36681"/>
                      <a:pt x="24087" y="36532"/>
                      <a:pt x="24012" y="36391"/>
                    </a:cubicBezTo>
                    <a:cubicBezTo>
                      <a:pt x="23979" y="36325"/>
                      <a:pt x="23937" y="36258"/>
                      <a:pt x="23896" y="36192"/>
                    </a:cubicBezTo>
                    <a:cubicBezTo>
                      <a:pt x="23855" y="36126"/>
                      <a:pt x="23821" y="36043"/>
                      <a:pt x="23772" y="35985"/>
                    </a:cubicBezTo>
                    <a:cubicBezTo>
                      <a:pt x="23759" y="35969"/>
                      <a:pt x="23743" y="35963"/>
                      <a:pt x="23726" y="35963"/>
                    </a:cubicBezTo>
                    <a:cubicBezTo>
                      <a:pt x="23690" y="35963"/>
                      <a:pt x="23653" y="35995"/>
                      <a:pt x="23647" y="36035"/>
                    </a:cubicBezTo>
                    <a:cubicBezTo>
                      <a:pt x="23647" y="36142"/>
                      <a:pt x="23705" y="36267"/>
                      <a:pt x="23747" y="36358"/>
                    </a:cubicBezTo>
                    <a:cubicBezTo>
                      <a:pt x="23797" y="36466"/>
                      <a:pt x="23846" y="36565"/>
                      <a:pt x="23871" y="36673"/>
                    </a:cubicBezTo>
                    <a:cubicBezTo>
                      <a:pt x="23921" y="36863"/>
                      <a:pt x="23896" y="37070"/>
                      <a:pt x="23689" y="37137"/>
                    </a:cubicBezTo>
                    <a:cubicBezTo>
                      <a:pt x="23589" y="37178"/>
                      <a:pt x="23482" y="37186"/>
                      <a:pt x="23374" y="37195"/>
                    </a:cubicBezTo>
                    <a:cubicBezTo>
                      <a:pt x="23258" y="37203"/>
                      <a:pt x="23142" y="37211"/>
                      <a:pt x="23018" y="37220"/>
                    </a:cubicBezTo>
                    <a:cubicBezTo>
                      <a:pt x="22981" y="37221"/>
                      <a:pt x="22945" y="37222"/>
                      <a:pt x="22909" y="37222"/>
                    </a:cubicBezTo>
                    <a:cubicBezTo>
                      <a:pt x="22707" y="37222"/>
                      <a:pt x="22510" y="37200"/>
                      <a:pt x="22314" y="37137"/>
                    </a:cubicBezTo>
                    <a:cubicBezTo>
                      <a:pt x="22272" y="37128"/>
                      <a:pt x="22189" y="37112"/>
                      <a:pt x="22173" y="37079"/>
                    </a:cubicBezTo>
                    <a:cubicBezTo>
                      <a:pt x="22156" y="37054"/>
                      <a:pt x="22164" y="37004"/>
                      <a:pt x="22156" y="36979"/>
                    </a:cubicBezTo>
                    <a:cubicBezTo>
                      <a:pt x="22156" y="36946"/>
                      <a:pt x="22156" y="36905"/>
                      <a:pt x="22156" y="36863"/>
                    </a:cubicBezTo>
                    <a:cubicBezTo>
                      <a:pt x="22148" y="36722"/>
                      <a:pt x="22148" y="36573"/>
                      <a:pt x="22198" y="36441"/>
                    </a:cubicBezTo>
                    <a:cubicBezTo>
                      <a:pt x="22212" y="36396"/>
                      <a:pt x="22180" y="36369"/>
                      <a:pt x="22146" y="36369"/>
                    </a:cubicBezTo>
                    <a:cubicBezTo>
                      <a:pt x="22123" y="36369"/>
                      <a:pt x="22100" y="36381"/>
                      <a:pt x="22090" y="36408"/>
                    </a:cubicBezTo>
                    <a:cubicBezTo>
                      <a:pt x="22032" y="36548"/>
                      <a:pt x="22015" y="36689"/>
                      <a:pt x="21999" y="36838"/>
                    </a:cubicBezTo>
                    <a:cubicBezTo>
                      <a:pt x="21990" y="36921"/>
                      <a:pt x="21974" y="37029"/>
                      <a:pt x="21990" y="37120"/>
                    </a:cubicBezTo>
                    <a:cubicBezTo>
                      <a:pt x="21957" y="37120"/>
                      <a:pt x="21916" y="37104"/>
                      <a:pt x="21883" y="37104"/>
                    </a:cubicBezTo>
                    <a:cubicBezTo>
                      <a:pt x="21833" y="37104"/>
                      <a:pt x="21783" y="37104"/>
                      <a:pt x="21734" y="37095"/>
                    </a:cubicBezTo>
                    <a:cubicBezTo>
                      <a:pt x="21642" y="37087"/>
                      <a:pt x="21543" y="37070"/>
                      <a:pt x="21460" y="37037"/>
                    </a:cubicBezTo>
                    <a:cubicBezTo>
                      <a:pt x="21286" y="36971"/>
                      <a:pt x="21154" y="36838"/>
                      <a:pt x="21096" y="36656"/>
                    </a:cubicBezTo>
                    <a:cubicBezTo>
                      <a:pt x="21029" y="36441"/>
                      <a:pt x="21054" y="36200"/>
                      <a:pt x="21071" y="35977"/>
                    </a:cubicBezTo>
                    <a:cubicBezTo>
                      <a:pt x="21087" y="35720"/>
                      <a:pt x="21112" y="35455"/>
                      <a:pt x="21120" y="35190"/>
                    </a:cubicBezTo>
                    <a:cubicBezTo>
                      <a:pt x="21129" y="35057"/>
                      <a:pt x="21137" y="34924"/>
                      <a:pt x="21120" y="34784"/>
                    </a:cubicBezTo>
                    <a:cubicBezTo>
                      <a:pt x="21104" y="34659"/>
                      <a:pt x="21062" y="34543"/>
                      <a:pt x="20996" y="34427"/>
                    </a:cubicBezTo>
                    <a:cubicBezTo>
                      <a:pt x="20991" y="34414"/>
                      <a:pt x="20979" y="34408"/>
                      <a:pt x="20967" y="34408"/>
                    </a:cubicBezTo>
                    <a:cubicBezTo>
                      <a:pt x="20941" y="34408"/>
                      <a:pt x="20910" y="34433"/>
                      <a:pt x="20922" y="34461"/>
                    </a:cubicBezTo>
                    <a:cubicBezTo>
                      <a:pt x="21013" y="34701"/>
                      <a:pt x="20955" y="34991"/>
                      <a:pt x="20930" y="35239"/>
                    </a:cubicBezTo>
                    <a:cubicBezTo>
                      <a:pt x="20922" y="35272"/>
                      <a:pt x="20922" y="35306"/>
                      <a:pt x="20922" y="35339"/>
                    </a:cubicBezTo>
                    <a:cubicBezTo>
                      <a:pt x="20913" y="35156"/>
                      <a:pt x="20930" y="34974"/>
                      <a:pt x="20864" y="34800"/>
                    </a:cubicBezTo>
                    <a:cubicBezTo>
                      <a:pt x="20822" y="34701"/>
                      <a:pt x="20764" y="34610"/>
                      <a:pt x="20723" y="34510"/>
                    </a:cubicBezTo>
                    <a:cubicBezTo>
                      <a:pt x="20681" y="34394"/>
                      <a:pt x="20665" y="34278"/>
                      <a:pt x="20673" y="34154"/>
                    </a:cubicBezTo>
                    <a:cubicBezTo>
                      <a:pt x="20678" y="34117"/>
                      <a:pt x="20646" y="34095"/>
                      <a:pt x="20614" y="34095"/>
                    </a:cubicBezTo>
                    <a:cubicBezTo>
                      <a:pt x="20589" y="34095"/>
                      <a:pt x="20564" y="34108"/>
                      <a:pt x="20557" y="34137"/>
                    </a:cubicBezTo>
                    <a:cubicBezTo>
                      <a:pt x="20540" y="34220"/>
                      <a:pt x="20532" y="34295"/>
                      <a:pt x="20532" y="34378"/>
                    </a:cubicBezTo>
                    <a:cubicBezTo>
                      <a:pt x="20499" y="34187"/>
                      <a:pt x="20499" y="33980"/>
                      <a:pt x="20524" y="33781"/>
                    </a:cubicBezTo>
                    <a:cubicBezTo>
                      <a:pt x="20549" y="33615"/>
                      <a:pt x="20582" y="33441"/>
                      <a:pt x="20615" y="33276"/>
                    </a:cubicBezTo>
                    <a:cubicBezTo>
                      <a:pt x="20681" y="33243"/>
                      <a:pt x="20714" y="33151"/>
                      <a:pt x="20648" y="33102"/>
                    </a:cubicBezTo>
                    <a:cubicBezTo>
                      <a:pt x="20656" y="33093"/>
                      <a:pt x="20656" y="33085"/>
                      <a:pt x="20656" y="33077"/>
                    </a:cubicBezTo>
                    <a:cubicBezTo>
                      <a:pt x="20665" y="33035"/>
                      <a:pt x="20665" y="33002"/>
                      <a:pt x="20673" y="32969"/>
                    </a:cubicBezTo>
                    <a:cubicBezTo>
                      <a:pt x="20679" y="32971"/>
                      <a:pt x="20685" y="32971"/>
                      <a:pt x="20691" y="32971"/>
                    </a:cubicBezTo>
                    <a:cubicBezTo>
                      <a:pt x="20722" y="32971"/>
                      <a:pt x="20757" y="32954"/>
                      <a:pt x="20764" y="32919"/>
                    </a:cubicBezTo>
                    <a:cubicBezTo>
                      <a:pt x="20822" y="32762"/>
                      <a:pt x="20822" y="32571"/>
                      <a:pt x="20814" y="32406"/>
                    </a:cubicBezTo>
                    <a:cubicBezTo>
                      <a:pt x="20797" y="32248"/>
                      <a:pt x="20772" y="32083"/>
                      <a:pt x="20739" y="31917"/>
                    </a:cubicBezTo>
                    <a:cubicBezTo>
                      <a:pt x="20665" y="31585"/>
                      <a:pt x="20557" y="31254"/>
                      <a:pt x="20449" y="30931"/>
                    </a:cubicBezTo>
                    <a:cubicBezTo>
                      <a:pt x="20275" y="30376"/>
                      <a:pt x="20143" y="29812"/>
                      <a:pt x="20052" y="29241"/>
                    </a:cubicBezTo>
                    <a:cubicBezTo>
                      <a:pt x="20043" y="29199"/>
                      <a:pt x="20043" y="29166"/>
                      <a:pt x="20035" y="29125"/>
                    </a:cubicBezTo>
                    <a:cubicBezTo>
                      <a:pt x="20027" y="29034"/>
                      <a:pt x="20010" y="28942"/>
                      <a:pt x="20002" y="28851"/>
                    </a:cubicBezTo>
                    <a:lnTo>
                      <a:pt x="20010" y="28851"/>
                    </a:lnTo>
                    <a:cubicBezTo>
                      <a:pt x="20027" y="28851"/>
                      <a:pt x="20027" y="28818"/>
                      <a:pt x="20010" y="28818"/>
                    </a:cubicBezTo>
                    <a:cubicBezTo>
                      <a:pt x="20002" y="28818"/>
                      <a:pt x="19994" y="28826"/>
                      <a:pt x="19994" y="28826"/>
                    </a:cubicBezTo>
                    <a:cubicBezTo>
                      <a:pt x="19994" y="28818"/>
                      <a:pt x="19994" y="28818"/>
                      <a:pt x="19994" y="28810"/>
                    </a:cubicBezTo>
                    <a:cubicBezTo>
                      <a:pt x="19944" y="28429"/>
                      <a:pt x="19911" y="28031"/>
                      <a:pt x="19911" y="27650"/>
                    </a:cubicBezTo>
                    <a:cubicBezTo>
                      <a:pt x="19911" y="27618"/>
                      <a:pt x="19891" y="27606"/>
                      <a:pt x="19866" y="27606"/>
                    </a:cubicBezTo>
                    <a:cubicBezTo>
                      <a:pt x="19859" y="27606"/>
                      <a:pt x="19852" y="27607"/>
                      <a:pt x="19844" y="27608"/>
                    </a:cubicBezTo>
                    <a:cubicBezTo>
                      <a:pt x="19878" y="27534"/>
                      <a:pt x="19911" y="27459"/>
                      <a:pt x="19936" y="27385"/>
                    </a:cubicBezTo>
                    <a:cubicBezTo>
                      <a:pt x="19977" y="27277"/>
                      <a:pt x="20027" y="27161"/>
                      <a:pt x="20068" y="27045"/>
                    </a:cubicBezTo>
                    <a:cubicBezTo>
                      <a:pt x="20242" y="26954"/>
                      <a:pt x="20391" y="26763"/>
                      <a:pt x="20507" y="26606"/>
                    </a:cubicBezTo>
                    <a:cubicBezTo>
                      <a:pt x="20632" y="26424"/>
                      <a:pt x="20748" y="26233"/>
                      <a:pt x="20839" y="26026"/>
                    </a:cubicBezTo>
                    <a:cubicBezTo>
                      <a:pt x="20971" y="25728"/>
                      <a:pt x="21071" y="25413"/>
                      <a:pt x="21137" y="25090"/>
                    </a:cubicBezTo>
                    <a:cubicBezTo>
                      <a:pt x="21228" y="24924"/>
                      <a:pt x="21319" y="24750"/>
                      <a:pt x="21386" y="24559"/>
                    </a:cubicBezTo>
                    <a:cubicBezTo>
                      <a:pt x="21493" y="24286"/>
                      <a:pt x="21543" y="23988"/>
                      <a:pt x="21535" y="23689"/>
                    </a:cubicBezTo>
                    <a:cubicBezTo>
                      <a:pt x="21535" y="23507"/>
                      <a:pt x="21518" y="23325"/>
                      <a:pt x="21493" y="23151"/>
                    </a:cubicBezTo>
                    <a:cubicBezTo>
                      <a:pt x="21502" y="23143"/>
                      <a:pt x="21510" y="23126"/>
                      <a:pt x="21510" y="23109"/>
                    </a:cubicBezTo>
                    <a:cubicBezTo>
                      <a:pt x="21543" y="22745"/>
                      <a:pt x="21584" y="22389"/>
                      <a:pt x="21601" y="22024"/>
                    </a:cubicBezTo>
                    <a:cubicBezTo>
                      <a:pt x="21618" y="21842"/>
                      <a:pt x="21626" y="21659"/>
                      <a:pt x="21642" y="21485"/>
                    </a:cubicBezTo>
                    <a:cubicBezTo>
                      <a:pt x="21642" y="21394"/>
                      <a:pt x="21651" y="21303"/>
                      <a:pt x="21651" y="21212"/>
                    </a:cubicBezTo>
                    <a:cubicBezTo>
                      <a:pt x="21642" y="21129"/>
                      <a:pt x="21651" y="21038"/>
                      <a:pt x="21609" y="20963"/>
                    </a:cubicBezTo>
                    <a:cubicBezTo>
                      <a:pt x="21598" y="20944"/>
                      <a:pt x="21580" y="20935"/>
                      <a:pt x="21563" y="20935"/>
                    </a:cubicBezTo>
                    <a:cubicBezTo>
                      <a:pt x="21543" y="20935"/>
                      <a:pt x="21523" y="20946"/>
                      <a:pt x="21510" y="20963"/>
                    </a:cubicBezTo>
                    <a:cubicBezTo>
                      <a:pt x="21460" y="21030"/>
                      <a:pt x="21452" y="21121"/>
                      <a:pt x="21435" y="21204"/>
                    </a:cubicBezTo>
                    <a:cubicBezTo>
                      <a:pt x="21419" y="21287"/>
                      <a:pt x="21410" y="21378"/>
                      <a:pt x="21410" y="21469"/>
                    </a:cubicBezTo>
                    <a:cubicBezTo>
                      <a:pt x="21402" y="21651"/>
                      <a:pt x="21386" y="21833"/>
                      <a:pt x="21377" y="22024"/>
                    </a:cubicBezTo>
                    <a:cubicBezTo>
                      <a:pt x="21377" y="22132"/>
                      <a:pt x="21377" y="22248"/>
                      <a:pt x="21377" y="22364"/>
                    </a:cubicBezTo>
                    <a:lnTo>
                      <a:pt x="21369" y="22297"/>
                    </a:lnTo>
                    <a:cubicBezTo>
                      <a:pt x="21344" y="22148"/>
                      <a:pt x="21319" y="21974"/>
                      <a:pt x="21253" y="21833"/>
                    </a:cubicBezTo>
                    <a:cubicBezTo>
                      <a:pt x="21246" y="21816"/>
                      <a:pt x="21228" y="21807"/>
                      <a:pt x="21209" y="21807"/>
                    </a:cubicBezTo>
                    <a:cubicBezTo>
                      <a:pt x="21184" y="21807"/>
                      <a:pt x="21158" y="21822"/>
                      <a:pt x="21154" y="21850"/>
                    </a:cubicBezTo>
                    <a:cubicBezTo>
                      <a:pt x="21129" y="21991"/>
                      <a:pt x="21154" y="22148"/>
                      <a:pt x="21178" y="22297"/>
                    </a:cubicBezTo>
                    <a:cubicBezTo>
                      <a:pt x="21195" y="22447"/>
                      <a:pt x="21220" y="22596"/>
                      <a:pt x="21245" y="22753"/>
                    </a:cubicBezTo>
                    <a:cubicBezTo>
                      <a:pt x="21294" y="23051"/>
                      <a:pt x="21352" y="23350"/>
                      <a:pt x="21369" y="23648"/>
                    </a:cubicBezTo>
                    <a:cubicBezTo>
                      <a:pt x="21386" y="23938"/>
                      <a:pt x="21361" y="24220"/>
                      <a:pt x="21270" y="24501"/>
                    </a:cubicBezTo>
                    <a:cubicBezTo>
                      <a:pt x="21245" y="24559"/>
                      <a:pt x="21220" y="24626"/>
                      <a:pt x="21203" y="24684"/>
                    </a:cubicBezTo>
                    <a:lnTo>
                      <a:pt x="21203" y="24634"/>
                    </a:lnTo>
                    <a:cubicBezTo>
                      <a:pt x="21220" y="24493"/>
                      <a:pt x="21228" y="24361"/>
                      <a:pt x="21228" y="24220"/>
                    </a:cubicBezTo>
                    <a:cubicBezTo>
                      <a:pt x="21236" y="24079"/>
                      <a:pt x="21245" y="23921"/>
                      <a:pt x="21203" y="23789"/>
                    </a:cubicBezTo>
                    <a:cubicBezTo>
                      <a:pt x="21199" y="23764"/>
                      <a:pt x="21178" y="23752"/>
                      <a:pt x="21158" y="23752"/>
                    </a:cubicBezTo>
                    <a:cubicBezTo>
                      <a:pt x="21137" y="23752"/>
                      <a:pt x="21116" y="23764"/>
                      <a:pt x="21112" y="23789"/>
                    </a:cubicBezTo>
                    <a:cubicBezTo>
                      <a:pt x="21062" y="23930"/>
                      <a:pt x="21071" y="24095"/>
                      <a:pt x="21062" y="24245"/>
                    </a:cubicBezTo>
                    <a:cubicBezTo>
                      <a:pt x="21054" y="24394"/>
                      <a:pt x="21038" y="24543"/>
                      <a:pt x="21021" y="24692"/>
                    </a:cubicBezTo>
                    <a:cubicBezTo>
                      <a:pt x="20980" y="24998"/>
                      <a:pt x="20913" y="25305"/>
                      <a:pt x="20814" y="25603"/>
                    </a:cubicBezTo>
                    <a:cubicBezTo>
                      <a:pt x="20731" y="25860"/>
                      <a:pt x="20615" y="26109"/>
                      <a:pt x="20474" y="26341"/>
                    </a:cubicBezTo>
                    <a:cubicBezTo>
                      <a:pt x="20408" y="26457"/>
                      <a:pt x="20333" y="26573"/>
                      <a:pt x="20250" y="26680"/>
                    </a:cubicBezTo>
                    <a:cubicBezTo>
                      <a:pt x="20217" y="26722"/>
                      <a:pt x="20184" y="26763"/>
                      <a:pt x="20151" y="26805"/>
                    </a:cubicBezTo>
                    <a:cubicBezTo>
                      <a:pt x="20159" y="26755"/>
                      <a:pt x="20176" y="26705"/>
                      <a:pt x="20192" y="26656"/>
                    </a:cubicBezTo>
                    <a:cubicBezTo>
                      <a:pt x="20325" y="26192"/>
                      <a:pt x="20424" y="25670"/>
                      <a:pt x="20284" y="25197"/>
                    </a:cubicBezTo>
                    <a:cubicBezTo>
                      <a:pt x="20276" y="25175"/>
                      <a:pt x="20256" y="25164"/>
                      <a:pt x="20237" y="25164"/>
                    </a:cubicBezTo>
                    <a:cubicBezTo>
                      <a:pt x="20214" y="25164"/>
                      <a:pt x="20192" y="25179"/>
                      <a:pt x="20192" y="25206"/>
                    </a:cubicBezTo>
                    <a:cubicBezTo>
                      <a:pt x="20192" y="25703"/>
                      <a:pt x="20143" y="26183"/>
                      <a:pt x="20010" y="26656"/>
                    </a:cubicBezTo>
                    <a:cubicBezTo>
                      <a:pt x="19944" y="26888"/>
                      <a:pt x="19861" y="27120"/>
                      <a:pt x="19786" y="27343"/>
                    </a:cubicBezTo>
                    <a:cubicBezTo>
                      <a:pt x="19695" y="27584"/>
                      <a:pt x="19629" y="27824"/>
                      <a:pt x="19563" y="28064"/>
                    </a:cubicBezTo>
                    <a:cubicBezTo>
                      <a:pt x="19553" y="28099"/>
                      <a:pt x="19575" y="28118"/>
                      <a:pt x="19600" y="28118"/>
                    </a:cubicBezTo>
                    <a:cubicBezTo>
                      <a:pt x="19617" y="28118"/>
                      <a:pt x="19636" y="28109"/>
                      <a:pt x="19646" y="28089"/>
                    </a:cubicBezTo>
                    <a:cubicBezTo>
                      <a:pt x="19662" y="28048"/>
                      <a:pt x="19679" y="27998"/>
                      <a:pt x="19704" y="27956"/>
                    </a:cubicBezTo>
                    <a:cubicBezTo>
                      <a:pt x="19704" y="28072"/>
                      <a:pt x="19712" y="28180"/>
                      <a:pt x="19720" y="28296"/>
                    </a:cubicBezTo>
                    <a:cubicBezTo>
                      <a:pt x="19737" y="28561"/>
                      <a:pt x="19770" y="28818"/>
                      <a:pt x="19803" y="29083"/>
                    </a:cubicBezTo>
                    <a:cubicBezTo>
                      <a:pt x="19828" y="29274"/>
                      <a:pt x="19836" y="29448"/>
                      <a:pt x="19786" y="29630"/>
                    </a:cubicBezTo>
                    <a:cubicBezTo>
                      <a:pt x="19778" y="29489"/>
                      <a:pt x="19745" y="29357"/>
                      <a:pt x="19662" y="29224"/>
                    </a:cubicBezTo>
                    <a:cubicBezTo>
                      <a:pt x="19652" y="29209"/>
                      <a:pt x="19637" y="29202"/>
                      <a:pt x="19623" y="29202"/>
                    </a:cubicBezTo>
                    <a:cubicBezTo>
                      <a:pt x="19592" y="29202"/>
                      <a:pt x="19562" y="29234"/>
                      <a:pt x="19579" y="29274"/>
                    </a:cubicBezTo>
                    <a:cubicBezTo>
                      <a:pt x="19762" y="29663"/>
                      <a:pt x="19530" y="30086"/>
                      <a:pt x="19356" y="30425"/>
                    </a:cubicBezTo>
                    <a:cubicBezTo>
                      <a:pt x="19256" y="30616"/>
                      <a:pt x="19148" y="30798"/>
                      <a:pt x="19090" y="30997"/>
                    </a:cubicBezTo>
                    <a:cubicBezTo>
                      <a:pt x="19066" y="31097"/>
                      <a:pt x="19049" y="31204"/>
                      <a:pt x="19041" y="31312"/>
                    </a:cubicBezTo>
                    <a:cubicBezTo>
                      <a:pt x="19041" y="31395"/>
                      <a:pt x="19032" y="31503"/>
                      <a:pt x="19107" y="31569"/>
                    </a:cubicBezTo>
                    <a:cubicBezTo>
                      <a:pt x="19107" y="31585"/>
                      <a:pt x="19107" y="31602"/>
                      <a:pt x="19107" y="31619"/>
                    </a:cubicBezTo>
                    <a:cubicBezTo>
                      <a:pt x="19090" y="31569"/>
                      <a:pt x="19066" y="31527"/>
                      <a:pt x="19049" y="31478"/>
                    </a:cubicBezTo>
                    <a:cubicBezTo>
                      <a:pt x="19041" y="31428"/>
                      <a:pt x="19032" y="31378"/>
                      <a:pt x="19024" y="31329"/>
                    </a:cubicBezTo>
                    <a:cubicBezTo>
                      <a:pt x="18999" y="31221"/>
                      <a:pt x="18974" y="31105"/>
                      <a:pt x="18950" y="30997"/>
                    </a:cubicBezTo>
                    <a:cubicBezTo>
                      <a:pt x="18908" y="30798"/>
                      <a:pt x="18867" y="30599"/>
                      <a:pt x="18825" y="30401"/>
                    </a:cubicBezTo>
                    <a:cubicBezTo>
                      <a:pt x="18751" y="29995"/>
                      <a:pt x="18676" y="29589"/>
                      <a:pt x="18618" y="29174"/>
                    </a:cubicBezTo>
                    <a:cubicBezTo>
                      <a:pt x="18510" y="28362"/>
                      <a:pt x="18436" y="27542"/>
                      <a:pt x="18419" y="26714"/>
                    </a:cubicBezTo>
                    <a:cubicBezTo>
                      <a:pt x="18411" y="26250"/>
                      <a:pt x="18444" y="25786"/>
                      <a:pt x="18403" y="25322"/>
                    </a:cubicBezTo>
                    <a:cubicBezTo>
                      <a:pt x="18403" y="25293"/>
                      <a:pt x="18378" y="25275"/>
                      <a:pt x="18355" y="25275"/>
                    </a:cubicBezTo>
                    <a:cubicBezTo>
                      <a:pt x="18338" y="25275"/>
                      <a:pt x="18323" y="25284"/>
                      <a:pt x="18320" y="25305"/>
                    </a:cubicBezTo>
                    <a:cubicBezTo>
                      <a:pt x="18245" y="25711"/>
                      <a:pt x="18245" y="26134"/>
                      <a:pt x="18245" y="26548"/>
                    </a:cubicBezTo>
                    <a:cubicBezTo>
                      <a:pt x="18245" y="26970"/>
                      <a:pt x="18262" y="27393"/>
                      <a:pt x="18287" y="27807"/>
                    </a:cubicBezTo>
                    <a:cubicBezTo>
                      <a:pt x="18345" y="28636"/>
                      <a:pt x="18452" y="29464"/>
                      <a:pt x="18618" y="30276"/>
                    </a:cubicBezTo>
                    <a:cubicBezTo>
                      <a:pt x="18660" y="30500"/>
                      <a:pt x="18709" y="30732"/>
                      <a:pt x="18767" y="30956"/>
                    </a:cubicBezTo>
                    <a:cubicBezTo>
                      <a:pt x="18776" y="30964"/>
                      <a:pt x="18776" y="30972"/>
                      <a:pt x="18776" y="30989"/>
                    </a:cubicBezTo>
                    <a:cubicBezTo>
                      <a:pt x="18784" y="31544"/>
                      <a:pt x="19115" y="32049"/>
                      <a:pt x="19248" y="32580"/>
                    </a:cubicBezTo>
                    <a:cubicBezTo>
                      <a:pt x="19314" y="32878"/>
                      <a:pt x="19339" y="33185"/>
                      <a:pt x="19331" y="33491"/>
                    </a:cubicBezTo>
                    <a:cubicBezTo>
                      <a:pt x="19331" y="33640"/>
                      <a:pt x="19322" y="33789"/>
                      <a:pt x="19322" y="33939"/>
                    </a:cubicBezTo>
                    <a:cubicBezTo>
                      <a:pt x="19306" y="33947"/>
                      <a:pt x="19289" y="33963"/>
                      <a:pt x="19289" y="33980"/>
                    </a:cubicBezTo>
                    <a:cubicBezTo>
                      <a:pt x="19289" y="34079"/>
                      <a:pt x="19298" y="34179"/>
                      <a:pt x="19306" y="34278"/>
                    </a:cubicBezTo>
                    <a:cubicBezTo>
                      <a:pt x="19306" y="34336"/>
                      <a:pt x="19306" y="34386"/>
                      <a:pt x="19314" y="34436"/>
                    </a:cubicBezTo>
                    <a:cubicBezTo>
                      <a:pt x="19314" y="34452"/>
                      <a:pt x="19322" y="34461"/>
                      <a:pt x="19331" y="34469"/>
                    </a:cubicBezTo>
                    <a:cubicBezTo>
                      <a:pt x="19364" y="34701"/>
                      <a:pt x="19422" y="34924"/>
                      <a:pt x="19480" y="35140"/>
                    </a:cubicBezTo>
                    <a:cubicBezTo>
                      <a:pt x="19579" y="35504"/>
                      <a:pt x="19720" y="35869"/>
                      <a:pt x="19902" y="36209"/>
                    </a:cubicBezTo>
                    <a:cubicBezTo>
                      <a:pt x="20076" y="36548"/>
                      <a:pt x="20292" y="36863"/>
                      <a:pt x="20540" y="37145"/>
                    </a:cubicBezTo>
                    <a:cubicBezTo>
                      <a:pt x="20673" y="37286"/>
                      <a:pt x="20814" y="37427"/>
                      <a:pt x="20963" y="37551"/>
                    </a:cubicBezTo>
                    <a:cubicBezTo>
                      <a:pt x="21129" y="37684"/>
                      <a:pt x="21303" y="37808"/>
                      <a:pt x="21452" y="37957"/>
                    </a:cubicBezTo>
                    <a:cubicBezTo>
                      <a:pt x="21609" y="38106"/>
                      <a:pt x="21742" y="38305"/>
                      <a:pt x="21734" y="38529"/>
                    </a:cubicBezTo>
                    <a:cubicBezTo>
                      <a:pt x="21734" y="38670"/>
                      <a:pt x="21676" y="38777"/>
                      <a:pt x="21609" y="38893"/>
                    </a:cubicBezTo>
                    <a:cubicBezTo>
                      <a:pt x="21601" y="38868"/>
                      <a:pt x="21593" y="38852"/>
                      <a:pt x="21593" y="38835"/>
                    </a:cubicBezTo>
                    <a:cubicBezTo>
                      <a:pt x="21510" y="38620"/>
                      <a:pt x="21352" y="38446"/>
                      <a:pt x="21187" y="38288"/>
                    </a:cubicBezTo>
                    <a:cubicBezTo>
                      <a:pt x="21104" y="38206"/>
                      <a:pt x="21013" y="38131"/>
                      <a:pt x="20922" y="38056"/>
                    </a:cubicBezTo>
                    <a:cubicBezTo>
                      <a:pt x="20830" y="37998"/>
                      <a:pt x="20731" y="37932"/>
                      <a:pt x="20665" y="37849"/>
                    </a:cubicBezTo>
                    <a:cubicBezTo>
                      <a:pt x="20648" y="37828"/>
                      <a:pt x="20627" y="37818"/>
                      <a:pt x="20606" y="37818"/>
                    </a:cubicBezTo>
                    <a:cubicBezTo>
                      <a:pt x="20565" y="37818"/>
                      <a:pt x="20529" y="37857"/>
                      <a:pt x="20557" y="37907"/>
                    </a:cubicBezTo>
                    <a:cubicBezTo>
                      <a:pt x="20640" y="38081"/>
                      <a:pt x="20781" y="38197"/>
                      <a:pt x="20913" y="38322"/>
                    </a:cubicBezTo>
                    <a:cubicBezTo>
                      <a:pt x="21054" y="38454"/>
                      <a:pt x="21195" y="38603"/>
                      <a:pt x="21303" y="38769"/>
                    </a:cubicBezTo>
                    <a:cubicBezTo>
                      <a:pt x="21369" y="38877"/>
                      <a:pt x="21477" y="39117"/>
                      <a:pt x="21303" y="39192"/>
                    </a:cubicBezTo>
                    <a:cubicBezTo>
                      <a:pt x="21220" y="39233"/>
                      <a:pt x="21120" y="39250"/>
                      <a:pt x="21029" y="39274"/>
                    </a:cubicBezTo>
                    <a:cubicBezTo>
                      <a:pt x="20996" y="39274"/>
                      <a:pt x="20963" y="39283"/>
                      <a:pt x="20930" y="39291"/>
                    </a:cubicBezTo>
                    <a:cubicBezTo>
                      <a:pt x="20930" y="39274"/>
                      <a:pt x="20922" y="39250"/>
                      <a:pt x="20922" y="39233"/>
                    </a:cubicBezTo>
                    <a:cubicBezTo>
                      <a:pt x="20888" y="39125"/>
                      <a:pt x="20806" y="39051"/>
                      <a:pt x="20739" y="38968"/>
                    </a:cubicBezTo>
                    <a:cubicBezTo>
                      <a:pt x="20665" y="38868"/>
                      <a:pt x="20590" y="38777"/>
                      <a:pt x="20516" y="38686"/>
                    </a:cubicBezTo>
                    <a:cubicBezTo>
                      <a:pt x="20342" y="38462"/>
                      <a:pt x="20151" y="38255"/>
                      <a:pt x="19952" y="38065"/>
                    </a:cubicBezTo>
                    <a:cubicBezTo>
                      <a:pt x="19942" y="38056"/>
                      <a:pt x="19930" y="38053"/>
                      <a:pt x="19918" y="38053"/>
                    </a:cubicBezTo>
                    <a:cubicBezTo>
                      <a:pt x="19883" y="38053"/>
                      <a:pt x="19851" y="38085"/>
                      <a:pt x="19869" y="38123"/>
                    </a:cubicBezTo>
                    <a:cubicBezTo>
                      <a:pt x="20002" y="38346"/>
                      <a:pt x="20151" y="38562"/>
                      <a:pt x="20308" y="38769"/>
                    </a:cubicBezTo>
                    <a:cubicBezTo>
                      <a:pt x="20391" y="38877"/>
                      <a:pt x="20466" y="38976"/>
                      <a:pt x="20549" y="39084"/>
                    </a:cubicBezTo>
                    <a:cubicBezTo>
                      <a:pt x="20590" y="39142"/>
                      <a:pt x="20723" y="39258"/>
                      <a:pt x="20690" y="39341"/>
                    </a:cubicBezTo>
                    <a:cubicBezTo>
                      <a:pt x="20665" y="39415"/>
                      <a:pt x="20557" y="39473"/>
                      <a:pt x="20491" y="39506"/>
                    </a:cubicBezTo>
                    <a:cubicBezTo>
                      <a:pt x="20408" y="39540"/>
                      <a:pt x="20325" y="39564"/>
                      <a:pt x="20234" y="39573"/>
                    </a:cubicBezTo>
                    <a:cubicBezTo>
                      <a:pt x="20143" y="39573"/>
                      <a:pt x="20060" y="39564"/>
                      <a:pt x="19969" y="39540"/>
                    </a:cubicBezTo>
                    <a:cubicBezTo>
                      <a:pt x="19927" y="39523"/>
                      <a:pt x="19886" y="39506"/>
                      <a:pt x="19844" y="39490"/>
                    </a:cubicBezTo>
                    <a:cubicBezTo>
                      <a:pt x="19828" y="39482"/>
                      <a:pt x="19803" y="39473"/>
                      <a:pt x="19786" y="39473"/>
                    </a:cubicBezTo>
                    <a:cubicBezTo>
                      <a:pt x="19786" y="39465"/>
                      <a:pt x="19778" y="39465"/>
                      <a:pt x="19770" y="39465"/>
                    </a:cubicBezTo>
                    <a:cubicBezTo>
                      <a:pt x="19668" y="39386"/>
                      <a:pt x="19551" y="39361"/>
                      <a:pt x="19428" y="39361"/>
                    </a:cubicBezTo>
                    <a:cubicBezTo>
                      <a:pt x="19372" y="39361"/>
                      <a:pt x="19314" y="39366"/>
                      <a:pt x="19256" y="39374"/>
                    </a:cubicBezTo>
                    <a:cubicBezTo>
                      <a:pt x="19189" y="39381"/>
                      <a:pt x="19122" y="39393"/>
                      <a:pt x="19055" y="39393"/>
                    </a:cubicBezTo>
                    <a:cubicBezTo>
                      <a:pt x="19039" y="39393"/>
                      <a:pt x="19023" y="39392"/>
                      <a:pt x="19008" y="39390"/>
                    </a:cubicBezTo>
                    <a:cubicBezTo>
                      <a:pt x="18966" y="39390"/>
                      <a:pt x="18933" y="39382"/>
                      <a:pt x="18900" y="39374"/>
                    </a:cubicBezTo>
                    <a:cubicBezTo>
                      <a:pt x="18800" y="39316"/>
                      <a:pt x="18676" y="39283"/>
                      <a:pt x="18560" y="39241"/>
                    </a:cubicBezTo>
                    <a:cubicBezTo>
                      <a:pt x="18428" y="39200"/>
                      <a:pt x="18287" y="39158"/>
                      <a:pt x="18162" y="39084"/>
                    </a:cubicBezTo>
                    <a:cubicBezTo>
                      <a:pt x="17922" y="38926"/>
                      <a:pt x="17881" y="38620"/>
                      <a:pt x="17881" y="38355"/>
                    </a:cubicBezTo>
                    <a:cubicBezTo>
                      <a:pt x="17873" y="38032"/>
                      <a:pt x="17889" y="37717"/>
                      <a:pt x="17848" y="37394"/>
                    </a:cubicBezTo>
                    <a:cubicBezTo>
                      <a:pt x="17823" y="37211"/>
                      <a:pt x="17790" y="37037"/>
                      <a:pt x="17740" y="36863"/>
                    </a:cubicBezTo>
                    <a:lnTo>
                      <a:pt x="17740" y="36863"/>
                    </a:lnTo>
                    <a:cubicBezTo>
                      <a:pt x="17749" y="36870"/>
                      <a:pt x="17759" y="36873"/>
                      <a:pt x="17770" y="36873"/>
                    </a:cubicBezTo>
                    <a:cubicBezTo>
                      <a:pt x="17796" y="36873"/>
                      <a:pt x="17821" y="36852"/>
                      <a:pt x="17815" y="36822"/>
                    </a:cubicBezTo>
                    <a:cubicBezTo>
                      <a:pt x="17790" y="36714"/>
                      <a:pt x="17740" y="36623"/>
                      <a:pt x="17690" y="36524"/>
                    </a:cubicBezTo>
                    <a:cubicBezTo>
                      <a:pt x="17641" y="36432"/>
                      <a:pt x="17599" y="36333"/>
                      <a:pt x="17541" y="36242"/>
                    </a:cubicBezTo>
                    <a:cubicBezTo>
                      <a:pt x="17433" y="36068"/>
                      <a:pt x="17326" y="35886"/>
                      <a:pt x="17243" y="35695"/>
                    </a:cubicBezTo>
                    <a:cubicBezTo>
                      <a:pt x="17127" y="35463"/>
                      <a:pt x="17044" y="35198"/>
                      <a:pt x="17027" y="34933"/>
                    </a:cubicBezTo>
                    <a:cubicBezTo>
                      <a:pt x="17069" y="34808"/>
                      <a:pt x="17069" y="34659"/>
                      <a:pt x="17061" y="34535"/>
                    </a:cubicBezTo>
                    <a:cubicBezTo>
                      <a:pt x="17061" y="34519"/>
                      <a:pt x="17061" y="34510"/>
                      <a:pt x="17069" y="34502"/>
                    </a:cubicBezTo>
                    <a:cubicBezTo>
                      <a:pt x="17069" y="34477"/>
                      <a:pt x="17061" y="34461"/>
                      <a:pt x="17044" y="34452"/>
                    </a:cubicBezTo>
                    <a:cubicBezTo>
                      <a:pt x="17019" y="34245"/>
                      <a:pt x="16953" y="34046"/>
                      <a:pt x="16853" y="33864"/>
                    </a:cubicBezTo>
                    <a:cubicBezTo>
                      <a:pt x="16795" y="33773"/>
                      <a:pt x="16729" y="33682"/>
                      <a:pt x="16663" y="33607"/>
                    </a:cubicBezTo>
                    <a:cubicBezTo>
                      <a:pt x="16580" y="33516"/>
                      <a:pt x="16481" y="33433"/>
                      <a:pt x="16406" y="33342"/>
                    </a:cubicBezTo>
                    <a:cubicBezTo>
                      <a:pt x="16257" y="33168"/>
                      <a:pt x="16207" y="32928"/>
                      <a:pt x="16224" y="32704"/>
                    </a:cubicBezTo>
                    <a:cubicBezTo>
                      <a:pt x="16224" y="32672"/>
                      <a:pt x="16194" y="32653"/>
                      <a:pt x="16165" y="32653"/>
                    </a:cubicBezTo>
                    <a:cubicBezTo>
                      <a:pt x="16142" y="32653"/>
                      <a:pt x="16120" y="32666"/>
                      <a:pt x="16116" y="32696"/>
                    </a:cubicBezTo>
                    <a:cubicBezTo>
                      <a:pt x="16099" y="32779"/>
                      <a:pt x="16091" y="32870"/>
                      <a:pt x="16091" y="32953"/>
                    </a:cubicBezTo>
                    <a:cubicBezTo>
                      <a:pt x="16041" y="32837"/>
                      <a:pt x="15983" y="32729"/>
                      <a:pt x="15934" y="32613"/>
                    </a:cubicBezTo>
                    <a:cubicBezTo>
                      <a:pt x="15809" y="32373"/>
                      <a:pt x="15677" y="32132"/>
                      <a:pt x="15586" y="31875"/>
                    </a:cubicBezTo>
                    <a:cubicBezTo>
                      <a:pt x="15395" y="31362"/>
                      <a:pt x="15445" y="30798"/>
                      <a:pt x="15495" y="30268"/>
                    </a:cubicBezTo>
                    <a:cubicBezTo>
                      <a:pt x="15495" y="30241"/>
                      <a:pt x="15470" y="30226"/>
                      <a:pt x="15447" y="30226"/>
                    </a:cubicBezTo>
                    <a:cubicBezTo>
                      <a:pt x="15427" y="30226"/>
                      <a:pt x="15407" y="30237"/>
                      <a:pt x="15403" y="30260"/>
                    </a:cubicBezTo>
                    <a:cubicBezTo>
                      <a:pt x="15329" y="30616"/>
                      <a:pt x="15254" y="30981"/>
                      <a:pt x="15263" y="31345"/>
                    </a:cubicBezTo>
                    <a:cubicBezTo>
                      <a:pt x="15238" y="31287"/>
                      <a:pt x="15205" y="31237"/>
                      <a:pt x="15180" y="31179"/>
                    </a:cubicBezTo>
                    <a:cubicBezTo>
                      <a:pt x="15080" y="30972"/>
                      <a:pt x="14997" y="30757"/>
                      <a:pt x="14931" y="30533"/>
                    </a:cubicBezTo>
                    <a:cubicBezTo>
                      <a:pt x="14799" y="30094"/>
                      <a:pt x="14732" y="29630"/>
                      <a:pt x="14741" y="29166"/>
                    </a:cubicBezTo>
                    <a:cubicBezTo>
                      <a:pt x="14741" y="28884"/>
                      <a:pt x="14741" y="28611"/>
                      <a:pt x="14666" y="28329"/>
                    </a:cubicBezTo>
                    <a:cubicBezTo>
                      <a:pt x="14660" y="28303"/>
                      <a:pt x="14643" y="28293"/>
                      <a:pt x="14626" y="28293"/>
                    </a:cubicBezTo>
                    <a:cubicBezTo>
                      <a:pt x="14599" y="28293"/>
                      <a:pt x="14570" y="28319"/>
                      <a:pt x="14575" y="28354"/>
                    </a:cubicBezTo>
                    <a:cubicBezTo>
                      <a:pt x="14591" y="28470"/>
                      <a:pt x="14591" y="28594"/>
                      <a:pt x="14575" y="28710"/>
                    </a:cubicBezTo>
                    <a:cubicBezTo>
                      <a:pt x="14558" y="28636"/>
                      <a:pt x="14533" y="28561"/>
                      <a:pt x="14509" y="28487"/>
                    </a:cubicBezTo>
                    <a:cubicBezTo>
                      <a:pt x="14475" y="27890"/>
                      <a:pt x="14409" y="27294"/>
                      <a:pt x="14359" y="26697"/>
                    </a:cubicBezTo>
                    <a:cubicBezTo>
                      <a:pt x="14355" y="26664"/>
                      <a:pt x="14328" y="26647"/>
                      <a:pt x="14302" y="26647"/>
                    </a:cubicBezTo>
                    <a:cubicBezTo>
                      <a:pt x="14277" y="26647"/>
                      <a:pt x="14252" y="26664"/>
                      <a:pt x="14252" y="26697"/>
                    </a:cubicBezTo>
                    <a:cubicBezTo>
                      <a:pt x="14260" y="27070"/>
                      <a:pt x="14260" y="27443"/>
                      <a:pt x="14260" y="27816"/>
                    </a:cubicBezTo>
                    <a:cubicBezTo>
                      <a:pt x="14177" y="27575"/>
                      <a:pt x="14111" y="27327"/>
                      <a:pt x="14053" y="27078"/>
                    </a:cubicBezTo>
                    <a:cubicBezTo>
                      <a:pt x="13929" y="26515"/>
                      <a:pt x="13871" y="25935"/>
                      <a:pt x="13879" y="25363"/>
                    </a:cubicBezTo>
                    <a:cubicBezTo>
                      <a:pt x="13887" y="25032"/>
                      <a:pt x="13895" y="24700"/>
                      <a:pt x="13937" y="24377"/>
                    </a:cubicBezTo>
                    <a:cubicBezTo>
                      <a:pt x="13937" y="24354"/>
                      <a:pt x="13913" y="24338"/>
                      <a:pt x="13891" y="24338"/>
                    </a:cubicBezTo>
                    <a:cubicBezTo>
                      <a:pt x="13874" y="24338"/>
                      <a:pt x="13858" y="24347"/>
                      <a:pt x="13854" y="24369"/>
                    </a:cubicBezTo>
                    <a:cubicBezTo>
                      <a:pt x="13788" y="24659"/>
                      <a:pt x="13730" y="24940"/>
                      <a:pt x="13705" y="25239"/>
                    </a:cubicBezTo>
                    <a:cubicBezTo>
                      <a:pt x="13688" y="25537"/>
                      <a:pt x="13688" y="25844"/>
                      <a:pt x="13705" y="26142"/>
                    </a:cubicBezTo>
                    <a:cubicBezTo>
                      <a:pt x="13746" y="26730"/>
                      <a:pt x="13862" y="27327"/>
                      <a:pt x="14053" y="27890"/>
                    </a:cubicBezTo>
                    <a:cubicBezTo>
                      <a:pt x="14119" y="28064"/>
                      <a:pt x="14185" y="28255"/>
                      <a:pt x="14268" y="28429"/>
                    </a:cubicBezTo>
                    <a:cubicBezTo>
                      <a:pt x="14268" y="28487"/>
                      <a:pt x="14268" y="28545"/>
                      <a:pt x="14277" y="28594"/>
                    </a:cubicBezTo>
                    <a:cubicBezTo>
                      <a:pt x="14285" y="28901"/>
                      <a:pt x="14293" y="29208"/>
                      <a:pt x="14326" y="29506"/>
                    </a:cubicBezTo>
                    <a:cubicBezTo>
                      <a:pt x="14335" y="29655"/>
                      <a:pt x="14359" y="29804"/>
                      <a:pt x="14393" y="29953"/>
                    </a:cubicBezTo>
                    <a:cubicBezTo>
                      <a:pt x="14417" y="30094"/>
                      <a:pt x="14451" y="30235"/>
                      <a:pt x="14533" y="30359"/>
                    </a:cubicBezTo>
                    <a:cubicBezTo>
                      <a:pt x="14547" y="30377"/>
                      <a:pt x="14567" y="30385"/>
                      <a:pt x="14587" y="30385"/>
                    </a:cubicBezTo>
                    <a:cubicBezTo>
                      <a:pt x="14604" y="30385"/>
                      <a:pt x="14621" y="30379"/>
                      <a:pt x="14633" y="30367"/>
                    </a:cubicBezTo>
                    <a:cubicBezTo>
                      <a:pt x="14699" y="30657"/>
                      <a:pt x="14790" y="30939"/>
                      <a:pt x="14923" y="31204"/>
                    </a:cubicBezTo>
                    <a:cubicBezTo>
                      <a:pt x="15022" y="31411"/>
                      <a:pt x="15147" y="31643"/>
                      <a:pt x="15321" y="31809"/>
                    </a:cubicBezTo>
                    <a:cubicBezTo>
                      <a:pt x="15329" y="31842"/>
                      <a:pt x="15345" y="31875"/>
                      <a:pt x="15354" y="31900"/>
                    </a:cubicBezTo>
                    <a:cubicBezTo>
                      <a:pt x="15437" y="32174"/>
                      <a:pt x="15577" y="32422"/>
                      <a:pt x="15702" y="32679"/>
                    </a:cubicBezTo>
                    <a:cubicBezTo>
                      <a:pt x="15760" y="32812"/>
                      <a:pt x="15826" y="32944"/>
                      <a:pt x="15892" y="33077"/>
                    </a:cubicBezTo>
                    <a:cubicBezTo>
                      <a:pt x="15959" y="33209"/>
                      <a:pt x="16025" y="33359"/>
                      <a:pt x="16141" y="33458"/>
                    </a:cubicBezTo>
                    <a:cubicBezTo>
                      <a:pt x="16152" y="33469"/>
                      <a:pt x="16167" y="33474"/>
                      <a:pt x="16182" y="33474"/>
                    </a:cubicBezTo>
                    <a:cubicBezTo>
                      <a:pt x="16200" y="33474"/>
                      <a:pt x="16218" y="33467"/>
                      <a:pt x="16232" y="33458"/>
                    </a:cubicBezTo>
                    <a:cubicBezTo>
                      <a:pt x="16331" y="33607"/>
                      <a:pt x="16472" y="33715"/>
                      <a:pt x="16580" y="33864"/>
                    </a:cubicBezTo>
                    <a:cubicBezTo>
                      <a:pt x="16605" y="33905"/>
                      <a:pt x="16630" y="33947"/>
                      <a:pt x="16646" y="33988"/>
                    </a:cubicBezTo>
                    <a:cubicBezTo>
                      <a:pt x="16663" y="34055"/>
                      <a:pt x="16671" y="34121"/>
                      <a:pt x="16679" y="34195"/>
                    </a:cubicBezTo>
                    <a:cubicBezTo>
                      <a:pt x="16679" y="34262"/>
                      <a:pt x="16671" y="34336"/>
                      <a:pt x="16638" y="34394"/>
                    </a:cubicBezTo>
                    <a:cubicBezTo>
                      <a:pt x="16580" y="34543"/>
                      <a:pt x="16447" y="34659"/>
                      <a:pt x="16331" y="34759"/>
                    </a:cubicBezTo>
                    <a:cubicBezTo>
                      <a:pt x="16307" y="34775"/>
                      <a:pt x="16273" y="34784"/>
                      <a:pt x="16249" y="34792"/>
                    </a:cubicBezTo>
                    <a:cubicBezTo>
                      <a:pt x="16199" y="34808"/>
                      <a:pt x="16174" y="34850"/>
                      <a:pt x="16182" y="34891"/>
                    </a:cubicBezTo>
                    <a:cubicBezTo>
                      <a:pt x="16166" y="34900"/>
                      <a:pt x="16149" y="34908"/>
                      <a:pt x="16141" y="34908"/>
                    </a:cubicBezTo>
                    <a:cubicBezTo>
                      <a:pt x="16124" y="34916"/>
                      <a:pt x="16116" y="34924"/>
                      <a:pt x="16108" y="34933"/>
                    </a:cubicBezTo>
                    <a:cubicBezTo>
                      <a:pt x="16056" y="34936"/>
                      <a:pt x="16003" y="34938"/>
                      <a:pt x="15950" y="34938"/>
                    </a:cubicBezTo>
                    <a:cubicBezTo>
                      <a:pt x="15875" y="34938"/>
                      <a:pt x="15799" y="34934"/>
                      <a:pt x="15727" y="34924"/>
                    </a:cubicBezTo>
                    <a:cubicBezTo>
                      <a:pt x="15345" y="34900"/>
                      <a:pt x="14964" y="34817"/>
                      <a:pt x="14575" y="34808"/>
                    </a:cubicBezTo>
                    <a:cubicBezTo>
                      <a:pt x="14553" y="34808"/>
                      <a:pt x="14532" y="34808"/>
                      <a:pt x="14510" y="34808"/>
                    </a:cubicBezTo>
                    <a:cubicBezTo>
                      <a:pt x="14150" y="34808"/>
                      <a:pt x="13791" y="34871"/>
                      <a:pt x="13440" y="34949"/>
                    </a:cubicBezTo>
                    <a:cubicBezTo>
                      <a:pt x="13067" y="35024"/>
                      <a:pt x="12694" y="35115"/>
                      <a:pt x="12313" y="35123"/>
                    </a:cubicBezTo>
                    <a:cubicBezTo>
                      <a:pt x="12247" y="35123"/>
                      <a:pt x="12180" y="35123"/>
                      <a:pt x="12114" y="35115"/>
                    </a:cubicBezTo>
                    <a:cubicBezTo>
                      <a:pt x="12139" y="35090"/>
                      <a:pt x="12147" y="35065"/>
                      <a:pt x="12147" y="35032"/>
                    </a:cubicBezTo>
                    <a:cubicBezTo>
                      <a:pt x="12147" y="34800"/>
                      <a:pt x="12131" y="34577"/>
                      <a:pt x="12139" y="34345"/>
                    </a:cubicBezTo>
                    <a:cubicBezTo>
                      <a:pt x="12147" y="34121"/>
                      <a:pt x="12164" y="33872"/>
                      <a:pt x="12255" y="33665"/>
                    </a:cubicBezTo>
                    <a:cubicBezTo>
                      <a:pt x="12263" y="33665"/>
                      <a:pt x="12263" y="33657"/>
                      <a:pt x="12263" y="33649"/>
                    </a:cubicBezTo>
                    <a:cubicBezTo>
                      <a:pt x="12288" y="33599"/>
                      <a:pt x="12313" y="33541"/>
                      <a:pt x="12346" y="33491"/>
                    </a:cubicBezTo>
                    <a:cubicBezTo>
                      <a:pt x="12421" y="33392"/>
                      <a:pt x="12504" y="33292"/>
                      <a:pt x="12570" y="33193"/>
                    </a:cubicBezTo>
                    <a:cubicBezTo>
                      <a:pt x="12719" y="32986"/>
                      <a:pt x="12860" y="32787"/>
                      <a:pt x="12959" y="32555"/>
                    </a:cubicBezTo>
                    <a:cubicBezTo>
                      <a:pt x="12992" y="32480"/>
                      <a:pt x="13025" y="32406"/>
                      <a:pt x="13042" y="32323"/>
                    </a:cubicBezTo>
                    <a:cubicBezTo>
                      <a:pt x="13075" y="32257"/>
                      <a:pt x="13100" y="32190"/>
                      <a:pt x="13133" y="32116"/>
                    </a:cubicBezTo>
                    <a:cubicBezTo>
                      <a:pt x="13216" y="31892"/>
                      <a:pt x="13291" y="31668"/>
                      <a:pt x="13340" y="31436"/>
                    </a:cubicBezTo>
                    <a:cubicBezTo>
                      <a:pt x="13440" y="31022"/>
                      <a:pt x="13473" y="30583"/>
                      <a:pt x="13382" y="30152"/>
                    </a:cubicBezTo>
                    <a:cubicBezTo>
                      <a:pt x="13291" y="29746"/>
                      <a:pt x="13092" y="29390"/>
                      <a:pt x="12793" y="29092"/>
                    </a:cubicBezTo>
                    <a:cubicBezTo>
                      <a:pt x="12636" y="28942"/>
                      <a:pt x="12479" y="28793"/>
                      <a:pt x="12330" y="28619"/>
                    </a:cubicBezTo>
                    <a:cubicBezTo>
                      <a:pt x="12197" y="28462"/>
                      <a:pt x="12064" y="28296"/>
                      <a:pt x="11899" y="28164"/>
                    </a:cubicBezTo>
                    <a:cubicBezTo>
                      <a:pt x="11733" y="28023"/>
                      <a:pt x="11542" y="27948"/>
                      <a:pt x="11344" y="27857"/>
                    </a:cubicBezTo>
                    <a:cubicBezTo>
                      <a:pt x="11161" y="27774"/>
                      <a:pt x="10971" y="27691"/>
                      <a:pt x="10838" y="27526"/>
                    </a:cubicBezTo>
                    <a:cubicBezTo>
                      <a:pt x="10832" y="27517"/>
                      <a:pt x="10824" y="27514"/>
                      <a:pt x="10816" y="27514"/>
                    </a:cubicBezTo>
                    <a:cubicBezTo>
                      <a:pt x="10792" y="27514"/>
                      <a:pt x="10768" y="27544"/>
                      <a:pt x="10780" y="27575"/>
                    </a:cubicBezTo>
                    <a:cubicBezTo>
                      <a:pt x="10855" y="27683"/>
                      <a:pt x="10946" y="27766"/>
                      <a:pt x="11045" y="27840"/>
                    </a:cubicBezTo>
                    <a:cubicBezTo>
                      <a:pt x="11012" y="27824"/>
                      <a:pt x="10979" y="27807"/>
                      <a:pt x="10946" y="27799"/>
                    </a:cubicBezTo>
                    <a:cubicBezTo>
                      <a:pt x="10846" y="27758"/>
                      <a:pt x="10747" y="27733"/>
                      <a:pt x="10656" y="27691"/>
                    </a:cubicBezTo>
                    <a:cubicBezTo>
                      <a:pt x="10614" y="27675"/>
                      <a:pt x="10565" y="27658"/>
                      <a:pt x="10523" y="27633"/>
                    </a:cubicBezTo>
                    <a:cubicBezTo>
                      <a:pt x="10474" y="27617"/>
                      <a:pt x="10432" y="27584"/>
                      <a:pt x="10382" y="27575"/>
                    </a:cubicBezTo>
                    <a:cubicBezTo>
                      <a:pt x="10378" y="27575"/>
                      <a:pt x="10374" y="27574"/>
                      <a:pt x="10370" y="27574"/>
                    </a:cubicBezTo>
                    <a:cubicBezTo>
                      <a:pt x="10327" y="27574"/>
                      <a:pt x="10302" y="27613"/>
                      <a:pt x="10324" y="27658"/>
                    </a:cubicBezTo>
                    <a:cubicBezTo>
                      <a:pt x="10341" y="27700"/>
                      <a:pt x="10391" y="27733"/>
                      <a:pt x="10432" y="27758"/>
                    </a:cubicBezTo>
                    <a:cubicBezTo>
                      <a:pt x="10474" y="27791"/>
                      <a:pt x="10515" y="27816"/>
                      <a:pt x="10565" y="27832"/>
                    </a:cubicBezTo>
                    <a:cubicBezTo>
                      <a:pt x="10656" y="27874"/>
                      <a:pt x="10747" y="27898"/>
                      <a:pt x="10846" y="27932"/>
                    </a:cubicBezTo>
                    <a:cubicBezTo>
                      <a:pt x="11029" y="27990"/>
                      <a:pt x="11219" y="28039"/>
                      <a:pt x="11344" y="28188"/>
                    </a:cubicBezTo>
                    <a:cubicBezTo>
                      <a:pt x="11354" y="28201"/>
                      <a:pt x="11366" y="28206"/>
                      <a:pt x="11379" y="28206"/>
                    </a:cubicBezTo>
                    <a:cubicBezTo>
                      <a:pt x="11416" y="28206"/>
                      <a:pt x="11451" y="28159"/>
                      <a:pt x="11426" y="28122"/>
                    </a:cubicBezTo>
                    <a:cubicBezTo>
                      <a:pt x="11393" y="28072"/>
                      <a:pt x="11344" y="28031"/>
                      <a:pt x="11302" y="27990"/>
                    </a:cubicBezTo>
                    <a:lnTo>
                      <a:pt x="11302" y="27990"/>
                    </a:lnTo>
                    <a:cubicBezTo>
                      <a:pt x="11402" y="28039"/>
                      <a:pt x="11509" y="28097"/>
                      <a:pt x="11609" y="28155"/>
                    </a:cubicBezTo>
                    <a:cubicBezTo>
                      <a:pt x="11965" y="28362"/>
                      <a:pt x="12180" y="28744"/>
                      <a:pt x="12462" y="29034"/>
                    </a:cubicBezTo>
                    <a:cubicBezTo>
                      <a:pt x="12603" y="29191"/>
                      <a:pt x="12760" y="29332"/>
                      <a:pt x="12876" y="29514"/>
                    </a:cubicBezTo>
                    <a:cubicBezTo>
                      <a:pt x="12984" y="29680"/>
                      <a:pt x="13059" y="29854"/>
                      <a:pt x="13108" y="30044"/>
                    </a:cubicBezTo>
                    <a:cubicBezTo>
                      <a:pt x="13216" y="30434"/>
                      <a:pt x="13208" y="30840"/>
                      <a:pt x="13141" y="31229"/>
                    </a:cubicBezTo>
                    <a:cubicBezTo>
                      <a:pt x="13133" y="31279"/>
                      <a:pt x="13117" y="31329"/>
                      <a:pt x="13108" y="31370"/>
                    </a:cubicBezTo>
                    <a:cubicBezTo>
                      <a:pt x="13100" y="31287"/>
                      <a:pt x="13083" y="31196"/>
                      <a:pt x="13067" y="31113"/>
                    </a:cubicBezTo>
                    <a:cubicBezTo>
                      <a:pt x="13017" y="30840"/>
                      <a:pt x="12926" y="30575"/>
                      <a:pt x="12843" y="30301"/>
                    </a:cubicBezTo>
                    <a:cubicBezTo>
                      <a:pt x="12833" y="30278"/>
                      <a:pt x="12814" y="30268"/>
                      <a:pt x="12795" y="30268"/>
                    </a:cubicBezTo>
                    <a:cubicBezTo>
                      <a:pt x="12767" y="30268"/>
                      <a:pt x="12739" y="30291"/>
                      <a:pt x="12744" y="30326"/>
                    </a:cubicBezTo>
                    <a:cubicBezTo>
                      <a:pt x="12802" y="30633"/>
                      <a:pt x="12860" y="30931"/>
                      <a:pt x="12885" y="31237"/>
                    </a:cubicBezTo>
                    <a:cubicBezTo>
                      <a:pt x="12918" y="31527"/>
                      <a:pt x="12918" y="31834"/>
                      <a:pt x="12851" y="32124"/>
                    </a:cubicBezTo>
                    <a:cubicBezTo>
                      <a:pt x="12851" y="32124"/>
                      <a:pt x="12851" y="32132"/>
                      <a:pt x="12851" y="32141"/>
                    </a:cubicBezTo>
                    <a:cubicBezTo>
                      <a:pt x="12843" y="32149"/>
                      <a:pt x="12843" y="32149"/>
                      <a:pt x="12835" y="32157"/>
                    </a:cubicBezTo>
                    <a:cubicBezTo>
                      <a:pt x="12752" y="32315"/>
                      <a:pt x="12669" y="32472"/>
                      <a:pt x="12578" y="32621"/>
                    </a:cubicBezTo>
                    <a:cubicBezTo>
                      <a:pt x="12611" y="32414"/>
                      <a:pt x="12611" y="32199"/>
                      <a:pt x="12586" y="31991"/>
                    </a:cubicBezTo>
                    <a:cubicBezTo>
                      <a:pt x="12582" y="31953"/>
                      <a:pt x="12552" y="31932"/>
                      <a:pt x="12523" y="31932"/>
                    </a:cubicBezTo>
                    <a:cubicBezTo>
                      <a:pt x="12496" y="31932"/>
                      <a:pt x="12470" y="31951"/>
                      <a:pt x="12470" y="31991"/>
                    </a:cubicBezTo>
                    <a:cubicBezTo>
                      <a:pt x="12479" y="32505"/>
                      <a:pt x="12296" y="32994"/>
                      <a:pt x="12006" y="33417"/>
                    </a:cubicBezTo>
                    <a:cubicBezTo>
                      <a:pt x="11716" y="33823"/>
                      <a:pt x="11352" y="34187"/>
                      <a:pt x="11153" y="34651"/>
                    </a:cubicBezTo>
                    <a:cubicBezTo>
                      <a:pt x="11054" y="34875"/>
                      <a:pt x="10954" y="35165"/>
                      <a:pt x="11037" y="35413"/>
                    </a:cubicBezTo>
                    <a:cubicBezTo>
                      <a:pt x="10880" y="35364"/>
                      <a:pt x="10730" y="35314"/>
                      <a:pt x="10590" y="35239"/>
                    </a:cubicBezTo>
                    <a:cubicBezTo>
                      <a:pt x="10583" y="35235"/>
                      <a:pt x="10575" y="35233"/>
                      <a:pt x="10568" y="35233"/>
                    </a:cubicBezTo>
                    <a:cubicBezTo>
                      <a:pt x="10534" y="35233"/>
                      <a:pt x="10504" y="35278"/>
                      <a:pt x="10532" y="35306"/>
                    </a:cubicBezTo>
                    <a:cubicBezTo>
                      <a:pt x="10623" y="35380"/>
                      <a:pt x="10714" y="35446"/>
                      <a:pt x="10822" y="35504"/>
                    </a:cubicBezTo>
                    <a:cubicBezTo>
                      <a:pt x="10929" y="35562"/>
                      <a:pt x="11037" y="35604"/>
                      <a:pt x="11153" y="35645"/>
                    </a:cubicBezTo>
                    <a:cubicBezTo>
                      <a:pt x="11385" y="35736"/>
                      <a:pt x="11609" y="35828"/>
                      <a:pt x="11799" y="35993"/>
                    </a:cubicBezTo>
                    <a:cubicBezTo>
                      <a:pt x="11973" y="36142"/>
                      <a:pt x="12156" y="36358"/>
                      <a:pt x="12230" y="36582"/>
                    </a:cubicBezTo>
                    <a:cubicBezTo>
                      <a:pt x="12272" y="36706"/>
                      <a:pt x="12272" y="36822"/>
                      <a:pt x="12247" y="36946"/>
                    </a:cubicBezTo>
                    <a:cubicBezTo>
                      <a:pt x="12247" y="36954"/>
                      <a:pt x="12247" y="36963"/>
                      <a:pt x="12238" y="36971"/>
                    </a:cubicBezTo>
                    <a:cubicBezTo>
                      <a:pt x="12197" y="36905"/>
                      <a:pt x="12147" y="36838"/>
                      <a:pt x="12106" y="36780"/>
                    </a:cubicBezTo>
                    <a:cubicBezTo>
                      <a:pt x="11907" y="36524"/>
                      <a:pt x="11700" y="36283"/>
                      <a:pt x="11476" y="36051"/>
                    </a:cubicBezTo>
                    <a:cubicBezTo>
                      <a:pt x="11464" y="36039"/>
                      <a:pt x="11449" y="36034"/>
                      <a:pt x="11434" y="36034"/>
                    </a:cubicBezTo>
                    <a:cubicBezTo>
                      <a:pt x="11389" y="36034"/>
                      <a:pt x="11345" y="36082"/>
                      <a:pt x="11377" y="36126"/>
                    </a:cubicBezTo>
                    <a:cubicBezTo>
                      <a:pt x="11559" y="36374"/>
                      <a:pt x="11741" y="36631"/>
                      <a:pt x="11915" y="36888"/>
                    </a:cubicBezTo>
                    <a:cubicBezTo>
                      <a:pt x="11990" y="36996"/>
                      <a:pt x="12089" y="37112"/>
                      <a:pt x="12106" y="37244"/>
                    </a:cubicBezTo>
                    <a:cubicBezTo>
                      <a:pt x="12122" y="37369"/>
                      <a:pt x="11990" y="37476"/>
                      <a:pt x="11915" y="37559"/>
                    </a:cubicBezTo>
                    <a:cubicBezTo>
                      <a:pt x="11743" y="37724"/>
                      <a:pt x="11526" y="37859"/>
                      <a:pt x="11278" y="37859"/>
                    </a:cubicBezTo>
                    <a:cubicBezTo>
                      <a:pt x="11264" y="37859"/>
                      <a:pt x="11250" y="37858"/>
                      <a:pt x="11236" y="37858"/>
                    </a:cubicBezTo>
                    <a:cubicBezTo>
                      <a:pt x="11103" y="37849"/>
                      <a:pt x="10971" y="37808"/>
                      <a:pt x="10855" y="37750"/>
                    </a:cubicBezTo>
                    <a:cubicBezTo>
                      <a:pt x="10780" y="37717"/>
                      <a:pt x="10714" y="37684"/>
                      <a:pt x="10648" y="37650"/>
                    </a:cubicBezTo>
                    <a:cubicBezTo>
                      <a:pt x="10614" y="37634"/>
                      <a:pt x="10573" y="37617"/>
                      <a:pt x="10532" y="37601"/>
                    </a:cubicBezTo>
                    <a:cubicBezTo>
                      <a:pt x="10532" y="37493"/>
                      <a:pt x="10507" y="37377"/>
                      <a:pt x="10490" y="37278"/>
                    </a:cubicBezTo>
                    <a:cubicBezTo>
                      <a:pt x="10449" y="36979"/>
                      <a:pt x="10391" y="36681"/>
                      <a:pt x="10341" y="36383"/>
                    </a:cubicBezTo>
                    <a:cubicBezTo>
                      <a:pt x="10337" y="36361"/>
                      <a:pt x="10317" y="36350"/>
                      <a:pt x="10296" y="36350"/>
                    </a:cubicBezTo>
                    <a:cubicBezTo>
                      <a:pt x="10270" y="36350"/>
                      <a:pt x="10242" y="36367"/>
                      <a:pt x="10242" y="36399"/>
                    </a:cubicBezTo>
                    <a:cubicBezTo>
                      <a:pt x="10258" y="36698"/>
                      <a:pt x="10266" y="36996"/>
                      <a:pt x="10291" y="37294"/>
                    </a:cubicBezTo>
                    <a:cubicBezTo>
                      <a:pt x="10307" y="37448"/>
                      <a:pt x="10395" y="37808"/>
                      <a:pt x="10143" y="37808"/>
                    </a:cubicBezTo>
                    <a:cubicBezTo>
                      <a:pt x="10137" y="37808"/>
                      <a:pt x="10131" y="37808"/>
                      <a:pt x="10126" y="37808"/>
                    </a:cubicBezTo>
                    <a:cubicBezTo>
                      <a:pt x="10010" y="37800"/>
                      <a:pt x="9910" y="37717"/>
                      <a:pt x="9827" y="37642"/>
                    </a:cubicBezTo>
                    <a:cubicBezTo>
                      <a:pt x="9744" y="37568"/>
                      <a:pt x="9678" y="37476"/>
                      <a:pt x="9620" y="37377"/>
                    </a:cubicBezTo>
                    <a:cubicBezTo>
                      <a:pt x="9554" y="37269"/>
                      <a:pt x="9512" y="37153"/>
                      <a:pt x="9463" y="37037"/>
                    </a:cubicBezTo>
                    <a:cubicBezTo>
                      <a:pt x="9421" y="36921"/>
                      <a:pt x="9363" y="36805"/>
                      <a:pt x="9264" y="36731"/>
                    </a:cubicBezTo>
                    <a:cubicBezTo>
                      <a:pt x="9252" y="36725"/>
                      <a:pt x="9241" y="36722"/>
                      <a:pt x="9231" y="36722"/>
                    </a:cubicBezTo>
                    <a:cubicBezTo>
                      <a:pt x="9213" y="36722"/>
                      <a:pt x="9197" y="36731"/>
                      <a:pt x="9181" y="36747"/>
                    </a:cubicBezTo>
                    <a:cubicBezTo>
                      <a:pt x="9040" y="36482"/>
                      <a:pt x="8700" y="36341"/>
                      <a:pt x="8427" y="36258"/>
                    </a:cubicBezTo>
                    <a:cubicBezTo>
                      <a:pt x="8212" y="36192"/>
                      <a:pt x="7996" y="36151"/>
                      <a:pt x="7772" y="36118"/>
                    </a:cubicBezTo>
                    <a:cubicBezTo>
                      <a:pt x="7615" y="36093"/>
                      <a:pt x="7482" y="36035"/>
                      <a:pt x="7358" y="35960"/>
                    </a:cubicBezTo>
                    <a:cubicBezTo>
                      <a:pt x="7367" y="35944"/>
                      <a:pt x="7367" y="35919"/>
                      <a:pt x="7358" y="35902"/>
                    </a:cubicBezTo>
                    <a:cubicBezTo>
                      <a:pt x="7292" y="35819"/>
                      <a:pt x="7209" y="35745"/>
                      <a:pt x="7126" y="35687"/>
                    </a:cubicBezTo>
                    <a:cubicBezTo>
                      <a:pt x="7093" y="35637"/>
                      <a:pt x="7060" y="35596"/>
                      <a:pt x="7035" y="35546"/>
                    </a:cubicBezTo>
                    <a:cubicBezTo>
                      <a:pt x="6936" y="35388"/>
                      <a:pt x="6845" y="35223"/>
                      <a:pt x="6787" y="35049"/>
                    </a:cubicBezTo>
                    <a:cubicBezTo>
                      <a:pt x="6780" y="35032"/>
                      <a:pt x="6765" y="35025"/>
                      <a:pt x="6751" y="35025"/>
                    </a:cubicBezTo>
                    <a:cubicBezTo>
                      <a:pt x="6730" y="35025"/>
                      <a:pt x="6710" y="35041"/>
                      <a:pt x="6720" y="35065"/>
                    </a:cubicBezTo>
                    <a:cubicBezTo>
                      <a:pt x="6762" y="35223"/>
                      <a:pt x="6820" y="35372"/>
                      <a:pt x="6894" y="35521"/>
                    </a:cubicBezTo>
                    <a:cubicBezTo>
                      <a:pt x="6853" y="35488"/>
                      <a:pt x="6803" y="35455"/>
                      <a:pt x="6762" y="35422"/>
                    </a:cubicBezTo>
                    <a:cubicBezTo>
                      <a:pt x="6571" y="35264"/>
                      <a:pt x="6389" y="35082"/>
                      <a:pt x="6265" y="34866"/>
                    </a:cubicBezTo>
                    <a:cubicBezTo>
                      <a:pt x="6140" y="34651"/>
                      <a:pt x="6082" y="34419"/>
                      <a:pt x="6099" y="34162"/>
                    </a:cubicBezTo>
                    <a:cubicBezTo>
                      <a:pt x="6124" y="33897"/>
                      <a:pt x="6231" y="33624"/>
                      <a:pt x="6339" y="33375"/>
                    </a:cubicBezTo>
                    <a:cubicBezTo>
                      <a:pt x="6357" y="33340"/>
                      <a:pt x="6325" y="33305"/>
                      <a:pt x="6292" y="33305"/>
                    </a:cubicBezTo>
                    <a:cubicBezTo>
                      <a:pt x="6279" y="33305"/>
                      <a:pt x="6266" y="33311"/>
                      <a:pt x="6256" y="33325"/>
                    </a:cubicBezTo>
                    <a:cubicBezTo>
                      <a:pt x="6165" y="33475"/>
                      <a:pt x="6082" y="33615"/>
                      <a:pt x="6024" y="33773"/>
                    </a:cubicBezTo>
                    <a:cubicBezTo>
                      <a:pt x="6024" y="33756"/>
                      <a:pt x="6024" y="33740"/>
                      <a:pt x="6033" y="33731"/>
                    </a:cubicBezTo>
                    <a:cubicBezTo>
                      <a:pt x="6091" y="33466"/>
                      <a:pt x="6173" y="33209"/>
                      <a:pt x="6281" y="32961"/>
                    </a:cubicBezTo>
                    <a:cubicBezTo>
                      <a:pt x="6289" y="32944"/>
                      <a:pt x="6306" y="32919"/>
                      <a:pt x="6314" y="32903"/>
                    </a:cubicBezTo>
                    <a:cubicBezTo>
                      <a:pt x="6323" y="32908"/>
                      <a:pt x="6333" y="32911"/>
                      <a:pt x="6343" y="32911"/>
                    </a:cubicBezTo>
                    <a:cubicBezTo>
                      <a:pt x="6364" y="32911"/>
                      <a:pt x="6386" y="32900"/>
                      <a:pt x="6397" y="32878"/>
                    </a:cubicBezTo>
                    <a:cubicBezTo>
                      <a:pt x="6422" y="32820"/>
                      <a:pt x="6422" y="32754"/>
                      <a:pt x="6414" y="32687"/>
                    </a:cubicBezTo>
                    <a:cubicBezTo>
                      <a:pt x="6480" y="32538"/>
                      <a:pt x="6538" y="32389"/>
                      <a:pt x="6530" y="32232"/>
                    </a:cubicBezTo>
                    <a:cubicBezTo>
                      <a:pt x="6513" y="32025"/>
                      <a:pt x="6414" y="31834"/>
                      <a:pt x="6381" y="31627"/>
                    </a:cubicBezTo>
                    <a:cubicBezTo>
                      <a:pt x="6381" y="31196"/>
                      <a:pt x="6314" y="30765"/>
                      <a:pt x="6389" y="30334"/>
                    </a:cubicBezTo>
                    <a:cubicBezTo>
                      <a:pt x="6422" y="30152"/>
                      <a:pt x="6480" y="29961"/>
                      <a:pt x="6563" y="29796"/>
                    </a:cubicBezTo>
                    <a:cubicBezTo>
                      <a:pt x="6637" y="29647"/>
                      <a:pt x="6745" y="29522"/>
                      <a:pt x="6828" y="29382"/>
                    </a:cubicBezTo>
                    <a:cubicBezTo>
                      <a:pt x="6828" y="29373"/>
                      <a:pt x="6828" y="29373"/>
                      <a:pt x="6828" y="29373"/>
                    </a:cubicBezTo>
                    <a:cubicBezTo>
                      <a:pt x="7043" y="29141"/>
                      <a:pt x="7275" y="28926"/>
                      <a:pt x="7507" y="28719"/>
                    </a:cubicBezTo>
                    <a:cubicBezTo>
                      <a:pt x="7542" y="28698"/>
                      <a:pt x="7512" y="28647"/>
                      <a:pt x="7477" y="28647"/>
                    </a:cubicBezTo>
                    <a:cubicBezTo>
                      <a:pt x="7471" y="28647"/>
                      <a:pt x="7464" y="28649"/>
                      <a:pt x="7458" y="28652"/>
                    </a:cubicBezTo>
                    <a:cubicBezTo>
                      <a:pt x="7217" y="28835"/>
                      <a:pt x="6969" y="29025"/>
                      <a:pt x="6753" y="29241"/>
                    </a:cubicBezTo>
                    <a:cubicBezTo>
                      <a:pt x="6613" y="29307"/>
                      <a:pt x="6513" y="29423"/>
                      <a:pt x="6430" y="29556"/>
                    </a:cubicBezTo>
                    <a:cubicBezTo>
                      <a:pt x="6439" y="29514"/>
                      <a:pt x="6430" y="29481"/>
                      <a:pt x="6422" y="29440"/>
                    </a:cubicBezTo>
                    <a:lnTo>
                      <a:pt x="6422" y="29324"/>
                    </a:lnTo>
                    <a:cubicBezTo>
                      <a:pt x="6430" y="29083"/>
                      <a:pt x="6447" y="28835"/>
                      <a:pt x="6488" y="28586"/>
                    </a:cubicBezTo>
                    <a:cubicBezTo>
                      <a:pt x="6563" y="28097"/>
                      <a:pt x="6720" y="27625"/>
                      <a:pt x="6927" y="27178"/>
                    </a:cubicBezTo>
                    <a:cubicBezTo>
                      <a:pt x="7052" y="26921"/>
                      <a:pt x="7168" y="26680"/>
                      <a:pt x="7184" y="26390"/>
                    </a:cubicBezTo>
                    <a:cubicBezTo>
                      <a:pt x="7184" y="26354"/>
                      <a:pt x="7154" y="26335"/>
                      <a:pt x="7124" y="26335"/>
                    </a:cubicBezTo>
                    <a:cubicBezTo>
                      <a:pt x="7100" y="26335"/>
                      <a:pt x="7076" y="26348"/>
                      <a:pt x="7068" y="26374"/>
                    </a:cubicBezTo>
                    <a:cubicBezTo>
                      <a:pt x="7010" y="26631"/>
                      <a:pt x="6869" y="26846"/>
                      <a:pt x="6745" y="27070"/>
                    </a:cubicBezTo>
                    <a:cubicBezTo>
                      <a:pt x="6629" y="27277"/>
                      <a:pt x="6538" y="27501"/>
                      <a:pt x="6455" y="27724"/>
                    </a:cubicBezTo>
                    <a:cubicBezTo>
                      <a:pt x="6463" y="27617"/>
                      <a:pt x="6480" y="27517"/>
                      <a:pt x="6505" y="27410"/>
                    </a:cubicBezTo>
                    <a:cubicBezTo>
                      <a:pt x="6555" y="27178"/>
                      <a:pt x="6637" y="26946"/>
                      <a:pt x="6737" y="26738"/>
                    </a:cubicBezTo>
                    <a:cubicBezTo>
                      <a:pt x="6944" y="26299"/>
                      <a:pt x="7234" y="25910"/>
                      <a:pt x="7491" y="25504"/>
                    </a:cubicBezTo>
                    <a:cubicBezTo>
                      <a:pt x="8004" y="24717"/>
                      <a:pt x="8410" y="23847"/>
                      <a:pt x="8676" y="22944"/>
                    </a:cubicBezTo>
                    <a:cubicBezTo>
                      <a:pt x="8709" y="22836"/>
                      <a:pt x="8734" y="22728"/>
                      <a:pt x="8758" y="22621"/>
                    </a:cubicBezTo>
                    <a:cubicBezTo>
                      <a:pt x="8767" y="22670"/>
                      <a:pt x="8767" y="22720"/>
                      <a:pt x="8792" y="22761"/>
                    </a:cubicBezTo>
                    <a:cubicBezTo>
                      <a:pt x="8800" y="22778"/>
                      <a:pt x="8816" y="22786"/>
                      <a:pt x="8833" y="22786"/>
                    </a:cubicBezTo>
                    <a:cubicBezTo>
                      <a:pt x="8850" y="22786"/>
                      <a:pt x="8866" y="22778"/>
                      <a:pt x="8874" y="22761"/>
                    </a:cubicBezTo>
                    <a:cubicBezTo>
                      <a:pt x="8899" y="22712"/>
                      <a:pt x="8899" y="22654"/>
                      <a:pt x="8908" y="22596"/>
                    </a:cubicBezTo>
                    <a:cubicBezTo>
                      <a:pt x="8916" y="22529"/>
                      <a:pt x="8924" y="22455"/>
                      <a:pt x="8932" y="22380"/>
                    </a:cubicBezTo>
                    <a:cubicBezTo>
                      <a:pt x="8949" y="22248"/>
                      <a:pt x="8966" y="22123"/>
                      <a:pt x="8982" y="21991"/>
                    </a:cubicBezTo>
                    <a:cubicBezTo>
                      <a:pt x="9015" y="21717"/>
                      <a:pt x="9065" y="21452"/>
                      <a:pt x="9131" y="21195"/>
                    </a:cubicBezTo>
                    <a:cubicBezTo>
                      <a:pt x="9198" y="20939"/>
                      <a:pt x="9289" y="20673"/>
                      <a:pt x="9413" y="20433"/>
                    </a:cubicBezTo>
                    <a:cubicBezTo>
                      <a:pt x="9537" y="20185"/>
                      <a:pt x="9695" y="19953"/>
                      <a:pt x="9811" y="19696"/>
                    </a:cubicBezTo>
                    <a:cubicBezTo>
                      <a:pt x="9935" y="19406"/>
                      <a:pt x="10001" y="19116"/>
                      <a:pt x="10018" y="18809"/>
                    </a:cubicBezTo>
                    <a:cubicBezTo>
                      <a:pt x="10023" y="18776"/>
                      <a:pt x="9992" y="18757"/>
                      <a:pt x="9964" y="18757"/>
                    </a:cubicBezTo>
                    <a:cubicBezTo>
                      <a:pt x="9942" y="18757"/>
                      <a:pt x="9922" y="18768"/>
                      <a:pt x="9918" y="18793"/>
                    </a:cubicBezTo>
                    <a:cubicBezTo>
                      <a:pt x="9869" y="19066"/>
                      <a:pt x="9769" y="19340"/>
                      <a:pt x="9637" y="19580"/>
                    </a:cubicBezTo>
                    <a:cubicBezTo>
                      <a:pt x="9587" y="19688"/>
                      <a:pt x="9529" y="19787"/>
                      <a:pt x="9471" y="19878"/>
                    </a:cubicBezTo>
                    <a:cubicBezTo>
                      <a:pt x="9479" y="19721"/>
                      <a:pt x="9496" y="19563"/>
                      <a:pt x="9521" y="19398"/>
                    </a:cubicBezTo>
                    <a:cubicBezTo>
                      <a:pt x="9579" y="19108"/>
                      <a:pt x="9662" y="18809"/>
                      <a:pt x="9786" y="18536"/>
                    </a:cubicBezTo>
                    <a:cubicBezTo>
                      <a:pt x="9902" y="18254"/>
                      <a:pt x="10051" y="17989"/>
                      <a:pt x="10233" y="17740"/>
                    </a:cubicBezTo>
                    <a:cubicBezTo>
                      <a:pt x="10407" y="17500"/>
                      <a:pt x="10623" y="17301"/>
                      <a:pt x="10838" y="17086"/>
                    </a:cubicBezTo>
                    <a:cubicBezTo>
                      <a:pt x="10946" y="16978"/>
                      <a:pt x="11062" y="16854"/>
                      <a:pt x="11145" y="16713"/>
                    </a:cubicBezTo>
                    <a:cubicBezTo>
                      <a:pt x="11161" y="16696"/>
                      <a:pt x="11178" y="16672"/>
                      <a:pt x="11186" y="16647"/>
                    </a:cubicBezTo>
                    <a:lnTo>
                      <a:pt x="11186" y="16647"/>
                    </a:lnTo>
                    <a:cubicBezTo>
                      <a:pt x="11178" y="16721"/>
                      <a:pt x="11161" y="16788"/>
                      <a:pt x="11153" y="16862"/>
                    </a:cubicBezTo>
                    <a:cubicBezTo>
                      <a:pt x="11136" y="17028"/>
                      <a:pt x="11128" y="17194"/>
                      <a:pt x="11128" y="17351"/>
                    </a:cubicBezTo>
                    <a:cubicBezTo>
                      <a:pt x="11128" y="17517"/>
                      <a:pt x="11128" y="17682"/>
                      <a:pt x="11170" y="17848"/>
                    </a:cubicBezTo>
                    <a:cubicBezTo>
                      <a:pt x="11174" y="17873"/>
                      <a:pt x="11194" y="17885"/>
                      <a:pt x="11216" y="17885"/>
                    </a:cubicBezTo>
                    <a:cubicBezTo>
                      <a:pt x="11238" y="17885"/>
                      <a:pt x="11261" y="17873"/>
                      <a:pt x="11269" y="17848"/>
                    </a:cubicBezTo>
                    <a:cubicBezTo>
                      <a:pt x="11335" y="17566"/>
                      <a:pt x="11319" y="17268"/>
                      <a:pt x="11352" y="16986"/>
                    </a:cubicBezTo>
                    <a:cubicBezTo>
                      <a:pt x="11385" y="16705"/>
                      <a:pt x="11443" y="16406"/>
                      <a:pt x="11576" y="16150"/>
                    </a:cubicBezTo>
                    <a:cubicBezTo>
                      <a:pt x="11783" y="15710"/>
                      <a:pt x="12147" y="15371"/>
                      <a:pt x="12388" y="14948"/>
                    </a:cubicBezTo>
                    <a:cubicBezTo>
                      <a:pt x="12421" y="14882"/>
                      <a:pt x="12454" y="14824"/>
                      <a:pt x="12487" y="14758"/>
                    </a:cubicBezTo>
                    <a:cubicBezTo>
                      <a:pt x="12504" y="14749"/>
                      <a:pt x="12512" y="14749"/>
                      <a:pt x="12520" y="14725"/>
                    </a:cubicBezTo>
                    <a:cubicBezTo>
                      <a:pt x="12578" y="14625"/>
                      <a:pt x="12603" y="14493"/>
                      <a:pt x="12636" y="14377"/>
                    </a:cubicBezTo>
                    <a:cubicBezTo>
                      <a:pt x="12669" y="14261"/>
                      <a:pt x="12702" y="14145"/>
                      <a:pt x="12735" y="14029"/>
                    </a:cubicBezTo>
                    <a:cubicBezTo>
                      <a:pt x="12802" y="13788"/>
                      <a:pt x="12868" y="13548"/>
                      <a:pt x="12951" y="13316"/>
                    </a:cubicBezTo>
                    <a:cubicBezTo>
                      <a:pt x="13117" y="12860"/>
                      <a:pt x="13349" y="12438"/>
                      <a:pt x="13680" y="12081"/>
                    </a:cubicBezTo>
                    <a:cubicBezTo>
                      <a:pt x="13771" y="11982"/>
                      <a:pt x="13871" y="11891"/>
                      <a:pt x="13953" y="11783"/>
                    </a:cubicBezTo>
                    <a:cubicBezTo>
                      <a:pt x="14036" y="11692"/>
                      <a:pt x="14119" y="11568"/>
                      <a:pt x="14119" y="11443"/>
                    </a:cubicBezTo>
                    <a:cubicBezTo>
                      <a:pt x="14119" y="11415"/>
                      <a:pt x="14096" y="11399"/>
                      <a:pt x="14074" y="11399"/>
                    </a:cubicBezTo>
                    <a:cubicBezTo>
                      <a:pt x="14063" y="11399"/>
                      <a:pt x="14053" y="11402"/>
                      <a:pt x="14045" y="11410"/>
                    </a:cubicBezTo>
                    <a:cubicBezTo>
                      <a:pt x="13970" y="11501"/>
                      <a:pt x="13904" y="11601"/>
                      <a:pt x="13821" y="11684"/>
                    </a:cubicBezTo>
                    <a:cubicBezTo>
                      <a:pt x="13755" y="11742"/>
                      <a:pt x="13688" y="11791"/>
                      <a:pt x="13622" y="11849"/>
                    </a:cubicBezTo>
                    <a:cubicBezTo>
                      <a:pt x="13672" y="11750"/>
                      <a:pt x="13721" y="11659"/>
                      <a:pt x="13779" y="11559"/>
                    </a:cubicBezTo>
                    <a:cubicBezTo>
                      <a:pt x="13929" y="11327"/>
                      <a:pt x="14103" y="11112"/>
                      <a:pt x="14277" y="10888"/>
                    </a:cubicBezTo>
                    <a:cubicBezTo>
                      <a:pt x="14451" y="10665"/>
                      <a:pt x="14641" y="10449"/>
                      <a:pt x="14799" y="10209"/>
                    </a:cubicBezTo>
                    <a:cubicBezTo>
                      <a:pt x="14973" y="9960"/>
                      <a:pt x="15105" y="9695"/>
                      <a:pt x="15205" y="9414"/>
                    </a:cubicBezTo>
                    <a:cubicBezTo>
                      <a:pt x="15329" y="9066"/>
                      <a:pt x="15437" y="8693"/>
                      <a:pt x="15619" y="8370"/>
                    </a:cubicBezTo>
                    <a:cubicBezTo>
                      <a:pt x="15644" y="8328"/>
                      <a:pt x="15611" y="8295"/>
                      <a:pt x="15577" y="8295"/>
                    </a:cubicBezTo>
                    <a:cubicBezTo>
                      <a:pt x="15635" y="8220"/>
                      <a:pt x="15677" y="8129"/>
                      <a:pt x="15727" y="8046"/>
                    </a:cubicBezTo>
                    <a:cubicBezTo>
                      <a:pt x="15793" y="7922"/>
                      <a:pt x="15867" y="7798"/>
                      <a:pt x="15942" y="7674"/>
                    </a:cubicBezTo>
                    <a:cubicBezTo>
                      <a:pt x="16008" y="7549"/>
                      <a:pt x="16066" y="7425"/>
                      <a:pt x="16083" y="7292"/>
                    </a:cubicBezTo>
                    <a:cubicBezTo>
                      <a:pt x="16099" y="7143"/>
                      <a:pt x="16075" y="7002"/>
                      <a:pt x="16066" y="6853"/>
                    </a:cubicBezTo>
                    <a:cubicBezTo>
                      <a:pt x="16062" y="6824"/>
                      <a:pt x="16037" y="6810"/>
                      <a:pt x="16013" y="6810"/>
                    </a:cubicBezTo>
                    <a:cubicBezTo>
                      <a:pt x="15990" y="6810"/>
                      <a:pt x="15967" y="6824"/>
                      <a:pt x="15967" y="6853"/>
                    </a:cubicBezTo>
                    <a:cubicBezTo>
                      <a:pt x="15967" y="6994"/>
                      <a:pt x="15967" y="7135"/>
                      <a:pt x="15934" y="7268"/>
                    </a:cubicBezTo>
                    <a:cubicBezTo>
                      <a:pt x="15917" y="7102"/>
                      <a:pt x="15884" y="6928"/>
                      <a:pt x="15867" y="6754"/>
                    </a:cubicBezTo>
                    <a:cubicBezTo>
                      <a:pt x="15859" y="6605"/>
                      <a:pt x="15876" y="6456"/>
                      <a:pt x="15917" y="6306"/>
                    </a:cubicBezTo>
                    <a:cubicBezTo>
                      <a:pt x="15950" y="6215"/>
                      <a:pt x="15992" y="6141"/>
                      <a:pt x="16041" y="6058"/>
                    </a:cubicBezTo>
                    <a:cubicBezTo>
                      <a:pt x="16124" y="6124"/>
                      <a:pt x="16215" y="6174"/>
                      <a:pt x="16315" y="6199"/>
                    </a:cubicBezTo>
                    <a:cubicBezTo>
                      <a:pt x="16439" y="6364"/>
                      <a:pt x="16580" y="6497"/>
                      <a:pt x="16746" y="6621"/>
                    </a:cubicBezTo>
                    <a:cubicBezTo>
                      <a:pt x="16920" y="6746"/>
                      <a:pt x="17119" y="6845"/>
                      <a:pt x="17268" y="7002"/>
                    </a:cubicBezTo>
                    <a:cubicBezTo>
                      <a:pt x="17284" y="7019"/>
                      <a:pt x="17301" y="7044"/>
                      <a:pt x="17317" y="7060"/>
                    </a:cubicBezTo>
                    <a:cubicBezTo>
                      <a:pt x="17317" y="7069"/>
                      <a:pt x="17326" y="7085"/>
                      <a:pt x="17334" y="7094"/>
                    </a:cubicBezTo>
                    <a:lnTo>
                      <a:pt x="17342" y="7094"/>
                    </a:lnTo>
                    <a:cubicBezTo>
                      <a:pt x="17392" y="7160"/>
                      <a:pt x="17425" y="7226"/>
                      <a:pt x="17450" y="7301"/>
                    </a:cubicBezTo>
                    <a:cubicBezTo>
                      <a:pt x="17491" y="7442"/>
                      <a:pt x="17475" y="7599"/>
                      <a:pt x="17508" y="7748"/>
                    </a:cubicBezTo>
                    <a:cubicBezTo>
                      <a:pt x="17516" y="7779"/>
                      <a:pt x="17536" y="7792"/>
                      <a:pt x="17558" y="7792"/>
                    </a:cubicBezTo>
                    <a:cubicBezTo>
                      <a:pt x="17583" y="7792"/>
                      <a:pt x="17611" y="7775"/>
                      <a:pt x="17624" y="7748"/>
                    </a:cubicBezTo>
                    <a:cubicBezTo>
                      <a:pt x="17657" y="7674"/>
                      <a:pt x="17674" y="7582"/>
                      <a:pt x="17682" y="7491"/>
                    </a:cubicBezTo>
                    <a:cubicBezTo>
                      <a:pt x="17732" y="7582"/>
                      <a:pt x="17773" y="7682"/>
                      <a:pt x="17806" y="7773"/>
                    </a:cubicBezTo>
                    <a:cubicBezTo>
                      <a:pt x="17856" y="7897"/>
                      <a:pt x="17897" y="8030"/>
                      <a:pt x="17931" y="8162"/>
                    </a:cubicBezTo>
                    <a:cubicBezTo>
                      <a:pt x="17964" y="8278"/>
                      <a:pt x="18013" y="8403"/>
                      <a:pt x="18104" y="8486"/>
                    </a:cubicBezTo>
                    <a:cubicBezTo>
                      <a:pt x="18196" y="8560"/>
                      <a:pt x="18303" y="8602"/>
                      <a:pt x="18419" y="8626"/>
                    </a:cubicBezTo>
                    <a:cubicBezTo>
                      <a:pt x="18486" y="8641"/>
                      <a:pt x="18564" y="8655"/>
                      <a:pt x="18639" y="8655"/>
                    </a:cubicBezTo>
                    <a:cubicBezTo>
                      <a:pt x="18694" y="8655"/>
                      <a:pt x="18747" y="8647"/>
                      <a:pt x="18792" y="8626"/>
                    </a:cubicBezTo>
                    <a:cubicBezTo>
                      <a:pt x="18900" y="8568"/>
                      <a:pt x="18974" y="8444"/>
                      <a:pt x="19049" y="8345"/>
                    </a:cubicBezTo>
                    <a:cubicBezTo>
                      <a:pt x="19132" y="8220"/>
                      <a:pt x="19206" y="8096"/>
                      <a:pt x="19231" y="7955"/>
                    </a:cubicBezTo>
                    <a:cubicBezTo>
                      <a:pt x="19231" y="7947"/>
                      <a:pt x="19231" y="7939"/>
                      <a:pt x="19223" y="7930"/>
                    </a:cubicBezTo>
                    <a:cubicBezTo>
                      <a:pt x="19422" y="7616"/>
                      <a:pt x="19447" y="7218"/>
                      <a:pt x="19422" y="6853"/>
                    </a:cubicBezTo>
                    <a:cubicBezTo>
                      <a:pt x="19397" y="6563"/>
                      <a:pt x="19347" y="6282"/>
                      <a:pt x="19298" y="5992"/>
                    </a:cubicBezTo>
                    <a:cubicBezTo>
                      <a:pt x="19273" y="5851"/>
                      <a:pt x="19256" y="5702"/>
                      <a:pt x="19240" y="5552"/>
                    </a:cubicBezTo>
                    <a:cubicBezTo>
                      <a:pt x="19240" y="5478"/>
                      <a:pt x="19231" y="5403"/>
                      <a:pt x="19231" y="5337"/>
                    </a:cubicBezTo>
                    <a:cubicBezTo>
                      <a:pt x="19231" y="5262"/>
                      <a:pt x="19248" y="5180"/>
                      <a:pt x="19231" y="5105"/>
                    </a:cubicBezTo>
                    <a:cubicBezTo>
                      <a:pt x="19221" y="5080"/>
                      <a:pt x="19194" y="5064"/>
                      <a:pt x="19168" y="5064"/>
                    </a:cubicBezTo>
                    <a:cubicBezTo>
                      <a:pt x="19150" y="5064"/>
                      <a:pt x="19134" y="5072"/>
                      <a:pt x="19124" y="5088"/>
                    </a:cubicBezTo>
                    <a:cubicBezTo>
                      <a:pt x="19074" y="5213"/>
                      <a:pt x="19082" y="5362"/>
                      <a:pt x="19090" y="5486"/>
                    </a:cubicBezTo>
                    <a:cubicBezTo>
                      <a:pt x="19099" y="5627"/>
                      <a:pt x="19124" y="5768"/>
                      <a:pt x="19148" y="5909"/>
                    </a:cubicBezTo>
                    <a:cubicBezTo>
                      <a:pt x="19198" y="6182"/>
                      <a:pt x="19289" y="6447"/>
                      <a:pt x="19339" y="6721"/>
                    </a:cubicBezTo>
                    <a:cubicBezTo>
                      <a:pt x="19414" y="7110"/>
                      <a:pt x="19397" y="7558"/>
                      <a:pt x="19198" y="7897"/>
                    </a:cubicBezTo>
                    <a:cubicBezTo>
                      <a:pt x="19182" y="7897"/>
                      <a:pt x="19165" y="7897"/>
                      <a:pt x="19157" y="7914"/>
                    </a:cubicBezTo>
                    <a:cubicBezTo>
                      <a:pt x="19066" y="8005"/>
                      <a:pt x="18999" y="8113"/>
                      <a:pt x="18925" y="8212"/>
                    </a:cubicBezTo>
                    <a:cubicBezTo>
                      <a:pt x="18867" y="8295"/>
                      <a:pt x="18776" y="8469"/>
                      <a:pt x="18660" y="8477"/>
                    </a:cubicBezTo>
                    <a:cubicBezTo>
                      <a:pt x="18650" y="8478"/>
                      <a:pt x="18640" y="8478"/>
                      <a:pt x="18630" y="8478"/>
                    </a:cubicBezTo>
                    <a:cubicBezTo>
                      <a:pt x="18422" y="8478"/>
                      <a:pt x="18192" y="8393"/>
                      <a:pt x="18121" y="8187"/>
                    </a:cubicBezTo>
                    <a:cubicBezTo>
                      <a:pt x="18113" y="8179"/>
                      <a:pt x="18113" y="8171"/>
                      <a:pt x="18113" y="8154"/>
                    </a:cubicBezTo>
                    <a:cubicBezTo>
                      <a:pt x="18138" y="8138"/>
                      <a:pt x="18154" y="8104"/>
                      <a:pt x="18146" y="8071"/>
                    </a:cubicBezTo>
                    <a:cubicBezTo>
                      <a:pt x="18129" y="7997"/>
                      <a:pt x="18088" y="7922"/>
                      <a:pt x="18071" y="7848"/>
                    </a:cubicBezTo>
                    <a:cubicBezTo>
                      <a:pt x="18055" y="7765"/>
                      <a:pt x="18046" y="7682"/>
                      <a:pt x="18038" y="7591"/>
                    </a:cubicBezTo>
                    <a:cubicBezTo>
                      <a:pt x="18030" y="7408"/>
                      <a:pt x="18038" y="7234"/>
                      <a:pt x="18063" y="7052"/>
                    </a:cubicBezTo>
                    <a:cubicBezTo>
                      <a:pt x="18088" y="6878"/>
                      <a:pt x="18129" y="6704"/>
                      <a:pt x="18171" y="6538"/>
                    </a:cubicBezTo>
                    <a:cubicBezTo>
                      <a:pt x="18220" y="6356"/>
                      <a:pt x="18262" y="6174"/>
                      <a:pt x="18312" y="6000"/>
                    </a:cubicBezTo>
                    <a:cubicBezTo>
                      <a:pt x="18322" y="5970"/>
                      <a:pt x="18301" y="5952"/>
                      <a:pt x="18280" y="5952"/>
                    </a:cubicBezTo>
                    <a:cubicBezTo>
                      <a:pt x="18266" y="5952"/>
                      <a:pt x="18252" y="5959"/>
                      <a:pt x="18245" y="5975"/>
                    </a:cubicBezTo>
                    <a:cubicBezTo>
                      <a:pt x="18171" y="6166"/>
                      <a:pt x="18080" y="6348"/>
                      <a:pt x="18013" y="6538"/>
                    </a:cubicBezTo>
                    <a:cubicBezTo>
                      <a:pt x="17955" y="6729"/>
                      <a:pt x="17897" y="6911"/>
                      <a:pt x="17873" y="7110"/>
                    </a:cubicBezTo>
                    <a:cubicBezTo>
                      <a:pt x="17864" y="7118"/>
                      <a:pt x="17864" y="7127"/>
                      <a:pt x="17864" y="7135"/>
                    </a:cubicBezTo>
                    <a:cubicBezTo>
                      <a:pt x="17848" y="7060"/>
                      <a:pt x="17839" y="6978"/>
                      <a:pt x="17831" y="6903"/>
                    </a:cubicBezTo>
                    <a:cubicBezTo>
                      <a:pt x="17815" y="6779"/>
                      <a:pt x="17806" y="6654"/>
                      <a:pt x="17815" y="6522"/>
                    </a:cubicBezTo>
                    <a:cubicBezTo>
                      <a:pt x="17815" y="6406"/>
                      <a:pt x="17839" y="6273"/>
                      <a:pt x="17806" y="6157"/>
                    </a:cubicBezTo>
                    <a:cubicBezTo>
                      <a:pt x="17801" y="6143"/>
                      <a:pt x="17788" y="6134"/>
                      <a:pt x="17775" y="6134"/>
                    </a:cubicBezTo>
                    <a:cubicBezTo>
                      <a:pt x="17765" y="6134"/>
                      <a:pt x="17755" y="6139"/>
                      <a:pt x="17748" y="6149"/>
                    </a:cubicBezTo>
                    <a:cubicBezTo>
                      <a:pt x="17690" y="6248"/>
                      <a:pt x="17690" y="6381"/>
                      <a:pt x="17690" y="6497"/>
                    </a:cubicBezTo>
                    <a:cubicBezTo>
                      <a:pt x="17682" y="6621"/>
                      <a:pt x="17690" y="6737"/>
                      <a:pt x="17707" y="6862"/>
                    </a:cubicBezTo>
                    <a:cubicBezTo>
                      <a:pt x="17723" y="7027"/>
                      <a:pt x="17773" y="7210"/>
                      <a:pt x="17790" y="7392"/>
                    </a:cubicBezTo>
                    <a:cubicBezTo>
                      <a:pt x="17748" y="7326"/>
                      <a:pt x="17707" y="7268"/>
                      <a:pt x="17657" y="7210"/>
                    </a:cubicBezTo>
                    <a:cubicBezTo>
                      <a:pt x="17641" y="7135"/>
                      <a:pt x="17616" y="7077"/>
                      <a:pt x="17583" y="7011"/>
                    </a:cubicBezTo>
                    <a:cubicBezTo>
                      <a:pt x="17475" y="6820"/>
                      <a:pt x="17284" y="6688"/>
                      <a:pt x="17102" y="6563"/>
                    </a:cubicBezTo>
                    <a:cubicBezTo>
                      <a:pt x="16920" y="6439"/>
                      <a:pt x="16737" y="6315"/>
                      <a:pt x="16588" y="6157"/>
                    </a:cubicBezTo>
                    <a:cubicBezTo>
                      <a:pt x="16423" y="5983"/>
                      <a:pt x="16298" y="5793"/>
                      <a:pt x="16199" y="5586"/>
                    </a:cubicBezTo>
                    <a:cubicBezTo>
                      <a:pt x="16083" y="5354"/>
                      <a:pt x="16000" y="5080"/>
                      <a:pt x="15992" y="4823"/>
                    </a:cubicBezTo>
                    <a:cubicBezTo>
                      <a:pt x="15988" y="4786"/>
                      <a:pt x="15961" y="4767"/>
                      <a:pt x="15935" y="4767"/>
                    </a:cubicBezTo>
                    <a:cubicBezTo>
                      <a:pt x="15909" y="4767"/>
                      <a:pt x="15884" y="4786"/>
                      <a:pt x="15884" y="4823"/>
                    </a:cubicBezTo>
                    <a:cubicBezTo>
                      <a:pt x="15876" y="5055"/>
                      <a:pt x="15892" y="5271"/>
                      <a:pt x="15959" y="5494"/>
                    </a:cubicBezTo>
                    <a:cubicBezTo>
                      <a:pt x="15992" y="5610"/>
                      <a:pt x="16033" y="5718"/>
                      <a:pt x="16083" y="5818"/>
                    </a:cubicBezTo>
                    <a:cubicBezTo>
                      <a:pt x="16075" y="5826"/>
                      <a:pt x="16075" y="5826"/>
                      <a:pt x="16066" y="5826"/>
                    </a:cubicBezTo>
                    <a:cubicBezTo>
                      <a:pt x="16066" y="5826"/>
                      <a:pt x="16058" y="5834"/>
                      <a:pt x="16058" y="5834"/>
                    </a:cubicBezTo>
                    <a:cubicBezTo>
                      <a:pt x="16033" y="5818"/>
                      <a:pt x="16008" y="5793"/>
                      <a:pt x="15983" y="5776"/>
                    </a:cubicBezTo>
                    <a:cubicBezTo>
                      <a:pt x="15843" y="5652"/>
                      <a:pt x="15693" y="5528"/>
                      <a:pt x="15553" y="5395"/>
                    </a:cubicBezTo>
                    <a:cubicBezTo>
                      <a:pt x="15486" y="5329"/>
                      <a:pt x="15428" y="5262"/>
                      <a:pt x="15387" y="5180"/>
                    </a:cubicBezTo>
                    <a:cubicBezTo>
                      <a:pt x="15354" y="5088"/>
                      <a:pt x="15337" y="4997"/>
                      <a:pt x="15321" y="4906"/>
                    </a:cubicBezTo>
                    <a:cubicBezTo>
                      <a:pt x="15271" y="4699"/>
                      <a:pt x="15213" y="4492"/>
                      <a:pt x="15171" y="4293"/>
                    </a:cubicBezTo>
                    <a:cubicBezTo>
                      <a:pt x="15164" y="4270"/>
                      <a:pt x="15144" y="4260"/>
                      <a:pt x="15126" y="4260"/>
                    </a:cubicBezTo>
                    <a:cubicBezTo>
                      <a:pt x="15104" y="4260"/>
                      <a:pt x="15084" y="4274"/>
                      <a:pt x="15089" y="4301"/>
                    </a:cubicBezTo>
                    <a:cubicBezTo>
                      <a:pt x="15105" y="4426"/>
                      <a:pt x="15113" y="4550"/>
                      <a:pt x="15130" y="4674"/>
                    </a:cubicBezTo>
                    <a:cubicBezTo>
                      <a:pt x="15022" y="4575"/>
                      <a:pt x="14906" y="4484"/>
                      <a:pt x="14799" y="4384"/>
                    </a:cubicBezTo>
                    <a:cubicBezTo>
                      <a:pt x="14542" y="4119"/>
                      <a:pt x="14517" y="3730"/>
                      <a:pt x="14641" y="3398"/>
                    </a:cubicBezTo>
                    <a:cubicBezTo>
                      <a:pt x="14674" y="3357"/>
                      <a:pt x="14707" y="3307"/>
                      <a:pt x="14741" y="3266"/>
                    </a:cubicBezTo>
                    <a:cubicBezTo>
                      <a:pt x="14881" y="3083"/>
                      <a:pt x="15047" y="2918"/>
                      <a:pt x="15221" y="2777"/>
                    </a:cubicBezTo>
                    <a:cubicBezTo>
                      <a:pt x="15387" y="2644"/>
                      <a:pt x="15553" y="2520"/>
                      <a:pt x="15702" y="2371"/>
                    </a:cubicBezTo>
                    <a:cubicBezTo>
                      <a:pt x="15826" y="2247"/>
                      <a:pt x="15975" y="2081"/>
                      <a:pt x="16017" y="1907"/>
                    </a:cubicBezTo>
                    <a:cubicBezTo>
                      <a:pt x="16041" y="1890"/>
                      <a:pt x="16058" y="1882"/>
                      <a:pt x="16083" y="1865"/>
                    </a:cubicBezTo>
                    <a:cubicBezTo>
                      <a:pt x="16182" y="1799"/>
                      <a:pt x="16282" y="1741"/>
                      <a:pt x="16381" y="1683"/>
                    </a:cubicBezTo>
                    <a:cubicBezTo>
                      <a:pt x="16588" y="1567"/>
                      <a:pt x="16795" y="1468"/>
                      <a:pt x="17019" y="1401"/>
                    </a:cubicBezTo>
                    <a:cubicBezTo>
                      <a:pt x="17243" y="1335"/>
                      <a:pt x="17467" y="1277"/>
                      <a:pt x="17665" y="1153"/>
                    </a:cubicBezTo>
                    <a:cubicBezTo>
                      <a:pt x="17856" y="1029"/>
                      <a:pt x="18030" y="879"/>
                      <a:pt x="18179" y="714"/>
                    </a:cubicBezTo>
                    <a:cubicBezTo>
                      <a:pt x="18196" y="697"/>
                      <a:pt x="18196" y="672"/>
                      <a:pt x="18187" y="656"/>
                    </a:cubicBezTo>
                    <a:cubicBezTo>
                      <a:pt x="18303" y="598"/>
                      <a:pt x="18428" y="540"/>
                      <a:pt x="18552" y="490"/>
                    </a:cubicBezTo>
                    <a:cubicBezTo>
                      <a:pt x="18751" y="407"/>
                      <a:pt x="18958" y="341"/>
                      <a:pt x="19173" y="299"/>
                    </a:cubicBezTo>
                    <a:cubicBezTo>
                      <a:pt x="19306" y="275"/>
                      <a:pt x="19447" y="266"/>
                      <a:pt x="19588" y="258"/>
                    </a:cubicBezTo>
                    <a:close/>
                    <a:moveTo>
                      <a:pt x="22338" y="0"/>
                    </a:moveTo>
                    <a:cubicBezTo>
                      <a:pt x="22323" y="0"/>
                      <a:pt x="22307" y="8"/>
                      <a:pt x="22297" y="26"/>
                    </a:cubicBezTo>
                    <a:cubicBezTo>
                      <a:pt x="22239" y="117"/>
                      <a:pt x="22181" y="208"/>
                      <a:pt x="22131" y="299"/>
                    </a:cubicBezTo>
                    <a:cubicBezTo>
                      <a:pt x="22115" y="333"/>
                      <a:pt x="22098" y="357"/>
                      <a:pt x="22082" y="391"/>
                    </a:cubicBezTo>
                    <a:cubicBezTo>
                      <a:pt x="22082" y="357"/>
                      <a:pt x="22082" y="333"/>
                      <a:pt x="22073" y="299"/>
                    </a:cubicBezTo>
                    <a:cubicBezTo>
                      <a:pt x="22073" y="258"/>
                      <a:pt x="22073" y="217"/>
                      <a:pt x="22065" y="183"/>
                    </a:cubicBezTo>
                    <a:cubicBezTo>
                      <a:pt x="22065" y="134"/>
                      <a:pt x="22057" y="67"/>
                      <a:pt x="22015" y="34"/>
                    </a:cubicBezTo>
                    <a:cubicBezTo>
                      <a:pt x="22007" y="26"/>
                      <a:pt x="21995" y="22"/>
                      <a:pt x="21981" y="22"/>
                    </a:cubicBezTo>
                    <a:cubicBezTo>
                      <a:pt x="21968" y="22"/>
                      <a:pt x="21953" y="26"/>
                      <a:pt x="21941" y="34"/>
                    </a:cubicBezTo>
                    <a:cubicBezTo>
                      <a:pt x="21908" y="67"/>
                      <a:pt x="21891" y="134"/>
                      <a:pt x="21891" y="183"/>
                    </a:cubicBezTo>
                    <a:cubicBezTo>
                      <a:pt x="21891" y="225"/>
                      <a:pt x="21899" y="266"/>
                      <a:pt x="21899" y="316"/>
                    </a:cubicBezTo>
                    <a:cubicBezTo>
                      <a:pt x="21908" y="333"/>
                      <a:pt x="21908" y="357"/>
                      <a:pt x="21916" y="382"/>
                    </a:cubicBezTo>
                    <a:lnTo>
                      <a:pt x="21899" y="366"/>
                    </a:lnTo>
                    <a:cubicBezTo>
                      <a:pt x="21883" y="357"/>
                      <a:pt x="21874" y="349"/>
                      <a:pt x="21858" y="341"/>
                    </a:cubicBezTo>
                    <a:cubicBezTo>
                      <a:pt x="21841" y="333"/>
                      <a:pt x="21825" y="333"/>
                      <a:pt x="21808" y="333"/>
                    </a:cubicBezTo>
                    <a:cubicBezTo>
                      <a:pt x="21775" y="333"/>
                      <a:pt x="21742" y="366"/>
                      <a:pt x="21758" y="399"/>
                    </a:cubicBezTo>
                    <a:cubicBezTo>
                      <a:pt x="21758" y="415"/>
                      <a:pt x="21767" y="424"/>
                      <a:pt x="21775" y="440"/>
                    </a:cubicBezTo>
                    <a:cubicBezTo>
                      <a:pt x="21634" y="382"/>
                      <a:pt x="21485" y="341"/>
                      <a:pt x="21344" y="316"/>
                    </a:cubicBezTo>
                    <a:cubicBezTo>
                      <a:pt x="21236" y="299"/>
                      <a:pt x="21129" y="283"/>
                      <a:pt x="21021" y="275"/>
                    </a:cubicBezTo>
                    <a:cubicBezTo>
                      <a:pt x="20971" y="275"/>
                      <a:pt x="20911" y="264"/>
                      <a:pt x="20853" y="264"/>
                    </a:cubicBezTo>
                    <a:cubicBezTo>
                      <a:pt x="20825" y="264"/>
                      <a:pt x="20797" y="266"/>
                      <a:pt x="20772" y="275"/>
                    </a:cubicBezTo>
                    <a:cubicBezTo>
                      <a:pt x="20764" y="266"/>
                      <a:pt x="20756" y="250"/>
                      <a:pt x="20748" y="241"/>
                    </a:cubicBezTo>
                    <a:cubicBezTo>
                      <a:pt x="20723" y="208"/>
                      <a:pt x="20690" y="167"/>
                      <a:pt x="20640" y="159"/>
                    </a:cubicBezTo>
                    <a:cubicBezTo>
                      <a:pt x="20615" y="159"/>
                      <a:pt x="20598" y="175"/>
                      <a:pt x="20607" y="200"/>
                    </a:cubicBezTo>
                    <a:cubicBezTo>
                      <a:pt x="20590" y="183"/>
                      <a:pt x="20582" y="175"/>
                      <a:pt x="20574" y="167"/>
                    </a:cubicBezTo>
                    <a:cubicBezTo>
                      <a:pt x="20540" y="117"/>
                      <a:pt x="20499" y="84"/>
                      <a:pt x="20441" y="76"/>
                    </a:cubicBezTo>
                    <a:cubicBezTo>
                      <a:pt x="20438" y="75"/>
                      <a:pt x="20435" y="75"/>
                      <a:pt x="20432" y="75"/>
                    </a:cubicBezTo>
                    <a:cubicBezTo>
                      <a:pt x="20402" y="75"/>
                      <a:pt x="20375" y="112"/>
                      <a:pt x="20375" y="142"/>
                    </a:cubicBezTo>
                    <a:cubicBezTo>
                      <a:pt x="20383" y="200"/>
                      <a:pt x="20416" y="233"/>
                      <a:pt x="20449" y="275"/>
                    </a:cubicBezTo>
                    <a:cubicBezTo>
                      <a:pt x="20458" y="283"/>
                      <a:pt x="20458" y="283"/>
                      <a:pt x="20458" y="291"/>
                    </a:cubicBezTo>
                    <a:lnTo>
                      <a:pt x="20482" y="316"/>
                    </a:lnTo>
                    <a:cubicBezTo>
                      <a:pt x="20259" y="192"/>
                      <a:pt x="19994" y="142"/>
                      <a:pt x="19737" y="109"/>
                    </a:cubicBezTo>
                    <a:cubicBezTo>
                      <a:pt x="19641" y="84"/>
                      <a:pt x="19542" y="74"/>
                      <a:pt x="19442" y="74"/>
                    </a:cubicBezTo>
                    <a:cubicBezTo>
                      <a:pt x="19341" y="74"/>
                      <a:pt x="19240" y="84"/>
                      <a:pt x="19140" y="101"/>
                    </a:cubicBezTo>
                    <a:cubicBezTo>
                      <a:pt x="18916" y="117"/>
                      <a:pt x="18701" y="150"/>
                      <a:pt x="18494" y="200"/>
                    </a:cubicBezTo>
                    <a:cubicBezTo>
                      <a:pt x="18452" y="208"/>
                      <a:pt x="18461" y="266"/>
                      <a:pt x="18494" y="283"/>
                    </a:cubicBezTo>
                    <a:cubicBezTo>
                      <a:pt x="18494" y="283"/>
                      <a:pt x="18486" y="283"/>
                      <a:pt x="18477" y="291"/>
                    </a:cubicBezTo>
                    <a:cubicBezTo>
                      <a:pt x="18262" y="374"/>
                      <a:pt x="18055" y="473"/>
                      <a:pt x="17864" y="589"/>
                    </a:cubicBezTo>
                    <a:cubicBezTo>
                      <a:pt x="17757" y="656"/>
                      <a:pt x="17657" y="714"/>
                      <a:pt x="17566" y="780"/>
                    </a:cubicBezTo>
                    <a:cubicBezTo>
                      <a:pt x="17475" y="846"/>
                      <a:pt x="17375" y="913"/>
                      <a:pt x="17301" y="1004"/>
                    </a:cubicBezTo>
                    <a:cubicBezTo>
                      <a:pt x="17270" y="1034"/>
                      <a:pt x="17296" y="1079"/>
                      <a:pt x="17333" y="1079"/>
                    </a:cubicBezTo>
                    <a:cubicBezTo>
                      <a:pt x="17336" y="1079"/>
                      <a:pt x="17339" y="1079"/>
                      <a:pt x="17342" y="1078"/>
                    </a:cubicBezTo>
                    <a:cubicBezTo>
                      <a:pt x="17435" y="1057"/>
                      <a:pt x="17515" y="1011"/>
                      <a:pt x="17599" y="967"/>
                    </a:cubicBezTo>
                    <a:lnTo>
                      <a:pt x="17599" y="967"/>
                    </a:lnTo>
                    <a:cubicBezTo>
                      <a:pt x="17575" y="981"/>
                      <a:pt x="17553" y="994"/>
                      <a:pt x="17533" y="1004"/>
                    </a:cubicBezTo>
                    <a:cubicBezTo>
                      <a:pt x="17317" y="1111"/>
                      <a:pt x="17085" y="1161"/>
                      <a:pt x="16862" y="1236"/>
                    </a:cubicBezTo>
                    <a:cubicBezTo>
                      <a:pt x="16646" y="1302"/>
                      <a:pt x="16431" y="1410"/>
                      <a:pt x="16249" y="1534"/>
                    </a:cubicBezTo>
                    <a:cubicBezTo>
                      <a:pt x="16157" y="1600"/>
                      <a:pt x="16066" y="1667"/>
                      <a:pt x="15975" y="1733"/>
                    </a:cubicBezTo>
                    <a:cubicBezTo>
                      <a:pt x="15892" y="1807"/>
                      <a:pt x="15785" y="1874"/>
                      <a:pt x="15727" y="1973"/>
                    </a:cubicBezTo>
                    <a:cubicBezTo>
                      <a:pt x="15710" y="1990"/>
                      <a:pt x="15718" y="2023"/>
                      <a:pt x="15743" y="2031"/>
                    </a:cubicBezTo>
                    <a:cubicBezTo>
                      <a:pt x="15735" y="2039"/>
                      <a:pt x="15727" y="2048"/>
                      <a:pt x="15718" y="2056"/>
                    </a:cubicBezTo>
                    <a:cubicBezTo>
                      <a:pt x="15652" y="2131"/>
                      <a:pt x="15577" y="2205"/>
                      <a:pt x="15495" y="2271"/>
                    </a:cubicBezTo>
                    <a:cubicBezTo>
                      <a:pt x="15329" y="2404"/>
                      <a:pt x="15155" y="2528"/>
                      <a:pt x="14989" y="2669"/>
                    </a:cubicBezTo>
                    <a:cubicBezTo>
                      <a:pt x="14815" y="2818"/>
                      <a:pt x="14666" y="2992"/>
                      <a:pt x="14542" y="3183"/>
                    </a:cubicBezTo>
                    <a:cubicBezTo>
                      <a:pt x="14475" y="3274"/>
                      <a:pt x="14417" y="3373"/>
                      <a:pt x="14376" y="3481"/>
                    </a:cubicBezTo>
                    <a:cubicBezTo>
                      <a:pt x="14335" y="3581"/>
                      <a:pt x="14277" y="3680"/>
                      <a:pt x="14268" y="3796"/>
                    </a:cubicBezTo>
                    <a:cubicBezTo>
                      <a:pt x="14268" y="3820"/>
                      <a:pt x="14294" y="3839"/>
                      <a:pt x="14317" y="3839"/>
                    </a:cubicBezTo>
                    <a:cubicBezTo>
                      <a:pt x="14327" y="3839"/>
                      <a:pt x="14336" y="3836"/>
                      <a:pt x="14343" y="3829"/>
                    </a:cubicBezTo>
                    <a:cubicBezTo>
                      <a:pt x="14359" y="3804"/>
                      <a:pt x="14376" y="3788"/>
                      <a:pt x="14384" y="3763"/>
                    </a:cubicBezTo>
                    <a:lnTo>
                      <a:pt x="14384" y="3763"/>
                    </a:lnTo>
                    <a:cubicBezTo>
                      <a:pt x="14368" y="3970"/>
                      <a:pt x="14401" y="4177"/>
                      <a:pt x="14517" y="4368"/>
                    </a:cubicBezTo>
                    <a:cubicBezTo>
                      <a:pt x="14641" y="4567"/>
                      <a:pt x="14848" y="4674"/>
                      <a:pt x="15006" y="4848"/>
                    </a:cubicBezTo>
                    <a:cubicBezTo>
                      <a:pt x="15163" y="5039"/>
                      <a:pt x="15171" y="5279"/>
                      <a:pt x="15263" y="5494"/>
                    </a:cubicBezTo>
                    <a:cubicBezTo>
                      <a:pt x="15270" y="5509"/>
                      <a:pt x="15285" y="5516"/>
                      <a:pt x="15301" y="5516"/>
                    </a:cubicBezTo>
                    <a:cubicBezTo>
                      <a:pt x="15320" y="5516"/>
                      <a:pt x="15341" y="5505"/>
                      <a:pt x="15345" y="5486"/>
                    </a:cubicBezTo>
                    <a:cubicBezTo>
                      <a:pt x="15345" y="5478"/>
                      <a:pt x="15345" y="5478"/>
                      <a:pt x="15345" y="5470"/>
                    </a:cubicBezTo>
                    <a:cubicBezTo>
                      <a:pt x="15354" y="5478"/>
                      <a:pt x="15362" y="5494"/>
                      <a:pt x="15370" y="5503"/>
                    </a:cubicBezTo>
                    <a:cubicBezTo>
                      <a:pt x="15519" y="5644"/>
                      <a:pt x="15677" y="5784"/>
                      <a:pt x="15834" y="5909"/>
                    </a:cubicBezTo>
                    <a:cubicBezTo>
                      <a:pt x="15851" y="5925"/>
                      <a:pt x="15876" y="5942"/>
                      <a:pt x="15892" y="5958"/>
                    </a:cubicBezTo>
                    <a:cubicBezTo>
                      <a:pt x="15843" y="6033"/>
                      <a:pt x="15801" y="6108"/>
                      <a:pt x="15768" y="6182"/>
                    </a:cubicBezTo>
                    <a:cubicBezTo>
                      <a:pt x="15702" y="6331"/>
                      <a:pt x="15669" y="6489"/>
                      <a:pt x="15660" y="6663"/>
                    </a:cubicBezTo>
                    <a:cubicBezTo>
                      <a:pt x="15660" y="6978"/>
                      <a:pt x="15743" y="7284"/>
                      <a:pt x="15743" y="7599"/>
                    </a:cubicBezTo>
                    <a:cubicBezTo>
                      <a:pt x="15743" y="7607"/>
                      <a:pt x="15735" y="7616"/>
                      <a:pt x="15727" y="7624"/>
                    </a:cubicBezTo>
                    <a:cubicBezTo>
                      <a:pt x="15702" y="7665"/>
                      <a:pt x="15677" y="7707"/>
                      <a:pt x="15644" y="7756"/>
                    </a:cubicBezTo>
                    <a:cubicBezTo>
                      <a:pt x="15638" y="7754"/>
                      <a:pt x="15631" y="7752"/>
                      <a:pt x="15623" y="7752"/>
                    </a:cubicBezTo>
                    <a:cubicBezTo>
                      <a:pt x="15608" y="7752"/>
                      <a:pt x="15591" y="7759"/>
                      <a:pt x="15586" y="7781"/>
                    </a:cubicBezTo>
                    <a:cubicBezTo>
                      <a:pt x="15461" y="8022"/>
                      <a:pt x="15354" y="8262"/>
                      <a:pt x="15263" y="8510"/>
                    </a:cubicBezTo>
                    <a:cubicBezTo>
                      <a:pt x="15213" y="8635"/>
                      <a:pt x="15163" y="8759"/>
                      <a:pt x="15122" y="8892"/>
                    </a:cubicBezTo>
                    <a:cubicBezTo>
                      <a:pt x="15089" y="9008"/>
                      <a:pt x="15031" y="9148"/>
                      <a:pt x="15047" y="9281"/>
                    </a:cubicBezTo>
                    <a:cubicBezTo>
                      <a:pt x="15047" y="9289"/>
                      <a:pt x="15047" y="9289"/>
                      <a:pt x="15055" y="9298"/>
                    </a:cubicBezTo>
                    <a:cubicBezTo>
                      <a:pt x="14939" y="9563"/>
                      <a:pt x="14815" y="9819"/>
                      <a:pt x="14649" y="10051"/>
                    </a:cubicBezTo>
                    <a:cubicBezTo>
                      <a:pt x="14509" y="10259"/>
                      <a:pt x="14351" y="10449"/>
                      <a:pt x="14194" y="10648"/>
                    </a:cubicBezTo>
                    <a:lnTo>
                      <a:pt x="14194" y="10640"/>
                    </a:lnTo>
                    <a:cubicBezTo>
                      <a:pt x="14194" y="10631"/>
                      <a:pt x="14185" y="10615"/>
                      <a:pt x="14185" y="10598"/>
                    </a:cubicBezTo>
                    <a:cubicBezTo>
                      <a:pt x="14177" y="10598"/>
                      <a:pt x="14177" y="10590"/>
                      <a:pt x="14177" y="10582"/>
                    </a:cubicBezTo>
                    <a:cubicBezTo>
                      <a:pt x="14169" y="10573"/>
                      <a:pt x="14169" y="10565"/>
                      <a:pt x="14161" y="10557"/>
                    </a:cubicBezTo>
                    <a:cubicBezTo>
                      <a:pt x="14161" y="10557"/>
                      <a:pt x="14152" y="10549"/>
                      <a:pt x="14152" y="10549"/>
                    </a:cubicBezTo>
                    <a:cubicBezTo>
                      <a:pt x="14148" y="10546"/>
                      <a:pt x="14142" y="10545"/>
                      <a:pt x="14136" y="10545"/>
                    </a:cubicBezTo>
                    <a:cubicBezTo>
                      <a:pt x="14120" y="10545"/>
                      <a:pt x="14103" y="10553"/>
                      <a:pt x="14103" y="10565"/>
                    </a:cubicBezTo>
                    <a:cubicBezTo>
                      <a:pt x="14103" y="10582"/>
                      <a:pt x="14094" y="10590"/>
                      <a:pt x="14103" y="10598"/>
                    </a:cubicBezTo>
                    <a:cubicBezTo>
                      <a:pt x="14103" y="10607"/>
                      <a:pt x="14103" y="10615"/>
                      <a:pt x="14103" y="10623"/>
                    </a:cubicBezTo>
                    <a:cubicBezTo>
                      <a:pt x="14111" y="10640"/>
                      <a:pt x="14111" y="10648"/>
                      <a:pt x="14119" y="10665"/>
                    </a:cubicBezTo>
                    <a:cubicBezTo>
                      <a:pt x="14119" y="10673"/>
                      <a:pt x="14119" y="10681"/>
                      <a:pt x="14119" y="10681"/>
                    </a:cubicBezTo>
                    <a:cubicBezTo>
                      <a:pt x="14119" y="10689"/>
                      <a:pt x="14119" y="10689"/>
                      <a:pt x="14119" y="10689"/>
                    </a:cubicBezTo>
                    <a:lnTo>
                      <a:pt x="14119" y="10698"/>
                    </a:lnTo>
                    <a:cubicBezTo>
                      <a:pt x="14119" y="10714"/>
                      <a:pt x="14119" y="10723"/>
                      <a:pt x="14119" y="10739"/>
                    </a:cubicBezTo>
                    <a:cubicBezTo>
                      <a:pt x="14111" y="10714"/>
                      <a:pt x="14103" y="10689"/>
                      <a:pt x="14086" y="10673"/>
                    </a:cubicBezTo>
                    <a:cubicBezTo>
                      <a:pt x="14080" y="10661"/>
                      <a:pt x="14069" y="10653"/>
                      <a:pt x="14058" y="10653"/>
                    </a:cubicBezTo>
                    <a:cubicBezTo>
                      <a:pt x="14053" y="10653"/>
                      <a:pt x="14049" y="10654"/>
                      <a:pt x="14045" y="10656"/>
                    </a:cubicBezTo>
                    <a:cubicBezTo>
                      <a:pt x="14036" y="10656"/>
                      <a:pt x="14020" y="10665"/>
                      <a:pt x="14020" y="10681"/>
                    </a:cubicBezTo>
                    <a:cubicBezTo>
                      <a:pt x="14011" y="10698"/>
                      <a:pt x="14011" y="10706"/>
                      <a:pt x="14011" y="10723"/>
                    </a:cubicBezTo>
                    <a:cubicBezTo>
                      <a:pt x="14011" y="10719"/>
                      <a:pt x="14011" y="10717"/>
                      <a:pt x="14010" y="10717"/>
                    </a:cubicBezTo>
                    <a:cubicBezTo>
                      <a:pt x="14008" y="10717"/>
                      <a:pt x="14003" y="10733"/>
                      <a:pt x="14003" y="10739"/>
                    </a:cubicBezTo>
                    <a:cubicBezTo>
                      <a:pt x="14003" y="10739"/>
                      <a:pt x="14003" y="10747"/>
                      <a:pt x="14011" y="10756"/>
                    </a:cubicBezTo>
                    <a:lnTo>
                      <a:pt x="14011" y="10772"/>
                    </a:lnTo>
                    <a:cubicBezTo>
                      <a:pt x="14003" y="10781"/>
                      <a:pt x="14003" y="10797"/>
                      <a:pt x="14003" y="10805"/>
                    </a:cubicBezTo>
                    <a:lnTo>
                      <a:pt x="14003" y="10822"/>
                    </a:lnTo>
                    <a:cubicBezTo>
                      <a:pt x="14003" y="10839"/>
                      <a:pt x="14003" y="10855"/>
                      <a:pt x="14011" y="10880"/>
                    </a:cubicBezTo>
                    <a:cubicBezTo>
                      <a:pt x="13871" y="11054"/>
                      <a:pt x="13746" y="11228"/>
                      <a:pt x="13630" y="11419"/>
                    </a:cubicBezTo>
                    <a:cubicBezTo>
                      <a:pt x="13506" y="11626"/>
                      <a:pt x="13398" y="11858"/>
                      <a:pt x="13357" y="12090"/>
                    </a:cubicBezTo>
                    <a:cubicBezTo>
                      <a:pt x="13249" y="12214"/>
                      <a:pt x="13150" y="12347"/>
                      <a:pt x="13067" y="12479"/>
                    </a:cubicBezTo>
                    <a:cubicBezTo>
                      <a:pt x="12802" y="12902"/>
                      <a:pt x="12628" y="13382"/>
                      <a:pt x="12520" y="13863"/>
                    </a:cubicBezTo>
                    <a:cubicBezTo>
                      <a:pt x="12487" y="14004"/>
                      <a:pt x="12462" y="14136"/>
                      <a:pt x="12437" y="14277"/>
                    </a:cubicBezTo>
                    <a:cubicBezTo>
                      <a:pt x="12429" y="14352"/>
                      <a:pt x="12412" y="14426"/>
                      <a:pt x="12404" y="14501"/>
                    </a:cubicBezTo>
                    <a:cubicBezTo>
                      <a:pt x="12263" y="14840"/>
                      <a:pt x="11998" y="15139"/>
                      <a:pt x="11783" y="15420"/>
                    </a:cubicBezTo>
                    <a:cubicBezTo>
                      <a:pt x="11634" y="15611"/>
                      <a:pt x="11484" y="15810"/>
                      <a:pt x="11377" y="16025"/>
                    </a:cubicBezTo>
                    <a:cubicBezTo>
                      <a:pt x="11344" y="16092"/>
                      <a:pt x="11319" y="16150"/>
                      <a:pt x="11294" y="16216"/>
                    </a:cubicBezTo>
                    <a:cubicBezTo>
                      <a:pt x="11284" y="16209"/>
                      <a:pt x="11272" y="16206"/>
                      <a:pt x="11260" y="16206"/>
                    </a:cubicBezTo>
                    <a:cubicBezTo>
                      <a:pt x="11241" y="16206"/>
                      <a:pt x="11221" y="16215"/>
                      <a:pt x="11211" y="16241"/>
                    </a:cubicBezTo>
                    <a:cubicBezTo>
                      <a:pt x="11112" y="16514"/>
                      <a:pt x="10888" y="16738"/>
                      <a:pt x="10689" y="16937"/>
                    </a:cubicBezTo>
                    <a:cubicBezTo>
                      <a:pt x="10474" y="17152"/>
                      <a:pt x="10258" y="17359"/>
                      <a:pt x="10068" y="17600"/>
                    </a:cubicBezTo>
                    <a:cubicBezTo>
                      <a:pt x="9695" y="18080"/>
                      <a:pt x="9421" y="18660"/>
                      <a:pt x="9314" y="19265"/>
                    </a:cubicBezTo>
                    <a:cubicBezTo>
                      <a:pt x="9256" y="19563"/>
                      <a:pt x="9214" y="19886"/>
                      <a:pt x="9272" y="20193"/>
                    </a:cubicBezTo>
                    <a:cubicBezTo>
                      <a:pt x="9247" y="20226"/>
                      <a:pt x="9231" y="20267"/>
                      <a:pt x="9206" y="20309"/>
                    </a:cubicBezTo>
                    <a:cubicBezTo>
                      <a:pt x="8974" y="20740"/>
                      <a:pt x="8841" y="21220"/>
                      <a:pt x="8775" y="21701"/>
                    </a:cubicBezTo>
                    <a:cubicBezTo>
                      <a:pt x="8750" y="21825"/>
                      <a:pt x="8717" y="21941"/>
                      <a:pt x="8692" y="22057"/>
                    </a:cubicBezTo>
                    <a:cubicBezTo>
                      <a:pt x="8634" y="22289"/>
                      <a:pt x="8568" y="22521"/>
                      <a:pt x="8502" y="22753"/>
                    </a:cubicBezTo>
                    <a:cubicBezTo>
                      <a:pt x="8361" y="23201"/>
                      <a:pt x="8195" y="23648"/>
                      <a:pt x="7996" y="24079"/>
                    </a:cubicBezTo>
                    <a:cubicBezTo>
                      <a:pt x="7797" y="24510"/>
                      <a:pt x="7574" y="24924"/>
                      <a:pt x="7317" y="25330"/>
                    </a:cubicBezTo>
                    <a:cubicBezTo>
                      <a:pt x="7060" y="25736"/>
                      <a:pt x="6770" y="26125"/>
                      <a:pt x="6546" y="26564"/>
                    </a:cubicBezTo>
                    <a:cubicBezTo>
                      <a:pt x="6323" y="27020"/>
                      <a:pt x="6132" y="27617"/>
                      <a:pt x="6314" y="28122"/>
                    </a:cubicBezTo>
                    <a:cubicBezTo>
                      <a:pt x="6314" y="28130"/>
                      <a:pt x="6314" y="28130"/>
                      <a:pt x="6323" y="28139"/>
                    </a:cubicBezTo>
                    <a:cubicBezTo>
                      <a:pt x="6265" y="28354"/>
                      <a:pt x="6231" y="28570"/>
                      <a:pt x="6207" y="28785"/>
                    </a:cubicBezTo>
                    <a:cubicBezTo>
                      <a:pt x="6190" y="28835"/>
                      <a:pt x="6182" y="28884"/>
                      <a:pt x="6173" y="28926"/>
                    </a:cubicBezTo>
                    <a:cubicBezTo>
                      <a:pt x="6157" y="29017"/>
                      <a:pt x="6157" y="29108"/>
                      <a:pt x="6149" y="29208"/>
                    </a:cubicBezTo>
                    <a:cubicBezTo>
                      <a:pt x="6149" y="29299"/>
                      <a:pt x="6157" y="29390"/>
                      <a:pt x="6157" y="29489"/>
                    </a:cubicBezTo>
                    <a:cubicBezTo>
                      <a:pt x="6165" y="29556"/>
                      <a:pt x="6173" y="29630"/>
                      <a:pt x="6182" y="29696"/>
                    </a:cubicBezTo>
                    <a:cubicBezTo>
                      <a:pt x="6140" y="29771"/>
                      <a:pt x="6082" y="29837"/>
                      <a:pt x="6016" y="29895"/>
                    </a:cubicBezTo>
                    <a:cubicBezTo>
                      <a:pt x="5850" y="30036"/>
                      <a:pt x="5635" y="30119"/>
                      <a:pt x="5436" y="30202"/>
                    </a:cubicBezTo>
                    <a:cubicBezTo>
                      <a:pt x="5245" y="30285"/>
                      <a:pt x="5063" y="30376"/>
                      <a:pt x="4914" y="30525"/>
                    </a:cubicBezTo>
                    <a:cubicBezTo>
                      <a:pt x="4815" y="30624"/>
                      <a:pt x="4699" y="30782"/>
                      <a:pt x="4690" y="30939"/>
                    </a:cubicBezTo>
                    <a:cubicBezTo>
                      <a:pt x="4508" y="31039"/>
                      <a:pt x="4317" y="31121"/>
                      <a:pt x="4135" y="31204"/>
                    </a:cubicBezTo>
                    <a:cubicBezTo>
                      <a:pt x="3903" y="31312"/>
                      <a:pt x="3679" y="31403"/>
                      <a:pt x="3439" y="31494"/>
                    </a:cubicBezTo>
                    <a:cubicBezTo>
                      <a:pt x="3356" y="31527"/>
                      <a:pt x="3273" y="31561"/>
                      <a:pt x="3191" y="31594"/>
                    </a:cubicBezTo>
                    <a:cubicBezTo>
                      <a:pt x="3091" y="31619"/>
                      <a:pt x="2992" y="31643"/>
                      <a:pt x="2892" y="31668"/>
                    </a:cubicBezTo>
                    <a:cubicBezTo>
                      <a:pt x="2594" y="31726"/>
                      <a:pt x="2296" y="31693"/>
                      <a:pt x="1998" y="31735"/>
                    </a:cubicBezTo>
                    <a:cubicBezTo>
                      <a:pt x="1757" y="31759"/>
                      <a:pt x="1525" y="31842"/>
                      <a:pt x="1326" y="31975"/>
                    </a:cubicBezTo>
                    <a:cubicBezTo>
                      <a:pt x="1136" y="32091"/>
                      <a:pt x="912" y="32273"/>
                      <a:pt x="862" y="32497"/>
                    </a:cubicBezTo>
                    <a:cubicBezTo>
                      <a:pt x="854" y="32505"/>
                      <a:pt x="854" y="32513"/>
                      <a:pt x="862" y="32522"/>
                    </a:cubicBezTo>
                    <a:cubicBezTo>
                      <a:pt x="722" y="32588"/>
                      <a:pt x="581" y="32629"/>
                      <a:pt x="440" y="32663"/>
                    </a:cubicBezTo>
                    <a:cubicBezTo>
                      <a:pt x="316" y="32696"/>
                      <a:pt x="133" y="32671"/>
                      <a:pt x="59" y="32803"/>
                    </a:cubicBezTo>
                    <a:cubicBezTo>
                      <a:pt x="1" y="32919"/>
                      <a:pt x="50" y="33077"/>
                      <a:pt x="117" y="33176"/>
                    </a:cubicBezTo>
                    <a:cubicBezTo>
                      <a:pt x="266" y="33400"/>
                      <a:pt x="548" y="33541"/>
                      <a:pt x="796" y="33624"/>
                    </a:cubicBezTo>
                    <a:cubicBezTo>
                      <a:pt x="1004" y="33697"/>
                      <a:pt x="1227" y="33738"/>
                      <a:pt x="1454" y="33738"/>
                    </a:cubicBezTo>
                    <a:cubicBezTo>
                      <a:pt x="1508" y="33738"/>
                      <a:pt x="1562" y="33736"/>
                      <a:pt x="1616" y="33731"/>
                    </a:cubicBezTo>
                    <a:cubicBezTo>
                      <a:pt x="1741" y="33723"/>
                      <a:pt x="1865" y="33698"/>
                      <a:pt x="1989" y="33665"/>
                    </a:cubicBezTo>
                    <a:cubicBezTo>
                      <a:pt x="2147" y="33711"/>
                      <a:pt x="2308" y="33733"/>
                      <a:pt x="2469" y="33733"/>
                    </a:cubicBezTo>
                    <a:cubicBezTo>
                      <a:pt x="2689" y="33733"/>
                      <a:pt x="2909" y="33692"/>
                      <a:pt x="3124" y="33615"/>
                    </a:cubicBezTo>
                    <a:cubicBezTo>
                      <a:pt x="3215" y="33582"/>
                      <a:pt x="3298" y="33541"/>
                      <a:pt x="3381" y="33499"/>
                    </a:cubicBezTo>
                    <a:cubicBezTo>
                      <a:pt x="3497" y="33491"/>
                      <a:pt x="3688" y="33483"/>
                      <a:pt x="3713" y="33483"/>
                    </a:cubicBezTo>
                    <a:cubicBezTo>
                      <a:pt x="3870" y="33491"/>
                      <a:pt x="4019" y="33508"/>
                      <a:pt x="4168" y="33524"/>
                    </a:cubicBezTo>
                    <a:cubicBezTo>
                      <a:pt x="4272" y="33534"/>
                      <a:pt x="4376" y="33540"/>
                      <a:pt x="4479" y="33540"/>
                    </a:cubicBezTo>
                    <a:cubicBezTo>
                      <a:pt x="4647" y="33540"/>
                      <a:pt x="4813" y="33524"/>
                      <a:pt x="4972" y="33483"/>
                    </a:cubicBezTo>
                    <a:cubicBezTo>
                      <a:pt x="5436" y="33359"/>
                      <a:pt x="5825" y="33060"/>
                      <a:pt x="6082" y="32671"/>
                    </a:cubicBezTo>
                    <a:cubicBezTo>
                      <a:pt x="6115" y="32621"/>
                      <a:pt x="6149" y="32571"/>
                      <a:pt x="6173" y="32522"/>
                    </a:cubicBezTo>
                    <a:cubicBezTo>
                      <a:pt x="6182" y="32555"/>
                      <a:pt x="6190" y="32588"/>
                      <a:pt x="6198" y="32629"/>
                    </a:cubicBezTo>
                    <a:cubicBezTo>
                      <a:pt x="6198" y="32629"/>
                      <a:pt x="6198" y="32638"/>
                      <a:pt x="6198" y="32638"/>
                    </a:cubicBezTo>
                    <a:cubicBezTo>
                      <a:pt x="6149" y="32745"/>
                      <a:pt x="6082" y="32853"/>
                      <a:pt x="6041" y="32953"/>
                    </a:cubicBezTo>
                    <a:cubicBezTo>
                      <a:pt x="5933" y="33201"/>
                      <a:pt x="5842" y="33458"/>
                      <a:pt x="5792" y="33723"/>
                    </a:cubicBezTo>
                    <a:cubicBezTo>
                      <a:pt x="5734" y="33963"/>
                      <a:pt x="5685" y="34253"/>
                      <a:pt x="5759" y="34502"/>
                    </a:cubicBezTo>
                    <a:cubicBezTo>
                      <a:pt x="5767" y="34530"/>
                      <a:pt x="5787" y="34542"/>
                      <a:pt x="5806" y="34542"/>
                    </a:cubicBezTo>
                    <a:cubicBezTo>
                      <a:pt x="5828" y="34542"/>
                      <a:pt x="5850" y="34528"/>
                      <a:pt x="5859" y="34502"/>
                    </a:cubicBezTo>
                    <a:cubicBezTo>
                      <a:pt x="5875" y="34477"/>
                      <a:pt x="5883" y="34436"/>
                      <a:pt x="5892" y="34403"/>
                    </a:cubicBezTo>
                    <a:cubicBezTo>
                      <a:pt x="5900" y="34585"/>
                      <a:pt x="5950" y="34759"/>
                      <a:pt x="6033" y="34916"/>
                    </a:cubicBezTo>
                    <a:cubicBezTo>
                      <a:pt x="6149" y="35165"/>
                      <a:pt x="6339" y="35380"/>
                      <a:pt x="6546" y="35554"/>
                    </a:cubicBezTo>
                    <a:cubicBezTo>
                      <a:pt x="6654" y="35645"/>
                      <a:pt x="6762" y="35728"/>
                      <a:pt x="6878" y="35803"/>
                    </a:cubicBezTo>
                    <a:cubicBezTo>
                      <a:pt x="6952" y="35852"/>
                      <a:pt x="7027" y="35894"/>
                      <a:pt x="7101" y="35927"/>
                    </a:cubicBezTo>
                    <a:cubicBezTo>
                      <a:pt x="7101" y="35935"/>
                      <a:pt x="7101" y="35935"/>
                      <a:pt x="7110" y="35935"/>
                    </a:cubicBezTo>
                    <a:cubicBezTo>
                      <a:pt x="7234" y="36084"/>
                      <a:pt x="7358" y="36225"/>
                      <a:pt x="7549" y="36292"/>
                    </a:cubicBezTo>
                    <a:cubicBezTo>
                      <a:pt x="7648" y="36325"/>
                      <a:pt x="7756" y="36341"/>
                      <a:pt x="7864" y="36358"/>
                    </a:cubicBezTo>
                    <a:cubicBezTo>
                      <a:pt x="7971" y="36374"/>
                      <a:pt x="8079" y="36399"/>
                      <a:pt x="8187" y="36424"/>
                    </a:cubicBezTo>
                    <a:cubicBezTo>
                      <a:pt x="8502" y="36507"/>
                      <a:pt x="8891" y="36631"/>
                      <a:pt x="9007" y="36971"/>
                    </a:cubicBezTo>
                    <a:cubicBezTo>
                      <a:pt x="9024" y="37027"/>
                      <a:pt x="9067" y="37052"/>
                      <a:pt x="9110" y="37052"/>
                    </a:cubicBezTo>
                    <a:cubicBezTo>
                      <a:pt x="9150" y="37052"/>
                      <a:pt x="9190" y="37031"/>
                      <a:pt x="9214" y="36996"/>
                    </a:cubicBezTo>
                    <a:cubicBezTo>
                      <a:pt x="9222" y="37046"/>
                      <a:pt x="9239" y="37087"/>
                      <a:pt x="9247" y="37128"/>
                    </a:cubicBezTo>
                    <a:cubicBezTo>
                      <a:pt x="9272" y="37244"/>
                      <a:pt x="9314" y="37352"/>
                      <a:pt x="9363" y="37460"/>
                    </a:cubicBezTo>
                    <a:cubicBezTo>
                      <a:pt x="9471" y="37650"/>
                      <a:pt x="9628" y="37841"/>
                      <a:pt x="9827" y="37957"/>
                    </a:cubicBezTo>
                    <a:cubicBezTo>
                      <a:pt x="9914" y="38011"/>
                      <a:pt x="10020" y="38044"/>
                      <a:pt x="10125" y="38044"/>
                    </a:cubicBezTo>
                    <a:cubicBezTo>
                      <a:pt x="10229" y="38044"/>
                      <a:pt x="10333" y="38011"/>
                      <a:pt x="10416" y="37932"/>
                    </a:cubicBezTo>
                    <a:cubicBezTo>
                      <a:pt x="10449" y="37907"/>
                      <a:pt x="10474" y="37866"/>
                      <a:pt x="10490" y="37833"/>
                    </a:cubicBezTo>
                    <a:cubicBezTo>
                      <a:pt x="10540" y="37866"/>
                      <a:pt x="10590" y="37899"/>
                      <a:pt x="10639" y="37924"/>
                    </a:cubicBezTo>
                    <a:cubicBezTo>
                      <a:pt x="10755" y="37990"/>
                      <a:pt x="10880" y="38040"/>
                      <a:pt x="11004" y="38073"/>
                    </a:cubicBezTo>
                    <a:cubicBezTo>
                      <a:pt x="11094" y="38096"/>
                      <a:pt x="11185" y="38108"/>
                      <a:pt x="11274" y="38108"/>
                    </a:cubicBezTo>
                    <a:cubicBezTo>
                      <a:pt x="11439" y="38108"/>
                      <a:pt x="11599" y="38068"/>
                      <a:pt x="11750" y="37982"/>
                    </a:cubicBezTo>
                    <a:cubicBezTo>
                      <a:pt x="11857" y="37924"/>
                      <a:pt x="11948" y="37849"/>
                      <a:pt x="12040" y="37766"/>
                    </a:cubicBezTo>
                    <a:cubicBezTo>
                      <a:pt x="12131" y="37684"/>
                      <a:pt x="12222" y="37592"/>
                      <a:pt x="12280" y="37485"/>
                    </a:cubicBezTo>
                    <a:cubicBezTo>
                      <a:pt x="12321" y="37418"/>
                      <a:pt x="12338" y="37352"/>
                      <a:pt x="12338" y="37286"/>
                    </a:cubicBezTo>
                    <a:cubicBezTo>
                      <a:pt x="12470" y="37087"/>
                      <a:pt x="12520" y="36814"/>
                      <a:pt x="12454" y="36582"/>
                    </a:cubicBezTo>
                    <a:cubicBezTo>
                      <a:pt x="12379" y="36325"/>
                      <a:pt x="12205" y="36093"/>
                      <a:pt x="12023" y="35910"/>
                    </a:cubicBezTo>
                    <a:cubicBezTo>
                      <a:pt x="11824" y="35720"/>
                      <a:pt x="11592" y="35604"/>
                      <a:pt x="11335" y="35513"/>
                    </a:cubicBezTo>
                    <a:cubicBezTo>
                      <a:pt x="11286" y="35496"/>
                      <a:pt x="11236" y="35480"/>
                      <a:pt x="11186" y="35463"/>
                    </a:cubicBezTo>
                    <a:cubicBezTo>
                      <a:pt x="11286" y="35463"/>
                      <a:pt x="11385" y="35438"/>
                      <a:pt x="11484" y="35413"/>
                    </a:cubicBezTo>
                    <a:cubicBezTo>
                      <a:pt x="11592" y="35388"/>
                      <a:pt x="11708" y="35364"/>
                      <a:pt x="11816" y="35330"/>
                    </a:cubicBezTo>
                    <a:cubicBezTo>
                      <a:pt x="11849" y="35322"/>
                      <a:pt x="11874" y="35297"/>
                      <a:pt x="11882" y="35272"/>
                    </a:cubicBezTo>
                    <a:cubicBezTo>
                      <a:pt x="12007" y="35302"/>
                      <a:pt x="12140" y="35314"/>
                      <a:pt x="12277" y="35314"/>
                    </a:cubicBezTo>
                    <a:cubicBezTo>
                      <a:pt x="12593" y="35314"/>
                      <a:pt x="12922" y="35250"/>
                      <a:pt x="13183" y="35198"/>
                    </a:cubicBezTo>
                    <a:cubicBezTo>
                      <a:pt x="13581" y="35115"/>
                      <a:pt x="13970" y="35024"/>
                      <a:pt x="14376" y="35016"/>
                    </a:cubicBezTo>
                    <a:cubicBezTo>
                      <a:pt x="14394" y="35015"/>
                      <a:pt x="14412" y="35015"/>
                      <a:pt x="14430" y="35015"/>
                    </a:cubicBezTo>
                    <a:cubicBezTo>
                      <a:pt x="14826" y="35015"/>
                      <a:pt x="15222" y="35100"/>
                      <a:pt x="15619" y="35140"/>
                    </a:cubicBezTo>
                    <a:cubicBezTo>
                      <a:pt x="15732" y="35149"/>
                      <a:pt x="15849" y="35156"/>
                      <a:pt x="15966" y="35156"/>
                    </a:cubicBezTo>
                    <a:cubicBezTo>
                      <a:pt x="16062" y="35156"/>
                      <a:pt x="16160" y="35151"/>
                      <a:pt x="16257" y="35140"/>
                    </a:cubicBezTo>
                    <a:cubicBezTo>
                      <a:pt x="16431" y="35123"/>
                      <a:pt x="16663" y="35082"/>
                      <a:pt x="16812" y="34966"/>
                    </a:cubicBezTo>
                    <a:cubicBezTo>
                      <a:pt x="16812" y="34991"/>
                      <a:pt x="16812" y="35024"/>
                      <a:pt x="16820" y="35049"/>
                    </a:cubicBezTo>
                    <a:cubicBezTo>
                      <a:pt x="16829" y="35065"/>
                      <a:pt x="16845" y="35082"/>
                      <a:pt x="16862" y="35090"/>
                    </a:cubicBezTo>
                    <a:cubicBezTo>
                      <a:pt x="16878" y="35297"/>
                      <a:pt x="16928" y="35504"/>
                      <a:pt x="17011" y="35703"/>
                    </a:cubicBezTo>
                    <a:cubicBezTo>
                      <a:pt x="17094" y="35910"/>
                      <a:pt x="17201" y="36109"/>
                      <a:pt x="17317" y="36300"/>
                    </a:cubicBezTo>
                    <a:cubicBezTo>
                      <a:pt x="17375" y="36391"/>
                      <a:pt x="17433" y="36490"/>
                      <a:pt x="17500" y="36582"/>
                    </a:cubicBezTo>
                    <a:cubicBezTo>
                      <a:pt x="17516" y="36598"/>
                      <a:pt x="17533" y="36623"/>
                      <a:pt x="17549" y="36640"/>
                    </a:cubicBezTo>
                    <a:cubicBezTo>
                      <a:pt x="17632" y="37112"/>
                      <a:pt x="17665" y="37592"/>
                      <a:pt x="17641" y="38065"/>
                    </a:cubicBezTo>
                    <a:cubicBezTo>
                      <a:pt x="17624" y="38529"/>
                      <a:pt x="17624" y="39076"/>
                      <a:pt x="18096" y="39324"/>
                    </a:cubicBezTo>
                    <a:cubicBezTo>
                      <a:pt x="18220" y="39390"/>
                      <a:pt x="18353" y="39432"/>
                      <a:pt x="18486" y="39473"/>
                    </a:cubicBezTo>
                    <a:cubicBezTo>
                      <a:pt x="18604" y="39518"/>
                      <a:pt x="18742" y="39575"/>
                      <a:pt x="18871" y="39575"/>
                    </a:cubicBezTo>
                    <a:cubicBezTo>
                      <a:pt x="18886" y="39575"/>
                      <a:pt x="18901" y="39574"/>
                      <a:pt x="18916" y="39573"/>
                    </a:cubicBezTo>
                    <a:cubicBezTo>
                      <a:pt x="18966" y="39581"/>
                      <a:pt x="19024" y="39589"/>
                      <a:pt x="19082" y="39589"/>
                    </a:cubicBezTo>
                    <a:cubicBezTo>
                      <a:pt x="19093" y="39590"/>
                      <a:pt x="19104" y="39590"/>
                      <a:pt x="19115" y="39590"/>
                    </a:cubicBezTo>
                    <a:cubicBezTo>
                      <a:pt x="19214" y="39590"/>
                      <a:pt x="19315" y="39569"/>
                      <a:pt x="19413" y="39569"/>
                    </a:cubicBezTo>
                    <a:cubicBezTo>
                      <a:pt x="19461" y="39569"/>
                      <a:pt x="19509" y="39574"/>
                      <a:pt x="19554" y="39589"/>
                    </a:cubicBezTo>
                    <a:cubicBezTo>
                      <a:pt x="19621" y="39614"/>
                      <a:pt x="19670" y="39672"/>
                      <a:pt x="19728" y="39689"/>
                    </a:cubicBezTo>
                    <a:cubicBezTo>
                      <a:pt x="19828" y="39763"/>
                      <a:pt x="19969" y="39788"/>
                      <a:pt x="20085" y="39805"/>
                    </a:cubicBezTo>
                    <a:cubicBezTo>
                      <a:pt x="20111" y="39807"/>
                      <a:pt x="20138" y="39808"/>
                      <a:pt x="20165" y="39808"/>
                    </a:cubicBezTo>
                    <a:cubicBezTo>
                      <a:pt x="20322" y="39808"/>
                      <a:pt x="20481" y="39768"/>
                      <a:pt x="20615" y="39697"/>
                    </a:cubicBezTo>
                    <a:cubicBezTo>
                      <a:pt x="20706" y="39647"/>
                      <a:pt x="20789" y="39589"/>
                      <a:pt x="20855" y="39506"/>
                    </a:cubicBezTo>
                    <a:cubicBezTo>
                      <a:pt x="20922" y="39506"/>
                      <a:pt x="21004" y="39498"/>
                      <a:pt x="21071" y="39490"/>
                    </a:cubicBezTo>
                    <a:cubicBezTo>
                      <a:pt x="21187" y="39465"/>
                      <a:pt x="21303" y="39440"/>
                      <a:pt x="21410" y="39390"/>
                    </a:cubicBezTo>
                    <a:cubicBezTo>
                      <a:pt x="21526" y="39341"/>
                      <a:pt x="21584" y="39241"/>
                      <a:pt x="21609" y="39134"/>
                    </a:cubicBezTo>
                    <a:cubicBezTo>
                      <a:pt x="21758" y="39034"/>
                      <a:pt x="21883" y="38885"/>
                      <a:pt x="21941" y="38728"/>
                    </a:cubicBezTo>
                    <a:cubicBezTo>
                      <a:pt x="22015" y="38520"/>
                      <a:pt x="21966" y="38305"/>
                      <a:pt x="21874" y="38114"/>
                    </a:cubicBezTo>
                    <a:cubicBezTo>
                      <a:pt x="21684" y="37725"/>
                      <a:pt x="21278" y="37510"/>
                      <a:pt x="20963" y="37228"/>
                    </a:cubicBezTo>
                    <a:cubicBezTo>
                      <a:pt x="20391" y="36698"/>
                      <a:pt x="19994" y="36002"/>
                      <a:pt x="19737" y="35264"/>
                    </a:cubicBezTo>
                    <a:cubicBezTo>
                      <a:pt x="19662" y="35049"/>
                      <a:pt x="19604" y="34833"/>
                      <a:pt x="19546" y="34618"/>
                    </a:cubicBezTo>
                    <a:cubicBezTo>
                      <a:pt x="19530" y="34577"/>
                      <a:pt x="19521" y="34527"/>
                      <a:pt x="19513" y="34485"/>
                    </a:cubicBezTo>
                    <a:lnTo>
                      <a:pt x="19513" y="34485"/>
                    </a:lnTo>
                    <a:cubicBezTo>
                      <a:pt x="19646" y="34560"/>
                      <a:pt x="19786" y="34618"/>
                      <a:pt x="19936" y="34651"/>
                    </a:cubicBezTo>
                    <a:cubicBezTo>
                      <a:pt x="20052" y="34668"/>
                      <a:pt x="20159" y="34676"/>
                      <a:pt x="20275" y="34676"/>
                    </a:cubicBezTo>
                    <a:cubicBezTo>
                      <a:pt x="20325" y="34676"/>
                      <a:pt x="20375" y="34668"/>
                      <a:pt x="20416" y="34635"/>
                    </a:cubicBezTo>
                    <a:cubicBezTo>
                      <a:pt x="20474" y="34784"/>
                      <a:pt x="20557" y="34916"/>
                      <a:pt x="20690" y="34991"/>
                    </a:cubicBezTo>
                    <a:cubicBezTo>
                      <a:pt x="20698" y="35040"/>
                      <a:pt x="20698" y="35090"/>
                      <a:pt x="20698" y="35148"/>
                    </a:cubicBezTo>
                    <a:cubicBezTo>
                      <a:pt x="20698" y="35264"/>
                      <a:pt x="20681" y="35397"/>
                      <a:pt x="20714" y="35521"/>
                    </a:cubicBezTo>
                    <a:cubicBezTo>
                      <a:pt x="20729" y="35566"/>
                      <a:pt x="20771" y="35597"/>
                      <a:pt x="20821" y="35597"/>
                    </a:cubicBezTo>
                    <a:cubicBezTo>
                      <a:pt x="20827" y="35597"/>
                      <a:pt x="20833" y="35596"/>
                      <a:pt x="20839" y="35596"/>
                    </a:cubicBezTo>
                    <a:cubicBezTo>
                      <a:pt x="20855" y="35596"/>
                      <a:pt x="20872" y="35587"/>
                      <a:pt x="20888" y="35571"/>
                    </a:cubicBezTo>
                    <a:lnTo>
                      <a:pt x="20888" y="35571"/>
                    </a:lnTo>
                    <a:cubicBezTo>
                      <a:pt x="20872" y="35736"/>
                      <a:pt x="20855" y="35910"/>
                      <a:pt x="20847" y="36076"/>
                    </a:cubicBezTo>
                    <a:cubicBezTo>
                      <a:pt x="20822" y="36316"/>
                      <a:pt x="20814" y="36573"/>
                      <a:pt x="20905" y="36797"/>
                    </a:cubicBezTo>
                    <a:cubicBezTo>
                      <a:pt x="20988" y="36996"/>
                      <a:pt x="21145" y="37145"/>
                      <a:pt x="21336" y="37236"/>
                    </a:cubicBezTo>
                    <a:cubicBezTo>
                      <a:pt x="21444" y="37286"/>
                      <a:pt x="21560" y="37311"/>
                      <a:pt x="21676" y="37327"/>
                    </a:cubicBezTo>
                    <a:cubicBezTo>
                      <a:pt x="21717" y="37333"/>
                      <a:pt x="21762" y="37339"/>
                      <a:pt x="21805" y="37339"/>
                    </a:cubicBezTo>
                    <a:cubicBezTo>
                      <a:pt x="21823" y="37339"/>
                      <a:pt x="21841" y="37338"/>
                      <a:pt x="21858" y="37336"/>
                    </a:cubicBezTo>
                    <a:cubicBezTo>
                      <a:pt x="21924" y="37336"/>
                      <a:pt x="21974" y="37311"/>
                      <a:pt x="22040" y="37294"/>
                    </a:cubicBezTo>
                    <a:cubicBezTo>
                      <a:pt x="22057" y="37286"/>
                      <a:pt x="22073" y="37269"/>
                      <a:pt x="22082" y="37261"/>
                    </a:cubicBezTo>
                    <a:cubicBezTo>
                      <a:pt x="22181" y="37336"/>
                      <a:pt x="22322" y="37369"/>
                      <a:pt x="22438" y="37394"/>
                    </a:cubicBezTo>
                    <a:cubicBezTo>
                      <a:pt x="22570" y="37427"/>
                      <a:pt x="22720" y="37443"/>
                      <a:pt x="22852" y="37443"/>
                    </a:cubicBezTo>
                    <a:cubicBezTo>
                      <a:pt x="23001" y="37443"/>
                      <a:pt x="23150" y="37435"/>
                      <a:pt x="23299" y="37427"/>
                    </a:cubicBezTo>
                    <a:cubicBezTo>
                      <a:pt x="23432" y="37418"/>
                      <a:pt x="23565" y="37410"/>
                      <a:pt x="23697" y="37377"/>
                    </a:cubicBezTo>
                    <a:cubicBezTo>
                      <a:pt x="23772" y="37360"/>
                      <a:pt x="23838" y="37327"/>
                      <a:pt x="23896" y="37286"/>
                    </a:cubicBezTo>
                    <a:cubicBezTo>
                      <a:pt x="23913" y="37302"/>
                      <a:pt x="23937" y="37311"/>
                      <a:pt x="23954" y="37311"/>
                    </a:cubicBezTo>
                    <a:cubicBezTo>
                      <a:pt x="23962" y="37312"/>
                      <a:pt x="23970" y="37312"/>
                      <a:pt x="23978" y="37312"/>
                    </a:cubicBezTo>
                    <a:cubicBezTo>
                      <a:pt x="24086" y="37312"/>
                      <a:pt x="24192" y="37215"/>
                      <a:pt x="24269" y="37153"/>
                    </a:cubicBezTo>
                    <a:cubicBezTo>
                      <a:pt x="24352" y="37079"/>
                      <a:pt x="24426" y="36996"/>
                      <a:pt x="24493" y="36905"/>
                    </a:cubicBezTo>
                    <a:cubicBezTo>
                      <a:pt x="24633" y="36722"/>
                      <a:pt x="24700" y="36482"/>
                      <a:pt x="24667" y="36250"/>
                    </a:cubicBezTo>
                    <a:cubicBezTo>
                      <a:pt x="24625" y="36002"/>
                      <a:pt x="24451" y="35828"/>
                      <a:pt x="24269" y="35662"/>
                    </a:cubicBezTo>
                    <a:cubicBezTo>
                      <a:pt x="24178" y="35571"/>
                      <a:pt x="24078" y="35480"/>
                      <a:pt x="23979" y="35397"/>
                    </a:cubicBezTo>
                    <a:cubicBezTo>
                      <a:pt x="23896" y="35330"/>
                      <a:pt x="23813" y="35264"/>
                      <a:pt x="23730" y="35198"/>
                    </a:cubicBezTo>
                    <a:cubicBezTo>
                      <a:pt x="23266" y="34527"/>
                      <a:pt x="22918" y="33765"/>
                      <a:pt x="22711" y="32977"/>
                    </a:cubicBezTo>
                    <a:cubicBezTo>
                      <a:pt x="22703" y="32953"/>
                      <a:pt x="22703" y="32919"/>
                      <a:pt x="22695" y="32895"/>
                    </a:cubicBezTo>
                    <a:cubicBezTo>
                      <a:pt x="22711" y="32721"/>
                      <a:pt x="22744" y="32547"/>
                      <a:pt x="22761" y="32373"/>
                    </a:cubicBezTo>
                    <a:cubicBezTo>
                      <a:pt x="22778" y="32182"/>
                      <a:pt x="22786" y="31983"/>
                      <a:pt x="22794" y="31793"/>
                    </a:cubicBezTo>
                    <a:cubicBezTo>
                      <a:pt x="22802" y="31602"/>
                      <a:pt x="22811" y="31411"/>
                      <a:pt x="22819" y="31221"/>
                    </a:cubicBezTo>
                    <a:cubicBezTo>
                      <a:pt x="22894" y="31097"/>
                      <a:pt x="22960" y="30964"/>
                      <a:pt x="23001" y="30823"/>
                    </a:cubicBezTo>
                    <a:cubicBezTo>
                      <a:pt x="23059" y="30599"/>
                      <a:pt x="23084" y="30359"/>
                      <a:pt x="23101" y="30127"/>
                    </a:cubicBezTo>
                    <a:cubicBezTo>
                      <a:pt x="23109" y="29879"/>
                      <a:pt x="23109" y="29630"/>
                      <a:pt x="23101" y="29382"/>
                    </a:cubicBezTo>
                    <a:cubicBezTo>
                      <a:pt x="23101" y="29324"/>
                      <a:pt x="23092" y="29266"/>
                      <a:pt x="23092" y="29208"/>
                    </a:cubicBezTo>
                    <a:cubicBezTo>
                      <a:pt x="23134" y="28984"/>
                      <a:pt x="23134" y="28760"/>
                      <a:pt x="23134" y="28536"/>
                    </a:cubicBezTo>
                    <a:cubicBezTo>
                      <a:pt x="23142" y="28205"/>
                      <a:pt x="23150" y="27882"/>
                      <a:pt x="23167" y="27550"/>
                    </a:cubicBezTo>
                    <a:cubicBezTo>
                      <a:pt x="23208" y="26904"/>
                      <a:pt x="23266" y="26258"/>
                      <a:pt x="23341" y="25612"/>
                    </a:cubicBezTo>
                    <a:cubicBezTo>
                      <a:pt x="23349" y="25520"/>
                      <a:pt x="23366" y="25429"/>
                      <a:pt x="23374" y="25330"/>
                    </a:cubicBezTo>
                    <a:cubicBezTo>
                      <a:pt x="23507" y="25106"/>
                      <a:pt x="23565" y="24849"/>
                      <a:pt x="23606" y="24593"/>
                    </a:cubicBezTo>
                    <a:cubicBezTo>
                      <a:pt x="23647" y="24319"/>
                      <a:pt x="23672" y="24046"/>
                      <a:pt x="23689" y="23772"/>
                    </a:cubicBezTo>
                    <a:cubicBezTo>
                      <a:pt x="23705" y="23358"/>
                      <a:pt x="23697" y="22952"/>
                      <a:pt x="23705" y="22538"/>
                    </a:cubicBezTo>
                    <a:cubicBezTo>
                      <a:pt x="23772" y="22413"/>
                      <a:pt x="23830" y="22289"/>
                      <a:pt x="23888" y="22157"/>
                    </a:cubicBezTo>
                    <a:cubicBezTo>
                      <a:pt x="23987" y="21949"/>
                      <a:pt x="24078" y="21742"/>
                      <a:pt x="24153" y="21535"/>
                    </a:cubicBezTo>
                    <a:cubicBezTo>
                      <a:pt x="24319" y="21104"/>
                      <a:pt x="24443" y="20665"/>
                      <a:pt x="24517" y="20218"/>
                    </a:cubicBezTo>
                    <a:cubicBezTo>
                      <a:pt x="24584" y="19762"/>
                      <a:pt x="24600" y="19306"/>
                      <a:pt x="24542" y="18851"/>
                    </a:cubicBezTo>
                    <a:cubicBezTo>
                      <a:pt x="24484" y="18395"/>
                      <a:pt x="24360" y="17964"/>
                      <a:pt x="24211" y="17533"/>
                    </a:cubicBezTo>
                    <a:cubicBezTo>
                      <a:pt x="24128" y="17301"/>
                      <a:pt x="24045" y="17061"/>
                      <a:pt x="23987" y="16821"/>
                    </a:cubicBezTo>
                    <a:cubicBezTo>
                      <a:pt x="23979" y="16788"/>
                      <a:pt x="23971" y="16763"/>
                      <a:pt x="23962" y="16738"/>
                    </a:cubicBezTo>
                    <a:cubicBezTo>
                      <a:pt x="23971" y="16663"/>
                      <a:pt x="23971" y="16589"/>
                      <a:pt x="23962" y="16514"/>
                    </a:cubicBezTo>
                    <a:cubicBezTo>
                      <a:pt x="23962" y="16336"/>
                      <a:pt x="23939" y="16158"/>
                      <a:pt x="23891" y="15980"/>
                    </a:cubicBezTo>
                    <a:lnTo>
                      <a:pt x="23891" y="15980"/>
                    </a:lnTo>
                    <a:cubicBezTo>
                      <a:pt x="23940" y="16045"/>
                      <a:pt x="23989" y="16110"/>
                      <a:pt x="24045" y="16166"/>
                    </a:cubicBezTo>
                    <a:cubicBezTo>
                      <a:pt x="24103" y="16224"/>
                      <a:pt x="24161" y="16290"/>
                      <a:pt x="24236" y="16315"/>
                    </a:cubicBezTo>
                    <a:cubicBezTo>
                      <a:pt x="24242" y="16318"/>
                      <a:pt x="24249" y="16319"/>
                      <a:pt x="24255" y="16319"/>
                    </a:cubicBezTo>
                    <a:cubicBezTo>
                      <a:pt x="24292" y="16319"/>
                      <a:pt x="24310" y="16277"/>
                      <a:pt x="24310" y="16241"/>
                    </a:cubicBezTo>
                    <a:cubicBezTo>
                      <a:pt x="24294" y="16174"/>
                      <a:pt x="24244" y="16108"/>
                      <a:pt x="24203" y="16050"/>
                    </a:cubicBezTo>
                    <a:cubicBezTo>
                      <a:pt x="24161" y="15992"/>
                      <a:pt x="24111" y="15934"/>
                      <a:pt x="24062" y="15868"/>
                    </a:cubicBezTo>
                    <a:cubicBezTo>
                      <a:pt x="23971" y="15744"/>
                      <a:pt x="23888" y="15619"/>
                      <a:pt x="23813" y="15478"/>
                    </a:cubicBezTo>
                    <a:cubicBezTo>
                      <a:pt x="23788" y="15429"/>
                      <a:pt x="23772" y="15387"/>
                      <a:pt x="23755" y="15338"/>
                    </a:cubicBezTo>
                    <a:lnTo>
                      <a:pt x="23755" y="15338"/>
                    </a:lnTo>
                    <a:cubicBezTo>
                      <a:pt x="23763" y="15346"/>
                      <a:pt x="23772" y="15354"/>
                      <a:pt x="23788" y="15362"/>
                    </a:cubicBezTo>
                    <a:cubicBezTo>
                      <a:pt x="23805" y="15379"/>
                      <a:pt x="23821" y="15387"/>
                      <a:pt x="23838" y="15404"/>
                    </a:cubicBezTo>
                    <a:cubicBezTo>
                      <a:pt x="23855" y="15412"/>
                      <a:pt x="23871" y="15429"/>
                      <a:pt x="23896" y="15429"/>
                    </a:cubicBezTo>
                    <a:cubicBezTo>
                      <a:pt x="23904" y="15429"/>
                      <a:pt x="23913" y="15429"/>
                      <a:pt x="23929" y="15437"/>
                    </a:cubicBezTo>
                    <a:cubicBezTo>
                      <a:pt x="23946" y="15437"/>
                      <a:pt x="23962" y="15412"/>
                      <a:pt x="23954" y="15396"/>
                    </a:cubicBezTo>
                    <a:cubicBezTo>
                      <a:pt x="23954" y="15379"/>
                      <a:pt x="23946" y="15371"/>
                      <a:pt x="23937" y="15354"/>
                    </a:cubicBezTo>
                    <a:cubicBezTo>
                      <a:pt x="23937" y="15346"/>
                      <a:pt x="23929" y="15329"/>
                      <a:pt x="23913" y="15313"/>
                    </a:cubicBezTo>
                    <a:cubicBezTo>
                      <a:pt x="23896" y="15304"/>
                      <a:pt x="23879" y="15288"/>
                      <a:pt x="23863" y="15280"/>
                    </a:cubicBezTo>
                    <a:cubicBezTo>
                      <a:pt x="23830" y="15255"/>
                      <a:pt x="23797" y="15230"/>
                      <a:pt x="23763" y="15197"/>
                    </a:cubicBezTo>
                    <a:cubicBezTo>
                      <a:pt x="23747" y="15180"/>
                      <a:pt x="23722" y="15164"/>
                      <a:pt x="23697" y="15147"/>
                    </a:cubicBezTo>
                    <a:cubicBezTo>
                      <a:pt x="23697" y="15147"/>
                      <a:pt x="23697" y="15147"/>
                      <a:pt x="23697" y="15139"/>
                    </a:cubicBezTo>
                    <a:lnTo>
                      <a:pt x="23714" y="15155"/>
                    </a:lnTo>
                    <a:cubicBezTo>
                      <a:pt x="23739" y="15172"/>
                      <a:pt x="23763" y="15188"/>
                      <a:pt x="23788" y="15205"/>
                    </a:cubicBezTo>
                    <a:cubicBezTo>
                      <a:pt x="23797" y="15213"/>
                      <a:pt x="23805" y="15222"/>
                      <a:pt x="23821" y="15230"/>
                    </a:cubicBezTo>
                    <a:cubicBezTo>
                      <a:pt x="23830" y="15238"/>
                      <a:pt x="23846" y="15238"/>
                      <a:pt x="23855" y="15246"/>
                    </a:cubicBezTo>
                    <a:cubicBezTo>
                      <a:pt x="23862" y="15251"/>
                      <a:pt x="23870" y="15253"/>
                      <a:pt x="23877" y="15253"/>
                    </a:cubicBezTo>
                    <a:cubicBezTo>
                      <a:pt x="23909" y="15253"/>
                      <a:pt x="23931" y="15214"/>
                      <a:pt x="23904" y="15180"/>
                    </a:cubicBezTo>
                    <a:cubicBezTo>
                      <a:pt x="23896" y="15172"/>
                      <a:pt x="23888" y="15164"/>
                      <a:pt x="23879" y="15155"/>
                    </a:cubicBezTo>
                    <a:cubicBezTo>
                      <a:pt x="23863" y="15147"/>
                      <a:pt x="23855" y="15130"/>
                      <a:pt x="23838" y="15122"/>
                    </a:cubicBezTo>
                    <a:cubicBezTo>
                      <a:pt x="23821" y="15106"/>
                      <a:pt x="23797" y="15089"/>
                      <a:pt x="23772" y="15072"/>
                    </a:cubicBezTo>
                    <a:cubicBezTo>
                      <a:pt x="23739" y="15048"/>
                      <a:pt x="23714" y="15031"/>
                      <a:pt x="23681" y="15006"/>
                    </a:cubicBezTo>
                    <a:cubicBezTo>
                      <a:pt x="23664" y="14840"/>
                      <a:pt x="23656" y="14675"/>
                      <a:pt x="23623" y="14509"/>
                    </a:cubicBezTo>
                    <a:cubicBezTo>
                      <a:pt x="23614" y="14484"/>
                      <a:pt x="23589" y="14476"/>
                      <a:pt x="23565" y="14476"/>
                    </a:cubicBezTo>
                    <a:cubicBezTo>
                      <a:pt x="23565" y="14435"/>
                      <a:pt x="23565" y="14393"/>
                      <a:pt x="23565" y="14352"/>
                    </a:cubicBezTo>
                    <a:cubicBezTo>
                      <a:pt x="23565" y="14352"/>
                      <a:pt x="23565" y="14343"/>
                      <a:pt x="23565" y="14335"/>
                    </a:cubicBezTo>
                    <a:cubicBezTo>
                      <a:pt x="23614" y="14194"/>
                      <a:pt x="23664" y="14045"/>
                      <a:pt x="23681" y="13888"/>
                    </a:cubicBezTo>
                    <a:cubicBezTo>
                      <a:pt x="23714" y="13614"/>
                      <a:pt x="23639" y="13341"/>
                      <a:pt x="23573" y="13076"/>
                    </a:cubicBezTo>
                    <a:cubicBezTo>
                      <a:pt x="23507" y="12786"/>
                      <a:pt x="23457" y="12487"/>
                      <a:pt x="23457" y="12189"/>
                    </a:cubicBezTo>
                    <a:cubicBezTo>
                      <a:pt x="23457" y="12156"/>
                      <a:pt x="23430" y="12139"/>
                      <a:pt x="23402" y="12139"/>
                    </a:cubicBezTo>
                    <a:cubicBezTo>
                      <a:pt x="23374" y="12139"/>
                      <a:pt x="23345" y="12156"/>
                      <a:pt x="23341" y="12189"/>
                    </a:cubicBezTo>
                    <a:cubicBezTo>
                      <a:pt x="23333" y="12289"/>
                      <a:pt x="23333" y="12396"/>
                      <a:pt x="23333" y="12496"/>
                    </a:cubicBezTo>
                    <a:cubicBezTo>
                      <a:pt x="23324" y="12463"/>
                      <a:pt x="23316" y="12438"/>
                      <a:pt x="23316" y="12413"/>
                    </a:cubicBezTo>
                    <a:cubicBezTo>
                      <a:pt x="23299" y="12338"/>
                      <a:pt x="23299" y="12264"/>
                      <a:pt x="23299" y="12189"/>
                    </a:cubicBezTo>
                    <a:cubicBezTo>
                      <a:pt x="23299" y="12189"/>
                      <a:pt x="23299" y="12181"/>
                      <a:pt x="23308" y="12181"/>
                    </a:cubicBezTo>
                    <a:cubicBezTo>
                      <a:pt x="23374" y="12098"/>
                      <a:pt x="23449" y="12023"/>
                      <a:pt x="23531" y="11957"/>
                    </a:cubicBezTo>
                    <a:cubicBezTo>
                      <a:pt x="23689" y="11816"/>
                      <a:pt x="23855" y="11675"/>
                      <a:pt x="23946" y="11477"/>
                    </a:cubicBezTo>
                    <a:cubicBezTo>
                      <a:pt x="24029" y="11303"/>
                      <a:pt x="24070" y="11104"/>
                      <a:pt x="24062" y="10905"/>
                    </a:cubicBezTo>
                    <a:cubicBezTo>
                      <a:pt x="24053" y="10814"/>
                      <a:pt x="24037" y="10723"/>
                      <a:pt x="24004" y="10631"/>
                    </a:cubicBezTo>
                    <a:cubicBezTo>
                      <a:pt x="23979" y="10565"/>
                      <a:pt x="23937" y="10507"/>
                      <a:pt x="23896" y="10449"/>
                    </a:cubicBezTo>
                    <a:lnTo>
                      <a:pt x="23896" y="10449"/>
                    </a:lnTo>
                    <a:cubicBezTo>
                      <a:pt x="23957" y="10452"/>
                      <a:pt x="24017" y="10454"/>
                      <a:pt x="24078" y="10454"/>
                    </a:cubicBezTo>
                    <a:cubicBezTo>
                      <a:pt x="24183" y="10454"/>
                      <a:pt x="24288" y="10448"/>
                      <a:pt x="24393" y="10433"/>
                    </a:cubicBezTo>
                    <a:cubicBezTo>
                      <a:pt x="24443" y="10598"/>
                      <a:pt x="24675" y="10607"/>
                      <a:pt x="24824" y="10607"/>
                    </a:cubicBezTo>
                    <a:cubicBezTo>
                      <a:pt x="24907" y="10607"/>
                      <a:pt x="24981" y="10598"/>
                      <a:pt x="25064" y="10573"/>
                    </a:cubicBezTo>
                    <a:cubicBezTo>
                      <a:pt x="25064" y="10590"/>
                      <a:pt x="25064" y="10598"/>
                      <a:pt x="25064" y="10607"/>
                    </a:cubicBezTo>
                    <a:cubicBezTo>
                      <a:pt x="25064" y="10640"/>
                      <a:pt x="25081" y="10673"/>
                      <a:pt x="25097" y="10689"/>
                    </a:cubicBezTo>
                    <a:cubicBezTo>
                      <a:pt x="25123" y="10711"/>
                      <a:pt x="25154" y="10719"/>
                      <a:pt x="25185" y="10719"/>
                    </a:cubicBezTo>
                    <a:cubicBezTo>
                      <a:pt x="25225" y="10719"/>
                      <a:pt x="25268" y="10707"/>
                      <a:pt x="25305" y="10698"/>
                    </a:cubicBezTo>
                    <a:cubicBezTo>
                      <a:pt x="25454" y="10648"/>
                      <a:pt x="25611" y="10598"/>
                      <a:pt x="25752" y="10524"/>
                    </a:cubicBezTo>
                    <a:cubicBezTo>
                      <a:pt x="25876" y="10449"/>
                      <a:pt x="26001" y="10366"/>
                      <a:pt x="26083" y="10242"/>
                    </a:cubicBezTo>
                    <a:cubicBezTo>
                      <a:pt x="26117" y="10201"/>
                      <a:pt x="26141" y="10151"/>
                      <a:pt x="26158" y="10101"/>
                    </a:cubicBezTo>
                    <a:cubicBezTo>
                      <a:pt x="26216" y="10267"/>
                      <a:pt x="26241" y="10441"/>
                      <a:pt x="26282" y="10607"/>
                    </a:cubicBezTo>
                    <a:cubicBezTo>
                      <a:pt x="26315" y="10706"/>
                      <a:pt x="26349" y="10822"/>
                      <a:pt x="26423" y="10897"/>
                    </a:cubicBezTo>
                    <a:cubicBezTo>
                      <a:pt x="26448" y="10921"/>
                      <a:pt x="26473" y="10946"/>
                      <a:pt x="26506" y="10955"/>
                    </a:cubicBezTo>
                    <a:cubicBezTo>
                      <a:pt x="26520" y="10989"/>
                      <a:pt x="26551" y="11006"/>
                      <a:pt x="26580" y="11006"/>
                    </a:cubicBezTo>
                    <a:cubicBezTo>
                      <a:pt x="26586" y="11006"/>
                      <a:pt x="26592" y="11006"/>
                      <a:pt x="26597" y="11004"/>
                    </a:cubicBezTo>
                    <a:cubicBezTo>
                      <a:pt x="27078" y="10938"/>
                      <a:pt x="27542" y="10565"/>
                      <a:pt x="27658" y="10093"/>
                    </a:cubicBezTo>
                    <a:cubicBezTo>
                      <a:pt x="27799" y="9513"/>
                      <a:pt x="27475" y="8950"/>
                      <a:pt x="27053" y="8585"/>
                    </a:cubicBezTo>
                    <a:cubicBezTo>
                      <a:pt x="26929" y="8477"/>
                      <a:pt x="26804" y="8378"/>
                      <a:pt x="26672" y="8303"/>
                    </a:cubicBezTo>
                    <a:cubicBezTo>
                      <a:pt x="26663" y="8295"/>
                      <a:pt x="26647" y="8287"/>
                      <a:pt x="26639" y="8278"/>
                    </a:cubicBezTo>
                    <a:cubicBezTo>
                      <a:pt x="26730" y="8262"/>
                      <a:pt x="26829" y="8237"/>
                      <a:pt x="26920" y="8204"/>
                    </a:cubicBezTo>
                    <a:cubicBezTo>
                      <a:pt x="27003" y="8171"/>
                      <a:pt x="27078" y="8138"/>
                      <a:pt x="27152" y="8096"/>
                    </a:cubicBezTo>
                    <a:cubicBezTo>
                      <a:pt x="27177" y="8088"/>
                      <a:pt x="27194" y="8088"/>
                      <a:pt x="27210" y="8080"/>
                    </a:cubicBezTo>
                    <a:lnTo>
                      <a:pt x="27310" y="8080"/>
                    </a:lnTo>
                    <a:cubicBezTo>
                      <a:pt x="27310" y="8080"/>
                      <a:pt x="27318" y="8088"/>
                      <a:pt x="27326" y="8088"/>
                    </a:cubicBezTo>
                    <a:cubicBezTo>
                      <a:pt x="27335" y="8088"/>
                      <a:pt x="27351" y="8080"/>
                      <a:pt x="27359" y="8071"/>
                    </a:cubicBezTo>
                    <a:cubicBezTo>
                      <a:pt x="27359" y="8071"/>
                      <a:pt x="27368" y="8063"/>
                      <a:pt x="27368" y="8063"/>
                    </a:cubicBezTo>
                    <a:cubicBezTo>
                      <a:pt x="27641" y="8038"/>
                      <a:pt x="27898" y="7922"/>
                      <a:pt x="28064" y="7698"/>
                    </a:cubicBezTo>
                    <a:cubicBezTo>
                      <a:pt x="28155" y="7566"/>
                      <a:pt x="28196" y="7417"/>
                      <a:pt x="28229" y="7268"/>
                    </a:cubicBezTo>
                    <a:cubicBezTo>
                      <a:pt x="28254" y="7185"/>
                      <a:pt x="28246" y="7094"/>
                      <a:pt x="28238" y="7011"/>
                    </a:cubicBezTo>
                    <a:cubicBezTo>
                      <a:pt x="28229" y="6928"/>
                      <a:pt x="28229" y="6837"/>
                      <a:pt x="28171" y="6779"/>
                    </a:cubicBezTo>
                    <a:lnTo>
                      <a:pt x="28163" y="6779"/>
                    </a:lnTo>
                    <a:cubicBezTo>
                      <a:pt x="28188" y="6754"/>
                      <a:pt x="28205" y="6729"/>
                      <a:pt x="28238" y="6704"/>
                    </a:cubicBezTo>
                    <a:cubicBezTo>
                      <a:pt x="28296" y="6646"/>
                      <a:pt x="28354" y="6580"/>
                      <a:pt x="28387" y="6505"/>
                    </a:cubicBezTo>
                    <a:cubicBezTo>
                      <a:pt x="28403" y="6464"/>
                      <a:pt x="28412" y="6431"/>
                      <a:pt x="28420" y="6398"/>
                    </a:cubicBezTo>
                    <a:cubicBezTo>
                      <a:pt x="28470" y="6306"/>
                      <a:pt x="28461" y="6190"/>
                      <a:pt x="28453" y="6091"/>
                    </a:cubicBezTo>
                    <a:cubicBezTo>
                      <a:pt x="28437" y="5975"/>
                      <a:pt x="28395" y="5867"/>
                      <a:pt x="28312" y="5776"/>
                    </a:cubicBezTo>
                    <a:cubicBezTo>
                      <a:pt x="28229" y="5685"/>
                      <a:pt x="28105" y="5644"/>
                      <a:pt x="27997" y="5594"/>
                    </a:cubicBezTo>
                    <a:cubicBezTo>
                      <a:pt x="27898" y="5544"/>
                      <a:pt x="27807" y="5511"/>
                      <a:pt x="27699" y="5470"/>
                    </a:cubicBezTo>
                    <a:cubicBezTo>
                      <a:pt x="27641" y="5395"/>
                      <a:pt x="27533" y="5362"/>
                      <a:pt x="27451" y="5329"/>
                    </a:cubicBezTo>
                    <a:cubicBezTo>
                      <a:pt x="27351" y="5287"/>
                      <a:pt x="27252" y="5246"/>
                      <a:pt x="27144" y="5204"/>
                    </a:cubicBezTo>
                    <a:cubicBezTo>
                      <a:pt x="26929" y="5122"/>
                      <a:pt x="26713" y="5039"/>
                      <a:pt x="26506" y="4948"/>
                    </a:cubicBezTo>
                    <a:cubicBezTo>
                      <a:pt x="26158" y="4790"/>
                      <a:pt x="25843" y="4608"/>
                      <a:pt x="25545" y="4393"/>
                    </a:cubicBezTo>
                    <a:cubicBezTo>
                      <a:pt x="25545" y="4376"/>
                      <a:pt x="25553" y="4359"/>
                      <a:pt x="25545" y="4351"/>
                    </a:cubicBezTo>
                    <a:cubicBezTo>
                      <a:pt x="25512" y="4293"/>
                      <a:pt x="25454" y="4252"/>
                      <a:pt x="25396" y="4219"/>
                    </a:cubicBezTo>
                    <a:cubicBezTo>
                      <a:pt x="25338" y="4185"/>
                      <a:pt x="25280" y="4144"/>
                      <a:pt x="25230" y="4103"/>
                    </a:cubicBezTo>
                    <a:cubicBezTo>
                      <a:pt x="25114" y="4028"/>
                      <a:pt x="25015" y="3937"/>
                      <a:pt x="24915" y="3837"/>
                    </a:cubicBezTo>
                    <a:cubicBezTo>
                      <a:pt x="24824" y="3738"/>
                      <a:pt x="24741" y="3630"/>
                      <a:pt x="24675" y="3506"/>
                    </a:cubicBezTo>
                    <a:cubicBezTo>
                      <a:pt x="24675" y="3506"/>
                      <a:pt x="24675" y="3498"/>
                      <a:pt x="24675" y="3498"/>
                    </a:cubicBezTo>
                    <a:cubicBezTo>
                      <a:pt x="24683" y="3448"/>
                      <a:pt x="24667" y="3407"/>
                      <a:pt x="24658" y="3365"/>
                    </a:cubicBezTo>
                    <a:cubicBezTo>
                      <a:pt x="24650" y="3332"/>
                      <a:pt x="24642" y="3299"/>
                      <a:pt x="24633" y="3266"/>
                    </a:cubicBezTo>
                    <a:cubicBezTo>
                      <a:pt x="24642" y="3266"/>
                      <a:pt x="24650" y="3257"/>
                      <a:pt x="24650" y="3257"/>
                    </a:cubicBezTo>
                    <a:lnTo>
                      <a:pt x="24700" y="3224"/>
                    </a:lnTo>
                    <a:lnTo>
                      <a:pt x="24725" y="3208"/>
                    </a:lnTo>
                    <a:cubicBezTo>
                      <a:pt x="24733" y="3208"/>
                      <a:pt x="24733" y="3208"/>
                      <a:pt x="24741" y="3199"/>
                    </a:cubicBezTo>
                    <a:cubicBezTo>
                      <a:pt x="24741" y="3199"/>
                      <a:pt x="24749" y="3191"/>
                      <a:pt x="24749" y="3191"/>
                    </a:cubicBezTo>
                    <a:lnTo>
                      <a:pt x="24749" y="3183"/>
                    </a:lnTo>
                    <a:cubicBezTo>
                      <a:pt x="24758" y="3175"/>
                      <a:pt x="24766" y="3166"/>
                      <a:pt x="24758" y="3150"/>
                    </a:cubicBezTo>
                    <a:cubicBezTo>
                      <a:pt x="24749" y="3141"/>
                      <a:pt x="24741" y="3125"/>
                      <a:pt x="24725" y="3125"/>
                    </a:cubicBezTo>
                    <a:cubicBezTo>
                      <a:pt x="24725" y="3125"/>
                      <a:pt x="24716" y="3133"/>
                      <a:pt x="24708" y="3133"/>
                    </a:cubicBezTo>
                    <a:cubicBezTo>
                      <a:pt x="24700" y="3133"/>
                      <a:pt x="24691" y="3133"/>
                      <a:pt x="24683" y="3141"/>
                    </a:cubicBezTo>
                    <a:cubicBezTo>
                      <a:pt x="24675" y="3141"/>
                      <a:pt x="24667" y="3150"/>
                      <a:pt x="24658" y="3158"/>
                    </a:cubicBezTo>
                    <a:cubicBezTo>
                      <a:pt x="24642" y="3166"/>
                      <a:pt x="24633" y="3175"/>
                      <a:pt x="24617" y="3183"/>
                    </a:cubicBezTo>
                    <a:cubicBezTo>
                      <a:pt x="24617" y="3175"/>
                      <a:pt x="24609" y="3166"/>
                      <a:pt x="24609" y="3158"/>
                    </a:cubicBezTo>
                    <a:lnTo>
                      <a:pt x="24617" y="3150"/>
                    </a:lnTo>
                    <a:cubicBezTo>
                      <a:pt x="24617" y="3133"/>
                      <a:pt x="24625" y="3125"/>
                      <a:pt x="24633" y="3108"/>
                    </a:cubicBezTo>
                    <a:cubicBezTo>
                      <a:pt x="24642" y="3100"/>
                      <a:pt x="24642" y="3092"/>
                      <a:pt x="24650" y="3083"/>
                    </a:cubicBezTo>
                    <a:cubicBezTo>
                      <a:pt x="24650" y="3083"/>
                      <a:pt x="24650" y="3083"/>
                      <a:pt x="24650" y="3075"/>
                    </a:cubicBezTo>
                    <a:cubicBezTo>
                      <a:pt x="24667" y="3067"/>
                      <a:pt x="24675" y="3050"/>
                      <a:pt x="24683" y="3042"/>
                    </a:cubicBezTo>
                    <a:lnTo>
                      <a:pt x="24691" y="3042"/>
                    </a:lnTo>
                    <a:cubicBezTo>
                      <a:pt x="24700" y="3034"/>
                      <a:pt x="24708" y="3034"/>
                      <a:pt x="24716" y="3025"/>
                    </a:cubicBezTo>
                    <a:lnTo>
                      <a:pt x="24725" y="3025"/>
                    </a:lnTo>
                    <a:cubicBezTo>
                      <a:pt x="24725" y="3025"/>
                      <a:pt x="24733" y="3017"/>
                      <a:pt x="24741" y="3017"/>
                    </a:cubicBezTo>
                    <a:cubicBezTo>
                      <a:pt x="24749" y="3009"/>
                      <a:pt x="24766" y="3009"/>
                      <a:pt x="24774" y="3001"/>
                    </a:cubicBezTo>
                    <a:lnTo>
                      <a:pt x="24783" y="3001"/>
                    </a:lnTo>
                    <a:cubicBezTo>
                      <a:pt x="24791" y="2992"/>
                      <a:pt x="24799" y="2992"/>
                      <a:pt x="24799" y="2984"/>
                    </a:cubicBezTo>
                    <a:cubicBezTo>
                      <a:pt x="24816" y="2967"/>
                      <a:pt x="24824" y="2934"/>
                      <a:pt x="24807" y="2918"/>
                    </a:cubicBezTo>
                    <a:cubicBezTo>
                      <a:pt x="24799" y="2901"/>
                      <a:pt x="24783" y="2893"/>
                      <a:pt x="24766" y="2885"/>
                    </a:cubicBezTo>
                    <a:cubicBezTo>
                      <a:pt x="24749" y="2876"/>
                      <a:pt x="24741" y="2876"/>
                      <a:pt x="24725" y="2876"/>
                    </a:cubicBezTo>
                    <a:cubicBezTo>
                      <a:pt x="24700" y="2876"/>
                      <a:pt x="24675" y="2885"/>
                      <a:pt x="24642" y="2893"/>
                    </a:cubicBezTo>
                    <a:cubicBezTo>
                      <a:pt x="24617" y="2909"/>
                      <a:pt x="24592" y="2926"/>
                      <a:pt x="24567" y="2951"/>
                    </a:cubicBezTo>
                    <a:cubicBezTo>
                      <a:pt x="24542" y="2810"/>
                      <a:pt x="24534" y="2662"/>
                      <a:pt x="24526" y="2522"/>
                    </a:cubicBezTo>
                    <a:lnTo>
                      <a:pt x="24526" y="2522"/>
                    </a:lnTo>
                    <a:cubicBezTo>
                      <a:pt x="24527" y="2529"/>
                      <a:pt x="24534" y="2537"/>
                      <a:pt x="24534" y="2545"/>
                    </a:cubicBezTo>
                    <a:cubicBezTo>
                      <a:pt x="24567" y="2644"/>
                      <a:pt x="24592" y="2769"/>
                      <a:pt x="24675" y="2818"/>
                    </a:cubicBezTo>
                    <a:cubicBezTo>
                      <a:pt x="24684" y="2824"/>
                      <a:pt x="24694" y="2827"/>
                      <a:pt x="24703" y="2827"/>
                    </a:cubicBezTo>
                    <a:cubicBezTo>
                      <a:pt x="24720" y="2827"/>
                      <a:pt x="24736" y="2818"/>
                      <a:pt x="24741" y="2802"/>
                    </a:cubicBezTo>
                    <a:cubicBezTo>
                      <a:pt x="24807" y="2719"/>
                      <a:pt x="24766" y="2586"/>
                      <a:pt x="24733" y="2495"/>
                    </a:cubicBezTo>
                    <a:cubicBezTo>
                      <a:pt x="24691" y="2387"/>
                      <a:pt x="24642" y="2288"/>
                      <a:pt x="24575" y="2189"/>
                    </a:cubicBezTo>
                    <a:cubicBezTo>
                      <a:pt x="24526" y="2114"/>
                      <a:pt x="24468" y="2039"/>
                      <a:pt x="24401" y="1973"/>
                    </a:cubicBezTo>
                    <a:cubicBezTo>
                      <a:pt x="24418" y="1957"/>
                      <a:pt x="24426" y="1932"/>
                      <a:pt x="24418" y="1907"/>
                    </a:cubicBezTo>
                    <a:cubicBezTo>
                      <a:pt x="24352" y="1716"/>
                      <a:pt x="24244" y="1534"/>
                      <a:pt x="24128" y="1368"/>
                    </a:cubicBezTo>
                    <a:cubicBezTo>
                      <a:pt x="24070" y="1285"/>
                      <a:pt x="24012" y="1203"/>
                      <a:pt x="23946" y="1120"/>
                    </a:cubicBezTo>
                    <a:cubicBezTo>
                      <a:pt x="23921" y="1087"/>
                      <a:pt x="23888" y="1045"/>
                      <a:pt x="23855" y="1012"/>
                    </a:cubicBezTo>
                    <a:lnTo>
                      <a:pt x="23855" y="1012"/>
                    </a:lnTo>
                    <a:cubicBezTo>
                      <a:pt x="23937" y="1070"/>
                      <a:pt x="24020" y="1128"/>
                      <a:pt x="24103" y="1203"/>
                    </a:cubicBezTo>
                    <a:cubicBezTo>
                      <a:pt x="24111" y="1208"/>
                      <a:pt x="24120" y="1211"/>
                      <a:pt x="24129" y="1211"/>
                    </a:cubicBezTo>
                    <a:cubicBezTo>
                      <a:pt x="24159" y="1211"/>
                      <a:pt x="24189" y="1183"/>
                      <a:pt x="24169" y="1145"/>
                    </a:cubicBezTo>
                    <a:cubicBezTo>
                      <a:pt x="24020" y="904"/>
                      <a:pt x="23788" y="697"/>
                      <a:pt x="23531" y="573"/>
                    </a:cubicBezTo>
                    <a:cubicBezTo>
                      <a:pt x="23457" y="531"/>
                      <a:pt x="23374" y="490"/>
                      <a:pt x="23283" y="465"/>
                    </a:cubicBezTo>
                    <a:cubicBezTo>
                      <a:pt x="23324" y="449"/>
                      <a:pt x="23349" y="399"/>
                      <a:pt x="23308" y="366"/>
                    </a:cubicBezTo>
                    <a:cubicBezTo>
                      <a:pt x="23225" y="291"/>
                      <a:pt x="23126" y="241"/>
                      <a:pt x="23010" y="225"/>
                    </a:cubicBezTo>
                    <a:cubicBezTo>
                      <a:pt x="23026" y="217"/>
                      <a:pt x="23034" y="217"/>
                      <a:pt x="23043" y="217"/>
                    </a:cubicBezTo>
                    <a:cubicBezTo>
                      <a:pt x="23109" y="200"/>
                      <a:pt x="23167" y="192"/>
                      <a:pt x="23225" y="183"/>
                    </a:cubicBezTo>
                    <a:cubicBezTo>
                      <a:pt x="23283" y="167"/>
                      <a:pt x="23341" y="167"/>
                      <a:pt x="23391" y="117"/>
                    </a:cubicBezTo>
                    <a:cubicBezTo>
                      <a:pt x="23415" y="92"/>
                      <a:pt x="23407" y="51"/>
                      <a:pt x="23382" y="34"/>
                    </a:cubicBezTo>
                    <a:cubicBezTo>
                      <a:pt x="23350" y="16"/>
                      <a:pt x="23316" y="10"/>
                      <a:pt x="23280" y="10"/>
                    </a:cubicBezTo>
                    <a:cubicBezTo>
                      <a:pt x="23251" y="10"/>
                      <a:pt x="23221" y="14"/>
                      <a:pt x="23192" y="18"/>
                    </a:cubicBezTo>
                    <a:cubicBezTo>
                      <a:pt x="23126" y="18"/>
                      <a:pt x="23051" y="26"/>
                      <a:pt x="22985" y="34"/>
                    </a:cubicBezTo>
                    <a:cubicBezTo>
                      <a:pt x="22860" y="59"/>
                      <a:pt x="22744" y="84"/>
                      <a:pt x="22628" y="125"/>
                    </a:cubicBezTo>
                    <a:cubicBezTo>
                      <a:pt x="22645" y="109"/>
                      <a:pt x="22662" y="84"/>
                      <a:pt x="22662" y="59"/>
                    </a:cubicBezTo>
                    <a:cubicBezTo>
                      <a:pt x="22662" y="34"/>
                      <a:pt x="22645" y="9"/>
                      <a:pt x="22628" y="9"/>
                    </a:cubicBezTo>
                    <a:cubicBezTo>
                      <a:pt x="22621" y="8"/>
                      <a:pt x="22614" y="7"/>
                      <a:pt x="22607" y="7"/>
                    </a:cubicBezTo>
                    <a:cubicBezTo>
                      <a:pt x="22575" y="7"/>
                      <a:pt x="22548" y="22"/>
                      <a:pt x="22521" y="43"/>
                    </a:cubicBezTo>
                    <a:cubicBezTo>
                      <a:pt x="22496" y="59"/>
                      <a:pt x="22471" y="84"/>
                      <a:pt x="22446" y="101"/>
                    </a:cubicBezTo>
                    <a:cubicBezTo>
                      <a:pt x="22396" y="142"/>
                      <a:pt x="22355" y="183"/>
                      <a:pt x="22305" y="233"/>
                    </a:cubicBezTo>
                    <a:cubicBezTo>
                      <a:pt x="22297" y="241"/>
                      <a:pt x="22289" y="250"/>
                      <a:pt x="22280" y="250"/>
                    </a:cubicBezTo>
                    <a:cubicBezTo>
                      <a:pt x="22314" y="192"/>
                      <a:pt x="22347" y="134"/>
                      <a:pt x="22380" y="76"/>
                    </a:cubicBezTo>
                    <a:cubicBezTo>
                      <a:pt x="22403" y="36"/>
                      <a:pt x="22371" y="0"/>
                      <a:pt x="22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5" name="Google Shape;4855;p39"/>
              <p:cNvSpPr/>
              <p:nvPr/>
            </p:nvSpPr>
            <p:spPr>
              <a:xfrm>
                <a:off x="4330575" y="2547200"/>
                <a:ext cx="15925" cy="5825"/>
              </a:xfrm>
              <a:custGeom>
                <a:rect b="b" l="l" r="r" t="t"/>
                <a:pathLst>
                  <a:path extrusionOk="0" h="233" w="637">
                    <a:moveTo>
                      <a:pt x="123" y="0"/>
                    </a:moveTo>
                    <a:cubicBezTo>
                      <a:pt x="106" y="0"/>
                      <a:pt x="98" y="9"/>
                      <a:pt x="81" y="9"/>
                    </a:cubicBezTo>
                    <a:lnTo>
                      <a:pt x="48" y="9"/>
                    </a:lnTo>
                    <a:cubicBezTo>
                      <a:pt x="46" y="8"/>
                      <a:pt x="43" y="8"/>
                      <a:pt x="41" y="8"/>
                    </a:cubicBezTo>
                    <a:cubicBezTo>
                      <a:pt x="6" y="8"/>
                      <a:pt x="0" y="68"/>
                      <a:pt x="32" y="83"/>
                    </a:cubicBezTo>
                    <a:cubicBezTo>
                      <a:pt x="48" y="100"/>
                      <a:pt x="65" y="116"/>
                      <a:pt x="90" y="133"/>
                    </a:cubicBezTo>
                    <a:cubicBezTo>
                      <a:pt x="114" y="149"/>
                      <a:pt x="139" y="158"/>
                      <a:pt x="164" y="174"/>
                    </a:cubicBezTo>
                    <a:cubicBezTo>
                      <a:pt x="214" y="191"/>
                      <a:pt x="264" y="199"/>
                      <a:pt x="305" y="207"/>
                    </a:cubicBezTo>
                    <a:cubicBezTo>
                      <a:pt x="355" y="216"/>
                      <a:pt x="413" y="224"/>
                      <a:pt x="462" y="232"/>
                    </a:cubicBezTo>
                    <a:cubicBezTo>
                      <a:pt x="520" y="232"/>
                      <a:pt x="612" y="216"/>
                      <a:pt x="628" y="149"/>
                    </a:cubicBezTo>
                    <a:cubicBezTo>
                      <a:pt x="636" y="91"/>
                      <a:pt x="595" y="50"/>
                      <a:pt x="545" y="50"/>
                    </a:cubicBezTo>
                    <a:cubicBezTo>
                      <a:pt x="533" y="46"/>
                      <a:pt x="523" y="46"/>
                      <a:pt x="512" y="46"/>
                    </a:cubicBezTo>
                    <a:cubicBezTo>
                      <a:pt x="502" y="46"/>
                      <a:pt x="491" y="46"/>
                      <a:pt x="479" y="42"/>
                    </a:cubicBezTo>
                    <a:lnTo>
                      <a:pt x="380" y="42"/>
                    </a:lnTo>
                    <a:cubicBezTo>
                      <a:pt x="371" y="42"/>
                      <a:pt x="371" y="34"/>
                      <a:pt x="371" y="34"/>
                    </a:cubicBezTo>
                    <a:lnTo>
                      <a:pt x="355" y="34"/>
                    </a:lnTo>
                    <a:cubicBezTo>
                      <a:pt x="338" y="34"/>
                      <a:pt x="322" y="34"/>
                      <a:pt x="305" y="25"/>
                    </a:cubicBezTo>
                    <a:lnTo>
                      <a:pt x="280" y="25"/>
                    </a:lnTo>
                    <a:cubicBezTo>
                      <a:pt x="255" y="17"/>
                      <a:pt x="230" y="17"/>
                      <a:pt x="214" y="17"/>
                    </a:cubicBezTo>
                    <a:cubicBezTo>
                      <a:pt x="181" y="9"/>
                      <a:pt x="156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6" name="Google Shape;4856;p39"/>
              <p:cNvSpPr/>
              <p:nvPr/>
            </p:nvSpPr>
            <p:spPr>
              <a:xfrm>
                <a:off x="4337575" y="2544225"/>
                <a:ext cx="4975" cy="2800"/>
              </a:xfrm>
              <a:custGeom>
                <a:rect b="b" l="l" r="r" t="t"/>
                <a:pathLst>
                  <a:path extrusionOk="0" h="112" w="199">
                    <a:moveTo>
                      <a:pt x="91" y="3"/>
                    </a:moveTo>
                    <a:cubicBezTo>
                      <a:pt x="94" y="6"/>
                      <a:pt x="97" y="8"/>
                      <a:pt x="101" y="9"/>
                    </a:cubicBezTo>
                    <a:lnTo>
                      <a:pt x="101" y="9"/>
                    </a:lnTo>
                    <a:cubicBezTo>
                      <a:pt x="98" y="7"/>
                      <a:pt x="96" y="3"/>
                      <a:pt x="91" y="3"/>
                    </a:cubicBezTo>
                    <a:close/>
                    <a:moveTo>
                      <a:pt x="37" y="0"/>
                    </a:moveTo>
                    <a:cubicBezTo>
                      <a:pt x="25" y="0"/>
                      <a:pt x="15" y="8"/>
                      <a:pt x="8" y="20"/>
                    </a:cubicBezTo>
                    <a:cubicBezTo>
                      <a:pt x="0" y="37"/>
                      <a:pt x="0" y="61"/>
                      <a:pt x="17" y="70"/>
                    </a:cubicBezTo>
                    <a:lnTo>
                      <a:pt x="25" y="70"/>
                    </a:lnTo>
                    <a:cubicBezTo>
                      <a:pt x="42" y="78"/>
                      <a:pt x="50" y="86"/>
                      <a:pt x="66" y="95"/>
                    </a:cubicBezTo>
                    <a:cubicBezTo>
                      <a:pt x="75" y="95"/>
                      <a:pt x="83" y="103"/>
                      <a:pt x="100" y="103"/>
                    </a:cubicBezTo>
                    <a:cubicBezTo>
                      <a:pt x="100" y="103"/>
                      <a:pt x="108" y="111"/>
                      <a:pt x="116" y="111"/>
                    </a:cubicBezTo>
                    <a:lnTo>
                      <a:pt x="158" y="111"/>
                    </a:lnTo>
                    <a:cubicBezTo>
                      <a:pt x="166" y="111"/>
                      <a:pt x="174" y="103"/>
                      <a:pt x="182" y="95"/>
                    </a:cubicBezTo>
                    <a:cubicBezTo>
                      <a:pt x="199" y="86"/>
                      <a:pt x="199" y="61"/>
                      <a:pt x="191" y="53"/>
                    </a:cubicBezTo>
                    <a:cubicBezTo>
                      <a:pt x="182" y="37"/>
                      <a:pt x="166" y="28"/>
                      <a:pt x="149" y="20"/>
                    </a:cubicBezTo>
                    <a:lnTo>
                      <a:pt x="149" y="20"/>
                    </a:lnTo>
                    <a:cubicBezTo>
                      <a:pt x="158" y="28"/>
                      <a:pt x="158" y="28"/>
                      <a:pt x="158" y="28"/>
                    </a:cubicBezTo>
                    <a:cubicBezTo>
                      <a:pt x="158" y="28"/>
                      <a:pt x="149" y="20"/>
                      <a:pt x="141" y="20"/>
                    </a:cubicBezTo>
                    <a:cubicBezTo>
                      <a:pt x="133" y="12"/>
                      <a:pt x="133" y="12"/>
                      <a:pt x="124" y="12"/>
                    </a:cubicBezTo>
                    <a:cubicBezTo>
                      <a:pt x="119" y="12"/>
                      <a:pt x="109" y="12"/>
                      <a:pt x="101" y="9"/>
                    </a:cubicBezTo>
                    <a:lnTo>
                      <a:pt x="101" y="9"/>
                    </a:lnTo>
                    <a:cubicBezTo>
                      <a:pt x="101" y="9"/>
                      <a:pt x="102" y="10"/>
                      <a:pt x="102" y="10"/>
                    </a:cubicBezTo>
                    <a:lnTo>
                      <a:pt x="102" y="10"/>
                    </a:lnTo>
                    <a:cubicBezTo>
                      <a:pt x="80" y="3"/>
                      <a:pt x="65" y="3"/>
                      <a:pt x="50" y="3"/>
                    </a:cubicBezTo>
                    <a:cubicBezTo>
                      <a:pt x="45" y="1"/>
                      <a:pt x="41" y="0"/>
                      <a:pt x="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7" name="Google Shape;4857;p39"/>
              <p:cNvSpPr/>
              <p:nvPr/>
            </p:nvSpPr>
            <p:spPr>
              <a:xfrm>
                <a:off x="4338600" y="2555900"/>
                <a:ext cx="3550" cy="3750"/>
              </a:xfrm>
              <a:custGeom>
                <a:rect b="b" l="l" r="r" t="t"/>
                <a:pathLst>
                  <a:path extrusionOk="0" h="150" w="142">
                    <a:moveTo>
                      <a:pt x="100" y="0"/>
                    </a:moveTo>
                    <a:cubicBezTo>
                      <a:pt x="92" y="0"/>
                      <a:pt x="92" y="9"/>
                      <a:pt x="83" y="9"/>
                    </a:cubicBezTo>
                    <a:cubicBezTo>
                      <a:pt x="75" y="17"/>
                      <a:pt x="59" y="33"/>
                      <a:pt x="50" y="42"/>
                    </a:cubicBezTo>
                    <a:cubicBezTo>
                      <a:pt x="42" y="42"/>
                      <a:pt x="34" y="50"/>
                      <a:pt x="25" y="58"/>
                    </a:cubicBezTo>
                    <a:cubicBezTo>
                      <a:pt x="25" y="58"/>
                      <a:pt x="17" y="67"/>
                      <a:pt x="9" y="75"/>
                    </a:cubicBezTo>
                    <a:cubicBezTo>
                      <a:pt x="9" y="83"/>
                      <a:pt x="1" y="91"/>
                      <a:pt x="1" y="100"/>
                    </a:cubicBezTo>
                    <a:cubicBezTo>
                      <a:pt x="1" y="116"/>
                      <a:pt x="1" y="125"/>
                      <a:pt x="9" y="133"/>
                    </a:cubicBezTo>
                    <a:cubicBezTo>
                      <a:pt x="17" y="141"/>
                      <a:pt x="34" y="149"/>
                      <a:pt x="42" y="149"/>
                    </a:cubicBezTo>
                    <a:cubicBezTo>
                      <a:pt x="50" y="149"/>
                      <a:pt x="67" y="141"/>
                      <a:pt x="75" y="133"/>
                    </a:cubicBezTo>
                    <a:cubicBezTo>
                      <a:pt x="75" y="125"/>
                      <a:pt x="83" y="125"/>
                      <a:pt x="92" y="116"/>
                    </a:cubicBezTo>
                    <a:cubicBezTo>
                      <a:pt x="100" y="108"/>
                      <a:pt x="100" y="100"/>
                      <a:pt x="108" y="91"/>
                    </a:cubicBezTo>
                    <a:cubicBezTo>
                      <a:pt x="117" y="75"/>
                      <a:pt x="125" y="58"/>
                      <a:pt x="133" y="50"/>
                    </a:cubicBezTo>
                    <a:cubicBezTo>
                      <a:pt x="141" y="42"/>
                      <a:pt x="141" y="33"/>
                      <a:pt x="141" y="25"/>
                    </a:cubicBezTo>
                    <a:cubicBezTo>
                      <a:pt x="133" y="17"/>
                      <a:pt x="133" y="9"/>
                      <a:pt x="125" y="9"/>
                    </a:cubicBezTo>
                    <a:cubicBezTo>
                      <a:pt x="125" y="0"/>
                      <a:pt x="117" y="0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8" name="Google Shape;4858;p39"/>
              <p:cNvSpPr/>
              <p:nvPr/>
            </p:nvSpPr>
            <p:spPr>
              <a:xfrm>
                <a:off x="4256150" y="2481525"/>
                <a:ext cx="2925" cy="2100"/>
              </a:xfrm>
              <a:custGeom>
                <a:rect b="b" l="l" r="r" t="t"/>
                <a:pathLst>
                  <a:path extrusionOk="0" h="84" w="117">
                    <a:moveTo>
                      <a:pt x="26" y="1"/>
                    </a:moveTo>
                    <a:cubicBezTo>
                      <a:pt x="18" y="9"/>
                      <a:pt x="9" y="9"/>
                      <a:pt x="9" y="17"/>
                    </a:cubicBezTo>
                    <a:cubicBezTo>
                      <a:pt x="1" y="26"/>
                      <a:pt x="1" y="34"/>
                      <a:pt x="9" y="42"/>
                    </a:cubicBezTo>
                    <a:cubicBezTo>
                      <a:pt x="9" y="51"/>
                      <a:pt x="18" y="59"/>
                      <a:pt x="26" y="59"/>
                    </a:cubicBezTo>
                    <a:cubicBezTo>
                      <a:pt x="34" y="59"/>
                      <a:pt x="51" y="67"/>
                      <a:pt x="59" y="67"/>
                    </a:cubicBezTo>
                    <a:lnTo>
                      <a:pt x="76" y="75"/>
                    </a:lnTo>
                    <a:cubicBezTo>
                      <a:pt x="84" y="75"/>
                      <a:pt x="84" y="75"/>
                      <a:pt x="92" y="84"/>
                    </a:cubicBezTo>
                    <a:cubicBezTo>
                      <a:pt x="100" y="84"/>
                      <a:pt x="109" y="84"/>
                      <a:pt x="117" y="75"/>
                    </a:cubicBezTo>
                    <a:cubicBezTo>
                      <a:pt x="117" y="67"/>
                      <a:pt x="117" y="59"/>
                      <a:pt x="109" y="51"/>
                    </a:cubicBezTo>
                    <a:cubicBezTo>
                      <a:pt x="109" y="42"/>
                      <a:pt x="100" y="42"/>
                      <a:pt x="92" y="34"/>
                    </a:cubicBezTo>
                    <a:lnTo>
                      <a:pt x="92" y="42"/>
                    </a:lnTo>
                    <a:cubicBezTo>
                      <a:pt x="92" y="34"/>
                      <a:pt x="84" y="34"/>
                      <a:pt x="76" y="26"/>
                    </a:cubicBezTo>
                    <a:cubicBezTo>
                      <a:pt x="67" y="17"/>
                      <a:pt x="59" y="17"/>
                      <a:pt x="51" y="9"/>
                    </a:cubicBezTo>
                    <a:cubicBezTo>
                      <a:pt x="42" y="1"/>
                      <a:pt x="34" y="1"/>
                      <a:pt x="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9" name="Google Shape;4859;p39"/>
              <p:cNvSpPr/>
              <p:nvPr/>
            </p:nvSpPr>
            <p:spPr>
              <a:xfrm>
                <a:off x="4098525" y="2480300"/>
                <a:ext cx="7900" cy="21625"/>
              </a:xfrm>
              <a:custGeom>
                <a:rect b="b" l="l" r="r" t="t"/>
                <a:pathLst>
                  <a:path extrusionOk="0" h="865" w="316">
                    <a:moveTo>
                      <a:pt x="191" y="0"/>
                    </a:moveTo>
                    <a:lnTo>
                      <a:pt x="200" y="8"/>
                    </a:lnTo>
                    <a:cubicBezTo>
                      <a:pt x="197" y="8"/>
                      <a:pt x="194" y="7"/>
                      <a:pt x="191" y="7"/>
                    </a:cubicBezTo>
                    <a:cubicBezTo>
                      <a:pt x="161" y="7"/>
                      <a:pt x="135" y="44"/>
                      <a:pt x="158" y="66"/>
                    </a:cubicBezTo>
                    <a:cubicBezTo>
                      <a:pt x="175" y="75"/>
                      <a:pt x="175" y="100"/>
                      <a:pt x="175" y="124"/>
                    </a:cubicBezTo>
                    <a:cubicBezTo>
                      <a:pt x="183" y="158"/>
                      <a:pt x="183" y="191"/>
                      <a:pt x="183" y="224"/>
                    </a:cubicBezTo>
                    <a:cubicBezTo>
                      <a:pt x="183" y="282"/>
                      <a:pt x="175" y="340"/>
                      <a:pt x="158" y="398"/>
                    </a:cubicBezTo>
                    <a:cubicBezTo>
                      <a:pt x="150" y="464"/>
                      <a:pt x="133" y="522"/>
                      <a:pt x="108" y="580"/>
                    </a:cubicBezTo>
                    <a:cubicBezTo>
                      <a:pt x="84" y="638"/>
                      <a:pt x="50" y="696"/>
                      <a:pt x="26" y="746"/>
                    </a:cubicBezTo>
                    <a:cubicBezTo>
                      <a:pt x="17" y="771"/>
                      <a:pt x="1" y="804"/>
                      <a:pt x="9" y="829"/>
                    </a:cubicBezTo>
                    <a:cubicBezTo>
                      <a:pt x="15" y="854"/>
                      <a:pt x="31" y="865"/>
                      <a:pt x="50" y="865"/>
                    </a:cubicBezTo>
                    <a:cubicBezTo>
                      <a:pt x="55" y="865"/>
                      <a:pt x="61" y="864"/>
                      <a:pt x="67" y="862"/>
                    </a:cubicBezTo>
                    <a:cubicBezTo>
                      <a:pt x="125" y="854"/>
                      <a:pt x="175" y="779"/>
                      <a:pt x="200" y="729"/>
                    </a:cubicBezTo>
                    <a:cubicBezTo>
                      <a:pt x="266" y="622"/>
                      <a:pt x="307" y="489"/>
                      <a:pt x="316" y="356"/>
                    </a:cubicBezTo>
                    <a:cubicBezTo>
                      <a:pt x="316" y="282"/>
                      <a:pt x="307" y="216"/>
                      <a:pt x="299" y="141"/>
                    </a:cubicBezTo>
                    <a:cubicBezTo>
                      <a:pt x="282" y="83"/>
                      <a:pt x="258" y="17"/>
                      <a:pt x="1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0" name="Google Shape;4860;p39"/>
              <p:cNvSpPr/>
              <p:nvPr/>
            </p:nvSpPr>
            <p:spPr>
              <a:xfrm>
                <a:off x="4107850" y="2490225"/>
                <a:ext cx="2500" cy="6050"/>
              </a:xfrm>
              <a:custGeom>
                <a:rect b="b" l="l" r="r" t="t"/>
                <a:pathLst>
                  <a:path extrusionOk="0" h="242" w="100">
                    <a:moveTo>
                      <a:pt x="67" y="1"/>
                    </a:moveTo>
                    <a:cubicBezTo>
                      <a:pt x="50" y="1"/>
                      <a:pt x="34" y="17"/>
                      <a:pt x="34" y="34"/>
                    </a:cubicBezTo>
                    <a:cubicBezTo>
                      <a:pt x="34" y="42"/>
                      <a:pt x="34" y="51"/>
                      <a:pt x="34" y="59"/>
                    </a:cubicBezTo>
                    <a:cubicBezTo>
                      <a:pt x="34" y="67"/>
                      <a:pt x="34" y="67"/>
                      <a:pt x="34" y="75"/>
                    </a:cubicBezTo>
                    <a:cubicBezTo>
                      <a:pt x="25" y="92"/>
                      <a:pt x="25" y="109"/>
                      <a:pt x="17" y="125"/>
                    </a:cubicBezTo>
                    <a:cubicBezTo>
                      <a:pt x="17" y="142"/>
                      <a:pt x="17" y="158"/>
                      <a:pt x="9" y="167"/>
                    </a:cubicBezTo>
                    <a:cubicBezTo>
                      <a:pt x="9" y="175"/>
                      <a:pt x="1" y="183"/>
                      <a:pt x="1" y="191"/>
                    </a:cubicBezTo>
                    <a:cubicBezTo>
                      <a:pt x="1" y="200"/>
                      <a:pt x="1" y="208"/>
                      <a:pt x="1" y="225"/>
                    </a:cubicBezTo>
                    <a:cubicBezTo>
                      <a:pt x="1" y="235"/>
                      <a:pt x="7" y="242"/>
                      <a:pt x="16" y="242"/>
                    </a:cubicBezTo>
                    <a:cubicBezTo>
                      <a:pt x="21" y="242"/>
                      <a:pt x="27" y="239"/>
                      <a:pt x="34" y="233"/>
                    </a:cubicBezTo>
                    <a:cubicBezTo>
                      <a:pt x="34" y="225"/>
                      <a:pt x="42" y="216"/>
                      <a:pt x="50" y="208"/>
                    </a:cubicBezTo>
                    <a:cubicBezTo>
                      <a:pt x="50" y="200"/>
                      <a:pt x="59" y="191"/>
                      <a:pt x="59" y="183"/>
                    </a:cubicBezTo>
                    <a:cubicBezTo>
                      <a:pt x="67" y="167"/>
                      <a:pt x="75" y="158"/>
                      <a:pt x="75" y="142"/>
                    </a:cubicBezTo>
                    <a:cubicBezTo>
                      <a:pt x="92" y="100"/>
                      <a:pt x="92" y="67"/>
                      <a:pt x="100" y="34"/>
                    </a:cubicBezTo>
                    <a:cubicBezTo>
                      <a:pt x="100" y="17"/>
                      <a:pt x="83" y="1"/>
                      <a:pt x="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1" name="Google Shape;4861;p39"/>
              <p:cNvSpPr/>
              <p:nvPr/>
            </p:nvSpPr>
            <p:spPr>
              <a:xfrm>
                <a:off x="4119875" y="2493900"/>
                <a:ext cx="11200" cy="30975"/>
              </a:xfrm>
              <a:custGeom>
                <a:rect b="b" l="l" r="r" t="t"/>
                <a:pathLst>
                  <a:path extrusionOk="0" h="1239" w="448">
                    <a:moveTo>
                      <a:pt x="379" y="1"/>
                    </a:moveTo>
                    <a:cubicBezTo>
                      <a:pt x="369" y="1"/>
                      <a:pt x="361" y="7"/>
                      <a:pt x="365" y="20"/>
                    </a:cubicBezTo>
                    <a:cubicBezTo>
                      <a:pt x="381" y="136"/>
                      <a:pt x="315" y="252"/>
                      <a:pt x="257" y="351"/>
                    </a:cubicBezTo>
                    <a:cubicBezTo>
                      <a:pt x="207" y="442"/>
                      <a:pt x="149" y="533"/>
                      <a:pt x="100" y="633"/>
                    </a:cubicBezTo>
                    <a:cubicBezTo>
                      <a:pt x="58" y="732"/>
                      <a:pt x="33" y="832"/>
                      <a:pt x="17" y="939"/>
                    </a:cubicBezTo>
                    <a:cubicBezTo>
                      <a:pt x="8" y="1030"/>
                      <a:pt x="0" y="1155"/>
                      <a:pt x="66" y="1229"/>
                    </a:cubicBezTo>
                    <a:cubicBezTo>
                      <a:pt x="73" y="1236"/>
                      <a:pt x="80" y="1238"/>
                      <a:pt x="88" y="1238"/>
                    </a:cubicBezTo>
                    <a:cubicBezTo>
                      <a:pt x="100" y="1238"/>
                      <a:pt x="111" y="1231"/>
                      <a:pt x="116" y="1221"/>
                    </a:cubicBezTo>
                    <a:cubicBezTo>
                      <a:pt x="141" y="1180"/>
                      <a:pt x="149" y="1130"/>
                      <a:pt x="158" y="1080"/>
                    </a:cubicBezTo>
                    <a:cubicBezTo>
                      <a:pt x="158" y="1030"/>
                      <a:pt x="166" y="972"/>
                      <a:pt x="174" y="914"/>
                    </a:cubicBezTo>
                    <a:cubicBezTo>
                      <a:pt x="199" y="815"/>
                      <a:pt x="232" y="707"/>
                      <a:pt x="282" y="616"/>
                    </a:cubicBezTo>
                    <a:cubicBezTo>
                      <a:pt x="323" y="517"/>
                      <a:pt x="381" y="426"/>
                      <a:pt x="414" y="326"/>
                    </a:cubicBezTo>
                    <a:cubicBezTo>
                      <a:pt x="448" y="218"/>
                      <a:pt x="448" y="119"/>
                      <a:pt x="406" y="20"/>
                    </a:cubicBezTo>
                    <a:cubicBezTo>
                      <a:pt x="402" y="7"/>
                      <a:pt x="390" y="1"/>
                      <a:pt x="3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2" name="Google Shape;4862;p39"/>
              <p:cNvSpPr/>
              <p:nvPr/>
            </p:nvSpPr>
            <p:spPr>
              <a:xfrm>
                <a:off x="4127325" y="2513650"/>
                <a:ext cx="2925" cy="6050"/>
              </a:xfrm>
              <a:custGeom>
                <a:rect b="b" l="l" r="r" t="t"/>
                <a:pathLst>
                  <a:path extrusionOk="0" h="242" w="117">
                    <a:moveTo>
                      <a:pt x="83" y="0"/>
                    </a:moveTo>
                    <a:lnTo>
                      <a:pt x="83" y="8"/>
                    </a:lnTo>
                    <a:cubicBezTo>
                      <a:pt x="77" y="6"/>
                      <a:pt x="71" y="5"/>
                      <a:pt x="66" y="5"/>
                    </a:cubicBezTo>
                    <a:cubicBezTo>
                      <a:pt x="51" y="5"/>
                      <a:pt x="40" y="15"/>
                      <a:pt x="34" y="33"/>
                    </a:cubicBezTo>
                    <a:cubicBezTo>
                      <a:pt x="25" y="50"/>
                      <a:pt x="25" y="58"/>
                      <a:pt x="17" y="75"/>
                    </a:cubicBezTo>
                    <a:cubicBezTo>
                      <a:pt x="9" y="91"/>
                      <a:pt x="9" y="108"/>
                      <a:pt x="9" y="124"/>
                    </a:cubicBezTo>
                    <a:cubicBezTo>
                      <a:pt x="9" y="141"/>
                      <a:pt x="0" y="158"/>
                      <a:pt x="0" y="174"/>
                    </a:cubicBezTo>
                    <a:cubicBezTo>
                      <a:pt x="0" y="182"/>
                      <a:pt x="0" y="191"/>
                      <a:pt x="0" y="199"/>
                    </a:cubicBezTo>
                    <a:cubicBezTo>
                      <a:pt x="0" y="207"/>
                      <a:pt x="0" y="216"/>
                      <a:pt x="9" y="224"/>
                    </a:cubicBezTo>
                    <a:cubicBezTo>
                      <a:pt x="9" y="234"/>
                      <a:pt x="21" y="241"/>
                      <a:pt x="35" y="241"/>
                    </a:cubicBezTo>
                    <a:cubicBezTo>
                      <a:pt x="43" y="241"/>
                      <a:pt x="52" y="238"/>
                      <a:pt x="58" y="232"/>
                    </a:cubicBezTo>
                    <a:cubicBezTo>
                      <a:pt x="58" y="224"/>
                      <a:pt x="58" y="216"/>
                      <a:pt x="67" y="207"/>
                    </a:cubicBezTo>
                    <a:cubicBezTo>
                      <a:pt x="67" y="199"/>
                      <a:pt x="67" y="191"/>
                      <a:pt x="67" y="182"/>
                    </a:cubicBezTo>
                    <a:lnTo>
                      <a:pt x="75" y="158"/>
                    </a:lnTo>
                    <a:cubicBezTo>
                      <a:pt x="75" y="158"/>
                      <a:pt x="75" y="158"/>
                      <a:pt x="75" y="149"/>
                    </a:cubicBezTo>
                    <a:cubicBezTo>
                      <a:pt x="83" y="133"/>
                      <a:pt x="92" y="116"/>
                      <a:pt x="92" y="100"/>
                    </a:cubicBezTo>
                    <a:cubicBezTo>
                      <a:pt x="100" y="83"/>
                      <a:pt x="100" y="66"/>
                      <a:pt x="108" y="58"/>
                    </a:cubicBezTo>
                    <a:cubicBezTo>
                      <a:pt x="116" y="33"/>
                      <a:pt x="100" y="8"/>
                      <a:pt x="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3" name="Google Shape;4863;p39"/>
              <p:cNvSpPr/>
              <p:nvPr/>
            </p:nvSpPr>
            <p:spPr>
              <a:xfrm>
                <a:off x="4283925" y="2574225"/>
                <a:ext cx="3550" cy="6850"/>
              </a:xfrm>
              <a:custGeom>
                <a:rect b="b" l="l" r="r" t="t"/>
                <a:pathLst>
                  <a:path extrusionOk="0" h="274" w="142">
                    <a:moveTo>
                      <a:pt x="80" y="1"/>
                    </a:moveTo>
                    <a:cubicBezTo>
                      <a:pt x="71" y="1"/>
                      <a:pt x="62" y="5"/>
                      <a:pt x="58" y="13"/>
                    </a:cubicBezTo>
                    <a:cubicBezTo>
                      <a:pt x="58" y="13"/>
                      <a:pt x="50" y="21"/>
                      <a:pt x="50" y="21"/>
                    </a:cubicBezTo>
                    <a:cubicBezTo>
                      <a:pt x="42" y="30"/>
                      <a:pt x="42" y="38"/>
                      <a:pt x="42" y="46"/>
                    </a:cubicBezTo>
                    <a:cubicBezTo>
                      <a:pt x="42" y="54"/>
                      <a:pt x="33" y="63"/>
                      <a:pt x="33" y="63"/>
                    </a:cubicBezTo>
                    <a:cubicBezTo>
                      <a:pt x="33" y="88"/>
                      <a:pt x="33" y="104"/>
                      <a:pt x="25" y="129"/>
                    </a:cubicBezTo>
                    <a:cubicBezTo>
                      <a:pt x="25" y="137"/>
                      <a:pt x="25" y="146"/>
                      <a:pt x="25" y="154"/>
                    </a:cubicBezTo>
                    <a:cubicBezTo>
                      <a:pt x="25" y="162"/>
                      <a:pt x="25" y="162"/>
                      <a:pt x="25" y="170"/>
                    </a:cubicBezTo>
                    <a:cubicBezTo>
                      <a:pt x="17" y="187"/>
                      <a:pt x="17" y="204"/>
                      <a:pt x="8" y="220"/>
                    </a:cubicBezTo>
                    <a:cubicBezTo>
                      <a:pt x="0" y="237"/>
                      <a:pt x="17" y="262"/>
                      <a:pt x="33" y="262"/>
                    </a:cubicBezTo>
                    <a:lnTo>
                      <a:pt x="33" y="270"/>
                    </a:lnTo>
                    <a:cubicBezTo>
                      <a:pt x="38" y="272"/>
                      <a:pt x="42" y="273"/>
                      <a:pt x="47" y="273"/>
                    </a:cubicBezTo>
                    <a:cubicBezTo>
                      <a:pt x="59" y="273"/>
                      <a:pt x="71" y="265"/>
                      <a:pt x="83" y="253"/>
                    </a:cubicBezTo>
                    <a:cubicBezTo>
                      <a:pt x="100" y="220"/>
                      <a:pt x="116" y="179"/>
                      <a:pt x="133" y="146"/>
                    </a:cubicBezTo>
                    <a:cubicBezTo>
                      <a:pt x="133" y="137"/>
                      <a:pt x="133" y="129"/>
                      <a:pt x="133" y="121"/>
                    </a:cubicBezTo>
                    <a:cubicBezTo>
                      <a:pt x="133" y="112"/>
                      <a:pt x="141" y="104"/>
                      <a:pt x="141" y="96"/>
                    </a:cubicBezTo>
                    <a:cubicBezTo>
                      <a:pt x="141" y="88"/>
                      <a:pt x="133" y="79"/>
                      <a:pt x="133" y="71"/>
                    </a:cubicBezTo>
                    <a:cubicBezTo>
                      <a:pt x="133" y="46"/>
                      <a:pt x="124" y="30"/>
                      <a:pt x="108" y="13"/>
                    </a:cubicBezTo>
                    <a:cubicBezTo>
                      <a:pt x="100" y="5"/>
                      <a:pt x="89" y="1"/>
                      <a:pt x="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4" name="Google Shape;4864;p39"/>
              <p:cNvSpPr/>
              <p:nvPr/>
            </p:nvSpPr>
            <p:spPr>
              <a:xfrm>
                <a:off x="4253475" y="2570350"/>
                <a:ext cx="8500" cy="34950"/>
              </a:xfrm>
              <a:custGeom>
                <a:rect b="b" l="l" r="r" t="t"/>
                <a:pathLst>
                  <a:path extrusionOk="0" h="1398" w="340">
                    <a:moveTo>
                      <a:pt x="115" y="1"/>
                    </a:moveTo>
                    <a:cubicBezTo>
                      <a:pt x="98" y="1"/>
                      <a:pt x="82" y="9"/>
                      <a:pt x="75" y="27"/>
                    </a:cubicBezTo>
                    <a:cubicBezTo>
                      <a:pt x="50" y="143"/>
                      <a:pt x="17" y="259"/>
                      <a:pt x="25" y="375"/>
                    </a:cubicBezTo>
                    <a:cubicBezTo>
                      <a:pt x="33" y="499"/>
                      <a:pt x="67" y="607"/>
                      <a:pt x="100" y="723"/>
                    </a:cubicBezTo>
                    <a:cubicBezTo>
                      <a:pt x="125" y="831"/>
                      <a:pt x="100" y="939"/>
                      <a:pt x="83" y="1046"/>
                    </a:cubicBezTo>
                    <a:cubicBezTo>
                      <a:pt x="58" y="1154"/>
                      <a:pt x="0" y="1270"/>
                      <a:pt x="25" y="1369"/>
                    </a:cubicBezTo>
                    <a:cubicBezTo>
                      <a:pt x="25" y="1388"/>
                      <a:pt x="44" y="1397"/>
                      <a:pt x="64" y="1397"/>
                    </a:cubicBezTo>
                    <a:cubicBezTo>
                      <a:pt x="70" y="1397"/>
                      <a:pt x="77" y="1396"/>
                      <a:pt x="83" y="1394"/>
                    </a:cubicBezTo>
                    <a:cubicBezTo>
                      <a:pt x="174" y="1345"/>
                      <a:pt x="224" y="1212"/>
                      <a:pt x="265" y="1121"/>
                    </a:cubicBezTo>
                    <a:cubicBezTo>
                      <a:pt x="315" y="1005"/>
                      <a:pt x="340" y="889"/>
                      <a:pt x="323" y="765"/>
                    </a:cubicBezTo>
                    <a:cubicBezTo>
                      <a:pt x="315" y="640"/>
                      <a:pt x="265" y="524"/>
                      <a:pt x="224" y="408"/>
                    </a:cubicBezTo>
                    <a:cubicBezTo>
                      <a:pt x="191" y="292"/>
                      <a:pt x="158" y="160"/>
                      <a:pt x="158" y="44"/>
                    </a:cubicBezTo>
                    <a:cubicBezTo>
                      <a:pt x="158" y="16"/>
                      <a:pt x="136" y="1"/>
                      <a:pt x="1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5" name="Google Shape;4865;p39"/>
              <p:cNvSpPr/>
              <p:nvPr/>
            </p:nvSpPr>
            <p:spPr>
              <a:xfrm>
                <a:off x="4246000" y="2590800"/>
                <a:ext cx="2100" cy="9500"/>
              </a:xfrm>
              <a:custGeom>
                <a:rect b="b" l="l" r="r" t="t"/>
                <a:pathLst>
                  <a:path extrusionOk="0" h="380" w="84">
                    <a:moveTo>
                      <a:pt x="42" y="0"/>
                    </a:moveTo>
                    <a:cubicBezTo>
                      <a:pt x="24" y="0"/>
                      <a:pt x="5" y="13"/>
                      <a:pt x="1" y="38"/>
                    </a:cubicBezTo>
                    <a:cubicBezTo>
                      <a:pt x="1" y="96"/>
                      <a:pt x="1" y="145"/>
                      <a:pt x="1" y="195"/>
                    </a:cubicBezTo>
                    <a:cubicBezTo>
                      <a:pt x="1" y="228"/>
                      <a:pt x="1" y="253"/>
                      <a:pt x="1" y="278"/>
                    </a:cubicBezTo>
                    <a:cubicBezTo>
                      <a:pt x="1" y="295"/>
                      <a:pt x="1" y="303"/>
                      <a:pt x="1" y="319"/>
                    </a:cubicBezTo>
                    <a:cubicBezTo>
                      <a:pt x="1" y="336"/>
                      <a:pt x="1" y="344"/>
                      <a:pt x="9" y="361"/>
                    </a:cubicBezTo>
                    <a:cubicBezTo>
                      <a:pt x="18" y="373"/>
                      <a:pt x="30" y="380"/>
                      <a:pt x="42" y="380"/>
                    </a:cubicBezTo>
                    <a:cubicBezTo>
                      <a:pt x="55" y="380"/>
                      <a:pt x="67" y="373"/>
                      <a:pt x="76" y="361"/>
                    </a:cubicBezTo>
                    <a:cubicBezTo>
                      <a:pt x="84" y="344"/>
                      <a:pt x="84" y="336"/>
                      <a:pt x="84" y="319"/>
                    </a:cubicBezTo>
                    <a:cubicBezTo>
                      <a:pt x="84" y="303"/>
                      <a:pt x="84" y="295"/>
                      <a:pt x="84" y="278"/>
                    </a:cubicBezTo>
                    <a:cubicBezTo>
                      <a:pt x="84" y="253"/>
                      <a:pt x="84" y="228"/>
                      <a:pt x="84" y="195"/>
                    </a:cubicBezTo>
                    <a:cubicBezTo>
                      <a:pt x="84" y="145"/>
                      <a:pt x="84" y="96"/>
                      <a:pt x="84" y="38"/>
                    </a:cubicBezTo>
                    <a:cubicBezTo>
                      <a:pt x="80" y="13"/>
                      <a:pt x="61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6" name="Google Shape;4866;p39"/>
              <p:cNvSpPr/>
              <p:nvPr/>
            </p:nvSpPr>
            <p:spPr>
              <a:xfrm>
                <a:off x="4181600" y="2556025"/>
                <a:ext cx="5250" cy="10650"/>
              </a:xfrm>
              <a:custGeom>
                <a:rect b="b" l="l" r="r" t="t"/>
                <a:pathLst>
                  <a:path extrusionOk="0" h="426" w="210">
                    <a:moveTo>
                      <a:pt x="150" y="1"/>
                    </a:moveTo>
                    <a:cubicBezTo>
                      <a:pt x="141" y="1"/>
                      <a:pt x="132" y="4"/>
                      <a:pt x="124" y="12"/>
                    </a:cubicBezTo>
                    <a:cubicBezTo>
                      <a:pt x="83" y="53"/>
                      <a:pt x="50" y="103"/>
                      <a:pt x="33" y="153"/>
                    </a:cubicBezTo>
                    <a:cubicBezTo>
                      <a:pt x="17" y="178"/>
                      <a:pt x="8" y="202"/>
                      <a:pt x="8" y="236"/>
                    </a:cubicBezTo>
                    <a:cubicBezTo>
                      <a:pt x="0" y="252"/>
                      <a:pt x="0" y="269"/>
                      <a:pt x="0" y="285"/>
                    </a:cubicBezTo>
                    <a:cubicBezTo>
                      <a:pt x="0" y="302"/>
                      <a:pt x="0" y="310"/>
                      <a:pt x="8" y="327"/>
                    </a:cubicBezTo>
                    <a:cubicBezTo>
                      <a:pt x="8" y="360"/>
                      <a:pt x="17" y="385"/>
                      <a:pt x="42" y="410"/>
                    </a:cubicBezTo>
                    <a:cubicBezTo>
                      <a:pt x="45" y="421"/>
                      <a:pt x="52" y="425"/>
                      <a:pt x="60" y="425"/>
                    </a:cubicBezTo>
                    <a:cubicBezTo>
                      <a:pt x="69" y="425"/>
                      <a:pt x="78" y="419"/>
                      <a:pt x="83" y="410"/>
                    </a:cubicBezTo>
                    <a:cubicBezTo>
                      <a:pt x="91" y="393"/>
                      <a:pt x="91" y="376"/>
                      <a:pt x="91" y="368"/>
                    </a:cubicBezTo>
                    <a:lnTo>
                      <a:pt x="100" y="343"/>
                    </a:lnTo>
                    <a:cubicBezTo>
                      <a:pt x="100" y="343"/>
                      <a:pt x="100" y="335"/>
                      <a:pt x="100" y="335"/>
                    </a:cubicBezTo>
                    <a:cubicBezTo>
                      <a:pt x="100" y="335"/>
                      <a:pt x="100" y="335"/>
                      <a:pt x="100" y="327"/>
                    </a:cubicBezTo>
                    <a:cubicBezTo>
                      <a:pt x="108" y="318"/>
                      <a:pt x="116" y="302"/>
                      <a:pt x="116" y="294"/>
                    </a:cubicBezTo>
                    <a:lnTo>
                      <a:pt x="116" y="285"/>
                    </a:lnTo>
                    <a:cubicBezTo>
                      <a:pt x="116" y="278"/>
                      <a:pt x="116" y="277"/>
                      <a:pt x="116" y="270"/>
                    </a:cubicBezTo>
                    <a:cubicBezTo>
                      <a:pt x="116" y="270"/>
                      <a:pt x="116" y="252"/>
                      <a:pt x="116" y="252"/>
                    </a:cubicBezTo>
                    <a:cubicBezTo>
                      <a:pt x="116" y="244"/>
                      <a:pt x="124" y="236"/>
                      <a:pt x="124" y="227"/>
                    </a:cubicBezTo>
                    <a:cubicBezTo>
                      <a:pt x="141" y="169"/>
                      <a:pt x="158" y="120"/>
                      <a:pt x="191" y="62"/>
                    </a:cubicBezTo>
                    <a:cubicBezTo>
                      <a:pt x="210" y="36"/>
                      <a:pt x="180" y="1"/>
                      <a:pt x="1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7" name="Google Shape;4867;p39"/>
              <p:cNvSpPr/>
              <p:nvPr/>
            </p:nvSpPr>
            <p:spPr>
              <a:xfrm>
                <a:off x="4187400" y="2559825"/>
                <a:ext cx="2925" cy="7600"/>
              </a:xfrm>
              <a:custGeom>
                <a:rect b="b" l="l" r="r" t="t"/>
                <a:pathLst>
                  <a:path extrusionOk="0" h="304" w="117">
                    <a:moveTo>
                      <a:pt x="83" y="1"/>
                    </a:moveTo>
                    <a:cubicBezTo>
                      <a:pt x="58" y="1"/>
                      <a:pt x="42" y="9"/>
                      <a:pt x="33" y="34"/>
                    </a:cubicBezTo>
                    <a:cubicBezTo>
                      <a:pt x="17" y="75"/>
                      <a:pt x="8" y="117"/>
                      <a:pt x="0" y="158"/>
                    </a:cubicBezTo>
                    <a:cubicBezTo>
                      <a:pt x="0" y="183"/>
                      <a:pt x="0" y="200"/>
                      <a:pt x="0" y="216"/>
                    </a:cubicBezTo>
                    <a:cubicBezTo>
                      <a:pt x="0" y="241"/>
                      <a:pt x="8" y="266"/>
                      <a:pt x="17" y="291"/>
                    </a:cubicBezTo>
                    <a:cubicBezTo>
                      <a:pt x="21" y="299"/>
                      <a:pt x="31" y="303"/>
                      <a:pt x="42" y="303"/>
                    </a:cubicBezTo>
                    <a:cubicBezTo>
                      <a:pt x="52" y="303"/>
                      <a:pt x="62" y="299"/>
                      <a:pt x="66" y="291"/>
                    </a:cubicBezTo>
                    <a:cubicBezTo>
                      <a:pt x="75" y="274"/>
                      <a:pt x="75" y="266"/>
                      <a:pt x="75" y="258"/>
                    </a:cubicBezTo>
                    <a:cubicBezTo>
                      <a:pt x="83" y="241"/>
                      <a:pt x="83" y="233"/>
                      <a:pt x="83" y="216"/>
                    </a:cubicBezTo>
                    <a:lnTo>
                      <a:pt x="91" y="216"/>
                    </a:lnTo>
                    <a:cubicBezTo>
                      <a:pt x="91" y="216"/>
                      <a:pt x="91" y="208"/>
                      <a:pt x="91" y="208"/>
                    </a:cubicBezTo>
                    <a:lnTo>
                      <a:pt x="91" y="200"/>
                    </a:lnTo>
                    <a:cubicBezTo>
                      <a:pt x="91" y="191"/>
                      <a:pt x="91" y="183"/>
                      <a:pt x="100" y="166"/>
                    </a:cubicBezTo>
                    <a:cubicBezTo>
                      <a:pt x="100" y="166"/>
                      <a:pt x="100" y="158"/>
                      <a:pt x="100" y="150"/>
                    </a:cubicBezTo>
                    <a:lnTo>
                      <a:pt x="100" y="142"/>
                    </a:lnTo>
                    <a:lnTo>
                      <a:pt x="100" y="133"/>
                    </a:lnTo>
                    <a:cubicBezTo>
                      <a:pt x="100" y="133"/>
                      <a:pt x="100" y="133"/>
                      <a:pt x="100" y="125"/>
                    </a:cubicBezTo>
                    <a:cubicBezTo>
                      <a:pt x="100" y="125"/>
                      <a:pt x="100" y="117"/>
                      <a:pt x="100" y="117"/>
                    </a:cubicBezTo>
                    <a:cubicBezTo>
                      <a:pt x="108" y="92"/>
                      <a:pt x="108" y="75"/>
                      <a:pt x="116" y="59"/>
                    </a:cubicBezTo>
                    <a:cubicBezTo>
                      <a:pt x="116" y="34"/>
                      <a:pt x="108" y="9"/>
                      <a:pt x="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8" name="Google Shape;4868;p39"/>
              <p:cNvSpPr/>
              <p:nvPr/>
            </p:nvSpPr>
            <p:spPr>
              <a:xfrm>
                <a:off x="4211300" y="2562050"/>
                <a:ext cx="4900" cy="18250"/>
              </a:xfrm>
              <a:custGeom>
                <a:rect b="b" l="l" r="r" t="t"/>
                <a:pathLst>
                  <a:path extrusionOk="0" h="730" w="196">
                    <a:moveTo>
                      <a:pt x="87" y="1"/>
                    </a:moveTo>
                    <a:cubicBezTo>
                      <a:pt x="58" y="1"/>
                      <a:pt x="27" y="27"/>
                      <a:pt x="38" y="61"/>
                    </a:cubicBezTo>
                    <a:cubicBezTo>
                      <a:pt x="72" y="160"/>
                      <a:pt x="80" y="268"/>
                      <a:pt x="72" y="376"/>
                    </a:cubicBezTo>
                    <a:cubicBezTo>
                      <a:pt x="72" y="434"/>
                      <a:pt x="55" y="483"/>
                      <a:pt x="47" y="533"/>
                    </a:cubicBezTo>
                    <a:cubicBezTo>
                      <a:pt x="30" y="583"/>
                      <a:pt x="14" y="641"/>
                      <a:pt x="5" y="691"/>
                    </a:cubicBezTo>
                    <a:cubicBezTo>
                      <a:pt x="0" y="716"/>
                      <a:pt x="18" y="729"/>
                      <a:pt x="37" y="729"/>
                    </a:cubicBezTo>
                    <a:cubicBezTo>
                      <a:pt x="49" y="729"/>
                      <a:pt x="62" y="725"/>
                      <a:pt x="72" y="715"/>
                    </a:cubicBezTo>
                    <a:cubicBezTo>
                      <a:pt x="163" y="641"/>
                      <a:pt x="188" y="492"/>
                      <a:pt x="188" y="376"/>
                    </a:cubicBezTo>
                    <a:cubicBezTo>
                      <a:pt x="196" y="251"/>
                      <a:pt x="171" y="135"/>
                      <a:pt x="121" y="19"/>
                    </a:cubicBezTo>
                    <a:cubicBezTo>
                      <a:pt x="113" y="6"/>
                      <a:pt x="101" y="1"/>
                      <a:pt x="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9" name="Google Shape;4869;p39"/>
              <p:cNvSpPr/>
              <p:nvPr/>
            </p:nvSpPr>
            <p:spPr>
              <a:xfrm>
                <a:off x="4276675" y="2829400"/>
                <a:ext cx="5200" cy="22425"/>
              </a:xfrm>
              <a:custGeom>
                <a:rect b="b" l="l" r="r" t="t"/>
                <a:pathLst>
                  <a:path extrusionOk="0" h="897" w="208">
                    <a:moveTo>
                      <a:pt x="113" y="0"/>
                    </a:moveTo>
                    <a:cubicBezTo>
                      <a:pt x="89" y="0"/>
                      <a:pt x="63" y="17"/>
                      <a:pt x="50" y="47"/>
                    </a:cubicBezTo>
                    <a:cubicBezTo>
                      <a:pt x="0" y="171"/>
                      <a:pt x="25" y="320"/>
                      <a:pt x="33" y="453"/>
                    </a:cubicBezTo>
                    <a:cubicBezTo>
                      <a:pt x="42" y="519"/>
                      <a:pt x="50" y="585"/>
                      <a:pt x="58" y="652"/>
                    </a:cubicBezTo>
                    <a:cubicBezTo>
                      <a:pt x="75" y="726"/>
                      <a:pt x="83" y="793"/>
                      <a:pt x="91" y="859"/>
                    </a:cubicBezTo>
                    <a:cubicBezTo>
                      <a:pt x="91" y="884"/>
                      <a:pt x="110" y="896"/>
                      <a:pt x="128" y="896"/>
                    </a:cubicBezTo>
                    <a:cubicBezTo>
                      <a:pt x="145" y="896"/>
                      <a:pt x="162" y="884"/>
                      <a:pt x="158" y="859"/>
                    </a:cubicBezTo>
                    <a:cubicBezTo>
                      <a:pt x="158" y="793"/>
                      <a:pt x="149" y="726"/>
                      <a:pt x="158" y="660"/>
                    </a:cubicBezTo>
                    <a:cubicBezTo>
                      <a:pt x="166" y="585"/>
                      <a:pt x="166" y="519"/>
                      <a:pt x="174" y="453"/>
                    </a:cubicBezTo>
                    <a:cubicBezTo>
                      <a:pt x="174" y="320"/>
                      <a:pt x="207" y="171"/>
                      <a:pt x="166" y="47"/>
                    </a:cubicBezTo>
                    <a:cubicBezTo>
                      <a:pt x="158" y="15"/>
                      <a:pt x="136" y="0"/>
                      <a:pt x="1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0" name="Google Shape;4870;p39"/>
              <p:cNvSpPr/>
              <p:nvPr/>
            </p:nvSpPr>
            <p:spPr>
              <a:xfrm>
                <a:off x="4280200" y="2816475"/>
                <a:ext cx="2500" cy="1900"/>
              </a:xfrm>
              <a:custGeom>
                <a:rect b="b" l="l" r="r" t="t"/>
                <a:pathLst>
                  <a:path extrusionOk="0" h="76" w="100">
                    <a:moveTo>
                      <a:pt x="50" y="0"/>
                    </a:moveTo>
                    <a:cubicBezTo>
                      <a:pt x="0" y="0"/>
                      <a:pt x="0" y="75"/>
                      <a:pt x="50" y="75"/>
                    </a:cubicBezTo>
                    <a:cubicBezTo>
                      <a:pt x="99" y="75"/>
                      <a:pt x="99" y="0"/>
                      <a:pt x="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1" name="Google Shape;4871;p39"/>
              <p:cNvSpPr/>
              <p:nvPr/>
            </p:nvSpPr>
            <p:spPr>
              <a:xfrm>
                <a:off x="4223225" y="2825125"/>
                <a:ext cx="3125" cy="18450"/>
              </a:xfrm>
              <a:custGeom>
                <a:rect b="b" l="l" r="r" t="t"/>
                <a:pathLst>
                  <a:path extrusionOk="0" h="738" w="125">
                    <a:moveTo>
                      <a:pt x="63" y="0"/>
                    </a:moveTo>
                    <a:cubicBezTo>
                      <a:pt x="50" y="0"/>
                      <a:pt x="38" y="7"/>
                      <a:pt x="34" y="19"/>
                    </a:cubicBezTo>
                    <a:cubicBezTo>
                      <a:pt x="1" y="69"/>
                      <a:pt x="1" y="127"/>
                      <a:pt x="1" y="185"/>
                    </a:cubicBezTo>
                    <a:cubicBezTo>
                      <a:pt x="1" y="243"/>
                      <a:pt x="9" y="301"/>
                      <a:pt x="9" y="359"/>
                    </a:cubicBezTo>
                    <a:cubicBezTo>
                      <a:pt x="9" y="475"/>
                      <a:pt x="17" y="591"/>
                      <a:pt x="25" y="707"/>
                    </a:cubicBezTo>
                    <a:cubicBezTo>
                      <a:pt x="25" y="727"/>
                      <a:pt x="42" y="738"/>
                      <a:pt x="60" y="738"/>
                    </a:cubicBezTo>
                    <a:cubicBezTo>
                      <a:pt x="77" y="738"/>
                      <a:pt x="96" y="727"/>
                      <a:pt x="100" y="707"/>
                    </a:cubicBezTo>
                    <a:cubicBezTo>
                      <a:pt x="100" y="591"/>
                      <a:pt x="117" y="475"/>
                      <a:pt x="117" y="359"/>
                    </a:cubicBezTo>
                    <a:cubicBezTo>
                      <a:pt x="117" y="301"/>
                      <a:pt x="125" y="243"/>
                      <a:pt x="125" y="185"/>
                    </a:cubicBezTo>
                    <a:cubicBezTo>
                      <a:pt x="125" y="135"/>
                      <a:pt x="125" y="69"/>
                      <a:pt x="92" y="19"/>
                    </a:cubicBezTo>
                    <a:cubicBezTo>
                      <a:pt x="88" y="7"/>
                      <a:pt x="75" y="0"/>
                      <a:pt x="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2" name="Google Shape;4872;p39"/>
              <p:cNvSpPr/>
              <p:nvPr/>
            </p:nvSpPr>
            <p:spPr>
              <a:xfrm>
                <a:off x="4221350" y="2856900"/>
                <a:ext cx="2925" cy="11800"/>
              </a:xfrm>
              <a:custGeom>
                <a:rect b="b" l="l" r="r" t="t"/>
                <a:pathLst>
                  <a:path extrusionOk="0" h="472" w="117">
                    <a:moveTo>
                      <a:pt x="47" y="0"/>
                    </a:moveTo>
                    <a:cubicBezTo>
                      <a:pt x="38" y="0"/>
                      <a:pt x="30" y="4"/>
                      <a:pt x="26" y="16"/>
                    </a:cubicBezTo>
                    <a:cubicBezTo>
                      <a:pt x="1" y="148"/>
                      <a:pt x="26" y="289"/>
                      <a:pt x="34" y="430"/>
                    </a:cubicBezTo>
                    <a:cubicBezTo>
                      <a:pt x="34" y="455"/>
                      <a:pt x="51" y="471"/>
                      <a:pt x="76" y="471"/>
                    </a:cubicBezTo>
                    <a:cubicBezTo>
                      <a:pt x="92" y="471"/>
                      <a:pt x="117" y="455"/>
                      <a:pt x="117" y="430"/>
                    </a:cubicBezTo>
                    <a:cubicBezTo>
                      <a:pt x="109" y="364"/>
                      <a:pt x="109" y="289"/>
                      <a:pt x="100" y="223"/>
                    </a:cubicBezTo>
                    <a:cubicBezTo>
                      <a:pt x="100" y="148"/>
                      <a:pt x="92" y="82"/>
                      <a:pt x="67" y="16"/>
                    </a:cubicBezTo>
                    <a:cubicBezTo>
                      <a:pt x="67" y="7"/>
                      <a:pt x="57" y="0"/>
                      <a:pt x="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3" name="Google Shape;4873;p39"/>
              <p:cNvSpPr/>
              <p:nvPr/>
            </p:nvSpPr>
            <p:spPr>
              <a:xfrm>
                <a:off x="4211425" y="2906025"/>
                <a:ext cx="6025" cy="33975"/>
              </a:xfrm>
              <a:custGeom>
                <a:rect b="b" l="l" r="r" t="t"/>
                <a:pathLst>
                  <a:path extrusionOk="0" h="1359" w="241">
                    <a:moveTo>
                      <a:pt x="77" y="1"/>
                    </a:moveTo>
                    <a:cubicBezTo>
                      <a:pt x="52" y="1"/>
                      <a:pt x="30" y="20"/>
                      <a:pt x="17" y="39"/>
                    </a:cubicBezTo>
                    <a:cubicBezTo>
                      <a:pt x="0" y="89"/>
                      <a:pt x="17" y="139"/>
                      <a:pt x="17" y="188"/>
                    </a:cubicBezTo>
                    <a:cubicBezTo>
                      <a:pt x="17" y="238"/>
                      <a:pt x="25" y="296"/>
                      <a:pt x="33" y="346"/>
                    </a:cubicBezTo>
                    <a:cubicBezTo>
                      <a:pt x="50" y="454"/>
                      <a:pt x="58" y="561"/>
                      <a:pt x="58" y="669"/>
                    </a:cubicBezTo>
                    <a:cubicBezTo>
                      <a:pt x="58" y="884"/>
                      <a:pt x="42" y="1108"/>
                      <a:pt x="17" y="1323"/>
                    </a:cubicBezTo>
                    <a:cubicBezTo>
                      <a:pt x="12" y="1346"/>
                      <a:pt x="35" y="1359"/>
                      <a:pt x="58" y="1359"/>
                    </a:cubicBezTo>
                    <a:cubicBezTo>
                      <a:pt x="77" y="1359"/>
                      <a:pt x="96" y="1350"/>
                      <a:pt x="100" y="1332"/>
                    </a:cubicBezTo>
                    <a:cubicBezTo>
                      <a:pt x="149" y="1100"/>
                      <a:pt x="216" y="884"/>
                      <a:pt x="232" y="644"/>
                    </a:cubicBezTo>
                    <a:cubicBezTo>
                      <a:pt x="241" y="528"/>
                      <a:pt x="241" y="412"/>
                      <a:pt x="224" y="296"/>
                    </a:cubicBezTo>
                    <a:cubicBezTo>
                      <a:pt x="216" y="197"/>
                      <a:pt x="183" y="64"/>
                      <a:pt x="100" y="6"/>
                    </a:cubicBezTo>
                    <a:cubicBezTo>
                      <a:pt x="92" y="2"/>
                      <a:pt x="85" y="1"/>
                      <a:pt x="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4" name="Google Shape;4874;p39"/>
              <p:cNvSpPr/>
              <p:nvPr/>
            </p:nvSpPr>
            <p:spPr>
              <a:xfrm>
                <a:off x="4206450" y="2880275"/>
                <a:ext cx="3550" cy="10175"/>
              </a:xfrm>
              <a:custGeom>
                <a:rect b="b" l="l" r="r" t="t"/>
                <a:pathLst>
                  <a:path extrusionOk="0" h="407" w="142">
                    <a:moveTo>
                      <a:pt x="116" y="0"/>
                    </a:moveTo>
                    <a:cubicBezTo>
                      <a:pt x="100" y="0"/>
                      <a:pt x="83" y="9"/>
                      <a:pt x="75" y="17"/>
                    </a:cubicBezTo>
                    <a:cubicBezTo>
                      <a:pt x="42" y="67"/>
                      <a:pt x="25" y="125"/>
                      <a:pt x="17" y="183"/>
                    </a:cubicBezTo>
                    <a:cubicBezTo>
                      <a:pt x="0" y="241"/>
                      <a:pt x="0" y="299"/>
                      <a:pt x="0" y="357"/>
                    </a:cubicBezTo>
                    <a:cubicBezTo>
                      <a:pt x="0" y="382"/>
                      <a:pt x="17" y="406"/>
                      <a:pt x="42" y="406"/>
                    </a:cubicBezTo>
                    <a:cubicBezTo>
                      <a:pt x="67" y="406"/>
                      <a:pt x="83" y="382"/>
                      <a:pt x="92" y="357"/>
                    </a:cubicBezTo>
                    <a:cubicBezTo>
                      <a:pt x="92" y="307"/>
                      <a:pt x="100" y="257"/>
                      <a:pt x="108" y="199"/>
                    </a:cubicBezTo>
                    <a:cubicBezTo>
                      <a:pt x="125" y="150"/>
                      <a:pt x="133" y="92"/>
                      <a:pt x="141" y="34"/>
                    </a:cubicBezTo>
                    <a:cubicBezTo>
                      <a:pt x="141" y="25"/>
                      <a:pt x="125" y="9"/>
                      <a:pt x="1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5" name="Google Shape;4875;p39"/>
              <p:cNvSpPr/>
              <p:nvPr/>
            </p:nvSpPr>
            <p:spPr>
              <a:xfrm>
                <a:off x="4233250" y="2788400"/>
                <a:ext cx="4075" cy="16475"/>
              </a:xfrm>
              <a:custGeom>
                <a:rect b="b" l="l" r="r" t="t"/>
                <a:pathLst>
                  <a:path extrusionOk="0" h="659" w="163">
                    <a:moveTo>
                      <a:pt x="93" y="0"/>
                    </a:moveTo>
                    <a:cubicBezTo>
                      <a:pt x="79" y="0"/>
                      <a:pt x="65" y="11"/>
                      <a:pt x="55" y="30"/>
                    </a:cubicBezTo>
                    <a:cubicBezTo>
                      <a:pt x="39" y="71"/>
                      <a:pt x="39" y="121"/>
                      <a:pt x="30" y="171"/>
                    </a:cubicBezTo>
                    <a:cubicBezTo>
                      <a:pt x="30" y="212"/>
                      <a:pt x="22" y="262"/>
                      <a:pt x="22" y="312"/>
                    </a:cubicBezTo>
                    <a:cubicBezTo>
                      <a:pt x="22" y="403"/>
                      <a:pt x="14" y="502"/>
                      <a:pt x="6" y="593"/>
                    </a:cubicBezTo>
                    <a:cubicBezTo>
                      <a:pt x="1" y="635"/>
                      <a:pt x="35" y="658"/>
                      <a:pt x="68" y="658"/>
                    </a:cubicBezTo>
                    <a:cubicBezTo>
                      <a:pt x="95" y="658"/>
                      <a:pt x="122" y="643"/>
                      <a:pt x="130" y="610"/>
                    </a:cubicBezTo>
                    <a:lnTo>
                      <a:pt x="130" y="618"/>
                    </a:lnTo>
                    <a:cubicBezTo>
                      <a:pt x="146" y="510"/>
                      <a:pt x="155" y="411"/>
                      <a:pt x="163" y="312"/>
                    </a:cubicBezTo>
                    <a:cubicBezTo>
                      <a:pt x="163" y="262"/>
                      <a:pt x="163" y="220"/>
                      <a:pt x="155" y="171"/>
                    </a:cubicBezTo>
                    <a:cubicBezTo>
                      <a:pt x="155" y="113"/>
                      <a:pt x="146" y="63"/>
                      <a:pt x="122" y="22"/>
                    </a:cubicBezTo>
                    <a:cubicBezTo>
                      <a:pt x="114" y="7"/>
                      <a:pt x="104" y="0"/>
                      <a:pt x="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6" name="Google Shape;4876;p39"/>
              <p:cNvSpPr/>
              <p:nvPr/>
            </p:nvSpPr>
            <p:spPr>
              <a:xfrm>
                <a:off x="4026850" y="2693575"/>
                <a:ext cx="12475" cy="37850"/>
              </a:xfrm>
              <a:custGeom>
                <a:rect b="b" l="l" r="r" t="t"/>
                <a:pathLst>
                  <a:path extrusionOk="0" h="1514" w="499">
                    <a:moveTo>
                      <a:pt x="442" y="0"/>
                    </a:moveTo>
                    <a:cubicBezTo>
                      <a:pt x="430" y="0"/>
                      <a:pt x="417" y="4"/>
                      <a:pt x="407" y="11"/>
                    </a:cubicBezTo>
                    <a:cubicBezTo>
                      <a:pt x="316" y="103"/>
                      <a:pt x="274" y="252"/>
                      <a:pt x="233" y="359"/>
                    </a:cubicBezTo>
                    <a:cubicBezTo>
                      <a:pt x="183" y="484"/>
                      <a:pt x="142" y="608"/>
                      <a:pt x="117" y="732"/>
                    </a:cubicBezTo>
                    <a:cubicBezTo>
                      <a:pt x="84" y="857"/>
                      <a:pt x="59" y="989"/>
                      <a:pt x="51" y="1113"/>
                    </a:cubicBezTo>
                    <a:cubicBezTo>
                      <a:pt x="34" y="1238"/>
                      <a:pt x="1" y="1395"/>
                      <a:pt x="84" y="1495"/>
                    </a:cubicBezTo>
                    <a:cubicBezTo>
                      <a:pt x="96" y="1507"/>
                      <a:pt x="113" y="1513"/>
                      <a:pt x="128" y="1513"/>
                    </a:cubicBezTo>
                    <a:cubicBezTo>
                      <a:pt x="144" y="1513"/>
                      <a:pt x="158" y="1507"/>
                      <a:pt x="167" y="1495"/>
                    </a:cubicBezTo>
                    <a:cubicBezTo>
                      <a:pt x="249" y="1412"/>
                      <a:pt x="241" y="1254"/>
                      <a:pt x="249" y="1147"/>
                    </a:cubicBezTo>
                    <a:cubicBezTo>
                      <a:pt x="266" y="1022"/>
                      <a:pt x="283" y="898"/>
                      <a:pt x="307" y="774"/>
                    </a:cubicBezTo>
                    <a:cubicBezTo>
                      <a:pt x="332" y="649"/>
                      <a:pt x="365" y="533"/>
                      <a:pt x="399" y="409"/>
                    </a:cubicBezTo>
                    <a:cubicBezTo>
                      <a:pt x="432" y="293"/>
                      <a:pt x="490" y="169"/>
                      <a:pt x="498" y="53"/>
                    </a:cubicBezTo>
                    <a:cubicBezTo>
                      <a:pt x="498" y="19"/>
                      <a:pt x="470" y="0"/>
                      <a:pt x="4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7" name="Google Shape;4877;p39"/>
              <p:cNvSpPr/>
              <p:nvPr/>
            </p:nvSpPr>
            <p:spPr>
              <a:xfrm>
                <a:off x="4033900" y="2719325"/>
                <a:ext cx="3550" cy="14025"/>
              </a:xfrm>
              <a:custGeom>
                <a:rect b="b" l="l" r="r" t="t"/>
                <a:pathLst>
                  <a:path extrusionOk="0" h="561" w="142">
                    <a:moveTo>
                      <a:pt x="92" y="1"/>
                    </a:moveTo>
                    <a:cubicBezTo>
                      <a:pt x="59" y="1"/>
                      <a:pt x="42" y="25"/>
                      <a:pt x="42" y="50"/>
                    </a:cubicBezTo>
                    <a:cubicBezTo>
                      <a:pt x="34" y="133"/>
                      <a:pt x="25" y="216"/>
                      <a:pt x="17" y="299"/>
                    </a:cubicBezTo>
                    <a:cubicBezTo>
                      <a:pt x="9" y="373"/>
                      <a:pt x="1" y="456"/>
                      <a:pt x="17" y="539"/>
                    </a:cubicBezTo>
                    <a:cubicBezTo>
                      <a:pt x="21" y="555"/>
                      <a:pt x="32" y="561"/>
                      <a:pt x="44" y="561"/>
                    </a:cubicBezTo>
                    <a:cubicBezTo>
                      <a:pt x="59" y="561"/>
                      <a:pt x="75" y="552"/>
                      <a:pt x="83" y="539"/>
                    </a:cubicBezTo>
                    <a:cubicBezTo>
                      <a:pt x="108" y="465"/>
                      <a:pt x="117" y="373"/>
                      <a:pt x="125" y="299"/>
                    </a:cubicBezTo>
                    <a:cubicBezTo>
                      <a:pt x="133" y="216"/>
                      <a:pt x="133" y="133"/>
                      <a:pt x="141" y="50"/>
                    </a:cubicBezTo>
                    <a:cubicBezTo>
                      <a:pt x="141" y="25"/>
                      <a:pt x="117" y="1"/>
                      <a:pt x="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8" name="Google Shape;4878;p39"/>
              <p:cNvSpPr/>
              <p:nvPr/>
            </p:nvSpPr>
            <p:spPr>
              <a:xfrm>
                <a:off x="4040750" y="2723675"/>
                <a:ext cx="3950" cy="15225"/>
              </a:xfrm>
              <a:custGeom>
                <a:rect b="b" l="l" r="r" t="t"/>
                <a:pathLst>
                  <a:path extrusionOk="0" h="609" w="158">
                    <a:moveTo>
                      <a:pt x="99" y="1"/>
                    </a:moveTo>
                    <a:cubicBezTo>
                      <a:pt x="66" y="1"/>
                      <a:pt x="50" y="25"/>
                      <a:pt x="50" y="50"/>
                    </a:cubicBezTo>
                    <a:cubicBezTo>
                      <a:pt x="41" y="141"/>
                      <a:pt x="25" y="233"/>
                      <a:pt x="25" y="315"/>
                    </a:cubicBezTo>
                    <a:cubicBezTo>
                      <a:pt x="17" y="407"/>
                      <a:pt x="0" y="489"/>
                      <a:pt x="17" y="581"/>
                    </a:cubicBezTo>
                    <a:cubicBezTo>
                      <a:pt x="21" y="600"/>
                      <a:pt x="36" y="609"/>
                      <a:pt x="51" y="609"/>
                    </a:cubicBezTo>
                    <a:cubicBezTo>
                      <a:pt x="69" y="609"/>
                      <a:pt x="87" y="598"/>
                      <a:pt x="91" y="581"/>
                    </a:cubicBezTo>
                    <a:cubicBezTo>
                      <a:pt x="124" y="498"/>
                      <a:pt x="124" y="407"/>
                      <a:pt x="133" y="315"/>
                    </a:cubicBezTo>
                    <a:cubicBezTo>
                      <a:pt x="141" y="233"/>
                      <a:pt x="149" y="141"/>
                      <a:pt x="157" y="50"/>
                    </a:cubicBezTo>
                    <a:cubicBezTo>
                      <a:pt x="157" y="25"/>
                      <a:pt x="133" y="1"/>
                      <a:pt x="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9" name="Google Shape;4879;p39"/>
              <p:cNvSpPr/>
              <p:nvPr/>
            </p:nvSpPr>
            <p:spPr>
              <a:xfrm>
                <a:off x="4154675" y="2905100"/>
                <a:ext cx="4150" cy="21450"/>
              </a:xfrm>
              <a:custGeom>
                <a:rect b="b" l="l" r="r" t="t"/>
                <a:pathLst>
                  <a:path extrusionOk="0" h="858" w="166">
                    <a:moveTo>
                      <a:pt x="118" y="0"/>
                    </a:moveTo>
                    <a:cubicBezTo>
                      <a:pt x="106" y="0"/>
                      <a:pt x="92" y="6"/>
                      <a:pt x="83" y="18"/>
                    </a:cubicBezTo>
                    <a:lnTo>
                      <a:pt x="91" y="18"/>
                    </a:lnTo>
                    <a:cubicBezTo>
                      <a:pt x="58" y="76"/>
                      <a:pt x="41" y="151"/>
                      <a:pt x="33" y="217"/>
                    </a:cubicBezTo>
                    <a:cubicBezTo>
                      <a:pt x="25" y="275"/>
                      <a:pt x="17" y="341"/>
                      <a:pt x="8" y="408"/>
                    </a:cubicBezTo>
                    <a:cubicBezTo>
                      <a:pt x="0" y="540"/>
                      <a:pt x="8" y="681"/>
                      <a:pt x="17" y="814"/>
                    </a:cubicBezTo>
                    <a:cubicBezTo>
                      <a:pt x="17" y="843"/>
                      <a:pt x="37" y="857"/>
                      <a:pt x="58" y="857"/>
                    </a:cubicBezTo>
                    <a:cubicBezTo>
                      <a:pt x="79" y="857"/>
                      <a:pt x="99" y="843"/>
                      <a:pt x="99" y="814"/>
                    </a:cubicBezTo>
                    <a:cubicBezTo>
                      <a:pt x="99" y="681"/>
                      <a:pt x="108" y="549"/>
                      <a:pt x="124" y="424"/>
                    </a:cubicBezTo>
                    <a:cubicBezTo>
                      <a:pt x="133" y="358"/>
                      <a:pt x="141" y="292"/>
                      <a:pt x="149" y="225"/>
                    </a:cubicBezTo>
                    <a:cubicBezTo>
                      <a:pt x="157" y="167"/>
                      <a:pt x="166" y="101"/>
                      <a:pt x="157" y="35"/>
                    </a:cubicBezTo>
                    <a:cubicBezTo>
                      <a:pt x="157" y="14"/>
                      <a:pt x="138" y="0"/>
                      <a:pt x="1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0" name="Google Shape;4880;p39"/>
              <p:cNvSpPr/>
              <p:nvPr/>
            </p:nvSpPr>
            <p:spPr>
              <a:xfrm>
                <a:off x="4160775" y="2868750"/>
                <a:ext cx="25200" cy="54225"/>
              </a:xfrm>
              <a:custGeom>
                <a:rect b="b" l="l" r="r" t="t"/>
                <a:pathLst>
                  <a:path extrusionOk="0" h="2169" w="1008">
                    <a:moveTo>
                      <a:pt x="861" y="1"/>
                    </a:moveTo>
                    <a:cubicBezTo>
                      <a:pt x="836" y="1"/>
                      <a:pt x="810" y="18"/>
                      <a:pt x="800" y="47"/>
                    </a:cubicBezTo>
                    <a:cubicBezTo>
                      <a:pt x="767" y="122"/>
                      <a:pt x="759" y="221"/>
                      <a:pt x="734" y="304"/>
                    </a:cubicBezTo>
                    <a:cubicBezTo>
                      <a:pt x="717" y="403"/>
                      <a:pt x="684" y="495"/>
                      <a:pt x="651" y="586"/>
                    </a:cubicBezTo>
                    <a:cubicBezTo>
                      <a:pt x="585" y="768"/>
                      <a:pt x="485" y="934"/>
                      <a:pt x="394" y="1099"/>
                    </a:cubicBezTo>
                    <a:cubicBezTo>
                      <a:pt x="203" y="1423"/>
                      <a:pt x="46" y="1754"/>
                      <a:pt x="5" y="2127"/>
                    </a:cubicBezTo>
                    <a:cubicBezTo>
                      <a:pt x="0" y="2154"/>
                      <a:pt x="22" y="2168"/>
                      <a:pt x="46" y="2168"/>
                    </a:cubicBezTo>
                    <a:cubicBezTo>
                      <a:pt x="67" y="2168"/>
                      <a:pt x="88" y="2158"/>
                      <a:pt x="96" y="2135"/>
                    </a:cubicBezTo>
                    <a:cubicBezTo>
                      <a:pt x="179" y="1754"/>
                      <a:pt x="452" y="1447"/>
                      <a:pt x="643" y="1124"/>
                    </a:cubicBezTo>
                    <a:cubicBezTo>
                      <a:pt x="750" y="959"/>
                      <a:pt x="833" y="785"/>
                      <a:pt x="899" y="602"/>
                    </a:cubicBezTo>
                    <a:cubicBezTo>
                      <a:pt x="957" y="437"/>
                      <a:pt x="1007" y="196"/>
                      <a:pt x="908" y="31"/>
                    </a:cubicBezTo>
                    <a:cubicBezTo>
                      <a:pt x="897" y="10"/>
                      <a:pt x="880" y="1"/>
                      <a:pt x="8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1" name="Google Shape;4881;p39"/>
              <p:cNvSpPr/>
              <p:nvPr/>
            </p:nvSpPr>
            <p:spPr>
              <a:xfrm>
                <a:off x="4167675" y="2842675"/>
                <a:ext cx="6075" cy="29150"/>
              </a:xfrm>
              <a:custGeom>
                <a:rect b="b" l="l" r="r" t="t"/>
                <a:pathLst>
                  <a:path extrusionOk="0" h="1166" w="243">
                    <a:moveTo>
                      <a:pt x="130" y="0"/>
                    </a:moveTo>
                    <a:cubicBezTo>
                      <a:pt x="107" y="0"/>
                      <a:pt x="82" y="20"/>
                      <a:pt x="77" y="46"/>
                    </a:cubicBezTo>
                    <a:cubicBezTo>
                      <a:pt x="68" y="137"/>
                      <a:pt x="85" y="220"/>
                      <a:pt x="85" y="303"/>
                    </a:cubicBezTo>
                    <a:cubicBezTo>
                      <a:pt x="93" y="394"/>
                      <a:pt x="93" y="477"/>
                      <a:pt x="85" y="568"/>
                    </a:cubicBezTo>
                    <a:cubicBezTo>
                      <a:pt x="77" y="742"/>
                      <a:pt x="60" y="916"/>
                      <a:pt x="10" y="1090"/>
                    </a:cubicBezTo>
                    <a:cubicBezTo>
                      <a:pt x="0" y="1135"/>
                      <a:pt x="39" y="1165"/>
                      <a:pt x="76" y="1165"/>
                    </a:cubicBezTo>
                    <a:cubicBezTo>
                      <a:pt x="101" y="1165"/>
                      <a:pt x="125" y="1153"/>
                      <a:pt x="135" y="1123"/>
                    </a:cubicBezTo>
                    <a:lnTo>
                      <a:pt x="126" y="1123"/>
                    </a:lnTo>
                    <a:cubicBezTo>
                      <a:pt x="184" y="941"/>
                      <a:pt x="226" y="759"/>
                      <a:pt x="234" y="568"/>
                    </a:cubicBezTo>
                    <a:cubicBezTo>
                      <a:pt x="242" y="477"/>
                      <a:pt x="234" y="386"/>
                      <a:pt x="226" y="295"/>
                    </a:cubicBezTo>
                    <a:cubicBezTo>
                      <a:pt x="217" y="204"/>
                      <a:pt x="209" y="112"/>
                      <a:pt x="159" y="21"/>
                    </a:cubicBezTo>
                    <a:cubicBezTo>
                      <a:pt x="153" y="6"/>
                      <a:pt x="142" y="0"/>
                      <a:pt x="1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2" name="Google Shape;4882;p39"/>
              <p:cNvSpPr/>
              <p:nvPr/>
            </p:nvSpPr>
            <p:spPr>
              <a:xfrm>
                <a:off x="4189225" y="2818400"/>
                <a:ext cx="7300" cy="33525"/>
              </a:xfrm>
              <a:custGeom>
                <a:rect b="b" l="l" r="r" t="t"/>
                <a:pathLst>
                  <a:path extrusionOk="0" h="1341" w="292">
                    <a:moveTo>
                      <a:pt x="217" y="0"/>
                    </a:moveTo>
                    <a:cubicBezTo>
                      <a:pt x="201" y="0"/>
                      <a:pt x="184" y="10"/>
                      <a:pt x="176" y="31"/>
                    </a:cubicBezTo>
                    <a:cubicBezTo>
                      <a:pt x="143" y="131"/>
                      <a:pt x="151" y="238"/>
                      <a:pt x="143" y="329"/>
                    </a:cubicBezTo>
                    <a:cubicBezTo>
                      <a:pt x="126" y="437"/>
                      <a:pt x="118" y="545"/>
                      <a:pt x="109" y="653"/>
                    </a:cubicBezTo>
                    <a:cubicBezTo>
                      <a:pt x="85" y="868"/>
                      <a:pt x="51" y="1075"/>
                      <a:pt x="10" y="1282"/>
                    </a:cubicBezTo>
                    <a:cubicBezTo>
                      <a:pt x="0" y="1317"/>
                      <a:pt x="26" y="1340"/>
                      <a:pt x="52" y="1340"/>
                    </a:cubicBezTo>
                    <a:cubicBezTo>
                      <a:pt x="69" y="1340"/>
                      <a:pt x="86" y="1330"/>
                      <a:pt x="93" y="1307"/>
                    </a:cubicBezTo>
                    <a:cubicBezTo>
                      <a:pt x="167" y="1100"/>
                      <a:pt x="217" y="893"/>
                      <a:pt x="250" y="677"/>
                    </a:cubicBezTo>
                    <a:cubicBezTo>
                      <a:pt x="267" y="570"/>
                      <a:pt x="275" y="462"/>
                      <a:pt x="283" y="354"/>
                    </a:cubicBezTo>
                    <a:cubicBezTo>
                      <a:pt x="283" y="255"/>
                      <a:pt x="292" y="131"/>
                      <a:pt x="259" y="31"/>
                    </a:cubicBezTo>
                    <a:cubicBezTo>
                      <a:pt x="250" y="10"/>
                      <a:pt x="234" y="0"/>
                      <a:pt x="2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3" name="Google Shape;4883;p39"/>
              <p:cNvSpPr/>
              <p:nvPr/>
            </p:nvSpPr>
            <p:spPr>
              <a:xfrm>
                <a:off x="3984200" y="2714000"/>
                <a:ext cx="9450" cy="44225"/>
              </a:xfrm>
              <a:custGeom>
                <a:rect b="b" l="l" r="r" t="t"/>
                <a:pathLst>
                  <a:path extrusionOk="0" h="1769" w="378">
                    <a:moveTo>
                      <a:pt x="318" y="1"/>
                    </a:moveTo>
                    <a:cubicBezTo>
                      <a:pt x="297" y="1"/>
                      <a:pt x="275" y="12"/>
                      <a:pt x="265" y="40"/>
                    </a:cubicBezTo>
                    <a:cubicBezTo>
                      <a:pt x="174" y="321"/>
                      <a:pt x="75" y="595"/>
                      <a:pt x="42" y="893"/>
                    </a:cubicBezTo>
                    <a:cubicBezTo>
                      <a:pt x="17" y="1158"/>
                      <a:pt x="0" y="1506"/>
                      <a:pt x="174" y="1738"/>
                    </a:cubicBezTo>
                    <a:cubicBezTo>
                      <a:pt x="191" y="1758"/>
                      <a:pt x="219" y="1769"/>
                      <a:pt x="245" y="1769"/>
                    </a:cubicBezTo>
                    <a:cubicBezTo>
                      <a:pt x="284" y="1769"/>
                      <a:pt x="320" y="1746"/>
                      <a:pt x="315" y="1697"/>
                    </a:cubicBezTo>
                    <a:cubicBezTo>
                      <a:pt x="307" y="1564"/>
                      <a:pt x="265" y="1423"/>
                      <a:pt x="249" y="1291"/>
                    </a:cubicBezTo>
                    <a:cubicBezTo>
                      <a:pt x="232" y="1158"/>
                      <a:pt x="232" y="1026"/>
                      <a:pt x="249" y="893"/>
                    </a:cubicBezTo>
                    <a:cubicBezTo>
                      <a:pt x="265" y="620"/>
                      <a:pt x="315" y="338"/>
                      <a:pt x="373" y="64"/>
                    </a:cubicBezTo>
                    <a:cubicBezTo>
                      <a:pt x="378" y="25"/>
                      <a:pt x="348" y="1"/>
                      <a:pt x="3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4" name="Google Shape;4884;p39"/>
              <p:cNvSpPr/>
              <p:nvPr/>
            </p:nvSpPr>
            <p:spPr>
              <a:xfrm>
                <a:off x="3993725" y="2747075"/>
                <a:ext cx="3550" cy="19300"/>
              </a:xfrm>
              <a:custGeom>
                <a:rect b="b" l="l" r="r" t="t"/>
                <a:pathLst>
                  <a:path extrusionOk="0" h="772" w="142">
                    <a:moveTo>
                      <a:pt x="54" y="1"/>
                    </a:moveTo>
                    <a:cubicBezTo>
                      <a:pt x="27" y="1"/>
                      <a:pt x="0" y="17"/>
                      <a:pt x="0" y="51"/>
                    </a:cubicBezTo>
                    <a:cubicBezTo>
                      <a:pt x="9" y="167"/>
                      <a:pt x="9" y="283"/>
                      <a:pt x="17" y="399"/>
                    </a:cubicBezTo>
                    <a:cubicBezTo>
                      <a:pt x="17" y="515"/>
                      <a:pt x="17" y="639"/>
                      <a:pt x="50" y="747"/>
                    </a:cubicBezTo>
                    <a:cubicBezTo>
                      <a:pt x="54" y="763"/>
                      <a:pt x="69" y="771"/>
                      <a:pt x="83" y="771"/>
                    </a:cubicBezTo>
                    <a:cubicBezTo>
                      <a:pt x="98" y="771"/>
                      <a:pt x="112" y="763"/>
                      <a:pt x="116" y="747"/>
                    </a:cubicBezTo>
                    <a:cubicBezTo>
                      <a:pt x="141" y="631"/>
                      <a:pt x="125" y="515"/>
                      <a:pt x="125" y="399"/>
                    </a:cubicBezTo>
                    <a:cubicBezTo>
                      <a:pt x="116" y="283"/>
                      <a:pt x="116" y="167"/>
                      <a:pt x="108" y="51"/>
                    </a:cubicBezTo>
                    <a:cubicBezTo>
                      <a:pt x="108" y="17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5" name="Google Shape;4885;p39"/>
              <p:cNvSpPr/>
              <p:nvPr/>
            </p:nvSpPr>
            <p:spPr>
              <a:xfrm>
                <a:off x="3951675" y="2784100"/>
                <a:ext cx="7900" cy="16100"/>
              </a:xfrm>
              <a:custGeom>
                <a:rect b="b" l="l" r="r" t="t"/>
                <a:pathLst>
                  <a:path extrusionOk="0" h="644" w="316">
                    <a:moveTo>
                      <a:pt x="249" y="1"/>
                    </a:moveTo>
                    <a:cubicBezTo>
                      <a:pt x="224" y="1"/>
                      <a:pt x="205" y="17"/>
                      <a:pt x="191" y="44"/>
                    </a:cubicBezTo>
                    <a:lnTo>
                      <a:pt x="91" y="318"/>
                    </a:lnTo>
                    <a:cubicBezTo>
                      <a:pt x="67" y="359"/>
                      <a:pt x="58" y="409"/>
                      <a:pt x="42" y="450"/>
                    </a:cubicBezTo>
                    <a:cubicBezTo>
                      <a:pt x="25" y="500"/>
                      <a:pt x="9" y="542"/>
                      <a:pt x="0" y="591"/>
                    </a:cubicBezTo>
                    <a:cubicBezTo>
                      <a:pt x="0" y="616"/>
                      <a:pt x="17" y="633"/>
                      <a:pt x="42" y="641"/>
                    </a:cubicBezTo>
                    <a:cubicBezTo>
                      <a:pt x="45" y="642"/>
                      <a:pt x="48" y="643"/>
                      <a:pt x="51" y="643"/>
                    </a:cubicBezTo>
                    <a:cubicBezTo>
                      <a:pt x="64" y="643"/>
                      <a:pt x="78" y="630"/>
                      <a:pt x="91" y="616"/>
                    </a:cubicBezTo>
                    <a:cubicBezTo>
                      <a:pt x="116" y="575"/>
                      <a:pt x="133" y="525"/>
                      <a:pt x="158" y="484"/>
                    </a:cubicBezTo>
                    <a:cubicBezTo>
                      <a:pt x="174" y="434"/>
                      <a:pt x="191" y="392"/>
                      <a:pt x="207" y="351"/>
                    </a:cubicBezTo>
                    <a:cubicBezTo>
                      <a:pt x="241" y="260"/>
                      <a:pt x="274" y="169"/>
                      <a:pt x="307" y="78"/>
                    </a:cubicBezTo>
                    <a:cubicBezTo>
                      <a:pt x="315" y="44"/>
                      <a:pt x="299" y="11"/>
                      <a:pt x="265" y="3"/>
                    </a:cubicBezTo>
                    <a:cubicBezTo>
                      <a:pt x="260" y="2"/>
                      <a:pt x="254" y="1"/>
                      <a:pt x="2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6" name="Google Shape;4886;p39"/>
              <p:cNvSpPr/>
              <p:nvPr/>
            </p:nvSpPr>
            <p:spPr>
              <a:xfrm>
                <a:off x="3959125" y="2784725"/>
                <a:ext cx="4575" cy="14050"/>
              </a:xfrm>
              <a:custGeom>
                <a:rect b="b" l="l" r="r" t="t"/>
                <a:pathLst>
                  <a:path extrusionOk="0" h="562" w="183">
                    <a:moveTo>
                      <a:pt x="124" y="1"/>
                    </a:moveTo>
                    <a:cubicBezTo>
                      <a:pt x="97" y="1"/>
                      <a:pt x="74" y="15"/>
                      <a:pt x="67" y="36"/>
                    </a:cubicBezTo>
                    <a:cubicBezTo>
                      <a:pt x="59" y="119"/>
                      <a:pt x="42" y="202"/>
                      <a:pt x="25" y="285"/>
                    </a:cubicBezTo>
                    <a:cubicBezTo>
                      <a:pt x="17" y="326"/>
                      <a:pt x="9" y="367"/>
                      <a:pt x="9" y="409"/>
                    </a:cubicBezTo>
                    <a:cubicBezTo>
                      <a:pt x="1" y="434"/>
                      <a:pt x="1" y="450"/>
                      <a:pt x="1" y="475"/>
                    </a:cubicBezTo>
                    <a:cubicBezTo>
                      <a:pt x="1" y="492"/>
                      <a:pt x="1" y="517"/>
                      <a:pt x="9" y="541"/>
                    </a:cubicBezTo>
                    <a:cubicBezTo>
                      <a:pt x="9" y="555"/>
                      <a:pt x="21" y="561"/>
                      <a:pt x="35" y="561"/>
                    </a:cubicBezTo>
                    <a:cubicBezTo>
                      <a:pt x="47" y="561"/>
                      <a:pt x="59" y="557"/>
                      <a:pt x="67" y="550"/>
                    </a:cubicBezTo>
                    <a:cubicBezTo>
                      <a:pt x="83" y="508"/>
                      <a:pt x="100" y="475"/>
                      <a:pt x="108" y="434"/>
                    </a:cubicBezTo>
                    <a:cubicBezTo>
                      <a:pt x="117" y="392"/>
                      <a:pt x="133" y="351"/>
                      <a:pt x="133" y="309"/>
                    </a:cubicBezTo>
                    <a:cubicBezTo>
                      <a:pt x="150" y="235"/>
                      <a:pt x="166" y="152"/>
                      <a:pt x="175" y="69"/>
                    </a:cubicBezTo>
                    <a:cubicBezTo>
                      <a:pt x="183" y="36"/>
                      <a:pt x="175" y="11"/>
                      <a:pt x="141" y="3"/>
                    </a:cubicBezTo>
                    <a:cubicBezTo>
                      <a:pt x="136" y="1"/>
                      <a:pt x="130" y="1"/>
                      <a:pt x="1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7" name="Google Shape;4887;p39"/>
              <p:cNvSpPr/>
              <p:nvPr/>
            </p:nvSpPr>
            <p:spPr>
              <a:xfrm>
                <a:off x="4015875" y="2844250"/>
                <a:ext cx="18050" cy="87450"/>
              </a:xfrm>
              <a:custGeom>
                <a:rect b="b" l="l" r="r" t="t"/>
                <a:pathLst>
                  <a:path extrusionOk="0" h="3498" w="722">
                    <a:moveTo>
                      <a:pt x="195" y="0"/>
                    </a:moveTo>
                    <a:cubicBezTo>
                      <a:pt x="173" y="0"/>
                      <a:pt x="154" y="11"/>
                      <a:pt x="150" y="33"/>
                    </a:cubicBezTo>
                    <a:cubicBezTo>
                      <a:pt x="67" y="447"/>
                      <a:pt x="1" y="845"/>
                      <a:pt x="17" y="1267"/>
                    </a:cubicBezTo>
                    <a:cubicBezTo>
                      <a:pt x="17" y="1466"/>
                      <a:pt x="34" y="1673"/>
                      <a:pt x="67" y="1872"/>
                    </a:cubicBezTo>
                    <a:cubicBezTo>
                      <a:pt x="100" y="2071"/>
                      <a:pt x="158" y="2287"/>
                      <a:pt x="266" y="2461"/>
                    </a:cubicBezTo>
                    <a:cubicBezTo>
                      <a:pt x="281" y="2479"/>
                      <a:pt x="303" y="2488"/>
                      <a:pt x="323" y="2488"/>
                    </a:cubicBezTo>
                    <a:cubicBezTo>
                      <a:pt x="349" y="2488"/>
                      <a:pt x="373" y="2475"/>
                      <a:pt x="382" y="2452"/>
                    </a:cubicBezTo>
                    <a:cubicBezTo>
                      <a:pt x="398" y="2593"/>
                      <a:pt x="415" y="2742"/>
                      <a:pt x="440" y="2883"/>
                    </a:cubicBezTo>
                    <a:cubicBezTo>
                      <a:pt x="456" y="2983"/>
                      <a:pt x="473" y="3082"/>
                      <a:pt x="498" y="3181"/>
                    </a:cubicBezTo>
                    <a:cubicBezTo>
                      <a:pt x="523" y="3281"/>
                      <a:pt x="539" y="3388"/>
                      <a:pt x="597" y="3471"/>
                    </a:cubicBezTo>
                    <a:cubicBezTo>
                      <a:pt x="608" y="3489"/>
                      <a:pt x="627" y="3498"/>
                      <a:pt x="645" y="3498"/>
                    </a:cubicBezTo>
                    <a:cubicBezTo>
                      <a:pt x="669" y="3498"/>
                      <a:pt x="692" y="3483"/>
                      <a:pt x="697" y="3455"/>
                    </a:cubicBezTo>
                    <a:cubicBezTo>
                      <a:pt x="722" y="3372"/>
                      <a:pt x="705" y="3281"/>
                      <a:pt x="697" y="3190"/>
                    </a:cubicBezTo>
                    <a:cubicBezTo>
                      <a:pt x="688" y="3090"/>
                      <a:pt x="672" y="2999"/>
                      <a:pt x="664" y="2900"/>
                    </a:cubicBezTo>
                    <a:cubicBezTo>
                      <a:pt x="639" y="2701"/>
                      <a:pt x="606" y="2502"/>
                      <a:pt x="581" y="2303"/>
                    </a:cubicBezTo>
                    <a:cubicBezTo>
                      <a:pt x="539" y="1914"/>
                      <a:pt x="514" y="1508"/>
                      <a:pt x="572" y="1118"/>
                    </a:cubicBezTo>
                    <a:cubicBezTo>
                      <a:pt x="577" y="1079"/>
                      <a:pt x="544" y="1051"/>
                      <a:pt x="513" y="1051"/>
                    </a:cubicBezTo>
                    <a:cubicBezTo>
                      <a:pt x="491" y="1051"/>
                      <a:pt x="471" y="1063"/>
                      <a:pt x="465" y="1093"/>
                    </a:cubicBezTo>
                    <a:cubicBezTo>
                      <a:pt x="365" y="1491"/>
                      <a:pt x="340" y="1881"/>
                      <a:pt x="374" y="2287"/>
                    </a:cubicBezTo>
                    <a:lnTo>
                      <a:pt x="374" y="2295"/>
                    </a:lnTo>
                    <a:cubicBezTo>
                      <a:pt x="349" y="2146"/>
                      <a:pt x="316" y="1997"/>
                      <a:pt x="282" y="1839"/>
                    </a:cubicBezTo>
                    <a:cubicBezTo>
                      <a:pt x="249" y="1649"/>
                      <a:pt x="233" y="1450"/>
                      <a:pt x="224" y="1251"/>
                    </a:cubicBezTo>
                    <a:cubicBezTo>
                      <a:pt x="208" y="853"/>
                      <a:pt x="216" y="447"/>
                      <a:pt x="249" y="49"/>
                    </a:cubicBezTo>
                    <a:cubicBezTo>
                      <a:pt x="249" y="17"/>
                      <a:pt x="221" y="0"/>
                      <a:pt x="1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8" name="Google Shape;4888;p39"/>
              <p:cNvSpPr/>
              <p:nvPr/>
            </p:nvSpPr>
            <p:spPr>
              <a:xfrm>
                <a:off x="4034725" y="2908900"/>
                <a:ext cx="3750" cy="22150"/>
              </a:xfrm>
              <a:custGeom>
                <a:rect b="b" l="l" r="r" t="t"/>
                <a:pathLst>
                  <a:path extrusionOk="0" h="886" w="150">
                    <a:moveTo>
                      <a:pt x="60" y="1"/>
                    </a:moveTo>
                    <a:cubicBezTo>
                      <a:pt x="30" y="1"/>
                      <a:pt x="1" y="20"/>
                      <a:pt x="1" y="57"/>
                    </a:cubicBezTo>
                    <a:cubicBezTo>
                      <a:pt x="9" y="189"/>
                      <a:pt x="17" y="314"/>
                      <a:pt x="17" y="446"/>
                    </a:cubicBezTo>
                    <a:cubicBezTo>
                      <a:pt x="17" y="579"/>
                      <a:pt x="26" y="703"/>
                      <a:pt x="26" y="836"/>
                    </a:cubicBezTo>
                    <a:cubicBezTo>
                      <a:pt x="26" y="869"/>
                      <a:pt x="50" y="885"/>
                      <a:pt x="76" y="885"/>
                    </a:cubicBezTo>
                    <a:cubicBezTo>
                      <a:pt x="102" y="885"/>
                      <a:pt x="129" y="869"/>
                      <a:pt x="133" y="836"/>
                    </a:cubicBezTo>
                    <a:cubicBezTo>
                      <a:pt x="142" y="703"/>
                      <a:pt x="150" y="579"/>
                      <a:pt x="150" y="446"/>
                    </a:cubicBezTo>
                    <a:cubicBezTo>
                      <a:pt x="142" y="314"/>
                      <a:pt x="133" y="189"/>
                      <a:pt x="125" y="57"/>
                    </a:cubicBezTo>
                    <a:cubicBezTo>
                      <a:pt x="121" y="20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9" name="Google Shape;4889;p39"/>
              <p:cNvSpPr/>
              <p:nvPr/>
            </p:nvSpPr>
            <p:spPr>
              <a:xfrm>
                <a:off x="4070975" y="2892025"/>
                <a:ext cx="2925" cy="19450"/>
              </a:xfrm>
              <a:custGeom>
                <a:rect b="b" l="l" r="r" t="t"/>
                <a:pathLst>
                  <a:path extrusionOk="0" h="778" w="117">
                    <a:moveTo>
                      <a:pt x="59" y="1"/>
                    </a:moveTo>
                    <a:cubicBezTo>
                      <a:pt x="38" y="1"/>
                      <a:pt x="17" y="15"/>
                      <a:pt x="17" y="44"/>
                    </a:cubicBezTo>
                    <a:cubicBezTo>
                      <a:pt x="9" y="160"/>
                      <a:pt x="9" y="284"/>
                      <a:pt x="1" y="409"/>
                    </a:cubicBezTo>
                    <a:cubicBezTo>
                      <a:pt x="1" y="525"/>
                      <a:pt x="9" y="641"/>
                      <a:pt x="34" y="765"/>
                    </a:cubicBezTo>
                    <a:cubicBezTo>
                      <a:pt x="38" y="773"/>
                      <a:pt x="48" y="777"/>
                      <a:pt x="59" y="777"/>
                    </a:cubicBezTo>
                    <a:cubicBezTo>
                      <a:pt x="69" y="777"/>
                      <a:pt x="79" y="773"/>
                      <a:pt x="84" y="765"/>
                    </a:cubicBezTo>
                    <a:cubicBezTo>
                      <a:pt x="108" y="641"/>
                      <a:pt x="117" y="525"/>
                      <a:pt x="108" y="409"/>
                    </a:cubicBezTo>
                    <a:cubicBezTo>
                      <a:pt x="108" y="284"/>
                      <a:pt x="100" y="160"/>
                      <a:pt x="100" y="44"/>
                    </a:cubicBezTo>
                    <a:cubicBezTo>
                      <a:pt x="100" y="15"/>
                      <a:pt x="79" y="1"/>
                      <a:pt x="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0" name="Google Shape;4890;p39"/>
              <p:cNvSpPr/>
              <p:nvPr/>
            </p:nvSpPr>
            <p:spPr>
              <a:xfrm>
                <a:off x="4081350" y="2893400"/>
                <a:ext cx="2900" cy="16125"/>
              </a:xfrm>
              <a:custGeom>
                <a:rect b="b" l="l" r="r" t="t"/>
                <a:pathLst>
                  <a:path extrusionOk="0" h="645" w="116">
                    <a:moveTo>
                      <a:pt x="60" y="0"/>
                    </a:moveTo>
                    <a:cubicBezTo>
                      <a:pt x="33" y="0"/>
                      <a:pt x="4" y="17"/>
                      <a:pt x="0" y="47"/>
                    </a:cubicBezTo>
                    <a:cubicBezTo>
                      <a:pt x="0" y="147"/>
                      <a:pt x="0" y="246"/>
                      <a:pt x="0" y="345"/>
                    </a:cubicBezTo>
                    <a:cubicBezTo>
                      <a:pt x="0" y="387"/>
                      <a:pt x="8" y="437"/>
                      <a:pt x="8" y="486"/>
                    </a:cubicBezTo>
                    <a:lnTo>
                      <a:pt x="17" y="486"/>
                    </a:lnTo>
                    <a:cubicBezTo>
                      <a:pt x="17" y="536"/>
                      <a:pt x="25" y="586"/>
                      <a:pt x="50" y="627"/>
                    </a:cubicBezTo>
                    <a:cubicBezTo>
                      <a:pt x="54" y="639"/>
                      <a:pt x="65" y="645"/>
                      <a:pt x="76" y="645"/>
                    </a:cubicBezTo>
                    <a:cubicBezTo>
                      <a:pt x="89" y="645"/>
                      <a:pt x="103" y="637"/>
                      <a:pt x="108" y="619"/>
                    </a:cubicBezTo>
                    <a:cubicBezTo>
                      <a:pt x="116" y="577"/>
                      <a:pt x="116" y="528"/>
                      <a:pt x="108" y="478"/>
                    </a:cubicBezTo>
                    <a:cubicBezTo>
                      <a:pt x="108" y="437"/>
                      <a:pt x="108" y="387"/>
                      <a:pt x="108" y="337"/>
                    </a:cubicBezTo>
                    <a:cubicBezTo>
                      <a:pt x="99" y="246"/>
                      <a:pt x="99" y="147"/>
                      <a:pt x="108" y="47"/>
                    </a:cubicBezTo>
                    <a:cubicBezTo>
                      <a:pt x="108" y="15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1" name="Google Shape;4891;p39"/>
              <p:cNvSpPr/>
              <p:nvPr/>
            </p:nvSpPr>
            <p:spPr>
              <a:xfrm>
                <a:off x="4137675" y="2892475"/>
                <a:ext cx="3550" cy="22250"/>
              </a:xfrm>
              <a:custGeom>
                <a:rect b="b" l="l" r="r" t="t"/>
                <a:pathLst>
                  <a:path extrusionOk="0" h="890" w="142">
                    <a:moveTo>
                      <a:pt x="52" y="1"/>
                    </a:moveTo>
                    <a:cubicBezTo>
                      <a:pt x="31" y="1"/>
                      <a:pt x="9" y="16"/>
                      <a:pt x="9" y="43"/>
                    </a:cubicBezTo>
                    <a:cubicBezTo>
                      <a:pt x="1" y="150"/>
                      <a:pt x="1" y="258"/>
                      <a:pt x="9" y="366"/>
                    </a:cubicBezTo>
                    <a:cubicBezTo>
                      <a:pt x="9" y="474"/>
                      <a:pt x="9" y="581"/>
                      <a:pt x="9" y="689"/>
                    </a:cubicBezTo>
                    <a:cubicBezTo>
                      <a:pt x="9" y="706"/>
                      <a:pt x="9" y="722"/>
                      <a:pt x="17" y="730"/>
                    </a:cubicBezTo>
                    <a:cubicBezTo>
                      <a:pt x="17" y="772"/>
                      <a:pt x="17" y="805"/>
                      <a:pt x="26" y="846"/>
                    </a:cubicBezTo>
                    <a:cubicBezTo>
                      <a:pt x="26" y="875"/>
                      <a:pt x="48" y="890"/>
                      <a:pt x="71" y="890"/>
                    </a:cubicBezTo>
                    <a:cubicBezTo>
                      <a:pt x="94" y="890"/>
                      <a:pt x="117" y="875"/>
                      <a:pt x="117" y="846"/>
                    </a:cubicBezTo>
                    <a:cubicBezTo>
                      <a:pt x="108" y="805"/>
                      <a:pt x="108" y="772"/>
                      <a:pt x="108" y="730"/>
                    </a:cubicBezTo>
                    <a:cubicBezTo>
                      <a:pt x="117" y="722"/>
                      <a:pt x="125" y="706"/>
                      <a:pt x="125" y="697"/>
                    </a:cubicBezTo>
                    <a:cubicBezTo>
                      <a:pt x="133" y="581"/>
                      <a:pt x="142" y="474"/>
                      <a:pt x="142" y="358"/>
                    </a:cubicBezTo>
                    <a:cubicBezTo>
                      <a:pt x="133" y="250"/>
                      <a:pt x="117" y="142"/>
                      <a:pt x="92" y="34"/>
                    </a:cubicBezTo>
                    <a:cubicBezTo>
                      <a:pt x="88" y="12"/>
                      <a:pt x="70" y="1"/>
                      <a:pt x="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2" name="Google Shape;4892;p39"/>
              <p:cNvSpPr/>
              <p:nvPr/>
            </p:nvSpPr>
            <p:spPr>
              <a:xfrm>
                <a:off x="4184900" y="3258825"/>
                <a:ext cx="3750" cy="8825"/>
              </a:xfrm>
              <a:custGeom>
                <a:rect b="b" l="l" r="r" t="t"/>
                <a:pathLst>
                  <a:path extrusionOk="0" h="353" w="150">
                    <a:moveTo>
                      <a:pt x="43" y="1"/>
                    </a:moveTo>
                    <a:cubicBezTo>
                      <a:pt x="20" y="1"/>
                      <a:pt x="1" y="18"/>
                      <a:pt x="1" y="46"/>
                    </a:cubicBezTo>
                    <a:cubicBezTo>
                      <a:pt x="1" y="95"/>
                      <a:pt x="17" y="137"/>
                      <a:pt x="34" y="187"/>
                    </a:cubicBezTo>
                    <a:cubicBezTo>
                      <a:pt x="34" y="203"/>
                      <a:pt x="42" y="228"/>
                      <a:pt x="42" y="245"/>
                    </a:cubicBezTo>
                    <a:cubicBezTo>
                      <a:pt x="42" y="245"/>
                      <a:pt x="42" y="253"/>
                      <a:pt x="42" y="261"/>
                    </a:cubicBezTo>
                    <a:lnTo>
                      <a:pt x="42" y="269"/>
                    </a:lnTo>
                    <a:cubicBezTo>
                      <a:pt x="50" y="278"/>
                      <a:pt x="50" y="294"/>
                      <a:pt x="50" y="303"/>
                    </a:cubicBezTo>
                    <a:cubicBezTo>
                      <a:pt x="50" y="327"/>
                      <a:pt x="75" y="352"/>
                      <a:pt x="100" y="352"/>
                    </a:cubicBezTo>
                    <a:cubicBezTo>
                      <a:pt x="125" y="352"/>
                      <a:pt x="150" y="336"/>
                      <a:pt x="150" y="303"/>
                    </a:cubicBezTo>
                    <a:cubicBezTo>
                      <a:pt x="150" y="253"/>
                      <a:pt x="150" y="203"/>
                      <a:pt x="133" y="153"/>
                    </a:cubicBezTo>
                    <a:cubicBezTo>
                      <a:pt x="125" y="104"/>
                      <a:pt x="117" y="54"/>
                      <a:pt x="75" y="13"/>
                    </a:cubicBezTo>
                    <a:cubicBezTo>
                      <a:pt x="65" y="5"/>
                      <a:pt x="53" y="1"/>
                      <a:pt x="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3" name="Google Shape;4893;p39"/>
              <p:cNvSpPr/>
              <p:nvPr/>
            </p:nvSpPr>
            <p:spPr>
              <a:xfrm>
                <a:off x="4177025" y="3260250"/>
                <a:ext cx="3775" cy="6825"/>
              </a:xfrm>
              <a:custGeom>
                <a:rect b="b" l="l" r="r" t="t"/>
                <a:pathLst>
                  <a:path extrusionOk="0" h="273" w="151">
                    <a:moveTo>
                      <a:pt x="30" y="0"/>
                    </a:moveTo>
                    <a:cubicBezTo>
                      <a:pt x="18" y="0"/>
                      <a:pt x="6" y="6"/>
                      <a:pt x="1" y="22"/>
                    </a:cubicBezTo>
                    <a:cubicBezTo>
                      <a:pt x="1" y="30"/>
                      <a:pt x="1" y="38"/>
                      <a:pt x="1" y="55"/>
                    </a:cubicBezTo>
                    <a:cubicBezTo>
                      <a:pt x="1" y="63"/>
                      <a:pt x="1" y="72"/>
                      <a:pt x="1" y="88"/>
                    </a:cubicBezTo>
                    <a:cubicBezTo>
                      <a:pt x="9" y="105"/>
                      <a:pt x="9" y="121"/>
                      <a:pt x="17" y="138"/>
                    </a:cubicBezTo>
                    <a:cubicBezTo>
                      <a:pt x="26" y="171"/>
                      <a:pt x="42" y="204"/>
                      <a:pt x="51" y="237"/>
                    </a:cubicBezTo>
                    <a:cubicBezTo>
                      <a:pt x="57" y="258"/>
                      <a:pt x="75" y="273"/>
                      <a:pt x="95" y="273"/>
                    </a:cubicBezTo>
                    <a:cubicBezTo>
                      <a:pt x="100" y="273"/>
                      <a:pt x="104" y="272"/>
                      <a:pt x="109" y="270"/>
                    </a:cubicBezTo>
                    <a:cubicBezTo>
                      <a:pt x="133" y="262"/>
                      <a:pt x="150" y="237"/>
                      <a:pt x="142" y="212"/>
                    </a:cubicBezTo>
                    <a:cubicBezTo>
                      <a:pt x="133" y="179"/>
                      <a:pt x="117" y="146"/>
                      <a:pt x="109" y="113"/>
                    </a:cubicBezTo>
                    <a:cubicBezTo>
                      <a:pt x="100" y="96"/>
                      <a:pt x="92" y="80"/>
                      <a:pt x="92" y="63"/>
                    </a:cubicBez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38"/>
                      <a:pt x="75" y="38"/>
                      <a:pt x="67" y="30"/>
                    </a:cubicBezTo>
                    <a:cubicBezTo>
                      <a:pt x="67" y="22"/>
                      <a:pt x="59" y="14"/>
                      <a:pt x="51" y="5"/>
                    </a:cubicBezTo>
                    <a:cubicBezTo>
                      <a:pt x="45" y="2"/>
                      <a:pt x="37" y="0"/>
                      <a:pt x="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4" name="Google Shape;4894;p39"/>
              <p:cNvSpPr/>
              <p:nvPr/>
            </p:nvSpPr>
            <p:spPr>
              <a:xfrm>
                <a:off x="4130425" y="3175225"/>
                <a:ext cx="6425" cy="12500"/>
              </a:xfrm>
              <a:custGeom>
                <a:rect b="b" l="l" r="r" t="t"/>
                <a:pathLst>
                  <a:path extrusionOk="0" h="500" w="257">
                    <a:moveTo>
                      <a:pt x="34" y="1"/>
                    </a:moveTo>
                    <a:cubicBezTo>
                      <a:pt x="17" y="1"/>
                      <a:pt x="1" y="17"/>
                      <a:pt x="1" y="34"/>
                    </a:cubicBezTo>
                    <a:cubicBezTo>
                      <a:pt x="1" y="125"/>
                      <a:pt x="26" y="208"/>
                      <a:pt x="59" y="291"/>
                    </a:cubicBezTo>
                    <a:cubicBezTo>
                      <a:pt x="92" y="374"/>
                      <a:pt x="133" y="465"/>
                      <a:pt x="224" y="498"/>
                    </a:cubicBezTo>
                    <a:cubicBezTo>
                      <a:pt x="227" y="499"/>
                      <a:pt x="229" y="500"/>
                      <a:pt x="231" y="500"/>
                    </a:cubicBezTo>
                    <a:cubicBezTo>
                      <a:pt x="245" y="500"/>
                      <a:pt x="256" y="479"/>
                      <a:pt x="249" y="465"/>
                    </a:cubicBezTo>
                    <a:cubicBezTo>
                      <a:pt x="241" y="432"/>
                      <a:pt x="216" y="399"/>
                      <a:pt x="200" y="365"/>
                    </a:cubicBezTo>
                    <a:cubicBezTo>
                      <a:pt x="175" y="332"/>
                      <a:pt x="158" y="291"/>
                      <a:pt x="142" y="258"/>
                    </a:cubicBezTo>
                    <a:lnTo>
                      <a:pt x="133" y="258"/>
                    </a:lnTo>
                    <a:cubicBezTo>
                      <a:pt x="100" y="191"/>
                      <a:pt x="84" y="117"/>
                      <a:pt x="75" y="34"/>
                    </a:cubicBezTo>
                    <a:cubicBezTo>
                      <a:pt x="75" y="17"/>
                      <a:pt x="59" y="1"/>
                      <a:pt x="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5" name="Google Shape;4895;p39"/>
              <p:cNvSpPr/>
              <p:nvPr/>
            </p:nvSpPr>
            <p:spPr>
              <a:xfrm>
                <a:off x="4135200" y="3172950"/>
                <a:ext cx="3125" cy="7075"/>
              </a:xfrm>
              <a:custGeom>
                <a:rect b="b" l="l" r="r" t="t"/>
                <a:pathLst>
                  <a:path extrusionOk="0" h="283" w="125">
                    <a:moveTo>
                      <a:pt x="33" y="1"/>
                    </a:moveTo>
                    <a:cubicBezTo>
                      <a:pt x="9" y="9"/>
                      <a:pt x="0" y="26"/>
                      <a:pt x="0" y="50"/>
                    </a:cubicBezTo>
                    <a:cubicBezTo>
                      <a:pt x="9" y="92"/>
                      <a:pt x="17" y="125"/>
                      <a:pt x="25" y="166"/>
                    </a:cubicBezTo>
                    <a:cubicBezTo>
                      <a:pt x="33" y="183"/>
                      <a:pt x="42" y="200"/>
                      <a:pt x="50" y="216"/>
                    </a:cubicBezTo>
                    <a:cubicBezTo>
                      <a:pt x="58" y="241"/>
                      <a:pt x="67" y="258"/>
                      <a:pt x="83" y="274"/>
                    </a:cubicBezTo>
                    <a:cubicBezTo>
                      <a:pt x="86" y="280"/>
                      <a:pt x="92" y="283"/>
                      <a:pt x="99" y="283"/>
                    </a:cubicBezTo>
                    <a:cubicBezTo>
                      <a:pt x="111" y="283"/>
                      <a:pt x="125" y="274"/>
                      <a:pt x="125" y="258"/>
                    </a:cubicBezTo>
                    <a:cubicBezTo>
                      <a:pt x="116" y="233"/>
                      <a:pt x="116" y="216"/>
                      <a:pt x="108" y="200"/>
                    </a:cubicBezTo>
                    <a:cubicBezTo>
                      <a:pt x="108" y="183"/>
                      <a:pt x="100" y="166"/>
                      <a:pt x="91" y="150"/>
                    </a:cubicBezTo>
                    <a:cubicBezTo>
                      <a:pt x="83" y="108"/>
                      <a:pt x="83" y="84"/>
                      <a:pt x="83" y="42"/>
                    </a:cubicBezTo>
                    <a:cubicBezTo>
                      <a:pt x="75" y="17"/>
                      <a:pt x="58" y="1"/>
                      <a:pt x="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6" name="Google Shape;4896;p39"/>
              <p:cNvSpPr/>
              <p:nvPr/>
            </p:nvSpPr>
            <p:spPr>
              <a:xfrm>
                <a:off x="4172675" y="3149925"/>
                <a:ext cx="2725" cy="8150"/>
              </a:xfrm>
              <a:custGeom>
                <a:rect b="b" l="l" r="r" t="t"/>
                <a:pathLst>
                  <a:path extrusionOk="0" h="326" w="109">
                    <a:moveTo>
                      <a:pt x="51" y="0"/>
                    </a:moveTo>
                    <a:cubicBezTo>
                      <a:pt x="38" y="0"/>
                      <a:pt x="26" y="6"/>
                      <a:pt x="17" y="19"/>
                    </a:cubicBezTo>
                    <a:cubicBezTo>
                      <a:pt x="17" y="19"/>
                      <a:pt x="17" y="27"/>
                      <a:pt x="9" y="27"/>
                    </a:cubicBezTo>
                    <a:cubicBezTo>
                      <a:pt x="9" y="44"/>
                      <a:pt x="9" y="52"/>
                      <a:pt x="9" y="60"/>
                    </a:cubicBezTo>
                    <a:cubicBezTo>
                      <a:pt x="9" y="68"/>
                      <a:pt x="9" y="77"/>
                      <a:pt x="9" y="85"/>
                    </a:cubicBezTo>
                    <a:cubicBezTo>
                      <a:pt x="1" y="110"/>
                      <a:pt x="1" y="126"/>
                      <a:pt x="1" y="151"/>
                    </a:cubicBezTo>
                    <a:cubicBezTo>
                      <a:pt x="1" y="193"/>
                      <a:pt x="1" y="234"/>
                      <a:pt x="1" y="276"/>
                    </a:cubicBezTo>
                    <a:cubicBezTo>
                      <a:pt x="1" y="300"/>
                      <a:pt x="26" y="325"/>
                      <a:pt x="51" y="325"/>
                    </a:cubicBezTo>
                    <a:cubicBezTo>
                      <a:pt x="84" y="325"/>
                      <a:pt x="109" y="300"/>
                      <a:pt x="109" y="276"/>
                    </a:cubicBezTo>
                    <a:cubicBezTo>
                      <a:pt x="109" y="234"/>
                      <a:pt x="109" y="193"/>
                      <a:pt x="100" y="151"/>
                    </a:cubicBezTo>
                    <a:cubicBezTo>
                      <a:pt x="100" y="126"/>
                      <a:pt x="100" y="110"/>
                      <a:pt x="100" y="85"/>
                    </a:cubicBezTo>
                    <a:cubicBezTo>
                      <a:pt x="100" y="77"/>
                      <a:pt x="100" y="68"/>
                      <a:pt x="100" y="60"/>
                    </a:cubicBezTo>
                    <a:cubicBezTo>
                      <a:pt x="100" y="52"/>
                      <a:pt x="92" y="44"/>
                      <a:pt x="92" y="35"/>
                    </a:cubicBezTo>
                    <a:cubicBezTo>
                      <a:pt x="92" y="27"/>
                      <a:pt x="84" y="19"/>
                      <a:pt x="84" y="19"/>
                    </a:cubicBezTo>
                    <a:cubicBezTo>
                      <a:pt x="75" y="6"/>
                      <a:pt x="63" y="0"/>
                      <a:pt x="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7" name="Google Shape;4897;p39"/>
              <p:cNvSpPr/>
              <p:nvPr/>
            </p:nvSpPr>
            <p:spPr>
              <a:xfrm>
                <a:off x="4177250" y="3150750"/>
                <a:ext cx="2100" cy="9700"/>
              </a:xfrm>
              <a:custGeom>
                <a:rect b="b" l="l" r="r" t="t"/>
                <a:pathLst>
                  <a:path extrusionOk="0" h="388" w="84">
                    <a:moveTo>
                      <a:pt x="42" y="0"/>
                    </a:moveTo>
                    <a:cubicBezTo>
                      <a:pt x="31" y="0"/>
                      <a:pt x="21" y="6"/>
                      <a:pt x="17" y="19"/>
                    </a:cubicBezTo>
                    <a:cubicBezTo>
                      <a:pt x="17" y="44"/>
                      <a:pt x="8" y="69"/>
                      <a:pt x="8" y="102"/>
                    </a:cubicBezTo>
                    <a:cubicBezTo>
                      <a:pt x="8" y="127"/>
                      <a:pt x="0" y="151"/>
                      <a:pt x="0" y="185"/>
                    </a:cubicBezTo>
                    <a:cubicBezTo>
                      <a:pt x="0" y="234"/>
                      <a:pt x="0" y="292"/>
                      <a:pt x="0" y="350"/>
                    </a:cubicBezTo>
                    <a:cubicBezTo>
                      <a:pt x="0" y="375"/>
                      <a:pt x="21" y="388"/>
                      <a:pt x="42" y="388"/>
                    </a:cubicBezTo>
                    <a:cubicBezTo>
                      <a:pt x="62" y="388"/>
                      <a:pt x="83" y="375"/>
                      <a:pt x="83" y="350"/>
                    </a:cubicBezTo>
                    <a:cubicBezTo>
                      <a:pt x="83" y="292"/>
                      <a:pt x="83" y="234"/>
                      <a:pt x="83" y="185"/>
                    </a:cubicBezTo>
                    <a:cubicBezTo>
                      <a:pt x="83" y="151"/>
                      <a:pt x="75" y="127"/>
                      <a:pt x="75" y="102"/>
                    </a:cubicBezTo>
                    <a:cubicBezTo>
                      <a:pt x="75" y="69"/>
                      <a:pt x="66" y="44"/>
                      <a:pt x="66" y="19"/>
                    </a:cubicBezTo>
                    <a:cubicBezTo>
                      <a:pt x="62" y="6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8" name="Google Shape;4898;p39"/>
              <p:cNvSpPr/>
              <p:nvPr/>
            </p:nvSpPr>
            <p:spPr>
              <a:xfrm>
                <a:off x="4079050" y="2956700"/>
                <a:ext cx="5200" cy="16275"/>
              </a:xfrm>
              <a:custGeom>
                <a:rect b="b" l="l" r="r" t="t"/>
                <a:pathLst>
                  <a:path extrusionOk="0" h="651" w="208">
                    <a:moveTo>
                      <a:pt x="59" y="1"/>
                    </a:moveTo>
                    <a:cubicBezTo>
                      <a:pt x="34" y="1"/>
                      <a:pt x="17" y="26"/>
                      <a:pt x="17" y="50"/>
                    </a:cubicBezTo>
                    <a:cubicBezTo>
                      <a:pt x="9" y="125"/>
                      <a:pt x="1" y="200"/>
                      <a:pt x="1" y="282"/>
                    </a:cubicBezTo>
                    <a:cubicBezTo>
                      <a:pt x="1" y="357"/>
                      <a:pt x="1" y="440"/>
                      <a:pt x="34" y="514"/>
                    </a:cubicBezTo>
                    <a:cubicBezTo>
                      <a:pt x="42" y="535"/>
                      <a:pt x="57" y="543"/>
                      <a:pt x="71" y="543"/>
                    </a:cubicBezTo>
                    <a:cubicBezTo>
                      <a:pt x="86" y="543"/>
                      <a:pt x="100" y="535"/>
                      <a:pt x="109" y="523"/>
                    </a:cubicBezTo>
                    <a:cubicBezTo>
                      <a:pt x="109" y="556"/>
                      <a:pt x="117" y="589"/>
                      <a:pt x="125" y="622"/>
                    </a:cubicBezTo>
                    <a:cubicBezTo>
                      <a:pt x="131" y="641"/>
                      <a:pt x="147" y="650"/>
                      <a:pt x="161" y="650"/>
                    </a:cubicBezTo>
                    <a:cubicBezTo>
                      <a:pt x="166" y="650"/>
                      <a:pt x="171" y="649"/>
                      <a:pt x="175" y="647"/>
                    </a:cubicBezTo>
                    <a:cubicBezTo>
                      <a:pt x="200" y="647"/>
                      <a:pt x="208" y="622"/>
                      <a:pt x="208" y="597"/>
                    </a:cubicBezTo>
                    <a:cubicBezTo>
                      <a:pt x="183" y="506"/>
                      <a:pt x="183" y="407"/>
                      <a:pt x="191" y="307"/>
                    </a:cubicBezTo>
                    <a:cubicBezTo>
                      <a:pt x="191" y="282"/>
                      <a:pt x="167" y="266"/>
                      <a:pt x="142" y="266"/>
                    </a:cubicBezTo>
                    <a:cubicBezTo>
                      <a:pt x="125" y="266"/>
                      <a:pt x="117" y="274"/>
                      <a:pt x="109" y="282"/>
                    </a:cubicBezTo>
                    <a:lnTo>
                      <a:pt x="109" y="274"/>
                    </a:lnTo>
                    <a:cubicBezTo>
                      <a:pt x="100" y="200"/>
                      <a:pt x="100" y="125"/>
                      <a:pt x="100" y="50"/>
                    </a:cubicBezTo>
                    <a:cubicBezTo>
                      <a:pt x="100" y="26"/>
                      <a:pt x="84" y="1"/>
                      <a:pt x="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9" name="Google Shape;4899;p39"/>
              <p:cNvSpPr/>
              <p:nvPr/>
            </p:nvSpPr>
            <p:spPr>
              <a:xfrm>
                <a:off x="4190500" y="2793825"/>
                <a:ext cx="3550" cy="7200"/>
              </a:xfrm>
              <a:custGeom>
                <a:rect b="b" l="l" r="r" t="t"/>
                <a:pathLst>
                  <a:path extrusionOk="0" h="288" w="142">
                    <a:moveTo>
                      <a:pt x="35" y="0"/>
                    </a:moveTo>
                    <a:cubicBezTo>
                      <a:pt x="31" y="0"/>
                      <a:pt x="28" y="1"/>
                      <a:pt x="25" y="3"/>
                    </a:cubicBezTo>
                    <a:cubicBezTo>
                      <a:pt x="9" y="3"/>
                      <a:pt x="0" y="20"/>
                      <a:pt x="0" y="37"/>
                    </a:cubicBezTo>
                    <a:cubicBezTo>
                      <a:pt x="0" y="70"/>
                      <a:pt x="0" y="103"/>
                      <a:pt x="0" y="136"/>
                    </a:cubicBezTo>
                    <a:cubicBezTo>
                      <a:pt x="0" y="153"/>
                      <a:pt x="0" y="177"/>
                      <a:pt x="9" y="194"/>
                    </a:cubicBezTo>
                    <a:lnTo>
                      <a:pt x="17" y="244"/>
                    </a:lnTo>
                    <a:cubicBezTo>
                      <a:pt x="24" y="271"/>
                      <a:pt x="53" y="287"/>
                      <a:pt x="78" y="287"/>
                    </a:cubicBezTo>
                    <a:cubicBezTo>
                      <a:pt x="83" y="287"/>
                      <a:pt x="87" y="286"/>
                      <a:pt x="92" y="285"/>
                    </a:cubicBezTo>
                    <a:cubicBezTo>
                      <a:pt x="125" y="277"/>
                      <a:pt x="141" y="244"/>
                      <a:pt x="133" y="219"/>
                    </a:cubicBezTo>
                    <a:cubicBezTo>
                      <a:pt x="125" y="202"/>
                      <a:pt x="125" y="186"/>
                      <a:pt x="125" y="169"/>
                    </a:cubicBezTo>
                    <a:cubicBezTo>
                      <a:pt x="116" y="153"/>
                      <a:pt x="116" y="144"/>
                      <a:pt x="108" y="128"/>
                    </a:cubicBezTo>
                    <a:cubicBezTo>
                      <a:pt x="108" y="128"/>
                      <a:pt x="108" y="128"/>
                      <a:pt x="108" y="119"/>
                    </a:cubicBezTo>
                    <a:cubicBezTo>
                      <a:pt x="108" y="119"/>
                      <a:pt x="100" y="119"/>
                      <a:pt x="100" y="111"/>
                    </a:cubicBezTo>
                    <a:cubicBezTo>
                      <a:pt x="100" y="111"/>
                      <a:pt x="100" y="103"/>
                      <a:pt x="100" y="103"/>
                    </a:cubicBezTo>
                    <a:cubicBezTo>
                      <a:pt x="100" y="103"/>
                      <a:pt x="92" y="95"/>
                      <a:pt x="92" y="95"/>
                    </a:cubicBezTo>
                    <a:cubicBezTo>
                      <a:pt x="92" y="86"/>
                      <a:pt x="92" y="78"/>
                      <a:pt x="83" y="70"/>
                    </a:cubicBezTo>
                    <a:cubicBezTo>
                      <a:pt x="83" y="53"/>
                      <a:pt x="75" y="37"/>
                      <a:pt x="67" y="20"/>
                    </a:cubicBezTo>
                    <a:cubicBezTo>
                      <a:pt x="61" y="8"/>
                      <a:pt x="46" y="0"/>
                      <a:pt x="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0" name="Google Shape;4900;p39"/>
              <p:cNvSpPr/>
              <p:nvPr/>
            </p:nvSpPr>
            <p:spPr>
              <a:xfrm>
                <a:off x="4199000" y="2796450"/>
                <a:ext cx="3325" cy="10525"/>
              </a:xfrm>
              <a:custGeom>
                <a:rect b="b" l="l" r="r" t="t"/>
                <a:pathLst>
                  <a:path extrusionOk="0" h="421" w="133">
                    <a:moveTo>
                      <a:pt x="56" y="1"/>
                    </a:moveTo>
                    <a:cubicBezTo>
                      <a:pt x="44" y="1"/>
                      <a:pt x="33" y="7"/>
                      <a:pt x="25" y="23"/>
                    </a:cubicBezTo>
                    <a:cubicBezTo>
                      <a:pt x="17" y="31"/>
                      <a:pt x="8" y="56"/>
                      <a:pt x="0" y="72"/>
                    </a:cubicBezTo>
                    <a:lnTo>
                      <a:pt x="0" y="105"/>
                    </a:lnTo>
                    <a:lnTo>
                      <a:pt x="0" y="197"/>
                    </a:lnTo>
                    <a:cubicBezTo>
                      <a:pt x="8" y="246"/>
                      <a:pt x="8" y="304"/>
                      <a:pt x="17" y="362"/>
                    </a:cubicBezTo>
                    <a:cubicBezTo>
                      <a:pt x="17" y="395"/>
                      <a:pt x="42" y="420"/>
                      <a:pt x="75" y="420"/>
                    </a:cubicBezTo>
                    <a:cubicBezTo>
                      <a:pt x="108" y="420"/>
                      <a:pt x="133" y="395"/>
                      <a:pt x="133" y="362"/>
                    </a:cubicBezTo>
                    <a:cubicBezTo>
                      <a:pt x="133" y="304"/>
                      <a:pt x="124" y="246"/>
                      <a:pt x="124" y="197"/>
                    </a:cubicBezTo>
                    <a:cubicBezTo>
                      <a:pt x="124" y="180"/>
                      <a:pt x="124" y="172"/>
                      <a:pt x="116" y="163"/>
                    </a:cubicBezTo>
                    <a:lnTo>
                      <a:pt x="124" y="163"/>
                    </a:lnTo>
                    <a:lnTo>
                      <a:pt x="124" y="155"/>
                    </a:lnTo>
                    <a:cubicBezTo>
                      <a:pt x="116" y="139"/>
                      <a:pt x="116" y="122"/>
                      <a:pt x="116" y="114"/>
                    </a:cubicBezTo>
                    <a:cubicBezTo>
                      <a:pt x="116" y="97"/>
                      <a:pt x="116" y="81"/>
                      <a:pt x="108" y="64"/>
                    </a:cubicBezTo>
                    <a:cubicBezTo>
                      <a:pt x="108" y="48"/>
                      <a:pt x="100" y="31"/>
                      <a:pt x="91" y="23"/>
                    </a:cubicBezTo>
                    <a:cubicBezTo>
                      <a:pt x="82" y="9"/>
                      <a:pt x="69" y="1"/>
                      <a:pt x="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1" name="Google Shape;4901;p39"/>
              <p:cNvSpPr/>
              <p:nvPr/>
            </p:nvSpPr>
            <p:spPr>
              <a:xfrm>
                <a:off x="3864050" y="3002750"/>
                <a:ext cx="4700" cy="30775"/>
              </a:xfrm>
              <a:custGeom>
                <a:rect b="b" l="l" r="r" t="t"/>
                <a:pathLst>
                  <a:path extrusionOk="0" h="1231" w="188">
                    <a:moveTo>
                      <a:pt x="139" y="1"/>
                    </a:moveTo>
                    <a:cubicBezTo>
                      <a:pt x="121" y="1"/>
                      <a:pt x="104" y="10"/>
                      <a:pt x="100" y="31"/>
                    </a:cubicBezTo>
                    <a:cubicBezTo>
                      <a:pt x="67" y="222"/>
                      <a:pt x="42" y="421"/>
                      <a:pt x="25" y="611"/>
                    </a:cubicBezTo>
                    <a:cubicBezTo>
                      <a:pt x="17" y="711"/>
                      <a:pt x="9" y="810"/>
                      <a:pt x="9" y="910"/>
                    </a:cubicBezTo>
                    <a:cubicBezTo>
                      <a:pt x="9" y="1001"/>
                      <a:pt x="1" y="1100"/>
                      <a:pt x="17" y="1200"/>
                    </a:cubicBezTo>
                    <a:cubicBezTo>
                      <a:pt x="21" y="1220"/>
                      <a:pt x="40" y="1231"/>
                      <a:pt x="59" y="1231"/>
                    </a:cubicBezTo>
                    <a:cubicBezTo>
                      <a:pt x="77" y="1231"/>
                      <a:pt x="96" y="1220"/>
                      <a:pt x="100" y="1200"/>
                    </a:cubicBezTo>
                    <a:cubicBezTo>
                      <a:pt x="108" y="1108"/>
                      <a:pt x="108" y="1009"/>
                      <a:pt x="117" y="918"/>
                    </a:cubicBezTo>
                    <a:cubicBezTo>
                      <a:pt x="117" y="818"/>
                      <a:pt x="125" y="727"/>
                      <a:pt x="133" y="628"/>
                    </a:cubicBezTo>
                    <a:cubicBezTo>
                      <a:pt x="141" y="429"/>
                      <a:pt x="158" y="238"/>
                      <a:pt x="183" y="40"/>
                    </a:cubicBezTo>
                    <a:cubicBezTo>
                      <a:pt x="187" y="16"/>
                      <a:pt x="163" y="1"/>
                      <a:pt x="1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2" name="Google Shape;4902;p39"/>
              <p:cNvSpPr/>
              <p:nvPr/>
            </p:nvSpPr>
            <p:spPr>
              <a:xfrm>
                <a:off x="4233175" y="2964525"/>
                <a:ext cx="3950" cy="30475"/>
              </a:xfrm>
              <a:custGeom>
                <a:rect b="b" l="l" r="r" t="t"/>
                <a:pathLst>
                  <a:path extrusionOk="0" h="1219" w="158">
                    <a:moveTo>
                      <a:pt x="72" y="1"/>
                    </a:moveTo>
                    <a:cubicBezTo>
                      <a:pt x="58" y="1"/>
                      <a:pt x="46" y="7"/>
                      <a:pt x="42" y="19"/>
                    </a:cubicBezTo>
                    <a:cubicBezTo>
                      <a:pt x="0" y="94"/>
                      <a:pt x="0" y="201"/>
                      <a:pt x="0" y="284"/>
                    </a:cubicBezTo>
                    <a:cubicBezTo>
                      <a:pt x="0" y="384"/>
                      <a:pt x="9" y="483"/>
                      <a:pt x="9" y="591"/>
                    </a:cubicBezTo>
                    <a:cubicBezTo>
                      <a:pt x="17" y="790"/>
                      <a:pt x="25" y="989"/>
                      <a:pt x="17" y="1187"/>
                    </a:cubicBezTo>
                    <a:cubicBezTo>
                      <a:pt x="17" y="1208"/>
                      <a:pt x="35" y="1218"/>
                      <a:pt x="54" y="1218"/>
                    </a:cubicBezTo>
                    <a:cubicBezTo>
                      <a:pt x="73" y="1218"/>
                      <a:pt x="91" y="1208"/>
                      <a:pt x="91" y="1187"/>
                    </a:cubicBezTo>
                    <a:cubicBezTo>
                      <a:pt x="116" y="989"/>
                      <a:pt x="133" y="790"/>
                      <a:pt x="149" y="591"/>
                    </a:cubicBezTo>
                    <a:cubicBezTo>
                      <a:pt x="149" y="491"/>
                      <a:pt x="158" y="392"/>
                      <a:pt x="158" y="293"/>
                    </a:cubicBezTo>
                    <a:cubicBezTo>
                      <a:pt x="149" y="210"/>
                      <a:pt x="149" y="94"/>
                      <a:pt x="108" y="19"/>
                    </a:cubicBezTo>
                    <a:cubicBezTo>
                      <a:pt x="100" y="7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3" name="Google Shape;4903;p39"/>
              <p:cNvSpPr/>
              <p:nvPr/>
            </p:nvSpPr>
            <p:spPr>
              <a:xfrm>
                <a:off x="4239175" y="2969250"/>
                <a:ext cx="3550" cy="12325"/>
              </a:xfrm>
              <a:custGeom>
                <a:rect b="b" l="l" r="r" t="t"/>
                <a:pathLst>
                  <a:path extrusionOk="0" h="493" w="142">
                    <a:moveTo>
                      <a:pt x="79" y="1"/>
                    </a:moveTo>
                    <a:cubicBezTo>
                      <a:pt x="67" y="1"/>
                      <a:pt x="56" y="9"/>
                      <a:pt x="50" y="21"/>
                    </a:cubicBezTo>
                    <a:cubicBezTo>
                      <a:pt x="42" y="37"/>
                      <a:pt x="34" y="54"/>
                      <a:pt x="25" y="70"/>
                    </a:cubicBezTo>
                    <a:cubicBezTo>
                      <a:pt x="25" y="87"/>
                      <a:pt x="25" y="112"/>
                      <a:pt x="17" y="128"/>
                    </a:cubicBezTo>
                    <a:cubicBezTo>
                      <a:pt x="17" y="162"/>
                      <a:pt x="17" y="195"/>
                      <a:pt x="17" y="228"/>
                    </a:cubicBezTo>
                    <a:cubicBezTo>
                      <a:pt x="9" y="294"/>
                      <a:pt x="9" y="360"/>
                      <a:pt x="1" y="435"/>
                    </a:cubicBezTo>
                    <a:cubicBezTo>
                      <a:pt x="1" y="468"/>
                      <a:pt x="34" y="493"/>
                      <a:pt x="67" y="493"/>
                    </a:cubicBezTo>
                    <a:cubicBezTo>
                      <a:pt x="100" y="493"/>
                      <a:pt x="125" y="468"/>
                      <a:pt x="133" y="435"/>
                    </a:cubicBezTo>
                    <a:cubicBezTo>
                      <a:pt x="133" y="369"/>
                      <a:pt x="141" y="302"/>
                      <a:pt x="141" y="236"/>
                    </a:cubicBezTo>
                    <a:cubicBezTo>
                      <a:pt x="141" y="203"/>
                      <a:pt x="141" y="170"/>
                      <a:pt x="141" y="137"/>
                    </a:cubicBezTo>
                    <a:cubicBezTo>
                      <a:pt x="141" y="120"/>
                      <a:pt x="141" y="104"/>
                      <a:pt x="141" y="87"/>
                    </a:cubicBezTo>
                    <a:cubicBezTo>
                      <a:pt x="141" y="70"/>
                      <a:pt x="133" y="46"/>
                      <a:pt x="125" y="29"/>
                    </a:cubicBezTo>
                    <a:cubicBezTo>
                      <a:pt x="117" y="12"/>
                      <a:pt x="108" y="4"/>
                      <a:pt x="92" y="4"/>
                    </a:cubicBezTo>
                    <a:cubicBezTo>
                      <a:pt x="87" y="2"/>
                      <a:pt x="83" y="1"/>
                      <a:pt x="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4" name="Google Shape;4904;p39"/>
              <p:cNvSpPr/>
              <p:nvPr/>
            </p:nvSpPr>
            <p:spPr>
              <a:xfrm>
                <a:off x="4269900" y="2924650"/>
                <a:ext cx="6175" cy="24475"/>
              </a:xfrm>
              <a:custGeom>
                <a:rect b="b" l="l" r="r" t="t"/>
                <a:pathLst>
                  <a:path extrusionOk="0" h="979" w="247">
                    <a:moveTo>
                      <a:pt x="198" y="1"/>
                    </a:moveTo>
                    <a:cubicBezTo>
                      <a:pt x="190" y="1"/>
                      <a:pt x="184" y="3"/>
                      <a:pt x="180" y="7"/>
                    </a:cubicBezTo>
                    <a:cubicBezTo>
                      <a:pt x="139" y="23"/>
                      <a:pt x="139" y="56"/>
                      <a:pt x="130" y="90"/>
                    </a:cubicBezTo>
                    <a:cubicBezTo>
                      <a:pt x="122" y="131"/>
                      <a:pt x="114" y="172"/>
                      <a:pt x="106" y="214"/>
                    </a:cubicBezTo>
                    <a:cubicBezTo>
                      <a:pt x="97" y="288"/>
                      <a:pt x="81" y="371"/>
                      <a:pt x="72" y="446"/>
                    </a:cubicBezTo>
                    <a:cubicBezTo>
                      <a:pt x="56" y="603"/>
                      <a:pt x="31" y="769"/>
                      <a:pt x="6" y="926"/>
                    </a:cubicBezTo>
                    <a:cubicBezTo>
                      <a:pt x="1" y="957"/>
                      <a:pt x="31" y="978"/>
                      <a:pt x="56" y="978"/>
                    </a:cubicBezTo>
                    <a:cubicBezTo>
                      <a:pt x="72" y="978"/>
                      <a:pt x="86" y="970"/>
                      <a:pt x="89" y="951"/>
                    </a:cubicBezTo>
                    <a:cubicBezTo>
                      <a:pt x="114" y="786"/>
                      <a:pt x="147" y="628"/>
                      <a:pt x="180" y="462"/>
                    </a:cubicBezTo>
                    <a:cubicBezTo>
                      <a:pt x="197" y="388"/>
                      <a:pt x="205" y="305"/>
                      <a:pt x="222" y="230"/>
                    </a:cubicBezTo>
                    <a:cubicBezTo>
                      <a:pt x="230" y="189"/>
                      <a:pt x="238" y="148"/>
                      <a:pt x="238" y="106"/>
                    </a:cubicBezTo>
                    <a:cubicBezTo>
                      <a:pt x="246" y="73"/>
                      <a:pt x="246" y="40"/>
                      <a:pt x="222" y="7"/>
                    </a:cubicBezTo>
                    <a:cubicBezTo>
                      <a:pt x="213" y="3"/>
                      <a:pt x="205" y="1"/>
                      <a:pt x="1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5" name="Google Shape;4905;p39"/>
              <p:cNvSpPr/>
              <p:nvPr/>
            </p:nvSpPr>
            <p:spPr>
              <a:xfrm>
                <a:off x="4274600" y="2907450"/>
                <a:ext cx="2925" cy="7450"/>
              </a:xfrm>
              <a:custGeom>
                <a:rect b="b" l="l" r="r" t="t"/>
                <a:pathLst>
                  <a:path extrusionOk="0" h="298" w="117">
                    <a:moveTo>
                      <a:pt x="81" y="0"/>
                    </a:moveTo>
                    <a:cubicBezTo>
                      <a:pt x="76" y="0"/>
                      <a:pt x="72" y="2"/>
                      <a:pt x="67" y="7"/>
                    </a:cubicBezTo>
                    <a:cubicBezTo>
                      <a:pt x="50" y="7"/>
                      <a:pt x="50" y="15"/>
                      <a:pt x="42" y="32"/>
                    </a:cubicBezTo>
                    <a:cubicBezTo>
                      <a:pt x="34" y="40"/>
                      <a:pt x="25" y="57"/>
                      <a:pt x="25" y="65"/>
                    </a:cubicBezTo>
                    <a:cubicBezTo>
                      <a:pt x="17" y="82"/>
                      <a:pt x="9" y="107"/>
                      <a:pt x="9" y="123"/>
                    </a:cubicBezTo>
                    <a:cubicBezTo>
                      <a:pt x="0" y="165"/>
                      <a:pt x="0" y="206"/>
                      <a:pt x="0" y="247"/>
                    </a:cubicBezTo>
                    <a:cubicBezTo>
                      <a:pt x="9" y="264"/>
                      <a:pt x="9" y="272"/>
                      <a:pt x="17" y="289"/>
                    </a:cubicBezTo>
                    <a:lnTo>
                      <a:pt x="25" y="281"/>
                    </a:lnTo>
                    <a:cubicBezTo>
                      <a:pt x="34" y="289"/>
                      <a:pt x="50" y="297"/>
                      <a:pt x="58" y="297"/>
                    </a:cubicBezTo>
                    <a:cubicBezTo>
                      <a:pt x="83" y="297"/>
                      <a:pt x="116" y="272"/>
                      <a:pt x="116" y="247"/>
                    </a:cubicBezTo>
                    <a:cubicBezTo>
                      <a:pt x="108" y="206"/>
                      <a:pt x="108" y="173"/>
                      <a:pt x="108" y="131"/>
                    </a:cubicBezTo>
                    <a:cubicBezTo>
                      <a:pt x="108" y="115"/>
                      <a:pt x="108" y="98"/>
                      <a:pt x="116" y="82"/>
                    </a:cubicBezTo>
                    <a:cubicBezTo>
                      <a:pt x="116" y="73"/>
                      <a:pt x="116" y="73"/>
                      <a:pt x="116" y="65"/>
                    </a:cubicBezTo>
                    <a:cubicBezTo>
                      <a:pt x="116" y="57"/>
                      <a:pt x="116" y="57"/>
                      <a:pt x="116" y="57"/>
                    </a:cubicBezTo>
                    <a:cubicBezTo>
                      <a:pt x="116" y="40"/>
                      <a:pt x="108" y="32"/>
                      <a:pt x="108" y="24"/>
                    </a:cubicBezTo>
                    <a:cubicBezTo>
                      <a:pt x="102" y="12"/>
                      <a:pt x="92" y="0"/>
                      <a:pt x="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6" name="Google Shape;4906;p39"/>
              <p:cNvSpPr/>
              <p:nvPr/>
            </p:nvSpPr>
            <p:spPr>
              <a:xfrm>
                <a:off x="4276675" y="2896025"/>
                <a:ext cx="2100" cy="1475"/>
              </a:xfrm>
              <a:custGeom>
                <a:rect b="b" l="l" r="r" t="t"/>
                <a:pathLst>
                  <a:path extrusionOk="0" h="59" w="84">
                    <a:moveTo>
                      <a:pt x="42" y="0"/>
                    </a:moveTo>
                    <a:cubicBezTo>
                      <a:pt x="0" y="0"/>
                      <a:pt x="0" y="58"/>
                      <a:pt x="42" y="58"/>
                    </a:cubicBezTo>
                    <a:cubicBezTo>
                      <a:pt x="83" y="58"/>
                      <a:pt x="83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7" name="Google Shape;4907;p39"/>
              <p:cNvSpPr/>
              <p:nvPr/>
            </p:nvSpPr>
            <p:spPr>
              <a:xfrm>
                <a:off x="4260100" y="2917350"/>
                <a:ext cx="3550" cy="18675"/>
              </a:xfrm>
              <a:custGeom>
                <a:rect b="b" l="l" r="r" t="t"/>
                <a:pathLst>
                  <a:path extrusionOk="0" h="747" w="142">
                    <a:moveTo>
                      <a:pt x="92" y="1"/>
                    </a:moveTo>
                    <a:cubicBezTo>
                      <a:pt x="67" y="1"/>
                      <a:pt x="50" y="17"/>
                      <a:pt x="50" y="42"/>
                    </a:cubicBezTo>
                    <a:cubicBezTo>
                      <a:pt x="34" y="158"/>
                      <a:pt x="25" y="274"/>
                      <a:pt x="17" y="382"/>
                    </a:cubicBezTo>
                    <a:cubicBezTo>
                      <a:pt x="9" y="498"/>
                      <a:pt x="0" y="614"/>
                      <a:pt x="25" y="721"/>
                    </a:cubicBezTo>
                    <a:cubicBezTo>
                      <a:pt x="29" y="738"/>
                      <a:pt x="44" y="746"/>
                      <a:pt x="57" y="746"/>
                    </a:cubicBezTo>
                    <a:cubicBezTo>
                      <a:pt x="71" y="746"/>
                      <a:pt x="83" y="738"/>
                      <a:pt x="83" y="721"/>
                    </a:cubicBezTo>
                    <a:cubicBezTo>
                      <a:pt x="108" y="614"/>
                      <a:pt x="108" y="498"/>
                      <a:pt x="116" y="382"/>
                    </a:cubicBezTo>
                    <a:cubicBezTo>
                      <a:pt x="116" y="274"/>
                      <a:pt x="133" y="158"/>
                      <a:pt x="141" y="42"/>
                    </a:cubicBezTo>
                    <a:cubicBezTo>
                      <a:pt x="141" y="17"/>
                      <a:pt x="116" y="1"/>
                      <a:pt x="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8" name="Google Shape;4908;p39"/>
              <p:cNvSpPr/>
              <p:nvPr/>
            </p:nvSpPr>
            <p:spPr>
              <a:xfrm>
                <a:off x="4163150" y="3086175"/>
                <a:ext cx="9975" cy="38325"/>
              </a:xfrm>
              <a:custGeom>
                <a:rect b="b" l="l" r="r" t="t"/>
                <a:pathLst>
                  <a:path extrusionOk="0" h="1533" w="399">
                    <a:moveTo>
                      <a:pt x="117" y="0"/>
                    </a:moveTo>
                    <a:cubicBezTo>
                      <a:pt x="1" y="17"/>
                      <a:pt x="67" y="224"/>
                      <a:pt x="75" y="290"/>
                    </a:cubicBezTo>
                    <a:cubicBezTo>
                      <a:pt x="100" y="423"/>
                      <a:pt x="133" y="547"/>
                      <a:pt x="158" y="680"/>
                    </a:cubicBezTo>
                    <a:cubicBezTo>
                      <a:pt x="183" y="812"/>
                      <a:pt x="208" y="945"/>
                      <a:pt x="224" y="1077"/>
                    </a:cubicBezTo>
                    <a:cubicBezTo>
                      <a:pt x="233" y="1218"/>
                      <a:pt x="266" y="1342"/>
                      <a:pt x="266" y="1483"/>
                    </a:cubicBezTo>
                    <a:cubicBezTo>
                      <a:pt x="266" y="1516"/>
                      <a:pt x="291" y="1533"/>
                      <a:pt x="316" y="1533"/>
                    </a:cubicBezTo>
                    <a:cubicBezTo>
                      <a:pt x="340" y="1533"/>
                      <a:pt x="365" y="1516"/>
                      <a:pt x="365" y="1483"/>
                    </a:cubicBezTo>
                    <a:cubicBezTo>
                      <a:pt x="382" y="1351"/>
                      <a:pt x="398" y="1218"/>
                      <a:pt x="398" y="1077"/>
                    </a:cubicBezTo>
                    <a:cubicBezTo>
                      <a:pt x="398" y="945"/>
                      <a:pt x="390" y="812"/>
                      <a:pt x="374" y="680"/>
                    </a:cubicBezTo>
                    <a:cubicBezTo>
                      <a:pt x="349" y="547"/>
                      <a:pt x="332" y="414"/>
                      <a:pt x="291" y="282"/>
                    </a:cubicBezTo>
                    <a:cubicBezTo>
                      <a:pt x="274" y="216"/>
                      <a:pt x="249" y="158"/>
                      <a:pt x="224" y="100"/>
                    </a:cubicBezTo>
                    <a:cubicBezTo>
                      <a:pt x="200" y="58"/>
                      <a:pt x="175" y="0"/>
                      <a:pt x="1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9" name="Google Shape;4909;p39"/>
              <p:cNvSpPr/>
              <p:nvPr/>
            </p:nvSpPr>
            <p:spPr>
              <a:xfrm>
                <a:off x="4157150" y="3080900"/>
                <a:ext cx="5100" cy="22000"/>
              </a:xfrm>
              <a:custGeom>
                <a:rect b="b" l="l" r="r" t="t"/>
                <a:pathLst>
                  <a:path extrusionOk="0" h="880" w="204">
                    <a:moveTo>
                      <a:pt x="51" y="1"/>
                    </a:moveTo>
                    <a:cubicBezTo>
                      <a:pt x="38" y="1"/>
                      <a:pt x="25" y="7"/>
                      <a:pt x="25" y="21"/>
                    </a:cubicBezTo>
                    <a:cubicBezTo>
                      <a:pt x="0" y="153"/>
                      <a:pt x="34" y="294"/>
                      <a:pt x="50" y="418"/>
                    </a:cubicBezTo>
                    <a:cubicBezTo>
                      <a:pt x="67" y="559"/>
                      <a:pt x="83" y="692"/>
                      <a:pt x="100" y="833"/>
                    </a:cubicBezTo>
                    <a:cubicBezTo>
                      <a:pt x="104" y="863"/>
                      <a:pt x="133" y="879"/>
                      <a:pt x="158" y="879"/>
                    </a:cubicBezTo>
                    <a:cubicBezTo>
                      <a:pt x="182" y="879"/>
                      <a:pt x="203" y="865"/>
                      <a:pt x="199" y="833"/>
                    </a:cubicBezTo>
                    <a:cubicBezTo>
                      <a:pt x="191" y="692"/>
                      <a:pt x="183" y="551"/>
                      <a:pt x="166" y="410"/>
                    </a:cubicBezTo>
                    <a:cubicBezTo>
                      <a:pt x="158" y="277"/>
                      <a:pt x="141" y="128"/>
                      <a:pt x="75" y="12"/>
                    </a:cubicBezTo>
                    <a:cubicBezTo>
                      <a:pt x="71" y="5"/>
                      <a:pt x="61" y="1"/>
                      <a:pt x="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0" name="Google Shape;4910;p39"/>
              <p:cNvSpPr/>
              <p:nvPr/>
            </p:nvSpPr>
            <p:spPr>
              <a:xfrm>
                <a:off x="4151550" y="3060325"/>
                <a:ext cx="5525" cy="17800"/>
              </a:xfrm>
              <a:custGeom>
                <a:rect b="b" l="l" r="r" t="t"/>
                <a:pathLst>
                  <a:path extrusionOk="0" h="712" w="221">
                    <a:moveTo>
                      <a:pt x="32" y="1"/>
                    </a:moveTo>
                    <a:cubicBezTo>
                      <a:pt x="16" y="1"/>
                      <a:pt x="1" y="12"/>
                      <a:pt x="1" y="32"/>
                    </a:cubicBezTo>
                    <a:cubicBezTo>
                      <a:pt x="9" y="81"/>
                      <a:pt x="26" y="131"/>
                      <a:pt x="34" y="189"/>
                    </a:cubicBezTo>
                    <a:cubicBezTo>
                      <a:pt x="42" y="214"/>
                      <a:pt x="50" y="239"/>
                      <a:pt x="50" y="264"/>
                    </a:cubicBezTo>
                    <a:cubicBezTo>
                      <a:pt x="59" y="288"/>
                      <a:pt x="59" y="322"/>
                      <a:pt x="59" y="346"/>
                    </a:cubicBezTo>
                    <a:cubicBezTo>
                      <a:pt x="84" y="446"/>
                      <a:pt x="100" y="554"/>
                      <a:pt x="108" y="661"/>
                    </a:cubicBezTo>
                    <a:cubicBezTo>
                      <a:pt x="113" y="694"/>
                      <a:pt x="142" y="711"/>
                      <a:pt x="169" y="711"/>
                    </a:cubicBezTo>
                    <a:cubicBezTo>
                      <a:pt x="195" y="711"/>
                      <a:pt x="220" y="694"/>
                      <a:pt x="216" y="661"/>
                    </a:cubicBezTo>
                    <a:cubicBezTo>
                      <a:pt x="216" y="545"/>
                      <a:pt x="208" y="429"/>
                      <a:pt x="183" y="322"/>
                    </a:cubicBezTo>
                    <a:cubicBezTo>
                      <a:pt x="175" y="297"/>
                      <a:pt x="166" y="272"/>
                      <a:pt x="158" y="247"/>
                    </a:cubicBezTo>
                    <a:cubicBezTo>
                      <a:pt x="150" y="222"/>
                      <a:pt x="142" y="197"/>
                      <a:pt x="133" y="164"/>
                    </a:cubicBezTo>
                    <a:cubicBezTo>
                      <a:pt x="108" y="114"/>
                      <a:pt x="92" y="65"/>
                      <a:pt x="59" y="15"/>
                    </a:cubicBezTo>
                    <a:cubicBezTo>
                      <a:pt x="52" y="5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1" name="Google Shape;4911;p39"/>
              <p:cNvSpPr/>
              <p:nvPr/>
            </p:nvSpPr>
            <p:spPr>
              <a:xfrm>
                <a:off x="4178700" y="2925150"/>
                <a:ext cx="5400" cy="14800"/>
              </a:xfrm>
              <a:custGeom>
                <a:rect b="b" l="l" r="r" t="t"/>
                <a:pathLst>
                  <a:path extrusionOk="0" h="592" w="216">
                    <a:moveTo>
                      <a:pt x="177" y="1"/>
                    </a:moveTo>
                    <a:cubicBezTo>
                      <a:pt x="165" y="1"/>
                      <a:pt x="153" y="10"/>
                      <a:pt x="149" y="28"/>
                    </a:cubicBezTo>
                    <a:cubicBezTo>
                      <a:pt x="116" y="111"/>
                      <a:pt x="100" y="194"/>
                      <a:pt x="83" y="285"/>
                    </a:cubicBezTo>
                    <a:cubicBezTo>
                      <a:pt x="66" y="368"/>
                      <a:pt x="42" y="459"/>
                      <a:pt x="8" y="542"/>
                    </a:cubicBezTo>
                    <a:cubicBezTo>
                      <a:pt x="0" y="558"/>
                      <a:pt x="17" y="583"/>
                      <a:pt x="33" y="592"/>
                    </a:cubicBezTo>
                    <a:cubicBezTo>
                      <a:pt x="58" y="592"/>
                      <a:pt x="75" y="583"/>
                      <a:pt x="83" y="558"/>
                    </a:cubicBezTo>
                    <a:cubicBezTo>
                      <a:pt x="116" y="476"/>
                      <a:pt x="149" y="393"/>
                      <a:pt x="174" y="302"/>
                    </a:cubicBezTo>
                    <a:cubicBezTo>
                      <a:pt x="199" y="219"/>
                      <a:pt x="216" y="128"/>
                      <a:pt x="207" y="36"/>
                    </a:cubicBezTo>
                    <a:cubicBezTo>
                      <a:pt x="207" y="14"/>
                      <a:pt x="192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2" name="Google Shape;4912;p39"/>
              <p:cNvSpPr/>
              <p:nvPr/>
            </p:nvSpPr>
            <p:spPr>
              <a:xfrm>
                <a:off x="4189250" y="2929375"/>
                <a:ext cx="2925" cy="14725"/>
              </a:xfrm>
              <a:custGeom>
                <a:rect b="b" l="l" r="r" t="t"/>
                <a:pathLst>
                  <a:path extrusionOk="0" h="589" w="117">
                    <a:moveTo>
                      <a:pt x="59" y="0"/>
                    </a:moveTo>
                    <a:cubicBezTo>
                      <a:pt x="44" y="0"/>
                      <a:pt x="30" y="8"/>
                      <a:pt x="26" y="25"/>
                    </a:cubicBezTo>
                    <a:cubicBezTo>
                      <a:pt x="9" y="108"/>
                      <a:pt x="9" y="199"/>
                      <a:pt x="1" y="282"/>
                    </a:cubicBezTo>
                    <a:cubicBezTo>
                      <a:pt x="1" y="365"/>
                      <a:pt x="1" y="447"/>
                      <a:pt x="1" y="539"/>
                    </a:cubicBezTo>
                    <a:cubicBezTo>
                      <a:pt x="1" y="572"/>
                      <a:pt x="30" y="588"/>
                      <a:pt x="59" y="588"/>
                    </a:cubicBezTo>
                    <a:cubicBezTo>
                      <a:pt x="88" y="588"/>
                      <a:pt x="117" y="572"/>
                      <a:pt x="117" y="539"/>
                    </a:cubicBezTo>
                    <a:cubicBezTo>
                      <a:pt x="117" y="447"/>
                      <a:pt x="117" y="365"/>
                      <a:pt x="117" y="282"/>
                    </a:cubicBezTo>
                    <a:cubicBezTo>
                      <a:pt x="108" y="199"/>
                      <a:pt x="117" y="108"/>
                      <a:pt x="92" y="25"/>
                    </a:cubicBezTo>
                    <a:cubicBezTo>
                      <a:pt x="88" y="8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3" name="Google Shape;4913;p39"/>
              <p:cNvSpPr/>
              <p:nvPr/>
            </p:nvSpPr>
            <p:spPr>
              <a:xfrm>
                <a:off x="4288900" y="2761050"/>
                <a:ext cx="9750" cy="52600"/>
              </a:xfrm>
              <a:custGeom>
                <a:rect b="b" l="l" r="r" t="t"/>
                <a:pathLst>
                  <a:path extrusionOk="0" h="2104" w="390">
                    <a:moveTo>
                      <a:pt x="63" y="0"/>
                    </a:moveTo>
                    <a:cubicBezTo>
                      <a:pt x="34" y="0"/>
                      <a:pt x="8" y="25"/>
                      <a:pt x="8" y="55"/>
                    </a:cubicBezTo>
                    <a:cubicBezTo>
                      <a:pt x="0" y="130"/>
                      <a:pt x="17" y="212"/>
                      <a:pt x="25" y="287"/>
                    </a:cubicBezTo>
                    <a:cubicBezTo>
                      <a:pt x="41" y="370"/>
                      <a:pt x="58" y="453"/>
                      <a:pt x="75" y="536"/>
                    </a:cubicBezTo>
                    <a:cubicBezTo>
                      <a:pt x="108" y="701"/>
                      <a:pt x="141" y="867"/>
                      <a:pt x="157" y="1033"/>
                    </a:cubicBezTo>
                    <a:cubicBezTo>
                      <a:pt x="166" y="1198"/>
                      <a:pt x="174" y="1364"/>
                      <a:pt x="182" y="1530"/>
                    </a:cubicBezTo>
                    <a:cubicBezTo>
                      <a:pt x="182" y="1704"/>
                      <a:pt x="191" y="1878"/>
                      <a:pt x="166" y="2052"/>
                    </a:cubicBezTo>
                    <a:cubicBezTo>
                      <a:pt x="161" y="2082"/>
                      <a:pt x="187" y="2104"/>
                      <a:pt x="212" y="2104"/>
                    </a:cubicBezTo>
                    <a:cubicBezTo>
                      <a:pt x="228" y="2104"/>
                      <a:pt x="242" y="2096"/>
                      <a:pt x="249" y="2077"/>
                    </a:cubicBezTo>
                    <a:cubicBezTo>
                      <a:pt x="290" y="1903"/>
                      <a:pt x="340" y="1737"/>
                      <a:pt x="365" y="1555"/>
                    </a:cubicBezTo>
                    <a:cubicBezTo>
                      <a:pt x="381" y="1381"/>
                      <a:pt x="389" y="1198"/>
                      <a:pt x="373" y="1016"/>
                    </a:cubicBezTo>
                    <a:cubicBezTo>
                      <a:pt x="365" y="842"/>
                      <a:pt x="340" y="668"/>
                      <a:pt x="307" y="502"/>
                    </a:cubicBezTo>
                    <a:cubicBezTo>
                      <a:pt x="273" y="337"/>
                      <a:pt x="215" y="138"/>
                      <a:pt x="99" y="14"/>
                    </a:cubicBezTo>
                    <a:cubicBezTo>
                      <a:pt x="88" y="4"/>
                      <a:pt x="75" y="0"/>
                      <a:pt x="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4" name="Google Shape;4914;p39"/>
              <p:cNvSpPr/>
              <p:nvPr/>
            </p:nvSpPr>
            <p:spPr>
              <a:xfrm>
                <a:off x="4281650" y="2735075"/>
                <a:ext cx="2925" cy="8100"/>
              </a:xfrm>
              <a:custGeom>
                <a:rect b="b" l="l" r="r" t="t"/>
                <a:pathLst>
                  <a:path extrusionOk="0" h="324" w="117">
                    <a:moveTo>
                      <a:pt x="58" y="0"/>
                    </a:moveTo>
                    <a:cubicBezTo>
                      <a:pt x="50" y="0"/>
                      <a:pt x="33" y="9"/>
                      <a:pt x="25" y="17"/>
                    </a:cubicBezTo>
                    <a:cubicBezTo>
                      <a:pt x="17" y="25"/>
                      <a:pt x="17" y="33"/>
                      <a:pt x="17" y="50"/>
                    </a:cubicBezTo>
                    <a:cubicBezTo>
                      <a:pt x="17" y="58"/>
                      <a:pt x="8" y="58"/>
                      <a:pt x="8" y="67"/>
                    </a:cubicBezTo>
                    <a:cubicBezTo>
                      <a:pt x="8" y="91"/>
                      <a:pt x="8" y="108"/>
                      <a:pt x="8" y="133"/>
                    </a:cubicBezTo>
                    <a:cubicBezTo>
                      <a:pt x="0" y="183"/>
                      <a:pt x="0" y="224"/>
                      <a:pt x="0" y="265"/>
                    </a:cubicBezTo>
                    <a:cubicBezTo>
                      <a:pt x="0" y="299"/>
                      <a:pt x="33" y="323"/>
                      <a:pt x="58" y="323"/>
                    </a:cubicBezTo>
                    <a:cubicBezTo>
                      <a:pt x="91" y="323"/>
                      <a:pt x="116" y="299"/>
                      <a:pt x="116" y="265"/>
                    </a:cubicBezTo>
                    <a:cubicBezTo>
                      <a:pt x="116" y="224"/>
                      <a:pt x="116" y="174"/>
                      <a:pt x="116" y="133"/>
                    </a:cubicBezTo>
                    <a:cubicBezTo>
                      <a:pt x="116" y="108"/>
                      <a:pt x="108" y="91"/>
                      <a:pt x="108" y="67"/>
                    </a:cubicBezTo>
                    <a:cubicBezTo>
                      <a:pt x="108" y="67"/>
                      <a:pt x="108" y="58"/>
                      <a:pt x="108" y="50"/>
                    </a:cubicBezTo>
                    <a:cubicBezTo>
                      <a:pt x="108" y="42"/>
                      <a:pt x="99" y="25"/>
                      <a:pt x="91" y="17"/>
                    </a:cubicBezTo>
                    <a:cubicBezTo>
                      <a:pt x="83" y="9"/>
                      <a:pt x="75" y="0"/>
                      <a:pt x="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5" name="Google Shape;4915;p39"/>
              <p:cNvSpPr/>
              <p:nvPr/>
            </p:nvSpPr>
            <p:spPr>
              <a:xfrm>
                <a:off x="4109100" y="2548075"/>
                <a:ext cx="19900" cy="41025"/>
              </a:xfrm>
              <a:custGeom>
                <a:rect b="b" l="l" r="r" t="t"/>
                <a:pathLst>
                  <a:path extrusionOk="0" h="1641" w="796">
                    <a:moveTo>
                      <a:pt x="633" y="1"/>
                    </a:moveTo>
                    <a:cubicBezTo>
                      <a:pt x="599" y="1"/>
                      <a:pt x="561" y="31"/>
                      <a:pt x="572" y="65"/>
                    </a:cubicBezTo>
                    <a:cubicBezTo>
                      <a:pt x="671" y="363"/>
                      <a:pt x="348" y="628"/>
                      <a:pt x="191" y="835"/>
                    </a:cubicBezTo>
                    <a:cubicBezTo>
                      <a:pt x="100" y="951"/>
                      <a:pt x="33" y="1084"/>
                      <a:pt x="17" y="1233"/>
                    </a:cubicBezTo>
                    <a:cubicBezTo>
                      <a:pt x="0" y="1366"/>
                      <a:pt x="0" y="1548"/>
                      <a:pt x="116" y="1631"/>
                    </a:cubicBezTo>
                    <a:cubicBezTo>
                      <a:pt x="126" y="1638"/>
                      <a:pt x="136" y="1641"/>
                      <a:pt x="147" y="1641"/>
                    </a:cubicBezTo>
                    <a:cubicBezTo>
                      <a:pt x="174" y="1641"/>
                      <a:pt x="201" y="1621"/>
                      <a:pt x="207" y="1598"/>
                    </a:cubicBezTo>
                    <a:cubicBezTo>
                      <a:pt x="224" y="1531"/>
                      <a:pt x="199" y="1457"/>
                      <a:pt x="199" y="1382"/>
                    </a:cubicBezTo>
                    <a:cubicBezTo>
                      <a:pt x="191" y="1308"/>
                      <a:pt x="199" y="1241"/>
                      <a:pt x="224" y="1167"/>
                    </a:cubicBezTo>
                    <a:cubicBezTo>
                      <a:pt x="265" y="1026"/>
                      <a:pt x="365" y="910"/>
                      <a:pt x="464" y="794"/>
                    </a:cubicBezTo>
                    <a:cubicBezTo>
                      <a:pt x="647" y="578"/>
                      <a:pt x="796" y="313"/>
                      <a:pt x="671" y="23"/>
                    </a:cubicBezTo>
                    <a:cubicBezTo>
                      <a:pt x="663" y="7"/>
                      <a:pt x="649" y="1"/>
                      <a:pt x="6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6" name="Google Shape;4916;p39"/>
              <p:cNvSpPr/>
              <p:nvPr/>
            </p:nvSpPr>
            <p:spPr>
              <a:xfrm>
                <a:off x="4119875" y="2567950"/>
                <a:ext cx="6425" cy="12675"/>
              </a:xfrm>
              <a:custGeom>
                <a:rect b="b" l="l" r="r" t="t"/>
                <a:pathLst>
                  <a:path extrusionOk="0" h="507" w="257">
                    <a:moveTo>
                      <a:pt x="202" y="1"/>
                    </a:moveTo>
                    <a:cubicBezTo>
                      <a:pt x="182" y="1"/>
                      <a:pt x="161" y="14"/>
                      <a:pt x="149" y="32"/>
                    </a:cubicBezTo>
                    <a:cubicBezTo>
                      <a:pt x="108" y="98"/>
                      <a:pt x="66" y="165"/>
                      <a:pt x="42" y="239"/>
                    </a:cubicBezTo>
                    <a:cubicBezTo>
                      <a:pt x="25" y="314"/>
                      <a:pt x="0" y="388"/>
                      <a:pt x="8" y="471"/>
                    </a:cubicBezTo>
                    <a:cubicBezTo>
                      <a:pt x="8" y="494"/>
                      <a:pt x="26" y="507"/>
                      <a:pt x="44" y="507"/>
                    </a:cubicBezTo>
                    <a:cubicBezTo>
                      <a:pt x="60" y="507"/>
                      <a:pt x="75" y="498"/>
                      <a:pt x="83" y="479"/>
                    </a:cubicBezTo>
                    <a:cubicBezTo>
                      <a:pt x="108" y="413"/>
                      <a:pt x="116" y="339"/>
                      <a:pt x="149" y="272"/>
                    </a:cubicBezTo>
                    <a:cubicBezTo>
                      <a:pt x="174" y="206"/>
                      <a:pt x="207" y="148"/>
                      <a:pt x="240" y="90"/>
                    </a:cubicBezTo>
                    <a:cubicBezTo>
                      <a:pt x="257" y="65"/>
                      <a:pt x="249" y="24"/>
                      <a:pt x="224" y="7"/>
                    </a:cubicBezTo>
                    <a:cubicBezTo>
                      <a:pt x="217" y="3"/>
                      <a:pt x="209" y="1"/>
                      <a:pt x="2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7" name="Google Shape;4917;p39"/>
              <p:cNvSpPr/>
              <p:nvPr/>
            </p:nvSpPr>
            <p:spPr>
              <a:xfrm>
                <a:off x="4108050" y="2560225"/>
                <a:ext cx="6275" cy="14825"/>
              </a:xfrm>
              <a:custGeom>
                <a:rect b="b" l="l" r="r" t="t"/>
                <a:pathLst>
                  <a:path extrusionOk="0" h="593" w="251">
                    <a:moveTo>
                      <a:pt x="195" y="1"/>
                    </a:moveTo>
                    <a:cubicBezTo>
                      <a:pt x="176" y="1"/>
                      <a:pt x="157" y="11"/>
                      <a:pt x="150" y="34"/>
                    </a:cubicBezTo>
                    <a:cubicBezTo>
                      <a:pt x="125" y="117"/>
                      <a:pt x="92" y="200"/>
                      <a:pt x="75" y="291"/>
                    </a:cubicBezTo>
                    <a:cubicBezTo>
                      <a:pt x="51" y="374"/>
                      <a:pt x="17" y="457"/>
                      <a:pt x="1" y="548"/>
                    </a:cubicBezTo>
                    <a:cubicBezTo>
                      <a:pt x="1" y="570"/>
                      <a:pt x="23" y="592"/>
                      <a:pt x="43" y="592"/>
                    </a:cubicBezTo>
                    <a:cubicBezTo>
                      <a:pt x="52" y="592"/>
                      <a:pt x="62" y="587"/>
                      <a:pt x="67" y="573"/>
                    </a:cubicBezTo>
                    <a:cubicBezTo>
                      <a:pt x="100" y="490"/>
                      <a:pt x="125" y="407"/>
                      <a:pt x="158" y="316"/>
                    </a:cubicBezTo>
                    <a:cubicBezTo>
                      <a:pt x="191" y="233"/>
                      <a:pt x="208" y="142"/>
                      <a:pt x="241" y="51"/>
                    </a:cubicBezTo>
                    <a:cubicBezTo>
                      <a:pt x="251" y="22"/>
                      <a:pt x="223" y="1"/>
                      <a:pt x="1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8" name="Google Shape;4918;p39"/>
              <p:cNvSpPr/>
              <p:nvPr/>
            </p:nvSpPr>
            <p:spPr>
              <a:xfrm>
                <a:off x="4261375" y="2629300"/>
                <a:ext cx="8075" cy="35100"/>
              </a:xfrm>
              <a:custGeom>
                <a:rect b="b" l="l" r="r" t="t"/>
                <a:pathLst>
                  <a:path extrusionOk="0" h="1404" w="323">
                    <a:moveTo>
                      <a:pt x="69" y="1"/>
                    </a:moveTo>
                    <a:cubicBezTo>
                      <a:pt x="33" y="1"/>
                      <a:pt x="0" y="48"/>
                      <a:pt x="32" y="80"/>
                    </a:cubicBezTo>
                    <a:cubicBezTo>
                      <a:pt x="99" y="155"/>
                      <a:pt x="90" y="263"/>
                      <a:pt x="99" y="354"/>
                    </a:cubicBezTo>
                    <a:cubicBezTo>
                      <a:pt x="107" y="461"/>
                      <a:pt x="107" y="561"/>
                      <a:pt x="107" y="660"/>
                    </a:cubicBezTo>
                    <a:cubicBezTo>
                      <a:pt x="115" y="876"/>
                      <a:pt x="90" y="1083"/>
                      <a:pt x="65" y="1290"/>
                    </a:cubicBezTo>
                    <a:cubicBezTo>
                      <a:pt x="54" y="1350"/>
                      <a:pt x="105" y="1403"/>
                      <a:pt x="155" y="1403"/>
                    </a:cubicBezTo>
                    <a:cubicBezTo>
                      <a:pt x="181" y="1403"/>
                      <a:pt x="206" y="1390"/>
                      <a:pt x="223" y="1356"/>
                    </a:cubicBezTo>
                    <a:cubicBezTo>
                      <a:pt x="256" y="1307"/>
                      <a:pt x="281" y="1257"/>
                      <a:pt x="289" y="1191"/>
                    </a:cubicBezTo>
                    <a:cubicBezTo>
                      <a:pt x="306" y="1124"/>
                      <a:pt x="314" y="1066"/>
                      <a:pt x="314" y="1000"/>
                    </a:cubicBezTo>
                    <a:cubicBezTo>
                      <a:pt x="322" y="876"/>
                      <a:pt x="322" y="751"/>
                      <a:pt x="306" y="627"/>
                    </a:cubicBezTo>
                    <a:cubicBezTo>
                      <a:pt x="273" y="412"/>
                      <a:pt x="273" y="171"/>
                      <a:pt x="99" y="14"/>
                    </a:cubicBezTo>
                    <a:cubicBezTo>
                      <a:pt x="89" y="5"/>
                      <a:pt x="79" y="1"/>
                      <a:pt x="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9" name="Google Shape;4919;p39"/>
              <p:cNvSpPr/>
              <p:nvPr/>
            </p:nvSpPr>
            <p:spPr>
              <a:xfrm>
                <a:off x="4257600" y="2644800"/>
                <a:ext cx="3550" cy="17375"/>
              </a:xfrm>
              <a:custGeom>
                <a:rect b="b" l="l" r="r" t="t"/>
                <a:pathLst>
                  <a:path extrusionOk="0" h="695" w="142">
                    <a:moveTo>
                      <a:pt x="71" y="1"/>
                    </a:moveTo>
                    <a:cubicBezTo>
                      <a:pt x="44" y="1"/>
                      <a:pt x="18" y="20"/>
                      <a:pt x="18" y="57"/>
                    </a:cubicBezTo>
                    <a:cubicBezTo>
                      <a:pt x="9" y="156"/>
                      <a:pt x="9" y="256"/>
                      <a:pt x="9" y="363"/>
                    </a:cubicBezTo>
                    <a:cubicBezTo>
                      <a:pt x="9" y="463"/>
                      <a:pt x="1" y="571"/>
                      <a:pt x="34" y="670"/>
                    </a:cubicBezTo>
                    <a:cubicBezTo>
                      <a:pt x="38" y="687"/>
                      <a:pt x="53" y="695"/>
                      <a:pt x="68" y="695"/>
                    </a:cubicBezTo>
                    <a:cubicBezTo>
                      <a:pt x="84" y="695"/>
                      <a:pt x="100" y="687"/>
                      <a:pt x="109" y="670"/>
                    </a:cubicBezTo>
                    <a:cubicBezTo>
                      <a:pt x="142" y="571"/>
                      <a:pt x="134" y="463"/>
                      <a:pt x="134" y="363"/>
                    </a:cubicBezTo>
                    <a:cubicBezTo>
                      <a:pt x="134" y="256"/>
                      <a:pt x="125" y="156"/>
                      <a:pt x="125" y="57"/>
                    </a:cubicBezTo>
                    <a:cubicBezTo>
                      <a:pt x="125" y="20"/>
                      <a:pt x="98" y="1"/>
                      <a:pt x="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0" name="Google Shape;4920;p39"/>
              <p:cNvSpPr/>
              <p:nvPr/>
            </p:nvSpPr>
            <p:spPr>
              <a:xfrm>
                <a:off x="4033275" y="2590900"/>
                <a:ext cx="35275" cy="51675"/>
              </a:xfrm>
              <a:custGeom>
                <a:rect b="b" l="l" r="r" t="t"/>
                <a:pathLst>
                  <a:path extrusionOk="0" h="2067" w="1411">
                    <a:moveTo>
                      <a:pt x="1352" y="0"/>
                    </a:moveTo>
                    <a:cubicBezTo>
                      <a:pt x="1340" y="0"/>
                      <a:pt x="1328" y="5"/>
                      <a:pt x="1318" y="17"/>
                    </a:cubicBezTo>
                    <a:cubicBezTo>
                      <a:pt x="1111" y="357"/>
                      <a:pt x="722" y="539"/>
                      <a:pt x="440" y="813"/>
                    </a:cubicBezTo>
                    <a:cubicBezTo>
                      <a:pt x="299" y="953"/>
                      <a:pt x="183" y="1119"/>
                      <a:pt x="117" y="1318"/>
                    </a:cubicBezTo>
                    <a:cubicBezTo>
                      <a:pt x="42" y="1533"/>
                      <a:pt x="1" y="1832"/>
                      <a:pt x="117" y="2039"/>
                    </a:cubicBezTo>
                    <a:cubicBezTo>
                      <a:pt x="126" y="2056"/>
                      <a:pt x="146" y="2067"/>
                      <a:pt x="165" y="2067"/>
                    </a:cubicBezTo>
                    <a:cubicBezTo>
                      <a:pt x="183" y="2067"/>
                      <a:pt x="200" y="2058"/>
                      <a:pt x="208" y="2039"/>
                    </a:cubicBezTo>
                    <a:cubicBezTo>
                      <a:pt x="266" y="1931"/>
                      <a:pt x="266" y="1823"/>
                      <a:pt x="266" y="1699"/>
                    </a:cubicBezTo>
                    <a:cubicBezTo>
                      <a:pt x="274" y="1583"/>
                      <a:pt x="291" y="1459"/>
                      <a:pt x="324" y="1343"/>
                    </a:cubicBezTo>
                    <a:cubicBezTo>
                      <a:pt x="390" y="1169"/>
                      <a:pt x="514" y="1020"/>
                      <a:pt x="647" y="895"/>
                    </a:cubicBezTo>
                    <a:cubicBezTo>
                      <a:pt x="912" y="630"/>
                      <a:pt x="1219" y="407"/>
                      <a:pt x="1393" y="67"/>
                    </a:cubicBezTo>
                    <a:cubicBezTo>
                      <a:pt x="1410" y="31"/>
                      <a:pt x="1382" y="0"/>
                      <a:pt x="1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1" name="Google Shape;4921;p39"/>
              <p:cNvSpPr/>
              <p:nvPr/>
            </p:nvSpPr>
            <p:spPr>
              <a:xfrm>
                <a:off x="4046125" y="2625075"/>
                <a:ext cx="8100" cy="14100"/>
              </a:xfrm>
              <a:custGeom>
                <a:rect b="b" l="l" r="r" t="t"/>
                <a:pathLst>
                  <a:path extrusionOk="0" h="564" w="324">
                    <a:moveTo>
                      <a:pt x="250" y="1"/>
                    </a:moveTo>
                    <a:cubicBezTo>
                      <a:pt x="229" y="1"/>
                      <a:pt x="210" y="12"/>
                      <a:pt x="199" y="34"/>
                    </a:cubicBezTo>
                    <a:cubicBezTo>
                      <a:pt x="150" y="100"/>
                      <a:pt x="100" y="175"/>
                      <a:pt x="67" y="258"/>
                    </a:cubicBezTo>
                    <a:cubicBezTo>
                      <a:pt x="50" y="299"/>
                      <a:pt x="34" y="340"/>
                      <a:pt x="25" y="382"/>
                    </a:cubicBezTo>
                    <a:cubicBezTo>
                      <a:pt x="17" y="407"/>
                      <a:pt x="9" y="432"/>
                      <a:pt x="9" y="456"/>
                    </a:cubicBezTo>
                    <a:cubicBezTo>
                      <a:pt x="0" y="481"/>
                      <a:pt x="9" y="506"/>
                      <a:pt x="9" y="531"/>
                    </a:cubicBezTo>
                    <a:cubicBezTo>
                      <a:pt x="13" y="553"/>
                      <a:pt x="31" y="563"/>
                      <a:pt x="50" y="563"/>
                    </a:cubicBezTo>
                    <a:cubicBezTo>
                      <a:pt x="67" y="563"/>
                      <a:pt x="84" y="555"/>
                      <a:pt x="92" y="539"/>
                    </a:cubicBezTo>
                    <a:cubicBezTo>
                      <a:pt x="100" y="523"/>
                      <a:pt x="116" y="506"/>
                      <a:pt x="125" y="490"/>
                    </a:cubicBezTo>
                    <a:cubicBezTo>
                      <a:pt x="133" y="465"/>
                      <a:pt x="141" y="440"/>
                      <a:pt x="150" y="423"/>
                    </a:cubicBezTo>
                    <a:cubicBezTo>
                      <a:pt x="158" y="382"/>
                      <a:pt x="174" y="340"/>
                      <a:pt x="191" y="307"/>
                    </a:cubicBezTo>
                    <a:cubicBezTo>
                      <a:pt x="224" y="241"/>
                      <a:pt x="266" y="166"/>
                      <a:pt x="307" y="100"/>
                    </a:cubicBezTo>
                    <a:cubicBezTo>
                      <a:pt x="324" y="67"/>
                      <a:pt x="315" y="26"/>
                      <a:pt x="282" y="9"/>
                    </a:cubicBezTo>
                    <a:cubicBezTo>
                      <a:pt x="271" y="3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2" name="Google Shape;4922;p39"/>
              <p:cNvSpPr/>
              <p:nvPr/>
            </p:nvSpPr>
            <p:spPr>
              <a:xfrm>
                <a:off x="4005525" y="2830400"/>
                <a:ext cx="5400" cy="20075"/>
              </a:xfrm>
              <a:custGeom>
                <a:rect b="b" l="l" r="r" t="t"/>
                <a:pathLst>
                  <a:path extrusionOk="0" h="803" w="216">
                    <a:moveTo>
                      <a:pt x="60" y="1"/>
                    </a:moveTo>
                    <a:cubicBezTo>
                      <a:pt x="45" y="1"/>
                      <a:pt x="30" y="12"/>
                      <a:pt x="25" y="32"/>
                    </a:cubicBezTo>
                    <a:cubicBezTo>
                      <a:pt x="1" y="90"/>
                      <a:pt x="25" y="156"/>
                      <a:pt x="34" y="222"/>
                    </a:cubicBezTo>
                    <a:cubicBezTo>
                      <a:pt x="42" y="280"/>
                      <a:pt x="59" y="338"/>
                      <a:pt x="67" y="396"/>
                    </a:cubicBezTo>
                    <a:cubicBezTo>
                      <a:pt x="83" y="512"/>
                      <a:pt x="100" y="637"/>
                      <a:pt x="108" y="753"/>
                    </a:cubicBezTo>
                    <a:cubicBezTo>
                      <a:pt x="112" y="786"/>
                      <a:pt x="139" y="802"/>
                      <a:pt x="165" y="802"/>
                    </a:cubicBezTo>
                    <a:cubicBezTo>
                      <a:pt x="191" y="802"/>
                      <a:pt x="216" y="786"/>
                      <a:pt x="216" y="753"/>
                    </a:cubicBezTo>
                    <a:cubicBezTo>
                      <a:pt x="216" y="628"/>
                      <a:pt x="216" y="496"/>
                      <a:pt x="199" y="371"/>
                    </a:cubicBezTo>
                    <a:cubicBezTo>
                      <a:pt x="191" y="313"/>
                      <a:pt x="183" y="247"/>
                      <a:pt x="166" y="181"/>
                    </a:cubicBezTo>
                    <a:cubicBezTo>
                      <a:pt x="150" y="123"/>
                      <a:pt x="141" y="57"/>
                      <a:pt x="92" y="15"/>
                    </a:cubicBezTo>
                    <a:cubicBezTo>
                      <a:pt x="82" y="5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3" name="Google Shape;4923;p39"/>
              <p:cNvSpPr/>
              <p:nvPr/>
            </p:nvSpPr>
            <p:spPr>
              <a:xfrm>
                <a:off x="4005725" y="2823725"/>
                <a:ext cx="250" cy="225"/>
              </a:xfrm>
              <a:custGeom>
                <a:rect b="b" l="l" r="r" t="t"/>
                <a:pathLst>
                  <a:path extrusionOk="0" h="9" w="10">
                    <a:moveTo>
                      <a:pt x="9" y="0"/>
                    </a:moveTo>
                    <a:cubicBezTo>
                      <a:pt x="9" y="0"/>
                      <a:pt x="1" y="9"/>
                      <a:pt x="9" y="9"/>
                    </a:cubicBezTo>
                    <a:cubicBezTo>
                      <a:pt x="9" y="9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4" name="Google Shape;4924;p39"/>
              <p:cNvSpPr/>
              <p:nvPr/>
            </p:nvSpPr>
            <p:spPr>
              <a:xfrm>
                <a:off x="4038875" y="2870125"/>
                <a:ext cx="3550" cy="9800"/>
              </a:xfrm>
              <a:custGeom>
                <a:rect b="b" l="l" r="r" t="t"/>
                <a:pathLst>
                  <a:path extrusionOk="0" h="392" w="142">
                    <a:moveTo>
                      <a:pt x="92" y="0"/>
                    </a:moveTo>
                    <a:cubicBezTo>
                      <a:pt x="67" y="0"/>
                      <a:pt x="42" y="17"/>
                      <a:pt x="34" y="42"/>
                    </a:cubicBezTo>
                    <a:cubicBezTo>
                      <a:pt x="17" y="83"/>
                      <a:pt x="9" y="141"/>
                      <a:pt x="0" y="191"/>
                    </a:cubicBezTo>
                    <a:cubicBezTo>
                      <a:pt x="0" y="241"/>
                      <a:pt x="0" y="282"/>
                      <a:pt x="9" y="332"/>
                    </a:cubicBezTo>
                    <a:cubicBezTo>
                      <a:pt x="9" y="361"/>
                      <a:pt x="29" y="391"/>
                      <a:pt x="57" y="391"/>
                    </a:cubicBezTo>
                    <a:cubicBezTo>
                      <a:pt x="60" y="391"/>
                      <a:pt x="63" y="391"/>
                      <a:pt x="67" y="390"/>
                    </a:cubicBezTo>
                    <a:cubicBezTo>
                      <a:pt x="100" y="390"/>
                      <a:pt x="133" y="365"/>
                      <a:pt x="125" y="332"/>
                    </a:cubicBezTo>
                    <a:cubicBezTo>
                      <a:pt x="125" y="290"/>
                      <a:pt x="116" y="241"/>
                      <a:pt x="125" y="191"/>
                    </a:cubicBezTo>
                    <a:cubicBezTo>
                      <a:pt x="125" y="141"/>
                      <a:pt x="133" y="100"/>
                      <a:pt x="133" y="50"/>
                    </a:cubicBezTo>
                    <a:lnTo>
                      <a:pt x="141" y="50"/>
                    </a:lnTo>
                    <a:cubicBezTo>
                      <a:pt x="141" y="25"/>
                      <a:pt x="116" y="0"/>
                      <a:pt x="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5" name="Google Shape;4925;p39"/>
              <p:cNvSpPr/>
              <p:nvPr/>
            </p:nvSpPr>
            <p:spPr>
              <a:xfrm>
                <a:off x="4131050" y="2865125"/>
                <a:ext cx="3750" cy="12975"/>
              </a:xfrm>
              <a:custGeom>
                <a:rect b="b" l="l" r="r" t="t"/>
                <a:pathLst>
                  <a:path extrusionOk="0" h="519" w="150">
                    <a:moveTo>
                      <a:pt x="76" y="1"/>
                    </a:moveTo>
                    <a:cubicBezTo>
                      <a:pt x="62" y="1"/>
                      <a:pt x="47" y="8"/>
                      <a:pt x="42" y="18"/>
                    </a:cubicBezTo>
                    <a:cubicBezTo>
                      <a:pt x="17" y="51"/>
                      <a:pt x="17" y="93"/>
                      <a:pt x="17" y="134"/>
                    </a:cubicBezTo>
                    <a:cubicBezTo>
                      <a:pt x="17" y="167"/>
                      <a:pt x="17" y="209"/>
                      <a:pt x="17" y="250"/>
                    </a:cubicBezTo>
                    <a:cubicBezTo>
                      <a:pt x="17" y="325"/>
                      <a:pt x="17" y="399"/>
                      <a:pt x="1" y="474"/>
                    </a:cubicBezTo>
                    <a:cubicBezTo>
                      <a:pt x="1" y="502"/>
                      <a:pt x="29" y="519"/>
                      <a:pt x="55" y="519"/>
                    </a:cubicBezTo>
                    <a:cubicBezTo>
                      <a:pt x="76" y="519"/>
                      <a:pt x="96" y="508"/>
                      <a:pt x="100" y="482"/>
                    </a:cubicBezTo>
                    <a:cubicBezTo>
                      <a:pt x="117" y="408"/>
                      <a:pt x="133" y="325"/>
                      <a:pt x="133" y="242"/>
                    </a:cubicBezTo>
                    <a:cubicBezTo>
                      <a:pt x="141" y="167"/>
                      <a:pt x="150" y="76"/>
                      <a:pt x="100" y="10"/>
                    </a:cubicBezTo>
                    <a:cubicBezTo>
                      <a:pt x="94" y="4"/>
                      <a:pt x="85" y="1"/>
                      <a:pt x="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6" name="Google Shape;4926;p39"/>
              <p:cNvSpPr/>
              <p:nvPr/>
            </p:nvSpPr>
            <p:spPr>
              <a:xfrm>
                <a:off x="4141200" y="2853500"/>
                <a:ext cx="3125" cy="11675"/>
              </a:xfrm>
              <a:custGeom>
                <a:rect b="b" l="l" r="r" t="t"/>
                <a:pathLst>
                  <a:path extrusionOk="0" h="467" w="125">
                    <a:moveTo>
                      <a:pt x="79" y="0"/>
                    </a:moveTo>
                    <a:cubicBezTo>
                      <a:pt x="59" y="0"/>
                      <a:pt x="40" y="15"/>
                      <a:pt x="34" y="36"/>
                    </a:cubicBezTo>
                    <a:cubicBezTo>
                      <a:pt x="25" y="102"/>
                      <a:pt x="17" y="160"/>
                      <a:pt x="9" y="226"/>
                    </a:cubicBezTo>
                    <a:cubicBezTo>
                      <a:pt x="1" y="293"/>
                      <a:pt x="1" y="351"/>
                      <a:pt x="9" y="417"/>
                    </a:cubicBezTo>
                    <a:cubicBezTo>
                      <a:pt x="9" y="442"/>
                      <a:pt x="25" y="467"/>
                      <a:pt x="59" y="467"/>
                    </a:cubicBezTo>
                    <a:cubicBezTo>
                      <a:pt x="83" y="467"/>
                      <a:pt x="108" y="442"/>
                      <a:pt x="108" y="417"/>
                    </a:cubicBezTo>
                    <a:cubicBezTo>
                      <a:pt x="108" y="351"/>
                      <a:pt x="108" y="293"/>
                      <a:pt x="108" y="235"/>
                    </a:cubicBezTo>
                    <a:cubicBezTo>
                      <a:pt x="108" y="177"/>
                      <a:pt x="117" y="119"/>
                      <a:pt x="125" y="61"/>
                    </a:cubicBezTo>
                    <a:cubicBezTo>
                      <a:pt x="125" y="36"/>
                      <a:pt x="117" y="11"/>
                      <a:pt x="92" y="3"/>
                    </a:cubicBezTo>
                    <a:cubicBezTo>
                      <a:pt x="87" y="1"/>
                      <a:pt x="83" y="0"/>
                      <a:pt x="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7" name="Google Shape;4927;p39"/>
              <p:cNvSpPr/>
              <p:nvPr/>
            </p:nvSpPr>
            <p:spPr>
              <a:xfrm>
                <a:off x="3997850" y="3099550"/>
                <a:ext cx="7700" cy="27600"/>
              </a:xfrm>
              <a:custGeom>
                <a:rect b="b" l="l" r="r" t="t"/>
                <a:pathLst>
                  <a:path extrusionOk="0" h="1104" w="308">
                    <a:moveTo>
                      <a:pt x="219" y="0"/>
                    </a:moveTo>
                    <a:cubicBezTo>
                      <a:pt x="207" y="0"/>
                      <a:pt x="197" y="6"/>
                      <a:pt x="192" y="12"/>
                    </a:cubicBezTo>
                    <a:cubicBezTo>
                      <a:pt x="158" y="45"/>
                      <a:pt x="158" y="87"/>
                      <a:pt x="158" y="128"/>
                    </a:cubicBezTo>
                    <a:cubicBezTo>
                      <a:pt x="150" y="169"/>
                      <a:pt x="150" y="219"/>
                      <a:pt x="150" y="261"/>
                    </a:cubicBezTo>
                    <a:cubicBezTo>
                      <a:pt x="150" y="343"/>
                      <a:pt x="150" y="435"/>
                      <a:pt x="134" y="517"/>
                    </a:cubicBezTo>
                    <a:cubicBezTo>
                      <a:pt x="117" y="700"/>
                      <a:pt x="76" y="874"/>
                      <a:pt x="18" y="1039"/>
                    </a:cubicBezTo>
                    <a:cubicBezTo>
                      <a:pt x="1" y="1073"/>
                      <a:pt x="37" y="1103"/>
                      <a:pt x="71" y="1103"/>
                    </a:cubicBezTo>
                    <a:cubicBezTo>
                      <a:pt x="86" y="1103"/>
                      <a:pt x="101" y="1097"/>
                      <a:pt x="109" y="1081"/>
                    </a:cubicBezTo>
                    <a:cubicBezTo>
                      <a:pt x="192" y="907"/>
                      <a:pt x="258" y="733"/>
                      <a:pt x="283" y="542"/>
                    </a:cubicBezTo>
                    <a:cubicBezTo>
                      <a:pt x="299" y="443"/>
                      <a:pt x="308" y="352"/>
                      <a:pt x="308" y="261"/>
                    </a:cubicBezTo>
                    <a:cubicBezTo>
                      <a:pt x="308" y="186"/>
                      <a:pt x="308" y="53"/>
                      <a:pt x="233" y="4"/>
                    </a:cubicBezTo>
                    <a:cubicBezTo>
                      <a:pt x="228" y="1"/>
                      <a:pt x="223" y="0"/>
                      <a:pt x="2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8" name="Google Shape;4928;p39"/>
              <p:cNvSpPr/>
              <p:nvPr/>
            </p:nvSpPr>
            <p:spPr>
              <a:xfrm>
                <a:off x="3999300" y="3074975"/>
                <a:ext cx="4800" cy="11275"/>
              </a:xfrm>
              <a:custGeom>
                <a:rect b="b" l="l" r="r" t="t"/>
                <a:pathLst>
                  <a:path extrusionOk="0" h="451" w="192">
                    <a:moveTo>
                      <a:pt x="29" y="0"/>
                    </a:moveTo>
                    <a:cubicBezTo>
                      <a:pt x="15" y="0"/>
                      <a:pt x="1" y="10"/>
                      <a:pt x="1" y="26"/>
                    </a:cubicBezTo>
                    <a:cubicBezTo>
                      <a:pt x="1" y="42"/>
                      <a:pt x="1" y="59"/>
                      <a:pt x="1" y="75"/>
                    </a:cubicBezTo>
                    <a:cubicBezTo>
                      <a:pt x="1" y="92"/>
                      <a:pt x="9" y="108"/>
                      <a:pt x="9" y="125"/>
                    </a:cubicBezTo>
                    <a:cubicBezTo>
                      <a:pt x="18" y="158"/>
                      <a:pt x="26" y="191"/>
                      <a:pt x="34" y="224"/>
                    </a:cubicBezTo>
                    <a:lnTo>
                      <a:pt x="26" y="224"/>
                    </a:lnTo>
                    <a:cubicBezTo>
                      <a:pt x="42" y="282"/>
                      <a:pt x="67" y="349"/>
                      <a:pt x="84" y="407"/>
                    </a:cubicBezTo>
                    <a:cubicBezTo>
                      <a:pt x="91" y="434"/>
                      <a:pt x="115" y="450"/>
                      <a:pt x="137" y="450"/>
                    </a:cubicBezTo>
                    <a:cubicBezTo>
                      <a:pt x="141" y="450"/>
                      <a:pt x="146" y="450"/>
                      <a:pt x="150" y="448"/>
                    </a:cubicBezTo>
                    <a:cubicBezTo>
                      <a:pt x="175" y="440"/>
                      <a:pt x="192" y="407"/>
                      <a:pt x="183" y="382"/>
                    </a:cubicBezTo>
                    <a:cubicBezTo>
                      <a:pt x="167" y="316"/>
                      <a:pt x="150" y="258"/>
                      <a:pt x="134" y="191"/>
                    </a:cubicBezTo>
                    <a:cubicBezTo>
                      <a:pt x="125" y="166"/>
                      <a:pt x="109" y="133"/>
                      <a:pt x="100" y="108"/>
                    </a:cubicBezTo>
                    <a:cubicBezTo>
                      <a:pt x="92" y="92"/>
                      <a:pt x="84" y="75"/>
                      <a:pt x="76" y="59"/>
                    </a:cubicBezTo>
                    <a:cubicBezTo>
                      <a:pt x="76" y="42"/>
                      <a:pt x="59" y="26"/>
                      <a:pt x="51" y="9"/>
                    </a:cubicBezTo>
                    <a:cubicBezTo>
                      <a:pt x="45" y="3"/>
                      <a:pt x="37" y="0"/>
                      <a:pt x="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9" name="Google Shape;4929;p39"/>
              <p:cNvSpPr/>
              <p:nvPr/>
            </p:nvSpPr>
            <p:spPr>
              <a:xfrm>
                <a:off x="4003050" y="3059750"/>
                <a:ext cx="3950" cy="13175"/>
              </a:xfrm>
              <a:custGeom>
                <a:rect b="b" l="l" r="r" t="t"/>
                <a:pathLst>
                  <a:path extrusionOk="0" h="527" w="158">
                    <a:moveTo>
                      <a:pt x="32" y="0"/>
                    </a:moveTo>
                    <a:cubicBezTo>
                      <a:pt x="16" y="0"/>
                      <a:pt x="0" y="11"/>
                      <a:pt x="0" y="30"/>
                    </a:cubicBezTo>
                    <a:cubicBezTo>
                      <a:pt x="17" y="187"/>
                      <a:pt x="50" y="345"/>
                      <a:pt x="75" y="494"/>
                    </a:cubicBezTo>
                    <a:cubicBezTo>
                      <a:pt x="83" y="519"/>
                      <a:pt x="108" y="527"/>
                      <a:pt x="124" y="527"/>
                    </a:cubicBezTo>
                    <a:cubicBezTo>
                      <a:pt x="149" y="519"/>
                      <a:pt x="158" y="494"/>
                      <a:pt x="149" y="477"/>
                    </a:cubicBezTo>
                    <a:cubicBezTo>
                      <a:pt x="124" y="320"/>
                      <a:pt x="108" y="171"/>
                      <a:pt x="66" y="21"/>
                    </a:cubicBezTo>
                    <a:cubicBezTo>
                      <a:pt x="59" y="7"/>
                      <a:pt x="45" y="0"/>
                      <a:pt x="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0" name="Google Shape;4930;p39"/>
              <p:cNvSpPr/>
              <p:nvPr/>
            </p:nvSpPr>
            <p:spPr>
              <a:xfrm>
                <a:off x="3962725" y="3152350"/>
                <a:ext cx="5125" cy="13925"/>
              </a:xfrm>
              <a:custGeom>
                <a:rect b="b" l="l" r="r" t="t"/>
                <a:pathLst>
                  <a:path extrusionOk="0" h="557" w="205">
                    <a:moveTo>
                      <a:pt x="148" y="1"/>
                    </a:moveTo>
                    <a:cubicBezTo>
                      <a:pt x="137" y="1"/>
                      <a:pt x="127" y="4"/>
                      <a:pt x="122" y="13"/>
                    </a:cubicBezTo>
                    <a:cubicBezTo>
                      <a:pt x="105" y="29"/>
                      <a:pt x="97" y="54"/>
                      <a:pt x="89" y="71"/>
                    </a:cubicBezTo>
                    <a:cubicBezTo>
                      <a:pt x="80" y="96"/>
                      <a:pt x="72" y="121"/>
                      <a:pt x="72" y="137"/>
                    </a:cubicBezTo>
                    <a:cubicBezTo>
                      <a:pt x="64" y="179"/>
                      <a:pt x="55" y="220"/>
                      <a:pt x="47" y="261"/>
                    </a:cubicBezTo>
                    <a:cubicBezTo>
                      <a:pt x="31" y="344"/>
                      <a:pt x="22" y="427"/>
                      <a:pt x="6" y="510"/>
                    </a:cubicBezTo>
                    <a:cubicBezTo>
                      <a:pt x="1" y="539"/>
                      <a:pt x="24" y="557"/>
                      <a:pt x="46" y="557"/>
                    </a:cubicBezTo>
                    <a:cubicBezTo>
                      <a:pt x="62" y="557"/>
                      <a:pt x="77" y="547"/>
                      <a:pt x="80" y="527"/>
                    </a:cubicBezTo>
                    <a:lnTo>
                      <a:pt x="80" y="535"/>
                    </a:lnTo>
                    <a:cubicBezTo>
                      <a:pt x="105" y="452"/>
                      <a:pt x="130" y="369"/>
                      <a:pt x="155" y="286"/>
                    </a:cubicBezTo>
                    <a:cubicBezTo>
                      <a:pt x="163" y="253"/>
                      <a:pt x="180" y="212"/>
                      <a:pt x="180" y="170"/>
                    </a:cubicBezTo>
                    <a:cubicBezTo>
                      <a:pt x="188" y="129"/>
                      <a:pt x="205" y="79"/>
                      <a:pt x="196" y="29"/>
                    </a:cubicBezTo>
                    <a:cubicBezTo>
                      <a:pt x="191" y="13"/>
                      <a:pt x="168" y="1"/>
                      <a:pt x="1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1" name="Google Shape;4931;p39"/>
              <p:cNvSpPr/>
              <p:nvPr/>
            </p:nvSpPr>
            <p:spPr>
              <a:xfrm>
                <a:off x="3969475" y="3155325"/>
                <a:ext cx="4375" cy="12325"/>
              </a:xfrm>
              <a:custGeom>
                <a:rect b="b" l="l" r="r" t="t"/>
                <a:pathLst>
                  <a:path extrusionOk="0" h="493" w="175">
                    <a:moveTo>
                      <a:pt x="135" y="0"/>
                    </a:moveTo>
                    <a:cubicBezTo>
                      <a:pt x="125" y="0"/>
                      <a:pt x="115" y="5"/>
                      <a:pt x="109" y="18"/>
                    </a:cubicBezTo>
                    <a:cubicBezTo>
                      <a:pt x="75" y="84"/>
                      <a:pt x="59" y="151"/>
                      <a:pt x="51" y="225"/>
                    </a:cubicBezTo>
                    <a:cubicBezTo>
                      <a:pt x="34" y="292"/>
                      <a:pt x="17" y="366"/>
                      <a:pt x="9" y="432"/>
                    </a:cubicBezTo>
                    <a:cubicBezTo>
                      <a:pt x="1" y="457"/>
                      <a:pt x="9" y="482"/>
                      <a:pt x="42" y="490"/>
                    </a:cubicBezTo>
                    <a:cubicBezTo>
                      <a:pt x="45" y="492"/>
                      <a:pt x="49" y="493"/>
                      <a:pt x="52" y="493"/>
                    </a:cubicBezTo>
                    <a:cubicBezTo>
                      <a:pt x="70" y="493"/>
                      <a:pt x="93" y="478"/>
                      <a:pt x="100" y="457"/>
                    </a:cubicBezTo>
                    <a:cubicBezTo>
                      <a:pt x="117" y="391"/>
                      <a:pt x="125" y="316"/>
                      <a:pt x="142" y="250"/>
                    </a:cubicBezTo>
                    <a:cubicBezTo>
                      <a:pt x="158" y="176"/>
                      <a:pt x="175" y="109"/>
                      <a:pt x="167" y="35"/>
                    </a:cubicBezTo>
                    <a:cubicBezTo>
                      <a:pt x="167" y="14"/>
                      <a:pt x="151" y="0"/>
                      <a:pt x="1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2" name="Google Shape;4932;p39"/>
              <p:cNvSpPr/>
              <p:nvPr/>
            </p:nvSpPr>
            <p:spPr>
              <a:xfrm>
                <a:off x="3874825" y="3144500"/>
                <a:ext cx="6725" cy="26500"/>
              </a:xfrm>
              <a:custGeom>
                <a:rect b="b" l="l" r="r" t="t"/>
                <a:pathLst>
                  <a:path extrusionOk="0" h="1060" w="269">
                    <a:moveTo>
                      <a:pt x="202" y="1"/>
                    </a:moveTo>
                    <a:cubicBezTo>
                      <a:pt x="186" y="1"/>
                      <a:pt x="172" y="9"/>
                      <a:pt x="166" y="29"/>
                    </a:cubicBezTo>
                    <a:lnTo>
                      <a:pt x="158" y="29"/>
                    </a:lnTo>
                    <a:cubicBezTo>
                      <a:pt x="83" y="203"/>
                      <a:pt x="25" y="385"/>
                      <a:pt x="9" y="575"/>
                    </a:cubicBezTo>
                    <a:cubicBezTo>
                      <a:pt x="0" y="667"/>
                      <a:pt x="0" y="758"/>
                      <a:pt x="9" y="849"/>
                    </a:cubicBezTo>
                    <a:cubicBezTo>
                      <a:pt x="17" y="940"/>
                      <a:pt x="42" y="1023"/>
                      <a:pt x="133" y="1056"/>
                    </a:cubicBezTo>
                    <a:cubicBezTo>
                      <a:pt x="142" y="1059"/>
                      <a:pt x="150" y="1060"/>
                      <a:pt x="158" y="1060"/>
                    </a:cubicBezTo>
                    <a:cubicBezTo>
                      <a:pt x="224" y="1060"/>
                      <a:pt x="252" y="976"/>
                      <a:pt x="208" y="932"/>
                    </a:cubicBezTo>
                    <a:cubicBezTo>
                      <a:pt x="199" y="915"/>
                      <a:pt x="199" y="882"/>
                      <a:pt x="191" y="865"/>
                    </a:cubicBezTo>
                    <a:cubicBezTo>
                      <a:pt x="191" y="832"/>
                      <a:pt x="191" y="799"/>
                      <a:pt x="191" y="766"/>
                    </a:cubicBezTo>
                    <a:cubicBezTo>
                      <a:pt x="183" y="683"/>
                      <a:pt x="183" y="609"/>
                      <a:pt x="183" y="534"/>
                    </a:cubicBezTo>
                    <a:cubicBezTo>
                      <a:pt x="191" y="377"/>
                      <a:pt x="216" y="219"/>
                      <a:pt x="257" y="70"/>
                    </a:cubicBezTo>
                    <a:cubicBezTo>
                      <a:pt x="268" y="32"/>
                      <a:pt x="232" y="1"/>
                      <a:pt x="2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3" name="Google Shape;4933;p39"/>
              <p:cNvSpPr/>
              <p:nvPr/>
            </p:nvSpPr>
            <p:spPr>
              <a:xfrm>
                <a:off x="3883925" y="3152625"/>
                <a:ext cx="4625" cy="16000"/>
              </a:xfrm>
              <a:custGeom>
                <a:rect b="b" l="l" r="r" t="t"/>
                <a:pathLst>
                  <a:path extrusionOk="0" h="640" w="185">
                    <a:moveTo>
                      <a:pt x="121" y="1"/>
                    </a:moveTo>
                    <a:cubicBezTo>
                      <a:pt x="99" y="1"/>
                      <a:pt x="77" y="13"/>
                      <a:pt x="67" y="43"/>
                    </a:cubicBezTo>
                    <a:cubicBezTo>
                      <a:pt x="42" y="134"/>
                      <a:pt x="26" y="234"/>
                      <a:pt x="9" y="325"/>
                    </a:cubicBezTo>
                    <a:cubicBezTo>
                      <a:pt x="9" y="375"/>
                      <a:pt x="1" y="424"/>
                      <a:pt x="1" y="474"/>
                    </a:cubicBezTo>
                    <a:cubicBezTo>
                      <a:pt x="1" y="524"/>
                      <a:pt x="1" y="574"/>
                      <a:pt x="26" y="615"/>
                    </a:cubicBezTo>
                    <a:cubicBezTo>
                      <a:pt x="34" y="632"/>
                      <a:pt x="49" y="640"/>
                      <a:pt x="63" y="640"/>
                    </a:cubicBezTo>
                    <a:cubicBezTo>
                      <a:pt x="78" y="640"/>
                      <a:pt x="92" y="632"/>
                      <a:pt x="100" y="615"/>
                    </a:cubicBezTo>
                    <a:cubicBezTo>
                      <a:pt x="125" y="574"/>
                      <a:pt x="125" y="532"/>
                      <a:pt x="125" y="482"/>
                    </a:cubicBezTo>
                    <a:cubicBezTo>
                      <a:pt x="133" y="433"/>
                      <a:pt x="133" y="391"/>
                      <a:pt x="142" y="342"/>
                    </a:cubicBezTo>
                    <a:cubicBezTo>
                      <a:pt x="150" y="250"/>
                      <a:pt x="158" y="159"/>
                      <a:pt x="175" y="68"/>
                    </a:cubicBezTo>
                    <a:cubicBezTo>
                      <a:pt x="185" y="28"/>
                      <a:pt x="153" y="1"/>
                      <a:pt x="1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4" name="Google Shape;4934;p39"/>
              <p:cNvSpPr/>
              <p:nvPr/>
            </p:nvSpPr>
            <p:spPr>
              <a:xfrm>
                <a:off x="3910375" y="3153825"/>
                <a:ext cx="22175" cy="21900"/>
              </a:xfrm>
              <a:custGeom>
                <a:rect b="b" l="l" r="r" t="t"/>
                <a:pathLst>
                  <a:path extrusionOk="0" h="876" w="887">
                    <a:moveTo>
                      <a:pt x="841" y="0"/>
                    </a:moveTo>
                    <a:cubicBezTo>
                      <a:pt x="825" y="0"/>
                      <a:pt x="809" y="7"/>
                      <a:pt x="799" y="20"/>
                    </a:cubicBezTo>
                    <a:cubicBezTo>
                      <a:pt x="749" y="95"/>
                      <a:pt x="724" y="186"/>
                      <a:pt x="675" y="269"/>
                    </a:cubicBezTo>
                    <a:cubicBezTo>
                      <a:pt x="625" y="343"/>
                      <a:pt x="575" y="418"/>
                      <a:pt x="509" y="484"/>
                    </a:cubicBezTo>
                    <a:cubicBezTo>
                      <a:pt x="385" y="617"/>
                      <a:pt x="219" y="724"/>
                      <a:pt x="53" y="791"/>
                    </a:cubicBezTo>
                    <a:cubicBezTo>
                      <a:pt x="0" y="806"/>
                      <a:pt x="16" y="876"/>
                      <a:pt x="63" y="876"/>
                    </a:cubicBezTo>
                    <a:cubicBezTo>
                      <a:pt x="68" y="876"/>
                      <a:pt x="73" y="875"/>
                      <a:pt x="78" y="873"/>
                    </a:cubicBezTo>
                    <a:cubicBezTo>
                      <a:pt x="277" y="824"/>
                      <a:pt x="451" y="716"/>
                      <a:pt x="592" y="567"/>
                    </a:cubicBezTo>
                    <a:cubicBezTo>
                      <a:pt x="666" y="492"/>
                      <a:pt x="724" y="418"/>
                      <a:pt x="782" y="327"/>
                    </a:cubicBezTo>
                    <a:cubicBezTo>
                      <a:pt x="832" y="236"/>
                      <a:pt x="882" y="144"/>
                      <a:pt x="882" y="45"/>
                    </a:cubicBezTo>
                    <a:cubicBezTo>
                      <a:pt x="887" y="15"/>
                      <a:pt x="865" y="0"/>
                      <a:pt x="8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5" name="Google Shape;4935;p39"/>
              <p:cNvSpPr/>
              <p:nvPr/>
            </p:nvSpPr>
            <p:spPr>
              <a:xfrm>
                <a:off x="3931375" y="3159975"/>
                <a:ext cx="5775" cy="8500"/>
              </a:xfrm>
              <a:custGeom>
                <a:rect b="b" l="l" r="r" t="t"/>
                <a:pathLst>
                  <a:path extrusionOk="0" h="340" w="231">
                    <a:moveTo>
                      <a:pt x="203" y="1"/>
                    </a:moveTo>
                    <a:cubicBezTo>
                      <a:pt x="199" y="1"/>
                      <a:pt x="195" y="2"/>
                      <a:pt x="191" y="6"/>
                    </a:cubicBezTo>
                    <a:cubicBezTo>
                      <a:pt x="166" y="23"/>
                      <a:pt x="141" y="39"/>
                      <a:pt x="125" y="56"/>
                    </a:cubicBezTo>
                    <a:cubicBezTo>
                      <a:pt x="100" y="81"/>
                      <a:pt x="83" y="106"/>
                      <a:pt x="67" y="130"/>
                    </a:cubicBezTo>
                    <a:cubicBezTo>
                      <a:pt x="42" y="180"/>
                      <a:pt x="17" y="238"/>
                      <a:pt x="9" y="288"/>
                    </a:cubicBezTo>
                    <a:cubicBezTo>
                      <a:pt x="0" y="313"/>
                      <a:pt x="17" y="329"/>
                      <a:pt x="33" y="338"/>
                    </a:cubicBezTo>
                    <a:cubicBezTo>
                      <a:pt x="36" y="339"/>
                      <a:pt x="40" y="340"/>
                      <a:pt x="43" y="340"/>
                    </a:cubicBezTo>
                    <a:cubicBezTo>
                      <a:pt x="58" y="340"/>
                      <a:pt x="75" y="326"/>
                      <a:pt x="75" y="313"/>
                    </a:cubicBezTo>
                    <a:cubicBezTo>
                      <a:pt x="91" y="263"/>
                      <a:pt x="108" y="213"/>
                      <a:pt x="133" y="172"/>
                    </a:cubicBezTo>
                    <a:cubicBezTo>
                      <a:pt x="149" y="147"/>
                      <a:pt x="166" y="122"/>
                      <a:pt x="174" y="106"/>
                    </a:cubicBezTo>
                    <a:cubicBezTo>
                      <a:pt x="191" y="81"/>
                      <a:pt x="207" y="64"/>
                      <a:pt x="224" y="39"/>
                    </a:cubicBezTo>
                    <a:cubicBezTo>
                      <a:pt x="230" y="20"/>
                      <a:pt x="217" y="1"/>
                      <a:pt x="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6" name="Google Shape;4936;p39"/>
              <p:cNvSpPr/>
              <p:nvPr/>
            </p:nvSpPr>
            <p:spPr>
              <a:xfrm>
                <a:off x="3939450" y="3156625"/>
                <a:ext cx="3550" cy="7250"/>
              </a:xfrm>
              <a:custGeom>
                <a:rect b="b" l="l" r="r" t="t"/>
                <a:pathLst>
                  <a:path extrusionOk="0" h="290" w="142">
                    <a:moveTo>
                      <a:pt x="114" y="1"/>
                    </a:moveTo>
                    <a:cubicBezTo>
                      <a:pt x="104" y="1"/>
                      <a:pt x="95" y="5"/>
                      <a:pt x="92" y="16"/>
                    </a:cubicBezTo>
                    <a:cubicBezTo>
                      <a:pt x="75" y="32"/>
                      <a:pt x="67" y="49"/>
                      <a:pt x="58" y="66"/>
                    </a:cubicBezTo>
                    <a:cubicBezTo>
                      <a:pt x="50" y="82"/>
                      <a:pt x="50" y="107"/>
                      <a:pt x="42" y="124"/>
                    </a:cubicBezTo>
                    <a:cubicBezTo>
                      <a:pt x="34" y="157"/>
                      <a:pt x="17" y="198"/>
                      <a:pt x="9" y="231"/>
                    </a:cubicBezTo>
                    <a:cubicBezTo>
                      <a:pt x="0" y="256"/>
                      <a:pt x="17" y="281"/>
                      <a:pt x="34" y="289"/>
                    </a:cubicBezTo>
                    <a:lnTo>
                      <a:pt x="34" y="281"/>
                    </a:lnTo>
                    <a:cubicBezTo>
                      <a:pt x="40" y="283"/>
                      <a:pt x="46" y="284"/>
                      <a:pt x="52" y="284"/>
                    </a:cubicBezTo>
                    <a:cubicBezTo>
                      <a:pt x="70" y="284"/>
                      <a:pt x="85" y="275"/>
                      <a:pt x="92" y="256"/>
                    </a:cubicBezTo>
                    <a:lnTo>
                      <a:pt x="125" y="148"/>
                    </a:lnTo>
                    <a:cubicBezTo>
                      <a:pt x="125" y="124"/>
                      <a:pt x="133" y="107"/>
                      <a:pt x="141" y="90"/>
                    </a:cubicBezTo>
                    <a:cubicBezTo>
                      <a:pt x="141" y="74"/>
                      <a:pt x="141" y="49"/>
                      <a:pt x="141" y="24"/>
                    </a:cubicBezTo>
                    <a:cubicBezTo>
                      <a:pt x="141" y="10"/>
                      <a:pt x="127" y="1"/>
                      <a:pt x="1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7" name="Google Shape;4937;p39"/>
              <p:cNvSpPr/>
              <p:nvPr/>
            </p:nvSpPr>
            <p:spPr>
              <a:xfrm>
                <a:off x="3990575" y="3029700"/>
                <a:ext cx="13525" cy="14450"/>
              </a:xfrm>
              <a:custGeom>
                <a:rect b="b" l="l" r="r" t="t"/>
                <a:pathLst>
                  <a:path extrusionOk="0" h="578" w="541">
                    <a:moveTo>
                      <a:pt x="58" y="0"/>
                    </a:moveTo>
                    <a:cubicBezTo>
                      <a:pt x="24" y="0"/>
                      <a:pt x="0" y="51"/>
                      <a:pt x="35" y="72"/>
                    </a:cubicBezTo>
                    <a:cubicBezTo>
                      <a:pt x="135" y="138"/>
                      <a:pt x="217" y="213"/>
                      <a:pt x="284" y="304"/>
                    </a:cubicBezTo>
                    <a:cubicBezTo>
                      <a:pt x="317" y="345"/>
                      <a:pt x="350" y="395"/>
                      <a:pt x="375" y="445"/>
                    </a:cubicBezTo>
                    <a:cubicBezTo>
                      <a:pt x="391" y="470"/>
                      <a:pt x="408" y="486"/>
                      <a:pt x="425" y="511"/>
                    </a:cubicBezTo>
                    <a:cubicBezTo>
                      <a:pt x="441" y="536"/>
                      <a:pt x="458" y="577"/>
                      <a:pt x="483" y="577"/>
                    </a:cubicBezTo>
                    <a:cubicBezTo>
                      <a:pt x="499" y="577"/>
                      <a:pt x="516" y="577"/>
                      <a:pt x="524" y="561"/>
                    </a:cubicBezTo>
                    <a:cubicBezTo>
                      <a:pt x="541" y="536"/>
                      <a:pt x="524" y="503"/>
                      <a:pt x="516" y="470"/>
                    </a:cubicBezTo>
                    <a:cubicBezTo>
                      <a:pt x="499" y="445"/>
                      <a:pt x="491" y="412"/>
                      <a:pt x="474" y="387"/>
                    </a:cubicBezTo>
                    <a:cubicBezTo>
                      <a:pt x="441" y="337"/>
                      <a:pt x="400" y="287"/>
                      <a:pt x="358" y="238"/>
                    </a:cubicBezTo>
                    <a:cubicBezTo>
                      <a:pt x="275" y="146"/>
                      <a:pt x="184" y="64"/>
                      <a:pt x="77" y="6"/>
                    </a:cubicBezTo>
                    <a:cubicBezTo>
                      <a:pt x="70" y="2"/>
                      <a:pt x="64" y="0"/>
                      <a:pt x="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8" name="Google Shape;4938;p39"/>
              <p:cNvSpPr/>
              <p:nvPr/>
            </p:nvSpPr>
            <p:spPr>
              <a:xfrm>
                <a:off x="3985225" y="3030125"/>
                <a:ext cx="7225" cy="8525"/>
              </a:xfrm>
              <a:custGeom>
                <a:rect b="b" l="l" r="r" t="t"/>
                <a:pathLst>
                  <a:path extrusionOk="0" h="341" w="289">
                    <a:moveTo>
                      <a:pt x="54" y="1"/>
                    </a:moveTo>
                    <a:cubicBezTo>
                      <a:pt x="44" y="1"/>
                      <a:pt x="34" y="5"/>
                      <a:pt x="25" y="13"/>
                    </a:cubicBezTo>
                    <a:cubicBezTo>
                      <a:pt x="9" y="22"/>
                      <a:pt x="1" y="55"/>
                      <a:pt x="9" y="71"/>
                    </a:cubicBezTo>
                    <a:cubicBezTo>
                      <a:pt x="50" y="121"/>
                      <a:pt x="83" y="163"/>
                      <a:pt x="117" y="212"/>
                    </a:cubicBezTo>
                    <a:cubicBezTo>
                      <a:pt x="133" y="229"/>
                      <a:pt x="150" y="254"/>
                      <a:pt x="166" y="279"/>
                    </a:cubicBezTo>
                    <a:cubicBezTo>
                      <a:pt x="175" y="287"/>
                      <a:pt x="183" y="295"/>
                      <a:pt x="191" y="303"/>
                    </a:cubicBezTo>
                    <a:cubicBezTo>
                      <a:pt x="208" y="320"/>
                      <a:pt x="216" y="328"/>
                      <a:pt x="233" y="337"/>
                    </a:cubicBezTo>
                    <a:cubicBezTo>
                      <a:pt x="237" y="340"/>
                      <a:pt x="242" y="341"/>
                      <a:pt x="247" y="341"/>
                    </a:cubicBezTo>
                    <a:cubicBezTo>
                      <a:pt x="268" y="341"/>
                      <a:pt x="289" y="315"/>
                      <a:pt x="282" y="295"/>
                    </a:cubicBezTo>
                    <a:cubicBezTo>
                      <a:pt x="274" y="279"/>
                      <a:pt x="266" y="270"/>
                      <a:pt x="266" y="254"/>
                    </a:cubicBezTo>
                    <a:cubicBezTo>
                      <a:pt x="257" y="245"/>
                      <a:pt x="249" y="229"/>
                      <a:pt x="241" y="221"/>
                    </a:cubicBezTo>
                    <a:cubicBezTo>
                      <a:pt x="224" y="196"/>
                      <a:pt x="208" y="171"/>
                      <a:pt x="191" y="154"/>
                    </a:cubicBezTo>
                    <a:cubicBezTo>
                      <a:pt x="158" y="105"/>
                      <a:pt x="117" y="63"/>
                      <a:pt x="83" y="13"/>
                    </a:cubicBezTo>
                    <a:cubicBezTo>
                      <a:pt x="75" y="5"/>
                      <a:pt x="65" y="1"/>
                      <a:pt x="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9" name="Google Shape;4939;p39"/>
              <p:cNvSpPr/>
              <p:nvPr/>
            </p:nvSpPr>
            <p:spPr>
              <a:xfrm>
                <a:off x="4256925" y="3180200"/>
                <a:ext cx="17075" cy="7650"/>
              </a:xfrm>
              <a:custGeom>
                <a:rect b="b" l="l" r="r" t="t"/>
                <a:pathLst>
                  <a:path extrusionOk="0" h="306" w="683">
                    <a:moveTo>
                      <a:pt x="605" y="0"/>
                    </a:moveTo>
                    <a:cubicBezTo>
                      <a:pt x="593" y="0"/>
                      <a:pt x="582" y="1"/>
                      <a:pt x="575" y="1"/>
                    </a:cubicBezTo>
                    <a:cubicBezTo>
                      <a:pt x="475" y="17"/>
                      <a:pt x="384" y="42"/>
                      <a:pt x="293" y="75"/>
                    </a:cubicBezTo>
                    <a:cubicBezTo>
                      <a:pt x="194" y="117"/>
                      <a:pt x="111" y="175"/>
                      <a:pt x="28" y="241"/>
                    </a:cubicBezTo>
                    <a:cubicBezTo>
                      <a:pt x="0" y="262"/>
                      <a:pt x="24" y="305"/>
                      <a:pt x="52" y="305"/>
                    </a:cubicBezTo>
                    <a:cubicBezTo>
                      <a:pt x="58" y="305"/>
                      <a:pt x="64" y="303"/>
                      <a:pt x="69" y="299"/>
                    </a:cubicBezTo>
                    <a:cubicBezTo>
                      <a:pt x="227" y="191"/>
                      <a:pt x="401" y="125"/>
                      <a:pt x="591" y="92"/>
                    </a:cubicBezTo>
                    <a:cubicBezTo>
                      <a:pt x="616" y="84"/>
                      <a:pt x="683" y="75"/>
                      <a:pt x="674" y="34"/>
                    </a:cubicBezTo>
                    <a:cubicBezTo>
                      <a:pt x="674" y="4"/>
                      <a:pt x="636" y="0"/>
                      <a:pt x="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0" name="Google Shape;4940;p39"/>
              <p:cNvSpPr/>
              <p:nvPr/>
            </p:nvSpPr>
            <p:spPr>
              <a:xfrm>
                <a:off x="4261350" y="3175225"/>
                <a:ext cx="7050" cy="4250"/>
              </a:xfrm>
              <a:custGeom>
                <a:rect b="b" l="l" r="r" t="t"/>
                <a:pathLst>
                  <a:path extrusionOk="0" h="170" w="282">
                    <a:moveTo>
                      <a:pt x="224" y="1"/>
                    </a:moveTo>
                    <a:cubicBezTo>
                      <a:pt x="207" y="1"/>
                      <a:pt x="199" y="1"/>
                      <a:pt x="182" y="9"/>
                    </a:cubicBezTo>
                    <a:cubicBezTo>
                      <a:pt x="166" y="9"/>
                      <a:pt x="141" y="17"/>
                      <a:pt x="124" y="26"/>
                    </a:cubicBezTo>
                    <a:cubicBezTo>
                      <a:pt x="83" y="42"/>
                      <a:pt x="50" y="67"/>
                      <a:pt x="17" y="92"/>
                    </a:cubicBezTo>
                    <a:cubicBezTo>
                      <a:pt x="0" y="109"/>
                      <a:pt x="0" y="133"/>
                      <a:pt x="17" y="150"/>
                    </a:cubicBezTo>
                    <a:cubicBezTo>
                      <a:pt x="23" y="162"/>
                      <a:pt x="42" y="170"/>
                      <a:pt x="59" y="170"/>
                    </a:cubicBezTo>
                    <a:cubicBezTo>
                      <a:pt x="65" y="170"/>
                      <a:pt x="70" y="169"/>
                      <a:pt x="75" y="167"/>
                    </a:cubicBezTo>
                    <a:cubicBezTo>
                      <a:pt x="83" y="150"/>
                      <a:pt x="100" y="142"/>
                      <a:pt x="116" y="133"/>
                    </a:cubicBezTo>
                    <a:cubicBezTo>
                      <a:pt x="124" y="133"/>
                      <a:pt x="133" y="125"/>
                      <a:pt x="141" y="125"/>
                    </a:cubicBezTo>
                    <a:cubicBezTo>
                      <a:pt x="141" y="117"/>
                      <a:pt x="149" y="117"/>
                      <a:pt x="149" y="117"/>
                    </a:cubicBezTo>
                    <a:lnTo>
                      <a:pt x="158" y="117"/>
                    </a:lnTo>
                    <a:cubicBezTo>
                      <a:pt x="174" y="109"/>
                      <a:pt x="199" y="100"/>
                      <a:pt x="216" y="92"/>
                    </a:cubicBezTo>
                    <a:cubicBezTo>
                      <a:pt x="224" y="92"/>
                      <a:pt x="224" y="84"/>
                      <a:pt x="232" y="84"/>
                    </a:cubicBezTo>
                    <a:cubicBezTo>
                      <a:pt x="240" y="84"/>
                      <a:pt x="249" y="75"/>
                      <a:pt x="265" y="67"/>
                    </a:cubicBezTo>
                    <a:cubicBezTo>
                      <a:pt x="274" y="59"/>
                      <a:pt x="282" y="51"/>
                      <a:pt x="282" y="34"/>
                    </a:cubicBezTo>
                    <a:cubicBezTo>
                      <a:pt x="282" y="17"/>
                      <a:pt x="265" y="9"/>
                      <a:pt x="2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1" name="Google Shape;4941;p39"/>
              <p:cNvSpPr/>
              <p:nvPr/>
            </p:nvSpPr>
            <p:spPr>
              <a:xfrm>
                <a:off x="3926575" y="3181575"/>
                <a:ext cx="22850" cy="5500"/>
              </a:xfrm>
              <a:custGeom>
                <a:rect b="b" l="l" r="r" t="t"/>
                <a:pathLst>
                  <a:path extrusionOk="0" h="220" w="914">
                    <a:moveTo>
                      <a:pt x="533" y="0"/>
                    </a:moveTo>
                    <a:cubicBezTo>
                      <a:pt x="510" y="0"/>
                      <a:pt x="488" y="1"/>
                      <a:pt x="466" y="4"/>
                    </a:cubicBezTo>
                    <a:cubicBezTo>
                      <a:pt x="308" y="12"/>
                      <a:pt x="167" y="45"/>
                      <a:pt x="35" y="136"/>
                    </a:cubicBezTo>
                    <a:cubicBezTo>
                      <a:pt x="1" y="164"/>
                      <a:pt x="23" y="219"/>
                      <a:pt x="60" y="219"/>
                    </a:cubicBezTo>
                    <a:cubicBezTo>
                      <a:pt x="67" y="219"/>
                      <a:pt x="76" y="217"/>
                      <a:pt x="85" y="211"/>
                    </a:cubicBezTo>
                    <a:cubicBezTo>
                      <a:pt x="201" y="136"/>
                      <a:pt x="341" y="111"/>
                      <a:pt x="482" y="103"/>
                    </a:cubicBezTo>
                    <a:cubicBezTo>
                      <a:pt x="557" y="103"/>
                      <a:pt x="631" y="111"/>
                      <a:pt x="698" y="120"/>
                    </a:cubicBezTo>
                    <a:cubicBezTo>
                      <a:pt x="734" y="124"/>
                      <a:pt x="773" y="131"/>
                      <a:pt x="810" y="131"/>
                    </a:cubicBezTo>
                    <a:cubicBezTo>
                      <a:pt x="841" y="131"/>
                      <a:pt x="870" y="127"/>
                      <a:pt x="897" y="111"/>
                    </a:cubicBezTo>
                    <a:cubicBezTo>
                      <a:pt x="913" y="103"/>
                      <a:pt x="913" y="78"/>
                      <a:pt x="905" y="70"/>
                    </a:cubicBezTo>
                    <a:cubicBezTo>
                      <a:pt x="855" y="12"/>
                      <a:pt x="764" y="12"/>
                      <a:pt x="698" y="4"/>
                    </a:cubicBezTo>
                    <a:lnTo>
                      <a:pt x="698" y="12"/>
                    </a:lnTo>
                    <a:cubicBezTo>
                      <a:pt x="645" y="6"/>
                      <a:pt x="588" y="0"/>
                      <a:pt x="5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2" name="Google Shape;4942;p39"/>
              <p:cNvSpPr/>
              <p:nvPr/>
            </p:nvSpPr>
            <p:spPr>
              <a:xfrm>
                <a:off x="3941325" y="3178500"/>
                <a:ext cx="4775" cy="1950"/>
              </a:xfrm>
              <a:custGeom>
                <a:rect b="b" l="l" r="r" t="t"/>
                <a:pathLst>
                  <a:path extrusionOk="0" h="78" w="191">
                    <a:moveTo>
                      <a:pt x="32" y="0"/>
                    </a:moveTo>
                    <a:cubicBezTo>
                      <a:pt x="17" y="0"/>
                      <a:pt x="0" y="15"/>
                      <a:pt x="0" y="36"/>
                    </a:cubicBezTo>
                    <a:cubicBezTo>
                      <a:pt x="0" y="52"/>
                      <a:pt x="17" y="69"/>
                      <a:pt x="33" y="69"/>
                    </a:cubicBezTo>
                    <a:cubicBezTo>
                      <a:pt x="75" y="77"/>
                      <a:pt x="124" y="77"/>
                      <a:pt x="166" y="77"/>
                    </a:cubicBezTo>
                    <a:cubicBezTo>
                      <a:pt x="174" y="77"/>
                      <a:pt x="182" y="69"/>
                      <a:pt x="182" y="60"/>
                    </a:cubicBezTo>
                    <a:cubicBezTo>
                      <a:pt x="191" y="52"/>
                      <a:pt x="182" y="44"/>
                      <a:pt x="174" y="36"/>
                    </a:cubicBezTo>
                    <a:cubicBezTo>
                      <a:pt x="124" y="27"/>
                      <a:pt x="83" y="11"/>
                      <a:pt x="41" y="2"/>
                    </a:cubicBez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3" name="Google Shape;4943;p39"/>
              <p:cNvSpPr/>
              <p:nvPr/>
            </p:nvSpPr>
            <p:spPr>
              <a:xfrm>
                <a:off x="3978450" y="2983400"/>
                <a:ext cx="18400" cy="15375"/>
              </a:xfrm>
              <a:custGeom>
                <a:rect b="b" l="l" r="r" t="t"/>
                <a:pathLst>
                  <a:path extrusionOk="0" h="615" w="736">
                    <a:moveTo>
                      <a:pt x="64" y="1"/>
                    </a:moveTo>
                    <a:cubicBezTo>
                      <a:pt x="13" y="1"/>
                      <a:pt x="1" y="69"/>
                      <a:pt x="48" y="84"/>
                    </a:cubicBezTo>
                    <a:cubicBezTo>
                      <a:pt x="180" y="126"/>
                      <a:pt x="296" y="200"/>
                      <a:pt x="404" y="292"/>
                    </a:cubicBezTo>
                    <a:cubicBezTo>
                      <a:pt x="454" y="333"/>
                      <a:pt x="495" y="383"/>
                      <a:pt x="537" y="432"/>
                    </a:cubicBezTo>
                    <a:cubicBezTo>
                      <a:pt x="562" y="466"/>
                      <a:pt x="578" y="490"/>
                      <a:pt x="603" y="524"/>
                    </a:cubicBezTo>
                    <a:cubicBezTo>
                      <a:pt x="620" y="548"/>
                      <a:pt x="636" y="582"/>
                      <a:pt x="669" y="606"/>
                    </a:cubicBezTo>
                    <a:cubicBezTo>
                      <a:pt x="677" y="612"/>
                      <a:pt x="687" y="614"/>
                      <a:pt x="696" y="614"/>
                    </a:cubicBezTo>
                    <a:cubicBezTo>
                      <a:pt x="716" y="614"/>
                      <a:pt x="736" y="602"/>
                      <a:pt x="736" y="573"/>
                    </a:cubicBezTo>
                    <a:cubicBezTo>
                      <a:pt x="736" y="499"/>
                      <a:pt x="686" y="424"/>
                      <a:pt x="644" y="366"/>
                    </a:cubicBezTo>
                    <a:cubicBezTo>
                      <a:pt x="595" y="308"/>
                      <a:pt x="545" y="250"/>
                      <a:pt x="479" y="200"/>
                    </a:cubicBezTo>
                    <a:cubicBezTo>
                      <a:pt x="363" y="109"/>
                      <a:pt x="222" y="35"/>
                      <a:pt x="73" y="2"/>
                    </a:cubicBezTo>
                    <a:cubicBezTo>
                      <a:pt x="70" y="1"/>
                      <a:pt x="67" y="1"/>
                      <a:pt x="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4" name="Google Shape;4944;p39"/>
              <p:cNvSpPr/>
              <p:nvPr/>
            </p:nvSpPr>
            <p:spPr>
              <a:xfrm>
                <a:off x="3910450" y="2916050"/>
                <a:ext cx="7075" cy="14425"/>
              </a:xfrm>
              <a:custGeom>
                <a:rect b="b" l="l" r="r" t="t"/>
                <a:pathLst>
                  <a:path extrusionOk="0" h="577" w="283">
                    <a:moveTo>
                      <a:pt x="253" y="0"/>
                    </a:moveTo>
                    <a:cubicBezTo>
                      <a:pt x="242" y="0"/>
                      <a:pt x="231" y="4"/>
                      <a:pt x="224" y="11"/>
                    </a:cubicBezTo>
                    <a:cubicBezTo>
                      <a:pt x="166" y="86"/>
                      <a:pt x="133" y="177"/>
                      <a:pt x="100" y="260"/>
                    </a:cubicBezTo>
                    <a:cubicBezTo>
                      <a:pt x="67" y="342"/>
                      <a:pt x="42" y="425"/>
                      <a:pt x="9" y="516"/>
                    </a:cubicBezTo>
                    <a:cubicBezTo>
                      <a:pt x="0" y="541"/>
                      <a:pt x="17" y="566"/>
                      <a:pt x="42" y="574"/>
                    </a:cubicBezTo>
                    <a:cubicBezTo>
                      <a:pt x="46" y="576"/>
                      <a:pt x="51" y="577"/>
                      <a:pt x="55" y="577"/>
                    </a:cubicBezTo>
                    <a:cubicBezTo>
                      <a:pt x="75" y="577"/>
                      <a:pt x="93" y="562"/>
                      <a:pt x="100" y="541"/>
                    </a:cubicBezTo>
                    <a:cubicBezTo>
                      <a:pt x="133" y="458"/>
                      <a:pt x="174" y="376"/>
                      <a:pt x="208" y="285"/>
                    </a:cubicBezTo>
                    <a:cubicBezTo>
                      <a:pt x="232" y="202"/>
                      <a:pt x="266" y="119"/>
                      <a:pt x="282" y="28"/>
                    </a:cubicBezTo>
                    <a:cubicBezTo>
                      <a:pt x="282" y="8"/>
                      <a:pt x="268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5" name="Google Shape;4945;p39"/>
              <p:cNvSpPr/>
              <p:nvPr/>
            </p:nvSpPr>
            <p:spPr>
              <a:xfrm>
                <a:off x="3920600" y="2893850"/>
                <a:ext cx="2300" cy="4475"/>
              </a:xfrm>
              <a:custGeom>
                <a:rect b="b" l="l" r="r" t="t"/>
                <a:pathLst>
                  <a:path extrusionOk="0" h="179" w="92">
                    <a:moveTo>
                      <a:pt x="61" y="1"/>
                    </a:moveTo>
                    <a:cubicBezTo>
                      <a:pt x="47" y="1"/>
                      <a:pt x="34" y="9"/>
                      <a:pt x="34" y="21"/>
                    </a:cubicBezTo>
                    <a:cubicBezTo>
                      <a:pt x="25" y="62"/>
                      <a:pt x="17" y="95"/>
                      <a:pt x="9" y="129"/>
                    </a:cubicBezTo>
                    <a:cubicBezTo>
                      <a:pt x="0" y="145"/>
                      <a:pt x="9" y="170"/>
                      <a:pt x="34" y="178"/>
                    </a:cubicBezTo>
                    <a:cubicBezTo>
                      <a:pt x="42" y="178"/>
                      <a:pt x="50" y="178"/>
                      <a:pt x="58" y="170"/>
                    </a:cubicBezTo>
                    <a:cubicBezTo>
                      <a:pt x="67" y="170"/>
                      <a:pt x="75" y="162"/>
                      <a:pt x="75" y="153"/>
                    </a:cubicBezTo>
                    <a:lnTo>
                      <a:pt x="92" y="46"/>
                    </a:lnTo>
                    <a:cubicBezTo>
                      <a:pt x="92" y="37"/>
                      <a:pt x="92" y="29"/>
                      <a:pt x="92" y="21"/>
                    </a:cubicBezTo>
                    <a:cubicBezTo>
                      <a:pt x="83" y="13"/>
                      <a:pt x="75" y="4"/>
                      <a:pt x="75" y="4"/>
                    </a:cubicBezTo>
                    <a:cubicBezTo>
                      <a:pt x="71" y="2"/>
                      <a:pt x="66" y="1"/>
                      <a:pt x="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6" name="Google Shape;4946;p39"/>
              <p:cNvSpPr/>
              <p:nvPr/>
            </p:nvSpPr>
            <p:spPr>
              <a:xfrm>
                <a:off x="3932200" y="2876925"/>
                <a:ext cx="3950" cy="10825"/>
              </a:xfrm>
              <a:custGeom>
                <a:rect b="b" l="l" r="r" t="t"/>
                <a:pathLst>
                  <a:path extrusionOk="0" h="433" w="158">
                    <a:moveTo>
                      <a:pt x="119" y="1"/>
                    </a:moveTo>
                    <a:cubicBezTo>
                      <a:pt x="108" y="1"/>
                      <a:pt x="98" y="6"/>
                      <a:pt x="92" y="18"/>
                    </a:cubicBezTo>
                    <a:cubicBezTo>
                      <a:pt x="83" y="35"/>
                      <a:pt x="75" y="52"/>
                      <a:pt x="75" y="68"/>
                    </a:cubicBezTo>
                    <a:cubicBezTo>
                      <a:pt x="67" y="85"/>
                      <a:pt x="67" y="93"/>
                      <a:pt x="67" y="110"/>
                    </a:cubicBezTo>
                    <a:cubicBezTo>
                      <a:pt x="58" y="134"/>
                      <a:pt x="50" y="168"/>
                      <a:pt x="42" y="201"/>
                    </a:cubicBezTo>
                    <a:cubicBezTo>
                      <a:pt x="25" y="250"/>
                      <a:pt x="17" y="317"/>
                      <a:pt x="9" y="375"/>
                    </a:cubicBezTo>
                    <a:cubicBezTo>
                      <a:pt x="0" y="400"/>
                      <a:pt x="17" y="424"/>
                      <a:pt x="42" y="433"/>
                    </a:cubicBezTo>
                    <a:cubicBezTo>
                      <a:pt x="67" y="433"/>
                      <a:pt x="92" y="424"/>
                      <a:pt x="100" y="400"/>
                    </a:cubicBezTo>
                    <a:cubicBezTo>
                      <a:pt x="116" y="333"/>
                      <a:pt x="125" y="275"/>
                      <a:pt x="133" y="217"/>
                    </a:cubicBezTo>
                    <a:cubicBezTo>
                      <a:pt x="141" y="159"/>
                      <a:pt x="158" y="101"/>
                      <a:pt x="158" y="43"/>
                    </a:cubicBezTo>
                    <a:cubicBezTo>
                      <a:pt x="158" y="17"/>
                      <a:pt x="138" y="1"/>
                      <a:pt x="1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7" name="Google Shape;4947;p39"/>
              <p:cNvSpPr/>
              <p:nvPr/>
            </p:nvSpPr>
            <p:spPr>
              <a:xfrm>
                <a:off x="3998475" y="2795650"/>
                <a:ext cx="7725" cy="20350"/>
              </a:xfrm>
              <a:custGeom>
                <a:rect b="b" l="l" r="r" t="t"/>
                <a:pathLst>
                  <a:path extrusionOk="0" h="814" w="309">
                    <a:moveTo>
                      <a:pt x="247" y="1"/>
                    </a:moveTo>
                    <a:cubicBezTo>
                      <a:pt x="235" y="1"/>
                      <a:pt x="224" y="7"/>
                      <a:pt x="216" y="22"/>
                    </a:cubicBezTo>
                    <a:cubicBezTo>
                      <a:pt x="158" y="146"/>
                      <a:pt x="100" y="270"/>
                      <a:pt x="67" y="394"/>
                    </a:cubicBezTo>
                    <a:cubicBezTo>
                      <a:pt x="26" y="510"/>
                      <a:pt x="1" y="659"/>
                      <a:pt x="17" y="784"/>
                    </a:cubicBezTo>
                    <a:cubicBezTo>
                      <a:pt x="17" y="802"/>
                      <a:pt x="30" y="813"/>
                      <a:pt x="45" y="813"/>
                    </a:cubicBezTo>
                    <a:cubicBezTo>
                      <a:pt x="56" y="813"/>
                      <a:pt x="68" y="807"/>
                      <a:pt x="75" y="792"/>
                    </a:cubicBezTo>
                    <a:cubicBezTo>
                      <a:pt x="92" y="734"/>
                      <a:pt x="109" y="668"/>
                      <a:pt x="117" y="610"/>
                    </a:cubicBezTo>
                    <a:cubicBezTo>
                      <a:pt x="133" y="552"/>
                      <a:pt x="150" y="485"/>
                      <a:pt x="167" y="427"/>
                    </a:cubicBezTo>
                    <a:cubicBezTo>
                      <a:pt x="200" y="303"/>
                      <a:pt x="241" y="187"/>
                      <a:pt x="291" y="71"/>
                    </a:cubicBezTo>
                    <a:cubicBezTo>
                      <a:pt x="308" y="36"/>
                      <a:pt x="276" y="1"/>
                      <a:pt x="2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8" name="Google Shape;4948;p39"/>
              <p:cNvSpPr/>
              <p:nvPr/>
            </p:nvSpPr>
            <p:spPr>
              <a:xfrm>
                <a:off x="4151150" y="2821650"/>
                <a:ext cx="225" cy="225"/>
              </a:xfrm>
              <a:custGeom>
                <a:rect b="b" l="l" r="r" t="t"/>
                <a:pathLst>
                  <a:path extrusionOk="0" h="9" w="9">
                    <a:moveTo>
                      <a:pt x="8" y="1"/>
                    </a:moveTo>
                    <a:cubicBezTo>
                      <a:pt x="0" y="1"/>
                      <a:pt x="0" y="9"/>
                      <a:pt x="8" y="9"/>
                    </a:cubicBezTo>
                    <a:cubicBezTo>
                      <a:pt x="8" y="9"/>
                      <a:pt x="8" y="1"/>
                      <a:pt x="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9" name="Google Shape;4949;p39"/>
              <p:cNvSpPr/>
              <p:nvPr/>
            </p:nvSpPr>
            <p:spPr>
              <a:xfrm>
                <a:off x="4153225" y="2762650"/>
                <a:ext cx="9550" cy="20825"/>
              </a:xfrm>
              <a:custGeom>
                <a:rect b="b" l="l" r="r" t="t"/>
                <a:pathLst>
                  <a:path extrusionOk="0" h="833" w="382">
                    <a:moveTo>
                      <a:pt x="62" y="1"/>
                    </a:moveTo>
                    <a:cubicBezTo>
                      <a:pt x="55" y="1"/>
                      <a:pt x="48" y="3"/>
                      <a:pt x="41" y="8"/>
                    </a:cubicBezTo>
                    <a:cubicBezTo>
                      <a:pt x="17" y="24"/>
                      <a:pt x="0" y="57"/>
                      <a:pt x="17" y="82"/>
                    </a:cubicBezTo>
                    <a:cubicBezTo>
                      <a:pt x="83" y="182"/>
                      <a:pt x="124" y="298"/>
                      <a:pt x="141" y="414"/>
                    </a:cubicBezTo>
                    <a:cubicBezTo>
                      <a:pt x="141" y="472"/>
                      <a:pt x="141" y="538"/>
                      <a:pt x="141" y="596"/>
                    </a:cubicBezTo>
                    <a:cubicBezTo>
                      <a:pt x="141" y="621"/>
                      <a:pt x="141" y="654"/>
                      <a:pt x="133" y="679"/>
                    </a:cubicBezTo>
                    <a:cubicBezTo>
                      <a:pt x="133" y="695"/>
                      <a:pt x="124" y="712"/>
                      <a:pt x="124" y="737"/>
                    </a:cubicBezTo>
                    <a:cubicBezTo>
                      <a:pt x="124" y="753"/>
                      <a:pt x="133" y="770"/>
                      <a:pt x="133" y="786"/>
                    </a:cubicBezTo>
                    <a:cubicBezTo>
                      <a:pt x="138" y="813"/>
                      <a:pt x="167" y="833"/>
                      <a:pt x="196" y="833"/>
                    </a:cubicBezTo>
                    <a:cubicBezTo>
                      <a:pt x="212" y="833"/>
                      <a:pt x="228" y="826"/>
                      <a:pt x="240" y="811"/>
                    </a:cubicBezTo>
                    <a:cubicBezTo>
                      <a:pt x="257" y="795"/>
                      <a:pt x="273" y="786"/>
                      <a:pt x="282" y="762"/>
                    </a:cubicBezTo>
                    <a:cubicBezTo>
                      <a:pt x="282" y="745"/>
                      <a:pt x="290" y="728"/>
                      <a:pt x="290" y="712"/>
                    </a:cubicBezTo>
                    <a:cubicBezTo>
                      <a:pt x="290" y="687"/>
                      <a:pt x="298" y="654"/>
                      <a:pt x="298" y="621"/>
                    </a:cubicBezTo>
                    <a:cubicBezTo>
                      <a:pt x="302" y="636"/>
                      <a:pt x="313" y="643"/>
                      <a:pt x="326" y="643"/>
                    </a:cubicBezTo>
                    <a:cubicBezTo>
                      <a:pt x="340" y="643"/>
                      <a:pt x="356" y="634"/>
                      <a:pt x="365" y="621"/>
                    </a:cubicBezTo>
                    <a:cubicBezTo>
                      <a:pt x="373" y="604"/>
                      <a:pt x="381" y="579"/>
                      <a:pt x="381" y="563"/>
                    </a:cubicBezTo>
                    <a:cubicBezTo>
                      <a:pt x="381" y="538"/>
                      <a:pt x="381" y="521"/>
                      <a:pt x="381" y="496"/>
                    </a:cubicBezTo>
                    <a:cubicBezTo>
                      <a:pt x="381" y="463"/>
                      <a:pt x="381" y="422"/>
                      <a:pt x="381" y="380"/>
                    </a:cubicBezTo>
                    <a:cubicBezTo>
                      <a:pt x="373" y="306"/>
                      <a:pt x="356" y="223"/>
                      <a:pt x="331" y="148"/>
                    </a:cubicBezTo>
                    <a:cubicBezTo>
                      <a:pt x="325" y="125"/>
                      <a:pt x="308" y="115"/>
                      <a:pt x="290" y="115"/>
                    </a:cubicBezTo>
                    <a:cubicBezTo>
                      <a:pt x="263" y="115"/>
                      <a:pt x="235" y="138"/>
                      <a:pt x="240" y="173"/>
                    </a:cubicBezTo>
                    <a:cubicBezTo>
                      <a:pt x="265" y="248"/>
                      <a:pt x="273" y="314"/>
                      <a:pt x="282" y="389"/>
                    </a:cubicBezTo>
                    <a:cubicBezTo>
                      <a:pt x="249" y="264"/>
                      <a:pt x="191" y="132"/>
                      <a:pt x="116" y="32"/>
                    </a:cubicBezTo>
                    <a:cubicBezTo>
                      <a:pt x="98" y="14"/>
                      <a:pt x="80" y="1"/>
                      <a:pt x="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0" name="Google Shape;4950;p39"/>
              <p:cNvSpPr/>
              <p:nvPr/>
            </p:nvSpPr>
            <p:spPr>
              <a:xfrm>
                <a:off x="3835450" y="3099550"/>
                <a:ext cx="14550" cy="17100"/>
              </a:xfrm>
              <a:custGeom>
                <a:rect b="b" l="l" r="r" t="t"/>
                <a:pathLst>
                  <a:path extrusionOk="0" h="684" w="582">
                    <a:moveTo>
                      <a:pt x="539" y="0"/>
                    </a:moveTo>
                    <a:cubicBezTo>
                      <a:pt x="530" y="0"/>
                      <a:pt x="520" y="4"/>
                      <a:pt x="515" y="12"/>
                    </a:cubicBezTo>
                    <a:cubicBezTo>
                      <a:pt x="473" y="62"/>
                      <a:pt x="440" y="120"/>
                      <a:pt x="407" y="178"/>
                    </a:cubicBezTo>
                    <a:cubicBezTo>
                      <a:pt x="374" y="227"/>
                      <a:pt x="333" y="277"/>
                      <a:pt x="299" y="335"/>
                    </a:cubicBezTo>
                    <a:cubicBezTo>
                      <a:pt x="217" y="435"/>
                      <a:pt x="134" y="526"/>
                      <a:pt x="34" y="609"/>
                    </a:cubicBezTo>
                    <a:cubicBezTo>
                      <a:pt x="1" y="635"/>
                      <a:pt x="27" y="684"/>
                      <a:pt x="60" y="684"/>
                    </a:cubicBezTo>
                    <a:cubicBezTo>
                      <a:pt x="68" y="684"/>
                      <a:pt x="76" y="681"/>
                      <a:pt x="84" y="675"/>
                    </a:cubicBezTo>
                    <a:cubicBezTo>
                      <a:pt x="192" y="600"/>
                      <a:pt x="299" y="509"/>
                      <a:pt x="382" y="401"/>
                    </a:cubicBezTo>
                    <a:cubicBezTo>
                      <a:pt x="473" y="294"/>
                      <a:pt x="565" y="178"/>
                      <a:pt x="581" y="37"/>
                    </a:cubicBezTo>
                    <a:cubicBezTo>
                      <a:pt x="581" y="15"/>
                      <a:pt x="559" y="0"/>
                      <a:pt x="5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1" name="Google Shape;4951;p39"/>
              <p:cNvSpPr/>
              <p:nvPr/>
            </p:nvSpPr>
            <p:spPr>
              <a:xfrm>
                <a:off x="3762750" y="3119900"/>
                <a:ext cx="18250" cy="12400"/>
              </a:xfrm>
              <a:custGeom>
                <a:rect b="b" l="l" r="r" t="t"/>
                <a:pathLst>
                  <a:path extrusionOk="0" h="496" w="730">
                    <a:moveTo>
                      <a:pt x="688" y="0"/>
                    </a:moveTo>
                    <a:cubicBezTo>
                      <a:pt x="686" y="0"/>
                      <a:pt x="683" y="1"/>
                      <a:pt x="680" y="2"/>
                    </a:cubicBezTo>
                    <a:lnTo>
                      <a:pt x="672" y="2"/>
                    </a:lnTo>
                    <a:cubicBezTo>
                      <a:pt x="647" y="2"/>
                      <a:pt x="622" y="10"/>
                      <a:pt x="589" y="27"/>
                    </a:cubicBezTo>
                    <a:cubicBezTo>
                      <a:pt x="564" y="35"/>
                      <a:pt x="531" y="51"/>
                      <a:pt x="506" y="68"/>
                    </a:cubicBezTo>
                    <a:cubicBezTo>
                      <a:pt x="457" y="109"/>
                      <a:pt x="407" y="143"/>
                      <a:pt x="349" y="176"/>
                    </a:cubicBezTo>
                    <a:cubicBezTo>
                      <a:pt x="249" y="250"/>
                      <a:pt x="150" y="317"/>
                      <a:pt x="42" y="375"/>
                    </a:cubicBezTo>
                    <a:cubicBezTo>
                      <a:pt x="9" y="391"/>
                      <a:pt x="1" y="424"/>
                      <a:pt x="17" y="457"/>
                    </a:cubicBezTo>
                    <a:cubicBezTo>
                      <a:pt x="24" y="477"/>
                      <a:pt x="45" y="496"/>
                      <a:pt x="66" y="496"/>
                    </a:cubicBezTo>
                    <a:cubicBezTo>
                      <a:pt x="72" y="496"/>
                      <a:pt x="78" y="494"/>
                      <a:pt x="84" y="491"/>
                    </a:cubicBezTo>
                    <a:cubicBezTo>
                      <a:pt x="208" y="441"/>
                      <a:pt x="324" y="391"/>
                      <a:pt x="440" y="325"/>
                    </a:cubicBezTo>
                    <a:cubicBezTo>
                      <a:pt x="490" y="292"/>
                      <a:pt x="548" y="250"/>
                      <a:pt x="597" y="209"/>
                    </a:cubicBezTo>
                    <a:cubicBezTo>
                      <a:pt x="622" y="192"/>
                      <a:pt x="647" y="167"/>
                      <a:pt x="672" y="143"/>
                    </a:cubicBezTo>
                    <a:cubicBezTo>
                      <a:pt x="689" y="118"/>
                      <a:pt x="713" y="85"/>
                      <a:pt x="722" y="60"/>
                    </a:cubicBezTo>
                    <a:cubicBezTo>
                      <a:pt x="729" y="30"/>
                      <a:pt x="710" y="0"/>
                      <a:pt x="6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2" name="Google Shape;4952;p39"/>
              <p:cNvSpPr/>
              <p:nvPr/>
            </p:nvSpPr>
            <p:spPr>
              <a:xfrm>
                <a:off x="3720500" y="3135250"/>
                <a:ext cx="8525" cy="1900"/>
              </a:xfrm>
              <a:custGeom>
                <a:rect b="b" l="l" r="r" t="t"/>
                <a:pathLst>
                  <a:path extrusionOk="0" h="76" w="341">
                    <a:moveTo>
                      <a:pt x="42" y="1"/>
                    </a:moveTo>
                    <a:cubicBezTo>
                      <a:pt x="26" y="1"/>
                      <a:pt x="9" y="17"/>
                      <a:pt x="9" y="34"/>
                    </a:cubicBezTo>
                    <a:cubicBezTo>
                      <a:pt x="1" y="51"/>
                      <a:pt x="9" y="67"/>
                      <a:pt x="26" y="67"/>
                    </a:cubicBezTo>
                    <a:cubicBezTo>
                      <a:pt x="50" y="75"/>
                      <a:pt x="75" y="75"/>
                      <a:pt x="100" y="75"/>
                    </a:cubicBezTo>
                    <a:lnTo>
                      <a:pt x="175" y="75"/>
                    </a:lnTo>
                    <a:cubicBezTo>
                      <a:pt x="224" y="75"/>
                      <a:pt x="274" y="67"/>
                      <a:pt x="316" y="59"/>
                    </a:cubicBezTo>
                    <a:cubicBezTo>
                      <a:pt x="340" y="51"/>
                      <a:pt x="340" y="17"/>
                      <a:pt x="316" y="17"/>
                    </a:cubicBezTo>
                    <a:cubicBezTo>
                      <a:pt x="224" y="17"/>
                      <a:pt x="133" y="17"/>
                      <a:pt x="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3" name="Google Shape;4953;p39"/>
              <p:cNvSpPr/>
              <p:nvPr/>
            </p:nvSpPr>
            <p:spPr>
              <a:xfrm>
                <a:off x="3868200" y="3059050"/>
                <a:ext cx="8025" cy="26475"/>
              </a:xfrm>
              <a:custGeom>
                <a:rect b="b" l="l" r="r" t="t"/>
                <a:pathLst>
                  <a:path extrusionOk="0" h="1059" w="321">
                    <a:moveTo>
                      <a:pt x="221" y="0"/>
                    </a:moveTo>
                    <a:cubicBezTo>
                      <a:pt x="204" y="0"/>
                      <a:pt x="186" y="8"/>
                      <a:pt x="174" y="25"/>
                    </a:cubicBezTo>
                    <a:cubicBezTo>
                      <a:pt x="83" y="174"/>
                      <a:pt x="33" y="323"/>
                      <a:pt x="17" y="497"/>
                    </a:cubicBezTo>
                    <a:cubicBezTo>
                      <a:pt x="0" y="663"/>
                      <a:pt x="25" y="853"/>
                      <a:pt x="91" y="1002"/>
                    </a:cubicBezTo>
                    <a:cubicBezTo>
                      <a:pt x="111" y="1042"/>
                      <a:pt x="145" y="1058"/>
                      <a:pt x="180" y="1058"/>
                    </a:cubicBezTo>
                    <a:cubicBezTo>
                      <a:pt x="248" y="1058"/>
                      <a:pt x="320" y="996"/>
                      <a:pt x="299" y="919"/>
                    </a:cubicBezTo>
                    <a:cubicBezTo>
                      <a:pt x="274" y="845"/>
                      <a:pt x="249" y="770"/>
                      <a:pt x="232" y="696"/>
                    </a:cubicBezTo>
                    <a:cubicBezTo>
                      <a:pt x="224" y="629"/>
                      <a:pt x="216" y="563"/>
                      <a:pt x="216" y="497"/>
                    </a:cubicBezTo>
                    <a:cubicBezTo>
                      <a:pt x="216" y="356"/>
                      <a:pt x="232" y="207"/>
                      <a:pt x="274" y="66"/>
                    </a:cubicBezTo>
                    <a:cubicBezTo>
                      <a:pt x="290" y="28"/>
                      <a:pt x="256" y="0"/>
                      <a:pt x="2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4" name="Google Shape;4954;p39"/>
              <p:cNvSpPr/>
              <p:nvPr/>
            </p:nvSpPr>
            <p:spPr>
              <a:xfrm>
                <a:off x="3876900" y="3071000"/>
                <a:ext cx="3550" cy="8025"/>
              </a:xfrm>
              <a:custGeom>
                <a:rect b="b" l="l" r="r" t="t"/>
                <a:pathLst>
                  <a:path extrusionOk="0" h="321" w="142">
                    <a:moveTo>
                      <a:pt x="55" y="0"/>
                    </a:moveTo>
                    <a:cubicBezTo>
                      <a:pt x="51" y="0"/>
                      <a:pt x="46" y="1"/>
                      <a:pt x="42" y="2"/>
                    </a:cubicBezTo>
                    <a:cubicBezTo>
                      <a:pt x="17" y="11"/>
                      <a:pt x="0" y="35"/>
                      <a:pt x="9" y="60"/>
                    </a:cubicBezTo>
                    <a:cubicBezTo>
                      <a:pt x="17" y="102"/>
                      <a:pt x="25" y="143"/>
                      <a:pt x="33" y="185"/>
                    </a:cubicBezTo>
                    <a:cubicBezTo>
                      <a:pt x="42" y="201"/>
                      <a:pt x="42" y="226"/>
                      <a:pt x="50" y="243"/>
                    </a:cubicBezTo>
                    <a:cubicBezTo>
                      <a:pt x="58" y="267"/>
                      <a:pt x="67" y="284"/>
                      <a:pt x="75" y="309"/>
                    </a:cubicBezTo>
                    <a:cubicBezTo>
                      <a:pt x="81" y="315"/>
                      <a:pt x="91" y="321"/>
                      <a:pt x="99" y="321"/>
                    </a:cubicBezTo>
                    <a:cubicBezTo>
                      <a:pt x="102" y="321"/>
                      <a:pt x="106" y="320"/>
                      <a:pt x="108" y="317"/>
                    </a:cubicBezTo>
                    <a:cubicBezTo>
                      <a:pt x="125" y="317"/>
                      <a:pt x="133" y="309"/>
                      <a:pt x="133" y="301"/>
                    </a:cubicBezTo>
                    <a:cubicBezTo>
                      <a:pt x="141" y="276"/>
                      <a:pt x="141" y="251"/>
                      <a:pt x="141" y="226"/>
                    </a:cubicBezTo>
                    <a:cubicBezTo>
                      <a:pt x="133" y="201"/>
                      <a:pt x="133" y="185"/>
                      <a:pt x="125" y="160"/>
                    </a:cubicBezTo>
                    <a:cubicBezTo>
                      <a:pt x="116" y="118"/>
                      <a:pt x="108" y="77"/>
                      <a:pt x="100" y="35"/>
                    </a:cubicBezTo>
                    <a:cubicBezTo>
                      <a:pt x="100" y="15"/>
                      <a:pt x="77" y="0"/>
                      <a:pt x="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5" name="Google Shape;4955;p39"/>
              <p:cNvSpPr/>
              <p:nvPr/>
            </p:nvSpPr>
            <p:spPr>
              <a:xfrm>
                <a:off x="3930750" y="2994400"/>
                <a:ext cx="9975" cy="3800"/>
              </a:xfrm>
              <a:custGeom>
                <a:rect b="b" l="l" r="r" t="t"/>
                <a:pathLst>
                  <a:path extrusionOk="0" h="152" w="399">
                    <a:moveTo>
                      <a:pt x="141" y="1"/>
                    </a:moveTo>
                    <a:cubicBezTo>
                      <a:pt x="133" y="1"/>
                      <a:pt x="125" y="9"/>
                      <a:pt x="116" y="9"/>
                    </a:cubicBezTo>
                    <a:lnTo>
                      <a:pt x="108" y="9"/>
                    </a:lnTo>
                    <a:cubicBezTo>
                      <a:pt x="75" y="9"/>
                      <a:pt x="42" y="9"/>
                      <a:pt x="17" y="34"/>
                    </a:cubicBezTo>
                    <a:cubicBezTo>
                      <a:pt x="9" y="50"/>
                      <a:pt x="0" y="67"/>
                      <a:pt x="17" y="84"/>
                    </a:cubicBezTo>
                    <a:cubicBezTo>
                      <a:pt x="25" y="92"/>
                      <a:pt x="42" y="100"/>
                      <a:pt x="58" y="108"/>
                    </a:cubicBezTo>
                    <a:lnTo>
                      <a:pt x="100" y="108"/>
                    </a:lnTo>
                    <a:cubicBezTo>
                      <a:pt x="100" y="108"/>
                      <a:pt x="107" y="112"/>
                      <a:pt x="110" y="112"/>
                    </a:cubicBezTo>
                    <a:cubicBezTo>
                      <a:pt x="111" y="112"/>
                      <a:pt x="111" y="111"/>
                      <a:pt x="108" y="108"/>
                    </a:cubicBezTo>
                    <a:lnTo>
                      <a:pt x="108" y="108"/>
                    </a:lnTo>
                    <a:cubicBezTo>
                      <a:pt x="125" y="117"/>
                      <a:pt x="133" y="117"/>
                      <a:pt x="141" y="117"/>
                    </a:cubicBezTo>
                    <a:cubicBezTo>
                      <a:pt x="158" y="125"/>
                      <a:pt x="166" y="125"/>
                      <a:pt x="174" y="125"/>
                    </a:cubicBezTo>
                    <a:lnTo>
                      <a:pt x="224" y="125"/>
                    </a:lnTo>
                    <a:cubicBezTo>
                      <a:pt x="232" y="125"/>
                      <a:pt x="232" y="133"/>
                      <a:pt x="241" y="133"/>
                    </a:cubicBezTo>
                    <a:cubicBezTo>
                      <a:pt x="266" y="133"/>
                      <a:pt x="290" y="142"/>
                      <a:pt x="315" y="150"/>
                    </a:cubicBezTo>
                    <a:cubicBezTo>
                      <a:pt x="321" y="151"/>
                      <a:pt x="327" y="152"/>
                      <a:pt x="332" y="152"/>
                    </a:cubicBezTo>
                    <a:cubicBezTo>
                      <a:pt x="359" y="152"/>
                      <a:pt x="383" y="136"/>
                      <a:pt x="390" y="108"/>
                    </a:cubicBezTo>
                    <a:cubicBezTo>
                      <a:pt x="398" y="75"/>
                      <a:pt x="382" y="50"/>
                      <a:pt x="348" y="42"/>
                    </a:cubicBezTo>
                    <a:cubicBezTo>
                      <a:pt x="290" y="26"/>
                      <a:pt x="241" y="9"/>
                      <a:pt x="183" y="9"/>
                    </a:cubicBezTo>
                    <a:cubicBezTo>
                      <a:pt x="174" y="9"/>
                      <a:pt x="158" y="1"/>
                      <a:pt x="1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6" name="Google Shape;4956;p39"/>
              <p:cNvSpPr/>
              <p:nvPr/>
            </p:nvSpPr>
            <p:spPr>
              <a:xfrm>
                <a:off x="3933850" y="2987700"/>
                <a:ext cx="4175" cy="2800"/>
              </a:xfrm>
              <a:custGeom>
                <a:rect b="b" l="l" r="r" t="t"/>
                <a:pathLst>
                  <a:path extrusionOk="0" h="112" w="167">
                    <a:moveTo>
                      <a:pt x="113" y="0"/>
                    </a:moveTo>
                    <a:cubicBezTo>
                      <a:pt x="109" y="0"/>
                      <a:pt x="105" y="1"/>
                      <a:pt x="100" y="4"/>
                    </a:cubicBezTo>
                    <a:cubicBezTo>
                      <a:pt x="84" y="4"/>
                      <a:pt x="75" y="12"/>
                      <a:pt x="59" y="12"/>
                    </a:cubicBezTo>
                    <a:cubicBezTo>
                      <a:pt x="50" y="12"/>
                      <a:pt x="50" y="12"/>
                      <a:pt x="42" y="20"/>
                    </a:cubicBezTo>
                    <a:cubicBezTo>
                      <a:pt x="34" y="20"/>
                      <a:pt x="26" y="20"/>
                      <a:pt x="17" y="28"/>
                    </a:cubicBezTo>
                    <a:cubicBezTo>
                      <a:pt x="1" y="28"/>
                      <a:pt x="1" y="45"/>
                      <a:pt x="1" y="53"/>
                    </a:cubicBezTo>
                    <a:cubicBezTo>
                      <a:pt x="1" y="70"/>
                      <a:pt x="1" y="78"/>
                      <a:pt x="17" y="86"/>
                    </a:cubicBezTo>
                    <a:cubicBezTo>
                      <a:pt x="26" y="86"/>
                      <a:pt x="34" y="95"/>
                      <a:pt x="42" y="95"/>
                    </a:cubicBezTo>
                    <a:cubicBezTo>
                      <a:pt x="42" y="95"/>
                      <a:pt x="50" y="95"/>
                      <a:pt x="59" y="103"/>
                    </a:cubicBezTo>
                    <a:cubicBezTo>
                      <a:pt x="75" y="103"/>
                      <a:pt x="84" y="103"/>
                      <a:pt x="100" y="111"/>
                    </a:cubicBezTo>
                    <a:cubicBezTo>
                      <a:pt x="117" y="111"/>
                      <a:pt x="142" y="111"/>
                      <a:pt x="150" y="95"/>
                    </a:cubicBezTo>
                    <a:cubicBezTo>
                      <a:pt x="158" y="86"/>
                      <a:pt x="166" y="70"/>
                      <a:pt x="166" y="53"/>
                    </a:cubicBezTo>
                    <a:cubicBezTo>
                      <a:pt x="166" y="45"/>
                      <a:pt x="166" y="28"/>
                      <a:pt x="150" y="20"/>
                    </a:cubicBezTo>
                    <a:cubicBezTo>
                      <a:pt x="138" y="8"/>
                      <a:pt x="126" y="0"/>
                      <a:pt x="1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7" name="Google Shape;4957;p39"/>
              <p:cNvSpPr/>
              <p:nvPr/>
            </p:nvSpPr>
            <p:spPr>
              <a:xfrm>
                <a:off x="4205800" y="2739950"/>
                <a:ext cx="7300" cy="16675"/>
              </a:xfrm>
              <a:custGeom>
                <a:rect b="b" l="l" r="r" t="t"/>
                <a:pathLst>
                  <a:path extrusionOk="0" h="667" w="292">
                    <a:moveTo>
                      <a:pt x="65" y="0"/>
                    </a:moveTo>
                    <a:cubicBezTo>
                      <a:pt x="33" y="0"/>
                      <a:pt x="1" y="35"/>
                      <a:pt x="18" y="70"/>
                    </a:cubicBezTo>
                    <a:cubicBezTo>
                      <a:pt x="68" y="162"/>
                      <a:pt x="101" y="253"/>
                      <a:pt x="126" y="352"/>
                    </a:cubicBezTo>
                    <a:cubicBezTo>
                      <a:pt x="134" y="394"/>
                      <a:pt x="142" y="443"/>
                      <a:pt x="151" y="493"/>
                    </a:cubicBezTo>
                    <a:cubicBezTo>
                      <a:pt x="159" y="543"/>
                      <a:pt x="159" y="592"/>
                      <a:pt x="184" y="642"/>
                    </a:cubicBezTo>
                    <a:cubicBezTo>
                      <a:pt x="191" y="660"/>
                      <a:pt x="205" y="667"/>
                      <a:pt x="220" y="667"/>
                    </a:cubicBezTo>
                    <a:cubicBezTo>
                      <a:pt x="240" y="667"/>
                      <a:pt x="262" y="653"/>
                      <a:pt x="267" y="634"/>
                    </a:cubicBezTo>
                    <a:cubicBezTo>
                      <a:pt x="292" y="576"/>
                      <a:pt x="275" y="518"/>
                      <a:pt x="267" y="468"/>
                    </a:cubicBezTo>
                    <a:cubicBezTo>
                      <a:pt x="258" y="418"/>
                      <a:pt x="250" y="360"/>
                      <a:pt x="234" y="311"/>
                    </a:cubicBezTo>
                    <a:cubicBezTo>
                      <a:pt x="200" y="211"/>
                      <a:pt x="159" y="112"/>
                      <a:pt x="101" y="21"/>
                    </a:cubicBezTo>
                    <a:cubicBezTo>
                      <a:pt x="91" y="6"/>
                      <a:pt x="78" y="0"/>
                      <a:pt x="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8" name="Google Shape;4958;p39"/>
              <p:cNvSpPr/>
              <p:nvPr/>
            </p:nvSpPr>
            <p:spPr>
              <a:xfrm>
                <a:off x="4212450" y="2737150"/>
                <a:ext cx="3350" cy="10575"/>
              </a:xfrm>
              <a:custGeom>
                <a:rect b="b" l="l" r="r" t="t"/>
                <a:pathLst>
                  <a:path extrusionOk="0" h="423" w="134">
                    <a:moveTo>
                      <a:pt x="59" y="0"/>
                    </a:moveTo>
                    <a:cubicBezTo>
                      <a:pt x="34" y="8"/>
                      <a:pt x="1" y="25"/>
                      <a:pt x="1" y="58"/>
                    </a:cubicBezTo>
                    <a:cubicBezTo>
                      <a:pt x="9" y="116"/>
                      <a:pt x="9" y="174"/>
                      <a:pt x="9" y="224"/>
                    </a:cubicBezTo>
                    <a:cubicBezTo>
                      <a:pt x="17" y="257"/>
                      <a:pt x="17" y="282"/>
                      <a:pt x="17" y="307"/>
                    </a:cubicBezTo>
                    <a:cubicBezTo>
                      <a:pt x="17" y="323"/>
                      <a:pt x="17" y="340"/>
                      <a:pt x="26" y="356"/>
                    </a:cubicBezTo>
                    <a:cubicBezTo>
                      <a:pt x="26" y="373"/>
                      <a:pt x="34" y="390"/>
                      <a:pt x="42" y="406"/>
                    </a:cubicBezTo>
                    <a:cubicBezTo>
                      <a:pt x="50" y="414"/>
                      <a:pt x="67" y="423"/>
                      <a:pt x="75" y="423"/>
                    </a:cubicBezTo>
                    <a:cubicBezTo>
                      <a:pt x="92" y="414"/>
                      <a:pt x="100" y="406"/>
                      <a:pt x="108" y="390"/>
                    </a:cubicBezTo>
                    <a:cubicBezTo>
                      <a:pt x="133" y="340"/>
                      <a:pt x="125" y="282"/>
                      <a:pt x="125" y="224"/>
                    </a:cubicBezTo>
                    <a:cubicBezTo>
                      <a:pt x="125" y="166"/>
                      <a:pt x="117" y="116"/>
                      <a:pt x="117" y="58"/>
                    </a:cubicBezTo>
                    <a:cubicBezTo>
                      <a:pt x="117" y="33"/>
                      <a:pt x="92" y="0"/>
                      <a:pt x="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9" name="Google Shape;4959;p39"/>
              <p:cNvSpPr/>
              <p:nvPr/>
            </p:nvSpPr>
            <p:spPr>
              <a:xfrm>
                <a:off x="4222400" y="2730300"/>
                <a:ext cx="3125" cy="14175"/>
              </a:xfrm>
              <a:custGeom>
                <a:rect b="b" l="l" r="r" t="t"/>
                <a:pathLst>
                  <a:path extrusionOk="0" h="567" w="125">
                    <a:moveTo>
                      <a:pt x="67" y="1"/>
                    </a:moveTo>
                    <a:cubicBezTo>
                      <a:pt x="34" y="1"/>
                      <a:pt x="9" y="26"/>
                      <a:pt x="9" y="59"/>
                    </a:cubicBezTo>
                    <a:cubicBezTo>
                      <a:pt x="0" y="142"/>
                      <a:pt x="0" y="216"/>
                      <a:pt x="0" y="299"/>
                    </a:cubicBezTo>
                    <a:cubicBezTo>
                      <a:pt x="0" y="316"/>
                      <a:pt x="0" y="340"/>
                      <a:pt x="9" y="357"/>
                    </a:cubicBezTo>
                    <a:lnTo>
                      <a:pt x="0" y="357"/>
                    </a:lnTo>
                    <a:cubicBezTo>
                      <a:pt x="9" y="382"/>
                      <a:pt x="17" y="398"/>
                      <a:pt x="17" y="423"/>
                    </a:cubicBezTo>
                    <a:cubicBezTo>
                      <a:pt x="25" y="465"/>
                      <a:pt x="34" y="498"/>
                      <a:pt x="42" y="539"/>
                    </a:cubicBezTo>
                    <a:cubicBezTo>
                      <a:pt x="46" y="558"/>
                      <a:pt x="61" y="567"/>
                      <a:pt x="77" y="567"/>
                    </a:cubicBezTo>
                    <a:cubicBezTo>
                      <a:pt x="96" y="567"/>
                      <a:pt x="116" y="554"/>
                      <a:pt x="116" y="531"/>
                    </a:cubicBezTo>
                    <a:cubicBezTo>
                      <a:pt x="116" y="490"/>
                      <a:pt x="116" y="448"/>
                      <a:pt x="116" y="407"/>
                    </a:cubicBezTo>
                    <a:cubicBezTo>
                      <a:pt x="116" y="390"/>
                      <a:pt x="116" y="374"/>
                      <a:pt x="125" y="357"/>
                    </a:cubicBezTo>
                    <a:cubicBezTo>
                      <a:pt x="125" y="340"/>
                      <a:pt x="125" y="316"/>
                      <a:pt x="125" y="291"/>
                    </a:cubicBezTo>
                    <a:cubicBezTo>
                      <a:pt x="125" y="216"/>
                      <a:pt x="116" y="133"/>
                      <a:pt x="125" y="59"/>
                    </a:cubicBezTo>
                    <a:cubicBezTo>
                      <a:pt x="125" y="26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0" name="Google Shape;4960;p39"/>
              <p:cNvSpPr/>
              <p:nvPr/>
            </p:nvSpPr>
            <p:spPr>
              <a:xfrm>
                <a:off x="4242075" y="2401525"/>
                <a:ext cx="5400" cy="7750"/>
              </a:xfrm>
              <a:custGeom>
                <a:rect b="b" l="l" r="r" t="t"/>
                <a:pathLst>
                  <a:path extrusionOk="0" h="310" w="216">
                    <a:moveTo>
                      <a:pt x="195" y="1"/>
                    </a:moveTo>
                    <a:cubicBezTo>
                      <a:pt x="194" y="1"/>
                      <a:pt x="192" y="2"/>
                      <a:pt x="191" y="3"/>
                    </a:cubicBezTo>
                    <a:cubicBezTo>
                      <a:pt x="175" y="11"/>
                      <a:pt x="166" y="11"/>
                      <a:pt x="150" y="19"/>
                    </a:cubicBezTo>
                    <a:cubicBezTo>
                      <a:pt x="141" y="28"/>
                      <a:pt x="133" y="36"/>
                      <a:pt x="125" y="52"/>
                    </a:cubicBezTo>
                    <a:cubicBezTo>
                      <a:pt x="100" y="69"/>
                      <a:pt x="83" y="94"/>
                      <a:pt x="75" y="119"/>
                    </a:cubicBezTo>
                    <a:cubicBezTo>
                      <a:pt x="42" y="160"/>
                      <a:pt x="25" y="210"/>
                      <a:pt x="9" y="260"/>
                    </a:cubicBezTo>
                    <a:cubicBezTo>
                      <a:pt x="1" y="276"/>
                      <a:pt x="17" y="301"/>
                      <a:pt x="34" y="309"/>
                    </a:cubicBezTo>
                    <a:cubicBezTo>
                      <a:pt x="42" y="309"/>
                      <a:pt x="67" y="309"/>
                      <a:pt x="75" y="293"/>
                    </a:cubicBezTo>
                    <a:cubicBezTo>
                      <a:pt x="92" y="243"/>
                      <a:pt x="117" y="202"/>
                      <a:pt x="141" y="160"/>
                    </a:cubicBezTo>
                    <a:cubicBezTo>
                      <a:pt x="158" y="144"/>
                      <a:pt x="175" y="119"/>
                      <a:pt x="183" y="102"/>
                    </a:cubicBezTo>
                    <a:cubicBezTo>
                      <a:pt x="199" y="77"/>
                      <a:pt x="208" y="52"/>
                      <a:pt x="216" y="28"/>
                    </a:cubicBezTo>
                    <a:cubicBezTo>
                      <a:pt x="216" y="20"/>
                      <a:pt x="204" y="1"/>
                      <a:pt x="1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1" name="Google Shape;4961;p39"/>
              <p:cNvSpPr/>
              <p:nvPr/>
            </p:nvSpPr>
            <p:spPr>
              <a:xfrm>
                <a:off x="4252425" y="2416825"/>
                <a:ext cx="9300" cy="5775"/>
              </a:xfrm>
              <a:custGeom>
                <a:rect b="b" l="l" r="r" t="t"/>
                <a:pathLst>
                  <a:path extrusionOk="0" h="231" w="372">
                    <a:moveTo>
                      <a:pt x="318" y="0"/>
                    </a:moveTo>
                    <a:cubicBezTo>
                      <a:pt x="312" y="0"/>
                      <a:pt x="306" y="1"/>
                      <a:pt x="299" y="4"/>
                    </a:cubicBezTo>
                    <a:lnTo>
                      <a:pt x="299" y="12"/>
                    </a:lnTo>
                    <a:cubicBezTo>
                      <a:pt x="291" y="20"/>
                      <a:pt x="274" y="20"/>
                      <a:pt x="266" y="37"/>
                    </a:cubicBezTo>
                    <a:lnTo>
                      <a:pt x="249" y="37"/>
                    </a:lnTo>
                    <a:cubicBezTo>
                      <a:pt x="241" y="45"/>
                      <a:pt x="241" y="54"/>
                      <a:pt x="233" y="54"/>
                    </a:cubicBezTo>
                    <a:lnTo>
                      <a:pt x="233" y="62"/>
                    </a:lnTo>
                    <a:lnTo>
                      <a:pt x="225" y="62"/>
                    </a:lnTo>
                    <a:cubicBezTo>
                      <a:pt x="216" y="70"/>
                      <a:pt x="208" y="70"/>
                      <a:pt x="208" y="70"/>
                    </a:cubicBezTo>
                    <a:cubicBezTo>
                      <a:pt x="200" y="78"/>
                      <a:pt x="183" y="87"/>
                      <a:pt x="175" y="95"/>
                    </a:cubicBezTo>
                    <a:cubicBezTo>
                      <a:pt x="125" y="120"/>
                      <a:pt x="84" y="145"/>
                      <a:pt x="34" y="161"/>
                    </a:cubicBezTo>
                    <a:cubicBezTo>
                      <a:pt x="17" y="161"/>
                      <a:pt x="1" y="186"/>
                      <a:pt x="9" y="203"/>
                    </a:cubicBezTo>
                    <a:cubicBezTo>
                      <a:pt x="15" y="221"/>
                      <a:pt x="26" y="231"/>
                      <a:pt x="42" y="231"/>
                    </a:cubicBezTo>
                    <a:cubicBezTo>
                      <a:pt x="47" y="231"/>
                      <a:pt x="53" y="230"/>
                      <a:pt x="59" y="228"/>
                    </a:cubicBezTo>
                    <a:cubicBezTo>
                      <a:pt x="109" y="219"/>
                      <a:pt x="167" y="203"/>
                      <a:pt x="216" y="178"/>
                    </a:cubicBezTo>
                    <a:cubicBezTo>
                      <a:pt x="274" y="145"/>
                      <a:pt x="324" y="112"/>
                      <a:pt x="357" y="62"/>
                    </a:cubicBezTo>
                    <a:cubicBezTo>
                      <a:pt x="371" y="34"/>
                      <a:pt x="350" y="0"/>
                      <a:pt x="3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2" name="Google Shape;4962;p39"/>
              <p:cNvSpPr/>
              <p:nvPr/>
            </p:nvSpPr>
            <p:spPr>
              <a:xfrm>
                <a:off x="4351850" y="2487750"/>
                <a:ext cx="250" cy="425"/>
              </a:xfrm>
              <a:custGeom>
                <a:rect b="b" l="l" r="r" t="t"/>
                <a:pathLst>
                  <a:path extrusionOk="0" h="17" w="10">
                    <a:moveTo>
                      <a:pt x="9" y="0"/>
                    </a:moveTo>
                    <a:lnTo>
                      <a:pt x="6" y="7"/>
                    </a:lnTo>
                    <a:lnTo>
                      <a:pt x="6" y="7"/>
                    </a:lnTo>
                    <a:cubicBezTo>
                      <a:pt x="9" y="5"/>
                      <a:pt x="9" y="0"/>
                      <a:pt x="9" y="0"/>
                    </a:cubicBezTo>
                    <a:close/>
                    <a:moveTo>
                      <a:pt x="6" y="7"/>
                    </a:moveTo>
                    <a:cubicBezTo>
                      <a:pt x="4" y="8"/>
                      <a:pt x="3" y="9"/>
                      <a:pt x="1" y="9"/>
                    </a:cubicBezTo>
                    <a:lnTo>
                      <a:pt x="1" y="17"/>
                    </a:lnTo>
                    <a:lnTo>
                      <a:pt x="6" y="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3" name="Google Shape;4963;p39"/>
              <p:cNvSpPr/>
              <p:nvPr/>
            </p:nvSpPr>
            <p:spPr>
              <a:xfrm>
                <a:off x="4351025" y="2485100"/>
                <a:ext cx="6875" cy="5975"/>
              </a:xfrm>
              <a:custGeom>
                <a:rect b="b" l="l" r="r" t="t"/>
                <a:pathLst>
                  <a:path extrusionOk="0" h="239" w="275">
                    <a:moveTo>
                      <a:pt x="184" y="1"/>
                    </a:moveTo>
                    <a:cubicBezTo>
                      <a:pt x="175" y="1"/>
                      <a:pt x="166" y="3"/>
                      <a:pt x="158" y="7"/>
                    </a:cubicBezTo>
                    <a:cubicBezTo>
                      <a:pt x="150" y="7"/>
                      <a:pt x="142" y="15"/>
                      <a:pt x="133" y="15"/>
                    </a:cubicBezTo>
                    <a:cubicBezTo>
                      <a:pt x="125" y="24"/>
                      <a:pt x="117" y="32"/>
                      <a:pt x="108" y="32"/>
                    </a:cubicBezTo>
                    <a:cubicBezTo>
                      <a:pt x="100" y="40"/>
                      <a:pt x="92" y="48"/>
                      <a:pt x="84" y="57"/>
                    </a:cubicBezTo>
                    <a:cubicBezTo>
                      <a:pt x="75" y="65"/>
                      <a:pt x="75" y="73"/>
                      <a:pt x="67" y="82"/>
                    </a:cubicBezTo>
                    <a:cubicBezTo>
                      <a:pt x="59" y="82"/>
                      <a:pt x="59" y="90"/>
                      <a:pt x="50" y="90"/>
                    </a:cubicBezTo>
                    <a:cubicBezTo>
                      <a:pt x="42" y="98"/>
                      <a:pt x="42" y="106"/>
                      <a:pt x="34" y="115"/>
                    </a:cubicBezTo>
                    <a:cubicBezTo>
                      <a:pt x="34" y="115"/>
                      <a:pt x="34" y="123"/>
                      <a:pt x="34" y="123"/>
                    </a:cubicBezTo>
                    <a:lnTo>
                      <a:pt x="26" y="123"/>
                    </a:lnTo>
                    <a:cubicBezTo>
                      <a:pt x="26" y="123"/>
                      <a:pt x="26" y="131"/>
                      <a:pt x="26" y="131"/>
                    </a:cubicBezTo>
                    <a:cubicBezTo>
                      <a:pt x="17" y="140"/>
                      <a:pt x="9" y="156"/>
                      <a:pt x="9" y="164"/>
                    </a:cubicBezTo>
                    <a:cubicBezTo>
                      <a:pt x="1" y="181"/>
                      <a:pt x="9" y="198"/>
                      <a:pt x="9" y="206"/>
                    </a:cubicBezTo>
                    <a:cubicBezTo>
                      <a:pt x="17" y="214"/>
                      <a:pt x="26" y="222"/>
                      <a:pt x="34" y="231"/>
                    </a:cubicBezTo>
                    <a:cubicBezTo>
                      <a:pt x="42" y="231"/>
                      <a:pt x="50" y="239"/>
                      <a:pt x="59" y="239"/>
                    </a:cubicBezTo>
                    <a:lnTo>
                      <a:pt x="84" y="239"/>
                    </a:lnTo>
                    <a:cubicBezTo>
                      <a:pt x="84" y="239"/>
                      <a:pt x="92" y="239"/>
                      <a:pt x="92" y="231"/>
                    </a:cubicBezTo>
                    <a:cubicBezTo>
                      <a:pt x="117" y="231"/>
                      <a:pt x="142" y="222"/>
                      <a:pt x="158" y="214"/>
                    </a:cubicBezTo>
                    <a:cubicBezTo>
                      <a:pt x="166" y="214"/>
                      <a:pt x="183" y="206"/>
                      <a:pt x="191" y="198"/>
                    </a:cubicBezTo>
                    <a:cubicBezTo>
                      <a:pt x="200" y="198"/>
                      <a:pt x="200" y="198"/>
                      <a:pt x="208" y="189"/>
                    </a:cubicBezTo>
                    <a:cubicBezTo>
                      <a:pt x="216" y="189"/>
                      <a:pt x="224" y="181"/>
                      <a:pt x="233" y="173"/>
                    </a:cubicBezTo>
                    <a:cubicBezTo>
                      <a:pt x="249" y="164"/>
                      <a:pt x="258" y="148"/>
                      <a:pt x="258" y="140"/>
                    </a:cubicBezTo>
                    <a:cubicBezTo>
                      <a:pt x="266" y="131"/>
                      <a:pt x="266" y="123"/>
                      <a:pt x="274" y="115"/>
                    </a:cubicBezTo>
                    <a:cubicBezTo>
                      <a:pt x="274" y="98"/>
                      <a:pt x="274" y="82"/>
                      <a:pt x="274" y="65"/>
                    </a:cubicBezTo>
                    <a:cubicBezTo>
                      <a:pt x="266" y="48"/>
                      <a:pt x="258" y="32"/>
                      <a:pt x="249" y="24"/>
                    </a:cubicBezTo>
                    <a:cubicBezTo>
                      <a:pt x="241" y="15"/>
                      <a:pt x="224" y="7"/>
                      <a:pt x="216" y="7"/>
                    </a:cubicBezTo>
                    <a:cubicBezTo>
                      <a:pt x="204" y="3"/>
                      <a:pt x="193" y="1"/>
                      <a:pt x="1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4" name="Google Shape;4964;p39"/>
              <p:cNvSpPr/>
              <p:nvPr/>
            </p:nvSpPr>
            <p:spPr>
              <a:xfrm>
                <a:off x="4362425" y="2482150"/>
                <a:ext cx="3325" cy="2725"/>
              </a:xfrm>
              <a:custGeom>
                <a:rect b="b" l="l" r="r" t="t"/>
                <a:pathLst>
                  <a:path extrusionOk="0" h="109" w="133">
                    <a:moveTo>
                      <a:pt x="67" y="1"/>
                    </a:moveTo>
                    <a:cubicBezTo>
                      <a:pt x="0" y="1"/>
                      <a:pt x="0" y="108"/>
                      <a:pt x="67" y="108"/>
                    </a:cubicBezTo>
                    <a:cubicBezTo>
                      <a:pt x="133" y="108"/>
                      <a:pt x="133" y="1"/>
                      <a:pt x="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5" name="Google Shape;4965;p39"/>
              <p:cNvSpPr/>
              <p:nvPr/>
            </p:nvSpPr>
            <p:spPr>
              <a:xfrm>
                <a:off x="4337350" y="2493950"/>
                <a:ext cx="2725" cy="2100"/>
              </a:xfrm>
              <a:custGeom>
                <a:rect b="b" l="l" r="r" t="t"/>
                <a:pathLst>
                  <a:path extrusionOk="0" h="84" w="109">
                    <a:moveTo>
                      <a:pt x="59" y="1"/>
                    </a:moveTo>
                    <a:cubicBezTo>
                      <a:pt x="1" y="1"/>
                      <a:pt x="1" y="84"/>
                      <a:pt x="59" y="84"/>
                    </a:cubicBezTo>
                    <a:cubicBezTo>
                      <a:pt x="109" y="84"/>
                      <a:pt x="109" y="1"/>
                      <a:pt x="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6" name="Google Shape;4966;p39"/>
              <p:cNvSpPr/>
              <p:nvPr/>
            </p:nvSpPr>
            <p:spPr>
              <a:xfrm>
                <a:off x="4185125" y="3124075"/>
                <a:ext cx="24650" cy="42275"/>
              </a:xfrm>
              <a:custGeom>
                <a:rect b="b" l="l" r="r" t="t"/>
                <a:pathLst>
                  <a:path extrusionOk="0" h="1691" w="986">
                    <a:moveTo>
                      <a:pt x="58" y="0"/>
                    </a:moveTo>
                    <a:cubicBezTo>
                      <a:pt x="75" y="75"/>
                      <a:pt x="83" y="141"/>
                      <a:pt x="91" y="208"/>
                    </a:cubicBezTo>
                    <a:cubicBezTo>
                      <a:pt x="116" y="456"/>
                      <a:pt x="116" y="705"/>
                      <a:pt x="91" y="945"/>
                    </a:cubicBezTo>
                    <a:cubicBezTo>
                      <a:pt x="75" y="1119"/>
                      <a:pt x="50" y="1301"/>
                      <a:pt x="0" y="1467"/>
                    </a:cubicBezTo>
                    <a:cubicBezTo>
                      <a:pt x="8" y="1484"/>
                      <a:pt x="8" y="1500"/>
                      <a:pt x="8" y="1508"/>
                    </a:cubicBezTo>
                    <a:cubicBezTo>
                      <a:pt x="141" y="1575"/>
                      <a:pt x="273" y="1624"/>
                      <a:pt x="414" y="1658"/>
                    </a:cubicBezTo>
                    <a:cubicBezTo>
                      <a:pt x="497" y="1674"/>
                      <a:pt x="588" y="1682"/>
                      <a:pt x="671" y="1691"/>
                    </a:cubicBezTo>
                    <a:lnTo>
                      <a:pt x="862" y="1691"/>
                    </a:lnTo>
                    <a:cubicBezTo>
                      <a:pt x="870" y="1691"/>
                      <a:pt x="870" y="1691"/>
                      <a:pt x="870" y="1682"/>
                    </a:cubicBezTo>
                    <a:cubicBezTo>
                      <a:pt x="878" y="1682"/>
                      <a:pt x="895" y="1674"/>
                      <a:pt x="903" y="1674"/>
                    </a:cubicBezTo>
                    <a:cubicBezTo>
                      <a:pt x="853" y="1467"/>
                      <a:pt x="845" y="1260"/>
                      <a:pt x="870" y="1053"/>
                    </a:cubicBezTo>
                    <a:cubicBezTo>
                      <a:pt x="887" y="846"/>
                      <a:pt x="936" y="647"/>
                      <a:pt x="986" y="456"/>
                    </a:cubicBezTo>
                    <a:cubicBezTo>
                      <a:pt x="895" y="423"/>
                      <a:pt x="804" y="390"/>
                      <a:pt x="721" y="357"/>
                    </a:cubicBezTo>
                    <a:cubicBezTo>
                      <a:pt x="605" y="324"/>
                      <a:pt x="497" y="282"/>
                      <a:pt x="389" y="232"/>
                    </a:cubicBezTo>
                    <a:cubicBezTo>
                      <a:pt x="265" y="174"/>
                      <a:pt x="149" y="100"/>
                      <a:pt x="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67" name="Google Shape;4967;p39"/>
          <p:cNvSpPr txBox="1"/>
          <p:nvPr>
            <p:ph type="title"/>
          </p:nvPr>
        </p:nvSpPr>
        <p:spPr>
          <a:xfrm>
            <a:off x="4350075" y="954188"/>
            <a:ext cx="3402300" cy="9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THANK YOU!</a:t>
            </a:r>
            <a:endParaRPr sz="4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2"/>
          <p:cNvSpPr txBox="1"/>
          <p:nvPr>
            <p:ph type="title"/>
          </p:nvPr>
        </p:nvSpPr>
        <p:spPr>
          <a:xfrm>
            <a:off x="720000" y="494275"/>
            <a:ext cx="29448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Our Dataset</a:t>
            </a:r>
            <a:endParaRPr/>
          </a:p>
        </p:txBody>
      </p:sp>
      <p:pic>
        <p:nvPicPr>
          <p:cNvPr id="1939" name="Google Shape;1939;p22"/>
          <p:cNvPicPr preferRelativeResize="0"/>
          <p:nvPr/>
        </p:nvPicPr>
        <p:blipFill rotWithShape="1">
          <a:blip r:embed="rId3">
            <a:alphaModFix/>
          </a:blip>
          <a:srcRect b="9358" l="19299" r="22323" t="24825"/>
          <a:stretch/>
        </p:blipFill>
        <p:spPr>
          <a:xfrm>
            <a:off x="966950" y="1240525"/>
            <a:ext cx="4429251" cy="3247749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p22"/>
          <p:cNvSpPr txBox="1"/>
          <p:nvPr/>
        </p:nvSpPr>
        <p:spPr>
          <a:xfrm>
            <a:off x="5482500" y="1817825"/>
            <a:ext cx="3147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Size of dataset: </a:t>
            </a:r>
            <a:r>
              <a:rPr lang="en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349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1" name="Google Shape;1941;p22"/>
          <p:cNvSpPr txBox="1"/>
          <p:nvPr/>
        </p:nvSpPr>
        <p:spPr>
          <a:xfrm>
            <a:off x="5482500" y="2504200"/>
            <a:ext cx="3436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Number of variables</a:t>
            </a:r>
            <a:r>
              <a:rPr b="1" lang="en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3"/>
          <p:cNvSpPr txBox="1"/>
          <p:nvPr>
            <p:ph type="title"/>
          </p:nvPr>
        </p:nvSpPr>
        <p:spPr>
          <a:xfrm>
            <a:off x="720000" y="494275"/>
            <a:ext cx="29448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Our Dataset</a:t>
            </a:r>
            <a:endParaRPr/>
          </a:p>
        </p:txBody>
      </p:sp>
      <p:pic>
        <p:nvPicPr>
          <p:cNvPr id="1947" name="Google Shape;1947;p23"/>
          <p:cNvPicPr preferRelativeResize="0"/>
          <p:nvPr/>
        </p:nvPicPr>
        <p:blipFill rotWithShape="1">
          <a:blip r:embed="rId3">
            <a:alphaModFix/>
          </a:blip>
          <a:srcRect b="22781" l="33011" r="0" t="32462"/>
          <a:stretch/>
        </p:blipFill>
        <p:spPr>
          <a:xfrm>
            <a:off x="526725" y="1300389"/>
            <a:ext cx="5851525" cy="254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23"/>
          <p:cNvPicPr preferRelativeResize="0"/>
          <p:nvPr/>
        </p:nvPicPr>
        <p:blipFill rotWithShape="1">
          <a:blip r:embed="rId4">
            <a:alphaModFix/>
          </a:blip>
          <a:srcRect b="17815" l="74490" r="5158" t="35472"/>
          <a:stretch/>
        </p:blipFill>
        <p:spPr>
          <a:xfrm>
            <a:off x="6557075" y="1072466"/>
            <a:ext cx="2008525" cy="29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163253">
            <a:off x="3926798" y="3811994"/>
            <a:ext cx="466853" cy="466833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p23"/>
          <p:cNvSpPr txBox="1"/>
          <p:nvPr/>
        </p:nvSpPr>
        <p:spPr>
          <a:xfrm>
            <a:off x="2419475" y="3898975"/>
            <a:ext cx="16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Data type: </a:t>
            </a:r>
            <a:r>
              <a:rPr lang="en" sz="18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int64</a:t>
            </a:r>
            <a:endParaRPr sz="1800"/>
          </a:p>
        </p:txBody>
      </p:sp>
      <p:pic>
        <p:nvPicPr>
          <p:cNvPr id="1951" name="Google Shape;19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9434002">
            <a:off x="7198998" y="4066994"/>
            <a:ext cx="466853" cy="466833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23"/>
          <p:cNvSpPr txBox="1"/>
          <p:nvPr/>
        </p:nvSpPr>
        <p:spPr>
          <a:xfrm>
            <a:off x="5601650" y="4203225"/>
            <a:ext cx="180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Data type: </a:t>
            </a:r>
            <a:r>
              <a:rPr lang="en" sz="18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object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4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Data Cleaning &amp; Exploratory Data Analysis</a:t>
            </a:r>
            <a:endParaRPr/>
          </a:p>
        </p:txBody>
      </p:sp>
      <p:grpSp>
        <p:nvGrpSpPr>
          <p:cNvPr id="1958" name="Google Shape;1958;p24"/>
          <p:cNvGrpSpPr/>
          <p:nvPr/>
        </p:nvGrpSpPr>
        <p:grpSpPr>
          <a:xfrm>
            <a:off x="7923237" y="3325856"/>
            <a:ext cx="1066640" cy="1726485"/>
            <a:chOff x="5922274" y="1401520"/>
            <a:chExt cx="2399100" cy="3003627"/>
          </a:xfrm>
        </p:grpSpPr>
        <p:sp>
          <p:nvSpPr>
            <p:cNvPr id="1959" name="Google Shape;1959;p24"/>
            <p:cNvSpPr/>
            <p:nvPr/>
          </p:nvSpPr>
          <p:spPr>
            <a:xfrm>
              <a:off x="5922274" y="4142348"/>
              <a:ext cx="2399100" cy="262800"/>
            </a:xfrm>
            <a:prstGeom prst="ellipse">
              <a:avLst/>
            </a:prstGeom>
            <a:solidFill>
              <a:srgbClr val="3B2C27">
                <a:alpha val="4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60" name="Google Shape;1960;p24"/>
            <p:cNvGrpSpPr/>
            <p:nvPr/>
          </p:nvGrpSpPr>
          <p:grpSpPr>
            <a:xfrm>
              <a:off x="6168177" y="1401520"/>
              <a:ext cx="2015132" cy="2955182"/>
              <a:chOff x="1793100" y="1143350"/>
              <a:chExt cx="632000" cy="926825"/>
            </a:xfrm>
          </p:grpSpPr>
          <p:sp>
            <p:nvSpPr>
              <p:cNvPr id="1961" name="Google Shape;1961;p24"/>
              <p:cNvSpPr/>
              <p:nvPr/>
            </p:nvSpPr>
            <p:spPr>
              <a:xfrm>
                <a:off x="1822100" y="1305825"/>
                <a:ext cx="12450" cy="34625"/>
              </a:xfrm>
              <a:custGeom>
                <a:rect b="b" l="l" r="r" t="t"/>
                <a:pathLst>
                  <a:path extrusionOk="0" h="1385" w="498">
                    <a:moveTo>
                      <a:pt x="141" y="0"/>
                    </a:moveTo>
                    <a:lnTo>
                      <a:pt x="141" y="0"/>
                    </a:lnTo>
                    <a:cubicBezTo>
                      <a:pt x="149" y="58"/>
                      <a:pt x="158" y="116"/>
                      <a:pt x="149" y="174"/>
                    </a:cubicBezTo>
                    <a:cubicBezTo>
                      <a:pt x="133" y="290"/>
                      <a:pt x="100" y="406"/>
                      <a:pt x="66" y="522"/>
                    </a:cubicBezTo>
                    <a:cubicBezTo>
                      <a:pt x="42" y="647"/>
                      <a:pt x="17" y="779"/>
                      <a:pt x="8" y="912"/>
                    </a:cubicBezTo>
                    <a:cubicBezTo>
                      <a:pt x="0" y="1020"/>
                      <a:pt x="8" y="1136"/>
                      <a:pt x="75" y="1227"/>
                    </a:cubicBezTo>
                    <a:cubicBezTo>
                      <a:pt x="133" y="1293"/>
                      <a:pt x="216" y="1343"/>
                      <a:pt x="298" y="1384"/>
                    </a:cubicBezTo>
                    <a:cubicBezTo>
                      <a:pt x="323" y="1293"/>
                      <a:pt x="323" y="1194"/>
                      <a:pt x="356" y="1094"/>
                    </a:cubicBezTo>
                    <a:cubicBezTo>
                      <a:pt x="381" y="1028"/>
                      <a:pt x="431" y="953"/>
                      <a:pt x="497" y="912"/>
                    </a:cubicBezTo>
                    <a:cubicBezTo>
                      <a:pt x="414" y="779"/>
                      <a:pt x="348" y="638"/>
                      <a:pt x="315" y="481"/>
                    </a:cubicBezTo>
                    <a:cubicBezTo>
                      <a:pt x="307" y="448"/>
                      <a:pt x="298" y="406"/>
                      <a:pt x="290" y="365"/>
                    </a:cubicBezTo>
                    <a:cubicBezTo>
                      <a:pt x="257" y="340"/>
                      <a:pt x="240" y="307"/>
                      <a:pt x="240" y="266"/>
                    </a:cubicBezTo>
                    <a:cubicBezTo>
                      <a:pt x="232" y="232"/>
                      <a:pt x="249" y="191"/>
                      <a:pt x="249" y="158"/>
                    </a:cubicBezTo>
                    <a:cubicBezTo>
                      <a:pt x="249" y="150"/>
                      <a:pt x="249" y="141"/>
                      <a:pt x="249" y="133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24"/>
              <p:cNvSpPr/>
              <p:nvPr/>
            </p:nvSpPr>
            <p:spPr>
              <a:xfrm>
                <a:off x="1825400" y="1287175"/>
                <a:ext cx="28400" cy="6875"/>
              </a:xfrm>
              <a:custGeom>
                <a:rect b="b" l="l" r="r" t="t"/>
                <a:pathLst>
                  <a:path extrusionOk="0" h="275" w="1136">
                    <a:moveTo>
                      <a:pt x="17" y="1"/>
                    </a:moveTo>
                    <a:cubicBezTo>
                      <a:pt x="9" y="9"/>
                      <a:pt x="9" y="9"/>
                      <a:pt x="1" y="9"/>
                    </a:cubicBezTo>
                    <a:cubicBezTo>
                      <a:pt x="50" y="84"/>
                      <a:pt x="125" y="150"/>
                      <a:pt x="208" y="200"/>
                    </a:cubicBezTo>
                    <a:cubicBezTo>
                      <a:pt x="298" y="241"/>
                      <a:pt x="400" y="260"/>
                      <a:pt x="499" y="260"/>
                    </a:cubicBezTo>
                    <a:cubicBezTo>
                      <a:pt x="518" y="260"/>
                      <a:pt x="537" y="259"/>
                      <a:pt x="556" y="258"/>
                    </a:cubicBezTo>
                    <a:cubicBezTo>
                      <a:pt x="663" y="248"/>
                      <a:pt x="778" y="231"/>
                      <a:pt x="889" y="231"/>
                    </a:cubicBezTo>
                    <a:cubicBezTo>
                      <a:pt x="976" y="231"/>
                      <a:pt x="1060" y="242"/>
                      <a:pt x="1136" y="274"/>
                    </a:cubicBezTo>
                    <a:cubicBezTo>
                      <a:pt x="1128" y="266"/>
                      <a:pt x="1119" y="266"/>
                      <a:pt x="1111" y="258"/>
                    </a:cubicBezTo>
                    <a:cubicBezTo>
                      <a:pt x="1009" y="197"/>
                      <a:pt x="885" y="191"/>
                      <a:pt x="767" y="191"/>
                    </a:cubicBezTo>
                    <a:cubicBezTo>
                      <a:pt x="740" y="191"/>
                      <a:pt x="714" y="191"/>
                      <a:pt x="688" y="191"/>
                    </a:cubicBezTo>
                    <a:cubicBezTo>
                      <a:pt x="668" y="192"/>
                      <a:pt x="647" y="193"/>
                      <a:pt x="626" y="193"/>
                    </a:cubicBezTo>
                    <a:cubicBezTo>
                      <a:pt x="479" y="193"/>
                      <a:pt x="329" y="168"/>
                      <a:pt x="191" y="117"/>
                    </a:cubicBezTo>
                    <a:cubicBezTo>
                      <a:pt x="125" y="92"/>
                      <a:pt x="59" y="59"/>
                      <a:pt x="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24"/>
              <p:cNvSpPr/>
              <p:nvPr/>
            </p:nvSpPr>
            <p:spPr>
              <a:xfrm>
                <a:off x="1898525" y="1146125"/>
                <a:ext cx="64650" cy="106275"/>
              </a:xfrm>
              <a:custGeom>
                <a:rect b="b" l="l" r="r" t="t"/>
                <a:pathLst>
                  <a:path extrusionOk="0" h="4251" w="2586">
                    <a:moveTo>
                      <a:pt x="854" y="0"/>
                    </a:moveTo>
                    <a:cubicBezTo>
                      <a:pt x="796" y="0"/>
                      <a:pt x="763" y="25"/>
                      <a:pt x="730" y="67"/>
                    </a:cubicBezTo>
                    <a:cubicBezTo>
                      <a:pt x="580" y="290"/>
                      <a:pt x="456" y="531"/>
                      <a:pt x="357" y="779"/>
                    </a:cubicBezTo>
                    <a:cubicBezTo>
                      <a:pt x="150" y="1268"/>
                      <a:pt x="25" y="1798"/>
                      <a:pt x="9" y="2337"/>
                    </a:cubicBezTo>
                    <a:cubicBezTo>
                      <a:pt x="0" y="2478"/>
                      <a:pt x="9" y="2619"/>
                      <a:pt x="50" y="2759"/>
                    </a:cubicBezTo>
                    <a:cubicBezTo>
                      <a:pt x="83" y="2892"/>
                      <a:pt x="141" y="3025"/>
                      <a:pt x="166" y="3165"/>
                    </a:cubicBezTo>
                    <a:cubicBezTo>
                      <a:pt x="191" y="3306"/>
                      <a:pt x="191" y="3455"/>
                      <a:pt x="191" y="3605"/>
                    </a:cubicBezTo>
                    <a:cubicBezTo>
                      <a:pt x="191" y="3754"/>
                      <a:pt x="183" y="3911"/>
                      <a:pt x="183" y="4060"/>
                    </a:cubicBezTo>
                    <a:cubicBezTo>
                      <a:pt x="183" y="4118"/>
                      <a:pt x="174" y="4185"/>
                      <a:pt x="174" y="4251"/>
                    </a:cubicBezTo>
                    <a:cubicBezTo>
                      <a:pt x="216" y="4234"/>
                      <a:pt x="249" y="4226"/>
                      <a:pt x="290" y="4218"/>
                    </a:cubicBezTo>
                    <a:cubicBezTo>
                      <a:pt x="340" y="4201"/>
                      <a:pt x="390" y="4168"/>
                      <a:pt x="431" y="4143"/>
                    </a:cubicBezTo>
                    <a:cubicBezTo>
                      <a:pt x="522" y="4085"/>
                      <a:pt x="597" y="4011"/>
                      <a:pt x="663" y="3928"/>
                    </a:cubicBezTo>
                    <a:cubicBezTo>
                      <a:pt x="796" y="3762"/>
                      <a:pt x="912" y="3588"/>
                      <a:pt x="1102" y="3480"/>
                    </a:cubicBezTo>
                    <a:cubicBezTo>
                      <a:pt x="1285" y="3381"/>
                      <a:pt x="1508" y="3348"/>
                      <a:pt x="1716" y="3339"/>
                    </a:cubicBezTo>
                    <a:cubicBezTo>
                      <a:pt x="2006" y="3323"/>
                      <a:pt x="2287" y="3315"/>
                      <a:pt x="2569" y="3315"/>
                    </a:cubicBezTo>
                    <a:lnTo>
                      <a:pt x="2586" y="3315"/>
                    </a:lnTo>
                    <a:cubicBezTo>
                      <a:pt x="2561" y="3215"/>
                      <a:pt x="2494" y="3132"/>
                      <a:pt x="2445" y="3041"/>
                    </a:cubicBezTo>
                    <a:cubicBezTo>
                      <a:pt x="2370" y="2933"/>
                      <a:pt x="2320" y="2809"/>
                      <a:pt x="2271" y="2685"/>
                    </a:cubicBezTo>
                    <a:cubicBezTo>
                      <a:pt x="2171" y="2428"/>
                      <a:pt x="2055" y="2171"/>
                      <a:pt x="1931" y="1914"/>
                    </a:cubicBezTo>
                    <a:cubicBezTo>
                      <a:pt x="1682" y="1417"/>
                      <a:pt x="1401" y="928"/>
                      <a:pt x="1160" y="423"/>
                    </a:cubicBezTo>
                    <a:cubicBezTo>
                      <a:pt x="1127" y="357"/>
                      <a:pt x="1102" y="299"/>
                      <a:pt x="1078" y="232"/>
                    </a:cubicBezTo>
                    <a:cubicBezTo>
                      <a:pt x="1053" y="183"/>
                      <a:pt x="1028" y="125"/>
                      <a:pt x="986" y="75"/>
                    </a:cubicBezTo>
                    <a:cubicBezTo>
                      <a:pt x="953" y="42"/>
                      <a:pt x="912" y="9"/>
                      <a:pt x="8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24"/>
              <p:cNvSpPr/>
              <p:nvPr/>
            </p:nvSpPr>
            <p:spPr>
              <a:xfrm>
                <a:off x="1826650" y="1158750"/>
                <a:ext cx="595325" cy="908525"/>
              </a:xfrm>
              <a:custGeom>
                <a:rect b="b" l="l" r="r" t="t"/>
                <a:pathLst>
                  <a:path extrusionOk="0" h="36341" w="23813">
                    <a:moveTo>
                      <a:pt x="11086" y="0"/>
                    </a:moveTo>
                    <a:cubicBezTo>
                      <a:pt x="10963" y="0"/>
                      <a:pt x="10837" y="52"/>
                      <a:pt x="10730" y="109"/>
                    </a:cubicBezTo>
                    <a:cubicBezTo>
                      <a:pt x="10448" y="274"/>
                      <a:pt x="10200" y="498"/>
                      <a:pt x="9968" y="722"/>
                    </a:cubicBezTo>
                    <a:cubicBezTo>
                      <a:pt x="9736" y="962"/>
                      <a:pt x="9520" y="1210"/>
                      <a:pt x="9305" y="1451"/>
                    </a:cubicBezTo>
                    <a:cubicBezTo>
                      <a:pt x="9189" y="1567"/>
                      <a:pt x="9073" y="1691"/>
                      <a:pt x="8957" y="1799"/>
                    </a:cubicBezTo>
                    <a:cubicBezTo>
                      <a:pt x="8849" y="1906"/>
                      <a:pt x="8733" y="2014"/>
                      <a:pt x="8617" y="2114"/>
                    </a:cubicBezTo>
                    <a:cubicBezTo>
                      <a:pt x="8394" y="2321"/>
                      <a:pt x="8170" y="2528"/>
                      <a:pt x="8037" y="2801"/>
                    </a:cubicBezTo>
                    <a:cubicBezTo>
                      <a:pt x="7996" y="2868"/>
                      <a:pt x="7971" y="2934"/>
                      <a:pt x="7955" y="3008"/>
                    </a:cubicBezTo>
                    <a:cubicBezTo>
                      <a:pt x="7946" y="3008"/>
                      <a:pt x="7946" y="3017"/>
                      <a:pt x="7946" y="3017"/>
                    </a:cubicBezTo>
                    <a:cubicBezTo>
                      <a:pt x="7933" y="3034"/>
                      <a:pt x="7911" y="3045"/>
                      <a:pt x="7890" y="3045"/>
                    </a:cubicBezTo>
                    <a:cubicBezTo>
                      <a:pt x="7872" y="3045"/>
                      <a:pt x="7855" y="3036"/>
                      <a:pt x="7847" y="3017"/>
                    </a:cubicBezTo>
                    <a:cubicBezTo>
                      <a:pt x="7830" y="2984"/>
                      <a:pt x="7814" y="2942"/>
                      <a:pt x="7781" y="2917"/>
                    </a:cubicBezTo>
                    <a:cubicBezTo>
                      <a:pt x="7770" y="2907"/>
                      <a:pt x="7750" y="2896"/>
                      <a:pt x="7732" y="2896"/>
                    </a:cubicBezTo>
                    <a:cubicBezTo>
                      <a:pt x="7721" y="2896"/>
                      <a:pt x="7712" y="2900"/>
                      <a:pt x="7706" y="2909"/>
                    </a:cubicBezTo>
                    <a:cubicBezTo>
                      <a:pt x="7698" y="2926"/>
                      <a:pt x="7698" y="2950"/>
                      <a:pt x="7698" y="2967"/>
                    </a:cubicBezTo>
                    <a:cubicBezTo>
                      <a:pt x="7698" y="2992"/>
                      <a:pt x="7698" y="3017"/>
                      <a:pt x="7698" y="3042"/>
                    </a:cubicBezTo>
                    <a:cubicBezTo>
                      <a:pt x="7689" y="3100"/>
                      <a:pt x="7689" y="3158"/>
                      <a:pt x="7681" y="3216"/>
                    </a:cubicBezTo>
                    <a:cubicBezTo>
                      <a:pt x="7681" y="3254"/>
                      <a:pt x="7649" y="3274"/>
                      <a:pt x="7620" y="3274"/>
                    </a:cubicBezTo>
                    <a:cubicBezTo>
                      <a:pt x="7605" y="3274"/>
                      <a:pt x="7590" y="3268"/>
                      <a:pt x="7582" y="3257"/>
                    </a:cubicBezTo>
                    <a:lnTo>
                      <a:pt x="7557" y="3257"/>
                    </a:lnTo>
                    <a:cubicBezTo>
                      <a:pt x="7551" y="3279"/>
                      <a:pt x="7535" y="3294"/>
                      <a:pt x="7517" y="3294"/>
                    </a:cubicBezTo>
                    <a:cubicBezTo>
                      <a:pt x="7508" y="3294"/>
                      <a:pt x="7499" y="3290"/>
                      <a:pt x="7491" y="3282"/>
                    </a:cubicBezTo>
                    <a:cubicBezTo>
                      <a:pt x="7413" y="3205"/>
                      <a:pt x="7307" y="3199"/>
                      <a:pt x="7210" y="3199"/>
                    </a:cubicBezTo>
                    <a:cubicBezTo>
                      <a:pt x="7193" y="3199"/>
                      <a:pt x="7176" y="3199"/>
                      <a:pt x="7159" y="3199"/>
                    </a:cubicBezTo>
                    <a:cubicBezTo>
                      <a:pt x="7119" y="3201"/>
                      <a:pt x="7080" y="3202"/>
                      <a:pt x="7041" y="3202"/>
                    </a:cubicBezTo>
                    <a:cubicBezTo>
                      <a:pt x="6934" y="3202"/>
                      <a:pt x="6831" y="3195"/>
                      <a:pt x="6728" y="3182"/>
                    </a:cubicBezTo>
                    <a:cubicBezTo>
                      <a:pt x="6430" y="3141"/>
                      <a:pt x="6140" y="3066"/>
                      <a:pt x="5842" y="3008"/>
                    </a:cubicBezTo>
                    <a:cubicBezTo>
                      <a:pt x="5767" y="2992"/>
                      <a:pt x="5684" y="2984"/>
                      <a:pt x="5601" y="2975"/>
                    </a:cubicBezTo>
                    <a:cubicBezTo>
                      <a:pt x="5519" y="2967"/>
                      <a:pt x="5427" y="2967"/>
                      <a:pt x="5345" y="2950"/>
                    </a:cubicBezTo>
                    <a:cubicBezTo>
                      <a:pt x="5336" y="2950"/>
                      <a:pt x="5320" y="2942"/>
                      <a:pt x="5320" y="2926"/>
                    </a:cubicBezTo>
                    <a:cubicBezTo>
                      <a:pt x="5113" y="2934"/>
                      <a:pt x="4905" y="2942"/>
                      <a:pt x="4698" y="2950"/>
                    </a:cubicBezTo>
                    <a:cubicBezTo>
                      <a:pt x="4499" y="2959"/>
                      <a:pt x="4292" y="2975"/>
                      <a:pt x="4102" y="3050"/>
                    </a:cubicBezTo>
                    <a:cubicBezTo>
                      <a:pt x="3911" y="3133"/>
                      <a:pt x="3795" y="3290"/>
                      <a:pt x="3663" y="3448"/>
                    </a:cubicBezTo>
                    <a:cubicBezTo>
                      <a:pt x="3605" y="3530"/>
                      <a:pt x="3538" y="3613"/>
                      <a:pt x="3464" y="3680"/>
                    </a:cubicBezTo>
                    <a:cubicBezTo>
                      <a:pt x="3381" y="3746"/>
                      <a:pt x="3290" y="3796"/>
                      <a:pt x="3190" y="3837"/>
                    </a:cubicBezTo>
                    <a:cubicBezTo>
                      <a:pt x="3132" y="3854"/>
                      <a:pt x="3074" y="3862"/>
                      <a:pt x="3025" y="3878"/>
                    </a:cubicBezTo>
                    <a:cubicBezTo>
                      <a:pt x="2975" y="3903"/>
                      <a:pt x="2975" y="3978"/>
                      <a:pt x="2958" y="4028"/>
                    </a:cubicBezTo>
                    <a:cubicBezTo>
                      <a:pt x="2925" y="4160"/>
                      <a:pt x="2892" y="4293"/>
                      <a:pt x="2851" y="4434"/>
                    </a:cubicBezTo>
                    <a:cubicBezTo>
                      <a:pt x="2842" y="4467"/>
                      <a:pt x="2817" y="4475"/>
                      <a:pt x="2793" y="4475"/>
                    </a:cubicBezTo>
                    <a:cubicBezTo>
                      <a:pt x="2784" y="4475"/>
                      <a:pt x="2784" y="4483"/>
                      <a:pt x="2776" y="4492"/>
                    </a:cubicBezTo>
                    <a:cubicBezTo>
                      <a:pt x="2967" y="4417"/>
                      <a:pt x="3141" y="4301"/>
                      <a:pt x="3265" y="4135"/>
                    </a:cubicBezTo>
                    <a:cubicBezTo>
                      <a:pt x="3272" y="4126"/>
                      <a:pt x="3282" y="4122"/>
                      <a:pt x="3291" y="4122"/>
                    </a:cubicBezTo>
                    <a:cubicBezTo>
                      <a:pt x="3313" y="4122"/>
                      <a:pt x="3335" y="4145"/>
                      <a:pt x="3323" y="4168"/>
                    </a:cubicBezTo>
                    <a:cubicBezTo>
                      <a:pt x="3281" y="4235"/>
                      <a:pt x="3240" y="4293"/>
                      <a:pt x="3190" y="4351"/>
                    </a:cubicBezTo>
                    <a:cubicBezTo>
                      <a:pt x="3083" y="4458"/>
                      <a:pt x="2958" y="4533"/>
                      <a:pt x="2809" y="4591"/>
                    </a:cubicBezTo>
                    <a:cubicBezTo>
                      <a:pt x="2494" y="4724"/>
                      <a:pt x="2105" y="4748"/>
                      <a:pt x="1782" y="4790"/>
                    </a:cubicBezTo>
                    <a:cubicBezTo>
                      <a:pt x="1450" y="4831"/>
                      <a:pt x="1127" y="4864"/>
                      <a:pt x="804" y="4906"/>
                    </a:cubicBezTo>
                    <a:cubicBezTo>
                      <a:pt x="638" y="4931"/>
                      <a:pt x="481" y="4947"/>
                      <a:pt x="324" y="4972"/>
                    </a:cubicBezTo>
                    <a:cubicBezTo>
                      <a:pt x="249" y="4980"/>
                      <a:pt x="166" y="4989"/>
                      <a:pt x="92" y="5005"/>
                    </a:cubicBezTo>
                    <a:cubicBezTo>
                      <a:pt x="67" y="5014"/>
                      <a:pt x="42" y="5022"/>
                      <a:pt x="17" y="5030"/>
                    </a:cubicBezTo>
                    <a:cubicBezTo>
                      <a:pt x="0" y="5088"/>
                      <a:pt x="75" y="5146"/>
                      <a:pt x="125" y="5163"/>
                    </a:cubicBezTo>
                    <a:lnTo>
                      <a:pt x="133" y="5154"/>
                    </a:lnTo>
                    <a:cubicBezTo>
                      <a:pt x="199" y="5179"/>
                      <a:pt x="282" y="5204"/>
                      <a:pt x="365" y="5212"/>
                    </a:cubicBezTo>
                    <a:cubicBezTo>
                      <a:pt x="448" y="5229"/>
                      <a:pt x="531" y="5237"/>
                      <a:pt x="614" y="5237"/>
                    </a:cubicBezTo>
                    <a:cubicBezTo>
                      <a:pt x="674" y="5237"/>
                      <a:pt x="735" y="5230"/>
                      <a:pt x="796" y="5230"/>
                    </a:cubicBezTo>
                    <a:cubicBezTo>
                      <a:pt x="826" y="5230"/>
                      <a:pt x="857" y="5232"/>
                      <a:pt x="887" y="5237"/>
                    </a:cubicBezTo>
                    <a:cubicBezTo>
                      <a:pt x="1028" y="5246"/>
                      <a:pt x="1177" y="5304"/>
                      <a:pt x="1243" y="5436"/>
                    </a:cubicBezTo>
                    <a:cubicBezTo>
                      <a:pt x="1310" y="5569"/>
                      <a:pt x="1285" y="5718"/>
                      <a:pt x="1152" y="5801"/>
                    </a:cubicBezTo>
                    <a:cubicBezTo>
                      <a:pt x="1011" y="5883"/>
                      <a:pt x="837" y="5892"/>
                      <a:pt x="680" y="5925"/>
                    </a:cubicBezTo>
                    <a:cubicBezTo>
                      <a:pt x="547" y="5958"/>
                      <a:pt x="406" y="6008"/>
                      <a:pt x="315" y="6115"/>
                    </a:cubicBezTo>
                    <a:cubicBezTo>
                      <a:pt x="290" y="6140"/>
                      <a:pt x="274" y="6190"/>
                      <a:pt x="249" y="6223"/>
                    </a:cubicBezTo>
                    <a:cubicBezTo>
                      <a:pt x="257" y="6339"/>
                      <a:pt x="290" y="6447"/>
                      <a:pt x="357" y="6538"/>
                    </a:cubicBezTo>
                    <a:cubicBezTo>
                      <a:pt x="440" y="6671"/>
                      <a:pt x="589" y="6753"/>
                      <a:pt x="730" y="6820"/>
                    </a:cubicBezTo>
                    <a:cubicBezTo>
                      <a:pt x="887" y="6886"/>
                      <a:pt x="1053" y="6944"/>
                      <a:pt x="1218" y="7010"/>
                    </a:cubicBezTo>
                    <a:cubicBezTo>
                      <a:pt x="1392" y="7077"/>
                      <a:pt x="1566" y="7151"/>
                      <a:pt x="1740" y="7226"/>
                    </a:cubicBezTo>
                    <a:cubicBezTo>
                      <a:pt x="2080" y="7375"/>
                      <a:pt x="2420" y="7524"/>
                      <a:pt x="2751" y="7690"/>
                    </a:cubicBezTo>
                    <a:cubicBezTo>
                      <a:pt x="3091" y="7855"/>
                      <a:pt x="3414" y="8029"/>
                      <a:pt x="3745" y="8203"/>
                    </a:cubicBezTo>
                    <a:cubicBezTo>
                      <a:pt x="3911" y="8286"/>
                      <a:pt x="4085" y="8369"/>
                      <a:pt x="4267" y="8377"/>
                    </a:cubicBezTo>
                    <a:cubicBezTo>
                      <a:pt x="4279" y="8378"/>
                      <a:pt x="4290" y="8378"/>
                      <a:pt x="4301" y="8378"/>
                    </a:cubicBezTo>
                    <a:cubicBezTo>
                      <a:pt x="4448" y="8378"/>
                      <a:pt x="4598" y="8327"/>
                      <a:pt x="4690" y="8212"/>
                    </a:cubicBezTo>
                    <a:cubicBezTo>
                      <a:pt x="4690" y="8203"/>
                      <a:pt x="4682" y="8187"/>
                      <a:pt x="4682" y="8179"/>
                    </a:cubicBezTo>
                    <a:cubicBezTo>
                      <a:pt x="4682" y="8179"/>
                      <a:pt x="4682" y="8170"/>
                      <a:pt x="4682" y="8170"/>
                    </a:cubicBezTo>
                    <a:cubicBezTo>
                      <a:pt x="4665" y="8154"/>
                      <a:pt x="4665" y="8121"/>
                      <a:pt x="4657" y="8096"/>
                    </a:cubicBezTo>
                    <a:cubicBezTo>
                      <a:pt x="4640" y="8057"/>
                      <a:pt x="4675" y="8030"/>
                      <a:pt x="4707" y="8030"/>
                    </a:cubicBezTo>
                    <a:cubicBezTo>
                      <a:pt x="4723" y="8030"/>
                      <a:pt x="4740" y="8037"/>
                      <a:pt x="4748" y="8054"/>
                    </a:cubicBezTo>
                    <a:cubicBezTo>
                      <a:pt x="4765" y="8079"/>
                      <a:pt x="4781" y="8112"/>
                      <a:pt x="4789" y="8145"/>
                    </a:cubicBezTo>
                    <a:cubicBezTo>
                      <a:pt x="4798" y="8170"/>
                      <a:pt x="4798" y="8203"/>
                      <a:pt x="4806" y="8228"/>
                    </a:cubicBezTo>
                    <a:cubicBezTo>
                      <a:pt x="4806" y="8237"/>
                      <a:pt x="4806" y="8237"/>
                      <a:pt x="4806" y="8245"/>
                    </a:cubicBezTo>
                    <a:cubicBezTo>
                      <a:pt x="4814" y="8270"/>
                      <a:pt x="4814" y="8295"/>
                      <a:pt x="4814" y="8311"/>
                    </a:cubicBezTo>
                    <a:lnTo>
                      <a:pt x="4814" y="8336"/>
                    </a:lnTo>
                    <a:cubicBezTo>
                      <a:pt x="4814" y="8361"/>
                      <a:pt x="4814" y="8377"/>
                      <a:pt x="4814" y="8402"/>
                    </a:cubicBezTo>
                    <a:lnTo>
                      <a:pt x="4814" y="8411"/>
                    </a:lnTo>
                    <a:cubicBezTo>
                      <a:pt x="4814" y="8419"/>
                      <a:pt x="4814" y="8419"/>
                      <a:pt x="4806" y="8427"/>
                    </a:cubicBezTo>
                    <a:cubicBezTo>
                      <a:pt x="4798" y="8444"/>
                      <a:pt x="4781" y="8469"/>
                      <a:pt x="4756" y="8469"/>
                    </a:cubicBezTo>
                    <a:cubicBezTo>
                      <a:pt x="4731" y="8460"/>
                      <a:pt x="4707" y="8444"/>
                      <a:pt x="4707" y="8411"/>
                    </a:cubicBezTo>
                    <a:lnTo>
                      <a:pt x="4707" y="8328"/>
                    </a:lnTo>
                    <a:cubicBezTo>
                      <a:pt x="4707" y="8319"/>
                      <a:pt x="4707" y="8311"/>
                      <a:pt x="4707" y="8303"/>
                    </a:cubicBezTo>
                    <a:cubicBezTo>
                      <a:pt x="4624" y="8394"/>
                      <a:pt x="4508" y="8452"/>
                      <a:pt x="4375" y="8469"/>
                    </a:cubicBezTo>
                    <a:cubicBezTo>
                      <a:pt x="4338" y="8474"/>
                      <a:pt x="4301" y="8477"/>
                      <a:pt x="4264" y="8477"/>
                    </a:cubicBezTo>
                    <a:cubicBezTo>
                      <a:pt x="4139" y="8477"/>
                      <a:pt x="4017" y="8445"/>
                      <a:pt x="3895" y="8394"/>
                    </a:cubicBezTo>
                    <a:cubicBezTo>
                      <a:pt x="3721" y="8319"/>
                      <a:pt x="3555" y="8220"/>
                      <a:pt x="3389" y="8137"/>
                    </a:cubicBezTo>
                    <a:cubicBezTo>
                      <a:pt x="3215" y="8046"/>
                      <a:pt x="3049" y="7955"/>
                      <a:pt x="2875" y="7872"/>
                    </a:cubicBezTo>
                    <a:cubicBezTo>
                      <a:pt x="2519" y="7698"/>
                      <a:pt x="2163" y="7532"/>
                      <a:pt x="1807" y="7375"/>
                    </a:cubicBezTo>
                    <a:cubicBezTo>
                      <a:pt x="1450" y="7226"/>
                      <a:pt x="1094" y="7093"/>
                      <a:pt x="738" y="6952"/>
                    </a:cubicBezTo>
                    <a:cubicBezTo>
                      <a:pt x="638" y="6911"/>
                      <a:pt x="539" y="6861"/>
                      <a:pt x="448" y="6803"/>
                    </a:cubicBezTo>
                    <a:lnTo>
                      <a:pt x="448" y="6803"/>
                    </a:lnTo>
                    <a:cubicBezTo>
                      <a:pt x="473" y="6828"/>
                      <a:pt x="448" y="6878"/>
                      <a:pt x="415" y="6886"/>
                    </a:cubicBezTo>
                    <a:cubicBezTo>
                      <a:pt x="332" y="6903"/>
                      <a:pt x="290" y="6985"/>
                      <a:pt x="274" y="7068"/>
                    </a:cubicBezTo>
                    <a:cubicBezTo>
                      <a:pt x="249" y="7143"/>
                      <a:pt x="249" y="7226"/>
                      <a:pt x="224" y="7309"/>
                    </a:cubicBezTo>
                    <a:lnTo>
                      <a:pt x="257" y="7309"/>
                    </a:lnTo>
                    <a:cubicBezTo>
                      <a:pt x="299" y="7342"/>
                      <a:pt x="324" y="7375"/>
                      <a:pt x="348" y="7425"/>
                    </a:cubicBezTo>
                    <a:cubicBezTo>
                      <a:pt x="373" y="7458"/>
                      <a:pt x="390" y="7499"/>
                      <a:pt x="423" y="7541"/>
                    </a:cubicBezTo>
                    <a:cubicBezTo>
                      <a:pt x="464" y="7615"/>
                      <a:pt x="514" y="7690"/>
                      <a:pt x="572" y="7764"/>
                    </a:cubicBezTo>
                    <a:cubicBezTo>
                      <a:pt x="680" y="7905"/>
                      <a:pt x="796" y="8046"/>
                      <a:pt x="937" y="8162"/>
                    </a:cubicBezTo>
                    <a:cubicBezTo>
                      <a:pt x="1078" y="8270"/>
                      <a:pt x="1227" y="8361"/>
                      <a:pt x="1401" y="8419"/>
                    </a:cubicBezTo>
                    <a:cubicBezTo>
                      <a:pt x="1575" y="8477"/>
                      <a:pt x="1765" y="8510"/>
                      <a:pt x="1948" y="8543"/>
                    </a:cubicBezTo>
                    <a:cubicBezTo>
                      <a:pt x="2055" y="8568"/>
                      <a:pt x="2155" y="8593"/>
                      <a:pt x="2254" y="8626"/>
                    </a:cubicBezTo>
                    <a:cubicBezTo>
                      <a:pt x="2312" y="8643"/>
                      <a:pt x="2378" y="8667"/>
                      <a:pt x="2445" y="8709"/>
                    </a:cubicBezTo>
                    <a:lnTo>
                      <a:pt x="2519" y="8725"/>
                    </a:lnTo>
                    <a:cubicBezTo>
                      <a:pt x="2610" y="8750"/>
                      <a:pt x="2702" y="8775"/>
                      <a:pt x="2793" y="8800"/>
                    </a:cubicBezTo>
                    <a:cubicBezTo>
                      <a:pt x="2983" y="8850"/>
                      <a:pt x="3165" y="8899"/>
                      <a:pt x="3339" y="8966"/>
                    </a:cubicBezTo>
                    <a:cubicBezTo>
                      <a:pt x="3505" y="9032"/>
                      <a:pt x="3663" y="9107"/>
                      <a:pt x="3837" y="9148"/>
                    </a:cubicBezTo>
                    <a:cubicBezTo>
                      <a:pt x="3975" y="9182"/>
                      <a:pt x="4119" y="9200"/>
                      <a:pt x="4263" y="9200"/>
                    </a:cubicBezTo>
                    <a:cubicBezTo>
                      <a:pt x="4292" y="9200"/>
                      <a:pt x="4321" y="9199"/>
                      <a:pt x="4350" y="9198"/>
                    </a:cubicBezTo>
                    <a:cubicBezTo>
                      <a:pt x="4441" y="9189"/>
                      <a:pt x="4541" y="9181"/>
                      <a:pt x="4632" y="9165"/>
                    </a:cubicBezTo>
                    <a:cubicBezTo>
                      <a:pt x="4731" y="9148"/>
                      <a:pt x="4823" y="9115"/>
                      <a:pt x="4922" y="9098"/>
                    </a:cubicBezTo>
                    <a:cubicBezTo>
                      <a:pt x="4925" y="9098"/>
                      <a:pt x="4927" y="9097"/>
                      <a:pt x="4929" y="9097"/>
                    </a:cubicBezTo>
                    <a:cubicBezTo>
                      <a:pt x="4959" y="9097"/>
                      <a:pt x="4977" y="9141"/>
                      <a:pt x="4947" y="9156"/>
                    </a:cubicBezTo>
                    <a:cubicBezTo>
                      <a:pt x="4872" y="9206"/>
                      <a:pt x="4781" y="9231"/>
                      <a:pt x="4698" y="9256"/>
                    </a:cubicBezTo>
                    <a:cubicBezTo>
                      <a:pt x="4615" y="9281"/>
                      <a:pt x="4524" y="9289"/>
                      <a:pt x="4441" y="9305"/>
                    </a:cubicBezTo>
                    <a:cubicBezTo>
                      <a:pt x="4383" y="9311"/>
                      <a:pt x="4325" y="9314"/>
                      <a:pt x="4265" y="9314"/>
                    </a:cubicBezTo>
                    <a:cubicBezTo>
                      <a:pt x="4147" y="9314"/>
                      <a:pt x="4027" y="9303"/>
                      <a:pt x="3911" y="9281"/>
                    </a:cubicBezTo>
                    <a:cubicBezTo>
                      <a:pt x="3729" y="9247"/>
                      <a:pt x="3563" y="9181"/>
                      <a:pt x="3397" y="9107"/>
                    </a:cubicBezTo>
                    <a:cubicBezTo>
                      <a:pt x="3223" y="9032"/>
                      <a:pt x="3041" y="8974"/>
                      <a:pt x="2859" y="8924"/>
                    </a:cubicBezTo>
                    <a:cubicBezTo>
                      <a:pt x="2751" y="8891"/>
                      <a:pt x="2644" y="8858"/>
                      <a:pt x="2544" y="8825"/>
                    </a:cubicBezTo>
                    <a:cubicBezTo>
                      <a:pt x="2536" y="8825"/>
                      <a:pt x="2528" y="8825"/>
                      <a:pt x="2528" y="8817"/>
                    </a:cubicBezTo>
                    <a:cubicBezTo>
                      <a:pt x="2519" y="8825"/>
                      <a:pt x="2511" y="8825"/>
                      <a:pt x="2503" y="8825"/>
                    </a:cubicBezTo>
                    <a:cubicBezTo>
                      <a:pt x="2461" y="8808"/>
                      <a:pt x="2420" y="8792"/>
                      <a:pt x="2378" y="8775"/>
                    </a:cubicBezTo>
                    <a:cubicBezTo>
                      <a:pt x="2337" y="8759"/>
                      <a:pt x="2304" y="8750"/>
                      <a:pt x="2271" y="8734"/>
                    </a:cubicBezTo>
                    <a:cubicBezTo>
                      <a:pt x="2262" y="8725"/>
                      <a:pt x="2246" y="8725"/>
                      <a:pt x="2238" y="8725"/>
                    </a:cubicBezTo>
                    <a:cubicBezTo>
                      <a:pt x="2204" y="8709"/>
                      <a:pt x="2171" y="8701"/>
                      <a:pt x="2138" y="8692"/>
                    </a:cubicBezTo>
                    <a:lnTo>
                      <a:pt x="2138" y="8692"/>
                    </a:lnTo>
                    <a:cubicBezTo>
                      <a:pt x="2188" y="8833"/>
                      <a:pt x="2296" y="8916"/>
                      <a:pt x="2395" y="9015"/>
                    </a:cubicBezTo>
                    <a:cubicBezTo>
                      <a:pt x="2453" y="9065"/>
                      <a:pt x="2511" y="9123"/>
                      <a:pt x="2544" y="9198"/>
                    </a:cubicBezTo>
                    <a:cubicBezTo>
                      <a:pt x="2577" y="9264"/>
                      <a:pt x="2594" y="9347"/>
                      <a:pt x="2594" y="9421"/>
                    </a:cubicBezTo>
                    <a:cubicBezTo>
                      <a:pt x="2594" y="9463"/>
                      <a:pt x="2594" y="9504"/>
                      <a:pt x="2586" y="9537"/>
                    </a:cubicBezTo>
                    <a:cubicBezTo>
                      <a:pt x="2577" y="9571"/>
                      <a:pt x="2577" y="9604"/>
                      <a:pt x="2602" y="9637"/>
                    </a:cubicBezTo>
                    <a:cubicBezTo>
                      <a:pt x="2644" y="9687"/>
                      <a:pt x="2710" y="9711"/>
                      <a:pt x="2743" y="9778"/>
                    </a:cubicBezTo>
                    <a:cubicBezTo>
                      <a:pt x="2751" y="9794"/>
                      <a:pt x="2759" y="9819"/>
                      <a:pt x="2768" y="9844"/>
                    </a:cubicBezTo>
                    <a:cubicBezTo>
                      <a:pt x="2776" y="9894"/>
                      <a:pt x="2768" y="9952"/>
                      <a:pt x="2759" y="10001"/>
                    </a:cubicBezTo>
                    <a:cubicBezTo>
                      <a:pt x="2743" y="10084"/>
                      <a:pt x="2710" y="10167"/>
                      <a:pt x="2685" y="10242"/>
                    </a:cubicBezTo>
                    <a:cubicBezTo>
                      <a:pt x="2677" y="10283"/>
                      <a:pt x="2668" y="10325"/>
                      <a:pt x="2668" y="10366"/>
                    </a:cubicBezTo>
                    <a:cubicBezTo>
                      <a:pt x="2660" y="10374"/>
                      <a:pt x="2660" y="10383"/>
                      <a:pt x="2660" y="10391"/>
                    </a:cubicBezTo>
                    <a:cubicBezTo>
                      <a:pt x="2660" y="10432"/>
                      <a:pt x="2652" y="10474"/>
                      <a:pt x="2652" y="10523"/>
                    </a:cubicBezTo>
                    <a:cubicBezTo>
                      <a:pt x="2660" y="10614"/>
                      <a:pt x="2677" y="10714"/>
                      <a:pt x="2677" y="10813"/>
                    </a:cubicBezTo>
                    <a:cubicBezTo>
                      <a:pt x="2677" y="10833"/>
                      <a:pt x="2661" y="10844"/>
                      <a:pt x="2646" y="10844"/>
                    </a:cubicBezTo>
                    <a:cubicBezTo>
                      <a:pt x="2636" y="10844"/>
                      <a:pt x="2625" y="10840"/>
                      <a:pt x="2619" y="10830"/>
                    </a:cubicBezTo>
                    <a:cubicBezTo>
                      <a:pt x="2594" y="11054"/>
                      <a:pt x="2586" y="11269"/>
                      <a:pt x="2586" y="11493"/>
                    </a:cubicBezTo>
                    <a:cubicBezTo>
                      <a:pt x="2577" y="11609"/>
                      <a:pt x="2577" y="11716"/>
                      <a:pt x="2586" y="11832"/>
                    </a:cubicBezTo>
                    <a:cubicBezTo>
                      <a:pt x="2594" y="11932"/>
                      <a:pt x="2602" y="12031"/>
                      <a:pt x="2644" y="12122"/>
                    </a:cubicBezTo>
                    <a:cubicBezTo>
                      <a:pt x="2710" y="12280"/>
                      <a:pt x="2851" y="12446"/>
                      <a:pt x="2801" y="12636"/>
                    </a:cubicBezTo>
                    <a:cubicBezTo>
                      <a:pt x="2784" y="12686"/>
                      <a:pt x="2751" y="12736"/>
                      <a:pt x="2726" y="12777"/>
                    </a:cubicBezTo>
                    <a:cubicBezTo>
                      <a:pt x="2702" y="12818"/>
                      <a:pt x="2677" y="12860"/>
                      <a:pt x="2685" y="12910"/>
                    </a:cubicBezTo>
                    <a:cubicBezTo>
                      <a:pt x="2685" y="12951"/>
                      <a:pt x="2759" y="12976"/>
                      <a:pt x="2793" y="12992"/>
                    </a:cubicBezTo>
                    <a:cubicBezTo>
                      <a:pt x="2851" y="13009"/>
                      <a:pt x="2909" y="13026"/>
                      <a:pt x="2967" y="13026"/>
                    </a:cubicBezTo>
                    <a:cubicBezTo>
                      <a:pt x="3016" y="13034"/>
                      <a:pt x="3041" y="13075"/>
                      <a:pt x="3025" y="13117"/>
                    </a:cubicBezTo>
                    <a:cubicBezTo>
                      <a:pt x="3008" y="13150"/>
                      <a:pt x="2975" y="13166"/>
                      <a:pt x="2942" y="13175"/>
                    </a:cubicBezTo>
                    <a:cubicBezTo>
                      <a:pt x="2917" y="13191"/>
                      <a:pt x="2884" y="13183"/>
                      <a:pt x="2851" y="13200"/>
                    </a:cubicBezTo>
                    <a:cubicBezTo>
                      <a:pt x="2826" y="13208"/>
                      <a:pt x="2826" y="13233"/>
                      <a:pt x="2826" y="13258"/>
                    </a:cubicBezTo>
                    <a:cubicBezTo>
                      <a:pt x="2817" y="13299"/>
                      <a:pt x="2826" y="13349"/>
                      <a:pt x="2826" y="13398"/>
                    </a:cubicBezTo>
                    <a:lnTo>
                      <a:pt x="2826" y="13688"/>
                    </a:lnTo>
                    <a:cubicBezTo>
                      <a:pt x="2826" y="13763"/>
                      <a:pt x="2826" y="13829"/>
                      <a:pt x="2826" y="13904"/>
                    </a:cubicBezTo>
                    <a:cubicBezTo>
                      <a:pt x="2835" y="13895"/>
                      <a:pt x="2846" y="13891"/>
                      <a:pt x="2858" y="13891"/>
                    </a:cubicBezTo>
                    <a:cubicBezTo>
                      <a:pt x="2890" y="13891"/>
                      <a:pt x="2923" y="13920"/>
                      <a:pt x="2917" y="13962"/>
                    </a:cubicBezTo>
                    <a:cubicBezTo>
                      <a:pt x="2867" y="14260"/>
                      <a:pt x="2817" y="14567"/>
                      <a:pt x="2768" y="14865"/>
                    </a:cubicBezTo>
                    <a:cubicBezTo>
                      <a:pt x="2735" y="15014"/>
                      <a:pt x="2710" y="15163"/>
                      <a:pt x="2685" y="15312"/>
                    </a:cubicBezTo>
                    <a:cubicBezTo>
                      <a:pt x="2677" y="15387"/>
                      <a:pt x="2660" y="15462"/>
                      <a:pt x="2652" y="15536"/>
                    </a:cubicBezTo>
                    <a:cubicBezTo>
                      <a:pt x="2635" y="15594"/>
                      <a:pt x="2627" y="15660"/>
                      <a:pt x="2644" y="15727"/>
                    </a:cubicBezTo>
                    <a:cubicBezTo>
                      <a:pt x="2652" y="15785"/>
                      <a:pt x="2693" y="15834"/>
                      <a:pt x="2718" y="15901"/>
                    </a:cubicBezTo>
                    <a:cubicBezTo>
                      <a:pt x="2735" y="15959"/>
                      <a:pt x="2718" y="16033"/>
                      <a:pt x="2702" y="16091"/>
                    </a:cubicBezTo>
                    <a:cubicBezTo>
                      <a:pt x="2652" y="16224"/>
                      <a:pt x="2586" y="16348"/>
                      <a:pt x="2528" y="16472"/>
                    </a:cubicBezTo>
                    <a:cubicBezTo>
                      <a:pt x="2395" y="16713"/>
                      <a:pt x="2279" y="16961"/>
                      <a:pt x="2196" y="17235"/>
                    </a:cubicBezTo>
                    <a:cubicBezTo>
                      <a:pt x="2146" y="17384"/>
                      <a:pt x="2113" y="17533"/>
                      <a:pt x="2088" y="17682"/>
                    </a:cubicBezTo>
                    <a:cubicBezTo>
                      <a:pt x="2080" y="17757"/>
                      <a:pt x="2072" y="17839"/>
                      <a:pt x="2064" y="17914"/>
                    </a:cubicBezTo>
                    <a:cubicBezTo>
                      <a:pt x="2055" y="17939"/>
                      <a:pt x="2055" y="17972"/>
                      <a:pt x="2064" y="17997"/>
                    </a:cubicBezTo>
                    <a:cubicBezTo>
                      <a:pt x="2064" y="18013"/>
                      <a:pt x="2072" y="18022"/>
                      <a:pt x="2072" y="18030"/>
                    </a:cubicBezTo>
                    <a:cubicBezTo>
                      <a:pt x="2080" y="18026"/>
                      <a:pt x="2089" y="18024"/>
                      <a:pt x="2099" y="18024"/>
                    </a:cubicBezTo>
                    <a:cubicBezTo>
                      <a:pt x="2127" y="18024"/>
                      <a:pt x="2155" y="18042"/>
                      <a:pt x="2155" y="18080"/>
                    </a:cubicBezTo>
                    <a:cubicBezTo>
                      <a:pt x="2097" y="18602"/>
                      <a:pt x="2097" y="19124"/>
                      <a:pt x="2155" y="19646"/>
                    </a:cubicBezTo>
                    <a:cubicBezTo>
                      <a:pt x="2213" y="20168"/>
                      <a:pt x="2329" y="20681"/>
                      <a:pt x="2503" y="21170"/>
                    </a:cubicBezTo>
                    <a:cubicBezTo>
                      <a:pt x="2561" y="21328"/>
                      <a:pt x="2627" y="21485"/>
                      <a:pt x="2710" y="21626"/>
                    </a:cubicBezTo>
                    <a:cubicBezTo>
                      <a:pt x="2717" y="21600"/>
                      <a:pt x="2741" y="21587"/>
                      <a:pt x="2766" y="21587"/>
                    </a:cubicBezTo>
                    <a:cubicBezTo>
                      <a:pt x="2796" y="21587"/>
                      <a:pt x="2826" y="21606"/>
                      <a:pt x="2826" y="21642"/>
                    </a:cubicBezTo>
                    <a:cubicBezTo>
                      <a:pt x="2826" y="21725"/>
                      <a:pt x="2851" y="21800"/>
                      <a:pt x="2884" y="21874"/>
                    </a:cubicBezTo>
                    <a:cubicBezTo>
                      <a:pt x="2884" y="21874"/>
                      <a:pt x="2884" y="21874"/>
                      <a:pt x="2884" y="21883"/>
                    </a:cubicBezTo>
                    <a:cubicBezTo>
                      <a:pt x="2892" y="21883"/>
                      <a:pt x="2892" y="21891"/>
                      <a:pt x="2892" y="21899"/>
                    </a:cubicBezTo>
                    <a:cubicBezTo>
                      <a:pt x="2967" y="22040"/>
                      <a:pt x="3074" y="22173"/>
                      <a:pt x="3174" y="22297"/>
                    </a:cubicBezTo>
                    <a:cubicBezTo>
                      <a:pt x="3348" y="22529"/>
                      <a:pt x="3522" y="22761"/>
                      <a:pt x="3696" y="23001"/>
                    </a:cubicBezTo>
                    <a:cubicBezTo>
                      <a:pt x="3770" y="23101"/>
                      <a:pt x="3853" y="23200"/>
                      <a:pt x="3928" y="23308"/>
                    </a:cubicBezTo>
                    <a:cubicBezTo>
                      <a:pt x="3934" y="23306"/>
                      <a:pt x="3940" y="23305"/>
                      <a:pt x="3946" y="23305"/>
                    </a:cubicBezTo>
                    <a:cubicBezTo>
                      <a:pt x="3967" y="23305"/>
                      <a:pt x="3990" y="23316"/>
                      <a:pt x="4002" y="23341"/>
                    </a:cubicBezTo>
                    <a:cubicBezTo>
                      <a:pt x="4085" y="23556"/>
                      <a:pt x="4185" y="23772"/>
                      <a:pt x="4309" y="23979"/>
                    </a:cubicBezTo>
                    <a:cubicBezTo>
                      <a:pt x="4301" y="23954"/>
                      <a:pt x="4292" y="23929"/>
                      <a:pt x="4284" y="23913"/>
                    </a:cubicBezTo>
                    <a:cubicBezTo>
                      <a:pt x="4243" y="23813"/>
                      <a:pt x="4201" y="23722"/>
                      <a:pt x="4168" y="23623"/>
                    </a:cubicBezTo>
                    <a:cubicBezTo>
                      <a:pt x="4151" y="23573"/>
                      <a:pt x="4127" y="23523"/>
                      <a:pt x="4110" y="23474"/>
                    </a:cubicBezTo>
                    <a:cubicBezTo>
                      <a:pt x="4093" y="23424"/>
                      <a:pt x="4069" y="23374"/>
                      <a:pt x="4060" y="23324"/>
                    </a:cubicBezTo>
                    <a:cubicBezTo>
                      <a:pt x="4055" y="23296"/>
                      <a:pt x="4076" y="23276"/>
                      <a:pt x="4098" y="23276"/>
                    </a:cubicBezTo>
                    <a:cubicBezTo>
                      <a:pt x="4108" y="23276"/>
                      <a:pt x="4119" y="23281"/>
                      <a:pt x="4127" y="23291"/>
                    </a:cubicBezTo>
                    <a:cubicBezTo>
                      <a:pt x="4151" y="23324"/>
                      <a:pt x="4168" y="23366"/>
                      <a:pt x="4193" y="23407"/>
                    </a:cubicBezTo>
                    <a:cubicBezTo>
                      <a:pt x="4209" y="23457"/>
                      <a:pt x="4234" y="23498"/>
                      <a:pt x="4251" y="23540"/>
                    </a:cubicBezTo>
                    <a:cubicBezTo>
                      <a:pt x="4284" y="23631"/>
                      <a:pt x="4325" y="23714"/>
                      <a:pt x="4359" y="23797"/>
                    </a:cubicBezTo>
                    <a:cubicBezTo>
                      <a:pt x="4433" y="23962"/>
                      <a:pt x="4499" y="24120"/>
                      <a:pt x="4566" y="24286"/>
                    </a:cubicBezTo>
                    <a:cubicBezTo>
                      <a:pt x="4591" y="24344"/>
                      <a:pt x="4615" y="24402"/>
                      <a:pt x="4649" y="24460"/>
                    </a:cubicBezTo>
                    <a:cubicBezTo>
                      <a:pt x="4673" y="24493"/>
                      <a:pt x="4690" y="24518"/>
                      <a:pt x="4715" y="24542"/>
                    </a:cubicBezTo>
                    <a:cubicBezTo>
                      <a:pt x="4723" y="24559"/>
                      <a:pt x="4723" y="24576"/>
                      <a:pt x="4715" y="24584"/>
                    </a:cubicBezTo>
                    <a:cubicBezTo>
                      <a:pt x="4740" y="24634"/>
                      <a:pt x="4773" y="24683"/>
                      <a:pt x="4806" y="24733"/>
                    </a:cubicBezTo>
                    <a:cubicBezTo>
                      <a:pt x="4905" y="24866"/>
                      <a:pt x="5030" y="24982"/>
                      <a:pt x="5146" y="25098"/>
                    </a:cubicBezTo>
                    <a:cubicBezTo>
                      <a:pt x="5212" y="25164"/>
                      <a:pt x="5270" y="25230"/>
                      <a:pt x="5336" y="25288"/>
                    </a:cubicBezTo>
                    <a:cubicBezTo>
                      <a:pt x="5287" y="25189"/>
                      <a:pt x="5237" y="25098"/>
                      <a:pt x="5195" y="24990"/>
                    </a:cubicBezTo>
                    <a:cubicBezTo>
                      <a:pt x="5146" y="24874"/>
                      <a:pt x="5088" y="24750"/>
                      <a:pt x="5071" y="24617"/>
                    </a:cubicBezTo>
                    <a:cubicBezTo>
                      <a:pt x="5066" y="24597"/>
                      <a:pt x="5085" y="24586"/>
                      <a:pt x="5105" y="24586"/>
                    </a:cubicBezTo>
                    <a:cubicBezTo>
                      <a:pt x="5118" y="24586"/>
                      <a:pt x="5131" y="24591"/>
                      <a:pt x="5137" y="24600"/>
                    </a:cubicBezTo>
                    <a:cubicBezTo>
                      <a:pt x="5162" y="24650"/>
                      <a:pt x="5187" y="24708"/>
                      <a:pt x="5212" y="24766"/>
                    </a:cubicBezTo>
                    <a:cubicBezTo>
                      <a:pt x="5237" y="24816"/>
                      <a:pt x="5262" y="24874"/>
                      <a:pt x="5278" y="24932"/>
                    </a:cubicBezTo>
                    <a:cubicBezTo>
                      <a:pt x="5328" y="25040"/>
                      <a:pt x="5378" y="25156"/>
                      <a:pt x="5436" y="25263"/>
                    </a:cubicBezTo>
                    <a:cubicBezTo>
                      <a:pt x="5485" y="25371"/>
                      <a:pt x="5543" y="25479"/>
                      <a:pt x="5601" y="25578"/>
                    </a:cubicBezTo>
                    <a:cubicBezTo>
                      <a:pt x="5626" y="25628"/>
                      <a:pt x="5651" y="25677"/>
                      <a:pt x="5684" y="25719"/>
                    </a:cubicBezTo>
                    <a:cubicBezTo>
                      <a:pt x="5693" y="25727"/>
                      <a:pt x="5701" y="25744"/>
                      <a:pt x="5709" y="25752"/>
                    </a:cubicBezTo>
                    <a:cubicBezTo>
                      <a:pt x="5693" y="25644"/>
                      <a:pt x="5668" y="25537"/>
                      <a:pt x="5643" y="25429"/>
                    </a:cubicBezTo>
                    <a:cubicBezTo>
                      <a:pt x="5638" y="25390"/>
                      <a:pt x="5668" y="25365"/>
                      <a:pt x="5696" y="25365"/>
                    </a:cubicBezTo>
                    <a:cubicBezTo>
                      <a:pt x="5716" y="25365"/>
                      <a:pt x="5735" y="25377"/>
                      <a:pt x="5742" y="25404"/>
                    </a:cubicBezTo>
                    <a:cubicBezTo>
                      <a:pt x="5833" y="25669"/>
                      <a:pt x="5958" y="25926"/>
                      <a:pt x="6115" y="26158"/>
                    </a:cubicBezTo>
                    <a:cubicBezTo>
                      <a:pt x="6123" y="26158"/>
                      <a:pt x="6123" y="26158"/>
                      <a:pt x="6132" y="26166"/>
                    </a:cubicBezTo>
                    <a:cubicBezTo>
                      <a:pt x="6181" y="26216"/>
                      <a:pt x="6231" y="26282"/>
                      <a:pt x="6273" y="26349"/>
                    </a:cubicBezTo>
                    <a:cubicBezTo>
                      <a:pt x="6273" y="26299"/>
                      <a:pt x="6264" y="26249"/>
                      <a:pt x="6264" y="26208"/>
                    </a:cubicBezTo>
                    <a:cubicBezTo>
                      <a:pt x="6239" y="25860"/>
                      <a:pt x="6206" y="25520"/>
                      <a:pt x="6181" y="25180"/>
                    </a:cubicBezTo>
                    <a:cubicBezTo>
                      <a:pt x="6173" y="25089"/>
                      <a:pt x="6173" y="25006"/>
                      <a:pt x="6173" y="24924"/>
                    </a:cubicBezTo>
                    <a:cubicBezTo>
                      <a:pt x="6173" y="24901"/>
                      <a:pt x="6191" y="24888"/>
                      <a:pt x="6208" y="24888"/>
                    </a:cubicBezTo>
                    <a:cubicBezTo>
                      <a:pt x="6222" y="24888"/>
                      <a:pt x="6236" y="24897"/>
                      <a:pt x="6239" y="24915"/>
                    </a:cubicBezTo>
                    <a:cubicBezTo>
                      <a:pt x="6314" y="25255"/>
                      <a:pt x="6339" y="25603"/>
                      <a:pt x="6364" y="25951"/>
                    </a:cubicBezTo>
                    <a:cubicBezTo>
                      <a:pt x="6389" y="26299"/>
                      <a:pt x="6405" y="26647"/>
                      <a:pt x="6405" y="26995"/>
                    </a:cubicBezTo>
                    <a:cubicBezTo>
                      <a:pt x="6405" y="27343"/>
                      <a:pt x="6380" y="27683"/>
                      <a:pt x="6331" y="28031"/>
                    </a:cubicBezTo>
                    <a:cubicBezTo>
                      <a:pt x="6289" y="28362"/>
                      <a:pt x="6223" y="28693"/>
                      <a:pt x="6165" y="29025"/>
                    </a:cubicBezTo>
                    <a:cubicBezTo>
                      <a:pt x="6041" y="29688"/>
                      <a:pt x="5941" y="30359"/>
                      <a:pt x="6007" y="31030"/>
                    </a:cubicBezTo>
                    <a:cubicBezTo>
                      <a:pt x="6049" y="31370"/>
                      <a:pt x="6082" y="31709"/>
                      <a:pt x="6016" y="32049"/>
                    </a:cubicBezTo>
                    <a:cubicBezTo>
                      <a:pt x="5949" y="32356"/>
                      <a:pt x="5817" y="32646"/>
                      <a:pt x="5742" y="32952"/>
                    </a:cubicBezTo>
                    <a:cubicBezTo>
                      <a:pt x="5668" y="33259"/>
                      <a:pt x="5676" y="33574"/>
                      <a:pt x="5543" y="33864"/>
                    </a:cubicBezTo>
                    <a:cubicBezTo>
                      <a:pt x="5436" y="34087"/>
                      <a:pt x="5237" y="34286"/>
                      <a:pt x="5013" y="34394"/>
                    </a:cubicBezTo>
                    <a:cubicBezTo>
                      <a:pt x="5005" y="34402"/>
                      <a:pt x="5005" y="34402"/>
                      <a:pt x="5005" y="34402"/>
                    </a:cubicBezTo>
                    <a:cubicBezTo>
                      <a:pt x="4988" y="34427"/>
                      <a:pt x="4963" y="34444"/>
                      <a:pt x="4939" y="34468"/>
                    </a:cubicBezTo>
                    <a:cubicBezTo>
                      <a:pt x="4897" y="34493"/>
                      <a:pt x="4856" y="34518"/>
                      <a:pt x="4814" y="34535"/>
                    </a:cubicBezTo>
                    <a:cubicBezTo>
                      <a:pt x="4731" y="34576"/>
                      <a:pt x="4632" y="34609"/>
                      <a:pt x="4541" y="34634"/>
                    </a:cubicBezTo>
                    <a:cubicBezTo>
                      <a:pt x="4367" y="34684"/>
                      <a:pt x="4168" y="34725"/>
                      <a:pt x="4027" y="34850"/>
                    </a:cubicBezTo>
                    <a:cubicBezTo>
                      <a:pt x="3853" y="35007"/>
                      <a:pt x="3795" y="35264"/>
                      <a:pt x="3754" y="35488"/>
                    </a:cubicBezTo>
                    <a:cubicBezTo>
                      <a:pt x="3737" y="35620"/>
                      <a:pt x="3721" y="35753"/>
                      <a:pt x="3721" y="35885"/>
                    </a:cubicBezTo>
                    <a:cubicBezTo>
                      <a:pt x="3721" y="35951"/>
                      <a:pt x="3729" y="36018"/>
                      <a:pt x="3729" y="36084"/>
                    </a:cubicBezTo>
                    <a:cubicBezTo>
                      <a:pt x="3737" y="36125"/>
                      <a:pt x="3745" y="36175"/>
                      <a:pt x="3770" y="36217"/>
                    </a:cubicBezTo>
                    <a:cubicBezTo>
                      <a:pt x="3800" y="36252"/>
                      <a:pt x="3838" y="36262"/>
                      <a:pt x="3878" y="36262"/>
                    </a:cubicBezTo>
                    <a:cubicBezTo>
                      <a:pt x="3894" y="36262"/>
                      <a:pt x="3911" y="36260"/>
                      <a:pt x="3928" y="36258"/>
                    </a:cubicBezTo>
                    <a:cubicBezTo>
                      <a:pt x="3994" y="36258"/>
                      <a:pt x="4060" y="36241"/>
                      <a:pt x="4127" y="36241"/>
                    </a:cubicBezTo>
                    <a:cubicBezTo>
                      <a:pt x="4144" y="36239"/>
                      <a:pt x="4162" y="36238"/>
                      <a:pt x="4180" y="36238"/>
                    </a:cubicBezTo>
                    <a:cubicBezTo>
                      <a:pt x="4228" y="36238"/>
                      <a:pt x="4277" y="36246"/>
                      <a:pt x="4325" y="36258"/>
                    </a:cubicBezTo>
                    <a:cubicBezTo>
                      <a:pt x="4317" y="36200"/>
                      <a:pt x="4309" y="36134"/>
                      <a:pt x="4309" y="36076"/>
                    </a:cubicBezTo>
                    <a:cubicBezTo>
                      <a:pt x="4301" y="36018"/>
                      <a:pt x="4292" y="35951"/>
                      <a:pt x="4292" y="35893"/>
                    </a:cubicBezTo>
                    <a:cubicBezTo>
                      <a:pt x="4276" y="35769"/>
                      <a:pt x="4259" y="35653"/>
                      <a:pt x="4259" y="35529"/>
                    </a:cubicBezTo>
                    <a:cubicBezTo>
                      <a:pt x="4259" y="35413"/>
                      <a:pt x="4276" y="35297"/>
                      <a:pt x="4325" y="35189"/>
                    </a:cubicBezTo>
                    <a:cubicBezTo>
                      <a:pt x="4367" y="35090"/>
                      <a:pt x="4425" y="35007"/>
                      <a:pt x="4499" y="34932"/>
                    </a:cubicBezTo>
                    <a:cubicBezTo>
                      <a:pt x="4690" y="34750"/>
                      <a:pt x="4939" y="34667"/>
                      <a:pt x="5179" y="34593"/>
                    </a:cubicBezTo>
                    <a:cubicBezTo>
                      <a:pt x="5184" y="34591"/>
                      <a:pt x="5189" y="34590"/>
                      <a:pt x="5194" y="34590"/>
                    </a:cubicBezTo>
                    <a:cubicBezTo>
                      <a:pt x="5241" y="34590"/>
                      <a:pt x="5257" y="34661"/>
                      <a:pt x="5204" y="34684"/>
                    </a:cubicBezTo>
                    <a:cubicBezTo>
                      <a:pt x="4856" y="34816"/>
                      <a:pt x="4433" y="34990"/>
                      <a:pt x="4383" y="35413"/>
                    </a:cubicBezTo>
                    <a:cubicBezTo>
                      <a:pt x="4367" y="35628"/>
                      <a:pt x="4400" y="35844"/>
                      <a:pt x="4425" y="36051"/>
                    </a:cubicBezTo>
                    <a:cubicBezTo>
                      <a:pt x="4425" y="36101"/>
                      <a:pt x="4433" y="36150"/>
                      <a:pt x="4441" y="36208"/>
                    </a:cubicBezTo>
                    <a:cubicBezTo>
                      <a:pt x="4441" y="36250"/>
                      <a:pt x="4458" y="36275"/>
                      <a:pt x="4499" y="36291"/>
                    </a:cubicBezTo>
                    <a:cubicBezTo>
                      <a:pt x="4533" y="36308"/>
                      <a:pt x="4574" y="36316"/>
                      <a:pt x="4607" y="36316"/>
                    </a:cubicBezTo>
                    <a:cubicBezTo>
                      <a:pt x="4665" y="36324"/>
                      <a:pt x="4723" y="36324"/>
                      <a:pt x="4781" y="36333"/>
                    </a:cubicBezTo>
                    <a:cubicBezTo>
                      <a:pt x="4839" y="36337"/>
                      <a:pt x="4901" y="36341"/>
                      <a:pt x="4962" y="36341"/>
                    </a:cubicBezTo>
                    <a:cubicBezTo>
                      <a:pt x="5024" y="36341"/>
                      <a:pt x="5084" y="36337"/>
                      <a:pt x="5137" y="36324"/>
                    </a:cubicBezTo>
                    <a:cubicBezTo>
                      <a:pt x="5179" y="36316"/>
                      <a:pt x="5212" y="36299"/>
                      <a:pt x="5245" y="36283"/>
                    </a:cubicBezTo>
                    <a:cubicBezTo>
                      <a:pt x="5253" y="36275"/>
                      <a:pt x="5262" y="36266"/>
                      <a:pt x="5270" y="36266"/>
                    </a:cubicBezTo>
                    <a:cubicBezTo>
                      <a:pt x="5270" y="36258"/>
                      <a:pt x="5278" y="36258"/>
                      <a:pt x="5287" y="36250"/>
                    </a:cubicBezTo>
                    <a:cubicBezTo>
                      <a:pt x="5262" y="36233"/>
                      <a:pt x="5237" y="36217"/>
                      <a:pt x="5220" y="36200"/>
                    </a:cubicBezTo>
                    <a:cubicBezTo>
                      <a:pt x="5195" y="36167"/>
                      <a:pt x="5179" y="36134"/>
                      <a:pt x="5179" y="36092"/>
                    </a:cubicBezTo>
                    <a:cubicBezTo>
                      <a:pt x="5162" y="35993"/>
                      <a:pt x="5171" y="35893"/>
                      <a:pt x="5171" y="35802"/>
                    </a:cubicBezTo>
                    <a:cubicBezTo>
                      <a:pt x="5179" y="35695"/>
                      <a:pt x="5187" y="35587"/>
                      <a:pt x="5204" y="35479"/>
                    </a:cubicBezTo>
                    <a:cubicBezTo>
                      <a:pt x="5220" y="35396"/>
                      <a:pt x="5237" y="35314"/>
                      <a:pt x="5270" y="35239"/>
                    </a:cubicBezTo>
                    <a:cubicBezTo>
                      <a:pt x="5303" y="35156"/>
                      <a:pt x="5345" y="35090"/>
                      <a:pt x="5411" y="35040"/>
                    </a:cubicBezTo>
                    <a:cubicBezTo>
                      <a:pt x="5485" y="34999"/>
                      <a:pt x="5568" y="34982"/>
                      <a:pt x="5651" y="34966"/>
                    </a:cubicBezTo>
                    <a:cubicBezTo>
                      <a:pt x="5726" y="34957"/>
                      <a:pt x="5809" y="34949"/>
                      <a:pt x="5875" y="34908"/>
                    </a:cubicBezTo>
                    <a:cubicBezTo>
                      <a:pt x="5884" y="34903"/>
                      <a:pt x="5893" y="34901"/>
                      <a:pt x="5901" y="34901"/>
                    </a:cubicBezTo>
                    <a:cubicBezTo>
                      <a:pt x="5953" y="34901"/>
                      <a:pt x="5983" y="34978"/>
                      <a:pt x="5933" y="35007"/>
                    </a:cubicBezTo>
                    <a:cubicBezTo>
                      <a:pt x="5858" y="35048"/>
                      <a:pt x="5784" y="35065"/>
                      <a:pt x="5701" y="35082"/>
                    </a:cubicBezTo>
                    <a:cubicBezTo>
                      <a:pt x="5626" y="35090"/>
                      <a:pt x="5552" y="35098"/>
                      <a:pt x="5485" y="35140"/>
                    </a:cubicBezTo>
                    <a:cubicBezTo>
                      <a:pt x="5353" y="35222"/>
                      <a:pt x="5336" y="35430"/>
                      <a:pt x="5311" y="35570"/>
                    </a:cubicBezTo>
                    <a:cubicBezTo>
                      <a:pt x="5303" y="35670"/>
                      <a:pt x="5295" y="35769"/>
                      <a:pt x="5287" y="35869"/>
                    </a:cubicBezTo>
                    <a:cubicBezTo>
                      <a:pt x="5287" y="35893"/>
                      <a:pt x="5287" y="35927"/>
                      <a:pt x="5287" y="35951"/>
                    </a:cubicBezTo>
                    <a:lnTo>
                      <a:pt x="5287" y="36009"/>
                    </a:lnTo>
                    <a:cubicBezTo>
                      <a:pt x="5295" y="36043"/>
                      <a:pt x="5287" y="36092"/>
                      <a:pt x="5311" y="36125"/>
                    </a:cubicBezTo>
                    <a:cubicBezTo>
                      <a:pt x="5320" y="36150"/>
                      <a:pt x="5353" y="36159"/>
                      <a:pt x="5378" y="36159"/>
                    </a:cubicBezTo>
                    <a:cubicBezTo>
                      <a:pt x="5383" y="36156"/>
                      <a:pt x="5388" y="36155"/>
                      <a:pt x="5394" y="36155"/>
                    </a:cubicBezTo>
                    <a:cubicBezTo>
                      <a:pt x="5407" y="36155"/>
                      <a:pt x="5422" y="36161"/>
                      <a:pt x="5427" y="36167"/>
                    </a:cubicBezTo>
                    <a:cubicBezTo>
                      <a:pt x="5469" y="36175"/>
                      <a:pt x="5510" y="36183"/>
                      <a:pt x="5552" y="36192"/>
                    </a:cubicBezTo>
                    <a:cubicBezTo>
                      <a:pt x="5651" y="36208"/>
                      <a:pt x="5751" y="36225"/>
                      <a:pt x="5858" y="36241"/>
                    </a:cubicBezTo>
                    <a:cubicBezTo>
                      <a:pt x="6057" y="36266"/>
                      <a:pt x="6256" y="36283"/>
                      <a:pt x="6463" y="36291"/>
                    </a:cubicBezTo>
                    <a:cubicBezTo>
                      <a:pt x="6511" y="36294"/>
                      <a:pt x="6559" y="36295"/>
                      <a:pt x="6607" y="36295"/>
                    </a:cubicBezTo>
                    <a:cubicBezTo>
                      <a:pt x="6724" y="36295"/>
                      <a:pt x="6840" y="36285"/>
                      <a:pt x="6952" y="36250"/>
                    </a:cubicBezTo>
                    <a:cubicBezTo>
                      <a:pt x="7109" y="36200"/>
                      <a:pt x="7225" y="36092"/>
                      <a:pt x="7300" y="35960"/>
                    </a:cubicBezTo>
                    <a:cubicBezTo>
                      <a:pt x="7383" y="35819"/>
                      <a:pt x="7424" y="35661"/>
                      <a:pt x="7466" y="35512"/>
                    </a:cubicBezTo>
                    <a:cubicBezTo>
                      <a:pt x="7557" y="35123"/>
                      <a:pt x="7640" y="34725"/>
                      <a:pt x="7714" y="34336"/>
                    </a:cubicBezTo>
                    <a:cubicBezTo>
                      <a:pt x="7756" y="34137"/>
                      <a:pt x="7789" y="33946"/>
                      <a:pt x="7822" y="33748"/>
                    </a:cubicBezTo>
                    <a:cubicBezTo>
                      <a:pt x="7855" y="33565"/>
                      <a:pt x="7888" y="33383"/>
                      <a:pt x="7955" y="33209"/>
                    </a:cubicBezTo>
                    <a:cubicBezTo>
                      <a:pt x="8013" y="33035"/>
                      <a:pt x="8120" y="32886"/>
                      <a:pt x="8220" y="32728"/>
                    </a:cubicBezTo>
                    <a:cubicBezTo>
                      <a:pt x="8319" y="32579"/>
                      <a:pt x="8394" y="32430"/>
                      <a:pt x="8435" y="32264"/>
                    </a:cubicBezTo>
                    <a:cubicBezTo>
                      <a:pt x="8518" y="31925"/>
                      <a:pt x="8485" y="31577"/>
                      <a:pt x="8526" y="31237"/>
                    </a:cubicBezTo>
                    <a:cubicBezTo>
                      <a:pt x="8551" y="31063"/>
                      <a:pt x="8584" y="30897"/>
                      <a:pt x="8667" y="30740"/>
                    </a:cubicBezTo>
                    <a:cubicBezTo>
                      <a:pt x="8742" y="30574"/>
                      <a:pt x="8849" y="30425"/>
                      <a:pt x="8916" y="30251"/>
                    </a:cubicBezTo>
                    <a:cubicBezTo>
                      <a:pt x="8982" y="30085"/>
                      <a:pt x="9023" y="29911"/>
                      <a:pt x="9056" y="29729"/>
                    </a:cubicBezTo>
                    <a:lnTo>
                      <a:pt x="9056" y="29729"/>
                    </a:lnTo>
                    <a:cubicBezTo>
                      <a:pt x="9054" y="29731"/>
                      <a:pt x="9050" y="29731"/>
                      <a:pt x="9047" y="29731"/>
                    </a:cubicBezTo>
                    <a:cubicBezTo>
                      <a:pt x="9032" y="29731"/>
                      <a:pt x="9017" y="29716"/>
                      <a:pt x="9023" y="29696"/>
                    </a:cubicBezTo>
                    <a:cubicBezTo>
                      <a:pt x="9023" y="29646"/>
                      <a:pt x="9048" y="29588"/>
                      <a:pt x="9056" y="29530"/>
                    </a:cubicBezTo>
                    <a:cubicBezTo>
                      <a:pt x="9073" y="29472"/>
                      <a:pt x="9090" y="29414"/>
                      <a:pt x="9106" y="29356"/>
                    </a:cubicBezTo>
                    <a:cubicBezTo>
                      <a:pt x="9106" y="29340"/>
                      <a:pt x="9114" y="29323"/>
                      <a:pt x="9114" y="29307"/>
                    </a:cubicBezTo>
                    <a:cubicBezTo>
                      <a:pt x="9123" y="29265"/>
                      <a:pt x="9123" y="29224"/>
                      <a:pt x="9131" y="29182"/>
                    </a:cubicBezTo>
                    <a:cubicBezTo>
                      <a:pt x="9139" y="29099"/>
                      <a:pt x="9148" y="29008"/>
                      <a:pt x="9156" y="28917"/>
                    </a:cubicBezTo>
                    <a:cubicBezTo>
                      <a:pt x="9156" y="28903"/>
                      <a:pt x="9170" y="28894"/>
                      <a:pt x="9183" y="28894"/>
                    </a:cubicBezTo>
                    <a:cubicBezTo>
                      <a:pt x="9193" y="28894"/>
                      <a:pt x="9202" y="28898"/>
                      <a:pt x="9206" y="28909"/>
                    </a:cubicBezTo>
                    <a:cubicBezTo>
                      <a:pt x="9255" y="28685"/>
                      <a:pt x="9305" y="28461"/>
                      <a:pt x="9355" y="28238"/>
                    </a:cubicBezTo>
                    <a:cubicBezTo>
                      <a:pt x="9388" y="28089"/>
                      <a:pt x="9438" y="27948"/>
                      <a:pt x="9471" y="27807"/>
                    </a:cubicBezTo>
                    <a:cubicBezTo>
                      <a:pt x="9474" y="27790"/>
                      <a:pt x="9487" y="27783"/>
                      <a:pt x="9500" y="27783"/>
                    </a:cubicBezTo>
                    <a:cubicBezTo>
                      <a:pt x="9520" y="27783"/>
                      <a:pt x="9542" y="27799"/>
                      <a:pt x="9537" y="27823"/>
                    </a:cubicBezTo>
                    <a:cubicBezTo>
                      <a:pt x="9512" y="27956"/>
                      <a:pt x="9496" y="28080"/>
                      <a:pt x="9471" y="28213"/>
                    </a:cubicBezTo>
                    <a:cubicBezTo>
                      <a:pt x="9446" y="28329"/>
                      <a:pt x="9421" y="28453"/>
                      <a:pt x="9396" y="28569"/>
                    </a:cubicBezTo>
                    <a:cubicBezTo>
                      <a:pt x="9421" y="28503"/>
                      <a:pt x="9446" y="28437"/>
                      <a:pt x="9471" y="28370"/>
                    </a:cubicBezTo>
                    <a:cubicBezTo>
                      <a:pt x="9537" y="28196"/>
                      <a:pt x="9603" y="28022"/>
                      <a:pt x="9653" y="27840"/>
                    </a:cubicBezTo>
                    <a:cubicBezTo>
                      <a:pt x="9769" y="27492"/>
                      <a:pt x="9852" y="27127"/>
                      <a:pt x="9918" y="26763"/>
                    </a:cubicBezTo>
                    <a:cubicBezTo>
                      <a:pt x="9960" y="26556"/>
                      <a:pt x="10001" y="26349"/>
                      <a:pt x="10026" y="26141"/>
                    </a:cubicBezTo>
                    <a:cubicBezTo>
                      <a:pt x="10026" y="26124"/>
                      <a:pt x="10042" y="26113"/>
                      <a:pt x="10057" y="26113"/>
                    </a:cubicBezTo>
                    <a:cubicBezTo>
                      <a:pt x="10071" y="26113"/>
                      <a:pt x="10084" y="26122"/>
                      <a:pt x="10084" y="26141"/>
                    </a:cubicBezTo>
                    <a:cubicBezTo>
                      <a:pt x="10067" y="26332"/>
                      <a:pt x="10059" y="26514"/>
                      <a:pt x="10034" y="26705"/>
                    </a:cubicBezTo>
                    <a:cubicBezTo>
                      <a:pt x="10026" y="26763"/>
                      <a:pt x="10018" y="26829"/>
                      <a:pt x="10001" y="26887"/>
                    </a:cubicBezTo>
                    <a:cubicBezTo>
                      <a:pt x="10034" y="26821"/>
                      <a:pt x="10076" y="26755"/>
                      <a:pt x="10109" y="26697"/>
                    </a:cubicBezTo>
                    <a:cubicBezTo>
                      <a:pt x="10158" y="26614"/>
                      <a:pt x="10208" y="26523"/>
                      <a:pt x="10241" y="26431"/>
                    </a:cubicBezTo>
                    <a:cubicBezTo>
                      <a:pt x="10274" y="26340"/>
                      <a:pt x="10283" y="26233"/>
                      <a:pt x="10299" y="26133"/>
                    </a:cubicBezTo>
                    <a:cubicBezTo>
                      <a:pt x="10324" y="25918"/>
                      <a:pt x="10357" y="25711"/>
                      <a:pt x="10390" y="25495"/>
                    </a:cubicBezTo>
                    <a:cubicBezTo>
                      <a:pt x="10432" y="25263"/>
                      <a:pt x="10465" y="25023"/>
                      <a:pt x="10498" y="24783"/>
                    </a:cubicBezTo>
                    <a:cubicBezTo>
                      <a:pt x="10504" y="24777"/>
                      <a:pt x="10514" y="24771"/>
                      <a:pt x="10519" y="24771"/>
                    </a:cubicBezTo>
                    <a:cubicBezTo>
                      <a:pt x="10522" y="24771"/>
                      <a:pt x="10523" y="24772"/>
                      <a:pt x="10523" y="24774"/>
                    </a:cubicBezTo>
                    <a:cubicBezTo>
                      <a:pt x="10523" y="24725"/>
                      <a:pt x="10523" y="24675"/>
                      <a:pt x="10523" y="24625"/>
                    </a:cubicBezTo>
                    <a:cubicBezTo>
                      <a:pt x="10523" y="24609"/>
                      <a:pt x="10535" y="24600"/>
                      <a:pt x="10548" y="24600"/>
                    </a:cubicBezTo>
                    <a:cubicBezTo>
                      <a:pt x="10560" y="24600"/>
                      <a:pt x="10573" y="24609"/>
                      <a:pt x="10573" y="24625"/>
                    </a:cubicBezTo>
                    <a:cubicBezTo>
                      <a:pt x="10581" y="24774"/>
                      <a:pt x="10589" y="24932"/>
                      <a:pt x="10581" y="25089"/>
                    </a:cubicBezTo>
                    <a:cubicBezTo>
                      <a:pt x="10581" y="25164"/>
                      <a:pt x="10581" y="25238"/>
                      <a:pt x="10573" y="25321"/>
                    </a:cubicBezTo>
                    <a:cubicBezTo>
                      <a:pt x="10564" y="25388"/>
                      <a:pt x="10556" y="25470"/>
                      <a:pt x="10531" y="25537"/>
                    </a:cubicBezTo>
                    <a:cubicBezTo>
                      <a:pt x="10528" y="25548"/>
                      <a:pt x="10520" y="25552"/>
                      <a:pt x="10513" y="25552"/>
                    </a:cubicBezTo>
                    <a:cubicBezTo>
                      <a:pt x="10504" y="25552"/>
                      <a:pt x="10494" y="25546"/>
                      <a:pt x="10490" y="25537"/>
                    </a:cubicBezTo>
                    <a:cubicBezTo>
                      <a:pt x="10490" y="25454"/>
                      <a:pt x="10498" y="25379"/>
                      <a:pt x="10506" y="25305"/>
                    </a:cubicBezTo>
                    <a:cubicBezTo>
                      <a:pt x="10515" y="25230"/>
                      <a:pt x="10515" y="25156"/>
                      <a:pt x="10523" y="25081"/>
                    </a:cubicBezTo>
                    <a:cubicBezTo>
                      <a:pt x="10523" y="24990"/>
                      <a:pt x="10531" y="24907"/>
                      <a:pt x="10531" y="24824"/>
                    </a:cubicBezTo>
                    <a:lnTo>
                      <a:pt x="10531" y="24824"/>
                    </a:lnTo>
                    <a:cubicBezTo>
                      <a:pt x="10506" y="25023"/>
                      <a:pt x="10490" y="25230"/>
                      <a:pt x="10465" y="25437"/>
                    </a:cubicBezTo>
                    <a:cubicBezTo>
                      <a:pt x="10440" y="25644"/>
                      <a:pt x="10415" y="25860"/>
                      <a:pt x="10399" y="26067"/>
                    </a:cubicBezTo>
                    <a:cubicBezTo>
                      <a:pt x="10390" y="26175"/>
                      <a:pt x="10374" y="26274"/>
                      <a:pt x="10357" y="26382"/>
                    </a:cubicBezTo>
                    <a:cubicBezTo>
                      <a:pt x="10341" y="26473"/>
                      <a:pt x="10308" y="26564"/>
                      <a:pt x="10258" y="26655"/>
                    </a:cubicBezTo>
                    <a:cubicBezTo>
                      <a:pt x="10208" y="26738"/>
                      <a:pt x="10158" y="26813"/>
                      <a:pt x="10117" y="26895"/>
                    </a:cubicBezTo>
                    <a:cubicBezTo>
                      <a:pt x="10067" y="26987"/>
                      <a:pt x="10026" y="27069"/>
                      <a:pt x="9993" y="27161"/>
                    </a:cubicBezTo>
                    <a:cubicBezTo>
                      <a:pt x="9968" y="27235"/>
                      <a:pt x="9943" y="27310"/>
                      <a:pt x="9926" y="27384"/>
                    </a:cubicBezTo>
                    <a:cubicBezTo>
                      <a:pt x="10042" y="27608"/>
                      <a:pt x="10183" y="27815"/>
                      <a:pt x="10349" y="28006"/>
                    </a:cubicBezTo>
                    <a:cubicBezTo>
                      <a:pt x="10523" y="28205"/>
                      <a:pt x="10730" y="28387"/>
                      <a:pt x="10946" y="28536"/>
                    </a:cubicBezTo>
                    <a:cubicBezTo>
                      <a:pt x="11169" y="28685"/>
                      <a:pt x="11410" y="28818"/>
                      <a:pt x="11666" y="28909"/>
                    </a:cubicBezTo>
                    <a:cubicBezTo>
                      <a:pt x="11700" y="28917"/>
                      <a:pt x="11733" y="28925"/>
                      <a:pt x="11766" y="28925"/>
                    </a:cubicBezTo>
                    <a:cubicBezTo>
                      <a:pt x="11783" y="28920"/>
                      <a:pt x="11793" y="28914"/>
                      <a:pt x="11805" y="28914"/>
                    </a:cubicBezTo>
                    <a:cubicBezTo>
                      <a:pt x="11811" y="28914"/>
                      <a:pt x="11817" y="28915"/>
                      <a:pt x="11824" y="28917"/>
                    </a:cubicBezTo>
                    <a:cubicBezTo>
                      <a:pt x="11840" y="28917"/>
                      <a:pt x="11865" y="28934"/>
                      <a:pt x="11890" y="28934"/>
                    </a:cubicBezTo>
                    <a:cubicBezTo>
                      <a:pt x="11965" y="28967"/>
                      <a:pt x="12039" y="28992"/>
                      <a:pt x="12122" y="29025"/>
                    </a:cubicBezTo>
                    <a:cubicBezTo>
                      <a:pt x="12280" y="29075"/>
                      <a:pt x="12437" y="29133"/>
                      <a:pt x="12594" y="29174"/>
                    </a:cubicBezTo>
                    <a:cubicBezTo>
                      <a:pt x="12934" y="29273"/>
                      <a:pt x="13282" y="29356"/>
                      <a:pt x="13630" y="29414"/>
                    </a:cubicBezTo>
                    <a:cubicBezTo>
                      <a:pt x="13630" y="29389"/>
                      <a:pt x="13630" y="29356"/>
                      <a:pt x="13630" y="29323"/>
                    </a:cubicBezTo>
                    <a:cubicBezTo>
                      <a:pt x="13637" y="29294"/>
                      <a:pt x="13657" y="29272"/>
                      <a:pt x="13684" y="29272"/>
                    </a:cubicBezTo>
                    <a:cubicBezTo>
                      <a:pt x="13688" y="29272"/>
                      <a:pt x="13692" y="29272"/>
                      <a:pt x="13696" y="29273"/>
                    </a:cubicBezTo>
                    <a:cubicBezTo>
                      <a:pt x="13903" y="29356"/>
                      <a:pt x="14111" y="29431"/>
                      <a:pt x="14309" y="29522"/>
                    </a:cubicBezTo>
                    <a:cubicBezTo>
                      <a:pt x="14276" y="29423"/>
                      <a:pt x="14243" y="29315"/>
                      <a:pt x="14227" y="29215"/>
                    </a:cubicBezTo>
                    <a:cubicBezTo>
                      <a:pt x="14169" y="28925"/>
                      <a:pt x="14160" y="28627"/>
                      <a:pt x="14193" y="28337"/>
                    </a:cubicBezTo>
                    <a:cubicBezTo>
                      <a:pt x="14251" y="27881"/>
                      <a:pt x="14425" y="27442"/>
                      <a:pt x="14691" y="27061"/>
                    </a:cubicBezTo>
                    <a:cubicBezTo>
                      <a:pt x="14757" y="26962"/>
                      <a:pt x="14840" y="26862"/>
                      <a:pt x="14931" y="26771"/>
                    </a:cubicBezTo>
                    <a:cubicBezTo>
                      <a:pt x="14956" y="26746"/>
                      <a:pt x="14981" y="26713"/>
                      <a:pt x="15014" y="26688"/>
                    </a:cubicBezTo>
                    <a:lnTo>
                      <a:pt x="15014" y="26688"/>
                    </a:lnTo>
                    <a:cubicBezTo>
                      <a:pt x="14947" y="26721"/>
                      <a:pt x="14881" y="26755"/>
                      <a:pt x="14815" y="26796"/>
                    </a:cubicBezTo>
                    <a:cubicBezTo>
                      <a:pt x="14707" y="26862"/>
                      <a:pt x="14591" y="26937"/>
                      <a:pt x="14492" y="27028"/>
                    </a:cubicBezTo>
                    <a:cubicBezTo>
                      <a:pt x="14401" y="27103"/>
                      <a:pt x="14301" y="27252"/>
                      <a:pt x="14401" y="27368"/>
                    </a:cubicBezTo>
                    <a:cubicBezTo>
                      <a:pt x="14420" y="27387"/>
                      <a:pt x="14399" y="27417"/>
                      <a:pt x="14377" y="27417"/>
                    </a:cubicBezTo>
                    <a:cubicBezTo>
                      <a:pt x="14371" y="27417"/>
                      <a:pt x="14365" y="27415"/>
                      <a:pt x="14359" y="27409"/>
                    </a:cubicBezTo>
                    <a:cubicBezTo>
                      <a:pt x="14285" y="27326"/>
                      <a:pt x="14285" y="27202"/>
                      <a:pt x="14334" y="27103"/>
                    </a:cubicBezTo>
                    <a:cubicBezTo>
                      <a:pt x="14384" y="26987"/>
                      <a:pt x="14500" y="26912"/>
                      <a:pt x="14599" y="26837"/>
                    </a:cubicBezTo>
                    <a:cubicBezTo>
                      <a:pt x="14757" y="26721"/>
                      <a:pt x="14923" y="26622"/>
                      <a:pt x="15097" y="26539"/>
                    </a:cubicBezTo>
                    <a:cubicBezTo>
                      <a:pt x="15113" y="26531"/>
                      <a:pt x="15130" y="26523"/>
                      <a:pt x="15146" y="26514"/>
                    </a:cubicBezTo>
                    <a:cubicBezTo>
                      <a:pt x="15179" y="26498"/>
                      <a:pt x="15213" y="26489"/>
                      <a:pt x="15237" y="26473"/>
                    </a:cubicBezTo>
                    <a:cubicBezTo>
                      <a:pt x="15652" y="26307"/>
                      <a:pt x="16091" y="26216"/>
                      <a:pt x="16538" y="26183"/>
                    </a:cubicBezTo>
                    <a:cubicBezTo>
                      <a:pt x="16596" y="26183"/>
                      <a:pt x="16654" y="26175"/>
                      <a:pt x="16704" y="26175"/>
                    </a:cubicBezTo>
                    <a:cubicBezTo>
                      <a:pt x="16779" y="26170"/>
                      <a:pt x="16851" y="26168"/>
                      <a:pt x="16923" y="26168"/>
                    </a:cubicBezTo>
                    <a:cubicBezTo>
                      <a:pt x="16994" y="26168"/>
                      <a:pt x="17064" y="26170"/>
                      <a:pt x="17135" y="26175"/>
                    </a:cubicBezTo>
                    <a:cubicBezTo>
                      <a:pt x="17276" y="26183"/>
                      <a:pt x="17417" y="26183"/>
                      <a:pt x="17557" y="26216"/>
                    </a:cubicBezTo>
                    <a:cubicBezTo>
                      <a:pt x="17591" y="26216"/>
                      <a:pt x="17574" y="26266"/>
                      <a:pt x="17549" y="26266"/>
                    </a:cubicBezTo>
                    <a:cubicBezTo>
                      <a:pt x="17515" y="26268"/>
                      <a:pt x="17480" y="26269"/>
                      <a:pt x="17445" y="26269"/>
                    </a:cubicBezTo>
                    <a:cubicBezTo>
                      <a:pt x="17361" y="26269"/>
                      <a:pt x="17275" y="26263"/>
                      <a:pt x="17193" y="26257"/>
                    </a:cubicBezTo>
                    <a:cubicBezTo>
                      <a:pt x="17077" y="26257"/>
                      <a:pt x="16953" y="26257"/>
                      <a:pt x="16837" y="26266"/>
                    </a:cubicBezTo>
                    <a:lnTo>
                      <a:pt x="16820" y="26266"/>
                    </a:lnTo>
                    <a:cubicBezTo>
                      <a:pt x="16588" y="26274"/>
                      <a:pt x="16356" y="26291"/>
                      <a:pt x="16124" y="26332"/>
                    </a:cubicBezTo>
                    <a:cubicBezTo>
                      <a:pt x="15834" y="26382"/>
                      <a:pt x="15544" y="26456"/>
                      <a:pt x="15279" y="26564"/>
                    </a:cubicBezTo>
                    <a:cubicBezTo>
                      <a:pt x="15271" y="26564"/>
                      <a:pt x="15271" y="26572"/>
                      <a:pt x="15262" y="26572"/>
                    </a:cubicBezTo>
                    <a:cubicBezTo>
                      <a:pt x="15262" y="26572"/>
                      <a:pt x="15262" y="26581"/>
                      <a:pt x="15254" y="26581"/>
                    </a:cubicBezTo>
                    <a:cubicBezTo>
                      <a:pt x="15188" y="26663"/>
                      <a:pt x="15105" y="26738"/>
                      <a:pt x="15030" y="26813"/>
                    </a:cubicBezTo>
                    <a:cubicBezTo>
                      <a:pt x="14964" y="26895"/>
                      <a:pt x="14889" y="26978"/>
                      <a:pt x="14831" y="27069"/>
                    </a:cubicBezTo>
                    <a:cubicBezTo>
                      <a:pt x="14699" y="27243"/>
                      <a:pt x="14591" y="27426"/>
                      <a:pt x="14508" y="27625"/>
                    </a:cubicBezTo>
                    <a:cubicBezTo>
                      <a:pt x="14326" y="28047"/>
                      <a:pt x="14251" y="28519"/>
                      <a:pt x="14293" y="28983"/>
                    </a:cubicBezTo>
                    <a:cubicBezTo>
                      <a:pt x="14309" y="29182"/>
                      <a:pt x="14343" y="29373"/>
                      <a:pt x="14401" y="29572"/>
                    </a:cubicBezTo>
                    <a:cubicBezTo>
                      <a:pt x="14401" y="29572"/>
                      <a:pt x="14409" y="29572"/>
                      <a:pt x="14417" y="29580"/>
                    </a:cubicBezTo>
                    <a:cubicBezTo>
                      <a:pt x="14442" y="29588"/>
                      <a:pt x="14434" y="29621"/>
                      <a:pt x="14417" y="29630"/>
                    </a:cubicBezTo>
                    <a:cubicBezTo>
                      <a:pt x="14425" y="29679"/>
                      <a:pt x="14442" y="29729"/>
                      <a:pt x="14459" y="29771"/>
                    </a:cubicBezTo>
                    <a:cubicBezTo>
                      <a:pt x="14470" y="29793"/>
                      <a:pt x="14451" y="29807"/>
                      <a:pt x="14435" y="29807"/>
                    </a:cubicBezTo>
                    <a:cubicBezTo>
                      <a:pt x="14427" y="29807"/>
                      <a:pt x="14420" y="29804"/>
                      <a:pt x="14417" y="29795"/>
                    </a:cubicBezTo>
                    <a:cubicBezTo>
                      <a:pt x="14392" y="29746"/>
                      <a:pt x="14376" y="29696"/>
                      <a:pt x="14351" y="29655"/>
                    </a:cubicBezTo>
                    <a:lnTo>
                      <a:pt x="14343" y="29613"/>
                    </a:lnTo>
                    <a:cubicBezTo>
                      <a:pt x="14135" y="29555"/>
                      <a:pt x="13928" y="29472"/>
                      <a:pt x="13729" y="29398"/>
                    </a:cubicBezTo>
                    <a:cubicBezTo>
                      <a:pt x="13729" y="29423"/>
                      <a:pt x="13729" y="29447"/>
                      <a:pt x="13729" y="29481"/>
                    </a:cubicBezTo>
                    <a:cubicBezTo>
                      <a:pt x="13723" y="29508"/>
                      <a:pt x="13704" y="29524"/>
                      <a:pt x="13679" y="29524"/>
                    </a:cubicBezTo>
                    <a:cubicBezTo>
                      <a:pt x="13674" y="29524"/>
                      <a:pt x="13669" y="29523"/>
                      <a:pt x="13663" y="29522"/>
                    </a:cubicBezTo>
                    <a:cubicBezTo>
                      <a:pt x="13166" y="29447"/>
                      <a:pt x="12677" y="29331"/>
                      <a:pt x="12205" y="29174"/>
                    </a:cubicBezTo>
                    <a:cubicBezTo>
                      <a:pt x="12164" y="29157"/>
                      <a:pt x="12122" y="29149"/>
                      <a:pt x="12081" y="29133"/>
                    </a:cubicBezTo>
                    <a:lnTo>
                      <a:pt x="12081" y="29133"/>
                    </a:lnTo>
                    <a:cubicBezTo>
                      <a:pt x="12039" y="29249"/>
                      <a:pt x="12064" y="29389"/>
                      <a:pt x="12089" y="29505"/>
                    </a:cubicBezTo>
                    <a:cubicBezTo>
                      <a:pt x="12114" y="29655"/>
                      <a:pt x="12147" y="29804"/>
                      <a:pt x="12197" y="29953"/>
                    </a:cubicBezTo>
                    <a:cubicBezTo>
                      <a:pt x="12238" y="30094"/>
                      <a:pt x="12296" y="30235"/>
                      <a:pt x="12362" y="30367"/>
                    </a:cubicBezTo>
                    <a:cubicBezTo>
                      <a:pt x="12420" y="30508"/>
                      <a:pt x="12503" y="30640"/>
                      <a:pt x="12578" y="30773"/>
                    </a:cubicBezTo>
                    <a:cubicBezTo>
                      <a:pt x="12644" y="30889"/>
                      <a:pt x="12710" y="31013"/>
                      <a:pt x="12777" y="31129"/>
                    </a:cubicBezTo>
                    <a:cubicBezTo>
                      <a:pt x="12786" y="31116"/>
                      <a:pt x="12802" y="31107"/>
                      <a:pt x="12817" y="31107"/>
                    </a:cubicBezTo>
                    <a:cubicBezTo>
                      <a:pt x="12830" y="31107"/>
                      <a:pt x="12844" y="31114"/>
                      <a:pt x="12851" y="31129"/>
                    </a:cubicBezTo>
                    <a:cubicBezTo>
                      <a:pt x="12901" y="31229"/>
                      <a:pt x="12951" y="31320"/>
                      <a:pt x="13000" y="31411"/>
                    </a:cubicBezTo>
                    <a:cubicBezTo>
                      <a:pt x="13000" y="31378"/>
                      <a:pt x="12992" y="31336"/>
                      <a:pt x="13000" y="31303"/>
                    </a:cubicBezTo>
                    <a:cubicBezTo>
                      <a:pt x="13000" y="31287"/>
                      <a:pt x="13018" y="31271"/>
                      <a:pt x="13033" y="31271"/>
                    </a:cubicBezTo>
                    <a:cubicBezTo>
                      <a:pt x="13040" y="31271"/>
                      <a:pt x="13047" y="31275"/>
                      <a:pt x="13050" y="31287"/>
                    </a:cubicBezTo>
                    <a:cubicBezTo>
                      <a:pt x="13083" y="31353"/>
                      <a:pt x="13100" y="31428"/>
                      <a:pt x="13125" y="31502"/>
                    </a:cubicBezTo>
                    <a:cubicBezTo>
                      <a:pt x="13150" y="31577"/>
                      <a:pt x="13183" y="31651"/>
                      <a:pt x="13216" y="31718"/>
                    </a:cubicBezTo>
                    <a:cubicBezTo>
                      <a:pt x="13266" y="31825"/>
                      <a:pt x="13332" y="31925"/>
                      <a:pt x="13406" y="32016"/>
                    </a:cubicBezTo>
                    <a:cubicBezTo>
                      <a:pt x="13406" y="31983"/>
                      <a:pt x="13398" y="31958"/>
                      <a:pt x="13390" y="31925"/>
                    </a:cubicBezTo>
                    <a:cubicBezTo>
                      <a:pt x="13385" y="31890"/>
                      <a:pt x="13413" y="31867"/>
                      <a:pt x="13441" y="31867"/>
                    </a:cubicBezTo>
                    <a:cubicBezTo>
                      <a:pt x="13460" y="31867"/>
                      <a:pt x="13479" y="31877"/>
                      <a:pt x="13489" y="31900"/>
                    </a:cubicBezTo>
                    <a:cubicBezTo>
                      <a:pt x="13531" y="32032"/>
                      <a:pt x="13597" y="32140"/>
                      <a:pt x="13680" y="32248"/>
                    </a:cubicBezTo>
                    <a:cubicBezTo>
                      <a:pt x="13680" y="32224"/>
                      <a:pt x="13698" y="32208"/>
                      <a:pt x="13720" y="32208"/>
                    </a:cubicBezTo>
                    <a:cubicBezTo>
                      <a:pt x="13728" y="32208"/>
                      <a:pt x="13737" y="32210"/>
                      <a:pt x="13746" y="32215"/>
                    </a:cubicBezTo>
                    <a:cubicBezTo>
                      <a:pt x="13746" y="32182"/>
                      <a:pt x="13746" y="32148"/>
                      <a:pt x="13746" y="32115"/>
                    </a:cubicBezTo>
                    <a:cubicBezTo>
                      <a:pt x="13746" y="32089"/>
                      <a:pt x="13762" y="32077"/>
                      <a:pt x="13779" y="32077"/>
                    </a:cubicBezTo>
                    <a:cubicBezTo>
                      <a:pt x="13795" y="32077"/>
                      <a:pt x="13813" y="32087"/>
                      <a:pt x="13821" y="32107"/>
                    </a:cubicBezTo>
                    <a:cubicBezTo>
                      <a:pt x="13845" y="32173"/>
                      <a:pt x="13887" y="32231"/>
                      <a:pt x="13920" y="32298"/>
                    </a:cubicBezTo>
                    <a:cubicBezTo>
                      <a:pt x="13932" y="32321"/>
                      <a:pt x="13906" y="32344"/>
                      <a:pt x="13884" y="32344"/>
                    </a:cubicBezTo>
                    <a:cubicBezTo>
                      <a:pt x="13875" y="32344"/>
                      <a:pt x="13867" y="32340"/>
                      <a:pt x="13862" y="32331"/>
                    </a:cubicBezTo>
                    <a:cubicBezTo>
                      <a:pt x="13845" y="32314"/>
                      <a:pt x="13837" y="32298"/>
                      <a:pt x="13829" y="32281"/>
                    </a:cubicBezTo>
                    <a:cubicBezTo>
                      <a:pt x="13829" y="32298"/>
                      <a:pt x="13829" y="32314"/>
                      <a:pt x="13829" y="32331"/>
                    </a:cubicBezTo>
                    <a:cubicBezTo>
                      <a:pt x="13895" y="32438"/>
                      <a:pt x="13928" y="32563"/>
                      <a:pt x="13961" y="32687"/>
                    </a:cubicBezTo>
                    <a:cubicBezTo>
                      <a:pt x="13986" y="32778"/>
                      <a:pt x="14003" y="32861"/>
                      <a:pt x="14028" y="32952"/>
                    </a:cubicBezTo>
                    <a:cubicBezTo>
                      <a:pt x="14036" y="32960"/>
                      <a:pt x="14036" y="32977"/>
                      <a:pt x="14044" y="32994"/>
                    </a:cubicBezTo>
                    <a:cubicBezTo>
                      <a:pt x="14053" y="33018"/>
                      <a:pt x="14061" y="33043"/>
                      <a:pt x="14077" y="33060"/>
                    </a:cubicBezTo>
                    <a:cubicBezTo>
                      <a:pt x="14084" y="33073"/>
                      <a:pt x="14097" y="33087"/>
                      <a:pt x="14114" y="33087"/>
                    </a:cubicBezTo>
                    <a:cubicBezTo>
                      <a:pt x="14118" y="33087"/>
                      <a:pt x="14123" y="33086"/>
                      <a:pt x="14127" y="33085"/>
                    </a:cubicBezTo>
                    <a:cubicBezTo>
                      <a:pt x="14127" y="33085"/>
                      <a:pt x="14135" y="33076"/>
                      <a:pt x="14144" y="33076"/>
                    </a:cubicBezTo>
                    <a:cubicBezTo>
                      <a:pt x="14144" y="33068"/>
                      <a:pt x="14135" y="33060"/>
                      <a:pt x="14135" y="33060"/>
                    </a:cubicBezTo>
                    <a:cubicBezTo>
                      <a:pt x="14135" y="33027"/>
                      <a:pt x="14160" y="33002"/>
                      <a:pt x="14184" y="33002"/>
                    </a:cubicBezTo>
                    <a:cubicBezTo>
                      <a:pt x="14197" y="33002"/>
                      <a:pt x="14210" y="33009"/>
                      <a:pt x="14218" y="33027"/>
                    </a:cubicBezTo>
                    <a:cubicBezTo>
                      <a:pt x="14218" y="33027"/>
                      <a:pt x="14218" y="33027"/>
                      <a:pt x="14218" y="33035"/>
                    </a:cubicBezTo>
                    <a:cubicBezTo>
                      <a:pt x="14243" y="33110"/>
                      <a:pt x="14268" y="33184"/>
                      <a:pt x="14293" y="33250"/>
                    </a:cubicBezTo>
                    <a:cubicBezTo>
                      <a:pt x="14293" y="33242"/>
                      <a:pt x="14293" y="33234"/>
                      <a:pt x="14293" y="33226"/>
                    </a:cubicBezTo>
                    <a:cubicBezTo>
                      <a:pt x="14293" y="33207"/>
                      <a:pt x="14306" y="33196"/>
                      <a:pt x="14320" y="33196"/>
                    </a:cubicBezTo>
                    <a:cubicBezTo>
                      <a:pt x="14332" y="33196"/>
                      <a:pt x="14344" y="33203"/>
                      <a:pt x="14351" y="33217"/>
                    </a:cubicBezTo>
                    <a:cubicBezTo>
                      <a:pt x="14376" y="33300"/>
                      <a:pt x="14384" y="33400"/>
                      <a:pt x="14401" y="33482"/>
                    </a:cubicBezTo>
                    <a:cubicBezTo>
                      <a:pt x="14406" y="33515"/>
                      <a:pt x="14383" y="33536"/>
                      <a:pt x="14360" y="33536"/>
                    </a:cubicBezTo>
                    <a:cubicBezTo>
                      <a:pt x="14348" y="33536"/>
                      <a:pt x="14335" y="33530"/>
                      <a:pt x="14326" y="33516"/>
                    </a:cubicBezTo>
                    <a:cubicBezTo>
                      <a:pt x="14309" y="33482"/>
                      <a:pt x="14293" y="33458"/>
                      <a:pt x="14276" y="33424"/>
                    </a:cubicBezTo>
                    <a:cubicBezTo>
                      <a:pt x="14276" y="33449"/>
                      <a:pt x="14276" y="33466"/>
                      <a:pt x="14276" y="33482"/>
                    </a:cubicBezTo>
                    <a:cubicBezTo>
                      <a:pt x="14268" y="33549"/>
                      <a:pt x="14243" y="33607"/>
                      <a:pt x="14202" y="33648"/>
                    </a:cubicBezTo>
                    <a:cubicBezTo>
                      <a:pt x="14152" y="33706"/>
                      <a:pt x="14077" y="33731"/>
                      <a:pt x="14003" y="33756"/>
                    </a:cubicBezTo>
                    <a:cubicBezTo>
                      <a:pt x="13680" y="33864"/>
                      <a:pt x="13340" y="33938"/>
                      <a:pt x="13000" y="33996"/>
                    </a:cubicBezTo>
                    <a:cubicBezTo>
                      <a:pt x="12540" y="34075"/>
                      <a:pt x="12073" y="34115"/>
                      <a:pt x="11608" y="34115"/>
                    </a:cubicBezTo>
                    <a:cubicBezTo>
                      <a:pt x="11386" y="34115"/>
                      <a:pt x="11165" y="34106"/>
                      <a:pt x="10946" y="34087"/>
                    </a:cubicBezTo>
                    <a:cubicBezTo>
                      <a:pt x="10747" y="34071"/>
                      <a:pt x="10556" y="34046"/>
                      <a:pt x="10357" y="34021"/>
                    </a:cubicBezTo>
                    <a:cubicBezTo>
                      <a:pt x="10316" y="34013"/>
                      <a:pt x="10274" y="34004"/>
                      <a:pt x="10225" y="33996"/>
                    </a:cubicBezTo>
                    <a:lnTo>
                      <a:pt x="10225" y="33996"/>
                    </a:lnTo>
                    <a:cubicBezTo>
                      <a:pt x="10270" y="34011"/>
                      <a:pt x="10260" y="34073"/>
                      <a:pt x="10222" y="34073"/>
                    </a:cubicBezTo>
                    <a:cubicBezTo>
                      <a:pt x="10218" y="34073"/>
                      <a:pt x="10213" y="34072"/>
                      <a:pt x="10208" y="34071"/>
                    </a:cubicBezTo>
                    <a:cubicBezTo>
                      <a:pt x="10059" y="34038"/>
                      <a:pt x="9918" y="34004"/>
                      <a:pt x="9777" y="33963"/>
                    </a:cubicBezTo>
                    <a:lnTo>
                      <a:pt x="9761" y="33963"/>
                    </a:lnTo>
                    <a:cubicBezTo>
                      <a:pt x="9752" y="33963"/>
                      <a:pt x="9736" y="33955"/>
                      <a:pt x="9736" y="33955"/>
                    </a:cubicBezTo>
                    <a:cubicBezTo>
                      <a:pt x="9620" y="33922"/>
                      <a:pt x="9504" y="33888"/>
                      <a:pt x="9380" y="33864"/>
                    </a:cubicBezTo>
                    <a:cubicBezTo>
                      <a:pt x="9292" y="33840"/>
                      <a:pt x="9194" y="33822"/>
                      <a:pt x="9098" y="33822"/>
                    </a:cubicBezTo>
                    <a:cubicBezTo>
                      <a:pt x="8955" y="33822"/>
                      <a:pt x="8815" y="33861"/>
                      <a:pt x="8717" y="33980"/>
                    </a:cubicBezTo>
                    <a:cubicBezTo>
                      <a:pt x="8675" y="34021"/>
                      <a:pt x="8650" y="34079"/>
                      <a:pt x="8626" y="34129"/>
                    </a:cubicBezTo>
                    <a:cubicBezTo>
                      <a:pt x="8609" y="34162"/>
                      <a:pt x="8601" y="34203"/>
                      <a:pt x="8592" y="34236"/>
                    </a:cubicBezTo>
                    <a:cubicBezTo>
                      <a:pt x="8626" y="34212"/>
                      <a:pt x="8667" y="34187"/>
                      <a:pt x="8717" y="34170"/>
                    </a:cubicBezTo>
                    <a:cubicBezTo>
                      <a:pt x="8791" y="34137"/>
                      <a:pt x="8874" y="34129"/>
                      <a:pt x="8949" y="34112"/>
                    </a:cubicBezTo>
                    <a:cubicBezTo>
                      <a:pt x="9013" y="34100"/>
                      <a:pt x="9074" y="34089"/>
                      <a:pt x="9136" y="34089"/>
                    </a:cubicBezTo>
                    <a:cubicBezTo>
                      <a:pt x="9161" y="34089"/>
                      <a:pt x="9187" y="34091"/>
                      <a:pt x="9214" y="34096"/>
                    </a:cubicBezTo>
                    <a:cubicBezTo>
                      <a:pt x="9313" y="34104"/>
                      <a:pt x="9413" y="34137"/>
                      <a:pt x="9512" y="34170"/>
                    </a:cubicBezTo>
                    <a:cubicBezTo>
                      <a:pt x="9612" y="34195"/>
                      <a:pt x="9711" y="34228"/>
                      <a:pt x="9819" y="34261"/>
                    </a:cubicBezTo>
                    <a:cubicBezTo>
                      <a:pt x="9858" y="34269"/>
                      <a:pt x="9845" y="34328"/>
                      <a:pt x="9802" y="34328"/>
                    </a:cubicBezTo>
                    <a:cubicBezTo>
                      <a:pt x="9800" y="34328"/>
                      <a:pt x="9797" y="34328"/>
                      <a:pt x="9794" y="34328"/>
                    </a:cubicBezTo>
                    <a:cubicBezTo>
                      <a:pt x="9628" y="34294"/>
                      <a:pt x="9462" y="34253"/>
                      <a:pt x="9297" y="34220"/>
                    </a:cubicBezTo>
                    <a:cubicBezTo>
                      <a:pt x="9242" y="34208"/>
                      <a:pt x="9183" y="34200"/>
                      <a:pt x="9126" y="34200"/>
                    </a:cubicBezTo>
                    <a:cubicBezTo>
                      <a:pt x="9105" y="34200"/>
                      <a:pt x="9085" y="34201"/>
                      <a:pt x="9065" y="34203"/>
                    </a:cubicBezTo>
                    <a:cubicBezTo>
                      <a:pt x="8990" y="34212"/>
                      <a:pt x="8907" y="34236"/>
                      <a:pt x="8841" y="34253"/>
                    </a:cubicBezTo>
                    <a:cubicBezTo>
                      <a:pt x="8700" y="34286"/>
                      <a:pt x="8592" y="34361"/>
                      <a:pt x="8518" y="34485"/>
                    </a:cubicBezTo>
                    <a:cubicBezTo>
                      <a:pt x="8452" y="34601"/>
                      <a:pt x="8435" y="34734"/>
                      <a:pt x="8443" y="34858"/>
                    </a:cubicBezTo>
                    <a:cubicBezTo>
                      <a:pt x="8443" y="34949"/>
                      <a:pt x="8468" y="35040"/>
                      <a:pt x="8493" y="35123"/>
                    </a:cubicBezTo>
                    <a:cubicBezTo>
                      <a:pt x="8510" y="35164"/>
                      <a:pt x="8526" y="35206"/>
                      <a:pt x="8534" y="35247"/>
                    </a:cubicBezTo>
                    <a:cubicBezTo>
                      <a:pt x="8551" y="35272"/>
                      <a:pt x="8559" y="35289"/>
                      <a:pt x="8568" y="35314"/>
                    </a:cubicBezTo>
                    <a:lnTo>
                      <a:pt x="8576" y="35314"/>
                    </a:lnTo>
                    <a:cubicBezTo>
                      <a:pt x="8559" y="35082"/>
                      <a:pt x="8684" y="34874"/>
                      <a:pt x="8874" y="34734"/>
                    </a:cubicBezTo>
                    <a:cubicBezTo>
                      <a:pt x="9090" y="34564"/>
                      <a:pt x="9364" y="34509"/>
                      <a:pt x="9635" y="34509"/>
                    </a:cubicBezTo>
                    <a:cubicBezTo>
                      <a:pt x="9655" y="34509"/>
                      <a:pt x="9675" y="34509"/>
                      <a:pt x="9694" y="34510"/>
                    </a:cubicBezTo>
                    <a:cubicBezTo>
                      <a:pt x="9769" y="34510"/>
                      <a:pt x="9852" y="34510"/>
                      <a:pt x="9935" y="34526"/>
                    </a:cubicBezTo>
                    <a:cubicBezTo>
                      <a:pt x="9984" y="34526"/>
                      <a:pt x="9984" y="34601"/>
                      <a:pt x="9935" y="34609"/>
                    </a:cubicBezTo>
                    <a:cubicBezTo>
                      <a:pt x="9645" y="34618"/>
                      <a:pt x="9346" y="34609"/>
                      <a:pt x="9090" y="34734"/>
                    </a:cubicBezTo>
                    <a:cubicBezTo>
                      <a:pt x="8891" y="34833"/>
                      <a:pt x="8708" y="35015"/>
                      <a:pt x="8692" y="35247"/>
                    </a:cubicBezTo>
                    <a:cubicBezTo>
                      <a:pt x="8692" y="35347"/>
                      <a:pt x="8717" y="35454"/>
                      <a:pt x="8775" y="35546"/>
                    </a:cubicBezTo>
                    <a:cubicBezTo>
                      <a:pt x="8841" y="35637"/>
                      <a:pt x="8949" y="35686"/>
                      <a:pt x="9065" y="35695"/>
                    </a:cubicBezTo>
                    <a:cubicBezTo>
                      <a:pt x="9129" y="35705"/>
                      <a:pt x="9193" y="35708"/>
                      <a:pt x="9257" y="35708"/>
                    </a:cubicBezTo>
                    <a:cubicBezTo>
                      <a:pt x="9342" y="35708"/>
                      <a:pt x="9427" y="35703"/>
                      <a:pt x="9512" y="35703"/>
                    </a:cubicBezTo>
                    <a:lnTo>
                      <a:pt x="9993" y="35703"/>
                    </a:lnTo>
                    <a:cubicBezTo>
                      <a:pt x="10639" y="35703"/>
                      <a:pt x="11277" y="35686"/>
                      <a:pt x="11915" y="35661"/>
                    </a:cubicBezTo>
                    <a:cubicBezTo>
                      <a:pt x="12561" y="35628"/>
                      <a:pt x="13199" y="35595"/>
                      <a:pt x="13845" y="35546"/>
                    </a:cubicBezTo>
                    <a:cubicBezTo>
                      <a:pt x="14160" y="35521"/>
                      <a:pt x="14483" y="35496"/>
                      <a:pt x="14798" y="35471"/>
                    </a:cubicBezTo>
                    <a:cubicBezTo>
                      <a:pt x="15055" y="35446"/>
                      <a:pt x="15387" y="35454"/>
                      <a:pt x="15561" y="35231"/>
                    </a:cubicBezTo>
                    <a:cubicBezTo>
                      <a:pt x="15585" y="35198"/>
                      <a:pt x="15602" y="35164"/>
                      <a:pt x="15610" y="35131"/>
                    </a:cubicBezTo>
                    <a:cubicBezTo>
                      <a:pt x="15594" y="35131"/>
                      <a:pt x="15577" y="35123"/>
                      <a:pt x="15561" y="35123"/>
                    </a:cubicBezTo>
                    <a:cubicBezTo>
                      <a:pt x="15519" y="35123"/>
                      <a:pt x="15469" y="35123"/>
                      <a:pt x="15428" y="35115"/>
                    </a:cubicBezTo>
                    <a:cubicBezTo>
                      <a:pt x="15395" y="35115"/>
                      <a:pt x="15395" y="35065"/>
                      <a:pt x="15420" y="35048"/>
                    </a:cubicBezTo>
                    <a:cubicBezTo>
                      <a:pt x="15453" y="35028"/>
                      <a:pt x="15492" y="35021"/>
                      <a:pt x="15532" y="35021"/>
                    </a:cubicBezTo>
                    <a:cubicBezTo>
                      <a:pt x="15571" y="35021"/>
                      <a:pt x="15610" y="35028"/>
                      <a:pt x="15643" y="35032"/>
                    </a:cubicBezTo>
                    <a:cubicBezTo>
                      <a:pt x="15726" y="35040"/>
                      <a:pt x="15793" y="35065"/>
                      <a:pt x="15867" y="35065"/>
                    </a:cubicBezTo>
                    <a:cubicBezTo>
                      <a:pt x="15883" y="35067"/>
                      <a:pt x="15899" y="35068"/>
                      <a:pt x="15915" y="35068"/>
                    </a:cubicBezTo>
                    <a:cubicBezTo>
                      <a:pt x="15973" y="35068"/>
                      <a:pt x="16029" y="35054"/>
                      <a:pt x="16074" y="35015"/>
                    </a:cubicBezTo>
                    <a:cubicBezTo>
                      <a:pt x="16107" y="34999"/>
                      <a:pt x="16141" y="34966"/>
                      <a:pt x="16165" y="34941"/>
                    </a:cubicBezTo>
                    <a:cubicBezTo>
                      <a:pt x="16182" y="34924"/>
                      <a:pt x="16248" y="34866"/>
                      <a:pt x="16240" y="34841"/>
                    </a:cubicBezTo>
                    <a:cubicBezTo>
                      <a:pt x="16232" y="34825"/>
                      <a:pt x="16248" y="34808"/>
                      <a:pt x="16257" y="34800"/>
                    </a:cubicBezTo>
                    <a:cubicBezTo>
                      <a:pt x="16265" y="34717"/>
                      <a:pt x="16281" y="34626"/>
                      <a:pt x="16298" y="34543"/>
                    </a:cubicBezTo>
                    <a:cubicBezTo>
                      <a:pt x="16323" y="34410"/>
                      <a:pt x="16373" y="34278"/>
                      <a:pt x="16455" y="34170"/>
                    </a:cubicBezTo>
                    <a:cubicBezTo>
                      <a:pt x="16522" y="34079"/>
                      <a:pt x="16621" y="34013"/>
                      <a:pt x="16721" y="33963"/>
                    </a:cubicBezTo>
                    <a:cubicBezTo>
                      <a:pt x="16961" y="33855"/>
                      <a:pt x="17226" y="33830"/>
                      <a:pt x="17483" y="33797"/>
                    </a:cubicBezTo>
                    <a:cubicBezTo>
                      <a:pt x="17789" y="33764"/>
                      <a:pt x="18104" y="33739"/>
                      <a:pt x="18419" y="33723"/>
                    </a:cubicBezTo>
                    <a:cubicBezTo>
                      <a:pt x="18593" y="33714"/>
                      <a:pt x="18775" y="33706"/>
                      <a:pt x="18949" y="33706"/>
                    </a:cubicBezTo>
                    <a:cubicBezTo>
                      <a:pt x="19107" y="33706"/>
                      <a:pt x="19264" y="33706"/>
                      <a:pt x="19422" y="33723"/>
                    </a:cubicBezTo>
                    <a:cubicBezTo>
                      <a:pt x="19372" y="33698"/>
                      <a:pt x="19330" y="33681"/>
                      <a:pt x="19281" y="33665"/>
                    </a:cubicBezTo>
                    <a:cubicBezTo>
                      <a:pt x="19090" y="33582"/>
                      <a:pt x="18908" y="33482"/>
                      <a:pt x="18742" y="33366"/>
                    </a:cubicBezTo>
                    <a:lnTo>
                      <a:pt x="18742" y="33366"/>
                    </a:lnTo>
                    <a:cubicBezTo>
                      <a:pt x="18767" y="33416"/>
                      <a:pt x="18784" y="33474"/>
                      <a:pt x="18808" y="33524"/>
                    </a:cubicBezTo>
                    <a:cubicBezTo>
                      <a:pt x="18823" y="33553"/>
                      <a:pt x="18806" y="33601"/>
                      <a:pt x="18767" y="33601"/>
                    </a:cubicBezTo>
                    <a:cubicBezTo>
                      <a:pt x="18762" y="33601"/>
                      <a:pt x="18757" y="33600"/>
                      <a:pt x="18750" y="33598"/>
                    </a:cubicBezTo>
                    <a:cubicBezTo>
                      <a:pt x="18485" y="33507"/>
                      <a:pt x="18245" y="33366"/>
                      <a:pt x="18038" y="33184"/>
                    </a:cubicBezTo>
                    <a:lnTo>
                      <a:pt x="18038" y="33184"/>
                    </a:lnTo>
                    <a:cubicBezTo>
                      <a:pt x="18046" y="33217"/>
                      <a:pt x="18063" y="33250"/>
                      <a:pt x="18071" y="33284"/>
                    </a:cubicBezTo>
                    <a:cubicBezTo>
                      <a:pt x="18084" y="33322"/>
                      <a:pt x="18053" y="33350"/>
                      <a:pt x="18023" y="33350"/>
                    </a:cubicBezTo>
                    <a:cubicBezTo>
                      <a:pt x="18013" y="33350"/>
                      <a:pt x="18004" y="33347"/>
                      <a:pt x="17997" y="33342"/>
                    </a:cubicBezTo>
                    <a:cubicBezTo>
                      <a:pt x="17508" y="33093"/>
                      <a:pt x="17085" y="32720"/>
                      <a:pt x="16795" y="32256"/>
                    </a:cubicBezTo>
                    <a:cubicBezTo>
                      <a:pt x="16704" y="32132"/>
                      <a:pt x="16629" y="31991"/>
                      <a:pt x="16571" y="31850"/>
                    </a:cubicBezTo>
                    <a:cubicBezTo>
                      <a:pt x="16561" y="31824"/>
                      <a:pt x="16584" y="31804"/>
                      <a:pt x="16606" y="31804"/>
                    </a:cubicBezTo>
                    <a:cubicBezTo>
                      <a:pt x="16619" y="31804"/>
                      <a:pt x="16632" y="31810"/>
                      <a:pt x="16638" y="31825"/>
                    </a:cubicBezTo>
                    <a:cubicBezTo>
                      <a:pt x="16895" y="32289"/>
                      <a:pt x="17226" y="32712"/>
                      <a:pt x="17665" y="33018"/>
                    </a:cubicBezTo>
                    <a:cubicBezTo>
                      <a:pt x="17748" y="33076"/>
                      <a:pt x="17831" y="33134"/>
                      <a:pt x="17922" y="33184"/>
                    </a:cubicBezTo>
                    <a:cubicBezTo>
                      <a:pt x="17897" y="33118"/>
                      <a:pt x="17872" y="33060"/>
                      <a:pt x="17847" y="32994"/>
                    </a:cubicBezTo>
                    <a:cubicBezTo>
                      <a:pt x="17835" y="32958"/>
                      <a:pt x="17867" y="32931"/>
                      <a:pt x="17900" y="32931"/>
                    </a:cubicBezTo>
                    <a:cubicBezTo>
                      <a:pt x="17913" y="32931"/>
                      <a:pt x="17927" y="32935"/>
                      <a:pt x="17939" y="32944"/>
                    </a:cubicBezTo>
                    <a:cubicBezTo>
                      <a:pt x="18137" y="33159"/>
                      <a:pt x="18386" y="33333"/>
                      <a:pt x="18659" y="33449"/>
                    </a:cubicBezTo>
                    <a:cubicBezTo>
                      <a:pt x="18626" y="33383"/>
                      <a:pt x="18601" y="33308"/>
                      <a:pt x="18568" y="33242"/>
                    </a:cubicBezTo>
                    <a:cubicBezTo>
                      <a:pt x="18549" y="33203"/>
                      <a:pt x="18575" y="33155"/>
                      <a:pt x="18611" y="33155"/>
                    </a:cubicBezTo>
                    <a:cubicBezTo>
                      <a:pt x="18621" y="33155"/>
                      <a:pt x="18632" y="33158"/>
                      <a:pt x="18643" y="33168"/>
                    </a:cubicBezTo>
                    <a:cubicBezTo>
                      <a:pt x="18850" y="33317"/>
                      <a:pt x="19074" y="33458"/>
                      <a:pt x="19314" y="33565"/>
                    </a:cubicBezTo>
                    <a:cubicBezTo>
                      <a:pt x="19430" y="33615"/>
                      <a:pt x="19554" y="33665"/>
                      <a:pt x="19678" y="33706"/>
                    </a:cubicBezTo>
                    <a:cubicBezTo>
                      <a:pt x="19803" y="33748"/>
                      <a:pt x="19935" y="33772"/>
                      <a:pt x="20060" y="33806"/>
                    </a:cubicBezTo>
                    <a:cubicBezTo>
                      <a:pt x="20101" y="33822"/>
                      <a:pt x="20093" y="33888"/>
                      <a:pt x="20051" y="33888"/>
                    </a:cubicBezTo>
                    <a:cubicBezTo>
                      <a:pt x="19869" y="33864"/>
                      <a:pt x="19695" y="33822"/>
                      <a:pt x="19521" y="33756"/>
                    </a:cubicBezTo>
                    <a:cubicBezTo>
                      <a:pt x="19521" y="33772"/>
                      <a:pt x="19513" y="33789"/>
                      <a:pt x="19488" y="33797"/>
                    </a:cubicBezTo>
                    <a:cubicBezTo>
                      <a:pt x="19339" y="33806"/>
                      <a:pt x="19181" y="33806"/>
                      <a:pt x="19032" y="33806"/>
                    </a:cubicBezTo>
                    <a:cubicBezTo>
                      <a:pt x="18883" y="33806"/>
                      <a:pt x="18726" y="33814"/>
                      <a:pt x="18577" y="33814"/>
                    </a:cubicBezTo>
                    <a:cubicBezTo>
                      <a:pt x="18270" y="33830"/>
                      <a:pt x="17963" y="33855"/>
                      <a:pt x="17657" y="33888"/>
                    </a:cubicBezTo>
                    <a:cubicBezTo>
                      <a:pt x="17408" y="33913"/>
                      <a:pt x="17135" y="33930"/>
                      <a:pt x="16895" y="34013"/>
                    </a:cubicBezTo>
                    <a:cubicBezTo>
                      <a:pt x="16787" y="34046"/>
                      <a:pt x="16687" y="34096"/>
                      <a:pt x="16605" y="34170"/>
                    </a:cubicBezTo>
                    <a:cubicBezTo>
                      <a:pt x="16513" y="34261"/>
                      <a:pt x="16464" y="34369"/>
                      <a:pt x="16431" y="34485"/>
                    </a:cubicBezTo>
                    <a:cubicBezTo>
                      <a:pt x="16389" y="34634"/>
                      <a:pt x="16373" y="34792"/>
                      <a:pt x="16364" y="34941"/>
                    </a:cubicBezTo>
                    <a:cubicBezTo>
                      <a:pt x="16356" y="35032"/>
                      <a:pt x="16348" y="35115"/>
                      <a:pt x="16348" y="35198"/>
                    </a:cubicBezTo>
                    <a:cubicBezTo>
                      <a:pt x="16348" y="35231"/>
                      <a:pt x="16348" y="35264"/>
                      <a:pt x="16348" y="35297"/>
                    </a:cubicBezTo>
                    <a:cubicBezTo>
                      <a:pt x="16356" y="35305"/>
                      <a:pt x="16356" y="35314"/>
                      <a:pt x="16356" y="35322"/>
                    </a:cubicBezTo>
                    <a:lnTo>
                      <a:pt x="16356" y="35330"/>
                    </a:lnTo>
                    <a:cubicBezTo>
                      <a:pt x="16356" y="35372"/>
                      <a:pt x="16356" y="35413"/>
                      <a:pt x="16348" y="35463"/>
                    </a:cubicBezTo>
                    <a:cubicBezTo>
                      <a:pt x="16341" y="35483"/>
                      <a:pt x="16323" y="35498"/>
                      <a:pt x="16298" y="35498"/>
                    </a:cubicBezTo>
                    <a:cubicBezTo>
                      <a:pt x="16293" y="35498"/>
                      <a:pt x="16287" y="35497"/>
                      <a:pt x="16281" y="35496"/>
                    </a:cubicBezTo>
                    <a:lnTo>
                      <a:pt x="16281" y="35496"/>
                    </a:lnTo>
                    <a:cubicBezTo>
                      <a:pt x="16290" y="35512"/>
                      <a:pt x="16290" y="35529"/>
                      <a:pt x="16298" y="35537"/>
                    </a:cubicBezTo>
                    <a:cubicBezTo>
                      <a:pt x="16315" y="35554"/>
                      <a:pt x="16331" y="35562"/>
                      <a:pt x="16348" y="35570"/>
                    </a:cubicBezTo>
                    <a:cubicBezTo>
                      <a:pt x="16397" y="35587"/>
                      <a:pt x="16447" y="35587"/>
                      <a:pt x="16505" y="35595"/>
                    </a:cubicBezTo>
                    <a:cubicBezTo>
                      <a:pt x="16538" y="35595"/>
                      <a:pt x="16571" y="35603"/>
                      <a:pt x="16613" y="35603"/>
                    </a:cubicBezTo>
                    <a:cubicBezTo>
                      <a:pt x="16522" y="35463"/>
                      <a:pt x="16547" y="35280"/>
                      <a:pt x="16588" y="35123"/>
                    </a:cubicBezTo>
                    <a:cubicBezTo>
                      <a:pt x="16621" y="35032"/>
                      <a:pt x="16654" y="34932"/>
                      <a:pt x="16687" y="34841"/>
                    </a:cubicBezTo>
                    <a:cubicBezTo>
                      <a:pt x="16729" y="34742"/>
                      <a:pt x="16762" y="34651"/>
                      <a:pt x="16803" y="34551"/>
                    </a:cubicBezTo>
                    <a:cubicBezTo>
                      <a:pt x="16886" y="34377"/>
                      <a:pt x="17044" y="34212"/>
                      <a:pt x="17259" y="34212"/>
                    </a:cubicBezTo>
                    <a:cubicBezTo>
                      <a:pt x="17301" y="34212"/>
                      <a:pt x="17301" y="34278"/>
                      <a:pt x="17259" y="34278"/>
                    </a:cubicBezTo>
                    <a:cubicBezTo>
                      <a:pt x="17093" y="34294"/>
                      <a:pt x="16977" y="34444"/>
                      <a:pt x="16903" y="34584"/>
                    </a:cubicBezTo>
                    <a:cubicBezTo>
                      <a:pt x="16870" y="34667"/>
                      <a:pt x="16837" y="34742"/>
                      <a:pt x="16812" y="34825"/>
                    </a:cubicBezTo>
                    <a:cubicBezTo>
                      <a:pt x="16779" y="34916"/>
                      <a:pt x="16745" y="35007"/>
                      <a:pt x="16721" y="35098"/>
                    </a:cubicBezTo>
                    <a:cubicBezTo>
                      <a:pt x="16679" y="35231"/>
                      <a:pt x="16629" y="35405"/>
                      <a:pt x="16704" y="35537"/>
                    </a:cubicBezTo>
                    <a:cubicBezTo>
                      <a:pt x="16770" y="35661"/>
                      <a:pt x="16919" y="35711"/>
                      <a:pt x="17052" y="35719"/>
                    </a:cubicBezTo>
                    <a:cubicBezTo>
                      <a:pt x="17151" y="35736"/>
                      <a:pt x="17243" y="35736"/>
                      <a:pt x="17342" y="35736"/>
                    </a:cubicBezTo>
                    <a:cubicBezTo>
                      <a:pt x="17392" y="35736"/>
                      <a:pt x="17450" y="35736"/>
                      <a:pt x="17499" y="35728"/>
                    </a:cubicBezTo>
                    <a:lnTo>
                      <a:pt x="17657" y="35728"/>
                    </a:lnTo>
                    <a:cubicBezTo>
                      <a:pt x="17582" y="35322"/>
                      <a:pt x="17549" y="34883"/>
                      <a:pt x="17831" y="34543"/>
                    </a:cubicBezTo>
                    <a:cubicBezTo>
                      <a:pt x="17905" y="34460"/>
                      <a:pt x="17988" y="34394"/>
                      <a:pt x="18096" y="34352"/>
                    </a:cubicBezTo>
                    <a:cubicBezTo>
                      <a:pt x="18099" y="34352"/>
                      <a:pt x="18101" y="34352"/>
                      <a:pt x="18104" y="34352"/>
                    </a:cubicBezTo>
                    <a:cubicBezTo>
                      <a:pt x="18139" y="34352"/>
                      <a:pt x="18152" y="34403"/>
                      <a:pt x="18121" y="34419"/>
                    </a:cubicBezTo>
                    <a:cubicBezTo>
                      <a:pt x="18030" y="34485"/>
                      <a:pt x="17939" y="34560"/>
                      <a:pt x="17872" y="34659"/>
                    </a:cubicBezTo>
                    <a:cubicBezTo>
                      <a:pt x="17814" y="34758"/>
                      <a:pt x="17773" y="34866"/>
                      <a:pt x="17748" y="34982"/>
                    </a:cubicBezTo>
                    <a:cubicBezTo>
                      <a:pt x="17682" y="35256"/>
                      <a:pt x="17740" y="35546"/>
                      <a:pt x="17798" y="35827"/>
                    </a:cubicBezTo>
                    <a:cubicBezTo>
                      <a:pt x="18038" y="35866"/>
                      <a:pt x="18285" y="35919"/>
                      <a:pt x="18526" y="35919"/>
                    </a:cubicBezTo>
                    <a:cubicBezTo>
                      <a:pt x="18543" y="35919"/>
                      <a:pt x="18560" y="35919"/>
                      <a:pt x="18577" y="35918"/>
                    </a:cubicBezTo>
                    <a:cubicBezTo>
                      <a:pt x="18701" y="35918"/>
                      <a:pt x="18825" y="35893"/>
                      <a:pt x="18933" y="35844"/>
                    </a:cubicBezTo>
                    <a:cubicBezTo>
                      <a:pt x="19049" y="35794"/>
                      <a:pt x="19140" y="35711"/>
                      <a:pt x="19214" y="35620"/>
                    </a:cubicBezTo>
                    <a:cubicBezTo>
                      <a:pt x="19306" y="35512"/>
                      <a:pt x="19364" y="35380"/>
                      <a:pt x="19455" y="35280"/>
                    </a:cubicBezTo>
                    <a:cubicBezTo>
                      <a:pt x="19462" y="35271"/>
                      <a:pt x="19472" y="35267"/>
                      <a:pt x="19482" y="35267"/>
                    </a:cubicBezTo>
                    <a:cubicBezTo>
                      <a:pt x="19507" y="35267"/>
                      <a:pt x="19535" y="35292"/>
                      <a:pt x="19529" y="35322"/>
                    </a:cubicBezTo>
                    <a:cubicBezTo>
                      <a:pt x="19521" y="35338"/>
                      <a:pt x="19513" y="35355"/>
                      <a:pt x="19513" y="35372"/>
                    </a:cubicBezTo>
                    <a:cubicBezTo>
                      <a:pt x="19703" y="35305"/>
                      <a:pt x="19902" y="35272"/>
                      <a:pt x="20109" y="35264"/>
                    </a:cubicBezTo>
                    <a:cubicBezTo>
                      <a:pt x="20128" y="35263"/>
                      <a:pt x="20147" y="35263"/>
                      <a:pt x="20166" y="35263"/>
                    </a:cubicBezTo>
                    <a:cubicBezTo>
                      <a:pt x="20404" y="35263"/>
                      <a:pt x="20642" y="35309"/>
                      <a:pt x="20880" y="35363"/>
                    </a:cubicBezTo>
                    <a:cubicBezTo>
                      <a:pt x="21128" y="35421"/>
                      <a:pt x="21377" y="35479"/>
                      <a:pt x="21642" y="35496"/>
                    </a:cubicBezTo>
                    <a:cubicBezTo>
                      <a:pt x="21728" y="35504"/>
                      <a:pt x="21814" y="35508"/>
                      <a:pt x="21901" y="35508"/>
                    </a:cubicBezTo>
                    <a:cubicBezTo>
                      <a:pt x="22075" y="35508"/>
                      <a:pt x="22250" y="35493"/>
                      <a:pt x="22421" y="35471"/>
                    </a:cubicBezTo>
                    <a:cubicBezTo>
                      <a:pt x="22670" y="35438"/>
                      <a:pt x="22926" y="35388"/>
                      <a:pt x="23167" y="35322"/>
                    </a:cubicBezTo>
                    <a:cubicBezTo>
                      <a:pt x="23349" y="35272"/>
                      <a:pt x="23540" y="35206"/>
                      <a:pt x="23664" y="35057"/>
                    </a:cubicBezTo>
                    <a:cubicBezTo>
                      <a:pt x="23813" y="34874"/>
                      <a:pt x="23755" y="34626"/>
                      <a:pt x="23672" y="34427"/>
                    </a:cubicBezTo>
                    <a:cubicBezTo>
                      <a:pt x="23631" y="34336"/>
                      <a:pt x="23589" y="34236"/>
                      <a:pt x="23531" y="34145"/>
                    </a:cubicBezTo>
                    <a:cubicBezTo>
                      <a:pt x="23473" y="34029"/>
                      <a:pt x="23407" y="33913"/>
                      <a:pt x="23341" y="33806"/>
                    </a:cubicBezTo>
                    <a:cubicBezTo>
                      <a:pt x="23341" y="33789"/>
                      <a:pt x="23332" y="33781"/>
                      <a:pt x="23324" y="33772"/>
                    </a:cubicBezTo>
                    <a:cubicBezTo>
                      <a:pt x="23308" y="33772"/>
                      <a:pt x="23291" y="33772"/>
                      <a:pt x="23283" y="33756"/>
                    </a:cubicBezTo>
                    <a:cubicBezTo>
                      <a:pt x="23274" y="33739"/>
                      <a:pt x="23266" y="33731"/>
                      <a:pt x="23266" y="33723"/>
                    </a:cubicBezTo>
                    <a:cubicBezTo>
                      <a:pt x="23258" y="33706"/>
                      <a:pt x="23250" y="33690"/>
                      <a:pt x="23241" y="33665"/>
                    </a:cubicBezTo>
                    <a:cubicBezTo>
                      <a:pt x="23225" y="33640"/>
                      <a:pt x="23216" y="33607"/>
                      <a:pt x="23208" y="33574"/>
                    </a:cubicBezTo>
                    <a:cubicBezTo>
                      <a:pt x="23208" y="33565"/>
                      <a:pt x="23200" y="33557"/>
                      <a:pt x="23200" y="33540"/>
                    </a:cubicBezTo>
                    <a:cubicBezTo>
                      <a:pt x="23109" y="33375"/>
                      <a:pt x="23026" y="33209"/>
                      <a:pt x="22951" y="33035"/>
                    </a:cubicBezTo>
                    <a:cubicBezTo>
                      <a:pt x="22893" y="32878"/>
                      <a:pt x="22835" y="32712"/>
                      <a:pt x="22810" y="32546"/>
                    </a:cubicBezTo>
                    <a:cubicBezTo>
                      <a:pt x="22802" y="32488"/>
                      <a:pt x="22794" y="32430"/>
                      <a:pt x="22794" y="32372"/>
                    </a:cubicBezTo>
                    <a:cubicBezTo>
                      <a:pt x="22789" y="32354"/>
                      <a:pt x="22805" y="32343"/>
                      <a:pt x="22822" y="32343"/>
                    </a:cubicBezTo>
                    <a:cubicBezTo>
                      <a:pt x="22835" y="32343"/>
                      <a:pt x="22848" y="32349"/>
                      <a:pt x="22852" y="32364"/>
                    </a:cubicBezTo>
                    <a:cubicBezTo>
                      <a:pt x="22893" y="32621"/>
                      <a:pt x="22976" y="32853"/>
                      <a:pt x="23084" y="33085"/>
                    </a:cubicBezTo>
                    <a:cubicBezTo>
                      <a:pt x="23109" y="33143"/>
                      <a:pt x="23134" y="33201"/>
                      <a:pt x="23167" y="33259"/>
                    </a:cubicBezTo>
                    <a:cubicBezTo>
                      <a:pt x="23167" y="33250"/>
                      <a:pt x="23167" y="33250"/>
                      <a:pt x="23175" y="33242"/>
                    </a:cubicBezTo>
                    <a:cubicBezTo>
                      <a:pt x="23175" y="33242"/>
                      <a:pt x="23183" y="33234"/>
                      <a:pt x="23192" y="33226"/>
                    </a:cubicBezTo>
                    <a:cubicBezTo>
                      <a:pt x="23192" y="33192"/>
                      <a:pt x="23183" y="33159"/>
                      <a:pt x="23183" y="33118"/>
                    </a:cubicBezTo>
                    <a:cubicBezTo>
                      <a:pt x="23175" y="32985"/>
                      <a:pt x="23167" y="32861"/>
                      <a:pt x="23175" y="32728"/>
                    </a:cubicBezTo>
                    <a:cubicBezTo>
                      <a:pt x="23175" y="32712"/>
                      <a:pt x="23175" y="32695"/>
                      <a:pt x="23175" y="32687"/>
                    </a:cubicBezTo>
                    <a:cubicBezTo>
                      <a:pt x="23175" y="32653"/>
                      <a:pt x="23203" y="32634"/>
                      <a:pt x="23231" y="32634"/>
                    </a:cubicBezTo>
                    <a:cubicBezTo>
                      <a:pt x="23243" y="32634"/>
                      <a:pt x="23256" y="32638"/>
                      <a:pt x="23266" y="32646"/>
                    </a:cubicBezTo>
                    <a:cubicBezTo>
                      <a:pt x="23266" y="32612"/>
                      <a:pt x="23266" y="32571"/>
                      <a:pt x="23274" y="32530"/>
                    </a:cubicBezTo>
                    <a:cubicBezTo>
                      <a:pt x="23274" y="32472"/>
                      <a:pt x="23283" y="32414"/>
                      <a:pt x="23283" y="32356"/>
                    </a:cubicBezTo>
                    <a:cubicBezTo>
                      <a:pt x="23291" y="32298"/>
                      <a:pt x="23291" y="32240"/>
                      <a:pt x="23308" y="32182"/>
                    </a:cubicBezTo>
                    <a:cubicBezTo>
                      <a:pt x="23283" y="32107"/>
                      <a:pt x="23274" y="32024"/>
                      <a:pt x="23274" y="31950"/>
                    </a:cubicBezTo>
                    <a:cubicBezTo>
                      <a:pt x="23274" y="31924"/>
                      <a:pt x="23290" y="31911"/>
                      <a:pt x="23308" y="31911"/>
                    </a:cubicBezTo>
                    <a:cubicBezTo>
                      <a:pt x="23324" y="31911"/>
                      <a:pt x="23341" y="31922"/>
                      <a:pt x="23349" y="31941"/>
                    </a:cubicBezTo>
                    <a:cubicBezTo>
                      <a:pt x="23390" y="32057"/>
                      <a:pt x="23415" y="32190"/>
                      <a:pt x="23465" y="32306"/>
                    </a:cubicBezTo>
                    <a:cubicBezTo>
                      <a:pt x="23482" y="32364"/>
                      <a:pt x="23515" y="32422"/>
                      <a:pt x="23540" y="32472"/>
                    </a:cubicBezTo>
                    <a:cubicBezTo>
                      <a:pt x="23531" y="32364"/>
                      <a:pt x="23531" y="32264"/>
                      <a:pt x="23515" y="32157"/>
                    </a:cubicBezTo>
                    <a:cubicBezTo>
                      <a:pt x="23509" y="32122"/>
                      <a:pt x="23539" y="32104"/>
                      <a:pt x="23569" y="32104"/>
                    </a:cubicBezTo>
                    <a:cubicBezTo>
                      <a:pt x="23582" y="32104"/>
                      <a:pt x="23596" y="32108"/>
                      <a:pt x="23606" y="32115"/>
                    </a:cubicBezTo>
                    <a:cubicBezTo>
                      <a:pt x="23614" y="32132"/>
                      <a:pt x="23631" y="32140"/>
                      <a:pt x="23639" y="32157"/>
                    </a:cubicBezTo>
                    <a:cubicBezTo>
                      <a:pt x="23639" y="31991"/>
                      <a:pt x="23639" y="31817"/>
                      <a:pt x="23647" y="31651"/>
                    </a:cubicBezTo>
                    <a:cubicBezTo>
                      <a:pt x="23647" y="31621"/>
                      <a:pt x="23667" y="31607"/>
                      <a:pt x="23689" y="31607"/>
                    </a:cubicBezTo>
                    <a:cubicBezTo>
                      <a:pt x="23709" y="31607"/>
                      <a:pt x="23730" y="31619"/>
                      <a:pt x="23738" y="31643"/>
                    </a:cubicBezTo>
                    <a:lnTo>
                      <a:pt x="23747" y="31651"/>
                    </a:lnTo>
                    <a:cubicBezTo>
                      <a:pt x="23714" y="31287"/>
                      <a:pt x="23689" y="30922"/>
                      <a:pt x="23680" y="30549"/>
                    </a:cubicBezTo>
                    <a:cubicBezTo>
                      <a:pt x="23672" y="30599"/>
                      <a:pt x="23664" y="30649"/>
                      <a:pt x="23647" y="30698"/>
                    </a:cubicBezTo>
                    <a:cubicBezTo>
                      <a:pt x="23631" y="30823"/>
                      <a:pt x="23614" y="30939"/>
                      <a:pt x="23606" y="31055"/>
                    </a:cubicBezTo>
                    <a:cubicBezTo>
                      <a:pt x="23606" y="31071"/>
                      <a:pt x="23593" y="31080"/>
                      <a:pt x="23581" y="31080"/>
                    </a:cubicBezTo>
                    <a:cubicBezTo>
                      <a:pt x="23569" y="31080"/>
                      <a:pt x="23556" y="31071"/>
                      <a:pt x="23556" y="31055"/>
                    </a:cubicBezTo>
                    <a:cubicBezTo>
                      <a:pt x="23556" y="30591"/>
                      <a:pt x="23672" y="30135"/>
                      <a:pt x="23722" y="29663"/>
                    </a:cubicBezTo>
                    <a:cubicBezTo>
                      <a:pt x="23738" y="29431"/>
                      <a:pt x="23738" y="29199"/>
                      <a:pt x="23697" y="28967"/>
                    </a:cubicBezTo>
                    <a:cubicBezTo>
                      <a:pt x="23656" y="28743"/>
                      <a:pt x="23589" y="28528"/>
                      <a:pt x="23498" y="28321"/>
                    </a:cubicBezTo>
                    <a:cubicBezTo>
                      <a:pt x="23316" y="27881"/>
                      <a:pt x="23076" y="27459"/>
                      <a:pt x="22844" y="27053"/>
                    </a:cubicBezTo>
                    <a:cubicBezTo>
                      <a:pt x="22603" y="26630"/>
                      <a:pt x="22355" y="26216"/>
                      <a:pt x="22106" y="25793"/>
                    </a:cubicBezTo>
                    <a:cubicBezTo>
                      <a:pt x="21849" y="25371"/>
                      <a:pt x="21601" y="24940"/>
                      <a:pt x="21344" y="24509"/>
                    </a:cubicBezTo>
                    <a:cubicBezTo>
                      <a:pt x="21104" y="24103"/>
                      <a:pt x="20863" y="23697"/>
                      <a:pt x="20582" y="23316"/>
                    </a:cubicBezTo>
                    <a:cubicBezTo>
                      <a:pt x="20308" y="22943"/>
                      <a:pt x="19993" y="22612"/>
                      <a:pt x="19678" y="22280"/>
                    </a:cubicBezTo>
                    <a:cubicBezTo>
                      <a:pt x="19397" y="21966"/>
                      <a:pt x="19123" y="21642"/>
                      <a:pt x="18866" y="21319"/>
                    </a:cubicBezTo>
                    <a:cubicBezTo>
                      <a:pt x="18543" y="20913"/>
                      <a:pt x="18212" y="20491"/>
                      <a:pt x="17831" y="20143"/>
                    </a:cubicBezTo>
                    <a:cubicBezTo>
                      <a:pt x="17624" y="20002"/>
                      <a:pt x="17417" y="19853"/>
                      <a:pt x="17218" y="19695"/>
                    </a:cubicBezTo>
                    <a:cubicBezTo>
                      <a:pt x="17135" y="19646"/>
                      <a:pt x="17052" y="19596"/>
                      <a:pt x="16969" y="19555"/>
                    </a:cubicBezTo>
                    <a:cubicBezTo>
                      <a:pt x="16936" y="19538"/>
                      <a:pt x="16944" y="19497"/>
                      <a:pt x="16961" y="19480"/>
                    </a:cubicBezTo>
                    <a:cubicBezTo>
                      <a:pt x="16928" y="19447"/>
                      <a:pt x="16895" y="19422"/>
                      <a:pt x="16861" y="19397"/>
                    </a:cubicBezTo>
                    <a:cubicBezTo>
                      <a:pt x="16513" y="19091"/>
                      <a:pt x="16182" y="18759"/>
                      <a:pt x="15859" y="18419"/>
                    </a:cubicBezTo>
                    <a:cubicBezTo>
                      <a:pt x="15544" y="18071"/>
                      <a:pt x="15229" y="17732"/>
                      <a:pt x="14898" y="17400"/>
                    </a:cubicBezTo>
                    <a:cubicBezTo>
                      <a:pt x="14724" y="17243"/>
                      <a:pt x="14550" y="17085"/>
                      <a:pt x="14376" y="16936"/>
                    </a:cubicBezTo>
                    <a:cubicBezTo>
                      <a:pt x="14193" y="16787"/>
                      <a:pt x="14011" y="16655"/>
                      <a:pt x="13837" y="16497"/>
                    </a:cubicBezTo>
                    <a:cubicBezTo>
                      <a:pt x="13671" y="16356"/>
                      <a:pt x="13522" y="16191"/>
                      <a:pt x="13381" y="16017"/>
                    </a:cubicBezTo>
                    <a:cubicBezTo>
                      <a:pt x="13249" y="15851"/>
                      <a:pt x="13116" y="15685"/>
                      <a:pt x="12959" y="15544"/>
                    </a:cubicBezTo>
                    <a:cubicBezTo>
                      <a:pt x="12951" y="15544"/>
                      <a:pt x="12951" y="15536"/>
                      <a:pt x="12942" y="15536"/>
                    </a:cubicBezTo>
                    <a:cubicBezTo>
                      <a:pt x="12936" y="15540"/>
                      <a:pt x="12927" y="15542"/>
                      <a:pt x="12919" y="15542"/>
                    </a:cubicBezTo>
                    <a:cubicBezTo>
                      <a:pt x="12907" y="15542"/>
                      <a:pt x="12894" y="15537"/>
                      <a:pt x="12884" y="15528"/>
                    </a:cubicBezTo>
                    <a:cubicBezTo>
                      <a:pt x="12785" y="15437"/>
                      <a:pt x="12744" y="15296"/>
                      <a:pt x="12735" y="15172"/>
                    </a:cubicBezTo>
                    <a:cubicBezTo>
                      <a:pt x="12735" y="15139"/>
                      <a:pt x="12766" y="15117"/>
                      <a:pt x="12795" y="15117"/>
                    </a:cubicBezTo>
                    <a:cubicBezTo>
                      <a:pt x="12803" y="15117"/>
                      <a:pt x="12811" y="15118"/>
                      <a:pt x="12818" y="15122"/>
                    </a:cubicBezTo>
                    <a:cubicBezTo>
                      <a:pt x="12760" y="14890"/>
                      <a:pt x="12669" y="14666"/>
                      <a:pt x="12545" y="14459"/>
                    </a:cubicBezTo>
                    <a:cubicBezTo>
                      <a:pt x="12462" y="14335"/>
                      <a:pt x="12371" y="14219"/>
                      <a:pt x="12263" y="14111"/>
                    </a:cubicBezTo>
                    <a:cubicBezTo>
                      <a:pt x="12213" y="14053"/>
                      <a:pt x="12155" y="14003"/>
                      <a:pt x="12097" y="13954"/>
                    </a:cubicBezTo>
                    <a:cubicBezTo>
                      <a:pt x="12031" y="13904"/>
                      <a:pt x="11965" y="13854"/>
                      <a:pt x="11907" y="13804"/>
                    </a:cubicBezTo>
                    <a:cubicBezTo>
                      <a:pt x="11840" y="13755"/>
                      <a:pt x="11799" y="13688"/>
                      <a:pt x="11766" y="13614"/>
                    </a:cubicBezTo>
                    <a:cubicBezTo>
                      <a:pt x="11733" y="13531"/>
                      <a:pt x="11716" y="13448"/>
                      <a:pt x="11675" y="13374"/>
                    </a:cubicBezTo>
                    <a:cubicBezTo>
                      <a:pt x="11608" y="13224"/>
                      <a:pt x="11517" y="13092"/>
                      <a:pt x="11410" y="12968"/>
                    </a:cubicBezTo>
                    <a:cubicBezTo>
                      <a:pt x="11186" y="12686"/>
                      <a:pt x="10946" y="12412"/>
                      <a:pt x="10730" y="12131"/>
                    </a:cubicBezTo>
                    <a:cubicBezTo>
                      <a:pt x="10490" y="11816"/>
                      <a:pt x="10258" y="11501"/>
                      <a:pt x="10051" y="11170"/>
                    </a:cubicBezTo>
                    <a:cubicBezTo>
                      <a:pt x="10034" y="11178"/>
                      <a:pt x="10016" y="11182"/>
                      <a:pt x="9996" y="11182"/>
                    </a:cubicBezTo>
                    <a:cubicBezTo>
                      <a:pt x="9976" y="11182"/>
                      <a:pt x="9955" y="11178"/>
                      <a:pt x="9935" y="11170"/>
                    </a:cubicBezTo>
                    <a:cubicBezTo>
                      <a:pt x="9875" y="11147"/>
                      <a:pt x="9889" y="11058"/>
                      <a:pt x="9947" y="11058"/>
                    </a:cubicBezTo>
                    <a:cubicBezTo>
                      <a:pt x="9953" y="11058"/>
                      <a:pt x="9960" y="11059"/>
                      <a:pt x="9968" y="11062"/>
                    </a:cubicBezTo>
                    <a:cubicBezTo>
                      <a:pt x="9974" y="11063"/>
                      <a:pt x="9980" y="11064"/>
                      <a:pt x="9986" y="11064"/>
                    </a:cubicBezTo>
                    <a:cubicBezTo>
                      <a:pt x="10015" y="11064"/>
                      <a:pt x="10047" y="11049"/>
                      <a:pt x="10067" y="11029"/>
                    </a:cubicBezTo>
                    <a:cubicBezTo>
                      <a:pt x="10092" y="10987"/>
                      <a:pt x="10100" y="10946"/>
                      <a:pt x="10100" y="10896"/>
                    </a:cubicBezTo>
                    <a:cubicBezTo>
                      <a:pt x="10100" y="10838"/>
                      <a:pt x="10084" y="10780"/>
                      <a:pt x="10067" y="10722"/>
                    </a:cubicBezTo>
                    <a:cubicBezTo>
                      <a:pt x="10059" y="10664"/>
                      <a:pt x="10042" y="10606"/>
                      <a:pt x="10042" y="10540"/>
                    </a:cubicBezTo>
                    <a:cubicBezTo>
                      <a:pt x="10026" y="10424"/>
                      <a:pt x="10026" y="10300"/>
                      <a:pt x="10026" y="10184"/>
                    </a:cubicBezTo>
                    <a:cubicBezTo>
                      <a:pt x="10034" y="10068"/>
                      <a:pt x="10051" y="9952"/>
                      <a:pt x="10067" y="9844"/>
                    </a:cubicBezTo>
                    <a:cubicBezTo>
                      <a:pt x="10084" y="9753"/>
                      <a:pt x="10092" y="9645"/>
                      <a:pt x="10018" y="9579"/>
                    </a:cubicBezTo>
                    <a:cubicBezTo>
                      <a:pt x="9971" y="9540"/>
                      <a:pt x="10012" y="9487"/>
                      <a:pt x="10058" y="9487"/>
                    </a:cubicBezTo>
                    <a:cubicBezTo>
                      <a:pt x="10061" y="9487"/>
                      <a:pt x="10064" y="9487"/>
                      <a:pt x="10067" y="9488"/>
                    </a:cubicBezTo>
                    <a:cubicBezTo>
                      <a:pt x="10067" y="9488"/>
                      <a:pt x="10067" y="9488"/>
                      <a:pt x="10067" y="9479"/>
                    </a:cubicBezTo>
                    <a:cubicBezTo>
                      <a:pt x="10076" y="9471"/>
                      <a:pt x="10076" y="9463"/>
                      <a:pt x="10076" y="9446"/>
                    </a:cubicBezTo>
                    <a:cubicBezTo>
                      <a:pt x="10076" y="9413"/>
                      <a:pt x="10042" y="9380"/>
                      <a:pt x="10026" y="9355"/>
                    </a:cubicBezTo>
                    <a:cubicBezTo>
                      <a:pt x="10001" y="9322"/>
                      <a:pt x="9984" y="9289"/>
                      <a:pt x="9976" y="9239"/>
                    </a:cubicBezTo>
                    <a:cubicBezTo>
                      <a:pt x="9968" y="9198"/>
                      <a:pt x="9976" y="9148"/>
                      <a:pt x="9984" y="9107"/>
                    </a:cubicBezTo>
                    <a:cubicBezTo>
                      <a:pt x="10026" y="8908"/>
                      <a:pt x="10009" y="8709"/>
                      <a:pt x="9976" y="8518"/>
                    </a:cubicBezTo>
                    <a:cubicBezTo>
                      <a:pt x="9976" y="8510"/>
                      <a:pt x="9968" y="8502"/>
                      <a:pt x="9968" y="8493"/>
                    </a:cubicBezTo>
                    <a:cubicBezTo>
                      <a:pt x="9926" y="8245"/>
                      <a:pt x="9852" y="7996"/>
                      <a:pt x="9819" y="7748"/>
                    </a:cubicBezTo>
                    <a:cubicBezTo>
                      <a:pt x="9810" y="7690"/>
                      <a:pt x="9802" y="7632"/>
                      <a:pt x="9794" y="7565"/>
                    </a:cubicBezTo>
                    <a:cubicBezTo>
                      <a:pt x="9794" y="7516"/>
                      <a:pt x="9794" y="7458"/>
                      <a:pt x="9794" y="7408"/>
                    </a:cubicBezTo>
                    <a:cubicBezTo>
                      <a:pt x="9794" y="7325"/>
                      <a:pt x="9802" y="7251"/>
                      <a:pt x="9819" y="7176"/>
                    </a:cubicBezTo>
                    <a:cubicBezTo>
                      <a:pt x="9827" y="7135"/>
                      <a:pt x="9835" y="7093"/>
                      <a:pt x="9852" y="7052"/>
                    </a:cubicBezTo>
                    <a:lnTo>
                      <a:pt x="9852" y="7052"/>
                    </a:lnTo>
                    <a:cubicBezTo>
                      <a:pt x="9835" y="7060"/>
                      <a:pt x="9827" y="7060"/>
                      <a:pt x="9810" y="7068"/>
                    </a:cubicBezTo>
                    <a:cubicBezTo>
                      <a:pt x="9804" y="7071"/>
                      <a:pt x="9797" y="7073"/>
                      <a:pt x="9791" y="7073"/>
                    </a:cubicBezTo>
                    <a:cubicBezTo>
                      <a:pt x="9748" y="7073"/>
                      <a:pt x="9734" y="7000"/>
                      <a:pt x="9786" y="6985"/>
                    </a:cubicBezTo>
                    <a:cubicBezTo>
                      <a:pt x="9844" y="6961"/>
                      <a:pt x="9893" y="6911"/>
                      <a:pt x="9926" y="6853"/>
                    </a:cubicBezTo>
                    <a:cubicBezTo>
                      <a:pt x="9935" y="6836"/>
                      <a:pt x="9951" y="6820"/>
                      <a:pt x="9960" y="6795"/>
                    </a:cubicBezTo>
                    <a:cubicBezTo>
                      <a:pt x="9960" y="6795"/>
                      <a:pt x="9960" y="6787"/>
                      <a:pt x="9960" y="6787"/>
                    </a:cubicBezTo>
                    <a:cubicBezTo>
                      <a:pt x="9976" y="6737"/>
                      <a:pt x="9984" y="6695"/>
                      <a:pt x="9984" y="6646"/>
                    </a:cubicBezTo>
                    <a:cubicBezTo>
                      <a:pt x="9984" y="6629"/>
                      <a:pt x="9976" y="6613"/>
                      <a:pt x="9976" y="6596"/>
                    </a:cubicBezTo>
                    <a:cubicBezTo>
                      <a:pt x="9968" y="6563"/>
                      <a:pt x="9960" y="6530"/>
                      <a:pt x="9935" y="6497"/>
                    </a:cubicBezTo>
                    <a:cubicBezTo>
                      <a:pt x="9918" y="6455"/>
                      <a:pt x="9868" y="6430"/>
                      <a:pt x="9877" y="6389"/>
                    </a:cubicBezTo>
                    <a:cubicBezTo>
                      <a:pt x="9877" y="6298"/>
                      <a:pt x="9951" y="6231"/>
                      <a:pt x="10018" y="6182"/>
                    </a:cubicBezTo>
                    <a:cubicBezTo>
                      <a:pt x="10034" y="6173"/>
                      <a:pt x="10042" y="6165"/>
                      <a:pt x="10051" y="6157"/>
                    </a:cubicBezTo>
                    <a:cubicBezTo>
                      <a:pt x="10092" y="6124"/>
                      <a:pt x="10142" y="6099"/>
                      <a:pt x="10175" y="6057"/>
                    </a:cubicBezTo>
                    <a:cubicBezTo>
                      <a:pt x="10200" y="6024"/>
                      <a:pt x="10233" y="5966"/>
                      <a:pt x="10200" y="5925"/>
                    </a:cubicBezTo>
                    <a:cubicBezTo>
                      <a:pt x="10175" y="5892"/>
                      <a:pt x="10192" y="5834"/>
                      <a:pt x="10241" y="5834"/>
                    </a:cubicBezTo>
                    <a:cubicBezTo>
                      <a:pt x="10399" y="5825"/>
                      <a:pt x="10473" y="5651"/>
                      <a:pt x="10506" y="5519"/>
                    </a:cubicBezTo>
                    <a:cubicBezTo>
                      <a:pt x="10531" y="5428"/>
                      <a:pt x="10556" y="5345"/>
                      <a:pt x="10581" y="5254"/>
                    </a:cubicBezTo>
                    <a:cubicBezTo>
                      <a:pt x="10614" y="5171"/>
                      <a:pt x="10647" y="5096"/>
                      <a:pt x="10697" y="5022"/>
                    </a:cubicBezTo>
                    <a:cubicBezTo>
                      <a:pt x="10738" y="4947"/>
                      <a:pt x="10796" y="4881"/>
                      <a:pt x="10813" y="4806"/>
                    </a:cubicBezTo>
                    <a:cubicBezTo>
                      <a:pt x="10821" y="4765"/>
                      <a:pt x="10813" y="4732"/>
                      <a:pt x="10796" y="4699"/>
                    </a:cubicBezTo>
                    <a:cubicBezTo>
                      <a:pt x="10780" y="4657"/>
                      <a:pt x="10772" y="4608"/>
                      <a:pt x="10780" y="4558"/>
                    </a:cubicBezTo>
                    <a:cubicBezTo>
                      <a:pt x="10788" y="4367"/>
                      <a:pt x="10813" y="4168"/>
                      <a:pt x="10830" y="3970"/>
                    </a:cubicBezTo>
                    <a:cubicBezTo>
                      <a:pt x="10830" y="3961"/>
                      <a:pt x="10830" y="3953"/>
                      <a:pt x="10830" y="3945"/>
                    </a:cubicBezTo>
                    <a:cubicBezTo>
                      <a:pt x="10904" y="3174"/>
                      <a:pt x="10979" y="2395"/>
                      <a:pt x="11078" y="1625"/>
                    </a:cubicBezTo>
                    <a:cubicBezTo>
                      <a:pt x="11128" y="1235"/>
                      <a:pt x="11194" y="854"/>
                      <a:pt x="11252" y="465"/>
                    </a:cubicBezTo>
                    <a:cubicBezTo>
                      <a:pt x="11269" y="374"/>
                      <a:pt x="11285" y="274"/>
                      <a:pt x="11294" y="175"/>
                    </a:cubicBezTo>
                    <a:cubicBezTo>
                      <a:pt x="11302" y="142"/>
                      <a:pt x="11310" y="92"/>
                      <a:pt x="11285" y="67"/>
                    </a:cubicBezTo>
                    <a:cubicBezTo>
                      <a:pt x="11269" y="42"/>
                      <a:pt x="11227" y="26"/>
                      <a:pt x="11202" y="17"/>
                    </a:cubicBezTo>
                    <a:cubicBezTo>
                      <a:pt x="11164" y="5"/>
                      <a:pt x="11125" y="0"/>
                      <a:pt x="110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24"/>
              <p:cNvSpPr/>
              <p:nvPr/>
            </p:nvSpPr>
            <p:spPr>
              <a:xfrm>
                <a:off x="1854200" y="1298775"/>
                <a:ext cx="1675" cy="1075"/>
              </a:xfrm>
              <a:custGeom>
                <a:rect b="b" l="l" r="r" t="t"/>
                <a:pathLst>
                  <a:path extrusionOk="0" h="43" w="67">
                    <a:moveTo>
                      <a:pt x="67" y="1"/>
                    </a:moveTo>
                    <a:lnTo>
                      <a:pt x="67" y="1"/>
                    </a:lnTo>
                    <a:cubicBezTo>
                      <a:pt x="42" y="9"/>
                      <a:pt x="25" y="17"/>
                      <a:pt x="0" y="17"/>
                    </a:cubicBezTo>
                    <a:cubicBezTo>
                      <a:pt x="9" y="26"/>
                      <a:pt x="9" y="34"/>
                      <a:pt x="9" y="42"/>
                    </a:cubicBezTo>
                    <a:cubicBezTo>
                      <a:pt x="17" y="34"/>
                      <a:pt x="25" y="34"/>
                      <a:pt x="42" y="34"/>
                    </a:cubicBezTo>
                    <a:cubicBezTo>
                      <a:pt x="42" y="34"/>
                      <a:pt x="50" y="42"/>
                      <a:pt x="50" y="42"/>
                    </a:cubicBezTo>
                    <a:cubicBezTo>
                      <a:pt x="58" y="26"/>
                      <a:pt x="58" y="17"/>
                      <a:pt x="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24"/>
              <p:cNvSpPr/>
              <p:nvPr/>
            </p:nvSpPr>
            <p:spPr>
              <a:xfrm>
                <a:off x="1796200" y="1732325"/>
                <a:ext cx="187700" cy="330775"/>
              </a:xfrm>
              <a:custGeom>
                <a:rect b="b" l="l" r="r" t="t"/>
                <a:pathLst>
                  <a:path extrusionOk="0" h="13231" w="7508">
                    <a:moveTo>
                      <a:pt x="4740" y="0"/>
                    </a:moveTo>
                    <a:lnTo>
                      <a:pt x="4740" y="0"/>
                    </a:lnTo>
                    <a:cubicBezTo>
                      <a:pt x="4748" y="232"/>
                      <a:pt x="4740" y="464"/>
                      <a:pt x="4748" y="696"/>
                    </a:cubicBezTo>
                    <a:cubicBezTo>
                      <a:pt x="4756" y="887"/>
                      <a:pt x="4756" y="1069"/>
                      <a:pt x="4773" y="1251"/>
                    </a:cubicBezTo>
                    <a:cubicBezTo>
                      <a:pt x="4773" y="1251"/>
                      <a:pt x="4781" y="1260"/>
                      <a:pt x="4781" y="1276"/>
                    </a:cubicBezTo>
                    <a:lnTo>
                      <a:pt x="4789" y="1566"/>
                    </a:lnTo>
                    <a:cubicBezTo>
                      <a:pt x="4789" y="1591"/>
                      <a:pt x="4781" y="1608"/>
                      <a:pt x="4765" y="1608"/>
                    </a:cubicBezTo>
                    <a:cubicBezTo>
                      <a:pt x="4748" y="1798"/>
                      <a:pt x="4740" y="1981"/>
                      <a:pt x="4731" y="2171"/>
                    </a:cubicBezTo>
                    <a:cubicBezTo>
                      <a:pt x="4731" y="2320"/>
                      <a:pt x="4723" y="2461"/>
                      <a:pt x="4723" y="2610"/>
                    </a:cubicBezTo>
                    <a:cubicBezTo>
                      <a:pt x="4723" y="2668"/>
                      <a:pt x="4715" y="2734"/>
                      <a:pt x="4715" y="2792"/>
                    </a:cubicBezTo>
                    <a:cubicBezTo>
                      <a:pt x="4723" y="2751"/>
                      <a:pt x="4731" y="2710"/>
                      <a:pt x="4740" y="2668"/>
                    </a:cubicBezTo>
                    <a:cubicBezTo>
                      <a:pt x="4751" y="2646"/>
                      <a:pt x="4770" y="2636"/>
                      <a:pt x="4788" y="2636"/>
                    </a:cubicBezTo>
                    <a:cubicBezTo>
                      <a:pt x="4812" y="2636"/>
                      <a:pt x="4835" y="2652"/>
                      <a:pt x="4839" y="2685"/>
                    </a:cubicBezTo>
                    <a:cubicBezTo>
                      <a:pt x="4847" y="2734"/>
                      <a:pt x="4831" y="2792"/>
                      <a:pt x="4823" y="2850"/>
                    </a:cubicBezTo>
                    <a:cubicBezTo>
                      <a:pt x="4814" y="2908"/>
                      <a:pt x="4806" y="2966"/>
                      <a:pt x="4789" y="3024"/>
                    </a:cubicBezTo>
                    <a:cubicBezTo>
                      <a:pt x="4765" y="3132"/>
                      <a:pt x="4731" y="3240"/>
                      <a:pt x="4707" y="3356"/>
                    </a:cubicBezTo>
                    <a:cubicBezTo>
                      <a:pt x="4640" y="3571"/>
                      <a:pt x="4574" y="3795"/>
                      <a:pt x="4499" y="4010"/>
                    </a:cubicBezTo>
                    <a:cubicBezTo>
                      <a:pt x="4425" y="4226"/>
                      <a:pt x="4375" y="4450"/>
                      <a:pt x="4342" y="4673"/>
                    </a:cubicBezTo>
                    <a:cubicBezTo>
                      <a:pt x="4309" y="4905"/>
                      <a:pt x="4292" y="5137"/>
                      <a:pt x="4292" y="5378"/>
                    </a:cubicBezTo>
                    <a:cubicBezTo>
                      <a:pt x="4301" y="5560"/>
                      <a:pt x="4309" y="5742"/>
                      <a:pt x="4325" y="5924"/>
                    </a:cubicBezTo>
                    <a:cubicBezTo>
                      <a:pt x="4359" y="5759"/>
                      <a:pt x="4375" y="5585"/>
                      <a:pt x="4359" y="5419"/>
                    </a:cubicBezTo>
                    <a:cubicBezTo>
                      <a:pt x="4359" y="5400"/>
                      <a:pt x="4378" y="5386"/>
                      <a:pt x="4396" y="5386"/>
                    </a:cubicBezTo>
                    <a:cubicBezTo>
                      <a:pt x="4409" y="5386"/>
                      <a:pt x="4421" y="5393"/>
                      <a:pt x="4425" y="5411"/>
                    </a:cubicBezTo>
                    <a:cubicBezTo>
                      <a:pt x="4441" y="5518"/>
                      <a:pt x="4450" y="5626"/>
                      <a:pt x="4450" y="5734"/>
                    </a:cubicBezTo>
                    <a:cubicBezTo>
                      <a:pt x="4441" y="5842"/>
                      <a:pt x="4433" y="5949"/>
                      <a:pt x="4408" y="6057"/>
                    </a:cubicBezTo>
                    <a:cubicBezTo>
                      <a:pt x="4367" y="6272"/>
                      <a:pt x="4301" y="6488"/>
                      <a:pt x="4234" y="6695"/>
                    </a:cubicBezTo>
                    <a:cubicBezTo>
                      <a:pt x="4168" y="6902"/>
                      <a:pt x="4093" y="7118"/>
                      <a:pt x="4044" y="7333"/>
                    </a:cubicBezTo>
                    <a:cubicBezTo>
                      <a:pt x="3986" y="7565"/>
                      <a:pt x="3969" y="7805"/>
                      <a:pt x="3969" y="8037"/>
                    </a:cubicBezTo>
                    <a:cubicBezTo>
                      <a:pt x="3969" y="8178"/>
                      <a:pt x="3977" y="8319"/>
                      <a:pt x="3986" y="8460"/>
                    </a:cubicBezTo>
                    <a:cubicBezTo>
                      <a:pt x="3994" y="8601"/>
                      <a:pt x="4011" y="8733"/>
                      <a:pt x="4002" y="8874"/>
                    </a:cubicBezTo>
                    <a:cubicBezTo>
                      <a:pt x="4002" y="8899"/>
                      <a:pt x="3977" y="8907"/>
                      <a:pt x="3961" y="8907"/>
                    </a:cubicBezTo>
                    <a:cubicBezTo>
                      <a:pt x="3953" y="8907"/>
                      <a:pt x="3953" y="8915"/>
                      <a:pt x="3953" y="8915"/>
                    </a:cubicBezTo>
                    <a:cubicBezTo>
                      <a:pt x="3911" y="9065"/>
                      <a:pt x="3853" y="9205"/>
                      <a:pt x="3795" y="9338"/>
                    </a:cubicBezTo>
                    <a:cubicBezTo>
                      <a:pt x="3663" y="9620"/>
                      <a:pt x="3505" y="9877"/>
                      <a:pt x="3348" y="10142"/>
                    </a:cubicBezTo>
                    <a:cubicBezTo>
                      <a:pt x="3182" y="10423"/>
                      <a:pt x="3008" y="10705"/>
                      <a:pt x="2842" y="10995"/>
                    </a:cubicBezTo>
                    <a:cubicBezTo>
                      <a:pt x="2801" y="11061"/>
                      <a:pt x="2760" y="11136"/>
                      <a:pt x="2718" y="11202"/>
                    </a:cubicBezTo>
                    <a:cubicBezTo>
                      <a:pt x="2677" y="11260"/>
                      <a:pt x="2644" y="11327"/>
                      <a:pt x="2594" y="11376"/>
                    </a:cubicBezTo>
                    <a:cubicBezTo>
                      <a:pt x="2494" y="11476"/>
                      <a:pt x="2362" y="11517"/>
                      <a:pt x="2229" y="11534"/>
                    </a:cubicBezTo>
                    <a:cubicBezTo>
                      <a:pt x="2142" y="11542"/>
                      <a:pt x="2057" y="11544"/>
                      <a:pt x="1972" y="11544"/>
                    </a:cubicBezTo>
                    <a:cubicBezTo>
                      <a:pt x="1887" y="11544"/>
                      <a:pt x="1803" y="11542"/>
                      <a:pt x="1716" y="11542"/>
                    </a:cubicBezTo>
                    <a:lnTo>
                      <a:pt x="1467" y="11550"/>
                    </a:lnTo>
                    <a:cubicBezTo>
                      <a:pt x="1467" y="11567"/>
                      <a:pt x="1450" y="11592"/>
                      <a:pt x="1434" y="11592"/>
                    </a:cubicBezTo>
                    <a:cubicBezTo>
                      <a:pt x="1243" y="11567"/>
                      <a:pt x="1053" y="11542"/>
                      <a:pt x="862" y="11509"/>
                    </a:cubicBezTo>
                    <a:cubicBezTo>
                      <a:pt x="766" y="11494"/>
                      <a:pt x="663" y="11480"/>
                      <a:pt x="558" y="11480"/>
                    </a:cubicBezTo>
                    <a:cubicBezTo>
                      <a:pt x="482" y="11480"/>
                      <a:pt x="405" y="11488"/>
                      <a:pt x="332" y="11509"/>
                    </a:cubicBezTo>
                    <a:cubicBezTo>
                      <a:pt x="266" y="11525"/>
                      <a:pt x="199" y="11550"/>
                      <a:pt x="150" y="11600"/>
                    </a:cubicBezTo>
                    <a:cubicBezTo>
                      <a:pt x="92" y="11658"/>
                      <a:pt x="67" y="11741"/>
                      <a:pt x="42" y="11815"/>
                    </a:cubicBezTo>
                    <a:cubicBezTo>
                      <a:pt x="0" y="11981"/>
                      <a:pt x="17" y="12155"/>
                      <a:pt x="58" y="12321"/>
                    </a:cubicBezTo>
                    <a:lnTo>
                      <a:pt x="50" y="12321"/>
                    </a:lnTo>
                    <a:cubicBezTo>
                      <a:pt x="58" y="12329"/>
                      <a:pt x="58" y="12337"/>
                      <a:pt x="58" y="12346"/>
                    </a:cubicBezTo>
                    <a:cubicBezTo>
                      <a:pt x="83" y="12429"/>
                      <a:pt x="116" y="12511"/>
                      <a:pt x="158" y="12586"/>
                    </a:cubicBezTo>
                    <a:cubicBezTo>
                      <a:pt x="166" y="12611"/>
                      <a:pt x="183" y="12636"/>
                      <a:pt x="191" y="12652"/>
                    </a:cubicBezTo>
                    <a:cubicBezTo>
                      <a:pt x="199" y="12561"/>
                      <a:pt x="224" y="12478"/>
                      <a:pt x="249" y="12387"/>
                    </a:cubicBezTo>
                    <a:cubicBezTo>
                      <a:pt x="274" y="12304"/>
                      <a:pt x="307" y="12221"/>
                      <a:pt x="357" y="12139"/>
                    </a:cubicBezTo>
                    <a:cubicBezTo>
                      <a:pt x="415" y="12047"/>
                      <a:pt x="489" y="11973"/>
                      <a:pt x="580" y="11915"/>
                    </a:cubicBezTo>
                    <a:cubicBezTo>
                      <a:pt x="672" y="11849"/>
                      <a:pt x="779" y="11799"/>
                      <a:pt x="895" y="11757"/>
                    </a:cubicBezTo>
                    <a:cubicBezTo>
                      <a:pt x="1075" y="11686"/>
                      <a:pt x="1272" y="11614"/>
                      <a:pt x="1470" y="11614"/>
                    </a:cubicBezTo>
                    <a:cubicBezTo>
                      <a:pt x="1547" y="11614"/>
                      <a:pt x="1623" y="11624"/>
                      <a:pt x="1699" y="11650"/>
                    </a:cubicBezTo>
                    <a:cubicBezTo>
                      <a:pt x="1744" y="11665"/>
                      <a:pt x="1728" y="11727"/>
                      <a:pt x="1688" y="11727"/>
                    </a:cubicBezTo>
                    <a:cubicBezTo>
                      <a:pt x="1684" y="11727"/>
                      <a:pt x="1679" y="11726"/>
                      <a:pt x="1674" y="11724"/>
                    </a:cubicBezTo>
                    <a:cubicBezTo>
                      <a:pt x="1622" y="11708"/>
                      <a:pt x="1569" y="11701"/>
                      <a:pt x="1516" y="11701"/>
                    </a:cubicBezTo>
                    <a:cubicBezTo>
                      <a:pt x="1348" y="11701"/>
                      <a:pt x="1177" y="11769"/>
                      <a:pt x="1020" y="11832"/>
                    </a:cubicBezTo>
                    <a:cubicBezTo>
                      <a:pt x="829" y="11907"/>
                      <a:pt x="630" y="11981"/>
                      <a:pt x="498" y="12139"/>
                    </a:cubicBezTo>
                    <a:cubicBezTo>
                      <a:pt x="440" y="12221"/>
                      <a:pt x="390" y="12313"/>
                      <a:pt x="365" y="12412"/>
                    </a:cubicBezTo>
                    <a:cubicBezTo>
                      <a:pt x="340" y="12495"/>
                      <a:pt x="324" y="12569"/>
                      <a:pt x="307" y="12652"/>
                    </a:cubicBezTo>
                    <a:cubicBezTo>
                      <a:pt x="307" y="12702"/>
                      <a:pt x="299" y="12743"/>
                      <a:pt x="299" y="12793"/>
                    </a:cubicBezTo>
                    <a:cubicBezTo>
                      <a:pt x="299" y="12810"/>
                      <a:pt x="290" y="12818"/>
                      <a:pt x="290" y="12834"/>
                    </a:cubicBezTo>
                    <a:cubicBezTo>
                      <a:pt x="290" y="12843"/>
                      <a:pt x="299" y="12843"/>
                      <a:pt x="299" y="12843"/>
                    </a:cubicBezTo>
                    <a:cubicBezTo>
                      <a:pt x="315" y="12876"/>
                      <a:pt x="307" y="12892"/>
                      <a:pt x="290" y="12909"/>
                    </a:cubicBezTo>
                    <a:cubicBezTo>
                      <a:pt x="290" y="12917"/>
                      <a:pt x="290" y="12926"/>
                      <a:pt x="290" y="12926"/>
                    </a:cubicBezTo>
                    <a:cubicBezTo>
                      <a:pt x="299" y="12967"/>
                      <a:pt x="373" y="12975"/>
                      <a:pt x="398" y="12984"/>
                    </a:cubicBezTo>
                    <a:cubicBezTo>
                      <a:pt x="456" y="13000"/>
                      <a:pt x="514" y="13017"/>
                      <a:pt x="572" y="13025"/>
                    </a:cubicBezTo>
                    <a:cubicBezTo>
                      <a:pt x="705" y="13058"/>
                      <a:pt x="837" y="13083"/>
                      <a:pt x="970" y="13100"/>
                    </a:cubicBezTo>
                    <a:cubicBezTo>
                      <a:pt x="1036" y="13108"/>
                      <a:pt x="1102" y="13116"/>
                      <a:pt x="1169" y="13124"/>
                    </a:cubicBezTo>
                    <a:lnTo>
                      <a:pt x="1185" y="13124"/>
                    </a:lnTo>
                    <a:cubicBezTo>
                      <a:pt x="1144" y="13108"/>
                      <a:pt x="1094" y="13083"/>
                      <a:pt x="1053" y="13066"/>
                    </a:cubicBezTo>
                    <a:cubicBezTo>
                      <a:pt x="986" y="13025"/>
                      <a:pt x="937" y="12975"/>
                      <a:pt x="920" y="12901"/>
                    </a:cubicBezTo>
                    <a:cubicBezTo>
                      <a:pt x="895" y="12760"/>
                      <a:pt x="978" y="12619"/>
                      <a:pt x="1069" y="12520"/>
                    </a:cubicBezTo>
                    <a:cubicBezTo>
                      <a:pt x="1169" y="12412"/>
                      <a:pt x="1293" y="12329"/>
                      <a:pt x="1417" y="12263"/>
                    </a:cubicBezTo>
                    <a:cubicBezTo>
                      <a:pt x="1583" y="12172"/>
                      <a:pt x="1757" y="12097"/>
                      <a:pt x="1939" y="12039"/>
                    </a:cubicBezTo>
                    <a:cubicBezTo>
                      <a:pt x="1944" y="12037"/>
                      <a:pt x="1949" y="12037"/>
                      <a:pt x="1953" y="12037"/>
                    </a:cubicBezTo>
                    <a:cubicBezTo>
                      <a:pt x="1993" y="12037"/>
                      <a:pt x="2009" y="12099"/>
                      <a:pt x="1964" y="12114"/>
                    </a:cubicBezTo>
                    <a:cubicBezTo>
                      <a:pt x="1832" y="12172"/>
                      <a:pt x="1691" y="12238"/>
                      <a:pt x="1566" y="12313"/>
                    </a:cubicBezTo>
                    <a:cubicBezTo>
                      <a:pt x="1450" y="12371"/>
                      <a:pt x="1334" y="12437"/>
                      <a:pt x="1227" y="12528"/>
                    </a:cubicBezTo>
                    <a:lnTo>
                      <a:pt x="1227" y="12536"/>
                    </a:lnTo>
                    <a:cubicBezTo>
                      <a:pt x="1136" y="12603"/>
                      <a:pt x="1053" y="12702"/>
                      <a:pt x="1036" y="12818"/>
                    </a:cubicBezTo>
                    <a:cubicBezTo>
                      <a:pt x="1028" y="12876"/>
                      <a:pt x="1044" y="12926"/>
                      <a:pt x="1102" y="12950"/>
                    </a:cubicBezTo>
                    <a:cubicBezTo>
                      <a:pt x="1160" y="12992"/>
                      <a:pt x="1227" y="13017"/>
                      <a:pt x="1293" y="13033"/>
                    </a:cubicBezTo>
                    <a:cubicBezTo>
                      <a:pt x="1368" y="13058"/>
                      <a:pt x="1442" y="13083"/>
                      <a:pt x="1525" y="13091"/>
                    </a:cubicBezTo>
                    <a:lnTo>
                      <a:pt x="1533" y="13091"/>
                    </a:lnTo>
                    <a:cubicBezTo>
                      <a:pt x="1517" y="13083"/>
                      <a:pt x="1500" y="13075"/>
                      <a:pt x="1484" y="13066"/>
                    </a:cubicBezTo>
                    <a:cubicBezTo>
                      <a:pt x="1450" y="13042"/>
                      <a:pt x="1467" y="12984"/>
                      <a:pt x="1508" y="12984"/>
                    </a:cubicBezTo>
                    <a:cubicBezTo>
                      <a:pt x="1521" y="12988"/>
                      <a:pt x="1533" y="12988"/>
                      <a:pt x="1547" y="12988"/>
                    </a:cubicBezTo>
                    <a:cubicBezTo>
                      <a:pt x="1560" y="12988"/>
                      <a:pt x="1575" y="12988"/>
                      <a:pt x="1591" y="12992"/>
                    </a:cubicBezTo>
                    <a:cubicBezTo>
                      <a:pt x="1616" y="13000"/>
                      <a:pt x="1641" y="13008"/>
                      <a:pt x="1666" y="13017"/>
                    </a:cubicBezTo>
                    <a:cubicBezTo>
                      <a:pt x="1724" y="13033"/>
                      <a:pt x="1774" y="13050"/>
                      <a:pt x="1832" y="13066"/>
                    </a:cubicBezTo>
                    <a:cubicBezTo>
                      <a:pt x="1939" y="13091"/>
                      <a:pt x="2039" y="13116"/>
                      <a:pt x="2146" y="13133"/>
                    </a:cubicBezTo>
                    <a:cubicBezTo>
                      <a:pt x="2362" y="13174"/>
                      <a:pt x="2577" y="13207"/>
                      <a:pt x="2801" y="13216"/>
                    </a:cubicBezTo>
                    <a:cubicBezTo>
                      <a:pt x="2878" y="13222"/>
                      <a:pt x="2962" y="13230"/>
                      <a:pt x="3044" y="13230"/>
                    </a:cubicBezTo>
                    <a:cubicBezTo>
                      <a:pt x="3165" y="13230"/>
                      <a:pt x="3286" y="13213"/>
                      <a:pt x="3389" y="13149"/>
                    </a:cubicBezTo>
                    <a:cubicBezTo>
                      <a:pt x="3522" y="13050"/>
                      <a:pt x="3613" y="12892"/>
                      <a:pt x="3688" y="12752"/>
                    </a:cubicBezTo>
                    <a:cubicBezTo>
                      <a:pt x="3787" y="12553"/>
                      <a:pt x="3878" y="12354"/>
                      <a:pt x="3977" y="12163"/>
                    </a:cubicBezTo>
                    <a:cubicBezTo>
                      <a:pt x="3977" y="12155"/>
                      <a:pt x="3977" y="12139"/>
                      <a:pt x="3977" y="12130"/>
                    </a:cubicBezTo>
                    <a:cubicBezTo>
                      <a:pt x="3977" y="12105"/>
                      <a:pt x="3994" y="12081"/>
                      <a:pt x="4027" y="12072"/>
                    </a:cubicBezTo>
                    <a:cubicBezTo>
                      <a:pt x="4032" y="12059"/>
                      <a:pt x="4044" y="12052"/>
                      <a:pt x="4058" y="12052"/>
                    </a:cubicBezTo>
                    <a:cubicBezTo>
                      <a:pt x="4069" y="12052"/>
                      <a:pt x="4082" y="12056"/>
                      <a:pt x="4093" y="12064"/>
                    </a:cubicBezTo>
                    <a:cubicBezTo>
                      <a:pt x="4218" y="12023"/>
                      <a:pt x="4284" y="11849"/>
                      <a:pt x="4325" y="11741"/>
                    </a:cubicBezTo>
                    <a:cubicBezTo>
                      <a:pt x="4408" y="11550"/>
                      <a:pt x="4499" y="11360"/>
                      <a:pt x="4607" y="11186"/>
                    </a:cubicBezTo>
                    <a:cubicBezTo>
                      <a:pt x="4823" y="10829"/>
                      <a:pt x="5079" y="10498"/>
                      <a:pt x="5386" y="10216"/>
                    </a:cubicBezTo>
                    <a:cubicBezTo>
                      <a:pt x="5461" y="10150"/>
                      <a:pt x="5535" y="10075"/>
                      <a:pt x="5618" y="10009"/>
                    </a:cubicBezTo>
                    <a:cubicBezTo>
                      <a:pt x="5701" y="9943"/>
                      <a:pt x="5784" y="9885"/>
                      <a:pt x="5867" y="9819"/>
                    </a:cubicBezTo>
                    <a:cubicBezTo>
                      <a:pt x="5958" y="9752"/>
                      <a:pt x="5991" y="9669"/>
                      <a:pt x="6016" y="9562"/>
                    </a:cubicBezTo>
                    <a:cubicBezTo>
                      <a:pt x="6032" y="9454"/>
                      <a:pt x="6032" y="9346"/>
                      <a:pt x="6049" y="9239"/>
                    </a:cubicBezTo>
                    <a:cubicBezTo>
                      <a:pt x="6090" y="9007"/>
                      <a:pt x="6173" y="8783"/>
                      <a:pt x="6264" y="8559"/>
                    </a:cubicBezTo>
                    <a:cubicBezTo>
                      <a:pt x="6355" y="8335"/>
                      <a:pt x="6455" y="8103"/>
                      <a:pt x="6554" y="7871"/>
                    </a:cubicBezTo>
                    <a:cubicBezTo>
                      <a:pt x="6761" y="7416"/>
                      <a:pt x="6952" y="6944"/>
                      <a:pt x="7167" y="6488"/>
                    </a:cubicBezTo>
                    <a:cubicBezTo>
                      <a:pt x="7176" y="6471"/>
                      <a:pt x="7184" y="6455"/>
                      <a:pt x="7192" y="6438"/>
                    </a:cubicBezTo>
                    <a:cubicBezTo>
                      <a:pt x="7201" y="6380"/>
                      <a:pt x="7209" y="6330"/>
                      <a:pt x="7217" y="6272"/>
                    </a:cubicBezTo>
                    <a:cubicBezTo>
                      <a:pt x="7333" y="5610"/>
                      <a:pt x="7474" y="4955"/>
                      <a:pt x="7499" y="4284"/>
                    </a:cubicBezTo>
                    <a:cubicBezTo>
                      <a:pt x="7507" y="4093"/>
                      <a:pt x="7507" y="3903"/>
                      <a:pt x="7499" y="3704"/>
                    </a:cubicBezTo>
                    <a:cubicBezTo>
                      <a:pt x="7491" y="3679"/>
                      <a:pt x="7491" y="3654"/>
                      <a:pt x="7482" y="3621"/>
                    </a:cubicBezTo>
                    <a:cubicBezTo>
                      <a:pt x="7457" y="3522"/>
                      <a:pt x="7408" y="3439"/>
                      <a:pt x="7358" y="3348"/>
                    </a:cubicBezTo>
                    <a:cubicBezTo>
                      <a:pt x="7341" y="3348"/>
                      <a:pt x="7333" y="3348"/>
                      <a:pt x="7317" y="3331"/>
                    </a:cubicBezTo>
                    <a:cubicBezTo>
                      <a:pt x="7217" y="3198"/>
                      <a:pt x="7126" y="3058"/>
                      <a:pt x="7051" y="2917"/>
                    </a:cubicBezTo>
                    <a:cubicBezTo>
                      <a:pt x="7043" y="2933"/>
                      <a:pt x="7027" y="2950"/>
                      <a:pt x="7002" y="2950"/>
                    </a:cubicBezTo>
                    <a:cubicBezTo>
                      <a:pt x="6886" y="2942"/>
                      <a:pt x="6819" y="2842"/>
                      <a:pt x="6770" y="2751"/>
                    </a:cubicBezTo>
                    <a:cubicBezTo>
                      <a:pt x="6737" y="2701"/>
                      <a:pt x="6712" y="2652"/>
                      <a:pt x="6679" y="2594"/>
                    </a:cubicBezTo>
                    <a:cubicBezTo>
                      <a:pt x="6563" y="2494"/>
                      <a:pt x="6447" y="2387"/>
                      <a:pt x="6322" y="2279"/>
                    </a:cubicBezTo>
                    <a:cubicBezTo>
                      <a:pt x="6198" y="2163"/>
                      <a:pt x="6065" y="2039"/>
                      <a:pt x="5966" y="1906"/>
                    </a:cubicBezTo>
                    <a:cubicBezTo>
                      <a:pt x="5933" y="1865"/>
                      <a:pt x="5900" y="1823"/>
                      <a:pt x="5875" y="1782"/>
                    </a:cubicBezTo>
                    <a:cubicBezTo>
                      <a:pt x="5800" y="1666"/>
                      <a:pt x="5734" y="1533"/>
                      <a:pt x="5676" y="1409"/>
                    </a:cubicBezTo>
                    <a:cubicBezTo>
                      <a:pt x="5593" y="1301"/>
                      <a:pt x="5510" y="1193"/>
                      <a:pt x="5444" y="1069"/>
                    </a:cubicBezTo>
                    <a:cubicBezTo>
                      <a:pt x="5336" y="895"/>
                      <a:pt x="5237" y="713"/>
                      <a:pt x="5162" y="522"/>
                    </a:cubicBezTo>
                    <a:cubicBezTo>
                      <a:pt x="5146" y="522"/>
                      <a:pt x="5137" y="514"/>
                      <a:pt x="5129" y="506"/>
                    </a:cubicBezTo>
                    <a:lnTo>
                      <a:pt x="47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24"/>
              <p:cNvSpPr/>
              <p:nvPr/>
            </p:nvSpPr>
            <p:spPr>
              <a:xfrm>
                <a:off x="1826850" y="1257475"/>
                <a:ext cx="131350" cy="147375"/>
              </a:xfrm>
              <a:custGeom>
                <a:rect b="b" l="l" r="r" t="t"/>
                <a:pathLst>
                  <a:path extrusionOk="0" h="5895" w="5254">
                    <a:moveTo>
                      <a:pt x="2843" y="1479"/>
                    </a:moveTo>
                    <a:cubicBezTo>
                      <a:pt x="2834" y="1495"/>
                      <a:pt x="2834" y="1504"/>
                      <a:pt x="2834" y="1512"/>
                    </a:cubicBezTo>
                    <a:cubicBezTo>
                      <a:pt x="2826" y="1520"/>
                      <a:pt x="2826" y="1529"/>
                      <a:pt x="2826" y="1537"/>
                    </a:cubicBezTo>
                    <a:cubicBezTo>
                      <a:pt x="2826" y="1545"/>
                      <a:pt x="2818" y="1545"/>
                      <a:pt x="2818" y="1553"/>
                    </a:cubicBezTo>
                    <a:cubicBezTo>
                      <a:pt x="2818" y="1578"/>
                      <a:pt x="2818" y="1595"/>
                      <a:pt x="2809" y="1620"/>
                    </a:cubicBezTo>
                    <a:cubicBezTo>
                      <a:pt x="2809" y="1620"/>
                      <a:pt x="2809" y="1628"/>
                      <a:pt x="2809" y="1636"/>
                    </a:cubicBezTo>
                    <a:cubicBezTo>
                      <a:pt x="2793" y="1669"/>
                      <a:pt x="2769" y="1693"/>
                      <a:pt x="2753" y="1725"/>
                    </a:cubicBezTo>
                    <a:lnTo>
                      <a:pt x="2753" y="1725"/>
                    </a:lnTo>
                    <a:cubicBezTo>
                      <a:pt x="2762" y="1638"/>
                      <a:pt x="2795" y="1558"/>
                      <a:pt x="2843" y="1479"/>
                    </a:cubicBezTo>
                    <a:close/>
                    <a:moveTo>
                      <a:pt x="3030" y="1"/>
                    </a:moveTo>
                    <a:cubicBezTo>
                      <a:pt x="3009" y="1"/>
                      <a:pt x="2990" y="12"/>
                      <a:pt x="2983" y="37"/>
                    </a:cubicBezTo>
                    <a:cubicBezTo>
                      <a:pt x="2950" y="153"/>
                      <a:pt x="2917" y="269"/>
                      <a:pt x="2892" y="393"/>
                    </a:cubicBezTo>
                    <a:cubicBezTo>
                      <a:pt x="2876" y="435"/>
                      <a:pt x="2867" y="485"/>
                      <a:pt x="2851" y="534"/>
                    </a:cubicBezTo>
                    <a:cubicBezTo>
                      <a:pt x="2843" y="551"/>
                      <a:pt x="2851" y="567"/>
                      <a:pt x="2859" y="576"/>
                    </a:cubicBezTo>
                    <a:cubicBezTo>
                      <a:pt x="2859" y="584"/>
                      <a:pt x="2851" y="592"/>
                      <a:pt x="2851" y="592"/>
                    </a:cubicBezTo>
                    <a:cubicBezTo>
                      <a:pt x="2851" y="601"/>
                      <a:pt x="2851" y="609"/>
                      <a:pt x="2851" y="617"/>
                    </a:cubicBezTo>
                    <a:cubicBezTo>
                      <a:pt x="2843" y="625"/>
                      <a:pt x="2826" y="634"/>
                      <a:pt x="2809" y="642"/>
                    </a:cubicBezTo>
                    <a:cubicBezTo>
                      <a:pt x="2486" y="766"/>
                      <a:pt x="2105" y="791"/>
                      <a:pt x="1774" y="833"/>
                    </a:cubicBezTo>
                    <a:cubicBezTo>
                      <a:pt x="1451" y="874"/>
                      <a:pt x="1128" y="915"/>
                      <a:pt x="796" y="949"/>
                    </a:cubicBezTo>
                    <a:cubicBezTo>
                      <a:pt x="639" y="973"/>
                      <a:pt x="481" y="990"/>
                      <a:pt x="324" y="1015"/>
                    </a:cubicBezTo>
                    <a:cubicBezTo>
                      <a:pt x="241" y="1023"/>
                      <a:pt x="166" y="1040"/>
                      <a:pt x="92" y="1056"/>
                    </a:cubicBezTo>
                    <a:cubicBezTo>
                      <a:pt x="67" y="1056"/>
                      <a:pt x="42" y="1065"/>
                      <a:pt x="17" y="1073"/>
                    </a:cubicBezTo>
                    <a:cubicBezTo>
                      <a:pt x="1" y="1139"/>
                      <a:pt x="75" y="1189"/>
                      <a:pt x="125" y="1205"/>
                    </a:cubicBezTo>
                    <a:cubicBezTo>
                      <a:pt x="191" y="1230"/>
                      <a:pt x="274" y="1255"/>
                      <a:pt x="357" y="1263"/>
                    </a:cubicBezTo>
                    <a:cubicBezTo>
                      <a:pt x="440" y="1280"/>
                      <a:pt x="523" y="1288"/>
                      <a:pt x="606" y="1288"/>
                    </a:cubicBezTo>
                    <a:cubicBezTo>
                      <a:pt x="666" y="1288"/>
                      <a:pt x="727" y="1281"/>
                      <a:pt x="788" y="1281"/>
                    </a:cubicBezTo>
                    <a:cubicBezTo>
                      <a:pt x="818" y="1281"/>
                      <a:pt x="849" y="1283"/>
                      <a:pt x="879" y="1288"/>
                    </a:cubicBezTo>
                    <a:cubicBezTo>
                      <a:pt x="1020" y="1297"/>
                      <a:pt x="1169" y="1355"/>
                      <a:pt x="1235" y="1487"/>
                    </a:cubicBezTo>
                    <a:cubicBezTo>
                      <a:pt x="1302" y="1620"/>
                      <a:pt x="1277" y="1769"/>
                      <a:pt x="1144" y="1852"/>
                    </a:cubicBezTo>
                    <a:cubicBezTo>
                      <a:pt x="1003" y="1934"/>
                      <a:pt x="829" y="1943"/>
                      <a:pt x="672" y="1976"/>
                    </a:cubicBezTo>
                    <a:cubicBezTo>
                      <a:pt x="539" y="2009"/>
                      <a:pt x="398" y="2059"/>
                      <a:pt x="307" y="2166"/>
                    </a:cubicBezTo>
                    <a:cubicBezTo>
                      <a:pt x="282" y="2191"/>
                      <a:pt x="266" y="2241"/>
                      <a:pt x="241" y="2274"/>
                    </a:cubicBezTo>
                    <a:cubicBezTo>
                      <a:pt x="249" y="2390"/>
                      <a:pt x="282" y="2498"/>
                      <a:pt x="349" y="2589"/>
                    </a:cubicBezTo>
                    <a:cubicBezTo>
                      <a:pt x="432" y="2722"/>
                      <a:pt x="581" y="2804"/>
                      <a:pt x="722" y="2871"/>
                    </a:cubicBezTo>
                    <a:cubicBezTo>
                      <a:pt x="879" y="2937"/>
                      <a:pt x="1045" y="2995"/>
                      <a:pt x="1210" y="3061"/>
                    </a:cubicBezTo>
                    <a:cubicBezTo>
                      <a:pt x="1384" y="3128"/>
                      <a:pt x="1558" y="3202"/>
                      <a:pt x="1732" y="3277"/>
                    </a:cubicBezTo>
                    <a:cubicBezTo>
                      <a:pt x="2072" y="3426"/>
                      <a:pt x="2412" y="3575"/>
                      <a:pt x="2743" y="3741"/>
                    </a:cubicBezTo>
                    <a:cubicBezTo>
                      <a:pt x="3083" y="3906"/>
                      <a:pt x="3406" y="4080"/>
                      <a:pt x="3737" y="4254"/>
                    </a:cubicBezTo>
                    <a:cubicBezTo>
                      <a:pt x="3903" y="4337"/>
                      <a:pt x="4077" y="4420"/>
                      <a:pt x="4259" y="4428"/>
                    </a:cubicBezTo>
                    <a:cubicBezTo>
                      <a:pt x="4271" y="4429"/>
                      <a:pt x="4282" y="4429"/>
                      <a:pt x="4293" y="4429"/>
                    </a:cubicBezTo>
                    <a:cubicBezTo>
                      <a:pt x="4440" y="4429"/>
                      <a:pt x="4590" y="4378"/>
                      <a:pt x="4682" y="4263"/>
                    </a:cubicBezTo>
                    <a:cubicBezTo>
                      <a:pt x="4682" y="4254"/>
                      <a:pt x="4674" y="4238"/>
                      <a:pt x="4674" y="4230"/>
                    </a:cubicBezTo>
                    <a:cubicBezTo>
                      <a:pt x="4674" y="4230"/>
                      <a:pt x="4674" y="4221"/>
                      <a:pt x="4674" y="4221"/>
                    </a:cubicBezTo>
                    <a:cubicBezTo>
                      <a:pt x="4657" y="4205"/>
                      <a:pt x="4657" y="4172"/>
                      <a:pt x="4649" y="4147"/>
                    </a:cubicBezTo>
                    <a:cubicBezTo>
                      <a:pt x="4632" y="4108"/>
                      <a:pt x="4667" y="4081"/>
                      <a:pt x="4699" y="4081"/>
                    </a:cubicBezTo>
                    <a:cubicBezTo>
                      <a:pt x="4715" y="4081"/>
                      <a:pt x="4732" y="4088"/>
                      <a:pt x="4740" y="4105"/>
                    </a:cubicBezTo>
                    <a:cubicBezTo>
                      <a:pt x="4757" y="4130"/>
                      <a:pt x="4773" y="4163"/>
                      <a:pt x="4781" y="4196"/>
                    </a:cubicBezTo>
                    <a:cubicBezTo>
                      <a:pt x="4790" y="4221"/>
                      <a:pt x="4790" y="4254"/>
                      <a:pt x="4798" y="4279"/>
                    </a:cubicBezTo>
                    <a:cubicBezTo>
                      <a:pt x="4798" y="4288"/>
                      <a:pt x="4798" y="4288"/>
                      <a:pt x="4798" y="4296"/>
                    </a:cubicBezTo>
                    <a:cubicBezTo>
                      <a:pt x="4806" y="4321"/>
                      <a:pt x="4806" y="4346"/>
                      <a:pt x="4806" y="4362"/>
                    </a:cubicBezTo>
                    <a:lnTo>
                      <a:pt x="4806" y="4387"/>
                    </a:lnTo>
                    <a:cubicBezTo>
                      <a:pt x="4806" y="4412"/>
                      <a:pt x="4806" y="4428"/>
                      <a:pt x="4806" y="4453"/>
                    </a:cubicBezTo>
                    <a:lnTo>
                      <a:pt x="4806" y="4462"/>
                    </a:lnTo>
                    <a:cubicBezTo>
                      <a:pt x="4806" y="4470"/>
                      <a:pt x="4806" y="4470"/>
                      <a:pt x="4798" y="4478"/>
                    </a:cubicBezTo>
                    <a:cubicBezTo>
                      <a:pt x="4790" y="4495"/>
                      <a:pt x="4773" y="4520"/>
                      <a:pt x="4748" y="4520"/>
                    </a:cubicBezTo>
                    <a:cubicBezTo>
                      <a:pt x="4723" y="4511"/>
                      <a:pt x="4699" y="4495"/>
                      <a:pt x="4699" y="4462"/>
                    </a:cubicBezTo>
                    <a:lnTo>
                      <a:pt x="4699" y="4379"/>
                    </a:lnTo>
                    <a:cubicBezTo>
                      <a:pt x="4699" y="4370"/>
                      <a:pt x="4699" y="4362"/>
                      <a:pt x="4699" y="4354"/>
                    </a:cubicBezTo>
                    <a:cubicBezTo>
                      <a:pt x="4616" y="4445"/>
                      <a:pt x="4500" y="4503"/>
                      <a:pt x="4367" y="4520"/>
                    </a:cubicBezTo>
                    <a:cubicBezTo>
                      <a:pt x="4330" y="4525"/>
                      <a:pt x="4293" y="4528"/>
                      <a:pt x="4256" y="4528"/>
                    </a:cubicBezTo>
                    <a:cubicBezTo>
                      <a:pt x="4131" y="4528"/>
                      <a:pt x="4009" y="4496"/>
                      <a:pt x="3887" y="4445"/>
                    </a:cubicBezTo>
                    <a:cubicBezTo>
                      <a:pt x="3713" y="4370"/>
                      <a:pt x="3547" y="4271"/>
                      <a:pt x="3381" y="4188"/>
                    </a:cubicBezTo>
                    <a:cubicBezTo>
                      <a:pt x="3207" y="4097"/>
                      <a:pt x="3041" y="4006"/>
                      <a:pt x="2867" y="3923"/>
                    </a:cubicBezTo>
                    <a:cubicBezTo>
                      <a:pt x="2511" y="3749"/>
                      <a:pt x="2155" y="3583"/>
                      <a:pt x="1799" y="3426"/>
                    </a:cubicBezTo>
                    <a:cubicBezTo>
                      <a:pt x="1442" y="3277"/>
                      <a:pt x="1086" y="3144"/>
                      <a:pt x="730" y="3003"/>
                    </a:cubicBezTo>
                    <a:cubicBezTo>
                      <a:pt x="630" y="2962"/>
                      <a:pt x="531" y="2912"/>
                      <a:pt x="440" y="2854"/>
                    </a:cubicBezTo>
                    <a:lnTo>
                      <a:pt x="440" y="2854"/>
                    </a:lnTo>
                    <a:cubicBezTo>
                      <a:pt x="465" y="2879"/>
                      <a:pt x="440" y="2929"/>
                      <a:pt x="407" y="2937"/>
                    </a:cubicBezTo>
                    <a:cubicBezTo>
                      <a:pt x="324" y="2954"/>
                      <a:pt x="282" y="3036"/>
                      <a:pt x="266" y="3119"/>
                    </a:cubicBezTo>
                    <a:cubicBezTo>
                      <a:pt x="241" y="3194"/>
                      <a:pt x="241" y="3277"/>
                      <a:pt x="216" y="3360"/>
                    </a:cubicBezTo>
                    <a:lnTo>
                      <a:pt x="249" y="3360"/>
                    </a:lnTo>
                    <a:cubicBezTo>
                      <a:pt x="291" y="3393"/>
                      <a:pt x="316" y="3426"/>
                      <a:pt x="340" y="3476"/>
                    </a:cubicBezTo>
                    <a:cubicBezTo>
                      <a:pt x="365" y="3509"/>
                      <a:pt x="382" y="3550"/>
                      <a:pt x="415" y="3592"/>
                    </a:cubicBezTo>
                    <a:cubicBezTo>
                      <a:pt x="456" y="3666"/>
                      <a:pt x="506" y="3741"/>
                      <a:pt x="564" y="3815"/>
                    </a:cubicBezTo>
                    <a:cubicBezTo>
                      <a:pt x="672" y="3956"/>
                      <a:pt x="788" y="4097"/>
                      <a:pt x="929" y="4213"/>
                    </a:cubicBezTo>
                    <a:cubicBezTo>
                      <a:pt x="1070" y="4321"/>
                      <a:pt x="1219" y="4412"/>
                      <a:pt x="1393" y="4470"/>
                    </a:cubicBezTo>
                    <a:cubicBezTo>
                      <a:pt x="1567" y="4528"/>
                      <a:pt x="1757" y="4561"/>
                      <a:pt x="1940" y="4594"/>
                    </a:cubicBezTo>
                    <a:cubicBezTo>
                      <a:pt x="2047" y="4619"/>
                      <a:pt x="2147" y="4644"/>
                      <a:pt x="2246" y="4677"/>
                    </a:cubicBezTo>
                    <a:cubicBezTo>
                      <a:pt x="2304" y="4694"/>
                      <a:pt x="2370" y="4718"/>
                      <a:pt x="2437" y="4760"/>
                    </a:cubicBezTo>
                    <a:lnTo>
                      <a:pt x="2511" y="4776"/>
                    </a:lnTo>
                    <a:cubicBezTo>
                      <a:pt x="2602" y="4801"/>
                      <a:pt x="2694" y="4826"/>
                      <a:pt x="2785" y="4851"/>
                    </a:cubicBezTo>
                    <a:cubicBezTo>
                      <a:pt x="2975" y="4901"/>
                      <a:pt x="3157" y="4950"/>
                      <a:pt x="3331" y="5017"/>
                    </a:cubicBezTo>
                    <a:cubicBezTo>
                      <a:pt x="3497" y="5083"/>
                      <a:pt x="3655" y="5158"/>
                      <a:pt x="3829" y="5199"/>
                    </a:cubicBezTo>
                    <a:cubicBezTo>
                      <a:pt x="3967" y="5233"/>
                      <a:pt x="4111" y="5251"/>
                      <a:pt x="4255" y="5251"/>
                    </a:cubicBezTo>
                    <a:cubicBezTo>
                      <a:pt x="4284" y="5251"/>
                      <a:pt x="4313" y="5250"/>
                      <a:pt x="4342" y="5249"/>
                    </a:cubicBezTo>
                    <a:cubicBezTo>
                      <a:pt x="4433" y="5240"/>
                      <a:pt x="4533" y="5232"/>
                      <a:pt x="4624" y="5216"/>
                    </a:cubicBezTo>
                    <a:cubicBezTo>
                      <a:pt x="4723" y="5199"/>
                      <a:pt x="4815" y="5166"/>
                      <a:pt x="4914" y="5149"/>
                    </a:cubicBezTo>
                    <a:cubicBezTo>
                      <a:pt x="4917" y="5149"/>
                      <a:pt x="4919" y="5148"/>
                      <a:pt x="4921" y="5148"/>
                    </a:cubicBezTo>
                    <a:cubicBezTo>
                      <a:pt x="4951" y="5148"/>
                      <a:pt x="4969" y="5192"/>
                      <a:pt x="4939" y="5207"/>
                    </a:cubicBezTo>
                    <a:cubicBezTo>
                      <a:pt x="4864" y="5257"/>
                      <a:pt x="4773" y="5282"/>
                      <a:pt x="4690" y="5307"/>
                    </a:cubicBezTo>
                    <a:cubicBezTo>
                      <a:pt x="4607" y="5332"/>
                      <a:pt x="4516" y="5340"/>
                      <a:pt x="4433" y="5356"/>
                    </a:cubicBezTo>
                    <a:cubicBezTo>
                      <a:pt x="4375" y="5362"/>
                      <a:pt x="4317" y="5365"/>
                      <a:pt x="4257" y="5365"/>
                    </a:cubicBezTo>
                    <a:cubicBezTo>
                      <a:pt x="4139" y="5365"/>
                      <a:pt x="4019" y="5354"/>
                      <a:pt x="3903" y="5332"/>
                    </a:cubicBezTo>
                    <a:cubicBezTo>
                      <a:pt x="3721" y="5298"/>
                      <a:pt x="3555" y="5232"/>
                      <a:pt x="3389" y="5158"/>
                    </a:cubicBezTo>
                    <a:cubicBezTo>
                      <a:pt x="3215" y="5083"/>
                      <a:pt x="3033" y="5025"/>
                      <a:pt x="2851" y="4975"/>
                    </a:cubicBezTo>
                    <a:cubicBezTo>
                      <a:pt x="2743" y="4942"/>
                      <a:pt x="2636" y="4909"/>
                      <a:pt x="2536" y="4876"/>
                    </a:cubicBezTo>
                    <a:cubicBezTo>
                      <a:pt x="2528" y="4876"/>
                      <a:pt x="2520" y="4876"/>
                      <a:pt x="2520" y="4868"/>
                    </a:cubicBezTo>
                    <a:cubicBezTo>
                      <a:pt x="2511" y="4876"/>
                      <a:pt x="2503" y="4876"/>
                      <a:pt x="2495" y="4876"/>
                    </a:cubicBezTo>
                    <a:cubicBezTo>
                      <a:pt x="2453" y="4859"/>
                      <a:pt x="2412" y="4843"/>
                      <a:pt x="2370" y="4826"/>
                    </a:cubicBezTo>
                    <a:cubicBezTo>
                      <a:pt x="2329" y="4810"/>
                      <a:pt x="2296" y="4801"/>
                      <a:pt x="2263" y="4785"/>
                    </a:cubicBezTo>
                    <a:cubicBezTo>
                      <a:pt x="2254" y="4776"/>
                      <a:pt x="2238" y="4776"/>
                      <a:pt x="2230" y="4776"/>
                    </a:cubicBezTo>
                    <a:cubicBezTo>
                      <a:pt x="2196" y="4760"/>
                      <a:pt x="2163" y="4752"/>
                      <a:pt x="2130" y="4743"/>
                    </a:cubicBezTo>
                    <a:lnTo>
                      <a:pt x="2130" y="4743"/>
                    </a:lnTo>
                    <a:cubicBezTo>
                      <a:pt x="2180" y="4884"/>
                      <a:pt x="2288" y="4967"/>
                      <a:pt x="2387" y="5066"/>
                    </a:cubicBezTo>
                    <a:cubicBezTo>
                      <a:pt x="2445" y="5116"/>
                      <a:pt x="2503" y="5174"/>
                      <a:pt x="2536" y="5249"/>
                    </a:cubicBezTo>
                    <a:cubicBezTo>
                      <a:pt x="2569" y="5315"/>
                      <a:pt x="2586" y="5398"/>
                      <a:pt x="2586" y="5472"/>
                    </a:cubicBezTo>
                    <a:cubicBezTo>
                      <a:pt x="2586" y="5514"/>
                      <a:pt x="2586" y="5555"/>
                      <a:pt x="2578" y="5588"/>
                    </a:cubicBezTo>
                    <a:cubicBezTo>
                      <a:pt x="2569" y="5622"/>
                      <a:pt x="2569" y="5655"/>
                      <a:pt x="2594" y="5688"/>
                    </a:cubicBezTo>
                    <a:cubicBezTo>
                      <a:pt x="2636" y="5738"/>
                      <a:pt x="2702" y="5762"/>
                      <a:pt x="2735" y="5829"/>
                    </a:cubicBezTo>
                    <a:cubicBezTo>
                      <a:pt x="2743" y="5845"/>
                      <a:pt x="2751" y="5870"/>
                      <a:pt x="2760" y="5895"/>
                    </a:cubicBezTo>
                    <a:cubicBezTo>
                      <a:pt x="2793" y="5862"/>
                      <a:pt x="2834" y="5829"/>
                      <a:pt x="2876" y="5804"/>
                    </a:cubicBezTo>
                    <a:cubicBezTo>
                      <a:pt x="3008" y="5729"/>
                      <a:pt x="3149" y="5688"/>
                      <a:pt x="3298" y="5671"/>
                    </a:cubicBezTo>
                    <a:cubicBezTo>
                      <a:pt x="3364" y="5665"/>
                      <a:pt x="3429" y="5662"/>
                      <a:pt x="3494" y="5662"/>
                    </a:cubicBezTo>
                    <a:cubicBezTo>
                      <a:pt x="3730" y="5662"/>
                      <a:pt x="3962" y="5697"/>
                      <a:pt x="4195" y="5697"/>
                    </a:cubicBezTo>
                    <a:cubicBezTo>
                      <a:pt x="4214" y="5697"/>
                      <a:pt x="4232" y="5697"/>
                      <a:pt x="4251" y="5696"/>
                    </a:cubicBezTo>
                    <a:cubicBezTo>
                      <a:pt x="4558" y="5688"/>
                      <a:pt x="4864" y="5613"/>
                      <a:pt x="5063" y="5381"/>
                    </a:cubicBezTo>
                    <a:cubicBezTo>
                      <a:pt x="5154" y="5282"/>
                      <a:pt x="5221" y="5158"/>
                      <a:pt x="5237" y="5025"/>
                    </a:cubicBezTo>
                    <a:cubicBezTo>
                      <a:pt x="5254" y="4892"/>
                      <a:pt x="5221" y="4760"/>
                      <a:pt x="5154" y="4644"/>
                    </a:cubicBezTo>
                    <a:cubicBezTo>
                      <a:pt x="5080" y="4528"/>
                      <a:pt x="4989" y="4428"/>
                      <a:pt x="4931" y="4304"/>
                    </a:cubicBezTo>
                    <a:cubicBezTo>
                      <a:pt x="4856" y="4172"/>
                      <a:pt x="4873" y="4006"/>
                      <a:pt x="4806" y="3873"/>
                    </a:cubicBezTo>
                    <a:cubicBezTo>
                      <a:pt x="4690" y="3625"/>
                      <a:pt x="4409" y="3492"/>
                      <a:pt x="4185" y="3351"/>
                    </a:cubicBezTo>
                    <a:cubicBezTo>
                      <a:pt x="3911" y="3186"/>
                      <a:pt x="3646" y="2995"/>
                      <a:pt x="3406" y="2780"/>
                    </a:cubicBezTo>
                    <a:cubicBezTo>
                      <a:pt x="3298" y="2688"/>
                      <a:pt x="3199" y="2597"/>
                      <a:pt x="3108" y="2506"/>
                    </a:cubicBezTo>
                    <a:cubicBezTo>
                      <a:pt x="3083" y="2465"/>
                      <a:pt x="3066" y="2423"/>
                      <a:pt x="3050" y="2390"/>
                    </a:cubicBezTo>
                    <a:cubicBezTo>
                      <a:pt x="3066" y="2374"/>
                      <a:pt x="3075" y="2349"/>
                      <a:pt x="3058" y="2324"/>
                    </a:cubicBezTo>
                    <a:cubicBezTo>
                      <a:pt x="3000" y="2191"/>
                      <a:pt x="2959" y="2050"/>
                      <a:pt x="2942" y="1910"/>
                    </a:cubicBezTo>
                    <a:cubicBezTo>
                      <a:pt x="2942" y="1868"/>
                      <a:pt x="2942" y="1827"/>
                      <a:pt x="2950" y="1785"/>
                    </a:cubicBezTo>
                    <a:cubicBezTo>
                      <a:pt x="2967" y="1686"/>
                      <a:pt x="3000" y="1586"/>
                      <a:pt x="3033" y="1487"/>
                    </a:cubicBezTo>
                    <a:cubicBezTo>
                      <a:pt x="3066" y="1396"/>
                      <a:pt x="3116" y="1321"/>
                      <a:pt x="3141" y="1230"/>
                    </a:cubicBezTo>
                    <a:cubicBezTo>
                      <a:pt x="3166" y="1214"/>
                      <a:pt x="3191" y="1197"/>
                      <a:pt x="3215" y="1181"/>
                    </a:cubicBezTo>
                    <a:cubicBezTo>
                      <a:pt x="3348" y="1081"/>
                      <a:pt x="3497" y="998"/>
                      <a:pt x="3638" y="899"/>
                    </a:cubicBezTo>
                    <a:cubicBezTo>
                      <a:pt x="3713" y="849"/>
                      <a:pt x="3787" y="799"/>
                      <a:pt x="3862" y="750"/>
                    </a:cubicBezTo>
                    <a:cubicBezTo>
                      <a:pt x="3903" y="725"/>
                      <a:pt x="3945" y="700"/>
                      <a:pt x="3978" y="675"/>
                    </a:cubicBezTo>
                    <a:cubicBezTo>
                      <a:pt x="4011" y="650"/>
                      <a:pt x="4052" y="625"/>
                      <a:pt x="4069" y="584"/>
                    </a:cubicBezTo>
                    <a:cubicBezTo>
                      <a:pt x="4084" y="561"/>
                      <a:pt x="4072" y="525"/>
                      <a:pt x="4044" y="525"/>
                    </a:cubicBezTo>
                    <a:cubicBezTo>
                      <a:pt x="4041" y="525"/>
                      <a:pt x="4039" y="525"/>
                      <a:pt x="4036" y="526"/>
                    </a:cubicBezTo>
                    <a:cubicBezTo>
                      <a:pt x="3986" y="534"/>
                      <a:pt x="3936" y="559"/>
                      <a:pt x="3895" y="592"/>
                    </a:cubicBezTo>
                    <a:cubicBezTo>
                      <a:pt x="3845" y="617"/>
                      <a:pt x="3804" y="650"/>
                      <a:pt x="3762" y="675"/>
                    </a:cubicBezTo>
                    <a:cubicBezTo>
                      <a:pt x="3737" y="692"/>
                      <a:pt x="3713" y="708"/>
                      <a:pt x="3688" y="725"/>
                    </a:cubicBezTo>
                    <a:cubicBezTo>
                      <a:pt x="3514" y="667"/>
                      <a:pt x="3398" y="460"/>
                      <a:pt x="3464" y="286"/>
                    </a:cubicBezTo>
                    <a:cubicBezTo>
                      <a:pt x="3475" y="258"/>
                      <a:pt x="3452" y="241"/>
                      <a:pt x="3431" y="241"/>
                    </a:cubicBezTo>
                    <a:cubicBezTo>
                      <a:pt x="3421" y="241"/>
                      <a:pt x="3411" y="245"/>
                      <a:pt x="3406" y="253"/>
                    </a:cubicBezTo>
                    <a:lnTo>
                      <a:pt x="3365" y="253"/>
                    </a:lnTo>
                    <a:cubicBezTo>
                      <a:pt x="3356" y="244"/>
                      <a:pt x="3348" y="244"/>
                      <a:pt x="3340" y="236"/>
                    </a:cubicBezTo>
                    <a:lnTo>
                      <a:pt x="3315" y="236"/>
                    </a:lnTo>
                    <a:cubicBezTo>
                      <a:pt x="3315" y="211"/>
                      <a:pt x="3315" y="186"/>
                      <a:pt x="3307" y="161"/>
                    </a:cubicBezTo>
                    <a:cubicBezTo>
                      <a:pt x="3307" y="129"/>
                      <a:pt x="3281" y="106"/>
                      <a:pt x="3250" y="106"/>
                    </a:cubicBezTo>
                    <a:cubicBezTo>
                      <a:pt x="3241" y="106"/>
                      <a:pt x="3233" y="108"/>
                      <a:pt x="3224" y="112"/>
                    </a:cubicBezTo>
                    <a:cubicBezTo>
                      <a:pt x="3224" y="120"/>
                      <a:pt x="3224" y="120"/>
                      <a:pt x="3215" y="120"/>
                    </a:cubicBezTo>
                    <a:cubicBezTo>
                      <a:pt x="3207" y="112"/>
                      <a:pt x="3199" y="103"/>
                      <a:pt x="3182" y="103"/>
                    </a:cubicBezTo>
                    <a:cubicBezTo>
                      <a:pt x="3177" y="81"/>
                      <a:pt x="3149" y="63"/>
                      <a:pt x="3124" y="63"/>
                    </a:cubicBezTo>
                    <a:cubicBezTo>
                      <a:pt x="3111" y="63"/>
                      <a:pt x="3099" y="67"/>
                      <a:pt x="3091" y="79"/>
                    </a:cubicBezTo>
                    <a:cubicBezTo>
                      <a:pt x="3091" y="79"/>
                      <a:pt x="3091" y="70"/>
                      <a:pt x="3091" y="70"/>
                    </a:cubicBezTo>
                    <a:cubicBezTo>
                      <a:pt x="3101" y="29"/>
                      <a:pt x="3064" y="1"/>
                      <a:pt x="30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24"/>
              <p:cNvSpPr/>
              <p:nvPr/>
            </p:nvSpPr>
            <p:spPr>
              <a:xfrm>
                <a:off x="1903300" y="1311950"/>
                <a:ext cx="7075" cy="8175"/>
              </a:xfrm>
              <a:custGeom>
                <a:rect b="b" l="l" r="r" t="t"/>
                <a:pathLst>
                  <a:path extrusionOk="0" h="327" w="283">
                    <a:moveTo>
                      <a:pt x="37" y="1"/>
                    </a:moveTo>
                    <a:cubicBezTo>
                      <a:pt x="26" y="1"/>
                      <a:pt x="17" y="8"/>
                      <a:pt x="17" y="21"/>
                    </a:cubicBezTo>
                    <a:cubicBezTo>
                      <a:pt x="0" y="45"/>
                      <a:pt x="25" y="79"/>
                      <a:pt x="33" y="95"/>
                    </a:cubicBezTo>
                    <a:cubicBezTo>
                      <a:pt x="83" y="178"/>
                      <a:pt x="149" y="253"/>
                      <a:pt x="215" y="319"/>
                    </a:cubicBezTo>
                    <a:cubicBezTo>
                      <a:pt x="223" y="324"/>
                      <a:pt x="230" y="327"/>
                      <a:pt x="237" y="327"/>
                    </a:cubicBezTo>
                    <a:cubicBezTo>
                      <a:pt x="263" y="327"/>
                      <a:pt x="283" y="297"/>
                      <a:pt x="257" y="277"/>
                    </a:cubicBezTo>
                    <a:cubicBezTo>
                      <a:pt x="224" y="236"/>
                      <a:pt x="191" y="195"/>
                      <a:pt x="157" y="153"/>
                    </a:cubicBezTo>
                    <a:cubicBezTo>
                      <a:pt x="133" y="120"/>
                      <a:pt x="108" y="79"/>
                      <a:pt x="83" y="37"/>
                    </a:cubicBezTo>
                    <a:cubicBezTo>
                      <a:pt x="75" y="21"/>
                      <a:pt x="66" y="4"/>
                      <a:pt x="50" y="4"/>
                    </a:cubicBezTo>
                    <a:cubicBezTo>
                      <a:pt x="45" y="2"/>
                      <a:pt x="41" y="1"/>
                      <a:pt x="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24"/>
              <p:cNvSpPr/>
              <p:nvPr/>
            </p:nvSpPr>
            <p:spPr>
              <a:xfrm>
                <a:off x="1901500" y="1306425"/>
                <a:ext cx="2225" cy="3650"/>
              </a:xfrm>
              <a:custGeom>
                <a:rect b="b" l="l" r="r" t="t"/>
                <a:pathLst>
                  <a:path extrusionOk="0" h="146" w="89">
                    <a:moveTo>
                      <a:pt x="17" y="1"/>
                    </a:moveTo>
                    <a:cubicBezTo>
                      <a:pt x="8" y="1"/>
                      <a:pt x="1" y="8"/>
                      <a:pt x="6" y="18"/>
                    </a:cubicBezTo>
                    <a:cubicBezTo>
                      <a:pt x="6" y="26"/>
                      <a:pt x="14" y="43"/>
                      <a:pt x="14" y="51"/>
                    </a:cubicBezTo>
                    <a:cubicBezTo>
                      <a:pt x="14" y="59"/>
                      <a:pt x="22" y="68"/>
                      <a:pt x="22" y="76"/>
                    </a:cubicBezTo>
                    <a:cubicBezTo>
                      <a:pt x="31" y="92"/>
                      <a:pt x="39" y="109"/>
                      <a:pt x="47" y="126"/>
                    </a:cubicBezTo>
                    <a:cubicBezTo>
                      <a:pt x="47" y="138"/>
                      <a:pt x="56" y="145"/>
                      <a:pt x="64" y="145"/>
                    </a:cubicBezTo>
                    <a:cubicBezTo>
                      <a:pt x="67" y="145"/>
                      <a:pt x="70" y="144"/>
                      <a:pt x="72" y="142"/>
                    </a:cubicBezTo>
                    <a:cubicBezTo>
                      <a:pt x="89" y="134"/>
                      <a:pt x="89" y="126"/>
                      <a:pt x="80" y="117"/>
                    </a:cubicBezTo>
                    <a:lnTo>
                      <a:pt x="55" y="59"/>
                    </a:lnTo>
                    <a:cubicBezTo>
                      <a:pt x="55" y="51"/>
                      <a:pt x="47" y="43"/>
                      <a:pt x="47" y="34"/>
                    </a:cubicBezTo>
                    <a:cubicBezTo>
                      <a:pt x="47" y="26"/>
                      <a:pt x="39" y="18"/>
                      <a:pt x="31" y="10"/>
                    </a:cubicBezTo>
                    <a:cubicBezTo>
                      <a:pt x="27" y="3"/>
                      <a:pt x="22" y="1"/>
                      <a:pt x="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24"/>
              <p:cNvSpPr/>
              <p:nvPr/>
            </p:nvSpPr>
            <p:spPr>
              <a:xfrm>
                <a:off x="2032325" y="1180100"/>
                <a:ext cx="67150" cy="112275"/>
              </a:xfrm>
              <a:custGeom>
                <a:rect b="b" l="l" r="r" t="t"/>
                <a:pathLst>
                  <a:path extrusionOk="0" h="4491" w="2686">
                    <a:moveTo>
                      <a:pt x="283" y="4209"/>
                    </a:moveTo>
                    <a:lnTo>
                      <a:pt x="283" y="4209"/>
                    </a:lnTo>
                    <a:cubicBezTo>
                      <a:pt x="374" y="4292"/>
                      <a:pt x="506" y="4317"/>
                      <a:pt x="631" y="4317"/>
                    </a:cubicBezTo>
                    <a:cubicBezTo>
                      <a:pt x="747" y="4317"/>
                      <a:pt x="854" y="4317"/>
                      <a:pt x="970" y="4309"/>
                    </a:cubicBezTo>
                    <a:lnTo>
                      <a:pt x="970" y="4309"/>
                    </a:lnTo>
                    <a:cubicBezTo>
                      <a:pt x="879" y="4334"/>
                      <a:pt x="788" y="4350"/>
                      <a:pt x="697" y="4358"/>
                    </a:cubicBezTo>
                    <a:cubicBezTo>
                      <a:pt x="655" y="4367"/>
                      <a:pt x="612" y="4372"/>
                      <a:pt x="569" y="4372"/>
                    </a:cubicBezTo>
                    <a:cubicBezTo>
                      <a:pt x="483" y="4372"/>
                      <a:pt x="399" y="4350"/>
                      <a:pt x="332" y="4284"/>
                    </a:cubicBezTo>
                    <a:cubicBezTo>
                      <a:pt x="316" y="4259"/>
                      <a:pt x="299" y="4234"/>
                      <a:pt x="283" y="4209"/>
                    </a:cubicBezTo>
                    <a:close/>
                    <a:moveTo>
                      <a:pt x="2279" y="0"/>
                    </a:moveTo>
                    <a:cubicBezTo>
                      <a:pt x="2236" y="0"/>
                      <a:pt x="2192" y="13"/>
                      <a:pt x="2155" y="33"/>
                    </a:cubicBezTo>
                    <a:cubicBezTo>
                      <a:pt x="2072" y="83"/>
                      <a:pt x="2031" y="174"/>
                      <a:pt x="1998" y="257"/>
                    </a:cubicBezTo>
                    <a:cubicBezTo>
                      <a:pt x="1923" y="423"/>
                      <a:pt x="1832" y="572"/>
                      <a:pt x="1708" y="704"/>
                    </a:cubicBezTo>
                    <a:cubicBezTo>
                      <a:pt x="1708" y="713"/>
                      <a:pt x="1699" y="713"/>
                      <a:pt x="1699" y="721"/>
                    </a:cubicBezTo>
                    <a:cubicBezTo>
                      <a:pt x="1658" y="754"/>
                      <a:pt x="1617" y="796"/>
                      <a:pt x="1575" y="837"/>
                    </a:cubicBezTo>
                    <a:cubicBezTo>
                      <a:pt x="1592" y="812"/>
                      <a:pt x="1600" y="787"/>
                      <a:pt x="1617" y="754"/>
                    </a:cubicBezTo>
                    <a:cubicBezTo>
                      <a:pt x="1622" y="734"/>
                      <a:pt x="1605" y="723"/>
                      <a:pt x="1590" y="723"/>
                    </a:cubicBezTo>
                    <a:cubicBezTo>
                      <a:pt x="1580" y="723"/>
                      <a:pt x="1570" y="728"/>
                      <a:pt x="1567" y="738"/>
                    </a:cubicBezTo>
                    <a:cubicBezTo>
                      <a:pt x="1534" y="820"/>
                      <a:pt x="1434" y="862"/>
                      <a:pt x="1360" y="903"/>
                    </a:cubicBezTo>
                    <a:cubicBezTo>
                      <a:pt x="1269" y="953"/>
                      <a:pt x="1194" y="1011"/>
                      <a:pt x="1111" y="1069"/>
                    </a:cubicBezTo>
                    <a:cubicBezTo>
                      <a:pt x="970" y="1177"/>
                      <a:pt x="838" y="1293"/>
                      <a:pt x="722" y="1425"/>
                    </a:cubicBezTo>
                    <a:cubicBezTo>
                      <a:pt x="705" y="1450"/>
                      <a:pt x="689" y="1467"/>
                      <a:pt x="680" y="1492"/>
                    </a:cubicBezTo>
                    <a:cubicBezTo>
                      <a:pt x="664" y="1500"/>
                      <a:pt x="647" y="1525"/>
                      <a:pt x="647" y="1541"/>
                    </a:cubicBezTo>
                    <a:cubicBezTo>
                      <a:pt x="640" y="1564"/>
                      <a:pt x="652" y="1592"/>
                      <a:pt x="679" y="1592"/>
                    </a:cubicBezTo>
                    <a:cubicBezTo>
                      <a:pt x="682" y="1592"/>
                      <a:pt x="685" y="1592"/>
                      <a:pt x="689" y="1591"/>
                    </a:cubicBezTo>
                    <a:cubicBezTo>
                      <a:pt x="713" y="1591"/>
                      <a:pt x="722" y="1566"/>
                      <a:pt x="738" y="1558"/>
                    </a:cubicBezTo>
                    <a:cubicBezTo>
                      <a:pt x="755" y="1541"/>
                      <a:pt x="771" y="1525"/>
                      <a:pt x="788" y="1508"/>
                    </a:cubicBezTo>
                    <a:cubicBezTo>
                      <a:pt x="821" y="1475"/>
                      <a:pt x="846" y="1450"/>
                      <a:pt x="879" y="1417"/>
                    </a:cubicBezTo>
                    <a:cubicBezTo>
                      <a:pt x="1003" y="1284"/>
                      <a:pt x="1136" y="1168"/>
                      <a:pt x="1285" y="1069"/>
                    </a:cubicBezTo>
                    <a:cubicBezTo>
                      <a:pt x="1327" y="1036"/>
                      <a:pt x="1376" y="1011"/>
                      <a:pt x="1426" y="978"/>
                    </a:cubicBezTo>
                    <a:lnTo>
                      <a:pt x="1426" y="978"/>
                    </a:lnTo>
                    <a:cubicBezTo>
                      <a:pt x="1269" y="1119"/>
                      <a:pt x="1119" y="1268"/>
                      <a:pt x="970" y="1409"/>
                    </a:cubicBezTo>
                    <a:cubicBezTo>
                      <a:pt x="689" y="1682"/>
                      <a:pt x="415" y="1964"/>
                      <a:pt x="266" y="2328"/>
                    </a:cubicBezTo>
                    <a:cubicBezTo>
                      <a:pt x="274" y="2304"/>
                      <a:pt x="274" y="2279"/>
                      <a:pt x="283" y="2254"/>
                    </a:cubicBezTo>
                    <a:cubicBezTo>
                      <a:pt x="299" y="2196"/>
                      <a:pt x="324" y="2146"/>
                      <a:pt x="324" y="2088"/>
                    </a:cubicBezTo>
                    <a:cubicBezTo>
                      <a:pt x="324" y="2066"/>
                      <a:pt x="309" y="2055"/>
                      <a:pt x="292" y="2055"/>
                    </a:cubicBezTo>
                    <a:cubicBezTo>
                      <a:pt x="284" y="2055"/>
                      <a:pt x="274" y="2058"/>
                      <a:pt x="266" y="2063"/>
                    </a:cubicBezTo>
                    <a:cubicBezTo>
                      <a:pt x="225" y="2105"/>
                      <a:pt x="200" y="2171"/>
                      <a:pt x="183" y="2221"/>
                    </a:cubicBezTo>
                    <a:cubicBezTo>
                      <a:pt x="158" y="2279"/>
                      <a:pt x="142" y="2337"/>
                      <a:pt x="133" y="2395"/>
                    </a:cubicBezTo>
                    <a:cubicBezTo>
                      <a:pt x="100" y="2511"/>
                      <a:pt x="92" y="2635"/>
                      <a:pt x="92" y="2759"/>
                    </a:cubicBezTo>
                    <a:cubicBezTo>
                      <a:pt x="92" y="2884"/>
                      <a:pt x="100" y="3016"/>
                      <a:pt x="117" y="3140"/>
                    </a:cubicBezTo>
                    <a:cubicBezTo>
                      <a:pt x="117" y="3165"/>
                      <a:pt x="117" y="3190"/>
                      <a:pt x="117" y="3215"/>
                    </a:cubicBezTo>
                    <a:cubicBezTo>
                      <a:pt x="117" y="3314"/>
                      <a:pt x="125" y="3414"/>
                      <a:pt x="133" y="3513"/>
                    </a:cubicBezTo>
                    <a:cubicBezTo>
                      <a:pt x="142" y="3613"/>
                      <a:pt x="150" y="3712"/>
                      <a:pt x="158" y="3812"/>
                    </a:cubicBezTo>
                    <a:cubicBezTo>
                      <a:pt x="158" y="3845"/>
                      <a:pt x="158" y="3870"/>
                      <a:pt x="167" y="3903"/>
                    </a:cubicBezTo>
                    <a:cubicBezTo>
                      <a:pt x="142" y="3828"/>
                      <a:pt x="117" y="3745"/>
                      <a:pt x="109" y="3671"/>
                    </a:cubicBezTo>
                    <a:cubicBezTo>
                      <a:pt x="109" y="3629"/>
                      <a:pt x="109" y="3596"/>
                      <a:pt x="109" y="3555"/>
                    </a:cubicBezTo>
                    <a:cubicBezTo>
                      <a:pt x="109" y="3522"/>
                      <a:pt x="117" y="3480"/>
                      <a:pt x="125" y="3447"/>
                    </a:cubicBezTo>
                    <a:cubicBezTo>
                      <a:pt x="125" y="3427"/>
                      <a:pt x="107" y="3416"/>
                      <a:pt x="89" y="3416"/>
                    </a:cubicBezTo>
                    <a:cubicBezTo>
                      <a:pt x="77" y="3416"/>
                      <a:pt x="65" y="3421"/>
                      <a:pt x="59" y="3430"/>
                    </a:cubicBezTo>
                    <a:cubicBezTo>
                      <a:pt x="9" y="3505"/>
                      <a:pt x="1" y="3621"/>
                      <a:pt x="9" y="3704"/>
                    </a:cubicBezTo>
                    <a:lnTo>
                      <a:pt x="1" y="3704"/>
                    </a:lnTo>
                    <a:cubicBezTo>
                      <a:pt x="9" y="3803"/>
                      <a:pt x="34" y="3894"/>
                      <a:pt x="67" y="3986"/>
                    </a:cubicBezTo>
                    <a:cubicBezTo>
                      <a:pt x="109" y="4126"/>
                      <a:pt x="158" y="4292"/>
                      <a:pt x="274" y="4392"/>
                    </a:cubicBezTo>
                    <a:cubicBezTo>
                      <a:pt x="364" y="4469"/>
                      <a:pt x="470" y="4491"/>
                      <a:pt x="578" y="4491"/>
                    </a:cubicBezTo>
                    <a:cubicBezTo>
                      <a:pt x="620" y="4491"/>
                      <a:pt x="663" y="4487"/>
                      <a:pt x="705" y="4483"/>
                    </a:cubicBezTo>
                    <a:cubicBezTo>
                      <a:pt x="887" y="4458"/>
                      <a:pt x="1061" y="4416"/>
                      <a:pt x="1235" y="4375"/>
                    </a:cubicBezTo>
                    <a:cubicBezTo>
                      <a:pt x="1418" y="4342"/>
                      <a:pt x="1600" y="4292"/>
                      <a:pt x="1782" y="4251"/>
                    </a:cubicBezTo>
                    <a:cubicBezTo>
                      <a:pt x="1829" y="4235"/>
                      <a:pt x="1810" y="4175"/>
                      <a:pt x="1766" y="4175"/>
                    </a:cubicBezTo>
                    <a:cubicBezTo>
                      <a:pt x="1763" y="4175"/>
                      <a:pt x="1760" y="4176"/>
                      <a:pt x="1757" y="4176"/>
                    </a:cubicBezTo>
                    <a:lnTo>
                      <a:pt x="1675" y="4184"/>
                    </a:lnTo>
                    <a:cubicBezTo>
                      <a:pt x="1724" y="4160"/>
                      <a:pt x="1757" y="4118"/>
                      <a:pt x="1791" y="4085"/>
                    </a:cubicBezTo>
                    <a:cubicBezTo>
                      <a:pt x="1799" y="4077"/>
                      <a:pt x="1799" y="4077"/>
                      <a:pt x="1799" y="4068"/>
                    </a:cubicBezTo>
                    <a:cubicBezTo>
                      <a:pt x="1799" y="4093"/>
                      <a:pt x="1799" y="4110"/>
                      <a:pt x="1799" y="4135"/>
                    </a:cubicBezTo>
                    <a:cubicBezTo>
                      <a:pt x="1799" y="4149"/>
                      <a:pt x="1813" y="4158"/>
                      <a:pt x="1828" y="4158"/>
                    </a:cubicBezTo>
                    <a:cubicBezTo>
                      <a:pt x="1839" y="4158"/>
                      <a:pt x="1850" y="4153"/>
                      <a:pt x="1857" y="4143"/>
                    </a:cubicBezTo>
                    <a:cubicBezTo>
                      <a:pt x="1898" y="4093"/>
                      <a:pt x="1923" y="4019"/>
                      <a:pt x="1940" y="3952"/>
                    </a:cubicBezTo>
                    <a:cubicBezTo>
                      <a:pt x="1965" y="3886"/>
                      <a:pt x="1981" y="3820"/>
                      <a:pt x="1998" y="3754"/>
                    </a:cubicBezTo>
                    <a:cubicBezTo>
                      <a:pt x="2064" y="3530"/>
                      <a:pt x="2147" y="3306"/>
                      <a:pt x="2155" y="3066"/>
                    </a:cubicBezTo>
                    <a:cubicBezTo>
                      <a:pt x="2155" y="2958"/>
                      <a:pt x="2147" y="2850"/>
                      <a:pt x="2122" y="2743"/>
                    </a:cubicBezTo>
                    <a:cubicBezTo>
                      <a:pt x="2114" y="2693"/>
                      <a:pt x="2097" y="2635"/>
                      <a:pt x="2072" y="2585"/>
                    </a:cubicBezTo>
                    <a:cubicBezTo>
                      <a:pt x="2056" y="2544"/>
                      <a:pt x="2039" y="2486"/>
                      <a:pt x="2006" y="2453"/>
                    </a:cubicBezTo>
                    <a:cubicBezTo>
                      <a:pt x="2000" y="2447"/>
                      <a:pt x="1992" y="2444"/>
                      <a:pt x="1984" y="2444"/>
                    </a:cubicBezTo>
                    <a:cubicBezTo>
                      <a:pt x="1970" y="2444"/>
                      <a:pt x="1956" y="2453"/>
                      <a:pt x="1956" y="2469"/>
                    </a:cubicBezTo>
                    <a:cubicBezTo>
                      <a:pt x="1956" y="2502"/>
                      <a:pt x="1973" y="2536"/>
                      <a:pt x="1981" y="2560"/>
                    </a:cubicBezTo>
                    <a:cubicBezTo>
                      <a:pt x="1989" y="2594"/>
                      <a:pt x="2006" y="2627"/>
                      <a:pt x="2014" y="2660"/>
                    </a:cubicBezTo>
                    <a:cubicBezTo>
                      <a:pt x="2023" y="2701"/>
                      <a:pt x="2031" y="2743"/>
                      <a:pt x="2039" y="2784"/>
                    </a:cubicBezTo>
                    <a:cubicBezTo>
                      <a:pt x="2031" y="2751"/>
                      <a:pt x="2023" y="2726"/>
                      <a:pt x="2014" y="2701"/>
                    </a:cubicBezTo>
                    <a:cubicBezTo>
                      <a:pt x="1981" y="2602"/>
                      <a:pt x="1940" y="2511"/>
                      <a:pt x="1940" y="2411"/>
                    </a:cubicBezTo>
                    <a:cubicBezTo>
                      <a:pt x="1931" y="2304"/>
                      <a:pt x="1973" y="2212"/>
                      <a:pt x="2023" y="2121"/>
                    </a:cubicBezTo>
                    <a:cubicBezTo>
                      <a:pt x="2072" y="2022"/>
                      <a:pt x="2122" y="1914"/>
                      <a:pt x="2172" y="1815"/>
                    </a:cubicBezTo>
                    <a:cubicBezTo>
                      <a:pt x="2271" y="1616"/>
                      <a:pt x="2371" y="1409"/>
                      <a:pt x="2470" y="1210"/>
                    </a:cubicBezTo>
                    <a:cubicBezTo>
                      <a:pt x="2520" y="1119"/>
                      <a:pt x="2569" y="1028"/>
                      <a:pt x="2603" y="928"/>
                    </a:cubicBezTo>
                    <a:lnTo>
                      <a:pt x="2603" y="928"/>
                    </a:lnTo>
                    <a:cubicBezTo>
                      <a:pt x="2594" y="970"/>
                      <a:pt x="2586" y="1011"/>
                      <a:pt x="2569" y="1052"/>
                    </a:cubicBezTo>
                    <a:cubicBezTo>
                      <a:pt x="2545" y="1160"/>
                      <a:pt x="2511" y="1276"/>
                      <a:pt x="2470" y="1384"/>
                    </a:cubicBezTo>
                    <a:cubicBezTo>
                      <a:pt x="2429" y="1492"/>
                      <a:pt x="2387" y="1599"/>
                      <a:pt x="2337" y="1707"/>
                    </a:cubicBezTo>
                    <a:cubicBezTo>
                      <a:pt x="2304" y="1765"/>
                      <a:pt x="2279" y="1815"/>
                      <a:pt x="2255" y="1873"/>
                    </a:cubicBezTo>
                    <a:cubicBezTo>
                      <a:pt x="2230" y="1922"/>
                      <a:pt x="2197" y="1972"/>
                      <a:pt x="2188" y="2030"/>
                    </a:cubicBezTo>
                    <a:cubicBezTo>
                      <a:pt x="2182" y="2048"/>
                      <a:pt x="2198" y="2062"/>
                      <a:pt x="2213" y="2062"/>
                    </a:cubicBezTo>
                    <a:cubicBezTo>
                      <a:pt x="2219" y="2062"/>
                      <a:pt x="2225" y="2060"/>
                      <a:pt x="2230" y="2055"/>
                    </a:cubicBezTo>
                    <a:cubicBezTo>
                      <a:pt x="2279" y="2014"/>
                      <a:pt x="2313" y="1956"/>
                      <a:pt x="2337" y="1898"/>
                    </a:cubicBezTo>
                    <a:cubicBezTo>
                      <a:pt x="2371" y="1840"/>
                      <a:pt x="2395" y="1782"/>
                      <a:pt x="2420" y="1724"/>
                    </a:cubicBezTo>
                    <a:cubicBezTo>
                      <a:pt x="2470" y="1616"/>
                      <a:pt x="2520" y="1500"/>
                      <a:pt x="2553" y="1376"/>
                    </a:cubicBezTo>
                    <a:cubicBezTo>
                      <a:pt x="2594" y="1260"/>
                      <a:pt x="2627" y="1135"/>
                      <a:pt x="2652" y="1019"/>
                    </a:cubicBezTo>
                    <a:cubicBezTo>
                      <a:pt x="2669" y="920"/>
                      <a:pt x="2685" y="820"/>
                      <a:pt x="2636" y="729"/>
                    </a:cubicBezTo>
                    <a:cubicBezTo>
                      <a:pt x="2644" y="688"/>
                      <a:pt x="2636" y="646"/>
                      <a:pt x="2636" y="605"/>
                    </a:cubicBezTo>
                    <a:cubicBezTo>
                      <a:pt x="2619" y="506"/>
                      <a:pt x="2586" y="406"/>
                      <a:pt x="2545" y="307"/>
                    </a:cubicBezTo>
                    <a:cubicBezTo>
                      <a:pt x="2520" y="249"/>
                      <a:pt x="2503" y="199"/>
                      <a:pt x="2478" y="149"/>
                    </a:cubicBezTo>
                    <a:cubicBezTo>
                      <a:pt x="2453" y="108"/>
                      <a:pt x="2437" y="75"/>
                      <a:pt x="2404" y="42"/>
                    </a:cubicBezTo>
                    <a:cubicBezTo>
                      <a:pt x="2366" y="13"/>
                      <a:pt x="2323" y="0"/>
                      <a:pt x="2279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24"/>
              <p:cNvSpPr/>
              <p:nvPr/>
            </p:nvSpPr>
            <p:spPr>
              <a:xfrm>
                <a:off x="1935400" y="1262950"/>
                <a:ext cx="50150" cy="37600"/>
              </a:xfrm>
              <a:custGeom>
                <a:rect b="b" l="l" r="r" t="t"/>
                <a:pathLst>
                  <a:path extrusionOk="0" h="1504" w="2006">
                    <a:moveTo>
                      <a:pt x="1077" y="0"/>
                    </a:moveTo>
                    <a:cubicBezTo>
                      <a:pt x="1011" y="0"/>
                      <a:pt x="945" y="0"/>
                      <a:pt x="887" y="17"/>
                    </a:cubicBezTo>
                    <a:cubicBezTo>
                      <a:pt x="754" y="58"/>
                      <a:pt x="647" y="141"/>
                      <a:pt x="555" y="232"/>
                    </a:cubicBezTo>
                    <a:cubicBezTo>
                      <a:pt x="456" y="324"/>
                      <a:pt x="365" y="415"/>
                      <a:pt x="290" y="522"/>
                    </a:cubicBezTo>
                    <a:cubicBezTo>
                      <a:pt x="216" y="622"/>
                      <a:pt x="141" y="721"/>
                      <a:pt x="91" y="837"/>
                    </a:cubicBezTo>
                    <a:cubicBezTo>
                      <a:pt x="17" y="962"/>
                      <a:pt x="0" y="1127"/>
                      <a:pt x="108" y="1243"/>
                    </a:cubicBezTo>
                    <a:cubicBezTo>
                      <a:pt x="118" y="1253"/>
                      <a:pt x="133" y="1257"/>
                      <a:pt x="149" y="1257"/>
                    </a:cubicBezTo>
                    <a:cubicBezTo>
                      <a:pt x="161" y="1257"/>
                      <a:pt x="172" y="1255"/>
                      <a:pt x="183" y="1252"/>
                    </a:cubicBezTo>
                    <a:cubicBezTo>
                      <a:pt x="249" y="1202"/>
                      <a:pt x="323" y="1152"/>
                      <a:pt x="406" y="1119"/>
                    </a:cubicBezTo>
                    <a:cubicBezTo>
                      <a:pt x="468" y="1091"/>
                      <a:pt x="541" y="1075"/>
                      <a:pt x="612" y="1075"/>
                    </a:cubicBezTo>
                    <a:cubicBezTo>
                      <a:pt x="626" y="1075"/>
                      <a:pt x="641" y="1076"/>
                      <a:pt x="655" y="1078"/>
                    </a:cubicBezTo>
                    <a:cubicBezTo>
                      <a:pt x="680" y="1086"/>
                      <a:pt x="705" y="1086"/>
                      <a:pt x="729" y="1094"/>
                    </a:cubicBezTo>
                    <a:cubicBezTo>
                      <a:pt x="655" y="1094"/>
                      <a:pt x="589" y="1102"/>
                      <a:pt x="522" y="1127"/>
                    </a:cubicBezTo>
                    <a:cubicBezTo>
                      <a:pt x="381" y="1177"/>
                      <a:pt x="191" y="1301"/>
                      <a:pt x="207" y="1467"/>
                    </a:cubicBezTo>
                    <a:cubicBezTo>
                      <a:pt x="207" y="1491"/>
                      <a:pt x="224" y="1504"/>
                      <a:pt x="243" y="1504"/>
                    </a:cubicBezTo>
                    <a:cubicBezTo>
                      <a:pt x="257" y="1504"/>
                      <a:pt x="272" y="1497"/>
                      <a:pt x="282" y="1483"/>
                    </a:cubicBezTo>
                    <a:cubicBezTo>
                      <a:pt x="315" y="1434"/>
                      <a:pt x="348" y="1367"/>
                      <a:pt x="406" y="1326"/>
                    </a:cubicBezTo>
                    <a:cubicBezTo>
                      <a:pt x="456" y="1276"/>
                      <a:pt x="522" y="1252"/>
                      <a:pt x="589" y="1235"/>
                    </a:cubicBezTo>
                    <a:cubicBezTo>
                      <a:pt x="651" y="1216"/>
                      <a:pt x="718" y="1207"/>
                      <a:pt x="785" y="1207"/>
                    </a:cubicBezTo>
                    <a:cubicBezTo>
                      <a:pt x="808" y="1207"/>
                      <a:pt x="831" y="1208"/>
                      <a:pt x="854" y="1210"/>
                    </a:cubicBezTo>
                    <a:lnTo>
                      <a:pt x="995" y="1210"/>
                    </a:lnTo>
                    <a:cubicBezTo>
                      <a:pt x="1003" y="1210"/>
                      <a:pt x="1011" y="1202"/>
                      <a:pt x="1019" y="1202"/>
                    </a:cubicBezTo>
                    <a:cubicBezTo>
                      <a:pt x="1061" y="1227"/>
                      <a:pt x="1102" y="1252"/>
                      <a:pt x="1152" y="1268"/>
                    </a:cubicBezTo>
                    <a:cubicBezTo>
                      <a:pt x="1275" y="1329"/>
                      <a:pt x="1405" y="1377"/>
                      <a:pt x="1542" y="1377"/>
                    </a:cubicBezTo>
                    <a:cubicBezTo>
                      <a:pt x="1553" y="1377"/>
                      <a:pt x="1564" y="1376"/>
                      <a:pt x="1575" y="1376"/>
                    </a:cubicBezTo>
                    <a:cubicBezTo>
                      <a:pt x="1699" y="1367"/>
                      <a:pt x="1831" y="1326"/>
                      <a:pt x="1914" y="1235"/>
                    </a:cubicBezTo>
                    <a:cubicBezTo>
                      <a:pt x="1956" y="1185"/>
                      <a:pt x="1989" y="1119"/>
                      <a:pt x="1997" y="1053"/>
                    </a:cubicBezTo>
                    <a:cubicBezTo>
                      <a:pt x="2005" y="970"/>
                      <a:pt x="1947" y="912"/>
                      <a:pt x="1889" y="854"/>
                    </a:cubicBezTo>
                    <a:cubicBezTo>
                      <a:pt x="1773" y="721"/>
                      <a:pt x="1649" y="589"/>
                      <a:pt x="1533" y="464"/>
                    </a:cubicBezTo>
                    <a:cubicBezTo>
                      <a:pt x="1500" y="431"/>
                      <a:pt x="1467" y="390"/>
                      <a:pt x="1425" y="357"/>
                    </a:cubicBezTo>
                    <a:lnTo>
                      <a:pt x="1425" y="357"/>
                    </a:lnTo>
                    <a:cubicBezTo>
                      <a:pt x="1450" y="365"/>
                      <a:pt x="1475" y="373"/>
                      <a:pt x="1492" y="382"/>
                    </a:cubicBezTo>
                    <a:cubicBezTo>
                      <a:pt x="1599" y="448"/>
                      <a:pt x="1682" y="556"/>
                      <a:pt x="1732" y="672"/>
                    </a:cubicBezTo>
                    <a:cubicBezTo>
                      <a:pt x="1738" y="684"/>
                      <a:pt x="1751" y="689"/>
                      <a:pt x="1764" y="689"/>
                    </a:cubicBezTo>
                    <a:cubicBezTo>
                      <a:pt x="1787" y="689"/>
                      <a:pt x="1812" y="673"/>
                      <a:pt x="1807" y="647"/>
                    </a:cubicBezTo>
                    <a:cubicBezTo>
                      <a:pt x="1790" y="473"/>
                      <a:pt x="1666" y="340"/>
                      <a:pt x="1508" y="257"/>
                    </a:cubicBezTo>
                    <a:cubicBezTo>
                      <a:pt x="1404" y="205"/>
                      <a:pt x="1294" y="182"/>
                      <a:pt x="1184" y="182"/>
                    </a:cubicBezTo>
                    <a:cubicBezTo>
                      <a:pt x="980" y="182"/>
                      <a:pt x="774" y="260"/>
                      <a:pt x="597" y="373"/>
                    </a:cubicBezTo>
                    <a:cubicBezTo>
                      <a:pt x="580" y="382"/>
                      <a:pt x="564" y="398"/>
                      <a:pt x="547" y="406"/>
                    </a:cubicBezTo>
                    <a:cubicBezTo>
                      <a:pt x="572" y="382"/>
                      <a:pt x="589" y="357"/>
                      <a:pt x="613" y="340"/>
                    </a:cubicBezTo>
                    <a:cubicBezTo>
                      <a:pt x="705" y="249"/>
                      <a:pt x="796" y="166"/>
                      <a:pt x="912" y="133"/>
                    </a:cubicBezTo>
                    <a:cubicBezTo>
                      <a:pt x="970" y="116"/>
                      <a:pt x="1028" y="116"/>
                      <a:pt x="1094" y="108"/>
                    </a:cubicBezTo>
                    <a:cubicBezTo>
                      <a:pt x="1144" y="108"/>
                      <a:pt x="1210" y="108"/>
                      <a:pt x="1268" y="83"/>
                    </a:cubicBezTo>
                    <a:cubicBezTo>
                      <a:pt x="1285" y="75"/>
                      <a:pt x="1301" y="42"/>
                      <a:pt x="1276" y="34"/>
                    </a:cubicBezTo>
                    <a:cubicBezTo>
                      <a:pt x="1218" y="0"/>
                      <a:pt x="1144" y="0"/>
                      <a:pt x="1077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24"/>
              <p:cNvSpPr/>
              <p:nvPr/>
            </p:nvSpPr>
            <p:spPr>
              <a:xfrm>
                <a:off x="1950300" y="1352225"/>
                <a:ext cx="470025" cy="634275"/>
              </a:xfrm>
              <a:custGeom>
                <a:rect b="b" l="l" r="r" t="t"/>
                <a:pathLst>
                  <a:path extrusionOk="0" h="25371" w="18801">
                    <a:moveTo>
                      <a:pt x="18800" y="23894"/>
                    </a:moveTo>
                    <a:cubicBezTo>
                      <a:pt x="18800" y="23897"/>
                      <a:pt x="18800" y="23901"/>
                      <a:pt x="18801" y="23904"/>
                    </a:cubicBezTo>
                    <a:lnTo>
                      <a:pt x="18801" y="23896"/>
                    </a:lnTo>
                    <a:cubicBezTo>
                      <a:pt x="18800" y="23895"/>
                      <a:pt x="18800" y="23895"/>
                      <a:pt x="18800" y="23894"/>
                    </a:cubicBezTo>
                    <a:close/>
                    <a:moveTo>
                      <a:pt x="4873" y="0"/>
                    </a:moveTo>
                    <a:cubicBezTo>
                      <a:pt x="4342" y="257"/>
                      <a:pt x="3812" y="895"/>
                      <a:pt x="3431" y="1194"/>
                    </a:cubicBezTo>
                    <a:cubicBezTo>
                      <a:pt x="2702" y="1774"/>
                      <a:pt x="1940" y="2378"/>
                      <a:pt x="1559" y="3248"/>
                    </a:cubicBezTo>
                    <a:cubicBezTo>
                      <a:pt x="1310" y="3812"/>
                      <a:pt x="1235" y="4433"/>
                      <a:pt x="1061" y="5021"/>
                    </a:cubicBezTo>
                    <a:cubicBezTo>
                      <a:pt x="887" y="5601"/>
                      <a:pt x="556" y="6198"/>
                      <a:pt x="1" y="6447"/>
                    </a:cubicBezTo>
                    <a:cubicBezTo>
                      <a:pt x="163" y="6583"/>
                      <a:pt x="356" y="6641"/>
                      <a:pt x="559" y="6641"/>
                    </a:cubicBezTo>
                    <a:cubicBezTo>
                      <a:pt x="958" y="6641"/>
                      <a:pt x="1395" y="6417"/>
                      <a:pt x="1708" y="6132"/>
                    </a:cubicBezTo>
                    <a:cubicBezTo>
                      <a:pt x="2172" y="5709"/>
                      <a:pt x="2569" y="5146"/>
                      <a:pt x="3174" y="4972"/>
                    </a:cubicBezTo>
                    <a:cubicBezTo>
                      <a:pt x="3247" y="4950"/>
                      <a:pt x="3326" y="4935"/>
                      <a:pt x="3402" y="4935"/>
                    </a:cubicBezTo>
                    <a:cubicBezTo>
                      <a:pt x="3500" y="4935"/>
                      <a:pt x="3593" y="4960"/>
                      <a:pt x="3663" y="5030"/>
                    </a:cubicBezTo>
                    <a:cubicBezTo>
                      <a:pt x="3746" y="5113"/>
                      <a:pt x="3779" y="5237"/>
                      <a:pt x="3787" y="5353"/>
                    </a:cubicBezTo>
                    <a:cubicBezTo>
                      <a:pt x="3845" y="6032"/>
                      <a:pt x="3456" y="6662"/>
                      <a:pt x="3000" y="7167"/>
                    </a:cubicBezTo>
                    <a:cubicBezTo>
                      <a:pt x="2545" y="7665"/>
                      <a:pt x="2014" y="8104"/>
                      <a:pt x="1666" y="8692"/>
                    </a:cubicBezTo>
                    <a:cubicBezTo>
                      <a:pt x="1293" y="9313"/>
                      <a:pt x="1177" y="10084"/>
                      <a:pt x="1351" y="10796"/>
                    </a:cubicBezTo>
                    <a:cubicBezTo>
                      <a:pt x="1385" y="10929"/>
                      <a:pt x="1434" y="11070"/>
                      <a:pt x="1559" y="11136"/>
                    </a:cubicBezTo>
                    <a:cubicBezTo>
                      <a:pt x="1605" y="11163"/>
                      <a:pt x="1657" y="11173"/>
                      <a:pt x="1710" y="11173"/>
                    </a:cubicBezTo>
                    <a:cubicBezTo>
                      <a:pt x="1790" y="11173"/>
                      <a:pt x="1873" y="11149"/>
                      <a:pt x="1948" y="11120"/>
                    </a:cubicBezTo>
                    <a:cubicBezTo>
                      <a:pt x="2636" y="10830"/>
                      <a:pt x="3050" y="10026"/>
                      <a:pt x="3771" y="9852"/>
                    </a:cubicBezTo>
                    <a:cubicBezTo>
                      <a:pt x="3866" y="9829"/>
                      <a:pt x="3961" y="9819"/>
                      <a:pt x="4054" y="9819"/>
                    </a:cubicBezTo>
                    <a:cubicBezTo>
                      <a:pt x="4753" y="9819"/>
                      <a:pt x="5380" y="10409"/>
                      <a:pt x="5826" y="10987"/>
                    </a:cubicBezTo>
                    <a:cubicBezTo>
                      <a:pt x="6240" y="11534"/>
                      <a:pt x="6604" y="12106"/>
                      <a:pt x="6936" y="12702"/>
                    </a:cubicBezTo>
                    <a:cubicBezTo>
                      <a:pt x="7044" y="12893"/>
                      <a:pt x="7143" y="13091"/>
                      <a:pt x="7168" y="13307"/>
                    </a:cubicBezTo>
                    <a:cubicBezTo>
                      <a:pt x="7184" y="13514"/>
                      <a:pt x="7135" y="13713"/>
                      <a:pt x="7093" y="13920"/>
                    </a:cubicBezTo>
                    <a:cubicBezTo>
                      <a:pt x="6894" y="14798"/>
                      <a:pt x="6812" y="15726"/>
                      <a:pt x="7068" y="16596"/>
                    </a:cubicBezTo>
                    <a:cubicBezTo>
                      <a:pt x="7325" y="17458"/>
                      <a:pt x="7963" y="18245"/>
                      <a:pt x="8825" y="18494"/>
                    </a:cubicBezTo>
                    <a:cubicBezTo>
                      <a:pt x="9264" y="18618"/>
                      <a:pt x="9778" y="18626"/>
                      <a:pt x="10200" y="18767"/>
                    </a:cubicBezTo>
                    <a:cubicBezTo>
                      <a:pt x="10242" y="18784"/>
                      <a:pt x="10283" y="18800"/>
                      <a:pt x="10325" y="18817"/>
                    </a:cubicBezTo>
                    <a:cubicBezTo>
                      <a:pt x="10499" y="18900"/>
                      <a:pt x="10656" y="19007"/>
                      <a:pt x="10772" y="19181"/>
                    </a:cubicBezTo>
                    <a:cubicBezTo>
                      <a:pt x="10913" y="19380"/>
                      <a:pt x="10963" y="19629"/>
                      <a:pt x="11029" y="19861"/>
                    </a:cubicBezTo>
                    <a:cubicBezTo>
                      <a:pt x="11617" y="21932"/>
                      <a:pt x="13581" y="23274"/>
                      <a:pt x="15520" y="24219"/>
                    </a:cubicBezTo>
                    <a:cubicBezTo>
                      <a:pt x="16332" y="24617"/>
                      <a:pt x="17160" y="24973"/>
                      <a:pt x="18014" y="25288"/>
                    </a:cubicBezTo>
                    <a:lnTo>
                      <a:pt x="18138" y="25337"/>
                    </a:lnTo>
                    <a:cubicBezTo>
                      <a:pt x="18171" y="25346"/>
                      <a:pt x="18204" y="25362"/>
                      <a:pt x="18237" y="25371"/>
                    </a:cubicBezTo>
                    <a:cubicBezTo>
                      <a:pt x="18229" y="25238"/>
                      <a:pt x="18229" y="25114"/>
                      <a:pt x="18229" y="24981"/>
                    </a:cubicBezTo>
                    <a:cubicBezTo>
                      <a:pt x="18229" y="24965"/>
                      <a:pt x="18229" y="24948"/>
                      <a:pt x="18229" y="24940"/>
                    </a:cubicBezTo>
                    <a:cubicBezTo>
                      <a:pt x="18229" y="24905"/>
                      <a:pt x="18261" y="24887"/>
                      <a:pt x="18288" y="24887"/>
                    </a:cubicBezTo>
                    <a:cubicBezTo>
                      <a:pt x="18301" y="24887"/>
                      <a:pt x="18312" y="24891"/>
                      <a:pt x="18320" y="24898"/>
                    </a:cubicBezTo>
                    <a:cubicBezTo>
                      <a:pt x="18320" y="24865"/>
                      <a:pt x="18320" y="24824"/>
                      <a:pt x="18328" y="24782"/>
                    </a:cubicBezTo>
                    <a:cubicBezTo>
                      <a:pt x="18328" y="24724"/>
                      <a:pt x="18337" y="24666"/>
                      <a:pt x="18345" y="24608"/>
                    </a:cubicBezTo>
                    <a:cubicBezTo>
                      <a:pt x="18345" y="24550"/>
                      <a:pt x="18345" y="24492"/>
                      <a:pt x="18362" y="24434"/>
                    </a:cubicBezTo>
                    <a:cubicBezTo>
                      <a:pt x="18345" y="24360"/>
                      <a:pt x="18328" y="24277"/>
                      <a:pt x="18328" y="24202"/>
                    </a:cubicBezTo>
                    <a:cubicBezTo>
                      <a:pt x="18328" y="24176"/>
                      <a:pt x="18344" y="24164"/>
                      <a:pt x="18362" y="24164"/>
                    </a:cubicBezTo>
                    <a:cubicBezTo>
                      <a:pt x="18378" y="24164"/>
                      <a:pt x="18395" y="24174"/>
                      <a:pt x="18403" y="24194"/>
                    </a:cubicBezTo>
                    <a:cubicBezTo>
                      <a:pt x="18444" y="24310"/>
                      <a:pt x="18469" y="24443"/>
                      <a:pt x="18519" y="24559"/>
                    </a:cubicBezTo>
                    <a:cubicBezTo>
                      <a:pt x="18544" y="24617"/>
                      <a:pt x="18569" y="24675"/>
                      <a:pt x="18594" y="24724"/>
                    </a:cubicBezTo>
                    <a:cubicBezTo>
                      <a:pt x="18594" y="24617"/>
                      <a:pt x="18585" y="24517"/>
                      <a:pt x="18569" y="24409"/>
                    </a:cubicBezTo>
                    <a:cubicBezTo>
                      <a:pt x="18569" y="24375"/>
                      <a:pt x="18596" y="24357"/>
                      <a:pt x="18624" y="24357"/>
                    </a:cubicBezTo>
                    <a:cubicBezTo>
                      <a:pt x="18637" y="24357"/>
                      <a:pt x="18650" y="24360"/>
                      <a:pt x="18660" y="24368"/>
                    </a:cubicBezTo>
                    <a:cubicBezTo>
                      <a:pt x="18668" y="24385"/>
                      <a:pt x="18685" y="24393"/>
                      <a:pt x="18693" y="24409"/>
                    </a:cubicBezTo>
                    <a:cubicBezTo>
                      <a:pt x="18693" y="24244"/>
                      <a:pt x="18701" y="24070"/>
                      <a:pt x="18701" y="23904"/>
                    </a:cubicBezTo>
                    <a:cubicBezTo>
                      <a:pt x="18701" y="23874"/>
                      <a:pt x="18721" y="23859"/>
                      <a:pt x="18744" y="23859"/>
                    </a:cubicBezTo>
                    <a:cubicBezTo>
                      <a:pt x="18765" y="23859"/>
                      <a:pt x="18788" y="23871"/>
                      <a:pt x="18800" y="23894"/>
                    </a:cubicBezTo>
                    <a:lnTo>
                      <a:pt x="18800" y="23894"/>
                    </a:lnTo>
                    <a:cubicBezTo>
                      <a:pt x="18767" y="23533"/>
                      <a:pt x="18743" y="23171"/>
                      <a:pt x="18734" y="22802"/>
                    </a:cubicBezTo>
                    <a:cubicBezTo>
                      <a:pt x="18726" y="22852"/>
                      <a:pt x="18718" y="22901"/>
                      <a:pt x="18710" y="22951"/>
                    </a:cubicBezTo>
                    <a:cubicBezTo>
                      <a:pt x="18685" y="23075"/>
                      <a:pt x="18676" y="23191"/>
                      <a:pt x="18668" y="23307"/>
                    </a:cubicBezTo>
                    <a:cubicBezTo>
                      <a:pt x="18664" y="23324"/>
                      <a:pt x="18649" y="23332"/>
                      <a:pt x="18636" y="23332"/>
                    </a:cubicBezTo>
                    <a:cubicBezTo>
                      <a:pt x="18623" y="23332"/>
                      <a:pt x="18610" y="23324"/>
                      <a:pt x="18610" y="23307"/>
                    </a:cubicBezTo>
                    <a:cubicBezTo>
                      <a:pt x="18618" y="22843"/>
                      <a:pt x="18726" y="22388"/>
                      <a:pt x="18776" y="21916"/>
                    </a:cubicBezTo>
                    <a:cubicBezTo>
                      <a:pt x="18792" y="21684"/>
                      <a:pt x="18792" y="21452"/>
                      <a:pt x="18751" y="21220"/>
                    </a:cubicBezTo>
                    <a:cubicBezTo>
                      <a:pt x="18710" y="20996"/>
                      <a:pt x="18643" y="20780"/>
                      <a:pt x="18552" y="20573"/>
                    </a:cubicBezTo>
                    <a:cubicBezTo>
                      <a:pt x="18370" y="20134"/>
                      <a:pt x="18138" y="19712"/>
                      <a:pt x="17898" y="19306"/>
                    </a:cubicBezTo>
                    <a:cubicBezTo>
                      <a:pt x="17657" y="18883"/>
                      <a:pt x="17409" y="18469"/>
                      <a:pt x="17160" y="18046"/>
                    </a:cubicBezTo>
                    <a:cubicBezTo>
                      <a:pt x="16912" y="17624"/>
                      <a:pt x="16655" y="17193"/>
                      <a:pt x="16398" y="16762"/>
                    </a:cubicBezTo>
                    <a:cubicBezTo>
                      <a:pt x="16158" y="16356"/>
                      <a:pt x="15917" y="15950"/>
                      <a:pt x="15636" y="15569"/>
                    </a:cubicBezTo>
                    <a:cubicBezTo>
                      <a:pt x="15362" y="15196"/>
                      <a:pt x="15047" y="14865"/>
                      <a:pt x="14732" y="14533"/>
                    </a:cubicBezTo>
                    <a:cubicBezTo>
                      <a:pt x="14451" y="14218"/>
                      <a:pt x="14177" y="13895"/>
                      <a:pt x="13920" y="13572"/>
                    </a:cubicBezTo>
                    <a:cubicBezTo>
                      <a:pt x="13597" y="13166"/>
                      <a:pt x="13274" y="12744"/>
                      <a:pt x="12885" y="12396"/>
                    </a:cubicBezTo>
                    <a:cubicBezTo>
                      <a:pt x="12678" y="12255"/>
                      <a:pt x="12471" y="12106"/>
                      <a:pt x="12272" y="11948"/>
                    </a:cubicBezTo>
                    <a:cubicBezTo>
                      <a:pt x="12197" y="11898"/>
                      <a:pt x="12114" y="11849"/>
                      <a:pt x="12023" y="11807"/>
                    </a:cubicBezTo>
                    <a:cubicBezTo>
                      <a:pt x="11998" y="11791"/>
                      <a:pt x="11998" y="11749"/>
                      <a:pt x="12015" y="11733"/>
                    </a:cubicBezTo>
                    <a:cubicBezTo>
                      <a:pt x="11982" y="11700"/>
                      <a:pt x="11949" y="11675"/>
                      <a:pt x="11924" y="11650"/>
                    </a:cubicBezTo>
                    <a:cubicBezTo>
                      <a:pt x="11567" y="11343"/>
                      <a:pt x="11236" y="11012"/>
                      <a:pt x="10921" y="10672"/>
                    </a:cubicBezTo>
                    <a:cubicBezTo>
                      <a:pt x="10598" y="10324"/>
                      <a:pt x="10283" y="9984"/>
                      <a:pt x="9952" y="9653"/>
                    </a:cubicBezTo>
                    <a:cubicBezTo>
                      <a:pt x="9786" y="9496"/>
                      <a:pt x="9612" y="9338"/>
                      <a:pt x="9430" y="9189"/>
                    </a:cubicBezTo>
                    <a:cubicBezTo>
                      <a:pt x="9247" y="9040"/>
                      <a:pt x="9065" y="8907"/>
                      <a:pt x="8891" y="8750"/>
                    </a:cubicBezTo>
                    <a:cubicBezTo>
                      <a:pt x="8725" y="8609"/>
                      <a:pt x="8576" y="8443"/>
                      <a:pt x="8435" y="8269"/>
                    </a:cubicBezTo>
                    <a:cubicBezTo>
                      <a:pt x="8303" y="8104"/>
                      <a:pt x="8179" y="7938"/>
                      <a:pt x="8013" y="7797"/>
                    </a:cubicBezTo>
                    <a:cubicBezTo>
                      <a:pt x="8013" y="7797"/>
                      <a:pt x="8005" y="7789"/>
                      <a:pt x="7996" y="7789"/>
                    </a:cubicBezTo>
                    <a:cubicBezTo>
                      <a:pt x="7990" y="7792"/>
                      <a:pt x="7981" y="7794"/>
                      <a:pt x="7973" y="7794"/>
                    </a:cubicBezTo>
                    <a:cubicBezTo>
                      <a:pt x="7961" y="7794"/>
                      <a:pt x="7948" y="7790"/>
                      <a:pt x="7938" y="7780"/>
                    </a:cubicBezTo>
                    <a:cubicBezTo>
                      <a:pt x="7839" y="7689"/>
                      <a:pt x="7806" y="7549"/>
                      <a:pt x="7789" y="7424"/>
                    </a:cubicBezTo>
                    <a:cubicBezTo>
                      <a:pt x="7789" y="7392"/>
                      <a:pt x="7820" y="7369"/>
                      <a:pt x="7849" y="7369"/>
                    </a:cubicBezTo>
                    <a:cubicBezTo>
                      <a:pt x="7857" y="7369"/>
                      <a:pt x="7865" y="7371"/>
                      <a:pt x="7872" y="7375"/>
                    </a:cubicBezTo>
                    <a:cubicBezTo>
                      <a:pt x="7822" y="7143"/>
                      <a:pt x="7723" y="6919"/>
                      <a:pt x="7599" y="6712"/>
                    </a:cubicBezTo>
                    <a:cubicBezTo>
                      <a:pt x="7516" y="6587"/>
                      <a:pt x="7425" y="6471"/>
                      <a:pt x="7325" y="6364"/>
                    </a:cubicBezTo>
                    <a:cubicBezTo>
                      <a:pt x="7267" y="6306"/>
                      <a:pt x="7209" y="6256"/>
                      <a:pt x="7151" y="6206"/>
                    </a:cubicBezTo>
                    <a:cubicBezTo>
                      <a:pt x="7093" y="6157"/>
                      <a:pt x="7027" y="6107"/>
                      <a:pt x="6961" y="6057"/>
                    </a:cubicBezTo>
                    <a:cubicBezTo>
                      <a:pt x="6903" y="6007"/>
                      <a:pt x="6853" y="5941"/>
                      <a:pt x="6820" y="5867"/>
                    </a:cubicBezTo>
                    <a:cubicBezTo>
                      <a:pt x="6787" y="5784"/>
                      <a:pt x="6770" y="5701"/>
                      <a:pt x="6737" y="5626"/>
                    </a:cubicBezTo>
                    <a:cubicBezTo>
                      <a:pt x="6671" y="5477"/>
                      <a:pt x="6571" y="5345"/>
                      <a:pt x="6464" y="5220"/>
                    </a:cubicBezTo>
                    <a:cubicBezTo>
                      <a:pt x="6240" y="4939"/>
                      <a:pt x="6008" y="4665"/>
                      <a:pt x="5784" y="4383"/>
                    </a:cubicBezTo>
                    <a:cubicBezTo>
                      <a:pt x="5552" y="4069"/>
                      <a:pt x="5312" y="3754"/>
                      <a:pt x="5105" y="3422"/>
                    </a:cubicBezTo>
                    <a:cubicBezTo>
                      <a:pt x="5088" y="3431"/>
                      <a:pt x="5070" y="3435"/>
                      <a:pt x="5050" y="3435"/>
                    </a:cubicBezTo>
                    <a:cubicBezTo>
                      <a:pt x="5030" y="3435"/>
                      <a:pt x="5009" y="3431"/>
                      <a:pt x="4989" y="3422"/>
                    </a:cubicBezTo>
                    <a:cubicBezTo>
                      <a:pt x="4929" y="3400"/>
                      <a:pt x="4950" y="3311"/>
                      <a:pt x="5003" y="3311"/>
                    </a:cubicBezTo>
                    <a:cubicBezTo>
                      <a:pt x="5009" y="3311"/>
                      <a:pt x="5015" y="3312"/>
                      <a:pt x="5022" y="3315"/>
                    </a:cubicBezTo>
                    <a:cubicBezTo>
                      <a:pt x="5029" y="3316"/>
                      <a:pt x="5036" y="3317"/>
                      <a:pt x="5043" y="3317"/>
                    </a:cubicBezTo>
                    <a:cubicBezTo>
                      <a:pt x="5075" y="3317"/>
                      <a:pt x="5101" y="3302"/>
                      <a:pt x="5121" y="3281"/>
                    </a:cubicBezTo>
                    <a:cubicBezTo>
                      <a:pt x="5154" y="3240"/>
                      <a:pt x="5154" y="3199"/>
                      <a:pt x="5154" y="3149"/>
                    </a:cubicBezTo>
                    <a:cubicBezTo>
                      <a:pt x="5154" y="3091"/>
                      <a:pt x="5138" y="3033"/>
                      <a:pt x="5121" y="2975"/>
                    </a:cubicBezTo>
                    <a:cubicBezTo>
                      <a:pt x="5113" y="2917"/>
                      <a:pt x="5105" y="2859"/>
                      <a:pt x="5096" y="2793"/>
                    </a:cubicBezTo>
                    <a:cubicBezTo>
                      <a:pt x="5080" y="2677"/>
                      <a:pt x="5080" y="2552"/>
                      <a:pt x="5088" y="2436"/>
                    </a:cubicBezTo>
                    <a:cubicBezTo>
                      <a:pt x="5088" y="2320"/>
                      <a:pt x="5113" y="2204"/>
                      <a:pt x="5121" y="2097"/>
                    </a:cubicBezTo>
                    <a:cubicBezTo>
                      <a:pt x="5138" y="2006"/>
                      <a:pt x="5146" y="1898"/>
                      <a:pt x="5072" y="1832"/>
                    </a:cubicBezTo>
                    <a:cubicBezTo>
                      <a:pt x="5025" y="1793"/>
                      <a:pt x="5066" y="1740"/>
                      <a:pt x="5112" y="1740"/>
                    </a:cubicBezTo>
                    <a:cubicBezTo>
                      <a:pt x="5115" y="1740"/>
                      <a:pt x="5118" y="1740"/>
                      <a:pt x="5121" y="1740"/>
                    </a:cubicBezTo>
                    <a:cubicBezTo>
                      <a:pt x="5121" y="1740"/>
                      <a:pt x="5121" y="1740"/>
                      <a:pt x="5121" y="1732"/>
                    </a:cubicBezTo>
                    <a:cubicBezTo>
                      <a:pt x="5130" y="1724"/>
                      <a:pt x="5130" y="1716"/>
                      <a:pt x="5130" y="1699"/>
                    </a:cubicBezTo>
                    <a:cubicBezTo>
                      <a:pt x="5130" y="1666"/>
                      <a:pt x="5096" y="1633"/>
                      <a:pt x="5080" y="1608"/>
                    </a:cubicBezTo>
                    <a:cubicBezTo>
                      <a:pt x="5055" y="1575"/>
                      <a:pt x="5038" y="1542"/>
                      <a:pt x="5030" y="1492"/>
                    </a:cubicBezTo>
                    <a:cubicBezTo>
                      <a:pt x="5022" y="1450"/>
                      <a:pt x="5030" y="1401"/>
                      <a:pt x="5038" y="1359"/>
                    </a:cubicBezTo>
                    <a:cubicBezTo>
                      <a:pt x="5080" y="1160"/>
                      <a:pt x="5063" y="962"/>
                      <a:pt x="5030" y="771"/>
                    </a:cubicBezTo>
                    <a:cubicBezTo>
                      <a:pt x="5030" y="763"/>
                      <a:pt x="5030" y="754"/>
                      <a:pt x="5022" y="746"/>
                    </a:cubicBezTo>
                    <a:cubicBezTo>
                      <a:pt x="4980" y="498"/>
                      <a:pt x="4906" y="249"/>
                      <a:pt x="48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24"/>
              <p:cNvSpPr/>
              <p:nvPr/>
            </p:nvSpPr>
            <p:spPr>
              <a:xfrm>
                <a:off x="2127400" y="1886850"/>
                <a:ext cx="58025" cy="96550"/>
              </a:xfrm>
              <a:custGeom>
                <a:rect b="b" l="l" r="r" t="t"/>
                <a:pathLst>
                  <a:path extrusionOk="0" h="3862" w="2321">
                    <a:moveTo>
                      <a:pt x="42" y="0"/>
                    </a:moveTo>
                    <a:lnTo>
                      <a:pt x="42" y="0"/>
                    </a:lnTo>
                    <a:cubicBezTo>
                      <a:pt x="1" y="116"/>
                      <a:pt x="34" y="257"/>
                      <a:pt x="51" y="373"/>
                    </a:cubicBezTo>
                    <a:cubicBezTo>
                      <a:pt x="76" y="522"/>
                      <a:pt x="117" y="671"/>
                      <a:pt x="158" y="821"/>
                    </a:cubicBezTo>
                    <a:cubicBezTo>
                      <a:pt x="208" y="961"/>
                      <a:pt x="258" y="1102"/>
                      <a:pt x="324" y="1235"/>
                    </a:cubicBezTo>
                    <a:cubicBezTo>
                      <a:pt x="390" y="1376"/>
                      <a:pt x="465" y="1508"/>
                      <a:pt x="540" y="1641"/>
                    </a:cubicBezTo>
                    <a:cubicBezTo>
                      <a:pt x="606" y="1757"/>
                      <a:pt x="672" y="1881"/>
                      <a:pt x="738" y="1997"/>
                    </a:cubicBezTo>
                    <a:cubicBezTo>
                      <a:pt x="752" y="1984"/>
                      <a:pt x="767" y="1975"/>
                      <a:pt x="782" y="1975"/>
                    </a:cubicBezTo>
                    <a:cubicBezTo>
                      <a:pt x="794" y="1975"/>
                      <a:pt x="805" y="1982"/>
                      <a:pt x="813" y="1997"/>
                    </a:cubicBezTo>
                    <a:cubicBezTo>
                      <a:pt x="863" y="2096"/>
                      <a:pt x="912" y="2188"/>
                      <a:pt x="970" y="2279"/>
                    </a:cubicBezTo>
                    <a:cubicBezTo>
                      <a:pt x="962" y="2246"/>
                      <a:pt x="962" y="2204"/>
                      <a:pt x="962" y="2171"/>
                    </a:cubicBezTo>
                    <a:cubicBezTo>
                      <a:pt x="962" y="2155"/>
                      <a:pt x="980" y="2139"/>
                      <a:pt x="997" y="2139"/>
                    </a:cubicBezTo>
                    <a:cubicBezTo>
                      <a:pt x="1006" y="2139"/>
                      <a:pt x="1014" y="2143"/>
                      <a:pt x="1020" y="2154"/>
                    </a:cubicBezTo>
                    <a:cubicBezTo>
                      <a:pt x="1045" y="2221"/>
                      <a:pt x="1070" y="2295"/>
                      <a:pt x="1086" y="2370"/>
                    </a:cubicBezTo>
                    <a:cubicBezTo>
                      <a:pt x="1111" y="2444"/>
                      <a:pt x="1144" y="2519"/>
                      <a:pt x="1178" y="2585"/>
                    </a:cubicBezTo>
                    <a:cubicBezTo>
                      <a:pt x="1227" y="2693"/>
                      <a:pt x="1294" y="2792"/>
                      <a:pt x="1368" y="2884"/>
                    </a:cubicBezTo>
                    <a:cubicBezTo>
                      <a:pt x="1368" y="2850"/>
                      <a:pt x="1360" y="2826"/>
                      <a:pt x="1351" y="2792"/>
                    </a:cubicBezTo>
                    <a:cubicBezTo>
                      <a:pt x="1347" y="2758"/>
                      <a:pt x="1375" y="2735"/>
                      <a:pt x="1403" y="2735"/>
                    </a:cubicBezTo>
                    <a:cubicBezTo>
                      <a:pt x="1422" y="2735"/>
                      <a:pt x="1441" y="2745"/>
                      <a:pt x="1451" y="2768"/>
                    </a:cubicBezTo>
                    <a:cubicBezTo>
                      <a:pt x="1492" y="2900"/>
                      <a:pt x="1559" y="3008"/>
                      <a:pt x="1641" y="3116"/>
                    </a:cubicBezTo>
                    <a:cubicBezTo>
                      <a:pt x="1641" y="3091"/>
                      <a:pt x="1659" y="3076"/>
                      <a:pt x="1682" y="3076"/>
                    </a:cubicBezTo>
                    <a:cubicBezTo>
                      <a:pt x="1690" y="3076"/>
                      <a:pt x="1699" y="3078"/>
                      <a:pt x="1708" y="3082"/>
                    </a:cubicBezTo>
                    <a:cubicBezTo>
                      <a:pt x="1708" y="3049"/>
                      <a:pt x="1708" y="3016"/>
                      <a:pt x="1708" y="2983"/>
                    </a:cubicBezTo>
                    <a:cubicBezTo>
                      <a:pt x="1708" y="2957"/>
                      <a:pt x="1726" y="2945"/>
                      <a:pt x="1744" y="2945"/>
                    </a:cubicBezTo>
                    <a:cubicBezTo>
                      <a:pt x="1761" y="2945"/>
                      <a:pt x="1778" y="2955"/>
                      <a:pt x="1782" y="2975"/>
                    </a:cubicBezTo>
                    <a:cubicBezTo>
                      <a:pt x="1807" y="3041"/>
                      <a:pt x="1849" y="3099"/>
                      <a:pt x="1882" y="3165"/>
                    </a:cubicBezTo>
                    <a:cubicBezTo>
                      <a:pt x="1893" y="3189"/>
                      <a:pt x="1868" y="3212"/>
                      <a:pt x="1846" y="3212"/>
                    </a:cubicBezTo>
                    <a:cubicBezTo>
                      <a:pt x="1837" y="3212"/>
                      <a:pt x="1829" y="3208"/>
                      <a:pt x="1824" y="3198"/>
                    </a:cubicBezTo>
                    <a:cubicBezTo>
                      <a:pt x="1815" y="3182"/>
                      <a:pt x="1807" y="3165"/>
                      <a:pt x="1799" y="3149"/>
                    </a:cubicBezTo>
                    <a:cubicBezTo>
                      <a:pt x="1799" y="3165"/>
                      <a:pt x="1791" y="3182"/>
                      <a:pt x="1791" y="3198"/>
                    </a:cubicBezTo>
                    <a:cubicBezTo>
                      <a:pt x="1857" y="3306"/>
                      <a:pt x="1890" y="3430"/>
                      <a:pt x="1923" y="3555"/>
                    </a:cubicBezTo>
                    <a:cubicBezTo>
                      <a:pt x="1948" y="3646"/>
                      <a:pt x="1965" y="3729"/>
                      <a:pt x="1989" y="3820"/>
                    </a:cubicBezTo>
                    <a:cubicBezTo>
                      <a:pt x="1998" y="3828"/>
                      <a:pt x="2006" y="3845"/>
                      <a:pt x="2006" y="3861"/>
                    </a:cubicBezTo>
                    <a:lnTo>
                      <a:pt x="2047" y="3861"/>
                    </a:lnTo>
                    <a:cubicBezTo>
                      <a:pt x="1898" y="3207"/>
                      <a:pt x="1791" y="2536"/>
                      <a:pt x="1716" y="1864"/>
                    </a:cubicBezTo>
                    <a:cubicBezTo>
                      <a:pt x="1691" y="1608"/>
                      <a:pt x="1675" y="1351"/>
                      <a:pt x="1749" y="1102"/>
                    </a:cubicBezTo>
                    <a:cubicBezTo>
                      <a:pt x="1832" y="862"/>
                      <a:pt x="2039" y="638"/>
                      <a:pt x="2296" y="622"/>
                    </a:cubicBezTo>
                    <a:cubicBezTo>
                      <a:pt x="2313" y="589"/>
                      <a:pt x="2313" y="555"/>
                      <a:pt x="2321" y="522"/>
                    </a:cubicBezTo>
                    <a:lnTo>
                      <a:pt x="2304" y="481"/>
                    </a:lnTo>
                    <a:cubicBezTo>
                      <a:pt x="2097" y="423"/>
                      <a:pt x="1898" y="340"/>
                      <a:pt x="1691" y="265"/>
                    </a:cubicBezTo>
                    <a:cubicBezTo>
                      <a:pt x="1691" y="290"/>
                      <a:pt x="1691" y="315"/>
                      <a:pt x="1691" y="348"/>
                    </a:cubicBezTo>
                    <a:cubicBezTo>
                      <a:pt x="1691" y="381"/>
                      <a:pt x="1658" y="398"/>
                      <a:pt x="1625" y="398"/>
                    </a:cubicBezTo>
                    <a:cubicBezTo>
                      <a:pt x="1136" y="315"/>
                      <a:pt x="647" y="199"/>
                      <a:pt x="167" y="42"/>
                    </a:cubicBezTo>
                    <a:cubicBezTo>
                      <a:pt x="125" y="25"/>
                      <a:pt x="84" y="17"/>
                      <a:pt x="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24"/>
              <p:cNvSpPr/>
              <p:nvPr/>
            </p:nvSpPr>
            <p:spPr>
              <a:xfrm>
                <a:off x="1958600" y="1703950"/>
                <a:ext cx="225600" cy="362000"/>
              </a:xfrm>
              <a:custGeom>
                <a:rect b="b" l="l" r="r" t="t"/>
                <a:pathLst>
                  <a:path extrusionOk="0" h="14480" w="9024">
                    <a:moveTo>
                      <a:pt x="4988" y="0"/>
                    </a:moveTo>
                    <a:cubicBezTo>
                      <a:pt x="4549" y="655"/>
                      <a:pt x="4309" y="1442"/>
                      <a:pt x="4300" y="2237"/>
                    </a:cubicBezTo>
                    <a:cubicBezTo>
                      <a:pt x="4292" y="2850"/>
                      <a:pt x="4433" y="3464"/>
                      <a:pt x="4375" y="4077"/>
                    </a:cubicBezTo>
                    <a:cubicBezTo>
                      <a:pt x="4309" y="4748"/>
                      <a:pt x="4019" y="5369"/>
                      <a:pt x="3778" y="6007"/>
                    </a:cubicBezTo>
                    <a:cubicBezTo>
                      <a:pt x="3389" y="7018"/>
                      <a:pt x="3132" y="8070"/>
                      <a:pt x="2991" y="9147"/>
                    </a:cubicBezTo>
                    <a:cubicBezTo>
                      <a:pt x="2942" y="9578"/>
                      <a:pt x="2900" y="10026"/>
                      <a:pt x="2718" y="10423"/>
                    </a:cubicBezTo>
                    <a:cubicBezTo>
                      <a:pt x="2411" y="11086"/>
                      <a:pt x="1715" y="11567"/>
                      <a:pt x="1641" y="12288"/>
                    </a:cubicBezTo>
                    <a:cubicBezTo>
                      <a:pt x="1599" y="12602"/>
                      <a:pt x="1691" y="12950"/>
                      <a:pt x="1533" y="13224"/>
                    </a:cubicBezTo>
                    <a:cubicBezTo>
                      <a:pt x="1392" y="13472"/>
                      <a:pt x="1094" y="13580"/>
                      <a:pt x="821" y="13655"/>
                    </a:cubicBezTo>
                    <a:cubicBezTo>
                      <a:pt x="589" y="13713"/>
                      <a:pt x="166" y="13903"/>
                      <a:pt x="0" y="14143"/>
                    </a:cubicBezTo>
                    <a:lnTo>
                      <a:pt x="0" y="14193"/>
                    </a:lnTo>
                    <a:cubicBezTo>
                      <a:pt x="9" y="14226"/>
                      <a:pt x="0" y="14276"/>
                      <a:pt x="25" y="14309"/>
                    </a:cubicBezTo>
                    <a:cubicBezTo>
                      <a:pt x="33" y="14334"/>
                      <a:pt x="67" y="14342"/>
                      <a:pt x="91" y="14342"/>
                    </a:cubicBezTo>
                    <a:cubicBezTo>
                      <a:pt x="96" y="14340"/>
                      <a:pt x="101" y="14339"/>
                      <a:pt x="106" y="14339"/>
                    </a:cubicBezTo>
                    <a:cubicBezTo>
                      <a:pt x="120" y="14339"/>
                      <a:pt x="135" y="14347"/>
                      <a:pt x="141" y="14359"/>
                    </a:cubicBezTo>
                    <a:cubicBezTo>
                      <a:pt x="183" y="14367"/>
                      <a:pt x="224" y="14375"/>
                      <a:pt x="265" y="14384"/>
                    </a:cubicBezTo>
                    <a:cubicBezTo>
                      <a:pt x="365" y="14400"/>
                      <a:pt x="464" y="14417"/>
                      <a:pt x="564" y="14425"/>
                    </a:cubicBezTo>
                    <a:cubicBezTo>
                      <a:pt x="771" y="14450"/>
                      <a:pt x="970" y="14467"/>
                      <a:pt x="1177" y="14475"/>
                    </a:cubicBezTo>
                    <a:cubicBezTo>
                      <a:pt x="1225" y="14477"/>
                      <a:pt x="1273" y="14479"/>
                      <a:pt x="1321" y="14479"/>
                    </a:cubicBezTo>
                    <a:cubicBezTo>
                      <a:pt x="1438" y="14479"/>
                      <a:pt x="1554" y="14469"/>
                      <a:pt x="1666" y="14433"/>
                    </a:cubicBezTo>
                    <a:cubicBezTo>
                      <a:pt x="1823" y="14384"/>
                      <a:pt x="1939" y="14284"/>
                      <a:pt x="2014" y="14143"/>
                    </a:cubicBezTo>
                    <a:cubicBezTo>
                      <a:pt x="2097" y="14003"/>
                      <a:pt x="2138" y="13853"/>
                      <a:pt x="2171" y="13696"/>
                    </a:cubicBezTo>
                    <a:cubicBezTo>
                      <a:pt x="2271" y="13307"/>
                      <a:pt x="2353" y="12917"/>
                      <a:pt x="2428" y="12520"/>
                    </a:cubicBezTo>
                    <a:cubicBezTo>
                      <a:pt x="2469" y="12321"/>
                      <a:pt x="2503" y="12130"/>
                      <a:pt x="2536" y="11931"/>
                    </a:cubicBezTo>
                    <a:cubicBezTo>
                      <a:pt x="2569" y="11749"/>
                      <a:pt x="2602" y="11567"/>
                      <a:pt x="2668" y="11401"/>
                    </a:cubicBezTo>
                    <a:cubicBezTo>
                      <a:pt x="2726" y="11219"/>
                      <a:pt x="2834" y="11070"/>
                      <a:pt x="2933" y="10912"/>
                    </a:cubicBezTo>
                    <a:cubicBezTo>
                      <a:pt x="3033" y="10771"/>
                      <a:pt x="3107" y="10622"/>
                      <a:pt x="3149" y="10448"/>
                    </a:cubicBezTo>
                    <a:cubicBezTo>
                      <a:pt x="3232" y="10108"/>
                      <a:pt x="3198" y="9769"/>
                      <a:pt x="3240" y="9421"/>
                    </a:cubicBezTo>
                    <a:cubicBezTo>
                      <a:pt x="3265" y="9255"/>
                      <a:pt x="3298" y="9089"/>
                      <a:pt x="3381" y="8932"/>
                    </a:cubicBezTo>
                    <a:cubicBezTo>
                      <a:pt x="3455" y="8766"/>
                      <a:pt x="3563" y="8609"/>
                      <a:pt x="3629" y="8443"/>
                    </a:cubicBezTo>
                    <a:cubicBezTo>
                      <a:pt x="3696" y="8269"/>
                      <a:pt x="3737" y="8095"/>
                      <a:pt x="3770" y="7921"/>
                    </a:cubicBezTo>
                    <a:cubicBezTo>
                      <a:pt x="3754" y="7921"/>
                      <a:pt x="3729" y="7905"/>
                      <a:pt x="3737" y="7888"/>
                    </a:cubicBezTo>
                    <a:cubicBezTo>
                      <a:pt x="3737" y="7830"/>
                      <a:pt x="3762" y="7772"/>
                      <a:pt x="3770" y="7722"/>
                    </a:cubicBezTo>
                    <a:cubicBezTo>
                      <a:pt x="3787" y="7656"/>
                      <a:pt x="3803" y="7598"/>
                      <a:pt x="3820" y="7540"/>
                    </a:cubicBezTo>
                    <a:cubicBezTo>
                      <a:pt x="3820" y="7523"/>
                      <a:pt x="3828" y="7507"/>
                      <a:pt x="3828" y="7499"/>
                    </a:cubicBezTo>
                    <a:cubicBezTo>
                      <a:pt x="3836" y="7457"/>
                      <a:pt x="3836" y="7416"/>
                      <a:pt x="3845" y="7374"/>
                    </a:cubicBezTo>
                    <a:cubicBezTo>
                      <a:pt x="3853" y="7283"/>
                      <a:pt x="3861" y="7192"/>
                      <a:pt x="3870" y="7101"/>
                    </a:cubicBezTo>
                    <a:cubicBezTo>
                      <a:pt x="3870" y="7087"/>
                      <a:pt x="3882" y="7081"/>
                      <a:pt x="3895" y="7081"/>
                    </a:cubicBezTo>
                    <a:cubicBezTo>
                      <a:pt x="3905" y="7081"/>
                      <a:pt x="3916" y="7085"/>
                      <a:pt x="3919" y="7093"/>
                    </a:cubicBezTo>
                    <a:cubicBezTo>
                      <a:pt x="3969" y="6869"/>
                      <a:pt x="4019" y="6645"/>
                      <a:pt x="4068" y="6421"/>
                    </a:cubicBezTo>
                    <a:cubicBezTo>
                      <a:pt x="4102" y="6281"/>
                      <a:pt x="4151" y="6140"/>
                      <a:pt x="4184" y="5991"/>
                    </a:cubicBezTo>
                    <a:cubicBezTo>
                      <a:pt x="4188" y="5974"/>
                      <a:pt x="4200" y="5967"/>
                      <a:pt x="4213" y="5967"/>
                    </a:cubicBezTo>
                    <a:cubicBezTo>
                      <a:pt x="4233" y="5967"/>
                      <a:pt x="4256" y="5985"/>
                      <a:pt x="4251" y="6015"/>
                    </a:cubicBezTo>
                    <a:cubicBezTo>
                      <a:pt x="4226" y="6140"/>
                      <a:pt x="4209" y="6272"/>
                      <a:pt x="4184" y="6397"/>
                    </a:cubicBezTo>
                    <a:cubicBezTo>
                      <a:pt x="4160" y="6521"/>
                      <a:pt x="4135" y="6637"/>
                      <a:pt x="4110" y="6753"/>
                    </a:cubicBezTo>
                    <a:cubicBezTo>
                      <a:pt x="4135" y="6687"/>
                      <a:pt x="4160" y="6629"/>
                      <a:pt x="4184" y="6562"/>
                    </a:cubicBezTo>
                    <a:cubicBezTo>
                      <a:pt x="4251" y="6388"/>
                      <a:pt x="4317" y="6206"/>
                      <a:pt x="4367" y="6032"/>
                    </a:cubicBezTo>
                    <a:cubicBezTo>
                      <a:pt x="4483" y="5676"/>
                      <a:pt x="4566" y="5319"/>
                      <a:pt x="4632" y="4955"/>
                    </a:cubicBezTo>
                    <a:cubicBezTo>
                      <a:pt x="4673" y="4748"/>
                      <a:pt x="4715" y="4532"/>
                      <a:pt x="4740" y="4325"/>
                    </a:cubicBezTo>
                    <a:cubicBezTo>
                      <a:pt x="4740" y="4309"/>
                      <a:pt x="4754" y="4300"/>
                      <a:pt x="4769" y="4300"/>
                    </a:cubicBezTo>
                    <a:cubicBezTo>
                      <a:pt x="4783" y="4300"/>
                      <a:pt x="4798" y="4309"/>
                      <a:pt x="4798" y="4325"/>
                    </a:cubicBezTo>
                    <a:cubicBezTo>
                      <a:pt x="4781" y="4516"/>
                      <a:pt x="4773" y="4706"/>
                      <a:pt x="4748" y="4889"/>
                    </a:cubicBezTo>
                    <a:cubicBezTo>
                      <a:pt x="4740" y="4955"/>
                      <a:pt x="4723" y="5013"/>
                      <a:pt x="4715" y="5079"/>
                    </a:cubicBezTo>
                    <a:cubicBezTo>
                      <a:pt x="4748" y="5013"/>
                      <a:pt x="4789" y="4947"/>
                      <a:pt x="4822" y="4880"/>
                    </a:cubicBezTo>
                    <a:cubicBezTo>
                      <a:pt x="4872" y="4797"/>
                      <a:pt x="4922" y="4715"/>
                      <a:pt x="4955" y="4623"/>
                    </a:cubicBezTo>
                    <a:cubicBezTo>
                      <a:pt x="4988" y="4524"/>
                      <a:pt x="4996" y="4416"/>
                      <a:pt x="5013" y="4317"/>
                    </a:cubicBezTo>
                    <a:cubicBezTo>
                      <a:pt x="5038" y="4110"/>
                      <a:pt x="5071" y="3894"/>
                      <a:pt x="5104" y="3687"/>
                    </a:cubicBezTo>
                    <a:cubicBezTo>
                      <a:pt x="5146" y="3447"/>
                      <a:pt x="5179" y="3207"/>
                      <a:pt x="5212" y="2966"/>
                    </a:cubicBezTo>
                    <a:cubicBezTo>
                      <a:pt x="5212" y="2962"/>
                      <a:pt x="5216" y="2960"/>
                      <a:pt x="5221" y="2960"/>
                    </a:cubicBezTo>
                    <a:cubicBezTo>
                      <a:pt x="5226" y="2960"/>
                      <a:pt x="5233" y="2962"/>
                      <a:pt x="5237" y="2966"/>
                    </a:cubicBezTo>
                    <a:cubicBezTo>
                      <a:pt x="5237" y="2917"/>
                      <a:pt x="5237" y="2859"/>
                      <a:pt x="5237" y="2809"/>
                    </a:cubicBezTo>
                    <a:cubicBezTo>
                      <a:pt x="5237" y="2792"/>
                      <a:pt x="5249" y="2784"/>
                      <a:pt x="5262" y="2784"/>
                    </a:cubicBezTo>
                    <a:cubicBezTo>
                      <a:pt x="5274" y="2784"/>
                      <a:pt x="5286" y="2792"/>
                      <a:pt x="5286" y="2809"/>
                    </a:cubicBezTo>
                    <a:cubicBezTo>
                      <a:pt x="5295" y="2966"/>
                      <a:pt x="5303" y="3116"/>
                      <a:pt x="5295" y="3273"/>
                    </a:cubicBezTo>
                    <a:cubicBezTo>
                      <a:pt x="5295" y="3348"/>
                      <a:pt x="5295" y="3430"/>
                      <a:pt x="5278" y="3505"/>
                    </a:cubicBezTo>
                    <a:cubicBezTo>
                      <a:pt x="5278" y="3580"/>
                      <a:pt x="5270" y="3654"/>
                      <a:pt x="5245" y="3729"/>
                    </a:cubicBezTo>
                    <a:cubicBezTo>
                      <a:pt x="5241" y="3736"/>
                      <a:pt x="5233" y="3740"/>
                      <a:pt x="5224" y="3740"/>
                    </a:cubicBezTo>
                    <a:cubicBezTo>
                      <a:pt x="5214" y="3740"/>
                      <a:pt x="5204" y="3734"/>
                      <a:pt x="5204" y="3720"/>
                    </a:cubicBezTo>
                    <a:cubicBezTo>
                      <a:pt x="5204" y="3646"/>
                      <a:pt x="5212" y="3563"/>
                      <a:pt x="5220" y="3488"/>
                    </a:cubicBezTo>
                    <a:cubicBezTo>
                      <a:pt x="5220" y="3414"/>
                      <a:pt x="5228" y="3339"/>
                      <a:pt x="5237" y="3265"/>
                    </a:cubicBezTo>
                    <a:cubicBezTo>
                      <a:pt x="5237" y="3182"/>
                      <a:pt x="5237" y="3091"/>
                      <a:pt x="5237" y="3008"/>
                    </a:cubicBezTo>
                    <a:cubicBezTo>
                      <a:pt x="5220" y="3215"/>
                      <a:pt x="5195" y="3414"/>
                      <a:pt x="5179" y="3621"/>
                    </a:cubicBezTo>
                    <a:cubicBezTo>
                      <a:pt x="5154" y="3836"/>
                      <a:pt x="5129" y="4043"/>
                      <a:pt x="5112" y="4251"/>
                    </a:cubicBezTo>
                    <a:cubicBezTo>
                      <a:pt x="5096" y="4358"/>
                      <a:pt x="5088" y="4466"/>
                      <a:pt x="5071" y="4565"/>
                    </a:cubicBezTo>
                    <a:cubicBezTo>
                      <a:pt x="5054" y="4665"/>
                      <a:pt x="5021" y="4748"/>
                      <a:pt x="4972" y="4839"/>
                    </a:cubicBezTo>
                    <a:cubicBezTo>
                      <a:pt x="4922" y="4922"/>
                      <a:pt x="4872" y="5005"/>
                      <a:pt x="4831" y="5087"/>
                    </a:cubicBezTo>
                    <a:cubicBezTo>
                      <a:pt x="4781" y="5170"/>
                      <a:pt x="4740" y="5261"/>
                      <a:pt x="4706" y="5353"/>
                    </a:cubicBezTo>
                    <a:cubicBezTo>
                      <a:pt x="4682" y="5427"/>
                      <a:pt x="4657" y="5493"/>
                      <a:pt x="4640" y="5576"/>
                    </a:cubicBezTo>
                    <a:cubicBezTo>
                      <a:pt x="4756" y="5792"/>
                      <a:pt x="4897" y="6007"/>
                      <a:pt x="5063" y="6198"/>
                    </a:cubicBezTo>
                    <a:cubicBezTo>
                      <a:pt x="5237" y="6397"/>
                      <a:pt x="5436" y="6571"/>
                      <a:pt x="5659" y="6720"/>
                    </a:cubicBezTo>
                    <a:cubicBezTo>
                      <a:pt x="5883" y="6877"/>
                      <a:pt x="6123" y="7001"/>
                      <a:pt x="6380" y="7093"/>
                    </a:cubicBezTo>
                    <a:cubicBezTo>
                      <a:pt x="6407" y="7099"/>
                      <a:pt x="6434" y="7111"/>
                      <a:pt x="6461" y="7111"/>
                    </a:cubicBezTo>
                    <a:cubicBezTo>
                      <a:pt x="6467" y="7111"/>
                      <a:pt x="6473" y="7111"/>
                      <a:pt x="6480" y="7109"/>
                    </a:cubicBezTo>
                    <a:cubicBezTo>
                      <a:pt x="6504" y="7109"/>
                      <a:pt x="6513" y="7101"/>
                      <a:pt x="6538" y="7101"/>
                    </a:cubicBezTo>
                    <a:cubicBezTo>
                      <a:pt x="6554" y="7101"/>
                      <a:pt x="6579" y="7117"/>
                      <a:pt x="6604" y="7126"/>
                    </a:cubicBezTo>
                    <a:cubicBezTo>
                      <a:pt x="6678" y="7151"/>
                      <a:pt x="6753" y="7184"/>
                      <a:pt x="6836" y="7209"/>
                    </a:cubicBezTo>
                    <a:cubicBezTo>
                      <a:pt x="6993" y="7267"/>
                      <a:pt x="7151" y="7316"/>
                      <a:pt x="7308" y="7366"/>
                    </a:cubicBezTo>
                    <a:cubicBezTo>
                      <a:pt x="7648" y="7465"/>
                      <a:pt x="7996" y="7540"/>
                      <a:pt x="8344" y="7606"/>
                    </a:cubicBezTo>
                    <a:cubicBezTo>
                      <a:pt x="8344" y="7573"/>
                      <a:pt x="8344" y="7540"/>
                      <a:pt x="8344" y="7507"/>
                    </a:cubicBezTo>
                    <a:cubicBezTo>
                      <a:pt x="8344" y="7487"/>
                      <a:pt x="8366" y="7461"/>
                      <a:pt x="8392" y="7461"/>
                    </a:cubicBezTo>
                    <a:cubicBezTo>
                      <a:pt x="8398" y="7461"/>
                      <a:pt x="8404" y="7462"/>
                      <a:pt x="8410" y="7465"/>
                    </a:cubicBezTo>
                    <a:cubicBezTo>
                      <a:pt x="8617" y="7540"/>
                      <a:pt x="8824" y="7623"/>
                      <a:pt x="9023" y="7714"/>
                    </a:cubicBezTo>
                    <a:cubicBezTo>
                      <a:pt x="8990" y="7606"/>
                      <a:pt x="8957" y="7507"/>
                      <a:pt x="8940" y="7399"/>
                    </a:cubicBezTo>
                    <a:cubicBezTo>
                      <a:pt x="8882" y="7308"/>
                      <a:pt x="8808" y="7233"/>
                      <a:pt x="8725" y="7167"/>
                    </a:cubicBezTo>
                    <a:cubicBezTo>
                      <a:pt x="8485" y="6985"/>
                      <a:pt x="8195" y="6894"/>
                      <a:pt x="7921" y="6769"/>
                    </a:cubicBezTo>
                    <a:cubicBezTo>
                      <a:pt x="7316" y="6504"/>
                      <a:pt x="6770" y="6065"/>
                      <a:pt x="6422" y="5502"/>
                    </a:cubicBezTo>
                    <a:cubicBezTo>
                      <a:pt x="5651" y="4251"/>
                      <a:pt x="5933" y="2643"/>
                      <a:pt x="5668" y="1202"/>
                    </a:cubicBezTo>
                    <a:cubicBezTo>
                      <a:pt x="5585" y="738"/>
                      <a:pt x="5402" y="240"/>
                      <a:pt x="4988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24"/>
              <p:cNvSpPr/>
              <p:nvPr/>
            </p:nvSpPr>
            <p:spPr>
              <a:xfrm>
                <a:off x="1956950" y="2063525"/>
                <a:ext cx="1675" cy="2100"/>
              </a:xfrm>
              <a:custGeom>
                <a:rect b="b" l="l" r="r" t="t"/>
                <a:pathLst>
                  <a:path extrusionOk="0" h="84" w="67">
                    <a:moveTo>
                      <a:pt x="0" y="1"/>
                    </a:moveTo>
                    <a:cubicBezTo>
                      <a:pt x="0" y="34"/>
                      <a:pt x="8" y="59"/>
                      <a:pt x="25" y="84"/>
                    </a:cubicBezTo>
                    <a:cubicBezTo>
                      <a:pt x="33" y="84"/>
                      <a:pt x="41" y="75"/>
                      <a:pt x="50" y="75"/>
                    </a:cubicBezTo>
                    <a:cubicBezTo>
                      <a:pt x="50" y="67"/>
                      <a:pt x="58" y="59"/>
                      <a:pt x="66" y="59"/>
                    </a:cubicBezTo>
                    <a:cubicBezTo>
                      <a:pt x="41" y="42"/>
                      <a:pt x="17" y="26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24"/>
              <p:cNvSpPr/>
              <p:nvPr/>
            </p:nvSpPr>
            <p:spPr>
              <a:xfrm>
                <a:off x="2232625" y="2000150"/>
                <a:ext cx="103600" cy="55400"/>
              </a:xfrm>
              <a:custGeom>
                <a:rect b="b" l="l" r="r" t="t"/>
                <a:pathLst>
                  <a:path extrusionOk="0" h="2216" w="4144">
                    <a:moveTo>
                      <a:pt x="3313" y="1"/>
                    </a:moveTo>
                    <a:cubicBezTo>
                      <a:pt x="3204" y="1"/>
                      <a:pt x="3096" y="15"/>
                      <a:pt x="2992" y="50"/>
                    </a:cubicBezTo>
                    <a:cubicBezTo>
                      <a:pt x="2942" y="58"/>
                      <a:pt x="2901" y="58"/>
                      <a:pt x="2851" y="67"/>
                    </a:cubicBezTo>
                    <a:lnTo>
                      <a:pt x="2752" y="75"/>
                    </a:lnTo>
                    <a:cubicBezTo>
                      <a:pt x="2743" y="58"/>
                      <a:pt x="2719" y="42"/>
                      <a:pt x="2694" y="42"/>
                    </a:cubicBezTo>
                    <a:cubicBezTo>
                      <a:pt x="2545" y="58"/>
                      <a:pt x="2404" y="67"/>
                      <a:pt x="2255" y="92"/>
                    </a:cubicBezTo>
                    <a:cubicBezTo>
                      <a:pt x="2172" y="100"/>
                      <a:pt x="2097" y="108"/>
                      <a:pt x="2023" y="116"/>
                    </a:cubicBezTo>
                    <a:cubicBezTo>
                      <a:pt x="1973" y="125"/>
                      <a:pt x="1915" y="133"/>
                      <a:pt x="1865" y="141"/>
                    </a:cubicBezTo>
                    <a:cubicBezTo>
                      <a:pt x="1617" y="174"/>
                      <a:pt x="1368" y="208"/>
                      <a:pt x="1128" y="249"/>
                    </a:cubicBezTo>
                    <a:cubicBezTo>
                      <a:pt x="1020" y="266"/>
                      <a:pt x="912" y="274"/>
                      <a:pt x="805" y="299"/>
                    </a:cubicBezTo>
                    <a:cubicBezTo>
                      <a:pt x="639" y="324"/>
                      <a:pt x="465" y="373"/>
                      <a:pt x="332" y="473"/>
                    </a:cubicBezTo>
                    <a:cubicBezTo>
                      <a:pt x="258" y="531"/>
                      <a:pt x="208" y="597"/>
                      <a:pt x="175" y="680"/>
                    </a:cubicBezTo>
                    <a:cubicBezTo>
                      <a:pt x="150" y="771"/>
                      <a:pt x="142" y="870"/>
                      <a:pt x="134" y="962"/>
                    </a:cubicBezTo>
                    <a:cubicBezTo>
                      <a:pt x="125" y="1020"/>
                      <a:pt x="117" y="1086"/>
                      <a:pt x="109" y="1144"/>
                    </a:cubicBezTo>
                    <a:cubicBezTo>
                      <a:pt x="42" y="1310"/>
                      <a:pt x="1" y="1475"/>
                      <a:pt x="9" y="1658"/>
                    </a:cubicBezTo>
                    <a:cubicBezTo>
                      <a:pt x="9" y="1666"/>
                      <a:pt x="9" y="1674"/>
                      <a:pt x="18" y="1682"/>
                    </a:cubicBezTo>
                    <a:lnTo>
                      <a:pt x="9" y="1682"/>
                    </a:lnTo>
                    <a:cubicBezTo>
                      <a:pt x="1" y="1716"/>
                      <a:pt x="1" y="1757"/>
                      <a:pt x="1" y="1790"/>
                    </a:cubicBezTo>
                    <a:cubicBezTo>
                      <a:pt x="1" y="1848"/>
                      <a:pt x="26" y="1906"/>
                      <a:pt x="67" y="1939"/>
                    </a:cubicBezTo>
                    <a:cubicBezTo>
                      <a:pt x="117" y="1981"/>
                      <a:pt x="175" y="2005"/>
                      <a:pt x="225" y="2030"/>
                    </a:cubicBezTo>
                    <a:cubicBezTo>
                      <a:pt x="440" y="2130"/>
                      <a:pt x="656" y="2196"/>
                      <a:pt x="888" y="2213"/>
                    </a:cubicBezTo>
                    <a:cubicBezTo>
                      <a:pt x="917" y="2215"/>
                      <a:pt x="946" y="2216"/>
                      <a:pt x="975" y="2216"/>
                    </a:cubicBezTo>
                    <a:cubicBezTo>
                      <a:pt x="1062" y="2216"/>
                      <a:pt x="1149" y="2206"/>
                      <a:pt x="1236" y="2188"/>
                    </a:cubicBezTo>
                    <a:cubicBezTo>
                      <a:pt x="1285" y="2179"/>
                      <a:pt x="1343" y="2163"/>
                      <a:pt x="1385" y="2121"/>
                    </a:cubicBezTo>
                    <a:cubicBezTo>
                      <a:pt x="1426" y="2080"/>
                      <a:pt x="1443" y="2030"/>
                      <a:pt x="1459" y="1972"/>
                    </a:cubicBezTo>
                    <a:cubicBezTo>
                      <a:pt x="1526" y="1749"/>
                      <a:pt x="1451" y="1517"/>
                      <a:pt x="1492" y="1293"/>
                    </a:cubicBezTo>
                    <a:cubicBezTo>
                      <a:pt x="1534" y="1094"/>
                      <a:pt x="1650" y="928"/>
                      <a:pt x="1807" y="804"/>
                    </a:cubicBezTo>
                    <a:cubicBezTo>
                      <a:pt x="1840" y="788"/>
                      <a:pt x="1832" y="754"/>
                      <a:pt x="1807" y="738"/>
                    </a:cubicBezTo>
                    <a:cubicBezTo>
                      <a:pt x="1990" y="713"/>
                      <a:pt x="2172" y="705"/>
                      <a:pt x="2354" y="688"/>
                    </a:cubicBezTo>
                    <a:cubicBezTo>
                      <a:pt x="2644" y="663"/>
                      <a:pt x="2942" y="638"/>
                      <a:pt x="3232" y="605"/>
                    </a:cubicBezTo>
                    <a:cubicBezTo>
                      <a:pt x="3522" y="580"/>
                      <a:pt x="3812" y="547"/>
                      <a:pt x="4102" y="506"/>
                    </a:cubicBezTo>
                    <a:cubicBezTo>
                      <a:pt x="4144" y="506"/>
                      <a:pt x="4135" y="448"/>
                      <a:pt x="4102" y="448"/>
                    </a:cubicBezTo>
                    <a:cubicBezTo>
                      <a:pt x="4119" y="431"/>
                      <a:pt x="4127" y="423"/>
                      <a:pt x="4127" y="398"/>
                    </a:cubicBezTo>
                    <a:cubicBezTo>
                      <a:pt x="4119" y="357"/>
                      <a:pt x="4119" y="307"/>
                      <a:pt x="4111" y="266"/>
                    </a:cubicBezTo>
                    <a:cubicBezTo>
                      <a:pt x="4111" y="224"/>
                      <a:pt x="4086" y="208"/>
                      <a:pt x="4053" y="199"/>
                    </a:cubicBezTo>
                    <a:cubicBezTo>
                      <a:pt x="3995" y="199"/>
                      <a:pt x="3945" y="191"/>
                      <a:pt x="3887" y="191"/>
                    </a:cubicBezTo>
                    <a:cubicBezTo>
                      <a:pt x="3887" y="166"/>
                      <a:pt x="3870" y="150"/>
                      <a:pt x="3845" y="150"/>
                    </a:cubicBezTo>
                    <a:cubicBezTo>
                      <a:pt x="3738" y="116"/>
                      <a:pt x="3630" y="100"/>
                      <a:pt x="3514" y="83"/>
                    </a:cubicBezTo>
                    <a:cubicBezTo>
                      <a:pt x="3522" y="58"/>
                      <a:pt x="3514" y="17"/>
                      <a:pt x="3473" y="17"/>
                    </a:cubicBezTo>
                    <a:cubicBezTo>
                      <a:pt x="3473" y="17"/>
                      <a:pt x="3464" y="9"/>
                      <a:pt x="3464" y="9"/>
                    </a:cubicBezTo>
                    <a:lnTo>
                      <a:pt x="3456" y="9"/>
                    </a:lnTo>
                    <a:cubicBezTo>
                      <a:pt x="3408" y="4"/>
                      <a:pt x="3361" y="1"/>
                      <a:pt x="3313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24"/>
              <p:cNvSpPr/>
              <p:nvPr/>
            </p:nvSpPr>
            <p:spPr>
              <a:xfrm>
                <a:off x="2036275" y="1961300"/>
                <a:ext cx="165950" cy="92500"/>
              </a:xfrm>
              <a:custGeom>
                <a:rect b="b" l="l" r="r" t="t"/>
                <a:pathLst>
                  <a:path extrusionOk="0" h="3700" w="6638">
                    <a:moveTo>
                      <a:pt x="5501" y="1"/>
                    </a:moveTo>
                    <a:cubicBezTo>
                      <a:pt x="5461" y="1"/>
                      <a:pt x="5429" y="32"/>
                      <a:pt x="5436" y="80"/>
                    </a:cubicBezTo>
                    <a:cubicBezTo>
                      <a:pt x="5460" y="204"/>
                      <a:pt x="5502" y="328"/>
                      <a:pt x="5543" y="444"/>
                    </a:cubicBezTo>
                    <a:cubicBezTo>
                      <a:pt x="5585" y="568"/>
                      <a:pt x="5634" y="684"/>
                      <a:pt x="5684" y="792"/>
                    </a:cubicBezTo>
                    <a:cubicBezTo>
                      <a:pt x="5742" y="908"/>
                      <a:pt x="5792" y="1024"/>
                      <a:pt x="5825" y="1140"/>
                    </a:cubicBezTo>
                    <a:cubicBezTo>
                      <a:pt x="5842" y="1231"/>
                      <a:pt x="5858" y="1389"/>
                      <a:pt x="5767" y="1447"/>
                    </a:cubicBezTo>
                    <a:cubicBezTo>
                      <a:pt x="5709" y="1480"/>
                      <a:pt x="5651" y="1496"/>
                      <a:pt x="5593" y="1513"/>
                    </a:cubicBezTo>
                    <a:cubicBezTo>
                      <a:pt x="5527" y="1530"/>
                      <a:pt x="5469" y="1546"/>
                      <a:pt x="5402" y="1563"/>
                    </a:cubicBezTo>
                    <a:cubicBezTo>
                      <a:pt x="5146" y="1621"/>
                      <a:pt x="4881" y="1646"/>
                      <a:pt x="4624" y="1687"/>
                    </a:cubicBezTo>
                    <a:cubicBezTo>
                      <a:pt x="4359" y="1720"/>
                      <a:pt x="4093" y="1762"/>
                      <a:pt x="3828" y="1786"/>
                    </a:cubicBezTo>
                    <a:cubicBezTo>
                      <a:pt x="3352" y="1846"/>
                      <a:pt x="2868" y="1879"/>
                      <a:pt x="2384" y="1879"/>
                    </a:cubicBezTo>
                    <a:cubicBezTo>
                      <a:pt x="2330" y="1879"/>
                      <a:pt x="2275" y="1878"/>
                      <a:pt x="2221" y="1878"/>
                    </a:cubicBezTo>
                    <a:cubicBezTo>
                      <a:pt x="1956" y="1869"/>
                      <a:pt x="1691" y="1853"/>
                      <a:pt x="1434" y="1811"/>
                    </a:cubicBezTo>
                    <a:cubicBezTo>
                      <a:pt x="1301" y="1795"/>
                      <a:pt x="1169" y="1770"/>
                      <a:pt x="1044" y="1745"/>
                    </a:cubicBezTo>
                    <a:cubicBezTo>
                      <a:pt x="937" y="1723"/>
                      <a:pt x="823" y="1702"/>
                      <a:pt x="714" y="1702"/>
                    </a:cubicBezTo>
                    <a:cubicBezTo>
                      <a:pt x="697" y="1702"/>
                      <a:pt x="680" y="1702"/>
                      <a:pt x="663" y="1704"/>
                    </a:cubicBezTo>
                    <a:cubicBezTo>
                      <a:pt x="547" y="1712"/>
                      <a:pt x="431" y="1737"/>
                      <a:pt x="332" y="1811"/>
                    </a:cubicBezTo>
                    <a:cubicBezTo>
                      <a:pt x="299" y="1844"/>
                      <a:pt x="257" y="1878"/>
                      <a:pt x="232" y="1927"/>
                    </a:cubicBezTo>
                    <a:cubicBezTo>
                      <a:pt x="207" y="1977"/>
                      <a:pt x="207" y="2035"/>
                      <a:pt x="207" y="2093"/>
                    </a:cubicBezTo>
                    <a:cubicBezTo>
                      <a:pt x="207" y="2151"/>
                      <a:pt x="174" y="2201"/>
                      <a:pt x="149" y="2250"/>
                    </a:cubicBezTo>
                    <a:cubicBezTo>
                      <a:pt x="125" y="2300"/>
                      <a:pt x="100" y="2350"/>
                      <a:pt x="83" y="2400"/>
                    </a:cubicBezTo>
                    <a:cubicBezTo>
                      <a:pt x="42" y="2499"/>
                      <a:pt x="25" y="2607"/>
                      <a:pt x="17" y="2723"/>
                    </a:cubicBezTo>
                    <a:cubicBezTo>
                      <a:pt x="0" y="2938"/>
                      <a:pt x="58" y="3162"/>
                      <a:pt x="166" y="3352"/>
                    </a:cubicBezTo>
                    <a:cubicBezTo>
                      <a:pt x="224" y="3444"/>
                      <a:pt x="299" y="3526"/>
                      <a:pt x="406" y="3568"/>
                    </a:cubicBezTo>
                    <a:cubicBezTo>
                      <a:pt x="435" y="3580"/>
                      <a:pt x="464" y="3586"/>
                      <a:pt x="492" y="3586"/>
                    </a:cubicBezTo>
                    <a:cubicBezTo>
                      <a:pt x="520" y="3586"/>
                      <a:pt x="547" y="3580"/>
                      <a:pt x="572" y="3568"/>
                    </a:cubicBezTo>
                    <a:lnTo>
                      <a:pt x="572" y="3568"/>
                    </a:lnTo>
                    <a:cubicBezTo>
                      <a:pt x="564" y="3584"/>
                      <a:pt x="547" y="3601"/>
                      <a:pt x="539" y="3609"/>
                    </a:cubicBezTo>
                    <a:cubicBezTo>
                      <a:pt x="509" y="3656"/>
                      <a:pt x="551" y="3699"/>
                      <a:pt x="596" y="3699"/>
                    </a:cubicBezTo>
                    <a:cubicBezTo>
                      <a:pt x="614" y="3699"/>
                      <a:pt x="632" y="3692"/>
                      <a:pt x="647" y="3675"/>
                    </a:cubicBezTo>
                    <a:cubicBezTo>
                      <a:pt x="680" y="3617"/>
                      <a:pt x="713" y="3568"/>
                      <a:pt x="754" y="3510"/>
                    </a:cubicBezTo>
                    <a:cubicBezTo>
                      <a:pt x="829" y="3410"/>
                      <a:pt x="912" y="3311"/>
                      <a:pt x="1019" y="3236"/>
                    </a:cubicBezTo>
                    <a:cubicBezTo>
                      <a:pt x="1135" y="3154"/>
                      <a:pt x="1268" y="3112"/>
                      <a:pt x="1401" y="3079"/>
                    </a:cubicBezTo>
                    <a:cubicBezTo>
                      <a:pt x="1699" y="3013"/>
                      <a:pt x="2005" y="2963"/>
                      <a:pt x="2312" y="2913"/>
                    </a:cubicBezTo>
                    <a:cubicBezTo>
                      <a:pt x="2925" y="2822"/>
                      <a:pt x="3547" y="2756"/>
                      <a:pt x="4160" y="2665"/>
                    </a:cubicBezTo>
                    <a:cubicBezTo>
                      <a:pt x="4475" y="2615"/>
                      <a:pt x="4781" y="2565"/>
                      <a:pt x="5088" y="2499"/>
                    </a:cubicBezTo>
                    <a:cubicBezTo>
                      <a:pt x="5369" y="2433"/>
                      <a:pt x="5659" y="2366"/>
                      <a:pt x="5916" y="2217"/>
                    </a:cubicBezTo>
                    <a:cubicBezTo>
                      <a:pt x="6140" y="2093"/>
                      <a:pt x="6339" y="1919"/>
                      <a:pt x="6463" y="1687"/>
                    </a:cubicBezTo>
                    <a:cubicBezTo>
                      <a:pt x="6596" y="1455"/>
                      <a:pt x="6637" y="1165"/>
                      <a:pt x="6562" y="908"/>
                    </a:cubicBezTo>
                    <a:cubicBezTo>
                      <a:pt x="6422" y="436"/>
                      <a:pt x="5941" y="196"/>
                      <a:pt x="5527" y="5"/>
                    </a:cubicBezTo>
                    <a:cubicBezTo>
                      <a:pt x="5518" y="2"/>
                      <a:pt x="5509" y="1"/>
                      <a:pt x="5501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24"/>
              <p:cNvSpPr/>
              <p:nvPr/>
            </p:nvSpPr>
            <p:spPr>
              <a:xfrm>
                <a:off x="1821875" y="1776850"/>
                <a:ext cx="161800" cy="286225"/>
              </a:xfrm>
              <a:custGeom>
                <a:rect b="b" l="l" r="r" t="t"/>
                <a:pathLst>
                  <a:path extrusionOk="0" h="11449" w="6472">
                    <a:moveTo>
                      <a:pt x="4848" y="1"/>
                    </a:moveTo>
                    <a:cubicBezTo>
                      <a:pt x="4856" y="26"/>
                      <a:pt x="4856" y="59"/>
                      <a:pt x="4864" y="84"/>
                    </a:cubicBezTo>
                    <a:cubicBezTo>
                      <a:pt x="4922" y="291"/>
                      <a:pt x="5038" y="473"/>
                      <a:pt x="5138" y="664"/>
                    </a:cubicBezTo>
                    <a:cubicBezTo>
                      <a:pt x="5254" y="879"/>
                      <a:pt x="5328" y="1094"/>
                      <a:pt x="5320" y="1351"/>
                    </a:cubicBezTo>
                    <a:cubicBezTo>
                      <a:pt x="5312" y="1492"/>
                      <a:pt x="5287" y="1625"/>
                      <a:pt x="5262" y="1757"/>
                    </a:cubicBezTo>
                    <a:cubicBezTo>
                      <a:pt x="5237" y="1898"/>
                      <a:pt x="5221" y="2047"/>
                      <a:pt x="5196" y="2188"/>
                    </a:cubicBezTo>
                    <a:cubicBezTo>
                      <a:pt x="5146" y="2470"/>
                      <a:pt x="5096" y="2751"/>
                      <a:pt x="5047" y="3033"/>
                    </a:cubicBezTo>
                    <a:cubicBezTo>
                      <a:pt x="4856" y="4160"/>
                      <a:pt x="4666" y="5295"/>
                      <a:pt x="4458" y="6422"/>
                    </a:cubicBezTo>
                    <a:cubicBezTo>
                      <a:pt x="4409" y="6679"/>
                      <a:pt x="4359" y="6944"/>
                      <a:pt x="4243" y="7184"/>
                    </a:cubicBezTo>
                    <a:cubicBezTo>
                      <a:pt x="4135" y="7416"/>
                      <a:pt x="3986" y="7623"/>
                      <a:pt x="3845" y="7830"/>
                    </a:cubicBezTo>
                    <a:cubicBezTo>
                      <a:pt x="3580" y="8212"/>
                      <a:pt x="3365" y="8626"/>
                      <a:pt x="3141" y="9032"/>
                    </a:cubicBezTo>
                    <a:cubicBezTo>
                      <a:pt x="2926" y="9430"/>
                      <a:pt x="2677" y="9819"/>
                      <a:pt x="2337" y="10117"/>
                    </a:cubicBezTo>
                    <a:cubicBezTo>
                      <a:pt x="1981" y="10424"/>
                      <a:pt x="1542" y="10606"/>
                      <a:pt x="1078" y="10689"/>
                    </a:cubicBezTo>
                    <a:cubicBezTo>
                      <a:pt x="858" y="10733"/>
                      <a:pt x="634" y="10753"/>
                      <a:pt x="412" y="10753"/>
                    </a:cubicBezTo>
                    <a:cubicBezTo>
                      <a:pt x="341" y="10753"/>
                      <a:pt x="270" y="10751"/>
                      <a:pt x="200" y="10747"/>
                    </a:cubicBezTo>
                    <a:cubicBezTo>
                      <a:pt x="109" y="10822"/>
                      <a:pt x="26" y="10921"/>
                      <a:pt x="9" y="11037"/>
                    </a:cubicBezTo>
                    <a:cubicBezTo>
                      <a:pt x="1" y="11095"/>
                      <a:pt x="17" y="11136"/>
                      <a:pt x="75" y="11169"/>
                    </a:cubicBezTo>
                    <a:cubicBezTo>
                      <a:pt x="133" y="11203"/>
                      <a:pt x="200" y="11236"/>
                      <a:pt x="266" y="11252"/>
                    </a:cubicBezTo>
                    <a:cubicBezTo>
                      <a:pt x="341" y="11277"/>
                      <a:pt x="415" y="11302"/>
                      <a:pt x="498" y="11310"/>
                    </a:cubicBezTo>
                    <a:lnTo>
                      <a:pt x="506" y="11310"/>
                    </a:lnTo>
                    <a:cubicBezTo>
                      <a:pt x="490" y="11302"/>
                      <a:pt x="473" y="11294"/>
                      <a:pt x="457" y="11277"/>
                    </a:cubicBezTo>
                    <a:cubicBezTo>
                      <a:pt x="423" y="11261"/>
                      <a:pt x="440" y="11203"/>
                      <a:pt x="481" y="11203"/>
                    </a:cubicBezTo>
                    <a:cubicBezTo>
                      <a:pt x="494" y="11207"/>
                      <a:pt x="506" y="11207"/>
                      <a:pt x="520" y="11207"/>
                    </a:cubicBezTo>
                    <a:cubicBezTo>
                      <a:pt x="533" y="11207"/>
                      <a:pt x="548" y="11207"/>
                      <a:pt x="564" y="11211"/>
                    </a:cubicBezTo>
                    <a:cubicBezTo>
                      <a:pt x="589" y="11219"/>
                      <a:pt x="614" y="11227"/>
                      <a:pt x="639" y="11236"/>
                    </a:cubicBezTo>
                    <a:cubicBezTo>
                      <a:pt x="697" y="11252"/>
                      <a:pt x="747" y="11269"/>
                      <a:pt x="805" y="11277"/>
                    </a:cubicBezTo>
                    <a:cubicBezTo>
                      <a:pt x="912" y="11310"/>
                      <a:pt x="1012" y="11335"/>
                      <a:pt x="1119" y="11352"/>
                    </a:cubicBezTo>
                    <a:cubicBezTo>
                      <a:pt x="1335" y="11393"/>
                      <a:pt x="1550" y="11426"/>
                      <a:pt x="1774" y="11435"/>
                    </a:cubicBezTo>
                    <a:cubicBezTo>
                      <a:pt x="1849" y="11441"/>
                      <a:pt x="1929" y="11449"/>
                      <a:pt x="2009" y="11449"/>
                    </a:cubicBezTo>
                    <a:cubicBezTo>
                      <a:pt x="2132" y="11449"/>
                      <a:pt x="2253" y="11430"/>
                      <a:pt x="2354" y="11360"/>
                    </a:cubicBezTo>
                    <a:cubicBezTo>
                      <a:pt x="2495" y="11269"/>
                      <a:pt x="2586" y="11111"/>
                      <a:pt x="2661" y="10971"/>
                    </a:cubicBezTo>
                    <a:cubicBezTo>
                      <a:pt x="2760" y="10772"/>
                      <a:pt x="2851" y="10573"/>
                      <a:pt x="2950" y="10374"/>
                    </a:cubicBezTo>
                    <a:cubicBezTo>
                      <a:pt x="2950" y="10366"/>
                      <a:pt x="2950" y="10358"/>
                      <a:pt x="2950" y="10349"/>
                    </a:cubicBezTo>
                    <a:cubicBezTo>
                      <a:pt x="2950" y="10324"/>
                      <a:pt x="2967" y="10300"/>
                      <a:pt x="3000" y="10291"/>
                    </a:cubicBezTo>
                    <a:cubicBezTo>
                      <a:pt x="3005" y="10278"/>
                      <a:pt x="3017" y="10271"/>
                      <a:pt x="3031" y="10271"/>
                    </a:cubicBezTo>
                    <a:cubicBezTo>
                      <a:pt x="3042" y="10271"/>
                      <a:pt x="3055" y="10275"/>
                      <a:pt x="3066" y="10283"/>
                    </a:cubicBezTo>
                    <a:cubicBezTo>
                      <a:pt x="3191" y="10242"/>
                      <a:pt x="3257" y="10068"/>
                      <a:pt x="3298" y="9960"/>
                    </a:cubicBezTo>
                    <a:cubicBezTo>
                      <a:pt x="3381" y="9761"/>
                      <a:pt x="3472" y="9579"/>
                      <a:pt x="3580" y="9396"/>
                    </a:cubicBezTo>
                    <a:cubicBezTo>
                      <a:pt x="3796" y="9040"/>
                      <a:pt x="4052" y="8717"/>
                      <a:pt x="4359" y="8435"/>
                    </a:cubicBezTo>
                    <a:cubicBezTo>
                      <a:pt x="4434" y="8361"/>
                      <a:pt x="4508" y="8294"/>
                      <a:pt x="4591" y="8228"/>
                    </a:cubicBezTo>
                    <a:cubicBezTo>
                      <a:pt x="4674" y="8162"/>
                      <a:pt x="4757" y="8104"/>
                      <a:pt x="4840" y="8038"/>
                    </a:cubicBezTo>
                    <a:cubicBezTo>
                      <a:pt x="4931" y="7971"/>
                      <a:pt x="4964" y="7888"/>
                      <a:pt x="4989" y="7781"/>
                    </a:cubicBezTo>
                    <a:cubicBezTo>
                      <a:pt x="5005" y="7673"/>
                      <a:pt x="5005" y="7565"/>
                      <a:pt x="5022" y="7458"/>
                    </a:cubicBezTo>
                    <a:cubicBezTo>
                      <a:pt x="5063" y="7226"/>
                      <a:pt x="5146" y="7002"/>
                      <a:pt x="5237" y="6778"/>
                    </a:cubicBezTo>
                    <a:cubicBezTo>
                      <a:pt x="5328" y="6546"/>
                      <a:pt x="5428" y="6322"/>
                      <a:pt x="5527" y="6090"/>
                    </a:cubicBezTo>
                    <a:cubicBezTo>
                      <a:pt x="5726" y="5627"/>
                      <a:pt x="5925" y="5163"/>
                      <a:pt x="6140" y="4707"/>
                    </a:cubicBezTo>
                    <a:cubicBezTo>
                      <a:pt x="6149" y="4690"/>
                      <a:pt x="6157" y="4674"/>
                      <a:pt x="6165" y="4657"/>
                    </a:cubicBezTo>
                    <a:cubicBezTo>
                      <a:pt x="6174" y="4599"/>
                      <a:pt x="6182" y="4541"/>
                      <a:pt x="6190" y="4491"/>
                    </a:cubicBezTo>
                    <a:cubicBezTo>
                      <a:pt x="6306" y="3829"/>
                      <a:pt x="6447" y="3174"/>
                      <a:pt x="6472" y="2503"/>
                    </a:cubicBezTo>
                    <a:cubicBezTo>
                      <a:pt x="6472" y="2312"/>
                      <a:pt x="6472" y="2113"/>
                      <a:pt x="6472" y="1923"/>
                    </a:cubicBezTo>
                    <a:cubicBezTo>
                      <a:pt x="6464" y="1898"/>
                      <a:pt x="6464" y="1865"/>
                      <a:pt x="6455" y="1840"/>
                    </a:cubicBezTo>
                    <a:cubicBezTo>
                      <a:pt x="6422" y="1741"/>
                      <a:pt x="6381" y="1649"/>
                      <a:pt x="6331" y="1567"/>
                    </a:cubicBezTo>
                    <a:cubicBezTo>
                      <a:pt x="6314" y="1567"/>
                      <a:pt x="6306" y="1567"/>
                      <a:pt x="6290" y="1550"/>
                    </a:cubicBezTo>
                    <a:cubicBezTo>
                      <a:pt x="6190" y="1417"/>
                      <a:pt x="6099" y="1277"/>
                      <a:pt x="6024" y="1127"/>
                    </a:cubicBezTo>
                    <a:cubicBezTo>
                      <a:pt x="6016" y="1152"/>
                      <a:pt x="6000" y="1169"/>
                      <a:pt x="5975" y="1169"/>
                    </a:cubicBezTo>
                    <a:cubicBezTo>
                      <a:pt x="5859" y="1161"/>
                      <a:pt x="5792" y="1061"/>
                      <a:pt x="5743" y="970"/>
                    </a:cubicBezTo>
                    <a:cubicBezTo>
                      <a:pt x="5710" y="920"/>
                      <a:pt x="5685" y="862"/>
                      <a:pt x="5652" y="813"/>
                    </a:cubicBezTo>
                    <a:cubicBezTo>
                      <a:pt x="5536" y="705"/>
                      <a:pt x="5411" y="597"/>
                      <a:pt x="5295" y="490"/>
                    </a:cubicBezTo>
                    <a:cubicBezTo>
                      <a:pt x="5171" y="382"/>
                      <a:pt x="5038" y="258"/>
                      <a:pt x="4931" y="125"/>
                    </a:cubicBezTo>
                    <a:cubicBezTo>
                      <a:pt x="4906" y="84"/>
                      <a:pt x="4873" y="42"/>
                      <a:pt x="4848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24"/>
              <p:cNvSpPr/>
              <p:nvPr/>
            </p:nvSpPr>
            <p:spPr>
              <a:xfrm>
                <a:off x="1803450" y="2042600"/>
                <a:ext cx="22400" cy="17850"/>
              </a:xfrm>
              <a:custGeom>
                <a:rect b="b" l="l" r="r" t="t"/>
                <a:pathLst>
                  <a:path extrusionOk="0" h="714" w="896">
                    <a:moveTo>
                      <a:pt x="75" y="1"/>
                    </a:moveTo>
                    <a:cubicBezTo>
                      <a:pt x="50" y="84"/>
                      <a:pt x="34" y="167"/>
                      <a:pt x="17" y="241"/>
                    </a:cubicBezTo>
                    <a:cubicBezTo>
                      <a:pt x="17" y="291"/>
                      <a:pt x="9" y="332"/>
                      <a:pt x="9" y="382"/>
                    </a:cubicBezTo>
                    <a:cubicBezTo>
                      <a:pt x="9" y="399"/>
                      <a:pt x="0" y="407"/>
                      <a:pt x="0" y="423"/>
                    </a:cubicBezTo>
                    <a:cubicBezTo>
                      <a:pt x="0" y="432"/>
                      <a:pt x="9" y="432"/>
                      <a:pt x="9" y="432"/>
                    </a:cubicBezTo>
                    <a:cubicBezTo>
                      <a:pt x="25" y="465"/>
                      <a:pt x="17" y="481"/>
                      <a:pt x="0" y="498"/>
                    </a:cubicBezTo>
                    <a:cubicBezTo>
                      <a:pt x="0" y="506"/>
                      <a:pt x="0" y="515"/>
                      <a:pt x="0" y="515"/>
                    </a:cubicBezTo>
                    <a:cubicBezTo>
                      <a:pt x="9" y="556"/>
                      <a:pt x="83" y="564"/>
                      <a:pt x="108" y="573"/>
                    </a:cubicBezTo>
                    <a:cubicBezTo>
                      <a:pt x="166" y="589"/>
                      <a:pt x="224" y="606"/>
                      <a:pt x="282" y="614"/>
                    </a:cubicBezTo>
                    <a:cubicBezTo>
                      <a:pt x="415" y="647"/>
                      <a:pt x="547" y="672"/>
                      <a:pt x="680" y="689"/>
                    </a:cubicBezTo>
                    <a:cubicBezTo>
                      <a:pt x="746" y="697"/>
                      <a:pt x="812" y="705"/>
                      <a:pt x="879" y="713"/>
                    </a:cubicBezTo>
                    <a:lnTo>
                      <a:pt x="895" y="713"/>
                    </a:lnTo>
                    <a:cubicBezTo>
                      <a:pt x="854" y="697"/>
                      <a:pt x="804" y="672"/>
                      <a:pt x="763" y="655"/>
                    </a:cubicBezTo>
                    <a:cubicBezTo>
                      <a:pt x="696" y="622"/>
                      <a:pt x="647" y="564"/>
                      <a:pt x="630" y="490"/>
                    </a:cubicBezTo>
                    <a:cubicBezTo>
                      <a:pt x="605" y="349"/>
                      <a:pt x="688" y="208"/>
                      <a:pt x="771" y="109"/>
                    </a:cubicBezTo>
                    <a:cubicBezTo>
                      <a:pt x="539" y="92"/>
                      <a:pt x="307" y="51"/>
                      <a:pt x="75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24"/>
              <p:cNvSpPr/>
              <p:nvPr/>
            </p:nvSpPr>
            <p:spPr>
              <a:xfrm>
                <a:off x="1797650" y="2040950"/>
                <a:ext cx="4800" cy="7700"/>
              </a:xfrm>
              <a:custGeom>
                <a:rect b="b" l="l" r="r" t="t"/>
                <a:pathLst>
                  <a:path extrusionOk="0" h="308" w="192">
                    <a:moveTo>
                      <a:pt x="0" y="1"/>
                    </a:moveTo>
                    <a:cubicBezTo>
                      <a:pt x="25" y="84"/>
                      <a:pt x="58" y="166"/>
                      <a:pt x="100" y="241"/>
                    </a:cubicBezTo>
                    <a:cubicBezTo>
                      <a:pt x="108" y="266"/>
                      <a:pt x="125" y="291"/>
                      <a:pt x="133" y="307"/>
                    </a:cubicBezTo>
                    <a:cubicBezTo>
                      <a:pt x="141" y="216"/>
                      <a:pt x="166" y="133"/>
                      <a:pt x="191" y="42"/>
                    </a:cubicBezTo>
                    <a:cubicBezTo>
                      <a:pt x="125" y="26"/>
                      <a:pt x="67" y="17"/>
                      <a:pt x="0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24"/>
              <p:cNvSpPr/>
              <p:nvPr/>
            </p:nvSpPr>
            <p:spPr>
              <a:xfrm>
                <a:off x="2227875" y="1930875"/>
                <a:ext cx="16675" cy="33175"/>
              </a:xfrm>
              <a:custGeom>
                <a:rect b="b" l="l" r="r" t="t"/>
                <a:pathLst>
                  <a:path extrusionOk="0" h="1327" w="667">
                    <a:moveTo>
                      <a:pt x="63" y="0"/>
                    </a:moveTo>
                    <a:cubicBezTo>
                      <a:pt x="55" y="0"/>
                      <a:pt x="48" y="4"/>
                      <a:pt x="42" y="12"/>
                    </a:cubicBezTo>
                    <a:cubicBezTo>
                      <a:pt x="17" y="37"/>
                      <a:pt x="0" y="70"/>
                      <a:pt x="0" y="103"/>
                    </a:cubicBezTo>
                    <a:cubicBezTo>
                      <a:pt x="0" y="137"/>
                      <a:pt x="0" y="170"/>
                      <a:pt x="9" y="203"/>
                    </a:cubicBezTo>
                    <a:cubicBezTo>
                      <a:pt x="17" y="269"/>
                      <a:pt x="34" y="327"/>
                      <a:pt x="50" y="385"/>
                    </a:cubicBezTo>
                    <a:cubicBezTo>
                      <a:pt x="83" y="509"/>
                      <a:pt x="125" y="617"/>
                      <a:pt x="174" y="733"/>
                    </a:cubicBezTo>
                    <a:cubicBezTo>
                      <a:pt x="224" y="841"/>
                      <a:pt x="290" y="949"/>
                      <a:pt x="357" y="1048"/>
                    </a:cubicBezTo>
                    <a:cubicBezTo>
                      <a:pt x="390" y="1098"/>
                      <a:pt x="423" y="1147"/>
                      <a:pt x="464" y="1189"/>
                    </a:cubicBezTo>
                    <a:cubicBezTo>
                      <a:pt x="506" y="1239"/>
                      <a:pt x="556" y="1280"/>
                      <a:pt x="597" y="1321"/>
                    </a:cubicBezTo>
                    <a:cubicBezTo>
                      <a:pt x="602" y="1325"/>
                      <a:pt x="609" y="1327"/>
                      <a:pt x="616" y="1327"/>
                    </a:cubicBezTo>
                    <a:cubicBezTo>
                      <a:pt x="640" y="1327"/>
                      <a:pt x="666" y="1306"/>
                      <a:pt x="647" y="1280"/>
                    </a:cubicBezTo>
                    <a:cubicBezTo>
                      <a:pt x="614" y="1230"/>
                      <a:pt x="589" y="1181"/>
                      <a:pt x="556" y="1139"/>
                    </a:cubicBezTo>
                    <a:cubicBezTo>
                      <a:pt x="522" y="1089"/>
                      <a:pt x="489" y="1040"/>
                      <a:pt x="456" y="990"/>
                    </a:cubicBezTo>
                    <a:cubicBezTo>
                      <a:pt x="398" y="899"/>
                      <a:pt x="340" y="799"/>
                      <a:pt x="290" y="700"/>
                    </a:cubicBezTo>
                    <a:cubicBezTo>
                      <a:pt x="241" y="601"/>
                      <a:pt x="208" y="493"/>
                      <a:pt x="174" y="385"/>
                    </a:cubicBezTo>
                    <a:cubicBezTo>
                      <a:pt x="158" y="335"/>
                      <a:pt x="141" y="277"/>
                      <a:pt x="133" y="219"/>
                    </a:cubicBezTo>
                    <a:cubicBezTo>
                      <a:pt x="116" y="153"/>
                      <a:pt x="125" y="87"/>
                      <a:pt x="100" y="29"/>
                    </a:cubicBezTo>
                    <a:cubicBezTo>
                      <a:pt x="94" y="13"/>
                      <a:pt x="79" y="0"/>
                      <a:pt x="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24"/>
              <p:cNvSpPr/>
              <p:nvPr/>
            </p:nvSpPr>
            <p:spPr>
              <a:xfrm>
                <a:off x="2223325" y="1931850"/>
                <a:ext cx="5200" cy="15025"/>
              </a:xfrm>
              <a:custGeom>
                <a:rect b="b" l="l" r="r" t="t"/>
                <a:pathLst>
                  <a:path extrusionOk="0" h="601" w="208">
                    <a:moveTo>
                      <a:pt x="30" y="0"/>
                    </a:moveTo>
                    <a:cubicBezTo>
                      <a:pt x="15" y="0"/>
                      <a:pt x="0" y="11"/>
                      <a:pt x="0" y="31"/>
                    </a:cubicBezTo>
                    <a:cubicBezTo>
                      <a:pt x="0" y="222"/>
                      <a:pt x="50" y="404"/>
                      <a:pt x="133" y="578"/>
                    </a:cubicBezTo>
                    <a:cubicBezTo>
                      <a:pt x="138" y="594"/>
                      <a:pt x="149" y="601"/>
                      <a:pt x="160" y="601"/>
                    </a:cubicBezTo>
                    <a:cubicBezTo>
                      <a:pt x="183" y="601"/>
                      <a:pt x="207" y="573"/>
                      <a:pt x="191" y="545"/>
                    </a:cubicBezTo>
                    <a:cubicBezTo>
                      <a:pt x="124" y="379"/>
                      <a:pt x="83" y="205"/>
                      <a:pt x="66" y="31"/>
                    </a:cubicBezTo>
                    <a:cubicBezTo>
                      <a:pt x="62" y="11"/>
                      <a:pt x="46" y="0"/>
                      <a:pt x="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24"/>
              <p:cNvSpPr/>
              <p:nvPr/>
            </p:nvSpPr>
            <p:spPr>
              <a:xfrm>
                <a:off x="2218150" y="1927150"/>
                <a:ext cx="850" cy="1975"/>
              </a:xfrm>
              <a:custGeom>
                <a:rect b="b" l="l" r="r" t="t"/>
                <a:pathLst>
                  <a:path extrusionOk="0" h="79" w="34">
                    <a:moveTo>
                      <a:pt x="13" y="0"/>
                    </a:moveTo>
                    <a:cubicBezTo>
                      <a:pt x="8" y="0"/>
                      <a:pt x="0" y="6"/>
                      <a:pt x="0" y="12"/>
                    </a:cubicBezTo>
                    <a:cubicBezTo>
                      <a:pt x="8" y="29"/>
                      <a:pt x="8" y="45"/>
                      <a:pt x="17" y="70"/>
                    </a:cubicBezTo>
                    <a:cubicBezTo>
                      <a:pt x="17" y="78"/>
                      <a:pt x="25" y="78"/>
                      <a:pt x="25" y="78"/>
                    </a:cubicBezTo>
                    <a:cubicBezTo>
                      <a:pt x="33" y="78"/>
                      <a:pt x="33" y="70"/>
                      <a:pt x="33" y="62"/>
                    </a:cubicBezTo>
                    <a:cubicBezTo>
                      <a:pt x="25" y="45"/>
                      <a:pt x="25" y="29"/>
                      <a:pt x="17" y="4"/>
                    </a:cubicBezTo>
                    <a:cubicBezTo>
                      <a:pt x="17" y="1"/>
                      <a:pt x="15" y="0"/>
                      <a:pt x="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24"/>
              <p:cNvSpPr/>
              <p:nvPr/>
            </p:nvSpPr>
            <p:spPr>
              <a:xfrm>
                <a:off x="2212950" y="1916450"/>
                <a:ext cx="8625" cy="25150"/>
              </a:xfrm>
              <a:custGeom>
                <a:rect b="b" l="l" r="r" t="t"/>
                <a:pathLst>
                  <a:path extrusionOk="0" h="1006" w="345">
                    <a:moveTo>
                      <a:pt x="47" y="0"/>
                    </a:moveTo>
                    <a:cubicBezTo>
                      <a:pt x="40" y="0"/>
                      <a:pt x="32" y="3"/>
                      <a:pt x="26" y="9"/>
                    </a:cubicBezTo>
                    <a:cubicBezTo>
                      <a:pt x="9" y="51"/>
                      <a:pt x="9" y="101"/>
                      <a:pt x="1" y="142"/>
                    </a:cubicBezTo>
                    <a:cubicBezTo>
                      <a:pt x="1" y="183"/>
                      <a:pt x="1" y="225"/>
                      <a:pt x="9" y="266"/>
                    </a:cubicBezTo>
                    <a:cubicBezTo>
                      <a:pt x="17" y="357"/>
                      <a:pt x="34" y="440"/>
                      <a:pt x="59" y="523"/>
                    </a:cubicBezTo>
                    <a:cubicBezTo>
                      <a:pt x="100" y="697"/>
                      <a:pt x="183" y="854"/>
                      <a:pt x="283" y="995"/>
                    </a:cubicBezTo>
                    <a:cubicBezTo>
                      <a:pt x="290" y="1003"/>
                      <a:pt x="299" y="1006"/>
                      <a:pt x="307" y="1006"/>
                    </a:cubicBezTo>
                    <a:cubicBezTo>
                      <a:pt x="327" y="1006"/>
                      <a:pt x="344" y="988"/>
                      <a:pt x="332" y="970"/>
                    </a:cubicBezTo>
                    <a:cubicBezTo>
                      <a:pt x="241" y="830"/>
                      <a:pt x="183" y="664"/>
                      <a:pt x="142" y="506"/>
                    </a:cubicBezTo>
                    <a:cubicBezTo>
                      <a:pt x="117" y="424"/>
                      <a:pt x="109" y="341"/>
                      <a:pt x="100" y="258"/>
                    </a:cubicBezTo>
                    <a:cubicBezTo>
                      <a:pt x="92" y="225"/>
                      <a:pt x="92" y="183"/>
                      <a:pt x="92" y="142"/>
                    </a:cubicBezTo>
                    <a:cubicBezTo>
                      <a:pt x="84" y="101"/>
                      <a:pt x="92" y="59"/>
                      <a:pt x="75" y="18"/>
                    </a:cubicBezTo>
                    <a:cubicBezTo>
                      <a:pt x="70" y="7"/>
                      <a:pt x="59" y="0"/>
                      <a:pt x="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24"/>
              <p:cNvSpPr/>
              <p:nvPr/>
            </p:nvSpPr>
            <p:spPr>
              <a:xfrm>
                <a:off x="2216075" y="1914800"/>
                <a:ext cx="3250" cy="17600"/>
              </a:xfrm>
              <a:custGeom>
                <a:rect b="b" l="l" r="r" t="t"/>
                <a:pathLst>
                  <a:path extrusionOk="0" h="704" w="130">
                    <a:moveTo>
                      <a:pt x="19" y="0"/>
                    </a:moveTo>
                    <a:cubicBezTo>
                      <a:pt x="10" y="0"/>
                      <a:pt x="0" y="7"/>
                      <a:pt x="0" y="17"/>
                    </a:cubicBezTo>
                    <a:cubicBezTo>
                      <a:pt x="0" y="241"/>
                      <a:pt x="42" y="465"/>
                      <a:pt x="83" y="688"/>
                    </a:cubicBezTo>
                    <a:cubicBezTo>
                      <a:pt x="86" y="699"/>
                      <a:pt x="96" y="703"/>
                      <a:pt x="105" y="703"/>
                    </a:cubicBezTo>
                    <a:cubicBezTo>
                      <a:pt x="117" y="703"/>
                      <a:pt x="129" y="695"/>
                      <a:pt x="124" y="680"/>
                    </a:cubicBezTo>
                    <a:cubicBezTo>
                      <a:pt x="91" y="456"/>
                      <a:pt x="66" y="233"/>
                      <a:pt x="33" y="9"/>
                    </a:cubicBezTo>
                    <a:cubicBezTo>
                      <a:pt x="30" y="3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24"/>
              <p:cNvSpPr/>
              <p:nvPr/>
            </p:nvSpPr>
            <p:spPr>
              <a:xfrm>
                <a:off x="2198675" y="1886850"/>
                <a:ext cx="13750" cy="44400"/>
              </a:xfrm>
              <a:custGeom>
                <a:rect b="b" l="l" r="r" t="t"/>
                <a:pathLst>
                  <a:path extrusionOk="0" h="1776" w="550">
                    <a:moveTo>
                      <a:pt x="66" y="1"/>
                    </a:moveTo>
                    <a:cubicBezTo>
                      <a:pt x="53" y="1"/>
                      <a:pt x="40" y="8"/>
                      <a:pt x="33" y="25"/>
                    </a:cubicBezTo>
                    <a:lnTo>
                      <a:pt x="33" y="17"/>
                    </a:lnTo>
                    <a:cubicBezTo>
                      <a:pt x="0" y="83"/>
                      <a:pt x="8" y="158"/>
                      <a:pt x="8" y="224"/>
                    </a:cubicBezTo>
                    <a:cubicBezTo>
                      <a:pt x="8" y="290"/>
                      <a:pt x="17" y="348"/>
                      <a:pt x="17" y="415"/>
                    </a:cubicBezTo>
                    <a:cubicBezTo>
                      <a:pt x="42" y="655"/>
                      <a:pt x="83" y="895"/>
                      <a:pt x="158" y="1119"/>
                    </a:cubicBezTo>
                    <a:cubicBezTo>
                      <a:pt x="199" y="1235"/>
                      <a:pt x="240" y="1351"/>
                      <a:pt x="290" y="1450"/>
                    </a:cubicBezTo>
                    <a:cubicBezTo>
                      <a:pt x="348" y="1558"/>
                      <a:pt x="414" y="1657"/>
                      <a:pt x="481" y="1757"/>
                    </a:cubicBezTo>
                    <a:cubicBezTo>
                      <a:pt x="486" y="1770"/>
                      <a:pt x="496" y="1776"/>
                      <a:pt x="506" y="1776"/>
                    </a:cubicBezTo>
                    <a:cubicBezTo>
                      <a:pt x="527" y="1776"/>
                      <a:pt x="550" y="1752"/>
                      <a:pt x="539" y="1724"/>
                    </a:cubicBezTo>
                    <a:cubicBezTo>
                      <a:pt x="472" y="1608"/>
                      <a:pt x="423" y="1492"/>
                      <a:pt x="373" y="1367"/>
                    </a:cubicBezTo>
                    <a:cubicBezTo>
                      <a:pt x="290" y="1160"/>
                      <a:pt x="216" y="937"/>
                      <a:pt x="174" y="713"/>
                    </a:cubicBezTo>
                    <a:cubicBezTo>
                      <a:pt x="158" y="597"/>
                      <a:pt x="141" y="489"/>
                      <a:pt x="133" y="373"/>
                    </a:cubicBezTo>
                    <a:cubicBezTo>
                      <a:pt x="133" y="315"/>
                      <a:pt x="124" y="257"/>
                      <a:pt x="124" y="199"/>
                    </a:cubicBezTo>
                    <a:cubicBezTo>
                      <a:pt x="124" y="141"/>
                      <a:pt x="133" y="83"/>
                      <a:pt x="108" y="33"/>
                    </a:cubicBezTo>
                    <a:cubicBezTo>
                      <a:pt x="103" y="14"/>
                      <a:pt x="84" y="1"/>
                      <a:pt x="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24"/>
              <p:cNvSpPr/>
              <p:nvPr/>
            </p:nvSpPr>
            <p:spPr>
              <a:xfrm>
                <a:off x="2204250" y="1895925"/>
                <a:ext cx="3975" cy="9525"/>
              </a:xfrm>
              <a:custGeom>
                <a:rect b="b" l="l" r="r" t="t"/>
                <a:pathLst>
                  <a:path extrusionOk="0" h="381" w="159">
                    <a:moveTo>
                      <a:pt x="33" y="1"/>
                    </a:moveTo>
                    <a:cubicBezTo>
                      <a:pt x="21" y="1"/>
                      <a:pt x="9" y="9"/>
                      <a:pt x="9" y="27"/>
                    </a:cubicBezTo>
                    <a:cubicBezTo>
                      <a:pt x="1" y="85"/>
                      <a:pt x="17" y="143"/>
                      <a:pt x="34" y="201"/>
                    </a:cubicBezTo>
                    <a:cubicBezTo>
                      <a:pt x="51" y="250"/>
                      <a:pt x="67" y="308"/>
                      <a:pt x="92" y="366"/>
                    </a:cubicBezTo>
                    <a:cubicBezTo>
                      <a:pt x="97" y="376"/>
                      <a:pt x="107" y="380"/>
                      <a:pt x="119" y="380"/>
                    </a:cubicBezTo>
                    <a:cubicBezTo>
                      <a:pt x="127" y="380"/>
                      <a:pt x="135" y="378"/>
                      <a:pt x="142" y="375"/>
                    </a:cubicBezTo>
                    <a:cubicBezTo>
                      <a:pt x="158" y="366"/>
                      <a:pt x="158" y="350"/>
                      <a:pt x="150" y="325"/>
                    </a:cubicBezTo>
                    <a:cubicBezTo>
                      <a:pt x="133" y="275"/>
                      <a:pt x="117" y="226"/>
                      <a:pt x="100" y="176"/>
                    </a:cubicBezTo>
                    <a:cubicBezTo>
                      <a:pt x="84" y="126"/>
                      <a:pt x="75" y="68"/>
                      <a:pt x="59" y="18"/>
                    </a:cubicBezTo>
                    <a:cubicBezTo>
                      <a:pt x="55" y="7"/>
                      <a:pt x="44" y="1"/>
                      <a:pt x="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24"/>
              <p:cNvSpPr/>
              <p:nvPr/>
            </p:nvSpPr>
            <p:spPr>
              <a:xfrm>
                <a:off x="2190600" y="1865900"/>
                <a:ext cx="12500" cy="52725"/>
              </a:xfrm>
              <a:custGeom>
                <a:rect b="b" l="l" r="r" t="t"/>
                <a:pathLst>
                  <a:path extrusionOk="0" h="2109" w="500">
                    <a:moveTo>
                      <a:pt x="81" y="1"/>
                    </a:moveTo>
                    <a:cubicBezTo>
                      <a:pt x="75" y="1"/>
                      <a:pt x="69" y="3"/>
                      <a:pt x="66" y="10"/>
                    </a:cubicBezTo>
                    <a:cubicBezTo>
                      <a:pt x="33" y="35"/>
                      <a:pt x="33" y="76"/>
                      <a:pt x="25" y="117"/>
                    </a:cubicBezTo>
                    <a:cubicBezTo>
                      <a:pt x="17" y="151"/>
                      <a:pt x="8" y="192"/>
                      <a:pt x="8" y="233"/>
                    </a:cubicBezTo>
                    <a:cubicBezTo>
                      <a:pt x="0" y="308"/>
                      <a:pt x="0" y="391"/>
                      <a:pt x="0" y="474"/>
                    </a:cubicBezTo>
                    <a:cubicBezTo>
                      <a:pt x="8" y="755"/>
                      <a:pt x="41" y="1037"/>
                      <a:pt x="116" y="1311"/>
                    </a:cubicBezTo>
                    <a:cubicBezTo>
                      <a:pt x="149" y="1443"/>
                      <a:pt x="191" y="1584"/>
                      <a:pt x="249" y="1717"/>
                    </a:cubicBezTo>
                    <a:cubicBezTo>
                      <a:pt x="307" y="1841"/>
                      <a:pt x="365" y="1965"/>
                      <a:pt x="431" y="2089"/>
                    </a:cubicBezTo>
                    <a:cubicBezTo>
                      <a:pt x="439" y="2103"/>
                      <a:pt x="450" y="2109"/>
                      <a:pt x="461" y="2109"/>
                    </a:cubicBezTo>
                    <a:cubicBezTo>
                      <a:pt x="482" y="2109"/>
                      <a:pt x="500" y="2087"/>
                      <a:pt x="489" y="2065"/>
                    </a:cubicBezTo>
                    <a:cubicBezTo>
                      <a:pt x="414" y="1924"/>
                      <a:pt x="365" y="1775"/>
                      <a:pt x="315" y="1625"/>
                    </a:cubicBezTo>
                    <a:cubicBezTo>
                      <a:pt x="232" y="1360"/>
                      <a:pt x="174" y="1095"/>
                      <a:pt x="141" y="830"/>
                    </a:cubicBezTo>
                    <a:cubicBezTo>
                      <a:pt x="124" y="689"/>
                      <a:pt x="124" y="548"/>
                      <a:pt x="124" y="407"/>
                    </a:cubicBezTo>
                    <a:cubicBezTo>
                      <a:pt x="124" y="341"/>
                      <a:pt x="124" y="275"/>
                      <a:pt x="124" y="209"/>
                    </a:cubicBezTo>
                    <a:cubicBezTo>
                      <a:pt x="133" y="175"/>
                      <a:pt x="124" y="134"/>
                      <a:pt x="124" y="101"/>
                    </a:cubicBezTo>
                    <a:cubicBezTo>
                      <a:pt x="124" y="68"/>
                      <a:pt x="124" y="43"/>
                      <a:pt x="108" y="18"/>
                    </a:cubicBezTo>
                    <a:cubicBezTo>
                      <a:pt x="103" y="8"/>
                      <a:pt x="91" y="1"/>
                      <a:pt x="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24"/>
              <p:cNvSpPr/>
              <p:nvPr/>
            </p:nvSpPr>
            <p:spPr>
              <a:xfrm>
                <a:off x="2196400" y="1851325"/>
                <a:ext cx="2075" cy="9600"/>
              </a:xfrm>
              <a:custGeom>
                <a:rect b="b" l="l" r="r" t="t"/>
                <a:pathLst>
                  <a:path extrusionOk="0" h="384" w="83">
                    <a:moveTo>
                      <a:pt x="32" y="0"/>
                    </a:moveTo>
                    <a:cubicBezTo>
                      <a:pt x="23" y="0"/>
                      <a:pt x="12" y="4"/>
                      <a:pt x="8" y="13"/>
                    </a:cubicBezTo>
                    <a:cubicBezTo>
                      <a:pt x="0" y="71"/>
                      <a:pt x="0" y="129"/>
                      <a:pt x="0" y="187"/>
                    </a:cubicBezTo>
                    <a:cubicBezTo>
                      <a:pt x="8" y="245"/>
                      <a:pt x="8" y="294"/>
                      <a:pt x="17" y="352"/>
                    </a:cubicBezTo>
                    <a:cubicBezTo>
                      <a:pt x="17" y="373"/>
                      <a:pt x="33" y="383"/>
                      <a:pt x="50" y="383"/>
                    </a:cubicBezTo>
                    <a:cubicBezTo>
                      <a:pt x="66" y="383"/>
                      <a:pt x="83" y="373"/>
                      <a:pt x="83" y="352"/>
                    </a:cubicBezTo>
                    <a:cubicBezTo>
                      <a:pt x="75" y="303"/>
                      <a:pt x="75" y="245"/>
                      <a:pt x="75" y="187"/>
                    </a:cubicBezTo>
                    <a:cubicBezTo>
                      <a:pt x="66" y="129"/>
                      <a:pt x="66" y="71"/>
                      <a:pt x="50" y="13"/>
                    </a:cubicBezTo>
                    <a:cubicBezTo>
                      <a:pt x="50" y="4"/>
                      <a:pt x="41" y="0"/>
                      <a:pt x="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24"/>
              <p:cNvSpPr/>
              <p:nvPr/>
            </p:nvSpPr>
            <p:spPr>
              <a:xfrm>
                <a:off x="2200750" y="1838900"/>
                <a:ext cx="1775" cy="8775"/>
              </a:xfrm>
              <a:custGeom>
                <a:rect b="b" l="l" r="r" t="t"/>
                <a:pathLst>
                  <a:path extrusionOk="0" h="351" w="71">
                    <a:moveTo>
                      <a:pt x="22" y="0"/>
                    </a:moveTo>
                    <a:cubicBezTo>
                      <a:pt x="15" y="0"/>
                      <a:pt x="8" y="4"/>
                      <a:pt x="8" y="13"/>
                    </a:cubicBezTo>
                    <a:cubicBezTo>
                      <a:pt x="0" y="62"/>
                      <a:pt x="0" y="112"/>
                      <a:pt x="0" y="162"/>
                    </a:cubicBezTo>
                    <a:cubicBezTo>
                      <a:pt x="0" y="220"/>
                      <a:pt x="8" y="269"/>
                      <a:pt x="8" y="319"/>
                    </a:cubicBezTo>
                    <a:cubicBezTo>
                      <a:pt x="8" y="340"/>
                      <a:pt x="25" y="350"/>
                      <a:pt x="40" y="350"/>
                    </a:cubicBezTo>
                    <a:cubicBezTo>
                      <a:pt x="56" y="350"/>
                      <a:pt x="70" y="340"/>
                      <a:pt x="66" y="319"/>
                    </a:cubicBezTo>
                    <a:cubicBezTo>
                      <a:pt x="66" y="269"/>
                      <a:pt x="66" y="220"/>
                      <a:pt x="58" y="162"/>
                    </a:cubicBezTo>
                    <a:cubicBezTo>
                      <a:pt x="58" y="112"/>
                      <a:pt x="50" y="62"/>
                      <a:pt x="41" y="13"/>
                    </a:cubicBezTo>
                    <a:cubicBezTo>
                      <a:pt x="37" y="4"/>
                      <a:pt x="29" y="0"/>
                      <a:pt x="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24"/>
              <p:cNvSpPr/>
              <p:nvPr/>
            </p:nvSpPr>
            <p:spPr>
              <a:xfrm>
                <a:off x="2251200" y="1958575"/>
                <a:ext cx="11700" cy="18350"/>
              </a:xfrm>
              <a:custGeom>
                <a:rect b="b" l="l" r="r" t="t"/>
                <a:pathLst>
                  <a:path extrusionOk="0" h="734" w="468">
                    <a:moveTo>
                      <a:pt x="67" y="0"/>
                    </a:moveTo>
                    <a:cubicBezTo>
                      <a:pt x="36" y="0"/>
                      <a:pt x="1" y="30"/>
                      <a:pt x="12" y="64"/>
                    </a:cubicBezTo>
                    <a:cubicBezTo>
                      <a:pt x="20" y="131"/>
                      <a:pt x="45" y="197"/>
                      <a:pt x="70" y="255"/>
                    </a:cubicBezTo>
                    <a:cubicBezTo>
                      <a:pt x="95" y="313"/>
                      <a:pt x="120" y="363"/>
                      <a:pt x="153" y="421"/>
                    </a:cubicBezTo>
                    <a:cubicBezTo>
                      <a:pt x="219" y="528"/>
                      <a:pt x="294" y="628"/>
                      <a:pt x="385" y="719"/>
                    </a:cubicBezTo>
                    <a:cubicBezTo>
                      <a:pt x="393" y="729"/>
                      <a:pt x="403" y="733"/>
                      <a:pt x="412" y="733"/>
                    </a:cubicBezTo>
                    <a:cubicBezTo>
                      <a:pt x="441" y="733"/>
                      <a:pt x="468" y="694"/>
                      <a:pt x="443" y="669"/>
                    </a:cubicBezTo>
                    <a:cubicBezTo>
                      <a:pt x="360" y="578"/>
                      <a:pt x="294" y="479"/>
                      <a:pt x="244" y="371"/>
                    </a:cubicBezTo>
                    <a:cubicBezTo>
                      <a:pt x="211" y="321"/>
                      <a:pt x="186" y="263"/>
                      <a:pt x="169" y="205"/>
                    </a:cubicBezTo>
                    <a:cubicBezTo>
                      <a:pt x="153" y="164"/>
                      <a:pt x="136" y="122"/>
                      <a:pt x="128" y="81"/>
                    </a:cubicBezTo>
                    <a:cubicBezTo>
                      <a:pt x="128" y="56"/>
                      <a:pt x="120" y="48"/>
                      <a:pt x="111" y="23"/>
                    </a:cubicBezTo>
                    <a:lnTo>
                      <a:pt x="103" y="23"/>
                    </a:lnTo>
                    <a:cubicBezTo>
                      <a:pt x="95" y="7"/>
                      <a:pt x="81" y="0"/>
                      <a:pt x="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24"/>
              <p:cNvSpPr/>
              <p:nvPr/>
            </p:nvSpPr>
            <p:spPr>
              <a:xfrm>
                <a:off x="2264525" y="1969950"/>
                <a:ext cx="6050" cy="8575"/>
              </a:xfrm>
              <a:custGeom>
                <a:rect b="b" l="l" r="r" t="t"/>
                <a:pathLst>
                  <a:path extrusionOk="0" h="343" w="242">
                    <a:moveTo>
                      <a:pt x="42" y="1"/>
                    </a:moveTo>
                    <a:cubicBezTo>
                      <a:pt x="36" y="1"/>
                      <a:pt x="30" y="3"/>
                      <a:pt x="26" y="7"/>
                    </a:cubicBezTo>
                    <a:cubicBezTo>
                      <a:pt x="1" y="32"/>
                      <a:pt x="18" y="82"/>
                      <a:pt x="26" y="106"/>
                    </a:cubicBezTo>
                    <a:cubicBezTo>
                      <a:pt x="42" y="140"/>
                      <a:pt x="51" y="164"/>
                      <a:pt x="67" y="189"/>
                    </a:cubicBezTo>
                    <a:cubicBezTo>
                      <a:pt x="92" y="247"/>
                      <a:pt x="134" y="297"/>
                      <a:pt x="175" y="330"/>
                    </a:cubicBezTo>
                    <a:cubicBezTo>
                      <a:pt x="183" y="338"/>
                      <a:pt x="194" y="343"/>
                      <a:pt x="203" y="343"/>
                    </a:cubicBezTo>
                    <a:cubicBezTo>
                      <a:pt x="212" y="343"/>
                      <a:pt x="221" y="338"/>
                      <a:pt x="225" y="330"/>
                    </a:cubicBezTo>
                    <a:cubicBezTo>
                      <a:pt x="241" y="322"/>
                      <a:pt x="241" y="297"/>
                      <a:pt x="225" y="289"/>
                    </a:cubicBezTo>
                    <a:cubicBezTo>
                      <a:pt x="183" y="247"/>
                      <a:pt x="150" y="206"/>
                      <a:pt x="125" y="156"/>
                    </a:cubicBezTo>
                    <a:cubicBezTo>
                      <a:pt x="117" y="140"/>
                      <a:pt x="109" y="115"/>
                      <a:pt x="100" y="82"/>
                    </a:cubicBezTo>
                    <a:cubicBezTo>
                      <a:pt x="92" y="73"/>
                      <a:pt x="92" y="57"/>
                      <a:pt x="84" y="48"/>
                    </a:cubicBezTo>
                    <a:cubicBezTo>
                      <a:pt x="84" y="32"/>
                      <a:pt x="76" y="15"/>
                      <a:pt x="59" y="7"/>
                    </a:cubicBezTo>
                    <a:cubicBezTo>
                      <a:pt x="55" y="3"/>
                      <a:pt x="49" y="1"/>
                      <a:pt x="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24"/>
              <p:cNvSpPr/>
              <p:nvPr/>
            </p:nvSpPr>
            <p:spPr>
              <a:xfrm>
                <a:off x="2265850" y="1962475"/>
                <a:ext cx="5350" cy="7325"/>
              </a:xfrm>
              <a:custGeom>
                <a:rect b="b" l="l" r="r" t="t"/>
                <a:pathLst>
                  <a:path extrusionOk="0" h="293" w="214">
                    <a:moveTo>
                      <a:pt x="23" y="1"/>
                    </a:moveTo>
                    <a:cubicBezTo>
                      <a:pt x="11" y="1"/>
                      <a:pt x="0" y="13"/>
                      <a:pt x="6" y="24"/>
                    </a:cubicBezTo>
                    <a:cubicBezTo>
                      <a:pt x="23" y="74"/>
                      <a:pt x="47" y="115"/>
                      <a:pt x="72" y="157"/>
                    </a:cubicBezTo>
                    <a:cubicBezTo>
                      <a:pt x="97" y="198"/>
                      <a:pt x="130" y="240"/>
                      <a:pt x="155" y="281"/>
                    </a:cubicBezTo>
                    <a:cubicBezTo>
                      <a:pt x="161" y="287"/>
                      <a:pt x="171" y="293"/>
                      <a:pt x="182" y="293"/>
                    </a:cubicBezTo>
                    <a:cubicBezTo>
                      <a:pt x="187" y="293"/>
                      <a:pt x="192" y="292"/>
                      <a:pt x="197" y="289"/>
                    </a:cubicBezTo>
                    <a:cubicBezTo>
                      <a:pt x="213" y="281"/>
                      <a:pt x="213" y="265"/>
                      <a:pt x="205" y="248"/>
                    </a:cubicBezTo>
                    <a:cubicBezTo>
                      <a:pt x="180" y="207"/>
                      <a:pt x="155" y="165"/>
                      <a:pt x="130" y="124"/>
                    </a:cubicBezTo>
                    <a:cubicBezTo>
                      <a:pt x="105" y="82"/>
                      <a:pt x="72" y="41"/>
                      <a:pt x="39" y="8"/>
                    </a:cubicBezTo>
                    <a:cubicBezTo>
                      <a:pt x="34" y="3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24"/>
              <p:cNvSpPr/>
              <p:nvPr/>
            </p:nvSpPr>
            <p:spPr>
              <a:xfrm>
                <a:off x="1984375" y="1849050"/>
                <a:ext cx="7375" cy="37300"/>
              </a:xfrm>
              <a:custGeom>
                <a:rect b="b" l="l" r="r" t="t"/>
                <a:pathLst>
                  <a:path extrusionOk="0" h="1492" w="295">
                    <a:moveTo>
                      <a:pt x="259" y="0"/>
                    </a:moveTo>
                    <a:cubicBezTo>
                      <a:pt x="245" y="0"/>
                      <a:pt x="231" y="7"/>
                      <a:pt x="220" y="21"/>
                    </a:cubicBezTo>
                    <a:cubicBezTo>
                      <a:pt x="154" y="112"/>
                      <a:pt x="129" y="245"/>
                      <a:pt x="113" y="352"/>
                    </a:cubicBezTo>
                    <a:cubicBezTo>
                      <a:pt x="96" y="477"/>
                      <a:pt x="80" y="593"/>
                      <a:pt x="71" y="709"/>
                    </a:cubicBezTo>
                    <a:cubicBezTo>
                      <a:pt x="55" y="833"/>
                      <a:pt x="38" y="957"/>
                      <a:pt x="22" y="1090"/>
                    </a:cubicBezTo>
                    <a:cubicBezTo>
                      <a:pt x="13" y="1214"/>
                      <a:pt x="13" y="1338"/>
                      <a:pt x="5" y="1463"/>
                    </a:cubicBezTo>
                    <a:cubicBezTo>
                      <a:pt x="0" y="1481"/>
                      <a:pt x="17" y="1492"/>
                      <a:pt x="33" y="1492"/>
                    </a:cubicBezTo>
                    <a:cubicBezTo>
                      <a:pt x="46" y="1492"/>
                      <a:pt x="59" y="1485"/>
                      <a:pt x="63" y="1471"/>
                    </a:cubicBezTo>
                    <a:cubicBezTo>
                      <a:pt x="88" y="1347"/>
                      <a:pt x="113" y="1222"/>
                      <a:pt x="138" y="1098"/>
                    </a:cubicBezTo>
                    <a:cubicBezTo>
                      <a:pt x="154" y="982"/>
                      <a:pt x="171" y="858"/>
                      <a:pt x="187" y="733"/>
                    </a:cubicBezTo>
                    <a:cubicBezTo>
                      <a:pt x="196" y="609"/>
                      <a:pt x="212" y="493"/>
                      <a:pt x="229" y="377"/>
                    </a:cubicBezTo>
                    <a:cubicBezTo>
                      <a:pt x="254" y="261"/>
                      <a:pt x="278" y="153"/>
                      <a:pt x="295" y="37"/>
                    </a:cubicBezTo>
                    <a:cubicBezTo>
                      <a:pt x="295" y="13"/>
                      <a:pt x="278" y="0"/>
                      <a:pt x="2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24"/>
              <p:cNvSpPr/>
              <p:nvPr/>
            </p:nvSpPr>
            <p:spPr>
              <a:xfrm>
                <a:off x="1992450" y="1844775"/>
                <a:ext cx="2825" cy="10200"/>
              </a:xfrm>
              <a:custGeom>
                <a:rect b="b" l="l" r="r" t="t"/>
                <a:pathLst>
                  <a:path extrusionOk="0" h="408" w="113">
                    <a:moveTo>
                      <a:pt x="85" y="0"/>
                    </a:moveTo>
                    <a:cubicBezTo>
                      <a:pt x="74" y="0"/>
                      <a:pt x="63" y="6"/>
                      <a:pt x="63" y="18"/>
                    </a:cubicBezTo>
                    <a:cubicBezTo>
                      <a:pt x="47" y="76"/>
                      <a:pt x="38" y="134"/>
                      <a:pt x="30" y="192"/>
                    </a:cubicBezTo>
                    <a:cubicBezTo>
                      <a:pt x="22" y="250"/>
                      <a:pt x="13" y="308"/>
                      <a:pt x="5" y="366"/>
                    </a:cubicBezTo>
                    <a:cubicBezTo>
                      <a:pt x="1" y="393"/>
                      <a:pt x="18" y="408"/>
                      <a:pt x="36" y="408"/>
                    </a:cubicBezTo>
                    <a:cubicBezTo>
                      <a:pt x="52" y="408"/>
                      <a:pt x="68" y="397"/>
                      <a:pt x="71" y="374"/>
                    </a:cubicBezTo>
                    <a:cubicBezTo>
                      <a:pt x="80" y="316"/>
                      <a:pt x="88" y="258"/>
                      <a:pt x="96" y="200"/>
                    </a:cubicBezTo>
                    <a:cubicBezTo>
                      <a:pt x="105" y="142"/>
                      <a:pt x="113" y="84"/>
                      <a:pt x="113" y="26"/>
                    </a:cubicBezTo>
                    <a:cubicBezTo>
                      <a:pt x="113" y="8"/>
                      <a:pt x="99" y="0"/>
                      <a:pt x="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24"/>
              <p:cNvSpPr/>
              <p:nvPr/>
            </p:nvSpPr>
            <p:spPr>
              <a:xfrm>
                <a:off x="1991125" y="1827750"/>
                <a:ext cx="1475" cy="7900"/>
              </a:xfrm>
              <a:custGeom>
                <a:rect b="b" l="l" r="r" t="t"/>
                <a:pathLst>
                  <a:path extrusionOk="0" h="316" w="59">
                    <a:moveTo>
                      <a:pt x="29" y="1"/>
                    </a:moveTo>
                    <a:cubicBezTo>
                      <a:pt x="21" y="1"/>
                      <a:pt x="13" y="7"/>
                      <a:pt x="8" y="19"/>
                    </a:cubicBezTo>
                    <a:cubicBezTo>
                      <a:pt x="8" y="44"/>
                      <a:pt x="0" y="61"/>
                      <a:pt x="0" y="86"/>
                    </a:cubicBezTo>
                    <a:cubicBezTo>
                      <a:pt x="0" y="111"/>
                      <a:pt x="0" y="127"/>
                      <a:pt x="0" y="152"/>
                    </a:cubicBezTo>
                    <a:lnTo>
                      <a:pt x="0" y="285"/>
                    </a:lnTo>
                    <a:cubicBezTo>
                      <a:pt x="0" y="305"/>
                      <a:pt x="15" y="316"/>
                      <a:pt x="29" y="316"/>
                    </a:cubicBezTo>
                    <a:cubicBezTo>
                      <a:pt x="44" y="316"/>
                      <a:pt x="58" y="305"/>
                      <a:pt x="58" y="285"/>
                    </a:cubicBezTo>
                    <a:lnTo>
                      <a:pt x="58" y="152"/>
                    </a:lnTo>
                    <a:cubicBezTo>
                      <a:pt x="58" y="127"/>
                      <a:pt x="58" y="111"/>
                      <a:pt x="58" y="86"/>
                    </a:cubicBezTo>
                    <a:cubicBezTo>
                      <a:pt x="58" y="61"/>
                      <a:pt x="58" y="44"/>
                      <a:pt x="50" y="19"/>
                    </a:cubicBezTo>
                    <a:cubicBezTo>
                      <a:pt x="46" y="7"/>
                      <a:pt x="37" y="1"/>
                      <a:pt x="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24"/>
              <p:cNvSpPr/>
              <p:nvPr/>
            </p:nvSpPr>
            <p:spPr>
              <a:xfrm>
                <a:off x="1990500" y="1814725"/>
                <a:ext cx="1675" cy="8150"/>
              </a:xfrm>
              <a:custGeom>
                <a:rect b="b" l="l" r="r" t="t"/>
                <a:pathLst>
                  <a:path extrusionOk="0" h="326" w="67">
                    <a:moveTo>
                      <a:pt x="55" y="1"/>
                    </a:moveTo>
                    <a:cubicBezTo>
                      <a:pt x="50" y="1"/>
                      <a:pt x="45" y="3"/>
                      <a:pt x="42" y="10"/>
                    </a:cubicBezTo>
                    <a:cubicBezTo>
                      <a:pt x="17" y="101"/>
                      <a:pt x="9" y="201"/>
                      <a:pt x="0" y="300"/>
                    </a:cubicBezTo>
                    <a:cubicBezTo>
                      <a:pt x="0" y="308"/>
                      <a:pt x="17" y="325"/>
                      <a:pt x="25" y="325"/>
                    </a:cubicBezTo>
                    <a:cubicBezTo>
                      <a:pt x="33" y="325"/>
                      <a:pt x="42" y="317"/>
                      <a:pt x="50" y="300"/>
                    </a:cubicBezTo>
                    <a:cubicBezTo>
                      <a:pt x="58" y="209"/>
                      <a:pt x="67" y="110"/>
                      <a:pt x="67" y="10"/>
                    </a:cubicBezTo>
                    <a:cubicBezTo>
                      <a:pt x="67" y="5"/>
                      <a:pt x="61" y="1"/>
                      <a:pt x="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24"/>
              <p:cNvSpPr/>
              <p:nvPr/>
            </p:nvSpPr>
            <p:spPr>
              <a:xfrm>
                <a:off x="1995675" y="1808125"/>
                <a:ext cx="3050" cy="14925"/>
              </a:xfrm>
              <a:custGeom>
                <a:rect b="b" l="l" r="r" t="t"/>
                <a:pathLst>
                  <a:path extrusionOk="0" h="597" w="122">
                    <a:moveTo>
                      <a:pt x="104" y="0"/>
                    </a:moveTo>
                    <a:cubicBezTo>
                      <a:pt x="99" y="0"/>
                      <a:pt x="94" y="3"/>
                      <a:pt x="92" y="9"/>
                    </a:cubicBezTo>
                    <a:cubicBezTo>
                      <a:pt x="42" y="92"/>
                      <a:pt x="17" y="191"/>
                      <a:pt x="17" y="282"/>
                    </a:cubicBezTo>
                    <a:lnTo>
                      <a:pt x="9" y="282"/>
                    </a:lnTo>
                    <a:cubicBezTo>
                      <a:pt x="0" y="382"/>
                      <a:pt x="9" y="481"/>
                      <a:pt x="34" y="572"/>
                    </a:cubicBezTo>
                    <a:cubicBezTo>
                      <a:pt x="37" y="589"/>
                      <a:pt x="48" y="596"/>
                      <a:pt x="60" y="596"/>
                    </a:cubicBezTo>
                    <a:cubicBezTo>
                      <a:pt x="78" y="596"/>
                      <a:pt x="96" y="581"/>
                      <a:pt x="92" y="556"/>
                    </a:cubicBezTo>
                    <a:cubicBezTo>
                      <a:pt x="75" y="465"/>
                      <a:pt x="75" y="382"/>
                      <a:pt x="75" y="291"/>
                    </a:cubicBezTo>
                    <a:cubicBezTo>
                      <a:pt x="83" y="200"/>
                      <a:pt x="108" y="108"/>
                      <a:pt x="116" y="26"/>
                    </a:cubicBezTo>
                    <a:cubicBezTo>
                      <a:pt x="122" y="10"/>
                      <a:pt x="113" y="0"/>
                      <a:pt x="1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24"/>
              <p:cNvSpPr/>
              <p:nvPr/>
            </p:nvSpPr>
            <p:spPr>
              <a:xfrm>
                <a:off x="1987800" y="1875650"/>
                <a:ext cx="5400" cy="24850"/>
              </a:xfrm>
              <a:custGeom>
                <a:rect b="b" l="l" r="r" t="t"/>
                <a:pathLst>
                  <a:path extrusionOk="0" h="994" w="216">
                    <a:moveTo>
                      <a:pt x="186" y="1"/>
                    </a:moveTo>
                    <a:cubicBezTo>
                      <a:pt x="179" y="1"/>
                      <a:pt x="172" y="3"/>
                      <a:pt x="166" y="9"/>
                    </a:cubicBezTo>
                    <a:cubicBezTo>
                      <a:pt x="133" y="34"/>
                      <a:pt x="125" y="75"/>
                      <a:pt x="108" y="117"/>
                    </a:cubicBezTo>
                    <a:cubicBezTo>
                      <a:pt x="92" y="150"/>
                      <a:pt x="83" y="191"/>
                      <a:pt x="75" y="233"/>
                    </a:cubicBezTo>
                    <a:cubicBezTo>
                      <a:pt x="50" y="307"/>
                      <a:pt x="42" y="390"/>
                      <a:pt x="34" y="465"/>
                    </a:cubicBezTo>
                    <a:cubicBezTo>
                      <a:pt x="17" y="631"/>
                      <a:pt x="9" y="796"/>
                      <a:pt x="1" y="962"/>
                    </a:cubicBezTo>
                    <a:cubicBezTo>
                      <a:pt x="1" y="983"/>
                      <a:pt x="17" y="993"/>
                      <a:pt x="35" y="993"/>
                    </a:cubicBezTo>
                    <a:cubicBezTo>
                      <a:pt x="52" y="993"/>
                      <a:pt x="71" y="983"/>
                      <a:pt x="75" y="962"/>
                    </a:cubicBezTo>
                    <a:cubicBezTo>
                      <a:pt x="83" y="805"/>
                      <a:pt x="108" y="647"/>
                      <a:pt x="133" y="490"/>
                    </a:cubicBezTo>
                    <a:cubicBezTo>
                      <a:pt x="141" y="407"/>
                      <a:pt x="158" y="332"/>
                      <a:pt x="175" y="249"/>
                    </a:cubicBezTo>
                    <a:cubicBezTo>
                      <a:pt x="183" y="216"/>
                      <a:pt x="191" y="175"/>
                      <a:pt x="199" y="133"/>
                    </a:cubicBezTo>
                    <a:cubicBezTo>
                      <a:pt x="199" y="100"/>
                      <a:pt x="216" y="67"/>
                      <a:pt x="208" y="26"/>
                    </a:cubicBezTo>
                    <a:cubicBezTo>
                      <a:pt x="208" y="10"/>
                      <a:pt x="197" y="1"/>
                      <a:pt x="1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24"/>
              <p:cNvSpPr/>
              <p:nvPr/>
            </p:nvSpPr>
            <p:spPr>
              <a:xfrm>
                <a:off x="2001375" y="1830125"/>
                <a:ext cx="1975" cy="11375"/>
              </a:xfrm>
              <a:custGeom>
                <a:rect b="b" l="l" r="r" t="t"/>
                <a:pathLst>
                  <a:path extrusionOk="0" h="455" w="79">
                    <a:moveTo>
                      <a:pt x="58" y="1"/>
                    </a:moveTo>
                    <a:cubicBezTo>
                      <a:pt x="52" y="1"/>
                      <a:pt x="46" y="5"/>
                      <a:pt x="46" y="16"/>
                    </a:cubicBezTo>
                    <a:cubicBezTo>
                      <a:pt x="21" y="148"/>
                      <a:pt x="13" y="289"/>
                      <a:pt x="4" y="430"/>
                    </a:cubicBezTo>
                    <a:cubicBezTo>
                      <a:pt x="0" y="446"/>
                      <a:pt x="13" y="455"/>
                      <a:pt x="27" y="455"/>
                    </a:cubicBezTo>
                    <a:cubicBezTo>
                      <a:pt x="42" y="455"/>
                      <a:pt x="58" y="446"/>
                      <a:pt x="62" y="430"/>
                    </a:cubicBezTo>
                    <a:cubicBezTo>
                      <a:pt x="71" y="297"/>
                      <a:pt x="79" y="156"/>
                      <a:pt x="79" y="24"/>
                    </a:cubicBezTo>
                    <a:cubicBezTo>
                      <a:pt x="79" y="9"/>
                      <a:pt x="68" y="1"/>
                      <a:pt x="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24"/>
              <p:cNvSpPr/>
              <p:nvPr/>
            </p:nvSpPr>
            <p:spPr>
              <a:xfrm>
                <a:off x="1995675" y="1786925"/>
                <a:ext cx="2100" cy="11150"/>
              </a:xfrm>
              <a:custGeom>
                <a:rect b="b" l="l" r="r" t="t"/>
                <a:pathLst>
                  <a:path extrusionOk="0" h="446" w="84">
                    <a:moveTo>
                      <a:pt x="46" y="0"/>
                    </a:moveTo>
                    <a:cubicBezTo>
                      <a:pt x="38" y="0"/>
                      <a:pt x="29" y="4"/>
                      <a:pt x="25" y="12"/>
                    </a:cubicBezTo>
                    <a:cubicBezTo>
                      <a:pt x="0" y="78"/>
                      <a:pt x="0" y="153"/>
                      <a:pt x="0" y="211"/>
                    </a:cubicBezTo>
                    <a:cubicBezTo>
                      <a:pt x="0" y="285"/>
                      <a:pt x="0" y="352"/>
                      <a:pt x="17" y="418"/>
                    </a:cubicBezTo>
                    <a:cubicBezTo>
                      <a:pt x="17" y="437"/>
                      <a:pt x="31" y="446"/>
                      <a:pt x="45" y="446"/>
                    </a:cubicBezTo>
                    <a:cubicBezTo>
                      <a:pt x="50" y="446"/>
                      <a:pt x="54" y="445"/>
                      <a:pt x="58" y="443"/>
                    </a:cubicBezTo>
                    <a:cubicBezTo>
                      <a:pt x="75" y="443"/>
                      <a:pt x="83" y="426"/>
                      <a:pt x="75" y="401"/>
                    </a:cubicBezTo>
                    <a:cubicBezTo>
                      <a:pt x="67" y="343"/>
                      <a:pt x="67" y="277"/>
                      <a:pt x="67" y="211"/>
                    </a:cubicBezTo>
                    <a:cubicBezTo>
                      <a:pt x="58" y="145"/>
                      <a:pt x="67" y="87"/>
                      <a:pt x="67" y="20"/>
                    </a:cubicBezTo>
                    <a:cubicBezTo>
                      <a:pt x="67" y="7"/>
                      <a:pt x="57" y="0"/>
                      <a:pt x="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24"/>
              <p:cNvSpPr/>
              <p:nvPr/>
            </p:nvSpPr>
            <p:spPr>
              <a:xfrm>
                <a:off x="1979525" y="1915750"/>
                <a:ext cx="3700" cy="40050"/>
              </a:xfrm>
              <a:custGeom>
                <a:rect b="b" l="l" r="r" t="t"/>
                <a:pathLst>
                  <a:path extrusionOk="0" h="1602" w="148">
                    <a:moveTo>
                      <a:pt x="98" y="0"/>
                    </a:moveTo>
                    <a:cubicBezTo>
                      <a:pt x="93" y="0"/>
                      <a:pt x="88" y="2"/>
                      <a:pt x="83" y="4"/>
                    </a:cubicBezTo>
                    <a:cubicBezTo>
                      <a:pt x="25" y="21"/>
                      <a:pt x="17" y="79"/>
                      <a:pt x="17" y="137"/>
                    </a:cubicBezTo>
                    <a:cubicBezTo>
                      <a:pt x="8" y="203"/>
                      <a:pt x="8" y="269"/>
                      <a:pt x="8" y="344"/>
                    </a:cubicBezTo>
                    <a:cubicBezTo>
                      <a:pt x="8" y="476"/>
                      <a:pt x="8" y="617"/>
                      <a:pt x="8" y="750"/>
                    </a:cubicBezTo>
                    <a:cubicBezTo>
                      <a:pt x="8" y="882"/>
                      <a:pt x="0" y="1023"/>
                      <a:pt x="8" y="1156"/>
                    </a:cubicBezTo>
                    <a:cubicBezTo>
                      <a:pt x="8" y="1297"/>
                      <a:pt x="17" y="1438"/>
                      <a:pt x="25" y="1570"/>
                    </a:cubicBezTo>
                    <a:cubicBezTo>
                      <a:pt x="25" y="1591"/>
                      <a:pt x="39" y="1601"/>
                      <a:pt x="54" y="1601"/>
                    </a:cubicBezTo>
                    <a:cubicBezTo>
                      <a:pt x="68" y="1601"/>
                      <a:pt x="83" y="1591"/>
                      <a:pt x="83" y="1570"/>
                    </a:cubicBezTo>
                    <a:cubicBezTo>
                      <a:pt x="100" y="1313"/>
                      <a:pt x="116" y="1056"/>
                      <a:pt x="124" y="791"/>
                    </a:cubicBezTo>
                    <a:cubicBezTo>
                      <a:pt x="124" y="667"/>
                      <a:pt x="124" y="534"/>
                      <a:pt x="124" y="402"/>
                    </a:cubicBezTo>
                    <a:cubicBezTo>
                      <a:pt x="124" y="336"/>
                      <a:pt x="133" y="278"/>
                      <a:pt x="133" y="211"/>
                    </a:cubicBezTo>
                    <a:cubicBezTo>
                      <a:pt x="133" y="162"/>
                      <a:pt x="133" y="112"/>
                      <a:pt x="141" y="62"/>
                    </a:cubicBezTo>
                    <a:cubicBezTo>
                      <a:pt x="148" y="34"/>
                      <a:pt x="126" y="0"/>
                      <a:pt x="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24"/>
              <p:cNvSpPr/>
              <p:nvPr/>
            </p:nvSpPr>
            <p:spPr>
              <a:xfrm>
                <a:off x="1984900" y="1926450"/>
                <a:ext cx="2200" cy="15050"/>
              </a:xfrm>
              <a:custGeom>
                <a:rect b="b" l="l" r="r" t="t"/>
                <a:pathLst>
                  <a:path extrusionOk="0" h="602" w="88">
                    <a:moveTo>
                      <a:pt x="50" y="0"/>
                    </a:moveTo>
                    <a:cubicBezTo>
                      <a:pt x="44" y="0"/>
                      <a:pt x="37" y="5"/>
                      <a:pt x="34" y="15"/>
                    </a:cubicBezTo>
                    <a:cubicBezTo>
                      <a:pt x="17" y="57"/>
                      <a:pt x="9" y="106"/>
                      <a:pt x="9" y="148"/>
                    </a:cubicBezTo>
                    <a:cubicBezTo>
                      <a:pt x="1" y="198"/>
                      <a:pt x="1" y="239"/>
                      <a:pt x="1" y="289"/>
                    </a:cubicBezTo>
                    <a:cubicBezTo>
                      <a:pt x="1" y="380"/>
                      <a:pt x="9" y="471"/>
                      <a:pt x="17" y="570"/>
                    </a:cubicBezTo>
                    <a:cubicBezTo>
                      <a:pt x="21" y="591"/>
                      <a:pt x="40" y="602"/>
                      <a:pt x="56" y="602"/>
                    </a:cubicBezTo>
                    <a:cubicBezTo>
                      <a:pt x="73" y="602"/>
                      <a:pt x="88" y="591"/>
                      <a:pt x="83" y="570"/>
                    </a:cubicBezTo>
                    <a:cubicBezTo>
                      <a:pt x="75" y="479"/>
                      <a:pt x="67" y="388"/>
                      <a:pt x="67" y="297"/>
                    </a:cubicBezTo>
                    <a:cubicBezTo>
                      <a:pt x="67" y="247"/>
                      <a:pt x="67" y="206"/>
                      <a:pt x="75" y="156"/>
                    </a:cubicBezTo>
                    <a:cubicBezTo>
                      <a:pt x="75" y="115"/>
                      <a:pt x="75" y="65"/>
                      <a:pt x="75" y="24"/>
                    </a:cubicBezTo>
                    <a:cubicBezTo>
                      <a:pt x="70" y="9"/>
                      <a:pt x="60" y="0"/>
                      <a:pt x="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24"/>
              <p:cNvSpPr/>
              <p:nvPr/>
            </p:nvSpPr>
            <p:spPr>
              <a:xfrm>
                <a:off x="1907025" y="1838950"/>
                <a:ext cx="6025" cy="34650"/>
              </a:xfrm>
              <a:custGeom>
                <a:rect b="b" l="l" r="r" t="t"/>
                <a:pathLst>
                  <a:path extrusionOk="0" h="1386" w="241">
                    <a:moveTo>
                      <a:pt x="198" y="0"/>
                    </a:moveTo>
                    <a:cubicBezTo>
                      <a:pt x="187" y="0"/>
                      <a:pt x="174" y="6"/>
                      <a:pt x="166" y="19"/>
                    </a:cubicBezTo>
                    <a:cubicBezTo>
                      <a:pt x="149" y="44"/>
                      <a:pt x="133" y="60"/>
                      <a:pt x="124" y="93"/>
                    </a:cubicBezTo>
                    <a:cubicBezTo>
                      <a:pt x="116" y="118"/>
                      <a:pt x="116" y="143"/>
                      <a:pt x="108" y="168"/>
                    </a:cubicBezTo>
                    <a:cubicBezTo>
                      <a:pt x="100" y="226"/>
                      <a:pt x="91" y="284"/>
                      <a:pt x="75" y="342"/>
                    </a:cubicBezTo>
                    <a:cubicBezTo>
                      <a:pt x="58" y="458"/>
                      <a:pt x="50" y="566"/>
                      <a:pt x="33" y="682"/>
                    </a:cubicBezTo>
                    <a:cubicBezTo>
                      <a:pt x="25" y="789"/>
                      <a:pt x="17" y="905"/>
                      <a:pt x="8" y="1021"/>
                    </a:cubicBezTo>
                    <a:cubicBezTo>
                      <a:pt x="8" y="1129"/>
                      <a:pt x="0" y="1245"/>
                      <a:pt x="17" y="1361"/>
                    </a:cubicBezTo>
                    <a:cubicBezTo>
                      <a:pt x="17" y="1378"/>
                      <a:pt x="33" y="1386"/>
                      <a:pt x="50" y="1386"/>
                    </a:cubicBezTo>
                    <a:cubicBezTo>
                      <a:pt x="66" y="1386"/>
                      <a:pt x="83" y="1378"/>
                      <a:pt x="83" y="1361"/>
                    </a:cubicBezTo>
                    <a:cubicBezTo>
                      <a:pt x="108" y="1245"/>
                      <a:pt x="108" y="1129"/>
                      <a:pt x="116" y="1021"/>
                    </a:cubicBezTo>
                    <a:cubicBezTo>
                      <a:pt x="124" y="905"/>
                      <a:pt x="141" y="798"/>
                      <a:pt x="149" y="690"/>
                    </a:cubicBezTo>
                    <a:cubicBezTo>
                      <a:pt x="166" y="574"/>
                      <a:pt x="174" y="466"/>
                      <a:pt x="199" y="350"/>
                    </a:cubicBezTo>
                    <a:cubicBezTo>
                      <a:pt x="207" y="301"/>
                      <a:pt x="216" y="243"/>
                      <a:pt x="224" y="185"/>
                    </a:cubicBezTo>
                    <a:cubicBezTo>
                      <a:pt x="224" y="160"/>
                      <a:pt x="232" y="127"/>
                      <a:pt x="232" y="102"/>
                    </a:cubicBezTo>
                    <a:cubicBezTo>
                      <a:pt x="240" y="69"/>
                      <a:pt x="232" y="52"/>
                      <a:pt x="224" y="19"/>
                    </a:cubicBezTo>
                    <a:cubicBezTo>
                      <a:pt x="220" y="6"/>
                      <a:pt x="209" y="0"/>
                      <a:pt x="1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24"/>
              <p:cNvSpPr/>
              <p:nvPr/>
            </p:nvSpPr>
            <p:spPr>
              <a:xfrm>
                <a:off x="1914275" y="1830450"/>
                <a:ext cx="2100" cy="4850"/>
              </a:xfrm>
              <a:custGeom>
                <a:rect b="b" l="l" r="r" t="t"/>
                <a:pathLst>
                  <a:path extrusionOk="0" h="194" w="84">
                    <a:moveTo>
                      <a:pt x="42" y="1"/>
                    </a:moveTo>
                    <a:cubicBezTo>
                      <a:pt x="31" y="1"/>
                      <a:pt x="21" y="7"/>
                      <a:pt x="17" y="19"/>
                    </a:cubicBezTo>
                    <a:cubicBezTo>
                      <a:pt x="8" y="36"/>
                      <a:pt x="8" y="69"/>
                      <a:pt x="8" y="85"/>
                    </a:cubicBezTo>
                    <a:cubicBezTo>
                      <a:pt x="8" y="110"/>
                      <a:pt x="8" y="135"/>
                      <a:pt x="8" y="160"/>
                    </a:cubicBezTo>
                    <a:cubicBezTo>
                      <a:pt x="0" y="177"/>
                      <a:pt x="25" y="193"/>
                      <a:pt x="42" y="193"/>
                    </a:cubicBezTo>
                    <a:cubicBezTo>
                      <a:pt x="58" y="193"/>
                      <a:pt x="83" y="177"/>
                      <a:pt x="83" y="160"/>
                    </a:cubicBezTo>
                    <a:cubicBezTo>
                      <a:pt x="75" y="135"/>
                      <a:pt x="75" y="110"/>
                      <a:pt x="75" y="85"/>
                    </a:cubicBezTo>
                    <a:cubicBezTo>
                      <a:pt x="75" y="61"/>
                      <a:pt x="75" y="36"/>
                      <a:pt x="66" y="19"/>
                    </a:cubicBezTo>
                    <a:cubicBezTo>
                      <a:pt x="62" y="7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24"/>
              <p:cNvSpPr/>
              <p:nvPr/>
            </p:nvSpPr>
            <p:spPr>
              <a:xfrm>
                <a:off x="1918625" y="1821775"/>
                <a:ext cx="3950" cy="15175"/>
              </a:xfrm>
              <a:custGeom>
                <a:rect b="b" l="l" r="r" t="t"/>
                <a:pathLst>
                  <a:path extrusionOk="0" h="607" w="158">
                    <a:moveTo>
                      <a:pt x="139" y="1"/>
                    </a:moveTo>
                    <a:cubicBezTo>
                      <a:pt x="133" y="1"/>
                      <a:pt x="128" y="4"/>
                      <a:pt x="124" y="10"/>
                    </a:cubicBezTo>
                    <a:cubicBezTo>
                      <a:pt x="66" y="84"/>
                      <a:pt x="42" y="184"/>
                      <a:pt x="25" y="283"/>
                    </a:cubicBezTo>
                    <a:cubicBezTo>
                      <a:pt x="0" y="383"/>
                      <a:pt x="0" y="482"/>
                      <a:pt x="8" y="582"/>
                    </a:cubicBezTo>
                    <a:cubicBezTo>
                      <a:pt x="8" y="598"/>
                      <a:pt x="23" y="606"/>
                      <a:pt x="37" y="606"/>
                    </a:cubicBezTo>
                    <a:cubicBezTo>
                      <a:pt x="52" y="606"/>
                      <a:pt x="66" y="598"/>
                      <a:pt x="66" y="582"/>
                    </a:cubicBezTo>
                    <a:cubicBezTo>
                      <a:pt x="58" y="482"/>
                      <a:pt x="66" y="391"/>
                      <a:pt x="91" y="292"/>
                    </a:cubicBezTo>
                    <a:cubicBezTo>
                      <a:pt x="108" y="200"/>
                      <a:pt x="141" y="109"/>
                      <a:pt x="158" y="18"/>
                    </a:cubicBezTo>
                    <a:cubicBezTo>
                      <a:pt x="158" y="8"/>
                      <a:pt x="148" y="1"/>
                      <a:pt x="1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24"/>
              <p:cNvSpPr/>
              <p:nvPr/>
            </p:nvSpPr>
            <p:spPr>
              <a:xfrm>
                <a:off x="1919125" y="1804300"/>
                <a:ext cx="3175" cy="6550"/>
              </a:xfrm>
              <a:custGeom>
                <a:rect b="b" l="l" r="r" t="t"/>
                <a:pathLst>
                  <a:path extrusionOk="0" h="262" w="127">
                    <a:moveTo>
                      <a:pt x="106" y="1"/>
                    </a:moveTo>
                    <a:cubicBezTo>
                      <a:pt x="100" y="1"/>
                      <a:pt x="94" y="4"/>
                      <a:pt x="88" y="13"/>
                    </a:cubicBezTo>
                    <a:cubicBezTo>
                      <a:pt x="63" y="38"/>
                      <a:pt x="55" y="79"/>
                      <a:pt x="38" y="112"/>
                    </a:cubicBezTo>
                    <a:cubicBezTo>
                      <a:pt x="22" y="145"/>
                      <a:pt x="13" y="187"/>
                      <a:pt x="5" y="228"/>
                    </a:cubicBezTo>
                    <a:cubicBezTo>
                      <a:pt x="0" y="248"/>
                      <a:pt x="15" y="261"/>
                      <a:pt x="30" y="261"/>
                    </a:cubicBezTo>
                    <a:cubicBezTo>
                      <a:pt x="40" y="261"/>
                      <a:pt x="51" y="254"/>
                      <a:pt x="55" y="237"/>
                    </a:cubicBezTo>
                    <a:cubicBezTo>
                      <a:pt x="63" y="203"/>
                      <a:pt x="80" y="170"/>
                      <a:pt x="88" y="129"/>
                    </a:cubicBezTo>
                    <a:cubicBezTo>
                      <a:pt x="96" y="96"/>
                      <a:pt x="113" y="63"/>
                      <a:pt x="121" y="29"/>
                    </a:cubicBezTo>
                    <a:cubicBezTo>
                      <a:pt x="126" y="1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24"/>
              <p:cNvSpPr/>
              <p:nvPr/>
            </p:nvSpPr>
            <p:spPr>
              <a:xfrm>
                <a:off x="1921100" y="1783650"/>
                <a:ext cx="3550" cy="11875"/>
              </a:xfrm>
              <a:custGeom>
                <a:rect b="b" l="l" r="r" t="t"/>
                <a:pathLst>
                  <a:path extrusionOk="0" h="475" w="142">
                    <a:moveTo>
                      <a:pt x="116" y="1"/>
                    </a:moveTo>
                    <a:cubicBezTo>
                      <a:pt x="104" y="1"/>
                      <a:pt x="91" y="7"/>
                      <a:pt x="83" y="19"/>
                    </a:cubicBezTo>
                    <a:cubicBezTo>
                      <a:pt x="59" y="85"/>
                      <a:pt x="50" y="151"/>
                      <a:pt x="34" y="218"/>
                    </a:cubicBezTo>
                    <a:cubicBezTo>
                      <a:pt x="25" y="292"/>
                      <a:pt x="17" y="358"/>
                      <a:pt x="1" y="425"/>
                    </a:cubicBezTo>
                    <a:cubicBezTo>
                      <a:pt x="1" y="450"/>
                      <a:pt x="9" y="466"/>
                      <a:pt x="25" y="474"/>
                    </a:cubicBezTo>
                    <a:cubicBezTo>
                      <a:pt x="50" y="474"/>
                      <a:pt x="67" y="466"/>
                      <a:pt x="75" y="450"/>
                    </a:cubicBezTo>
                    <a:cubicBezTo>
                      <a:pt x="83" y="375"/>
                      <a:pt x="100" y="309"/>
                      <a:pt x="117" y="242"/>
                    </a:cubicBezTo>
                    <a:cubicBezTo>
                      <a:pt x="133" y="168"/>
                      <a:pt x="141" y="102"/>
                      <a:pt x="141" y="27"/>
                    </a:cubicBezTo>
                    <a:cubicBezTo>
                      <a:pt x="141" y="9"/>
                      <a:pt x="130" y="1"/>
                      <a:pt x="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24"/>
              <p:cNvSpPr/>
              <p:nvPr/>
            </p:nvSpPr>
            <p:spPr>
              <a:xfrm>
                <a:off x="1919850" y="1764850"/>
                <a:ext cx="2100" cy="7225"/>
              </a:xfrm>
              <a:custGeom>
                <a:rect b="b" l="l" r="r" t="t"/>
                <a:pathLst>
                  <a:path extrusionOk="0" h="289" w="84">
                    <a:moveTo>
                      <a:pt x="63" y="1"/>
                    </a:moveTo>
                    <a:cubicBezTo>
                      <a:pt x="55" y="1"/>
                      <a:pt x="46" y="5"/>
                      <a:pt x="42" y="17"/>
                    </a:cubicBezTo>
                    <a:cubicBezTo>
                      <a:pt x="34" y="58"/>
                      <a:pt x="26" y="100"/>
                      <a:pt x="17" y="141"/>
                    </a:cubicBezTo>
                    <a:lnTo>
                      <a:pt x="17" y="133"/>
                    </a:lnTo>
                    <a:cubicBezTo>
                      <a:pt x="17" y="182"/>
                      <a:pt x="9" y="224"/>
                      <a:pt x="1" y="265"/>
                    </a:cubicBezTo>
                    <a:cubicBezTo>
                      <a:pt x="1" y="280"/>
                      <a:pt x="18" y="289"/>
                      <a:pt x="33" y="289"/>
                    </a:cubicBezTo>
                    <a:cubicBezTo>
                      <a:pt x="45" y="289"/>
                      <a:pt x="55" y="284"/>
                      <a:pt x="59" y="274"/>
                    </a:cubicBezTo>
                    <a:cubicBezTo>
                      <a:pt x="59" y="224"/>
                      <a:pt x="67" y="182"/>
                      <a:pt x="75" y="141"/>
                    </a:cubicBezTo>
                    <a:cubicBezTo>
                      <a:pt x="75" y="100"/>
                      <a:pt x="84" y="58"/>
                      <a:pt x="84" y="17"/>
                    </a:cubicBezTo>
                    <a:cubicBezTo>
                      <a:pt x="84" y="8"/>
                      <a:pt x="74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24"/>
              <p:cNvSpPr/>
              <p:nvPr/>
            </p:nvSpPr>
            <p:spPr>
              <a:xfrm>
                <a:off x="1894000" y="1678200"/>
                <a:ext cx="10625" cy="34325"/>
              </a:xfrm>
              <a:custGeom>
                <a:rect b="b" l="l" r="r" t="t"/>
                <a:pathLst>
                  <a:path extrusionOk="0" h="1373" w="425">
                    <a:moveTo>
                      <a:pt x="57" y="1"/>
                    </a:moveTo>
                    <a:cubicBezTo>
                      <a:pt x="28" y="1"/>
                      <a:pt x="1" y="18"/>
                      <a:pt x="8" y="52"/>
                    </a:cubicBezTo>
                    <a:cubicBezTo>
                      <a:pt x="24" y="276"/>
                      <a:pt x="65" y="500"/>
                      <a:pt x="123" y="724"/>
                    </a:cubicBezTo>
                    <a:cubicBezTo>
                      <a:pt x="173" y="939"/>
                      <a:pt x="248" y="1146"/>
                      <a:pt x="347" y="1353"/>
                    </a:cubicBezTo>
                    <a:cubicBezTo>
                      <a:pt x="353" y="1367"/>
                      <a:pt x="363" y="1372"/>
                      <a:pt x="375" y="1372"/>
                    </a:cubicBezTo>
                    <a:cubicBezTo>
                      <a:pt x="398" y="1372"/>
                      <a:pt x="425" y="1348"/>
                      <a:pt x="413" y="1320"/>
                    </a:cubicBezTo>
                    <a:cubicBezTo>
                      <a:pt x="347" y="1113"/>
                      <a:pt x="281" y="906"/>
                      <a:pt x="231" y="690"/>
                    </a:cubicBezTo>
                    <a:cubicBezTo>
                      <a:pt x="181" y="492"/>
                      <a:pt x="157" y="301"/>
                      <a:pt x="123" y="102"/>
                    </a:cubicBezTo>
                    <a:cubicBezTo>
                      <a:pt x="140" y="94"/>
                      <a:pt x="140" y="77"/>
                      <a:pt x="140" y="69"/>
                    </a:cubicBezTo>
                    <a:cubicBezTo>
                      <a:pt x="132" y="36"/>
                      <a:pt x="107" y="3"/>
                      <a:pt x="74" y="3"/>
                    </a:cubicBezTo>
                    <a:cubicBezTo>
                      <a:pt x="68" y="1"/>
                      <a:pt x="63" y="1"/>
                      <a:pt x="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24"/>
              <p:cNvSpPr/>
              <p:nvPr/>
            </p:nvSpPr>
            <p:spPr>
              <a:xfrm>
                <a:off x="1899000" y="1681275"/>
                <a:ext cx="4525" cy="8400"/>
              </a:xfrm>
              <a:custGeom>
                <a:rect b="b" l="l" r="r" t="t"/>
                <a:pathLst>
                  <a:path extrusionOk="0" h="336" w="181">
                    <a:moveTo>
                      <a:pt x="33" y="0"/>
                    </a:moveTo>
                    <a:cubicBezTo>
                      <a:pt x="17" y="0"/>
                      <a:pt x="1" y="13"/>
                      <a:pt x="6" y="29"/>
                    </a:cubicBezTo>
                    <a:cubicBezTo>
                      <a:pt x="31" y="128"/>
                      <a:pt x="64" y="219"/>
                      <a:pt x="97" y="311"/>
                    </a:cubicBezTo>
                    <a:cubicBezTo>
                      <a:pt x="106" y="327"/>
                      <a:pt x="122" y="335"/>
                      <a:pt x="147" y="335"/>
                    </a:cubicBezTo>
                    <a:cubicBezTo>
                      <a:pt x="164" y="327"/>
                      <a:pt x="180" y="311"/>
                      <a:pt x="172" y="286"/>
                    </a:cubicBezTo>
                    <a:cubicBezTo>
                      <a:pt x="131" y="195"/>
                      <a:pt x="97" y="103"/>
                      <a:pt x="56" y="12"/>
                    </a:cubicBezTo>
                    <a:cubicBezTo>
                      <a:pt x="50" y="4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24"/>
              <p:cNvSpPr/>
              <p:nvPr/>
            </p:nvSpPr>
            <p:spPr>
              <a:xfrm>
                <a:off x="1883200" y="1639025"/>
                <a:ext cx="5400" cy="49575"/>
              </a:xfrm>
              <a:custGeom>
                <a:rect b="b" l="l" r="r" t="t"/>
                <a:pathLst>
                  <a:path extrusionOk="0" h="1983" w="216">
                    <a:moveTo>
                      <a:pt x="125" y="1"/>
                    </a:moveTo>
                    <a:cubicBezTo>
                      <a:pt x="114" y="1"/>
                      <a:pt x="104" y="5"/>
                      <a:pt x="100" y="12"/>
                    </a:cubicBezTo>
                    <a:cubicBezTo>
                      <a:pt x="67" y="78"/>
                      <a:pt x="58" y="153"/>
                      <a:pt x="42" y="228"/>
                    </a:cubicBezTo>
                    <a:cubicBezTo>
                      <a:pt x="34" y="294"/>
                      <a:pt x="25" y="368"/>
                      <a:pt x="17" y="435"/>
                    </a:cubicBezTo>
                    <a:cubicBezTo>
                      <a:pt x="0" y="692"/>
                      <a:pt x="0" y="957"/>
                      <a:pt x="25" y="1214"/>
                    </a:cubicBezTo>
                    <a:cubicBezTo>
                      <a:pt x="34" y="1338"/>
                      <a:pt x="50" y="1470"/>
                      <a:pt x="75" y="1595"/>
                    </a:cubicBezTo>
                    <a:cubicBezTo>
                      <a:pt x="100" y="1719"/>
                      <a:pt x="141" y="1843"/>
                      <a:pt x="174" y="1967"/>
                    </a:cubicBezTo>
                    <a:cubicBezTo>
                      <a:pt x="178" y="1978"/>
                      <a:pt x="186" y="1982"/>
                      <a:pt x="194" y="1982"/>
                    </a:cubicBezTo>
                    <a:cubicBezTo>
                      <a:pt x="205" y="1982"/>
                      <a:pt x="216" y="1974"/>
                      <a:pt x="216" y="1959"/>
                    </a:cubicBezTo>
                    <a:cubicBezTo>
                      <a:pt x="191" y="1810"/>
                      <a:pt x="174" y="1669"/>
                      <a:pt x="158" y="1520"/>
                    </a:cubicBezTo>
                    <a:cubicBezTo>
                      <a:pt x="125" y="1272"/>
                      <a:pt x="116" y="1023"/>
                      <a:pt x="116" y="774"/>
                    </a:cubicBezTo>
                    <a:cubicBezTo>
                      <a:pt x="125" y="642"/>
                      <a:pt x="125" y="518"/>
                      <a:pt x="141" y="385"/>
                    </a:cubicBezTo>
                    <a:cubicBezTo>
                      <a:pt x="150" y="269"/>
                      <a:pt x="174" y="145"/>
                      <a:pt x="158" y="20"/>
                    </a:cubicBezTo>
                    <a:cubicBezTo>
                      <a:pt x="153" y="7"/>
                      <a:pt x="139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24"/>
              <p:cNvSpPr/>
              <p:nvPr/>
            </p:nvSpPr>
            <p:spPr>
              <a:xfrm>
                <a:off x="1891275" y="1649925"/>
                <a:ext cx="1900" cy="15400"/>
              </a:xfrm>
              <a:custGeom>
                <a:rect b="b" l="l" r="r" t="t"/>
                <a:pathLst>
                  <a:path extrusionOk="0" h="616" w="76">
                    <a:moveTo>
                      <a:pt x="45" y="0"/>
                    </a:moveTo>
                    <a:cubicBezTo>
                      <a:pt x="37" y="0"/>
                      <a:pt x="29" y="5"/>
                      <a:pt x="25" y="15"/>
                    </a:cubicBezTo>
                    <a:cubicBezTo>
                      <a:pt x="9" y="106"/>
                      <a:pt x="1" y="206"/>
                      <a:pt x="1" y="297"/>
                    </a:cubicBezTo>
                    <a:cubicBezTo>
                      <a:pt x="1" y="388"/>
                      <a:pt x="1" y="488"/>
                      <a:pt x="1" y="579"/>
                    </a:cubicBezTo>
                    <a:cubicBezTo>
                      <a:pt x="5" y="604"/>
                      <a:pt x="23" y="616"/>
                      <a:pt x="40" y="616"/>
                    </a:cubicBezTo>
                    <a:cubicBezTo>
                      <a:pt x="56" y="616"/>
                      <a:pt x="71" y="604"/>
                      <a:pt x="67" y="579"/>
                    </a:cubicBezTo>
                    <a:cubicBezTo>
                      <a:pt x="67" y="488"/>
                      <a:pt x="67" y="396"/>
                      <a:pt x="67" y="305"/>
                    </a:cubicBezTo>
                    <a:cubicBezTo>
                      <a:pt x="67" y="206"/>
                      <a:pt x="75" y="115"/>
                      <a:pt x="67" y="24"/>
                    </a:cubicBezTo>
                    <a:cubicBezTo>
                      <a:pt x="67" y="9"/>
                      <a:pt x="56" y="0"/>
                      <a:pt x="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24"/>
              <p:cNvSpPr/>
              <p:nvPr/>
            </p:nvSpPr>
            <p:spPr>
              <a:xfrm>
                <a:off x="1882575" y="1632050"/>
                <a:ext cx="2300" cy="14275"/>
              </a:xfrm>
              <a:custGeom>
                <a:rect b="b" l="l" r="r" t="t"/>
                <a:pathLst>
                  <a:path extrusionOk="0" h="571" w="92">
                    <a:moveTo>
                      <a:pt x="63" y="1"/>
                    </a:moveTo>
                    <a:cubicBezTo>
                      <a:pt x="58" y="1"/>
                      <a:pt x="53" y="4"/>
                      <a:pt x="50" y="9"/>
                    </a:cubicBezTo>
                    <a:cubicBezTo>
                      <a:pt x="9" y="92"/>
                      <a:pt x="9" y="183"/>
                      <a:pt x="1" y="275"/>
                    </a:cubicBezTo>
                    <a:cubicBezTo>
                      <a:pt x="1" y="357"/>
                      <a:pt x="1" y="449"/>
                      <a:pt x="9" y="540"/>
                    </a:cubicBezTo>
                    <a:cubicBezTo>
                      <a:pt x="9" y="560"/>
                      <a:pt x="23" y="571"/>
                      <a:pt x="38" y="571"/>
                    </a:cubicBezTo>
                    <a:cubicBezTo>
                      <a:pt x="52" y="571"/>
                      <a:pt x="67" y="560"/>
                      <a:pt x="67" y="540"/>
                    </a:cubicBezTo>
                    <a:cubicBezTo>
                      <a:pt x="59" y="457"/>
                      <a:pt x="59" y="366"/>
                      <a:pt x="67" y="283"/>
                    </a:cubicBezTo>
                    <a:cubicBezTo>
                      <a:pt x="67" y="241"/>
                      <a:pt x="75" y="192"/>
                      <a:pt x="83" y="150"/>
                    </a:cubicBezTo>
                    <a:cubicBezTo>
                      <a:pt x="83" y="109"/>
                      <a:pt x="92" y="67"/>
                      <a:pt x="83" y="26"/>
                    </a:cubicBezTo>
                    <a:cubicBezTo>
                      <a:pt x="83" y="10"/>
                      <a:pt x="73" y="1"/>
                      <a:pt x="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24"/>
              <p:cNvSpPr/>
              <p:nvPr/>
            </p:nvSpPr>
            <p:spPr>
              <a:xfrm>
                <a:off x="1881325" y="1616300"/>
                <a:ext cx="3275" cy="17125"/>
              </a:xfrm>
              <a:custGeom>
                <a:rect b="b" l="l" r="r" t="t"/>
                <a:pathLst>
                  <a:path extrusionOk="0" h="685" w="131">
                    <a:moveTo>
                      <a:pt x="111" y="1"/>
                    </a:moveTo>
                    <a:cubicBezTo>
                      <a:pt x="105" y="1"/>
                      <a:pt x="100" y="3"/>
                      <a:pt x="100" y="10"/>
                    </a:cubicBezTo>
                    <a:cubicBezTo>
                      <a:pt x="9" y="209"/>
                      <a:pt x="1" y="441"/>
                      <a:pt x="26" y="656"/>
                    </a:cubicBezTo>
                    <a:cubicBezTo>
                      <a:pt x="26" y="673"/>
                      <a:pt x="44" y="684"/>
                      <a:pt x="60" y="684"/>
                    </a:cubicBezTo>
                    <a:cubicBezTo>
                      <a:pt x="75" y="684"/>
                      <a:pt x="88" y="676"/>
                      <a:pt x="84" y="656"/>
                    </a:cubicBezTo>
                    <a:cubicBezTo>
                      <a:pt x="75" y="548"/>
                      <a:pt x="75" y="441"/>
                      <a:pt x="92" y="333"/>
                    </a:cubicBezTo>
                    <a:cubicBezTo>
                      <a:pt x="100" y="225"/>
                      <a:pt x="117" y="117"/>
                      <a:pt x="125" y="18"/>
                    </a:cubicBezTo>
                    <a:cubicBezTo>
                      <a:pt x="130" y="8"/>
                      <a:pt x="120" y="1"/>
                      <a:pt x="1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24"/>
              <p:cNvSpPr/>
              <p:nvPr/>
            </p:nvSpPr>
            <p:spPr>
              <a:xfrm>
                <a:off x="1881700" y="1560700"/>
                <a:ext cx="21125" cy="43400"/>
              </a:xfrm>
              <a:custGeom>
                <a:rect b="b" l="l" r="r" t="t"/>
                <a:pathLst>
                  <a:path extrusionOk="0" h="1736" w="845">
                    <a:moveTo>
                      <a:pt x="807" y="0"/>
                    </a:moveTo>
                    <a:cubicBezTo>
                      <a:pt x="802" y="0"/>
                      <a:pt x="796" y="2"/>
                      <a:pt x="789" y="5"/>
                    </a:cubicBezTo>
                    <a:cubicBezTo>
                      <a:pt x="765" y="21"/>
                      <a:pt x="740" y="38"/>
                      <a:pt x="715" y="63"/>
                    </a:cubicBezTo>
                    <a:cubicBezTo>
                      <a:pt x="698" y="88"/>
                      <a:pt x="673" y="113"/>
                      <a:pt x="665" y="146"/>
                    </a:cubicBezTo>
                    <a:cubicBezTo>
                      <a:pt x="632" y="204"/>
                      <a:pt x="599" y="262"/>
                      <a:pt x="566" y="320"/>
                    </a:cubicBezTo>
                    <a:cubicBezTo>
                      <a:pt x="450" y="543"/>
                      <a:pt x="342" y="767"/>
                      <a:pt x="251" y="999"/>
                    </a:cubicBezTo>
                    <a:cubicBezTo>
                      <a:pt x="160" y="1223"/>
                      <a:pt x="85" y="1463"/>
                      <a:pt x="11" y="1695"/>
                    </a:cubicBezTo>
                    <a:cubicBezTo>
                      <a:pt x="1" y="1720"/>
                      <a:pt x="20" y="1736"/>
                      <a:pt x="41" y="1736"/>
                    </a:cubicBezTo>
                    <a:cubicBezTo>
                      <a:pt x="55" y="1736"/>
                      <a:pt x="70" y="1728"/>
                      <a:pt x="77" y="1712"/>
                    </a:cubicBezTo>
                    <a:cubicBezTo>
                      <a:pt x="127" y="1579"/>
                      <a:pt x="176" y="1455"/>
                      <a:pt x="234" y="1322"/>
                    </a:cubicBezTo>
                    <a:cubicBezTo>
                      <a:pt x="326" y="1107"/>
                      <a:pt x="417" y="891"/>
                      <a:pt x="524" y="676"/>
                    </a:cubicBezTo>
                    <a:cubicBezTo>
                      <a:pt x="574" y="568"/>
                      <a:pt x="632" y="461"/>
                      <a:pt x="682" y="353"/>
                    </a:cubicBezTo>
                    <a:cubicBezTo>
                      <a:pt x="715" y="295"/>
                      <a:pt x="740" y="245"/>
                      <a:pt x="765" y="195"/>
                    </a:cubicBezTo>
                    <a:cubicBezTo>
                      <a:pt x="789" y="146"/>
                      <a:pt x="806" y="96"/>
                      <a:pt x="831" y="46"/>
                    </a:cubicBezTo>
                    <a:cubicBezTo>
                      <a:pt x="844" y="26"/>
                      <a:pt x="830" y="0"/>
                      <a:pt x="8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24"/>
              <p:cNvSpPr/>
              <p:nvPr/>
            </p:nvSpPr>
            <p:spPr>
              <a:xfrm>
                <a:off x="1893225" y="1579425"/>
                <a:ext cx="4300" cy="11475"/>
              </a:xfrm>
              <a:custGeom>
                <a:rect b="b" l="l" r="r" t="t"/>
                <a:pathLst>
                  <a:path extrusionOk="0" h="459" w="172">
                    <a:moveTo>
                      <a:pt x="152" y="1"/>
                    </a:moveTo>
                    <a:cubicBezTo>
                      <a:pt x="147" y="1"/>
                      <a:pt x="141" y="4"/>
                      <a:pt x="138" y="10"/>
                    </a:cubicBezTo>
                    <a:cubicBezTo>
                      <a:pt x="121" y="35"/>
                      <a:pt x="105" y="68"/>
                      <a:pt x="88" y="101"/>
                    </a:cubicBezTo>
                    <a:cubicBezTo>
                      <a:pt x="80" y="134"/>
                      <a:pt x="63" y="167"/>
                      <a:pt x="55" y="209"/>
                    </a:cubicBezTo>
                    <a:cubicBezTo>
                      <a:pt x="30" y="275"/>
                      <a:pt x="14" y="350"/>
                      <a:pt x="5" y="424"/>
                    </a:cubicBezTo>
                    <a:cubicBezTo>
                      <a:pt x="0" y="445"/>
                      <a:pt x="20" y="459"/>
                      <a:pt x="39" y="459"/>
                    </a:cubicBezTo>
                    <a:cubicBezTo>
                      <a:pt x="50" y="459"/>
                      <a:pt x="60" y="453"/>
                      <a:pt x="63" y="441"/>
                    </a:cubicBezTo>
                    <a:cubicBezTo>
                      <a:pt x="80" y="366"/>
                      <a:pt x="96" y="300"/>
                      <a:pt x="113" y="225"/>
                    </a:cubicBezTo>
                    <a:cubicBezTo>
                      <a:pt x="121" y="192"/>
                      <a:pt x="138" y="159"/>
                      <a:pt x="146" y="118"/>
                    </a:cubicBezTo>
                    <a:cubicBezTo>
                      <a:pt x="154" y="84"/>
                      <a:pt x="163" y="51"/>
                      <a:pt x="171" y="18"/>
                    </a:cubicBezTo>
                    <a:cubicBezTo>
                      <a:pt x="171" y="8"/>
                      <a:pt x="162" y="1"/>
                      <a:pt x="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24"/>
              <p:cNvSpPr/>
              <p:nvPr/>
            </p:nvSpPr>
            <p:spPr>
              <a:xfrm>
                <a:off x="1898325" y="1550175"/>
                <a:ext cx="3900" cy="7600"/>
              </a:xfrm>
              <a:custGeom>
                <a:rect b="b" l="l" r="r" t="t"/>
                <a:pathLst>
                  <a:path extrusionOk="0" h="304" w="156">
                    <a:moveTo>
                      <a:pt x="130" y="0"/>
                    </a:moveTo>
                    <a:cubicBezTo>
                      <a:pt x="125" y="0"/>
                      <a:pt x="120" y="1"/>
                      <a:pt x="116" y="3"/>
                    </a:cubicBezTo>
                    <a:cubicBezTo>
                      <a:pt x="83" y="36"/>
                      <a:pt x="58" y="78"/>
                      <a:pt x="42" y="119"/>
                    </a:cubicBezTo>
                    <a:cubicBezTo>
                      <a:pt x="25" y="161"/>
                      <a:pt x="8" y="210"/>
                      <a:pt x="0" y="252"/>
                    </a:cubicBezTo>
                    <a:cubicBezTo>
                      <a:pt x="0" y="277"/>
                      <a:pt x="8" y="293"/>
                      <a:pt x="33" y="302"/>
                    </a:cubicBezTo>
                    <a:cubicBezTo>
                      <a:pt x="36" y="303"/>
                      <a:pt x="40" y="304"/>
                      <a:pt x="43" y="304"/>
                    </a:cubicBezTo>
                    <a:cubicBezTo>
                      <a:pt x="58" y="304"/>
                      <a:pt x="75" y="290"/>
                      <a:pt x="75" y="277"/>
                    </a:cubicBezTo>
                    <a:cubicBezTo>
                      <a:pt x="83" y="227"/>
                      <a:pt x="100" y="186"/>
                      <a:pt x="108" y="144"/>
                    </a:cubicBezTo>
                    <a:cubicBezTo>
                      <a:pt x="124" y="111"/>
                      <a:pt x="141" y="70"/>
                      <a:pt x="149" y="28"/>
                    </a:cubicBezTo>
                    <a:cubicBezTo>
                      <a:pt x="156" y="10"/>
                      <a:pt x="143" y="0"/>
                      <a:pt x="1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24"/>
              <p:cNvSpPr/>
              <p:nvPr/>
            </p:nvSpPr>
            <p:spPr>
              <a:xfrm>
                <a:off x="1899350" y="1435075"/>
                <a:ext cx="3975" cy="30925"/>
              </a:xfrm>
              <a:custGeom>
                <a:rect b="b" l="l" r="r" t="t"/>
                <a:pathLst>
                  <a:path extrusionOk="0" h="1237" w="159">
                    <a:moveTo>
                      <a:pt x="108" y="1"/>
                    </a:moveTo>
                    <a:cubicBezTo>
                      <a:pt x="67" y="9"/>
                      <a:pt x="42" y="67"/>
                      <a:pt x="34" y="108"/>
                    </a:cubicBezTo>
                    <a:cubicBezTo>
                      <a:pt x="17" y="150"/>
                      <a:pt x="17" y="199"/>
                      <a:pt x="17" y="241"/>
                    </a:cubicBezTo>
                    <a:cubicBezTo>
                      <a:pt x="9" y="349"/>
                      <a:pt x="9" y="456"/>
                      <a:pt x="9" y="564"/>
                    </a:cubicBezTo>
                    <a:cubicBezTo>
                      <a:pt x="1" y="779"/>
                      <a:pt x="17" y="995"/>
                      <a:pt x="50" y="1210"/>
                    </a:cubicBezTo>
                    <a:cubicBezTo>
                      <a:pt x="54" y="1228"/>
                      <a:pt x="70" y="1237"/>
                      <a:pt x="86" y="1237"/>
                    </a:cubicBezTo>
                    <a:cubicBezTo>
                      <a:pt x="108" y="1237"/>
                      <a:pt x="130" y="1222"/>
                      <a:pt x="125" y="1194"/>
                    </a:cubicBezTo>
                    <a:cubicBezTo>
                      <a:pt x="108" y="995"/>
                      <a:pt x="108" y="796"/>
                      <a:pt x="117" y="597"/>
                    </a:cubicBezTo>
                    <a:cubicBezTo>
                      <a:pt x="117" y="498"/>
                      <a:pt x="125" y="398"/>
                      <a:pt x="125" y="299"/>
                    </a:cubicBezTo>
                    <a:cubicBezTo>
                      <a:pt x="133" y="249"/>
                      <a:pt x="133" y="199"/>
                      <a:pt x="133" y="158"/>
                    </a:cubicBezTo>
                    <a:cubicBezTo>
                      <a:pt x="133" y="133"/>
                      <a:pt x="141" y="117"/>
                      <a:pt x="150" y="92"/>
                    </a:cubicBezTo>
                    <a:cubicBezTo>
                      <a:pt x="150" y="75"/>
                      <a:pt x="158" y="59"/>
                      <a:pt x="158" y="42"/>
                    </a:cubicBezTo>
                    <a:cubicBezTo>
                      <a:pt x="158" y="17"/>
                      <a:pt x="133" y="1"/>
                      <a:pt x="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24"/>
              <p:cNvSpPr/>
              <p:nvPr/>
            </p:nvSpPr>
            <p:spPr>
              <a:xfrm>
                <a:off x="1903500" y="1424100"/>
                <a:ext cx="2500" cy="3125"/>
              </a:xfrm>
              <a:custGeom>
                <a:rect b="b" l="l" r="r" t="t"/>
                <a:pathLst>
                  <a:path extrusionOk="0" h="125" w="100">
                    <a:moveTo>
                      <a:pt x="83" y="0"/>
                    </a:moveTo>
                    <a:cubicBezTo>
                      <a:pt x="75" y="0"/>
                      <a:pt x="67" y="0"/>
                      <a:pt x="58" y="9"/>
                    </a:cubicBezTo>
                    <a:cubicBezTo>
                      <a:pt x="58" y="17"/>
                      <a:pt x="50" y="17"/>
                      <a:pt x="50" y="17"/>
                    </a:cubicBezTo>
                    <a:cubicBezTo>
                      <a:pt x="42" y="25"/>
                      <a:pt x="42" y="25"/>
                      <a:pt x="33" y="34"/>
                    </a:cubicBezTo>
                    <a:cubicBezTo>
                      <a:pt x="33" y="42"/>
                      <a:pt x="25" y="50"/>
                      <a:pt x="17" y="58"/>
                    </a:cubicBezTo>
                    <a:cubicBezTo>
                      <a:pt x="9" y="58"/>
                      <a:pt x="9" y="67"/>
                      <a:pt x="9" y="75"/>
                    </a:cubicBezTo>
                    <a:cubicBezTo>
                      <a:pt x="0" y="83"/>
                      <a:pt x="0" y="92"/>
                      <a:pt x="9" y="100"/>
                    </a:cubicBezTo>
                    <a:cubicBezTo>
                      <a:pt x="9" y="108"/>
                      <a:pt x="17" y="116"/>
                      <a:pt x="25" y="125"/>
                    </a:cubicBezTo>
                    <a:lnTo>
                      <a:pt x="58" y="125"/>
                    </a:lnTo>
                    <a:cubicBezTo>
                      <a:pt x="75" y="125"/>
                      <a:pt x="83" y="108"/>
                      <a:pt x="83" y="100"/>
                    </a:cubicBezTo>
                    <a:cubicBezTo>
                      <a:pt x="91" y="83"/>
                      <a:pt x="91" y="75"/>
                      <a:pt x="91" y="67"/>
                    </a:cubicBezTo>
                    <a:cubicBezTo>
                      <a:pt x="91" y="58"/>
                      <a:pt x="100" y="50"/>
                      <a:pt x="100" y="50"/>
                    </a:cubicBezTo>
                    <a:cubicBezTo>
                      <a:pt x="100" y="42"/>
                      <a:pt x="100" y="34"/>
                      <a:pt x="100" y="25"/>
                    </a:cubicBezTo>
                    <a:cubicBezTo>
                      <a:pt x="100" y="17"/>
                      <a:pt x="100" y="17"/>
                      <a:pt x="91" y="9"/>
                    </a:cubicBezTo>
                    <a:cubicBezTo>
                      <a:pt x="91" y="9"/>
                      <a:pt x="91" y="9"/>
                      <a:pt x="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24"/>
              <p:cNvSpPr/>
              <p:nvPr/>
            </p:nvSpPr>
            <p:spPr>
              <a:xfrm>
                <a:off x="1916725" y="1231800"/>
                <a:ext cx="87000" cy="18075"/>
              </a:xfrm>
              <a:custGeom>
                <a:rect b="b" l="l" r="r" t="t"/>
                <a:pathLst>
                  <a:path extrusionOk="0" h="723" w="3480">
                    <a:moveTo>
                      <a:pt x="1286" y="1"/>
                    </a:moveTo>
                    <a:cubicBezTo>
                      <a:pt x="1203" y="1"/>
                      <a:pt x="1120" y="6"/>
                      <a:pt x="1037" y="20"/>
                    </a:cubicBezTo>
                    <a:cubicBezTo>
                      <a:pt x="830" y="53"/>
                      <a:pt x="631" y="128"/>
                      <a:pt x="457" y="236"/>
                    </a:cubicBezTo>
                    <a:cubicBezTo>
                      <a:pt x="374" y="285"/>
                      <a:pt x="292" y="352"/>
                      <a:pt x="217" y="418"/>
                    </a:cubicBezTo>
                    <a:cubicBezTo>
                      <a:pt x="142" y="484"/>
                      <a:pt x="51" y="567"/>
                      <a:pt x="18" y="658"/>
                    </a:cubicBezTo>
                    <a:cubicBezTo>
                      <a:pt x="1" y="698"/>
                      <a:pt x="32" y="723"/>
                      <a:pt x="63" y="723"/>
                    </a:cubicBezTo>
                    <a:cubicBezTo>
                      <a:pt x="77" y="723"/>
                      <a:pt x="91" y="718"/>
                      <a:pt x="101" y="708"/>
                    </a:cubicBezTo>
                    <a:cubicBezTo>
                      <a:pt x="142" y="675"/>
                      <a:pt x="176" y="625"/>
                      <a:pt x="217" y="584"/>
                    </a:cubicBezTo>
                    <a:cubicBezTo>
                      <a:pt x="250" y="542"/>
                      <a:pt x="292" y="509"/>
                      <a:pt x="333" y="468"/>
                    </a:cubicBezTo>
                    <a:cubicBezTo>
                      <a:pt x="416" y="401"/>
                      <a:pt x="507" y="335"/>
                      <a:pt x="606" y="285"/>
                    </a:cubicBezTo>
                    <a:cubicBezTo>
                      <a:pt x="780" y="194"/>
                      <a:pt x="979" y="136"/>
                      <a:pt x="1170" y="120"/>
                    </a:cubicBezTo>
                    <a:cubicBezTo>
                      <a:pt x="1204" y="117"/>
                      <a:pt x="1238" y="116"/>
                      <a:pt x="1272" y="116"/>
                    </a:cubicBezTo>
                    <a:cubicBezTo>
                      <a:pt x="1486" y="116"/>
                      <a:pt x="1701" y="157"/>
                      <a:pt x="1916" y="186"/>
                    </a:cubicBezTo>
                    <a:cubicBezTo>
                      <a:pt x="2164" y="227"/>
                      <a:pt x="2413" y="269"/>
                      <a:pt x="2670" y="302"/>
                    </a:cubicBezTo>
                    <a:cubicBezTo>
                      <a:pt x="2794" y="327"/>
                      <a:pt x="2918" y="343"/>
                      <a:pt x="3051" y="368"/>
                    </a:cubicBezTo>
                    <a:cubicBezTo>
                      <a:pt x="3109" y="376"/>
                      <a:pt x="3175" y="385"/>
                      <a:pt x="3241" y="393"/>
                    </a:cubicBezTo>
                    <a:cubicBezTo>
                      <a:pt x="3274" y="393"/>
                      <a:pt x="3308" y="401"/>
                      <a:pt x="3341" y="401"/>
                    </a:cubicBezTo>
                    <a:lnTo>
                      <a:pt x="3432" y="401"/>
                    </a:lnTo>
                    <a:cubicBezTo>
                      <a:pt x="3434" y="402"/>
                      <a:pt x="3436" y="402"/>
                      <a:pt x="3438" y="402"/>
                    </a:cubicBezTo>
                    <a:cubicBezTo>
                      <a:pt x="3474" y="402"/>
                      <a:pt x="3479" y="335"/>
                      <a:pt x="3440" y="327"/>
                    </a:cubicBezTo>
                    <a:cubicBezTo>
                      <a:pt x="3399" y="318"/>
                      <a:pt x="3366" y="302"/>
                      <a:pt x="3324" y="294"/>
                    </a:cubicBezTo>
                    <a:cubicBezTo>
                      <a:pt x="3291" y="285"/>
                      <a:pt x="3258" y="277"/>
                      <a:pt x="3216" y="277"/>
                    </a:cubicBezTo>
                    <a:cubicBezTo>
                      <a:pt x="3142" y="260"/>
                      <a:pt x="3076" y="252"/>
                      <a:pt x="3001" y="236"/>
                    </a:cubicBezTo>
                    <a:cubicBezTo>
                      <a:pt x="2852" y="219"/>
                      <a:pt x="2703" y="194"/>
                      <a:pt x="2562" y="169"/>
                    </a:cubicBezTo>
                    <a:cubicBezTo>
                      <a:pt x="2297" y="128"/>
                      <a:pt x="2040" y="86"/>
                      <a:pt x="1775" y="45"/>
                    </a:cubicBezTo>
                    <a:cubicBezTo>
                      <a:pt x="1615" y="23"/>
                      <a:pt x="1451" y="1"/>
                      <a:pt x="12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24"/>
              <p:cNvSpPr/>
              <p:nvPr/>
            </p:nvSpPr>
            <p:spPr>
              <a:xfrm>
                <a:off x="2200375" y="1801300"/>
                <a:ext cx="154025" cy="48600"/>
              </a:xfrm>
              <a:custGeom>
                <a:rect b="b" l="l" r="r" t="t"/>
                <a:pathLst>
                  <a:path extrusionOk="0" h="1944" w="6161">
                    <a:moveTo>
                      <a:pt x="2526" y="0"/>
                    </a:moveTo>
                    <a:cubicBezTo>
                      <a:pt x="2037" y="0"/>
                      <a:pt x="1531" y="17"/>
                      <a:pt x="1051" y="174"/>
                    </a:cubicBezTo>
                    <a:cubicBezTo>
                      <a:pt x="844" y="241"/>
                      <a:pt x="645" y="323"/>
                      <a:pt x="462" y="448"/>
                    </a:cubicBezTo>
                    <a:cubicBezTo>
                      <a:pt x="371" y="506"/>
                      <a:pt x="280" y="572"/>
                      <a:pt x="197" y="655"/>
                    </a:cubicBezTo>
                    <a:cubicBezTo>
                      <a:pt x="123" y="721"/>
                      <a:pt x="40" y="804"/>
                      <a:pt x="15" y="912"/>
                    </a:cubicBezTo>
                    <a:cubicBezTo>
                      <a:pt x="0" y="956"/>
                      <a:pt x="32" y="988"/>
                      <a:pt x="69" y="988"/>
                    </a:cubicBezTo>
                    <a:cubicBezTo>
                      <a:pt x="73" y="988"/>
                      <a:pt x="77" y="987"/>
                      <a:pt x="81" y="986"/>
                    </a:cubicBezTo>
                    <a:cubicBezTo>
                      <a:pt x="578" y="870"/>
                      <a:pt x="1084" y="746"/>
                      <a:pt x="1589" y="663"/>
                    </a:cubicBezTo>
                    <a:cubicBezTo>
                      <a:pt x="1903" y="610"/>
                      <a:pt x="2221" y="582"/>
                      <a:pt x="2540" y="582"/>
                    </a:cubicBezTo>
                    <a:cubicBezTo>
                      <a:pt x="2961" y="582"/>
                      <a:pt x="3383" y="630"/>
                      <a:pt x="3793" y="729"/>
                    </a:cubicBezTo>
                    <a:cubicBezTo>
                      <a:pt x="4141" y="821"/>
                      <a:pt x="4489" y="945"/>
                      <a:pt x="4812" y="1111"/>
                    </a:cubicBezTo>
                    <a:cubicBezTo>
                      <a:pt x="5135" y="1268"/>
                      <a:pt x="5434" y="1483"/>
                      <a:pt x="5724" y="1707"/>
                    </a:cubicBezTo>
                    <a:cubicBezTo>
                      <a:pt x="5724" y="1715"/>
                      <a:pt x="5732" y="1715"/>
                      <a:pt x="5740" y="1715"/>
                    </a:cubicBezTo>
                    <a:cubicBezTo>
                      <a:pt x="5757" y="1732"/>
                      <a:pt x="5773" y="1749"/>
                      <a:pt x="5790" y="1765"/>
                    </a:cubicBezTo>
                    <a:cubicBezTo>
                      <a:pt x="5807" y="1782"/>
                      <a:pt x="5823" y="1782"/>
                      <a:pt x="5840" y="1782"/>
                    </a:cubicBezTo>
                    <a:cubicBezTo>
                      <a:pt x="5873" y="1798"/>
                      <a:pt x="5898" y="1815"/>
                      <a:pt x="5931" y="1840"/>
                    </a:cubicBezTo>
                    <a:cubicBezTo>
                      <a:pt x="5935" y="1844"/>
                      <a:pt x="5943" y="1846"/>
                      <a:pt x="5953" y="1846"/>
                    </a:cubicBezTo>
                    <a:cubicBezTo>
                      <a:pt x="5962" y="1846"/>
                      <a:pt x="5972" y="1844"/>
                      <a:pt x="5981" y="1840"/>
                    </a:cubicBezTo>
                    <a:cubicBezTo>
                      <a:pt x="5989" y="1840"/>
                      <a:pt x="5997" y="1848"/>
                      <a:pt x="6014" y="1856"/>
                    </a:cubicBezTo>
                    <a:cubicBezTo>
                      <a:pt x="6022" y="1873"/>
                      <a:pt x="6030" y="1889"/>
                      <a:pt x="6039" y="1914"/>
                    </a:cubicBezTo>
                    <a:cubicBezTo>
                      <a:pt x="6049" y="1935"/>
                      <a:pt x="6066" y="1944"/>
                      <a:pt x="6083" y="1944"/>
                    </a:cubicBezTo>
                    <a:cubicBezTo>
                      <a:pt x="6121" y="1944"/>
                      <a:pt x="6161" y="1902"/>
                      <a:pt x="6138" y="1856"/>
                    </a:cubicBezTo>
                    <a:cubicBezTo>
                      <a:pt x="6138" y="1848"/>
                      <a:pt x="6138" y="1848"/>
                      <a:pt x="6138" y="1848"/>
                    </a:cubicBezTo>
                    <a:lnTo>
                      <a:pt x="6138" y="1840"/>
                    </a:lnTo>
                    <a:cubicBezTo>
                      <a:pt x="6105" y="1649"/>
                      <a:pt x="5989" y="1483"/>
                      <a:pt x="5831" y="1376"/>
                    </a:cubicBezTo>
                    <a:lnTo>
                      <a:pt x="5815" y="1376"/>
                    </a:lnTo>
                    <a:cubicBezTo>
                      <a:pt x="5633" y="1177"/>
                      <a:pt x="5417" y="1003"/>
                      <a:pt x="5193" y="854"/>
                    </a:cubicBezTo>
                    <a:cubicBezTo>
                      <a:pt x="5019" y="738"/>
                      <a:pt x="4837" y="638"/>
                      <a:pt x="4655" y="539"/>
                    </a:cubicBezTo>
                    <a:cubicBezTo>
                      <a:pt x="4439" y="423"/>
                      <a:pt x="4224" y="307"/>
                      <a:pt x="4000" y="216"/>
                    </a:cubicBezTo>
                    <a:cubicBezTo>
                      <a:pt x="3768" y="125"/>
                      <a:pt x="3536" y="67"/>
                      <a:pt x="3296" y="33"/>
                    </a:cubicBezTo>
                    <a:cubicBezTo>
                      <a:pt x="3039" y="0"/>
                      <a:pt x="2782" y="0"/>
                      <a:pt x="2526" y="0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24"/>
              <p:cNvSpPr/>
              <p:nvPr/>
            </p:nvSpPr>
            <p:spPr>
              <a:xfrm>
                <a:off x="2233250" y="1796200"/>
                <a:ext cx="36900" cy="6375"/>
              </a:xfrm>
              <a:custGeom>
                <a:rect b="b" l="l" r="r" t="t"/>
                <a:pathLst>
                  <a:path extrusionOk="0" h="255" w="1476">
                    <a:moveTo>
                      <a:pt x="1103" y="0"/>
                    </a:moveTo>
                    <a:cubicBezTo>
                      <a:pt x="977" y="0"/>
                      <a:pt x="850" y="9"/>
                      <a:pt x="722" y="22"/>
                    </a:cubicBezTo>
                    <a:cubicBezTo>
                      <a:pt x="481" y="55"/>
                      <a:pt x="258" y="105"/>
                      <a:pt x="34" y="196"/>
                    </a:cubicBezTo>
                    <a:cubicBezTo>
                      <a:pt x="1" y="204"/>
                      <a:pt x="9" y="254"/>
                      <a:pt x="51" y="254"/>
                    </a:cubicBezTo>
                    <a:cubicBezTo>
                      <a:pt x="274" y="204"/>
                      <a:pt x="498" y="163"/>
                      <a:pt x="730" y="138"/>
                    </a:cubicBezTo>
                    <a:cubicBezTo>
                      <a:pt x="962" y="113"/>
                      <a:pt x="1194" y="113"/>
                      <a:pt x="1418" y="105"/>
                    </a:cubicBezTo>
                    <a:cubicBezTo>
                      <a:pt x="1467" y="105"/>
                      <a:pt x="1476" y="30"/>
                      <a:pt x="1434" y="22"/>
                    </a:cubicBezTo>
                    <a:cubicBezTo>
                      <a:pt x="1323" y="7"/>
                      <a:pt x="1213" y="0"/>
                      <a:pt x="11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24"/>
              <p:cNvSpPr/>
              <p:nvPr/>
            </p:nvSpPr>
            <p:spPr>
              <a:xfrm>
                <a:off x="2278425" y="1797925"/>
                <a:ext cx="7275" cy="3400"/>
              </a:xfrm>
              <a:custGeom>
                <a:rect b="b" l="l" r="r" t="t"/>
                <a:pathLst>
                  <a:path extrusionOk="0" h="136" w="291">
                    <a:moveTo>
                      <a:pt x="40" y="1"/>
                    </a:moveTo>
                    <a:cubicBezTo>
                      <a:pt x="25" y="1"/>
                      <a:pt x="8" y="14"/>
                      <a:pt x="8" y="28"/>
                    </a:cubicBezTo>
                    <a:cubicBezTo>
                      <a:pt x="0" y="44"/>
                      <a:pt x="17" y="61"/>
                      <a:pt x="33" y="61"/>
                    </a:cubicBezTo>
                    <a:cubicBezTo>
                      <a:pt x="66" y="77"/>
                      <a:pt x="108" y="86"/>
                      <a:pt x="141" y="102"/>
                    </a:cubicBezTo>
                    <a:cubicBezTo>
                      <a:pt x="182" y="110"/>
                      <a:pt x="224" y="127"/>
                      <a:pt x="257" y="135"/>
                    </a:cubicBezTo>
                    <a:cubicBezTo>
                      <a:pt x="274" y="135"/>
                      <a:pt x="282" y="127"/>
                      <a:pt x="290" y="119"/>
                    </a:cubicBezTo>
                    <a:cubicBezTo>
                      <a:pt x="290" y="110"/>
                      <a:pt x="290" y="94"/>
                      <a:pt x="274" y="86"/>
                    </a:cubicBezTo>
                    <a:cubicBezTo>
                      <a:pt x="240" y="69"/>
                      <a:pt x="199" y="52"/>
                      <a:pt x="166" y="44"/>
                    </a:cubicBezTo>
                    <a:cubicBezTo>
                      <a:pt x="124" y="28"/>
                      <a:pt x="83" y="11"/>
                      <a:pt x="50" y="3"/>
                    </a:cubicBezTo>
                    <a:cubicBezTo>
                      <a:pt x="47" y="1"/>
                      <a:pt x="43" y="1"/>
                      <a:pt x="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24"/>
              <p:cNvSpPr/>
              <p:nvPr/>
            </p:nvSpPr>
            <p:spPr>
              <a:xfrm>
                <a:off x="2266400" y="1791350"/>
                <a:ext cx="10375" cy="2025"/>
              </a:xfrm>
              <a:custGeom>
                <a:rect b="b" l="l" r="r" t="t"/>
                <a:pathLst>
                  <a:path extrusionOk="0" h="81" w="415">
                    <a:moveTo>
                      <a:pt x="50" y="1"/>
                    </a:moveTo>
                    <a:cubicBezTo>
                      <a:pt x="1" y="1"/>
                      <a:pt x="1" y="67"/>
                      <a:pt x="50" y="67"/>
                    </a:cubicBezTo>
                    <a:cubicBezTo>
                      <a:pt x="108" y="75"/>
                      <a:pt x="166" y="75"/>
                      <a:pt x="216" y="75"/>
                    </a:cubicBezTo>
                    <a:cubicBezTo>
                      <a:pt x="240" y="79"/>
                      <a:pt x="264" y="81"/>
                      <a:pt x="288" y="81"/>
                    </a:cubicBezTo>
                    <a:cubicBezTo>
                      <a:pt x="322" y="81"/>
                      <a:pt x="356" y="77"/>
                      <a:pt x="390" y="67"/>
                    </a:cubicBezTo>
                    <a:cubicBezTo>
                      <a:pt x="415" y="67"/>
                      <a:pt x="407" y="34"/>
                      <a:pt x="390" y="26"/>
                    </a:cubicBezTo>
                    <a:cubicBezTo>
                      <a:pt x="365" y="17"/>
                      <a:pt x="332" y="17"/>
                      <a:pt x="307" y="9"/>
                    </a:cubicBezTo>
                    <a:lnTo>
                      <a:pt x="216" y="9"/>
                    </a:lnTo>
                    <a:cubicBezTo>
                      <a:pt x="166" y="1"/>
                      <a:pt x="108" y="1"/>
                      <a:pt x="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24"/>
              <p:cNvSpPr/>
              <p:nvPr/>
            </p:nvSpPr>
            <p:spPr>
              <a:xfrm>
                <a:off x="2303375" y="1801825"/>
                <a:ext cx="11275" cy="5750"/>
              </a:xfrm>
              <a:custGeom>
                <a:rect b="b" l="l" r="r" t="t"/>
                <a:pathLst>
                  <a:path extrusionOk="0" h="230" w="451">
                    <a:moveTo>
                      <a:pt x="41" y="1"/>
                    </a:moveTo>
                    <a:cubicBezTo>
                      <a:pt x="15" y="1"/>
                      <a:pt x="1" y="40"/>
                      <a:pt x="29" y="54"/>
                    </a:cubicBezTo>
                    <a:cubicBezTo>
                      <a:pt x="154" y="120"/>
                      <a:pt x="286" y="178"/>
                      <a:pt x="419" y="228"/>
                    </a:cubicBezTo>
                    <a:cubicBezTo>
                      <a:pt x="421" y="229"/>
                      <a:pt x="423" y="229"/>
                      <a:pt x="424" y="229"/>
                    </a:cubicBezTo>
                    <a:cubicBezTo>
                      <a:pt x="439" y="229"/>
                      <a:pt x="450" y="202"/>
                      <a:pt x="435" y="195"/>
                    </a:cubicBezTo>
                    <a:cubicBezTo>
                      <a:pt x="311" y="120"/>
                      <a:pt x="187" y="62"/>
                      <a:pt x="54" y="4"/>
                    </a:cubicBezTo>
                    <a:cubicBezTo>
                      <a:pt x="50" y="2"/>
                      <a:pt x="45" y="1"/>
                      <a:pt x="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24"/>
              <p:cNvSpPr/>
              <p:nvPr/>
            </p:nvSpPr>
            <p:spPr>
              <a:xfrm>
                <a:off x="2026125" y="1365575"/>
                <a:ext cx="53250" cy="71600"/>
              </a:xfrm>
              <a:custGeom>
                <a:rect b="b" l="l" r="r" t="t"/>
                <a:pathLst>
                  <a:path extrusionOk="0" h="2864" w="2130">
                    <a:moveTo>
                      <a:pt x="2063" y="1"/>
                    </a:moveTo>
                    <a:cubicBezTo>
                      <a:pt x="2034" y="1"/>
                      <a:pt x="2005" y="22"/>
                      <a:pt x="2005" y="63"/>
                    </a:cubicBezTo>
                    <a:lnTo>
                      <a:pt x="2005" y="129"/>
                    </a:lnTo>
                    <a:cubicBezTo>
                      <a:pt x="1997" y="104"/>
                      <a:pt x="1997" y="80"/>
                      <a:pt x="1989" y="55"/>
                    </a:cubicBezTo>
                    <a:cubicBezTo>
                      <a:pt x="1989" y="44"/>
                      <a:pt x="1980" y="40"/>
                      <a:pt x="1970" y="40"/>
                    </a:cubicBezTo>
                    <a:cubicBezTo>
                      <a:pt x="1956" y="40"/>
                      <a:pt x="1939" y="49"/>
                      <a:pt x="1939" y="63"/>
                    </a:cubicBezTo>
                    <a:cubicBezTo>
                      <a:pt x="1947" y="171"/>
                      <a:pt x="1947" y="287"/>
                      <a:pt x="1939" y="394"/>
                    </a:cubicBezTo>
                    <a:cubicBezTo>
                      <a:pt x="1939" y="494"/>
                      <a:pt x="1923" y="602"/>
                      <a:pt x="1881" y="701"/>
                    </a:cubicBezTo>
                    <a:cubicBezTo>
                      <a:pt x="1815" y="858"/>
                      <a:pt x="1691" y="974"/>
                      <a:pt x="1558" y="1074"/>
                    </a:cubicBezTo>
                    <a:cubicBezTo>
                      <a:pt x="1409" y="1198"/>
                      <a:pt x="1243" y="1306"/>
                      <a:pt x="1086" y="1422"/>
                    </a:cubicBezTo>
                    <a:cubicBezTo>
                      <a:pt x="738" y="1679"/>
                      <a:pt x="390" y="1927"/>
                      <a:pt x="42" y="2184"/>
                    </a:cubicBezTo>
                    <a:cubicBezTo>
                      <a:pt x="17" y="2201"/>
                      <a:pt x="0" y="2234"/>
                      <a:pt x="17" y="2267"/>
                    </a:cubicBezTo>
                    <a:cubicBezTo>
                      <a:pt x="83" y="2350"/>
                      <a:pt x="183" y="2391"/>
                      <a:pt x="282" y="2391"/>
                    </a:cubicBezTo>
                    <a:cubicBezTo>
                      <a:pt x="398" y="2391"/>
                      <a:pt x="506" y="2341"/>
                      <a:pt x="597" y="2267"/>
                    </a:cubicBezTo>
                    <a:cubicBezTo>
                      <a:pt x="688" y="2201"/>
                      <a:pt x="763" y="2126"/>
                      <a:pt x="854" y="2060"/>
                    </a:cubicBezTo>
                    <a:cubicBezTo>
                      <a:pt x="937" y="1994"/>
                      <a:pt x="1028" y="1936"/>
                      <a:pt x="1119" y="1878"/>
                    </a:cubicBezTo>
                    <a:cubicBezTo>
                      <a:pt x="1218" y="1828"/>
                      <a:pt x="1318" y="1786"/>
                      <a:pt x="1417" y="1745"/>
                    </a:cubicBezTo>
                    <a:cubicBezTo>
                      <a:pt x="1517" y="1704"/>
                      <a:pt x="1624" y="1670"/>
                      <a:pt x="1732" y="1654"/>
                    </a:cubicBezTo>
                    <a:cubicBezTo>
                      <a:pt x="1745" y="1651"/>
                      <a:pt x="1758" y="1649"/>
                      <a:pt x="1772" y="1649"/>
                    </a:cubicBezTo>
                    <a:cubicBezTo>
                      <a:pt x="1802" y="1649"/>
                      <a:pt x="1831" y="1658"/>
                      <a:pt x="1848" y="1687"/>
                    </a:cubicBezTo>
                    <a:cubicBezTo>
                      <a:pt x="1873" y="1712"/>
                      <a:pt x="1881" y="1762"/>
                      <a:pt x="1889" y="1803"/>
                    </a:cubicBezTo>
                    <a:cubicBezTo>
                      <a:pt x="1898" y="1919"/>
                      <a:pt x="1898" y="2043"/>
                      <a:pt x="1881" y="2159"/>
                    </a:cubicBezTo>
                    <a:cubicBezTo>
                      <a:pt x="1856" y="2383"/>
                      <a:pt x="1757" y="2615"/>
                      <a:pt x="1856" y="2839"/>
                    </a:cubicBezTo>
                    <a:cubicBezTo>
                      <a:pt x="1865" y="2855"/>
                      <a:pt x="1881" y="2863"/>
                      <a:pt x="1906" y="2863"/>
                    </a:cubicBezTo>
                    <a:cubicBezTo>
                      <a:pt x="2072" y="2863"/>
                      <a:pt x="2121" y="2665"/>
                      <a:pt x="2121" y="2532"/>
                    </a:cubicBezTo>
                    <a:cubicBezTo>
                      <a:pt x="2130" y="1704"/>
                      <a:pt x="2121" y="883"/>
                      <a:pt x="2121" y="63"/>
                    </a:cubicBezTo>
                    <a:cubicBezTo>
                      <a:pt x="2121" y="22"/>
                      <a:pt x="2092" y="1"/>
                      <a:pt x="2063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24"/>
              <p:cNvSpPr/>
              <p:nvPr/>
            </p:nvSpPr>
            <p:spPr>
              <a:xfrm>
                <a:off x="2009975" y="1427175"/>
                <a:ext cx="13850" cy="15725"/>
              </a:xfrm>
              <a:custGeom>
                <a:rect b="b" l="l" r="r" t="t"/>
                <a:pathLst>
                  <a:path extrusionOk="0" h="629" w="554">
                    <a:moveTo>
                      <a:pt x="507" y="0"/>
                    </a:moveTo>
                    <a:cubicBezTo>
                      <a:pt x="504" y="0"/>
                      <a:pt x="501" y="1"/>
                      <a:pt x="497" y="2"/>
                    </a:cubicBezTo>
                    <a:cubicBezTo>
                      <a:pt x="464" y="10"/>
                      <a:pt x="439" y="35"/>
                      <a:pt x="423" y="51"/>
                    </a:cubicBezTo>
                    <a:cubicBezTo>
                      <a:pt x="398" y="68"/>
                      <a:pt x="373" y="85"/>
                      <a:pt x="356" y="109"/>
                    </a:cubicBezTo>
                    <a:cubicBezTo>
                      <a:pt x="315" y="143"/>
                      <a:pt x="282" y="184"/>
                      <a:pt x="240" y="225"/>
                    </a:cubicBezTo>
                    <a:cubicBezTo>
                      <a:pt x="182" y="308"/>
                      <a:pt x="124" y="391"/>
                      <a:pt x="75" y="482"/>
                    </a:cubicBezTo>
                    <a:cubicBezTo>
                      <a:pt x="50" y="515"/>
                      <a:pt x="0" y="598"/>
                      <a:pt x="66" y="623"/>
                    </a:cubicBezTo>
                    <a:cubicBezTo>
                      <a:pt x="74" y="627"/>
                      <a:pt x="82" y="628"/>
                      <a:pt x="89" y="628"/>
                    </a:cubicBezTo>
                    <a:cubicBezTo>
                      <a:pt x="133" y="628"/>
                      <a:pt x="161" y="568"/>
                      <a:pt x="182" y="532"/>
                    </a:cubicBezTo>
                    <a:cubicBezTo>
                      <a:pt x="224" y="441"/>
                      <a:pt x="282" y="358"/>
                      <a:pt x="340" y="283"/>
                    </a:cubicBezTo>
                    <a:cubicBezTo>
                      <a:pt x="373" y="250"/>
                      <a:pt x="406" y="209"/>
                      <a:pt x="439" y="176"/>
                    </a:cubicBezTo>
                    <a:lnTo>
                      <a:pt x="489" y="118"/>
                    </a:lnTo>
                    <a:cubicBezTo>
                      <a:pt x="506" y="101"/>
                      <a:pt x="530" y="85"/>
                      <a:pt x="539" y="60"/>
                    </a:cubicBezTo>
                    <a:cubicBezTo>
                      <a:pt x="553" y="30"/>
                      <a:pt x="535" y="0"/>
                      <a:pt x="5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24"/>
              <p:cNvSpPr/>
              <p:nvPr/>
            </p:nvSpPr>
            <p:spPr>
              <a:xfrm>
                <a:off x="2008825" y="1430100"/>
                <a:ext cx="6750" cy="7925"/>
              </a:xfrm>
              <a:custGeom>
                <a:rect b="b" l="l" r="r" t="t"/>
                <a:pathLst>
                  <a:path extrusionOk="0" h="317" w="270">
                    <a:moveTo>
                      <a:pt x="233" y="0"/>
                    </a:moveTo>
                    <a:cubicBezTo>
                      <a:pt x="225" y="0"/>
                      <a:pt x="217" y="7"/>
                      <a:pt x="212" y="17"/>
                    </a:cubicBezTo>
                    <a:cubicBezTo>
                      <a:pt x="146" y="100"/>
                      <a:pt x="79" y="191"/>
                      <a:pt x="13" y="274"/>
                    </a:cubicBezTo>
                    <a:cubicBezTo>
                      <a:pt x="1" y="293"/>
                      <a:pt x="21" y="316"/>
                      <a:pt x="39" y="316"/>
                    </a:cubicBezTo>
                    <a:cubicBezTo>
                      <a:pt x="45" y="316"/>
                      <a:pt x="50" y="314"/>
                      <a:pt x="54" y="307"/>
                    </a:cubicBezTo>
                    <a:cubicBezTo>
                      <a:pt x="121" y="224"/>
                      <a:pt x="195" y="133"/>
                      <a:pt x="262" y="42"/>
                    </a:cubicBezTo>
                    <a:cubicBezTo>
                      <a:pt x="270" y="34"/>
                      <a:pt x="262" y="9"/>
                      <a:pt x="245" y="9"/>
                    </a:cubicBezTo>
                    <a:cubicBezTo>
                      <a:pt x="242" y="3"/>
                      <a:pt x="237" y="0"/>
                      <a:pt x="2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24"/>
              <p:cNvSpPr/>
              <p:nvPr/>
            </p:nvSpPr>
            <p:spPr>
              <a:xfrm>
                <a:off x="2020575" y="1430425"/>
                <a:ext cx="5975" cy="7000"/>
              </a:xfrm>
              <a:custGeom>
                <a:rect b="b" l="l" r="r" t="t"/>
                <a:pathLst>
                  <a:path extrusionOk="0" h="280" w="239">
                    <a:moveTo>
                      <a:pt x="203" y="0"/>
                    </a:moveTo>
                    <a:cubicBezTo>
                      <a:pt x="193" y="0"/>
                      <a:pt x="185" y="4"/>
                      <a:pt x="181" y="13"/>
                    </a:cubicBezTo>
                    <a:cubicBezTo>
                      <a:pt x="123" y="87"/>
                      <a:pt x="57" y="162"/>
                      <a:pt x="7" y="253"/>
                    </a:cubicBezTo>
                    <a:cubicBezTo>
                      <a:pt x="0" y="266"/>
                      <a:pt x="16" y="280"/>
                      <a:pt x="30" y="280"/>
                    </a:cubicBezTo>
                    <a:cubicBezTo>
                      <a:pt x="34" y="280"/>
                      <a:pt x="37" y="279"/>
                      <a:pt x="40" y="278"/>
                    </a:cubicBezTo>
                    <a:cubicBezTo>
                      <a:pt x="106" y="211"/>
                      <a:pt x="164" y="129"/>
                      <a:pt x="231" y="54"/>
                    </a:cubicBezTo>
                    <a:cubicBezTo>
                      <a:pt x="239" y="37"/>
                      <a:pt x="239" y="21"/>
                      <a:pt x="231" y="13"/>
                    </a:cubicBezTo>
                    <a:cubicBezTo>
                      <a:pt x="222" y="4"/>
                      <a:pt x="212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24"/>
              <p:cNvSpPr/>
              <p:nvPr/>
            </p:nvSpPr>
            <p:spPr>
              <a:xfrm>
                <a:off x="2083925" y="1473325"/>
                <a:ext cx="62575" cy="74025"/>
              </a:xfrm>
              <a:custGeom>
                <a:rect b="b" l="l" r="r" t="t"/>
                <a:pathLst>
                  <a:path extrusionOk="0" h="2961" w="2503">
                    <a:moveTo>
                      <a:pt x="895" y="1"/>
                    </a:moveTo>
                    <a:cubicBezTo>
                      <a:pt x="870" y="1"/>
                      <a:pt x="845" y="25"/>
                      <a:pt x="862" y="53"/>
                    </a:cubicBezTo>
                    <a:cubicBezTo>
                      <a:pt x="887" y="111"/>
                      <a:pt x="920" y="161"/>
                      <a:pt x="945" y="219"/>
                    </a:cubicBezTo>
                    <a:cubicBezTo>
                      <a:pt x="994" y="318"/>
                      <a:pt x="1044" y="434"/>
                      <a:pt x="1044" y="559"/>
                    </a:cubicBezTo>
                    <a:cubicBezTo>
                      <a:pt x="1044" y="683"/>
                      <a:pt x="994" y="799"/>
                      <a:pt x="945" y="915"/>
                    </a:cubicBezTo>
                    <a:cubicBezTo>
                      <a:pt x="845" y="1114"/>
                      <a:pt x="729" y="1296"/>
                      <a:pt x="613" y="1487"/>
                    </a:cubicBezTo>
                    <a:cubicBezTo>
                      <a:pt x="381" y="1851"/>
                      <a:pt x="124" y="2224"/>
                      <a:pt x="41" y="2655"/>
                    </a:cubicBezTo>
                    <a:cubicBezTo>
                      <a:pt x="25" y="2746"/>
                      <a:pt x="0" y="2854"/>
                      <a:pt x="75" y="2928"/>
                    </a:cubicBezTo>
                    <a:cubicBezTo>
                      <a:pt x="99" y="2951"/>
                      <a:pt x="125" y="2960"/>
                      <a:pt x="150" y="2960"/>
                    </a:cubicBezTo>
                    <a:cubicBezTo>
                      <a:pt x="225" y="2960"/>
                      <a:pt x="296" y="2876"/>
                      <a:pt x="340" y="2821"/>
                    </a:cubicBezTo>
                    <a:cubicBezTo>
                      <a:pt x="481" y="2647"/>
                      <a:pt x="597" y="2448"/>
                      <a:pt x="704" y="2241"/>
                    </a:cubicBezTo>
                    <a:cubicBezTo>
                      <a:pt x="812" y="2050"/>
                      <a:pt x="920" y="1843"/>
                      <a:pt x="1069" y="1677"/>
                    </a:cubicBezTo>
                    <a:cubicBezTo>
                      <a:pt x="1143" y="1594"/>
                      <a:pt x="1226" y="1520"/>
                      <a:pt x="1334" y="1487"/>
                    </a:cubicBezTo>
                    <a:cubicBezTo>
                      <a:pt x="1361" y="1478"/>
                      <a:pt x="1387" y="1474"/>
                      <a:pt x="1414" y="1474"/>
                    </a:cubicBezTo>
                    <a:cubicBezTo>
                      <a:pt x="1485" y="1474"/>
                      <a:pt x="1555" y="1504"/>
                      <a:pt x="1616" y="1553"/>
                    </a:cubicBezTo>
                    <a:cubicBezTo>
                      <a:pt x="1699" y="1627"/>
                      <a:pt x="1773" y="1719"/>
                      <a:pt x="1848" y="1810"/>
                    </a:cubicBezTo>
                    <a:cubicBezTo>
                      <a:pt x="1922" y="1901"/>
                      <a:pt x="1997" y="1992"/>
                      <a:pt x="2055" y="2091"/>
                    </a:cubicBezTo>
                    <a:cubicBezTo>
                      <a:pt x="2187" y="2290"/>
                      <a:pt x="2303" y="2497"/>
                      <a:pt x="2386" y="2721"/>
                    </a:cubicBezTo>
                    <a:cubicBezTo>
                      <a:pt x="2398" y="2748"/>
                      <a:pt x="2424" y="2763"/>
                      <a:pt x="2449" y="2763"/>
                    </a:cubicBezTo>
                    <a:cubicBezTo>
                      <a:pt x="2476" y="2763"/>
                      <a:pt x="2502" y="2744"/>
                      <a:pt x="2502" y="2705"/>
                    </a:cubicBezTo>
                    <a:cubicBezTo>
                      <a:pt x="2502" y="2514"/>
                      <a:pt x="2453" y="2323"/>
                      <a:pt x="2378" y="2149"/>
                    </a:cubicBezTo>
                    <a:cubicBezTo>
                      <a:pt x="2237" y="1835"/>
                      <a:pt x="2013" y="1561"/>
                      <a:pt x="1815" y="1279"/>
                    </a:cubicBezTo>
                    <a:cubicBezTo>
                      <a:pt x="1583" y="956"/>
                      <a:pt x="1400" y="600"/>
                      <a:pt x="1210" y="252"/>
                    </a:cubicBezTo>
                    <a:cubicBezTo>
                      <a:pt x="1197" y="231"/>
                      <a:pt x="1181" y="223"/>
                      <a:pt x="1164" y="223"/>
                    </a:cubicBezTo>
                    <a:cubicBezTo>
                      <a:pt x="1148" y="223"/>
                      <a:pt x="1131" y="231"/>
                      <a:pt x="1119" y="244"/>
                    </a:cubicBezTo>
                    <a:cubicBezTo>
                      <a:pt x="1102" y="227"/>
                      <a:pt x="1094" y="211"/>
                      <a:pt x="1077" y="186"/>
                    </a:cubicBezTo>
                    <a:cubicBezTo>
                      <a:pt x="1077" y="186"/>
                      <a:pt x="1077" y="177"/>
                      <a:pt x="1077" y="177"/>
                    </a:cubicBezTo>
                    <a:cubicBezTo>
                      <a:pt x="1069" y="144"/>
                      <a:pt x="1036" y="111"/>
                      <a:pt x="1011" y="86"/>
                    </a:cubicBezTo>
                    <a:cubicBezTo>
                      <a:pt x="994" y="61"/>
                      <a:pt x="969" y="37"/>
                      <a:pt x="936" y="37"/>
                    </a:cubicBezTo>
                    <a:cubicBezTo>
                      <a:pt x="936" y="28"/>
                      <a:pt x="928" y="28"/>
                      <a:pt x="928" y="20"/>
                    </a:cubicBezTo>
                    <a:cubicBezTo>
                      <a:pt x="920" y="7"/>
                      <a:pt x="907" y="1"/>
                      <a:pt x="895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24"/>
              <p:cNvSpPr/>
              <p:nvPr/>
            </p:nvSpPr>
            <p:spPr>
              <a:xfrm>
                <a:off x="2085975" y="1504625"/>
                <a:ext cx="11225" cy="17075"/>
              </a:xfrm>
              <a:custGeom>
                <a:rect b="b" l="l" r="r" t="t"/>
                <a:pathLst>
                  <a:path extrusionOk="0" h="683" w="449">
                    <a:moveTo>
                      <a:pt x="404" y="0"/>
                    </a:moveTo>
                    <a:cubicBezTo>
                      <a:pt x="393" y="0"/>
                      <a:pt x="382" y="6"/>
                      <a:pt x="374" y="19"/>
                    </a:cubicBezTo>
                    <a:cubicBezTo>
                      <a:pt x="316" y="119"/>
                      <a:pt x="258" y="218"/>
                      <a:pt x="191" y="309"/>
                    </a:cubicBezTo>
                    <a:cubicBezTo>
                      <a:pt x="142" y="392"/>
                      <a:pt x="92" y="483"/>
                      <a:pt x="34" y="566"/>
                    </a:cubicBezTo>
                    <a:cubicBezTo>
                      <a:pt x="17" y="583"/>
                      <a:pt x="1" y="607"/>
                      <a:pt x="9" y="641"/>
                    </a:cubicBezTo>
                    <a:cubicBezTo>
                      <a:pt x="9" y="665"/>
                      <a:pt x="26" y="682"/>
                      <a:pt x="51" y="682"/>
                    </a:cubicBezTo>
                    <a:cubicBezTo>
                      <a:pt x="54" y="682"/>
                      <a:pt x="57" y="683"/>
                      <a:pt x="60" y="683"/>
                    </a:cubicBezTo>
                    <a:cubicBezTo>
                      <a:pt x="111" y="683"/>
                      <a:pt x="135" y="622"/>
                      <a:pt x="158" y="583"/>
                    </a:cubicBezTo>
                    <a:cubicBezTo>
                      <a:pt x="258" y="417"/>
                      <a:pt x="349" y="235"/>
                      <a:pt x="432" y="52"/>
                    </a:cubicBezTo>
                    <a:cubicBezTo>
                      <a:pt x="448" y="24"/>
                      <a:pt x="427" y="0"/>
                      <a:pt x="4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24"/>
              <p:cNvSpPr/>
              <p:nvPr/>
            </p:nvSpPr>
            <p:spPr>
              <a:xfrm>
                <a:off x="2083500" y="1514200"/>
                <a:ext cx="2300" cy="7250"/>
              </a:xfrm>
              <a:custGeom>
                <a:rect b="b" l="l" r="r" t="t"/>
                <a:pathLst>
                  <a:path extrusionOk="0" h="290" w="92">
                    <a:moveTo>
                      <a:pt x="67" y="1"/>
                    </a:moveTo>
                    <a:cubicBezTo>
                      <a:pt x="58" y="1"/>
                      <a:pt x="50" y="9"/>
                      <a:pt x="50" y="17"/>
                    </a:cubicBezTo>
                    <a:cubicBezTo>
                      <a:pt x="42" y="59"/>
                      <a:pt x="34" y="108"/>
                      <a:pt x="25" y="150"/>
                    </a:cubicBezTo>
                    <a:cubicBezTo>
                      <a:pt x="17" y="191"/>
                      <a:pt x="9" y="233"/>
                      <a:pt x="0" y="274"/>
                    </a:cubicBezTo>
                    <a:cubicBezTo>
                      <a:pt x="0" y="280"/>
                      <a:pt x="8" y="289"/>
                      <a:pt x="16" y="289"/>
                    </a:cubicBezTo>
                    <a:cubicBezTo>
                      <a:pt x="19" y="289"/>
                      <a:pt x="23" y="288"/>
                      <a:pt x="25" y="282"/>
                    </a:cubicBezTo>
                    <a:cubicBezTo>
                      <a:pt x="58" y="200"/>
                      <a:pt x="75" y="108"/>
                      <a:pt x="92" y="17"/>
                    </a:cubicBezTo>
                    <a:cubicBezTo>
                      <a:pt x="92" y="9"/>
                      <a:pt x="75" y="1"/>
                      <a:pt x="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24"/>
              <p:cNvSpPr/>
              <p:nvPr/>
            </p:nvSpPr>
            <p:spPr>
              <a:xfrm>
                <a:off x="2103175" y="1524300"/>
                <a:ext cx="4875" cy="7200"/>
              </a:xfrm>
              <a:custGeom>
                <a:rect b="b" l="l" r="r" t="t"/>
                <a:pathLst>
                  <a:path extrusionOk="0" h="288" w="195">
                    <a:moveTo>
                      <a:pt x="160" y="1"/>
                    </a:moveTo>
                    <a:cubicBezTo>
                      <a:pt x="153" y="1"/>
                      <a:pt x="146" y="4"/>
                      <a:pt x="141" y="11"/>
                    </a:cubicBezTo>
                    <a:lnTo>
                      <a:pt x="67" y="135"/>
                    </a:lnTo>
                    <a:cubicBezTo>
                      <a:pt x="50" y="177"/>
                      <a:pt x="25" y="218"/>
                      <a:pt x="9" y="260"/>
                    </a:cubicBezTo>
                    <a:lnTo>
                      <a:pt x="1" y="260"/>
                    </a:lnTo>
                    <a:cubicBezTo>
                      <a:pt x="1" y="268"/>
                      <a:pt x="9" y="284"/>
                      <a:pt x="17" y="284"/>
                    </a:cubicBezTo>
                    <a:cubicBezTo>
                      <a:pt x="20" y="287"/>
                      <a:pt x="22" y="288"/>
                      <a:pt x="24" y="288"/>
                    </a:cubicBezTo>
                    <a:cubicBezTo>
                      <a:pt x="30" y="288"/>
                      <a:pt x="36" y="282"/>
                      <a:pt x="42" y="276"/>
                    </a:cubicBezTo>
                    <a:cubicBezTo>
                      <a:pt x="67" y="243"/>
                      <a:pt x="92" y="202"/>
                      <a:pt x="117" y="160"/>
                    </a:cubicBezTo>
                    <a:cubicBezTo>
                      <a:pt x="133" y="119"/>
                      <a:pt x="158" y="77"/>
                      <a:pt x="183" y="36"/>
                    </a:cubicBezTo>
                    <a:cubicBezTo>
                      <a:pt x="195" y="18"/>
                      <a:pt x="177" y="1"/>
                      <a:pt x="1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24"/>
              <p:cNvSpPr/>
              <p:nvPr/>
            </p:nvSpPr>
            <p:spPr>
              <a:xfrm>
                <a:off x="2037100" y="1257150"/>
                <a:ext cx="60500" cy="62675"/>
              </a:xfrm>
              <a:custGeom>
                <a:rect b="b" l="l" r="r" t="t"/>
                <a:pathLst>
                  <a:path extrusionOk="0" h="2507" w="2420">
                    <a:moveTo>
                      <a:pt x="2420" y="0"/>
                    </a:moveTo>
                    <a:lnTo>
                      <a:pt x="2420" y="0"/>
                    </a:lnTo>
                    <a:cubicBezTo>
                      <a:pt x="2403" y="17"/>
                      <a:pt x="2387" y="42"/>
                      <a:pt x="2370" y="58"/>
                    </a:cubicBezTo>
                    <a:cubicBezTo>
                      <a:pt x="2362" y="58"/>
                      <a:pt x="2354" y="67"/>
                      <a:pt x="2345" y="83"/>
                    </a:cubicBezTo>
                    <a:cubicBezTo>
                      <a:pt x="2345" y="83"/>
                      <a:pt x="2345" y="92"/>
                      <a:pt x="2345" y="100"/>
                    </a:cubicBezTo>
                    <a:cubicBezTo>
                      <a:pt x="2329" y="125"/>
                      <a:pt x="2312" y="150"/>
                      <a:pt x="2296" y="183"/>
                    </a:cubicBezTo>
                    <a:cubicBezTo>
                      <a:pt x="2238" y="290"/>
                      <a:pt x="2196" y="423"/>
                      <a:pt x="2221" y="547"/>
                    </a:cubicBezTo>
                    <a:cubicBezTo>
                      <a:pt x="2188" y="663"/>
                      <a:pt x="2155" y="771"/>
                      <a:pt x="2130" y="879"/>
                    </a:cubicBezTo>
                    <a:cubicBezTo>
                      <a:pt x="2088" y="995"/>
                      <a:pt x="2055" y="1111"/>
                      <a:pt x="2022" y="1227"/>
                    </a:cubicBezTo>
                    <a:cubicBezTo>
                      <a:pt x="1981" y="1326"/>
                      <a:pt x="1939" y="1434"/>
                      <a:pt x="1873" y="1525"/>
                    </a:cubicBezTo>
                    <a:cubicBezTo>
                      <a:pt x="1765" y="1691"/>
                      <a:pt x="1583" y="1790"/>
                      <a:pt x="1409" y="1865"/>
                    </a:cubicBezTo>
                    <a:cubicBezTo>
                      <a:pt x="1202" y="1956"/>
                      <a:pt x="978" y="2022"/>
                      <a:pt x="763" y="2097"/>
                    </a:cubicBezTo>
                    <a:cubicBezTo>
                      <a:pt x="531" y="2171"/>
                      <a:pt x="299" y="2237"/>
                      <a:pt x="67" y="2295"/>
                    </a:cubicBezTo>
                    <a:cubicBezTo>
                      <a:pt x="0" y="2312"/>
                      <a:pt x="17" y="2395"/>
                      <a:pt x="67" y="2411"/>
                    </a:cubicBezTo>
                    <a:cubicBezTo>
                      <a:pt x="235" y="2475"/>
                      <a:pt x="417" y="2507"/>
                      <a:pt x="598" y="2507"/>
                    </a:cubicBezTo>
                    <a:cubicBezTo>
                      <a:pt x="746" y="2507"/>
                      <a:pt x="895" y="2486"/>
                      <a:pt x="1036" y="2445"/>
                    </a:cubicBezTo>
                    <a:cubicBezTo>
                      <a:pt x="1102" y="2420"/>
                      <a:pt x="1177" y="2395"/>
                      <a:pt x="1243" y="2362"/>
                    </a:cubicBezTo>
                    <a:cubicBezTo>
                      <a:pt x="1310" y="2337"/>
                      <a:pt x="1376" y="2295"/>
                      <a:pt x="1442" y="2254"/>
                    </a:cubicBezTo>
                    <a:cubicBezTo>
                      <a:pt x="1467" y="2237"/>
                      <a:pt x="1508" y="2229"/>
                      <a:pt x="1542" y="2221"/>
                    </a:cubicBezTo>
                    <a:cubicBezTo>
                      <a:pt x="1566" y="2221"/>
                      <a:pt x="1583" y="2229"/>
                      <a:pt x="1608" y="2229"/>
                    </a:cubicBezTo>
                    <a:cubicBezTo>
                      <a:pt x="1616" y="2221"/>
                      <a:pt x="1624" y="2221"/>
                      <a:pt x="1633" y="2213"/>
                    </a:cubicBezTo>
                    <a:cubicBezTo>
                      <a:pt x="1682" y="2179"/>
                      <a:pt x="1724" y="2155"/>
                      <a:pt x="1757" y="2105"/>
                    </a:cubicBezTo>
                    <a:cubicBezTo>
                      <a:pt x="1782" y="2072"/>
                      <a:pt x="1815" y="2014"/>
                      <a:pt x="1782" y="1981"/>
                    </a:cubicBezTo>
                    <a:cubicBezTo>
                      <a:pt x="1757" y="1939"/>
                      <a:pt x="1774" y="1889"/>
                      <a:pt x="1823" y="1889"/>
                    </a:cubicBezTo>
                    <a:cubicBezTo>
                      <a:pt x="1981" y="1881"/>
                      <a:pt x="2055" y="1699"/>
                      <a:pt x="2097" y="1575"/>
                    </a:cubicBezTo>
                    <a:cubicBezTo>
                      <a:pt x="2113" y="1484"/>
                      <a:pt x="2138" y="1392"/>
                      <a:pt x="2163" y="1310"/>
                    </a:cubicBezTo>
                    <a:cubicBezTo>
                      <a:pt x="2196" y="1227"/>
                      <a:pt x="2238" y="1144"/>
                      <a:pt x="2279" y="1069"/>
                    </a:cubicBezTo>
                    <a:cubicBezTo>
                      <a:pt x="2320" y="1003"/>
                      <a:pt x="2378" y="937"/>
                      <a:pt x="2395" y="854"/>
                    </a:cubicBezTo>
                    <a:cubicBezTo>
                      <a:pt x="2403" y="821"/>
                      <a:pt x="2395" y="788"/>
                      <a:pt x="2378" y="754"/>
                    </a:cubicBezTo>
                    <a:cubicBezTo>
                      <a:pt x="2362" y="705"/>
                      <a:pt x="2354" y="663"/>
                      <a:pt x="2362" y="614"/>
                    </a:cubicBezTo>
                    <a:cubicBezTo>
                      <a:pt x="2370" y="415"/>
                      <a:pt x="2395" y="216"/>
                      <a:pt x="2412" y="25"/>
                    </a:cubicBezTo>
                    <a:cubicBezTo>
                      <a:pt x="2412" y="17"/>
                      <a:pt x="2412" y="9"/>
                      <a:pt x="24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24"/>
              <p:cNvSpPr/>
              <p:nvPr/>
            </p:nvSpPr>
            <p:spPr>
              <a:xfrm>
                <a:off x="1822500" y="1307350"/>
                <a:ext cx="90225" cy="48900"/>
              </a:xfrm>
              <a:custGeom>
                <a:rect b="b" l="l" r="r" t="t"/>
                <a:pathLst>
                  <a:path extrusionOk="0" h="1956" w="3609">
                    <a:moveTo>
                      <a:pt x="738" y="321"/>
                    </a:moveTo>
                    <a:cubicBezTo>
                      <a:pt x="771" y="387"/>
                      <a:pt x="796" y="445"/>
                      <a:pt x="838" y="511"/>
                    </a:cubicBezTo>
                    <a:cubicBezTo>
                      <a:pt x="804" y="478"/>
                      <a:pt x="780" y="445"/>
                      <a:pt x="763" y="403"/>
                    </a:cubicBezTo>
                    <a:cubicBezTo>
                      <a:pt x="755" y="379"/>
                      <a:pt x="746" y="354"/>
                      <a:pt x="738" y="329"/>
                    </a:cubicBezTo>
                    <a:cubicBezTo>
                      <a:pt x="738" y="321"/>
                      <a:pt x="738" y="321"/>
                      <a:pt x="738" y="321"/>
                    </a:cubicBezTo>
                    <a:close/>
                    <a:moveTo>
                      <a:pt x="1065" y="978"/>
                    </a:moveTo>
                    <a:lnTo>
                      <a:pt x="1065" y="978"/>
                    </a:lnTo>
                    <a:cubicBezTo>
                      <a:pt x="1106" y="1002"/>
                      <a:pt x="1154" y="1026"/>
                      <a:pt x="1194" y="1058"/>
                    </a:cubicBezTo>
                    <a:lnTo>
                      <a:pt x="1078" y="1017"/>
                    </a:lnTo>
                    <a:cubicBezTo>
                      <a:pt x="1078" y="1002"/>
                      <a:pt x="1078" y="986"/>
                      <a:pt x="1065" y="978"/>
                    </a:cubicBezTo>
                    <a:close/>
                    <a:moveTo>
                      <a:pt x="709" y="1"/>
                    </a:moveTo>
                    <a:cubicBezTo>
                      <a:pt x="688" y="1"/>
                      <a:pt x="667" y="11"/>
                      <a:pt x="655" y="31"/>
                    </a:cubicBezTo>
                    <a:cubicBezTo>
                      <a:pt x="644" y="19"/>
                      <a:pt x="630" y="14"/>
                      <a:pt x="615" y="14"/>
                    </a:cubicBezTo>
                    <a:cubicBezTo>
                      <a:pt x="588" y="14"/>
                      <a:pt x="561" y="34"/>
                      <a:pt x="556" y="72"/>
                    </a:cubicBezTo>
                    <a:lnTo>
                      <a:pt x="556" y="97"/>
                    </a:lnTo>
                    <a:cubicBezTo>
                      <a:pt x="531" y="97"/>
                      <a:pt x="506" y="105"/>
                      <a:pt x="490" y="122"/>
                    </a:cubicBezTo>
                    <a:cubicBezTo>
                      <a:pt x="484" y="121"/>
                      <a:pt x="479" y="120"/>
                      <a:pt x="474" y="120"/>
                    </a:cubicBezTo>
                    <a:cubicBezTo>
                      <a:pt x="440" y="120"/>
                      <a:pt x="415" y="144"/>
                      <a:pt x="415" y="180"/>
                    </a:cubicBezTo>
                    <a:cubicBezTo>
                      <a:pt x="415" y="188"/>
                      <a:pt x="415" y="188"/>
                      <a:pt x="415" y="196"/>
                    </a:cubicBezTo>
                    <a:cubicBezTo>
                      <a:pt x="415" y="205"/>
                      <a:pt x="407" y="213"/>
                      <a:pt x="407" y="221"/>
                    </a:cubicBezTo>
                    <a:cubicBezTo>
                      <a:pt x="357" y="321"/>
                      <a:pt x="390" y="437"/>
                      <a:pt x="432" y="544"/>
                    </a:cubicBezTo>
                    <a:cubicBezTo>
                      <a:pt x="442" y="570"/>
                      <a:pt x="465" y="583"/>
                      <a:pt x="489" y="583"/>
                    </a:cubicBezTo>
                    <a:cubicBezTo>
                      <a:pt x="504" y="583"/>
                      <a:pt x="519" y="579"/>
                      <a:pt x="531" y="569"/>
                    </a:cubicBezTo>
                    <a:cubicBezTo>
                      <a:pt x="539" y="602"/>
                      <a:pt x="548" y="644"/>
                      <a:pt x="564" y="677"/>
                    </a:cubicBezTo>
                    <a:cubicBezTo>
                      <a:pt x="564" y="693"/>
                      <a:pt x="581" y="710"/>
                      <a:pt x="597" y="710"/>
                    </a:cubicBezTo>
                    <a:cubicBezTo>
                      <a:pt x="606" y="718"/>
                      <a:pt x="606" y="727"/>
                      <a:pt x="606" y="735"/>
                    </a:cubicBezTo>
                    <a:cubicBezTo>
                      <a:pt x="606" y="735"/>
                      <a:pt x="606" y="743"/>
                      <a:pt x="614" y="743"/>
                    </a:cubicBezTo>
                    <a:cubicBezTo>
                      <a:pt x="619" y="765"/>
                      <a:pt x="632" y="773"/>
                      <a:pt x="648" y="773"/>
                    </a:cubicBezTo>
                    <a:cubicBezTo>
                      <a:pt x="655" y="773"/>
                      <a:pt x="664" y="771"/>
                      <a:pt x="672" y="768"/>
                    </a:cubicBezTo>
                    <a:cubicBezTo>
                      <a:pt x="688" y="801"/>
                      <a:pt x="697" y="826"/>
                      <a:pt x="713" y="851"/>
                    </a:cubicBezTo>
                    <a:cubicBezTo>
                      <a:pt x="664" y="843"/>
                      <a:pt x="614" y="834"/>
                      <a:pt x="572" y="826"/>
                    </a:cubicBezTo>
                    <a:cubicBezTo>
                      <a:pt x="572" y="826"/>
                      <a:pt x="572" y="818"/>
                      <a:pt x="572" y="818"/>
                    </a:cubicBezTo>
                    <a:cubicBezTo>
                      <a:pt x="572" y="751"/>
                      <a:pt x="564" y="677"/>
                      <a:pt x="514" y="644"/>
                    </a:cubicBezTo>
                    <a:cubicBezTo>
                      <a:pt x="493" y="628"/>
                      <a:pt x="476" y="622"/>
                      <a:pt x="459" y="622"/>
                    </a:cubicBezTo>
                    <a:cubicBezTo>
                      <a:pt x="450" y="622"/>
                      <a:pt x="441" y="624"/>
                      <a:pt x="432" y="627"/>
                    </a:cubicBezTo>
                    <a:cubicBezTo>
                      <a:pt x="423" y="627"/>
                      <a:pt x="423" y="619"/>
                      <a:pt x="423" y="619"/>
                    </a:cubicBezTo>
                    <a:cubicBezTo>
                      <a:pt x="415" y="602"/>
                      <a:pt x="398" y="594"/>
                      <a:pt x="382" y="586"/>
                    </a:cubicBezTo>
                    <a:cubicBezTo>
                      <a:pt x="374" y="519"/>
                      <a:pt x="357" y="445"/>
                      <a:pt x="349" y="379"/>
                    </a:cubicBezTo>
                    <a:cubicBezTo>
                      <a:pt x="340" y="337"/>
                      <a:pt x="340" y="296"/>
                      <a:pt x="340" y="254"/>
                    </a:cubicBezTo>
                    <a:cubicBezTo>
                      <a:pt x="340" y="238"/>
                      <a:pt x="324" y="221"/>
                      <a:pt x="316" y="221"/>
                    </a:cubicBezTo>
                    <a:cubicBezTo>
                      <a:pt x="299" y="171"/>
                      <a:pt x="291" y="122"/>
                      <a:pt x="282" y="72"/>
                    </a:cubicBezTo>
                    <a:cubicBezTo>
                      <a:pt x="276" y="47"/>
                      <a:pt x="258" y="36"/>
                      <a:pt x="238" y="36"/>
                    </a:cubicBezTo>
                    <a:cubicBezTo>
                      <a:pt x="206" y="36"/>
                      <a:pt x="170" y="64"/>
                      <a:pt x="175" y="105"/>
                    </a:cubicBezTo>
                    <a:cubicBezTo>
                      <a:pt x="183" y="163"/>
                      <a:pt x="191" y="221"/>
                      <a:pt x="200" y="279"/>
                    </a:cubicBezTo>
                    <a:cubicBezTo>
                      <a:pt x="191" y="420"/>
                      <a:pt x="191" y="553"/>
                      <a:pt x="200" y="685"/>
                    </a:cubicBezTo>
                    <a:cubicBezTo>
                      <a:pt x="200" y="685"/>
                      <a:pt x="200" y="685"/>
                      <a:pt x="200" y="693"/>
                    </a:cubicBezTo>
                    <a:cubicBezTo>
                      <a:pt x="166" y="743"/>
                      <a:pt x="142" y="809"/>
                      <a:pt x="117" y="867"/>
                    </a:cubicBezTo>
                    <a:cubicBezTo>
                      <a:pt x="100" y="892"/>
                      <a:pt x="92" y="917"/>
                      <a:pt x="84" y="942"/>
                    </a:cubicBezTo>
                    <a:cubicBezTo>
                      <a:pt x="42" y="1017"/>
                      <a:pt x="1" y="1091"/>
                      <a:pt x="17" y="1182"/>
                    </a:cubicBezTo>
                    <a:cubicBezTo>
                      <a:pt x="42" y="1298"/>
                      <a:pt x="158" y="1356"/>
                      <a:pt x="266" y="1356"/>
                    </a:cubicBezTo>
                    <a:cubicBezTo>
                      <a:pt x="266" y="1373"/>
                      <a:pt x="258" y="1389"/>
                      <a:pt x="258" y="1406"/>
                    </a:cubicBezTo>
                    <a:cubicBezTo>
                      <a:pt x="258" y="1439"/>
                      <a:pt x="287" y="1459"/>
                      <a:pt x="314" y="1459"/>
                    </a:cubicBezTo>
                    <a:cubicBezTo>
                      <a:pt x="335" y="1459"/>
                      <a:pt x="353" y="1448"/>
                      <a:pt x="357" y="1423"/>
                    </a:cubicBezTo>
                    <a:cubicBezTo>
                      <a:pt x="382" y="1307"/>
                      <a:pt x="473" y="1224"/>
                      <a:pt x="581" y="1191"/>
                    </a:cubicBezTo>
                    <a:cubicBezTo>
                      <a:pt x="639" y="1174"/>
                      <a:pt x="697" y="1174"/>
                      <a:pt x="755" y="1174"/>
                    </a:cubicBezTo>
                    <a:cubicBezTo>
                      <a:pt x="804" y="1191"/>
                      <a:pt x="862" y="1215"/>
                      <a:pt x="912" y="1232"/>
                    </a:cubicBezTo>
                    <a:cubicBezTo>
                      <a:pt x="919" y="1234"/>
                      <a:pt x="925" y="1235"/>
                      <a:pt x="930" y="1235"/>
                    </a:cubicBezTo>
                    <a:cubicBezTo>
                      <a:pt x="946" y="1235"/>
                      <a:pt x="958" y="1228"/>
                      <a:pt x="970" y="1215"/>
                    </a:cubicBezTo>
                    <a:cubicBezTo>
                      <a:pt x="1103" y="1257"/>
                      <a:pt x="1235" y="1307"/>
                      <a:pt x="1368" y="1356"/>
                    </a:cubicBezTo>
                    <a:lnTo>
                      <a:pt x="1476" y="1389"/>
                    </a:lnTo>
                    <a:cubicBezTo>
                      <a:pt x="1608" y="1447"/>
                      <a:pt x="1749" y="1514"/>
                      <a:pt x="1882" y="1572"/>
                    </a:cubicBezTo>
                    <a:cubicBezTo>
                      <a:pt x="2031" y="1638"/>
                      <a:pt x="2188" y="1688"/>
                      <a:pt x="2346" y="1729"/>
                    </a:cubicBezTo>
                    <a:cubicBezTo>
                      <a:pt x="2503" y="1771"/>
                      <a:pt x="2669" y="1795"/>
                      <a:pt x="2818" y="1853"/>
                    </a:cubicBezTo>
                    <a:cubicBezTo>
                      <a:pt x="2820" y="1854"/>
                      <a:pt x="2822" y="1854"/>
                      <a:pt x="2824" y="1854"/>
                    </a:cubicBezTo>
                    <a:cubicBezTo>
                      <a:pt x="2854" y="1854"/>
                      <a:pt x="2874" y="1803"/>
                      <a:pt x="2843" y="1795"/>
                    </a:cubicBezTo>
                    <a:cubicBezTo>
                      <a:pt x="2760" y="1754"/>
                      <a:pt x="2677" y="1721"/>
                      <a:pt x="2586" y="1696"/>
                    </a:cubicBezTo>
                    <a:cubicBezTo>
                      <a:pt x="2503" y="1663"/>
                      <a:pt x="2412" y="1638"/>
                      <a:pt x="2321" y="1613"/>
                    </a:cubicBezTo>
                    <a:cubicBezTo>
                      <a:pt x="2304" y="1613"/>
                      <a:pt x="2288" y="1605"/>
                      <a:pt x="2271" y="1597"/>
                    </a:cubicBezTo>
                    <a:cubicBezTo>
                      <a:pt x="2279" y="1572"/>
                      <a:pt x="2271" y="1547"/>
                      <a:pt x="2246" y="1530"/>
                    </a:cubicBezTo>
                    <a:cubicBezTo>
                      <a:pt x="2130" y="1464"/>
                      <a:pt x="2006" y="1398"/>
                      <a:pt x="1882" y="1348"/>
                    </a:cubicBezTo>
                    <a:cubicBezTo>
                      <a:pt x="1674" y="1257"/>
                      <a:pt x="1467" y="1191"/>
                      <a:pt x="1260" y="1133"/>
                    </a:cubicBezTo>
                    <a:cubicBezTo>
                      <a:pt x="1260" y="1116"/>
                      <a:pt x="1260" y="1108"/>
                      <a:pt x="1260" y="1099"/>
                    </a:cubicBezTo>
                    <a:cubicBezTo>
                      <a:pt x="1267" y="1104"/>
                      <a:pt x="1275" y="1106"/>
                      <a:pt x="1282" y="1106"/>
                    </a:cubicBezTo>
                    <a:cubicBezTo>
                      <a:pt x="1302" y="1106"/>
                      <a:pt x="1323" y="1093"/>
                      <a:pt x="1335" y="1075"/>
                    </a:cubicBezTo>
                    <a:cubicBezTo>
                      <a:pt x="1434" y="1108"/>
                      <a:pt x="1534" y="1149"/>
                      <a:pt x="1633" y="1191"/>
                    </a:cubicBezTo>
                    <a:cubicBezTo>
                      <a:pt x="1906" y="1298"/>
                      <a:pt x="2172" y="1414"/>
                      <a:pt x="2445" y="1522"/>
                    </a:cubicBezTo>
                    <a:cubicBezTo>
                      <a:pt x="2810" y="1679"/>
                      <a:pt x="3174" y="1829"/>
                      <a:pt x="3547" y="1953"/>
                    </a:cubicBezTo>
                    <a:cubicBezTo>
                      <a:pt x="3551" y="1955"/>
                      <a:pt x="3556" y="1955"/>
                      <a:pt x="3560" y="1955"/>
                    </a:cubicBezTo>
                    <a:cubicBezTo>
                      <a:pt x="3593" y="1955"/>
                      <a:pt x="3609" y="1901"/>
                      <a:pt x="3572" y="1887"/>
                    </a:cubicBezTo>
                    <a:cubicBezTo>
                      <a:pt x="3365" y="1787"/>
                      <a:pt x="3149" y="1696"/>
                      <a:pt x="2942" y="1605"/>
                    </a:cubicBezTo>
                    <a:cubicBezTo>
                      <a:pt x="2934" y="1605"/>
                      <a:pt x="2934" y="1597"/>
                      <a:pt x="2925" y="1588"/>
                    </a:cubicBezTo>
                    <a:cubicBezTo>
                      <a:pt x="2735" y="1481"/>
                      <a:pt x="2536" y="1398"/>
                      <a:pt x="2329" y="1323"/>
                    </a:cubicBezTo>
                    <a:cubicBezTo>
                      <a:pt x="2221" y="1282"/>
                      <a:pt x="2105" y="1240"/>
                      <a:pt x="1998" y="1199"/>
                    </a:cubicBezTo>
                    <a:cubicBezTo>
                      <a:pt x="1848" y="1133"/>
                      <a:pt x="1708" y="1058"/>
                      <a:pt x="1567" y="992"/>
                    </a:cubicBezTo>
                    <a:cubicBezTo>
                      <a:pt x="1500" y="959"/>
                      <a:pt x="1434" y="925"/>
                      <a:pt x="1368" y="892"/>
                    </a:cubicBezTo>
                    <a:cubicBezTo>
                      <a:pt x="1368" y="892"/>
                      <a:pt x="1360" y="884"/>
                      <a:pt x="1360" y="884"/>
                    </a:cubicBezTo>
                    <a:cubicBezTo>
                      <a:pt x="1219" y="793"/>
                      <a:pt x="1094" y="685"/>
                      <a:pt x="995" y="553"/>
                    </a:cubicBezTo>
                    <a:cubicBezTo>
                      <a:pt x="887" y="395"/>
                      <a:pt x="821" y="221"/>
                      <a:pt x="763" y="39"/>
                    </a:cubicBezTo>
                    <a:cubicBezTo>
                      <a:pt x="754" y="13"/>
                      <a:pt x="732" y="1"/>
                      <a:pt x="709" y="1"/>
                    </a:cubicBezTo>
                    <a:close/>
                  </a:path>
                </a:pathLst>
              </a:custGeom>
              <a:solidFill>
                <a:srgbClr val="3B2C27">
                  <a:alpha val="18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24"/>
              <p:cNvSpPr/>
              <p:nvPr/>
            </p:nvSpPr>
            <p:spPr>
              <a:xfrm>
                <a:off x="1851500" y="1317500"/>
                <a:ext cx="5200" cy="5350"/>
              </a:xfrm>
              <a:custGeom>
                <a:rect b="b" l="l" r="r" t="t"/>
                <a:pathLst>
                  <a:path extrusionOk="0" h="214" w="208">
                    <a:moveTo>
                      <a:pt x="68" y="0"/>
                    </a:moveTo>
                    <a:cubicBezTo>
                      <a:pt x="55" y="0"/>
                      <a:pt x="40" y="4"/>
                      <a:pt x="26" y="14"/>
                    </a:cubicBezTo>
                    <a:cubicBezTo>
                      <a:pt x="17" y="14"/>
                      <a:pt x="9" y="22"/>
                      <a:pt x="9" y="31"/>
                    </a:cubicBezTo>
                    <a:cubicBezTo>
                      <a:pt x="9" y="39"/>
                      <a:pt x="1" y="39"/>
                      <a:pt x="1" y="47"/>
                    </a:cubicBezTo>
                    <a:cubicBezTo>
                      <a:pt x="1" y="55"/>
                      <a:pt x="1" y="64"/>
                      <a:pt x="1" y="64"/>
                    </a:cubicBezTo>
                    <a:cubicBezTo>
                      <a:pt x="1" y="72"/>
                      <a:pt x="1" y="80"/>
                      <a:pt x="9" y="89"/>
                    </a:cubicBezTo>
                    <a:cubicBezTo>
                      <a:pt x="26" y="113"/>
                      <a:pt x="42" y="138"/>
                      <a:pt x="67" y="155"/>
                    </a:cubicBezTo>
                    <a:cubicBezTo>
                      <a:pt x="84" y="171"/>
                      <a:pt x="108" y="188"/>
                      <a:pt x="133" y="205"/>
                    </a:cubicBezTo>
                    <a:cubicBezTo>
                      <a:pt x="140" y="211"/>
                      <a:pt x="148" y="214"/>
                      <a:pt x="157" y="214"/>
                    </a:cubicBezTo>
                    <a:cubicBezTo>
                      <a:pt x="172" y="214"/>
                      <a:pt x="186" y="207"/>
                      <a:pt x="191" y="196"/>
                    </a:cubicBezTo>
                    <a:cubicBezTo>
                      <a:pt x="200" y="188"/>
                      <a:pt x="208" y="171"/>
                      <a:pt x="208" y="163"/>
                    </a:cubicBezTo>
                    <a:cubicBezTo>
                      <a:pt x="208" y="155"/>
                      <a:pt x="200" y="138"/>
                      <a:pt x="191" y="130"/>
                    </a:cubicBezTo>
                    <a:cubicBezTo>
                      <a:pt x="166" y="113"/>
                      <a:pt x="150" y="97"/>
                      <a:pt x="133" y="72"/>
                    </a:cubicBezTo>
                    <a:cubicBezTo>
                      <a:pt x="133" y="72"/>
                      <a:pt x="125" y="64"/>
                      <a:pt x="125" y="64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5" y="39"/>
                      <a:pt x="125" y="31"/>
                      <a:pt x="108" y="22"/>
                    </a:cubicBezTo>
                    <a:cubicBezTo>
                      <a:pt x="108" y="14"/>
                      <a:pt x="100" y="14"/>
                      <a:pt x="92" y="6"/>
                    </a:cubicBezTo>
                    <a:cubicBezTo>
                      <a:pt x="85" y="2"/>
                      <a:pt x="77" y="0"/>
                      <a:pt x="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24"/>
              <p:cNvSpPr/>
              <p:nvPr/>
            </p:nvSpPr>
            <p:spPr>
              <a:xfrm>
                <a:off x="1860250" y="1320900"/>
                <a:ext cx="5150" cy="4950"/>
              </a:xfrm>
              <a:custGeom>
                <a:rect b="b" l="l" r="r" t="t"/>
                <a:pathLst>
                  <a:path extrusionOk="0" h="198" w="206">
                    <a:moveTo>
                      <a:pt x="23" y="0"/>
                    </a:moveTo>
                    <a:cubicBezTo>
                      <a:pt x="10" y="0"/>
                      <a:pt x="0" y="14"/>
                      <a:pt x="7" y="27"/>
                    </a:cubicBezTo>
                    <a:cubicBezTo>
                      <a:pt x="24" y="60"/>
                      <a:pt x="48" y="85"/>
                      <a:pt x="73" y="110"/>
                    </a:cubicBezTo>
                    <a:lnTo>
                      <a:pt x="148" y="185"/>
                    </a:lnTo>
                    <a:cubicBezTo>
                      <a:pt x="152" y="193"/>
                      <a:pt x="160" y="197"/>
                      <a:pt x="169" y="197"/>
                    </a:cubicBezTo>
                    <a:cubicBezTo>
                      <a:pt x="177" y="197"/>
                      <a:pt x="185" y="193"/>
                      <a:pt x="189" y="185"/>
                    </a:cubicBezTo>
                    <a:cubicBezTo>
                      <a:pt x="206" y="176"/>
                      <a:pt x="206" y="151"/>
                      <a:pt x="189" y="135"/>
                    </a:cubicBezTo>
                    <a:lnTo>
                      <a:pt x="123" y="69"/>
                    </a:lnTo>
                    <a:cubicBezTo>
                      <a:pt x="98" y="44"/>
                      <a:pt x="73" y="19"/>
                      <a:pt x="40" y="2"/>
                    </a:cubicBezTo>
                    <a:lnTo>
                      <a:pt x="32" y="2"/>
                    </a:lnTo>
                    <a:cubicBezTo>
                      <a:pt x="29" y="1"/>
                      <a:pt x="26" y="0"/>
                      <a:pt x="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24"/>
              <p:cNvSpPr/>
              <p:nvPr/>
            </p:nvSpPr>
            <p:spPr>
              <a:xfrm>
                <a:off x="1850250" y="1311625"/>
                <a:ext cx="2100" cy="1675"/>
              </a:xfrm>
              <a:custGeom>
                <a:rect b="b" l="l" r="r" t="t"/>
                <a:pathLst>
                  <a:path extrusionOk="0" h="67" w="84">
                    <a:moveTo>
                      <a:pt x="42" y="0"/>
                    </a:moveTo>
                    <a:cubicBezTo>
                      <a:pt x="1" y="0"/>
                      <a:pt x="1" y="67"/>
                      <a:pt x="42" y="67"/>
                    </a:cubicBezTo>
                    <a:cubicBezTo>
                      <a:pt x="84" y="67"/>
                      <a:pt x="84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24"/>
              <p:cNvSpPr/>
              <p:nvPr/>
            </p:nvSpPr>
            <p:spPr>
              <a:xfrm>
                <a:off x="1846325" y="1350950"/>
                <a:ext cx="5825" cy="8425"/>
              </a:xfrm>
              <a:custGeom>
                <a:rect b="b" l="l" r="r" t="t"/>
                <a:pathLst>
                  <a:path extrusionOk="0" h="337" w="233">
                    <a:moveTo>
                      <a:pt x="54" y="0"/>
                    </a:moveTo>
                    <a:cubicBezTo>
                      <a:pt x="26" y="0"/>
                      <a:pt x="1" y="24"/>
                      <a:pt x="1" y="60"/>
                    </a:cubicBezTo>
                    <a:cubicBezTo>
                      <a:pt x="1" y="76"/>
                      <a:pt x="9" y="93"/>
                      <a:pt x="17" y="109"/>
                    </a:cubicBezTo>
                    <a:cubicBezTo>
                      <a:pt x="25" y="126"/>
                      <a:pt x="34" y="134"/>
                      <a:pt x="34" y="143"/>
                    </a:cubicBezTo>
                    <a:cubicBezTo>
                      <a:pt x="50" y="167"/>
                      <a:pt x="59" y="184"/>
                      <a:pt x="75" y="209"/>
                    </a:cubicBezTo>
                    <a:cubicBezTo>
                      <a:pt x="83" y="225"/>
                      <a:pt x="100" y="250"/>
                      <a:pt x="117" y="275"/>
                    </a:cubicBezTo>
                    <a:cubicBezTo>
                      <a:pt x="133" y="292"/>
                      <a:pt x="150" y="317"/>
                      <a:pt x="175" y="333"/>
                    </a:cubicBezTo>
                    <a:cubicBezTo>
                      <a:pt x="186" y="333"/>
                      <a:pt x="193" y="337"/>
                      <a:pt x="202" y="337"/>
                    </a:cubicBezTo>
                    <a:cubicBezTo>
                      <a:pt x="206" y="337"/>
                      <a:pt x="210" y="336"/>
                      <a:pt x="216" y="333"/>
                    </a:cubicBezTo>
                    <a:cubicBezTo>
                      <a:pt x="224" y="325"/>
                      <a:pt x="233" y="308"/>
                      <a:pt x="233" y="300"/>
                    </a:cubicBezTo>
                    <a:cubicBezTo>
                      <a:pt x="233" y="267"/>
                      <a:pt x="216" y="242"/>
                      <a:pt x="199" y="217"/>
                    </a:cubicBezTo>
                    <a:cubicBezTo>
                      <a:pt x="191" y="201"/>
                      <a:pt x="175" y="176"/>
                      <a:pt x="166" y="151"/>
                    </a:cubicBezTo>
                    <a:cubicBezTo>
                      <a:pt x="158" y="134"/>
                      <a:pt x="141" y="109"/>
                      <a:pt x="133" y="85"/>
                    </a:cubicBezTo>
                    <a:lnTo>
                      <a:pt x="117" y="60"/>
                    </a:lnTo>
                    <a:cubicBezTo>
                      <a:pt x="125" y="43"/>
                      <a:pt x="117" y="18"/>
                      <a:pt x="100" y="10"/>
                    </a:cubicBezTo>
                    <a:cubicBezTo>
                      <a:pt x="92" y="10"/>
                      <a:pt x="75" y="10"/>
                      <a:pt x="67" y="2"/>
                    </a:cubicBezTo>
                    <a:cubicBezTo>
                      <a:pt x="63" y="1"/>
                      <a:pt x="58" y="0"/>
                      <a:pt x="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24"/>
              <p:cNvSpPr/>
              <p:nvPr/>
            </p:nvSpPr>
            <p:spPr>
              <a:xfrm>
                <a:off x="1854200" y="1351800"/>
                <a:ext cx="3125" cy="4100"/>
              </a:xfrm>
              <a:custGeom>
                <a:rect b="b" l="l" r="r" t="t"/>
                <a:pathLst>
                  <a:path extrusionOk="0" h="164" w="125">
                    <a:moveTo>
                      <a:pt x="34" y="1"/>
                    </a:moveTo>
                    <a:cubicBezTo>
                      <a:pt x="17" y="1"/>
                      <a:pt x="0" y="9"/>
                      <a:pt x="0" y="17"/>
                    </a:cubicBezTo>
                    <a:cubicBezTo>
                      <a:pt x="0" y="26"/>
                      <a:pt x="0" y="34"/>
                      <a:pt x="0" y="42"/>
                    </a:cubicBezTo>
                    <a:cubicBezTo>
                      <a:pt x="0" y="51"/>
                      <a:pt x="0" y="59"/>
                      <a:pt x="9" y="59"/>
                    </a:cubicBezTo>
                    <a:cubicBezTo>
                      <a:pt x="9" y="75"/>
                      <a:pt x="17" y="84"/>
                      <a:pt x="25" y="92"/>
                    </a:cubicBezTo>
                    <a:cubicBezTo>
                      <a:pt x="34" y="109"/>
                      <a:pt x="42" y="133"/>
                      <a:pt x="50" y="150"/>
                    </a:cubicBezTo>
                    <a:cubicBezTo>
                      <a:pt x="60" y="160"/>
                      <a:pt x="70" y="164"/>
                      <a:pt x="79" y="164"/>
                    </a:cubicBezTo>
                    <a:cubicBezTo>
                      <a:pt x="86" y="164"/>
                      <a:pt x="93" y="162"/>
                      <a:pt x="100" y="158"/>
                    </a:cubicBezTo>
                    <a:cubicBezTo>
                      <a:pt x="116" y="150"/>
                      <a:pt x="125" y="125"/>
                      <a:pt x="116" y="109"/>
                    </a:cubicBezTo>
                    <a:cubicBezTo>
                      <a:pt x="108" y="92"/>
                      <a:pt x="100" y="75"/>
                      <a:pt x="83" y="59"/>
                    </a:cubicBezTo>
                    <a:cubicBezTo>
                      <a:pt x="75" y="51"/>
                      <a:pt x="75" y="34"/>
                      <a:pt x="67" y="26"/>
                    </a:cubicBezTo>
                    <a:cubicBezTo>
                      <a:pt x="58" y="26"/>
                      <a:pt x="58" y="17"/>
                      <a:pt x="50" y="17"/>
                    </a:cubicBezTo>
                    <a:cubicBezTo>
                      <a:pt x="50" y="9"/>
                      <a:pt x="42" y="9"/>
                      <a:pt x="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24"/>
              <p:cNvSpPr/>
              <p:nvPr/>
            </p:nvSpPr>
            <p:spPr>
              <a:xfrm>
                <a:off x="1858200" y="1357650"/>
                <a:ext cx="3475" cy="4475"/>
              </a:xfrm>
              <a:custGeom>
                <a:rect b="b" l="l" r="r" t="t"/>
                <a:pathLst>
                  <a:path extrusionOk="0" h="179" w="139">
                    <a:moveTo>
                      <a:pt x="31" y="0"/>
                    </a:moveTo>
                    <a:cubicBezTo>
                      <a:pt x="16" y="0"/>
                      <a:pt x="0" y="14"/>
                      <a:pt x="6" y="32"/>
                    </a:cubicBezTo>
                    <a:cubicBezTo>
                      <a:pt x="6" y="40"/>
                      <a:pt x="6" y="49"/>
                      <a:pt x="6" y="49"/>
                    </a:cubicBezTo>
                    <a:cubicBezTo>
                      <a:pt x="14" y="57"/>
                      <a:pt x="14" y="65"/>
                      <a:pt x="23" y="73"/>
                    </a:cubicBezTo>
                    <a:cubicBezTo>
                      <a:pt x="23" y="82"/>
                      <a:pt x="31" y="90"/>
                      <a:pt x="39" y="107"/>
                    </a:cubicBezTo>
                    <a:cubicBezTo>
                      <a:pt x="48" y="123"/>
                      <a:pt x="64" y="148"/>
                      <a:pt x="72" y="165"/>
                    </a:cubicBezTo>
                    <a:cubicBezTo>
                      <a:pt x="77" y="174"/>
                      <a:pt x="85" y="178"/>
                      <a:pt x="94" y="178"/>
                    </a:cubicBezTo>
                    <a:cubicBezTo>
                      <a:pt x="100" y="178"/>
                      <a:pt x="107" y="176"/>
                      <a:pt x="114" y="173"/>
                    </a:cubicBezTo>
                    <a:cubicBezTo>
                      <a:pt x="130" y="165"/>
                      <a:pt x="139" y="148"/>
                      <a:pt x="130" y="131"/>
                    </a:cubicBezTo>
                    <a:cubicBezTo>
                      <a:pt x="114" y="107"/>
                      <a:pt x="106" y="90"/>
                      <a:pt x="89" y="73"/>
                    </a:cubicBezTo>
                    <a:cubicBezTo>
                      <a:pt x="81" y="57"/>
                      <a:pt x="81" y="49"/>
                      <a:pt x="72" y="40"/>
                    </a:cubicBezTo>
                    <a:cubicBezTo>
                      <a:pt x="64" y="32"/>
                      <a:pt x="64" y="24"/>
                      <a:pt x="56" y="24"/>
                    </a:cubicBezTo>
                    <a:cubicBezTo>
                      <a:pt x="56" y="15"/>
                      <a:pt x="48" y="7"/>
                      <a:pt x="48" y="7"/>
                    </a:cubicBezTo>
                    <a:cubicBezTo>
                      <a:pt x="43" y="3"/>
                      <a:pt x="37" y="0"/>
                      <a:pt x="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24"/>
              <p:cNvSpPr/>
              <p:nvPr/>
            </p:nvSpPr>
            <p:spPr>
              <a:xfrm>
                <a:off x="1837200" y="1275700"/>
                <a:ext cx="55550" cy="10775"/>
              </a:xfrm>
              <a:custGeom>
                <a:rect b="b" l="l" r="r" t="t"/>
                <a:pathLst>
                  <a:path extrusionOk="0" h="431" w="2222">
                    <a:moveTo>
                      <a:pt x="2021" y="0"/>
                    </a:moveTo>
                    <a:cubicBezTo>
                      <a:pt x="1994" y="0"/>
                      <a:pt x="1967" y="1"/>
                      <a:pt x="1940" y="4"/>
                    </a:cubicBezTo>
                    <a:cubicBezTo>
                      <a:pt x="1857" y="12"/>
                      <a:pt x="1782" y="29"/>
                      <a:pt x="1708" y="37"/>
                    </a:cubicBezTo>
                    <a:cubicBezTo>
                      <a:pt x="1426" y="70"/>
                      <a:pt x="1144" y="120"/>
                      <a:pt x="863" y="162"/>
                    </a:cubicBezTo>
                    <a:cubicBezTo>
                      <a:pt x="730" y="186"/>
                      <a:pt x="589" y="220"/>
                      <a:pt x="448" y="244"/>
                    </a:cubicBezTo>
                    <a:cubicBezTo>
                      <a:pt x="382" y="253"/>
                      <a:pt x="308" y="269"/>
                      <a:pt x="241" y="286"/>
                    </a:cubicBezTo>
                    <a:cubicBezTo>
                      <a:pt x="208" y="294"/>
                      <a:pt x="167" y="302"/>
                      <a:pt x="134" y="302"/>
                    </a:cubicBezTo>
                    <a:cubicBezTo>
                      <a:pt x="117" y="311"/>
                      <a:pt x="100" y="311"/>
                      <a:pt x="84" y="319"/>
                    </a:cubicBezTo>
                    <a:cubicBezTo>
                      <a:pt x="67" y="319"/>
                      <a:pt x="51" y="336"/>
                      <a:pt x="34" y="344"/>
                    </a:cubicBezTo>
                    <a:lnTo>
                      <a:pt x="42" y="344"/>
                    </a:lnTo>
                    <a:cubicBezTo>
                      <a:pt x="1" y="360"/>
                      <a:pt x="1" y="427"/>
                      <a:pt x="51" y="427"/>
                    </a:cubicBezTo>
                    <a:cubicBezTo>
                      <a:pt x="67" y="427"/>
                      <a:pt x="80" y="430"/>
                      <a:pt x="94" y="430"/>
                    </a:cubicBezTo>
                    <a:cubicBezTo>
                      <a:pt x="101" y="430"/>
                      <a:pt x="109" y="429"/>
                      <a:pt x="117" y="427"/>
                    </a:cubicBezTo>
                    <a:cubicBezTo>
                      <a:pt x="134" y="427"/>
                      <a:pt x="158" y="418"/>
                      <a:pt x="175" y="418"/>
                    </a:cubicBezTo>
                    <a:lnTo>
                      <a:pt x="299" y="394"/>
                    </a:lnTo>
                    <a:cubicBezTo>
                      <a:pt x="374" y="377"/>
                      <a:pt x="448" y="360"/>
                      <a:pt x="523" y="344"/>
                    </a:cubicBezTo>
                    <a:cubicBezTo>
                      <a:pt x="805" y="294"/>
                      <a:pt x="1078" y="244"/>
                      <a:pt x="1360" y="203"/>
                    </a:cubicBezTo>
                    <a:cubicBezTo>
                      <a:pt x="1501" y="178"/>
                      <a:pt x="1642" y="162"/>
                      <a:pt x="1782" y="145"/>
                    </a:cubicBezTo>
                    <a:cubicBezTo>
                      <a:pt x="1849" y="137"/>
                      <a:pt x="1915" y="128"/>
                      <a:pt x="1990" y="112"/>
                    </a:cubicBezTo>
                    <a:cubicBezTo>
                      <a:pt x="2056" y="104"/>
                      <a:pt x="2122" y="79"/>
                      <a:pt x="2188" y="62"/>
                    </a:cubicBezTo>
                    <a:cubicBezTo>
                      <a:pt x="2222" y="54"/>
                      <a:pt x="2213" y="4"/>
                      <a:pt x="2180" y="4"/>
                    </a:cubicBezTo>
                    <a:cubicBezTo>
                      <a:pt x="2125" y="4"/>
                      <a:pt x="2073" y="0"/>
                      <a:pt x="20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24"/>
              <p:cNvSpPr/>
              <p:nvPr/>
            </p:nvSpPr>
            <p:spPr>
              <a:xfrm>
                <a:off x="2300050" y="1706150"/>
                <a:ext cx="11125" cy="13700"/>
              </a:xfrm>
              <a:custGeom>
                <a:rect b="b" l="l" r="r" t="t"/>
                <a:pathLst>
                  <a:path extrusionOk="0" h="548" w="445">
                    <a:moveTo>
                      <a:pt x="70" y="1"/>
                    </a:moveTo>
                    <a:cubicBezTo>
                      <a:pt x="37" y="1"/>
                      <a:pt x="1" y="38"/>
                      <a:pt x="13" y="70"/>
                    </a:cubicBezTo>
                    <a:cubicBezTo>
                      <a:pt x="38" y="119"/>
                      <a:pt x="71" y="152"/>
                      <a:pt x="104" y="194"/>
                    </a:cubicBezTo>
                    <a:cubicBezTo>
                      <a:pt x="129" y="227"/>
                      <a:pt x="162" y="268"/>
                      <a:pt x="187" y="302"/>
                    </a:cubicBezTo>
                    <a:cubicBezTo>
                      <a:pt x="212" y="343"/>
                      <a:pt x="237" y="384"/>
                      <a:pt x="270" y="418"/>
                    </a:cubicBezTo>
                    <a:cubicBezTo>
                      <a:pt x="287" y="442"/>
                      <a:pt x="295" y="459"/>
                      <a:pt x="312" y="484"/>
                    </a:cubicBezTo>
                    <a:cubicBezTo>
                      <a:pt x="328" y="500"/>
                      <a:pt x="345" y="517"/>
                      <a:pt x="361" y="534"/>
                    </a:cubicBezTo>
                    <a:cubicBezTo>
                      <a:pt x="371" y="543"/>
                      <a:pt x="381" y="547"/>
                      <a:pt x="392" y="547"/>
                    </a:cubicBezTo>
                    <a:cubicBezTo>
                      <a:pt x="400" y="547"/>
                      <a:pt x="409" y="545"/>
                      <a:pt x="419" y="542"/>
                    </a:cubicBezTo>
                    <a:cubicBezTo>
                      <a:pt x="436" y="534"/>
                      <a:pt x="444" y="509"/>
                      <a:pt x="436" y="484"/>
                    </a:cubicBezTo>
                    <a:cubicBezTo>
                      <a:pt x="428" y="442"/>
                      <a:pt x="394" y="401"/>
                      <a:pt x="361" y="360"/>
                    </a:cubicBezTo>
                    <a:cubicBezTo>
                      <a:pt x="336" y="318"/>
                      <a:pt x="312" y="277"/>
                      <a:pt x="287" y="244"/>
                    </a:cubicBezTo>
                    <a:cubicBezTo>
                      <a:pt x="254" y="202"/>
                      <a:pt x="229" y="161"/>
                      <a:pt x="196" y="128"/>
                    </a:cubicBezTo>
                    <a:cubicBezTo>
                      <a:pt x="179" y="111"/>
                      <a:pt x="171" y="86"/>
                      <a:pt x="154" y="70"/>
                    </a:cubicBezTo>
                    <a:cubicBezTo>
                      <a:pt x="138" y="45"/>
                      <a:pt x="121" y="28"/>
                      <a:pt x="96" y="12"/>
                    </a:cubicBezTo>
                    <a:cubicBezTo>
                      <a:pt x="89" y="4"/>
                      <a:pt x="79" y="1"/>
                      <a:pt x="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24"/>
              <p:cNvSpPr/>
              <p:nvPr/>
            </p:nvSpPr>
            <p:spPr>
              <a:xfrm>
                <a:off x="2293750" y="1699500"/>
                <a:ext cx="3550" cy="3425"/>
              </a:xfrm>
              <a:custGeom>
                <a:rect b="b" l="l" r="r" t="t"/>
                <a:pathLst>
                  <a:path extrusionOk="0" h="137" w="142">
                    <a:moveTo>
                      <a:pt x="33" y="1"/>
                    </a:moveTo>
                    <a:cubicBezTo>
                      <a:pt x="28" y="1"/>
                      <a:pt x="22" y="4"/>
                      <a:pt x="17" y="4"/>
                    </a:cubicBezTo>
                    <a:lnTo>
                      <a:pt x="8" y="4"/>
                    </a:lnTo>
                    <a:cubicBezTo>
                      <a:pt x="0" y="12"/>
                      <a:pt x="0" y="29"/>
                      <a:pt x="8" y="37"/>
                    </a:cubicBezTo>
                    <a:lnTo>
                      <a:pt x="17" y="54"/>
                    </a:lnTo>
                    <a:lnTo>
                      <a:pt x="25" y="62"/>
                    </a:lnTo>
                    <a:lnTo>
                      <a:pt x="42" y="87"/>
                    </a:lnTo>
                    <a:lnTo>
                      <a:pt x="83" y="128"/>
                    </a:lnTo>
                    <a:cubicBezTo>
                      <a:pt x="91" y="137"/>
                      <a:pt x="100" y="137"/>
                      <a:pt x="108" y="137"/>
                    </a:cubicBezTo>
                    <a:cubicBezTo>
                      <a:pt x="116" y="137"/>
                      <a:pt x="124" y="137"/>
                      <a:pt x="133" y="128"/>
                    </a:cubicBezTo>
                    <a:cubicBezTo>
                      <a:pt x="141" y="120"/>
                      <a:pt x="141" y="112"/>
                      <a:pt x="141" y="104"/>
                    </a:cubicBezTo>
                    <a:cubicBezTo>
                      <a:pt x="141" y="95"/>
                      <a:pt x="141" y="79"/>
                      <a:pt x="133" y="79"/>
                    </a:cubicBezTo>
                    <a:cubicBezTo>
                      <a:pt x="116" y="62"/>
                      <a:pt x="108" y="54"/>
                      <a:pt x="91" y="37"/>
                    </a:cubicBezTo>
                    <a:lnTo>
                      <a:pt x="75" y="21"/>
                    </a:lnTo>
                    <a:cubicBezTo>
                      <a:pt x="66" y="12"/>
                      <a:pt x="58" y="12"/>
                      <a:pt x="58" y="12"/>
                    </a:cubicBezTo>
                    <a:cubicBezTo>
                      <a:pt x="50" y="4"/>
                      <a:pt x="50" y="4"/>
                      <a:pt x="42" y="4"/>
                    </a:cubicBezTo>
                    <a:cubicBezTo>
                      <a:pt x="39" y="1"/>
                      <a:pt x="36" y="1"/>
                      <a:pt x="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24"/>
              <p:cNvSpPr/>
              <p:nvPr/>
            </p:nvSpPr>
            <p:spPr>
              <a:xfrm>
                <a:off x="2294575" y="1708200"/>
                <a:ext cx="4575" cy="5850"/>
              </a:xfrm>
              <a:custGeom>
                <a:rect b="b" l="l" r="r" t="t"/>
                <a:pathLst>
                  <a:path extrusionOk="0" h="234" w="183">
                    <a:moveTo>
                      <a:pt x="31" y="1"/>
                    </a:moveTo>
                    <a:cubicBezTo>
                      <a:pt x="27" y="1"/>
                      <a:pt x="22" y="2"/>
                      <a:pt x="17" y="4"/>
                    </a:cubicBezTo>
                    <a:cubicBezTo>
                      <a:pt x="0" y="12"/>
                      <a:pt x="0" y="21"/>
                      <a:pt x="9" y="37"/>
                    </a:cubicBezTo>
                    <a:cubicBezTo>
                      <a:pt x="25" y="70"/>
                      <a:pt x="42" y="104"/>
                      <a:pt x="67" y="128"/>
                    </a:cubicBezTo>
                    <a:cubicBezTo>
                      <a:pt x="83" y="162"/>
                      <a:pt x="108" y="195"/>
                      <a:pt x="125" y="220"/>
                    </a:cubicBezTo>
                    <a:cubicBezTo>
                      <a:pt x="129" y="229"/>
                      <a:pt x="137" y="233"/>
                      <a:pt x="146" y="233"/>
                    </a:cubicBezTo>
                    <a:cubicBezTo>
                      <a:pt x="152" y="233"/>
                      <a:pt x="159" y="231"/>
                      <a:pt x="166" y="228"/>
                    </a:cubicBezTo>
                    <a:cubicBezTo>
                      <a:pt x="174" y="228"/>
                      <a:pt x="183" y="203"/>
                      <a:pt x="174" y="195"/>
                    </a:cubicBezTo>
                    <a:cubicBezTo>
                      <a:pt x="158" y="162"/>
                      <a:pt x="133" y="137"/>
                      <a:pt x="116" y="104"/>
                    </a:cubicBezTo>
                    <a:cubicBezTo>
                      <a:pt x="100" y="70"/>
                      <a:pt x="75" y="46"/>
                      <a:pt x="58" y="12"/>
                    </a:cubicBezTo>
                    <a:cubicBezTo>
                      <a:pt x="52" y="7"/>
                      <a:pt x="42" y="1"/>
                      <a:pt x="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24"/>
              <p:cNvSpPr/>
              <p:nvPr/>
            </p:nvSpPr>
            <p:spPr>
              <a:xfrm>
                <a:off x="2287725" y="1694325"/>
                <a:ext cx="2100" cy="3300"/>
              </a:xfrm>
              <a:custGeom>
                <a:rect b="b" l="l" r="r" t="t"/>
                <a:pathLst>
                  <a:path extrusionOk="0" h="132" w="84">
                    <a:moveTo>
                      <a:pt x="16" y="1"/>
                    </a:moveTo>
                    <a:cubicBezTo>
                      <a:pt x="14" y="1"/>
                      <a:pt x="12" y="2"/>
                      <a:pt x="9" y="4"/>
                    </a:cubicBezTo>
                    <a:cubicBezTo>
                      <a:pt x="9" y="4"/>
                      <a:pt x="1" y="12"/>
                      <a:pt x="1" y="12"/>
                    </a:cubicBezTo>
                    <a:cubicBezTo>
                      <a:pt x="1" y="12"/>
                      <a:pt x="1" y="21"/>
                      <a:pt x="1" y="29"/>
                    </a:cubicBezTo>
                    <a:cubicBezTo>
                      <a:pt x="1" y="54"/>
                      <a:pt x="9" y="79"/>
                      <a:pt x="18" y="103"/>
                    </a:cubicBezTo>
                    <a:cubicBezTo>
                      <a:pt x="18" y="122"/>
                      <a:pt x="31" y="131"/>
                      <a:pt x="45" y="131"/>
                    </a:cubicBezTo>
                    <a:cubicBezTo>
                      <a:pt x="50" y="131"/>
                      <a:pt x="55" y="130"/>
                      <a:pt x="59" y="128"/>
                    </a:cubicBezTo>
                    <a:cubicBezTo>
                      <a:pt x="76" y="120"/>
                      <a:pt x="84" y="95"/>
                      <a:pt x="76" y="79"/>
                    </a:cubicBezTo>
                    <a:cubicBezTo>
                      <a:pt x="59" y="54"/>
                      <a:pt x="51" y="29"/>
                      <a:pt x="34" y="12"/>
                    </a:cubicBezTo>
                    <a:cubicBezTo>
                      <a:pt x="28" y="6"/>
                      <a:pt x="22" y="1"/>
                      <a:pt x="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24"/>
              <p:cNvSpPr/>
              <p:nvPr/>
            </p:nvSpPr>
            <p:spPr>
              <a:xfrm>
                <a:off x="2228275" y="1629475"/>
                <a:ext cx="13300" cy="17200"/>
              </a:xfrm>
              <a:custGeom>
                <a:rect b="b" l="l" r="r" t="t"/>
                <a:pathLst>
                  <a:path extrusionOk="0" h="688" w="532">
                    <a:moveTo>
                      <a:pt x="71" y="1"/>
                    </a:moveTo>
                    <a:cubicBezTo>
                      <a:pt x="59" y="1"/>
                      <a:pt x="47" y="5"/>
                      <a:pt x="34" y="13"/>
                    </a:cubicBezTo>
                    <a:cubicBezTo>
                      <a:pt x="9" y="30"/>
                      <a:pt x="1" y="63"/>
                      <a:pt x="18" y="88"/>
                    </a:cubicBezTo>
                    <a:cubicBezTo>
                      <a:pt x="51" y="137"/>
                      <a:pt x="100" y="179"/>
                      <a:pt x="134" y="228"/>
                    </a:cubicBezTo>
                    <a:cubicBezTo>
                      <a:pt x="175" y="270"/>
                      <a:pt x="208" y="320"/>
                      <a:pt x="241" y="369"/>
                    </a:cubicBezTo>
                    <a:cubicBezTo>
                      <a:pt x="316" y="460"/>
                      <a:pt x="374" y="568"/>
                      <a:pt x="448" y="668"/>
                    </a:cubicBezTo>
                    <a:cubicBezTo>
                      <a:pt x="454" y="680"/>
                      <a:pt x="465" y="687"/>
                      <a:pt x="480" y="687"/>
                    </a:cubicBezTo>
                    <a:cubicBezTo>
                      <a:pt x="485" y="687"/>
                      <a:pt x="491" y="686"/>
                      <a:pt x="498" y="684"/>
                    </a:cubicBezTo>
                    <a:cubicBezTo>
                      <a:pt x="515" y="676"/>
                      <a:pt x="531" y="651"/>
                      <a:pt x="523" y="634"/>
                    </a:cubicBezTo>
                    <a:cubicBezTo>
                      <a:pt x="490" y="518"/>
                      <a:pt x="415" y="402"/>
                      <a:pt x="341" y="303"/>
                    </a:cubicBezTo>
                    <a:cubicBezTo>
                      <a:pt x="308" y="253"/>
                      <a:pt x="266" y="204"/>
                      <a:pt x="225" y="154"/>
                    </a:cubicBezTo>
                    <a:cubicBezTo>
                      <a:pt x="192" y="104"/>
                      <a:pt x="150" y="54"/>
                      <a:pt x="109" y="13"/>
                    </a:cubicBezTo>
                    <a:cubicBezTo>
                      <a:pt x="96" y="5"/>
                      <a:pt x="84" y="1"/>
                      <a:pt x="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24"/>
              <p:cNvSpPr/>
              <p:nvPr/>
            </p:nvSpPr>
            <p:spPr>
              <a:xfrm>
                <a:off x="2227525" y="1635575"/>
                <a:ext cx="6175" cy="7650"/>
              </a:xfrm>
              <a:custGeom>
                <a:rect b="b" l="l" r="r" t="t"/>
                <a:pathLst>
                  <a:path extrusionOk="0" h="306" w="247">
                    <a:moveTo>
                      <a:pt x="20" y="1"/>
                    </a:moveTo>
                    <a:cubicBezTo>
                      <a:pt x="9" y="1"/>
                      <a:pt x="1" y="10"/>
                      <a:pt x="6" y="26"/>
                    </a:cubicBezTo>
                    <a:cubicBezTo>
                      <a:pt x="14" y="76"/>
                      <a:pt x="48" y="125"/>
                      <a:pt x="81" y="167"/>
                    </a:cubicBezTo>
                    <a:cubicBezTo>
                      <a:pt x="114" y="216"/>
                      <a:pt x="147" y="258"/>
                      <a:pt x="188" y="299"/>
                    </a:cubicBezTo>
                    <a:cubicBezTo>
                      <a:pt x="193" y="303"/>
                      <a:pt x="201" y="305"/>
                      <a:pt x="210" y="305"/>
                    </a:cubicBezTo>
                    <a:cubicBezTo>
                      <a:pt x="219" y="305"/>
                      <a:pt x="230" y="303"/>
                      <a:pt x="238" y="299"/>
                    </a:cubicBezTo>
                    <a:cubicBezTo>
                      <a:pt x="246" y="283"/>
                      <a:pt x="246" y="266"/>
                      <a:pt x="238" y="250"/>
                    </a:cubicBezTo>
                    <a:cubicBezTo>
                      <a:pt x="197" y="216"/>
                      <a:pt x="164" y="175"/>
                      <a:pt x="139" y="134"/>
                    </a:cubicBezTo>
                    <a:cubicBezTo>
                      <a:pt x="106" y="92"/>
                      <a:pt x="81" y="42"/>
                      <a:pt x="39" y="9"/>
                    </a:cubicBezTo>
                    <a:cubicBezTo>
                      <a:pt x="33" y="3"/>
                      <a:pt x="27" y="1"/>
                      <a:pt x="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24"/>
              <p:cNvSpPr/>
              <p:nvPr/>
            </p:nvSpPr>
            <p:spPr>
              <a:xfrm>
                <a:off x="2218350" y="1623000"/>
                <a:ext cx="3950" cy="4525"/>
              </a:xfrm>
              <a:custGeom>
                <a:rect b="b" l="l" r="r" t="t"/>
                <a:pathLst>
                  <a:path extrusionOk="0" h="181" w="158">
                    <a:moveTo>
                      <a:pt x="23" y="0"/>
                    </a:moveTo>
                    <a:cubicBezTo>
                      <a:pt x="9" y="0"/>
                      <a:pt x="0" y="14"/>
                      <a:pt x="0" y="32"/>
                    </a:cubicBezTo>
                    <a:cubicBezTo>
                      <a:pt x="9" y="40"/>
                      <a:pt x="9" y="57"/>
                      <a:pt x="17" y="73"/>
                    </a:cubicBezTo>
                    <a:cubicBezTo>
                      <a:pt x="25" y="81"/>
                      <a:pt x="33" y="90"/>
                      <a:pt x="42" y="98"/>
                    </a:cubicBezTo>
                    <a:cubicBezTo>
                      <a:pt x="50" y="115"/>
                      <a:pt x="58" y="123"/>
                      <a:pt x="67" y="139"/>
                    </a:cubicBezTo>
                    <a:cubicBezTo>
                      <a:pt x="75" y="148"/>
                      <a:pt x="83" y="156"/>
                      <a:pt x="91" y="173"/>
                    </a:cubicBezTo>
                    <a:cubicBezTo>
                      <a:pt x="100" y="181"/>
                      <a:pt x="108" y="181"/>
                      <a:pt x="116" y="181"/>
                    </a:cubicBezTo>
                    <a:cubicBezTo>
                      <a:pt x="133" y="181"/>
                      <a:pt x="141" y="181"/>
                      <a:pt x="149" y="173"/>
                    </a:cubicBezTo>
                    <a:cubicBezTo>
                      <a:pt x="149" y="164"/>
                      <a:pt x="158" y="156"/>
                      <a:pt x="158" y="139"/>
                    </a:cubicBezTo>
                    <a:cubicBezTo>
                      <a:pt x="158" y="131"/>
                      <a:pt x="149" y="123"/>
                      <a:pt x="149" y="115"/>
                    </a:cubicBezTo>
                    <a:lnTo>
                      <a:pt x="125" y="81"/>
                    </a:lnTo>
                    <a:cubicBezTo>
                      <a:pt x="116" y="73"/>
                      <a:pt x="108" y="65"/>
                      <a:pt x="100" y="57"/>
                    </a:cubicBezTo>
                    <a:cubicBezTo>
                      <a:pt x="91" y="48"/>
                      <a:pt x="83" y="40"/>
                      <a:pt x="75" y="32"/>
                    </a:cubicBezTo>
                    <a:cubicBezTo>
                      <a:pt x="67" y="15"/>
                      <a:pt x="50" y="7"/>
                      <a:pt x="42" y="7"/>
                    </a:cubicBezTo>
                    <a:cubicBezTo>
                      <a:pt x="35" y="2"/>
                      <a:pt x="28" y="0"/>
                      <a:pt x="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24"/>
              <p:cNvSpPr/>
              <p:nvPr/>
            </p:nvSpPr>
            <p:spPr>
              <a:xfrm>
                <a:off x="2361675" y="1790925"/>
                <a:ext cx="13750" cy="26225"/>
              </a:xfrm>
              <a:custGeom>
                <a:rect b="b" l="l" r="r" t="t"/>
                <a:pathLst>
                  <a:path extrusionOk="0" h="1049" w="550">
                    <a:moveTo>
                      <a:pt x="66" y="0"/>
                    </a:moveTo>
                    <a:cubicBezTo>
                      <a:pt x="49" y="0"/>
                      <a:pt x="36" y="7"/>
                      <a:pt x="26" y="18"/>
                    </a:cubicBezTo>
                    <a:cubicBezTo>
                      <a:pt x="1" y="59"/>
                      <a:pt x="26" y="101"/>
                      <a:pt x="42" y="134"/>
                    </a:cubicBezTo>
                    <a:lnTo>
                      <a:pt x="84" y="241"/>
                    </a:lnTo>
                    <a:cubicBezTo>
                      <a:pt x="150" y="382"/>
                      <a:pt x="208" y="523"/>
                      <a:pt x="266" y="672"/>
                    </a:cubicBezTo>
                    <a:cubicBezTo>
                      <a:pt x="324" y="796"/>
                      <a:pt x="390" y="929"/>
                      <a:pt x="473" y="1037"/>
                    </a:cubicBezTo>
                    <a:cubicBezTo>
                      <a:pt x="480" y="1045"/>
                      <a:pt x="488" y="1049"/>
                      <a:pt x="497" y="1049"/>
                    </a:cubicBezTo>
                    <a:cubicBezTo>
                      <a:pt x="523" y="1049"/>
                      <a:pt x="550" y="1020"/>
                      <a:pt x="531" y="995"/>
                    </a:cubicBezTo>
                    <a:cubicBezTo>
                      <a:pt x="490" y="929"/>
                      <a:pt x="457" y="854"/>
                      <a:pt x="432" y="780"/>
                    </a:cubicBezTo>
                    <a:cubicBezTo>
                      <a:pt x="407" y="697"/>
                      <a:pt x="374" y="622"/>
                      <a:pt x="341" y="540"/>
                    </a:cubicBezTo>
                    <a:cubicBezTo>
                      <a:pt x="274" y="399"/>
                      <a:pt x="216" y="250"/>
                      <a:pt x="158" y="109"/>
                    </a:cubicBezTo>
                    <a:cubicBezTo>
                      <a:pt x="142" y="76"/>
                      <a:pt x="133" y="26"/>
                      <a:pt x="100" y="9"/>
                    </a:cubicBezTo>
                    <a:cubicBezTo>
                      <a:pt x="88" y="3"/>
                      <a:pt x="76" y="0"/>
                      <a:pt x="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24"/>
              <p:cNvSpPr/>
              <p:nvPr/>
            </p:nvSpPr>
            <p:spPr>
              <a:xfrm>
                <a:off x="2360025" y="1787625"/>
                <a:ext cx="2500" cy="1900"/>
              </a:xfrm>
              <a:custGeom>
                <a:rect b="b" l="l" r="r" t="t"/>
                <a:pathLst>
                  <a:path extrusionOk="0" h="76" w="100">
                    <a:moveTo>
                      <a:pt x="50" y="1"/>
                    </a:moveTo>
                    <a:cubicBezTo>
                      <a:pt x="1" y="1"/>
                      <a:pt x="1" y="75"/>
                      <a:pt x="50" y="75"/>
                    </a:cubicBezTo>
                    <a:cubicBezTo>
                      <a:pt x="100" y="75"/>
                      <a:pt x="100" y="1"/>
                      <a:pt x="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24"/>
              <p:cNvSpPr/>
              <p:nvPr/>
            </p:nvSpPr>
            <p:spPr>
              <a:xfrm>
                <a:off x="2358375" y="1794450"/>
                <a:ext cx="4775" cy="9225"/>
              </a:xfrm>
              <a:custGeom>
                <a:rect b="b" l="l" r="r" t="t"/>
                <a:pathLst>
                  <a:path extrusionOk="0" h="369" w="191">
                    <a:moveTo>
                      <a:pt x="22" y="1"/>
                    </a:moveTo>
                    <a:cubicBezTo>
                      <a:pt x="11" y="1"/>
                      <a:pt x="0" y="10"/>
                      <a:pt x="0" y="26"/>
                    </a:cubicBezTo>
                    <a:cubicBezTo>
                      <a:pt x="33" y="142"/>
                      <a:pt x="91" y="249"/>
                      <a:pt x="141" y="357"/>
                    </a:cubicBezTo>
                    <a:cubicBezTo>
                      <a:pt x="141" y="363"/>
                      <a:pt x="154" y="369"/>
                      <a:pt x="164" y="369"/>
                    </a:cubicBezTo>
                    <a:cubicBezTo>
                      <a:pt x="168" y="369"/>
                      <a:pt x="172" y="368"/>
                      <a:pt x="174" y="365"/>
                    </a:cubicBezTo>
                    <a:cubicBezTo>
                      <a:pt x="191" y="357"/>
                      <a:pt x="191" y="341"/>
                      <a:pt x="191" y="324"/>
                    </a:cubicBezTo>
                    <a:cubicBezTo>
                      <a:pt x="141" y="216"/>
                      <a:pt x="108" y="109"/>
                      <a:pt x="42" y="9"/>
                    </a:cubicBezTo>
                    <a:cubicBezTo>
                      <a:pt x="36" y="3"/>
                      <a:pt x="29" y="1"/>
                      <a:pt x="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24"/>
              <p:cNvSpPr/>
              <p:nvPr/>
            </p:nvSpPr>
            <p:spPr>
              <a:xfrm>
                <a:off x="2062775" y="1422850"/>
                <a:ext cx="4600" cy="12325"/>
              </a:xfrm>
              <a:custGeom>
                <a:rect b="b" l="l" r="r" t="t"/>
                <a:pathLst>
                  <a:path extrusionOk="0" h="493" w="184">
                    <a:moveTo>
                      <a:pt x="59" y="1"/>
                    </a:moveTo>
                    <a:cubicBezTo>
                      <a:pt x="34" y="1"/>
                      <a:pt x="17" y="17"/>
                      <a:pt x="9" y="42"/>
                    </a:cubicBezTo>
                    <a:cubicBezTo>
                      <a:pt x="1" y="75"/>
                      <a:pt x="9" y="117"/>
                      <a:pt x="17" y="158"/>
                    </a:cubicBezTo>
                    <a:cubicBezTo>
                      <a:pt x="26" y="200"/>
                      <a:pt x="26" y="233"/>
                      <a:pt x="34" y="274"/>
                    </a:cubicBezTo>
                    <a:cubicBezTo>
                      <a:pt x="42" y="307"/>
                      <a:pt x="51" y="349"/>
                      <a:pt x="59" y="382"/>
                    </a:cubicBezTo>
                    <a:cubicBezTo>
                      <a:pt x="59" y="398"/>
                      <a:pt x="67" y="415"/>
                      <a:pt x="75" y="432"/>
                    </a:cubicBezTo>
                    <a:cubicBezTo>
                      <a:pt x="84" y="456"/>
                      <a:pt x="92" y="473"/>
                      <a:pt x="109" y="481"/>
                    </a:cubicBezTo>
                    <a:cubicBezTo>
                      <a:pt x="119" y="488"/>
                      <a:pt x="129" y="492"/>
                      <a:pt x="139" y="492"/>
                    </a:cubicBezTo>
                    <a:cubicBezTo>
                      <a:pt x="153" y="492"/>
                      <a:pt x="165" y="484"/>
                      <a:pt x="175" y="465"/>
                    </a:cubicBezTo>
                    <a:cubicBezTo>
                      <a:pt x="183" y="448"/>
                      <a:pt x="183" y="432"/>
                      <a:pt x="175" y="407"/>
                    </a:cubicBezTo>
                    <a:cubicBezTo>
                      <a:pt x="175" y="390"/>
                      <a:pt x="167" y="365"/>
                      <a:pt x="167" y="349"/>
                    </a:cubicBezTo>
                    <a:cubicBezTo>
                      <a:pt x="158" y="316"/>
                      <a:pt x="150" y="282"/>
                      <a:pt x="150" y="249"/>
                    </a:cubicBezTo>
                    <a:cubicBezTo>
                      <a:pt x="142" y="216"/>
                      <a:pt x="133" y="183"/>
                      <a:pt x="133" y="150"/>
                    </a:cubicBezTo>
                    <a:cubicBezTo>
                      <a:pt x="125" y="108"/>
                      <a:pt x="133" y="67"/>
                      <a:pt x="117" y="26"/>
                    </a:cubicBezTo>
                    <a:cubicBezTo>
                      <a:pt x="109" y="9"/>
                      <a:pt x="75" y="1"/>
                      <a:pt x="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24"/>
              <p:cNvSpPr/>
              <p:nvPr/>
            </p:nvSpPr>
            <p:spPr>
              <a:xfrm>
                <a:off x="2053050" y="1429475"/>
                <a:ext cx="5400" cy="9725"/>
              </a:xfrm>
              <a:custGeom>
                <a:rect b="b" l="l" r="r" t="t"/>
                <a:pathLst>
                  <a:path extrusionOk="0" h="389" w="216">
                    <a:moveTo>
                      <a:pt x="133" y="1"/>
                    </a:moveTo>
                    <a:cubicBezTo>
                      <a:pt x="116" y="1"/>
                      <a:pt x="100" y="17"/>
                      <a:pt x="100" y="34"/>
                    </a:cubicBezTo>
                    <a:cubicBezTo>
                      <a:pt x="83" y="67"/>
                      <a:pt x="75" y="100"/>
                      <a:pt x="75" y="142"/>
                    </a:cubicBezTo>
                    <a:cubicBezTo>
                      <a:pt x="67" y="125"/>
                      <a:pt x="58" y="109"/>
                      <a:pt x="50" y="100"/>
                    </a:cubicBezTo>
                    <a:lnTo>
                      <a:pt x="42" y="100"/>
                    </a:lnTo>
                    <a:cubicBezTo>
                      <a:pt x="39" y="94"/>
                      <a:pt x="33" y="92"/>
                      <a:pt x="26" y="92"/>
                    </a:cubicBezTo>
                    <a:cubicBezTo>
                      <a:pt x="14" y="92"/>
                      <a:pt x="0" y="101"/>
                      <a:pt x="0" y="117"/>
                    </a:cubicBezTo>
                    <a:cubicBezTo>
                      <a:pt x="0" y="142"/>
                      <a:pt x="9" y="158"/>
                      <a:pt x="17" y="183"/>
                    </a:cubicBezTo>
                    <a:cubicBezTo>
                      <a:pt x="17" y="200"/>
                      <a:pt x="25" y="216"/>
                      <a:pt x="34" y="241"/>
                    </a:cubicBezTo>
                    <a:cubicBezTo>
                      <a:pt x="50" y="274"/>
                      <a:pt x="67" y="316"/>
                      <a:pt x="83" y="357"/>
                    </a:cubicBezTo>
                    <a:cubicBezTo>
                      <a:pt x="90" y="371"/>
                      <a:pt x="102" y="384"/>
                      <a:pt x="120" y="384"/>
                    </a:cubicBezTo>
                    <a:cubicBezTo>
                      <a:pt x="124" y="384"/>
                      <a:pt x="128" y="384"/>
                      <a:pt x="133" y="382"/>
                    </a:cubicBezTo>
                    <a:cubicBezTo>
                      <a:pt x="141" y="386"/>
                      <a:pt x="152" y="388"/>
                      <a:pt x="162" y="388"/>
                    </a:cubicBezTo>
                    <a:cubicBezTo>
                      <a:pt x="172" y="388"/>
                      <a:pt x="183" y="386"/>
                      <a:pt x="191" y="382"/>
                    </a:cubicBezTo>
                    <a:cubicBezTo>
                      <a:pt x="208" y="374"/>
                      <a:pt x="216" y="341"/>
                      <a:pt x="208" y="324"/>
                    </a:cubicBezTo>
                    <a:cubicBezTo>
                      <a:pt x="191" y="283"/>
                      <a:pt x="174" y="225"/>
                      <a:pt x="166" y="191"/>
                    </a:cubicBezTo>
                    <a:cubicBezTo>
                      <a:pt x="166" y="142"/>
                      <a:pt x="166" y="92"/>
                      <a:pt x="166" y="42"/>
                    </a:cubicBezTo>
                    <a:cubicBezTo>
                      <a:pt x="166" y="17"/>
                      <a:pt x="158" y="9"/>
                      <a:pt x="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24"/>
              <p:cNvSpPr/>
              <p:nvPr/>
            </p:nvSpPr>
            <p:spPr>
              <a:xfrm>
                <a:off x="2071700" y="1242250"/>
                <a:ext cx="21250" cy="44350"/>
              </a:xfrm>
              <a:custGeom>
                <a:rect b="b" l="l" r="r" t="t"/>
                <a:pathLst>
                  <a:path extrusionOk="0" h="1774" w="850">
                    <a:moveTo>
                      <a:pt x="812" y="0"/>
                    </a:moveTo>
                    <a:cubicBezTo>
                      <a:pt x="807" y="0"/>
                      <a:pt x="801" y="3"/>
                      <a:pt x="796" y="8"/>
                    </a:cubicBezTo>
                    <a:cubicBezTo>
                      <a:pt x="704" y="108"/>
                      <a:pt x="638" y="215"/>
                      <a:pt x="597" y="340"/>
                    </a:cubicBezTo>
                    <a:cubicBezTo>
                      <a:pt x="547" y="456"/>
                      <a:pt x="522" y="563"/>
                      <a:pt x="481" y="679"/>
                    </a:cubicBezTo>
                    <a:cubicBezTo>
                      <a:pt x="439" y="812"/>
                      <a:pt x="381" y="936"/>
                      <a:pt x="340" y="1069"/>
                    </a:cubicBezTo>
                    <a:cubicBezTo>
                      <a:pt x="298" y="1201"/>
                      <a:pt x="290" y="1342"/>
                      <a:pt x="240" y="1466"/>
                    </a:cubicBezTo>
                    <a:cubicBezTo>
                      <a:pt x="216" y="1516"/>
                      <a:pt x="191" y="1558"/>
                      <a:pt x="149" y="1599"/>
                    </a:cubicBezTo>
                    <a:cubicBezTo>
                      <a:pt x="116" y="1640"/>
                      <a:pt x="66" y="1657"/>
                      <a:pt x="25" y="1698"/>
                    </a:cubicBezTo>
                    <a:cubicBezTo>
                      <a:pt x="0" y="1732"/>
                      <a:pt x="25" y="1773"/>
                      <a:pt x="58" y="1773"/>
                    </a:cubicBezTo>
                    <a:cubicBezTo>
                      <a:pt x="63" y="1774"/>
                      <a:pt x="68" y="1774"/>
                      <a:pt x="73" y="1774"/>
                    </a:cubicBezTo>
                    <a:cubicBezTo>
                      <a:pt x="134" y="1774"/>
                      <a:pt x="194" y="1728"/>
                      <a:pt x="232" y="1682"/>
                    </a:cubicBezTo>
                    <a:cubicBezTo>
                      <a:pt x="274" y="1640"/>
                      <a:pt x="315" y="1582"/>
                      <a:pt x="340" y="1524"/>
                    </a:cubicBezTo>
                    <a:cubicBezTo>
                      <a:pt x="390" y="1392"/>
                      <a:pt x="406" y="1251"/>
                      <a:pt x="439" y="1118"/>
                    </a:cubicBezTo>
                    <a:cubicBezTo>
                      <a:pt x="472" y="978"/>
                      <a:pt x="530" y="853"/>
                      <a:pt x="572" y="721"/>
                    </a:cubicBezTo>
                    <a:cubicBezTo>
                      <a:pt x="646" y="497"/>
                      <a:pt x="680" y="232"/>
                      <a:pt x="837" y="50"/>
                    </a:cubicBezTo>
                    <a:cubicBezTo>
                      <a:pt x="850" y="30"/>
                      <a:pt x="832" y="0"/>
                      <a:pt x="8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24"/>
              <p:cNvSpPr/>
              <p:nvPr/>
            </p:nvSpPr>
            <p:spPr>
              <a:xfrm>
                <a:off x="2063400" y="1285400"/>
                <a:ext cx="5200" cy="3875"/>
              </a:xfrm>
              <a:custGeom>
                <a:rect b="b" l="l" r="r" t="t"/>
                <a:pathLst>
                  <a:path extrusionOk="0" h="155" w="208">
                    <a:moveTo>
                      <a:pt x="173" y="0"/>
                    </a:moveTo>
                    <a:cubicBezTo>
                      <a:pt x="165" y="0"/>
                      <a:pt x="157" y="2"/>
                      <a:pt x="150" y="6"/>
                    </a:cubicBezTo>
                    <a:cubicBezTo>
                      <a:pt x="125" y="22"/>
                      <a:pt x="100" y="30"/>
                      <a:pt x="84" y="47"/>
                    </a:cubicBezTo>
                    <a:lnTo>
                      <a:pt x="42" y="72"/>
                    </a:lnTo>
                    <a:cubicBezTo>
                      <a:pt x="26" y="80"/>
                      <a:pt x="9" y="88"/>
                      <a:pt x="1" y="113"/>
                    </a:cubicBezTo>
                    <a:cubicBezTo>
                      <a:pt x="1" y="122"/>
                      <a:pt x="1" y="130"/>
                      <a:pt x="9" y="138"/>
                    </a:cubicBezTo>
                    <a:cubicBezTo>
                      <a:pt x="9" y="146"/>
                      <a:pt x="17" y="155"/>
                      <a:pt x="26" y="155"/>
                    </a:cubicBezTo>
                    <a:lnTo>
                      <a:pt x="59" y="155"/>
                    </a:lnTo>
                    <a:cubicBezTo>
                      <a:pt x="59" y="146"/>
                      <a:pt x="67" y="146"/>
                      <a:pt x="67" y="146"/>
                    </a:cubicBezTo>
                    <a:cubicBezTo>
                      <a:pt x="75" y="146"/>
                      <a:pt x="75" y="138"/>
                      <a:pt x="84" y="138"/>
                    </a:cubicBezTo>
                    <a:lnTo>
                      <a:pt x="117" y="113"/>
                    </a:lnTo>
                    <a:cubicBezTo>
                      <a:pt x="142" y="97"/>
                      <a:pt x="166" y="80"/>
                      <a:pt x="191" y="72"/>
                    </a:cubicBezTo>
                    <a:cubicBezTo>
                      <a:pt x="208" y="55"/>
                      <a:pt x="208" y="39"/>
                      <a:pt x="200" y="14"/>
                    </a:cubicBezTo>
                    <a:cubicBezTo>
                      <a:pt x="195" y="4"/>
                      <a:pt x="184" y="0"/>
                      <a:pt x="1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24"/>
              <p:cNvSpPr/>
              <p:nvPr/>
            </p:nvSpPr>
            <p:spPr>
              <a:xfrm>
                <a:off x="2031725" y="1190550"/>
                <a:ext cx="36975" cy="48600"/>
              </a:xfrm>
              <a:custGeom>
                <a:rect b="b" l="l" r="r" t="t"/>
                <a:pathLst>
                  <a:path extrusionOk="0" h="1944" w="1479">
                    <a:moveTo>
                      <a:pt x="1427" y="0"/>
                    </a:moveTo>
                    <a:cubicBezTo>
                      <a:pt x="1421" y="0"/>
                      <a:pt x="1415" y="2"/>
                      <a:pt x="1409" y="5"/>
                    </a:cubicBezTo>
                    <a:cubicBezTo>
                      <a:pt x="1359" y="30"/>
                      <a:pt x="1326" y="63"/>
                      <a:pt x="1293" y="96"/>
                    </a:cubicBezTo>
                    <a:cubicBezTo>
                      <a:pt x="1251" y="129"/>
                      <a:pt x="1218" y="162"/>
                      <a:pt x="1185" y="195"/>
                    </a:cubicBezTo>
                    <a:cubicBezTo>
                      <a:pt x="1119" y="262"/>
                      <a:pt x="1052" y="328"/>
                      <a:pt x="986" y="394"/>
                    </a:cubicBezTo>
                    <a:cubicBezTo>
                      <a:pt x="870" y="518"/>
                      <a:pt x="754" y="643"/>
                      <a:pt x="646" y="767"/>
                    </a:cubicBezTo>
                    <a:cubicBezTo>
                      <a:pt x="539" y="891"/>
                      <a:pt x="431" y="1007"/>
                      <a:pt x="331" y="1123"/>
                    </a:cubicBezTo>
                    <a:cubicBezTo>
                      <a:pt x="240" y="1239"/>
                      <a:pt x="157" y="1364"/>
                      <a:pt x="91" y="1496"/>
                    </a:cubicBezTo>
                    <a:cubicBezTo>
                      <a:pt x="66" y="1562"/>
                      <a:pt x="33" y="1637"/>
                      <a:pt x="17" y="1703"/>
                    </a:cubicBezTo>
                    <a:cubicBezTo>
                      <a:pt x="8" y="1736"/>
                      <a:pt x="0" y="1778"/>
                      <a:pt x="0" y="1811"/>
                    </a:cubicBezTo>
                    <a:cubicBezTo>
                      <a:pt x="0" y="1844"/>
                      <a:pt x="0" y="1886"/>
                      <a:pt x="0" y="1919"/>
                    </a:cubicBezTo>
                    <a:cubicBezTo>
                      <a:pt x="0" y="1935"/>
                      <a:pt x="12" y="1944"/>
                      <a:pt x="25" y="1944"/>
                    </a:cubicBezTo>
                    <a:cubicBezTo>
                      <a:pt x="37" y="1944"/>
                      <a:pt x="50" y="1935"/>
                      <a:pt x="50" y="1919"/>
                    </a:cubicBezTo>
                    <a:cubicBezTo>
                      <a:pt x="58" y="1877"/>
                      <a:pt x="75" y="1836"/>
                      <a:pt x="83" y="1794"/>
                    </a:cubicBezTo>
                    <a:cubicBezTo>
                      <a:pt x="91" y="1761"/>
                      <a:pt x="108" y="1720"/>
                      <a:pt x="116" y="1687"/>
                    </a:cubicBezTo>
                    <a:cubicBezTo>
                      <a:pt x="149" y="1612"/>
                      <a:pt x="182" y="1538"/>
                      <a:pt x="224" y="1471"/>
                    </a:cubicBezTo>
                    <a:cubicBezTo>
                      <a:pt x="381" y="1214"/>
                      <a:pt x="588" y="999"/>
                      <a:pt x="787" y="775"/>
                    </a:cubicBezTo>
                    <a:cubicBezTo>
                      <a:pt x="903" y="659"/>
                      <a:pt x="1011" y="535"/>
                      <a:pt x="1127" y="419"/>
                    </a:cubicBezTo>
                    <a:cubicBezTo>
                      <a:pt x="1177" y="361"/>
                      <a:pt x="1235" y="303"/>
                      <a:pt x="1293" y="245"/>
                    </a:cubicBezTo>
                    <a:cubicBezTo>
                      <a:pt x="1326" y="212"/>
                      <a:pt x="1351" y="179"/>
                      <a:pt x="1384" y="146"/>
                    </a:cubicBezTo>
                    <a:cubicBezTo>
                      <a:pt x="1409" y="121"/>
                      <a:pt x="1442" y="96"/>
                      <a:pt x="1458" y="63"/>
                    </a:cubicBezTo>
                    <a:cubicBezTo>
                      <a:pt x="1479" y="29"/>
                      <a:pt x="1455" y="0"/>
                      <a:pt x="14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24"/>
              <p:cNvSpPr/>
              <p:nvPr/>
            </p:nvSpPr>
            <p:spPr>
              <a:xfrm>
                <a:off x="2075425" y="1182775"/>
                <a:ext cx="2725" cy="2675"/>
              </a:xfrm>
              <a:custGeom>
                <a:rect b="b" l="l" r="r" t="t"/>
                <a:pathLst>
                  <a:path extrusionOk="0" h="107" w="109">
                    <a:moveTo>
                      <a:pt x="91" y="1"/>
                    </a:moveTo>
                    <a:cubicBezTo>
                      <a:pt x="83" y="9"/>
                      <a:pt x="75" y="17"/>
                      <a:pt x="67" y="17"/>
                    </a:cubicBezTo>
                    <a:cubicBezTo>
                      <a:pt x="58" y="26"/>
                      <a:pt x="50" y="34"/>
                      <a:pt x="50" y="42"/>
                    </a:cubicBezTo>
                    <a:lnTo>
                      <a:pt x="9" y="75"/>
                    </a:lnTo>
                    <a:cubicBezTo>
                      <a:pt x="0" y="84"/>
                      <a:pt x="0" y="92"/>
                      <a:pt x="9" y="100"/>
                    </a:cubicBezTo>
                    <a:cubicBezTo>
                      <a:pt x="13" y="104"/>
                      <a:pt x="17" y="107"/>
                      <a:pt x="21" y="107"/>
                    </a:cubicBezTo>
                    <a:cubicBezTo>
                      <a:pt x="25" y="107"/>
                      <a:pt x="29" y="104"/>
                      <a:pt x="33" y="100"/>
                    </a:cubicBezTo>
                    <a:lnTo>
                      <a:pt x="67" y="67"/>
                    </a:lnTo>
                    <a:cubicBezTo>
                      <a:pt x="75" y="59"/>
                      <a:pt x="83" y="51"/>
                      <a:pt x="91" y="42"/>
                    </a:cubicBezTo>
                    <a:lnTo>
                      <a:pt x="108" y="17"/>
                    </a:lnTo>
                    <a:cubicBezTo>
                      <a:pt x="108" y="9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24"/>
              <p:cNvSpPr/>
              <p:nvPr/>
            </p:nvSpPr>
            <p:spPr>
              <a:xfrm>
                <a:off x="2033775" y="1270625"/>
                <a:ext cx="7275" cy="20925"/>
              </a:xfrm>
              <a:custGeom>
                <a:rect b="b" l="l" r="r" t="t"/>
                <a:pathLst>
                  <a:path extrusionOk="0" h="837" w="291">
                    <a:moveTo>
                      <a:pt x="60" y="1"/>
                    </a:moveTo>
                    <a:cubicBezTo>
                      <a:pt x="49" y="1"/>
                      <a:pt x="40" y="5"/>
                      <a:pt x="34" y="17"/>
                    </a:cubicBezTo>
                    <a:cubicBezTo>
                      <a:pt x="9" y="83"/>
                      <a:pt x="1" y="174"/>
                      <a:pt x="9" y="240"/>
                    </a:cubicBezTo>
                    <a:cubicBezTo>
                      <a:pt x="9" y="315"/>
                      <a:pt x="17" y="389"/>
                      <a:pt x="34" y="464"/>
                    </a:cubicBezTo>
                    <a:cubicBezTo>
                      <a:pt x="51" y="539"/>
                      <a:pt x="75" y="613"/>
                      <a:pt x="109" y="679"/>
                    </a:cubicBezTo>
                    <a:cubicBezTo>
                      <a:pt x="125" y="721"/>
                      <a:pt x="142" y="746"/>
                      <a:pt x="175" y="779"/>
                    </a:cubicBezTo>
                    <a:cubicBezTo>
                      <a:pt x="191" y="812"/>
                      <a:pt x="208" y="837"/>
                      <a:pt x="249" y="837"/>
                    </a:cubicBezTo>
                    <a:cubicBezTo>
                      <a:pt x="266" y="837"/>
                      <a:pt x="274" y="829"/>
                      <a:pt x="283" y="812"/>
                    </a:cubicBezTo>
                    <a:cubicBezTo>
                      <a:pt x="291" y="779"/>
                      <a:pt x="266" y="746"/>
                      <a:pt x="258" y="721"/>
                    </a:cubicBezTo>
                    <a:cubicBezTo>
                      <a:pt x="241" y="688"/>
                      <a:pt x="225" y="663"/>
                      <a:pt x="208" y="630"/>
                    </a:cubicBezTo>
                    <a:cubicBezTo>
                      <a:pt x="183" y="572"/>
                      <a:pt x="158" y="505"/>
                      <a:pt x="142" y="439"/>
                    </a:cubicBezTo>
                    <a:cubicBezTo>
                      <a:pt x="125" y="373"/>
                      <a:pt x="109" y="307"/>
                      <a:pt x="109" y="240"/>
                    </a:cubicBezTo>
                    <a:cubicBezTo>
                      <a:pt x="100" y="174"/>
                      <a:pt x="109" y="99"/>
                      <a:pt x="109" y="33"/>
                    </a:cubicBezTo>
                    <a:cubicBezTo>
                      <a:pt x="103" y="17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24"/>
              <p:cNvSpPr/>
              <p:nvPr/>
            </p:nvSpPr>
            <p:spPr>
              <a:xfrm>
                <a:off x="2033375" y="1287875"/>
                <a:ext cx="3275" cy="4900"/>
              </a:xfrm>
              <a:custGeom>
                <a:rect b="b" l="l" r="r" t="t"/>
                <a:pathLst>
                  <a:path extrusionOk="0" h="196" w="131">
                    <a:moveTo>
                      <a:pt x="37" y="0"/>
                    </a:moveTo>
                    <a:cubicBezTo>
                      <a:pt x="31" y="0"/>
                      <a:pt x="24" y="3"/>
                      <a:pt x="17" y="6"/>
                    </a:cubicBezTo>
                    <a:cubicBezTo>
                      <a:pt x="9" y="14"/>
                      <a:pt x="0" y="31"/>
                      <a:pt x="9" y="39"/>
                    </a:cubicBezTo>
                    <a:lnTo>
                      <a:pt x="9" y="47"/>
                    </a:lnTo>
                    <a:cubicBezTo>
                      <a:pt x="25" y="72"/>
                      <a:pt x="33" y="97"/>
                      <a:pt x="50" y="122"/>
                    </a:cubicBezTo>
                    <a:cubicBezTo>
                      <a:pt x="58" y="130"/>
                      <a:pt x="67" y="147"/>
                      <a:pt x="75" y="155"/>
                    </a:cubicBezTo>
                    <a:cubicBezTo>
                      <a:pt x="75" y="163"/>
                      <a:pt x="83" y="172"/>
                      <a:pt x="83" y="180"/>
                    </a:cubicBezTo>
                    <a:cubicBezTo>
                      <a:pt x="91" y="180"/>
                      <a:pt x="91" y="188"/>
                      <a:pt x="100" y="188"/>
                    </a:cubicBezTo>
                    <a:cubicBezTo>
                      <a:pt x="105" y="193"/>
                      <a:pt x="109" y="195"/>
                      <a:pt x="114" y="195"/>
                    </a:cubicBezTo>
                    <a:cubicBezTo>
                      <a:pt x="124" y="195"/>
                      <a:pt x="130" y="183"/>
                      <a:pt x="125" y="172"/>
                    </a:cubicBezTo>
                    <a:cubicBezTo>
                      <a:pt x="125" y="163"/>
                      <a:pt x="125" y="155"/>
                      <a:pt x="125" y="155"/>
                    </a:cubicBezTo>
                    <a:cubicBezTo>
                      <a:pt x="125" y="147"/>
                      <a:pt x="116" y="139"/>
                      <a:pt x="116" y="130"/>
                    </a:cubicBezTo>
                    <a:lnTo>
                      <a:pt x="91" y="89"/>
                    </a:lnTo>
                    <a:cubicBezTo>
                      <a:pt x="83" y="64"/>
                      <a:pt x="67" y="39"/>
                      <a:pt x="58" y="14"/>
                    </a:cubicBezTo>
                    <a:cubicBezTo>
                      <a:pt x="53" y="5"/>
                      <a:pt x="46" y="0"/>
                      <a:pt x="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24"/>
              <p:cNvSpPr/>
              <p:nvPr/>
            </p:nvSpPr>
            <p:spPr>
              <a:xfrm>
                <a:off x="2019500" y="1257700"/>
                <a:ext cx="4375" cy="30175"/>
              </a:xfrm>
              <a:custGeom>
                <a:rect b="b" l="l" r="r" t="t"/>
                <a:pathLst>
                  <a:path extrusionOk="0" h="1207" w="175">
                    <a:moveTo>
                      <a:pt x="93" y="1"/>
                    </a:moveTo>
                    <a:cubicBezTo>
                      <a:pt x="77" y="1"/>
                      <a:pt x="62" y="9"/>
                      <a:pt x="58" y="28"/>
                    </a:cubicBezTo>
                    <a:cubicBezTo>
                      <a:pt x="25" y="219"/>
                      <a:pt x="0" y="401"/>
                      <a:pt x="0" y="600"/>
                    </a:cubicBezTo>
                    <a:cubicBezTo>
                      <a:pt x="0" y="699"/>
                      <a:pt x="0" y="790"/>
                      <a:pt x="9" y="890"/>
                    </a:cubicBezTo>
                    <a:cubicBezTo>
                      <a:pt x="17" y="940"/>
                      <a:pt x="25" y="989"/>
                      <a:pt x="25" y="1031"/>
                    </a:cubicBezTo>
                    <a:cubicBezTo>
                      <a:pt x="33" y="1056"/>
                      <a:pt x="33" y="1080"/>
                      <a:pt x="42" y="1105"/>
                    </a:cubicBezTo>
                    <a:cubicBezTo>
                      <a:pt x="42" y="1114"/>
                      <a:pt x="42" y="1122"/>
                      <a:pt x="50" y="1138"/>
                    </a:cubicBezTo>
                    <a:cubicBezTo>
                      <a:pt x="42" y="1147"/>
                      <a:pt x="42" y="1155"/>
                      <a:pt x="50" y="1163"/>
                    </a:cubicBezTo>
                    <a:cubicBezTo>
                      <a:pt x="50" y="1191"/>
                      <a:pt x="78" y="1207"/>
                      <a:pt x="102" y="1207"/>
                    </a:cubicBezTo>
                    <a:cubicBezTo>
                      <a:pt x="107" y="1207"/>
                      <a:pt x="112" y="1206"/>
                      <a:pt x="116" y="1205"/>
                    </a:cubicBezTo>
                    <a:cubicBezTo>
                      <a:pt x="166" y="1188"/>
                      <a:pt x="174" y="1138"/>
                      <a:pt x="158" y="1097"/>
                    </a:cubicBezTo>
                    <a:cubicBezTo>
                      <a:pt x="141" y="1056"/>
                      <a:pt x="141" y="1006"/>
                      <a:pt x="133" y="964"/>
                    </a:cubicBezTo>
                    <a:cubicBezTo>
                      <a:pt x="125" y="857"/>
                      <a:pt x="116" y="757"/>
                      <a:pt x="108" y="658"/>
                    </a:cubicBezTo>
                    <a:cubicBezTo>
                      <a:pt x="100" y="451"/>
                      <a:pt x="108" y="235"/>
                      <a:pt x="133" y="36"/>
                    </a:cubicBezTo>
                    <a:cubicBezTo>
                      <a:pt x="133" y="14"/>
                      <a:pt x="113" y="1"/>
                      <a:pt x="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24"/>
              <p:cNvSpPr/>
              <p:nvPr/>
            </p:nvSpPr>
            <p:spPr>
              <a:xfrm>
                <a:off x="2017425" y="1268125"/>
                <a:ext cx="1875" cy="9575"/>
              </a:xfrm>
              <a:custGeom>
                <a:rect b="b" l="l" r="r" t="t"/>
                <a:pathLst>
                  <a:path extrusionOk="0" h="383" w="75">
                    <a:moveTo>
                      <a:pt x="34" y="1"/>
                    </a:moveTo>
                    <a:cubicBezTo>
                      <a:pt x="21" y="1"/>
                      <a:pt x="9" y="9"/>
                      <a:pt x="9" y="25"/>
                    </a:cubicBezTo>
                    <a:cubicBezTo>
                      <a:pt x="0" y="83"/>
                      <a:pt x="0" y="141"/>
                      <a:pt x="0" y="199"/>
                    </a:cubicBezTo>
                    <a:cubicBezTo>
                      <a:pt x="0" y="233"/>
                      <a:pt x="9" y="266"/>
                      <a:pt x="9" y="291"/>
                    </a:cubicBezTo>
                    <a:cubicBezTo>
                      <a:pt x="17" y="324"/>
                      <a:pt x="17" y="349"/>
                      <a:pt x="34" y="373"/>
                    </a:cubicBezTo>
                    <a:lnTo>
                      <a:pt x="25" y="373"/>
                    </a:lnTo>
                    <a:cubicBezTo>
                      <a:pt x="28" y="380"/>
                      <a:pt x="34" y="382"/>
                      <a:pt x="40" y="382"/>
                    </a:cubicBezTo>
                    <a:cubicBezTo>
                      <a:pt x="50" y="382"/>
                      <a:pt x="62" y="375"/>
                      <a:pt x="67" y="365"/>
                    </a:cubicBezTo>
                    <a:cubicBezTo>
                      <a:pt x="75" y="340"/>
                      <a:pt x="67" y="315"/>
                      <a:pt x="67" y="282"/>
                    </a:cubicBezTo>
                    <a:cubicBezTo>
                      <a:pt x="67" y="257"/>
                      <a:pt x="67" y="224"/>
                      <a:pt x="58" y="199"/>
                    </a:cubicBezTo>
                    <a:cubicBezTo>
                      <a:pt x="58" y="141"/>
                      <a:pt x="58" y="83"/>
                      <a:pt x="58" y="25"/>
                    </a:cubicBezTo>
                    <a:cubicBezTo>
                      <a:pt x="58" y="9"/>
                      <a:pt x="46" y="1"/>
                      <a:pt x="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24"/>
              <p:cNvSpPr/>
              <p:nvPr/>
            </p:nvSpPr>
            <p:spPr>
              <a:xfrm>
                <a:off x="2015550" y="1282000"/>
                <a:ext cx="1700" cy="3750"/>
              </a:xfrm>
              <a:custGeom>
                <a:rect b="b" l="l" r="r" t="t"/>
                <a:pathLst>
                  <a:path extrusionOk="0" h="150" w="68">
                    <a:moveTo>
                      <a:pt x="34" y="1"/>
                    </a:moveTo>
                    <a:cubicBezTo>
                      <a:pt x="17" y="1"/>
                      <a:pt x="1" y="17"/>
                      <a:pt x="1" y="34"/>
                    </a:cubicBezTo>
                    <a:cubicBezTo>
                      <a:pt x="9" y="50"/>
                      <a:pt x="9" y="67"/>
                      <a:pt x="9" y="84"/>
                    </a:cubicBezTo>
                    <a:cubicBezTo>
                      <a:pt x="9" y="92"/>
                      <a:pt x="9" y="100"/>
                      <a:pt x="9" y="108"/>
                    </a:cubicBezTo>
                    <a:cubicBezTo>
                      <a:pt x="9" y="117"/>
                      <a:pt x="9" y="125"/>
                      <a:pt x="9" y="133"/>
                    </a:cubicBezTo>
                    <a:cubicBezTo>
                      <a:pt x="17" y="142"/>
                      <a:pt x="26" y="150"/>
                      <a:pt x="34" y="150"/>
                    </a:cubicBezTo>
                    <a:cubicBezTo>
                      <a:pt x="42" y="150"/>
                      <a:pt x="51" y="142"/>
                      <a:pt x="59" y="133"/>
                    </a:cubicBezTo>
                    <a:cubicBezTo>
                      <a:pt x="59" y="125"/>
                      <a:pt x="59" y="117"/>
                      <a:pt x="59" y="108"/>
                    </a:cubicBezTo>
                    <a:lnTo>
                      <a:pt x="67" y="108"/>
                    </a:lnTo>
                    <a:cubicBezTo>
                      <a:pt x="67" y="100"/>
                      <a:pt x="67" y="92"/>
                      <a:pt x="67" y="84"/>
                    </a:cubicBezTo>
                    <a:cubicBezTo>
                      <a:pt x="67" y="67"/>
                      <a:pt x="67" y="50"/>
                      <a:pt x="67" y="34"/>
                    </a:cubicBezTo>
                    <a:cubicBezTo>
                      <a:pt x="67" y="17"/>
                      <a:pt x="51" y="1"/>
                      <a:pt x="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24"/>
              <p:cNvSpPr/>
              <p:nvPr/>
            </p:nvSpPr>
            <p:spPr>
              <a:xfrm>
                <a:off x="2051400" y="1321150"/>
                <a:ext cx="15350" cy="4850"/>
              </a:xfrm>
              <a:custGeom>
                <a:rect b="b" l="l" r="r" t="t"/>
                <a:pathLst>
                  <a:path extrusionOk="0" h="194" w="614">
                    <a:moveTo>
                      <a:pt x="58" y="1"/>
                    </a:moveTo>
                    <a:cubicBezTo>
                      <a:pt x="33" y="9"/>
                      <a:pt x="0" y="25"/>
                      <a:pt x="0" y="59"/>
                    </a:cubicBezTo>
                    <a:cubicBezTo>
                      <a:pt x="8" y="92"/>
                      <a:pt x="33" y="117"/>
                      <a:pt x="66" y="133"/>
                    </a:cubicBezTo>
                    <a:cubicBezTo>
                      <a:pt x="83" y="150"/>
                      <a:pt x="108" y="158"/>
                      <a:pt x="133" y="166"/>
                    </a:cubicBezTo>
                    <a:cubicBezTo>
                      <a:pt x="182" y="183"/>
                      <a:pt x="232" y="191"/>
                      <a:pt x="282" y="191"/>
                    </a:cubicBezTo>
                    <a:cubicBezTo>
                      <a:pt x="303" y="193"/>
                      <a:pt x="325" y="194"/>
                      <a:pt x="348" y="194"/>
                    </a:cubicBezTo>
                    <a:cubicBezTo>
                      <a:pt x="430" y="194"/>
                      <a:pt x="517" y="180"/>
                      <a:pt x="588" y="141"/>
                    </a:cubicBezTo>
                    <a:cubicBezTo>
                      <a:pt x="613" y="133"/>
                      <a:pt x="613" y="83"/>
                      <a:pt x="580" y="75"/>
                    </a:cubicBezTo>
                    <a:cubicBezTo>
                      <a:pt x="561" y="73"/>
                      <a:pt x="542" y="73"/>
                      <a:pt x="522" y="73"/>
                    </a:cubicBezTo>
                    <a:cubicBezTo>
                      <a:pt x="470" y="73"/>
                      <a:pt x="417" y="78"/>
                      <a:pt x="365" y="78"/>
                    </a:cubicBezTo>
                    <a:cubicBezTo>
                      <a:pt x="345" y="78"/>
                      <a:pt x="326" y="77"/>
                      <a:pt x="307" y="75"/>
                    </a:cubicBezTo>
                    <a:cubicBezTo>
                      <a:pt x="265" y="75"/>
                      <a:pt x="224" y="67"/>
                      <a:pt x="182" y="59"/>
                    </a:cubicBezTo>
                    <a:cubicBezTo>
                      <a:pt x="166" y="50"/>
                      <a:pt x="141" y="42"/>
                      <a:pt x="133" y="34"/>
                    </a:cubicBezTo>
                    <a:cubicBezTo>
                      <a:pt x="108" y="17"/>
                      <a:pt x="83" y="1"/>
                      <a:pt x="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24"/>
              <p:cNvSpPr/>
              <p:nvPr/>
            </p:nvSpPr>
            <p:spPr>
              <a:xfrm>
                <a:off x="2060500" y="1315775"/>
                <a:ext cx="6050" cy="2025"/>
              </a:xfrm>
              <a:custGeom>
                <a:rect b="b" l="l" r="r" t="t"/>
                <a:pathLst>
                  <a:path extrusionOk="0" h="81" w="242">
                    <a:moveTo>
                      <a:pt x="200" y="0"/>
                    </a:moveTo>
                    <a:cubicBezTo>
                      <a:pt x="166" y="8"/>
                      <a:pt x="150" y="17"/>
                      <a:pt x="117" y="17"/>
                    </a:cubicBezTo>
                    <a:lnTo>
                      <a:pt x="26" y="17"/>
                    </a:lnTo>
                    <a:cubicBezTo>
                      <a:pt x="1" y="17"/>
                      <a:pt x="1" y="42"/>
                      <a:pt x="17" y="50"/>
                    </a:cubicBezTo>
                    <a:cubicBezTo>
                      <a:pt x="48" y="72"/>
                      <a:pt x="84" y="80"/>
                      <a:pt x="121" y="80"/>
                    </a:cubicBezTo>
                    <a:cubicBezTo>
                      <a:pt x="153" y="80"/>
                      <a:pt x="185" y="74"/>
                      <a:pt x="216" y="66"/>
                    </a:cubicBezTo>
                    <a:cubicBezTo>
                      <a:pt x="233" y="58"/>
                      <a:pt x="241" y="42"/>
                      <a:pt x="241" y="25"/>
                    </a:cubicBezTo>
                    <a:cubicBezTo>
                      <a:pt x="233" y="8"/>
                      <a:pt x="216" y="0"/>
                      <a:pt x="2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24"/>
              <p:cNvSpPr/>
              <p:nvPr/>
            </p:nvSpPr>
            <p:spPr>
              <a:xfrm>
                <a:off x="2021350" y="1327900"/>
                <a:ext cx="6375" cy="13775"/>
              </a:xfrm>
              <a:custGeom>
                <a:rect b="b" l="l" r="r" t="t"/>
                <a:pathLst>
                  <a:path extrusionOk="0" h="551" w="255">
                    <a:moveTo>
                      <a:pt x="52" y="1"/>
                    </a:moveTo>
                    <a:cubicBezTo>
                      <a:pt x="47" y="1"/>
                      <a:pt x="41" y="2"/>
                      <a:pt x="34" y="4"/>
                    </a:cubicBezTo>
                    <a:cubicBezTo>
                      <a:pt x="17" y="4"/>
                      <a:pt x="1" y="21"/>
                      <a:pt x="1" y="45"/>
                    </a:cubicBezTo>
                    <a:cubicBezTo>
                      <a:pt x="9" y="87"/>
                      <a:pt x="34" y="128"/>
                      <a:pt x="51" y="170"/>
                    </a:cubicBezTo>
                    <a:cubicBezTo>
                      <a:pt x="59" y="211"/>
                      <a:pt x="75" y="253"/>
                      <a:pt x="92" y="286"/>
                    </a:cubicBezTo>
                    <a:cubicBezTo>
                      <a:pt x="125" y="369"/>
                      <a:pt x="150" y="451"/>
                      <a:pt x="183" y="526"/>
                    </a:cubicBezTo>
                    <a:cubicBezTo>
                      <a:pt x="186" y="543"/>
                      <a:pt x="199" y="550"/>
                      <a:pt x="213" y="550"/>
                    </a:cubicBezTo>
                    <a:cubicBezTo>
                      <a:pt x="233" y="550"/>
                      <a:pt x="254" y="534"/>
                      <a:pt x="249" y="509"/>
                    </a:cubicBezTo>
                    <a:cubicBezTo>
                      <a:pt x="225" y="427"/>
                      <a:pt x="200" y="344"/>
                      <a:pt x="175" y="261"/>
                    </a:cubicBezTo>
                    <a:cubicBezTo>
                      <a:pt x="158" y="228"/>
                      <a:pt x="150" y="186"/>
                      <a:pt x="133" y="145"/>
                    </a:cubicBezTo>
                    <a:cubicBezTo>
                      <a:pt x="117" y="103"/>
                      <a:pt x="109" y="54"/>
                      <a:pt x="84" y="21"/>
                    </a:cubicBezTo>
                    <a:cubicBezTo>
                      <a:pt x="78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24"/>
              <p:cNvSpPr/>
              <p:nvPr/>
            </p:nvSpPr>
            <p:spPr>
              <a:xfrm>
                <a:off x="2019275" y="1330875"/>
                <a:ext cx="3775" cy="10200"/>
              </a:xfrm>
              <a:custGeom>
                <a:rect b="b" l="l" r="r" t="t"/>
                <a:pathLst>
                  <a:path extrusionOk="0" h="408" w="151">
                    <a:moveTo>
                      <a:pt x="20" y="0"/>
                    </a:moveTo>
                    <a:cubicBezTo>
                      <a:pt x="10" y="0"/>
                      <a:pt x="1" y="7"/>
                      <a:pt x="1" y="18"/>
                    </a:cubicBezTo>
                    <a:cubicBezTo>
                      <a:pt x="1" y="51"/>
                      <a:pt x="18" y="76"/>
                      <a:pt x="26" y="109"/>
                    </a:cubicBezTo>
                    <a:lnTo>
                      <a:pt x="51" y="192"/>
                    </a:lnTo>
                    <a:cubicBezTo>
                      <a:pt x="67" y="250"/>
                      <a:pt x="76" y="308"/>
                      <a:pt x="84" y="374"/>
                    </a:cubicBezTo>
                    <a:cubicBezTo>
                      <a:pt x="84" y="390"/>
                      <a:pt x="92" y="407"/>
                      <a:pt x="117" y="407"/>
                    </a:cubicBezTo>
                    <a:cubicBezTo>
                      <a:pt x="134" y="407"/>
                      <a:pt x="150" y="390"/>
                      <a:pt x="150" y="374"/>
                    </a:cubicBezTo>
                    <a:cubicBezTo>
                      <a:pt x="142" y="308"/>
                      <a:pt x="134" y="241"/>
                      <a:pt x="117" y="183"/>
                    </a:cubicBezTo>
                    <a:cubicBezTo>
                      <a:pt x="109" y="150"/>
                      <a:pt x="100" y="117"/>
                      <a:pt x="84" y="92"/>
                    </a:cubicBezTo>
                    <a:cubicBezTo>
                      <a:pt x="76" y="59"/>
                      <a:pt x="59" y="34"/>
                      <a:pt x="34" y="9"/>
                    </a:cubicBezTo>
                    <a:cubicBezTo>
                      <a:pt x="31" y="3"/>
                      <a:pt x="25" y="0"/>
                      <a:pt x="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24"/>
              <p:cNvSpPr/>
              <p:nvPr/>
            </p:nvSpPr>
            <p:spPr>
              <a:xfrm>
                <a:off x="1903700" y="1227550"/>
                <a:ext cx="2725" cy="20150"/>
              </a:xfrm>
              <a:custGeom>
                <a:rect b="b" l="l" r="r" t="t"/>
                <a:pathLst>
                  <a:path extrusionOk="0" h="806" w="109">
                    <a:moveTo>
                      <a:pt x="50" y="0"/>
                    </a:moveTo>
                    <a:cubicBezTo>
                      <a:pt x="40" y="0"/>
                      <a:pt x="30" y="7"/>
                      <a:pt x="25" y="16"/>
                    </a:cubicBezTo>
                    <a:cubicBezTo>
                      <a:pt x="1" y="74"/>
                      <a:pt x="17" y="149"/>
                      <a:pt x="25" y="207"/>
                    </a:cubicBezTo>
                    <a:cubicBezTo>
                      <a:pt x="25" y="273"/>
                      <a:pt x="25" y="339"/>
                      <a:pt x="25" y="397"/>
                    </a:cubicBezTo>
                    <a:cubicBezTo>
                      <a:pt x="34" y="530"/>
                      <a:pt x="34" y="654"/>
                      <a:pt x="25" y="787"/>
                    </a:cubicBezTo>
                    <a:cubicBezTo>
                      <a:pt x="25" y="799"/>
                      <a:pt x="36" y="805"/>
                      <a:pt x="46" y="805"/>
                    </a:cubicBezTo>
                    <a:cubicBezTo>
                      <a:pt x="57" y="805"/>
                      <a:pt x="67" y="799"/>
                      <a:pt x="67" y="787"/>
                    </a:cubicBezTo>
                    <a:cubicBezTo>
                      <a:pt x="83" y="654"/>
                      <a:pt x="100" y="522"/>
                      <a:pt x="100" y="389"/>
                    </a:cubicBezTo>
                    <a:cubicBezTo>
                      <a:pt x="100" y="331"/>
                      <a:pt x="100" y="265"/>
                      <a:pt x="100" y="198"/>
                    </a:cubicBezTo>
                    <a:cubicBezTo>
                      <a:pt x="100" y="140"/>
                      <a:pt x="108" y="66"/>
                      <a:pt x="75" y="16"/>
                    </a:cubicBezTo>
                    <a:cubicBezTo>
                      <a:pt x="68" y="5"/>
                      <a:pt x="59" y="0"/>
                      <a:pt x="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24"/>
              <p:cNvSpPr/>
              <p:nvPr/>
            </p:nvSpPr>
            <p:spPr>
              <a:xfrm>
                <a:off x="1903700" y="1211575"/>
                <a:ext cx="1475" cy="2925"/>
              </a:xfrm>
              <a:custGeom>
                <a:rect b="b" l="l" r="r" t="t"/>
                <a:pathLst>
                  <a:path extrusionOk="0" h="117" w="59">
                    <a:moveTo>
                      <a:pt x="25" y="1"/>
                    </a:moveTo>
                    <a:cubicBezTo>
                      <a:pt x="17" y="9"/>
                      <a:pt x="17" y="9"/>
                      <a:pt x="17" y="17"/>
                    </a:cubicBezTo>
                    <a:cubicBezTo>
                      <a:pt x="17" y="17"/>
                      <a:pt x="9" y="25"/>
                      <a:pt x="9" y="34"/>
                    </a:cubicBezTo>
                    <a:cubicBezTo>
                      <a:pt x="9" y="34"/>
                      <a:pt x="9" y="42"/>
                      <a:pt x="9" y="50"/>
                    </a:cubicBezTo>
                    <a:cubicBezTo>
                      <a:pt x="1" y="59"/>
                      <a:pt x="1" y="75"/>
                      <a:pt x="1" y="83"/>
                    </a:cubicBezTo>
                    <a:cubicBezTo>
                      <a:pt x="1" y="92"/>
                      <a:pt x="1" y="100"/>
                      <a:pt x="1" y="108"/>
                    </a:cubicBezTo>
                    <a:cubicBezTo>
                      <a:pt x="9" y="117"/>
                      <a:pt x="17" y="117"/>
                      <a:pt x="25" y="117"/>
                    </a:cubicBezTo>
                    <a:cubicBezTo>
                      <a:pt x="34" y="117"/>
                      <a:pt x="42" y="117"/>
                      <a:pt x="50" y="108"/>
                    </a:cubicBezTo>
                    <a:cubicBezTo>
                      <a:pt x="50" y="108"/>
                      <a:pt x="59" y="100"/>
                      <a:pt x="59" y="92"/>
                    </a:cubicBezTo>
                    <a:cubicBezTo>
                      <a:pt x="59" y="83"/>
                      <a:pt x="59" y="67"/>
                      <a:pt x="59" y="59"/>
                    </a:cubicBezTo>
                    <a:cubicBezTo>
                      <a:pt x="59" y="50"/>
                      <a:pt x="59" y="42"/>
                      <a:pt x="59" y="42"/>
                    </a:cubicBezTo>
                    <a:cubicBezTo>
                      <a:pt x="59" y="34"/>
                      <a:pt x="59" y="25"/>
                      <a:pt x="59" y="25"/>
                    </a:cubicBezTo>
                    <a:cubicBezTo>
                      <a:pt x="59" y="9"/>
                      <a:pt x="50" y="1"/>
                      <a:pt x="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24"/>
              <p:cNvSpPr/>
              <p:nvPr/>
            </p:nvSpPr>
            <p:spPr>
              <a:xfrm>
                <a:off x="1944925" y="1208650"/>
                <a:ext cx="2725" cy="11850"/>
              </a:xfrm>
              <a:custGeom>
                <a:rect b="b" l="l" r="r" t="t"/>
                <a:pathLst>
                  <a:path extrusionOk="0" h="474" w="109">
                    <a:moveTo>
                      <a:pt x="56" y="1"/>
                    </a:moveTo>
                    <a:cubicBezTo>
                      <a:pt x="22" y="1"/>
                      <a:pt x="8" y="38"/>
                      <a:pt x="0" y="76"/>
                    </a:cubicBezTo>
                    <a:cubicBezTo>
                      <a:pt x="0" y="118"/>
                      <a:pt x="0" y="159"/>
                      <a:pt x="0" y="200"/>
                    </a:cubicBezTo>
                    <a:cubicBezTo>
                      <a:pt x="0" y="250"/>
                      <a:pt x="0" y="292"/>
                      <a:pt x="9" y="333"/>
                    </a:cubicBezTo>
                    <a:cubicBezTo>
                      <a:pt x="17" y="374"/>
                      <a:pt x="25" y="416"/>
                      <a:pt x="42" y="457"/>
                    </a:cubicBezTo>
                    <a:cubicBezTo>
                      <a:pt x="48" y="469"/>
                      <a:pt x="56" y="473"/>
                      <a:pt x="65" y="473"/>
                    </a:cubicBezTo>
                    <a:cubicBezTo>
                      <a:pt x="82" y="473"/>
                      <a:pt x="100" y="457"/>
                      <a:pt x="100" y="441"/>
                    </a:cubicBezTo>
                    <a:cubicBezTo>
                      <a:pt x="108" y="408"/>
                      <a:pt x="100" y="366"/>
                      <a:pt x="100" y="333"/>
                    </a:cubicBezTo>
                    <a:cubicBezTo>
                      <a:pt x="92" y="300"/>
                      <a:pt x="92" y="258"/>
                      <a:pt x="92" y="225"/>
                    </a:cubicBezTo>
                    <a:lnTo>
                      <a:pt x="92" y="118"/>
                    </a:lnTo>
                    <a:cubicBezTo>
                      <a:pt x="92" y="101"/>
                      <a:pt x="92" y="84"/>
                      <a:pt x="92" y="68"/>
                    </a:cubicBezTo>
                    <a:cubicBezTo>
                      <a:pt x="92" y="68"/>
                      <a:pt x="92" y="68"/>
                      <a:pt x="92" y="60"/>
                    </a:cubicBezTo>
                    <a:cubicBezTo>
                      <a:pt x="92" y="60"/>
                      <a:pt x="98" y="41"/>
                      <a:pt x="94" y="41"/>
                    </a:cubicBezTo>
                    <a:lnTo>
                      <a:pt x="94" y="41"/>
                    </a:lnTo>
                    <a:cubicBezTo>
                      <a:pt x="94" y="41"/>
                      <a:pt x="93" y="42"/>
                      <a:pt x="92" y="43"/>
                    </a:cubicBezTo>
                    <a:cubicBezTo>
                      <a:pt x="100" y="26"/>
                      <a:pt x="92" y="10"/>
                      <a:pt x="67" y="2"/>
                    </a:cubicBezTo>
                    <a:cubicBezTo>
                      <a:pt x="63" y="1"/>
                      <a:pt x="60" y="1"/>
                      <a:pt x="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24"/>
              <p:cNvSpPr/>
              <p:nvPr/>
            </p:nvSpPr>
            <p:spPr>
              <a:xfrm>
                <a:off x="1942225" y="1206500"/>
                <a:ext cx="2300" cy="7600"/>
              </a:xfrm>
              <a:custGeom>
                <a:rect b="b" l="l" r="r" t="t"/>
                <a:pathLst>
                  <a:path extrusionOk="0" h="304" w="92">
                    <a:moveTo>
                      <a:pt x="33" y="1"/>
                    </a:moveTo>
                    <a:cubicBezTo>
                      <a:pt x="26" y="1"/>
                      <a:pt x="17" y="5"/>
                      <a:pt x="9" y="13"/>
                    </a:cubicBezTo>
                    <a:cubicBezTo>
                      <a:pt x="9" y="21"/>
                      <a:pt x="1" y="30"/>
                      <a:pt x="1" y="46"/>
                    </a:cubicBezTo>
                    <a:lnTo>
                      <a:pt x="1" y="79"/>
                    </a:lnTo>
                    <a:cubicBezTo>
                      <a:pt x="1" y="104"/>
                      <a:pt x="1" y="121"/>
                      <a:pt x="9" y="146"/>
                    </a:cubicBezTo>
                    <a:cubicBezTo>
                      <a:pt x="9" y="187"/>
                      <a:pt x="17" y="237"/>
                      <a:pt x="26" y="278"/>
                    </a:cubicBezTo>
                    <a:cubicBezTo>
                      <a:pt x="26" y="295"/>
                      <a:pt x="42" y="303"/>
                      <a:pt x="59" y="303"/>
                    </a:cubicBezTo>
                    <a:cubicBezTo>
                      <a:pt x="75" y="303"/>
                      <a:pt x="92" y="286"/>
                      <a:pt x="84" y="270"/>
                    </a:cubicBezTo>
                    <a:cubicBezTo>
                      <a:pt x="84" y="228"/>
                      <a:pt x="75" y="187"/>
                      <a:pt x="75" y="146"/>
                    </a:cubicBezTo>
                    <a:cubicBezTo>
                      <a:pt x="67" y="121"/>
                      <a:pt x="67" y="96"/>
                      <a:pt x="67" y="71"/>
                    </a:cubicBezTo>
                    <a:cubicBezTo>
                      <a:pt x="67" y="63"/>
                      <a:pt x="67" y="54"/>
                      <a:pt x="67" y="46"/>
                    </a:cubicBezTo>
                    <a:cubicBezTo>
                      <a:pt x="59" y="30"/>
                      <a:pt x="59" y="21"/>
                      <a:pt x="50" y="13"/>
                    </a:cubicBezTo>
                    <a:cubicBezTo>
                      <a:pt x="46" y="5"/>
                      <a:pt x="40" y="1"/>
                      <a:pt x="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24"/>
              <p:cNvSpPr/>
              <p:nvPr/>
            </p:nvSpPr>
            <p:spPr>
              <a:xfrm>
                <a:off x="1940150" y="1198300"/>
                <a:ext cx="2325" cy="7700"/>
              </a:xfrm>
              <a:custGeom>
                <a:rect b="b" l="l" r="r" t="t"/>
                <a:pathLst>
                  <a:path extrusionOk="0" h="308" w="93">
                    <a:moveTo>
                      <a:pt x="54" y="0"/>
                    </a:moveTo>
                    <a:cubicBezTo>
                      <a:pt x="48" y="0"/>
                      <a:pt x="42" y="5"/>
                      <a:pt x="42" y="10"/>
                    </a:cubicBezTo>
                    <a:cubicBezTo>
                      <a:pt x="34" y="34"/>
                      <a:pt x="34" y="51"/>
                      <a:pt x="34" y="76"/>
                    </a:cubicBezTo>
                    <a:cubicBezTo>
                      <a:pt x="34" y="101"/>
                      <a:pt x="26" y="117"/>
                      <a:pt x="26" y="142"/>
                    </a:cubicBezTo>
                    <a:cubicBezTo>
                      <a:pt x="26" y="184"/>
                      <a:pt x="17" y="225"/>
                      <a:pt x="9" y="266"/>
                    </a:cubicBezTo>
                    <a:cubicBezTo>
                      <a:pt x="1" y="283"/>
                      <a:pt x="9" y="300"/>
                      <a:pt x="26" y="308"/>
                    </a:cubicBezTo>
                    <a:cubicBezTo>
                      <a:pt x="42" y="308"/>
                      <a:pt x="59" y="300"/>
                      <a:pt x="67" y="283"/>
                    </a:cubicBezTo>
                    <a:cubicBezTo>
                      <a:pt x="75" y="242"/>
                      <a:pt x="84" y="192"/>
                      <a:pt x="84" y="142"/>
                    </a:cubicBezTo>
                    <a:cubicBezTo>
                      <a:pt x="92" y="117"/>
                      <a:pt x="84" y="101"/>
                      <a:pt x="84" y="76"/>
                    </a:cubicBezTo>
                    <a:cubicBezTo>
                      <a:pt x="84" y="51"/>
                      <a:pt x="75" y="26"/>
                      <a:pt x="67" y="10"/>
                    </a:cubicBezTo>
                    <a:cubicBezTo>
                      <a:pt x="64" y="3"/>
                      <a:pt x="59" y="0"/>
                      <a:pt x="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24"/>
              <p:cNvSpPr/>
              <p:nvPr/>
            </p:nvSpPr>
            <p:spPr>
              <a:xfrm>
                <a:off x="2062175" y="1204750"/>
                <a:ext cx="11025" cy="11200"/>
              </a:xfrm>
              <a:custGeom>
                <a:rect b="b" l="l" r="r" t="t"/>
                <a:pathLst>
                  <a:path extrusionOk="0" h="448" w="441">
                    <a:moveTo>
                      <a:pt x="391" y="1"/>
                    </a:moveTo>
                    <a:cubicBezTo>
                      <a:pt x="385" y="1"/>
                      <a:pt x="378" y="3"/>
                      <a:pt x="373" y="8"/>
                    </a:cubicBezTo>
                    <a:cubicBezTo>
                      <a:pt x="307" y="66"/>
                      <a:pt x="240" y="133"/>
                      <a:pt x="182" y="199"/>
                    </a:cubicBezTo>
                    <a:cubicBezTo>
                      <a:pt x="149" y="224"/>
                      <a:pt x="116" y="257"/>
                      <a:pt x="83" y="290"/>
                    </a:cubicBezTo>
                    <a:cubicBezTo>
                      <a:pt x="66" y="307"/>
                      <a:pt x="58" y="323"/>
                      <a:pt x="41" y="340"/>
                    </a:cubicBezTo>
                    <a:cubicBezTo>
                      <a:pt x="25" y="365"/>
                      <a:pt x="0" y="381"/>
                      <a:pt x="0" y="406"/>
                    </a:cubicBezTo>
                    <a:cubicBezTo>
                      <a:pt x="0" y="439"/>
                      <a:pt x="33" y="448"/>
                      <a:pt x="58" y="448"/>
                    </a:cubicBezTo>
                    <a:cubicBezTo>
                      <a:pt x="83" y="439"/>
                      <a:pt x="99" y="423"/>
                      <a:pt x="116" y="398"/>
                    </a:cubicBezTo>
                    <a:lnTo>
                      <a:pt x="157" y="348"/>
                    </a:lnTo>
                    <a:cubicBezTo>
                      <a:pt x="182" y="315"/>
                      <a:pt x="215" y="282"/>
                      <a:pt x="240" y="249"/>
                    </a:cubicBezTo>
                    <a:cubicBezTo>
                      <a:pt x="298" y="182"/>
                      <a:pt x="356" y="116"/>
                      <a:pt x="414" y="58"/>
                    </a:cubicBezTo>
                    <a:cubicBezTo>
                      <a:pt x="440" y="32"/>
                      <a:pt x="415" y="1"/>
                      <a:pt x="3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24"/>
              <p:cNvSpPr/>
              <p:nvPr/>
            </p:nvSpPr>
            <p:spPr>
              <a:xfrm>
                <a:off x="2055325" y="1214800"/>
                <a:ext cx="3350" cy="6550"/>
              </a:xfrm>
              <a:custGeom>
                <a:rect b="b" l="l" r="r" t="t"/>
                <a:pathLst>
                  <a:path extrusionOk="0" h="262" w="134">
                    <a:moveTo>
                      <a:pt x="102" y="1"/>
                    </a:moveTo>
                    <a:cubicBezTo>
                      <a:pt x="91" y="1"/>
                      <a:pt x="81" y="7"/>
                      <a:pt x="75" y="12"/>
                    </a:cubicBezTo>
                    <a:cubicBezTo>
                      <a:pt x="59" y="54"/>
                      <a:pt x="42" y="87"/>
                      <a:pt x="25" y="128"/>
                    </a:cubicBezTo>
                    <a:cubicBezTo>
                      <a:pt x="9" y="162"/>
                      <a:pt x="1" y="203"/>
                      <a:pt x="1" y="244"/>
                    </a:cubicBezTo>
                    <a:cubicBezTo>
                      <a:pt x="6" y="255"/>
                      <a:pt x="14" y="262"/>
                      <a:pt x="22" y="262"/>
                    </a:cubicBezTo>
                    <a:cubicBezTo>
                      <a:pt x="26" y="262"/>
                      <a:pt x="31" y="259"/>
                      <a:pt x="34" y="253"/>
                    </a:cubicBezTo>
                    <a:cubicBezTo>
                      <a:pt x="59" y="220"/>
                      <a:pt x="67" y="178"/>
                      <a:pt x="83" y="145"/>
                    </a:cubicBezTo>
                    <a:cubicBezTo>
                      <a:pt x="92" y="112"/>
                      <a:pt x="108" y="79"/>
                      <a:pt x="125" y="46"/>
                    </a:cubicBezTo>
                    <a:cubicBezTo>
                      <a:pt x="133" y="29"/>
                      <a:pt x="125" y="12"/>
                      <a:pt x="117" y="4"/>
                    </a:cubicBezTo>
                    <a:cubicBezTo>
                      <a:pt x="112" y="2"/>
                      <a:pt x="107" y="1"/>
                      <a:pt x="1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24"/>
              <p:cNvSpPr/>
              <p:nvPr/>
            </p:nvSpPr>
            <p:spPr>
              <a:xfrm>
                <a:off x="1953825" y="1277525"/>
                <a:ext cx="11000" cy="13000"/>
              </a:xfrm>
              <a:custGeom>
                <a:rect b="b" l="l" r="r" t="t"/>
                <a:pathLst>
                  <a:path extrusionOk="0" h="520" w="440">
                    <a:moveTo>
                      <a:pt x="308" y="0"/>
                    </a:moveTo>
                    <a:cubicBezTo>
                      <a:pt x="296" y="0"/>
                      <a:pt x="284" y="2"/>
                      <a:pt x="274" y="6"/>
                    </a:cubicBezTo>
                    <a:cubicBezTo>
                      <a:pt x="233" y="22"/>
                      <a:pt x="200" y="47"/>
                      <a:pt x="166" y="80"/>
                    </a:cubicBezTo>
                    <a:cubicBezTo>
                      <a:pt x="133" y="105"/>
                      <a:pt x="117" y="138"/>
                      <a:pt x="92" y="171"/>
                    </a:cubicBezTo>
                    <a:cubicBezTo>
                      <a:pt x="59" y="213"/>
                      <a:pt x="42" y="254"/>
                      <a:pt x="26" y="296"/>
                    </a:cubicBezTo>
                    <a:cubicBezTo>
                      <a:pt x="9" y="337"/>
                      <a:pt x="1" y="387"/>
                      <a:pt x="9" y="437"/>
                    </a:cubicBezTo>
                    <a:cubicBezTo>
                      <a:pt x="26" y="486"/>
                      <a:pt x="75" y="511"/>
                      <a:pt x="125" y="519"/>
                    </a:cubicBezTo>
                    <a:cubicBezTo>
                      <a:pt x="158" y="519"/>
                      <a:pt x="183" y="503"/>
                      <a:pt x="216" y="486"/>
                    </a:cubicBezTo>
                    <a:lnTo>
                      <a:pt x="224" y="486"/>
                    </a:lnTo>
                    <a:cubicBezTo>
                      <a:pt x="249" y="470"/>
                      <a:pt x="266" y="453"/>
                      <a:pt x="282" y="428"/>
                    </a:cubicBezTo>
                    <a:cubicBezTo>
                      <a:pt x="324" y="403"/>
                      <a:pt x="357" y="370"/>
                      <a:pt x="382" y="329"/>
                    </a:cubicBezTo>
                    <a:cubicBezTo>
                      <a:pt x="415" y="263"/>
                      <a:pt x="440" y="171"/>
                      <a:pt x="407" y="97"/>
                    </a:cubicBezTo>
                    <a:cubicBezTo>
                      <a:pt x="407" y="89"/>
                      <a:pt x="398" y="80"/>
                      <a:pt x="398" y="64"/>
                    </a:cubicBezTo>
                    <a:cubicBezTo>
                      <a:pt x="382" y="47"/>
                      <a:pt x="374" y="31"/>
                      <a:pt x="357" y="14"/>
                    </a:cubicBezTo>
                    <a:cubicBezTo>
                      <a:pt x="342" y="4"/>
                      <a:pt x="325" y="0"/>
                      <a:pt x="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24"/>
              <p:cNvSpPr/>
              <p:nvPr/>
            </p:nvSpPr>
            <p:spPr>
              <a:xfrm>
                <a:off x="1953475" y="1265475"/>
                <a:ext cx="22950" cy="10125"/>
              </a:xfrm>
              <a:custGeom>
                <a:rect b="b" l="l" r="r" t="t"/>
                <a:pathLst>
                  <a:path extrusionOk="0" h="405" w="918">
                    <a:moveTo>
                      <a:pt x="314" y="1"/>
                    </a:moveTo>
                    <a:cubicBezTo>
                      <a:pt x="217" y="1"/>
                      <a:pt x="123" y="21"/>
                      <a:pt x="40" y="65"/>
                    </a:cubicBezTo>
                    <a:cubicBezTo>
                      <a:pt x="1" y="88"/>
                      <a:pt x="27" y="140"/>
                      <a:pt x="65" y="140"/>
                    </a:cubicBezTo>
                    <a:cubicBezTo>
                      <a:pt x="67" y="140"/>
                      <a:pt x="70" y="140"/>
                      <a:pt x="73" y="140"/>
                    </a:cubicBezTo>
                    <a:cubicBezTo>
                      <a:pt x="144" y="124"/>
                      <a:pt x="219" y="114"/>
                      <a:pt x="293" y="114"/>
                    </a:cubicBezTo>
                    <a:cubicBezTo>
                      <a:pt x="374" y="114"/>
                      <a:pt x="455" y="126"/>
                      <a:pt x="528" y="156"/>
                    </a:cubicBezTo>
                    <a:cubicBezTo>
                      <a:pt x="595" y="181"/>
                      <a:pt x="653" y="223"/>
                      <a:pt x="702" y="264"/>
                    </a:cubicBezTo>
                    <a:cubicBezTo>
                      <a:pt x="736" y="289"/>
                      <a:pt x="752" y="314"/>
                      <a:pt x="777" y="339"/>
                    </a:cubicBezTo>
                    <a:cubicBezTo>
                      <a:pt x="802" y="363"/>
                      <a:pt x="827" y="397"/>
                      <a:pt x="860" y="405"/>
                    </a:cubicBezTo>
                    <a:cubicBezTo>
                      <a:pt x="876" y="405"/>
                      <a:pt x="901" y="397"/>
                      <a:pt x="910" y="372"/>
                    </a:cubicBezTo>
                    <a:cubicBezTo>
                      <a:pt x="918" y="297"/>
                      <a:pt x="827" y="214"/>
                      <a:pt x="777" y="173"/>
                    </a:cubicBezTo>
                    <a:cubicBezTo>
                      <a:pt x="711" y="123"/>
                      <a:pt x="644" y="82"/>
                      <a:pt x="570" y="49"/>
                    </a:cubicBezTo>
                    <a:cubicBezTo>
                      <a:pt x="488" y="17"/>
                      <a:pt x="400" y="1"/>
                      <a:pt x="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24"/>
              <p:cNvSpPr/>
              <p:nvPr/>
            </p:nvSpPr>
            <p:spPr>
              <a:xfrm>
                <a:off x="1966875" y="1264550"/>
                <a:ext cx="6000" cy="4050"/>
              </a:xfrm>
              <a:custGeom>
                <a:rect b="b" l="l" r="r" t="t"/>
                <a:pathLst>
                  <a:path extrusionOk="0" h="162" w="240">
                    <a:moveTo>
                      <a:pt x="41" y="0"/>
                    </a:moveTo>
                    <a:cubicBezTo>
                      <a:pt x="28" y="0"/>
                      <a:pt x="16" y="13"/>
                      <a:pt x="9" y="19"/>
                    </a:cubicBezTo>
                    <a:cubicBezTo>
                      <a:pt x="1" y="36"/>
                      <a:pt x="9" y="52"/>
                      <a:pt x="26" y="61"/>
                    </a:cubicBezTo>
                    <a:cubicBezTo>
                      <a:pt x="50" y="77"/>
                      <a:pt x="84" y="94"/>
                      <a:pt x="108" y="110"/>
                    </a:cubicBezTo>
                    <a:cubicBezTo>
                      <a:pt x="125" y="119"/>
                      <a:pt x="142" y="127"/>
                      <a:pt x="158" y="135"/>
                    </a:cubicBezTo>
                    <a:cubicBezTo>
                      <a:pt x="166" y="144"/>
                      <a:pt x="166" y="144"/>
                      <a:pt x="175" y="152"/>
                    </a:cubicBezTo>
                    <a:cubicBezTo>
                      <a:pt x="183" y="152"/>
                      <a:pt x="191" y="160"/>
                      <a:pt x="200" y="160"/>
                    </a:cubicBezTo>
                    <a:cubicBezTo>
                      <a:pt x="203" y="161"/>
                      <a:pt x="206" y="162"/>
                      <a:pt x="209" y="162"/>
                    </a:cubicBezTo>
                    <a:cubicBezTo>
                      <a:pt x="228" y="162"/>
                      <a:pt x="240" y="141"/>
                      <a:pt x="233" y="127"/>
                    </a:cubicBezTo>
                    <a:cubicBezTo>
                      <a:pt x="224" y="110"/>
                      <a:pt x="224" y="110"/>
                      <a:pt x="216" y="102"/>
                    </a:cubicBezTo>
                    <a:cubicBezTo>
                      <a:pt x="208" y="94"/>
                      <a:pt x="200" y="86"/>
                      <a:pt x="191" y="77"/>
                    </a:cubicBezTo>
                    <a:cubicBezTo>
                      <a:pt x="175" y="69"/>
                      <a:pt x="158" y="61"/>
                      <a:pt x="142" y="52"/>
                    </a:cubicBezTo>
                    <a:cubicBezTo>
                      <a:pt x="117" y="36"/>
                      <a:pt x="84" y="19"/>
                      <a:pt x="50" y="3"/>
                    </a:cubicBezTo>
                    <a:cubicBezTo>
                      <a:pt x="47" y="1"/>
                      <a:pt x="44" y="0"/>
                      <a:pt x="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24"/>
              <p:cNvSpPr/>
              <p:nvPr/>
            </p:nvSpPr>
            <p:spPr>
              <a:xfrm>
                <a:off x="1899400" y="1359850"/>
                <a:ext cx="24550" cy="11875"/>
              </a:xfrm>
              <a:custGeom>
                <a:rect b="b" l="l" r="r" t="t"/>
                <a:pathLst>
                  <a:path extrusionOk="0" h="475" w="982">
                    <a:moveTo>
                      <a:pt x="32" y="1"/>
                    </a:moveTo>
                    <a:cubicBezTo>
                      <a:pt x="12" y="1"/>
                      <a:pt x="0" y="29"/>
                      <a:pt x="15" y="43"/>
                    </a:cubicBezTo>
                    <a:cubicBezTo>
                      <a:pt x="81" y="101"/>
                      <a:pt x="156" y="143"/>
                      <a:pt x="231" y="176"/>
                    </a:cubicBezTo>
                    <a:cubicBezTo>
                      <a:pt x="305" y="217"/>
                      <a:pt x="388" y="251"/>
                      <a:pt x="463" y="284"/>
                    </a:cubicBezTo>
                    <a:cubicBezTo>
                      <a:pt x="620" y="358"/>
                      <a:pt x="777" y="416"/>
                      <a:pt x="935" y="474"/>
                    </a:cubicBezTo>
                    <a:lnTo>
                      <a:pt x="935" y="466"/>
                    </a:lnTo>
                    <a:cubicBezTo>
                      <a:pt x="940" y="468"/>
                      <a:pt x="944" y="469"/>
                      <a:pt x="948" y="469"/>
                    </a:cubicBezTo>
                    <a:cubicBezTo>
                      <a:pt x="972" y="469"/>
                      <a:pt x="981" y="432"/>
                      <a:pt x="960" y="425"/>
                    </a:cubicBezTo>
                    <a:cubicBezTo>
                      <a:pt x="802" y="358"/>
                      <a:pt x="653" y="284"/>
                      <a:pt x="496" y="209"/>
                    </a:cubicBezTo>
                    <a:cubicBezTo>
                      <a:pt x="421" y="176"/>
                      <a:pt x="347" y="135"/>
                      <a:pt x="272" y="101"/>
                    </a:cubicBezTo>
                    <a:cubicBezTo>
                      <a:pt x="197" y="60"/>
                      <a:pt x="123" y="19"/>
                      <a:pt x="40" y="2"/>
                    </a:cubicBezTo>
                    <a:cubicBezTo>
                      <a:pt x="37" y="1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24"/>
              <p:cNvSpPr/>
              <p:nvPr/>
            </p:nvSpPr>
            <p:spPr>
              <a:xfrm>
                <a:off x="1868825" y="1345075"/>
                <a:ext cx="10975" cy="5825"/>
              </a:xfrm>
              <a:custGeom>
                <a:rect b="b" l="l" r="r" t="t"/>
                <a:pathLst>
                  <a:path extrusionOk="0" h="233" w="439">
                    <a:moveTo>
                      <a:pt x="38" y="1"/>
                    </a:moveTo>
                    <a:cubicBezTo>
                      <a:pt x="14" y="1"/>
                      <a:pt x="1" y="32"/>
                      <a:pt x="29" y="46"/>
                    </a:cubicBezTo>
                    <a:cubicBezTo>
                      <a:pt x="87" y="79"/>
                      <a:pt x="145" y="112"/>
                      <a:pt x="211" y="146"/>
                    </a:cubicBezTo>
                    <a:cubicBezTo>
                      <a:pt x="269" y="170"/>
                      <a:pt x="335" y="204"/>
                      <a:pt x="401" y="228"/>
                    </a:cubicBezTo>
                    <a:cubicBezTo>
                      <a:pt x="406" y="232"/>
                      <a:pt x="411" y="233"/>
                      <a:pt x="414" y="233"/>
                    </a:cubicBezTo>
                    <a:cubicBezTo>
                      <a:pt x="431" y="233"/>
                      <a:pt x="438" y="209"/>
                      <a:pt x="418" y="195"/>
                    </a:cubicBezTo>
                    <a:cubicBezTo>
                      <a:pt x="360" y="162"/>
                      <a:pt x="302" y="129"/>
                      <a:pt x="236" y="96"/>
                    </a:cubicBezTo>
                    <a:cubicBezTo>
                      <a:pt x="178" y="63"/>
                      <a:pt x="111" y="38"/>
                      <a:pt x="53" y="5"/>
                    </a:cubicBezTo>
                    <a:cubicBezTo>
                      <a:pt x="48" y="2"/>
                      <a:pt x="43" y="1"/>
                      <a:pt x="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24"/>
              <p:cNvSpPr/>
              <p:nvPr/>
            </p:nvSpPr>
            <p:spPr>
              <a:xfrm>
                <a:off x="1858350" y="1311075"/>
                <a:ext cx="3750" cy="4100"/>
              </a:xfrm>
              <a:custGeom>
                <a:rect b="b" l="l" r="r" t="t"/>
                <a:pathLst>
                  <a:path extrusionOk="0" h="164" w="150">
                    <a:moveTo>
                      <a:pt x="36" y="0"/>
                    </a:moveTo>
                    <a:cubicBezTo>
                      <a:pt x="28" y="0"/>
                      <a:pt x="18" y="4"/>
                      <a:pt x="8" y="14"/>
                    </a:cubicBezTo>
                    <a:cubicBezTo>
                      <a:pt x="0" y="22"/>
                      <a:pt x="0" y="39"/>
                      <a:pt x="17" y="56"/>
                    </a:cubicBezTo>
                    <a:cubicBezTo>
                      <a:pt x="25" y="64"/>
                      <a:pt x="33" y="72"/>
                      <a:pt x="33" y="80"/>
                    </a:cubicBezTo>
                    <a:cubicBezTo>
                      <a:pt x="50" y="97"/>
                      <a:pt x="58" y="105"/>
                      <a:pt x="66" y="130"/>
                    </a:cubicBezTo>
                    <a:cubicBezTo>
                      <a:pt x="66" y="130"/>
                      <a:pt x="66" y="138"/>
                      <a:pt x="75" y="147"/>
                    </a:cubicBezTo>
                    <a:cubicBezTo>
                      <a:pt x="83" y="163"/>
                      <a:pt x="108" y="163"/>
                      <a:pt x="124" y="163"/>
                    </a:cubicBezTo>
                    <a:cubicBezTo>
                      <a:pt x="141" y="155"/>
                      <a:pt x="149" y="130"/>
                      <a:pt x="141" y="114"/>
                    </a:cubicBezTo>
                    <a:cubicBezTo>
                      <a:pt x="141" y="97"/>
                      <a:pt x="133" y="80"/>
                      <a:pt x="124" y="72"/>
                    </a:cubicBezTo>
                    <a:cubicBezTo>
                      <a:pt x="116" y="56"/>
                      <a:pt x="100" y="39"/>
                      <a:pt x="91" y="31"/>
                    </a:cubicBezTo>
                    <a:cubicBezTo>
                      <a:pt x="83" y="22"/>
                      <a:pt x="66" y="6"/>
                      <a:pt x="50" y="6"/>
                    </a:cubicBezTo>
                    <a:cubicBezTo>
                      <a:pt x="46" y="2"/>
                      <a:pt x="42" y="0"/>
                      <a:pt x="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24"/>
              <p:cNvSpPr/>
              <p:nvPr/>
            </p:nvSpPr>
            <p:spPr>
              <a:xfrm>
                <a:off x="1855450" y="1312650"/>
                <a:ext cx="1875" cy="1475"/>
              </a:xfrm>
              <a:custGeom>
                <a:rect b="b" l="l" r="r" t="t"/>
                <a:pathLst>
                  <a:path extrusionOk="0" h="59" w="75">
                    <a:moveTo>
                      <a:pt x="33" y="1"/>
                    </a:moveTo>
                    <a:cubicBezTo>
                      <a:pt x="0" y="1"/>
                      <a:pt x="0" y="59"/>
                      <a:pt x="33" y="59"/>
                    </a:cubicBezTo>
                    <a:cubicBezTo>
                      <a:pt x="75" y="59"/>
                      <a:pt x="75" y="1"/>
                      <a:pt x="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24"/>
              <p:cNvSpPr/>
              <p:nvPr/>
            </p:nvSpPr>
            <p:spPr>
              <a:xfrm>
                <a:off x="1924825" y="1272050"/>
                <a:ext cx="11625" cy="8500"/>
              </a:xfrm>
              <a:custGeom>
                <a:rect b="b" l="l" r="r" t="t"/>
                <a:pathLst>
                  <a:path extrusionOk="0" h="340" w="465">
                    <a:moveTo>
                      <a:pt x="357" y="1"/>
                    </a:moveTo>
                    <a:cubicBezTo>
                      <a:pt x="332" y="1"/>
                      <a:pt x="316" y="1"/>
                      <a:pt x="291" y="9"/>
                    </a:cubicBezTo>
                    <a:cubicBezTo>
                      <a:pt x="241" y="18"/>
                      <a:pt x="200" y="34"/>
                      <a:pt x="158" y="59"/>
                    </a:cubicBezTo>
                    <a:cubicBezTo>
                      <a:pt x="117" y="84"/>
                      <a:pt x="84" y="117"/>
                      <a:pt x="59" y="158"/>
                    </a:cubicBezTo>
                    <a:cubicBezTo>
                      <a:pt x="42" y="175"/>
                      <a:pt x="34" y="200"/>
                      <a:pt x="26" y="225"/>
                    </a:cubicBezTo>
                    <a:cubicBezTo>
                      <a:pt x="9" y="250"/>
                      <a:pt x="1" y="283"/>
                      <a:pt x="17" y="308"/>
                    </a:cubicBezTo>
                    <a:cubicBezTo>
                      <a:pt x="29" y="325"/>
                      <a:pt x="54" y="339"/>
                      <a:pt x="73" y="339"/>
                    </a:cubicBezTo>
                    <a:cubicBezTo>
                      <a:pt x="81" y="339"/>
                      <a:pt x="87" y="337"/>
                      <a:pt x="92" y="332"/>
                    </a:cubicBezTo>
                    <a:cubicBezTo>
                      <a:pt x="117" y="316"/>
                      <a:pt x="125" y="299"/>
                      <a:pt x="125" y="283"/>
                    </a:cubicBezTo>
                    <a:cubicBezTo>
                      <a:pt x="133" y="274"/>
                      <a:pt x="133" y="266"/>
                      <a:pt x="133" y="258"/>
                    </a:cubicBezTo>
                    <a:cubicBezTo>
                      <a:pt x="133" y="258"/>
                      <a:pt x="133" y="250"/>
                      <a:pt x="133" y="250"/>
                    </a:cubicBezTo>
                    <a:lnTo>
                      <a:pt x="142" y="241"/>
                    </a:lnTo>
                    <a:cubicBezTo>
                      <a:pt x="150" y="233"/>
                      <a:pt x="150" y="225"/>
                      <a:pt x="158" y="216"/>
                    </a:cubicBezTo>
                    <a:cubicBezTo>
                      <a:pt x="158" y="208"/>
                      <a:pt x="166" y="208"/>
                      <a:pt x="166" y="208"/>
                    </a:cubicBezTo>
                    <a:cubicBezTo>
                      <a:pt x="166" y="208"/>
                      <a:pt x="166" y="200"/>
                      <a:pt x="166" y="200"/>
                    </a:cubicBezTo>
                    <a:cubicBezTo>
                      <a:pt x="175" y="192"/>
                      <a:pt x="183" y="192"/>
                      <a:pt x="191" y="183"/>
                    </a:cubicBezTo>
                    <a:cubicBezTo>
                      <a:pt x="191" y="175"/>
                      <a:pt x="200" y="175"/>
                      <a:pt x="200" y="167"/>
                    </a:cubicBezTo>
                    <a:cubicBezTo>
                      <a:pt x="208" y="158"/>
                      <a:pt x="216" y="158"/>
                      <a:pt x="224" y="150"/>
                    </a:cubicBezTo>
                    <a:cubicBezTo>
                      <a:pt x="241" y="142"/>
                      <a:pt x="258" y="134"/>
                      <a:pt x="274" y="125"/>
                    </a:cubicBezTo>
                    <a:cubicBezTo>
                      <a:pt x="282" y="125"/>
                      <a:pt x="291" y="117"/>
                      <a:pt x="291" y="117"/>
                    </a:cubicBezTo>
                    <a:lnTo>
                      <a:pt x="299" y="117"/>
                    </a:lnTo>
                    <a:cubicBezTo>
                      <a:pt x="307" y="109"/>
                      <a:pt x="316" y="109"/>
                      <a:pt x="324" y="109"/>
                    </a:cubicBezTo>
                    <a:cubicBezTo>
                      <a:pt x="349" y="100"/>
                      <a:pt x="365" y="92"/>
                      <a:pt x="382" y="84"/>
                    </a:cubicBezTo>
                    <a:cubicBezTo>
                      <a:pt x="398" y="76"/>
                      <a:pt x="415" y="67"/>
                      <a:pt x="432" y="59"/>
                    </a:cubicBezTo>
                    <a:cubicBezTo>
                      <a:pt x="465" y="51"/>
                      <a:pt x="456" y="9"/>
                      <a:pt x="423" y="9"/>
                    </a:cubicBezTo>
                    <a:cubicBezTo>
                      <a:pt x="407" y="9"/>
                      <a:pt x="382" y="1"/>
                      <a:pt x="3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24"/>
              <p:cNvSpPr/>
              <p:nvPr/>
            </p:nvSpPr>
            <p:spPr>
              <a:xfrm>
                <a:off x="1924100" y="1271325"/>
                <a:ext cx="4625" cy="6825"/>
              </a:xfrm>
              <a:custGeom>
                <a:rect b="b" l="l" r="r" t="t"/>
                <a:pathLst>
                  <a:path extrusionOk="0" h="273" w="185">
                    <a:moveTo>
                      <a:pt x="151" y="1"/>
                    </a:moveTo>
                    <a:cubicBezTo>
                      <a:pt x="147" y="1"/>
                      <a:pt x="142" y="2"/>
                      <a:pt x="137" y="5"/>
                    </a:cubicBezTo>
                    <a:cubicBezTo>
                      <a:pt x="96" y="38"/>
                      <a:pt x="63" y="71"/>
                      <a:pt x="38" y="113"/>
                    </a:cubicBezTo>
                    <a:cubicBezTo>
                      <a:pt x="13" y="154"/>
                      <a:pt x="5" y="204"/>
                      <a:pt x="5" y="254"/>
                    </a:cubicBezTo>
                    <a:cubicBezTo>
                      <a:pt x="1" y="266"/>
                      <a:pt x="9" y="272"/>
                      <a:pt x="19" y="272"/>
                    </a:cubicBezTo>
                    <a:cubicBezTo>
                      <a:pt x="30" y="272"/>
                      <a:pt x="42" y="266"/>
                      <a:pt x="46" y="254"/>
                    </a:cubicBezTo>
                    <a:cubicBezTo>
                      <a:pt x="63" y="171"/>
                      <a:pt x="104" y="96"/>
                      <a:pt x="171" y="47"/>
                    </a:cubicBezTo>
                    <a:cubicBezTo>
                      <a:pt x="184" y="26"/>
                      <a:pt x="170" y="1"/>
                      <a:pt x="1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24"/>
              <p:cNvSpPr/>
              <p:nvPr/>
            </p:nvSpPr>
            <p:spPr>
              <a:xfrm>
                <a:off x="1942925" y="1242625"/>
                <a:ext cx="5950" cy="3825"/>
              </a:xfrm>
              <a:custGeom>
                <a:rect b="b" l="l" r="r" t="t"/>
                <a:pathLst>
                  <a:path extrusionOk="0" h="153" w="238">
                    <a:moveTo>
                      <a:pt x="187" y="0"/>
                    </a:moveTo>
                    <a:cubicBezTo>
                      <a:pt x="176" y="0"/>
                      <a:pt x="165" y="1"/>
                      <a:pt x="155" y="1"/>
                    </a:cubicBezTo>
                    <a:cubicBezTo>
                      <a:pt x="138" y="10"/>
                      <a:pt x="114" y="18"/>
                      <a:pt x="97" y="26"/>
                    </a:cubicBezTo>
                    <a:cubicBezTo>
                      <a:pt x="56" y="43"/>
                      <a:pt x="22" y="84"/>
                      <a:pt x="6" y="117"/>
                    </a:cubicBezTo>
                    <a:cubicBezTo>
                      <a:pt x="0" y="135"/>
                      <a:pt x="15" y="153"/>
                      <a:pt x="27" y="153"/>
                    </a:cubicBezTo>
                    <a:cubicBezTo>
                      <a:pt x="32" y="153"/>
                      <a:pt x="37" y="150"/>
                      <a:pt x="39" y="142"/>
                    </a:cubicBezTo>
                    <a:cubicBezTo>
                      <a:pt x="64" y="109"/>
                      <a:pt x="89" y="93"/>
                      <a:pt x="122" y="76"/>
                    </a:cubicBezTo>
                    <a:lnTo>
                      <a:pt x="147" y="76"/>
                    </a:lnTo>
                    <a:cubicBezTo>
                      <a:pt x="155" y="68"/>
                      <a:pt x="163" y="68"/>
                      <a:pt x="172" y="68"/>
                    </a:cubicBezTo>
                    <a:cubicBezTo>
                      <a:pt x="196" y="59"/>
                      <a:pt x="213" y="59"/>
                      <a:pt x="230" y="43"/>
                    </a:cubicBezTo>
                    <a:cubicBezTo>
                      <a:pt x="238" y="35"/>
                      <a:pt x="238" y="26"/>
                      <a:pt x="230" y="18"/>
                    </a:cubicBezTo>
                    <a:cubicBezTo>
                      <a:pt x="220" y="3"/>
                      <a:pt x="204" y="0"/>
                      <a:pt x="1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24"/>
              <p:cNvSpPr/>
              <p:nvPr/>
            </p:nvSpPr>
            <p:spPr>
              <a:xfrm>
                <a:off x="1941400" y="1240575"/>
                <a:ext cx="4175" cy="3175"/>
              </a:xfrm>
              <a:custGeom>
                <a:rect b="b" l="l" r="r" t="t"/>
                <a:pathLst>
                  <a:path extrusionOk="0" h="127" w="167">
                    <a:moveTo>
                      <a:pt x="125" y="1"/>
                    </a:moveTo>
                    <a:lnTo>
                      <a:pt x="108" y="9"/>
                    </a:lnTo>
                    <a:cubicBezTo>
                      <a:pt x="92" y="17"/>
                      <a:pt x="83" y="25"/>
                      <a:pt x="67" y="34"/>
                    </a:cubicBezTo>
                    <a:cubicBezTo>
                      <a:pt x="50" y="50"/>
                      <a:pt x="25" y="67"/>
                      <a:pt x="9" y="92"/>
                    </a:cubicBezTo>
                    <a:cubicBezTo>
                      <a:pt x="1" y="100"/>
                      <a:pt x="9" y="117"/>
                      <a:pt x="17" y="125"/>
                    </a:cubicBezTo>
                    <a:cubicBezTo>
                      <a:pt x="21" y="125"/>
                      <a:pt x="25" y="127"/>
                      <a:pt x="30" y="127"/>
                    </a:cubicBezTo>
                    <a:cubicBezTo>
                      <a:pt x="34" y="127"/>
                      <a:pt x="38" y="125"/>
                      <a:pt x="42" y="117"/>
                    </a:cubicBezTo>
                    <a:cubicBezTo>
                      <a:pt x="50" y="108"/>
                      <a:pt x="59" y="100"/>
                      <a:pt x="67" y="92"/>
                    </a:cubicBezTo>
                    <a:cubicBezTo>
                      <a:pt x="75" y="92"/>
                      <a:pt x="75" y="92"/>
                      <a:pt x="75" y="83"/>
                    </a:cubicBezTo>
                    <a:lnTo>
                      <a:pt x="83" y="83"/>
                    </a:lnTo>
                    <a:cubicBezTo>
                      <a:pt x="83" y="75"/>
                      <a:pt x="92" y="75"/>
                      <a:pt x="100" y="67"/>
                    </a:cubicBezTo>
                    <a:cubicBezTo>
                      <a:pt x="108" y="67"/>
                      <a:pt x="117" y="59"/>
                      <a:pt x="125" y="50"/>
                    </a:cubicBezTo>
                    <a:lnTo>
                      <a:pt x="141" y="50"/>
                    </a:lnTo>
                    <a:cubicBezTo>
                      <a:pt x="150" y="42"/>
                      <a:pt x="158" y="42"/>
                      <a:pt x="166" y="34"/>
                    </a:cubicBezTo>
                    <a:cubicBezTo>
                      <a:pt x="166" y="25"/>
                      <a:pt x="166" y="9"/>
                      <a:pt x="158" y="9"/>
                    </a:cubicBezTo>
                    <a:cubicBezTo>
                      <a:pt x="150" y="1"/>
                      <a:pt x="14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24"/>
              <p:cNvSpPr/>
              <p:nvPr/>
            </p:nvSpPr>
            <p:spPr>
              <a:xfrm>
                <a:off x="2011725" y="1322400"/>
                <a:ext cx="1575" cy="10700"/>
              </a:xfrm>
              <a:custGeom>
                <a:rect b="b" l="l" r="r" t="t"/>
                <a:pathLst>
                  <a:path extrusionOk="0" h="428" w="63">
                    <a:moveTo>
                      <a:pt x="23" y="0"/>
                    </a:moveTo>
                    <a:cubicBezTo>
                      <a:pt x="11" y="0"/>
                      <a:pt x="1" y="9"/>
                      <a:pt x="5" y="25"/>
                    </a:cubicBezTo>
                    <a:cubicBezTo>
                      <a:pt x="5" y="91"/>
                      <a:pt x="5" y="158"/>
                      <a:pt x="13" y="224"/>
                    </a:cubicBezTo>
                    <a:cubicBezTo>
                      <a:pt x="13" y="290"/>
                      <a:pt x="5" y="357"/>
                      <a:pt x="21" y="415"/>
                    </a:cubicBezTo>
                    <a:cubicBezTo>
                      <a:pt x="21" y="423"/>
                      <a:pt x="27" y="427"/>
                      <a:pt x="34" y="427"/>
                    </a:cubicBezTo>
                    <a:cubicBezTo>
                      <a:pt x="40" y="427"/>
                      <a:pt x="46" y="423"/>
                      <a:pt x="46" y="415"/>
                    </a:cubicBezTo>
                    <a:cubicBezTo>
                      <a:pt x="63" y="357"/>
                      <a:pt x="63" y="282"/>
                      <a:pt x="63" y="224"/>
                    </a:cubicBezTo>
                    <a:cubicBezTo>
                      <a:pt x="63" y="158"/>
                      <a:pt x="54" y="91"/>
                      <a:pt x="54" y="25"/>
                    </a:cubicBezTo>
                    <a:cubicBezTo>
                      <a:pt x="50" y="9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24"/>
              <p:cNvSpPr/>
              <p:nvPr/>
            </p:nvSpPr>
            <p:spPr>
              <a:xfrm>
                <a:off x="2002775" y="1340175"/>
                <a:ext cx="4000" cy="10375"/>
              </a:xfrm>
              <a:custGeom>
                <a:rect b="b" l="l" r="r" t="t"/>
                <a:pathLst>
                  <a:path extrusionOk="0" h="415" w="160">
                    <a:moveTo>
                      <a:pt x="135" y="1"/>
                    </a:moveTo>
                    <a:cubicBezTo>
                      <a:pt x="125" y="1"/>
                      <a:pt x="114" y="7"/>
                      <a:pt x="114" y="18"/>
                    </a:cubicBezTo>
                    <a:cubicBezTo>
                      <a:pt x="98" y="85"/>
                      <a:pt x="81" y="143"/>
                      <a:pt x="64" y="209"/>
                    </a:cubicBezTo>
                    <a:cubicBezTo>
                      <a:pt x="40" y="267"/>
                      <a:pt x="15" y="325"/>
                      <a:pt x="6" y="391"/>
                    </a:cubicBezTo>
                    <a:cubicBezTo>
                      <a:pt x="1" y="403"/>
                      <a:pt x="11" y="415"/>
                      <a:pt x="24" y="415"/>
                    </a:cubicBezTo>
                    <a:cubicBezTo>
                      <a:pt x="29" y="415"/>
                      <a:pt x="35" y="413"/>
                      <a:pt x="40" y="408"/>
                    </a:cubicBezTo>
                    <a:cubicBezTo>
                      <a:pt x="81" y="358"/>
                      <a:pt x="106" y="292"/>
                      <a:pt x="122" y="226"/>
                    </a:cubicBezTo>
                    <a:cubicBezTo>
                      <a:pt x="139" y="159"/>
                      <a:pt x="147" y="93"/>
                      <a:pt x="156" y="27"/>
                    </a:cubicBezTo>
                    <a:cubicBezTo>
                      <a:pt x="160" y="9"/>
                      <a:pt x="148" y="1"/>
                      <a:pt x="1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24"/>
              <p:cNvSpPr/>
              <p:nvPr/>
            </p:nvSpPr>
            <p:spPr>
              <a:xfrm>
                <a:off x="1998375" y="1343475"/>
                <a:ext cx="2925" cy="7325"/>
              </a:xfrm>
              <a:custGeom>
                <a:rect b="b" l="l" r="r" t="t"/>
                <a:pathLst>
                  <a:path extrusionOk="0" h="293" w="117">
                    <a:moveTo>
                      <a:pt x="82" y="0"/>
                    </a:moveTo>
                    <a:cubicBezTo>
                      <a:pt x="69" y="0"/>
                      <a:pt x="57" y="14"/>
                      <a:pt x="50" y="27"/>
                    </a:cubicBezTo>
                    <a:cubicBezTo>
                      <a:pt x="42" y="69"/>
                      <a:pt x="33" y="102"/>
                      <a:pt x="25" y="143"/>
                    </a:cubicBezTo>
                    <a:cubicBezTo>
                      <a:pt x="17" y="185"/>
                      <a:pt x="0" y="226"/>
                      <a:pt x="0" y="268"/>
                    </a:cubicBezTo>
                    <a:cubicBezTo>
                      <a:pt x="0" y="276"/>
                      <a:pt x="8" y="292"/>
                      <a:pt x="17" y="292"/>
                    </a:cubicBezTo>
                    <a:cubicBezTo>
                      <a:pt x="25" y="292"/>
                      <a:pt x="42" y="292"/>
                      <a:pt x="42" y="276"/>
                    </a:cubicBezTo>
                    <a:cubicBezTo>
                      <a:pt x="66" y="243"/>
                      <a:pt x="83" y="201"/>
                      <a:pt x="91" y="160"/>
                    </a:cubicBezTo>
                    <a:cubicBezTo>
                      <a:pt x="100" y="127"/>
                      <a:pt x="108" y="85"/>
                      <a:pt x="116" y="44"/>
                    </a:cubicBezTo>
                    <a:cubicBezTo>
                      <a:pt x="116" y="27"/>
                      <a:pt x="108" y="11"/>
                      <a:pt x="91" y="2"/>
                    </a:cubicBezTo>
                    <a:cubicBezTo>
                      <a:pt x="88" y="1"/>
                      <a:pt x="85" y="0"/>
                      <a:pt x="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24"/>
              <p:cNvSpPr/>
              <p:nvPr/>
            </p:nvSpPr>
            <p:spPr>
              <a:xfrm>
                <a:off x="1994625" y="1347575"/>
                <a:ext cx="3550" cy="4875"/>
              </a:xfrm>
              <a:custGeom>
                <a:rect b="b" l="l" r="r" t="t"/>
                <a:pathLst>
                  <a:path extrusionOk="0" h="195" w="142">
                    <a:moveTo>
                      <a:pt x="96" y="1"/>
                    </a:moveTo>
                    <a:cubicBezTo>
                      <a:pt x="84" y="1"/>
                      <a:pt x="73" y="9"/>
                      <a:pt x="67" y="21"/>
                    </a:cubicBezTo>
                    <a:cubicBezTo>
                      <a:pt x="67" y="29"/>
                      <a:pt x="67" y="37"/>
                      <a:pt x="67" y="46"/>
                    </a:cubicBezTo>
                    <a:lnTo>
                      <a:pt x="59" y="46"/>
                    </a:lnTo>
                    <a:cubicBezTo>
                      <a:pt x="59" y="54"/>
                      <a:pt x="59" y="54"/>
                      <a:pt x="59" y="54"/>
                    </a:cubicBezTo>
                    <a:cubicBezTo>
                      <a:pt x="51" y="70"/>
                      <a:pt x="42" y="79"/>
                      <a:pt x="42" y="95"/>
                    </a:cubicBezTo>
                    <a:lnTo>
                      <a:pt x="18" y="128"/>
                    </a:lnTo>
                    <a:cubicBezTo>
                      <a:pt x="18" y="137"/>
                      <a:pt x="9" y="145"/>
                      <a:pt x="9" y="153"/>
                    </a:cubicBezTo>
                    <a:cubicBezTo>
                      <a:pt x="9" y="162"/>
                      <a:pt x="9" y="170"/>
                      <a:pt x="9" y="178"/>
                    </a:cubicBezTo>
                    <a:cubicBezTo>
                      <a:pt x="1" y="186"/>
                      <a:pt x="18" y="195"/>
                      <a:pt x="26" y="195"/>
                    </a:cubicBezTo>
                    <a:cubicBezTo>
                      <a:pt x="34" y="186"/>
                      <a:pt x="42" y="186"/>
                      <a:pt x="51" y="178"/>
                    </a:cubicBezTo>
                    <a:cubicBezTo>
                      <a:pt x="59" y="178"/>
                      <a:pt x="59" y="170"/>
                      <a:pt x="67" y="162"/>
                    </a:cubicBezTo>
                    <a:cubicBezTo>
                      <a:pt x="76" y="153"/>
                      <a:pt x="84" y="137"/>
                      <a:pt x="92" y="128"/>
                    </a:cubicBezTo>
                    <a:cubicBezTo>
                      <a:pt x="109" y="95"/>
                      <a:pt x="125" y="70"/>
                      <a:pt x="134" y="37"/>
                    </a:cubicBezTo>
                    <a:cubicBezTo>
                      <a:pt x="142" y="21"/>
                      <a:pt x="125" y="4"/>
                      <a:pt x="109" y="4"/>
                    </a:cubicBezTo>
                    <a:cubicBezTo>
                      <a:pt x="104" y="2"/>
                      <a:pt x="100" y="1"/>
                      <a:pt x="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24"/>
              <p:cNvSpPr/>
              <p:nvPr/>
            </p:nvSpPr>
            <p:spPr>
              <a:xfrm>
                <a:off x="2048500" y="1377250"/>
                <a:ext cx="11125" cy="19575"/>
              </a:xfrm>
              <a:custGeom>
                <a:rect b="b" l="l" r="r" t="t"/>
                <a:pathLst>
                  <a:path extrusionOk="0" h="783" w="445">
                    <a:moveTo>
                      <a:pt x="410" y="0"/>
                    </a:moveTo>
                    <a:cubicBezTo>
                      <a:pt x="399" y="0"/>
                      <a:pt x="388" y="6"/>
                      <a:pt x="381" y="19"/>
                    </a:cubicBezTo>
                    <a:cubicBezTo>
                      <a:pt x="332" y="151"/>
                      <a:pt x="282" y="275"/>
                      <a:pt x="216" y="400"/>
                    </a:cubicBezTo>
                    <a:cubicBezTo>
                      <a:pt x="182" y="458"/>
                      <a:pt x="141" y="516"/>
                      <a:pt x="108" y="574"/>
                    </a:cubicBezTo>
                    <a:cubicBezTo>
                      <a:pt x="66" y="632"/>
                      <a:pt x="17" y="681"/>
                      <a:pt x="0" y="748"/>
                    </a:cubicBezTo>
                    <a:cubicBezTo>
                      <a:pt x="0" y="762"/>
                      <a:pt x="13" y="782"/>
                      <a:pt x="27" y="782"/>
                    </a:cubicBezTo>
                    <a:cubicBezTo>
                      <a:pt x="29" y="782"/>
                      <a:pt x="31" y="782"/>
                      <a:pt x="33" y="781"/>
                    </a:cubicBezTo>
                    <a:cubicBezTo>
                      <a:pt x="100" y="756"/>
                      <a:pt x="141" y="681"/>
                      <a:pt x="182" y="623"/>
                    </a:cubicBezTo>
                    <a:cubicBezTo>
                      <a:pt x="216" y="565"/>
                      <a:pt x="257" y="507"/>
                      <a:pt x="282" y="441"/>
                    </a:cubicBezTo>
                    <a:cubicBezTo>
                      <a:pt x="356" y="317"/>
                      <a:pt x="406" y="176"/>
                      <a:pt x="439" y="35"/>
                    </a:cubicBezTo>
                    <a:cubicBezTo>
                      <a:pt x="444" y="15"/>
                      <a:pt x="427" y="0"/>
                      <a:pt x="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24"/>
              <p:cNvSpPr/>
              <p:nvPr/>
            </p:nvSpPr>
            <p:spPr>
              <a:xfrm>
                <a:off x="2045900" y="1383500"/>
                <a:ext cx="6150" cy="9275"/>
              </a:xfrm>
              <a:custGeom>
                <a:rect b="b" l="l" r="r" t="t"/>
                <a:pathLst>
                  <a:path extrusionOk="0" h="371" w="246">
                    <a:moveTo>
                      <a:pt x="220" y="1"/>
                    </a:moveTo>
                    <a:cubicBezTo>
                      <a:pt x="204" y="1"/>
                      <a:pt x="195" y="9"/>
                      <a:pt x="187" y="25"/>
                    </a:cubicBezTo>
                    <a:cubicBezTo>
                      <a:pt x="162" y="75"/>
                      <a:pt x="137" y="133"/>
                      <a:pt x="104" y="183"/>
                    </a:cubicBezTo>
                    <a:cubicBezTo>
                      <a:pt x="79" y="233"/>
                      <a:pt x="38" y="282"/>
                      <a:pt x="13" y="332"/>
                    </a:cubicBezTo>
                    <a:cubicBezTo>
                      <a:pt x="0" y="351"/>
                      <a:pt x="17" y="370"/>
                      <a:pt x="37" y="370"/>
                    </a:cubicBezTo>
                    <a:cubicBezTo>
                      <a:pt x="43" y="370"/>
                      <a:pt x="49" y="369"/>
                      <a:pt x="54" y="365"/>
                    </a:cubicBezTo>
                    <a:cubicBezTo>
                      <a:pt x="96" y="324"/>
                      <a:pt x="137" y="266"/>
                      <a:pt x="170" y="216"/>
                    </a:cubicBezTo>
                    <a:cubicBezTo>
                      <a:pt x="195" y="158"/>
                      <a:pt x="220" y="100"/>
                      <a:pt x="245" y="42"/>
                    </a:cubicBezTo>
                    <a:cubicBezTo>
                      <a:pt x="245" y="25"/>
                      <a:pt x="237" y="9"/>
                      <a:pt x="2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24"/>
              <p:cNvSpPr/>
              <p:nvPr/>
            </p:nvSpPr>
            <p:spPr>
              <a:xfrm>
                <a:off x="2038175" y="1390225"/>
                <a:ext cx="5575" cy="7475"/>
              </a:xfrm>
              <a:custGeom>
                <a:rect b="b" l="l" r="r" t="t"/>
                <a:pathLst>
                  <a:path extrusionOk="0" h="299" w="223">
                    <a:moveTo>
                      <a:pt x="185" y="1"/>
                    </a:moveTo>
                    <a:cubicBezTo>
                      <a:pt x="177" y="1"/>
                      <a:pt x="169" y="5"/>
                      <a:pt x="165" y="13"/>
                    </a:cubicBezTo>
                    <a:cubicBezTo>
                      <a:pt x="131" y="55"/>
                      <a:pt x="98" y="96"/>
                      <a:pt x="73" y="138"/>
                    </a:cubicBezTo>
                    <a:cubicBezTo>
                      <a:pt x="57" y="154"/>
                      <a:pt x="49" y="179"/>
                      <a:pt x="32" y="204"/>
                    </a:cubicBezTo>
                    <a:cubicBezTo>
                      <a:pt x="24" y="229"/>
                      <a:pt x="7" y="245"/>
                      <a:pt x="7" y="270"/>
                    </a:cubicBezTo>
                    <a:cubicBezTo>
                      <a:pt x="1" y="289"/>
                      <a:pt x="13" y="298"/>
                      <a:pt x="24" y="298"/>
                    </a:cubicBezTo>
                    <a:cubicBezTo>
                      <a:pt x="27" y="298"/>
                      <a:pt x="30" y="297"/>
                      <a:pt x="32" y="295"/>
                    </a:cubicBezTo>
                    <a:cubicBezTo>
                      <a:pt x="73" y="254"/>
                      <a:pt x="98" y="212"/>
                      <a:pt x="123" y="171"/>
                    </a:cubicBezTo>
                    <a:cubicBezTo>
                      <a:pt x="156" y="129"/>
                      <a:pt x="181" y="96"/>
                      <a:pt x="214" y="55"/>
                    </a:cubicBezTo>
                    <a:lnTo>
                      <a:pt x="206" y="55"/>
                    </a:lnTo>
                    <a:cubicBezTo>
                      <a:pt x="223" y="38"/>
                      <a:pt x="223" y="22"/>
                      <a:pt x="206" y="13"/>
                    </a:cubicBezTo>
                    <a:cubicBezTo>
                      <a:pt x="202" y="5"/>
                      <a:pt x="194" y="1"/>
                      <a:pt x="1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24"/>
              <p:cNvSpPr/>
              <p:nvPr/>
            </p:nvSpPr>
            <p:spPr>
              <a:xfrm>
                <a:off x="2056375" y="1393975"/>
                <a:ext cx="4575" cy="5925"/>
              </a:xfrm>
              <a:custGeom>
                <a:rect b="b" l="l" r="r" t="t"/>
                <a:pathLst>
                  <a:path extrusionOk="0" h="237" w="183">
                    <a:moveTo>
                      <a:pt x="147" y="1"/>
                    </a:moveTo>
                    <a:cubicBezTo>
                      <a:pt x="142" y="1"/>
                      <a:pt x="137" y="2"/>
                      <a:pt x="133" y="4"/>
                    </a:cubicBezTo>
                    <a:lnTo>
                      <a:pt x="124" y="4"/>
                    </a:lnTo>
                    <a:cubicBezTo>
                      <a:pt x="116" y="12"/>
                      <a:pt x="116" y="12"/>
                      <a:pt x="108" y="12"/>
                    </a:cubicBezTo>
                    <a:cubicBezTo>
                      <a:pt x="108" y="12"/>
                      <a:pt x="99" y="21"/>
                      <a:pt x="99" y="21"/>
                    </a:cubicBezTo>
                    <a:cubicBezTo>
                      <a:pt x="91" y="29"/>
                      <a:pt x="83" y="29"/>
                      <a:pt x="83" y="37"/>
                    </a:cubicBezTo>
                    <a:cubicBezTo>
                      <a:pt x="66" y="54"/>
                      <a:pt x="58" y="70"/>
                      <a:pt x="50" y="87"/>
                    </a:cubicBezTo>
                    <a:cubicBezTo>
                      <a:pt x="25" y="120"/>
                      <a:pt x="17" y="153"/>
                      <a:pt x="8" y="186"/>
                    </a:cubicBezTo>
                    <a:cubicBezTo>
                      <a:pt x="0" y="211"/>
                      <a:pt x="8" y="228"/>
                      <a:pt x="33" y="236"/>
                    </a:cubicBezTo>
                    <a:cubicBezTo>
                      <a:pt x="50" y="236"/>
                      <a:pt x="66" y="228"/>
                      <a:pt x="75" y="211"/>
                    </a:cubicBezTo>
                    <a:cubicBezTo>
                      <a:pt x="75" y="203"/>
                      <a:pt x="75" y="203"/>
                      <a:pt x="83" y="195"/>
                    </a:cubicBezTo>
                    <a:cubicBezTo>
                      <a:pt x="83" y="186"/>
                      <a:pt x="91" y="178"/>
                      <a:pt x="91" y="170"/>
                    </a:cubicBezTo>
                    <a:cubicBezTo>
                      <a:pt x="99" y="153"/>
                      <a:pt x="108" y="145"/>
                      <a:pt x="116" y="128"/>
                    </a:cubicBezTo>
                    <a:cubicBezTo>
                      <a:pt x="124" y="120"/>
                      <a:pt x="124" y="120"/>
                      <a:pt x="124" y="120"/>
                    </a:cubicBezTo>
                    <a:cubicBezTo>
                      <a:pt x="133" y="112"/>
                      <a:pt x="141" y="104"/>
                      <a:pt x="141" y="104"/>
                    </a:cubicBezTo>
                    <a:cubicBezTo>
                      <a:pt x="149" y="95"/>
                      <a:pt x="157" y="87"/>
                      <a:pt x="157" y="87"/>
                    </a:cubicBezTo>
                    <a:cubicBezTo>
                      <a:pt x="166" y="79"/>
                      <a:pt x="166" y="79"/>
                      <a:pt x="166" y="70"/>
                    </a:cubicBezTo>
                    <a:cubicBezTo>
                      <a:pt x="174" y="70"/>
                      <a:pt x="174" y="62"/>
                      <a:pt x="174" y="62"/>
                    </a:cubicBezTo>
                    <a:cubicBezTo>
                      <a:pt x="174" y="62"/>
                      <a:pt x="174" y="62"/>
                      <a:pt x="174" y="54"/>
                    </a:cubicBezTo>
                    <a:cubicBezTo>
                      <a:pt x="182" y="46"/>
                      <a:pt x="182" y="29"/>
                      <a:pt x="174" y="21"/>
                    </a:cubicBezTo>
                    <a:cubicBezTo>
                      <a:pt x="174" y="21"/>
                      <a:pt x="174" y="12"/>
                      <a:pt x="174" y="12"/>
                    </a:cubicBezTo>
                    <a:cubicBezTo>
                      <a:pt x="168" y="7"/>
                      <a:pt x="158" y="1"/>
                      <a:pt x="1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24"/>
              <p:cNvSpPr/>
              <p:nvPr/>
            </p:nvSpPr>
            <p:spPr>
              <a:xfrm>
                <a:off x="2051600" y="1401725"/>
                <a:ext cx="2725" cy="3350"/>
              </a:xfrm>
              <a:custGeom>
                <a:rect b="b" l="l" r="r" t="t"/>
                <a:pathLst>
                  <a:path extrusionOk="0" h="134" w="109">
                    <a:moveTo>
                      <a:pt x="13" y="76"/>
                    </a:moveTo>
                    <a:cubicBezTo>
                      <a:pt x="11" y="78"/>
                      <a:pt x="9" y="80"/>
                      <a:pt x="9" y="84"/>
                    </a:cubicBezTo>
                    <a:cubicBezTo>
                      <a:pt x="10" y="81"/>
                      <a:pt x="11" y="79"/>
                      <a:pt x="13" y="76"/>
                    </a:cubicBezTo>
                    <a:close/>
                    <a:moveTo>
                      <a:pt x="58" y="1"/>
                    </a:moveTo>
                    <a:cubicBezTo>
                      <a:pt x="58" y="1"/>
                      <a:pt x="50" y="9"/>
                      <a:pt x="50" y="17"/>
                    </a:cubicBezTo>
                    <a:cubicBezTo>
                      <a:pt x="42" y="17"/>
                      <a:pt x="42" y="17"/>
                      <a:pt x="42" y="26"/>
                    </a:cubicBezTo>
                    <a:cubicBezTo>
                      <a:pt x="42" y="34"/>
                      <a:pt x="34" y="34"/>
                      <a:pt x="34" y="42"/>
                    </a:cubicBezTo>
                    <a:cubicBezTo>
                      <a:pt x="27" y="56"/>
                      <a:pt x="20" y="64"/>
                      <a:pt x="13" y="76"/>
                    </a:cubicBezTo>
                    <a:lnTo>
                      <a:pt x="13" y="76"/>
                    </a:lnTo>
                    <a:cubicBezTo>
                      <a:pt x="15" y="75"/>
                      <a:pt x="17" y="75"/>
                      <a:pt x="17" y="75"/>
                    </a:cubicBezTo>
                    <a:lnTo>
                      <a:pt x="17" y="75"/>
                    </a:lnTo>
                    <a:cubicBezTo>
                      <a:pt x="9" y="84"/>
                      <a:pt x="9" y="84"/>
                      <a:pt x="9" y="92"/>
                    </a:cubicBezTo>
                    <a:cubicBezTo>
                      <a:pt x="0" y="92"/>
                      <a:pt x="0" y="100"/>
                      <a:pt x="0" y="100"/>
                    </a:cubicBezTo>
                    <a:cubicBezTo>
                      <a:pt x="0" y="108"/>
                      <a:pt x="9" y="117"/>
                      <a:pt x="17" y="125"/>
                    </a:cubicBezTo>
                    <a:cubicBezTo>
                      <a:pt x="17" y="133"/>
                      <a:pt x="34" y="133"/>
                      <a:pt x="42" y="133"/>
                    </a:cubicBezTo>
                    <a:cubicBezTo>
                      <a:pt x="50" y="133"/>
                      <a:pt x="58" y="133"/>
                      <a:pt x="67" y="125"/>
                    </a:cubicBezTo>
                    <a:cubicBezTo>
                      <a:pt x="75" y="108"/>
                      <a:pt x="83" y="92"/>
                      <a:pt x="92" y="75"/>
                    </a:cubicBezTo>
                    <a:cubicBezTo>
                      <a:pt x="100" y="67"/>
                      <a:pt x="100" y="67"/>
                      <a:pt x="100" y="59"/>
                    </a:cubicBezTo>
                    <a:cubicBezTo>
                      <a:pt x="100" y="50"/>
                      <a:pt x="108" y="50"/>
                      <a:pt x="108" y="42"/>
                    </a:cubicBezTo>
                    <a:lnTo>
                      <a:pt x="108" y="26"/>
                    </a:lnTo>
                    <a:cubicBezTo>
                      <a:pt x="108" y="17"/>
                      <a:pt x="100" y="17"/>
                      <a:pt x="100" y="9"/>
                    </a:cubicBezTo>
                    <a:cubicBezTo>
                      <a:pt x="100" y="9"/>
                      <a:pt x="92" y="1"/>
                      <a:pt x="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24"/>
              <p:cNvSpPr/>
              <p:nvPr/>
            </p:nvSpPr>
            <p:spPr>
              <a:xfrm>
                <a:off x="2053250" y="1401725"/>
                <a:ext cx="250" cy="25"/>
              </a:xfrm>
              <a:custGeom>
                <a:rect b="b" l="l" r="r" t="t"/>
                <a:pathLst>
                  <a:path extrusionOk="0" h="1" w="10">
                    <a:moveTo>
                      <a:pt x="9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24"/>
              <p:cNvSpPr/>
              <p:nvPr/>
            </p:nvSpPr>
            <p:spPr>
              <a:xfrm>
                <a:off x="1967925" y="1427225"/>
                <a:ext cx="25350" cy="39700"/>
              </a:xfrm>
              <a:custGeom>
                <a:rect b="b" l="l" r="r" t="t"/>
                <a:pathLst>
                  <a:path extrusionOk="0" h="1588" w="1014">
                    <a:moveTo>
                      <a:pt x="971" y="0"/>
                    </a:moveTo>
                    <a:cubicBezTo>
                      <a:pt x="965" y="0"/>
                      <a:pt x="958" y="3"/>
                      <a:pt x="953" y="8"/>
                    </a:cubicBezTo>
                    <a:cubicBezTo>
                      <a:pt x="845" y="99"/>
                      <a:pt x="746" y="182"/>
                      <a:pt x="655" y="290"/>
                    </a:cubicBezTo>
                    <a:cubicBezTo>
                      <a:pt x="497" y="464"/>
                      <a:pt x="356" y="663"/>
                      <a:pt x="249" y="878"/>
                    </a:cubicBezTo>
                    <a:cubicBezTo>
                      <a:pt x="191" y="986"/>
                      <a:pt x="141" y="1093"/>
                      <a:pt x="100" y="1209"/>
                    </a:cubicBezTo>
                    <a:cubicBezTo>
                      <a:pt x="75" y="1259"/>
                      <a:pt x="50" y="1317"/>
                      <a:pt x="33" y="1375"/>
                    </a:cubicBezTo>
                    <a:cubicBezTo>
                      <a:pt x="17" y="1425"/>
                      <a:pt x="0" y="1491"/>
                      <a:pt x="8" y="1549"/>
                    </a:cubicBezTo>
                    <a:cubicBezTo>
                      <a:pt x="8" y="1575"/>
                      <a:pt x="25" y="1588"/>
                      <a:pt x="43" y="1588"/>
                    </a:cubicBezTo>
                    <a:cubicBezTo>
                      <a:pt x="54" y="1588"/>
                      <a:pt x="65" y="1583"/>
                      <a:pt x="75" y="1574"/>
                    </a:cubicBezTo>
                    <a:cubicBezTo>
                      <a:pt x="108" y="1516"/>
                      <a:pt x="133" y="1450"/>
                      <a:pt x="158" y="1383"/>
                    </a:cubicBezTo>
                    <a:cubicBezTo>
                      <a:pt x="174" y="1325"/>
                      <a:pt x="199" y="1267"/>
                      <a:pt x="224" y="1201"/>
                    </a:cubicBezTo>
                    <a:cubicBezTo>
                      <a:pt x="315" y="986"/>
                      <a:pt x="423" y="779"/>
                      <a:pt x="555" y="588"/>
                    </a:cubicBezTo>
                    <a:cubicBezTo>
                      <a:pt x="622" y="489"/>
                      <a:pt x="688" y="397"/>
                      <a:pt x="762" y="306"/>
                    </a:cubicBezTo>
                    <a:cubicBezTo>
                      <a:pt x="837" y="223"/>
                      <a:pt x="912" y="132"/>
                      <a:pt x="994" y="49"/>
                    </a:cubicBezTo>
                    <a:cubicBezTo>
                      <a:pt x="1014" y="30"/>
                      <a:pt x="993" y="0"/>
                      <a:pt x="9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24"/>
              <p:cNvSpPr/>
              <p:nvPr/>
            </p:nvSpPr>
            <p:spPr>
              <a:xfrm>
                <a:off x="1971900" y="1438350"/>
                <a:ext cx="5850" cy="8525"/>
              </a:xfrm>
              <a:custGeom>
                <a:rect b="b" l="l" r="r" t="t"/>
                <a:pathLst>
                  <a:path extrusionOk="0" h="341" w="234">
                    <a:moveTo>
                      <a:pt x="203" y="0"/>
                    </a:moveTo>
                    <a:cubicBezTo>
                      <a:pt x="197" y="0"/>
                      <a:pt x="192" y="3"/>
                      <a:pt x="189" y="10"/>
                    </a:cubicBezTo>
                    <a:cubicBezTo>
                      <a:pt x="156" y="60"/>
                      <a:pt x="123" y="110"/>
                      <a:pt x="90" y="160"/>
                    </a:cubicBezTo>
                    <a:cubicBezTo>
                      <a:pt x="65" y="209"/>
                      <a:pt x="32" y="267"/>
                      <a:pt x="7" y="317"/>
                    </a:cubicBezTo>
                    <a:cubicBezTo>
                      <a:pt x="1" y="329"/>
                      <a:pt x="12" y="340"/>
                      <a:pt x="24" y="340"/>
                    </a:cubicBezTo>
                    <a:cubicBezTo>
                      <a:pt x="30" y="340"/>
                      <a:pt x="35" y="338"/>
                      <a:pt x="40" y="334"/>
                    </a:cubicBezTo>
                    <a:cubicBezTo>
                      <a:pt x="73" y="284"/>
                      <a:pt x="106" y="234"/>
                      <a:pt x="131" y="184"/>
                    </a:cubicBezTo>
                    <a:cubicBezTo>
                      <a:pt x="164" y="135"/>
                      <a:pt x="197" y="85"/>
                      <a:pt x="222" y="35"/>
                    </a:cubicBezTo>
                    <a:cubicBezTo>
                      <a:pt x="234" y="18"/>
                      <a:pt x="21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24"/>
              <p:cNvSpPr/>
              <p:nvPr/>
            </p:nvSpPr>
            <p:spPr>
              <a:xfrm>
                <a:off x="1978275" y="1444150"/>
                <a:ext cx="6125" cy="10225"/>
              </a:xfrm>
              <a:custGeom>
                <a:rect b="b" l="l" r="r" t="t"/>
                <a:pathLst>
                  <a:path extrusionOk="0" h="409" w="245">
                    <a:moveTo>
                      <a:pt x="210" y="0"/>
                    </a:moveTo>
                    <a:cubicBezTo>
                      <a:pt x="203" y="0"/>
                      <a:pt x="196" y="3"/>
                      <a:pt x="191" y="10"/>
                    </a:cubicBezTo>
                    <a:cubicBezTo>
                      <a:pt x="150" y="68"/>
                      <a:pt x="116" y="135"/>
                      <a:pt x="83" y="193"/>
                    </a:cubicBezTo>
                    <a:cubicBezTo>
                      <a:pt x="50" y="259"/>
                      <a:pt x="17" y="325"/>
                      <a:pt x="0" y="392"/>
                    </a:cubicBezTo>
                    <a:cubicBezTo>
                      <a:pt x="0" y="402"/>
                      <a:pt x="10" y="409"/>
                      <a:pt x="19" y="409"/>
                    </a:cubicBezTo>
                    <a:cubicBezTo>
                      <a:pt x="25" y="409"/>
                      <a:pt x="30" y="406"/>
                      <a:pt x="34" y="400"/>
                    </a:cubicBezTo>
                    <a:cubicBezTo>
                      <a:pt x="67" y="342"/>
                      <a:pt x="92" y="276"/>
                      <a:pt x="125" y="218"/>
                    </a:cubicBezTo>
                    <a:cubicBezTo>
                      <a:pt x="158" y="160"/>
                      <a:pt x="191" y="93"/>
                      <a:pt x="232" y="35"/>
                    </a:cubicBezTo>
                    <a:cubicBezTo>
                      <a:pt x="244" y="18"/>
                      <a:pt x="227" y="0"/>
                      <a:pt x="2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24"/>
              <p:cNvSpPr/>
              <p:nvPr/>
            </p:nvSpPr>
            <p:spPr>
              <a:xfrm>
                <a:off x="1903275" y="1524400"/>
                <a:ext cx="22275" cy="20225"/>
              </a:xfrm>
              <a:custGeom>
                <a:rect b="b" l="l" r="r" t="t"/>
                <a:pathLst>
                  <a:path extrusionOk="0" h="809" w="891">
                    <a:moveTo>
                      <a:pt x="841" y="1"/>
                    </a:moveTo>
                    <a:cubicBezTo>
                      <a:pt x="835" y="1"/>
                      <a:pt x="828" y="3"/>
                      <a:pt x="821" y="7"/>
                    </a:cubicBezTo>
                    <a:cubicBezTo>
                      <a:pt x="672" y="98"/>
                      <a:pt x="523" y="206"/>
                      <a:pt x="390" y="322"/>
                    </a:cubicBezTo>
                    <a:cubicBezTo>
                      <a:pt x="324" y="388"/>
                      <a:pt x="258" y="446"/>
                      <a:pt x="200" y="521"/>
                    </a:cubicBezTo>
                    <a:cubicBezTo>
                      <a:pt x="134" y="579"/>
                      <a:pt x="76" y="645"/>
                      <a:pt x="26" y="728"/>
                    </a:cubicBezTo>
                    <a:cubicBezTo>
                      <a:pt x="1" y="766"/>
                      <a:pt x="38" y="808"/>
                      <a:pt x="79" y="808"/>
                    </a:cubicBezTo>
                    <a:cubicBezTo>
                      <a:pt x="92" y="808"/>
                      <a:pt x="105" y="804"/>
                      <a:pt x="117" y="794"/>
                    </a:cubicBezTo>
                    <a:cubicBezTo>
                      <a:pt x="175" y="728"/>
                      <a:pt x="225" y="653"/>
                      <a:pt x="283" y="587"/>
                    </a:cubicBezTo>
                    <a:cubicBezTo>
                      <a:pt x="341" y="521"/>
                      <a:pt x="399" y="463"/>
                      <a:pt x="457" y="405"/>
                    </a:cubicBezTo>
                    <a:cubicBezTo>
                      <a:pt x="581" y="280"/>
                      <a:pt x="714" y="173"/>
                      <a:pt x="863" y="73"/>
                    </a:cubicBezTo>
                    <a:cubicBezTo>
                      <a:pt x="890" y="46"/>
                      <a:pt x="872" y="1"/>
                      <a:pt x="8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24"/>
              <p:cNvSpPr/>
              <p:nvPr/>
            </p:nvSpPr>
            <p:spPr>
              <a:xfrm>
                <a:off x="1909325" y="1525850"/>
                <a:ext cx="5375" cy="6450"/>
              </a:xfrm>
              <a:custGeom>
                <a:rect b="b" l="l" r="r" t="t"/>
                <a:pathLst>
                  <a:path extrusionOk="0" h="258" w="215">
                    <a:moveTo>
                      <a:pt x="197" y="1"/>
                    </a:moveTo>
                    <a:cubicBezTo>
                      <a:pt x="192" y="1"/>
                      <a:pt x="186" y="3"/>
                      <a:pt x="182" y="7"/>
                    </a:cubicBezTo>
                    <a:cubicBezTo>
                      <a:pt x="124" y="82"/>
                      <a:pt x="57" y="156"/>
                      <a:pt x="8" y="239"/>
                    </a:cubicBezTo>
                    <a:cubicBezTo>
                      <a:pt x="1" y="246"/>
                      <a:pt x="10" y="258"/>
                      <a:pt x="19" y="258"/>
                    </a:cubicBezTo>
                    <a:cubicBezTo>
                      <a:pt x="21" y="258"/>
                      <a:pt x="23" y="257"/>
                      <a:pt x="24" y="256"/>
                    </a:cubicBezTo>
                    <a:cubicBezTo>
                      <a:pt x="90" y="181"/>
                      <a:pt x="148" y="106"/>
                      <a:pt x="206" y="32"/>
                    </a:cubicBezTo>
                    <a:cubicBezTo>
                      <a:pt x="215" y="24"/>
                      <a:pt x="215" y="15"/>
                      <a:pt x="206" y="7"/>
                    </a:cubicBezTo>
                    <a:cubicBezTo>
                      <a:pt x="206" y="3"/>
                      <a:pt x="202" y="1"/>
                      <a:pt x="1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24"/>
              <p:cNvSpPr/>
              <p:nvPr/>
            </p:nvSpPr>
            <p:spPr>
              <a:xfrm>
                <a:off x="1903950" y="1547000"/>
                <a:ext cx="4325" cy="5600"/>
              </a:xfrm>
              <a:custGeom>
                <a:rect b="b" l="l" r="r" t="t"/>
                <a:pathLst>
                  <a:path extrusionOk="0" h="224" w="173">
                    <a:moveTo>
                      <a:pt x="143" y="1"/>
                    </a:moveTo>
                    <a:cubicBezTo>
                      <a:pt x="136" y="1"/>
                      <a:pt x="128" y="5"/>
                      <a:pt x="123" y="14"/>
                    </a:cubicBezTo>
                    <a:cubicBezTo>
                      <a:pt x="107" y="39"/>
                      <a:pt x="82" y="72"/>
                      <a:pt x="65" y="105"/>
                    </a:cubicBezTo>
                    <a:cubicBezTo>
                      <a:pt x="49" y="130"/>
                      <a:pt x="32" y="163"/>
                      <a:pt x="7" y="197"/>
                    </a:cubicBezTo>
                    <a:cubicBezTo>
                      <a:pt x="0" y="210"/>
                      <a:pt x="16" y="224"/>
                      <a:pt x="31" y="224"/>
                    </a:cubicBezTo>
                    <a:cubicBezTo>
                      <a:pt x="34" y="224"/>
                      <a:pt x="37" y="223"/>
                      <a:pt x="40" y="221"/>
                    </a:cubicBezTo>
                    <a:cubicBezTo>
                      <a:pt x="65" y="188"/>
                      <a:pt x="82" y="155"/>
                      <a:pt x="107" y="130"/>
                    </a:cubicBezTo>
                    <a:cubicBezTo>
                      <a:pt x="131" y="97"/>
                      <a:pt x="148" y="64"/>
                      <a:pt x="173" y="39"/>
                    </a:cubicBezTo>
                    <a:cubicBezTo>
                      <a:pt x="173" y="23"/>
                      <a:pt x="173" y="6"/>
                      <a:pt x="156" y="6"/>
                    </a:cubicBezTo>
                    <a:cubicBezTo>
                      <a:pt x="153" y="3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24"/>
              <p:cNvSpPr/>
              <p:nvPr/>
            </p:nvSpPr>
            <p:spPr>
              <a:xfrm>
                <a:off x="1956950" y="1490775"/>
                <a:ext cx="22525" cy="17625"/>
              </a:xfrm>
              <a:custGeom>
                <a:rect b="b" l="l" r="r" t="t"/>
                <a:pathLst>
                  <a:path extrusionOk="0" h="705" w="901">
                    <a:moveTo>
                      <a:pt x="853" y="1"/>
                    </a:moveTo>
                    <a:cubicBezTo>
                      <a:pt x="850" y="1"/>
                      <a:pt x="848" y="1"/>
                      <a:pt x="845" y="1"/>
                    </a:cubicBezTo>
                    <a:cubicBezTo>
                      <a:pt x="481" y="43"/>
                      <a:pt x="232" y="341"/>
                      <a:pt x="25" y="615"/>
                    </a:cubicBezTo>
                    <a:cubicBezTo>
                      <a:pt x="0" y="639"/>
                      <a:pt x="17" y="681"/>
                      <a:pt x="41" y="697"/>
                    </a:cubicBezTo>
                    <a:cubicBezTo>
                      <a:pt x="51" y="702"/>
                      <a:pt x="60" y="704"/>
                      <a:pt x="69" y="704"/>
                    </a:cubicBezTo>
                    <a:cubicBezTo>
                      <a:pt x="92" y="704"/>
                      <a:pt x="112" y="690"/>
                      <a:pt x="124" y="673"/>
                    </a:cubicBezTo>
                    <a:cubicBezTo>
                      <a:pt x="315" y="424"/>
                      <a:pt x="530" y="142"/>
                      <a:pt x="853" y="76"/>
                    </a:cubicBezTo>
                    <a:cubicBezTo>
                      <a:pt x="901" y="68"/>
                      <a:pt x="896" y="1"/>
                      <a:pt x="8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24"/>
              <p:cNvSpPr/>
              <p:nvPr/>
            </p:nvSpPr>
            <p:spPr>
              <a:xfrm>
                <a:off x="1959000" y="1507900"/>
                <a:ext cx="6650" cy="5875"/>
              </a:xfrm>
              <a:custGeom>
                <a:rect b="b" l="l" r="r" t="t"/>
                <a:pathLst>
                  <a:path extrusionOk="0" h="235" w="266">
                    <a:moveTo>
                      <a:pt x="231" y="1"/>
                    </a:moveTo>
                    <a:cubicBezTo>
                      <a:pt x="226" y="1"/>
                      <a:pt x="221" y="2"/>
                      <a:pt x="216" y="4"/>
                    </a:cubicBezTo>
                    <a:cubicBezTo>
                      <a:pt x="175" y="29"/>
                      <a:pt x="142" y="62"/>
                      <a:pt x="100" y="95"/>
                    </a:cubicBezTo>
                    <a:cubicBezTo>
                      <a:pt x="67" y="128"/>
                      <a:pt x="34" y="162"/>
                      <a:pt x="9" y="203"/>
                    </a:cubicBezTo>
                    <a:cubicBezTo>
                      <a:pt x="1" y="211"/>
                      <a:pt x="9" y="228"/>
                      <a:pt x="17" y="228"/>
                    </a:cubicBezTo>
                    <a:cubicBezTo>
                      <a:pt x="22" y="232"/>
                      <a:pt x="26" y="234"/>
                      <a:pt x="30" y="234"/>
                    </a:cubicBezTo>
                    <a:cubicBezTo>
                      <a:pt x="34" y="234"/>
                      <a:pt x="38" y="232"/>
                      <a:pt x="42" y="228"/>
                    </a:cubicBezTo>
                    <a:cubicBezTo>
                      <a:pt x="59" y="220"/>
                      <a:pt x="67" y="211"/>
                      <a:pt x="75" y="203"/>
                    </a:cubicBezTo>
                    <a:lnTo>
                      <a:pt x="92" y="186"/>
                    </a:lnTo>
                    <a:cubicBezTo>
                      <a:pt x="109" y="170"/>
                      <a:pt x="125" y="153"/>
                      <a:pt x="142" y="137"/>
                    </a:cubicBezTo>
                    <a:cubicBezTo>
                      <a:pt x="175" y="104"/>
                      <a:pt x="208" y="79"/>
                      <a:pt x="249" y="54"/>
                    </a:cubicBezTo>
                    <a:cubicBezTo>
                      <a:pt x="258" y="46"/>
                      <a:pt x="266" y="29"/>
                      <a:pt x="258" y="12"/>
                    </a:cubicBezTo>
                    <a:cubicBezTo>
                      <a:pt x="252" y="7"/>
                      <a:pt x="242" y="1"/>
                      <a:pt x="2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24"/>
              <p:cNvSpPr/>
              <p:nvPr/>
            </p:nvSpPr>
            <p:spPr>
              <a:xfrm>
                <a:off x="1926700" y="1320250"/>
                <a:ext cx="13175" cy="11175"/>
              </a:xfrm>
              <a:custGeom>
                <a:rect b="b" l="l" r="r" t="t"/>
                <a:pathLst>
                  <a:path extrusionOk="0" h="447" w="527">
                    <a:moveTo>
                      <a:pt x="46" y="0"/>
                    </a:moveTo>
                    <a:cubicBezTo>
                      <a:pt x="39" y="0"/>
                      <a:pt x="32" y="1"/>
                      <a:pt x="25" y="3"/>
                    </a:cubicBezTo>
                    <a:cubicBezTo>
                      <a:pt x="9" y="3"/>
                      <a:pt x="0" y="20"/>
                      <a:pt x="0" y="37"/>
                    </a:cubicBezTo>
                    <a:cubicBezTo>
                      <a:pt x="9" y="61"/>
                      <a:pt x="33" y="78"/>
                      <a:pt x="58" y="95"/>
                    </a:cubicBezTo>
                    <a:cubicBezTo>
                      <a:pt x="75" y="103"/>
                      <a:pt x="100" y="119"/>
                      <a:pt x="125" y="136"/>
                    </a:cubicBezTo>
                    <a:cubicBezTo>
                      <a:pt x="166" y="161"/>
                      <a:pt x="207" y="194"/>
                      <a:pt x="249" y="227"/>
                    </a:cubicBezTo>
                    <a:cubicBezTo>
                      <a:pt x="332" y="285"/>
                      <a:pt x="406" y="360"/>
                      <a:pt x="473" y="434"/>
                    </a:cubicBezTo>
                    <a:cubicBezTo>
                      <a:pt x="479" y="443"/>
                      <a:pt x="486" y="447"/>
                      <a:pt x="493" y="447"/>
                    </a:cubicBezTo>
                    <a:cubicBezTo>
                      <a:pt x="511" y="447"/>
                      <a:pt x="526" y="417"/>
                      <a:pt x="514" y="393"/>
                    </a:cubicBezTo>
                    <a:cubicBezTo>
                      <a:pt x="448" y="318"/>
                      <a:pt x="373" y="235"/>
                      <a:pt x="290" y="169"/>
                    </a:cubicBezTo>
                    <a:cubicBezTo>
                      <a:pt x="249" y="128"/>
                      <a:pt x="207" y="95"/>
                      <a:pt x="166" y="61"/>
                    </a:cubicBezTo>
                    <a:cubicBezTo>
                      <a:pt x="130" y="40"/>
                      <a:pt x="88" y="0"/>
                      <a:pt x="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24"/>
              <p:cNvSpPr/>
              <p:nvPr/>
            </p:nvSpPr>
            <p:spPr>
              <a:xfrm>
                <a:off x="1920700" y="1314500"/>
                <a:ext cx="9125" cy="4275"/>
              </a:xfrm>
              <a:custGeom>
                <a:rect b="b" l="l" r="r" t="t"/>
                <a:pathLst>
                  <a:path extrusionOk="0" h="171" w="365">
                    <a:moveTo>
                      <a:pt x="41" y="0"/>
                    </a:moveTo>
                    <a:cubicBezTo>
                      <a:pt x="36" y="0"/>
                      <a:pt x="30" y="1"/>
                      <a:pt x="25" y="1"/>
                    </a:cubicBezTo>
                    <a:cubicBezTo>
                      <a:pt x="8" y="1"/>
                      <a:pt x="0" y="18"/>
                      <a:pt x="8" y="35"/>
                    </a:cubicBezTo>
                    <a:cubicBezTo>
                      <a:pt x="50" y="76"/>
                      <a:pt x="108" y="93"/>
                      <a:pt x="157" y="109"/>
                    </a:cubicBezTo>
                    <a:lnTo>
                      <a:pt x="315" y="167"/>
                    </a:lnTo>
                    <a:cubicBezTo>
                      <a:pt x="319" y="169"/>
                      <a:pt x="324" y="170"/>
                      <a:pt x="329" y="170"/>
                    </a:cubicBezTo>
                    <a:cubicBezTo>
                      <a:pt x="343" y="170"/>
                      <a:pt x="356" y="163"/>
                      <a:pt x="356" y="151"/>
                    </a:cubicBezTo>
                    <a:cubicBezTo>
                      <a:pt x="365" y="134"/>
                      <a:pt x="348" y="117"/>
                      <a:pt x="340" y="109"/>
                    </a:cubicBezTo>
                    <a:cubicBezTo>
                      <a:pt x="282" y="84"/>
                      <a:pt x="232" y="68"/>
                      <a:pt x="182" y="43"/>
                    </a:cubicBezTo>
                    <a:cubicBezTo>
                      <a:pt x="138" y="28"/>
                      <a:pt x="87" y="0"/>
                      <a:pt x="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24"/>
              <p:cNvSpPr/>
              <p:nvPr/>
            </p:nvSpPr>
            <p:spPr>
              <a:xfrm>
                <a:off x="1919300" y="1322150"/>
                <a:ext cx="5900" cy="4025"/>
              </a:xfrm>
              <a:custGeom>
                <a:rect b="b" l="l" r="r" t="t"/>
                <a:pathLst>
                  <a:path extrusionOk="0" h="161" w="236">
                    <a:moveTo>
                      <a:pt x="17" y="0"/>
                    </a:moveTo>
                    <a:cubicBezTo>
                      <a:pt x="5" y="0"/>
                      <a:pt x="0" y="21"/>
                      <a:pt x="15" y="35"/>
                    </a:cubicBezTo>
                    <a:cubicBezTo>
                      <a:pt x="73" y="77"/>
                      <a:pt x="131" y="118"/>
                      <a:pt x="189" y="159"/>
                    </a:cubicBezTo>
                    <a:cubicBezTo>
                      <a:pt x="191" y="160"/>
                      <a:pt x="194" y="161"/>
                      <a:pt x="197" y="161"/>
                    </a:cubicBezTo>
                    <a:cubicBezTo>
                      <a:pt x="218" y="161"/>
                      <a:pt x="236" y="133"/>
                      <a:pt x="213" y="118"/>
                    </a:cubicBezTo>
                    <a:cubicBezTo>
                      <a:pt x="155" y="77"/>
                      <a:pt x="89" y="43"/>
                      <a:pt x="23" y="2"/>
                    </a:cubicBezTo>
                    <a:cubicBezTo>
                      <a:pt x="21" y="1"/>
                      <a:pt x="19" y="0"/>
                      <a:pt x="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24"/>
              <p:cNvSpPr/>
              <p:nvPr/>
            </p:nvSpPr>
            <p:spPr>
              <a:xfrm>
                <a:off x="1922825" y="1312625"/>
                <a:ext cx="3700" cy="2000"/>
              </a:xfrm>
              <a:custGeom>
                <a:rect b="b" l="l" r="r" t="t"/>
                <a:pathLst>
                  <a:path extrusionOk="0" h="80" w="148">
                    <a:moveTo>
                      <a:pt x="16" y="0"/>
                    </a:moveTo>
                    <a:cubicBezTo>
                      <a:pt x="4" y="0"/>
                      <a:pt x="0" y="20"/>
                      <a:pt x="14" y="27"/>
                    </a:cubicBezTo>
                    <a:cubicBezTo>
                      <a:pt x="48" y="43"/>
                      <a:pt x="81" y="60"/>
                      <a:pt x="106" y="76"/>
                    </a:cubicBezTo>
                    <a:cubicBezTo>
                      <a:pt x="110" y="79"/>
                      <a:pt x="115" y="80"/>
                      <a:pt x="120" y="80"/>
                    </a:cubicBezTo>
                    <a:cubicBezTo>
                      <a:pt x="131" y="80"/>
                      <a:pt x="141" y="74"/>
                      <a:pt x="147" y="68"/>
                    </a:cubicBezTo>
                    <a:cubicBezTo>
                      <a:pt x="147" y="52"/>
                      <a:pt x="139" y="35"/>
                      <a:pt x="130" y="35"/>
                    </a:cubicBezTo>
                    <a:cubicBezTo>
                      <a:pt x="89" y="18"/>
                      <a:pt x="56" y="10"/>
                      <a:pt x="23" y="2"/>
                    </a:cubicBezTo>
                    <a:cubicBezTo>
                      <a:pt x="20" y="1"/>
                      <a:pt x="18" y="0"/>
                      <a:pt x="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24"/>
              <p:cNvSpPr/>
              <p:nvPr/>
            </p:nvSpPr>
            <p:spPr>
              <a:xfrm>
                <a:off x="1922800" y="1304100"/>
                <a:ext cx="2475" cy="2775"/>
              </a:xfrm>
              <a:custGeom>
                <a:rect b="b" l="l" r="r" t="t"/>
                <a:pathLst>
                  <a:path extrusionOk="0" h="111" w="99">
                    <a:moveTo>
                      <a:pt x="18" y="1"/>
                    </a:moveTo>
                    <a:cubicBezTo>
                      <a:pt x="10" y="1"/>
                      <a:pt x="0" y="13"/>
                      <a:pt x="7" y="20"/>
                    </a:cubicBezTo>
                    <a:cubicBezTo>
                      <a:pt x="15" y="28"/>
                      <a:pt x="15" y="36"/>
                      <a:pt x="15" y="45"/>
                    </a:cubicBezTo>
                    <a:cubicBezTo>
                      <a:pt x="24" y="45"/>
                      <a:pt x="32" y="53"/>
                      <a:pt x="32" y="61"/>
                    </a:cubicBezTo>
                    <a:lnTo>
                      <a:pt x="65" y="103"/>
                    </a:lnTo>
                    <a:cubicBezTo>
                      <a:pt x="65" y="103"/>
                      <a:pt x="73" y="111"/>
                      <a:pt x="82" y="111"/>
                    </a:cubicBezTo>
                    <a:lnTo>
                      <a:pt x="90" y="111"/>
                    </a:lnTo>
                    <a:cubicBezTo>
                      <a:pt x="90" y="103"/>
                      <a:pt x="98" y="103"/>
                      <a:pt x="98" y="94"/>
                    </a:cubicBezTo>
                    <a:cubicBezTo>
                      <a:pt x="98" y="86"/>
                      <a:pt x="90" y="86"/>
                      <a:pt x="90" y="86"/>
                    </a:cubicBezTo>
                    <a:lnTo>
                      <a:pt x="90" y="78"/>
                    </a:lnTo>
                    <a:cubicBezTo>
                      <a:pt x="82" y="69"/>
                      <a:pt x="65" y="53"/>
                      <a:pt x="57" y="45"/>
                    </a:cubicBezTo>
                    <a:cubicBezTo>
                      <a:pt x="57" y="36"/>
                      <a:pt x="49" y="28"/>
                      <a:pt x="40" y="20"/>
                    </a:cubicBezTo>
                    <a:cubicBezTo>
                      <a:pt x="40" y="20"/>
                      <a:pt x="32" y="11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24"/>
              <p:cNvSpPr/>
              <p:nvPr/>
            </p:nvSpPr>
            <p:spPr>
              <a:xfrm>
                <a:off x="2013900" y="1305000"/>
                <a:ext cx="1675" cy="3550"/>
              </a:xfrm>
              <a:custGeom>
                <a:rect b="b" l="l" r="r" t="t"/>
                <a:pathLst>
                  <a:path extrusionOk="0" h="142" w="67">
                    <a:moveTo>
                      <a:pt x="17" y="0"/>
                    </a:moveTo>
                    <a:cubicBezTo>
                      <a:pt x="9" y="0"/>
                      <a:pt x="1" y="9"/>
                      <a:pt x="1" y="17"/>
                    </a:cubicBezTo>
                    <a:cubicBezTo>
                      <a:pt x="1" y="33"/>
                      <a:pt x="1" y="50"/>
                      <a:pt x="1" y="75"/>
                    </a:cubicBezTo>
                    <a:cubicBezTo>
                      <a:pt x="9" y="91"/>
                      <a:pt x="9" y="108"/>
                      <a:pt x="17" y="125"/>
                    </a:cubicBezTo>
                    <a:cubicBezTo>
                      <a:pt x="17" y="141"/>
                      <a:pt x="34" y="141"/>
                      <a:pt x="42" y="141"/>
                    </a:cubicBezTo>
                    <a:cubicBezTo>
                      <a:pt x="59" y="141"/>
                      <a:pt x="67" y="125"/>
                      <a:pt x="59" y="108"/>
                    </a:cubicBezTo>
                    <a:cubicBezTo>
                      <a:pt x="59" y="91"/>
                      <a:pt x="50" y="75"/>
                      <a:pt x="50" y="58"/>
                    </a:cubicBezTo>
                    <a:cubicBezTo>
                      <a:pt x="50" y="42"/>
                      <a:pt x="42" y="25"/>
                      <a:pt x="34" y="9"/>
                    </a:cubicBezTo>
                    <a:cubicBezTo>
                      <a:pt x="34" y="0"/>
                      <a:pt x="25" y="0"/>
                      <a:pt x="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24"/>
              <p:cNvSpPr/>
              <p:nvPr/>
            </p:nvSpPr>
            <p:spPr>
              <a:xfrm>
                <a:off x="2008375" y="1304500"/>
                <a:ext cx="2225" cy="6950"/>
              </a:xfrm>
              <a:custGeom>
                <a:rect b="b" l="l" r="r" t="t"/>
                <a:pathLst>
                  <a:path extrusionOk="0" h="278" w="89">
                    <a:moveTo>
                      <a:pt x="22" y="1"/>
                    </a:moveTo>
                    <a:cubicBezTo>
                      <a:pt x="12" y="1"/>
                      <a:pt x="0" y="8"/>
                      <a:pt x="6" y="20"/>
                    </a:cubicBezTo>
                    <a:cubicBezTo>
                      <a:pt x="31" y="95"/>
                      <a:pt x="48" y="178"/>
                      <a:pt x="39" y="261"/>
                    </a:cubicBezTo>
                    <a:cubicBezTo>
                      <a:pt x="31" y="269"/>
                      <a:pt x="48" y="277"/>
                      <a:pt x="56" y="277"/>
                    </a:cubicBezTo>
                    <a:cubicBezTo>
                      <a:pt x="72" y="277"/>
                      <a:pt x="81" y="269"/>
                      <a:pt x="81" y="252"/>
                    </a:cubicBezTo>
                    <a:cubicBezTo>
                      <a:pt x="89" y="169"/>
                      <a:pt x="72" y="87"/>
                      <a:pt x="31" y="4"/>
                    </a:cubicBezTo>
                    <a:cubicBezTo>
                      <a:pt x="29" y="2"/>
                      <a:pt x="25" y="1"/>
                      <a:pt x="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24"/>
              <p:cNvSpPr/>
              <p:nvPr/>
            </p:nvSpPr>
            <p:spPr>
              <a:xfrm>
                <a:off x="1988000" y="1573550"/>
                <a:ext cx="46500" cy="34500"/>
              </a:xfrm>
              <a:custGeom>
                <a:rect b="b" l="l" r="r" t="t"/>
                <a:pathLst>
                  <a:path extrusionOk="0" h="1380" w="1860">
                    <a:moveTo>
                      <a:pt x="106" y="0"/>
                    </a:moveTo>
                    <a:cubicBezTo>
                      <a:pt x="101" y="0"/>
                      <a:pt x="97" y="2"/>
                      <a:pt x="92" y="5"/>
                    </a:cubicBezTo>
                    <a:cubicBezTo>
                      <a:pt x="1" y="54"/>
                      <a:pt x="75" y="154"/>
                      <a:pt x="125" y="203"/>
                    </a:cubicBezTo>
                    <a:cubicBezTo>
                      <a:pt x="183" y="278"/>
                      <a:pt x="249" y="344"/>
                      <a:pt x="316" y="411"/>
                    </a:cubicBezTo>
                    <a:cubicBezTo>
                      <a:pt x="457" y="551"/>
                      <a:pt x="606" y="667"/>
                      <a:pt x="763" y="783"/>
                    </a:cubicBezTo>
                    <a:cubicBezTo>
                      <a:pt x="770" y="787"/>
                      <a:pt x="778" y="789"/>
                      <a:pt x="785" y="789"/>
                    </a:cubicBezTo>
                    <a:cubicBezTo>
                      <a:pt x="809" y="789"/>
                      <a:pt x="829" y="768"/>
                      <a:pt x="829" y="742"/>
                    </a:cubicBezTo>
                    <a:cubicBezTo>
                      <a:pt x="838" y="717"/>
                      <a:pt x="829" y="701"/>
                      <a:pt x="829" y="684"/>
                    </a:cubicBezTo>
                    <a:lnTo>
                      <a:pt x="829" y="684"/>
                    </a:lnTo>
                    <a:cubicBezTo>
                      <a:pt x="921" y="792"/>
                      <a:pt x="1003" y="899"/>
                      <a:pt x="1095" y="999"/>
                    </a:cubicBezTo>
                    <a:cubicBezTo>
                      <a:pt x="1104" y="1008"/>
                      <a:pt x="1115" y="1012"/>
                      <a:pt x="1125" y="1012"/>
                    </a:cubicBezTo>
                    <a:cubicBezTo>
                      <a:pt x="1151" y="1012"/>
                      <a:pt x="1175" y="987"/>
                      <a:pt x="1169" y="957"/>
                    </a:cubicBezTo>
                    <a:cubicBezTo>
                      <a:pt x="1144" y="875"/>
                      <a:pt x="1111" y="792"/>
                      <a:pt x="1078" y="717"/>
                    </a:cubicBezTo>
                    <a:cubicBezTo>
                      <a:pt x="1070" y="692"/>
                      <a:pt x="1061" y="667"/>
                      <a:pt x="1045" y="643"/>
                    </a:cubicBezTo>
                    <a:lnTo>
                      <a:pt x="1045" y="643"/>
                    </a:lnTo>
                    <a:cubicBezTo>
                      <a:pt x="1086" y="676"/>
                      <a:pt x="1119" y="709"/>
                      <a:pt x="1153" y="734"/>
                    </a:cubicBezTo>
                    <a:cubicBezTo>
                      <a:pt x="1227" y="800"/>
                      <a:pt x="1302" y="866"/>
                      <a:pt x="1376" y="933"/>
                    </a:cubicBezTo>
                    <a:cubicBezTo>
                      <a:pt x="1525" y="1073"/>
                      <a:pt x="1666" y="1223"/>
                      <a:pt x="1807" y="1372"/>
                    </a:cubicBezTo>
                    <a:cubicBezTo>
                      <a:pt x="1811" y="1377"/>
                      <a:pt x="1815" y="1379"/>
                      <a:pt x="1820" y="1379"/>
                    </a:cubicBezTo>
                    <a:cubicBezTo>
                      <a:pt x="1838" y="1379"/>
                      <a:pt x="1860" y="1350"/>
                      <a:pt x="1840" y="1330"/>
                    </a:cubicBezTo>
                    <a:cubicBezTo>
                      <a:pt x="1708" y="1173"/>
                      <a:pt x="1567" y="1024"/>
                      <a:pt x="1418" y="883"/>
                    </a:cubicBezTo>
                    <a:cubicBezTo>
                      <a:pt x="1343" y="808"/>
                      <a:pt x="1269" y="742"/>
                      <a:pt x="1194" y="676"/>
                    </a:cubicBezTo>
                    <a:cubicBezTo>
                      <a:pt x="1119" y="609"/>
                      <a:pt x="1028" y="543"/>
                      <a:pt x="954" y="477"/>
                    </a:cubicBezTo>
                    <a:cubicBezTo>
                      <a:pt x="945" y="468"/>
                      <a:pt x="935" y="465"/>
                      <a:pt x="926" y="465"/>
                    </a:cubicBezTo>
                    <a:cubicBezTo>
                      <a:pt x="900" y="465"/>
                      <a:pt x="877" y="494"/>
                      <a:pt x="896" y="518"/>
                    </a:cubicBezTo>
                    <a:cubicBezTo>
                      <a:pt x="929" y="601"/>
                      <a:pt x="970" y="667"/>
                      <a:pt x="1003" y="750"/>
                    </a:cubicBezTo>
                    <a:cubicBezTo>
                      <a:pt x="1003" y="750"/>
                      <a:pt x="1003" y="750"/>
                      <a:pt x="1003" y="759"/>
                    </a:cubicBezTo>
                    <a:cubicBezTo>
                      <a:pt x="921" y="651"/>
                      <a:pt x="838" y="551"/>
                      <a:pt x="755" y="444"/>
                    </a:cubicBezTo>
                    <a:cubicBezTo>
                      <a:pt x="744" y="428"/>
                      <a:pt x="729" y="421"/>
                      <a:pt x="715" y="421"/>
                    </a:cubicBezTo>
                    <a:cubicBezTo>
                      <a:pt x="684" y="421"/>
                      <a:pt x="655" y="451"/>
                      <a:pt x="672" y="485"/>
                    </a:cubicBezTo>
                    <a:cubicBezTo>
                      <a:pt x="705" y="535"/>
                      <a:pt x="722" y="593"/>
                      <a:pt x="730" y="643"/>
                    </a:cubicBezTo>
                    <a:cubicBezTo>
                      <a:pt x="631" y="568"/>
                      <a:pt x="523" y="485"/>
                      <a:pt x="432" y="394"/>
                    </a:cubicBezTo>
                    <a:cubicBezTo>
                      <a:pt x="365" y="336"/>
                      <a:pt x="307" y="278"/>
                      <a:pt x="258" y="220"/>
                    </a:cubicBezTo>
                    <a:cubicBezTo>
                      <a:pt x="225" y="187"/>
                      <a:pt x="200" y="162"/>
                      <a:pt x="175" y="129"/>
                    </a:cubicBezTo>
                    <a:cubicBezTo>
                      <a:pt x="167" y="112"/>
                      <a:pt x="117" y="71"/>
                      <a:pt x="133" y="46"/>
                    </a:cubicBezTo>
                    <a:cubicBezTo>
                      <a:pt x="140" y="26"/>
                      <a:pt x="125" y="0"/>
                      <a:pt x="1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24"/>
              <p:cNvSpPr/>
              <p:nvPr/>
            </p:nvSpPr>
            <p:spPr>
              <a:xfrm>
                <a:off x="1983250" y="1576875"/>
                <a:ext cx="10675" cy="11175"/>
              </a:xfrm>
              <a:custGeom>
                <a:rect b="b" l="l" r="r" t="t"/>
                <a:pathLst>
                  <a:path extrusionOk="0" h="447" w="427">
                    <a:moveTo>
                      <a:pt x="25" y="1"/>
                    </a:moveTo>
                    <a:cubicBezTo>
                      <a:pt x="17" y="1"/>
                      <a:pt x="9" y="9"/>
                      <a:pt x="9" y="21"/>
                    </a:cubicBezTo>
                    <a:cubicBezTo>
                      <a:pt x="0" y="37"/>
                      <a:pt x="9" y="70"/>
                      <a:pt x="17" y="87"/>
                    </a:cubicBezTo>
                    <a:cubicBezTo>
                      <a:pt x="25" y="112"/>
                      <a:pt x="33" y="137"/>
                      <a:pt x="50" y="153"/>
                    </a:cubicBezTo>
                    <a:cubicBezTo>
                      <a:pt x="75" y="195"/>
                      <a:pt x="108" y="236"/>
                      <a:pt x="141" y="269"/>
                    </a:cubicBezTo>
                    <a:cubicBezTo>
                      <a:pt x="199" y="344"/>
                      <a:pt x="282" y="402"/>
                      <a:pt x="365" y="443"/>
                    </a:cubicBezTo>
                    <a:cubicBezTo>
                      <a:pt x="369" y="446"/>
                      <a:pt x="374" y="447"/>
                      <a:pt x="379" y="447"/>
                    </a:cubicBezTo>
                    <a:cubicBezTo>
                      <a:pt x="406" y="447"/>
                      <a:pt x="426" y="408"/>
                      <a:pt x="398" y="394"/>
                    </a:cubicBezTo>
                    <a:cubicBezTo>
                      <a:pt x="315" y="352"/>
                      <a:pt x="249" y="294"/>
                      <a:pt x="191" y="220"/>
                    </a:cubicBezTo>
                    <a:cubicBezTo>
                      <a:pt x="158" y="186"/>
                      <a:pt x="133" y="153"/>
                      <a:pt x="108" y="112"/>
                    </a:cubicBezTo>
                    <a:cubicBezTo>
                      <a:pt x="100" y="95"/>
                      <a:pt x="83" y="79"/>
                      <a:pt x="75" y="54"/>
                    </a:cubicBezTo>
                    <a:cubicBezTo>
                      <a:pt x="67" y="37"/>
                      <a:pt x="50" y="12"/>
                      <a:pt x="33" y="4"/>
                    </a:cubicBezTo>
                    <a:cubicBezTo>
                      <a:pt x="31" y="2"/>
                      <a:pt x="28" y="1"/>
                      <a:pt x="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24"/>
              <p:cNvSpPr/>
              <p:nvPr/>
            </p:nvSpPr>
            <p:spPr>
              <a:xfrm>
                <a:off x="1976475" y="1575975"/>
                <a:ext cx="7300" cy="9550"/>
              </a:xfrm>
              <a:custGeom>
                <a:rect b="b" l="l" r="r" t="t"/>
                <a:pathLst>
                  <a:path extrusionOk="0" h="382" w="292">
                    <a:moveTo>
                      <a:pt x="17" y="0"/>
                    </a:moveTo>
                    <a:cubicBezTo>
                      <a:pt x="7" y="0"/>
                      <a:pt x="0" y="12"/>
                      <a:pt x="6" y="24"/>
                    </a:cubicBezTo>
                    <a:cubicBezTo>
                      <a:pt x="39" y="82"/>
                      <a:pt x="81" y="140"/>
                      <a:pt x="122" y="198"/>
                    </a:cubicBezTo>
                    <a:cubicBezTo>
                      <a:pt x="164" y="256"/>
                      <a:pt x="205" y="314"/>
                      <a:pt x="238" y="372"/>
                    </a:cubicBezTo>
                    <a:cubicBezTo>
                      <a:pt x="243" y="379"/>
                      <a:pt x="250" y="382"/>
                      <a:pt x="257" y="382"/>
                    </a:cubicBezTo>
                    <a:cubicBezTo>
                      <a:pt x="274" y="382"/>
                      <a:pt x="291" y="364"/>
                      <a:pt x="280" y="347"/>
                    </a:cubicBezTo>
                    <a:cubicBezTo>
                      <a:pt x="238" y="289"/>
                      <a:pt x="197" y="231"/>
                      <a:pt x="155" y="173"/>
                    </a:cubicBezTo>
                    <a:cubicBezTo>
                      <a:pt x="114" y="115"/>
                      <a:pt x="81" y="57"/>
                      <a:pt x="31" y="7"/>
                    </a:cubicBezTo>
                    <a:cubicBezTo>
                      <a:pt x="26" y="2"/>
                      <a:pt x="21" y="0"/>
                      <a:pt x="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24"/>
              <p:cNvSpPr/>
              <p:nvPr/>
            </p:nvSpPr>
            <p:spPr>
              <a:xfrm>
                <a:off x="2023775" y="1590125"/>
                <a:ext cx="11400" cy="13025"/>
              </a:xfrm>
              <a:custGeom>
                <a:rect b="b" l="l" r="r" t="t"/>
                <a:pathLst>
                  <a:path extrusionOk="0" h="521" w="456">
                    <a:moveTo>
                      <a:pt x="24" y="0"/>
                    </a:moveTo>
                    <a:cubicBezTo>
                      <a:pt x="11" y="0"/>
                      <a:pt x="1" y="13"/>
                      <a:pt x="12" y="29"/>
                    </a:cubicBezTo>
                    <a:cubicBezTo>
                      <a:pt x="70" y="120"/>
                      <a:pt x="136" y="203"/>
                      <a:pt x="202" y="286"/>
                    </a:cubicBezTo>
                    <a:cubicBezTo>
                      <a:pt x="268" y="369"/>
                      <a:pt x="335" y="452"/>
                      <a:pt x="426" y="518"/>
                    </a:cubicBezTo>
                    <a:cubicBezTo>
                      <a:pt x="429" y="520"/>
                      <a:pt x="432" y="520"/>
                      <a:pt x="435" y="520"/>
                    </a:cubicBezTo>
                    <a:cubicBezTo>
                      <a:pt x="447" y="520"/>
                      <a:pt x="456" y="507"/>
                      <a:pt x="442" y="493"/>
                    </a:cubicBezTo>
                    <a:cubicBezTo>
                      <a:pt x="384" y="410"/>
                      <a:pt x="310" y="336"/>
                      <a:pt x="235" y="261"/>
                    </a:cubicBezTo>
                    <a:cubicBezTo>
                      <a:pt x="169" y="178"/>
                      <a:pt x="103" y="96"/>
                      <a:pt x="45" y="13"/>
                    </a:cubicBezTo>
                    <a:cubicBezTo>
                      <a:pt x="39" y="4"/>
                      <a:pt x="31" y="0"/>
                      <a:pt x="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24"/>
              <p:cNvSpPr/>
              <p:nvPr/>
            </p:nvSpPr>
            <p:spPr>
              <a:xfrm>
                <a:off x="2003625" y="1538400"/>
                <a:ext cx="5050" cy="12725"/>
              </a:xfrm>
              <a:custGeom>
                <a:rect b="b" l="l" r="r" t="t"/>
                <a:pathLst>
                  <a:path extrusionOk="0" h="509" w="202">
                    <a:moveTo>
                      <a:pt x="168" y="1"/>
                    </a:moveTo>
                    <a:cubicBezTo>
                      <a:pt x="159" y="1"/>
                      <a:pt x="150" y="6"/>
                      <a:pt x="146" y="19"/>
                    </a:cubicBezTo>
                    <a:cubicBezTo>
                      <a:pt x="122" y="93"/>
                      <a:pt x="88" y="176"/>
                      <a:pt x="64" y="251"/>
                    </a:cubicBezTo>
                    <a:cubicBezTo>
                      <a:pt x="39" y="333"/>
                      <a:pt x="14" y="408"/>
                      <a:pt x="6" y="491"/>
                    </a:cubicBezTo>
                    <a:cubicBezTo>
                      <a:pt x="0" y="501"/>
                      <a:pt x="11" y="508"/>
                      <a:pt x="22" y="508"/>
                    </a:cubicBezTo>
                    <a:cubicBezTo>
                      <a:pt x="29" y="508"/>
                      <a:pt x="36" y="506"/>
                      <a:pt x="39" y="499"/>
                    </a:cubicBezTo>
                    <a:cubicBezTo>
                      <a:pt x="80" y="425"/>
                      <a:pt x="97" y="342"/>
                      <a:pt x="122" y="267"/>
                    </a:cubicBezTo>
                    <a:cubicBezTo>
                      <a:pt x="146" y="193"/>
                      <a:pt x="171" y="110"/>
                      <a:pt x="196" y="35"/>
                    </a:cubicBezTo>
                    <a:cubicBezTo>
                      <a:pt x="201" y="15"/>
                      <a:pt x="184" y="1"/>
                      <a:pt x="1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24"/>
              <p:cNvSpPr/>
              <p:nvPr/>
            </p:nvSpPr>
            <p:spPr>
              <a:xfrm>
                <a:off x="1999825" y="1546625"/>
                <a:ext cx="2000" cy="4900"/>
              </a:xfrm>
              <a:custGeom>
                <a:rect b="b" l="l" r="r" t="t"/>
                <a:pathLst>
                  <a:path extrusionOk="0" h="196" w="80">
                    <a:moveTo>
                      <a:pt x="54" y="0"/>
                    </a:moveTo>
                    <a:cubicBezTo>
                      <a:pt x="47" y="0"/>
                      <a:pt x="42" y="4"/>
                      <a:pt x="42" y="13"/>
                    </a:cubicBezTo>
                    <a:cubicBezTo>
                      <a:pt x="25" y="71"/>
                      <a:pt x="8" y="120"/>
                      <a:pt x="0" y="178"/>
                    </a:cubicBezTo>
                    <a:cubicBezTo>
                      <a:pt x="0" y="189"/>
                      <a:pt x="10" y="196"/>
                      <a:pt x="19" y="196"/>
                    </a:cubicBezTo>
                    <a:cubicBezTo>
                      <a:pt x="24" y="196"/>
                      <a:pt x="30" y="193"/>
                      <a:pt x="33" y="187"/>
                    </a:cubicBezTo>
                    <a:cubicBezTo>
                      <a:pt x="50" y="129"/>
                      <a:pt x="58" y="79"/>
                      <a:pt x="75" y="21"/>
                    </a:cubicBezTo>
                    <a:cubicBezTo>
                      <a:pt x="80" y="11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24"/>
              <p:cNvSpPr/>
              <p:nvPr/>
            </p:nvSpPr>
            <p:spPr>
              <a:xfrm>
                <a:off x="1986550" y="1547600"/>
                <a:ext cx="4175" cy="7525"/>
              </a:xfrm>
              <a:custGeom>
                <a:rect b="b" l="l" r="r" t="t"/>
                <a:pathLst>
                  <a:path extrusionOk="0" h="301" w="167">
                    <a:moveTo>
                      <a:pt x="142" y="1"/>
                    </a:moveTo>
                    <a:cubicBezTo>
                      <a:pt x="135" y="1"/>
                      <a:pt x="129" y="3"/>
                      <a:pt x="125" y="7"/>
                    </a:cubicBezTo>
                    <a:cubicBezTo>
                      <a:pt x="92" y="40"/>
                      <a:pt x="59" y="90"/>
                      <a:pt x="42" y="131"/>
                    </a:cubicBezTo>
                    <a:cubicBezTo>
                      <a:pt x="17" y="181"/>
                      <a:pt x="1" y="231"/>
                      <a:pt x="1" y="280"/>
                    </a:cubicBezTo>
                    <a:cubicBezTo>
                      <a:pt x="1" y="294"/>
                      <a:pt x="8" y="300"/>
                      <a:pt x="17" y="300"/>
                    </a:cubicBezTo>
                    <a:cubicBezTo>
                      <a:pt x="23" y="300"/>
                      <a:pt x="30" y="296"/>
                      <a:pt x="34" y="289"/>
                    </a:cubicBezTo>
                    <a:cubicBezTo>
                      <a:pt x="59" y="197"/>
                      <a:pt x="100" y="106"/>
                      <a:pt x="158" y="40"/>
                    </a:cubicBezTo>
                    <a:cubicBezTo>
                      <a:pt x="167" y="32"/>
                      <a:pt x="167" y="15"/>
                      <a:pt x="158" y="7"/>
                    </a:cubicBezTo>
                    <a:cubicBezTo>
                      <a:pt x="154" y="3"/>
                      <a:pt x="148" y="1"/>
                      <a:pt x="1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24"/>
              <p:cNvSpPr/>
              <p:nvPr/>
            </p:nvSpPr>
            <p:spPr>
              <a:xfrm>
                <a:off x="1979725" y="1553775"/>
                <a:ext cx="2100" cy="3750"/>
              </a:xfrm>
              <a:custGeom>
                <a:rect b="b" l="l" r="r" t="t"/>
                <a:pathLst>
                  <a:path extrusionOk="0" h="150" w="84">
                    <a:moveTo>
                      <a:pt x="75" y="0"/>
                    </a:moveTo>
                    <a:cubicBezTo>
                      <a:pt x="75" y="0"/>
                      <a:pt x="58" y="0"/>
                      <a:pt x="58" y="8"/>
                    </a:cubicBezTo>
                    <a:cubicBezTo>
                      <a:pt x="50" y="25"/>
                      <a:pt x="42" y="50"/>
                      <a:pt x="25" y="66"/>
                    </a:cubicBezTo>
                    <a:lnTo>
                      <a:pt x="0" y="133"/>
                    </a:lnTo>
                    <a:cubicBezTo>
                      <a:pt x="0" y="141"/>
                      <a:pt x="0" y="141"/>
                      <a:pt x="0" y="149"/>
                    </a:cubicBezTo>
                    <a:cubicBezTo>
                      <a:pt x="9" y="149"/>
                      <a:pt x="17" y="149"/>
                      <a:pt x="17" y="141"/>
                    </a:cubicBezTo>
                    <a:cubicBezTo>
                      <a:pt x="34" y="124"/>
                      <a:pt x="42" y="108"/>
                      <a:pt x="50" y="83"/>
                    </a:cubicBezTo>
                    <a:cubicBezTo>
                      <a:pt x="58" y="58"/>
                      <a:pt x="75" y="42"/>
                      <a:pt x="83" y="25"/>
                    </a:cubicBezTo>
                    <a:cubicBezTo>
                      <a:pt x="83" y="17"/>
                      <a:pt x="83" y="8"/>
                      <a:pt x="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24"/>
              <p:cNvSpPr/>
              <p:nvPr/>
            </p:nvSpPr>
            <p:spPr>
              <a:xfrm>
                <a:off x="2026750" y="1470750"/>
                <a:ext cx="2625" cy="12625"/>
              </a:xfrm>
              <a:custGeom>
                <a:rect b="b" l="l" r="r" t="t"/>
                <a:pathLst>
                  <a:path extrusionOk="0" h="505" w="105">
                    <a:moveTo>
                      <a:pt x="78" y="1"/>
                    </a:moveTo>
                    <a:cubicBezTo>
                      <a:pt x="70" y="1"/>
                      <a:pt x="61" y="5"/>
                      <a:pt x="58" y="15"/>
                    </a:cubicBezTo>
                    <a:cubicBezTo>
                      <a:pt x="25" y="98"/>
                      <a:pt x="9" y="173"/>
                      <a:pt x="0" y="256"/>
                    </a:cubicBezTo>
                    <a:cubicBezTo>
                      <a:pt x="0" y="338"/>
                      <a:pt x="9" y="430"/>
                      <a:pt x="50" y="496"/>
                    </a:cubicBezTo>
                    <a:cubicBezTo>
                      <a:pt x="53" y="502"/>
                      <a:pt x="59" y="505"/>
                      <a:pt x="64" y="505"/>
                    </a:cubicBezTo>
                    <a:cubicBezTo>
                      <a:pt x="74" y="505"/>
                      <a:pt x="83" y="498"/>
                      <a:pt x="83" y="488"/>
                    </a:cubicBezTo>
                    <a:cubicBezTo>
                      <a:pt x="75" y="454"/>
                      <a:pt x="66" y="413"/>
                      <a:pt x="58" y="372"/>
                    </a:cubicBezTo>
                    <a:cubicBezTo>
                      <a:pt x="58" y="338"/>
                      <a:pt x="50" y="297"/>
                      <a:pt x="50" y="256"/>
                    </a:cubicBezTo>
                    <a:lnTo>
                      <a:pt x="58" y="256"/>
                    </a:lnTo>
                    <a:cubicBezTo>
                      <a:pt x="58" y="181"/>
                      <a:pt x="66" y="98"/>
                      <a:pt x="100" y="32"/>
                    </a:cubicBezTo>
                    <a:cubicBezTo>
                      <a:pt x="105" y="12"/>
                      <a:pt x="91" y="1"/>
                      <a:pt x="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24"/>
              <p:cNvSpPr/>
              <p:nvPr/>
            </p:nvSpPr>
            <p:spPr>
              <a:xfrm>
                <a:off x="2023025" y="1473825"/>
                <a:ext cx="2075" cy="8525"/>
              </a:xfrm>
              <a:custGeom>
                <a:rect b="b" l="l" r="r" t="t"/>
                <a:pathLst>
                  <a:path extrusionOk="0" h="341" w="83">
                    <a:moveTo>
                      <a:pt x="58" y="0"/>
                    </a:moveTo>
                    <a:cubicBezTo>
                      <a:pt x="50" y="0"/>
                      <a:pt x="42" y="8"/>
                      <a:pt x="33" y="17"/>
                    </a:cubicBezTo>
                    <a:lnTo>
                      <a:pt x="17" y="174"/>
                    </a:lnTo>
                    <a:cubicBezTo>
                      <a:pt x="17" y="199"/>
                      <a:pt x="8" y="224"/>
                      <a:pt x="8" y="249"/>
                    </a:cubicBezTo>
                    <a:cubicBezTo>
                      <a:pt x="8" y="273"/>
                      <a:pt x="0" y="298"/>
                      <a:pt x="0" y="323"/>
                    </a:cubicBezTo>
                    <a:cubicBezTo>
                      <a:pt x="5" y="333"/>
                      <a:pt x="17" y="340"/>
                      <a:pt x="27" y="340"/>
                    </a:cubicBezTo>
                    <a:cubicBezTo>
                      <a:pt x="33" y="340"/>
                      <a:pt x="38" y="338"/>
                      <a:pt x="42" y="331"/>
                    </a:cubicBezTo>
                    <a:cubicBezTo>
                      <a:pt x="50" y="307"/>
                      <a:pt x="50" y="282"/>
                      <a:pt x="50" y="249"/>
                    </a:cubicBezTo>
                    <a:cubicBezTo>
                      <a:pt x="58" y="224"/>
                      <a:pt x="58" y="199"/>
                      <a:pt x="58" y="174"/>
                    </a:cubicBezTo>
                    <a:lnTo>
                      <a:pt x="83" y="17"/>
                    </a:lnTo>
                    <a:cubicBezTo>
                      <a:pt x="83" y="8"/>
                      <a:pt x="66" y="0"/>
                      <a:pt x="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24"/>
              <p:cNvSpPr/>
              <p:nvPr/>
            </p:nvSpPr>
            <p:spPr>
              <a:xfrm>
                <a:off x="1999200" y="1677425"/>
                <a:ext cx="13425" cy="43175"/>
              </a:xfrm>
              <a:custGeom>
                <a:rect b="b" l="l" r="r" t="t"/>
                <a:pathLst>
                  <a:path extrusionOk="0" h="1727" w="537">
                    <a:moveTo>
                      <a:pt x="83" y="1"/>
                    </a:moveTo>
                    <a:cubicBezTo>
                      <a:pt x="42" y="1"/>
                      <a:pt x="25" y="25"/>
                      <a:pt x="9" y="59"/>
                    </a:cubicBezTo>
                    <a:cubicBezTo>
                      <a:pt x="0" y="83"/>
                      <a:pt x="0" y="117"/>
                      <a:pt x="0" y="150"/>
                    </a:cubicBezTo>
                    <a:cubicBezTo>
                      <a:pt x="0" y="183"/>
                      <a:pt x="9" y="216"/>
                      <a:pt x="9" y="257"/>
                    </a:cubicBezTo>
                    <a:cubicBezTo>
                      <a:pt x="25" y="514"/>
                      <a:pt x="75" y="771"/>
                      <a:pt x="149" y="1020"/>
                    </a:cubicBezTo>
                    <a:cubicBezTo>
                      <a:pt x="191" y="1144"/>
                      <a:pt x="241" y="1260"/>
                      <a:pt x="290" y="1384"/>
                    </a:cubicBezTo>
                    <a:cubicBezTo>
                      <a:pt x="348" y="1500"/>
                      <a:pt x="415" y="1608"/>
                      <a:pt x="489" y="1716"/>
                    </a:cubicBezTo>
                    <a:cubicBezTo>
                      <a:pt x="494" y="1723"/>
                      <a:pt x="500" y="1726"/>
                      <a:pt x="506" y="1726"/>
                    </a:cubicBezTo>
                    <a:cubicBezTo>
                      <a:pt x="522" y="1726"/>
                      <a:pt x="536" y="1708"/>
                      <a:pt x="531" y="1691"/>
                    </a:cubicBezTo>
                    <a:cubicBezTo>
                      <a:pt x="473" y="1575"/>
                      <a:pt x="431" y="1451"/>
                      <a:pt x="381" y="1335"/>
                    </a:cubicBezTo>
                    <a:cubicBezTo>
                      <a:pt x="299" y="1119"/>
                      <a:pt x="232" y="904"/>
                      <a:pt x="183" y="688"/>
                    </a:cubicBezTo>
                    <a:cubicBezTo>
                      <a:pt x="166" y="572"/>
                      <a:pt x="149" y="465"/>
                      <a:pt x="133" y="357"/>
                    </a:cubicBezTo>
                    <a:cubicBezTo>
                      <a:pt x="133" y="299"/>
                      <a:pt x="125" y="241"/>
                      <a:pt x="125" y="191"/>
                    </a:cubicBezTo>
                    <a:cubicBezTo>
                      <a:pt x="116" y="158"/>
                      <a:pt x="116" y="125"/>
                      <a:pt x="116" y="100"/>
                    </a:cubicBezTo>
                    <a:cubicBezTo>
                      <a:pt x="116" y="92"/>
                      <a:pt x="116" y="83"/>
                      <a:pt x="116" y="83"/>
                    </a:cubicBezTo>
                    <a:cubicBezTo>
                      <a:pt x="116" y="75"/>
                      <a:pt x="116" y="75"/>
                      <a:pt x="125" y="75"/>
                    </a:cubicBezTo>
                    <a:cubicBezTo>
                      <a:pt x="133" y="67"/>
                      <a:pt x="133" y="50"/>
                      <a:pt x="133" y="42"/>
                    </a:cubicBezTo>
                    <a:cubicBezTo>
                      <a:pt x="125" y="17"/>
                      <a:pt x="108" y="1"/>
                      <a:pt x="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24"/>
              <p:cNvSpPr/>
              <p:nvPr/>
            </p:nvSpPr>
            <p:spPr>
              <a:xfrm>
                <a:off x="2003950" y="1671225"/>
                <a:ext cx="6175" cy="32525"/>
              </a:xfrm>
              <a:custGeom>
                <a:rect b="b" l="l" r="r" t="t"/>
                <a:pathLst>
                  <a:path extrusionOk="0" h="1301" w="247">
                    <a:moveTo>
                      <a:pt x="63" y="0"/>
                    </a:moveTo>
                    <a:cubicBezTo>
                      <a:pt x="51" y="0"/>
                      <a:pt x="38" y="8"/>
                      <a:pt x="34" y="25"/>
                    </a:cubicBezTo>
                    <a:cubicBezTo>
                      <a:pt x="1" y="124"/>
                      <a:pt x="9" y="240"/>
                      <a:pt x="9" y="340"/>
                    </a:cubicBezTo>
                    <a:cubicBezTo>
                      <a:pt x="17" y="447"/>
                      <a:pt x="26" y="547"/>
                      <a:pt x="34" y="655"/>
                    </a:cubicBezTo>
                    <a:cubicBezTo>
                      <a:pt x="59" y="870"/>
                      <a:pt x="117" y="1069"/>
                      <a:pt x="175" y="1276"/>
                    </a:cubicBezTo>
                    <a:cubicBezTo>
                      <a:pt x="181" y="1293"/>
                      <a:pt x="195" y="1300"/>
                      <a:pt x="208" y="1300"/>
                    </a:cubicBezTo>
                    <a:cubicBezTo>
                      <a:pt x="227" y="1300"/>
                      <a:pt x="246" y="1284"/>
                      <a:pt x="241" y="1259"/>
                    </a:cubicBezTo>
                    <a:cubicBezTo>
                      <a:pt x="183" y="1052"/>
                      <a:pt x="158" y="845"/>
                      <a:pt x="133" y="638"/>
                    </a:cubicBezTo>
                    <a:cubicBezTo>
                      <a:pt x="125" y="539"/>
                      <a:pt x="117" y="431"/>
                      <a:pt x="109" y="331"/>
                    </a:cubicBezTo>
                    <a:cubicBezTo>
                      <a:pt x="109" y="224"/>
                      <a:pt x="117" y="124"/>
                      <a:pt x="92" y="25"/>
                    </a:cubicBezTo>
                    <a:cubicBezTo>
                      <a:pt x="88" y="8"/>
                      <a:pt x="75" y="0"/>
                      <a:pt x="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24"/>
              <p:cNvSpPr/>
              <p:nvPr/>
            </p:nvSpPr>
            <p:spPr>
              <a:xfrm>
                <a:off x="2010800" y="1664925"/>
                <a:ext cx="2700" cy="25825"/>
              </a:xfrm>
              <a:custGeom>
                <a:rect b="b" l="l" r="r" t="t"/>
                <a:pathLst>
                  <a:path extrusionOk="0" h="1033" w="108">
                    <a:moveTo>
                      <a:pt x="43" y="0"/>
                    </a:moveTo>
                    <a:cubicBezTo>
                      <a:pt x="33" y="0"/>
                      <a:pt x="25" y="4"/>
                      <a:pt x="25" y="12"/>
                    </a:cubicBezTo>
                    <a:cubicBezTo>
                      <a:pt x="0" y="144"/>
                      <a:pt x="9" y="277"/>
                      <a:pt x="17" y="409"/>
                    </a:cubicBezTo>
                    <a:cubicBezTo>
                      <a:pt x="9" y="492"/>
                      <a:pt x="9" y="583"/>
                      <a:pt x="17" y="675"/>
                    </a:cubicBezTo>
                    <a:cubicBezTo>
                      <a:pt x="17" y="782"/>
                      <a:pt x="25" y="898"/>
                      <a:pt x="33" y="1014"/>
                    </a:cubicBezTo>
                    <a:cubicBezTo>
                      <a:pt x="38" y="1027"/>
                      <a:pt x="50" y="1033"/>
                      <a:pt x="61" y="1033"/>
                    </a:cubicBezTo>
                    <a:cubicBezTo>
                      <a:pt x="73" y="1033"/>
                      <a:pt x="83" y="1027"/>
                      <a:pt x="83" y="1014"/>
                    </a:cubicBezTo>
                    <a:cubicBezTo>
                      <a:pt x="75" y="898"/>
                      <a:pt x="67" y="791"/>
                      <a:pt x="67" y="675"/>
                    </a:cubicBezTo>
                    <a:lnTo>
                      <a:pt x="67" y="666"/>
                    </a:lnTo>
                    <a:cubicBezTo>
                      <a:pt x="69" y="671"/>
                      <a:pt x="73" y="673"/>
                      <a:pt x="78" y="673"/>
                    </a:cubicBezTo>
                    <a:cubicBezTo>
                      <a:pt x="91" y="673"/>
                      <a:pt x="108" y="659"/>
                      <a:pt x="108" y="641"/>
                    </a:cubicBezTo>
                    <a:cubicBezTo>
                      <a:pt x="83" y="534"/>
                      <a:pt x="75" y="434"/>
                      <a:pt x="67" y="327"/>
                    </a:cubicBezTo>
                    <a:cubicBezTo>
                      <a:pt x="67" y="227"/>
                      <a:pt x="67" y="128"/>
                      <a:pt x="67" y="20"/>
                    </a:cubicBezTo>
                    <a:cubicBezTo>
                      <a:pt x="67" y="6"/>
                      <a:pt x="54" y="0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24"/>
              <p:cNvSpPr/>
              <p:nvPr/>
            </p:nvSpPr>
            <p:spPr>
              <a:xfrm>
                <a:off x="2020325" y="1646275"/>
                <a:ext cx="3450" cy="30975"/>
              </a:xfrm>
              <a:custGeom>
                <a:rect b="b" l="l" r="r" t="t"/>
                <a:pathLst>
                  <a:path extrusionOk="0" h="1239" w="138">
                    <a:moveTo>
                      <a:pt x="120" y="1"/>
                    </a:moveTo>
                    <a:cubicBezTo>
                      <a:pt x="112" y="1"/>
                      <a:pt x="104" y="5"/>
                      <a:pt x="100" y="12"/>
                    </a:cubicBezTo>
                    <a:cubicBezTo>
                      <a:pt x="67" y="153"/>
                      <a:pt x="50" y="302"/>
                      <a:pt x="34" y="451"/>
                    </a:cubicBezTo>
                    <a:cubicBezTo>
                      <a:pt x="34" y="451"/>
                      <a:pt x="25" y="451"/>
                      <a:pt x="25" y="460"/>
                    </a:cubicBezTo>
                    <a:cubicBezTo>
                      <a:pt x="17" y="534"/>
                      <a:pt x="17" y="609"/>
                      <a:pt x="17" y="692"/>
                    </a:cubicBezTo>
                    <a:cubicBezTo>
                      <a:pt x="9" y="783"/>
                      <a:pt x="0" y="874"/>
                      <a:pt x="0" y="965"/>
                    </a:cubicBezTo>
                    <a:cubicBezTo>
                      <a:pt x="0" y="984"/>
                      <a:pt x="10" y="993"/>
                      <a:pt x="21" y="993"/>
                    </a:cubicBezTo>
                    <a:cubicBezTo>
                      <a:pt x="25" y="993"/>
                      <a:pt x="29" y="992"/>
                      <a:pt x="34" y="990"/>
                    </a:cubicBezTo>
                    <a:cubicBezTo>
                      <a:pt x="42" y="1064"/>
                      <a:pt x="50" y="1139"/>
                      <a:pt x="58" y="1213"/>
                    </a:cubicBezTo>
                    <a:cubicBezTo>
                      <a:pt x="62" y="1231"/>
                      <a:pt x="73" y="1238"/>
                      <a:pt x="83" y="1238"/>
                    </a:cubicBezTo>
                    <a:cubicBezTo>
                      <a:pt x="98" y="1238"/>
                      <a:pt x="113" y="1224"/>
                      <a:pt x="108" y="1205"/>
                    </a:cubicBezTo>
                    <a:cubicBezTo>
                      <a:pt x="92" y="1081"/>
                      <a:pt x="75" y="957"/>
                      <a:pt x="75" y="832"/>
                    </a:cubicBezTo>
                    <a:cubicBezTo>
                      <a:pt x="67" y="774"/>
                      <a:pt x="67" y="725"/>
                      <a:pt x="67" y="667"/>
                    </a:cubicBezTo>
                    <a:cubicBezTo>
                      <a:pt x="75" y="609"/>
                      <a:pt x="75" y="551"/>
                      <a:pt x="83" y="493"/>
                    </a:cubicBezTo>
                    <a:cubicBezTo>
                      <a:pt x="100" y="335"/>
                      <a:pt x="125" y="178"/>
                      <a:pt x="133" y="20"/>
                    </a:cubicBezTo>
                    <a:cubicBezTo>
                      <a:pt x="137" y="7"/>
                      <a:pt x="130" y="1"/>
                      <a:pt x="1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24"/>
              <p:cNvSpPr/>
              <p:nvPr/>
            </p:nvSpPr>
            <p:spPr>
              <a:xfrm>
                <a:off x="2023850" y="1641450"/>
                <a:ext cx="4775" cy="20350"/>
              </a:xfrm>
              <a:custGeom>
                <a:rect b="b" l="l" r="r" t="t"/>
                <a:pathLst>
                  <a:path extrusionOk="0" h="814" w="191">
                    <a:moveTo>
                      <a:pt x="145" y="0"/>
                    </a:moveTo>
                    <a:cubicBezTo>
                      <a:pt x="131" y="0"/>
                      <a:pt x="116" y="10"/>
                      <a:pt x="116" y="31"/>
                    </a:cubicBezTo>
                    <a:cubicBezTo>
                      <a:pt x="116" y="155"/>
                      <a:pt x="108" y="280"/>
                      <a:pt x="91" y="404"/>
                    </a:cubicBezTo>
                    <a:lnTo>
                      <a:pt x="91" y="396"/>
                    </a:lnTo>
                    <a:cubicBezTo>
                      <a:pt x="67" y="520"/>
                      <a:pt x="42" y="636"/>
                      <a:pt x="9" y="760"/>
                    </a:cubicBezTo>
                    <a:cubicBezTo>
                      <a:pt x="0" y="785"/>
                      <a:pt x="17" y="810"/>
                      <a:pt x="50" y="810"/>
                    </a:cubicBezTo>
                    <a:cubicBezTo>
                      <a:pt x="59" y="812"/>
                      <a:pt x="68" y="813"/>
                      <a:pt x="77" y="813"/>
                    </a:cubicBezTo>
                    <a:cubicBezTo>
                      <a:pt x="101" y="813"/>
                      <a:pt x="125" y="806"/>
                      <a:pt x="149" y="793"/>
                    </a:cubicBezTo>
                    <a:cubicBezTo>
                      <a:pt x="166" y="793"/>
                      <a:pt x="166" y="777"/>
                      <a:pt x="158" y="769"/>
                    </a:cubicBezTo>
                    <a:cubicBezTo>
                      <a:pt x="141" y="752"/>
                      <a:pt x="116" y="744"/>
                      <a:pt x="100" y="735"/>
                    </a:cubicBezTo>
                    <a:cubicBezTo>
                      <a:pt x="166" y="512"/>
                      <a:pt x="191" y="263"/>
                      <a:pt x="174" y="31"/>
                    </a:cubicBezTo>
                    <a:cubicBezTo>
                      <a:pt x="174" y="10"/>
                      <a:pt x="160" y="0"/>
                      <a:pt x="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24"/>
              <p:cNvSpPr/>
              <p:nvPr/>
            </p:nvSpPr>
            <p:spPr>
              <a:xfrm>
                <a:off x="2030675" y="1641550"/>
                <a:ext cx="3550" cy="24475"/>
              </a:xfrm>
              <a:custGeom>
                <a:rect b="b" l="l" r="r" t="t"/>
                <a:pathLst>
                  <a:path extrusionOk="0" h="979" w="142">
                    <a:moveTo>
                      <a:pt x="112" y="1"/>
                    </a:moveTo>
                    <a:cubicBezTo>
                      <a:pt x="103" y="1"/>
                      <a:pt x="95" y="6"/>
                      <a:pt x="92" y="19"/>
                    </a:cubicBezTo>
                    <a:cubicBezTo>
                      <a:pt x="67" y="176"/>
                      <a:pt x="42" y="325"/>
                      <a:pt x="34" y="483"/>
                    </a:cubicBezTo>
                    <a:cubicBezTo>
                      <a:pt x="17" y="640"/>
                      <a:pt x="1" y="798"/>
                      <a:pt x="17" y="955"/>
                    </a:cubicBezTo>
                    <a:cubicBezTo>
                      <a:pt x="17" y="970"/>
                      <a:pt x="28" y="978"/>
                      <a:pt x="39" y="978"/>
                    </a:cubicBezTo>
                    <a:cubicBezTo>
                      <a:pt x="47" y="978"/>
                      <a:pt x="55" y="974"/>
                      <a:pt x="59" y="963"/>
                    </a:cubicBezTo>
                    <a:cubicBezTo>
                      <a:pt x="75" y="814"/>
                      <a:pt x="75" y="657"/>
                      <a:pt x="83" y="508"/>
                    </a:cubicBezTo>
                    <a:cubicBezTo>
                      <a:pt x="100" y="342"/>
                      <a:pt x="117" y="185"/>
                      <a:pt x="141" y="35"/>
                    </a:cubicBezTo>
                    <a:cubicBezTo>
                      <a:pt x="141" y="15"/>
                      <a:pt x="126" y="1"/>
                      <a:pt x="1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24"/>
              <p:cNvSpPr/>
              <p:nvPr/>
            </p:nvSpPr>
            <p:spPr>
              <a:xfrm>
                <a:off x="2090325" y="1700775"/>
                <a:ext cx="13075" cy="96050"/>
              </a:xfrm>
              <a:custGeom>
                <a:rect b="b" l="l" r="r" t="t"/>
                <a:pathLst>
                  <a:path extrusionOk="0" h="3842" w="523">
                    <a:moveTo>
                      <a:pt x="42" y="1"/>
                    </a:moveTo>
                    <a:cubicBezTo>
                      <a:pt x="30" y="1"/>
                      <a:pt x="17" y="7"/>
                      <a:pt x="17" y="19"/>
                    </a:cubicBezTo>
                    <a:cubicBezTo>
                      <a:pt x="1" y="251"/>
                      <a:pt x="26" y="467"/>
                      <a:pt x="75" y="691"/>
                    </a:cubicBezTo>
                    <a:cubicBezTo>
                      <a:pt x="175" y="1080"/>
                      <a:pt x="341" y="1461"/>
                      <a:pt x="390" y="1859"/>
                    </a:cubicBezTo>
                    <a:cubicBezTo>
                      <a:pt x="423" y="2083"/>
                      <a:pt x="415" y="2315"/>
                      <a:pt x="382" y="2538"/>
                    </a:cubicBezTo>
                    <a:cubicBezTo>
                      <a:pt x="365" y="2721"/>
                      <a:pt x="324" y="2903"/>
                      <a:pt x="299" y="3085"/>
                    </a:cubicBezTo>
                    <a:cubicBezTo>
                      <a:pt x="307" y="2977"/>
                      <a:pt x="307" y="2861"/>
                      <a:pt x="307" y="2754"/>
                    </a:cubicBezTo>
                    <a:cubicBezTo>
                      <a:pt x="299" y="2513"/>
                      <a:pt x="249" y="2281"/>
                      <a:pt x="191" y="2058"/>
                    </a:cubicBezTo>
                    <a:cubicBezTo>
                      <a:pt x="185" y="2041"/>
                      <a:pt x="170" y="2034"/>
                      <a:pt x="156" y="2034"/>
                    </a:cubicBezTo>
                    <a:cubicBezTo>
                      <a:pt x="135" y="2034"/>
                      <a:pt x="115" y="2050"/>
                      <a:pt x="125" y="2074"/>
                    </a:cubicBezTo>
                    <a:cubicBezTo>
                      <a:pt x="150" y="2207"/>
                      <a:pt x="167" y="2331"/>
                      <a:pt x="183" y="2464"/>
                    </a:cubicBezTo>
                    <a:cubicBezTo>
                      <a:pt x="200" y="2687"/>
                      <a:pt x="200" y="2919"/>
                      <a:pt x="175" y="3143"/>
                    </a:cubicBezTo>
                    <a:cubicBezTo>
                      <a:pt x="158" y="3259"/>
                      <a:pt x="142" y="3367"/>
                      <a:pt x="117" y="3475"/>
                    </a:cubicBezTo>
                    <a:cubicBezTo>
                      <a:pt x="109" y="3533"/>
                      <a:pt x="92" y="3591"/>
                      <a:pt x="84" y="3649"/>
                    </a:cubicBezTo>
                    <a:cubicBezTo>
                      <a:pt x="67" y="3698"/>
                      <a:pt x="51" y="3756"/>
                      <a:pt x="51" y="3806"/>
                    </a:cubicBezTo>
                    <a:cubicBezTo>
                      <a:pt x="51" y="3824"/>
                      <a:pt x="67" y="3841"/>
                      <a:pt x="86" y="3841"/>
                    </a:cubicBezTo>
                    <a:cubicBezTo>
                      <a:pt x="93" y="3841"/>
                      <a:pt x="101" y="3838"/>
                      <a:pt x="109" y="3831"/>
                    </a:cubicBezTo>
                    <a:cubicBezTo>
                      <a:pt x="142" y="3781"/>
                      <a:pt x="167" y="3715"/>
                      <a:pt x="183" y="3657"/>
                    </a:cubicBezTo>
                    <a:cubicBezTo>
                      <a:pt x="208" y="3591"/>
                      <a:pt x="225" y="3524"/>
                      <a:pt x="241" y="3458"/>
                    </a:cubicBezTo>
                    <a:cubicBezTo>
                      <a:pt x="258" y="3375"/>
                      <a:pt x="274" y="3292"/>
                      <a:pt x="283" y="3209"/>
                    </a:cubicBezTo>
                    <a:cubicBezTo>
                      <a:pt x="286" y="3221"/>
                      <a:pt x="295" y="3225"/>
                      <a:pt x="304" y="3225"/>
                    </a:cubicBezTo>
                    <a:cubicBezTo>
                      <a:pt x="316" y="3225"/>
                      <a:pt x="328" y="3218"/>
                      <a:pt x="332" y="3209"/>
                    </a:cubicBezTo>
                    <a:cubicBezTo>
                      <a:pt x="423" y="2977"/>
                      <a:pt x="473" y="2721"/>
                      <a:pt x="498" y="2472"/>
                    </a:cubicBezTo>
                    <a:cubicBezTo>
                      <a:pt x="523" y="2248"/>
                      <a:pt x="523" y="2016"/>
                      <a:pt x="490" y="1793"/>
                    </a:cubicBezTo>
                    <a:cubicBezTo>
                      <a:pt x="457" y="1594"/>
                      <a:pt x="399" y="1403"/>
                      <a:pt x="332" y="1213"/>
                    </a:cubicBezTo>
                    <a:cubicBezTo>
                      <a:pt x="274" y="1014"/>
                      <a:pt x="208" y="823"/>
                      <a:pt x="158" y="633"/>
                    </a:cubicBezTo>
                    <a:cubicBezTo>
                      <a:pt x="100" y="434"/>
                      <a:pt x="59" y="227"/>
                      <a:pt x="67" y="19"/>
                    </a:cubicBezTo>
                    <a:cubicBezTo>
                      <a:pt x="67" y="7"/>
                      <a:pt x="55" y="1"/>
                      <a:pt x="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24"/>
              <p:cNvSpPr/>
              <p:nvPr/>
            </p:nvSpPr>
            <p:spPr>
              <a:xfrm>
                <a:off x="1908250" y="1707575"/>
                <a:ext cx="8000" cy="14625"/>
              </a:xfrm>
              <a:custGeom>
                <a:rect b="b" l="l" r="r" t="t"/>
                <a:pathLst>
                  <a:path extrusionOk="0" h="585" w="320">
                    <a:moveTo>
                      <a:pt x="40" y="0"/>
                    </a:moveTo>
                    <a:cubicBezTo>
                      <a:pt x="23" y="0"/>
                      <a:pt x="9" y="13"/>
                      <a:pt x="9" y="29"/>
                    </a:cubicBezTo>
                    <a:cubicBezTo>
                      <a:pt x="1" y="137"/>
                      <a:pt x="51" y="228"/>
                      <a:pt x="92" y="319"/>
                    </a:cubicBezTo>
                    <a:cubicBezTo>
                      <a:pt x="133" y="402"/>
                      <a:pt x="183" y="501"/>
                      <a:pt x="241" y="576"/>
                    </a:cubicBezTo>
                    <a:cubicBezTo>
                      <a:pt x="247" y="582"/>
                      <a:pt x="255" y="585"/>
                      <a:pt x="264" y="585"/>
                    </a:cubicBezTo>
                    <a:cubicBezTo>
                      <a:pt x="290" y="585"/>
                      <a:pt x="320" y="560"/>
                      <a:pt x="307" y="535"/>
                    </a:cubicBezTo>
                    <a:cubicBezTo>
                      <a:pt x="291" y="485"/>
                      <a:pt x="266" y="443"/>
                      <a:pt x="249" y="394"/>
                    </a:cubicBezTo>
                    <a:cubicBezTo>
                      <a:pt x="233" y="352"/>
                      <a:pt x="208" y="311"/>
                      <a:pt x="191" y="261"/>
                    </a:cubicBezTo>
                    <a:cubicBezTo>
                      <a:pt x="175" y="220"/>
                      <a:pt x="158" y="178"/>
                      <a:pt x="142" y="137"/>
                    </a:cubicBezTo>
                    <a:cubicBezTo>
                      <a:pt x="117" y="87"/>
                      <a:pt x="100" y="46"/>
                      <a:pt x="67" y="13"/>
                    </a:cubicBezTo>
                    <a:cubicBezTo>
                      <a:pt x="59" y="4"/>
                      <a:pt x="49" y="0"/>
                      <a:pt x="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24"/>
              <p:cNvSpPr/>
              <p:nvPr/>
            </p:nvSpPr>
            <p:spPr>
              <a:xfrm>
                <a:off x="1905150" y="1699850"/>
                <a:ext cx="2650" cy="7175"/>
              </a:xfrm>
              <a:custGeom>
                <a:rect b="b" l="l" r="r" t="t"/>
                <a:pathLst>
                  <a:path extrusionOk="0" h="287" w="106">
                    <a:moveTo>
                      <a:pt x="18" y="0"/>
                    </a:moveTo>
                    <a:cubicBezTo>
                      <a:pt x="9" y="0"/>
                      <a:pt x="1" y="9"/>
                      <a:pt x="1" y="23"/>
                    </a:cubicBezTo>
                    <a:cubicBezTo>
                      <a:pt x="17" y="106"/>
                      <a:pt x="34" y="189"/>
                      <a:pt x="59" y="272"/>
                    </a:cubicBezTo>
                    <a:cubicBezTo>
                      <a:pt x="62" y="282"/>
                      <a:pt x="70" y="286"/>
                      <a:pt x="79" y="286"/>
                    </a:cubicBezTo>
                    <a:cubicBezTo>
                      <a:pt x="92" y="286"/>
                      <a:pt x="105" y="275"/>
                      <a:pt x="100" y="255"/>
                    </a:cubicBezTo>
                    <a:cubicBezTo>
                      <a:pt x="83" y="172"/>
                      <a:pt x="67" y="90"/>
                      <a:pt x="34" y="15"/>
                    </a:cubicBezTo>
                    <a:cubicBezTo>
                      <a:pt x="30" y="5"/>
                      <a:pt x="24" y="0"/>
                      <a:pt x="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24"/>
              <p:cNvSpPr/>
              <p:nvPr/>
            </p:nvSpPr>
            <p:spPr>
              <a:xfrm>
                <a:off x="1981375" y="1758050"/>
                <a:ext cx="3475" cy="14300"/>
              </a:xfrm>
              <a:custGeom>
                <a:rect b="b" l="l" r="r" t="t"/>
                <a:pathLst>
                  <a:path extrusionOk="0" h="572" w="139">
                    <a:moveTo>
                      <a:pt x="43" y="1"/>
                    </a:moveTo>
                    <a:cubicBezTo>
                      <a:pt x="38" y="1"/>
                      <a:pt x="34" y="3"/>
                      <a:pt x="34" y="7"/>
                    </a:cubicBezTo>
                    <a:cubicBezTo>
                      <a:pt x="1" y="48"/>
                      <a:pt x="17" y="98"/>
                      <a:pt x="17" y="140"/>
                    </a:cubicBezTo>
                    <a:cubicBezTo>
                      <a:pt x="17" y="181"/>
                      <a:pt x="26" y="231"/>
                      <a:pt x="34" y="272"/>
                    </a:cubicBezTo>
                    <a:cubicBezTo>
                      <a:pt x="42" y="372"/>
                      <a:pt x="59" y="463"/>
                      <a:pt x="84" y="554"/>
                    </a:cubicBezTo>
                    <a:cubicBezTo>
                      <a:pt x="87" y="566"/>
                      <a:pt x="96" y="572"/>
                      <a:pt x="106" y="572"/>
                    </a:cubicBezTo>
                    <a:cubicBezTo>
                      <a:pt x="121" y="572"/>
                      <a:pt x="138" y="558"/>
                      <a:pt x="133" y="537"/>
                    </a:cubicBezTo>
                    <a:cubicBezTo>
                      <a:pt x="117" y="446"/>
                      <a:pt x="100" y="355"/>
                      <a:pt x="92" y="264"/>
                    </a:cubicBezTo>
                    <a:cubicBezTo>
                      <a:pt x="84" y="222"/>
                      <a:pt x="84" y="173"/>
                      <a:pt x="84" y="131"/>
                    </a:cubicBezTo>
                    <a:cubicBezTo>
                      <a:pt x="75" y="90"/>
                      <a:pt x="84" y="40"/>
                      <a:pt x="59" y="7"/>
                    </a:cubicBezTo>
                    <a:cubicBezTo>
                      <a:pt x="55" y="3"/>
                      <a:pt x="48" y="1"/>
                      <a:pt x="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24"/>
              <p:cNvSpPr/>
              <p:nvPr/>
            </p:nvSpPr>
            <p:spPr>
              <a:xfrm>
                <a:off x="1978275" y="1747850"/>
                <a:ext cx="2500" cy="5825"/>
              </a:xfrm>
              <a:custGeom>
                <a:rect b="b" l="l" r="r" t="t"/>
                <a:pathLst>
                  <a:path extrusionOk="0" h="233" w="100">
                    <a:moveTo>
                      <a:pt x="25" y="1"/>
                    </a:moveTo>
                    <a:cubicBezTo>
                      <a:pt x="17" y="1"/>
                      <a:pt x="0" y="9"/>
                      <a:pt x="0" y="17"/>
                    </a:cubicBezTo>
                    <a:cubicBezTo>
                      <a:pt x="9" y="42"/>
                      <a:pt x="9" y="59"/>
                      <a:pt x="9" y="75"/>
                    </a:cubicBezTo>
                    <a:cubicBezTo>
                      <a:pt x="17" y="84"/>
                      <a:pt x="17" y="100"/>
                      <a:pt x="17" y="117"/>
                    </a:cubicBezTo>
                    <a:cubicBezTo>
                      <a:pt x="25" y="150"/>
                      <a:pt x="34" y="183"/>
                      <a:pt x="42" y="208"/>
                    </a:cubicBezTo>
                    <a:cubicBezTo>
                      <a:pt x="50" y="224"/>
                      <a:pt x="67" y="233"/>
                      <a:pt x="75" y="233"/>
                    </a:cubicBezTo>
                    <a:cubicBezTo>
                      <a:pt x="92" y="224"/>
                      <a:pt x="100" y="208"/>
                      <a:pt x="92" y="200"/>
                    </a:cubicBezTo>
                    <a:cubicBezTo>
                      <a:pt x="83" y="133"/>
                      <a:pt x="67" y="75"/>
                      <a:pt x="50" y="17"/>
                    </a:cubicBezTo>
                    <a:cubicBezTo>
                      <a:pt x="42" y="9"/>
                      <a:pt x="34" y="1"/>
                      <a:pt x="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24"/>
              <p:cNvSpPr/>
              <p:nvPr/>
            </p:nvSpPr>
            <p:spPr>
              <a:xfrm>
                <a:off x="1979725" y="1759050"/>
                <a:ext cx="1875" cy="5600"/>
              </a:xfrm>
              <a:custGeom>
                <a:rect b="b" l="l" r="r" t="t"/>
                <a:pathLst>
                  <a:path extrusionOk="0" h="224" w="75">
                    <a:moveTo>
                      <a:pt x="9" y="0"/>
                    </a:moveTo>
                    <a:lnTo>
                      <a:pt x="9" y="8"/>
                    </a:lnTo>
                    <a:cubicBezTo>
                      <a:pt x="0" y="8"/>
                      <a:pt x="0" y="8"/>
                      <a:pt x="0" y="17"/>
                    </a:cubicBezTo>
                    <a:cubicBezTo>
                      <a:pt x="0" y="83"/>
                      <a:pt x="17" y="141"/>
                      <a:pt x="34" y="207"/>
                    </a:cubicBezTo>
                    <a:cubicBezTo>
                      <a:pt x="34" y="216"/>
                      <a:pt x="50" y="224"/>
                      <a:pt x="58" y="224"/>
                    </a:cubicBezTo>
                    <a:cubicBezTo>
                      <a:pt x="75" y="216"/>
                      <a:pt x="75" y="207"/>
                      <a:pt x="75" y="191"/>
                    </a:cubicBezTo>
                    <a:cubicBezTo>
                      <a:pt x="58" y="133"/>
                      <a:pt x="50" y="75"/>
                      <a:pt x="25" y="17"/>
                    </a:cubicBezTo>
                    <a:cubicBezTo>
                      <a:pt x="25" y="8"/>
                      <a:pt x="17" y="0"/>
                      <a:pt x="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24"/>
              <p:cNvSpPr/>
              <p:nvPr/>
            </p:nvSpPr>
            <p:spPr>
              <a:xfrm>
                <a:off x="1793100" y="1143350"/>
                <a:ext cx="632000" cy="926825"/>
              </a:xfrm>
              <a:custGeom>
                <a:rect b="b" l="l" r="r" t="t"/>
                <a:pathLst>
                  <a:path extrusionOk="0" h="37073" w="25280">
                    <a:moveTo>
                      <a:pt x="5054" y="110"/>
                    </a:moveTo>
                    <a:cubicBezTo>
                      <a:pt x="5059" y="110"/>
                      <a:pt x="5065" y="111"/>
                      <a:pt x="5071" y="111"/>
                    </a:cubicBezTo>
                    <a:cubicBezTo>
                      <a:pt x="5121" y="120"/>
                      <a:pt x="5170" y="153"/>
                      <a:pt x="5203" y="186"/>
                    </a:cubicBezTo>
                    <a:cubicBezTo>
                      <a:pt x="5237" y="236"/>
                      <a:pt x="5270" y="285"/>
                      <a:pt x="5295" y="343"/>
                    </a:cubicBezTo>
                    <a:cubicBezTo>
                      <a:pt x="5319" y="401"/>
                      <a:pt x="5344" y="468"/>
                      <a:pt x="5377" y="526"/>
                    </a:cubicBezTo>
                    <a:cubicBezTo>
                      <a:pt x="5618" y="1039"/>
                      <a:pt x="5899" y="1528"/>
                      <a:pt x="6148" y="2025"/>
                    </a:cubicBezTo>
                    <a:cubicBezTo>
                      <a:pt x="6272" y="2274"/>
                      <a:pt x="6380" y="2531"/>
                      <a:pt x="6488" y="2796"/>
                    </a:cubicBezTo>
                    <a:cubicBezTo>
                      <a:pt x="6529" y="2920"/>
                      <a:pt x="6587" y="3036"/>
                      <a:pt x="6653" y="3152"/>
                    </a:cubicBezTo>
                    <a:cubicBezTo>
                      <a:pt x="6711" y="3235"/>
                      <a:pt x="6778" y="3326"/>
                      <a:pt x="6803" y="3426"/>
                    </a:cubicBezTo>
                    <a:lnTo>
                      <a:pt x="6786" y="3426"/>
                    </a:lnTo>
                    <a:cubicBezTo>
                      <a:pt x="6504" y="3426"/>
                      <a:pt x="6214" y="3434"/>
                      <a:pt x="5933" y="3450"/>
                    </a:cubicBezTo>
                    <a:cubicBezTo>
                      <a:pt x="5725" y="3459"/>
                      <a:pt x="5502" y="3492"/>
                      <a:pt x="5311" y="3591"/>
                    </a:cubicBezTo>
                    <a:cubicBezTo>
                      <a:pt x="5121" y="3699"/>
                      <a:pt x="5013" y="3873"/>
                      <a:pt x="4880" y="4039"/>
                    </a:cubicBezTo>
                    <a:cubicBezTo>
                      <a:pt x="4814" y="4122"/>
                      <a:pt x="4739" y="4196"/>
                      <a:pt x="4648" y="4254"/>
                    </a:cubicBezTo>
                    <a:cubicBezTo>
                      <a:pt x="4607" y="4279"/>
                      <a:pt x="4557" y="4304"/>
                      <a:pt x="4499" y="4329"/>
                    </a:cubicBezTo>
                    <a:cubicBezTo>
                      <a:pt x="4466" y="4337"/>
                      <a:pt x="4433" y="4345"/>
                      <a:pt x="4391" y="4362"/>
                    </a:cubicBezTo>
                    <a:cubicBezTo>
                      <a:pt x="4391" y="4296"/>
                      <a:pt x="4400" y="4229"/>
                      <a:pt x="4400" y="4171"/>
                    </a:cubicBezTo>
                    <a:cubicBezTo>
                      <a:pt x="4400" y="4014"/>
                      <a:pt x="4408" y="3865"/>
                      <a:pt x="4408" y="3716"/>
                    </a:cubicBezTo>
                    <a:cubicBezTo>
                      <a:pt x="4408" y="3566"/>
                      <a:pt x="4408" y="3417"/>
                      <a:pt x="4383" y="3268"/>
                    </a:cubicBezTo>
                    <a:cubicBezTo>
                      <a:pt x="4350" y="3136"/>
                      <a:pt x="4300" y="3003"/>
                      <a:pt x="4267" y="2862"/>
                    </a:cubicBezTo>
                    <a:cubicBezTo>
                      <a:pt x="4226" y="2730"/>
                      <a:pt x="4217" y="2589"/>
                      <a:pt x="4226" y="2440"/>
                    </a:cubicBezTo>
                    <a:cubicBezTo>
                      <a:pt x="4242" y="1909"/>
                      <a:pt x="4367" y="1379"/>
                      <a:pt x="4574" y="882"/>
                    </a:cubicBezTo>
                    <a:cubicBezTo>
                      <a:pt x="4673" y="642"/>
                      <a:pt x="4797" y="401"/>
                      <a:pt x="4947" y="178"/>
                    </a:cubicBezTo>
                    <a:cubicBezTo>
                      <a:pt x="4976" y="141"/>
                      <a:pt x="5006" y="110"/>
                      <a:pt x="5054" y="110"/>
                    </a:cubicBezTo>
                    <a:close/>
                    <a:moveTo>
                      <a:pt x="1309" y="5754"/>
                    </a:moveTo>
                    <a:cubicBezTo>
                      <a:pt x="1351" y="5812"/>
                      <a:pt x="1417" y="5845"/>
                      <a:pt x="1475" y="5870"/>
                    </a:cubicBezTo>
                    <a:cubicBezTo>
                      <a:pt x="1620" y="5921"/>
                      <a:pt x="1765" y="5946"/>
                      <a:pt x="1916" y="5946"/>
                    </a:cubicBezTo>
                    <a:cubicBezTo>
                      <a:pt x="1937" y="5946"/>
                      <a:pt x="1959" y="5945"/>
                      <a:pt x="1980" y="5944"/>
                    </a:cubicBezTo>
                    <a:cubicBezTo>
                      <a:pt x="2006" y="5944"/>
                      <a:pt x="2032" y="5944"/>
                      <a:pt x="2058" y="5944"/>
                    </a:cubicBezTo>
                    <a:cubicBezTo>
                      <a:pt x="2175" y="5944"/>
                      <a:pt x="2293" y="5950"/>
                      <a:pt x="2395" y="6011"/>
                    </a:cubicBezTo>
                    <a:cubicBezTo>
                      <a:pt x="2411" y="6019"/>
                      <a:pt x="2420" y="6019"/>
                      <a:pt x="2428" y="6027"/>
                    </a:cubicBezTo>
                    <a:cubicBezTo>
                      <a:pt x="2348" y="5995"/>
                      <a:pt x="2263" y="5984"/>
                      <a:pt x="2178" y="5984"/>
                    </a:cubicBezTo>
                    <a:cubicBezTo>
                      <a:pt x="2067" y="5984"/>
                      <a:pt x="1955" y="6001"/>
                      <a:pt x="1848" y="6011"/>
                    </a:cubicBezTo>
                    <a:cubicBezTo>
                      <a:pt x="1822" y="6012"/>
                      <a:pt x="1797" y="6013"/>
                      <a:pt x="1772" y="6013"/>
                    </a:cubicBezTo>
                    <a:cubicBezTo>
                      <a:pt x="1676" y="6013"/>
                      <a:pt x="1585" y="5999"/>
                      <a:pt x="1500" y="5953"/>
                    </a:cubicBezTo>
                    <a:cubicBezTo>
                      <a:pt x="1417" y="5911"/>
                      <a:pt x="1342" y="5845"/>
                      <a:pt x="1284" y="5762"/>
                    </a:cubicBezTo>
                    <a:cubicBezTo>
                      <a:pt x="1293" y="5762"/>
                      <a:pt x="1301" y="5762"/>
                      <a:pt x="1309" y="5754"/>
                    </a:cubicBezTo>
                    <a:close/>
                    <a:moveTo>
                      <a:pt x="2502" y="6218"/>
                    </a:moveTo>
                    <a:cubicBezTo>
                      <a:pt x="2502" y="6234"/>
                      <a:pt x="2494" y="6243"/>
                      <a:pt x="2494" y="6259"/>
                    </a:cubicBezTo>
                    <a:cubicBezTo>
                      <a:pt x="2486" y="6259"/>
                      <a:pt x="2486" y="6251"/>
                      <a:pt x="2478" y="6251"/>
                    </a:cubicBezTo>
                    <a:cubicBezTo>
                      <a:pt x="2469" y="6251"/>
                      <a:pt x="2461" y="6259"/>
                      <a:pt x="2453" y="6259"/>
                    </a:cubicBezTo>
                    <a:cubicBezTo>
                      <a:pt x="2453" y="6251"/>
                      <a:pt x="2444" y="6243"/>
                      <a:pt x="2444" y="6234"/>
                    </a:cubicBezTo>
                    <a:cubicBezTo>
                      <a:pt x="2461" y="6234"/>
                      <a:pt x="2486" y="6226"/>
                      <a:pt x="2502" y="6218"/>
                    </a:cubicBezTo>
                    <a:close/>
                    <a:moveTo>
                      <a:pt x="1293" y="6499"/>
                    </a:moveTo>
                    <a:lnTo>
                      <a:pt x="1400" y="6632"/>
                    </a:lnTo>
                    <a:cubicBezTo>
                      <a:pt x="1400" y="6640"/>
                      <a:pt x="1409" y="6649"/>
                      <a:pt x="1409" y="6657"/>
                    </a:cubicBezTo>
                    <a:cubicBezTo>
                      <a:pt x="1409" y="6690"/>
                      <a:pt x="1392" y="6731"/>
                      <a:pt x="1392" y="6765"/>
                    </a:cubicBezTo>
                    <a:cubicBezTo>
                      <a:pt x="1400" y="6806"/>
                      <a:pt x="1417" y="6839"/>
                      <a:pt x="1450" y="6864"/>
                    </a:cubicBezTo>
                    <a:cubicBezTo>
                      <a:pt x="1450" y="6905"/>
                      <a:pt x="1458" y="6947"/>
                      <a:pt x="1475" y="6988"/>
                    </a:cubicBezTo>
                    <a:cubicBezTo>
                      <a:pt x="1508" y="7137"/>
                      <a:pt x="1574" y="7278"/>
                      <a:pt x="1649" y="7419"/>
                    </a:cubicBezTo>
                    <a:cubicBezTo>
                      <a:pt x="1583" y="7452"/>
                      <a:pt x="1541" y="7527"/>
                      <a:pt x="1516" y="7601"/>
                    </a:cubicBezTo>
                    <a:cubicBezTo>
                      <a:pt x="1483" y="7693"/>
                      <a:pt x="1483" y="7792"/>
                      <a:pt x="1450" y="7883"/>
                    </a:cubicBezTo>
                    <a:cubicBezTo>
                      <a:pt x="1376" y="7842"/>
                      <a:pt x="1293" y="7792"/>
                      <a:pt x="1235" y="7726"/>
                    </a:cubicBezTo>
                    <a:cubicBezTo>
                      <a:pt x="1160" y="7635"/>
                      <a:pt x="1160" y="7519"/>
                      <a:pt x="1168" y="7411"/>
                    </a:cubicBezTo>
                    <a:cubicBezTo>
                      <a:pt x="1177" y="7278"/>
                      <a:pt x="1193" y="7146"/>
                      <a:pt x="1226" y="7021"/>
                    </a:cubicBezTo>
                    <a:cubicBezTo>
                      <a:pt x="1260" y="6905"/>
                      <a:pt x="1293" y="6789"/>
                      <a:pt x="1309" y="6673"/>
                    </a:cubicBezTo>
                    <a:cubicBezTo>
                      <a:pt x="1309" y="6615"/>
                      <a:pt x="1309" y="6557"/>
                      <a:pt x="1293" y="6499"/>
                    </a:cubicBezTo>
                    <a:close/>
                    <a:moveTo>
                      <a:pt x="4855" y="23559"/>
                    </a:moveTo>
                    <a:lnTo>
                      <a:pt x="5245" y="24065"/>
                    </a:lnTo>
                    <a:cubicBezTo>
                      <a:pt x="5253" y="24073"/>
                      <a:pt x="5261" y="24081"/>
                      <a:pt x="5278" y="24081"/>
                    </a:cubicBezTo>
                    <a:cubicBezTo>
                      <a:pt x="5361" y="24272"/>
                      <a:pt x="5452" y="24454"/>
                      <a:pt x="5560" y="24628"/>
                    </a:cubicBezTo>
                    <a:cubicBezTo>
                      <a:pt x="5634" y="24752"/>
                      <a:pt x="5709" y="24860"/>
                      <a:pt x="5800" y="24968"/>
                    </a:cubicBezTo>
                    <a:cubicBezTo>
                      <a:pt x="5875" y="25142"/>
                      <a:pt x="5966" y="25316"/>
                      <a:pt x="6082" y="25465"/>
                    </a:cubicBezTo>
                    <a:cubicBezTo>
                      <a:pt x="6189" y="25598"/>
                      <a:pt x="6314" y="25722"/>
                      <a:pt x="6438" y="25838"/>
                    </a:cubicBezTo>
                    <a:cubicBezTo>
                      <a:pt x="6562" y="25946"/>
                      <a:pt x="6678" y="26053"/>
                      <a:pt x="6794" y="26153"/>
                    </a:cubicBezTo>
                    <a:cubicBezTo>
                      <a:pt x="6827" y="26211"/>
                      <a:pt x="6852" y="26260"/>
                      <a:pt x="6885" y="26310"/>
                    </a:cubicBezTo>
                    <a:cubicBezTo>
                      <a:pt x="6943" y="26401"/>
                      <a:pt x="7001" y="26501"/>
                      <a:pt x="7117" y="26509"/>
                    </a:cubicBezTo>
                    <a:cubicBezTo>
                      <a:pt x="7142" y="26509"/>
                      <a:pt x="7159" y="26492"/>
                      <a:pt x="7167" y="26467"/>
                    </a:cubicBezTo>
                    <a:cubicBezTo>
                      <a:pt x="7250" y="26617"/>
                      <a:pt x="7333" y="26757"/>
                      <a:pt x="7441" y="26890"/>
                    </a:cubicBezTo>
                    <a:cubicBezTo>
                      <a:pt x="7449" y="26907"/>
                      <a:pt x="7465" y="26907"/>
                      <a:pt x="7474" y="26907"/>
                    </a:cubicBezTo>
                    <a:cubicBezTo>
                      <a:pt x="7532" y="26989"/>
                      <a:pt x="7573" y="27081"/>
                      <a:pt x="7598" y="27180"/>
                    </a:cubicBezTo>
                    <a:cubicBezTo>
                      <a:pt x="7606" y="27205"/>
                      <a:pt x="7615" y="27238"/>
                      <a:pt x="7615" y="27263"/>
                    </a:cubicBezTo>
                    <a:cubicBezTo>
                      <a:pt x="7623" y="27453"/>
                      <a:pt x="7623" y="27652"/>
                      <a:pt x="7615" y="27843"/>
                    </a:cubicBezTo>
                    <a:cubicBezTo>
                      <a:pt x="7590" y="28514"/>
                      <a:pt x="7457" y="29169"/>
                      <a:pt x="7341" y="29831"/>
                    </a:cubicBezTo>
                    <a:cubicBezTo>
                      <a:pt x="7333" y="29881"/>
                      <a:pt x="7316" y="29939"/>
                      <a:pt x="7308" y="29997"/>
                    </a:cubicBezTo>
                    <a:cubicBezTo>
                      <a:pt x="7300" y="30014"/>
                      <a:pt x="7291" y="30030"/>
                      <a:pt x="7283" y="30047"/>
                    </a:cubicBezTo>
                    <a:cubicBezTo>
                      <a:pt x="7076" y="30503"/>
                      <a:pt x="6877" y="30967"/>
                      <a:pt x="6678" y="31430"/>
                    </a:cubicBezTo>
                    <a:cubicBezTo>
                      <a:pt x="6579" y="31662"/>
                      <a:pt x="6479" y="31886"/>
                      <a:pt x="6380" y="32118"/>
                    </a:cubicBezTo>
                    <a:cubicBezTo>
                      <a:pt x="6289" y="32334"/>
                      <a:pt x="6206" y="32566"/>
                      <a:pt x="6165" y="32798"/>
                    </a:cubicBezTo>
                    <a:cubicBezTo>
                      <a:pt x="6148" y="32905"/>
                      <a:pt x="6148" y="33013"/>
                      <a:pt x="6131" y="33121"/>
                    </a:cubicBezTo>
                    <a:cubicBezTo>
                      <a:pt x="6115" y="33228"/>
                      <a:pt x="6073" y="33311"/>
                      <a:pt x="5991" y="33378"/>
                    </a:cubicBezTo>
                    <a:cubicBezTo>
                      <a:pt x="5908" y="33444"/>
                      <a:pt x="5817" y="33502"/>
                      <a:pt x="5742" y="33568"/>
                    </a:cubicBezTo>
                    <a:cubicBezTo>
                      <a:pt x="5659" y="33634"/>
                      <a:pt x="5576" y="33701"/>
                      <a:pt x="5502" y="33775"/>
                    </a:cubicBezTo>
                    <a:cubicBezTo>
                      <a:pt x="5203" y="34057"/>
                      <a:pt x="4938" y="34380"/>
                      <a:pt x="4731" y="34736"/>
                    </a:cubicBezTo>
                    <a:cubicBezTo>
                      <a:pt x="4623" y="34919"/>
                      <a:pt x="4532" y="35101"/>
                      <a:pt x="4449" y="35300"/>
                    </a:cubicBezTo>
                    <a:cubicBezTo>
                      <a:pt x="4400" y="35408"/>
                      <a:pt x="4333" y="35582"/>
                      <a:pt x="4209" y="35623"/>
                    </a:cubicBezTo>
                    <a:cubicBezTo>
                      <a:pt x="4202" y="35615"/>
                      <a:pt x="4191" y="35611"/>
                      <a:pt x="4180" y="35611"/>
                    </a:cubicBezTo>
                    <a:cubicBezTo>
                      <a:pt x="4166" y="35611"/>
                      <a:pt x="4152" y="35618"/>
                      <a:pt x="4143" y="35631"/>
                    </a:cubicBezTo>
                    <a:cubicBezTo>
                      <a:pt x="4101" y="35640"/>
                      <a:pt x="4085" y="35681"/>
                      <a:pt x="4101" y="35714"/>
                    </a:cubicBezTo>
                    <a:cubicBezTo>
                      <a:pt x="3994" y="35913"/>
                      <a:pt x="3903" y="36112"/>
                      <a:pt x="3803" y="36311"/>
                    </a:cubicBezTo>
                    <a:cubicBezTo>
                      <a:pt x="3737" y="36451"/>
                      <a:pt x="3646" y="36609"/>
                      <a:pt x="3505" y="36700"/>
                    </a:cubicBezTo>
                    <a:cubicBezTo>
                      <a:pt x="3404" y="36770"/>
                      <a:pt x="3283" y="36789"/>
                      <a:pt x="3160" y="36789"/>
                    </a:cubicBezTo>
                    <a:cubicBezTo>
                      <a:pt x="3080" y="36789"/>
                      <a:pt x="3000" y="36781"/>
                      <a:pt x="2925" y="36775"/>
                    </a:cubicBezTo>
                    <a:cubicBezTo>
                      <a:pt x="2701" y="36758"/>
                      <a:pt x="2486" y="36733"/>
                      <a:pt x="2270" y="36692"/>
                    </a:cubicBezTo>
                    <a:cubicBezTo>
                      <a:pt x="2163" y="36675"/>
                      <a:pt x="2055" y="36650"/>
                      <a:pt x="1956" y="36617"/>
                    </a:cubicBezTo>
                    <a:cubicBezTo>
                      <a:pt x="1898" y="36609"/>
                      <a:pt x="1848" y="36592"/>
                      <a:pt x="1790" y="36576"/>
                    </a:cubicBezTo>
                    <a:cubicBezTo>
                      <a:pt x="1765" y="36567"/>
                      <a:pt x="1740" y="36559"/>
                      <a:pt x="1707" y="36551"/>
                    </a:cubicBezTo>
                    <a:cubicBezTo>
                      <a:pt x="1682" y="36543"/>
                      <a:pt x="1657" y="36543"/>
                      <a:pt x="1632" y="36543"/>
                    </a:cubicBezTo>
                    <a:cubicBezTo>
                      <a:pt x="1583" y="36543"/>
                      <a:pt x="1574" y="36601"/>
                      <a:pt x="1608" y="36617"/>
                    </a:cubicBezTo>
                    <a:cubicBezTo>
                      <a:pt x="1624" y="36634"/>
                      <a:pt x="1641" y="36642"/>
                      <a:pt x="1657" y="36650"/>
                    </a:cubicBezTo>
                    <a:lnTo>
                      <a:pt x="1649" y="36650"/>
                    </a:lnTo>
                    <a:cubicBezTo>
                      <a:pt x="1566" y="36642"/>
                      <a:pt x="1492" y="36617"/>
                      <a:pt x="1409" y="36592"/>
                    </a:cubicBezTo>
                    <a:cubicBezTo>
                      <a:pt x="1351" y="36576"/>
                      <a:pt x="1284" y="36551"/>
                      <a:pt x="1218" y="36509"/>
                    </a:cubicBezTo>
                    <a:cubicBezTo>
                      <a:pt x="1168" y="36485"/>
                      <a:pt x="1152" y="36435"/>
                      <a:pt x="1160" y="36377"/>
                    </a:cubicBezTo>
                    <a:cubicBezTo>
                      <a:pt x="1177" y="36261"/>
                      <a:pt x="1268" y="36162"/>
                      <a:pt x="1351" y="36087"/>
                    </a:cubicBezTo>
                    <a:cubicBezTo>
                      <a:pt x="1450" y="35996"/>
                      <a:pt x="1574" y="35930"/>
                      <a:pt x="1690" y="35872"/>
                    </a:cubicBezTo>
                    <a:cubicBezTo>
                      <a:pt x="1815" y="35797"/>
                      <a:pt x="1947" y="35731"/>
                      <a:pt x="2088" y="35673"/>
                    </a:cubicBezTo>
                    <a:cubicBezTo>
                      <a:pt x="2125" y="35658"/>
                      <a:pt x="2116" y="35596"/>
                      <a:pt x="2077" y="35596"/>
                    </a:cubicBezTo>
                    <a:cubicBezTo>
                      <a:pt x="2073" y="35596"/>
                      <a:pt x="2068" y="35596"/>
                      <a:pt x="2063" y="35598"/>
                    </a:cubicBezTo>
                    <a:cubicBezTo>
                      <a:pt x="1881" y="35656"/>
                      <a:pt x="1707" y="35722"/>
                      <a:pt x="1541" y="35822"/>
                    </a:cubicBezTo>
                    <a:cubicBezTo>
                      <a:pt x="1417" y="35888"/>
                      <a:pt x="1284" y="35971"/>
                      <a:pt x="1193" y="36079"/>
                    </a:cubicBezTo>
                    <a:cubicBezTo>
                      <a:pt x="1102" y="36178"/>
                      <a:pt x="1019" y="36319"/>
                      <a:pt x="1044" y="36460"/>
                    </a:cubicBezTo>
                    <a:cubicBezTo>
                      <a:pt x="1061" y="36534"/>
                      <a:pt x="1110" y="36592"/>
                      <a:pt x="1177" y="36625"/>
                    </a:cubicBezTo>
                    <a:cubicBezTo>
                      <a:pt x="1218" y="36642"/>
                      <a:pt x="1268" y="36667"/>
                      <a:pt x="1309" y="36683"/>
                    </a:cubicBezTo>
                    <a:lnTo>
                      <a:pt x="1284" y="36683"/>
                    </a:lnTo>
                    <a:cubicBezTo>
                      <a:pt x="1218" y="36675"/>
                      <a:pt x="1160" y="36667"/>
                      <a:pt x="1094" y="36659"/>
                    </a:cubicBezTo>
                    <a:cubicBezTo>
                      <a:pt x="961" y="36642"/>
                      <a:pt x="829" y="36617"/>
                      <a:pt x="696" y="36584"/>
                    </a:cubicBezTo>
                    <a:cubicBezTo>
                      <a:pt x="638" y="36576"/>
                      <a:pt x="580" y="36559"/>
                      <a:pt x="522" y="36543"/>
                    </a:cubicBezTo>
                    <a:cubicBezTo>
                      <a:pt x="497" y="36534"/>
                      <a:pt x="423" y="36526"/>
                      <a:pt x="414" y="36493"/>
                    </a:cubicBezTo>
                    <a:cubicBezTo>
                      <a:pt x="414" y="36485"/>
                      <a:pt x="414" y="36476"/>
                      <a:pt x="414" y="36468"/>
                    </a:cubicBezTo>
                    <a:cubicBezTo>
                      <a:pt x="431" y="36460"/>
                      <a:pt x="439" y="36435"/>
                      <a:pt x="423" y="36402"/>
                    </a:cubicBezTo>
                    <a:cubicBezTo>
                      <a:pt x="423" y="36402"/>
                      <a:pt x="423" y="36402"/>
                      <a:pt x="414" y="36393"/>
                    </a:cubicBezTo>
                    <a:cubicBezTo>
                      <a:pt x="414" y="36377"/>
                      <a:pt x="423" y="36369"/>
                      <a:pt x="423" y="36352"/>
                    </a:cubicBezTo>
                    <a:cubicBezTo>
                      <a:pt x="423" y="36302"/>
                      <a:pt x="431" y="36261"/>
                      <a:pt x="431" y="36211"/>
                    </a:cubicBezTo>
                    <a:cubicBezTo>
                      <a:pt x="456" y="36037"/>
                      <a:pt x="514" y="35847"/>
                      <a:pt x="630" y="35706"/>
                    </a:cubicBezTo>
                    <a:cubicBezTo>
                      <a:pt x="754" y="35540"/>
                      <a:pt x="953" y="35466"/>
                      <a:pt x="1144" y="35391"/>
                    </a:cubicBezTo>
                    <a:cubicBezTo>
                      <a:pt x="1302" y="35327"/>
                      <a:pt x="1476" y="35264"/>
                      <a:pt x="1645" y="35264"/>
                    </a:cubicBezTo>
                    <a:cubicBezTo>
                      <a:pt x="1697" y="35264"/>
                      <a:pt x="1748" y="35270"/>
                      <a:pt x="1798" y="35283"/>
                    </a:cubicBezTo>
                    <a:cubicBezTo>
                      <a:pt x="1803" y="35285"/>
                      <a:pt x="1808" y="35286"/>
                      <a:pt x="1812" y="35286"/>
                    </a:cubicBezTo>
                    <a:cubicBezTo>
                      <a:pt x="1852" y="35286"/>
                      <a:pt x="1868" y="35224"/>
                      <a:pt x="1823" y="35209"/>
                    </a:cubicBezTo>
                    <a:cubicBezTo>
                      <a:pt x="1747" y="35183"/>
                      <a:pt x="1671" y="35173"/>
                      <a:pt x="1594" y="35173"/>
                    </a:cubicBezTo>
                    <a:cubicBezTo>
                      <a:pt x="1395" y="35173"/>
                      <a:pt x="1197" y="35245"/>
                      <a:pt x="1011" y="35316"/>
                    </a:cubicBezTo>
                    <a:cubicBezTo>
                      <a:pt x="903" y="35366"/>
                      <a:pt x="796" y="35408"/>
                      <a:pt x="704" y="35474"/>
                    </a:cubicBezTo>
                    <a:cubicBezTo>
                      <a:pt x="613" y="35532"/>
                      <a:pt x="539" y="35615"/>
                      <a:pt x="481" y="35706"/>
                    </a:cubicBezTo>
                    <a:cubicBezTo>
                      <a:pt x="381" y="35855"/>
                      <a:pt x="340" y="36037"/>
                      <a:pt x="315" y="36219"/>
                    </a:cubicBezTo>
                    <a:cubicBezTo>
                      <a:pt x="298" y="36195"/>
                      <a:pt x="290" y="36170"/>
                      <a:pt x="282" y="36145"/>
                    </a:cubicBezTo>
                    <a:cubicBezTo>
                      <a:pt x="232" y="36062"/>
                      <a:pt x="199" y="35971"/>
                      <a:pt x="174" y="35880"/>
                    </a:cubicBezTo>
                    <a:cubicBezTo>
                      <a:pt x="133" y="35714"/>
                      <a:pt x="116" y="35540"/>
                      <a:pt x="158" y="35374"/>
                    </a:cubicBezTo>
                    <a:cubicBezTo>
                      <a:pt x="182" y="35300"/>
                      <a:pt x="207" y="35217"/>
                      <a:pt x="265" y="35159"/>
                    </a:cubicBezTo>
                    <a:cubicBezTo>
                      <a:pt x="315" y="35109"/>
                      <a:pt x="381" y="35076"/>
                      <a:pt x="448" y="35060"/>
                    </a:cubicBezTo>
                    <a:cubicBezTo>
                      <a:pt x="515" y="35043"/>
                      <a:pt x="585" y="35037"/>
                      <a:pt x="655" y="35037"/>
                    </a:cubicBezTo>
                    <a:cubicBezTo>
                      <a:pt x="766" y="35037"/>
                      <a:pt x="876" y="35053"/>
                      <a:pt x="978" y="35068"/>
                    </a:cubicBezTo>
                    <a:cubicBezTo>
                      <a:pt x="1168" y="35093"/>
                      <a:pt x="1359" y="35118"/>
                      <a:pt x="1550" y="35142"/>
                    </a:cubicBezTo>
                    <a:cubicBezTo>
                      <a:pt x="1552" y="35144"/>
                      <a:pt x="1554" y="35144"/>
                      <a:pt x="1556" y="35144"/>
                    </a:cubicBezTo>
                    <a:cubicBezTo>
                      <a:pt x="1570" y="35144"/>
                      <a:pt x="1583" y="35124"/>
                      <a:pt x="1583" y="35109"/>
                    </a:cubicBezTo>
                    <a:lnTo>
                      <a:pt x="1831" y="35101"/>
                    </a:lnTo>
                    <a:cubicBezTo>
                      <a:pt x="1901" y="35101"/>
                      <a:pt x="1969" y="35102"/>
                      <a:pt x="2037" y="35102"/>
                    </a:cubicBezTo>
                    <a:cubicBezTo>
                      <a:pt x="2139" y="35102"/>
                      <a:pt x="2241" y="35099"/>
                      <a:pt x="2345" y="35084"/>
                    </a:cubicBezTo>
                    <a:cubicBezTo>
                      <a:pt x="2478" y="35076"/>
                      <a:pt x="2610" y="35035"/>
                      <a:pt x="2710" y="34935"/>
                    </a:cubicBezTo>
                    <a:cubicBezTo>
                      <a:pt x="2759" y="34877"/>
                      <a:pt x="2792" y="34819"/>
                      <a:pt x="2834" y="34761"/>
                    </a:cubicBezTo>
                    <a:cubicBezTo>
                      <a:pt x="2875" y="34687"/>
                      <a:pt x="2917" y="34620"/>
                      <a:pt x="2958" y="34546"/>
                    </a:cubicBezTo>
                    <a:cubicBezTo>
                      <a:pt x="3124" y="34264"/>
                      <a:pt x="3298" y="33982"/>
                      <a:pt x="3464" y="33692"/>
                    </a:cubicBezTo>
                    <a:cubicBezTo>
                      <a:pt x="3621" y="33436"/>
                      <a:pt x="3778" y="33170"/>
                      <a:pt x="3911" y="32897"/>
                    </a:cubicBezTo>
                    <a:cubicBezTo>
                      <a:pt x="3977" y="32756"/>
                      <a:pt x="4027" y="32615"/>
                      <a:pt x="4068" y="32474"/>
                    </a:cubicBezTo>
                    <a:cubicBezTo>
                      <a:pt x="4068" y="32466"/>
                      <a:pt x="4077" y="32466"/>
                      <a:pt x="4077" y="32458"/>
                    </a:cubicBezTo>
                    <a:cubicBezTo>
                      <a:pt x="4081" y="32460"/>
                      <a:pt x="4085" y="32461"/>
                      <a:pt x="4090" y="32461"/>
                    </a:cubicBezTo>
                    <a:cubicBezTo>
                      <a:pt x="4104" y="32461"/>
                      <a:pt x="4118" y="32452"/>
                      <a:pt x="4118" y="32433"/>
                    </a:cubicBezTo>
                    <a:cubicBezTo>
                      <a:pt x="4126" y="32292"/>
                      <a:pt x="4118" y="32151"/>
                      <a:pt x="4101" y="32010"/>
                    </a:cubicBezTo>
                    <a:cubicBezTo>
                      <a:pt x="4093" y="31878"/>
                      <a:pt x="4085" y="31737"/>
                      <a:pt x="4085" y="31596"/>
                    </a:cubicBezTo>
                    <a:cubicBezTo>
                      <a:pt x="4085" y="31356"/>
                      <a:pt x="4110" y="31124"/>
                      <a:pt x="4159" y="30892"/>
                    </a:cubicBezTo>
                    <a:cubicBezTo>
                      <a:pt x="4209" y="30677"/>
                      <a:pt x="4284" y="30461"/>
                      <a:pt x="4350" y="30246"/>
                    </a:cubicBezTo>
                    <a:cubicBezTo>
                      <a:pt x="4416" y="30039"/>
                      <a:pt x="4491" y="29831"/>
                      <a:pt x="4524" y="29616"/>
                    </a:cubicBezTo>
                    <a:cubicBezTo>
                      <a:pt x="4549" y="29508"/>
                      <a:pt x="4565" y="29401"/>
                      <a:pt x="4565" y="29285"/>
                    </a:cubicBezTo>
                    <a:cubicBezTo>
                      <a:pt x="4565" y="29185"/>
                      <a:pt x="4557" y="29077"/>
                      <a:pt x="4541" y="28970"/>
                    </a:cubicBezTo>
                    <a:cubicBezTo>
                      <a:pt x="4541" y="28951"/>
                      <a:pt x="4527" y="28942"/>
                      <a:pt x="4512" y="28942"/>
                    </a:cubicBezTo>
                    <a:cubicBezTo>
                      <a:pt x="4494" y="28942"/>
                      <a:pt x="4474" y="28955"/>
                      <a:pt x="4474" y="28978"/>
                    </a:cubicBezTo>
                    <a:cubicBezTo>
                      <a:pt x="4491" y="29144"/>
                      <a:pt x="4474" y="29309"/>
                      <a:pt x="4449" y="29475"/>
                    </a:cubicBezTo>
                    <a:cubicBezTo>
                      <a:pt x="4425" y="29301"/>
                      <a:pt x="4416" y="29119"/>
                      <a:pt x="4416" y="28937"/>
                    </a:cubicBezTo>
                    <a:cubicBezTo>
                      <a:pt x="4408" y="28696"/>
                      <a:pt x="4425" y="28464"/>
                      <a:pt x="4458" y="28232"/>
                    </a:cubicBezTo>
                    <a:cubicBezTo>
                      <a:pt x="4499" y="28009"/>
                      <a:pt x="4541" y="27777"/>
                      <a:pt x="4615" y="27569"/>
                    </a:cubicBezTo>
                    <a:cubicBezTo>
                      <a:pt x="4690" y="27354"/>
                      <a:pt x="4756" y="27130"/>
                      <a:pt x="4822" y="26915"/>
                    </a:cubicBezTo>
                    <a:cubicBezTo>
                      <a:pt x="4855" y="26799"/>
                      <a:pt x="4880" y="26691"/>
                      <a:pt x="4905" y="26583"/>
                    </a:cubicBezTo>
                    <a:cubicBezTo>
                      <a:pt x="4922" y="26525"/>
                      <a:pt x="4930" y="26467"/>
                      <a:pt x="4947" y="26409"/>
                    </a:cubicBezTo>
                    <a:cubicBezTo>
                      <a:pt x="4955" y="26351"/>
                      <a:pt x="4963" y="26293"/>
                      <a:pt x="4955" y="26244"/>
                    </a:cubicBezTo>
                    <a:cubicBezTo>
                      <a:pt x="4955" y="26211"/>
                      <a:pt x="4932" y="26195"/>
                      <a:pt x="4908" y="26195"/>
                    </a:cubicBezTo>
                    <a:cubicBezTo>
                      <a:pt x="4890" y="26195"/>
                      <a:pt x="4871" y="26205"/>
                      <a:pt x="4864" y="26227"/>
                    </a:cubicBezTo>
                    <a:cubicBezTo>
                      <a:pt x="4847" y="26269"/>
                      <a:pt x="4839" y="26310"/>
                      <a:pt x="4831" y="26351"/>
                    </a:cubicBezTo>
                    <a:cubicBezTo>
                      <a:pt x="4831" y="26293"/>
                      <a:pt x="4839" y="26227"/>
                      <a:pt x="4839" y="26169"/>
                    </a:cubicBezTo>
                    <a:cubicBezTo>
                      <a:pt x="4839" y="26020"/>
                      <a:pt x="4847" y="25871"/>
                      <a:pt x="4855" y="25730"/>
                    </a:cubicBezTo>
                    <a:cubicBezTo>
                      <a:pt x="4864" y="25540"/>
                      <a:pt x="4872" y="25357"/>
                      <a:pt x="4880" y="25167"/>
                    </a:cubicBezTo>
                    <a:cubicBezTo>
                      <a:pt x="4897" y="25167"/>
                      <a:pt x="4905" y="25150"/>
                      <a:pt x="4905" y="25125"/>
                    </a:cubicBezTo>
                    <a:cubicBezTo>
                      <a:pt x="4905" y="25026"/>
                      <a:pt x="4905" y="24935"/>
                      <a:pt x="4897" y="24835"/>
                    </a:cubicBezTo>
                    <a:cubicBezTo>
                      <a:pt x="4897" y="24819"/>
                      <a:pt x="4897" y="24810"/>
                      <a:pt x="4889" y="24810"/>
                    </a:cubicBezTo>
                    <a:cubicBezTo>
                      <a:pt x="4880" y="24628"/>
                      <a:pt x="4872" y="24438"/>
                      <a:pt x="4864" y="24255"/>
                    </a:cubicBezTo>
                    <a:cubicBezTo>
                      <a:pt x="4855" y="24023"/>
                      <a:pt x="4864" y="23791"/>
                      <a:pt x="4855" y="23559"/>
                    </a:cubicBezTo>
                    <a:close/>
                    <a:moveTo>
                      <a:pt x="12420" y="608"/>
                    </a:moveTo>
                    <a:cubicBezTo>
                      <a:pt x="12459" y="608"/>
                      <a:pt x="12498" y="613"/>
                      <a:pt x="12536" y="625"/>
                    </a:cubicBezTo>
                    <a:cubicBezTo>
                      <a:pt x="12569" y="633"/>
                      <a:pt x="12611" y="650"/>
                      <a:pt x="12627" y="675"/>
                    </a:cubicBezTo>
                    <a:cubicBezTo>
                      <a:pt x="12652" y="700"/>
                      <a:pt x="12636" y="749"/>
                      <a:pt x="12636" y="783"/>
                    </a:cubicBezTo>
                    <a:cubicBezTo>
                      <a:pt x="12619" y="882"/>
                      <a:pt x="12602" y="981"/>
                      <a:pt x="12594" y="1073"/>
                    </a:cubicBezTo>
                    <a:cubicBezTo>
                      <a:pt x="12528" y="1462"/>
                      <a:pt x="12470" y="1843"/>
                      <a:pt x="12420" y="2232"/>
                    </a:cubicBezTo>
                    <a:cubicBezTo>
                      <a:pt x="12312" y="3011"/>
                      <a:pt x="12246" y="3798"/>
                      <a:pt x="12172" y="4577"/>
                    </a:cubicBezTo>
                    <a:cubicBezTo>
                      <a:pt x="12147" y="4776"/>
                      <a:pt x="12122" y="4975"/>
                      <a:pt x="12114" y="5166"/>
                    </a:cubicBezTo>
                    <a:cubicBezTo>
                      <a:pt x="12114" y="5215"/>
                      <a:pt x="12114" y="5265"/>
                      <a:pt x="12130" y="5306"/>
                    </a:cubicBezTo>
                    <a:cubicBezTo>
                      <a:pt x="12147" y="5340"/>
                      <a:pt x="12163" y="5373"/>
                      <a:pt x="12155" y="5414"/>
                    </a:cubicBezTo>
                    <a:cubicBezTo>
                      <a:pt x="12138" y="5489"/>
                      <a:pt x="12072" y="5555"/>
                      <a:pt x="12031" y="5630"/>
                    </a:cubicBezTo>
                    <a:cubicBezTo>
                      <a:pt x="11989" y="5704"/>
                      <a:pt x="11948" y="5779"/>
                      <a:pt x="11923" y="5862"/>
                    </a:cubicBezTo>
                    <a:cubicBezTo>
                      <a:pt x="11890" y="5953"/>
                      <a:pt x="11873" y="6036"/>
                      <a:pt x="11848" y="6127"/>
                    </a:cubicBezTo>
                    <a:cubicBezTo>
                      <a:pt x="11815" y="6259"/>
                      <a:pt x="11741" y="6433"/>
                      <a:pt x="11575" y="6441"/>
                    </a:cubicBezTo>
                    <a:cubicBezTo>
                      <a:pt x="11525" y="6441"/>
                      <a:pt x="11509" y="6499"/>
                      <a:pt x="11542" y="6533"/>
                    </a:cubicBezTo>
                    <a:cubicBezTo>
                      <a:pt x="11567" y="6574"/>
                      <a:pt x="11534" y="6632"/>
                      <a:pt x="11517" y="6665"/>
                    </a:cubicBezTo>
                    <a:cubicBezTo>
                      <a:pt x="11476" y="6707"/>
                      <a:pt x="11434" y="6731"/>
                      <a:pt x="11384" y="6765"/>
                    </a:cubicBezTo>
                    <a:cubicBezTo>
                      <a:pt x="11310" y="6823"/>
                      <a:pt x="11219" y="6889"/>
                      <a:pt x="11210" y="6997"/>
                    </a:cubicBezTo>
                    <a:cubicBezTo>
                      <a:pt x="11210" y="7038"/>
                      <a:pt x="11252" y="7063"/>
                      <a:pt x="11277" y="7104"/>
                    </a:cubicBezTo>
                    <a:cubicBezTo>
                      <a:pt x="11293" y="7137"/>
                      <a:pt x="11310" y="7171"/>
                      <a:pt x="11318" y="7212"/>
                    </a:cubicBezTo>
                    <a:cubicBezTo>
                      <a:pt x="11343" y="7353"/>
                      <a:pt x="11268" y="7535"/>
                      <a:pt x="11119" y="7593"/>
                    </a:cubicBezTo>
                    <a:cubicBezTo>
                      <a:pt x="11075" y="7608"/>
                      <a:pt x="11090" y="7680"/>
                      <a:pt x="11128" y="7680"/>
                    </a:cubicBezTo>
                    <a:cubicBezTo>
                      <a:pt x="11133" y="7680"/>
                      <a:pt x="11138" y="7679"/>
                      <a:pt x="11144" y="7676"/>
                    </a:cubicBezTo>
                    <a:cubicBezTo>
                      <a:pt x="11161" y="7676"/>
                      <a:pt x="11177" y="7668"/>
                      <a:pt x="11186" y="7659"/>
                    </a:cubicBezTo>
                    <a:lnTo>
                      <a:pt x="11186" y="7659"/>
                    </a:lnTo>
                    <a:cubicBezTo>
                      <a:pt x="11152" y="7775"/>
                      <a:pt x="11136" y="7891"/>
                      <a:pt x="11128" y="8016"/>
                    </a:cubicBezTo>
                    <a:cubicBezTo>
                      <a:pt x="11119" y="8397"/>
                      <a:pt x="11244" y="8753"/>
                      <a:pt x="11310" y="9126"/>
                    </a:cubicBezTo>
                    <a:cubicBezTo>
                      <a:pt x="11343" y="9317"/>
                      <a:pt x="11360" y="9515"/>
                      <a:pt x="11326" y="9714"/>
                    </a:cubicBezTo>
                    <a:cubicBezTo>
                      <a:pt x="11318" y="9764"/>
                      <a:pt x="11310" y="9805"/>
                      <a:pt x="11310" y="9855"/>
                    </a:cubicBezTo>
                    <a:cubicBezTo>
                      <a:pt x="11318" y="9897"/>
                      <a:pt x="11335" y="9930"/>
                      <a:pt x="11360" y="9971"/>
                    </a:cubicBezTo>
                    <a:cubicBezTo>
                      <a:pt x="11376" y="9996"/>
                      <a:pt x="11409" y="10021"/>
                      <a:pt x="11418" y="10054"/>
                    </a:cubicBezTo>
                    <a:cubicBezTo>
                      <a:pt x="11418" y="10071"/>
                      <a:pt x="11409" y="10079"/>
                      <a:pt x="11409" y="10087"/>
                    </a:cubicBezTo>
                    <a:cubicBezTo>
                      <a:pt x="11409" y="10095"/>
                      <a:pt x="11401" y="10095"/>
                      <a:pt x="11401" y="10095"/>
                    </a:cubicBezTo>
                    <a:cubicBezTo>
                      <a:pt x="11398" y="10095"/>
                      <a:pt x="11395" y="10095"/>
                      <a:pt x="11392" y="10095"/>
                    </a:cubicBezTo>
                    <a:cubicBezTo>
                      <a:pt x="11347" y="10095"/>
                      <a:pt x="11312" y="10155"/>
                      <a:pt x="11351" y="10187"/>
                    </a:cubicBezTo>
                    <a:cubicBezTo>
                      <a:pt x="11426" y="10253"/>
                      <a:pt x="11418" y="10361"/>
                      <a:pt x="11409" y="10452"/>
                    </a:cubicBezTo>
                    <a:cubicBezTo>
                      <a:pt x="11393" y="10568"/>
                      <a:pt x="11376" y="10675"/>
                      <a:pt x="11368" y="10791"/>
                    </a:cubicBezTo>
                    <a:cubicBezTo>
                      <a:pt x="11360" y="10907"/>
                      <a:pt x="11360" y="11032"/>
                      <a:pt x="11376" y="11148"/>
                    </a:cubicBezTo>
                    <a:cubicBezTo>
                      <a:pt x="11384" y="11214"/>
                      <a:pt x="11393" y="11272"/>
                      <a:pt x="11409" y="11330"/>
                    </a:cubicBezTo>
                    <a:cubicBezTo>
                      <a:pt x="11418" y="11388"/>
                      <a:pt x="11434" y="11446"/>
                      <a:pt x="11434" y="11504"/>
                    </a:cubicBezTo>
                    <a:cubicBezTo>
                      <a:pt x="11442" y="11554"/>
                      <a:pt x="11434" y="11595"/>
                      <a:pt x="11401" y="11636"/>
                    </a:cubicBezTo>
                    <a:cubicBezTo>
                      <a:pt x="11382" y="11656"/>
                      <a:pt x="11358" y="11675"/>
                      <a:pt x="11328" y="11675"/>
                    </a:cubicBezTo>
                    <a:cubicBezTo>
                      <a:pt x="11320" y="11675"/>
                      <a:pt x="11311" y="11673"/>
                      <a:pt x="11302" y="11670"/>
                    </a:cubicBezTo>
                    <a:cubicBezTo>
                      <a:pt x="11295" y="11667"/>
                      <a:pt x="11289" y="11666"/>
                      <a:pt x="11283" y="11666"/>
                    </a:cubicBezTo>
                    <a:cubicBezTo>
                      <a:pt x="11230" y="11666"/>
                      <a:pt x="11209" y="11762"/>
                      <a:pt x="11277" y="11777"/>
                    </a:cubicBezTo>
                    <a:cubicBezTo>
                      <a:pt x="11297" y="11786"/>
                      <a:pt x="11316" y="11790"/>
                      <a:pt x="11335" y="11790"/>
                    </a:cubicBezTo>
                    <a:cubicBezTo>
                      <a:pt x="11353" y="11790"/>
                      <a:pt x="11372" y="11786"/>
                      <a:pt x="11393" y="11777"/>
                    </a:cubicBezTo>
                    <a:cubicBezTo>
                      <a:pt x="11600" y="12109"/>
                      <a:pt x="11832" y="12424"/>
                      <a:pt x="12064" y="12738"/>
                    </a:cubicBezTo>
                    <a:cubicBezTo>
                      <a:pt x="12288" y="13020"/>
                      <a:pt x="12520" y="13294"/>
                      <a:pt x="12743" y="13575"/>
                    </a:cubicBezTo>
                    <a:cubicBezTo>
                      <a:pt x="12851" y="13700"/>
                      <a:pt x="12950" y="13832"/>
                      <a:pt x="13017" y="13981"/>
                    </a:cubicBezTo>
                    <a:cubicBezTo>
                      <a:pt x="13050" y="14056"/>
                      <a:pt x="13066" y="14139"/>
                      <a:pt x="13100" y="14222"/>
                    </a:cubicBezTo>
                    <a:cubicBezTo>
                      <a:pt x="13133" y="14296"/>
                      <a:pt x="13182" y="14362"/>
                      <a:pt x="13249" y="14412"/>
                    </a:cubicBezTo>
                    <a:cubicBezTo>
                      <a:pt x="13307" y="14470"/>
                      <a:pt x="13373" y="14512"/>
                      <a:pt x="13431" y="14561"/>
                    </a:cubicBezTo>
                    <a:cubicBezTo>
                      <a:pt x="13489" y="14611"/>
                      <a:pt x="13547" y="14661"/>
                      <a:pt x="13605" y="14719"/>
                    </a:cubicBezTo>
                    <a:cubicBezTo>
                      <a:pt x="13704" y="14826"/>
                      <a:pt x="13804" y="14942"/>
                      <a:pt x="13878" y="15067"/>
                    </a:cubicBezTo>
                    <a:cubicBezTo>
                      <a:pt x="14011" y="15274"/>
                      <a:pt x="14102" y="15498"/>
                      <a:pt x="14152" y="15730"/>
                    </a:cubicBezTo>
                    <a:cubicBezTo>
                      <a:pt x="14145" y="15726"/>
                      <a:pt x="14137" y="15724"/>
                      <a:pt x="14129" y="15724"/>
                    </a:cubicBezTo>
                    <a:cubicBezTo>
                      <a:pt x="14100" y="15724"/>
                      <a:pt x="14069" y="15747"/>
                      <a:pt x="14069" y="15779"/>
                    </a:cubicBezTo>
                    <a:cubicBezTo>
                      <a:pt x="14086" y="15912"/>
                      <a:pt x="14127" y="16044"/>
                      <a:pt x="14218" y="16135"/>
                    </a:cubicBezTo>
                    <a:cubicBezTo>
                      <a:pt x="14228" y="16145"/>
                      <a:pt x="14240" y="16149"/>
                      <a:pt x="14252" y="16149"/>
                    </a:cubicBezTo>
                    <a:cubicBezTo>
                      <a:pt x="14261" y="16149"/>
                      <a:pt x="14269" y="16147"/>
                      <a:pt x="14276" y="16144"/>
                    </a:cubicBezTo>
                    <a:cubicBezTo>
                      <a:pt x="14284" y="16152"/>
                      <a:pt x="14293" y="16152"/>
                      <a:pt x="14293" y="16160"/>
                    </a:cubicBezTo>
                    <a:cubicBezTo>
                      <a:pt x="14458" y="16301"/>
                      <a:pt x="14583" y="16467"/>
                      <a:pt x="14715" y="16633"/>
                    </a:cubicBezTo>
                    <a:cubicBezTo>
                      <a:pt x="14856" y="16798"/>
                      <a:pt x="15005" y="16964"/>
                      <a:pt x="15171" y="17113"/>
                    </a:cubicBezTo>
                    <a:cubicBezTo>
                      <a:pt x="15345" y="17262"/>
                      <a:pt x="15535" y="17403"/>
                      <a:pt x="15709" y="17544"/>
                    </a:cubicBezTo>
                    <a:cubicBezTo>
                      <a:pt x="15892" y="17693"/>
                      <a:pt x="16066" y="17851"/>
                      <a:pt x="16231" y="18016"/>
                    </a:cubicBezTo>
                    <a:cubicBezTo>
                      <a:pt x="16563" y="18339"/>
                      <a:pt x="16878" y="18687"/>
                      <a:pt x="17201" y="19027"/>
                    </a:cubicBezTo>
                    <a:cubicBezTo>
                      <a:pt x="17516" y="19367"/>
                      <a:pt x="17847" y="19698"/>
                      <a:pt x="18203" y="20005"/>
                    </a:cubicBezTo>
                    <a:cubicBezTo>
                      <a:pt x="18237" y="20038"/>
                      <a:pt x="18261" y="20063"/>
                      <a:pt x="18295" y="20088"/>
                    </a:cubicBezTo>
                    <a:cubicBezTo>
                      <a:pt x="18278" y="20113"/>
                      <a:pt x="18278" y="20154"/>
                      <a:pt x="18311" y="20171"/>
                    </a:cubicBezTo>
                    <a:cubicBezTo>
                      <a:pt x="18394" y="20212"/>
                      <a:pt x="18477" y="20253"/>
                      <a:pt x="18560" y="20303"/>
                    </a:cubicBezTo>
                    <a:cubicBezTo>
                      <a:pt x="18759" y="20461"/>
                      <a:pt x="18957" y="20610"/>
                      <a:pt x="19165" y="20759"/>
                    </a:cubicBezTo>
                    <a:cubicBezTo>
                      <a:pt x="19554" y="21107"/>
                      <a:pt x="19877" y="21521"/>
                      <a:pt x="20200" y="21927"/>
                    </a:cubicBezTo>
                    <a:cubicBezTo>
                      <a:pt x="20465" y="22258"/>
                      <a:pt x="20730" y="22582"/>
                      <a:pt x="21020" y="22888"/>
                    </a:cubicBezTo>
                    <a:cubicBezTo>
                      <a:pt x="21327" y="23228"/>
                      <a:pt x="21642" y="23559"/>
                      <a:pt x="21915" y="23924"/>
                    </a:cubicBezTo>
                    <a:cubicBezTo>
                      <a:pt x="22205" y="24305"/>
                      <a:pt x="22437" y="24719"/>
                      <a:pt x="22678" y="25125"/>
                    </a:cubicBezTo>
                    <a:cubicBezTo>
                      <a:pt x="22934" y="25548"/>
                      <a:pt x="23191" y="25979"/>
                      <a:pt x="23440" y="26409"/>
                    </a:cubicBezTo>
                    <a:cubicBezTo>
                      <a:pt x="23688" y="26824"/>
                      <a:pt x="23945" y="27238"/>
                      <a:pt x="24186" y="27661"/>
                    </a:cubicBezTo>
                    <a:cubicBezTo>
                      <a:pt x="24418" y="28075"/>
                      <a:pt x="24658" y="28489"/>
                      <a:pt x="24840" y="28928"/>
                    </a:cubicBezTo>
                    <a:cubicBezTo>
                      <a:pt x="24923" y="29135"/>
                      <a:pt x="24998" y="29351"/>
                      <a:pt x="25039" y="29575"/>
                    </a:cubicBezTo>
                    <a:cubicBezTo>
                      <a:pt x="25080" y="29807"/>
                      <a:pt x="25080" y="30039"/>
                      <a:pt x="25056" y="30279"/>
                    </a:cubicBezTo>
                    <a:cubicBezTo>
                      <a:pt x="25014" y="30743"/>
                      <a:pt x="24898" y="31198"/>
                      <a:pt x="24890" y="31671"/>
                    </a:cubicBezTo>
                    <a:cubicBezTo>
                      <a:pt x="24890" y="31687"/>
                      <a:pt x="24904" y="31696"/>
                      <a:pt x="24919" y="31696"/>
                    </a:cubicBezTo>
                    <a:cubicBezTo>
                      <a:pt x="24933" y="31696"/>
                      <a:pt x="24948" y="31687"/>
                      <a:pt x="24948" y="31671"/>
                    </a:cubicBezTo>
                    <a:cubicBezTo>
                      <a:pt x="24956" y="31546"/>
                      <a:pt x="24964" y="31430"/>
                      <a:pt x="24989" y="31314"/>
                    </a:cubicBezTo>
                    <a:cubicBezTo>
                      <a:pt x="24998" y="31265"/>
                      <a:pt x="25006" y="31215"/>
                      <a:pt x="25014" y="31165"/>
                    </a:cubicBezTo>
                    <a:cubicBezTo>
                      <a:pt x="25022" y="31527"/>
                      <a:pt x="25047" y="31888"/>
                      <a:pt x="25079" y="32249"/>
                    </a:cubicBezTo>
                    <a:lnTo>
                      <a:pt x="25079" y="32249"/>
                    </a:lnTo>
                    <a:cubicBezTo>
                      <a:pt x="25067" y="32226"/>
                      <a:pt x="25044" y="32214"/>
                      <a:pt x="25024" y="32214"/>
                    </a:cubicBezTo>
                    <a:cubicBezTo>
                      <a:pt x="25001" y="32214"/>
                      <a:pt x="24981" y="32229"/>
                      <a:pt x="24981" y="32259"/>
                    </a:cubicBezTo>
                    <a:cubicBezTo>
                      <a:pt x="24981" y="32425"/>
                      <a:pt x="24981" y="32599"/>
                      <a:pt x="24973" y="32764"/>
                    </a:cubicBezTo>
                    <a:cubicBezTo>
                      <a:pt x="24964" y="32748"/>
                      <a:pt x="24956" y="32740"/>
                      <a:pt x="24940" y="32731"/>
                    </a:cubicBezTo>
                    <a:cubicBezTo>
                      <a:pt x="24931" y="32720"/>
                      <a:pt x="24917" y="32714"/>
                      <a:pt x="24903" y="32714"/>
                    </a:cubicBezTo>
                    <a:cubicBezTo>
                      <a:pt x="24877" y="32714"/>
                      <a:pt x="24851" y="32732"/>
                      <a:pt x="24857" y="32764"/>
                    </a:cubicBezTo>
                    <a:cubicBezTo>
                      <a:pt x="24865" y="32872"/>
                      <a:pt x="24873" y="32980"/>
                      <a:pt x="24882" y="33088"/>
                    </a:cubicBezTo>
                    <a:cubicBezTo>
                      <a:pt x="24848" y="33030"/>
                      <a:pt x="24824" y="32972"/>
                      <a:pt x="24799" y="32914"/>
                    </a:cubicBezTo>
                    <a:cubicBezTo>
                      <a:pt x="24749" y="32798"/>
                      <a:pt x="24724" y="32665"/>
                      <a:pt x="24683" y="32549"/>
                    </a:cubicBezTo>
                    <a:cubicBezTo>
                      <a:pt x="24679" y="32530"/>
                      <a:pt x="24663" y="32522"/>
                      <a:pt x="24648" y="32522"/>
                    </a:cubicBezTo>
                    <a:cubicBezTo>
                      <a:pt x="24628" y="32522"/>
                      <a:pt x="24608" y="32535"/>
                      <a:pt x="24608" y="32557"/>
                    </a:cubicBezTo>
                    <a:cubicBezTo>
                      <a:pt x="24608" y="32640"/>
                      <a:pt x="24625" y="32715"/>
                      <a:pt x="24650" y="32798"/>
                    </a:cubicBezTo>
                    <a:cubicBezTo>
                      <a:pt x="24633" y="32847"/>
                      <a:pt x="24633" y="32914"/>
                      <a:pt x="24625" y="32972"/>
                    </a:cubicBezTo>
                    <a:cubicBezTo>
                      <a:pt x="24616" y="33030"/>
                      <a:pt x="24616" y="33088"/>
                      <a:pt x="24608" y="33146"/>
                    </a:cubicBezTo>
                    <a:cubicBezTo>
                      <a:pt x="24608" y="33179"/>
                      <a:pt x="24608" y="33220"/>
                      <a:pt x="24600" y="33262"/>
                    </a:cubicBezTo>
                    <a:cubicBezTo>
                      <a:pt x="24591" y="33250"/>
                      <a:pt x="24578" y="33244"/>
                      <a:pt x="24565" y="33244"/>
                    </a:cubicBezTo>
                    <a:cubicBezTo>
                      <a:pt x="24540" y="33244"/>
                      <a:pt x="24514" y="33263"/>
                      <a:pt x="24509" y="33295"/>
                    </a:cubicBezTo>
                    <a:lnTo>
                      <a:pt x="24509" y="33336"/>
                    </a:lnTo>
                    <a:cubicBezTo>
                      <a:pt x="24509" y="33502"/>
                      <a:pt x="24517" y="33668"/>
                      <a:pt x="24534" y="33833"/>
                    </a:cubicBezTo>
                    <a:cubicBezTo>
                      <a:pt x="24525" y="33842"/>
                      <a:pt x="24517" y="33842"/>
                      <a:pt x="24509" y="33850"/>
                    </a:cubicBezTo>
                    <a:cubicBezTo>
                      <a:pt x="24509" y="33858"/>
                      <a:pt x="24509" y="33858"/>
                      <a:pt x="24509" y="33866"/>
                    </a:cubicBezTo>
                    <a:cubicBezTo>
                      <a:pt x="24360" y="33585"/>
                      <a:pt x="24244" y="33286"/>
                      <a:pt x="24186" y="32972"/>
                    </a:cubicBezTo>
                    <a:cubicBezTo>
                      <a:pt x="24186" y="32957"/>
                      <a:pt x="24174" y="32950"/>
                      <a:pt x="24162" y="32950"/>
                    </a:cubicBezTo>
                    <a:cubicBezTo>
                      <a:pt x="24146" y="32950"/>
                      <a:pt x="24128" y="32961"/>
                      <a:pt x="24128" y="32980"/>
                    </a:cubicBezTo>
                    <a:cubicBezTo>
                      <a:pt x="24136" y="33038"/>
                      <a:pt x="24144" y="33096"/>
                      <a:pt x="24152" y="33154"/>
                    </a:cubicBezTo>
                    <a:cubicBezTo>
                      <a:pt x="24210" y="33502"/>
                      <a:pt x="24368" y="33833"/>
                      <a:pt x="24542" y="34148"/>
                    </a:cubicBezTo>
                    <a:cubicBezTo>
                      <a:pt x="24542" y="34165"/>
                      <a:pt x="24542" y="34173"/>
                      <a:pt x="24550" y="34181"/>
                    </a:cubicBezTo>
                    <a:cubicBezTo>
                      <a:pt x="24558" y="34214"/>
                      <a:pt x="24567" y="34248"/>
                      <a:pt x="24575" y="34272"/>
                    </a:cubicBezTo>
                    <a:cubicBezTo>
                      <a:pt x="24592" y="34306"/>
                      <a:pt x="24600" y="34330"/>
                      <a:pt x="24625" y="34364"/>
                    </a:cubicBezTo>
                    <a:cubicBezTo>
                      <a:pt x="24633" y="34380"/>
                      <a:pt x="24650" y="34380"/>
                      <a:pt x="24666" y="34380"/>
                    </a:cubicBezTo>
                    <a:cubicBezTo>
                      <a:pt x="24674" y="34388"/>
                      <a:pt x="24674" y="34397"/>
                      <a:pt x="24683" y="34413"/>
                    </a:cubicBezTo>
                    <a:cubicBezTo>
                      <a:pt x="24799" y="34620"/>
                      <a:pt x="24923" y="34819"/>
                      <a:pt x="25014" y="35035"/>
                    </a:cubicBezTo>
                    <a:cubicBezTo>
                      <a:pt x="25097" y="35234"/>
                      <a:pt x="25155" y="35482"/>
                      <a:pt x="25006" y="35664"/>
                    </a:cubicBezTo>
                    <a:cubicBezTo>
                      <a:pt x="24882" y="35814"/>
                      <a:pt x="24683" y="35880"/>
                      <a:pt x="24509" y="35930"/>
                    </a:cubicBezTo>
                    <a:cubicBezTo>
                      <a:pt x="24260" y="35996"/>
                      <a:pt x="24012" y="36046"/>
                      <a:pt x="23763" y="36079"/>
                    </a:cubicBezTo>
                    <a:cubicBezTo>
                      <a:pt x="23569" y="36103"/>
                      <a:pt x="23379" y="36118"/>
                      <a:pt x="23188" y="36118"/>
                    </a:cubicBezTo>
                    <a:cubicBezTo>
                      <a:pt x="23117" y="36118"/>
                      <a:pt x="23047" y="36116"/>
                      <a:pt x="22976" y="36112"/>
                    </a:cubicBezTo>
                    <a:cubicBezTo>
                      <a:pt x="22719" y="36095"/>
                      <a:pt x="22470" y="36037"/>
                      <a:pt x="22214" y="35979"/>
                    </a:cubicBezTo>
                    <a:cubicBezTo>
                      <a:pt x="21981" y="35925"/>
                      <a:pt x="21741" y="35871"/>
                      <a:pt x="21494" y="35871"/>
                    </a:cubicBezTo>
                    <a:cubicBezTo>
                      <a:pt x="21477" y="35871"/>
                      <a:pt x="21460" y="35871"/>
                      <a:pt x="21443" y="35872"/>
                    </a:cubicBezTo>
                    <a:cubicBezTo>
                      <a:pt x="21244" y="35880"/>
                      <a:pt x="21037" y="35913"/>
                      <a:pt x="20846" y="35979"/>
                    </a:cubicBezTo>
                    <a:cubicBezTo>
                      <a:pt x="20855" y="35963"/>
                      <a:pt x="20863" y="35946"/>
                      <a:pt x="20863" y="35930"/>
                    </a:cubicBezTo>
                    <a:cubicBezTo>
                      <a:pt x="20875" y="35905"/>
                      <a:pt x="20847" y="35876"/>
                      <a:pt x="20818" y="35876"/>
                    </a:cubicBezTo>
                    <a:cubicBezTo>
                      <a:pt x="20807" y="35876"/>
                      <a:pt x="20797" y="35879"/>
                      <a:pt x="20788" y="35888"/>
                    </a:cubicBezTo>
                    <a:cubicBezTo>
                      <a:pt x="20697" y="35996"/>
                      <a:pt x="20648" y="36120"/>
                      <a:pt x="20556" y="36228"/>
                    </a:cubicBezTo>
                    <a:cubicBezTo>
                      <a:pt x="20482" y="36327"/>
                      <a:pt x="20391" y="36410"/>
                      <a:pt x="20275" y="36460"/>
                    </a:cubicBezTo>
                    <a:cubicBezTo>
                      <a:pt x="20167" y="36509"/>
                      <a:pt x="20043" y="36526"/>
                      <a:pt x="19919" y="36526"/>
                    </a:cubicBezTo>
                    <a:cubicBezTo>
                      <a:pt x="19901" y="36527"/>
                      <a:pt x="19884" y="36527"/>
                      <a:pt x="19867" y="36527"/>
                    </a:cubicBezTo>
                    <a:cubicBezTo>
                      <a:pt x="19620" y="36527"/>
                      <a:pt x="19379" y="36474"/>
                      <a:pt x="19131" y="36435"/>
                    </a:cubicBezTo>
                    <a:cubicBezTo>
                      <a:pt x="19082" y="36162"/>
                      <a:pt x="19024" y="35872"/>
                      <a:pt x="19082" y="35590"/>
                    </a:cubicBezTo>
                    <a:cubicBezTo>
                      <a:pt x="19107" y="35474"/>
                      <a:pt x="19156" y="35366"/>
                      <a:pt x="19214" y="35267"/>
                    </a:cubicBezTo>
                    <a:cubicBezTo>
                      <a:pt x="19281" y="35176"/>
                      <a:pt x="19363" y="35093"/>
                      <a:pt x="19463" y="35035"/>
                    </a:cubicBezTo>
                    <a:cubicBezTo>
                      <a:pt x="19492" y="35013"/>
                      <a:pt x="19483" y="34965"/>
                      <a:pt x="19452" y="34965"/>
                    </a:cubicBezTo>
                    <a:cubicBezTo>
                      <a:pt x="19448" y="34965"/>
                      <a:pt x="19443" y="34966"/>
                      <a:pt x="19438" y="34968"/>
                    </a:cubicBezTo>
                    <a:cubicBezTo>
                      <a:pt x="19330" y="35002"/>
                      <a:pt x="19239" y="35076"/>
                      <a:pt x="19173" y="35159"/>
                    </a:cubicBezTo>
                    <a:cubicBezTo>
                      <a:pt x="18891" y="35490"/>
                      <a:pt x="18924" y="35938"/>
                      <a:pt x="18999" y="36344"/>
                    </a:cubicBezTo>
                    <a:cubicBezTo>
                      <a:pt x="18982" y="36341"/>
                      <a:pt x="18965" y="36340"/>
                      <a:pt x="18947" y="36340"/>
                    </a:cubicBezTo>
                    <a:cubicBezTo>
                      <a:pt x="18911" y="36340"/>
                      <a:pt x="18875" y="36344"/>
                      <a:pt x="18841" y="36344"/>
                    </a:cubicBezTo>
                    <a:lnTo>
                      <a:pt x="18684" y="36344"/>
                    </a:lnTo>
                    <a:cubicBezTo>
                      <a:pt x="18585" y="36344"/>
                      <a:pt x="18493" y="36344"/>
                      <a:pt x="18394" y="36335"/>
                    </a:cubicBezTo>
                    <a:cubicBezTo>
                      <a:pt x="18261" y="36319"/>
                      <a:pt x="18112" y="36277"/>
                      <a:pt x="18046" y="36153"/>
                    </a:cubicBezTo>
                    <a:cubicBezTo>
                      <a:pt x="17971" y="36012"/>
                      <a:pt x="18013" y="35847"/>
                      <a:pt x="18063" y="35706"/>
                    </a:cubicBezTo>
                    <a:cubicBezTo>
                      <a:pt x="18087" y="35623"/>
                      <a:pt x="18121" y="35532"/>
                      <a:pt x="18154" y="35441"/>
                    </a:cubicBezTo>
                    <a:cubicBezTo>
                      <a:pt x="18179" y="35358"/>
                      <a:pt x="18212" y="35275"/>
                      <a:pt x="18245" y="35200"/>
                    </a:cubicBezTo>
                    <a:cubicBezTo>
                      <a:pt x="18319" y="35060"/>
                      <a:pt x="18435" y="34910"/>
                      <a:pt x="18601" y="34894"/>
                    </a:cubicBezTo>
                    <a:cubicBezTo>
                      <a:pt x="18643" y="34894"/>
                      <a:pt x="18643" y="34828"/>
                      <a:pt x="18601" y="34828"/>
                    </a:cubicBezTo>
                    <a:cubicBezTo>
                      <a:pt x="18386" y="34828"/>
                      <a:pt x="18228" y="34985"/>
                      <a:pt x="18145" y="35167"/>
                    </a:cubicBezTo>
                    <a:cubicBezTo>
                      <a:pt x="18096" y="35258"/>
                      <a:pt x="18063" y="35358"/>
                      <a:pt x="18029" y="35449"/>
                    </a:cubicBezTo>
                    <a:cubicBezTo>
                      <a:pt x="17996" y="35548"/>
                      <a:pt x="17963" y="35640"/>
                      <a:pt x="17930" y="35739"/>
                    </a:cubicBezTo>
                    <a:cubicBezTo>
                      <a:pt x="17889" y="35896"/>
                      <a:pt x="17864" y="36079"/>
                      <a:pt x="17947" y="36219"/>
                    </a:cubicBezTo>
                    <a:cubicBezTo>
                      <a:pt x="17913" y="36211"/>
                      <a:pt x="17880" y="36211"/>
                      <a:pt x="17839" y="36203"/>
                    </a:cubicBezTo>
                    <a:cubicBezTo>
                      <a:pt x="17789" y="36195"/>
                      <a:pt x="17739" y="36195"/>
                      <a:pt x="17690" y="36178"/>
                    </a:cubicBezTo>
                    <a:cubicBezTo>
                      <a:pt x="17665" y="36170"/>
                      <a:pt x="17657" y="36162"/>
                      <a:pt x="17640" y="36153"/>
                    </a:cubicBezTo>
                    <a:cubicBezTo>
                      <a:pt x="17632" y="36137"/>
                      <a:pt x="17623" y="36120"/>
                      <a:pt x="17623" y="36104"/>
                    </a:cubicBezTo>
                    <a:lnTo>
                      <a:pt x="17623" y="36104"/>
                    </a:lnTo>
                    <a:cubicBezTo>
                      <a:pt x="17629" y="36105"/>
                      <a:pt x="17636" y="36106"/>
                      <a:pt x="17642" y="36106"/>
                    </a:cubicBezTo>
                    <a:cubicBezTo>
                      <a:pt x="17663" y="36106"/>
                      <a:pt x="17683" y="36096"/>
                      <a:pt x="17690" y="36070"/>
                    </a:cubicBezTo>
                    <a:cubicBezTo>
                      <a:pt x="17690" y="36029"/>
                      <a:pt x="17690" y="35988"/>
                      <a:pt x="17690" y="35938"/>
                    </a:cubicBezTo>
                    <a:cubicBezTo>
                      <a:pt x="17698" y="35930"/>
                      <a:pt x="17690" y="35921"/>
                      <a:pt x="17690" y="35913"/>
                    </a:cubicBezTo>
                    <a:cubicBezTo>
                      <a:pt x="17690" y="35880"/>
                      <a:pt x="17690" y="35847"/>
                      <a:pt x="17690" y="35814"/>
                    </a:cubicBezTo>
                    <a:cubicBezTo>
                      <a:pt x="17690" y="35731"/>
                      <a:pt x="17698" y="35640"/>
                      <a:pt x="17706" y="35557"/>
                    </a:cubicBezTo>
                    <a:cubicBezTo>
                      <a:pt x="17715" y="35399"/>
                      <a:pt x="17731" y="35242"/>
                      <a:pt x="17773" y="35093"/>
                    </a:cubicBezTo>
                    <a:cubicBezTo>
                      <a:pt x="17806" y="34977"/>
                      <a:pt x="17855" y="34869"/>
                      <a:pt x="17947" y="34786"/>
                    </a:cubicBezTo>
                    <a:cubicBezTo>
                      <a:pt x="18029" y="34712"/>
                      <a:pt x="18129" y="34662"/>
                      <a:pt x="18237" y="34629"/>
                    </a:cubicBezTo>
                    <a:cubicBezTo>
                      <a:pt x="18477" y="34546"/>
                      <a:pt x="18750" y="34529"/>
                      <a:pt x="18999" y="34496"/>
                    </a:cubicBezTo>
                    <a:cubicBezTo>
                      <a:pt x="19305" y="34463"/>
                      <a:pt x="19612" y="34438"/>
                      <a:pt x="19919" y="34430"/>
                    </a:cubicBezTo>
                    <a:cubicBezTo>
                      <a:pt x="20068" y="34422"/>
                      <a:pt x="20225" y="34422"/>
                      <a:pt x="20374" y="34413"/>
                    </a:cubicBezTo>
                    <a:cubicBezTo>
                      <a:pt x="20523" y="34413"/>
                      <a:pt x="20681" y="34413"/>
                      <a:pt x="20830" y="34405"/>
                    </a:cubicBezTo>
                    <a:cubicBezTo>
                      <a:pt x="20855" y="34405"/>
                      <a:pt x="20863" y="34388"/>
                      <a:pt x="20863" y="34372"/>
                    </a:cubicBezTo>
                    <a:cubicBezTo>
                      <a:pt x="21037" y="34430"/>
                      <a:pt x="21211" y="34480"/>
                      <a:pt x="21393" y="34496"/>
                    </a:cubicBezTo>
                    <a:cubicBezTo>
                      <a:pt x="21395" y="34497"/>
                      <a:pt x="21398" y="34497"/>
                      <a:pt x="21400" y="34497"/>
                    </a:cubicBezTo>
                    <a:cubicBezTo>
                      <a:pt x="21435" y="34497"/>
                      <a:pt x="21441" y="34429"/>
                      <a:pt x="21402" y="34422"/>
                    </a:cubicBezTo>
                    <a:cubicBezTo>
                      <a:pt x="21277" y="34388"/>
                      <a:pt x="21145" y="34355"/>
                      <a:pt x="21020" y="34314"/>
                    </a:cubicBezTo>
                    <a:cubicBezTo>
                      <a:pt x="20896" y="34272"/>
                      <a:pt x="20772" y="34231"/>
                      <a:pt x="20656" y="34173"/>
                    </a:cubicBezTo>
                    <a:cubicBezTo>
                      <a:pt x="20416" y="34065"/>
                      <a:pt x="20192" y="33933"/>
                      <a:pt x="19985" y="33775"/>
                    </a:cubicBezTo>
                    <a:cubicBezTo>
                      <a:pt x="19975" y="33769"/>
                      <a:pt x="19966" y="33766"/>
                      <a:pt x="19957" y="33766"/>
                    </a:cubicBezTo>
                    <a:cubicBezTo>
                      <a:pt x="19919" y="33766"/>
                      <a:pt x="19890" y="33816"/>
                      <a:pt x="19910" y="33850"/>
                    </a:cubicBezTo>
                    <a:cubicBezTo>
                      <a:pt x="19943" y="33924"/>
                      <a:pt x="19968" y="33991"/>
                      <a:pt x="20001" y="34065"/>
                    </a:cubicBezTo>
                    <a:cubicBezTo>
                      <a:pt x="19728" y="33949"/>
                      <a:pt x="19479" y="33775"/>
                      <a:pt x="19281" y="33560"/>
                    </a:cubicBezTo>
                    <a:cubicBezTo>
                      <a:pt x="19269" y="33548"/>
                      <a:pt x="19255" y="33543"/>
                      <a:pt x="19241" y="33543"/>
                    </a:cubicBezTo>
                    <a:cubicBezTo>
                      <a:pt x="19208" y="33543"/>
                      <a:pt x="19178" y="33574"/>
                      <a:pt x="19189" y="33610"/>
                    </a:cubicBezTo>
                    <a:cubicBezTo>
                      <a:pt x="19214" y="33668"/>
                      <a:pt x="19239" y="33734"/>
                      <a:pt x="19264" y="33800"/>
                    </a:cubicBezTo>
                    <a:cubicBezTo>
                      <a:pt x="19173" y="33750"/>
                      <a:pt x="19090" y="33692"/>
                      <a:pt x="19007" y="33634"/>
                    </a:cubicBezTo>
                    <a:cubicBezTo>
                      <a:pt x="18568" y="33320"/>
                      <a:pt x="18228" y="32905"/>
                      <a:pt x="17980" y="32433"/>
                    </a:cubicBezTo>
                    <a:cubicBezTo>
                      <a:pt x="17972" y="32422"/>
                      <a:pt x="17960" y="32418"/>
                      <a:pt x="17949" y="32418"/>
                    </a:cubicBezTo>
                    <a:cubicBezTo>
                      <a:pt x="17925" y="32418"/>
                      <a:pt x="17902" y="32438"/>
                      <a:pt x="17913" y="32466"/>
                    </a:cubicBezTo>
                    <a:cubicBezTo>
                      <a:pt x="17971" y="32607"/>
                      <a:pt x="18046" y="32740"/>
                      <a:pt x="18129" y="32872"/>
                    </a:cubicBezTo>
                    <a:cubicBezTo>
                      <a:pt x="18427" y="33328"/>
                      <a:pt x="18850" y="33709"/>
                      <a:pt x="19330" y="33958"/>
                    </a:cubicBezTo>
                    <a:cubicBezTo>
                      <a:pt x="19340" y="33963"/>
                      <a:pt x="19351" y="33966"/>
                      <a:pt x="19361" y="33966"/>
                    </a:cubicBezTo>
                    <a:cubicBezTo>
                      <a:pt x="19395" y="33966"/>
                      <a:pt x="19426" y="33938"/>
                      <a:pt x="19413" y="33900"/>
                    </a:cubicBezTo>
                    <a:cubicBezTo>
                      <a:pt x="19397" y="33866"/>
                      <a:pt x="19388" y="33833"/>
                      <a:pt x="19372" y="33800"/>
                    </a:cubicBezTo>
                    <a:lnTo>
                      <a:pt x="19372" y="33800"/>
                    </a:lnTo>
                    <a:cubicBezTo>
                      <a:pt x="19579" y="33982"/>
                      <a:pt x="19827" y="34123"/>
                      <a:pt x="20084" y="34214"/>
                    </a:cubicBezTo>
                    <a:cubicBezTo>
                      <a:pt x="20090" y="34216"/>
                      <a:pt x="20096" y="34217"/>
                      <a:pt x="20101" y="34217"/>
                    </a:cubicBezTo>
                    <a:cubicBezTo>
                      <a:pt x="20141" y="34217"/>
                      <a:pt x="20165" y="34168"/>
                      <a:pt x="20150" y="34132"/>
                    </a:cubicBezTo>
                    <a:cubicBezTo>
                      <a:pt x="20126" y="34082"/>
                      <a:pt x="20101" y="34032"/>
                      <a:pt x="20076" y="33982"/>
                    </a:cubicBezTo>
                    <a:lnTo>
                      <a:pt x="20076" y="33982"/>
                    </a:lnTo>
                    <a:cubicBezTo>
                      <a:pt x="20250" y="34098"/>
                      <a:pt x="20432" y="34198"/>
                      <a:pt x="20614" y="34272"/>
                    </a:cubicBezTo>
                    <a:cubicBezTo>
                      <a:pt x="20664" y="34297"/>
                      <a:pt x="20714" y="34314"/>
                      <a:pt x="20755" y="34330"/>
                    </a:cubicBezTo>
                    <a:cubicBezTo>
                      <a:pt x="20606" y="34322"/>
                      <a:pt x="20449" y="34322"/>
                      <a:pt x="20291" y="34322"/>
                    </a:cubicBezTo>
                    <a:cubicBezTo>
                      <a:pt x="20109" y="34322"/>
                      <a:pt x="19935" y="34322"/>
                      <a:pt x="19753" y="34339"/>
                    </a:cubicBezTo>
                    <a:cubicBezTo>
                      <a:pt x="19438" y="34347"/>
                      <a:pt x="19131" y="34372"/>
                      <a:pt x="18817" y="34413"/>
                    </a:cubicBezTo>
                    <a:cubicBezTo>
                      <a:pt x="18560" y="34438"/>
                      <a:pt x="18295" y="34463"/>
                      <a:pt x="18063" y="34579"/>
                    </a:cubicBezTo>
                    <a:cubicBezTo>
                      <a:pt x="17955" y="34620"/>
                      <a:pt x="17864" y="34695"/>
                      <a:pt x="17789" y="34786"/>
                    </a:cubicBezTo>
                    <a:cubicBezTo>
                      <a:pt x="17706" y="34894"/>
                      <a:pt x="17665" y="35026"/>
                      <a:pt x="17632" y="35159"/>
                    </a:cubicBezTo>
                    <a:cubicBezTo>
                      <a:pt x="17615" y="35242"/>
                      <a:pt x="17607" y="35333"/>
                      <a:pt x="17599" y="35416"/>
                    </a:cubicBezTo>
                    <a:cubicBezTo>
                      <a:pt x="17582" y="35424"/>
                      <a:pt x="17574" y="35432"/>
                      <a:pt x="17574" y="35449"/>
                    </a:cubicBezTo>
                    <a:cubicBezTo>
                      <a:pt x="17582" y="35474"/>
                      <a:pt x="17516" y="35540"/>
                      <a:pt x="17499" y="35557"/>
                    </a:cubicBezTo>
                    <a:cubicBezTo>
                      <a:pt x="17474" y="35582"/>
                      <a:pt x="17449" y="35606"/>
                      <a:pt x="17416" y="35631"/>
                    </a:cubicBezTo>
                    <a:cubicBezTo>
                      <a:pt x="17368" y="35666"/>
                      <a:pt x="17308" y="35683"/>
                      <a:pt x="17246" y="35683"/>
                    </a:cubicBezTo>
                    <a:cubicBezTo>
                      <a:pt x="17234" y="35683"/>
                      <a:pt x="17222" y="35682"/>
                      <a:pt x="17209" y="35681"/>
                    </a:cubicBezTo>
                    <a:cubicBezTo>
                      <a:pt x="17135" y="35673"/>
                      <a:pt x="17060" y="35656"/>
                      <a:pt x="16985" y="35648"/>
                    </a:cubicBezTo>
                    <a:cubicBezTo>
                      <a:pt x="16951" y="35640"/>
                      <a:pt x="16913" y="35634"/>
                      <a:pt x="16875" y="35634"/>
                    </a:cubicBezTo>
                    <a:cubicBezTo>
                      <a:pt x="16832" y="35634"/>
                      <a:pt x="16789" y="35642"/>
                      <a:pt x="16753" y="35664"/>
                    </a:cubicBezTo>
                    <a:cubicBezTo>
                      <a:pt x="16729" y="35681"/>
                      <a:pt x="16729" y="35722"/>
                      <a:pt x="16762" y="35731"/>
                    </a:cubicBezTo>
                    <a:cubicBezTo>
                      <a:pt x="16811" y="35739"/>
                      <a:pt x="16853" y="35739"/>
                      <a:pt x="16903" y="35739"/>
                    </a:cubicBezTo>
                    <a:cubicBezTo>
                      <a:pt x="16919" y="35739"/>
                      <a:pt x="16936" y="35739"/>
                      <a:pt x="16952" y="35747"/>
                    </a:cubicBezTo>
                    <a:cubicBezTo>
                      <a:pt x="16936" y="35780"/>
                      <a:pt x="16919" y="35814"/>
                      <a:pt x="16894" y="35838"/>
                    </a:cubicBezTo>
                    <a:cubicBezTo>
                      <a:pt x="16720" y="36062"/>
                      <a:pt x="16397" y="36062"/>
                      <a:pt x="16140" y="36087"/>
                    </a:cubicBezTo>
                    <a:cubicBezTo>
                      <a:pt x="15817" y="36112"/>
                      <a:pt x="15502" y="36137"/>
                      <a:pt x="15179" y="36162"/>
                    </a:cubicBezTo>
                    <a:cubicBezTo>
                      <a:pt x="14541" y="36211"/>
                      <a:pt x="13895" y="36244"/>
                      <a:pt x="13249" y="36269"/>
                    </a:cubicBezTo>
                    <a:cubicBezTo>
                      <a:pt x="12611" y="36294"/>
                      <a:pt x="11973" y="36311"/>
                      <a:pt x="11335" y="36319"/>
                    </a:cubicBezTo>
                    <a:lnTo>
                      <a:pt x="10854" y="36319"/>
                    </a:lnTo>
                    <a:cubicBezTo>
                      <a:pt x="10780" y="36319"/>
                      <a:pt x="10703" y="36321"/>
                      <a:pt x="10626" y="36321"/>
                    </a:cubicBezTo>
                    <a:cubicBezTo>
                      <a:pt x="10550" y="36321"/>
                      <a:pt x="10473" y="36319"/>
                      <a:pt x="10398" y="36311"/>
                    </a:cubicBezTo>
                    <a:cubicBezTo>
                      <a:pt x="10282" y="36294"/>
                      <a:pt x="10183" y="36253"/>
                      <a:pt x="10117" y="36153"/>
                    </a:cubicBezTo>
                    <a:cubicBezTo>
                      <a:pt x="10050" y="36070"/>
                      <a:pt x="10026" y="35963"/>
                      <a:pt x="10034" y="35863"/>
                    </a:cubicBezTo>
                    <a:cubicBezTo>
                      <a:pt x="10042" y="35623"/>
                      <a:pt x="10224" y="35449"/>
                      <a:pt x="10423" y="35350"/>
                    </a:cubicBezTo>
                    <a:cubicBezTo>
                      <a:pt x="10688" y="35217"/>
                      <a:pt x="10987" y="35234"/>
                      <a:pt x="11268" y="35217"/>
                    </a:cubicBezTo>
                    <a:cubicBezTo>
                      <a:pt x="11318" y="35217"/>
                      <a:pt x="11318" y="35142"/>
                      <a:pt x="11268" y="35134"/>
                    </a:cubicBezTo>
                    <a:cubicBezTo>
                      <a:pt x="11186" y="35126"/>
                      <a:pt x="11111" y="35118"/>
                      <a:pt x="11028" y="35118"/>
                    </a:cubicBezTo>
                    <a:cubicBezTo>
                      <a:pt x="10746" y="35118"/>
                      <a:pt x="10440" y="35167"/>
                      <a:pt x="10208" y="35341"/>
                    </a:cubicBezTo>
                    <a:cubicBezTo>
                      <a:pt x="10017" y="35482"/>
                      <a:pt x="9901" y="35698"/>
                      <a:pt x="9918" y="35930"/>
                    </a:cubicBezTo>
                    <a:lnTo>
                      <a:pt x="9901" y="35930"/>
                    </a:lnTo>
                    <a:cubicBezTo>
                      <a:pt x="9893" y="35905"/>
                      <a:pt x="9885" y="35880"/>
                      <a:pt x="9876" y="35863"/>
                    </a:cubicBezTo>
                    <a:cubicBezTo>
                      <a:pt x="9860" y="35822"/>
                      <a:pt x="9843" y="35780"/>
                      <a:pt x="9827" y="35739"/>
                    </a:cubicBezTo>
                    <a:cubicBezTo>
                      <a:pt x="9802" y="35648"/>
                      <a:pt x="9785" y="35565"/>
                      <a:pt x="9777" y="35474"/>
                    </a:cubicBezTo>
                    <a:cubicBezTo>
                      <a:pt x="9769" y="35341"/>
                      <a:pt x="9794" y="35209"/>
                      <a:pt x="9852" y="35093"/>
                    </a:cubicBezTo>
                    <a:cubicBezTo>
                      <a:pt x="9926" y="34968"/>
                      <a:pt x="10042" y="34902"/>
                      <a:pt x="10175" y="34869"/>
                    </a:cubicBezTo>
                    <a:cubicBezTo>
                      <a:pt x="10249" y="34844"/>
                      <a:pt x="10324" y="34828"/>
                      <a:pt x="10398" y="34819"/>
                    </a:cubicBezTo>
                    <a:cubicBezTo>
                      <a:pt x="10430" y="34813"/>
                      <a:pt x="10461" y="34810"/>
                      <a:pt x="10491" y="34810"/>
                    </a:cubicBezTo>
                    <a:cubicBezTo>
                      <a:pt x="10540" y="34810"/>
                      <a:pt x="10588" y="34817"/>
                      <a:pt x="10639" y="34828"/>
                    </a:cubicBezTo>
                    <a:cubicBezTo>
                      <a:pt x="10804" y="34869"/>
                      <a:pt x="10970" y="34902"/>
                      <a:pt x="11136" y="34944"/>
                    </a:cubicBezTo>
                    <a:cubicBezTo>
                      <a:pt x="11138" y="34944"/>
                      <a:pt x="11141" y="34944"/>
                      <a:pt x="11143" y="34944"/>
                    </a:cubicBezTo>
                    <a:cubicBezTo>
                      <a:pt x="11180" y="34944"/>
                      <a:pt x="11199" y="34885"/>
                      <a:pt x="11152" y="34877"/>
                    </a:cubicBezTo>
                    <a:cubicBezTo>
                      <a:pt x="11053" y="34844"/>
                      <a:pt x="10954" y="34811"/>
                      <a:pt x="10846" y="34778"/>
                    </a:cubicBezTo>
                    <a:cubicBezTo>
                      <a:pt x="10755" y="34753"/>
                      <a:pt x="10655" y="34720"/>
                      <a:pt x="10548" y="34703"/>
                    </a:cubicBezTo>
                    <a:cubicBezTo>
                      <a:pt x="10525" y="34701"/>
                      <a:pt x="10503" y="34700"/>
                      <a:pt x="10480" y="34700"/>
                    </a:cubicBezTo>
                    <a:cubicBezTo>
                      <a:pt x="10417" y="34700"/>
                      <a:pt x="10351" y="34708"/>
                      <a:pt x="10291" y="34720"/>
                    </a:cubicBezTo>
                    <a:cubicBezTo>
                      <a:pt x="10208" y="34736"/>
                      <a:pt x="10133" y="34753"/>
                      <a:pt x="10050" y="34786"/>
                    </a:cubicBezTo>
                    <a:cubicBezTo>
                      <a:pt x="10009" y="34803"/>
                      <a:pt x="9968" y="34828"/>
                      <a:pt x="9926" y="34852"/>
                    </a:cubicBezTo>
                    <a:cubicBezTo>
                      <a:pt x="9943" y="34819"/>
                      <a:pt x="9951" y="34778"/>
                      <a:pt x="9959" y="34745"/>
                    </a:cubicBezTo>
                    <a:cubicBezTo>
                      <a:pt x="9984" y="34687"/>
                      <a:pt x="10017" y="34637"/>
                      <a:pt x="10050" y="34587"/>
                    </a:cubicBezTo>
                    <a:cubicBezTo>
                      <a:pt x="10150" y="34472"/>
                      <a:pt x="10293" y="34436"/>
                      <a:pt x="10439" y="34436"/>
                    </a:cubicBezTo>
                    <a:cubicBezTo>
                      <a:pt x="10535" y="34436"/>
                      <a:pt x="10633" y="34452"/>
                      <a:pt x="10722" y="34471"/>
                    </a:cubicBezTo>
                    <a:cubicBezTo>
                      <a:pt x="10838" y="34504"/>
                      <a:pt x="10954" y="34529"/>
                      <a:pt x="11070" y="34562"/>
                    </a:cubicBezTo>
                    <a:cubicBezTo>
                      <a:pt x="11078" y="34571"/>
                      <a:pt x="11086" y="34571"/>
                      <a:pt x="11094" y="34571"/>
                    </a:cubicBezTo>
                    <a:lnTo>
                      <a:pt x="11111" y="34571"/>
                    </a:lnTo>
                    <a:cubicBezTo>
                      <a:pt x="11260" y="34612"/>
                      <a:pt x="11401" y="34654"/>
                      <a:pt x="11550" y="34687"/>
                    </a:cubicBezTo>
                    <a:cubicBezTo>
                      <a:pt x="11553" y="34687"/>
                      <a:pt x="11556" y="34687"/>
                      <a:pt x="11559" y="34687"/>
                    </a:cubicBezTo>
                    <a:cubicBezTo>
                      <a:pt x="11602" y="34687"/>
                      <a:pt x="11614" y="34628"/>
                      <a:pt x="11567" y="34612"/>
                    </a:cubicBezTo>
                    <a:lnTo>
                      <a:pt x="11567" y="34612"/>
                    </a:lnTo>
                    <a:lnTo>
                      <a:pt x="11699" y="34637"/>
                    </a:lnTo>
                    <a:cubicBezTo>
                      <a:pt x="11890" y="34662"/>
                      <a:pt x="12089" y="34687"/>
                      <a:pt x="12279" y="34703"/>
                    </a:cubicBezTo>
                    <a:cubicBezTo>
                      <a:pt x="12501" y="34719"/>
                      <a:pt x="12722" y="34728"/>
                      <a:pt x="12943" y="34728"/>
                    </a:cubicBezTo>
                    <a:cubicBezTo>
                      <a:pt x="13409" y="34728"/>
                      <a:pt x="13873" y="34691"/>
                      <a:pt x="14334" y="34612"/>
                    </a:cubicBezTo>
                    <a:cubicBezTo>
                      <a:pt x="14674" y="34554"/>
                      <a:pt x="15013" y="34471"/>
                      <a:pt x="15345" y="34372"/>
                    </a:cubicBezTo>
                    <a:cubicBezTo>
                      <a:pt x="15419" y="34347"/>
                      <a:pt x="15486" y="34322"/>
                      <a:pt x="15544" y="34264"/>
                    </a:cubicBezTo>
                    <a:cubicBezTo>
                      <a:pt x="15585" y="34223"/>
                      <a:pt x="15602" y="34165"/>
                      <a:pt x="15610" y="34098"/>
                    </a:cubicBezTo>
                    <a:cubicBezTo>
                      <a:pt x="15618" y="34082"/>
                      <a:pt x="15618" y="34057"/>
                      <a:pt x="15618" y="34040"/>
                    </a:cubicBezTo>
                    <a:cubicBezTo>
                      <a:pt x="15627" y="34074"/>
                      <a:pt x="15643" y="34098"/>
                      <a:pt x="15668" y="34132"/>
                    </a:cubicBezTo>
                    <a:cubicBezTo>
                      <a:pt x="15676" y="34145"/>
                      <a:pt x="15688" y="34151"/>
                      <a:pt x="15699" y="34151"/>
                    </a:cubicBezTo>
                    <a:cubicBezTo>
                      <a:pt x="15724" y="34151"/>
                      <a:pt x="15748" y="34126"/>
                      <a:pt x="15743" y="34098"/>
                    </a:cubicBezTo>
                    <a:cubicBezTo>
                      <a:pt x="15726" y="34007"/>
                      <a:pt x="15718" y="33916"/>
                      <a:pt x="15685" y="33833"/>
                    </a:cubicBezTo>
                    <a:cubicBezTo>
                      <a:pt x="15681" y="33819"/>
                      <a:pt x="15669" y="33812"/>
                      <a:pt x="15658" y="33812"/>
                    </a:cubicBezTo>
                    <a:cubicBezTo>
                      <a:pt x="15642" y="33812"/>
                      <a:pt x="15627" y="33823"/>
                      <a:pt x="15627" y="33842"/>
                    </a:cubicBezTo>
                    <a:cubicBezTo>
                      <a:pt x="15627" y="33850"/>
                      <a:pt x="15627" y="33858"/>
                      <a:pt x="15627" y="33866"/>
                    </a:cubicBezTo>
                    <a:cubicBezTo>
                      <a:pt x="15602" y="33792"/>
                      <a:pt x="15585" y="33717"/>
                      <a:pt x="15560" y="33651"/>
                    </a:cubicBezTo>
                    <a:cubicBezTo>
                      <a:pt x="15560" y="33643"/>
                      <a:pt x="15560" y="33643"/>
                      <a:pt x="15552" y="33634"/>
                    </a:cubicBezTo>
                    <a:cubicBezTo>
                      <a:pt x="15547" y="33618"/>
                      <a:pt x="15536" y="33612"/>
                      <a:pt x="15524" y="33612"/>
                    </a:cubicBezTo>
                    <a:cubicBezTo>
                      <a:pt x="15500" y="33612"/>
                      <a:pt x="15472" y="33640"/>
                      <a:pt x="15477" y="33668"/>
                    </a:cubicBezTo>
                    <a:cubicBezTo>
                      <a:pt x="15477" y="33676"/>
                      <a:pt x="15477" y="33684"/>
                      <a:pt x="15477" y="33684"/>
                    </a:cubicBezTo>
                    <a:cubicBezTo>
                      <a:pt x="15477" y="33692"/>
                      <a:pt x="15469" y="33701"/>
                      <a:pt x="15461" y="33701"/>
                    </a:cubicBezTo>
                    <a:cubicBezTo>
                      <a:pt x="15444" y="33701"/>
                      <a:pt x="15428" y="33684"/>
                      <a:pt x="15419" y="33676"/>
                    </a:cubicBezTo>
                    <a:cubicBezTo>
                      <a:pt x="15395" y="33643"/>
                      <a:pt x="15378" y="33601"/>
                      <a:pt x="15370" y="33560"/>
                    </a:cubicBezTo>
                    <a:cubicBezTo>
                      <a:pt x="15337" y="33477"/>
                      <a:pt x="15320" y="33386"/>
                      <a:pt x="15295" y="33303"/>
                    </a:cubicBezTo>
                    <a:cubicBezTo>
                      <a:pt x="15262" y="33179"/>
                      <a:pt x="15229" y="33054"/>
                      <a:pt x="15163" y="32947"/>
                    </a:cubicBezTo>
                    <a:cubicBezTo>
                      <a:pt x="15171" y="32930"/>
                      <a:pt x="15171" y="32905"/>
                      <a:pt x="15171" y="32889"/>
                    </a:cubicBezTo>
                    <a:cubicBezTo>
                      <a:pt x="15179" y="32905"/>
                      <a:pt x="15187" y="32922"/>
                      <a:pt x="15196" y="32938"/>
                    </a:cubicBezTo>
                    <a:cubicBezTo>
                      <a:pt x="15204" y="32952"/>
                      <a:pt x="15215" y="32957"/>
                      <a:pt x="15225" y="32957"/>
                    </a:cubicBezTo>
                    <a:cubicBezTo>
                      <a:pt x="15246" y="32957"/>
                      <a:pt x="15265" y="32933"/>
                      <a:pt x="15254" y="32905"/>
                    </a:cubicBezTo>
                    <a:cubicBezTo>
                      <a:pt x="15221" y="32847"/>
                      <a:pt x="15187" y="32781"/>
                      <a:pt x="15163" y="32715"/>
                    </a:cubicBezTo>
                    <a:cubicBezTo>
                      <a:pt x="15155" y="32697"/>
                      <a:pt x="15141" y="32688"/>
                      <a:pt x="15126" y="32688"/>
                    </a:cubicBezTo>
                    <a:cubicBezTo>
                      <a:pt x="15107" y="32688"/>
                      <a:pt x="15088" y="32703"/>
                      <a:pt x="15088" y="32731"/>
                    </a:cubicBezTo>
                    <a:cubicBezTo>
                      <a:pt x="15080" y="32764"/>
                      <a:pt x="15080" y="32798"/>
                      <a:pt x="15080" y="32831"/>
                    </a:cubicBezTo>
                    <a:cubicBezTo>
                      <a:pt x="15073" y="32824"/>
                      <a:pt x="15065" y="32821"/>
                      <a:pt x="15058" y="32821"/>
                    </a:cubicBezTo>
                    <a:cubicBezTo>
                      <a:pt x="15039" y="32821"/>
                      <a:pt x="15022" y="32840"/>
                      <a:pt x="15022" y="32864"/>
                    </a:cubicBezTo>
                    <a:cubicBezTo>
                      <a:pt x="14939" y="32756"/>
                      <a:pt x="14873" y="32640"/>
                      <a:pt x="14823" y="32516"/>
                    </a:cubicBezTo>
                    <a:cubicBezTo>
                      <a:pt x="14816" y="32489"/>
                      <a:pt x="14797" y="32477"/>
                      <a:pt x="14778" y="32477"/>
                    </a:cubicBezTo>
                    <a:cubicBezTo>
                      <a:pt x="14750" y="32477"/>
                      <a:pt x="14722" y="32502"/>
                      <a:pt x="14732" y="32541"/>
                    </a:cubicBezTo>
                    <a:cubicBezTo>
                      <a:pt x="14740" y="32566"/>
                      <a:pt x="14740" y="32599"/>
                      <a:pt x="14740" y="32632"/>
                    </a:cubicBezTo>
                    <a:cubicBezTo>
                      <a:pt x="14666" y="32541"/>
                      <a:pt x="14608" y="32441"/>
                      <a:pt x="14550" y="32334"/>
                    </a:cubicBezTo>
                    <a:cubicBezTo>
                      <a:pt x="14516" y="32259"/>
                      <a:pt x="14492" y="32193"/>
                      <a:pt x="14467" y="32118"/>
                    </a:cubicBezTo>
                    <a:cubicBezTo>
                      <a:pt x="14442" y="32044"/>
                      <a:pt x="14425" y="31969"/>
                      <a:pt x="14392" y="31903"/>
                    </a:cubicBezTo>
                    <a:cubicBezTo>
                      <a:pt x="14385" y="31890"/>
                      <a:pt x="14375" y="31884"/>
                      <a:pt x="14365" y="31884"/>
                    </a:cubicBezTo>
                    <a:cubicBezTo>
                      <a:pt x="14349" y="31884"/>
                      <a:pt x="14334" y="31896"/>
                      <a:pt x="14334" y="31911"/>
                    </a:cubicBezTo>
                    <a:cubicBezTo>
                      <a:pt x="14334" y="31952"/>
                      <a:pt x="14334" y="31986"/>
                      <a:pt x="14342" y="32027"/>
                    </a:cubicBezTo>
                    <a:cubicBezTo>
                      <a:pt x="14293" y="31936"/>
                      <a:pt x="14235" y="31836"/>
                      <a:pt x="14185" y="31745"/>
                    </a:cubicBezTo>
                    <a:cubicBezTo>
                      <a:pt x="14177" y="31729"/>
                      <a:pt x="14164" y="31723"/>
                      <a:pt x="14152" y="31723"/>
                    </a:cubicBezTo>
                    <a:cubicBezTo>
                      <a:pt x="14139" y="31723"/>
                      <a:pt x="14127" y="31729"/>
                      <a:pt x="14119" y="31737"/>
                    </a:cubicBezTo>
                    <a:cubicBezTo>
                      <a:pt x="14044" y="31621"/>
                      <a:pt x="13978" y="31505"/>
                      <a:pt x="13912" y="31389"/>
                    </a:cubicBezTo>
                    <a:cubicBezTo>
                      <a:pt x="13837" y="31248"/>
                      <a:pt x="13762" y="31116"/>
                      <a:pt x="13696" y="30983"/>
                    </a:cubicBezTo>
                    <a:cubicBezTo>
                      <a:pt x="13638" y="30842"/>
                      <a:pt x="13580" y="30701"/>
                      <a:pt x="13539" y="30561"/>
                    </a:cubicBezTo>
                    <a:cubicBezTo>
                      <a:pt x="13489" y="30420"/>
                      <a:pt x="13456" y="30271"/>
                      <a:pt x="13431" y="30121"/>
                    </a:cubicBezTo>
                    <a:cubicBezTo>
                      <a:pt x="13406" y="29997"/>
                      <a:pt x="13373" y="29865"/>
                      <a:pt x="13414" y="29740"/>
                    </a:cubicBezTo>
                    <a:lnTo>
                      <a:pt x="13414" y="29740"/>
                    </a:lnTo>
                    <a:cubicBezTo>
                      <a:pt x="13456" y="29757"/>
                      <a:pt x="13497" y="29773"/>
                      <a:pt x="13539" y="29782"/>
                    </a:cubicBezTo>
                    <a:cubicBezTo>
                      <a:pt x="14019" y="29939"/>
                      <a:pt x="14508" y="30055"/>
                      <a:pt x="15005" y="30138"/>
                    </a:cubicBezTo>
                    <a:cubicBezTo>
                      <a:pt x="15010" y="30139"/>
                      <a:pt x="15014" y="30140"/>
                      <a:pt x="15018" y="30140"/>
                    </a:cubicBezTo>
                    <a:cubicBezTo>
                      <a:pt x="15044" y="30140"/>
                      <a:pt x="15063" y="30117"/>
                      <a:pt x="15063" y="30088"/>
                    </a:cubicBezTo>
                    <a:cubicBezTo>
                      <a:pt x="15063" y="30063"/>
                      <a:pt x="15063" y="30039"/>
                      <a:pt x="15071" y="30005"/>
                    </a:cubicBezTo>
                    <a:cubicBezTo>
                      <a:pt x="15270" y="30088"/>
                      <a:pt x="15469" y="30163"/>
                      <a:pt x="15676" y="30229"/>
                    </a:cubicBezTo>
                    <a:cubicBezTo>
                      <a:pt x="15701" y="30287"/>
                      <a:pt x="15726" y="30345"/>
                      <a:pt x="15759" y="30403"/>
                    </a:cubicBezTo>
                    <a:cubicBezTo>
                      <a:pt x="15762" y="30412"/>
                      <a:pt x="15769" y="30415"/>
                      <a:pt x="15776" y="30415"/>
                    </a:cubicBezTo>
                    <a:cubicBezTo>
                      <a:pt x="15790" y="30415"/>
                      <a:pt x="15806" y="30403"/>
                      <a:pt x="15801" y="30387"/>
                    </a:cubicBezTo>
                    <a:cubicBezTo>
                      <a:pt x="15784" y="30337"/>
                      <a:pt x="15767" y="30287"/>
                      <a:pt x="15751" y="30237"/>
                    </a:cubicBezTo>
                    <a:cubicBezTo>
                      <a:pt x="15776" y="30229"/>
                      <a:pt x="15776" y="30196"/>
                      <a:pt x="15751" y="30188"/>
                    </a:cubicBezTo>
                    <a:cubicBezTo>
                      <a:pt x="15751" y="30188"/>
                      <a:pt x="15743" y="30188"/>
                      <a:pt x="15734" y="30179"/>
                    </a:cubicBezTo>
                    <a:cubicBezTo>
                      <a:pt x="15685" y="29989"/>
                      <a:pt x="15643" y="29790"/>
                      <a:pt x="15627" y="29591"/>
                    </a:cubicBezTo>
                    <a:cubicBezTo>
                      <a:pt x="15585" y="29135"/>
                      <a:pt x="15660" y="28663"/>
                      <a:pt x="15842" y="28241"/>
                    </a:cubicBezTo>
                    <a:cubicBezTo>
                      <a:pt x="15933" y="28042"/>
                      <a:pt x="16041" y="27851"/>
                      <a:pt x="16165" y="27677"/>
                    </a:cubicBezTo>
                    <a:cubicBezTo>
                      <a:pt x="16231" y="27594"/>
                      <a:pt x="16298" y="27503"/>
                      <a:pt x="16372" y="27429"/>
                    </a:cubicBezTo>
                    <a:cubicBezTo>
                      <a:pt x="16447" y="27346"/>
                      <a:pt x="16530" y="27271"/>
                      <a:pt x="16596" y="27188"/>
                    </a:cubicBezTo>
                    <a:cubicBezTo>
                      <a:pt x="16596" y="27188"/>
                      <a:pt x="16596" y="27188"/>
                      <a:pt x="16596" y="27180"/>
                    </a:cubicBezTo>
                    <a:cubicBezTo>
                      <a:pt x="16878" y="27064"/>
                      <a:pt x="17168" y="26989"/>
                      <a:pt x="17466" y="26940"/>
                    </a:cubicBezTo>
                    <a:cubicBezTo>
                      <a:pt x="17698" y="26907"/>
                      <a:pt x="17938" y="26882"/>
                      <a:pt x="18179" y="26873"/>
                    </a:cubicBezTo>
                    <a:lnTo>
                      <a:pt x="18535" y="26873"/>
                    </a:lnTo>
                    <a:cubicBezTo>
                      <a:pt x="18612" y="26873"/>
                      <a:pt x="18689" y="26877"/>
                      <a:pt x="18769" y="26877"/>
                    </a:cubicBezTo>
                    <a:cubicBezTo>
                      <a:pt x="18809" y="26877"/>
                      <a:pt x="18850" y="26876"/>
                      <a:pt x="18891" y="26873"/>
                    </a:cubicBezTo>
                    <a:cubicBezTo>
                      <a:pt x="18916" y="26873"/>
                      <a:pt x="18924" y="26832"/>
                      <a:pt x="18899" y="26824"/>
                    </a:cubicBezTo>
                    <a:cubicBezTo>
                      <a:pt x="18759" y="26791"/>
                      <a:pt x="18609" y="26791"/>
                      <a:pt x="18477" y="26782"/>
                    </a:cubicBezTo>
                    <a:cubicBezTo>
                      <a:pt x="18427" y="26780"/>
                      <a:pt x="18378" y="26779"/>
                      <a:pt x="18330" y="26779"/>
                    </a:cubicBezTo>
                    <a:cubicBezTo>
                      <a:pt x="18234" y="26779"/>
                      <a:pt x="18140" y="26782"/>
                      <a:pt x="18046" y="26782"/>
                    </a:cubicBezTo>
                    <a:cubicBezTo>
                      <a:pt x="17549" y="26807"/>
                      <a:pt x="17043" y="26898"/>
                      <a:pt x="16579" y="27089"/>
                    </a:cubicBezTo>
                    <a:cubicBezTo>
                      <a:pt x="16356" y="27180"/>
                      <a:pt x="16140" y="27296"/>
                      <a:pt x="15941" y="27445"/>
                    </a:cubicBezTo>
                    <a:cubicBezTo>
                      <a:pt x="15842" y="27520"/>
                      <a:pt x="15726" y="27594"/>
                      <a:pt x="15668" y="27710"/>
                    </a:cubicBezTo>
                    <a:cubicBezTo>
                      <a:pt x="15627" y="27810"/>
                      <a:pt x="15627" y="27934"/>
                      <a:pt x="15701" y="28017"/>
                    </a:cubicBezTo>
                    <a:cubicBezTo>
                      <a:pt x="15707" y="28023"/>
                      <a:pt x="15714" y="28026"/>
                      <a:pt x="15720" y="28026"/>
                    </a:cubicBezTo>
                    <a:cubicBezTo>
                      <a:pt x="15739" y="28026"/>
                      <a:pt x="15753" y="28002"/>
                      <a:pt x="15734" y="27984"/>
                    </a:cubicBezTo>
                    <a:cubicBezTo>
                      <a:pt x="15643" y="27868"/>
                      <a:pt x="15743" y="27719"/>
                      <a:pt x="15834" y="27636"/>
                    </a:cubicBezTo>
                    <a:cubicBezTo>
                      <a:pt x="15933" y="27545"/>
                      <a:pt x="16041" y="27470"/>
                      <a:pt x="16157" y="27404"/>
                    </a:cubicBezTo>
                    <a:cubicBezTo>
                      <a:pt x="16215" y="27371"/>
                      <a:pt x="16281" y="27329"/>
                      <a:pt x="16347" y="27296"/>
                    </a:cubicBezTo>
                    <a:lnTo>
                      <a:pt x="16347" y="27296"/>
                    </a:lnTo>
                    <a:cubicBezTo>
                      <a:pt x="16323" y="27329"/>
                      <a:pt x="16289" y="27354"/>
                      <a:pt x="16265" y="27387"/>
                    </a:cubicBezTo>
                    <a:cubicBezTo>
                      <a:pt x="16182" y="27478"/>
                      <a:pt x="16099" y="27569"/>
                      <a:pt x="16024" y="27677"/>
                    </a:cubicBezTo>
                    <a:cubicBezTo>
                      <a:pt x="15759" y="28050"/>
                      <a:pt x="15585" y="28489"/>
                      <a:pt x="15535" y="28945"/>
                    </a:cubicBezTo>
                    <a:cubicBezTo>
                      <a:pt x="15486" y="29343"/>
                      <a:pt x="15519" y="29757"/>
                      <a:pt x="15643" y="30138"/>
                    </a:cubicBezTo>
                    <a:cubicBezTo>
                      <a:pt x="15444" y="30047"/>
                      <a:pt x="15237" y="29964"/>
                      <a:pt x="15030" y="29889"/>
                    </a:cubicBezTo>
                    <a:cubicBezTo>
                      <a:pt x="15026" y="29886"/>
                      <a:pt x="15021" y="29885"/>
                      <a:pt x="15016" y="29885"/>
                    </a:cubicBezTo>
                    <a:cubicBezTo>
                      <a:pt x="14994" y="29885"/>
                      <a:pt x="14972" y="29912"/>
                      <a:pt x="14972" y="29939"/>
                    </a:cubicBezTo>
                    <a:cubicBezTo>
                      <a:pt x="14972" y="29964"/>
                      <a:pt x="14972" y="29997"/>
                      <a:pt x="14964" y="30030"/>
                    </a:cubicBezTo>
                    <a:cubicBezTo>
                      <a:pt x="14616" y="29972"/>
                      <a:pt x="14276" y="29889"/>
                      <a:pt x="13936" y="29790"/>
                    </a:cubicBezTo>
                    <a:cubicBezTo>
                      <a:pt x="13771" y="29740"/>
                      <a:pt x="13613" y="29691"/>
                      <a:pt x="13456" y="29633"/>
                    </a:cubicBezTo>
                    <a:cubicBezTo>
                      <a:pt x="13381" y="29608"/>
                      <a:pt x="13307" y="29575"/>
                      <a:pt x="13224" y="29550"/>
                    </a:cubicBezTo>
                    <a:cubicBezTo>
                      <a:pt x="13207" y="29541"/>
                      <a:pt x="13182" y="29525"/>
                      <a:pt x="13158" y="29525"/>
                    </a:cubicBezTo>
                    <a:cubicBezTo>
                      <a:pt x="13141" y="29525"/>
                      <a:pt x="13124" y="29533"/>
                      <a:pt x="13108" y="29533"/>
                    </a:cubicBezTo>
                    <a:cubicBezTo>
                      <a:pt x="13101" y="29535"/>
                      <a:pt x="13095" y="29535"/>
                      <a:pt x="13088" y="29535"/>
                    </a:cubicBezTo>
                    <a:cubicBezTo>
                      <a:pt x="13059" y="29535"/>
                      <a:pt x="13027" y="29523"/>
                      <a:pt x="13000" y="29517"/>
                    </a:cubicBezTo>
                    <a:cubicBezTo>
                      <a:pt x="12743" y="29425"/>
                      <a:pt x="12503" y="29301"/>
                      <a:pt x="12288" y="29152"/>
                    </a:cubicBezTo>
                    <a:cubicBezTo>
                      <a:pt x="12064" y="28995"/>
                      <a:pt x="11865" y="28821"/>
                      <a:pt x="11691" y="28622"/>
                    </a:cubicBezTo>
                    <a:cubicBezTo>
                      <a:pt x="11525" y="28431"/>
                      <a:pt x="11384" y="28224"/>
                      <a:pt x="11260" y="28000"/>
                    </a:cubicBezTo>
                    <a:cubicBezTo>
                      <a:pt x="11285" y="27926"/>
                      <a:pt x="11302" y="27851"/>
                      <a:pt x="11335" y="27777"/>
                    </a:cubicBezTo>
                    <a:cubicBezTo>
                      <a:pt x="11368" y="27685"/>
                      <a:pt x="11409" y="27594"/>
                      <a:pt x="11451" y="27511"/>
                    </a:cubicBezTo>
                    <a:cubicBezTo>
                      <a:pt x="11500" y="27429"/>
                      <a:pt x="11550" y="27346"/>
                      <a:pt x="11600" y="27263"/>
                    </a:cubicBezTo>
                    <a:cubicBezTo>
                      <a:pt x="11641" y="27180"/>
                      <a:pt x="11674" y="27089"/>
                      <a:pt x="11691" y="26989"/>
                    </a:cubicBezTo>
                    <a:cubicBezTo>
                      <a:pt x="11716" y="26890"/>
                      <a:pt x="11724" y="26782"/>
                      <a:pt x="11732" y="26683"/>
                    </a:cubicBezTo>
                    <a:cubicBezTo>
                      <a:pt x="11757" y="26467"/>
                      <a:pt x="11782" y="26260"/>
                      <a:pt x="11799" y="26045"/>
                    </a:cubicBezTo>
                    <a:cubicBezTo>
                      <a:pt x="11824" y="25846"/>
                      <a:pt x="11848" y="25639"/>
                      <a:pt x="11865" y="25432"/>
                    </a:cubicBezTo>
                    <a:lnTo>
                      <a:pt x="11865" y="25432"/>
                    </a:lnTo>
                    <a:cubicBezTo>
                      <a:pt x="11865" y="25515"/>
                      <a:pt x="11865" y="25606"/>
                      <a:pt x="11857" y="25689"/>
                    </a:cubicBezTo>
                    <a:cubicBezTo>
                      <a:pt x="11857" y="25763"/>
                      <a:pt x="11848" y="25838"/>
                      <a:pt x="11840" y="25912"/>
                    </a:cubicBezTo>
                    <a:cubicBezTo>
                      <a:pt x="11840" y="25987"/>
                      <a:pt x="11824" y="26070"/>
                      <a:pt x="11832" y="26144"/>
                    </a:cubicBezTo>
                    <a:cubicBezTo>
                      <a:pt x="11832" y="26158"/>
                      <a:pt x="11842" y="26164"/>
                      <a:pt x="11852" y="26164"/>
                    </a:cubicBezTo>
                    <a:cubicBezTo>
                      <a:pt x="11861" y="26164"/>
                      <a:pt x="11870" y="26160"/>
                      <a:pt x="11873" y="26153"/>
                    </a:cubicBezTo>
                    <a:cubicBezTo>
                      <a:pt x="11898" y="26078"/>
                      <a:pt x="11898" y="26004"/>
                      <a:pt x="11906" y="25929"/>
                    </a:cubicBezTo>
                    <a:cubicBezTo>
                      <a:pt x="11915" y="25854"/>
                      <a:pt x="11923" y="25772"/>
                      <a:pt x="11923" y="25697"/>
                    </a:cubicBezTo>
                    <a:cubicBezTo>
                      <a:pt x="11923" y="25540"/>
                      <a:pt x="11923" y="25390"/>
                      <a:pt x="11915" y="25233"/>
                    </a:cubicBezTo>
                    <a:cubicBezTo>
                      <a:pt x="11911" y="25216"/>
                      <a:pt x="11896" y="25208"/>
                      <a:pt x="11884" y="25208"/>
                    </a:cubicBezTo>
                    <a:cubicBezTo>
                      <a:pt x="11871" y="25208"/>
                      <a:pt x="11861" y="25216"/>
                      <a:pt x="11865" y="25233"/>
                    </a:cubicBezTo>
                    <a:cubicBezTo>
                      <a:pt x="11865" y="25283"/>
                      <a:pt x="11865" y="25332"/>
                      <a:pt x="11865" y="25390"/>
                    </a:cubicBezTo>
                    <a:cubicBezTo>
                      <a:pt x="11861" y="25386"/>
                      <a:pt x="11855" y="25384"/>
                      <a:pt x="11849" y="25384"/>
                    </a:cubicBezTo>
                    <a:cubicBezTo>
                      <a:pt x="11844" y="25384"/>
                      <a:pt x="11840" y="25386"/>
                      <a:pt x="11840" y="25390"/>
                    </a:cubicBezTo>
                    <a:cubicBezTo>
                      <a:pt x="11799" y="25631"/>
                      <a:pt x="11766" y="25871"/>
                      <a:pt x="11732" y="26111"/>
                    </a:cubicBezTo>
                    <a:cubicBezTo>
                      <a:pt x="11691" y="26318"/>
                      <a:pt x="11666" y="26534"/>
                      <a:pt x="11633" y="26741"/>
                    </a:cubicBezTo>
                    <a:cubicBezTo>
                      <a:pt x="11625" y="26840"/>
                      <a:pt x="11616" y="26948"/>
                      <a:pt x="11583" y="27047"/>
                    </a:cubicBezTo>
                    <a:cubicBezTo>
                      <a:pt x="11550" y="27139"/>
                      <a:pt x="11500" y="27221"/>
                      <a:pt x="11451" y="27304"/>
                    </a:cubicBezTo>
                    <a:cubicBezTo>
                      <a:pt x="11409" y="27371"/>
                      <a:pt x="11376" y="27437"/>
                      <a:pt x="11343" y="27503"/>
                    </a:cubicBezTo>
                    <a:cubicBezTo>
                      <a:pt x="11351" y="27437"/>
                      <a:pt x="11360" y="27379"/>
                      <a:pt x="11368" y="27313"/>
                    </a:cubicBezTo>
                    <a:cubicBezTo>
                      <a:pt x="11401" y="27130"/>
                      <a:pt x="11409" y="26940"/>
                      <a:pt x="11418" y="26749"/>
                    </a:cubicBezTo>
                    <a:cubicBezTo>
                      <a:pt x="11418" y="26733"/>
                      <a:pt x="11405" y="26724"/>
                      <a:pt x="11392" y="26724"/>
                    </a:cubicBezTo>
                    <a:cubicBezTo>
                      <a:pt x="11378" y="26724"/>
                      <a:pt x="11364" y="26733"/>
                      <a:pt x="11360" y="26749"/>
                    </a:cubicBezTo>
                    <a:cubicBezTo>
                      <a:pt x="11335" y="26956"/>
                      <a:pt x="11293" y="27172"/>
                      <a:pt x="11260" y="27379"/>
                    </a:cubicBezTo>
                    <a:cubicBezTo>
                      <a:pt x="11194" y="27735"/>
                      <a:pt x="11103" y="28100"/>
                      <a:pt x="10995" y="28456"/>
                    </a:cubicBezTo>
                    <a:cubicBezTo>
                      <a:pt x="10937" y="28630"/>
                      <a:pt x="10879" y="28804"/>
                      <a:pt x="10813" y="28986"/>
                    </a:cubicBezTo>
                    <a:cubicBezTo>
                      <a:pt x="10788" y="29044"/>
                      <a:pt x="10763" y="29111"/>
                      <a:pt x="10730" y="29177"/>
                    </a:cubicBezTo>
                    <a:cubicBezTo>
                      <a:pt x="10763" y="29061"/>
                      <a:pt x="10788" y="28937"/>
                      <a:pt x="10804" y="28821"/>
                    </a:cubicBezTo>
                    <a:cubicBezTo>
                      <a:pt x="10829" y="28688"/>
                      <a:pt x="10854" y="28564"/>
                      <a:pt x="10871" y="28431"/>
                    </a:cubicBezTo>
                    <a:cubicBezTo>
                      <a:pt x="10876" y="28406"/>
                      <a:pt x="10857" y="28391"/>
                      <a:pt x="10838" y="28391"/>
                    </a:cubicBezTo>
                    <a:cubicBezTo>
                      <a:pt x="10825" y="28391"/>
                      <a:pt x="10811" y="28398"/>
                      <a:pt x="10804" y="28415"/>
                    </a:cubicBezTo>
                    <a:cubicBezTo>
                      <a:pt x="10771" y="28555"/>
                      <a:pt x="10730" y="28696"/>
                      <a:pt x="10697" y="28845"/>
                    </a:cubicBezTo>
                    <a:cubicBezTo>
                      <a:pt x="10639" y="29069"/>
                      <a:pt x="10589" y="29293"/>
                      <a:pt x="10539" y="29517"/>
                    </a:cubicBezTo>
                    <a:cubicBezTo>
                      <a:pt x="10539" y="29506"/>
                      <a:pt x="10532" y="29502"/>
                      <a:pt x="10524" y="29502"/>
                    </a:cubicBezTo>
                    <a:cubicBezTo>
                      <a:pt x="10512" y="29502"/>
                      <a:pt x="10498" y="29510"/>
                      <a:pt x="10498" y="29525"/>
                    </a:cubicBezTo>
                    <a:cubicBezTo>
                      <a:pt x="10490" y="29616"/>
                      <a:pt x="10473" y="29707"/>
                      <a:pt x="10465" y="29798"/>
                    </a:cubicBezTo>
                    <a:cubicBezTo>
                      <a:pt x="10465" y="29840"/>
                      <a:pt x="10456" y="29873"/>
                      <a:pt x="10456" y="29914"/>
                    </a:cubicBezTo>
                    <a:cubicBezTo>
                      <a:pt x="10448" y="29931"/>
                      <a:pt x="10448" y="29947"/>
                      <a:pt x="10440" y="29964"/>
                    </a:cubicBezTo>
                    <a:cubicBezTo>
                      <a:pt x="10432" y="30022"/>
                      <a:pt x="10415" y="30080"/>
                      <a:pt x="10398" y="30138"/>
                    </a:cubicBezTo>
                    <a:cubicBezTo>
                      <a:pt x="10382" y="30196"/>
                      <a:pt x="10365" y="30254"/>
                      <a:pt x="10357" y="30312"/>
                    </a:cubicBezTo>
                    <a:cubicBezTo>
                      <a:pt x="10357" y="30325"/>
                      <a:pt x="10368" y="30339"/>
                      <a:pt x="10386" y="30339"/>
                    </a:cubicBezTo>
                    <a:cubicBezTo>
                      <a:pt x="10390" y="30339"/>
                      <a:pt x="10394" y="30338"/>
                      <a:pt x="10398" y="30337"/>
                    </a:cubicBezTo>
                    <a:lnTo>
                      <a:pt x="10398" y="30337"/>
                    </a:lnTo>
                    <a:cubicBezTo>
                      <a:pt x="10365" y="30519"/>
                      <a:pt x="10316" y="30693"/>
                      <a:pt x="10258" y="30859"/>
                    </a:cubicBezTo>
                    <a:cubicBezTo>
                      <a:pt x="10183" y="31033"/>
                      <a:pt x="10084" y="31182"/>
                      <a:pt x="10001" y="31356"/>
                    </a:cubicBezTo>
                    <a:cubicBezTo>
                      <a:pt x="9926" y="31505"/>
                      <a:pt x="9885" y="31679"/>
                      <a:pt x="9860" y="31845"/>
                    </a:cubicBezTo>
                    <a:cubicBezTo>
                      <a:pt x="9818" y="32184"/>
                      <a:pt x="9852" y="32532"/>
                      <a:pt x="9777" y="32872"/>
                    </a:cubicBezTo>
                    <a:cubicBezTo>
                      <a:pt x="9736" y="33046"/>
                      <a:pt x="9661" y="33195"/>
                      <a:pt x="9562" y="33336"/>
                    </a:cubicBezTo>
                    <a:cubicBezTo>
                      <a:pt x="9454" y="33494"/>
                      <a:pt x="9355" y="33643"/>
                      <a:pt x="9288" y="33825"/>
                    </a:cubicBezTo>
                    <a:cubicBezTo>
                      <a:pt x="9222" y="33991"/>
                      <a:pt x="9189" y="34173"/>
                      <a:pt x="9156" y="34355"/>
                    </a:cubicBezTo>
                    <a:cubicBezTo>
                      <a:pt x="9123" y="34554"/>
                      <a:pt x="9089" y="34753"/>
                      <a:pt x="9056" y="34944"/>
                    </a:cubicBezTo>
                    <a:cubicBezTo>
                      <a:pt x="8982" y="35341"/>
                      <a:pt x="8899" y="35731"/>
                      <a:pt x="8799" y="36120"/>
                    </a:cubicBezTo>
                    <a:cubicBezTo>
                      <a:pt x="8766" y="36277"/>
                      <a:pt x="8717" y="36427"/>
                      <a:pt x="8642" y="36567"/>
                    </a:cubicBezTo>
                    <a:cubicBezTo>
                      <a:pt x="8559" y="36708"/>
                      <a:pt x="8443" y="36808"/>
                      <a:pt x="8294" y="36857"/>
                    </a:cubicBezTo>
                    <a:cubicBezTo>
                      <a:pt x="8182" y="36893"/>
                      <a:pt x="8062" y="36903"/>
                      <a:pt x="7945" y="36903"/>
                    </a:cubicBezTo>
                    <a:cubicBezTo>
                      <a:pt x="7898" y="36903"/>
                      <a:pt x="7851" y="36901"/>
                      <a:pt x="7805" y="36899"/>
                    </a:cubicBezTo>
                    <a:cubicBezTo>
                      <a:pt x="7598" y="36891"/>
                      <a:pt x="7391" y="36874"/>
                      <a:pt x="7192" y="36849"/>
                    </a:cubicBezTo>
                    <a:cubicBezTo>
                      <a:pt x="7093" y="36833"/>
                      <a:pt x="6993" y="36824"/>
                      <a:pt x="6894" y="36799"/>
                    </a:cubicBezTo>
                    <a:cubicBezTo>
                      <a:pt x="6852" y="36799"/>
                      <a:pt x="6811" y="36791"/>
                      <a:pt x="6761" y="36783"/>
                    </a:cubicBezTo>
                    <a:cubicBezTo>
                      <a:pt x="6755" y="36771"/>
                      <a:pt x="6740" y="36763"/>
                      <a:pt x="6726" y="36763"/>
                    </a:cubicBezTo>
                    <a:cubicBezTo>
                      <a:pt x="6721" y="36763"/>
                      <a:pt x="6716" y="36764"/>
                      <a:pt x="6711" y="36766"/>
                    </a:cubicBezTo>
                    <a:cubicBezTo>
                      <a:pt x="6687" y="36766"/>
                      <a:pt x="6662" y="36758"/>
                      <a:pt x="6645" y="36733"/>
                    </a:cubicBezTo>
                    <a:cubicBezTo>
                      <a:pt x="6629" y="36700"/>
                      <a:pt x="6629" y="36650"/>
                      <a:pt x="6629" y="36617"/>
                    </a:cubicBezTo>
                    <a:cubicBezTo>
                      <a:pt x="6629" y="36567"/>
                      <a:pt x="6629" y="36518"/>
                      <a:pt x="6629" y="36476"/>
                    </a:cubicBezTo>
                    <a:cubicBezTo>
                      <a:pt x="6629" y="36377"/>
                      <a:pt x="6637" y="36277"/>
                      <a:pt x="6653" y="36178"/>
                    </a:cubicBezTo>
                    <a:cubicBezTo>
                      <a:pt x="6670" y="36046"/>
                      <a:pt x="6687" y="35838"/>
                      <a:pt x="6819" y="35747"/>
                    </a:cubicBezTo>
                    <a:cubicBezTo>
                      <a:pt x="6885" y="35706"/>
                      <a:pt x="6968" y="35698"/>
                      <a:pt x="7043" y="35689"/>
                    </a:cubicBezTo>
                    <a:cubicBezTo>
                      <a:pt x="7126" y="35681"/>
                      <a:pt x="7200" y="35664"/>
                      <a:pt x="7267" y="35623"/>
                    </a:cubicBezTo>
                    <a:cubicBezTo>
                      <a:pt x="7322" y="35588"/>
                      <a:pt x="7291" y="35514"/>
                      <a:pt x="7240" y="35514"/>
                    </a:cubicBezTo>
                    <a:cubicBezTo>
                      <a:pt x="7230" y="35514"/>
                      <a:pt x="7220" y="35517"/>
                      <a:pt x="7209" y="35524"/>
                    </a:cubicBezTo>
                    <a:cubicBezTo>
                      <a:pt x="7142" y="35557"/>
                      <a:pt x="7059" y="35565"/>
                      <a:pt x="6985" y="35582"/>
                    </a:cubicBezTo>
                    <a:cubicBezTo>
                      <a:pt x="6910" y="35590"/>
                      <a:pt x="6819" y="35606"/>
                      <a:pt x="6753" y="35656"/>
                    </a:cubicBezTo>
                    <a:cubicBezTo>
                      <a:pt x="6687" y="35706"/>
                      <a:pt x="6637" y="35772"/>
                      <a:pt x="6604" y="35847"/>
                    </a:cubicBezTo>
                    <a:cubicBezTo>
                      <a:pt x="6579" y="35921"/>
                      <a:pt x="6562" y="36012"/>
                      <a:pt x="6546" y="36095"/>
                    </a:cubicBezTo>
                    <a:cubicBezTo>
                      <a:pt x="6529" y="36195"/>
                      <a:pt x="6521" y="36302"/>
                      <a:pt x="6513" y="36410"/>
                    </a:cubicBezTo>
                    <a:cubicBezTo>
                      <a:pt x="6513" y="36501"/>
                      <a:pt x="6504" y="36601"/>
                      <a:pt x="6513" y="36700"/>
                    </a:cubicBezTo>
                    <a:cubicBezTo>
                      <a:pt x="6529" y="36775"/>
                      <a:pt x="6562" y="36833"/>
                      <a:pt x="6620" y="36857"/>
                    </a:cubicBezTo>
                    <a:cubicBezTo>
                      <a:pt x="6620" y="36866"/>
                      <a:pt x="6612" y="36866"/>
                      <a:pt x="6604" y="36874"/>
                    </a:cubicBezTo>
                    <a:cubicBezTo>
                      <a:pt x="6571" y="36907"/>
                      <a:pt x="6529" y="36924"/>
                      <a:pt x="6479" y="36932"/>
                    </a:cubicBezTo>
                    <a:cubicBezTo>
                      <a:pt x="6421" y="36944"/>
                      <a:pt x="6361" y="36949"/>
                      <a:pt x="6301" y="36949"/>
                    </a:cubicBezTo>
                    <a:cubicBezTo>
                      <a:pt x="6241" y="36949"/>
                      <a:pt x="6181" y="36944"/>
                      <a:pt x="6123" y="36940"/>
                    </a:cubicBezTo>
                    <a:cubicBezTo>
                      <a:pt x="6065" y="36940"/>
                      <a:pt x="6007" y="36932"/>
                      <a:pt x="5949" y="36924"/>
                    </a:cubicBezTo>
                    <a:cubicBezTo>
                      <a:pt x="5916" y="36924"/>
                      <a:pt x="5875" y="36915"/>
                      <a:pt x="5841" y="36899"/>
                    </a:cubicBezTo>
                    <a:cubicBezTo>
                      <a:pt x="5800" y="36882"/>
                      <a:pt x="5783" y="36857"/>
                      <a:pt x="5775" y="36816"/>
                    </a:cubicBezTo>
                    <a:cubicBezTo>
                      <a:pt x="5767" y="36766"/>
                      <a:pt x="5767" y="36708"/>
                      <a:pt x="5759" y="36659"/>
                    </a:cubicBezTo>
                    <a:cubicBezTo>
                      <a:pt x="5742" y="36451"/>
                      <a:pt x="5701" y="36236"/>
                      <a:pt x="5725" y="36029"/>
                    </a:cubicBezTo>
                    <a:cubicBezTo>
                      <a:pt x="5775" y="35598"/>
                      <a:pt x="6198" y="35424"/>
                      <a:pt x="6546" y="35292"/>
                    </a:cubicBezTo>
                    <a:cubicBezTo>
                      <a:pt x="6591" y="35276"/>
                      <a:pt x="6581" y="35206"/>
                      <a:pt x="6536" y="35206"/>
                    </a:cubicBezTo>
                    <a:cubicBezTo>
                      <a:pt x="6531" y="35206"/>
                      <a:pt x="6526" y="35207"/>
                      <a:pt x="6521" y="35209"/>
                    </a:cubicBezTo>
                    <a:cubicBezTo>
                      <a:pt x="6281" y="35283"/>
                      <a:pt x="6032" y="35366"/>
                      <a:pt x="5841" y="35540"/>
                    </a:cubicBezTo>
                    <a:cubicBezTo>
                      <a:pt x="5767" y="35615"/>
                      <a:pt x="5701" y="35706"/>
                      <a:pt x="5667" y="35797"/>
                    </a:cubicBezTo>
                    <a:cubicBezTo>
                      <a:pt x="5618" y="35905"/>
                      <a:pt x="5601" y="36021"/>
                      <a:pt x="5601" y="36137"/>
                    </a:cubicBezTo>
                    <a:cubicBezTo>
                      <a:pt x="5601" y="36261"/>
                      <a:pt x="5618" y="36385"/>
                      <a:pt x="5626" y="36501"/>
                    </a:cubicBezTo>
                    <a:cubicBezTo>
                      <a:pt x="5634" y="36567"/>
                      <a:pt x="5643" y="36625"/>
                      <a:pt x="5643" y="36692"/>
                    </a:cubicBezTo>
                    <a:cubicBezTo>
                      <a:pt x="5651" y="36750"/>
                      <a:pt x="5651" y="36808"/>
                      <a:pt x="5667" y="36866"/>
                    </a:cubicBezTo>
                    <a:cubicBezTo>
                      <a:pt x="5601" y="36857"/>
                      <a:pt x="5535" y="36849"/>
                      <a:pt x="5460" y="36849"/>
                    </a:cubicBezTo>
                    <a:cubicBezTo>
                      <a:pt x="5394" y="36849"/>
                      <a:pt x="5336" y="36866"/>
                      <a:pt x="5261" y="36874"/>
                    </a:cubicBezTo>
                    <a:cubicBezTo>
                      <a:pt x="5212" y="36874"/>
                      <a:pt x="5145" y="36874"/>
                      <a:pt x="5112" y="36824"/>
                    </a:cubicBezTo>
                    <a:cubicBezTo>
                      <a:pt x="5087" y="36791"/>
                      <a:pt x="5071" y="36733"/>
                      <a:pt x="5071" y="36692"/>
                    </a:cubicBezTo>
                    <a:cubicBezTo>
                      <a:pt x="5063" y="36625"/>
                      <a:pt x="5063" y="36559"/>
                      <a:pt x="5063" y="36493"/>
                    </a:cubicBezTo>
                    <a:cubicBezTo>
                      <a:pt x="5063" y="36360"/>
                      <a:pt x="5071" y="36228"/>
                      <a:pt x="5096" y="36095"/>
                    </a:cubicBezTo>
                    <a:cubicBezTo>
                      <a:pt x="5137" y="35872"/>
                      <a:pt x="5187" y="35615"/>
                      <a:pt x="5369" y="35466"/>
                    </a:cubicBezTo>
                    <a:cubicBezTo>
                      <a:pt x="5510" y="35341"/>
                      <a:pt x="5709" y="35300"/>
                      <a:pt x="5883" y="35250"/>
                    </a:cubicBezTo>
                    <a:cubicBezTo>
                      <a:pt x="5974" y="35217"/>
                      <a:pt x="6065" y="35192"/>
                      <a:pt x="6156" y="35151"/>
                    </a:cubicBezTo>
                    <a:cubicBezTo>
                      <a:pt x="6198" y="35126"/>
                      <a:pt x="6239" y="35101"/>
                      <a:pt x="6281" y="35076"/>
                    </a:cubicBezTo>
                    <a:cubicBezTo>
                      <a:pt x="6305" y="35060"/>
                      <a:pt x="6322" y="35035"/>
                      <a:pt x="6347" y="35010"/>
                    </a:cubicBezTo>
                    <a:cubicBezTo>
                      <a:pt x="6579" y="34902"/>
                      <a:pt x="6769" y="34695"/>
                      <a:pt x="6885" y="34471"/>
                    </a:cubicBezTo>
                    <a:cubicBezTo>
                      <a:pt x="7018" y="34190"/>
                      <a:pt x="7010" y="33866"/>
                      <a:pt x="7084" y="33568"/>
                    </a:cubicBezTo>
                    <a:cubicBezTo>
                      <a:pt x="7159" y="33262"/>
                      <a:pt x="7291" y="32963"/>
                      <a:pt x="7358" y="32657"/>
                    </a:cubicBezTo>
                    <a:lnTo>
                      <a:pt x="7349" y="32657"/>
                    </a:lnTo>
                    <a:cubicBezTo>
                      <a:pt x="7424" y="32317"/>
                      <a:pt x="7374" y="31986"/>
                      <a:pt x="7341" y="31646"/>
                    </a:cubicBezTo>
                    <a:cubicBezTo>
                      <a:pt x="7275" y="30967"/>
                      <a:pt x="7374" y="30304"/>
                      <a:pt x="7499" y="29641"/>
                    </a:cubicBezTo>
                    <a:cubicBezTo>
                      <a:pt x="7557" y="29309"/>
                      <a:pt x="7623" y="28978"/>
                      <a:pt x="7664" y="28638"/>
                    </a:cubicBezTo>
                    <a:cubicBezTo>
                      <a:pt x="7714" y="28299"/>
                      <a:pt x="7739" y="27959"/>
                      <a:pt x="7739" y="27611"/>
                    </a:cubicBezTo>
                    <a:cubicBezTo>
                      <a:pt x="7747" y="27263"/>
                      <a:pt x="7722" y="26915"/>
                      <a:pt x="7697" y="26567"/>
                    </a:cubicBezTo>
                    <a:cubicBezTo>
                      <a:pt x="7673" y="26219"/>
                      <a:pt x="7648" y="25871"/>
                      <a:pt x="7573" y="25531"/>
                    </a:cubicBezTo>
                    <a:cubicBezTo>
                      <a:pt x="7569" y="25513"/>
                      <a:pt x="7554" y="25504"/>
                      <a:pt x="7538" y="25504"/>
                    </a:cubicBezTo>
                    <a:cubicBezTo>
                      <a:pt x="7519" y="25504"/>
                      <a:pt x="7499" y="25517"/>
                      <a:pt x="7499" y="25540"/>
                    </a:cubicBezTo>
                    <a:cubicBezTo>
                      <a:pt x="7499" y="25622"/>
                      <a:pt x="7507" y="25705"/>
                      <a:pt x="7515" y="25788"/>
                    </a:cubicBezTo>
                    <a:cubicBezTo>
                      <a:pt x="7540" y="26136"/>
                      <a:pt x="7573" y="26476"/>
                      <a:pt x="7598" y="26815"/>
                    </a:cubicBezTo>
                    <a:cubicBezTo>
                      <a:pt x="7598" y="26865"/>
                      <a:pt x="7598" y="26915"/>
                      <a:pt x="7606" y="26965"/>
                    </a:cubicBezTo>
                    <a:cubicBezTo>
                      <a:pt x="7565" y="26890"/>
                      <a:pt x="7515" y="26832"/>
                      <a:pt x="7465" y="26782"/>
                    </a:cubicBezTo>
                    <a:cubicBezTo>
                      <a:pt x="7457" y="26774"/>
                      <a:pt x="7457" y="26774"/>
                      <a:pt x="7449" y="26774"/>
                    </a:cubicBezTo>
                    <a:cubicBezTo>
                      <a:pt x="7291" y="26542"/>
                      <a:pt x="7167" y="26285"/>
                      <a:pt x="7076" y="26012"/>
                    </a:cubicBezTo>
                    <a:cubicBezTo>
                      <a:pt x="7070" y="25989"/>
                      <a:pt x="7052" y="25979"/>
                      <a:pt x="7033" y="25979"/>
                    </a:cubicBezTo>
                    <a:cubicBezTo>
                      <a:pt x="7004" y="25979"/>
                      <a:pt x="6971" y="26004"/>
                      <a:pt x="6977" y="26045"/>
                    </a:cubicBezTo>
                    <a:cubicBezTo>
                      <a:pt x="7001" y="26153"/>
                      <a:pt x="7026" y="26260"/>
                      <a:pt x="7043" y="26368"/>
                    </a:cubicBezTo>
                    <a:cubicBezTo>
                      <a:pt x="7035" y="26351"/>
                      <a:pt x="7026" y="26343"/>
                      <a:pt x="7018" y="26335"/>
                    </a:cubicBezTo>
                    <a:cubicBezTo>
                      <a:pt x="6993" y="26293"/>
                      <a:pt x="6960" y="26244"/>
                      <a:pt x="6935" y="26194"/>
                    </a:cubicBezTo>
                    <a:cubicBezTo>
                      <a:pt x="6877" y="26086"/>
                      <a:pt x="6819" y="25987"/>
                      <a:pt x="6769" y="25879"/>
                    </a:cubicBezTo>
                    <a:cubicBezTo>
                      <a:pt x="6720" y="25763"/>
                      <a:pt x="6662" y="25656"/>
                      <a:pt x="6612" y="25540"/>
                    </a:cubicBezTo>
                    <a:cubicBezTo>
                      <a:pt x="6595" y="25490"/>
                      <a:pt x="6571" y="25432"/>
                      <a:pt x="6546" y="25382"/>
                    </a:cubicBezTo>
                    <a:cubicBezTo>
                      <a:pt x="6521" y="25324"/>
                      <a:pt x="6496" y="25266"/>
                      <a:pt x="6471" y="25216"/>
                    </a:cubicBezTo>
                    <a:cubicBezTo>
                      <a:pt x="6465" y="25207"/>
                      <a:pt x="6452" y="25202"/>
                      <a:pt x="6439" y="25202"/>
                    </a:cubicBezTo>
                    <a:cubicBezTo>
                      <a:pt x="6419" y="25202"/>
                      <a:pt x="6400" y="25213"/>
                      <a:pt x="6405" y="25233"/>
                    </a:cubicBezTo>
                    <a:cubicBezTo>
                      <a:pt x="6421" y="25366"/>
                      <a:pt x="6479" y="25490"/>
                      <a:pt x="6529" y="25606"/>
                    </a:cubicBezTo>
                    <a:cubicBezTo>
                      <a:pt x="6571" y="25705"/>
                      <a:pt x="6620" y="25805"/>
                      <a:pt x="6670" y="25904"/>
                    </a:cubicBezTo>
                    <a:cubicBezTo>
                      <a:pt x="6604" y="25846"/>
                      <a:pt x="6546" y="25780"/>
                      <a:pt x="6479" y="25714"/>
                    </a:cubicBezTo>
                    <a:cubicBezTo>
                      <a:pt x="6355" y="25598"/>
                      <a:pt x="6231" y="25482"/>
                      <a:pt x="6140" y="25349"/>
                    </a:cubicBezTo>
                    <a:cubicBezTo>
                      <a:pt x="6107" y="25299"/>
                      <a:pt x="6073" y="25250"/>
                      <a:pt x="6049" y="25200"/>
                    </a:cubicBezTo>
                    <a:cubicBezTo>
                      <a:pt x="6057" y="25192"/>
                      <a:pt x="6057" y="25175"/>
                      <a:pt x="6049" y="25158"/>
                    </a:cubicBezTo>
                    <a:cubicBezTo>
                      <a:pt x="6024" y="25134"/>
                      <a:pt x="5999" y="25109"/>
                      <a:pt x="5982" y="25076"/>
                    </a:cubicBezTo>
                    <a:cubicBezTo>
                      <a:pt x="5949" y="25018"/>
                      <a:pt x="5924" y="24960"/>
                      <a:pt x="5899" y="24902"/>
                    </a:cubicBezTo>
                    <a:cubicBezTo>
                      <a:pt x="5825" y="24736"/>
                      <a:pt x="5759" y="24578"/>
                      <a:pt x="5692" y="24413"/>
                    </a:cubicBezTo>
                    <a:cubicBezTo>
                      <a:pt x="5659" y="24330"/>
                      <a:pt x="5618" y="24247"/>
                      <a:pt x="5585" y="24156"/>
                    </a:cubicBezTo>
                    <a:cubicBezTo>
                      <a:pt x="5568" y="24114"/>
                      <a:pt x="5543" y="24065"/>
                      <a:pt x="5527" y="24023"/>
                    </a:cubicBezTo>
                    <a:cubicBezTo>
                      <a:pt x="5502" y="23982"/>
                      <a:pt x="5485" y="23940"/>
                      <a:pt x="5460" y="23907"/>
                    </a:cubicBezTo>
                    <a:cubicBezTo>
                      <a:pt x="5451" y="23895"/>
                      <a:pt x="5439" y="23890"/>
                      <a:pt x="5427" y="23890"/>
                    </a:cubicBezTo>
                    <a:cubicBezTo>
                      <a:pt x="5407" y="23890"/>
                      <a:pt x="5389" y="23906"/>
                      <a:pt x="5394" y="23932"/>
                    </a:cubicBezTo>
                    <a:cubicBezTo>
                      <a:pt x="5402" y="23990"/>
                      <a:pt x="5427" y="24040"/>
                      <a:pt x="5444" y="24090"/>
                    </a:cubicBezTo>
                    <a:cubicBezTo>
                      <a:pt x="5460" y="24139"/>
                      <a:pt x="5485" y="24189"/>
                      <a:pt x="5502" y="24239"/>
                    </a:cubicBezTo>
                    <a:cubicBezTo>
                      <a:pt x="5543" y="24338"/>
                      <a:pt x="5576" y="24429"/>
                      <a:pt x="5618" y="24529"/>
                    </a:cubicBezTo>
                    <a:cubicBezTo>
                      <a:pt x="5626" y="24545"/>
                      <a:pt x="5634" y="24570"/>
                      <a:pt x="5643" y="24587"/>
                    </a:cubicBezTo>
                    <a:cubicBezTo>
                      <a:pt x="5518" y="24388"/>
                      <a:pt x="5419" y="24172"/>
                      <a:pt x="5336" y="23949"/>
                    </a:cubicBezTo>
                    <a:cubicBezTo>
                      <a:pt x="5322" y="23928"/>
                      <a:pt x="5298" y="23913"/>
                      <a:pt x="5275" y="23913"/>
                    </a:cubicBezTo>
                    <a:cubicBezTo>
                      <a:pt x="5271" y="23913"/>
                      <a:pt x="5266" y="23914"/>
                      <a:pt x="5261" y="23916"/>
                    </a:cubicBezTo>
                    <a:lnTo>
                      <a:pt x="5029" y="23609"/>
                    </a:lnTo>
                    <a:cubicBezTo>
                      <a:pt x="4855" y="23377"/>
                      <a:pt x="4681" y="23145"/>
                      <a:pt x="4507" y="22913"/>
                    </a:cubicBezTo>
                    <a:cubicBezTo>
                      <a:pt x="4408" y="22789"/>
                      <a:pt x="4300" y="22656"/>
                      <a:pt x="4226" y="22507"/>
                    </a:cubicBezTo>
                    <a:cubicBezTo>
                      <a:pt x="4226" y="22507"/>
                      <a:pt x="4226" y="22499"/>
                      <a:pt x="4217" y="22490"/>
                    </a:cubicBezTo>
                    <a:cubicBezTo>
                      <a:pt x="4184" y="22416"/>
                      <a:pt x="4168" y="22341"/>
                      <a:pt x="4159" y="22258"/>
                    </a:cubicBezTo>
                    <a:cubicBezTo>
                      <a:pt x="4159" y="22219"/>
                      <a:pt x="4131" y="22200"/>
                      <a:pt x="4104" y="22200"/>
                    </a:cubicBezTo>
                    <a:cubicBezTo>
                      <a:pt x="4080" y="22200"/>
                      <a:pt x="4056" y="22215"/>
                      <a:pt x="4052" y="22242"/>
                    </a:cubicBezTo>
                    <a:cubicBezTo>
                      <a:pt x="3961" y="22101"/>
                      <a:pt x="3894" y="21944"/>
                      <a:pt x="3836" y="21786"/>
                    </a:cubicBezTo>
                    <a:cubicBezTo>
                      <a:pt x="3662" y="21297"/>
                      <a:pt x="3555" y="20775"/>
                      <a:pt x="3497" y="20262"/>
                    </a:cubicBezTo>
                    <a:cubicBezTo>
                      <a:pt x="3439" y="19740"/>
                      <a:pt x="3430" y="19209"/>
                      <a:pt x="3488" y="18696"/>
                    </a:cubicBezTo>
                    <a:cubicBezTo>
                      <a:pt x="3488" y="18654"/>
                      <a:pt x="3453" y="18636"/>
                      <a:pt x="3423" y="18636"/>
                    </a:cubicBezTo>
                    <a:cubicBezTo>
                      <a:pt x="3417" y="18636"/>
                      <a:pt x="3411" y="18636"/>
                      <a:pt x="3406" y="18638"/>
                    </a:cubicBezTo>
                    <a:cubicBezTo>
                      <a:pt x="3406" y="18629"/>
                      <a:pt x="3397" y="18621"/>
                      <a:pt x="3397" y="18613"/>
                    </a:cubicBezTo>
                    <a:cubicBezTo>
                      <a:pt x="3389" y="18588"/>
                      <a:pt x="3389" y="18555"/>
                      <a:pt x="3397" y="18530"/>
                    </a:cubicBezTo>
                    <a:cubicBezTo>
                      <a:pt x="3406" y="18447"/>
                      <a:pt x="3414" y="18373"/>
                      <a:pt x="3422" y="18298"/>
                    </a:cubicBezTo>
                    <a:cubicBezTo>
                      <a:pt x="3447" y="18149"/>
                      <a:pt x="3480" y="17991"/>
                      <a:pt x="3530" y="17842"/>
                    </a:cubicBezTo>
                    <a:cubicBezTo>
                      <a:pt x="3613" y="17577"/>
                      <a:pt x="3729" y="17329"/>
                      <a:pt x="3853" y="17080"/>
                    </a:cubicBezTo>
                    <a:cubicBezTo>
                      <a:pt x="3919" y="16964"/>
                      <a:pt x="3986" y="16840"/>
                      <a:pt x="4035" y="16707"/>
                    </a:cubicBezTo>
                    <a:cubicBezTo>
                      <a:pt x="4060" y="16641"/>
                      <a:pt x="4068" y="16575"/>
                      <a:pt x="4052" y="16508"/>
                    </a:cubicBezTo>
                    <a:cubicBezTo>
                      <a:pt x="4027" y="16450"/>
                      <a:pt x="3986" y="16401"/>
                      <a:pt x="3977" y="16334"/>
                    </a:cubicBezTo>
                    <a:cubicBezTo>
                      <a:pt x="3961" y="16276"/>
                      <a:pt x="3969" y="16210"/>
                      <a:pt x="3986" y="16152"/>
                    </a:cubicBezTo>
                    <a:cubicBezTo>
                      <a:pt x="3994" y="16078"/>
                      <a:pt x="4010" y="16003"/>
                      <a:pt x="4019" y="15928"/>
                    </a:cubicBezTo>
                    <a:cubicBezTo>
                      <a:pt x="4044" y="15779"/>
                      <a:pt x="4068" y="15630"/>
                      <a:pt x="4101" y="15481"/>
                    </a:cubicBezTo>
                    <a:cubicBezTo>
                      <a:pt x="4151" y="15174"/>
                      <a:pt x="4201" y="14876"/>
                      <a:pt x="4251" y="14578"/>
                    </a:cubicBezTo>
                    <a:cubicBezTo>
                      <a:pt x="4257" y="14533"/>
                      <a:pt x="4219" y="14503"/>
                      <a:pt x="4186" y="14503"/>
                    </a:cubicBezTo>
                    <a:cubicBezTo>
                      <a:pt x="4176" y="14503"/>
                      <a:pt x="4167" y="14506"/>
                      <a:pt x="4159" y="14512"/>
                    </a:cubicBezTo>
                    <a:cubicBezTo>
                      <a:pt x="4159" y="14445"/>
                      <a:pt x="4159" y="14371"/>
                      <a:pt x="4159" y="14304"/>
                    </a:cubicBezTo>
                    <a:lnTo>
                      <a:pt x="4159" y="14006"/>
                    </a:lnTo>
                    <a:cubicBezTo>
                      <a:pt x="4159" y="13965"/>
                      <a:pt x="4151" y="13915"/>
                      <a:pt x="4159" y="13874"/>
                    </a:cubicBezTo>
                    <a:cubicBezTo>
                      <a:pt x="4159" y="13849"/>
                      <a:pt x="4159" y="13824"/>
                      <a:pt x="4184" y="13816"/>
                    </a:cubicBezTo>
                    <a:cubicBezTo>
                      <a:pt x="4217" y="13799"/>
                      <a:pt x="4251" y="13807"/>
                      <a:pt x="4275" y="13791"/>
                    </a:cubicBezTo>
                    <a:cubicBezTo>
                      <a:pt x="4309" y="13782"/>
                      <a:pt x="4342" y="13766"/>
                      <a:pt x="4358" y="13733"/>
                    </a:cubicBezTo>
                    <a:cubicBezTo>
                      <a:pt x="4375" y="13691"/>
                      <a:pt x="4350" y="13650"/>
                      <a:pt x="4300" y="13642"/>
                    </a:cubicBezTo>
                    <a:cubicBezTo>
                      <a:pt x="4242" y="13642"/>
                      <a:pt x="4184" y="13625"/>
                      <a:pt x="4126" y="13608"/>
                    </a:cubicBezTo>
                    <a:cubicBezTo>
                      <a:pt x="4093" y="13592"/>
                      <a:pt x="4019" y="13567"/>
                      <a:pt x="4010" y="13526"/>
                    </a:cubicBezTo>
                    <a:cubicBezTo>
                      <a:pt x="4010" y="13476"/>
                      <a:pt x="4035" y="13434"/>
                      <a:pt x="4060" y="13393"/>
                    </a:cubicBezTo>
                    <a:cubicBezTo>
                      <a:pt x="4085" y="13352"/>
                      <a:pt x="4118" y="13302"/>
                      <a:pt x="4135" y="13252"/>
                    </a:cubicBezTo>
                    <a:cubicBezTo>
                      <a:pt x="4184" y="13062"/>
                      <a:pt x="4044" y="12896"/>
                      <a:pt x="3977" y="12738"/>
                    </a:cubicBezTo>
                    <a:cubicBezTo>
                      <a:pt x="3936" y="12647"/>
                      <a:pt x="3928" y="12548"/>
                      <a:pt x="3919" y="12448"/>
                    </a:cubicBezTo>
                    <a:cubicBezTo>
                      <a:pt x="3911" y="12332"/>
                      <a:pt x="3911" y="12225"/>
                      <a:pt x="3919" y="12109"/>
                    </a:cubicBezTo>
                    <a:cubicBezTo>
                      <a:pt x="3919" y="11885"/>
                      <a:pt x="3928" y="11670"/>
                      <a:pt x="3952" y="11446"/>
                    </a:cubicBezTo>
                    <a:cubicBezTo>
                      <a:pt x="3959" y="11456"/>
                      <a:pt x="3969" y="11460"/>
                      <a:pt x="3980" y="11460"/>
                    </a:cubicBezTo>
                    <a:cubicBezTo>
                      <a:pt x="3995" y="11460"/>
                      <a:pt x="4010" y="11449"/>
                      <a:pt x="4010" y="11429"/>
                    </a:cubicBezTo>
                    <a:cubicBezTo>
                      <a:pt x="4010" y="11330"/>
                      <a:pt x="3994" y="11230"/>
                      <a:pt x="3986" y="11139"/>
                    </a:cubicBezTo>
                    <a:cubicBezTo>
                      <a:pt x="3986" y="11090"/>
                      <a:pt x="3986" y="11048"/>
                      <a:pt x="3994" y="11007"/>
                    </a:cubicBezTo>
                    <a:cubicBezTo>
                      <a:pt x="3994" y="10999"/>
                      <a:pt x="3994" y="10990"/>
                      <a:pt x="4002" y="10982"/>
                    </a:cubicBezTo>
                    <a:cubicBezTo>
                      <a:pt x="4002" y="10941"/>
                      <a:pt x="4010" y="10899"/>
                      <a:pt x="4019" y="10858"/>
                    </a:cubicBezTo>
                    <a:cubicBezTo>
                      <a:pt x="4060" y="10709"/>
                      <a:pt x="4151" y="10551"/>
                      <a:pt x="4077" y="10394"/>
                    </a:cubicBezTo>
                    <a:cubicBezTo>
                      <a:pt x="4044" y="10327"/>
                      <a:pt x="3986" y="10303"/>
                      <a:pt x="3936" y="10253"/>
                    </a:cubicBezTo>
                    <a:cubicBezTo>
                      <a:pt x="3911" y="10220"/>
                      <a:pt x="3911" y="10195"/>
                      <a:pt x="3919" y="10153"/>
                    </a:cubicBezTo>
                    <a:cubicBezTo>
                      <a:pt x="3928" y="10120"/>
                      <a:pt x="3928" y="10079"/>
                      <a:pt x="3928" y="10037"/>
                    </a:cubicBezTo>
                    <a:cubicBezTo>
                      <a:pt x="3928" y="9963"/>
                      <a:pt x="3911" y="9880"/>
                      <a:pt x="3878" y="9814"/>
                    </a:cubicBezTo>
                    <a:cubicBezTo>
                      <a:pt x="3845" y="9739"/>
                      <a:pt x="3787" y="9681"/>
                      <a:pt x="3737" y="9631"/>
                    </a:cubicBezTo>
                    <a:cubicBezTo>
                      <a:pt x="3629" y="9532"/>
                      <a:pt x="3522" y="9449"/>
                      <a:pt x="3472" y="9308"/>
                    </a:cubicBezTo>
                    <a:lnTo>
                      <a:pt x="3472" y="9308"/>
                    </a:lnTo>
                    <a:cubicBezTo>
                      <a:pt x="3505" y="9317"/>
                      <a:pt x="3538" y="9325"/>
                      <a:pt x="3571" y="9341"/>
                    </a:cubicBezTo>
                    <a:cubicBezTo>
                      <a:pt x="3580" y="9341"/>
                      <a:pt x="3596" y="9341"/>
                      <a:pt x="3604" y="9350"/>
                    </a:cubicBezTo>
                    <a:cubicBezTo>
                      <a:pt x="3638" y="9366"/>
                      <a:pt x="3671" y="9375"/>
                      <a:pt x="3712" y="9391"/>
                    </a:cubicBezTo>
                    <a:cubicBezTo>
                      <a:pt x="3754" y="9408"/>
                      <a:pt x="3795" y="9424"/>
                      <a:pt x="3836" y="9441"/>
                    </a:cubicBezTo>
                    <a:cubicBezTo>
                      <a:pt x="3845" y="9441"/>
                      <a:pt x="3853" y="9441"/>
                      <a:pt x="3861" y="9433"/>
                    </a:cubicBezTo>
                    <a:cubicBezTo>
                      <a:pt x="3870" y="9433"/>
                      <a:pt x="3870" y="9441"/>
                      <a:pt x="3878" y="9441"/>
                    </a:cubicBezTo>
                    <a:cubicBezTo>
                      <a:pt x="3986" y="9474"/>
                      <a:pt x="4093" y="9499"/>
                      <a:pt x="4201" y="9532"/>
                    </a:cubicBezTo>
                    <a:cubicBezTo>
                      <a:pt x="4383" y="9590"/>
                      <a:pt x="4557" y="9648"/>
                      <a:pt x="4739" y="9723"/>
                    </a:cubicBezTo>
                    <a:cubicBezTo>
                      <a:pt x="4905" y="9797"/>
                      <a:pt x="5063" y="9863"/>
                      <a:pt x="5245" y="9897"/>
                    </a:cubicBezTo>
                    <a:cubicBezTo>
                      <a:pt x="5358" y="9913"/>
                      <a:pt x="5475" y="9925"/>
                      <a:pt x="5591" y="9925"/>
                    </a:cubicBezTo>
                    <a:cubicBezTo>
                      <a:pt x="5653" y="9925"/>
                      <a:pt x="5715" y="9922"/>
                      <a:pt x="5775" y="9913"/>
                    </a:cubicBezTo>
                    <a:cubicBezTo>
                      <a:pt x="5866" y="9905"/>
                      <a:pt x="5949" y="9897"/>
                      <a:pt x="6032" y="9872"/>
                    </a:cubicBezTo>
                    <a:cubicBezTo>
                      <a:pt x="6123" y="9847"/>
                      <a:pt x="6214" y="9822"/>
                      <a:pt x="6281" y="9772"/>
                    </a:cubicBezTo>
                    <a:cubicBezTo>
                      <a:pt x="6311" y="9757"/>
                      <a:pt x="6299" y="9713"/>
                      <a:pt x="6265" y="9713"/>
                    </a:cubicBezTo>
                    <a:cubicBezTo>
                      <a:pt x="6262" y="9713"/>
                      <a:pt x="6259" y="9714"/>
                      <a:pt x="6256" y="9714"/>
                    </a:cubicBezTo>
                    <a:cubicBezTo>
                      <a:pt x="6165" y="9723"/>
                      <a:pt x="6065" y="9756"/>
                      <a:pt x="5966" y="9781"/>
                    </a:cubicBezTo>
                    <a:cubicBezTo>
                      <a:pt x="5875" y="9797"/>
                      <a:pt x="5783" y="9805"/>
                      <a:pt x="5684" y="9814"/>
                    </a:cubicBezTo>
                    <a:cubicBezTo>
                      <a:pt x="5510" y="9814"/>
                      <a:pt x="5344" y="9805"/>
                      <a:pt x="5170" y="9764"/>
                    </a:cubicBezTo>
                    <a:cubicBezTo>
                      <a:pt x="4996" y="9723"/>
                      <a:pt x="4839" y="9640"/>
                      <a:pt x="4673" y="9582"/>
                    </a:cubicBezTo>
                    <a:cubicBezTo>
                      <a:pt x="4499" y="9515"/>
                      <a:pt x="4317" y="9466"/>
                      <a:pt x="4135" y="9416"/>
                    </a:cubicBezTo>
                    <a:cubicBezTo>
                      <a:pt x="4044" y="9391"/>
                      <a:pt x="3952" y="9366"/>
                      <a:pt x="3861" y="9341"/>
                    </a:cubicBezTo>
                    <a:lnTo>
                      <a:pt x="3778" y="9317"/>
                    </a:lnTo>
                    <a:cubicBezTo>
                      <a:pt x="3720" y="9283"/>
                      <a:pt x="3654" y="9259"/>
                      <a:pt x="3588" y="9234"/>
                    </a:cubicBezTo>
                    <a:cubicBezTo>
                      <a:pt x="3488" y="9201"/>
                      <a:pt x="3389" y="9176"/>
                      <a:pt x="3290" y="9159"/>
                    </a:cubicBezTo>
                    <a:cubicBezTo>
                      <a:pt x="3099" y="9118"/>
                      <a:pt x="2917" y="9093"/>
                      <a:pt x="2734" y="9027"/>
                    </a:cubicBezTo>
                    <a:cubicBezTo>
                      <a:pt x="2569" y="8977"/>
                      <a:pt x="2411" y="8886"/>
                      <a:pt x="2279" y="8770"/>
                    </a:cubicBezTo>
                    <a:cubicBezTo>
                      <a:pt x="2138" y="8654"/>
                      <a:pt x="2014" y="8521"/>
                      <a:pt x="1906" y="8380"/>
                    </a:cubicBezTo>
                    <a:cubicBezTo>
                      <a:pt x="1856" y="8306"/>
                      <a:pt x="1806" y="8231"/>
                      <a:pt x="1757" y="8157"/>
                    </a:cubicBezTo>
                    <a:cubicBezTo>
                      <a:pt x="1732" y="8115"/>
                      <a:pt x="1707" y="8074"/>
                      <a:pt x="1682" y="8032"/>
                    </a:cubicBezTo>
                    <a:cubicBezTo>
                      <a:pt x="1657" y="7991"/>
                      <a:pt x="1632" y="7958"/>
                      <a:pt x="1599" y="7925"/>
                    </a:cubicBezTo>
                    <a:cubicBezTo>
                      <a:pt x="1591" y="7920"/>
                      <a:pt x="1585" y="7918"/>
                      <a:pt x="1579" y="7918"/>
                    </a:cubicBezTo>
                    <a:cubicBezTo>
                      <a:pt x="1572" y="7918"/>
                      <a:pt x="1566" y="7920"/>
                      <a:pt x="1558" y="7925"/>
                    </a:cubicBezTo>
                    <a:cubicBezTo>
                      <a:pt x="1583" y="7842"/>
                      <a:pt x="1591" y="7759"/>
                      <a:pt x="1608" y="7676"/>
                    </a:cubicBezTo>
                    <a:cubicBezTo>
                      <a:pt x="1624" y="7601"/>
                      <a:pt x="1666" y="7519"/>
                      <a:pt x="1757" y="7502"/>
                    </a:cubicBezTo>
                    <a:cubicBezTo>
                      <a:pt x="1790" y="7494"/>
                      <a:pt x="1806" y="7444"/>
                      <a:pt x="1790" y="7419"/>
                    </a:cubicBezTo>
                    <a:lnTo>
                      <a:pt x="1790" y="7419"/>
                    </a:lnTo>
                    <a:cubicBezTo>
                      <a:pt x="1873" y="7477"/>
                      <a:pt x="1972" y="7527"/>
                      <a:pt x="2072" y="7560"/>
                    </a:cubicBezTo>
                    <a:cubicBezTo>
                      <a:pt x="2428" y="7709"/>
                      <a:pt x="2792" y="7842"/>
                      <a:pt x="3140" y="7991"/>
                    </a:cubicBezTo>
                    <a:cubicBezTo>
                      <a:pt x="3505" y="8148"/>
                      <a:pt x="3861" y="8314"/>
                      <a:pt x="4209" y="8488"/>
                    </a:cubicBezTo>
                    <a:cubicBezTo>
                      <a:pt x="4383" y="8571"/>
                      <a:pt x="4557" y="8662"/>
                      <a:pt x="4723" y="8753"/>
                    </a:cubicBezTo>
                    <a:cubicBezTo>
                      <a:pt x="4897" y="8836"/>
                      <a:pt x="5054" y="8935"/>
                      <a:pt x="5237" y="9010"/>
                    </a:cubicBezTo>
                    <a:cubicBezTo>
                      <a:pt x="5352" y="9061"/>
                      <a:pt x="5478" y="9093"/>
                      <a:pt x="5605" y="9093"/>
                    </a:cubicBezTo>
                    <a:cubicBezTo>
                      <a:pt x="5643" y="9093"/>
                      <a:pt x="5680" y="9090"/>
                      <a:pt x="5717" y="9085"/>
                    </a:cubicBezTo>
                    <a:cubicBezTo>
                      <a:pt x="5841" y="9068"/>
                      <a:pt x="5957" y="9010"/>
                      <a:pt x="6040" y="8919"/>
                    </a:cubicBezTo>
                    <a:cubicBezTo>
                      <a:pt x="6040" y="8927"/>
                      <a:pt x="6040" y="8935"/>
                      <a:pt x="6040" y="8944"/>
                    </a:cubicBezTo>
                    <a:cubicBezTo>
                      <a:pt x="6040" y="8969"/>
                      <a:pt x="6040" y="9002"/>
                      <a:pt x="6040" y="9027"/>
                    </a:cubicBezTo>
                    <a:cubicBezTo>
                      <a:pt x="6040" y="9060"/>
                      <a:pt x="6065" y="9076"/>
                      <a:pt x="6098" y="9076"/>
                    </a:cubicBezTo>
                    <a:cubicBezTo>
                      <a:pt x="6102" y="9077"/>
                      <a:pt x="6105" y="9078"/>
                      <a:pt x="6108" y="9078"/>
                    </a:cubicBezTo>
                    <a:cubicBezTo>
                      <a:pt x="6128" y="9078"/>
                      <a:pt x="6141" y="9057"/>
                      <a:pt x="6148" y="9043"/>
                    </a:cubicBezTo>
                    <a:cubicBezTo>
                      <a:pt x="6148" y="9035"/>
                      <a:pt x="6148" y="9035"/>
                      <a:pt x="6148" y="9027"/>
                    </a:cubicBezTo>
                    <a:lnTo>
                      <a:pt x="6148" y="9018"/>
                    </a:lnTo>
                    <a:cubicBezTo>
                      <a:pt x="6148" y="9002"/>
                      <a:pt x="6148" y="8977"/>
                      <a:pt x="6148" y="8960"/>
                    </a:cubicBezTo>
                    <a:lnTo>
                      <a:pt x="6148" y="8935"/>
                    </a:lnTo>
                    <a:cubicBezTo>
                      <a:pt x="6148" y="8911"/>
                      <a:pt x="6148" y="8886"/>
                      <a:pt x="6148" y="8861"/>
                    </a:cubicBezTo>
                    <a:cubicBezTo>
                      <a:pt x="6148" y="8861"/>
                      <a:pt x="6140" y="8853"/>
                      <a:pt x="6140" y="8853"/>
                    </a:cubicBezTo>
                    <a:cubicBezTo>
                      <a:pt x="6140" y="8819"/>
                      <a:pt x="6131" y="8795"/>
                      <a:pt x="6123" y="8761"/>
                    </a:cubicBezTo>
                    <a:cubicBezTo>
                      <a:pt x="6115" y="8737"/>
                      <a:pt x="6107" y="8703"/>
                      <a:pt x="6090" y="8670"/>
                    </a:cubicBezTo>
                    <a:cubicBezTo>
                      <a:pt x="6079" y="8653"/>
                      <a:pt x="6062" y="8646"/>
                      <a:pt x="6045" y="8646"/>
                    </a:cubicBezTo>
                    <a:cubicBezTo>
                      <a:pt x="6012" y="8646"/>
                      <a:pt x="5980" y="8673"/>
                      <a:pt x="5991" y="8712"/>
                    </a:cubicBezTo>
                    <a:cubicBezTo>
                      <a:pt x="5999" y="8737"/>
                      <a:pt x="6007" y="8770"/>
                      <a:pt x="6015" y="8795"/>
                    </a:cubicBezTo>
                    <a:cubicBezTo>
                      <a:pt x="6024" y="8811"/>
                      <a:pt x="6024" y="8819"/>
                      <a:pt x="6024" y="8836"/>
                    </a:cubicBezTo>
                    <a:cubicBezTo>
                      <a:pt x="5931" y="8944"/>
                      <a:pt x="5782" y="8994"/>
                      <a:pt x="5635" y="8994"/>
                    </a:cubicBezTo>
                    <a:cubicBezTo>
                      <a:pt x="5624" y="8994"/>
                      <a:pt x="5612" y="8994"/>
                      <a:pt x="5601" y="8993"/>
                    </a:cubicBezTo>
                    <a:cubicBezTo>
                      <a:pt x="5419" y="8993"/>
                      <a:pt x="5245" y="8902"/>
                      <a:pt x="5079" y="8819"/>
                    </a:cubicBezTo>
                    <a:cubicBezTo>
                      <a:pt x="4756" y="8645"/>
                      <a:pt x="4425" y="8471"/>
                      <a:pt x="4085" y="8306"/>
                    </a:cubicBezTo>
                    <a:cubicBezTo>
                      <a:pt x="3754" y="8140"/>
                      <a:pt x="3414" y="7991"/>
                      <a:pt x="3074" y="7842"/>
                    </a:cubicBezTo>
                    <a:cubicBezTo>
                      <a:pt x="2900" y="7767"/>
                      <a:pt x="2726" y="7693"/>
                      <a:pt x="2552" y="7626"/>
                    </a:cubicBezTo>
                    <a:cubicBezTo>
                      <a:pt x="2395" y="7560"/>
                      <a:pt x="2229" y="7502"/>
                      <a:pt x="2063" y="7436"/>
                    </a:cubicBezTo>
                    <a:cubicBezTo>
                      <a:pt x="1922" y="7378"/>
                      <a:pt x="1782" y="7295"/>
                      <a:pt x="1690" y="7154"/>
                    </a:cubicBezTo>
                    <a:cubicBezTo>
                      <a:pt x="1632" y="7063"/>
                      <a:pt x="1591" y="6955"/>
                      <a:pt x="1591" y="6839"/>
                    </a:cubicBezTo>
                    <a:cubicBezTo>
                      <a:pt x="1616" y="6806"/>
                      <a:pt x="1624" y="6765"/>
                      <a:pt x="1649" y="6731"/>
                    </a:cubicBezTo>
                    <a:cubicBezTo>
                      <a:pt x="1740" y="6624"/>
                      <a:pt x="1881" y="6574"/>
                      <a:pt x="2014" y="6541"/>
                    </a:cubicBezTo>
                    <a:cubicBezTo>
                      <a:pt x="2171" y="6508"/>
                      <a:pt x="2353" y="6499"/>
                      <a:pt x="2494" y="6417"/>
                    </a:cubicBezTo>
                    <a:cubicBezTo>
                      <a:pt x="2618" y="6334"/>
                      <a:pt x="2652" y="6185"/>
                      <a:pt x="2585" y="6052"/>
                    </a:cubicBezTo>
                    <a:cubicBezTo>
                      <a:pt x="2519" y="5920"/>
                      <a:pt x="2362" y="5862"/>
                      <a:pt x="2221" y="5853"/>
                    </a:cubicBezTo>
                    <a:cubicBezTo>
                      <a:pt x="2190" y="5850"/>
                      <a:pt x="2160" y="5850"/>
                      <a:pt x="2130" y="5850"/>
                    </a:cubicBezTo>
                    <a:cubicBezTo>
                      <a:pt x="2070" y="5850"/>
                      <a:pt x="2011" y="5853"/>
                      <a:pt x="1956" y="5853"/>
                    </a:cubicBezTo>
                    <a:cubicBezTo>
                      <a:pt x="1864" y="5853"/>
                      <a:pt x="1782" y="5845"/>
                      <a:pt x="1699" y="5828"/>
                    </a:cubicBezTo>
                    <a:cubicBezTo>
                      <a:pt x="1616" y="5812"/>
                      <a:pt x="1541" y="5795"/>
                      <a:pt x="1467" y="5770"/>
                    </a:cubicBezTo>
                    <a:cubicBezTo>
                      <a:pt x="1417" y="5746"/>
                      <a:pt x="1342" y="5696"/>
                      <a:pt x="1359" y="5630"/>
                    </a:cubicBezTo>
                    <a:cubicBezTo>
                      <a:pt x="1384" y="5621"/>
                      <a:pt x="1409" y="5621"/>
                      <a:pt x="1434" y="5613"/>
                    </a:cubicBezTo>
                    <a:cubicBezTo>
                      <a:pt x="1508" y="5596"/>
                      <a:pt x="1583" y="5588"/>
                      <a:pt x="1666" y="5572"/>
                    </a:cubicBezTo>
                    <a:cubicBezTo>
                      <a:pt x="1823" y="5547"/>
                      <a:pt x="1980" y="5530"/>
                      <a:pt x="2138" y="5514"/>
                    </a:cubicBezTo>
                    <a:cubicBezTo>
                      <a:pt x="2469" y="5472"/>
                      <a:pt x="2792" y="5431"/>
                      <a:pt x="3116" y="5389"/>
                    </a:cubicBezTo>
                    <a:cubicBezTo>
                      <a:pt x="3654" y="5331"/>
                      <a:pt x="4358" y="5306"/>
                      <a:pt x="4657" y="4776"/>
                    </a:cubicBezTo>
                    <a:cubicBezTo>
                      <a:pt x="4673" y="4748"/>
                      <a:pt x="4652" y="4728"/>
                      <a:pt x="4632" y="4728"/>
                    </a:cubicBezTo>
                    <a:cubicBezTo>
                      <a:pt x="4622" y="4728"/>
                      <a:pt x="4612" y="4732"/>
                      <a:pt x="4607" y="4743"/>
                    </a:cubicBezTo>
                    <a:cubicBezTo>
                      <a:pt x="4483" y="4909"/>
                      <a:pt x="4309" y="5016"/>
                      <a:pt x="4118" y="5091"/>
                    </a:cubicBezTo>
                    <a:cubicBezTo>
                      <a:pt x="4118" y="5091"/>
                      <a:pt x="4126" y="5083"/>
                      <a:pt x="4126" y="5074"/>
                    </a:cubicBezTo>
                    <a:cubicBezTo>
                      <a:pt x="4131" y="5076"/>
                      <a:pt x="4135" y="5076"/>
                      <a:pt x="4140" y="5076"/>
                    </a:cubicBezTo>
                    <a:cubicBezTo>
                      <a:pt x="4162" y="5076"/>
                      <a:pt x="4186" y="5060"/>
                      <a:pt x="4193" y="5033"/>
                    </a:cubicBezTo>
                    <a:cubicBezTo>
                      <a:pt x="4226" y="4900"/>
                      <a:pt x="4259" y="4768"/>
                      <a:pt x="4300" y="4627"/>
                    </a:cubicBezTo>
                    <a:cubicBezTo>
                      <a:pt x="4309" y="4586"/>
                      <a:pt x="4317" y="4511"/>
                      <a:pt x="4367" y="4486"/>
                    </a:cubicBezTo>
                    <a:cubicBezTo>
                      <a:pt x="4416" y="4461"/>
                      <a:pt x="4474" y="4461"/>
                      <a:pt x="4524" y="4436"/>
                    </a:cubicBezTo>
                    <a:cubicBezTo>
                      <a:pt x="4623" y="4403"/>
                      <a:pt x="4715" y="4345"/>
                      <a:pt x="4797" y="4279"/>
                    </a:cubicBezTo>
                    <a:cubicBezTo>
                      <a:pt x="4880" y="4213"/>
                      <a:pt x="4938" y="4138"/>
                      <a:pt x="5005" y="4055"/>
                    </a:cubicBezTo>
                    <a:cubicBezTo>
                      <a:pt x="5129" y="3898"/>
                      <a:pt x="5245" y="3732"/>
                      <a:pt x="5444" y="3658"/>
                    </a:cubicBezTo>
                    <a:cubicBezTo>
                      <a:pt x="5626" y="3575"/>
                      <a:pt x="5833" y="3566"/>
                      <a:pt x="6032" y="3558"/>
                    </a:cubicBezTo>
                    <a:cubicBezTo>
                      <a:pt x="6239" y="3550"/>
                      <a:pt x="6446" y="3542"/>
                      <a:pt x="6653" y="3533"/>
                    </a:cubicBezTo>
                    <a:cubicBezTo>
                      <a:pt x="6662" y="3542"/>
                      <a:pt x="6670" y="3550"/>
                      <a:pt x="6687" y="3558"/>
                    </a:cubicBezTo>
                    <a:cubicBezTo>
                      <a:pt x="6769" y="3575"/>
                      <a:pt x="6852" y="3566"/>
                      <a:pt x="6943" y="3575"/>
                    </a:cubicBezTo>
                    <a:cubicBezTo>
                      <a:pt x="7018" y="3583"/>
                      <a:pt x="7101" y="3600"/>
                      <a:pt x="7175" y="3616"/>
                    </a:cubicBezTo>
                    <a:cubicBezTo>
                      <a:pt x="7474" y="3666"/>
                      <a:pt x="7764" y="3749"/>
                      <a:pt x="8062" y="3790"/>
                    </a:cubicBezTo>
                    <a:cubicBezTo>
                      <a:pt x="8203" y="3807"/>
                      <a:pt x="8344" y="3807"/>
                      <a:pt x="8493" y="3807"/>
                    </a:cubicBezTo>
                    <a:cubicBezTo>
                      <a:pt x="8526" y="3804"/>
                      <a:pt x="8561" y="3802"/>
                      <a:pt x="8596" y="3802"/>
                    </a:cubicBezTo>
                    <a:cubicBezTo>
                      <a:pt x="8681" y="3802"/>
                      <a:pt x="8765" y="3816"/>
                      <a:pt x="8824" y="3881"/>
                    </a:cubicBezTo>
                    <a:cubicBezTo>
                      <a:pt x="8833" y="3890"/>
                      <a:pt x="8844" y="3894"/>
                      <a:pt x="8854" y="3894"/>
                    </a:cubicBezTo>
                    <a:cubicBezTo>
                      <a:pt x="8874" y="3894"/>
                      <a:pt x="8893" y="3881"/>
                      <a:pt x="8899" y="3865"/>
                    </a:cubicBezTo>
                    <a:lnTo>
                      <a:pt x="8915" y="3865"/>
                    </a:lnTo>
                    <a:cubicBezTo>
                      <a:pt x="8927" y="3873"/>
                      <a:pt x="8942" y="3878"/>
                      <a:pt x="8958" y="3878"/>
                    </a:cubicBezTo>
                    <a:cubicBezTo>
                      <a:pt x="8987" y="3878"/>
                      <a:pt x="9018" y="3861"/>
                      <a:pt x="9023" y="3823"/>
                    </a:cubicBezTo>
                    <a:lnTo>
                      <a:pt x="9031" y="3649"/>
                    </a:lnTo>
                    <a:cubicBezTo>
                      <a:pt x="9031" y="3624"/>
                      <a:pt x="9031" y="3600"/>
                      <a:pt x="9040" y="3566"/>
                    </a:cubicBezTo>
                    <a:cubicBezTo>
                      <a:pt x="9040" y="3550"/>
                      <a:pt x="9040" y="3525"/>
                      <a:pt x="9048" y="3517"/>
                    </a:cubicBezTo>
                    <a:cubicBezTo>
                      <a:pt x="9054" y="3508"/>
                      <a:pt x="9062" y="3504"/>
                      <a:pt x="9071" y="3504"/>
                    </a:cubicBezTo>
                    <a:cubicBezTo>
                      <a:pt x="9087" y="3504"/>
                      <a:pt x="9104" y="3515"/>
                      <a:pt x="9114" y="3525"/>
                    </a:cubicBezTo>
                    <a:cubicBezTo>
                      <a:pt x="9147" y="3550"/>
                      <a:pt x="9164" y="3591"/>
                      <a:pt x="9181" y="3624"/>
                    </a:cubicBezTo>
                    <a:cubicBezTo>
                      <a:pt x="9191" y="3645"/>
                      <a:pt x="9209" y="3654"/>
                      <a:pt x="9227" y="3654"/>
                    </a:cubicBezTo>
                    <a:cubicBezTo>
                      <a:pt x="9252" y="3654"/>
                      <a:pt x="9279" y="3637"/>
                      <a:pt x="9288" y="3608"/>
                    </a:cubicBezTo>
                    <a:cubicBezTo>
                      <a:pt x="9313" y="3542"/>
                      <a:pt x="9338" y="3475"/>
                      <a:pt x="9371" y="3409"/>
                    </a:cubicBezTo>
                    <a:cubicBezTo>
                      <a:pt x="9512" y="3136"/>
                      <a:pt x="9727" y="2920"/>
                      <a:pt x="9951" y="2721"/>
                    </a:cubicBezTo>
                    <a:cubicBezTo>
                      <a:pt x="10067" y="2614"/>
                      <a:pt x="10183" y="2514"/>
                      <a:pt x="10299" y="2406"/>
                    </a:cubicBezTo>
                    <a:cubicBezTo>
                      <a:pt x="10415" y="2290"/>
                      <a:pt x="10531" y="2174"/>
                      <a:pt x="10639" y="2050"/>
                    </a:cubicBezTo>
                    <a:cubicBezTo>
                      <a:pt x="10862" y="1810"/>
                      <a:pt x="11078" y="1561"/>
                      <a:pt x="11310" y="1329"/>
                    </a:cubicBezTo>
                    <a:cubicBezTo>
                      <a:pt x="11534" y="1106"/>
                      <a:pt x="11782" y="874"/>
                      <a:pt x="12072" y="716"/>
                    </a:cubicBezTo>
                    <a:cubicBezTo>
                      <a:pt x="12173" y="660"/>
                      <a:pt x="12297" y="608"/>
                      <a:pt x="12420" y="608"/>
                    </a:cubicBezTo>
                    <a:close/>
                    <a:moveTo>
                      <a:pt x="5047" y="1"/>
                    </a:moveTo>
                    <a:cubicBezTo>
                      <a:pt x="5003" y="1"/>
                      <a:pt x="4960" y="11"/>
                      <a:pt x="4922" y="37"/>
                    </a:cubicBezTo>
                    <a:cubicBezTo>
                      <a:pt x="4872" y="78"/>
                      <a:pt x="4839" y="145"/>
                      <a:pt x="4806" y="194"/>
                    </a:cubicBezTo>
                    <a:cubicBezTo>
                      <a:pt x="4657" y="435"/>
                      <a:pt x="4532" y="683"/>
                      <a:pt x="4433" y="940"/>
                    </a:cubicBezTo>
                    <a:cubicBezTo>
                      <a:pt x="4333" y="1197"/>
                      <a:pt x="4259" y="1462"/>
                      <a:pt x="4201" y="1735"/>
                    </a:cubicBezTo>
                    <a:cubicBezTo>
                      <a:pt x="4151" y="2017"/>
                      <a:pt x="4110" y="2299"/>
                      <a:pt x="4118" y="2580"/>
                    </a:cubicBezTo>
                    <a:cubicBezTo>
                      <a:pt x="4118" y="2730"/>
                      <a:pt x="4151" y="2870"/>
                      <a:pt x="4193" y="3020"/>
                    </a:cubicBezTo>
                    <a:cubicBezTo>
                      <a:pt x="4234" y="3160"/>
                      <a:pt x="4275" y="3301"/>
                      <a:pt x="4284" y="3450"/>
                    </a:cubicBezTo>
                    <a:cubicBezTo>
                      <a:pt x="4292" y="3608"/>
                      <a:pt x="4292" y="3765"/>
                      <a:pt x="4284" y="3914"/>
                    </a:cubicBezTo>
                    <a:cubicBezTo>
                      <a:pt x="4284" y="4072"/>
                      <a:pt x="4275" y="4229"/>
                      <a:pt x="4275" y="4387"/>
                    </a:cubicBezTo>
                    <a:cubicBezTo>
                      <a:pt x="4275" y="4387"/>
                      <a:pt x="4275" y="4395"/>
                      <a:pt x="4275" y="4403"/>
                    </a:cubicBezTo>
                    <a:cubicBezTo>
                      <a:pt x="4259" y="4412"/>
                      <a:pt x="4242" y="4436"/>
                      <a:pt x="4226" y="4461"/>
                    </a:cubicBezTo>
                    <a:cubicBezTo>
                      <a:pt x="4201" y="4511"/>
                      <a:pt x="4193" y="4577"/>
                      <a:pt x="4176" y="4627"/>
                    </a:cubicBezTo>
                    <a:lnTo>
                      <a:pt x="4077" y="5000"/>
                    </a:lnTo>
                    <a:lnTo>
                      <a:pt x="4077" y="5008"/>
                    </a:lnTo>
                    <a:cubicBezTo>
                      <a:pt x="4077" y="5008"/>
                      <a:pt x="4068" y="5016"/>
                      <a:pt x="4068" y="5016"/>
                    </a:cubicBezTo>
                    <a:cubicBezTo>
                      <a:pt x="4068" y="5025"/>
                      <a:pt x="4060" y="5025"/>
                      <a:pt x="4060" y="5033"/>
                    </a:cubicBezTo>
                    <a:cubicBezTo>
                      <a:pt x="4060" y="5033"/>
                      <a:pt x="4060" y="5033"/>
                      <a:pt x="4052" y="5041"/>
                    </a:cubicBezTo>
                    <a:cubicBezTo>
                      <a:pt x="4052" y="5041"/>
                      <a:pt x="4052" y="5050"/>
                      <a:pt x="4052" y="5050"/>
                    </a:cubicBezTo>
                    <a:lnTo>
                      <a:pt x="4044" y="5050"/>
                    </a:lnTo>
                    <a:cubicBezTo>
                      <a:pt x="4044" y="5058"/>
                      <a:pt x="4035" y="5058"/>
                      <a:pt x="4035" y="5066"/>
                    </a:cubicBezTo>
                    <a:cubicBezTo>
                      <a:pt x="4027" y="5074"/>
                      <a:pt x="4010" y="5091"/>
                      <a:pt x="4002" y="5099"/>
                    </a:cubicBezTo>
                    <a:cubicBezTo>
                      <a:pt x="3986" y="5108"/>
                      <a:pt x="3969" y="5124"/>
                      <a:pt x="3969" y="5141"/>
                    </a:cubicBezTo>
                    <a:cubicBezTo>
                      <a:pt x="3911" y="5157"/>
                      <a:pt x="3853" y="5174"/>
                      <a:pt x="3795" y="5182"/>
                    </a:cubicBezTo>
                    <a:cubicBezTo>
                      <a:pt x="3638" y="5215"/>
                      <a:pt x="3480" y="5240"/>
                      <a:pt x="3323" y="5257"/>
                    </a:cubicBezTo>
                    <a:lnTo>
                      <a:pt x="2817" y="5315"/>
                    </a:lnTo>
                    <a:cubicBezTo>
                      <a:pt x="2486" y="5356"/>
                      <a:pt x="2154" y="5398"/>
                      <a:pt x="1823" y="5439"/>
                    </a:cubicBezTo>
                    <a:cubicBezTo>
                      <a:pt x="1740" y="5447"/>
                      <a:pt x="1657" y="5464"/>
                      <a:pt x="1566" y="5472"/>
                    </a:cubicBezTo>
                    <a:cubicBezTo>
                      <a:pt x="1500" y="5489"/>
                      <a:pt x="1425" y="5497"/>
                      <a:pt x="1351" y="5514"/>
                    </a:cubicBezTo>
                    <a:cubicBezTo>
                      <a:pt x="1293" y="5538"/>
                      <a:pt x="1226" y="5563"/>
                      <a:pt x="1185" y="5613"/>
                    </a:cubicBezTo>
                    <a:cubicBezTo>
                      <a:pt x="1135" y="5671"/>
                      <a:pt x="1119" y="5746"/>
                      <a:pt x="1102" y="5812"/>
                    </a:cubicBezTo>
                    <a:cubicBezTo>
                      <a:pt x="1086" y="5895"/>
                      <a:pt x="1069" y="5978"/>
                      <a:pt x="1052" y="6060"/>
                    </a:cubicBezTo>
                    <a:cubicBezTo>
                      <a:pt x="1044" y="6143"/>
                      <a:pt x="1052" y="6201"/>
                      <a:pt x="1102" y="6267"/>
                    </a:cubicBezTo>
                    <a:cubicBezTo>
                      <a:pt x="1127" y="6301"/>
                      <a:pt x="1160" y="6334"/>
                      <a:pt x="1185" y="6367"/>
                    </a:cubicBezTo>
                    <a:cubicBezTo>
                      <a:pt x="1185" y="6367"/>
                      <a:pt x="1185" y="6375"/>
                      <a:pt x="1185" y="6383"/>
                    </a:cubicBezTo>
                    <a:cubicBezTo>
                      <a:pt x="1243" y="6508"/>
                      <a:pt x="1210" y="6649"/>
                      <a:pt x="1177" y="6781"/>
                    </a:cubicBezTo>
                    <a:cubicBezTo>
                      <a:pt x="1144" y="6905"/>
                      <a:pt x="1102" y="7021"/>
                      <a:pt x="1077" y="7146"/>
                    </a:cubicBezTo>
                    <a:cubicBezTo>
                      <a:pt x="1061" y="7270"/>
                      <a:pt x="1036" y="7411"/>
                      <a:pt x="1044" y="7535"/>
                    </a:cubicBezTo>
                    <a:cubicBezTo>
                      <a:pt x="1052" y="7651"/>
                      <a:pt x="1102" y="7759"/>
                      <a:pt x="1185" y="7842"/>
                    </a:cubicBezTo>
                    <a:cubicBezTo>
                      <a:pt x="1260" y="7916"/>
                      <a:pt x="1359" y="7966"/>
                      <a:pt x="1450" y="8016"/>
                    </a:cubicBezTo>
                    <a:cubicBezTo>
                      <a:pt x="1460" y="8019"/>
                      <a:pt x="1471" y="8021"/>
                      <a:pt x="1480" y="8021"/>
                    </a:cubicBezTo>
                    <a:cubicBezTo>
                      <a:pt x="1494" y="8021"/>
                      <a:pt x="1507" y="8017"/>
                      <a:pt x="1516" y="8007"/>
                    </a:cubicBezTo>
                    <a:lnTo>
                      <a:pt x="1516" y="8007"/>
                    </a:lnTo>
                    <a:cubicBezTo>
                      <a:pt x="1516" y="8016"/>
                      <a:pt x="1516" y="8024"/>
                      <a:pt x="1508" y="8032"/>
                    </a:cubicBezTo>
                    <a:cubicBezTo>
                      <a:pt x="1508" y="8032"/>
                      <a:pt x="1508" y="8041"/>
                      <a:pt x="1508" y="8041"/>
                    </a:cubicBezTo>
                    <a:cubicBezTo>
                      <a:pt x="1500" y="8049"/>
                      <a:pt x="1500" y="8049"/>
                      <a:pt x="1500" y="8057"/>
                    </a:cubicBezTo>
                    <a:cubicBezTo>
                      <a:pt x="1492" y="8065"/>
                      <a:pt x="1492" y="8065"/>
                      <a:pt x="1483" y="8074"/>
                    </a:cubicBezTo>
                    <a:cubicBezTo>
                      <a:pt x="1483" y="8082"/>
                      <a:pt x="1483" y="8090"/>
                      <a:pt x="1475" y="8099"/>
                    </a:cubicBezTo>
                    <a:cubicBezTo>
                      <a:pt x="1475" y="8111"/>
                      <a:pt x="1490" y="8129"/>
                      <a:pt x="1504" y="8129"/>
                    </a:cubicBezTo>
                    <a:cubicBezTo>
                      <a:pt x="1508" y="8129"/>
                      <a:pt x="1513" y="8127"/>
                      <a:pt x="1516" y="8123"/>
                    </a:cubicBezTo>
                    <a:lnTo>
                      <a:pt x="1525" y="8123"/>
                    </a:lnTo>
                    <a:cubicBezTo>
                      <a:pt x="1533" y="8115"/>
                      <a:pt x="1533" y="8115"/>
                      <a:pt x="1541" y="8107"/>
                    </a:cubicBezTo>
                    <a:cubicBezTo>
                      <a:pt x="1550" y="8099"/>
                      <a:pt x="1550" y="8090"/>
                      <a:pt x="1550" y="8090"/>
                    </a:cubicBezTo>
                    <a:cubicBezTo>
                      <a:pt x="1558" y="8082"/>
                      <a:pt x="1558" y="8074"/>
                      <a:pt x="1566" y="8065"/>
                    </a:cubicBezTo>
                    <a:cubicBezTo>
                      <a:pt x="1566" y="8074"/>
                      <a:pt x="1574" y="8090"/>
                      <a:pt x="1574" y="8107"/>
                    </a:cubicBezTo>
                    <a:cubicBezTo>
                      <a:pt x="1574" y="8123"/>
                      <a:pt x="1574" y="8140"/>
                      <a:pt x="1583" y="8157"/>
                    </a:cubicBezTo>
                    <a:cubicBezTo>
                      <a:pt x="1583" y="8181"/>
                      <a:pt x="1583" y="8198"/>
                      <a:pt x="1608" y="8215"/>
                    </a:cubicBezTo>
                    <a:cubicBezTo>
                      <a:pt x="1616" y="8215"/>
                      <a:pt x="1624" y="8215"/>
                      <a:pt x="1632" y="8206"/>
                    </a:cubicBezTo>
                    <a:cubicBezTo>
                      <a:pt x="1641" y="8206"/>
                      <a:pt x="1641" y="8198"/>
                      <a:pt x="1641" y="8190"/>
                    </a:cubicBezTo>
                    <a:cubicBezTo>
                      <a:pt x="1657" y="8206"/>
                      <a:pt x="1666" y="8223"/>
                      <a:pt x="1674" y="8239"/>
                    </a:cubicBezTo>
                    <a:cubicBezTo>
                      <a:pt x="1732" y="8331"/>
                      <a:pt x="1790" y="8413"/>
                      <a:pt x="1856" y="8496"/>
                    </a:cubicBezTo>
                    <a:cubicBezTo>
                      <a:pt x="2088" y="8786"/>
                      <a:pt x="2378" y="9035"/>
                      <a:pt x="2734" y="9143"/>
                    </a:cubicBezTo>
                    <a:cubicBezTo>
                      <a:pt x="2917" y="9201"/>
                      <a:pt x="3107" y="9225"/>
                      <a:pt x="3290" y="9259"/>
                    </a:cubicBezTo>
                    <a:cubicBezTo>
                      <a:pt x="3331" y="9267"/>
                      <a:pt x="3372" y="9275"/>
                      <a:pt x="3414" y="9283"/>
                    </a:cubicBezTo>
                    <a:cubicBezTo>
                      <a:pt x="3406" y="9325"/>
                      <a:pt x="3414" y="9350"/>
                      <a:pt x="3422" y="9391"/>
                    </a:cubicBezTo>
                    <a:cubicBezTo>
                      <a:pt x="3430" y="9424"/>
                      <a:pt x="3455" y="9466"/>
                      <a:pt x="3480" y="9499"/>
                    </a:cubicBezTo>
                    <a:cubicBezTo>
                      <a:pt x="3530" y="9573"/>
                      <a:pt x="3596" y="9623"/>
                      <a:pt x="3662" y="9689"/>
                    </a:cubicBezTo>
                    <a:cubicBezTo>
                      <a:pt x="3712" y="9739"/>
                      <a:pt x="3770" y="9797"/>
                      <a:pt x="3795" y="9872"/>
                    </a:cubicBezTo>
                    <a:cubicBezTo>
                      <a:pt x="3828" y="9946"/>
                      <a:pt x="3836" y="10029"/>
                      <a:pt x="3820" y="10104"/>
                    </a:cubicBezTo>
                    <a:cubicBezTo>
                      <a:pt x="3812" y="10187"/>
                      <a:pt x="3803" y="10253"/>
                      <a:pt x="3861" y="10319"/>
                    </a:cubicBezTo>
                    <a:cubicBezTo>
                      <a:pt x="3903" y="10361"/>
                      <a:pt x="3969" y="10385"/>
                      <a:pt x="3986" y="10452"/>
                    </a:cubicBezTo>
                    <a:cubicBezTo>
                      <a:pt x="4010" y="10526"/>
                      <a:pt x="3986" y="10609"/>
                      <a:pt x="3961" y="10675"/>
                    </a:cubicBezTo>
                    <a:cubicBezTo>
                      <a:pt x="3928" y="10758"/>
                      <a:pt x="3903" y="10841"/>
                      <a:pt x="3886" y="10932"/>
                    </a:cubicBezTo>
                    <a:cubicBezTo>
                      <a:pt x="3878" y="11015"/>
                      <a:pt x="3870" y="11098"/>
                      <a:pt x="3870" y="11189"/>
                    </a:cubicBezTo>
                    <a:cubicBezTo>
                      <a:pt x="3853" y="11305"/>
                      <a:pt x="3836" y="11421"/>
                      <a:pt x="3828" y="11537"/>
                    </a:cubicBezTo>
                    <a:cubicBezTo>
                      <a:pt x="3803" y="11769"/>
                      <a:pt x="3795" y="12009"/>
                      <a:pt x="3803" y="12241"/>
                    </a:cubicBezTo>
                    <a:cubicBezTo>
                      <a:pt x="3803" y="12357"/>
                      <a:pt x="3803" y="12473"/>
                      <a:pt x="3820" y="12589"/>
                    </a:cubicBezTo>
                    <a:cubicBezTo>
                      <a:pt x="3836" y="12689"/>
                      <a:pt x="3870" y="12780"/>
                      <a:pt x="3919" y="12871"/>
                    </a:cubicBezTo>
                    <a:cubicBezTo>
                      <a:pt x="3961" y="12954"/>
                      <a:pt x="4019" y="13045"/>
                      <a:pt x="4027" y="13136"/>
                    </a:cubicBezTo>
                    <a:cubicBezTo>
                      <a:pt x="4035" y="13236"/>
                      <a:pt x="3961" y="13310"/>
                      <a:pt x="3919" y="13393"/>
                    </a:cubicBezTo>
                    <a:cubicBezTo>
                      <a:pt x="3878" y="13492"/>
                      <a:pt x="3894" y="13600"/>
                      <a:pt x="3986" y="13658"/>
                    </a:cubicBezTo>
                    <a:cubicBezTo>
                      <a:pt x="4027" y="13683"/>
                      <a:pt x="4068" y="13700"/>
                      <a:pt x="4110" y="13716"/>
                    </a:cubicBezTo>
                    <a:cubicBezTo>
                      <a:pt x="4101" y="13716"/>
                      <a:pt x="4093" y="13724"/>
                      <a:pt x="4085" y="13733"/>
                    </a:cubicBezTo>
                    <a:cubicBezTo>
                      <a:pt x="4027" y="13791"/>
                      <a:pt x="4035" y="13890"/>
                      <a:pt x="4035" y="13973"/>
                    </a:cubicBezTo>
                    <a:lnTo>
                      <a:pt x="4035" y="14288"/>
                    </a:lnTo>
                    <a:cubicBezTo>
                      <a:pt x="4035" y="14396"/>
                      <a:pt x="4035" y="14503"/>
                      <a:pt x="4044" y="14603"/>
                    </a:cubicBezTo>
                    <a:cubicBezTo>
                      <a:pt x="4044" y="14640"/>
                      <a:pt x="4067" y="14659"/>
                      <a:pt x="4092" y="14659"/>
                    </a:cubicBezTo>
                    <a:cubicBezTo>
                      <a:pt x="4101" y="14659"/>
                      <a:pt x="4110" y="14657"/>
                      <a:pt x="4118" y="14652"/>
                    </a:cubicBezTo>
                    <a:lnTo>
                      <a:pt x="4118" y="14652"/>
                    </a:lnTo>
                    <a:cubicBezTo>
                      <a:pt x="4060" y="14976"/>
                      <a:pt x="4010" y="15299"/>
                      <a:pt x="3952" y="15614"/>
                    </a:cubicBezTo>
                    <a:cubicBezTo>
                      <a:pt x="3928" y="15779"/>
                      <a:pt x="3894" y="15937"/>
                      <a:pt x="3870" y="16094"/>
                    </a:cubicBezTo>
                    <a:cubicBezTo>
                      <a:pt x="3861" y="16160"/>
                      <a:pt x="3845" y="16235"/>
                      <a:pt x="3853" y="16309"/>
                    </a:cubicBezTo>
                    <a:cubicBezTo>
                      <a:pt x="3861" y="16384"/>
                      <a:pt x="3886" y="16442"/>
                      <a:pt x="3919" y="16500"/>
                    </a:cubicBezTo>
                    <a:cubicBezTo>
                      <a:pt x="3961" y="16566"/>
                      <a:pt x="3936" y="16624"/>
                      <a:pt x="3911" y="16691"/>
                    </a:cubicBezTo>
                    <a:cubicBezTo>
                      <a:pt x="3886" y="16765"/>
                      <a:pt x="3853" y="16831"/>
                      <a:pt x="3820" y="16898"/>
                    </a:cubicBezTo>
                    <a:cubicBezTo>
                      <a:pt x="3754" y="17030"/>
                      <a:pt x="3679" y="17155"/>
                      <a:pt x="3613" y="17287"/>
                    </a:cubicBezTo>
                    <a:cubicBezTo>
                      <a:pt x="3488" y="17561"/>
                      <a:pt x="3389" y="17842"/>
                      <a:pt x="3331" y="18132"/>
                    </a:cubicBezTo>
                    <a:cubicBezTo>
                      <a:pt x="3306" y="18273"/>
                      <a:pt x="3281" y="18422"/>
                      <a:pt x="3273" y="18571"/>
                    </a:cubicBezTo>
                    <a:cubicBezTo>
                      <a:pt x="3273" y="18629"/>
                      <a:pt x="3306" y="18712"/>
                      <a:pt x="3364" y="18745"/>
                    </a:cubicBezTo>
                    <a:cubicBezTo>
                      <a:pt x="3339" y="19027"/>
                      <a:pt x="3323" y="19309"/>
                      <a:pt x="3331" y="19591"/>
                    </a:cubicBezTo>
                    <a:cubicBezTo>
                      <a:pt x="3348" y="20121"/>
                      <a:pt x="3422" y="20659"/>
                      <a:pt x="3555" y="21173"/>
                    </a:cubicBezTo>
                    <a:cubicBezTo>
                      <a:pt x="3621" y="21430"/>
                      <a:pt x="3704" y="21687"/>
                      <a:pt x="3803" y="21927"/>
                    </a:cubicBezTo>
                    <a:cubicBezTo>
                      <a:pt x="3870" y="22093"/>
                      <a:pt x="3952" y="22258"/>
                      <a:pt x="4068" y="22399"/>
                    </a:cubicBezTo>
                    <a:cubicBezTo>
                      <a:pt x="4093" y="22490"/>
                      <a:pt x="4135" y="22573"/>
                      <a:pt x="4184" y="22656"/>
                    </a:cubicBezTo>
                    <a:cubicBezTo>
                      <a:pt x="4251" y="22764"/>
                      <a:pt x="4342" y="22872"/>
                      <a:pt x="4416" y="22979"/>
                    </a:cubicBezTo>
                    <a:cubicBezTo>
                      <a:pt x="4516" y="23104"/>
                      <a:pt x="4607" y="23220"/>
                      <a:pt x="4698" y="23344"/>
                    </a:cubicBezTo>
                    <a:cubicBezTo>
                      <a:pt x="4731" y="23377"/>
                      <a:pt x="4756" y="23418"/>
                      <a:pt x="4789" y="23460"/>
                    </a:cubicBezTo>
                    <a:cubicBezTo>
                      <a:pt x="4773" y="23725"/>
                      <a:pt x="4773" y="23990"/>
                      <a:pt x="4781" y="24247"/>
                    </a:cubicBezTo>
                    <a:cubicBezTo>
                      <a:pt x="4781" y="24454"/>
                      <a:pt x="4789" y="24653"/>
                      <a:pt x="4797" y="24860"/>
                    </a:cubicBezTo>
                    <a:cubicBezTo>
                      <a:pt x="4781" y="25142"/>
                      <a:pt x="4773" y="25432"/>
                      <a:pt x="4756" y="25722"/>
                    </a:cubicBezTo>
                    <a:cubicBezTo>
                      <a:pt x="4756" y="25871"/>
                      <a:pt x="4748" y="26020"/>
                      <a:pt x="4748" y="26169"/>
                    </a:cubicBezTo>
                    <a:cubicBezTo>
                      <a:pt x="4739" y="26244"/>
                      <a:pt x="4739" y="26318"/>
                      <a:pt x="4739" y="26393"/>
                    </a:cubicBezTo>
                    <a:cubicBezTo>
                      <a:pt x="4739" y="26459"/>
                      <a:pt x="4739" y="26534"/>
                      <a:pt x="4748" y="26608"/>
                    </a:cubicBezTo>
                    <a:cubicBezTo>
                      <a:pt x="4748" y="26617"/>
                      <a:pt x="4764" y="26625"/>
                      <a:pt x="4773" y="26625"/>
                    </a:cubicBezTo>
                    <a:cubicBezTo>
                      <a:pt x="4748" y="26741"/>
                      <a:pt x="4715" y="26857"/>
                      <a:pt x="4681" y="26965"/>
                    </a:cubicBezTo>
                    <a:cubicBezTo>
                      <a:pt x="4648" y="27081"/>
                      <a:pt x="4615" y="27188"/>
                      <a:pt x="4574" y="27296"/>
                    </a:cubicBezTo>
                    <a:cubicBezTo>
                      <a:pt x="4541" y="27404"/>
                      <a:pt x="4516" y="27520"/>
                      <a:pt x="4483" y="27627"/>
                    </a:cubicBezTo>
                    <a:cubicBezTo>
                      <a:pt x="4425" y="27851"/>
                      <a:pt x="4375" y="28083"/>
                      <a:pt x="4350" y="28315"/>
                    </a:cubicBezTo>
                    <a:cubicBezTo>
                      <a:pt x="4292" y="28763"/>
                      <a:pt x="4300" y="29227"/>
                      <a:pt x="4408" y="29666"/>
                    </a:cubicBezTo>
                    <a:cubicBezTo>
                      <a:pt x="4400" y="29674"/>
                      <a:pt x="4400" y="29682"/>
                      <a:pt x="4400" y="29699"/>
                    </a:cubicBezTo>
                    <a:cubicBezTo>
                      <a:pt x="4292" y="30130"/>
                      <a:pt x="4110" y="30536"/>
                      <a:pt x="4019" y="30975"/>
                    </a:cubicBezTo>
                    <a:cubicBezTo>
                      <a:pt x="3977" y="31207"/>
                      <a:pt x="3961" y="31455"/>
                      <a:pt x="3969" y="31696"/>
                    </a:cubicBezTo>
                    <a:cubicBezTo>
                      <a:pt x="3977" y="31903"/>
                      <a:pt x="3986" y="32126"/>
                      <a:pt x="4035" y="32334"/>
                    </a:cubicBezTo>
                    <a:cubicBezTo>
                      <a:pt x="4019" y="32367"/>
                      <a:pt x="4002" y="32400"/>
                      <a:pt x="3994" y="32416"/>
                    </a:cubicBezTo>
                    <a:cubicBezTo>
                      <a:pt x="3969" y="32491"/>
                      <a:pt x="3944" y="32566"/>
                      <a:pt x="3911" y="32640"/>
                    </a:cubicBezTo>
                    <a:cubicBezTo>
                      <a:pt x="3853" y="32781"/>
                      <a:pt x="3787" y="32922"/>
                      <a:pt x="3704" y="33063"/>
                    </a:cubicBezTo>
                    <a:cubicBezTo>
                      <a:pt x="3571" y="33320"/>
                      <a:pt x="3414" y="33568"/>
                      <a:pt x="3265" y="33817"/>
                    </a:cubicBezTo>
                    <a:cubicBezTo>
                      <a:pt x="3107" y="34082"/>
                      <a:pt x="2942" y="34347"/>
                      <a:pt x="2784" y="34612"/>
                    </a:cubicBezTo>
                    <a:cubicBezTo>
                      <a:pt x="2718" y="34720"/>
                      <a:pt x="2660" y="34844"/>
                      <a:pt x="2544" y="34910"/>
                    </a:cubicBezTo>
                    <a:cubicBezTo>
                      <a:pt x="2436" y="34968"/>
                      <a:pt x="2312" y="34968"/>
                      <a:pt x="2188" y="34968"/>
                    </a:cubicBezTo>
                    <a:cubicBezTo>
                      <a:pt x="2038" y="34968"/>
                      <a:pt x="1881" y="34977"/>
                      <a:pt x="1732" y="34977"/>
                    </a:cubicBezTo>
                    <a:lnTo>
                      <a:pt x="1500" y="34977"/>
                    </a:lnTo>
                    <a:cubicBezTo>
                      <a:pt x="1425" y="34977"/>
                      <a:pt x="1351" y="34977"/>
                      <a:pt x="1268" y="34993"/>
                    </a:cubicBezTo>
                    <a:cubicBezTo>
                      <a:pt x="1260" y="34993"/>
                      <a:pt x="1260" y="34993"/>
                      <a:pt x="1251" y="35002"/>
                    </a:cubicBezTo>
                    <a:cubicBezTo>
                      <a:pt x="1127" y="34977"/>
                      <a:pt x="1003" y="34960"/>
                      <a:pt x="878" y="34935"/>
                    </a:cubicBezTo>
                    <a:cubicBezTo>
                      <a:pt x="800" y="34925"/>
                      <a:pt x="722" y="34918"/>
                      <a:pt x="644" y="34918"/>
                    </a:cubicBezTo>
                    <a:cubicBezTo>
                      <a:pt x="532" y="34918"/>
                      <a:pt x="422" y="34933"/>
                      <a:pt x="315" y="34977"/>
                    </a:cubicBezTo>
                    <a:cubicBezTo>
                      <a:pt x="149" y="35051"/>
                      <a:pt x="66" y="35217"/>
                      <a:pt x="33" y="35391"/>
                    </a:cubicBezTo>
                    <a:cubicBezTo>
                      <a:pt x="0" y="35573"/>
                      <a:pt x="17" y="35772"/>
                      <a:pt x="75" y="35946"/>
                    </a:cubicBezTo>
                    <a:lnTo>
                      <a:pt x="75" y="35963"/>
                    </a:lnTo>
                    <a:cubicBezTo>
                      <a:pt x="100" y="36046"/>
                      <a:pt x="141" y="36137"/>
                      <a:pt x="182" y="36219"/>
                    </a:cubicBezTo>
                    <a:cubicBezTo>
                      <a:pt x="216" y="36286"/>
                      <a:pt x="257" y="36360"/>
                      <a:pt x="298" y="36427"/>
                    </a:cubicBezTo>
                    <a:cubicBezTo>
                      <a:pt x="298" y="36435"/>
                      <a:pt x="298" y="36443"/>
                      <a:pt x="298" y="36451"/>
                    </a:cubicBezTo>
                    <a:cubicBezTo>
                      <a:pt x="298" y="36509"/>
                      <a:pt x="307" y="36559"/>
                      <a:pt x="348" y="36601"/>
                    </a:cubicBezTo>
                    <a:cubicBezTo>
                      <a:pt x="390" y="36634"/>
                      <a:pt x="456" y="36642"/>
                      <a:pt x="506" y="36659"/>
                    </a:cubicBezTo>
                    <a:cubicBezTo>
                      <a:pt x="572" y="36675"/>
                      <a:pt x="638" y="36692"/>
                      <a:pt x="696" y="36708"/>
                    </a:cubicBezTo>
                    <a:cubicBezTo>
                      <a:pt x="829" y="36733"/>
                      <a:pt x="961" y="36758"/>
                      <a:pt x="1086" y="36775"/>
                    </a:cubicBezTo>
                    <a:cubicBezTo>
                      <a:pt x="1152" y="36783"/>
                      <a:pt x="1218" y="36791"/>
                      <a:pt x="1284" y="36799"/>
                    </a:cubicBezTo>
                    <a:cubicBezTo>
                      <a:pt x="1318" y="36799"/>
                      <a:pt x="1356" y="36805"/>
                      <a:pt x="1394" y="36805"/>
                    </a:cubicBezTo>
                    <a:cubicBezTo>
                      <a:pt x="1422" y="36805"/>
                      <a:pt x="1450" y="36802"/>
                      <a:pt x="1475" y="36791"/>
                    </a:cubicBezTo>
                    <a:cubicBezTo>
                      <a:pt x="1500" y="36783"/>
                      <a:pt x="1508" y="36758"/>
                      <a:pt x="1508" y="36741"/>
                    </a:cubicBezTo>
                    <a:cubicBezTo>
                      <a:pt x="1558" y="36750"/>
                      <a:pt x="1608" y="36758"/>
                      <a:pt x="1649" y="36766"/>
                    </a:cubicBezTo>
                    <a:cubicBezTo>
                      <a:pt x="1692" y="36771"/>
                      <a:pt x="1743" y="36781"/>
                      <a:pt x="1793" y="36781"/>
                    </a:cubicBezTo>
                    <a:cubicBezTo>
                      <a:pt x="1830" y="36781"/>
                      <a:pt x="1866" y="36776"/>
                      <a:pt x="1898" y="36758"/>
                    </a:cubicBezTo>
                    <a:cubicBezTo>
                      <a:pt x="1906" y="36758"/>
                      <a:pt x="1914" y="36741"/>
                      <a:pt x="1914" y="36725"/>
                    </a:cubicBezTo>
                    <a:cubicBezTo>
                      <a:pt x="1939" y="36733"/>
                      <a:pt x="1956" y="36741"/>
                      <a:pt x="1980" y="36750"/>
                    </a:cubicBezTo>
                    <a:cubicBezTo>
                      <a:pt x="2096" y="36775"/>
                      <a:pt x="2221" y="36799"/>
                      <a:pt x="2345" y="36824"/>
                    </a:cubicBezTo>
                    <a:cubicBezTo>
                      <a:pt x="2577" y="36866"/>
                      <a:pt x="2801" y="36891"/>
                      <a:pt x="3033" y="36899"/>
                    </a:cubicBezTo>
                    <a:cubicBezTo>
                      <a:pt x="3075" y="36902"/>
                      <a:pt x="3118" y="36904"/>
                      <a:pt x="3160" y="36904"/>
                    </a:cubicBezTo>
                    <a:cubicBezTo>
                      <a:pt x="3234" y="36904"/>
                      <a:pt x="3307" y="36898"/>
                      <a:pt x="3381" y="36882"/>
                    </a:cubicBezTo>
                    <a:cubicBezTo>
                      <a:pt x="3464" y="36866"/>
                      <a:pt x="3546" y="36824"/>
                      <a:pt x="3621" y="36766"/>
                    </a:cubicBezTo>
                    <a:cubicBezTo>
                      <a:pt x="3762" y="36650"/>
                      <a:pt x="3853" y="36485"/>
                      <a:pt x="3928" y="36319"/>
                    </a:cubicBezTo>
                    <a:cubicBezTo>
                      <a:pt x="4019" y="36128"/>
                      <a:pt x="4110" y="35938"/>
                      <a:pt x="4193" y="35747"/>
                    </a:cubicBezTo>
                    <a:cubicBezTo>
                      <a:pt x="4217" y="35739"/>
                      <a:pt x="4251" y="35731"/>
                      <a:pt x="4275" y="35722"/>
                    </a:cubicBezTo>
                    <a:cubicBezTo>
                      <a:pt x="4441" y="35640"/>
                      <a:pt x="4507" y="35441"/>
                      <a:pt x="4582" y="35283"/>
                    </a:cubicBezTo>
                    <a:cubicBezTo>
                      <a:pt x="4665" y="35093"/>
                      <a:pt x="4756" y="34910"/>
                      <a:pt x="4872" y="34728"/>
                    </a:cubicBezTo>
                    <a:cubicBezTo>
                      <a:pt x="5096" y="34372"/>
                      <a:pt x="5369" y="34049"/>
                      <a:pt x="5684" y="33775"/>
                    </a:cubicBezTo>
                    <a:cubicBezTo>
                      <a:pt x="5759" y="33709"/>
                      <a:pt x="5841" y="33634"/>
                      <a:pt x="5924" y="33576"/>
                    </a:cubicBezTo>
                    <a:cubicBezTo>
                      <a:pt x="6015" y="33510"/>
                      <a:pt x="6107" y="33452"/>
                      <a:pt x="6173" y="33361"/>
                    </a:cubicBezTo>
                    <a:cubicBezTo>
                      <a:pt x="6231" y="33270"/>
                      <a:pt x="6247" y="33162"/>
                      <a:pt x="6256" y="33054"/>
                    </a:cubicBezTo>
                    <a:cubicBezTo>
                      <a:pt x="6272" y="32938"/>
                      <a:pt x="6281" y="32831"/>
                      <a:pt x="6305" y="32715"/>
                    </a:cubicBezTo>
                    <a:cubicBezTo>
                      <a:pt x="6355" y="32483"/>
                      <a:pt x="6446" y="32259"/>
                      <a:pt x="6546" y="32035"/>
                    </a:cubicBezTo>
                    <a:cubicBezTo>
                      <a:pt x="6645" y="31803"/>
                      <a:pt x="6736" y="31563"/>
                      <a:pt x="6836" y="31323"/>
                    </a:cubicBezTo>
                    <a:cubicBezTo>
                      <a:pt x="6985" y="30975"/>
                      <a:pt x="7134" y="30627"/>
                      <a:pt x="7267" y="30271"/>
                    </a:cubicBezTo>
                    <a:lnTo>
                      <a:pt x="7267" y="30271"/>
                    </a:lnTo>
                    <a:cubicBezTo>
                      <a:pt x="7242" y="30453"/>
                      <a:pt x="7225" y="30627"/>
                      <a:pt x="7209" y="30809"/>
                    </a:cubicBezTo>
                    <a:cubicBezTo>
                      <a:pt x="7192" y="31141"/>
                      <a:pt x="7209" y="31464"/>
                      <a:pt x="7250" y="31795"/>
                    </a:cubicBezTo>
                    <a:cubicBezTo>
                      <a:pt x="7267" y="31969"/>
                      <a:pt x="7283" y="32135"/>
                      <a:pt x="7283" y="32309"/>
                    </a:cubicBezTo>
                    <a:cubicBezTo>
                      <a:pt x="7275" y="32466"/>
                      <a:pt x="7250" y="32624"/>
                      <a:pt x="7209" y="32781"/>
                    </a:cubicBezTo>
                    <a:cubicBezTo>
                      <a:pt x="7126" y="33079"/>
                      <a:pt x="7001" y="33369"/>
                      <a:pt x="6943" y="33676"/>
                    </a:cubicBezTo>
                    <a:cubicBezTo>
                      <a:pt x="6910" y="33833"/>
                      <a:pt x="6910" y="33999"/>
                      <a:pt x="6877" y="34156"/>
                    </a:cubicBezTo>
                    <a:cubicBezTo>
                      <a:pt x="6852" y="34297"/>
                      <a:pt x="6803" y="34422"/>
                      <a:pt x="6736" y="34538"/>
                    </a:cubicBezTo>
                    <a:cubicBezTo>
                      <a:pt x="6637" y="34687"/>
                      <a:pt x="6496" y="34819"/>
                      <a:pt x="6339" y="34910"/>
                    </a:cubicBezTo>
                    <a:cubicBezTo>
                      <a:pt x="6330" y="34910"/>
                      <a:pt x="6322" y="34910"/>
                      <a:pt x="6314" y="34919"/>
                    </a:cubicBezTo>
                    <a:cubicBezTo>
                      <a:pt x="6281" y="34935"/>
                      <a:pt x="6256" y="34952"/>
                      <a:pt x="6231" y="34968"/>
                    </a:cubicBezTo>
                    <a:cubicBezTo>
                      <a:pt x="6198" y="34985"/>
                      <a:pt x="6173" y="34993"/>
                      <a:pt x="6140" y="35010"/>
                    </a:cubicBezTo>
                    <a:cubicBezTo>
                      <a:pt x="6131" y="35010"/>
                      <a:pt x="6123" y="35026"/>
                      <a:pt x="6115" y="35035"/>
                    </a:cubicBezTo>
                    <a:cubicBezTo>
                      <a:pt x="6090" y="35051"/>
                      <a:pt x="6057" y="35068"/>
                      <a:pt x="6024" y="35076"/>
                    </a:cubicBezTo>
                    <a:cubicBezTo>
                      <a:pt x="5916" y="35118"/>
                      <a:pt x="5808" y="35142"/>
                      <a:pt x="5701" y="35176"/>
                    </a:cubicBezTo>
                    <a:cubicBezTo>
                      <a:pt x="5493" y="35242"/>
                      <a:pt x="5303" y="35325"/>
                      <a:pt x="5179" y="35499"/>
                    </a:cubicBezTo>
                    <a:cubicBezTo>
                      <a:pt x="5104" y="35606"/>
                      <a:pt x="5063" y="35722"/>
                      <a:pt x="5029" y="35838"/>
                    </a:cubicBezTo>
                    <a:cubicBezTo>
                      <a:pt x="4996" y="35971"/>
                      <a:pt x="4971" y="36112"/>
                      <a:pt x="4955" y="36244"/>
                    </a:cubicBezTo>
                    <a:cubicBezTo>
                      <a:pt x="4938" y="36385"/>
                      <a:pt x="4938" y="36526"/>
                      <a:pt x="4947" y="36667"/>
                    </a:cubicBezTo>
                    <a:cubicBezTo>
                      <a:pt x="4955" y="36775"/>
                      <a:pt x="4980" y="36899"/>
                      <a:pt x="5087" y="36957"/>
                    </a:cubicBezTo>
                    <a:cubicBezTo>
                      <a:pt x="5127" y="36978"/>
                      <a:pt x="5170" y="36985"/>
                      <a:pt x="5215" y="36985"/>
                    </a:cubicBezTo>
                    <a:cubicBezTo>
                      <a:pt x="5291" y="36985"/>
                      <a:pt x="5370" y="36965"/>
                      <a:pt x="5444" y="36965"/>
                    </a:cubicBezTo>
                    <a:cubicBezTo>
                      <a:pt x="5463" y="36964"/>
                      <a:pt x="5482" y="36963"/>
                      <a:pt x="5500" y="36963"/>
                    </a:cubicBezTo>
                    <a:cubicBezTo>
                      <a:pt x="5587" y="36963"/>
                      <a:pt x="5668" y="36978"/>
                      <a:pt x="5750" y="36998"/>
                    </a:cubicBezTo>
                    <a:cubicBezTo>
                      <a:pt x="5792" y="37023"/>
                      <a:pt x="5833" y="37031"/>
                      <a:pt x="5875" y="37040"/>
                    </a:cubicBezTo>
                    <a:cubicBezTo>
                      <a:pt x="5991" y="37065"/>
                      <a:pt x="6115" y="37065"/>
                      <a:pt x="6239" y="37073"/>
                    </a:cubicBezTo>
                    <a:cubicBezTo>
                      <a:pt x="6355" y="37073"/>
                      <a:pt x="6479" y="37073"/>
                      <a:pt x="6587" y="37023"/>
                    </a:cubicBezTo>
                    <a:cubicBezTo>
                      <a:pt x="6629" y="36998"/>
                      <a:pt x="6678" y="36973"/>
                      <a:pt x="6711" y="36940"/>
                    </a:cubicBezTo>
                    <a:cubicBezTo>
                      <a:pt x="6720" y="36924"/>
                      <a:pt x="6736" y="36915"/>
                      <a:pt x="6745" y="36899"/>
                    </a:cubicBezTo>
                    <a:cubicBezTo>
                      <a:pt x="6919" y="36940"/>
                      <a:pt x="7109" y="36965"/>
                      <a:pt x="7291" y="36982"/>
                    </a:cubicBezTo>
                    <a:cubicBezTo>
                      <a:pt x="7490" y="37007"/>
                      <a:pt x="7689" y="37023"/>
                      <a:pt x="7896" y="37023"/>
                    </a:cubicBezTo>
                    <a:cubicBezTo>
                      <a:pt x="8070" y="37023"/>
                      <a:pt x="8253" y="37007"/>
                      <a:pt x="8410" y="36932"/>
                    </a:cubicBezTo>
                    <a:cubicBezTo>
                      <a:pt x="8733" y="36791"/>
                      <a:pt x="8841" y="36435"/>
                      <a:pt x="8915" y="36120"/>
                    </a:cubicBezTo>
                    <a:cubicBezTo>
                      <a:pt x="9015" y="35714"/>
                      <a:pt x="9098" y="35300"/>
                      <a:pt x="9181" y="34886"/>
                    </a:cubicBezTo>
                    <a:cubicBezTo>
                      <a:pt x="9214" y="34678"/>
                      <a:pt x="9247" y="34480"/>
                      <a:pt x="9288" y="34281"/>
                    </a:cubicBezTo>
                    <a:cubicBezTo>
                      <a:pt x="9321" y="34090"/>
                      <a:pt x="9363" y="33908"/>
                      <a:pt x="9446" y="33734"/>
                    </a:cubicBezTo>
                    <a:cubicBezTo>
                      <a:pt x="9528" y="33568"/>
                      <a:pt x="9653" y="33419"/>
                      <a:pt x="9744" y="33253"/>
                    </a:cubicBezTo>
                    <a:cubicBezTo>
                      <a:pt x="9827" y="33104"/>
                      <a:pt x="9885" y="32930"/>
                      <a:pt x="9910" y="32756"/>
                    </a:cubicBezTo>
                    <a:cubicBezTo>
                      <a:pt x="9959" y="32400"/>
                      <a:pt x="9926" y="32035"/>
                      <a:pt x="10001" y="31687"/>
                    </a:cubicBezTo>
                    <a:cubicBezTo>
                      <a:pt x="10017" y="31604"/>
                      <a:pt x="10042" y="31522"/>
                      <a:pt x="10075" y="31439"/>
                    </a:cubicBezTo>
                    <a:cubicBezTo>
                      <a:pt x="10117" y="31348"/>
                      <a:pt x="10166" y="31265"/>
                      <a:pt x="10216" y="31182"/>
                    </a:cubicBezTo>
                    <a:cubicBezTo>
                      <a:pt x="10307" y="31016"/>
                      <a:pt x="10382" y="30842"/>
                      <a:pt x="10423" y="30660"/>
                    </a:cubicBezTo>
                    <a:cubicBezTo>
                      <a:pt x="10473" y="30478"/>
                      <a:pt x="10498" y="30295"/>
                      <a:pt x="10514" y="30105"/>
                    </a:cubicBezTo>
                    <a:cubicBezTo>
                      <a:pt x="10531" y="30055"/>
                      <a:pt x="10548" y="30014"/>
                      <a:pt x="10556" y="29964"/>
                    </a:cubicBezTo>
                    <a:cubicBezTo>
                      <a:pt x="10589" y="29823"/>
                      <a:pt x="10614" y="29691"/>
                      <a:pt x="10647" y="29550"/>
                    </a:cubicBezTo>
                    <a:cubicBezTo>
                      <a:pt x="10655" y="29550"/>
                      <a:pt x="10664" y="29541"/>
                      <a:pt x="10664" y="29533"/>
                    </a:cubicBezTo>
                    <a:cubicBezTo>
                      <a:pt x="10780" y="29351"/>
                      <a:pt x="10862" y="29152"/>
                      <a:pt x="10937" y="28953"/>
                    </a:cubicBezTo>
                    <a:cubicBezTo>
                      <a:pt x="11003" y="28771"/>
                      <a:pt x="11070" y="28597"/>
                      <a:pt x="11128" y="28406"/>
                    </a:cubicBezTo>
                    <a:cubicBezTo>
                      <a:pt x="11131" y="28410"/>
                      <a:pt x="11136" y="28412"/>
                      <a:pt x="11141" y="28412"/>
                    </a:cubicBezTo>
                    <a:cubicBezTo>
                      <a:pt x="11148" y="28412"/>
                      <a:pt x="11156" y="28408"/>
                      <a:pt x="11161" y="28398"/>
                    </a:cubicBezTo>
                    <a:cubicBezTo>
                      <a:pt x="11177" y="28323"/>
                      <a:pt x="11194" y="28241"/>
                      <a:pt x="11210" y="28166"/>
                    </a:cubicBezTo>
                    <a:cubicBezTo>
                      <a:pt x="11277" y="28282"/>
                      <a:pt x="11360" y="28398"/>
                      <a:pt x="11442" y="28506"/>
                    </a:cubicBezTo>
                    <a:cubicBezTo>
                      <a:pt x="11650" y="28787"/>
                      <a:pt x="11906" y="29028"/>
                      <a:pt x="12188" y="29227"/>
                    </a:cubicBezTo>
                    <a:cubicBezTo>
                      <a:pt x="12329" y="29326"/>
                      <a:pt x="12478" y="29417"/>
                      <a:pt x="12636" y="29492"/>
                    </a:cubicBezTo>
                    <a:cubicBezTo>
                      <a:pt x="12710" y="29525"/>
                      <a:pt x="12793" y="29566"/>
                      <a:pt x="12876" y="29599"/>
                    </a:cubicBezTo>
                    <a:cubicBezTo>
                      <a:pt x="12938" y="29624"/>
                      <a:pt x="13011" y="29650"/>
                      <a:pt x="13078" y="29650"/>
                    </a:cubicBezTo>
                    <a:cubicBezTo>
                      <a:pt x="13100" y="29650"/>
                      <a:pt x="13121" y="29647"/>
                      <a:pt x="13141" y="29641"/>
                    </a:cubicBezTo>
                    <a:cubicBezTo>
                      <a:pt x="13199" y="29666"/>
                      <a:pt x="13249" y="29682"/>
                      <a:pt x="13307" y="29699"/>
                    </a:cubicBezTo>
                    <a:cubicBezTo>
                      <a:pt x="13249" y="29840"/>
                      <a:pt x="13290" y="30005"/>
                      <a:pt x="13315" y="30146"/>
                    </a:cubicBezTo>
                    <a:cubicBezTo>
                      <a:pt x="13373" y="30453"/>
                      <a:pt x="13472" y="30759"/>
                      <a:pt x="13605" y="31041"/>
                    </a:cubicBezTo>
                    <a:cubicBezTo>
                      <a:pt x="13680" y="31190"/>
                      <a:pt x="13754" y="31331"/>
                      <a:pt x="13845" y="31472"/>
                    </a:cubicBezTo>
                    <a:cubicBezTo>
                      <a:pt x="13928" y="31613"/>
                      <a:pt x="14011" y="31762"/>
                      <a:pt x="14102" y="31903"/>
                    </a:cubicBezTo>
                    <a:cubicBezTo>
                      <a:pt x="14111" y="31921"/>
                      <a:pt x="14125" y="31929"/>
                      <a:pt x="14139" y="31929"/>
                    </a:cubicBezTo>
                    <a:cubicBezTo>
                      <a:pt x="14152" y="31929"/>
                      <a:pt x="14165" y="31923"/>
                      <a:pt x="14177" y="31911"/>
                    </a:cubicBezTo>
                    <a:cubicBezTo>
                      <a:pt x="14235" y="32027"/>
                      <a:pt x="14309" y="32135"/>
                      <a:pt x="14392" y="32226"/>
                    </a:cubicBezTo>
                    <a:cubicBezTo>
                      <a:pt x="14417" y="32284"/>
                      <a:pt x="14442" y="32334"/>
                      <a:pt x="14458" y="32375"/>
                    </a:cubicBezTo>
                    <a:cubicBezTo>
                      <a:pt x="14533" y="32524"/>
                      <a:pt x="14632" y="32665"/>
                      <a:pt x="14740" y="32781"/>
                    </a:cubicBezTo>
                    <a:cubicBezTo>
                      <a:pt x="14749" y="32790"/>
                      <a:pt x="14762" y="32795"/>
                      <a:pt x="14775" y="32795"/>
                    </a:cubicBezTo>
                    <a:cubicBezTo>
                      <a:pt x="14796" y="32795"/>
                      <a:pt x="14818" y="32782"/>
                      <a:pt x="14823" y="32756"/>
                    </a:cubicBezTo>
                    <a:cubicBezTo>
                      <a:pt x="14889" y="32872"/>
                      <a:pt x="14972" y="32980"/>
                      <a:pt x="15080" y="33063"/>
                    </a:cubicBezTo>
                    <a:cubicBezTo>
                      <a:pt x="15088" y="33071"/>
                      <a:pt x="15098" y="33075"/>
                      <a:pt x="15109" y="33075"/>
                    </a:cubicBezTo>
                    <a:cubicBezTo>
                      <a:pt x="15119" y="33075"/>
                      <a:pt x="15129" y="33071"/>
                      <a:pt x="15138" y="33063"/>
                    </a:cubicBezTo>
                    <a:cubicBezTo>
                      <a:pt x="15196" y="33195"/>
                      <a:pt x="15229" y="33344"/>
                      <a:pt x="15262" y="33485"/>
                    </a:cubicBezTo>
                    <a:cubicBezTo>
                      <a:pt x="15287" y="33576"/>
                      <a:pt x="15312" y="33709"/>
                      <a:pt x="15395" y="33759"/>
                    </a:cubicBezTo>
                    <a:cubicBezTo>
                      <a:pt x="15419" y="33775"/>
                      <a:pt x="15444" y="33775"/>
                      <a:pt x="15469" y="33775"/>
                    </a:cubicBezTo>
                    <a:cubicBezTo>
                      <a:pt x="15486" y="33833"/>
                      <a:pt x="15502" y="33900"/>
                      <a:pt x="15511" y="33958"/>
                    </a:cubicBezTo>
                    <a:cubicBezTo>
                      <a:pt x="15519" y="34016"/>
                      <a:pt x="15519" y="34082"/>
                      <a:pt x="15494" y="34140"/>
                    </a:cubicBezTo>
                    <a:cubicBezTo>
                      <a:pt x="15461" y="34206"/>
                      <a:pt x="15395" y="34231"/>
                      <a:pt x="15320" y="34256"/>
                    </a:cubicBezTo>
                    <a:cubicBezTo>
                      <a:pt x="15237" y="34281"/>
                      <a:pt x="15146" y="34306"/>
                      <a:pt x="15055" y="34330"/>
                    </a:cubicBezTo>
                    <a:cubicBezTo>
                      <a:pt x="14417" y="34504"/>
                      <a:pt x="13746" y="34604"/>
                      <a:pt x="13083" y="34612"/>
                    </a:cubicBezTo>
                    <a:cubicBezTo>
                      <a:pt x="13026" y="34614"/>
                      <a:pt x="12969" y="34614"/>
                      <a:pt x="12912" y="34614"/>
                    </a:cubicBezTo>
                    <a:cubicBezTo>
                      <a:pt x="12638" y="34614"/>
                      <a:pt x="12365" y="34598"/>
                      <a:pt x="12097" y="34571"/>
                    </a:cubicBezTo>
                    <a:cubicBezTo>
                      <a:pt x="11931" y="34546"/>
                      <a:pt x="11766" y="34521"/>
                      <a:pt x="11600" y="34496"/>
                    </a:cubicBezTo>
                    <a:cubicBezTo>
                      <a:pt x="11496" y="34479"/>
                      <a:pt x="11383" y="34457"/>
                      <a:pt x="11274" y="34457"/>
                    </a:cubicBezTo>
                    <a:cubicBezTo>
                      <a:pt x="11227" y="34457"/>
                      <a:pt x="11181" y="34461"/>
                      <a:pt x="11136" y="34471"/>
                    </a:cubicBezTo>
                    <a:cubicBezTo>
                      <a:pt x="11111" y="34463"/>
                      <a:pt x="11086" y="34455"/>
                      <a:pt x="11053" y="34446"/>
                    </a:cubicBezTo>
                    <a:cubicBezTo>
                      <a:pt x="10861" y="34385"/>
                      <a:pt x="10651" y="34309"/>
                      <a:pt x="10440" y="34309"/>
                    </a:cubicBezTo>
                    <a:cubicBezTo>
                      <a:pt x="10368" y="34309"/>
                      <a:pt x="10296" y="34318"/>
                      <a:pt x="10224" y="34339"/>
                    </a:cubicBezTo>
                    <a:cubicBezTo>
                      <a:pt x="10100" y="34380"/>
                      <a:pt x="10001" y="34446"/>
                      <a:pt x="9926" y="34554"/>
                    </a:cubicBezTo>
                    <a:cubicBezTo>
                      <a:pt x="9893" y="34604"/>
                      <a:pt x="9860" y="34662"/>
                      <a:pt x="9843" y="34720"/>
                    </a:cubicBezTo>
                    <a:cubicBezTo>
                      <a:pt x="9818" y="34778"/>
                      <a:pt x="9794" y="34844"/>
                      <a:pt x="9785" y="34910"/>
                    </a:cubicBezTo>
                    <a:cubicBezTo>
                      <a:pt x="9785" y="34927"/>
                      <a:pt x="9794" y="34944"/>
                      <a:pt x="9810" y="34952"/>
                    </a:cubicBezTo>
                    <a:cubicBezTo>
                      <a:pt x="9777" y="34993"/>
                      <a:pt x="9752" y="35035"/>
                      <a:pt x="9727" y="35084"/>
                    </a:cubicBezTo>
                    <a:cubicBezTo>
                      <a:pt x="9661" y="35217"/>
                      <a:pt x="9644" y="35374"/>
                      <a:pt x="9661" y="35524"/>
                    </a:cubicBezTo>
                    <a:cubicBezTo>
                      <a:pt x="9669" y="35606"/>
                      <a:pt x="9694" y="35698"/>
                      <a:pt x="9719" y="35780"/>
                    </a:cubicBezTo>
                    <a:cubicBezTo>
                      <a:pt x="9736" y="35814"/>
                      <a:pt x="9744" y="35847"/>
                      <a:pt x="9760" y="35880"/>
                    </a:cubicBezTo>
                    <a:cubicBezTo>
                      <a:pt x="9760" y="35888"/>
                      <a:pt x="9760" y="35896"/>
                      <a:pt x="9760" y="35905"/>
                    </a:cubicBezTo>
                    <a:cubicBezTo>
                      <a:pt x="9769" y="35913"/>
                      <a:pt x="9769" y="35921"/>
                      <a:pt x="9777" y="35921"/>
                    </a:cubicBezTo>
                    <a:cubicBezTo>
                      <a:pt x="9794" y="35963"/>
                      <a:pt x="9802" y="35996"/>
                      <a:pt x="9835" y="36029"/>
                    </a:cubicBezTo>
                    <a:cubicBezTo>
                      <a:pt x="9843" y="36037"/>
                      <a:pt x="9860" y="36037"/>
                      <a:pt x="9868" y="36037"/>
                    </a:cubicBezTo>
                    <a:cubicBezTo>
                      <a:pt x="9893" y="36062"/>
                      <a:pt x="9910" y="36087"/>
                      <a:pt x="9934" y="36112"/>
                    </a:cubicBezTo>
                    <a:cubicBezTo>
                      <a:pt x="9943" y="36120"/>
                      <a:pt x="9951" y="36128"/>
                      <a:pt x="9959" y="36128"/>
                    </a:cubicBezTo>
                    <a:lnTo>
                      <a:pt x="9968" y="36128"/>
                    </a:lnTo>
                    <a:cubicBezTo>
                      <a:pt x="9968" y="36128"/>
                      <a:pt x="9968" y="36137"/>
                      <a:pt x="9968" y="36137"/>
                    </a:cubicBezTo>
                    <a:cubicBezTo>
                      <a:pt x="9992" y="36186"/>
                      <a:pt x="10026" y="36236"/>
                      <a:pt x="10067" y="36277"/>
                    </a:cubicBezTo>
                    <a:cubicBezTo>
                      <a:pt x="10166" y="36377"/>
                      <a:pt x="10299" y="36418"/>
                      <a:pt x="10440" y="36427"/>
                    </a:cubicBezTo>
                    <a:cubicBezTo>
                      <a:pt x="10597" y="36435"/>
                      <a:pt x="10755" y="36435"/>
                      <a:pt x="10920" y="36435"/>
                    </a:cubicBezTo>
                    <a:cubicBezTo>
                      <a:pt x="11086" y="36435"/>
                      <a:pt x="11260" y="36427"/>
                      <a:pt x="11426" y="36427"/>
                    </a:cubicBezTo>
                    <a:cubicBezTo>
                      <a:pt x="12105" y="36418"/>
                      <a:pt x="12776" y="36402"/>
                      <a:pt x="13456" y="36377"/>
                    </a:cubicBezTo>
                    <a:cubicBezTo>
                      <a:pt x="14127" y="36344"/>
                      <a:pt x="14798" y="36302"/>
                      <a:pt x="15477" y="36244"/>
                    </a:cubicBezTo>
                    <a:cubicBezTo>
                      <a:pt x="15643" y="36236"/>
                      <a:pt x="15809" y="36219"/>
                      <a:pt x="15975" y="36203"/>
                    </a:cubicBezTo>
                    <a:cubicBezTo>
                      <a:pt x="16140" y="36186"/>
                      <a:pt x="16298" y="36178"/>
                      <a:pt x="16463" y="36153"/>
                    </a:cubicBezTo>
                    <a:cubicBezTo>
                      <a:pt x="16604" y="36137"/>
                      <a:pt x="16745" y="36104"/>
                      <a:pt x="16861" y="36012"/>
                    </a:cubicBezTo>
                    <a:cubicBezTo>
                      <a:pt x="16952" y="35946"/>
                      <a:pt x="17010" y="35855"/>
                      <a:pt x="17035" y="35756"/>
                    </a:cubicBezTo>
                    <a:cubicBezTo>
                      <a:pt x="17094" y="35767"/>
                      <a:pt x="17156" y="35779"/>
                      <a:pt x="17217" y="35779"/>
                    </a:cubicBezTo>
                    <a:cubicBezTo>
                      <a:pt x="17243" y="35779"/>
                      <a:pt x="17268" y="35777"/>
                      <a:pt x="17292" y="35772"/>
                    </a:cubicBezTo>
                    <a:cubicBezTo>
                      <a:pt x="17383" y="35764"/>
                      <a:pt x="17466" y="35722"/>
                      <a:pt x="17524" y="35656"/>
                    </a:cubicBezTo>
                    <a:cubicBezTo>
                      <a:pt x="17549" y="35631"/>
                      <a:pt x="17565" y="35606"/>
                      <a:pt x="17582" y="35582"/>
                    </a:cubicBezTo>
                    <a:cubicBezTo>
                      <a:pt x="17582" y="35590"/>
                      <a:pt x="17582" y="35590"/>
                      <a:pt x="17582" y="35598"/>
                    </a:cubicBezTo>
                    <a:cubicBezTo>
                      <a:pt x="17574" y="35673"/>
                      <a:pt x="17574" y="35756"/>
                      <a:pt x="17574" y="35838"/>
                    </a:cubicBezTo>
                    <a:lnTo>
                      <a:pt x="17574" y="35930"/>
                    </a:lnTo>
                    <a:cubicBezTo>
                      <a:pt x="17565" y="35938"/>
                      <a:pt x="17549" y="35954"/>
                      <a:pt x="17541" y="35971"/>
                    </a:cubicBezTo>
                    <a:cubicBezTo>
                      <a:pt x="17524" y="36012"/>
                      <a:pt x="17516" y="36046"/>
                      <a:pt x="17507" y="36087"/>
                    </a:cubicBezTo>
                    <a:cubicBezTo>
                      <a:pt x="17507" y="36162"/>
                      <a:pt x="17549" y="36228"/>
                      <a:pt x="17607" y="36261"/>
                    </a:cubicBezTo>
                    <a:cubicBezTo>
                      <a:pt x="17665" y="36294"/>
                      <a:pt x="17731" y="36302"/>
                      <a:pt x="17797" y="36311"/>
                    </a:cubicBezTo>
                    <a:lnTo>
                      <a:pt x="18029" y="36311"/>
                    </a:lnTo>
                    <a:cubicBezTo>
                      <a:pt x="18129" y="36402"/>
                      <a:pt x="18261" y="36435"/>
                      <a:pt x="18394" y="36451"/>
                    </a:cubicBezTo>
                    <a:cubicBezTo>
                      <a:pt x="18493" y="36460"/>
                      <a:pt x="18585" y="36460"/>
                      <a:pt x="18684" y="36460"/>
                    </a:cubicBezTo>
                    <a:lnTo>
                      <a:pt x="18858" y="36460"/>
                    </a:lnTo>
                    <a:cubicBezTo>
                      <a:pt x="18916" y="36460"/>
                      <a:pt x="18966" y="36460"/>
                      <a:pt x="19024" y="36443"/>
                    </a:cubicBezTo>
                    <a:cubicBezTo>
                      <a:pt x="19024" y="36460"/>
                      <a:pt x="19024" y="36485"/>
                      <a:pt x="19032" y="36501"/>
                    </a:cubicBezTo>
                    <a:cubicBezTo>
                      <a:pt x="19032" y="36518"/>
                      <a:pt x="19057" y="36543"/>
                      <a:pt x="19073" y="36543"/>
                    </a:cubicBezTo>
                    <a:cubicBezTo>
                      <a:pt x="19247" y="36567"/>
                      <a:pt x="19413" y="36601"/>
                      <a:pt x="19587" y="36617"/>
                    </a:cubicBezTo>
                    <a:cubicBezTo>
                      <a:pt x="19689" y="36633"/>
                      <a:pt x="19795" y="36644"/>
                      <a:pt x="19900" y="36644"/>
                    </a:cubicBezTo>
                    <a:cubicBezTo>
                      <a:pt x="20068" y="36644"/>
                      <a:pt x="20235" y="36616"/>
                      <a:pt x="20382" y="36534"/>
                    </a:cubicBezTo>
                    <a:cubicBezTo>
                      <a:pt x="20498" y="36468"/>
                      <a:pt x="20598" y="36377"/>
                      <a:pt x="20672" y="36269"/>
                    </a:cubicBezTo>
                    <a:cubicBezTo>
                      <a:pt x="20714" y="36228"/>
                      <a:pt x="20747" y="36178"/>
                      <a:pt x="20780" y="36120"/>
                    </a:cubicBezTo>
                    <a:cubicBezTo>
                      <a:pt x="20838" y="36104"/>
                      <a:pt x="20888" y="36087"/>
                      <a:pt x="20946" y="36070"/>
                    </a:cubicBezTo>
                    <a:cubicBezTo>
                      <a:pt x="21132" y="36014"/>
                      <a:pt x="21319" y="35986"/>
                      <a:pt x="21509" y="35986"/>
                    </a:cubicBezTo>
                    <a:cubicBezTo>
                      <a:pt x="21572" y="35986"/>
                      <a:pt x="21636" y="35990"/>
                      <a:pt x="21700" y="35996"/>
                    </a:cubicBezTo>
                    <a:cubicBezTo>
                      <a:pt x="21965" y="36021"/>
                      <a:pt x="22222" y="36095"/>
                      <a:pt x="22479" y="36153"/>
                    </a:cubicBezTo>
                    <a:cubicBezTo>
                      <a:pt x="22709" y="36198"/>
                      <a:pt x="22946" y="36229"/>
                      <a:pt x="23184" y="36229"/>
                    </a:cubicBezTo>
                    <a:cubicBezTo>
                      <a:pt x="23211" y="36229"/>
                      <a:pt x="23238" y="36229"/>
                      <a:pt x="23266" y="36228"/>
                    </a:cubicBezTo>
                    <a:cubicBezTo>
                      <a:pt x="23531" y="36228"/>
                      <a:pt x="23796" y="36195"/>
                      <a:pt x="24061" y="36145"/>
                    </a:cubicBezTo>
                    <a:cubicBezTo>
                      <a:pt x="24293" y="36104"/>
                      <a:pt x="24534" y="36062"/>
                      <a:pt x="24749" y="35971"/>
                    </a:cubicBezTo>
                    <a:cubicBezTo>
                      <a:pt x="24931" y="35896"/>
                      <a:pt x="25105" y="35789"/>
                      <a:pt x="25188" y="35590"/>
                    </a:cubicBezTo>
                    <a:cubicBezTo>
                      <a:pt x="25279" y="35358"/>
                      <a:pt x="25180" y="35093"/>
                      <a:pt x="25072" y="34886"/>
                    </a:cubicBezTo>
                    <a:cubicBezTo>
                      <a:pt x="24964" y="34670"/>
                      <a:pt x="24848" y="34471"/>
                      <a:pt x="24732" y="34264"/>
                    </a:cubicBezTo>
                    <a:cubicBezTo>
                      <a:pt x="24699" y="34206"/>
                      <a:pt x="24666" y="34148"/>
                      <a:pt x="24633" y="34090"/>
                    </a:cubicBezTo>
                    <a:cubicBezTo>
                      <a:pt x="24625" y="34057"/>
                      <a:pt x="24616" y="34032"/>
                      <a:pt x="24616" y="34007"/>
                    </a:cubicBezTo>
                    <a:cubicBezTo>
                      <a:pt x="24608" y="33991"/>
                      <a:pt x="24608" y="33974"/>
                      <a:pt x="24600" y="33949"/>
                    </a:cubicBezTo>
                    <a:cubicBezTo>
                      <a:pt x="24600" y="33949"/>
                      <a:pt x="24600" y="33949"/>
                      <a:pt x="24600" y="33941"/>
                    </a:cubicBezTo>
                    <a:cubicBezTo>
                      <a:pt x="24625" y="33941"/>
                      <a:pt x="24650" y="33916"/>
                      <a:pt x="24650" y="33891"/>
                    </a:cubicBezTo>
                    <a:cubicBezTo>
                      <a:pt x="24633" y="33775"/>
                      <a:pt x="24633" y="33659"/>
                      <a:pt x="24625" y="33543"/>
                    </a:cubicBezTo>
                    <a:lnTo>
                      <a:pt x="24625" y="33543"/>
                    </a:lnTo>
                    <a:cubicBezTo>
                      <a:pt x="24630" y="33545"/>
                      <a:pt x="24636" y="33545"/>
                      <a:pt x="24641" y="33545"/>
                    </a:cubicBezTo>
                    <a:cubicBezTo>
                      <a:pt x="24668" y="33545"/>
                      <a:pt x="24691" y="33528"/>
                      <a:pt x="24691" y="33494"/>
                    </a:cubicBezTo>
                    <a:cubicBezTo>
                      <a:pt x="24699" y="33378"/>
                      <a:pt x="24708" y="33262"/>
                      <a:pt x="24708" y="33137"/>
                    </a:cubicBezTo>
                    <a:cubicBezTo>
                      <a:pt x="24708" y="33079"/>
                      <a:pt x="24708" y="33021"/>
                      <a:pt x="24708" y="32963"/>
                    </a:cubicBezTo>
                    <a:lnTo>
                      <a:pt x="24708" y="32955"/>
                    </a:lnTo>
                    <a:cubicBezTo>
                      <a:pt x="24766" y="33079"/>
                      <a:pt x="24824" y="33195"/>
                      <a:pt x="24898" y="33303"/>
                    </a:cubicBezTo>
                    <a:cubicBezTo>
                      <a:pt x="24912" y="33320"/>
                      <a:pt x="24931" y="33329"/>
                      <a:pt x="24950" y="33329"/>
                    </a:cubicBezTo>
                    <a:cubicBezTo>
                      <a:pt x="24975" y="33329"/>
                      <a:pt x="24998" y="33312"/>
                      <a:pt x="24998" y="33278"/>
                    </a:cubicBezTo>
                    <a:cubicBezTo>
                      <a:pt x="24998" y="33154"/>
                      <a:pt x="24989" y="33021"/>
                      <a:pt x="24973" y="32897"/>
                    </a:cubicBezTo>
                    <a:lnTo>
                      <a:pt x="24973" y="32897"/>
                    </a:lnTo>
                    <a:cubicBezTo>
                      <a:pt x="24981" y="32905"/>
                      <a:pt x="24989" y="32905"/>
                      <a:pt x="24998" y="32914"/>
                    </a:cubicBezTo>
                    <a:cubicBezTo>
                      <a:pt x="25008" y="32924"/>
                      <a:pt x="25021" y="32929"/>
                      <a:pt x="25033" y="32929"/>
                    </a:cubicBezTo>
                    <a:cubicBezTo>
                      <a:pt x="25058" y="32929"/>
                      <a:pt x="25080" y="32908"/>
                      <a:pt x="25080" y="32880"/>
                    </a:cubicBezTo>
                    <a:lnTo>
                      <a:pt x="25089" y="32499"/>
                    </a:lnTo>
                    <a:cubicBezTo>
                      <a:pt x="25097" y="32532"/>
                      <a:pt x="25114" y="32557"/>
                      <a:pt x="25130" y="32590"/>
                    </a:cubicBezTo>
                    <a:cubicBezTo>
                      <a:pt x="25137" y="32607"/>
                      <a:pt x="25152" y="32614"/>
                      <a:pt x="25168" y="32614"/>
                    </a:cubicBezTo>
                    <a:cubicBezTo>
                      <a:pt x="25192" y="32614"/>
                      <a:pt x="25218" y="32596"/>
                      <a:pt x="25213" y="32566"/>
                    </a:cubicBezTo>
                    <a:cubicBezTo>
                      <a:pt x="25155" y="32010"/>
                      <a:pt x="25114" y="31447"/>
                      <a:pt x="25072" y="30892"/>
                    </a:cubicBezTo>
                    <a:cubicBezTo>
                      <a:pt x="25138" y="30569"/>
                      <a:pt x="25188" y="30237"/>
                      <a:pt x="25180" y="29906"/>
                    </a:cubicBezTo>
                    <a:cubicBezTo>
                      <a:pt x="25172" y="29442"/>
                      <a:pt x="25014" y="29011"/>
                      <a:pt x="24815" y="28589"/>
                    </a:cubicBezTo>
                    <a:cubicBezTo>
                      <a:pt x="24608" y="28158"/>
                      <a:pt x="24376" y="27735"/>
                      <a:pt x="24128" y="27321"/>
                    </a:cubicBezTo>
                    <a:cubicBezTo>
                      <a:pt x="23879" y="26890"/>
                      <a:pt x="23622" y="26467"/>
                      <a:pt x="23374" y="26037"/>
                    </a:cubicBezTo>
                    <a:cubicBezTo>
                      <a:pt x="23117" y="25606"/>
                      <a:pt x="22860" y="25175"/>
                      <a:pt x="22603" y="24744"/>
                    </a:cubicBezTo>
                    <a:cubicBezTo>
                      <a:pt x="22363" y="24338"/>
                      <a:pt x="22106" y="23940"/>
                      <a:pt x="21799" y="23576"/>
                    </a:cubicBezTo>
                    <a:cubicBezTo>
                      <a:pt x="21509" y="23220"/>
                      <a:pt x="21178" y="22888"/>
                      <a:pt x="20871" y="22540"/>
                    </a:cubicBezTo>
                    <a:cubicBezTo>
                      <a:pt x="20598" y="22234"/>
                      <a:pt x="20349" y="21910"/>
                      <a:pt x="20092" y="21596"/>
                    </a:cubicBezTo>
                    <a:cubicBezTo>
                      <a:pt x="19844" y="21289"/>
                      <a:pt x="19595" y="20983"/>
                      <a:pt x="19305" y="20717"/>
                    </a:cubicBezTo>
                    <a:cubicBezTo>
                      <a:pt x="19065" y="20485"/>
                      <a:pt x="18792" y="20270"/>
                      <a:pt x="18485" y="20129"/>
                    </a:cubicBezTo>
                    <a:cubicBezTo>
                      <a:pt x="18361" y="20021"/>
                      <a:pt x="18245" y="19914"/>
                      <a:pt x="18121" y="19806"/>
                    </a:cubicBezTo>
                    <a:cubicBezTo>
                      <a:pt x="17781" y="19483"/>
                      <a:pt x="17458" y="19143"/>
                      <a:pt x="17143" y="18803"/>
                    </a:cubicBezTo>
                    <a:cubicBezTo>
                      <a:pt x="16828" y="18455"/>
                      <a:pt x="16513" y="18107"/>
                      <a:pt x="16173" y="17793"/>
                    </a:cubicBezTo>
                    <a:cubicBezTo>
                      <a:pt x="16008" y="17635"/>
                      <a:pt x="15825" y="17478"/>
                      <a:pt x="15643" y="17337"/>
                    </a:cubicBezTo>
                    <a:cubicBezTo>
                      <a:pt x="15469" y="17196"/>
                      <a:pt x="15287" y="17047"/>
                      <a:pt x="15121" y="16889"/>
                    </a:cubicBezTo>
                    <a:cubicBezTo>
                      <a:pt x="14815" y="16591"/>
                      <a:pt x="14599" y="16202"/>
                      <a:pt x="14243" y="15962"/>
                    </a:cubicBezTo>
                    <a:cubicBezTo>
                      <a:pt x="14284" y="15962"/>
                      <a:pt x="14309" y="15928"/>
                      <a:pt x="14309" y="15887"/>
                    </a:cubicBezTo>
                    <a:cubicBezTo>
                      <a:pt x="14260" y="15547"/>
                      <a:pt x="14127" y="15216"/>
                      <a:pt x="13928" y="14934"/>
                    </a:cubicBezTo>
                    <a:cubicBezTo>
                      <a:pt x="13845" y="14810"/>
                      <a:pt x="13746" y="14694"/>
                      <a:pt x="13638" y="14586"/>
                    </a:cubicBezTo>
                    <a:cubicBezTo>
                      <a:pt x="13580" y="14536"/>
                      <a:pt x="13522" y="14487"/>
                      <a:pt x="13456" y="14437"/>
                    </a:cubicBezTo>
                    <a:cubicBezTo>
                      <a:pt x="13398" y="14387"/>
                      <a:pt x="13323" y="14346"/>
                      <a:pt x="13274" y="14280"/>
                    </a:cubicBezTo>
                    <a:cubicBezTo>
                      <a:pt x="13216" y="14222"/>
                      <a:pt x="13191" y="14139"/>
                      <a:pt x="13166" y="14064"/>
                    </a:cubicBezTo>
                    <a:cubicBezTo>
                      <a:pt x="13141" y="13981"/>
                      <a:pt x="13108" y="13907"/>
                      <a:pt x="13066" y="13840"/>
                    </a:cubicBezTo>
                    <a:cubicBezTo>
                      <a:pt x="12992" y="13691"/>
                      <a:pt x="12876" y="13559"/>
                      <a:pt x="12768" y="13426"/>
                    </a:cubicBezTo>
                    <a:cubicBezTo>
                      <a:pt x="12536" y="13153"/>
                      <a:pt x="12304" y="12871"/>
                      <a:pt x="12080" y="12581"/>
                    </a:cubicBezTo>
                    <a:cubicBezTo>
                      <a:pt x="11865" y="12299"/>
                      <a:pt x="11666" y="12018"/>
                      <a:pt x="11467" y="11736"/>
                    </a:cubicBezTo>
                    <a:cubicBezTo>
                      <a:pt x="11509" y="11703"/>
                      <a:pt x="11542" y="11645"/>
                      <a:pt x="11550" y="11587"/>
                    </a:cubicBezTo>
                    <a:cubicBezTo>
                      <a:pt x="11575" y="11446"/>
                      <a:pt x="11517" y="11313"/>
                      <a:pt x="11500" y="11181"/>
                    </a:cubicBezTo>
                    <a:cubicBezTo>
                      <a:pt x="11484" y="11040"/>
                      <a:pt x="11476" y="10899"/>
                      <a:pt x="11484" y="10758"/>
                    </a:cubicBezTo>
                    <a:cubicBezTo>
                      <a:pt x="11492" y="10634"/>
                      <a:pt x="11525" y="10510"/>
                      <a:pt x="11525" y="10385"/>
                    </a:cubicBezTo>
                    <a:cubicBezTo>
                      <a:pt x="11534" y="10311"/>
                      <a:pt x="11525" y="10236"/>
                      <a:pt x="11484" y="10170"/>
                    </a:cubicBezTo>
                    <a:cubicBezTo>
                      <a:pt x="11517" y="10137"/>
                      <a:pt x="11534" y="10095"/>
                      <a:pt x="11534" y="10046"/>
                    </a:cubicBezTo>
                    <a:cubicBezTo>
                      <a:pt x="11525" y="10004"/>
                      <a:pt x="11500" y="9963"/>
                      <a:pt x="11476" y="9930"/>
                    </a:cubicBezTo>
                    <a:cubicBezTo>
                      <a:pt x="11451" y="9880"/>
                      <a:pt x="11426" y="9847"/>
                      <a:pt x="11434" y="9789"/>
                    </a:cubicBezTo>
                    <a:cubicBezTo>
                      <a:pt x="11434" y="9739"/>
                      <a:pt x="11451" y="9689"/>
                      <a:pt x="11451" y="9640"/>
                    </a:cubicBezTo>
                    <a:cubicBezTo>
                      <a:pt x="11459" y="9590"/>
                      <a:pt x="11459" y="9540"/>
                      <a:pt x="11459" y="9491"/>
                    </a:cubicBezTo>
                    <a:cubicBezTo>
                      <a:pt x="11459" y="9383"/>
                      <a:pt x="11451" y="9283"/>
                      <a:pt x="11442" y="9176"/>
                    </a:cubicBezTo>
                    <a:cubicBezTo>
                      <a:pt x="11409" y="8969"/>
                      <a:pt x="11351" y="8770"/>
                      <a:pt x="11310" y="8563"/>
                    </a:cubicBezTo>
                    <a:cubicBezTo>
                      <a:pt x="11235" y="8215"/>
                      <a:pt x="11194" y="7833"/>
                      <a:pt x="11360" y="7502"/>
                    </a:cubicBezTo>
                    <a:cubicBezTo>
                      <a:pt x="11360" y="7494"/>
                      <a:pt x="11360" y="7485"/>
                      <a:pt x="11360" y="7485"/>
                    </a:cubicBezTo>
                    <a:cubicBezTo>
                      <a:pt x="11451" y="7328"/>
                      <a:pt x="11442" y="7121"/>
                      <a:pt x="11326" y="6988"/>
                    </a:cubicBezTo>
                    <a:cubicBezTo>
                      <a:pt x="11335" y="6939"/>
                      <a:pt x="11376" y="6905"/>
                      <a:pt x="11409" y="6881"/>
                    </a:cubicBezTo>
                    <a:cubicBezTo>
                      <a:pt x="11459" y="6847"/>
                      <a:pt x="11509" y="6814"/>
                      <a:pt x="11558" y="6781"/>
                    </a:cubicBezTo>
                    <a:cubicBezTo>
                      <a:pt x="11625" y="6715"/>
                      <a:pt x="11674" y="6624"/>
                      <a:pt x="11658" y="6533"/>
                    </a:cubicBezTo>
                    <a:cubicBezTo>
                      <a:pt x="11708" y="6516"/>
                      <a:pt x="11749" y="6491"/>
                      <a:pt x="11790" y="6458"/>
                    </a:cubicBezTo>
                    <a:cubicBezTo>
                      <a:pt x="11923" y="6342"/>
                      <a:pt x="11948" y="6160"/>
                      <a:pt x="11998" y="5994"/>
                    </a:cubicBezTo>
                    <a:cubicBezTo>
                      <a:pt x="12022" y="5911"/>
                      <a:pt x="12056" y="5820"/>
                      <a:pt x="12097" y="5746"/>
                    </a:cubicBezTo>
                    <a:cubicBezTo>
                      <a:pt x="12147" y="5663"/>
                      <a:pt x="12205" y="5596"/>
                      <a:pt x="12238" y="5514"/>
                    </a:cubicBezTo>
                    <a:cubicBezTo>
                      <a:pt x="12263" y="5472"/>
                      <a:pt x="12271" y="5431"/>
                      <a:pt x="12271" y="5381"/>
                    </a:cubicBezTo>
                    <a:cubicBezTo>
                      <a:pt x="12271" y="5340"/>
                      <a:pt x="12263" y="5298"/>
                      <a:pt x="12246" y="5257"/>
                    </a:cubicBezTo>
                    <a:cubicBezTo>
                      <a:pt x="12230" y="5215"/>
                      <a:pt x="12230" y="5166"/>
                      <a:pt x="12238" y="5116"/>
                    </a:cubicBezTo>
                    <a:cubicBezTo>
                      <a:pt x="12246" y="5066"/>
                      <a:pt x="12246" y="5016"/>
                      <a:pt x="12254" y="4967"/>
                    </a:cubicBezTo>
                    <a:cubicBezTo>
                      <a:pt x="12271" y="4768"/>
                      <a:pt x="12288" y="4561"/>
                      <a:pt x="12312" y="4362"/>
                    </a:cubicBezTo>
                    <a:cubicBezTo>
                      <a:pt x="12387" y="3542"/>
                      <a:pt x="12470" y="2721"/>
                      <a:pt x="12586" y="1909"/>
                    </a:cubicBezTo>
                    <a:cubicBezTo>
                      <a:pt x="12611" y="1710"/>
                      <a:pt x="12644" y="1512"/>
                      <a:pt x="12669" y="1321"/>
                    </a:cubicBezTo>
                    <a:cubicBezTo>
                      <a:pt x="12685" y="1213"/>
                      <a:pt x="12702" y="1114"/>
                      <a:pt x="12718" y="1015"/>
                    </a:cubicBezTo>
                    <a:cubicBezTo>
                      <a:pt x="12735" y="915"/>
                      <a:pt x="12760" y="816"/>
                      <a:pt x="12760" y="716"/>
                    </a:cubicBezTo>
                    <a:cubicBezTo>
                      <a:pt x="12760" y="548"/>
                      <a:pt x="12573" y="490"/>
                      <a:pt x="12426" y="490"/>
                    </a:cubicBezTo>
                    <a:cubicBezTo>
                      <a:pt x="12407" y="490"/>
                      <a:pt x="12388" y="491"/>
                      <a:pt x="12370" y="493"/>
                    </a:cubicBezTo>
                    <a:cubicBezTo>
                      <a:pt x="12188" y="517"/>
                      <a:pt x="12031" y="600"/>
                      <a:pt x="11882" y="700"/>
                    </a:cubicBezTo>
                    <a:cubicBezTo>
                      <a:pt x="11310" y="1081"/>
                      <a:pt x="10887" y="1628"/>
                      <a:pt x="10415" y="2125"/>
                    </a:cubicBezTo>
                    <a:cubicBezTo>
                      <a:pt x="10183" y="2357"/>
                      <a:pt x="9934" y="2564"/>
                      <a:pt x="9702" y="2796"/>
                    </a:cubicBezTo>
                    <a:cubicBezTo>
                      <a:pt x="9504" y="2986"/>
                      <a:pt x="9321" y="3202"/>
                      <a:pt x="9222" y="3459"/>
                    </a:cubicBezTo>
                    <a:cubicBezTo>
                      <a:pt x="9205" y="3442"/>
                      <a:pt x="9189" y="3426"/>
                      <a:pt x="9164" y="3409"/>
                    </a:cubicBezTo>
                    <a:cubicBezTo>
                      <a:pt x="9137" y="3396"/>
                      <a:pt x="9106" y="3387"/>
                      <a:pt x="9075" y="3387"/>
                    </a:cubicBezTo>
                    <a:cubicBezTo>
                      <a:pt x="9048" y="3387"/>
                      <a:pt x="9021" y="3394"/>
                      <a:pt x="8998" y="3409"/>
                    </a:cubicBezTo>
                    <a:cubicBezTo>
                      <a:pt x="8965" y="3426"/>
                      <a:pt x="8949" y="3450"/>
                      <a:pt x="8932" y="3484"/>
                    </a:cubicBezTo>
                    <a:cubicBezTo>
                      <a:pt x="8915" y="3484"/>
                      <a:pt x="8891" y="3492"/>
                      <a:pt x="8891" y="3525"/>
                    </a:cubicBezTo>
                    <a:cubicBezTo>
                      <a:pt x="8891" y="3566"/>
                      <a:pt x="8891" y="3616"/>
                      <a:pt x="8891" y="3666"/>
                    </a:cubicBezTo>
                    <a:cubicBezTo>
                      <a:pt x="8866" y="3608"/>
                      <a:pt x="8841" y="3550"/>
                      <a:pt x="8816" y="3500"/>
                    </a:cubicBezTo>
                    <a:cubicBezTo>
                      <a:pt x="8810" y="3483"/>
                      <a:pt x="8797" y="3476"/>
                      <a:pt x="8783" y="3476"/>
                    </a:cubicBezTo>
                    <a:cubicBezTo>
                      <a:pt x="8757" y="3476"/>
                      <a:pt x="8728" y="3501"/>
                      <a:pt x="8733" y="3533"/>
                    </a:cubicBezTo>
                    <a:cubicBezTo>
                      <a:pt x="8750" y="3600"/>
                      <a:pt x="8775" y="3674"/>
                      <a:pt x="8791" y="3749"/>
                    </a:cubicBezTo>
                    <a:cubicBezTo>
                      <a:pt x="8700" y="3707"/>
                      <a:pt x="8592" y="3699"/>
                      <a:pt x="8501" y="3699"/>
                    </a:cubicBezTo>
                    <a:cubicBezTo>
                      <a:pt x="8195" y="3699"/>
                      <a:pt x="7896" y="3649"/>
                      <a:pt x="7598" y="3583"/>
                    </a:cubicBezTo>
                    <a:cubicBezTo>
                      <a:pt x="7449" y="3550"/>
                      <a:pt x="7300" y="3517"/>
                      <a:pt x="7142" y="3492"/>
                    </a:cubicBezTo>
                    <a:cubicBezTo>
                      <a:pt x="7068" y="3475"/>
                      <a:pt x="6993" y="3467"/>
                      <a:pt x="6919" y="3459"/>
                    </a:cubicBezTo>
                    <a:cubicBezTo>
                      <a:pt x="6910" y="3459"/>
                      <a:pt x="6894" y="3459"/>
                      <a:pt x="6885" y="3450"/>
                    </a:cubicBezTo>
                    <a:cubicBezTo>
                      <a:pt x="6894" y="3450"/>
                      <a:pt x="6894" y="3442"/>
                      <a:pt x="6894" y="3442"/>
                    </a:cubicBezTo>
                    <a:cubicBezTo>
                      <a:pt x="6894" y="3434"/>
                      <a:pt x="6894" y="3426"/>
                      <a:pt x="6894" y="3426"/>
                    </a:cubicBezTo>
                    <a:cubicBezTo>
                      <a:pt x="6894" y="3409"/>
                      <a:pt x="6902" y="3392"/>
                      <a:pt x="6902" y="3376"/>
                    </a:cubicBezTo>
                    <a:cubicBezTo>
                      <a:pt x="6902" y="3351"/>
                      <a:pt x="6910" y="3326"/>
                      <a:pt x="6919" y="3301"/>
                    </a:cubicBezTo>
                    <a:cubicBezTo>
                      <a:pt x="6935" y="3252"/>
                      <a:pt x="6968" y="3202"/>
                      <a:pt x="6985" y="3144"/>
                    </a:cubicBezTo>
                    <a:cubicBezTo>
                      <a:pt x="6992" y="3123"/>
                      <a:pt x="6976" y="3109"/>
                      <a:pt x="6956" y="3109"/>
                    </a:cubicBezTo>
                    <a:cubicBezTo>
                      <a:pt x="6952" y="3109"/>
                      <a:pt x="6948" y="3109"/>
                      <a:pt x="6943" y="3111"/>
                    </a:cubicBezTo>
                    <a:cubicBezTo>
                      <a:pt x="6902" y="3136"/>
                      <a:pt x="6877" y="3177"/>
                      <a:pt x="6861" y="3218"/>
                    </a:cubicBezTo>
                    <a:cubicBezTo>
                      <a:pt x="6861" y="3194"/>
                      <a:pt x="6852" y="3177"/>
                      <a:pt x="6852" y="3160"/>
                    </a:cubicBezTo>
                    <a:cubicBezTo>
                      <a:pt x="6848" y="3152"/>
                      <a:pt x="6842" y="3148"/>
                      <a:pt x="6836" y="3148"/>
                    </a:cubicBezTo>
                    <a:cubicBezTo>
                      <a:pt x="6829" y="3148"/>
                      <a:pt x="6823" y="3152"/>
                      <a:pt x="6819" y="3160"/>
                    </a:cubicBezTo>
                    <a:cubicBezTo>
                      <a:pt x="6811" y="3185"/>
                      <a:pt x="6811" y="3210"/>
                      <a:pt x="6811" y="3235"/>
                    </a:cubicBezTo>
                    <a:cubicBezTo>
                      <a:pt x="6769" y="3144"/>
                      <a:pt x="6711" y="3069"/>
                      <a:pt x="6662" y="2978"/>
                    </a:cubicBezTo>
                    <a:cubicBezTo>
                      <a:pt x="6595" y="2846"/>
                      <a:pt x="6554" y="2705"/>
                      <a:pt x="6496" y="2572"/>
                    </a:cubicBezTo>
                    <a:cubicBezTo>
                      <a:pt x="6388" y="2307"/>
                      <a:pt x="6264" y="2042"/>
                      <a:pt x="6140" y="1785"/>
                    </a:cubicBezTo>
                    <a:cubicBezTo>
                      <a:pt x="6007" y="1520"/>
                      <a:pt x="5866" y="1263"/>
                      <a:pt x="5734" y="1006"/>
                    </a:cubicBezTo>
                    <a:cubicBezTo>
                      <a:pt x="5667" y="874"/>
                      <a:pt x="5601" y="749"/>
                      <a:pt x="5535" y="617"/>
                    </a:cubicBezTo>
                    <a:cubicBezTo>
                      <a:pt x="5477" y="484"/>
                      <a:pt x="5427" y="360"/>
                      <a:pt x="5361" y="236"/>
                    </a:cubicBezTo>
                    <a:cubicBezTo>
                      <a:pt x="5303" y="120"/>
                      <a:pt x="5220" y="20"/>
                      <a:pt x="5087" y="4"/>
                    </a:cubicBezTo>
                    <a:cubicBezTo>
                      <a:pt x="5074" y="2"/>
                      <a:pt x="5060" y="1"/>
                      <a:pt x="50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24"/>
              <p:cNvSpPr/>
              <p:nvPr/>
            </p:nvSpPr>
            <p:spPr>
              <a:xfrm>
                <a:off x="1893550" y="2024800"/>
                <a:ext cx="225" cy="225"/>
              </a:xfrm>
              <a:custGeom>
                <a:rect b="b" l="l" r="r" t="t"/>
                <a:pathLst>
                  <a:path extrusionOk="0" h="9" w="9">
                    <a:moveTo>
                      <a:pt x="1" y="0"/>
                    </a:moveTo>
                    <a:lnTo>
                      <a:pt x="1" y="9"/>
                    </a:lnTo>
                    <a:cubicBezTo>
                      <a:pt x="9" y="9"/>
                      <a:pt x="9" y="9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24"/>
              <p:cNvSpPr/>
              <p:nvPr/>
            </p:nvSpPr>
            <p:spPr>
              <a:xfrm>
                <a:off x="1890650" y="2024800"/>
                <a:ext cx="3550" cy="8175"/>
              </a:xfrm>
              <a:custGeom>
                <a:rect b="b" l="l" r="r" t="t"/>
                <a:pathLst>
                  <a:path extrusionOk="0" h="327" w="142">
                    <a:moveTo>
                      <a:pt x="92" y="0"/>
                    </a:moveTo>
                    <a:cubicBezTo>
                      <a:pt x="67" y="0"/>
                      <a:pt x="50" y="9"/>
                      <a:pt x="50" y="34"/>
                    </a:cubicBezTo>
                    <a:cubicBezTo>
                      <a:pt x="34" y="75"/>
                      <a:pt x="26" y="125"/>
                      <a:pt x="17" y="174"/>
                    </a:cubicBezTo>
                    <a:cubicBezTo>
                      <a:pt x="17" y="191"/>
                      <a:pt x="9" y="216"/>
                      <a:pt x="9" y="241"/>
                    </a:cubicBezTo>
                    <a:cubicBezTo>
                      <a:pt x="1" y="257"/>
                      <a:pt x="1" y="266"/>
                      <a:pt x="1" y="282"/>
                    </a:cubicBezTo>
                    <a:cubicBezTo>
                      <a:pt x="9" y="299"/>
                      <a:pt x="9" y="315"/>
                      <a:pt x="26" y="324"/>
                    </a:cubicBezTo>
                    <a:cubicBezTo>
                      <a:pt x="30" y="326"/>
                      <a:pt x="35" y="327"/>
                      <a:pt x="40" y="327"/>
                    </a:cubicBezTo>
                    <a:cubicBezTo>
                      <a:pt x="51" y="327"/>
                      <a:pt x="61" y="321"/>
                      <a:pt x="67" y="315"/>
                    </a:cubicBezTo>
                    <a:cubicBezTo>
                      <a:pt x="75" y="299"/>
                      <a:pt x="84" y="282"/>
                      <a:pt x="84" y="274"/>
                    </a:cubicBezTo>
                    <a:cubicBezTo>
                      <a:pt x="92" y="249"/>
                      <a:pt x="92" y="224"/>
                      <a:pt x="100" y="199"/>
                    </a:cubicBezTo>
                    <a:cubicBezTo>
                      <a:pt x="117" y="150"/>
                      <a:pt x="125" y="108"/>
                      <a:pt x="142" y="58"/>
                    </a:cubicBezTo>
                    <a:cubicBezTo>
                      <a:pt x="142" y="34"/>
                      <a:pt x="133" y="17"/>
                      <a:pt x="117" y="9"/>
                    </a:cubicBezTo>
                    <a:cubicBezTo>
                      <a:pt x="117" y="0"/>
                      <a:pt x="108" y="0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24"/>
              <p:cNvSpPr/>
              <p:nvPr/>
            </p:nvSpPr>
            <p:spPr>
              <a:xfrm>
                <a:off x="1892925" y="20248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24"/>
              <p:cNvSpPr/>
              <p:nvPr/>
            </p:nvSpPr>
            <p:spPr>
              <a:xfrm>
                <a:off x="1886925" y="2021925"/>
                <a:ext cx="2450" cy="9100"/>
              </a:xfrm>
              <a:custGeom>
                <a:rect b="b" l="l" r="r" t="t"/>
                <a:pathLst>
                  <a:path extrusionOk="0" h="364" w="98">
                    <a:moveTo>
                      <a:pt x="77" y="1"/>
                    </a:moveTo>
                    <a:cubicBezTo>
                      <a:pt x="73" y="1"/>
                      <a:pt x="69" y="3"/>
                      <a:pt x="67" y="8"/>
                    </a:cubicBezTo>
                    <a:cubicBezTo>
                      <a:pt x="9" y="115"/>
                      <a:pt x="1" y="240"/>
                      <a:pt x="17" y="347"/>
                    </a:cubicBezTo>
                    <a:cubicBezTo>
                      <a:pt x="25" y="364"/>
                      <a:pt x="34" y="364"/>
                      <a:pt x="50" y="364"/>
                    </a:cubicBezTo>
                    <a:cubicBezTo>
                      <a:pt x="59" y="364"/>
                      <a:pt x="67" y="347"/>
                      <a:pt x="67" y="339"/>
                    </a:cubicBezTo>
                    <a:cubicBezTo>
                      <a:pt x="50" y="231"/>
                      <a:pt x="67" y="132"/>
                      <a:pt x="92" y="24"/>
                    </a:cubicBezTo>
                    <a:cubicBezTo>
                      <a:pt x="98" y="13"/>
                      <a:pt x="87" y="1"/>
                      <a:pt x="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24"/>
              <p:cNvSpPr/>
              <p:nvPr/>
            </p:nvSpPr>
            <p:spPr>
              <a:xfrm>
                <a:off x="2013075" y="2009875"/>
                <a:ext cx="3750" cy="8525"/>
              </a:xfrm>
              <a:custGeom>
                <a:rect b="b" l="l" r="r" t="t"/>
                <a:pathLst>
                  <a:path extrusionOk="0" h="341" w="150">
                    <a:moveTo>
                      <a:pt x="116" y="0"/>
                    </a:moveTo>
                    <a:cubicBezTo>
                      <a:pt x="106" y="0"/>
                      <a:pt x="97" y="3"/>
                      <a:pt x="92" y="9"/>
                    </a:cubicBezTo>
                    <a:cubicBezTo>
                      <a:pt x="75" y="26"/>
                      <a:pt x="67" y="51"/>
                      <a:pt x="50" y="84"/>
                    </a:cubicBezTo>
                    <a:cubicBezTo>
                      <a:pt x="42" y="100"/>
                      <a:pt x="34" y="125"/>
                      <a:pt x="34" y="150"/>
                    </a:cubicBezTo>
                    <a:cubicBezTo>
                      <a:pt x="17" y="200"/>
                      <a:pt x="9" y="249"/>
                      <a:pt x="0" y="299"/>
                    </a:cubicBezTo>
                    <a:cubicBezTo>
                      <a:pt x="0" y="324"/>
                      <a:pt x="17" y="332"/>
                      <a:pt x="34" y="341"/>
                    </a:cubicBezTo>
                    <a:cubicBezTo>
                      <a:pt x="42" y="341"/>
                      <a:pt x="67" y="332"/>
                      <a:pt x="67" y="316"/>
                    </a:cubicBezTo>
                    <a:cubicBezTo>
                      <a:pt x="75" y="266"/>
                      <a:pt x="83" y="216"/>
                      <a:pt x="100" y="175"/>
                    </a:cubicBezTo>
                    <a:cubicBezTo>
                      <a:pt x="108" y="150"/>
                      <a:pt x="116" y="125"/>
                      <a:pt x="125" y="109"/>
                    </a:cubicBezTo>
                    <a:cubicBezTo>
                      <a:pt x="133" y="84"/>
                      <a:pt x="141" y="59"/>
                      <a:pt x="150" y="26"/>
                    </a:cubicBezTo>
                    <a:cubicBezTo>
                      <a:pt x="150" y="10"/>
                      <a:pt x="132" y="0"/>
                      <a:pt x="1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24"/>
              <p:cNvSpPr/>
              <p:nvPr/>
            </p:nvSpPr>
            <p:spPr>
              <a:xfrm>
                <a:off x="2012125" y="2007375"/>
                <a:ext cx="2625" cy="6725"/>
              </a:xfrm>
              <a:custGeom>
                <a:rect b="b" l="l" r="r" t="t"/>
                <a:pathLst>
                  <a:path extrusionOk="0" h="269" w="105">
                    <a:moveTo>
                      <a:pt x="86" y="1"/>
                    </a:moveTo>
                    <a:cubicBezTo>
                      <a:pt x="80" y="1"/>
                      <a:pt x="75" y="3"/>
                      <a:pt x="72" y="10"/>
                    </a:cubicBezTo>
                    <a:lnTo>
                      <a:pt x="72" y="18"/>
                    </a:lnTo>
                    <a:cubicBezTo>
                      <a:pt x="47" y="84"/>
                      <a:pt x="22" y="159"/>
                      <a:pt x="5" y="233"/>
                    </a:cubicBezTo>
                    <a:cubicBezTo>
                      <a:pt x="0" y="254"/>
                      <a:pt x="17" y="268"/>
                      <a:pt x="33" y="268"/>
                    </a:cubicBezTo>
                    <a:cubicBezTo>
                      <a:pt x="43" y="268"/>
                      <a:pt x="52" y="263"/>
                      <a:pt x="55" y="250"/>
                    </a:cubicBezTo>
                    <a:cubicBezTo>
                      <a:pt x="72" y="175"/>
                      <a:pt x="96" y="101"/>
                      <a:pt x="105" y="18"/>
                    </a:cubicBezTo>
                    <a:cubicBezTo>
                      <a:pt x="105" y="8"/>
                      <a:pt x="95" y="1"/>
                      <a:pt x="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24"/>
              <p:cNvSpPr/>
              <p:nvPr/>
            </p:nvSpPr>
            <p:spPr>
              <a:xfrm>
                <a:off x="2040825" y="1895750"/>
                <a:ext cx="5425" cy="11625"/>
              </a:xfrm>
              <a:custGeom>
                <a:rect b="b" l="l" r="r" t="t"/>
                <a:pathLst>
                  <a:path extrusionOk="0" h="465" w="217">
                    <a:moveTo>
                      <a:pt x="158" y="1"/>
                    </a:moveTo>
                    <a:cubicBezTo>
                      <a:pt x="125" y="17"/>
                      <a:pt x="100" y="67"/>
                      <a:pt x="92" y="100"/>
                    </a:cubicBezTo>
                    <a:cubicBezTo>
                      <a:pt x="75" y="133"/>
                      <a:pt x="67" y="166"/>
                      <a:pt x="59" y="199"/>
                    </a:cubicBezTo>
                    <a:cubicBezTo>
                      <a:pt x="50" y="233"/>
                      <a:pt x="34" y="274"/>
                      <a:pt x="25" y="307"/>
                    </a:cubicBezTo>
                    <a:cubicBezTo>
                      <a:pt x="17" y="340"/>
                      <a:pt x="9" y="382"/>
                      <a:pt x="1" y="415"/>
                    </a:cubicBezTo>
                    <a:cubicBezTo>
                      <a:pt x="1" y="440"/>
                      <a:pt x="17" y="456"/>
                      <a:pt x="42" y="465"/>
                    </a:cubicBezTo>
                    <a:cubicBezTo>
                      <a:pt x="59" y="465"/>
                      <a:pt x="83" y="456"/>
                      <a:pt x="100" y="440"/>
                    </a:cubicBezTo>
                    <a:cubicBezTo>
                      <a:pt x="133" y="373"/>
                      <a:pt x="150" y="299"/>
                      <a:pt x="175" y="233"/>
                    </a:cubicBezTo>
                    <a:cubicBezTo>
                      <a:pt x="183" y="199"/>
                      <a:pt x="191" y="166"/>
                      <a:pt x="199" y="125"/>
                    </a:cubicBezTo>
                    <a:cubicBezTo>
                      <a:pt x="208" y="92"/>
                      <a:pt x="216" y="50"/>
                      <a:pt x="199" y="17"/>
                    </a:cubicBezTo>
                    <a:cubicBezTo>
                      <a:pt x="191" y="1"/>
                      <a:pt x="175" y="1"/>
                      <a:pt x="1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24"/>
              <p:cNvSpPr/>
              <p:nvPr/>
            </p:nvSpPr>
            <p:spPr>
              <a:xfrm>
                <a:off x="2044775" y="1886850"/>
                <a:ext cx="1875" cy="4575"/>
              </a:xfrm>
              <a:custGeom>
                <a:rect b="b" l="l" r="r" t="t"/>
                <a:pathLst>
                  <a:path extrusionOk="0" h="183" w="75">
                    <a:moveTo>
                      <a:pt x="58" y="0"/>
                    </a:moveTo>
                    <a:cubicBezTo>
                      <a:pt x="50" y="0"/>
                      <a:pt x="41" y="9"/>
                      <a:pt x="41" y="17"/>
                    </a:cubicBezTo>
                    <a:cubicBezTo>
                      <a:pt x="33" y="25"/>
                      <a:pt x="33" y="42"/>
                      <a:pt x="33" y="50"/>
                    </a:cubicBezTo>
                    <a:cubicBezTo>
                      <a:pt x="25" y="58"/>
                      <a:pt x="25" y="67"/>
                      <a:pt x="25" y="75"/>
                    </a:cubicBezTo>
                    <a:cubicBezTo>
                      <a:pt x="17" y="100"/>
                      <a:pt x="8" y="116"/>
                      <a:pt x="8" y="133"/>
                    </a:cubicBezTo>
                    <a:cubicBezTo>
                      <a:pt x="0" y="158"/>
                      <a:pt x="17" y="174"/>
                      <a:pt x="33" y="183"/>
                    </a:cubicBezTo>
                    <a:cubicBezTo>
                      <a:pt x="58" y="183"/>
                      <a:pt x="75" y="166"/>
                      <a:pt x="75" y="149"/>
                    </a:cubicBezTo>
                    <a:cubicBezTo>
                      <a:pt x="75" y="125"/>
                      <a:pt x="75" y="108"/>
                      <a:pt x="75" y="83"/>
                    </a:cubicBezTo>
                    <a:cubicBezTo>
                      <a:pt x="75" y="75"/>
                      <a:pt x="75" y="67"/>
                      <a:pt x="75" y="58"/>
                    </a:cubicBezTo>
                    <a:lnTo>
                      <a:pt x="75" y="25"/>
                    </a:lnTo>
                    <a:cubicBezTo>
                      <a:pt x="75" y="17"/>
                      <a:pt x="66" y="9"/>
                      <a:pt x="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24"/>
              <p:cNvSpPr/>
              <p:nvPr/>
            </p:nvSpPr>
            <p:spPr>
              <a:xfrm>
                <a:off x="2037925" y="1900775"/>
                <a:ext cx="1475" cy="8475"/>
              </a:xfrm>
              <a:custGeom>
                <a:rect b="b" l="l" r="r" t="t"/>
                <a:pathLst>
                  <a:path extrusionOk="0" h="339" w="59">
                    <a:moveTo>
                      <a:pt x="30" y="0"/>
                    </a:moveTo>
                    <a:cubicBezTo>
                      <a:pt x="23" y="0"/>
                      <a:pt x="17" y="3"/>
                      <a:pt x="17" y="7"/>
                    </a:cubicBezTo>
                    <a:cubicBezTo>
                      <a:pt x="1" y="56"/>
                      <a:pt x="1" y="114"/>
                      <a:pt x="1" y="164"/>
                    </a:cubicBezTo>
                    <a:cubicBezTo>
                      <a:pt x="9" y="214"/>
                      <a:pt x="9" y="264"/>
                      <a:pt x="9" y="313"/>
                    </a:cubicBezTo>
                    <a:cubicBezTo>
                      <a:pt x="9" y="330"/>
                      <a:pt x="19" y="338"/>
                      <a:pt x="30" y="338"/>
                    </a:cubicBezTo>
                    <a:cubicBezTo>
                      <a:pt x="40" y="338"/>
                      <a:pt x="50" y="330"/>
                      <a:pt x="50" y="313"/>
                    </a:cubicBezTo>
                    <a:lnTo>
                      <a:pt x="50" y="164"/>
                    </a:lnTo>
                    <a:cubicBezTo>
                      <a:pt x="59" y="114"/>
                      <a:pt x="59" y="56"/>
                      <a:pt x="42" y="7"/>
                    </a:cubicBezTo>
                    <a:cubicBezTo>
                      <a:pt x="42" y="3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24"/>
              <p:cNvSpPr/>
              <p:nvPr/>
            </p:nvSpPr>
            <p:spPr>
              <a:xfrm>
                <a:off x="1937675" y="1781175"/>
                <a:ext cx="3975" cy="8475"/>
              </a:xfrm>
              <a:custGeom>
                <a:rect b="b" l="l" r="r" t="t"/>
                <a:pathLst>
                  <a:path extrusionOk="0" h="339" w="159">
                    <a:moveTo>
                      <a:pt x="27" y="0"/>
                    </a:moveTo>
                    <a:cubicBezTo>
                      <a:pt x="21" y="0"/>
                      <a:pt x="17" y="3"/>
                      <a:pt x="17" y="10"/>
                    </a:cubicBezTo>
                    <a:cubicBezTo>
                      <a:pt x="0" y="43"/>
                      <a:pt x="0" y="68"/>
                      <a:pt x="9" y="101"/>
                    </a:cubicBezTo>
                    <a:cubicBezTo>
                      <a:pt x="9" y="126"/>
                      <a:pt x="17" y="151"/>
                      <a:pt x="25" y="176"/>
                    </a:cubicBezTo>
                    <a:cubicBezTo>
                      <a:pt x="42" y="225"/>
                      <a:pt x="58" y="275"/>
                      <a:pt x="92" y="325"/>
                    </a:cubicBezTo>
                    <a:cubicBezTo>
                      <a:pt x="96" y="335"/>
                      <a:pt x="105" y="339"/>
                      <a:pt x="114" y="339"/>
                    </a:cubicBezTo>
                    <a:cubicBezTo>
                      <a:pt x="135" y="339"/>
                      <a:pt x="159" y="315"/>
                      <a:pt x="141" y="292"/>
                    </a:cubicBezTo>
                    <a:cubicBezTo>
                      <a:pt x="125" y="250"/>
                      <a:pt x="100" y="201"/>
                      <a:pt x="92" y="159"/>
                    </a:cubicBezTo>
                    <a:cubicBezTo>
                      <a:pt x="83" y="134"/>
                      <a:pt x="75" y="109"/>
                      <a:pt x="75" y="85"/>
                    </a:cubicBezTo>
                    <a:cubicBezTo>
                      <a:pt x="67" y="60"/>
                      <a:pt x="67" y="35"/>
                      <a:pt x="50" y="10"/>
                    </a:cubicBezTo>
                    <a:cubicBezTo>
                      <a:pt x="45" y="5"/>
                      <a:pt x="35" y="0"/>
                      <a:pt x="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24"/>
              <p:cNvSpPr/>
              <p:nvPr/>
            </p:nvSpPr>
            <p:spPr>
              <a:xfrm>
                <a:off x="1931675" y="1776350"/>
                <a:ext cx="2100" cy="5575"/>
              </a:xfrm>
              <a:custGeom>
                <a:rect b="b" l="l" r="r" t="t"/>
                <a:pathLst>
                  <a:path extrusionOk="0" h="223" w="84">
                    <a:moveTo>
                      <a:pt x="16" y="1"/>
                    </a:moveTo>
                    <a:cubicBezTo>
                      <a:pt x="8" y="1"/>
                      <a:pt x="0" y="7"/>
                      <a:pt x="0" y="12"/>
                    </a:cubicBezTo>
                    <a:cubicBezTo>
                      <a:pt x="0" y="79"/>
                      <a:pt x="8" y="137"/>
                      <a:pt x="25" y="203"/>
                    </a:cubicBezTo>
                    <a:cubicBezTo>
                      <a:pt x="25" y="215"/>
                      <a:pt x="34" y="223"/>
                      <a:pt x="45" y="223"/>
                    </a:cubicBezTo>
                    <a:cubicBezTo>
                      <a:pt x="49" y="223"/>
                      <a:pt x="54" y="222"/>
                      <a:pt x="58" y="220"/>
                    </a:cubicBezTo>
                    <a:cubicBezTo>
                      <a:pt x="75" y="220"/>
                      <a:pt x="83" y="203"/>
                      <a:pt x="75" y="186"/>
                    </a:cubicBezTo>
                    <a:cubicBezTo>
                      <a:pt x="66" y="128"/>
                      <a:pt x="50" y="62"/>
                      <a:pt x="25" y="4"/>
                    </a:cubicBezTo>
                    <a:cubicBezTo>
                      <a:pt x="23" y="2"/>
                      <a:pt x="19" y="1"/>
                      <a:pt x="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24"/>
              <p:cNvSpPr/>
              <p:nvPr/>
            </p:nvSpPr>
            <p:spPr>
              <a:xfrm>
                <a:off x="1891475" y="1669400"/>
                <a:ext cx="3550" cy="17225"/>
              </a:xfrm>
              <a:custGeom>
                <a:rect b="b" l="l" r="r" t="t"/>
                <a:pathLst>
                  <a:path extrusionOk="0" h="689" w="142">
                    <a:moveTo>
                      <a:pt x="91" y="1"/>
                    </a:moveTo>
                    <a:cubicBezTo>
                      <a:pt x="80" y="1"/>
                      <a:pt x="67" y="7"/>
                      <a:pt x="59" y="15"/>
                    </a:cubicBezTo>
                    <a:cubicBezTo>
                      <a:pt x="17" y="48"/>
                      <a:pt x="17" y="123"/>
                      <a:pt x="9" y="172"/>
                    </a:cubicBezTo>
                    <a:cubicBezTo>
                      <a:pt x="1" y="230"/>
                      <a:pt x="1" y="280"/>
                      <a:pt x="1" y="338"/>
                    </a:cubicBezTo>
                    <a:cubicBezTo>
                      <a:pt x="1" y="446"/>
                      <a:pt x="26" y="554"/>
                      <a:pt x="59" y="661"/>
                    </a:cubicBezTo>
                    <a:cubicBezTo>
                      <a:pt x="65" y="681"/>
                      <a:pt x="80" y="689"/>
                      <a:pt x="94" y="689"/>
                    </a:cubicBezTo>
                    <a:cubicBezTo>
                      <a:pt x="116" y="689"/>
                      <a:pt x="138" y="670"/>
                      <a:pt x="133" y="645"/>
                    </a:cubicBezTo>
                    <a:cubicBezTo>
                      <a:pt x="109" y="537"/>
                      <a:pt x="100" y="438"/>
                      <a:pt x="100" y="330"/>
                    </a:cubicBezTo>
                    <a:cubicBezTo>
                      <a:pt x="109" y="280"/>
                      <a:pt x="109" y="222"/>
                      <a:pt x="117" y="172"/>
                    </a:cubicBezTo>
                    <a:cubicBezTo>
                      <a:pt x="125" y="123"/>
                      <a:pt x="142" y="65"/>
                      <a:pt x="117" y="23"/>
                    </a:cubicBezTo>
                    <a:cubicBezTo>
                      <a:pt x="113" y="7"/>
                      <a:pt x="102" y="1"/>
                      <a:pt x="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24"/>
              <p:cNvSpPr/>
              <p:nvPr/>
            </p:nvSpPr>
            <p:spPr>
              <a:xfrm>
                <a:off x="1891900" y="1659200"/>
                <a:ext cx="2100" cy="3950"/>
              </a:xfrm>
              <a:custGeom>
                <a:rect b="b" l="l" r="r" t="t"/>
                <a:pathLst>
                  <a:path extrusionOk="0" h="158" w="84">
                    <a:moveTo>
                      <a:pt x="25" y="1"/>
                    </a:moveTo>
                    <a:cubicBezTo>
                      <a:pt x="17" y="1"/>
                      <a:pt x="9" y="1"/>
                      <a:pt x="9" y="9"/>
                    </a:cubicBezTo>
                    <a:cubicBezTo>
                      <a:pt x="0" y="9"/>
                      <a:pt x="0" y="17"/>
                      <a:pt x="0" y="25"/>
                    </a:cubicBezTo>
                    <a:cubicBezTo>
                      <a:pt x="0" y="67"/>
                      <a:pt x="9" y="100"/>
                      <a:pt x="17" y="133"/>
                    </a:cubicBezTo>
                    <a:cubicBezTo>
                      <a:pt x="17" y="141"/>
                      <a:pt x="25" y="150"/>
                      <a:pt x="25" y="158"/>
                    </a:cubicBezTo>
                    <a:lnTo>
                      <a:pt x="50" y="158"/>
                    </a:lnTo>
                    <a:cubicBezTo>
                      <a:pt x="75" y="150"/>
                      <a:pt x="83" y="133"/>
                      <a:pt x="75" y="117"/>
                    </a:cubicBezTo>
                    <a:cubicBezTo>
                      <a:pt x="67" y="83"/>
                      <a:pt x="58" y="50"/>
                      <a:pt x="50" y="17"/>
                    </a:cubicBezTo>
                    <a:cubicBezTo>
                      <a:pt x="50" y="9"/>
                      <a:pt x="34" y="1"/>
                      <a:pt x="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24"/>
              <p:cNvSpPr/>
              <p:nvPr/>
            </p:nvSpPr>
            <p:spPr>
              <a:xfrm>
                <a:off x="1890450" y="1646350"/>
                <a:ext cx="2100" cy="1700"/>
              </a:xfrm>
              <a:custGeom>
                <a:rect b="b" l="l" r="r" t="t"/>
                <a:pathLst>
                  <a:path extrusionOk="0" h="68" w="84">
                    <a:moveTo>
                      <a:pt x="42" y="1"/>
                    </a:moveTo>
                    <a:cubicBezTo>
                      <a:pt x="0" y="1"/>
                      <a:pt x="0" y="67"/>
                      <a:pt x="42" y="67"/>
                    </a:cubicBezTo>
                    <a:cubicBezTo>
                      <a:pt x="83" y="67"/>
                      <a:pt x="83" y="1"/>
                      <a:pt x="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24"/>
              <p:cNvSpPr/>
              <p:nvPr/>
            </p:nvSpPr>
            <p:spPr>
              <a:xfrm>
                <a:off x="2051175" y="1678275"/>
                <a:ext cx="7350" cy="20800"/>
              </a:xfrm>
              <a:custGeom>
                <a:rect b="b" l="l" r="r" t="t"/>
                <a:pathLst>
                  <a:path extrusionOk="0" h="832" w="294">
                    <a:moveTo>
                      <a:pt x="245" y="1"/>
                    </a:moveTo>
                    <a:cubicBezTo>
                      <a:pt x="233" y="1"/>
                      <a:pt x="222" y="5"/>
                      <a:pt x="216" y="16"/>
                    </a:cubicBezTo>
                    <a:cubicBezTo>
                      <a:pt x="167" y="141"/>
                      <a:pt x="117" y="265"/>
                      <a:pt x="84" y="389"/>
                    </a:cubicBezTo>
                    <a:cubicBezTo>
                      <a:pt x="67" y="455"/>
                      <a:pt x="51" y="513"/>
                      <a:pt x="34" y="580"/>
                    </a:cubicBezTo>
                    <a:cubicBezTo>
                      <a:pt x="26" y="646"/>
                      <a:pt x="1" y="721"/>
                      <a:pt x="1" y="787"/>
                    </a:cubicBezTo>
                    <a:cubicBezTo>
                      <a:pt x="1" y="815"/>
                      <a:pt x="27" y="832"/>
                      <a:pt x="51" y="832"/>
                    </a:cubicBezTo>
                    <a:cubicBezTo>
                      <a:pt x="70" y="832"/>
                      <a:pt x="88" y="821"/>
                      <a:pt x="92" y="795"/>
                    </a:cubicBezTo>
                    <a:cubicBezTo>
                      <a:pt x="109" y="737"/>
                      <a:pt x="117" y="671"/>
                      <a:pt x="125" y="605"/>
                    </a:cubicBezTo>
                    <a:cubicBezTo>
                      <a:pt x="133" y="538"/>
                      <a:pt x="150" y="480"/>
                      <a:pt x="167" y="414"/>
                    </a:cubicBezTo>
                    <a:cubicBezTo>
                      <a:pt x="200" y="290"/>
                      <a:pt x="233" y="165"/>
                      <a:pt x="283" y="41"/>
                    </a:cubicBezTo>
                    <a:cubicBezTo>
                      <a:pt x="294" y="19"/>
                      <a:pt x="268" y="1"/>
                      <a:pt x="2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24"/>
              <p:cNvSpPr/>
              <p:nvPr/>
            </p:nvSpPr>
            <p:spPr>
              <a:xfrm>
                <a:off x="2044775" y="1692500"/>
                <a:ext cx="2925" cy="7750"/>
              </a:xfrm>
              <a:custGeom>
                <a:rect b="b" l="l" r="r" t="t"/>
                <a:pathLst>
                  <a:path extrusionOk="0" h="310" w="117">
                    <a:moveTo>
                      <a:pt x="82" y="0"/>
                    </a:moveTo>
                    <a:cubicBezTo>
                      <a:pt x="69" y="0"/>
                      <a:pt x="56" y="12"/>
                      <a:pt x="50" y="19"/>
                    </a:cubicBezTo>
                    <a:cubicBezTo>
                      <a:pt x="41" y="69"/>
                      <a:pt x="33" y="110"/>
                      <a:pt x="25" y="160"/>
                    </a:cubicBezTo>
                    <a:cubicBezTo>
                      <a:pt x="8" y="201"/>
                      <a:pt x="0" y="243"/>
                      <a:pt x="8" y="292"/>
                    </a:cubicBezTo>
                    <a:cubicBezTo>
                      <a:pt x="8" y="303"/>
                      <a:pt x="18" y="310"/>
                      <a:pt x="27" y="310"/>
                    </a:cubicBezTo>
                    <a:cubicBezTo>
                      <a:pt x="33" y="310"/>
                      <a:pt x="38" y="307"/>
                      <a:pt x="41" y="301"/>
                    </a:cubicBezTo>
                    <a:cubicBezTo>
                      <a:pt x="66" y="259"/>
                      <a:pt x="75" y="218"/>
                      <a:pt x="83" y="176"/>
                    </a:cubicBezTo>
                    <a:cubicBezTo>
                      <a:pt x="91" y="127"/>
                      <a:pt x="99" y="85"/>
                      <a:pt x="108" y="36"/>
                    </a:cubicBezTo>
                    <a:cubicBezTo>
                      <a:pt x="116" y="19"/>
                      <a:pt x="108" y="2"/>
                      <a:pt x="91" y="2"/>
                    </a:cubicBezTo>
                    <a:cubicBezTo>
                      <a:pt x="88" y="1"/>
                      <a:pt x="85" y="0"/>
                      <a:pt x="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24"/>
              <p:cNvSpPr/>
              <p:nvPr/>
            </p:nvSpPr>
            <p:spPr>
              <a:xfrm>
                <a:off x="2038350" y="1694625"/>
                <a:ext cx="1875" cy="11700"/>
              </a:xfrm>
              <a:custGeom>
                <a:rect b="b" l="l" r="r" t="t"/>
                <a:pathLst>
                  <a:path extrusionOk="0" h="468" w="75">
                    <a:moveTo>
                      <a:pt x="32" y="0"/>
                    </a:moveTo>
                    <a:cubicBezTo>
                      <a:pt x="19" y="0"/>
                      <a:pt x="4" y="9"/>
                      <a:pt x="0" y="25"/>
                    </a:cubicBezTo>
                    <a:cubicBezTo>
                      <a:pt x="0" y="100"/>
                      <a:pt x="0" y="174"/>
                      <a:pt x="0" y="241"/>
                    </a:cubicBezTo>
                    <a:cubicBezTo>
                      <a:pt x="8" y="315"/>
                      <a:pt x="8" y="390"/>
                      <a:pt x="33" y="456"/>
                    </a:cubicBezTo>
                    <a:cubicBezTo>
                      <a:pt x="37" y="463"/>
                      <a:pt x="44" y="468"/>
                      <a:pt x="51" y="468"/>
                    </a:cubicBezTo>
                    <a:cubicBezTo>
                      <a:pt x="59" y="468"/>
                      <a:pt x="66" y="461"/>
                      <a:pt x="66" y="448"/>
                    </a:cubicBezTo>
                    <a:cubicBezTo>
                      <a:pt x="75" y="381"/>
                      <a:pt x="58" y="307"/>
                      <a:pt x="58" y="241"/>
                    </a:cubicBezTo>
                    <a:cubicBezTo>
                      <a:pt x="58" y="166"/>
                      <a:pt x="58" y="100"/>
                      <a:pt x="58" y="25"/>
                    </a:cubicBezTo>
                    <a:cubicBezTo>
                      <a:pt x="58" y="9"/>
                      <a:pt x="46" y="0"/>
                      <a:pt x="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24"/>
              <p:cNvSpPr/>
              <p:nvPr/>
            </p:nvSpPr>
            <p:spPr>
              <a:xfrm>
                <a:off x="2220425" y="1931625"/>
                <a:ext cx="25575" cy="36525"/>
              </a:xfrm>
              <a:custGeom>
                <a:rect b="b" l="l" r="r" t="t"/>
                <a:pathLst>
                  <a:path extrusionOk="0" h="1461" w="1023">
                    <a:moveTo>
                      <a:pt x="43" y="0"/>
                    </a:moveTo>
                    <a:cubicBezTo>
                      <a:pt x="29" y="0"/>
                      <a:pt x="13" y="9"/>
                      <a:pt x="8" y="24"/>
                    </a:cubicBezTo>
                    <a:cubicBezTo>
                      <a:pt x="0" y="90"/>
                      <a:pt x="8" y="156"/>
                      <a:pt x="25" y="223"/>
                    </a:cubicBezTo>
                    <a:cubicBezTo>
                      <a:pt x="33" y="289"/>
                      <a:pt x="50" y="347"/>
                      <a:pt x="66" y="405"/>
                    </a:cubicBezTo>
                    <a:cubicBezTo>
                      <a:pt x="216" y="852"/>
                      <a:pt x="539" y="1233"/>
                      <a:pt x="945" y="1457"/>
                    </a:cubicBezTo>
                    <a:cubicBezTo>
                      <a:pt x="950" y="1459"/>
                      <a:pt x="955" y="1460"/>
                      <a:pt x="960" y="1460"/>
                    </a:cubicBezTo>
                    <a:cubicBezTo>
                      <a:pt x="995" y="1460"/>
                      <a:pt x="1023" y="1413"/>
                      <a:pt x="986" y="1391"/>
                    </a:cubicBezTo>
                    <a:cubicBezTo>
                      <a:pt x="878" y="1325"/>
                      <a:pt x="779" y="1242"/>
                      <a:pt x="688" y="1159"/>
                    </a:cubicBezTo>
                    <a:cubicBezTo>
                      <a:pt x="530" y="1010"/>
                      <a:pt x="390" y="827"/>
                      <a:pt x="290" y="629"/>
                    </a:cubicBezTo>
                    <a:cubicBezTo>
                      <a:pt x="240" y="537"/>
                      <a:pt x="199" y="430"/>
                      <a:pt x="166" y="330"/>
                    </a:cubicBezTo>
                    <a:cubicBezTo>
                      <a:pt x="149" y="281"/>
                      <a:pt x="133" y="223"/>
                      <a:pt x="116" y="173"/>
                    </a:cubicBezTo>
                    <a:cubicBezTo>
                      <a:pt x="100" y="123"/>
                      <a:pt x="91" y="65"/>
                      <a:pt x="66" y="15"/>
                    </a:cubicBezTo>
                    <a:cubicBezTo>
                      <a:pt x="63" y="5"/>
                      <a:pt x="54" y="0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24"/>
              <p:cNvSpPr/>
              <p:nvPr/>
            </p:nvSpPr>
            <p:spPr>
              <a:xfrm>
                <a:off x="2211925" y="1929975"/>
                <a:ext cx="10100" cy="18675"/>
              </a:xfrm>
              <a:custGeom>
                <a:rect b="b" l="l" r="r" t="t"/>
                <a:pathLst>
                  <a:path extrusionOk="0" h="747" w="404">
                    <a:moveTo>
                      <a:pt x="30" y="0"/>
                    </a:moveTo>
                    <a:cubicBezTo>
                      <a:pt x="17" y="0"/>
                      <a:pt x="0" y="12"/>
                      <a:pt x="0" y="23"/>
                    </a:cubicBezTo>
                    <a:cubicBezTo>
                      <a:pt x="83" y="280"/>
                      <a:pt x="216" y="512"/>
                      <a:pt x="357" y="736"/>
                    </a:cubicBezTo>
                    <a:cubicBezTo>
                      <a:pt x="362" y="743"/>
                      <a:pt x="368" y="746"/>
                      <a:pt x="374" y="746"/>
                    </a:cubicBezTo>
                    <a:cubicBezTo>
                      <a:pt x="389" y="746"/>
                      <a:pt x="404" y="729"/>
                      <a:pt x="398" y="711"/>
                    </a:cubicBezTo>
                    <a:cubicBezTo>
                      <a:pt x="257" y="487"/>
                      <a:pt x="150" y="247"/>
                      <a:pt x="42" y="7"/>
                    </a:cubicBezTo>
                    <a:cubicBezTo>
                      <a:pt x="39" y="2"/>
                      <a:pt x="35" y="0"/>
                      <a:pt x="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24"/>
              <p:cNvSpPr/>
              <p:nvPr/>
            </p:nvSpPr>
            <p:spPr>
              <a:xfrm>
                <a:off x="2202875" y="1918325"/>
                <a:ext cx="8550" cy="17275"/>
              </a:xfrm>
              <a:custGeom>
                <a:rect b="b" l="l" r="r" t="t"/>
                <a:pathLst>
                  <a:path extrusionOk="0" h="691" w="342">
                    <a:moveTo>
                      <a:pt x="24" y="0"/>
                    </a:moveTo>
                    <a:cubicBezTo>
                      <a:pt x="13" y="0"/>
                      <a:pt x="1" y="9"/>
                      <a:pt x="6" y="26"/>
                    </a:cubicBezTo>
                    <a:cubicBezTo>
                      <a:pt x="89" y="241"/>
                      <a:pt x="197" y="456"/>
                      <a:pt x="288" y="680"/>
                    </a:cubicBezTo>
                    <a:cubicBezTo>
                      <a:pt x="293" y="687"/>
                      <a:pt x="300" y="690"/>
                      <a:pt x="307" y="690"/>
                    </a:cubicBezTo>
                    <a:cubicBezTo>
                      <a:pt x="324" y="690"/>
                      <a:pt x="341" y="673"/>
                      <a:pt x="329" y="655"/>
                    </a:cubicBezTo>
                    <a:cubicBezTo>
                      <a:pt x="238" y="440"/>
                      <a:pt x="147" y="216"/>
                      <a:pt x="39" y="9"/>
                    </a:cubicBezTo>
                    <a:cubicBezTo>
                      <a:pt x="36" y="3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24"/>
              <p:cNvSpPr/>
              <p:nvPr/>
            </p:nvSpPr>
            <p:spPr>
              <a:xfrm>
                <a:off x="2187275" y="1858950"/>
                <a:ext cx="17925" cy="71550"/>
              </a:xfrm>
              <a:custGeom>
                <a:rect b="b" l="l" r="r" t="t"/>
                <a:pathLst>
                  <a:path extrusionOk="0" h="2862" w="717">
                    <a:moveTo>
                      <a:pt x="83" y="1"/>
                    </a:moveTo>
                    <a:cubicBezTo>
                      <a:pt x="70" y="1"/>
                      <a:pt x="58" y="9"/>
                      <a:pt x="58" y="23"/>
                    </a:cubicBezTo>
                    <a:cubicBezTo>
                      <a:pt x="42" y="139"/>
                      <a:pt x="50" y="255"/>
                      <a:pt x="42" y="362"/>
                    </a:cubicBezTo>
                    <a:cubicBezTo>
                      <a:pt x="34" y="470"/>
                      <a:pt x="34" y="586"/>
                      <a:pt x="25" y="694"/>
                    </a:cubicBezTo>
                    <a:cubicBezTo>
                      <a:pt x="17" y="1083"/>
                      <a:pt x="0" y="1489"/>
                      <a:pt x="116" y="1862"/>
                    </a:cubicBezTo>
                    <a:cubicBezTo>
                      <a:pt x="166" y="2044"/>
                      <a:pt x="249" y="2218"/>
                      <a:pt x="340" y="2376"/>
                    </a:cubicBezTo>
                    <a:cubicBezTo>
                      <a:pt x="431" y="2541"/>
                      <a:pt x="539" y="2690"/>
                      <a:pt x="647" y="2848"/>
                    </a:cubicBezTo>
                    <a:cubicBezTo>
                      <a:pt x="654" y="2858"/>
                      <a:pt x="663" y="2862"/>
                      <a:pt x="673" y="2862"/>
                    </a:cubicBezTo>
                    <a:cubicBezTo>
                      <a:pt x="695" y="2862"/>
                      <a:pt x="716" y="2838"/>
                      <a:pt x="705" y="2815"/>
                    </a:cubicBezTo>
                    <a:cubicBezTo>
                      <a:pt x="597" y="2632"/>
                      <a:pt x="489" y="2450"/>
                      <a:pt x="398" y="2268"/>
                    </a:cubicBezTo>
                    <a:cubicBezTo>
                      <a:pt x="315" y="2102"/>
                      <a:pt x="241" y="1928"/>
                      <a:pt x="199" y="1754"/>
                    </a:cubicBezTo>
                    <a:cubicBezTo>
                      <a:pt x="158" y="1564"/>
                      <a:pt x="133" y="1373"/>
                      <a:pt x="133" y="1174"/>
                    </a:cubicBezTo>
                    <a:cubicBezTo>
                      <a:pt x="125" y="984"/>
                      <a:pt x="133" y="793"/>
                      <a:pt x="141" y="603"/>
                    </a:cubicBezTo>
                    <a:cubicBezTo>
                      <a:pt x="141" y="503"/>
                      <a:pt x="141" y="404"/>
                      <a:pt x="133" y="304"/>
                    </a:cubicBezTo>
                    <a:cubicBezTo>
                      <a:pt x="133" y="213"/>
                      <a:pt x="133" y="114"/>
                      <a:pt x="108" y="23"/>
                    </a:cubicBezTo>
                    <a:cubicBezTo>
                      <a:pt x="104" y="7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24"/>
              <p:cNvSpPr/>
              <p:nvPr/>
            </p:nvSpPr>
            <p:spPr>
              <a:xfrm>
                <a:off x="2224425" y="1808475"/>
                <a:ext cx="124150" cy="42700"/>
              </a:xfrm>
              <a:custGeom>
                <a:rect b="b" l="l" r="r" t="t"/>
                <a:pathLst>
                  <a:path extrusionOk="0" h="1708" w="4966">
                    <a:moveTo>
                      <a:pt x="1106" y="0"/>
                    </a:moveTo>
                    <a:cubicBezTo>
                      <a:pt x="976" y="0"/>
                      <a:pt x="846" y="6"/>
                      <a:pt x="718" y="20"/>
                    </a:cubicBezTo>
                    <a:cubicBezTo>
                      <a:pt x="594" y="36"/>
                      <a:pt x="478" y="53"/>
                      <a:pt x="362" y="86"/>
                    </a:cubicBezTo>
                    <a:cubicBezTo>
                      <a:pt x="304" y="94"/>
                      <a:pt x="254" y="111"/>
                      <a:pt x="196" y="128"/>
                    </a:cubicBezTo>
                    <a:cubicBezTo>
                      <a:pt x="138" y="152"/>
                      <a:pt x="89" y="169"/>
                      <a:pt x="31" y="194"/>
                    </a:cubicBezTo>
                    <a:cubicBezTo>
                      <a:pt x="0" y="202"/>
                      <a:pt x="12" y="245"/>
                      <a:pt x="33" y="245"/>
                    </a:cubicBezTo>
                    <a:cubicBezTo>
                      <a:pt x="35" y="245"/>
                      <a:pt x="37" y="244"/>
                      <a:pt x="39" y="244"/>
                    </a:cubicBezTo>
                    <a:cubicBezTo>
                      <a:pt x="105" y="219"/>
                      <a:pt x="172" y="210"/>
                      <a:pt x="238" y="194"/>
                    </a:cubicBezTo>
                    <a:cubicBezTo>
                      <a:pt x="304" y="177"/>
                      <a:pt x="362" y="161"/>
                      <a:pt x="420" y="152"/>
                    </a:cubicBezTo>
                    <a:cubicBezTo>
                      <a:pt x="553" y="128"/>
                      <a:pt x="685" y="103"/>
                      <a:pt x="818" y="94"/>
                    </a:cubicBezTo>
                    <a:cubicBezTo>
                      <a:pt x="900" y="89"/>
                      <a:pt x="982" y="86"/>
                      <a:pt x="1064" y="86"/>
                    </a:cubicBezTo>
                    <a:cubicBezTo>
                      <a:pt x="1452" y="86"/>
                      <a:pt x="1834" y="148"/>
                      <a:pt x="2210" y="244"/>
                    </a:cubicBezTo>
                    <a:cubicBezTo>
                      <a:pt x="2442" y="302"/>
                      <a:pt x="2674" y="376"/>
                      <a:pt x="2897" y="451"/>
                    </a:cubicBezTo>
                    <a:cubicBezTo>
                      <a:pt x="3013" y="492"/>
                      <a:pt x="3129" y="534"/>
                      <a:pt x="3245" y="575"/>
                    </a:cubicBezTo>
                    <a:cubicBezTo>
                      <a:pt x="3361" y="616"/>
                      <a:pt x="3469" y="666"/>
                      <a:pt x="3585" y="699"/>
                    </a:cubicBezTo>
                    <a:cubicBezTo>
                      <a:pt x="3588" y="700"/>
                      <a:pt x="3590" y="700"/>
                      <a:pt x="3592" y="700"/>
                    </a:cubicBezTo>
                    <a:cubicBezTo>
                      <a:pt x="3621" y="700"/>
                      <a:pt x="3633" y="657"/>
                      <a:pt x="3610" y="641"/>
                    </a:cubicBezTo>
                    <a:cubicBezTo>
                      <a:pt x="3599" y="636"/>
                      <a:pt x="3588" y="630"/>
                      <a:pt x="3577" y="625"/>
                    </a:cubicBezTo>
                    <a:lnTo>
                      <a:pt x="3577" y="625"/>
                    </a:lnTo>
                    <a:cubicBezTo>
                      <a:pt x="3718" y="691"/>
                      <a:pt x="3859" y="766"/>
                      <a:pt x="3991" y="840"/>
                    </a:cubicBezTo>
                    <a:cubicBezTo>
                      <a:pt x="4115" y="931"/>
                      <a:pt x="4231" y="1031"/>
                      <a:pt x="4347" y="1130"/>
                    </a:cubicBezTo>
                    <a:cubicBezTo>
                      <a:pt x="4555" y="1312"/>
                      <a:pt x="4737" y="1503"/>
                      <a:pt x="4927" y="1702"/>
                    </a:cubicBezTo>
                    <a:cubicBezTo>
                      <a:pt x="4931" y="1706"/>
                      <a:pt x="4935" y="1707"/>
                      <a:pt x="4939" y="1707"/>
                    </a:cubicBezTo>
                    <a:cubicBezTo>
                      <a:pt x="4953" y="1707"/>
                      <a:pt x="4965" y="1688"/>
                      <a:pt x="4952" y="1669"/>
                    </a:cubicBezTo>
                    <a:cubicBezTo>
                      <a:pt x="4787" y="1453"/>
                      <a:pt x="4579" y="1263"/>
                      <a:pt x="4372" y="1089"/>
                    </a:cubicBezTo>
                    <a:cubicBezTo>
                      <a:pt x="4356" y="1072"/>
                      <a:pt x="4339" y="1056"/>
                      <a:pt x="4323" y="1039"/>
                    </a:cubicBezTo>
                    <a:lnTo>
                      <a:pt x="4323" y="1039"/>
                    </a:lnTo>
                    <a:cubicBezTo>
                      <a:pt x="4513" y="1163"/>
                      <a:pt x="4704" y="1304"/>
                      <a:pt x="4886" y="1462"/>
                    </a:cubicBezTo>
                    <a:cubicBezTo>
                      <a:pt x="4891" y="1465"/>
                      <a:pt x="4896" y="1466"/>
                      <a:pt x="4901" y="1466"/>
                    </a:cubicBezTo>
                    <a:cubicBezTo>
                      <a:pt x="4921" y="1466"/>
                      <a:pt x="4939" y="1442"/>
                      <a:pt x="4919" y="1428"/>
                    </a:cubicBezTo>
                    <a:cubicBezTo>
                      <a:pt x="4811" y="1329"/>
                      <a:pt x="4695" y="1238"/>
                      <a:pt x="4579" y="1147"/>
                    </a:cubicBezTo>
                    <a:cubicBezTo>
                      <a:pt x="4389" y="1006"/>
                      <a:pt x="4190" y="882"/>
                      <a:pt x="3983" y="766"/>
                    </a:cubicBezTo>
                    <a:cubicBezTo>
                      <a:pt x="3900" y="708"/>
                      <a:pt x="3809" y="650"/>
                      <a:pt x="3726" y="592"/>
                    </a:cubicBezTo>
                    <a:cubicBezTo>
                      <a:pt x="3721" y="588"/>
                      <a:pt x="3717" y="587"/>
                      <a:pt x="3712" y="587"/>
                    </a:cubicBezTo>
                    <a:cubicBezTo>
                      <a:pt x="3694" y="587"/>
                      <a:pt x="3681" y="611"/>
                      <a:pt x="3701" y="625"/>
                    </a:cubicBezTo>
                    <a:cubicBezTo>
                      <a:pt x="3527" y="550"/>
                      <a:pt x="3353" y="476"/>
                      <a:pt x="3179" y="418"/>
                    </a:cubicBezTo>
                    <a:cubicBezTo>
                      <a:pt x="3176" y="416"/>
                      <a:pt x="3173" y="416"/>
                      <a:pt x="3170" y="416"/>
                    </a:cubicBezTo>
                    <a:cubicBezTo>
                      <a:pt x="3150" y="416"/>
                      <a:pt x="3140" y="436"/>
                      <a:pt x="3154" y="451"/>
                    </a:cubicBezTo>
                    <a:cubicBezTo>
                      <a:pt x="3047" y="409"/>
                      <a:pt x="2947" y="376"/>
                      <a:pt x="2839" y="335"/>
                    </a:cubicBezTo>
                    <a:cubicBezTo>
                      <a:pt x="2384" y="177"/>
                      <a:pt x="1903" y="53"/>
                      <a:pt x="1423" y="12"/>
                    </a:cubicBezTo>
                    <a:cubicBezTo>
                      <a:pt x="1318" y="4"/>
                      <a:pt x="1212" y="0"/>
                      <a:pt x="11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24"/>
              <p:cNvSpPr/>
              <p:nvPr/>
            </p:nvSpPr>
            <p:spPr>
              <a:xfrm>
                <a:off x="2281325" y="1937575"/>
                <a:ext cx="7875" cy="17250"/>
              </a:xfrm>
              <a:custGeom>
                <a:rect b="b" l="l" r="r" t="t"/>
                <a:pathLst>
                  <a:path extrusionOk="0" h="690" w="315">
                    <a:moveTo>
                      <a:pt x="39" y="0"/>
                    </a:moveTo>
                    <a:cubicBezTo>
                      <a:pt x="34" y="0"/>
                      <a:pt x="28" y="3"/>
                      <a:pt x="25" y="9"/>
                    </a:cubicBezTo>
                    <a:cubicBezTo>
                      <a:pt x="0" y="59"/>
                      <a:pt x="8" y="134"/>
                      <a:pt x="17" y="183"/>
                    </a:cubicBezTo>
                    <a:cubicBezTo>
                      <a:pt x="17" y="241"/>
                      <a:pt x="25" y="299"/>
                      <a:pt x="42" y="357"/>
                    </a:cubicBezTo>
                    <a:cubicBezTo>
                      <a:pt x="75" y="473"/>
                      <a:pt x="124" y="581"/>
                      <a:pt x="199" y="681"/>
                    </a:cubicBezTo>
                    <a:cubicBezTo>
                      <a:pt x="205" y="686"/>
                      <a:pt x="213" y="689"/>
                      <a:pt x="221" y="689"/>
                    </a:cubicBezTo>
                    <a:cubicBezTo>
                      <a:pt x="235" y="689"/>
                      <a:pt x="249" y="680"/>
                      <a:pt x="249" y="664"/>
                    </a:cubicBezTo>
                    <a:cubicBezTo>
                      <a:pt x="274" y="457"/>
                      <a:pt x="290" y="250"/>
                      <a:pt x="315" y="34"/>
                    </a:cubicBezTo>
                    <a:cubicBezTo>
                      <a:pt x="315" y="22"/>
                      <a:pt x="303" y="16"/>
                      <a:pt x="290" y="16"/>
                    </a:cubicBezTo>
                    <a:cubicBezTo>
                      <a:pt x="278" y="16"/>
                      <a:pt x="265" y="22"/>
                      <a:pt x="265" y="34"/>
                    </a:cubicBezTo>
                    <a:cubicBezTo>
                      <a:pt x="240" y="217"/>
                      <a:pt x="224" y="399"/>
                      <a:pt x="199" y="581"/>
                    </a:cubicBezTo>
                    <a:cubicBezTo>
                      <a:pt x="158" y="507"/>
                      <a:pt x="124" y="432"/>
                      <a:pt x="100" y="349"/>
                    </a:cubicBezTo>
                    <a:cubicBezTo>
                      <a:pt x="83" y="291"/>
                      <a:pt x="75" y="241"/>
                      <a:pt x="75" y="183"/>
                    </a:cubicBezTo>
                    <a:cubicBezTo>
                      <a:pt x="66" y="159"/>
                      <a:pt x="66" y="125"/>
                      <a:pt x="66" y="101"/>
                    </a:cubicBezTo>
                    <a:cubicBezTo>
                      <a:pt x="66" y="76"/>
                      <a:pt x="75" y="43"/>
                      <a:pt x="66" y="18"/>
                    </a:cubicBezTo>
                    <a:lnTo>
                      <a:pt x="58" y="18"/>
                    </a:lnTo>
                    <a:cubicBezTo>
                      <a:pt x="58" y="8"/>
                      <a:pt x="49" y="0"/>
                      <a:pt x="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24"/>
              <p:cNvSpPr/>
              <p:nvPr/>
            </p:nvSpPr>
            <p:spPr>
              <a:xfrm>
                <a:off x="2275725" y="1933025"/>
                <a:ext cx="4900" cy="16150"/>
              </a:xfrm>
              <a:custGeom>
                <a:rect b="b" l="l" r="r" t="t"/>
                <a:pathLst>
                  <a:path extrusionOk="0" h="646" w="196">
                    <a:moveTo>
                      <a:pt x="22" y="0"/>
                    </a:moveTo>
                    <a:cubicBezTo>
                      <a:pt x="15" y="0"/>
                      <a:pt x="9" y="7"/>
                      <a:pt x="9" y="17"/>
                    </a:cubicBezTo>
                    <a:cubicBezTo>
                      <a:pt x="0" y="67"/>
                      <a:pt x="9" y="125"/>
                      <a:pt x="17" y="175"/>
                    </a:cubicBezTo>
                    <a:cubicBezTo>
                      <a:pt x="25" y="225"/>
                      <a:pt x="34" y="274"/>
                      <a:pt x="50" y="324"/>
                    </a:cubicBezTo>
                    <a:cubicBezTo>
                      <a:pt x="75" y="432"/>
                      <a:pt x="108" y="531"/>
                      <a:pt x="141" y="631"/>
                    </a:cubicBezTo>
                    <a:cubicBezTo>
                      <a:pt x="148" y="640"/>
                      <a:pt x="158" y="645"/>
                      <a:pt x="168" y="645"/>
                    </a:cubicBezTo>
                    <a:cubicBezTo>
                      <a:pt x="183" y="645"/>
                      <a:pt x="196" y="634"/>
                      <a:pt x="191" y="614"/>
                    </a:cubicBezTo>
                    <a:cubicBezTo>
                      <a:pt x="158" y="515"/>
                      <a:pt x="125" y="415"/>
                      <a:pt x="108" y="316"/>
                    </a:cubicBezTo>
                    <a:cubicBezTo>
                      <a:pt x="92" y="266"/>
                      <a:pt x="83" y="216"/>
                      <a:pt x="67" y="167"/>
                    </a:cubicBezTo>
                    <a:cubicBezTo>
                      <a:pt x="58" y="117"/>
                      <a:pt x="50" y="59"/>
                      <a:pt x="34" y="17"/>
                    </a:cubicBezTo>
                    <a:lnTo>
                      <a:pt x="34" y="9"/>
                    </a:lnTo>
                    <a:cubicBezTo>
                      <a:pt x="30" y="3"/>
                      <a:pt x="26" y="0"/>
                      <a:pt x="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24"/>
              <p:cNvSpPr/>
              <p:nvPr/>
            </p:nvSpPr>
            <p:spPr>
              <a:xfrm>
                <a:off x="2267650" y="1925950"/>
                <a:ext cx="3650" cy="14125"/>
              </a:xfrm>
              <a:custGeom>
                <a:rect b="b" l="l" r="r" t="t"/>
                <a:pathLst>
                  <a:path extrusionOk="0" h="565" w="146">
                    <a:moveTo>
                      <a:pt x="25" y="0"/>
                    </a:moveTo>
                    <a:cubicBezTo>
                      <a:pt x="19" y="0"/>
                      <a:pt x="13" y="6"/>
                      <a:pt x="9" y="19"/>
                    </a:cubicBezTo>
                    <a:cubicBezTo>
                      <a:pt x="0" y="102"/>
                      <a:pt x="9" y="201"/>
                      <a:pt x="25" y="284"/>
                    </a:cubicBezTo>
                    <a:cubicBezTo>
                      <a:pt x="42" y="375"/>
                      <a:pt x="67" y="466"/>
                      <a:pt x="100" y="549"/>
                    </a:cubicBezTo>
                    <a:cubicBezTo>
                      <a:pt x="103" y="559"/>
                      <a:pt x="112" y="564"/>
                      <a:pt x="121" y="564"/>
                    </a:cubicBezTo>
                    <a:cubicBezTo>
                      <a:pt x="134" y="564"/>
                      <a:pt x="146" y="555"/>
                      <a:pt x="141" y="541"/>
                    </a:cubicBezTo>
                    <a:cubicBezTo>
                      <a:pt x="108" y="458"/>
                      <a:pt x="91" y="367"/>
                      <a:pt x="75" y="284"/>
                    </a:cubicBezTo>
                    <a:cubicBezTo>
                      <a:pt x="58" y="193"/>
                      <a:pt x="50" y="110"/>
                      <a:pt x="42" y="19"/>
                    </a:cubicBezTo>
                    <a:cubicBezTo>
                      <a:pt x="38" y="6"/>
                      <a:pt x="31" y="0"/>
                      <a:pt x="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24"/>
              <p:cNvSpPr/>
              <p:nvPr/>
            </p:nvSpPr>
            <p:spPr>
              <a:xfrm>
                <a:off x="2261625" y="1908575"/>
                <a:ext cx="2225" cy="11875"/>
              </a:xfrm>
              <a:custGeom>
                <a:rect b="b" l="l" r="r" t="t"/>
                <a:pathLst>
                  <a:path extrusionOk="0" h="475" w="89">
                    <a:moveTo>
                      <a:pt x="57" y="0"/>
                    </a:moveTo>
                    <a:cubicBezTo>
                      <a:pt x="51" y="0"/>
                      <a:pt x="46" y="3"/>
                      <a:pt x="42" y="10"/>
                    </a:cubicBezTo>
                    <a:cubicBezTo>
                      <a:pt x="26" y="26"/>
                      <a:pt x="26" y="34"/>
                      <a:pt x="18" y="59"/>
                    </a:cubicBezTo>
                    <a:cubicBezTo>
                      <a:pt x="18" y="76"/>
                      <a:pt x="9" y="92"/>
                      <a:pt x="9" y="117"/>
                    </a:cubicBezTo>
                    <a:cubicBezTo>
                      <a:pt x="1" y="150"/>
                      <a:pt x="1" y="192"/>
                      <a:pt x="1" y="225"/>
                    </a:cubicBezTo>
                    <a:cubicBezTo>
                      <a:pt x="9" y="308"/>
                      <a:pt x="18" y="382"/>
                      <a:pt x="34" y="457"/>
                    </a:cubicBezTo>
                    <a:cubicBezTo>
                      <a:pt x="37" y="470"/>
                      <a:pt x="46" y="475"/>
                      <a:pt x="56" y="475"/>
                    </a:cubicBezTo>
                    <a:cubicBezTo>
                      <a:pt x="72" y="475"/>
                      <a:pt x="89" y="461"/>
                      <a:pt x="84" y="440"/>
                    </a:cubicBezTo>
                    <a:cubicBezTo>
                      <a:pt x="76" y="374"/>
                      <a:pt x="67" y="300"/>
                      <a:pt x="67" y="225"/>
                    </a:cubicBezTo>
                    <a:cubicBezTo>
                      <a:pt x="67" y="192"/>
                      <a:pt x="76" y="159"/>
                      <a:pt x="76" y="117"/>
                    </a:cubicBezTo>
                    <a:cubicBezTo>
                      <a:pt x="84" y="84"/>
                      <a:pt x="84" y="51"/>
                      <a:pt x="76" y="18"/>
                    </a:cubicBezTo>
                    <a:cubicBezTo>
                      <a:pt x="76" y="8"/>
                      <a:pt x="66" y="0"/>
                      <a:pt x="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24"/>
              <p:cNvSpPr/>
              <p:nvPr/>
            </p:nvSpPr>
            <p:spPr>
              <a:xfrm>
                <a:off x="2261225" y="1900525"/>
                <a:ext cx="1875" cy="4375"/>
              </a:xfrm>
              <a:custGeom>
                <a:rect b="b" l="l" r="r" t="t"/>
                <a:pathLst>
                  <a:path extrusionOk="0" h="175" w="75">
                    <a:moveTo>
                      <a:pt x="58" y="0"/>
                    </a:moveTo>
                    <a:cubicBezTo>
                      <a:pt x="50" y="0"/>
                      <a:pt x="42" y="8"/>
                      <a:pt x="34" y="17"/>
                    </a:cubicBezTo>
                    <a:cubicBezTo>
                      <a:pt x="25" y="58"/>
                      <a:pt x="17" y="100"/>
                      <a:pt x="9" y="133"/>
                    </a:cubicBezTo>
                    <a:cubicBezTo>
                      <a:pt x="0" y="158"/>
                      <a:pt x="17" y="174"/>
                      <a:pt x="34" y="174"/>
                    </a:cubicBezTo>
                    <a:cubicBezTo>
                      <a:pt x="50" y="174"/>
                      <a:pt x="67" y="158"/>
                      <a:pt x="67" y="141"/>
                    </a:cubicBezTo>
                    <a:cubicBezTo>
                      <a:pt x="67" y="100"/>
                      <a:pt x="75" y="66"/>
                      <a:pt x="75" y="25"/>
                    </a:cubicBezTo>
                    <a:cubicBezTo>
                      <a:pt x="75" y="8"/>
                      <a:pt x="67" y="0"/>
                      <a:pt x="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24"/>
              <p:cNvSpPr/>
              <p:nvPr/>
            </p:nvSpPr>
            <p:spPr>
              <a:xfrm>
                <a:off x="2257700" y="1891525"/>
                <a:ext cx="1900" cy="8600"/>
              </a:xfrm>
              <a:custGeom>
                <a:rect b="b" l="l" r="r" t="t"/>
                <a:pathLst>
                  <a:path extrusionOk="0" h="344" w="76">
                    <a:moveTo>
                      <a:pt x="56" y="1"/>
                    </a:moveTo>
                    <a:cubicBezTo>
                      <a:pt x="49" y="1"/>
                      <a:pt x="42" y="5"/>
                      <a:pt x="42" y="12"/>
                    </a:cubicBezTo>
                    <a:cubicBezTo>
                      <a:pt x="9" y="112"/>
                      <a:pt x="1" y="219"/>
                      <a:pt x="17" y="319"/>
                    </a:cubicBezTo>
                    <a:cubicBezTo>
                      <a:pt x="17" y="335"/>
                      <a:pt x="30" y="344"/>
                      <a:pt x="41" y="344"/>
                    </a:cubicBezTo>
                    <a:cubicBezTo>
                      <a:pt x="52" y="344"/>
                      <a:pt x="63" y="335"/>
                      <a:pt x="59" y="319"/>
                    </a:cubicBezTo>
                    <a:cubicBezTo>
                      <a:pt x="50" y="219"/>
                      <a:pt x="67" y="120"/>
                      <a:pt x="75" y="20"/>
                    </a:cubicBezTo>
                    <a:cubicBezTo>
                      <a:pt x="75" y="7"/>
                      <a:pt x="65" y="1"/>
                      <a:pt x="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24"/>
              <p:cNvSpPr/>
              <p:nvPr/>
            </p:nvSpPr>
            <p:spPr>
              <a:xfrm>
                <a:off x="2255000" y="1878825"/>
                <a:ext cx="2850" cy="11200"/>
              </a:xfrm>
              <a:custGeom>
                <a:rect b="b" l="l" r="r" t="t"/>
                <a:pathLst>
                  <a:path extrusionOk="0" h="448" w="114">
                    <a:moveTo>
                      <a:pt x="82" y="0"/>
                    </a:moveTo>
                    <a:cubicBezTo>
                      <a:pt x="72" y="0"/>
                      <a:pt x="62" y="5"/>
                      <a:pt x="59" y="15"/>
                    </a:cubicBezTo>
                    <a:cubicBezTo>
                      <a:pt x="26" y="147"/>
                      <a:pt x="1" y="288"/>
                      <a:pt x="1" y="429"/>
                    </a:cubicBezTo>
                    <a:cubicBezTo>
                      <a:pt x="1" y="441"/>
                      <a:pt x="11" y="448"/>
                      <a:pt x="22" y="448"/>
                    </a:cubicBezTo>
                    <a:cubicBezTo>
                      <a:pt x="32" y="448"/>
                      <a:pt x="42" y="441"/>
                      <a:pt x="42" y="429"/>
                    </a:cubicBezTo>
                    <a:cubicBezTo>
                      <a:pt x="51" y="288"/>
                      <a:pt x="67" y="156"/>
                      <a:pt x="109" y="31"/>
                    </a:cubicBezTo>
                    <a:cubicBezTo>
                      <a:pt x="114" y="11"/>
                      <a:pt x="97" y="0"/>
                      <a:pt x="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24"/>
              <p:cNvSpPr/>
              <p:nvPr/>
            </p:nvSpPr>
            <p:spPr>
              <a:xfrm>
                <a:off x="2256975" y="1862225"/>
                <a:ext cx="2000" cy="10600"/>
              </a:xfrm>
              <a:custGeom>
                <a:rect b="b" l="l" r="r" t="t"/>
                <a:pathLst>
                  <a:path extrusionOk="0" h="424" w="80">
                    <a:moveTo>
                      <a:pt x="64" y="0"/>
                    </a:moveTo>
                    <a:cubicBezTo>
                      <a:pt x="57" y="0"/>
                      <a:pt x="50" y="5"/>
                      <a:pt x="46" y="16"/>
                    </a:cubicBezTo>
                    <a:cubicBezTo>
                      <a:pt x="38" y="74"/>
                      <a:pt x="30" y="140"/>
                      <a:pt x="21" y="206"/>
                    </a:cubicBezTo>
                    <a:cubicBezTo>
                      <a:pt x="13" y="273"/>
                      <a:pt x="13" y="339"/>
                      <a:pt x="5" y="405"/>
                    </a:cubicBezTo>
                    <a:cubicBezTo>
                      <a:pt x="1" y="418"/>
                      <a:pt x="11" y="424"/>
                      <a:pt x="23" y="424"/>
                    </a:cubicBezTo>
                    <a:cubicBezTo>
                      <a:pt x="36" y="424"/>
                      <a:pt x="50" y="418"/>
                      <a:pt x="54" y="405"/>
                    </a:cubicBezTo>
                    <a:cubicBezTo>
                      <a:pt x="54" y="339"/>
                      <a:pt x="63" y="273"/>
                      <a:pt x="71" y="215"/>
                    </a:cubicBezTo>
                    <a:cubicBezTo>
                      <a:pt x="71" y="148"/>
                      <a:pt x="79" y="82"/>
                      <a:pt x="79" y="16"/>
                    </a:cubicBezTo>
                    <a:cubicBezTo>
                      <a:pt x="79" y="7"/>
                      <a:pt x="72" y="0"/>
                      <a:pt x="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24"/>
              <p:cNvSpPr/>
              <p:nvPr/>
            </p:nvSpPr>
            <p:spPr>
              <a:xfrm>
                <a:off x="2269500" y="1894925"/>
                <a:ext cx="2100" cy="20750"/>
              </a:xfrm>
              <a:custGeom>
                <a:rect b="b" l="l" r="r" t="t"/>
                <a:pathLst>
                  <a:path extrusionOk="0" h="830" w="84">
                    <a:moveTo>
                      <a:pt x="26" y="0"/>
                    </a:moveTo>
                    <a:cubicBezTo>
                      <a:pt x="13" y="0"/>
                      <a:pt x="1" y="9"/>
                      <a:pt x="1" y="25"/>
                    </a:cubicBezTo>
                    <a:cubicBezTo>
                      <a:pt x="9" y="158"/>
                      <a:pt x="17" y="290"/>
                      <a:pt x="26" y="423"/>
                    </a:cubicBezTo>
                    <a:cubicBezTo>
                      <a:pt x="26" y="556"/>
                      <a:pt x="34" y="688"/>
                      <a:pt x="51" y="821"/>
                    </a:cubicBezTo>
                    <a:cubicBezTo>
                      <a:pt x="51" y="827"/>
                      <a:pt x="55" y="830"/>
                      <a:pt x="61" y="830"/>
                    </a:cubicBezTo>
                    <a:cubicBezTo>
                      <a:pt x="71" y="830"/>
                      <a:pt x="84" y="823"/>
                      <a:pt x="84" y="812"/>
                    </a:cubicBezTo>
                    <a:cubicBezTo>
                      <a:pt x="84" y="680"/>
                      <a:pt x="75" y="547"/>
                      <a:pt x="67" y="415"/>
                    </a:cubicBezTo>
                    <a:cubicBezTo>
                      <a:pt x="59" y="290"/>
                      <a:pt x="59" y="158"/>
                      <a:pt x="51" y="25"/>
                    </a:cubicBezTo>
                    <a:cubicBezTo>
                      <a:pt x="51" y="9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24"/>
              <p:cNvSpPr/>
              <p:nvPr/>
            </p:nvSpPr>
            <p:spPr>
              <a:xfrm>
                <a:off x="2294825" y="1969350"/>
                <a:ext cx="6600" cy="8250"/>
              </a:xfrm>
              <a:custGeom>
                <a:rect b="b" l="l" r="r" t="t"/>
                <a:pathLst>
                  <a:path extrusionOk="0" h="330" w="264">
                    <a:moveTo>
                      <a:pt x="28" y="1"/>
                    </a:moveTo>
                    <a:cubicBezTo>
                      <a:pt x="14" y="1"/>
                      <a:pt x="1" y="18"/>
                      <a:pt x="7" y="31"/>
                    </a:cubicBezTo>
                    <a:cubicBezTo>
                      <a:pt x="32" y="81"/>
                      <a:pt x="65" y="122"/>
                      <a:pt x="98" y="164"/>
                    </a:cubicBezTo>
                    <a:cubicBezTo>
                      <a:pt x="131" y="205"/>
                      <a:pt x="164" y="238"/>
                      <a:pt x="189" y="280"/>
                    </a:cubicBezTo>
                    <a:lnTo>
                      <a:pt x="197" y="280"/>
                    </a:lnTo>
                    <a:cubicBezTo>
                      <a:pt x="197" y="296"/>
                      <a:pt x="206" y="304"/>
                      <a:pt x="206" y="313"/>
                    </a:cubicBezTo>
                    <a:cubicBezTo>
                      <a:pt x="214" y="321"/>
                      <a:pt x="222" y="329"/>
                      <a:pt x="239" y="329"/>
                    </a:cubicBezTo>
                    <a:cubicBezTo>
                      <a:pt x="255" y="329"/>
                      <a:pt x="264" y="313"/>
                      <a:pt x="255" y="296"/>
                    </a:cubicBezTo>
                    <a:cubicBezTo>
                      <a:pt x="247" y="271"/>
                      <a:pt x="239" y="238"/>
                      <a:pt x="222" y="213"/>
                    </a:cubicBezTo>
                    <a:cubicBezTo>
                      <a:pt x="222" y="197"/>
                      <a:pt x="214" y="188"/>
                      <a:pt x="206" y="172"/>
                    </a:cubicBezTo>
                    <a:cubicBezTo>
                      <a:pt x="206" y="155"/>
                      <a:pt x="197" y="147"/>
                      <a:pt x="189" y="130"/>
                    </a:cubicBezTo>
                    <a:cubicBezTo>
                      <a:pt x="181" y="122"/>
                      <a:pt x="173" y="122"/>
                      <a:pt x="164" y="122"/>
                    </a:cubicBezTo>
                    <a:cubicBezTo>
                      <a:pt x="156" y="130"/>
                      <a:pt x="156" y="139"/>
                      <a:pt x="156" y="147"/>
                    </a:cubicBezTo>
                    <a:cubicBezTo>
                      <a:pt x="148" y="139"/>
                      <a:pt x="148" y="130"/>
                      <a:pt x="139" y="130"/>
                    </a:cubicBezTo>
                    <a:cubicBezTo>
                      <a:pt x="106" y="89"/>
                      <a:pt x="81" y="48"/>
                      <a:pt x="40" y="6"/>
                    </a:cubicBezTo>
                    <a:cubicBezTo>
                      <a:pt x="36" y="2"/>
                      <a:pt x="32" y="1"/>
                      <a:pt x="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24"/>
              <p:cNvSpPr/>
              <p:nvPr/>
            </p:nvSpPr>
            <p:spPr>
              <a:xfrm>
                <a:off x="2399375" y="1939875"/>
                <a:ext cx="3150" cy="13600"/>
              </a:xfrm>
              <a:custGeom>
                <a:rect b="b" l="l" r="r" t="t"/>
                <a:pathLst>
                  <a:path extrusionOk="0" h="544" w="126">
                    <a:moveTo>
                      <a:pt x="67" y="0"/>
                    </a:moveTo>
                    <a:cubicBezTo>
                      <a:pt x="34" y="0"/>
                      <a:pt x="17" y="17"/>
                      <a:pt x="9" y="50"/>
                    </a:cubicBezTo>
                    <a:cubicBezTo>
                      <a:pt x="9" y="100"/>
                      <a:pt x="1" y="149"/>
                      <a:pt x="1" y="199"/>
                    </a:cubicBezTo>
                    <a:cubicBezTo>
                      <a:pt x="1" y="207"/>
                      <a:pt x="9" y="216"/>
                      <a:pt x="17" y="216"/>
                    </a:cubicBezTo>
                    <a:lnTo>
                      <a:pt x="26" y="282"/>
                    </a:lnTo>
                    <a:cubicBezTo>
                      <a:pt x="26" y="323"/>
                      <a:pt x="26" y="365"/>
                      <a:pt x="34" y="406"/>
                    </a:cubicBezTo>
                    <a:cubicBezTo>
                      <a:pt x="34" y="439"/>
                      <a:pt x="42" y="481"/>
                      <a:pt x="51" y="522"/>
                    </a:cubicBezTo>
                    <a:cubicBezTo>
                      <a:pt x="54" y="537"/>
                      <a:pt x="66" y="543"/>
                      <a:pt x="78" y="543"/>
                    </a:cubicBezTo>
                    <a:cubicBezTo>
                      <a:pt x="93" y="543"/>
                      <a:pt x="109" y="533"/>
                      <a:pt x="109" y="514"/>
                    </a:cubicBezTo>
                    <a:cubicBezTo>
                      <a:pt x="117" y="473"/>
                      <a:pt x="125" y="431"/>
                      <a:pt x="125" y="398"/>
                    </a:cubicBezTo>
                    <a:lnTo>
                      <a:pt x="125" y="282"/>
                    </a:lnTo>
                    <a:cubicBezTo>
                      <a:pt x="125" y="207"/>
                      <a:pt x="117" y="125"/>
                      <a:pt x="117" y="50"/>
                    </a:cubicBezTo>
                    <a:cubicBezTo>
                      <a:pt x="117" y="25"/>
                      <a:pt x="92" y="0"/>
                      <a:pt x="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24"/>
              <p:cNvSpPr/>
              <p:nvPr/>
            </p:nvSpPr>
            <p:spPr>
              <a:xfrm>
                <a:off x="2395025" y="1945775"/>
                <a:ext cx="2925" cy="9175"/>
              </a:xfrm>
              <a:custGeom>
                <a:rect b="b" l="l" r="r" t="t"/>
                <a:pathLst>
                  <a:path extrusionOk="0" h="367" w="117">
                    <a:moveTo>
                      <a:pt x="26" y="0"/>
                    </a:moveTo>
                    <a:cubicBezTo>
                      <a:pt x="19" y="0"/>
                      <a:pt x="13" y="5"/>
                      <a:pt x="9" y="13"/>
                    </a:cubicBezTo>
                    <a:cubicBezTo>
                      <a:pt x="1" y="38"/>
                      <a:pt x="1" y="71"/>
                      <a:pt x="1" y="96"/>
                    </a:cubicBezTo>
                    <a:cubicBezTo>
                      <a:pt x="1" y="129"/>
                      <a:pt x="1" y="154"/>
                      <a:pt x="9" y="187"/>
                    </a:cubicBezTo>
                    <a:cubicBezTo>
                      <a:pt x="17" y="245"/>
                      <a:pt x="42" y="295"/>
                      <a:pt x="59" y="353"/>
                    </a:cubicBezTo>
                    <a:cubicBezTo>
                      <a:pt x="64" y="362"/>
                      <a:pt x="74" y="366"/>
                      <a:pt x="84" y="366"/>
                    </a:cubicBezTo>
                    <a:cubicBezTo>
                      <a:pt x="91" y="366"/>
                      <a:pt x="97" y="364"/>
                      <a:pt x="100" y="361"/>
                    </a:cubicBezTo>
                    <a:cubicBezTo>
                      <a:pt x="117" y="353"/>
                      <a:pt x="117" y="336"/>
                      <a:pt x="117" y="319"/>
                    </a:cubicBezTo>
                    <a:cubicBezTo>
                      <a:pt x="92" y="270"/>
                      <a:pt x="75" y="220"/>
                      <a:pt x="67" y="170"/>
                    </a:cubicBezTo>
                    <a:cubicBezTo>
                      <a:pt x="59" y="137"/>
                      <a:pt x="59" y="112"/>
                      <a:pt x="51" y="87"/>
                    </a:cubicBezTo>
                    <a:cubicBezTo>
                      <a:pt x="51" y="63"/>
                      <a:pt x="51" y="38"/>
                      <a:pt x="42" y="13"/>
                    </a:cubicBezTo>
                    <a:cubicBezTo>
                      <a:pt x="38" y="5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24"/>
              <p:cNvSpPr/>
              <p:nvPr/>
            </p:nvSpPr>
            <p:spPr>
              <a:xfrm>
                <a:off x="2082875" y="1847825"/>
                <a:ext cx="9600" cy="14400"/>
              </a:xfrm>
              <a:custGeom>
                <a:rect b="b" l="l" r="r" t="t"/>
                <a:pathLst>
                  <a:path extrusionOk="0" h="576" w="384">
                    <a:moveTo>
                      <a:pt x="56" y="0"/>
                    </a:moveTo>
                    <a:cubicBezTo>
                      <a:pt x="45" y="0"/>
                      <a:pt x="31" y="6"/>
                      <a:pt x="25" y="12"/>
                    </a:cubicBezTo>
                    <a:cubicBezTo>
                      <a:pt x="1" y="45"/>
                      <a:pt x="9" y="70"/>
                      <a:pt x="25" y="103"/>
                    </a:cubicBezTo>
                    <a:cubicBezTo>
                      <a:pt x="34" y="128"/>
                      <a:pt x="50" y="153"/>
                      <a:pt x="59" y="178"/>
                    </a:cubicBezTo>
                    <a:cubicBezTo>
                      <a:pt x="83" y="227"/>
                      <a:pt x="100" y="269"/>
                      <a:pt x="125" y="318"/>
                    </a:cubicBezTo>
                    <a:cubicBezTo>
                      <a:pt x="183" y="410"/>
                      <a:pt x="249" y="484"/>
                      <a:pt x="324" y="567"/>
                    </a:cubicBezTo>
                    <a:cubicBezTo>
                      <a:pt x="328" y="573"/>
                      <a:pt x="334" y="576"/>
                      <a:pt x="340" y="576"/>
                    </a:cubicBezTo>
                    <a:cubicBezTo>
                      <a:pt x="360" y="576"/>
                      <a:pt x="384" y="551"/>
                      <a:pt x="365" y="526"/>
                    </a:cubicBezTo>
                    <a:cubicBezTo>
                      <a:pt x="307" y="443"/>
                      <a:pt x="266" y="360"/>
                      <a:pt x="216" y="269"/>
                    </a:cubicBezTo>
                    <a:cubicBezTo>
                      <a:pt x="191" y="219"/>
                      <a:pt x="175" y="178"/>
                      <a:pt x="150" y="128"/>
                    </a:cubicBezTo>
                    <a:cubicBezTo>
                      <a:pt x="141" y="111"/>
                      <a:pt x="133" y="86"/>
                      <a:pt x="125" y="70"/>
                    </a:cubicBezTo>
                    <a:cubicBezTo>
                      <a:pt x="117" y="37"/>
                      <a:pt x="100" y="4"/>
                      <a:pt x="67" y="4"/>
                    </a:cubicBezTo>
                    <a:cubicBezTo>
                      <a:pt x="64" y="1"/>
                      <a:pt x="61" y="0"/>
                      <a:pt x="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24"/>
              <p:cNvSpPr/>
              <p:nvPr/>
            </p:nvSpPr>
            <p:spPr>
              <a:xfrm>
                <a:off x="2092625" y="1859125"/>
                <a:ext cx="3950" cy="5450"/>
              </a:xfrm>
              <a:custGeom>
                <a:rect b="b" l="l" r="r" t="t"/>
                <a:pathLst>
                  <a:path extrusionOk="0" h="218" w="158">
                    <a:moveTo>
                      <a:pt x="26" y="0"/>
                    </a:moveTo>
                    <a:cubicBezTo>
                      <a:pt x="12" y="0"/>
                      <a:pt x="0" y="12"/>
                      <a:pt x="0" y="24"/>
                    </a:cubicBezTo>
                    <a:cubicBezTo>
                      <a:pt x="8" y="40"/>
                      <a:pt x="17" y="57"/>
                      <a:pt x="25" y="74"/>
                    </a:cubicBezTo>
                    <a:cubicBezTo>
                      <a:pt x="33" y="90"/>
                      <a:pt x="41" y="98"/>
                      <a:pt x="50" y="115"/>
                    </a:cubicBezTo>
                    <a:cubicBezTo>
                      <a:pt x="66" y="148"/>
                      <a:pt x="83" y="173"/>
                      <a:pt x="99" y="198"/>
                    </a:cubicBezTo>
                    <a:cubicBezTo>
                      <a:pt x="105" y="210"/>
                      <a:pt x="116" y="218"/>
                      <a:pt x="128" y="218"/>
                    </a:cubicBezTo>
                    <a:cubicBezTo>
                      <a:pt x="132" y="218"/>
                      <a:pt x="136" y="217"/>
                      <a:pt x="141" y="214"/>
                    </a:cubicBezTo>
                    <a:cubicBezTo>
                      <a:pt x="157" y="206"/>
                      <a:pt x="157" y="181"/>
                      <a:pt x="149" y="165"/>
                    </a:cubicBezTo>
                    <a:cubicBezTo>
                      <a:pt x="133" y="140"/>
                      <a:pt x="116" y="115"/>
                      <a:pt x="99" y="82"/>
                    </a:cubicBezTo>
                    <a:cubicBezTo>
                      <a:pt x="91" y="74"/>
                      <a:pt x="83" y="57"/>
                      <a:pt x="75" y="49"/>
                    </a:cubicBezTo>
                    <a:lnTo>
                      <a:pt x="58" y="24"/>
                    </a:lnTo>
                    <a:cubicBezTo>
                      <a:pt x="50" y="16"/>
                      <a:pt x="50" y="16"/>
                      <a:pt x="41" y="7"/>
                    </a:cubicBezTo>
                    <a:cubicBezTo>
                      <a:pt x="37" y="2"/>
                      <a:pt x="31" y="0"/>
                      <a:pt x="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24"/>
              <p:cNvSpPr/>
              <p:nvPr/>
            </p:nvSpPr>
            <p:spPr>
              <a:xfrm>
                <a:off x="2088675" y="1847700"/>
                <a:ext cx="2100" cy="1675"/>
              </a:xfrm>
              <a:custGeom>
                <a:rect b="b" l="l" r="r" t="t"/>
                <a:pathLst>
                  <a:path extrusionOk="0" h="67" w="84">
                    <a:moveTo>
                      <a:pt x="42" y="0"/>
                    </a:moveTo>
                    <a:cubicBezTo>
                      <a:pt x="1" y="0"/>
                      <a:pt x="1" y="67"/>
                      <a:pt x="42" y="67"/>
                    </a:cubicBezTo>
                    <a:cubicBezTo>
                      <a:pt x="83" y="67"/>
                      <a:pt x="83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24"/>
              <p:cNvSpPr/>
              <p:nvPr/>
            </p:nvSpPr>
            <p:spPr>
              <a:xfrm>
                <a:off x="2205300" y="1804600"/>
                <a:ext cx="28550" cy="8325"/>
              </a:xfrm>
              <a:custGeom>
                <a:rect b="b" l="l" r="r" t="t"/>
                <a:pathLst>
                  <a:path extrusionOk="0" h="333" w="1142">
                    <a:moveTo>
                      <a:pt x="821" y="1"/>
                    </a:moveTo>
                    <a:cubicBezTo>
                      <a:pt x="721" y="1"/>
                      <a:pt x="622" y="9"/>
                      <a:pt x="522" y="26"/>
                    </a:cubicBezTo>
                    <a:cubicBezTo>
                      <a:pt x="431" y="51"/>
                      <a:pt x="332" y="84"/>
                      <a:pt x="241" y="117"/>
                    </a:cubicBezTo>
                    <a:cubicBezTo>
                      <a:pt x="199" y="142"/>
                      <a:pt x="149" y="158"/>
                      <a:pt x="108" y="183"/>
                    </a:cubicBezTo>
                    <a:lnTo>
                      <a:pt x="108" y="191"/>
                    </a:lnTo>
                    <a:cubicBezTo>
                      <a:pt x="75" y="208"/>
                      <a:pt x="25" y="241"/>
                      <a:pt x="9" y="283"/>
                    </a:cubicBezTo>
                    <a:cubicBezTo>
                      <a:pt x="0" y="307"/>
                      <a:pt x="25" y="332"/>
                      <a:pt x="42" y="332"/>
                    </a:cubicBezTo>
                    <a:cubicBezTo>
                      <a:pt x="91" y="332"/>
                      <a:pt x="133" y="299"/>
                      <a:pt x="174" y="283"/>
                    </a:cubicBezTo>
                    <a:cubicBezTo>
                      <a:pt x="207" y="258"/>
                      <a:pt x="249" y="241"/>
                      <a:pt x="290" y="216"/>
                    </a:cubicBezTo>
                    <a:cubicBezTo>
                      <a:pt x="373" y="183"/>
                      <a:pt x="464" y="158"/>
                      <a:pt x="547" y="133"/>
                    </a:cubicBezTo>
                    <a:cubicBezTo>
                      <a:pt x="638" y="117"/>
                      <a:pt x="729" y="109"/>
                      <a:pt x="821" y="109"/>
                    </a:cubicBezTo>
                    <a:lnTo>
                      <a:pt x="953" y="109"/>
                    </a:lnTo>
                    <a:cubicBezTo>
                      <a:pt x="986" y="109"/>
                      <a:pt x="1016" y="105"/>
                      <a:pt x="1046" y="105"/>
                    </a:cubicBezTo>
                    <a:cubicBezTo>
                      <a:pt x="1062" y="105"/>
                      <a:pt x="1077" y="106"/>
                      <a:pt x="1094" y="109"/>
                    </a:cubicBezTo>
                    <a:cubicBezTo>
                      <a:pt x="1096" y="109"/>
                      <a:pt x="1098" y="109"/>
                      <a:pt x="1100" y="109"/>
                    </a:cubicBezTo>
                    <a:cubicBezTo>
                      <a:pt x="1129" y="109"/>
                      <a:pt x="1142" y="58"/>
                      <a:pt x="1111" y="51"/>
                    </a:cubicBezTo>
                    <a:cubicBezTo>
                      <a:pt x="1061" y="42"/>
                      <a:pt x="1011" y="17"/>
                      <a:pt x="961" y="9"/>
                    </a:cubicBezTo>
                    <a:cubicBezTo>
                      <a:pt x="912" y="1"/>
                      <a:pt x="870" y="1"/>
                      <a:pt x="8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24"/>
              <p:cNvSpPr/>
              <p:nvPr/>
            </p:nvSpPr>
            <p:spPr>
              <a:xfrm>
                <a:off x="2211550" y="1800675"/>
                <a:ext cx="10550" cy="4225"/>
              </a:xfrm>
              <a:custGeom>
                <a:rect b="b" l="l" r="r" t="t"/>
                <a:pathLst>
                  <a:path extrusionOk="0" h="169" w="422">
                    <a:moveTo>
                      <a:pt x="388" y="0"/>
                    </a:moveTo>
                    <a:cubicBezTo>
                      <a:pt x="314" y="0"/>
                      <a:pt x="247" y="9"/>
                      <a:pt x="181" y="34"/>
                    </a:cubicBezTo>
                    <a:cubicBezTo>
                      <a:pt x="115" y="50"/>
                      <a:pt x="49" y="92"/>
                      <a:pt x="7" y="141"/>
                    </a:cubicBezTo>
                    <a:cubicBezTo>
                      <a:pt x="0" y="155"/>
                      <a:pt x="10" y="168"/>
                      <a:pt x="23" y="168"/>
                    </a:cubicBezTo>
                    <a:cubicBezTo>
                      <a:pt x="26" y="168"/>
                      <a:pt x="29" y="168"/>
                      <a:pt x="32" y="166"/>
                    </a:cubicBezTo>
                    <a:cubicBezTo>
                      <a:pt x="90" y="133"/>
                      <a:pt x="140" y="100"/>
                      <a:pt x="198" y="83"/>
                    </a:cubicBezTo>
                    <a:cubicBezTo>
                      <a:pt x="241" y="65"/>
                      <a:pt x="289" y="55"/>
                      <a:pt x="339" y="55"/>
                    </a:cubicBezTo>
                    <a:cubicBezTo>
                      <a:pt x="355" y="55"/>
                      <a:pt x="372" y="56"/>
                      <a:pt x="388" y="58"/>
                    </a:cubicBezTo>
                    <a:cubicBezTo>
                      <a:pt x="421" y="58"/>
                      <a:pt x="421" y="9"/>
                      <a:pt x="3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24"/>
              <p:cNvSpPr/>
              <p:nvPr/>
            </p:nvSpPr>
            <p:spPr>
              <a:xfrm>
                <a:off x="2179675" y="1820900"/>
                <a:ext cx="9800" cy="10000"/>
              </a:xfrm>
              <a:custGeom>
                <a:rect b="b" l="l" r="r" t="t"/>
                <a:pathLst>
                  <a:path extrusionOk="0" h="400" w="392">
                    <a:moveTo>
                      <a:pt x="343" y="0"/>
                    </a:moveTo>
                    <a:cubicBezTo>
                      <a:pt x="338" y="0"/>
                      <a:pt x="334" y="1"/>
                      <a:pt x="329" y="3"/>
                    </a:cubicBezTo>
                    <a:cubicBezTo>
                      <a:pt x="180" y="78"/>
                      <a:pt x="48" y="211"/>
                      <a:pt x="6" y="376"/>
                    </a:cubicBezTo>
                    <a:cubicBezTo>
                      <a:pt x="0" y="388"/>
                      <a:pt x="19" y="400"/>
                      <a:pt x="34" y="400"/>
                    </a:cubicBezTo>
                    <a:cubicBezTo>
                      <a:pt x="40" y="400"/>
                      <a:pt x="45" y="398"/>
                      <a:pt x="48" y="393"/>
                    </a:cubicBezTo>
                    <a:cubicBezTo>
                      <a:pt x="89" y="318"/>
                      <a:pt x="122" y="252"/>
                      <a:pt x="180" y="194"/>
                    </a:cubicBezTo>
                    <a:cubicBezTo>
                      <a:pt x="230" y="136"/>
                      <a:pt x="288" y="95"/>
                      <a:pt x="362" y="61"/>
                    </a:cubicBezTo>
                    <a:cubicBezTo>
                      <a:pt x="391" y="40"/>
                      <a:pt x="370" y="0"/>
                      <a:pt x="3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24"/>
              <p:cNvSpPr/>
              <p:nvPr/>
            </p:nvSpPr>
            <p:spPr>
              <a:xfrm>
                <a:off x="2172150" y="1838175"/>
                <a:ext cx="3750" cy="8275"/>
              </a:xfrm>
              <a:custGeom>
                <a:rect b="b" l="l" r="r" t="t"/>
                <a:pathLst>
                  <a:path extrusionOk="0" h="331" w="150">
                    <a:moveTo>
                      <a:pt x="125" y="0"/>
                    </a:moveTo>
                    <a:cubicBezTo>
                      <a:pt x="108" y="0"/>
                      <a:pt x="92" y="8"/>
                      <a:pt x="92" y="25"/>
                    </a:cubicBezTo>
                    <a:cubicBezTo>
                      <a:pt x="59" y="116"/>
                      <a:pt x="17" y="207"/>
                      <a:pt x="1" y="307"/>
                    </a:cubicBezTo>
                    <a:cubicBezTo>
                      <a:pt x="1" y="318"/>
                      <a:pt x="9" y="330"/>
                      <a:pt x="20" y="330"/>
                    </a:cubicBezTo>
                    <a:cubicBezTo>
                      <a:pt x="24" y="330"/>
                      <a:pt x="29" y="328"/>
                      <a:pt x="34" y="323"/>
                    </a:cubicBezTo>
                    <a:cubicBezTo>
                      <a:pt x="75" y="232"/>
                      <a:pt x="108" y="133"/>
                      <a:pt x="141" y="33"/>
                    </a:cubicBezTo>
                    <a:cubicBezTo>
                      <a:pt x="150" y="25"/>
                      <a:pt x="141" y="8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24"/>
              <p:cNvSpPr/>
              <p:nvPr/>
            </p:nvSpPr>
            <p:spPr>
              <a:xfrm>
                <a:off x="2166175" y="1578600"/>
                <a:ext cx="10350" cy="10200"/>
              </a:xfrm>
              <a:custGeom>
                <a:rect b="b" l="l" r="r" t="t"/>
                <a:pathLst>
                  <a:path extrusionOk="0" h="408" w="414">
                    <a:moveTo>
                      <a:pt x="63" y="0"/>
                    </a:moveTo>
                    <a:cubicBezTo>
                      <a:pt x="33" y="0"/>
                      <a:pt x="0" y="30"/>
                      <a:pt x="8" y="59"/>
                    </a:cubicBezTo>
                    <a:cubicBezTo>
                      <a:pt x="16" y="76"/>
                      <a:pt x="24" y="93"/>
                      <a:pt x="32" y="101"/>
                    </a:cubicBezTo>
                    <a:cubicBezTo>
                      <a:pt x="41" y="109"/>
                      <a:pt x="49" y="117"/>
                      <a:pt x="49" y="117"/>
                    </a:cubicBezTo>
                    <a:cubicBezTo>
                      <a:pt x="66" y="134"/>
                      <a:pt x="82" y="151"/>
                      <a:pt x="99" y="159"/>
                    </a:cubicBezTo>
                    <a:cubicBezTo>
                      <a:pt x="124" y="184"/>
                      <a:pt x="157" y="217"/>
                      <a:pt x="182" y="242"/>
                    </a:cubicBezTo>
                    <a:cubicBezTo>
                      <a:pt x="206" y="267"/>
                      <a:pt x="240" y="291"/>
                      <a:pt x="264" y="325"/>
                    </a:cubicBezTo>
                    <a:cubicBezTo>
                      <a:pt x="281" y="333"/>
                      <a:pt x="289" y="349"/>
                      <a:pt x="306" y="366"/>
                    </a:cubicBezTo>
                    <a:cubicBezTo>
                      <a:pt x="322" y="383"/>
                      <a:pt x="339" y="399"/>
                      <a:pt x="356" y="399"/>
                    </a:cubicBezTo>
                    <a:lnTo>
                      <a:pt x="364" y="407"/>
                    </a:lnTo>
                    <a:cubicBezTo>
                      <a:pt x="380" y="407"/>
                      <a:pt x="414" y="391"/>
                      <a:pt x="405" y="366"/>
                    </a:cubicBezTo>
                    <a:cubicBezTo>
                      <a:pt x="405" y="325"/>
                      <a:pt x="364" y="283"/>
                      <a:pt x="339" y="250"/>
                    </a:cubicBezTo>
                    <a:cubicBezTo>
                      <a:pt x="314" y="225"/>
                      <a:pt x="289" y="192"/>
                      <a:pt x="264" y="167"/>
                    </a:cubicBezTo>
                    <a:cubicBezTo>
                      <a:pt x="240" y="134"/>
                      <a:pt x="206" y="109"/>
                      <a:pt x="182" y="76"/>
                    </a:cubicBezTo>
                    <a:lnTo>
                      <a:pt x="132" y="43"/>
                    </a:lnTo>
                    <a:cubicBezTo>
                      <a:pt x="124" y="35"/>
                      <a:pt x="115" y="18"/>
                      <a:pt x="107" y="18"/>
                    </a:cubicBezTo>
                    <a:cubicBezTo>
                      <a:pt x="99" y="10"/>
                      <a:pt x="90" y="10"/>
                      <a:pt x="82" y="1"/>
                    </a:cubicBezTo>
                    <a:lnTo>
                      <a:pt x="74" y="1"/>
                    </a:lnTo>
                    <a:cubicBezTo>
                      <a:pt x="70" y="1"/>
                      <a:pt x="67" y="0"/>
                      <a:pt x="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24"/>
              <p:cNvSpPr/>
              <p:nvPr/>
            </p:nvSpPr>
            <p:spPr>
              <a:xfrm>
                <a:off x="2163925" y="1587050"/>
                <a:ext cx="7025" cy="9675"/>
              </a:xfrm>
              <a:custGeom>
                <a:rect b="b" l="l" r="r" t="t"/>
                <a:pathLst>
                  <a:path extrusionOk="0" h="387" w="281">
                    <a:moveTo>
                      <a:pt x="26" y="0"/>
                    </a:moveTo>
                    <a:cubicBezTo>
                      <a:pt x="13" y="0"/>
                      <a:pt x="0" y="9"/>
                      <a:pt x="6" y="28"/>
                    </a:cubicBezTo>
                    <a:cubicBezTo>
                      <a:pt x="15" y="61"/>
                      <a:pt x="31" y="86"/>
                      <a:pt x="48" y="119"/>
                    </a:cubicBezTo>
                    <a:cubicBezTo>
                      <a:pt x="73" y="144"/>
                      <a:pt x="89" y="177"/>
                      <a:pt x="106" y="202"/>
                    </a:cubicBezTo>
                    <a:lnTo>
                      <a:pt x="222" y="376"/>
                    </a:lnTo>
                    <a:cubicBezTo>
                      <a:pt x="227" y="383"/>
                      <a:pt x="234" y="386"/>
                      <a:pt x="242" y="386"/>
                    </a:cubicBezTo>
                    <a:cubicBezTo>
                      <a:pt x="261" y="386"/>
                      <a:pt x="281" y="369"/>
                      <a:pt x="263" y="351"/>
                    </a:cubicBezTo>
                    <a:cubicBezTo>
                      <a:pt x="230" y="293"/>
                      <a:pt x="197" y="235"/>
                      <a:pt x="156" y="177"/>
                    </a:cubicBezTo>
                    <a:cubicBezTo>
                      <a:pt x="139" y="144"/>
                      <a:pt x="122" y="119"/>
                      <a:pt x="98" y="86"/>
                    </a:cubicBezTo>
                    <a:cubicBezTo>
                      <a:pt x="81" y="61"/>
                      <a:pt x="64" y="28"/>
                      <a:pt x="40" y="3"/>
                    </a:cubicBezTo>
                    <a:cubicBezTo>
                      <a:pt x="35" y="1"/>
                      <a:pt x="31" y="0"/>
                      <a:pt x="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24"/>
              <p:cNvSpPr/>
              <p:nvPr/>
            </p:nvSpPr>
            <p:spPr>
              <a:xfrm>
                <a:off x="2155575" y="1585175"/>
                <a:ext cx="5625" cy="10200"/>
              </a:xfrm>
              <a:custGeom>
                <a:rect b="b" l="l" r="r" t="t"/>
                <a:pathLst>
                  <a:path extrusionOk="0" h="408" w="225">
                    <a:moveTo>
                      <a:pt x="17" y="0"/>
                    </a:moveTo>
                    <a:cubicBezTo>
                      <a:pt x="9" y="0"/>
                      <a:pt x="1" y="6"/>
                      <a:pt x="1" y="12"/>
                    </a:cubicBezTo>
                    <a:cubicBezTo>
                      <a:pt x="1" y="45"/>
                      <a:pt x="9" y="86"/>
                      <a:pt x="17" y="120"/>
                    </a:cubicBezTo>
                    <a:cubicBezTo>
                      <a:pt x="26" y="153"/>
                      <a:pt x="42" y="186"/>
                      <a:pt x="59" y="219"/>
                    </a:cubicBezTo>
                    <a:cubicBezTo>
                      <a:pt x="92" y="285"/>
                      <a:pt x="133" y="343"/>
                      <a:pt x="175" y="401"/>
                    </a:cubicBezTo>
                    <a:cubicBezTo>
                      <a:pt x="179" y="405"/>
                      <a:pt x="187" y="408"/>
                      <a:pt x="195" y="408"/>
                    </a:cubicBezTo>
                    <a:cubicBezTo>
                      <a:pt x="204" y="408"/>
                      <a:pt x="212" y="405"/>
                      <a:pt x="216" y="401"/>
                    </a:cubicBezTo>
                    <a:cubicBezTo>
                      <a:pt x="224" y="385"/>
                      <a:pt x="224" y="376"/>
                      <a:pt x="216" y="360"/>
                    </a:cubicBezTo>
                    <a:cubicBezTo>
                      <a:pt x="175" y="310"/>
                      <a:pt x="142" y="252"/>
                      <a:pt x="109" y="186"/>
                    </a:cubicBezTo>
                    <a:cubicBezTo>
                      <a:pt x="92" y="161"/>
                      <a:pt x="84" y="128"/>
                      <a:pt x="67" y="95"/>
                    </a:cubicBezTo>
                    <a:cubicBezTo>
                      <a:pt x="51" y="70"/>
                      <a:pt x="42" y="37"/>
                      <a:pt x="26" y="4"/>
                    </a:cubicBezTo>
                    <a:cubicBezTo>
                      <a:pt x="23" y="1"/>
                      <a:pt x="20" y="0"/>
                      <a:pt x="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24"/>
              <p:cNvSpPr/>
              <p:nvPr/>
            </p:nvSpPr>
            <p:spPr>
              <a:xfrm>
                <a:off x="2140450" y="1546725"/>
                <a:ext cx="6450" cy="10425"/>
              </a:xfrm>
              <a:custGeom>
                <a:rect b="b" l="l" r="r" t="t"/>
                <a:pathLst>
                  <a:path extrusionOk="0" h="417" w="258">
                    <a:moveTo>
                      <a:pt x="51" y="0"/>
                    </a:moveTo>
                    <a:cubicBezTo>
                      <a:pt x="34" y="0"/>
                      <a:pt x="26" y="17"/>
                      <a:pt x="18" y="34"/>
                    </a:cubicBezTo>
                    <a:cubicBezTo>
                      <a:pt x="1" y="67"/>
                      <a:pt x="18" y="108"/>
                      <a:pt x="26" y="150"/>
                    </a:cubicBezTo>
                    <a:lnTo>
                      <a:pt x="26" y="141"/>
                    </a:lnTo>
                    <a:cubicBezTo>
                      <a:pt x="34" y="183"/>
                      <a:pt x="42" y="216"/>
                      <a:pt x="59" y="241"/>
                    </a:cubicBezTo>
                    <a:cubicBezTo>
                      <a:pt x="92" y="307"/>
                      <a:pt x="134" y="357"/>
                      <a:pt x="192" y="406"/>
                    </a:cubicBezTo>
                    <a:cubicBezTo>
                      <a:pt x="196" y="411"/>
                      <a:pt x="207" y="416"/>
                      <a:pt x="218" y="416"/>
                    </a:cubicBezTo>
                    <a:cubicBezTo>
                      <a:pt x="226" y="416"/>
                      <a:pt x="234" y="413"/>
                      <a:pt x="241" y="406"/>
                    </a:cubicBezTo>
                    <a:cubicBezTo>
                      <a:pt x="258" y="390"/>
                      <a:pt x="258" y="365"/>
                      <a:pt x="241" y="348"/>
                    </a:cubicBezTo>
                    <a:cubicBezTo>
                      <a:pt x="200" y="307"/>
                      <a:pt x="167" y="257"/>
                      <a:pt x="142" y="199"/>
                    </a:cubicBezTo>
                    <a:cubicBezTo>
                      <a:pt x="134" y="174"/>
                      <a:pt x="125" y="141"/>
                      <a:pt x="117" y="116"/>
                    </a:cubicBezTo>
                    <a:cubicBezTo>
                      <a:pt x="117" y="108"/>
                      <a:pt x="117" y="100"/>
                      <a:pt x="109" y="92"/>
                    </a:cubicBezTo>
                    <a:cubicBezTo>
                      <a:pt x="109" y="92"/>
                      <a:pt x="109" y="88"/>
                      <a:pt x="109" y="86"/>
                    </a:cubicBezTo>
                    <a:cubicBezTo>
                      <a:pt x="109" y="86"/>
                      <a:pt x="109" y="75"/>
                      <a:pt x="109" y="75"/>
                    </a:cubicBezTo>
                    <a:lnTo>
                      <a:pt x="109" y="67"/>
                    </a:lnTo>
                    <a:cubicBezTo>
                      <a:pt x="109" y="58"/>
                      <a:pt x="109" y="50"/>
                      <a:pt x="109" y="50"/>
                    </a:cubicBezTo>
                    <a:cubicBezTo>
                      <a:pt x="109" y="42"/>
                      <a:pt x="100" y="25"/>
                      <a:pt x="100" y="17"/>
                    </a:cubicBezTo>
                    <a:cubicBezTo>
                      <a:pt x="92" y="0"/>
                      <a:pt x="67" y="0"/>
                      <a:pt x="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24"/>
              <p:cNvSpPr/>
              <p:nvPr/>
            </p:nvSpPr>
            <p:spPr>
              <a:xfrm>
                <a:off x="2140250" y="1558250"/>
                <a:ext cx="2925" cy="5350"/>
              </a:xfrm>
              <a:custGeom>
                <a:rect b="b" l="l" r="r" t="t"/>
                <a:pathLst>
                  <a:path extrusionOk="0" h="214" w="117">
                    <a:moveTo>
                      <a:pt x="21" y="0"/>
                    </a:moveTo>
                    <a:cubicBezTo>
                      <a:pt x="11" y="0"/>
                      <a:pt x="1" y="6"/>
                      <a:pt x="1" y="20"/>
                    </a:cubicBezTo>
                    <a:cubicBezTo>
                      <a:pt x="1" y="37"/>
                      <a:pt x="1" y="53"/>
                      <a:pt x="1" y="70"/>
                    </a:cubicBezTo>
                    <a:cubicBezTo>
                      <a:pt x="1" y="78"/>
                      <a:pt x="9" y="95"/>
                      <a:pt x="17" y="111"/>
                    </a:cubicBezTo>
                    <a:cubicBezTo>
                      <a:pt x="26" y="144"/>
                      <a:pt x="42" y="169"/>
                      <a:pt x="59" y="194"/>
                    </a:cubicBezTo>
                    <a:cubicBezTo>
                      <a:pt x="65" y="206"/>
                      <a:pt x="75" y="214"/>
                      <a:pt x="87" y="214"/>
                    </a:cubicBezTo>
                    <a:cubicBezTo>
                      <a:pt x="91" y="214"/>
                      <a:pt x="96" y="213"/>
                      <a:pt x="100" y="211"/>
                    </a:cubicBezTo>
                    <a:cubicBezTo>
                      <a:pt x="117" y="202"/>
                      <a:pt x="117" y="177"/>
                      <a:pt x="108" y="161"/>
                    </a:cubicBezTo>
                    <a:cubicBezTo>
                      <a:pt x="92" y="144"/>
                      <a:pt x="75" y="119"/>
                      <a:pt x="67" y="95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59" y="78"/>
                      <a:pt x="59" y="78"/>
                      <a:pt x="59" y="78"/>
                    </a:cubicBezTo>
                    <a:lnTo>
                      <a:pt x="59" y="53"/>
                    </a:lnTo>
                    <a:cubicBezTo>
                      <a:pt x="50" y="53"/>
                      <a:pt x="50" y="53"/>
                      <a:pt x="50" y="45"/>
                    </a:cubicBezTo>
                    <a:cubicBezTo>
                      <a:pt x="50" y="45"/>
                      <a:pt x="50" y="37"/>
                      <a:pt x="50" y="37"/>
                    </a:cubicBezTo>
                    <a:cubicBezTo>
                      <a:pt x="42" y="28"/>
                      <a:pt x="42" y="20"/>
                      <a:pt x="42" y="12"/>
                    </a:cubicBezTo>
                    <a:cubicBezTo>
                      <a:pt x="38" y="4"/>
                      <a:pt x="30" y="0"/>
                      <a:pt x="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24"/>
              <p:cNvSpPr/>
              <p:nvPr/>
            </p:nvSpPr>
            <p:spPr>
              <a:xfrm>
                <a:off x="2135150" y="1561425"/>
                <a:ext cx="3275" cy="7150"/>
              </a:xfrm>
              <a:custGeom>
                <a:rect b="b" l="l" r="r" t="t"/>
                <a:pathLst>
                  <a:path extrusionOk="0" h="286" w="131">
                    <a:moveTo>
                      <a:pt x="20" y="0"/>
                    </a:moveTo>
                    <a:cubicBezTo>
                      <a:pt x="11" y="0"/>
                      <a:pt x="1" y="7"/>
                      <a:pt x="6" y="17"/>
                    </a:cubicBezTo>
                    <a:cubicBezTo>
                      <a:pt x="6" y="59"/>
                      <a:pt x="22" y="100"/>
                      <a:pt x="31" y="142"/>
                    </a:cubicBezTo>
                    <a:cubicBezTo>
                      <a:pt x="47" y="183"/>
                      <a:pt x="56" y="224"/>
                      <a:pt x="72" y="266"/>
                    </a:cubicBezTo>
                    <a:cubicBezTo>
                      <a:pt x="78" y="278"/>
                      <a:pt x="89" y="286"/>
                      <a:pt x="97" y="286"/>
                    </a:cubicBezTo>
                    <a:cubicBezTo>
                      <a:pt x="100" y="286"/>
                      <a:pt x="103" y="285"/>
                      <a:pt x="105" y="282"/>
                    </a:cubicBezTo>
                    <a:cubicBezTo>
                      <a:pt x="122" y="282"/>
                      <a:pt x="130" y="266"/>
                      <a:pt x="130" y="249"/>
                    </a:cubicBezTo>
                    <a:cubicBezTo>
                      <a:pt x="114" y="208"/>
                      <a:pt x="105" y="166"/>
                      <a:pt x="89" y="125"/>
                    </a:cubicBezTo>
                    <a:cubicBezTo>
                      <a:pt x="72" y="84"/>
                      <a:pt x="56" y="42"/>
                      <a:pt x="39" y="9"/>
                    </a:cubicBezTo>
                    <a:lnTo>
                      <a:pt x="31" y="9"/>
                    </a:lnTo>
                    <a:cubicBezTo>
                      <a:pt x="31" y="3"/>
                      <a:pt x="26" y="0"/>
                      <a:pt x="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24"/>
              <p:cNvSpPr/>
              <p:nvPr/>
            </p:nvSpPr>
            <p:spPr>
              <a:xfrm>
                <a:off x="1963775" y="1581150"/>
                <a:ext cx="2100" cy="8475"/>
              </a:xfrm>
              <a:custGeom>
                <a:rect b="b" l="l" r="r" t="t"/>
                <a:pathLst>
                  <a:path extrusionOk="0" h="339" w="84">
                    <a:moveTo>
                      <a:pt x="42" y="1"/>
                    </a:moveTo>
                    <a:cubicBezTo>
                      <a:pt x="25" y="1"/>
                      <a:pt x="9" y="11"/>
                      <a:pt x="9" y="32"/>
                    </a:cubicBezTo>
                    <a:cubicBezTo>
                      <a:pt x="9" y="82"/>
                      <a:pt x="9" y="123"/>
                      <a:pt x="9" y="173"/>
                    </a:cubicBezTo>
                    <a:cubicBezTo>
                      <a:pt x="0" y="189"/>
                      <a:pt x="0" y="214"/>
                      <a:pt x="0" y="239"/>
                    </a:cubicBezTo>
                    <a:cubicBezTo>
                      <a:pt x="0" y="256"/>
                      <a:pt x="0" y="281"/>
                      <a:pt x="0" y="297"/>
                    </a:cubicBezTo>
                    <a:cubicBezTo>
                      <a:pt x="0" y="305"/>
                      <a:pt x="9" y="314"/>
                      <a:pt x="9" y="322"/>
                    </a:cubicBezTo>
                    <a:cubicBezTo>
                      <a:pt x="17" y="330"/>
                      <a:pt x="25" y="339"/>
                      <a:pt x="42" y="339"/>
                    </a:cubicBezTo>
                    <a:cubicBezTo>
                      <a:pt x="50" y="339"/>
                      <a:pt x="67" y="330"/>
                      <a:pt x="75" y="322"/>
                    </a:cubicBezTo>
                    <a:cubicBezTo>
                      <a:pt x="75" y="322"/>
                      <a:pt x="75" y="314"/>
                      <a:pt x="75" y="314"/>
                    </a:cubicBezTo>
                    <a:lnTo>
                      <a:pt x="75" y="305"/>
                    </a:lnTo>
                    <a:cubicBezTo>
                      <a:pt x="83" y="281"/>
                      <a:pt x="75" y="256"/>
                      <a:pt x="75" y="239"/>
                    </a:cubicBezTo>
                    <a:cubicBezTo>
                      <a:pt x="75" y="214"/>
                      <a:pt x="75" y="189"/>
                      <a:pt x="75" y="173"/>
                    </a:cubicBezTo>
                    <a:cubicBezTo>
                      <a:pt x="75" y="123"/>
                      <a:pt x="75" y="82"/>
                      <a:pt x="75" y="32"/>
                    </a:cubicBezTo>
                    <a:cubicBezTo>
                      <a:pt x="75" y="11"/>
                      <a:pt x="58" y="1"/>
                      <a:pt x="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24"/>
              <p:cNvSpPr/>
              <p:nvPr/>
            </p:nvSpPr>
            <p:spPr>
              <a:xfrm>
                <a:off x="1958400" y="1580700"/>
                <a:ext cx="5400" cy="6900"/>
              </a:xfrm>
              <a:custGeom>
                <a:rect b="b" l="l" r="r" t="t"/>
                <a:pathLst>
                  <a:path extrusionOk="0" h="276" w="216">
                    <a:moveTo>
                      <a:pt x="182" y="0"/>
                    </a:moveTo>
                    <a:cubicBezTo>
                      <a:pt x="58" y="0"/>
                      <a:pt x="0" y="158"/>
                      <a:pt x="41" y="257"/>
                    </a:cubicBezTo>
                    <a:cubicBezTo>
                      <a:pt x="46" y="270"/>
                      <a:pt x="54" y="276"/>
                      <a:pt x="62" y="276"/>
                    </a:cubicBezTo>
                    <a:cubicBezTo>
                      <a:pt x="70" y="276"/>
                      <a:pt x="79" y="270"/>
                      <a:pt x="83" y="257"/>
                    </a:cubicBezTo>
                    <a:cubicBezTo>
                      <a:pt x="91" y="232"/>
                      <a:pt x="91" y="207"/>
                      <a:pt x="91" y="183"/>
                    </a:cubicBezTo>
                    <a:cubicBezTo>
                      <a:pt x="91" y="166"/>
                      <a:pt x="99" y="158"/>
                      <a:pt x="99" y="149"/>
                    </a:cubicBezTo>
                    <a:cubicBezTo>
                      <a:pt x="99" y="141"/>
                      <a:pt x="99" y="133"/>
                      <a:pt x="99" y="133"/>
                    </a:cubicBezTo>
                    <a:lnTo>
                      <a:pt x="108" y="125"/>
                    </a:lnTo>
                    <a:lnTo>
                      <a:pt x="108" y="116"/>
                    </a:lnTo>
                    <a:cubicBezTo>
                      <a:pt x="116" y="100"/>
                      <a:pt x="124" y="91"/>
                      <a:pt x="141" y="75"/>
                    </a:cubicBezTo>
                    <a:cubicBezTo>
                      <a:pt x="141" y="75"/>
                      <a:pt x="141" y="75"/>
                      <a:pt x="149" y="67"/>
                    </a:cubicBezTo>
                    <a:lnTo>
                      <a:pt x="157" y="67"/>
                    </a:lnTo>
                    <a:cubicBezTo>
                      <a:pt x="157" y="67"/>
                      <a:pt x="166" y="58"/>
                      <a:pt x="174" y="58"/>
                    </a:cubicBezTo>
                    <a:lnTo>
                      <a:pt x="182" y="58"/>
                    </a:lnTo>
                    <a:cubicBezTo>
                      <a:pt x="215" y="58"/>
                      <a:pt x="215" y="0"/>
                      <a:pt x="1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24"/>
              <p:cNvSpPr/>
              <p:nvPr/>
            </p:nvSpPr>
            <p:spPr>
              <a:xfrm>
                <a:off x="2379750" y="2008575"/>
                <a:ext cx="7850" cy="9700"/>
              </a:xfrm>
              <a:custGeom>
                <a:rect b="b" l="l" r="r" t="t"/>
                <a:pathLst>
                  <a:path extrusionOk="0" h="388" w="314">
                    <a:moveTo>
                      <a:pt x="35" y="1"/>
                    </a:moveTo>
                    <a:cubicBezTo>
                      <a:pt x="16" y="1"/>
                      <a:pt x="0" y="16"/>
                      <a:pt x="7" y="36"/>
                    </a:cubicBezTo>
                    <a:cubicBezTo>
                      <a:pt x="7" y="69"/>
                      <a:pt x="32" y="103"/>
                      <a:pt x="57" y="127"/>
                    </a:cubicBezTo>
                    <a:cubicBezTo>
                      <a:pt x="73" y="152"/>
                      <a:pt x="98" y="185"/>
                      <a:pt x="115" y="210"/>
                    </a:cubicBezTo>
                    <a:cubicBezTo>
                      <a:pt x="156" y="260"/>
                      <a:pt x="198" y="318"/>
                      <a:pt x="239" y="376"/>
                    </a:cubicBezTo>
                    <a:cubicBezTo>
                      <a:pt x="251" y="382"/>
                      <a:pt x="262" y="388"/>
                      <a:pt x="274" y="388"/>
                    </a:cubicBezTo>
                    <a:cubicBezTo>
                      <a:pt x="279" y="388"/>
                      <a:pt x="284" y="387"/>
                      <a:pt x="289" y="384"/>
                    </a:cubicBezTo>
                    <a:cubicBezTo>
                      <a:pt x="305" y="376"/>
                      <a:pt x="314" y="351"/>
                      <a:pt x="305" y="335"/>
                    </a:cubicBezTo>
                    <a:cubicBezTo>
                      <a:pt x="264" y="277"/>
                      <a:pt x="222" y="219"/>
                      <a:pt x="181" y="169"/>
                    </a:cubicBezTo>
                    <a:cubicBezTo>
                      <a:pt x="164" y="136"/>
                      <a:pt x="140" y="111"/>
                      <a:pt x="123" y="78"/>
                    </a:cubicBezTo>
                    <a:cubicBezTo>
                      <a:pt x="98" y="53"/>
                      <a:pt x="82" y="20"/>
                      <a:pt x="48" y="3"/>
                    </a:cubicBezTo>
                    <a:cubicBezTo>
                      <a:pt x="44" y="2"/>
                      <a:pt x="40" y="1"/>
                      <a:pt x="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24"/>
              <p:cNvSpPr/>
              <p:nvPr/>
            </p:nvSpPr>
            <p:spPr>
              <a:xfrm>
                <a:off x="2374800" y="2012000"/>
                <a:ext cx="4800" cy="6650"/>
              </a:xfrm>
              <a:custGeom>
                <a:rect b="b" l="l" r="r" t="t"/>
                <a:pathLst>
                  <a:path extrusionOk="0" h="266" w="192">
                    <a:moveTo>
                      <a:pt x="21" y="0"/>
                    </a:moveTo>
                    <a:cubicBezTo>
                      <a:pt x="11" y="0"/>
                      <a:pt x="0" y="12"/>
                      <a:pt x="6" y="24"/>
                    </a:cubicBezTo>
                    <a:cubicBezTo>
                      <a:pt x="23" y="65"/>
                      <a:pt x="48" y="106"/>
                      <a:pt x="72" y="140"/>
                    </a:cubicBezTo>
                    <a:cubicBezTo>
                      <a:pt x="89" y="181"/>
                      <a:pt x="114" y="214"/>
                      <a:pt x="139" y="256"/>
                    </a:cubicBezTo>
                    <a:cubicBezTo>
                      <a:pt x="144" y="263"/>
                      <a:pt x="151" y="266"/>
                      <a:pt x="158" y="266"/>
                    </a:cubicBezTo>
                    <a:cubicBezTo>
                      <a:pt x="175" y="266"/>
                      <a:pt x="192" y="248"/>
                      <a:pt x="180" y="231"/>
                    </a:cubicBezTo>
                    <a:cubicBezTo>
                      <a:pt x="164" y="189"/>
                      <a:pt x="139" y="148"/>
                      <a:pt x="114" y="115"/>
                    </a:cubicBezTo>
                    <a:cubicBezTo>
                      <a:pt x="97" y="98"/>
                      <a:pt x="89" y="73"/>
                      <a:pt x="72" y="57"/>
                    </a:cubicBezTo>
                    <a:cubicBezTo>
                      <a:pt x="64" y="40"/>
                      <a:pt x="48" y="24"/>
                      <a:pt x="31" y="7"/>
                    </a:cubicBezTo>
                    <a:cubicBezTo>
                      <a:pt x="29" y="2"/>
                      <a:pt x="25" y="0"/>
                      <a:pt x="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24"/>
              <p:cNvSpPr/>
              <p:nvPr/>
            </p:nvSpPr>
            <p:spPr>
              <a:xfrm>
                <a:off x="2369200" y="2011175"/>
                <a:ext cx="4100" cy="5450"/>
              </a:xfrm>
              <a:custGeom>
                <a:rect b="b" l="l" r="r" t="t"/>
                <a:pathLst>
                  <a:path extrusionOk="0" h="218" w="164">
                    <a:moveTo>
                      <a:pt x="28" y="0"/>
                    </a:moveTo>
                    <a:cubicBezTo>
                      <a:pt x="16" y="0"/>
                      <a:pt x="0" y="14"/>
                      <a:pt x="6" y="32"/>
                    </a:cubicBezTo>
                    <a:cubicBezTo>
                      <a:pt x="6" y="40"/>
                      <a:pt x="6" y="48"/>
                      <a:pt x="15" y="57"/>
                    </a:cubicBezTo>
                    <a:cubicBezTo>
                      <a:pt x="15" y="65"/>
                      <a:pt x="23" y="73"/>
                      <a:pt x="23" y="81"/>
                    </a:cubicBezTo>
                    <a:lnTo>
                      <a:pt x="48" y="123"/>
                    </a:lnTo>
                    <a:cubicBezTo>
                      <a:pt x="64" y="148"/>
                      <a:pt x="89" y="173"/>
                      <a:pt x="106" y="206"/>
                    </a:cubicBezTo>
                    <a:cubicBezTo>
                      <a:pt x="112" y="212"/>
                      <a:pt x="122" y="217"/>
                      <a:pt x="133" y="217"/>
                    </a:cubicBezTo>
                    <a:cubicBezTo>
                      <a:pt x="138" y="217"/>
                      <a:pt x="142" y="216"/>
                      <a:pt x="147" y="214"/>
                    </a:cubicBezTo>
                    <a:cubicBezTo>
                      <a:pt x="156" y="206"/>
                      <a:pt x="164" y="189"/>
                      <a:pt x="156" y="173"/>
                    </a:cubicBezTo>
                    <a:lnTo>
                      <a:pt x="106" y="90"/>
                    </a:lnTo>
                    <a:cubicBezTo>
                      <a:pt x="89" y="81"/>
                      <a:pt x="81" y="65"/>
                      <a:pt x="73" y="48"/>
                    </a:cubicBezTo>
                    <a:lnTo>
                      <a:pt x="64" y="32"/>
                    </a:lnTo>
                    <a:cubicBezTo>
                      <a:pt x="56" y="23"/>
                      <a:pt x="48" y="15"/>
                      <a:pt x="40" y="7"/>
                    </a:cubicBezTo>
                    <a:cubicBezTo>
                      <a:pt x="37" y="2"/>
                      <a:pt x="33" y="0"/>
                      <a:pt x="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24"/>
              <p:cNvSpPr/>
              <p:nvPr/>
            </p:nvSpPr>
            <p:spPr>
              <a:xfrm>
                <a:off x="2153500" y="1937300"/>
                <a:ext cx="5825" cy="9175"/>
              </a:xfrm>
              <a:custGeom>
                <a:rect b="b" l="l" r="r" t="t"/>
                <a:pathLst>
                  <a:path extrusionOk="0" h="367" w="233">
                    <a:moveTo>
                      <a:pt x="57" y="1"/>
                    </a:moveTo>
                    <a:cubicBezTo>
                      <a:pt x="52" y="1"/>
                      <a:pt x="47" y="2"/>
                      <a:pt x="42" y="4"/>
                    </a:cubicBezTo>
                    <a:cubicBezTo>
                      <a:pt x="18" y="4"/>
                      <a:pt x="1" y="29"/>
                      <a:pt x="1" y="54"/>
                    </a:cubicBezTo>
                    <a:cubicBezTo>
                      <a:pt x="1" y="87"/>
                      <a:pt x="18" y="120"/>
                      <a:pt x="26" y="145"/>
                    </a:cubicBezTo>
                    <a:cubicBezTo>
                      <a:pt x="34" y="170"/>
                      <a:pt x="51" y="203"/>
                      <a:pt x="59" y="228"/>
                    </a:cubicBezTo>
                    <a:cubicBezTo>
                      <a:pt x="76" y="252"/>
                      <a:pt x="92" y="277"/>
                      <a:pt x="109" y="302"/>
                    </a:cubicBezTo>
                    <a:cubicBezTo>
                      <a:pt x="125" y="310"/>
                      <a:pt x="125" y="319"/>
                      <a:pt x="142" y="327"/>
                    </a:cubicBezTo>
                    <a:cubicBezTo>
                      <a:pt x="150" y="344"/>
                      <a:pt x="167" y="344"/>
                      <a:pt x="175" y="352"/>
                    </a:cubicBezTo>
                    <a:lnTo>
                      <a:pt x="175" y="360"/>
                    </a:lnTo>
                    <a:cubicBezTo>
                      <a:pt x="179" y="364"/>
                      <a:pt x="185" y="366"/>
                      <a:pt x="193" y="366"/>
                    </a:cubicBezTo>
                    <a:cubicBezTo>
                      <a:pt x="200" y="366"/>
                      <a:pt x="208" y="364"/>
                      <a:pt x="216" y="360"/>
                    </a:cubicBezTo>
                    <a:cubicBezTo>
                      <a:pt x="225" y="352"/>
                      <a:pt x="233" y="335"/>
                      <a:pt x="225" y="319"/>
                    </a:cubicBezTo>
                    <a:cubicBezTo>
                      <a:pt x="216" y="310"/>
                      <a:pt x="208" y="294"/>
                      <a:pt x="208" y="286"/>
                    </a:cubicBezTo>
                    <a:cubicBezTo>
                      <a:pt x="200" y="269"/>
                      <a:pt x="192" y="261"/>
                      <a:pt x="183" y="244"/>
                    </a:cubicBezTo>
                    <a:cubicBezTo>
                      <a:pt x="175" y="228"/>
                      <a:pt x="158" y="203"/>
                      <a:pt x="150" y="178"/>
                    </a:cubicBezTo>
                    <a:cubicBezTo>
                      <a:pt x="150" y="178"/>
                      <a:pt x="150" y="170"/>
                      <a:pt x="150" y="170"/>
                    </a:cubicBezTo>
                    <a:lnTo>
                      <a:pt x="142" y="170"/>
                    </a:lnTo>
                    <a:cubicBezTo>
                      <a:pt x="142" y="161"/>
                      <a:pt x="142" y="153"/>
                      <a:pt x="142" y="145"/>
                    </a:cubicBezTo>
                    <a:cubicBezTo>
                      <a:pt x="134" y="136"/>
                      <a:pt x="134" y="120"/>
                      <a:pt x="125" y="112"/>
                    </a:cubicBezTo>
                    <a:cubicBezTo>
                      <a:pt x="117" y="87"/>
                      <a:pt x="117" y="54"/>
                      <a:pt x="100" y="29"/>
                    </a:cubicBezTo>
                    <a:cubicBezTo>
                      <a:pt x="94" y="10"/>
                      <a:pt x="74" y="1"/>
                      <a:pt x="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24"/>
              <p:cNvSpPr/>
              <p:nvPr/>
            </p:nvSpPr>
            <p:spPr>
              <a:xfrm>
                <a:off x="2147100" y="1927150"/>
                <a:ext cx="3325" cy="5900"/>
              </a:xfrm>
              <a:custGeom>
                <a:rect b="b" l="l" r="r" t="t"/>
                <a:pathLst>
                  <a:path extrusionOk="0" h="236" w="133">
                    <a:moveTo>
                      <a:pt x="24" y="1"/>
                    </a:moveTo>
                    <a:cubicBezTo>
                      <a:pt x="13" y="1"/>
                      <a:pt x="0" y="8"/>
                      <a:pt x="0" y="20"/>
                    </a:cubicBezTo>
                    <a:cubicBezTo>
                      <a:pt x="8" y="29"/>
                      <a:pt x="8" y="37"/>
                      <a:pt x="8" y="45"/>
                    </a:cubicBezTo>
                    <a:cubicBezTo>
                      <a:pt x="8" y="54"/>
                      <a:pt x="8" y="62"/>
                      <a:pt x="17" y="70"/>
                    </a:cubicBezTo>
                    <a:lnTo>
                      <a:pt x="33" y="120"/>
                    </a:lnTo>
                    <a:cubicBezTo>
                      <a:pt x="42" y="145"/>
                      <a:pt x="50" y="178"/>
                      <a:pt x="66" y="211"/>
                    </a:cubicBezTo>
                    <a:cubicBezTo>
                      <a:pt x="72" y="223"/>
                      <a:pt x="83" y="231"/>
                      <a:pt x="95" y="231"/>
                    </a:cubicBezTo>
                    <a:cubicBezTo>
                      <a:pt x="99" y="231"/>
                      <a:pt x="103" y="230"/>
                      <a:pt x="108" y="228"/>
                    </a:cubicBezTo>
                    <a:lnTo>
                      <a:pt x="108" y="236"/>
                    </a:lnTo>
                    <a:cubicBezTo>
                      <a:pt x="133" y="228"/>
                      <a:pt x="133" y="203"/>
                      <a:pt x="124" y="186"/>
                    </a:cubicBezTo>
                    <a:cubicBezTo>
                      <a:pt x="116" y="153"/>
                      <a:pt x="100" y="120"/>
                      <a:pt x="83" y="95"/>
                    </a:cubicBezTo>
                    <a:lnTo>
                      <a:pt x="66" y="45"/>
                    </a:lnTo>
                    <a:cubicBezTo>
                      <a:pt x="58" y="37"/>
                      <a:pt x="58" y="37"/>
                      <a:pt x="50" y="29"/>
                    </a:cubicBezTo>
                    <a:cubicBezTo>
                      <a:pt x="50" y="20"/>
                      <a:pt x="42" y="12"/>
                      <a:pt x="33" y="4"/>
                    </a:cubicBezTo>
                    <a:cubicBezTo>
                      <a:pt x="31" y="2"/>
                      <a:pt x="28" y="1"/>
                      <a:pt x="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24"/>
              <p:cNvSpPr/>
              <p:nvPr/>
            </p:nvSpPr>
            <p:spPr>
              <a:xfrm>
                <a:off x="2143975" y="1919575"/>
                <a:ext cx="2525" cy="3550"/>
              </a:xfrm>
              <a:custGeom>
                <a:rect b="b" l="l" r="r" t="t"/>
                <a:pathLst>
                  <a:path extrusionOk="0" h="142" w="101">
                    <a:moveTo>
                      <a:pt x="9" y="0"/>
                    </a:moveTo>
                    <a:cubicBezTo>
                      <a:pt x="1" y="9"/>
                      <a:pt x="1" y="17"/>
                      <a:pt x="1" y="25"/>
                    </a:cubicBezTo>
                    <a:cubicBezTo>
                      <a:pt x="1" y="34"/>
                      <a:pt x="1" y="34"/>
                      <a:pt x="1" y="42"/>
                    </a:cubicBezTo>
                    <a:cubicBezTo>
                      <a:pt x="1" y="50"/>
                      <a:pt x="9" y="50"/>
                      <a:pt x="9" y="58"/>
                    </a:cubicBezTo>
                    <a:cubicBezTo>
                      <a:pt x="9" y="67"/>
                      <a:pt x="17" y="75"/>
                      <a:pt x="17" y="83"/>
                    </a:cubicBezTo>
                    <a:lnTo>
                      <a:pt x="42" y="125"/>
                    </a:lnTo>
                    <a:cubicBezTo>
                      <a:pt x="51" y="141"/>
                      <a:pt x="67" y="141"/>
                      <a:pt x="84" y="141"/>
                    </a:cubicBezTo>
                    <a:cubicBezTo>
                      <a:pt x="100" y="133"/>
                      <a:pt x="100" y="108"/>
                      <a:pt x="92" y="100"/>
                    </a:cubicBezTo>
                    <a:lnTo>
                      <a:pt x="67" y="50"/>
                    </a:lnTo>
                    <a:lnTo>
                      <a:pt x="59" y="34"/>
                    </a:lnTo>
                    <a:cubicBezTo>
                      <a:pt x="51" y="17"/>
                      <a:pt x="42" y="17"/>
                      <a:pt x="34" y="9"/>
                    </a:cubicBezTo>
                    <a:cubicBezTo>
                      <a:pt x="34" y="0"/>
                      <a:pt x="17" y="0"/>
                      <a:pt x="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24"/>
              <p:cNvSpPr/>
              <p:nvPr/>
            </p:nvSpPr>
            <p:spPr>
              <a:xfrm>
                <a:off x="2137775" y="1912125"/>
                <a:ext cx="2925" cy="5350"/>
              </a:xfrm>
              <a:custGeom>
                <a:rect b="b" l="l" r="r" t="t"/>
                <a:pathLst>
                  <a:path extrusionOk="0" h="214" w="117">
                    <a:moveTo>
                      <a:pt x="17" y="0"/>
                    </a:moveTo>
                    <a:cubicBezTo>
                      <a:pt x="9" y="8"/>
                      <a:pt x="9" y="17"/>
                      <a:pt x="0" y="33"/>
                    </a:cubicBezTo>
                    <a:cubicBezTo>
                      <a:pt x="0" y="33"/>
                      <a:pt x="0" y="42"/>
                      <a:pt x="0" y="50"/>
                    </a:cubicBezTo>
                    <a:cubicBezTo>
                      <a:pt x="0" y="50"/>
                      <a:pt x="0" y="58"/>
                      <a:pt x="0" y="66"/>
                    </a:cubicBezTo>
                    <a:cubicBezTo>
                      <a:pt x="9" y="83"/>
                      <a:pt x="9" y="100"/>
                      <a:pt x="17" y="116"/>
                    </a:cubicBezTo>
                    <a:cubicBezTo>
                      <a:pt x="33" y="149"/>
                      <a:pt x="50" y="182"/>
                      <a:pt x="75" y="207"/>
                    </a:cubicBezTo>
                    <a:cubicBezTo>
                      <a:pt x="79" y="211"/>
                      <a:pt x="85" y="213"/>
                      <a:pt x="91" y="213"/>
                    </a:cubicBezTo>
                    <a:cubicBezTo>
                      <a:pt x="98" y="213"/>
                      <a:pt x="104" y="211"/>
                      <a:pt x="108" y="207"/>
                    </a:cubicBezTo>
                    <a:cubicBezTo>
                      <a:pt x="116" y="199"/>
                      <a:pt x="116" y="191"/>
                      <a:pt x="108" y="182"/>
                    </a:cubicBezTo>
                    <a:cubicBezTo>
                      <a:pt x="83" y="158"/>
                      <a:pt x="75" y="124"/>
                      <a:pt x="67" y="100"/>
                    </a:cubicBezTo>
                    <a:cubicBezTo>
                      <a:pt x="58" y="83"/>
                      <a:pt x="58" y="66"/>
                      <a:pt x="58" y="50"/>
                    </a:cubicBezTo>
                    <a:cubicBezTo>
                      <a:pt x="50" y="50"/>
                      <a:pt x="50" y="42"/>
                      <a:pt x="50" y="42"/>
                    </a:cubicBezTo>
                    <a:cubicBezTo>
                      <a:pt x="50" y="33"/>
                      <a:pt x="50" y="33"/>
                      <a:pt x="50" y="25"/>
                    </a:cubicBezTo>
                    <a:cubicBezTo>
                      <a:pt x="42" y="17"/>
                      <a:pt x="42" y="8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24"/>
              <p:cNvSpPr/>
              <p:nvPr/>
            </p:nvSpPr>
            <p:spPr>
              <a:xfrm>
                <a:off x="2218550" y="2022100"/>
                <a:ext cx="2725" cy="5000"/>
              </a:xfrm>
              <a:custGeom>
                <a:rect b="b" l="l" r="r" t="t"/>
                <a:pathLst>
                  <a:path extrusionOk="0" h="200" w="109">
                    <a:moveTo>
                      <a:pt x="83" y="1"/>
                    </a:moveTo>
                    <a:cubicBezTo>
                      <a:pt x="67" y="1"/>
                      <a:pt x="50" y="9"/>
                      <a:pt x="50" y="26"/>
                    </a:cubicBezTo>
                    <a:lnTo>
                      <a:pt x="25" y="100"/>
                    </a:lnTo>
                    <a:cubicBezTo>
                      <a:pt x="17" y="117"/>
                      <a:pt x="17" y="125"/>
                      <a:pt x="9" y="142"/>
                    </a:cubicBezTo>
                    <a:cubicBezTo>
                      <a:pt x="9" y="150"/>
                      <a:pt x="1" y="158"/>
                      <a:pt x="1" y="158"/>
                    </a:cubicBezTo>
                    <a:cubicBezTo>
                      <a:pt x="1" y="175"/>
                      <a:pt x="1" y="183"/>
                      <a:pt x="9" y="191"/>
                    </a:cubicBezTo>
                    <a:cubicBezTo>
                      <a:pt x="17" y="200"/>
                      <a:pt x="25" y="200"/>
                      <a:pt x="34" y="200"/>
                    </a:cubicBezTo>
                    <a:lnTo>
                      <a:pt x="42" y="200"/>
                    </a:lnTo>
                    <a:cubicBezTo>
                      <a:pt x="59" y="200"/>
                      <a:pt x="67" y="175"/>
                      <a:pt x="67" y="158"/>
                    </a:cubicBezTo>
                    <a:cubicBezTo>
                      <a:pt x="75" y="142"/>
                      <a:pt x="75" y="133"/>
                      <a:pt x="75" y="117"/>
                    </a:cubicBezTo>
                    <a:lnTo>
                      <a:pt x="100" y="34"/>
                    </a:lnTo>
                    <a:cubicBezTo>
                      <a:pt x="108" y="26"/>
                      <a:pt x="92" y="9"/>
                      <a:pt x="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24"/>
              <p:cNvSpPr/>
              <p:nvPr/>
            </p:nvSpPr>
            <p:spPr>
              <a:xfrm>
                <a:off x="2216900" y="2020650"/>
                <a:ext cx="1475" cy="3750"/>
              </a:xfrm>
              <a:custGeom>
                <a:rect b="b" l="l" r="r" t="t"/>
                <a:pathLst>
                  <a:path extrusionOk="0" h="150" w="59">
                    <a:moveTo>
                      <a:pt x="42" y="1"/>
                    </a:moveTo>
                    <a:cubicBezTo>
                      <a:pt x="33" y="1"/>
                      <a:pt x="25" y="1"/>
                      <a:pt x="25" y="9"/>
                    </a:cubicBezTo>
                    <a:cubicBezTo>
                      <a:pt x="17" y="9"/>
                      <a:pt x="9" y="17"/>
                      <a:pt x="9" y="17"/>
                    </a:cubicBezTo>
                    <a:cubicBezTo>
                      <a:pt x="9" y="42"/>
                      <a:pt x="0" y="59"/>
                      <a:pt x="0" y="75"/>
                    </a:cubicBezTo>
                    <a:cubicBezTo>
                      <a:pt x="0" y="84"/>
                      <a:pt x="0" y="100"/>
                      <a:pt x="0" y="108"/>
                    </a:cubicBezTo>
                    <a:cubicBezTo>
                      <a:pt x="0" y="117"/>
                      <a:pt x="0" y="125"/>
                      <a:pt x="9" y="133"/>
                    </a:cubicBezTo>
                    <a:cubicBezTo>
                      <a:pt x="9" y="142"/>
                      <a:pt x="9" y="142"/>
                      <a:pt x="17" y="150"/>
                    </a:cubicBezTo>
                    <a:cubicBezTo>
                      <a:pt x="17" y="150"/>
                      <a:pt x="25" y="150"/>
                      <a:pt x="25" y="142"/>
                    </a:cubicBezTo>
                    <a:cubicBezTo>
                      <a:pt x="33" y="133"/>
                      <a:pt x="42" y="125"/>
                      <a:pt x="42" y="117"/>
                    </a:cubicBezTo>
                    <a:cubicBezTo>
                      <a:pt x="42" y="108"/>
                      <a:pt x="50" y="100"/>
                      <a:pt x="50" y="92"/>
                    </a:cubicBezTo>
                    <a:cubicBezTo>
                      <a:pt x="50" y="75"/>
                      <a:pt x="58" y="50"/>
                      <a:pt x="58" y="34"/>
                    </a:cubicBezTo>
                    <a:cubicBezTo>
                      <a:pt x="58" y="17"/>
                      <a:pt x="58" y="9"/>
                      <a:pt x="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24"/>
              <p:cNvSpPr/>
              <p:nvPr/>
            </p:nvSpPr>
            <p:spPr>
              <a:xfrm>
                <a:off x="2131975" y="1897300"/>
                <a:ext cx="2100" cy="7300"/>
              </a:xfrm>
              <a:custGeom>
                <a:rect b="b" l="l" r="r" t="t"/>
                <a:pathLst>
                  <a:path extrusionOk="0" h="292" w="84">
                    <a:moveTo>
                      <a:pt x="36" y="0"/>
                    </a:moveTo>
                    <a:cubicBezTo>
                      <a:pt x="24" y="0"/>
                      <a:pt x="12" y="7"/>
                      <a:pt x="9" y="21"/>
                    </a:cubicBezTo>
                    <a:cubicBezTo>
                      <a:pt x="0" y="71"/>
                      <a:pt x="0" y="113"/>
                      <a:pt x="0" y="162"/>
                    </a:cubicBezTo>
                    <a:cubicBezTo>
                      <a:pt x="9" y="179"/>
                      <a:pt x="9" y="204"/>
                      <a:pt x="17" y="229"/>
                    </a:cubicBezTo>
                    <a:cubicBezTo>
                      <a:pt x="25" y="245"/>
                      <a:pt x="33" y="270"/>
                      <a:pt x="50" y="287"/>
                    </a:cubicBezTo>
                    <a:cubicBezTo>
                      <a:pt x="53" y="290"/>
                      <a:pt x="60" y="292"/>
                      <a:pt x="66" y="292"/>
                    </a:cubicBezTo>
                    <a:cubicBezTo>
                      <a:pt x="75" y="292"/>
                      <a:pt x="83" y="288"/>
                      <a:pt x="83" y="278"/>
                    </a:cubicBezTo>
                    <a:cubicBezTo>
                      <a:pt x="83" y="253"/>
                      <a:pt x="75" y="237"/>
                      <a:pt x="75" y="212"/>
                    </a:cubicBezTo>
                    <a:cubicBezTo>
                      <a:pt x="67" y="195"/>
                      <a:pt x="67" y="171"/>
                      <a:pt x="67" y="154"/>
                    </a:cubicBezTo>
                    <a:cubicBezTo>
                      <a:pt x="58" y="113"/>
                      <a:pt x="58" y="71"/>
                      <a:pt x="67" y="30"/>
                    </a:cubicBezTo>
                    <a:cubicBezTo>
                      <a:pt x="67" y="11"/>
                      <a:pt x="51" y="0"/>
                      <a:pt x="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24"/>
              <p:cNvSpPr/>
              <p:nvPr/>
            </p:nvSpPr>
            <p:spPr>
              <a:xfrm>
                <a:off x="2103600" y="1856250"/>
                <a:ext cx="10100" cy="13525"/>
              </a:xfrm>
              <a:custGeom>
                <a:rect b="b" l="l" r="r" t="t"/>
                <a:pathLst>
                  <a:path extrusionOk="0" h="541" w="404">
                    <a:moveTo>
                      <a:pt x="60" y="1"/>
                    </a:moveTo>
                    <a:cubicBezTo>
                      <a:pt x="52" y="1"/>
                      <a:pt x="44" y="3"/>
                      <a:pt x="33" y="6"/>
                    </a:cubicBezTo>
                    <a:cubicBezTo>
                      <a:pt x="17" y="15"/>
                      <a:pt x="0" y="31"/>
                      <a:pt x="0" y="48"/>
                    </a:cubicBezTo>
                    <a:cubicBezTo>
                      <a:pt x="0" y="81"/>
                      <a:pt x="17" y="106"/>
                      <a:pt x="33" y="131"/>
                    </a:cubicBezTo>
                    <a:cubicBezTo>
                      <a:pt x="42" y="155"/>
                      <a:pt x="58" y="172"/>
                      <a:pt x="66" y="197"/>
                    </a:cubicBezTo>
                    <a:cubicBezTo>
                      <a:pt x="91" y="238"/>
                      <a:pt x="116" y="280"/>
                      <a:pt x="149" y="313"/>
                    </a:cubicBezTo>
                    <a:cubicBezTo>
                      <a:pt x="182" y="354"/>
                      <a:pt x="207" y="396"/>
                      <a:pt x="240" y="429"/>
                    </a:cubicBezTo>
                    <a:cubicBezTo>
                      <a:pt x="274" y="470"/>
                      <a:pt x="307" y="512"/>
                      <a:pt x="340" y="537"/>
                    </a:cubicBezTo>
                    <a:cubicBezTo>
                      <a:pt x="346" y="540"/>
                      <a:pt x="352" y="541"/>
                      <a:pt x="358" y="541"/>
                    </a:cubicBezTo>
                    <a:cubicBezTo>
                      <a:pt x="383" y="541"/>
                      <a:pt x="403" y="514"/>
                      <a:pt x="390" y="487"/>
                    </a:cubicBezTo>
                    <a:cubicBezTo>
                      <a:pt x="373" y="445"/>
                      <a:pt x="340" y="412"/>
                      <a:pt x="315" y="371"/>
                    </a:cubicBezTo>
                    <a:cubicBezTo>
                      <a:pt x="290" y="338"/>
                      <a:pt x="265" y="296"/>
                      <a:pt x="240" y="255"/>
                    </a:cubicBezTo>
                    <a:cubicBezTo>
                      <a:pt x="216" y="222"/>
                      <a:pt x="191" y="180"/>
                      <a:pt x="166" y="139"/>
                    </a:cubicBezTo>
                    <a:cubicBezTo>
                      <a:pt x="158" y="122"/>
                      <a:pt x="141" y="97"/>
                      <a:pt x="133" y="81"/>
                    </a:cubicBezTo>
                    <a:cubicBezTo>
                      <a:pt x="124" y="56"/>
                      <a:pt x="116" y="31"/>
                      <a:pt x="91" y="15"/>
                    </a:cubicBezTo>
                    <a:cubicBezTo>
                      <a:pt x="82" y="5"/>
                      <a:pt x="72" y="1"/>
                      <a:pt x="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24"/>
              <p:cNvSpPr/>
              <p:nvPr/>
            </p:nvSpPr>
            <p:spPr>
              <a:xfrm>
                <a:off x="2108425" y="1852875"/>
                <a:ext cx="3050" cy="5275"/>
              </a:xfrm>
              <a:custGeom>
                <a:rect b="b" l="l" r="r" t="t"/>
                <a:pathLst>
                  <a:path extrusionOk="0" h="211" w="122">
                    <a:moveTo>
                      <a:pt x="20" y="0"/>
                    </a:moveTo>
                    <a:cubicBezTo>
                      <a:pt x="9" y="0"/>
                      <a:pt x="1" y="9"/>
                      <a:pt x="6" y="25"/>
                    </a:cubicBezTo>
                    <a:cubicBezTo>
                      <a:pt x="23" y="83"/>
                      <a:pt x="47" y="141"/>
                      <a:pt x="72" y="199"/>
                    </a:cubicBezTo>
                    <a:cubicBezTo>
                      <a:pt x="78" y="205"/>
                      <a:pt x="88" y="211"/>
                      <a:pt x="96" y="211"/>
                    </a:cubicBezTo>
                    <a:cubicBezTo>
                      <a:pt x="100" y="211"/>
                      <a:pt x="103" y="210"/>
                      <a:pt x="105" y="208"/>
                    </a:cubicBezTo>
                    <a:cubicBezTo>
                      <a:pt x="122" y="199"/>
                      <a:pt x="122" y="183"/>
                      <a:pt x="122" y="174"/>
                    </a:cubicBezTo>
                    <a:cubicBezTo>
                      <a:pt x="97" y="116"/>
                      <a:pt x="64" y="58"/>
                      <a:pt x="39" y="9"/>
                    </a:cubicBezTo>
                    <a:cubicBezTo>
                      <a:pt x="33" y="3"/>
                      <a:pt x="26" y="0"/>
                      <a:pt x="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24"/>
              <p:cNvSpPr/>
              <p:nvPr/>
            </p:nvSpPr>
            <p:spPr>
              <a:xfrm>
                <a:off x="1942650" y="1737350"/>
                <a:ext cx="6300" cy="20525"/>
              </a:xfrm>
              <a:custGeom>
                <a:rect b="b" l="l" r="r" t="t"/>
                <a:pathLst>
                  <a:path extrusionOk="0" h="821" w="252">
                    <a:moveTo>
                      <a:pt x="46" y="0"/>
                    </a:moveTo>
                    <a:cubicBezTo>
                      <a:pt x="40" y="0"/>
                      <a:pt x="33" y="2"/>
                      <a:pt x="25" y="6"/>
                    </a:cubicBezTo>
                    <a:cubicBezTo>
                      <a:pt x="0" y="31"/>
                      <a:pt x="0" y="64"/>
                      <a:pt x="0" y="98"/>
                    </a:cubicBezTo>
                    <a:cubicBezTo>
                      <a:pt x="0" y="131"/>
                      <a:pt x="0" y="164"/>
                      <a:pt x="9" y="197"/>
                    </a:cubicBezTo>
                    <a:cubicBezTo>
                      <a:pt x="17" y="272"/>
                      <a:pt x="25" y="338"/>
                      <a:pt x="42" y="404"/>
                    </a:cubicBezTo>
                    <a:cubicBezTo>
                      <a:pt x="67" y="545"/>
                      <a:pt x="116" y="678"/>
                      <a:pt x="174" y="802"/>
                    </a:cubicBezTo>
                    <a:lnTo>
                      <a:pt x="166" y="802"/>
                    </a:lnTo>
                    <a:cubicBezTo>
                      <a:pt x="174" y="815"/>
                      <a:pt x="187" y="821"/>
                      <a:pt x="199" y="821"/>
                    </a:cubicBezTo>
                    <a:cubicBezTo>
                      <a:pt x="225" y="821"/>
                      <a:pt x="252" y="797"/>
                      <a:pt x="241" y="769"/>
                    </a:cubicBezTo>
                    <a:cubicBezTo>
                      <a:pt x="207" y="644"/>
                      <a:pt x="174" y="512"/>
                      <a:pt x="149" y="379"/>
                    </a:cubicBezTo>
                    <a:cubicBezTo>
                      <a:pt x="141" y="321"/>
                      <a:pt x="125" y="255"/>
                      <a:pt x="116" y="189"/>
                    </a:cubicBezTo>
                    <a:cubicBezTo>
                      <a:pt x="116" y="156"/>
                      <a:pt x="108" y="122"/>
                      <a:pt x="100" y="89"/>
                    </a:cubicBezTo>
                    <a:cubicBezTo>
                      <a:pt x="91" y="56"/>
                      <a:pt x="91" y="23"/>
                      <a:pt x="67" y="6"/>
                    </a:cubicBezTo>
                    <a:cubicBezTo>
                      <a:pt x="58" y="2"/>
                      <a:pt x="52" y="0"/>
                      <a:pt x="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24"/>
              <p:cNvSpPr/>
              <p:nvPr/>
            </p:nvSpPr>
            <p:spPr>
              <a:xfrm>
                <a:off x="1937875" y="1734575"/>
                <a:ext cx="2000" cy="10050"/>
              </a:xfrm>
              <a:custGeom>
                <a:rect b="b" l="l" r="r" t="t"/>
                <a:pathLst>
                  <a:path extrusionOk="0" h="402" w="80">
                    <a:moveTo>
                      <a:pt x="23" y="0"/>
                    </a:moveTo>
                    <a:cubicBezTo>
                      <a:pt x="18" y="0"/>
                      <a:pt x="13" y="3"/>
                      <a:pt x="9" y="10"/>
                    </a:cubicBezTo>
                    <a:cubicBezTo>
                      <a:pt x="1" y="76"/>
                      <a:pt x="9" y="134"/>
                      <a:pt x="17" y="192"/>
                    </a:cubicBezTo>
                    <a:cubicBezTo>
                      <a:pt x="26" y="258"/>
                      <a:pt x="34" y="316"/>
                      <a:pt x="34" y="383"/>
                    </a:cubicBezTo>
                    <a:cubicBezTo>
                      <a:pt x="38" y="395"/>
                      <a:pt x="50" y="401"/>
                      <a:pt x="61" y="401"/>
                    </a:cubicBezTo>
                    <a:cubicBezTo>
                      <a:pt x="71" y="401"/>
                      <a:pt x="79" y="395"/>
                      <a:pt x="75" y="383"/>
                    </a:cubicBezTo>
                    <a:lnTo>
                      <a:pt x="67" y="192"/>
                    </a:lnTo>
                    <a:cubicBezTo>
                      <a:pt x="59" y="134"/>
                      <a:pt x="59" y="68"/>
                      <a:pt x="42" y="10"/>
                    </a:cubicBezTo>
                    <a:cubicBezTo>
                      <a:pt x="37" y="5"/>
                      <a:pt x="30" y="0"/>
                      <a:pt x="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24"/>
              <p:cNvSpPr/>
              <p:nvPr/>
            </p:nvSpPr>
            <p:spPr>
              <a:xfrm>
                <a:off x="1947825" y="1733350"/>
                <a:ext cx="1475" cy="1075"/>
              </a:xfrm>
              <a:custGeom>
                <a:rect b="b" l="l" r="r" t="t"/>
                <a:pathLst>
                  <a:path extrusionOk="0" h="43" w="59">
                    <a:moveTo>
                      <a:pt x="25" y="1"/>
                    </a:moveTo>
                    <a:cubicBezTo>
                      <a:pt x="0" y="1"/>
                      <a:pt x="0" y="42"/>
                      <a:pt x="25" y="42"/>
                    </a:cubicBezTo>
                    <a:cubicBezTo>
                      <a:pt x="58" y="42"/>
                      <a:pt x="58" y="1"/>
                      <a:pt x="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24"/>
              <p:cNvSpPr/>
              <p:nvPr/>
            </p:nvSpPr>
            <p:spPr>
              <a:xfrm>
                <a:off x="1886725" y="1618050"/>
                <a:ext cx="7900" cy="13675"/>
              </a:xfrm>
              <a:custGeom>
                <a:rect b="b" l="l" r="r" t="t"/>
                <a:pathLst>
                  <a:path extrusionOk="0" h="547" w="316">
                    <a:moveTo>
                      <a:pt x="248" y="0"/>
                    </a:moveTo>
                    <a:cubicBezTo>
                      <a:pt x="233" y="0"/>
                      <a:pt x="218" y="7"/>
                      <a:pt x="207" y="23"/>
                    </a:cubicBezTo>
                    <a:cubicBezTo>
                      <a:pt x="158" y="114"/>
                      <a:pt x="108" y="205"/>
                      <a:pt x="67" y="304"/>
                    </a:cubicBezTo>
                    <a:cubicBezTo>
                      <a:pt x="50" y="329"/>
                      <a:pt x="42" y="354"/>
                      <a:pt x="33" y="379"/>
                    </a:cubicBezTo>
                    <a:cubicBezTo>
                      <a:pt x="25" y="404"/>
                      <a:pt x="9" y="429"/>
                      <a:pt x="9" y="453"/>
                    </a:cubicBezTo>
                    <a:cubicBezTo>
                      <a:pt x="0" y="487"/>
                      <a:pt x="9" y="528"/>
                      <a:pt x="42" y="545"/>
                    </a:cubicBezTo>
                    <a:cubicBezTo>
                      <a:pt x="48" y="546"/>
                      <a:pt x="54" y="547"/>
                      <a:pt x="59" y="547"/>
                    </a:cubicBezTo>
                    <a:cubicBezTo>
                      <a:pt x="84" y="547"/>
                      <a:pt x="103" y="533"/>
                      <a:pt x="116" y="520"/>
                    </a:cubicBezTo>
                    <a:cubicBezTo>
                      <a:pt x="125" y="503"/>
                      <a:pt x="125" y="487"/>
                      <a:pt x="116" y="478"/>
                    </a:cubicBezTo>
                    <a:cubicBezTo>
                      <a:pt x="125" y="470"/>
                      <a:pt x="125" y="453"/>
                      <a:pt x="125" y="453"/>
                    </a:cubicBezTo>
                    <a:cubicBezTo>
                      <a:pt x="133" y="429"/>
                      <a:pt x="141" y="412"/>
                      <a:pt x="149" y="395"/>
                    </a:cubicBezTo>
                    <a:cubicBezTo>
                      <a:pt x="166" y="362"/>
                      <a:pt x="183" y="321"/>
                      <a:pt x="191" y="288"/>
                    </a:cubicBezTo>
                    <a:cubicBezTo>
                      <a:pt x="224" y="213"/>
                      <a:pt x="257" y="139"/>
                      <a:pt x="299" y="72"/>
                    </a:cubicBezTo>
                    <a:cubicBezTo>
                      <a:pt x="316" y="32"/>
                      <a:pt x="282" y="0"/>
                      <a:pt x="2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24"/>
              <p:cNvSpPr/>
              <p:nvPr/>
            </p:nvSpPr>
            <p:spPr>
              <a:xfrm>
                <a:off x="1888175" y="1604850"/>
                <a:ext cx="2300" cy="10775"/>
              </a:xfrm>
              <a:custGeom>
                <a:rect b="b" l="l" r="r" t="t"/>
                <a:pathLst>
                  <a:path extrusionOk="0" h="431" w="92">
                    <a:moveTo>
                      <a:pt x="57" y="0"/>
                    </a:moveTo>
                    <a:cubicBezTo>
                      <a:pt x="47" y="0"/>
                      <a:pt x="33" y="8"/>
                      <a:pt x="33" y="20"/>
                    </a:cubicBezTo>
                    <a:cubicBezTo>
                      <a:pt x="25" y="87"/>
                      <a:pt x="17" y="153"/>
                      <a:pt x="9" y="219"/>
                    </a:cubicBezTo>
                    <a:cubicBezTo>
                      <a:pt x="9" y="285"/>
                      <a:pt x="0" y="352"/>
                      <a:pt x="9" y="418"/>
                    </a:cubicBezTo>
                    <a:cubicBezTo>
                      <a:pt x="13" y="426"/>
                      <a:pt x="21" y="430"/>
                      <a:pt x="29" y="430"/>
                    </a:cubicBezTo>
                    <a:cubicBezTo>
                      <a:pt x="38" y="430"/>
                      <a:pt x="46" y="426"/>
                      <a:pt x="50" y="418"/>
                    </a:cubicBezTo>
                    <a:cubicBezTo>
                      <a:pt x="67" y="352"/>
                      <a:pt x="67" y="294"/>
                      <a:pt x="67" y="227"/>
                    </a:cubicBezTo>
                    <a:cubicBezTo>
                      <a:pt x="75" y="161"/>
                      <a:pt x="83" y="103"/>
                      <a:pt x="91" y="37"/>
                    </a:cubicBezTo>
                    <a:cubicBezTo>
                      <a:pt x="91" y="20"/>
                      <a:pt x="83" y="4"/>
                      <a:pt x="67" y="4"/>
                    </a:cubicBezTo>
                    <a:cubicBezTo>
                      <a:pt x="64" y="1"/>
                      <a:pt x="61" y="0"/>
                      <a:pt x="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01" name="Google Shape;2201;p24"/>
          <p:cNvSpPr txBox="1"/>
          <p:nvPr/>
        </p:nvSpPr>
        <p:spPr>
          <a:xfrm>
            <a:off x="720000" y="1014625"/>
            <a:ext cx="669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12121"/>
              </a:solidFill>
            </a:endParaRPr>
          </a:p>
        </p:txBody>
      </p:sp>
      <p:sp>
        <p:nvSpPr>
          <p:cNvPr id="2202" name="Google Shape;2202;p24"/>
          <p:cNvSpPr/>
          <p:nvPr/>
        </p:nvSpPr>
        <p:spPr>
          <a:xfrm>
            <a:off x="720000" y="1239750"/>
            <a:ext cx="6525900" cy="37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columns_to_drop </a:t>
            </a:r>
            <a:r>
              <a:rPr b="1" lang="en" sz="1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" sz="1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" sz="1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" sz="1000">
                <a:solidFill>
                  <a:srgbClr val="EC3A3B"/>
                </a:solidFill>
                <a:latin typeface="Calibri"/>
                <a:ea typeface="Calibri"/>
                <a:cs typeface="Calibri"/>
                <a:sym typeface="Calibri"/>
              </a:rPr>
              <a:t>a_adaptability</a:t>
            </a:r>
            <a:r>
              <a:rPr lang="en" sz="1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', '</a:t>
            </a:r>
            <a:r>
              <a:rPr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b_all_around_friendliness</a:t>
            </a:r>
            <a:r>
              <a:rPr lang="en" sz="1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', '</a:t>
            </a:r>
            <a:r>
              <a:rPr lang="en" sz="1000">
                <a:solidFill>
                  <a:srgbClr val="EC3A3B"/>
                </a:solidFill>
                <a:latin typeface="Calibri"/>
                <a:ea typeface="Calibri"/>
                <a:cs typeface="Calibri"/>
                <a:sym typeface="Calibri"/>
              </a:rPr>
              <a:t>c_health_grooming'</a:t>
            </a:r>
            <a:r>
              <a:rPr lang="en" sz="1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, '</a:t>
            </a:r>
            <a:r>
              <a:rPr lang="en" sz="1000">
                <a:solidFill>
                  <a:srgbClr val="EC3A3B"/>
                </a:solidFill>
                <a:latin typeface="Calibri"/>
                <a:ea typeface="Calibri"/>
                <a:cs typeface="Calibri"/>
                <a:sym typeface="Calibri"/>
              </a:rPr>
              <a:t>d_trainability</a:t>
            </a:r>
            <a:r>
              <a:rPr lang="en" sz="1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', '</a:t>
            </a:r>
            <a:r>
              <a:rPr lang="en" sz="1000">
                <a:solidFill>
                  <a:srgbClr val="EC3A3B"/>
                </a:solidFill>
                <a:latin typeface="Calibri"/>
                <a:ea typeface="Calibri"/>
                <a:cs typeface="Calibri"/>
                <a:sym typeface="Calibri"/>
              </a:rPr>
              <a:t>e_exercise_needs</a:t>
            </a:r>
            <a:r>
              <a:rPr lang="en" sz="1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datadf </a:t>
            </a:r>
            <a:r>
              <a:rPr b="1" lang="en" sz="1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" sz="1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data</a:t>
            </a:r>
            <a:r>
              <a:rPr b="1" lang="en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" sz="1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drop</a:t>
            </a:r>
            <a:r>
              <a:rPr lang="en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r>
              <a:rPr b="1" lang="en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" sz="1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columns_to_drop</a:t>
            </a:r>
            <a:r>
              <a:rPr lang="en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3" name="Google Shape;2203;p24"/>
          <p:cNvSpPr txBox="1"/>
          <p:nvPr/>
        </p:nvSpPr>
        <p:spPr>
          <a:xfrm>
            <a:off x="795000" y="1748225"/>
            <a:ext cx="49593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Group A (“a_adapatability”)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Lato"/>
              <a:buAutoNum type="arabicPeriod"/>
            </a:pPr>
            <a:r>
              <a:rPr lang="en" sz="20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A1_adapts_well_to_apartment_living </a:t>
            </a:r>
            <a:endParaRPr sz="200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Lato"/>
              <a:buAutoNum type="arabicPeriod"/>
            </a:pPr>
            <a:r>
              <a:rPr lang="en" sz="20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A3_sensitivity_level </a:t>
            </a:r>
            <a:endParaRPr sz="200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Lato"/>
              <a:buAutoNum type="arabicPeriod"/>
            </a:pPr>
            <a:r>
              <a:rPr lang="en" sz="20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A4_tolerates_being_alone</a:t>
            </a:r>
            <a:endParaRPr sz="200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Lato"/>
              <a:buAutoNum type="arabicPeriod"/>
            </a:pPr>
            <a:r>
              <a:rPr lang="en" sz="20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A5_tolerates_cold_weather </a:t>
            </a:r>
            <a:endParaRPr sz="200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Lato"/>
              <a:buAutoNum type="arabicPeriod"/>
            </a:pPr>
            <a:r>
              <a:rPr lang="en" sz="20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a6_tolerates_hot_weather</a:t>
            </a:r>
            <a:endParaRPr sz="200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25"/>
          <p:cNvSpPr txBox="1"/>
          <p:nvPr>
            <p:ph type="title"/>
          </p:nvPr>
        </p:nvSpPr>
        <p:spPr>
          <a:xfrm>
            <a:off x="720000" y="494275"/>
            <a:ext cx="77040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Data Cleaning &amp; Exploratory Data Analysis</a:t>
            </a:r>
            <a:endParaRPr/>
          </a:p>
        </p:txBody>
      </p:sp>
      <p:pic>
        <p:nvPicPr>
          <p:cNvPr id="2209" name="Google Shape;2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75" y="2688550"/>
            <a:ext cx="4357401" cy="19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0" name="Google Shape;22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00" y="1206038"/>
            <a:ext cx="4303549" cy="128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7450" y="1206050"/>
            <a:ext cx="3521276" cy="349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26"/>
          <p:cNvSpPr txBox="1"/>
          <p:nvPr>
            <p:ph type="title"/>
          </p:nvPr>
        </p:nvSpPr>
        <p:spPr>
          <a:xfrm>
            <a:off x="362200" y="396375"/>
            <a:ext cx="77040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Data Cleaning &amp; 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  <p:grpSp>
        <p:nvGrpSpPr>
          <p:cNvPr id="2217" name="Google Shape;2217;p26"/>
          <p:cNvGrpSpPr/>
          <p:nvPr/>
        </p:nvGrpSpPr>
        <p:grpSpPr>
          <a:xfrm>
            <a:off x="8289330" y="68336"/>
            <a:ext cx="675393" cy="1130319"/>
            <a:chOff x="2460700" y="1411250"/>
            <a:chExt cx="283600" cy="474625"/>
          </a:xfrm>
        </p:grpSpPr>
        <p:sp>
          <p:nvSpPr>
            <p:cNvPr id="2218" name="Google Shape;2218;p26"/>
            <p:cNvSpPr/>
            <p:nvPr/>
          </p:nvSpPr>
          <p:spPr>
            <a:xfrm>
              <a:off x="2476450" y="1726325"/>
              <a:ext cx="17825" cy="27125"/>
            </a:xfrm>
            <a:custGeom>
              <a:rect b="b" l="l" r="r" t="t"/>
              <a:pathLst>
                <a:path extrusionOk="0" h="1085" w="713">
                  <a:moveTo>
                    <a:pt x="133" y="0"/>
                  </a:moveTo>
                  <a:cubicBezTo>
                    <a:pt x="133" y="41"/>
                    <a:pt x="124" y="83"/>
                    <a:pt x="116" y="124"/>
                  </a:cubicBezTo>
                  <a:cubicBezTo>
                    <a:pt x="99" y="191"/>
                    <a:pt x="83" y="257"/>
                    <a:pt x="58" y="323"/>
                  </a:cubicBezTo>
                  <a:cubicBezTo>
                    <a:pt x="25" y="447"/>
                    <a:pt x="0" y="580"/>
                    <a:pt x="25" y="713"/>
                  </a:cubicBezTo>
                  <a:cubicBezTo>
                    <a:pt x="41" y="829"/>
                    <a:pt x="83" y="961"/>
                    <a:pt x="166" y="1044"/>
                  </a:cubicBezTo>
                  <a:cubicBezTo>
                    <a:pt x="193" y="1066"/>
                    <a:pt x="221" y="1084"/>
                    <a:pt x="251" y="1084"/>
                  </a:cubicBezTo>
                  <a:cubicBezTo>
                    <a:pt x="266" y="1084"/>
                    <a:pt x="282" y="1080"/>
                    <a:pt x="298" y="1069"/>
                  </a:cubicBezTo>
                  <a:cubicBezTo>
                    <a:pt x="315" y="1061"/>
                    <a:pt x="331" y="1036"/>
                    <a:pt x="356" y="1019"/>
                  </a:cubicBezTo>
                  <a:cubicBezTo>
                    <a:pt x="381" y="994"/>
                    <a:pt x="406" y="969"/>
                    <a:pt x="431" y="953"/>
                  </a:cubicBezTo>
                  <a:cubicBezTo>
                    <a:pt x="489" y="903"/>
                    <a:pt x="547" y="870"/>
                    <a:pt x="613" y="837"/>
                  </a:cubicBezTo>
                  <a:cubicBezTo>
                    <a:pt x="646" y="820"/>
                    <a:pt x="671" y="812"/>
                    <a:pt x="713" y="795"/>
                  </a:cubicBezTo>
                  <a:cubicBezTo>
                    <a:pt x="621" y="729"/>
                    <a:pt x="588" y="621"/>
                    <a:pt x="563" y="514"/>
                  </a:cubicBezTo>
                  <a:cubicBezTo>
                    <a:pt x="547" y="406"/>
                    <a:pt x="522" y="298"/>
                    <a:pt x="505" y="191"/>
                  </a:cubicBezTo>
                  <a:cubicBezTo>
                    <a:pt x="489" y="174"/>
                    <a:pt x="481" y="157"/>
                    <a:pt x="481" y="141"/>
                  </a:cubicBezTo>
                  <a:cubicBezTo>
                    <a:pt x="472" y="149"/>
                    <a:pt x="464" y="149"/>
                    <a:pt x="447" y="149"/>
                  </a:cubicBezTo>
                  <a:cubicBezTo>
                    <a:pt x="323" y="149"/>
                    <a:pt x="215" y="83"/>
                    <a:pt x="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6"/>
            <p:cNvSpPr/>
            <p:nvPr/>
          </p:nvSpPr>
          <p:spPr>
            <a:xfrm>
              <a:off x="2527175" y="1686750"/>
              <a:ext cx="1075" cy="1475"/>
            </a:xfrm>
            <a:custGeom>
              <a:rect b="b" l="l" r="r" t="t"/>
              <a:pathLst>
                <a:path extrusionOk="0" h="59" w="43">
                  <a:moveTo>
                    <a:pt x="26" y="0"/>
                  </a:moveTo>
                  <a:cubicBezTo>
                    <a:pt x="18" y="9"/>
                    <a:pt x="9" y="9"/>
                    <a:pt x="1" y="17"/>
                  </a:cubicBezTo>
                  <a:cubicBezTo>
                    <a:pt x="18" y="34"/>
                    <a:pt x="34" y="42"/>
                    <a:pt x="42" y="58"/>
                  </a:cubicBezTo>
                  <a:cubicBezTo>
                    <a:pt x="42" y="42"/>
                    <a:pt x="34" y="17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6"/>
            <p:cNvSpPr/>
            <p:nvPr/>
          </p:nvSpPr>
          <p:spPr>
            <a:xfrm>
              <a:off x="2485350" y="1726325"/>
              <a:ext cx="1250" cy="850"/>
            </a:xfrm>
            <a:custGeom>
              <a:rect b="b" l="l" r="r" t="t"/>
              <a:pathLst>
                <a:path extrusionOk="0" h="34" w="50">
                  <a:moveTo>
                    <a:pt x="17" y="0"/>
                  </a:moveTo>
                  <a:cubicBezTo>
                    <a:pt x="9" y="8"/>
                    <a:pt x="9" y="8"/>
                    <a:pt x="0" y="17"/>
                  </a:cubicBezTo>
                  <a:cubicBezTo>
                    <a:pt x="17" y="25"/>
                    <a:pt x="25" y="25"/>
                    <a:pt x="42" y="33"/>
                  </a:cubicBezTo>
                  <a:lnTo>
                    <a:pt x="50" y="0"/>
                  </a:lnTo>
                  <a:lnTo>
                    <a:pt x="50" y="0"/>
                  </a:lnTo>
                  <a:cubicBezTo>
                    <a:pt x="47" y="3"/>
                    <a:pt x="44" y="4"/>
                    <a:pt x="40" y="4"/>
                  </a:cubicBezTo>
                  <a:cubicBezTo>
                    <a:pt x="32" y="4"/>
                    <a:pt x="22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6"/>
            <p:cNvSpPr/>
            <p:nvPr/>
          </p:nvSpPr>
          <p:spPr>
            <a:xfrm>
              <a:off x="2475825" y="1681150"/>
              <a:ext cx="225" cy="250"/>
            </a:xfrm>
            <a:custGeom>
              <a:rect b="b" l="l" r="r" t="t"/>
              <a:pathLst>
                <a:path extrusionOk="0" h="10" w="9">
                  <a:moveTo>
                    <a:pt x="8" y="9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6"/>
            <p:cNvSpPr/>
            <p:nvPr/>
          </p:nvSpPr>
          <p:spPr>
            <a:xfrm>
              <a:off x="2478500" y="1676600"/>
              <a:ext cx="42900" cy="12650"/>
            </a:xfrm>
            <a:custGeom>
              <a:rect b="b" l="l" r="r" t="t"/>
              <a:pathLst>
                <a:path extrusionOk="0" h="506" w="1716">
                  <a:moveTo>
                    <a:pt x="59" y="0"/>
                  </a:moveTo>
                  <a:cubicBezTo>
                    <a:pt x="42" y="17"/>
                    <a:pt x="26" y="42"/>
                    <a:pt x="1" y="58"/>
                  </a:cubicBezTo>
                  <a:cubicBezTo>
                    <a:pt x="84" y="100"/>
                    <a:pt x="175" y="133"/>
                    <a:pt x="266" y="158"/>
                  </a:cubicBezTo>
                  <a:cubicBezTo>
                    <a:pt x="283" y="158"/>
                    <a:pt x="291" y="166"/>
                    <a:pt x="307" y="166"/>
                  </a:cubicBezTo>
                  <a:cubicBezTo>
                    <a:pt x="374" y="170"/>
                    <a:pt x="438" y="170"/>
                    <a:pt x="502" y="170"/>
                  </a:cubicBezTo>
                  <a:cubicBezTo>
                    <a:pt x="566" y="170"/>
                    <a:pt x="631" y="170"/>
                    <a:pt x="697" y="174"/>
                  </a:cubicBezTo>
                  <a:cubicBezTo>
                    <a:pt x="747" y="183"/>
                    <a:pt x="805" y="191"/>
                    <a:pt x="854" y="191"/>
                  </a:cubicBezTo>
                  <a:cubicBezTo>
                    <a:pt x="871" y="191"/>
                    <a:pt x="887" y="191"/>
                    <a:pt x="904" y="199"/>
                  </a:cubicBezTo>
                  <a:cubicBezTo>
                    <a:pt x="970" y="199"/>
                    <a:pt x="1028" y="224"/>
                    <a:pt x="1086" y="249"/>
                  </a:cubicBezTo>
                  <a:cubicBezTo>
                    <a:pt x="1111" y="266"/>
                    <a:pt x="1136" y="274"/>
                    <a:pt x="1153" y="290"/>
                  </a:cubicBezTo>
                  <a:cubicBezTo>
                    <a:pt x="1219" y="324"/>
                    <a:pt x="1277" y="365"/>
                    <a:pt x="1343" y="406"/>
                  </a:cubicBezTo>
                  <a:cubicBezTo>
                    <a:pt x="1368" y="415"/>
                    <a:pt x="1393" y="423"/>
                    <a:pt x="1418" y="431"/>
                  </a:cubicBezTo>
                  <a:cubicBezTo>
                    <a:pt x="1434" y="440"/>
                    <a:pt x="1443" y="448"/>
                    <a:pt x="1451" y="464"/>
                  </a:cubicBezTo>
                  <a:cubicBezTo>
                    <a:pt x="1523" y="493"/>
                    <a:pt x="1602" y="503"/>
                    <a:pt x="1682" y="505"/>
                  </a:cubicBezTo>
                  <a:lnTo>
                    <a:pt x="1682" y="505"/>
                  </a:lnTo>
                  <a:cubicBezTo>
                    <a:pt x="1663" y="505"/>
                    <a:pt x="1646" y="503"/>
                    <a:pt x="1625" y="498"/>
                  </a:cubicBezTo>
                  <a:cubicBezTo>
                    <a:pt x="1559" y="481"/>
                    <a:pt x="1492" y="448"/>
                    <a:pt x="1451" y="398"/>
                  </a:cubicBezTo>
                  <a:cubicBezTo>
                    <a:pt x="1426" y="373"/>
                    <a:pt x="1409" y="348"/>
                    <a:pt x="1401" y="324"/>
                  </a:cubicBezTo>
                  <a:cubicBezTo>
                    <a:pt x="1385" y="290"/>
                    <a:pt x="1376" y="249"/>
                    <a:pt x="1360" y="216"/>
                  </a:cubicBezTo>
                  <a:cubicBezTo>
                    <a:pt x="1351" y="183"/>
                    <a:pt x="1318" y="174"/>
                    <a:pt x="1285" y="166"/>
                  </a:cubicBezTo>
                  <a:cubicBezTo>
                    <a:pt x="1244" y="150"/>
                    <a:pt x="1202" y="141"/>
                    <a:pt x="1161" y="141"/>
                  </a:cubicBezTo>
                  <a:cubicBezTo>
                    <a:pt x="1078" y="125"/>
                    <a:pt x="995" y="125"/>
                    <a:pt x="912" y="125"/>
                  </a:cubicBezTo>
                  <a:cubicBezTo>
                    <a:pt x="738" y="125"/>
                    <a:pt x="564" y="150"/>
                    <a:pt x="399" y="150"/>
                  </a:cubicBezTo>
                  <a:cubicBezTo>
                    <a:pt x="316" y="150"/>
                    <a:pt x="225" y="150"/>
                    <a:pt x="150" y="100"/>
                  </a:cubicBezTo>
                  <a:cubicBezTo>
                    <a:pt x="117" y="75"/>
                    <a:pt x="84" y="42"/>
                    <a:pt x="59" y="0"/>
                  </a:cubicBezTo>
                  <a:close/>
                  <a:moveTo>
                    <a:pt x="1682" y="505"/>
                  </a:moveTo>
                  <a:lnTo>
                    <a:pt x="1682" y="505"/>
                  </a:lnTo>
                  <a:cubicBezTo>
                    <a:pt x="1692" y="506"/>
                    <a:pt x="1704" y="506"/>
                    <a:pt x="1716" y="506"/>
                  </a:cubicBezTo>
                  <a:cubicBezTo>
                    <a:pt x="1704" y="506"/>
                    <a:pt x="1693" y="506"/>
                    <a:pt x="1682" y="5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6"/>
            <p:cNvSpPr/>
            <p:nvPr/>
          </p:nvSpPr>
          <p:spPr>
            <a:xfrm>
              <a:off x="2464000" y="1414375"/>
              <a:ext cx="278425" cy="468850"/>
            </a:xfrm>
            <a:custGeom>
              <a:rect b="b" l="l" r="r" t="t"/>
              <a:pathLst>
                <a:path extrusionOk="0" h="18754" w="11137">
                  <a:moveTo>
                    <a:pt x="10896" y="0"/>
                  </a:moveTo>
                  <a:cubicBezTo>
                    <a:pt x="10706" y="0"/>
                    <a:pt x="10532" y="116"/>
                    <a:pt x="10391" y="249"/>
                  </a:cubicBezTo>
                  <a:cubicBezTo>
                    <a:pt x="10217" y="398"/>
                    <a:pt x="10043" y="563"/>
                    <a:pt x="9877" y="729"/>
                  </a:cubicBezTo>
                  <a:cubicBezTo>
                    <a:pt x="9562" y="1052"/>
                    <a:pt x="9239" y="1384"/>
                    <a:pt x="9015" y="1790"/>
                  </a:cubicBezTo>
                  <a:cubicBezTo>
                    <a:pt x="8817" y="2179"/>
                    <a:pt x="8668" y="2585"/>
                    <a:pt x="8452" y="2966"/>
                  </a:cubicBezTo>
                  <a:cubicBezTo>
                    <a:pt x="8262" y="3314"/>
                    <a:pt x="8021" y="3637"/>
                    <a:pt x="7740" y="3911"/>
                  </a:cubicBezTo>
                  <a:cubicBezTo>
                    <a:pt x="7582" y="4060"/>
                    <a:pt x="7400" y="4193"/>
                    <a:pt x="7209" y="4292"/>
                  </a:cubicBezTo>
                  <a:cubicBezTo>
                    <a:pt x="7168" y="4317"/>
                    <a:pt x="7126" y="4342"/>
                    <a:pt x="7085" y="4375"/>
                  </a:cubicBezTo>
                  <a:cubicBezTo>
                    <a:pt x="7052" y="4391"/>
                    <a:pt x="7019" y="4425"/>
                    <a:pt x="7019" y="4466"/>
                  </a:cubicBezTo>
                  <a:cubicBezTo>
                    <a:pt x="7019" y="4507"/>
                    <a:pt x="7052" y="4549"/>
                    <a:pt x="7068" y="4590"/>
                  </a:cubicBezTo>
                  <a:cubicBezTo>
                    <a:pt x="7093" y="4640"/>
                    <a:pt x="7102" y="4690"/>
                    <a:pt x="7077" y="4739"/>
                  </a:cubicBezTo>
                  <a:cubicBezTo>
                    <a:pt x="7065" y="4759"/>
                    <a:pt x="7048" y="4767"/>
                    <a:pt x="7031" y="4767"/>
                  </a:cubicBezTo>
                  <a:cubicBezTo>
                    <a:pt x="6998" y="4767"/>
                    <a:pt x="6964" y="4736"/>
                    <a:pt x="6969" y="4698"/>
                  </a:cubicBezTo>
                  <a:cubicBezTo>
                    <a:pt x="6965" y="4698"/>
                    <a:pt x="6962" y="4697"/>
                    <a:pt x="6958" y="4697"/>
                  </a:cubicBezTo>
                  <a:cubicBezTo>
                    <a:pt x="6873" y="4697"/>
                    <a:pt x="6809" y="4792"/>
                    <a:pt x="6754" y="4855"/>
                  </a:cubicBezTo>
                  <a:cubicBezTo>
                    <a:pt x="6720" y="4897"/>
                    <a:pt x="6687" y="4938"/>
                    <a:pt x="6646" y="4971"/>
                  </a:cubicBezTo>
                  <a:cubicBezTo>
                    <a:pt x="6604" y="5005"/>
                    <a:pt x="6555" y="5029"/>
                    <a:pt x="6497" y="5046"/>
                  </a:cubicBezTo>
                  <a:cubicBezTo>
                    <a:pt x="6281" y="5137"/>
                    <a:pt x="6049" y="5187"/>
                    <a:pt x="5817" y="5220"/>
                  </a:cubicBezTo>
                  <a:cubicBezTo>
                    <a:pt x="5554" y="5253"/>
                    <a:pt x="5290" y="5262"/>
                    <a:pt x="5025" y="5262"/>
                  </a:cubicBezTo>
                  <a:cubicBezTo>
                    <a:pt x="4823" y="5262"/>
                    <a:pt x="4621" y="5257"/>
                    <a:pt x="4417" y="5253"/>
                  </a:cubicBezTo>
                  <a:lnTo>
                    <a:pt x="4019" y="5253"/>
                  </a:lnTo>
                  <a:cubicBezTo>
                    <a:pt x="3912" y="5253"/>
                    <a:pt x="3796" y="5261"/>
                    <a:pt x="3688" y="5261"/>
                  </a:cubicBezTo>
                  <a:cubicBezTo>
                    <a:pt x="3680" y="5270"/>
                    <a:pt x="3680" y="5278"/>
                    <a:pt x="3671" y="5278"/>
                  </a:cubicBezTo>
                  <a:cubicBezTo>
                    <a:pt x="3634" y="5282"/>
                    <a:pt x="3595" y="5282"/>
                    <a:pt x="3555" y="5282"/>
                  </a:cubicBezTo>
                  <a:cubicBezTo>
                    <a:pt x="3516" y="5282"/>
                    <a:pt x="3477" y="5282"/>
                    <a:pt x="3439" y="5286"/>
                  </a:cubicBezTo>
                  <a:cubicBezTo>
                    <a:pt x="3431" y="5286"/>
                    <a:pt x="3431" y="5294"/>
                    <a:pt x="3423" y="5294"/>
                  </a:cubicBezTo>
                  <a:cubicBezTo>
                    <a:pt x="3348" y="5311"/>
                    <a:pt x="3282" y="5361"/>
                    <a:pt x="3224" y="5410"/>
                  </a:cubicBezTo>
                  <a:cubicBezTo>
                    <a:pt x="3191" y="5444"/>
                    <a:pt x="3158" y="5477"/>
                    <a:pt x="3125" y="5518"/>
                  </a:cubicBezTo>
                  <a:cubicBezTo>
                    <a:pt x="3100" y="5543"/>
                    <a:pt x="3083" y="5568"/>
                    <a:pt x="3058" y="5601"/>
                  </a:cubicBezTo>
                  <a:cubicBezTo>
                    <a:pt x="3050" y="5618"/>
                    <a:pt x="3042" y="5634"/>
                    <a:pt x="3033" y="5651"/>
                  </a:cubicBezTo>
                  <a:cubicBezTo>
                    <a:pt x="3017" y="5676"/>
                    <a:pt x="3009" y="5692"/>
                    <a:pt x="2992" y="5709"/>
                  </a:cubicBezTo>
                  <a:cubicBezTo>
                    <a:pt x="2959" y="5750"/>
                    <a:pt x="2926" y="5792"/>
                    <a:pt x="2901" y="5833"/>
                  </a:cubicBezTo>
                  <a:cubicBezTo>
                    <a:pt x="2843" y="5908"/>
                    <a:pt x="2777" y="5982"/>
                    <a:pt x="2719" y="6057"/>
                  </a:cubicBezTo>
                  <a:lnTo>
                    <a:pt x="2404" y="6454"/>
                  </a:lnTo>
                  <a:cubicBezTo>
                    <a:pt x="2387" y="6471"/>
                    <a:pt x="2371" y="6496"/>
                    <a:pt x="2354" y="6512"/>
                  </a:cubicBezTo>
                  <a:cubicBezTo>
                    <a:pt x="2246" y="6645"/>
                    <a:pt x="2139" y="6778"/>
                    <a:pt x="2031" y="6910"/>
                  </a:cubicBezTo>
                  <a:cubicBezTo>
                    <a:pt x="2023" y="6927"/>
                    <a:pt x="2006" y="6935"/>
                    <a:pt x="1998" y="6952"/>
                  </a:cubicBezTo>
                  <a:cubicBezTo>
                    <a:pt x="1898" y="7076"/>
                    <a:pt x="1799" y="7200"/>
                    <a:pt x="1716" y="7349"/>
                  </a:cubicBezTo>
                  <a:cubicBezTo>
                    <a:pt x="1675" y="7424"/>
                    <a:pt x="1641" y="7507"/>
                    <a:pt x="1617" y="7590"/>
                  </a:cubicBezTo>
                  <a:cubicBezTo>
                    <a:pt x="1600" y="7631"/>
                    <a:pt x="1592" y="7672"/>
                    <a:pt x="1592" y="7706"/>
                  </a:cubicBezTo>
                  <a:cubicBezTo>
                    <a:pt x="1583" y="7755"/>
                    <a:pt x="1583" y="7805"/>
                    <a:pt x="1567" y="7846"/>
                  </a:cubicBezTo>
                  <a:cubicBezTo>
                    <a:pt x="1562" y="7865"/>
                    <a:pt x="1547" y="7876"/>
                    <a:pt x="1532" y="7876"/>
                  </a:cubicBezTo>
                  <a:cubicBezTo>
                    <a:pt x="1520" y="7876"/>
                    <a:pt x="1508" y="7869"/>
                    <a:pt x="1501" y="7855"/>
                  </a:cubicBezTo>
                  <a:cubicBezTo>
                    <a:pt x="1467" y="7780"/>
                    <a:pt x="1476" y="7697"/>
                    <a:pt x="1492" y="7614"/>
                  </a:cubicBezTo>
                  <a:cubicBezTo>
                    <a:pt x="1509" y="7532"/>
                    <a:pt x="1542" y="7457"/>
                    <a:pt x="1575" y="7382"/>
                  </a:cubicBezTo>
                  <a:cubicBezTo>
                    <a:pt x="1641" y="7233"/>
                    <a:pt x="1741" y="7092"/>
                    <a:pt x="1849" y="6960"/>
                  </a:cubicBezTo>
                  <a:cubicBezTo>
                    <a:pt x="2014" y="6753"/>
                    <a:pt x="2180" y="6546"/>
                    <a:pt x="2354" y="6338"/>
                  </a:cubicBezTo>
                  <a:cubicBezTo>
                    <a:pt x="2429" y="6247"/>
                    <a:pt x="2511" y="6156"/>
                    <a:pt x="2586" y="6057"/>
                  </a:cubicBezTo>
                  <a:cubicBezTo>
                    <a:pt x="2661" y="5974"/>
                    <a:pt x="2727" y="5891"/>
                    <a:pt x="2793" y="5808"/>
                  </a:cubicBezTo>
                  <a:lnTo>
                    <a:pt x="2801" y="5808"/>
                  </a:lnTo>
                  <a:cubicBezTo>
                    <a:pt x="2801" y="5800"/>
                    <a:pt x="2810" y="5792"/>
                    <a:pt x="2818" y="5792"/>
                  </a:cubicBezTo>
                  <a:cubicBezTo>
                    <a:pt x="2810" y="5775"/>
                    <a:pt x="2810" y="5758"/>
                    <a:pt x="2818" y="5742"/>
                  </a:cubicBezTo>
                  <a:cubicBezTo>
                    <a:pt x="2917" y="5584"/>
                    <a:pt x="3033" y="5435"/>
                    <a:pt x="3166" y="5319"/>
                  </a:cubicBezTo>
                  <a:cubicBezTo>
                    <a:pt x="3232" y="5261"/>
                    <a:pt x="3307" y="5212"/>
                    <a:pt x="3390" y="5195"/>
                  </a:cubicBezTo>
                  <a:cubicBezTo>
                    <a:pt x="3431" y="5187"/>
                    <a:pt x="3464" y="5187"/>
                    <a:pt x="3506" y="5187"/>
                  </a:cubicBezTo>
                  <a:cubicBezTo>
                    <a:pt x="3241" y="4955"/>
                    <a:pt x="3025" y="4665"/>
                    <a:pt x="2835" y="4375"/>
                  </a:cubicBezTo>
                  <a:cubicBezTo>
                    <a:pt x="2627" y="4077"/>
                    <a:pt x="2453" y="3762"/>
                    <a:pt x="2263" y="3447"/>
                  </a:cubicBezTo>
                  <a:cubicBezTo>
                    <a:pt x="1915" y="2850"/>
                    <a:pt x="1542" y="2254"/>
                    <a:pt x="1028" y="1798"/>
                  </a:cubicBezTo>
                  <a:cubicBezTo>
                    <a:pt x="904" y="1682"/>
                    <a:pt x="771" y="1583"/>
                    <a:pt x="631" y="1491"/>
                  </a:cubicBezTo>
                  <a:cubicBezTo>
                    <a:pt x="571" y="1459"/>
                    <a:pt x="502" y="1415"/>
                    <a:pt x="434" y="1415"/>
                  </a:cubicBezTo>
                  <a:cubicBezTo>
                    <a:pt x="417" y="1415"/>
                    <a:pt x="399" y="1418"/>
                    <a:pt x="382" y="1425"/>
                  </a:cubicBezTo>
                  <a:cubicBezTo>
                    <a:pt x="316" y="1450"/>
                    <a:pt x="266" y="1516"/>
                    <a:pt x="233" y="1574"/>
                  </a:cubicBezTo>
                  <a:cubicBezTo>
                    <a:pt x="233" y="1574"/>
                    <a:pt x="233" y="1583"/>
                    <a:pt x="233" y="1583"/>
                  </a:cubicBezTo>
                  <a:cubicBezTo>
                    <a:pt x="44" y="1903"/>
                    <a:pt x="1" y="2281"/>
                    <a:pt x="1" y="2652"/>
                  </a:cubicBezTo>
                  <a:lnTo>
                    <a:pt x="1" y="2652"/>
                  </a:lnTo>
                  <a:cubicBezTo>
                    <a:pt x="1" y="2652"/>
                    <a:pt x="1" y="2652"/>
                    <a:pt x="1" y="2651"/>
                  </a:cubicBezTo>
                  <a:lnTo>
                    <a:pt x="1" y="2660"/>
                  </a:lnTo>
                  <a:cubicBezTo>
                    <a:pt x="1" y="2657"/>
                    <a:pt x="1" y="2654"/>
                    <a:pt x="1" y="2652"/>
                  </a:cubicBezTo>
                  <a:lnTo>
                    <a:pt x="1" y="2652"/>
                  </a:lnTo>
                  <a:cubicBezTo>
                    <a:pt x="9" y="3066"/>
                    <a:pt x="75" y="3480"/>
                    <a:pt x="117" y="3886"/>
                  </a:cubicBezTo>
                  <a:cubicBezTo>
                    <a:pt x="150" y="4309"/>
                    <a:pt x="167" y="4731"/>
                    <a:pt x="175" y="5145"/>
                  </a:cubicBezTo>
                  <a:cubicBezTo>
                    <a:pt x="183" y="5352"/>
                    <a:pt x="183" y="5560"/>
                    <a:pt x="175" y="5767"/>
                  </a:cubicBezTo>
                  <a:cubicBezTo>
                    <a:pt x="175" y="5932"/>
                    <a:pt x="167" y="6106"/>
                    <a:pt x="191" y="6272"/>
                  </a:cubicBezTo>
                  <a:cubicBezTo>
                    <a:pt x="208" y="6430"/>
                    <a:pt x="249" y="6587"/>
                    <a:pt x="341" y="6711"/>
                  </a:cubicBezTo>
                  <a:cubicBezTo>
                    <a:pt x="423" y="6836"/>
                    <a:pt x="573" y="6918"/>
                    <a:pt x="589" y="7084"/>
                  </a:cubicBezTo>
                  <a:cubicBezTo>
                    <a:pt x="597" y="7134"/>
                    <a:pt x="589" y="7175"/>
                    <a:pt x="581" y="7217"/>
                  </a:cubicBezTo>
                  <a:cubicBezTo>
                    <a:pt x="581" y="7225"/>
                    <a:pt x="581" y="7233"/>
                    <a:pt x="573" y="7242"/>
                  </a:cubicBezTo>
                  <a:cubicBezTo>
                    <a:pt x="581" y="7242"/>
                    <a:pt x="589" y="7250"/>
                    <a:pt x="581" y="7266"/>
                  </a:cubicBezTo>
                  <a:cubicBezTo>
                    <a:pt x="581" y="7333"/>
                    <a:pt x="573" y="7391"/>
                    <a:pt x="573" y="7457"/>
                  </a:cubicBezTo>
                  <a:cubicBezTo>
                    <a:pt x="581" y="7523"/>
                    <a:pt x="597" y="7581"/>
                    <a:pt x="614" y="7639"/>
                  </a:cubicBezTo>
                  <a:cubicBezTo>
                    <a:pt x="655" y="7764"/>
                    <a:pt x="738" y="7863"/>
                    <a:pt x="821" y="7954"/>
                  </a:cubicBezTo>
                  <a:cubicBezTo>
                    <a:pt x="904" y="8045"/>
                    <a:pt x="987" y="8128"/>
                    <a:pt x="1053" y="8228"/>
                  </a:cubicBezTo>
                  <a:cubicBezTo>
                    <a:pt x="1103" y="8294"/>
                    <a:pt x="1153" y="8385"/>
                    <a:pt x="1169" y="8484"/>
                  </a:cubicBezTo>
                  <a:cubicBezTo>
                    <a:pt x="1194" y="8410"/>
                    <a:pt x="1219" y="8344"/>
                    <a:pt x="1244" y="8286"/>
                  </a:cubicBezTo>
                  <a:cubicBezTo>
                    <a:pt x="1302" y="8153"/>
                    <a:pt x="1360" y="8029"/>
                    <a:pt x="1426" y="7904"/>
                  </a:cubicBezTo>
                  <a:cubicBezTo>
                    <a:pt x="1431" y="7895"/>
                    <a:pt x="1439" y="7891"/>
                    <a:pt x="1447" y="7891"/>
                  </a:cubicBezTo>
                  <a:cubicBezTo>
                    <a:pt x="1466" y="7891"/>
                    <a:pt x="1487" y="7914"/>
                    <a:pt x="1476" y="7938"/>
                  </a:cubicBezTo>
                  <a:cubicBezTo>
                    <a:pt x="1426" y="8062"/>
                    <a:pt x="1385" y="8194"/>
                    <a:pt x="1335" y="8319"/>
                  </a:cubicBezTo>
                  <a:cubicBezTo>
                    <a:pt x="1318" y="8385"/>
                    <a:pt x="1293" y="8451"/>
                    <a:pt x="1277" y="8518"/>
                  </a:cubicBezTo>
                  <a:cubicBezTo>
                    <a:pt x="1252" y="8576"/>
                    <a:pt x="1227" y="8634"/>
                    <a:pt x="1219" y="8700"/>
                  </a:cubicBezTo>
                  <a:cubicBezTo>
                    <a:pt x="1211" y="8766"/>
                    <a:pt x="1227" y="8832"/>
                    <a:pt x="1235" y="8899"/>
                  </a:cubicBezTo>
                  <a:cubicBezTo>
                    <a:pt x="1252" y="8973"/>
                    <a:pt x="1260" y="9040"/>
                    <a:pt x="1269" y="9114"/>
                  </a:cubicBezTo>
                  <a:cubicBezTo>
                    <a:pt x="1285" y="9180"/>
                    <a:pt x="1293" y="9255"/>
                    <a:pt x="1310" y="9321"/>
                  </a:cubicBezTo>
                  <a:cubicBezTo>
                    <a:pt x="1310" y="9354"/>
                    <a:pt x="1318" y="9388"/>
                    <a:pt x="1327" y="9421"/>
                  </a:cubicBezTo>
                  <a:cubicBezTo>
                    <a:pt x="1327" y="9429"/>
                    <a:pt x="1327" y="9429"/>
                    <a:pt x="1327" y="9437"/>
                  </a:cubicBezTo>
                  <a:cubicBezTo>
                    <a:pt x="1368" y="9404"/>
                    <a:pt x="1418" y="9371"/>
                    <a:pt x="1467" y="9354"/>
                  </a:cubicBezTo>
                  <a:cubicBezTo>
                    <a:pt x="1542" y="9313"/>
                    <a:pt x="1625" y="9288"/>
                    <a:pt x="1708" y="9255"/>
                  </a:cubicBezTo>
                  <a:cubicBezTo>
                    <a:pt x="1766" y="9238"/>
                    <a:pt x="1815" y="9214"/>
                    <a:pt x="1865" y="9189"/>
                  </a:cubicBezTo>
                  <a:cubicBezTo>
                    <a:pt x="1840" y="9180"/>
                    <a:pt x="1807" y="9172"/>
                    <a:pt x="1782" y="9147"/>
                  </a:cubicBezTo>
                  <a:cubicBezTo>
                    <a:pt x="1708" y="9081"/>
                    <a:pt x="1708" y="8940"/>
                    <a:pt x="1724" y="8841"/>
                  </a:cubicBezTo>
                  <a:cubicBezTo>
                    <a:pt x="1733" y="8750"/>
                    <a:pt x="1774" y="8617"/>
                    <a:pt x="1865" y="8576"/>
                  </a:cubicBezTo>
                  <a:cubicBezTo>
                    <a:pt x="1873" y="8559"/>
                    <a:pt x="1882" y="8551"/>
                    <a:pt x="1890" y="8534"/>
                  </a:cubicBezTo>
                  <a:cubicBezTo>
                    <a:pt x="1882" y="8518"/>
                    <a:pt x="1898" y="8501"/>
                    <a:pt x="1923" y="8501"/>
                  </a:cubicBezTo>
                  <a:cubicBezTo>
                    <a:pt x="1931" y="8484"/>
                    <a:pt x="1948" y="8476"/>
                    <a:pt x="1965" y="8468"/>
                  </a:cubicBezTo>
                  <a:cubicBezTo>
                    <a:pt x="1970" y="8466"/>
                    <a:pt x="1976" y="8466"/>
                    <a:pt x="1981" y="8466"/>
                  </a:cubicBezTo>
                  <a:cubicBezTo>
                    <a:pt x="2006" y="8466"/>
                    <a:pt x="2025" y="8481"/>
                    <a:pt x="2039" y="8501"/>
                  </a:cubicBezTo>
                  <a:cubicBezTo>
                    <a:pt x="2097" y="8501"/>
                    <a:pt x="2130" y="8534"/>
                    <a:pt x="2163" y="8576"/>
                  </a:cubicBezTo>
                  <a:cubicBezTo>
                    <a:pt x="2221" y="8658"/>
                    <a:pt x="2238" y="8766"/>
                    <a:pt x="2221" y="8866"/>
                  </a:cubicBezTo>
                  <a:cubicBezTo>
                    <a:pt x="2213" y="8882"/>
                    <a:pt x="2213" y="8899"/>
                    <a:pt x="2205" y="8915"/>
                  </a:cubicBezTo>
                  <a:cubicBezTo>
                    <a:pt x="2304" y="8808"/>
                    <a:pt x="2404" y="8700"/>
                    <a:pt x="2503" y="8592"/>
                  </a:cubicBezTo>
                  <a:cubicBezTo>
                    <a:pt x="2536" y="8559"/>
                    <a:pt x="2561" y="8534"/>
                    <a:pt x="2586" y="8509"/>
                  </a:cubicBezTo>
                  <a:cubicBezTo>
                    <a:pt x="2677" y="8410"/>
                    <a:pt x="2785" y="8310"/>
                    <a:pt x="2868" y="8203"/>
                  </a:cubicBezTo>
                  <a:cubicBezTo>
                    <a:pt x="2909" y="8145"/>
                    <a:pt x="2951" y="8087"/>
                    <a:pt x="2975" y="8020"/>
                  </a:cubicBezTo>
                  <a:cubicBezTo>
                    <a:pt x="2981" y="8009"/>
                    <a:pt x="2990" y="8004"/>
                    <a:pt x="2998" y="8004"/>
                  </a:cubicBezTo>
                  <a:cubicBezTo>
                    <a:pt x="3015" y="8004"/>
                    <a:pt x="3031" y="8021"/>
                    <a:pt x="3025" y="8037"/>
                  </a:cubicBezTo>
                  <a:cubicBezTo>
                    <a:pt x="3017" y="8070"/>
                    <a:pt x="3000" y="8103"/>
                    <a:pt x="2984" y="8128"/>
                  </a:cubicBezTo>
                  <a:cubicBezTo>
                    <a:pt x="2917" y="8252"/>
                    <a:pt x="2818" y="8360"/>
                    <a:pt x="2727" y="8476"/>
                  </a:cubicBezTo>
                  <a:cubicBezTo>
                    <a:pt x="2603" y="8625"/>
                    <a:pt x="2470" y="8774"/>
                    <a:pt x="2346" y="8924"/>
                  </a:cubicBezTo>
                  <a:cubicBezTo>
                    <a:pt x="2230" y="9056"/>
                    <a:pt x="2105" y="9189"/>
                    <a:pt x="1956" y="9272"/>
                  </a:cubicBezTo>
                  <a:cubicBezTo>
                    <a:pt x="1807" y="9354"/>
                    <a:pt x="1633" y="9388"/>
                    <a:pt x="1476" y="9470"/>
                  </a:cubicBezTo>
                  <a:cubicBezTo>
                    <a:pt x="1227" y="9611"/>
                    <a:pt x="1070" y="9868"/>
                    <a:pt x="904" y="10100"/>
                  </a:cubicBezTo>
                  <a:cubicBezTo>
                    <a:pt x="838" y="10183"/>
                    <a:pt x="780" y="10266"/>
                    <a:pt x="705" y="10340"/>
                  </a:cubicBezTo>
                  <a:cubicBezTo>
                    <a:pt x="730" y="10340"/>
                    <a:pt x="755" y="10357"/>
                    <a:pt x="771" y="10382"/>
                  </a:cubicBezTo>
                  <a:cubicBezTo>
                    <a:pt x="788" y="10407"/>
                    <a:pt x="796" y="10431"/>
                    <a:pt x="771" y="10456"/>
                  </a:cubicBezTo>
                  <a:cubicBezTo>
                    <a:pt x="763" y="10465"/>
                    <a:pt x="755" y="10473"/>
                    <a:pt x="738" y="10473"/>
                  </a:cubicBezTo>
                  <a:cubicBezTo>
                    <a:pt x="782" y="10529"/>
                    <a:pt x="877" y="10543"/>
                    <a:pt x="956" y="10543"/>
                  </a:cubicBezTo>
                  <a:cubicBezTo>
                    <a:pt x="983" y="10543"/>
                    <a:pt x="1008" y="10541"/>
                    <a:pt x="1028" y="10539"/>
                  </a:cubicBezTo>
                  <a:cubicBezTo>
                    <a:pt x="1177" y="10539"/>
                    <a:pt x="1335" y="10523"/>
                    <a:pt x="1492" y="10514"/>
                  </a:cubicBezTo>
                  <a:cubicBezTo>
                    <a:pt x="1633" y="10514"/>
                    <a:pt x="1799" y="10514"/>
                    <a:pt x="1931" y="10572"/>
                  </a:cubicBezTo>
                  <a:cubicBezTo>
                    <a:pt x="1998" y="10597"/>
                    <a:pt x="2031" y="10655"/>
                    <a:pt x="2047" y="10721"/>
                  </a:cubicBezTo>
                  <a:cubicBezTo>
                    <a:pt x="2072" y="10779"/>
                    <a:pt x="2097" y="10821"/>
                    <a:pt x="2147" y="10846"/>
                  </a:cubicBezTo>
                  <a:cubicBezTo>
                    <a:pt x="2188" y="10871"/>
                    <a:pt x="2230" y="10882"/>
                    <a:pt x="2272" y="10882"/>
                  </a:cubicBezTo>
                  <a:cubicBezTo>
                    <a:pt x="2367" y="10882"/>
                    <a:pt x="2462" y="10829"/>
                    <a:pt x="2536" y="10771"/>
                  </a:cubicBezTo>
                  <a:cubicBezTo>
                    <a:pt x="2548" y="10760"/>
                    <a:pt x="2563" y="10753"/>
                    <a:pt x="2577" y="10753"/>
                  </a:cubicBezTo>
                  <a:cubicBezTo>
                    <a:pt x="2594" y="10753"/>
                    <a:pt x="2610" y="10762"/>
                    <a:pt x="2619" y="10779"/>
                  </a:cubicBezTo>
                  <a:cubicBezTo>
                    <a:pt x="2710" y="10962"/>
                    <a:pt x="2727" y="11177"/>
                    <a:pt x="2669" y="11368"/>
                  </a:cubicBezTo>
                  <a:cubicBezTo>
                    <a:pt x="2644" y="11459"/>
                    <a:pt x="2603" y="11550"/>
                    <a:pt x="2545" y="11616"/>
                  </a:cubicBezTo>
                  <a:cubicBezTo>
                    <a:pt x="2478" y="11699"/>
                    <a:pt x="2387" y="11732"/>
                    <a:pt x="2288" y="11749"/>
                  </a:cubicBezTo>
                  <a:cubicBezTo>
                    <a:pt x="2180" y="11757"/>
                    <a:pt x="2072" y="11765"/>
                    <a:pt x="1973" y="11765"/>
                  </a:cubicBezTo>
                  <a:cubicBezTo>
                    <a:pt x="1857" y="11774"/>
                    <a:pt x="1741" y="11782"/>
                    <a:pt x="1625" y="11790"/>
                  </a:cubicBezTo>
                  <a:cubicBezTo>
                    <a:pt x="1567" y="11799"/>
                    <a:pt x="1509" y="11799"/>
                    <a:pt x="1451" y="11799"/>
                  </a:cubicBezTo>
                  <a:lnTo>
                    <a:pt x="1451" y="11807"/>
                  </a:lnTo>
                  <a:cubicBezTo>
                    <a:pt x="1409" y="11898"/>
                    <a:pt x="1368" y="11981"/>
                    <a:pt x="1318" y="12064"/>
                  </a:cubicBezTo>
                  <a:cubicBezTo>
                    <a:pt x="1293" y="12122"/>
                    <a:pt x="1269" y="12180"/>
                    <a:pt x="1252" y="12238"/>
                  </a:cubicBezTo>
                  <a:cubicBezTo>
                    <a:pt x="1244" y="12279"/>
                    <a:pt x="1227" y="12329"/>
                    <a:pt x="1211" y="12370"/>
                  </a:cubicBezTo>
                  <a:cubicBezTo>
                    <a:pt x="1202" y="12379"/>
                    <a:pt x="1194" y="12387"/>
                    <a:pt x="1186" y="12395"/>
                  </a:cubicBezTo>
                  <a:cubicBezTo>
                    <a:pt x="1186" y="12395"/>
                    <a:pt x="1194" y="12395"/>
                    <a:pt x="1194" y="12403"/>
                  </a:cubicBezTo>
                  <a:cubicBezTo>
                    <a:pt x="1211" y="12428"/>
                    <a:pt x="1235" y="12453"/>
                    <a:pt x="1252" y="12478"/>
                  </a:cubicBezTo>
                  <a:cubicBezTo>
                    <a:pt x="1277" y="12503"/>
                    <a:pt x="1302" y="12536"/>
                    <a:pt x="1318" y="12561"/>
                  </a:cubicBezTo>
                  <a:cubicBezTo>
                    <a:pt x="1327" y="12577"/>
                    <a:pt x="1327" y="12594"/>
                    <a:pt x="1310" y="12602"/>
                  </a:cubicBezTo>
                  <a:cubicBezTo>
                    <a:pt x="1306" y="12606"/>
                    <a:pt x="1300" y="12609"/>
                    <a:pt x="1293" y="12609"/>
                  </a:cubicBezTo>
                  <a:cubicBezTo>
                    <a:pt x="1287" y="12609"/>
                    <a:pt x="1281" y="12606"/>
                    <a:pt x="1277" y="12602"/>
                  </a:cubicBezTo>
                  <a:cubicBezTo>
                    <a:pt x="1252" y="12569"/>
                    <a:pt x="1235" y="12544"/>
                    <a:pt x="1211" y="12511"/>
                  </a:cubicBezTo>
                  <a:cubicBezTo>
                    <a:pt x="1194" y="12486"/>
                    <a:pt x="1169" y="12461"/>
                    <a:pt x="1153" y="12437"/>
                  </a:cubicBezTo>
                  <a:cubicBezTo>
                    <a:pt x="1144" y="12428"/>
                    <a:pt x="1144" y="12412"/>
                    <a:pt x="1153" y="12403"/>
                  </a:cubicBezTo>
                  <a:lnTo>
                    <a:pt x="1144" y="12403"/>
                  </a:lnTo>
                  <a:cubicBezTo>
                    <a:pt x="1136" y="12470"/>
                    <a:pt x="1119" y="12536"/>
                    <a:pt x="1095" y="12594"/>
                  </a:cubicBezTo>
                  <a:cubicBezTo>
                    <a:pt x="1111" y="12652"/>
                    <a:pt x="1119" y="12710"/>
                    <a:pt x="1128" y="12768"/>
                  </a:cubicBezTo>
                  <a:cubicBezTo>
                    <a:pt x="1144" y="12834"/>
                    <a:pt x="1153" y="12892"/>
                    <a:pt x="1169" y="12959"/>
                  </a:cubicBezTo>
                  <a:cubicBezTo>
                    <a:pt x="1177" y="13008"/>
                    <a:pt x="1186" y="13058"/>
                    <a:pt x="1211" y="13099"/>
                  </a:cubicBezTo>
                  <a:cubicBezTo>
                    <a:pt x="1252" y="13191"/>
                    <a:pt x="1343" y="13240"/>
                    <a:pt x="1434" y="13257"/>
                  </a:cubicBezTo>
                  <a:cubicBezTo>
                    <a:pt x="1472" y="13265"/>
                    <a:pt x="1509" y="13268"/>
                    <a:pt x="1546" y="13268"/>
                  </a:cubicBezTo>
                  <a:cubicBezTo>
                    <a:pt x="1708" y="13268"/>
                    <a:pt x="1868" y="13205"/>
                    <a:pt x="2023" y="13157"/>
                  </a:cubicBezTo>
                  <a:cubicBezTo>
                    <a:pt x="2122" y="13124"/>
                    <a:pt x="2221" y="13099"/>
                    <a:pt x="2321" y="13091"/>
                  </a:cubicBezTo>
                  <a:cubicBezTo>
                    <a:pt x="2339" y="13090"/>
                    <a:pt x="2357" y="13089"/>
                    <a:pt x="2375" y="13089"/>
                  </a:cubicBezTo>
                  <a:cubicBezTo>
                    <a:pt x="2467" y="13089"/>
                    <a:pt x="2561" y="13106"/>
                    <a:pt x="2644" y="13141"/>
                  </a:cubicBezTo>
                  <a:cubicBezTo>
                    <a:pt x="2752" y="13174"/>
                    <a:pt x="2851" y="13224"/>
                    <a:pt x="2951" y="13273"/>
                  </a:cubicBezTo>
                  <a:cubicBezTo>
                    <a:pt x="3050" y="13323"/>
                    <a:pt x="3149" y="13373"/>
                    <a:pt x="3257" y="13414"/>
                  </a:cubicBezTo>
                  <a:cubicBezTo>
                    <a:pt x="3456" y="13497"/>
                    <a:pt x="3671" y="13563"/>
                    <a:pt x="3887" y="13597"/>
                  </a:cubicBezTo>
                  <a:cubicBezTo>
                    <a:pt x="4047" y="13627"/>
                    <a:pt x="4206" y="13644"/>
                    <a:pt x="4366" y="13644"/>
                  </a:cubicBezTo>
                  <a:cubicBezTo>
                    <a:pt x="4422" y="13644"/>
                    <a:pt x="4477" y="13642"/>
                    <a:pt x="4533" y="13638"/>
                  </a:cubicBezTo>
                  <a:cubicBezTo>
                    <a:pt x="4757" y="13621"/>
                    <a:pt x="4972" y="13563"/>
                    <a:pt x="5179" y="13481"/>
                  </a:cubicBezTo>
                  <a:cubicBezTo>
                    <a:pt x="5403" y="13389"/>
                    <a:pt x="5610" y="13282"/>
                    <a:pt x="5826" y="13182"/>
                  </a:cubicBezTo>
                  <a:lnTo>
                    <a:pt x="6497" y="12859"/>
                  </a:lnTo>
                  <a:lnTo>
                    <a:pt x="6588" y="12818"/>
                  </a:lnTo>
                  <a:cubicBezTo>
                    <a:pt x="6555" y="12793"/>
                    <a:pt x="6546" y="12735"/>
                    <a:pt x="6596" y="12727"/>
                  </a:cubicBezTo>
                  <a:cubicBezTo>
                    <a:pt x="6606" y="12725"/>
                    <a:pt x="6616" y="12724"/>
                    <a:pt x="6625" y="12724"/>
                  </a:cubicBezTo>
                  <a:cubicBezTo>
                    <a:pt x="6657" y="12724"/>
                    <a:pt x="6687" y="12734"/>
                    <a:pt x="6712" y="12760"/>
                  </a:cubicBezTo>
                  <a:cubicBezTo>
                    <a:pt x="6720" y="12768"/>
                    <a:pt x="6737" y="12785"/>
                    <a:pt x="6745" y="12801"/>
                  </a:cubicBezTo>
                  <a:cubicBezTo>
                    <a:pt x="6754" y="12826"/>
                    <a:pt x="6754" y="12867"/>
                    <a:pt x="6720" y="12876"/>
                  </a:cubicBezTo>
                  <a:cubicBezTo>
                    <a:pt x="6488" y="12992"/>
                    <a:pt x="6265" y="13099"/>
                    <a:pt x="6033" y="13207"/>
                  </a:cubicBezTo>
                  <a:cubicBezTo>
                    <a:pt x="5826" y="13307"/>
                    <a:pt x="5618" y="13414"/>
                    <a:pt x="5411" y="13505"/>
                  </a:cubicBezTo>
                  <a:cubicBezTo>
                    <a:pt x="5395" y="13514"/>
                    <a:pt x="5378" y="13522"/>
                    <a:pt x="5362" y="13530"/>
                  </a:cubicBezTo>
                  <a:cubicBezTo>
                    <a:pt x="5146" y="13621"/>
                    <a:pt x="4922" y="13704"/>
                    <a:pt x="4690" y="13737"/>
                  </a:cubicBezTo>
                  <a:cubicBezTo>
                    <a:pt x="4579" y="13754"/>
                    <a:pt x="4467" y="13762"/>
                    <a:pt x="4355" y="13762"/>
                  </a:cubicBezTo>
                  <a:cubicBezTo>
                    <a:pt x="4243" y="13762"/>
                    <a:pt x="4131" y="13754"/>
                    <a:pt x="4019" y="13737"/>
                  </a:cubicBezTo>
                  <a:cubicBezTo>
                    <a:pt x="3796" y="13713"/>
                    <a:pt x="3580" y="13655"/>
                    <a:pt x="3365" y="13580"/>
                  </a:cubicBezTo>
                  <a:cubicBezTo>
                    <a:pt x="3257" y="13539"/>
                    <a:pt x="3149" y="13497"/>
                    <a:pt x="3050" y="13447"/>
                  </a:cubicBezTo>
                  <a:cubicBezTo>
                    <a:pt x="2942" y="13406"/>
                    <a:pt x="2843" y="13348"/>
                    <a:pt x="2735" y="13298"/>
                  </a:cubicBezTo>
                  <a:cubicBezTo>
                    <a:pt x="2636" y="13257"/>
                    <a:pt x="2528" y="13215"/>
                    <a:pt x="2412" y="13207"/>
                  </a:cubicBezTo>
                  <a:cubicBezTo>
                    <a:pt x="2313" y="13207"/>
                    <a:pt x="2205" y="13224"/>
                    <a:pt x="2105" y="13257"/>
                  </a:cubicBezTo>
                  <a:cubicBezTo>
                    <a:pt x="1923" y="13303"/>
                    <a:pt x="1740" y="13383"/>
                    <a:pt x="1545" y="13383"/>
                  </a:cubicBezTo>
                  <a:cubicBezTo>
                    <a:pt x="1527" y="13383"/>
                    <a:pt x="1510" y="13382"/>
                    <a:pt x="1492" y="13381"/>
                  </a:cubicBezTo>
                  <a:cubicBezTo>
                    <a:pt x="1426" y="13373"/>
                    <a:pt x="1360" y="13365"/>
                    <a:pt x="1302" y="13331"/>
                  </a:cubicBezTo>
                  <a:cubicBezTo>
                    <a:pt x="1285" y="13356"/>
                    <a:pt x="1269" y="13365"/>
                    <a:pt x="1244" y="13373"/>
                  </a:cubicBezTo>
                  <a:cubicBezTo>
                    <a:pt x="1211" y="13389"/>
                    <a:pt x="1177" y="13398"/>
                    <a:pt x="1153" y="13414"/>
                  </a:cubicBezTo>
                  <a:cubicBezTo>
                    <a:pt x="1086" y="13447"/>
                    <a:pt x="1028" y="13481"/>
                    <a:pt x="979" y="13530"/>
                  </a:cubicBezTo>
                  <a:cubicBezTo>
                    <a:pt x="937" y="13563"/>
                    <a:pt x="896" y="13613"/>
                    <a:pt x="846" y="13646"/>
                  </a:cubicBezTo>
                  <a:cubicBezTo>
                    <a:pt x="854" y="13655"/>
                    <a:pt x="871" y="13663"/>
                    <a:pt x="879" y="13671"/>
                  </a:cubicBezTo>
                  <a:cubicBezTo>
                    <a:pt x="887" y="13679"/>
                    <a:pt x="896" y="13688"/>
                    <a:pt x="904" y="13704"/>
                  </a:cubicBezTo>
                  <a:cubicBezTo>
                    <a:pt x="921" y="13729"/>
                    <a:pt x="945" y="13754"/>
                    <a:pt x="970" y="13771"/>
                  </a:cubicBezTo>
                  <a:cubicBezTo>
                    <a:pt x="1020" y="13804"/>
                    <a:pt x="1078" y="13829"/>
                    <a:pt x="1144" y="13845"/>
                  </a:cubicBezTo>
                  <a:cubicBezTo>
                    <a:pt x="1277" y="13878"/>
                    <a:pt x="1418" y="13878"/>
                    <a:pt x="1559" y="13878"/>
                  </a:cubicBezTo>
                  <a:cubicBezTo>
                    <a:pt x="1680" y="13878"/>
                    <a:pt x="1803" y="13872"/>
                    <a:pt x="1926" y="13872"/>
                  </a:cubicBezTo>
                  <a:cubicBezTo>
                    <a:pt x="2079" y="13872"/>
                    <a:pt x="2232" y="13882"/>
                    <a:pt x="2379" y="13928"/>
                  </a:cubicBezTo>
                  <a:cubicBezTo>
                    <a:pt x="2511" y="13969"/>
                    <a:pt x="2627" y="14044"/>
                    <a:pt x="2752" y="14102"/>
                  </a:cubicBezTo>
                  <a:cubicBezTo>
                    <a:pt x="2801" y="14127"/>
                    <a:pt x="2851" y="14152"/>
                    <a:pt x="2901" y="14168"/>
                  </a:cubicBezTo>
                  <a:cubicBezTo>
                    <a:pt x="2975" y="14193"/>
                    <a:pt x="3058" y="14210"/>
                    <a:pt x="3149" y="14210"/>
                  </a:cubicBezTo>
                  <a:cubicBezTo>
                    <a:pt x="3232" y="14210"/>
                    <a:pt x="3323" y="14210"/>
                    <a:pt x="3406" y="14201"/>
                  </a:cubicBezTo>
                  <a:cubicBezTo>
                    <a:pt x="3464" y="14201"/>
                    <a:pt x="3522" y="14193"/>
                    <a:pt x="3589" y="14193"/>
                  </a:cubicBezTo>
                  <a:cubicBezTo>
                    <a:pt x="3738" y="14177"/>
                    <a:pt x="3878" y="14160"/>
                    <a:pt x="4028" y="14143"/>
                  </a:cubicBezTo>
                  <a:cubicBezTo>
                    <a:pt x="4309" y="14119"/>
                    <a:pt x="4591" y="14077"/>
                    <a:pt x="4864" y="14036"/>
                  </a:cubicBezTo>
                  <a:cubicBezTo>
                    <a:pt x="4922" y="14027"/>
                    <a:pt x="4980" y="14019"/>
                    <a:pt x="5038" y="14011"/>
                  </a:cubicBezTo>
                  <a:cubicBezTo>
                    <a:pt x="5072" y="14011"/>
                    <a:pt x="5072" y="14061"/>
                    <a:pt x="5047" y="14069"/>
                  </a:cubicBezTo>
                  <a:cubicBezTo>
                    <a:pt x="4748" y="14152"/>
                    <a:pt x="4442" y="14201"/>
                    <a:pt x="4144" y="14243"/>
                  </a:cubicBezTo>
                  <a:cubicBezTo>
                    <a:pt x="3986" y="14259"/>
                    <a:pt x="3837" y="14276"/>
                    <a:pt x="3680" y="14293"/>
                  </a:cubicBezTo>
                  <a:cubicBezTo>
                    <a:pt x="3531" y="14309"/>
                    <a:pt x="3381" y="14317"/>
                    <a:pt x="3224" y="14326"/>
                  </a:cubicBezTo>
                  <a:cubicBezTo>
                    <a:pt x="3083" y="14326"/>
                    <a:pt x="2934" y="14309"/>
                    <a:pt x="2793" y="14251"/>
                  </a:cubicBezTo>
                  <a:cubicBezTo>
                    <a:pt x="2710" y="14218"/>
                    <a:pt x="2636" y="14177"/>
                    <a:pt x="2553" y="14135"/>
                  </a:cubicBezTo>
                  <a:cubicBezTo>
                    <a:pt x="2511" y="14110"/>
                    <a:pt x="2462" y="14085"/>
                    <a:pt x="2412" y="14069"/>
                  </a:cubicBezTo>
                  <a:cubicBezTo>
                    <a:pt x="2253" y="14004"/>
                    <a:pt x="2085" y="13989"/>
                    <a:pt x="1918" y="13989"/>
                  </a:cubicBezTo>
                  <a:cubicBezTo>
                    <a:pt x="1851" y="13989"/>
                    <a:pt x="1783" y="13992"/>
                    <a:pt x="1716" y="13994"/>
                  </a:cubicBezTo>
                  <a:cubicBezTo>
                    <a:pt x="1716" y="14003"/>
                    <a:pt x="1716" y="14011"/>
                    <a:pt x="1716" y="14027"/>
                  </a:cubicBezTo>
                  <a:cubicBezTo>
                    <a:pt x="1716" y="14036"/>
                    <a:pt x="1716" y="14044"/>
                    <a:pt x="1708" y="14052"/>
                  </a:cubicBezTo>
                  <a:cubicBezTo>
                    <a:pt x="1708" y="14069"/>
                    <a:pt x="1708" y="14085"/>
                    <a:pt x="1699" y="14110"/>
                  </a:cubicBezTo>
                  <a:cubicBezTo>
                    <a:pt x="1683" y="14160"/>
                    <a:pt x="1666" y="14218"/>
                    <a:pt x="1641" y="14268"/>
                  </a:cubicBezTo>
                  <a:cubicBezTo>
                    <a:pt x="1608" y="14375"/>
                    <a:pt x="1600" y="14491"/>
                    <a:pt x="1608" y="14607"/>
                  </a:cubicBezTo>
                  <a:cubicBezTo>
                    <a:pt x="1633" y="14839"/>
                    <a:pt x="1741" y="15047"/>
                    <a:pt x="1849" y="15254"/>
                  </a:cubicBezTo>
                  <a:cubicBezTo>
                    <a:pt x="1907" y="15378"/>
                    <a:pt x="1965" y="15502"/>
                    <a:pt x="2031" y="15618"/>
                  </a:cubicBezTo>
                  <a:cubicBezTo>
                    <a:pt x="2042" y="15646"/>
                    <a:pt x="2023" y="15667"/>
                    <a:pt x="2004" y="15667"/>
                  </a:cubicBezTo>
                  <a:cubicBezTo>
                    <a:pt x="1995" y="15667"/>
                    <a:pt x="1986" y="15662"/>
                    <a:pt x="1981" y="15651"/>
                  </a:cubicBezTo>
                  <a:cubicBezTo>
                    <a:pt x="1757" y="15279"/>
                    <a:pt x="1443" y="14873"/>
                    <a:pt x="1501" y="14409"/>
                  </a:cubicBezTo>
                  <a:lnTo>
                    <a:pt x="1501" y="14409"/>
                  </a:lnTo>
                  <a:cubicBezTo>
                    <a:pt x="1434" y="14467"/>
                    <a:pt x="1351" y="14525"/>
                    <a:pt x="1285" y="14566"/>
                  </a:cubicBezTo>
                  <a:cubicBezTo>
                    <a:pt x="1169" y="14641"/>
                    <a:pt x="1053" y="14723"/>
                    <a:pt x="945" y="14798"/>
                  </a:cubicBezTo>
                  <a:cubicBezTo>
                    <a:pt x="846" y="14864"/>
                    <a:pt x="755" y="14931"/>
                    <a:pt x="689" y="15022"/>
                  </a:cubicBezTo>
                  <a:cubicBezTo>
                    <a:pt x="614" y="15121"/>
                    <a:pt x="573" y="15254"/>
                    <a:pt x="622" y="15378"/>
                  </a:cubicBezTo>
                  <a:cubicBezTo>
                    <a:pt x="637" y="15407"/>
                    <a:pt x="602" y="15448"/>
                    <a:pt x="570" y="15448"/>
                  </a:cubicBezTo>
                  <a:cubicBezTo>
                    <a:pt x="565" y="15448"/>
                    <a:pt x="561" y="15446"/>
                    <a:pt x="556" y="15444"/>
                  </a:cubicBezTo>
                  <a:cubicBezTo>
                    <a:pt x="523" y="15436"/>
                    <a:pt x="498" y="15428"/>
                    <a:pt x="473" y="15411"/>
                  </a:cubicBezTo>
                  <a:cubicBezTo>
                    <a:pt x="390" y="15635"/>
                    <a:pt x="374" y="15875"/>
                    <a:pt x="407" y="16107"/>
                  </a:cubicBezTo>
                  <a:cubicBezTo>
                    <a:pt x="415" y="16104"/>
                    <a:pt x="424" y="16102"/>
                    <a:pt x="434" y="16102"/>
                  </a:cubicBezTo>
                  <a:cubicBezTo>
                    <a:pt x="469" y="16102"/>
                    <a:pt x="505" y="16127"/>
                    <a:pt x="498" y="16173"/>
                  </a:cubicBezTo>
                  <a:cubicBezTo>
                    <a:pt x="481" y="16240"/>
                    <a:pt x="473" y="16298"/>
                    <a:pt x="473" y="16364"/>
                  </a:cubicBezTo>
                  <a:cubicBezTo>
                    <a:pt x="498" y="16414"/>
                    <a:pt x="515" y="16463"/>
                    <a:pt x="539" y="16513"/>
                  </a:cubicBezTo>
                  <a:cubicBezTo>
                    <a:pt x="589" y="16612"/>
                    <a:pt x="655" y="16712"/>
                    <a:pt x="713" y="16803"/>
                  </a:cubicBezTo>
                  <a:cubicBezTo>
                    <a:pt x="738" y="16834"/>
                    <a:pt x="708" y="16865"/>
                    <a:pt x="677" y="16865"/>
                  </a:cubicBezTo>
                  <a:cubicBezTo>
                    <a:pt x="666" y="16865"/>
                    <a:pt x="656" y="16861"/>
                    <a:pt x="647" y="16853"/>
                  </a:cubicBezTo>
                  <a:lnTo>
                    <a:pt x="631" y="16836"/>
                  </a:lnTo>
                  <a:lnTo>
                    <a:pt x="631" y="16836"/>
                  </a:lnTo>
                  <a:cubicBezTo>
                    <a:pt x="689" y="16927"/>
                    <a:pt x="763" y="17018"/>
                    <a:pt x="838" y="17093"/>
                  </a:cubicBezTo>
                  <a:cubicBezTo>
                    <a:pt x="1111" y="17350"/>
                    <a:pt x="1459" y="17507"/>
                    <a:pt x="1782" y="17673"/>
                  </a:cubicBezTo>
                  <a:cubicBezTo>
                    <a:pt x="1948" y="17764"/>
                    <a:pt x="2114" y="17855"/>
                    <a:pt x="2279" y="17938"/>
                  </a:cubicBezTo>
                  <a:cubicBezTo>
                    <a:pt x="2271" y="17922"/>
                    <a:pt x="2271" y="17905"/>
                    <a:pt x="2263" y="17888"/>
                  </a:cubicBezTo>
                  <a:cubicBezTo>
                    <a:pt x="2249" y="17848"/>
                    <a:pt x="2286" y="17818"/>
                    <a:pt x="2323" y="17818"/>
                  </a:cubicBezTo>
                  <a:cubicBezTo>
                    <a:pt x="2330" y="17818"/>
                    <a:pt x="2338" y="17819"/>
                    <a:pt x="2346" y="17822"/>
                  </a:cubicBezTo>
                  <a:cubicBezTo>
                    <a:pt x="3290" y="18294"/>
                    <a:pt x="4326" y="18584"/>
                    <a:pt x="5370" y="18700"/>
                  </a:cubicBezTo>
                  <a:cubicBezTo>
                    <a:pt x="5712" y="18736"/>
                    <a:pt x="6057" y="18753"/>
                    <a:pt x="6402" y="18753"/>
                  </a:cubicBezTo>
                  <a:cubicBezTo>
                    <a:pt x="7110" y="18753"/>
                    <a:pt x="7819" y="18680"/>
                    <a:pt x="8510" y="18535"/>
                  </a:cubicBezTo>
                  <a:cubicBezTo>
                    <a:pt x="8659" y="18510"/>
                    <a:pt x="8800" y="18477"/>
                    <a:pt x="8941" y="18435"/>
                  </a:cubicBezTo>
                  <a:cubicBezTo>
                    <a:pt x="9090" y="18402"/>
                    <a:pt x="9231" y="18361"/>
                    <a:pt x="9372" y="18319"/>
                  </a:cubicBezTo>
                  <a:cubicBezTo>
                    <a:pt x="9645" y="18245"/>
                    <a:pt x="9910" y="18145"/>
                    <a:pt x="10184" y="18062"/>
                  </a:cubicBezTo>
                  <a:cubicBezTo>
                    <a:pt x="10200" y="18054"/>
                    <a:pt x="10217" y="18046"/>
                    <a:pt x="10242" y="18029"/>
                  </a:cubicBezTo>
                  <a:cubicBezTo>
                    <a:pt x="10291" y="17996"/>
                    <a:pt x="10349" y="17963"/>
                    <a:pt x="10407" y="17930"/>
                  </a:cubicBezTo>
                  <a:cubicBezTo>
                    <a:pt x="10515" y="17855"/>
                    <a:pt x="10623" y="17781"/>
                    <a:pt x="10722" y="17690"/>
                  </a:cubicBezTo>
                  <a:cubicBezTo>
                    <a:pt x="10822" y="17598"/>
                    <a:pt x="10913" y="17499"/>
                    <a:pt x="10996" y="17391"/>
                  </a:cubicBezTo>
                  <a:cubicBezTo>
                    <a:pt x="11045" y="17333"/>
                    <a:pt x="11079" y="17275"/>
                    <a:pt x="11070" y="17201"/>
                  </a:cubicBezTo>
                  <a:cubicBezTo>
                    <a:pt x="11062" y="17126"/>
                    <a:pt x="11029" y="17052"/>
                    <a:pt x="11004" y="16977"/>
                  </a:cubicBezTo>
                  <a:cubicBezTo>
                    <a:pt x="10938" y="16803"/>
                    <a:pt x="10880" y="16621"/>
                    <a:pt x="10822" y="16447"/>
                  </a:cubicBezTo>
                  <a:cubicBezTo>
                    <a:pt x="10809" y="16416"/>
                    <a:pt x="10843" y="16385"/>
                    <a:pt x="10871" y="16385"/>
                  </a:cubicBezTo>
                  <a:cubicBezTo>
                    <a:pt x="10881" y="16385"/>
                    <a:pt x="10890" y="16389"/>
                    <a:pt x="10896" y="16397"/>
                  </a:cubicBezTo>
                  <a:cubicBezTo>
                    <a:pt x="10880" y="16314"/>
                    <a:pt x="10855" y="16231"/>
                    <a:pt x="10830" y="16148"/>
                  </a:cubicBezTo>
                  <a:cubicBezTo>
                    <a:pt x="10830" y="16215"/>
                    <a:pt x="10830" y="16281"/>
                    <a:pt x="10822" y="16347"/>
                  </a:cubicBezTo>
                  <a:cubicBezTo>
                    <a:pt x="10813" y="16414"/>
                    <a:pt x="10797" y="16480"/>
                    <a:pt x="10780" y="16546"/>
                  </a:cubicBezTo>
                  <a:cubicBezTo>
                    <a:pt x="10764" y="16604"/>
                    <a:pt x="10747" y="16687"/>
                    <a:pt x="10706" y="16728"/>
                  </a:cubicBezTo>
                  <a:cubicBezTo>
                    <a:pt x="10703" y="16731"/>
                    <a:pt x="10696" y="16733"/>
                    <a:pt x="10689" y="16733"/>
                  </a:cubicBezTo>
                  <a:cubicBezTo>
                    <a:pt x="10678" y="16733"/>
                    <a:pt x="10664" y="16728"/>
                    <a:pt x="10664" y="16712"/>
                  </a:cubicBezTo>
                  <a:cubicBezTo>
                    <a:pt x="10656" y="16662"/>
                    <a:pt x="10673" y="16604"/>
                    <a:pt x="10681" y="16554"/>
                  </a:cubicBezTo>
                  <a:cubicBezTo>
                    <a:pt x="10697" y="16496"/>
                    <a:pt x="10706" y="16438"/>
                    <a:pt x="10714" y="16380"/>
                  </a:cubicBezTo>
                  <a:cubicBezTo>
                    <a:pt x="10722" y="16273"/>
                    <a:pt x="10731" y="16157"/>
                    <a:pt x="10731" y="16041"/>
                  </a:cubicBezTo>
                  <a:cubicBezTo>
                    <a:pt x="10731" y="15809"/>
                    <a:pt x="10697" y="15577"/>
                    <a:pt x="10656" y="15345"/>
                  </a:cubicBezTo>
                  <a:cubicBezTo>
                    <a:pt x="10639" y="15279"/>
                    <a:pt x="10631" y="15221"/>
                    <a:pt x="10615" y="15154"/>
                  </a:cubicBezTo>
                  <a:cubicBezTo>
                    <a:pt x="10606" y="15146"/>
                    <a:pt x="10590" y="15138"/>
                    <a:pt x="10590" y="15113"/>
                  </a:cubicBezTo>
                  <a:cubicBezTo>
                    <a:pt x="10590" y="15080"/>
                    <a:pt x="10590" y="15055"/>
                    <a:pt x="10590" y="15022"/>
                  </a:cubicBezTo>
                  <a:lnTo>
                    <a:pt x="10590" y="15013"/>
                  </a:lnTo>
                  <a:lnTo>
                    <a:pt x="10581" y="15013"/>
                  </a:lnTo>
                  <a:cubicBezTo>
                    <a:pt x="10575" y="15023"/>
                    <a:pt x="10564" y="15027"/>
                    <a:pt x="10553" y="15027"/>
                  </a:cubicBezTo>
                  <a:cubicBezTo>
                    <a:pt x="10535" y="15027"/>
                    <a:pt x="10515" y="15014"/>
                    <a:pt x="10515" y="14989"/>
                  </a:cubicBezTo>
                  <a:cubicBezTo>
                    <a:pt x="10523" y="14922"/>
                    <a:pt x="10565" y="14856"/>
                    <a:pt x="10581" y="14790"/>
                  </a:cubicBezTo>
                  <a:cubicBezTo>
                    <a:pt x="10598" y="14723"/>
                    <a:pt x="10598" y="14665"/>
                    <a:pt x="10581" y="14591"/>
                  </a:cubicBezTo>
                  <a:cubicBezTo>
                    <a:pt x="10557" y="14450"/>
                    <a:pt x="10532" y="14301"/>
                    <a:pt x="10507" y="14152"/>
                  </a:cubicBezTo>
                  <a:cubicBezTo>
                    <a:pt x="10499" y="14127"/>
                    <a:pt x="10515" y="14102"/>
                    <a:pt x="10532" y="14094"/>
                  </a:cubicBezTo>
                  <a:cubicBezTo>
                    <a:pt x="10416" y="13853"/>
                    <a:pt x="10333" y="13588"/>
                    <a:pt x="10300" y="13323"/>
                  </a:cubicBezTo>
                  <a:cubicBezTo>
                    <a:pt x="10291" y="13356"/>
                    <a:pt x="10275" y="13389"/>
                    <a:pt x="10258" y="13423"/>
                  </a:cubicBezTo>
                  <a:cubicBezTo>
                    <a:pt x="10225" y="13505"/>
                    <a:pt x="10175" y="13588"/>
                    <a:pt x="10126" y="13663"/>
                  </a:cubicBezTo>
                  <a:cubicBezTo>
                    <a:pt x="10093" y="13721"/>
                    <a:pt x="10059" y="13779"/>
                    <a:pt x="10010" y="13829"/>
                  </a:cubicBezTo>
                  <a:cubicBezTo>
                    <a:pt x="9960" y="13928"/>
                    <a:pt x="9902" y="14019"/>
                    <a:pt x="9827" y="14119"/>
                  </a:cubicBezTo>
                  <a:cubicBezTo>
                    <a:pt x="9811" y="14143"/>
                    <a:pt x="9794" y="14168"/>
                    <a:pt x="9786" y="14193"/>
                  </a:cubicBezTo>
                  <a:cubicBezTo>
                    <a:pt x="9769" y="14218"/>
                    <a:pt x="9761" y="14259"/>
                    <a:pt x="9728" y="14259"/>
                  </a:cubicBezTo>
                  <a:cubicBezTo>
                    <a:pt x="9724" y="14261"/>
                    <a:pt x="9720" y="14262"/>
                    <a:pt x="9716" y="14262"/>
                  </a:cubicBezTo>
                  <a:cubicBezTo>
                    <a:pt x="9698" y="14262"/>
                    <a:pt x="9685" y="14247"/>
                    <a:pt x="9678" y="14226"/>
                  </a:cubicBezTo>
                  <a:cubicBezTo>
                    <a:pt x="9670" y="14193"/>
                    <a:pt x="9687" y="14160"/>
                    <a:pt x="9703" y="14127"/>
                  </a:cubicBezTo>
                  <a:cubicBezTo>
                    <a:pt x="9736" y="14069"/>
                    <a:pt x="9778" y="14019"/>
                    <a:pt x="9819" y="13969"/>
                  </a:cubicBezTo>
                  <a:cubicBezTo>
                    <a:pt x="9852" y="13920"/>
                    <a:pt x="9885" y="13870"/>
                    <a:pt x="9919" y="13820"/>
                  </a:cubicBezTo>
                  <a:cubicBezTo>
                    <a:pt x="9935" y="13779"/>
                    <a:pt x="9952" y="13746"/>
                    <a:pt x="9977" y="13721"/>
                  </a:cubicBezTo>
                  <a:cubicBezTo>
                    <a:pt x="10043" y="13605"/>
                    <a:pt x="10093" y="13481"/>
                    <a:pt x="10142" y="13356"/>
                  </a:cubicBezTo>
                  <a:cubicBezTo>
                    <a:pt x="10148" y="13344"/>
                    <a:pt x="10159" y="13336"/>
                    <a:pt x="10171" y="13336"/>
                  </a:cubicBezTo>
                  <a:cubicBezTo>
                    <a:pt x="10175" y="13336"/>
                    <a:pt x="10179" y="13337"/>
                    <a:pt x="10184" y="13340"/>
                  </a:cubicBezTo>
                  <a:cubicBezTo>
                    <a:pt x="10258" y="13182"/>
                    <a:pt x="10308" y="13017"/>
                    <a:pt x="10341" y="12843"/>
                  </a:cubicBezTo>
                  <a:cubicBezTo>
                    <a:pt x="10345" y="12818"/>
                    <a:pt x="10362" y="12806"/>
                    <a:pt x="10381" y="12806"/>
                  </a:cubicBezTo>
                  <a:cubicBezTo>
                    <a:pt x="10407" y="12806"/>
                    <a:pt x="10436" y="12826"/>
                    <a:pt x="10441" y="12859"/>
                  </a:cubicBezTo>
                  <a:cubicBezTo>
                    <a:pt x="10441" y="12867"/>
                    <a:pt x="10441" y="12876"/>
                    <a:pt x="10441" y="12884"/>
                  </a:cubicBezTo>
                  <a:cubicBezTo>
                    <a:pt x="10449" y="12843"/>
                    <a:pt x="10457" y="12793"/>
                    <a:pt x="10465" y="12751"/>
                  </a:cubicBezTo>
                  <a:cubicBezTo>
                    <a:pt x="10457" y="12751"/>
                    <a:pt x="10457" y="12743"/>
                    <a:pt x="10457" y="12735"/>
                  </a:cubicBezTo>
                  <a:cubicBezTo>
                    <a:pt x="10457" y="12685"/>
                    <a:pt x="10465" y="12644"/>
                    <a:pt x="10474" y="12602"/>
                  </a:cubicBezTo>
                  <a:cubicBezTo>
                    <a:pt x="10482" y="12561"/>
                    <a:pt x="10490" y="12519"/>
                    <a:pt x="10499" y="12486"/>
                  </a:cubicBezTo>
                  <a:cubicBezTo>
                    <a:pt x="10507" y="12395"/>
                    <a:pt x="10515" y="12312"/>
                    <a:pt x="10515" y="12229"/>
                  </a:cubicBezTo>
                  <a:cubicBezTo>
                    <a:pt x="10515" y="12209"/>
                    <a:pt x="10530" y="12198"/>
                    <a:pt x="10545" y="12198"/>
                  </a:cubicBezTo>
                  <a:cubicBezTo>
                    <a:pt x="10561" y="12198"/>
                    <a:pt x="10577" y="12209"/>
                    <a:pt x="10581" y="12229"/>
                  </a:cubicBezTo>
                  <a:cubicBezTo>
                    <a:pt x="10581" y="12254"/>
                    <a:pt x="10581" y="12279"/>
                    <a:pt x="10581" y="12312"/>
                  </a:cubicBezTo>
                  <a:cubicBezTo>
                    <a:pt x="10581" y="12312"/>
                    <a:pt x="10581" y="12321"/>
                    <a:pt x="10581" y="12321"/>
                  </a:cubicBezTo>
                  <a:cubicBezTo>
                    <a:pt x="10581" y="12395"/>
                    <a:pt x="10581" y="12470"/>
                    <a:pt x="10573" y="12544"/>
                  </a:cubicBezTo>
                  <a:cubicBezTo>
                    <a:pt x="10581" y="12536"/>
                    <a:pt x="10581" y="12528"/>
                    <a:pt x="10590" y="12519"/>
                  </a:cubicBezTo>
                  <a:cubicBezTo>
                    <a:pt x="10598" y="12495"/>
                    <a:pt x="10606" y="12461"/>
                    <a:pt x="10615" y="12437"/>
                  </a:cubicBezTo>
                  <a:cubicBezTo>
                    <a:pt x="10606" y="12428"/>
                    <a:pt x="10606" y="12412"/>
                    <a:pt x="10606" y="12403"/>
                  </a:cubicBezTo>
                  <a:cubicBezTo>
                    <a:pt x="10615" y="12379"/>
                    <a:pt x="10623" y="12354"/>
                    <a:pt x="10631" y="12329"/>
                  </a:cubicBezTo>
                  <a:cubicBezTo>
                    <a:pt x="10631" y="12321"/>
                    <a:pt x="10631" y="12312"/>
                    <a:pt x="10631" y="12304"/>
                  </a:cubicBezTo>
                  <a:cubicBezTo>
                    <a:pt x="10639" y="12238"/>
                    <a:pt x="10639" y="12163"/>
                    <a:pt x="10631" y="12089"/>
                  </a:cubicBezTo>
                  <a:cubicBezTo>
                    <a:pt x="10623" y="12047"/>
                    <a:pt x="10615" y="12014"/>
                    <a:pt x="10606" y="11973"/>
                  </a:cubicBezTo>
                  <a:cubicBezTo>
                    <a:pt x="10598" y="11939"/>
                    <a:pt x="10581" y="11898"/>
                    <a:pt x="10581" y="11865"/>
                  </a:cubicBezTo>
                  <a:cubicBezTo>
                    <a:pt x="10587" y="11847"/>
                    <a:pt x="10598" y="11833"/>
                    <a:pt x="10612" y="11833"/>
                  </a:cubicBezTo>
                  <a:cubicBezTo>
                    <a:pt x="10618" y="11833"/>
                    <a:pt x="10624" y="11835"/>
                    <a:pt x="10631" y="11840"/>
                  </a:cubicBezTo>
                  <a:cubicBezTo>
                    <a:pt x="10673" y="11873"/>
                    <a:pt x="10697" y="11931"/>
                    <a:pt x="10714" y="11989"/>
                  </a:cubicBezTo>
                  <a:cubicBezTo>
                    <a:pt x="10714" y="11981"/>
                    <a:pt x="10714" y="11973"/>
                    <a:pt x="10714" y="11956"/>
                  </a:cubicBezTo>
                  <a:cubicBezTo>
                    <a:pt x="10722" y="11799"/>
                    <a:pt x="10697" y="11641"/>
                    <a:pt x="10664" y="11484"/>
                  </a:cubicBezTo>
                  <a:cubicBezTo>
                    <a:pt x="10573" y="11152"/>
                    <a:pt x="10424" y="10846"/>
                    <a:pt x="10349" y="10506"/>
                  </a:cubicBezTo>
                  <a:cubicBezTo>
                    <a:pt x="10341" y="10465"/>
                    <a:pt x="10333" y="10415"/>
                    <a:pt x="10333" y="10373"/>
                  </a:cubicBezTo>
                  <a:cubicBezTo>
                    <a:pt x="10291" y="10340"/>
                    <a:pt x="10275" y="10291"/>
                    <a:pt x="10267" y="10233"/>
                  </a:cubicBezTo>
                  <a:cubicBezTo>
                    <a:pt x="10258" y="10200"/>
                    <a:pt x="10258" y="10158"/>
                    <a:pt x="10258" y="10117"/>
                  </a:cubicBezTo>
                  <a:cubicBezTo>
                    <a:pt x="10258" y="10026"/>
                    <a:pt x="10267" y="9943"/>
                    <a:pt x="10291" y="9852"/>
                  </a:cubicBezTo>
                  <a:cubicBezTo>
                    <a:pt x="10333" y="9669"/>
                    <a:pt x="10407" y="9495"/>
                    <a:pt x="10449" y="9313"/>
                  </a:cubicBezTo>
                  <a:cubicBezTo>
                    <a:pt x="10490" y="9122"/>
                    <a:pt x="10457" y="8924"/>
                    <a:pt x="10424" y="8733"/>
                  </a:cubicBezTo>
                  <a:cubicBezTo>
                    <a:pt x="10391" y="8534"/>
                    <a:pt x="10358" y="8335"/>
                    <a:pt x="10349" y="8136"/>
                  </a:cubicBezTo>
                  <a:cubicBezTo>
                    <a:pt x="10341" y="8012"/>
                    <a:pt x="10333" y="7896"/>
                    <a:pt x="10333" y="7772"/>
                  </a:cubicBezTo>
                  <a:cubicBezTo>
                    <a:pt x="10333" y="7772"/>
                    <a:pt x="10333" y="7780"/>
                    <a:pt x="10325" y="7780"/>
                  </a:cubicBezTo>
                  <a:cubicBezTo>
                    <a:pt x="10291" y="7888"/>
                    <a:pt x="10242" y="7987"/>
                    <a:pt x="10167" y="8070"/>
                  </a:cubicBezTo>
                  <a:cubicBezTo>
                    <a:pt x="10162" y="8077"/>
                    <a:pt x="10156" y="8080"/>
                    <a:pt x="10149" y="8080"/>
                  </a:cubicBezTo>
                  <a:cubicBezTo>
                    <a:pt x="10132" y="8080"/>
                    <a:pt x="10114" y="8061"/>
                    <a:pt x="10126" y="8037"/>
                  </a:cubicBezTo>
                  <a:cubicBezTo>
                    <a:pt x="10267" y="7822"/>
                    <a:pt x="10316" y="7573"/>
                    <a:pt x="10291" y="7316"/>
                  </a:cubicBezTo>
                  <a:cubicBezTo>
                    <a:pt x="10275" y="7184"/>
                    <a:pt x="10200" y="7051"/>
                    <a:pt x="10225" y="6927"/>
                  </a:cubicBezTo>
                  <a:cubicBezTo>
                    <a:pt x="10250" y="6794"/>
                    <a:pt x="10374" y="6744"/>
                    <a:pt x="10465" y="6678"/>
                  </a:cubicBezTo>
                  <a:cubicBezTo>
                    <a:pt x="10548" y="6620"/>
                    <a:pt x="10648" y="6537"/>
                    <a:pt x="10673" y="6438"/>
                  </a:cubicBezTo>
                  <a:cubicBezTo>
                    <a:pt x="10681" y="6380"/>
                    <a:pt x="10656" y="6322"/>
                    <a:pt x="10631" y="6272"/>
                  </a:cubicBezTo>
                  <a:cubicBezTo>
                    <a:pt x="10598" y="6222"/>
                    <a:pt x="10565" y="6164"/>
                    <a:pt x="10548" y="6098"/>
                  </a:cubicBezTo>
                  <a:cubicBezTo>
                    <a:pt x="10515" y="5966"/>
                    <a:pt x="10548" y="5825"/>
                    <a:pt x="10590" y="5700"/>
                  </a:cubicBezTo>
                  <a:cubicBezTo>
                    <a:pt x="10631" y="5560"/>
                    <a:pt x="10664" y="5419"/>
                    <a:pt x="10706" y="5278"/>
                  </a:cubicBezTo>
                  <a:cubicBezTo>
                    <a:pt x="10838" y="4698"/>
                    <a:pt x="10888" y="4110"/>
                    <a:pt x="10913" y="3530"/>
                  </a:cubicBezTo>
                  <a:cubicBezTo>
                    <a:pt x="10946" y="2933"/>
                    <a:pt x="10954" y="2345"/>
                    <a:pt x="11004" y="1757"/>
                  </a:cubicBezTo>
                  <a:cubicBezTo>
                    <a:pt x="11045" y="1226"/>
                    <a:pt x="11137" y="663"/>
                    <a:pt x="10963" y="149"/>
                  </a:cubicBezTo>
                  <a:cubicBezTo>
                    <a:pt x="10946" y="100"/>
                    <a:pt x="10921" y="50"/>
                    <a:pt x="10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6"/>
            <p:cNvSpPr/>
            <p:nvPr/>
          </p:nvSpPr>
          <p:spPr>
            <a:xfrm>
              <a:off x="2477800" y="1675600"/>
              <a:ext cx="42050" cy="15150"/>
            </a:xfrm>
            <a:custGeom>
              <a:rect b="b" l="l" r="r" t="t"/>
              <a:pathLst>
                <a:path extrusionOk="0" h="606" w="1682">
                  <a:moveTo>
                    <a:pt x="68" y="1"/>
                  </a:moveTo>
                  <a:cubicBezTo>
                    <a:pt x="30" y="1"/>
                    <a:pt x="0" y="41"/>
                    <a:pt x="21" y="82"/>
                  </a:cubicBezTo>
                  <a:cubicBezTo>
                    <a:pt x="62" y="190"/>
                    <a:pt x="178" y="223"/>
                    <a:pt x="269" y="248"/>
                  </a:cubicBezTo>
                  <a:cubicBezTo>
                    <a:pt x="402" y="281"/>
                    <a:pt x="534" y="306"/>
                    <a:pt x="667" y="322"/>
                  </a:cubicBezTo>
                  <a:cubicBezTo>
                    <a:pt x="791" y="330"/>
                    <a:pt x="915" y="330"/>
                    <a:pt x="1040" y="330"/>
                  </a:cubicBezTo>
                  <a:cubicBezTo>
                    <a:pt x="1106" y="339"/>
                    <a:pt x="1172" y="339"/>
                    <a:pt x="1239" y="364"/>
                  </a:cubicBezTo>
                  <a:cubicBezTo>
                    <a:pt x="1263" y="388"/>
                    <a:pt x="1288" y="422"/>
                    <a:pt x="1321" y="446"/>
                  </a:cubicBezTo>
                  <a:cubicBezTo>
                    <a:pt x="1404" y="521"/>
                    <a:pt x="1495" y="579"/>
                    <a:pt x="1603" y="604"/>
                  </a:cubicBezTo>
                  <a:cubicBezTo>
                    <a:pt x="1608" y="605"/>
                    <a:pt x="1612" y="606"/>
                    <a:pt x="1617" y="606"/>
                  </a:cubicBezTo>
                  <a:cubicBezTo>
                    <a:pt x="1665" y="606"/>
                    <a:pt x="1681" y="527"/>
                    <a:pt x="1628" y="504"/>
                  </a:cubicBezTo>
                  <a:cubicBezTo>
                    <a:pt x="1562" y="480"/>
                    <a:pt x="1495" y="446"/>
                    <a:pt x="1437" y="397"/>
                  </a:cubicBezTo>
                  <a:lnTo>
                    <a:pt x="1437" y="397"/>
                  </a:lnTo>
                  <a:cubicBezTo>
                    <a:pt x="1440" y="397"/>
                    <a:pt x="1442" y="397"/>
                    <a:pt x="1444" y="397"/>
                  </a:cubicBezTo>
                  <a:cubicBezTo>
                    <a:pt x="1490" y="397"/>
                    <a:pt x="1518" y="321"/>
                    <a:pt x="1471" y="289"/>
                  </a:cubicBezTo>
                  <a:cubicBezTo>
                    <a:pt x="1379" y="231"/>
                    <a:pt x="1280" y="190"/>
                    <a:pt x="1172" y="173"/>
                  </a:cubicBezTo>
                  <a:cubicBezTo>
                    <a:pt x="1139" y="156"/>
                    <a:pt x="1106" y="148"/>
                    <a:pt x="1073" y="148"/>
                  </a:cubicBezTo>
                  <a:cubicBezTo>
                    <a:pt x="1019" y="140"/>
                    <a:pt x="963" y="138"/>
                    <a:pt x="907" y="138"/>
                  </a:cubicBezTo>
                  <a:cubicBezTo>
                    <a:pt x="851" y="138"/>
                    <a:pt x="795" y="140"/>
                    <a:pt x="741" y="140"/>
                  </a:cubicBezTo>
                  <a:cubicBezTo>
                    <a:pt x="518" y="132"/>
                    <a:pt x="294" y="107"/>
                    <a:pt x="95" y="7"/>
                  </a:cubicBezTo>
                  <a:cubicBezTo>
                    <a:pt x="86" y="3"/>
                    <a:pt x="77" y="1"/>
                    <a:pt x="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6"/>
            <p:cNvSpPr/>
            <p:nvPr/>
          </p:nvSpPr>
          <p:spPr>
            <a:xfrm>
              <a:off x="2526575" y="1619425"/>
              <a:ext cx="9125" cy="9775"/>
            </a:xfrm>
            <a:custGeom>
              <a:rect b="b" l="l" r="r" t="t"/>
              <a:pathLst>
                <a:path extrusionOk="0" h="391" w="365">
                  <a:moveTo>
                    <a:pt x="365" y="1"/>
                  </a:moveTo>
                  <a:lnTo>
                    <a:pt x="365" y="1"/>
                  </a:lnTo>
                  <a:cubicBezTo>
                    <a:pt x="315" y="34"/>
                    <a:pt x="265" y="67"/>
                    <a:pt x="224" y="108"/>
                  </a:cubicBezTo>
                  <a:cubicBezTo>
                    <a:pt x="133" y="191"/>
                    <a:pt x="66" y="282"/>
                    <a:pt x="0" y="390"/>
                  </a:cubicBezTo>
                  <a:cubicBezTo>
                    <a:pt x="33" y="357"/>
                    <a:pt x="58" y="332"/>
                    <a:pt x="83" y="299"/>
                  </a:cubicBezTo>
                  <a:cubicBezTo>
                    <a:pt x="174" y="208"/>
                    <a:pt x="282" y="108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6"/>
            <p:cNvSpPr/>
            <p:nvPr/>
          </p:nvSpPr>
          <p:spPr>
            <a:xfrm>
              <a:off x="2485150" y="1744550"/>
              <a:ext cx="114150" cy="27150"/>
            </a:xfrm>
            <a:custGeom>
              <a:rect b="b" l="l" r="r" t="t"/>
              <a:pathLst>
                <a:path extrusionOk="0" h="1086" w="4566">
                  <a:moveTo>
                    <a:pt x="180" y="599"/>
                  </a:moveTo>
                  <a:lnTo>
                    <a:pt x="180" y="599"/>
                  </a:lnTo>
                  <a:cubicBezTo>
                    <a:pt x="219" y="615"/>
                    <a:pt x="259" y="630"/>
                    <a:pt x="298" y="638"/>
                  </a:cubicBezTo>
                  <a:cubicBezTo>
                    <a:pt x="257" y="638"/>
                    <a:pt x="199" y="638"/>
                    <a:pt x="182" y="613"/>
                  </a:cubicBezTo>
                  <a:cubicBezTo>
                    <a:pt x="182" y="608"/>
                    <a:pt x="182" y="602"/>
                    <a:pt x="180" y="599"/>
                  </a:cubicBezTo>
                  <a:close/>
                  <a:moveTo>
                    <a:pt x="1566" y="0"/>
                  </a:moveTo>
                  <a:cubicBezTo>
                    <a:pt x="1467" y="0"/>
                    <a:pt x="1359" y="17"/>
                    <a:pt x="1259" y="50"/>
                  </a:cubicBezTo>
                  <a:cubicBezTo>
                    <a:pt x="1077" y="96"/>
                    <a:pt x="894" y="176"/>
                    <a:pt x="699" y="176"/>
                  </a:cubicBezTo>
                  <a:cubicBezTo>
                    <a:pt x="681" y="176"/>
                    <a:pt x="664" y="175"/>
                    <a:pt x="646" y="174"/>
                  </a:cubicBezTo>
                  <a:cubicBezTo>
                    <a:pt x="580" y="174"/>
                    <a:pt x="514" y="158"/>
                    <a:pt x="456" y="133"/>
                  </a:cubicBezTo>
                  <a:cubicBezTo>
                    <a:pt x="439" y="149"/>
                    <a:pt x="414" y="158"/>
                    <a:pt x="398" y="166"/>
                  </a:cubicBezTo>
                  <a:cubicBezTo>
                    <a:pt x="365" y="182"/>
                    <a:pt x="331" y="191"/>
                    <a:pt x="298" y="207"/>
                  </a:cubicBezTo>
                  <a:cubicBezTo>
                    <a:pt x="240" y="240"/>
                    <a:pt x="182" y="282"/>
                    <a:pt x="133" y="323"/>
                  </a:cubicBezTo>
                  <a:cubicBezTo>
                    <a:pt x="91" y="356"/>
                    <a:pt x="50" y="406"/>
                    <a:pt x="0" y="439"/>
                  </a:cubicBezTo>
                  <a:lnTo>
                    <a:pt x="8" y="439"/>
                  </a:lnTo>
                  <a:cubicBezTo>
                    <a:pt x="17" y="448"/>
                    <a:pt x="25" y="456"/>
                    <a:pt x="33" y="464"/>
                  </a:cubicBezTo>
                  <a:cubicBezTo>
                    <a:pt x="41" y="472"/>
                    <a:pt x="50" y="489"/>
                    <a:pt x="58" y="497"/>
                  </a:cubicBezTo>
                  <a:cubicBezTo>
                    <a:pt x="83" y="522"/>
                    <a:pt x="99" y="547"/>
                    <a:pt x="124" y="564"/>
                  </a:cubicBezTo>
                  <a:cubicBezTo>
                    <a:pt x="133" y="572"/>
                    <a:pt x="133" y="572"/>
                    <a:pt x="141" y="572"/>
                  </a:cubicBezTo>
                  <a:cubicBezTo>
                    <a:pt x="108" y="572"/>
                    <a:pt x="66" y="597"/>
                    <a:pt x="83" y="638"/>
                  </a:cubicBezTo>
                  <a:cubicBezTo>
                    <a:pt x="99" y="721"/>
                    <a:pt x="174" y="746"/>
                    <a:pt x="240" y="754"/>
                  </a:cubicBezTo>
                  <a:cubicBezTo>
                    <a:pt x="323" y="754"/>
                    <a:pt x="414" y="754"/>
                    <a:pt x="497" y="746"/>
                  </a:cubicBezTo>
                  <a:cubicBezTo>
                    <a:pt x="671" y="746"/>
                    <a:pt x="845" y="729"/>
                    <a:pt x="1019" y="721"/>
                  </a:cubicBezTo>
                  <a:cubicBezTo>
                    <a:pt x="1052" y="721"/>
                    <a:pt x="1077" y="729"/>
                    <a:pt x="1110" y="729"/>
                  </a:cubicBezTo>
                  <a:cubicBezTo>
                    <a:pt x="1251" y="754"/>
                    <a:pt x="1400" y="787"/>
                    <a:pt x="1533" y="829"/>
                  </a:cubicBezTo>
                  <a:cubicBezTo>
                    <a:pt x="1674" y="870"/>
                    <a:pt x="1806" y="928"/>
                    <a:pt x="1947" y="986"/>
                  </a:cubicBezTo>
                  <a:cubicBezTo>
                    <a:pt x="2080" y="1044"/>
                    <a:pt x="2221" y="1086"/>
                    <a:pt x="2370" y="1086"/>
                  </a:cubicBezTo>
                  <a:cubicBezTo>
                    <a:pt x="2444" y="1086"/>
                    <a:pt x="2519" y="1077"/>
                    <a:pt x="2593" y="1061"/>
                  </a:cubicBezTo>
                  <a:cubicBezTo>
                    <a:pt x="2635" y="1061"/>
                    <a:pt x="2676" y="1052"/>
                    <a:pt x="2718" y="1044"/>
                  </a:cubicBezTo>
                  <a:cubicBezTo>
                    <a:pt x="2751" y="1036"/>
                    <a:pt x="2784" y="1028"/>
                    <a:pt x="2817" y="1019"/>
                  </a:cubicBezTo>
                  <a:cubicBezTo>
                    <a:pt x="2825" y="1019"/>
                    <a:pt x="2834" y="1011"/>
                    <a:pt x="2834" y="1003"/>
                  </a:cubicBezTo>
                  <a:cubicBezTo>
                    <a:pt x="3157" y="1003"/>
                    <a:pt x="3480" y="978"/>
                    <a:pt x="3803" y="903"/>
                  </a:cubicBezTo>
                  <a:cubicBezTo>
                    <a:pt x="3878" y="878"/>
                    <a:pt x="3952" y="862"/>
                    <a:pt x="4027" y="829"/>
                  </a:cubicBezTo>
                  <a:cubicBezTo>
                    <a:pt x="4110" y="796"/>
                    <a:pt x="4201" y="754"/>
                    <a:pt x="4275" y="696"/>
                  </a:cubicBezTo>
                  <a:cubicBezTo>
                    <a:pt x="4350" y="646"/>
                    <a:pt x="4408" y="580"/>
                    <a:pt x="4458" y="506"/>
                  </a:cubicBezTo>
                  <a:cubicBezTo>
                    <a:pt x="4499" y="439"/>
                    <a:pt x="4532" y="365"/>
                    <a:pt x="4565" y="298"/>
                  </a:cubicBezTo>
                  <a:lnTo>
                    <a:pt x="4565" y="298"/>
                  </a:lnTo>
                  <a:cubicBezTo>
                    <a:pt x="4549" y="307"/>
                    <a:pt x="4532" y="315"/>
                    <a:pt x="4507" y="323"/>
                  </a:cubicBezTo>
                  <a:cubicBezTo>
                    <a:pt x="4292" y="423"/>
                    <a:pt x="4076" y="497"/>
                    <a:pt x="3844" y="530"/>
                  </a:cubicBezTo>
                  <a:cubicBezTo>
                    <a:pt x="3733" y="547"/>
                    <a:pt x="3621" y="555"/>
                    <a:pt x="3509" y="555"/>
                  </a:cubicBezTo>
                  <a:cubicBezTo>
                    <a:pt x="3397" y="555"/>
                    <a:pt x="3285" y="547"/>
                    <a:pt x="3173" y="530"/>
                  </a:cubicBezTo>
                  <a:cubicBezTo>
                    <a:pt x="2950" y="506"/>
                    <a:pt x="2726" y="448"/>
                    <a:pt x="2519" y="373"/>
                  </a:cubicBezTo>
                  <a:cubicBezTo>
                    <a:pt x="2411" y="340"/>
                    <a:pt x="2303" y="290"/>
                    <a:pt x="2196" y="249"/>
                  </a:cubicBezTo>
                  <a:cubicBezTo>
                    <a:pt x="2096" y="199"/>
                    <a:pt x="1997" y="141"/>
                    <a:pt x="1889" y="91"/>
                  </a:cubicBezTo>
                  <a:cubicBezTo>
                    <a:pt x="1790" y="50"/>
                    <a:pt x="1682" y="8"/>
                    <a:pt x="15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6"/>
            <p:cNvSpPr/>
            <p:nvPr/>
          </p:nvSpPr>
          <p:spPr>
            <a:xfrm>
              <a:off x="2481625" y="1609650"/>
              <a:ext cx="159300" cy="145850"/>
            </a:xfrm>
            <a:custGeom>
              <a:rect b="b" l="l" r="r" t="t"/>
              <a:pathLst>
                <a:path extrusionOk="0" h="5834" w="6372">
                  <a:moveTo>
                    <a:pt x="3023" y="1"/>
                  </a:moveTo>
                  <a:cubicBezTo>
                    <a:pt x="3021" y="1"/>
                    <a:pt x="3018" y="1"/>
                    <a:pt x="3016" y="2"/>
                  </a:cubicBezTo>
                  <a:cubicBezTo>
                    <a:pt x="3000" y="11"/>
                    <a:pt x="2983" y="19"/>
                    <a:pt x="2966" y="27"/>
                  </a:cubicBezTo>
                  <a:lnTo>
                    <a:pt x="2850" y="27"/>
                  </a:lnTo>
                  <a:cubicBezTo>
                    <a:pt x="2660" y="44"/>
                    <a:pt x="2478" y="118"/>
                    <a:pt x="2328" y="234"/>
                  </a:cubicBezTo>
                  <a:cubicBezTo>
                    <a:pt x="2304" y="251"/>
                    <a:pt x="2304" y="276"/>
                    <a:pt x="2320" y="301"/>
                  </a:cubicBezTo>
                  <a:cubicBezTo>
                    <a:pt x="2304" y="301"/>
                    <a:pt x="2287" y="309"/>
                    <a:pt x="2279" y="317"/>
                  </a:cubicBezTo>
                  <a:cubicBezTo>
                    <a:pt x="2212" y="441"/>
                    <a:pt x="2113" y="549"/>
                    <a:pt x="2022" y="665"/>
                  </a:cubicBezTo>
                  <a:cubicBezTo>
                    <a:pt x="1898" y="814"/>
                    <a:pt x="1765" y="963"/>
                    <a:pt x="1641" y="1113"/>
                  </a:cubicBezTo>
                  <a:cubicBezTo>
                    <a:pt x="1525" y="1245"/>
                    <a:pt x="1400" y="1378"/>
                    <a:pt x="1251" y="1461"/>
                  </a:cubicBezTo>
                  <a:cubicBezTo>
                    <a:pt x="1102" y="1543"/>
                    <a:pt x="928" y="1577"/>
                    <a:pt x="771" y="1659"/>
                  </a:cubicBezTo>
                  <a:cubicBezTo>
                    <a:pt x="522" y="1800"/>
                    <a:pt x="365" y="2057"/>
                    <a:pt x="199" y="2289"/>
                  </a:cubicBezTo>
                  <a:cubicBezTo>
                    <a:pt x="133" y="2372"/>
                    <a:pt x="75" y="2455"/>
                    <a:pt x="0" y="2529"/>
                  </a:cubicBezTo>
                  <a:cubicBezTo>
                    <a:pt x="25" y="2529"/>
                    <a:pt x="50" y="2546"/>
                    <a:pt x="66" y="2571"/>
                  </a:cubicBezTo>
                  <a:cubicBezTo>
                    <a:pt x="83" y="2596"/>
                    <a:pt x="91" y="2620"/>
                    <a:pt x="66" y="2645"/>
                  </a:cubicBezTo>
                  <a:cubicBezTo>
                    <a:pt x="58" y="2654"/>
                    <a:pt x="50" y="2662"/>
                    <a:pt x="33" y="2662"/>
                  </a:cubicBezTo>
                  <a:cubicBezTo>
                    <a:pt x="83" y="2718"/>
                    <a:pt x="175" y="2732"/>
                    <a:pt x="252" y="2732"/>
                  </a:cubicBezTo>
                  <a:cubicBezTo>
                    <a:pt x="278" y="2732"/>
                    <a:pt x="303" y="2730"/>
                    <a:pt x="323" y="2728"/>
                  </a:cubicBezTo>
                  <a:cubicBezTo>
                    <a:pt x="481" y="2728"/>
                    <a:pt x="630" y="2712"/>
                    <a:pt x="787" y="2703"/>
                  </a:cubicBezTo>
                  <a:cubicBezTo>
                    <a:pt x="928" y="2703"/>
                    <a:pt x="1094" y="2703"/>
                    <a:pt x="1226" y="2761"/>
                  </a:cubicBezTo>
                  <a:cubicBezTo>
                    <a:pt x="1293" y="2786"/>
                    <a:pt x="1326" y="2844"/>
                    <a:pt x="1351" y="2910"/>
                  </a:cubicBezTo>
                  <a:cubicBezTo>
                    <a:pt x="1367" y="2968"/>
                    <a:pt x="1392" y="3010"/>
                    <a:pt x="1442" y="3035"/>
                  </a:cubicBezTo>
                  <a:cubicBezTo>
                    <a:pt x="1483" y="3060"/>
                    <a:pt x="1525" y="3071"/>
                    <a:pt x="1567" y="3071"/>
                  </a:cubicBezTo>
                  <a:cubicBezTo>
                    <a:pt x="1662" y="3071"/>
                    <a:pt x="1757" y="3018"/>
                    <a:pt x="1831" y="2960"/>
                  </a:cubicBezTo>
                  <a:cubicBezTo>
                    <a:pt x="1843" y="2949"/>
                    <a:pt x="1860" y="2942"/>
                    <a:pt x="1876" y="2942"/>
                  </a:cubicBezTo>
                  <a:cubicBezTo>
                    <a:pt x="1895" y="2942"/>
                    <a:pt x="1914" y="2951"/>
                    <a:pt x="1922" y="2968"/>
                  </a:cubicBezTo>
                  <a:cubicBezTo>
                    <a:pt x="2005" y="3151"/>
                    <a:pt x="2022" y="3366"/>
                    <a:pt x="1964" y="3557"/>
                  </a:cubicBezTo>
                  <a:cubicBezTo>
                    <a:pt x="1939" y="3648"/>
                    <a:pt x="1898" y="3739"/>
                    <a:pt x="1840" y="3805"/>
                  </a:cubicBezTo>
                  <a:cubicBezTo>
                    <a:pt x="1773" y="3888"/>
                    <a:pt x="1682" y="3921"/>
                    <a:pt x="1583" y="3938"/>
                  </a:cubicBezTo>
                  <a:cubicBezTo>
                    <a:pt x="1483" y="3946"/>
                    <a:pt x="1376" y="3954"/>
                    <a:pt x="1268" y="3954"/>
                  </a:cubicBezTo>
                  <a:cubicBezTo>
                    <a:pt x="1152" y="3963"/>
                    <a:pt x="1036" y="3971"/>
                    <a:pt x="920" y="3979"/>
                  </a:cubicBezTo>
                  <a:cubicBezTo>
                    <a:pt x="862" y="3988"/>
                    <a:pt x="804" y="3988"/>
                    <a:pt x="746" y="3988"/>
                  </a:cubicBezTo>
                  <a:lnTo>
                    <a:pt x="746" y="3996"/>
                  </a:lnTo>
                  <a:cubicBezTo>
                    <a:pt x="704" y="4087"/>
                    <a:pt x="663" y="4170"/>
                    <a:pt x="613" y="4253"/>
                  </a:cubicBezTo>
                  <a:cubicBezTo>
                    <a:pt x="588" y="4311"/>
                    <a:pt x="564" y="4369"/>
                    <a:pt x="547" y="4427"/>
                  </a:cubicBezTo>
                  <a:cubicBezTo>
                    <a:pt x="539" y="4468"/>
                    <a:pt x="522" y="4518"/>
                    <a:pt x="506" y="4559"/>
                  </a:cubicBezTo>
                  <a:cubicBezTo>
                    <a:pt x="506" y="4568"/>
                    <a:pt x="489" y="4576"/>
                    <a:pt x="481" y="4584"/>
                  </a:cubicBezTo>
                  <a:cubicBezTo>
                    <a:pt x="481" y="4584"/>
                    <a:pt x="489" y="4584"/>
                    <a:pt x="489" y="4592"/>
                  </a:cubicBezTo>
                  <a:cubicBezTo>
                    <a:pt x="506" y="4617"/>
                    <a:pt x="530" y="4642"/>
                    <a:pt x="555" y="4667"/>
                  </a:cubicBezTo>
                  <a:cubicBezTo>
                    <a:pt x="572" y="4692"/>
                    <a:pt x="597" y="4725"/>
                    <a:pt x="613" y="4750"/>
                  </a:cubicBezTo>
                  <a:cubicBezTo>
                    <a:pt x="622" y="4766"/>
                    <a:pt x="622" y="4783"/>
                    <a:pt x="613" y="4791"/>
                  </a:cubicBezTo>
                  <a:cubicBezTo>
                    <a:pt x="605" y="4795"/>
                    <a:pt x="597" y="4798"/>
                    <a:pt x="589" y="4798"/>
                  </a:cubicBezTo>
                  <a:cubicBezTo>
                    <a:pt x="582" y="4798"/>
                    <a:pt x="576" y="4795"/>
                    <a:pt x="572" y="4791"/>
                  </a:cubicBezTo>
                  <a:cubicBezTo>
                    <a:pt x="547" y="4758"/>
                    <a:pt x="530" y="4733"/>
                    <a:pt x="506" y="4700"/>
                  </a:cubicBezTo>
                  <a:cubicBezTo>
                    <a:pt x="489" y="4675"/>
                    <a:pt x="464" y="4650"/>
                    <a:pt x="448" y="4626"/>
                  </a:cubicBezTo>
                  <a:cubicBezTo>
                    <a:pt x="439" y="4617"/>
                    <a:pt x="448" y="4601"/>
                    <a:pt x="448" y="4592"/>
                  </a:cubicBezTo>
                  <a:lnTo>
                    <a:pt x="439" y="4592"/>
                  </a:lnTo>
                  <a:cubicBezTo>
                    <a:pt x="431" y="4659"/>
                    <a:pt x="414" y="4725"/>
                    <a:pt x="390" y="4783"/>
                  </a:cubicBezTo>
                  <a:cubicBezTo>
                    <a:pt x="406" y="4841"/>
                    <a:pt x="414" y="4899"/>
                    <a:pt x="431" y="4957"/>
                  </a:cubicBezTo>
                  <a:cubicBezTo>
                    <a:pt x="439" y="5023"/>
                    <a:pt x="448" y="5081"/>
                    <a:pt x="464" y="5148"/>
                  </a:cubicBezTo>
                  <a:cubicBezTo>
                    <a:pt x="472" y="5197"/>
                    <a:pt x="481" y="5247"/>
                    <a:pt x="506" y="5288"/>
                  </a:cubicBezTo>
                  <a:cubicBezTo>
                    <a:pt x="547" y="5380"/>
                    <a:pt x="638" y="5429"/>
                    <a:pt x="729" y="5446"/>
                  </a:cubicBezTo>
                  <a:cubicBezTo>
                    <a:pt x="767" y="5454"/>
                    <a:pt x="804" y="5457"/>
                    <a:pt x="842" y="5457"/>
                  </a:cubicBezTo>
                  <a:cubicBezTo>
                    <a:pt x="1005" y="5457"/>
                    <a:pt x="1170" y="5394"/>
                    <a:pt x="1318" y="5346"/>
                  </a:cubicBezTo>
                  <a:cubicBezTo>
                    <a:pt x="1417" y="5313"/>
                    <a:pt x="1516" y="5288"/>
                    <a:pt x="1616" y="5280"/>
                  </a:cubicBezTo>
                  <a:cubicBezTo>
                    <a:pt x="1635" y="5279"/>
                    <a:pt x="1654" y="5278"/>
                    <a:pt x="1673" y="5278"/>
                  </a:cubicBezTo>
                  <a:cubicBezTo>
                    <a:pt x="1767" y="5278"/>
                    <a:pt x="1856" y="5295"/>
                    <a:pt x="1939" y="5330"/>
                  </a:cubicBezTo>
                  <a:cubicBezTo>
                    <a:pt x="2047" y="5363"/>
                    <a:pt x="2146" y="5413"/>
                    <a:pt x="2246" y="5462"/>
                  </a:cubicBezTo>
                  <a:cubicBezTo>
                    <a:pt x="2345" y="5512"/>
                    <a:pt x="2444" y="5562"/>
                    <a:pt x="2552" y="5603"/>
                  </a:cubicBezTo>
                  <a:cubicBezTo>
                    <a:pt x="2751" y="5686"/>
                    <a:pt x="2966" y="5752"/>
                    <a:pt x="3182" y="5786"/>
                  </a:cubicBezTo>
                  <a:cubicBezTo>
                    <a:pt x="3342" y="5816"/>
                    <a:pt x="3501" y="5833"/>
                    <a:pt x="3661" y="5833"/>
                  </a:cubicBezTo>
                  <a:cubicBezTo>
                    <a:pt x="3717" y="5833"/>
                    <a:pt x="3772" y="5831"/>
                    <a:pt x="3828" y="5827"/>
                  </a:cubicBezTo>
                  <a:cubicBezTo>
                    <a:pt x="4052" y="5810"/>
                    <a:pt x="4267" y="5752"/>
                    <a:pt x="4474" y="5670"/>
                  </a:cubicBezTo>
                  <a:cubicBezTo>
                    <a:pt x="4698" y="5578"/>
                    <a:pt x="4905" y="5471"/>
                    <a:pt x="5121" y="5371"/>
                  </a:cubicBezTo>
                  <a:lnTo>
                    <a:pt x="5792" y="5048"/>
                  </a:lnTo>
                  <a:lnTo>
                    <a:pt x="5883" y="5007"/>
                  </a:lnTo>
                  <a:cubicBezTo>
                    <a:pt x="5850" y="4982"/>
                    <a:pt x="5841" y="4924"/>
                    <a:pt x="5891" y="4916"/>
                  </a:cubicBezTo>
                  <a:cubicBezTo>
                    <a:pt x="5901" y="4914"/>
                    <a:pt x="5911" y="4913"/>
                    <a:pt x="5920" y="4913"/>
                  </a:cubicBezTo>
                  <a:cubicBezTo>
                    <a:pt x="5952" y="4913"/>
                    <a:pt x="5982" y="4923"/>
                    <a:pt x="6007" y="4949"/>
                  </a:cubicBezTo>
                  <a:cubicBezTo>
                    <a:pt x="6024" y="4932"/>
                    <a:pt x="6040" y="4916"/>
                    <a:pt x="6049" y="4899"/>
                  </a:cubicBezTo>
                  <a:cubicBezTo>
                    <a:pt x="6115" y="4833"/>
                    <a:pt x="6173" y="4766"/>
                    <a:pt x="6223" y="4684"/>
                  </a:cubicBezTo>
                  <a:cubicBezTo>
                    <a:pt x="6272" y="4609"/>
                    <a:pt x="6322" y="4526"/>
                    <a:pt x="6347" y="4443"/>
                  </a:cubicBezTo>
                  <a:cubicBezTo>
                    <a:pt x="6372" y="4360"/>
                    <a:pt x="6372" y="4261"/>
                    <a:pt x="6322" y="4186"/>
                  </a:cubicBezTo>
                  <a:cubicBezTo>
                    <a:pt x="6272" y="4104"/>
                    <a:pt x="6181" y="4070"/>
                    <a:pt x="6098" y="4054"/>
                  </a:cubicBezTo>
                  <a:cubicBezTo>
                    <a:pt x="5964" y="4039"/>
                    <a:pt x="5833" y="4036"/>
                    <a:pt x="5701" y="4036"/>
                  </a:cubicBezTo>
                  <a:cubicBezTo>
                    <a:pt x="5613" y="4036"/>
                    <a:pt x="5525" y="4037"/>
                    <a:pt x="5435" y="4037"/>
                  </a:cubicBezTo>
                  <a:cubicBezTo>
                    <a:pt x="5220" y="4037"/>
                    <a:pt x="4996" y="4037"/>
                    <a:pt x="4789" y="3988"/>
                  </a:cubicBezTo>
                  <a:cubicBezTo>
                    <a:pt x="4632" y="3946"/>
                    <a:pt x="4474" y="3872"/>
                    <a:pt x="4342" y="3764"/>
                  </a:cubicBezTo>
                  <a:cubicBezTo>
                    <a:pt x="4226" y="3664"/>
                    <a:pt x="4118" y="3532"/>
                    <a:pt x="4077" y="3366"/>
                  </a:cubicBezTo>
                  <a:cubicBezTo>
                    <a:pt x="4052" y="3292"/>
                    <a:pt x="4052" y="3209"/>
                    <a:pt x="4060" y="3126"/>
                  </a:cubicBezTo>
                  <a:cubicBezTo>
                    <a:pt x="4077" y="3035"/>
                    <a:pt x="4093" y="2935"/>
                    <a:pt x="4077" y="2844"/>
                  </a:cubicBezTo>
                  <a:cubicBezTo>
                    <a:pt x="4035" y="2654"/>
                    <a:pt x="3836" y="2604"/>
                    <a:pt x="3679" y="2562"/>
                  </a:cubicBezTo>
                  <a:cubicBezTo>
                    <a:pt x="3530" y="2529"/>
                    <a:pt x="3381" y="2505"/>
                    <a:pt x="3231" y="2455"/>
                  </a:cubicBezTo>
                  <a:cubicBezTo>
                    <a:pt x="3099" y="2413"/>
                    <a:pt x="2983" y="2331"/>
                    <a:pt x="2925" y="2198"/>
                  </a:cubicBezTo>
                  <a:cubicBezTo>
                    <a:pt x="2850" y="1999"/>
                    <a:pt x="2933" y="1784"/>
                    <a:pt x="3000" y="1593"/>
                  </a:cubicBezTo>
                  <a:cubicBezTo>
                    <a:pt x="3074" y="1386"/>
                    <a:pt x="3132" y="1179"/>
                    <a:pt x="3182" y="955"/>
                  </a:cubicBezTo>
                  <a:cubicBezTo>
                    <a:pt x="3223" y="740"/>
                    <a:pt x="3248" y="516"/>
                    <a:pt x="3240" y="292"/>
                  </a:cubicBezTo>
                  <a:cubicBezTo>
                    <a:pt x="3240" y="201"/>
                    <a:pt x="3215" y="102"/>
                    <a:pt x="3124" y="60"/>
                  </a:cubicBezTo>
                  <a:cubicBezTo>
                    <a:pt x="3099" y="44"/>
                    <a:pt x="3066" y="35"/>
                    <a:pt x="3041" y="35"/>
                  </a:cubicBezTo>
                  <a:cubicBezTo>
                    <a:pt x="3048" y="21"/>
                    <a:pt x="3037" y="1"/>
                    <a:pt x="30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6"/>
            <p:cNvSpPr/>
            <p:nvPr/>
          </p:nvSpPr>
          <p:spPr>
            <a:xfrm>
              <a:off x="2584575" y="1594375"/>
              <a:ext cx="60075" cy="53525"/>
            </a:xfrm>
            <a:custGeom>
              <a:rect b="b" l="l" r="r" t="t"/>
              <a:pathLst>
                <a:path extrusionOk="0" h="2141" w="2403">
                  <a:moveTo>
                    <a:pt x="1102" y="0"/>
                  </a:moveTo>
                  <a:cubicBezTo>
                    <a:pt x="1069" y="0"/>
                    <a:pt x="1069" y="58"/>
                    <a:pt x="1102" y="58"/>
                  </a:cubicBezTo>
                  <a:cubicBezTo>
                    <a:pt x="1177" y="66"/>
                    <a:pt x="1259" y="75"/>
                    <a:pt x="1334" y="100"/>
                  </a:cubicBezTo>
                  <a:lnTo>
                    <a:pt x="1160" y="100"/>
                  </a:lnTo>
                  <a:cubicBezTo>
                    <a:pt x="978" y="116"/>
                    <a:pt x="804" y="166"/>
                    <a:pt x="630" y="232"/>
                  </a:cubicBezTo>
                  <a:cubicBezTo>
                    <a:pt x="414" y="274"/>
                    <a:pt x="191" y="398"/>
                    <a:pt x="91" y="613"/>
                  </a:cubicBezTo>
                  <a:lnTo>
                    <a:pt x="91" y="622"/>
                  </a:lnTo>
                  <a:cubicBezTo>
                    <a:pt x="33" y="729"/>
                    <a:pt x="8" y="854"/>
                    <a:pt x="33" y="978"/>
                  </a:cubicBezTo>
                  <a:cubicBezTo>
                    <a:pt x="0" y="1168"/>
                    <a:pt x="17" y="1367"/>
                    <a:pt x="33" y="1566"/>
                  </a:cubicBezTo>
                  <a:cubicBezTo>
                    <a:pt x="40" y="1601"/>
                    <a:pt x="64" y="1618"/>
                    <a:pt x="91" y="1618"/>
                  </a:cubicBezTo>
                  <a:cubicBezTo>
                    <a:pt x="97" y="1618"/>
                    <a:pt x="102" y="1617"/>
                    <a:pt x="108" y="1616"/>
                  </a:cubicBezTo>
                  <a:cubicBezTo>
                    <a:pt x="133" y="1690"/>
                    <a:pt x="174" y="1748"/>
                    <a:pt x="232" y="1790"/>
                  </a:cubicBezTo>
                  <a:cubicBezTo>
                    <a:pt x="323" y="1840"/>
                    <a:pt x="423" y="1840"/>
                    <a:pt x="522" y="1840"/>
                  </a:cubicBezTo>
                  <a:cubicBezTo>
                    <a:pt x="555" y="1840"/>
                    <a:pt x="588" y="1840"/>
                    <a:pt x="621" y="1848"/>
                  </a:cubicBezTo>
                  <a:lnTo>
                    <a:pt x="630" y="1856"/>
                  </a:lnTo>
                  <a:lnTo>
                    <a:pt x="638" y="1856"/>
                  </a:lnTo>
                  <a:cubicBezTo>
                    <a:pt x="638" y="1873"/>
                    <a:pt x="646" y="1873"/>
                    <a:pt x="655" y="1873"/>
                  </a:cubicBezTo>
                  <a:cubicBezTo>
                    <a:pt x="663" y="1889"/>
                    <a:pt x="679" y="1898"/>
                    <a:pt x="688" y="1906"/>
                  </a:cubicBezTo>
                  <a:cubicBezTo>
                    <a:pt x="698" y="1919"/>
                    <a:pt x="711" y="1925"/>
                    <a:pt x="724" y="1925"/>
                  </a:cubicBezTo>
                  <a:cubicBezTo>
                    <a:pt x="752" y="1925"/>
                    <a:pt x="779" y="1898"/>
                    <a:pt x="779" y="1864"/>
                  </a:cubicBezTo>
                  <a:cubicBezTo>
                    <a:pt x="787" y="1873"/>
                    <a:pt x="804" y="1873"/>
                    <a:pt x="812" y="1881"/>
                  </a:cubicBezTo>
                  <a:cubicBezTo>
                    <a:pt x="1036" y="2037"/>
                    <a:pt x="1302" y="2141"/>
                    <a:pt x="1572" y="2141"/>
                  </a:cubicBezTo>
                  <a:cubicBezTo>
                    <a:pt x="1661" y="2141"/>
                    <a:pt x="1751" y="2129"/>
                    <a:pt x="1839" y="2105"/>
                  </a:cubicBezTo>
                  <a:cubicBezTo>
                    <a:pt x="2030" y="2047"/>
                    <a:pt x="2237" y="1939"/>
                    <a:pt x="2345" y="1757"/>
                  </a:cubicBezTo>
                  <a:cubicBezTo>
                    <a:pt x="2386" y="1682"/>
                    <a:pt x="2395" y="1608"/>
                    <a:pt x="2386" y="1533"/>
                  </a:cubicBezTo>
                  <a:cubicBezTo>
                    <a:pt x="2403" y="1434"/>
                    <a:pt x="2361" y="1351"/>
                    <a:pt x="2303" y="1268"/>
                  </a:cubicBezTo>
                  <a:cubicBezTo>
                    <a:pt x="2279" y="1235"/>
                    <a:pt x="2254" y="1210"/>
                    <a:pt x="2221" y="1177"/>
                  </a:cubicBezTo>
                  <a:cubicBezTo>
                    <a:pt x="2221" y="1168"/>
                    <a:pt x="2212" y="1160"/>
                    <a:pt x="2204" y="1144"/>
                  </a:cubicBezTo>
                  <a:cubicBezTo>
                    <a:pt x="1980" y="837"/>
                    <a:pt x="1682" y="588"/>
                    <a:pt x="1342" y="423"/>
                  </a:cubicBezTo>
                  <a:cubicBezTo>
                    <a:pt x="1334" y="414"/>
                    <a:pt x="1317" y="406"/>
                    <a:pt x="1301" y="398"/>
                  </a:cubicBezTo>
                  <a:cubicBezTo>
                    <a:pt x="1284" y="390"/>
                    <a:pt x="1268" y="381"/>
                    <a:pt x="1251" y="373"/>
                  </a:cubicBezTo>
                  <a:cubicBezTo>
                    <a:pt x="1259" y="365"/>
                    <a:pt x="1268" y="365"/>
                    <a:pt x="1268" y="356"/>
                  </a:cubicBezTo>
                  <a:cubicBezTo>
                    <a:pt x="1342" y="373"/>
                    <a:pt x="1409" y="398"/>
                    <a:pt x="1483" y="423"/>
                  </a:cubicBezTo>
                  <a:cubicBezTo>
                    <a:pt x="1541" y="448"/>
                    <a:pt x="1591" y="472"/>
                    <a:pt x="1649" y="497"/>
                  </a:cubicBezTo>
                  <a:cubicBezTo>
                    <a:pt x="1707" y="530"/>
                    <a:pt x="1765" y="564"/>
                    <a:pt x="1831" y="588"/>
                  </a:cubicBezTo>
                  <a:cubicBezTo>
                    <a:pt x="1834" y="589"/>
                    <a:pt x="1836" y="590"/>
                    <a:pt x="1839" y="590"/>
                  </a:cubicBezTo>
                  <a:cubicBezTo>
                    <a:pt x="1861" y="590"/>
                    <a:pt x="1879" y="561"/>
                    <a:pt x="1864" y="539"/>
                  </a:cubicBezTo>
                  <a:cubicBezTo>
                    <a:pt x="1839" y="506"/>
                    <a:pt x="1815" y="481"/>
                    <a:pt x="1781" y="456"/>
                  </a:cubicBezTo>
                  <a:cubicBezTo>
                    <a:pt x="1748" y="431"/>
                    <a:pt x="1715" y="406"/>
                    <a:pt x="1682" y="390"/>
                  </a:cubicBezTo>
                  <a:cubicBezTo>
                    <a:pt x="1607" y="348"/>
                    <a:pt x="1533" y="315"/>
                    <a:pt x="1458" y="290"/>
                  </a:cubicBezTo>
                  <a:cubicBezTo>
                    <a:pt x="1334" y="240"/>
                    <a:pt x="1193" y="216"/>
                    <a:pt x="1052" y="199"/>
                  </a:cubicBezTo>
                  <a:cubicBezTo>
                    <a:pt x="1077" y="199"/>
                    <a:pt x="1110" y="191"/>
                    <a:pt x="1135" y="191"/>
                  </a:cubicBezTo>
                  <a:cubicBezTo>
                    <a:pt x="1175" y="188"/>
                    <a:pt x="1213" y="186"/>
                    <a:pt x="1251" y="186"/>
                  </a:cubicBezTo>
                  <a:cubicBezTo>
                    <a:pt x="1317" y="186"/>
                    <a:pt x="1382" y="192"/>
                    <a:pt x="1450" y="207"/>
                  </a:cubicBezTo>
                  <a:cubicBezTo>
                    <a:pt x="1500" y="216"/>
                    <a:pt x="1549" y="224"/>
                    <a:pt x="1599" y="240"/>
                  </a:cubicBezTo>
                  <a:cubicBezTo>
                    <a:pt x="1624" y="249"/>
                    <a:pt x="1649" y="265"/>
                    <a:pt x="1674" y="274"/>
                  </a:cubicBezTo>
                  <a:cubicBezTo>
                    <a:pt x="1699" y="282"/>
                    <a:pt x="1723" y="298"/>
                    <a:pt x="1748" y="298"/>
                  </a:cubicBezTo>
                  <a:cubicBezTo>
                    <a:pt x="1751" y="300"/>
                    <a:pt x="1753" y="300"/>
                    <a:pt x="1756" y="300"/>
                  </a:cubicBezTo>
                  <a:cubicBezTo>
                    <a:pt x="1773" y="300"/>
                    <a:pt x="1796" y="279"/>
                    <a:pt x="1781" y="257"/>
                  </a:cubicBezTo>
                  <a:cubicBezTo>
                    <a:pt x="1748" y="216"/>
                    <a:pt x="1690" y="191"/>
                    <a:pt x="1641" y="174"/>
                  </a:cubicBezTo>
                  <a:cubicBezTo>
                    <a:pt x="1616" y="158"/>
                    <a:pt x="1583" y="149"/>
                    <a:pt x="1558" y="141"/>
                  </a:cubicBezTo>
                  <a:cubicBezTo>
                    <a:pt x="1500" y="91"/>
                    <a:pt x="1417" y="58"/>
                    <a:pt x="1342" y="42"/>
                  </a:cubicBezTo>
                  <a:cubicBezTo>
                    <a:pt x="1268" y="17"/>
                    <a:pt x="1185" y="0"/>
                    <a:pt x="1102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6"/>
            <p:cNvSpPr/>
            <p:nvPr/>
          </p:nvSpPr>
          <p:spPr>
            <a:xfrm>
              <a:off x="2493000" y="1601375"/>
              <a:ext cx="40625" cy="47800"/>
            </a:xfrm>
            <a:custGeom>
              <a:rect b="b" l="l" r="r" t="t"/>
              <a:pathLst>
                <a:path extrusionOk="0" h="1912" w="1625">
                  <a:moveTo>
                    <a:pt x="1429" y="1"/>
                  </a:moveTo>
                  <a:cubicBezTo>
                    <a:pt x="1396" y="1"/>
                    <a:pt x="1362" y="6"/>
                    <a:pt x="1335" y="10"/>
                  </a:cubicBezTo>
                  <a:cubicBezTo>
                    <a:pt x="1269" y="27"/>
                    <a:pt x="1202" y="52"/>
                    <a:pt x="1136" y="85"/>
                  </a:cubicBezTo>
                  <a:cubicBezTo>
                    <a:pt x="1037" y="134"/>
                    <a:pt x="945" y="201"/>
                    <a:pt x="863" y="259"/>
                  </a:cubicBezTo>
                  <a:cubicBezTo>
                    <a:pt x="879" y="242"/>
                    <a:pt x="904" y="217"/>
                    <a:pt x="929" y="201"/>
                  </a:cubicBezTo>
                  <a:cubicBezTo>
                    <a:pt x="962" y="168"/>
                    <a:pt x="1003" y="134"/>
                    <a:pt x="1028" y="101"/>
                  </a:cubicBezTo>
                  <a:cubicBezTo>
                    <a:pt x="1037" y="85"/>
                    <a:pt x="1020" y="68"/>
                    <a:pt x="1003" y="68"/>
                  </a:cubicBezTo>
                  <a:cubicBezTo>
                    <a:pt x="962" y="85"/>
                    <a:pt x="921" y="118"/>
                    <a:pt x="887" y="151"/>
                  </a:cubicBezTo>
                  <a:cubicBezTo>
                    <a:pt x="846" y="176"/>
                    <a:pt x="813" y="209"/>
                    <a:pt x="771" y="242"/>
                  </a:cubicBezTo>
                  <a:cubicBezTo>
                    <a:pt x="705" y="308"/>
                    <a:pt x="639" y="375"/>
                    <a:pt x="573" y="449"/>
                  </a:cubicBezTo>
                  <a:cubicBezTo>
                    <a:pt x="564" y="458"/>
                    <a:pt x="564" y="474"/>
                    <a:pt x="564" y="482"/>
                  </a:cubicBezTo>
                  <a:cubicBezTo>
                    <a:pt x="523" y="524"/>
                    <a:pt x="473" y="565"/>
                    <a:pt x="432" y="615"/>
                  </a:cubicBezTo>
                  <a:cubicBezTo>
                    <a:pt x="316" y="739"/>
                    <a:pt x="183" y="880"/>
                    <a:pt x="100" y="1038"/>
                  </a:cubicBezTo>
                  <a:cubicBezTo>
                    <a:pt x="75" y="1087"/>
                    <a:pt x="59" y="1137"/>
                    <a:pt x="42" y="1187"/>
                  </a:cubicBezTo>
                  <a:cubicBezTo>
                    <a:pt x="26" y="1187"/>
                    <a:pt x="17" y="1212"/>
                    <a:pt x="9" y="1228"/>
                  </a:cubicBezTo>
                  <a:cubicBezTo>
                    <a:pt x="1" y="1311"/>
                    <a:pt x="9" y="1386"/>
                    <a:pt x="17" y="1468"/>
                  </a:cubicBezTo>
                  <a:cubicBezTo>
                    <a:pt x="17" y="1502"/>
                    <a:pt x="17" y="1535"/>
                    <a:pt x="26" y="1560"/>
                  </a:cubicBezTo>
                  <a:cubicBezTo>
                    <a:pt x="26" y="1568"/>
                    <a:pt x="26" y="1576"/>
                    <a:pt x="26" y="1576"/>
                  </a:cubicBezTo>
                  <a:cubicBezTo>
                    <a:pt x="34" y="1576"/>
                    <a:pt x="34" y="1584"/>
                    <a:pt x="34" y="1584"/>
                  </a:cubicBezTo>
                  <a:cubicBezTo>
                    <a:pt x="42" y="1676"/>
                    <a:pt x="51" y="1792"/>
                    <a:pt x="109" y="1866"/>
                  </a:cubicBezTo>
                  <a:cubicBezTo>
                    <a:pt x="135" y="1900"/>
                    <a:pt x="168" y="1911"/>
                    <a:pt x="202" y="1911"/>
                  </a:cubicBezTo>
                  <a:cubicBezTo>
                    <a:pt x="253" y="1911"/>
                    <a:pt x="308" y="1886"/>
                    <a:pt x="357" y="1866"/>
                  </a:cubicBezTo>
                  <a:cubicBezTo>
                    <a:pt x="457" y="1825"/>
                    <a:pt x="548" y="1783"/>
                    <a:pt x="647" y="1734"/>
                  </a:cubicBezTo>
                  <a:cubicBezTo>
                    <a:pt x="813" y="1642"/>
                    <a:pt x="954" y="1526"/>
                    <a:pt x="1095" y="1394"/>
                  </a:cubicBezTo>
                  <a:cubicBezTo>
                    <a:pt x="1227" y="1270"/>
                    <a:pt x="1360" y="1137"/>
                    <a:pt x="1467" y="988"/>
                  </a:cubicBezTo>
                  <a:cubicBezTo>
                    <a:pt x="1567" y="839"/>
                    <a:pt x="1625" y="656"/>
                    <a:pt x="1600" y="474"/>
                  </a:cubicBezTo>
                  <a:cubicBezTo>
                    <a:pt x="1583" y="391"/>
                    <a:pt x="1550" y="308"/>
                    <a:pt x="1484" y="250"/>
                  </a:cubicBezTo>
                  <a:cubicBezTo>
                    <a:pt x="1426" y="192"/>
                    <a:pt x="1343" y="168"/>
                    <a:pt x="1269" y="159"/>
                  </a:cubicBezTo>
                  <a:lnTo>
                    <a:pt x="1252" y="159"/>
                  </a:lnTo>
                  <a:cubicBezTo>
                    <a:pt x="1285" y="143"/>
                    <a:pt x="1327" y="126"/>
                    <a:pt x="1360" y="118"/>
                  </a:cubicBezTo>
                  <a:cubicBezTo>
                    <a:pt x="1374" y="116"/>
                    <a:pt x="1389" y="115"/>
                    <a:pt x="1403" y="115"/>
                  </a:cubicBezTo>
                  <a:cubicBezTo>
                    <a:pt x="1417" y="115"/>
                    <a:pt x="1432" y="116"/>
                    <a:pt x="1446" y="116"/>
                  </a:cubicBezTo>
                  <a:cubicBezTo>
                    <a:pt x="1474" y="116"/>
                    <a:pt x="1501" y="114"/>
                    <a:pt x="1525" y="101"/>
                  </a:cubicBezTo>
                  <a:cubicBezTo>
                    <a:pt x="1550" y="85"/>
                    <a:pt x="1550" y="52"/>
                    <a:pt x="1534" y="35"/>
                  </a:cubicBezTo>
                  <a:cubicBezTo>
                    <a:pt x="1507" y="8"/>
                    <a:pt x="1468" y="1"/>
                    <a:pt x="1429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6"/>
            <p:cNvSpPr/>
            <p:nvPr/>
          </p:nvSpPr>
          <p:spPr>
            <a:xfrm>
              <a:off x="2542100" y="1546525"/>
              <a:ext cx="7900" cy="5600"/>
            </a:xfrm>
            <a:custGeom>
              <a:rect b="b" l="l" r="r" t="t"/>
              <a:pathLst>
                <a:path extrusionOk="0" h="224" w="316">
                  <a:moveTo>
                    <a:pt x="315" y="0"/>
                  </a:moveTo>
                  <a:cubicBezTo>
                    <a:pt x="307" y="0"/>
                    <a:pt x="307" y="0"/>
                    <a:pt x="299" y="8"/>
                  </a:cubicBezTo>
                  <a:cubicBezTo>
                    <a:pt x="224" y="25"/>
                    <a:pt x="158" y="66"/>
                    <a:pt x="100" y="124"/>
                  </a:cubicBezTo>
                  <a:cubicBezTo>
                    <a:pt x="67" y="158"/>
                    <a:pt x="34" y="191"/>
                    <a:pt x="1" y="224"/>
                  </a:cubicBezTo>
                  <a:cubicBezTo>
                    <a:pt x="108" y="149"/>
                    <a:pt x="216" y="75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6"/>
            <p:cNvSpPr/>
            <p:nvPr/>
          </p:nvSpPr>
          <p:spPr>
            <a:xfrm>
              <a:off x="2469800" y="1449625"/>
              <a:ext cx="81650" cy="138550"/>
            </a:xfrm>
            <a:custGeom>
              <a:rect b="b" l="l" r="r" t="t"/>
              <a:pathLst>
                <a:path extrusionOk="0" h="5542" w="3266">
                  <a:moveTo>
                    <a:pt x="192" y="1"/>
                  </a:moveTo>
                  <a:cubicBezTo>
                    <a:pt x="178" y="1"/>
                    <a:pt x="164" y="3"/>
                    <a:pt x="150" y="7"/>
                  </a:cubicBezTo>
                  <a:cubicBezTo>
                    <a:pt x="75" y="32"/>
                    <a:pt x="34" y="98"/>
                    <a:pt x="1" y="164"/>
                  </a:cubicBezTo>
                  <a:cubicBezTo>
                    <a:pt x="167" y="595"/>
                    <a:pt x="324" y="1034"/>
                    <a:pt x="490" y="1465"/>
                  </a:cubicBezTo>
                  <a:cubicBezTo>
                    <a:pt x="597" y="1755"/>
                    <a:pt x="705" y="2037"/>
                    <a:pt x="871" y="2285"/>
                  </a:cubicBezTo>
                  <a:cubicBezTo>
                    <a:pt x="962" y="2426"/>
                    <a:pt x="1070" y="2551"/>
                    <a:pt x="1136" y="2700"/>
                  </a:cubicBezTo>
                  <a:cubicBezTo>
                    <a:pt x="1285" y="2998"/>
                    <a:pt x="1260" y="3346"/>
                    <a:pt x="1252" y="3686"/>
                  </a:cubicBezTo>
                  <a:cubicBezTo>
                    <a:pt x="1244" y="4232"/>
                    <a:pt x="1302" y="4788"/>
                    <a:pt x="1418" y="5326"/>
                  </a:cubicBezTo>
                  <a:cubicBezTo>
                    <a:pt x="1434" y="5392"/>
                    <a:pt x="1451" y="5475"/>
                    <a:pt x="1509" y="5517"/>
                  </a:cubicBezTo>
                  <a:cubicBezTo>
                    <a:pt x="1542" y="5533"/>
                    <a:pt x="1575" y="5542"/>
                    <a:pt x="1617" y="5542"/>
                  </a:cubicBezTo>
                  <a:lnTo>
                    <a:pt x="1666" y="5542"/>
                  </a:lnTo>
                  <a:cubicBezTo>
                    <a:pt x="1716" y="5533"/>
                    <a:pt x="1757" y="5517"/>
                    <a:pt x="1799" y="5492"/>
                  </a:cubicBezTo>
                  <a:cubicBezTo>
                    <a:pt x="1965" y="5409"/>
                    <a:pt x="2081" y="5210"/>
                    <a:pt x="2180" y="5028"/>
                  </a:cubicBezTo>
                  <a:lnTo>
                    <a:pt x="2180" y="5028"/>
                  </a:lnTo>
                  <a:lnTo>
                    <a:pt x="2172" y="5036"/>
                  </a:lnTo>
                  <a:lnTo>
                    <a:pt x="1791" y="5392"/>
                  </a:lnTo>
                  <a:cubicBezTo>
                    <a:pt x="1898" y="5235"/>
                    <a:pt x="2006" y="5078"/>
                    <a:pt x="2114" y="4928"/>
                  </a:cubicBezTo>
                  <a:cubicBezTo>
                    <a:pt x="2255" y="4738"/>
                    <a:pt x="2404" y="4556"/>
                    <a:pt x="2569" y="4390"/>
                  </a:cubicBezTo>
                  <a:cubicBezTo>
                    <a:pt x="2569" y="4382"/>
                    <a:pt x="2578" y="4382"/>
                    <a:pt x="2578" y="4373"/>
                  </a:cubicBezTo>
                  <a:cubicBezTo>
                    <a:pt x="2578" y="4365"/>
                    <a:pt x="2578" y="4348"/>
                    <a:pt x="2586" y="4332"/>
                  </a:cubicBezTo>
                  <a:cubicBezTo>
                    <a:pt x="2677" y="4174"/>
                    <a:pt x="2801" y="4017"/>
                    <a:pt x="2934" y="3901"/>
                  </a:cubicBezTo>
                  <a:cubicBezTo>
                    <a:pt x="3000" y="3843"/>
                    <a:pt x="3075" y="3802"/>
                    <a:pt x="3158" y="3785"/>
                  </a:cubicBezTo>
                  <a:cubicBezTo>
                    <a:pt x="3191" y="3777"/>
                    <a:pt x="3232" y="3769"/>
                    <a:pt x="3265" y="3769"/>
                  </a:cubicBezTo>
                  <a:cubicBezTo>
                    <a:pt x="3009" y="3537"/>
                    <a:pt x="2793" y="3255"/>
                    <a:pt x="2594" y="2957"/>
                  </a:cubicBezTo>
                  <a:cubicBezTo>
                    <a:pt x="2395" y="2658"/>
                    <a:pt x="2213" y="2343"/>
                    <a:pt x="2031" y="2037"/>
                  </a:cubicBezTo>
                  <a:cubicBezTo>
                    <a:pt x="1683" y="1440"/>
                    <a:pt x="1310" y="835"/>
                    <a:pt x="796" y="380"/>
                  </a:cubicBezTo>
                  <a:cubicBezTo>
                    <a:pt x="672" y="272"/>
                    <a:pt x="539" y="173"/>
                    <a:pt x="390" y="81"/>
                  </a:cubicBezTo>
                  <a:cubicBezTo>
                    <a:pt x="335" y="47"/>
                    <a:pt x="263" y="1"/>
                    <a:pt x="192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6"/>
            <p:cNvSpPr/>
            <p:nvPr/>
          </p:nvSpPr>
          <p:spPr>
            <a:xfrm>
              <a:off x="2670325" y="1447350"/>
              <a:ext cx="61950" cy="143650"/>
            </a:xfrm>
            <a:custGeom>
              <a:rect b="b" l="l" r="r" t="t"/>
              <a:pathLst>
                <a:path extrusionOk="0" h="5746" w="2478">
                  <a:moveTo>
                    <a:pt x="2036" y="1"/>
                  </a:moveTo>
                  <a:cubicBezTo>
                    <a:pt x="1994" y="1"/>
                    <a:pt x="1952" y="11"/>
                    <a:pt x="1914" y="32"/>
                  </a:cubicBezTo>
                  <a:cubicBezTo>
                    <a:pt x="1831" y="73"/>
                    <a:pt x="1773" y="156"/>
                    <a:pt x="1724" y="230"/>
                  </a:cubicBezTo>
                  <a:cubicBezTo>
                    <a:pt x="1508" y="545"/>
                    <a:pt x="1293" y="860"/>
                    <a:pt x="1086" y="1183"/>
                  </a:cubicBezTo>
                  <a:cubicBezTo>
                    <a:pt x="1044" y="1225"/>
                    <a:pt x="1003" y="1266"/>
                    <a:pt x="970" y="1308"/>
                  </a:cubicBezTo>
                  <a:cubicBezTo>
                    <a:pt x="1044" y="1183"/>
                    <a:pt x="1119" y="1067"/>
                    <a:pt x="1202" y="960"/>
                  </a:cubicBezTo>
                  <a:cubicBezTo>
                    <a:pt x="1221" y="934"/>
                    <a:pt x="1201" y="899"/>
                    <a:pt x="1179" y="899"/>
                  </a:cubicBezTo>
                  <a:cubicBezTo>
                    <a:pt x="1173" y="899"/>
                    <a:pt x="1166" y="902"/>
                    <a:pt x="1160" y="910"/>
                  </a:cubicBezTo>
                  <a:cubicBezTo>
                    <a:pt x="1019" y="1084"/>
                    <a:pt x="895" y="1266"/>
                    <a:pt x="787" y="1465"/>
                  </a:cubicBezTo>
                  <a:cubicBezTo>
                    <a:pt x="688" y="1672"/>
                    <a:pt x="597" y="1888"/>
                    <a:pt x="531" y="2111"/>
                  </a:cubicBezTo>
                  <a:cubicBezTo>
                    <a:pt x="497" y="2169"/>
                    <a:pt x="473" y="2227"/>
                    <a:pt x="439" y="2294"/>
                  </a:cubicBezTo>
                  <a:cubicBezTo>
                    <a:pt x="506" y="1970"/>
                    <a:pt x="613" y="1664"/>
                    <a:pt x="812" y="1390"/>
                  </a:cubicBezTo>
                  <a:cubicBezTo>
                    <a:pt x="825" y="1372"/>
                    <a:pt x="800" y="1348"/>
                    <a:pt x="780" y="1348"/>
                  </a:cubicBezTo>
                  <a:cubicBezTo>
                    <a:pt x="773" y="1348"/>
                    <a:pt x="767" y="1351"/>
                    <a:pt x="762" y="1357"/>
                  </a:cubicBezTo>
                  <a:cubicBezTo>
                    <a:pt x="655" y="1490"/>
                    <a:pt x="564" y="1639"/>
                    <a:pt x="497" y="1796"/>
                  </a:cubicBezTo>
                  <a:cubicBezTo>
                    <a:pt x="390" y="2062"/>
                    <a:pt x="323" y="2343"/>
                    <a:pt x="274" y="2625"/>
                  </a:cubicBezTo>
                  <a:cubicBezTo>
                    <a:pt x="241" y="2691"/>
                    <a:pt x="216" y="2766"/>
                    <a:pt x="183" y="2832"/>
                  </a:cubicBezTo>
                  <a:cubicBezTo>
                    <a:pt x="108" y="3006"/>
                    <a:pt x="42" y="3188"/>
                    <a:pt x="25" y="3379"/>
                  </a:cubicBezTo>
                  <a:cubicBezTo>
                    <a:pt x="0" y="3628"/>
                    <a:pt x="67" y="3868"/>
                    <a:pt x="141" y="4108"/>
                  </a:cubicBezTo>
                  <a:cubicBezTo>
                    <a:pt x="274" y="4514"/>
                    <a:pt x="431" y="4912"/>
                    <a:pt x="605" y="5309"/>
                  </a:cubicBezTo>
                  <a:lnTo>
                    <a:pt x="638" y="5401"/>
                  </a:lnTo>
                  <a:cubicBezTo>
                    <a:pt x="647" y="5409"/>
                    <a:pt x="647" y="5417"/>
                    <a:pt x="655" y="5417"/>
                  </a:cubicBezTo>
                  <a:lnTo>
                    <a:pt x="696" y="5508"/>
                  </a:lnTo>
                  <a:lnTo>
                    <a:pt x="729" y="5144"/>
                  </a:lnTo>
                  <a:cubicBezTo>
                    <a:pt x="771" y="5384"/>
                    <a:pt x="920" y="5616"/>
                    <a:pt x="1135" y="5707"/>
                  </a:cubicBezTo>
                  <a:cubicBezTo>
                    <a:pt x="1197" y="5733"/>
                    <a:pt x="1264" y="5746"/>
                    <a:pt x="1331" y="5746"/>
                  </a:cubicBezTo>
                  <a:cubicBezTo>
                    <a:pt x="1499" y="5746"/>
                    <a:pt x="1668" y="5667"/>
                    <a:pt x="1757" y="5525"/>
                  </a:cubicBezTo>
                  <a:cubicBezTo>
                    <a:pt x="1898" y="5293"/>
                    <a:pt x="1831" y="4995"/>
                    <a:pt x="1790" y="4721"/>
                  </a:cubicBezTo>
                  <a:cubicBezTo>
                    <a:pt x="1757" y="4489"/>
                    <a:pt x="1757" y="4249"/>
                    <a:pt x="1790" y="4017"/>
                  </a:cubicBezTo>
                  <a:cubicBezTo>
                    <a:pt x="1831" y="3669"/>
                    <a:pt x="1947" y="3338"/>
                    <a:pt x="2038" y="2998"/>
                  </a:cubicBezTo>
                  <a:cubicBezTo>
                    <a:pt x="2246" y="2294"/>
                    <a:pt x="2378" y="1573"/>
                    <a:pt x="2444" y="844"/>
                  </a:cubicBezTo>
                  <a:cubicBezTo>
                    <a:pt x="2461" y="636"/>
                    <a:pt x="2478" y="429"/>
                    <a:pt x="2386" y="247"/>
                  </a:cubicBezTo>
                  <a:cubicBezTo>
                    <a:pt x="2323" y="107"/>
                    <a:pt x="2176" y="1"/>
                    <a:pt x="20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6"/>
            <p:cNvSpPr/>
            <p:nvPr/>
          </p:nvSpPr>
          <p:spPr>
            <a:xfrm>
              <a:off x="2681100" y="1670175"/>
              <a:ext cx="60075" cy="205100"/>
            </a:xfrm>
            <a:custGeom>
              <a:rect b="b" l="l" r="r" t="t"/>
              <a:pathLst>
                <a:path extrusionOk="0" h="8204" w="2403">
                  <a:moveTo>
                    <a:pt x="1898" y="2309"/>
                  </a:moveTo>
                  <a:cubicBezTo>
                    <a:pt x="1898" y="2310"/>
                    <a:pt x="1897" y="2311"/>
                    <a:pt x="1897" y="2312"/>
                  </a:cubicBezTo>
                  <a:cubicBezTo>
                    <a:pt x="1898" y="2311"/>
                    <a:pt x="1898" y="2310"/>
                    <a:pt x="1898" y="2309"/>
                  </a:cubicBezTo>
                  <a:close/>
                  <a:moveTo>
                    <a:pt x="1591" y="1"/>
                  </a:moveTo>
                  <a:cubicBezTo>
                    <a:pt x="1384" y="307"/>
                    <a:pt x="1342" y="871"/>
                    <a:pt x="1326" y="1144"/>
                  </a:cubicBezTo>
                  <a:cubicBezTo>
                    <a:pt x="1317" y="1459"/>
                    <a:pt x="1317" y="1774"/>
                    <a:pt x="1326" y="2089"/>
                  </a:cubicBezTo>
                  <a:cubicBezTo>
                    <a:pt x="1342" y="2536"/>
                    <a:pt x="1367" y="3041"/>
                    <a:pt x="1077" y="3381"/>
                  </a:cubicBezTo>
                  <a:cubicBezTo>
                    <a:pt x="829" y="3688"/>
                    <a:pt x="406" y="3771"/>
                    <a:pt x="124" y="4036"/>
                  </a:cubicBezTo>
                  <a:cubicBezTo>
                    <a:pt x="75" y="4094"/>
                    <a:pt x="17" y="4152"/>
                    <a:pt x="8" y="4226"/>
                  </a:cubicBezTo>
                  <a:cubicBezTo>
                    <a:pt x="0" y="4351"/>
                    <a:pt x="91" y="4450"/>
                    <a:pt x="199" y="4508"/>
                  </a:cubicBezTo>
                  <a:lnTo>
                    <a:pt x="191" y="4508"/>
                  </a:lnTo>
                  <a:cubicBezTo>
                    <a:pt x="298" y="4566"/>
                    <a:pt x="414" y="4591"/>
                    <a:pt x="505" y="4657"/>
                  </a:cubicBezTo>
                  <a:cubicBezTo>
                    <a:pt x="746" y="4831"/>
                    <a:pt x="762" y="5196"/>
                    <a:pt x="746" y="5502"/>
                  </a:cubicBezTo>
                  <a:cubicBezTo>
                    <a:pt x="729" y="5825"/>
                    <a:pt x="713" y="6148"/>
                    <a:pt x="704" y="6472"/>
                  </a:cubicBezTo>
                  <a:cubicBezTo>
                    <a:pt x="688" y="6861"/>
                    <a:pt x="663" y="7250"/>
                    <a:pt x="547" y="7615"/>
                  </a:cubicBezTo>
                  <a:cubicBezTo>
                    <a:pt x="481" y="7830"/>
                    <a:pt x="381" y="8021"/>
                    <a:pt x="265" y="8203"/>
                  </a:cubicBezTo>
                  <a:cubicBezTo>
                    <a:pt x="406" y="8170"/>
                    <a:pt x="555" y="8129"/>
                    <a:pt x="696" y="8087"/>
                  </a:cubicBezTo>
                  <a:cubicBezTo>
                    <a:pt x="969" y="8013"/>
                    <a:pt x="1235" y="7913"/>
                    <a:pt x="1508" y="7830"/>
                  </a:cubicBezTo>
                  <a:cubicBezTo>
                    <a:pt x="1525" y="7822"/>
                    <a:pt x="1541" y="7806"/>
                    <a:pt x="1558" y="7797"/>
                  </a:cubicBezTo>
                  <a:cubicBezTo>
                    <a:pt x="1616" y="7764"/>
                    <a:pt x="1674" y="7731"/>
                    <a:pt x="1732" y="7698"/>
                  </a:cubicBezTo>
                  <a:cubicBezTo>
                    <a:pt x="1839" y="7623"/>
                    <a:pt x="1947" y="7549"/>
                    <a:pt x="2047" y="7458"/>
                  </a:cubicBezTo>
                  <a:cubicBezTo>
                    <a:pt x="2146" y="7366"/>
                    <a:pt x="2237" y="7267"/>
                    <a:pt x="2320" y="7159"/>
                  </a:cubicBezTo>
                  <a:cubicBezTo>
                    <a:pt x="2361" y="7101"/>
                    <a:pt x="2403" y="7043"/>
                    <a:pt x="2395" y="6969"/>
                  </a:cubicBezTo>
                  <a:cubicBezTo>
                    <a:pt x="2386" y="6894"/>
                    <a:pt x="2345" y="6820"/>
                    <a:pt x="2320" y="6745"/>
                  </a:cubicBezTo>
                  <a:cubicBezTo>
                    <a:pt x="2262" y="6571"/>
                    <a:pt x="2204" y="6389"/>
                    <a:pt x="2146" y="6215"/>
                  </a:cubicBezTo>
                  <a:cubicBezTo>
                    <a:pt x="2134" y="6184"/>
                    <a:pt x="2163" y="6153"/>
                    <a:pt x="2192" y="6153"/>
                  </a:cubicBezTo>
                  <a:cubicBezTo>
                    <a:pt x="2202" y="6153"/>
                    <a:pt x="2212" y="6157"/>
                    <a:pt x="2221" y="6165"/>
                  </a:cubicBezTo>
                  <a:cubicBezTo>
                    <a:pt x="2196" y="6082"/>
                    <a:pt x="2179" y="5999"/>
                    <a:pt x="2154" y="5916"/>
                  </a:cubicBezTo>
                  <a:cubicBezTo>
                    <a:pt x="2154" y="5983"/>
                    <a:pt x="2146" y="6049"/>
                    <a:pt x="2138" y="6115"/>
                  </a:cubicBezTo>
                  <a:cubicBezTo>
                    <a:pt x="2129" y="6182"/>
                    <a:pt x="2121" y="6248"/>
                    <a:pt x="2105" y="6314"/>
                  </a:cubicBezTo>
                  <a:cubicBezTo>
                    <a:pt x="2088" y="6372"/>
                    <a:pt x="2071" y="6455"/>
                    <a:pt x="2030" y="6488"/>
                  </a:cubicBezTo>
                  <a:cubicBezTo>
                    <a:pt x="2023" y="6496"/>
                    <a:pt x="2013" y="6500"/>
                    <a:pt x="2006" y="6500"/>
                  </a:cubicBezTo>
                  <a:cubicBezTo>
                    <a:pt x="1996" y="6500"/>
                    <a:pt x="1989" y="6494"/>
                    <a:pt x="1989" y="6480"/>
                  </a:cubicBezTo>
                  <a:cubicBezTo>
                    <a:pt x="1980" y="6430"/>
                    <a:pt x="1997" y="6372"/>
                    <a:pt x="2005" y="6322"/>
                  </a:cubicBezTo>
                  <a:cubicBezTo>
                    <a:pt x="2013" y="6264"/>
                    <a:pt x="2030" y="6206"/>
                    <a:pt x="2030" y="6148"/>
                  </a:cubicBezTo>
                  <a:cubicBezTo>
                    <a:pt x="2047" y="6032"/>
                    <a:pt x="2055" y="5925"/>
                    <a:pt x="2055" y="5809"/>
                  </a:cubicBezTo>
                  <a:cubicBezTo>
                    <a:pt x="2055" y="5577"/>
                    <a:pt x="2022" y="5345"/>
                    <a:pt x="1972" y="5113"/>
                  </a:cubicBezTo>
                  <a:cubicBezTo>
                    <a:pt x="1964" y="5047"/>
                    <a:pt x="1947" y="4980"/>
                    <a:pt x="1939" y="4922"/>
                  </a:cubicBezTo>
                  <a:cubicBezTo>
                    <a:pt x="1922" y="4914"/>
                    <a:pt x="1914" y="4897"/>
                    <a:pt x="1914" y="4881"/>
                  </a:cubicBezTo>
                  <a:cubicBezTo>
                    <a:pt x="1914" y="4848"/>
                    <a:pt x="1914" y="4823"/>
                    <a:pt x="1914" y="4790"/>
                  </a:cubicBezTo>
                  <a:lnTo>
                    <a:pt x="1906" y="4781"/>
                  </a:lnTo>
                  <a:cubicBezTo>
                    <a:pt x="1897" y="4787"/>
                    <a:pt x="1887" y="4790"/>
                    <a:pt x="1878" y="4790"/>
                  </a:cubicBezTo>
                  <a:cubicBezTo>
                    <a:pt x="1858" y="4790"/>
                    <a:pt x="1839" y="4779"/>
                    <a:pt x="1839" y="4757"/>
                  </a:cubicBezTo>
                  <a:cubicBezTo>
                    <a:pt x="1848" y="4682"/>
                    <a:pt x="1889" y="4624"/>
                    <a:pt x="1906" y="4558"/>
                  </a:cubicBezTo>
                  <a:cubicBezTo>
                    <a:pt x="1922" y="4491"/>
                    <a:pt x="1922" y="4425"/>
                    <a:pt x="1906" y="4359"/>
                  </a:cubicBezTo>
                  <a:cubicBezTo>
                    <a:pt x="1881" y="4210"/>
                    <a:pt x="1856" y="4069"/>
                    <a:pt x="1823" y="3920"/>
                  </a:cubicBezTo>
                  <a:cubicBezTo>
                    <a:pt x="1823" y="3895"/>
                    <a:pt x="1831" y="3870"/>
                    <a:pt x="1856" y="3853"/>
                  </a:cubicBezTo>
                  <a:cubicBezTo>
                    <a:pt x="1740" y="3613"/>
                    <a:pt x="1649" y="3356"/>
                    <a:pt x="1624" y="3091"/>
                  </a:cubicBezTo>
                  <a:cubicBezTo>
                    <a:pt x="1607" y="3124"/>
                    <a:pt x="1599" y="3157"/>
                    <a:pt x="1583" y="3182"/>
                  </a:cubicBezTo>
                  <a:cubicBezTo>
                    <a:pt x="1541" y="3273"/>
                    <a:pt x="1500" y="3356"/>
                    <a:pt x="1450" y="3431"/>
                  </a:cubicBezTo>
                  <a:cubicBezTo>
                    <a:pt x="1417" y="3489"/>
                    <a:pt x="1375" y="3547"/>
                    <a:pt x="1334" y="3597"/>
                  </a:cubicBezTo>
                  <a:cubicBezTo>
                    <a:pt x="1284" y="3696"/>
                    <a:pt x="1218" y="3787"/>
                    <a:pt x="1152" y="3878"/>
                  </a:cubicBezTo>
                  <a:cubicBezTo>
                    <a:pt x="1135" y="3903"/>
                    <a:pt x="1119" y="3928"/>
                    <a:pt x="1102" y="3961"/>
                  </a:cubicBezTo>
                  <a:cubicBezTo>
                    <a:pt x="1094" y="3986"/>
                    <a:pt x="1077" y="4027"/>
                    <a:pt x="1052" y="4027"/>
                  </a:cubicBezTo>
                  <a:cubicBezTo>
                    <a:pt x="1049" y="4028"/>
                    <a:pt x="1046" y="4029"/>
                    <a:pt x="1043" y="4029"/>
                  </a:cubicBezTo>
                  <a:cubicBezTo>
                    <a:pt x="1023" y="4029"/>
                    <a:pt x="1010" y="4007"/>
                    <a:pt x="1003" y="3986"/>
                  </a:cubicBezTo>
                  <a:cubicBezTo>
                    <a:pt x="994" y="3953"/>
                    <a:pt x="1011" y="3920"/>
                    <a:pt x="1027" y="3895"/>
                  </a:cubicBezTo>
                  <a:cubicBezTo>
                    <a:pt x="1061" y="3837"/>
                    <a:pt x="1102" y="3787"/>
                    <a:pt x="1143" y="3729"/>
                  </a:cubicBezTo>
                  <a:cubicBezTo>
                    <a:pt x="1177" y="3688"/>
                    <a:pt x="1210" y="3638"/>
                    <a:pt x="1243" y="3580"/>
                  </a:cubicBezTo>
                  <a:cubicBezTo>
                    <a:pt x="1259" y="3547"/>
                    <a:pt x="1276" y="3514"/>
                    <a:pt x="1301" y="3481"/>
                  </a:cubicBezTo>
                  <a:cubicBezTo>
                    <a:pt x="1359" y="3365"/>
                    <a:pt x="1417" y="3249"/>
                    <a:pt x="1458" y="3124"/>
                  </a:cubicBezTo>
                  <a:cubicBezTo>
                    <a:pt x="1464" y="3112"/>
                    <a:pt x="1479" y="3104"/>
                    <a:pt x="1493" y="3104"/>
                  </a:cubicBezTo>
                  <a:cubicBezTo>
                    <a:pt x="1499" y="3104"/>
                    <a:pt x="1504" y="3105"/>
                    <a:pt x="1508" y="3108"/>
                  </a:cubicBezTo>
                  <a:cubicBezTo>
                    <a:pt x="1574" y="2950"/>
                    <a:pt x="1632" y="2785"/>
                    <a:pt x="1665" y="2611"/>
                  </a:cubicBezTo>
                  <a:cubicBezTo>
                    <a:pt x="1669" y="2585"/>
                    <a:pt x="1687" y="2574"/>
                    <a:pt x="1707" y="2574"/>
                  </a:cubicBezTo>
                  <a:cubicBezTo>
                    <a:pt x="1731" y="2574"/>
                    <a:pt x="1757" y="2591"/>
                    <a:pt x="1757" y="2619"/>
                  </a:cubicBezTo>
                  <a:cubicBezTo>
                    <a:pt x="1757" y="2627"/>
                    <a:pt x="1757" y="2644"/>
                    <a:pt x="1765" y="2652"/>
                  </a:cubicBezTo>
                  <a:cubicBezTo>
                    <a:pt x="1773" y="2602"/>
                    <a:pt x="1781" y="2561"/>
                    <a:pt x="1790" y="2519"/>
                  </a:cubicBezTo>
                  <a:cubicBezTo>
                    <a:pt x="1781" y="2519"/>
                    <a:pt x="1773" y="2511"/>
                    <a:pt x="1773" y="2503"/>
                  </a:cubicBezTo>
                  <a:cubicBezTo>
                    <a:pt x="1773" y="2453"/>
                    <a:pt x="1790" y="2412"/>
                    <a:pt x="1798" y="2370"/>
                  </a:cubicBezTo>
                  <a:cubicBezTo>
                    <a:pt x="1806" y="2329"/>
                    <a:pt x="1815" y="2287"/>
                    <a:pt x="1815" y="2246"/>
                  </a:cubicBezTo>
                  <a:cubicBezTo>
                    <a:pt x="1831" y="2163"/>
                    <a:pt x="1839" y="2080"/>
                    <a:pt x="1839" y="1997"/>
                  </a:cubicBezTo>
                  <a:cubicBezTo>
                    <a:pt x="1839" y="1977"/>
                    <a:pt x="1854" y="1966"/>
                    <a:pt x="1868" y="1966"/>
                  </a:cubicBezTo>
                  <a:cubicBezTo>
                    <a:pt x="1883" y="1966"/>
                    <a:pt x="1897" y="1977"/>
                    <a:pt x="1897" y="1997"/>
                  </a:cubicBezTo>
                  <a:cubicBezTo>
                    <a:pt x="1906" y="2022"/>
                    <a:pt x="1906" y="2047"/>
                    <a:pt x="1906" y="2072"/>
                  </a:cubicBezTo>
                  <a:cubicBezTo>
                    <a:pt x="1906" y="2080"/>
                    <a:pt x="1906" y="2080"/>
                    <a:pt x="1906" y="2089"/>
                  </a:cubicBezTo>
                  <a:cubicBezTo>
                    <a:pt x="1906" y="2162"/>
                    <a:pt x="1906" y="2236"/>
                    <a:pt x="1898" y="2309"/>
                  </a:cubicBezTo>
                  <a:lnTo>
                    <a:pt x="1898" y="2309"/>
                  </a:lnTo>
                  <a:cubicBezTo>
                    <a:pt x="1899" y="2302"/>
                    <a:pt x="1906" y="2295"/>
                    <a:pt x="1906" y="2287"/>
                  </a:cubicBezTo>
                  <a:cubicBezTo>
                    <a:pt x="1922" y="2263"/>
                    <a:pt x="1922" y="2229"/>
                    <a:pt x="1931" y="2205"/>
                  </a:cubicBezTo>
                  <a:cubicBezTo>
                    <a:pt x="1931" y="2196"/>
                    <a:pt x="1922" y="2180"/>
                    <a:pt x="1931" y="2163"/>
                  </a:cubicBezTo>
                  <a:cubicBezTo>
                    <a:pt x="1931" y="2138"/>
                    <a:pt x="1939" y="2122"/>
                    <a:pt x="1955" y="2097"/>
                  </a:cubicBezTo>
                  <a:cubicBezTo>
                    <a:pt x="1955" y="2089"/>
                    <a:pt x="1955" y="2080"/>
                    <a:pt x="1955" y="2072"/>
                  </a:cubicBezTo>
                  <a:cubicBezTo>
                    <a:pt x="1964" y="1997"/>
                    <a:pt x="1964" y="1923"/>
                    <a:pt x="1947" y="1857"/>
                  </a:cubicBezTo>
                  <a:cubicBezTo>
                    <a:pt x="1947" y="1815"/>
                    <a:pt x="1939" y="1782"/>
                    <a:pt x="1931" y="1741"/>
                  </a:cubicBezTo>
                  <a:cubicBezTo>
                    <a:pt x="1922" y="1707"/>
                    <a:pt x="1906" y="1666"/>
                    <a:pt x="1906" y="1633"/>
                  </a:cubicBezTo>
                  <a:cubicBezTo>
                    <a:pt x="1906" y="1612"/>
                    <a:pt x="1923" y="1598"/>
                    <a:pt x="1938" y="1598"/>
                  </a:cubicBezTo>
                  <a:cubicBezTo>
                    <a:pt x="1941" y="1598"/>
                    <a:pt x="1944" y="1598"/>
                    <a:pt x="1947" y="1600"/>
                  </a:cubicBezTo>
                  <a:cubicBezTo>
                    <a:pt x="1997" y="1633"/>
                    <a:pt x="2022" y="1699"/>
                    <a:pt x="2038" y="1757"/>
                  </a:cubicBezTo>
                  <a:cubicBezTo>
                    <a:pt x="2038" y="1749"/>
                    <a:pt x="2038" y="1732"/>
                    <a:pt x="2038" y="1724"/>
                  </a:cubicBezTo>
                  <a:cubicBezTo>
                    <a:pt x="2047" y="1567"/>
                    <a:pt x="2022" y="1409"/>
                    <a:pt x="1980" y="1252"/>
                  </a:cubicBezTo>
                  <a:cubicBezTo>
                    <a:pt x="1897" y="920"/>
                    <a:pt x="1740" y="605"/>
                    <a:pt x="1674" y="274"/>
                  </a:cubicBezTo>
                  <a:cubicBezTo>
                    <a:pt x="1665" y="224"/>
                    <a:pt x="1657" y="183"/>
                    <a:pt x="1649" y="141"/>
                  </a:cubicBezTo>
                  <a:cubicBezTo>
                    <a:pt x="1616" y="100"/>
                    <a:pt x="1599" y="50"/>
                    <a:pt x="15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6"/>
            <p:cNvSpPr/>
            <p:nvPr/>
          </p:nvSpPr>
          <p:spPr>
            <a:xfrm>
              <a:off x="2471050" y="1761825"/>
              <a:ext cx="87225" cy="92750"/>
            </a:xfrm>
            <a:custGeom>
              <a:rect b="b" l="l" r="r" t="t"/>
              <a:pathLst>
                <a:path extrusionOk="0" h="3710" w="3489">
                  <a:moveTo>
                    <a:pt x="1602" y="1"/>
                  </a:moveTo>
                  <a:cubicBezTo>
                    <a:pt x="1560" y="1"/>
                    <a:pt x="1515" y="10"/>
                    <a:pt x="1475" y="38"/>
                  </a:cubicBezTo>
                  <a:cubicBezTo>
                    <a:pt x="1417" y="80"/>
                    <a:pt x="1393" y="146"/>
                    <a:pt x="1393" y="212"/>
                  </a:cubicBezTo>
                  <a:cubicBezTo>
                    <a:pt x="1393" y="237"/>
                    <a:pt x="1393" y="254"/>
                    <a:pt x="1393" y="270"/>
                  </a:cubicBezTo>
                  <a:cubicBezTo>
                    <a:pt x="1368" y="312"/>
                    <a:pt x="1343" y="345"/>
                    <a:pt x="1310" y="378"/>
                  </a:cubicBezTo>
                  <a:cubicBezTo>
                    <a:pt x="1152" y="577"/>
                    <a:pt x="920" y="693"/>
                    <a:pt x="713" y="834"/>
                  </a:cubicBezTo>
                  <a:cubicBezTo>
                    <a:pt x="506" y="966"/>
                    <a:pt x="307" y="1157"/>
                    <a:pt x="257" y="1405"/>
                  </a:cubicBezTo>
                  <a:cubicBezTo>
                    <a:pt x="249" y="1439"/>
                    <a:pt x="249" y="1472"/>
                    <a:pt x="224" y="1488"/>
                  </a:cubicBezTo>
                  <a:cubicBezTo>
                    <a:pt x="208" y="1496"/>
                    <a:pt x="183" y="1496"/>
                    <a:pt x="166" y="1505"/>
                  </a:cubicBezTo>
                  <a:cubicBezTo>
                    <a:pt x="141" y="1521"/>
                    <a:pt x="133" y="1546"/>
                    <a:pt x="125" y="1571"/>
                  </a:cubicBezTo>
                  <a:cubicBezTo>
                    <a:pt x="1" y="1985"/>
                    <a:pt x="150" y="2433"/>
                    <a:pt x="307" y="2830"/>
                  </a:cubicBezTo>
                  <a:cubicBezTo>
                    <a:pt x="349" y="2955"/>
                    <a:pt x="398" y="3071"/>
                    <a:pt x="481" y="3162"/>
                  </a:cubicBezTo>
                  <a:cubicBezTo>
                    <a:pt x="531" y="3220"/>
                    <a:pt x="597" y="3261"/>
                    <a:pt x="663" y="3286"/>
                  </a:cubicBezTo>
                  <a:cubicBezTo>
                    <a:pt x="846" y="3468"/>
                    <a:pt x="1061" y="3618"/>
                    <a:pt x="1301" y="3709"/>
                  </a:cubicBezTo>
                  <a:cubicBezTo>
                    <a:pt x="1304" y="3709"/>
                    <a:pt x="1306" y="3710"/>
                    <a:pt x="1308" y="3710"/>
                  </a:cubicBezTo>
                  <a:cubicBezTo>
                    <a:pt x="1338" y="3710"/>
                    <a:pt x="1357" y="3658"/>
                    <a:pt x="1326" y="3642"/>
                  </a:cubicBezTo>
                  <a:cubicBezTo>
                    <a:pt x="1202" y="3576"/>
                    <a:pt x="1078" y="3502"/>
                    <a:pt x="962" y="3402"/>
                  </a:cubicBezTo>
                  <a:cubicBezTo>
                    <a:pt x="912" y="3361"/>
                    <a:pt x="854" y="3311"/>
                    <a:pt x="804" y="3261"/>
                  </a:cubicBezTo>
                  <a:cubicBezTo>
                    <a:pt x="796" y="3178"/>
                    <a:pt x="779" y="3096"/>
                    <a:pt x="771" y="3013"/>
                  </a:cubicBezTo>
                  <a:lnTo>
                    <a:pt x="771" y="3013"/>
                  </a:lnTo>
                  <a:cubicBezTo>
                    <a:pt x="796" y="3046"/>
                    <a:pt x="829" y="3087"/>
                    <a:pt x="854" y="3120"/>
                  </a:cubicBezTo>
                  <a:cubicBezTo>
                    <a:pt x="937" y="3220"/>
                    <a:pt x="1028" y="3311"/>
                    <a:pt x="1127" y="3394"/>
                  </a:cubicBezTo>
                  <a:cubicBezTo>
                    <a:pt x="1227" y="3485"/>
                    <a:pt x="1335" y="3551"/>
                    <a:pt x="1442" y="3609"/>
                  </a:cubicBezTo>
                  <a:cubicBezTo>
                    <a:pt x="1449" y="3613"/>
                    <a:pt x="1456" y="3615"/>
                    <a:pt x="1462" y="3615"/>
                  </a:cubicBezTo>
                  <a:cubicBezTo>
                    <a:pt x="1493" y="3615"/>
                    <a:pt x="1511" y="3571"/>
                    <a:pt x="1484" y="3543"/>
                  </a:cubicBezTo>
                  <a:cubicBezTo>
                    <a:pt x="1368" y="3468"/>
                    <a:pt x="1260" y="3369"/>
                    <a:pt x="1161" y="3278"/>
                  </a:cubicBezTo>
                  <a:cubicBezTo>
                    <a:pt x="1003" y="3129"/>
                    <a:pt x="854" y="2963"/>
                    <a:pt x="746" y="2764"/>
                  </a:cubicBezTo>
                  <a:cubicBezTo>
                    <a:pt x="738" y="2748"/>
                    <a:pt x="738" y="2723"/>
                    <a:pt x="738" y="2698"/>
                  </a:cubicBezTo>
                  <a:cubicBezTo>
                    <a:pt x="730" y="2565"/>
                    <a:pt x="730" y="2424"/>
                    <a:pt x="763" y="2292"/>
                  </a:cubicBezTo>
                  <a:cubicBezTo>
                    <a:pt x="804" y="2151"/>
                    <a:pt x="887" y="2035"/>
                    <a:pt x="1011" y="1969"/>
                  </a:cubicBezTo>
                  <a:cubicBezTo>
                    <a:pt x="1078" y="1936"/>
                    <a:pt x="1161" y="1927"/>
                    <a:pt x="1235" y="1927"/>
                  </a:cubicBezTo>
                  <a:cubicBezTo>
                    <a:pt x="1451" y="2060"/>
                    <a:pt x="1674" y="2192"/>
                    <a:pt x="1890" y="2325"/>
                  </a:cubicBezTo>
                  <a:cubicBezTo>
                    <a:pt x="1981" y="2383"/>
                    <a:pt x="2080" y="2449"/>
                    <a:pt x="2163" y="2516"/>
                  </a:cubicBezTo>
                  <a:cubicBezTo>
                    <a:pt x="2254" y="2582"/>
                    <a:pt x="2345" y="2656"/>
                    <a:pt x="2420" y="2739"/>
                  </a:cubicBezTo>
                  <a:cubicBezTo>
                    <a:pt x="2426" y="2748"/>
                    <a:pt x="2435" y="2752"/>
                    <a:pt x="2443" y="2752"/>
                  </a:cubicBezTo>
                  <a:cubicBezTo>
                    <a:pt x="2466" y="2752"/>
                    <a:pt x="2490" y="2722"/>
                    <a:pt x="2478" y="2698"/>
                  </a:cubicBezTo>
                  <a:cubicBezTo>
                    <a:pt x="2395" y="2590"/>
                    <a:pt x="2304" y="2499"/>
                    <a:pt x="2205" y="2416"/>
                  </a:cubicBezTo>
                  <a:cubicBezTo>
                    <a:pt x="2006" y="2259"/>
                    <a:pt x="1790" y="2134"/>
                    <a:pt x="1583" y="2010"/>
                  </a:cubicBezTo>
                  <a:lnTo>
                    <a:pt x="1517" y="1969"/>
                  </a:lnTo>
                  <a:lnTo>
                    <a:pt x="1517" y="1969"/>
                  </a:lnTo>
                  <a:cubicBezTo>
                    <a:pt x="1906" y="2060"/>
                    <a:pt x="2254" y="2300"/>
                    <a:pt x="2594" y="2516"/>
                  </a:cubicBezTo>
                  <a:cubicBezTo>
                    <a:pt x="2641" y="2545"/>
                    <a:pt x="2696" y="2574"/>
                    <a:pt x="2751" y="2574"/>
                  </a:cubicBezTo>
                  <a:cubicBezTo>
                    <a:pt x="2773" y="2574"/>
                    <a:pt x="2796" y="2569"/>
                    <a:pt x="2818" y="2557"/>
                  </a:cubicBezTo>
                  <a:cubicBezTo>
                    <a:pt x="2884" y="2516"/>
                    <a:pt x="2892" y="2416"/>
                    <a:pt x="2867" y="2325"/>
                  </a:cubicBezTo>
                  <a:lnTo>
                    <a:pt x="2867" y="2325"/>
                  </a:lnTo>
                  <a:cubicBezTo>
                    <a:pt x="2892" y="2350"/>
                    <a:pt x="2917" y="2366"/>
                    <a:pt x="2942" y="2391"/>
                  </a:cubicBezTo>
                  <a:cubicBezTo>
                    <a:pt x="3008" y="2441"/>
                    <a:pt x="3075" y="2482"/>
                    <a:pt x="3141" y="2524"/>
                  </a:cubicBezTo>
                  <a:cubicBezTo>
                    <a:pt x="3149" y="2530"/>
                    <a:pt x="3158" y="2532"/>
                    <a:pt x="3165" y="2532"/>
                  </a:cubicBezTo>
                  <a:cubicBezTo>
                    <a:pt x="3200" y="2532"/>
                    <a:pt x="3216" y="2477"/>
                    <a:pt x="3182" y="2449"/>
                  </a:cubicBezTo>
                  <a:cubicBezTo>
                    <a:pt x="3116" y="2400"/>
                    <a:pt x="3050" y="2333"/>
                    <a:pt x="2983" y="2275"/>
                  </a:cubicBezTo>
                  <a:cubicBezTo>
                    <a:pt x="2909" y="2217"/>
                    <a:pt x="2851" y="2159"/>
                    <a:pt x="2785" y="2101"/>
                  </a:cubicBezTo>
                  <a:cubicBezTo>
                    <a:pt x="2768" y="2076"/>
                    <a:pt x="2751" y="2060"/>
                    <a:pt x="2735" y="2043"/>
                  </a:cubicBezTo>
                  <a:cubicBezTo>
                    <a:pt x="2635" y="1886"/>
                    <a:pt x="2519" y="1737"/>
                    <a:pt x="2420" y="1579"/>
                  </a:cubicBezTo>
                  <a:cubicBezTo>
                    <a:pt x="2337" y="1430"/>
                    <a:pt x="2271" y="1265"/>
                    <a:pt x="2229" y="1091"/>
                  </a:cubicBezTo>
                  <a:cubicBezTo>
                    <a:pt x="2188" y="933"/>
                    <a:pt x="2171" y="759"/>
                    <a:pt x="2221" y="602"/>
                  </a:cubicBezTo>
                  <a:cubicBezTo>
                    <a:pt x="2238" y="535"/>
                    <a:pt x="2271" y="469"/>
                    <a:pt x="2312" y="419"/>
                  </a:cubicBezTo>
                  <a:cubicBezTo>
                    <a:pt x="2445" y="461"/>
                    <a:pt x="2586" y="502"/>
                    <a:pt x="2727" y="527"/>
                  </a:cubicBezTo>
                  <a:cubicBezTo>
                    <a:pt x="2843" y="552"/>
                    <a:pt x="2967" y="569"/>
                    <a:pt x="3083" y="585"/>
                  </a:cubicBezTo>
                  <a:cubicBezTo>
                    <a:pt x="3207" y="593"/>
                    <a:pt x="3323" y="593"/>
                    <a:pt x="3439" y="593"/>
                  </a:cubicBezTo>
                  <a:cubicBezTo>
                    <a:pt x="3489" y="593"/>
                    <a:pt x="3489" y="527"/>
                    <a:pt x="3439" y="519"/>
                  </a:cubicBezTo>
                  <a:cubicBezTo>
                    <a:pt x="3381" y="511"/>
                    <a:pt x="3315" y="502"/>
                    <a:pt x="3249" y="494"/>
                  </a:cubicBezTo>
                  <a:cubicBezTo>
                    <a:pt x="3265" y="486"/>
                    <a:pt x="3265" y="453"/>
                    <a:pt x="3240" y="444"/>
                  </a:cubicBezTo>
                  <a:cubicBezTo>
                    <a:pt x="3058" y="370"/>
                    <a:pt x="2851" y="353"/>
                    <a:pt x="2660" y="320"/>
                  </a:cubicBezTo>
                  <a:lnTo>
                    <a:pt x="2428" y="279"/>
                  </a:lnTo>
                  <a:cubicBezTo>
                    <a:pt x="2296" y="212"/>
                    <a:pt x="2155" y="154"/>
                    <a:pt x="2014" y="105"/>
                  </a:cubicBezTo>
                  <a:cubicBezTo>
                    <a:pt x="1939" y="71"/>
                    <a:pt x="1857" y="47"/>
                    <a:pt x="1782" y="47"/>
                  </a:cubicBezTo>
                  <a:lnTo>
                    <a:pt x="1749" y="38"/>
                  </a:lnTo>
                  <a:cubicBezTo>
                    <a:pt x="1724" y="22"/>
                    <a:pt x="1691" y="13"/>
                    <a:pt x="1658" y="5"/>
                  </a:cubicBezTo>
                  <a:cubicBezTo>
                    <a:pt x="1640" y="3"/>
                    <a:pt x="1621" y="1"/>
                    <a:pt x="1602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6"/>
            <p:cNvSpPr/>
            <p:nvPr/>
          </p:nvSpPr>
          <p:spPr>
            <a:xfrm>
              <a:off x="2713575" y="1589600"/>
              <a:ext cx="10825" cy="50500"/>
            </a:xfrm>
            <a:custGeom>
              <a:rect b="b" l="l" r="r" t="t"/>
              <a:pathLst>
                <a:path extrusionOk="0" h="2020" w="433">
                  <a:moveTo>
                    <a:pt x="226" y="1"/>
                  </a:moveTo>
                  <a:cubicBezTo>
                    <a:pt x="192" y="9"/>
                    <a:pt x="176" y="34"/>
                    <a:pt x="176" y="59"/>
                  </a:cubicBezTo>
                  <a:cubicBezTo>
                    <a:pt x="159" y="208"/>
                    <a:pt x="126" y="357"/>
                    <a:pt x="101" y="498"/>
                  </a:cubicBezTo>
                  <a:cubicBezTo>
                    <a:pt x="76" y="630"/>
                    <a:pt x="60" y="763"/>
                    <a:pt x="60" y="895"/>
                  </a:cubicBezTo>
                  <a:cubicBezTo>
                    <a:pt x="68" y="1011"/>
                    <a:pt x="93" y="1136"/>
                    <a:pt x="134" y="1243"/>
                  </a:cubicBezTo>
                  <a:cubicBezTo>
                    <a:pt x="143" y="1268"/>
                    <a:pt x="151" y="1293"/>
                    <a:pt x="168" y="1326"/>
                  </a:cubicBezTo>
                  <a:cubicBezTo>
                    <a:pt x="159" y="1359"/>
                    <a:pt x="151" y="1393"/>
                    <a:pt x="151" y="1426"/>
                  </a:cubicBezTo>
                  <a:cubicBezTo>
                    <a:pt x="110" y="1600"/>
                    <a:pt x="60" y="1774"/>
                    <a:pt x="10" y="1948"/>
                  </a:cubicBezTo>
                  <a:cubicBezTo>
                    <a:pt x="0" y="1992"/>
                    <a:pt x="32" y="2019"/>
                    <a:pt x="64" y="2019"/>
                  </a:cubicBezTo>
                  <a:cubicBezTo>
                    <a:pt x="86" y="2019"/>
                    <a:pt x="108" y="2007"/>
                    <a:pt x="118" y="1981"/>
                  </a:cubicBezTo>
                  <a:cubicBezTo>
                    <a:pt x="176" y="1823"/>
                    <a:pt x="217" y="1666"/>
                    <a:pt x="242" y="1500"/>
                  </a:cubicBezTo>
                  <a:lnTo>
                    <a:pt x="242" y="1500"/>
                  </a:lnTo>
                  <a:cubicBezTo>
                    <a:pt x="234" y="1583"/>
                    <a:pt x="234" y="1666"/>
                    <a:pt x="226" y="1749"/>
                  </a:cubicBezTo>
                  <a:cubicBezTo>
                    <a:pt x="226" y="1785"/>
                    <a:pt x="249" y="1802"/>
                    <a:pt x="274" y="1802"/>
                  </a:cubicBezTo>
                  <a:cubicBezTo>
                    <a:pt x="301" y="1802"/>
                    <a:pt x="329" y="1783"/>
                    <a:pt x="333" y="1749"/>
                  </a:cubicBezTo>
                  <a:cubicBezTo>
                    <a:pt x="333" y="1749"/>
                    <a:pt x="333" y="1741"/>
                    <a:pt x="333" y="1732"/>
                  </a:cubicBezTo>
                  <a:cubicBezTo>
                    <a:pt x="350" y="1782"/>
                    <a:pt x="358" y="1840"/>
                    <a:pt x="366" y="1890"/>
                  </a:cubicBezTo>
                  <a:cubicBezTo>
                    <a:pt x="370" y="1904"/>
                    <a:pt x="382" y="1911"/>
                    <a:pt x="394" y="1911"/>
                  </a:cubicBezTo>
                  <a:cubicBezTo>
                    <a:pt x="409" y="1911"/>
                    <a:pt x="424" y="1900"/>
                    <a:pt x="424" y="1881"/>
                  </a:cubicBezTo>
                  <a:cubicBezTo>
                    <a:pt x="424" y="1790"/>
                    <a:pt x="416" y="1707"/>
                    <a:pt x="391" y="1625"/>
                  </a:cubicBezTo>
                  <a:cubicBezTo>
                    <a:pt x="424" y="1393"/>
                    <a:pt x="433" y="1161"/>
                    <a:pt x="416" y="920"/>
                  </a:cubicBezTo>
                  <a:cubicBezTo>
                    <a:pt x="416" y="912"/>
                    <a:pt x="408" y="895"/>
                    <a:pt x="400" y="887"/>
                  </a:cubicBezTo>
                  <a:cubicBezTo>
                    <a:pt x="400" y="837"/>
                    <a:pt x="400" y="788"/>
                    <a:pt x="400" y="746"/>
                  </a:cubicBezTo>
                  <a:cubicBezTo>
                    <a:pt x="400" y="713"/>
                    <a:pt x="375" y="697"/>
                    <a:pt x="350" y="688"/>
                  </a:cubicBezTo>
                  <a:cubicBezTo>
                    <a:pt x="350" y="473"/>
                    <a:pt x="325" y="257"/>
                    <a:pt x="284" y="42"/>
                  </a:cubicBezTo>
                  <a:cubicBezTo>
                    <a:pt x="275" y="17"/>
                    <a:pt x="250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6"/>
            <p:cNvSpPr/>
            <p:nvPr/>
          </p:nvSpPr>
          <p:spPr>
            <a:xfrm>
              <a:off x="2496725" y="1536900"/>
              <a:ext cx="3350" cy="19525"/>
            </a:xfrm>
            <a:custGeom>
              <a:rect b="b" l="l" r="r" t="t"/>
              <a:pathLst>
                <a:path extrusionOk="0" h="781" w="134">
                  <a:moveTo>
                    <a:pt x="58" y="1"/>
                  </a:moveTo>
                  <a:cubicBezTo>
                    <a:pt x="47" y="1"/>
                    <a:pt x="35" y="7"/>
                    <a:pt x="26" y="21"/>
                  </a:cubicBezTo>
                  <a:lnTo>
                    <a:pt x="34" y="21"/>
                  </a:lnTo>
                  <a:cubicBezTo>
                    <a:pt x="1" y="70"/>
                    <a:pt x="18" y="145"/>
                    <a:pt x="18" y="203"/>
                  </a:cubicBezTo>
                  <a:cubicBezTo>
                    <a:pt x="26" y="261"/>
                    <a:pt x="26" y="319"/>
                    <a:pt x="26" y="377"/>
                  </a:cubicBezTo>
                  <a:cubicBezTo>
                    <a:pt x="34" y="443"/>
                    <a:pt x="34" y="501"/>
                    <a:pt x="34" y="567"/>
                  </a:cubicBezTo>
                  <a:cubicBezTo>
                    <a:pt x="42" y="625"/>
                    <a:pt x="51" y="692"/>
                    <a:pt x="51" y="750"/>
                  </a:cubicBezTo>
                  <a:cubicBezTo>
                    <a:pt x="55" y="770"/>
                    <a:pt x="71" y="781"/>
                    <a:pt x="87" y="781"/>
                  </a:cubicBezTo>
                  <a:cubicBezTo>
                    <a:pt x="102" y="781"/>
                    <a:pt x="117" y="770"/>
                    <a:pt x="117" y="750"/>
                  </a:cubicBezTo>
                  <a:cubicBezTo>
                    <a:pt x="117" y="717"/>
                    <a:pt x="117" y="683"/>
                    <a:pt x="125" y="650"/>
                  </a:cubicBezTo>
                  <a:cubicBezTo>
                    <a:pt x="125" y="617"/>
                    <a:pt x="134" y="584"/>
                    <a:pt x="134" y="551"/>
                  </a:cubicBezTo>
                  <a:cubicBezTo>
                    <a:pt x="134" y="493"/>
                    <a:pt x="134" y="435"/>
                    <a:pt x="134" y="377"/>
                  </a:cubicBezTo>
                  <a:cubicBezTo>
                    <a:pt x="134" y="311"/>
                    <a:pt x="125" y="253"/>
                    <a:pt x="125" y="195"/>
                  </a:cubicBezTo>
                  <a:cubicBezTo>
                    <a:pt x="117" y="137"/>
                    <a:pt x="125" y="54"/>
                    <a:pt x="84" y="12"/>
                  </a:cubicBezTo>
                  <a:cubicBezTo>
                    <a:pt x="76" y="5"/>
                    <a:pt x="67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6"/>
            <p:cNvSpPr/>
            <p:nvPr/>
          </p:nvSpPr>
          <p:spPr>
            <a:xfrm>
              <a:off x="2496325" y="1527450"/>
              <a:ext cx="2100" cy="4600"/>
            </a:xfrm>
            <a:custGeom>
              <a:rect b="b" l="l" r="r" t="t"/>
              <a:pathLst>
                <a:path extrusionOk="0" h="184" w="84">
                  <a:moveTo>
                    <a:pt x="24" y="0"/>
                  </a:moveTo>
                  <a:cubicBezTo>
                    <a:pt x="15" y="0"/>
                    <a:pt x="9" y="7"/>
                    <a:pt x="9" y="18"/>
                  </a:cubicBezTo>
                  <a:cubicBezTo>
                    <a:pt x="9" y="26"/>
                    <a:pt x="0" y="26"/>
                    <a:pt x="0" y="34"/>
                  </a:cubicBezTo>
                  <a:cubicBezTo>
                    <a:pt x="0" y="42"/>
                    <a:pt x="0" y="51"/>
                    <a:pt x="9" y="59"/>
                  </a:cubicBezTo>
                  <a:lnTo>
                    <a:pt x="9" y="92"/>
                  </a:lnTo>
                  <a:cubicBezTo>
                    <a:pt x="17" y="117"/>
                    <a:pt x="17" y="134"/>
                    <a:pt x="25" y="158"/>
                  </a:cubicBezTo>
                  <a:cubicBezTo>
                    <a:pt x="25" y="175"/>
                    <a:pt x="42" y="183"/>
                    <a:pt x="58" y="183"/>
                  </a:cubicBezTo>
                  <a:cubicBezTo>
                    <a:pt x="75" y="175"/>
                    <a:pt x="83" y="158"/>
                    <a:pt x="83" y="142"/>
                  </a:cubicBezTo>
                  <a:cubicBezTo>
                    <a:pt x="75" y="117"/>
                    <a:pt x="75" y="100"/>
                    <a:pt x="67" y="76"/>
                  </a:cubicBezTo>
                  <a:cubicBezTo>
                    <a:pt x="67" y="67"/>
                    <a:pt x="58" y="51"/>
                    <a:pt x="58" y="42"/>
                  </a:cubicBezTo>
                  <a:cubicBezTo>
                    <a:pt x="50" y="26"/>
                    <a:pt x="50" y="18"/>
                    <a:pt x="42" y="9"/>
                  </a:cubicBezTo>
                  <a:cubicBezTo>
                    <a:pt x="36" y="3"/>
                    <a:pt x="2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6"/>
            <p:cNvSpPr/>
            <p:nvPr/>
          </p:nvSpPr>
          <p:spPr>
            <a:xfrm>
              <a:off x="2491975" y="1517525"/>
              <a:ext cx="3125" cy="4875"/>
            </a:xfrm>
            <a:custGeom>
              <a:rect b="b" l="l" r="r" t="t"/>
              <a:pathLst>
                <a:path extrusionOk="0" h="195" w="125">
                  <a:moveTo>
                    <a:pt x="17" y="0"/>
                  </a:moveTo>
                  <a:cubicBezTo>
                    <a:pt x="9" y="9"/>
                    <a:pt x="0" y="17"/>
                    <a:pt x="9" y="33"/>
                  </a:cubicBezTo>
                  <a:cubicBezTo>
                    <a:pt x="9" y="42"/>
                    <a:pt x="9" y="42"/>
                    <a:pt x="9" y="50"/>
                  </a:cubicBezTo>
                  <a:cubicBezTo>
                    <a:pt x="17" y="58"/>
                    <a:pt x="17" y="67"/>
                    <a:pt x="17" y="75"/>
                  </a:cubicBezTo>
                  <a:cubicBezTo>
                    <a:pt x="25" y="83"/>
                    <a:pt x="34" y="100"/>
                    <a:pt x="34" y="108"/>
                  </a:cubicBezTo>
                  <a:cubicBezTo>
                    <a:pt x="50" y="133"/>
                    <a:pt x="58" y="158"/>
                    <a:pt x="67" y="174"/>
                  </a:cubicBezTo>
                  <a:cubicBezTo>
                    <a:pt x="73" y="186"/>
                    <a:pt x="83" y="194"/>
                    <a:pt x="95" y="194"/>
                  </a:cubicBezTo>
                  <a:cubicBezTo>
                    <a:pt x="99" y="194"/>
                    <a:pt x="104" y="193"/>
                    <a:pt x="108" y="191"/>
                  </a:cubicBezTo>
                  <a:cubicBezTo>
                    <a:pt x="125" y="183"/>
                    <a:pt x="125" y="158"/>
                    <a:pt x="116" y="149"/>
                  </a:cubicBezTo>
                  <a:cubicBezTo>
                    <a:pt x="108" y="125"/>
                    <a:pt x="100" y="100"/>
                    <a:pt x="83" y="75"/>
                  </a:cubicBezTo>
                  <a:lnTo>
                    <a:pt x="67" y="42"/>
                  </a:lnTo>
                  <a:cubicBezTo>
                    <a:pt x="67" y="33"/>
                    <a:pt x="58" y="33"/>
                    <a:pt x="58" y="25"/>
                  </a:cubicBezTo>
                  <a:cubicBezTo>
                    <a:pt x="50" y="17"/>
                    <a:pt x="50" y="17"/>
                    <a:pt x="42" y="9"/>
                  </a:cubicBezTo>
                  <a:cubicBezTo>
                    <a:pt x="34" y="0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6"/>
            <p:cNvSpPr/>
            <p:nvPr/>
          </p:nvSpPr>
          <p:spPr>
            <a:xfrm>
              <a:off x="2585800" y="1639650"/>
              <a:ext cx="7350" cy="10450"/>
            </a:xfrm>
            <a:custGeom>
              <a:rect b="b" l="l" r="r" t="t"/>
              <a:pathLst>
                <a:path extrusionOk="0" h="418" w="294">
                  <a:moveTo>
                    <a:pt x="41" y="0"/>
                  </a:moveTo>
                  <a:cubicBezTo>
                    <a:pt x="30" y="0"/>
                    <a:pt x="15" y="8"/>
                    <a:pt x="9" y="20"/>
                  </a:cubicBezTo>
                  <a:cubicBezTo>
                    <a:pt x="1" y="37"/>
                    <a:pt x="1" y="62"/>
                    <a:pt x="9" y="87"/>
                  </a:cubicBezTo>
                  <a:cubicBezTo>
                    <a:pt x="9" y="111"/>
                    <a:pt x="17" y="128"/>
                    <a:pt x="26" y="145"/>
                  </a:cubicBezTo>
                  <a:cubicBezTo>
                    <a:pt x="42" y="178"/>
                    <a:pt x="59" y="211"/>
                    <a:pt x="75" y="244"/>
                  </a:cubicBezTo>
                  <a:cubicBezTo>
                    <a:pt x="117" y="310"/>
                    <a:pt x="166" y="360"/>
                    <a:pt x="224" y="410"/>
                  </a:cubicBezTo>
                  <a:cubicBezTo>
                    <a:pt x="232" y="415"/>
                    <a:pt x="239" y="417"/>
                    <a:pt x="246" y="417"/>
                  </a:cubicBezTo>
                  <a:cubicBezTo>
                    <a:pt x="272" y="417"/>
                    <a:pt x="294" y="388"/>
                    <a:pt x="274" y="368"/>
                  </a:cubicBezTo>
                  <a:cubicBezTo>
                    <a:pt x="224" y="310"/>
                    <a:pt x="191" y="252"/>
                    <a:pt x="158" y="194"/>
                  </a:cubicBezTo>
                  <a:cubicBezTo>
                    <a:pt x="142" y="161"/>
                    <a:pt x="125" y="128"/>
                    <a:pt x="108" y="95"/>
                  </a:cubicBezTo>
                  <a:cubicBezTo>
                    <a:pt x="100" y="78"/>
                    <a:pt x="100" y="62"/>
                    <a:pt x="92" y="53"/>
                  </a:cubicBezTo>
                  <a:cubicBezTo>
                    <a:pt x="84" y="37"/>
                    <a:pt x="67" y="12"/>
                    <a:pt x="50" y="4"/>
                  </a:cubicBezTo>
                  <a:cubicBezTo>
                    <a:pt x="48" y="1"/>
                    <a:pt x="45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6"/>
            <p:cNvSpPr/>
            <p:nvPr/>
          </p:nvSpPr>
          <p:spPr>
            <a:xfrm>
              <a:off x="2584150" y="1630000"/>
              <a:ext cx="1475" cy="3750"/>
            </a:xfrm>
            <a:custGeom>
              <a:rect b="b" l="l" r="r" t="t"/>
              <a:pathLst>
                <a:path extrusionOk="0" h="150" w="59">
                  <a:moveTo>
                    <a:pt x="9" y="0"/>
                  </a:moveTo>
                  <a:cubicBezTo>
                    <a:pt x="0" y="9"/>
                    <a:pt x="0" y="17"/>
                    <a:pt x="0" y="25"/>
                  </a:cubicBezTo>
                  <a:cubicBezTo>
                    <a:pt x="0" y="42"/>
                    <a:pt x="0" y="50"/>
                    <a:pt x="0" y="67"/>
                  </a:cubicBezTo>
                  <a:lnTo>
                    <a:pt x="0" y="91"/>
                  </a:lnTo>
                  <a:cubicBezTo>
                    <a:pt x="0" y="100"/>
                    <a:pt x="0" y="108"/>
                    <a:pt x="0" y="116"/>
                  </a:cubicBezTo>
                  <a:cubicBezTo>
                    <a:pt x="0" y="133"/>
                    <a:pt x="9" y="149"/>
                    <a:pt x="25" y="149"/>
                  </a:cubicBezTo>
                  <a:cubicBezTo>
                    <a:pt x="34" y="149"/>
                    <a:pt x="42" y="141"/>
                    <a:pt x="42" y="141"/>
                  </a:cubicBezTo>
                  <a:cubicBezTo>
                    <a:pt x="50" y="133"/>
                    <a:pt x="50" y="125"/>
                    <a:pt x="50" y="116"/>
                  </a:cubicBezTo>
                  <a:cubicBezTo>
                    <a:pt x="50" y="100"/>
                    <a:pt x="58" y="83"/>
                    <a:pt x="50" y="58"/>
                  </a:cubicBezTo>
                  <a:cubicBezTo>
                    <a:pt x="50" y="42"/>
                    <a:pt x="42" y="25"/>
                    <a:pt x="34" y="9"/>
                  </a:cubicBezTo>
                  <a:cubicBezTo>
                    <a:pt x="25" y="9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6"/>
            <p:cNvSpPr/>
            <p:nvPr/>
          </p:nvSpPr>
          <p:spPr>
            <a:xfrm>
              <a:off x="2582900" y="1623575"/>
              <a:ext cx="25" cy="225"/>
            </a:xfrm>
            <a:custGeom>
              <a:rect b="b" l="l" r="r" t="t"/>
              <a:pathLst>
                <a:path extrusionOk="0" h="9" w="1">
                  <a:moveTo>
                    <a:pt x="1" y="0"/>
                  </a:moveTo>
                  <a:cubicBezTo>
                    <a:pt x="1" y="0"/>
                    <a:pt x="1" y="9"/>
                    <a:pt x="1" y="9"/>
                  </a:cubicBezTo>
                  <a:cubicBezTo>
                    <a:pt x="1" y="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6"/>
            <p:cNvSpPr/>
            <p:nvPr/>
          </p:nvSpPr>
          <p:spPr>
            <a:xfrm>
              <a:off x="2532150" y="1797200"/>
              <a:ext cx="10950" cy="14100"/>
            </a:xfrm>
            <a:custGeom>
              <a:rect b="b" l="l" r="r" t="t"/>
              <a:pathLst>
                <a:path extrusionOk="0" h="564" w="438">
                  <a:moveTo>
                    <a:pt x="53" y="0"/>
                  </a:moveTo>
                  <a:cubicBezTo>
                    <a:pt x="31" y="0"/>
                    <a:pt x="9" y="16"/>
                    <a:pt x="9" y="40"/>
                  </a:cubicBezTo>
                  <a:cubicBezTo>
                    <a:pt x="1" y="73"/>
                    <a:pt x="9" y="106"/>
                    <a:pt x="34" y="131"/>
                  </a:cubicBezTo>
                  <a:cubicBezTo>
                    <a:pt x="42" y="156"/>
                    <a:pt x="59" y="181"/>
                    <a:pt x="67" y="197"/>
                  </a:cubicBezTo>
                  <a:cubicBezTo>
                    <a:pt x="100" y="239"/>
                    <a:pt x="133" y="280"/>
                    <a:pt x="175" y="322"/>
                  </a:cubicBezTo>
                  <a:cubicBezTo>
                    <a:pt x="208" y="363"/>
                    <a:pt x="241" y="405"/>
                    <a:pt x="283" y="438"/>
                  </a:cubicBezTo>
                  <a:cubicBezTo>
                    <a:pt x="299" y="454"/>
                    <a:pt x="316" y="479"/>
                    <a:pt x="332" y="496"/>
                  </a:cubicBezTo>
                  <a:cubicBezTo>
                    <a:pt x="349" y="521"/>
                    <a:pt x="365" y="537"/>
                    <a:pt x="382" y="554"/>
                  </a:cubicBezTo>
                  <a:cubicBezTo>
                    <a:pt x="387" y="561"/>
                    <a:pt x="393" y="564"/>
                    <a:pt x="400" y="564"/>
                  </a:cubicBezTo>
                  <a:cubicBezTo>
                    <a:pt x="418" y="564"/>
                    <a:pt x="438" y="544"/>
                    <a:pt x="432" y="521"/>
                  </a:cubicBezTo>
                  <a:cubicBezTo>
                    <a:pt x="423" y="496"/>
                    <a:pt x="415" y="471"/>
                    <a:pt x="407" y="446"/>
                  </a:cubicBezTo>
                  <a:cubicBezTo>
                    <a:pt x="390" y="421"/>
                    <a:pt x="382" y="405"/>
                    <a:pt x="365" y="380"/>
                  </a:cubicBezTo>
                  <a:cubicBezTo>
                    <a:pt x="332" y="338"/>
                    <a:pt x="299" y="297"/>
                    <a:pt x="266" y="255"/>
                  </a:cubicBezTo>
                  <a:cubicBezTo>
                    <a:pt x="233" y="222"/>
                    <a:pt x="200" y="181"/>
                    <a:pt x="167" y="148"/>
                  </a:cubicBezTo>
                  <a:cubicBezTo>
                    <a:pt x="150" y="123"/>
                    <a:pt x="142" y="106"/>
                    <a:pt x="125" y="81"/>
                  </a:cubicBezTo>
                  <a:cubicBezTo>
                    <a:pt x="109" y="57"/>
                    <a:pt x="100" y="32"/>
                    <a:pt x="75" y="7"/>
                  </a:cubicBezTo>
                  <a:cubicBezTo>
                    <a:pt x="69" y="2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6"/>
            <p:cNvSpPr/>
            <p:nvPr/>
          </p:nvSpPr>
          <p:spPr>
            <a:xfrm>
              <a:off x="2530925" y="1792400"/>
              <a:ext cx="1475" cy="1675"/>
            </a:xfrm>
            <a:custGeom>
              <a:rect b="b" l="l" r="r" t="t"/>
              <a:pathLst>
                <a:path extrusionOk="0" h="67" w="59">
                  <a:moveTo>
                    <a:pt x="8" y="0"/>
                  </a:moveTo>
                  <a:cubicBezTo>
                    <a:pt x="8" y="0"/>
                    <a:pt x="8" y="8"/>
                    <a:pt x="8" y="8"/>
                  </a:cubicBezTo>
                  <a:cubicBezTo>
                    <a:pt x="0" y="8"/>
                    <a:pt x="0" y="17"/>
                    <a:pt x="8" y="17"/>
                  </a:cubicBezTo>
                  <a:cubicBezTo>
                    <a:pt x="17" y="33"/>
                    <a:pt x="25" y="42"/>
                    <a:pt x="33" y="58"/>
                  </a:cubicBezTo>
                  <a:cubicBezTo>
                    <a:pt x="33" y="66"/>
                    <a:pt x="42" y="66"/>
                    <a:pt x="42" y="66"/>
                  </a:cubicBezTo>
                  <a:lnTo>
                    <a:pt x="58" y="66"/>
                  </a:lnTo>
                  <a:cubicBezTo>
                    <a:pt x="58" y="58"/>
                    <a:pt x="58" y="58"/>
                    <a:pt x="58" y="50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0" y="25"/>
                    <a:pt x="33" y="17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2506050" y="1816800"/>
              <a:ext cx="12050" cy="10500"/>
            </a:xfrm>
            <a:custGeom>
              <a:rect b="b" l="l" r="r" t="t"/>
              <a:pathLst>
                <a:path extrusionOk="0" h="420" w="482">
                  <a:moveTo>
                    <a:pt x="63" y="0"/>
                  </a:moveTo>
                  <a:cubicBezTo>
                    <a:pt x="59" y="0"/>
                    <a:pt x="55" y="1"/>
                    <a:pt x="51" y="2"/>
                  </a:cubicBezTo>
                  <a:cubicBezTo>
                    <a:pt x="17" y="2"/>
                    <a:pt x="1" y="18"/>
                    <a:pt x="1" y="51"/>
                  </a:cubicBezTo>
                  <a:cubicBezTo>
                    <a:pt x="1" y="85"/>
                    <a:pt x="26" y="101"/>
                    <a:pt x="42" y="126"/>
                  </a:cubicBezTo>
                  <a:cubicBezTo>
                    <a:pt x="59" y="143"/>
                    <a:pt x="75" y="159"/>
                    <a:pt x="92" y="167"/>
                  </a:cubicBezTo>
                  <a:cubicBezTo>
                    <a:pt x="125" y="201"/>
                    <a:pt x="158" y="234"/>
                    <a:pt x="191" y="259"/>
                  </a:cubicBezTo>
                  <a:cubicBezTo>
                    <a:pt x="266" y="325"/>
                    <a:pt x="332" y="383"/>
                    <a:pt x="423" y="416"/>
                  </a:cubicBezTo>
                  <a:cubicBezTo>
                    <a:pt x="428" y="418"/>
                    <a:pt x="433" y="419"/>
                    <a:pt x="438" y="419"/>
                  </a:cubicBezTo>
                  <a:cubicBezTo>
                    <a:pt x="452" y="419"/>
                    <a:pt x="467" y="412"/>
                    <a:pt x="473" y="399"/>
                  </a:cubicBezTo>
                  <a:cubicBezTo>
                    <a:pt x="481" y="383"/>
                    <a:pt x="481" y="358"/>
                    <a:pt x="465" y="341"/>
                  </a:cubicBezTo>
                  <a:cubicBezTo>
                    <a:pt x="407" y="283"/>
                    <a:pt x="332" y="234"/>
                    <a:pt x="266" y="176"/>
                  </a:cubicBezTo>
                  <a:cubicBezTo>
                    <a:pt x="233" y="143"/>
                    <a:pt x="200" y="118"/>
                    <a:pt x="167" y="85"/>
                  </a:cubicBezTo>
                  <a:cubicBezTo>
                    <a:pt x="150" y="68"/>
                    <a:pt x="133" y="60"/>
                    <a:pt x="125" y="43"/>
                  </a:cubicBezTo>
                  <a:cubicBezTo>
                    <a:pt x="104" y="22"/>
                    <a:pt x="88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2504400" y="1823450"/>
              <a:ext cx="4375" cy="5325"/>
            </a:xfrm>
            <a:custGeom>
              <a:rect b="b" l="l" r="r" t="t"/>
              <a:pathLst>
                <a:path extrusionOk="0" h="213" w="175">
                  <a:moveTo>
                    <a:pt x="25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42"/>
                    <a:pt x="9" y="59"/>
                    <a:pt x="25" y="75"/>
                  </a:cubicBezTo>
                  <a:cubicBezTo>
                    <a:pt x="34" y="92"/>
                    <a:pt x="42" y="109"/>
                    <a:pt x="50" y="117"/>
                  </a:cubicBezTo>
                  <a:cubicBezTo>
                    <a:pt x="75" y="150"/>
                    <a:pt x="100" y="175"/>
                    <a:pt x="117" y="200"/>
                  </a:cubicBezTo>
                  <a:cubicBezTo>
                    <a:pt x="125" y="208"/>
                    <a:pt x="135" y="212"/>
                    <a:pt x="145" y="212"/>
                  </a:cubicBezTo>
                  <a:cubicBezTo>
                    <a:pt x="154" y="212"/>
                    <a:pt x="162" y="208"/>
                    <a:pt x="166" y="200"/>
                  </a:cubicBezTo>
                  <a:cubicBezTo>
                    <a:pt x="175" y="200"/>
                    <a:pt x="175" y="183"/>
                    <a:pt x="175" y="175"/>
                  </a:cubicBezTo>
                  <a:cubicBezTo>
                    <a:pt x="175" y="167"/>
                    <a:pt x="175" y="158"/>
                    <a:pt x="166" y="150"/>
                  </a:cubicBezTo>
                  <a:cubicBezTo>
                    <a:pt x="150" y="125"/>
                    <a:pt x="125" y="100"/>
                    <a:pt x="100" y="75"/>
                  </a:cubicBezTo>
                  <a:cubicBezTo>
                    <a:pt x="92" y="59"/>
                    <a:pt x="83" y="51"/>
                    <a:pt x="67" y="34"/>
                  </a:cubicBezTo>
                  <a:cubicBezTo>
                    <a:pt x="59" y="17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2698075" y="1427225"/>
              <a:ext cx="19350" cy="22200"/>
            </a:xfrm>
            <a:custGeom>
              <a:rect b="b" l="l" r="r" t="t"/>
              <a:pathLst>
                <a:path extrusionOk="0" h="888" w="774">
                  <a:moveTo>
                    <a:pt x="738" y="0"/>
                  </a:moveTo>
                  <a:cubicBezTo>
                    <a:pt x="733" y="0"/>
                    <a:pt x="727" y="3"/>
                    <a:pt x="721" y="8"/>
                  </a:cubicBezTo>
                  <a:cubicBezTo>
                    <a:pt x="647" y="83"/>
                    <a:pt x="572" y="141"/>
                    <a:pt x="498" y="215"/>
                  </a:cubicBezTo>
                  <a:cubicBezTo>
                    <a:pt x="431" y="281"/>
                    <a:pt x="373" y="348"/>
                    <a:pt x="307" y="422"/>
                  </a:cubicBezTo>
                  <a:cubicBezTo>
                    <a:pt x="249" y="489"/>
                    <a:pt x="191" y="555"/>
                    <a:pt x="133" y="621"/>
                  </a:cubicBezTo>
                  <a:cubicBezTo>
                    <a:pt x="100" y="663"/>
                    <a:pt x="75" y="696"/>
                    <a:pt x="42" y="729"/>
                  </a:cubicBezTo>
                  <a:lnTo>
                    <a:pt x="50" y="729"/>
                  </a:lnTo>
                  <a:cubicBezTo>
                    <a:pt x="25" y="770"/>
                    <a:pt x="0" y="803"/>
                    <a:pt x="0" y="853"/>
                  </a:cubicBezTo>
                  <a:cubicBezTo>
                    <a:pt x="0" y="867"/>
                    <a:pt x="13" y="888"/>
                    <a:pt x="27" y="888"/>
                  </a:cubicBezTo>
                  <a:cubicBezTo>
                    <a:pt x="29" y="888"/>
                    <a:pt x="31" y="887"/>
                    <a:pt x="34" y="886"/>
                  </a:cubicBezTo>
                  <a:cubicBezTo>
                    <a:pt x="75" y="870"/>
                    <a:pt x="108" y="837"/>
                    <a:pt x="133" y="803"/>
                  </a:cubicBezTo>
                  <a:cubicBezTo>
                    <a:pt x="158" y="762"/>
                    <a:pt x="191" y="729"/>
                    <a:pt x="216" y="696"/>
                  </a:cubicBezTo>
                  <a:cubicBezTo>
                    <a:pt x="274" y="629"/>
                    <a:pt x="332" y="563"/>
                    <a:pt x="390" y="497"/>
                  </a:cubicBezTo>
                  <a:cubicBezTo>
                    <a:pt x="456" y="431"/>
                    <a:pt x="514" y="356"/>
                    <a:pt x="580" y="281"/>
                  </a:cubicBezTo>
                  <a:cubicBezTo>
                    <a:pt x="638" y="207"/>
                    <a:pt x="696" y="132"/>
                    <a:pt x="754" y="49"/>
                  </a:cubicBezTo>
                  <a:cubicBezTo>
                    <a:pt x="774" y="30"/>
                    <a:pt x="758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2695800" y="1450275"/>
              <a:ext cx="5000" cy="5550"/>
            </a:xfrm>
            <a:custGeom>
              <a:rect b="b" l="l" r="r" t="t"/>
              <a:pathLst>
                <a:path extrusionOk="0" h="222" w="200">
                  <a:moveTo>
                    <a:pt x="166" y="0"/>
                  </a:moveTo>
                  <a:cubicBezTo>
                    <a:pt x="159" y="0"/>
                    <a:pt x="153" y="2"/>
                    <a:pt x="149" y="6"/>
                  </a:cubicBezTo>
                  <a:cubicBezTo>
                    <a:pt x="116" y="31"/>
                    <a:pt x="83" y="55"/>
                    <a:pt x="58" y="89"/>
                  </a:cubicBezTo>
                  <a:cubicBezTo>
                    <a:pt x="50" y="105"/>
                    <a:pt x="33" y="122"/>
                    <a:pt x="25" y="138"/>
                  </a:cubicBezTo>
                  <a:cubicBezTo>
                    <a:pt x="17" y="147"/>
                    <a:pt x="17" y="155"/>
                    <a:pt x="9" y="163"/>
                  </a:cubicBezTo>
                  <a:cubicBezTo>
                    <a:pt x="9" y="180"/>
                    <a:pt x="0" y="188"/>
                    <a:pt x="0" y="205"/>
                  </a:cubicBezTo>
                  <a:cubicBezTo>
                    <a:pt x="9" y="213"/>
                    <a:pt x="17" y="221"/>
                    <a:pt x="33" y="221"/>
                  </a:cubicBezTo>
                  <a:cubicBezTo>
                    <a:pt x="42" y="213"/>
                    <a:pt x="50" y="205"/>
                    <a:pt x="58" y="196"/>
                  </a:cubicBezTo>
                  <a:cubicBezTo>
                    <a:pt x="58" y="188"/>
                    <a:pt x="67" y="180"/>
                    <a:pt x="75" y="180"/>
                  </a:cubicBezTo>
                  <a:cubicBezTo>
                    <a:pt x="83" y="163"/>
                    <a:pt x="100" y="147"/>
                    <a:pt x="108" y="130"/>
                  </a:cubicBezTo>
                  <a:cubicBezTo>
                    <a:pt x="133" y="105"/>
                    <a:pt x="158" y="80"/>
                    <a:pt x="183" y="55"/>
                  </a:cubicBezTo>
                  <a:cubicBezTo>
                    <a:pt x="199" y="47"/>
                    <a:pt x="199" y="22"/>
                    <a:pt x="191" y="14"/>
                  </a:cubicBezTo>
                  <a:cubicBezTo>
                    <a:pt x="186" y="4"/>
                    <a:pt x="176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2691500" y="1457375"/>
              <a:ext cx="3500" cy="5025"/>
            </a:xfrm>
            <a:custGeom>
              <a:rect b="b" l="l" r="r" t="t"/>
              <a:pathLst>
                <a:path extrusionOk="0" h="201" w="140">
                  <a:moveTo>
                    <a:pt x="109" y="0"/>
                  </a:moveTo>
                  <a:cubicBezTo>
                    <a:pt x="98" y="0"/>
                    <a:pt x="87" y="8"/>
                    <a:pt x="81" y="20"/>
                  </a:cubicBezTo>
                  <a:cubicBezTo>
                    <a:pt x="65" y="45"/>
                    <a:pt x="48" y="70"/>
                    <a:pt x="40" y="95"/>
                  </a:cubicBezTo>
                  <a:cubicBezTo>
                    <a:pt x="23" y="119"/>
                    <a:pt x="15" y="144"/>
                    <a:pt x="7" y="177"/>
                  </a:cubicBezTo>
                  <a:cubicBezTo>
                    <a:pt x="1" y="189"/>
                    <a:pt x="11" y="201"/>
                    <a:pt x="24" y="201"/>
                  </a:cubicBezTo>
                  <a:cubicBezTo>
                    <a:pt x="29" y="201"/>
                    <a:pt x="35" y="199"/>
                    <a:pt x="40" y="194"/>
                  </a:cubicBezTo>
                  <a:cubicBezTo>
                    <a:pt x="56" y="177"/>
                    <a:pt x="73" y="153"/>
                    <a:pt x="89" y="128"/>
                  </a:cubicBezTo>
                  <a:cubicBezTo>
                    <a:pt x="106" y="103"/>
                    <a:pt x="123" y="78"/>
                    <a:pt x="131" y="53"/>
                  </a:cubicBezTo>
                  <a:cubicBezTo>
                    <a:pt x="139" y="37"/>
                    <a:pt x="139" y="12"/>
                    <a:pt x="123" y="3"/>
                  </a:cubicBezTo>
                  <a:cubicBezTo>
                    <a:pt x="118" y="1"/>
                    <a:pt x="114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2477050" y="1704675"/>
              <a:ext cx="81650" cy="54225"/>
            </a:xfrm>
            <a:custGeom>
              <a:rect b="b" l="l" r="r" t="t"/>
              <a:pathLst>
                <a:path extrusionOk="0" h="2169" w="3266">
                  <a:moveTo>
                    <a:pt x="1059" y="1"/>
                  </a:moveTo>
                  <a:cubicBezTo>
                    <a:pt x="1055" y="1"/>
                    <a:pt x="1050" y="2"/>
                    <a:pt x="1045" y="4"/>
                  </a:cubicBezTo>
                  <a:cubicBezTo>
                    <a:pt x="979" y="13"/>
                    <a:pt x="921" y="21"/>
                    <a:pt x="863" y="46"/>
                  </a:cubicBezTo>
                  <a:lnTo>
                    <a:pt x="854" y="46"/>
                  </a:lnTo>
                  <a:cubicBezTo>
                    <a:pt x="852" y="43"/>
                    <a:pt x="849" y="42"/>
                    <a:pt x="846" y="42"/>
                  </a:cubicBezTo>
                  <a:cubicBezTo>
                    <a:pt x="840" y="42"/>
                    <a:pt x="835" y="46"/>
                    <a:pt x="829" y="46"/>
                  </a:cubicBezTo>
                  <a:cubicBezTo>
                    <a:pt x="788" y="54"/>
                    <a:pt x="755" y="62"/>
                    <a:pt x="713" y="71"/>
                  </a:cubicBezTo>
                  <a:cubicBezTo>
                    <a:pt x="689" y="71"/>
                    <a:pt x="680" y="95"/>
                    <a:pt x="672" y="120"/>
                  </a:cubicBezTo>
                  <a:cubicBezTo>
                    <a:pt x="647" y="153"/>
                    <a:pt x="672" y="203"/>
                    <a:pt x="705" y="211"/>
                  </a:cubicBezTo>
                  <a:cubicBezTo>
                    <a:pt x="672" y="286"/>
                    <a:pt x="647" y="369"/>
                    <a:pt x="622" y="435"/>
                  </a:cubicBezTo>
                  <a:cubicBezTo>
                    <a:pt x="581" y="576"/>
                    <a:pt x="539" y="717"/>
                    <a:pt x="531" y="866"/>
                  </a:cubicBezTo>
                  <a:cubicBezTo>
                    <a:pt x="524" y="864"/>
                    <a:pt x="518" y="863"/>
                    <a:pt x="513" y="863"/>
                  </a:cubicBezTo>
                  <a:cubicBezTo>
                    <a:pt x="498" y="863"/>
                    <a:pt x="487" y="870"/>
                    <a:pt x="481" y="883"/>
                  </a:cubicBezTo>
                  <a:cubicBezTo>
                    <a:pt x="457" y="866"/>
                    <a:pt x="432" y="849"/>
                    <a:pt x="407" y="841"/>
                  </a:cubicBezTo>
                  <a:cubicBezTo>
                    <a:pt x="374" y="825"/>
                    <a:pt x="341" y="808"/>
                    <a:pt x="307" y="791"/>
                  </a:cubicBezTo>
                  <a:cubicBezTo>
                    <a:pt x="262" y="772"/>
                    <a:pt x="212" y="742"/>
                    <a:pt x="160" y="742"/>
                  </a:cubicBezTo>
                  <a:cubicBezTo>
                    <a:pt x="146" y="742"/>
                    <a:pt x="131" y="745"/>
                    <a:pt x="117" y="750"/>
                  </a:cubicBezTo>
                  <a:lnTo>
                    <a:pt x="125" y="750"/>
                  </a:lnTo>
                  <a:cubicBezTo>
                    <a:pt x="17" y="783"/>
                    <a:pt x="1" y="924"/>
                    <a:pt x="59" y="1007"/>
                  </a:cubicBezTo>
                  <a:cubicBezTo>
                    <a:pt x="117" y="1106"/>
                    <a:pt x="225" y="1139"/>
                    <a:pt x="299" y="1222"/>
                  </a:cubicBezTo>
                  <a:cubicBezTo>
                    <a:pt x="299" y="1222"/>
                    <a:pt x="307" y="1231"/>
                    <a:pt x="307" y="1239"/>
                  </a:cubicBezTo>
                  <a:cubicBezTo>
                    <a:pt x="307" y="1280"/>
                    <a:pt x="316" y="1322"/>
                    <a:pt x="316" y="1371"/>
                  </a:cubicBezTo>
                  <a:cubicBezTo>
                    <a:pt x="316" y="1438"/>
                    <a:pt x="316" y="1496"/>
                    <a:pt x="291" y="1562"/>
                  </a:cubicBezTo>
                  <a:cubicBezTo>
                    <a:pt x="258" y="1670"/>
                    <a:pt x="191" y="1761"/>
                    <a:pt x="167" y="1877"/>
                  </a:cubicBezTo>
                  <a:cubicBezTo>
                    <a:pt x="158" y="1918"/>
                    <a:pt x="183" y="1943"/>
                    <a:pt x="216" y="1951"/>
                  </a:cubicBezTo>
                  <a:cubicBezTo>
                    <a:pt x="225" y="1976"/>
                    <a:pt x="249" y="2001"/>
                    <a:pt x="274" y="2001"/>
                  </a:cubicBezTo>
                  <a:cubicBezTo>
                    <a:pt x="274" y="2009"/>
                    <a:pt x="274" y="2026"/>
                    <a:pt x="274" y="2043"/>
                  </a:cubicBezTo>
                  <a:cubicBezTo>
                    <a:pt x="307" y="2125"/>
                    <a:pt x="390" y="2159"/>
                    <a:pt x="465" y="2167"/>
                  </a:cubicBezTo>
                  <a:cubicBezTo>
                    <a:pt x="478" y="2168"/>
                    <a:pt x="490" y="2169"/>
                    <a:pt x="503" y="2169"/>
                  </a:cubicBezTo>
                  <a:cubicBezTo>
                    <a:pt x="671" y="2169"/>
                    <a:pt x="832" y="2069"/>
                    <a:pt x="979" y="1985"/>
                  </a:cubicBezTo>
                  <a:cubicBezTo>
                    <a:pt x="1144" y="1893"/>
                    <a:pt x="1318" y="1802"/>
                    <a:pt x="1501" y="1753"/>
                  </a:cubicBezTo>
                  <a:cubicBezTo>
                    <a:pt x="1592" y="1729"/>
                    <a:pt x="1684" y="1718"/>
                    <a:pt x="1777" y="1718"/>
                  </a:cubicBezTo>
                  <a:cubicBezTo>
                    <a:pt x="1879" y="1718"/>
                    <a:pt x="1981" y="1731"/>
                    <a:pt x="2081" y="1753"/>
                  </a:cubicBezTo>
                  <a:cubicBezTo>
                    <a:pt x="2470" y="1844"/>
                    <a:pt x="2826" y="2059"/>
                    <a:pt x="3224" y="2076"/>
                  </a:cubicBezTo>
                  <a:cubicBezTo>
                    <a:pt x="3226" y="2076"/>
                    <a:pt x="3229" y="2076"/>
                    <a:pt x="3231" y="2076"/>
                  </a:cubicBezTo>
                  <a:cubicBezTo>
                    <a:pt x="3265" y="2076"/>
                    <a:pt x="3263" y="2017"/>
                    <a:pt x="3232" y="2009"/>
                  </a:cubicBezTo>
                  <a:cubicBezTo>
                    <a:pt x="3133" y="1985"/>
                    <a:pt x="3042" y="1960"/>
                    <a:pt x="2942" y="1927"/>
                  </a:cubicBezTo>
                  <a:cubicBezTo>
                    <a:pt x="2984" y="1918"/>
                    <a:pt x="3000" y="1844"/>
                    <a:pt x="2959" y="1819"/>
                  </a:cubicBezTo>
                  <a:cubicBezTo>
                    <a:pt x="2868" y="1753"/>
                    <a:pt x="2768" y="1695"/>
                    <a:pt x="2677" y="1645"/>
                  </a:cubicBezTo>
                  <a:cubicBezTo>
                    <a:pt x="2586" y="1545"/>
                    <a:pt x="2478" y="1463"/>
                    <a:pt x="2362" y="1388"/>
                  </a:cubicBezTo>
                  <a:cubicBezTo>
                    <a:pt x="2197" y="1297"/>
                    <a:pt x="2023" y="1239"/>
                    <a:pt x="1840" y="1214"/>
                  </a:cubicBezTo>
                  <a:cubicBezTo>
                    <a:pt x="1741" y="1197"/>
                    <a:pt x="1650" y="1197"/>
                    <a:pt x="1559" y="1197"/>
                  </a:cubicBezTo>
                  <a:cubicBezTo>
                    <a:pt x="1466" y="1205"/>
                    <a:pt x="1373" y="1224"/>
                    <a:pt x="1286" y="1224"/>
                  </a:cubicBezTo>
                  <a:cubicBezTo>
                    <a:pt x="1272" y="1224"/>
                    <a:pt x="1258" y="1223"/>
                    <a:pt x="1244" y="1222"/>
                  </a:cubicBezTo>
                  <a:cubicBezTo>
                    <a:pt x="1153" y="1222"/>
                    <a:pt x="1061" y="1181"/>
                    <a:pt x="1012" y="1098"/>
                  </a:cubicBezTo>
                  <a:cubicBezTo>
                    <a:pt x="970" y="1015"/>
                    <a:pt x="954" y="916"/>
                    <a:pt x="937" y="825"/>
                  </a:cubicBezTo>
                  <a:cubicBezTo>
                    <a:pt x="929" y="758"/>
                    <a:pt x="921" y="700"/>
                    <a:pt x="912" y="642"/>
                  </a:cubicBezTo>
                  <a:cubicBezTo>
                    <a:pt x="921" y="626"/>
                    <a:pt x="921" y="609"/>
                    <a:pt x="921" y="593"/>
                  </a:cubicBezTo>
                  <a:cubicBezTo>
                    <a:pt x="945" y="493"/>
                    <a:pt x="995" y="402"/>
                    <a:pt x="1061" y="327"/>
                  </a:cubicBezTo>
                  <a:cubicBezTo>
                    <a:pt x="1136" y="253"/>
                    <a:pt x="1227" y="203"/>
                    <a:pt x="1310" y="145"/>
                  </a:cubicBezTo>
                  <a:cubicBezTo>
                    <a:pt x="1359" y="110"/>
                    <a:pt x="1331" y="39"/>
                    <a:pt x="1280" y="39"/>
                  </a:cubicBezTo>
                  <a:cubicBezTo>
                    <a:pt x="1271" y="39"/>
                    <a:pt x="1262" y="41"/>
                    <a:pt x="1252" y="46"/>
                  </a:cubicBezTo>
                  <a:cubicBezTo>
                    <a:pt x="1227" y="62"/>
                    <a:pt x="1211" y="79"/>
                    <a:pt x="1186" y="95"/>
                  </a:cubicBezTo>
                  <a:cubicBezTo>
                    <a:pt x="1177" y="87"/>
                    <a:pt x="1169" y="87"/>
                    <a:pt x="1169" y="87"/>
                  </a:cubicBezTo>
                  <a:cubicBezTo>
                    <a:pt x="1184" y="49"/>
                    <a:pt x="1157" y="3"/>
                    <a:pt x="1114" y="3"/>
                  </a:cubicBezTo>
                  <a:cubicBezTo>
                    <a:pt x="1110" y="3"/>
                    <a:pt x="1107" y="4"/>
                    <a:pt x="1103" y="4"/>
                  </a:cubicBezTo>
                  <a:cubicBezTo>
                    <a:pt x="1095" y="13"/>
                    <a:pt x="1095" y="13"/>
                    <a:pt x="1086" y="13"/>
                  </a:cubicBezTo>
                  <a:cubicBezTo>
                    <a:pt x="1080" y="7"/>
                    <a:pt x="1070" y="1"/>
                    <a:pt x="1059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2666375" y="1523050"/>
              <a:ext cx="5950" cy="40450"/>
            </a:xfrm>
            <a:custGeom>
              <a:rect b="b" l="l" r="r" t="t"/>
              <a:pathLst>
                <a:path extrusionOk="0" h="1618" w="238">
                  <a:moveTo>
                    <a:pt x="122" y="0"/>
                  </a:moveTo>
                  <a:cubicBezTo>
                    <a:pt x="111" y="0"/>
                    <a:pt x="100" y="6"/>
                    <a:pt x="92" y="20"/>
                  </a:cubicBezTo>
                  <a:cubicBezTo>
                    <a:pt x="84" y="53"/>
                    <a:pt x="67" y="78"/>
                    <a:pt x="51" y="111"/>
                  </a:cubicBezTo>
                  <a:cubicBezTo>
                    <a:pt x="42" y="144"/>
                    <a:pt x="34" y="177"/>
                    <a:pt x="34" y="202"/>
                  </a:cubicBezTo>
                  <a:cubicBezTo>
                    <a:pt x="17" y="268"/>
                    <a:pt x="9" y="343"/>
                    <a:pt x="9" y="409"/>
                  </a:cubicBezTo>
                  <a:cubicBezTo>
                    <a:pt x="1" y="542"/>
                    <a:pt x="1" y="674"/>
                    <a:pt x="17" y="798"/>
                  </a:cubicBezTo>
                  <a:cubicBezTo>
                    <a:pt x="42" y="1072"/>
                    <a:pt x="109" y="1337"/>
                    <a:pt x="175" y="1594"/>
                  </a:cubicBezTo>
                  <a:cubicBezTo>
                    <a:pt x="178" y="1610"/>
                    <a:pt x="190" y="1618"/>
                    <a:pt x="202" y="1618"/>
                  </a:cubicBezTo>
                  <a:cubicBezTo>
                    <a:pt x="219" y="1618"/>
                    <a:pt x="238" y="1602"/>
                    <a:pt x="233" y="1577"/>
                  </a:cubicBezTo>
                  <a:cubicBezTo>
                    <a:pt x="183" y="1320"/>
                    <a:pt x="142" y="1063"/>
                    <a:pt x="125" y="807"/>
                  </a:cubicBezTo>
                  <a:cubicBezTo>
                    <a:pt x="117" y="682"/>
                    <a:pt x="109" y="558"/>
                    <a:pt x="117" y="434"/>
                  </a:cubicBezTo>
                  <a:cubicBezTo>
                    <a:pt x="117" y="368"/>
                    <a:pt x="125" y="310"/>
                    <a:pt x="133" y="243"/>
                  </a:cubicBezTo>
                  <a:cubicBezTo>
                    <a:pt x="142" y="210"/>
                    <a:pt x="150" y="177"/>
                    <a:pt x="150" y="152"/>
                  </a:cubicBezTo>
                  <a:cubicBezTo>
                    <a:pt x="158" y="119"/>
                    <a:pt x="158" y="78"/>
                    <a:pt x="158" y="44"/>
                  </a:cubicBezTo>
                  <a:cubicBezTo>
                    <a:pt x="164" y="22"/>
                    <a:pt x="1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2671775" y="1512950"/>
              <a:ext cx="5000" cy="22775"/>
            </a:xfrm>
            <a:custGeom>
              <a:rect b="b" l="l" r="r" t="t"/>
              <a:pathLst>
                <a:path extrusionOk="0" h="911" w="200">
                  <a:moveTo>
                    <a:pt x="166" y="1"/>
                  </a:moveTo>
                  <a:cubicBezTo>
                    <a:pt x="100" y="1"/>
                    <a:pt x="67" y="84"/>
                    <a:pt x="58" y="142"/>
                  </a:cubicBezTo>
                  <a:cubicBezTo>
                    <a:pt x="42" y="225"/>
                    <a:pt x="33" y="299"/>
                    <a:pt x="25" y="382"/>
                  </a:cubicBezTo>
                  <a:cubicBezTo>
                    <a:pt x="9" y="548"/>
                    <a:pt x="0" y="714"/>
                    <a:pt x="0" y="879"/>
                  </a:cubicBezTo>
                  <a:cubicBezTo>
                    <a:pt x="0" y="900"/>
                    <a:pt x="13" y="910"/>
                    <a:pt x="26" y="910"/>
                  </a:cubicBezTo>
                  <a:cubicBezTo>
                    <a:pt x="40" y="910"/>
                    <a:pt x="54" y="900"/>
                    <a:pt x="58" y="879"/>
                  </a:cubicBezTo>
                  <a:cubicBezTo>
                    <a:pt x="75" y="730"/>
                    <a:pt x="91" y="581"/>
                    <a:pt x="116" y="424"/>
                  </a:cubicBezTo>
                  <a:cubicBezTo>
                    <a:pt x="125" y="349"/>
                    <a:pt x="141" y="274"/>
                    <a:pt x="149" y="200"/>
                  </a:cubicBezTo>
                  <a:cubicBezTo>
                    <a:pt x="158" y="167"/>
                    <a:pt x="166" y="142"/>
                    <a:pt x="174" y="117"/>
                  </a:cubicBezTo>
                  <a:cubicBezTo>
                    <a:pt x="174" y="92"/>
                    <a:pt x="191" y="67"/>
                    <a:pt x="199" y="42"/>
                  </a:cubicBezTo>
                  <a:cubicBezTo>
                    <a:pt x="199" y="18"/>
                    <a:pt x="191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2679225" y="1499075"/>
              <a:ext cx="1050" cy="2925"/>
            </a:xfrm>
            <a:custGeom>
              <a:rect b="b" l="l" r="r" t="t"/>
              <a:pathLst>
                <a:path extrusionOk="0" h="117" w="42">
                  <a:moveTo>
                    <a:pt x="25" y="1"/>
                  </a:moveTo>
                  <a:cubicBezTo>
                    <a:pt x="17" y="1"/>
                    <a:pt x="9" y="9"/>
                    <a:pt x="9" y="17"/>
                  </a:cubicBezTo>
                  <a:cubicBezTo>
                    <a:pt x="9" y="42"/>
                    <a:pt x="1" y="75"/>
                    <a:pt x="1" y="100"/>
                  </a:cubicBezTo>
                  <a:cubicBezTo>
                    <a:pt x="1" y="109"/>
                    <a:pt x="9" y="117"/>
                    <a:pt x="25" y="117"/>
                  </a:cubicBezTo>
                  <a:cubicBezTo>
                    <a:pt x="34" y="117"/>
                    <a:pt x="42" y="109"/>
                    <a:pt x="42" y="100"/>
                  </a:cubicBezTo>
                  <a:cubicBezTo>
                    <a:pt x="42" y="75"/>
                    <a:pt x="34" y="42"/>
                    <a:pt x="34" y="17"/>
                  </a:cubicBezTo>
                  <a:cubicBezTo>
                    <a:pt x="34" y="9"/>
                    <a:pt x="34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2711950" y="1561525"/>
              <a:ext cx="11000" cy="28600"/>
            </a:xfrm>
            <a:custGeom>
              <a:rect b="b" l="l" r="r" t="t"/>
              <a:pathLst>
                <a:path extrusionOk="0" h="1144" w="440">
                  <a:moveTo>
                    <a:pt x="397" y="1"/>
                  </a:moveTo>
                  <a:cubicBezTo>
                    <a:pt x="380" y="1"/>
                    <a:pt x="361" y="13"/>
                    <a:pt x="357" y="38"/>
                  </a:cubicBezTo>
                  <a:cubicBezTo>
                    <a:pt x="357" y="138"/>
                    <a:pt x="332" y="237"/>
                    <a:pt x="291" y="328"/>
                  </a:cubicBezTo>
                  <a:cubicBezTo>
                    <a:pt x="266" y="370"/>
                    <a:pt x="241" y="419"/>
                    <a:pt x="208" y="461"/>
                  </a:cubicBezTo>
                  <a:cubicBezTo>
                    <a:pt x="183" y="494"/>
                    <a:pt x="141" y="527"/>
                    <a:pt x="117" y="568"/>
                  </a:cubicBezTo>
                  <a:cubicBezTo>
                    <a:pt x="50" y="651"/>
                    <a:pt x="17" y="742"/>
                    <a:pt x="9" y="842"/>
                  </a:cubicBezTo>
                  <a:cubicBezTo>
                    <a:pt x="1" y="892"/>
                    <a:pt x="1" y="941"/>
                    <a:pt x="1" y="983"/>
                  </a:cubicBezTo>
                  <a:cubicBezTo>
                    <a:pt x="9" y="1032"/>
                    <a:pt x="1" y="1099"/>
                    <a:pt x="42" y="1132"/>
                  </a:cubicBezTo>
                  <a:cubicBezTo>
                    <a:pt x="49" y="1139"/>
                    <a:pt x="59" y="1143"/>
                    <a:pt x="68" y="1143"/>
                  </a:cubicBezTo>
                  <a:cubicBezTo>
                    <a:pt x="79" y="1143"/>
                    <a:pt x="91" y="1137"/>
                    <a:pt x="100" y="1124"/>
                  </a:cubicBezTo>
                  <a:cubicBezTo>
                    <a:pt x="125" y="1082"/>
                    <a:pt x="117" y="1016"/>
                    <a:pt x="117" y="974"/>
                  </a:cubicBezTo>
                  <a:cubicBezTo>
                    <a:pt x="117" y="925"/>
                    <a:pt x="117" y="883"/>
                    <a:pt x="117" y="834"/>
                  </a:cubicBezTo>
                  <a:cubicBezTo>
                    <a:pt x="125" y="792"/>
                    <a:pt x="141" y="751"/>
                    <a:pt x="158" y="709"/>
                  </a:cubicBezTo>
                  <a:cubicBezTo>
                    <a:pt x="183" y="660"/>
                    <a:pt x="216" y="626"/>
                    <a:pt x="249" y="585"/>
                  </a:cubicBezTo>
                  <a:cubicBezTo>
                    <a:pt x="307" y="510"/>
                    <a:pt x="365" y="428"/>
                    <a:pt x="398" y="336"/>
                  </a:cubicBezTo>
                  <a:cubicBezTo>
                    <a:pt x="423" y="245"/>
                    <a:pt x="440" y="138"/>
                    <a:pt x="431" y="38"/>
                  </a:cubicBezTo>
                  <a:cubicBezTo>
                    <a:pt x="431" y="13"/>
                    <a:pt x="415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2706775" y="1585250"/>
              <a:ext cx="1900" cy="5300"/>
            </a:xfrm>
            <a:custGeom>
              <a:rect b="b" l="l" r="r" t="t"/>
              <a:pathLst>
                <a:path extrusionOk="0" h="212" w="76">
                  <a:moveTo>
                    <a:pt x="34" y="1"/>
                  </a:moveTo>
                  <a:cubicBezTo>
                    <a:pt x="25" y="1"/>
                    <a:pt x="17" y="9"/>
                    <a:pt x="9" y="17"/>
                  </a:cubicBezTo>
                  <a:cubicBezTo>
                    <a:pt x="0" y="17"/>
                    <a:pt x="0" y="34"/>
                    <a:pt x="0" y="42"/>
                  </a:cubicBezTo>
                  <a:cubicBezTo>
                    <a:pt x="0" y="67"/>
                    <a:pt x="0" y="92"/>
                    <a:pt x="9" y="117"/>
                  </a:cubicBezTo>
                  <a:cubicBezTo>
                    <a:pt x="9" y="133"/>
                    <a:pt x="9" y="141"/>
                    <a:pt x="17" y="158"/>
                  </a:cubicBezTo>
                  <a:cubicBezTo>
                    <a:pt x="17" y="166"/>
                    <a:pt x="17" y="175"/>
                    <a:pt x="17" y="175"/>
                  </a:cubicBezTo>
                  <a:cubicBezTo>
                    <a:pt x="17" y="183"/>
                    <a:pt x="25" y="191"/>
                    <a:pt x="25" y="199"/>
                  </a:cubicBezTo>
                  <a:cubicBezTo>
                    <a:pt x="25" y="205"/>
                    <a:pt x="34" y="211"/>
                    <a:pt x="41" y="211"/>
                  </a:cubicBezTo>
                  <a:cubicBezTo>
                    <a:pt x="45" y="211"/>
                    <a:pt x="48" y="210"/>
                    <a:pt x="50" y="208"/>
                  </a:cubicBezTo>
                  <a:cubicBezTo>
                    <a:pt x="58" y="208"/>
                    <a:pt x="67" y="199"/>
                    <a:pt x="67" y="191"/>
                  </a:cubicBezTo>
                  <a:cubicBezTo>
                    <a:pt x="67" y="183"/>
                    <a:pt x="75" y="175"/>
                    <a:pt x="75" y="166"/>
                  </a:cubicBezTo>
                  <a:lnTo>
                    <a:pt x="75" y="150"/>
                  </a:lnTo>
                  <a:cubicBezTo>
                    <a:pt x="75" y="141"/>
                    <a:pt x="67" y="125"/>
                    <a:pt x="67" y="117"/>
                  </a:cubicBezTo>
                  <a:cubicBezTo>
                    <a:pt x="67" y="92"/>
                    <a:pt x="67" y="59"/>
                    <a:pt x="67" y="34"/>
                  </a:cubicBezTo>
                  <a:cubicBezTo>
                    <a:pt x="67" y="17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2714850" y="1454900"/>
              <a:ext cx="18475" cy="103575"/>
            </a:xfrm>
            <a:custGeom>
              <a:rect b="b" l="l" r="r" t="t"/>
              <a:pathLst>
                <a:path extrusionOk="0" h="4143" w="739">
                  <a:moveTo>
                    <a:pt x="611" y="0"/>
                  </a:moveTo>
                  <a:cubicBezTo>
                    <a:pt x="596" y="0"/>
                    <a:pt x="584" y="8"/>
                    <a:pt x="589" y="28"/>
                  </a:cubicBezTo>
                  <a:cubicBezTo>
                    <a:pt x="597" y="169"/>
                    <a:pt x="622" y="310"/>
                    <a:pt x="622" y="459"/>
                  </a:cubicBezTo>
                  <a:cubicBezTo>
                    <a:pt x="622" y="600"/>
                    <a:pt x="614" y="749"/>
                    <a:pt x="589" y="890"/>
                  </a:cubicBezTo>
                  <a:cubicBezTo>
                    <a:pt x="514" y="1445"/>
                    <a:pt x="431" y="2000"/>
                    <a:pt x="349" y="2555"/>
                  </a:cubicBezTo>
                  <a:cubicBezTo>
                    <a:pt x="307" y="2820"/>
                    <a:pt x="257" y="3085"/>
                    <a:pt x="183" y="3342"/>
                  </a:cubicBezTo>
                  <a:cubicBezTo>
                    <a:pt x="141" y="3475"/>
                    <a:pt x="100" y="3599"/>
                    <a:pt x="67" y="3723"/>
                  </a:cubicBezTo>
                  <a:cubicBezTo>
                    <a:pt x="42" y="3856"/>
                    <a:pt x="17" y="3980"/>
                    <a:pt x="1" y="4113"/>
                  </a:cubicBezTo>
                  <a:cubicBezTo>
                    <a:pt x="1" y="4131"/>
                    <a:pt x="16" y="4142"/>
                    <a:pt x="32" y="4142"/>
                  </a:cubicBezTo>
                  <a:cubicBezTo>
                    <a:pt x="43" y="4142"/>
                    <a:pt x="55" y="4135"/>
                    <a:pt x="59" y="4121"/>
                  </a:cubicBezTo>
                  <a:cubicBezTo>
                    <a:pt x="83" y="3972"/>
                    <a:pt x="133" y="3823"/>
                    <a:pt x="183" y="3682"/>
                  </a:cubicBezTo>
                  <a:cubicBezTo>
                    <a:pt x="233" y="3541"/>
                    <a:pt x="282" y="3400"/>
                    <a:pt x="324" y="3259"/>
                  </a:cubicBezTo>
                  <a:cubicBezTo>
                    <a:pt x="398" y="2994"/>
                    <a:pt x="431" y="2721"/>
                    <a:pt x="473" y="2447"/>
                  </a:cubicBezTo>
                  <a:cubicBezTo>
                    <a:pt x="514" y="2166"/>
                    <a:pt x="556" y="1884"/>
                    <a:pt x="597" y="1602"/>
                  </a:cubicBezTo>
                  <a:cubicBezTo>
                    <a:pt x="639" y="1329"/>
                    <a:pt x="688" y="1047"/>
                    <a:pt x="713" y="774"/>
                  </a:cubicBezTo>
                  <a:cubicBezTo>
                    <a:pt x="730" y="649"/>
                    <a:pt x="738" y="517"/>
                    <a:pt x="730" y="384"/>
                  </a:cubicBezTo>
                  <a:cubicBezTo>
                    <a:pt x="721" y="260"/>
                    <a:pt x="705" y="127"/>
                    <a:pt x="639" y="11"/>
                  </a:cubicBezTo>
                  <a:cubicBezTo>
                    <a:pt x="632" y="4"/>
                    <a:pt x="62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2730175" y="1440675"/>
              <a:ext cx="1700" cy="5000"/>
            </a:xfrm>
            <a:custGeom>
              <a:rect b="b" l="l" r="r" t="t"/>
              <a:pathLst>
                <a:path extrusionOk="0" h="200" w="68">
                  <a:moveTo>
                    <a:pt x="50" y="0"/>
                  </a:moveTo>
                  <a:cubicBezTo>
                    <a:pt x="34" y="0"/>
                    <a:pt x="26" y="9"/>
                    <a:pt x="26" y="17"/>
                  </a:cubicBezTo>
                  <a:cubicBezTo>
                    <a:pt x="17" y="33"/>
                    <a:pt x="17" y="42"/>
                    <a:pt x="17" y="58"/>
                  </a:cubicBezTo>
                  <a:cubicBezTo>
                    <a:pt x="9" y="67"/>
                    <a:pt x="9" y="83"/>
                    <a:pt x="9" y="100"/>
                  </a:cubicBezTo>
                  <a:cubicBezTo>
                    <a:pt x="9" y="125"/>
                    <a:pt x="9" y="149"/>
                    <a:pt x="1" y="174"/>
                  </a:cubicBezTo>
                  <a:cubicBezTo>
                    <a:pt x="1" y="191"/>
                    <a:pt x="17" y="199"/>
                    <a:pt x="34" y="199"/>
                  </a:cubicBezTo>
                  <a:cubicBezTo>
                    <a:pt x="50" y="199"/>
                    <a:pt x="59" y="191"/>
                    <a:pt x="59" y="174"/>
                  </a:cubicBezTo>
                  <a:cubicBezTo>
                    <a:pt x="59" y="149"/>
                    <a:pt x="67" y="125"/>
                    <a:pt x="67" y="100"/>
                  </a:cubicBezTo>
                  <a:cubicBezTo>
                    <a:pt x="67" y="83"/>
                    <a:pt x="67" y="75"/>
                    <a:pt x="67" y="58"/>
                  </a:cubicBezTo>
                  <a:cubicBezTo>
                    <a:pt x="67" y="50"/>
                    <a:pt x="67" y="33"/>
                    <a:pt x="67" y="25"/>
                  </a:cubicBezTo>
                  <a:cubicBezTo>
                    <a:pt x="67" y="17"/>
                    <a:pt x="59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2460700" y="1411250"/>
              <a:ext cx="283600" cy="474625"/>
            </a:xfrm>
            <a:custGeom>
              <a:rect b="b" l="l" r="r" t="t"/>
              <a:pathLst>
                <a:path extrusionOk="0" h="18985" w="11344">
                  <a:moveTo>
                    <a:pt x="605" y="10797"/>
                  </a:moveTo>
                  <a:cubicBezTo>
                    <a:pt x="605" y="10797"/>
                    <a:pt x="613" y="10797"/>
                    <a:pt x="613" y="10805"/>
                  </a:cubicBezTo>
                  <a:lnTo>
                    <a:pt x="597" y="10797"/>
                  </a:lnTo>
                  <a:close/>
                  <a:moveTo>
                    <a:pt x="2685" y="11020"/>
                  </a:moveTo>
                  <a:cubicBezTo>
                    <a:pt x="2693" y="11037"/>
                    <a:pt x="2701" y="11062"/>
                    <a:pt x="2701" y="11078"/>
                  </a:cubicBezTo>
                  <a:cubicBezTo>
                    <a:pt x="2685" y="11062"/>
                    <a:pt x="2677" y="11045"/>
                    <a:pt x="2660" y="11037"/>
                  </a:cubicBezTo>
                  <a:cubicBezTo>
                    <a:pt x="2668" y="11029"/>
                    <a:pt x="2677" y="11029"/>
                    <a:pt x="2685" y="11020"/>
                  </a:cubicBezTo>
                  <a:close/>
                  <a:moveTo>
                    <a:pt x="771" y="10614"/>
                  </a:moveTo>
                  <a:cubicBezTo>
                    <a:pt x="796" y="10656"/>
                    <a:pt x="821" y="10689"/>
                    <a:pt x="862" y="10714"/>
                  </a:cubicBezTo>
                  <a:cubicBezTo>
                    <a:pt x="937" y="10764"/>
                    <a:pt x="1028" y="10764"/>
                    <a:pt x="1111" y="10764"/>
                  </a:cubicBezTo>
                  <a:cubicBezTo>
                    <a:pt x="1276" y="10764"/>
                    <a:pt x="1450" y="10739"/>
                    <a:pt x="1624" y="10739"/>
                  </a:cubicBezTo>
                  <a:cubicBezTo>
                    <a:pt x="1707" y="10739"/>
                    <a:pt x="1790" y="10739"/>
                    <a:pt x="1873" y="10747"/>
                  </a:cubicBezTo>
                  <a:cubicBezTo>
                    <a:pt x="1914" y="10755"/>
                    <a:pt x="1956" y="10764"/>
                    <a:pt x="1997" y="10780"/>
                  </a:cubicBezTo>
                  <a:cubicBezTo>
                    <a:pt x="2030" y="10788"/>
                    <a:pt x="2055" y="10797"/>
                    <a:pt x="2072" y="10830"/>
                  </a:cubicBezTo>
                  <a:cubicBezTo>
                    <a:pt x="2088" y="10863"/>
                    <a:pt x="2097" y="10904"/>
                    <a:pt x="2113" y="10938"/>
                  </a:cubicBezTo>
                  <a:cubicBezTo>
                    <a:pt x="2121" y="10962"/>
                    <a:pt x="2138" y="10987"/>
                    <a:pt x="2163" y="11012"/>
                  </a:cubicBezTo>
                  <a:cubicBezTo>
                    <a:pt x="2204" y="11062"/>
                    <a:pt x="2271" y="11095"/>
                    <a:pt x="2337" y="11112"/>
                  </a:cubicBezTo>
                  <a:cubicBezTo>
                    <a:pt x="2349" y="11115"/>
                    <a:pt x="2360" y="11117"/>
                    <a:pt x="2371" y="11118"/>
                  </a:cubicBezTo>
                  <a:lnTo>
                    <a:pt x="2371" y="11118"/>
                  </a:lnTo>
                  <a:cubicBezTo>
                    <a:pt x="2299" y="11113"/>
                    <a:pt x="2228" y="11098"/>
                    <a:pt x="2163" y="11078"/>
                  </a:cubicBezTo>
                  <a:cubicBezTo>
                    <a:pt x="2155" y="11062"/>
                    <a:pt x="2146" y="11054"/>
                    <a:pt x="2130" y="11045"/>
                  </a:cubicBezTo>
                  <a:cubicBezTo>
                    <a:pt x="2105" y="11037"/>
                    <a:pt x="2080" y="11029"/>
                    <a:pt x="2047" y="11020"/>
                  </a:cubicBezTo>
                  <a:cubicBezTo>
                    <a:pt x="1989" y="10979"/>
                    <a:pt x="1931" y="10938"/>
                    <a:pt x="1865" y="10904"/>
                  </a:cubicBezTo>
                  <a:cubicBezTo>
                    <a:pt x="1840" y="10888"/>
                    <a:pt x="1823" y="10880"/>
                    <a:pt x="1798" y="10863"/>
                  </a:cubicBezTo>
                  <a:cubicBezTo>
                    <a:pt x="1740" y="10838"/>
                    <a:pt x="1682" y="10813"/>
                    <a:pt x="1616" y="10805"/>
                  </a:cubicBezTo>
                  <a:lnTo>
                    <a:pt x="1566" y="10805"/>
                  </a:lnTo>
                  <a:cubicBezTo>
                    <a:pt x="1508" y="10797"/>
                    <a:pt x="1459" y="10797"/>
                    <a:pt x="1409" y="10788"/>
                  </a:cubicBezTo>
                  <a:cubicBezTo>
                    <a:pt x="1276" y="10780"/>
                    <a:pt x="1144" y="10788"/>
                    <a:pt x="1019" y="10772"/>
                  </a:cubicBezTo>
                  <a:lnTo>
                    <a:pt x="978" y="10772"/>
                  </a:lnTo>
                  <a:cubicBezTo>
                    <a:pt x="887" y="10747"/>
                    <a:pt x="796" y="10714"/>
                    <a:pt x="713" y="10672"/>
                  </a:cubicBezTo>
                  <a:cubicBezTo>
                    <a:pt x="729" y="10656"/>
                    <a:pt x="754" y="10631"/>
                    <a:pt x="771" y="10614"/>
                  </a:cubicBezTo>
                  <a:close/>
                  <a:moveTo>
                    <a:pt x="1028" y="12603"/>
                  </a:moveTo>
                  <a:lnTo>
                    <a:pt x="1028" y="12636"/>
                  </a:lnTo>
                  <a:cubicBezTo>
                    <a:pt x="1011" y="12628"/>
                    <a:pt x="995" y="12628"/>
                    <a:pt x="986" y="12620"/>
                  </a:cubicBezTo>
                  <a:cubicBezTo>
                    <a:pt x="986" y="12611"/>
                    <a:pt x="995" y="12611"/>
                    <a:pt x="1003" y="12603"/>
                  </a:cubicBezTo>
                  <a:cubicBezTo>
                    <a:pt x="1007" y="12607"/>
                    <a:pt x="1011" y="12609"/>
                    <a:pt x="1015" y="12609"/>
                  </a:cubicBezTo>
                  <a:cubicBezTo>
                    <a:pt x="1019" y="12609"/>
                    <a:pt x="1024" y="12607"/>
                    <a:pt x="1028" y="12603"/>
                  </a:cubicBezTo>
                  <a:close/>
                  <a:moveTo>
                    <a:pt x="10481" y="13307"/>
                  </a:moveTo>
                  <a:lnTo>
                    <a:pt x="10481" y="13307"/>
                  </a:lnTo>
                  <a:cubicBezTo>
                    <a:pt x="10482" y="13308"/>
                    <a:pt x="10482" y="13310"/>
                    <a:pt x="10482" y="13311"/>
                  </a:cubicBezTo>
                  <a:lnTo>
                    <a:pt x="10482" y="13311"/>
                  </a:lnTo>
                  <a:cubicBezTo>
                    <a:pt x="10482" y="13310"/>
                    <a:pt x="10481" y="13309"/>
                    <a:pt x="10481" y="13307"/>
                  </a:cubicBezTo>
                  <a:close/>
                  <a:moveTo>
                    <a:pt x="763" y="12603"/>
                  </a:moveTo>
                  <a:cubicBezTo>
                    <a:pt x="845" y="12686"/>
                    <a:pt x="953" y="12752"/>
                    <a:pt x="1077" y="12752"/>
                  </a:cubicBezTo>
                  <a:cubicBezTo>
                    <a:pt x="1086" y="12752"/>
                    <a:pt x="1102" y="12744"/>
                    <a:pt x="1111" y="12736"/>
                  </a:cubicBezTo>
                  <a:cubicBezTo>
                    <a:pt x="1111" y="12760"/>
                    <a:pt x="1119" y="12777"/>
                    <a:pt x="1135" y="12785"/>
                  </a:cubicBezTo>
                  <a:cubicBezTo>
                    <a:pt x="1152" y="12901"/>
                    <a:pt x="1169" y="13009"/>
                    <a:pt x="1193" y="13117"/>
                  </a:cubicBezTo>
                  <a:cubicBezTo>
                    <a:pt x="1218" y="13224"/>
                    <a:pt x="1251" y="13332"/>
                    <a:pt x="1334" y="13398"/>
                  </a:cubicBezTo>
                  <a:cubicBezTo>
                    <a:pt x="1301" y="13415"/>
                    <a:pt x="1268" y="13423"/>
                    <a:pt x="1235" y="13440"/>
                  </a:cubicBezTo>
                  <a:cubicBezTo>
                    <a:pt x="1177" y="13473"/>
                    <a:pt x="1111" y="13506"/>
                    <a:pt x="1061" y="13556"/>
                  </a:cubicBezTo>
                  <a:cubicBezTo>
                    <a:pt x="1028" y="13572"/>
                    <a:pt x="1003" y="13597"/>
                    <a:pt x="978" y="13622"/>
                  </a:cubicBezTo>
                  <a:cubicBezTo>
                    <a:pt x="961" y="13639"/>
                    <a:pt x="945" y="13655"/>
                    <a:pt x="920" y="13672"/>
                  </a:cubicBezTo>
                  <a:cubicBezTo>
                    <a:pt x="906" y="13683"/>
                    <a:pt x="891" y="13687"/>
                    <a:pt x="877" y="13687"/>
                  </a:cubicBezTo>
                  <a:cubicBezTo>
                    <a:pt x="847" y="13687"/>
                    <a:pt x="818" y="13669"/>
                    <a:pt x="796" y="13647"/>
                  </a:cubicBezTo>
                  <a:cubicBezTo>
                    <a:pt x="713" y="13564"/>
                    <a:pt x="663" y="13432"/>
                    <a:pt x="647" y="13316"/>
                  </a:cubicBezTo>
                  <a:cubicBezTo>
                    <a:pt x="630" y="13175"/>
                    <a:pt x="647" y="13050"/>
                    <a:pt x="688" y="12926"/>
                  </a:cubicBezTo>
                  <a:lnTo>
                    <a:pt x="688" y="12918"/>
                  </a:lnTo>
                  <a:cubicBezTo>
                    <a:pt x="705" y="12852"/>
                    <a:pt x="729" y="12794"/>
                    <a:pt x="738" y="12719"/>
                  </a:cubicBezTo>
                  <a:cubicBezTo>
                    <a:pt x="746" y="12686"/>
                    <a:pt x="754" y="12644"/>
                    <a:pt x="763" y="12603"/>
                  </a:cubicBezTo>
                  <a:close/>
                  <a:moveTo>
                    <a:pt x="11028" y="117"/>
                  </a:moveTo>
                  <a:cubicBezTo>
                    <a:pt x="11053" y="167"/>
                    <a:pt x="11070" y="216"/>
                    <a:pt x="11095" y="274"/>
                  </a:cubicBezTo>
                  <a:cubicBezTo>
                    <a:pt x="11269" y="788"/>
                    <a:pt x="11177" y="1351"/>
                    <a:pt x="11136" y="1873"/>
                  </a:cubicBezTo>
                  <a:cubicBezTo>
                    <a:pt x="11086" y="2462"/>
                    <a:pt x="11078" y="3058"/>
                    <a:pt x="11045" y="3646"/>
                  </a:cubicBezTo>
                  <a:cubicBezTo>
                    <a:pt x="11020" y="4235"/>
                    <a:pt x="10970" y="4823"/>
                    <a:pt x="10829" y="5395"/>
                  </a:cubicBezTo>
                  <a:cubicBezTo>
                    <a:pt x="10796" y="5535"/>
                    <a:pt x="10755" y="5676"/>
                    <a:pt x="10713" y="5817"/>
                  </a:cubicBezTo>
                  <a:cubicBezTo>
                    <a:pt x="10680" y="5941"/>
                    <a:pt x="10647" y="6082"/>
                    <a:pt x="10680" y="6215"/>
                  </a:cubicBezTo>
                  <a:cubicBezTo>
                    <a:pt x="10697" y="6281"/>
                    <a:pt x="10730" y="6339"/>
                    <a:pt x="10763" y="6397"/>
                  </a:cubicBezTo>
                  <a:cubicBezTo>
                    <a:pt x="10788" y="6439"/>
                    <a:pt x="10813" y="6497"/>
                    <a:pt x="10796" y="6555"/>
                  </a:cubicBezTo>
                  <a:cubicBezTo>
                    <a:pt x="10780" y="6662"/>
                    <a:pt x="10680" y="6737"/>
                    <a:pt x="10597" y="6795"/>
                  </a:cubicBezTo>
                  <a:cubicBezTo>
                    <a:pt x="10498" y="6861"/>
                    <a:pt x="10374" y="6911"/>
                    <a:pt x="10357" y="7043"/>
                  </a:cubicBezTo>
                  <a:cubicBezTo>
                    <a:pt x="10332" y="7176"/>
                    <a:pt x="10407" y="7309"/>
                    <a:pt x="10423" y="7433"/>
                  </a:cubicBezTo>
                  <a:cubicBezTo>
                    <a:pt x="10448" y="7690"/>
                    <a:pt x="10399" y="7938"/>
                    <a:pt x="10258" y="8162"/>
                  </a:cubicBezTo>
                  <a:cubicBezTo>
                    <a:pt x="10245" y="8181"/>
                    <a:pt x="10266" y="8204"/>
                    <a:pt x="10283" y="8204"/>
                  </a:cubicBezTo>
                  <a:cubicBezTo>
                    <a:pt x="10289" y="8204"/>
                    <a:pt x="10295" y="8201"/>
                    <a:pt x="10299" y="8195"/>
                  </a:cubicBezTo>
                  <a:cubicBezTo>
                    <a:pt x="10365" y="8104"/>
                    <a:pt x="10423" y="8013"/>
                    <a:pt x="10457" y="7905"/>
                  </a:cubicBezTo>
                  <a:cubicBezTo>
                    <a:pt x="10457" y="7897"/>
                    <a:pt x="10465" y="7897"/>
                    <a:pt x="10465" y="7889"/>
                  </a:cubicBezTo>
                  <a:cubicBezTo>
                    <a:pt x="10465" y="8013"/>
                    <a:pt x="10465" y="8137"/>
                    <a:pt x="10481" y="8253"/>
                  </a:cubicBezTo>
                  <a:cubicBezTo>
                    <a:pt x="10490" y="8452"/>
                    <a:pt x="10523" y="8651"/>
                    <a:pt x="10556" y="8850"/>
                  </a:cubicBezTo>
                  <a:cubicBezTo>
                    <a:pt x="10589" y="9049"/>
                    <a:pt x="10622" y="9239"/>
                    <a:pt x="10581" y="9438"/>
                  </a:cubicBezTo>
                  <a:cubicBezTo>
                    <a:pt x="10539" y="9620"/>
                    <a:pt x="10465" y="9794"/>
                    <a:pt x="10423" y="9977"/>
                  </a:cubicBezTo>
                  <a:cubicBezTo>
                    <a:pt x="10399" y="10059"/>
                    <a:pt x="10390" y="10151"/>
                    <a:pt x="10390" y="10242"/>
                  </a:cubicBezTo>
                  <a:cubicBezTo>
                    <a:pt x="10390" y="10325"/>
                    <a:pt x="10399" y="10432"/>
                    <a:pt x="10465" y="10490"/>
                  </a:cubicBezTo>
                  <a:cubicBezTo>
                    <a:pt x="10465" y="10540"/>
                    <a:pt x="10473" y="10581"/>
                    <a:pt x="10481" y="10623"/>
                  </a:cubicBezTo>
                  <a:cubicBezTo>
                    <a:pt x="10548" y="10962"/>
                    <a:pt x="10705" y="11269"/>
                    <a:pt x="10788" y="11609"/>
                  </a:cubicBezTo>
                  <a:cubicBezTo>
                    <a:pt x="10829" y="11758"/>
                    <a:pt x="10854" y="11915"/>
                    <a:pt x="10846" y="12081"/>
                  </a:cubicBezTo>
                  <a:cubicBezTo>
                    <a:pt x="10846" y="12089"/>
                    <a:pt x="10846" y="12098"/>
                    <a:pt x="10846" y="12114"/>
                  </a:cubicBezTo>
                  <a:cubicBezTo>
                    <a:pt x="10829" y="12056"/>
                    <a:pt x="10805" y="11990"/>
                    <a:pt x="10763" y="11957"/>
                  </a:cubicBezTo>
                  <a:cubicBezTo>
                    <a:pt x="10759" y="11953"/>
                    <a:pt x="10755" y="11951"/>
                    <a:pt x="10751" y="11951"/>
                  </a:cubicBezTo>
                  <a:cubicBezTo>
                    <a:pt x="10736" y="11951"/>
                    <a:pt x="10722" y="11969"/>
                    <a:pt x="10722" y="11982"/>
                  </a:cubicBezTo>
                  <a:cubicBezTo>
                    <a:pt x="10713" y="12023"/>
                    <a:pt x="10730" y="12056"/>
                    <a:pt x="10738" y="12098"/>
                  </a:cubicBezTo>
                  <a:cubicBezTo>
                    <a:pt x="10747" y="12131"/>
                    <a:pt x="10755" y="12172"/>
                    <a:pt x="10763" y="12205"/>
                  </a:cubicBezTo>
                  <a:cubicBezTo>
                    <a:pt x="10771" y="12280"/>
                    <a:pt x="10771" y="12354"/>
                    <a:pt x="10771" y="12429"/>
                  </a:cubicBezTo>
                  <a:cubicBezTo>
                    <a:pt x="10771" y="12437"/>
                    <a:pt x="10763" y="12446"/>
                    <a:pt x="10763" y="12454"/>
                  </a:cubicBezTo>
                  <a:cubicBezTo>
                    <a:pt x="10755" y="12470"/>
                    <a:pt x="10747" y="12495"/>
                    <a:pt x="10738" y="12520"/>
                  </a:cubicBezTo>
                  <a:cubicBezTo>
                    <a:pt x="10738" y="12537"/>
                    <a:pt x="10738" y="12545"/>
                    <a:pt x="10747" y="12553"/>
                  </a:cubicBezTo>
                  <a:cubicBezTo>
                    <a:pt x="10738" y="12586"/>
                    <a:pt x="10730" y="12611"/>
                    <a:pt x="10722" y="12644"/>
                  </a:cubicBezTo>
                  <a:cubicBezTo>
                    <a:pt x="10714" y="12652"/>
                    <a:pt x="10713" y="12660"/>
                    <a:pt x="10713" y="12668"/>
                  </a:cubicBezTo>
                  <a:lnTo>
                    <a:pt x="10713" y="12668"/>
                  </a:lnTo>
                  <a:cubicBezTo>
                    <a:pt x="10714" y="12594"/>
                    <a:pt x="10722" y="12520"/>
                    <a:pt x="10722" y="12446"/>
                  </a:cubicBezTo>
                  <a:cubicBezTo>
                    <a:pt x="10722" y="12437"/>
                    <a:pt x="10713" y="12437"/>
                    <a:pt x="10713" y="12429"/>
                  </a:cubicBezTo>
                  <a:cubicBezTo>
                    <a:pt x="10713" y="12404"/>
                    <a:pt x="10713" y="12379"/>
                    <a:pt x="10713" y="12346"/>
                  </a:cubicBezTo>
                  <a:cubicBezTo>
                    <a:pt x="10713" y="12325"/>
                    <a:pt x="10697" y="12315"/>
                    <a:pt x="10680" y="12315"/>
                  </a:cubicBezTo>
                  <a:cubicBezTo>
                    <a:pt x="10664" y="12315"/>
                    <a:pt x="10647" y="12325"/>
                    <a:pt x="10647" y="12346"/>
                  </a:cubicBezTo>
                  <a:cubicBezTo>
                    <a:pt x="10647" y="12437"/>
                    <a:pt x="10647" y="12520"/>
                    <a:pt x="10631" y="12603"/>
                  </a:cubicBezTo>
                  <a:cubicBezTo>
                    <a:pt x="10622" y="12644"/>
                    <a:pt x="10614" y="12686"/>
                    <a:pt x="10606" y="12727"/>
                  </a:cubicBezTo>
                  <a:cubicBezTo>
                    <a:pt x="10597" y="12769"/>
                    <a:pt x="10589" y="12810"/>
                    <a:pt x="10589" y="12852"/>
                  </a:cubicBezTo>
                  <a:cubicBezTo>
                    <a:pt x="10589" y="12860"/>
                    <a:pt x="10597" y="12868"/>
                    <a:pt x="10606" y="12876"/>
                  </a:cubicBezTo>
                  <a:cubicBezTo>
                    <a:pt x="10597" y="12918"/>
                    <a:pt x="10581" y="12959"/>
                    <a:pt x="10573" y="13001"/>
                  </a:cubicBezTo>
                  <a:cubicBezTo>
                    <a:pt x="10573" y="12992"/>
                    <a:pt x="10573" y="12984"/>
                    <a:pt x="10573" y="12976"/>
                  </a:cubicBezTo>
                  <a:cubicBezTo>
                    <a:pt x="10573" y="12943"/>
                    <a:pt x="10546" y="12923"/>
                    <a:pt x="10519" y="12923"/>
                  </a:cubicBezTo>
                  <a:cubicBezTo>
                    <a:pt x="10500" y="12923"/>
                    <a:pt x="10480" y="12934"/>
                    <a:pt x="10473" y="12959"/>
                  </a:cubicBezTo>
                  <a:cubicBezTo>
                    <a:pt x="10440" y="13133"/>
                    <a:pt x="10390" y="13307"/>
                    <a:pt x="10324" y="13465"/>
                  </a:cubicBezTo>
                  <a:cubicBezTo>
                    <a:pt x="10318" y="13462"/>
                    <a:pt x="10311" y="13460"/>
                    <a:pt x="10304" y="13460"/>
                  </a:cubicBezTo>
                  <a:cubicBezTo>
                    <a:pt x="10291" y="13460"/>
                    <a:pt x="10280" y="13466"/>
                    <a:pt x="10274" y="13481"/>
                  </a:cubicBezTo>
                  <a:cubicBezTo>
                    <a:pt x="10233" y="13606"/>
                    <a:pt x="10175" y="13722"/>
                    <a:pt x="10109" y="13838"/>
                  </a:cubicBezTo>
                  <a:cubicBezTo>
                    <a:pt x="10092" y="13871"/>
                    <a:pt x="10067" y="13904"/>
                    <a:pt x="10051" y="13937"/>
                  </a:cubicBezTo>
                  <a:cubicBezTo>
                    <a:pt x="10026" y="13987"/>
                    <a:pt x="9993" y="14036"/>
                    <a:pt x="9959" y="14086"/>
                  </a:cubicBezTo>
                  <a:cubicBezTo>
                    <a:pt x="9918" y="14136"/>
                    <a:pt x="9868" y="14186"/>
                    <a:pt x="9843" y="14244"/>
                  </a:cubicBezTo>
                  <a:cubicBezTo>
                    <a:pt x="9827" y="14277"/>
                    <a:pt x="9810" y="14310"/>
                    <a:pt x="9819" y="14343"/>
                  </a:cubicBezTo>
                  <a:cubicBezTo>
                    <a:pt x="9827" y="14368"/>
                    <a:pt x="9835" y="14384"/>
                    <a:pt x="9868" y="14384"/>
                  </a:cubicBezTo>
                  <a:cubicBezTo>
                    <a:pt x="9893" y="14376"/>
                    <a:pt x="9910" y="14343"/>
                    <a:pt x="9918" y="14318"/>
                  </a:cubicBezTo>
                  <a:cubicBezTo>
                    <a:pt x="9935" y="14285"/>
                    <a:pt x="9951" y="14260"/>
                    <a:pt x="9968" y="14235"/>
                  </a:cubicBezTo>
                  <a:cubicBezTo>
                    <a:pt x="10034" y="14144"/>
                    <a:pt x="10092" y="14053"/>
                    <a:pt x="10150" y="13954"/>
                  </a:cubicBezTo>
                  <a:cubicBezTo>
                    <a:pt x="10191" y="13904"/>
                    <a:pt x="10233" y="13846"/>
                    <a:pt x="10266" y="13788"/>
                  </a:cubicBezTo>
                  <a:cubicBezTo>
                    <a:pt x="10316" y="13705"/>
                    <a:pt x="10357" y="13622"/>
                    <a:pt x="10399" y="13539"/>
                  </a:cubicBezTo>
                  <a:cubicBezTo>
                    <a:pt x="10407" y="13506"/>
                    <a:pt x="10423" y="13481"/>
                    <a:pt x="10432" y="13448"/>
                  </a:cubicBezTo>
                  <a:cubicBezTo>
                    <a:pt x="10465" y="13713"/>
                    <a:pt x="10556" y="13970"/>
                    <a:pt x="10664" y="14210"/>
                  </a:cubicBezTo>
                  <a:cubicBezTo>
                    <a:pt x="10647" y="14227"/>
                    <a:pt x="10631" y="14252"/>
                    <a:pt x="10639" y="14277"/>
                  </a:cubicBezTo>
                  <a:cubicBezTo>
                    <a:pt x="10664" y="14418"/>
                    <a:pt x="10697" y="14567"/>
                    <a:pt x="10722" y="14716"/>
                  </a:cubicBezTo>
                  <a:cubicBezTo>
                    <a:pt x="10730" y="14782"/>
                    <a:pt x="10738" y="14848"/>
                    <a:pt x="10722" y="14915"/>
                  </a:cubicBezTo>
                  <a:cubicBezTo>
                    <a:pt x="10697" y="14981"/>
                    <a:pt x="10655" y="15039"/>
                    <a:pt x="10655" y="15114"/>
                  </a:cubicBezTo>
                  <a:cubicBezTo>
                    <a:pt x="10655" y="15136"/>
                    <a:pt x="10674" y="15147"/>
                    <a:pt x="10694" y="15147"/>
                  </a:cubicBezTo>
                  <a:cubicBezTo>
                    <a:pt x="10703" y="15147"/>
                    <a:pt x="10713" y="15144"/>
                    <a:pt x="10722" y="15138"/>
                  </a:cubicBezTo>
                  <a:lnTo>
                    <a:pt x="10722" y="15147"/>
                  </a:lnTo>
                  <a:cubicBezTo>
                    <a:pt x="10722" y="15172"/>
                    <a:pt x="10730" y="15205"/>
                    <a:pt x="10730" y="15238"/>
                  </a:cubicBezTo>
                  <a:cubicBezTo>
                    <a:pt x="10730" y="15254"/>
                    <a:pt x="10738" y="15271"/>
                    <a:pt x="10755" y="15279"/>
                  </a:cubicBezTo>
                  <a:cubicBezTo>
                    <a:pt x="10771" y="15337"/>
                    <a:pt x="10780" y="15404"/>
                    <a:pt x="10788" y="15470"/>
                  </a:cubicBezTo>
                  <a:cubicBezTo>
                    <a:pt x="10838" y="15702"/>
                    <a:pt x="10863" y="15934"/>
                    <a:pt x="10871" y="16166"/>
                  </a:cubicBezTo>
                  <a:cubicBezTo>
                    <a:pt x="10871" y="16282"/>
                    <a:pt x="10863" y="16389"/>
                    <a:pt x="10846" y="16505"/>
                  </a:cubicBezTo>
                  <a:cubicBezTo>
                    <a:pt x="10838" y="16563"/>
                    <a:pt x="10829" y="16621"/>
                    <a:pt x="10821" y="16679"/>
                  </a:cubicBezTo>
                  <a:cubicBezTo>
                    <a:pt x="10813" y="16729"/>
                    <a:pt x="10796" y="16787"/>
                    <a:pt x="10805" y="16837"/>
                  </a:cubicBezTo>
                  <a:cubicBezTo>
                    <a:pt x="10805" y="16851"/>
                    <a:pt x="10812" y="16857"/>
                    <a:pt x="10822" y="16857"/>
                  </a:cubicBezTo>
                  <a:cubicBezTo>
                    <a:pt x="10829" y="16857"/>
                    <a:pt x="10839" y="16853"/>
                    <a:pt x="10846" y="16845"/>
                  </a:cubicBezTo>
                  <a:cubicBezTo>
                    <a:pt x="10887" y="16804"/>
                    <a:pt x="10904" y="16729"/>
                    <a:pt x="10921" y="16671"/>
                  </a:cubicBezTo>
                  <a:cubicBezTo>
                    <a:pt x="10937" y="16605"/>
                    <a:pt x="10945" y="16539"/>
                    <a:pt x="10954" y="16472"/>
                  </a:cubicBezTo>
                  <a:cubicBezTo>
                    <a:pt x="10962" y="16406"/>
                    <a:pt x="10970" y="16340"/>
                    <a:pt x="10970" y="16265"/>
                  </a:cubicBezTo>
                  <a:cubicBezTo>
                    <a:pt x="10995" y="16348"/>
                    <a:pt x="11012" y="16439"/>
                    <a:pt x="11037" y="16522"/>
                  </a:cubicBezTo>
                  <a:cubicBezTo>
                    <a:pt x="11028" y="16514"/>
                    <a:pt x="11018" y="16510"/>
                    <a:pt x="11008" y="16510"/>
                  </a:cubicBezTo>
                  <a:cubicBezTo>
                    <a:pt x="10979" y="16510"/>
                    <a:pt x="10950" y="16541"/>
                    <a:pt x="10962" y="16572"/>
                  </a:cubicBezTo>
                  <a:cubicBezTo>
                    <a:pt x="11020" y="16746"/>
                    <a:pt x="11078" y="16920"/>
                    <a:pt x="11136" y="17102"/>
                  </a:cubicBezTo>
                  <a:cubicBezTo>
                    <a:pt x="11161" y="17168"/>
                    <a:pt x="11194" y="17251"/>
                    <a:pt x="11211" y="17326"/>
                  </a:cubicBezTo>
                  <a:cubicBezTo>
                    <a:pt x="11219" y="17400"/>
                    <a:pt x="11177" y="17458"/>
                    <a:pt x="11136" y="17516"/>
                  </a:cubicBezTo>
                  <a:cubicBezTo>
                    <a:pt x="11053" y="17624"/>
                    <a:pt x="10962" y="17723"/>
                    <a:pt x="10863" y="17806"/>
                  </a:cubicBezTo>
                  <a:cubicBezTo>
                    <a:pt x="10763" y="17897"/>
                    <a:pt x="10655" y="17980"/>
                    <a:pt x="10548" y="18055"/>
                  </a:cubicBezTo>
                  <a:cubicBezTo>
                    <a:pt x="10490" y="18088"/>
                    <a:pt x="10432" y="18121"/>
                    <a:pt x="10374" y="18154"/>
                  </a:cubicBezTo>
                  <a:cubicBezTo>
                    <a:pt x="10357" y="18163"/>
                    <a:pt x="10341" y="18179"/>
                    <a:pt x="10324" y="18187"/>
                  </a:cubicBezTo>
                  <a:cubicBezTo>
                    <a:pt x="10051" y="18270"/>
                    <a:pt x="9785" y="18361"/>
                    <a:pt x="9512" y="18444"/>
                  </a:cubicBezTo>
                  <a:cubicBezTo>
                    <a:pt x="9230" y="18527"/>
                    <a:pt x="8940" y="18602"/>
                    <a:pt x="8650" y="18660"/>
                  </a:cubicBezTo>
                  <a:cubicBezTo>
                    <a:pt x="7957" y="18798"/>
                    <a:pt x="7253" y="18874"/>
                    <a:pt x="6547" y="18874"/>
                  </a:cubicBezTo>
                  <a:cubicBezTo>
                    <a:pt x="6199" y="18874"/>
                    <a:pt x="5850" y="18855"/>
                    <a:pt x="5502" y="18817"/>
                  </a:cubicBezTo>
                  <a:cubicBezTo>
                    <a:pt x="4458" y="18709"/>
                    <a:pt x="3431" y="18419"/>
                    <a:pt x="2486" y="17947"/>
                  </a:cubicBezTo>
                  <a:cubicBezTo>
                    <a:pt x="2476" y="17941"/>
                    <a:pt x="2466" y="17939"/>
                    <a:pt x="2456" y="17939"/>
                  </a:cubicBezTo>
                  <a:cubicBezTo>
                    <a:pt x="2422" y="17939"/>
                    <a:pt x="2390" y="17969"/>
                    <a:pt x="2403" y="18013"/>
                  </a:cubicBezTo>
                  <a:lnTo>
                    <a:pt x="2420" y="18063"/>
                  </a:lnTo>
                  <a:cubicBezTo>
                    <a:pt x="2254" y="17972"/>
                    <a:pt x="2088" y="17881"/>
                    <a:pt x="1923" y="17798"/>
                  </a:cubicBezTo>
                  <a:cubicBezTo>
                    <a:pt x="1599" y="17624"/>
                    <a:pt x="1251" y="17467"/>
                    <a:pt x="978" y="17218"/>
                  </a:cubicBezTo>
                  <a:cubicBezTo>
                    <a:pt x="895" y="17143"/>
                    <a:pt x="829" y="17052"/>
                    <a:pt x="763" y="16953"/>
                  </a:cubicBezTo>
                  <a:lnTo>
                    <a:pt x="763" y="16953"/>
                  </a:lnTo>
                  <a:lnTo>
                    <a:pt x="787" y="16978"/>
                  </a:lnTo>
                  <a:cubicBezTo>
                    <a:pt x="796" y="16986"/>
                    <a:pt x="806" y="16990"/>
                    <a:pt x="816" y="16990"/>
                  </a:cubicBezTo>
                  <a:cubicBezTo>
                    <a:pt x="848" y="16990"/>
                    <a:pt x="879" y="16957"/>
                    <a:pt x="854" y="16920"/>
                  </a:cubicBezTo>
                  <a:cubicBezTo>
                    <a:pt x="796" y="16829"/>
                    <a:pt x="729" y="16737"/>
                    <a:pt x="680" y="16638"/>
                  </a:cubicBezTo>
                  <a:cubicBezTo>
                    <a:pt x="655" y="16588"/>
                    <a:pt x="630" y="16539"/>
                    <a:pt x="613" y="16481"/>
                  </a:cubicBezTo>
                  <a:cubicBezTo>
                    <a:pt x="613" y="16423"/>
                    <a:pt x="622" y="16356"/>
                    <a:pt x="630" y="16298"/>
                  </a:cubicBezTo>
                  <a:cubicBezTo>
                    <a:pt x="643" y="16254"/>
                    <a:pt x="611" y="16224"/>
                    <a:pt x="577" y="16224"/>
                  </a:cubicBezTo>
                  <a:cubicBezTo>
                    <a:pt x="567" y="16224"/>
                    <a:pt x="557" y="16226"/>
                    <a:pt x="547" y="16232"/>
                  </a:cubicBezTo>
                  <a:cubicBezTo>
                    <a:pt x="514" y="16000"/>
                    <a:pt x="531" y="15751"/>
                    <a:pt x="613" y="15536"/>
                  </a:cubicBezTo>
                  <a:lnTo>
                    <a:pt x="696" y="15569"/>
                  </a:lnTo>
                  <a:cubicBezTo>
                    <a:pt x="699" y="15570"/>
                    <a:pt x="702" y="15570"/>
                    <a:pt x="705" y="15570"/>
                  </a:cubicBezTo>
                  <a:cubicBezTo>
                    <a:pt x="738" y="15570"/>
                    <a:pt x="778" y="15532"/>
                    <a:pt x="763" y="15495"/>
                  </a:cubicBezTo>
                  <a:cubicBezTo>
                    <a:pt x="713" y="15379"/>
                    <a:pt x="754" y="15246"/>
                    <a:pt x="829" y="15138"/>
                  </a:cubicBezTo>
                  <a:cubicBezTo>
                    <a:pt x="895" y="15047"/>
                    <a:pt x="986" y="14981"/>
                    <a:pt x="1086" y="14915"/>
                  </a:cubicBezTo>
                  <a:cubicBezTo>
                    <a:pt x="1193" y="14840"/>
                    <a:pt x="1309" y="14766"/>
                    <a:pt x="1425" y="14691"/>
                  </a:cubicBezTo>
                  <a:cubicBezTo>
                    <a:pt x="1492" y="14641"/>
                    <a:pt x="1575" y="14592"/>
                    <a:pt x="1641" y="14525"/>
                  </a:cubicBezTo>
                  <a:lnTo>
                    <a:pt x="1641" y="14525"/>
                  </a:lnTo>
                  <a:cubicBezTo>
                    <a:pt x="1583" y="14989"/>
                    <a:pt x="1898" y="15404"/>
                    <a:pt x="2121" y="15776"/>
                  </a:cubicBezTo>
                  <a:cubicBezTo>
                    <a:pt x="2126" y="15786"/>
                    <a:pt x="2134" y="15790"/>
                    <a:pt x="2142" y="15790"/>
                  </a:cubicBezTo>
                  <a:cubicBezTo>
                    <a:pt x="2161" y="15790"/>
                    <a:pt x="2183" y="15767"/>
                    <a:pt x="2171" y="15743"/>
                  </a:cubicBezTo>
                  <a:cubicBezTo>
                    <a:pt x="2105" y="15619"/>
                    <a:pt x="2047" y="15495"/>
                    <a:pt x="1989" y="15370"/>
                  </a:cubicBezTo>
                  <a:cubicBezTo>
                    <a:pt x="1889" y="15163"/>
                    <a:pt x="1773" y="14956"/>
                    <a:pt x="1749" y="14724"/>
                  </a:cubicBezTo>
                  <a:cubicBezTo>
                    <a:pt x="1740" y="14608"/>
                    <a:pt x="1749" y="14500"/>
                    <a:pt x="1782" y="14393"/>
                  </a:cubicBezTo>
                  <a:cubicBezTo>
                    <a:pt x="1807" y="14335"/>
                    <a:pt x="1823" y="14285"/>
                    <a:pt x="1840" y="14227"/>
                  </a:cubicBezTo>
                  <a:cubicBezTo>
                    <a:pt x="1848" y="14202"/>
                    <a:pt x="1856" y="14177"/>
                    <a:pt x="1856" y="14144"/>
                  </a:cubicBezTo>
                  <a:cubicBezTo>
                    <a:pt x="1856" y="14136"/>
                    <a:pt x="1856" y="14119"/>
                    <a:pt x="1856" y="14111"/>
                  </a:cubicBezTo>
                  <a:cubicBezTo>
                    <a:pt x="1914" y="14109"/>
                    <a:pt x="1972" y="14107"/>
                    <a:pt x="2029" y="14107"/>
                  </a:cubicBezTo>
                  <a:cubicBezTo>
                    <a:pt x="2211" y="14107"/>
                    <a:pt x="2391" y="14123"/>
                    <a:pt x="2561" y="14186"/>
                  </a:cubicBezTo>
                  <a:cubicBezTo>
                    <a:pt x="2685" y="14244"/>
                    <a:pt x="2809" y="14318"/>
                    <a:pt x="2933" y="14376"/>
                  </a:cubicBezTo>
                  <a:cubicBezTo>
                    <a:pt x="3074" y="14434"/>
                    <a:pt x="3223" y="14442"/>
                    <a:pt x="3364" y="14442"/>
                  </a:cubicBezTo>
                  <a:cubicBezTo>
                    <a:pt x="3522" y="14442"/>
                    <a:pt x="3671" y="14426"/>
                    <a:pt x="3820" y="14409"/>
                  </a:cubicBezTo>
                  <a:cubicBezTo>
                    <a:pt x="3977" y="14401"/>
                    <a:pt x="4126" y="14384"/>
                    <a:pt x="4284" y="14360"/>
                  </a:cubicBezTo>
                  <a:cubicBezTo>
                    <a:pt x="4582" y="14318"/>
                    <a:pt x="4889" y="14268"/>
                    <a:pt x="5187" y="14186"/>
                  </a:cubicBezTo>
                  <a:cubicBezTo>
                    <a:pt x="5212" y="14177"/>
                    <a:pt x="5204" y="14136"/>
                    <a:pt x="5179" y="14136"/>
                  </a:cubicBezTo>
                  <a:cubicBezTo>
                    <a:pt x="4839" y="14177"/>
                    <a:pt x="4508" y="14235"/>
                    <a:pt x="4168" y="14268"/>
                  </a:cubicBezTo>
                  <a:cubicBezTo>
                    <a:pt x="4027" y="14285"/>
                    <a:pt x="3878" y="14302"/>
                    <a:pt x="3729" y="14310"/>
                  </a:cubicBezTo>
                  <a:cubicBezTo>
                    <a:pt x="3608" y="14317"/>
                    <a:pt x="3487" y="14329"/>
                    <a:pt x="3371" y="14329"/>
                  </a:cubicBezTo>
                  <a:cubicBezTo>
                    <a:pt x="3344" y="14329"/>
                    <a:pt x="3317" y="14328"/>
                    <a:pt x="3290" y="14326"/>
                  </a:cubicBezTo>
                  <a:cubicBezTo>
                    <a:pt x="3149" y="14326"/>
                    <a:pt x="3016" y="14293"/>
                    <a:pt x="2892" y="14227"/>
                  </a:cubicBezTo>
                  <a:cubicBezTo>
                    <a:pt x="2768" y="14161"/>
                    <a:pt x="2643" y="14094"/>
                    <a:pt x="2519" y="14053"/>
                  </a:cubicBezTo>
                  <a:cubicBezTo>
                    <a:pt x="2348" y="14001"/>
                    <a:pt x="2174" y="13991"/>
                    <a:pt x="2001" y="13991"/>
                  </a:cubicBezTo>
                  <a:cubicBezTo>
                    <a:pt x="1897" y="13991"/>
                    <a:pt x="1793" y="13995"/>
                    <a:pt x="1691" y="13995"/>
                  </a:cubicBezTo>
                  <a:cubicBezTo>
                    <a:pt x="1558" y="13995"/>
                    <a:pt x="1417" y="13995"/>
                    <a:pt x="1285" y="13962"/>
                  </a:cubicBezTo>
                  <a:cubicBezTo>
                    <a:pt x="1218" y="13954"/>
                    <a:pt x="1160" y="13929"/>
                    <a:pt x="1111" y="13887"/>
                  </a:cubicBezTo>
                  <a:cubicBezTo>
                    <a:pt x="1086" y="13871"/>
                    <a:pt x="1061" y="13846"/>
                    <a:pt x="1044" y="13821"/>
                  </a:cubicBezTo>
                  <a:cubicBezTo>
                    <a:pt x="1028" y="13813"/>
                    <a:pt x="1028" y="13796"/>
                    <a:pt x="1011" y="13788"/>
                  </a:cubicBezTo>
                  <a:cubicBezTo>
                    <a:pt x="1003" y="13780"/>
                    <a:pt x="995" y="13771"/>
                    <a:pt x="986" y="13763"/>
                  </a:cubicBezTo>
                  <a:cubicBezTo>
                    <a:pt x="1036" y="13730"/>
                    <a:pt x="1069" y="13688"/>
                    <a:pt x="1119" y="13647"/>
                  </a:cubicBezTo>
                  <a:cubicBezTo>
                    <a:pt x="1169" y="13606"/>
                    <a:pt x="1227" y="13572"/>
                    <a:pt x="1285" y="13539"/>
                  </a:cubicBezTo>
                  <a:cubicBezTo>
                    <a:pt x="1318" y="13523"/>
                    <a:pt x="1351" y="13506"/>
                    <a:pt x="1384" y="13490"/>
                  </a:cubicBezTo>
                  <a:cubicBezTo>
                    <a:pt x="1401" y="13481"/>
                    <a:pt x="1425" y="13473"/>
                    <a:pt x="1442" y="13456"/>
                  </a:cubicBezTo>
                  <a:cubicBezTo>
                    <a:pt x="1500" y="13481"/>
                    <a:pt x="1566" y="13498"/>
                    <a:pt x="1633" y="13498"/>
                  </a:cubicBezTo>
                  <a:cubicBezTo>
                    <a:pt x="1651" y="13499"/>
                    <a:pt x="1669" y="13500"/>
                    <a:pt x="1687" y="13500"/>
                  </a:cubicBezTo>
                  <a:cubicBezTo>
                    <a:pt x="1876" y="13500"/>
                    <a:pt x="2064" y="13426"/>
                    <a:pt x="2246" y="13374"/>
                  </a:cubicBezTo>
                  <a:cubicBezTo>
                    <a:pt x="2332" y="13352"/>
                    <a:pt x="2418" y="13331"/>
                    <a:pt x="2509" y="13331"/>
                  </a:cubicBezTo>
                  <a:cubicBezTo>
                    <a:pt x="2524" y="13331"/>
                    <a:pt x="2538" y="13331"/>
                    <a:pt x="2552" y="13332"/>
                  </a:cubicBezTo>
                  <a:cubicBezTo>
                    <a:pt x="2660" y="13332"/>
                    <a:pt x="2776" y="13374"/>
                    <a:pt x="2875" y="13423"/>
                  </a:cubicBezTo>
                  <a:cubicBezTo>
                    <a:pt x="2975" y="13465"/>
                    <a:pt x="3083" y="13523"/>
                    <a:pt x="3182" y="13572"/>
                  </a:cubicBezTo>
                  <a:cubicBezTo>
                    <a:pt x="3290" y="13622"/>
                    <a:pt x="3397" y="13664"/>
                    <a:pt x="3505" y="13697"/>
                  </a:cubicBezTo>
                  <a:cubicBezTo>
                    <a:pt x="3712" y="13771"/>
                    <a:pt x="3936" y="13829"/>
                    <a:pt x="4160" y="13854"/>
                  </a:cubicBezTo>
                  <a:cubicBezTo>
                    <a:pt x="4271" y="13871"/>
                    <a:pt x="4383" y="13879"/>
                    <a:pt x="4495" y="13879"/>
                  </a:cubicBezTo>
                  <a:cubicBezTo>
                    <a:pt x="4607" y="13879"/>
                    <a:pt x="4719" y="13871"/>
                    <a:pt x="4831" y="13854"/>
                  </a:cubicBezTo>
                  <a:cubicBezTo>
                    <a:pt x="5063" y="13821"/>
                    <a:pt x="5278" y="13746"/>
                    <a:pt x="5494" y="13647"/>
                  </a:cubicBezTo>
                  <a:cubicBezTo>
                    <a:pt x="5726" y="13548"/>
                    <a:pt x="5949" y="13440"/>
                    <a:pt x="6173" y="13332"/>
                  </a:cubicBezTo>
                  <a:cubicBezTo>
                    <a:pt x="6397" y="13216"/>
                    <a:pt x="6629" y="13108"/>
                    <a:pt x="6861" y="13001"/>
                  </a:cubicBezTo>
                  <a:cubicBezTo>
                    <a:pt x="6886" y="12984"/>
                    <a:pt x="6894" y="12943"/>
                    <a:pt x="6877" y="12918"/>
                  </a:cubicBezTo>
                  <a:cubicBezTo>
                    <a:pt x="6856" y="12867"/>
                    <a:pt x="6808" y="12842"/>
                    <a:pt x="6758" y="12842"/>
                  </a:cubicBezTo>
                  <a:cubicBezTo>
                    <a:pt x="6751" y="12842"/>
                    <a:pt x="6744" y="12842"/>
                    <a:pt x="6736" y="12843"/>
                  </a:cubicBezTo>
                  <a:cubicBezTo>
                    <a:pt x="6687" y="12852"/>
                    <a:pt x="6695" y="12918"/>
                    <a:pt x="6728" y="12934"/>
                  </a:cubicBezTo>
                  <a:cubicBezTo>
                    <a:pt x="6695" y="12951"/>
                    <a:pt x="6662" y="12968"/>
                    <a:pt x="6637" y="12984"/>
                  </a:cubicBezTo>
                  <a:lnTo>
                    <a:pt x="5966" y="13299"/>
                  </a:lnTo>
                  <a:cubicBezTo>
                    <a:pt x="5750" y="13407"/>
                    <a:pt x="5535" y="13514"/>
                    <a:pt x="5320" y="13597"/>
                  </a:cubicBezTo>
                  <a:cubicBezTo>
                    <a:pt x="5112" y="13680"/>
                    <a:pt x="4897" y="13738"/>
                    <a:pt x="4673" y="13755"/>
                  </a:cubicBezTo>
                  <a:cubicBezTo>
                    <a:pt x="4605" y="13760"/>
                    <a:pt x="4537" y="13763"/>
                    <a:pt x="4469" y="13763"/>
                  </a:cubicBezTo>
                  <a:cubicBezTo>
                    <a:pt x="4321" y="13763"/>
                    <a:pt x="4174" y="13750"/>
                    <a:pt x="4027" y="13722"/>
                  </a:cubicBezTo>
                  <a:cubicBezTo>
                    <a:pt x="3812" y="13680"/>
                    <a:pt x="3596" y="13614"/>
                    <a:pt x="3389" y="13539"/>
                  </a:cubicBezTo>
                  <a:cubicBezTo>
                    <a:pt x="3290" y="13498"/>
                    <a:pt x="3190" y="13448"/>
                    <a:pt x="3091" y="13398"/>
                  </a:cubicBezTo>
                  <a:cubicBezTo>
                    <a:pt x="2991" y="13349"/>
                    <a:pt x="2892" y="13299"/>
                    <a:pt x="2784" y="13258"/>
                  </a:cubicBezTo>
                  <a:cubicBezTo>
                    <a:pt x="2695" y="13230"/>
                    <a:pt x="2606" y="13214"/>
                    <a:pt x="2517" y="13214"/>
                  </a:cubicBezTo>
                  <a:cubicBezTo>
                    <a:pt x="2498" y="13214"/>
                    <a:pt x="2480" y="13215"/>
                    <a:pt x="2461" y="13216"/>
                  </a:cubicBezTo>
                  <a:cubicBezTo>
                    <a:pt x="2362" y="13224"/>
                    <a:pt x="2262" y="13249"/>
                    <a:pt x="2163" y="13274"/>
                  </a:cubicBezTo>
                  <a:cubicBezTo>
                    <a:pt x="2002" y="13323"/>
                    <a:pt x="1836" y="13389"/>
                    <a:pt x="1669" y="13389"/>
                  </a:cubicBezTo>
                  <a:cubicBezTo>
                    <a:pt x="1637" y="13389"/>
                    <a:pt x="1606" y="13387"/>
                    <a:pt x="1575" y="13382"/>
                  </a:cubicBezTo>
                  <a:cubicBezTo>
                    <a:pt x="1483" y="13357"/>
                    <a:pt x="1392" y="13316"/>
                    <a:pt x="1351" y="13224"/>
                  </a:cubicBezTo>
                  <a:cubicBezTo>
                    <a:pt x="1326" y="13175"/>
                    <a:pt x="1318" y="13125"/>
                    <a:pt x="1309" y="13075"/>
                  </a:cubicBezTo>
                  <a:cubicBezTo>
                    <a:pt x="1293" y="13017"/>
                    <a:pt x="1285" y="12951"/>
                    <a:pt x="1268" y="12893"/>
                  </a:cubicBezTo>
                  <a:cubicBezTo>
                    <a:pt x="1260" y="12835"/>
                    <a:pt x="1243" y="12777"/>
                    <a:pt x="1235" y="12719"/>
                  </a:cubicBezTo>
                  <a:cubicBezTo>
                    <a:pt x="1260" y="12653"/>
                    <a:pt x="1268" y="12586"/>
                    <a:pt x="1285" y="12528"/>
                  </a:cubicBezTo>
                  <a:lnTo>
                    <a:pt x="1293" y="12528"/>
                  </a:lnTo>
                  <a:cubicBezTo>
                    <a:pt x="1285" y="12537"/>
                    <a:pt x="1285" y="12545"/>
                    <a:pt x="1293" y="12553"/>
                  </a:cubicBezTo>
                  <a:cubicBezTo>
                    <a:pt x="1309" y="12578"/>
                    <a:pt x="1334" y="12611"/>
                    <a:pt x="1351" y="12636"/>
                  </a:cubicBezTo>
                  <a:cubicBezTo>
                    <a:pt x="1376" y="12661"/>
                    <a:pt x="1392" y="12694"/>
                    <a:pt x="1417" y="12719"/>
                  </a:cubicBezTo>
                  <a:cubicBezTo>
                    <a:pt x="1421" y="12723"/>
                    <a:pt x="1427" y="12725"/>
                    <a:pt x="1434" y="12725"/>
                  </a:cubicBezTo>
                  <a:cubicBezTo>
                    <a:pt x="1440" y="12725"/>
                    <a:pt x="1446" y="12723"/>
                    <a:pt x="1450" y="12719"/>
                  </a:cubicBezTo>
                  <a:cubicBezTo>
                    <a:pt x="1467" y="12711"/>
                    <a:pt x="1467" y="12694"/>
                    <a:pt x="1459" y="12686"/>
                  </a:cubicBezTo>
                  <a:cubicBezTo>
                    <a:pt x="1442" y="12653"/>
                    <a:pt x="1417" y="12628"/>
                    <a:pt x="1392" y="12603"/>
                  </a:cubicBezTo>
                  <a:cubicBezTo>
                    <a:pt x="1376" y="12570"/>
                    <a:pt x="1351" y="12545"/>
                    <a:pt x="1334" y="12520"/>
                  </a:cubicBezTo>
                  <a:lnTo>
                    <a:pt x="1326" y="12520"/>
                  </a:lnTo>
                  <a:cubicBezTo>
                    <a:pt x="1334" y="12512"/>
                    <a:pt x="1343" y="12504"/>
                    <a:pt x="1351" y="12487"/>
                  </a:cubicBezTo>
                  <a:cubicBezTo>
                    <a:pt x="1367" y="12446"/>
                    <a:pt x="1384" y="12404"/>
                    <a:pt x="1392" y="12354"/>
                  </a:cubicBezTo>
                  <a:cubicBezTo>
                    <a:pt x="1409" y="12296"/>
                    <a:pt x="1434" y="12238"/>
                    <a:pt x="1459" y="12189"/>
                  </a:cubicBezTo>
                  <a:cubicBezTo>
                    <a:pt x="1508" y="12106"/>
                    <a:pt x="1550" y="12015"/>
                    <a:pt x="1591" y="11932"/>
                  </a:cubicBezTo>
                  <a:lnTo>
                    <a:pt x="1591" y="11924"/>
                  </a:lnTo>
                  <a:cubicBezTo>
                    <a:pt x="1649" y="11915"/>
                    <a:pt x="1707" y="11915"/>
                    <a:pt x="1765" y="11915"/>
                  </a:cubicBezTo>
                  <a:cubicBezTo>
                    <a:pt x="1881" y="11907"/>
                    <a:pt x="1997" y="11899"/>
                    <a:pt x="2113" y="11890"/>
                  </a:cubicBezTo>
                  <a:cubicBezTo>
                    <a:pt x="2213" y="11882"/>
                    <a:pt x="2320" y="11882"/>
                    <a:pt x="2428" y="11866"/>
                  </a:cubicBezTo>
                  <a:cubicBezTo>
                    <a:pt x="2527" y="11857"/>
                    <a:pt x="2619" y="11816"/>
                    <a:pt x="2685" y="11741"/>
                  </a:cubicBezTo>
                  <a:cubicBezTo>
                    <a:pt x="2743" y="11667"/>
                    <a:pt x="2784" y="11584"/>
                    <a:pt x="2809" y="11493"/>
                  </a:cubicBezTo>
                  <a:cubicBezTo>
                    <a:pt x="2867" y="11294"/>
                    <a:pt x="2851" y="11087"/>
                    <a:pt x="2759" y="10904"/>
                  </a:cubicBezTo>
                  <a:cubicBezTo>
                    <a:pt x="2750" y="10882"/>
                    <a:pt x="2734" y="10874"/>
                    <a:pt x="2718" y="10874"/>
                  </a:cubicBezTo>
                  <a:cubicBezTo>
                    <a:pt x="2703" y="10874"/>
                    <a:pt x="2688" y="10880"/>
                    <a:pt x="2677" y="10888"/>
                  </a:cubicBezTo>
                  <a:cubicBezTo>
                    <a:pt x="2601" y="10952"/>
                    <a:pt x="2506" y="11003"/>
                    <a:pt x="2410" y="11003"/>
                  </a:cubicBezTo>
                  <a:cubicBezTo>
                    <a:pt x="2369" y="11003"/>
                    <a:pt x="2327" y="10993"/>
                    <a:pt x="2287" y="10971"/>
                  </a:cubicBezTo>
                  <a:cubicBezTo>
                    <a:pt x="2237" y="10938"/>
                    <a:pt x="2213" y="10896"/>
                    <a:pt x="2188" y="10838"/>
                  </a:cubicBezTo>
                  <a:cubicBezTo>
                    <a:pt x="2171" y="10772"/>
                    <a:pt x="2138" y="10722"/>
                    <a:pt x="2072" y="10697"/>
                  </a:cubicBezTo>
                  <a:cubicBezTo>
                    <a:pt x="1960" y="10651"/>
                    <a:pt x="1838" y="10637"/>
                    <a:pt x="1718" y="10637"/>
                  </a:cubicBezTo>
                  <a:cubicBezTo>
                    <a:pt x="1686" y="10637"/>
                    <a:pt x="1655" y="10638"/>
                    <a:pt x="1624" y="10639"/>
                  </a:cubicBezTo>
                  <a:cubicBezTo>
                    <a:pt x="1475" y="10639"/>
                    <a:pt x="1318" y="10656"/>
                    <a:pt x="1169" y="10664"/>
                  </a:cubicBezTo>
                  <a:cubicBezTo>
                    <a:pt x="1086" y="10664"/>
                    <a:pt x="937" y="10664"/>
                    <a:pt x="879" y="10590"/>
                  </a:cubicBezTo>
                  <a:cubicBezTo>
                    <a:pt x="887" y="10590"/>
                    <a:pt x="903" y="10590"/>
                    <a:pt x="912" y="10581"/>
                  </a:cubicBezTo>
                  <a:cubicBezTo>
                    <a:pt x="928" y="10556"/>
                    <a:pt x="928" y="10523"/>
                    <a:pt x="912" y="10507"/>
                  </a:cubicBezTo>
                  <a:cubicBezTo>
                    <a:pt x="887" y="10474"/>
                    <a:pt x="870" y="10465"/>
                    <a:pt x="845" y="10465"/>
                  </a:cubicBezTo>
                  <a:cubicBezTo>
                    <a:pt x="912" y="10391"/>
                    <a:pt x="978" y="10308"/>
                    <a:pt x="1036" y="10225"/>
                  </a:cubicBezTo>
                  <a:cubicBezTo>
                    <a:pt x="1210" y="9993"/>
                    <a:pt x="1367" y="9736"/>
                    <a:pt x="1616" y="9595"/>
                  </a:cubicBezTo>
                  <a:cubicBezTo>
                    <a:pt x="1765" y="9504"/>
                    <a:pt x="1939" y="9479"/>
                    <a:pt x="2097" y="9397"/>
                  </a:cubicBezTo>
                  <a:cubicBezTo>
                    <a:pt x="2246" y="9305"/>
                    <a:pt x="2370" y="9181"/>
                    <a:pt x="2478" y="9049"/>
                  </a:cubicBezTo>
                  <a:cubicBezTo>
                    <a:pt x="2610" y="8899"/>
                    <a:pt x="2743" y="8750"/>
                    <a:pt x="2867" y="8593"/>
                  </a:cubicBezTo>
                  <a:cubicBezTo>
                    <a:pt x="2975" y="8460"/>
                    <a:pt x="3099" y="8328"/>
                    <a:pt x="3165" y="8162"/>
                  </a:cubicBezTo>
                  <a:cubicBezTo>
                    <a:pt x="3171" y="8140"/>
                    <a:pt x="3151" y="8125"/>
                    <a:pt x="3134" y="8125"/>
                  </a:cubicBezTo>
                  <a:cubicBezTo>
                    <a:pt x="3126" y="8125"/>
                    <a:pt x="3118" y="8129"/>
                    <a:pt x="3116" y="8137"/>
                  </a:cubicBezTo>
                  <a:cubicBezTo>
                    <a:pt x="3025" y="8336"/>
                    <a:pt x="2867" y="8477"/>
                    <a:pt x="2718" y="8626"/>
                  </a:cubicBezTo>
                  <a:cubicBezTo>
                    <a:pt x="2594" y="8759"/>
                    <a:pt x="2469" y="8899"/>
                    <a:pt x="2345" y="9032"/>
                  </a:cubicBezTo>
                  <a:cubicBezTo>
                    <a:pt x="2345" y="9015"/>
                    <a:pt x="2353" y="9007"/>
                    <a:pt x="2353" y="8991"/>
                  </a:cubicBezTo>
                  <a:cubicBezTo>
                    <a:pt x="2370" y="8891"/>
                    <a:pt x="2353" y="8783"/>
                    <a:pt x="2295" y="8701"/>
                  </a:cubicBezTo>
                  <a:cubicBezTo>
                    <a:pt x="2271" y="8651"/>
                    <a:pt x="2229" y="8618"/>
                    <a:pt x="2179" y="8618"/>
                  </a:cubicBezTo>
                  <a:cubicBezTo>
                    <a:pt x="2161" y="8600"/>
                    <a:pt x="2144" y="8586"/>
                    <a:pt x="2123" y="8586"/>
                  </a:cubicBezTo>
                  <a:cubicBezTo>
                    <a:pt x="2114" y="8586"/>
                    <a:pt x="2106" y="8588"/>
                    <a:pt x="2097" y="8593"/>
                  </a:cubicBezTo>
                  <a:cubicBezTo>
                    <a:pt x="2080" y="8593"/>
                    <a:pt x="2072" y="8609"/>
                    <a:pt x="2055" y="8618"/>
                  </a:cubicBezTo>
                  <a:cubicBezTo>
                    <a:pt x="2039" y="8618"/>
                    <a:pt x="2022" y="8634"/>
                    <a:pt x="2022" y="8659"/>
                  </a:cubicBezTo>
                  <a:cubicBezTo>
                    <a:pt x="2014" y="8667"/>
                    <a:pt x="2005" y="8684"/>
                    <a:pt x="1997" y="8692"/>
                  </a:cubicBezTo>
                  <a:cubicBezTo>
                    <a:pt x="1906" y="8734"/>
                    <a:pt x="1873" y="8875"/>
                    <a:pt x="1856" y="8957"/>
                  </a:cubicBezTo>
                  <a:cubicBezTo>
                    <a:pt x="1840" y="9065"/>
                    <a:pt x="1840" y="9198"/>
                    <a:pt x="1923" y="9272"/>
                  </a:cubicBezTo>
                  <a:cubicBezTo>
                    <a:pt x="1947" y="9289"/>
                    <a:pt x="1972" y="9305"/>
                    <a:pt x="1997" y="9305"/>
                  </a:cubicBezTo>
                  <a:cubicBezTo>
                    <a:pt x="1947" y="9330"/>
                    <a:pt x="1898" y="9355"/>
                    <a:pt x="1848" y="9372"/>
                  </a:cubicBezTo>
                  <a:cubicBezTo>
                    <a:pt x="1765" y="9405"/>
                    <a:pt x="1682" y="9430"/>
                    <a:pt x="1599" y="9471"/>
                  </a:cubicBezTo>
                  <a:cubicBezTo>
                    <a:pt x="1550" y="9496"/>
                    <a:pt x="1508" y="9521"/>
                    <a:pt x="1467" y="9554"/>
                  </a:cubicBezTo>
                  <a:cubicBezTo>
                    <a:pt x="1467" y="9546"/>
                    <a:pt x="1459" y="9546"/>
                    <a:pt x="1459" y="9546"/>
                  </a:cubicBezTo>
                  <a:cubicBezTo>
                    <a:pt x="1459" y="9513"/>
                    <a:pt x="1450" y="9479"/>
                    <a:pt x="1442" y="9446"/>
                  </a:cubicBezTo>
                  <a:cubicBezTo>
                    <a:pt x="1434" y="9372"/>
                    <a:pt x="1417" y="9297"/>
                    <a:pt x="1409" y="9231"/>
                  </a:cubicBezTo>
                  <a:cubicBezTo>
                    <a:pt x="1392" y="9156"/>
                    <a:pt x="1384" y="9090"/>
                    <a:pt x="1376" y="9015"/>
                  </a:cubicBezTo>
                  <a:cubicBezTo>
                    <a:pt x="1359" y="8949"/>
                    <a:pt x="1351" y="8883"/>
                    <a:pt x="1359" y="8817"/>
                  </a:cubicBezTo>
                  <a:cubicBezTo>
                    <a:pt x="1367" y="8759"/>
                    <a:pt x="1392" y="8692"/>
                    <a:pt x="1409" y="8634"/>
                  </a:cubicBezTo>
                  <a:lnTo>
                    <a:pt x="1475" y="8444"/>
                  </a:lnTo>
                  <a:cubicBezTo>
                    <a:pt x="1517" y="8311"/>
                    <a:pt x="1558" y="8179"/>
                    <a:pt x="1616" y="8054"/>
                  </a:cubicBezTo>
                  <a:cubicBezTo>
                    <a:pt x="1628" y="8031"/>
                    <a:pt x="1606" y="8007"/>
                    <a:pt x="1587" y="8007"/>
                  </a:cubicBezTo>
                  <a:cubicBezTo>
                    <a:pt x="1579" y="8007"/>
                    <a:pt x="1571" y="8011"/>
                    <a:pt x="1566" y="8021"/>
                  </a:cubicBezTo>
                  <a:cubicBezTo>
                    <a:pt x="1500" y="8145"/>
                    <a:pt x="1434" y="8270"/>
                    <a:pt x="1384" y="8402"/>
                  </a:cubicBezTo>
                  <a:cubicBezTo>
                    <a:pt x="1359" y="8460"/>
                    <a:pt x="1326" y="8527"/>
                    <a:pt x="1301" y="8601"/>
                  </a:cubicBezTo>
                  <a:cubicBezTo>
                    <a:pt x="1285" y="8502"/>
                    <a:pt x="1235" y="8419"/>
                    <a:pt x="1185" y="8344"/>
                  </a:cubicBezTo>
                  <a:cubicBezTo>
                    <a:pt x="1119" y="8245"/>
                    <a:pt x="1036" y="8162"/>
                    <a:pt x="961" y="8071"/>
                  </a:cubicBezTo>
                  <a:cubicBezTo>
                    <a:pt x="879" y="7980"/>
                    <a:pt x="796" y="7880"/>
                    <a:pt x="746" y="7756"/>
                  </a:cubicBezTo>
                  <a:cubicBezTo>
                    <a:pt x="729" y="7698"/>
                    <a:pt x="713" y="7640"/>
                    <a:pt x="713" y="7574"/>
                  </a:cubicBezTo>
                  <a:cubicBezTo>
                    <a:pt x="705" y="7507"/>
                    <a:pt x="713" y="7449"/>
                    <a:pt x="721" y="7383"/>
                  </a:cubicBezTo>
                  <a:cubicBezTo>
                    <a:pt x="721" y="7367"/>
                    <a:pt x="713" y="7367"/>
                    <a:pt x="713" y="7358"/>
                  </a:cubicBezTo>
                  <a:cubicBezTo>
                    <a:pt x="713" y="7350"/>
                    <a:pt x="713" y="7342"/>
                    <a:pt x="713" y="7333"/>
                  </a:cubicBezTo>
                  <a:cubicBezTo>
                    <a:pt x="721" y="7292"/>
                    <a:pt x="729" y="7251"/>
                    <a:pt x="721" y="7201"/>
                  </a:cubicBezTo>
                  <a:cubicBezTo>
                    <a:pt x="705" y="7043"/>
                    <a:pt x="564" y="6952"/>
                    <a:pt x="473" y="6828"/>
                  </a:cubicBezTo>
                  <a:cubicBezTo>
                    <a:pt x="381" y="6704"/>
                    <a:pt x="340" y="6546"/>
                    <a:pt x="323" y="6389"/>
                  </a:cubicBezTo>
                  <a:cubicBezTo>
                    <a:pt x="299" y="6223"/>
                    <a:pt x="307" y="6049"/>
                    <a:pt x="307" y="5883"/>
                  </a:cubicBezTo>
                  <a:cubicBezTo>
                    <a:pt x="315" y="5676"/>
                    <a:pt x="315" y="5469"/>
                    <a:pt x="307" y="5270"/>
                  </a:cubicBezTo>
                  <a:cubicBezTo>
                    <a:pt x="307" y="4848"/>
                    <a:pt x="282" y="4425"/>
                    <a:pt x="249" y="4003"/>
                  </a:cubicBezTo>
                  <a:cubicBezTo>
                    <a:pt x="207" y="3597"/>
                    <a:pt x="141" y="3182"/>
                    <a:pt x="133" y="2768"/>
                  </a:cubicBezTo>
                  <a:cubicBezTo>
                    <a:pt x="133" y="2404"/>
                    <a:pt x="174" y="2014"/>
                    <a:pt x="365" y="1691"/>
                  </a:cubicBezTo>
                  <a:lnTo>
                    <a:pt x="365" y="1691"/>
                  </a:lnTo>
                  <a:lnTo>
                    <a:pt x="357" y="1699"/>
                  </a:lnTo>
                  <a:cubicBezTo>
                    <a:pt x="398" y="1641"/>
                    <a:pt x="439" y="1567"/>
                    <a:pt x="514" y="1542"/>
                  </a:cubicBezTo>
                  <a:cubicBezTo>
                    <a:pt x="529" y="1537"/>
                    <a:pt x="545" y="1535"/>
                    <a:pt x="560" y="1535"/>
                  </a:cubicBezTo>
                  <a:cubicBezTo>
                    <a:pt x="629" y="1535"/>
                    <a:pt x="700" y="1576"/>
                    <a:pt x="754" y="1616"/>
                  </a:cubicBezTo>
                  <a:cubicBezTo>
                    <a:pt x="895" y="1699"/>
                    <a:pt x="1036" y="1807"/>
                    <a:pt x="1160" y="1915"/>
                  </a:cubicBezTo>
                  <a:cubicBezTo>
                    <a:pt x="1674" y="2370"/>
                    <a:pt x="2047" y="2975"/>
                    <a:pt x="2395" y="3572"/>
                  </a:cubicBezTo>
                  <a:cubicBezTo>
                    <a:pt x="2577" y="3878"/>
                    <a:pt x="2759" y="4193"/>
                    <a:pt x="2958" y="4492"/>
                  </a:cubicBezTo>
                  <a:cubicBezTo>
                    <a:pt x="3157" y="4790"/>
                    <a:pt x="3373" y="5072"/>
                    <a:pt x="3629" y="5304"/>
                  </a:cubicBezTo>
                  <a:cubicBezTo>
                    <a:pt x="3596" y="5304"/>
                    <a:pt x="3555" y="5312"/>
                    <a:pt x="3522" y="5312"/>
                  </a:cubicBezTo>
                  <a:cubicBezTo>
                    <a:pt x="3439" y="5337"/>
                    <a:pt x="3364" y="5378"/>
                    <a:pt x="3298" y="5436"/>
                  </a:cubicBezTo>
                  <a:cubicBezTo>
                    <a:pt x="3165" y="5552"/>
                    <a:pt x="3041" y="5709"/>
                    <a:pt x="2950" y="5859"/>
                  </a:cubicBezTo>
                  <a:cubicBezTo>
                    <a:pt x="2942" y="5883"/>
                    <a:pt x="2942" y="5892"/>
                    <a:pt x="2942" y="5908"/>
                  </a:cubicBezTo>
                  <a:cubicBezTo>
                    <a:pt x="2933" y="5917"/>
                    <a:pt x="2933" y="5925"/>
                    <a:pt x="2925" y="5933"/>
                  </a:cubicBezTo>
                  <a:cubicBezTo>
                    <a:pt x="2859" y="6016"/>
                    <a:pt x="2784" y="6099"/>
                    <a:pt x="2718" y="6182"/>
                  </a:cubicBezTo>
                  <a:cubicBezTo>
                    <a:pt x="2469" y="6480"/>
                    <a:pt x="2213" y="6778"/>
                    <a:pt x="1972" y="7085"/>
                  </a:cubicBezTo>
                  <a:cubicBezTo>
                    <a:pt x="1873" y="7209"/>
                    <a:pt x="1773" y="7350"/>
                    <a:pt x="1707" y="7499"/>
                  </a:cubicBezTo>
                  <a:cubicBezTo>
                    <a:pt x="1666" y="7574"/>
                    <a:pt x="1641" y="7657"/>
                    <a:pt x="1624" y="7731"/>
                  </a:cubicBezTo>
                  <a:cubicBezTo>
                    <a:pt x="1608" y="7814"/>
                    <a:pt x="1591" y="7905"/>
                    <a:pt x="1633" y="7980"/>
                  </a:cubicBezTo>
                  <a:cubicBezTo>
                    <a:pt x="1639" y="7993"/>
                    <a:pt x="1650" y="7998"/>
                    <a:pt x="1661" y="7998"/>
                  </a:cubicBezTo>
                  <a:cubicBezTo>
                    <a:pt x="1677" y="7998"/>
                    <a:pt x="1694" y="7986"/>
                    <a:pt x="1699" y="7971"/>
                  </a:cubicBezTo>
                  <a:cubicBezTo>
                    <a:pt x="1715" y="7922"/>
                    <a:pt x="1715" y="7880"/>
                    <a:pt x="1724" y="7831"/>
                  </a:cubicBezTo>
                  <a:cubicBezTo>
                    <a:pt x="1724" y="7789"/>
                    <a:pt x="1732" y="7748"/>
                    <a:pt x="1749" y="7706"/>
                  </a:cubicBezTo>
                  <a:cubicBezTo>
                    <a:pt x="1765" y="7623"/>
                    <a:pt x="1807" y="7541"/>
                    <a:pt x="1848" y="7466"/>
                  </a:cubicBezTo>
                  <a:cubicBezTo>
                    <a:pt x="1923" y="7325"/>
                    <a:pt x="2030" y="7193"/>
                    <a:pt x="2130" y="7068"/>
                  </a:cubicBezTo>
                  <a:cubicBezTo>
                    <a:pt x="2246" y="6919"/>
                    <a:pt x="2370" y="6778"/>
                    <a:pt x="2486" y="6629"/>
                  </a:cubicBezTo>
                  <a:cubicBezTo>
                    <a:pt x="2610" y="6480"/>
                    <a:pt x="2726" y="6331"/>
                    <a:pt x="2851" y="6173"/>
                  </a:cubicBezTo>
                  <a:cubicBezTo>
                    <a:pt x="2909" y="6099"/>
                    <a:pt x="2967" y="6024"/>
                    <a:pt x="3025" y="5950"/>
                  </a:cubicBezTo>
                  <a:cubicBezTo>
                    <a:pt x="3058" y="5908"/>
                    <a:pt x="3091" y="5867"/>
                    <a:pt x="3124" y="5825"/>
                  </a:cubicBezTo>
                  <a:cubicBezTo>
                    <a:pt x="3141" y="5809"/>
                    <a:pt x="3149" y="5792"/>
                    <a:pt x="3165" y="5776"/>
                  </a:cubicBezTo>
                  <a:cubicBezTo>
                    <a:pt x="3174" y="5759"/>
                    <a:pt x="3174" y="5734"/>
                    <a:pt x="3190" y="5718"/>
                  </a:cubicBezTo>
                  <a:cubicBezTo>
                    <a:pt x="3240" y="5651"/>
                    <a:pt x="3298" y="5585"/>
                    <a:pt x="3356" y="5527"/>
                  </a:cubicBezTo>
                  <a:cubicBezTo>
                    <a:pt x="3414" y="5477"/>
                    <a:pt x="3480" y="5436"/>
                    <a:pt x="3547" y="5411"/>
                  </a:cubicBezTo>
                  <a:cubicBezTo>
                    <a:pt x="3588" y="5403"/>
                    <a:pt x="3631" y="5403"/>
                    <a:pt x="3674" y="5403"/>
                  </a:cubicBezTo>
                  <a:cubicBezTo>
                    <a:pt x="3716" y="5403"/>
                    <a:pt x="3758" y="5403"/>
                    <a:pt x="3795" y="5395"/>
                  </a:cubicBezTo>
                  <a:cubicBezTo>
                    <a:pt x="3812" y="5395"/>
                    <a:pt x="3812" y="5395"/>
                    <a:pt x="3820" y="5386"/>
                  </a:cubicBezTo>
                  <a:cubicBezTo>
                    <a:pt x="3928" y="5378"/>
                    <a:pt x="4035" y="5378"/>
                    <a:pt x="4151" y="5370"/>
                  </a:cubicBezTo>
                  <a:cubicBezTo>
                    <a:pt x="4284" y="5370"/>
                    <a:pt x="4416" y="5370"/>
                    <a:pt x="4549" y="5378"/>
                  </a:cubicBezTo>
                  <a:cubicBezTo>
                    <a:pt x="4737" y="5381"/>
                    <a:pt x="4927" y="5386"/>
                    <a:pt x="5117" y="5386"/>
                  </a:cubicBezTo>
                  <a:cubicBezTo>
                    <a:pt x="5395" y="5386"/>
                    <a:pt x="5674" y="5376"/>
                    <a:pt x="5949" y="5337"/>
                  </a:cubicBezTo>
                  <a:cubicBezTo>
                    <a:pt x="6181" y="5304"/>
                    <a:pt x="6413" y="5254"/>
                    <a:pt x="6629" y="5171"/>
                  </a:cubicBezTo>
                  <a:cubicBezTo>
                    <a:pt x="6678" y="5146"/>
                    <a:pt x="6728" y="5121"/>
                    <a:pt x="6778" y="5088"/>
                  </a:cubicBezTo>
                  <a:cubicBezTo>
                    <a:pt x="6819" y="5055"/>
                    <a:pt x="6852" y="5014"/>
                    <a:pt x="6886" y="4972"/>
                  </a:cubicBezTo>
                  <a:cubicBezTo>
                    <a:pt x="6933" y="4909"/>
                    <a:pt x="7004" y="4822"/>
                    <a:pt x="7089" y="4822"/>
                  </a:cubicBezTo>
                  <a:cubicBezTo>
                    <a:pt x="7093" y="4822"/>
                    <a:pt x="7097" y="4823"/>
                    <a:pt x="7101" y="4823"/>
                  </a:cubicBezTo>
                  <a:cubicBezTo>
                    <a:pt x="7096" y="4861"/>
                    <a:pt x="7130" y="4892"/>
                    <a:pt x="7161" y="4892"/>
                  </a:cubicBezTo>
                  <a:cubicBezTo>
                    <a:pt x="7177" y="4892"/>
                    <a:pt x="7192" y="4884"/>
                    <a:pt x="7200" y="4864"/>
                  </a:cubicBezTo>
                  <a:cubicBezTo>
                    <a:pt x="7225" y="4806"/>
                    <a:pt x="7225" y="4757"/>
                    <a:pt x="7200" y="4707"/>
                  </a:cubicBezTo>
                  <a:cubicBezTo>
                    <a:pt x="7184" y="4674"/>
                    <a:pt x="7142" y="4632"/>
                    <a:pt x="7151" y="4583"/>
                  </a:cubicBezTo>
                  <a:cubicBezTo>
                    <a:pt x="7151" y="4541"/>
                    <a:pt x="7184" y="4516"/>
                    <a:pt x="7217" y="4492"/>
                  </a:cubicBezTo>
                  <a:cubicBezTo>
                    <a:pt x="7258" y="4458"/>
                    <a:pt x="7300" y="4442"/>
                    <a:pt x="7341" y="4417"/>
                  </a:cubicBezTo>
                  <a:cubicBezTo>
                    <a:pt x="7532" y="4309"/>
                    <a:pt x="7706" y="4177"/>
                    <a:pt x="7872" y="4028"/>
                  </a:cubicBezTo>
                  <a:cubicBezTo>
                    <a:pt x="8153" y="3754"/>
                    <a:pt x="8385" y="3431"/>
                    <a:pt x="8584" y="3083"/>
                  </a:cubicBezTo>
                  <a:cubicBezTo>
                    <a:pt x="8800" y="2710"/>
                    <a:pt x="8940" y="2296"/>
                    <a:pt x="9147" y="1915"/>
                  </a:cubicBezTo>
                  <a:cubicBezTo>
                    <a:pt x="9363" y="1500"/>
                    <a:pt x="9686" y="1169"/>
                    <a:pt x="10009" y="846"/>
                  </a:cubicBezTo>
                  <a:cubicBezTo>
                    <a:pt x="10175" y="680"/>
                    <a:pt x="10349" y="514"/>
                    <a:pt x="10523" y="365"/>
                  </a:cubicBezTo>
                  <a:cubicBezTo>
                    <a:pt x="10664" y="241"/>
                    <a:pt x="10838" y="117"/>
                    <a:pt x="11028" y="117"/>
                  </a:cubicBezTo>
                  <a:close/>
                  <a:moveTo>
                    <a:pt x="10970" y="1"/>
                  </a:moveTo>
                  <a:cubicBezTo>
                    <a:pt x="10738" y="17"/>
                    <a:pt x="10539" y="183"/>
                    <a:pt x="10365" y="341"/>
                  </a:cubicBezTo>
                  <a:cubicBezTo>
                    <a:pt x="10167" y="523"/>
                    <a:pt x="9976" y="713"/>
                    <a:pt x="9794" y="904"/>
                  </a:cubicBezTo>
                  <a:cubicBezTo>
                    <a:pt x="9611" y="1094"/>
                    <a:pt x="9429" y="1285"/>
                    <a:pt x="9272" y="1500"/>
                  </a:cubicBezTo>
                  <a:cubicBezTo>
                    <a:pt x="8965" y="1906"/>
                    <a:pt x="8808" y="2404"/>
                    <a:pt x="8576" y="2851"/>
                  </a:cubicBezTo>
                  <a:cubicBezTo>
                    <a:pt x="8369" y="3257"/>
                    <a:pt x="8112" y="3638"/>
                    <a:pt x="7780" y="3945"/>
                  </a:cubicBezTo>
                  <a:cubicBezTo>
                    <a:pt x="7623" y="4094"/>
                    <a:pt x="7441" y="4226"/>
                    <a:pt x="7250" y="4334"/>
                  </a:cubicBezTo>
                  <a:cubicBezTo>
                    <a:pt x="7167" y="4376"/>
                    <a:pt x="7068" y="4434"/>
                    <a:pt x="7035" y="4533"/>
                  </a:cubicBezTo>
                  <a:cubicBezTo>
                    <a:pt x="7018" y="4591"/>
                    <a:pt x="7035" y="4641"/>
                    <a:pt x="7060" y="4690"/>
                  </a:cubicBezTo>
                  <a:cubicBezTo>
                    <a:pt x="7060" y="4699"/>
                    <a:pt x="7068" y="4707"/>
                    <a:pt x="7076" y="4715"/>
                  </a:cubicBezTo>
                  <a:cubicBezTo>
                    <a:pt x="7035" y="4715"/>
                    <a:pt x="6993" y="4732"/>
                    <a:pt x="6952" y="4748"/>
                  </a:cubicBezTo>
                  <a:cubicBezTo>
                    <a:pt x="6952" y="4724"/>
                    <a:pt x="6952" y="4690"/>
                    <a:pt x="6952" y="4666"/>
                  </a:cubicBezTo>
                  <a:cubicBezTo>
                    <a:pt x="6952" y="4641"/>
                    <a:pt x="6952" y="4616"/>
                    <a:pt x="6952" y="4591"/>
                  </a:cubicBezTo>
                  <a:cubicBezTo>
                    <a:pt x="6952" y="4566"/>
                    <a:pt x="6960" y="4525"/>
                    <a:pt x="6944" y="4508"/>
                  </a:cubicBezTo>
                  <a:cubicBezTo>
                    <a:pt x="6934" y="4498"/>
                    <a:pt x="6927" y="4494"/>
                    <a:pt x="6920" y="4494"/>
                  </a:cubicBezTo>
                  <a:cubicBezTo>
                    <a:pt x="6914" y="4494"/>
                    <a:pt x="6909" y="4496"/>
                    <a:pt x="6902" y="4500"/>
                  </a:cubicBezTo>
                  <a:cubicBezTo>
                    <a:pt x="6877" y="4516"/>
                    <a:pt x="6869" y="4558"/>
                    <a:pt x="6869" y="4591"/>
                  </a:cubicBezTo>
                  <a:cubicBezTo>
                    <a:pt x="6869" y="4616"/>
                    <a:pt x="6869" y="4641"/>
                    <a:pt x="6869" y="4666"/>
                  </a:cubicBezTo>
                  <a:cubicBezTo>
                    <a:pt x="6877" y="4707"/>
                    <a:pt x="6886" y="4748"/>
                    <a:pt x="6894" y="4790"/>
                  </a:cubicBezTo>
                  <a:cubicBezTo>
                    <a:pt x="6869" y="4806"/>
                    <a:pt x="6852" y="4831"/>
                    <a:pt x="6836" y="4848"/>
                  </a:cubicBezTo>
                  <a:cubicBezTo>
                    <a:pt x="6828" y="4840"/>
                    <a:pt x="6828" y="4831"/>
                    <a:pt x="6819" y="4823"/>
                  </a:cubicBezTo>
                  <a:cubicBezTo>
                    <a:pt x="6811" y="4815"/>
                    <a:pt x="6803" y="4798"/>
                    <a:pt x="6786" y="4798"/>
                  </a:cubicBezTo>
                  <a:cubicBezTo>
                    <a:pt x="6784" y="4796"/>
                    <a:pt x="6781" y="4795"/>
                    <a:pt x="6777" y="4795"/>
                  </a:cubicBezTo>
                  <a:cubicBezTo>
                    <a:pt x="6770" y="4795"/>
                    <a:pt x="6761" y="4801"/>
                    <a:pt x="6761" y="4806"/>
                  </a:cubicBezTo>
                  <a:cubicBezTo>
                    <a:pt x="6761" y="4823"/>
                    <a:pt x="6770" y="4840"/>
                    <a:pt x="6778" y="4856"/>
                  </a:cubicBezTo>
                  <a:cubicBezTo>
                    <a:pt x="6778" y="4856"/>
                    <a:pt x="6778" y="4864"/>
                    <a:pt x="6786" y="4873"/>
                  </a:cubicBezTo>
                  <a:cubicBezTo>
                    <a:pt x="6786" y="4873"/>
                    <a:pt x="6786" y="4881"/>
                    <a:pt x="6786" y="4881"/>
                  </a:cubicBezTo>
                  <a:cubicBezTo>
                    <a:pt x="6786" y="4881"/>
                    <a:pt x="6794" y="4889"/>
                    <a:pt x="6794" y="4898"/>
                  </a:cubicBezTo>
                  <a:cubicBezTo>
                    <a:pt x="6770" y="4931"/>
                    <a:pt x="6745" y="4956"/>
                    <a:pt x="6712" y="4989"/>
                  </a:cubicBezTo>
                  <a:cubicBezTo>
                    <a:pt x="6670" y="5030"/>
                    <a:pt x="6612" y="5047"/>
                    <a:pt x="6554" y="5072"/>
                  </a:cubicBezTo>
                  <a:cubicBezTo>
                    <a:pt x="6107" y="5229"/>
                    <a:pt x="5634" y="5262"/>
                    <a:pt x="5162" y="5262"/>
                  </a:cubicBezTo>
                  <a:cubicBezTo>
                    <a:pt x="4930" y="5262"/>
                    <a:pt x="4690" y="5254"/>
                    <a:pt x="4450" y="5254"/>
                  </a:cubicBezTo>
                  <a:lnTo>
                    <a:pt x="4102" y="5254"/>
                  </a:lnTo>
                  <a:cubicBezTo>
                    <a:pt x="3986" y="5254"/>
                    <a:pt x="3878" y="5254"/>
                    <a:pt x="3770" y="5270"/>
                  </a:cubicBezTo>
                  <a:cubicBezTo>
                    <a:pt x="3770" y="5246"/>
                    <a:pt x="3779" y="5229"/>
                    <a:pt x="3779" y="5204"/>
                  </a:cubicBezTo>
                  <a:cubicBezTo>
                    <a:pt x="3779" y="5188"/>
                    <a:pt x="3779" y="5163"/>
                    <a:pt x="3787" y="5138"/>
                  </a:cubicBezTo>
                  <a:cubicBezTo>
                    <a:pt x="3787" y="5121"/>
                    <a:pt x="3787" y="5088"/>
                    <a:pt x="3779" y="5072"/>
                  </a:cubicBezTo>
                  <a:cubicBezTo>
                    <a:pt x="3779" y="5055"/>
                    <a:pt x="3762" y="5038"/>
                    <a:pt x="3745" y="5038"/>
                  </a:cubicBezTo>
                  <a:cubicBezTo>
                    <a:pt x="3729" y="5038"/>
                    <a:pt x="3712" y="5047"/>
                    <a:pt x="3704" y="5063"/>
                  </a:cubicBezTo>
                  <a:cubicBezTo>
                    <a:pt x="3696" y="5080"/>
                    <a:pt x="3696" y="5096"/>
                    <a:pt x="3696" y="5113"/>
                  </a:cubicBezTo>
                  <a:cubicBezTo>
                    <a:pt x="3687" y="5130"/>
                    <a:pt x="3687" y="5146"/>
                    <a:pt x="3687" y="5154"/>
                  </a:cubicBezTo>
                  <a:cubicBezTo>
                    <a:pt x="3687" y="5168"/>
                    <a:pt x="3687" y="5176"/>
                    <a:pt x="3687" y="5188"/>
                  </a:cubicBezTo>
                  <a:cubicBezTo>
                    <a:pt x="3679" y="5179"/>
                    <a:pt x="3679" y="5163"/>
                    <a:pt x="3679" y="5154"/>
                  </a:cubicBezTo>
                  <a:cubicBezTo>
                    <a:pt x="3679" y="5146"/>
                    <a:pt x="3671" y="5138"/>
                    <a:pt x="3671" y="5130"/>
                  </a:cubicBezTo>
                  <a:cubicBezTo>
                    <a:pt x="3663" y="5113"/>
                    <a:pt x="3663" y="5088"/>
                    <a:pt x="3646" y="5072"/>
                  </a:cubicBezTo>
                  <a:cubicBezTo>
                    <a:pt x="3646" y="5072"/>
                    <a:pt x="3629" y="5072"/>
                    <a:pt x="3629" y="5080"/>
                  </a:cubicBezTo>
                  <a:cubicBezTo>
                    <a:pt x="3621" y="5096"/>
                    <a:pt x="3621" y="5121"/>
                    <a:pt x="3613" y="5138"/>
                  </a:cubicBezTo>
                  <a:cubicBezTo>
                    <a:pt x="3613" y="5154"/>
                    <a:pt x="3613" y="5163"/>
                    <a:pt x="3621" y="5179"/>
                  </a:cubicBezTo>
                  <a:cubicBezTo>
                    <a:pt x="3588" y="5138"/>
                    <a:pt x="3555" y="5096"/>
                    <a:pt x="3522" y="5063"/>
                  </a:cubicBezTo>
                  <a:cubicBezTo>
                    <a:pt x="3041" y="4500"/>
                    <a:pt x="2693" y="3837"/>
                    <a:pt x="2304" y="3207"/>
                  </a:cubicBezTo>
                  <a:cubicBezTo>
                    <a:pt x="1947" y="2611"/>
                    <a:pt x="1533" y="2022"/>
                    <a:pt x="970" y="1616"/>
                  </a:cubicBezTo>
                  <a:cubicBezTo>
                    <a:pt x="895" y="1567"/>
                    <a:pt x="821" y="1509"/>
                    <a:pt x="738" y="1467"/>
                  </a:cubicBezTo>
                  <a:cubicBezTo>
                    <a:pt x="684" y="1437"/>
                    <a:pt x="617" y="1416"/>
                    <a:pt x="549" y="1416"/>
                  </a:cubicBezTo>
                  <a:cubicBezTo>
                    <a:pt x="523" y="1416"/>
                    <a:pt x="498" y="1419"/>
                    <a:pt x="473" y="1426"/>
                  </a:cubicBezTo>
                  <a:cubicBezTo>
                    <a:pt x="307" y="1484"/>
                    <a:pt x="224" y="1683"/>
                    <a:pt x="166" y="1832"/>
                  </a:cubicBezTo>
                  <a:cubicBezTo>
                    <a:pt x="17" y="2196"/>
                    <a:pt x="0" y="2594"/>
                    <a:pt x="25" y="2984"/>
                  </a:cubicBezTo>
                  <a:lnTo>
                    <a:pt x="33" y="2992"/>
                  </a:lnTo>
                  <a:cubicBezTo>
                    <a:pt x="50" y="3199"/>
                    <a:pt x="75" y="3414"/>
                    <a:pt x="100" y="3630"/>
                  </a:cubicBezTo>
                  <a:cubicBezTo>
                    <a:pt x="116" y="3837"/>
                    <a:pt x="141" y="4052"/>
                    <a:pt x="149" y="4260"/>
                  </a:cubicBezTo>
                  <a:cubicBezTo>
                    <a:pt x="183" y="4690"/>
                    <a:pt x="199" y="5113"/>
                    <a:pt x="199" y="5544"/>
                  </a:cubicBezTo>
                  <a:cubicBezTo>
                    <a:pt x="199" y="5743"/>
                    <a:pt x="191" y="5941"/>
                    <a:pt x="191" y="6132"/>
                  </a:cubicBezTo>
                  <a:cubicBezTo>
                    <a:pt x="199" y="6298"/>
                    <a:pt x="207" y="6472"/>
                    <a:pt x="249" y="6629"/>
                  </a:cubicBezTo>
                  <a:cubicBezTo>
                    <a:pt x="274" y="6704"/>
                    <a:pt x="307" y="6787"/>
                    <a:pt x="348" y="6861"/>
                  </a:cubicBezTo>
                  <a:cubicBezTo>
                    <a:pt x="390" y="6927"/>
                    <a:pt x="448" y="6985"/>
                    <a:pt x="497" y="7043"/>
                  </a:cubicBezTo>
                  <a:cubicBezTo>
                    <a:pt x="547" y="7093"/>
                    <a:pt x="605" y="7151"/>
                    <a:pt x="613" y="7226"/>
                  </a:cubicBezTo>
                  <a:cubicBezTo>
                    <a:pt x="613" y="7267"/>
                    <a:pt x="597" y="7309"/>
                    <a:pt x="589" y="7358"/>
                  </a:cubicBezTo>
                  <a:cubicBezTo>
                    <a:pt x="580" y="7400"/>
                    <a:pt x="580" y="7449"/>
                    <a:pt x="597" y="7491"/>
                  </a:cubicBezTo>
                  <a:cubicBezTo>
                    <a:pt x="597" y="7499"/>
                    <a:pt x="605" y="7507"/>
                    <a:pt x="613" y="7516"/>
                  </a:cubicBezTo>
                  <a:cubicBezTo>
                    <a:pt x="605" y="7599"/>
                    <a:pt x="622" y="7681"/>
                    <a:pt x="638" y="7756"/>
                  </a:cubicBezTo>
                  <a:cubicBezTo>
                    <a:pt x="671" y="7889"/>
                    <a:pt x="746" y="7996"/>
                    <a:pt x="829" y="8096"/>
                  </a:cubicBezTo>
                  <a:cubicBezTo>
                    <a:pt x="903" y="8187"/>
                    <a:pt x="986" y="8270"/>
                    <a:pt x="1061" y="8369"/>
                  </a:cubicBezTo>
                  <a:cubicBezTo>
                    <a:pt x="1094" y="8419"/>
                    <a:pt x="1127" y="8469"/>
                    <a:pt x="1152" y="8518"/>
                  </a:cubicBezTo>
                  <a:cubicBezTo>
                    <a:pt x="1160" y="8535"/>
                    <a:pt x="1169" y="8551"/>
                    <a:pt x="1169" y="8568"/>
                  </a:cubicBezTo>
                  <a:cubicBezTo>
                    <a:pt x="1144" y="8585"/>
                    <a:pt x="1127" y="8601"/>
                    <a:pt x="1102" y="8618"/>
                  </a:cubicBezTo>
                  <a:cubicBezTo>
                    <a:pt x="1094" y="8626"/>
                    <a:pt x="1086" y="8634"/>
                    <a:pt x="1077" y="8651"/>
                  </a:cubicBezTo>
                  <a:cubicBezTo>
                    <a:pt x="1069" y="8659"/>
                    <a:pt x="1053" y="8676"/>
                    <a:pt x="1053" y="8692"/>
                  </a:cubicBezTo>
                  <a:cubicBezTo>
                    <a:pt x="1053" y="8701"/>
                    <a:pt x="1053" y="8709"/>
                    <a:pt x="1061" y="8717"/>
                  </a:cubicBezTo>
                  <a:cubicBezTo>
                    <a:pt x="1061" y="8725"/>
                    <a:pt x="1077" y="8725"/>
                    <a:pt x="1086" y="8725"/>
                  </a:cubicBezTo>
                  <a:cubicBezTo>
                    <a:pt x="1086" y="8717"/>
                    <a:pt x="1094" y="8717"/>
                    <a:pt x="1102" y="8717"/>
                  </a:cubicBezTo>
                  <a:lnTo>
                    <a:pt x="1111" y="8709"/>
                  </a:lnTo>
                  <a:cubicBezTo>
                    <a:pt x="1111" y="8701"/>
                    <a:pt x="1119" y="8701"/>
                    <a:pt x="1127" y="8692"/>
                  </a:cubicBezTo>
                  <a:cubicBezTo>
                    <a:pt x="1144" y="8684"/>
                    <a:pt x="1152" y="8667"/>
                    <a:pt x="1169" y="8659"/>
                  </a:cubicBezTo>
                  <a:cubicBezTo>
                    <a:pt x="1177" y="8651"/>
                    <a:pt x="1185" y="8651"/>
                    <a:pt x="1193" y="8643"/>
                  </a:cubicBezTo>
                  <a:cubicBezTo>
                    <a:pt x="1193" y="8643"/>
                    <a:pt x="1193" y="8651"/>
                    <a:pt x="1193" y="8651"/>
                  </a:cubicBezTo>
                  <a:cubicBezTo>
                    <a:pt x="1169" y="8676"/>
                    <a:pt x="1152" y="8709"/>
                    <a:pt x="1135" y="8742"/>
                  </a:cubicBezTo>
                  <a:cubicBezTo>
                    <a:pt x="1119" y="8759"/>
                    <a:pt x="1111" y="8775"/>
                    <a:pt x="1102" y="8792"/>
                  </a:cubicBezTo>
                  <a:cubicBezTo>
                    <a:pt x="1094" y="8817"/>
                    <a:pt x="1077" y="8841"/>
                    <a:pt x="1086" y="8866"/>
                  </a:cubicBezTo>
                  <a:cubicBezTo>
                    <a:pt x="1093" y="8887"/>
                    <a:pt x="1111" y="8902"/>
                    <a:pt x="1131" y="8902"/>
                  </a:cubicBezTo>
                  <a:cubicBezTo>
                    <a:pt x="1135" y="8902"/>
                    <a:pt x="1139" y="8901"/>
                    <a:pt x="1144" y="8899"/>
                  </a:cubicBezTo>
                  <a:cubicBezTo>
                    <a:pt x="1169" y="8891"/>
                    <a:pt x="1185" y="8866"/>
                    <a:pt x="1193" y="8850"/>
                  </a:cubicBezTo>
                  <a:cubicBezTo>
                    <a:pt x="1210" y="8833"/>
                    <a:pt x="1218" y="8817"/>
                    <a:pt x="1227" y="8800"/>
                  </a:cubicBezTo>
                  <a:cubicBezTo>
                    <a:pt x="1235" y="8783"/>
                    <a:pt x="1243" y="8767"/>
                    <a:pt x="1260" y="8742"/>
                  </a:cubicBezTo>
                  <a:lnTo>
                    <a:pt x="1260" y="8742"/>
                  </a:lnTo>
                  <a:cubicBezTo>
                    <a:pt x="1251" y="8759"/>
                    <a:pt x="1243" y="8783"/>
                    <a:pt x="1243" y="8800"/>
                  </a:cubicBezTo>
                  <a:cubicBezTo>
                    <a:pt x="1227" y="8941"/>
                    <a:pt x="1268" y="9098"/>
                    <a:pt x="1293" y="9239"/>
                  </a:cubicBezTo>
                  <a:cubicBezTo>
                    <a:pt x="1301" y="9305"/>
                    <a:pt x="1318" y="9380"/>
                    <a:pt x="1326" y="9446"/>
                  </a:cubicBezTo>
                  <a:cubicBezTo>
                    <a:pt x="1334" y="9488"/>
                    <a:pt x="1343" y="9521"/>
                    <a:pt x="1343" y="9562"/>
                  </a:cubicBezTo>
                  <a:cubicBezTo>
                    <a:pt x="1351" y="9587"/>
                    <a:pt x="1351" y="9612"/>
                    <a:pt x="1359" y="9637"/>
                  </a:cubicBezTo>
                  <a:cubicBezTo>
                    <a:pt x="1160" y="9827"/>
                    <a:pt x="1019" y="10068"/>
                    <a:pt x="845" y="10283"/>
                  </a:cubicBezTo>
                  <a:cubicBezTo>
                    <a:pt x="754" y="10399"/>
                    <a:pt x="647" y="10498"/>
                    <a:pt x="531" y="10590"/>
                  </a:cubicBezTo>
                  <a:cubicBezTo>
                    <a:pt x="423" y="10672"/>
                    <a:pt x="299" y="10772"/>
                    <a:pt x="241" y="10904"/>
                  </a:cubicBezTo>
                  <a:cubicBezTo>
                    <a:pt x="158" y="11087"/>
                    <a:pt x="207" y="11277"/>
                    <a:pt x="257" y="11451"/>
                  </a:cubicBezTo>
                  <a:cubicBezTo>
                    <a:pt x="282" y="11559"/>
                    <a:pt x="307" y="11658"/>
                    <a:pt x="332" y="11758"/>
                  </a:cubicBezTo>
                  <a:cubicBezTo>
                    <a:pt x="340" y="11808"/>
                    <a:pt x="357" y="11857"/>
                    <a:pt x="373" y="11907"/>
                  </a:cubicBezTo>
                  <a:cubicBezTo>
                    <a:pt x="381" y="11957"/>
                    <a:pt x="406" y="12006"/>
                    <a:pt x="415" y="12056"/>
                  </a:cubicBezTo>
                  <a:cubicBezTo>
                    <a:pt x="423" y="12081"/>
                    <a:pt x="439" y="12089"/>
                    <a:pt x="456" y="12089"/>
                  </a:cubicBezTo>
                  <a:cubicBezTo>
                    <a:pt x="514" y="12230"/>
                    <a:pt x="572" y="12363"/>
                    <a:pt x="663" y="12487"/>
                  </a:cubicBezTo>
                  <a:lnTo>
                    <a:pt x="655" y="12495"/>
                  </a:lnTo>
                  <a:lnTo>
                    <a:pt x="647" y="12504"/>
                  </a:lnTo>
                  <a:lnTo>
                    <a:pt x="638" y="12512"/>
                  </a:lnTo>
                  <a:cubicBezTo>
                    <a:pt x="630" y="12520"/>
                    <a:pt x="622" y="12537"/>
                    <a:pt x="613" y="12545"/>
                  </a:cubicBezTo>
                  <a:cubicBezTo>
                    <a:pt x="597" y="12562"/>
                    <a:pt x="580" y="12578"/>
                    <a:pt x="564" y="12595"/>
                  </a:cubicBezTo>
                  <a:cubicBezTo>
                    <a:pt x="547" y="12611"/>
                    <a:pt x="531" y="12628"/>
                    <a:pt x="514" y="12644"/>
                  </a:cubicBezTo>
                  <a:cubicBezTo>
                    <a:pt x="506" y="12653"/>
                    <a:pt x="497" y="12661"/>
                    <a:pt x="489" y="12669"/>
                  </a:cubicBezTo>
                  <a:lnTo>
                    <a:pt x="481" y="12686"/>
                  </a:lnTo>
                  <a:cubicBezTo>
                    <a:pt x="473" y="12694"/>
                    <a:pt x="473" y="12702"/>
                    <a:pt x="473" y="12711"/>
                  </a:cubicBezTo>
                  <a:cubicBezTo>
                    <a:pt x="464" y="12727"/>
                    <a:pt x="473" y="12736"/>
                    <a:pt x="481" y="12744"/>
                  </a:cubicBezTo>
                  <a:cubicBezTo>
                    <a:pt x="489" y="12752"/>
                    <a:pt x="497" y="12752"/>
                    <a:pt x="506" y="12752"/>
                  </a:cubicBezTo>
                  <a:cubicBezTo>
                    <a:pt x="522" y="12752"/>
                    <a:pt x="547" y="12736"/>
                    <a:pt x="564" y="12719"/>
                  </a:cubicBezTo>
                  <a:lnTo>
                    <a:pt x="564" y="12719"/>
                  </a:lnTo>
                  <a:lnTo>
                    <a:pt x="555" y="12727"/>
                  </a:lnTo>
                  <a:cubicBezTo>
                    <a:pt x="555" y="12727"/>
                    <a:pt x="547" y="12736"/>
                    <a:pt x="547" y="12752"/>
                  </a:cubicBezTo>
                  <a:cubicBezTo>
                    <a:pt x="539" y="12760"/>
                    <a:pt x="547" y="12769"/>
                    <a:pt x="555" y="12777"/>
                  </a:cubicBezTo>
                  <a:cubicBezTo>
                    <a:pt x="560" y="12781"/>
                    <a:pt x="564" y="12783"/>
                    <a:pt x="568" y="12783"/>
                  </a:cubicBezTo>
                  <a:cubicBezTo>
                    <a:pt x="572" y="12783"/>
                    <a:pt x="576" y="12781"/>
                    <a:pt x="580" y="12777"/>
                  </a:cubicBezTo>
                  <a:cubicBezTo>
                    <a:pt x="589" y="12769"/>
                    <a:pt x="597" y="12760"/>
                    <a:pt x="597" y="12760"/>
                  </a:cubicBezTo>
                  <a:cubicBezTo>
                    <a:pt x="605" y="12752"/>
                    <a:pt x="613" y="12744"/>
                    <a:pt x="613" y="12736"/>
                  </a:cubicBezTo>
                  <a:lnTo>
                    <a:pt x="630" y="12719"/>
                  </a:lnTo>
                  <a:lnTo>
                    <a:pt x="630" y="12719"/>
                  </a:lnTo>
                  <a:cubicBezTo>
                    <a:pt x="622" y="12736"/>
                    <a:pt x="622" y="12752"/>
                    <a:pt x="613" y="12769"/>
                  </a:cubicBezTo>
                  <a:cubicBezTo>
                    <a:pt x="597" y="12843"/>
                    <a:pt x="564" y="12926"/>
                    <a:pt x="547" y="13009"/>
                  </a:cubicBezTo>
                  <a:cubicBezTo>
                    <a:pt x="522" y="13150"/>
                    <a:pt x="522" y="13291"/>
                    <a:pt x="564" y="13432"/>
                  </a:cubicBezTo>
                  <a:cubicBezTo>
                    <a:pt x="597" y="13556"/>
                    <a:pt x="663" y="13705"/>
                    <a:pt x="779" y="13771"/>
                  </a:cubicBezTo>
                  <a:cubicBezTo>
                    <a:pt x="804" y="13790"/>
                    <a:pt x="838" y="13799"/>
                    <a:pt x="871" y="13799"/>
                  </a:cubicBezTo>
                  <a:cubicBezTo>
                    <a:pt x="882" y="13799"/>
                    <a:pt x="893" y="13798"/>
                    <a:pt x="903" y="13796"/>
                  </a:cubicBezTo>
                  <a:lnTo>
                    <a:pt x="903" y="13804"/>
                  </a:lnTo>
                  <a:cubicBezTo>
                    <a:pt x="937" y="13954"/>
                    <a:pt x="1111" y="14045"/>
                    <a:pt x="1243" y="14078"/>
                  </a:cubicBezTo>
                  <a:cubicBezTo>
                    <a:pt x="1401" y="14119"/>
                    <a:pt x="1558" y="14119"/>
                    <a:pt x="1724" y="14119"/>
                  </a:cubicBezTo>
                  <a:lnTo>
                    <a:pt x="1749" y="14119"/>
                  </a:lnTo>
                  <a:cubicBezTo>
                    <a:pt x="1740" y="14136"/>
                    <a:pt x="1740" y="14152"/>
                    <a:pt x="1740" y="14161"/>
                  </a:cubicBezTo>
                  <a:cubicBezTo>
                    <a:pt x="1740" y="14169"/>
                    <a:pt x="1732" y="14177"/>
                    <a:pt x="1732" y="14177"/>
                  </a:cubicBezTo>
                  <a:cubicBezTo>
                    <a:pt x="1732" y="14186"/>
                    <a:pt x="1724" y="14194"/>
                    <a:pt x="1724" y="14202"/>
                  </a:cubicBezTo>
                  <a:cubicBezTo>
                    <a:pt x="1724" y="14202"/>
                    <a:pt x="1724" y="14210"/>
                    <a:pt x="1724" y="14210"/>
                  </a:cubicBezTo>
                  <a:cubicBezTo>
                    <a:pt x="1724" y="14227"/>
                    <a:pt x="1715" y="14244"/>
                    <a:pt x="1707" y="14260"/>
                  </a:cubicBezTo>
                  <a:cubicBezTo>
                    <a:pt x="1699" y="14285"/>
                    <a:pt x="1691" y="14302"/>
                    <a:pt x="1682" y="14326"/>
                  </a:cubicBezTo>
                  <a:cubicBezTo>
                    <a:pt x="1649" y="14384"/>
                    <a:pt x="1591" y="14434"/>
                    <a:pt x="1541" y="14476"/>
                  </a:cubicBezTo>
                  <a:cubicBezTo>
                    <a:pt x="1334" y="14625"/>
                    <a:pt x="1102" y="14749"/>
                    <a:pt x="903" y="14906"/>
                  </a:cubicBezTo>
                  <a:cubicBezTo>
                    <a:pt x="804" y="14981"/>
                    <a:pt x="721" y="15072"/>
                    <a:pt x="671" y="15180"/>
                  </a:cubicBezTo>
                  <a:cubicBezTo>
                    <a:pt x="638" y="15254"/>
                    <a:pt x="622" y="15337"/>
                    <a:pt x="630" y="15420"/>
                  </a:cubicBezTo>
                  <a:cubicBezTo>
                    <a:pt x="613" y="15412"/>
                    <a:pt x="605" y="15412"/>
                    <a:pt x="589" y="15404"/>
                  </a:cubicBezTo>
                  <a:cubicBezTo>
                    <a:pt x="586" y="15402"/>
                    <a:pt x="582" y="15401"/>
                    <a:pt x="578" y="15401"/>
                  </a:cubicBezTo>
                  <a:cubicBezTo>
                    <a:pt x="561" y="15401"/>
                    <a:pt x="537" y="15416"/>
                    <a:pt x="531" y="15437"/>
                  </a:cubicBezTo>
                  <a:cubicBezTo>
                    <a:pt x="481" y="15544"/>
                    <a:pt x="448" y="15660"/>
                    <a:pt x="431" y="15785"/>
                  </a:cubicBezTo>
                  <a:cubicBezTo>
                    <a:pt x="406" y="16000"/>
                    <a:pt x="423" y="16215"/>
                    <a:pt x="481" y="16423"/>
                  </a:cubicBezTo>
                  <a:cubicBezTo>
                    <a:pt x="489" y="16456"/>
                    <a:pt x="497" y="16481"/>
                    <a:pt x="506" y="16514"/>
                  </a:cubicBezTo>
                  <a:cubicBezTo>
                    <a:pt x="514" y="16630"/>
                    <a:pt x="539" y="16746"/>
                    <a:pt x="589" y="16862"/>
                  </a:cubicBezTo>
                  <a:cubicBezTo>
                    <a:pt x="738" y="17210"/>
                    <a:pt x="1053" y="17442"/>
                    <a:pt x="1367" y="17624"/>
                  </a:cubicBezTo>
                  <a:cubicBezTo>
                    <a:pt x="1732" y="17831"/>
                    <a:pt x="2105" y="18022"/>
                    <a:pt x="2478" y="18221"/>
                  </a:cubicBezTo>
                  <a:cubicBezTo>
                    <a:pt x="2486" y="18226"/>
                    <a:pt x="2495" y="18228"/>
                    <a:pt x="2505" y="18228"/>
                  </a:cubicBezTo>
                  <a:cubicBezTo>
                    <a:pt x="2540" y="18228"/>
                    <a:pt x="2574" y="18194"/>
                    <a:pt x="2561" y="18154"/>
                  </a:cubicBezTo>
                  <a:lnTo>
                    <a:pt x="2544" y="18096"/>
                  </a:lnTo>
                  <a:lnTo>
                    <a:pt x="2544" y="18096"/>
                  </a:lnTo>
                  <a:cubicBezTo>
                    <a:pt x="3049" y="18345"/>
                    <a:pt x="3571" y="18535"/>
                    <a:pt x="4102" y="18676"/>
                  </a:cubicBezTo>
                  <a:cubicBezTo>
                    <a:pt x="4898" y="18886"/>
                    <a:pt x="5714" y="18984"/>
                    <a:pt x="6530" y="18984"/>
                  </a:cubicBezTo>
                  <a:cubicBezTo>
                    <a:pt x="6776" y="18984"/>
                    <a:pt x="7021" y="18975"/>
                    <a:pt x="7267" y="18958"/>
                  </a:cubicBezTo>
                  <a:cubicBezTo>
                    <a:pt x="7797" y="18925"/>
                    <a:pt x="8327" y="18842"/>
                    <a:pt x="8849" y="18726"/>
                  </a:cubicBezTo>
                  <a:cubicBezTo>
                    <a:pt x="9114" y="18668"/>
                    <a:pt x="9379" y="18602"/>
                    <a:pt x="9636" y="18519"/>
                  </a:cubicBezTo>
                  <a:cubicBezTo>
                    <a:pt x="9827" y="18461"/>
                    <a:pt x="10026" y="18403"/>
                    <a:pt x="10208" y="18328"/>
                  </a:cubicBezTo>
                  <a:lnTo>
                    <a:pt x="10225" y="18328"/>
                  </a:lnTo>
                  <a:cubicBezTo>
                    <a:pt x="10266" y="18320"/>
                    <a:pt x="10307" y="18303"/>
                    <a:pt x="10349" y="18287"/>
                  </a:cubicBezTo>
                  <a:cubicBezTo>
                    <a:pt x="10382" y="18270"/>
                    <a:pt x="10415" y="18254"/>
                    <a:pt x="10448" y="18237"/>
                  </a:cubicBezTo>
                  <a:cubicBezTo>
                    <a:pt x="10523" y="18196"/>
                    <a:pt x="10589" y="18154"/>
                    <a:pt x="10655" y="18113"/>
                  </a:cubicBezTo>
                  <a:cubicBezTo>
                    <a:pt x="10771" y="18030"/>
                    <a:pt x="10879" y="17939"/>
                    <a:pt x="10987" y="17839"/>
                  </a:cubicBezTo>
                  <a:cubicBezTo>
                    <a:pt x="11037" y="17790"/>
                    <a:pt x="11086" y="17740"/>
                    <a:pt x="11128" y="17690"/>
                  </a:cubicBezTo>
                  <a:cubicBezTo>
                    <a:pt x="11177" y="17632"/>
                    <a:pt x="11227" y="17574"/>
                    <a:pt x="11269" y="17516"/>
                  </a:cubicBezTo>
                  <a:cubicBezTo>
                    <a:pt x="11310" y="17442"/>
                    <a:pt x="11318" y="17359"/>
                    <a:pt x="11302" y="17284"/>
                  </a:cubicBezTo>
                  <a:cubicBezTo>
                    <a:pt x="11285" y="17201"/>
                    <a:pt x="11252" y="17119"/>
                    <a:pt x="11227" y="17044"/>
                  </a:cubicBezTo>
                  <a:cubicBezTo>
                    <a:pt x="11194" y="16945"/>
                    <a:pt x="11153" y="16845"/>
                    <a:pt x="11119" y="16754"/>
                  </a:cubicBezTo>
                  <a:cubicBezTo>
                    <a:pt x="11144" y="16746"/>
                    <a:pt x="11169" y="16721"/>
                    <a:pt x="11161" y="16696"/>
                  </a:cubicBezTo>
                  <a:cubicBezTo>
                    <a:pt x="11128" y="16580"/>
                    <a:pt x="11103" y="16464"/>
                    <a:pt x="11070" y="16356"/>
                  </a:cubicBezTo>
                  <a:cubicBezTo>
                    <a:pt x="11037" y="16257"/>
                    <a:pt x="11003" y="16157"/>
                    <a:pt x="10962" y="16058"/>
                  </a:cubicBezTo>
                  <a:cubicBezTo>
                    <a:pt x="10945" y="15760"/>
                    <a:pt x="10887" y="15470"/>
                    <a:pt x="10829" y="15180"/>
                  </a:cubicBezTo>
                  <a:cubicBezTo>
                    <a:pt x="10829" y="15130"/>
                    <a:pt x="10821" y="15089"/>
                    <a:pt x="10805" y="15047"/>
                  </a:cubicBezTo>
                  <a:lnTo>
                    <a:pt x="10805" y="15039"/>
                  </a:lnTo>
                  <a:cubicBezTo>
                    <a:pt x="10796" y="15022"/>
                    <a:pt x="10796" y="15014"/>
                    <a:pt x="10796" y="15006"/>
                  </a:cubicBezTo>
                  <a:cubicBezTo>
                    <a:pt x="10805" y="14981"/>
                    <a:pt x="10813" y="14956"/>
                    <a:pt x="10821" y="14940"/>
                  </a:cubicBezTo>
                  <a:cubicBezTo>
                    <a:pt x="10838" y="14865"/>
                    <a:pt x="10838" y="14790"/>
                    <a:pt x="10821" y="14716"/>
                  </a:cubicBezTo>
                  <a:cubicBezTo>
                    <a:pt x="10813" y="14608"/>
                    <a:pt x="10788" y="14500"/>
                    <a:pt x="10771" y="14393"/>
                  </a:cubicBezTo>
                  <a:lnTo>
                    <a:pt x="10771" y="14393"/>
                  </a:lnTo>
                  <a:cubicBezTo>
                    <a:pt x="10778" y="14397"/>
                    <a:pt x="10785" y="14399"/>
                    <a:pt x="10792" y="14399"/>
                  </a:cubicBezTo>
                  <a:cubicBezTo>
                    <a:pt x="10825" y="14399"/>
                    <a:pt x="10852" y="14353"/>
                    <a:pt x="10838" y="14318"/>
                  </a:cubicBezTo>
                  <a:cubicBezTo>
                    <a:pt x="10747" y="14161"/>
                    <a:pt x="10680" y="14003"/>
                    <a:pt x="10622" y="13829"/>
                  </a:cubicBezTo>
                  <a:cubicBezTo>
                    <a:pt x="10567" y="13671"/>
                    <a:pt x="10534" y="13505"/>
                    <a:pt x="10495" y="13339"/>
                  </a:cubicBezTo>
                  <a:lnTo>
                    <a:pt x="10495" y="13339"/>
                  </a:lnTo>
                  <a:cubicBezTo>
                    <a:pt x="10506" y="13353"/>
                    <a:pt x="10522" y="13360"/>
                    <a:pt x="10537" y="13360"/>
                  </a:cubicBezTo>
                  <a:cubicBezTo>
                    <a:pt x="10556" y="13360"/>
                    <a:pt x="10574" y="13349"/>
                    <a:pt x="10581" y="13324"/>
                  </a:cubicBezTo>
                  <a:cubicBezTo>
                    <a:pt x="10622" y="13175"/>
                    <a:pt x="10664" y="13026"/>
                    <a:pt x="10680" y="12876"/>
                  </a:cubicBezTo>
                  <a:lnTo>
                    <a:pt x="10689" y="12876"/>
                  </a:lnTo>
                  <a:cubicBezTo>
                    <a:pt x="10763" y="12860"/>
                    <a:pt x="10805" y="12736"/>
                    <a:pt x="10829" y="12669"/>
                  </a:cubicBezTo>
                  <a:cubicBezTo>
                    <a:pt x="10846" y="12603"/>
                    <a:pt x="10863" y="12537"/>
                    <a:pt x="10871" y="12462"/>
                  </a:cubicBezTo>
                  <a:cubicBezTo>
                    <a:pt x="10896" y="12421"/>
                    <a:pt x="10912" y="12363"/>
                    <a:pt x="10921" y="12321"/>
                  </a:cubicBezTo>
                  <a:cubicBezTo>
                    <a:pt x="10945" y="12238"/>
                    <a:pt x="10954" y="12139"/>
                    <a:pt x="10962" y="12056"/>
                  </a:cubicBezTo>
                  <a:cubicBezTo>
                    <a:pt x="10962" y="11708"/>
                    <a:pt x="10846" y="11385"/>
                    <a:pt x="10730" y="11070"/>
                  </a:cubicBezTo>
                  <a:cubicBezTo>
                    <a:pt x="10672" y="10904"/>
                    <a:pt x="10614" y="10739"/>
                    <a:pt x="10573" y="10573"/>
                  </a:cubicBezTo>
                  <a:cubicBezTo>
                    <a:pt x="10556" y="10474"/>
                    <a:pt x="10539" y="10383"/>
                    <a:pt x="10531" y="10291"/>
                  </a:cubicBezTo>
                  <a:cubicBezTo>
                    <a:pt x="10531" y="10242"/>
                    <a:pt x="10523" y="10192"/>
                    <a:pt x="10523" y="10142"/>
                  </a:cubicBezTo>
                  <a:cubicBezTo>
                    <a:pt x="10523" y="10109"/>
                    <a:pt x="10523" y="10068"/>
                    <a:pt x="10515" y="10035"/>
                  </a:cubicBezTo>
                  <a:cubicBezTo>
                    <a:pt x="10531" y="9985"/>
                    <a:pt x="10539" y="9935"/>
                    <a:pt x="10556" y="9877"/>
                  </a:cubicBezTo>
                  <a:cubicBezTo>
                    <a:pt x="10614" y="9703"/>
                    <a:pt x="10680" y="9537"/>
                    <a:pt x="10705" y="9347"/>
                  </a:cubicBezTo>
                  <a:cubicBezTo>
                    <a:pt x="10722" y="9148"/>
                    <a:pt x="10689" y="8957"/>
                    <a:pt x="10647" y="8767"/>
                  </a:cubicBezTo>
                  <a:cubicBezTo>
                    <a:pt x="10614" y="8568"/>
                    <a:pt x="10589" y="8369"/>
                    <a:pt x="10573" y="8170"/>
                  </a:cubicBezTo>
                  <a:cubicBezTo>
                    <a:pt x="10556" y="7971"/>
                    <a:pt x="10556" y="7773"/>
                    <a:pt x="10539" y="7574"/>
                  </a:cubicBezTo>
                  <a:cubicBezTo>
                    <a:pt x="10539" y="7557"/>
                    <a:pt x="10531" y="7549"/>
                    <a:pt x="10523" y="7541"/>
                  </a:cubicBezTo>
                  <a:cubicBezTo>
                    <a:pt x="10523" y="7433"/>
                    <a:pt x="10506" y="7325"/>
                    <a:pt x="10481" y="7217"/>
                  </a:cubicBezTo>
                  <a:cubicBezTo>
                    <a:pt x="10465" y="7168"/>
                    <a:pt x="10440" y="7093"/>
                    <a:pt x="10465" y="7043"/>
                  </a:cubicBezTo>
                  <a:cubicBezTo>
                    <a:pt x="10481" y="6994"/>
                    <a:pt x="10539" y="6961"/>
                    <a:pt x="10581" y="6936"/>
                  </a:cubicBezTo>
                  <a:cubicBezTo>
                    <a:pt x="10672" y="6886"/>
                    <a:pt x="10763" y="6820"/>
                    <a:pt x="10829" y="6737"/>
                  </a:cubicBezTo>
                  <a:cubicBezTo>
                    <a:pt x="10887" y="6654"/>
                    <a:pt x="10929" y="6546"/>
                    <a:pt x="10904" y="6447"/>
                  </a:cubicBezTo>
                  <a:cubicBezTo>
                    <a:pt x="10887" y="6389"/>
                    <a:pt x="10854" y="6339"/>
                    <a:pt x="10821" y="6281"/>
                  </a:cubicBezTo>
                  <a:cubicBezTo>
                    <a:pt x="10805" y="6256"/>
                    <a:pt x="10796" y="6231"/>
                    <a:pt x="10788" y="6207"/>
                  </a:cubicBezTo>
                  <a:cubicBezTo>
                    <a:pt x="10788" y="6207"/>
                    <a:pt x="10788" y="6198"/>
                    <a:pt x="10796" y="6198"/>
                  </a:cubicBezTo>
                  <a:cubicBezTo>
                    <a:pt x="10813" y="6190"/>
                    <a:pt x="10829" y="6173"/>
                    <a:pt x="10846" y="6157"/>
                  </a:cubicBezTo>
                  <a:cubicBezTo>
                    <a:pt x="10854" y="6149"/>
                    <a:pt x="10871" y="6132"/>
                    <a:pt x="10887" y="6124"/>
                  </a:cubicBezTo>
                  <a:cubicBezTo>
                    <a:pt x="10896" y="6115"/>
                    <a:pt x="10904" y="6107"/>
                    <a:pt x="10904" y="6099"/>
                  </a:cubicBezTo>
                  <a:cubicBezTo>
                    <a:pt x="10912" y="6091"/>
                    <a:pt x="10921" y="6082"/>
                    <a:pt x="10921" y="6066"/>
                  </a:cubicBezTo>
                  <a:cubicBezTo>
                    <a:pt x="10929" y="6049"/>
                    <a:pt x="10912" y="6024"/>
                    <a:pt x="10896" y="6024"/>
                  </a:cubicBezTo>
                  <a:cubicBezTo>
                    <a:pt x="10879" y="6024"/>
                    <a:pt x="10871" y="6024"/>
                    <a:pt x="10854" y="6033"/>
                  </a:cubicBezTo>
                  <a:cubicBezTo>
                    <a:pt x="10846" y="6041"/>
                    <a:pt x="10838" y="6041"/>
                    <a:pt x="10829" y="6049"/>
                  </a:cubicBezTo>
                  <a:cubicBezTo>
                    <a:pt x="10813" y="6057"/>
                    <a:pt x="10805" y="6074"/>
                    <a:pt x="10788" y="6082"/>
                  </a:cubicBezTo>
                  <a:cubicBezTo>
                    <a:pt x="10780" y="6091"/>
                    <a:pt x="10780" y="6091"/>
                    <a:pt x="10771" y="6099"/>
                  </a:cubicBezTo>
                  <a:lnTo>
                    <a:pt x="10771" y="6074"/>
                  </a:lnTo>
                  <a:lnTo>
                    <a:pt x="10780" y="6066"/>
                  </a:lnTo>
                  <a:lnTo>
                    <a:pt x="10788" y="6057"/>
                  </a:lnTo>
                  <a:cubicBezTo>
                    <a:pt x="10796" y="6049"/>
                    <a:pt x="10805" y="6041"/>
                    <a:pt x="10805" y="6033"/>
                  </a:cubicBezTo>
                  <a:cubicBezTo>
                    <a:pt x="10813" y="6024"/>
                    <a:pt x="10813" y="6016"/>
                    <a:pt x="10805" y="6008"/>
                  </a:cubicBezTo>
                  <a:cubicBezTo>
                    <a:pt x="10805" y="5999"/>
                    <a:pt x="10796" y="5999"/>
                    <a:pt x="10788" y="5999"/>
                  </a:cubicBezTo>
                  <a:cubicBezTo>
                    <a:pt x="10784" y="5999"/>
                    <a:pt x="10782" y="5999"/>
                    <a:pt x="10781" y="6000"/>
                  </a:cubicBezTo>
                  <a:lnTo>
                    <a:pt x="10781" y="6000"/>
                  </a:lnTo>
                  <a:cubicBezTo>
                    <a:pt x="10798" y="5912"/>
                    <a:pt x="10830" y="5823"/>
                    <a:pt x="10846" y="5743"/>
                  </a:cubicBezTo>
                  <a:cubicBezTo>
                    <a:pt x="10887" y="5610"/>
                    <a:pt x="10921" y="5486"/>
                    <a:pt x="10945" y="5353"/>
                  </a:cubicBezTo>
                  <a:cubicBezTo>
                    <a:pt x="11070" y="4823"/>
                    <a:pt x="11119" y="4284"/>
                    <a:pt x="11144" y="3738"/>
                  </a:cubicBezTo>
                  <a:cubicBezTo>
                    <a:pt x="11177" y="3199"/>
                    <a:pt x="11186" y="2652"/>
                    <a:pt x="11219" y="2105"/>
                  </a:cubicBezTo>
                  <a:cubicBezTo>
                    <a:pt x="11252" y="1608"/>
                    <a:pt x="11343" y="1094"/>
                    <a:pt x="11277" y="589"/>
                  </a:cubicBezTo>
                  <a:cubicBezTo>
                    <a:pt x="11260" y="473"/>
                    <a:pt x="11227" y="349"/>
                    <a:pt x="11194" y="241"/>
                  </a:cubicBezTo>
                  <a:cubicBezTo>
                    <a:pt x="11169" y="183"/>
                    <a:pt x="11153" y="125"/>
                    <a:pt x="11119" y="67"/>
                  </a:cubicBezTo>
                  <a:cubicBezTo>
                    <a:pt x="11111" y="34"/>
                    <a:pt x="11095" y="9"/>
                    <a:pt x="11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2526975" y="1525175"/>
              <a:ext cx="12000" cy="21175"/>
            </a:xfrm>
            <a:custGeom>
              <a:rect b="b" l="l" r="r" t="t"/>
              <a:pathLst>
                <a:path extrusionOk="0" h="847" w="480">
                  <a:moveTo>
                    <a:pt x="42" y="1"/>
                  </a:moveTo>
                  <a:lnTo>
                    <a:pt x="42" y="9"/>
                  </a:lnTo>
                  <a:cubicBezTo>
                    <a:pt x="39" y="8"/>
                    <a:pt x="36" y="7"/>
                    <a:pt x="32" y="7"/>
                  </a:cubicBezTo>
                  <a:cubicBezTo>
                    <a:pt x="17" y="7"/>
                    <a:pt x="1" y="20"/>
                    <a:pt x="1" y="34"/>
                  </a:cubicBezTo>
                  <a:cubicBezTo>
                    <a:pt x="1" y="109"/>
                    <a:pt x="75" y="183"/>
                    <a:pt x="108" y="241"/>
                  </a:cubicBezTo>
                  <a:cubicBezTo>
                    <a:pt x="158" y="307"/>
                    <a:pt x="191" y="374"/>
                    <a:pt x="233" y="440"/>
                  </a:cubicBezTo>
                  <a:cubicBezTo>
                    <a:pt x="291" y="573"/>
                    <a:pt x="324" y="722"/>
                    <a:pt x="423" y="838"/>
                  </a:cubicBezTo>
                  <a:cubicBezTo>
                    <a:pt x="429" y="844"/>
                    <a:pt x="436" y="846"/>
                    <a:pt x="442" y="846"/>
                  </a:cubicBezTo>
                  <a:cubicBezTo>
                    <a:pt x="462" y="846"/>
                    <a:pt x="479" y="821"/>
                    <a:pt x="473" y="796"/>
                  </a:cubicBezTo>
                  <a:cubicBezTo>
                    <a:pt x="432" y="730"/>
                    <a:pt x="415" y="655"/>
                    <a:pt x="390" y="581"/>
                  </a:cubicBezTo>
                  <a:cubicBezTo>
                    <a:pt x="374" y="515"/>
                    <a:pt x="349" y="440"/>
                    <a:pt x="316" y="374"/>
                  </a:cubicBezTo>
                  <a:cubicBezTo>
                    <a:pt x="274" y="299"/>
                    <a:pt x="233" y="233"/>
                    <a:pt x="191" y="167"/>
                  </a:cubicBezTo>
                  <a:cubicBezTo>
                    <a:pt x="158" y="109"/>
                    <a:pt x="108" y="26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2521650" y="1517025"/>
              <a:ext cx="4000" cy="6150"/>
            </a:xfrm>
            <a:custGeom>
              <a:rect b="b" l="l" r="r" t="t"/>
              <a:pathLst>
                <a:path extrusionOk="0" h="246" w="160">
                  <a:moveTo>
                    <a:pt x="19" y="0"/>
                  </a:moveTo>
                  <a:cubicBezTo>
                    <a:pt x="8" y="0"/>
                    <a:pt x="0" y="8"/>
                    <a:pt x="7" y="20"/>
                  </a:cubicBezTo>
                  <a:cubicBezTo>
                    <a:pt x="7" y="45"/>
                    <a:pt x="15" y="62"/>
                    <a:pt x="23" y="78"/>
                  </a:cubicBezTo>
                  <a:cubicBezTo>
                    <a:pt x="31" y="95"/>
                    <a:pt x="48" y="111"/>
                    <a:pt x="56" y="128"/>
                  </a:cubicBezTo>
                  <a:cubicBezTo>
                    <a:pt x="73" y="169"/>
                    <a:pt x="89" y="203"/>
                    <a:pt x="114" y="236"/>
                  </a:cubicBezTo>
                  <a:cubicBezTo>
                    <a:pt x="117" y="243"/>
                    <a:pt x="122" y="246"/>
                    <a:pt x="128" y="246"/>
                  </a:cubicBezTo>
                  <a:cubicBezTo>
                    <a:pt x="142" y="246"/>
                    <a:pt x="159" y="228"/>
                    <a:pt x="147" y="211"/>
                  </a:cubicBezTo>
                  <a:cubicBezTo>
                    <a:pt x="131" y="178"/>
                    <a:pt x="114" y="145"/>
                    <a:pt x="89" y="111"/>
                  </a:cubicBezTo>
                  <a:cubicBezTo>
                    <a:pt x="81" y="87"/>
                    <a:pt x="73" y="70"/>
                    <a:pt x="65" y="53"/>
                  </a:cubicBezTo>
                  <a:cubicBezTo>
                    <a:pt x="56" y="37"/>
                    <a:pt x="48" y="20"/>
                    <a:pt x="31" y="4"/>
                  </a:cubicBezTo>
                  <a:cubicBezTo>
                    <a:pt x="27" y="1"/>
                    <a:pt x="23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6"/>
            <p:cNvSpPr/>
            <p:nvPr/>
          </p:nvSpPr>
          <p:spPr>
            <a:xfrm>
              <a:off x="2467525" y="1466725"/>
              <a:ext cx="4500" cy="32925"/>
            </a:xfrm>
            <a:custGeom>
              <a:rect b="b" l="l" r="r" t="t"/>
              <a:pathLst>
                <a:path extrusionOk="0" h="1317" w="180">
                  <a:moveTo>
                    <a:pt x="145" y="1"/>
                  </a:moveTo>
                  <a:cubicBezTo>
                    <a:pt x="134" y="1"/>
                    <a:pt x="123" y="6"/>
                    <a:pt x="117" y="19"/>
                  </a:cubicBezTo>
                  <a:cubicBezTo>
                    <a:pt x="42" y="218"/>
                    <a:pt x="9" y="433"/>
                    <a:pt x="1" y="649"/>
                  </a:cubicBezTo>
                  <a:cubicBezTo>
                    <a:pt x="1" y="765"/>
                    <a:pt x="1" y="872"/>
                    <a:pt x="9" y="980"/>
                  </a:cubicBezTo>
                  <a:cubicBezTo>
                    <a:pt x="17" y="1088"/>
                    <a:pt x="26" y="1195"/>
                    <a:pt x="50" y="1295"/>
                  </a:cubicBezTo>
                  <a:cubicBezTo>
                    <a:pt x="54" y="1310"/>
                    <a:pt x="64" y="1317"/>
                    <a:pt x="73" y="1317"/>
                  </a:cubicBezTo>
                  <a:cubicBezTo>
                    <a:pt x="84" y="1317"/>
                    <a:pt x="96" y="1308"/>
                    <a:pt x="100" y="1295"/>
                  </a:cubicBezTo>
                  <a:cubicBezTo>
                    <a:pt x="108" y="1187"/>
                    <a:pt x="100" y="1079"/>
                    <a:pt x="100" y="972"/>
                  </a:cubicBezTo>
                  <a:cubicBezTo>
                    <a:pt x="100" y="864"/>
                    <a:pt x="100" y="765"/>
                    <a:pt x="100" y="657"/>
                  </a:cubicBezTo>
                  <a:cubicBezTo>
                    <a:pt x="100" y="450"/>
                    <a:pt x="125" y="243"/>
                    <a:pt x="175" y="35"/>
                  </a:cubicBezTo>
                  <a:cubicBezTo>
                    <a:pt x="180" y="15"/>
                    <a:pt x="163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6"/>
            <p:cNvSpPr/>
            <p:nvPr/>
          </p:nvSpPr>
          <p:spPr>
            <a:xfrm>
              <a:off x="2470225" y="1515850"/>
              <a:ext cx="1275" cy="4425"/>
            </a:xfrm>
            <a:custGeom>
              <a:rect b="b" l="l" r="r" t="t"/>
              <a:pathLst>
                <a:path extrusionOk="0" h="177" w="51">
                  <a:moveTo>
                    <a:pt x="34" y="1"/>
                  </a:moveTo>
                  <a:cubicBezTo>
                    <a:pt x="25" y="1"/>
                    <a:pt x="17" y="9"/>
                    <a:pt x="17" y="18"/>
                  </a:cubicBezTo>
                  <a:lnTo>
                    <a:pt x="9" y="18"/>
                  </a:lnTo>
                  <a:cubicBezTo>
                    <a:pt x="9" y="42"/>
                    <a:pt x="9" y="67"/>
                    <a:pt x="9" y="92"/>
                  </a:cubicBezTo>
                  <a:cubicBezTo>
                    <a:pt x="9" y="109"/>
                    <a:pt x="9" y="117"/>
                    <a:pt x="9" y="134"/>
                  </a:cubicBezTo>
                  <a:cubicBezTo>
                    <a:pt x="0" y="142"/>
                    <a:pt x="9" y="158"/>
                    <a:pt x="9" y="167"/>
                  </a:cubicBezTo>
                  <a:cubicBezTo>
                    <a:pt x="9" y="171"/>
                    <a:pt x="14" y="176"/>
                    <a:pt x="19" y="176"/>
                  </a:cubicBezTo>
                  <a:cubicBezTo>
                    <a:pt x="22" y="176"/>
                    <a:pt x="25" y="174"/>
                    <a:pt x="25" y="167"/>
                  </a:cubicBezTo>
                  <a:cubicBezTo>
                    <a:pt x="34" y="158"/>
                    <a:pt x="34" y="150"/>
                    <a:pt x="34" y="134"/>
                  </a:cubicBezTo>
                  <a:lnTo>
                    <a:pt x="42" y="100"/>
                  </a:lnTo>
                  <a:cubicBezTo>
                    <a:pt x="50" y="67"/>
                    <a:pt x="50" y="42"/>
                    <a:pt x="50" y="18"/>
                  </a:cubicBezTo>
                  <a:cubicBezTo>
                    <a:pt x="50" y="9"/>
                    <a:pt x="42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6"/>
            <p:cNvSpPr/>
            <p:nvPr/>
          </p:nvSpPr>
          <p:spPr>
            <a:xfrm>
              <a:off x="2479500" y="1576500"/>
              <a:ext cx="8350" cy="23550"/>
            </a:xfrm>
            <a:custGeom>
              <a:rect b="b" l="l" r="r" t="t"/>
              <a:pathLst>
                <a:path extrusionOk="0" h="942" w="334">
                  <a:moveTo>
                    <a:pt x="66" y="0"/>
                  </a:moveTo>
                  <a:cubicBezTo>
                    <a:pt x="31" y="0"/>
                    <a:pt x="1" y="43"/>
                    <a:pt x="19" y="85"/>
                  </a:cubicBezTo>
                  <a:cubicBezTo>
                    <a:pt x="52" y="152"/>
                    <a:pt x="93" y="210"/>
                    <a:pt x="118" y="276"/>
                  </a:cubicBezTo>
                  <a:cubicBezTo>
                    <a:pt x="143" y="342"/>
                    <a:pt x="168" y="409"/>
                    <a:pt x="185" y="483"/>
                  </a:cubicBezTo>
                  <a:cubicBezTo>
                    <a:pt x="218" y="624"/>
                    <a:pt x="226" y="773"/>
                    <a:pt x="267" y="914"/>
                  </a:cubicBezTo>
                  <a:cubicBezTo>
                    <a:pt x="271" y="933"/>
                    <a:pt x="283" y="941"/>
                    <a:pt x="296" y="941"/>
                  </a:cubicBezTo>
                  <a:cubicBezTo>
                    <a:pt x="310" y="941"/>
                    <a:pt x="325" y="928"/>
                    <a:pt x="325" y="906"/>
                  </a:cubicBezTo>
                  <a:cubicBezTo>
                    <a:pt x="334" y="748"/>
                    <a:pt x="309" y="599"/>
                    <a:pt x="276" y="442"/>
                  </a:cubicBezTo>
                  <a:cubicBezTo>
                    <a:pt x="259" y="367"/>
                    <a:pt x="243" y="293"/>
                    <a:pt x="209" y="218"/>
                  </a:cubicBezTo>
                  <a:cubicBezTo>
                    <a:pt x="185" y="152"/>
                    <a:pt x="151" y="77"/>
                    <a:pt x="102" y="19"/>
                  </a:cubicBezTo>
                  <a:cubicBezTo>
                    <a:pt x="91" y="6"/>
                    <a:pt x="78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6"/>
            <p:cNvSpPr/>
            <p:nvPr/>
          </p:nvSpPr>
          <p:spPr>
            <a:xfrm>
              <a:off x="2487200" y="1575300"/>
              <a:ext cx="3550" cy="5825"/>
            </a:xfrm>
            <a:custGeom>
              <a:rect b="b" l="l" r="r" t="t"/>
              <a:pathLst>
                <a:path extrusionOk="0" h="233" w="142">
                  <a:moveTo>
                    <a:pt x="21" y="1"/>
                  </a:moveTo>
                  <a:cubicBezTo>
                    <a:pt x="11" y="1"/>
                    <a:pt x="1" y="10"/>
                    <a:pt x="1" y="26"/>
                  </a:cubicBezTo>
                  <a:cubicBezTo>
                    <a:pt x="1" y="34"/>
                    <a:pt x="1" y="42"/>
                    <a:pt x="9" y="51"/>
                  </a:cubicBezTo>
                  <a:cubicBezTo>
                    <a:pt x="9" y="59"/>
                    <a:pt x="9" y="67"/>
                    <a:pt x="17" y="75"/>
                  </a:cubicBezTo>
                  <a:cubicBezTo>
                    <a:pt x="26" y="92"/>
                    <a:pt x="26" y="109"/>
                    <a:pt x="34" y="125"/>
                  </a:cubicBezTo>
                  <a:cubicBezTo>
                    <a:pt x="51" y="150"/>
                    <a:pt x="59" y="183"/>
                    <a:pt x="75" y="216"/>
                  </a:cubicBezTo>
                  <a:cubicBezTo>
                    <a:pt x="84" y="233"/>
                    <a:pt x="109" y="233"/>
                    <a:pt x="117" y="233"/>
                  </a:cubicBezTo>
                  <a:cubicBezTo>
                    <a:pt x="133" y="216"/>
                    <a:pt x="142" y="200"/>
                    <a:pt x="133" y="183"/>
                  </a:cubicBezTo>
                  <a:cubicBezTo>
                    <a:pt x="117" y="150"/>
                    <a:pt x="100" y="125"/>
                    <a:pt x="92" y="92"/>
                  </a:cubicBezTo>
                  <a:cubicBezTo>
                    <a:pt x="84" y="75"/>
                    <a:pt x="75" y="59"/>
                    <a:pt x="67" y="51"/>
                  </a:cubicBezTo>
                  <a:cubicBezTo>
                    <a:pt x="59" y="34"/>
                    <a:pt x="51" y="17"/>
                    <a:pt x="34" y="9"/>
                  </a:cubicBezTo>
                  <a:cubicBezTo>
                    <a:pt x="31" y="3"/>
                    <a:pt x="26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6"/>
            <p:cNvSpPr/>
            <p:nvPr/>
          </p:nvSpPr>
          <p:spPr>
            <a:xfrm>
              <a:off x="2476225" y="1569300"/>
              <a:ext cx="1700" cy="1275"/>
            </a:xfrm>
            <a:custGeom>
              <a:rect b="b" l="l" r="r" t="t"/>
              <a:pathLst>
                <a:path extrusionOk="0" h="51" w="68">
                  <a:moveTo>
                    <a:pt x="34" y="1"/>
                  </a:moveTo>
                  <a:cubicBezTo>
                    <a:pt x="1" y="1"/>
                    <a:pt x="1" y="50"/>
                    <a:pt x="34" y="50"/>
                  </a:cubicBezTo>
                  <a:cubicBezTo>
                    <a:pt x="67" y="50"/>
                    <a:pt x="67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6"/>
            <p:cNvSpPr/>
            <p:nvPr/>
          </p:nvSpPr>
          <p:spPr>
            <a:xfrm>
              <a:off x="2604875" y="1614150"/>
              <a:ext cx="12650" cy="20375"/>
            </a:xfrm>
            <a:custGeom>
              <a:rect b="b" l="l" r="r" t="t"/>
              <a:pathLst>
                <a:path extrusionOk="0" h="815" w="506">
                  <a:moveTo>
                    <a:pt x="297" y="1"/>
                  </a:moveTo>
                  <a:cubicBezTo>
                    <a:pt x="248" y="1"/>
                    <a:pt x="201" y="22"/>
                    <a:pt x="166" y="63"/>
                  </a:cubicBezTo>
                  <a:lnTo>
                    <a:pt x="166" y="71"/>
                  </a:lnTo>
                  <a:lnTo>
                    <a:pt x="149" y="71"/>
                  </a:lnTo>
                  <a:cubicBezTo>
                    <a:pt x="133" y="79"/>
                    <a:pt x="124" y="87"/>
                    <a:pt x="116" y="96"/>
                  </a:cubicBezTo>
                  <a:cubicBezTo>
                    <a:pt x="66" y="112"/>
                    <a:pt x="41" y="179"/>
                    <a:pt x="33" y="237"/>
                  </a:cubicBezTo>
                  <a:lnTo>
                    <a:pt x="33" y="253"/>
                  </a:lnTo>
                  <a:cubicBezTo>
                    <a:pt x="17" y="319"/>
                    <a:pt x="0" y="386"/>
                    <a:pt x="8" y="460"/>
                  </a:cubicBezTo>
                  <a:cubicBezTo>
                    <a:pt x="8" y="551"/>
                    <a:pt x="25" y="643"/>
                    <a:pt x="83" y="709"/>
                  </a:cubicBezTo>
                  <a:cubicBezTo>
                    <a:pt x="91" y="717"/>
                    <a:pt x="99" y="725"/>
                    <a:pt x="108" y="734"/>
                  </a:cubicBezTo>
                  <a:cubicBezTo>
                    <a:pt x="157" y="783"/>
                    <a:pt x="221" y="815"/>
                    <a:pt x="284" y="815"/>
                  </a:cubicBezTo>
                  <a:cubicBezTo>
                    <a:pt x="327" y="815"/>
                    <a:pt x="369" y="800"/>
                    <a:pt x="406" y="767"/>
                  </a:cubicBezTo>
                  <a:cubicBezTo>
                    <a:pt x="497" y="684"/>
                    <a:pt x="505" y="551"/>
                    <a:pt x="489" y="427"/>
                  </a:cubicBezTo>
                  <a:cubicBezTo>
                    <a:pt x="497" y="369"/>
                    <a:pt x="497" y="319"/>
                    <a:pt x="497" y="261"/>
                  </a:cubicBezTo>
                  <a:cubicBezTo>
                    <a:pt x="489" y="179"/>
                    <a:pt x="456" y="87"/>
                    <a:pt x="389" y="29"/>
                  </a:cubicBezTo>
                  <a:cubicBezTo>
                    <a:pt x="360" y="10"/>
                    <a:pt x="328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6"/>
            <p:cNvSpPr/>
            <p:nvPr/>
          </p:nvSpPr>
          <p:spPr>
            <a:xfrm>
              <a:off x="2493425" y="1665200"/>
              <a:ext cx="2925" cy="4800"/>
            </a:xfrm>
            <a:custGeom>
              <a:rect b="b" l="l" r="r" t="t"/>
              <a:pathLst>
                <a:path extrusionOk="0" h="192" w="117">
                  <a:moveTo>
                    <a:pt x="75" y="1"/>
                  </a:moveTo>
                  <a:lnTo>
                    <a:pt x="67" y="9"/>
                  </a:lnTo>
                  <a:cubicBezTo>
                    <a:pt x="58" y="9"/>
                    <a:pt x="50" y="26"/>
                    <a:pt x="42" y="42"/>
                  </a:cubicBezTo>
                  <a:cubicBezTo>
                    <a:pt x="34" y="59"/>
                    <a:pt x="34" y="67"/>
                    <a:pt x="25" y="84"/>
                  </a:cubicBezTo>
                  <a:cubicBezTo>
                    <a:pt x="17" y="109"/>
                    <a:pt x="9" y="125"/>
                    <a:pt x="0" y="150"/>
                  </a:cubicBezTo>
                  <a:cubicBezTo>
                    <a:pt x="0" y="167"/>
                    <a:pt x="9" y="183"/>
                    <a:pt x="17" y="191"/>
                  </a:cubicBezTo>
                  <a:cubicBezTo>
                    <a:pt x="34" y="191"/>
                    <a:pt x="50" y="191"/>
                    <a:pt x="58" y="175"/>
                  </a:cubicBezTo>
                  <a:cubicBezTo>
                    <a:pt x="67" y="150"/>
                    <a:pt x="83" y="133"/>
                    <a:pt x="92" y="109"/>
                  </a:cubicBezTo>
                  <a:cubicBezTo>
                    <a:pt x="92" y="100"/>
                    <a:pt x="100" y="92"/>
                    <a:pt x="108" y="75"/>
                  </a:cubicBezTo>
                  <a:cubicBezTo>
                    <a:pt x="108" y="67"/>
                    <a:pt x="116" y="67"/>
                    <a:pt x="116" y="59"/>
                  </a:cubicBezTo>
                  <a:lnTo>
                    <a:pt x="116" y="51"/>
                  </a:lnTo>
                  <a:cubicBezTo>
                    <a:pt x="116" y="42"/>
                    <a:pt x="116" y="34"/>
                    <a:pt x="116" y="26"/>
                  </a:cubicBezTo>
                  <a:lnTo>
                    <a:pt x="108" y="17"/>
                  </a:lnTo>
                  <a:cubicBezTo>
                    <a:pt x="108" y="9"/>
                    <a:pt x="100" y="9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6"/>
            <p:cNvSpPr/>
            <p:nvPr/>
          </p:nvSpPr>
          <p:spPr>
            <a:xfrm>
              <a:off x="2500475" y="1665200"/>
              <a:ext cx="1675" cy="1475"/>
            </a:xfrm>
            <a:custGeom>
              <a:rect b="b" l="l" r="r" t="t"/>
              <a:pathLst>
                <a:path extrusionOk="0" h="59" w="67">
                  <a:moveTo>
                    <a:pt x="33" y="1"/>
                  </a:moveTo>
                  <a:cubicBezTo>
                    <a:pt x="0" y="1"/>
                    <a:pt x="0" y="59"/>
                    <a:pt x="33" y="59"/>
                  </a:cubicBezTo>
                  <a:cubicBezTo>
                    <a:pt x="66" y="59"/>
                    <a:pt x="66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6"/>
            <p:cNvSpPr/>
            <p:nvPr/>
          </p:nvSpPr>
          <p:spPr>
            <a:xfrm>
              <a:off x="2603200" y="1597200"/>
              <a:ext cx="34075" cy="20375"/>
            </a:xfrm>
            <a:custGeom>
              <a:rect b="b" l="l" r="r" t="t"/>
              <a:pathLst>
                <a:path extrusionOk="0" h="815" w="1363">
                  <a:moveTo>
                    <a:pt x="63" y="0"/>
                  </a:moveTo>
                  <a:cubicBezTo>
                    <a:pt x="48" y="0"/>
                    <a:pt x="36" y="3"/>
                    <a:pt x="26" y="11"/>
                  </a:cubicBezTo>
                  <a:cubicBezTo>
                    <a:pt x="9" y="20"/>
                    <a:pt x="1" y="36"/>
                    <a:pt x="9" y="53"/>
                  </a:cubicBezTo>
                  <a:cubicBezTo>
                    <a:pt x="26" y="111"/>
                    <a:pt x="117" y="127"/>
                    <a:pt x="166" y="144"/>
                  </a:cubicBezTo>
                  <a:cubicBezTo>
                    <a:pt x="216" y="169"/>
                    <a:pt x="274" y="194"/>
                    <a:pt x="332" y="219"/>
                  </a:cubicBezTo>
                  <a:cubicBezTo>
                    <a:pt x="440" y="268"/>
                    <a:pt x="556" y="326"/>
                    <a:pt x="664" y="384"/>
                  </a:cubicBezTo>
                  <a:cubicBezTo>
                    <a:pt x="771" y="451"/>
                    <a:pt x="879" y="517"/>
                    <a:pt x="987" y="583"/>
                  </a:cubicBezTo>
                  <a:cubicBezTo>
                    <a:pt x="1086" y="658"/>
                    <a:pt x="1194" y="724"/>
                    <a:pt x="1293" y="807"/>
                  </a:cubicBezTo>
                  <a:cubicBezTo>
                    <a:pt x="1300" y="812"/>
                    <a:pt x="1308" y="815"/>
                    <a:pt x="1315" y="815"/>
                  </a:cubicBezTo>
                  <a:cubicBezTo>
                    <a:pt x="1341" y="815"/>
                    <a:pt x="1362" y="785"/>
                    <a:pt x="1343" y="765"/>
                  </a:cubicBezTo>
                  <a:cubicBezTo>
                    <a:pt x="1244" y="674"/>
                    <a:pt x="1152" y="583"/>
                    <a:pt x="1045" y="500"/>
                  </a:cubicBezTo>
                  <a:cubicBezTo>
                    <a:pt x="945" y="426"/>
                    <a:pt x="838" y="351"/>
                    <a:pt x="722" y="293"/>
                  </a:cubicBezTo>
                  <a:cubicBezTo>
                    <a:pt x="614" y="227"/>
                    <a:pt x="498" y="169"/>
                    <a:pt x="382" y="119"/>
                  </a:cubicBezTo>
                  <a:cubicBezTo>
                    <a:pt x="324" y="94"/>
                    <a:pt x="266" y="61"/>
                    <a:pt x="200" y="45"/>
                  </a:cubicBezTo>
                  <a:cubicBezTo>
                    <a:pt x="168" y="32"/>
                    <a:pt x="108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6"/>
            <p:cNvSpPr/>
            <p:nvPr/>
          </p:nvSpPr>
          <p:spPr>
            <a:xfrm>
              <a:off x="2616250" y="1597275"/>
              <a:ext cx="8825" cy="6100"/>
            </a:xfrm>
            <a:custGeom>
              <a:rect b="b" l="l" r="r" t="t"/>
              <a:pathLst>
                <a:path extrusionOk="0" h="244" w="353">
                  <a:moveTo>
                    <a:pt x="34" y="0"/>
                  </a:moveTo>
                  <a:cubicBezTo>
                    <a:pt x="17" y="0"/>
                    <a:pt x="1" y="17"/>
                    <a:pt x="9" y="25"/>
                  </a:cubicBezTo>
                  <a:cubicBezTo>
                    <a:pt x="26" y="58"/>
                    <a:pt x="50" y="66"/>
                    <a:pt x="75" y="91"/>
                  </a:cubicBezTo>
                  <a:cubicBezTo>
                    <a:pt x="100" y="108"/>
                    <a:pt x="125" y="124"/>
                    <a:pt x="150" y="141"/>
                  </a:cubicBezTo>
                  <a:cubicBezTo>
                    <a:pt x="200" y="174"/>
                    <a:pt x="249" y="207"/>
                    <a:pt x="299" y="240"/>
                  </a:cubicBezTo>
                  <a:cubicBezTo>
                    <a:pt x="302" y="243"/>
                    <a:pt x="306" y="244"/>
                    <a:pt x="310" y="244"/>
                  </a:cubicBezTo>
                  <a:cubicBezTo>
                    <a:pt x="332" y="244"/>
                    <a:pt x="352" y="205"/>
                    <a:pt x="324" y="191"/>
                  </a:cubicBezTo>
                  <a:cubicBezTo>
                    <a:pt x="274" y="158"/>
                    <a:pt x="233" y="116"/>
                    <a:pt x="183" y="83"/>
                  </a:cubicBezTo>
                  <a:cubicBezTo>
                    <a:pt x="158" y="66"/>
                    <a:pt x="133" y="50"/>
                    <a:pt x="108" y="42"/>
                  </a:cubicBezTo>
                  <a:cubicBezTo>
                    <a:pt x="84" y="25"/>
                    <a:pt x="59" y="8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6"/>
            <p:cNvSpPr/>
            <p:nvPr/>
          </p:nvSpPr>
          <p:spPr>
            <a:xfrm>
              <a:off x="2586425" y="1597050"/>
              <a:ext cx="5625" cy="3000"/>
            </a:xfrm>
            <a:custGeom>
              <a:rect b="b" l="l" r="r" t="t"/>
              <a:pathLst>
                <a:path extrusionOk="0" h="120" w="225">
                  <a:moveTo>
                    <a:pt x="199" y="1"/>
                  </a:moveTo>
                  <a:cubicBezTo>
                    <a:pt x="166" y="1"/>
                    <a:pt x="125" y="1"/>
                    <a:pt x="92" y="17"/>
                  </a:cubicBezTo>
                  <a:cubicBezTo>
                    <a:pt x="75" y="17"/>
                    <a:pt x="59" y="26"/>
                    <a:pt x="42" y="42"/>
                  </a:cubicBezTo>
                  <a:lnTo>
                    <a:pt x="42" y="34"/>
                  </a:lnTo>
                  <a:cubicBezTo>
                    <a:pt x="25" y="51"/>
                    <a:pt x="1" y="67"/>
                    <a:pt x="1" y="92"/>
                  </a:cubicBezTo>
                  <a:cubicBezTo>
                    <a:pt x="9" y="100"/>
                    <a:pt x="9" y="109"/>
                    <a:pt x="25" y="117"/>
                  </a:cubicBezTo>
                  <a:cubicBezTo>
                    <a:pt x="29" y="118"/>
                    <a:pt x="32" y="119"/>
                    <a:pt x="35" y="119"/>
                  </a:cubicBezTo>
                  <a:cubicBezTo>
                    <a:pt x="48" y="119"/>
                    <a:pt x="62" y="106"/>
                    <a:pt x="75" y="92"/>
                  </a:cubicBezTo>
                  <a:cubicBezTo>
                    <a:pt x="92" y="84"/>
                    <a:pt x="100" y="75"/>
                    <a:pt x="117" y="67"/>
                  </a:cubicBezTo>
                  <a:lnTo>
                    <a:pt x="125" y="67"/>
                  </a:lnTo>
                  <a:lnTo>
                    <a:pt x="133" y="59"/>
                  </a:lnTo>
                  <a:cubicBezTo>
                    <a:pt x="141" y="59"/>
                    <a:pt x="150" y="59"/>
                    <a:pt x="158" y="51"/>
                  </a:cubicBezTo>
                  <a:cubicBezTo>
                    <a:pt x="166" y="51"/>
                    <a:pt x="183" y="42"/>
                    <a:pt x="199" y="42"/>
                  </a:cubicBezTo>
                  <a:cubicBezTo>
                    <a:pt x="208" y="42"/>
                    <a:pt x="224" y="34"/>
                    <a:pt x="224" y="26"/>
                  </a:cubicBezTo>
                  <a:cubicBezTo>
                    <a:pt x="224" y="9"/>
                    <a:pt x="208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6"/>
            <p:cNvSpPr/>
            <p:nvPr/>
          </p:nvSpPr>
          <p:spPr>
            <a:xfrm>
              <a:off x="2571525" y="1596575"/>
              <a:ext cx="4650" cy="10650"/>
            </a:xfrm>
            <a:custGeom>
              <a:rect b="b" l="l" r="r" t="t"/>
              <a:pathLst>
                <a:path extrusionOk="0" h="426" w="186">
                  <a:moveTo>
                    <a:pt x="145" y="1"/>
                  </a:moveTo>
                  <a:cubicBezTo>
                    <a:pt x="135" y="1"/>
                    <a:pt x="124" y="6"/>
                    <a:pt x="116" y="20"/>
                  </a:cubicBezTo>
                  <a:cubicBezTo>
                    <a:pt x="83" y="78"/>
                    <a:pt x="50" y="144"/>
                    <a:pt x="25" y="210"/>
                  </a:cubicBezTo>
                  <a:cubicBezTo>
                    <a:pt x="17" y="244"/>
                    <a:pt x="8" y="285"/>
                    <a:pt x="0" y="318"/>
                  </a:cubicBezTo>
                  <a:cubicBezTo>
                    <a:pt x="0" y="351"/>
                    <a:pt x="0" y="401"/>
                    <a:pt x="33" y="426"/>
                  </a:cubicBezTo>
                  <a:cubicBezTo>
                    <a:pt x="50" y="426"/>
                    <a:pt x="66" y="426"/>
                    <a:pt x="75" y="418"/>
                  </a:cubicBezTo>
                  <a:cubicBezTo>
                    <a:pt x="99" y="393"/>
                    <a:pt x="91" y="351"/>
                    <a:pt x="91" y="318"/>
                  </a:cubicBezTo>
                  <a:cubicBezTo>
                    <a:pt x="91" y="285"/>
                    <a:pt x="99" y="260"/>
                    <a:pt x="108" y="235"/>
                  </a:cubicBezTo>
                  <a:cubicBezTo>
                    <a:pt x="124" y="169"/>
                    <a:pt x="149" y="111"/>
                    <a:pt x="174" y="53"/>
                  </a:cubicBezTo>
                  <a:cubicBezTo>
                    <a:pt x="185" y="25"/>
                    <a:pt x="166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6"/>
            <p:cNvSpPr/>
            <p:nvPr/>
          </p:nvSpPr>
          <p:spPr>
            <a:xfrm>
              <a:off x="2569225" y="1594575"/>
              <a:ext cx="1900" cy="11300"/>
            </a:xfrm>
            <a:custGeom>
              <a:rect b="b" l="l" r="r" t="t"/>
              <a:pathLst>
                <a:path extrusionOk="0" h="452" w="76">
                  <a:moveTo>
                    <a:pt x="46" y="0"/>
                  </a:moveTo>
                  <a:cubicBezTo>
                    <a:pt x="32" y="0"/>
                    <a:pt x="17" y="9"/>
                    <a:pt x="17" y="25"/>
                  </a:cubicBezTo>
                  <a:cubicBezTo>
                    <a:pt x="9" y="100"/>
                    <a:pt x="9" y="166"/>
                    <a:pt x="9" y="232"/>
                  </a:cubicBezTo>
                  <a:cubicBezTo>
                    <a:pt x="1" y="274"/>
                    <a:pt x="1" y="307"/>
                    <a:pt x="1" y="340"/>
                  </a:cubicBezTo>
                  <a:cubicBezTo>
                    <a:pt x="1" y="373"/>
                    <a:pt x="1" y="415"/>
                    <a:pt x="17" y="440"/>
                  </a:cubicBezTo>
                  <a:cubicBezTo>
                    <a:pt x="22" y="448"/>
                    <a:pt x="28" y="452"/>
                    <a:pt x="34" y="452"/>
                  </a:cubicBezTo>
                  <a:cubicBezTo>
                    <a:pt x="40" y="452"/>
                    <a:pt x="46" y="448"/>
                    <a:pt x="51" y="440"/>
                  </a:cubicBezTo>
                  <a:cubicBezTo>
                    <a:pt x="67" y="406"/>
                    <a:pt x="67" y="373"/>
                    <a:pt x="67" y="340"/>
                  </a:cubicBezTo>
                  <a:lnTo>
                    <a:pt x="67" y="232"/>
                  </a:lnTo>
                  <a:cubicBezTo>
                    <a:pt x="67" y="166"/>
                    <a:pt x="67" y="92"/>
                    <a:pt x="75" y="25"/>
                  </a:cubicBezTo>
                  <a:cubicBezTo>
                    <a:pt x="75" y="9"/>
                    <a:pt x="61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6"/>
            <p:cNvSpPr/>
            <p:nvPr/>
          </p:nvSpPr>
          <p:spPr>
            <a:xfrm>
              <a:off x="2506275" y="1596200"/>
              <a:ext cx="26000" cy="18125"/>
            </a:xfrm>
            <a:custGeom>
              <a:rect b="b" l="l" r="r" t="t"/>
              <a:pathLst>
                <a:path extrusionOk="0" h="725" w="1040">
                  <a:moveTo>
                    <a:pt x="739" y="0"/>
                  </a:moveTo>
                  <a:cubicBezTo>
                    <a:pt x="733" y="0"/>
                    <a:pt x="727" y="1"/>
                    <a:pt x="721" y="2"/>
                  </a:cubicBezTo>
                  <a:cubicBezTo>
                    <a:pt x="663" y="10"/>
                    <a:pt x="613" y="51"/>
                    <a:pt x="572" y="85"/>
                  </a:cubicBezTo>
                  <a:cubicBezTo>
                    <a:pt x="530" y="118"/>
                    <a:pt x="481" y="143"/>
                    <a:pt x="439" y="176"/>
                  </a:cubicBezTo>
                  <a:cubicBezTo>
                    <a:pt x="348" y="250"/>
                    <a:pt x="257" y="325"/>
                    <a:pt x="182" y="408"/>
                  </a:cubicBezTo>
                  <a:cubicBezTo>
                    <a:pt x="141" y="449"/>
                    <a:pt x="108" y="491"/>
                    <a:pt x="75" y="532"/>
                  </a:cubicBezTo>
                  <a:cubicBezTo>
                    <a:pt x="50" y="573"/>
                    <a:pt x="0" y="631"/>
                    <a:pt x="8" y="689"/>
                  </a:cubicBezTo>
                  <a:cubicBezTo>
                    <a:pt x="8" y="710"/>
                    <a:pt x="25" y="725"/>
                    <a:pt x="45" y="725"/>
                  </a:cubicBezTo>
                  <a:cubicBezTo>
                    <a:pt x="49" y="725"/>
                    <a:pt x="54" y="724"/>
                    <a:pt x="58" y="723"/>
                  </a:cubicBezTo>
                  <a:cubicBezTo>
                    <a:pt x="100" y="698"/>
                    <a:pt x="133" y="640"/>
                    <a:pt x="158" y="607"/>
                  </a:cubicBezTo>
                  <a:cubicBezTo>
                    <a:pt x="182" y="573"/>
                    <a:pt x="216" y="532"/>
                    <a:pt x="249" y="499"/>
                  </a:cubicBezTo>
                  <a:cubicBezTo>
                    <a:pt x="315" y="424"/>
                    <a:pt x="390" y="358"/>
                    <a:pt x="472" y="292"/>
                  </a:cubicBezTo>
                  <a:cubicBezTo>
                    <a:pt x="547" y="234"/>
                    <a:pt x="622" y="167"/>
                    <a:pt x="704" y="118"/>
                  </a:cubicBezTo>
                  <a:cubicBezTo>
                    <a:pt x="720" y="107"/>
                    <a:pt x="735" y="104"/>
                    <a:pt x="750" y="104"/>
                  </a:cubicBezTo>
                  <a:cubicBezTo>
                    <a:pt x="784" y="104"/>
                    <a:pt x="817" y="123"/>
                    <a:pt x="845" y="134"/>
                  </a:cubicBezTo>
                  <a:cubicBezTo>
                    <a:pt x="895" y="159"/>
                    <a:pt x="936" y="184"/>
                    <a:pt x="978" y="217"/>
                  </a:cubicBezTo>
                  <a:cubicBezTo>
                    <a:pt x="982" y="222"/>
                    <a:pt x="988" y="224"/>
                    <a:pt x="993" y="224"/>
                  </a:cubicBezTo>
                  <a:cubicBezTo>
                    <a:pt x="1016" y="224"/>
                    <a:pt x="1039" y="186"/>
                    <a:pt x="1019" y="159"/>
                  </a:cubicBezTo>
                  <a:cubicBezTo>
                    <a:pt x="978" y="118"/>
                    <a:pt x="928" y="85"/>
                    <a:pt x="878" y="51"/>
                  </a:cubicBezTo>
                  <a:cubicBezTo>
                    <a:pt x="834" y="29"/>
                    <a:pt x="790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6"/>
            <p:cNvSpPr/>
            <p:nvPr/>
          </p:nvSpPr>
          <p:spPr>
            <a:xfrm>
              <a:off x="2510400" y="1610125"/>
              <a:ext cx="9425" cy="8575"/>
            </a:xfrm>
            <a:custGeom>
              <a:rect b="b" l="l" r="r" t="t"/>
              <a:pathLst>
                <a:path extrusionOk="0" h="343" w="377">
                  <a:moveTo>
                    <a:pt x="333" y="1"/>
                  </a:moveTo>
                  <a:cubicBezTo>
                    <a:pt x="327" y="1"/>
                    <a:pt x="321" y="3"/>
                    <a:pt x="316" y="8"/>
                  </a:cubicBezTo>
                  <a:cubicBezTo>
                    <a:pt x="266" y="58"/>
                    <a:pt x="208" y="108"/>
                    <a:pt x="158" y="149"/>
                  </a:cubicBezTo>
                  <a:cubicBezTo>
                    <a:pt x="109" y="199"/>
                    <a:pt x="59" y="240"/>
                    <a:pt x="17" y="298"/>
                  </a:cubicBezTo>
                  <a:cubicBezTo>
                    <a:pt x="9" y="306"/>
                    <a:pt x="1" y="323"/>
                    <a:pt x="9" y="331"/>
                  </a:cubicBezTo>
                  <a:cubicBezTo>
                    <a:pt x="15" y="337"/>
                    <a:pt x="25" y="343"/>
                    <a:pt x="33" y="343"/>
                  </a:cubicBezTo>
                  <a:cubicBezTo>
                    <a:pt x="37" y="343"/>
                    <a:pt x="40" y="342"/>
                    <a:pt x="42" y="340"/>
                  </a:cubicBezTo>
                  <a:cubicBezTo>
                    <a:pt x="100" y="298"/>
                    <a:pt x="158" y="248"/>
                    <a:pt x="208" y="199"/>
                  </a:cubicBezTo>
                  <a:cubicBezTo>
                    <a:pt x="258" y="149"/>
                    <a:pt x="307" y="99"/>
                    <a:pt x="357" y="58"/>
                  </a:cubicBezTo>
                  <a:cubicBezTo>
                    <a:pt x="377" y="32"/>
                    <a:pt x="355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6"/>
            <p:cNvSpPr/>
            <p:nvPr/>
          </p:nvSpPr>
          <p:spPr>
            <a:xfrm>
              <a:off x="2558950" y="1584850"/>
              <a:ext cx="6575" cy="14450"/>
            </a:xfrm>
            <a:custGeom>
              <a:rect b="b" l="l" r="r" t="t"/>
              <a:pathLst>
                <a:path extrusionOk="0" h="578" w="263">
                  <a:moveTo>
                    <a:pt x="213" y="1"/>
                  </a:moveTo>
                  <a:cubicBezTo>
                    <a:pt x="197" y="1"/>
                    <a:pt x="179" y="9"/>
                    <a:pt x="172" y="25"/>
                  </a:cubicBezTo>
                  <a:cubicBezTo>
                    <a:pt x="147" y="66"/>
                    <a:pt x="138" y="116"/>
                    <a:pt x="130" y="157"/>
                  </a:cubicBezTo>
                  <a:cubicBezTo>
                    <a:pt x="114" y="199"/>
                    <a:pt x="105" y="240"/>
                    <a:pt x="89" y="282"/>
                  </a:cubicBezTo>
                  <a:cubicBezTo>
                    <a:pt x="80" y="323"/>
                    <a:pt x="64" y="365"/>
                    <a:pt x="47" y="406"/>
                  </a:cubicBezTo>
                  <a:cubicBezTo>
                    <a:pt x="31" y="447"/>
                    <a:pt x="22" y="497"/>
                    <a:pt x="6" y="539"/>
                  </a:cubicBezTo>
                  <a:cubicBezTo>
                    <a:pt x="1" y="564"/>
                    <a:pt x="18" y="577"/>
                    <a:pt x="38" y="577"/>
                  </a:cubicBezTo>
                  <a:cubicBezTo>
                    <a:pt x="50" y="577"/>
                    <a:pt x="63" y="573"/>
                    <a:pt x="72" y="563"/>
                  </a:cubicBezTo>
                  <a:cubicBezTo>
                    <a:pt x="97" y="522"/>
                    <a:pt x="122" y="489"/>
                    <a:pt x="138" y="447"/>
                  </a:cubicBezTo>
                  <a:cubicBezTo>
                    <a:pt x="163" y="406"/>
                    <a:pt x="180" y="356"/>
                    <a:pt x="196" y="315"/>
                  </a:cubicBezTo>
                  <a:cubicBezTo>
                    <a:pt x="213" y="273"/>
                    <a:pt x="221" y="224"/>
                    <a:pt x="238" y="182"/>
                  </a:cubicBezTo>
                  <a:cubicBezTo>
                    <a:pt x="246" y="133"/>
                    <a:pt x="263" y="83"/>
                    <a:pt x="254" y="33"/>
                  </a:cubicBezTo>
                  <a:cubicBezTo>
                    <a:pt x="250" y="11"/>
                    <a:pt x="232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6"/>
            <p:cNvSpPr/>
            <p:nvPr/>
          </p:nvSpPr>
          <p:spPr>
            <a:xfrm>
              <a:off x="2556800" y="1585875"/>
              <a:ext cx="1900" cy="6650"/>
            </a:xfrm>
            <a:custGeom>
              <a:rect b="b" l="l" r="r" t="t"/>
              <a:pathLst>
                <a:path extrusionOk="0" h="266" w="76">
                  <a:moveTo>
                    <a:pt x="34" y="0"/>
                  </a:moveTo>
                  <a:cubicBezTo>
                    <a:pt x="26" y="0"/>
                    <a:pt x="17" y="17"/>
                    <a:pt x="17" y="25"/>
                  </a:cubicBezTo>
                  <a:cubicBezTo>
                    <a:pt x="17" y="42"/>
                    <a:pt x="17" y="58"/>
                    <a:pt x="17" y="83"/>
                  </a:cubicBezTo>
                  <a:cubicBezTo>
                    <a:pt x="17" y="100"/>
                    <a:pt x="9" y="108"/>
                    <a:pt x="9" y="133"/>
                  </a:cubicBezTo>
                  <a:lnTo>
                    <a:pt x="9" y="125"/>
                  </a:lnTo>
                  <a:cubicBezTo>
                    <a:pt x="9" y="158"/>
                    <a:pt x="9" y="191"/>
                    <a:pt x="1" y="224"/>
                  </a:cubicBezTo>
                  <a:cubicBezTo>
                    <a:pt x="1" y="241"/>
                    <a:pt x="9" y="257"/>
                    <a:pt x="26" y="266"/>
                  </a:cubicBezTo>
                  <a:cubicBezTo>
                    <a:pt x="34" y="266"/>
                    <a:pt x="59" y="257"/>
                    <a:pt x="59" y="241"/>
                  </a:cubicBezTo>
                  <a:cubicBezTo>
                    <a:pt x="67" y="208"/>
                    <a:pt x="67" y="166"/>
                    <a:pt x="67" y="133"/>
                  </a:cubicBezTo>
                  <a:cubicBezTo>
                    <a:pt x="75" y="116"/>
                    <a:pt x="67" y="100"/>
                    <a:pt x="67" y="75"/>
                  </a:cubicBezTo>
                  <a:cubicBezTo>
                    <a:pt x="67" y="58"/>
                    <a:pt x="67" y="42"/>
                    <a:pt x="67" y="17"/>
                  </a:cubicBezTo>
                  <a:cubicBezTo>
                    <a:pt x="59" y="9"/>
                    <a:pt x="50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6"/>
            <p:cNvSpPr/>
            <p:nvPr/>
          </p:nvSpPr>
          <p:spPr>
            <a:xfrm>
              <a:off x="2543750" y="1584225"/>
              <a:ext cx="2525" cy="11900"/>
            </a:xfrm>
            <a:custGeom>
              <a:rect b="b" l="l" r="r" t="t"/>
              <a:pathLst>
                <a:path extrusionOk="0" h="476" w="101">
                  <a:moveTo>
                    <a:pt x="51" y="0"/>
                  </a:moveTo>
                  <a:cubicBezTo>
                    <a:pt x="1" y="0"/>
                    <a:pt x="9" y="66"/>
                    <a:pt x="17" y="91"/>
                  </a:cubicBezTo>
                  <a:cubicBezTo>
                    <a:pt x="17" y="133"/>
                    <a:pt x="26" y="166"/>
                    <a:pt x="26" y="207"/>
                  </a:cubicBezTo>
                  <a:cubicBezTo>
                    <a:pt x="34" y="290"/>
                    <a:pt x="34" y="365"/>
                    <a:pt x="42" y="448"/>
                  </a:cubicBezTo>
                  <a:cubicBezTo>
                    <a:pt x="42" y="467"/>
                    <a:pt x="53" y="476"/>
                    <a:pt x="65" y="476"/>
                  </a:cubicBezTo>
                  <a:cubicBezTo>
                    <a:pt x="78" y="476"/>
                    <a:pt x="92" y="465"/>
                    <a:pt x="92" y="448"/>
                  </a:cubicBezTo>
                  <a:cubicBezTo>
                    <a:pt x="100" y="365"/>
                    <a:pt x="100" y="290"/>
                    <a:pt x="100" y="207"/>
                  </a:cubicBezTo>
                  <a:cubicBezTo>
                    <a:pt x="100" y="166"/>
                    <a:pt x="92" y="133"/>
                    <a:pt x="92" y="91"/>
                  </a:cubicBezTo>
                  <a:cubicBezTo>
                    <a:pt x="92" y="58"/>
                    <a:pt x="9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2541475" y="1585850"/>
              <a:ext cx="2100" cy="8275"/>
            </a:xfrm>
            <a:custGeom>
              <a:rect b="b" l="l" r="r" t="t"/>
              <a:pathLst>
                <a:path extrusionOk="0" h="331" w="84">
                  <a:moveTo>
                    <a:pt x="22" y="1"/>
                  </a:moveTo>
                  <a:cubicBezTo>
                    <a:pt x="14" y="1"/>
                    <a:pt x="6" y="8"/>
                    <a:pt x="1" y="18"/>
                  </a:cubicBezTo>
                  <a:cubicBezTo>
                    <a:pt x="1" y="35"/>
                    <a:pt x="1" y="59"/>
                    <a:pt x="1" y="84"/>
                  </a:cubicBezTo>
                  <a:cubicBezTo>
                    <a:pt x="1" y="109"/>
                    <a:pt x="9" y="134"/>
                    <a:pt x="9" y="151"/>
                  </a:cubicBezTo>
                  <a:cubicBezTo>
                    <a:pt x="9" y="200"/>
                    <a:pt x="17" y="250"/>
                    <a:pt x="17" y="300"/>
                  </a:cubicBezTo>
                  <a:cubicBezTo>
                    <a:pt x="17" y="320"/>
                    <a:pt x="34" y="331"/>
                    <a:pt x="50" y="331"/>
                  </a:cubicBezTo>
                  <a:cubicBezTo>
                    <a:pt x="67" y="331"/>
                    <a:pt x="84" y="320"/>
                    <a:pt x="84" y="300"/>
                  </a:cubicBezTo>
                  <a:cubicBezTo>
                    <a:pt x="84" y="250"/>
                    <a:pt x="84" y="200"/>
                    <a:pt x="75" y="151"/>
                  </a:cubicBezTo>
                  <a:cubicBezTo>
                    <a:pt x="75" y="126"/>
                    <a:pt x="67" y="101"/>
                    <a:pt x="59" y="76"/>
                  </a:cubicBezTo>
                  <a:cubicBezTo>
                    <a:pt x="50" y="51"/>
                    <a:pt x="50" y="26"/>
                    <a:pt x="34" y="10"/>
                  </a:cubicBezTo>
                  <a:cubicBezTo>
                    <a:pt x="31" y="3"/>
                    <a:pt x="26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2708425" y="1645675"/>
              <a:ext cx="3550" cy="16750"/>
            </a:xfrm>
            <a:custGeom>
              <a:rect b="b" l="l" r="r" t="t"/>
              <a:pathLst>
                <a:path extrusionOk="0" h="670" w="142">
                  <a:moveTo>
                    <a:pt x="36" y="1"/>
                  </a:moveTo>
                  <a:cubicBezTo>
                    <a:pt x="20" y="1"/>
                    <a:pt x="4" y="13"/>
                    <a:pt x="9" y="36"/>
                  </a:cubicBezTo>
                  <a:cubicBezTo>
                    <a:pt x="17" y="152"/>
                    <a:pt x="26" y="268"/>
                    <a:pt x="34" y="392"/>
                  </a:cubicBezTo>
                  <a:cubicBezTo>
                    <a:pt x="34" y="434"/>
                    <a:pt x="42" y="475"/>
                    <a:pt x="34" y="517"/>
                  </a:cubicBezTo>
                  <a:cubicBezTo>
                    <a:pt x="34" y="550"/>
                    <a:pt x="17" y="575"/>
                    <a:pt x="9" y="600"/>
                  </a:cubicBezTo>
                  <a:cubicBezTo>
                    <a:pt x="1" y="616"/>
                    <a:pt x="1" y="624"/>
                    <a:pt x="1" y="633"/>
                  </a:cubicBezTo>
                  <a:lnTo>
                    <a:pt x="1" y="649"/>
                  </a:lnTo>
                  <a:cubicBezTo>
                    <a:pt x="7" y="661"/>
                    <a:pt x="17" y="669"/>
                    <a:pt x="29" y="669"/>
                  </a:cubicBezTo>
                  <a:cubicBezTo>
                    <a:pt x="33" y="669"/>
                    <a:pt x="38" y="668"/>
                    <a:pt x="42" y="666"/>
                  </a:cubicBezTo>
                  <a:cubicBezTo>
                    <a:pt x="84" y="666"/>
                    <a:pt x="108" y="633"/>
                    <a:pt x="125" y="591"/>
                  </a:cubicBezTo>
                  <a:cubicBezTo>
                    <a:pt x="133" y="558"/>
                    <a:pt x="142" y="517"/>
                    <a:pt x="142" y="484"/>
                  </a:cubicBezTo>
                  <a:cubicBezTo>
                    <a:pt x="133" y="434"/>
                    <a:pt x="133" y="384"/>
                    <a:pt x="125" y="326"/>
                  </a:cubicBezTo>
                  <a:cubicBezTo>
                    <a:pt x="108" y="227"/>
                    <a:pt x="92" y="127"/>
                    <a:pt x="67" y="28"/>
                  </a:cubicBezTo>
                  <a:cubicBezTo>
                    <a:pt x="63" y="9"/>
                    <a:pt x="49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2706575" y="1654225"/>
              <a:ext cx="1675" cy="6475"/>
            </a:xfrm>
            <a:custGeom>
              <a:rect b="b" l="l" r="r" t="t"/>
              <a:pathLst>
                <a:path extrusionOk="0" h="259" w="67">
                  <a:moveTo>
                    <a:pt x="33" y="1"/>
                  </a:moveTo>
                  <a:cubicBezTo>
                    <a:pt x="25" y="1"/>
                    <a:pt x="8" y="9"/>
                    <a:pt x="8" y="26"/>
                  </a:cubicBezTo>
                  <a:cubicBezTo>
                    <a:pt x="17" y="59"/>
                    <a:pt x="17" y="100"/>
                    <a:pt x="8" y="133"/>
                  </a:cubicBezTo>
                  <a:cubicBezTo>
                    <a:pt x="8" y="150"/>
                    <a:pt x="8" y="166"/>
                    <a:pt x="8" y="183"/>
                  </a:cubicBezTo>
                  <a:cubicBezTo>
                    <a:pt x="0" y="191"/>
                    <a:pt x="0" y="208"/>
                    <a:pt x="0" y="216"/>
                  </a:cubicBezTo>
                  <a:cubicBezTo>
                    <a:pt x="0" y="224"/>
                    <a:pt x="0" y="233"/>
                    <a:pt x="0" y="241"/>
                  </a:cubicBezTo>
                  <a:cubicBezTo>
                    <a:pt x="0" y="251"/>
                    <a:pt x="10" y="258"/>
                    <a:pt x="19" y="258"/>
                  </a:cubicBezTo>
                  <a:cubicBezTo>
                    <a:pt x="25" y="258"/>
                    <a:pt x="30" y="256"/>
                    <a:pt x="33" y="249"/>
                  </a:cubicBezTo>
                  <a:cubicBezTo>
                    <a:pt x="50" y="216"/>
                    <a:pt x="58" y="175"/>
                    <a:pt x="58" y="133"/>
                  </a:cubicBezTo>
                  <a:cubicBezTo>
                    <a:pt x="66" y="100"/>
                    <a:pt x="66" y="59"/>
                    <a:pt x="58" y="26"/>
                  </a:cubicBezTo>
                  <a:cubicBezTo>
                    <a:pt x="58" y="9"/>
                    <a:pt x="50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2696825" y="1727975"/>
              <a:ext cx="17425" cy="14425"/>
            </a:xfrm>
            <a:custGeom>
              <a:rect b="b" l="l" r="r" t="t"/>
              <a:pathLst>
                <a:path extrusionOk="0" h="577" w="697">
                  <a:moveTo>
                    <a:pt x="651" y="0"/>
                  </a:moveTo>
                  <a:cubicBezTo>
                    <a:pt x="639" y="0"/>
                    <a:pt x="626" y="9"/>
                    <a:pt x="622" y="25"/>
                  </a:cubicBezTo>
                  <a:cubicBezTo>
                    <a:pt x="614" y="58"/>
                    <a:pt x="614" y="91"/>
                    <a:pt x="597" y="116"/>
                  </a:cubicBezTo>
                  <a:cubicBezTo>
                    <a:pt x="589" y="149"/>
                    <a:pt x="572" y="183"/>
                    <a:pt x="556" y="207"/>
                  </a:cubicBezTo>
                  <a:cubicBezTo>
                    <a:pt x="514" y="257"/>
                    <a:pt x="465" y="299"/>
                    <a:pt x="407" y="332"/>
                  </a:cubicBezTo>
                  <a:cubicBezTo>
                    <a:pt x="357" y="365"/>
                    <a:pt x="299" y="390"/>
                    <a:pt x="241" y="415"/>
                  </a:cubicBezTo>
                  <a:cubicBezTo>
                    <a:pt x="183" y="448"/>
                    <a:pt x="133" y="464"/>
                    <a:pt x="67" y="473"/>
                  </a:cubicBezTo>
                  <a:cubicBezTo>
                    <a:pt x="42" y="473"/>
                    <a:pt x="1" y="473"/>
                    <a:pt x="1" y="514"/>
                  </a:cubicBezTo>
                  <a:cubicBezTo>
                    <a:pt x="1" y="547"/>
                    <a:pt x="26" y="564"/>
                    <a:pt x="50" y="572"/>
                  </a:cubicBezTo>
                  <a:lnTo>
                    <a:pt x="59" y="572"/>
                  </a:lnTo>
                  <a:cubicBezTo>
                    <a:pt x="70" y="575"/>
                    <a:pt x="81" y="576"/>
                    <a:pt x="93" y="576"/>
                  </a:cubicBezTo>
                  <a:cubicBezTo>
                    <a:pt x="144" y="576"/>
                    <a:pt x="202" y="551"/>
                    <a:pt x="249" y="531"/>
                  </a:cubicBezTo>
                  <a:cubicBezTo>
                    <a:pt x="357" y="481"/>
                    <a:pt x="473" y="431"/>
                    <a:pt x="556" y="340"/>
                  </a:cubicBezTo>
                  <a:cubicBezTo>
                    <a:pt x="597" y="299"/>
                    <a:pt x="639" y="249"/>
                    <a:pt x="664" y="199"/>
                  </a:cubicBezTo>
                  <a:cubicBezTo>
                    <a:pt x="680" y="141"/>
                    <a:pt x="697" y="75"/>
                    <a:pt x="680" y="25"/>
                  </a:cubicBezTo>
                  <a:cubicBezTo>
                    <a:pt x="676" y="9"/>
                    <a:pt x="664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2690000" y="1743625"/>
              <a:ext cx="10950" cy="2450"/>
            </a:xfrm>
            <a:custGeom>
              <a:rect b="b" l="l" r="r" t="t"/>
              <a:pathLst>
                <a:path extrusionOk="0" h="98" w="438">
                  <a:moveTo>
                    <a:pt x="266" y="1"/>
                  </a:moveTo>
                  <a:cubicBezTo>
                    <a:pt x="246" y="1"/>
                    <a:pt x="227" y="2"/>
                    <a:pt x="207" y="4"/>
                  </a:cubicBezTo>
                  <a:cubicBezTo>
                    <a:pt x="174" y="4"/>
                    <a:pt x="141" y="4"/>
                    <a:pt x="108" y="12"/>
                  </a:cubicBezTo>
                  <a:cubicBezTo>
                    <a:pt x="75" y="21"/>
                    <a:pt x="33" y="29"/>
                    <a:pt x="9" y="54"/>
                  </a:cubicBezTo>
                  <a:cubicBezTo>
                    <a:pt x="0" y="70"/>
                    <a:pt x="0" y="87"/>
                    <a:pt x="17" y="95"/>
                  </a:cubicBezTo>
                  <a:cubicBezTo>
                    <a:pt x="24" y="97"/>
                    <a:pt x="31" y="97"/>
                    <a:pt x="38" y="97"/>
                  </a:cubicBezTo>
                  <a:cubicBezTo>
                    <a:pt x="66" y="97"/>
                    <a:pt x="96" y="87"/>
                    <a:pt x="116" y="87"/>
                  </a:cubicBezTo>
                  <a:cubicBezTo>
                    <a:pt x="149" y="79"/>
                    <a:pt x="183" y="70"/>
                    <a:pt x="207" y="70"/>
                  </a:cubicBezTo>
                  <a:cubicBezTo>
                    <a:pt x="274" y="62"/>
                    <a:pt x="340" y="62"/>
                    <a:pt x="406" y="62"/>
                  </a:cubicBezTo>
                  <a:cubicBezTo>
                    <a:pt x="408" y="63"/>
                    <a:pt x="410" y="63"/>
                    <a:pt x="412" y="63"/>
                  </a:cubicBezTo>
                  <a:cubicBezTo>
                    <a:pt x="432" y="63"/>
                    <a:pt x="438" y="20"/>
                    <a:pt x="415" y="12"/>
                  </a:cubicBezTo>
                  <a:cubicBezTo>
                    <a:pt x="362" y="6"/>
                    <a:pt x="3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2684400" y="1746825"/>
              <a:ext cx="4575" cy="2100"/>
            </a:xfrm>
            <a:custGeom>
              <a:rect b="b" l="l" r="r" t="t"/>
              <a:pathLst>
                <a:path extrusionOk="0" h="84" w="183">
                  <a:moveTo>
                    <a:pt x="150" y="0"/>
                  </a:moveTo>
                  <a:cubicBezTo>
                    <a:pt x="100" y="17"/>
                    <a:pt x="59" y="33"/>
                    <a:pt x="17" y="50"/>
                  </a:cubicBezTo>
                  <a:cubicBezTo>
                    <a:pt x="9" y="58"/>
                    <a:pt x="1" y="67"/>
                    <a:pt x="9" y="75"/>
                  </a:cubicBezTo>
                  <a:cubicBezTo>
                    <a:pt x="9" y="83"/>
                    <a:pt x="17" y="83"/>
                    <a:pt x="26" y="83"/>
                  </a:cubicBezTo>
                  <a:cubicBezTo>
                    <a:pt x="75" y="75"/>
                    <a:pt x="117" y="67"/>
                    <a:pt x="158" y="50"/>
                  </a:cubicBezTo>
                  <a:lnTo>
                    <a:pt x="166" y="50"/>
                  </a:lnTo>
                  <a:cubicBezTo>
                    <a:pt x="175" y="50"/>
                    <a:pt x="183" y="33"/>
                    <a:pt x="183" y="17"/>
                  </a:cubicBezTo>
                  <a:cubicBezTo>
                    <a:pt x="175" y="9"/>
                    <a:pt x="158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2569650" y="1624950"/>
              <a:ext cx="8225" cy="19675"/>
            </a:xfrm>
            <a:custGeom>
              <a:rect b="b" l="l" r="r" t="t"/>
              <a:pathLst>
                <a:path extrusionOk="0" h="787" w="329">
                  <a:moveTo>
                    <a:pt x="55" y="0"/>
                  </a:moveTo>
                  <a:cubicBezTo>
                    <a:pt x="46" y="0"/>
                    <a:pt x="40" y="8"/>
                    <a:pt x="34" y="20"/>
                  </a:cubicBezTo>
                  <a:cubicBezTo>
                    <a:pt x="0" y="70"/>
                    <a:pt x="34" y="153"/>
                    <a:pt x="50" y="202"/>
                  </a:cubicBezTo>
                  <a:cubicBezTo>
                    <a:pt x="75" y="269"/>
                    <a:pt x="92" y="327"/>
                    <a:pt x="116" y="393"/>
                  </a:cubicBezTo>
                  <a:cubicBezTo>
                    <a:pt x="133" y="459"/>
                    <a:pt x="158" y="517"/>
                    <a:pt x="183" y="583"/>
                  </a:cubicBezTo>
                  <a:cubicBezTo>
                    <a:pt x="199" y="650"/>
                    <a:pt x="224" y="708"/>
                    <a:pt x="257" y="766"/>
                  </a:cubicBezTo>
                  <a:cubicBezTo>
                    <a:pt x="264" y="780"/>
                    <a:pt x="278" y="786"/>
                    <a:pt x="292" y="786"/>
                  </a:cubicBezTo>
                  <a:cubicBezTo>
                    <a:pt x="311" y="786"/>
                    <a:pt x="328" y="773"/>
                    <a:pt x="324" y="749"/>
                  </a:cubicBezTo>
                  <a:cubicBezTo>
                    <a:pt x="315" y="608"/>
                    <a:pt x="257" y="484"/>
                    <a:pt x="216" y="351"/>
                  </a:cubicBezTo>
                  <a:cubicBezTo>
                    <a:pt x="199" y="293"/>
                    <a:pt x="183" y="227"/>
                    <a:pt x="158" y="161"/>
                  </a:cubicBezTo>
                  <a:cubicBezTo>
                    <a:pt x="141" y="111"/>
                    <a:pt x="125" y="20"/>
                    <a:pt x="67" y="3"/>
                  </a:cubicBezTo>
                  <a:cubicBezTo>
                    <a:pt x="62" y="1"/>
                    <a:pt x="58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2568500" y="1632450"/>
              <a:ext cx="3375" cy="10250"/>
            </a:xfrm>
            <a:custGeom>
              <a:rect b="b" l="l" r="r" t="t"/>
              <a:pathLst>
                <a:path extrusionOk="0" h="410" w="135">
                  <a:moveTo>
                    <a:pt x="26" y="1"/>
                  </a:moveTo>
                  <a:cubicBezTo>
                    <a:pt x="13" y="1"/>
                    <a:pt x="1" y="9"/>
                    <a:pt x="5" y="27"/>
                  </a:cubicBezTo>
                  <a:cubicBezTo>
                    <a:pt x="13" y="151"/>
                    <a:pt x="46" y="267"/>
                    <a:pt x="80" y="391"/>
                  </a:cubicBezTo>
                  <a:cubicBezTo>
                    <a:pt x="83" y="404"/>
                    <a:pt x="92" y="409"/>
                    <a:pt x="102" y="409"/>
                  </a:cubicBezTo>
                  <a:cubicBezTo>
                    <a:pt x="117" y="409"/>
                    <a:pt x="134" y="395"/>
                    <a:pt x="129" y="375"/>
                  </a:cubicBezTo>
                  <a:cubicBezTo>
                    <a:pt x="104" y="259"/>
                    <a:pt x="88" y="134"/>
                    <a:pt x="55" y="18"/>
                  </a:cubicBezTo>
                  <a:cubicBezTo>
                    <a:pt x="51" y="7"/>
                    <a:pt x="38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2510400" y="1719675"/>
              <a:ext cx="5200" cy="3425"/>
            </a:xfrm>
            <a:custGeom>
              <a:rect b="b" l="l" r="r" t="t"/>
              <a:pathLst>
                <a:path extrusionOk="0" h="137" w="208">
                  <a:moveTo>
                    <a:pt x="42" y="1"/>
                  </a:moveTo>
                  <a:cubicBezTo>
                    <a:pt x="26" y="9"/>
                    <a:pt x="17" y="17"/>
                    <a:pt x="9" y="26"/>
                  </a:cubicBezTo>
                  <a:cubicBezTo>
                    <a:pt x="9" y="34"/>
                    <a:pt x="1" y="34"/>
                    <a:pt x="1" y="42"/>
                  </a:cubicBezTo>
                  <a:lnTo>
                    <a:pt x="1" y="59"/>
                  </a:lnTo>
                  <a:cubicBezTo>
                    <a:pt x="1" y="67"/>
                    <a:pt x="1" y="75"/>
                    <a:pt x="1" y="92"/>
                  </a:cubicBezTo>
                  <a:lnTo>
                    <a:pt x="9" y="100"/>
                  </a:lnTo>
                  <a:cubicBezTo>
                    <a:pt x="9" y="109"/>
                    <a:pt x="17" y="117"/>
                    <a:pt x="17" y="117"/>
                  </a:cubicBezTo>
                  <a:lnTo>
                    <a:pt x="26" y="125"/>
                  </a:lnTo>
                  <a:cubicBezTo>
                    <a:pt x="34" y="133"/>
                    <a:pt x="34" y="133"/>
                    <a:pt x="42" y="133"/>
                  </a:cubicBezTo>
                  <a:cubicBezTo>
                    <a:pt x="47" y="136"/>
                    <a:pt x="52" y="137"/>
                    <a:pt x="57" y="137"/>
                  </a:cubicBezTo>
                  <a:cubicBezTo>
                    <a:pt x="71" y="137"/>
                    <a:pt x="86" y="129"/>
                    <a:pt x="92" y="117"/>
                  </a:cubicBezTo>
                  <a:lnTo>
                    <a:pt x="109" y="117"/>
                  </a:lnTo>
                  <a:cubicBezTo>
                    <a:pt x="125" y="117"/>
                    <a:pt x="150" y="117"/>
                    <a:pt x="167" y="109"/>
                  </a:cubicBezTo>
                  <a:cubicBezTo>
                    <a:pt x="183" y="109"/>
                    <a:pt x="191" y="92"/>
                    <a:pt x="200" y="84"/>
                  </a:cubicBezTo>
                  <a:cubicBezTo>
                    <a:pt x="208" y="75"/>
                    <a:pt x="208" y="67"/>
                    <a:pt x="208" y="59"/>
                  </a:cubicBezTo>
                  <a:cubicBezTo>
                    <a:pt x="208" y="42"/>
                    <a:pt x="200" y="34"/>
                    <a:pt x="200" y="26"/>
                  </a:cubicBezTo>
                  <a:cubicBezTo>
                    <a:pt x="191" y="17"/>
                    <a:pt x="191" y="17"/>
                    <a:pt x="183" y="9"/>
                  </a:cubicBezTo>
                  <a:lnTo>
                    <a:pt x="167" y="9"/>
                  </a:lnTo>
                  <a:cubicBezTo>
                    <a:pt x="158" y="1"/>
                    <a:pt x="142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2510200" y="1727675"/>
              <a:ext cx="3350" cy="3000"/>
            </a:xfrm>
            <a:custGeom>
              <a:rect b="b" l="l" r="r" t="t"/>
              <a:pathLst>
                <a:path extrusionOk="0" h="120" w="134">
                  <a:moveTo>
                    <a:pt x="40" y="0"/>
                  </a:moveTo>
                  <a:cubicBezTo>
                    <a:pt x="38" y="0"/>
                    <a:pt x="36" y="1"/>
                    <a:pt x="34" y="4"/>
                  </a:cubicBezTo>
                  <a:cubicBezTo>
                    <a:pt x="25" y="4"/>
                    <a:pt x="17" y="12"/>
                    <a:pt x="9" y="21"/>
                  </a:cubicBezTo>
                  <a:cubicBezTo>
                    <a:pt x="9" y="29"/>
                    <a:pt x="1" y="45"/>
                    <a:pt x="9" y="54"/>
                  </a:cubicBezTo>
                  <a:lnTo>
                    <a:pt x="9" y="70"/>
                  </a:lnTo>
                  <a:cubicBezTo>
                    <a:pt x="17" y="70"/>
                    <a:pt x="25" y="79"/>
                    <a:pt x="25" y="79"/>
                  </a:cubicBezTo>
                  <a:lnTo>
                    <a:pt x="34" y="87"/>
                  </a:lnTo>
                  <a:cubicBezTo>
                    <a:pt x="42" y="95"/>
                    <a:pt x="59" y="103"/>
                    <a:pt x="67" y="112"/>
                  </a:cubicBezTo>
                  <a:cubicBezTo>
                    <a:pt x="75" y="120"/>
                    <a:pt x="92" y="120"/>
                    <a:pt x="100" y="120"/>
                  </a:cubicBezTo>
                  <a:cubicBezTo>
                    <a:pt x="117" y="120"/>
                    <a:pt x="125" y="112"/>
                    <a:pt x="133" y="95"/>
                  </a:cubicBezTo>
                  <a:cubicBezTo>
                    <a:pt x="133" y="95"/>
                    <a:pt x="133" y="87"/>
                    <a:pt x="133" y="79"/>
                  </a:cubicBezTo>
                  <a:cubicBezTo>
                    <a:pt x="133" y="70"/>
                    <a:pt x="133" y="70"/>
                    <a:pt x="133" y="62"/>
                  </a:cubicBezTo>
                  <a:cubicBezTo>
                    <a:pt x="133" y="54"/>
                    <a:pt x="125" y="37"/>
                    <a:pt x="117" y="37"/>
                  </a:cubicBezTo>
                  <a:cubicBezTo>
                    <a:pt x="100" y="29"/>
                    <a:pt x="92" y="21"/>
                    <a:pt x="83" y="12"/>
                  </a:cubicBezTo>
                  <a:lnTo>
                    <a:pt x="75" y="12"/>
                  </a:lnTo>
                  <a:lnTo>
                    <a:pt x="59" y="4"/>
                  </a:lnTo>
                  <a:lnTo>
                    <a:pt x="50" y="4"/>
                  </a:lnTo>
                  <a:cubicBezTo>
                    <a:pt x="45" y="4"/>
                    <a:pt x="43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2501500" y="1730450"/>
              <a:ext cx="3125" cy="2525"/>
            </a:xfrm>
            <a:custGeom>
              <a:rect b="b" l="l" r="r" t="t"/>
              <a:pathLst>
                <a:path extrusionOk="0" h="101" w="125">
                  <a:moveTo>
                    <a:pt x="59" y="1"/>
                  </a:moveTo>
                  <a:cubicBezTo>
                    <a:pt x="50" y="1"/>
                    <a:pt x="25" y="9"/>
                    <a:pt x="17" y="17"/>
                  </a:cubicBezTo>
                  <a:cubicBezTo>
                    <a:pt x="17" y="17"/>
                    <a:pt x="9" y="26"/>
                    <a:pt x="9" y="34"/>
                  </a:cubicBezTo>
                  <a:cubicBezTo>
                    <a:pt x="9" y="42"/>
                    <a:pt x="1" y="42"/>
                    <a:pt x="1" y="50"/>
                  </a:cubicBezTo>
                  <a:cubicBezTo>
                    <a:pt x="1" y="67"/>
                    <a:pt x="9" y="75"/>
                    <a:pt x="17" y="84"/>
                  </a:cubicBezTo>
                  <a:cubicBezTo>
                    <a:pt x="25" y="100"/>
                    <a:pt x="50" y="100"/>
                    <a:pt x="59" y="100"/>
                  </a:cubicBezTo>
                  <a:lnTo>
                    <a:pt x="75" y="92"/>
                  </a:lnTo>
                  <a:lnTo>
                    <a:pt x="83" y="92"/>
                  </a:lnTo>
                  <a:lnTo>
                    <a:pt x="83" y="84"/>
                  </a:lnTo>
                  <a:lnTo>
                    <a:pt x="100" y="84"/>
                  </a:lnTo>
                  <a:cubicBezTo>
                    <a:pt x="117" y="75"/>
                    <a:pt x="125" y="59"/>
                    <a:pt x="125" y="50"/>
                  </a:cubicBezTo>
                  <a:cubicBezTo>
                    <a:pt x="125" y="34"/>
                    <a:pt x="117" y="26"/>
                    <a:pt x="100" y="17"/>
                  </a:cubicBezTo>
                  <a:cubicBezTo>
                    <a:pt x="100" y="17"/>
                    <a:pt x="92" y="17"/>
                    <a:pt x="83" y="9"/>
                  </a:cubicBezTo>
                  <a:lnTo>
                    <a:pt x="75" y="9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2519925" y="1724450"/>
              <a:ext cx="5225" cy="2300"/>
            </a:xfrm>
            <a:custGeom>
              <a:rect b="b" l="l" r="r" t="t"/>
              <a:pathLst>
                <a:path extrusionOk="0" h="92" w="209">
                  <a:moveTo>
                    <a:pt x="42" y="0"/>
                  </a:moveTo>
                  <a:cubicBezTo>
                    <a:pt x="26" y="0"/>
                    <a:pt x="18" y="9"/>
                    <a:pt x="9" y="17"/>
                  </a:cubicBezTo>
                  <a:cubicBezTo>
                    <a:pt x="1" y="25"/>
                    <a:pt x="1" y="34"/>
                    <a:pt x="1" y="42"/>
                  </a:cubicBezTo>
                  <a:cubicBezTo>
                    <a:pt x="1" y="58"/>
                    <a:pt x="1" y="67"/>
                    <a:pt x="9" y="75"/>
                  </a:cubicBezTo>
                  <a:cubicBezTo>
                    <a:pt x="18" y="83"/>
                    <a:pt x="26" y="83"/>
                    <a:pt x="42" y="92"/>
                  </a:cubicBezTo>
                  <a:lnTo>
                    <a:pt x="84" y="92"/>
                  </a:lnTo>
                  <a:cubicBezTo>
                    <a:pt x="100" y="92"/>
                    <a:pt x="117" y="83"/>
                    <a:pt x="134" y="83"/>
                  </a:cubicBezTo>
                  <a:lnTo>
                    <a:pt x="158" y="83"/>
                  </a:lnTo>
                  <a:cubicBezTo>
                    <a:pt x="175" y="75"/>
                    <a:pt x="183" y="75"/>
                    <a:pt x="192" y="67"/>
                  </a:cubicBezTo>
                  <a:cubicBezTo>
                    <a:pt x="200" y="58"/>
                    <a:pt x="200" y="50"/>
                    <a:pt x="200" y="42"/>
                  </a:cubicBezTo>
                  <a:cubicBezTo>
                    <a:pt x="208" y="34"/>
                    <a:pt x="200" y="25"/>
                    <a:pt x="192" y="17"/>
                  </a:cubicBezTo>
                  <a:cubicBezTo>
                    <a:pt x="192" y="9"/>
                    <a:pt x="183" y="9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2480575" y="1735850"/>
              <a:ext cx="3550" cy="3525"/>
            </a:xfrm>
            <a:custGeom>
              <a:rect b="b" l="l" r="r" t="t"/>
              <a:pathLst>
                <a:path extrusionOk="0" h="141" w="142">
                  <a:moveTo>
                    <a:pt x="42" y="0"/>
                  </a:moveTo>
                  <a:cubicBezTo>
                    <a:pt x="26" y="0"/>
                    <a:pt x="9" y="8"/>
                    <a:pt x="1" y="25"/>
                  </a:cubicBezTo>
                  <a:lnTo>
                    <a:pt x="1" y="33"/>
                  </a:lnTo>
                  <a:cubicBezTo>
                    <a:pt x="1" y="42"/>
                    <a:pt x="1" y="50"/>
                    <a:pt x="1" y="58"/>
                  </a:cubicBezTo>
                  <a:lnTo>
                    <a:pt x="9" y="66"/>
                  </a:lnTo>
                  <a:lnTo>
                    <a:pt x="9" y="83"/>
                  </a:lnTo>
                  <a:lnTo>
                    <a:pt x="26" y="91"/>
                  </a:lnTo>
                  <a:lnTo>
                    <a:pt x="34" y="108"/>
                  </a:lnTo>
                  <a:cubicBezTo>
                    <a:pt x="34" y="108"/>
                    <a:pt x="42" y="116"/>
                    <a:pt x="50" y="116"/>
                  </a:cubicBezTo>
                  <a:lnTo>
                    <a:pt x="59" y="124"/>
                  </a:lnTo>
                  <a:cubicBezTo>
                    <a:pt x="67" y="133"/>
                    <a:pt x="84" y="133"/>
                    <a:pt x="92" y="141"/>
                  </a:cubicBezTo>
                  <a:cubicBezTo>
                    <a:pt x="100" y="141"/>
                    <a:pt x="117" y="141"/>
                    <a:pt x="125" y="133"/>
                  </a:cubicBezTo>
                  <a:cubicBezTo>
                    <a:pt x="133" y="133"/>
                    <a:pt x="142" y="124"/>
                    <a:pt x="142" y="116"/>
                  </a:cubicBezTo>
                  <a:cubicBezTo>
                    <a:pt x="142" y="108"/>
                    <a:pt x="142" y="108"/>
                    <a:pt x="142" y="100"/>
                  </a:cubicBezTo>
                  <a:lnTo>
                    <a:pt x="142" y="91"/>
                  </a:lnTo>
                  <a:cubicBezTo>
                    <a:pt x="142" y="83"/>
                    <a:pt x="133" y="75"/>
                    <a:pt x="133" y="75"/>
                  </a:cubicBezTo>
                  <a:lnTo>
                    <a:pt x="125" y="58"/>
                  </a:lnTo>
                  <a:cubicBezTo>
                    <a:pt x="117" y="58"/>
                    <a:pt x="108" y="50"/>
                    <a:pt x="100" y="50"/>
                  </a:cubicBezTo>
                  <a:lnTo>
                    <a:pt x="84" y="33"/>
                  </a:lnTo>
                  <a:cubicBezTo>
                    <a:pt x="84" y="25"/>
                    <a:pt x="75" y="25"/>
                    <a:pt x="67" y="17"/>
                  </a:cubicBezTo>
                  <a:lnTo>
                    <a:pt x="59" y="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2480375" y="1743925"/>
              <a:ext cx="1900" cy="2650"/>
            </a:xfrm>
            <a:custGeom>
              <a:rect b="b" l="l" r="r" t="t"/>
              <a:pathLst>
                <a:path extrusionOk="0" h="106" w="76">
                  <a:moveTo>
                    <a:pt x="17" y="0"/>
                  </a:moveTo>
                  <a:cubicBezTo>
                    <a:pt x="0" y="9"/>
                    <a:pt x="0" y="17"/>
                    <a:pt x="0" y="33"/>
                  </a:cubicBezTo>
                  <a:cubicBezTo>
                    <a:pt x="9" y="50"/>
                    <a:pt x="9" y="67"/>
                    <a:pt x="17" y="83"/>
                  </a:cubicBezTo>
                  <a:cubicBezTo>
                    <a:pt x="17" y="91"/>
                    <a:pt x="25" y="100"/>
                    <a:pt x="34" y="100"/>
                  </a:cubicBezTo>
                  <a:cubicBezTo>
                    <a:pt x="38" y="104"/>
                    <a:pt x="42" y="106"/>
                    <a:pt x="45" y="106"/>
                  </a:cubicBezTo>
                  <a:cubicBezTo>
                    <a:pt x="48" y="106"/>
                    <a:pt x="50" y="104"/>
                    <a:pt x="50" y="100"/>
                  </a:cubicBezTo>
                  <a:lnTo>
                    <a:pt x="67" y="100"/>
                  </a:lnTo>
                  <a:lnTo>
                    <a:pt x="75" y="83"/>
                  </a:lnTo>
                  <a:lnTo>
                    <a:pt x="75" y="75"/>
                  </a:lnTo>
                  <a:cubicBezTo>
                    <a:pt x="75" y="67"/>
                    <a:pt x="67" y="67"/>
                    <a:pt x="67" y="58"/>
                  </a:cubicBezTo>
                  <a:cubicBezTo>
                    <a:pt x="58" y="42"/>
                    <a:pt x="50" y="25"/>
                    <a:pt x="42" y="17"/>
                  </a:cubicBezTo>
                  <a:cubicBezTo>
                    <a:pt x="42" y="0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2614600" y="1730725"/>
              <a:ext cx="13800" cy="8375"/>
            </a:xfrm>
            <a:custGeom>
              <a:rect b="b" l="l" r="r" t="t"/>
              <a:pathLst>
                <a:path extrusionOk="0" h="335" w="552">
                  <a:moveTo>
                    <a:pt x="506" y="0"/>
                  </a:moveTo>
                  <a:cubicBezTo>
                    <a:pt x="501" y="0"/>
                    <a:pt x="495" y="2"/>
                    <a:pt x="489" y="6"/>
                  </a:cubicBezTo>
                  <a:cubicBezTo>
                    <a:pt x="415" y="56"/>
                    <a:pt x="340" y="106"/>
                    <a:pt x="266" y="155"/>
                  </a:cubicBezTo>
                  <a:cubicBezTo>
                    <a:pt x="232" y="172"/>
                    <a:pt x="199" y="189"/>
                    <a:pt x="166" y="205"/>
                  </a:cubicBezTo>
                  <a:cubicBezTo>
                    <a:pt x="133" y="222"/>
                    <a:pt x="100" y="230"/>
                    <a:pt x="58" y="238"/>
                  </a:cubicBezTo>
                  <a:lnTo>
                    <a:pt x="58" y="247"/>
                  </a:lnTo>
                  <a:cubicBezTo>
                    <a:pt x="42" y="247"/>
                    <a:pt x="17" y="255"/>
                    <a:pt x="9" y="280"/>
                  </a:cubicBezTo>
                  <a:cubicBezTo>
                    <a:pt x="0" y="296"/>
                    <a:pt x="9" y="313"/>
                    <a:pt x="17" y="321"/>
                  </a:cubicBezTo>
                  <a:cubicBezTo>
                    <a:pt x="30" y="331"/>
                    <a:pt x="46" y="334"/>
                    <a:pt x="62" y="334"/>
                  </a:cubicBezTo>
                  <a:cubicBezTo>
                    <a:pt x="88" y="334"/>
                    <a:pt x="116" y="326"/>
                    <a:pt x="141" y="321"/>
                  </a:cubicBezTo>
                  <a:cubicBezTo>
                    <a:pt x="290" y="280"/>
                    <a:pt x="415" y="172"/>
                    <a:pt x="531" y="64"/>
                  </a:cubicBezTo>
                  <a:cubicBezTo>
                    <a:pt x="551" y="44"/>
                    <a:pt x="532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2600775" y="1740025"/>
              <a:ext cx="5350" cy="4150"/>
            </a:xfrm>
            <a:custGeom>
              <a:rect b="b" l="l" r="r" t="t"/>
              <a:pathLst>
                <a:path extrusionOk="0" h="166" w="214">
                  <a:moveTo>
                    <a:pt x="182" y="1"/>
                  </a:moveTo>
                  <a:cubicBezTo>
                    <a:pt x="174" y="1"/>
                    <a:pt x="168" y="3"/>
                    <a:pt x="164" y="7"/>
                  </a:cubicBezTo>
                  <a:lnTo>
                    <a:pt x="139" y="24"/>
                  </a:lnTo>
                  <a:lnTo>
                    <a:pt x="139" y="32"/>
                  </a:lnTo>
                  <a:lnTo>
                    <a:pt x="131" y="40"/>
                  </a:lnTo>
                  <a:cubicBezTo>
                    <a:pt x="114" y="49"/>
                    <a:pt x="106" y="57"/>
                    <a:pt x="89" y="65"/>
                  </a:cubicBezTo>
                  <a:lnTo>
                    <a:pt x="56" y="90"/>
                  </a:lnTo>
                  <a:cubicBezTo>
                    <a:pt x="48" y="98"/>
                    <a:pt x="40" y="107"/>
                    <a:pt x="31" y="107"/>
                  </a:cubicBezTo>
                  <a:lnTo>
                    <a:pt x="31" y="115"/>
                  </a:lnTo>
                  <a:cubicBezTo>
                    <a:pt x="23" y="115"/>
                    <a:pt x="23" y="123"/>
                    <a:pt x="15" y="123"/>
                  </a:cubicBezTo>
                  <a:cubicBezTo>
                    <a:pt x="0" y="138"/>
                    <a:pt x="12" y="166"/>
                    <a:pt x="32" y="166"/>
                  </a:cubicBezTo>
                  <a:cubicBezTo>
                    <a:pt x="34" y="166"/>
                    <a:pt x="37" y="165"/>
                    <a:pt x="40" y="165"/>
                  </a:cubicBezTo>
                  <a:cubicBezTo>
                    <a:pt x="48" y="165"/>
                    <a:pt x="56" y="156"/>
                    <a:pt x="65" y="156"/>
                  </a:cubicBezTo>
                  <a:cubicBezTo>
                    <a:pt x="73" y="148"/>
                    <a:pt x="73" y="148"/>
                    <a:pt x="81" y="140"/>
                  </a:cubicBezTo>
                  <a:cubicBezTo>
                    <a:pt x="98" y="131"/>
                    <a:pt x="114" y="123"/>
                    <a:pt x="123" y="115"/>
                  </a:cubicBezTo>
                  <a:cubicBezTo>
                    <a:pt x="147" y="98"/>
                    <a:pt x="181" y="73"/>
                    <a:pt x="205" y="57"/>
                  </a:cubicBezTo>
                  <a:cubicBezTo>
                    <a:pt x="214" y="40"/>
                    <a:pt x="214" y="24"/>
                    <a:pt x="205" y="7"/>
                  </a:cubicBezTo>
                  <a:cubicBezTo>
                    <a:pt x="197" y="3"/>
                    <a:pt x="189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2563650" y="1659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2561150" y="1655050"/>
              <a:ext cx="5200" cy="6875"/>
            </a:xfrm>
            <a:custGeom>
              <a:rect b="b" l="l" r="r" t="t"/>
              <a:pathLst>
                <a:path extrusionOk="0" h="275" w="208">
                  <a:moveTo>
                    <a:pt x="34" y="1"/>
                  </a:moveTo>
                  <a:cubicBezTo>
                    <a:pt x="17" y="1"/>
                    <a:pt x="9" y="17"/>
                    <a:pt x="9" y="34"/>
                  </a:cubicBezTo>
                  <a:cubicBezTo>
                    <a:pt x="1" y="34"/>
                    <a:pt x="1" y="42"/>
                    <a:pt x="9" y="51"/>
                  </a:cubicBezTo>
                  <a:lnTo>
                    <a:pt x="9" y="59"/>
                  </a:lnTo>
                  <a:lnTo>
                    <a:pt x="9" y="67"/>
                  </a:lnTo>
                  <a:cubicBezTo>
                    <a:pt x="9" y="67"/>
                    <a:pt x="17" y="75"/>
                    <a:pt x="17" y="75"/>
                  </a:cubicBezTo>
                  <a:cubicBezTo>
                    <a:pt x="26" y="92"/>
                    <a:pt x="34" y="100"/>
                    <a:pt x="42" y="117"/>
                  </a:cubicBezTo>
                  <a:cubicBezTo>
                    <a:pt x="59" y="133"/>
                    <a:pt x="75" y="150"/>
                    <a:pt x="92" y="167"/>
                  </a:cubicBezTo>
                  <a:lnTo>
                    <a:pt x="100" y="175"/>
                  </a:lnTo>
                  <a:lnTo>
                    <a:pt x="100" y="183"/>
                  </a:lnTo>
                  <a:lnTo>
                    <a:pt x="108" y="191"/>
                  </a:lnTo>
                  <a:lnTo>
                    <a:pt x="100" y="200"/>
                  </a:lnTo>
                  <a:lnTo>
                    <a:pt x="92" y="216"/>
                  </a:lnTo>
                  <a:cubicBezTo>
                    <a:pt x="92" y="233"/>
                    <a:pt x="92" y="249"/>
                    <a:pt x="100" y="258"/>
                  </a:cubicBezTo>
                  <a:cubicBezTo>
                    <a:pt x="110" y="268"/>
                    <a:pt x="124" y="275"/>
                    <a:pt x="138" y="275"/>
                  </a:cubicBezTo>
                  <a:cubicBezTo>
                    <a:pt x="148" y="275"/>
                    <a:pt x="157" y="272"/>
                    <a:pt x="166" y="266"/>
                  </a:cubicBezTo>
                  <a:cubicBezTo>
                    <a:pt x="183" y="258"/>
                    <a:pt x="191" y="241"/>
                    <a:pt x="200" y="225"/>
                  </a:cubicBezTo>
                  <a:cubicBezTo>
                    <a:pt x="208" y="191"/>
                    <a:pt x="200" y="158"/>
                    <a:pt x="183" y="125"/>
                  </a:cubicBezTo>
                  <a:cubicBezTo>
                    <a:pt x="166" y="100"/>
                    <a:pt x="142" y="84"/>
                    <a:pt x="117" y="59"/>
                  </a:cubicBezTo>
                  <a:cubicBezTo>
                    <a:pt x="108" y="51"/>
                    <a:pt x="100" y="34"/>
                    <a:pt x="92" y="26"/>
                  </a:cubicBezTo>
                  <a:cubicBezTo>
                    <a:pt x="84" y="17"/>
                    <a:pt x="75" y="9"/>
                    <a:pt x="67" y="9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2563450" y="1659325"/>
              <a:ext cx="225" cy="100"/>
            </a:xfrm>
            <a:custGeom>
              <a:rect b="b" l="l" r="r" t="t"/>
              <a:pathLst>
                <a:path extrusionOk="0" h="4" w="9">
                  <a:moveTo>
                    <a:pt x="3" y="0"/>
                  </a:moveTo>
                  <a:cubicBezTo>
                    <a:pt x="1" y="0"/>
                    <a:pt x="3" y="4"/>
                    <a:pt x="8" y="4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2558875" y="1657875"/>
              <a:ext cx="3125" cy="4000"/>
            </a:xfrm>
            <a:custGeom>
              <a:rect b="b" l="l" r="r" t="t"/>
              <a:pathLst>
                <a:path extrusionOk="0" h="160" w="125">
                  <a:moveTo>
                    <a:pt x="39" y="1"/>
                  </a:moveTo>
                  <a:cubicBezTo>
                    <a:pt x="34" y="1"/>
                    <a:pt x="30" y="2"/>
                    <a:pt x="25" y="4"/>
                  </a:cubicBezTo>
                  <a:cubicBezTo>
                    <a:pt x="9" y="12"/>
                    <a:pt x="1" y="37"/>
                    <a:pt x="17" y="54"/>
                  </a:cubicBezTo>
                  <a:cubicBezTo>
                    <a:pt x="25" y="70"/>
                    <a:pt x="34" y="87"/>
                    <a:pt x="42" y="103"/>
                  </a:cubicBezTo>
                  <a:cubicBezTo>
                    <a:pt x="50" y="112"/>
                    <a:pt x="59" y="120"/>
                    <a:pt x="59" y="128"/>
                  </a:cubicBezTo>
                  <a:lnTo>
                    <a:pt x="67" y="136"/>
                  </a:lnTo>
                  <a:cubicBezTo>
                    <a:pt x="75" y="145"/>
                    <a:pt x="75" y="145"/>
                    <a:pt x="83" y="153"/>
                  </a:cubicBezTo>
                  <a:cubicBezTo>
                    <a:pt x="88" y="157"/>
                    <a:pt x="92" y="159"/>
                    <a:pt x="96" y="159"/>
                  </a:cubicBezTo>
                  <a:cubicBezTo>
                    <a:pt x="100" y="159"/>
                    <a:pt x="104" y="157"/>
                    <a:pt x="108" y="153"/>
                  </a:cubicBezTo>
                  <a:cubicBezTo>
                    <a:pt x="117" y="153"/>
                    <a:pt x="125" y="136"/>
                    <a:pt x="125" y="128"/>
                  </a:cubicBezTo>
                  <a:cubicBezTo>
                    <a:pt x="117" y="120"/>
                    <a:pt x="117" y="112"/>
                    <a:pt x="117" y="112"/>
                  </a:cubicBezTo>
                  <a:lnTo>
                    <a:pt x="108" y="95"/>
                  </a:lnTo>
                  <a:cubicBezTo>
                    <a:pt x="108" y="87"/>
                    <a:pt x="100" y="78"/>
                    <a:pt x="100" y="70"/>
                  </a:cubicBezTo>
                  <a:cubicBezTo>
                    <a:pt x="92" y="54"/>
                    <a:pt x="83" y="37"/>
                    <a:pt x="75" y="20"/>
                  </a:cubicBezTo>
                  <a:cubicBezTo>
                    <a:pt x="63" y="8"/>
                    <a:pt x="51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2647750" y="1754700"/>
              <a:ext cx="12450" cy="2925"/>
            </a:xfrm>
            <a:custGeom>
              <a:rect b="b" l="l" r="r" t="t"/>
              <a:pathLst>
                <a:path extrusionOk="0" h="117" w="498">
                  <a:moveTo>
                    <a:pt x="456" y="0"/>
                  </a:moveTo>
                  <a:cubicBezTo>
                    <a:pt x="381" y="8"/>
                    <a:pt x="307" y="17"/>
                    <a:pt x="232" y="25"/>
                  </a:cubicBezTo>
                  <a:cubicBezTo>
                    <a:pt x="158" y="33"/>
                    <a:pt x="83" y="50"/>
                    <a:pt x="17" y="75"/>
                  </a:cubicBezTo>
                  <a:cubicBezTo>
                    <a:pt x="0" y="83"/>
                    <a:pt x="8" y="108"/>
                    <a:pt x="25" y="116"/>
                  </a:cubicBezTo>
                  <a:cubicBezTo>
                    <a:pt x="58" y="116"/>
                    <a:pt x="91" y="108"/>
                    <a:pt x="133" y="108"/>
                  </a:cubicBezTo>
                  <a:cubicBezTo>
                    <a:pt x="166" y="100"/>
                    <a:pt x="207" y="100"/>
                    <a:pt x="240" y="91"/>
                  </a:cubicBezTo>
                  <a:cubicBezTo>
                    <a:pt x="315" y="83"/>
                    <a:pt x="390" y="75"/>
                    <a:pt x="456" y="66"/>
                  </a:cubicBezTo>
                  <a:cubicBezTo>
                    <a:pt x="497" y="66"/>
                    <a:pt x="497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2593950" y="1762775"/>
              <a:ext cx="8650" cy="3800"/>
            </a:xfrm>
            <a:custGeom>
              <a:rect b="b" l="l" r="r" t="t"/>
              <a:pathLst>
                <a:path extrusionOk="0" h="152" w="346">
                  <a:moveTo>
                    <a:pt x="329" y="0"/>
                  </a:moveTo>
                  <a:cubicBezTo>
                    <a:pt x="313" y="0"/>
                    <a:pt x="304" y="9"/>
                    <a:pt x="288" y="9"/>
                  </a:cubicBezTo>
                  <a:lnTo>
                    <a:pt x="246" y="9"/>
                  </a:lnTo>
                  <a:cubicBezTo>
                    <a:pt x="213" y="9"/>
                    <a:pt x="188" y="9"/>
                    <a:pt x="164" y="17"/>
                  </a:cubicBezTo>
                  <a:cubicBezTo>
                    <a:pt x="106" y="33"/>
                    <a:pt x="56" y="83"/>
                    <a:pt x="14" y="125"/>
                  </a:cubicBezTo>
                  <a:cubicBezTo>
                    <a:pt x="0" y="132"/>
                    <a:pt x="10" y="151"/>
                    <a:pt x="24" y="151"/>
                  </a:cubicBezTo>
                  <a:cubicBezTo>
                    <a:pt x="26" y="151"/>
                    <a:pt x="29" y="151"/>
                    <a:pt x="31" y="149"/>
                  </a:cubicBezTo>
                  <a:cubicBezTo>
                    <a:pt x="81" y="116"/>
                    <a:pt x="130" y="83"/>
                    <a:pt x="188" y="75"/>
                  </a:cubicBezTo>
                  <a:cubicBezTo>
                    <a:pt x="222" y="75"/>
                    <a:pt x="246" y="75"/>
                    <a:pt x="280" y="67"/>
                  </a:cubicBezTo>
                  <a:cubicBezTo>
                    <a:pt x="304" y="67"/>
                    <a:pt x="338" y="50"/>
                    <a:pt x="338" y="25"/>
                  </a:cubicBezTo>
                  <a:cubicBezTo>
                    <a:pt x="346" y="17"/>
                    <a:pt x="338" y="9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2609825" y="1762975"/>
              <a:ext cx="1275" cy="1050"/>
            </a:xfrm>
            <a:custGeom>
              <a:rect b="b" l="l" r="r" t="t"/>
              <a:pathLst>
                <a:path extrusionOk="0" h="42" w="51">
                  <a:moveTo>
                    <a:pt x="26" y="1"/>
                  </a:moveTo>
                  <a:cubicBezTo>
                    <a:pt x="1" y="1"/>
                    <a:pt x="1" y="42"/>
                    <a:pt x="26" y="42"/>
                  </a:cubicBezTo>
                  <a:cubicBezTo>
                    <a:pt x="51" y="42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2523675" y="1771675"/>
              <a:ext cx="24250" cy="10750"/>
            </a:xfrm>
            <a:custGeom>
              <a:rect b="b" l="l" r="r" t="t"/>
              <a:pathLst>
                <a:path extrusionOk="0" h="430" w="970">
                  <a:moveTo>
                    <a:pt x="42" y="1"/>
                  </a:moveTo>
                  <a:cubicBezTo>
                    <a:pt x="17" y="1"/>
                    <a:pt x="0" y="17"/>
                    <a:pt x="0" y="42"/>
                  </a:cubicBezTo>
                  <a:cubicBezTo>
                    <a:pt x="0" y="92"/>
                    <a:pt x="42" y="117"/>
                    <a:pt x="75" y="141"/>
                  </a:cubicBezTo>
                  <a:cubicBezTo>
                    <a:pt x="100" y="175"/>
                    <a:pt x="141" y="191"/>
                    <a:pt x="174" y="216"/>
                  </a:cubicBezTo>
                  <a:cubicBezTo>
                    <a:pt x="249" y="257"/>
                    <a:pt x="323" y="291"/>
                    <a:pt x="406" y="315"/>
                  </a:cubicBezTo>
                  <a:cubicBezTo>
                    <a:pt x="481" y="349"/>
                    <a:pt x="564" y="373"/>
                    <a:pt x="638" y="398"/>
                  </a:cubicBezTo>
                  <a:cubicBezTo>
                    <a:pt x="710" y="416"/>
                    <a:pt x="777" y="430"/>
                    <a:pt x="843" y="430"/>
                  </a:cubicBezTo>
                  <a:cubicBezTo>
                    <a:pt x="869" y="430"/>
                    <a:pt x="894" y="428"/>
                    <a:pt x="920" y="423"/>
                  </a:cubicBezTo>
                  <a:cubicBezTo>
                    <a:pt x="970" y="415"/>
                    <a:pt x="953" y="349"/>
                    <a:pt x="912" y="349"/>
                  </a:cubicBezTo>
                  <a:cubicBezTo>
                    <a:pt x="829" y="340"/>
                    <a:pt x="738" y="307"/>
                    <a:pt x="655" y="282"/>
                  </a:cubicBezTo>
                  <a:cubicBezTo>
                    <a:pt x="580" y="257"/>
                    <a:pt x="506" y="233"/>
                    <a:pt x="439" y="208"/>
                  </a:cubicBezTo>
                  <a:cubicBezTo>
                    <a:pt x="365" y="183"/>
                    <a:pt x="298" y="158"/>
                    <a:pt x="232" y="117"/>
                  </a:cubicBezTo>
                  <a:cubicBezTo>
                    <a:pt x="199" y="100"/>
                    <a:pt x="166" y="75"/>
                    <a:pt x="133" y="50"/>
                  </a:cubicBezTo>
                  <a:cubicBezTo>
                    <a:pt x="108" y="34"/>
                    <a:pt x="75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2521025" y="1774025"/>
              <a:ext cx="7225" cy="6675"/>
            </a:xfrm>
            <a:custGeom>
              <a:rect b="b" l="l" r="r" t="t"/>
              <a:pathLst>
                <a:path extrusionOk="0" h="267" w="289">
                  <a:moveTo>
                    <a:pt x="32" y="1"/>
                  </a:moveTo>
                  <a:cubicBezTo>
                    <a:pt x="14" y="1"/>
                    <a:pt x="0" y="20"/>
                    <a:pt x="7" y="39"/>
                  </a:cubicBezTo>
                  <a:cubicBezTo>
                    <a:pt x="7" y="56"/>
                    <a:pt x="15" y="72"/>
                    <a:pt x="23" y="81"/>
                  </a:cubicBezTo>
                  <a:cubicBezTo>
                    <a:pt x="32" y="97"/>
                    <a:pt x="40" y="105"/>
                    <a:pt x="48" y="114"/>
                  </a:cubicBezTo>
                  <a:cubicBezTo>
                    <a:pt x="65" y="139"/>
                    <a:pt x="81" y="155"/>
                    <a:pt x="106" y="172"/>
                  </a:cubicBezTo>
                  <a:cubicBezTo>
                    <a:pt x="148" y="205"/>
                    <a:pt x="189" y="238"/>
                    <a:pt x="230" y="263"/>
                  </a:cubicBezTo>
                  <a:cubicBezTo>
                    <a:pt x="237" y="265"/>
                    <a:pt x="243" y="266"/>
                    <a:pt x="249" y="266"/>
                  </a:cubicBezTo>
                  <a:cubicBezTo>
                    <a:pt x="264" y="266"/>
                    <a:pt x="274" y="258"/>
                    <a:pt x="280" y="246"/>
                  </a:cubicBezTo>
                  <a:cubicBezTo>
                    <a:pt x="288" y="230"/>
                    <a:pt x="288" y="205"/>
                    <a:pt x="272" y="197"/>
                  </a:cubicBezTo>
                  <a:cubicBezTo>
                    <a:pt x="247" y="188"/>
                    <a:pt x="222" y="172"/>
                    <a:pt x="206" y="155"/>
                  </a:cubicBezTo>
                  <a:lnTo>
                    <a:pt x="197" y="147"/>
                  </a:lnTo>
                  <a:lnTo>
                    <a:pt x="189" y="147"/>
                  </a:lnTo>
                  <a:lnTo>
                    <a:pt x="181" y="139"/>
                  </a:lnTo>
                  <a:lnTo>
                    <a:pt x="156" y="114"/>
                  </a:lnTo>
                  <a:cubicBezTo>
                    <a:pt x="139" y="97"/>
                    <a:pt x="114" y="81"/>
                    <a:pt x="98" y="64"/>
                  </a:cubicBezTo>
                  <a:cubicBezTo>
                    <a:pt x="90" y="56"/>
                    <a:pt x="81" y="47"/>
                    <a:pt x="73" y="39"/>
                  </a:cubicBezTo>
                  <a:cubicBezTo>
                    <a:pt x="65" y="23"/>
                    <a:pt x="56" y="14"/>
                    <a:pt x="48" y="6"/>
                  </a:cubicBezTo>
                  <a:cubicBezTo>
                    <a:pt x="43" y="2"/>
                    <a:pt x="37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2517025" y="1771375"/>
              <a:ext cx="2525" cy="2600"/>
            </a:xfrm>
            <a:custGeom>
              <a:rect b="b" l="l" r="r" t="t"/>
              <a:pathLst>
                <a:path extrusionOk="0" h="104" w="101">
                  <a:moveTo>
                    <a:pt x="26" y="1"/>
                  </a:moveTo>
                  <a:cubicBezTo>
                    <a:pt x="23" y="1"/>
                    <a:pt x="20" y="1"/>
                    <a:pt x="18" y="4"/>
                  </a:cubicBezTo>
                  <a:lnTo>
                    <a:pt x="9" y="4"/>
                  </a:lnTo>
                  <a:lnTo>
                    <a:pt x="1" y="21"/>
                  </a:lnTo>
                  <a:lnTo>
                    <a:pt x="9" y="29"/>
                  </a:lnTo>
                  <a:lnTo>
                    <a:pt x="9" y="37"/>
                  </a:lnTo>
                  <a:lnTo>
                    <a:pt x="18" y="54"/>
                  </a:lnTo>
                  <a:lnTo>
                    <a:pt x="26" y="62"/>
                  </a:lnTo>
                  <a:cubicBezTo>
                    <a:pt x="34" y="71"/>
                    <a:pt x="42" y="87"/>
                    <a:pt x="51" y="95"/>
                  </a:cubicBezTo>
                  <a:cubicBezTo>
                    <a:pt x="59" y="95"/>
                    <a:pt x="67" y="104"/>
                    <a:pt x="76" y="104"/>
                  </a:cubicBezTo>
                  <a:cubicBezTo>
                    <a:pt x="84" y="104"/>
                    <a:pt x="92" y="104"/>
                    <a:pt x="92" y="95"/>
                  </a:cubicBezTo>
                  <a:cubicBezTo>
                    <a:pt x="100" y="87"/>
                    <a:pt x="100" y="79"/>
                    <a:pt x="100" y="71"/>
                  </a:cubicBezTo>
                  <a:lnTo>
                    <a:pt x="100" y="62"/>
                  </a:lnTo>
                  <a:lnTo>
                    <a:pt x="92" y="54"/>
                  </a:lnTo>
                  <a:cubicBezTo>
                    <a:pt x="84" y="46"/>
                    <a:pt x="76" y="37"/>
                    <a:pt x="67" y="29"/>
                  </a:cubicBezTo>
                  <a:lnTo>
                    <a:pt x="59" y="13"/>
                  </a:lnTo>
                  <a:lnTo>
                    <a:pt x="42" y="4"/>
                  </a:lnTo>
                  <a:lnTo>
                    <a:pt x="34" y="4"/>
                  </a:ln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2506275" y="1777175"/>
              <a:ext cx="19800" cy="39375"/>
            </a:xfrm>
            <a:custGeom>
              <a:rect b="b" l="l" r="r" t="t"/>
              <a:pathLst>
                <a:path extrusionOk="0" h="1575" w="792">
                  <a:moveTo>
                    <a:pt x="71" y="0"/>
                  </a:moveTo>
                  <a:cubicBezTo>
                    <a:pt x="60" y="0"/>
                    <a:pt x="50" y="4"/>
                    <a:pt x="42" y="13"/>
                  </a:cubicBezTo>
                  <a:cubicBezTo>
                    <a:pt x="0" y="54"/>
                    <a:pt x="25" y="137"/>
                    <a:pt x="25" y="195"/>
                  </a:cubicBezTo>
                  <a:cubicBezTo>
                    <a:pt x="33" y="261"/>
                    <a:pt x="50" y="319"/>
                    <a:pt x="58" y="385"/>
                  </a:cubicBezTo>
                  <a:cubicBezTo>
                    <a:pt x="116" y="601"/>
                    <a:pt x="207" y="816"/>
                    <a:pt x="323" y="1015"/>
                  </a:cubicBezTo>
                  <a:cubicBezTo>
                    <a:pt x="439" y="1214"/>
                    <a:pt x="572" y="1396"/>
                    <a:pt x="721" y="1562"/>
                  </a:cubicBezTo>
                  <a:cubicBezTo>
                    <a:pt x="727" y="1571"/>
                    <a:pt x="736" y="1574"/>
                    <a:pt x="744" y="1574"/>
                  </a:cubicBezTo>
                  <a:cubicBezTo>
                    <a:pt x="767" y="1574"/>
                    <a:pt x="791" y="1545"/>
                    <a:pt x="779" y="1520"/>
                  </a:cubicBezTo>
                  <a:cubicBezTo>
                    <a:pt x="713" y="1413"/>
                    <a:pt x="646" y="1305"/>
                    <a:pt x="572" y="1206"/>
                  </a:cubicBezTo>
                  <a:cubicBezTo>
                    <a:pt x="456" y="1023"/>
                    <a:pt x="340" y="833"/>
                    <a:pt x="257" y="626"/>
                  </a:cubicBezTo>
                  <a:cubicBezTo>
                    <a:pt x="216" y="526"/>
                    <a:pt x="182" y="427"/>
                    <a:pt x="158" y="319"/>
                  </a:cubicBezTo>
                  <a:cubicBezTo>
                    <a:pt x="149" y="269"/>
                    <a:pt x="141" y="220"/>
                    <a:pt x="133" y="162"/>
                  </a:cubicBezTo>
                  <a:cubicBezTo>
                    <a:pt x="133" y="112"/>
                    <a:pt x="141" y="46"/>
                    <a:pt x="100" y="13"/>
                  </a:cubicBezTo>
                  <a:cubicBezTo>
                    <a:pt x="91" y="4"/>
                    <a:pt x="81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2671550" y="1784850"/>
              <a:ext cx="16250" cy="15225"/>
            </a:xfrm>
            <a:custGeom>
              <a:rect b="b" l="l" r="r" t="t"/>
              <a:pathLst>
                <a:path extrusionOk="0" h="609" w="650">
                  <a:moveTo>
                    <a:pt x="596" y="0"/>
                  </a:moveTo>
                  <a:cubicBezTo>
                    <a:pt x="586" y="0"/>
                    <a:pt x="575" y="4"/>
                    <a:pt x="564" y="12"/>
                  </a:cubicBezTo>
                  <a:cubicBezTo>
                    <a:pt x="540" y="29"/>
                    <a:pt x="523" y="62"/>
                    <a:pt x="498" y="87"/>
                  </a:cubicBezTo>
                  <a:cubicBezTo>
                    <a:pt x="473" y="112"/>
                    <a:pt x="457" y="136"/>
                    <a:pt x="432" y="153"/>
                  </a:cubicBezTo>
                  <a:cubicBezTo>
                    <a:pt x="390" y="203"/>
                    <a:pt x="349" y="244"/>
                    <a:pt x="299" y="294"/>
                  </a:cubicBezTo>
                  <a:cubicBezTo>
                    <a:pt x="250" y="335"/>
                    <a:pt x="208" y="377"/>
                    <a:pt x="158" y="418"/>
                  </a:cubicBezTo>
                  <a:cubicBezTo>
                    <a:pt x="134" y="435"/>
                    <a:pt x="109" y="460"/>
                    <a:pt x="84" y="476"/>
                  </a:cubicBezTo>
                  <a:cubicBezTo>
                    <a:pt x="59" y="501"/>
                    <a:pt x="26" y="518"/>
                    <a:pt x="18" y="551"/>
                  </a:cubicBezTo>
                  <a:cubicBezTo>
                    <a:pt x="1" y="575"/>
                    <a:pt x="18" y="609"/>
                    <a:pt x="51" y="609"/>
                  </a:cubicBezTo>
                  <a:cubicBezTo>
                    <a:pt x="117" y="600"/>
                    <a:pt x="175" y="542"/>
                    <a:pt x="225" y="501"/>
                  </a:cubicBezTo>
                  <a:cubicBezTo>
                    <a:pt x="274" y="460"/>
                    <a:pt x="324" y="418"/>
                    <a:pt x="374" y="377"/>
                  </a:cubicBezTo>
                  <a:cubicBezTo>
                    <a:pt x="415" y="327"/>
                    <a:pt x="465" y="277"/>
                    <a:pt x="506" y="228"/>
                  </a:cubicBezTo>
                  <a:cubicBezTo>
                    <a:pt x="531" y="203"/>
                    <a:pt x="556" y="178"/>
                    <a:pt x="573" y="153"/>
                  </a:cubicBezTo>
                  <a:cubicBezTo>
                    <a:pt x="598" y="120"/>
                    <a:pt x="614" y="95"/>
                    <a:pt x="631" y="70"/>
                  </a:cubicBezTo>
                  <a:cubicBezTo>
                    <a:pt x="649" y="33"/>
                    <a:pt x="626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2677625" y="1793225"/>
              <a:ext cx="12050" cy="12375"/>
            </a:xfrm>
            <a:custGeom>
              <a:rect b="b" l="l" r="r" t="t"/>
              <a:pathLst>
                <a:path extrusionOk="0" h="495" w="482">
                  <a:moveTo>
                    <a:pt x="442" y="1"/>
                  </a:moveTo>
                  <a:cubicBezTo>
                    <a:pt x="437" y="1"/>
                    <a:pt x="433" y="3"/>
                    <a:pt x="429" y="9"/>
                  </a:cubicBezTo>
                  <a:cubicBezTo>
                    <a:pt x="363" y="91"/>
                    <a:pt x="297" y="166"/>
                    <a:pt x="222" y="240"/>
                  </a:cubicBezTo>
                  <a:cubicBezTo>
                    <a:pt x="189" y="282"/>
                    <a:pt x="147" y="315"/>
                    <a:pt x="114" y="348"/>
                  </a:cubicBezTo>
                  <a:cubicBezTo>
                    <a:pt x="73" y="390"/>
                    <a:pt x="40" y="423"/>
                    <a:pt x="7" y="464"/>
                  </a:cubicBezTo>
                  <a:cubicBezTo>
                    <a:pt x="0" y="477"/>
                    <a:pt x="4" y="495"/>
                    <a:pt x="17" y="495"/>
                  </a:cubicBezTo>
                  <a:cubicBezTo>
                    <a:pt x="21" y="495"/>
                    <a:pt x="26" y="493"/>
                    <a:pt x="31" y="489"/>
                  </a:cubicBezTo>
                  <a:cubicBezTo>
                    <a:pt x="114" y="439"/>
                    <a:pt x="189" y="356"/>
                    <a:pt x="263" y="282"/>
                  </a:cubicBezTo>
                  <a:cubicBezTo>
                    <a:pt x="330" y="207"/>
                    <a:pt x="396" y="133"/>
                    <a:pt x="462" y="50"/>
                  </a:cubicBezTo>
                  <a:cubicBezTo>
                    <a:pt x="482" y="30"/>
                    <a:pt x="460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6"/>
            <p:cNvSpPr/>
            <p:nvPr/>
          </p:nvSpPr>
          <p:spPr>
            <a:xfrm>
              <a:off x="2672225" y="1787775"/>
              <a:ext cx="6500" cy="7675"/>
            </a:xfrm>
            <a:custGeom>
              <a:rect b="b" l="l" r="r" t="t"/>
              <a:pathLst>
                <a:path extrusionOk="0" h="307" w="260">
                  <a:moveTo>
                    <a:pt x="222" y="1"/>
                  </a:moveTo>
                  <a:cubicBezTo>
                    <a:pt x="214" y="1"/>
                    <a:pt x="205" y="4"/>
                    <a:pt x="198" y="11"/>
                  </a:cubicBezTo>
                  <a:cubicBezTo>
                    <a:pt x="140" y="102"/>
                    <a:pt x="73" y="193"/>
                    <a:pt x="7" y="276"/>
                  </a:cubicBezTo>
                  <a:cubicBezTo>
                    <a:pt x="1" y="289"/>
                    <a:pt x="9" y="307"/>
                    <a:pt x="21" y="307"/>
                  </a:cubicBezTo>
                  <a:cubicBezTo>
                    <a:pt x="24" y="307"/>
                    <a:pt x="28" y="305"/>
                    <a:pt x="32" y="301"/>
                  </a:cubicBezTo>
                  <a:cubicBezTo>
                    <a:pt x="115" y="227"/>
                    <a:pt x="181" y="135"/>
                    <a:pt x="247" y="36"/>
                  </a:cubicBezTo>
                  <a:cubicBezTo>
                    <a:pt x="259" y="18"/>
                    <a:pt x="242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6"/>
            <p:cNvSpPr/>
            <p:nvPr/>
          </p:nvSpPr>
          <p:spPr>
            <a:xfrm>
              <a:off x="2473125" y="1538550"/>
              <a:ext cx="1475" cy="15925"/>
            </a:xfrm>
            <a:custGeom>
              <a:rect b="b" l="l" r="r" t="t"/>
              <a:pathLst>
                <a:path extrusionOk="0" h="637" w="59">
                  <a:moveTo>
                    <a:pt x="34" y="0"/>
                  </a:moveTo>
                  <a:cubicBezTo>
                    <a:pt x="27" y="0"/>
                    <a:pt x="21" y="4"/>
                    <a:pt x="17" y="13"/>
                  </a:cubicBezTo>
                  <a:cubicBezTo>
                    <a:pt x="0" y="54"/>
                    <a:pt x="9" y="112"/>
                    <a:pt x="9" y="162"/>
                  </a:cubicBezTo>
                  <a:cubicBezTo>
                    <a:pt x="9" y="212"/>
                    <a:pt x="9" y="261"/>
                    <a:pt x="9" y="311"/>
                  </a:cubicBezTo>
                  <a:cubicBezTo>
                    <a:pt x="9" y="410"/>
                    <a:pt x="17" y="518"/>
                    <a:pt x="17" y="617"/>
                  </a:cubicBezTo>
                  <a:cubicBezTo>
                    <a:pt x="17" y="630"/>
                    <a:pt x="25" y="636"/>
                    <a:pt x="34" y="636"/>
                  </a:cubicBezTo>
                  <a:cubicBezTo>
                    <a:pt x="42" y="636"/>
                    <a:pt x="50" y="630"/>
                    <a:pt x="50" y="617"/>
                  </a:cubicBezTo>
                  <a:cubicBezTo>
                    <a:pt x="50" y="518"/>
                    <a:pt x="58" y="410"/>
                    <a:pt x="58" y="311"/>
                  </a:cubicBezTo>
                  <a:lnTo>
                    <a:pt x="58" y="162"/>
                  </a:lnTo>
                  <a:cubicBezTo>
                    <a:pt x="58" y="112"/>
                    <a:pt x="58" y="54"/>
                    <a:pt x="50" y="13"/>
                  </a:cubicBezTo>
                  <a:cubicBezTo>
                    <a:pt x="46" y="4"/>
                    <a:pt x="40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6"/>
            <p:cNvSpPr/>
            <p:nvPr/>
          </p:nvSpPr>
          <p:spPr>
            <a:xfrm>
              <a:off x="2473750" y="1525075"/>
              <a:ext cx="1875" cy="4900"/>
            </a:xfrm>
            <a:custGeom>
              <a:rect b="b" l="l" r="r" t="t"/>
              <a:pathLst>
                <a:path extrusionOk="0" h="196" w="75">
                  <a:moveTo>
                    <a:pt x="14" y="1"/>
                  </a:moveTo>
                  <a:cubicBezTo>
                    <a:pt x="7" y="1"/>
                    <a:pt x="0" y="5"/>
                    <a:pt x="0" y="13"/>
                  </a:cubicBezTo>
                  <a:cubicBezTo>
                    <a:pt x="0" y="21"/>
                    <a:pt x="0" y="30"/>
                    <a:pt x="0" y="38"/>
                  </a:cubicBezTo>
                  <a:cubicBezTo>
                    <a:pt x="0" y="46"/>
                    <a:pt x="0" y="55"/>
                    <a:pt x="0" y="63"/>
                  </a:cubicBezTo>
                  <a:lnTo>
                    <a:pt x="9" y="96"/>
                  </a:lnTo>
                  <a:cubicBezTo>
                    <a:pt x="9" y="121"/>
                    <a:pt x="17" y="146"/>
                    <a:pt x="25" y="171"/>
                  </a:cubicBezTo>
                  <a:cubicBezTo>
                    <a:pt x="25" y="187"/>
                    <a:pt x="42" y="195"/>
                    <a:pt x="50" y="195"/>
                  </a:cubicBezTo>
                  <a:cubicBezTo>
                    <a:pt x="67" y="187"/>
                    <a:pt x="75" y="171"/>
                    <a:pt x="67" y="162"/>
                  </a:cubicBezTo>
                  <a:cubicBezTo>
                    <a:pt x="67" y="137"/>
                    <a:pt x="58" y="113"/>
                    <a:pt x="58" y="88"/>
                  </a:cubicBezTo>
                  <a:cubicBezTo>
                    <a:pt x="50" y="71"/>
                    <a:pt x="50" y="63"/>
                    <a:pt x="50" y="46"/>
                  </a:cubicBezTo>
                  <a:cubicBezTo>
                    <a:pt x="42" y="30"/>
                    <a:pt x="42" y="21"/>
                    <a:pt x="33" y="13"/>
                  </a:cubicBezTo>
                  <a:cubicBezTo>
                    <a:pt x="29" y="5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6"/>
            <p:cNvSpPr/>
            <p:nvPr/>
          </p:nvSpPr>
          <p:spPr>
            <a:xfrm>
              <a:off x="2496325" y="1723625"/>
              <a:ext cx="1275" cy="1050"/>
            </a:xfrm>
            <a:custGeom>
              <a:rect b="b" l="l" r="r" t="t"/>
              <a:pathLst>
                <a:path extrusionOk="0" h="42" w="51">
                  <a:moveTo>
                    <a:pt x="25" y="0"/>
                  </a:moveTo>
                  <a:cubicBezTo>
                    <a:pt x="0" y="0"/>
                    <a:pt x="0" y="42"/>
                    <a:pt x="25" y="42"/>
                  </a:cubicBezTo>
                  <a:cubicBezTo>
                    <a:pt x="50" y="42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6"/>
            <p:cNvSpPr/>
            <p:nvPr/>
          </p:nvSpPr>
          <p:spPr>
            <a:xfrm>
              <a:off x="2716925" y="1674775"/>
              <a:ext cx="5550" cy="12225"/>
            </a:xfrm>
            <a:custGeom>
              <a:rect b="b" l="l" r="r" t="t"/>
              <a:pathLst>
                <a:path extrusionOk="0" h="489" w="222">
                  <a:moveTo>
                    <a:pt x="57" y="1"/>
                  </a:moveTo>
                  <a:cubicBezTo>
                    <a:pt x="29" y="1"/>
                    <a:pt x="0" y="21"/>
                    <a:pt x="0" y="57"/>
                  </a:cubicBezTo>
                  <a:cubicBezTo>
                    <a:pt x="0" y="90"/>
                    <a:pt x="17" y="131"/>
                    <a:pt x="42" y="165"/>
                  </a:cubicBezTo>
                  <a:cubicBezTo>
                    <a:pt x="58" y="198"/>
                    <a:pt x="67" y="231"/>
                    <a:pt x="75" y="264"/>
                  </a:cubicBezTo>
                  <a:cubicBezTo>
                    <a:pt x="100" y="330"/>
                    <a:pt x="116" y="405"/>
                    <a:pt x="150" y="471"/>
                  </a:cubicBezTo>
                  <a:cubicBezTo>
                    <a:pt x="156" y="483"/>
                    <a:pt x="167" y="489"/>
                    <a:pt x="179" y="489"/>
                  </a:cubicBezTo>
                  <a:cubicBezTo>
                    <a:pt x="200" y="489"/>
                    <a:pt x="221" y="473"/>
                    <a:pt x="216" y="446"/>
                  </a:cubicBezTo>
                  <a:cubicBezTo>
                    <a:pt x="216" y="380"/>
                    <a:pt x="191" y="305"/>
                    <a:pt x="174" y="239"/>
                  </a:cubicBezTo>
                  <a:cubicBezTo>
                    <a:pt x="158" y="206"/>
                    <a:pt x="150" y="173"/>
                    <a:pt x="141" y="140"/>
                  </a:cubicBezTo>
                  <a:cubicBezTo>
                    <a:pt x="125" y="98"/>
                    <a:pt x="108" y="65"/>
                    <a:pt x="92" y="24"/>
                  </a:cubicBezTo>
                  <a:lnTo>
                    <a:pt x="100" y="24"/>
                  </a:lnTo>
                  <a:cubicBezTo>
                    <a:pt x="91" y="8"/>
                    <a:pt x="74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6"/>
            <p:cNvSpPr/>
            <p:nvPr/>
          </p:nvSpPr>
          <p:spPr>
            <a:xfrm>
              <a:off x="2714225" y="1683000"/>
              <a:ext cx="3375" cy="9250"/>
            </a:xfrm>
            <a:custGeom>
              <a:rect b="b" l="l" r="r" t="t"/>
              <a:pathLst>
                <a:path extrusionOk="0" h="370" w="135">
                  <a:moveTo>
                    <a:pt x="19" y="1"/>
                  </a:moveTo>
                  <a:cubicBezTo>
                    <a:pt x="10" y="1"/>
                    <a:pt x="1" y="8"/>
                    <a:pt x="1" y="18"/>
                  </a:cubicBezTo>
                  <a:cubicBezTo>
                    <a:pt x="1" y="76"/>
                    <a:pt x="17" y="134"/>
                    <a:pt x="34" y="184"/>
                  </a:cubicBezTo>
                  <a:cubicBezTo>
                    <a:pt x="42" y="242"/>
                    <a:pt x="59" y="300"/>
                    <a:pt x="75" y="349"/>
                  </a:cubicBezTo>
                  <a:cubicBezTo>
                    <a:pt x="79" y="363"/>
                    <a:pt x="91" y="370"/>
                    <a:pt x="103" y="370"/>
                  </a:cubicBezTo>
                  <a:cubicBezTo>
                    <a:pt x="119" y="370"/>
                    <a:pt x="135" y="357"/>
                    <a:pt x="125" y="333"/>
                  </a:cubicBezTo>
                  <a:cubicBezTo>
                    <a:pt x="117" y="275"/>
                    <a:pt x="100" y="225"/>
                    <a:pt x="84" y="167"/>
                  </a:cubicBezTo>
                  <a:cubicBezTo>
                    <a:pt x="75" y="109"/>
                    <a:pt x="59" y="59"/>
                    <a:pt x="34" y="10"/>
                  </a:cubicBezTo>
                  <a:cubicBezTo>
                    <a:pt x="31" y="3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6"/>
            <p:cNvSpPr/>
            <p:nvPr/>
          </p:nvSpPr>
          <p:spPr>
            <a:xfrm>
              <a:off x="2568400" y="1543200"/>
              <a:ext cx="44700" cy="5925"/>
            </a:xfrm>
            <a:custGeom>
              <a:rect b="b" l="l" r="r" t="t"/>
              <a:pathLst>
                <a:path extrusionOk="0" h="237" w="1788">
                  <a:moveTo>
                    <a:pt x="67" y="1"/>
                  </a:moveTo>
                  <a:cubicBezTo>
                    <a:pt x="9" y="1"/>
                    <a:pt x="1" y="92"/>
                    <a:pt x="59" y="108"/>
                  </a:cubicBezTo>
                  <a:cubicBezTo>
                    <a:pt x="125" y="125"/>
                    <a:pt x="191" y="125"/>
                    <a:pt x="266" y="133"/>
                  </a:cubicBezTo>
                  <a:cubicBezTo>
                    <a:pt x="332" y="141"/>
                    <a:pt x="398" y="141"/>
                    <a:pt x="465" y="150"/>
                  </a:cubicBezTo>
                  <a:cubicBezTo>
                    <a:pt x="606" y="158"/>
                    <a:pt x="738" y="175"/>
                    <a:pt x="871" y="175"/>
                  </a:cubicBezTo>
                  <a:cubicBezTo>
                    <a:pt x="1003" y="183"/>
                    <a:pt x="1144" y="191"/>
                    <a:pt x="1277" y="191"/>
                  </a:cubicBezTo>
                  <a:cubicBezTo>
                    <a:pt x="1401" y="191"/>
                    <a:pt x="1525" y="191"/>
                    <a:pt x="1641" y="175"/>
                  </a:cubicBezTo>
                  <a:lnTo>
                    <a:pt x="1641" y="175"/>
                  </a:lnTo>
                  <a:cubicBezTo>
                    <a:pt x="1641" y="175"/>
                    <a:pt x="1641" y="183"/>
                    <a:pt x="1633" y="183"/>
                  </a:cubicBezTo>
                  <a:cubicBezTo>
                    <a:pt x="1619" y="204"/>
                    <a:pt x="1629" y="236"/>
                    <a:pt x="1652" y="236"/>
                  </a:cubicBezTo>
                  <a:cubicBezTo>
                    <a:pt x="1656" y="236"/>
                    <a:pt x="1661" y="235"/>
                    <a:pt x="1666" y="233"/>
                  </a:cubicBezTo>
                  <a:cubicBezTo>
                    <a:pt x="1708" y="224"/>
                    <a:pt x="1741" y="199"/>
                    <a:pt x="1774" y="166"/>
                  </a:cubicBezTo>
                  <a:cubicBezTo>
                    <a:pt x="1787" y="153"/>
                    <a:pt x="1768" y="129"/>
                    <a:pt x="1747" y="129"/>
                  </a:cubicBezTo>
                  <a:cubicBezTo>
                    <a:pt x="1742" y="129"/>
                    <a:pt x="1737" y="130"/>
                    <a:pt x="1732" y="133"/>
                  </a:cubicBezTo>
                  <a:cubicBezTo>
                    <a:pt x="1724" y="141"/>
                    <a:pt x="1716" y="141"/>
                    <a:pt x="1708" y="150"/>
                  </a:cubicBezTo>
                  <a:cubicBezTo>
                    <a:pt x="1708" y="141"/>
                    <a:pt x="1708" y="141"/>
                    <a:pt x="1708" y="133"/>
                  </a:cubicBezTo>
                  <a:cubicBezTo>
                    <a:pt x="1708" y="117"/>
                    <a:pt x="1699" y="100"/>
                    <a:pt x="1683" y="100"/>
                  </a:cubicBezTo>
                  <a:cubicBezTo>
                    <a:pt x="1550" y="75"/>
                    <a:pt x="1409" y="75"/>
                    <a:pt x="1277" y="75"/>
                  </a:cubicBezTo>
                  <a:cubicBezTo>
                    <a:pt x="1144" y="75"/>
                    <a:pt x="1012" y="67"/>
                    <a:pt x="879" y="59"/>
                  </a:cubicBezTo>
                  <a:cubicBezTo>
                    <a:pt x="746" y="59"/>
                    <a:pt x="614" y="50"/>
                    <a:pt x="481" y="34"/>
                  </a:cubicBezTo>
                  <a:lnTo>
                    <a:pt x="274" y="17"/>
                  </a:lnTo>
                  <a:cubicBezTo>
                    <a:pt x="208" y="9"/>
                    <a:pt x="14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6"/>
            <p:cNvSpPr/>
            <p:nvPr/>
          </p:nvSpPr>
          <p:spPr>
            <a:xfrm>
              <a:off x="2581250" y="1549825"/>
              <a:ext cx="8250" cy="1900"/>
            </a:xfrm>
            <a:custGeom>
              <a:rect b="b" l="l" r="r" t="t"/>
              <a:pathLst>
                <a:path extrusionOk="0" h="76" w="330">
                  <a:moveTo>
                    <a:pt x="296" y="0"/>
                  </a:moveTo>
                  <a:cubicBezTo>
                    <a:pt x="294" y="0"/>
                    <a:pt x="292" y="0"/>
                    <a:pt x="290" y="1"/>
                  </a:cubicBezTo>
                  <a:cubicBezTo>
                    <a:pt x="249" y="1"/>
                    <a:pt x="199" y="9"/>
                    <a:pt x="158" y="9"/>
                  </a:cubicBezTo>
                  <a:lnTo>
                    <a:pt x="92" y="9"/>
                  </a:lnTo>
                  <a:cubicBezTo>
                    <a:pt x="83" y="17"/>
                    <a:pt x="67" y="17"/>
                    <a:pt x="58" y="17"/>
                  </a:cubicBezTo>
                  <a:cubicBezTo>
                    <a:pt x="50" y="17"/>
                    <a:pt x="34" y="17"/>
                    <a:pt x="25" y="26"/>
                  </a:cubicBezTo>
                  <a:cubicBezTo>
                    <a:pt x="9" y="26"/>
                    <a:pt x="0" y="50"/>
                    <a:pt x="17" y="59"/>
                  </a:cubicBezTo>
                  <a:cubicBezTo>
                    <a:pt x="25" y="67"/>
                    <a:pt x="42" y="75"/>
                    <a:pt x="50" y="75"/>
                  </a:cubicBezTo>
                  <a:lnTo>
                    <a:pt x="158" y="75"/>
                  </a:lnTo>
                  <a:cubicBezTo>
                    <a:pt x="208" y="75"/>
                    <a:pt x="249" y="67"/>
                    <a:pt x="299" y="59"/>
                  </a:cubicBezTo>
                  <a:cubicBezTo>
                    <a:pt x="330" y="59"/>
                    <a:pt x="324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6"/>
            <p:cNvSpPr/>
            <p:nvPr/>
          </p:nvSpPr>
          <p:spPr>
            <a:xfrm>
              <a:off x="2569225" y="1549325"/>
              <a:ext cx="6450" cy="2900"/>
            </a:xfrm>
            <a:custGeom>
              <a:rect b="b" l="l" r="r" t="t"/>
              <a:pathLst>
                <a:path extrusionOk="0" h="116" w="258">
                  <a:moveTo>
                    <a:pt x="60" y="1"/>
                  </a:moveTo>
                  <a:cubicBezTo>
                    <a:pt x="49" y="1"/>
                    <a:pt x="38" y="2"/>
                    <a:pt x="26" y="4"/>
                  </a:cubicBezTo>
                  <a:cubicBezTo>
                    <a:pt x="1" y="4"/>
                    <a:pt x="1" y="37"/>
                    <a:pt x="26" y="46"/>
                  </a:cubicBezTo>
                  <a:cubicBezTo>
                    <a:pt x="51" y="54"/>
                    <a:pt x="84" y="62"/>
                    <a:pt x="117" y="70"/>
                  </a:cubicBezTo>
                  <a:cubicBezTo>
                    <a:pt x="150" y="87"/>
                    <a:pt x="183" y="95"/>
                    <a:pt x="208" y="112"/>
                  </a:cubicBezTo>
                  <a:cubicBezTo>
                    <a:pt x="212" y="114"/>
                    <a:pt x="217" y="115"/>
                    <a:pt x="221" y="115"/>
                  </a:cubicBezTo>
                  <a:cubicBezTo>
                    <a:pt x="233" y="115"/>
                    <a:pt x="243" y="107"/>
                    <a:pt x="249" y="95"/>
                  </a:cubicBezTo>
                  <a:cubicBezTo>
                    <a:pt x="258" y="87"/>
                    <a:pt x="258" y="62"/>
                    <a:pt x="241" y="54"/>
                  </a:cubicBezTo>
                  <a:cubicBezTo>
                    <a:pt x="208" y="37"/>
                    <a:pt x="175" y="21"/>
                    <a:pt x="133" y="12"/>
                  </a:cubicBezTo>
                  <a:cubicBezTo>
                    <a:pt x="110" y="7"/>
                    <a:pt x="8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6"/>
            <p:cNvSpPr/>
            <p:nvPr/>
          </p:nvSpPr>
          <p:spPr>
            <a:xfrm>
              <a:off x="2466075" y="1517950"/>
              <a:ext cx="5125" cy="56450"/>
            </a:xfrm>
            <a:custGeom>
              <a:rect b="b" l="l" r="r" t="t"/>
              <a:pathLst>
                <a:path extrusionOk="0" h="2258" w="205">
                  <a:moveTo>
                    <a:pt x="59" y="1"/>
                  </a:moveTo>
                  <a:cubicBezTo>
                    <a:pt x="48" y="1"/>
                    <a:pt x="38" y="5"/>
                    <a:pt x="34" y="16"/>
                  </a:cubicBezTo>
                  <a:cubicBezTo>
                    <a:pt x="1" y="91"/>
                    <a:pt x="9" y="182"/>
                    <a:pt x="17" y="257"/>
                  </a:cubicBezTo>
                  <a:cubicBezTo>
                    <a:pt x="17" y="340"/>
                    <a:pt x="26" y="422"/>
                    <a:pt x="26" y="505"/>
                  </a:cubicBezTo>
                  <a:cubicBezTo>
                    <a:pt x="42" y="795"/>
                    <a:pt x="50" y="1085"/>
                    <a:pt x="67" y="1383"/>
                  </a:cubicBezTo>
                  <a:cubicBezTo>
                    <a:pt x="75" y="1524"/>
                    <a:pt x="84" y="1673"/>
                    <a:pt x="92" y="1823"/>
                  </a:cubicBezTo>
                  <a:cubicBezTo>
                    <a:pt x="100" y="1963"/>
                    <a:pt x="117" y="2096"/>
                    <a:pt x="142" y="2237"/>
                  </a:cubicBezTo>
                  <a:cubicBezTo>
                    <a:pt x="145" y="2251"/>
                    <a:pt x="158" y="2258"/>
                    <a:pt x="171" y="2258"/>
                  </a:cubicBezTo>
                  <a:cubicBezTo>
                    <a:pt x="188" y="2258"/>
                    <a:pt x="204" y="2247"/>
                    <a:pt x="200" y="2229"/>
                  </a:cubicBezTo>
                  <a:cubicBezTo>
                    <a:pt x="191" y="2146"/>
                    <a:pt x="191" y="2071"/>
                    <a:pt x="191" y="1988"/>
                  </a:cubicBezTo>
                  <a:lnTo>
                    <a:pt x="183" y="1748"/>
                  </a:lnTo>
                  <a:cubicBezTo>
                    <a:pt x="175" y="1458"/>
                    <a:pt x="166" y="1168"/>
                    <a:pt x="150" y="878"/>
                  </a:cubicBezTo>
                  <a:lnTo>
                    <a:pt x="133" y="439"/>
                  </a:lnTo>
                  <a:cubicBezTo>
                    <a:pt x="133" y="364"/>
                    <a:pt x="125" y="298"/>
                    <a:pt x="125" y="224"/>
                  </a:cubicBezTo>
                  <a:cubicBezTo>
                    <a:pt x="125" y="157"/>
                    <a:pt x="125" y="74"/>
                    <a:pt x="92" y="16"/>
                  </a:cubicBezTo>
                  <a:cubicBezTo>
                    <a:pt x="87" y="7"/>
                    <a:pt x="73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6"/>
            <p:cNvSpPr/>
            <p:nvPr/>
          </p:nvSpPr>
          <p:spPr>
            <a:xfrm>
              <a:off x="2469800" y="1524950"/>
              <a:ext cx="3050" cy="10100"/>
            </a:xfrm>
            <a:custGeom>
              <a:rect b="b" l="l" r="r" t="t"/>
              <a:pathLst>
                <a:path extrusionOk="0" h="404" w="122">
                  <a:moveTo>
                    <a:pt x="25" y="0"/>
                  </a:moveTo>
                  <a:cubicBezTo>
                    <a:pt x="13" y="0"/>
                    <a:pt x="1" y="9"/>
                    <a:pt x="1" y="26"/>
                  </a:cubicBezTo>
                  <a:cubicBezTo>
                    <a:pt x="17" y="142"/>
                    <a:pt x="42" y="267"/>
                    <a:pt x="67" y="383"/>
                  </a:cubicBezTo>
                  <a:cubicBezTo>
                    <a:pt x="71" y="397"/>
                    <a:pt x="82" y="404"/>
                    <a:pt x="94" y="404"/>
                  </a:cubicBezTo>
                  <a:cubicBezTo>
                    <a:pt x="108" y="404"/>
                    <a:pt x="122" y="393"/>
                    <a:pt x="117" y="374"/>
                  </a:cubicBezTo>
                  <a:cubicBezTo>
                    <a:pt x="92" y="250"/>
                    <a:pt x="75" y="134"/>
                    <a:pt x="51" y="18"/>
                  </a:cubicBezTo>
                  <a:cubicBezTo>
                    <a:pt x="47" y="7"/>
                    <a:pt x="36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6"/>
            <p:cNvSpPr/>
            <p:nvPr/>
          </p:nvSpPr>
          <p:spPr>
            <a:xfrm>
              <a:off x="2471050" y="1514675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9" y="0"/>
                  </a:moveTo>
                  <a:cubicBezTo>
                    <a:pt x="5" y="0"/>
                    <a:pt x="1" y="2"/>
                    <a:pt x="1" y="7"/>
                  </a:cubicBezTo>
                  <a:cubicBezTo>
                    <a:pt x="1" y="15"/>
                    <a:pt x="1" y="23"/>
                    <a:pt x="1" y="31"/>
                  </a:cubicBezTo>
                  <a:cubicBezTo>
                    <a:pt x="1" y="40"/>
                    <a:pt x="1" y="48"/>
                    <a:pt x="1" y="56"/>
                  </a:cubicBezTo>
                  <a:cubicBezTo>
                    <a:pt x="1" y="73"/>
                    <a:pt x="1" y="89"/>
                    <a:pt x="1" y="106"/>
                  </a:cubicBezTo>
                  <a:cubicBezTo>
                    <a:pt x="1" y="114"/>
                    <a:pt x="9" y="123"/>
                    <a:pt x="25" y="123"/>
                  </a:cubicBezTo>
                  <a:cubicBezTo>
                    <a:pt x="34" y="123"/>
                    <a:pt x="34" y="114"/>
                    <a:pt x="34" y="106"/>
                  </a:cubicBezTo>
                  <a:cubicBezTo>
                    <a:pt x="34" y="89"/>
                    <a:pt x="34" y="73"/>
                    <a:pt x="25" y="56"/>
                  </a:cubicBezTo>
                  <a:cubicBezTo>
                    <a:pt x="25" y="48"/>
                    <a:pt x="25" y="40"/>
                    <a:pt x="25" y="31"/>
                  </a:cubicBezTo>
                  <a:cubicBezTo>
                    <a:pt x="25" y="23"/>
                    <a:pt x="25" y="15"/>
                    <a:pt x="17" y="7"/>
                  </a:cubicBezTo>
                  <a:cubicBezTo>
                    <a:pt x="17" y="2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6"/>
            <p:cNvSpPr/>
            <p:nvPr/>
          </p:nvSpPr>
          <p:spPr>
            <a:xfrm>
              <a:off x="2699350" y="1714575"/>
              <a:ext cx="10775" cy="20075"/>
            </a:xfrm>
            <a:custGeom>
              <a:rect b="b" l="l" r="r" t="t"/>
              <a:pathLst>
                <a:path extrusionOk="0" h="803" w="431">
                  <a:moveTo>
                    <a:pt x="378" y="0"/>
                  </a:moveTo>
                  <a:cubicBezTo>
                    <a:pt x="364" y="0"/>
                    <a:pt x="351" y="9"/>
                    <a:pt x="347" y="31"/>
                  </a:cubicBezTo>
                  <a:cubicBezTo>
                    <a:pt x="306" y="155"/>
                    <a:pt x="281" y="288"/>
                    <a:pt x="223" y="412"/>
                  </a:cubicBezTo>
                  <a:cubicBezTo>
                    <a:pt x="206" y="445"/>
                    <a:pt x="190" y="470"/>
                    <a:pt x="173" y="503"/>
                  </a:cubicBezTo>
                  <a:cubicBezTo>
                    <a:pt x="190" y="470"/>
                    <a:pt x="206" y="429"/>
                    <a:pt x="215" y="387"/>
                  </a:cubicBezTo>
                  <a:cubicBezTo>
                    <a:pt x="223" y="362"/>
                    <a:pt x="206" y="346"/>
                    <a:pt x="190" y="337"/>
                  </a:cubicBezTo>
                  <a:cubicBezTo>
                    <a:pt x="173" y="337"/>
                    <a:pt x="157" y="346"/>
                    <a:pt x="148" y="362"/>
                  </a:cubicBezTo>
                  <a:cubicBezTo>
                    <a:pt x="140" y="412"/>
                    <a:pt x="123" y="453"/>
                    <a:pt x="107" y="495"/>
                  </a:cubicBezTo>
                  <a:cubicBezTo>
                    <a:pt x="82" y="536"/>
                    <a:pt x="57" y="569"/>
                    <a:pt x="41" y="619"/>
                  </a:cubicBezTo>
                  <a:cubicBezTo>
                    <a:pt x="41" y="627"/>
                    <a:pt x="41" y="644"/>
                    <a:pt x="49" y="652"/>
                  </a:cubicBezTo>
                  <a:lnTo>
                    <a:pt x="65" y="652"/>
                  </a:lnTo>
                  <a:cubicBezTo>
                    <a:pt x="65" y="661"/>
                    <a:pt x="65" y="661"/>
                    <a:pt x="65" y="661"/>
                  </a:cubicBezTo>
                  <a:cubicBezTo>
                    <a:pt x="41" y="685"/>
                    <a:pt x="16" y="702"/>
                    <a:pt x="7" y="735"/>
                  </a:cubicBezTo>
                  <a:cubicBezTo>
                    <a:pt x="0" y="772"/>
                    <a:pt x="19" y="803"/>
                    <a:pt x="53" y="803"/>
                  </a:cubicBezTo>
                  <a:cubicBezTo>
                    <a:pt x="57" y="803"/>
                    <a:pt x="61" y="802"/>
                    <a:pt x="65" y="801"/>
                  </a:cubicBezTo>
                  <a:cubicBezTo>
                    <a:pt x="107" y="793"/>
                    <a:pt x="132" y="752"/>
                    <a:pt x="157" y="727"/>
                  </a:cubicBezTo>
                  <a:cubicBezTo>
                    <a:pt x="173" y="702"/>
                    <a:pt x="198" y="669"/>
                    <a:pt x="215" y="644"/>
                  </a:cubicBezTo>
                  <a:cubicBezTo>
                    <a:pt x="256" y="586"/>
                    <a:pt x="289" y="528"/>
                    <a:pt x="322" y="462"/>
                  </a:cubicBezTo>
                  <a:cubicBezTo>
                    <a:pt x="380" y="329"/>
                    <a:pt x="430" y="188"/>
                    <a:pt x="422" y="39"/>
                  </a:cubicBezTo>
                  <a:cubicBezTo>
                    <a:pt x="417" y="16"/>
                    <a:pt x="396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6"/>
            <p:cNvSpPr/>
            <p:nvPr/>
          </p:nvSpPr>
          <p:spPr>
            <a:xfrm>
              <a:off x="2636550" y="1605200"/>
              <a:ext cx="10800" cy="8450"/>
            </a:xfrm>
            <a:custGeom>
              <a:rect b="b" l="l" r="r" t="t"/>
              <a:pathLst>
                <a:path extrusionOk="0" h="338" w="432">
                  <a:moveTo>
                    <a:pt x="30" y="1"/>
                  </a:moveTo>
                  <a:cubicBezTo>
                    <a:pt x="22" y="1"/>
                    <a:pt x="14" y="5"/>
                    <a:pt x="9" y="15"/>
                  </a:cubicBezTo>
                  <a:cubicBezTo>
                    <a:pt x="1" y="23"/>
                    <a:pt x="1" y="48"/>
                    <a:pt x="9" y="56"/>
                  </a:cubicBezTo>
                  <a:cubicBezTo>
                    <a:pt x="75" y="114"/>
                    <a:pt x="142" y="164"/>
                    <a:pt x="208" y="205"/>
                  </a:cubicBezTo>
                  <a:cubicBezTo>
                    <a:pt x="233" y="230"/>
                    <a:pt x="258" y="247"/>
                    <a:pt x="282" y="271"/>
                  </a:cubicBezTo>
                  <a:cubicBezTo>
                    <a:pt x="316" y="296"/>
                    <a:pt x="340" y="338"/>
                    <a:pt x="382" y="338"/>
                  </a:cubicBezTo>
                  <a:cubicBezTo>
                    <a:pt x="398" y="338"/>
                    <a:pt x="407" y="329"/>
                    <a:pt x="415" y="305"/>
                  </a:cubicBezTo>
                  <a:cubicBezTo>
                    <a:pt x="432" y="263"/>
                    <a:pt x="390" y="222"/>
                    <a:pt x="357" y="197"/>
                  </a:cubicBezTo>
                  <a:cubicBezTo>
                    <a:pt x="332" y="172"/>
                    <a:pt x="299" y="147"/>
                    <a:pt x="266" y="131"/>
                  </a:cubicBezTo>
                  <a:cubicBezTo>
                    <a:pt x="200" y="89"/>
                    <a:pt x="125" y="39"/>
                    <a:pt x="50" y="6"/>
                  </a:cubicBezTo>
                  <a:cubicBezTo>
                    <a:pt x="44" y="3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6"/>
            <p:cNvSpPr/>
            <p:nvPr/>
          </p:nvSpPr>
          <p:spPr>
            <a:xfrm>
              <a:off x="2643400" y="1604625"/>
              <a:ext cx="4975" cy="5925"/>
            </a:xfrm>
            <a:custGeom>
              <a:rect b="b" l="l" r="r" t="t"/>
              <a:pathLst>
                <a:path extrusionOk="0" h="237" w="199">
                  <a:moveTo>
                    <a:pt x="32" y="0"/>
                  </a:moveTo>
                  <a:cubicBezTo>
                    <a:pt x="25" y="0"/>
                    <a:pt x="17" y="4"/>
                    <a:pt x="8" y="13"/>
                  </a:cubicBezTo>
                  <a:cubicBezTo>
                    <a:pt x="0" y="21"/>
                    <a:pt x="0" y="38"/>
                    <a:pt x="8" y="54"/>
                  </a:cubicBezTo>
                  <a:cubicBezTo>
                    <a:pt x="42" y="79"/>
                    <a:pt x="66" y="112"/>
                    <a:pt x="91" y="145"/>
                  </a:cubicBezTo>
                  <a:cubicBezTo>
                    <a:pt x="100" y="162"/>
                    <a:pt x="116" y="170"/>
                    <a:pt x="124" y="187"/>
                  </a:cubicBezTo>
                  <a:cubicBezTo>
                    <a:pt x="141" y="203"/>
                    <a:pt x="149" y="228"/>
                    <a:pt x="174" y="236"/>
                  </a:cubicBezTo>
                  <a:cubicBezTo>
                    <a:pt x="182" y="236"/>
                    <a:pt x="191" y="236"/>
                    <a:pt x="191" y="220"/>
                  </a:cubicBezTo>
                  <a:cubicBezTo>
                    <a:pt x="199" y="195"/>
                    <a:pt x="182" y="178"/>
                    <a:pt x="174" y="162"/>
                  </a:cubicBezTo>
                  <a:cubicBezTo>
                    <a:pt x="158" y="137"/>
                    <a:pt x="149" y="120"/>
                    <a:pt x="133" y="104"/>
                  </a:cubicBezTo>
                  <a:cubicBezTo>
                    <a:pt x="108" y="71"/>
                    <a:pt x="83" y="38"/>
                    <a:pt x="50" y="13"/>
                  </a:cubicBezTo>
                  <a:cubicBezTo>
                    <a:pt x="46" y="4"/>
                    <a:pt x="39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6"/>
            <p:cNvSpPr/>
            <p:nvPr/>
          </p:nvSpPr>
          <p:spPr>
            <a:xfrm>
              <a:off x="2497975" y="1593275"/>
              <a:ext cx="15600" cy="25725"/>
            </a:xfrm>
            <a:custGeom>
              <a:rect b="b" l="l" r="r" t="t"/>
              <a:pathLst>
                <a:path extrusionOk="0" h="1029" w="624">
                  <a:moveTo>
                    <a:pt x="581" y="1"/>
                  </a:moveTo>
                  <a:cubicBezTo>
                    <a:pt x="572" y="1"/>
                    <a:pt x="563" y="4"/>
                    <a:pt x="556" y="11"/>
                  </a:cubicBezTo>
                  <a:cubicBezTo>
                    <a:pt x="415" y="127"/>
                    <a:pt x="307" y="293"/>
                    <a:pt x="216" y="458"/>
                  </a:cubicBezTo>
                  <a:cubicBezTo>
                    <a:pt x="166" y="550"/>
                    <a:pt x="125" y="632"/>
                    <a:pt x="92" y="724"/>
                  </a:cubicBezTo>
                  <a:cubicBezTo>
                    <a:pt x="75" y="765"/>
                    <a:pt x="59" y="815"/>
                    <a:pt x="42" y="856"/>
                  </a:cubicBezTo>
                  <a:cubicBezTo>
                    <a:pt x="26" y="898"/>
                    <a:pt x="1" y="956"/>
                    <a:pt x="26" y="997"/>
                  </a:cubicBezTo>
                  <a:cubicBezTo>
                    <a:pt x="32" y="1015"/>
                    <a:pt x="46" y="1029"/>
                    <a:pt x="60" y="1029"/>
                  </a:cubicBezTo>
                  <a:cubicBezTo>
                    <a:pt x="65" y="1029"/>
                    <a:pt x="71" y="1026"/>
                    <a:pt x="75" y="1022"/>
                  </a:cubicBezTo>
                  <a:cubicBezTo>
                    <a:pt x="117" y="997"/>
                    <a:pt x="125" y="947"/>
                    <a:pt x="142" y="898"/>
                  </a:cubicBezTo>
                  <a:cubicBezTo>
                    <a:pt x="158" y="856"/>
                    <a:pt x="175" y="815"/>
                    <a:pt x="191" y="773"/>
                  </a:cubicBezTo>
                  <a:cubicBezTo>
                    <a:pt x="224" y="682"/>
                    <a:pt x="266" y="599"/>
                    <a:pt x="307" y="516"/>
                  </a:cubicBezTo>
                  <a:cubicBezTo>
                    <a:pt x="398" y="359"/>
                    <a:pt x="506" y="202"/>
                    <a:pt x="606" y="44"/>
                  </a:cubicBezTo>
                  <a:cubicBezTo>
                    <a:pt x="623" y="20"/>
                    <a:pt x="603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6"/>
            <p:cNvSpPr/>
            <p:nvPr/>
          </p:nvSpPr>
          <p:spPr>
            <a:xfrm>
              <a:off x="2485150" y="1603275"/>
              <a:ext cx="5400" cy="7150"/>
            </a:xfrm>
            <a:custGeom>
              <a:rect b="b" l="l" r="r" t="t"/>
              <a:pathLst>
                <a:path extrusionOk="0" h="286" w="216">
                  <a:moveTo>
                    <a:pt x="25" y="0"/>
                  </a:moveTo>
                  <a:cubicBezTo>
                    <a:pt x="17" y="0"/>
                    <a:pt x="0" y="9"/>
                    <a:pt x="8" y="25"/>
                  </a:cubicBezTo>
                  <a:cubicBezTo>
                    <a:pt x="8" y="34"/>
                    <a:pt x="8" y="42"/>
                    <a:pt x="17" y="50"/>
                  </a:cubicBezTo>
                  <a:lnTo>
                    <a:pt x="25" y="67"/>
                  </a:lnTo>
                  <a:lnTo>
                    <a:pt x="50" y="108"/>
                  </a:lnTo>
                  <a:cubicBezTo>
                    <a:pt x="66" y="133"/>
                    <a:pt x="75" y="158"/>
                    <a:pt x="91" y="183"/>
                  </a:cubicBezTo>
                  <a:cubicBezTo>
                    <a:pt x="99" y="191"/>
                    <a:pt x="108" y="199"/>
                    <a:pt x="116" y="199"/>
                  </a:cubicBezTo>
                  <a:cubicBezTo>
                    <a:pt x="124" y="224"/>
                    <a:pt x="141" y="249"/>
                    <a:pt x="149" y="266"/>
                  </a:cubicBezTo>
                  <a:cubicBezTo>
                    <a:pt x="155" y="278"/>
                    <a:pt x="170" y="285"/>
                    <a:pt x="181" y="285"/>
                  </a:cubicBezTo>
                  <a:cubicBezTo>
                    <a:pt x="185" y="285"/>
                    <a:pt x="188" y="284"/>
                    <a:pt x="191" y="282"/>
                  </a:cubicBezTo>
                  <a:cubicBezTo>
                    <a:pt x="207" y="274"/>
                    <a:pt x="215" y="249"/>
                    <a:pt x="207" y="232"/>
                  </a:cubicBezTo>
                  <a:cubicBezTo>
                    <a:pt x="199" y="224"/>
                    <a:pt x="199" y="216"/>
                    <a:pt x="191" y="208"/>
                  </a:cubicBezTo>
                  <a:cubicBezTo>
                    <a:pt x="191" y="208"/>
                    <a:pt x="191" y="199"/>
                    <a:pt x="191" y="199"/>
                  </a:cubicBezTo>
                  <a:cubicBezTo>
                    <a:pt x="191" y="199"/>
                    <a:pt x="182" y="191"/>
                    <a:pt x="182" y="191"/>
                  </a:cubicBezTo>
                  <a:lnTo>
                    <a:pt x="166" y="133"/>
                  </a:lnTo>
                  <a:cubicBezTo>
                    <a:pt x="157" y="116"/>
                    <a:pt x="157" y="92"/>
                    <a:pt x="149" y="75"/>
                  </a:cubicBezTo>
                  <a:cubicBezTo>
                    <a:pt x="142" y="62"/>
                    <a:pt x="130" y="37"/>
                    <a:pt x="113" y="37"/>
                  </a:cubicBezTo>
                  <a:cubicBezTo>
                    <a:pt x="109" y="37"/>
                    <a:pt x="104" y="39"/>
                    <a:pt x="99" y="42"/>
                  </a:cubicBezTo>
                  <a:cubicBezTo>
                    <a:pt x="91" y="42"/>
                    <a:pt x="91" y="50"/>
                    <a:pt x="83" y="58"/>
                  </a:cubicBezTo>
                  <a:cubicBezTo>
                    <a:pt x="75" y="50"/>
                    <a:pt x="75" y="42"/>
                    <a:pt x="66" y="34"/>
                  </a:cubicBezTo>
                  <a:cubicBezTo>
                    <a:pt x="58" y="25"/>
                    <a:pt x="58" y="17"/>
                    <a:pt x="50" y="9"/>
                  </a:cubicBezTo>
                  <a:cubicBezTo>
                    <a:pt x="41" y="9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4" name="Google Shape;2324;p26"/>
          <p:cNvGrpSpPr/>
          <p:nvPr/>
        </p:nvGrpSpPr>
        <p:grpSpPr>
          <a:xfrm rot="315378">
            <a:off x="167802" y="4208617"/>
            <a:ext cx="837647" cy="898395"/>
            <a:chOff x="472418" y="1285850"/>
            <a:chExt cx="393325" cy="421850"/>
          </a:xfrm>
        </p:grpSpPr>
        <p:sp>
          <p:nvSpPr>
            <p:cNvPr id="2325" name="Google Shape;2325;p26"/>
            <p:cNvSpPr/>
            <p:nvPr/>
          </p:nvSpPr>
          <p:spPr>
            <a:xfrm>
              <a:off x="802550" y="1511300"/>
              <a:ext cx="5625" cy="450"/>
            </a:xfrm>
            <a:custGeom>
              <a:rect b="b" l="l" r="r" t="t"/>
              <a:pathLst>
                <a:path extrusionOk="0" h="18" w="225">
                  <a:moveTo>
                    <a:pt x="1" y="1"/>
                  </a:moveTo>
                  <a:cubicBezTo>
                    <a:pt x="26" y="9"/>
                    <a:pt x="51" y="9"/>
                    <a:pt x="76" y="17"/>
                  </a:cubicBezTo>
                  <a:cubicBezTo>
                    <a:pt x="92" y="17"/>
                    <a:pt x="117" y="9"/>
                    <a:pt x="134" y="9"/>
                  </a:cubicBezTo>
                  <a:cubicBezTo>
                    <a:pt x="150" y="5"/>
                    <a:pt x="165" y="3"/>
                    <a:pt x="179" y="3"/>
                  </a:cubicBezTo>
                  <a:cubicBezTo>
                    <a:pt x="193" y="3"/>
                    <a:pt x="208" y="5"/>
                    <a:pt x="224" y="9"/>
                  </a:cubicBezTo>
                  <a:lnTo>
                    <a:pt x="224" y="9"/>
                  </a:lnTo>
                  <a:cubicBezTo>
                    <a:pt x="191" y="1"/>
                    <a:pt x="167" y="1"/>
                    <a:pt x="134" y="1"/>
                  </a:cubicBezTo>
                  <a:close/>
                </a:path>
              </a:pathLst>
            </a:custGeom>
            <a:solidFill>
              <a:srgbClr val="E0A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6"/>
            <p:cNvSpPr/>
            <p:nvPr/>
          </p:nvSpPr>
          <p:spPr>
            <a:xfrm>
              <a:off x="476950" y="1289050"/>
              <a:ext cx="384250" cy="415475"/>
            </a:xfrm>
            <a:custGeom>
              <a:rect b="b" l="l" r="r" t="t"/>
              <a:pathLst>
                <a:path extrusionOk="0" h="16619" w="15370">
                  <a:moveTo>
                    <a:pt x="12695" y="4818"/>
                  </a:moveTo>
                  <a:cubicBezTo>
                    <a:pt x="12697" y="4820"/>
                    <a:pt x="12700" y="4821"/>
                    <a:pt x="12702" y="4823"/>
                  </a:cubicBezTo>
                  <a:cubicBezTo>
                    <a:pt x="12700" y="4821"/>
                    <a:pt x="12698" y="4819"/>
                    <a:pt x="12695" y="4818"/>
                  </a:cubicBezTo>
                  <a:close/>
                  <a:moveTo>
                    <a:pt x="15025" y="11318"/>
                  </a:moveTo>
                  <a:cubicBezTo>
                    <a:pt x="15027" y="11318"/>
                    <a:pt x="15028" y="11318"/>
                    <a:pt x="15030" y="11318"/>
                  </a:cubicBezTo>
                  <a:cubicBezTo>
                    <a:pt x="15028" y="11318"/>
                    <a:pt x="15027" y="11318"/>
                    <a:pt x="15025" y="11318"/>
                  </a:cubicBezTo>
                  <a:close/>
                  <a:moveTo>
                    <a:pt x="15121" y="13953"/>
                  </a:moveTo>
                  <a:cubicBezTo>
                    <a:pt x="15121" y="13956"/>
                    <a:pt x="15121" y="13959"/>
                    <a:pt x="15121" y="13961"/>
                  </a:cubicBezTo>
                  <a:lnTo>
                    <a:pt x="15121" y="13953"/>
                  </a:lnTo>
                  <a:cubicBezTo>
                    <a:pt x="15121" y="13953"/>
                    <a:pt x="15121" y="13953"/>
                    <a:pt x="15121" y="13953"/>
                  </a:cubicBezTo>
                  <a:close/>
                  <a:moveTo>
                    <a:pt x="11318" y="0"/>
                  </a:moveTo>
                  <a:lnTo>
                    <a:pt x="11318" y="0"/>
                  </a:lnTo>
                  <a:cubicBezTo>
                    <a:pt x="11244" y="9"/>
                    <a:pt x="11161" y="17"/>
                    <a:pt x="11086" y="34"/>
                  </a:cubicBezTo>
                  <a:cubicBezTo>
                    <a:pt x="10945" y="92"/>
                    <a:pt x="10804" y="141"/>
                    <a:pt x="10647" y="166"/>
                  </a:cubicBezTo>
                  <a:lnTo>
                    <a:pt x="10622" y="166"/>
                  </a:lnTo>
                  <a:cubicBezTo>
                    <a:pt x="10481" y="208"/>
                    <a:pt x="10340" y="249"/>
                    <a:pt x="10200" y="299"/>
                  </a:cubicBezTo>
                  <a:cubicBezTo>
                    <a:pt x="10166" y="323"/>
                    <a:pt x="10133" y="348"/>
                    <a:pt x="10092" y="381"/>
                  </a:cubicBezTo>
                  <a:cubicBezTo>
                    <a:pt x="10001" y="464"/>
                    <a:pt x="9918" y="547"/>
                    <a:pt x="9843" y="647"/>
                  </a:cubicBezTo>
                  <a:cubicBezTo>
                    <a:pt x="9837" y="655"/>
                    <a:pt x="9829" y="659"/>
                    <a:pt x="9821" y="659"/>
                  </a:cubicBezTo>
                  <a:cubicBezTo>
                    <a:pt x="9797" y="659"/>
                    <a:pt x="9773" y="630"/>
                    <a:pt x="9785" y="605"/>
                  </a:cubicBezTo>
                  <a:cubicBezTo>
                    <a:pt x="9852" y="489"/>
                    <a:pt x="9926" y="390"/>
                    <a:pt x="10026" y="307"/>
                  </a:cubicBezTo>
                  <a:cubicBezTo>
                    <a:pt x="10034" y="299"/>
                    <a:pt x="10050" y="282"/>
                    <a:pt x="10059" y="274"/>
                  </a:cubicBezTo>
                  <a:lnTo>
                    <a:pt x="10059" y="274"/>
                  </a:lnTo>
                  <a:cubicBezTo>
                    <a:pt x="10050" y="282"/>
                    <a:pt x="10042" y="282"/>
                    <a:pt x="10026" y="290"/>
                  </a:cubicBezTo>
                  <a:cubicBezTo>
                    <a:pt x="9868" y="373"/>
                    <a:pt x="9719" y="489"/>
                    <a:pt x="9578" y="597"/>
                  </a:cubicBezTo>
                  <a:cubicBezTo>
                    <a:pt x="9566" y="606"/>
                    <a:pt x="9552" y="610"/>
                    <a:pt x="9539" y="610"/>
                  </a:cubicBezTo>
                  <a:cubicBezTo>
                    <a:pt x="9504" y="610"/>
                    <a:pt x="9470" y="585"/>
                    <a:pt x="9470" y="555"/>
                  </a:cubicBezTo>
                  <a:cubicBezTo>
                    <a:pt x="9346" y="655"/>
                    <a:pt x="9230" y="763"/>
                    <a:pt x="9106" y="862"/>
                  </a:cubicBezTo>
                  <a:cubicBezTo>
                    <a:pt x="9095" y="869"/>
                    <a:pt x="9085" y="872"/>
                    <a:pt x="9074" y="872"/>
                  </a:cubicBezTo>
                  <a:cubicBezTo>
                    <a:pt x="9036" y="872"/>
                    <a:pt x="9005" y="830"/>
                    <a:pt x="9031" y="804"/>
                  </a:cubicBezTo>
                  <a:cubicBezTo>
                    <a:pt x="9031" y="796"/>
                    <a:pt x="9023" y="787"/>
                    <a:pt x="9023" y="779"/>
                  </a:cubicBezTo>
                  <a:cubicBezTo>
                    <a:pt x="9023" y="754"/>
                    <a:pt x="9015" y="721"/>
                    <a:pt x="9006" y="696"/>
                  </a:cubicBezTo>
                  <a:cubicBezTo>
                    <a:pt x="8990" y="705"/>
                    <a:pt x="8982" y="721"/>
                    <a:pt x="8965" y="729"/>
                  </a:cubicBezTo>
                  <a:cubicBezTo>
                    <a:pt x="8958" y="734"/>
                    <a:pt x="8950" y="736"/>
                    <a:pt x="8941" y="736"/>
                  </a:cubicBezTo>
                  <a:cubicBezTo>
                    <a:pt x="8919" y="736"/>
                    <a:pt x="8894" y="723"/>
                    <a:pt x="8882" y="705"/>
                  </a:cubicBezTo>
                  <a:cubicBezTo>
                    <a:pt x="8872" y="725"/>
                    <a:pt x="8852" y="734"/>
                    <a:pt x="8833" y="734"/>
                  </a:cubicBezTo>
                  <a:cubicBezTo>
                    <a:pt x="8805" y="734"/>
                    <a:pt x="8778" y="714"/>
                    <a:pt x="8783" y="680"/>
                  </a:cubicBezTo>
                  <a:cubicBezTo>
                    <a:pt x="8783" y="613"/>
                    <a:pt x="8775" y="555"/>
                    <a:pt x="8750" y="489"/>
                  </a:cubicBezTo>
                  <a:cubicBezTo>
                    <a:pt x="8700" y="539"/>
                    <a:pt x="8650" y="580"/>
                    <a:pt x="8584" y="597"/>
                  </a:cubicBezTo>
                  <a:cubicBezTo>
                    <a:pt x="8567" y="597"/>
                    <a:pt x="8551" y="597"/>
                    <a:pt x="8543" y="580"/>
                  </a:cubicBezTo>
                  <a:cubicBezTo>
                    <a:pt x="8534" y="597"/>
                    <a:pt x="8526" y="613"/>
                    <a:pt x="8509" y="630"/>
                  </a:cubicBezTo>
                  <a:cubicBezTo>
                    <a:pt x="8499" y="646"/>
                    <a:pt x="8485" y="655"/>
                    <a:pt x="8469" y="655"/>
                  </a:cubicBezTo>
                  <a:cubicBezTo>
                    <a:pt x="8461" y="655"/>
                    <a:pt x="8452" y="653"/>
                    <a:pt x="8443" y="647"/>
                  </a:cubicBezTo>
                  <a:cubicBezTo>
                    <a:pt x="8402" y="622"/>
                    <a:pt x="8369" y="589"/>
                    <a:pt x="8344" y="547"/>
                  </a:cubicBezTo>
                  <a:lnTo>
                    <a:pt x="8327" y="555"/>
                  </a:lnTo>
                  <a:cubicBezTo>
                    <a:pt x="8318" y="561"/>
                    <a:pt x="8308" y="564"/>
                    <a:pt x="8299" y="564"/>
                  </a:cubicBezTo>
                  <a:cubicBezTo>
                    <a:pt x="8281" y="564"/>
                    <a:pt x="8263" y="555"/>
                    <a:pt x="8253" y="539"/>
                  </a:cubicBezTo>
                  <a:cubicBezTo>
                    <a:pt x="8244" y="522"/>
                    <a:pt x="8244" y="514"/>
                    <a:pt x="8236" y="506"/>
                  </a:cubicBezTo>
                  <a:cubicBezTo>
                    <a:pt x="8224" y="517"/>
                    <a:pt x="8209" y="523"/>
                    <a:pt x="8194" y="523"/>
                  </a:cubicBezTo>
                  <a:cubicBezTo>
                    <a:pt x="8176" y="523"/>
                    <a:pt x="8158" y="515"/>
                    <a:pt x="8145" y="497"/>
                  </a:cubicBezTo>
                  <a:cubicBezTo>
                    <a:pt x="8128" y="473"/>
                    <a:pt x="8112" y="448"/>
                    <a:pt x="8103" y="423"/>
                  </a:cubicBezTo>
                  <a:cubicBezTo>
                    <a:pt x="8087" y="439"/>
                    <a:pt x="8070" y="456"/>
                    <a:pt x="8045" y="473"/>
                  </a:cubicBezTo>
                  <a:cubicBezTo>
                    <a:pt x="8011" y="493"/>
                    <a:pt x="7975" y="498"/>
                    <a:pt x="7937" y="498"/>
                  </a:cubicBezTo>
                  <a:cubicBezTo>
                    <a:pt x="7900" y="498"/>
                    <a:pt x="7862" y="493"/>
                    <a:pt x="7824" y="493"/>
                  </a:cubicBezTo>
                  <a:cubicBezTo>
                    <a:pt x="7807" y="493"/>
                    <a:pt x="7789" y="494"/>
                    <a:pt x="7772" y="497"/>
                  </a:cubicBezTo>
                  <a:cubicBezTo>
                    <a:pt x="7727" y="507"/>
                    <a:pt x="7689" y="521"/>
                    <a:pt x="7653" y="521"/>
                  </a:cubicBezTo>
                  <a:cubicBezTo>
                    <a:pt x="7623" y="521"/>
                    <a:pt x="7595" y="511"/>
                    <a:pt x="7565" y="481"/>
                  </a:cubicBezTo>
                  <a:cubicBezTo>
                    <a:pt x="7540" y="456"/>
                    <a:pt x="7519" y="431"/>
                    <a:pt x="7490" y="431"/>
                  </a:cubicBezTo>
                  <a:cubicBezTo>
                    <a:pt x="7480" y="431"/>
                    <a:pt x="7469" y="433"/>
                    <a:pt x="7457" y="439"/>
                  </a:cubicBezTo>
                  <a:cubicBezTo>
                    <a:pt x="7432" y="448"/>
                    <a:pt x="7407" y="473"/>
                    <a:pt x="7374" y="489"/>
                  </a:cubicBezTo>
                  <a:cubicBezTo>
                    <a:pt x="7339" y="513"/>
                    <a:pt x="7299" y="532"/>
                    <a:pt x="7255" y="532"/>
                  </a:cubicBezTo>
                  <a:cubicBezTo>
                    <a:pt x="7237" y="532"/>
                    <a:pt x="7219" y="529"/>
                    <a:pt x="7200" y="522"/>
                  </a:cubicBezTo>
                  <a:cubicBezTo>
                    <a:pt x="7173" y="509"/>
                    <a:pt x="7147" y="485"/>
                    <a:pt x="7115" y="485"/>
                  </a:cubicBezTo>
                  <a:cubicBezTo>
                    <a:pt x="7108" y="485"/>
                    <a:pt x="7100" y="486"/>
                    <a:pt x="7093" y="489"/>
                  </a:cubicBezTo>
                  <a:cubicBezTo>
                    <a:pt x="7059" y="506"/>
                    <a:pt x="7043" y="531"/>
                    <a:pt x="7001" y="531"/>
                  </a:cubicBezTo>
                  <a:cubicBezTo>
                    <a:pt x="6995" y="532"/>
                    <a:pt x="6989" y="532"/>
                    <a:pt x="6984" y="532"/>
                  </a:cubicBezTo>
                  <a:cubicBezTo>
                    <a:pt x="6935" y="532"/>
                    <a:pt x="6898" y="501"/>
                    <a:pt x="6861" y="464"/>
                  </a:cubicBezTo>
                  <a:cubicBezTo>
                    <a:pt x="6836" y="439"/>
                    <a:pt x="6811" y="415"/>
                    <a:pt x="6778" y="398"/>
                  </a:cubicBezTo>
                  <a:cubicBezTo>
                    <a:pt x="6771" y="395"/>
                    <a:pt x="6763" y="393"/>
                    <a:pt x="6755" y="393"/>
                  </a:cubicBezTo>
                  <a:cubicBezTo>
                    <a:pt x="6726" y="393"/>
                    <a:pt x="6698" y="415"/>
                    <a:pt x="6711" y="448"/>
                  </a:cubicBezTo>
                  <a:cubicBezTo>
                    <a:pt x="6717" y="496"/>
                    <a:pt x="6684" y="527"/>
                    <a:pt x="6649" y="527"/>
                  </a:cubicBezTo>
                  <a:cubicBezTo>
                    <a:pt x="6630" y="527"/>
                    <a:pt x="6610" y="518"/>
                    <a:pt x="6595" y="497"/>
                  </a:cubicBezTo>
                  <a:cubicBezTo>
                    <a:pt x="6592" y="490"/>
                    <a:pt x="6581" y="486"/>
                    <a:pt x="6570" y="486"/>
                  </a:cubicBezTo>
                  <a:cubicBezTo>
                    <a:pt x="6557" y="486"/>
                    <a:pt x="6542" y="492"/>
                    <a:pt x="6537" y="506"/>
                  </a:cubicBezTo>
                  <a:cubicBezTo>
                    <a:pt x="6532" y="532"/>
                    <a:pt x="6503" y="552"/>
                    <a:pt x="6474" y="552"/>
                  </a:cubicBezTo>
                  <a:cubicBezTo>
                    <a:pt x="6458" y="552"/>
                    <a:pt x="6442" y="546"/>
                    <a:pt x="6430" y="531"/>
                  </a:cubicBezTo>
                  <a:cubicBezTo>
                    <a:pt x="6421" y="539"/>
                    <a:pt x="6413" y="543"/>
                    <a:pt x="6404" y="543"/>
                  </a:cubicBezTo>
                  <a:cubicBezTo>
                    <a:pt x="6394" y="543"/>
                    <a:pt x="6384" y="539"/>
                    <a:pt x="6372" y="531"/>
                  </a:cubicBezTo>
                  <a:cubicBezTo>
                    <a:pt x="6355" y="522"/>
                    <a:pt x="6347" y="506"/>
                    <a:pt x="6339" y="497"/>
                  </a:cubicBezTo>
                  <a:cubicBezTo>
                    <a:pt x="6292" y="466"/>
                    <a:pt x="6230" y="406"/>
                    <a:pt x="6182" y="406"/>
                  </a:cubicBezTo>
                  <a:cubicBezTo>
                    <a:pt x="6179" y="406"/>
                    <a:pt x="6176" y="406"/>
                    <a:pt x="6173" y="406"/>
                  </a:cubicBezTo>
                  <a:cubicBezTo>
                    <a:pt x="6140" y="415"/>
                    <a:pt x="6123" y="439"/>
                    <a:pt x="6107" y="456"/>
                  </a:cubicBezTo>
                  <a:cubicBezTo>
                    <a:pt x="6082" y="464"/>
                    <a:pt x="6057" y="473"/>
                    <a:pt x="6032" y="481"/>
                  </a:cubicBezTo>
                  <a:cubicBezTo>
                    <a:pt x="6023" y="482"/>
                    <a:pt x="6014" y="483"/>
                    <a:pt x="6006" y="483"/>
                  </a:cubicBezTo>
                  <a:cubicBezTo>
                    <a:pt x="5950" y="483"/>
                    <a:pt x="5901" y="461"/>
                    <a:pt x="5858" y="439"/>
                  </a:cubicBezTo>
                  <a:cubicBezTo>
                    <a:pt x="5799" y="417"/>
                    <a:pt x="5746" y="388"/>
                    <a:pt x="5683" y="388"/>
                  </a:cubicBezTo>
                  <a:cubicBezTo>
                    <a:pt x="5675" y="388"/>
                    <a:pt x="5667" y="389"/>
                    <a:pt x="5659" y="390"/>
                  </a:cubicBezTo>
                  <a:cubicBezTo>
                    <a:pt x="5585" y="390"/>
                    <a:pt x="5535" y="431"/>
                    <a:pt x="5469" y="473"/>
                  </a:cubicBezTo>
                  <a:cubicBezTo>
                    <a:pt x="5455" y="483"/>
                    <a:pt x="5441" y="488"/>
                    <a:pt x="5427" y="488"/>
                  </a:cubicBezTo>
                  <a:cubicBezTo>
                    <a:pt x="5408" y="488"/>
                    <a:pt x="5388" y="479"/>
                    <a:pt x="5369" y="464"/>
                  </a:cubicBezTo>
                  <a:cubicBezTo>
                    <a:pt x="5353" y="456"/>
                    <a:pt x="5328" y="423"/>
                    <a:pt x="5311" y="406"/>
                  </a:cubicBezTo>
                  <a:cubicBezTo>
                    <a:pt x="5292" y="457"/>
                    <a:pt x="5245" y="493"/>
                    <a:pt x="5191" y="493"/>
                  </a:cubicBezTo>
                  <a:cubicBezTo>
                    <a:pt x="5173" y="493"/>
                    <a:pt x="5155" y="489"/>
                    <a:pt x="5137" y="481"/>
                  </a:cubicBezTo>
                  <a:cubicBezTo>
                    <a:pt x="5114" y="466"/>
                    <a:pt x="5064" y="388"/>
                    <a:pt x="5043" y="388"/>
                  </a:cubicBezTo>
                  <a:cubicBezTo>
                    <a:pt x="5041" y="388"/>
                    <a:pt x="5039" y="388"/>
                    <a:pt x="5038" y="390"/>
                  </a:cubicBezTo>
                  <a:cubicBezTo>
                    <a:pt x="5029" y="398"/>
                    <a:pt x="5021" y="439"/>
                    <a:pt x="5013" y="456"/>
                  </a:cubicBezTo>
                  <a:cubicBezTo>
                    <a:pt x="5005" y="473"/>
                    <a:pt x="4988" y="489"/>
                    <a:pt x="4971" y="497"/>
                  </a:cubicBezTo>
                  <a:cubicBezTo>
                    <a:pt x="4963" y="503"/>
                    <a:pt x="4954" y="506"/>
                    <a:pt x="4945" y="506"/>
                  </a:cubicBezTo>
                  <a:cubicBezTo>
                    <a:pt x="4930" y="506"/>
                    <a:pt x="4916" y="497"/>
                    <a:pt x="4905" y="481"/>
                  </a:cubicBezTo>
                  <a:cubicBezTo>
                    <a:pt x="4897" y="473"/>
                    <a:pt x="4889" y="456"/>
                    <a:pt x="4880" y="439"/>
                  </a:cubicBezTo>
                  <a:cubicBezTo>
                    <a:pt x="4872" y="473"/>
                    <a:pt x="4864" y="506"/>
                    <a:pt x="4847" y="547"/>
                  </a:cubicBezTo>
                  <a:cubicBezTo>
                    <a:pt x="4838" y="566"/>
                    <a:pt x="4821" y="577"/>
                    <a:pt x="4803" y="577"/>
                  </a:cubicBezTo>
                  <a:cubicBezTo>
                    <a:pt x="4789" y="577"/>
                    <a:pt x="4775" y="570"/>
                    <a:pt x="4764" y="555"/>
                  </a:cubicBezTo>
                  <a:cubicBezTo>
                    <a:pt x="4731" y="514"/>
                    <a:pt x="4706" y="473"/>
                    <a:pt x="4681" y="431"/>
                  </a:cubicBezTo>
                  <a:cubicBezTo>
                    <a:pt x="4665" y="448"/>
                    <a:pt x="4657" y="473"/>
                    <a:pt x="4640" y="489"/>
                  </a:cubicBezTo>
                  <a:cubicBezTo>
                    <a:pt x="4657" y="497"/>
                    <a:pt x="4657" y="506"/>
                    <a:pt x="4665" y="514"/>
                  </a:cubicBezTo>
                  <a:cubicBezTo>
                    <a:pt x="4673" y="564"/>
                    <a:pt x="4648" y="605"/>
                    <a:pt x="4607" y="622"/>
                  </a:cubicBezTo>
                  <a:cubicBezTo>
                    <a:pt x="4590" y="632"/>
                    <a:pt x="4569" y="637"/>
                    <a:pt x="4549" y="637"/>
                  </a:cubicBezTo>
                  <a:cubicBezTo>
                    <a:pt x="4521" y="637"/>
                    <a:pt x="4494" y="628"/>
                    <a:pt x="4474" y="613"/>
                  </a:cubicBezTo>
                  <a:cubicBezTo>
                    <a:pt x="4433" y="589"/>
                    <a:pt x="4400" y="547"/>
                    <a:pt x="4383" y="506"/>
                  </a:cubicBezTo>
                  <a:cubicBezTo>
                    <a:pt x="4375" y="489"/>
                    <a:pt x="4375" y="481"/>
                    <a:pt x="4367" y="464"/>
                  </a:cubicBezTo>
                  <a:cubicBezTo>
                    <a:pt x="4342" y="514"/>
                    <a:pt x="4333" y="572"/>
                    <a:pt x="4325" y="622"/>
                  </a:cubicBezTo>
                  <a:cubicBezTo>
                    <a:pt x="4320" y="661"/>
                    <a:pt x="4295" y="680"/>
                    <a:pt x="4268" y="680"/>
                  </a:cubicBezTo>
                  <a:cubicBezTo>
                    <a:pt x="4250" y="680"/>
                    <a:pt x="4231" y="672"/>
                    <a:pt x="4217" y="655"/>
                  </a:cubicBezTo>
                  <a:cubicBezTo>
                    <a:pt x="4211" y="659"/>
                    <a:pt x="4203" y="661"/>
                    <a:pt x="4195" y="661"/>
                  </a:cubicBezTo>
                  <a:cubicBezTo>
                    <a:pt x="4173" y="661"/>
                    <a:pt x="4149" y="646"/>
                    <a:pt x="4143" y="622"/>
                  </a:cubicBezTo>
                  <a:cubicBezTo>
                    <a:pt x="4135" y="597"/>
                    <a:pt x="4126" y="572"/>
                    <a:pt x="4118" y="547"/>
                  </a:cubicBezTo>
                  <a:cubicBezTo>
                    <a:pt x="4110" y="605"/>
                    <a:pt x="4101" y="671"/>
                    <a:pt x="4101" y="729"/>
                  </a:cubicBezTo>
                  <a:cubicBezTo>
                    <a:pt x="4101" y="746"/>
                    <a:pt x="4101" y="754"/>
                    <a:pt x="4093" y="754"/>
                  </a:cubicBezTo>
                  <a:cubicBezTo>
                    <a:pt x="4101" y="779"/>
                    <a:pt x="4101" y="796"/>
                    <a:pt x="4101" y="821"/>
                  </a:cubicBezTo>
                  <a:cubicBezTo>
                    <a:pt x="4097" y="834"/>
                    <a:pt x="4087" y="840"/>
                    <a:pt x="4078" y="840"/>
                  </a:cubicBezTo>
                  <a:cubicBezTo>
                    <a:pt x="4071" y="840"/>
                    <a:pt x="4064" y="836"/>
                    <a:pt x="4060" y="829"/>
                  </a:cubicBezTo>
                  <a:cubicBezTo>
                    <a:pt x="4055" y="831"/>
                    <a:pt x="4050" y="832"/>
                    <a:pt x="4044" y="832"/>
                  </a:cubicBezTo>
                  <a:cubicBezTo>
                    <a:pt x="4030" y="832"/>
                    <a:pt x="4016" y="826"/>
                    <a:pt x="4010" y="821"/>
                  </a:cubicBezTo>
                  <a:lnTo>
                    <a:pt x="4010" y="829"/>
                  </a:lnTo>
                  <a:cubicBezTo>
                    <a:pt x="4019" y="845"/>
                    <a:pt x="4010" y="870"/>
                    <a:pt x="3985" y="879"/>
                  </a:cubicBezTo>
                  <a:cubicBezTo>
                    <a:pt x="3994" y="895"/>
                    <a:pt x="4002" y="920"/>
                    <a:pt x="4010" y="945"/>
                  </a:cubicBezTo>
                  <a:cubicBezTo>
                    <a:pt x="4022" y="987"/>
                    <a:pt x="3986" y="1016"/>
                    <a:pt x="3950" y="1016"/>
                  </a:cubicBezTo>
                  <a:cubicBezTo>
                    <a:pt x="3936" y="1016"/>
                    <a:pt x="3922" y="1012"/>
                    <a:pt x="3911" y="1003"/>
                  </a:cubicBezTo>
                  <a:cubicBezTo>
                    <a:pt x="3845" y="1003"/>
                    <a:pt x="3787" y="945"/>
                    <a:pt x="3753" y="895"/>
                  </a:cubicBezTo>
                  <a:cubicBezTo>
                    <a:pt x="3737" y="887"/>
                    <a:pt x="3720" y="870"/>
                    <a:pt x="3704" y="862"/>
                  </a:cubicBezTo>
                  <a:cubicBezTo>
                    <a:pt x="3654" y="821"/>
                    <a:pt x="3604" y="779"/>
                    <a:pt x="3555" y="746"/>
                  </a:cubicBezTo>
                  <a:cubicBezTo>
                    <a:pt x="3513" y="713"/>
                    <a:pt x="3464" y="688"/>
                    <a:pt x="3414" y="663"/>
                  </a:cubicBezTo>
                  <a:lnTo>
                    <a:pt x="3414" y="663"/>
                  </a:lnTo>
                  <a:cubicBezTo>
                    <a:pt x="3439" y="696"/>
                    <a:pt x="3464" y="729"/>
                    <a:pt x="3480" y="763"/>
                  </a:cubicBezTo>
                  <a:cubicBezTo>
                    <a:pt x="3502" y="806"/>
                    <a:pt x="3474" y="867"/>
                    <a:pt x="3428" y="867"/>
                  </a:cubicBezTo>
                  <a:cubicBezTo>
                    <a:pt x="3421" y="867"/>
                    <a:pt x="3413" y="865"/>
                    <a:pt x="3406" y="862"/>
                  </a:cubicBezTo>
                  <a:cubicBezTo>
                    <a:pt x="3207" y="779"/>
                    <a:pt x="3000" y="721"/>
                    <a:pt x="2792" y="688"/>
                  </a:cubicBezTo>
                  <a:cubicBezTo>
                    <a:pt x="2776" y="688"/>
                    <a:pt x="2751" y="688"/>
                    <a:pt x="2734" y="680"/>
                  </a:cubicBezTo>
                  <a:cubicBezTo>
                    <a:pt x="2728" y="693"/>
                    <a:pt x="2715" y="707"/>
                    <a:pt x="2698" y="707"/>
                  </a:cubicBezTo>
                  <a:cubicBezTo>
                    <a:pt x="2694" y="707"/>
                    <a:pt x="2689" y="706"/>
                    <a:pt x="2685" y="705"/>
                  </a:cubicBezTo>
                  <a:cubicBezTo>
                    <a:pt x="2610" y="688"/>
                    <a:pt x="2544" y="671"/>
                    <a:pt x="2469" y="655"/>
                  </a:cubicBezTo>
                  <a:cubicBezTo>
                    <a:pt x="2370" y="647"/>
                    <a:pt x="2262" y="655"/>
                    <a:pt x="2171" y="638"/>
                  </a:cubicBezTo>
                  <a:cubicBezTo>
                    <a:pt x="2138" y="630"/>
                    <a:pt x="2138" y="597"/>
                    <a:pt x="2146" y="580"/>
                  </a:cubicBezTo>
                  <a:cubicBezTo>
                    <a:pt x="1997" y="547"/>
                    <a:pt x="1840" y="514"/>
                    <a:pt x="1690" y="489"/>
                  </a:cubicBezTo>
                  <a:cubicBezTo>
                    <a:pt x="1608" y="481"/>
                    <a:pt x="1525" y="464"/>
                    <a:pt x="1442" y="456"/>
                  </a:cubicBezTo>
                  <a:cubicBezTo>
                    <a:pt x="1414" y="453"/>
                    <a:pt x="1387" y="451"/>
                    <a:pt x="1359" y="451"/>
                  </a:cubicBezTo>
                  <a:cubicBezTo>
                    <a:pt x="1321" y="451"/>
                    <a:pt x="1282" y="455"/>
                    <a:pt x="1243" y="464"/>
                  </a:cubicBezTo>
                  <a:cubicBezTo>
                    <a:pt x="1235" y="473"/>
                    <a:pt x="1226" y="473"/>
                    <a:pt x="1210" y="481"/>
                  </a:cubicBezTo>
                  <a:cubicBezTo>
                    <a:pt x="1218" y="489"/>
                    <a:pt x="1218" y="506"/>
                    <a:pt x="1202" y="514"/>
                  </a:cubicBezTo>
                  <a:cubicBezTo>
                    <a:pt x="1193" y="522"/>
                    <a:pt x="1177" y="531"/>
                    <a:pt x="1168" y="539"/>
                  </a:cubicBezTo>
                  <a:cubicBezTo>
                    <a:pt x="1135" y="605"/>
                    <a:pt x="1152" y="713"/>
                    <a:pt x="1160" y="779"/>
                  </a:cubicBezTo>
                  <a:cubicBezTo>
                    <a:pt x="1165" y="819"/>
                    <a:pt x="1134" y="841"/>
                    <a:pt x="1103" y="841"/>
                  </a:cubicBezTo>
                  <a:cubicBezTo>
                    <a:pt x="1082" y="841"/>
                    <a:pt x="1062" y="832"/>
                    <a:pt x="1052" y="812"/>
                  </a:cubicBezTo>
                  <a:cubicBezTo>
                    <a:pt x="1011" y="746"/>
                    <a:pt x="994" y="663"/>
                    <a:pt x="994" y="580"/>
                  </a:cubicBezTo>
                  <a:cubicBezTo>
                    <a:pt x="978" y="589"/>
                    <a:pt x="961" y="597"/>
                    <a:pt x="945" y="613"/>
                  </a:cubicBezTo>
                  <a:cubicBezTo>
                    <a:pt x="928" y="630"/>
                    <a:pt x="920" y="671"/>
                    <a:pt x="920" y="705"/>
                  </a:cubicBezTo>
                  <a:lnTo>
                    <a:pt x="895" y="812"/>
                  </a:lnTo>
                  <a:cubicBezTo>
                    <a:pt x="878" y="879"/>
                    <a:pt x="870" y="953"/>
                    <a:pt x="854" y="1019"/>
                  </a:cubicBezTo>
                  <a:cubicBezTo>
                    <a:pt x="829" y="1169"/>
                    <a:pt x="812" y="1318"/>
                    <a:pt x="804" y="1467"/>
                  </a:cubicBezTo>
                  <a:cubicBezTo>
                    <a:pt x="796" y="1541"/>
                    <a:pt x="787" y="1616"/>
                    <a:pt x="779" y="1682"/>
                  </a:cubicBezTo>
                  <a:cubicBezTo>
                    <a:pt x="771" y="1749"/>
                    <a:pt x="771" y="1823"/>
                    <a:pt x="746" y="1889"/>
                  </a:cubicBezTo>
                  <a:cubicBezTo>
                    <a:pt x="742" y="1902"/>
                    <a:pt x="729" y="1908"/>
                    <a:pt x="717" y="1908"/>
                  </a:cubicBezTo>
                  <a:cubicBezTo>
                    <a:pt x="704" y="1908"/>
                    <a:pt x="692" y="1902"/>
                    <a:pt x="688" y="1889"/>
                  </a:cubicBezTo>
                  <a:cubicBezTo>
                    <a:pt x="663" y="1815"/>
                    <a:pt x="663" y="1724"/>
                    <a:pt x="663" y="1649"/>
                  </a:cubicBezTo>
                  <a:cubicBezTo>
                    <a:pt x="663" y="1608"/>
                    <a:pt x="663" y="1558"/>
                    <a:pt x="663" y="1517"/>
                  </a:cubicBezTo>
                  <a:cubicBezTo>
                    <a:pt x="651" y="1499"/>
                    <a:pt x="635" y="1481"/>
                    <a:pt x="621" y="1481"/>
                  </a:cubicBezTo>
                  <a:cubicBezTo>
                    <a:pt x="615" y="1481"/>
                    <a:pt x="610" y="1484"/>
                    <a:pt x="605" y="1492"/>
                  </a:cubicBezTo>
                  <a:cubicBezTo>
                    <a:pt x="580" y="1517"/>
                    <a:pt x="572" y="1583"/>
                    <a:pt x="572" y="1624"/>
                  </a:cubicBezTo>
                  <a:cubicBezTo>
                    <a:pt x="547" y="1740"/>
                    <a:pt x="522" y="1856"/>
                    <a:pt x="514" y="1972"/>
                  </a:cubicBezTo>
                  <a:cubicBezTo>
                    <a:pt x="506" y="2088"/>
                    <a:pt x="497" y="2204"/>
                    <a:pt x="497" y="2320"/>
                  </a:cubicBezTo>
                  <a:cubicBezTo>
                    <a:pt x="497" y="2428"/>
                    <a:pt x="514" y="2552"/>
                    <a:pt x="481" y="2660"/>
                  </a:cubicBezTo>
                  <a:cubicBezTo>
                    <a:pt x="476" y="2674"/>
                    <a:pt x="460" y="2683"/>
                    <a:pt x="444" y="2683"/>
                  </a:cubicBezTo>
                  <a:cubicBezTo>
                    <a:pt x="433" y="2683"/>
                    <a:pt x="421" y="2679"/>
                    <a:pt x="414" y="2668"/>
                  </a:cubicBezTo>
                  <a:cubicBezTo>
                    <a:pt x="398" y="2635"/>
                    <a:pt x="390" y="2610"/>
                    <a:pt x="381" y="2577"/>
                  </a:cubicBezTo>
                  <a:cubicBezTo>
                    <a:pt x="375" y="2580"/>
                    <a:pt x="367" y="2582"/>
                    <a:pt x="358" y="2582"/>
                  </a:cubicBezTo>
                  <a:cubicBezTo>
                    <a:pt x="342" y="2582"/>
                    <a:pt x="322" y="2576"/>
                    <a:pt x="307" y="2561"/>
                  </a:cubicBezTo>
                  <a:cubicBezTo>
                    <a:pt x="297" y="2543"/>
                    <a:pt x="286" y="2536"/>
                    <a:pt x="276" y="2536"/>
                  </a:cubicBezTo>
                  <a:cubicBezTo>
                    <a:pt x="253" y="2536"/>
                    <a:pt x="232" y="2575"/>
                    <a:pt x="232" y="2610"/>
                  </a:cubicBezTo>
                  <a:cubicBezTo>
                    <a:pt x="232" y="2652"/>
                    <a:pt x="249" y="2693"/>
                    <a:pt x="265" y="2726"/>
                  </a:cubicBezTo>
                  <a:cubicBezTo>
                    <a:pt x="290" y="2768"/>
                    <a:pt x="307" y="2809"/>
                    <a:pt x="323" y="2851"/>
                  </a:cubicBezTo>
                  <a:cubicBezTo>
                    <a:pt x="356" y="2942"/>
                    <a:pt x="390" y="3025"/>
                    <a:pt x="414" y="3116"/>
                  </a:cubicBezTo>
                  <a:cubicBezTo>
                    <a:pt x="439" y="3199"/>
                    <a:pt x="464" y="3290"/>
                    <a:pt x="448" y="3381"/>
                  </a:cubicBezTo>
                  <a:cubicBezTo>
                    <a:pt x="448" y="3399"/>
                    <a:pt x="431" y="3407"/>
                    <a:pt x="413" y="3407"/>
                  </a:cubicBezTo>
                  <a:cubicBezTo>
                    <a:pt x="397" y="3407"/>
                    <a:pt x="381" y="3401"/>
                    <a:pt x="373" y="3389"/>
                  </a:cubicBezTo>
                  <a:cubicBezTo>
                    <a:pt x="348" y="3339"/>
                    <a:pt x="323" y="3281"/>
                    <a:pt x="307" y="3223"/>
                  </a:cubicBezTo>
                  <a:cubicBezTo>
                    <a:pt x="265" y="3223"/>
                    <a:pt x="232" y="3232"/>
                    <a:pt x="191" y="3232"/>
                  </a:cubicBezTo>
                  <a:cubicBezTo>
                    <a:pt x="180" y="3232"/>
                    <a:pt x="158" y="3228"/>
                    <a:pt x="139" y="3228"/>
                  </a:cubicBezTo>
                  <a:cubicBezTo>
                    <a:pt x="130" y="3228"/>
                    <a:pt x="122" y="3229"/>
                    <a:pt x="116" y="3232"/>
                  </a:cubicBezTo>
                  <a:cubicBezTo>
                    <a:pt x="116" y="3232"/>
                    <a:pt x="124" y="3232"/>
                    <a:pt x="116" y="3240"/>
                  </a:cubicBezTo>
                  <a:cubicBezTo>
                    <a:pt x="116" y="3248"/>
                    <a:pt x="108" y="3257"/>
                    <a:pt x="108" y="3265"/>
                  </a:cubicBezTo>
                  <a:cubicBezTo>
                    <a:pt x="91" y="3364"/>
                    <a:pt x="100" y="3480"/>
                    <a:pt x="124" y="3580"/>
                  </a:cubicBezTo>
                  <a:cubicBezTo>
                    <a:pt x="141" y="3687"/>
                    <a:pt x="182" y="3795"/>
                    <a:pt x="224" y="3895"/>
                  </a:cubicBezTo>
                  <a:cubicBezTo>
                    <a:pt x="240" y="3944"/>
                    <a:pt x="265" y="3994"/>
                    <a:pt x="282" y="4044"/>
                  </a:cubicBezTo>
                  <a:cubicBezTo>
                    <a:pt x="307" y="4093"/>
                    <a:pt x="332" y="4143"/>
                    <a:pt x="315" y="4201"/>
                  </a:cubicBezTo>
                  <a:cubicBezTo>
                    <a:pt x="307" y="4226"/>
                    <a:pt x="290" y="4234"/>
                    <a:pt x="274" y="4243"/>
                  </a:cubicBezTo>
                  <a:cubicBezTo>
                    <a:pt x="323" y="4301"/>
                    <a:pt x="381" y="4334"/>
                    <a:pt x="448" y="4375"/>
                  </a:cubicBezTo>
                  <a:cubicBezTo>
                    <a:pt x="481" y="4392"/>
                    <a:pt x="514" y="4408"/>
                    <a:pt x="547" y="4425"/>
                  </a:cubicBezTo>
                  <a:lnTo>
                    <a:pt x="555" y="4425"/>
                  </a:lnTo>
                  <a:lnTo>
                    <a:pt x="564" y="4433"/>
                  </a:lnTo>
                  <a:cubicBezTo>
                    <a:pt x="576" y="4429"/>
                    <a:pt x="588" y="4427"/>
                    <a:pt x="601" y="4427"/>
                  </a:cubicBezTo>
                  <a:cubicBezTo>
                    <a:pt x="613" y="4427"/>
                    <a:pt x="626" y="4429"/>
                    <a:pt x="638" y="4433"/>
                  </a:cubicBezTo>
                  <a:cubicBezTo>
                    <a:pt x="663" y="4450"/>
                    <a:pt x="671" y="4483"/>
                    <a:pt x="646" y="4499"/>
                  </a:cubicBezTo>
                  <a:cubicBezTo>
                    <a:pt x="663" y="4524"/>
                    <a:pt x="655" y="4549"/>
                    <a:pt x="630" y="4566"/>
                  </a:cubicBezTo>
                  <a:cubicBezTo>
                    <a:pt x="630" y="4566"/>
                    <a:pt x="630" y="4566"/>
                    <a:pt x="613" y="4574"/>
                  </a:cubicBezTo>
                  <a:cubicBezTo>
                    <a:pt x="613" y="4582"/>
                    <a:pt x="605" y="4582"/>
                    <a:pt x="597" y="4582"/>
                  </a:cubicBezTo>
                  <a:cubicBezTo>
                    <a:pt x="588" y="4586"/>
                    <a:pt x="580" y="4588"/>
                    <a:pt x="571" y="4588"/>
                  </a:cubicBezTo>
                  <a:cubicBezTo>
                    <a:pt x="562" y="4588"/>
                    <a:pt x="551" y="4586"/>
                    <a:pt x="539" y="4582"/>
                  </a:cubicBezTo>
                  <a:cubicBezTo>
                    <a:pt x="522" y="4582"/>
                    <a:pt x="497" y="4574"/>
                    <a:pt x="481" y="4566"/>
                  </a:cubicBezTo>
                  <a:cubicBezTo>
                    <a:pt x="464" y="4574"/>
                    <a:pt x="456" y="4574"/>
                    <a:pt x="439" y="4582"/>
                  </a:cubicBezTo>
                  <a:cubicBezTo>
                    <a:pt x="406" y="4591"/>
                    <a:pt x="373" y="4607"/>
                    <a:pt x="340" y="4615"/>
                  </a:cubicBezTo>
                  <a:cubicBezTo>
                    <a:pt x="332" y="4624"/>
                    <a:pt x="323" y="4624"/>
                    <a:pt x="315" y="4632"/>
                  </a:cubicBezTo>
                  <a:cubicBezTo>
                    <a:pt x="340" y="4649"/>
                    <a:pt x="373" y="4665"/>
                    <a:pt x="406" y="4673"/>
                  </a:cubicBezTo>
                  <a:lnTo>
                    <a:pt x="414" y="4682"/>
                  </a:lnTo>
                  <a:cubicBezTo>
                    <a:pt x="423" y="4682"/>
                    <a:pt x="431" y="4690"/>
                    <a:pt x="439" y="4690"/>
                  </a:cubicBezTo>
                  <a:cubicBezTo>
                    <a:pt x="456" y="4698"/>
                    <a:pt x="472" y="4698"/>
                    <a:pt x="489" y="4707"/>
                  </a:cubicBezTo>
                  <a:cubicBezTo>
                    <a:pt x="522" y="4715"/>
                    <a:pt x="555" y="4723"/>
                    <a:pt x="588" y="4731"/>
                  </a:cubicBezTo>
                  <a:cubicBezTo>
                    <a:pt x="622" y="4740"/>
                    <a:pt x="646" y="4773"/>
                    <a:pt x="638" y="4814"/>
                  </a:cubicBezTo>
                  <a:cubicBezTo>
                    <a:pt x="680" y="4831"/>
                    <a:pt x="671" y="4897"/>
                    <a:pt x="622" y="4897"/>
                  </a:cubicBezTo>
                  <a:cubicBezTo>
                    <a:pt x="588" y="4901"/>
                    <a:pt x="553" y="4903"/>
                    <a:pt x="518" y="4903"/>
                  </a:cubicBezTo>
                  <a:cubicBezTo>
                    <a:pt x="483" y="4903"/>
                    <a:pt x="448" y="4901"/>
                    <a:pt x="414" y="4897"/>
                  </a:cubicBezTo>
                  <a:cubicBezTo>
                    <a:pt x="332" y="4955"/>
                    <a:pt x="249" y="5030"/>
                    <a:pt x="182" y="5113"/>
                  </a:cubicBezTo>
                  <a:cubicBezTo>
                    <a:pt x="149" y="5154"/>
                    <a:pt x="108" y="5195"/>
                    <a:pt x="75" y="5245"/>
                  </a:cubicBezTo>
                  <a:cubicBezTo>
                    <a:pt x="66" y="5253"/>
                    <a:pt x="58" y="5270"/>
                    <a:pt x="58" y="5278"/>
                  </a:cubicBezTo>
                  <a:cubicBezTo>
                    <a:pt x="66" y="5270"/>
                    <a:pt x="83" y="5270"/>
                    <a:pt x="100" y="5262"/>
                  </a:cubicBezTo>
                  <a:cubicBezTo>
                    <a:pt x="158" y="5237"/>
                    <a:pt x="216" y="5204"/>
                    <a:pt x="282" y="5187"/>
                  </a:cubicBezTo>
                  <a:cubicBezTo>
                    <a:pt x="348" y="5162"/>
                    <a:pt x="423" y="5154"/>
                    <a:pt x="489" y="5154"/>
                  </a:cubicBezTo>
                  <a:cubicBezTo>
                    <a:pt x="530" y="5154"/>
                    <a:pt x="580" y="5154"/>
                    <a:pt x="613" y="5171"/>
                  </a:cubicBezTo>
                  <a:cubicBezTo>
                    <a:pt x="622" y="5168"/>
                    <a:pt x="630" y="5167"/>
                    <a:pt x="638" y="5167"/>
                  </a:cubicBezTo>
                  <a:cubicBezTo>
                    <a:pt x="662" y="5167"/>
                    <a:pt x="686" y="5177"/>
                    <a:pt x="704" y="5195"/>
                  </a:cubicBezTo>
                  <a:cubicBezTo>
                    <a:pt x="746" y="5237"/>
                    <a:pt x="721" y="5303"/>
                    <a:pt x="688" y="5344"/>
                  </a:cubicBezTo>
                  <a:cubicBezTo>
                    <a:pt x="671" y="5369"/>
                    <a:pt x="638" y="5386"/>
                    <a:pt x="613" y="5402"/>
                  </a:cubicBezTo>
                  <a:cubicBezTo>
                    <a:pt x="547" y="5436"/>
                    <a:pt x="481" y="5460"/>
                    <a:pt x="423" y="5485"/>
                  </a:cubicBezTo>
                  <a:cubicBezTo>
                    <a:pt x="390" y="5502"/>
                    <a:pt x="365" y="5518"/>
                    <a:pt x="332" y="5535"/>
                  </a:cubicBezTo>
                  <a:cubicBezTo>
                    <a:pt x="207" y="5651"/>
                    <a:pt x="116" y="5800"/>
                    <a:pt x="83" y="5958"/>
                  </a:cubicBezTo>
                  <a:cubicBezTo>
                    <a:pt x="108" y="5941"/>
                    <a:pt x="141" y="5924"/>
                    <a:pt x="166" y="5908"/>
                  </a:cubicBezTo>
                  <a:cubicBezTo>
                    <a:pt x="224" y="5866"/>
                    <a:pt x="282" y="5833"/>
                    <a:pt x="340" y="5825"/>
                  </a:cubicBezTo>
                  <a:cubicBezTo>
                    <a:pt x="346" y="5823"/>
                    <a:pt x="352" y="5822"/>
                    <a:pt x="359" y="5822"/>
                  </a:cubicBezTo>
                  <a:cubicBezTo>
                    <a:pt x="412" y="5822"/>
                    <a:pt x="467" y="5881"/>
                    <a:pt x="423" y="5933"/>
                  </a:cubicBezTo>
                  <a:cubicBezTo>
                    <a:pt x="332" y="6057"/>
                    <a:pt x="249" y="6198"/>
                    <a:pt x="191" y="6347"/>
                  </a:cubicBezTo>
                  <a:cubicBezTo>
                    <a:pt x="224" y="6330"/>
                    <a:pt x="257" y="6306"/>
                    <a:pt x="290" y="6289"/>
                  </a:cubicBezTo>
                  <a:cubicBezTo>
                    <a:pt x="365" y="6239"/>
                    <a:pt x="456" y="6173"/>
                    <a:pt x="547" y="6173"/>
                  </a:cubicBezTo>
                  <a:cubicBezTo>
                    <a:pt x="588" y="6173"/>
                    <a:pt x="605" y="6214"/>
                    <a:pt x="588" y="6239"/>
                  </a:cubicBezTo>
                  <a:cubicBezTo>
                    <a:pt x="572" y="6272"/>
                    <a:pt x="539" y="6306"/>
                    <a:pt x="514" y="6330"/>
                  </a:cubicBezTo>
                  <a:cubicBezTo>
                    <a:pt x="530" y="6355"/>
                    <a:pt x="530" y="6380"/>
                    <a:pt x="514" y="6397"/>
                  </a:cubicBezTo>
                  <a:cubicBezTo>
                    <a:pt x="481" y="6446"/>
                    <a:pt x="448" y="6504"/>
                    <a:pt x="431" y="6562"/>
                  </a:cubicBezTo>
                  <a:cubicBezTo>
                    <a:pt x="423" y="6579"/>
                    <a:pt x="414" y="6596"/>
                    <a:pt x="414" y="6620"/>
                  </a:cubicBezTo>
                  <a:lnTo>
                    <a:pt x="431" y="6604"/>
                  </a:lnTo>
                  <a:cubicBezTo>
                    <a:pt x="481" y="6571"/>
                    <a:pt x="522" y="6538"/>
                    <a:pt x="564" y="6513"/>
                  </a:cubicBezTo>
                  <a:cubicBezTo>
                    <a:pt x="575" y="6503"/>
                    <a:pt x="587" y="6499"/>
                    <a:pt x="599" y="6499"/>
                  </a:cubicBezTo>
                  <a:cubicBezTo>
                    <a:pt x="627" y="6499"/>
                    <a:pt x="651" y="6525"/>
                    <a:pt x="663" y="6554"/>
                  </a:cubicBezTo>
                  <a:cubicBezTo>
                    <a:pt x="671" y="6562"/>
                    <a:pt x="671" y="6571"/>
                    <a:pt x="671" y="6579"/>
                  </a:cubicBezTo>
                  <a:cubicBezTo>
                    <a:pt x="680" y="6562"/>
                    <a:pt x="688" y="6554"/>
                    <a:pt x="704" y="6546"/>
                  </a:cubicBezTo>
                  <a:cubicBezTo>
                    <a:pt x="716" y="6540"/>
                    <a:pt x="728" y="6534"/>
                    <a:pt x="743" y="6534"/>
                  </a:cubicBezTo>
                  <a:cubicBezTo>
                    <a:pt x="749" y="6534"/>
                    <a:pt x="755" y="6535"/>
                    <a:pt x="762" y="6538"/>
                  </a:cubicBezTo>
                  <a:cubicBezTo>
                    <a:pt x="787" y="6538"/>
                    <a:pt x="804" y="6571"/>
                    <a:pt x="787" y="6596"/>
                  </a:cubicBezTo>
                  <a:cubicBezTo>
                    <a:pt x="771" y="6612"/>
                    <a:pt x="762" y="6620"/>
                    <a:pt x="754" y="6637"/>
                  </a:cubicBezTo>
                  <a:lnTo>
                    <a:pt x="754" y="6645"/>
                  </a:lnTo>
                  <a:lnTo>
                    <a:pt x="746" y="6670"/>
                  </a:lnTo>
                  <a:cubicBezTo>
                    <a:pt x="738" y="6678"/>
                    <a:pt x="738" y="6687"/>
                    <a:pt x="729" y="6695"/>
                  </a:cubicBezTo>
                  <a:cubicBezTo>
                    <a:pt x="696" y="6736"/>
                    <a:pt x="655" y="6761"/>
                    <a:pt x="605" y="6761"/>
                  </a:cubicBezTo>
                  <a:cubicBezTo>
                    <a:pt x="489" y="6869"/>
                    <a:pt x="381" y="6993"/>
                    <a:pt x="282" y="7118"/>
                  </a:cubicBezTo>
                  <a:cubicBezTo>
                    <a:pt x="224" y="7200"/>
                    <a:pt x="166" y="7275"/>
                    <a:pt x="116" y="7358"/>
                  </a:cubicBezTo>
                  <a:cubicBezTo>
                    <a:pt x="91" y="7383"/>
                    <a:pt x="66" y="7416"/>
                    <a:pt x="50" y="7449"/>
                  </a:cubicBezTo>
                  <a:lnTo>
                    <a:pt x="124" y="7383"/>
                  </a:lnTo>
                  <a:cubicBezTo>
                    <a:pt x="138" y="7371"/>
                    <a:pt x="154" y="7366"/>
                    <a:pt x="169" y="7366"/>
                  </a:cubicBezTo>
                  <a:cubicBezTo>
                    <a:pt x="208" y="7366"/>
                    <a:pt x="244" y="7401"/>
                    <a:pt x="232" y="7449"/>
                  </a:cubicBezTo>
                  <a:cubicBezTo>
                    <a:pt x="199" y="7615"/>
                    <a:pt x="191" y="7789"/>
                    <a:pt x="191" y="7963"/>
                  </a:cubicBezTo>
                  <a:lnTo>
                    <a:pt x="240" y="7963"/>
                  </a:lnTo>
                  <a:cubicBezTo>
                    <a:pt x="290" y="7822"/>
                    <a:pt x="390" y="7673"/>
                    <a:pt x="514" y="7623"/>
                  </a:cubicBezTo>
                  <a:lnTo>
                    <a:pt x="539" y="7623"/>
                  </a:lnTo>
                  <a:cubicBezTo>
                    <a:pt x="539" y="7623"/>
                    <a:pt x="547" y="7623"/>
                    <a:pt x="547" y="7631"/>
                  </a:cubicBezTo>
                  <a:cubicBezTo>
                    <a:pt x="564" y="7640"/>
                    <a:pt x="564" y="7664"/>
                    <a:pt x="555" y="7681"/>
                  </a:cubicBezTo>
                  <a:cubicBezTo>
                    <a:pt x="522" y="7739"/>
                    <a:pt x="464" y="7789"/>
                    <a:pt x="423" y="7855"/>
                  </a:cubicBezTo>
                  <a:cubicBezTo>
                    <a:pt x="398" y="7896"/>
                    <a:pt x="381" y="7938"/>
                    <a:pt x="365" y="7979"/>
                  </a:cubicBezTo>
                  <a:lnTo>
                    <a:pt x="373" y="7971"/>
                  </a:lnTo>
                  <a:cubicBezTo>
                    <a:pt x="377" y="7970"/>
                    <a:pt x="380" y="7970"/>
                    <a:pt x="384" y="7970"/>
                  </a:cubicBezTo>
                  <a:cubicBezTo>
                    <a:pt x="429" y="7970"/>
                    <a:pt x="462" y="8016"/>
                    <a:pt x="439" y="8062"/>
                  </a:cubicBezTo>
                  <a:cubicBezTo>
                    <a:pt x="398" y="8162"/>
                    <a:pt x="356" y="8261"/>
                    <a:pt x="332" y="8360"/>
                  </a:cubicBezTo>
                  <a:cubicBezTo>
                    <a:pt x="381" y="8360"/>
                    <a:pt x="414" y="8410"/>
                    <a:pt x="390" y="8460"/>
                  </a:cubicBezTo>
                  <a:cubicBezTo>
                    <a:pt x="315" y="8609"/>
                    <a:pt x="224" y="8775"/>
                    <a:pt x="207" y="8957"/>
                  </a:cubicBezTo>
                  <a:cubicBezTo>
                    <a:pt x="199" y="9040"/>
                    <a:pt x="207" y="9123"/>
                    <a:pt x="232" y="9206"/>
                  </a:cubicBezTo>
                  <a:cubicBezTo>
                    <a:pt x="257" y="9255"/>
                    <a:pt x="290" y="9297"/>
                    <a:pt x="315" y="9338"/>
                  </a:cubicBezTo>
                  <a:cubicBezTo>
                    <a:pt x="340" y="9305"/>
                    <a:pt x="365" y="9264"/>
                    <a:pt x="398" y="9230"/>
                  </a:cubicBezTo>
                  <a:cubicBezTo>
                    <a:pt x="404" y="9224"/>
                    <a:pt x="411" y="9222"/>
                    <a:pt x="419" y="9222"/>
                  </a:cubicBezTo>
                  <a:cubicBezTo>
                    <a:pt x="443" y="9222"/>
                    <a:pt x="468" y="9247"/>
                    <a:pt x="456" y="9272"/>
                  </a:cubicBezTo>
                  <a:cubicBezTo>
                    <a:pt x="423" y="9380"/>
                    <a:pt x="365" y="9479"/>
                    <a:pt x="332" y="9587"/>
                  </a:cubicBezTo>
                  <a:cubicBezTo>
                    <a:pt x="356" y="9603"/>
                    <a:pt x="373" y="9636"/>
                    <a:pt x="365" y="9670"/>
                  </a:cubicBezTo>
                  <a:cubicBezTo>
                    <a:pt x="348" y="9736"/>
                    <a:pt x="332" y="9802"/>
                    <a:pt x="323" y="9868"/>
                  </a:cubicBezTo>
                  <a:cubicBezTo>
                    <a:pt x="323" y="9893"/>
                    <a:pt x="323" y="9926"/>
                    <a:pt x="315" y="9951"/>
                  </a:cubicBezTo>
                  <a:lnTo>
                    <a:pt x="315" y="9960"/>
                  </a:lnTo>
                  <a:lnTo>
                    <a:pt x="323" y="9960"/>
                  </a:lnTo>
                  <a:cubicBezTo>
                    <a:pt x="332" y="9968"/>
                    <a:pt x="348" y="9968"/>
                    <a:pt x="356" y="9976"/>
                  </a:cubicBezTo>
                  <a:cubicBezTo>
                    <a:pt x="398" y="10018"/>
                    <a:pt x="414" y="10084"/>
                    <a:pt x="439" y="10134"/>
                  </a:cubicBezTo>
                  <a:lnTo>
                    <a:pt x="448" y="10142"/>
                  </a:lnTo>
                  <a:cubicBezTo>
                    <a:pt x="464" y="10100"/>
                    <a:pt x="489" y="10067"/>
                    <a:pt x="514" y="10026"/>
                  </a:cubicBezTo>
                  <a:cubicBezTo>
                    <a:pt x="523" y="10011"/>
                    <a:pt x="536" y="10005"/>
                    <a:pt x="550" y="10005"/>
                  </a:cubicBezTo>
                  <a:cubicBezTo>
                    <a:pt x="575" y="10005"/>
                    <a:pt x="599" y="10027"/>
                    <a:pt x="588" y="10059"/>
                  </a:cubicBezTo>
                  <a:cubicBezTo>
                    <a:pt x="564" y="10183"/>
                    <a:pt x="539" y="10299"/>
                    <a:pt x="522" y="10423"/>
                  </a:cubicBezTo>
                  <a:cubicBezTo>
                    <a:pt x="564" y="10432"/>
                    <a:pt x="605" y="10473"/>
                    <a:pt x="588" y="10523"/>
                  </a:cubicBezTo>
                  <a:cubicBezTo>
                    <a:pt x="547" y="10680"/>
                    <a:pt x="514" y="10846"/>
                    <a:pt x="522" y="11003"/>
                  </a:cubicBezTo>
                  <a:cubicBezTo>
                    <a:pt x="530" y="11070"/>
                    <a:pt x="547" y="11144"/>
                    <a:pt x="572" y="11202"/>
                  </a:cubicBezTo>
                  <a:cubicBezTo>
                    <a:pt x="580" y="11219"/>
                    <a:pt x="588" y="11235"/>
                    <a:pt x="597" y="11252"/>
                  </a:cubicBezTo>
                  <a:cubicBezTo>
                    <a:pt x="613" y="11227"/>
                    <a:pt x="630" y="11194"/>
                    <a:pt x="655" y="11177"/>
                  </a:cubicBezTo>
                  <a:cubicBezTo>
                    <a:pt x="660" y="11169"/>
                    <a:pt x="669" y="11166"/>
                    <a:pt x="679" y="11166"/>
                  </a:cubicBezTo>
                  <a:cubicBezTo>
                    <a:pt x="699" y="11166"/>
                    <a:pt x="721" y="11180"/>
                    <a:pt x="721" y="11202"/>
                  </a:cubicBezTo>
                  <a:cubicBezTo>
                    <a:pt x="721" y="11260"/>
                    <a:pt x="704" y="11318"/>
                    <a:pt x="696" y="11376"/>
                  </a:cubicBezTo>
                  <a:lnTo>
                    <a:pt x="696" y="11385"/>
                  </a:lnTo>
                  <a:cubicBezTo>
                    <a:pt x="738" y="11385"/>
                    <a:pt x="787" y="11409"/>
                    <a:pt x="779" y="11459"/>
                  </a:cubicBezTo>
                  <a:cubicBezTo>
                    <a:pt x="771" y="11592"/>
                    <a:pt x="787" y="11724"/>
                    <a:pt x="845" y="11840"/>
                  </a:cubicBezTo>
                  <a:cubicBezTo>
                    <a:pt x="870" y="11898"/>
                    <a:pt x="903" y="11956"/>
                    <a:pt x="945" y="12006"/>
                  </a:cubicBezTo>
                  <a:cubicBezTo>
                    <a:pt x="986" y="12056"/>
                    <a:pt x="1036" y="12097"/>
                    <a:pt x="1052" y="12155"/>
                  </a:cubicBezTo>
                  <a:cubicBezTo>
                    <a:pt x="1094" y="12105"/>
                    <a:pt x="1152" y="12072"/>
                    <a:pt x="1210" y="12039"/>
                  </a:cubicBezTo>
                  <a:cubicBezTo>
                    <a:pt x="1214" y="12037"/>
                    <a:pt x="1219" y="12036"/>
                    <a:pt x="1223" y="12036"/>
                  </a:cubicBezTo>
                  <a:cubicBezTo>
                    <a:pt x="1251" y="12036"/>
                    <a:pt x="1272" y="12076"/>
                    <a:pt x="1243" y="12097"/>
                  </a:cubicBezTo>
                  <a:cubicBezTo>
                    <a:pt x="1168" y="12147"/>
                    <a:pt x="1110" y="12221"/>
                    <a:pt x="1069" y="12304"/>
                  </a:cubicBezTo>
                  <a:cubicBezTo>
                    <a:pt x="1119" y="12279"/>
                    <a:pt x="1168" y="12246"/>
                    <a:pt x="1210" y="12205"/>
                  </a:cubicBezTo>
                  <a:cubicBezTo>
                    <a:pt x="1223" y="12192"/>
                    <a:pt x="1242" y="12185"/>
                    <a:pt x="1260" y="12185"/>
                  </a:cubicBezTo>
                  <a:cubicBezTo>
                    <a:pt x="1291" y="12185"/>
                    <a:pt x="1321" y="12202"/>
                    <a:pt x="1326" y="12238"/>
                  </a:cubicBezTo>
                  <a:cubicBezTo>
                    <a:pt x="1334" y="12313"/>
                    <a:pt x="1326" y="12387"/>
                    <a:pt x="1301" y="12462"/>
                  </a:cubicBezTo>
                  <a:cubicBezTo>
                    <a:pt x="1284" y="12511"/>
                    <a:pt x="1260" y="12569"/>
                    <a:pt x="1284" y="12627"/>
                  </a:cubicBezTo>
                  <a:cubicBezTo>
                    <a:pt x="1294" y="12646"/>
                    <a:pt x="1306" y="12653"/>
                    <a:pt x="1318" y="12653"/>
                  </a:cubicBezTo>
                  <a:cubicBezTo>
                    <a:pt x="1339" y="12653"/>
                    <a:pt x="1363" y="12635"/>
                    <a:pt x="1384" y="12619"/>
                  </a:cubicBezTo>
                  <a:cubicBezTo>
                    <a:pt x="1434" y="12594"/>
                    <a:pt x="1483" y="12561"/>
                    <a:pt x="1550" y="12561"/>
                  </a:cubicBezTo>
                  <a:cubicBezTo>
                    <a:pt x="1591" y="12561"/>
                    <a:pt x="1624" y="12603"/>
                    <a:pt x="1624" y="12644"/>
                  </a:cubicBezTo>
                  <a:cubicBezTo>
                    <a:pt x="1624" y="12727"/>
                    <a:pt x="1624" y="12810"/>
                    <a:pt x="1624" y="12893"/>
                  </a:cubicBezTo>
                  <a:cubicBezTo>
                    <a:pt x="1632" y="12959"/>
                    <a:pt x="1624" y="13042"/>
                    <a:pt x="1657" y="13100"/>
                  </a:cubicBezTo>
                  <a:cubicBezTo>
                    <a:pt x="1694" y="13158"/>
                    <a:pt x="1749" y="13173"/>
                    <a:pt x="1810" y="13173"/>
                  </a:cubicBezTo>
                  <a:cubicBezTo>
                    <a:pt x="1875" y="13173"/>
                    <a:pt x="1946" y="13156"/>
                    <a:pt x="2006" y="13156"/>
                  </a:cubicBezTo>
                  <a:cubicBezTo>
                    <a:pt x="2017" y="13156"/>
                    <a:pt x="2028" y="13156"/>
                    <a:pt x="2038" y="13158"/>
                  </a:cubicBezTo>
                  <a:cubicBezTo>
                    <a:pt x="2072" y="13158"/>
                    <a:pt x="2105" y="13207"/>
                    <a:pt x="2072" y="13241"/>
                  </a:cubicBezTo>
                  <a:cubicBezTo>
                    <a:pt x="2004" y="13295"/>
                    <a:pt x="1907" y="13327"/>
                    <a:pt x="1810" y="13327"/>
                  </a:cubicBezTo>
                  <a:cubicBezTo>
                    <a:pt x="1716" y="13327"/>
                    <a:pt x="1623" y="13297"/>
                    <a:pt x="1558" y="13232"/>
                  </a:cubicBezTo>
                  <a:cubicBezTo>
                    <a:pt x="1500" y="13158"/>
                    <a:pt x="1483" y="13075"/>
                    <a:pt x="1475" y="12984"/>
                  </a:cubicBezTo>
                  <a:cubicBezTo>
                    <a:pt x="1467" y="12901"/>
                    <a:pt x="1467" y="12826"/>
                    <a:pt x="1467" y="12752"/>
                  </a:cubicBezTo>
                  <a:cubicBezTo>
                    <a:pt x="1434" y="12768"/>
                    <a:pt x="1400" y="12793"/>
                    <a:pt x="1367" y="12801"/>
                  </a:cubicBezTo>
                  <a:cubicBezTo>
                    <a:pt x="1352" y="12805"/>
                    <a:pt x="1337" y="12806"/>
                    <a:pt x="1323" y="12806"/>
                  </a:cubicBezTo>
                  <a:cubicBezTo>
                    <a:pt x="1266" y="12806"/>
                    <a:pt x="1216" y="12781"/>
                    <a:pt x="1177" y="12735"/>
                  </a:cubicBezTo>
                  <a:cubicBezTo>
                    <a:pt x="1160" y="12710"/>
                    <a:pt x="1144" y="12685"/>
                    <a:pt x="1135" y="12652"/>
                  </a:cubicBezTo>
                  <a:cubicBezTo>
                    <a:pt x="1052" y="12752"/>
                    <a:pt x="978" y="12851"/>
                    <a:pt x="903" y="12967"/>
                  </a:cubicBezTo>
                  <a:cubicBezTo>
                    <a:pt x="920" y="12984"/>
                    <a:pt x="928" y="13009"/>
                    <a:pt x="912" y="13042"/>
                  </a:cubicBezTo>
                  <a:cubicBezTo>
                    <a:pt x="787" y="13232"/>
                    <a:pt x="655" y="13423"/>
                    <a:pt x="530" y="13622"/>
                  </a:cubicBezTo>
                  <a:cubicBezTo>
                    <a:pt x="555" y="13655"/>
                    <a:pt x="564" y="13713"/>
                    <a:pt x="547" y="13754"/>
                  </a:cubicBezTo>
                  <a:cubicBezTo>
                    <a:pt x="514" y="13837"/>
                    <a:pt x="414" y="13887"/>
                    <a:pt x="356" y="13953"/>
                  </a:cubicBezTo>
                  <a:cubicBezTo>
                    <a:pt x="298" y="14028"/>
                    <a:pt x="249" y="14119"/>
                    <a:pt x="216" y="14210"/>
                  </a:cubicBezTo>
                  <a:cubicBezTo>
                    <a:pt x="199" y="14251"/>
                    <a:pt x="182" y="14293"/>
                    <a:pt x="174" y="14343"/>
                  </a:cubicBezTo>
                  <a:cubicBezTo>
                    <a:pt x="166" y="14367"/>
                    <a:pt x="166" y="14392"/>
                    <a:pt x="166" y="14417"/>
                  </a:cubicBezTo>
                  <a:cubicBezTo>
                    <a:pt x="158" y="14434"/>
                    <a:pt x="158" y="14442"/>
                    <a:pt x="158" y="14450"/>
                  </a:cubicBezTo>
                  <a:cubicBezTo>
                    <a:pt x="167" y="14434"/>
                    <a:pt x="183" y="14427"/>
                    <a:pt x="198" y="14427"/>
                  </a:cubicBezTo>
                  <a:cubicBezTo>
                    <a:pt x="222" y="14427"/>
                    <a:pt x="242" y="14445"/>
                    <a:pt x="232" y="14475"/>
                  </a:cubicBezTo>
                  <a:cubicBezTo>
                    <a:pt x="207" y="14558"/>
                    <a:pt x="191" y="14633"/>
                    <a:pt x="166" y="14715"/>
                  </a:cubicBezTo>
                  <a:cubicBezTo>
                    <a:pt x="166" y="14757"/>
                    <a:pt x="158" y="14790"/>
                    <a:pt x="149" y="14831"/>
                  </a:cubicBezTo>
                  <a:cubicBezTo>
                    <a:pt x="133" y="14931"/>
                    <a:pt x="133" y="15022"/>
                    <a:pt x="116" y="15121"/>
                  </a:cubicBezTo>
                  <a:cubicBezTo>
                    <a:pt x="108" y="15138"/>
                    <a:pt x="91" y="15155"/>
                    <a:pt x="75" y="15155"/>
                  </a:cubicBezTo>
                  <a:cubicBezTo>
                    <a:pt x="66" y="15171"/>
                    <a:pt x="66" y="15188"/>
                    <a:pt x="66" y="15196"/>
                  </a:cubicBezTo>
                  <a:cubicBezTo>
                    <a:pt x="42" y="15312"/>
                    <a:pt x="17" y="15428"/>
                    <a:pt x="0" y="15544"/>
                  </a:cubicBezTo>
                  <a:lnTo>
                    <a:pt x="8" y="15544"/>
                  </a:lnTo>
                  <a:cubicBezTo>
                    <a:pt x="14" y="15543"/>
                    <a:pt x="20" y="15542"/>
                    <a:pt x="26" y="15542"/>
                  </a:cubicBezTo>
                  <a:cubicBezTo>
                    <a:pt x="57" y="15542"/>
                    <a:pt x="93" y="15559"/>
                    <a:pt x="100" y="15594"/>
                  </a:cubicBezTo>
                  <a:cubicBezTo>
                    <a:pt x="116" y="15701"/>
                    <a:pt x="149" y="15809"/>
                    <a:pt x="191" y="15908"/>
                  </a:cubicBezTo>
                  <a:cubicBezTo>
                    <a:pt x="257" y="15875"/>
                    <a:pt x="332" y="15859"/>
                    <a:pt x="406" y="15850"/>
                  </a:cubicBezTo>
                  <a:cubicBezTo>
                    <a:pt x="427" y="15849"/>
                    <a:pt x="447" y="15848"/>
                    <a:pt x="467" y="15848"/>
                  </a:cubicBezTo>
                  <a:cubicBezTo>
                    <a:pt x="678" y="15848"/>
                    <a:pt x="882" y="15922"/>
                    <a:pt x="1086" y="15975"/>
                  </a:cubicBezTo>
                  <a:cubicBezTo>
                    <a:pt x="1342" y="16041"/>
                    <a:pt x="1608" y="16107"/>
                    <a:pt x="1864" y="16165"/>
                  </a:cubicBezTo>
                  <a:cubicBezTo>
                    <a:pt x="2395" y="16281"/>
                    <a:pt x="2925" y="16381"/>
                    <a:pt x="3464" y="16455"/>
                  </a:cubicBezTo>
                  <a:cubicBezTo>
                    <a:pt x="4289" y="16564"/>
                    <a:pt x="5125" y="16619"/>
                    <a:pt x="5959" y="16619"/>
                  </a:cubicBezTo>
                  <a:cubicBezTo>
                    <a:pt x="6205" y="16619"/>
                    <a:pt x="6450" y="16614"/>
                    <a:pt x="6695" y="16604"/>
                  </a:cubicBezTo>
                  <a:cubicBezTo>
                    <a:pt x="7780" y="16563"/>
                    <a:pt x="8857" y="16422"/>
                    <a:pt x="9918" y="16215"/>
                  </a:cubicBezTo>
                  <a:cubicBezTo>
                    <a:pt x="10987" y="16008"/>
                    <a:pt x="12047" y="15743"/>
                    <a:pt x="13091" y="15444"/>
                  </a:cubicBezTo>
                  <a:cubicBezTo>
                    <a:pt x="13356" y="15370"/>
                    <a:pt x="13613" y="15295"/>
                    <a:pt x="13878" y="15221"/>
                  </a:cubicBezTo>
                  <a:cubicBezTo>
                    <a:pt x="14061" y="15163"/>
                    <a:pt x="14251" y="15113"/>
                    <a:pt x="14425" y="15030"/>
                  </a:cubicBezTo>
                  <a:cubicBezTo>
                    <a:pt x="14467" y="15005"/>
                    <a:pt x="14500" y="14997"/>
                    <a:pt x="14533" y="14972"/>
                  </a:cubicBezTo>
                  <a:cubicBezTo>
                    <a:pt x="14723" y="14873"/>
                    <a:pt x="14889" y="14724"/>
                    <a:pt x="14964" y="14517"/>
                  </a:cubicBezTo>
                  <a:cubicBezTo>
                    <a:pt x="15030" y="14343"/>
                    <a:pt x="15030" y="14127"/>
                    <a:pt x="14914" y="13978"/>
                  </a:cubicBezTo>
                  <a:cubicBezTo>
                    <a:pt x="14897" y="13953"/>
                    <a:pt x="14889" y="13928"/>
                    <a:pt x="14889" y="13903"/>
                  </a:cubicBezTo>
                  <a:cubicBezTo>
                    <a:pt x="14856" y="13879"/>
                    <a:pt x="14815" y="13854"/>
                    <a:pt x="14765" y="13829"/>
                  </a:cubicBezTo>
                  <a:cubicBezTo>
                    <a:pt x="14721" y="13807"/>
                    <a:pt x="14755" y="13752"/>
                    <a:pt x="14793" y="13752"/>
                  </a:cubicBezTo>
                  <a:cubicBezTo>
                    <a:pt x="14797" y="13752"/>
                    <a:pt x="14802" y="13752"/>
                    <a:pt x="14806" y="13754"/>
                  </a:cubicBezTo>
                  <a:cubicBezTo>
                    <a:pt x="14856" y="13779"/>
                    <a:pt x="14906" y="13804"/>
                    <a:pt x="14947" y="13829"/>
                  </a:cubicBezTo>
                  <a:cubicBezTo>
                    <a:pt x="14959" y="13823"/>
                    <a:pt x="14974" y="13819"/>
                    <a:pt x="14989" y="13819"/>
                  </a:cubicBezTo>
                  <a:cubicBezTo>
                    <a:pt x="15015" y="13819"/>
                    <a:pt x="15042" y="13830"/>
                    <a:pt x="15063" y="13862"/>
                  </a:cubicBezTo>
                  <a:cubicBezTo>
                    <a:pt x="15088" y="13895"/>
                    <a:pt x="15105" y="13920"/>
                    <a:pt x="15121" y="13953"/>
                  </a:cubicBezTo>
                  <a:lnTo>
                    <a:pt x="15121" y="13953"/>
                  </a:lnTo>
                  <a:cubicBezTo>
                    <a:pt x="15120" y="13824"/>
                    <a:pt x="15086" y="13710"/>
                    <a:pt x="15013" y="13597"/>
                  </a:cubicBezTo>
                  <a:cubicBezTo>
                    <a:pt x="14982" y="13553"/>
                    <a:pt x="15026" y="13505"/>
                    <a:pt x="15075" y="13505"/>
                  </a:cubicBezTo>
                  <a:cubicBezTo>
                    <a:pt x="15091" y="13505"/>
                    <a:pt x="15107" y="13510"/>
                    <a:pt x="15121" y="13522"/>
                  </a:cubicBezTo>
                  <a:cubicBezTo>
                    <a:pt x="15171" y="13564"/>
                    <a:pt x="15229" y="13597"/>
                    <a:pt x="15295" y="13605"/>
                  </a:cubicBezTo>
                  <a:cubicBezTo>
                    <a:pt x="15320" y="13473"/>
                    <a:pt x="15320" y="13340"/>
                    <a:pt x="15279" y="13207"/>
                  </a:cubicBezTo>
                  <a:cubicBezTo>
                    <a:pt x="15254" y="13083"/>
                    <a:pt x="15171" y="12967"/>
                    <a:pt x="15270" y="12859"/>
                  </a:cubicBezTo>
                  <a:cubicBezTo>
                    <a:pt x="15320" y="12810"/>
                    <a:pt x="15353" y="12777"/>
                    <a:pt x="15353" y="12702"/>
                  </a:cubicBezTo>
                  <a:cubicBezTo>
                    <a:pt x="15345" y="12644"/>
                    <a:pt x="15320" y="12578"/>
                    <a:pt x="15287" y="12528"/>
                  </a:cubicBezTo>
                  <a:cubicBezTo>
                    <a:pt x="15221" y="12420"/>
                    <a:pt x="15138" y="12321"/>
                    <a:pt x="15113" y="12188"/>
                  </a:cubicBezTo>
                  <a:lnTo>
                    <a:pt x="15096" y="12197"/>
                  </a:lnTo>
                  <a:cubicBezTo>
                    <a:pt x="15089" y="12166"/>
                    <a:pt x="15109" y="12121"/>
                    <a:pt x="15145" y="12121"/>
                  </a:cubicBezTo>
                  <a:cubicBezTo>
                    <a:pt x="15148" y="12121"/>
                    <a:pt x="15151" y="12121"/>
                    <a:pt x="15154" y="12122"/>
                  </a:cubicBezTo>
                  <a:cubicBezTo>
                    <a:pt x="15204" y="12122"/>
                    <a:pt x="15254" y="12130"/>
                    <a:pt x="15303" y="12139"/>
                  </a:cubicBezTo>
                  <a:cubicBezTo>
                    <a:pt x="15320" y="12139"/>
                    <a:pt x="15345" y="12139"/>
                    <a:pt x="15361" y="12147"/>
                  </a:cubicBezTo>
                  <a:lnTo>
                    <a:pt x="15370" y="12147"/>
                  </a:lnTo>
                  <a:lnTo>
                    <a:pt x="15361" y="12139"/>
                  </a:lnTo>
                  <a:cubicBezTo>
                    <a:pt x="15312" y="12072"/>
                    <a:pt x="15270" y="11981"/>
                    <a:pt x="15229" y="11898"/>
                  </a:cubicBezTo>
                  <a:cubicBezTo>
                    <a:pt x="15138" y="11741"/>
                    <a:pt x="15047" y="11583"/>
                    <a:pt x="14947" y="11418"/>
                  </a:cubicBezTo>
                  <a:cubicBezTo>
                    <a:pt x="14924" y="11364"/>
                    <a:pt x="14965" y="11317"/>
                    <a:pt x="15017" y="11317"/>
                  </a:cubicBezTo>
                  <a:cubicBezTo>
                    <a:pt x="15020" y="11317"/>
                    <a:pt x="15023" y="11318"/>
                    <a:pt x="15025" y="11318"/>
                  </a:cubicBezTo>
                  <a:lnTo>
                    <a:pt x="15025" y="11318"/>
                  </a:lnTo>
                  <a:cubicBezTo>
                    <a:pt x="15013" y="11315"/>
                    <a:pt x="15013" y="11300"/>
                    <a:pt x="15013" y="11285"/>
                  </a:cubicBezTo>
                  <a:cubicBezTo>
                    <a:pt x="15005" y="11269"/>
                    <a:pt x="14989" y="11252"/>
                    <a:pt x="14980" y="11235"/>
                  </a:cubicBezTo>
                  <a:cubicBezTo>
                    <a:pt x="14955" y="11202"/>
                    <a:pt x="14931" y="11169"/>
                    <a:pt x="14906" y="11136"/>
                  </a:cubicBezTo>
                  <a:cubicBezTo>
                    <a:pt x="14873" y="11103"/>
                    <a:pt x="14839" y="11070"/>
                    <a:pt x="14798" y="11037"/>
                  </a:cubicBezTo>
                  <a:cubicBezTo>
                    <a:pt x="14773" y="11037"/>
                    <a:pt x="14748" y="11020"/>
                    <a:pt x="14748" y="10995"/>
                  </a:cubicBezTo>
                  <a:lnTo>
                    <a:pt x="14748" y="10987"/>
                  </a:lnTo>
                  <a:cubicBezTo>
                    <a:pt x="14632" y="10896"/>
                    <a:pt x="14491" y="10829"/>
                    <a:pt x="14359" y="10763"/>
                  </a:cubicBezTo>
                  <a:cubicBezTo>
                    <a:pt x="14290" y="10732"/>
                    <a:pt x="14328" y="10637"/>
                    <a:pt x="14393" y="10637"/>
                  </a:cubicBezTo>
                  <a:cubicBezTo>
                    <a:pt x="14398" y="10637"/>
                    <a:pt x="14403" y="10638"/>
                    <a:pt x="14409" y="10639"/>
                  </a:cubicBezTo>
                  <a:cubicBezTo>
                    <a:pt x="14500" y="10664"/>
                    <a:pt x="14591" y="10705"/>
                    <a:pt x="14674" y="10755"/>
                  </a:cubicBezTo>
                  <a:cubicBezTo>
                    <a:pt x="14657" y="10722"/>
                    <a:pt x="14641" y="10689"/>
                    <a:pt x="14616" y="10655"/>
                  </a:cubicBezTo>
                  <a:cubicBezTo>
                    <a:pt x="14591" y="10597"/>
                    <a:pt x="14558" y="10548"/>
                    <a:pt x="14541" y="10481"/>
                  </a:cubicBezTo>
                  <a:cubicBezTo>
                    <a:pt x="14533" y="10448"/>
                    <a:pt x="14533" y="10415"/>
                    <a:pt x="14516" y="10374"/>
                  </a:cubicBezTo>
                  <a:cubicBezTo>
                    <a:pt x="14500" y="10341"/>
                    <a:pt x="14475" y="10324"/>
                    <a:pt x="14450" y="10299"/>
                  </a:cubicBezTo>
                  <a:cubicBezTo>
                    <a:pt x="14375" y="10250"/>
                    <a:pt x="14301" y="10200"/>
                    <a:pt x="14226" y="10150"/>
                  </a:cubicBezTo>
                  <a:cubicBezTo>
                    <a:pt x="14168" y="10109"/>
                    <a:pt x="14094" y="10076"/>
                    <a:pt x="14044" y="10018"/>
                  </a:cubicBezTo>
                  <a:cubicBezTo>
                    <a:pt x="13994" y="9968"/>
                    <a:pt x="13986" y="9885"/>
                    <a:pt x="14011" y="9827"/>
                  </a:cubicBezTo>
                  <a:cubicBezTo>
                    <a:pt x="13903" y="9736"/>
                    <a:pt x="13812" y="9612"/>
                    <a:pt x="13704" y="9512"/>
                  </a:cubicBezTo>
                  <a:cubicBezTo>
                    <a:pt x="13602" y="9416"/>
                    <a:pt x="13454" y="9315"/>
                    <a:pt x="13303" y="9315"/>
                  </a:cubicBezTo>
                  <a:cubicBezTo>
                    <a:pt x="13271" y="9315"/>
                    <a:pt x="13239" y="9320"/>
                    <a:pt x="13207" y="9330"/>
                  </a:cubicBezTo>
                  <a:cubicBezTo>
                    <a:pt x="13202" y="9331"/>
                    <a:pt x="13197" y="9332"/>
                    <a:pt x="13191" y="9332"/>
                  </a:cubicBezTo>
                  <a:cubicBezTo>
                    <a:pt x="13133" y="9332"/>
                    <a:pt x="13095" y="9252"/>
                    <a:pt x="13141" y="9214"/>
                  </a:cubicBezTo>
                  <a:cubicBezTo>
                    <a:pt x="13166" y="9181"/>
                    <a:pt x="13199" y="9156"/>
                    <a:pt x="13240" y="9139"/>
                  </a:cubicBezTo>
                  <a:cubicBezTo>
                    <a:pt x="13166" y="9098"/>
                    <a:pt x="13091" y="9073"/>
                    <a:pt x="13017" y="9048"/>
                  </a:cubicBezTo>
                  <a:cubicBezTo>
                    <a:pt x="12984" y="9056"/>
                    <a:pt x="12959" y="9065"/>
                    <a:pt x="12926" y="9081"/>
                  </a:cubicBezTo>
                  <a:lnTo>
                    <a:pt x="12909" y="9081"/>
                  </a:lnTo>
                  <a:cubicBezTo>
                    <a:pt x="12909" y="9090"/>
                    <a:pt x="12901" y="9106"/>
                    <a:pt x="12901" y="9114"/>
                  </a:cubicBezTo>
                  <a:cubicBezTo>
                    <a:pt x="12884" y="9139"/>
                    <a:pt x="12859" y="9164"/>
                    <a:pt x="12834" y="9181"/>
                  </a:cubicBezTo>
                  <a:cubicBezTo>
                    <a:pt x="12843" y="9247"/>
                    <a:pt x="12851" y="9305"/>
                    <a:pt x="12843" y="9371"/>
                  </a:cubicBezTo>
                  <a:cubicBezTo>
                    <a:pt x="12836" y="9399"/>
                    <a:pt x="12811" y="9433"/>
                    <a:pt x="12779" y="9433"/>
                  </a:cubicBezTo>
                  <a:cubicBezTo>
                    <a:pt x="12773" y="9433"/>
                    <a:pt x="12766" y="9432"/>
                    <a:pt x="12760" y="9429"/>
                  </a:cubicBezTo>
                  <a:lnTo>
                    <a:pt x="12760" y="9429"/>
                  </a:lnTo>
                  <a:cubicBezTo>
                    <a:pt x="12768" y="9462"/>
                    <a:pt x="12768" y="9496"/>
                    <a:pt x="12768" y="9520"/>
                  </a:cubicBezTo>
                  <a:cubicBezTo>
                    <a:pt x="12773" y="9540"/>
                    <a:pt x="12760" y="9551"/>
                    <a:pt x="12745" y="9551"/>
                  </a:cubicBezTo>
                  <a:cubicBezTo>
                    <a:pt x="12735" y="9551"/>
                    <a:pt x="12725" y="9547"/>
                    <a:pt x="12718" y="9537"/>
                  </a:cubicBezTo>
                  <a:cubicBezTo>
                    <a:pt x="12694" y="9512"/>
                    <a:pt x="12677" y="9479"/>
                    <a:pt x="12652" y="9446"/>
                  </a:cubicBezTo>
                  <a:cubicBezTo>
                    <a:pt x="12636" y="9421"/>
                    <a:pt x="12627" y="9380"/>
                    <a:pt x="12602" y="9355"/>
                  </a:cubicBezTo>
                  <a:cubicBezTo>
                    <a:pt x="12588" y="9311"/>
                    <a:pt x="12612" y="9261"/>
                    <a:pt x="12657" y="9261"/>
                  </a:cubicBezTo>
                  <a:cubicBezTo>
                    <a:pt x="12664" y="9261"/>
                    <a:pt x="12670" y="9262"/>
                    <a:pt x="12677" y="9264"/>
                  </a:cubicBezTo>
                  <a:cubicBezTo>
                    <a:pt x="12685" y="9264"/>
                    <a:pt x="12702" y="9272"/>
                    <a:pt x="12710" y="9280"/>
                  </a:cubicBezTo>
                  <a:cubicBezTo>
                    <a:pt x="12710" y="9239"/>
                    <a:pt x="12702" y="9197"/>
                    <a:pt x="12685" y="9156"/>
                  </a:cubicBezTo>
                  <a:cubicBezTo>
                    <a:pt x="12677" y="9114"/>
                    <a:pt x="12710" y="9073"/>
                    <a:pt x="12752" y="9073"/>
                  </a:cubicBezTo>
                  <a:cubicBezTo>
                    <a:pt x="12754" y="9073"/>
                    <a:pt x="12756" y="9073"/>
                    <a:pt x="12758" y="9073"/>
                  </a:cubicBezTo>
                  <a:cubicBezTo>
                    <a:pt x="12829" y="9073"/>
                    <a:pt x="12735" y="8923"/>
                    <a:pt x="12718" y="8899"/>
                  </a:cubicBezTo>
                  <a:cubicBezTo>
                    <a:pt x="12694" y="8866"/>
                    <a:pt x="12660" y="8833"/>
                    <a:pt x="12627" y="8800"/>
                  </a:cubicBezTo>
                  <a:cubicBezTo>
                    <a:pt x="12594" y="8758"/>
                    <a:pt x="12561" y="8725"/>
                    <a:pt x="12544" y="8684"/>
                  </a:cubicBezTo>
                  <a:cubicBezTo>
                    <a:pt x="12529" y="8653"/>
                    <a:pt x="12549" y="8608"/>
                    <a:pt x="12592" y="8608"/>
                  </a:cubicBezTo>
                  <a:cubicBezTo>
                    <a:pt x="12595" y="8608"/>
                    <a:pt x="12599" y="8608"/>
                    <a:pt x="12602" y="8609"/>
                  </a:cubicBezTo>
                  <a:cubicBezTo>
                    <a:pt x="12627" y="8617"/>
                    <a:pt x="12652" y="8634"/>
                    <a:pt x="12669" y="8650"/>
                  </a:cubicBezTo>
                  <a:cubicBezTo>
                    <a:pt x="12677" y="8646"/>
                    <a:pt x="12683" y="8644"/>
                    <a:pt x="12689" y="8644"/>
                  </a:cubicBezTo>
                  <a:cubicBezTo>
                    <a:pt x="12696" y="8644"/>
                    <a:pt x="12702" y="8646"/>
                    <a:pt x="12710" y="8650"/>
                  </a:cubicBezTo>
                  <a:cubicBezTo>
                    <a:pt x="12743" y="8667"/>
                    <a:pt x="12776" y="8684"/>
                    <a:pt x="12810" y="8692"/>
                  </a:cubicBezTo>
                  <a:cubicBezTo>
                    <a:pt x="12801" y="8659"/>
                    <a:pt x="12793" y="8617"/>
                    <a:pt x="12776" y="8584"/>
                  </a:cubicBezTo>
                  <a:cubicBezTo>
                    <a:pt x="12727" y="8559"/>
                    <a:pt x="12710" y="8510"/>
                    <a:pt x="12735" y="8452"/>
                  </a:cubicBezTo>
                  <a:cubicBezTo>
                    <a:pt x="12746" y="8429"/>
                    <a:pt x="12764" y="8422"/>
                    <a:pt x="12783" y="8422"/>
                  </a:cubicBezTo>
                  <a:cubicBezTo>
                    <a:pt x="12792" y="8422"/>
                    <a:pt x="12801" y="8424"/>
                    <a:pt x="12810" y="8427"/>
                  </a:cubicBezTo>
                  <a:cubicBezTo>
                    <a:pt x="12810" y="8418"/>
                    <a:pt x="12810" y="8418"/>
                    <a:pt x="12810" y="8410"/>
                  </a:cubicBezTo>
                  <a:lnTo>
                    <a:pt x="12793" y="8377"/>
                  </a:lnTo>
                  <a:cubicBezTo>
                    <a:pt x="12785" y="8377"/>
                    <a:pt x="12776" y="8385"/>
                    <a:pt x="12768" y="8385"/>
                  </a:cubicBezTo>
                  <a:cubicBezTo>
                    <a:pt x="12718" y="8385"/>
                    <a:pt x="12718" y="8319"/>
                    <a:pt x="12768" y="8319"/>
                  </a:cubicBezTo>
                  <a:lnTo>
                    <a:pt x="12776" y="8319"/>
                  </a:lnTo>
                  <a:cubicBezTo>
                    <a:pt x="12776" y="8278"/>
                    <a:pt x="12776" y="8236"/>
                    <a:pt x="12801" y="8203"/>
                  </a:cubicBezTo>
                  <a:cubicBezTo>
                    <a:pt x="12816" y="8188"/>
                    <a:pt x="12840" y="8176"/>
                    <a:pt x="12862" y="8176"/>
                  </a:cubicBezTo>
                  <a:cubicBezTo>
                    <a:pt x="12877" y="8176"/>
                    <a:pt x="12891" y="8181"/>
                    <a:pt x="12901" y="8195"/>
                  </a:cubicBezTo>
                  <a:cubicBezTo>
                    <a:pt x="12909" y="8195"/>
                    <a:pt x="12909" y="8203"/>
                    <a:pt x="12917" y="8203"/>
                  </a:cubicBezTo>
                  <a:cubicBezTo>
                    <a:pt x="12909" y="8170"/>
                    <a:pt x="12892" y="8145"/>
                    <a:pt x="12876" y="8112"/>
                  </a:cubicBezTo>
                  <a:cubicBezTo>
                    <a:pt x="12851" y="8070"/>
                    <a:pt x="12810" y="8037"/>
                    <a:pt x="12793" y="7988"/>
                  </a:cubicBezTo>
                  <a:cubicBezTo>
                    <a:pt x="12776" y="7938"/>
                    <a:pt x="12776" y="7888"/>
                    <a:pt x="12743" y="7847"/>
                  </a:cubicBezTo>
                  <a:cubicBezTo>
                    <a:pt x="12718" y="7797"/>
                    <a:pt x="12685" y="7764"/>
                    <a:pt x="12644" y="7731"/>
                  </a:cubicBezTo>
                  <a:cubicBezTo>
                    <a:pt x="12589" y="7696"/>
                    <a:pt x="12620" y="7621"/>
                    <a:pt x="12670" y="7621"/>
                  </a:cubicBezTo>
                  <a:cubicBezTo>
                    <a:pt x="12680" y="7621"/>
                    <a:pt x="12691" y="7624"/>
                    <a:pt x="12702" y="7631"/>
                  </a:cubicBezTo>
                  <a:cubicBezTo>
                    <a:pt x="12727" y="7648"/>
                    <a:pt x="12760" y="7664"/>
                    <a:pt x="12793" y="7681"/>
                  </a:cubicBezTo>
                  <a:cubicBezTo>
                    <a:pt x="12785" y="7532"/>
                    <a:pt x="12702" y="7383"/>
                    <a:pt x="12569" y="7300"/>
                  </a:cubicBezTo>
                  <a:cubicBezTo>
                    <a:pt x="12530" y="7268"/>
                    <a:pt x="12535" y="7183"/>
                    <a:pt x="12594" y="7183"/>
                  </a:cubicBezTo>
                  <a:cubicBezTo>
                    <a:pt x="12597" y="7183"/>
                    <a:pt x="12600" y="7184"/>
                    <a:pt x="12602" y="7184"/>
                  </a:cubicBezTo>
                  <a:lnTo>
                    <a:pt x="12694" y="7192"/>
                  </a:lnTo>
                  <a:cubicBezTo>
                    <a:pt x="12652" y="7134"/>
                    <a:pt x="12602" y="7076"/>
                    <a:pt x="12544" y="7018"/>
                  </a:cubicBezTo>
                  <a:cubicBezTo>
                    <a:pt x="12511" y="6993"/>
                    <a:pt x="12528" y="6935"/>
                    <a:pt x="12569" y="6919"/>
                  </a:cubicBezTo>
                  <a:lnTo>
                    <a:pt x="12594" y="6910"/>
                  </a:lnTo>
                  <a:cubicBezTo>
                    <a:pt x="12586" y="6902"/>
                    <a:pt x="12578" y="6894"/>
                    <a:pt x="12569" y="6877"/>
                  </a:cubicBezTo>
                  <a:cubicBezTo>
                    <a:pt x="12536" y="6836"/>
                    <a:pt x="12486" y="6794"/>
                    <a:pt x="12470" y="6736"/>
                  </a:cubicBezTo>
                  <a:cubicBezTo>
                    <a:pt x="12445" y="6687"/>
                    <a:pt x="12462" y="6629"/>
                    <a:pt x="12495" y="6596"/>
                  </a:cubicBezTo>
                  <a:cubicBezTo>
                    <a:pt x="12462" y="6546"/>
                    <a:pt x="12437" y="6504"/>
                    <a:pt x="12437" y="6446"/>
                  </a:cubicBezTo>
                  <a:cubicBezTo>
                    <a:pt x="12437" y="6397"/>
                    <a:pt x="12462" y="6355"/>
                    <a:pt x="12495" y="6322"/>
                  </a:cubicBezTo>
                  <a:cubicBezTo>
                    <a:pt x="12470" y="6272"/>
                    <a:pt x="12453" y="6214"/>
                    <a:pt x="12428" y="6156"/>
                  </a:cubicBezTo>
                  <a:cubicBezTo>
                    <a:pt x="12420" y="6132"/>
                    <a:pt x="12437" y="6098"/>
                    <a:pt x="12453" y="6090"/>
                  </a:cubicBezTo>
                  <a:cubicBezTo>
                    <a:pt x="12470" y="6082"/>
                    <a:pt x="12486" y="6074"/>
                    <a:pt x="12511" y="6065"/>
                  </a:cubicBezTo>
                  <a:cubicBezTo>
                    <a:pt x="12453" y="6007"/>
                    <a:pt x="12395" y="5941"/>
                    <a:pt x="12337" y="5875"/>
                  </a:cubicBezTo>
                  <a:cubicBezTo>
                    <a:pt x="12298" y="5836"/>
                    <a:pt x="12325" y="5775"/>
                    <a:pt x="12370" y="5775"/>
                  </a:cubicBezTo>
                  <a:cubicBezTo>
                    <a:pt x="12373" y="5775"/>
                    <a:pt x="12376" y="5775"/>
                    <a:pt x="12379" y="5775"/>
                  </a:cubicBezTo>
                  <a:cubicBezTo>
                    <a:pt x="12370" y="5759"/>
                    <a:pt x="12354" y="5742"/>
                    <a:pt x="12346" y="5726"/>
                  </a:cubicBezTo>
                  <a:cubicBezTo>
                    <a:pt x="12337" y="5717"/>
                    <a:pt x="12337" y="5709"/>
                    <a:pt x="12337" y="5701"/>
                  </a:cubicBezTo>
                  <a:cubicBezTo>
                    <a:pt x="12279" y="5634"/>
                    <a:pt x="12230" y="5568"/>
                    <a:pt x="12180" y="5494"/>
                  </a:cubicBezTo>
                  <a:cubicBezTo>
                    <a:pt x="12138" y="5436"/>
                    <a:pt x="12097" y="5378"/>
                    <a:pt x="12056" y="5320"/>
                  </a:cubicBezTo>
                  <a:cubicBezTo>
                    <a:pt x="12031" y="5276"/>
                    <a:pt x="12071" y="5228"/>
                    <a:pt x="12111" y="5228"/>
                  </a:cubicBezTo>
                  <a:cubicBezTo>
                    <a:pt x="12124" y="5228"/>
                    <a:pt x="12136" y="5233"/>
                    <a:pt x="12147" y="5245"/>
                  </a:cubicBezTo>
                  <a:cubicBezTo>
                    <a:pt x="12196" y="5295"/>
                    <a:pt x="12238" y="5344"/>
                    <a:pt x="12279" y="5402"/>
                  </a:cubicBezTo>
                  <a:cubicBezTo>
                    <a:pt x="12321" y="5452"/>
                    <a:pt x="12362" y="5494"/>
                    <a:pt x="12395" y="5543"/>
                  </a:cubicBezTo>
                  <a:lnTo>
                    <a:pt x="12395" y="5535"/>
                  </a:lnTo>
                  <a:cubicBezTo>
                    <a:pt x="12379" y="5485"/>
                    <a:pt x="12362" y="5427"/>
                    <a:pt x="12379" y="5378"/>
                  </a:cubicBezTo>
                  <a:cubicBezTo>
                    <a:pt x="12379" y="5336"/>
                    <a:pt x="12395" y="5303"/>
                    <a:pt x="12428" y="5278"/>
                  </a:cubicBezTo>
                  <a:cubicBezTo>
                    <a:pt x="12440" y="5272"/>
                    <a:pt x="12452" y="5266"/>
                    <a:pt x="12464" y="5266"/>
                  </a:cubicBezTo>
                  <a:cubicBezTo>
                    <a:pt x="12468" y="5266"/>
                    <a:pt x="12473" y="5268"/>
                    <a:pt x="12478" y="5270"/>
                  </a:cubicBezTo>
                  <a:lnTo>
                    <a:pt x="12478" y="5262"/>
                  </a:lnTo>
                  <a:cubicBezTo>
                    <a:pt x="12486" y="5195"/>
                    <a:pt x="12536" y="5137"/>
                    <a:pt x="12611" y="5129"/>
                  </a:cubicBezTo>
                  <a:cubicBezTo>
                    <a:pt x="12622" y="5129"/>
                    <a:pt x="12655" y="5133"/>
                    <a:pt x="12681" y="5133"/>
                  </a:cubicBezTo>
                  <a:cubicBezTo>
                    <a:pt x="12694" y="5133"/>
                    <a:pt x="12705" y="5132"/>
                    <a:pt x="12710" y="5129"/>
                  </a:cubicBezTo>
                  <a:cubicBezTo>
                    <a:pt x="12718" y="5121"/>
                    <a:pt x="12710" y="5088"/>
                    <a:pt x="12702" y="5071"/>
                  </a:cubicBezTo>
                  <a:cubicBezTo>
                    <a:pt x="12694" y="5038"/>
                    <a:pt x="12660" y="5013"/>
                    <a:pt x="12636" y="4988"/>
                  </a:cubicBezTo>
                  <a:cubicBezTo>
                    <a:pt x="12611" y="4955"/>
                    <a:pt x="12586" y="4922"/>
                    <a:pt x="12578" y="4881"/>
                  </a:cubicBezTo>
                  <a:cubicBezTo>
                    <a:pt x="12557" y="4833"/>
                    <a:pt x="12604" y="4802"/>
                    <a:pt x="12645" y="4802"/>
                  </a:cubicBezTo>
                  <a:cubicBezTo>
                    <a:pt x="12653" y="4802"/>
                    <a:pt x="12661" y="4803"/>
                    <a:pt x="12669" y="4806"/>
                  </a:cubicBezTo>
                  <a:cubicBezTo>
                    <a:pt x="12675" y="4812"/>
                    <a:pt x="12687" y="4814"/>
                    <a:pt x="12695" y="4818"/>
                  </a:cubicBezTo>
                  <a:lnTo>
                    <a:pt x="12695" y="4818"/>
                  </a:lnTo>
                  <a:cubicBezTo>
                    <a:pt x="12674" y="4803"/>
                    <a:pt x="12659" y="4788"/>
                    <a:pt x="12644" y="4773"/>
                  </a:cubicBezTo>
                  <a:cubicBezTo>
                    <a:pt x="12602" y="4740"/>
                    <a:pt x="12569" y="4707"/>
                    <a:pt x="12536" y="4673"/>
                  </a:cubicBezTo>
                  <a:cubicBezTo>
                    <a:pt x="12520" y="4657"/>
                    <a:pt x="12503" y="4632"/>
                    <a:pt x="12486" y="4615"/>
                  </a:cubicBezTo>
                  <a:cubicBezTo>
                    <a:pt x="12478" y="4607"/>
                    <a:pt x="12470" y="4599"/>
                    <a:pt x="12462" y="4591"/>
                  </a:cubicBezTo>
                  <a:cubicBezTo>
                    <a:pt x="12420" y="4582"/>
                    <a:pt x="12404" y="4533"/>
                    <a:pt x="12428" y="4499"/>
                  </a:cubicBezTo>
                  <a:cubicBezTo>
                    <a:pt x="12395" y="4483"/>
                    <a:pt x="12354" y="4458"/>
                    <a:pt x="12321" y="4433"/>
                  </a:cubicBezTo>
                  <a:cubicBezTo>
                    <a:pt x="12304" y="4417"/>
                    <a:pt x="12288" y="4375"/>
                    <a:pt x="12296" y="4350"/>
                  </a:cubicBezTo>
                  <a:cubicBezTo>
                    <a:pt x="12279" y="4342"/>
                    <a:pt x="12271" y="4325"/>
                    <a:pt x="12254" y="4317"/>
                  </a:cubicBezTo>
                  <a:cubicBezTo>
                    <a:pt x="12196" y="4284"/>
                    <a:pt x="12130" y="4251"/>
                    <a:pt x="12072" y="4209"/>
                  </a:cubicBezTo>
                  <a:cubicBezTo>
                    <a:pt x="12047" y="4185"/>
                    <a:pt x="12031" y="4151"/>
                    <a:pt x="12047" y="4127"/>
                  </a:cubicBezTo>
                  <a:cubicBezTo>
                    <a:pt x="12031" y="4127"/>
                    <a:pt x="12022" y="4127"/>
                    <a:pt x="12014" y="4118"/>
                  </a:cubicBezTo>
                  <a:cubicBezTo>
                    <a:pt x="11956" y="4077"/>
                    <a:pt x="11890" y="4044"/>
                    <a:pt x="11815" y="4019"/>
                  </a:cubicBezTo>
                  <a:cubicBezTo>
                    <a:pt x="11782" y="4011"/>
                    <a:pt x="11749" y="4002"/>
                    <a:pt x="11708" y="3994"/>
                  </a:cubicBezTo>
                  <a:cubicBezTo>
                    <a:pt x="11674" y="3986"/>
                    <a:pt x="11633" y="3986"/>
                    <a:pt x="11600" y="3977"/>
                  </a:cubicBezTo>
                  <a:cubicBezTo>
                    <a:pt x="11567" y="3969"/>
                    <a:pt x="11575" y="3936"/>
                    <a:pt x="11600" y="3928"/>
                  </a:cubicBezTo>
                  <a:cubicBezTo>
                    <a:pt x="11641" y="3911"/>
                    <a:pt x="11683" y="3911"/>
                    <a:pt x="11724" y="3911"/>
                  </a:cubicBezTo>
                  <a:cubicBezTo>
                    <a:pt x="11766" y="3919"/>
                    <a:pt x="11807" y="3928"/>
                    <a:pt x="11848" y="3936"/>
                  </a:cubicBezTo>
                  <a:cubicBezTo>
                    <a:pt x="11923" y="3969"/>
                    <a:pt x="11998" y="4011"/>
                    <a:pt x="12064" y="4060"/>
                  </a:cubicBezTo>
                  <a:cubicBezTo>
                    <a:pt x="12072" y="4069"/>
                    <a:pt x="12072" y="4077"/>
                    <a:pt x="12072" y="4085"/>
                  </a:cubicBezTo>
                  <a:cubicBezTo>
                    <a:pt x="12080" y="4085"/>
                    <a:pt x="12080" y="4085"/>
                    <a:pt x="12089" y="4077"/>
                  </a:cubicBezTo>
                  <a:cubicBezTo>
                    <a:pt x="12072" y="4052"/>
                    <a:pt x="12089" y="4011"/>
                    <a:pt x="12122" y="4002"/>
                  </a:cubicBezTo>
                  <a:cubicBezTo>
                    <a:pt x="12155" y="3994"/>
                    <a:pt x="12180" y="3977"/>
                    <a:pt x="12205" y="3977"/>
                  </a:cubicBezTo>
                  <a:cubicBezTo>
                    <a:pt x="12228" y="3972"/>
                    <a:pt x="12252" y="3966"/>
                    <a:pt x="12275" y="3966"/>
                  </a:cubicBezTo>
                  <a:cubicBezTo>
                    <a:pt x="12285" y="3966"/>
                    <a:pt x="12294" y="3967"/>
                    <a:pt x="12304" y="3969"/>
                  </a:cubicBezTo>
                  <a:cubicBezTo>
                    <a:pt x="12321" y="3977"/>
                    <a:pt x="12337" y="4002"/>
                    <a:pt x="12321" y="4027"/>
                  </a:cubicBezTo>
                  <a:cubicBezTo>
                    <a:pt x="12312" y="4044"/>
                    <a:pt x="12288" y="4060"/>
                    <a:pt x="12263" y="4069"/>
                  </a:cubicBezTo>
                  <a:cubicBezTo>
                    <a:pt x="12279" y="4085"/>
                    <a:pt x="12296" y="4102"/>
                    <a:pt x="12312" y="4110"/>
                  </a:cubicBezTo>
                  <a:cubicBezTo>
                    <a:pt x="12395" y="4060"/>
                    <a:pt x="12470" y="3994"/>
                    <a:pt x="12544" y="3928"/>
                  </a:cubicBezTo>
                  <a:cubicBezTo>
                    <a:pt x="12586" y="3886"/>
                    <a:pt x="12636" y="3837"/>
                    <a:pt x="12677" y="3779"/>
                  </a:cubicBezTo>
                  <a:cubicBezTo>
                    <a:pt x="12685" y="3770"/>
                    <a:pt x="12694" y="3762"/>
                    <a:pt x="12702" y="3745"/>
                  </a:cubicBezTo>
                  <a:cubicBezTo>
                    <a:pt x="12735" y="3687"/>
                    <a:pt x="12768" y="3629"/>
                    <a:pt x="12801" y="3563"/>
                  </a:cubicBezTo>
                  <a:lnTo>
                    <a:pt x="12801" y="3555"/>
                  </a:lnTo>
                  <a:cubicBezTo>
                    <a:pt x="12876" y="3356"/>
                    <a:pt x="12901" y="3149"/>
                    <a:pt x="12909" y="2942"/>
                  </a:cubicBezTo>
                  <a:cubicBezTo>
                    <a:pt x="12892" y="2942"/>
                    <a:pt x="12876" y="2933"/>
                    <a:pt x="12868" y="2917"/>
                  </a:cubicBezTo>
                  <a:cubicBezTo>
                    <a:pt x="12868" y="2983"/>
                    <a:pt x="12859" y="3058"/>
                    <a:pt x="12868" y="3124"/>
                  </a:cubicBezTo>
                  <a:cubicBezTo>
                    <a:pt x="12868" y="3152"/>
                    <a:pt x="12850" y="3164"/>
                    <a:pt x="12831" y="3164"/>
                  </a:cubicBezTo>
                  <a:cubicBezTo>
                    <a:pt x="12811" y="3164"/>
                    <a:pt x="12789" y="3150"/>
                    <a:pt x="12785" y="3124"/>
                  </a:cubicBezTo>
                  <a:cubicBezTo>
                    <a:pt x="12768" y="2975"/>
                    <a:pt x="12776" y="2817"/>
                    <a:pt x="12810" y="2668"/>
                  </a:cubicBezTo>
                  <a:lnTo>
                    <a:pt x="12810" y="2403"/>
                  </a:lnTo>
                  <a:cubicBezTo>
                    <a:pt x="12810" y="2345"/>
                    <a:pt x="12810" y="2279"/>
                    <a:pt x="12810" y="2221"/>
                  </a:cubicBezTo>
                  <a:cubicBezTo>
                    <a:pt x="12801" y="2262"/>
                    <a:pt x="12793" y="2304"/>
                    <a:pt x="12793" y="2353"/>
                  </a:cubicBezTo>
                  <a:cubicBezTo>
                    <a:pt x="12789" y="2371"/>
                    <a:pt x="12772" y="2380"/>
                    <a:pt x="12754" y="2380"/>
                  </a:cubicBezTo>
                  <a:cubicBezTo>
                    <a:pt x="12730" y="2380"/>
                    <a:pt x="12705" y="2365"/>
                    <a:pt x="12710" y="2337"/>
                  </a:cubicBezTo>
                  <a:cubicBezTo>
                    <a:pt x="12710" y="2237"/>
                    <a:pt x="12710" y="2138"/>
                    <a:pt x="12710" y="2030"/>
                  </a:cubicBezTo>
                  <a:cubicBezTo>
                    <a:pt x="12694" y="2030"/>
                    <a:pt x="12677" y="2014"/>
                    <a:pt x="12677" y="1989"/>
                  </a:cubicBezTo>
                  <a:cubicBezTo>
                    <a:pt x="12652" y="1865"/>
                    <a:pt x="12644" y="1732"/>
                    <a:pt x="12636" y="1608"/>
                  </a:cubicBezTo>
                  <a:lnTo>
                    <a:pt x="12627" y="1541"/>
                  </a:lnTo>
                  <a:lnTo>
                    <a:pt x="12594" y="1425"/>
                  </a:lnTo>
                  <a:cubicBezTo>
                    <a:pt x="12586" y="1392"/>
                    <a:pt x="12561" y="1367"/>
                    <a:pt x="12553" y="1343"/>
                  </a:cubicBezTo>
                  <a:cubicBezTo>
                    <a:pt x="12553" y="1318"/>
                    <a:pt x="12561" y="1301"/>
                    <a:pt x="12569" y="1293"/>
                  </a:cubicBezTo>
                  <a:cubicBezTo>
                    <a:pt x="12569" y="1285"/>
                    <a:pt x="12578" y="1276"/>
                    <a:pt x="12578" y="1276"/>
                  </a:cubicBezTo>
                  <a:cubicBezTo>
                    <a:pt x="12553" y="1210"/>
                    <a:pt x="12528" y="1135"/>
                    <a:pt x="12569" y="1094"/>
                  </a:cubicBezTo>
                  <a:cubicBezTo>
                    <a:pt x="12569" y="1077"/>
                    <a:pt x="12569" y="1069"/>
                    <a:pt x="12561" y="1061"/>
                  </a:cubicBezTo>
                  <a:cubicBezTo>
                    <a:pt x="12555" y="1033"/>
                    <a:pt x="12584" y="1012"/>
                    <a:pt x="12611" y="1012"/>
                  </a:cubicBezTo>
                  <a:cubicBezTo>
                    <a:pt x="12623" y="1012"/>
                    <a:pt x="12636" y="1017"/>
                    <a:pt x="12644" y="1028"/>
                  </a:cubicBezTo>
                  <a:lnTo>
                    <a:pt x="12644" y="1036"/>
                  </a:lnTo>
                  <a:cubicBezTo>
                    <a:pt x="12652" y="1036"/>
                    <a:pt x="12660" y="1044"/>
                    <a:pt x="12660" y="1044"/>
                  </a:cubicBezTo>
                  <a:lnTo>
                    <a:pt x="12669" y="1053"/>
                  </a:lnTo>
                  <a:lnTo>
                    <a:pt x="12677" y="1061"/>
                  </a:lnTo>
                  <a:cubicBezTo>
                    <a:pt x="12685" y="1069"/>
                    <a:pt x="12702" y="1069"/>
                    <a:pt x="12710" y="1077"/>
                  </a:cubicBezTo>
                  <a:lnTo>
                    <a:pt x="12710" y="1086"/>
                  </a:lnTo>
                  <a:lnTo>
                    <a:pt x="12718" y="1086"/>
                  </a:lnTo>
                  <a:lnTo>
                    <a:pt x="12727" y="1094"/>
                  </a:lnTo>
                  <a:cubicBezTo>
                    <a:pt x="12702" y="1069"/>
                    <a:pt x="12685" y="1044"/>
                    <a:pt x="12660" y="1019"/>
                  </a:cubicBezTo>
                  <a:cubicBezTo>
                    <a:pt x="12578" y="920"/>
                    <a:pt x="12495" y="821"/>
                    <a:pt x="12404" y="729"/>
                  </a:cubicBezTo>
                  <a:cubicBezTo>
                    <a:pt x="12379" y="696"/>
                    <a:pt x="12387" y="647"/>
                    <a:pt x="12428" y="638"/>
                  </a:cubicBezTo>
                  <a:cubicBezTo>
                    <a:pt x="12445" y="630"/>
                    <a:pt x="12462" y="630"/>
                    <a:pt x="12486" y="630"/>
                  </a:cubicBezTo>
                  <a:cubicBezTo>
                    <a:pt x="12412" y="580"/>
                    <a:pt x="12337" y="547"/>
                    <a:pt x="12254" y="514"/>
                  </a:cubicBezTo>
                  <a:lnTo>
                    <a:pt x="12254" y="514"/>
                  </a:lnTo>
                  <a:cubicBezTo>
                    <a:pt x="12263" y="522"/>
                    <a:pt x="12254" y="539"/>
                    <a:pt x="12246" y="539"/>
                  </a:cubicBezTo>
                  <a:cubicBezTo>
                    <a:pt x="12221" y="547"/>
                    <a:pt x="12196" y="555"/>
                    <a:pt x="12180" y="555"/>
                  </a:cubicBezTo>
                  <a:cubicBezTo>
                    <a:pt x="12155" y="564"/>
                    <a:pt x="12130" y="564"/>
                    <a:pt x="12114" y="564"/>
                  </a:cubicBezTo>
                  <a:lnTo>
                    <a:pt x="12089" y="564"/>
                  </a:lnTo>
                  <a:cubicBezTo>
                    <a:pt x="12080" y="555"/>
                    <a:pt x="12080" y="547"/>
                    <a:pt x="12080" y="539"/>
                  </a:cubicBezTo>
                  <a:cubicBezTo>
                    <a:pt x="12072" y="522"/>
                    <a:pt x="12089" y="514"/>
                    <a:pt x="12105" y="514"/>
                  </a:cubicBezTo>
                  <a:cubicBezTo>
                    <a:pt x="12122" y="506"/>
                    <a:pt x="12147" y="506"/>
                    <a:pt x="12172" y="506"/>
                  </a:cubicBezTo>
                  <a:lnTo>
                    <a:pt x="12221" y="506"/>
                  </a:lnTo>
                  <a:cubicBezTo>
                    <a:pt x="12213" y="497"/>
                    <a:pt x="12205" y="497"/>
                    <a:pt x="12196" y="497"/>
                  </a:cubicBezTo>
                  <a:cubicBezTo>
                    <a:pt x="12138" y="481"/>
                    <a:pt x="12147" y="390"/>
                    <a:pt x="12205" y="390"/>
                  </a:cubicBezTo>
                  <a:cubicBezTo>
                    <a:pt x="12254" y="390"/>
                    <a:pt x="12296" y="390"/>
                    <a:pt x="12337" y="398"/>
                  </a:cubicBezTo>
                  <a:cubicBezTo>
                    <a:pt x="12238" y="332"/>
                    <a:pt x="12130" y="282"/>
                    <a:pt x="12006" y="249"/>
                  </a:cubicBezTo>
                  <a:cubicBezTo>
                    <a:pt x="11989" y="249"/>
                    <a:pt x="11981" y="232"/>
                    <a:pt x="11981" y="224"/>
                  </a:cubicBezTo>
                  <a:cubicBezTo>
                    <a:pt x="11963" y="223"/>
                    <a:pt x="11945" y="222"/>
                    <a:pt x="11928" y="222"/>
                  </a:cubicBezTo>
                  <a:cubicBezTo>
                    <a:pt x="11840" y="222"/>
                    <a:pt x="11756" y="239"/>
                    <a:pt x="11666" y="274"/>
                  </a:cubicBezTo>
                  <a:cubicBezTo>
                    <a:pt x="11663" y="274"/>
                    <a:pt x="11661" y="275"/>
                    <a:pt x="11658" y="275"/>
                  </a:cubicBezTo>
                  <a:cubicBezTo>
                    <a:pt x="11624" y="275"/>
                    <a:pt x="11619" y="223"/>
                    <a:pt x="11650" y="208"/>
                  </a:cubicBezTo>
                  <a:cubicBezTo>
                    <a:pt x="11758" y="157"/>
                    <a:pt x="11880" y="131"/>
                    <a:pt x="12003" y="131"/>
                  </a:cubicBezTo>
                  <a:cubicBezTo>
                    <a:pt x="12020" y="131"/>
                    <a:pt x="12038" y="132"/>
                    <a:pt x="12056" y="133"/>
                  </a:cubicBezTo>
                  <a:cubicBezTo>
                    <a:pt x="12014" y="116"/>
                    <a:pt x="11964" y="108"/>
                    <a:pt x="11915" y="100"/>
                  </a:cubicBezTo>
                  <a:cubicBezTo>
                    <a:pt x="11774" y="83"/>
                    <a:pt x="11633" y="83"/>
                    <a:pt x="11492" y="83"/>
                  </a:cubicBezTo>
                  <a:cubicBezTo>
                    <a:pt x="11467" y="83"/>
                    <a:pt x="11442" y="58"/>
                    <a:pt x="11442" y="42"/>
                  </a:cubicBezTo>
                  <a:cubicBezTo>
                    <a:pt x="11418" y="42"/>
                    <a:pt x="11384" y="50"/>
                    <a:pt x="11360" y="50"/>
                  </a:cubicBezTo>
                  <a:cubicBezTo>
                    <a:pt x="11355" y="51"/>
                    <a:pt x="11351" y="52"/>
                    <a:pt x="11347" y="52"/>
                  </a:cubicBezTo>
                  <a:cubicBezTo>
                    <a:pt x="11323" y="52"/>
                    <a:pt x="11311" y="29"/>
                    <a:pt x="11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6"/>
            <p:cNvSpPr/>
            <p:nvPr/>
          </p:nvSpPr>
          <p:spPr>
            <a:xfrm>
              <a:off x="505950" y="1599125"/>
              <a:ext cx="425" cy="250"/>
            </a:xfrm>
            <a:custGeom>
              <a:rect b="b" l="l" r="r" t="t"/>
              <a:pathLst>
                <a:path extrusionOk="0" h="10" w="17">
                  <a:moveTo>
                    <a:pt x="17" y="1"/>
                  </a:moveTo>
                  <a:cubicBezTo>
                    <a:pt x="8" y="1"/>
                    <a:pt x="0" y="9"/>
                    <a:pt x="0" y="9"/>
                  </a:cubicBezTo>
                  <a:lnTo>
                    <a:pt x="17" y="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E0A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6"/>
            <p:cNvSpPr/>
            <p:nvPr/>
          </p:nvSpPr>
          <p:spPr>
            <a:xfrm>
              <a:off x="563100" y="1468975"/>
              <a:ext cx="165125" cy="108850"/>
            </a:xfrm>
            <a:custGeom>
              <a:rect b="b" l="l" r="r" t="t"/>
              <a:pathLst>
                <a:path extrusionOk="0" h="4354" w="6605">
                  <a:moveTo>
                    <a:pt x="3499" y="0"/>
                  </a:moveTo>
                  <a:cubicBezTo>
                    <a:pt x="3160" y="0"/>
                    <a:pt x="2820" y="38"/>
                    <a:pt x="2487" y="103"/>
                  </a:cubicBezTo>
                  <a:cubicBezTo>
                    <a:pt x="2155" y="169"/>
                    <a:pt x="1824" y="269"/>
                    <a:pt x="1492" y="376"/>
                  </a:cubicBezTo>
                  <a:cubicBezTo>
                    <a:pt x="1227" y="467"/>
                    <a:pt x="937" y="567"/>
                    <a:pt x="730" y="774"/>
                  </a:cubicBezTo>
                  <a:cubicBezTo>
                    <a:pt x="506" y="998"/>
                    <a:pt x="465" y="1337"/>
                    <a:pt x="399" y="1636"/>
                  </a:cubicBezTo>
                  <a:lnTo>
                    <a:pt x="158" y="2688"/>
                  </a:lnTo>
                  <a:cubicBezTo>
                    <a:pt x="117" y="2870"/>
                    <a:pt x="76" y="3044"/>
                    <a:pt x="42" y="3226"/>
                  </a:cubicBezTo>
                  <a:cubicBezTo>
                    <a:pt x="9" y="3376"/>
                    <a:pt x="1" y="3525"/>
                    <a:pt x="59" y="3674"/>
                  </a:cubicBezTo>
                  <a:cubicBezTo>
                    <a:pt x="175" y="3964"/>
                    <a:pt x="465" y="4121"/>
                    <a:pt x="763" y="4163"/>
                  </a:cubicBezTo>
                  <a:cubicBezTo>
                    <a:pt x="821" y="4170"/>
                    <a:pt x="880" y="4174"/>
                    <a:pt x="940" y="4174"/>
                  </a:cubicBezTo>
                  <a:cubicBezTo>
                    <a:pt x="1202" y="4174"/>
                    <a:pt x="1470" y="4102"/>
                    <a:pt x="1699" y="3980"/>
                  </a:cubicBezTo>
                  <a:cubicBezTo>
                    <a:pt x="1757" y="3947"/>
                    <a:pt x="1815" y="3889"/>
                    <a:pt x="1873" y="3881"/>
                  </a:cubicBezTo>
                  <a:cubicBezTo>
                    <a:pt x="1884" y="3879"/>
                    <a:pt x="1894" y="3878"/>
                    <a:pt x="1904" y="3878"/>
                  </a:cubicBezTo>
                  <a:cubicBezTo>
                    <a:pt x="1968" y="3878"/>
                    <a:pt x="2031" y="3919"/>
                    <a:pt x="2081" y="3947"/>
                  </a:cubicBezTo>
                  <a:cubicBezTo>
                    <a:pt x="2221" y="4030"/>
                    <a:pt x="2362" y="4105"/>
                    <a:pt x="2511" y="4163"/>
                  </a:cubicBezTo>
                  <a:cubicBezTo>
                    <a:pt x="2801" y="4287"/>
                    <a:pt x="3125" y="4353"/>
                    <a:pt x="3448" y="4353"/>
                  </a:cubicBezTo>
                  <a:cubicBezTo>
                    <a:pt x="3613" y="4353"/>
                    <a:pt x="3779" y="4328"/>
                    <a:pt x="3928" y="4254"/>
                  </a:cubicBezTo>
                  <a:cubicBezTo>
                    <a:pt x="4061" y="4179"/>
                    <a:pt x="4185" y="4080"/>
                    <a:pt x="4343" y="4055"/>
                  </a:cubicBezTo>
                  <a:cubicBezTo>
                    <a:pt x="4376" y="4050"/>
                    <a:pt x="4410" y="4047"/>
                    <a:pt x="4444" y="4047"/>
                  </a:cubicBezTo>
                  <a:cubicBezTo>
                    <a:pt x="4570" y="4047"/>
                    <a:pt x="4699" y="4079"/>
                    <a:pt x="4823" y="4105"/>
                  </a:cubicBezTo>
                  <a:cubicBezTo>
                    <a:pt x="4989" y="4146"/>
                    <a:pt x="5155" y="4188"/>
                    <a:pt x="5329" y="4204"/>
                  </a:cubicBezTo>
                  <a:cubicBezTo>
                    <a:pt x="5392" y="4211"/>
                    <a:pt x="5456" y="4213"/>
                    <a:pt x="5521" y="4213"/>
                  </a:cubicBezTo>
                  <a:cubicBezTo>
                    <a:pt x="5625" y="4213"/>
                    <a:pt x="5728" y="4206"/>
                    <a:pt x="5826" y="4196"/>
                  </a:cubicBezTo>
                  <a:cubicBezTo>
                    <a:pt x="5983" y="4179"/>
                    <a:pt x="6149" y="4154"/>
                    <a:pt x="6273" y="4072"/>
                  </a:cubicBezTo>
                  <a:cubicBezTo>
                    <a:pt x="6406" y="3980"/>
                    <a:pt x="6455" y="3840"/>
                    <a:pt x="6488" y="3699"/>
                  </a:cubicBezTo>
                  <a:cubicBezTo>
                    <a:pt x="6530" y="3541"/>
                    <a:pt x="6555" y="3384"/>
                    <a:pt x="6571" y="3226"/>
                  </a:cubicBezTo>
                  <a:cubicBezTo>
                    <a:pt x="6604" y="2920"/>
                    <a:pt x="6596" y="2605"/>
                    <a:pt x="6555" y="2290"/>
                  </a:cubicBezTo>
                  <a:cubicBezTo>
                    <a:pt x="6505" y="1975"/>
                    <a:pt x="6414" y="1669"/>
                    <a:pt x="6290" y="1379"/>
                  </a:cubicBezTo>
                  <a:cubicBezTo>
                    <a:pt x="6182" y="1122"/>
                    <a:pt x="6033" y="857"/>
                    <a:pt x="5801" y="683"/>
                  </a:cubicBezTo>
                  <a:cubicBezTo>
                    <a:pt x="5710" y="617"/>
                    <a:pt x="5618" y="575"/>
                    <a:pt x="5511" y="559"/>
                  </a:cubicBezTo>
                  <a:cubicBezTo>
                    <a:pt x="5436" y="509"/>
                    <a:pt x="5353" y="459"/>
                    <a:pt x="5279" y="418"/>
                  </a:cubicBezTo>
                  <a:cubicBezTo>
                    <a:pt x="5014" y="277"/>
                    <a:pt x="4715" y="169"/>
                    <a:pt x="4417" y="103"/>
                  </a:cubicBezTo>
                  <a:cubicBezTo>
                    <a:pt x="4116" y="32"/>
                    <a:pt x="3808" y="0"/>
                    <a:pt x="3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6"/>
            <p:cNvSpPr/>
            <p:nvPr/>
          </p:nvSpPr>
          <p:spPr>
            <a:xfrm>
              <a:off x="569625" y="1474850"/>
              <a:ext cx="31550" cy="20925"/>
            </a:xfrm>
            <a:custGeom>
              <a:rect b="b" l="l" r="r" t="t"/>
              <a:pathLst>
                <a:path extrusionOk="0" h="837" w="1262">
                  <a:moveTo>
                    <a:pt x="1182" y="0"/>
                  </a:moveTo>
                  <a:cubicBezTo>
                    <a:pt x="933" y="42"/>
                    <a:pt x="709" y="116"/>
                    <a:pt x="502" y="249"/>
                  </a:cubicBezTo>
                  <a:cubicBezTo>
                    <a:pt x="444" y="282"/>
                    <a:pt x="394" y="315"/>
                    <a:pt x="345" y="357"/>
                  </a:cubicBezTo>
                  <a:cubicBezTo>
                    <a:pt x="345" y="340"/>
                    <a:pt x="345" y="332"/>
                    <a:pt x="336" y="324"/>
                  </a:cubicBezTo>
                  <a:cubicBezTo>
                    <a:pt x="324" y="311"/>
                    <a:pt x="312" y="305"/>
                    <a:pt x="300" y="305"/>
                  </a:cubicBezTo>
                  <a:cubicBezTo>
                    <a:pt x="289" y="305"/>
                    <a:pt x="278" y="311"/>
                    <a:pt x="270" y="324"/>
                  </a:cubicBezTo>
                  <a:cubicBezTo>
                    <a:pt x="220" y="365"/>
                    <a:pt x="179" y="406"/>
                    <a:pt x="146" y="456"/>
                  </a:cubicBezTo>
                  <a:cubicBezTo>
                    <a:pt x="129" y="481"/>
                    <a:pt x="113" y="506"/>
                    <a:pt x="96" y="531"/>
                  </a:cubicBezTo>
                  <a:cubicBezTo>
                    <a:pt x="88" y="547"/>
                    <a:pt x="80" y="564"/>
                    <a:pt x="80" y="580"/>
                  </a:cubicBezTo>
                  <a:cubicBezTo>
                    <a:pt x="71" y="589"/>
                    <a:pt x="71" y="605"/>
                    <a:pt x="63" y="622"/>
                  </a:cubicBezTo>
                  <a:cubicBezTo>
                    <a:pt x="63" y="630"/>
                    <a:pt x="63" y="638"/>
                    <a:pt x="71" y="647"/>
                  </a:cubicBezTo>
                  <a:cubicBezTo>
                    <a:pt x="46" y="688"/>
                    <a:pt x="22" y="730"/>
                    <a:pt x="13" y="771"/>
                  </a:cubicBezTo>
                  <a:cubicBezTo>
                    <a:pt x="0" y="804"/>
                    <a:pt x="29" y="836"/>
                    <a:pt x="57" y="836"/>
                  </a:cubicBezTo>
                  <a:cubicBezTo>
                    <a:pt x="65" y="836"/>
                    <a:pt x="73" y="834"/>
                    <a:pt x="80" y="829"/>
                  </a:cubicBezTo>
                  <a:cubicBezTo>
                    <a:pt x="171" y="763"/>
                    <a:pt x="245" y="680"/>
                    <a:pt x="328" y="605"/>
                  </a:cubicBezTo>
                  <a:cubicBezTo>
                    <a:pt x="403" y="522"/>
                    <a:pt x="494" y="448"/>
                    <a:pt x="585" y="382"/>
                  </a:cubicBezTo>
                  <a:cubicBezTo>
                    <a:pt x="776" y="257"/>
                    <a:pt x="983" y="158"/>
                    <a:pt x="1206" y="100"/>
                  </a:cubicBezTo>
                  <a:cubicBezTo>
                    <a:pt x="1262" y="84"/>
                    <a:pt x="1242" y="8"/>
                    <a:pt x="1190" y="8"/>
                  </a:cubicBezTo>
                  <a:cubicBezTo>
                    <a:pt x="1187" y="8"/>
                    <a:pt x="1184" y="8"/>
                    <a:pt x="1182" y="9"/>
                  </a:cubicBezTo>
                  <a:lnTo>
                    <a:pt x="1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6"/>
            <p:cNvSpPr/>
            <p:nvPr/>
          </p:nvSpPr>
          <p:spPr>
            <a:xfrm>
              <a:off x="686250" y="1468775"/>
              <a:ext cx="32250" cy="22675"/>
            </a:xfrm>
            <a:custGeom>
              <a:rect b="b" l="l" r="r" t="t"/>
              <a:pathLst>
                <a:path extrusionOk="0" h="907" w="1290">
                  <a:moveTo>
                    <a:pt x="66" y="1"/>
                  </a:moveTo>
                  <a:cubicBezTo>
                    <a:pt x="24" y="1"/>
                    <a:pt x="1" y="72"/>
                    <a:pt x="46" y="94"/>
                  </a:cubicBezTo>
                  <a:cubicBezTo>
                    <a:pt x="162" y="161"/>
                    <a:pt x="262" y="243"/>
                    <a:pt x="386" y="301"/>
                  </a:cubicBezTo>
                  <a:cubicBezTo>
                    <a:pt x="494" y="351"/>
                    <a:pt x="610" y="409"/>
                    <a:pt x="717" y="475"/>
                  </a:cubicBezTo>
                  <a:cubicBezTo>
                    <a:pt x="808" y="533"/>
                    <a:pt x="891" y="600"/>
                    <a:pt x="966" y="683"/>
                  </a:cubicBezTo>
                  <a:cubicBezTo>
                    <a:pt x="999" y="716"/>
                    <a:pt x="1032" y="757"/>
                    <a:pt x="1065" y="799"/>
                  </a:cubicBezTo>
                  <a:cubicBezTo>
                    <a:pt x="1107" y="840"/>
                    <a:pt x="1140" y="890"/>
                    <a:pt x="1198" y="906"/>
                  </a:cubicBezTo>
                  <a:cubicBezTo>
                    <a:pt x="1223" y="906"/>
                    <a:pt x="1264" y="890"/>
                    <a:pt x="1264" y="865"/>
                  </a:cubicBezTo>
                  <a:cubicBezTo>
                    <a:pt x="1289" y="749"/>
                    <a:pt x="1181" y="633"/>
                    <a:pt x="1115" y="558"/>
                  </a:cubicBezTo>
                  <a:cubicBezTo>
                    <a:pt x="1032" y="467"/>
                    <a:pt x="941" y="384"/>
                    <a:pt x="842" y="326"/>
                  </a:cubicBezTo>
                  <a:cubicBezTo>
                    <a:pt x="734" y="252"/>
                    <a:pt x="610" y="194"/>
                    <a:pt x="494" y="144"/>
                  </a:cubicBezTo>
                  <a:cubicBezTo>
                    <a:pt x="427" y="119"/>
                    <a:pt x="369" y="86"/>
                    <a:pt x="295" y="69"/>
                  </a:cubicBezTo>
                  <a:cubicBezTo>
                    <a:pt x="229" y="45"/>
                    <a:pt x="154" y="28"/>
                    <a:pt x="79" y="3"/>
                  </a:cubicBezTo>
                  <a:cubicBezTo>
                    <a:pt x="75" y="2"/>
                    <a:pt x="71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6"/>
            <p:cNvSpPr/>
            <p:nvPr/>
          </p:nvSpPr>
          <p:spPr>
            <a:xfrm>
              <a:off x="708925" y="1472700"/>
              <a:ext cx="9775" cy="8525"/>
            </a:xfrm>
            <a:custGeom>
              <a:rect b="b" l="l" r="r" t="t"/>
              <a:pathLst>
                <a:path extrusionOk="0" h="341" w="391">
                  <a:moveTo>
                    <a:pt x="59" y="0"/>
                  </a:moveTo>
                  <a:cubicBezTo>
                    <a:pt x="43" y="0"/>
                    <a:pt x="24" y="8"/>
                    <a:pt x="17" y="20"/>
                  </a:cubicBezTo>
                  <a:cubicBezTo>
                    <a:pt x="1" y="45"/>
                    <a:pt x="9" y="70"/>
                    <a:pt x="34" y="86"/>
                  </a:cubicBezTo>
                  <a:cubicBezTo>
                    <a:pt x="59" y="103"/>
                    <a:pt x="75" y="120"/>
                    <a:pt x="100" y="136"/>
                  </a:cubicBezTo>
                  <a:cubicBezTo>
                    <a:pt x="125" y="161"/>
                    <a:pt x="150" y="178"/>
                    <a:pt x="175" y="202"/>
                  </a:cubicBezTo>
                  <a:cubicBezTo>
                    <a:pt x="200" y="219"/>
                    <a:pt x="225" y="244"/>
                    <a:pt x="241" y="260"/>
                  </a:cubicBezTo>
                  <a:cubicBezTo>
                    <a:pt x="258" y="277"/>
                    <a:pt x="266" y="285"/>
                    <a:pt x="283" y="302"/>
                  </a:cubicBezTo>
                  <a:cubicBezTo>
                    <a:pt x="291" y="310"/>
                    <a:pt x="299" y="318"/>
                    <a:pt x="316" y="327"/>
                  </a:cubicBezTo>
                  <a:cubicBezTo>
                    <a:pt x="325" y="336"/>
                    <a:pt x="335" y="340"/>
                    <a:pt x="345" y="340"/>
                  </a:cubicBezTo>
                  <a:cubicBezTo>
                    <a:pt x="352" y="340"/>
                    <a:pt x="359" y="338"/>
                    <a:pt x="365" y="335"/>
                  </a:cubicBezTo>
                  <a:cubicBezTo>
                    <a:pt x="382" y="318"/>
                    <a:pt x="390" y="302"/>
                    <a:pt x="374" y="285"/>
                  </a:cubicBezTo>
                  <a:cubicBezTo>
                    <a:pt x="341" y="227"/>
                    <a:pt x="291" y="178"/>
                    <a:pt x="241" y="128"/>
                  </a:cubicBezTo>
                  <a:cubicBezTo>
                    <a:pt x="191" y="86"/>
                    <a:pt x="133" y="45"/>
                    <a:pt x="75" y="4"/>
                  </a:cubicBezTo>
                  <a:cubicBezTo>
                    <a:pt x="71" y="1"/>
                    <a:pt x="65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6"/>
            <p:cNvSpPr/>
            <p:nvPr/>
          </p:nvSpPr>
          <p:spPr>
            <a:xfrm>
              <a:off x="499925" y="1319250"/>
              <a:ext cx="58450" cy="54425"/>
            </a:xfrm>
            <a:custGeom>
              <a:rect b="b" l="l" r="r" t="t"/>
              <a:pathLst>
                <a:path extrusionOk="0" h="2177" w="2338">
                  <a:moveTo>
                    <a:pt x="1240" y="0"/>
                  </a:moveTo>
                  <a:cubicBezTo>
                    <a:pt x="1130" y="0"/>
                    <a:pt x="1020" y="7"/>
                    <a:pt x="912" y="19"/>
                  </a:cubicBezTo>
                  <a:cubicBezTo>
                    <a:pt x="780" y="35"/>
                    <a:pt x="647" y="60"/>
                    <a:pt x="523" y="110"/>
                  </a:cubicBezTo>
                  <a:cubicBezTo>
                    <a:pt x="407" y="168"/>
                    <a:pt x="316" y="259"/>
                    <a:pt x="249" y="367"/>
                  </a:cubicBezTo>
                  <a:cubicBezTo>
                    <a:pt x="100" y="590"/>
                    <a:pt x="42" y="880"/>
                    <a:pt x="17" y="1137"/>
                  </a:cubicBezTo>
                  <a:cubicBezTo>
                    <a:pt x="1" y="1303"/>
                    <a:pt x="1" y="1460"/>
                    <a:pt x="17" y="1626"/>
                  </a:cubicBezTo>
                  <a:cubicBezTo>
                    <a:pt x="34" y="1759"/>
                    <a:pt x="51" y="1957"/>
                    <a:pt x="216" y="1974"/>
                  </a:cubicBezTo>
                  <a:lnTo>
                    <a:pt x="233" y="1974"/>
                  </a:lnTo>
                  <a:cubicBezTo>
                    <a:pt x="249" y="2024"/>
                    <a:pt x="266" y="2065"/>
                    <a:pt x="283" y="2107"/>
                  </a:cubicBezTo>
                  <a:cubicBezTo>
                    <a:pt x="297" y="2150"/>
                    <a:pt x="337" y="2176"/>
                    <a:pt x="375" y="2176"/>
                  </a:cubicBezTo>
                  <a:cubicBezTo>
                    <a:pt x="403" y="2176"/>
                    <a:pt x="431" y="2163"/>
                    <a:pt x="448" y="2131"/>
                  </a:cubicBezTo>
                  <a:cubicBezTo>
                    <a:pt x="490" y="2065"/>
                    <a:pt x="523" y="1999"/>
                    <a:pt x="539" y="1924"/>
                  </a:cubicBezTo>
                  <a:cubicBezTo>
                    <a:pt x="558" y="1950"/>
                    <a:pt x="583" y="1960"/>
                    <a:pt x="609" y="1960"/>
                  </a:cubicBezTo>
                  <a:cubicBezTo>
                    <a:pt x="650" y="1960"/>
                    <a:pt x="693" y="1932"/>
                    <a:pt x="713" y="1891"/>
                  </a:cubicBezTo>
                  <a:cubicBezTo>
                    <a:pt x="730" y="1850"/>
                    <a:pt x="747" y="1808"/>
                    <a:pt x="763" y="1759"/>
                  </a:cubicBezTo>
                  <a:cubicBezTo>
                    <a:pt x="771" y="1767"/>
                    <a:pt x="780" y="1775"/>
                    <a:pt x="780" y="1783"/>
                  </a:cubicBezTo>
                  <a:cubicBezTo>
                    <a:pt x="800" y="1801"/>
                    <a:pt x="827" y="1809"/>
                    <a:pt x="853" y="1809"/>
                  </a:cubicBezTo>
                  <a:cubicBezTo>
                    <a:pt x="888" y="1809"/>
                    <a:pt x="923" y="1792"/>
                    <a:pt x="937" y="1759"/>
                  </a:cubicBezTo>
                  <a:cubicBezTo>
                    <a:pt x="954" y="1734"/>
                    <a:pt x="970" y="1701"/>
                    <a:pt x="979" y="1667"/>
                  </a:cubicBezTo>
                  <a:cubicBezTo>
                    <a:pt x="984" y="1668"/>
                    <a:pt x="990" y="1668"/>
                    <a:pt x="995" y="1668"/>
                  </a:cubicBezTo>
                  <a:cubicBezTo>
                    <a:pt x="1098" y="1668"/>
                    <a:pt x="1206" y="1596"/>
                    <a:pt x="1277" y="1510"/>
                  </a:cubicBezTo>
                  <a:cubicBezTo>
                    <a:pt x="1302" y="1477"/>
                    <a:pt x="1318" y="1452"/>
                    <a:pt x="1343" y="1419"/>
                  </a:cubicBezTo>
                  <a:cubicBezTo>
                    <a:pt x="1376" y="1386"/>
                    <a:pt x="1409" y="1377"/>
                    <a:pt x="1451" y="1361"/>
                  </a:cubicBezTo>
                  <a:cubicBezTo>
                    <a:pt x="1542" y="1328"/>
                    <a:pt x="1575" y="1270"/>
                    <a:pt x="1633" y="1195"/>
                  </a:cubicBezTo>
                  <a:cubicBezTo>
                    <a:pt x="1675" y="1137"/>
                    <a:pt x="1774" y="1162"/>
                    <a:pt x="1832" y="1129"/>
                  </a:cubicBezTo>
                  <a:cubicBezTo>
                    <a:pt x="1873" y="1104"/>
                    <a:pt x="1898" y="1071"/>
                    <a:pt x="1923" y="1038"/>
                  </a:cubicBezTo>
                  <a:cubicBezTo>
                    <a:pt x="1940" y="1013"/>
                    <a:pt x="1956" y="988"/>
                    <a:pt x="1981" y="971"/>
                  </a:cubicBezTo>
                  <a:cubicBezTo>
                    <a:pt x="2006" y="947"/>
                    <a:pt x="2047" y="947"/>
                    <a:pt x="2081" y="938"/>
                  </a:cubicBezTo>
                  <a:cubicBezTo>
                    <a:pt x="2122" y="922"/>
                    <a:pt x="2155" y="897"/>
                    <a:pt x="2180" y="864"/>
                  </a:cubicBezTo>
                  <a:cubicBezTo>
                    <a:pt x="2197" y="822"/>
                    <a:pt x="2213" y="781"/>
                    <a:pt x="2213" y="739"/>
                  </a:cubicBezTo>
                  <a:cubicBezTo>
                    <a:pt x="2221" y="723"/>
                    <a:pt x="2221" y="706"/>
                    <a:pt x="2230" y="690"/>
                  </a:cubicBezTo>
                  <a:cubicBezTo>
                    <a:pt x="2230" y="681"/>
                    <a:pt x="2246" y="673"/>
                    <a:pt x="2230" y="673"/>
                  </a:cubicBezTo>
                  <a:cubicBezTo>
                    <a:pt x="2279" y="673"/>
                    <a:pt x="2337" y="623"/>
                    <a:pt x="2329" y="574"/>
                  </a:cubicBezTo>
                  <a:lnTo>
                    <a:pt x="2329" y="574"/>
                  </a:lnTo>
                  <a:lnTo>
                    <a:pt x="2329" y="582"/>
                  </a:lnTo>
                  <a:cubicBezTo>
                    <a:pt x="2304" y="300"/>
                    <a:pt x="2072" y="135"/>
                    <a:pt x="1815" y="68"/>
                  </a:cubicBezTo>
                  <a:cubicBezTo>
                    <a:pt x="1630" y="21"/>
                    <a:pt x="1435" y="0"/>
                    <a:pt x="1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6"/>
            <p:cNvSpPr/>
            <p:nvPr/>
          </p:nvSpPr>
          <p:spPr>
            <a:xfrm>
              <a:off x="724950" y="1311550"/>
              <a:ext cx="62100" cy="68950"/>
            </a:xfrm>
            <a:custGeom>
              <a:rect b="b" l="l" r="r" t="t"/>
              <a:pathLst>
                <a:path extrusionOk="0" h="2758" w="2484">
                  <a:moveTo>
                    <a:pt x="1087" y="1"/>
                  </a:moveTo>
                  <a:cubicBezTo>
                    <a:pt x="1083" y="1"/>
                    <a:pt x="1079" y="1"/>
                    <a:pt x="1075" y="3"/>
                  </a:cubicBezTo>
                  <a:cubicBezTo>
                    <a:pt x="628" y="186"/>
                    <a:pt x="280" y="575"/>
                    <a:pt x="39" y="989"/>
                  </a:cubicBezTo>
                  <a:cubicBezTo>
                    <a:pt x="0" y="1052"/>
                    <a:pt x="58" y="1123"/>
                    <a:pt x="120" y="1123"/>
                  </a:cubicBezTo>
                  <a:cubicBezTo>
                    <a:pt x="124" y="1123"/>
                    <a:pt x="127" y="1122"/>
                    <a:pt x="130" y="1122"/>
                  </a:cubicBezTo>
                  <a:lnTo>
                    <a:pt x="130" y="1122"/>
                  </a:lnTo>
                  <a:cubicBezTo>
                    <a:pt x="122" y="1163"/>
                    <a:pt x="114" y="1205"/>
                    <a:pt x="106" y="1246"/>
                  </a:cubicBezTo>
                  <a:cubicBezTo>
                    <a:pt x="91" y="1304"/>
                    <a:pt x="133" y="1367"/>
                    <a:pt x="192" y="1367"/>
                  </a:cubicBezTo>
                  <a:cubicBezTo>
                    <a:pt x="202" y="1367"/>
                    <a:pt x="212" y="1366"/>
                    <a:pt x="222" y="1362"/>
                  </a:cubicBezTo>
                  <a:cubicBezTo>
                    <a:pt x="321" y="1337"/>
                    <a:pt x="412" y="1296"/>
                    <a:pt x="503" y="1246"/>
                  </a:cubicBezTo>
                  <a:cubicBezTo>
                    <a:pt x="528" y="1329"/>
                    <a:pt x="536" y="1420"/>
                    <a:pt x="536" y="1511"/>
                  </a:cubicBezTo>
                  <a:cubicBezTo>
                    <a:pt x="532" y="1575"/>
                    <a:pt x="582" y="1608"/>
                    <a:pt x="632" y="1608"/>
                  </a:cubicBezTo>
                  <a:cubicBezTo>
                    <a:pt x="674" y="1608"/>
                    <a:pt x="716" y="1585"/>
                    <a:pt x="727" y="1536"/>
                  </a:cubicBezTo>
                  <a:cubicBezTo>
                    <a:pt x="777" y="1636"/>
                    <a:pt x="826" y="1727"/>
                    <a:pt x="884" y="1810"/>
                  </a:cubicBezTo>
                  <a:cubicBezTo>
                    <a:pt x="909" y="1840"/>
                    <a:pt x="943" y="1854"/>
                    <a:pt x="975" y="1854"/>
                  </a:cubicBezTo>
                  <a:cubicBezTo>
                    <a:pt x="996" y="1854"/>
                    <a:pt x="1017" y="1848"/>
                    <a:pt x="1034" y="1835"/>
                  </a:cubicBezTo>
                  <a:cubicBezTo>
                    <a:pt x="1083" y="1901"/>
                    <a:pt x="1125" y="1975"/>
                    <a:pt x="1174" y="2042"/>
                  </a:cubicBezTo>
                  <a:cubicBezTo>
                    <a:pt x="1195" y="2069"/>
                    <a:pt x="1221" y="2085"/>
                    <a:pt x="1253" y="2085"/>
                  </a:cubicBezTo>
                  <a:cubicBezTo>
                    <a:pt x="1260" y="2085"/>
                    <a:pt x="1267" y="2085"/>
                    <a:pt x="1274" y="2083"/>
                  </a:cubicBezTo>
                  <a:cubicBezTo>
                    <a:pt x="1324" y="2158"/>
                    <a:pt x="1373" y="2232"/>
                    <a:pt x="1431" y="2307"/>
                  </a:cubicBezTo>
                  <a:cubicBezTo>
                    <a:pt x="1452" y="2334"/>
                    <a:pt x="1478" y="2350"/>
                    <a:pt x="1505" y="2350"/>
                  </a:cubicBezTo>
                  <a:cubicBezTo>
                    <a:pt x="1511" y="2350"/>
                    <a:pt x="1517" y="2350"/>
                    <a:pt x="1522" y="2348"/>
                  </a:cubicBezTo>
                  <a:cubicBezTo>
                    <a:pt x="1589" y="2431"/>
                    <a:pt x="1655" y="2497"/>
                    <a:pt x="1730" y="2564"/>
                  </a:cubicBezTo>
                  <a:cubicBezTo>
                    <a:pt x="1755" y="2584"/>
                    <a:pt x="1783" y="2595"/>
                    <a:pt x="1808" y="2595"/>
                  </a:cubicBezTo>
                  <a:cubicBezTo>
                    <a:pt x="1825" y="2595"/>
                    <a:pt x="1841" y="2590"/>
                    <a:pt x="1854" y="2580"/>
                  </a:cubicBezTo>
                  <a:cubicBezTo>
                    <a:pt x="1879" y="2622"/>
                    <a:pt x="1895" y="2663"/>
                    <a:pt x="1920" y="2713"/>
                  </a:cubicBezTo>
                  <a:cubicBezTo>
                    <a:pt x="1941" y="2744"/>
                    <a:pt x="1972" y="2758"/>
                    <a:pt x="2003" y="2758"/>
                  </a:cubicBezTo>
                  <a:cubicBezTo>
                    <a:pt x="2046" y="2758"/>
                    <a:pt x="2088" y="2731"/>
                    <a:pt x="2102" y="2688"/>
                  </a:cubicBezTo>
                  <a:cubicBezTo>
                    <a:pt x="2127" y="2622"/>
                    <a:pt x="2152" y="2555"/>
                    <a:pt x="2177" y="2489"/>
                  </a:cubicBezTo>
                  <a:cubicBezTo>
                    <a:pt x="2185" y="2493"/>
                    <a:pt x="2195" y="2494"/>
                    <a:pt x="2204" y="2494"/>
                  </a:cubicBezTo>
                  <a:cubicBezTo>
                    <a:pt x="2241" y="2494"/>
                    <a:pt x="2281" y="2469"/>
                    <a:pt x="2301" y="2423"/>
                  </a:cubicBezTo>
                  <a:cubicBezTo>
                    <a:pt x="2484" y="1893"/>
                    <a:pt x="2475" y="1304"/>
                    <a:pt x="2268" y="774"/>
                  </a:cubicBezTo>
                  <a:lnTo>
                    <a:pt x="2268" y="782"/>
                  </a:lnTo>
                  <a:cubicBezTo>
                    <a:pt x="2177" y="534"/>
                    <a:pt x="2036" y="227"/>
                    <a:pt x="1796" y="103"/>
                  </a:cubicBezTo>
                  <a:cubicBezTo>
                    <a:pt x="1699" y="53"/>
                    <a:pt x="1590" y="32"/>
                    <a:pt x="1479" y="32"/>
                  </a:cubicBezTo>
                  <a:cubicBezTo>
                    <a:pt x="1332" y="32"/>
                    <a:pt x="1182" y="68"/>
                    <a:pt x="1050" y="119"/>
                  </a:cubicBezTo>
                  <a:cubicBezTo>
                    <a:pt x="1067" y="103"/>
                    <a:pt x="1092" y="78"/>
                    <a:pt x="1116" y="61"/>
                  </a:cubicBezTo>
                  <a:cubicBezTo>
                    <a:pt x="1138" y="47"/>
                    <a:pt x="1115" y="1"/>
                    <a:pt x="10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6"/>
            <p:cNvSpPr/>
            <p:nvPr/>
          </p:nvSpPr>
          <p:spPr>
            <a:xfrm>
              <a:off x="550625" y="1428950"/>
              <a:ext cx="50425" cy="37425"/>
            </a:xfrm>
            <a:custGeom>
              <a:rect b="b" l="l" r="r" t="t"/>
              <a:pathLst>
                <a:path extrusionOk="0" h="1497" w="2017">
                  <a:moveTo>
                    <a:pt x="1377" y="1"/>
                  </a:moveTo>
                  <a:cubicBezTo>
                    <a:pt x="1316" y="1"/>
                    <a:pt x="1257" y="6"/>
                    <a:pt x="1204" y="14"/>
                  </a:cubicBezTo>
                  <a:cubicBezTo>
                    <a:pt x="956" y="47"/>
                    <a:pt x="699" y="121"/>
                    <a:pt x="467" y="221"/>
                  </a:cubicBezTo>
                  <a:cubicBezTo>
                    <a:pt x="251" y="312"/>
                    <a:pt x="53" y="461"/>
                    <a:pt x="28" y="710"/>
                  </a:cubicBezTo>
                  <a:cubicBezTo>
                    <a:pt x="0" y="907"/>
                    <a:pt x="124" y="1094"/>
                    <a:pt x="308" y="1094"/>
                  </a:cubicBezTo>
                  <a:cubicBezTo>
                    <a:pt x="347" y="1094"/>
                    <a:pt x="390" y="1085"/>
                    <a:pt x="434" y="1066"/>
                  </a:cubicBezTo>
                  <a:cubicBezTo>
                    <a:pt x="525" y="1024"/>
                    <a:pt x="599" y="975"/>
                    <a:pt x="699" y="958"/>
                  </a:cubicBezTo>
                  <a:cubicBezTo>
                    <a:pt x="722" y="956"/>
                    <a:pt x="744" y="955"/>
                    <a:pt x="766" y="955"/>
                  </a:cubicBezTo>
                  <a:cubicBezTo>
                    <a:pt x="832" y="955"/>
                    <a:pt x="896" y="964"/>
                    <a:pt x="964" y="983"/>
                  </a:cubicBezTo>
                  <a:cubicBezTo>
                    <a:pt x="1047" y="1008"/>
                    <a:pt x="1121" y="1041"/>
                    <a:pt x="1196" y="1099"/>
                  </a:cubicBezTo>
                  <a:cubicBezTo>
                    <a:pt x="1262" y="1157"/>
                    <a:pt x="1312" y="1232"/>
                    <a:pt x="1362" y="1314"/>
                  </a:cubicBezTo>
                  <a:cubicBezTo>
                    <a:pt x="1411" y="1397"/>
                    <a:pt x="1486" y="1488"/>
                    <a:pt x="1594" y="1497"/>
                  </a:cubicBezTo>
                  <a:cubicBezTo>
                    <a:pt x="1710" y="1497"/>
                    <a:pt x="1792" y="1414"/>
                    <a:pt x="1834" y="1314"/>
                  </a:cubicBezTo>
                  <a:cubicBezTo>
                    <a:pt x="1884" y="1198"/>
                    <a:pt x="1925" y="1066"/>
                    <a:pt x="1933" y="925"/>
                  </a:cubicBezTo>
                  <a:cubicBezTo>
                    <a:pt x="2016" y="710"/>
                    <a:pt x="1966" y="444"/>
                    <a:pt x="1875" y="237"/>
                  </a:cubicBezTo>
                  <a:cubicBezTo>
                    <a:pt x="1793" y="54"/>
                    <a:pt x="1575" y="1"/>
                    <a:pt x="13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6"/>
            <p:cNvSpPr/>
            <p:nvPr/>
          </p:nvSpPr>
          <p:spPr>
            <a:xfrm>
              <a:off x="685525" y="1419800"/>
              <a:ext cx="51825" cy="38100"/>
            </a:xfrm>
            <a:custGeom>
              <a:rect b="b" l="l" r="r" t="t"/>
              <a:pathLst>
                <a:path extrusionOk="0" h="1524" w="2073">
                  <a:moveTo>
                    <a:pt x="811" y="1"/>
                  </a:moveTo>
                  <a:cubicBezTo>
                    <a:pt x="581" y="1"/>
                    <a:pt x="353" y="97"/>
                    <a:pt x="200" y="280"/>
                  </a:cubicBezTo>
                  <a:cubicBezTo>
                    <a:pt x="84" y="421"/>
                    <a:pt x="17" y="595"/>
                    <a:pt x="9" y="777"/>
                  </a:cubicBezTo>
                  <a:cubicBezTo>
                    <a:pt x="1" y="984"/>
                    <a:pt x="84" y="1175"/>
                    <a:pt x="299" y="1208"/>
                  </a:cubicBezTo>
                  <a:cubicBezTo>
                    <a:pt x="326" y="1212"/>
                    <a:pt x="354" y="1213"/>
                    <a:pt x="382" y="1213"/>
                  </a:cubicBezTo>
                  <a:cubicBezTo>
                    <a:pt x="472" y="1213"/>
                    <a:pt x="565" y="1199"/>
                    <a:pt x="654" y="1199"/>
                  </a:cubicBezTo>
                  <a:cubicBezTo>
                    <a:pt x="733" y="1199"/>
                    <a:pt x="809" y="1210"/>
                    <a:pt x="879" y="1250"/>
                  </a:cubicBezTo>
                  <a:cubicBezTo>
                    <a:pt x="970" y="1291"/>
                    <a:pt x="1028" y="1374"/>
                    <a:pt x="1111" y="1432"/>
                  </a:cubicBezTo>
                  <a:cubicBezTo>
                    <a:pt x="1194" y="1490"/>
                    <a:pt x="1285" y="1523"/>
                    <a:pt x="1393" y="1523"/>
                  </a:cubicBezTo>
                  <a:cubicBezTo>
                    <a:pt x="1400" y="1523"/>
                    <a:pt x="1408" y="1523"/>
                    <a:pt x="1415" y="1523"/>
                  </a:cubicBezTo>
                  <a:cubicBezTo>
                    <a:pt x="1619" y="1523"/>
                    <a:pt x="1877" y="1417"/>
                    <a:pt x="1981" y="1233"/>
                  </a:cubicBezTo>
                  <a:cubicBezTo>
                    <a:pt x="2014" y="1175"/>
                    <a:pt x="2031" y="1109"/>
                    <a:pt x="2031" y="1042"/>
                  </a:cubicBezTo>
                  <a:cubicBezTo>
                    <a:pt x="2072" y="1026"/>
                    <a:pt x="2072" y="951"/>
                    <a:pt x="2022" y="935"/>
                  </a:cubicBezTo>
                  <a:cubicBezTo>
                    <a:pt x="1997" y="835"/>
                    <a:pt x="1948" y="744"/>
                    <a:pt x="1857" y="694"/>
                  </a:cubicBezTo>
                  <a:cubicBezTo>
                    <a:pt x="1841" y="684"/>
                    <a:pt x="1824" y="679"/>
                    <a:pt x="1809" y="679"/>
                  </a:cubicBezTo>
                  <a:cubicBezTo>
                    <a:pt x="1777" y="679"/>
                    <a:pt x="1749" y="700"/>
                    <a:pt x="1732" y="728"/>
                  </a:cubicBezTo>
                  <a:cubicBezTo>
                    <a:pt x="1691" y="670"/>
                    <a:pt x="1649" y="612"/>
                    <a:pt x="1616" y="554"/>
                  </a:cubicBezTo>
                  <a:cubicBezTo>
                    <a:pt x="1509" y="388"/>
                    <a:pt x="1401" y="214"/>
                    <a:pt x="1227" y="114"/>
                  </a:cubicBezTo>
                  <a:cubicBezTo>
                    <a:pt x="1100" y="38"/>
                    <a:pt x="955" y="1"/>
                    <a:pt x="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6"/>
            <p:cNvSpPr/>
            <p:nvPr/>
          </p:nvSpPr>
          <p:spPr>
            <a:xfrm>
              <a:off x="543225" y="1422550"/>
              <a:ext cx="39600" cy="18325"/>
            </a:xfrm>
            <a:custGeom>
              <a:rect b="b" l="l" r="r" t="t"/>
              <a:pathLst>
                <a:path extrusionOk="0" h="733" w="1584">
                  <a:moveTo>
                    <a:pt x="1243" y="0"/>
                  </a:moveTo>
                  <a:cubicBezTo>
                    <a:pt x="1178" y="0"/>
                    <a:pt x="1114" y="7"/>
                    <a:pt x="1061" y="13"/>
                  </a:cubicBezTo>
                  <a:cubicBezTo>
                    <a:pt x="895" y="38"/>
                    <a:pt x="730" y="71"/>
                    <a:pt x="581" y="120"/>
                  </a:cubicBezTo>
                  <a:cubicBezTo>
                    <a:pt x="531" y="137"/>
                    <a:pt x="481" y="154"/>
                    <a:pt x="431" y="178"/>
                  </a:cubicBezTo>
                  <a:cubicBezTo>
                    <a:pt x="440" y="162"/>
                    <a:pt x="440" y="145"/>
                    <a:pt x="431" y="137"/>
                  </a:cubicBezTo>
                  <a:cubicBezTo>
                    <a:pt x="421" y="121"/>
                    <a:pt x="403" y="112"/>
                    <a:pt x="387" y="112"/>
                  </a:cubicBezTo>
                  <a:cubicBezTo>
                    <a:pt x="379" y="112"/>
                    <a:pt x="371" y="115"/>
                    <a:pt x="365" y="120"/>
                  </a:cubicBezTo>
                  <a:cubicBezTo>
                    <a:pt x="340" y="137"/>
                    <a:pt x="315" y="154"/>
                    <a:pt x="291" y="178"/>
                  </a:cubicBezTo>
                  <a:cubicBezTo>
                    <a:pt x="266" y="195"/>
                    <a:pt x="241" y="212"/>
                    <a:pt x="224" y="228"/>
                  </a:cubicBezTo>
                  <a:cubicBezTo>
                    <a:pt x="183" y="278"/>
                    <a:pt x="133" y="319"/>
                    <a:pt x="108" y="369"/>
                  </a:cubicBezTo>
                  <a:cubicBezTo>
                    <a:pt x="100" y="377"/>
                    <a:pt x="108" y="394"/>
                    <a:pt x="117" y="402"/>
                  </a:cubicBezTo>
                  <a:lnTo>
                    <a:pt x="125" y="402"/>
                  </a:lnTo>
                  <a:cubicBezTo>
                    <a:pt x="59" y="485"/>
                    <a:pt x="1" y="601"/>
                    <a:pt x="42" y="700"/>
                  </a:cubicBezTo>
                  <a:cubicBezTo>
                    <a:pt x="54" y="718"/>
                    <a:pt x="79" y="732"/>
                    <a:pt x="101" y="732"/>
                  </a:cubicBezTo>
                  <a:cubicBezTo>
                    <a:pt x="110" y="732"/>
                    <a:pt x="118" y="730"/>
                    <a:pt x="125" y="725"/>
                  </a:cubicBezTo>
                  <a:cubicBezTo>
                    <a:pt x="166" y="692"/>
                    <a:pt x="199" y="651"/>
                    <a:pt x="224" y="601"/>
                  </a:cubicBezTo>
                  <a:cubicBezTo>
                    <a:pt x="257" y="551"/>
                    <a:pt x="291" y="510"/>
                    <a:pt x="332" y="468"/>
                  </a:cubicBezTo>
                  <a:cubicBezTo>
                    <a:pt x="431" y="386"/>
                    <a:pt x="547" y="336"/>
                    <a:pt x="663" y="303"/>
                  </a:cubicBezTo>
                  <a:cubicBezTo>
                    <a:pt x="796" y="261"/>
                    <a:pt x="929" y="228"/>
                    <a:pt x="1061" y="203"/>
                  </a:cubicBezTo>
                  <a:cubicBezTo>
                    <a:pt x="1136" y="195"/>
                    <a:pt x="1202" y="178"/>
                    <a:pt x="1276" y="178"/>
                  </a:cubicBezTo>
                  <a:cubicBezTo>
                    <a:pt x="1336" y="178"/>
                    <a:pt x="1396" y="189"/>
                    <a:pt x="1451" y="189"/>
                  </a:cubicBezTo>
                  <a:cubicBezTo>
                    <a:pt x="1465" y="189"/>
                    <a:pt x="1479" y="188"/>
                    <a:pt x="1492" y="187"/>
                  </a:cubicBezTo>
                  <a:cubicBezTo>
                    <a:pt x="1542" y="178"/>
                    <a:pt x="1583" y="120"/>
                    <a:pt x="1533" y="79"/>
                  </a:cubicBezTo>
                  <a:cubicBezTo>
                    <a:pt x="1461" y="17"/>
                    <a:pt x="1351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6"/>
            <p:cNvSpPr/>
            <p:nvPr/>
          </p:nvSpPr>
          <p:spPr>
            <a:xfrm>
              <a:off x="697675" y="1411025"/>
              <a:ext cx="31800" cy="19400"/>
            </a:xfrm>
            <a:custGeom>
              <a:rect b="b" l="l" r="r" t="t"/>
              <a:pathLst>
                <a:path extrusionOk="0" h="776" w="1272">
                  <a:moveTo>
                    <a:pt x="416" y="0"/>
                  </a:moveTo>
                  <a:cubicBezTo>
                    <a:pt x="297" y="0"/>
                    <a:pt x="183" y="38"/>
                    <a:pt x="70" y="76"/>
                  </a:cubicBezTo>
                  <a:cubicBezTo>
                    <a:pt x="1" y="107"/>
                    <a:pt x="17" y="194"/>
                    <a:pt x="85" y="194"/>
                  </a:cubicBezTo>
                  <a:cubicBezTo>
                    <a:pt x="91" y="194"/>
                    <a:pt x="97" y="193"/>
                    <a:pt x="103" y="192"/>
                  </a:cubicBezTo>
                  <a:cubicBezTo>
                    <a:pt x="164" y="182"/>
                    <a:pt x="232" y="175"/>
                    <a:pt x="300" y="175"/>
                  </a:cubicBezTo>
                  <a:cubicBezTo>
                    <a:pt x="343" y="175"/>
                    <a:pt x="385" y="177"/>
                    <a:pt x="426" y="184"/>
                  </a:cubicBezTo>
                  <a:cubicBezTo>
                    <a:pt x="534" y="200"/>
                    <a:pt x="608" y="267"/>
                    <a:pt x="699" y="333"/>
                  </a:cubicBezTo>
                  <a:cubicBezTo>
                    <a:pt x="774" y="399"/>
                    <a:pt x="849" y="474"/>
                    <a:pt x="923" y="548"/>
                  </a:cubicBezTo>
                  <a:cubicBezTo>
                    <a:pt x="956" y="581"/>
                    <a:pt x="981" y="623"/>
                    <a:pt x="1014" y="664"/>
                  </a:cubicBezTo>
                  <a:cubicBezTo>
                    <a:pt x="1047" y="706"/>
                    <a:pt x="1081" y="755"/>
                    <a:pt x="1139" y="772"/>
                  </a:cubicBezTo>
                  <a:cubicBezTo>
                    <a:pt x="1145" y="774"/>
                    <a:pt x="1151" y="775"/>
                    <a:pt x="1157" y="775"/>
                  </a:cubicBezTo>
                  <a:cubicBezTo>
                    <a:pt x="1175" y="775"/>
                    <a:pt x="1192" y="766"/>
                    <a:pt x="1205" y="747"/>
                  </a:cubicBezTo>
                  <a:cubicBezTo>
                    <a:pt x="1271" y="623"/>
                    <a:pt x="1139" y="490"/>
                    <a:pt x="1072" y="416"/>
                  </a:cubicBezTo>
                  <a:lnTo>
                    <a:pt x="1064" y="416"/>
                  </a:lnTo>
                  <a:cubicBezTo>
                    <a:pt x="989" y="325"/>
                    <a:pt x="890" y="250"/>
                    <a:pt x="799" y="167"/>
                  </a:cubicBezTo>
                  <a:cubicBezTo>
                    <a:pt x="699" y="84"/>
                    <a:pt x="592" y="10"/>
                    <a:pt x="451" y="2"/>
                  </a:cubicBezTo>
                  <a:cubicBezTo>
                    <a:pt x="439" y="1"/>
                    <a:pt x="428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6"/>
            <p:cNvSpPr/>
            <p:nvPr/>
          </p:nvSpPr>
          <p:spPr>
            <a:xfrm>
              <a:off x="727575" y="1419325"/>
              <a:ext cx="7900" cy="10175"/>
            </a:xfrm>
            <a:custGeom>
              <a:rect b="b" l="l" r="r" t="t"/>
              <a:pathLst>
                <a:path extrusionOk="0" h="407" w="316">
                  <a:moveTo>
                    <a:pt x="51" y="0"/>
                  </a:moveTo>
                  <a:cubicBezTo>
                    <a:pt x="37" y="0"/>
                    <a:pt x="22" y="7"/>
                    <a:pt x="17" y="18"/>
                  </a:cubicBezTo>
                  <a:cubicBezTo>
                    <a:pt x="1" y="34"/>
                    <a:pt x="1" y="67"/>
                    <a:pt x="17" y="84"/>
                  </a:cubicBezTo>
                  <a:cubicBezTo>
                    <a:pt x="42" y="100"/>
                    <a:pt x="67" y="125"/>
                    <a:pt x="92" y="150"/>
                  </a:cubicBezTo>
                  <a:cubicBezTo>
                    <a:pt x="117" y="175"/>
                    <a:pt x="125" y="191"/>
                    <a:pt x="141" y="216"/>
                  </a:cubicBezTo>
                  <a:cubicBezTo>
                    <a:pt x="183" y="274"/>
                    <a:pt x="208" y="332"/>
                    <a:pt x="241" y="382"/>
                  </a:cubicBezTo>
                  <a:cubicBezTo>
                    <a:pt x="249" y="399"/>
                    <a:pt x="266" y="407"/>
                    <a:pt x="282" y="407"/>
                  </a:cubicBezTo>
                  <a:cubicBezTo>
                    <a:pt x="299" y="399"/>
                    <a:pt x="315" y="382"/>
                    <a:pt x="315" y="365"/>
                  </a:cubicBezTo>
                  <a:cubicBezTo>
                    <a:pt x="315" y="349"/>
                    <a:pt x="307" y="324"/>
                    <a:pt x="307" y="307"/>
                  </a:cubicBezTo>
                  <a:cubicBezTo>
                    <a:pt x="299" y="291"/>
                    <a:pt x="291" y="274"/>
                    <a:pt x="282" y="258"/>
                  </a:cubicBezTo>
                  <a:cubicBezTo>
                    <a:pt x="266" y="225"/>
                    <a:pt x="249" y="191"/>
                    <a:pt x="233" y="167"/>
                  </a:cubicBezTo>
                  <a:cubicBezTo>
                    <a:pt x="183" y="100"/>
                    <a:pt x="133" y="51"/>
                    <a:pt x="75" y="9"/>
                  </a:cubicBezTo>
                  <a:cubicBezTo>
                    <a:pt x="69" y="3"/>
                    <a:pt x="60" y="0"/>
                    <a:pt x="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6"/>
            <p:cNvSpPr/>
            <p:nvPr/>
          </p:nvSpPr>
          <p:spPr>
            <a:xfrm>
              <a:off x="736900" y="1429025"/>
              <a:ext cx="3550" cy="8725"/>
            </a:xfrm>
            <a:custGeom>
              <a:rect b="b" l="l" r="r" t="t"/>
              <a:pathLst>
                <a:path extrusionOk="0" h="349" w="142">
                  <a:moveTo>
                    <a:pt x="64" y="0"/>
                  </a:moveTo>
                  <a:cubicBezTo>
                    <a:pt x="59" y="0"/>
                    <a:pt x="54" y="1"/>
                    <a:pt x="50" y="2"/>
                  </a:cubicBezTo>
                  <a:cubicBezTo>
                    <a:pt x="17" y="11"/>
                    <a:pt x="0" y="44"/>
                    <a:pt x="9" y="69"/>
                  </a:cubicBezTo>
                  <a:lnTo>
                    <a:pt x="17" y="102"/>
                  </a:lnTo>
                  <a:cubicBezTo>
                    <a:pt x="17" y="110"/>
                    <a:pt x="17" y="118"/>
                    <a:pt x="17" y="118"/>
                  </a:cubicBezTo>
                  <a:cubicBezTo>
                    <a:pt x="17" y="118"/>
                    <a:pt x="22" y="132"/>
                    <a:pt x="21" y="132"/>
                  </a:cubicBezTo>
                  <a:cubicBezTo>
                    <a:pt x="20" y="132"/>
                    <a:pt x="19" y="131"/>
                    <a:pt x="17" y="127"/>
                  </a:cubicBezTo>
                  <a:lnTo>
                    <a:pt x="17" y="127"/>
                  </a:lnTo>
                  <a:cubicBezTo>
                    <a:pt x="25" y="151"/>
                    <a:pt x="25" y="168"/>
                    <a:pt x="25" y="193"/>
                  </a:cubicBezTo>
                  <a:cubicBezTo>
                    <a:pt x="25" y="218"/>
                    <a:pt x="34" y="243"/>
                    <a:pt x="34" y="267"/>
                  </a:cubicBezTo>
                  <a:cubicBezTo>
                    <a:pt x="34" y="267"/>
                    <a:pt x="34" y="276"/>
                    <a:pt x="34" y="276"/>
                  </a:cubicBezTo>
                  <a:cubicBezTo>
                    <a:pt x="42" y="292"/>
                    <a:pt x="42" y="292"/>
                    <a:pt x="42" y="309"/>
                  </a:cubicBezTo>
                  <a:cubicBezTo>
                    <a:pt x="50" y="317"/>
                    <a:pt x="58" y="325"/>
                    <a:pt x="67" y="342"/>
                  </a:cubicBezTo>
                  <a:cubicBezTo>
                    <a:pt x="71" y="346"/>
                    <a:pt x="79" y="348"/>
                    <a:pt x="88" y="348"/>
                  </a:cubicBezTo>
                  <a:cubicBezTo>
                    <a:pt x="98" y="348"/>
                    <a:pt x="108" y="346"/>
                    <a:pt x="116" y="342"/>
                  </a:cubicBezTo>
                  <a:cubicBezTo>
                    <a:pt x="125" y="325"/>
                    <a:pt x="133" y="317"/>
                    <a:pt x="133" y="301"/>
                  </a:cubicBezTo>
                  <a:cubicBezTo>
                    <a:pt x="141" y="284"/>
                    <a:pt x="141" y="276"/>
                    <a:pt x="141" y="259"/>
                  </a:cubicBezTo>
                  <a:cubicBezTo>
                    <a:pt x="141" y="234"/>
                    <a:pt x="141" y="209"/>
                    <a:pt x="141" y="193"/>
                  </a:cubicBezTo>
                  <a:lnTo>
                    <a:pt x="141" y="185"/>
                  </a:lnTo>
                  <a:cubicBezTo>
                    <a:pt x="133" y="135"/>
                    <a:pt x="125" y="93"/>
                    <a:pt x="116" y="44"/>
                  </a:cubicBezTo>
                  <a:cubicBezTo>
                    <a:pt x="110" y="16"/>
                    <a:pt x="86" y="0"/>
                    <a:pt x="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6"/>
            <p:cNvSpPr/>
            <p:nvPr/>
          </p:nvSpPr>
          <p:spPr>
            <a:xfrm>
              <a:off x="571625" y="1500975"/>
              <a:ext cx="76225" cy="71100"/>
            </a:xfrm>
            <a:custGeom>
              <a:rect b="b" l="l" r="r" t="t"/>
              <a:pathLst>
                <a:path extrusionOk="0" h="2844" w="3049">
                  <a:moveTo>
                    <a:pt x="2093" y="1"/>
                  </a:moveTo>
                  <a:cubicBezTo>
                    <a:pt x="2067" y="1"/>
                    <a:pt x="2041" y="19"/>
                    <a:pt x="2046" y="49"/>
                  </a:cubicBezTo>
                  <a:cubicBezTo>
                    <a:pt x="2063" y="173"/>
                    <a:pt x="2121" y="273"/>
                    <a:pt x="2212" y="364"/>
                  </a:cubicBezTo>
                  <a:cubicBezTo>
                    <a:pt x="2303" y="447"/>
                    <a:pt x="2394" y="505"/>
                    <a:pt x="2444" y="621"/>
                  </a:cubicBezTo>
                  <a:cubicBezTo>
                    <a:pt x="2543" y="853"/>
                    <a:pt x="2411" y="1077"/>
                    <a:pt x="2228" y="1217"/>
                  </a:cubicBezTo>
                  <a:cubicBezTo>
                    <a:pt x="2030" y="1375"/>
                    <a:pt x="1781" y="1474"/>
                    <a:pt x="1615" y="1673"/>
                  </a:cubicBezTo>
                  <a:cubicBezTo>
                    <a:pt x="1524" y="1773"/>
                    <a:pt x="1458" y="1888"/>
                    <a:pt x="1342" y="1971"/>
                  </a:cubicBezTo>
                  <a:cubicBezTo>
                    <a:pt x="1234" y="2046"/>
                    <a:pt x="1110" y="2104"/>
                    <a:pt x="986" y="2154"/>
                  </a:cubicBezTo>
                  <a:cubicBezTo>
                    <a:pt x="827" y="2209"/>
                    <a:pt x="664" y="2242"/>
                    <a:pt x="501" y="2242"/>
                  </a:cubicBezTo>
                  <a:cubicBezTo>
                    <a:pt x="374" y="2242"/>
                    <a:pt x="247" y="2222"/>
                    <a:pt x="124" y="2178"/>
                  </a:cubicBezTo>
                  <a:cubicBezTo>
                    <a:pt x="116" y="2176"/>
                    <a:pt x="108" y="2175"/>
                    <a:pt x="101" y="2175"/>
                  </a:cubicBezTo>
                  <a:cubicBezTo>
                    <a:pt x="50" y="2175"/>
                    <a:pt x="1" y="2219"/>
                    <a:pt x="8" y="2270"/>
                  </a:cubicBezTo>
                  <a:cubicBezTo>
                    <a:pt x="24" y="2624"/>
                    <a:pt x="413" y="2843"/>
                    <a:pt x="736" y="2843"/>
                  </a:cubicBezTo>
                  <a:cubicBezTo>
                    <a:pt x="753" y="2843"/>
                    <a:pt x="770" y="2843"/>
                    <a:pt x="787" y="2841"/>
                  </a:cubicBezTo>
                  <a:cubicBezTo>
                    <a:pt x="1160" y="2808"/>
                    <a:pt x="1458" y="2560"/>
                    <a:pt x="1706" y="2294"/>
                  </a:cubicBezTo>
                  <a:cubicBezTo>
                    <a:pt x="1831" y="2162"/>
                    <a:pt x="1947" y="2021"/>
                    <a:pt x="2079" y="1905"/>
                  </a:cubicBezTo>
                  <a:cubicBezTo>
                    <a:pt x="2220" y="1773"/>
                    <a:pt x="2402" y="1773"/>
                    <a:pt x="2568" y="1698"/>
                  </a:cubicBezTo>
                  <a:cubicBezTo>
                    <a:pt x="2916" y="1541"/>
                    <a:pt x="3024" y="1151"/>
                    <a:pt x="3040" y="803"/>
                  </a:cubicBezTo>
                  <a:cubicBezTo>
                    <a:pt x="3049" y="695"/>
                    <a:pt x="3049" y="579"/>
                    <a:pt x="3040" y="463"/>
                  </a:cubicBezTo>
                  <a:cubicBezTo>
                    <a:pt x="3040" y="364"/>
                    <a:pt x="3032" y="240"/>
                    <a:pt x="2974" y="157"/>
                  </a:cubicBezTo>
                  <a:cubicBezTo>
                    <a:pt x="2916" y="57"/>
                    <a:pt x="2775" y="57"/>
                    <a:pt x="2676" y="49"/>
                  </a:cubicBezTo>
                  <a:cubicBezTo>
                    <a:pt x="2614" y="41"/>
                    <a:pt x="2554" y="37"/>
                    <a:pt x="2495" y="37"/>
                  </a:cubicBezTo>
                  <a:cubicBezTo>
                    <a:pt x="2436" y="37"/>
                    <a:pt x="2378" y="41"/>
                    <a:pt x="2320" y="49"/>
                  </a:cubicBezTo>
                  <a:cubicBezTo>
                    <a:pt x="2253" y="49"/>
                    <a:pt x="2228" y="99"/>
                    <a:pt x="2228" y="149"/>
                  </a:cubicBezTo>
                  <a:cubicBezTo>
                    <a:pt x="2195" y="107"/>
                    <a:pt x="2162" y="66"/>
                    <a:pt x="2137" y="24"/>
                  </a:cubicBezTo>
                  <a:cubicBezTo>
                    <a:pt x="2128" y="8"/>
                    <a:pt x="2110" y="1"/>
                    <a:pt x="20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6"/>
            <p:cNvSpPr/>
            <p:nvPr/>
          </p:nvSpPr>
          <p:spPr>
            <a:xfrm>
              <a:off x="641400" y="1493500"/>
              <a:ext cx="77300" cy="75100"/>
            </a:xfrm>
            <a:custGeom>
              <a:rect b="b" l="l" r="r" t="t"/>
              <a:pathLst>
                <a:path extrusionOk="0" h="3004" w="3092">
                  <a:moveTo>
                    <a:pt x="1078" y="0"/>
                  </a:moveTo>
                  <a:cubicBezTo>
                    <a:pt x="1070" y="0"/>
                    <a:pt x="1062" y="3"/>
                    <a:pt x="1053" y="8"/>
                  </a:cubicBezTo>
                  <a:cubicBezTo>
                    <a:pt x="1037" y="25"/>
                    <a:pt x="1020" y="33"/>
                    <a:pt x="1003" y="50"/>
                  </a:cubicBezTo>
                  <a:cubicBezTo>
                    <a:pt x="987" y="50"/>
                    <a:pt x="979" y="50"/>
                    <a:pt x="970" y="58"/>
                  </a:cubicBezTo>
                  <a:cubicBezTo>
                    <a:pt x="970" y="58"/>
                    <a:pt x="970" y="58"/>
                    <a:pt x="962" y="66"/>
                  </a:cubicBezTo>
                  <a:cubicBezTo>
                    <a:pt x="954" y="66"/>
                    <a:pt x="945" y="83"/>
                    <a:pt x="937" y="91"/>
                  </a:cubicBezTo>
                  <a:cubicBezTo>
                    <a:pt x="838" y="158"/>
                    <a:pt x="738" y="216"/>
                    <a:pt x="631" y="257"/>
                  </a:cubicBezTo>
                  <a:cubicBezTo>
                    <a:pt x="556" y="282"/>
                    <a:pt x="481" y="307"/>
                    <a:pt x="407" y="315"/>
                  </a:cubicBezTo>
                  <a:cubicBezTo>
                    <a:pt x="332" y="332"/>
                    <a:pt x="249" y="332"/>
                    <a:pt x="175" y="365"/>
                  </a:cubicBezTo>
                  <a:cubicBezTo>
                    <a:pt x="117" y="398"/>
                    <a:pt x="84" y="464"/>
                    <a:pt x="67" y="530"/>
                  </a:cubicBezTo>
                  <a:cubicBezTo>
                    <a:pt x="42" y="630"/>
                    <a:pt x="42" y="729"/>
                    <a:pt x="34" y="829"/>
                  </a:cubicBezTo>
                  <a:cubicBezTo>
                    <a:pt x="9" y="1019"/>
                    <a:pt x="1" y="1210"/>
                    <a:pt x="1" y="1400"/>
                  </a:cubicBezTo>
                  <a:cubicBezTo>
                    <a:pt x="9" y="1541"/>
                    <a:pt x="26" y="1690"/>
                    <a:pt x="117" y="1798"/>
                  </a:cubicBezTo>
                  <a:cubicBezTo>
                    <a:pt x="196" y="1896"/>
                    <a:pt x="303" y="1922"/>
                    <a:pt x="417" y="1922"/>
                  </a:cubicBezTo>
                  <a:cubicBezTo>
                    <a:pt x="457" y="1922"/>
                    <a:pt x="498" y="1918"/>
                    <a:pt x="539" y="1914"/>
                  </a:cubicBezTo>
                  <a:cubicBezTo>
                    <a:pt x="569" y="1910"/>
                    <a:pt x="600" y="1907"/>
                    <a:pt x="631" y="1907"/>
                  </a:cubicBezTo>
                  <a:cubicBezTo>
                    <a:pt x="669" y="1907"/>
                    <a:pt x="706" y="1912"/>
                    <a:pt x="738" y="1931"/>
                  </a:cubicBezTo>
                  <a:cubicBezTo>
                    <a:pt x="796" y="1964"/>
                    <a:pt x="838" y="2030"/>
                    <a:pt x="871" y="2088"/>
                  </a:cubicBezTo>
                  <a:cubicBezTo>
                    <a:pt x="962" y="2229"/>
                    <a:pt x="1053" y="2378"/>
                    <a:pt x="1153" y="2527"/>
                  </a:cubicBezTo>
                  <a:cubicBezTo>
                    <a:pt x="1244" y="2651"/>
                    <a:pt x="1343" y="2759"/>
                    <a:pt x="1467" y="2850"/>
                  </a:cubicBezTo>
                  <a:cubicBezTo>
                    <a:pt x="1608" y="2950"/>
                    <a:pt x="1774" y="2991"/>
                    <a:pt x="1940" y="2999"/>
                  </a:cubicBezTo>
                  <a:cubicBezTo>
                    <a:pt x="1976" y="3002"/>
                    <a:pt x="2014" y="3004"/>
                    <a:pt x="2051" y="3004"/>
                  </a:cubicBezTo>
                  <a:cubicBezTo>
                    <a:pt x="2357" y="3004"/>
                    <a:pt x="2674" y="2913"/>
                    <a:pt x="2926" y="2751"/>
                  </a:cubicBezTo>
                  <a:cubicBezTo>
                    <a:pt x="2984" y="2709"/>
                    <a:pt x="3042" y="2660"/>
                    <a:pt x="3066" y="2593"/>
                  </a:cubicBezTo>
                  <a:cubicBezTo>
                    <a:pt x="3091" y="2511"/>
                    <a:pt x="3058" y="2419"/>
                    <a:pt x="2992" y="2361"/>
                  </a:cubicBezTo>
                  <a:cubicBezTo>
                    <a:pt x="2921" y="2303"/>
                    <a:pt x="2834" y="2289"/>
                    <a:pt x="2744" y="2289"/>
                  </a:cubicBezTo>
                  <a:cubicBezTo>
                    <a:pt x="2654" y="2289"/>
                    <a:pt x="2561" y="2303"/>
                    <a:pt x="2478" y="2303"/>
                  </a:cubicBezTo>
                  <a:cubicBezTo>
                    <a:pt x="2296" y="2303"/>
                    <a:pt x="2105" y="2295"/>
                    <a:pt x="1931" y="2237"/>
                  </a:cubicBezTo>
                  <a:cubicBezTo>
                    <a:pt x="1766" y="2196"/>
                    <a:pt x="1633" y="2063"/>
                    <a:pt x="1509" y="1947"/>
                  </a:cubicBezTo>
                  <a:cubicBezTo>
                    <a:pt x="1376" y="1831"/>
                    <a:pt x="1260" y="1690"/>
                    <a:pt x="1153" y="1550"/>
                  </a:cubicBezTo>
                  <a:cubicBezTo>
                    <a:pt x="1053" y="1400"/>
                    <a:pt x="945" y="1235"/>
                    <a:pt x="887" y="1069"/>
                  </a:cubicBezTo>
                  <a:cubicBezTo>
                    <a:pt x="821" y="895"/>
                    <a:pt x="863" y="738"/>
                    <a:pt x="945" y="572"/>
                  </a:cubicBezTo>
                  <a:cubicBezTo>
                    <a:pt x="979" y="497"/>
                    <a:pt x="1028" y="414"/>
                    <a:pt x="1070" y="340"/>
                  </a:cubicBezTo>
                  <a:cubicBezTo>
                    <a:pt x="1103" y="265"/>
                    <a:pt x="1161" y="166"/>
                    <a:pt x="1111" y="91"/>
                  </a:cubicBezTo>
                  <a:cubicBezTo>
                    <a:pt x="1138" y="57"/>
                    <a:pt x="1115" y="0"/>
                    <a:pt x="1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6"/>
            <p:cNvSpPr/>
            <p:nvPr/>
          </p:nvSpPr>
          <p:spPr>
            <a:xfrm>
              <a:off x="616975" y="1475800"/>
              <a:ext cx="50350" cy="28075"/>
            </a:xfrm>
            <a:custGeom>
              <a:rect b="b" l="l" r="r" t="t"/>
              <a:pathLst>
                <a:path extrusionOk="0" h="1123" w="2014">
                  <a:moveTo>
                    <a:pt x="1198" y="0"/>
                  </a:moveTo>
                  <a:cubicBezTo>
                    <a:pt x="1089" y="0"/>
                    <a:pt x="981" y="6"/>
                    <a:pt x="870" y="12"/>
                  </a:cubicBezTo>
                  <a:cubicBezTo>
                    <a:pt x="721" y="20"/>
                    <a:pt x="572" y="29"/>
                    <a:pt x="431" y="95"/>
                  </a:cubicBezTo>
                  <a:cubicBezTo>
                    <a:pt x="307" y="161"/>
                    <a:pt x="199" y="277"/>
                    <a:pt x="124" y="393"/>
                  </a:cubicBezTo>
                  <a:cubicBezTo>
                    <a:pt x="42" y="518"/>
                    <a:pt x="0" y="675"/>
                    <a:pt x="83" y="808"/>
                  </a:cubicBezTo>
                  <a:cubicBezTo>
                    <a:pt x="232" y="1056"/>
                    <a:pt x="588" y="1122"/>
                    <a:pt x="854" y="1122"/>
                  </a:cubicBezTo>
                  <a:cubicBezTo>
                    <a:pt x="869" y="1123"/>
                    <a:pt x="884" y="1123"/>
                    <a:pt x="899" y="1123"/>
                  </a:cubicBezTo>
                  <a:cubicBezTo>
                    <a:pt x="1248" y="1123"/>
                    <a:pt x="1588" y="1033"/>
                    <a:pt x="1898" y="890"/>
                  </a:cubicBezTo>
                  <a:cubicBezTo>
                    <a:pt x="1947" y="874"/>
                    <a:pt x="1956" y="799"/>
                    <a:pt x="1931" y="758"/>
                  </a:cubicBezTo>
                  <a:cubicBezTo>
                    <a:pt x="1915" y="726"/>
                    <a:pt x="1885" y="711"/>
                    <a:pt x="1853" y="711"/>
                  </a:cubicBezTo>
                  <a:cubicBezTo>
                    <a:pt x="1835" y="711"/>
                    <a:pt x="1816" y="716"/>
                    <a:pt x="1798" y="725"/>
                  </a:cubicBezTo>
                  <a:cubicBezTo>
                    <a:pt x="1566" y="824"/>
                    <a:pt x="1326" y="890"/>
                    <a:pt x="1077" y="915"/>
                  </a:cubicBezTo>
                  <a:cubicBezTo>
                    <a:pt x="1010" y="922"/>
                    <a:pt x="941" y="927"/>
                    <a:pt x="872" y="927"/>
                  </a:cubicBezTo>
                  <a:cubicBezTo>
                    <a:pt x="704" y="927"/>
                    <a:pt x="537" y="901"/>
                    <a:pt x="390" y="824"/>
                  </a:cubicBezTo>
                  <a:cubicBezTo>
                    <a:pt x="315" y="783"/>
                    <a:pt x="224" y="708"/>
                    <a:pt x="240" y="617"/>
                  </a:cubicBezTo>
                  <a:cubicBezTo>
                    <a:pt x="240" y="609"/>
                    <a:pt x="249" y="600"/>
                    <a:pt x="249" y="592"/>
                  </a:cubicBezTo>
                  <a:cubicBezTo>
                    <a:pt x="257" y="592"/>
                    <a:pt x="274" y="584"/>
                    <a:pt x="282" y="576"/>
                  </a:cubicBezTo>
                  <a:cubicBezTo>
                    <a:pt x="506" y="426"/>
                    <a:pt x="771" y="377"/>
                    <a:pt x="1036" y="360"/>
                  </a:cubicBezTo>
                  <a:cubicBezTo>
                    <a:pt x="1059" y="359"/>
                    <a:pt x="1082" y="359"/>
                    <a:pt x="1106" y="359"/>
                  </a:cubicBezTo>
                  <a:cubicBezTo>
                    <a:pt x="1363" y="359"/>
                    <a:pt x="1613" y="402"/>
                    <a:pt x="1856" y="493"/>
                  </a:cubicBezTo>
                  <a:cubicBezTo>
                    <a:pt x="1864" y="496"/>
                    <a:pt x="1872" y="497"/>
                    <a:pt x="1880" y="497"/>
                  </a:cubicBezTo>
                  <a:cubicBezTo>
                    <a:pt x="1915" y="497"/>
                    <a:pt x="1952" y="470"/>
                    <a:pt x="1972" y="443"/>
                  </a:cubicBezTo>
                  <a:cubicBezTo>
                    <a:pt x="2014" y="385"/>
                    <a:pt x="2014" y="310"/>
                    <a:pt x="1980" y="244"/>
                  </a:cubicBezTo>
                  <a:lnTo>
                    <a:pt x="1980" y="244"/>
                  </a:lnTo>
                  <a:lnTo>
                    <a:pt x="1972" y="252"/>
                  </a:lnTo>
                  <a:cubicBezTo>
                    <a:pt x="1939" y="178"/>
                    <a:pt x="1864" y="136"/>
                    <a:pt x="1790" y="103"/>
                  </a:cubicBezTo>
                  <a:cubicBezTo>
                    <a:pt x="1641" y="45"/>
                    <a:pt x="1492" y="20"/>
                    <a:pt x="1334" y="4"/>
                  </a:cubicBezTo>
                  <a:cubicBezTo>
                    <a:pt x="1288" y="1"/>
                    <a:pt x="1243" y="0"/>
                    <a:pt x="1198" y="0"/>
                  </a:cubicBezTo>
                  <a:close/>
                </a:path>
              </a:pathLst>
            </a:custGeom>
            <a:solidFill>
              <a:srgbClr val="CE86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6"/>
            <p:cNvSpPr/>
            <p:nvPr/>
          </p:nvSpPr>
          <p:spPr>
            <a:xfrm>
              <a:off x="478400" y="1451200"/>
              <a:ext cx="19700" cy="36925"/>
            </a:xfrm>
            <a:custGeom>
              <a:rect b="b" l="l" r="r" t="t"/>
              <a:pathLst>
                <a:path extrusionOk="0" h="1477" w="788">
                  <a:moveTo>
                    <a:pt x="739" y="0"/>
                  </a:moveTo>
                  <a:cubicBezTo>
                    <a:pt x="731" y="0"/>
                    <a:pt x="722" y="3"/>
                    <a:pt x="713" y="10"/>
                  </a:cubicBezTo>
                  <a:cubicBezTo>
                    <a:pt x="688" y="18"/>
                    <a:pt x="671" y="43"/>
                    <a:pt x="655" y="60"/>
                  </a:cubicBezTo>
                  <a:cubicBezTo>
                    <a:pt x="671" y="52"/>
                    <a:pt x="688" y="43"/>
                    <a:pt x="704" y="43"/>
                  </a:cubicBezTo>
                  <a:cubicBezTo>
                    <a:pt x="738" y="52"/>
                    <a:pt x="754" y="85"/>
                    <a:pt x="738" y="110"/>
                  </a:cubicBezTo>
                  <a:cubicBezTo>
                    <a:pt x="721" y="126"/>
                    <a:pt x="713" y="134"/>
                    <a:pt x="704" y="151"/>
                  </a:cubicBezTo>
                  <a:lnTo>
                    <a:pt x="704" y="159"/>
                  </a:lnTo>
                  <a:lnTo>
                    <a:pt x="696" y="184"/>
                  </a:lnTo>
                  <a:cubicBezTo>
                    <a:pt x="688" y="192"/>
                    <a:pt x="680" y="201"/>
                    <a:pt x="680" y="209"/>
                  </a:cubicBezTo>
                  <a:cubicBezTo>
                    <a:pt x="646" y="250"/>
                    <a:pt x="605" y="275"/>
                    <a:pt x="555" y="275"/>
                  </a:cubicBezTo>
                  <a:cubicBezTo>
                    <a:pt x="439" y="383"/>
                    <a:pt x="332" y="507"/>
                    <a:pt x="232" y="632"/>
                  </a:cubicBezTo>
                  <a:cubicBezTo>
                    <a:pt x="174" y="714"/>
                    <a:pt x="116" y="789"/>
                    <a:pt x="58" y="872"/>
                  </a:cubicBezTo>
                  <a:cubicBezTo>
                    <a:pt x="42" y="897"/>
                    <a:pt x="17" y="930"/>
                    <a:pt x="0" y="963"/>
                  </a:cubicBezTo>
                  <a:lnTo>
                    <a:pt x="75" y="897"/>
                  </a:lnTo>
                  <a:cubicBezTo>
                    <a:pt x="89" y="885"/>
                    <a:pt x="104" y="880"/>
                    <a:pt x="119" y="880"/>
                  </a:cubicBezTo>
                  <a:cubicBezTo>
                    <a:pt x="159" y="880"/>
                    <a:pt x="197" y="915"/>
                    <a:pt x="191" y="963"/>
                  </a:cubicBezTo>
                  <a:cubicBezTo>
                    <a:pt x="158" y="1129"/>
                    <a:pt x="141" y="1303"/>
                    <a:pt x="141" y="1477"/>
                  </a:cubicBezTo>
                  <a:cubicBezTo>
                    <a:pt x="158" y="1477"/>
                    <a:pt x="174" y="1468"/>
                    <a:pt x="191" y="1468"/>
                  </a:cubicBezTo>
                  <a:cubicBezTo>
                    <a:pt x="249" y="1336"/>
                    <a:pt x="340" y="1187"/>
                    <a:pt x="464" y="1137"/>
                  </a:cubicBezTo>
                  <a:cubicBezTo>
                    <a:pt x="467" y="1134"/>
                    <a:pt x="470" y="1133"/>
                    <a:pt x="472" y="1133"/>
                  </a:cubicBezTo>
                  <a:cubicBezTo>
                    <a:pt x="478" y="1133"/>
                    <a:pt x="483" y="1137"/>
                    <a:pt x="489" y="1137"/>
                  </a:cubicBezTo>
                  <a:cubicBezTo>
                    <a:pt x="547" y="872"/>
                    <a:pt x="605" y="607"/>
                    <a:pt x="663" y="350"/>
                  </a:cubicBezTo>
                  <a:cubicBezTo>
                    <a:pt x="671" y="333"/>
                    <a:pt x="680" y="317"/>
                    <a:pt x="688" y="300"/>
                  </a:cubicBezTo>
                  <a:cubicBezTo>
                    <a:pt x="704" y="259"/>
                    <a:pt x="729" y="209"/>
                    <a:pt x="746" y="168"/>
                  </a:cubicBezTo>
                  <a:cubicBezTo>
                    <a:pt x="762" y="126"/>
                    <a:pt x="787" y="93"/>
                    <a:pt x="779" y="52"/>
                  </a:cubicBezTo>
                  <a:cubicBezTo>
                    <a:pt x="779" y="22"/>
                    <a:pt x="762" y="0"/>
                    <a:pt x="7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6"/>
            <p:cNvSpPr/>
            <p:nvPr/>
          </p:nvSpPr>
          <p:spPr>
            <a:xfrm>
              <a:off x="478600" y="1468775"/>
              <a:ext cx="142325" cy="200500"/>
            </a:xfrm>
            <a:custGeom>
              <a:rect b="b" l="l" r="r" t="t"/>
              <a:pathLst>
                <a:path extrusionOk="0" h="8020" w="5693">
                  <a:moveTo>
                    <a:pt x="1214" y="0"/>
                  </a:moveTo>
                  <a:cubicBezTo>
                    <a:pt x="1204" y="0"/>
                    <a:pt x="1195" y="4"/>
                    <a:pt x="1185" y="11"/>
                  </a:cubicBezTo>
                  <a:cubicBezTo>
                    <a:pt x="1028" y="127"/>
                    <a:pt x="895" y="243"/>
                    <a:pt x="779" y="393"/>
                  </a:cubicBezTo>
                  <a:cubicBezTo>
                    <a:pt x="763" y="417"/>
                    <a:pt x="746" y="442"/>
                    <a:pt x="730" y="459"/>
                  </a:cubicBezTo>
                  <a:cubicBezTo>
                    <a:pt x="647" y="451"/>
                    <a:pt x="564" y="442"/>
                    <a:pt x="481" y="442"/>
                  </a:cubicBezTo>
                  <a:cubicBezTo>
                    <a:pt x="498" y="451"/>
                    <a:pt x="506" y="475"/>
                    <a:pt x="498" y="492"/>
                  </a:cubicBezTo>
                  <a:cubicBezTo>
                    <a:pt x="456" y="550"/>
                    <a:pt x="398" y="600"/>
                    <a:pt x="357" y="666"/>
                  </a:cubicBezTo>
                  <a:cubicBezTo>
                    <a:pt x="332" y="707"/>
                    <a:pt x="315" y="749"/>
                    <a:pt x="299" y="790"/>
                  </a:cubicBezTo>
                  <a:lnTo>
                    <a:pt x="307" y="782"/>
                  </a:lnTo>
                  <a:cubicBezTo>
                    <a:pt x="311" y="781"/>
                    <a:pt x="315" y="781"/>
                    <a:pt x="320" y="781"/>
                  </a:cubicBezTo>
                  <a:cubicBezTo>
                    <a:pt x="370" y="781"/>
                    <a:pt x="397" y="827"/>
                    <a:pt x="382" y="873"/>
                  </a:cubicBezTo>
                  <a:cubicBezTo>
                    <a:pt x="332" y="973"/>
                    <a:pt x="299" y="1072"/>
                    <a:pt x="274" y="1171"/>
                  </a:cubicBezTo>
                  <a:cubicBezTo>
                    <a:pt x="315" y="1171"/>
                    <a:pt x="357" y="1221"/>
                    <a:pt x="332" y="1271"/>
                  </a:cubicBezTo>
                  <a:cubicBezTo>
                    <a:pt x="249" y="1420"/>
                    <a:pt x="158" y="1586"/>
                    <a:pt x="141" y="1768"/>
                  </a:cubicBezTo>
                  <a:cubicBezTo>
                    <a:pt x="133" y="1851"/>
                    <a:pt x="141" y="1934"/>
                    <a:pt x="174" y="2017"/>
                  </a:cubicBezTo>
                  <a:cubicBezTo>
                    <a:pt x="191" y="2066"/>
                    <a:pt x="224" y="2108"/>
                    <a:pt x="257" y="2149"/>
                  </a:cubicBezTo>
                  <a:cubicBezTo>
                    <a:pt x="274" y="2116"/>
                    <a:pt x="299" y="2075"/>
                    <a:pt x="332" y="2041"/>
                  </a:cubicBezTo>
                  <a:cubicBezTo>
                    <a:pt x="338" y="2035"/>
                    <a:pt x="345" y="2033"/>
                    <a:pt x="353" y="2033"/>
                  </a:cubicBezTo>
                  <a:cubicBezTo>
                    <a:pt x="378" y="2033"/>
                    <a:pt x="404" y="2058"/>
                    <a:pt x="398" y="2083"/>
                  </a:cubicBezTo>
                  <a:cubicBezTo>
                    <a:pt x="357" y="2191"/>
                    <a:pt x="307" y="2290"/>
                    <a:pt x="266" y="2398"/>
                  </a:cubicBezTo>
                  <a:cubicBezTo>
                    <a:pt x="290" y="2414"/>
                    <a:pt x="307" y="2447"/>
                    <a:pt x="299" y="2481"/>
                  </a:cubicBezTo>
                  <a:cubicBezTo>
                    <a:pt x="282" y="2547"/>
                    <a:pt x="274" y="2613"/>
                    <a:pt x="266" y="2679"/>
                  </a:cubicBezTo>
                  <a:cubicBezTo>
                    <a:pt x="257" y="2704"/>
                    <a:pt x="257" y="2737"/>
                    <a:pt x="249" y="2762"/>
                  </a:cubicBezTo>
                  <a:lnTo>
                    <a:pt x="249" y="2771"/>
                  </a:lnTo>
                  <a:lnTo>
                    <a:pt x="257" y="2771"/>
                  </a:lnTo>
                  <a:cubicBezTo>
                    <a:pt x="274" y="2779"/>
                    <a:pt x="282" y="2779"/>
                    <a:pt x="290" y="2787"/>
                  </a:cubicBezTo>
                  <a:cubicBezTo>
                    <a:pt x="332" y="2829"/>
                    <a:pt x="348" y="2895"/>
                    <a:pt x="373" y="2945"/>
                  </a:cubicBezTo>
                  <a:lnTo>
                    <a:pt x="382" y="2953"/>
                  </a:lnTo>
                  <a:cubicBezTo>
                    <a:pt x="398" y="2911"/>
                    <a:pt x="423" y="2878"/>
                    <a:pt x="448" y="2837"/>
                  </a:cubicBezTo>
                  <a:cubicBezTo>
                    <a:pt x="457" y="2822"/>
                    <a:pt x="470" y="2816"/>
                    <a:pt x="484" y="2816"/>
                  </a:cubicBezTo>
                  <a:cubicBezTo>
                    <a:pt x="510" y="2816"/>
                    <a:pt x="536" y="2838"/>
                    <a:pt x="531" y="2870"/>
                  </a:cubicBezTo>
                  <a:cubicBezTo>
                    <a:pt x="506" y="2994"/>
                    <a:pt x="473" y="3110"/>
                    <a:pt x="464" y="3234"/>
                  </a:cubicBezTo>
                  <a:cubicBezTo>
                    <a:pt x="506" y="3243"/>
                    <a:pt x="539" y="3284"/>
                    <a:pt x="522" y="3334"/>
                  </a:cubicBezTo>
                  <a:cubicBezTo>
                    <a:pt x="481" y="3491"/>
                    <a:pt x="448" y="3657"/>
                    <a:pt x="464" y="3814"/>
                  </a:cubicBezTo>
                  <a:cubicBezTo>
                    <a:pt x="464" y="3881"/>
                    <a:pt x="481" y="3955"/>
                    <a:pt x="506" y="4013"/>
                  </a:cubicBezTo>
                  <a:cubicBezTo>
                    <a:pt x="514" y="4030"/>
                    <a:pt x="522" y="4046"/>
                    <a:pt x="531" y="4063"/>
                  </a:cubicBezTo>
                  <a:cubicBezTo>
                    <a:pt x="547" y="4038"/>
                    <a:pt x="564" y="4005"/>
                    <a:pt x="589" y="3988"/>
                  </a:cubicBezTo>
                  <a:cubicBezTo>
                    <a:pt x="597" y="3980"/>
                    <a:pt x="608" y="3977"/>
                    <a:pt x="619" y="3977"/>
                  </a:cubicBezTo>
                  <a:cubicBezTo>
                    <a:pt x="640" y="3977"/>
                    <a:pt x="661" y="3991"/>
                    <a:pt x="655" y="4013"/>
                  </a:cubicBezTo>
                  <a:cubicBezTo>
                    <a:pt x="655" y="4071"/>
                    <a:pt x="638" y="4129"/>
                    <a:pt x="630" y="4187"/>
                  </a:cubicBezTo>
                  <a:lnTo>
                    <a:pt x="630" y="4196"/>
                  </a:lnTo>
                  <a:cubicBezTo>
                    <a:pt x="680" y="4196"/>
                    <a:pt x="721" y="4220"/>
                    <a:pt x="713" y="4270"/>
                  </a:cubicBezTo>
                  <a:cubicBezTo>
                    <a:pt x="705" y="4403"/>
                    <a:pt x="721" y="4535"/>
                    <a:pt x="779" y="4651"/>
                  </a:cubicBezTo>
                  <a:cubicBezTo>
                    <a:pt x="804" y="4709"/>
                    <a:pt x="837" y="4767"/>
                    <a:pt x="879" y="4817"/>
                  </a:cubicBezTo>
                  <a:cubicBezTo>
                    <a:pt x="920" y="4867"/>
                    <a:pt x="970" y="4908"/>
                    <a:pt x="986" y="4966"/>
                  </a:cubicBezTo>
                  <a:cubicBezTo>
                    <a:pt x="1036" y="4916"/>
                    <a:pt x="1086" y="4883"/>
                    <a:pt x="1144" y="4850"/>
                  </a:cubicBezTo>
                  <a:cubicBezTo>
                    <a:pt x="1150" y="4848"/>
                    <a:pt x="1155" y="4847"/>
                    <a:pt x="1160" y="4847"/>
                  </a:cubicBezTo>
                  <a:cubicBezTo>
                    <a:pt x="1191" y="4847"/>
                    <a:pt x="1206" y="4887"/>
                    <a:pt x="1177" y="4908"/>
                  </a:cubicBezTo>
                  <a:cubicBezTo>
                    <a:pt x="1102" y="4958"/>
                    <a:pt x="1044" y="5032"/>
                    <a:pt x="1003" y="5115"/>
                  </a:cubicBezTo>
                  <a:cubicBezTo>
                    <a:pt x="1061" y="5090"/>
                    <a:pt x="1102" y="5057"/>
                    <a:pt x="1152" y="5016"/>
                  </a:cubicBezTo>
                  <a:cubicBezTo>
                    <a:pt x="1162" y="5003"/>
                    <a:pt x="1179" y="4996"/>
                    <a:pt x="1196" y="4996"/>
                  </a:cubicBezTo>
                  <a:cubicBezTo>
                    <a:pt x="1225" y="4996"/>
                    <a:pt x="1255" y="5013"/>
                    <a:pt x="1260" y="5049"/>
                  </a:cubicBezTo>
                  <a:cubicBezTo>
                    <a:pt x="1276" y="5124"/>
                    <a:pt x="1260" y="5198"/>
                    <a:pt x="1235" y="5273"/>
                  </a:cubicBezTo>
                  <a:cubicBezTo>
                    <a:pt x="1218" y="5322"/>
                    <a:pt x="1202" y="5380"/>
                    <a:pt x="1227" y="5438"/>
                  </a:cubicBezTo>
                  <a:cubicBezTo>
                    <a:pt x="1233" y="5457"/>
                    <a:pt x="1243" y="5464"/>
                    <a:pt x="1255" y="5464"/>
                  </a:cubicBezTo>
                  <a:cubicBezTo>
                    <a:pt x="1275" y="5464"/>
                    <a:pt x="1300" y="5446"/>
                    <a:pt x="1326" y="5430"/>
                  </a:cubicBezTo>
                  <a:cubicBezTo>
                    <a:pt x="1376" y="5405"/>
                    <a:pt x="1426" y="5372"/>
                    <a:pt x="1484" y="5372"/>
                  </a:cubicBezTo>
                  <a:cubicBezTo>
                    <a:pt x="1525" y="5372"/>
                    <a:pt x="1566" y="5414"/>
                    <a:pt x="1566" y="5455"/>
                  </a:cubicBezTo>
                  <a:cubicBezTo>
                    <a:pt x="1558" y="5538"/>
                    <a:pt x="1558" y="5621"/>
                    <a:pt x="1566" y="5704"/>
                  </a:cubicBezTo>
                  <a:cubicBezTo>
                    <a:pt x="1566" y="5770"/>
                    <a:pt x="1558" y="5853"/>
                    <a:pt x="1600" y="5911"/>
                  </a:cubicBezTo>
                  <a:cubicBezTo>
                    <a:pt x="1632" y="5969"/>
                    <a:pt x="1686" y="5984"/>
                    <a:pt x="1745" y="5984"/>
                  </a:cubicBezTo>
                  <a:cubicBezTo>
                    <a:pt x="1809" y="5984"/>
                    <a:pt x="1880" y="5967"/>
                    <a:pt x="1940" y="5967"/>
                  </a:cubicBezTo>
                  <a:cubicBezTo>
                    <a:pt x="1951" y="5967"/>
                    <a:pt x="1962" y="5967"/>
                    <a:pt x="1972" y="5969"/>
                  </a:cubicBezTo>
                  <a:cubicBezTo>
                    <a:pt x="2014" y="5969"/>
                    <a:pt x="2047" y="6018"/>
                    <a:pt x="2006" y="6052"/>
                  </a:cubicBezTo>
                  <a:cubicBezTo>
                    <a:pt x="1938" y="6106"/>
                    <a:pt x="1841" y="6138"/>
                    <a:pt x="1745" y="6138"/>
                  </a:cubicBezTo>
                  <a:cubicBezTo>
                    <a:pt x="1652" y="6138"/>
                    <a:pt x="1561" y="6108"/>
                    <a:pt x="1500" y="6043"/>
                  </a:cubicBezTo>
                  <a:cubicBezTo>
                    <a:pt x="1434" y="5969"/>
                    <a:pt x="1417" y="5886"/>
                    <a:pt x="1409" y="5795"/>
                  </a:cubicBezTo>
                  <a:cubicBezTo>
                    <a:pt x="1401" y="5712"/>
                    <a:pt x="1401" y="5637"/>
                    <a:pt x="1401" y="5563"/>
                  </a:cubicBezTo>
                  <a:cubicBezTo>
                    <a:pt x="1368" y="5579"/>
                    <a:pt x="1334" y="5604"/>
                    <a:pt x="1301" y="5612"/>
                  </a:cubicBezTo>
                  <a:cubicBezTo>
                    <a:pt x="1288" y="5616"/>
                    <a:pt x="1274" y="5617"/>
                    <a:pt x="1260" y="5617"/>
                  </a:cubicBezTo>
                  <a:cubicBezTo>
                    <a:pt x="1206" y="5617"/>
                    <a:pt x="1150" y="5592"/>
                    <a:pt x="1111" y="5546"/>
                  </a:cubicBezTo>
                  <a:cubicBezTo>
                    <a:pt x="1094" y="5521"/>
                    <a:pt x="1078" y="5496"/>
                    <a:pt x="1078" y="5463"/>
                  </a:cubicBezTo>
                  <a:cubicBezTo>
                    <a:pt x="986" y="5563"/>
                    <a:pt x="912" y="5662"/>
                    <a:pt x="837" y="5778"/>
                  </a:cubicBezTo>
                  <a:cubicBezTo>
                    <a:pt x="862" y="5795"/>
                    <a:pt x="870" y="5820"/>
                    <a:pt x="846" y="5853"/>
                  </a:cubicBezTo>
                  <a:cubicBezTo>
                    <a:pt x="721" y="6043"/>
                    <a:pt x="597" y="6234"/>
                    <a:pt x="464" y="6433"/>
                  </a:cubicBezTo>
                  <a:cubicBezTo>
                    <a:pt x="498" y="6466"/>
                    <a:pt x="498" y="6524"/>
                    <a:pt x="481" y="6565"/>
                  </a:cubicBezTo>
                  <a:cubicBezTo>
                    <a:pt x="448" y="6648"/>
                    <a:pt x="348" y="6698"/>
                    <a:pt x="299" y="6764"/>
                  </a:cubicBezTo>
                  <a:cubicBezTo>
                    <a:pt x="232" y="6839"/>
                    <a:pt x="183" y="6930"/>
                    <a:pt x="150" y="7021"/>
                  </a:cubicBezTo>
                  <a:cubicBezTo>
                    <a:pt x="133" y="7062"/>
                    <a:pt x="116" y="7104"/>
                    <a:pt x="108" y="7154"/>
                  </a:cubicBezTo>
                  <a:cubicBezTo>
                    <a:pt x="108" y="7178"/>
                    <a:pt x="100" y="7203"/>
                    <a:pt x="100" y="7228"/>
                  </a:cubicBezTo>
                  <a:cubicBezTo>
                    <a:pt x="100" y="7245"/>
                    <a:pt x="100" y="7253"/>
                    <a:pt x="100" y="7261"/>
                  </a:cubicBezTo>
                  <a:cubicBezTo>
                    <a:pt x="106" y="7245"/>
                    <a:pt x="120" y="7238"/>
                    <a:pt x="135" y="7238"/>
                  </a:cubicBezTo>
                  <a:cubicBezTo>
                    <a:pt x="157" y="7238"/>
                    <a:pt x="180" y="7256"/>
                    <a:pt x="174" y="7286"/>
                  </a:cubicBezTo>
                  <a:cubicBezTo>
                    <a:pt x="150" y="7369"/>
                    <a:pt x="125" y="7444"/>
                    <a:pt x="108" y="7526"/>
                  </a:cubicBezTo>
                  <a:cubicBezTo>
                    <a:pt x="100" y="7568"/>
                    <a:pt x="92" y="7601"/>
                    <a:pt x="83" y="7642"/>
                  </a:cubicBezTo>
                  <a:cubicBezTo>
                    <a:pt x="75" y="7742"/>
                    <a:pt x="67" y="7833"/>
                    <a:pt x="50" y="7932"/>
                  </a:cubicBezTo>
                  <a:cubicBezTo>
                    <a:pt x="42" y="7949"/>
                    <a:pt x="25" y="7966"/>
                    <a:pt x="9" y="7966"/>
                  </a:cubicBezTo>
                  <a:cubicBezTo>
                    <a:pt x="9" y="7982"/>
                    <a:pt x="0" y="7999"/>
                    <a:pt x="0" y="8007"/>
                  </a:cubicBezTo>
                  <a:cubicBezTo>
                    <a:pt x="40" y="8016"/>
                    <a:pt x="80" y="8020"/>
                    <a:pt x="120" y="8020"/>
                  </a:cubicBezTo>
                  <a:cubicBezTo>
                    <a:pt x="389" y="8020"/>
                    <a:pt x="662" y="7838"/>
                    <a:pt x="879" y="7651"/>
                  </a:cubicBezTo>
                  <a:cubicBezTo>
                    <a:pt x="1334" y="7270"/>
                    <a:pt x="1782" y="6830"/>
                    <a:pt x="2354" y="6656"/>
                  </a:cubicBezTo>
                  <a:cubicBezTo>
                    <a:pt x="2445" y="6628"/>
                    <a:pt x="2548" y="6611"/>
                    <a:pt x="2649" y="6611"/>
                  </a:cubicBezTo>
                  <a:cubicBezTo>
                    <a:pt x="2866" y="6611"/>
                    <a:pt x="3075" y="6688"/>
                    <a:pt x="3149" y="6880"/>
                  </a:cubicBezTo>
                  <a:cubicBezTo>
                    <a:pt x="3315" y="6665"/>
                    <a:pt x="3505" y="6424"/>
                    <a:pt x="3770" y="6375"/>
                  </a:cubicBezTo>
                  <a:cubicBezTo>
                    <a:pt x="3809" y="6368"/>
                    <a:pt x="3847" y="6365"/>
                    <a:pt x="3886" y="6365"/>
                  </a:cubicBezTo>
                  <a:cubicBezTo>
                    <a:pt x="4032" y="6365"/>
                    <a:pt x="4181" y="6407"/>
                    <a:pt x="4325" y="6433"/>
                  </a:cubicBezTo>
                  <a:cubicBezTo>
                    <a:pt x="4456" y="6460"/>
                    <a:pt x="4591" y="6472"/>
                    <a:pt x="4726" y="6472"/>
                  </a:cubicBezTo>
                  <a:cubicBezTo>
                    <a:pt x="4882" y="6472"/>
                    <a:pt x="5040" y="6455"/>
                    <a:pt x="5195" y="6424"/>
                  </a:cubicBezTo>
                  <a:cubicBezTo>
                    <a:pt x="5320" y="6400"/>
                    <a:pt x="5452" y="6358"/>
                    <a:pt x="5552" y="6267"/>
                  </a:cubicBezTo>
                  <a:lnTo>
                    <a:pt x="5543" y="6267"/>
                  </a:lnTo>
                  <a:cubicBezTo>
                    <a:pt x="5643" y="6176"/>
                    <a:pt x="5693" y="6027"/>
                    <a:pt x="5635" y="5911"/>
                  </a:cubicBezTo>
                  <a:lnTo>
                    <a:pt x="5635" y="5911"/>
                  </a:lnTo>
                  <a:cubicBezTo>
                    <a:pt x="5436" y="6027"/>
                    <a:pt x="5220" y="6151"/>
                    <a:pt x="4997" y="6159"/>
                  </a:cubicBezTo>
                  <a:cubicBezTo>
                    <a:pt x="4990" y="6160"/>
                    <a:pt x="4983" y="6160"/>
                    <a:pt x="4976" y="6160"/>
                  </a:cubicBezTo>
                  <a:cubicBezTo>
                    <a:pt x="4750" y="6160"/>
                    <a:pt x="4506" y="6028"/>
                    <a:pt x="4458" y="5811"/>
                  </a:cubicBezTo>
                  <a:cubicBezTo>
                    <a:pt x="4389" y="5966"/>
                    <a:pt x="4225" y="6070"/>
                    <a:pt x="4063" y="6070"/>
                  </a:cubicBezTo>
                  <a:cubicBezTo>
                    <a:pt x="4051" y="6070"/>
                    <a:pt x="4039" y="6069"/>
                    <a:pt x="4027" y="6068"/>
                  </a:cubicBezTo>
                  <a:cubicBezTo>
                    <a:pt x="3845" y="6052"/>
                    <a:pt x="3679" y="5919"/>
                    <a:pt x="3638" y="5745"/>
                  </a:cubicBezTo>
                  <a:cubicBezTo>
                    <a:pt x="3571" y="5872"/>
                    <a:pt x="3424" y="5950"/>
                    <a:pt x="3283" y="5950"/>
                  </a:cubicBezTo>
                  <a:cubicBezTo>
                    <a:pt x="3249" y="5950"/>
                    <a:pt x="3215" y="5945"/>
                    <a:pt x="3182" y="5936"/>
                  </a:cubicBezTo>
                  <a:cubicBezTo>
                    <a:pt x="3008" y="5886"/>
                    <a:pt x="2892" y="5704"/>
                    <a:pt x="2909" y="5530"/>
                  </a:cubicBezTo>
                  <a:lnTo>
                    <a:pt x="2909" y="5530"/>
                  </a:lnTo>
                  <a:cubicBezTo>
                    <a:pt x="2734" y="5566"/>
                    <a:pt x="2586" y="5749"/>
                    <a:pt x="2418" y="5749"/>
                  </a:cubicBezTo>
                  <a:cubicBezTo>
                    <a:pt x="2394" y="5749"/>
                    <a:pt x="2370" y="5745"/>
                    <a:pt x="2345" y="5737"/>
                  </a:cubicBezTo>
                  <a:cubicBezTo>
                    <a:pt x="2204" y="5687"/>
                    <a:pt x="2163" y="5521"/>
                    <a:pt x="2130" y="5372"/>
                  </a:cubicBezTo>
                  <a:lnTo>
                    <a:pt x="2088" y="5132"/>
                  </a:lnTo>
                  <a:cubicBezTo>
                    <a:pt x="2088" y="5115"/>
                    <a:pt x="2088" y="5090"/>
                    <a:pt x="2080" y="5074"/>
                  </a:cubicBezTo>
                  <a:lnTo>
                    <a:pt x="2030" y="4834"/>
                  </a:lnTo>
                  <a:cubicBezTo>
                    <a:pt x="1955" y="4857"/>
                    <a:pt x="1872" y="4878"/>
                    <a:pt x="1793" y="4878"/>
                  </a:cubicBezTo>
                  <a:cubicBezTo>
                    <a:pt x="1732" y="4878"/>
                    <a:pt x="1675" y="4866"/>
                    <a:pt x="1624" y="4834"/>
                  </a:cubicBezTo>
                  <a:cubicBezTo>
                    <a:pt x="1608" y="4817"/>
                    <a:pt x="1591" y="4800"/>
                    <a:pt x="1583" y="4784"/>
                  </a:cubicBezTo>
                  <a:cubicBezTo>
                    <a:pt x="1550" y="4718"/>
                    <a:pt x="1533" y="4651"/>
                    <a:pt x="1517" y="4577"/>
                  </a:cubicBezTo>
                  <a:cubicBezTo>
                    <a:pt x="1517" y="4568"/>
                    <a:pt x="1525" y="4552"/>
                    <a:pt x="1517" y="4535"/>
                  </a:cubicBezTo>
                  <a:cubicBezTo>
                    <a:pt x="1508" y="4486"/>
                    <a:pt x="1500" y="4428"/>
                    <a:pt x="1492" y="4378"/>
                  </a:cubicBezTo>
                  <a:cubicBezTo>
                    <a:pt x="1484" y="4278"/>
                    <a:pt x="1484" y="4171"/>
                    <a:pt x="1492" y="4071"/>
                  </a:cubicBezTo>
                  <a:cubicBezTo>
                    <a:pt x="1492" y="3889"/>
                    <a:pt x="1500" y="3707"/>
                    <a:pt x="1525" y="3533"/>
                  </a:cubicBezTo>
                  <a:cubicBezTo>
                    <a:pt x="1525" y="3483"/>
                    <a:pt x="1484" y="3442"/>
                    <a:pt x="1434" y="3433"/>
                  </a:cubicBezTo>
                  <a:cubicBezTo>
                    <a:pt x="1429" y="3432"/>
                    <a:pt x="1424" y="3432"/>
                    <a:pt x="1419" y="3432"/>
                  </a:cubicBezTo>
                  <a:cubicBezTo>
                    <a:pt x="1377" y="3432"/>
                    <a:pt x="1349" y="3463"/>
                    <a:pt x="1334" y="3500"/>
                  </a:cubicBezTo>
                  <a:cubicBezTo>
                    <a:pt x="1301" y="3508"/>
                    <a:pt x="1276" y="3524"/>
                    <a:pt x="1268" y="3558"/>
                  </a:cubicBezTo>
                  <a:cubicBezTo>
                    <a:pt x="1260" y="3566"/>
                    <a:pt x="1260" y="3574"/>
                    <a:pt x="1260" y="3582"/>
                  </a:cubicBezTo>
                  <a:cubicBezTo>
                    <a:pt x="1253" y="3583"/>
                    <a:pt x="1247" y="3583"/>
                    <a:pt x="1240" y="3583"/>
                  </a:cubicBezTo>
                  <a:cubicBezTo>
                    <a:pt x="1130" y="3583"/>
                    <a:pt x="1016" y="3519"/>
                    <a:pt x="953" y="3433"/>
                  </a:cubicBezTo>
                  <a:cubicBezTo>
                    <a:pt x="862" y="3301"/>
                    <a:pt x="846" y="3135"/>
                    <a:pt x="837" y="2978"/>
                  </a:cubicBezTo>
                  <a:cubicBezTo>
                    <a:pt x="837" y="2729"/>
                    <a:pt x="854" y="2489"/>
                    <a:pt x="904" y="2249"/>
                  </a:cubicBezTo>
                  <a:cubicBezTo>
                    <a:pt x="945" y="2215"/>
                    <a:pt x="962" y="2157"/>
                    <a:pt x="928" y="2116"/>
                  </a:cubicBezTo>
                  <a:cubicBezTo>
                    <a:pt x="945" y="2066"/>
                    <a:pt x="953" y="2008"/>
                    <a:pt x="953" y="1959"/>
                  </a:cubicBezTo>
                  <a:cubicBezTo>
                    <a:pt x="978" y="1909"/>
                    <a:pt x="1003" y="1867"/>
                    <a:pt x="1028" y="1826"/>
                  </a:cubicBezTo>
                  <a:cubicBezTo>
                    <a:pt x="1054" y="1787"/>
                    <a:pt x="1020" y="1749"/>
                    <a:pt x="984" y="1749"/>
                  </a:cubicBezTo>
                  <a:cubicBezTo>
                    <a:pt x="973" y="1749"/>
                    <a:pt x="963" y="1752"/>
                    <a:pt x="953" y="1760"/>
                  </a:cubicBezTo>
                  <a:cubicBezTo>
                    <a:pt x="945" y="1768"/>
                    <a:pt x="937" y="1785"/>
                    <a:pt x="928" y="1793"/>
                  </a:cubicBezTo>
                  <a:cubicBezTo>
                    <a:pt x="912" y="1768"/>
                    <a:pt x="887" y="1743"/>
                    <a:pt x="862" y="1727"/>
                  </a:cubicBezTo>
                  <a:cubicBezTo>
                    <a:pt x="796" y="1693"/>
                    <a:pt x="713" y="1702"/>
                    <a:pt x="647" y="1669"/>
                  </a:cubicBezTo>
                  <a:cubicBezTo>
                    <a:pt x="514" y="1594"/>
                    <a:pt x="539" y="1403"/>
                    <a:pt x="589" y="1263"/>
                  </a:cubicBezTo>
                  <a:cubicBezTo>
                    <a:pt x="622" y="1147"/>
                    <a:pt x="655" y="1031"/>
                    <a:pt x="688" y="915"/>
                  </a:cubicBezTo>
                  <a:cubicBezTo>
                    <a:pt x="837" y="616"/>
                    <a:pt x="1028" y="343"/>
                    <a:pt x="1252" y="103"/>
                  </a:cubicBezTo>
                  <a:cubicBezTo>
                    <a:pt x="1285" y="62"/>
                    <a:pt x="1253" y="0"/>
                    <a:pt x="1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6"/>
            <p:cNvSpPr/>
            <p:nvPr/>
          </p:nvSpPr>
          <p:spPr>
            <a:xfrm>
              <a:off x="784325" y="1423475"/>
              <a:ext cx="2925" cy="4175"/>
            </a:xfrm>
            <a:custGeom>
              <a:rect b="b" l="l" r="r" t="t"/>
              <a:pathLst>
                <a:path extrusionOk="0" h="167" w="117">
                  <a:moveTo>
                    <a:pt x="92" y="1"/>
                  </a:moveTo>
                  <a:cubicBezTo>
                    <a:pt x="67" y="1"/>
                    <a:pt x="34" y="9"/>
                    <a:pt x="1" y="25"/>
                  </a:cubicBezTo>
                  <a:cubicBezTo>
                    <a:pt x="38" y="63"/>
                    <a:pt x="75" y="106"/>
                    <a:pt x="106" y="151"/>
                  </a:cubicBezTo>
                  <a:lnTo>
                    <a:pt x="106" y="151"/>
                  </a:lnTo>
                  <a:cubicBezTo>
                    <a:pt x="91" y="103"/>
                    <a:pt x="84" y="48"/>
                    <a:pt x="92" y="1"/>
                  </a:cubicBezTo>
                  <a:close/>
                  <a:moveTo>
                    <a:pt x="106" y="151"/>
                  </a:moveTo>
                  <a:cubicBezTo>
                    <a:pt x="107" y="153"/>
                    <a:pt x="108" y="156"/>
                    <a:pt x="109" y="158"/>
                  </a:cubicBezTo>
                  <a:lnTo>
                    <a:pt x="117" y="166"/>
                  </a:lnTo>
                  <a:cubicBezTo>
                    <a:pt x="113" y="161"/>
                    <a:pt x="110" y="156"/>
                    <a:pt x="106" y="151"/>
                  </a:cubicBezTo>
                  <a:close/>
                </a:path>
              </a:pathLst>
            </a:custGeom>
            <a:solidFill>
              <a:srgbClr val="C17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6"/>
            <p:cNvSpPr/>
            <p:nvPr/>
          </p:nvSpPr>
          <p:spPr>
            <a:xfrm>
              <a:off x="717850" y="1426375"/>
              <a:ext cx="143775" cy="238450"/>
            </a:xfrm>
            <a:custGeom>
              <a:rect b="b" l="l" r="r" t="t"/>
              <a:pathLst>
                <a:path extrusionOk="0" h="9538" w="5751">
                  <a:moveTo>
                    <a:pt x="5401" y="5825"/>
                  </a:moveTo>
                  <a:cubicBezTo>
                    <a:pt x="5401" y="5825"/>
                    <a:pt x="5402" y="5825"/>
                    <a:pt x="5402" y="5825"/>
                  </a:cubicBezTo>
                  <a:cubicBezTo>
                    <a:pt x="5402" y="5825"/>
                    <a:pt x="5401" y="5825"/>
                    <a:pt x="5401" y="5825"/>
                  </a:cubicBezTo>
                  <a:close/>
                  <a:moveTo>
                    <a:pt x="5485" y="8460"/>
                  </a:moveTo>
                  <a:cubicBezTo>
                    <a:pt x="5485" y="8463"/>
                    <a:pt x="5485" y="8466"/>
                    <a:pt x="5485" y="8468"/>
                  </a:cubicBezTo>
                  <a:lnTo>
                    <a:pt x="5485" y="8460"/>
                  </a:lnTo>
                  <a:cubicBezTo>
                    <a:pt x="5485" y="8460"/>
                    <a:pt x="5485" y="8460"/>
                    <a:pt x="5485" y="8460"/>
                  </a:cubicBezTo>
                  <a:close/>
                  <a:moveTo>
                    <a:pt x="2560" y="1"/>
                  </a:moveTo>
                  <a:cubicBezTo>
                    <a:pt x="2527" y="50"/>
                    <a:pt x="2502" y="108"/>
                    <a:pt x="2511" y="166"/>
                  </a:cubicBezTo>
                  <a:cubicBezTo>
                    <a:pt x="2511" y="208"/>
                    <a:pt x="2519" y="241"/>
                    <a:pt x="2544" y="274"/>
                  </a:cubicBezTo>
                  <a:cubicBezTo>
                    <a:pt x="2560" y="307"/>
                    <a:pt x="2560" y="299"/>
                    <a:pt x="2560" y="324"/>
                  </a:cubicBezTo>
                  <a:cubicBezTo>
                    <a:pt x="2569" y="365"/>
                    <a:pt x="2577" y="398"/>
                    <a:pt x="2585" y="440"/>
                  </a:cubicBezTo>
                  <a:cubicBezTo>
                    <a:pt x="2635" y="713"/>
                    <a:pt x="2685" y="987"/>
                    <a:pt x="2743" y="1252"/>
                  </a:cubicBezTo>
                  <a:cubicBezTo>
                    <a:pt x="2768" y="1359"/>
                    <a:pt x="2801" y="1517"/>
                    <a:pt x="2718" y="1600"/>
                  </a:cubicBezTo>
                  <a:cubicBezTo>
                    <a:pt x="2697" y="1626"/>
                    <a:pt x="2655" y="1646"/>
                    <a:pt x="2617" y="1646"/>
                  </a:cubicBezTo>
                  <a:cubicBezTo>
                    <a:pt x="2596" y="1646"/>
                    <a:pt x="2575" y="1640"/>
                    <a:pt x="2560" y="1625"/>
                  </a:cubicBezTo>
                  <a:cubicBezTo>
                    <a:pt x="2560" y="1616"/>
                    <a:pt x="2552" y="1616"/>
                    <a:pt x="2552" y="1608"/>
                  </a:cubicBezTo>
                  <a:cubicBezTo>
                    <a:pt x="2552" y="1608"/>
                    <a:pt x="2544" y="1600"/>
                    <a:pt x="2544" y="1600"/>
                  </a:cubicBezTo>
                  <a:cubicBezTo>
                    <a:pt x="2544" y="1591"/>
                    <a:pt x="2536" y="1591"/>
                    <a:pt x="2536" y="1583"/>
                  </a:cubicBezTo>
                  <a:cubicBezTo>
                    <a:pt x="2521" y="1565"/>
                    <a:pt x="2504" y="1557"/>
                    <a:pt x="2487" y="1557"/>
                  </a:cubicBezTo>
                  <a:cubicBezTo>
                    <a:pt x="2436" y="1557"/>
                    <a:pt x="2386" y="1627"/>
                    <a:pt x="2411" y="1683"/>
                  </a:cubicBezTo>
                  <a:cubicBezTo>
                    <a:pt x="2428" y="1707"/>
                    <a:pt x="2444" y="1732"/>
                    <a:pt x="2461" y="1749"/>
                  </a:cubicBezTo>
                  <a:cubicBezTo>
                    <a:pt x="2602" y="1939"/>
                    <a:pt x="2710" y="2163"/>
                    <a:pt x="2784" y="2387"/>
                  </a:cubicBezTo>
                  <a:cubicBezTo>
                    <a:pt x="2809" y="2470"/>
                    <a:pt x="2875" y="2627"/>
                    <a:pt x="2784" y="2693"/>
                  </a:cubicBezTo>
                  <a:cubicBezTo>
                    <a:pt x="2744" y="2720"/>
                    <a:pt x="2694" y="2728"/>
                    <a:pt x="2644" y="2728"/>
                  </a:cubicBezTo>
                  <a:cubicBezTo>
                    <a:pt x="2601" y="2728"/>
                    <a:pt x="2557" y="2722"/>
                    <a:pt x="2519" y="2718"/>
                  </a:cubicBezTo>
                  <a:cubicBezTo>
                    <a:pt x="2514" y="2718"/>
                    <a:pt x="2509" y="2717"/>
                    <a:pt x="2504" y="2717"/>
                  </a:cubicBezTo>
                  <a:cubicBezTo>
                    <a:pt x="2450" y="2717"/>
                    <a:pt x="2397" y="2757"/>
                    <a:pt x="2420" y="2818"/>
                  </a:cubicBezTo>
                  <a:cubicBezTo>
                    <a:pt x="2502" y="3058"/>
                    <a:pt x="2569" y="3307"/>
                    <a:pt x="2585" y="3555"/>
                  </a:cubicBezTo>
                  <a:cubicBezTo>
                    <a:pt x="2594" y="3663"/>
                    <a:pt x="2610" y="3787"/>
                    <a:pt x="2577" y="3887"/>
                  </a:cubicBezTo>
                  <a:cubicBezTo>
                    <a:pt x="2553" y="3935"/>
                    <a:pt x="2501" y="3980"/>
                    <a:pt x="2449" y="3980"/>
                  </a:cubicBezTo>
                  <a:cubicBezTo>
                    <a:pt x="2431" y="3980"/>
                    <a:pt x="2412" y="3974"/>
                    <a:pt x="2395" y="3961"/>
                  </a:cubicBezTo>
                  <a:cubicBezTo>
                    <a:pt x="2381" y="3951"/>
                    <a:pt x="2366" y="3947"/>
                    <a:pt x="2352" y="3947"/>
                  </a:cubicBezTo>
                  <a:cubicBezTo>
                    <a:pt x="2306" y="3947"/>
                    <a:pt x="2262" y="3991"/>
                    <a:pt x="2262" y="4036"/>
                  </a:cubicBezTo>
                  <a:cubicBezTo>
                    <a:pt x="2254" y="4326"/>
                    <a:pt x="2254" y="4624"/>
                    <a:pt x="2237" y="4922"/>
                  </a:cubicBezTo>
                  <a:cubicBezTo>
                    <a:pt x="2237" y="5013"/>
                    <a:pt x="2237" y="5146"/>
                    <a:pt x="2154" y="5204"/>
                  </a:cubicBezTo>
                  <a:cubicBezTo>
                    <a:pt x="2140" y="5223"/>
                    <a:pt x="2100" y="5239"/>
                    <a:pt x="2064" y="5239"/>
                  </a:cubicBezTo>
                  <a:cubicBezTo>
                    <a:pt x="2037" y="5239"/>
                    <a:pt x="2012" y="5229"/>
                    <a:pt x="2005" y="5204"/>
                  </a:cubicBezTo>
                  <a:cubicBezTo>
                    <a:pt x="1989" y="5161"/>
                    <a:pt x="1953" y="5141"/>
                    <a:pt x="1918" y="5141"/>
                  </a:cubicBezTo>
                  <a:cubicBezTo>
                    <a:pt x="1866" y="5141"/>
                    <a:pt x="1813" y="5184"/>
                    <a:pt x="1823" y="5254"/>
                  </a:cubicBezTo>
                  <a:cubicBezTo>
                    <a:pt x="1906" y="5718"/>
                    <a:pt x="1624" y="6215"/>
                    <a:pt x="1185" y="6380"/>
                  </a:cubicBezTo>
                  <a:cubicBezTo>
                    <a:pt x="1152" y="6397"/>
                    <a:pt x="1110" y="6430"/>
                    <a:pt x="1119" y="6472"/>
                  </a:cubicBezTo>
                  <a:cubicBezTo>
                    <a:pt x="1164" y="6787"/>
                    <a:pt x="889" y="7095"/>
                    <a:pt x="579" y="7095"/>
                  </a:cubicBezTo>
                  <a:cubicBezTo>
                    <a:pt x="546" y="7095"/>
                    <a:pt x="514" y="7092"/>
                    <a:pt x="481" y="7085"/>
                  </a:cubicBezTo>
                  <a:cubicBezTo>
                    <a:pt x="470" y="7081"/>
                    <a:pt x="460" y="7079"/>
                    <a:pt x="450" y="7079"/>
                  </a:cubicBezTo>
                  <a:cubicBezTo>
                    <a:pt x="393" y="7079"/>
                    <a:pt x="358" y="7137"/>
                    <a:pt x="365" y="7201"/>
                  </a:cubicBezTo>
                  <a:cubicBezTo>
                    <a:pt x="398" y="7424"/>
                    <a:pt x="274" y="7656"/>
                    <a:pt x="83" y="7764"/>
                  </a:cubicBezTo>
                  <a:cubicBezTo>
                    <a:pt x="0" y="7814"/>
                    <a:pt x="33" y="7946"/>
                    <a:pt x="124" y="7946"/>
                  </a:cubicBezTo>
                  <a:cubicBezTo>
                    <a:pt x="265" y="7930"/>
                    <a:pt x="381" y="7880"/>
                    <a:pt x="497" y="7806"/>
                  </a:cubicBezTo>
                  <a:cubicBezTo>
                    <a:pt x="605" y="7739"/>
                    <a:pt x="704" y="7656"/>
                    <a:pt x="820" y="7607"/>
                  </a:cubicBezTo>
                  <a:cubicBezTo>
                    <a:pt x="871" y="7585"/>
                    <a:pt x="939" y="7570"/>
                    <a:pt x="1006" y="7570"/>
                  </a:cubicBezTo>
                  <a:cubicBezTo>
                    <a:pt x="1116" y="7570"/>
                    <a:pt x="1222" y="7610"/>
                    <a:pt x="1243" y="7723"/>
                  </a:cubicBezTo>
                  <a:cubicBezTo>
                    <a:pt x="1251" y="7769"/>
                    <a:pt x="1283" y="7788"/>
                    <a:pt x="1320" y="7788"/>
                  </a:cubicBezTo>
                  <a:cubicBezTo>
                    <a:pt x="1361" y="7788"/>
                    <a:pt x="1408" y="7763"/>
                    <a:pt x="1425" y="7723"/>
                  </a:cubicBezTo>
                  <a:cubicBezTo>
                    <a:pt x="1483" y="7574"/>
                    <a:pt x="1632" y="7458"/>
                    <a:pt x="1798" y="7449"/>
                  </a:cubicBezTo>
                  <a:cubicBezTo>
                    <a:pt x="1956" y="7449"/>
                    <a:pt x="2113" y="7540"/>
                    <a:pt x="2179" y="7690"/>
                  </a:cubicBezTo>
                  <a:cubicBezTo>
                    <a:pt x="2188" y="7706"/>
                    <a:pt x="2196" y="7723"/>
                    <a:pt x="2204" y="7739"/>
                  </a:cubicBezTo>
                  <a:cubicBezTo>
                    <a:pt x="2221" y="7771"/>
                    <a:pt x="2251" y="7784"/>
                    <a:pt x="2282" y="7784"/>
                  </a:cubicBezTo>
                  <a:cubicBezTo>
                    <a:pt x="2340" y="7784"/>
                    <a:pt x="2400" y="7735"/>
                    <a:pt x="2378" y="7665"/>
                  </a:cubicBezTo>
                  <a:cubicBezTo>
                    <a:pt x="2370" y="7656"/>
                    <a:pt x="2370" y="7648"/>
                    <a:pt x="2370" y="7648"/>
                  </a:cubicBezTo>
                  <a:cubicBezTo>
                    <a:pt x="2362" y="7640"/>
                    <a:pt x="2362" y="7632"/>
                    <a:pt x="2362" y="7632"/>
                  </a:cubicBezTo>
                  <a:cubicBezTo>
                    <a:pt x="2362" y="7623"/>
                    <a:pt x="2362" y="7623"/>
                    <a:pt x="2362" y="7623"/>
                  </a:cubicBezTo>
                  <a:cubicBezTo>
                    <a:pt x="2296" y="7471"/>
                    <a:pt x="2517" y="7351"/>
                    <a:pt x="2661" y="7351"/>
                  </a:cubicBezTo>
                  <a:cubicBezTo>
                    <a:pt x="2682" y="7351"/>
                    <a:pt x="2701" y="7353"/>
                    <a:pt x="2718" y="7358"/>
                  </a:cubicBezTo>
                  <a:cubicBezTo>
                    <a:pt x="2975" y="7441"/>
                    <a:pt x="3082" y="7748"/>
                    <a:pt x="3157" y="7971"/>
                  </a:cubicBezTo>
                  <a:cubicBezTo>
                    <a:pt x="3172" y="8013"/>
                    <a:pt x="3213" y="8034"/>
                    <a:pt x="3253" y="8034"/>
                  </a:cubicBezTo>
                  <a:cubicBezTo>
                    <a:pt x="3300" y="8034"/>
                    <a:pt x="3344" y="8005"/>
                    <a:pt x="3339" y="7946"/>
                  </a:cubicBezTo>
                  <a:cubicBezTo>
                    <a:pt x="3339" y="7864"/>
                    <a:pt x="3339" y="7731"/>
                    <a:pt x="3414" y="7673"/>
                  </a:cubicBezTo>
                  <a:cubicBezTo>
                    <a:pt x="3420" y="7664"/>
                    <a:pt x="3426" y="7661"/>
                    <a:pt x="3434" y="7661"/>
                  </a:cubicBezTo>
                  <a:cubicBezTo>
                    <a:pt x="3448" y="7661"/>
                    <a:pt x="3464" y="7673"/>
                    <a:pt x="3480" y="7690"/>
                  </a:cubicBezTo>
                  <a:cubicBezTo>
                    <a:pt x="3530" y="7739"/>
                    <a:pt x="3571" y="7814"/>
                    <a:pt x="3613" y="7880"/>
                  </a:cubicBezTo>
                  <a:cubicBezTo>
                    <a:pt x="3778" y="8145"/>
                    <a:pt x="3886" y="8444"/>
                    <a:pt x="3944" y="8750"/>
                  </a:cubicBezTo>
                  <a:cubicBezTo>
                    <a:pt x="3961" y="8796"/>
                    <a:pt x="3995" y="8816"/>
                    <a:pt x="4030" y="8816"/>
                  </a:cubicBezTo>
                  <a:cubicBezTo>
                    <a:pt x="4083" y="8816"/>
                    <a:pt x="4136" y="8770"/>
                    <a:pt x="4126" y="8700"/>
                  </a:cubicBezTo>
                  <a:cubicBezTo>
                    <a:pt x="4118" y="8676"/>
                    <a:pt x="4151" y="8659"/>
                    <a:pt x="4176" y="8659"/>
                  </a:cubicBezTo>
                  <a:cubicBezTo>
                    <a:pt x="4180" y="8658"/>
                    <a:pt x="4183" y="8658"/>
                    <a:pt x="4187" y="8658"/>
                  </a:cubicBezTo>
                  <a:cubicBezTo>
                    <a:pt x="4218" y="8658"/>
                    <a:pt x="4253" y="8686"/>
                    <a:pt x="4276" y="8709"/>
                  </a:cubicBezTo>
                  <a:cubicBezTo>
                    <a:pt x="4350" y="8775"/>
                    <a:pt x="4416" y="8858"/>
                    <a:pt x="4466" y="8941"/>
                  </a:cubicBezTo>
                  <a:cubicBezTo>
                    <a:pt x="4590" y="9106"/>
                    <a:pt x="4690" y="9280"/>
                    <a:pt x="4764" y="9471"/>
                  </a:cubicBezTo>
                  <a:cubicBezTo>
                    <a:pt x="4773" y="9488"/>
                    <a:pt x="4781" y="9512"/>
                    <a:pt x="4789" y="9537"/>
                  </a:cubicBezTo>
                  <a:cubicBezTo>
                    <a:pt x="4831" y="9512"/>
                    <a:pt x="4864" y="9504"/>
                    <a:pt x="4897" y="9479"/>
                  </a:cubicBezTo>
                  <a:cubicBezTo>
                    <a:pt x="5087" y="9380"/>
                    <a:pt x="5253" y="9231"/>
                    <a:pt x="5328" y="9024"/>
                  </a:cubicBezTo>
                  <a:cubicBezTo>
                    <a:pt x="5394" y="8850"/>
                    <a:pt x="5394" y="8634"/>
                    <a:pt x="5278" y="8485"/>
                  </a:cubicBezTo>
                  <a:cubicBezTo>
                    <a:pt x="5261" y="8460"/>
                    <a:pt x="5253" y="8435"/>
                    <a:pt x="5253" y="8410"/>
                  </a:cubicBezTo>
                  <a:cubicBezTo>
                    <a:pt x="5220" y="8386"/>
                    <a:pt x="5179" y="8361"/>
                    <a:pt x="5129" y="8336"/>
                  </a:cubicBezTo>
                  <a:cubicBezTo>
                    <a:pt x="5085" y="8314"/>
                    <a:pt x="5119" y="8259"/>
                    <a:pt x="5157" y="8259"/>
                  </a:cubicBezTo>
                  <a:cubicBezTo>
                    <a:pt x="5161" y="8259"/>
                    <a:pt x="5166" y="8259"/>
                    <a:pt x="5170" y="8261"/>
                  </a:cubicBezTo>
                  <a:cubicBezTo>
                    <a:pt x="5220" y="8286"/>
                    <a:pt x="5270" y="8311"/>
                    <a:pt x="5311" y="8336"/>
                  </a:cubicBezTo>
                  <a:cubicBezTo>
                    <a:pt x="5323" y="8330"/>
                    <a:pt x="5338" y="8326"/>
                    <a:pt x="5353" y="8326"/>
                  </a:cubicBezTo>
                  <a:cubicBezTo>
                    <a:pt x="5379" y="8326"/>
                    <a:pt x="5406" y="8337"/>
                    <a:pt x="5427" y="8369"/>
                  </a:cubicBezTo>
                  <a:cubicBezTo>
                    <a:pt x="5452" y="8402"/>
                    <a:pt x="5469" y="8427"/>
                    <a:pt x="5485" y="8460"/>
                  </a:cubicBezTo>
                  <a:lnTo>
                    <a:pt x="5485" y="8460"/>
                  </a:lnTo>
                  <a:cubicBezTo>
                    <a:pt x="5484" y="8331"/>
                    <a:pt x="5450" y="8217"/>
                    <a:pt x="5377" y="8104"/>
                  </a:cubicBezTo>
                  <a:cubicBezTo>
                    <a:pt x="5346" y="8060"/>
                    <a:pt x="5390" y="8012"/>
                    <a:pt x="5439" y="8012"/>
                  </a:cubicBezTo>
                  <a:cubicBezTo>
                    <a:pt x="5455" y="8012"/>
                    <a:pt x="5471" y="8017"/>
                    <a:pt x="5485" y="8029"/>
                  </a:cubicBezTo>
                  <a:cubicBezTo>
                    <a:pt x="5535" y="8071"/>
                    <a:pt x="5593" y="8104"/>
                    <a:pt x="5659" y="8112"/>
                  </a:cubicBezTo>
                  <a:cubicBezTo>
                    <a:pt x="5684" y="7980"/>
                    <a:pt x="5684" y="7847"/>
                    <a:pt x="5643" y="7714"/>
                  </a:cubicBezTo>
                  <a:cubicBezTo>
                    <a:pt x="5618" y="7590"/>
                    <a:pt x="5535" y="7474"/>
                    <a:pt x="5634" y="7366"/>
                  </a:cubicBezTo>
                  <a:cubicBezTo>
                    <a:pt x="5684" y="7317"/>
                    <a:pt x="5717" y="7284"/>
                    <a:pt x="5717" y="7209"/>
                  </a:cubicBezTo>
                  <a:cubicBezTo>
                    <a:pt x="5709" y="7151"/>
                    <a:pt x="5684" y="7085"/>
                    <a:pt x="5651" y="7035"/>
                  </a:cubicBezTo>
                  <a:cubicBezTo>
                    <a:pt x="5585" y="6927"/>
                    <a:pt x="5502" y="6828"/>
                    <a:pt x="5477" y="6695"/>
                  </a:cubicBezTo>
                  <a:lnTo>
                    <a:pt x="5477" y="6704"/>
                  </a:lnTo>
                  <a:cubicBezTo>
                    <a:pt x="5469" y="6673"/>
                    <a:pt x="5490" y="6628"/>
                    <a:pt x="5526" y="6628"/>
                  </a:cubicBezTo>
                  <a:cubicBezTo>
                    <a:pt x="5529" y="6628"/>
                    <a:pt x="5532" y="6628"/>
                    <a:pt x="5535" y="6629"/>
                  </a:cubicBezTo>
                  <a:cubicBezTo>
                    <a:pt x="5585" y="6629"/>
                    <a:pt x="5634" y="6637"/>
                    <a:pt x="5684" y="6646"/>
                  </a:cubicBezTo>
                  <a:cubicBezTo>
                    <a:pt x="5701" y="6646"/>
                    <a:pt x="5725" y="6646"/>
                    <a:pt x="5742" y="6654"/>
                  </a:cubicBezTo>
                  <a:lnTo>
                    <a:pt x="5750" y="6654"/>
                  </a:lnTo>
                  <a:lnTo>
                    <a:pt x="5742" y="6646"/>
                  </a:lnTo>
                  <a:cubicBezTo>
                    <a:pt x="5684" y="6579"/>
                    <a:pt x="5651" y="6488"/>
                    <a:pt x="5609" y="6414"/>
                  </a:cubicBezTo>
                  <a:cubicBezTo>
                    <a:pt x="5510" y="6248"/>
                    <a:pt x="5419" y="6090"/>
                    <a:pt x="5328" y="5925"/>
                  </a:cubicBezTo>
                  <a:cubicBezTo>
                    <a:pt x="5297" y="5878"/>
                    <a:pt x="5345" y="5825"/>
                    <a:pt x="5393" y="5825"/>
                  </a:cubicBezTo>
                  <a:cubicBezTo>
                    <a:pt x="5395" y="5825"/>
                    <a:pt x="5398" y="5825"/>
                    <a:pt x="5401" y="5825"/>
                  </a:cubicBezTo>
                  <a:lnTo>
                    <a:pt x="5401" y="5825"/>
                  </a:lnTo>
                  <a:cubicBezTo>
                    <a:pt x="5394" y="5823"/>
                    <a:pt x="5393" y="5808"/>
                    <a:pt x="5386" y="5792"/>
                  </a:cubicBezTo>
                  <a:cubicBezTo>
                    <a:pt x="5377" y="5776"/>
                    <a:pt x="5369" y="5759"/>
                    <a:pt x="5361" y="5742"/>
                  </a:cubicBezTo>
                  <a:cubicBezTo>
                    <a:pt x="5336" y="5709"/>
                    <a:pt x="5311" y="5676"/>
                    <a:pt x="5286" y="5651"/>
                  </a:cubicBezTo>
                  <a:cubicBezTo>
                    <a:pt x="5253" y="5610"/>
                    <a:pt x="5212" y="5577"/>
                    <a:pt x="5179" y="5544"/>
                  </a:cubicBezTo>
                  <a:cubicBezTo>
                    <a:pt x="5154" y="5544"/>
                    <a:pt x="5121" y="5527"/>
                    <a:pt x="5129" y="5502"/>
                  </a:cubicBezTo>
                  <a:lnTo>
                    <a:pt x="5129" y="5494"/>
                  </a:lnTo>
                  <a:cubicBezTo>
                    <a:pt x="5013" y="5403"/>
                    <a:pt x="4872" y="5336"/>
                    <a:pt x="4731" y="5278"/>
                  </a:cubicBezTo>
                  <a:cubicBezTo>
                    <a:pt x="4664" y="5249"/>
                    <a:pt x="4705" y="5151"/>
                    <a:pt x="4768" y="5151"/>
                  </a:cubicBezTo>
                  <a:cubicBezTo>
                    <a:pt x="4775" y="5151"/>
                    <a:pt x="4782" y="5152"/>
                    <a:pt x="4789" y="5154"/>
                  </a:cubicBezTo>
                  <a:cubicBezTo>
                    <a:pt x="4880" y="5171"/>
                    <a:pt x="4971" y="5212"/>
                    <a:pt x="5054" y="5262"/>
                  </a:cubicBezTo>
                  <a:cubicBezTo>
                    <a:pt x="5038" y="5229"/>
                    <a:pt x="5013" y="5196"/>
                    <a:pt x="4996" y="5162"/>
                  </a:cubicBezTo>
                  <a:cubicBezTo>
                    <a:pt x="4963" y="5113"/>
                    <a:pt x="4938" y="5055"/>
                    <a:pt x="4922" y="4997"/>
                  </a:cubicBezTo>
                  <a:cubicBezTo>
                    <a:pt x="4905" y="4955"/>
                    <a:pt x="4905" y="4922"/>
                    <a:pt x="4897" y="4889"/>
                  </a:cubicBezTo>
                  <a:cubicBezTo>
                    <a:pt x="4880" y="4848"/>
                    <a:pt x="4855" y="4831"/>
                    <a:pt x="4822" y="4806"/>
                  </a:cubicBezTo>
                  <a:cubicBezTo>
                    <a:pt x="4756" y="4757"/>
                    <a:pt x="4673" y="4707"/>
                    <a:pt x="4599" y="4657"/>
                  </a:cubicBezTo>
                  <a:cubicBezTo>
                    <a:pt x="4541" y="4616"/>
                    <a:pt x="4474" y="4583"/>
                    <a:pt x="4425" y="4525"/>
                  </a:cubicBezTo>
                  <a:cubicBezTo>
                    <a:pt x="4375" y="4475"/>
                    <a:pt x="4367" y="4392"/>
                    <a:pt x="4392" y="4334"/>
                  </a:cubicBezTo>
                  <a:cubicBezTo>
                    <a:pt x="4276" y="4243"/>
                    <a:pt x="4184" y="4119"/>
                    <a:pt x="4085" y="4019"/>
                  </a:cubicBezTo>
                  <a:cubicBezTo>
                    <a:pt x="3974" y="3922"/>
                    <a:pt x="3823" y="3825"/>
                    <a:pt x="3674" y="3825"/>
                  </a:cubicBezTo>
                  <a:cubicBezTo>
                    <a:pt x="3645" y="3825"/>
                    <a:pt x="3616" y="3829"/>
                    <a:pt x="3588" y="3837"/>
                  </a:cubicBezTo>
                  <a:cubicBezTo>
                    <a:pt x="3582" y="3838"/>
                    <a:pt x="3576" y="3839"/>
                    <a:pt x="3571" y="3839"/>
                  </a:cubicBezTo>
                  <a:cubicBezTo>
                    <a:pt x="3514" y="3839"/>
                    <a:pt x="3476" y="3766"/>
                    <a:pt x="3522" y="3721"/>
                  </a:cubicBezTo>
                  <a:cubicBezTo>
                    <a:pt x="3546" y="3688"/>
                    <a:pt x="3580" y="3663"/>
                    <a:pt x="3613" y="3646"/>
                  </a:cubicBezTo>
                  <a:cubicBezTo>
                    <a:pt x="3546" y="3613"/>
                    <a:pt x="3472" y="3580"/>
                    <a:pt x="3389" y="3555"/>
                  </a:cubicBezTo>
                  <a:cubicBezTo>
                    <a:pt x="3364" y="3563"/>
                    <a:pt x="3331" y="3572"/>
                    <a:pt x="3306" y="3588"/>
                  </a:cubicBezTo>
                  <a:lnTo>
                    <a:pt x="3290" y="3588"/>
                  </a:lnTo>
                  <a:cubicBezTo>
                    <a:pt x="3281" y="3597"/>
                    <a:pt x="3281" y="3613"/>
                    <a:pt x="3273" y="3621"/>
                  </a:cubicBezTo>
                  <a:cubicBezTo>
                    <a:pt x="3265" y="3646"/>
                    <a:pt x="3240" y="3671"/>
                    <a:pt x="3207" y="3688"/>
                  </a:cubicBezTo>
                  <a:cubicBezTo>
                    <a:pt x="3223" y="3754"/>
                    <a:pt x="3223" y="3812"/>
                    <a:pt x="3215" y="3878"/>
                  </a:cubicBezTo>
                  <a:cubicBezTo>
                    <a:pt x="3215" y="3906"/>
                    <a:pt x="3191" y="3940"/>
                    <a:pt x="3159" y="3940"/>
                  </a:cubicBezTo>
                  <a:cubicBezTo>
                    <a:pt x="3153" y="3940"/>
                    <a:pt x="3147" y="3939"/>
                    <a:pt x="3140" y="3936"/>
                  </a:cubicBezTo>
                  <a:lnTo>
                    <a:pt x="3140" y="3936"/>
                  </a:lnTo>
                  <a:cubicBezTo>
                    <a:pt x="3140" y="3969"/>
                    <a:pt x="3149" y="4003"/>
                    <a:pt x="3149" y="4036"/>
                  </a:cubicBezTo>
                  <a:cubicBezTo>
                    <a:pt x="3153" y="4050"/>
                    <a:pt x="3139" y="4059"/>
                    <a:pt x="3124" y="4059"/>
                  </a:cubicBezTo>
                  <a:cubicBezTo>
                    <a:pt x="3113" y="4059"/>
                    <a:pt x="3102" y="4054"/>
                    <a:pt x="3099" y="4044"/>
                  </a:cubicBezTo>
                  <a:cubicBezTo>
                    <a:pt x="3074" y="4019"/>
                    <a:pt x="3049" y="3986"/>
                    <a:pt x="3033" y="3953"/>
                  </a:cubicBezTo>
                  <a:cubicBezTo>
                    <a:pt x="3016" y="3928"/>
                    <a:pt x="3000" y="3895"/>
                    <a:pt x="2983" y="3862"/>
                  </a:cubicBezTo>
                  <a:cubicBezTo>
                    <a:pt x="2961" y="3818"/>
                    <a:pt x="2991" y="3768"/>
                    <a:pt x="3038" y="3768"/>
                  </a:cubicBezTo>
                  <a:cubicBezTo>
                    <a:pt x="3044" y="3768"/>
                    <a:pt x="3051" y="3769"/>
                    <a:pt x="3058" y="3771"/>
                  </a:cubicBezTo>
                  <a:cubicBezTo>
                    <a:pt x="3066" y="3771"/>
                    <a:pt x="3082" y="3779"/>
                    <a:pt x="3091" y="3787"/>
                  </a:cubicBezTo>
                  <a:cubicBezTo>
                    <a:pt x="3091" y="3746"/>
                    <a:pt x="3082" y="3704"/>
                    <a:pt x="3066" y="3663"/>
                  </a:cubicBezTo>
                  <a:cubicBezTo>
                    <a:pt x="3049" y="3630"/>
                    <a:pt x="3091" y="3580"/>
                    <a:pt x="3132" y="3580"/>
                  </a:cubicBezTo>
                  <a:cubicBezTo>
                    <a:pt x="3134" y="3580"/>
                    <a:pt x="3136" y="3580"/>
                    <a:pt x="3138" y="3580"/>
                  </a:cubicBezTo>
                  <a:cubicBezTo>
                    <a:pt x="3210" y="3580"/>
                    <a:pt x="3115" y="3430"/>
                    <a:pt x="3091" y="3406"/>
                  </a:cubicBezTo>
                  <a:cubicBezTo>
                    <a:pt x="3066" y="3373"/>
                    <a:pt x="3041" y="3340"/>
                    <a:pt x="3008" y="3307"/>
                  </a:cubicBezTo>
                  <a:cubicBezTo>
                    <a:pt x="2975" y="3273"/>
                    <a:pt x="2942" y="3232"/>
                    <a:pt x="2917" y="3199"/>
                  </a:cubicBezTo>
                  <a:cubicBezTo>
                    <a:pt x="2902" y="3163"/>
                    <a:pt x="2925" y="3121"/>
                    <a:pt x="2958" y="3121"/>
                  </a:cubicBezTo>
                  <a:cubicBezTo>
                    <a:pt x="2964" y="3121"/>
                    <a:pt x="2969" y="3122"/>
                    <a:pt x="2975" y="3124"/>
                  </a:cubicBezTo>
                  <a:cubicBezTo>
                    <a:pt x="3008" y="3124"/>
                    <a:pt x="3024" y="3141"/>
                    <a:pt x="3049" y="3157"/>
                  </a:cubicBezTo>
                  <a:cubicBezTo>
                    <a:pt x="3058" y="3153"/>
                    <a:pt x="3064" y="3151"/>
                    <a:pt x="3070" y="3151"/>
                  </a:cubicBezTo>
                  <a:cubicBezTo>
                    <a:pt x="3076" y="3151"/>
                    <a:pt x="3082" y="3153"/>
                    <a:pt x="3091" y="3157"/>
                  </a:cubicBezTo>
                  <a:cubicBezTo>
                    <a:pt x="3124" y="3174"/>
                    <a:pt x="3157" y="3191"/>
                    <a:pt x="3190" y="3199"/>
                  </a:cubicBezTo>
                  <a:cubicBezTo>
                    <a:pt x="3182" y="3166"/>
                    <a:pt x="3165" y="3133"/>
                    <a:pt x="3149" y="3099"/>
                  </a:cubicBezTo>
                  <a:cubicBezTo>
                    <a:pt x="3107" y="3066"/>
                    <a:pt x="3082" y="3017"/>
                    <a:pt x="3116" y="2959"/>
                  </a:cubicBezTo>
                  <a:cubicBezTo>
                    <a:pt x="3121" y="2936"/>
                    <a:pt x="3141" y="2929"/>
                    <a:pt x="3162" y="2929"/>
                  </a:cubicBezTo>
                  <a:cubicBezTo>
                    <a:pt x="3172" y="2929"/>
                    <a:pt x="3182" y="2931"/>
                    <a:pt x="3190" y="2934"/>
                  </a:cubicBezTo>
                  <a:cubicBezTo>
                    <a:pt x="3190" y="2925"/>
                    <a:pt x="3190" y="2925"/>
                    <a:pt x="3190" y="2917"/>
                  </a:cubicBezTo>
                  <a:lnTo>
                    <a:pt x="3174" y="2884"/>
                  </a:lnTo>
                  <a:cubicBezTo>
                    <a:pt x="3165" y="2892"/>
                    <a:pt x="3157" y="2892"/>
                    <a:pt x="3149" y="2892"/>
                  </a:cubicBezTo>
                  <a:cubicBezTo>
                    <a:pt x="3099" y="2892"/>
                    <a:pt x="3099" y="2826"/>
                    <a:pt x="3149" y="2826"/>
                  </a:cubicBezTo>
                  <a:lnTo>
                    <a:pt x="3157" y="2826"/>
                  </a:lnTo>
                  <a:cubicBezTo>
                    <a:pt x="3149" y="2785"/>
                    <a:pt x="3157" y="2751"/>
                    <a:pt x="3182" y="2710"/>
                  </a:cubicBezTo>
                  <a:cubicBezTo>
                    <a:pt x="3197" y="2695"/>
                    <a:pt x="3218" y="2683"/>
                    <a:pt x="3239" y="2683"/>
                  </a:cubicBezTo>
                  <a:cubicBezTo>
                    <a:pt x="3253" y="2683"/>
                    <a:pt x="3268" y="2688"/>
                    <a:pt x="3281" y="2702"/>
                  </a:cubicBezTo>
                  <a:cubicBezTo>
                    <a:pt x="3281" y="2710"/>
                    <a:pt x="3290" y="2710"/>
                    <a:pt x="3298" y="2710"/>
                  </a:cubicBezTo>
                  <a:cubicBezTo>
                    <a:pt x="3290" y="2685"/>
                    <a:pt x="3273" y="2652"/>
                    <a:pt x="3256" y="2619"/>
                  </a:cubicBezTo>
                  <a:cubicBezTo>
                    <a:pt x="3232" y="2577"/>
                    <a:pt x="3182" y="2544"/>
                    <a:pt x="3165" y="2495"/>
                  </a:cubicBezTo>
                  <a:cubicBezTo>
                    <a:pt x="3149" y="2445"/>
                    <a:pt x="3157" y="2403"/>
                    <a:pt x="3124" y="2354"/>
                  </a:cubicBezTo>
                  <a:cubicBezTo>
                    <a:pt x="3099" y="2304"/>
                    <a:pt x="3066" y="2271"/>
                    <a:pt x="3016" y="2246"/>
                  </a:cubicBezTo>
                  <a:cubicBezTo>
                    <a:pt x="2961" y="2205"/>
                    <a:pt x="2998" y="2128"/>
                    <a:pt x="3050" y="2128"/>
                  </a:cubicBezTo>
                  <a:cubicBezTo>
                    <a:pt x="3060" y="2128"/>
                    <a:pt x="3071" y="2131"/>
                    <a:pt x="3082" y="2138"/>
                  </a:cubicBezTo>
                  <a:cubicBezTo>
                    <a:pt x="3107" y="2155"/>
                    <a:pt x="3140" y="2171"/>
                    <a:pt x="3165" y="2188"/>
                  </a:cubicBezTo>
                  <a:cubicBezTo>
                    <a:pt x="3165" y="2039"/>
                    <a:pt x="3082" y="1890"/>
                    <a:pt x="2950" y="1807"/>
                  </a:cubicBezTo>
                  <a:cubicBezTo>
                    <a:pt x="2910" y="1775"/>
                    <a:pt x="2916" y="1690"/>
                    <a:pt x="2975" y="1690"/>
                  </a:cubicBezTo>
                  <a:cubicBezTo>
                    <a:pt x="2977" y="1690"/>
                    <a:pt x="2980" y="1691"/>
                    <a:pt x="2983" y="1691"/>
                  </a:cubicBezTo>
                  <a:lnTo>
                    <a:pt x="3074" y="1699"/>
                  </a:lnTo>
                  <a:cubicBezTo>
                    <a:pt x="3024" y="1641"/>
                    <a:pt x="2975" y="1583"/>
                    <a:pt x="2925" y="1533"/>
                  </a:cubicBezTo>
                  <a:cubicBezTo>
                    <a:pt x="2892" y="1500"/>
                    <a:pt x="2908" y="1442"/>
                    <a:pt x="2950" y="1426"/>
                  </a:cubicBezTo>
                  <a:lnTo>
                    <a:pt x="2975" y="1426"/>
                  </a:lnTo>
                  <a:cubicBezTo>
                    <a:pt x="2966" y="1409"/>
                    <a:pt x="2958" y="1401"/>
                    <a:pt x="2950" y="1384"/>
                  </a:cubicBezTo>
                  <a:cubicBezTo>
                    <a:pt x="2908" y="1343"/>
                    <a:pt x="2867" y="1301"/>
                    <a:pt x="2850" y="1252"/>
                  </a:cubicBezTo>
                  <a:cubicBezTo>
                    <a:pt x="2826" y="1194"/>
                    <a:pt x="2834" y="1136"/>
                    <a:pt x="2875" y="1103"/>
                  </a:cubicBezTo>
                  <a:cubicBezTo>
                    <a:pt x="2842" y="1061"/>
                    <a:pt x="2817" y="1011"/>
                    <a:pt x="2817" y="953"/>
                  </a:cubicBezTo>
                  <a:cubicBezTo>
                    <a:pt x="2817" y="904"/>
                    <a:pt x="2834" y="862"/>
                    <a:pt x="2875" y="837"/>
                  </a:cubicBezTo>
                  <a:cubicBezTo>
                    <a:pt x="2850" y="779"/>
                    <a:pt x="2826" y="721"/>
                    <a:pt x="2809" y="663"/>
                  </a:cubicBezTo>
                  <a:cubicBezTo>
                    <a:pt x="2801" y="639"/>
                    <a:pt x="2817" y="605"/>
                    <a:pt x="2834" y="597"/>
                  </a:cubicBezTo>
                  <a:cubicBezTo>
                    <a:pt x="2850" y="589"/>
                    <a:pt x="2867" y="581"/>
                    <a:pt x="2884" y="572"/>
                  </a:cubicBezTo>
                  <a:cubicBezTo>
                    <a:pt x="2826" y="514"/>
                    <a:pt x="2768" y="448"/>
                    <a:pt x="2710" y="382"/>
                  </a:cubicBezTo>
                  <a:cubicBezTo>
                    <a:pt x="2671" y="343"/>
                    <a:pt x="2705" y="282"/>
                    <a:pt x="2751" y="282"/>
                  </a:cubicBezTo>
                  <a:cubicBezTo>
                    <a:pt x="2754" y="282"/>
                    <a:pt x="2756" y="282"/>
                    <a:pt x="2759" y="282"/>
                  </a:cubicBezTo>
                  <a:cubicBezTo>
                    <a:pt x="2751" y="266"/>
                    <a:pt x="2734" y="249"/>
                    <a:pt x="2726" y="233"/>
                  </a:cubicBezTo>
                  <a:cubicBezTo>
                    <a:pt x="2718" y="224"/>
                    <a:pt x="2718" y="216"/>
                    <a:pt x="2718" y="208"/>
                  </a:cubicBezTo>
                  <a:cubicBezTo>
                    <a:pt x="2660" y="141"/>
                    <a:pt x="2610" y="75"/>
                    <a:pt x="2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6"/>
            <p:cNvSpPr/>
            <p:nvPr/>
          </p:nvSpPr>
          <p:spPr>
            <a:xfrm>
              <a:off x="635600" y="1591050"/>
              <a:ext cx="3150" cy="10500"/>
            </a:xfrm>
            <a:custGeom>
              <a:rect b="b" l="l" r="r" t="t"/>
              <a:pathLst>
                <a:path extrusionOk="0" h="420" w="126">
                  <a:moveTo>
                    <a:pt x="75" y="1"/>
                  </a:moveTo>
                  <a:cubicBezTo>
                    <a:pt x="59" y="1"/>
                    <a:pt x="26" y="17"/>
                    <a:pt x="26" y="42"/>
                  </a:cubicBezTo>
                  <a:cubicBezTo>
                    <a:pt x="9" y="100"/>
                    <a:pt x="9" y="158"/>
                    <a:pt x="1" y="216"/>
                  </a:cubicBezTo>
                  <a:cubicBezTo>
                    <a:pt x="1" y="249"/>
                    <a:pt x="1" y="274"/>
                    <a:pt x="1" y="299"/>
                  </a:cubicBezTo>
                  <a:cubicBezTo>
                    <a:pt x="1" y="340"/>
                    <a:pt x="1" y="373"/>
                    <a:pt x="26" y="407"/>
                  </a:cubicBezTo>
                  <a:cubicBezTo>
                    <a:pt x="34" y="415"/>
                    <a:pt x="46" y="419"/>
                    <a:pt x="59" y="419"/>
                  </a:cubicBezTo>
                  <a:cubicBezTo>
                    <a:pt x="71" y="419"/>
                    <a:pt x="84" y="415"/>
                    <a:pt x="92" y="407"/>
                  </a:cubicBezTo>
                  <a:cubicBezTo>
                    <a:pt x="117" y="382"/>
                    <a:pt x="117" y="340"/>
                    <a:pt x="117" y="307"/>
                  </a:cubicBezTo>
                  <a:cubicBezTo>
                    <a:pt x="117" y="282"/>
                    <a:pt x="117" y="249"/>
                    <a:pt x="117" y="224"/>
                  </a:cubicBezTo>
                  <a:cubicBezTo>
                    <a:pt x="117" y="166"/>
                    <a:pt x="125" y="108"/>
                    <a:pt x="125" y="50"/>
                  </a:cubicBezTo>
                  <a:cubicBezTo>
                    <a:pt x="125" y="25"/>
                    <a:pt x="100" y="9"/>
                    <a:pt x="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6"/>
            <p:cNvSpPr/>
            <p:nvPr/>
          </p:nvSpPr>
          <p:spPr>
            <a:xfrm>
              <a:off x="639750" y="1593700"/>
              <a:ext cx="1900" cy="7125"/>
            </a:xfrm>
            <a:custGeom>
              <a:rect b="b" l="l" r="r" t="t"/>
              <a:pathLst>
                <a:path extrusionOk="0" h="285" w="76">
                  <a:moveTo>
                    <a:pt x="46" y="0"/>
                  </a:moveTo>
                  <a:cubicBezTo>
                    <a:pt x="42" y="0"/>
                    <a:pt x="38" y="1"/>
                    <a:pt x="34" y="2"/>
                  </a:cubicBezTo>
                  <a:cubicBezTo>
                    <a:pt x="17" y="2"/>
                    <a:pt x="9" y="11"/>
                    <a:pt x="1" y="35"/>
                  </a:cubicBezTo>
                  <a:cubicBezTo>
                    <a:pt x="1" y="69"/>
                    <a:pt x="1" y="110"/>
                    <a:pt x="1" y="143"/>
                  </a:cubicBezTo>
                  <a:cubicBezTo>
                    <a:pt x="1" y="151"/>
                    <a:pt x="1" y="168"/>
                    <a:pt x="1" y="176"/>
                  </a:cubicBezTo>
                  <a:cubicBezTo>
                    <a:pt x="1" y="176"/>
                    <a:pt x="1" y="185"/>
                    <a:pt x="1" y="193"/>
                  </a:cubicBezTo>
                  <a:lnTo>
                    <a:pt x="1" y="201"/>
                  </a:lnTo>
                  <a:cubicBezTo>
                    <a:pt x="1" y="226"/>
                    <a:pt x="1" y="243"/>
                    <a:pt x="9" y="259"/>
                  </a:cubicBezTo>
                  <a:cubicBezTo>
                    <a:pt x="13" y="276"/>
                    <a:pt x="25" y="284"/>
                    <a:pt x="38" y="284"/>
                  </a:cubicBezTo>
                  <a:cubicBezTo>
                    <a:pt x="50" y="284"/>
                    <a:pt x="63" y="276"/>
                    <a:pt x="67" y="259"/>
                  </a:cubicBezTo>
                  <a:cubicBezTo>
                    <a:pt x="75" y="243"/>
                    <a:pt x="75" y="226"/>
                    <a:pt x="75" y="201"/>
                  </a:cubicBezTo>
                  <a:lnTo>
                    <a:pt x="75" y="193"/>
                  </a:lnTo>
                  <a:cubicBezTo>
                    <a:pt x="75" y="185"/>
                    <a:pt x="75" y="185"/>
                    <a:pt x="75" y="176"/>
                  </a:cubicBezTo>
                  <a:cubicBezTo>
                    <a:pt x="75" y="168"/>
                    <a:pt x="75" y="151"/>
                    <a:pt x="75" y="143"/>
                  </a:cubicBezTo>
                  <a:cubicBezTo>
                    <a:pt x="75" y="110"/>
                    <a:pt x="75" y="69"/>
                    <a:pt x="75" y="35"/>
                  </a:cubicBezTo>
                  <a:cubicBezTo>
                    <a:pt x="75" y="15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6"/>
            <p:cNvSpPr/>
            <p:nvPr/>
          </p:nvSpPr>
          <p:spPr>
            <a:xfrm>
              <a:off x="655500" y="1591050"/>
              <a:ext cx="5200" cy="7775"/>
            </a:xfrm>
            <a:custGeom>
              <a:rect b="b" l="l" r="r" t="t"/>
              <a:pathLst>
                <a:path extrusionOk="0" h="311" w="208">
                  <a:moveTo>
                    <a:pt x="62" y="0"/>
                  </a:moveTo>
                  <a:cubicBezTo>
                    <a:pt x="52" y="0"/>
                    <a:pt x="42" y="3"/>
                    <a:pt x="33" y="9"/>
                  </a:cubicBezTo>
                  <a:cubicBezTo>
                    <a:pt x="9" y="25"/>
                    <a:pt x="0" y="50"/>
                    <a:pt x="17" y="75"/>
                  </a:cubicBezTo>
                  <a:cubicBezTo>
                    <a:pt x="33" y="117"/>
                    <a:pt x="50" y="158"/>
                    <a:pt x="67" y="191"/>
                  </a:cubicBezTo>
                  <a:cubicBezTo>
                    <a:pt x="83" y="216"/>
                    <a:pt x="91" y="241"/>
                    <a:pt x="108" y="257"/>
                  </a:cubicBezTo>
                  <a:cubicBezTo>
                    <a:pt x="108" y="266"/>
                    <a:pt x="116" y="266"/>
                    <a:pt x="116" y="266"/>
                  </a:cubicBezTo>
                  <a:lnTo>
                    <a:pt x="125" y="274"/>
                  </a:lnTo>
                  <a:cubicBezTo>
                    <a:pt x="133" y="282"/>
                    <a:pt x="141" y="291"/>
                    <a:pt x="149" y="299"/>
                  </a:cubicBezTo>
                  <a:cubicBezTo>
                    <a:pt x="155" y="305"/>
                    <a:pt x="165" y="311"/>
                    <a:pt x="174" y="311"/>
                  </a:cubicBezTo>
                  <a:cubicBezTo>
                    <a:pt x="177" y="311"/>
                    <a:pt x="180" y="310"/>
                    <a:pt x="183" y="307"/>
                  </a:cubicBezTo>
                  <a:cubicBezTo>
                    <a:pt x="199" y="299"/>
                    <a:pt x="207" y="291"/>
                    <a:pt x="207" y="274"/>
                  </a:cubicBezTo>
                  <a:cubicBezTo>
                    <a:pt x="207" y="266"/>
                    <a:pt x="199" y="249"/>
                    <a:pt x="199" y="241"/>
                  </a:cubicBezTo>
                  <a:cubicBezTo>
                    <a:pt x="199" y="233"/>
                    <a:pt x="199" y="233"/>
                    <a:pt x="191" y="224"/>
                  </a:cubicBezTo>
                  <a:lnTo>
                    <a:pt x="191" y="224"/>
                  </a:lnTo>
                  <a:cubicBezTo>
                    <a:pt x="195" y="228"/>
                    <a:pt x="197" y="231"/>
                    <a:pt x="198" y="231"/>
                  </a:cubicBezTo>
                  <a:cubicBezTo>
                    <a:pt x="199" y="231"/>
                    <a:pt x="199" y="228"/>
                    <a:pt x="199" y="224"/>
                  </a:cubicBezTo>
                  <a:cubicBezTo>
                    <a:pt x="199" y="216"/>
                    <a:pt x="199" y="216"/>
                    <a:pt x="199" y="208"/>
                  </a:cubicBezTo>
                  <a:cubicBezTo>
                    <a:pt x="191" y="183"/>
                    <a:pt x="174" y="166"/>
                    <a:pt x="166" y="141"/>
                  </a:cubicBezTo>
                  <a:cubicBezTo>
                    <a:pt x="149" y="100"/>
                    <a:pt x="125" y="67"/>
                    <a:pt x="108" y="25"/>
                  </a:cubicBezTo>
                  <a:cubicBezTo>
                    <a:pt x="97" y="9"/>
                    <a:pt x="80" y="0"/>
                    <a:pt x="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6"/>
            <p:cNvSpPr/>
            <p:nvPr/>
          </p:nvSpPr>
          <p:spPr>
            <a:xfrm>
              <a:off x="668550" y="1591675"/>
              <a:ext cx="4375" cy="4725"/>
            </a:xfrm>
            <a:custGeom>
              <a:rect b="b" l="l" r="r" t="t"/>
              <a:pathLst>
                <a:path extrusionOk="0" h="189" w="175">
                  <a:moveTo>
                    <a:pt x="50" y="0"/>
                  </a:moveTo>
                  <a:cubicBezTo>
                    <a:pt x="33" y="0"/>
                    <a:pt x="17" y="0"/>
                    <a:pt x="9" y="9"/>
                  </a:cubicBezTo>
                  <a:cubicBezTo>
                    <a:pt x="0" y="25"/>
                    <a:pt x="0" y="34"/>
                    <a:pt x="0" y="50"/>
                  </a:cubicBezTo>
                  <a:cubicBezTo>
                    <a:pt x="0" y="58"/>
                    <a:pt x="0" y="75"/>
                    <a:pt x="9" y="83"/>
                  </a:cubicBezTo>
                  <a:cubicBezTo>
                    <a:pt x="25" y="100"/>
                    <a:pt x="42" y="116"/>
                    <a:pt x="58" y="133"/>
                  </a:cubicBezTo>
                  <a:cubicBezTo>
                    <a:pt x="67" y="141"/>
                    <a:pt x="75" y="150"/>
                    <a:pt x="83" y="158"/>
                  </a:cubicBezTo>
                  <a:cubicBezTo>
                    <a:pt x="91" y="166"/>
                    <a:pt x="100" y="174"/>
                    <a:pt x="116" y="183"/>
                  </a:cubicBezTo>
                  <a:cubicBezTo>
                    <a:pt x="120" y="187"/>
                    <a:pt x="129" y="189"/>
                    <a:pt x="137" y="189"/>
                  </a:cubicBezTo>
                  <a:cubicBezTo>
                    <a:pt x="145" y="189"/>
                    <a:pt x="154" y="187"/>
                    <a:pt x="158" y="183"/>
                  </a:cubicBezTo>
                  <a:cubicBezTo>
                    <a:pt x="166" y="174"/>
                    <a:pt x="166" y="174"/>
                    <a:pt x="174" y="166"/>
                  </a:cubicBezTo>
                  <a:cubicBezTo>
                    <a:pt x="174" y="158"/>
                    <a:pt x="174" y="150"/>
                    <a:pt x="174" y="141"/>
                  </a:cubicBezTo>
                  <a:cubicBezTo>
                    <a:pt x="174" y="133"/>
                    <a:pt x="166" y="133"/>
                    <a:pt x="166" y="125"/>
                  </a:cubicBezTo>
                  <a:cubicBezTo>
                    <a:pt x="166" y="116"/>
                    <a:pt x="166" y="116"/>
                    <a:pt x="158" y="108"/>
                  </a:cubicBezTo>
                  <a:lnTo>
                    <a:pt x="158" y="100"/>
                  </a:lnTo>
                  <a:cubicBezTo>
                    <a:pt x="141" y="92"/>
                    <a:pt x="133" y="75"/>
                    <a:pt x="125" y="67"/>
                  </a:cubicBezTo>
                  <a:cubicBezTo>
                    <a:pt x="116" y="50"/>
                    <a:pt x="100" y="34"/>
                    <a:pt x="83" y="9"/>
                  </a:cubicBezTo>
                  <a:cubicBezTo>
                    <a:pt x="75" y="0"/>
                    <a:pt x="58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6"/>
            <p:cNvSpPr/>
            <p:nvPr/>
          </p:nvSpPr>
          <p:spPr>
            <a:xfrm>
              <a:off x="677025" y="1591050"/>
              <a:ext cx="6250" cy="6800"/>
            </a:xfrm>
            <a:custGeom>
              <a:rect b="b" l="l" r="r" t="t"/>
              <a:pathLst>
                <a:path extrusionOk="0" h="272" w="250">
                  <a:moveTo>
                    <a:pt x="56" y="0"/>
                  </a:moveTo>
                  <a:cubicBezTo>
                    <a:pt x="48" y="0"/>
                    <a:pt x="40" y="3"/>
                    <a:pt x="34" y="9"/>
                  </a:cubicBezTo>
                  <a:cubicBezTo>
                    <a:pt x="9" y="25"/>
                    <a:pt x="1" y="50"/>
                    <a:pt x="9" y="75"/>
                  </a:cubicBezTo>
                  <a:cubicBezTo>
                    <a:pt x="26" y="92"/>
                    <a:pt x="34" y="108"/>
                    <a:pt x="42" y="125"/>
                  </a:cubicBezTo>
                  <a:cubicBezTo>
                    <a:pt x="59" y="150"/>
                    <a:pt x="76" y="166"/>
                    <a:pt x="92" y="183"/>
                  </a:cubicBezTo>
                  <a:cubicBezTo>
                    <a:pt x="109" y="199"/>
                    <a:pt x="117" y="216"/>
                    <a:pt x="134" y="224"/>
                  </a:cubicBezTo>
                  <a:cubicBezTo>
                    <a:pt x="142" y="233"/>
                    <a:pt x="150" y="241"/>
                    <a:pt x="158" y="249"/>
                  </a:cubicBezTo>
                  <a:cubicBezTo>
                    <a:pt x="167" y="257"/>
                    <a:pt x="175" y="266"/>
                    <a:pt x="192" y="266"/>
                  </a:cubicBezTo>
                  <a:cubicBezTo>
                    <a:pt x="200" y="270"/>
                    <a:pt x="208" y="272"/>
                    <a:pt x="215" y="272"/>
                  </a:cubicBezTo>
                  <a:cubicBezTo>
                    <a:pt x="223" y="272"/>
                    <a:pt x="229" y="270"/>
                    <a:pt x="233" y="266"/>
                  </a:cubicBezTo>
                  <a:cubicBezTo>
                    <a:pt x="241" y="249"/>
                    <a:pt x="250" y="233"/>
                    <a:pt x="241" y="224"/>
                  </a:cubicBezTo>
                  <a:cubicBezTo>
                    <a:pt x="233" y="216"/>
                    <a:pt x="225" y="199"/>
                    <a:pt x="216" y="191"/>
                  </a:cubicBezTo>
                  <a:cubicBezTo>
                    <a:pt x="208" y="183"/>
                    <a:pt x="200" y="183"/>
                    <a:pt x="200" y="166"/>
                  </a:cubicBezTo>
                  <a:cubicBezTo>
                    <a:pt x="192" y="166"/>
                    <a:pt x="183" y="158"/>
                    <a:pt x="175" y="150"/>
                  </a:cubicBezTo>
                  <a:lnTo>
                    <a:pt x="167" y="133"/>
                  </a:lnTo>
                  <a:lnTo>
                    <a:pt x="167" y="125"/>
                  </a:lnTo>
                  <a:cubicBezTo>
                    <a:pt x="150" y="117"/>
                    <a:pt x="142" y="92"/>
                    <a:pt x="134" y="75"/>
                  </a:cubicBezTo>
                  <a:cubicBezTo>
                    <a:pt x="117" y="59"/>
                    <a:pt x="109" y="42"/>
                    <a:pt x="100" y="25"/>
                  </a:cubicBezTo>
                  <a:cubicBezTo>
                    <a:pt x="90" y="9"/>
                    <a:pt x="72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6"/>
            <p:cNvSpPr/>
            <p:nvPr/>
          </p:nvSpPr>
          <p:spPr>
            <a:xfrm>
              <a:off x="613025" y="1595750"/>
              <a:ext cx="6875" cy="7125"/>
            </a:xfrm>
            <a:custGeom>
              <a:rect b="b" l="l" r="r" t="t"/>
              <a:pathLst>
                <a:path extrusionOk="0" h="285" w="275">
                  <a:moveTo>
                    <a:pt x="221" y="0"/>
                  </a:moveTo>
                  <a:cubicBezTo>
                    <a:pt x="201" y="0"/>
                    <a:pt x="179" y="9"/>
                    <a:pt x="166" y="28"/>
                  </a:cubicBezTo>
                  <a:cubicBezTo>
                    <a:pt x="158" y="45"/>
                    <a:pt x="150" y="61"/>
                    <a:pt x="133" y="78"/>
                  </a:cubicBezTo>
                  <a:cubicBezTo>
                    <a:pt x="117" y="103"/>
                    <a:pt x="100" y="119"/>
                    <a:pt x="84" y="136"/>
                  </a:cubicBezTo>
                  <a:cubicBezTo>
                    <a:pt x="67" y="144"/>
                    <a:pt x="59" y="152"/>
                    <a:pt x="50" y="169"/>
                  </a:cubicBezTo>
                  <a:cubicBezTo>
                    <a:pt x="42" y="169"/>
                    <a:pt x="34" y="177"/>
                    <a:pt x="34" y="185"/>
                  </a:cubicBezTo>
                  <a:cubicBezTo>
                    <a:pt x="26" y="194"/>
                    <a:pt x="17" y="194"/>
                    <a:pt x="9" y="210"/>
                  </a:cubicBezTo>
                  <a:cubicBezTo>
                    <a:pt x="1" y="227"/>
                    <a:pt x="1" y="243"/>
                    <a:pt x="9" y="260"/>
                  </a:cubicBezTo>
                  <a:cubicBezTo>
                    <a:pt x="17" y="277"/>
                    <a:pt x="34" y="285"/>
                    <a:pt x="59" y="285"/>
                  </a:cubicBezTo>
                  <a:cubicBezTo>
                    <a:pt x="67" y="285"/>
                    <a:pt x="84" y="285"/>
                    <a:pt x="92" y="277"/>
                  </a:cubicBezTo>
                  <a:cubicBezTo>
                    <a:pt x="108" y="268"/>
                    <a:pt x="117" y="268"/>
                    <a:pt x="125" y="260"/>
                  </a:cubicBezTo>
                  <a:cubicBezTo>
                    <a:pt x="133" y="260"/>
                    <a:pt x="142" y="252"/>
                    <a:pt x="142" y="243"/>
                  </a:cubicBezTo>
                  <a:cubicBezTo>
                    <a:pt x="166" y="235"/>
                    <a:pt x="183" y="219"/>
                    <a:pt x="191" y="202"/>
                  </a:cubicBezTo>
                  <a:cubicBezTo>
                    <a:pt x="224" y="161"/>
                    <a:pt x="249" y="119"/>
                    <a:pt x="274" y="69"/>
                  </a:cubicBezTo>
                  <a:cubicBezTo>
                    <a:pt x="274" y="53"/>
                    <a:pt x="274" y="36"/>
                    <a:pt x="266" y="28"/>
                  </a:cubicBezTo>
                  <a:cubicBezTo>
                    <a:pt x="258" y="11"/>
                    <a:pt x="249" y="3"/>
                    <a:pt x="241" y="3"/>
                  </a:cubicBezTo>
                  <a:cubicBezTo>
                    <a:pt x="235" y="1"/>
                    <a:pt x="228" y="0"/>
                    <a:pt x="2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6"/>
            <p:cNvSpPr/>
            <p:nvPr/>
          </p:nvSpPr>
          <p:spPr>
            <a:xfrm>
              <a:off x="604325" y="1594975"/>
              <a:ext cx="5625" cy="7225"/>
            </a:xfrm>
            <a:custGeom>
              <a:rect b="b" l="l" r="r" t="t"/>
              <a:pathLst>
                <a:path extrusionOk="0" h="289" w="225">
                  <a:moveTo>
                    <a:pt x="169" y="1"/>
                  </a:moveTo>
                  <a:cubicBezTo>
                    <a:pt x="154" y="1"/>
                    <a:pt x="139" y="10"/>
                    <a:pt x="133" y="26"/>
                  </a:cubicBezTo>
                  <a:cubicBezTo>
                    <a:pt x="108" y="59"/>
                    <a:pt x="84" y="100"/>
                    <a:pt x="67" y="134"/>
                  </a:cubicBezTo>
                  <a:cubicBezTo>
                    <a:pt x="50" y="150"/>
                    <a:pt x="42" y="167"/>
                    <a:pt x="34" y="183"/>
                  </a:cubicBezTo>
                  <a:lnTo>
                    <a:pt x="17" y="208"/>
                  </a:lnTo>
                  <a:cubicBezTo>
                    <a:pt x="17" y="216"/>
                    <a:pt x="9" y="225"/>
                    <a:pt x="9" y="233"/>
                  </a:cubicBezTo>
                  <a:cubicBezTo>
                    <a:pt x="9" y="233"/>
                    <a:pt x="1" y="241"/>
                    <a:pt x="1" y="250"/>
                  </a:cubicBezTo>
                  <a:cubicBezTo>
                    <a:pt x="1" y="258"/>
                    <a:pt x="1" y="274"/>
                    <a:pt x="17" y="283"/>
                  </a:cubicBezTo>
                  <a:cubicBezTo>
                    <a:pt x="21" y="287"/>
                    <a:pt x="28" y="289"/>
                    <a:pt x="35" y="289"/>
                  </a:cubicBezTo>
                  <a:cubicBezTo>
                    <a:pt x="42" y="289"/>
                    <a:pt x="50" y="287"/>
                    <a:pt x="59" y="283"/>
                  </a:cubicBezTo>
                  <a:lnTo>
                    <a:pt x="67" y="274"/>
                  </a:lnTo>
                  <a:cubicBezTo>
                    <a:pt x="75" y="274"/>
                    <a:pt x="84" y="266"/>
                    <a:pt x="92" y="258"/>
                  </a:cubicBezTo>
                  <a:cubicBezTo>
                    <a:pt x="92" y="250"/>
                    <a:pt x="100" y="241"/>
                    <a:pt x="108" y="233"/>
                  </a:cubicBezTo>
                  <a:cubicBezTo>
                    <a:pt x="125" y="216"/>
                    <a:pt x="133" y="192"/>
                    <a:pt x="142" y="175"/>
                  </a:cubicBezTo>
                  <a:lnTo>
                    <a:pt x="208" y="67"/>
                  </a:lnTo>
                  <a:cubicBezTo>
                    <a:pt x="224" y="51"/>
                    <a:pt x="216" y="18"/>
                    <a:pt x="191" y="9"/>
                  </a:cubicBezTo>
                  <a:cubicBezTo>
                    <a:pt x="185" y="3"/>
                    <a:pt x="177" y="1"/>
                    <a:pt x="1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6"/>
            <p:cNvSpPr/>
            <p:nvPr/>
          </p:nvSpPr>
          <p:spPr>
            <a:xfrm>
              <a:off x="697325" y="1587150"/>
              <a:ext cx="5825" cy="7325"/>
            </a:xfrm>
            <a:custGeom>
              <a:rect b="b" l="l" r="r" t="t"/>
              <a:pathLst>
                <a:path extrusionOk="0" h="293" w="233">
                  <a:moveTo>
                    <a:pt x="56" y="1"/>
                  </a:moveTo>
                  <a:cubicBezTo>
                    <a:pt x="49" y="1"/>
                    <a:pt x="41" y="3"/>
                    <a:pt x="34" y="7"/>
                  </a:cubicBezTo>
                  <a:cubicBezTo>
                    <a:pt x="9" y="24"/>
                    <a:pt x="1" y="57"/>
                    <a:pt x="18" y="82"/>
                  </a:cubicBezTo>
                  <a:cubicBezTo>
                    <a:pt x="34" y="115"/>
                    <a:pt x="51" y="148"/>
                    <a:pt x="76" y="181"/>
                  </a:cubicBezTo>
                  <a:lnTo>
                    <a:pt x="100" y="223"/>
                  </a:lnTo>
                  <a:cubicBezTo>
                    <a:pt x="100" y="231"/>
                    <a:pt x="109" y="239"/>
                    <a:pt x="117" y="248"/>
                  </a:cubicBezTo>
                  <a:lnTo>
                    <a:pt x="125" y="264"/>
                  </a:lnTo>
                  <a:cubicBezTo>
                    <a:pt x="125" y="273"/>
                    <a:pt x="134" y="273"/>
                    <a:pt x="142" y="281"/>
                  </a:cubicBezTo>
                  <a:cubicBezTo>
                    <a:pt x="150" y="281"/>
                    <a:pt x="150" y="289"/>
                    <a:pt x="158" y="289"/>
                  </a:cubicBezTo>
                  <a:cubicBezTo>
                    <a:pt x="163" y="292"/>
                    <a:pt x="168" y="293"/>
                    <a:pt x="173" y="293"/>
                  </a:cubicBezTo>
                  <a:cubicBezTo>
                    <a:pt x="185" y="293"/>
                    <a:pt x="196" y="287"/>
                    <a:pt x="208" y="281"/>
                  </a:cubicBezTo>
                  <a:cubicBezTo>
                    <a:pt x="225" y="264"/>
                    <a:pt x="225" y="256"/>
                    <a:pt x="225" y="239"/>
                  </a:cubicBezTo>
                  <a:cubicBezTo>
                    <a:pt x="233" y="215"/>
                    <a:pt x="208" y="181"/>
                    <a:pt x="200" y="165"/>
                  </a:cubicBezTo>
                  <a:cubicBezTo>
                    <a:pt x="191" y="148"/>
                    <a:pt x="175" y="132"/>
                    <a:pt x="167" y="123"/>
                  </a:cubicBezTo>
                  <a:cubicBezTo>
                    <a:pt x="150" y="90"/>
                    <a:pt x="125" y="57"/>
                    <a:pt x="109" y="32"/>
                  </a:cubicBezTo>
                  <a:cubicBezTo>
                    <a:pt x="97" y="14"/>
                    <a:pt x="76" y="1"/>
                    <a:pt x="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6"/>
            <p:cNvSpPr/>
            <p:nvPr/>
          </p:nvSpPr>
          <p:spPr>
            <a:xfrm>
              <a:off x="701900" y="1587650"/>
              <a:ext cx="2500" cy="4925"/>
            </a:xfrm>
            <a:custGeom>
              <a:rect b="b" l="l" r="r" t="t"/>
              <a:pathLst>
                <a:path extrusionOk="0" h="197" w="100">
                  <a:moveTo>
                    <a:pt x="39" y="1"/>
                  </a:moveTo>
                  <a:cubicBezTo>
                    <a:pt x="34" y="1"/>
                    <a:pt x="29" y="2"/>
                    <a:pt x="25" y="4"/>
                  </a:cubicBezTo>
                  <a:cubicBezTo>
                    <a:pt x="8" y="4"/>
                    <a:pt x="0" y="21"/>
                    <a:pt x="0" y="45"/>
                  </a:cubicBezTo>
                  <a:cubicBezTo>
                    <a:pt x="17" y="87"/>
                    <a:pt x="33" y="128"/>
                    <a:pt x="42" y="178"/>
                  </a:cubicBezTo>
                  <a:cubicBezTo>
                    <a:pt x="48" y="185"/>
                    <a:pt x="55" y="197"/>
                    <a:pt x="66" y="197"/>
                  </a:cubicBezTo>
                  <a:cubicBezTo>
                    <a:pt x="69" y="197"/>
                    <a:pt x="72" y="196"/>
                    <a:pt x="75" y="195"/>
                  </a:cubicBezTo>
                  <a:cubicBezTo>
                    <a:pt x="91" y="195"/>
                    <a:pt x="100" y="178"/>
                    <a:pt x="100" y="161"/>
                  </a:cubicBezTo>
                  <a:cubicBezTo>
                    <a:pt x="83" y="120"/>
                    <a:pt x="75" y="70"/>
                    <a:pt x="66" y="29"/>
                  </a:cubicBezTo>
                  <a:cubicBezTo>
                    <a:pt x="66" y="10"/>
                    <a:pt x="53" y="1"/>
                    <a:pt x="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6"/>
            <p:cNvSpPr/>
            <p:nvPr/>
          </p:nvSpPr>
          <p:spPr>
            <a:xfrm>
              <a:off x="626850" y="1567100"/>
              <a:ext cx="17700" cy="5775"/>
            </a:xfrm>
            <a:custGeom>
              <a:rect b="b" l="l" r="r" t="t"/>
              <a:pathLst>
                <a:path extrusionOk="0" h="231" w="708">
                  <a:moveTo>
                    <a:pt x="50" y="1"/>
                  </a:moveTo>
                  <a:cubicBezTo>
                    <a:pt x="14" y="1"/>
                    <a:pt x="0" y="58"/>
                    <a:pt x="36" y="72"/>
                  </a:cubicBezTo>
                  <a:cubicBezTo>
                    <a:pt x="127" y="122"/>
                    <a:pt x="218" y="171"/>
                    <a:pt x="326" y="196"/>
                  </a:cubicBezTo>
                  <a:cubicBezTo>
                    <a:pt x="376" y="213"/>
                    <a:pt x="425" y="213"/>
                    <a:pt x="483" y="221"/>
                  </a:cubicBezTo>
                  <a:cubicBezTo>
                    <a:pt x="512" y="226"/>
                    <a:pt x="544" y="231"/>
                    <a:pt x="575" y="231"/>
                  </a:cubicBezTo>
                  <a:cubicBezTo>
                    <a:pt x="597" y="231"/>
                    <a:pt x="620" y="228"/>
                    <a:pt x="641" y="221"/>
                  </a:cubicBezTo>
                  <a:cubicBezTo>
                    <a:pt x="699" y="205"/>
                    <a:pt x="707" y="113"/>
                    <a:pt x="641" y="105"/>
                  </a:cubicBezTo>
                  <a:cubicBezTo>
                    <a:pt x="620" y="97"/>
                    <a:pt x="595" y="95"/>
                    <a:pt x="569" y="95"/>
                  </a:cubicBezTo>
                  <a:cubicBezTo>
                    <a:pt x="543" y="95"/>
                    <a:pt x="517" y="97"/>
                    <a:pt x="492" y="97"/>
                  </a:cubicBezTo>
                  <a:cubicBezTo>
                    <a:pt x="442" y="97"/>
                    <a:pt x="401" y="89"/>
                    <a:pt x="351" y="80"/>
                  </a:cubicBezTo>
                  <a:cubicBezTo>
                    <a:pt x="251" y="55"/>
                    <a:pt x="160" y="39"/>
                    <a:pt x="69" y="6"/>
                  </a:cubicBezTo>
                  <a:cubicBezTo>
                    <a:pt x="62" y="2"/>
                    <a:pt x="56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6"/>
            <p:cNvSpPr/>
            <p:nvPr/>
          </p:nvSpPr>
          <p:spPr>
            <a:xfrm>
              <a:off x="655900" y="1569425"/>
              <a:ext cx="6650" cy="2175"/>
            </a:xfrm>
            <a:custGeom>
              <a:rect b="b" l="l" r="r" t="t"/>
              <a:pathLst>
                <a:path extrusionOk="0" h="87" w="266">
                  <a:moveTo>
                    <a:pt x="200" y="0"/>
                  </a:moveTo>
                  <a:cubicBezTo>
                    <a:pt x="194" y="0"/>
                    <a:pt x="189" y="1"/>
                    <a:pt x="183" y="4"/>
                  </a:cubicBezTo>
                  <a:lnTo>
                    <a:pt x="42" y="4"/>
                  </a:lnTo>
                  <a:cubicBezTo>
                    <a:pt x="17" y="4"/>
                    <a:pt x="1" y="20"/>
                    <a:pt x="1" y="45"/>
                  </a:cubicBezTo>
                  <a:cubicBezTo>
                    <a:pt x="1" y="70"/>
                    <a:pt x="17" y="87"/>
                    <a:pt x="42" y="87"/>
                  </a:cubicBezTo>
                  <a:cubicBezTo>
                    <a:pt x="75" y="87"/>
                    <a:pt x="117" y="87"/>
                    <a:pt x="150" y="78"/>
                  </a:cubicBezTo>
                  <a:cubicBezTo>
                    <a:pt x="167" y="78"/>
                    <a:pt x="175" y="70"/>
                    <a:pt x="191" y="70"/>
                  </a:cubicBezTo>
                  <a:cubicBezTo>
                    <a:pt x="208" y="62"/>
                    <a:pt x="225" y="54"/>
                    <a:pt x="241" y="45"/>
                  </a:cubicBezTo>
                  <a:cubicBezTo>
                    <a:pt x="266" y="29"/>
                    <a:pt x="249" y="4"/>
                    <a:pt x="233" y="4"/>
                  </a:cubicBezTo>
                  <a:cubicBezTo>
                    <a:pt x="222" y="4"/>
                    <a:pt x="211" y="0"/>
                    <a:pt x="2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6"/>
            <p:cNvSpPr/>
            <p:nvPr/>
          </p:nvSpPr>
          <p:spPr>
            <a:xfrm>
              <a:off x="612625" y="1532175"/>
              <a:ext cx="6225" cy="5550"/>
            </a:xfrm>
            <a:custGeom>
              <a:rect b="b" l="l" r="r" t="t"/>
              <a:pathLst>
                <a:path extrusionOk="0" h="222" w="249">
                  <a:moveTo>
                    <a:pt x="232" y="69"/>
                  </a:moveTo>
                  <a:lnTo>
                    <a:pt x="224" y="85"/>
                  </a:lnTo>
                  <a:cubicBezTo>
                    <a:pt x="224" y="85"/>
                    <a:pt x="232" y="77"/>
                    <a:pt x="232" y="69"/>
                  </a:cubicBezTo>
                  <a:close/>
                  <a:moveTo>
                    <a:pt x="208" y="0"/>
                  </a:moveTo>
                  <a:cubicBezTo>
                    <a:pt x="205" y="0"/>
                    <a:pt x="202" y="1"/>
                    <a:pt x="199" y="3"/>
                  </a:cubicBezTo>
                  <a:lnTo>
                    <a:pt x="166" y="3"/>
                  </a:lnTo>
                  <a:cubicBezTo>
                    <a:pt x="158" y="3"/>
                    <a:pt x="149" y="11"/>
                    <a:pt x="141" y="11"/>
                  </a:cubicBezTo>
                  <a:cubicBezTo>
                    <a:pt x="133" y="19"/>
                    <a:pt x="124" y="19"/>
                    <a:pt x="116" y="27"/>
                  </a:cubicBezTo>
                  <a:cubicBezTo>
                    <a:pt x="91" y="36"/>
                    <a:pt x="75" y="52"/>
                    <a:pt x="58" y="61"/>
                  </a:cubicBezTo>
                  <a:cubicBezTo>
                    <a:pt x="42" y="69"/>
                    <a:pt x="33" y="77"/>
                    <a:pt x="25" y="85"/>
                  </a:cubicBezTo>
                  <a:cubicBezTo>
                    <a:pt x="8" y="102"/>
                    <a:pt x="0" y="135"/>
                    <a:pt x="0" y="160"/>
                  </a:cubicBezTo>
                  <a:cubicBezTo>
                    <a:pt x="8" y="168"/>
                    <a:pt x="8" y="177"/>
                    <a:pt x="17" y="185"/>
                  </a:cubicBezTo>
                  <a:cubicBezTo>
                    <a:pt x="25" y="201"/>
                    <a:pt x="33" y="210"/>
                    <a:pt x="58" y="218"/>
                  </a:cubicBezTo>
                  <a:cubicBezTo>
                    <a:pt x="63" y="220"/>
                    <a:pt x="69" y="221"/>
                    <a:pt x="75" y="221"/>
                  </a:cubicBezTo>
                  <a:cubicBezTo>
                    <a:pt x="89" y="221"/>
                    <a:pt x="107" y="216"/>
                    <a:pt x="124" y="210"/>
                  </a:cubicBezTo>
                  <a:cubicBezTo>
                    <a:pt x="133" y="193"/>
                    <a:pt x="149" y="185"/>
                    <a:pt x="158" y="168"/>
                  </a:cubicBezTo>
                  <a:cubicBezTo>
                    <a:pt x="158" y="160"/>
                    <a:pt x="166" y="152"/>
                    <a:pt x="166" y="143"/>
                  </a:cubicBezTo>
                  <a:lnTo>
                    <a:pt x="191" y="119"/>
                  </a:lnTo>
                  <a:cubicBezTo>
                    <a:pt x="199" y="119"/>
                    <a:pt x="199" y="110"/>
                    <a:pt x="207" y="110"/>
                  </a:cubicBezTo>
                  <a:lnTo>
                    <a:pt x="216" y="102"/>
                  </a:lnTo>
                  <a:cubicBezTo>
                    <a:pt x="224" y="94"/>
                    <a:pt x="224" y="77"/>
                    <a:pt x="232" y="69"/>
                  </a:cubicBezTo>
                  <a:lnTo>
                    <a:pt x="240" y="69"/>
                  </a:lnTo>
                  <a:cubicBezTo>
                    <a:pt x="249" y="52"/>
                    <a:pt x="249" y="36"/>
                    <a:pt x="240" y="19"/>
                  </a:cubicBezTo>
                  <a:cubicBezTo>
                    <a:pt x="234" y="12"/>
                    <a:pt x="222" y="0"/>
                    <a:pt x="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6"/>
            <p:cNvSpPr/>
            <p:nvPr/>
          </p:nvSpPr>
          <p:spPr>
            <a:xfrm>
              <a:off x="602875" y="1538550"/>
              <a:ext cx="6250" cy="3850"/>
            </a:xfrm>
            <a:custGeom>
              <a:rect b="b" l="l" r="r" t="t"/>
              <a:pathLst>
                <a:path extrusionOk="0" h="154" w="250">
                  <a:moveTo>
                    <a:pt x="200" y="0"/>
                  </a:moveTo>
                  <a:cubicBezTo>
                    <a:pt x="187" y="0"/>
                    <a:pt x="175" y="4"/>
                    <a:pt x="166" y="13"/>
                  </a:cubicBezTo>
                  <a:lnTo>
                    <a:pt x="158" y="21"/>
                  </a:lnTo>
                  <a:cubicBezTo>
                    <a:pt x="150" y="29"/>
                    <a:pt x="133" y="29"/>
                    <a:pt x="125" y="38"/>
                  </a:cubicBezTo>
                  <a:cubicBezTo>
                    <a:pt x="117" y="46"/>
                    <a:pt x="108" y="54"/>
                    <a:pt x="92" y="54"/>
                  </a:cubicBezTo>
                  <a:cubicBezTo>
                    <a:pt x="92" y="62"/>
                    <a:pt x="84" y="62"/>
                    <a:pt x="75" y="62"/>
                  </a:cubicBezTo>
                  <a:lnTo>
                    <a:pt x="75" y="71"/>
                  </a:lnTo>
                  <a:lnTo>
                    <a:pt x="67" y="71"/>
                  </a:lnTo>
                  <a:cubicBezTo>
                    <a:pt x="59" y="71"/>
                    <a:pt x="50" y="71"/>
                    <a:pt x="42" y="79"/>
                  </a:cubicBezTo>
                  <a:lnTo>
                    <a:pt x="34" y="79"/>
                  </a:lnTo>
                  <a:lnTo>
                    <a:pt x="34" y="87"/>
                  </a:lnTo>
                  <a:cubicBezTo>
                    <a:pt x="17" y="87"/>
                    <a:pt x="1" y="104"/>
                    <a:pt x="9" y="120"/>
                  </a:cubicBezTo>
                  <a:cubicBezTo>
                    <a:pt x="9" y="137"/>
                    <a:pt x="26" y="154"/>
                    <a:pt x="42" y="154"/>
                  </a:cubicBezTo>
                  <a:lnTo>
                    <a:pt x="100" y="154"/>
                  </a:lnTo>
                  <a:cubicBezTo>
                    <a:pt x="108" y="145"/>
                    <a:pt x="125" y="145"/>
                    <a:pt x="142" y="137"/>
                  </a:cubicBezTo>
                  <a:cubicBezTo>
                    <a:pt x="158" y="137"/>
                    <a:pt x="175" y="129"/>
                    <a:pt x="191" y="120"/>
                  </a:cubicBezTo>
                  <a:cubicBezTo>
                    <a:pt x="208" y="104"/>
                    <a:pt x="216" y="96"/>
                    <a:pt x="233" y="87"/>
                  </a:cubicBezTo>
                  <a:cubicBezTo>
                    <a:pt x="249" y="62"/>
                    <a:pt x="249" y="29"/>
                    <a:pt x="233" y="13"/>
                  </a:cubicBezTo>
                  <a:cubicBezTo>
                    <a:pt x="224" y="4"/>
                    <a:pt x="212" y="0"/>
                    <a:pt x="2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6"/>
            <p:cNvSpPr/>
            <p:nvPr/>
          </p:nvSpPr>
          <p:spPr>
            <a:xfrm>
              <a:off x="596675" y="1536575"/>
              <a:ext cx="2500" cy="1900"/>
            </a:xfrm>
            <a:custGeom>
              <a:rect b="b" l="l" r="r" t="t"/>
              <a:pathLst>
                <a:path extrusionOk="0" h="76" w="100">
                  <a:moveTo>
                    <a:pt x="50" y="1"/>
                  </a:moveTo>
                  <a:cubicBezTo>
                    <a:pt x="0" y="1"/>
                    <a:pt x="0" y="75"/>
                    <a:pt x="50" y="75"/>
                  </a:cubicBezTo>
                  <a:cubicBezTo>
                    <a:pt x="100" y="75"/>
                    <a:pt x="100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6"/>
            <p:cNvSpPr/>
            <p:nvPr/>
          </p:nvSpPr>
          <p:spPr>
            <a:xfrm>
              <a:off x="609500" y="1525400"/>
              <a:ext cx="4175" cy="2700"/>
            </a:xfrm>
            <a:custGeom>
              <a:rect b="b" l="l" r="r" t="t"/>
              <a:pathLst>
                <a:path extrusionOk="0" h="108" w="167">
                  <a:moveTo>
                    <a:pt x="117" y="0"/>
                  </a:moveTo>
                  <a:cubicBezTo>
                    <a:pt x="109" y="0"/>
                    <a:pt x="100" y="0"/>
                    <a:pt x="100" y="8"/>
                  </a:cubicBezTo>
                  <a:lnTo>
                    <a:pt x="75" y="17"/>
                  </a:lnTo>
                  <a:cubicBezTo>
                    <a:pt x="67" y="17"/>
                    <a:pt x="59" y="25"/>
                    <a:pt x="59" y="25"/>
                  </a:cubicBezTo>
                  <a:cubicBezTo>
                    <a:pt x="51" y="33"/>
                    <a:pt x="42" y="33"/>
                    <a:pt x="34" y="42"/>
                  </a:cubicBezTo>
                  <a:cubicBezTo>
                    <a:pt x="26" y="42"/>
                    <a:pt x="17" y="50"/>
                    <a:pt x="17" y="58"/>
                  </a:cubicBezTo>
                  <a:lnTo>
                    <a:pt x="9" y="66"/>
                  </a:lnTo>
                  <a:cubicBezTo>
                    <a:pt x="1" y="75"/>
                    <a:pt x="9" y="83"/>
                    <a:pt x="9" y="91"/>
                  </a:cubicBezTo>
                  <a:cubicBezTo>
                    <a:pt x="9" y="100"/>
                    <a:pt x="17" y="108"/>
                    <a:pt x="34" y="108"/>
                  </a:cubicBezTo>
                  <a:cubicBezTo>
                    <a:pt x="42" y="108"/>
                    <a:pt x="51" y="108"/>
                    <a:pt x="67" y="100"/>
                  </a:cubicBezTo>
                  <a:lnTo>
                    <a:pt x="84" y="100"/>
                  </a:lnTo>
                  <a:cubicBezTo>
                    <a:pt x="92" y="100"/>
                    <a:pt x="100" y="91"/>
                    <a:pt x="109" y="91"/>
                  </a:cubicBezTo>
                  <a:cubicBezTo>
                    <a:pt x="117" y="91"/>
                    <a:pt x="125" y="91"/>
                    <a:pt x="133" y="83"/>
                  </a:cubicBezTo>
                  <a:cubicBezTo>
                    <a:pt x="142" y="83"/>
                    <a:pt x="150" y="75"/>
                    <a:pt x="158" y="66"/>
                  </a:cubicBezTo>
                  <a:cubicBezTo>
                    <a:pt x="167" y="58"/>
                    <a:pt x="167" y="42"/>
                    <a:pt x="158" y="25"/>
                  </a:cubicBezTo>
                  <a:cubicBezTo>
                    <a:pt x="150" y="17"/>
                    <a:pt x="150" y="8"/>
                    <a:pt x="133" y="8"/>
                  </a:cubicBezTo>
                  <a:lnTo>
                    <a:pt x="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6"/>
            <p:cNvSpPr/>
            <p:nvPr/>
          </p:nvSpPr>
          <p:spPr>
            <a:xfrm>
              <a:off x="601225" y="1527050"/>
              <a:ext cx="1900" cy="1475"/>
            </a:xfrm>
            <a:custGeom>
              <a:rect b="b" l="l" r="r" t="t"/>
              <a:pathLst>
                <a:path extrusionOk="0" h="59" w="76">
                  <a:moveTo>
                    <a:pt x="42" y="0"/>
                  </a:moveTo>
                  <a:cubicBezTo>
                    <a:pt x="0" y="0"/>
                    <a:pt x="0" y="58"/>
                    <a:pt x="42" y="58"/>
                  </a:cubicBezTo>
                  <a:cubicBezTo>
                    <a:pt x="75" y="58"/>
                    <a:pt x="75" y="0"/>
                    <a:pt x="42" y="0"/>
                  </a:cubicBez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6"/>
            <p:cNvSpPr/>
            <p:nvPr/>
          </p:nvSpPr>
          <p:spPr>
            <a:xfrm>
              <a:off x="667100" y="1529525"/>
              <a:ext cx="6025" cy="5425"/>
            </a:xfrm>
            <a:custGeom>
              <a:rect b="b" l="l" r="r" t="t"/>
              <a:pathLst>
                <a:path extrusionOk="0" h="217" w="241">
                  <a:moveTo>
                    <a:pt x="42" y="1"/>
                  </a:moveTo>
                  <a:cubicBezTo>
                    <a:pt x="33" y="1"/>
                    <a:pt x="17" y="17"/>
                    <a:pt x="9" y="26"/>
                  </a:cubicBezTo>
                  <a:cubicBezTo>
                    <a:pt x="9" y="34"/>
                    <a:pt x="0" y="51"/>
                    <a:pt x="9" y="59"/>
                  </a:cubicBezTo>
                  <a:cubicBezTo>
                    <a:pt x="9" y="84"/>
                    <a:pt x="33" y="109"/>
                    <a:pt x="58" y="109"/>
                  </a:cubicBezTo>
                  <a:lnTo>
                    <a:pt x="75" y="109"/>
                  </a:lnTo>
                  <a:lnTo>
                    <a:pt x="91" y="117"/>
                  </a:lnTo>
                  <a:cubicBezTo>
                    <a:pt x="91" y="125"/>
                    <a:pt x="100" y="133"/>
                    <a:pt x="108" y="133"/>
                  </a:cubicBezTo>
                  <a:cubicBezTo>
                    <a:pt x="108" y="142"/>
                    <a:pt x="116" y="150"/>
                    <a:pt x="116" y="150"/>
                  </a:cubicBezTo>
                  <a:cubicBezTo>
                    <a:pt x="125" y="158"/>
                    <a:pt x="125" y="167"/>
                    <a:pt x="133" y="183"/>
                  </a:cubicBezTo>
                  <a:lnTo>
                    <a:pt x="125" y="175"/>
                  </a:lnTo>
                  <a:lnTo>
                    <a:pt x="125" y="175"/>
                  </a:lnTo>
                  <a:cubicBezTo>
                    <a:pt x="133" y="191"/>
                    <a:pt x="141" y="200"/>
                    <a:pt x="158" y="208"/>
                  </a:cubicBezTo>
                  <a:lnTo>
                    <a:pt x="149" y="208"/>
                  </a:lnTo>
                  <a:cubicBezTo>
                    <a:pt x="158" y="216"/>
                    <a:pt x="174" y="216"/>
                    <a:pt x="191" y="216"/>
                  </a:cubicBezTo>
                  <a:cubicBezTo>
                    <a:pt x="199" y="208"/>
                    <a:pt x="207" y="208"/>
                    <a:pt x="216" y="200"/>
                  </a:cubicBezTo>
                  <a:cubicBezTo>
                    <a:pt x="232" y="183"/>
                    <a:pt x="241" y="158"/>
                    <a:pt x="232" y="142"/>
                  </a:cubicBezTo>
                  <a:cubicBezTo>
                    <a:pt x="232" y="133"/>
                    <a:pt x="232" y="117"/>
                    <a:pt x="232" y="109"/>
                  </a:cubicBezTo>
                  <a:cubicBezTo>
                    <a:pt x="232" y="100"/>
                    <a:pt x="224" y="92"/>
                    <a:pt x="224" y="84"/>
                  </a:cubicBezTo>
                  <a:cubicBezTo>
                    <a:pt x="216" y="75"/>
                    <a:pt x="207" y="67"/>
                    <a:pt x="199" y="59"/>
                  </a:cubicBezTo>
                  <a:cubicBezTo>
                    <a:pt x="199" y="51"/>
                    <a:pt x="191" y="42"/>
                    <a:pt x="183" y="42"/>
                  </a:cubicBezTo>
                  <a:cubicBezTo>
                    <a:pt x="166" y="26"/>
                    <a:pt x="141" y="9"/>
                    <a:pt x="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6"/>
            <p:cNvSpPr/>
            <p:nvPr/>
          </p:nvSpPr>
          <p:spPr>
            <a:xfrm>
              <a:off x="678900" y="1534925"/>
              <a:ext cx="2500" cy="1875"/>
            </a:xfrm>
            <a:custGeom>
              <a:rect b="b" l="l" r="r" t="t"/>
              <a:pathLst>
                <a:path extrusionOk="0" h="75" w="100">
                  <a:moveTo>
                    <a:pt x="50" y="0"/>
                  </a:moveTo>
                  <a:cubicBezTo>
                    <a:pt x="1" y="0"/>
                    <a:pt x="1" y="75"/>
                    <a:pt x="50" y="75"/>
                  </a:cubicBezTo>
                  <a:cubicBezTo>
                    <a:pt x="100" y="75"/>
                    <a:pt x="100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6"/>
            <p:cNvSpPr/>
            <p:nvPr/>
          </p:nvSpPr>
          <p:spPr>
            <a:xfrm>
              <a:off x="681375" y="1526975"/>
              <a:ext cx="3975" cy="4200"/>
            </a:xfrm>
            <a:custGeom>
              <a:rect b="b" l="l" r="r" t="t"/>
              <a:pathLst>
                <a:path extrusionOk="0" h="168" w="159">
                  <a:moveTo>
                    <a:pt x="54" y="0"/>
                  </a:moveTo>
                  <a:cubicBezTo>
                    <a:pt x="42" y="0"/>
                    <a:pt x="29" y="4"/>
                    <a:pt x="18" y="12"/>
                  </a:cubicBezTo>
                  <a:cubicBezTo>
                    <a:pt x="9" y="20"/>
                    <a:pt x="1" y="28"/>
                    <a:pt x="1" y="45"/>
                  </a:cubicBezTo>
                  <a:cubicBezTo>
                    <a:pt x="1" y="61"/>
                    <a:pt x="1" y="70"/>
                    <a:pt x="18" y="86"/>
                  </a:cubicBezTo>
                  <a:cubicBezTo>
                    <a:pt x="42" y="111"/>
                    <a:pt x="67" y="136"/>
                    <a:pt x="92" y="161"/>
                  </a:cubicBezTo>
                  <a:cubicBezTo>
                    <a:pt x="100" y="165"/>
                    <a:pt x="109" y="167"/>
                    <a:pt x="117" y="167"/>
                  </a:cubicBezTo>
                  <a:cubicBezTo>
                    <a:pt x="125" y="167"/>
                    <a:pt x="134" y="165"/>
                    <a:pt x="142" y="161"/>
                  </a:cubicBezTo>
                  <a:cubicBezTo>
                    <a:pt x="150" y="153"/>
                    <a:pt x="158" y="128"/>
                    <a:pt x="150" y="119"/>
                  </a:cubicBezTo>
                  <a:lnTo>
                    <a:pt x="92" y="20"/>
                  </a:lnTo>
                  <a:cubicBezTo>
                    <a:pt x="83" y="6"/>
                    <a:pt x="69" y="0"/>
                    <a:pt x="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6"/>
            <p:cNvSpPr/>
            <p:nvPr/>
          </p:nvSpPr>
          <p:spPr>
            <a:xfrm>
              <a:off x="668550" y="1515450"/>
              <a:ext cx="4575" cy="2725"/>
            </a:xfrm>
            <a:custGeom>
              <a:rect b="b" l="l" r="r" t="t"/>
              <a:pathLst>
                <a:path extrusionOk="0" h="109" w="183">
                  <a:moveTo>
                    <a:pt x="25" y="0"/>
                  </a:moveTo>
                  <a:cubicBezTo>
                    <a:pt x="17" y="0"/>
                    <a:pt x="9" y="9"/>
                    <a:pt x="0" y="17"/>
                  </a:cubicBezTo>
                  <a:cubicBezTo>
                    <a:pt x="0" y="25"/>
                    <a:pt x="0" y="34"/>
                    <a:pt x="0" y="42"/>
                  </a:cubicBezTo>
                  <a:cubicBezTo>
                    <a:pt x="9" y="58"/>
                    <a:pt x="17" y="58"/>
                    <a:pt x="25" y="67"/>
                  </a:cubicBezTo>
                  <a:cubicBezTo>
                    <a:pt x="42" y="75"/>
                    <a:pt x="67" y="83"/>
                    <a:pt x="83" y="92"/>
                  </a:cubicBezTo>
                  <a:cubicBezTo>
                    <a:pt x="91" y="92"/>
                    <a:pt x="100" y="100"/>
                    <a:pt x="116" y="100"/>
                  </a:cubicBezTo>
                  <a:cubicBezTo>
                    <a:pt x="125" y="100"/>
                    <a:pt x="133" y="108"/>
                    <a:pt x="149" y="108"/>
                  </a:cubicBezTo>
                  <a:cubicBezTo>
                    <a:pt x="158" y="108"/>
                    <a:pt x="174" y="108"/>
                    <a:pt x="174" y="92"/>
                  </a:cubicBezTo>
                  <a:cubicBezTo>
                    <a:pt x="183" y="83"/>
                    <a:pt x="174" y="67"/>
                    <a:pt x="166" y="58"/>
                  </a:cubicBezTo>
                  <a:cubicBezTo>
                    <a:pt x="158" y="50"/>
                    <a:pt x="149" y="50"/>
                    <a:pt x="141" y="42"/>
                  </a:cubicBezTo>
                  <a:cubicBezTo>
                    <a:pt x="125" y="42"/>
                    <a:pt x="116" y="34"/>
                    <a:pt x="108" y="25"/>
                  </a:cubicBezTo>
                  <a:cubicBezTo>
                    <a:pt x="91" y="17"/>
                    <a:pt x="67" y="9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6"/>
            <p:cNvSpPr/>
            <p:nvPr/>
          </p:nvSpPr>
          <p:spPr>
            <a:xfrm>
              <a:off x="568468" y="1473700"/>
              <a:ext cx="154750" cy="99775"/>
            </a:xfrm>
            <a:custGeom>
              <a:rect b="b" l="l" r="r" t="t"/>
              <a:pathLst>
                <a:path extrusionOk="0" h="3991" w="6190">
                  <a:moveTo>
                    <a:pt x="3206" y="191"/>
                  </a:moveTo>
                  <a:cubicBezTo>
                    <a:pt x="3277" y="191"/>
                    <a:pt x="3347" y="195"/>
                    <a:pt x="3414" y="204"/>
                  </a:cubicBezTo>
                  <a:cubicBezTo>
                    <a:pt x="3530" y="229"/>
                    <a:pt x="3638" y="270"/>
                    <a:pt x="3729" y="336"/>
                  </a:cubicBezTo>
                  <a:cubicBezTo>
                    <a:pt x="3641" y="336"/>
                    <a:pt x="3556" y="333"/>
                    <a:pt x="3470" y="333"/>
                  </a:cubicBezTo>
                  <a:cubicBezTo>
                    <a:pt x="3427" y="333"/>
                    <a:pt x="3384" y="334"/>
                    <a:pt x="3340" y="336"/>
                  </a:cubicBezTo>
                  <a:cubicBezTo>
                    <a:pt x="3215" y="345"/>
                    <a:pt x="3091" y="345"/>
                    <a:pt x="2967" y="361"/>
                  </a:cubicBezTo>
                  <a:cubicBezTo>
                    <a:pt x="2809" y="370"/>
                    <a:pt x="2660" y="394"/>
                    <a:pt x="2511" y="419"/>
                  </a:cubicBezTo>
                  <a:cubicBezTo>
                    <a:pt x="2437" y="436"/>
                    <a:pt x="2345" y="436"/>
                    <a:pt x="2287" y="469"/>
                  </a:cubicBezTo>
                  <a:cubicBezTo>
                    <a:pt x="2273" y="483"/>
                    <a:pt x="2259" y="491"/>
                    <a:pt x="2250" y="504"/>
                  </a:cubicBezTo>
                  <a:lnTo>
                    <a:pt x="2250" y="504"/>
                  </a:lnTo>
                  <a:cubicBezTo>
                    <a:pt x="2275" y="464"/>
                    <a:pt x="2306" y="426"/>
                    <a:pt x="2345" y="394"/>
                  </a:cubicBezTo>
                  <a:cubicBezTo>
                    <a:pt x="2478" y="287"/>
                    <a:pt x="2669" y="237"/>
                    <a:pt x="2843" y="212"/>
                  </a:cubicBezTo>
                  <a:cubicBezTo>
                    <a:pt x="2958" y="202"/>
                    <a:pt x="3083" y="191"/>
                    <a:pt x="3206" y="191"/>
                  </a:cubicBezTo>
                  <a:close/>
                  <a:moveTo>
                    <a:pt x="3787" y="510"/>
                  </a:moveTo>
                  <a:cubicBezTo>
                    <a:pt x="3804" y="510"/>
                    <a:pt x="3829" y="519"/>
                    <a:pt x="3853" y="519"/>
                  </a:cubicBezTo>
                  <a:cubicBezTo>
                    <a:pt x="3853" y="527"/>
                    <a:pt x="3862" y="544"/>
                    <a:pt x="3862" y="552"/>
                  </a:cubicBezTo>
                  <a:cubicBezTo>
                    <a:pt x="3837" y="535"/>
                    <a:pt x="3812" y="527"/>
                    <a:pt x="3787" y="510"/>
                  </a:cubicBezTo>
                  <a:close/>
                  <a:moveTo>
                    <a:pt x="2234" y="528"/>
                  </a:moveTo>
                  <a:cubicBezTo>
                    <a:pt x="2213" y="566"/>
                    <a:pt x="2212" y="607"/>
                    <a:pt x="2205" y="643"/>
                  </a:cubicBezTo>
                  <a:cubicBezTo>
                    <a:pt x="2196" y="660"/>
                    <a:pt x="2180" y="676"/>
                    <a:pt x="2163" y="693"/>
                  </a:cubicBezTo>
                  <a:cubicBezTo>
                    <a:pt x="2178" y="641"/>
                    <a:pt x="2200" y="582"/>
                    <a:pt x="2234" y="528"/>
                  </a:cubicBezTo>
                  <a:close/>
                  <a:moveTo>
                    <a:pt x="2221" y="974"/>
                  </a:moveTo>
                  <a:lnTo>
                    <a:pt x="2221" y="974"/>
                  </a:lnTo>
                  <a:cubicBezTo>
                    <a:pt x="2238" y="983"/>
                    <a:pt x="2246" y="983"/>
                    <a:pt x="2263" y="991"/>
                  </a:cubicBezTo>
                  <a:cubicBezTo>
                    <a:pt x="2271" y="1008"/>
                    <a:pt x="2279" y="1016"/>
                    <a:pt x="2296" y="1032"/>
                  </a:cubicBezTo>
                  <a:cubicBezTo>
                    <a:pt x="2271" y="1016"/>
                    <a:pt x="2246" y="999"/>
                    <a:pt x="2221" y="974"/>
                  </a:cubicBezTo>
                  <a:close/>
                  <a:moveTo>
                    <a:pt x="3207" y="1024"/>
                  </a:moveTo>
                  <a:lnTo>
                    <a:pt x="3207" y="1024"/>
                  </a:lnTo>
                  <a:cubicBezTo>
                    <a:pt x="3182" y="1049"/>
                    <a:pt x="3149" y="1074"/>
                    <a:pt x="3133" y="1107"/>
                  </a:cubicBezTo>
                  <a:lnTo>
                    <a:pt x="3108" y="1140"/>
                  </a:lnTo>
                  <a:cubicBezTo>
                    <a:pt x="3091" y="1099"/>
                    <a:pt x="3083" y="1066"/>
                    <a:pt x="3058" y="1032"/>
                  </a:cubicBezTo>
                  <a:cubicBezTo>
                    <a:pt x="3108" y="1032"/>
                    <a:pt x="3157" y="1032"/>
                    <a:pt x="3207" y="1024"/>
                  </a:cubicBezTo>
                  <a:close/>
                  <a:moveTo>
                    <a:pt x="3254" y="1"/>
                  </a:moveTo>
                  <a:cubicBezTo>
                    <a:pt x="3205" y="1"/>
                    <a:pt x="3156" y="2"/>
                    <a:pt x="3108" y="5"/>
                  </a:cubicBezTo>
                  <a:cubicBezTo>
                    <a:pt x="2942" y="13"/>
                    <a:pt x="2768" y="38"/>
                    <a:pt x="2602" y="71"/>
                  </a:cubicBezTo>
                  <a:cubicBezTo>
                    <a:pt x="2329" y="121"/>
                    <a:pt x="1981" y="212"/>
                    <a:pt x="1931" y="535"/>
                  </a:cubicBezTo>
                  <a:cubicBezTo>
                    <a:pt x="1915" y="626"/>
                    <a:pt x="1931" y="709"/>
                    <a:pt x="1973" y="776"/>
                  </a:cubicBezTo>
                  <a:cubicBezTo>
                    <a:pt x="1973" y="858"/>
                    <a:pt x="1989" y="941"/>
                    <a:pt x="2022" y="1024"/>
                  </a:cubicBezTo>
                  <a:cubicBezTo>
                    <a:pt x="2072" y="1115"/>
                    <a:pt x="2155" y="1198"/>
                    <a:pt x="2254" y="1231"/>
                  </a:cubicBezTo>
                  <a:cubicBezTo>
                    <a:pt x="2307" y="1250"/>
                    <a:pt x="2365" y="1255"/>
                    <a:pt x="2424" y="1255"/>
                  </a:cubicBezTo>
                  <a:cubicBezTo>
                    <a:pt x="2495" y="1255"/>
                    <a:pt x="2568" y="1248"/>
                    <a:pt x="2635" y="1248"/>
                  </a:cubicBezTo>
                  <a:lnTo>
                    <a:pt x="2917" y="1248"/>
                  </a:lnTo>
                  <a:cubicBezTo>
                    <a:pt x="2917" y="1248"/>
                    <a:pt x="2925" y="1256"/>
                    <a:pt x="2925" y="1264"/>
                  </a:cubicBezTo>
                  <a:cubicBezTo>
                    <a:pt x="2950" y="1397"/>
                    <a:pt x="2959" y="1530"/>
                    <a:pt x="2967" y="1662"/>
                  </a:cubicBezTo>
                  <a:cubicBezTo>
                    <a:pt x="2967" y="1670"/>
                    <a:pt x="2975" y="1679"/>
                    <a:pt x="2975" y="1695"/>
                  </a:cubicBezTo>
                  <a:lnTo>
                    <a:pt x="2975" y="1704"/>
                  </a:lnTo>
                  <a:lnTo>
                    <a:pt x="2975" y="1712"/>
                  </a:lnTo>
                  <a:cubicBezTo>
                    <a:pt x="2967" y="1778"/>
                    <a:pt x="2959" y="1853"/>
                    <a:pt x="2959" y="1919"/>
                  </a:cubicBezTo>
                  <a:cubicBezTo>
                    <a:pt x="2950" y="1960"/>
                    <a:pt x="2950" y="2010"/>
                    <a:pt x="2942" y="2052"/>
                  </a:cubicBezTo>
                  <a:cubicBezTo>
                    <a:pt x="2917" y="2201"/>
                    <a:pt x="2917" y="2400"/>
                    <a:pt x="2801" y="2499"/>
                  </a:cubicBezTo>
                  <a:cubicBezTo>
                    <a:pt x="2702" y="2582"/>
                    <a:pt x="2569" y="2607"/>
                    <a:pt x="2453" y="2640"/>
                  </a:cubicBezTo>
                  <a:cubicBezTo>
                    <a:pt x="2329" y="2673"/>
                    <a:pt x="2213" y="2723"/>
                    <a:pt x="2105" y="2797"/>
                  </a:cubicBezTo>
                  <a:cubicBezTo>
                    <a:pt x="1915" y="2938"/>
                    <a:pt x="1782" y="3145"/>
                    <a:pt x="1649" y="3344"/>
                  </a:cubicBezTo>
                  <a:cubicBezTo>
                    <a:pt x="1509" y="3535"/>
                    <a:pt x="1351" y="3742"/>
                    <a:pt x="1111" y="3808"/>
                  </a:cubicBezTo>
                  <a:cubicBezTo>
                    <a:pt x="1044" y="3828"/>
                    <a:pt x="979" y="3837"/>
                    <a:pt x="914" y="3837"/>
                  </a:cubicBezTo>
                  <a:cubicBezTo>
                    <a:pt x="611" y="3837"/>
                    <a:pt x="335" y="3634"/>
                    <a:pt x="117" y="3435"/>
                  </a:cubicBezTo>
                  <a:cubicBezTo>
                    <a:pt x="117" y="3410"/>
                    <a:pt x="125" y="3369"/>
                    <a:pt x="108" y="3344"/>
                  </a:cubicBezTo>
                  <a:cubicBezTo>
                    <a:pt x="102" y="3338"/>
                    <a:pt x="97" y="3332"/>
                    <a:pt x="88" y="3332"/>
                  </a:cubicBezTo>
                  <a:cubicBezTo>
                    <a:pt x="84" y="3332"/>
                    <a:pt x="80" y="3333"/>
                    <a:pt x="75" y="3336"/>
                  </a:cubicBezTo>
                  <a:cubicBezTo>
                    <a:pt x="42" y="3344"/>
                    <a:pt x="34" y="3377"/>
                    <a:pt x="26" y="3410"/>
                  </a:cubicBezTo>
                  <a:cubicBezTo>
                    <a:pt x="17" y="3435"/>
                    <a:pt x="9" y="3460"/>
                    <a:pt x="9" y="3493"/>
                  </a:cubicBezTo>
                  <a:cubicBezTo>
                    <a:pt x="1" y="3551"/>
                    <a:pt x="9" y="3601"/>
                    <a:pt x="26" y="3659"/>
                  </a:cubicBezTo>
                  <a:cubicBezTo>
                    <a:pt x="29" y="3673"/>
                    <a:pt x="41" y="3680"/>
                    <a:pt x="53" y="3680"/>
                  </a:cubicBezTo>
                  <a:cubicBezTo>
                    <a:pt x="69" y="3680"/>
                    <a:pt x="87" y="3669"/>
                    <a:pt x="92" y="3651"/>
                  </a:cubicBezTo>
                  <a:cubicBezTo>
                    <a:pt x="92" y="3626"/>
                    <a:pt x="92" y="3601"/>
                    <a:pt x="92" y="3576"/>
                  </a:cubicBezTo>
                  <a:cubicBezTo>
                    <a:pt x="315" y="3816"/>
                    <a:pt x="605" y="3990"/>
                    <a:pt x="937" y="3990"/>
                  </a:cubicBezTo>
                  <a:cubicBezTo>
                    <a:pt x="1243" y="3990"/>
                    <a:pt x="1467" y="3808"/>
                    <a:pt x="1649" y="3576"/>
                  </a:cubicBezTo>
                  <a:cubicBezTo>
                    <a:pt x="1724" y="3468"/>
                    <a:pt x="1799" y="3361"/>
                    <a:pt x="1873" y="3245"/>
                  </a:cubicBezTo>
                  <a:cubicBezTo>
                    <a:pt x="1877" y="3249"/>
                    <a:pt x="1884" y="3251"/>
                    <a:pt x="1890" y="3251"/>
                  </a:cubicBezTo>
                  <a:cubicBezTo>
                    <a:pt x="1896" y="3251"/>
                    <a:pt x="1902" y="3249"/>
                    <a:pt x="1906" y="3245"/>
                  </a:cubicBezTo>
                  <a:lnTo>
                    <a:pt x="1964" y="3245"/>
                  </a:lnTo>
                  <a:lnTo>
                    <a:pt x="1964" y="3253"/>
                  </a:lnTo>
                  <a:cubicBezTo>
                    <a:pt x="1981" y="3327"/>
                    <a:pt x="2072" y="3352"/>
                    <a:pt x="2130" y="3369"/>
                  </a:cubicBezTo>
                  <a:cubicBezTo>
                    <a:pt x="2205" y="3394"/>
                    <a:pt x="2287" y="3402"/>
                    <a:pt x="2370" y="3410"/>
                  </a:cubicBezTo>
                  <a:cubicBezTo>
                    <a:pt x="2403" y="3419"/>
                    <a:pt x="2428" y="3419"/>
                    <a:pt x="2461" y="3427"/>
                  </a:cubicBezTo>
                  <a:cubicBezTo>
                    <a:pt x="2470" y="3427"/>
                    <a:pt x="2478" y="3435"/>
                    <a:pt x="2486" y="3435"/>
                  </a:cubicBezTo>
                  <a:cubicBezTo>
                    <a:pt x="2586" y="3452"/>
                    <a:pt x="2677" y="3460"/>
                    <a:pt x="2776" y="3460"/>
                  </a:cubicBezTo>
                  <a:cubicBezTo>
                    <a:pt x="2826" y="3468"/>
                    <a:pt x="2876" y="3477"/>
                    <a:pt x="2934" y="3477"/>
                  </a:cubicBezTo>
                  <a:cubicBezTo>
                    <a:pt x="3019" y="3484"/>
                    <a:pt x="3103" y="3488"/>
                    <a:pt x="3186" y="3488"/>
                  </a:cubicBezTo>
                  <a:cubicBezTo>
                    <a:pt x="3288" y="3488"/>
                    <a:pt x="3388" y="3482"/>
                    <a:pt x="3489" y="3468"/>
                  </a:cubicBezTo>
                  <a:cubicBezTo>
                    <a:pt x="3514" y="3468"/>
                    <a:pt x="3547" y="3460"/>
                    <a:pt x="3563" y="3452"/>
                  </a:cubicBezTo>
                  <a:cubicBezTo>
                    <a:pt x="3597" y="3460"/>
                    <a:pt x="3621" y="3460"/>
                    <a:pt x="3646" y="3460"/>
                  </a:cubicBezTo>
                  <a:cubicBezTo>
                    <a:pt x="3659" y="3461"/>
                    <a:pt x="3672" y="3461"/>
                    <a:pt x="3685" y="3461"/>
                  </a:cubicBezTo>
                  <a:cubicBezTo>
                    <a:pt x="3806" y="3461"/>
                    <a:pt x="3929" y="3426"/>
                    <a:pt x="4011" y="3336"/>
                  </a:cubicBezTo>
                  <a:cubicBezTo>
                    <a:pt x="4077" y="3443"/>
                    <a:pt x="4152" y="3551"/>
                    <a:pt x="4251" y="3642"/>
                  </a:cubicBezTo>
                  <a:cubicBezTo>
                    <a:pt x="4429" y="3795"/>
                    <a:pt x="4676" y="3845"/>
                    <a:pt x="4916" y="3845"/>
                  </a:cubicBezTo>
                  <a:cubicBezTo>
                    <a:pt x="4988" y="3845"/>
                    <a:pt x="5060" y="3841"/>
                    <a:pt x="5129" y="3833"/>
                  </a:cubicBezTo>
                  <a:cubicBezTo>
                    <a:pt x="5452" y="3800"/>
                    <a:pt x="5776" y="3675"/>
                    <a:pt x="6024" y="3452"/>
                  </a:cubicBezTo>
                  <a:lnTo>
                    <a:pt x="6024" y="3460"/>
                  </a:lnTo>
                  <a:cubicBezTo>
                    <a:pt x="6024" y="3493"/>
                    <a:pt x="6024" y="3518"/>
                    <a:pt x="6024" y="3543"/>
                  </a:cubicBezTo>
                  <a:cubicBezTo>
                    <a:pt x="6024" y="3576"/>
                    <a:pt x="6049" y="3609"/>
                    <a:pt x="6074" y="3617"/>
                  </a:cubicBezTo>
                  <a:cubicBezTo>
                    <a:pt x="6107" y="3617"/>
                    <a:pt x="6140" y="3609"/>
                    <a:pt x="6157" y="3584"/>
                  </a:cubicBezTo>
                  <a:cubicBezTo>
                    <a:pt x="6173" y="3543"/>
                    <a:pt x="6190" y="3510"/>
                    <a:pt x="6190" y="3468"/>
                  </a:cubicBezTo>
                  <a:cubicBezTo>
                    <a:pt x="6190" y="3427"/>
                    <a:pt x="6190" y="3385"/>
                    <a:pt x="6182" y="3352"/>
                  </a:cubicBezTo>
                  <a:cubicBezTo>
                    <a:pt x="6173" y="3319"/>
                    <a:pt x="6157" y="3278"/>
                    <a:pt x="6140" y="3245"/>
                  </a:cubicBezTo>
                  <a:cubicBezTo>
                    <a:pt x="6115" y="3220"/>
                    <a:pt x="6082" y="3178"/>
                    <a:pt x="6041" y="3178"/>
                  </a:cubicBezTo>
                  <a:cubicBezTo>
                    <a:pt x="6037" y="3177"/>
                    <a:pt x="6032" y="3176"/>
                    <a:pt x="6027" y="3176"/>
                  </a:cubicBezTo>
                  <a:cubicBezTo>
                    <a:pt x="6005" y="3176"/>
                    <a:pt x="5981" y="3192"/>
                    <a:pt x="5974" y="3220"/>
                  </a:cubicBezTo>
                  <a:cubicBezTo>
                    <a:pt x="5974" y="3228"/>
                    <a:pt x="5974" y="3228"/>
                    <a:pt x="5974" y="3236"/>
                  </a:cubicBezTo>
                  <a:cubicBezTo>
                    <a:pt x="5974" y="3245"/>
                    <a:pt x="5974" y="3245"/>
                    <a:pt x="5974" y="3253"/>
                  </a:cubicBezTo>
                  <a:cubicBezTo>
                    <a:pt x="5974" y="3278"/>
                    <a:pt x="5983" y="3294"/>
                    <a:pt x="5991" y="3311"/>
                  </a:cubicBezTo>
                  <a:lnTo>
                    <a:pt x="5991" y="3319"/>
                  </a:lnTo>
                  <a:lnTo>
                    <a:pt x="5983" y="3327"/>
                  </a:lnTo>
                  <a:cubicBezTo>
                    <a:pt x="5742" y="3477"/>
                    <a:pt x="5486" y="3601"/>
                    <a:pt x="5204" y="3651"/>
                  </a:cubicBezTo>
                  <a:cubicBezTo>
                    <a:pt x="5118" y="3664"/>
                    <a:pt x="5023" y="3674"/>
                    <a:pt x="4927" y="3674"/>
                  </a:cubicBezTo>
                  <a:cubicBezTo>
                    <a:pt x="4734" y="3674"/>
                    <a:pt x="4536" y="3637"/>
                    <a:pt x="4392" y="3526"/>
                  </a:cubicBezTo>
                  <a:cubicBezTo>
                    <a:pt x="4193" y="3377"/>
                    <a:pt x="4110" y="3112"/>
                    <a:pt x="3986" y="2905"/>
                  </a:cubicBezTo>
                  <a:cubicBezTo>
                    <a:pt x="3920" y="2781"/>
                    <a:pt x="3837" y="2681"/>
                    <a:pt x="3688" y="2665"/>
                  </a:cubicBezTo>
                  <a:cubicBezTo>
                    <a:pt x="3630" y="2656"/>
                    <a:pt x="3572" y="2656"/>
                    <a:pt x="3505" y="2640"/>
                  </a:cubicBezTo>
                  <a:cubicBezTo>
                    <a:pt x="3447" y="2623"/>
                    <a:pt x="3398" y="2582"/>
                    <a:pt x="3348" y="2540"/>
                  </a:cubicBezTo>
                  <a:cubicBezTo>
                    <a:pt x="3240" y="2441"/>
                    <a:pt x="3174" y="2308"/>
                    <a:pt x="3133" y="2159"/>
                  </a:cubicBezTo>
                  <a:cubicBezTo>
                    <a:pt x="3116" y="2101"/>
                    <a:pt x="3116" y="2035"/>
                    <a:pt x="3108" y="1969"/>
                  </a:cubicBezTo>
                  <a:cubicBezTo>
                    <a:pt x="3116" y="1919"/>
                    <a:pt x="3124" y="1861"/>
                    <a:pt x="3124" y="1811"/>
                  </a:cubicBezTo>
                  <a:cubicBezTo>
                    <a:pt x="3133" y="1786"/>
                    <a:pt x="3133" y="1762"/>
                    <a:pt x="3133" y="1737"/>
                  </a:cubicBezTo>
                  <a:cubicBezTo>
                    <a:pt x="3149" y="1720"/>
                    <a:pt x="3166" y="1695"/>
                    <a:pt x="3157" y="1670"/>
                  </a:cubicBezTo>
                  <a:cubicBezTo>
                    <a:pt x="3157" y="1654"/>
                    <a:pt x="3157" y="1637"/>
                    <a:pt x="3157" y="1629"/>
                  </a:cubicBezTo>
                  <a:cubicBezTo>
                    <a:pt x="3166" y="1505"/>
                    <a:pt x="3182" y="1364"/>
                    <a:pt x="3257" y="1273"/>
                  </a:cubicBezTo>
                  <a:cubicBezTo>
                    <a:pt x="3365" y="1140"/>
                    <a:pt x="3555" y="1190"/>
                    <a:pt x="3704" y="1148"/>
                  </a:cubicBezTo>
                  <a:cubicBezTo>
                    <a:pt x="3862" y="1099"/>
                    <a:pt x="4003" y="991"/>
                    <a:pt x="4069" y="834"/>
                  </a:cubicBezTo>
                  <a:cubicBezTo>
                    <a:pt x="4119" y="709"/>
                    <a:pt x="4102" y="568"/>
                    <a:pt x="4044" y="461"/>
                  </a:cubicBezTo>
                  <a:cubicBezTo>
                    <a:pt x="3994" y="245"/>
                    <a:pt x="3787" y="88"/>
                    <a:pt x="3580" y="38"/>
                  </a:cubicBezTo>
                  <a:cubicBezTo>
                    <a:pt x="3471" y="10"/>
                    <a:pt x="3362" y="1"/>
                    <a:pt x="3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6"/>
            <p:cNvSpPr/>
            <p:nvPr/>
          </p:nvSpPr>
          <p:spPr>
            <a:xfrm>
              <a:off x="595225" y="1592925"/>
              <a:ext cx="6850" cy="4375"/>
            </a:xfrm>
            <a:custGeom>
              <a:rect b="b" l="l" r="r" t="t"/>
              <a:pathLst>
                <a:path extrusionOk="0" h="175" w="274">
                  <a:moveTo>
                    <a:pt x="240" y="0"/>
                  </a:moveTo>
                  <a:cubicBezTo>
                    <a:pt x="224" y="0"/>
                    <a:pt x="216" y="0"/>
                    <a:pt x="207" y="8"/>
                  </a:cubicBezTo>
                  <a:cubicBezTo>
                    <a:pt x="174" y="25"/>
                    <a:pt x="141" y="33"/>
                    <a:pt x="108" y="50"/>
                  </a:cubicBezTo>
                  <a:cubicBezTo>
                    <a:pt x="91" y="58"/>
                    <a:pt x="75" y="66"/>
                    <a:pt x="58" y="66"/>
                  </a:cubicBezTo>
                  <a:cubicBezTo>
                    <a:pt x="50" y="75"/>
                    <a:pt x="42" y="75"/>
                    <a:pt x="33" y="83"/>
                  </a:cubicBezTo>
                  <a:cubicBezTo>
                    <a:pt x="33" y="91"/>
                    <a:pt x="25" y="91"/>
                    <a:pt x="17" y="100"/>
                  </a:cubicBezTo>
                  <a:cubicBezTo>
                    <a:pt x="17" y="100"/>
                    <a:pt x="8" y="108"/>
                    <a:pt x="8" y="116"/>
                  </a:cubicBezTo>
                  <a:cubicBezTo>
                    <a:pt x="0" y="133"/>
                    <a:pt x="8" y="158"/>
                    <a:pt x="33" y="166"/>
                  </a:cubicBezTo>
                  <a:cubicBezTo>
                    <a:pt x="33" y="174"/>
                    <a:pt x="42" y="174"/>
                    <a:pt x="50" y="174"/>
                  </a:cubicBezTo>
                  <a:cubicBezTo>
                    <a:pt x="58" y="174"/>
                    <a:pt x="66" y="174"/>
                    <a:pt x="75" y="166"/>
                  </a:cubicBezTo>
                  <a:cubicBezTo>
                    <a:pt x="83" y="166"/>
                    <a:pt x="91" y="158"/>
                    <a:pt x="108" y="158"/>
                  </a:cubicBezTo>
                  <a:cubicBezTo>
                    <a:pt x="124" y="149"/>
                    <a:pt x="133" y="141"/>
                    <a:pt x="149" y="133"/>
                  </a:cubicBezTo>
                  <a:cubicBezTo>
                    <a:pt x="182" y="116"/>
                    <a:pt x="216" y="100"/>
                    <a:pt x="249" y="83"/>
                  </a:cubicBezTo>
                  <a:cubicBezTo>
                    <a:pt x="274" y="75"/>
                    <a:pt x="274" y="42"/>
                    <a:pt x="265" y="25"/>
                  </a:cubicBezTo>
                  <a:cubicBezTo>
                    <a:pt x="257" y="17"/>
                    <a:pt x="249" y="8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6"/>
            <p:cNvSpPr/>
            <p:nvPr/>
          </p:nvSpPr>
          <p:spPr>
            <a:xfrm>
              <a:off x="593775" y="1590225"/>
              <a:ext cx="2300" cy="1675"/>
            </a:xfrm>
            <a:custGeom>
              <a:rect b="b" l="l" r="r" t="t"/>
              <a:pathLst>
                <a:path extrusionOk="0" h="67" w="92">
                  <a:moveTo>
                    <a:pt x="42" y="0"/>
                  </a:moveTo>
                  <a:cubicBezTo>
                    <a:pt x="0" y="0"/>
                    <a:pt x="0" y="67"/>
                    <a:pt x="42" y="67"/>
                  </a:cubicBezTo>
                  <a:cubicBezTo>
                    <a:pt x="91" y="67"/>
                    <a:pt x="91" y="0"/>
                    <a:pt x="42" y="0"/>
                  </a:cubicBez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6"/>
            <p:cNvSpPr/>
            <p:nvPr/>
          </p:nvSpPr>
          <p:spPr>
            <a:xfrm>
              <a:off x="712875" y="1582300"/>
              <a:ext cx="4575" cy="2575"/>
            </a:xfrm>
            <a:custGeom>
              <a:rect b="b" l="l" r="r" t="t"/>
              <a:pathLst>
                <a:path extrusionOk="0" h="103" w="183">
                  <a:moveTo>
                    <a:pt x="40" y="0"/>
                  </a:moveTo>
                  <a:cubicBezTo>
                    <a:pt x="25" y="0"/>
                    <a:pt x="7" y="14"/>
                    <a:pt x="0" y="27"/>
                  </a:cubicBezTo>
                  <a:cubicBezTo>
                    <a:pt x="0" y="52"/>
                    <a:pt x="9" y="77"/>
                    <a:pt x="33" y="77"/>
                  </a:cubicBezTo>
                  <a:cubicBezTo>
                    <a:pt x="50" y="85"/>
                    <a:pt x="75" y="94"/>
                    <a:pt x="91" y="102"/>
                  </a:cubicBezTo>
                  <a:lnTo>
                    <a:pt x="149" y="102"/>
                  </a:lnTo>
                  <a:cubicBezTo>
                    <a:pt x="158" y="102"/>
                    <a:pt x="166" y="102"/>
                    <a:pt x="166" y="94"/>
                  </a:cubicBezTo>
                  <a:cubicBezTo>
                    <a:pt x="183" y="94"/>
                    <a:pt x="183" y="77"/>
                    <a:pt x="174" y="61"/>
                  </a:cubicBezTo>
                  <a:lnTo>
                    <a:pt x="166" y="52"/>
                  </a:lnTo>
                  <a:cubicBezTo>
                    <a:pt x="166" y="52"/>
                    <a:pt x="158" y="44"/>
                    <a:pt x="149" y="44"/>
                  </a:cubicBezTo>
                  <a:cubicBezTo>
                    <a:pt x="141" y="36"/>
                    <a:pt x="125" y="27"/>
                    <a:pt x="116" y="19"/>
                  </a:cubicBezTo>
                  <a:cubicBezTo>
                    <a:pt x="91" y="19"/>
                    <a:pt x="75" y="11"/>
                    <a:pt x="50" y="3"/>
                  </a:cubicBezTo>
                  <a:cubicBezTo>
                    <a:pt x="47" y="1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6"/>
            <p:cNvSpPr/>
            <p:nvPr/>
          </p:nvSpPr>
          <p:spPr>
            <a:xfrm>
              <a:off x="570343" y="1482525"/>
              <a:ext cx="16200" cy="34350"/>
            </a:xfrm>
            <a:custGeom>
              <a:rect b="b" l="l" r="r" t="t"/>
              <a:pathLst>
                <a:path extrusionOk="0" h="1374" w="648">
                  <a:moveTo>
                    <a:pt x="602" y="1"/>
                  </a:moveTo>
                  <a:cubicBezTo>
                    <a:pt x="595" y="1"/>
                    <a:pt x="587" y="3"/>
                    <a:pt x="580" y="8"/>
                  </a:cubicBezTo>
                  <a:cubicBezTo>
                    <a:pt x="497" y="99"/>
                    <a:pt x="406" y="182"/>
                    <a:pt x="340" y="290"/>
                  </a:cubicBezTo>
                  <a:cubicBezTo>
                    <a:pt x="265" y="389"/>
                    <a:pt x="199" y="505"/>
                    <a:pt x="149" y="621"/>
                  </a:cubicBezTo>
                  <a:cubicBezTo>
                    <a:pt x="100" y="737"/>
                    <a:pt x="58" y="862"/>
                    <a:pt x="33" y="986"/>
                  </a:cubicBezTo>
                  <a:cubicBezTo>
                    <a:pt x="25" y="1044"/>
                    <a:pt x="17" y="1102"/>
                    <a:pt x="8" y="1168"/>
                  </a:cubicBezTo>
                  <a:cubicBezTo>
                    <a:pt x="8" y="1226"/>
                    <a:pt x="0" y="1301"/>
                    <a:pt x="42" y="1351"/>
                  </a:cubicBezTo>
                  <a:cubicBezTo>
                    <a:pt x="51" y="1365"/>
                    <a:pt x="66" y="1374"/>
                    <a:pt x="81" y="1374"/>
                  </a:cubicBezTo>
                  <a:cubicBezTo>
                    <a:pt x="91" y="1374"/>
                    <a:pt x="101" y="1369"/>
                    <a:pt x="108" y="1359"/>
                  </a:cubicBezTo>
                  <a:cubicBezTo>
                    <a:pt x="141" y="1317"/>
                    <a:pt x="149" y="1268"/>
                    <a:pt x="158" y="1218"/>
                  </a:cubicBezTo>
                  <a:cubicBezTo>
                    <a:pt x="166" y="1152"/>
                    <a:pt x="166" y="1094"/>
                    <a:pt x="182" y="1036"/>
                  </a:cubicBezTo>
                  <a:cubicBezTo>
                    <a:pt x="199" y="920"/>
                    <a:pt x="232" y="804"/>
                    <a:pt x="274" y="688"/>
                  </a:cubicBezTo>
                  <a:cubicBezTo>
                    <a:pt x="348" y="464"/>
                    <a:pt x="464" y="232"/>
                    <a:pt x="622" y="58"/>
                  </a:cubicBezTo>
                  <a:cubicBezTo>
                    <a:pt x="648" y="32"/>
                    <a:pt x="628" y="1"/>
                    <a:pt x="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6"/>
            <p:cNvSpPr/>
            <p:nvPr/>
          </p:nvSpPr>
          <p:spPr>
            <a:xfrm>
              <a:off x="568068" y="1494750"/>
              <a:ext cx="4500" cy="14025"/>
            </a:xfrm>
            <a:custGeom>
              <a:rect b="b" l="l" r="r" t="t"/>
              <a:pathLst>
                <a:path extrusionOk="0" h="561" w="180">
                  <a:moveTo>
                    <a:pt x="137" y="1"/>
                  </a:moveTo>
                  <a:cubicBezTo>
                    <a:pt x="124" y="1"/>
                    <a:pt x="111" y="8"/>
                    <a:pt x="108" y="25"/>
                  </a:cubicBezTo>
                  <a:cubicBezTo>
                    <a:pt x="75" y="108"/>
                    <a:pt x="50" y="190"/>
                    <a:pt x="33" y="282"/>
                  </a:cubicBezTo>
                  <a:cubicBezTo>
                    <a:pt x="17" y="364"/>
                    <a:pt x="0" y="456"/>
                    <a:pt x="17" y="538"/>
                  </a:cubicBezTo>
                  <a:cubicBezTo>
                    <a:pt x="17" y="554"/>
                    <a:pt x="27" y="560"/>
                    <a:pt x="39" y="560"/>
                  </a:cubicBezTo>
                  <a:cubicBezTo>
                    <a:pt x="52" y="560"/>
                    <a:pt x="66" y="552"/>
                    <a:pt x="66" y="538"/>
                  </a:cubicBezTo>
                  <a:cubicBezTo>
                    <a:pt x="83" y="497"/>
                    <a:pt x="91" y="456"/>
                    <a:pt x="99" y="414"/>
                  </a:cubicBezTo>
                  <a:cubicBezTo>
                    <a:pt x="108" y="373"/>
                    <a:pt x="108" y="331"/>
                    <a:pt x="116" y="290"/>
                  </a:cubicBezTo>
                  <a:cubicBezTo>
                    <a:pt x="133" y="207"/>
                    <a:pt x="149" y="124"/>
                    <a:pt x="174" y="50"/>
                  </a:cubicBezTo>
                  <a:lnTo>
                    <a:pt x="174" y="41"/>
                  </a:lnTo>
                  <a:cubicBezTo>
                    <a:pt x="179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6"/>
            <p:cNvSpPr/>
            <p:nvPr/>
          </p:nvSpPr>
          <p:spPr>
            <a:xfrm>
              <a:off x="707618" y="1487525"/>
              <a:ext cx="14375" cy="23725"/>
            </a:xfrm>
            <a:custGeom>
              <a:rect b="b" l="l" r="r" t="t"/>
              <a:pathLst>
                <a:path extrusionOk="0" h="949" w="575">
                  <a:moveTo>
                    <a:pt x="49" y="0"/>
                  </a:moveTo>
                  <a:cubicBezTo>
                    <a:pt x="23" y="0"/>
                    <a:pt x="1" y="37"/>
                    <a:pt x="27" y="57"/>
                  </a:cubicBezTo>
                  <a:cubicBezTo>
                    <a:pt x="85" y="115"/>
                    <a:pt x="135" y="189"/>
                    <a:pt x="185" y="256"/>
                  </a:cubicBezTo>
                  <a:cubicBezTo>
                    <a:pt x="234" y="322"/>
                    <a:pt x="276" y="397"/>
                    <a:pt x="309" y="471"/>
                  </a:cubicBezTo>
                  <a:cubicBezTo>
                    <a:pt x="342" y="546"/>
                    <a:pt x="367" y="629"/>
                    <a:pt x="375" y="703"/>
                  </a:cubicBezTo>
                  <a:cubicBezTo>
                    <a:pt x="392" y="786"/>
                    <a:pt x="384" y="877"/>
                    <a:pt x="450" y="935"/>
                  </a:cubicBezTo>
                  <a:cubicBezTo>
                    <a:pt x="464" y="945"/>
                    <a:pt x="479" y="949"/>
                    <a:pt x="495" y="949"/>
                  </a:cubicBezTo>
                  <a:cubicBezTo>
                    <a:pt x="507" y="949"/>
                    <a:pt x="519" y="947"/>
                    <a:pt x="533" y="943"/>
                  </a:cubicBezTo>
                  <a:cubicBezTo>
                    <a:pt x="574" y="919"/>
                    <a:pt x="558" y="869"/>
                    <a:pt x="541" y="827"/>
                  </a:cubicBezTo>
                  <a:cubicBezTo>
                    <a:pt x="524" y="794"/>
                    <a:pt x="524" y="753"/>
                    <a:pt x="516" y="711"/>
                  </a:cubicBezTo>
                  <a:cubicBezTo>
                    <a:pt x="500" y="612"/>
                    <a:pt x="475" y="521"/>
                    <a:pt x="433" y="438"/>
                  </a:cubicBezTo>
                  <a:cubicBezTo>
                    <a:pt x="392" y="347"/>
                    <a:pt x="350" y="264"/>
                    <a:pt x="292" y="189"/>
                  </a:cubicBezTo>
                  <a:cubicBezTo>
                    <a:pt x="226" y="115"/>
                    <a:pt x="152" y="57"/>
                    <a:pt x="69" y="7"/>
                  </a:cubicBezTo>
                  <a:cubicBezTo>
                    <a:pt x="62" y="2"/>
                    <a:pt x="56" y="0"/>
                    <a:pt x="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6"/>
            <p:cNvSpPr/>
            <p:nvPr/>
          </p:nvSpPr>
          <p:spPr>
            <a:xfrm>
              <a:off x="721543" y="1494650"/>
              <a:ext cx="5125" cy="11925"/>
            </a:xfrm>
            <a:custGeom>
              <a:rect b="b" l="l" r="r" t="t"/>
              <a:pathLst>
                <a:path extrusionOk="0" h="477" w="205">
                  <a:moveTo>
                    <a:pt x="49" y="1"/>
                  </a:moveTo>
                  <a:cubicBezTo>
                    <a:pt x="43" y="1"/>
                    <a:pt x="38" y="2"/>
                    <a:pt x="34" y="4"/>
                  </a:cubicBezTo>
                  <a:cubicBezTo>
                    <a:pt x="9" y="4"/>
                    <a:pt x="1" y="29"/>
                    <a:pt x="1" y="54"/>
                  </a:cubicBezTo>
                  <a:cubicBezTo>
                    <a:pt x="17" y="128"/>
                    <a:pt x="34" y="194"/>
                    <a:pt x="50" y="269"/>
                  </a:cubicBezTo>
                  <a:cubicBezTo>
                    <a:pt x="67" y="302"/>
                    <a:pt x="75" y="335"/>
                    <a:pt x="92" y="377"/>
                  </a:cubicBezTo>
                  <a:cubicBezTo>
                    <a:pt x="100" y="393"/>
                    <a:pt x="108" y="410"/>
                    <a:pt x="117" y="418"/>
                  </a:cubicBezTo>
                  <a:cubicBezTo>
                    <a:pt x="125" y="435"/>
                    <a:pt x="133" y="451"/>
                    <a:pt x="150" y="468"/>
                  </a:cubicBezTo>
                  <a:cubicBezTo>
                    <a:pt x="156" y="474"/>
                    <a:pt x="165" y="476"/>
                    <a:pt x="173" y="476"/>
                  </a:cubicBezTo>
                  <a:cubicBezTo>
                    <a:pt x="189" y="476"/>
                    <a:pt x="205" y="467"/>
                    <a:pt x="199" y="451"/>
                  </a:cubicBezTo>
                  <a:cubicBezTo>
                    <a:pt x="199" y="426"/>
                    <a:pt x="199" y="410"/>
                    <a:pt x="191" y="393"/>
                  </a:cubicBezTo>
                  <a:cubicBezTo>
                    <a:pt x="183" y="377"/>
                    <a:pt x="183" y="360"/>
                    <a:pt x="175" y="335"/>
                  </a:cubicBezTo>
                  <a:cubicBezTo>
                    <a:pt x="158" y="302"/>
                    <a:pt x="150" y="269"/>
                    <a:pt x="141" y="236"/>
                  </a:cubicBezTo>
                  <a:cubicBezTo>
                    <a:pt x="117" y="170"/>
                    <a:pt x="100" y="103"/>
                    <a:pt x="83" y="29"/>
                  </a:cubicBezTo>
                  <a:cubicBezTo>
                    <a:pt x="83" y="10"/>
                    <a:pt x="65" y="1"/>
                    <a:pt x="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6"/>
            <p:cNvSpPr/>
            <p:nvPr/>
          </p:nvSpPr>
          <p:spPr>
            <a:xfrm>
              <a:off x="621093" y="1467375"/>
              <a:ext cx="34825" cy="7525"/>
            </a:xfrm>
            <a:custGeom>
              <a:rect b="b" l="l" r="r" t="t"/>
              <a:pathLst>
                <a:path extrusionOk="0" h="301" w="1393">
                  <a:moveTo>
                    <a:pt x="910" y="0"/>
                  </a:moveTo>
                  <a:cubicBezTo>
                    <a:pt x="833" y="0"/>
                    <a:pt x="756" y="7"/>
                    <a:pt x="680" y="18"/>
                  </a:cubicBezTo>
                  <a:cubicBezTo>
                    <a:pt x="555" y="34"/>
                    <a:pt x="439" y="67"/>
                    <a:pt x="323" y="101"/>
                  </a:cubicBezTo>
                  <a:cubicBezTo>
                    <a:pt x="265" y="117"/>
                    <a:pt x="216" y="142"/>
                    <a:pt x="158" y="159"/>
                  </a:cubicBezTo>
                  <a:cubicBezTo>
                    <a:pt x="108" y="183"/>
                    <a:pt x="50" y="208"/>
                    <a:pt x="17" y="250"/>
                  </a:cubicBezTo>
                  <a:cubicBezTo>
                    <a:pt x="0" y="275"/>
                    <a:pt x="25" y="299"/>
                    <a:pt x="42" y="299"/>
                  </a:cubicBezTo>
                  <a:cubicBezTo>
                    <a:pt x="48" y="300"/>
                    <a:pt x="54" y="301"/>
                    <a:pt x="60" y="301"/>
                  </a:cubicBezTo>
                  <a:cubicBezTo>
                    <a:pt x="110" y="301"/>
                    <a:pt x="155" y="273"/>
                    <a:pt x="199" y="258"/>
                  </a:cubicBezTo>
                  <a:cubicBezTo>
                    <a:pt x="257" y="241"/>
                    <a:pt x="315" y="225"/>
                    <a:pt x="373" y="208"/>
                  </a:cubicBezTo>
                  <a:cubicBezTo>
                    <a:pt x="481" y="175"/>
                    <a:pt x="588" y="150"/>
                    <a:pt x="696" y="142"/>
                  </a:cubicBezTo>
                  <a:cubicBezTo>
                    <a:pt x="812" y="125"/>
                    <a:pt x="928" y="109"/>
                    <a:pt x="1036" y="109"/>
                  </a:cubicBezTo>
                  <a:lnTo>
                    <a:pt x="1218" y="109"/>
                  </a:lnTo>
                  <a:cubicBezTo>
                    <a:pt x="1247" y="114"/>
                    <a:pt x="1278" y="118"/>
                    <a:pt x="1309" y="118"/>
                  </a:cubicBezTo>
                  <a:cubicBezTo>
                    <a:pt x="1332" y="118"/>
                    <a:pt x="1355" y="116"/>
                    <a:pt x="1376" y="109"/>
                  </a:cubicBezTo>
                  <a:cubicBezTo>
                    <a:pt x="1392" y="101"/>
                    <a:pt x="1392" y="76"/>
                    <a:pt x="1384" y="67"/>
                  </a:cubicBezTo>
                  <a:cubicBezTo>
                    <a:pt x="1293" y="9"/>
                    <a:pt x="1152" y="9"/>
                    <a:pt x="1052" y="9"/>
                  </a:cubicBezTo>
                  <a:cubicBezTo>
                    <a:pt x="1005" y="3"/>
                    <a:pt x="957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6"/>
            <p:cNvSpPr/>
            <p:nvPr/>
          </p:nvSpPr>
          <p:spPr>
            <a:xfrm>
              <a:off x="662718" y="1469875"/>
              <a:ext cx="2925" cy="2925"/>
            </a:xfrm>
            <a:custGeom>
              <a:rect b="b" l="l" r="r" t="t"/>
              <a:pathLst>
                <a:path extrusionOk="0" h="117" w="117">
                  <a:moveTo>
                    <a:pt x="34" y="1"/>
                  </a:moveTo>
                  <a:cubicBezTo>
                    <a:pt x="25" y="1"/>
                    <a:pt x="17" y="9"/>
                    <a:pt x="9" y="17"/>
                  </a:cubicBezTo>
                  <a:cubicBezTo>
                    <a:pt x="1" y="17"/>
                    <a:pt x="1" y="25"/>
                    <a:pt x="1" y="42"/>
                  </a:cubicBezTo>
                  <a:cubicBezTo>
                    <a:pt x="1" y="50"/>
                    <a:pt x="1" y="59"/>
                    <a:pt x="9" y="67"/>
                  </a:cubicBezTo>
                  <a:lnTo>
                    <a:pt x="34" y="92"/>
                  </a:lnTo>
                  <a:cubicBezTo>
                    <a:pt x="50" y="100"/>
                    <a:pt x="59" y="108"/>
                    <a:pt x="67" y="117"/>
                  </a:cubicBezTo>
                  <a:lnTo>
                    <a:pt x="75" y="108"/>
                  </a:lnTo>
                  <a:lnTo>
                    <a:pt x="83" y="117"/>
                  </a:lnTo>
                  <a:lnTo>
                    <a:pt x="92" y="117"/>
                  </a:lnTo>
                  <a:cubicBezTo>
                    <a:pt x="92" y="117"/>
                    <a:pt x="100" y="108"/>
                    <a:pt x="108" y="108"/>
                  </a:cubicBezTo>
                  <a:lnTo>
                    <a:pt x="108" y="100"/>
                  </a:lnTo>
                  <a:cubicBezTo>
                    <a:pt x="117" y="92"/>
                    <a:pt x="108" y="83"/>
                    <a:pt x="108" y="75"/>
                  </a:cubicBezTo>
                  <a:cubicBezTo>
                    <a:pt x="100" y="67"/>
                    <a:pt x="92" y="50"/>
                    <a:pt x="83" y="42"/>
                  </a:cubicBezTo>
                  <a:cubicBezTo>
                    <a:pt x="75" y="34"/>
                    <a:pt x="67" y="25"/>
                    <a:pt x="59" y="17"/>
                  </a:cubicBezTo>
                  <a:lnTo>
                    <a:pt x="50" y="9"/>
                  </a:lnTo>
                  <a:cubicBezTo>
                    <a:pt x="50" y="9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6"/>
            <p:cNvSpPr/>
            <p:nvPr/>
          </p:nvSpPr>
          <p:spPr>
            <a:xfrm>
              <a:off x="625518" y="1464500"/>
              <a:ext cx="10925" cy="3350"/>
            </a:xfrm>
            <a:custGeom>
              <a:rect b="b" l="l" r="r" t="t"/>
              <a:pathLst>
                <a:path extrusionOk="0" h="134" w="437">
                  <a:moveTo>
                    <a:pt x="411" y="0"/>
                  </a:moveTo>
                  <a:cubicBezTo>
                    <a:pt x="378" y="0"/>
                    <a:pt x="345" y="8"/>
                    <a:pt x="320" y="17"/>
                  </a:cubicBezTo>
                  <a:cubicBezTo>
                    <a:pt x="287" y="25"/>
                    <a:pt x="254" y="33"/>
                    <a:pt x="221" y="42"/>
                  </a:cubicBezTo>
                  <a:cubicBezTo>
                    <a:pt x="155" y="58"/>
                    <a:pt x="88" y="75"/>
                    <a:pt x="22" y="91"/>
                  </a:cubicBezTo>
                  <a:lnTo>
                    <a:pt x="30" y="91"/>
                  </a:lnTo>
                  <a:cubicBezTo>
                    <a:pt x="0" y="99"/>
                    <a:pt x="11" y="134"/>
                    <a:pt x="32" y="134"/>
                  </a:cubicBezTo>
                  <a:cubicBezTo>
                    <a:pt x="34" y="134"/>
                    <a:pt x="36" y="133"/>
                    <a:pt x="39" y="133"/>
                  </a:cubicBezTo>
                  <a:cubicBezTo>
                    <a:pt x="105" y="116"/>
                    <a:pt x="163" y="100"/>
                    <a:pt x="229" y="91"/>
                  </a:cubicBezTo>
                  <a:cubicBezTo>
                    <a:pt x="262" y="83"/>
                    <a:pt x="295" y="75"/>
                    <a:pt x="329" y="66"/>
                  </a:cubicBezTo>
                  <a:cubicBezTo>
                    <a:pt x="362" y="58"/>
                    <a:pt x="387" y="50"/>
                    <a:pt x="420" y="33"/>
                  </a:cubicBezTo>
                  <a:cubicBezTo>
                    <a:pt x="436" y="25"/>
                    <a:pt x="428" y="0"/>
                    <a:pt x="4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6"/>
            <p:cNvSpPr/>
            <p:nvPr/>
          </p:nvSpPr>
          <p:spPr>
            <a:xfrm>
              <a:off x="651150" y="1463675"/>
              <a:ext cx="1050" cy="625"/>
            </a:xfrm>
            <a:custGeom>
              <a:rect b="b" l="l" r="r" t="t"/>
              <a:pathLst>
                <a:path extrusionOk="0" h="25" w="42">
                  <a:moveTo>
                    <a:pt x="0" y="0"/>
                  </a:moveTo>
                  <a:lnTo>
                    <a:pt x="0" y="8"/>
                  </a:lnTo>
                  <a:lnTo>
                    <a:pt x="0" y="25"/>
                  </a:lnTo>
                  <a:lnTo>
                    <a:pt x="33" y="25"/>
                  </a:lnTo>
                  <a:lnTo>
                    <a:pt x="33" y="17"/>
                  </a:lnTo>
                  <a:lnTo>
                    <a:pt x="42" y="17"/>
                  </a:lnTo>
                  <a:lnTo>
                    <a:pt x="42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6"/>
            <p:cNvSpPr/>
            <p:nvPr/>
          </p:nvSpPr>
          <p:spPr>
            <a:xfrm>
              <a:off x="569268" y="1435850"/>
              <a:ext cx="26150" cy="18325"/>
            </a:xfrm>
            <a:custGeom>
              <a:rect b="b" l="l" r="r" t="t"/>
              <a:pathLst>
                <a:path extrusionOk="0" h="733" w="1046">
                  <a:moveTo>
                    <a:pt x="943" y="0"/>
                  </a:moveTo>
                  <a:cubicBezTo>
                    <a:pt x="909" y="0"/>
                    <a:pt x="874" y="7"/>
                    <a:pt x="855" y="11"/>
                  </a:cubicBezTo>
                  <a:cubicBezTo>
                    <a:pt x="781" y="28"/>
                    <a:pt x="706" y="61"/>
                    <a:pt x="631" y="77"/>
                  </a:cubicBezTo>
                  <a:cubicBezTo>
                    <a:pt x="573" y="102"/>
                    <a:pt x="507" y="127"/>
                    <a:pt x="449" y="168"/>
                  </a:cubicBezTo>
                  <a:cubicBezTo>
                    <a:pt x="300" y="268"/>
                    <a:pt x="167" y="392"/>
                    <a:pt x="35" y="508"/>
                  </a:cubicBezTo>
                  <a:cubicBezTo>
                    <a:pt x="1" y="542"/>
                    <a:pt x="34" y="599"/>
                    <a:pt x="75" y="599"/>
                  </a:cubicBezTo>
                  <a:cubicBezTo>
                    <a:pt x="84" y="599"/>
                    <a:pt x="93" y="597"/>
                    <a:pt x="101" y="591"/>
                  </a:cubicBezTo>
                  <a:cubicBezTo>
                    <a:pt x="209" y="516"/>
                    <a:pt x="308" y="450"/>
                    <a:pt x="416" y="376"/>
                  </a:cubicBezTo>
                  <a:lnTo>
                    <a:pt x="416" y="376"/>
                  </a:lnTo>
                  <a:cubicBezTo>
                    <a:pt x="408" y="400"/>
                    <a:pt x="408" y="417"/>
                    <a:pt x="408" y="434"/>
                  </a:cubicBezTo>
                  <a:cubicBezTo>
                    <a:pt x="416" y="533"/>
                    <a:pt x="457" y="624"/>
                    <a:pt x="540" y="682"/>
                  </a:cubicBezTo>
                  <a:cubicBezTo>
                    <a:pt x="589" y="716"/>
                    <a:pt x="645" y="733"/>
                    <a:pt x="702" y="733"/>
                  </a:cubicBezTo>
                  <a:cubicBezTo>
                    <a:pt x="743" y="733"/>
                    <a:pt x="784" y="724"/>
                    <a:pt x="822" y="707"/>
                  </a:cubicBezTo>
                  <a:cubicBezTo>
                    <a:pt x="913" y="666"/>
                    <a:pt x="963" y="566"/>
                    <a:pt x="979" y="475"/>
                  </a:cubicBezTo>
                  <a:cubicBezTo>
                    <a:pt x="979" y="450"/>
                    <a:pt x="979" y="425"/>
                    <a:pt x="979" y="400"/>
                  </a:cubicBezTo>
                  <a:cubicBezTo>
                    <a:pt x="979" y="376"/>
                    <a:pt x="971" y="351"/>
                    <a:pt x="963" y="326"/>
                  </a:cubicBezTo>
                  <a:cubicBezTo>
                    <a:pt x="955" y="268"/>
                    <a:pt x="913" y="218"/>
                    <a:pt x="872" y="185"/>
                  </a:cubicBezTo>
                  <a:cubicBezTo>
                    <a:pt x="880" y="177"/>
                    <a:pt x="880" y="177"/>
                    <a:pt x="888" y="177"/>
                  </a:cubicBezTo>
                  <a:cubicBezTo>
                    <a:pt x="938" y="160"/>
                    <a:pt x="1046" y="119"/>
                    <a:pt x="1037" y="52"/>
                  </a:cubicBezTo>
                  <a:cubicBezTo>
                    <a:pt x="1028" y="11"/>
                    <a:pt x="986" y="0"/>
                    <a:pt x="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6"/>
            <p:cNvSpPr/>
            <p:nvPr/>
          </p:nvSpPr>
          <p:spPr>
            <a:xfrm>
              <a:off x="690075" y="1433775"/>
              <a:ext cx="26175" cy="18350"/>
            </a:xfrm>
            <a:custGeom>
              <a:rect b="b" l="l" r="r" t="t"/>
              <a:pathLst>
                <a:path extrusionOk="0" h="734" w="1047">
                  <a:moveTo>
                    <a:pt x="104" y="1"/>
                  </a:moveTo>
                  <a:cubicBezTo>
                    <a:pt x="61" y="1"/>
                    <a:pt x="18" y="11"/>
                    <a:pt x="9" y="53"/>
                  </a:cubicBezTo>
                  <a:cubicBezTo>
                    <a:pt x="1" y="119"/>
                    <a:pt x="109" y="160"/>
                    <a:pt x="158" y="177"/>
                  </a:cubicBezTo>
                  <a:cubicBezTo>
                    <a:pt x="167" y="185"/>
                    <a:pt x="167" y="185"/>
                    <a:pt x="175" y="185"/>
                  </a:cubicBezTo>
                  <a:cubicBezTo>
                    <a:pt x="134" y="218"/>
                    <a:pt x="100" y="268"/>
                    <a:pt x="84" y="326"/>
                  </a:cubicBezTo>
                  <a:cubicBezTo>
                    <a:pt x="76" y="351"/>
                    <a:pt x="67" y="376"/>
                    <a:pt x="67" y="401"/>
                  </a:cubicBezTo>
                  <a:cubicBezTo>
                    <a:pt x="67" y="425"/>
                    <a:pt x="67" y="450"/>
                    <a:pt x="67" y="475"/>
                  </a:cubicBezTo>
                  <a:cubicBezTo>
                    <a:pt x="84" y="575"/>
                    <a:pt x="134" y="666"/>
                    <a:pt x="225" y="707"/>
                  </a:cubicBezTo>
                  <a:cubicBezTo>
                    <a:pt x="263" y="724"/>
                    <a:pt x="303" y="733"/>
                    <a:pt x="344" y="733"/>
                  </a:cubicBezTo>
                  <a:cubicBezTo>
                    <a:pt x="401" y="733"/>
                    <a:pt x="458" y="716"/>
                    <a:pt x="506" y="682"/>
                  </a:cubicBezTo>
                  <a:cubicBezTo>
                    <a:pt x="589" y="624"/>
                    <a:pt x="639" y="533"/>
                    <a:pt x="639" y="434"/>
                  </a:cubicBezTo>
                  <a:cubicBezTo>
                    <a:pt x="639" y="417"/>
                    <a:pt x="639" y="401"/>
                    <a:pt x="639" y="384"/>
                  </a:cubicBezTo>
                  <a:cubicBezTo>
                    <a:pt x="738" y="450"/>
                    <a:pt x="846" y="525"/>
                    <a:pt x="945" y="591"/>
                  </a:cubicBezTo>
                  <a:cubicBezTo>
                    <a:pt x="954" y="597"/>
                    <a:pt x="963" y="599"/>
                    <a:pt x="972" y="599"/>
                  </a:cubicBezTo>
                  <a:cubicBezTo>
                    <a:pt x="1012" y="599"/>
                    <a:pt x="1046" y="543"/>
                    <a:pt x="1012" y="508"/>
                  </a:cubicBezTo>
                  <a:cubicBezTo>
                    <a:pt x="879" y="392"/>
                    <a:pt x="747" y="268"/>
                    <a:pt x="597" y="169"/>
                  </a:cubicBezTo>
                  <a:cubicBezTo>
                    <a:pt x="548" y="127"/>
                    <a:pt x="481" y="102"/>
                    <a:pt x="415" y="86"/>
                  </a:cubicBezTo>
                  <a:cubicBezTo>
                    <a:pt x="341" y="61"/>
                    <a:pt x="266" y="28"/>
                    <a:pt x="192" y="11"/>
                  </a:cubicBezTo>
                  <a:cubicBezTo>
                    <a:pt x="173" y="8"/>
                    <a:pt x="138" y="1"/>
                    <a:pt x="1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6"/>
            <p:cNvSpPr/>
            <p:nvPr/>
          </p:nvSpPr>
          <p:spPr>
            <a:xfrm>
              <a:off x="558975" y="1558025"/>
              <a:ext cx="13850" cy="25100"/>
            </a:xfrm>
            <a:custGeom>
              <a:rect b="b" l="l" r="r" t="t"/>
              <a:pathLst>
                <a:path extrusionOk="0" h="1004" w="554">
                  <a:moveTo>
                    <a:pt x="92" y="1"/>
                  </a:moveTo>
                  <a:cubicBezTo>
                    <a:pt x="81" y="1"/>
                    <a:pt x="70" y="5"/>
                    <a:pt x="67" y="12"/>
                  </a:cubicBezTo>
                  <a:cubicBezTo>
                    <a:pt x="9" y="79"/>
                    <a:pt x="0" y="203"/>
                    <a:pt x="0" y="286"/>
                  </a:cubicBezTo>
                  <a:cubicBezTo>
                    <a:pt x="0" y="385"/>
                    <a:pt x="25" y="476"/>
                    <a:pt x="75" y="559"/>
                  </a:cubicBezTo>
                  <a:cubicBezTo>
                    <a:pt x="125" y="642"/>
                    <a:pt x="183" y="708"/>
                    <a:pt x="249" y="783"/>
                  </a:cubicBezTo>
                  <a:cubicBezTo>
                    <a:pt x="315" y="858"/>
                    <a:pt x="381" y="957"/>
                    <a:pt x="472" y="998"/>
                  </a:cubicBezTo>
                  <a:cubicBezTo>
                    <a:pt x="481" y="1002"/>
                    <a:pt x="490" y="1004"/>
                    <a:pt x="499" y="1004"/>
                  </a:cubicBezTo>
                  <a:cubicBezTo>
                    <a:pt x="529" y="1004"/>
                    <a:pt x="554" y="981"/>
                    <a:pt x="547" y="949"/>
                  </a:cubicBezTo>
                  <a:cubicBezTo>
                    <a:pt x="514" y="858"/>
                    <a:pt x="448" y="783"/>
                    <a:pt x="390" y="717"/>
                  </a:cubicBezTo>
                  <a:cubicBezTo>
                    <a:pt x="332" y="650"/>
                    <a:pt x="274" y="584"/>
                    <a:pt x="224" y="510"/>
                  </a:cubicBezTo>
                  <a:cubicBezTo>
                    <a:pt x="174" y="443"/>
                    <a:pt x="141" y="369"/>
                    <a:pt x="133" y="286"/>
                  </a:cubicBezTo>
                  <a:cubicBezTo>
                    <a:pt x="133" y="244"/>
                    <a:pt x="133" y="195"/>
                    <a:pt x="133" y="153"/>
                  </a:cubicBezTo>
                  <a:cubicBezTo>
                    <a:pt x="141" y="104"/>
                    <a:pt x="141" y="62"/>
                    <a:pt x="125" y="21"/>
                  </a:cubicBezTo>
                  <a:cubicBezTo>
                    <a:pt x="120" y="7"/>
                    <a:pt x="105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6"/>
            <p:cNvSpPr/>
            <p:nvPr/>
          </p:nvSpPr>
          <p:spPr>
            <a:xfrm>
              <a:off x="730868" y="1556225"/>
              <a:ext cx="9750" cy="16825"/>
            </a:xfrm>
            <a:custGeom>
              <a:rect b="b" l="l" r="r" t="t"/>
              <a:pathLst>
                <a:path extrusionOk="0" h="673" w="390">
                  <a:moveTo>
                    <a:pt x="200" y="0"/>
                  </a:moveTo>
                  <a:cubicBezTo>
                    <a:pt x="176" y="0"/>
                    <a:pt x="150" y="30"/>
                    <a:pt x="150" y="60"/>
                  </a:cubicBezTo>
                  <a:cubicBezTo>
                    <a:pt x="150" y="63"/>
                    <a:pt x="150" y="68"/>
                    <a:pt x="150" y="68"/>
                  </a:cubicBezTo>
                  <a:cubicBezTo>
                    <a:pt x="150" y="76"/>
                    <a:pt x="150" y="84"/>
                    <a:pt x="150" y="93"/>
                  </a:cubicBezTo>
                  <a:cubicBezTo>
                    <a:pt x="158" y="101"/>
                    <a:pt x="158" y="109"/>
                    <a:pt x="158" y="126"/>
                  </a:cubicBezTo>
                  <a:lnTo>
                    <a:pt x="158" y="142"/>
                  </a:lnTo>
                  <a:cubicBezTo>
                    <a:pt x="158" y="151"/>
                    <a:pt x="158" y="151"/>
                    <a:pt x="158" y="159"/>
                  </a:cubicBezTo>
                  <a:lnTo>
                    <a:pt x="158" y="167"/>
                  </a:lnTo>
                  <a:cubicBezTo>
                    <a:pt x="150" y="217"/>
                    <a:pt x="133" y="275"/>
                    <a:pt x="116" y="333"/>
                  </a:cubicBezTo>
                  <a:cubicBezTo>
                    <a:pt x="100" y="391"/>
                    <a:pt x="92" y="441"/>
                    <a:pt x="75" y="499"/>
                  </a:cubicBezTo>
                  <a:cubicBezTo>
                    <a:pt x="75" y="515"/>
                    <a:pt x="67" y="540"/>
                    <a:pt x="58" y="557"/>
                  </a:cubicBezTo>
                  <a:cubicBezTo>
                    <a:pt x="58" y="565"/>
                    <a:pt x="58" y="573"/>
                    <a:pt x="50" y="582"/>
                  </a:cubicBezTo>
                  <a:lnTo>
                    <a:pt x="42" y="582"/>
                  </a:lnTo>
                  <a:cubicBezTo>
                    <a:pt x="9" y="590"/>
                    <a:pt x="0" y="640"/>
                    <a:pt x="25" y="656"/>
                  </a:cubicBezTo>
                  <a:cubicBezTo>
                    <a:pt x="46" y="668"/>
                    <a:pt x="65" y="673"/>
                    <a:pt x="82" y="673"/>
                  </a:cubicBezTo>
                  <a:cubicBezTo>
                    <a:pt x="190" y="673"/>
                    <a:pt x="237" y="477"/>
                    <a:pt x="266" y="391"/>
                  </a:cubicBezTo>
                  <a:cubicBezTo>
                    <a:pt x="290" y="292"/>
                    <a:pt x="390" y="18"/>
                    <a:pt x="208" y="2"/>
                  </a:cubicBezTo>
                  <a:cubicBezTo>
                    <a:pt x="205" y="1"/>
                    <a:pt x="202" y="0"/>
                    <a:pt x="2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6"/>
            <p:cNvSpPr/>
            <p:nvPr/>
          </p:nvSpPr>
          <p:spPr>
            <a:xfrm>
              <a:off x="739993" y="1554400"/>
              <a:ext cx="2300" cy="4375"/>
            </a:xfrm>
            <a:custGeom>
              <a:rect b="b" l="l" r="r" t="t"/>
              <a:pathLst>
                <a:path extrusionOk="0" h="175" w="92">
                  <a:moveTo>
                    <a:pt x="66" y="0"/>
                  </a:moveTo>
                  <a:cubicBezTo>
                    <a:pt x="58" y="0"/>
                    <a:pt x="41" y="8"/>
                    <a:pt x="33" y="17"/>
                  </a:cubicBezTo>
                  <a:cubicBezTo>
                    <a:pt x="33" y="25"/>
                    <a:pt x="25" y="33"/>
                    <a:pt x="25" y="41"/>
                  </a:cubicBezTo>
                  <a:cubicBezTo>
                    <a:pt x="17" y="50"/>
                    <a:pt x="17" y="58"/>
                    <a:pt x="8" y="66"/>
                  </a:cubicBezTo>
                  <a:cubicBezTo>
                    <a:pt x="8" y="75"/>
                    <a:pt x="8" y="91"/>
                    <a:pt x="8" y="99"/>
                  </a:cubicBezTo>
                  <a:cubicBezTo>
                    <a:pt x="8" y="99"/>
                    <a:pt x="0" y="116"/>
                    <a:pt x="0" y="124"/>
                  </a:cubicBezTo>
                  <a:cubicBezTo>
                    <a:pt x="0" y="133"/>
                    <a:pt x="0" y="141"/>
                    <a:pt x="8" y="157"/>
                  </a:cubicBezTo>
                  <a:cubicBezTo>
                    <a:pt x="8" y="166"/>
                    <a:pt x="24" y="174"/>
                    <a:pt x="40" y="174"/>
                  </a:cubicBezTo>
                  <a:lnTo>
                    <a:pt x="40" y="174"/>
                  </a:lnTo>
                  <a:cubicBezTo>
                    <a:pt x="52" y="174"/>
                    <a:pt x="59" y="173"/>
                    <a:pt x="66" y="166"/>
                  </a:cubicBezTo>
                  <a:cubicBezTo>
                    <a:pt x="75" y="166"/>
                    <a:pt x="75" y="157"/>
                    <a:pt x="83" y="157"/>
                  </a:cubicBezTo>
                  <a:cubicBezTo>
                    <a:pt x="83" y="149"/>
                    <a:pt x="83" y="141"/>
                    <a:pt x="83" y="133"/>
                  </a:cubicBezTo>
                  <a:cubicBezTo>
                    <a:pt x="91" y="116"/>
                    <a:pt x="91" y="99"/>
                    <a:pt x="91" y="83"/>
                  </a:cubicBezTo>
                  <a:lnTo>
                    <a:pt x="91" y="58"/>
                  </a:lnTo>
                  <a:cubicBezTo>
                    <a:pt x="91" y="50"/>
                    <a:pt x="91" y="41"/>
                    <a:pt x="91" y="33"/>
                  </a:cubicBezTo>
                  <a:cubicBezTo>
                    <a:pt x="91" y="25"/>
                    <a:pt x="91" y="17"/>
                    <a:pt x="83" y="17"/>
                  </a:cubicBezTo>
                  <a:cubicBezTo>
                    <a:pt x="83" y="8"/>
                    <a:pt x="75" y="0"/>
                    <a:pt x="66" y="0"/>
                  </a:cubicBezTo>
                  <a:close/>
                  <a:moveTo>
                    <a:pt x="40" y="174"/>
                  </a:moveTo>
                  <a:cubicBezTo>
                    <a:pt x="38" y="174"/>
                    <a:pt x="36" y="174"/>
                    <a:pt x="33" y="174"/>
                  </a:cubicBezTo>
                  <a:lnTo>
                    <a:pt x="41" y="174"/>
                  </a:lnTo>
                  <a:cubicBezTo>
                    <a:pt x="41" y="174"/>
                    <a:pt x="40" y="174"/>
                    <a:pt x="40" y="1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6"/>
            <p:cNvSpPr/>
            <p:nvPr/>
          </p:nvSpPr>
          <p:spPr>
            <a:xfrm>
              <a:off x="540093" y="1427600"/>
              <a:ext cx="35000" cy="17200"/>
            </a:xfrm>
            <a:custGeom>
              <a:rect b="b" l="l" r="r" t="t"/>
              <a:pathLst>
                <a:path extrusionOk="0" h="688" w="1400">
                  <a:moveTo>
                    <a:pt x="1374" y="0"/>
                  </a:moveTo>
                  <a:cubicBezTo>
                    <a:pt x="1372" y="0"/>
                    <a:pt x="1370" y="1"/>
                    <a:pt x="1368" y="1"/>
                  </a:cubicBezTo>
                  <a:cubicBezTo>
                    <a:pt x="1111" y="26"/>
                    <a:pt x="912" y="200"/>
                    <a:pt x="730" y="366"/>
                  </a:cubicBezTo>
                  <a:cubicBezTo>
                    <a:pt x="639" y="449"/>
                    <a:pt x="539" y="515"/>
                    <a:pt x="415" y="540"/>
                  </a:cubicBezTo>
                  <a:cubicBezTo>
                    <a:pt x="380" y="546"/>
                    <a:pt x="340" y="552"/>
                    <a:pt x="300" y="552"/>
                  </a:cubicBezTo>
                  <a:cubicBezTo>
                    <a:pt x="283" y="552"/>
                    <a:pt x="266" y="551"/>
                    <a:pt x="249" y="548"/>
                  </a:cubicBezTo>
                  <a:cubicBezTo>
                    <a:pt x="183" y="548"/>
                    <a:pt x="125" y="532"/>
                    <a:pt x="59" y="532"/>
                  </a:cubicBezTo>
                  <a:cubicBezTo>
                    <a:pt x="25" y="540"/>
                    <a:pt x="1" y="581"/>
                    <a:pt x="25" y="614"/>
                  </a:cubicBezTo>
                  <a:cubicBezTo>
                    <a:pt x="86" y="669"/>
                    <a:pt x="190" y="688"/>
                    <a:pt x="281" y="688"/>
                  </a:cubicBezTo>
                  <a:cubicBezTo>
                    <a:pt x="314" y="688"/>
                    <a:pt x="346" y="685"/>
                    <a:pt x="373" y="681"/>
                  </a:cubicBezTo>
                  <a:cubicBezTo>
                    <a:pt x="506" y="664"/>
                    <a:pt x="630" y="623"/>
                    <a:pt x="738" y="540"/>
                  </a:cubicBezTo>
                  <a:cubicBezTo>
                    <a:pt x="846" y="457"/>
                    <a:pt x="929" y="349"/>
                    <a:pt x="1036" y="275"/>
                  </a:cubicBezTo>
                  <a:cubicBezTo>
                    <a:pt x="1144" y="184"/>
                    <a:pt x="1276" y="142"/>
                    <a:pt x="1384" y="51"/>
                  </a:cubicBezTo>
                  <a:cubicBezTo>
                    <a:pt x="1399" y="36"/>
                    <a:pt x="1394" y="0"/>
                    <a:pt x="1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6"/>
            <p:cNvSpPr/>
            <p:nvPr/>
          </p:nvSpPr>
          <p:spPr>
            <a:xfrm>
              <a:off x="552718" y="1431450"/>
              <a:ext cx="8875" cy="6575"/>
            </a:xfrm>
            <a:custGeom>
              <a:rect b="b" l="l" r="r" t="t"/>
              <a:pathLst>
                <a:path extrusionOk="0" h="263" w="355">
                  <a:moveTo>
                    <a:pt x="306" y="0"/>
                  </a:moveTo>
                  <a:cubicBezTo>
                    <a:pt x="301" y="0"/>
                    <a:pt x="296" y="2"/>
                    <a:pt x="291" y="5"/>
                  </a:cubicBezTo>
                  <a:cubicBezTo>
                    <a:pt x="283" y="13"/>
                    <a:pt x="266" y="21"/>
                    <a:pt x="258" y="30"/>
                  </a:cubicBezTo>
                  <a:cubicBezTo>
                    <a:pt x="250" y="38"/>
                    <a:pt x="233" y="46"/>
                    <a:pt x="225" y="54"/>
                  </a:cubicBezTo>
                  <a:cubicBezTo>
                    <a:pt x="208" y="71"/>
                    <a:pt x="192" y="88"/>
                    <a:pt x="167" y="96"/>
                  </a:cubicBezTo>
                  <a:cubicBezTo>
                    <a:pt x="125" y="129"/>
                    <a:pt x="76" y="162"/>
                    <a:pt x="34" y="187"/>
                  </a:cubicBezTo>
                  <a:cubicBezTo>
                    <a:pt x="9" y="195"/>
                    <a:pt x="1" y="220"/>
                    <a:pt x="18" y="245"/>
                  </a:cubicBezTo>
                  <a:cubicBezTo>
                    <a:pt x="23" y="255"/>
                    <a:pt x="34" y="262"/>
                    <a:pt x="48" y="262"/>
                  </a:cubicBezTo>
                  <a:cubicBezTo>
                    <a:pt x="57" y="262"/>
                    <a:pt x="66" y="260"/>
                    <a:pt x="76" y="253"/>
                  </a:cubicBezTo>
                  <a:cubicBezTo>
                    <a:pt x="125" y="228"/>
                    <a:pt x="167" y="204"/>
                    <a:pt x="208" y="170"/>
                  </a:cubicBezTo>
                  <a:cubicBezTo>
                    <a:pt x="233" y="154"/>
                    <a:pt x="258" y="137"/>
                    <a:pt x="274" y="112"/>
                  </a:cubicBezTo>
                  <a:cubicBezTo>
                    <a:pt x="291" y="104"/>
                    <a:pt x="299" y="96"/>
                    <a:pt x="308" y="88"/>
                  </a:cubicBezTo>
                  <a:cubicBezTo>
                    <a:pt x="316" y="71"/>
                    <a:pt x="324" y="63"/>
                    <a:pt x="341" y="46"/>
                  </a:cubicBezTo>
                  <a:cubicBezTo>
                    <a:pt x="354" y="26"/>
                    <a:pt x="329" y="0"/>
                    <a:pt x="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6"/>
            <p:cNvSpPr/>
            <p:nvPr/>
          </p:nvSpPr>
          <p:spPr>
            <a:xfrm>
              <a:off x="578618" y="1427525"/>
              <a:ext cx="9150" cy="3025"/>
            </a:xfrm>
            <a:custGeom>
              <a:rect b="b" l="l" r="r" t="t"/>
              <a:pathLst>
                <a:path extrusionOk="0" h="121" w="366">
                  <a:moveTo>
                    <a:pt x="284" y="1"/>
                  </a:moveTo>
                  <a:cubicBezTo>
                    <a:pt x="275" y="1"/>
                    <a:pt x="266" y="2"/>
                    <a:pt x="257" y="4"/>
                  </a:cubicBezTo>
                  <a:cubicBezTo>
                    <a:pt x="233" y="4"/>
                    <a:pt x="208" y="13"/>
                    <a:pt x="183" y="21"/>
                  </a:cubicBezTo>
                  <a:lnTo>
                    <a:pt x="34" y="54"/>
                  </a:lnTo>
                  <a:cubicBezTo>
                    <a:pt x="17" y="62"/>
                    <a:pt x="1" y="79"/>
                    <a:pt x="9" y="95"/>
                  </a:cubicBezTo>
                  <a:cubicBezTo>
                    <a:pt x="17" y="120"/>
                    <a:pt x="34" y="120"/>
                    <a:pt x="50" y="120"/>
                  </a:cubicBezTo>
                  <a:cubicBezTo>
                    <a:pt x="100" y="112"/>
                    <a:pt x="150" y="104"/>
                    <a:pt x="199" y="95"/>
                  </a:cubicBezTo>
                  <a:cubicBezTo>
                    <a:pt x="224" y="95"/>
                    <a:pt x="249" y="95"/>
                    <a:pt x="274" y="87"/>
                  </a:cubicBezTo>
                  <a:cubicBezTo>
                    <a:pt x="299" y="79"/>
                    <a:pt x="324" y="71"/>
                    <a:pt x="349" y="54"/>
                  </a:cubicBezTo>
                  <a:cubicBezTo>
                    <a:pt x="365" y="46"/>
                    <a:pt x="365" y="13"/>
                    <a:pt x="340" y="4"/>
                  </a:cubicBezTo>
                  <a:cubicBezTo>
                    <a:pt x="324" y="4"/>
                    <a:pt x="304" y="1"/>
                    <a:pt x="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6"/>
            <p:cNvSpPr/>
            <p:nvPr/>
          </p:nvSpPr>
          <p:spPr>
            <a:xfrm>
              <a:off x="580268" y="1422025"/>
              <a:ext cx="5625" cy="1525"/>
            </a:xfrm>
            <a:custGeom>
              <a:rect b="b" l="l" r="r" t="t"/>
              <a:pathLst>
                <a:path extrusionOk="0" h="61" w="225">
                  <a:moveTo>
                    <a:pt x="117" y="1"/>
                  </a:moveTo>
                  <a:cubicBezTo>
                    <a:pt x="84" y="1"/>
                    <a:pt x="59" y="1"/>
                    <a:pt x="26" y="9"/>
                  </a:cubicBezTo>
                  <a:cubicBezTo>
                    <a:pt x="9" y="9"/>
                    <a:pt x="1" y="17"/>
                    <a:pt x="1" y="34"/>
                  </a:cubicBezTo>
                  <a:cubicBezTo>
                    <a:pt x="1" y="47"/>
                    <a:pt x="6" y="61"/>
                    <a:pt x="17" y="61"/>
                  </a:cubicBezTo>
                  <a:cubicBezTo>
                    <a:pt x="20" y="61"/>
                    <a:pt x="23" y="60"/>
                    <a:pt x="26" y="59"/>
                  </a:cubicBezTo>
                  <a:lnTo>
                    <a:pt x="117" y="50"/>
                  </a:lnTo>
                  <a:cubicBezTo>
                    <a:pt x="142" y="50"/>
                    <a:pt x="175" y="42"/>
                    <a:pt x="208" y="34"/>
                  </a:cubicBezTo>
                  <a:cubicBezTo>
                    <a:pt x="225" y="34"/>
                    <a:pt x="216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6"/>
            <p:cNvSpPr/>
            <p:nvPr/>
          </p:nvSpPr>
          <p:spPr>
            <a:xfrm>
              <a:off x="691600" y="1424475"/>
              <a:ext cx="47600" cy="20750"/>
            </a:xfrm>
            <a:custGeom>
              <a:rect b="b" l="l" r="r" t="t"/>
              <a:pathLst>
                <a:path extrusionOk="0" h="830" w="1904">
                  <a:moveTo>
                    <a:pt x="319" y="1"/>
                  </a:moveTo>
                  <a:cubicBezTo>
                    <a:pt x="231" y="1"/>
                    <a:pt x="143" y="14"/>
                    <a:pt x="56" y="35"/>
                  </a:cubicBezTo>
                  <a:cubicBezTo>
                    <a:pt x="1" y="51"/>
                    <a:pt x="21" y="127"/>
                    <a:pt x="73" y="127"/>
                  </a:cubicBezTo>
                  <a:cubicBezTo>
                    <a:pt x="75" y="127"/>
                    <a:pt x="78" y="127"/>
                    <a:pt x="81" y="126"/>
                  </a:cubicBezTo>
                  <a:cubicBezTo>
                    <a:pt x="126" y="118"/>
                    <a:pt x="171" y="114"/>
                    <a:pt x="217" y="114"/>
                  </a:cubicBezTo>
                  <a:cubicBezTo>
                    <a:pt x="347" y="114"/>
                    <a:pt x="476" y="148"/>
                    <a:pt x="586" y="209"/>
                  </a:cubicBezTo>
                  <a:cubicBezTo>
                    <a:pt x="735" y="284"/>
                    <a:pt x="860" y="400"/>
                    <a:pt x="984" y="507"/>
                  </a:cubicBezTo>
                  <a:cubicBezTo>
                    <a:pt x="1108" y="607"/>
                    <a:pt x="1241" y="706"/>
                    <a:pt x="1398" y="764"/>
                  </a:cubicBezTo>
                  <a:cubicBezTo>
                    <a:pt x="1485" y="800"/>
                    <a:pt x="1590" y="829"/>
                    <a:pt x="1691" y="829"/>
                  </a:cubicBezTo>
                  <a:cubicBezTo>
                    <a:pt x="1755" y="829"/>
                    <a:pt x="1816" y="818"/>
                    <a:pt x="1870" y="789"/>
                  </a:cubicBezTo>
                  <a:cubicBezTo>
                    <a:pt x="1904" y="773"/>
                    <a:pt x="1895" y="723"/>
                    <a:pt x="1862" y="715"/>
                  </a:cubicBezTo>
                  <a:cubicBezTo>
                    <a:pt x="1779" y="690"/>
                    <a:pt x="1696" y="690"/>
                    <a:pt x="1622" y="673"/>
                  </a:cubicBezTo>
                  <a:cubicBezTo>
                    <a:pt x="1531" y="648"/>
                    <a:pt x="1456" y="623"/>
                    <a:pt x="1373" y="590"/>
                  </a:cubicBezTo>
                  <a:cubicBezTo>
                    <a:pt x="1224" y="507"/>
                    <a:pt x="1100" y="400"/>
                    <a:pt x="967" y="292"/>
                  </a:cubicBezTo>
                  <a:cubicBezTo>
                    <a:pt x="843" y="193"/>
                    <a:pt x="710" y="93"/>
                    <a:pt x="553" y="35"/>
                  </a:cubicBezTo>
                  <a:cubicBezTo>
                    <a:pt x="478" y="11"/>
                    <a:pt x="399" y="1"/>
                    <a:pt x="3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6"/>
            <p:cNvSpPr/>
            <p:nvPr/>
          </p:nvSpPr>
          <p:spPr>
            <a:xfrm>
              <a:off x="727175" y="1433225"/>
              <a:ext cx="11400" cy="4375"/>
            </a:xfrm>
            <a:custGeom>
              <a:rect b="b" l="l" r="r" t="t"/>
              <a:pathLst>
                <a:path extrusionOk="0" h="175" w="456">
                  <a:moveTo>
                    <a:pt x="58" y="0"/>
                  </a:moveTo>
                  <a:cubicBezTo>
                    <a:pt x="33" y="0"/>
                    <a:pt x="17" y="8"/>
                    <a:pt x="8" y="33"/>
                  </a:cubicBezTo>
                  <a:cubicBezTo>
                    <a:pt x="0" y="58"/>
                    <a:pt x="17" y="83"/>
                    <a:pt x="33" y="91"/>
                  </a:cubicBezTo>
                  <a:lnTo>
                    <a:pt x="41" y="91"/>
                  </a:lnTo>
                  <a:cubicBezTo>
                    <a:pt x="99" y="108"/>
                    <a:pt x="166" y="124"/>
                    <a:pt x="224" y="141"/>
                  </a:cubicBezTo>
                  <a:cubicBezTo>
                    <a:pt x="257" y="149"/>
                    <a:pt x="282" y="157"/>
                    <a:pt x="315" y="157"/>
                  </a:cubicBezTo>
                  <a:cubicBezTo>
                    <a:pt x="331" y="166"/>
                    <a:pt x="348" y="166"/>
                    <a:pt x="365" y="174"/>
                  </a:cubicBezTo>
                  <a:cubicBezTo>
                    <a:pt x="381" y="174"/>
                    <a:pt x="398" y="166"/>
                    <a:pt x="423" y="166"/>
                  </a:cubicBezTo>
                  <a:cubicBezTo>
                    <a:pt x="439" y="157"/>
                    <a:pt x="456" y="124"/>
                    <a:pt x="431" y="108"/>
                  </a:cubicBezTo>
                  <a:cubicBezTo>
                    <a:pt x="423" y="99"/>
                    <a:pt x="406" y="83"/>
                    <a:pt x="389" y="75"/>
                  </a:cubicBezTo>
                  <a:cubicBezTo>
                    <a:pt x="373" y="75"/>
                    <a:pt x="356" y="66"/>
                    <a:pt x="340" y="66"/>
                  </a:cubicBezTo>
                  <a:cubicBezTo>
                    <a:pt x="307" y="58"/>
                    <a:pt x="282" y="50"/>
                    <a:pt x="249" y="41"/>
                  </a:cubicBezTo>
                  <a:cubicBezTo>
                    <a:pt x="182" y="33"/>
                    <a:pt x="124" y="17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6"/>
            <p:cNvSpPr/>
            <p:nvPr/>
          </p:nvSpPr>
          <p:spPr>
            <a:xfrm>
              <a:off x="728825" y="1446875"/>
              <a:ext cx="6850" cy="1700"/>
            </a:xfrm>
            <a:custGeom>
              <a:rect b="b" l="l" r="r" t="t"/>
              <a:pathLst>
                <a:path extrusionOk="0" h="68" w="274">
                  <a:moveTo>
                    <a:pt x="33" y="1"/>
                  </a:moveTo>
                  <a:cubicBezTo>
                    <a:pt x="17" y="1"/>
                    <a:pt x="0" y="17"/>
                    <a:pt x="9" y="34"/>
                  </a:cubicBezTo>
                  <a:cubicBezTo>
                    <a:pt x="9" y="51"/>
                    <a:pt x="17" y="67"/>
                    <a:pt x="33" y="67"/>
                  </a:cubicBezTo>
                  <a:lnTo>
                    <a:pt x="141" y="67"/>
                  </a:lnTo>
                  <a:cubicBezTo>
                    <a:pt x="174" y="67"/>
                    <a:pt x="216" y="67"/>
                    <a:pt x="249" y="59"/>
                  </a:cubicBezTo>
                  <a:cubicBezTo>
                    <a:pt x="274" y="51"/>
                    <a:pt x="274" y="17"/>
                    <a:pt x="249" y="9"/>
                  </a:cubicBezTo>
                  <a:cubicBezTo>
                    <a:pt x="21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6"/>
            <p:cNvSpPr/>
            <p:nvPr/>
          </p:nvSpPr>
          <p:spPr>
            <a:xfrm>
              <a:off x="769818" y="1393225"/>
              <a:ext cx="12850" cy="8600"/>
            </a:xfrm>
            <a:custGeom>
              <a:rect b="b" l="l" r="r" t="t"/>
              <a:pathLst>
                <a:path extrusionOk="0" h="344" w="514">
                  <a:moveTo>
                    <a:pt x="141" y="1"/>
                  </a:moveTo>
                  <a:cubicBezTo>
                    <a:pt x="108" y="1"/>
                    <a:pt x="66" y="1"/>
                    <a:pt x="33" y="18"/>
                  </a:cubicBezTo>
                  <a:cubicBezTo>
                    <a:pt x="0" y="42"/>
                    <a:pt x="17" y="84"/>
                    <a:pt x="42" y="92"/>
                  </a:cubicBezTo>
                  <a:cubicBezTo>
                    <a:pt x="54" y="100"/>
                    <a:pt x="68" y="102"/>
                    <a:pt x="83" y="102"/>
                  </a:cubicBezTo>
                  <a:cubicBezTo>
                    <a:pt x="97" y="102"/>
                    <a:pt x="112" y="100"/>
                    <a:pt x="124" y="100"/>
                  </a:cubicBezTo>
                  <a:cubicBezTo>
                    <a:pt x="149" y="100"/>
                    <a:pt x="174" y="109"/>
                    <a:pt x="199" y="109"/>
                  </a:cubicBezTo>
                  <a:cubicBezTo>
                    <a:pt x="249" y="117"/>
                    <a:pt x="298" y="125"/>
                    <a:pt x="340" y="142"/>
                  </a:cubicBezTo>
                  <a:cubicBezTo>
                    <a:pt x="373" y="158"/>
                    <a:pt x="406" y="175"/>
                    <a:pt x="423" y="208"/>
                  </a:cubicBezTo>
                  <a:cubicBezTo>
                    <a:pt x="439" y="225"/>
                    <a:pt x="431" y="258"/>
                    <a:pt x="406" y="274"/>
                  </a:cubicBezTo>
                  <a:cubicBezTo>
                    <a:pt x="377" y="296"/>
                    <a:pt x="412" y="344"/>
                    <a:pt x="443" y="344"/>
                  </a:cubicBezTo>
                  <a:cubicBezTo>
                    <a:pt x="448" y="344"/>
                    <a:pt x="452" y="343"/>
                    <a:pt x="456" y="341"/>
                  </a:cubicBezTo>
                  <a:cubicBezTo>
                    <a:pt x="497" y="308"/>
                    <a:pt x="514" y="250"/>
                    <a:pt x="506" y="200"/>
                  </a:cubicBezTo>
                  <a:cubicBezTo>
                    <a:pt x="497" y="142"/>
                    <a:pt x="456" y="100"/>
                    <a:pt x="414" y="76"/>
                  </a:cubicBezTo>
                  <a:cubicBezTo>
                    <a:pt x="356" y="42"/>
                    <a:pt x="298" y="26"/>
                    <a:pt x="240" y="18"/>
                  </a:cubicBezTo>
                  <a:cubicBezTo>
                    <a:pt x="207" y="9"/>
                    <a:pt x="174" y="9"/>
                    <a:pt x="1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6"/>
            <p:cNvSpPr/>
            <p:nvPr/>
          </p:nvSpPr>
          <p:spPr>
            <a:xfrm>
              <a:off x="727393" y="1386700"/>
              <a:ext cx="29700" cy="11775"/>
            </a:xfrm>
            <a:custGeom>
              <a:rect b="b" l="l" r="r" t="t"/>
              <a:pathLst>
                <a:path extrusionOk="0" h="471" w="1188">
                  <a:moveTo>
                    <a:pt x="868" y="1"/>
                  </a:moveTo>
                  <a:cubicBezTo>
                    <a:pt x="776" y="1"/>
                    <a:pt x="682" y="23"/>
                    <a:pt x="595" y="63"/>
                  </a:cubicBezTo>
                  <a:cubicBezTo>
                    <a:pt x="496" y="105"/>
                    <a:pt x="396" y="154"/>
                    <a:pt x="305" y="212"/>
                  </a:cubicBezTo>
                  <a:cubicBezTo>
                    <a:pt x="206" y="270"/>
                    <a:pt x="106" y="328"/>
                    <a:pt x="23" y="411"/>
                  </a:cubicBezTo>
                  <a:cubicBezTo>
                    <a:pt x="1" y="426"/>
                    <a:pt x="20" y="470"/>
                    <a:pt x="49" y="470"/>
                  </a:cubicBezTo>
                  <a:cubicBezTo>
                    <a:pt x="52" y="470"/>
                    <a:pt x="54" y="470"/>
                    <a:pt x="57" y="469"/>
                  </a:cubicBezTo>
                  <a:cubicBezTo>
                    <a:pt x="239" y="386"/>
                    <a:pt x="405" y="270"/>
                    <a:pt x="587" y="187"/>
                  </a:cubicBezTo>
                  <a:cubicBezTo>
                    <a:pt x="685" y="136"/>
                    <a:pt x="806" y="94"/>
                    <a:pt x="924" y="94"/>
                  </a:cubicBezTo>
                  <a:cubicBezTo>
                    <a:pt x="994" y="94"/>
                    <a:pt x="1063" y="109"/>
                    <a:pt x="1125" y="146"/>
                  </a:cubicBezTo>
                  <a:cubicBezTo>
                    <a:pt x="1130" y="148"/>
                    <a:pt x="1135" y="149"/>
                    <a:pt x="1139" y="149"/>
                  </a:cubicBezTo>
                  <a:cubicBezTo>
                    <a:pt x="1166" y="149"/>
                    <a:pt x="1187" y="109"/>
                    <a:pt x="1159" y="88"/>
                  </a:cubicBezTo>
                  <a:cubicBezTo>
                    <a:pt x="1068" y="28"/>
                    <a:pt x="968" y="1"/>
                    <a:pt x="8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6"/>
            <p:cNvSpPr/>
            <p:nvPr/>
          </p:nvSpPr>
          <p:spPr>
            <a:xfrm>
              <a:off x="719543" y="1376125"/>
              <a:ext cx="27300" cy="14550"/>
            </a:xfrm>
            <a:custGeom>
              <a:rect b="b" l="l" r="r" t="t"/>
              <a:pathLst>
                <a:path extrusionOk="0" h="582" w="1092">
                  <a:moveTo>
                    <a:pt x="748" y="0"/>
                  </a:moveTo>
                  <a:cubicBezTo>
                    <a:pt x="689" y="0"/>
                    <a:pt x="622" y="25"/>
                    <a:pt x="586" y="47"/>
                  </a:cubicBezTo>
                  <a:cubicBezTo>
                    <a:pt x="478" y="105"/>
                    <a:pt x="387" y="188"/>
                    <a:pt x="288" y="271"/>
                  </a:cubicBezTo>
                  <a:cubicBezTo>
                    <a:pt x="188" y="354"/>
                    <a:pt x="97" y="436"/>
                    <a:pt x="14" y="536"/>
                  </a:cubicBezTo>
                  <a:cubicBezTo>
                    <a:pt x="1" y="556"/>
                    <a:pt x="20" y="582"/>
                    <a:pt x="41" y="582"/>
                  </a:cubicBezTo>
                  <a:cubicBezTo>
                    <a:pt x="46" y="582"/>
                    <a:pt x="51" y="580"/>
                    <a:pt x="56" y="577"/>
                  </a:cubicBezTo>
                  <a:cubicBezTo>
                    <a:pt x="205" y="461"/>
                    <a:pt x="346" y="329"/>
                    <a:pt x="503" y="221"/>
                  </a:cubicBezTo>
                  <a:cubicBezTo>
                    <a:pt x="536" y="196"/>
                    <a:pt x="578" y="163"/>
                    <a:pt x="619" y="138"/>
                  </a:cubicBezTo>
                  <a:cubicBezTo>
                    <a:pt x="636" y="130"/>
                    <a:pt x="652" y="122"/>
                    <a:pt x="669" y="113"/>
                  </a:cubicBezTo>
                  <a:cubicBezTo>
                    <a:pt x="685" y="113"/>
                    <a:pt x="710" y="113"/>
                    <a:pt x="727" y="105"/>
                  </a:cubicBezTo>
                  <a:lnTo>
                    <a:pt x="727" y="113"/>
                  </a:lnTo>
                  <a:cubicBezTo>
                    <a:pt x="710" y="130"/>
                    <a:pt x="694" y="146"/>
                    <a:pt x="677" y="171"/>
                  </a:cubicBezTo>
                  <a:cubicBezTo>
                    <a:pt x="636" y="204"/>
                    <a:pt x="603" y="246"/>
                    <a:pt x="569" y="279"/>
                  </a:cubicBezTo>
                  <a:cubicBezTo>
                    <a:pt x="540" y="309"/>
                    <a:pt x="564" y="372"/>
                    <a:pt x="605" y="372"/>
                  </a:cubicBezTo>
                  <a:cubicBezTo>
                    <a:pt x="610" y="372"/>
                    <a:pt x="614" y="372"/>
                    <a:pt x="619" y="370"/>
                  </a:cubicBezTo>
                  <a:cubicBezTo>
                    <a:pt x="694" y="337"/>
                    <a:pt x="768" y="312"/>
                    <a:pt x="843" y="296"/>
                  </a:cubicBezTo>
                  <a:cubicBezTo>
                    <a:pt x="884" y="287"/>
                    <a:pt x="917" y="287"/>
                    <a:pt x="959" y="279"/>
                  </a:cubicBezTo>
                  <a:cubicBezTo>
                    <a:pt x="992" y="271"/>
                    <a:pt x="1033" y="271"/>
                    <a:pt x="1067" y="254"/>
                  </a:cubicBezTo>
                  <a:cubicBezTo>
                    <a:pt x="1083" y="238"/>
                    <a:pt x="1091" y="204"/>
                    <a:pt x="1067" y="196"/>
                  </a:cubicBezTo>
                  <a:cubicBezTo>
                    <a:pt x="1042" y="184"/>
                    <a:pt x="1012" y="179"/>
                    <a:pt x="981" y="179"/>
                  </a:cubicBezTo>
                  <a:cubicBezTo>
                    <a:pt x="930" y="179"/>
                    <a:pt x="876" y="191"/>
                    <a:pt x="835" y="196"/>
                  </a:cubicBezTo>
                  <a:cubicBezTo>
                    <a:pt x="818" y="204"/>
                    <a:pt x="801" y="204"/>
                    <a:pt x="777" y="213"/>
                  </a:cubicBezTo>
                  <a:lnTo>
                    <a:pt x="785" y="204"/>
                  </a:lnTo>
                  <a:cubicBezTo>
                    <a:pt x="818" y="171"/>
                    <a:pt x="876" y="130"/>
                    <a:pt x="859" y="72"/>
                  </a:cubicBezTo>
                  <a:cubicBezTo>
                    <a:pt x="844" y="18"/>
                    <a:pt x="799" y="0"/>
                    <a:pt x="7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6"/>
            <p:cNvSpPr/>
            <p:nvPr/>
          </p:nvSpPr>
          <p:spPr>
            <a:xfrm>
              <a:off x="714618" y="1373700"/>
              <a:ext cx="12600" cy="13300"/>
            </a:xfrm>
            <a:custGeom>
              <a:rect b="b" l="l" r="r" t="t"/>
              <a:pathLst>
                <a:path extrusionOk="0" h="532" w="504">
                  <a:moveTo>
                    <a:pt x="459" y="0"/>
                  </a:moveTo>
                  <a:cubicBezTo>
                    <a:pt x="451" y="0"/>
                    <a:pt x="443" y="4"/>
                    <a:pt x="435" y="11"/>
                  </a:cubicBezTo>
                  <a:cubicBezTo>
                    <a:pt x="269" y="152"/>
                    <a:pt x="128" y="318"/>
                    <a:pt x="12" y="500"/>
                  </a:cubicBezTo>
                  <a:cubicBezTo>
                    <a:pt x="1" y="518"/>
                    <a:pt x="19" y="532"/>
                    <a:pt x="36" y="532"/>
                  </a:cubicBezTo>
                  <a:cubicBezTo>
                    <a:pt x="43" y="532"/>
                    <a:pt x="49" y="530"/>
                    <a:pt x="54" y="525"/>
                  </a:cubicBezTo>
                  <a:cubicBezTo>
                    <a:pt x="178" y="359"/>
                    <a:pt x="319" y="194"/>
                    <a:pt x="485" y="53"/>
                  </a:cubicBezTo>
                  <a:cubicBezTo>
                    <a:pt x="504" y="34"/>
                    <a:pt x="484" y="0"/>
                    <a:pt x="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6"/>
            <p:cNvSpPr/>
            <p:nvPr/>
          </p:nvSpPr>
          <p:spPr>
            <a:xfrm>
              <a:off x="534718" y="1404425"/>
              <a:ext cx="15550" cy="7250"/>
            </a:xfrm>
            <a:custGeom>
              <a:rect b="b" l="l" r="r" t="t"/>
              <a:pathLst>
                <a:path extrusionOk="0" h="290" w="622">
                  <a:moveTo>
                    <a:pt x="100" y="0"/>
                  </a:moveTo>
                  <a:cubicBezTo>
                    <a:pt x="91" y="0"/>
                    <a:pt x="75" y="0"/>
                    <a:pt x="58" y="9"/>
                  </a:cubicBezTo>
                  <a:cubicBezTo>
                    <a:pt x="25" y="9"/>
                    <a:pt x="0" y="42"/>
                    <a:pt x="17" y="75"/>
                  </a:cubicBezTo>
                  <a:lnTo>
                    <a:pt x="25" y="83"/>
                  </a:lnTo>
                  <a:cubicBezTo>
                    <a:pt x="25" y="100"/>
                    <a:pt x="33" y="108"/>
                    <a:pt x="50" y="125"/>
                  </a:cubicBezTo>
                  <a:cubicBezTo>
                    <a:pt x="91" y="150"/>
                    <a:pt x="133" y="166"/>
                    <a:pt x="182" y="191"/>
                  </a:cubicBezTo>
                  <a:cubicBezTo>
                    <a:pt x="224" y="208"/>
                    <a:pt x="265" y="224"/>
                    <a:pt x="315" y="241"/>
                  </a:cubicBezTo>
                  <a:cubicBezTo>
                    <a:pt x="356" y="257"/>
                    <a:pt x="406" y="266"/>
                    <a:pt x="448" y="274"/>
                  </a:cubicBezTo>
                  <a:cubicBezTo>
                    <a:pt x="475" y="283"/>
                    <a:pt x="502" y="289"/>
                    <a:pt x="528" y="289"/>
                  </a:cubicBezTo>
                  <a:cubicBezTo>
                    <a:pt x="549" y="289"/>
                    <a:pt x="570" y="285"/>
                    <a:pt x="588" y="274"/>
                  </a:cubicBezTo>
                  <a:cubicBezTo>
                    <a:pt x="622" y="274"/>
                    <a:pt x="622" y="232"/>
                    <a:pt x="597" y="216"/>
                  </a:cubicBezTo>
                  <a:cubicBezTo>
                    <a:pt x="572" y="183"/>
                    <a:pt x="522" y="174"/>
                    <a:pt x="481" y="158"/>
                  </a:cubicBezTo>
                  <a:cubicBezTo>
                    <a:pt x="439" y="141"/>
                    <a:pt x="390" y="133"/>
                    <a:pt x="348" y="116"/>
                  </a:cubicBezTo>
                  <a:cubicBezTo>
                    <a:pt x="307" y="100"/>
                    <a:pt x="274" y="83"/>
                    <a:pt x="232" y="67"/>
                  </a:cubicBezTo>
                  <a:cubicBezTo>
                    <a:pt x="191" y="42"/>
                    <a:pt x="149" y="25"/>
                    <a:pt x="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6"/>
            <p:cNvSpPr/>
            <p:nvPr/>
          </p:nvSpPr>
          <p:spPr>
            <a:xfrm>
              <a:off x="544443" y="1401925"/>
              <a:ext cx="10800" cy="3975"/>
            </a:xfrm>
            <a:custGeom>
              <a:rect b="b" l="l" r="r" t="t"/>
              <a:pathLst>
                <a:path extrusionOk="0" h="159" w="432">
                  <a:moveTo>
                    <a:pt x="42" y="1"/>
                  </a:moveTo>
                  <a:cubicBezTo>
                    <a:pt x="9" y="9"/>
                    <a:pt x="1" y="42"/>
                    <a:pt x="25" y="59"/>
                  </a:cubicBezTo>
                  <a:cubicBezTo>
                    <a:pt x="50" y="76"/>
                    <a:pt x="83" y="84"/>
                    <a:pt x="108" y="92"/>
                  </a:cubicBezTo>
                  <a:cubicBezTo>
                    <a:pt x="141" y="100"/>
                    <a:pt x="175" y="109"/>
                    <a:pt x="199" y="117"/>
                  </a:cubicBezTo>
                  <a:cubicBezTo>
                    <a:pt x="257" y="125"/>
                    <a:pt x="315" y="142"/>
                    <a:pt x="382" y="158"/>
                  </a:cubicBezTo>
                  <a:cubicBezTo>
                    <a:pt x="398" y="158"/>
                    <a:pt x="423" y="150"/>
                    <a:pt x="431" y="125"/>
                  </a:cubicBezTo>
                  <a:cubicBezTo>
                    <a:pt x="431" y="109"/>
                    <a:pt x="423" y="84"/>
                    <a:pt x="398" y="76"/>
                  </a:cubicBezTo>
                  <a:cubicBezTo>
                    <a:pt x="340" y="59"/>
                    <a:pt x="282" y="42"/>
                    <a:pt x="224" y="34"/>
                  </a:cubicBezTo>
                  <a:cubicBezTo>
                    <a:pt x="199" y="26"/>
                    <a:pt x="166" y="18"/>
                    <a:pt x="141" y="9"/>
                  </a:cubicBezTo>
                  <a:cubicBezTo>
                    <a:pt x="108" y="9"/>
                    <a:pt x="75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6"/>
            <p:cNvSpPr/>
            <p:nvPr/>
          </p:nvSpPr>
          <p:spPr>
            <a:xfrm>
              <a:off x="535118" y="1414175"/>
              <a:ext cx="12675" cy="4075"/>
            </a:xfrm>
            <a:custGeom>
              <a:rect b="b" l="l" r="r" t="t"/>
              <a:pathLst>
                <a:path extrusionOk="0" h="163" w="507">
                  <a:moveTo>
                    <a:pt x="125" y="1"/>
                  </a:moveTo>
                  <a:cubicBezTo>
                    <a:pt x="88" y="1"/>
                    <a:pt x="51" y="5"/>
                    <a:pt x="17" y="16"/>
                  </a:cubicBezTo>
                  <a:cubicBezTo>
                    <a:pt x="1" y="33"/>
                    <a:pt x="9" y="58"/>
                    <a:pt x="26" y="66"/>
                  </a:cubicBezTo>
                  <a:cubicBezTo>
                    <a:pt x="59" y="83"/>
                    <a:pt x="92" y="83"/>
                    <a:pt x="133" y="83"/>
                  </a:cubicBezTo>
                  <a:cubicBezTo>
                    <a:pt x="166" y="91"/>
                    <a:pt x="200" y="91"/>
                    <a:pt x="233" y="99"/>
                  </a:cubicBezTo>
                  <a:cubicBezTo>
                    <a:pt x="299" y="116"/>
                    <a:pt x="374" y="132"/>
                    <a:pt x="432" y="157"/>
                  </a:cubicBezTo>
                  <a:cubicBezTo>
                    <a:pt x="441" y="160"/>
                    <a:pt x="450" y="162"/>
                    <a:pt x="458" y="162"/>
                  </a:cubicBezTo>
                  <a:cubicBezTo>
                    <a:pt x="473" y="162"/>
                    <a:pt x="487" y="156"/>
                    <a:pt x="498" y="141"/>
                  </a:cubicBezTo>
                  <a:cubicBezTo>
                    <a:pt x="506" y="124"/>
                    <a:pt x="498" y="91"/>
                    <a:pt x="481" y="83"/>
                  </a:cubicBezTo>
                  <a:cubicBezTo>
                    <a:pt x="407" y="50"/>
                    <a:pt x="332" y="33"/>
                    <a:pt x="258" y="16"/>
                  </a:cubicBezTo>
                  <a:cubicBezTo>
                    <a:pt x="217" y="7"/>
                    <a:pt x="171" y="1"/>
                    <a:pt x="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6"/>
            <p:cNvSpPr/>
            <p:nvPr/>
          </p:nvSpPr>
          <p:spPr>
            <a:xfrm>
              <a:off x="546318" y="1395100"/>
              <a:ext cx="9125" cy="2925"/>
            </a:xfrm>
            <a:custGeom>
              <a:rect b="b" l="l" r="r" t="t"/>
              <a:pathLst>
                <a:path extrusionOk="0" h="117" w="365">
                  <a:moveTo>
                    <a:pt x="50" y="1"/>
                  </a:moveTo>
                  <a:cubicBezTo>
                    <a:pt x="8" y="1"/>
                    <a:pt x="0" y="59"/>
                    <a:pt x="42" y="67"/>
                  </a:cubicBezTo>
                  <a:cubicBezTo>
                    <a:pt x="58" y="75"/>
                    <a:pt x="83" y="83"/>
                    <a:pt x="108" y="83"/>
                  </a:cubicBezTo>
                  <a:cubicBezTo>
                    <a:pt x="124" y="92"/>
                    <a:pt x="149" y="92"/>
                    <a:pt x="174" y="92"/>
                  </a:cubicBezTo>
                  <a:cubicBezTo>
                    <a:pt x="216" y="100"/>
                    <a:pt x="265" y="108"/>
                    <a:pt x="307" y="117"/>
                  </a:cubicBezTo>
                  <a:cubicBezTo>
                    <a:pt x="332" y="117"/>
                    <a:pt x="348" y="108"/>
                    <a:pt x="356" y="83"/>
                  </a:cubicBezTo>
                  <a:cubicBezTo>
                    <a:pt x="365" y="67"/>
                    <a:pt x="348" y="42"/>
                    <a:pt x="332" y="34"/>
                  </a:cubicBezTo>
                  <a:lnTo>
                    <a:pt x="323" y="34"/>
                  </a:lnTo>
                  <a:cubicBezTo>
                    <a:pt x="282" y="34"/>
                    <a:pt x="232" y="25"/>
                    <a:pt x="191" y="17"/>
                  </a:cubicBezTo>
                  <a:lnTo>
                    <a:pt x="124" y="9"/>
                  </a:lnTo>
                  <a:cubicBezTo>
                    <a:pt x="100" y="1"/>
                    <a:pt x="75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6"/>
            <p:cNvSpPr/>
            <p:nvPr/>
          </p:nvSpPr>
          <p:spPr>
            <a:xfrm>
              <a:off x="769350" y="1562000"/>
              <a:ext cx="11700" cy="25400"/>
            </a:xfrm>
            <a:custGeom>
              <a:rect b="b" l="l" r="r" t="t"/>
              <a:pathLst>
                <a:path extrusionOk="0" h="1016" w="468">
                  <a:moveTo>
                    <a:pt x="356" y="0"/>
                  </a:moveTo>
                  <a:cubicBezTo>
                    <a:pt x="338" y="0"/>
                    <a:pt x="320" y="8"/>
                    <a:pt x="310" y="27"/>
                  </a:cubicBezTo>
                  <a:cubicBezTo>
                    <a:pt x="293" y="69"/>
                    <a:pt x="302" y="110"/>
                    <a:pt x="310" y="152"/>
                  </a:cubicBezTo>
                  <a:cubicBezTo>
                    <a:pt x="310" y="201"/>
                    <a:pt x="318" y="235"/>
                    <a:pt x="318" y="284"/>
                  </a:cubicBezTo>
                  <a:cubicBezTo>
                    <a:pt x="326" y="375"/>
                    <a:pt x="335" y="467"/>
                    <a:pt x="335" y="558"/>
                  </a:cubicBezTo>
                  <a:cubicBezTo>
                    <a:pt x="335" y="607"/>
                    <a:pt x="335" y="649"/>
                    <a:pt x="335" y="699"/>
                  </a:cubicBezTo>
                  <a:cubicBezTo>
                    <a:pt x="335" y="715"/>
                    <a:pt x="326" y="740"/>
                    <a:pt x="326" y="757"/>
                  </a:cubicBezTo>
                  <a:cubicBezTo>
                    <a:pt x="318" y="757"/>
                    <a:pt x="318" y="748"/>
                    <a:pt x="310" y="748"/>
                  </a:cubicBezTo>
                  <a:cubicBezTo>
                    <a:pt x="293" y="732"/>
                    <a:pt x="277" y="715"/>
                    <a:pt x="260" y="699"/>
                  </a:cubicBezTo>
                  <a:cubicBezTo>
                    <a:pt x="227" y="665"/>
                    <a:pt x="194" y="632"/>
                    <a:pt x="161" y="599"/>
                  </a:cubicBezTo>
                  <a:cubicBezTo>
                    <a:pt x="149" y="591"/>
                    <a:pt x="133" y="586"/>
                    <a:pt x="117" y="586"/>
                  </a:cubicBezTo>
                  <a:cubicBezTo>
                    <a:pt x="86" y="586"/>
                    <a:pt x="56" y="603"/>
                    <a:pt x="61" y="641"/>
                  </a:cubicBezTo>
                  <a:cubicBezTo>
                    <a:pt x="70" y="748"/>
                    <a:pt x="53" y="856"/>
                    <a:pt x="12" y="964"/>
                  </a:cubicBezTo>
                  <a:cubicBezTo>
                    <a:pt x="0" y="992"/>
                    <a:pt x="31" y="1016"/>
                    <a:pt x="59" y="1016"/>
                  </a:cubicBezTo>
                  <a:cubicBezTo>
                    <a:pt x="73" y="1016"/>
                    <a:pt x="86" y="1010"/>
                    <a:pt x="94" y="997"/>
                  </a:cubicBezTo>
                  <a:cubicBezTo>
                    <a:pt x="128" y="922"/>
                    <a:pt x="152" y="848"/>
                    <a:pt x="161" y="773"/>
                  </a:cubicBezTo>
                  <a:cubicBezTo>
                    <a:pt x="177" y="790"/>
                    <a:pt x="186" y="798"/>
                    <a:pt x="194" y="815"/>
                  </a:cubicBezTo>
                  <a:cubicBezTo>
                    <a:pt x="235" y="848"/>
                    <a:pt x="268" y="889"/>
                    <a:pt x="318" y="897"/>
                  </a:cubicBezTo>
                  <a:cubicBezTo>
                    <a:pt x="329" y="902"/>
                    <a:pt x="340" y="904"/>
                    <a:pt x="351" y="904"/>
                  </a:cubicBezTo>
                  <a:cubicBezTo>
                    <a:pt x="384" y="904"/>
                    <a:pt x="416" y="887"/>
                    <a:pt x="434" y="856"/>
                  </a:cubicBezTo>
                  <a:cubicBezTo>
                    <a:pt x="459" y="815"/>
                    <a:pt x="459" y="757"/>
                    <a:pt x="459" y="707"/>
                  </a:cubicBezTo>
                  <a:cubicBezTo>
                    <a:pt x="467" y="591"/>
                    <a:pt x="459" y="467"/>
                    <a:pt x="451" y="351"/>
                  </a:cubicBezTo>
                  <a:cubicBezTo>
                    <a:pt x="451" y="293"/>
                    <a:pt x="442" y="235"/>
                    <a:pt x="434" y="177"/>
                  </a:cubicBezTo>
                  <a:cubicBezTo>
                    <a:pt x="426" y="119"/>
                    <a:pt x="426" y="61"/>
                    <a:pt x="393" y="11"/>
                  </a:cubicBezTo>
                  <a:cubicBezTo>
                    <a:pt x="382" y="4"/>
                    <a:pt x="369" y="0"/>
                    <a:pt x="3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6"/>
            <p:cNvSpPr/>
            <p:nvPr/>
          </p:nvSpPr>
          <p:spPr>
            <a:xfrm>
              <a:off x="780400" y="1542200"/>
              <a:ext cx="11825" cy="20575"/>
            </a:xfrm>
            <a:custGeom>
              <a:rect b="b" l="l" r="r" t="t"/>
              <a:pathLst>
                <a:path extrusionOk="0" h="823" w="473">
                  <a:moveTo>
                    <a:pt x="96" y="0"/>
                  </a:moveTo>
                  <a:cubicBezTo>
                    <a:pt x="86" y="0"/>
                    <a:pt x="77" y="3"/>
                    <a:pt x="67" y="8"/>
                  </a:cubicBezTo>
                  <a:cubicBezTo>
                    <a:pt x="0" y="49"/>
                    <a:pt x="50" y="148"/>
                    <a:pt x="75" y="198"/>
                  </a:cubicBezTo>
                  <a:cubicBezTo>
                    <a:pt x="108" y="256"/>
                    <a:pt x="141" y="314"/>
                    <a:pt x="174" y="372"/>
                  </a:cubicBezTo>
                  <a:cubicBezTo>
                    <a:pt x="191" y="405"/>
                    <a:pt x="208" y="438"/>
                    <a:pt x="224" y="471"/>
                  </a:cubicBezTo>
                  <a:cubicBezTo>
                    <a:pt x="241" y="488"/>
                    <a:pt x="249" y="505"/>
                    <a:pt x="249" y="529"/>
                  </a:cubicBezTo>
                  <a:cubicBezTo>
                    <a:pt x="234" y="517"/>
                    <a:pt x="217" y="511"/>
                    <a:pt x="200" y="511"/>
                  </a:cubicBezTo>
                  <a:cubicBezTo>
                    <a:pt x="161" y="511"/>
                    <a:pt x="125" y="541"/>
                    <a:pt x="125" y="587"/>
                  </a:cubicBezTo>
                  <a:lnTo>
                    <a:pt x="125" y="596"/>
                  </a:lnTo>
                  <a:cubicBezTo>
                    <a:pt x="116" y="629"/>
                    <a:pt x="116" y="654"/>
                    <a:pt x="116" y="679"/>
                  </a:cubicBezTo>
                  <a:cubicBezTo>
                    <a:pt x="108" y="695"/>
                    <a:pt x="108" y="712"/>
                    <a:pt x="108" y="728"/>
                  </a:cubicBezTo>
                  <a:cubicBezTo>
                    <a:pt x="108" y="753"/>
                    <a:pt x="116" y="761"/>
                    <a:pt x="116" y="778"/>
                  </a:cubicBezTo>
                  <a:cubicBezTo>
                    <a:pt x="116" y="806"/>
                    <a:pt x="136" y="823"/>
                    <a:pt x="156" y="823"/>
                  </a:cubicBezTo>
                  <a:cubicBezTo>
                    <a:pt x="165" y="823"/>
                    <a:pt x="175" y="819"/>
                    <a:pt x="183" y="811"/>
                  </a:cubicBezTo>
                  <a:cubicBezTo>
                    <a:pt x="199" y="795"/>
                    <a:pt x="216" y="786"/>
                    <a:pt x="224" y="770"/>
                  </a:cubicBezTo>
                  <a:cubicBezTo>
                    <a:pt x="241" y="753"/>
                    <a:pt x="249" y="728"/>
                    <a:pt x="249" y="712"/>
                  </a:cubicBezTo>
                  <a:lnTo>
                    <a:pt x="257" y="695"/>
                  </a:lnTo>
                  <a:cubicBezTo>
                    <a:pt x="299" y="695"/>
                    <a:pt x="348" y="679"/>
                    <a:pt x="373" y="645"/>
                  </a:cubicBezTo>
                  <a:cubicBezTo>
                    <a:pt x="473" y="538"/>
                    <a:pt x="373" y="389"/>
                    <a:pt x="324" y="289"/>
                  </a:cubicBezTo>
                  <a:cubicBezTo>
                    <a:pt x="290" y="231"/>
                    <a:pt x="257" y="173"/>
                    <a:pt x="224" y="115"/>
                  </a:cubicBezTo>
                  <a:cubicBezTo>
                    <a:pt x="196" y="73"/>
                    <a:pt x="150" y="0"/>
                    <a:pt x="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6"/>
            <p:cNvSpPr/>
            <p:nvPr/>
          </p:nvSpPr>
          <p:spPr>
            <a:xfrm>
              <a:off x="783975" y="1532150"/>
              <a:ext cx="9300" cy="15550"/>
            </a:xfrm>
            <a:custGeom>
              <a:rect b="b" l="l" r="r" t="t"/>
              <a:pathLst>
                <a:path extrusionOk="0" h="622" w="372">
                  <a:moveTo>
                    <a:pt x="35" y="0"/>
                  </a:moveTo>
                  <a:cubicBezTo>
                    <a:pt x="11" y="0"/>
                    <a:pt x="1" y="40"/>
                    <a:pt x="15" y="62"/>
                  </a:cubicBezTo>
                  <a:cubicBezTo>
                    <a:pt x="89" y="128"/>
                    <a:pt x="156" y="202"/>
                    <a:pt x="205" y="294"/>
                  </a:cubicBezTo>
                  <a:cubicBezTo>
                    <a:pt x="247" y="376"/>
                    <a:pt x="272" y="476"/>
                    <a:pt x="263" y="575"/>
                  </a:cubicBezTo>
                  <a:cubicBezTo>
                    <a:pt x="263" y="607"/>
                    <a:pt x="285" y="622"/>
                    <a:pt x="308" y="622"/>
                  </a:cubicBezTo>
                  <a:cubicBezTo>
                    <a:pt x="332" y="622"/>
                    <a:pt x="359" y="605"/>
                    <a:pt x="363" y="575"/>
                  </a:cubicBezTo>
                  <a:cubicBezTo>
                    <a:pt x="371" y="459"/>
                    <a:pt x="346" y="343"/>
                    <a:pt x="297" y="236"/>
                  </a:cubicBezTo>
                  <a:cubicBezTo>
                    <a:pt x="263" y="186"/>
                    <a:pt x="230" y="136"/>
                    <a:pt x="197" y="95"/>
                  </a:cubicBezTo>
                  <a:cubicBezTo>
                    <a:pt x="156" y="53"/>
                    <a:pt x="106" y="28"/>
                    <a:pt x="48" y="4"/>
                  </a:cubicBezTo>
                  <a:cubicBezTo>
                    <a:pt x="43" y="1"/>
                    <a:pt x="39" y="0"/>
                    <a:pt x="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6"/>
            <p:cNvSpPr/>
            <p:nvPr/>
          </p:nvSpPr>
          <p:spPr>
            <a:xfrm>
              <a:off x="824525" y="1548175"/>
              <a:ext cx="8725" cy="4375"/>
            </a:xfrm>
            <a:custGeom>
              <a:rect b="b" l="l" r="r" t="t"/>
              <a:pathLst>
                <a:path extrusionOk="0" h="175" w="349">
                  <a:moveTo>
                    <a:pt x="100" y="0"/>
                  </a:moveTo>
                  <a:cubicBezTo>
                    <a:pt x="83" y="0"/>
                    <a:pt x="58" y="0"/>
                    <a:pt x="42" y="9"/>
                  </a:cubicBezTo>
                  <a:cubicBezTo>
                    <a:pt x="33" y="17"/>
                    <a:pt x="25" y="17"/>
                    <a:pt x="17" y="25"/>
                  </a:cubicBezTo>
                  <a:cubicBezTo>
                    <a:pt x="0" y="42"/>
                    <a:pt x="0" y="67"/>
                    <a:pt x="17" y="75"/>
                  </a:cubicBezTo>
                  <a:cubicBezTo>
                    <a:pt x="25" y="83"/>
                    <a:pt x="33" y="92"/>
                    <a:pt x="42" y="100"/>
                  </a:cubicBezTo>
                  <a:cubicBezTo>
                    <a:pt x="50" y="108"/>
                    <a:pt x="67" y="108"/>
                    <a:pt x="75" y="108"/>
                  </a:cubicBezTo>
                  <a:lnTo>
                    <a:pt x="83" y="108"/>
                  </a:lnTo>
                  <a:cubicBezTo>
                    <a:pt x="91" y="108"/>
                    <a:pt x="100" y="108"/>
                    <a:pt x="108" y="116"/>
                  </a:cubicBezTo>
                  <a:cubicBezTo>
                    <a:pt x="105" y="114"/>
                    <a:pt x="105" y="113"/>
                    <a:pt x="106" y="113"/>
                  </a:cubicBezTo>
                  <a:cubicBezTo>
                    <a:pt x="109" y="113"/>
                    <a:pt x="116" y="116"/>
                    <a:pt x="116" y="116"/>
                  </a:cubicBezTo>
                  <a:lnTo>
                    <a:pt x="149" y="116"/>
                  </a:lnTo>
                  <a:cubicBezTo>
                    <a:pt x="174" y="125"/>
                    <a:pt x="191" y="133"/>
                    <a:pt x="216" y="141"/>
                  </a:cubicBezTo>
                  <a:lnTo>
                    <a:pt x="224" y="141"/>
                  </a:lnTo>
                  <a:cubicBezTo>
                    <a:pt x="224" y="141"/>
                    <a:pt x="232" y="150"/>
                    <a:pt x="232" y="150"/>
                  </a:cubicBezTo>
                  <a:cubicBezTo>
                    <a:pt x="241" y="158"/>
                    <a:pt x="257" y="158"/>
                    <a:pt x="265" y="166"/>
                  </a:cubicBezTo>
                  <a:cubicBezTo>
                    <a:pt x="274" y="172"/>
                    <a:pt x="284" y="175"/>
                    <a:pt x="294" y="175"/>
                  </a:cubicBezTo>
                  <a:cubicBezTo>
                    <a:pt x="312" y="175"/>
                    <a:pt x="329" y="166"/>
                    <a:pt x="340" y="150"/>
                  </a:cubicBezTo>
                  <a:cubicBezTo>
                    <a:pt x="348" y="125"/>
                    <a:pt x="340" y="92"/>
                    <a:pt x="315" y="75"/>
                  </a:cubicBezTo>
                  <a:cubicBezTo>
                    <a:pt x="274" y="50"/>
                    <a:pt x="224" y="25"/>
                    <a:pt x="174" y="17"/>
                  </a:cubicBezTo>
                  <a:cubicBezTo>
                    <a:pt x="149" y="9"/>
                    <a:pt x="125" y="0"/>
                    <a:pt x="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6"/>
            <p:cNvSpPr/>
            <p:nvPr/>
          </p:nvSpPr>
          <p:spPr>
            <a:xfrm>
              <a:off x="492275" y="1631225"/>
              <a:ext cx="10325" cy="13975"/>
            </a:xfrm>
            <a:custGeom>
              <a:rect b="b" l="l" r="r" t="t"/>
              <a:pathLst>
                <a:path extrusionOk="0" h="559" w="413">
                  <a:moveTo>
                    <a:pt x="355" y="0"/>
                  </a:moveTo>
                  <a:cubicBezTo>
                    <a:pt x="353" y="0"/>
                    <a:pt x="351" y="0"/>
                    <a:pt x="348" y="1"/>
                  </a:cubicBezTo>
                  <a:cubicBezTo>
                    <a:pt x="299" y="26"/>
                    <a:pt x="249" y="42"/>
                    <a:pt x="199" y="76"/>
                  </a:cubicBezTo>
                  <a:cubicBezTo>
                    <a:pt x="149" y="109"/>
                    <a:pt x="108" y="150"/>
                    <a:pt x="75" y="200"/>
                  </a:cubicBezTo>
                  <a:cubicBezTo>
                    <a:pt x="42" y="250"/>
                    <a:pt x="17" y="299"/>
                    <a:pt x="9" y="357"/>
                  </a:cubicBezTo>
                  <a:cubicBezTo>
                    <a:pt x="0" y="374"/>
                    <a:pt x="0" y="390"/>
                    <a:pt x="0" y="407"/>
                  </a:cubicBezTo>
                  <a:cubicBezTo>
                    <a:pt x="0" y="424"/>
                    <a:pt x="0" y="432"/>
                    <a:pt x="0" y="448"/>
                  </a:cubicBezTo>
                  <a:cubicBezTo>
                    <a:pt x="0" y="482"/>
                    <a:pt x="0" y="506"/>
                    <a:pt x="17" y="540"/>
                  </a:cubicBezTo>
                  <a:cubicBezTo>
                    <a:pt x="25" y="552"/>
                    <a:pt x="40" y="558"/>
                    <a:pt x="54" y="558"/>
                  </a:cubicBezTo>
                  <a:cubicBezTo>
                    <a:pt x="69" y="558"/>
                    <a:pt x="83" y="552"/>
                    <a:pt x="91" y="540"/>
                  </a:cubicBezTo>
                  <a:cubicBezTo>
                    <a:pt x="100" y="515"/>
                    <a:pt x="108" y="490"/>
                    <a:pt x="116" y="465"/>
                  </a:cubicBezTo>
                  <a:cubicBezTo>
                    <a:pt x="116" y="457"/>
                    <a:pt x="116" y="457"/>
                    <a:pt x="116" y="457"/>
                  </a:cubicBezTo>
                  <a:cubicBezTo>
                    <a:pt x="116" y="448"/>
                    <a:pt x="125" y="440"/>
                    <a:pt x="125" y="432"/>
                  </a:cubicBezTo>
                  <a:cubicBezTo>
                    <a:pt x="133" y="424"/>
                    <a:pt x="133" y="407"/>
                    <a:pt x="133" y="399"/>
                  </a:cubicBezTo>
                  <a:cubicBezTo>
                    <a:pt x="141" y="382"/>
                    <a:pt x="141" y="374"/>
                    <a:pt x="149" y="366"/>
                  </a:cubicBezTo>
                  <a:cubicBezTo>
                    <a:pt x="149" y="357"/>
                    <a:pt x="149" y="349"/>
                    <a:pt x="158" y="341"/>
                  </a:cubicBezTo>
                  <a:lnTo>
                    <a:pt x="158" y="332"/>
                  </a:lnTo>
                  <a:cubicBezTo>
                    <a:pt x="166" y="308"/>
                    <a:pt x="174" y="291"/>
                    <a:pt x="191" y="266"/>
                  </a:cubicBezTo>
                  <a:cubicBezTo>
                    <a:pt x="199" y="250"/>
                    <a:pt x="216" y="233"/>
                    <a:pt x="224" y="208"/>
                  </a:cubicBezTo>
                  <a:lnTo>
                    <a:pt x="232" y="200"/>
                  </a:lnTo>
                  <a:cubicBezTo>
                    <a:pt x="232" y="200"/>
                    <a:pt x="237" y="195"/>
                    <a:pt x="241" y="192"/>
                  </a:cubicBezTo>
                  <a:cubicBezTo>
                    <a:pt x="249" y="175"/>
                    <a:pt x="257" y="167"/>
                    <a:pt x="265" y="158"/>
                  </a:cubicBezTo>
                  <a:cubicBezTo>
                    <a:pt x="299" y="125"/>
                    <a:pt x="332" y="92"/>
                    <a:pt x="381" y="76"/>
                  </a:cubicBezTo>
                  <a:cubicBezTo>
                    <a:pt x="413" y="60"/>
                    <a:pt x="392" y="0"/>
                    <a:pt x="3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6"/>
            <p:cNvSpPr/>
            <p:nvPr/>
          </p:nvSpPr>
          <p:spPr>
            <a:xfrm>
              <a:off x="491650" y="1648850"/>
              <a:ext cx="2300" cy="6800"/>
            </a:xfrm>
            <a:custGeom>
              <a:rect b="b" l="l" r="r" t="t"/>
              <a:pathLst>
                <a:path extrusionOk="0" h="272" w="92">
                  <a:moveTo>
                    <a:pt x="50" y="0"/>
                  </a:moveTo>
                  <a:cubicBezTo>
                    <a:pt x="25" y="0"/>
                    <a:pt x="9" y="17"/>
                    <a:pt x="9" y="42"/>
                  </a:cubicBezTo>
                  <a:cubicBezTo>
                    <a:pt x="9" y="58"/>
                    <a:pt x="9" y="75"/>
                    <a:pt x="0" y="100"/>
                  </a:cubicBezTo>
                  <a:cubicBezTo>
                    <a:pt x="0" y="116"/>
                    <a:pt x="0" y="133"/>
                    <a:pt x="0" y="149"/>
                  </a:cubicBezTo>
                  <a:cubicBezTo>
                    <a:pt x="0" y="166"/>
                    <a:pt x="9" y="191"/>
                    <a:pt x="9" y="207"/>
                  </a:cubicBezTo>
                  <a:cubicBezTo>
                    <a:pt x="9" y="224"/>
                    <a:pt x="17" y="249"/>
                    <a:pt x="25" y="265"/>
                  </a:cubicBezTo>
                  <a:cubicBezTo>
                    <a:pt x="29" y="270"/>
                    <a:pt x="38" y="272"/>
                    <a:pt x="46" y="272"/>
                  </a:cubicBezTo>
                  <a:cubicBezTo>
                    <a:pt x="54" y="272"/>
                    <a:pt x="63" y="270"/>
                    <a:pt x="67" y="265"/>
                  </a:cubicBezTo>
                  <a:cubicBezTo>
                    <a:pt x="75" y="249"/>
                    <a:pt x="83" y="232"/>
                    <a:pt x="83" y="216"/>
                  </a:cubicBezTo>
                  <a:cubicBezTo>
                    <a:pt x="92" y="191"/>
                    <a:pt x="92" y="174"/>
                    <a:pt x="92" y="149"/>
                  </a:cubicBezTo>
                  <a:cubicBezTo>
                    <a:pt x="92" y="133"/>
                    <a:pt x="92" y="116"/>
                    <a:pt x="92" y="100"/>
                  </a:cubicBezTo>
                  <a:cubicBezTo>
                    <a:pt x="92" y="83"/>
                    <a:pt x="92" y="58"/>
                    <a:pt x="92" y="42"/>
                  </a:cubicBezTo>
                  <a:cubicBezTo>
                    <a:pt x="92" y="25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6"/>
            <p:cNvSpPr/>
            <p:nvPr/>
          </p:nvSpPr>
          <p:spPr>
            <a:xfrm>
              <a:off x="615925" y="1627450"/>
              <a:ext cx="4600" cy="10075"/>
            </a:xfrm>
            <a:custGeom>
              <a:rect b="b" l="l" r="r" t="t"/>
              <a:pathLst>
                <a:path extrusionOk="0" h="403" w="184">
                  <a:moveTo>
                    <a:pt x="104" y="1"/>
                  </a:moveTo>
                  <a:cubicBezTo>
                    <a:pt x="88" y="1"/>
                    <a:pt x="71" y="7"/>
                    <a:pt x="59" y="19"/>
                  </a:cubicBezTo>
                  <a:lnTo>
                    <a:pt x="59" y="28"/>
                  </a:lnTo>
                  <a:lnTo>
                    <a:pt x="50" y="28"/>
                  </a:lnTo>
                  <a:cubicBezTo>
                    <a:pt x="50" y="36"/>
                    <a:pt x="42" y="36"/>
                    <a:pt x="34" y="44"/>
                  </a:cubicBezTo>
                  <a:cubicBezTo>
                    <a:pt x="26" y="69"/>
                    <a:pt x="34" y="86"/>
                    <a:pt x="42" y="102"/>
                  </a:cubicBezTo>
                  <a:cubicBezTo>
                    <a:pt x="42" y="102"/>
                    <a:pt x="42" y="111"/>
                    <a:pt x="34" y="119"/>
                  </a:cubicBezTo>
                  <a:cubicBezTo>
                    <a:pt x="26" y="135"/>
                    <a:pt x="26" y="152"/>
                    <a:pt x="17" y="169"/>
                  </a:cubicBezTo>
                  <a:cubicBezTo>
                    <a:pt x="9" y="202"/>
                    <a:pt x="1" y="235"/>
                    <a:pt x="1" y="268"/>
                  </a:cubicBezTo>
                  <a:lnTo>
                    <a:pt x="1" y="309"/>
                  </a:lnTo>
                  <a:cubicBezTo>
                    <a:pt x="1" y="334"/>
                    <a:pt x="9" y="351"/>
                    <a:pt x="26" y="367"/>
                  </a:cubicBezTo>
                  <a:cubicBezTo>
                    <a:pt x="32" y="388"/>
                    <a:pt x="50" y="403"/>
                    <a:pt x="70" y="403"/>
                  </a:cubicBezTo>
                  <a:cubicBezTo>
                    <a:pt x="75" y="403"/>
                    <a:pt x="79" y="402"/>
                    <a:pt x="84" y="401"/>
                  </a:cubicBezTo>
                  <a:cubicBezTo>
                    <a:pt x="92" y="401"/>
                    <a:pt x="108" y="392"/>
                    <a:pt x="108" y="384"/>
                  </a:cubicBezTo>
                  <a:cubicBezTo>
                    <a:pt x="117" y="384"/>
                    <a:pt x="117" y="376"/>
                    <a:pt x="125" y="367"/>
                  </a:cubicBezTo>
                  <a:cubicBezTo>
                    <a:pt x="125" y="367"/>
                    <a:pt x="125" y="359"/>
                    <a:pt x="125" y="351"/>
                  </a:cubicBezTo>
                  <a:cubicBezTo>
                    <a:pt x="133" y="343"/>
                    <a:pt x="142" y="326"/>
                    <a:pt x="142" y="309"/>
                  </a:cubicBezTo>
                  <a:lnTo>
                    <a:pt x="142" y="276"/>
                  </a:lnTo>
                  <a:cubicBezTo>
                    <a:pt x="142" y="268"/>
                    <a:pt x="142" y="260"/>
                    <a:pt x="142" y="251"/>
                  </a:cubicBezTo>
                  <a:cubicBezTo>
                    <a:pt x="142" y="243"/>
                    <a:pt x="142" y="235"/>
                    <a:pt x="142" y="235"/>
                  </a:cubicBezTo>
                  <a:cubicBezTo>
                    <a:pt x="150" y="193"/>
                    <a:pt x="175" y="152"/>
                    <a:pt x="183" y="102"/>
                  </a:cubicBezTo>
                  <a:cubicBezTo>
                    <a:pt x="183" y="69"/>
                    <a:pt x="175" y="36"/>
                    <a:pt x="150" y="19"/>
                  </a:cubicBezTo>
                  <a:cubicBezTo>
                    <a:pt x="137" y="7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6"/>
            <p:cNvSpPr/>
            <p:nvPr/>
          </p:nvSpPr>
          <p:spPr>
            <a:xfrm>
              <a:off x="622550" y="1628900"/>
              <a:ext cx="3350" cy="8425"/>
            </a:xfrm>
            <a:custGeom>
              <a:rect b="b" l="l" r="r" t="t"/>
              <a:pathLst>
                <a:path extrusionOk="0" h="337" w="134">
                  <a:moveTo>
                    <a:pt x="79" y="1"/>
                  </a:moveTo>
                  <a:cubicBezTo>
                    <a:pt x="59" y="1"/>
                    <a:pt x="41" y="16"/>
                    <a:pt x="34" y="36"/>
                  </a:cubicBezTo>
                  <a:cubicBezTo>
                    <a:pt x="17" y="77"/>
                    <a:pt x="9" y="127"/>
                    <a:pt x="9" y="177"/>
                  </a:cubicBezTo>
                  <a:cubicBezTo>
                    <a:pt x="1" y="235"/>
                    <a:pt x="9" y="293"/>
                    <a:pt x="42" y="326"/>
                  </a:cubicBezTo>
                  <a:cubicBezTo>
                    <a:pt x="49" y="333"/>
                    <a:pt x="60" y="337"/>
                    <a:pt x="71" y="337"/>
                  </a:cubicBezTo>
                  <a:cubicBezTo>
                    <a:pt x="86" y="337"/>
                    <a:pt x="100" y="329"/>
                    <a:pt x="100" y="309"/>
                  </a:cubicBezTo>
                  <a:cubicBezTo>
                    <a:pt x="109" y="285"/>
                    <a:pt x="109" y="260"/>
                    <a:pt x="100" y="235"/>
                  </a:cubicBezTo>
                  <a:lnTo>
                    <a:pt x="100" y="227"/>
                  </a:lnTo>
                  <a:cubicBezTo>
                    <a:pt x="100" y="218"/>
                    <a:pt x="100" y="218"/>
                    <a:pt x="100" y="210"/>
                  </a:cubicBezTo>
                  <a:lnTo>
                    <a:pt x="100" y="177"/>
                  </a:lnTo>
                  <a:cubicBezTo>
                    <a:pt x="100" y="169"/>
                    <a:pt x="100" y="160"/>
                    <a:pt x="100" y="144"/>
                  </a:cubicBezTo>
                  <a:lnTo>
                    <a:pt x="100" y="135"/>
                  </a:lnTo>
                  <a:lnTo>
                    <a:pt x="109" y="127"/>
                  </a:lnTo>
                  <a:cubicBezTo>
                    <a:pt x="109" y="102"/>
                    <a:pt x="117" y="77"/>
                    <a:pt x="125" y="61"/>
                  </a:cubicBezTo>
                  <a:cubicBezTo>
                    <a:pt x="133" y="36"/>
                    <a:pt x="117" y="11"/>
                    <a:pt x="92" y="3"/>
                  </a:cubicBezTo>
                  <a:cubicBezTo>
                    <a:pt x="88" y="1"/>
                    <a:pt x="83" y="1"/>
                    <a:pt x="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6"/>
            <p:cNvSpPr/>
            <p:nvPr/>
          </p:nvSpPr>
          <p:spPr>
            <a:xfrm>
              <a:off x="682225" y="1623150"/>
              <a:ext cx="7050" cy="11225"/>
            </a:xfrm>
            <a:custGeom>
              <a:rect b="b" l="l" r="r" t="t"/>
              <a:pathLst>
                <a:path extrusionOk="0" h="449" w="282">
                  <a:moveTo>
                    <a:pt x="250" y="437"/>
                  </a:moveTo>
                  <a:cubicBezTo>
                    <a:pt x="249" y="437"/>
                    <a:pt x="246" y="438"/>
                    <a:pt x="242" y="439"/>
                  </a:cubicBezTo>
                  <a:lnTo>
                    <a:pt x="242" y="439"/>
                  </a:lnTo>
                  <a:cubicBezTo>
                    <a:pt x="248" y="437"/>
                    <a:pt x="250" y="437"/>
                    <a:pt x="250" y="437"/>
                  </a:cubicBezTo>
                  <a:close/>
                  <a:moveTo>
                    <a:pt x="83" y="1"/>
                  </a:moveTo>
                  <a:cubicBezTo>
                    <a:pt x="58" y="1"/>
                    <a:pt x="17" y="17"/>
                    <a:pt x="8" y="51"/>
                  </a:cubicBezTo>
                  <a:cubicBezTo>
                    <a:pt x="0" y="133"/>
                    <a:pt x="8" y="216"/>
                    <a:pt x="42" y="291"/>
                  </a:cubicBezTo>
                  <a:cubicBezTo>
                    <a:pt x="58" y="324"/>
                    <a:pt x="83" y="357"/>
                    <a:pt x="108" y="382"/>
                  </a:cubicBezTo>
                  <a:cubicBezTo>
                    <a:pt x="116" y="399"/>
                    <a:pt x="124" y="407"/>
                    <a:pt x="141" y="415"/>
                  </a:cubicBezTo>
                  <a:cubicBezTo>
                    <a:pt x="158" y="432"/>
                    <a:pt x="166" y="440"/>
                    <a:pt x="182" y="448"/>
                  </a:cubicBezTo>
                  <a:lnTo>
                    <a:pt x="232" y="448"/>
                  </a:lnTo>
                  <a:cubicBezTo>
                    <a:pt x="232" y="445"/>
                    <a:pt x="237" y="442"/>
                    <a:pt x="242" y="439"/>
                  </a:cubicBezTo>
                  <a:lnTo>
                    <a:pt x="242" y="439"/>
                  </a:lnTo>
                  <a:cubicBezTo>
                    <a:pt x="242" y="440"/>
                    <a:pt x="241" y="440"/>
                    <a:pt x="240" y="440"/>
                  </a:cubicBezTo>
                  <a:cubicBezTo>
                    <a:pt x="257" y="432"/>
                    <a:pt x="282" y="415"/>
                    <a:pt x="282" y="390"/>
                  </a:cubicBezTo>
                  <a:cubicBezTo>
                    <a:pt x="282" y="390"/>
                    <a:pt x="282" y="390"/>
                    <a:pt x="282" y="382"/>
                  </a:cubicBezTo>
                  <a:cubicBezTo>
                    <a:pt x="282" y="374"/>
                    <a:pt x="282" y="357"/>
                    <a:pt x="282" y="349"/>
                  </a:cubicBezTo>
                  <a:cubicBezTo>
                    <a:pt x="274" y="324"/>
                    <a:pt x="257" y="316"/>
                    <a:pt x="240" y="299"/>
                  </a:cubicBezTo>
                  <a:lnTo>
                    <a:pt x="240" y="299"/>
                  </a:lnTo>
                  <a:cubicBezTo>
                    <a:pt x="240" y="299"/>
                    <a:pt x="248" y="303"/>
                    <a:pt x="250" y="303"/>
                  </a:cubicBezTo>
                  <a:cubicBezTo>
                    <a:pt x="251" y="303"/>
                    <a:pt x="251" y="302"/>
                    <a:pt x="249" y="299"/>
                  </a:cubicBezTo>
                  <a:lnTo>
                    <a:pt x="240" y="291"/>
                  </a:lnTo>
                  <a:cubicBezTo>
                    <a:pt x="232" y="291"/>
                    <a:pt x="224" y="283"/>
                    <a:pt x="224" y="274"/>
                  </a:cubicBezTo>
                  <a:cubicBezTo>
                    <a:pt x="216" y="274"/>
                    <a:pt x="207" y="266"/>
                    <a:pt x="207" y="266"/>
                  </a:cubicBezTo>
                  <a:lnTo>
                    <a:pt x="199" y="258"/>
                  </a:lnTo>
                  <a:cubicBezTo>
                    <a:pt x="191" y="241"/>
                    <a:pt x="182" y="233"/>
                    <a:pt x="174" y="216"/>
                  </a:cubicBezTo>
                  <a:cubicBezTo>
                    <a:pt x="174" y="208"/>
                    <a:pt x="166" y="208"/>
                    <a:pt x="166" y="200"/>
                  </a:cubicBezTo>
                  <a:lnTo>
                    <a:pt x="166" y="191"/>
                  </a:lnTo>
                  <a:cubicBezTo>
                    <a:pt x="158" y="175"/>
                    <a:pt x="158" y="158"/>
                    <a:pt x="149" y="150"/>
                  </a:cubicBezTo>
                  <a:cubicBezTo>
                    <a:pt x="149" y="142"/>
                    <a:pt x="149" y="125"/>
                    <a:pt x="149" y="125"/>
                  </a:cubicBezTo>
                  <a:lnTo>
                    <a:pt x="149" y="117"/>
                  </a:lnTo>
                  <a:cubicBezTo>
                    <a:pt x="141" y="100"/>
                    <a:pt x="149" y="84"/>
                    <a:pt x="149" y="67"/>
                  </a:cubicBezTo>
                  <a:cubicBezTo>
                    <a:pt x="149" y="34"/>
                    <a:pt x="116" y="9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6"/>
            <p:cNvSpPr/>
            <p:nvPr/>
          </p:nvSpPr>
          <p:spPr>
            <a:xfrm>
              <a:off x="686350" y="1627925"/>
              <a:ext cx="25" cy="225"/>
            </a:xfrm>
            <a:custGeom>
              <a:rect b="b" l="l" r="r" t="t"/>
              <a:pathLst>
                <a:path extrusionOk="0" h="9" w="1">
                  <a:moveTo>
                    <a:pt x="1" y="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6"/>
            <p:cNvSpPr/>
            <p:nvPr/>
          </p:nvSpPr>
          <p:spPr>
            <a:xfrm>
              <a:off x="689250" y="1632675"/>
              <a:ext cx="250" cy="250"/>
            </a:xfrm>
            <a:custGeom>
              <a:rect b="b" l="l" r="r" t="t"/>
              <a:pathLst>
                <a:path extrusionOk="0" h="10" w="10">
                  <a:moveTo>
                    <a:pt x="9" y="1"/>
                  </a:moveTo>
                  <a:lnTo>
                    <a:pt x="1" y="9"/>
                  </a:lnTo>
                  <a:cubicBezTo>
                    <a:pt x="9" y="9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6"/>
            <p:cNvSpPr/>
            <p:nvPr/>
          </p:nvSpPr>
          <p:spPr>
            <a:xfrm>
              <a:off x="689875" y="1625575"/>
              <a:ext cx="6025" cy="6150"/>
            </a:xfrm>
            <a:custGeom>
              <a:rect b="b" l="l" r="r" t="t"/>
              <a:pathLst>
                <a:path extrusionOk="0" h="246" w="241">
                  <a:moveTo>
                    <a:pt x="45" y="0"/>
                  </a:moveTo>
                  <a:cubicBezTo>
                    <a:pt x="38" y="0"/>
                    <a:pt x="32" y="1"/>
                    <a:pt x="26" y="3"/>
                  </a:cubicBezTo>
                  <a:cubicBezTo>
                    <a:pt x="1" y="20"/>
                    <a:pt x="1" y="53"/>
                    <a:pt x="9" y="70"/>
                  </a:cubicBezTo>
                  <a:cubicBezTo>
                    <a:pt x="26" y="103"/>
                    <a:pt x="50" y="136"/>
                    <a:pt x="67" y="161"/>
                  </a:cubicBezTo>
                  <a:cubicBezTo>
                    <a:pt x="92" y="194"/>
                    <a:pt x="117" y="219"/>
                    <a:pt x="150" y="235"/>
                  </a:cubicBezTo>
                  <a:cubicBezTo>
                    <a:pt x="160" y="243"/>
                    <a:pt x="169" y="246"/>
                    <a:pt x="178" y="246"/>
                  </a:cubicBezTo>
                  <a:cubicBezTo>
                    <a:pt x="200" y="246"/>
                    <a:pt x="219" y="228"/>
                    <a:pt x="224" y="210"/>
                  </a:cubicBezTo>
                  <a:lnTo>
                    <a:pt x="233" y="194"/>
                  </a:lnTo>
                  <a:cubicBezTo>
                    <a:pt x="233" y="186"/>
                    <a:pt x="233" y="177"/>
                    <a:pt x="233" y="177"/>
                  </a:cubicBezTo>
                  <a:cubicBezTo>
                    <a:pt x="233" y="161"/>
                    <a:pt x="241" y="144"/>
                    <a:pt x="241" y="128"/>
                  </a:cubicBezTo>
                  <a:cubicBezTo>
                    <a:pt x="241" y="105"/>
                    <a:pt x="226" y="94"/>
                    <a:pt x="209" y="94"/>
                  </a:cubicBezTo>
                  <a:cubicBezTo>
                    <a:pt x="200" y="94"/>
                    <a:pt x="191" y="97"/>
                    <a:pt x="183" y="103"/>
                  </a:cubicBezTo>
                  <a:cubicBezTo>
                    <a:pt x="183" y="103"/>
                    <a:pt x="175" y="111"/>
                    <a:pt x="166" y="119"/>
                  </a:cubicBezTo>
                  <a:cubicBezTo>
                    <a:pt x="150" y="103"/>
                    <a:pt x="142" y="86"/>
                    <a:pt x="125" y="70"/>
                  </a:cubicBezTo>
                  <a:cubicBezTo>
                    <a:pt x="117" y="53"/>
                    <a:pt x="100" y="36"/>
                    <a:pt x="92" y="28"/>
                  </a:cubicBezTo>
                  <a:cubicBezTo>
                    <a:pt x="86" y="9"/>
                    <a:pt x="65" y="0"/>
                    <a:pt x="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6"/>
            <p:cNvSpPr/>
            <p:nvPr/>
          </p:nvSpPr>
          <p:spPr>
            <a:xfrm>
              <a:off x="695875" y="1624825"/>
              <a:ext cx="8525" cy="6025"/>
            </a:xfrm>
            <a:custGeom>
              <a:rect b="b" l="l" r="r" t="t"/>
              <a:pathLst>
                <a:path extrusionOk="0" h="241" w="341">
                  <a:moveTo>
                    <a:pt x="63" y="0"/>
                  </a:moveTo>
                  <a:cubicBezTo>
                    <a:pt x="52" y="0"/>
                    <a:pt x="42" y="3"/>
                    <a:pt x="34" y="8"/>
                  </a:cubicBezTo>
                  <a:cubicBezTo>
                    <a:pt x="9" y="25"/>
                    <a:pt x="1" y="58"/>
                    <a:pt x="18" y="83"/>
                  </a:cubicBezTo>
                  <a:cubicBezTo>
                    <a:pt x="42" y="141"/>
                    <a:pt x="84" y="182"/>
                    <a:pt x="134" y="207"/>
                  </a:cubicBezTo>
                  <a:cubicBezTo>
                    <a:pt x="158" y="216"/>
                    <a:pt x="183" y="232"/>
                    <a:pt x="216" y="232"/>
                  </a:cubicBezTo>
                  <a:cubicBezTo>
                    <a:pt x="233" y="240"/>
                    <a:pt x="249" y="240"/>
                    <a:pt x="266" y="240"/>
                  </a:cubicBezTo>
                  <a:cubicBezTo>
                    <a:pt x="283" y="240"/>
                    <a:pt x="299" y="232"/>
                    <a:pt x="316" y="224"/>
                  </a:cubicBezTo>
                  <a:cubicBezTo>
                    <a:pt x="332" y="216"/>
                    <a:pt x="341" y="199"/>
                    <a:pt x="341" y="182"/>
                  </a:cubicBezTo>
                  <a:cubicBezTo>
                    <a:pt x="341" y="166"/>
                    <a:pt x="332" y="149"/>
                    <a:pt x="316" y="141"/>
                  </a:cubicBezTo>
                  <a:cubicBezTo>
                    <a:pt x="302" y="134"/>
                    <a:pt x="289" y="127"/>
                    <a:pt x="275" y="125"/>
                  </a:cubicBezTo>
                  <a:lnTo>
                    <a:pt x="275" y="125"/>
                  </a:lnTo>
                  <a:cubicBezTo>
                    <a:pt x="275" y="125"/>
                    <a:pt x="275" y="125"/>
                    <a:pt x="274" y="124"/>
                  </a:cubicBezTo>
                  <a:lnTo>
                    <a:pt x="249" y="124"/>
                  </a:lnTo>
                  <a:cubicBezTo>
                    <a:pt x="233" y="116"/>
                    <a:pt x="225" y="116"/>
                    <a:pt x="216" y="116"/>
                  </a:cubicBezTo>
                  <a:lnTo>
                    <a:pt x="208" y="108"/>
                  </a:lnTo>
                  <a:cubicBezTo>
                    <a:pt x="208" y="108"/>
                    <a:pt x="200" y="108"/>
                    <a:pt x="192" y="100"/>
                  </a:cubicBezTo>
                  <a:cubicBezTo>
                    <a:pt x="183" y="100"/>
                    <a:pt x="175" y="91"/>
                    <a:pt x="167" y="83"/>
                  </a:cubicBezTo>
                  <a:lnTo>
                    <a:pt x="150" y="75"/>
                  </a:lnTo>
                  <a:cubicBezTo>
                    <a:pt x="142" y="66"/>
                    <a:pt x="134" y="58"/>
                    <a:pt x="125" y="50"/>
                  </a:cubicBezTo>
                  <a:cubicBezTo>
                    <a:pt x="125" y="42"/>
                    <a:pt x="117" y="33"/>
                    <a:pt x="117" y="33"/>
                  </a:cubicBezTo>
                  <a:cubicBezTo>
                    <a:pt x="106" y="11"/>
                    <a:pt x="84" y="0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6"/>
            <p:cNvSpPr/>
            <p:nvPr/>
          </p:nvSpPr>
          <p:spPr>
            <a:xfrm>
              <a:off x="699825" y="1626675"/>
              <a:ext cx="225" cy="225"/>
            </a:xfrm>
            <a:custGeom>
              <a:rect b="b" l="l" r="r" t="t"/>
              <a:pathLst>
                <a:path extrusionOk="0" h="9" w="9">
                  <a:moveTo>
                    <a:pt x="9" y="9"/>
                  </a:moveTo>
                  <a:cubicBezTo>
                    <a:pt x="0" y="1"/>
                    <a:pt x="9" y="9"/>
                    <a:pt x="9" y="9"/>
                  </a:cubicBezTo>
                  <a:lnTo>
                    <a:pt x="9" y="9"/>
                  </a:lnTo>
                  <a:lnTo>
                    <a:pt x="9" y="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6"/>
            <p:cNvSpPr/>
            <p:nvPr/>
          </p:nvSpPr>
          <p:spPr>
            <a:xfrm>
              <a:off x="712450" y="1623150"/>
              <a:ext cx="2525" cy="2100"/>
            </a:xfrm>
            <a:custGeom>
              <a:rect b="b" l="l" r="r" t="t"/>
              <a:pathLst>
                <a:path extrusionOk="0" h="84" w="101">
                  <a:moveTo>
                    <a:pt x="50" y="1"/>
                  </a:moveTo>
                  <a:cubicBezTo>
                    <a:pt x="1" y="1"/>
                    <a:pt x="1" y="84"/>
                    <a:pt x="50" y="84"/>
                  </a:cubicBezTo>
                  <a:cubicBezTo>
                    <a:pt x="100" y="84"/>
                    <a:pt x="100" y="1"/>
                    <a:pt x="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6"/>
            <p:cNvSpPr/>
            <p:nvPr/>
          </p:nvSpPr>
          <p:spPr>
            <a:xfrm>
              <a:off x="739800" y="1609800"/>
              <a:ext cx="5200" cy="3225"/>
            </a:xfrm>
            <a:custGeom>
              <a:rect b="b" l="l" r="r" t="t"/>
              <a:pathLst>
                <a:path extrusionOk="0" h="129" w="208">
                  <a:moveTo>
                    <a:pt x="58" y="1"/>
                  </a:moveTo>
                  <a:cubicBezTo>
                    <a:pt x="47" y="1"/>
                    <a:pt x="36" y="5"/>
                    <a:pt x="25" y="5"/>
                  </a:cubicBezTo>
                  <a:cubicBezTo>
                    <a:pt x="17" y="13"/>
                    <a:pt x="9" y="21"/>
                    <a:pt x="9" y="29"/>
                  </a:cubicBezTo>
                  <a:cubicBezTo>
                    <a:pt x="0" y="38"/>
                    <a:pt x="0" y="46"/>
                    <a:pt x="0" y="54"/>
                  </a:cubicBezTo>
                  <a:cubicBezTo>
                    <a:pt x="0" y="71"/>
                    <a:pt x="0" y="87"/>
                    <a:pt x="9" y="96"/>
                  </a:cubicBezTo>
                  <a:cubicBezTo>
                    <a:pt x="17" y="104"/>
                    <a:pt x="25" y="112"/>
                    <a:pt x="25" y="112"/>
                  </a:cubicBezTo>
                  <a:cubicBezTo>
                    <a:pt x="42" y="121"/>
                    <a:pt x="50" y="121"/>
                    <a:pt x="58" y="121"/>
                  </a:cubicBezTo>
                  <a:lnTo>
                    <a:pt x="108" y="129"/>
                  </a:lnTo>
                  <a:lnTo>
                    <a:pt x="166" y="129"/>
                  </a:lnTo>
                  <a:cubicBezTo>
                    <a:pt x="183" y="129"/>
                    <a:pt x="199" y="112"/>
                    <a:pt x="208" y="96"/>
                  </a:cubicBezTo>
                  <a:cubicBezTo>
                    <a:pt x="208" y="87"/>
                    <a:pt x="208" y="79"/>
                    <a:pt x="208" y="71"/>
                  </a:cubicBezTo>
                  <a:cubicBezTo>
                    <a:pt x="199" y="63"/>
                    <a:pt x="191" y="54"/>
                    <a:pt x="183" y="46"/>
                  </a:cubicBezTo>
                  <a:cubicBezTo>
                    <a:pt x="166" y="38"/>
                    <a:pt x="150" y="29"/>
                    <a:pt x="125" y="21"/>
                  </a:cubicBezTo>
                  <a:cubicBezTo>
                    <a:pt x="108" y="13"/>
                    <a:pt x="92" y="13"/>
                    <a:pt x="75" y="5"/>
                  </a:cubicBezTo>
                  <a:cubicBezTo>
                    <a:pt x="70" y="2"/>
                    <a:pt x="64" y="1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6"/>
            <p:cNvSpPr/>
            <p:nvPr/>
          </p:nvSpPr>
          <p:spPr>
            <a:xfrm>
              <a:off x="567050" y="1621075"/>
              <a:ext cx="7275" cy="8950"/>
            </a:xfrm>
            <a:custGeom>
              <a:rect b="b" l="l" r="r" t="t"/>
              <a:pathLst>
                <a:path extrusionOk="0" h="358" w="291">
                  <a:moveTo>
                    <a:pt x="223" y="1"/>
                  </a:moveTo>
                  <a:cubicBezTo>
                    <a:pt x="213" y="1"/>
                    <a:pt x="202" y="4"/>
                    <a:pt x="191" y="9"/>
                  </a:cubicBezTo>
                  <a:cubicBezTo>
                    <a:pt x="133" y="34"/>
                    <a:pt x="83" y="76"/>
                    <a:pt x="50" y="134"/>
                  </a:cubicBezTo>
                  <a:cubicBezTo>
                    <a:pt x="34" y="158"/>
                    <a:pt x="17" y="192"/>
                    <a:pt x="9" y="216"/>
                  </a:cubicBezTo>
                  <a:cubicBezTo>
                    <a:pt x="9" y="233"/>
                    <a:pt x="0" y="250"/>
                    <a:pt x="0" y="266"/>
                  </a:cubicBezTo>
                  <a:cubicBezTo>
                    <a:pt x="0" y="291"/>
                    <a:pt x="9" y="316"/>
                    <a:pt x="25" y="332"/>
                  </a:cubicBezTo>
                  <a:cubicBezTo>
                    <a:pt x="34" y="349"/>
                    <a:pt x="50" y="357"/>
                    <a:pt x="67" y="357"/>
                  </a:cubicBezTo>
                  <a:cubicBezTo>
                    <a:pt x="83" y="357"/>
                    <a:pt x="100" y="349"/>
                    <a:pt x="108" y="332"/>
                  </a:cubicBezTo>
                  <a:cubicBezTo>
                    <a:pt x="116" y="316"/>
                    <a:pt x="125" y="308"/>
                    <a:pt x="125" y="299"/>
                  </a:cubicBezTo>
                  <a:cubicBezTo>
                    <a:pt x="133" y="283"/>
                    <a:pt x="133" y="266"/>
                    <a:pt x="141" y="258"/>
                  </a:cubicBezTo>
                  <a:cubicBezTo>
                    <a:pt x="141" y="241"/>
                    <a:pt x="149" y="233"/>
                    <a:pt x="149" y="225"/>
                  </a:cubicBezTo>
                  <a:lnTo>
                    <a:pt x="149" y="216"/>
                  </a:lnTo>
                  <a:cubicBezTo>
                    <a:pt x="158" y="208"/>
                    <a:pt x="158" y="208"/>
                    <a:pt x="166" y="200"/>
                  </a:cubicBezTo>
                  <a:lnTo>
                    <a:pt x="174" y="183"/>
                  </a:lnTo>
                  <a:lnTo>
                    <a:pt x="174" y="175"/>
                  </a:lnTo>
                  <a:lnTo>
                    <a:pt x="183" y="167"/>
                  </a:lnTo>
                  <a:lnTo>
                    <a:pt x="191" y="167"/>
                  </a:lnTo>
                  <a:lnTo>
                    <a:pt x="199" y="150"/>
                  </a:lnTo>
                  <a:cubicBezTo>
                    <a:pt x="199" y="150"/>
                    <a:pt x="207" y="142"/>
                    <a:pt x="216" y="134"/>
                  </a:cubicBezTo>
                  <a:cubicBezTo>
                    <a:pt x="232" y="125"/>
                    <a:pt x="241" y="117"/>
                    <a:pt x="249" y="109"/>
                  </a:cubicBezTo>
                  <a:cubicBezTo>
                    <a:pt x="282" y="100"/>
                    <a:pt x="290" y="59"/>
                    <a:pt x="274" y="34"/>
                  </a:cubicBezTo>
                  <a:cubicBezTo>
                    <a:pt x="263" y="12"/>
                    <a:pt x="244" y="1"/>
                    <a:pt x="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6"/>
            <p:cNvSpPr/>
            <p:nvPr/>
          </p:nvSpPr>
          <p:spPr>
            <a:xfrm>
              <a:off x="577400" y="1624825"/>
              <a:ext cx="2725" cy="6700"/>
            </a:xfrm>
            <a:custGeom>
              <a:rect b="b" l="l" r="r" t="t"/>
              <a:pathLst>
                <a:path extrusionOk="0" h="268" w="109">
                  <a:moveTo>
                    <a:pt x="50" y="0"/>
                  </a:moveTo>
                  <a:cubicBezTo>
                    <a:pt x="25" y="0"/>
                    <a:pt x="1" y="25"/>
                    <a:pt x="1" y="50"/>
                  </a:cubicBezTo>
                  <a:lnTo>
                    <a:pt x="1" y="58"/>
                  </a:lnTo>
                  <a:cubicBezTo>
                    <a:pt x="1" y="83"/>
                    <a:pt x="1" y="116"/>
                    <a:pt x="1" y="149"/>
                  </a:cubicBezTo>
                  <a:cubicBezTo>
                    <a:pt x="9" y="166"/>
                    <a:pt x="9" y="174"/>
                    <a:pt x="9" y="191"/>
                  </a:cubicBezTo>
                  <a:cubicBezTo>
                    <a:pt x="9" y="199"/>
                    <a:pt x="9" y="207"/>
                    <a:pt x="9" y="216"/>
                  </a:cubicBezTo>
                  <a:cubicBezTo>
                    <a:pt x="9" y="224"/>
                    <a:pt x="9" y="232"/>
                    <a:pt x="17" y="240"/>
                  </a:cubicBezTo>
                  <a:lnTo>
                    <a:pt x="25" y="249"/>
                  </a:lnTo>
                  <a:cubicBezTo>
                    <a:pt x="30" y="261"/>
                    <a:pt x="40" y="267"/>
                    <a:pt x="51" y="267"/>
                  </a:cubicBezTo>
                  <a:cubicBezTo>
                    <a:pt x="63" y="267"/>
                    <a:pt x="75" y="261"/>
                    <a:pt x="83" y="249"/>
                  </a:cubicBezTo>
                  <a:lnTo>
                    <a:pt x="92" y="240"/>
                  </a:lnTo>
                  <a:cubicBezTo>
                    <a:pt x="92" y="232"/>
                    <a:pt x="92" y="224"/>
                    <a:pt x="100" y="216"/>
                  </a:cubicBezTo>
                  <a:cubicBezTo>
                    <a:pt x="100" y="207"/>
                    <a:pt x="100" y="199"/>
                    <a:pt x="100" y="191"/>
                  </a:cubicBezTo>
                  <a:cubicBezTo>
                    <a:pt x="100" y="182"/>
                    <a:pt x="100" y="166"/>
                    <a:pt x="100" y="149"/>
                  </a:cubicBezTo>
                  <a:cubicBezTo>
                    <a:pt x="108" y="116"/>
                    <a:pt x="108" y="83"/>
                    <a:pt x="108" y="50"/>
                  </a:cubicBezTo>
                  <a:cubicBezTo>
                    <a:pt x="108" y="25"/>
                    <a:pt x="83" y="0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6"/>
            <p:cNvSpPr/>
            <p:nvPr/>
          </p:nvSpPr>
          <p:spPr>
            <a:xfrm>
              <a:off x="587750" y="1634125"/>
              <a:ext cx="2725" cy="2100"/>
            </a:xfrm>
            <a:custGeom>
              <a:rect b="b" l="l" r="r" t="t"/>
              <a:pathLst>
                <a:path extrusionOk="0" h="84" w="109">
                  <a:moveTo>
                    <a:pt x="59" y="1"/>
                  </a:moveTo>
                  <a:cubicBezTo>
                    <a:pt x="1" y="1"/>
                    <a:pt x="1" y="84"/>
                    <a:pt x="59" y="84"/>
                  </a:cubicBezTo>
                  <a:cubicBezTo>
                    <a:pt x="109" y="84"/>
                    <a:pt x="109" y="1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6"/>
            <p:cNvSpPr/>
            <p:nvPr/>
          </p:nvSpPr>
          <p:spPr>
            <a:xfrm>
              <a:off x="554625" y="1615500"/>
              <a:ext cx="2300" cy="1875"/>
            </a:xfrm>
            <a:custGeom>
              <a:rect b="b" l="l" r="r" t="t"/>
              <a:pathLst>
                <a:path extrusionOk="0" h="75" w="92">
                  <a:moveTo>
                    <a:pt x="42" y="0"/>
                  </a:moveTo>
                  <a:cubicBezTo>
                    <a:pt x="0" y="0"/>
                    <a:pt x="0" y="75"/>
                    <a:pt x="42" y="75"/>
                  </a:cubicBezTo>
                  <a:cubicBezTo>
                    <a:pt x="91" y="75"/>
                    <a:pt x="91" y="0"/>
                    <a:pt x="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6"/>
            <p:cNvSpPr/>
            <p:nvPr/>
          </p:nvSpPr>
          <p:spPr>
            <a:xfrm>
              <a:off x="472418" y="1285850"/>
              <a:ext cx="393325" cy="421850"/>
            </a:xfrm>
            <a:custGeom>
              <a:rect b="b" l="l" r="r" t="t"/>
              <a:pathLst>
                <a:path extrusionOk="0" h="16874" w="15733">
                  <a:moveTo>
                    <a:pt x="13259" y="9012"/>
                  </a:moveTo>
                  <a:cubicBezTo>
                    <a:pt x="13280" y="9012"/>
                    <a:pt x="13301" y="9015"/>
                    <a:pt x="13321" y="9019"/>
                  </a:cubicBezTo>
                  <a:lnTo>
                    <a:pt x="13330" y="9019"/>
                  </a:lnTo>
                  <a:cubicBezTo>
                    <a:pt x="13354" y="9019"/>
                    <a:pt x="13387" y="9019"/>
                    <a:pt x="13420" y="9027"/>
                  </a:cubicBezTo>
                  <a:lnTo>
                    <a:pt x="13420" y="9027"/>
                  </a:lnTo>
                  <a:cubicBezTo>
                    <a:pt x="13404" y="9023"/>
                    <a:pt x="13387" y="9021"/>
                    <a:pt x="13372" y="9021"/>
                  </a:cubicBezTo>
                  <a:cubicBezTo>
                    <a:pt x="13356" y="9021"/>
                    <a:pt x="13342" y="9023"/>
                    <a:pt x="13330" y="9027"/>
                  </a:cubicBezTo>
                  <a:cubicBezTo>
                    <a:pt x="13305" y="9027"/>
                    <a:pt x="13288" y="9027"/>
                    <a:pt x="13263" y="9035"/>
                  </a:cubicBezTo>
                  <a:cubicBezTo>
                    <a:pt x="13238" y="9027"/>
                    <a:pt x="13222" y="9027"/>
                    <a:pt x="13197" y="9019"/>
                  </a:cubicBezTo>
                  <a:cubicBezTo>
                    <a:pt x="13218" y="9015"/>
                    <a:pt x="13238" y="9012"/>
                    <a:pt x="13259" y="9012"/>
                  </a:cubicBezTo>
                  <a:close/>
                  <a:moveTo>
                    <a:pt x="1349" y="12532"/>
                  </a:moveTo>
                  <a:lnTo>
                    <a:pt x="1349" y="12540"/>
                  </a:lnTo>
                  <a:lnTo>
                    <a:pt x="1332" y="12540"/>
                  </a:lnTo>
                  <a:cubicBezTo>
                    <a:pt x="1332" y="12540"/>
                    <a:pt x="1340" y="12532"/>
                    <a:pt x="1349" y="12532"/>
                  </a:cubicBezTo>
                  <a:close/>
                  <a:moveTo>
                    <a:pt x="11515" y="137"/>
                  </a:moveTo>
                  <a:lnTo>
                    <a:pt x="11515" y="137"/>
                  </a:lnTo>
                  <a:cubicBezTo>
                    <a:pt x="11508" y="159"/>
                    <a:pt x="11520" y="188"/>
                    <a:pt x="11546" y="188"/>
                  </a:cubicBezTo>
                  <a:cubicBezTo>
                    <a:pt x="11550" y="188"/>
                    <a:pt x="11553" y="187"/>
                    <a:pt x="11556" y="186"/>
                  </a:cubicBezTo>
                  <a:cubicBezTo>
                    <a:pt x="11581" y="178"/>
                    <a:pt x="11606" y="178"/>
                    <a:pt x="11631" y="170"/>
                  </a:cubicBezTo>
                  <a:cubicBezTo>
                    <a:pt x="11639" y="195"/>
                    <a:pt x="11656" y="211"/>
                    <a:pt x="11689" y="211"/>
                  </a:cubicBezTo>
                  <a:cubicBezTo>
                    <a:pt x="11830" y="211"/>
                    <a:pt x="11971" y="220"/>
                    <a:pt x="12112" y="236"/>
                  </a:cubicBezTo>
                  <a:cubicBezTo>
                    <a:pt x="12161" y="236"/>
                    <a:pt x="12203" y="253"/>
                    <a:pt x="12252" y="261"/>
                  </a:cubicBezTo>
                  <a:cubicBezTo>
                    <a:pt x="12112" y="261"/>
                    <a:pt x="11971" y="286"/>
                    <a:pt x="11846" y="336"/>
                  </a:cubicBezTo>
                  <a:cubicBezTo>
                    <a:pt x="11810" y="350"/>
                    <a:pt x="11819" y="404"/>
                    <a:pt x="11850" y="404"/>
                  </a:cubicBezTo>
                  <a:cubicBezTo>
                    <a:pt x="11854" y="404"/>
                    <a:pt x="11858" y="404"/>
                    <a:pt x="11863" y="402"/>
                  </a:cubicBezTo>
                  <a:cubicBezTo>
                    <a:pt x="11962" y="369"/>
                    <a:pt x="12070" y="352"/>
                    <a:pt x="12178" y="352"/>
                  </a:cubicBezTo>
                  <a:cubicBezTo>
                    <a:pt x="12178" y="369"/>
                    <a:pt x="12186" y="377"/>
                    <a:pt x="12203" y="385"/>
                  </a:cubicBezTo>
                  <a:cubicBezTo>
                    <a:pt x="12327" y="418"/>
                    <a:pt x="12435" y="468"/>
                    <a:pt x="12534" y="526"/>
                  </a:cubicBezTo>
                  <a:lnTo>
                    <a:pt x="12402" y="526"/>
                  </a:lnTo>
                  <a:cubicBezTo>
                    <a:pt x="12344" y="526"/>
                    <a:pt x="12335" y="609"/>
                    <a:pt x="12393" y="625"/>
                  </a:cubicBezTo>
                  <a:cubicBezTo>
                    <a:pt x="12402" y="634"/>
                    <a:pt x="12410" y="634"/>
                    <a:pt x="12418" y="642"/>
                  </a:cubicBezTo>
                  <a:lnTo>
                    <a:pt x="12368" y="642"/>
                  </a:lnTo>
                  <a:cubicBezTo>
                    <a:pt x="12344" y="642"/>
                    <a:pt x="12319" y="642"/>
                    <a:pt x="12302" y="650"/>
                  </a:cubicBezTo>
                  <a:cubicBezTo>
                    <a:pt x="12286" y="650"/>
                    <a:pt x="12269" y="659"/>
                    <a:pt x="12277" y="675"/>
                  </a:cubicBezTo>
                  <a:cubicBezTo>
                    <a:pt x="12277" y="683"/>
                    <a:pt x="12277" y="692"/>
                    <a:pt x="12286" y="692"/>
                  </a:cubicBezTo>
                  <a:cubicBezTo>
                    <a:pt x="12294" y="700"/>
                    <a:pt x="12302" y="700"/>
                    <a:pt x="12310" y="700"/>
                  </a:cubicBezTo>
                  <a:cubicBezTo>
                    <a:pt x="12327" y="700"/>
                    <a:pt x="12352" y="692"/>
                    <a:pt x="12377" y="692"/>
                  </a:cubicBezTo>
                  <a:cubicBezTo>
                    <a:pt x="12402" y="683"/>
                    <a:pt x="12418" y="683"/>
                    <a:pt x="12443" y="675"/>
                  </a:cubicBezTo>
                  <a:cubicBezTo>
                    <a:pt x="12451" y="667"/>
                    <a:pt x="12460" y="659"/>
                    <a:pt x="12451" y="650"/>
                  </a:cubicBezTo>
                  <a:lnTo>
                    <a:pt x="12451" y="650"/>
                  </a:lnTo>
                  <a:cubicBezTo>
                    <a:pt x="12534" y="675"/>
                    <a:pt x="12609" y="717"/>
                    <a:pt x="12683" y="758"/>
                  </a:cubicBezTo>
                  <a:cubicBezTo>
                    <a:pt x="12658" y="766"/>
                    <a:pt x="12642" y="766"/>
                    <a:pt x="12625" y="775"/>
                  </a:cubicBezTo>
                  <a:cubicBezTo>
                    <a:pt x="12584" y="783"/>
                    <a:pt x="12576" y="833"/>
                    <a:pt x="12600" y="866"/>
                  </a:cubicBezTo>
                  <a:cubicBezTo>
                    <a:pt x="12692" y="957"/>
                    <a:pt x="12774" y="1056"/>
                    <a:pt x="12857" y="1147"/>
                  </a:cubicBezTo>
                  <a:cubicBezTo>
                    <a:pt x="12882" y="1172"/>
                    <a:pt x="12899" y="1197"/>
                    <a:pt x="12924" y="1230"/>
                  </a:cubicBezTo>
                  <a:lnTo>
                    <a:pt x="12915" y="1222"/>
                  </a:lnTo>
                  <a:lnTo>
                    <a:pt x="12907" y="1222"/>
                  </a:lnTo>
                  <a:lnTo>
                    <a:pt x="12907" y="1214"/>
                  </a:lnTo>
                  <a:cubicBezTo>
                    <a:pt x="12899" y="1205"/>
                    <a:pt x="12882" y="1197"/>
                    <a:pt x="12874" y="1197"/>
                  </a:cubicBezTo>
                  <a:lnTo>
                    <a:pt x="12866" y="1189"/>
                  </a:lnTo>
                  <a:lnTo>
                    <a:pt x="12857" y="1181"/>
                  </a:lnTo>
                  <a:cubicBezTo>
                    <a:pt x="12857" y="1181"/>
                    <a:pt x="12849" y="1172"/>
                    <a:pt x="12841" y="1172"/>
                  </a:cubicBezTo>
                  <a:lnTo>
                    <a:pt x="12841" y="1164"/>
                  </a:lnTo>
                  <a:cubicBezTo>
                    <a:pt x="12829" y="1150"/>
                    <a:pt x="12814" y="1143"/>
                    <a:pt x="12801" y="1143"/>
                  </a:cubicBezTo>
                  <a:cubicBezTo>
                    <a:pt x="12775" y="1143"/>
                    <a:pt x="12752" y="1165"/>
                    <a:pt x="12758" y="1197"/>
                  </a:cubicBezTo>
                  <a:cubicBezTo>
                    <a:pt x="12758" y="1205"/>
                    <a:pt x="12766" y="1214"/>
                    <a:pt x="12766" y="1222"/>
                  </a:cubicBezTo>
                  <a:cubicBezTo>
                    <a:pt x="12725" y="1263"/>
                    <a:pt x="12750" y="1346"/>
                    <a:pt x="12774" y="1404"/>
                  </a:cubicBezTo>
                  <a:cubicBezTo>
                    <a:pt x="12774" y="1413"/>
                    <a:pt x="12766" y="1421"/>
                    <a:pt x="12766" y="1429"/>
                  </a:cubicBezTo>
                  <a:cubicBezTo>
                    <a:pt x="12758" y="1437"/>
                    <a:pt x="12750" y="1454"/>
                    <a:pt x="12750" y="1471"/>
                  </a:cubicBezTo>
                  <a:cubicBezTo>
                    <a:pt x="12758" y="1504"/>
                    <a:pt x="12783" y="1529"/>
                    <a:pt x="12791" y="1562"/>
                  </a:cubicBezTo>
                  <a:lnTo>
                    <a:pt x="12824" y="1669"/>
                  </a:lnTo>
                  <a:cubicBezTo>
                    <a:pt x="12824" y="1694"/>
                    <a:pt x="12824" y="1719"/>
                    <a:pt x="12832" y="1736"/>
                  </a:cubicBezTo>
                  <a:cubicBezTo>
                    <a:pt x="12841" y="1868"/>
                    <a:pt x="12849" y="1993"/>
                    <a:pt x="12874" y="2125"/>
                  </a:cubicBezTo>
                  <a:cubicBezTo>
                    <a:pt x="12874" y="2150"/>
                    <a:pt x="12890" y="2158"/>
                    <a:pt x="12907" y="2167"/>
                  </a:cubicBezTo>
                  <a:cubicBezTo>
                    <a:pt x="12907" y="2266"/>
                    <a:pt x="12907" y="2365"/>
                    <a:pt x="12899" y="2473"/>
                  </a:cubicBezTo>
                  <a:cubicBezTo>
                    <a:pt x="12899" y="2497"/>
                    <a:pt x="12925" y="2512"/>
                    <a:pt x="12948" y="2512"/>
                  </a:cubicBezTo>
                  <a:cubicBezTo>
                    <a:pt x="12966" y="2512"/>
                    <a:pt x="12982" y="2503"/>
                    <a:pt x="12982" y="2481"/>
                  </a:cubicBezTo>
                  <a:cubicBezTo>
                    <a:pt x="12990" y="2440"/>
                    <a:pt x="12998" y="2399"/>
                    <a:pt x="12998" y="2357"/>
                  </a:cubicBezTo>
                  <a:cubicBezTo>
                    <a:pt x="13006" y="2415"/>
                    <a:pt x="13006" y="2473"/>
                    <a:pt x="13006" y="2531"/>
                  </a:cubicBezTo>
                  <a:cubicBezTo>
                    <a:pt x="13006" y="2622"/>
                    <a:pt x="12998" y="2705"/>
                    <a:pt x="13006" y="2796"/>
                  </a:cubicBezTo>
                  <a:cubicBezTo>
                    <a:pt x="12965" y="2954"/>
                    <a:pt x="12957" y="3103"/>
                    <a:pt x="12982" y="3260"/>
                  </a:cubicBezTo>
                  <a:cubicBezTo>
                    <a:pt x="12982" y="3285"/>
                    <a:pt x="13002" y="3298"/>
                    <a:pt x="13022" y="3298"/>
                  </a:cubicBezTo>
                  <a:cubicBezTo>
                    <a:pt x="13042" y="3298"/>
                    <a:pt x="13060" y="3285"/>
                    <a:pt x="13056" y="3260"/>
                  </a:cubicBezTo>
                  <a:cubicBezTo>
                    <a:pt x="13056" y="3186"/>
                    <a:pt x="13056" y="3119"/>
                    <a:pt x="13064" y="3045"/>
                  </a:cubicBezTo>
                  <a:cubicBezTo>
                    <a:pt x="13073" y="3070"/>
                    <a:pt x="13089" y="3078"/>
                    <a:pt x="13106" y="3078"/>
                  </a:cubicBezTo>
                  <a:cubicBezTo>
                    <a:pt x="13098" y="3285"/>
                    <a:pt x="13073" y="3484"/>
                    <a:pt x="12998" y="3683"/>
                  </a:cubicBezTo>
                  <a:lnTo>
                    <a:pt x="12998" y="3699"/>
                  </a:lnTo>
                  <a:cubicBezTo>
                    <a:pt x="12965" y="3757"/>
                    <a:pt x="12932" y="3824"/>
                    <a:pt x="12899" y="3882"/>
                  </a:cubicBezTo>
                  <a:cubicBezTo>
                    <a:pt x="12890" y="3890"/>
                    <a:pt x="12882" y="3907"/>
                    <a:pt x="12866" y="3915"/>
                  </a:cubicBezTo>
                  <a:cubicBezTo>
                    <a:pt x="12824" y="3965"/>
                    <a:pt x="12783" y="4014"/>
                    <a:pt x="12733" y="4064"/>
                  </a:cubicBezTo>
                  <a:cubicBezTo>
                    <a:pt x="12667" y="4130"/>
                    <a:pt x="12592" y="4188"/>
                    <a:pt x="12509" y="4246"/>
                  </a:cubicBezTo>
                  <a:cubicBezTo>
                    <a:pt x="12493" y="4230"/>
                    <a:pt x="12476" y="4221"/>
                    <a:pt x="12460" y="4205"/>
                  </a:cubicBezTo>
                  <a:cubicBezTo>
                    <a:pt x="12484" y="4188"/>
                    <a:pt x="12501" y="4180"/>
                    <a:pt x="12518" y="4155"/>
                  </a:cubicBezTo>
                  <a:cubicBezTo>
                    <a:pt x="12534" y="4139"/>
                    <a:pt x="12518" y="4105"/>
                    <a:pt x="12501" y="4105"/>
                  </a:cubicBezTo>
                  <a:cubicBezTo>
                    <a:pt x="12487" y="4098"/>
                    <a:pt x="12473" y="4096"/>
                    <a:pt x="12459" y="4096"/>
                  </a:cubicBezTo>
                  <a:cubicBezTo>
                    <a:pt x="12440" y="4096"/>
                    <a:pt x="12421" y="4101"/>
                    <a:pt x="12402" y="4105"/>
                  </a:cubicBezTo>
                  <a:cubicBezTo>
                    <a:pt x="12377" y="4114"/>
                    <a:pt x="12344" y="4122"/>
                    <a:pt x="12319" y="4130"/>
                  </a:cubicBezTo>
                  <a:cubicBezTo>
                    <a:pt x="12286" y="4147"/>
                    <a:pt x="12269" y="4180"/>
                    <a:pt x="12286" y="4213"/>
                  </a:cubicBezTo>
                  <a:cubicBezTo>
                    <a:pt x="12277" y="4213"/>
                    <a:pt x="12269" y="4213"/>
                    <a:pt x="12269" y="4221"/>
                  </a:cubicBezTo>
                  <a:cubicBezTo>
                    <a:pt x="12269" y="4213"/>
                    <a:pt x="12269" y="4205"/>
                    <a:pt x="12252" y="4197"/>
                  </a:cubicBezTo>
                  <a:cubicBezTo>
                    <a:pt x="12194" y="4139"/>
                    <a:pt x="12120" y="4097"/>
                    <a:pt x="12037" y="4072"/>
                  </a:cubicBezTo>
                  <a:cubicBezTo>
                    <a:pt x="12004" y="4056"/>
                    <a:pt x="11962" y="4047"/>
                    <a:pt x="11921" y="4047"/>
                  </a:cubicBezTo>
                  <a:cubicBezTo>
                    <a:pt x="11900" y="4047"/>
                    <a:pt x="11877" y="4045"/>
                    <a:pt x="11856" y="4045"/>
                  </a:cubicBezTo>
                  <a:cubicBezTo>
                    <a:pt x="11834" y="4045"/>
                    <a:pt x="11813" y="4047"/>
                    <a:pt x="11797" y="4056"/>
                  </a:cubicBezTo>
                  <a:cubicBezTo>
                    <a:pt x="11772" y="4064"/>
                    <a:pt x="11764" y="4105"/>
                    <a:pt x="11797" y="4114"/>
                  </a:cubicBezTo>
                  <a:cubicBezTo>
                    <a:pt x="11830" y="4122"/>
                    <a:pt x="11871" y="4122"/>
                    <a:pt x="11904" y="4130"/>
                  </a:cubicBezTo>
                  <a:cubicBezTo>
                    <a:pt x="11938" y="4139"/>
                    <a:pt x="11979" y="4147"/>
                    <a:pt x="12012" y="4155"/>
                  </a:cubicBezTo>
                  <a:cubicBezTo>
                    <a:pt x="12087" y="4172"/>
                    <a:pt x="12153" y="4205"/>
                    <a:pt x="12211" y="4255"/>
                  </a:cubicBezTo>
                  <a:cubicBezTo>
                    <a:pt x="12215" y="4259"/>
                    <a:pt x="12219" y="4261"/>
                    <a:pt x="12223" y="4261"/>
                  </a:cubicBezTo>
                  <a:cubicBezTo>
                    <a:pt x="12228" y="4261"/>
                    <a:pt x="12232" y="4259"/>
                    <a:pt x="12236" y="4255"/>
                  </a:cubicBezTo>
                  <a:lnTo>
                    <a:pt x="12236" y="4255"/>
                  </a:lnTo>
                  <a:cubicBezTo>
                    <a:pt x="12228" y="4288"/>
                    <a:pt x="12244" y="4321"/>
                    <a:pt x="12269" y="4337"/>
                  </a:cubicBezTo>
                  <a:cubicBezTo>
                    <a:pt x="12327" y="4379"/>
                    <a:pt x="12385" y="4412"/>
                    <a:pt x="12443" y="4453"/>
                  </a:cubicBezTo>
                  <a:cubicBezTo>
                    <a:pt x="12460" y="4462"/>
                    <a:pt x="12476" y="4478"/>
                    <a:pt x="12493" y="4487"/>
                  </a:cubicBezTo>
                  <a:cubicBezTo>
                    <a:pt x="12484" y="4511"/>
                    <a:pt x="12493" y="4545"/>
                    <a:pt x="12518" y="4561"/>
                  </a:cubicBezTo>
                  <a:cubicBezTo>
                    <a:pt x="12551" y="4586"/>
                    <a:pt x="12584" y="4611"/>
                    <a:pt x="12625" y="4636"/>
                  </a:cubicBezTo>
                  <a:cubicBezTo>
                    <a:pt x="12600" y="4661"/>
                    <a:pt x="12617" y="4719"/>
                    <a:pt x="12658" y="4719"/>
                  </a:cubicBezTo>
                  <a:cubicBezTo>
                    <a:pt x="12667" y="4735"/>
                    <a:pt x="12675" y="4743"/>
                    <a:pt x="12683" y="4752"/>
                  </a:cubicBezTo>
                  <a:cubicBezTo>
                    <a:pt x="12700" y="4768"/>
                    <a:pt x="12716" y="4785"/>
                    <a:pt x="12733" y="4801"/>
                  </a:cubicBezTo>
                  <a:cubicBezTo>
                    <a:pt x="12766" y="4843"/>
                    <a:pt x="12799" y="4876"/>
                    <a:pt x="12841" y="4901"/>
                  </a:cubicBezTo>
                  <a:cubicBezTo>
                    <a:pt x="12857" y="4917"/>
                    <a:pt x="12874" y="4934"/>
                    <a:pt x="12899" y="4951"/>
                  </a:cubicBezTo>
                  <a:cubicBezTo>
                    <a:pt x="12890" y="4951"/>
                    <a:pt x="12874" y="4942"/>
                    <a:pt x="12866" y="4942"/>
                  </a:cubicBezTo>
                  <a:cubicBezTo>
                    <a:pt x="12857" y="4937"/>
                    <a:pt x="12847" y="4935"/>
                    <a:pt x="12837" y="4935"/>
                  </a:cubicBezTo>
                  <a:cubicBezTo>
                    <a:pt x="12798" y="4935"/>
                    <a:pt x="12755" y="4971"/>
                    <a:pt x="12774" y="5017"/>
                  </a:cubicBezTo>
                  <a:cubicBezTo>
                    <a:pt x="12791" y="5058"/>
                    <a:pt x="12808" y="5091"/>
                    <a:pt x="12832" y="5116"/>
                  </a:cubicBezTo>
                  <a:cubicBezTo>
                    <a:pt x="12857" y="5149"/>
                    <a:pt x="12890" y="5174"/>
                    <a:pt x="12899" y="5207"/>
                  </a:cubicBezTo>
                  <a:cubicBezTo>
                    <a:pt x="12907" y="5216"/>
                    <a:pt x="12915" y="5249"/>
                    <a:pt x="12907" y="5265"/>
                  </a:cubicBezTo>
                  <a:cubicBezTo>
                    <a:pt x="12904" y="5268"/>
                    <a:pt x="12894" y="5269"/>
                    <a:pt x="12881" y="5269"/>
                  </a:cubicBezTo>
                  <a:cubicBezTo>
                    <a:pt x="12855" y="5269"/>
                    <a:pt x="12819" y="5265"/>
                    <a:pt x="12808" y="5265"/>
                  </a:cubicBezTo>
                  <a:cubicBezTo>
                    <a:pt x="12733" y="5274"/>
                    <a:pt x="12692" y="5323"/>
                    <a:pt x="12675" y="5398"/>
                  </a:cubicBezTo>
                  <a:cubicBezTo>
                    <a:pt x="12658" y="5398"/>
                    <a:pt x="12642" y="5398"/>
                    <a:pt x="12625" y="5414"/>
                  </a:cubicBezTo>
                  <a:cubicBezTo>
                    <a:pt x="12551" y="5472"/>
                    <a:pt x="12559" y="5580"/>
                    <a:pt x="12592" y="5663"/>
                  </a:cubicBezTo>
                  <a:lnTo>
                    <a:pt x="12600" y="5680"/>
                  </a:lnTo>
                  <a:cubicBezTo>
                    <a:pt x="12518" y="5572"/>
                    <a:pt x="12435" y="5472"/>
                    <a:pt x="12352" y="5381"/>
                  </a:cubicBezTo>
                  <a:cubicBezTo>
                    <a:pt x="12339" y="5368"/>
                    <a:pt x="12323" y="5363"/>
                    <a:pt x="12308" y="5363"/>
                  </a:cubicBezTo>
                  <a:cubicBezTo>
                    <a:pt x="12266" y="5363"/>
                    <a:pt x="12228" y="5405"/>
                    <a:pt x="12252" y="5448"/>
                  </a:cubicBezTo>
                  <a:cubicBezTo>
                    <a:pt x="12335" y="5580"/>
                    <a:pt x="12435" y="5713"/>
                    <a:pt x="12534" y="5829"/>
                  </a:cubicBezTo>
                  <a:cubicBezTo>
                    <a:pt x="12534" y="5845"/>
                    <a:pt x="12534" y="5854"/>
                    <a:pt x="12542" y="5862"/>
                  </a:cubicBezTo>
                  <a:cubicBezTo>
                    <a:pt x="12551" y="5878"/>
                    <a:pt x="12567" y="5887"/>
                    <a:pt x="12584" y="5903"/>
                  </a:cubicBezTo>
                  <a:cubicBezTo>
                    <a:pt x="12526" y="5903"/>
                    <a:pt x="12493" y="5961"/>
                    <a:pt x="12534" y="6011"/>
                  </a:cubicBezTo>
                  <a:cubicBezTo>
                    <a:pt x="12592" y="6069"/>
                    <a:pt x="12650" y="6135"/>
                    <a:pt x="12708" y="6202"/>
                  </a:cubicBezTo>
                  <a:cubicBezTo>
                    <a:pt x="12692" y="6210"/>
                    <a:pt x="12675" y="6218"/>
                    <a:pt x="12658" y="6226"/>
                  </a:cubicBezTo>
                  <a:cubicBezTo>
                    <a:pt x="12634" y="6235"/>
                    <a:pt x="12625" y="6268"/>
                    <a:pt x="12625" y="6284"/>
                  </a:cubicBezTo>
                  <a:cubicBezTo>
                    <a:pt x="12650" y="6342"/>
                    <a:pt x="12675" y="6400"/>
                    <a:pt x="12692" y="6458"/>
                  </a:cubicBezTo>
                  <a:cubicBezTo>
                    <a:pt x="12658" y="6483"/>
                    <a:pt x="12642" y="6525"/>
                    <a:pt x="12634" y="6574"/>
                  </a:cubicBezTo>
                  <a:cubicBezTo>
                    <a:pt x="12634" y="6632"/>
                    <a:pt x="12658" y="6682"/>
                    <a:pt x="12692" y="6724"/>
                  </a:cubicBezTo>
                  <a:cubicBezTo>
                    <a:pt x="12658" y="6765"/>
                    <a:pt x="12642" y="6823"/>
                    <a:pt x="12667" y="6873"/>
                  </a:cubicBezTo>
                  <a:cubicBezTo>
                    <a:pt x="12692" y="6922"/>
                    <a:pt x="12733" y="6964"/>
                    <a:pt x="12766" y="7014"/>
                  </a:cubicBezTo>
                  <a:lnTo>
                    <a:pt x="12791" y="7047"/>
                  </a:lnTo>
                  <a:lnTo>
                    <a:pt x="12766" y="7055"/>
                  </a:lnTo>
                  <a:cubicBezTo>
                    <a:pt x="12725" y="7063"/>
                    <a:pt x="12708" y="7121"/>
                    <a:pt x="12741" y="7154"/>
                  </a:cubicBezTo>
                  <a:cubicBezTo>
                    <a:pt x="12799" y="7204"/>
                    <a:pt x="12849" y="7262"/>
                    <a:pt x="12890" y="7320"/>
                  </a:cubicBezTo>
                  <a:lnTo>
                    <a:pt x="12799" y="7312"/>
                  </a:lnTo>
                  <a:cubicBezTo>
                    <a:pt x="12733" y="7312"/>
                    <a:pt x="12725" y="7403"/>
                    <a:pt x="12774" y="7428"/>
                  </a:cubicBezTo>
                  <a:cubicBezTo>
                    <a:pt x="12899" y="7511"/>
                    <a:pt x="12982" y="7660"/>
                    <a:pt x="12990" y="7809"/>
                  </a:cubicBezTo>
                  <a:cubicBezTo>
                    <a:pt x="12957" y="7792"/>
                    <a:pt x="12924" y="7776"/>
                    <a:pt x="12899" y="7759"/>
                  </a:cubicBezTo>
                  <a:cubicBezTo>
                    <a:pt x="12888" y="7753"/>
                    <a:pt x="12878" y="7750"/>
                    <a:pt x="12869" y="7750"/>
                  </a:cubicBezTo>
                  <a:cubicBezTo>
                    <a:pt x="12817" y="7750"/>
                    <a:pt x="12783" y="7832"/>
                    <a:pt x="12832" y="7867"/>
                  </a:cubicBezTo>
                  <a:cubicBezTo>
                    <a:pt x="12882" y="7892"/>
                    <a:pt x="12915" y="7933"/>
                    <a:pt x="12940" y="7975"/>
                  </a:cubicBezTo>
                  <a:cubicBezTo>
                    <a:pt x="12973" y="8024"/>
                    <a:pt x="12973" y="8074"/>
                    <a:pt x="12990" y="8124"/>
                  </a:cubicBezTo>
                  <a:cubicBezTo>
                    <a:pt x="13006" y="8165"/>
                    <a:pt x="13048" y="8207"/>
                    <a:pt x="13073" y="8248"/>
                  </a:cubicBezTo>
                  <a:cubicBezTo>
                    <a:pt x="13089" y="8273"/>
                    <a:pt x="13106" y="8306"/>
                    <a:pt x="13114" y="8339"/>
                  </a:cubicBezTo>
                  <a:cubicBezTo>
                    <a:pt x="13106" y="8331"/>
                    <a:pt x="13106" y="8331"/>
                    <a:pt x="13098" y="8323"/>
                  </a:cubicBezTo>
                  <a:cubicBezTo>
                    <a:pt x="13088" y="8313"/>
                    <a:pt x="13074" y="8308"/>
                    <a:pt x="13060" y="8308"/>
                  </a:cubicBezTo>
                  <a:cubicBezTo>
                    <a:pt x="13037" y="8308"/>
                    <a:pt x="13013" y="8319"/>
                    <a:pt x="12998" y="8339"/>
                  </a:cubicBezTo>
                  <a:cubicBezTo>
                    <a:pt x="12973" y="8372"/>
                    <a:pt x="12973" y="8414"/>
                    <a:pt x="12973" y="8447"/>
                  </a:cubicBezTo>
                  <a:lnTo>
                    <a:pt x="12965" y="8447"/>
                  </a:lnTo>
                  <a:cubicBezTo>
                    <a:pt x="12924" y="8447"/>
                    <a:pt x="12924" y="8513"/>
                    <a:pt x="12965" y="8513"/>
                  </a:cubicBezTo>
                  <a:cubicBezTo>
                    <a:pt x="12973" y="8513"/>
                    <a:pt x="12982" y="8513"/>
                    <a:pt x="12990" y="8505"/>
                  </a:cubicBezTo>
                  <a:lnTo>
                    <a:pt x="13006" y="8546"/>
                  </a:lnTo>
                  <a:cubicBezTo>
                    <a:pt x="13006" y="8546"/>
                    <a:pt x="13006" y="8552"/>
                    <a:pt x="13010" y="8554"/>
                  </a:cubicBezTo>
                  <a:lnTo>
                    <a:pt x="13010" y="8554"/>
                  </a:lnTo>
                  <a:cubicBezTo>
                    <a:pt x="13004" y="8552"/>
                    <a:pt x="12998" y="8552"/>
                    <a:pt x="12991" y="8552"/>
                  </a:cubicBezTo>
                  <a:cubicBezTo>
                    <a:pt x="12967" y="8552"/>
                    <a:pt x="12944" y="8563"/>
                    <a:pt x="12932" y="8588"/>
                  </a:cubicBezTo>
                  <a:cubicBezTo>
                    <a:pt x="12907" y="8638"/>
                    <a:pt x="12932" y="8696"/>
                    <a:pt x="12973" y="8720"/>
                  </a:cubicBezTo>
                  <a:cubicBezTo>
                    <a:pt x="12990" y="8754"/>
                    <a:pt x="12998" y="8787"/>
                    <a:pt x="13015" y="8820"/>
                  </a:cubicBezTo>
                  <a:cubicBezTo>
                    <a:pt x="12973" y="8812"/>
                    <a:pt x="12940" y="8795"/>
                    <a:pt x="12907" y="8778"/>
                  </a:cubicBezTo>
                  <a:lnTo>
                    <a:pt x="12874" y="8778"/>
                  </a:lnTo>
                  <a:cubicBezTo>
                    <a:pt x="12849" y="8762"/>
                    <a:pt x="12824" y="8754"/>
                    <a:pt x="12799" y="8745"/>
                  </a:cubicBezTo>
                  <a:cubicBezTo>
                    <a:pt x="12793" y="8743"/>
                    <a:pt x="12786" y="8742"/>
                    <a:pt x="12780" y="8742"/>
                  </a:cubicBezTo>
                  <a:cubicBezTo>
                    <a:pt x="12744" y="8742"/>
                    <a:pt x="12727" y="8784"/>
                    <a:pt x="12741" y="8820"/>
                  </a:cubicBezTo>
                  <a:cubicBezTo>
                    <a:pt x="12758" y="8861"/>
                    <a:pt x="12799" y="8894"/>
                    <a:pt x="12824" y="8928"/>
                  </a:cubicBezTo>
                  <a:cubicBezTo>
                    <a:pt x="12857" y="8961"/>
                    <a:pt x="12890" y="8994"/>
                    <a:pt x="12915" y="9035"/>
                  </a:cubicBezTo>
                  <a:cubicBezTo>
                    <a:pt x="12931" y="9051"/>
                    <a:pt x="13026" y="9201"/>
                    <a:pt x="12954" y="9201"/>
                  </a:cubicBezTo>
                  <a:cubicBezTo>
                    <a:pt x="12953" y="9201"/>
                    <a:pt x="12951" y="9201"/>
                    <a:pt x="12948" y="9201"/>
                  </a:cubicBezTo>
                  <a:cubicBezTo>
                    <a:pt x="12907" y="9201"/>
                    <a:pt x="12874" y="9251"/>
                    <a:pt x="12882" y="9284"/>
                  </a:cubicBezTo>
                  <a:cubicBezTo>
                    <a:pt x="12899" y="9325"/>
                    <a:pt x="12907" y="9367"/>
                    <a:pt x="12907" y="9408"/>
                  </a:cubicBezTo>
                  <a:cubicBezTo>
                    <a:pt x="12899" y="9400"/>
                    <a:pt x="12882" y="9400"/>
                    <a:pt x="12874" y="9392"/>
                  </a:cubicBezTo>
                  <a:cubicBezTo>
                    <a:pt x="12868" y="9390"/>
                    <a:pt x="12862" y="9389"/>
                    <a:pt x="12856" y="9389"/>
                  </a:cubicBezTo>
                  <a:cubicBezTo>
                    <a:pt x="12809" y="9389"/>
                    <a:pt x="12784" y="9446"/>
                    <a:pt x="12799" y="9483"/>
                  </a:cubicBezTo>
                  <a:cubicBezTo>
                    <a:pt x="12824" y="9516"/>
                    <a:pt x="12832" y="9549"/>
                    <a:pt x="12849" y="9582"/>
                  </a:cubicBezTo>
                  <a:cubicBezTo>
                    <a:pt x="12874" y="9615"/>
                    <a:pt x="12890" y="9640"/>
                    <a:pt x="12915" y="9673"/>
                  </a:cubicBezTo>
                  <a:cubicBezTo>
                    <a:pt x="12922" y="9680"/>
                    <a:pt x="12933" y="9684"/>
                    <a:pt x="12943" y="9684"/>
                  </a:cubicBezTo>
                  <a:cubicBezTo>
                    <a:pt x="12958" y="9684"/>
                    <a:pt x="12970" y="9676"/>
                    <a:pt x="12965" y="9657"/>
                  </a:cubicBezTo>
                  <a:cubicBezTo>
                    <a:pt x="12965" y="9624"/>
                    <a:pt x="12965" y="9590"/>
                    <a:pt x="12957" y="9557"/>
                  </a:cubicBezTo>
                  <a:lnTo>
                    <a:pt x="12957" y="9557"/>
                  </a:lnTo>
                  <a:cubicBezTo>
                    <a:pt x="12964" y="9562"/>
                    <a:pt x="12972" y="9564"/>
                    <a:pt x="12979" y="9564"/>
                  </a:cubicBezTo>
                  <a:cubicBezTo>
                    <a:pt x="13010" y="9564"/>
                    <a:pt x="13033" y="9526"/>
                    <a:pt x="13040" y="9499"/>
                  </a:cubicBezTo>
                  <a:cubicBezTo>
                    <a:pt x="13048" y="9441"/>
                    <a:pt x="13040" y="9375"/>
                    <a:pt x="13031" y="9317"/>
                  </a:cubicBezTo>
                  <a:cubicBezTo>
                    <a:pt x="13056" y="9300"/>
                    <a:pt x="13081" y="9276"/>
                    <a:pt x="13098" y="9242"/>
                  </a:cubicBezTo>
                  <a:cubicBezTo>
                    <a:pt x="13098" y="9234"/>
                    <a:pt x="13106" y="9226"/>
                    <a:pt x="13106" y="9218"/>
                  </a:cubicBezTo>
                  <a:cubicBezTo>
                    <a:pt x="13114" y="9218"/>
                    <a:pt x="13122" y="9209"/>
                    <a:pt x="13122" y="9209"/>
                  </a:cubicBezTo>
                  <a:cubicBezTo>
                    <a:pt x="13156" y="9201"/>
                    <a:pt x="13180" y="9184"/>
                    <a:pt x="13214" y="9184"/>
                  </a:cubicBezTo>
                  <a:cubicBezTo>
                    <a:pt x="13288" y="9201"/>
                    <a:pt x="13363" y="9234"/>
                    <a:pt x="13437" y="9267"/>
                  </a:cubicBezTo>
                  <a:cubicBezTo>
                    <a:pt x="13396" y="9284"/>
                    <a:pt x="13363" y="9309"/>
                    <a:pt x="13338" y="9342"/>
                  </a:cubicBezTo>
                  <a:cubicBezTo>
                    <a:pt x="13293" y="9387"/>
                    <a:pt x="13330" y="9460"/>
                    <a:pt x="13387" y="9460"/>
                  </a:cubicBezTo>
                  <a:cubicBezTo>
                    <a:pt x="13392" y="9460"/>
                    <a:pt x="13398" y="9459"/>
                    <a:pt x="13404" y="9458"/>
                  </a:cubicBezTo>
                  <a:cubicBezTo>
                    <a:pt x="13434" y="9450"/>
                    <a:pt x="13464" y="9446"/>
                    <a:pt x="13493" y="9446"/>
                  </a:cubicBezTo>
                  <a:cubicBezTo>
                    <a:pt x="13647" y="9446"/>
                    <a:pt x="13797" y="9544"/>
                    <a:pt x="13901" y="9648"/>
                  </a:cubicBezTo>
                  <a:cubicBezTo>
                    <a:pt x="14009" y="9748"/>
                    <a:pt x="14100" y="9864"/>
                    <a:pt x="14208" y="9955"/>
                  </a:cubicBezTo>
                  <a:cubicBezTo>
                    <a:pt x="14183" y="10013"/>
                    <a:pt x="14191" y="10096"/>
                    <a:pt x="14241" y="10154"/>
                  </a:cubicBezTo>
                  <a:cubicBezTo>
                    <a:pt x="14291" y="10204"/>
                    <a:pt x="14365" y="10237"/>
                    <a:pt x="14423" y="10278"/>
                  </a:cubicBezTo>
                  <a:cubicBezTo>
                    <a:pt x="14498" y="10328"/>
                    <a:pt x="14572" y="10378"/>
                    <a:pt x="14647" y="10427"/>
                  </a:cubicBezTo>
                  <a:cubicBezTo>
                    <a:pt x="14672" y="10452"/>
                    <a:pt x="14697" y="10469"/>
                    <a:pt x="14713" y="10510"/>
                  </a:cubicBezTo>
                  <a:cubicBezTo>
                    <a:pt x="14730" y="10543"/>
                    <a:pt x="14730" y="10576"/>
                    <a:pt x="14738" y="10618"/>
                  </a:cubicBezTo>
                  <a:cubicBezTo>
                    <a:pt x="14755" y="10676"/>
                    <a:pt x="14788" y="10734"/>
                    <a:pt x="14813" y="10783"/>
                  </a:cubicBezTo>
                  <a:cubicBezTo>
                    <a:pt x="14837" y="10817"/>
                    <a:pt x="14854" y="10850"/>
                    <a:pt x="14871" y="10883"/>
                  </a:cubicBezTo>
                  <a:cubicBezTo>
                    <a:pt x="14788" y="10833"/>
                    <a:pt x="14697" y="10792"/>
                    <a:pt x="14605" y="10775"/>
                  </a:cubicBezTo>
                  <a:cubicBezTo>
                    <a:pt x="14598" y="10773"/>
                    <a:pt x="14591" y="10772"/>
                    <a:pt x="14585" y="10772"/>
                  </a:cubicBezTo>
                  <a:cubicBezTo>
                    <a:pt x="14523" y="10772"/>
                    <a:pt x="14488" y="10870"/>
                    <a:pt x="14556" y="10899"/>
                  </a:cubicBezTo>
                  <a:cubicBezTo>
                    <a:pt x="14688" y="10957"/>
                    <a:pt x="14829" y="11024"/>
                    <a:pt x="14945" y="11115"/>
                  </a:cubicBezTo>
                  <a:lnTo>
                    <a:pt x="14945" y="11123"/>
                  </a:lnTo>
                  <a:cubicBezTo>
                    <a:pt x="14945" y="11156"/>
                    <a:pt x="14970" y="11165"/>
                    <a:pt x="14995" y="11165"/>
                  </a:cubicBezTo>
                  <a:cubicBezTo>
                    <a:pt x="15036" y="11198"/>
                    <a:pt x="15069" y="11231"/>
                    <a:pt x="15103" y="11272"/>
                  </a:cubicBezTo>
                  <a:cubicBezTo>
                    <a:pt x="15127" y="11297"/>
                    <a:pt x="15152" y="11330"/>
                    <a:pt x="15177" y="11363"/>
                  </a:cubicBezTo>
                  <a:cubicBezTo>
                    <a:pt x="15185" y="11380"/>
                    <a:pt x="15202" y="11397"/>
                    <a:pt x="15202" y="11413"/>
                  </a:cubicBezTo>
                  <a:cubicBezTo>
                    <a:pt x="15209" y="11428"/>
                    <a:pt x="15210" y="11443"/>
                    <a:pt x="15222" y="11446"/>
                  </a:cubicBezTo>
                  <a:lnTo>
                    <a:pt x="15222" y="11446"/>
                  </a:lnTo>
                  <a:cubicBezTo>
                    <a:pt x="15220" y="11446"/>
                    <a:pt x="15218" y="11446"/>
                    <a:pt x="15216" y="11446"/>
                  </a:cubicBezTo>
                  <a:cubicBezTo>
                    <a:pt x="15162" y="11446"/>
                    <a:pt x="15113" y="11499"/>
                    <a:pt x="15144" y="11546"/>
                  </a:cubicBezTo>
                  <a:cubicBezTo>
                    <a:pt x="15235" y="11711"/>
                    <a:pt x="15335" y="11869"/>
                    <a:pt x="15426" y="12035"/>
                  </a:cubicBezTo>
                  <a:cubicBezTo>
                    <a:pt x="15467" y="12109"/>
                    <a:pt x="15500" y="12200"/>
                    <a:pt x="15558" y="12267"/>
                  </a:cubicBezTo>
                  <a:lnTo>
                    <a:pt x="15567" y="12275"/>
                  </a:lnTo>
                  <a:lnTo>
                    <a:pt x="15558" y="12275"/>
                  </a:lnTo>
                  <a:cubicBezTo>
                    <a:pt x="15542" y="12267"/>
                    <a:pt x="15517" y="12267"/>
                    <a:pt x="15500" y="12267"/>
                  </a:cubicBezTo>
                  <a:cubicBezTo>
                    <a:pt x="15451" y="12258"/>
                    <a:pt x="15401" y="12250"/>
                    <a:pt x="15351" y="12250"/>
                  </a:cubicBezTo>
                  <a:lnTo>
                    <a:pt x="15343" y="12242"/>
                  </a:lnTo>
                  <a:cubicBezTo>
                    <a:pt x="15301" y="12242"/>
                    <a:pt x="15277" y="12283"/>
                    <a:pt x="15285" y="12316"/>
                  </a:cubicBezTo>
                  <a:cubicBezTo>
                    <a:pt x="15310" y="12449"/>
                    <a:pt x="15393" y="12548"/>
                    <a:pt x="15459" y="12656"/>
                  </a:cubicBezTo>
                  <a:cubicBezTo>
                    <a:pt x="15492" y="12706"/>
                    <a:pt x="15517" y="12772"/>
                    <a:pt x="15525" y="12830"/>
                  </a:cubicBezTo>
                  <a:cubicBezTo>
                    <a:pt x="15525" y="12905"/>
                    <a:pt x="15492" y="12938"/>
                    <a:pt x="15442" y="12987"/>
                  </a:cubicBezTo>
                  <a:cubicBezTo>
                    <a:pt x="15343" y="13095"/>
                    <a:pt x="15417" y="13211"/>
                    <a:pt x="15451" y="13335"/>
                  </a:cubicBezTo>
                  <a:cubicBezTo>
                    <a:pt x="15484" y="13468"/>
                    <a:pt x="15492" y="13601"/>
                    <a:pt x="15467" y="13733"/>
                  </a:cubicBezTo>
                  <a:cubicBezTo>
                    <a:pt x="15401" y="13725"/>
                    <a:pt x="15343" y="13692"/>
                    <a:pt x="15285" y="13650"/>
                  </a:cubicBezTo>
                  <a:cubicBezTo>
                    <a:pt x="15273" y="13638"/>
                    <a:pt x="15258" y="13633"/>
                    <a:pt x="15243" y="13633"/>
                  </a:cubicBezTo>
                  <a:cubicBezTo>
                    <a:pt x="15198" y="13633"/>
                    <a:pt x="15154" y="13681"/>
                    <a:pt x="15185" y="13725"/>
                  </a:cubicBezTo>
                  <a:cubicBezTo>
                    <a:pt x="15260" y="13841"/>
                    <a:pt x="15293" y="13957"/>
                    <a:pt x="15293" y="14089"/>
                  </a:cubicBezTo>
                  <a:lnTo>
                    <a:pt x="15285" y="14081"/>
                  </a:lnTo>
                  <a:cubicBezTo>
                    <a:pt x="15268" y="14048"/>
                    <a:pt x="15252" y="14023"/>
                    <a:pt x="15235" y="13990"/>
                  </a:cubicBezTo>
                  <a:cubicBezTo>
                    <a:pt x="15214" y="13958"/>
                    <a:pt x="15187" y="13947"/>
                    <a:pt x="15161" y="13947"/>
                  </a:cubicBezTo>
                  <a:cubicBezTo>
                    <a:pt x="15146" y="13947"/>
                    <a:pt x="15131" y="13951"/>
                    <a:pt x="15119" y="13957"/>
                  </a:cubicBezTo>
                  <a:cubicBezTo>
                    <a:pt x="15069" y="13924"/>
                    <a:pt x="15028" y="13907"/>
                    <a:pt x="14978" y="13882"/>
                  </a:cubicBezTo>
                  <a:cubicBezTo>
                    <a:pt x="14973" y="13880"/>
                    <a:pt x="14968" y="13880"/>
                    <a:pt x="14963" y="13880"/>
                  </a:cubicBezTo>
                  <a:cubicBezTo>
                    <a:pt x="14921" y="13880"/>
                    <a:pt x="14893" y="13935"/>
                    <a:pt x="14937" y="13957"/>
                  </a:cubicBezTo>
                  <a:cubicBezTo>
                    <a:pt x="14978" y="13982"/>
                    <a:pt x="15020" y="14007"/>
                    <a:pt x="15061" y="14031"/>
                  </a:cubicBezTo>
                  <a:cubicBezTo>
                    <a:pt x="15061" y="14056"/>
                    <a:pt x="15069" y="14081"/>
                    <a:pt x="15086" y="14106"/>
                  </a:cubicBezTo>
                  <a:cubicBezTo>
                    <a:pt x="15202" y="14255"/>
                    <a:pt x="15202" y="14471"/>
                    <a:pt x="15136" y="14645"/>
                  </a:cubicBezTo>
                  <a:cubicBezTo>
                    <a:pt x="15061" y="14852"/>
                    <a:pt x="14895" y="15001"/>
                    <a:pt x="14705" y="15100"/>
                  </a:cubicBezTo>
                  <a:cubicBezTo>
                    <a:pt x="14498" y="15216"/>
                    <a:pt x="14274" y="15274"/>
                    <a:pt x="14050" y="15341"/>
                  </a:cubicBezTo>
                  <a:cubicBezTo>
                    <a:pt x="13785" y="15415"/>
                    <a:pt x="13528" y="15490"/>
                    <a:pt x="13263" y="15564"/>
                  </a:cubicBezTo>
                  <a:cubicBezTo>
                    <a:pt x="12219" y="15862"/>
                    <a:pt x="11159" y="16136"/>
                    <a:pt x="10090" y="16343"/>
                  </a:cubicBezTo>
                  <a:cubicBezTo>
                    <a:pt x="9029" y="16542"/>
                    <a:pt x="7952" y="16683"/>
                    <a:pt x="6867" y="16724"/>
                  </a:cubicBezTo>
                  <a:cubicBezTo>
                    <a:pt x="6622" y="16734"/>
                    <a:pt x="6377" y="16738"/>
                    <a:pt x="6131" y="16738"/>
                  </a:cubicBezTo>
                  <a:cubicBezTo>
                    <a:pt x="5297" y="16738"/>
                    <a:pt x="4461" y="16684"/>
                    <a:pt x="3636" y="16575"/>
                  </a:cubicBezTo>
                  <a:cubicBezTo>
                    <a:pt x="3097" y="16509"/>
                    <a:pt x="2567" y="16409"/>
                    <a:pt x="2045" y="16285"/>
                  </a:cubicBezTo>
                  <a:cubicBezTo>
                    <a:pt x="1780" y="16227"/>
                    <a:pt x="1514" y="16169"/>
                    <a:pt x="1258" y="16103"/>
                  </a:cubicBezTo>
                  <a:cubicBezTo>
                    <a:pt x="1061" y="16050"/>
                    <a:pt x="851" y="15976"/>
                    <a:pt x="640" y="15976"/>
                  </a:cubicBezTo>
                  <a:cubicBezTo>
                    <a:pt x="619" y="15976"/>
                    <a:pt x="599" y="15977"/>
                    <a:pt x="578" y="15978"/>
                  </a:cubicBezTo>
                  <a:cubicBezTo>
                    <a:pt x="504" y="15987"/>
                    <a:pt x="429" y="16003"/>
                    <a:pt x="363" y="16036"/>
                  </a:cubicBezTo>
                  <a:cubicBezTo>
                    <a:pt x="321" y="15937"/>
                    <a:pt x="296" y="15829"/>
                    <a:pt x="272" y="15722"/>
                  </a:cubicBezTo>
                  <a:cubicBezTo>
                    <a:pt x="272" y="15689"/>
                    <a:pt x="241" y="15667"/>
                    <a:pt x="208" y="15667"/>
                  </a:cubicBezTo>
                  <a:cubicBezTo>
                    <a:pt x="199" y="15667"/>
                    <a:pt x="189" y="15668"/>
                    <a:pt x="180" y="15672"/>
                  </a:cubicBezTo>
                  <a:lnTo>
                    <a:pt x="172" y="15672"/>
                  </a:lnTo>
                  <a:cubicBezTo>
                    <a:pt x="197" y="15539"/>
                    <a:pt x="222" y="15415"/>
                    <a:pt x="247" y="15283"/>
                  </a:cubicBezTo>
                  <a:cubicBezTo>
                    <a:pt x="263" y="15283"/>
                    <a:pt x="280" y="15266"/>
                    <a:pt x="288" y="15249"/>
                  </a:cubicBezTo>
                  <a:cubicBezTo>
                    <a:pt x="305" y="15150"/>
                    <a:pt x="313" y="15059"/>
                    <a:pt x="321" y="14959"/>
                  </a:cubicBezTo>
                  <a:cubicBezTo>
                    <a:pt x="330" y="14918"/>
                    <a:pt x="338" y="14885"/>
                    <a:pt x="346" y="14843"/>
                  </a:cubicBezTo>
                  <a:cubicBezTo>
                    <a:pt x="363" y="14761"/>
                    <a:pt x="388" y="14678"/>
                    <a:pt x="412" y="14603"/>
                  </a:cubicBezTo>
                  <a:cubicBezTo>
                    <a:pt x="418" y="14573"/>
                    <a:pt x="395" y="14555"/>
                    <a:pt x="373" y="14555"/>
                  </a:cubicBezTo>
                  <a:cubicBezTo>
                    <a:pt x="358" y="14555"/>
                    <a:pt x="344" y="14562"/>
                    <a:pt x="338" y="14578"/>
                  </a:cubicBezTo>
                  <a:cubicBezTo>
                    <a:pt x="338" y="14562"/>
                    <a:pt x="338" y="14553"/>
                    <a:pt x="338" y="14545"/>
                  </a:cubicBezTo>
                  <a:cubicBezTo>
                    <a:pt x="338" y="14520"/>
                    <a:pt x="346" y="14495"/>
                    <a:pt x="346" y="14462"/>
                  </a:cubicBezTo>
                  <a:cubicBezTo>
                    <a:pt x="363" y="14421"/>
                    <a:pt x="371" y="14379"/>
                    <a:pt x="388" y="14330"/>
                  </a:cubicBezTo>
                  <a:cubicBezTo>
                    <a:pt x="421" y="14239"/>
                    <a:pt x="470" y="14156"/>
                    <a:pt x="537" y="14081"/>
                  </a:cubicBezTo>
                  <a:cubicBezTo>
                    <a:pt x="586" y="14015"/>
                    <a:pt x="686" y="13957"/>
                    <a:pt x="719" y="13882"/>
                  </a:cubicBezTo>
                  <a:cubicBezTo>
                    <a:pt x="736" y="13833"/>
                    <a:pt x="736" y="13783"/>
                    <a:pt x="711" y="13750"/>
                  </a:cubicBezTo>
                  <a:lnTo>
                    <a:pt x="1084" y="13161"/>
                  </a:lnTo>
                  <a:cubicBezTo>
                    <a:pt x="1108" y="13137"/>
                    <a:pt x="1100" y="13112"/>
                    <a:pt x="1075" y="13087"/>
                  </a:cubicBezTo>
                  <a:cubicBezTo>
                    <a:pt x="1150" y="12979"/>
                    <a:pt x="1224" y="12880"/>
                    <a:pt x="1316" y="12780"/>
                  </a:cubicBezTo>
                  <a:cubicBezTo>
                    <a:pt x="1324" y="12805"/>
                    <a:pt x="1332" y="12838"/>
                    <a:pt x="1357" y="12863"/>
                  </a:cubicBezTo>
                  <a:cubicBezTo>
                    <a:pt x="1390" y="12909"/>
                    <a:pt x="1444" y="12934"/>
                    <a:pt x="1498" y="12934"/>
                  </a:cubicBezTo>
                  <a:cubicBezTo>
                    <a:pt x="1512" y="12934"/>
                    <a:pt x="1526" y="12933"/>
                    <a:pt x="1539" y="12929"/>
                  </a:cubicBezTo>
                  <a:cubicBezTo>
                    <a:pt x="1572" y="12921"/>
                    <a:pt x="1606" y="12896"/>
                    <a:pt x="1639" y="12880"/>
                  </a:cubicBezTo>
                  <a:cubicBezTo>
                    <a:pt x="1639" y="12954"/>
                    <a:pt x="1639" y="13029"/>
                    <a:pt x="1647" y="13112"/>
                  </a:cubicBezTo>
                  <a:cubicBezTo>
                    <a:pt x="1655" y="13195"/>
                    <a:pt x="1672" y="13286"/>
                    <a:pt x="1738" y="13352"/>
                  </a:cubicBezTo>
                  <a:cubicBezTo>
                    <a:pt x="1799" y="13421"/>
                    <a:pt x="1890" y="13452"/>
                    <a:pt x="1983" y="13452"/>
                  </a:cubicBezTo>
                  <a:cubicBezTo>
                    <a:pt x="2079" y="13452"/>
                    <a:pt x="2176" y="13419"/>
                    <a:pt x="2244" y="13360"/>
                  </a:cubicBezTo>
                  <a:cubicBezTo>
                    <a:pt x="2285" y="13335"/>
                    <a:pt x="2252" y="13286"/>
                    <a:pt x="2210" y="13277"/>
                  </a:cubicBezTo>
                  <a:cubicBezTo>
                    <a:pt x="2205" y="13277"/>
                    <a:pt x="2199" y="13277"/>
                    <a:pt x="2193" y="13277"/>
                  </a:cubicBezTo>
                  <a:cubicBezTo>
                    <a:pt x="2130" y="13277"/>
                    <a:pt x="2052" y="13297"/>
                    <a:pt x="1983" y="13297"/>
                  </a:cubicBezTo>
                  <a:cubicBezTo>
                    <a:pt x="1924" y="13297"/>
                    <a:pt x="1870" y="13282"/>
                    <a:pt x="1838" y="13228"/>
                  </a:cubicBezTo>
                  <a:cubicBezTo>
                    <a:pt x="1796" y="13170"/>
                    <a:pt x="1804" y="13087"/>
                    <a:pt x="1804" y="13021"/>
                  </a:cubicBezTo>
                  <a:cubicBezTo>
                    <a:pt x="1796" y="12938"/>
                    <a:pt x="1796" y="12855"/>
                    <a:pt x="1804" y="12772"/>
                  </a:cubicBezTo>
                  <a:cubicBezTo>
                    <a:pt x="1804" y="12731"/>
                    <a:pt x="1763" y="12689"/>
                    <a:pt x="1722" y="12689"/>
                  </a:cubicBezTo>
                  <a:cubicBezTo>
                    <a:pt x="1664" y="12689"/>
                    <a:pt x="1614" y="12714"/>
                    <a:pt x="1564" y="12747"/>
                  </a:cubicBezTo>
                  <a:cubicBezTo>
                    <a:pt x="1544" y="12763"/>
                    <a:pt x="1517" y="12781"/>
                    <a:pt x="1495" y="12781"/>
                  </a:cubicBezTo>
                  <a:cubicBezTo>
                    <a:pt x="1482" y="12781"/>
                    <a:pt x="1471" y="12774"/>
                    <a:pt x="1465" y="12755"/>
                  </a:cubicBezTo>
                  <a:cubicBezTo>
                    <a:pt x="1440" y="12697"/>
                    <a:pt x="1456" y="12639"/>
                    <a:pt x="1473" y="12590"/>
                  </a:cubicBezTo>
                  <a:cubicBezTo>
                    <a:pt x="1498" y="12515"/>
                    <a:pt x="1514" y="12441"/>
                    <a:pt x="1498" y="12358"/>
                  </a:cubicBezTo>
                  <a:cubicBezTo>
                    <a:pt x="1493" y="12328"/>
                    <a:pt x="1467" y="12313"/>
                    <a:pt x="1440" y="12313"/>
                  </a:cubicBezTo>
                  <a:cubicBezTo>
                    <a:pt x="1422" y="12313"/>
                    <a:pt x="1403" y="12320"/>
                    <a:pt x="1390" y="12333"/>
                  </a:cubicBezTo>
                  <a:cubicBezTo>
                    <a:pt x="1349" y="12374"/>
                    <a:pt x="1299" y="12407"/>
                    <a:pt x="1249" y="12424"/>
                  </a:cubicBezTo>
                  <a:cubicBezTo>
                    <a:pt x="1282" y="12349"/>
                    <a:pt x="1340" y="12275"/>
                    <a:pt x="1415" y="12225"/>
                  </a:cubicBezTo>
                  <a:cubicBezTo>
                    <a:pt x="1444" y="12204"/>
                    <a:pt x="1429" y="12164"/>
                    <a:pt x="1398" y="12164"/>
                  </a:cubicBezTo>
                  <a:cubicBezTo>
                    <a:pt x="1393" y="12164"/>
                    <a:pt x="1388" y="12165"/>
                    <a:pt x="1382" y="12167"/>
                  </a:cubicBezTo>
                  <a:cubicBezTo>
                    <a:pt x="1324" y="12200"/>
                    <a:pt x="1274" y="12233"/>
                    <a:pt x="1224" y="12283"/>
                  </a:cubicBezTo>
                  <a:cubicBezTo>
                    <a:pt x="1208" y="12225"/>
                    <a:pt x="1158" y="12184"/>
                    <a:pt x="1117" y="12134"/>
                  </a:cubicBezTo>
                  <a:cubicBezTo>
                    <a:pt x="1075" y="12084"/>
                    <a:pt x="1042" y="12026"/>
                    <a:pt x="1017" y="11968"/>
                  </a:cubicBezTo>
                  <a:cubicBezTo>
                    <a:pt x="959" y="11852"/>
                    <a:pt x="943" y="11711"/>
                    <a:pt x="951" y="11587"/>
                  </a:cubicBezTo>
                  <a:cubicBezTo>
                    <a:pt x="958" y="11536"/>
                    <a:pt x="927" y="11511"/>
                    <a:pt x="892" y="11511"/>
                  </a:cubicBezTo>
                  <a:cubicBezTo>
                    <a:pt x="887" y="11511"/>
                    <a:pt x="882" y="11512"/>
                    <a:pt x="876" y="11513"/>
                  </a:cubicBezTo>
                  <a:lnTo>
                    <a:pt x="876" y="11504"/>
                  </a:lnTo>
                  <a:cubicBezTo>
                    <a:pt x="876" y="11446"/>
                    <a:pt x="893" y="11388"/>
                    <a:pt x="901" y="11330"/>
                  </a:cubicBezTo>
                  <a:cubicBezTo>
                    <a:pt x="901" y="11308"/>
                    <a:pt x="879" y="11290"/>
                    <a:pt x="857" y="11290"/>
                  </a:cubicBezTo>
                  <a:cubicBezTo>
                    <a:pt x="846" y="11290"/>
                    <a:pt x="835" y="11294"/>
                    <a:pt x="827" y="11305"/>
                  </a:cubicBezTo>
                  <a:cubicBezTo>
                    <a:pt x="802" y="11322"/>
                    <a:pt x="785" y="11355"/>
                    <a:pt x="777" y="11380"/>
                  </a:cubicBezTo>
                  <a:cubicBezTo>
                    <a:pt x="769" y="11363"/>
                    <a:pt x="760" y="11347"/>
                    <a:pt x="752" y="11330"/>
                  </a:cubicBezTo>
                  <a:cubicBezTo>
                    <a:pt x="719" y="11264"/>
                    <a:pt x="702" y="11198"/>
                    <a:pt x="702" y="11131"/>
                  </a:cubicBezTo>
                  <a:cubicBezTo>
                    <a:pt x="694" y="10966"/>
                    <a:pt x="727" y="10800"/>
                    <a:pt x="769" y="10651"/>
                  </a:cubicBezTo>
                  <a:cubicBezTo>
                    <a:pt x="777" y="10601"/>
                    <a:pt x="744" y="10560"/>
                    <a:pt x="702" y="10551"/>
                  </a:cubicBezTo>
                  <a:cubicBezTo>
                    <a:pt x="719" y="10427"/>
                    <a:pt x="744" y="10311"/>
                    <a:pt x="769" y="10187"/>
                  </a:cubicBezTo>
                  <a:cubicBezTo>
                    <a:pt x="774" y="10155"/>
                    <a:pt x="748" y="10133"/>
                    <a:pt x="722" y="10133"/>
                  </a:cubicBezTo>
                  <a:cubicBezTo>
                    <a:pt x="708" y="10133"/>
                    <a:pt x="695" y="10139"/>
                    <a:pt x="686" y="10154"/>
                  </a:cubicBezTo>
                  <a:cubicBezTo>
                    <a:pt x="661" y="10195"/>
                    <a:pt x="636" y="10228"/>
                    <a:pt x="620" y="10270"/>
                  </a:cubicBezTo>
                  <a:lnTo>
                    <a:pt x="620" y="10262"/>
                  </a:lnTo>
                  <a:cubicBezTo>
                    <a:pt x="595" y="10212"/>
                    <a:pt x="570" y="10146"/>
                    <a:pt x="528" y="10104"/>
                  </a:cubicBezTo>
                  <a:cubicBezTo>
                    <a:pt x="520" y="10096"/>
                    <a:pt x="512" y="10096"/>
                    <a:pt x="504" y="10088"/>
                  </a:cubicBezTo>
                  <a:lnTo>
                    <a:pt x="495" y="10088"/>
                  </a:lnTo>
                  <a:lnTo>
                    <a:pt x="495" y="10079"/>
                  </a:lnTo>
                  <a:cubicBezTo>
                    <a:pt x="504" y="10054"/>
                    <a:pt x="495" y="10021"/>
                    <a:pt x="504" y="9996"/>
                  </a:cubicBezTo>
                  <a:cubicBezTo>
                    <a:pt x="512" y="9930"/>
                    <a:pt x="520" y="9864"/>
                    <a:pt x="537" y="9798"/>
                  </a:cubicBezTo>
                  <a:cubicBezTo>
                    <a:pt x="545" y="9764"/>
                    <a:pt x="528" y="9731"/>
                    <a:pt x="512" y="9715"/>
                  </a:cubicBezTo>
                  <a:cubicBezTo>
                    <a:pt x="545" y="9607"/>
                    <a:pt x="595" y="9508"/>
                    <a:pt x="636" y="9400"/>
                  </a:cubicBezTo>
                  <a:cubicBezTo>
                    <a:pt x="648" y="9376"/>
                    <a:pt x="622" y="9353"/>
                    <a:pt x="598" y="9353"/>
                  </a:cubicBezTo>
                  <a:cubicBezTo>
                    <a:pt x="587" y="9353"/>
                    <a:pt x="577" y="9357"/>
                    <a:pt x="570" y="9367"/>
                  </a:cubicBezTo>
                  <a:cubicBezTo>
                    <a:pt x="545" y="9400"/>
                    <a:pt x="520" y="9433"/>
                    <a:pt x="495" y="9466"/>
                  </a:cubicBezTo>
                  <a:cubicBezTo>
                    <a:pt x="462" y="9425"/>
                    <a:pt x="429" y="9383"/>
                    <a:pt x="412" y="9334"/>
                  </a:cubicBezTo>
                  <a:cubicBezTo>
                    <a:pt x="379" y="9251"/>
                    <a:pt x="379" y="9168"/>
                    <a:pt x="388" y="9085"/>
                  </a:cubicBezTo>
                  <a:cubicBezTo>
                    <a:pt x="404" y="8911"/>
                    <a:pt x="487" y="8737"/>
                    <a:pt x="570" y="8588"/>
                  </a:cubicBezTo>
                  <a:cubicBezTo>
                    <a:pt x="595" y="8538"/>
                    <a:pt x="562" y="8497"/>
                    <a:pt x="512" y="8497"/>
                  </a:cubicBezTo>
                  <a:cubicBezTo>
                    <a:pt x="537" y="8389"/>
                    <a:pt x="570" y="8290"/>
                    <a:pt x="620" y="8190"/>
                  </a:cubicBezTo>
                  <a:cubicBezTo>
                    <a:pt x="643" y="8144"/>
                    <a:pt x="609" y="8098"/>
                    <a:pt x="564" y="8098"/>
                  </a:cubicBezTo>
                  <a:cubicBezTo>
                    <a:pt x="561" y="8098"/>
                    <a:pt x="557" y="8098"/>
                    <a:pt x="553" y="8099"/>
                  </a:cubicBezTo>
                  <a:lnTo>
                    <a:pt x="537" y="8107"/>
                  </a:lnTo>
                  <a:cubicBezTo>
                    <a:pt x="553" y="8066"/>
                    <a:pt x="578" y="8024"/>
                    <a:pt x="603" y="7983"/>
                  </a:cubicBezTo>
                  <a:cubicBezTo>
                    <a:pt x="636" y="7925"/>
                    <a:pt x="702" y="7867"/>
                    <a:pt x="736" y="7809"/>
                  </a:cubicBezTo>
                  <a:cubicBezTo>
                    <a:pt x="751" y="7786"/>
                    <a:pt x="731" y="7750"/>
                    <a:pt x="703" y="7750"/>
                  </a:cubicBezTo>
                  <a:cubicBezTo>
                    <a:pt x="700" y="7750"/>
                    <a:pt x="697" y="7750"/>
                    <a:pt x="694" y="7751"/>
                  </a:cubicBezTo>
                  <a:cubicBezTo>
                    <a:pt x="562" y="7801"/>
                    <a:pt x="470" y="7950"/>
                    <a:pt x="421" y="8091"/>
                  </a:cubicBezTo>
                  <a:lnTo>
                    <a:pt x="363" y="8091"/>
                  </a:lnTo>
                  <a:cubicBezTo>
                    <a:pt x="371" y="7917"/>
                    <a:pt x="379" y="7743"/>
                    <a:pt x="412" y="7577"/>
                  </a:cubicBezTo>
                  <a:cubicBezTo>
                    <a:pt x="424" y="7529"/>
                    <a:pt x="389" y="7494"/>
                    <a:pt x="349" y="7494"/>
                  </a:cubicBezTo>
                  <a:cubicBezTo>
                    <a:pt x="334" y="7494"/>
                    <a:pt x="319" y="7499"/>
                    <a:pt x="305" y="7511"/>
                  </a:cubicBezTo>
                  <a:lnTo>
                    <a:pt x="230" y="7577"/>
                  </a:lnTo>
                  <a:cubicBezTo>
                    <a:pt x="247" y="7544"/>
                    <a:pt x="272" y="7511"/>
                    <a:pt x="288" y="7486"/>
                  </a:cubicBezTo>
                  <a:cubicBezTo>
                    <a:pt x="346" y="7403"/>
                    <a:pt x="404" y="7328"/>
                    <a:pt x="462" y="7246"/>
                  </a:cubicBezTo>
                  <a:cubicBezTo>
                    <a:pt x="562" y="7121"/>
                    <a:pt x="669" y="6997"/>
                    <a:pt x="785" y="6889"/>
                  </a:cubicBezTo>
                  <a:cubicBezTo>
                    <a:pt x="835" y="6889"/>
                    <a:pt x="876" y="6864"/>
                    <a:pt x="910" y="6823"/>
                  </a:cubicBezTo>
                  <a:cubicBezTo>
                    <a:pt x="910" y="6815"/>
                    <a:pt x="918" y="6806"/>
                    <a:pt x="918" y="6798"/>
                  </a:cubicBezTo>
                  <a:lnTo>
                    <a:pt x="934" y="6773"/>
                  </a:lnTo>
                  <a:lnTo>
                    <a:pt x="934" y="6765"/>
                  </a:lnTo>
                  <a:cubicBezTo>
                    <a:pt x="943" y="6748"/>
                    <a:pt x="951" y="6740"/>
                    <a:pt x="959" y="6724"/>
                  </a:cubicBezTo>
                  <a:cubicBezTo>
                    <a:pt x="984" y="6699"/>
                    <a:pt x="968" y="6666"/>
                    <a:pt x="934" y="6666"/>
                  </a:cubicBezTo>
                  <a:cubicBezTo>
                    <a:pt x="930" y="6664"/>
                    <a:pt x="926" y="6664"/>
                    <a:pt x="921" y="6664"/>
                  </a:cubicBezTo>
                  <a:cubicBezTo>
                    <a:pt x="893" y="6664"/>
                    <a:pt x="865" y="6686"/>
                    <a:pt x="843" y="6707"/>
                  </a:cubicBezTo>
                  <a:cubicBezTo>
                    <a:pt x="843" y="6699"/>
                    <a:pt x="843" y="6690"/>
                    <a:pt x="843" y="6682"/>
                  </a:cubicBezTo>
                  <a:cubicBezTo>
                    <a:pt x="831" y="6653"/>
                    <a:pt x="803" y="6627"/>
                    <a:pt x="775" y="6627"/>
                  </a:cubicBezTo>
                  <a:cubicBezTo>
                    <a:pt x="764" y="6627"/>
                    <a:pt x="753" y="6631"/>
                    <a:pt x="744" y="6641"/>
                  </a:cubicBezTo>
                  <a:cubicBezTo>
                    <a:pt x="694" y="6666"/>
                    <a:pt x="653" y="6699"/>
                    <a:pt x="611" y="6732"/>
                  </a:cubicBezTo>
                  <a:lnTo>
                    <a:pt x="595" y="6748"/>
                  </a:lnTo>
                  <a:cubicBezTo>
                    <a:pt x="595" y="6724"/>
                    <a:pt x="603" y="6707"/>
                    <a:pt x="603" y="6690"/>
                  </a:cubicBezTo>
                  <a:cubicBezTo>
                    <a:pt x="628" y="6632"/>
                    <a:pt x="653" y="6574"/>
                    <a:pt x="694" y="6525"/>
                  </a:cubicBezTo>
                  <a:cubicBezTo>
                    <a:pt x="711" y="6508"/>
                    <a:pt x="711" y="6483"/>
                    <a:pt x="694" y="6458"/>
                  </a:cubicBezTo>
                  <a:lnTo>
                    <a:pt x="686" y="6458"/>
                  </a:lnTo>
                  <a:cubicBezTo>
                    <a:pt x="719" y="6434"/>
                    <a:pt x="744" y="6400"/>
                    <a:pt x="769" y="6367"/>
                  </a:cubicBezTo>
                  <a:cubicBezTo>
                    <a:pt x="785" y="6342"/>
                    <a:pt x="760" y="6301"/>
                    <a:pt x="727" y="6301"/>
                  </a:cubicBezTo>
                  <a:cubicBezTo>
                    <a:pt x="636" y="6301"/>
                    <a:pt x="545" y="6367"/>
                    <a:pt x="470" y="6417"/>
                  </a:cubicBezTo>
                  <a:cubicBezTo>
                    <a:pt x="437" y="6434"/>
                    <a:pt x="404" y="6458"/>
                    <a:pt x="371" y="6475"/>
                  </a:cubicBezTo>
                  <a:cubicBezTo>
                    <a:pt x="429" y="6326"/>
                    <a:pt x="512" y="6185"/>
                    <a:pt x="603" y="6061"/>
                  </a:cubicBezTo>
                  <a:cubicBezTo>
                    <a:pt x="640" y="6009"/>
                    <a:pt x="591" y="5950"/>
                    <a:pt x="539" y="5950"/>
                  </a:cubicBezTo>
                  <a:cubicBezTo>
                    <a:pt x="533" y="5950"/>
                    <a:pt x="526" y="5951"/>
                    <a:pt x="520" y="5953"/>
                  </a:cubicBezTo>
                  <a:cubicBezTo>
                    <a:pt x="454" y="5961"/>
                    <a:pt x="396" y="5994"/>
                    <a:pt x="346" y="6036"/>
                  </a:cubicBezTo>
                  <a:cubicBezTo>
                    <a:pt x="321" y="6052"/>
                    <a:pt x="288" y="6069"/>
                    <a:pt x="255" y="6086"/>
                  </a:cubicBezTo>
                  <a:cubicBezTo>
                    <a:pt x="296" y="5928"/>
                    <a:pt x="388" y="5779"/>
                    <a:pt x="504" y="5663"/>
                  </a:cubicBezTo>
                  <a:cubicBezTo>
                    <a:pt x="537" y="5646"/>
                    <a:pt x="570" y="5630"/>
                    <a:pt x="603" y="5613"/>
                  </a:cubicBezTo>
                  <a:cubicBezTo>
                    <a:pt x="661" y="5588"/>
                    <a:pt x="727" y="5564"/>
                    <a:pt x="785" y="5530"/>
                  </a:cubicBezTo>
                  <a:cubicBezTo>
                    <a:pt x="818" y="5514"/>
                    <a:pt x="843" y="5497"/>
                    <a:pt x="868" y="5472"/>
                  </a:cubicBezTo>
                  <a:cubicBezTo>
                    <a:pt x="901" y="5431"/>
                    <a:pt x="918" y="5365"/>
                    <a:pt x="876" y="5323"/>
                  </a:cubicBezTo>
                  <a:cubicBezTo>
                    <a:pt x="864" y="5305"/>
                    <a:pt x="842" y="5295"/>
                    <a:pt x="818" y="5295"/>
                  </a:cubicBezTo>
                  <a:cubicBezTo>
                    <a:pt x="810" y="5295"/>
                    <a:pt x="802" y="5296"/>
                    <a:pt x="794" y="5299"/>
                  </a:cubicBezTo>
                  <a:cubicBezTo>
                    <a:pt x="752" y="5282"/>
                    <a:pt x="702" y="5282"/>
                    <a:pt x="669" y="5282"/>
                  </a:cubicBezTo>
                  <a:cubicBezTo>
                    <a:pt x="595" y="5282"/>
                    <a:pt x="528" y="5290"/>
                    <a:pt x="462" y="5315"/>
                  </a:cubicBezTo>
                  <a:cubicBezTo>
                    <a:pt x="396" y="5332"/>
                    <a:pt x="338" y="5365"/>
                    <a:pt x="272" y="5390"/>
                  </a:cubicBezTo>
                  <a:cubicBezTo>
                    <a:pt x="263" y="5398"/>
                    <a:pt x="247" y="5398"/>
                    <a:pt x="230" y="5406"/>
                  </a:cubicBezTo>
                  <a:cubicBezTo>
                    <a:pt x="238" y="5398"/>
                    <a:pt x="247" y="5381"/>
                    <a:pt x="255" y="5373"/>
                  </a:cubicBezTo>
                  <a:cubicBezTo>
                    <a:pt x="288" y="5323"/>
                    <a:pt x="321" y="5282"/>
                    <a:pt x="363" y="5241"/>
                  </a:cubicBezTo>
                  <a:cubicBezTo>
                    <a:pt x="429" y="5158"/>
                    <a:pt x="504" y="5083"/>
                    <a:pt x="586" y="5025"/>
                  </a:cubicBezTo>
                  <a:cubicBezTo>
                    <a:pt x="624" y="5029"/>
                    <a:pt x="659" y="5031"/>
                    <a:pt x="694" y="5031"/>
                  </a:cubicBezTo>
                  <a:cubicBezTo>
                    <a:pt x="729" y="5031"/>
                    <a:pt x="765" y="5029"/>
                    <a:pt x="802" y="5025"/>
                  </a:cubicBezTo>
                  <a:cubicBezTo>
                    <a:pt x="852" y="5025"/>
                    <a:pt x="860" y="4959"/>
                    <a:pt x="818" y="4942"/>
                  </a:cubicBezTo>
                  <a:cubicBezTo>
                    <a:pt x="818" y="4901"/>
                    <a:pt x="802" y="4868"/>
                    <a:pt x="769" y="4859"/>
                  </a:cubicBezTo>
                  <a:cubicBezTo>
                    <a:pt x="736" y="4851"/>
                    <a:pt x="702" y="4843"/>
                    <a:pt x="669" y="4835"/>
                  </a:cubicBezTo>
                  <a:cubicBezTo>
                    <a:pt x="653" y="4826"/>
                    <a:pt x="636" y="4826"/>
                    <a:pt x="620" y="4818"/>
                  </a:cubicBezTo>
                  <a:cubicBezTo>
                    <a:pt x="611" y="4818"/>
                    <a:pt x="603" y="4810"/>
                    <a:pt x="595" y="4810"/>
                  </a:cubicBezTo>
                  <a:lnTo>
                    <a:pt x="586" y="4801"/>
                  </a:lnTo>
                  <a:cubicBezTo>
                    <a:pt x="553" y="4785"/>
                    <a:pt x="520" y="4777"/>
                    <a:pt x="495" y="4760"/>
                  </a:cubicBezTo>
                  <a:cubicBezTo>
                    <a:pt x="504" y="4752"/>
                    <a:pt x="512" y="4743"/>
                    <a:pt x="520" y="4743"/>
                  </a:cubicBezTo>
                  <a:cubicBezTo>
                    <a:pt x="553" y="4735"/>
                    <a:pt x="586" y="4719"/>
                    <a:pt x="620" y="4710"/>
                  </a:cubicBezTo>
                  <a:cubicBezTo>
                    <a:pt x="628" y="4702"/>
                    <a:pt x="644" y="4702"/>
                    <a:pt x="661" y="4694"/>
                  </a:cubicBezTo>
                  <a:cubicBezTo>
                    <a:pt x="678" y="4702"/>
                    <a:pt x="702" y="4710"/>
                    <a:pt x="719" y="4710"/>
                  </a:cubicBezTo>
                  <a:cubicBezTo>
                    <a:pt x="727" y="4714"/>
                    <a:pt x="738" y="4716"/>
                    <a:pt x="748" y="4716"/>
                  </a:cubicBezTo>
                  <a:cubicBezTo>
                    <a:pt x="758" y="4716"/>
                    <a:pt x="769" y="4714"/>
                    <a:pt x="777" y="4710"/>
                  </a:cubicBezTo>
                  <a:cubicBezTo>
                    <a:pt x="785" y="4710"/>
                    <a:pt x="794" y="4710"/>
                    <a:pt x="794" y="4702"/>
                  </a:cubicBezTo>
                  <a:cubicBezTo>
                    <a:pt x="810" y="4694"/>
                    <a:pt x="810" y="4694"/>
                    <a:pt x="810" y="4694"/>
                  </a:cubicBezTo>
                  <a:cubicBezTo>
                    <a:pt x="827" y="4677"/>
                    <a:pt x="843" y="4652"/>
                    <a:pt x="827" y="4627"/>
                  </a:cubicBezTo>
                  <a:cubicBezTo>
                    <a:pt x="843" y="4611"/>
                    <a:pt x="843" y="4578"/>
                    <a:pt x="810" y="4569"/>
                  </a:cubicBezTo>
                  <a:cubicBezTo>
                    <a:pt x="793" y="4564"/>
                    <a:pt x="779" y="4558"/>
                    <a:pt x="764" y="4558"/>
                  </a:cubicBezTo>
                  <a:cubicBezTo>
                    <a:pt x="758" y="4558"/>
                    <a:pt x="751" y="4559"/>
                    <a:pt x="744" y="4561"/>
                  </a:cubicBezTo>
                  <a:lnTo>
                    <a:pt x="736" y="4553"/>
                  </a:lnTo>
                  <a:lnTo>
                    <a:pt x="727" y="4553"/>
                  </a:lnTo>
                  <a:cubicBezTo>
                    <a:pt x="694" y="4536"/>
                    <a:pt x="661" y="4520"/>
                    <a:pt x="628" y="4503"/>
                  </a:cubicBezTo>
                  <a:cubicBezTo>
                    <a:pt x="562" y="4462"/>
                    <a:pt x="504" y="4429"/>
                    <a:pt x="454" y="4371"/>
                  </a:cubicBezTo>
                  <a:cubicBezTo>
                    <a:pt x="470" y="4362"/>
                    <a:pt x="487" y="4354"/>
                    <a:pt x="495" y="4329"/>
                  </a:cubicBezTo>
                  <a:cubicBezTo>
                    <a:pt x="512" y="4271"/>
                    <a:pt x="487" y="4221"/>
                    <a:pt x="462" y="4172"/>
                  </a:cubicBezTo>
                  <a:cubicBezTo>
                    <a:pt x="446" y="4122"/>
                    <a:pt x="421" y="4072"/>
                    <a:pt x="404" y="4023"/>
                  </a:cubicBezTo>
                  <a:cubicBezTo>
                    <a:pt x="363" y="3923"/>
                    <a:pt x="321" y="3815"/>
                    <a:pt x="305" y="3699"/>
                  </a:cubicBezTo>
                  <a:cubicBezTo>
                    <a:pt x="280" y="3600"/>
                    <a:pt x="272" y="3492"/>
                    <a:pt x="288" y="3393"/>
                  </a:cubicBezTo>
                  <a:cubicBezTo>
                    <a:pt x="296" y="3385"/>
                    <a:pt x="296" y="3376"/>
                    <a:pt x="296" y="3368"/>
                  </a:cubicBezTo>
                  <a:cubicBezTo>
                    <a:pt x="301" y="3360"/>
                    <a:pt x="301" y="3358"/>
                    <a:pt x="301" y="3358"/>
                  </a:cubicBezTo>
                  <a:cubicBezTo>
                    <a:pt x="301" y="3358"/>
                    <a:pt x="301" y="3360"/>
                    <a:pt x="305" y="3360"/>
                  </a:cubicBezTo>
                  <a:cubicBezTo>
                    <a:pt x="313" y="3351"/>
                    <a:pt x="354" y="3351"/>
                    <a:pt x="371" y="3351"/>
                  </a:cubicBezTo>
                  <a:lnTo>
                    <a:pt x="487" y="3351"/>
                  </a:lnTo>
                  <a:cubicBezTo>
                    <a:pt x="504" y="3401"/>
                    <a:pt x="528" y="3467"/>
                    <a:pt x="553" y="3517"/>
                  </a:cubicBezTo>
                  <a:cubicBezTo>
                    <a:pt x="561" y="3529"/>
                    <a:pt x="578" y="3535"/>
                    <a:pt x="593" y="3535"/>
                  </a:cubicBezTo>
                  <a:cubicBezTo>
                    <a:pt x="611" y="3535"/>
                    <a:pt x="628" y="3527"/>
                    <a:pt x="628" y="3509"/>
                  </a:cubicBezTo>
                  <a:cubicBezTo>
                    <a:pt x="644" y="3418"/>
                    <a:pt x="620" y="3327"/>
                    <a:pt x="595" y="3244"/>
                  </a:cubicBezTo>
                  <a:cubicBezTo>
                    <a:pt x="570" y="3153"/>
                    <a:pt x="537" y="3061"/>
                    <a:pt x="504" y="2979"/>
                  </a:cubicBezTo>
                  <a:cubicBezTo>
                    <a:pt x="487" y="2937"/>
                    <a:pt x="470" y="2896"/>
                    <a:pt x="454" y="2854"/>
                  </a:cubicBezTo>
                  <a:cubicBezTo>
                    <a:pt x="437" y="2821"/>
                    <a:pt x="412" y="2780"/>
                    <a:pt x="412" y="2738"/>
                  </a:cubicBezTo>
                  <a:cubicBezTo>
                    <a:pt x="412" y="2703"/>
                    <a:pt x="433" y="2664"/>
                    <a:pt x="459" y="2664"/>
                  </a:cubicBezTo>
                  <a:cubicBezTo>
                    <a:pt x="471" y="2664"/>
                    <a:pt x="483" y="2671"/>
                    <a:pt x="495" y="2689"/>
                  </a:cubicBezTo>
                  <a:cubicBezTo>
                    <a:pt x="504" y="2702"/>
                    <a:pt x="519" y="2708"/>
                    <a:pt x="534" y="2708"/>
                  </a:cubicBezTo>
                  <a:cubicBezTo>
                    <a:pt x="546" y="2708"/>
                    <a:pt x="559" y="2704"/>
                    <a:pt x="570" y="2697"/>
                  </a:cubicBezTo>
                  <a:cubicBezTo>
                    <a:pt x="570" y="2730"/>
                    <a:pt x="578" y="2763"/>
                    <a:pt x="595" y="2796"/>
                  </a:cubicBezTo>
                  <a:cubicBezTo>
                    <a:pt x="602" y="2807"/>
                    <a:pt x="613" y="2811"/>
                    <a:pt x="624" y="2811"/>
                  </a:cubicBezTo>
                  <a:cubicBezTo>
                    <a:pt x="640" y="2811"/>
                    <a:pt x="656" y="2802"/>
                    <a:pt x="661" y="2788"/>
                  </a:cubicBezTo>
                  <a:cubicBezTo>
                    <a:pt x="694" y="2680"/>
                    <a:pt x="678" y="2556"/>
                    <a:pt x="678" y="2448"/>
                  </a:cubicBezTo>
                  <a:cubicBezTo>
                    <a:pt x="678" y="2332"/>
                    <a:pt x="686" y="2216"/>
                    <a:pt x="702" y="2100"/>
                  </a:cubicBezTo>
                  <a:cubicBezTo>
                    <a:pt x="711" y="1984"/>
                    <a:pt x="727" y="1860"/>
                    <a:pt x="752" y="1744"/>
                  </a:cubicBezTo>
                  <a:cubicBezTo>
                    <a:pt x="760" y="1711"/>
                    <a:pt x="760" y="1645"/>
                    <a:pt x="785" y="1620"/>
                  </a:cubicBezTo>
                  <a:cubicBezTo>
                    <a:pt x="794" y="1611"/>
                    <a:pt x="803" y="1607"/>
                    <a:pt x="811" y="1607"/>
                  </a:cubicBezTo>
                  <a:cubicBezTo>
                    <a:pt x="826" y="1607"/>
                    <a:pt x="841" y="1620"/>
                    <a:pt x="852" y="1636"/>
                  </a:cubicBezTo>
                  <a:cubicBezTo>
                    <a:pt x="843" y="1686"/>
                    <a:pt x="843" y="1727"/>
                    <a:pt x="843" y="1777"/>
                  </a:cubicBezTo>
                  <a:cubicBezTo>
                    <a:pt x="843" y="1852"/>
                    <a:pt x="843" y="1935"/>
                    <a:pt x="868" y="2009"/>
                  </a:cubicBezTo>
                  <a:cubicBezTo>
                    <a:pt x="876" y="2026"/>
                    <a:pt x="891" y="2034"/>
                    <a:pt x="904" y="2034"/>
                  </a:cubicBezTo>
                  <a:cubicBezTo>
                    <a:pt x="918" y="2034"/>
                    <a:pt x="930" y="2026"/>
                    <a:pt x="934" y="2009"/>
                  </a:cubicBezTo>
                  <a:cubicBezTo>
                    <a:pt x="959" y="1951"/>
                    <a:pt x="959" y="1877"/>
                    <a:pt x="968" y="1810"/>
                  </a:cubicBezTo>
                  <a:cubicBezTo>
                    <a:pt x="976" y="1744"/>
                    <a:pt x="984" y="1669"/>
                    <a:pt x="984" y="1595"/>
                  </a:cubicBezTo>
                  <a:cubicBezTo>
                    <a:pt x="1001" y="1446"/>
                    <a:pt x="1017" y="1297"/>
                    <a:pt x="1042" y="1147"/>
                  </a:cubicBezTo>
                  <a:cubicBezTo>
                    <a:pt x="1050" y="1073"/>
                    <a:pt x="1067" y="1007"/>
                    <a:pt x="1084" y="932"/>
                  </a:cubicBezTo>
                  <a:lnTo>
                    <a:pt x="1100" y="824"/>
                  </a:lnTo>
                  <a:cubicBezTo>
                    <a:pt x="1108" y="799"/>
                    <a:pt x="1108" y="758"/>
                    <a:pt x="1133" y="733"/>
                  </a:cubicBezTo>
                  <a:cubicBezTo>
                    <a:pt x="1142" y="717"/>
                    <a:pt x="1166" y="708"/>
                    <a:pt x="1183" y="700"/>
                  </a:cubicBezTo>
                  <a:lnTo>
                    <a:pt x="1183" y="700"/>
                  </a:lnTo>
                  <a:cubicBezTo>
                    <a:pt x="1175" y="783"/>
                    <a:pt x="1200" y="866"/>
                    <a:pt x="1233" y="940"/>
                  </a:cubicBezTo>
                  <a:cubicBezTo>
                    <a:pt x="1245" y="959"/>
                    <a:pt x="1265" y="967"/>
                    <a:pt x="1286" y="967"/>
                  </a:cubicBezTo>
                  <a:cubicBezTo>
                    <a:pt x="1320" y="967"/>
                    <a:pt x="1354" y="944"/>
                    <a:pt x="1349" y="907"/>
                  </a:cubicBezTo>
                  <a:cubicBezTo>
                    <a:pt x="1340" y="833"/>
                    <a:pt x="1324" y="733"/>
                    <a:pt x="1349" y="667"/>
                  </a:cubicBezTo>
                  <a:cubicBezTo>
                    <a:pt x="1365" y="659"/>
                    <a:pt x="1382" y="650"/>
                    <a:pt x="1390" y="634"/>
                  </a:cubicBezTo>
                  <a:cubicBezTo>
                    <a:pt x="1398" y="625"/>
                    <a:pt x="1398" y="617"/>
                    <a:pt x="1398" y="609"/>
                  </a:cubicBezTo>
                  <a:cubicBezTo>
                    <a:pt x="1407" y="601"/>
                    <a:pt x="1423" y="592"/>
                    <a:pt x="1432" y="592"/>
                  </a:cubicBezTo>
                  <a:cubicBezTo>
                    <a:pt x="1465" y="580"/>
                    <a:pt x="1498" y="576"/>
                    <a:pt x="1531" y="576"/>
                  </a:cubicBezTo>
                  <a:cubicBezTo>
                    <a:pt x="1564" y="576"/>
                    <a:pt x="1597" y="580"/>
                    <a:pt x="1630" y="584"/>
                  </a:cubicBezTo>
                  <a:cubicBezTo>
                    <a:pt x="1713" y="592"/>
                    <a:pt x="1788" y="601"/>
                    <a:pt x="1871" y="617"/>
                  </a:cubicBezTo>
                  <a:cubicBezTo>
                    <a:pt x="2028" y="642"/>
                    <a:pt x="2186" y="667"/>
                    <a:pt x="2335" y="700"/>
                  </a:cubicBezTo>
                  <a:cubicBezTo>
                    <a:pt x="2318" y="725"/>
                    <a:pt x="2326" y="750"/>
                    <a:pt x="2351" y="758"/>
                  </a:cubicBezTo>
                  <a:cubicBezTo>
                    <a:pt x="2411" y="773"/>
                    <a:pt x="2474" y="776"/>
                    <a:pt x="2536" y="776"/>
                  </a:cubicBezTo>
                  <a:cubicBezTo>
                    <a:pt x="2577" y="776"/>
                    <a:pt x="2618" y="775"/>
                    <a:pt x="2658" y="775"/>
                  </a:cubicBezTo>
                  <a:cubicBezTo>
                    <a:pt x="2732" y="799"/>
                    <a:pt x="2799" y="816"/>
                    <a:pt x="2873" y="833"/>
                  </a:cubicBezTo>
                  <a:cubicBezTo>
                    <a:pt x="2876" y="834"/>
                    <a:pt x="2880" y="835"/>
                    <a:pt x="2883" y="835"/>
                  </a:cubicBezTo>
                  <a:cubicBezTo>
                    <a:pt x="2898" y="835"/>
                    <a:pt x="2916" y="821"/>
                    <a:pt x="2923" y="808"/>
                  </a:cubicBezTo>
                  <a:cubicBezTo>
                    <a:pt x="2940" y="808"/>
                    <a:pt x="2956" y="808"/>
                    <a:pt x="2981" y="816"/>
                  </a:cubicBezTo>
                  <a:cubicBezTo>
                    <a:pt x="3188" y="849"/>
                    <a:pt x="3395" y="907"/>
                    <a:pt x="3586" y="990"/>
                  </a:cubicBezTo>
                  <a:cubicBezTo>
                    <a:pt x="3593" y="993"/>
                    <a:pt x="3600" y="995"/>
                    <a:pt x="3607" y="995"/>
                  </a:cubicBezTo>
                  <a:cubicBezTo>
                    <a:pt x="3655" y="995"/>
                    <a:pt x="3690" y="927"/>
                    <a:pt x="3669" y="891"/>
                  </a:cubicBezTo>
                  <a:cubicBezTo>
                    <a:pt x="3644" y="849"/>
                    <a:pt x="3627" y="816"/>
                    <a:pt x="3602" y="791"/>
                  </a:cubicBezTo>
                  <a:lnTo>
                    <a:pt x="3602" y="791"/>
                  </a:lnTo>
                  <a:cubicBezTo>
                    <a:pt x="3652" y="816"/>
                    <a:pt x="3694" y="841"/>
                    <a:pt x="3735" y="874"/>
                  </a:cubicBezTo>
                  <a:cubicBezTo>
                    <a:pt x="3793" y="907"/>
                    <a:pt x="3843" y="949"/>
                    <a:pt x="3892" y="990"/>
                  </a:cubicBezTo>
                  <a:cubicBezTo>
                    <a:pt x="3909" y="998"/>
                    <a:pt x="3925" y="1007"/>
                    <a:pt x="3942" y="1023"/>
                  </a:cubicBezTo>
                  <a:cubicBezTo>
                    <a:pt x="3975" y="1073"/>
                    <a:pt x="4033" y="1123"/>
                    <a:pt x="4091" y="1123"/>
                  </a:cubicBezTo>
                  <a:lnTo>
                    <a:pt x="4099" y="1123"/>
                  </a:lnTo>
                  <a:cubicBezTo>
                    <a:pt x="4112" y="1135"/>
                    <a:pt x="4128" y="1141"/>
                    <a:pt x="4142" y="1141"/>
                  </a:cubicBezTo>
                  <a:cubicBezTo>
                    <a:pt x="4174" y="1141"/>
                    <a:pt x="4202" y="1113"/>
                    <a:pt x="4191" y="1073"/>
                  </a:cubicBezTo>
                  <a:cubicBezTo>
                    <a:pt x="4191" y="1048"/>
                    <a:pt x="4182" y="1023"/>
                    <a:pt x="4174" y="998"/>
                  </a:cubicBezTo>
                  <a:cubicBezTo>
                    <a:pt x="4191" y="990"/>
                    <a:pt x="4199" y="973"/>
                    <a:pt x="4199" y="949"/>
                  </a:cubicBezTo>
                  <a:lnTo>
                    <a:pt x="4199" y="940"/>
                  </a:lnTo>
                  <a:cubicBezTo>
                    <a:pt x="4205" y="952"/>
                    <a:pt x="4215" y="960"/>
                    <a:pt x="4227" y="960"/>
                  </a:cubicBezTo>
                  <a:cubicBezTo>
                    <a:pt x="4231" y="960"/>
                    <a:pt x="4236" y="959"/>
                    <a:pt x="4240" y="957"/>
                  </a:cubicBezTo>
                  <a:cubicBezTo>
                    <a:pt x="4244" y="964"/>
                    <a:pt x="4253" y="968"/>
                    <a:pt x="4261" y="968"/>
                  </a:cubicBezTo>
                  <a:cubicBezTo>
                    <a:pt x="4272" y="968"/>
                    <a:pt x="4282" y="962"/>
                    <a:pt x="4282" y="949"/>
                  </a:cubicBezTo>
                  <a:cubicBezTo>
                    <a:pt x="4282" y="924"/>
                    <a:pt x="4282" y="907"/>
                    <a:pt x="4282" y="882"/>
                  </a:cubicBezTo>
                  <a:cubicBezTo>
                    <a:pt x="4290" y="874"/>
                    <a:pt x="4290" y="866"/>
                    <a:pt x="4290" y="857"/>
                  </a:cubicBezTo>
                  <a:cubicBezTo>
                    <a:pt x="4290" y="799"/>
                    <a:pt x="4298" y="733"/>
                    <a:pt x="4298" y="675"/>
                  </a:cubicBezTo>
                  <a:cubicBezTo>
                    <a:pt x="4307" y="700"/>
                    <a:pt x="4315" y="725"/>
                    <a:pt x="4323" y="750"/>
                  </a:cubicBezTo>
                  <a:cubicBezTo>
                    <a:pt x="4329" y="774"/>
                    <a:pt x="4353" y="789"/>
                    <a:pt x="4378" y="789"/>
                  </a:cubicBezTo>
                  <a:cubicBezTo>
                    <a:pt x="4388" y="789"/>
                    <a:pt x="4397" y="787"/>
                    <a:pt x="4406" y="783"/>
                  </a:cubicBezTo>
                  <a:cubicBezTo>
                    <a:pt x="4419" y="799"/>
                    <a:pt x="4436" y="806"/>
                    <a:pt x="4453" y="806"/>
                  </a:cubicBezTo>
                  <a:cubicBezTo>
                    <a:pt x="4481" y="806"/>
                    <a:pt x="4509" y="786"/>
                    <a:pt x="4514" y="750"/>
                  </a:cubicBezTo>
                  <a:cubicBezTo>
                    <a:pt x="4514" y="700"/>
                    <a:pt x="4530" y="642"/>
                    <a:pt x="4555" y="592"/>
                  </a:cubicBezTo>
                  <a:cubicBezTo>
                    <a:pt x="4555" y="609"/>
                    <a:pt x="4563" y="617"/>
                    <a:pt x="4572" y="634"/>
                  </a:cubicBezTo>
                  <a:cubicBezTo>
                    <a:pt x="4588" y="675"/>
                    <a:pt x="4613" y="717"/>
                    <a:pt x="4655" y="741"/>
                  </a:cubicBezTo>
                  <a:cubicBezTo>
                    <a:pt x="4679" y="756"/>
                    <a:pt x="4706" y="765"/>
                    <a:pt x="4732" y="765"/>
                  </a:cubicBezTo>
                  <a:cubicBezTo>
                    <a:pt x="4751" y="765"/>
                    <a:pt x="4770" y="760"/>
                    <a:pt x="4787" y="750"/>
                  </a:cubicBezTo>
                  <a:cubicBezTo>
                    <a:pt x="4829" y="733"/>
                    <a:pt x="4862" y="692"/>
                    <a:pt x="4845" y="642"/>
                  </a:cubicBezTo>
                  <a:cubicBezTo>
                    <a:pt x="4845" y="634"/>
                    <a:pt x="4837" y="625"/>
                    <a:pt x="4829" y="617"/>
                  </a:cubicBezTo>
                  <a:cubicBezTo>
                    <a:pt x="4837" y="601"/>
                    <a:pt x="4853" y="576"/>
                    <a:pt x="4862" y="559"/>
                  </a:cubicBezTo>
                  <a:cubicBezTo>
                    <a:pt x="4895" y="601"/>
                    <a:pt x="4920" y="642"/>
                    <a:pt x="4945" y="683"/>
                  </a:cubicBezTo>
                  <a:cubicBezTo>
                    <a:pt x="4955" y="697"/>
                    <a:pt x="4970" y="704"/>
                    <a:pt x="4985" y="704"/>
                  </a:cubicBezTo>
                  <a:cubicBezTo>
                    <a:pt x="5005" y="704"/>
                    <a:pt x="5026" y="691"/>
                    <a:pt x="5036" y="667"/>
                  </a:cubicBezTo>
                  <a:cubicBezTo>
                    <a:pt x="5044" y="634"/>
                    <a:pt x="5052" y="601"/>
                    <a:pt x="5061" y="567"/>
                  </a:cubicBezTo>
                  <a:cubicBezTo>
                    <a:pt x="5069" y="584"/>
                    <a:pt x="5085" y="601"/>
                    <a:pt x="5094" y="609"/>
                  </a:cubicBezTo>
                  <a:cubicBezTo>
                    <a:pt x="5104" y="625"/>
                    <a:pt x="5115" y="634"/>
                    <a:pt x="5128" y="634"/>
                  </a:cubicBezTo>
                  <a:cubicBezTo>
                    <a:pt x="5135" y="634"/>
                    <a:pt x="5143" y="631"/>
                    <a:pt x="5152" y="625"/>
                  </a:cubicBezTo>
                  <a:cubicBezTo>
                    <a:pt x="5177" y="617"/>
                    <a:pt x="5185" y="601"/>
                    <a:pt x="5201" y="584"/>
                  </a:cubicBezTo>
                  <a:cubicBezTo>
                    <a:pt x="5210" y="567"/>
                    <a:pt x="5210" y="526"/>
                    <a:pt x="5226" y="518"/>
                  </a:cubicBezTo>
                  <a:cubicBezTo>
                    <a:pt x="5228" y="516"/>
                    <a:pt x="5229" y="516"/>
                    <a:pt x="5231" y="516"/>
                  </a:cubicBezTo>
                  <a:cubicBezTo>
                    <a:pt x="5252" y="516"/>
                    <a:pt x="5303" y="594"/>
                    <a:pt x="5326" y="609"/>
                  </a:cubicBezTo>
                  <a:cubicBezTo>
                    <a:pt x="5345" y="619"/>
                    <a:pt x="5364" y="624"/>
                    <a:pt x="5382" y="624"/>
                  </a:cubicBezTo>
                  <a:cubicBezTo>
                    <a:pt x="5434" y="624"/>
                    <a:pt x="5479" y="584"/>
                    <a:pt x="5491" y="534"/>
                  </a:cubicBezTo>
                  <a:cubicBezTo>
                    <a:pt x="5516" y="551"/>
                    <a:pt x="5541" y="584"/>
                    <a:pt x="5549" y="601"/>
                  </a:cubicBezTo>
                  <a:cubicBezTo>
                    <a:pt x="5568" y="610"/>
                    <a:pt x="5588" y="616"/>
                    <a:pt x="5609" y="616"/>
                  </a:cubicBezTo>
                  <a:cubicBezTo>
                    <a:pt x="5626" y="616"/>
                    <a:pt x="5642" y="612"/>
                    <a:pt x="5657" y="601"/>
                  </a:cubicBezTo>
                  <a:cubicBezTo>
                    <a:pt x="5723" y="559"/>
                    <a:pt x="5765" y="518"/>
                    <a:pt x="5848" y="518"/>
                  </a:cubicBezTo>
                  <a:cubicBezTo>
                    <a:pt x="5855" y="517"/>
                    <a:pt x="5862" y="516"/>
                    <a:pt x="5869" y="516"/>
                  </a:cubicBezTo>
                  <a:cubicBezTo>
                    <a:pt x="5928" y="516"/>
                    <a:pt x="5986" y="545"/>
                    <a:pt x="6038" y="567"/>
                  </a:cubicBezTo>
                  <a:cubicBezTo>
                    <a:pt x="6089" y="589"/>
                    <a:pt x="6139" y="611"/>
                    <a:pt x="6189" y="611"/>
                  </a:cubicBezTo>
                  <a:cubicBezTo>
                    <a:pt x="6197" y="611"/>
                    <a:pt x="6205" y="610"/>
                    <a:pt x="6212" y="609"/>
                  </a:cubicBezTo>
                  <a:cubicBezTo>
                    <a:pt x="6245" y="601"/>
                    <a:pt x="6270" y="592"/>
                    <a:pt x="6287" y="584"/>
                  </a:cubicBezTo>
                  <a:cubicBezTo>
                    <a:pt x="6312" y="567"/>
                    <a:pt x="6328" y="543"/>
                    <a:pt x="6353" y="534"/>
                  </a:cubicBezTo>
                  <a:cubicBezTo>
                    <a:pt x="6357" y="534"/>
                    <a:pt x="6360" y="534"/>
                    <a:pt x="6363" y="534"/>
                  </a:cubicBezTo>
                  <a:cubicBezTo>
                    <a:pt x="6418" y="534"/>
                    <a:pt x="6473" y="594"/>
                    <a:pt x="6527" y="625"/>
                  </a:cubicBezTo>
                  <a:cubicBezTo>
                    <a:pt x="6527" y="634"/>
                    <a:pt x="6544" y="650"/>
                    <a:pt x="6560" y="659"/>
                  </a:cubicBezTo>
                  <a:cubicBezTo>
                    <a:pt x="6573" y="667"/>
                    <a:pt x="6583" y="671"/>
                    <a:pt x="6592" y="671"/>
                  </a:cubicBezTo>
                  <a:cubicBezTo>
                    <a:pt x="6602" y="671"/>
                    <a:pt x="6610" y="667"/>
                    <a:pt x="6618" y="659"/>
                  </a:cubicBezTo>
                  <a:cubicBezTo>
                    <a:pt x="6630" y="674"/>
                    <a:pt x="6647" y="680"/>
                    <a:pt x="6663" y="680"/>
                  </a:cubicBezTo>
                  <a:cubicBezTo>
                    <a:pt x="6692" y="680"/>
                    <a:pt x="6721" y="660"/>
                    <a:pt x="6726" y="634"/>
                  </a:cubicBezTo>
                  <a:cubicBezTo>
                    <a:pt x="6731" y="620"/>
                    <a:pt x="6745" y="614"/>
                    <a:pt x="6759" y="614"/>
                  </a:cubicBezTo>
                  <a:cubicBezTo>
                    <a:pt x="6770" y="614"/>
                    <a:pt x="6780" y="618"/>
                    <a:pt x="6784" y="625"/>
                  </a:cubicBezTo>
                  <a:cubicBezTo>
                    <a:pt x="6796" y="646"/>
                    <a:pt x="6815" y="655"/>
                    <a:pt x="6833" y="655"/>
                  </a:cubicBezTo>
                  <a:cubicBezTo>
                    <a:pt x="6868" y="655"/>
                    <a:pt x="6902" y="624"/>
                    <a:pt x="6892" y="576"/>
                  </a:cubicBezTo>
                  <a:cubicBezTo>
                    <a:pt x="6885" y="543"/>
                    <a:pt x="6915" y="521"/>
                    <a:pt x="6943" y="521"/>
                  </a:cubicBezTo>
                  <a:cubicBezTo>
                    <a:pt x="6951" y="521"/>
                    <a:pt x="6959" y="523"/>
                    <a:pt x="6966" y="526"/>
                  </a:cubicBezTo>
                  <a:cubicBezTo>
                    <a:pt x="6999" y="543"/>
                    <a:pt x="7024" y="576"/>
                    <a:pt x="7049" y="592"/>
                  </a:cubicBezTo>
                  <a:cubicBezTo>
                    <a:pt x="7086" y="629"/>
                    <a:pt x="7123" y="660"/>
                    <a:pt x="7172" y="660"/>
                  </a:cubicBezTo>
                  <a:cubicBezTo>
                    <a:pt x="7178" y="660"/>
                    <a:pt x="7184" y="660"/>
                    <a:pt x="7190" y="659"/>
                  </a:cubicBezTo>
                  <a:cubicBezTo>
                    <a:pt x="7223" y="659"/>
                    <a:pt x="7248" y="634"/>
                    <a:pt x="7281" y="625"/>
                  </a:cubicBezTo>
                  <a:cubicBezTo>
                    <a:pt x="7292" y="619"/>
                    <a:pt x="7302" y="617"/>
                    <a:pt x="7312" y="617"/>
                  </a:cubicBezTo>
                  <a:cubicBezTo>
                    <a:pt x="7340" y="617"/>
                    <a:pt x="7364" y="638"/>
                    <a:pt x="7389" y="650"/>
                  </a:cubicBezTo>
                  <a:cubicBezTo>
                    <a:pt x="7408" y="657"/>
                    <a:pt x="7426" y="660"/>
                    <a:pt x="7443" y="660"/>
                  </a:cubicBezTo>
                  <a:cubicBezTo>
                    <a:pt x="7488" y="660"/>
                    <a:pt x="7530" y="641"/>
                    <a:pt x="7571" y="617"/>
                  </a:cubicBezTo>
                  <a:cubicBezTo>
                    <a:pt x="7596" y="601"/>
                    <a:pt x="7621" y="584"/>
                    <a:pt x="7646" y="567"/>
                  </a:cubicBezTo>
                  <a:cubicBezTo>
                    <a:pt x="7658" y="561"/>
                    <a:pt x="7668" y="559"/>
                    <a:pt x="7678" y="559"/>
                  </a:cubicBezTo>
                  <a:cubicBezTo>
                    <a:pt x="7708" y="559"/>
                    <a:pt x="7728" y="584"/>
                    <a:pt x="7753" y="609"/>
                  </a:cubicBezTo>
                  <a:cubicBezTo>
                    <a:pt x="7783" y="639"/>
                    <a:pt x="7812" y="649"/>
                    <a:pt x="7841" y="649"/>
                  </a:cubicBezTo>
                  <a:cubicBezTo>
                    <a:pt x="7877" y="649"/>
                    <a:pt x="7915" y="635"/>
                    <a:pt x="7961" y="625"/>
                  </a:cubicBezTo>
                  <a:cubicBezTo>
                    <a:pt x="7972" y="624"/>
                    <a:pt x="7983" y="624"/>
                    <a:pt x="7994" y="624"/>
                  </a:cubicBezTo>
                  <a:cubicBezTo>
                    <a:pt x="8034" y="624"/>
                    <a:pt x="8074" y="629"/>
                    <a:pt x="8114" y="629"/>
                  </a:cubicBezTo>
                  <a:cubicBezTo>
                    <a:pt x="8157" y="629"/>
                    <a:pt x="8201" y="623"/>
                    <a:pt x="8242" y="601"/>
                  </a:cubicBezTo>
                  <a:cubicBezTo>
                    <a:pt x="8259" y="584"/>
                    <a:pt x="8275" y="576"/>
                    <a:pt x="8292" y="559"/>
                  </a:cubicBezTo>
                  <a:cubicBezTo>
                    <a:pt x="8309" y="576"/>
                    <a:pt x="8317" y="601"/>
                    <a:pt x="8333" y="625"/>
                  </a:cubicBezTo>
                  <a:cubicBezTo>
                    <a:pt x="8347" y="643"/>
                    <a:pt x="8365" y="651"/>
                    <a:pt x="8383" y="651"/>
                  </a:cubicBezTo>
                  <a:cubicBezTo>
                    <a:pt x="8398" y="651"/>
                    <a:pt x="8413" y="645"/>
                    <a:pt x="8425" y="634"/>
                  </a:cubicBezTo>
                  <a:lnTo>
                    <a:pt x="8441" y="667"/>
                  </a:lnTo>
                  <a:cubicBezTo>
                    <a:pt x="8452" y="683"/>
                    <a:pt x="8469" y="692"/>
                    <a:pt x="8489" y="692"/>
                  </a:cubicBezTo>
                  <a:cubicBezTo>
                    <a:pt x="8500" y="692"/>
                    <a:pt x="8512" y="689"/>
                    <a:pt x="8524" y="683"/>
                  </a:cubicBezTo>
                  <a:lnTo>
                    <a:pt x="8532" y="683"/>
                  </a:lnTo>
                  <a:cubicBezTo>
                    <a:pt x="8557" y="725"/>
                    <a:pt x="8590" y="758"/>
                    <a:pt x="8632" y="783"/>
                  </a:cubicBezTo>
                  <a:cubicBezTo>
                    <a:pt x="8639" y="788"/>
                    <a:pt x="8646" y="790"/>
                    <a:pt x="8653" y="790"/>
                  </a:cubicBezTo>
                  <a:cubicBezTo>
                    <a:pt x="8670" y="790"/>
                    <a:pt x="8686" y="778"/>
                    <a:pt x="8698" y="766"/>
                  </a:cubicBezTo>
                  <a:cubicBezTo>
                    <a:pt x="8715" y="750"/>
                    <a:pt x="8723" y="733"/>
                    <a:pt x="8731" y="717"/>
                  </a:cubicBezTo>
                  <a:cubicBezTo>
                    <a:pt x="8748" y="725"/>
                    <a:pt x="8756" y="733"/>
                    <a:pt x="8773" y="733"/>
                  </a:cubicBezTo>
                  <a:cubicBezTo>
                    <a:pt x="8839" y="717"/>
                    <a:pt x="8897" y="675"/>
                    <a:pt x="8947" y="625"/>
                  </a:cubicBezTo>
                  <a:cubicBezTo>
                    <a:pt x="8963" y="683"/>
                    <a:pt x="8971" y="750"/>
                    <a:pt x="8971" y="816"/>
                  </a:cubicBezTo>
                  <a:cubicBezTo>
                    <a:pt x="8971" y="850"/>
                    <a:pt x="8997" y="867"/>
                    <a:pt x="9023" y="867"/>
                  </a:cubicBezTo>
                  <a:cubicBezTo>
                    <a:pt x="9041" y="867"/>
                    <a:pt x="9060" y="858"/>
                    <a:pt x="9071" y="841"/>
                  </a:cubicBezTo>
                  <a:cubicBezTo>
                    <a:pt x="9083" y="859"/>
                    <a:pt x="9108" y="872"/>
                    <a:pt x="9130" y="872"/>
                  </a:cubicBezTo>
                  <a:cubicBezTo>
                    <a:pt x="9138" y="872"/>
                    <a:pt x="9147" y="870"/>
                    <a:pt x="9154" y="866"/>
                  </a:cubicBezTo>
                  <a:cubicBezTo>
                    <a:pt x="9170" y="849"/>
                    <a:pt x="9187" y="841"/>
                    <a:pt x="9195" y="824"/>
                  </a:cubicBezTo>
                  <a:cubicBezTo>
                    <a:pt x="9203" y="857"/>
                    <a:pt x="9212" y="882"/>
                    <a:pt x="9220" y="915"/>
                  </a:cubicBezTo>
                  <a:cubicBezTo>
                    <a:pt x="9220" y="924"/>
                    <a:pt x="9220" y="924"/>
                    <a:pt x="9228" y="932"/>
                  </a:cubicBezTo>
                  <a:cubicBezTo>
                    <a:pt x="9203" y="964"/>
                    <a:pt x="9231" y="1001"/>
                    <a:pt x="9265" y="1001"/>
                  </a:cubicBezTo>
                  <a:cubicBezTo>
                    <a:pt x="9275" y="1001"/>
                    <a:pt x="9285" y="998"/>
                    <a:pt x="9294" y="990"/>
                  </a:cubicBezTo>
                  <a:cubicBezTo>
                    <a:pt x="9419" y="891"/>
                    <a:pt x="9543" y="791"/>
                    <a:pt x="9667" y="683"/>
                  </a:cubicBezTo>
                  <a:cubicBezTo>
                    <a:pt x="9667" y="718"/>
                    <a:pt x="9699" y="740"/>
                    <a:pt x="9732" y="740"/>
                  </a:cubicBezTo>
                  <a:cubicBezTo>
                    <a:pt x="9747" y="740"/>
                    <a:pt x="9762" y="735"/>
                    <a:pt x="9775" y="725"/>
                  </a:cubicBezTo>
                  <a:cubicBezTo>
                    <a:pt x="9916" y="617"/>
                    <a:pt x="10065" y="509"/>
                    <a:pt x="10222" y="427"/>
                  </a:cubicBezTo>
                  <a:cubicBezTo>
                    <a:pt x="10231" y="418"/>
                    <a:pt x="10239" y="410"/>
                    <a:pt x="10256" y="402"/>
                  </a:cubicBezTo>
                  <a:lnTo>
                    <a:pt x="10256" y="402"/>
                  </a:lnTo>
                  <a:cubicBezTo>
                    <a:pt x="10239" y="418"/>
                    <a:pt x="10231" y="427"/>
                    <a:pt x="10214" y="435"/>
                  </a:cubicBezTo>
                  <a:cubicBezTo>
                    <a:pt x="10123" y="526"/>
                    <a:pt x="10048" y="625"/>
                    <a:pt x="9982" y="733"/>
                  </a:cubicBezTo>
                  <a:cubicBezTo>
                    <a:pt x="9964" y="758"/>
                    <a:pt x="9986" y="787"/>
                    <a:pt x="10013" y="787"/>
                  </a:cubicBezTo>
                  <a:cubicBezTo>
                    <a:pt x="10022" y="787"/>
                    <a:pt x="10032" y="783"/>
                    <a:pt x="10040" y="775"/>
                  </a:cubicBezTo>
                  <a:cubicBezTo>
                    <a:pt x="10115" y="683"/>
                    <a:pt x="10198" y="592"/>
                    <a:pt x="10289" y="518"/>
                  </a:cubicBezTo>
                  <a:cubicBezTo>
                    <a:pt x="10322" y="485"/>
                    <a:pt x="10355" y="460"/>
                    <a:pt x="10396" y="427"/>
                  </a:cubicBezTo>
                  <a:cubicBezTo>
                    <a:pt x="10537" y="385"/>
                    <a:pt x="10678" y="336"/>
                    <a:pt x="10811" y="294"/>
                  </a:cubicBezTo>
                  <a:cubicBezTo>
                    <a:pt x="10819" y="298"/>
                    <a:pt x="10825" y="300"/>
                    <a:pt x="10830" y="300"/>
                  </a:cubicBezTo>
                  <a:cubicBezTo>
                    <a:pt x="10836" y="300"/>
                    <a:pt x="10840" y="298"/>
                    <a:pt x="10844" y="294"/>
                  </a:cubicBezTo>
                  <a:cubicBezTo>
                    <a:pt x="10993" y="269"/>
                    <a:pt x="11142" y="228"/>
                    <a:pt x="11283" y="170"/>
                  </a:cubicBezTo>
                  <a:cubicBezTo>
                    <a:pt x="11358" y="153"/>
                    <a:pt x="11432" y="145"/>
                    <a:pt x="11515" y="137"/>
                  </a:cubicBezTo>
                  <a:close/>
                  <a:moveTo>
                    <a:pt x="11498" y="1"/>
                  </a:moveTo>
                  <a:cubicBezTo>
                    <a:pt x="11262" y="1"/>
                    <a:pt x="11018" y="89"/>
                    <a:pt x="10802" y="178"/>
                  </a:cubicBezTo>
                  <a:lnTo>
                    <a:pt x="10794" y="178"/>
                  </a:lnTo>
                  <a:cubicBezTo>
                    <a:pt x="10769" y="195"/>
                    <a:pt x="10736" y="203"/>
                    <a:pt x="10711" y="211"/>
                  </a:cubicBezTo>
                  <a:cubicBezTo>
                    <a:pt x="10720" y="195"/>
                    <a:pt x="10703" y="162"/>
                    <a:pt x="10686" y="162"/>
                  </a:cubicBezTo>
                  <a:cubicBezTo>
                    <a:pt x="10655" y="154"/>
                    <a:pt x="10623" y="151"/>
                    <a:pt x="10591" y="151"/>
                  </a:cubicBezTo>
                  <a:cubicBezTo>
                    <a:pt x="10437" y="151"/>
                    <a:pt x="10278" y="225"/>
                    <a:pt x="10148" y="294"/>
                  </a:cubicBezTo>
                  <a:cubicBezTo>
                    <a:pt x="10073" y="336"/>
                    <a:pt x="10007" y="385"/>
                    <a:pt x="9932" y="435"/>
                  </a:cubicBezTo>
                  <a:cubicBezTo>
                    <a:pt x="9951" y="392"/>
                    <a:pt x="9915" y="353"/>
                    <a:pt x="9878" y="353"/>
                  </a:cubicBezTo>
                  <a:cubicBezTo>
                    <a:pt x="9865" y="353"/>
                    <a:pt x="9852" y="358"/>
                    <a:pt x="9841" y="369"/>
                  </a:cubicBezTo>
                  <a:cubicBezTo>
                    <a:pt x="9725" y="468"/>
                    <a:pt x="9618" y="559"/>
                    <a:pt x="9510" y="659"/>
                  </a:cubicBezTo>
                  <a:cubicBezTo>
                    <a:pt x="9506" y="654"/>
                    <a:pt x="9500" y="652"/>
                    <a:pt x="9492" y="652"/>
                  </a:cubicBezTo>
                  <a:cubicBezTo>
                    <a:pt x="9485" y="652"/>
                    <a:pt x="9477" y="654"/>
                    <a:pt x="9468" y="659"/>
                  </a:cubicBezTo>
                  <a:cubicBezTo>
                    <a:pt x="9419" y="700"/>
                    <a:pt x="9361" y="741"/>
                    <a:pt x="9311" y="783"/>
                  </a:cubicBezTo>
                  <a:cubicBezTo>
                    <a:pt x="9303" y="775"/>
                    <a:pt x="9303" y="766"/>
                    <a:pt x="9303" y="758"/>
                  </a:cubicBezTo>
                  <a:cubicBezTo>
                    <a:pt x="9294" y="717"/>
                    <a:pt x="9286" y="683"/>
                    <a:pt x="9253" y="667"/>
                  </a:cubicBezTo>
                  <a:cubicBezTo>
                    <a:pt x="9237" y="656"/>
                    <a:pt x="9222" y="652"/>
                    <a:pt x="9207" y="652"/>
                  </a:cubicBezTo>
                  <a:cubicBezTo>
                    <a:pt x="9177" y="652"/>
                    <a:pt x="9149" y="672"/>
                    <a:pt x="9121" y="700"/>
                  </a:cubicBezTo>
                  <a:cubicBezTo>
                    <a:pt x="9112" y="667"/>
                    <a:pt x="9079" y="659"/>
                    <a:pt x="9054" y="659"/>
                  </a:cubicBezTo>
                  <a:cubicBezTo>
                    <a:pt x="9046" y="601"/>
                    <a:pt x="9029" y="543"/>
                    <a:pt x="9005" y="493"/>
                  </a:cubicBezTo>
                  <a:cubicBezTo>
                    <a:pt x="8995" y="474"/>
                    <a:pt x="8974" y="465"/>
                    <a:pt x="8953" y="465"/>
                  </a:cubicBezTo>
                  <a:cubicBezTo>
                    <a:pt x="8938" y="465"/>
                    <a:pt x="8924" y="469"/>
                    <a:pt x="8913" y="476"/>
                  </a:cubicBezTo>
                  <a:cubicBezTo>
                    <a:pt x="8880" y="509"/>
                    <a:pt x="8847" y="543"/>
                    <a:pt x="8806" y="567"/>
                  </a:cubicBezTo>
                  <a:cubicBezTo>
                    <a:pt x="8806" y="551"/>
                    <a:pt x="8792" y="539"/>
                    <a:pt x="8775" y="539"/>
                  </a:cubicBezTo>
                  <a:cubicBezTo>
                    <a:pt x="8766" y="539"/>
                    <a:pt x="8756" y="542"/>
                    <a:pt x="8748" y="551"/>
                  </a:cubicBezTo>
                  <a:cubicBezTo>
                    <a:pt x="8715" y="584"/>
                    <a:pt x="8681" y="617"/>
                    <a:pt x="8640" y="650"/>
                  </a:cubicBezTo>
                  <a:cubicBezTo>
                    <a:pt x="8623" y="634"/>
                    <a:pt x="8607" y="609"/>
                    <a:pt x="8599" y="576"/>
                  </a:cubicBezTo>
                  <a:cubicBezTo>
                    <a:pt x="8592" y="552"/>
                    <a:pt x="8569" y="536"/>
                    <a:pt x="8547" y="536"/>
                  </a:cubicBezTo>
                  <a:cubicBezTo>
                    <a:pt x="8538" y="536"/>
                    <a:pt x="8531" y="538"/>
                    <a:pt x="8524" y="543"/>
                  </a:cubicBezTo>
                  <a:cubicBezTo>
                    <a:pt x="8516" y="543"/>
                    <a:pt x="8507" y="551"/>
                    <a:pt x="8507" y="551"/>
                  </a:cubicBezTo>
                  <a:cubicBezTo>
                    <a:pt x="8491" y="518"/>
                    <a:pt x="8474" y="493"/>
                    <a:pt x="8458" y="460"/>
                  </a:cubicBezTo>
                  <a:cubicBezTo>
                    <a:pt x="8448" y="441"/>
                    <a:pt x="8429" y="430"/>
                    <a:pt x="8409" y="430"/>
                  </a:cubicBezTo>
                  <a:cubicBezTo>
                    <a:pt x="8393" y="430"/>
                    <a:pt x="8377" y="437"/>
                    <a:pt x="8367" y="451"/>
                  </a:cubicBezTo>
                  <a:cubicBezTo>
                    <a:pt x="8367" y="451"/>
                    <a:pt x="8367" y="460"/>
                    <a:pt x="8358" y="460"/>
                  </a:cubicBezTo>
                  <a:cubicBezTo>
                    <a:pt x="8342" y="435"/>
                    <a:pt x="8325" y="410"/>
                    <a:pt x="8309" y="385"/>
                  </a:cubicBezTo>
                  <a:cubicBezTo>
                    <a:pt x="8297" y="364"/>
                    <a:pt x="8276" y="355"/>
                    <a:pt x="8256" y="355"/>
                  </a:cubicBezTo>
                  <a:cubicBezTo>
                    <a:pt x="8220" y="355"/>
                    <a:pt x="8185" y="384"/>
                    <a:pt x="8201" y="427"/>
                  </a:cubicBezTo>
                  <a:cubicBezTo>
                    <a:pt x="8230" y="501"/>
                    <a:pt x="8119" y="508"/>
                    <a:pt x="8031" y="508"/>
                  </a:cubicBezTo>
                  <a:cubicBezTo>
                    <a:pt x="8012" y="508"/>
                    <a:pt x="7993" y="508"/>
                    <a:pt x="7978" y="508"/>
                  </a:cubicBezTo>
                  <a:cubicBezTo>
                    <a:pt x="7963" y="508"/>
                    <a:pt x="7951" y="508"/>
                    <a:pt x="7944" y="509"/>
                  </a:cubicBezTo>
                  <a:cubicBezTo>
                    <a:pt x="7903" y="518"/>
                    <a:pt x="7861" y="534"/>
                    <a:pt x="7820" y="534"/>
                  </a:cubicBezTo>
                  <a:cubicBezTo>
                    <a:pt x="7778" y="526"/>
                    <a:pt x="7753" y="493"/>
                    <a:pt x="7720" y="476"/>
                  </a:cubicBezTo>
                  <a:cubicBezTo>
                    <a:pt x="7707" y="473"/>
                    <a:pt x="7695" y="471"/>
                    <a:pt x="7682" y="471"/>
                  </a:cubicBezTo>
                  <a:cubicBezTo>
                    <a:pt x="7640" y="471"/>
                    <a:pt x="7601" y="490"/>
                    <a:pt x="7563" y="509"/>
                  </a:cubicBezTo>
                  <a:cubicBezTo>
                    <a:pt x="7530" y="526"/>
                    <a:pt x="7505" y="551"/>
                    <a:pt x="7472" y="559"/>
                  </a:cubicBezTo>
                  <a:cubicBezTo>
                    <a:pt x="7466" y="560"/>
                    <a:pt x="7461" y="561"/>
                    <a:pt x="7455" y="561"/>
                  </a:cubicBezTo>
                  <a:cubicBezTo>
                    <a:pt x="7421" y="561"/>
                    <a:pt x="7393" y="540"/>
                    <a:pt x="7364" y="526"/>
                  </a:cubicBezTo>
                  <a:cubicBezTo>
                    <a:pt x="7340" y="514"/>
                    <a:pt x="7320" y="506"/>
                    <a:pt x="7298" y="506"/>
                  </a:cubicBezTo>
                  <a:cubicBezTo>
                    <a:pt x="7290" y="506"/>
                    <a:pt x="7282" y="507"/>
                    <a:pt x="7273" y="509"/>
                  </a:cubicBezTo>
                  <a:cubicBezTo>
                    <a:pt x="7240" y="518"/>
                    <a:pt x="7207" y="551"/>
                    <a:pt x="7173" y="551"/>
                  </a:cubicBezTo>
                  <a:cubicBezTo>
                    <a:pt x="7124" y="551"/>
                    <a:pt x="7066" y="476"/>
                    <a:pt x="7033" y="443"/>
                  </a:cubicBezTo>
                  <a:cubicBezTo>
                    <a:pt x="6999" y="421"/>
                    <a:pt x="6959" y="403"/>
                    <a:pt x="6918" y="403"/>
                  </a:cubicBezTo>
                  <a:cubicBezTo>
                    <a:pt x="6898" y="403"/>
                    <a:pt x="6878" y="407"/>
                    <a:pt x="6859" y="418"/>
                  </a:cubicBezTo>
                  <a:cubicBezTo>
                    <a:pt x="6834" y="435"/>
                    <a:pt x="6809" y="451"/>
                    <a:pt x="6792" y="485"/>
                  </a:cubicBezTo>
                  <a:cubicBezTo>
                    <a:pt x="6778" y="479"/>
                    <a:pt x="6762" y="476"/>
                    <a:pt x="6746" y="476"/>
                  </a:cubicBezTo>
                  <a:cubicBezTo>
                    <a:pt x="6717" y="476"/>
                    <a:pt x="6686" y="485"/>
                    <a:pt x="6660" y="501"/>
                  </a:cubicBezTo>
                  <a:cubicBezTo>
                    <a:pt x="6640" y="487"/>
                    <a:pt x="6621" y="478"/>
                    <a:pt x="6600" y="478"/>
                  </a:cubicBezTo>
                  <a:cubicBezTo>
                    <a:pt x="6585" y="478"/>
                    <a:pt x="6569" y="483"/>
                    <a:pt x="6552" y="493"/>
                  </a:cubicBezTo>
                  <a:cubicBezTo>
                    <a:pt x="6544" y="501"/>
                    <a:pt x="6544" y="501"/>
                    <a:pt x="6535" y="509"/>
                  </a:cubicBezTo>
                  <a:cubicBezTo>
                    <a:pt x="6511" y="493"/>
                    <a:pt x="6486" y="468"/>
                    <a:pt x="6461" y="451"/>
                  </a:cubicBezTo>
                  <a:cubicBezTo>
                    <a:pt x="6425" y="434"/>
                    <a:pt x="6385" y="420"/>
                    <a:pt x="6347" y="420"/>
                  </a:cubicBezTo>
                  <a:cubicBezTo>
                    <a:pt x="6332" y="420"/>
                    <a:pt x="6317" y="422"/>
                    <a:pt x="6303" y="427"/>
                  </a:cubicBezTo>
                  <a:cubicBezTo>
                    <a:pt x="6250" y="450"/>
                    <a:pt x="6225" y="494"/>
                    <a:pt x="6169" y="494"/>
                  </a:cubicBezTo>
                  <a:cubicBezTo>
                    <a:pt x="6164" y="494"/>
                    <a:pt x="6159" y="494"/>
                    <a:pt x="6154" y="493"/>
                  </a:cubicBezTo>
                  <a:cubicBezTo>
                    <a:pt x="6088" y="485"/>
                    <a:pt x="6030" y="451"/>
                    <a:pt x="5964" y="435"/>
                  </a:cubicBezTo>
                  <a:cubicBezTo>
                    <a:pt x="5929" y="424"/>
                    <a:pt x="5892" y="419"/>
                    <a:pt x="5855" y="419"/>
                  </a:cubicBezTo>
                  <a:cubicBezTo>
                    <a:pt x="5779" y="419"/>
                    <a:pt x="5702" y="443"/>
                    <a:pt x="5641" y="493"/>
                  </a:cubicBezTo>
                  <a:cubicBezTo>
                    <a:pt x="5632" y="501"/>
                    <a:pt x="5616" y="509"/>
                    <a:pt x="5607" y="518"/>
                  </a:cubicBezTo>
                  <a:cubicBezTo>
                    <a:pt x="5591" y="518"/>
                    <a:pt x="5591" y="509"/>
                    <a:pt x="5574" y="501"/>
                  </a:cubicBezTo>
                  <a:cubicBezTo>
                    <a:pt x="5566" y="493"/>
                    <a:pt x="5549" y="476"/>
                    <a:pt x="5533" y="460"/>
                  </a:cubicBezTo>
                  <a:cubicBezTo>
                    <a:pt x="5514" y="441"/>
                    <a:pt x="5496" y="432"/>
                    <a:pt x="5470" y="432"/>
                  </a:cubicBezTo>
                  <a:cubicBezTo>
                    <a:pt x="5461" y="432"/>
                    <a:pt x="5452" y="433"/>
                    <a:pt x="5442" y="435"/>
                  </a:cubicBezTo>
                  <a:cubicBezTo>
                    <a:pt x="5425" y="443"/>
                    <a:pt x="5417" y="460"/>
                    <a:pt x="5417" y="485"/>
                  </a:cubicBezTo>
                  <a:cubicBezTo>
                    <a:pt x="5423" y="509"/>
                    <a:pt x="5398" y="524"/>
                    <a:pt x="5374" y="524"/>
                  </a:cubicBezTo>
                  <a:cubicBezTo>
                    <a:pt x="5366" y="524"/>
                    <a:pt x="5357" y="522"/>
                    <a:pt x="5351" y="518"/>
                  </a:cubicBezTo>
                  <a:cubicBezTo>
                    <a:pt x="5334" y="509"/>
                    <a:pt x="5317" y="493"/>
                    <a:pt x="5309" y="476"/>
                  </a:cubicBezTo>
                  <a:cubicBezTo>
                    <a:pt x="5293" y="451"/>
                    <a:pt x="5268" y="427"/>
                    <a:pt x="5235" y="418"/>
                  </a:cubicBezTo>
                  <a:cubicBezTo>
                    <a:pt x="5229" y="417"/>
                    <a:pt x="5223" y="416"/>
                    <a:pt x="5217" y="416"/>
                  </a:cubicBezTo>
                  <a:cubicBezTo>
                    <a:pt x="5190" y="416"/>
                    <a:pt x="5165" y="431"/>
                    <a:pt x="5152" y="451"/>
                  </a:cubicBezTo>
                  <a:cubicBezTo>
                    <a:pt x="5143" y="460"/>
                    <a:pt x="5135" y="485"/>
                    <a:pt x="5127" y="501"/>
                  </a:cubicBezTo>
                  <a:cubicBezTo>
                    <a:pt x="5102" y="468"/>
                    <a:pt x="5077" y="435"/>
                    <a:pt x="5052" y="402"/>
                  </a:cubicBezTo>
                  <a:cubicBezTo>
                    <a:pt x="5042" y="389"/>
                    <a:pt x="5026" y="382"/>
                    <a:pt x="5010" y="382"/>
                  </a:cubicBezTo>
                  <a:cubicBezTo>
                    <a:pt x="4985" y="382"/>
                    <a:pt x="4961" y="397"/>
                    <a:pt x="4961" y="427"/>
                  </a:cubicBezTo>
                  <a:cubicBezTo>
                    <a:pt x="4969" y="460"/>
                    <a:pt x="4969" y="501"/>
                    <a:pt x="4961" y="534"/>
                  </a:cubicBezTo>
                  <a:cubicBezTo>
                    <a:pt x="4945" y="501"/>
                    <a:pt x="4920" y="476"/>
                    <a:pt x="4903" y="443"/>
                  </a:cubicBezTo>
                  <a:cubicBezTo>
                    <a:pt x="4894" y="429"/>
                    <a:pt x="4876" y="420"/>
                    <a:pt x="4859" y="420"/>
                  </a:cubicBezTo>
                  <a:cubicBezTo>
                    <a:pt x="4847" y="420"/>
                    <a:pt x="4836" y="425"/>
                    <a:pt x="4829" y="435"/>
                  </a:cubicBezTo>
                  <a:cubicBezTo>
                    <a:pt x="4779" y="493"/>
                    <a:pt x="4737" y="559"/>
                    <a:pt x="4713" y="634"/>
                  </a:cubicBezTo>
                  <a:lnTo>
                    <a:pt x="4713" y="625"/>
                  </a:lnTo>
                  <a:cubicBezTo>
                    <a:pt x="4696" y="617"/>
                    <a:pt x="4688" y="609"/>
                    <a:pt x="4688" y="601"/>
                  </a:cubicBezTo>
                  <a:cubicBezTo>
                    <a:pt x="4646" y="543"/>
                    <a:pt x="4638" y="468"/>
                    <a:pt x="4580" y="427"/>
                  </a:cubicBezTo>
                  <a:cubicBezTo>
                    <a:pt x="4565" y="415"/>
                    <a:pt x="4548" y="409"/>
                    <a:pt x="4532" y="409"/>
                  </a:cubicBezTo>
                  <a:cubicBezTo>
                    <a:pt x="4514" y="409"/>
                    <a:pt x="4498" y="417"/>
                    <a:pt x="4489" y="435"/>
                  </a:cubicBezTo>
                  <a:cubicBezTo>
                    <a:pt x="4456" y="485"/>
                    <a:pt x="4431" y="534"/>
                    <a:pt x="4423" y="584"/>
                  </a:cubicBezTo>
                  <a:cubicBezTo>
                    <a:pt x="4414" y="567"/>
                    <a:pt x="4414" y="559"/>
                    <a:pt x="4406" y="551"/>
                  </a:cubicBezTo>
                  <a:cubicBezTo>
                    <a:pt x="4400" y="526"/>
                    <a:pt x="4384" y="515"/>
                    <a:pt x="4365" y="515"/>
                  </a:cubicBezTo>
                  <a:cubicBezTo>
                    <a:pt x="4360" y="515"/>
                    <a:pt x="4354" y="516"/>
                    <a:pt x="4348" y="518"/>
                  </a:cubicBezTo>
                  <a:cubicBezTo>
                    <a:pt x="4340" y="493"/>
                    <a:pt x="4331" y="468"/>
                    <a:pt x="4323" y="451"/>
                  </a:cubicBezTo>
                  <a:lnTo>
                    <a:pt x="4323" y="443"/>
                  </a:lnTo>
                  <a:cubicBezTo>
                    <a:pt x="4331" y="435"/>
                    <a:pt x="4323" y="427"/>
                    <a:pt x="4315" y="418"/>
                  </a:cubicBezTo>
                  <a:cubicBezTo>
                    <a:pt x="4307" y="402"/>
                    <a:pt x="4286" y="391"/>
                    <a:pt x="4266" y="391"/>
                  </a:cubicBezTo>
                  <a:cubicBezTo>
                    <a:pt x="4247" y="391"/>
                    <a:pt x="4228" y="402"/>
                    <a:pt x="4224" y="427"/>
                  </a:cubicBezTo>
                  <a:cubicBezTo>
                    <a:pt x="4224" y="451"/>
                    <a:pt x="4215" y="476"/>
                    <a:pt x="4215" y="501"/>
                  </a:cubicBezTo>
                  <a:cubicBezTo>
                    <a:pt x="4209" y="498"/>
                    <a:pt x="4200" y="496"/>
                    <a:pt x="4192" y="496"/>
                  </a:cubicBezTo>
                  <a:cubicBezTo>
                    <a:pt x="4180" y="496"/>
                    <a:pt x="4167" y="500"/>
                    <a:pt x="4157" y="509"/>
                  </a:cubicBezTo>
                  <a:cubicBezTo>
                    <a:pt x="4141" y="534"/>
                    <a:pt x="4133" y="559"/>
                    <a:pt x="4124" y="592"/>
                  </a:cubicBezTo>
                  <a:cubicBezTo>
                    <a:pt x="4108" y="551"/>
                    <a:pt x="4083" y="509"/>
                    <a:pt x="4066" y="468"/>
                  </a:cubicBezTo>
                  <a:cubicBezTo>
                    <a:pt x="4057" y="449"/>
                    <a:pt x="4039" y="441"/>
                    <a:pt x="4021" y="441"/>
                  </a:cubicBezTo>
                  <a:cubicBezTo>
                    <a:pt x="3991" y="441"/>
                    <a:pt x="3962" y="462"/>
                    <a:pt x="3967" y="493"/>
                  </a:cubicBezTo>
                  <a:cubicBezTo>
                    <a:pt x="3967" y="567"/>
                    <a:pt x="3975" y="634"/>
                    <a:pt x="3992" y="700"/>
                  </a:cubicBezTo>
                  <a:lnTo>
                    <a:pt x="3975" y="700"/>
                  </a:lnTo>
                  <a:cubicBezTo>
                    <a:pt x="3959" y="692"/>
                    <a:pt x="3942" y="675"/>
                    <a:pt x="3925" y="659"/>
                  </a:cubicBezTo>
                  <a:cubicBezTo>
                    <a:pt x="3909" y="642"/>
                    <a:pt x="3892" y="625"/>
                    <a:pt x="3876" y="601"/>
                  </a:cubicBezTo>
                  <a:cubicBezTo>
                    <a:pt x="3851" y="584"/>
                    <a:pt x="3834" y="551"/>
                    <a:pt x="3810" y="543"/>
                  </a:cubicBezTo>
                  <a:cubicBezTo>
                    <a:pt x="3785" y="543"/>
                    <a:pt x="3760" y="551"/>
                    <a:pt x="3752" y="576"/>
                  </a:cubicBezTo>
                  <a:cubicBezTo>
                    <a:pt x="3743" y="609"/>
                    <a:pt x="3760" y="634"/>
                    <a:pt x="3785" y="659"/>
                  </a:cubicBezTo>
                  <a:cubicBezTo>
                    <a:pt x="3801" y="683"/>
                    <a:pt x="3818" y="700"/>
                    <a:pt x="3834" y="717"/>
                  </a:cubicBezTo>
                  <a:cubicBezTo>
                    <a:pt x="3859" y="733"/>
                    <a:pt x="3876" y="750"/>
                    <a:pt x="3901" y="758"/>
                  </a:cubicBezTo>
                  <a:lnTo>
                    <a:pt x="3909" y="766"/>
                  </a:lnTo>
                  <a:cubicBezTo>
                    <a:pt x="3901" y="775"/>
                    <a:pt x="3909" y="783"/>
                    <a:pt x="3917" y="791"/>
                  </a:cubicBezTo>
                  <a:cubicBezTo>
                    <a:pt x="3925" y="799"/>
                    <a:pt x="3934" y="808"/>
                    <a:pt x="3942" y="816"/>
                  </a:cubicBezTo>
                  <a:cubicBezTo>
                    <a:pt x="3957" y="846"/>
                    <a:pt x="3979" y="877"/>
                    <a:pt x="3996" y="907"/>
                  </a:cubicBezTo>
                  <a:lnTo>
                    <a:pt x="3992" y="907"/>
                  </a:lnTo>
                  <a:cubicBezTo>
                    <a:pt x="3818" y="741"/>
                    <a:pt x="3611" y="592"/>
                    <a:pt x="3370" y="567"/>
                  </a:cubicBezTo>
                  <a:cubicBezTo>
                    <a:pt x="3368" y="567"/>
                    <a:pt x="3365" y="567"/>
                    <a:pt x="3363" y="567"/>
                  </a:cubicBezTo>
                  <a:cubicBezTo>
                    <a:pt x="3310" y="567"/>
                    <a:pt x="3281" y="652"/>
                    <a:pt x="3321" y="683"/>
                  </a:cubicBezTo>
                  <a:cubicBezTo>
                    <a:pt x="3354" y="717"/>
                    <a:pt x="3387" y="741"/>
                    <a:pt x="3412" y="775"/>
                  </a:cubicBezTo>
                  <a:cubicBezTo>
                    <a:pt x="3271" y="725"/>
                    <a:pt x="3130" y="692"/>
                    <a:pt x="2981" y="675"/>
                  </a:cubicBezTo>
                  <a:cubicBezTo>
                    <a:pt x="2882" y="659"/>
                    <a:pt x="2774" y="650"/>
                    <a:pt x="2666" y="650"/>
                  </a:cubicBezTo>
                  <a:lnTo>
                    <a:pt x="2650" y="650"/>
                  </a:lnTo>
                  <a:cubicBezTo>
                    <a:pt x="2351" y="543"/>
                    <a:pt x="2045" y="468"/>
                    <a:pt x="1730" y="427"/>
                  </a:cubicBezTo>
                  <a:cubicBezTo>
                    <a:pt x="1669" y="420"/>
                    <a:pt x="1603" y="412"/>
                    <a:pt x="1538" y="412"/>
                  </a:cubicBezTo>
                  <a:cubicBezTo>
                    <a:pt x="1442" y="412"/>
                    <a:pt x="1348" y="429"/>
                    <a:pt x="1274" y="493"/>
                  </a:cubicBezTo>
                  <a:cubicBezTo>
                    <a:pt x="1233" y="526"/>
                    <a:pt x="1208" y="559"/>
                    <a:pt x="1191" y="609"/>
                  </a:cubicBezTo>
                  <a:cubicBezTo>
                    <a:pt x="1142" y="609"/>
                    <a:pt x="1084" y="609"/>
                    <a:pt x="1042" y="659"/>
                  </a:cubicBezTo>
                  <a:cubicBezTo>
                    <a:pt x="1001" y="700"/>
                    <a:pt x="984" y="775"/>
                    <a:pt x="968" y="833"/>
                  </a:cubicBezTo>
                  <a:cubicBezTo>
                    <a:pt x="951" y="915"/>
                    <a:pt x="934" y="990"/>
                    <a:pt x="918" y="1073"/>
                  </a:cubicBezTo>
                  <a:cubicBezTo>
                    <a:pt x="893" y="1214"/>
                    <a:pt x="868" y="1355"/>
                    <a:pt x="852" y="1504"/>
                  </a:cubicBezTo>
                  <a:cubicBezTo>
                    <a:pt x="833" y="1490"/>
                    <a:pt x="810" y="1484"/>
                    <a:pt x="787" y="1484"/>
                  </a:cubicBezTo>
                  <a:cubicBezTo>
                    <a:pt x="769" y="1484"/>
                    <a:pt x="750" y="1488"/>
                    <a:pt x="736" y="1495"/>
                  </a:cubicBezTo>
                  <a:cubicBezTo>
                    <a:pt x="686" y="1520"/>
                    <a:pt x="661" y="1578"/>
                    <a:pt x="644" y="1620"/>
                  </a:cubicBezTo>
                  <a:cubicBezTo>
                    <a:pt x="620" y="1694"/>
                    <a:pt x="611" y="1777"/>
                    <a:pt x="595" y="1852"/>
                  </a:cubicBezTo>
                  <a:cubicBezTo>
                    <a:pt x="570" y="2009"/>
                    <a:pt x="553" y="2167"/>
                    <a:pt x="545" y="2324"/>
                  </a:cubicBezTo>
                  <a:cubicBezTo>
                    <a:pt x="545" y="2399"/>
                    <a:pt x="545" y="2481"/>
                    <a:pt x="545" y="2556"/>
                  </a:cubicBezTo>
                  <a:lnTo>
                    <a:pt x="545" y="2564"/>
                  </a:lnTo>
                  <a:cubicBezTo>
                    <a:pt x="520" y="2544"/>
                    <a:pt x="483" y="2533"/>
                    <a:pt x="446" y="2533"/>
                  </a:cubicBezTo>
                  <a:cubicBezTo>
                    <a:pt x="422" y="2533"/>
                    <a:pt x="399" y="2538"/>
                    <a:pt x="379" y="2548"/>
                  </a:cubicBezTo>
                  <a:cubicBezTo>
                    <a:pt x="280" y="2597"/>
                    <a:pt x="263" y="2722"/>
                    <a:pt x="296" y="2821"/>
                  </a:cubicBezTo>
                  <a:cubicBezTo>
                    <a:pt x="313" y="2871"/>
                    <a:pt x="338" y="2929"/>
                    <a:pt x="363" y="2979"/>
                  </a:cubicBezTo>
                  <a:cubicBezTo>
                    <a:pt x="388" y="3037"/>
                    <a:pt x="404" y="3095"/>
                    <a:pt x="421" y="3153"/>
                  </a:cubicBezTo>
                  <a:cubicBezTo>
                    <a:pt x="429" y="3177"/>
                    <a:pt x="437" y="3194"/>
                    <a:pt x="446" y="3219"/>
                  </a:cubicBezTo>
                  <a:cubicBezTo>
                    <a:pt x="412" y="3211"/>
                    <a:pt x="371" y="3211"/>
                    <a:pt x="338" y="3211"/>
                  </a:cubicBezTo>
                  <a:cubicBezTo>
                    <a:pt x="325" y="3209"/>
                    <a:pt x="312" y="3208"/>
                    <a:pt x="299" y="3208"/>
                  </a:cubicBezTo>
                  <a:cubicBezTo>
                    <a:pt x="255" y="3208"/>
                    <a:pt x="213" y="3220"/>
                    <a:pt x="180" y="3252"/>
                  </a:cubicBezTo>
                  <a:cubicBezTo>
                    <a:pt x="139" y="3293"/>
                    <a:pt x="131" y="3360"/>
                    <a:pt x="122" y="3418"/>
                  </a:cubicBezTo>
                  <a:cubicBezTo>
                    <a:pt x="114" y="3484"/>
                    <a:pt x="114" y="3550"/>
                    <a:pt x="122" y="3617"/>
                  </a:cubicBezTo>
                  <a:cubicBezTo>
                    <a:pt x="131" y="3749"/>
                    <a:pt x="164" y="3873"/>
                    <a:pt x="205" y="3998"/>
                  </a:cubicBezTo>
                  <a:cubicBezTo>
                    <a:pt x="214" y="4006"/>
                    <a:pt x="214" y="4014"/>
                    <a:pt x="214" y="4014"/>
                  </a:cubicBezTo>
                  <a:cubicBezTo>
                    <a:pt x="147" y="4064"/>
                    <a:pt x="172" y="4172"/>
                    <a:pt x="197" y="4230"/>
                  </a:cubicBezTo>
                  <a:cubicBezTo>
                    <a:pt x="255" y="4387"/>
                    <a:pt x="363" y="4511"/>
                    <a:pt x="495" y="4603"/>
                  </a:cubicBezTo>
                  <a:cubicBezTo>
                    <a:pt x="470" y="4611"/>
                    <a:pt x="437" y="4627"/>
                    <a:pt x="412" y="4636"/>
                  </a:cubicBezTo>
                  <a:cubicBezTo>
                    <a:pt x="379" y="4652"/>
                    <a:pt x="354" y="4669"/>
                    <a:pt x="330" y="4694"/>
                  </a:cubicBezTo>
                  <a:cubicBezTo>
                    <a:pt x="305" y="4735"/>
                    <a:pt x="313" y="4785"/>
                    <a:pt x="346" y="4818"/>
                  </a:cubicBezTo>
                  <a:cubicBezTo>
                    <a:pt x="371" y="4835"/>
                    <a:pt x="396" y="4851"/>
                    <a:pt x="421" y="4868"/>
                  </a:cubicBezTo>
                  <a:cubicBezTo>
                    <a:pt x="388" y="4876"/>
                    <a:pt x="371" y="4909"/>
                    <a:pt x="371" y="4942"/>
                  </a:cubicBezTo>
                  <a:cubicBezTo>
                    <a:pt x="379" y="4975"/>
                    <a:pt x="404" y="5000"/>
                    <a:pt x="446" y="5000"/>
                  </a:cubicBezTo>
                  <a:lnTo>
                    <a:pt x="454" y="5000"/>
                  </a:lnTo>
                  <a:cubicBezTo>
                    <a:pt x="388" y="5050"/>
                    <a:pt x="330" y="5100"/>
                    <a:pt x="280" y="5149"/>
                  </a:cubicBezTo>
                  <a:cubicBezTo>
                    <a:pt x="230" y="5191"/>
                    <a:pt x="197" y="5241"/>
                    <a:pt x="156" y="5290"/>
                  </a:cubicBezTo>
                  <a:cubicBezTo>
                    <a:pt x="114" y="5340"/>
                    <a:pt x="89" y="5398"/>
                    <a:pt x="48" y="5448"/>
                  </a:cubicBezTo>
                  <a:cubicBezTo>
                    <a:pt x="23" y="5481"/>
                    <a:pt x="48" y="5539"/>
                    <a:pt x="89" y="5547"/>
                  </a:cubicBezTo>
                  <a:cubicBezTo>
                    <a:pt x="109" y="5552"/>
                    <a:pt x="129" y="5555"/>
                    <a:pt x="149" y="5555"/>
                  </a:cubicBezTo>
                  <a:cubicBezTo>
                    <a:pt x="253" y="5555"/>
                    <a:pt x="356" y="5491"/>
                    <a:pt x="454" y="5456"/>
                  </a:cubicBezTo>
                  <a:cubicBezTo>
                    <a:pt x="495" y="5439"/>
                    <a:pt x="528" y="5431"/>
                    <a:pt x="570" y="5423"/>
                  </a:cubicBezTo>
                  <a:lnTo>
                    <a:pt x="570" y="5423"/>
                  </a:lnTo>
                  <a:cubicBezTo>
                    <a:pt x="537" y="5439"/>
                    <a:pt x="512" y="5456"/>
                    <a:pt x="487" y="5472"/>
                  </a:cubicBezTo>
                  <a:cubicBezTo>
                    <a:pt x="363" y="5547"/>
                    <a:pt x="247" y="5646"/>
                    <a:pt x="147" y="5754"/>
                  </a:cubicBezTo>
                  <a:cubicBezTo>
                    <a:pt x="120" y="5782"/>
                    <a:pt x="143" y="5837"/>
                    <a:pt x="180" y="5837"/>
                  </a:cubicBezTo>
                  <a:cubicBezTo>
                    <a:pt x="188" y="5837"/>
                    <a:pt x="197" y="5835"/>
                    <a:pt x="205" y="5829"/>
                  </a:cubicBezTo>
                  <a:cubicBezTo>
                    <a:pt x="214" y="5829"/>
                    <a:pt x="222" y="5820"/>
                    <a:pt x="230" y="5812"/>
                  </a:cubicBezTo>
                  <a:lnTo>
                    <a:pt x="230" y="5812"/>
                  </a:lnTo>
                  <a:cubicBezTo>
                    <a:pt x="172" y="5912"/>
                    <a:pt x="131" y="6019"/>
                    <a:pt x="106" y="6135"/>
                  </a:cubicBezTo>
                  <a:cubicBezTo>
                    <a:pt x="98" y="6168"/>
                    <a:pt x="122" y="6210"/>
                    <a:pt x="156" y="6218"/>
                  </a:cubicBezTo>
                  <a:cubicBezTo>
                    <a:pt x="174" y="6223"/>
                    <a:pt x="192" y="6225"/>
                    <a:pt x="209" y="6225"/>
                  </a:cubicBezTo>
                  <a:cubicBezTo>
                    <a:pt x="254" y="6225"/>
                    <a:pt x="294" y="6211"/>
                    <a:pt x="330" y="6193"/>
                  </a:cubicBezTo>
                  <a:lnTo>
                    <a:pt x="330" y="6193"/>
                  </a:lnTo>
                  <a:cubicBezTo>
                    <a:pt x="321" y="6218"/>
                    <a:pt x="305" y="6243"/>
                    <a:pt x="296" y="6268"/>
                  </a:cubicBezTo>
                  <a:cubicBezTo>
                    <a:pt x="272" y="6318"/>
                    <a:pt x="247" y="6367"/>
                    <a:pt x="222" y="6425"/>
                  </a:cubicBezTo>
                  <a:cubicBezTo>
                    <a:pt x="205" y="6475"/>
                    <a:pt x="172" y="6533"/>
                    <a:pt x="205" y="6591"/>
                  </a:cubicBezTo>
                  <a:cubicBezTo>
                    <a:pt x="229" y="6631"/>
                    <a:pt x="262" y="6645"/>
                    <a:pt x="299" y="6645"/>
                  </a:cubicBezTo>
                  <a:cubicBezTo>
                    <a:pt x="355" y="6645"/>
                    <a:pt x="417" y="6613"/>
                    <a:pt x="462" y="6583"/>
                  </a:cubicBezTo>
                  <a:cubicBezTo>
                    <a:pt x="495" y="6566"/>
                    <a:pt x="537" y="6550"/>
                    <a:pt x="570" y="6525"/>
                  </a:cubicBezTo>
                  <a:lnTo>
                    <a:pt x="570" y="6525"/>
                  </a:lnTo>
                  <a:cubicBezTo>
                    <a:pt x="495" y="6624"/>
                    <a:pt x="454" y="6740"/>
                    <a:pt x="446" y="6873"/>
                  </a:cubicBezTo>
                  <a:cubicBezTo>
                    <a:pt x="439" y="6912"/>
                    <a:pt x="479" y="6936"/>
                    <a:pt x="517" y="6936"/>
                  </a:cubicBezTo>
                  <a:cubicBezTo>
                    <a:pt x="527" y="6936"/>
                    <a:pt x="536" y="6934"/>
                    <a:pt x="545" y="6931"/>
                  </a:cubicBezTo>
                  <a:cubicBezTo>
                    <a:pt x="594" y="6898"/>
                    <a:pt x="635" y="6873"/>
                    <a:pt x="684" y="6841"/>
                  </a:cubicBezTo>
                  <a:lnTo>
                    <a:pt x="684" y="6841"/>
                  </a:lnTo>
                  <a:cubicBezTo>
                    <a:pt x="555" y="6962"/>
                    <a:pt x="434" y="7083"/>
                    <a:pt x="321" y="7221"/>
                  </a:cubicBezTo>
                  <a:cubicBezTo>
                    <a:pt x="255" y="7304"/>
                    <a:pt x="189" y="7386"/>
                    <a:pt x="131" y="7478"/>
                  </a:cubicBezTo>
                  <a:cubicBezTo>
                    <a:pt x="73" y="7569"/>
                    <a:pt x="31" y="7660"/>
                    <a:pt x="56" y="7768"/>
                  </a:cubicBezTo>
                  <a:cubicBezTo>
                    <a:pt x="66" y="7797"/>
                    <a:pt x="94" y="7812"/>
                    <a:pt x="122" y="7812"/>
                  </a:cubicBezTo>
                  <a:cubicBezTo>
                    <a:pt x="140" y="7812"/>
                    <a:pt x="159" y="7806"/>
                    <a:pt x="172" y="7792"/>
                  </a:cubicBezTo>
                  <a:cubicBezTo>
                    <a:pt x="205" y="7768"/>
                    <a:pt x="230" y="7743"/>
                    <a:pt x="263" y="7718"/>
                  </a:cubicBezTo>
                  <a:lnTo>
                    <a:pt x="263" y="7718"/>
                  </a:lnTo>
                  <a:cubicBezTo>
                    <a:pt x="247" y="7867"/>
                    <a:pt x="230" y="8008"/>
                    <a:pt x="222" y="8157"/>
                  </a:cubicBezTo>
                  <a:cubicBezTo>
                    <a:pt x="222" y="8198"/>
                    <a:pt x="255" y="8232"/>
                    <a:pt x="296" y="8232"/>
                  </a:cubicBezTo>
                  <a:lnTo>
                    <a:pt x="346" y="8232"/>
                  </a:lnTo>
                  <a:cubicBezTo>
                    <a:pt x="346" y="8256"/>
                    <a:pt x="346" y="8290"/>
                    <a:pt x="346" y="8314"/>
                  </a:cubicBezTo>
                  <a:cubicBezTo>
                    <a:pt x="354" y="8356"/>
                    <a:pt x="379" y="8381"/>
                    <a:pt x="412" y="8389"/>
                  </a:cubicBezTo>
                  <a:cubicBezTo>
                    <a:pt x="396" y="8439"/>
                    <a:pt x="388" y="8488"/>
                    <a:pt x="371" y="8538"/>
                  </a:cubicBezTo>
                  <a:cubicBezTo>
                    <a:pt x="363" y="8580"/>
                    <a:pt x="379" y="8604"/>
                    <a:pt x="412" y="8613"/>
                  </a:cubicBezTo>
                  <a:cubicBezTo>
                    <a:pt x="330" y="8762"/>
                    <a:pt x="263" y="8928"/>
                    <a:pt x="255" y="9102"/>
                  </a:cubicBezTo>
                  <a:cubicBezTo>
                    <a:pt x="238" y="9259"/>
                    <a:pt x="288" y="9483"/>
                    <a:pt x="429" y="9574"/>
                  </a:cubicBezTo>
                  <a:cubicBezTo>
                    <a:pt x="404" y="9632"/>
                    <a:pt x="379" y="9690"/>
                    <a:pt x="354" y="9748"/>
                  </a:cubicBezTo>
                  <a:cubicBezTo>
                    <a:pt x="338" y="9781"/>
                    <a:pt x="354" y="9822"/>
                    <a:pt x="379" y="9847"/>
                  </a:cubicBezTo>
                  <a:cubicBezTo>
                    <a:pt x="371" y="9880"/>
                    <a:pt x="363" y="9922"/>
                    <a:pt x="354" y="9955"/>
                  </a:cubicBezTo>
                  <a:cubicBezTo>
                    <a:pt x="346" y="10021"/>
                    <a:pt x="330" y="10104"/>
                    <a:pt x="363" y="10162"/>
                  </a:cubicBezTo>
                  <a:cubicBezTo>
                    <a:pt x="379" y="10195"/>
                    <a:pt x="404" y="10195"/>
                    <a:pt x="429" y="10220"/>
                  </a:cubicBezTo>
                  <a:cubicBezTo>
                    <a:pt x="446" y="10228"/>
                    <a:pt x="454" y="10270"/>
                    <a:pt x="462" y="10286"/>
                  </a:cubicBezTo>
                  <a:cubicBezTo>
                    <a:pt x="495" y="10344"/>
                    <a:pt x="512" y="10419"/>
                    <a:pt x="562" y="10460"/>
                  </a:cubicBezTo>
                  <a:cubicBezTo>
                    <a:pt x="537" y="10543"/>
                    <a:pt x="528" y="10626"/>
                    <a:pt x="528" y="10709"/>
                  </a:cubicBezTo>
                  <a:cubicBezTo>
                    <a:pt x="528" y="10742"/>
                    <a:pt x="553" y="10767"/>
                    <a:pt x="578" y="10775"/>
                  </a:cubicBezTo>
                  <a:cubicBezTo>
                    <a:pt x="553" y="10899"/>
                    <a:pt x="537" y="11024"/>
                    <a:pt x="545" y="11156"/>
                  </a:cubicBezTo>
                  <a:cubicBezTo>
                    <a:pt x="562" y="11289"/>
                    <a:pt x="603" y="11471"/>
                    <a:pt x="727" y="11546"/>
                  </a:cubicBezTo>
                  <a:cubicBezTo>
                    <a:pt x="727" y="11595"/>
                    <a:pt x="727" y="11637"/>
                    <a:pt x="727" y="11670"/>
                  </a:cubicBezTo>
                  <a:cubicBezTo>
                    <a:pt x="736" y="11711"/>
                    <a:pt x="769" y="11745"/>
                    <a:pt x="802" y="11745"/>
                  </a:cubicBezTo>
                  <a:cubicBezTo>
                    <a:pt x="810" y="11844"/>
                    <a:pt x="835" y="11943"/>
                    <a:pt x="876" y="12035"/>
                  </a:cubicBezTo>
                  <a:cubicBezTo>
                    <a:pt x="910" y="12109"/>
                    <a:pt x="951" y="12175"/>
                    <a:pt x="1001" y="12233"/>
                  </a:cubicBezTo>
                  <a:cubicBezTo>
                    <a:pt x="1042" y="12283"/>
                    <a:pt x="1092" y="12341"/>
                    <a:pt x="1166" y="12349"/>
                  </a:cubicBezTo>
                  <a:cubicBezTo>
                    <a:pt x="1133" y="12399"/>
                    <a:pt x="1108" y="12449"/>
                    <a:pt x="1084" y="12499"/>
                  </a:cubicBezTo>
                  <a:cubicBezTo>
                    <a:pt x="1067" y="12540"/>
                    <a:pt x="1108" y="12581"/>
                    <a:pt x="1142" y="12581"/>
                  </a:cubicBezTo>
                  <a:cubicBezTo>
                    <a:pt x="1133" y="12581"/>
                    <a:pt x="1125" y="12581"/>
                    <a:pt x="1125" y="12590"/>
                  </a:cubicBezTo>
                  <a:cubicBezTo>
                    <a:pt x="1075" y="12615"/>
                    <a:pt x="1034" y="12639"/>
                    <a:pt x="992" y="12681"/>
                  </a:cubicBezTo>
                  <a:cubicBezTo>
                    <a:pt x="968" y="12697"/>
                    <a:pt x="951" y="12722"/>
                    <a:pt x="934" y="12747"/>
                  </a:cubicBezTo>
                  <a:cubicBezTo>
                    <a:pt x="918" y="12755"/>
                    <a:pt x="918" y="12772"/>
                    <a:pt x="910" y="12789"/>
                  </a:cubicBezTo>
                  <a:cubicBezTo>
                    <a:pt x="912" y="12785"/>
                    <a:pt x="913" y="12783"/>
                    <a:pt x="913" y="12783"/>
                  </a:cubicBezTo>
                  <a:cubicBezTo>
                    <a:pt x="914" y="12783"/>
                    <a:pt x="910" y="12799"/>
                    <a:pt x="910" y="12805"/>
                  </a:cubicBezTo>
                  <a:cubicBezTo>
                    <a:pt x="901" y="12805"/>
                    <a:pt x="901" y="12813"/>
                    <a:pt x="901" y="12822"/>
                  </a:cubicBezTo>
                  <a:cubicBezTo>
                    <a:pt x="889" y="12853"/>
                    <a:pt x="923" y="12883"/>
                    <a:pt x="951" y="12883"/>
                  </a:cubicBezTo>
                  <a:cubicBezTo>
                    <a:pt x="961" y="12883"/>
                    <a:pt x="970" y="12880"/>
                    <a:pt x="976" y="12871"/>
                  </a:cubicBezTo>
                  <a:cubicBezTo>
                    <a:pt x="992" y="12847"/>
                    <a:pt x="1017" y="12838"/>
                    <a:pt x="1026" y="12822"/>
                  </a:cubicBezTo>
                  <a:cubicBezTo>
                    <a:pt x="1042" y="12805"/>
                    <a:pt x="1059" y="12789"/>
                    <a:pt x="1075" y="12772"/>
                  </a:cubicBezTo>
                  <a:cubicBezTo>
                    <a:pt x="1108" y="12739"/>
                    <a:pt x="1142" y="12714"/>
                    <a:pt x="1183" y="12689"/>
                  </a:cubicBezTo>
                  <a:cubicBezTo>
                    <a:pt x="1224" y="12673"/>
                    <a:pt x="1266" y="12648"/>
                    <a:pt x="1316" y="12639"/>
                  </a:cubicBezTo>
                  <a:lnTo>
                    <a:pt x="1316" y="12639"/>
                  </a:lnTo>
                  <a:cubicBezTo>
                    <a:pt x="1307" y="12648"/>
                    <a:pt x="1307" y="12656"/>
                    <a:pt x="1307" y="12664"/>
                  </a:cubicBezTo>
                  <a:lnTo>
                    <a:pt x="1299" y="12673"/>
                  </a:lnTo>
                  <a:cubicBezTo>
                    <a:pt x="1133" y="12780"/>
                    <a:pt x="992" y="12954"/>
                    <a:pt x="901" y="13128"/>
                  </a:cubicBezTo>
                  <a:cubicBezTo>
                    <a:pt x="885" y="13153"/>
                    <a:pt x="893" y="13178"/>
                    <a:pt x="901" y="13195"/>
                  </a:cubicBezTo>
                  <a:cubicBezTo>
                    <a:pt x="794" y="13377"/>
                    <a:pt x="678" y="13551"/>
                    <a:pt x="562" y="13725"/>
                  </a:cubicBezTo>
                  <a:cubicBezTo>
                    <a:pt x="537" y="13758"/>
                    <a:pt x="553" y="13816"/>
                    <a:pt x="595" y="13824"/>
                  </a:cubicBezTo>
                  <a:cubicBezTo>
                    <a:pt x="595" y="13833"/>
                    <a:pt x="586" y="13841"/>
                    <a:pt x="570" y="13849"/>
                  </a:cubicBezTo>
                  <a:cubicBezTo>
                    <a:pt x="553" y="13866"/>
                    <a:pt x="537" y="13882"/>
                    <a:pt x="512" y="13899"/>
                  </a:cubicBezTo>
                  <a:cubicBezTo>
                    <a:pt x="479" y="13932"/>
                    <a:pt x="454" y="13965"/>
                    <a:pt x="421" y="14007"/>
                  </a:cubicBezTo>
                  <a:cubicBezTo>
                    <a:pt x="363" y="14081"/>
                    <a:pt x="313" y="14164"/>
                    <a:pt x="272" y="14255"/>
                  </a:cubicBezTo>
                  <a:cubicBezTo>
                    <a:pt x="230" y="14355"/>
                    <a:pt x="147" y="14587"/>
                    <a:pt x="238" y="14686"/>
                  </a:cubicBezTo>
                  <a:cubicBezTo>
                    <a:pt x="205" y="14810"/>
                    <a:pt x="180" y="14935"/>
                    <a:pt x="180" y="15067"/>
                  </a:cubicBezTo>
                  <a:cubicBezTo>
                    <a:pt x="106" y="15316"/>
                    <a:pt x="48" y="15556"/>
                    <a:pt x="6" y="15813"/>
                  </a:cubicBezTo>
                  <a:cubicBezTo>
                    <a:pt x="1" y="15863"/>
                    <a:pt x="44" y="15905"/>
                    <a:pt x="88" y="15905"/>
                  </a:cubicBezTo>
                  <a:cubicBezTo>
                    <a:pt x="109" y="15905"/>
                    <a:pt x="131" y="15895"/>
                    <a:pt x="147" y="15871"/>
                  </a:cubicBezTo>
                  <a:cubicBezTo>
                    <a:pt x="147" y="15862"/>
                    <a:pt x="147" y="15854"/>
                    <a:pt x="156" y="15854"/>
                  </a:cubicBezTo>
                  <a:cubicBezTo>
                    <a:pt x="180" y="15962"/>
                    <a:pt x="214" y="16070"/>
                    <a:pt x="263" y="16177"/>
                  </a:cubicBezTo>
                  <a:cubicBezTo>
                    <a:pt x="274" y="16199"/>
                    <a:pt x="304" y="16214"/>
                    <a:pt x="332" y="16214"/>
                  </a:cubicBezTo>
                  <a:cubicBezTo>
                    <a:pt x="346" y="16214"/>
                    <a:pt x="360" y="16210"/>
                    <a:pt x="371" y="16202"/>
                  </a:cubicBezTo>
                  <a:cubicBezTo>
                    <a:pt x="456" y="16143"/>
                    <a:pt x="555" y="16122"/>
                    <a:pt x="658" y="16122"/>
                  </a:cubicBezTo>
                  <a:cubicBezTo>
                    <a:pt x="784" y="16122"/>
                    <a:pt x="915" y="16154"/>
                    <a:pt x="1034" y="16186"/>
                  </a:cubicBezTo>
                  <a:cubicBezTo>
                    <a:pt x="1291" y="16260"/>
                    <a:pt x="1556" y="16326"/>
                    <a:pt x="1821" y="16393"/>
                  </a:cubicBezTo>
                  <a:cubicBezTo>
                    <a:pt x="2360" y="16517"/>
                    <a:pt x="2906" y="16608"/>
                    <a:pt x="3453" y="16683"/>
                  </a:cubicBezTo>
                  <a:cubicBezTo>
                    <a:pt x="4348" y="16807"/>
                    <a:pt x="5260" y="16873"/>
                    <a:pt x="6171" y="16873"/>
                  </a:cubicBezTo>
                  <a:cubicBezTo>
                    <a:pt x="6356" y="16873"/>
                    <a:pt x="6541" y="16871"/>
                    <a:pt x="6726" y="16865"/>
                  </a:cubicBezTo>
                  <a:cubicBezTo>
                    <a:pt x="7828" y="16832"/>
                    <a:pt x="8922" y="16699"/>
                    <a:pt x="10007" y="16500"/>
                  </a:cubicBezTo>
                  <a:cubicBezTo>
                    <a:pt x="11101" y="16293"/>
                    <a:pt x="12178" y="16020"/>
                    <a:pt x="13255" y="15730"/>
                  </a:cubicBezTo>
                  <a:cubicBezTo>
                    <a:pt x="13520" y="15655"/>
                    <a:pt x="13785" y="15581"/>
                    <a:pt x="14050" y="15498"/>
                  </a:cubicBezTo>
                  <a:cubicBezTo>
                    <a:pt x="14282" y="15432"/>
                    <a:pt x="14514" y="15365"/>
                    <a:pt x="14730" y="15258"/>
                  </a:cubicBezTo>
                  <a:cubicBezTo>
                    <a:pt x="15086" y="15075"/>
                    <a:pt x="15401" y="14711"/>
                    <a:pt x="15351" y="14288"/>
                  </a:cubicBezTo>
                  <a:cubicBezTo>
                    <a:pt x="15376" y="14288"/>
                    <a:pt x="15401" y="14272"/>
                    <a:pt x="15409" y="14247"/>
                  </a:cubicBezTo>
                  <a:cubicBezTo>
                    <a:pt x="15442" y="14114"/>
                    <a:pt x="15434" y="13973"/>
                    <a:pt x="15393" y="13841"/>
                  </a:cubicBezTo>
                  <a:lnTo>
                    <a:pt x="15393" y="13841"/>
                  </a:lnTo>
                  <a:cubicBezTo>
                    <a:pt x="15434" y="13857"/>
                    <a:pt x="15475" y="13866"/>
                    <a:pt x="15517" y="13866"/>
                  </a:cubicBezTo>
                  <a:cubicBezTo>
                    <a:pt x="15542" y="13866"/>
                    <a:pt x="15575" y="13841"/>
                    <a:pt x="15583" y="13816"/>
                  </a:cubicBezTo>
                  <a:cubicBezTo>
                    <a:pt x="15616" y="13675"/>
                    <a:pt x="15625" y="13526"/>
                    <a:pt x="15591" y="13377"/>
                  </a:cubicBezTo>
                  <a:cubicBezTo>
                    <a:pt x="15583" y="13302"/>
                    <a:pt x="15558" y="13236"/>
                    <a:pt x="15533" y="13161"/>
                  </a:cubicBezTo>
                  <a:cubicBezTo>
                    <a:pt x="15517" y="13120"/>
                    <a:pt x="15509" y="13095"/>
                    <a:pt x="15542" y="13062"/>
                  </a:cubicBezTo>
                  <a:cubicBezTo>
                    <a:pt x="15558" y="13037"/>
                    <a:pt x="15575" y="13021"/>
                    <a:pt x="15591" y="12996"/>
                  </a:cubicBezTo>
                  <a:cubicBezTo>
                    <a:pt x="15666" y="12896"/>
                    <a:pt x="15649" y="12764"/>
                    <a:pt x="15600" y="12664"/>
                  </a:cubicBezTo>
                  <a:cubicBezTo>
                    <a:pt x="15550" y="12565"/>
                    <a:pt x="15459" y="12474"/>
                    <a:pt x="15417" y="12374"/>
                  </a:cubicBezTo>
                  <a:cubicBezTo>
                    <a:pt x="15451" y="12374"/>
                    <a:pt x="15484" y="12383"/>
                    <a:pt x="15517" y="12383"/>
                  </a:cubicBezTo>
                  <a:cubicBezTo>
                    <a:pt x="15531" y="12386"/>
                    <a:pt x="15546" y="12388"/>
                    <a:pt x="15561" y="12388"/>
                  </a:cubicBezTo>
                  <a:cubicBezTo>
                    <a:pt x="15583" y="12388"/>
                    <a:pt x="15605" y="12384"/>
                    <a:pt x="15625" y="12374"/>
                  </a:cubicBezTo>
                  <a:cubicBezTo>
                    <a:pt x="15732" y="12325"/>
                    <a:pt x="15658" y="12209"/>
                    <a:pt x="15616" y="12134"/>
                  </a:cubicBezTo>
                  <a:cubicBezTo>
                    <a:pt x="15509" y="11935"/>
                    <a:pt x="15401" y="11736"/>
                    <a:pt x="15293" y="11546"/>
                  </a:cubicBezTo>
                  <a:cubicBezTo>
                    <a:pt x="15335" y="11513"/>
                    <a:pt x="15351" y="11455"/>
                    <a:pt x="15335" y="11388"/>
                  </a:cubicBezTo>
                  <a:cubicBezTo>
                    <a:pt x="15310" y="11289"/>
                    <a:pt x="15219" y="11198"/>
                    <a:pt x="15152" y="11123"/>
                  </a:cubicBezTo>
                  <a:cubicBezTo>
                    <a:pt x="15119" y="11090"/>
                    <a:pt x="15086" y="11057"/>
                    <a:pt x="15053" y="11024"/>
                  </a:cubicBezTo>
                  <a:cubicBezTo>
                    <a:pt x="15053" y="11015"/>
                    <a:pt x="15053" y="11007"/>
                    <a:pt x="15053" y="10999"/>
                  </a:cubicBezTo>
                  <a:cubicBezTo>
                    <a:pt x="15053" y="10949"/>
                    <a:pt x="15028" y="10891"/>
                    <a:pt x="15003" y="10850"/>
                  </a:cubicBezTo>
                  <a:cubicBezTo>
                    <a:pt x="14953" y="10750"/>
                    <a:pt x="14879" y="10659"/>
                    <a:pt x="14854" y="10551"/>
                  </a:cubicBezTo>
                  <a:cubicBezTo>
                    <a:pt x="14837" y="10485"/>
                    <a:pt x="14837" y="10427"/>
                    <a:pt x="14796" y="10378"/>
                  </a:cubicBezTo>
                  <a:cubicBezTo>
                    <a:pt x="14755" y="10328"/>
                    <a:pt x="14688" y="10295"/>
                    <a:pt x="14630" y="10253"/>
                  </a:cubicBezTo>
                  <a:cubicBezTo>
                    <a:pt x="14572" y="10212"/>
                    <a:pt x="14506" y="10170"/>
                    <a:pt x="14440" y="10129"/>
                  </a:cubicBezTo>
                  <a:cubicBezTo>
                    <a:pt x="14415" y="10104"/>
                    <a:pt x="14382" y="10088"/>
                    <a:pt x="14349" y="10063"/>
                  </a:cubicBezTo>
                  <a:cubicBezTo>
                    <a:pt x="14340" y="10054"/>
                    <a:pt x="14324" y="10021"/>
                    <a:pt x="14316" y="10021"/>
                  </a:cubicBezTo>
                  <a:cubicBezTo>
                    <a:pt x="14382" y="10021"/>
                    <a:pt x="14415" y="9930"/>
                    <a:pt x="14349" y="9889"/>
                  </a:cubicBezTo>
                  <a:cubicBezTo>
                    <a:pt x="14258" y="9839"/>
                    <a:pt x="14183" y="9773"/>
                    <a:pt x="14108" y="9698"/>
                  </a:cubicBezTo>
                  <a:cubicBezTo>
                    <a:pt x="14042" y="9624"/>
                    <a:pt x="13968" y="9557"/>
                    <a:pt x="13901" y="9491"/>
                  </a:cubicBezTo>
                  <a:cubicBezTo>
                    <a:pt x="13827" y="9425"/>
                    <a:pt x="13744" y="9375"/>
                    <a:pt x="13653" y="9342"/>
                  </a:cubicBezTo>
                  <a:cubicBezTo>
                    <a:pt x="13694" y="9309"/>
                    <a:pt x="13694" y="9251"/>
                    <a:pt x="13644" y="9218"/>
                  </a:cubicBezTo>
                  <a:cubicBezTo>
                    <a:pt x="13620" y="9193"/>
                    <a:pt x="13586" y="9176"/>
                    <a:pt x="13545" y="9151"/>
                  </a:cubicBezTo>
                  <a:lnTo>
                    <a:pt x="13578" y="9151"/>
                  </a:lnTo>
                  <a:cubicBezTo>
                    <a:pt x="13603" y="9143"/>
                    <a:pt x="13611" y="9110"/>
                    <a:pt x="13595" y="9093"/>
                  </a:cubicBezTo>
                  <a:cubicBezTo>
                    <a:pt x="13562" y="9060"/>
                    <a:pt x="13512" y="9044"/>
                    <a:pt x="13470" y="9035"/>
                  </a:cubicBezTo>
                  <a:cubicBezTo>
                    <a:pt x="13462" y="9027"/>
                    <a:pt x="13454" y="9027"/>
                    <a:pt x="13446" y="9027"/>
                  </a:cubicBezTo>
                  <a:lnTo>
                    <a:pt x="13487" y="9027"/>
                  </a:lnTo>
                  <a:cubicBezTo>
                    <a:pt x="13512" y="9027"/>
                    <a:pt x="13520" y="8994"/>
                    <a:pt x="13495" y="8986"/>
                  </a:cubicBezTo>
                  <a:cubicBezTo>
                    <a:pt x="13470" y="8969"/>
                    <a:pt x="13446" y="8961"/>
                    <a:pt x="13412" y="8952"/>
                  </a:cubicBezTo>
                  <a:cubicBezTo>
                    <a:pt x="13388" y="8952"/>
                    <a:pt x="13354" y="8944"/>
                    <a:pt x="13321" y="8944"/>
                  </a:cubicBezTo>
                  <a:cubicBezTo>
                    <a:pt x="13272" y="8944"/>
                    <a:pt x="13222" y="8944"/>
                    <a:pt x="13172" y="8961"/>
                  </a:cubicBezTo>
                  <a:cubicBezTo>
                    <a:pt x="13164" y="8944"/>
                    <a:pt x="13156" y="8928"/>
                    <a:pt x="13139" y="8919"/>
                  </a:cubicBezTo>
                  <a:cubicBezTo>
                    <a:pt x="13147" y="8919"/>
                    <a:pt x="13147" y="8911"/>
                    <a:pt x="13147" y="8903"/>
                  </a:cubicBezTo>
                  <a:cubicBezTo>
                    <a:pt x="13139" y="8836"/>
                    <a:pt x="13122" y="8770"/>
                    <a:pt x="13098" y="8704"/>
                  </a:cubicBezTo>
                  <a:cubicBezTo>
                    <a:pt x="13139" y="8671"/>
                    <a:pt x="13147" y="8621"/>
                    <a:pt x="13139" y="8571"/>
                  </a:cubicBezTo>
                  <a:cubicBezTo>
                    <a:pt x="13131" y="8538"/>
                    <a:pt x="13106" y="8497"/>
                    <a:pt x="13089" y="8455"/>
                  </a:cubicBezTo>
                  <a:lnTo>
                    <a:pt x="13089" y="8455"/>
                  </a:lnTo>
                  <a:cubicBezTo>
                    <a:pt x="13100" y="8457"/>
                    <a:pt x="13110" y="8458"/>
                    <a:pt x="13120" y="8458"/>
                  </a:cubicBezTo>
                  <a:cubicBezTo>
                    <a:pt x="13151" y="8458"/>
                    <a:pt x="13180" y="8449"/>
                    <a:pt x="13205" y="8430"/>
                  </a:cubicBezTo>
                  <a:cubicBezTo>
                    <a:pt x="13230" y="8414"/>
                    <a:pt x="13238" y="8389"/>
                    <a:pt x="13238" y="8364"/>
                  </a:cubicBezTo>
                  <a:cubicBezTo>
                    <a:pt x="13214" y="8256"/>
                    <a:pt x="13164" y="8157"/>
                    <a:pt x="13089" y="8074"/>
                  </a:cubicBezTo>
                  <a:cubicBezTo>
                    <a:pt x="13081" y="8041"/>
                    <a:pt x="13073" y="8000"/>
                    <a:pt x="13064" y="7966"/>
                  </a:cubicBezTo>
                  <a:cubicBezTo>
                    <a:pt x="13073" y="7958"/>
                    <a:pt x="13089" y="7950"/>
                    <a:pt x="13089" y="7933"/>
                  </a:cubicBezTo>
                  <a:cubicBezTo>
                    <a:pt x="13122" y="7759"/>
                    <a:pt x="13073" y="7585"/>
                    <a:pt x="12965" y="7453"/>
                  </a:cubicBezTo>
                  <a:lnTo>
                    <a:pt x="13006" y="7453"/>
                  </a:lnTo>
                  <a:cubicBezTo>
                    <a:pt x="13010" y="7453"/>
                    <a:pt x="13013" y="7454"/>
                    <a:pt x="13016" y="7454"/>
                  </a:cubicBezTo>
                  <a:cubicBezTo>
                    <a:pt x="13059" y="7454"/>
                    <a:pt x="13079" y="7400"/>
                    <a:pt x="13056" y="7362"/>
                  </a:cubicBezTo>
                  <a:cubicBezTo>
                    <a:pt x="13023" y="7304"/>
                    <a:pt x="12982" y="7246"/>
                    <a:pt x="12940" y="7196"/>
                  </a:cubicBezTo>
                  <a:cubicBezTo>
                    <a:pt x="12982" y="7188"/>
                    <a:pt x="13006" y="7130"/>
                    <a:pt x="12973" y="7088"/>
                  </a:cubicBezTo>
                  <a:cubicBezTo>
                    <a:pt x="12932" y="7038"/>
                    <a:pt x="12899" y="6989"/>
                    <a:pt x="12857" y="6939"/>
                  </a:cubicBezTo>
                  <a:cubicBezTo>
                    <a:pt x="12832" y="6914"/>
                    <a:pt x="12816" y="6889"/>
                    <a:pt x="12791" y="6864"/>
                  </a:cubicBezTo>
                  <a:cubicBezTo>
                    <a:pt x="12791" y="6856"/>
                    <a:pt x="12758" y="6798"/>
                    <a:pt x="12758" y="6798"/>
                  </a:cubicBezTo>
                  <a:lnTo>
                    <a:pt x="12758" y="6798"/>
                  </a:lnTo>
                  <a:cubicBezTo>
                    <a:pt x="12762" y="6799"/>
                    <a:pt x="12765" y="6799"/>
                    <a:pt x="12769" y="6799"/>
                  </a:cubicBezTo>
                  <a:cubicBezTo>
                    <a:pt x="12821" y="6799"/>
                    <a:pt x="12855" y="6746"/>
                    <a:pt x="12816" y="6707"/>
                  </a:cubicBezTo>
                  <a:cubicBezTo>
                    <a:pt x="12774" y="6666"/>
                    <a:pt x="12683" y="6558"/>
                    <a:pt x="12774" y="6516"/>
                  </a:cubicBezTo>
                  <a:cubicBezTo>
                    <a:pt x="12791" y="6508"/>
                    <a:pt x="12808" y="6475"/>
                    <a:pt x="12799" y="6458"/>
                  </a:cubicBezTo>
                  <a:cubicBezTo>
                    <a:pt x="12774" y="6400"/>
                    <a:pt x="12758" y="6351"/>
                    <a:pt x="12741" y="6293"/>
                  </a:cubicBezTo>
                  <a:lnTo>
                    <a:pt x="12816" y="6260"/>
                  </a:lnTo>
                  <a:cubicBezTo>
                    <a:pt x="12849" y="6243"/>
                    <a:pt x="12849" y="6193"/>
                    <a:pt x="12824" y="6168"/>
                  </a:cubicBezTo>
                  <a:cubicBezTo>
                    <a:pt x="12791" y="6135"/>
                    <a:pt x="12758" y="6094"/>
                    <a:pt x="12725" y="6052"/>
                  </a:cubicBezTo>
                  <a:cubicBezTo>
                    <a:pt x="12733" y="6052"/>
                    <a:pt x="12741" y="6052"/>
                    <a:pt x="12750" y="6044"/>
                  </a:cubicBezTo>
                  <a:cubicBezTo>
                    <a:pt x="12791" y="6044"/>
                    <a:pt x="12816" y="5986"/>
                    <a:pt x="12791" y="5953"/>
                  </a:cubicBezTo>
                  <a:cubicBezTo>
                    <a:pt x="12791" y="5945"/>
                    <a:pt x="12783" y="5936"/>
                    <a:pt x="12783" y="5936"/>
                  </a:cubicBezTo>
                  <a:cubicBezTo>
                    <a:pt x="12783" y="5928"/>
                    <a:pt x="12783" y="5920"/>
                    <a:pt x="12783" y="5903"/>
                  </a:cubicBezTo>
                  <a:cubicBezTo>
                    <a:pt x="12791" y="5812"/>
                    <a:pt x="12741" y="5729"/>
                    <a:pt x="12708" y="5646"/>
                  </a:cubicBezTo>
                  <a:cubicBezTo>
                    <a:pt x="12741" y="5630"/>
                    <a:pt x="12766" y="5605"/>
                    <a:pt x="12774" y="5580"/>
                  </a:cubicBezTo>
                  <a:cubicBezTo>
                    <a:pt x="12799" y="5539"/>
                    <a:pt x="12799" y="5497"/>
                    <a:pt x="12799" y="5456"/>
                  </a:cubicBezTo>
                  <a:cubicBezTo>
                    <a:pt x="12799" y="5431"/>
                    <a:pt x="12799" y="5398"/>
                    <a:pt x="12816" y="5390"/>
                  </a:cubicBezTo>
                  <a:cubicBezTo>
                    <a:pt x="12819" y="5388"/>
                    <a:pt x="12824" y="5387"/>
                    <a:pt x="12828" y="5387"/>
                  </a:cubicBezTo>
                  <a:cubicBezTo>
                    <a:pt x="12841" y="5387"/>
                    <a:pt x="12857" y="5392"/>
                    <a:pt x="12870" y="5392"/>
                  </a:cubicBezTo>
                  <a:cubicBezTo>
                    <a:pt x="12874" y="5392"/>
                    <a:pt x="12879" y="5391"/>
                    <a:pt x="12882" y="5390"/>
                  </a:cubicBezTo>
                  <a:cubicBezTo>
                    <a:pt x="12915" y="5390"/>
                    <a:pt x="12940" y="5381"/>
                    <a:pt x="12965" y="5365"/>
                  </a:cubicBezTo>
                  <a:cubicBezTo>
                    <a:pt x="13006" y="5340"/>
                    <a:pt x="13031" y="5290"/>
                    <a:pt x="13031" y="5241"/>
                  </a:cubicBezTo>
                  <a:cubicBezTo>
                    <a:pt x="13031" y="5191"/>
                    <a:pt x="13015" y="5141"/>
                    <a:pt x="12982" y="5100"/>
                  </a:cubicBezTo>
                  <a:lnTo>
                    <a:pt x="12982" y="5091"/>
                  </a:lnTo>
                  <a:cubicBezTo>
                    <a:pt x="13023" y="5091"/>
                    <a:pt x="13064" y="5091"/>
                    <a:pt x="13114" y="5083"/>
                  </a:cubicBezTo>
                  <a:cubicBezTo>
                    <a:pt x="13172" y="5067"/>
                    <a:pt x="13172" y="4992"/>
                    <a:pt x="13122" y="4959"/>
                  </a:cubicBezTo>
                  <a:cubicBezTo>
                    <a:pt x="13023" y="4893"/>
                    <a:pt x="12924" y="4810"/>
                    <a:pt x="12832" y="4727"/>
                  </a:cubicBezTo>
                  <a:lnTo>
                    <a:pt x="12841" y="4727"/>
                  </a:lnTo>
                  <a:cubicBezTo>
                    <a:pt x="12845" y="4729"/>
                    <a:pt x="12850" y="4729"/>
                    <a:pt x="12854" y="4729"/>
                  </a:cubicBezTo>
                  <a:cubicBezTo>
                    <a:pt x="12887" y="4729"/>
                    <a:pt x="12903" y="4674"/>
                    <a:pt x="12874" y="4652"/>
                  </a:cubicBezTo>
                  <a:cubicBezTo>
                    <a:pt x="12808" y="4619"/>
                    <a:pt x="12750" y="4586"/>
                    <a:pt x="12692" y="4545"/>
                  </a:cubicBezTo>
                  <a:cubicBezTo>
                    <a:pt x="12708" y="4520"/>
                    <a:pt x="12708" y="4478"/>
                    <a:pt x="12683" y="4453"/>
                  </a:cubicBezTo>
                  <a:cubicBezTo>
                    <a:pt x="12667" y="4437"/>
                    <a:pt x="12642" y="4420"/>
                    <a:pt x="12617" y="4395"/>
                  </a:cubicBezTo>
                  <a:cubicBezTo>
                    <a:pt x="12625" y="4379"/>
                    <a:pt x="12617" y="4362"/>
                    <a:pt x="12609" y="4346"/>
                  </a:cubicBezTo>
                  <a:cubicBezTo>
                    <a:pt x="12600" y="4337"/>
                    <a:pt x="12592" y="4329"/>
                    <a:pt x="12584" y="4321"/>
                  </a:cubicBezTo>
                  <a:cubicBezTo>
                    <a:pt x="12667" y="4271"/>
                    <a:pt x="12750" y="4221"/>
                    <a:pt x="12816" y="4155"/>
                  </a:cubicBezTo>
                  <a:cubicBezTo>
                    <a:pt x="12915" y="4056"/>
                    <a:pt x="13031" y="3940"/>
                    <a:pt x="13064" y="3799"/>
                  </a:cubicBezTo>
                  <a:cubicBezTo>
                    <a:pt x="13073" y="3782"/>
                    <a:pt x="13056" y="3766"/>
                    <a:pt x="13048" y="3749"/>
                  </a:cubicBezTo>
                  <a:cubicBezTo>
                    <a:pt x="13048" y="3741"/>
                    <a:pt x="13048" y="3733"/>
                    <a:pt x="13056" y="3733"/>
                  </a:cubicBezTo>
                  <a:cubicBezTo>
                    <a:pt x="13064" y="3724"/>
                    <a:pt x="13064" y="3724"/>
                    <a:pt x="13073" y="3716"/>
                  </a:cubicBezTo>
                  <a:cubicBezTo>
                    <a:pt x="13122" y="3625"/>
                    <a:pt x="13156" y="3525"/>
                    <a:pt x="13172" y="3426"/>
                  </a:cubicBezTo>
                  <a:cubicBezTo>
                    <a:pt x="13172" y="3409"/>
                    <a:pt x="13172" y="3393"/>
                    <a:pt x="13164" y="3385"/>
                  </a:cubicBezTo>
                  <a:cubicBezTo>
                    <a:pt x="13189" y="3252"/>
                    <a:pt x="13197" y="3119"/>
                    <a:pt x="13180" y="2979"/>
                  </a:cubicBezTo>
                  <a:cubicBezTo>
                    <a:pt x="13189" y="2979"/>
                    <a:pt x="13180" y="2970"/>
                    <a:pt x="13180" y="2962"/>
                  </a:cubicBezTo>
                  <a:cubicBezTo>
                    <a:pt x="13180" y="2954"/>
                    <a:pt x="13180" y="2945"/>
                    <a:pt x="13180" y="2937"/>
                  </a:cubicBezTo>
                  <a:cubicBezTo>
                    <a:pt x="13174" y="2919"/>
                    <a:pt x="13156" y="2906"/>
                    <a:pt x="13136" y="2906"/>
                  </a:cubicBezTo>
                  <a:cubicBezTo>
                    <a:pt x="13129" y="2906"/>
                    <a:pt x="13121" y="2908"/>
                    <a:pt x="13114" y="2912"/>
                  </a:cubicBezTo>
                  <a:cubicBezTo>
                    <a:pt x="13122" y="2763"/>
                    <a:pt x="13122" y="2614"/>
                    <a:pt x="13114" y="2457"/>
                  </a:cubicBezTo>
                  <a:cubicBezTo>
                    <a:pt x="13114" y="2357"/>
                    <a:pt x="13131" y="2208"/>
                    <a:pt x="13031" y="2150"/>
                  </a:cubicBezTo>
                  <a:cubicBezTo>
                    <a:pt x="13031" y="2092"/>
                    <a:pt x="13023" y="2042"/>
                    <a:pt x="13015" y="1984"/>
                  </a:cubicBezTo>
                  <a:lnTo>
                    <a:pt x="13015" y="1951"/>
                  </a:lnTo>
                  <a:cubicBezTo>
                    <a:pt x="13015" y="1943"/>
                    <a:pt x="13006" y="1926"/>
                    <a:pt x="12998" y="1918"/>
                  </a:cubicBezTo>
                  <a:cubicBezTo>
                    <a:pt x="12990" y="1893"/>
                    <a:pt x="12982" y="1860"/>
                    <a:pt x="12982" y="1835"/>
                  </a:cubicBezTo>
                  <a:cubicBezTo>
                    <a:pt x="13015" y="1827"/>
                    <a:pt x="13056" y="1785"/>
                    <a:pt x="13040" y="1736"/>
                  </a:cubicBezTo>
                  <a:cubicBezTo>
                    <a:pt x="13015" y="1703"/>
                    <a:pt x="12998" y="1661"/>
                    <a:pt x="12982" y="1620"/>
                  </a:cubicBezTo>
                  <a:lnTo>
                    <a:pt x="13006" y="1620"/>
                  </a:lnTo>
                  <a:cubicBezTo>
                    <a:pt x="13006" y="1636"/>
                    <a:pt x="13015" y="1653"/>
                    <a:pt x="13031" y="1661"/>
                  </a:cubicBezTo>
                  <a:cubicBezTo>
                    <a:pt x="13041" y="1671"/>
                    <a:pt x="13054" y="1675"/>
                    <a:pt x="13066" y="1675"/>
                  </a:cubicBezTo>
                  <a:cubicBezTo>
                    <a:pt x="13074" y="1675"/>
                    <a:pt x="13082" y="1673"/>
                    <a:pt x="13089" y="1669"/>
                  </a:cubicBezTo>
                  <a:cubicBezTo>
                    <a:pt x="13122" y="1653"/>
                    <a:pt x="13131" y="1611"/>
                    <a:pt x="13131" y="1578"/>
                  </a:cubicBezTo>
                  <a:cubicBezTo>
                    <a:pt x="13139" y="1562"/>
                    <a:pt x="13139" y="1553"/>
                    <a:pt x="13139" y="1537"/>
                  </a:cubicBezTo>
                  <a:cubicBezTo>
                    <a:pt x="13139" y="1520"/>
                    <a:pt x="13139" y="1504"/>
                    <a:pt x="13131" y="1495"/>
                  </a:cubicBezTo>
                  <a:cubicBezTo>
                    <a:pt x="13131" y="1462"/>
                    <a:pt x="13114" y="1437"/>
                    <a:pt x="13106" y="1413"/>
                  </a:cubicBezTo>
                  <a:cubicBezTo>
                    <a:pt x="13098" y="1396"/>
                    <a:pt x="13089" y="1379"/>
                    <a:pt x="13081" y="1363"/>
                  </a:cubicBezTo>
                  <a:cubicBezTo>
                    <a:pt x="13089" y="1272"/>
                    <a:pt x="13015" y="1172"/>
                    <a:pt x="12965" y="1106"/>
                  </a:cubicBezTo>
                  <a:cubicBezTo>
                    <a:pt x="12890" y="1023"/>
                    <a:pt x="12816" y="940"/>
                    <a:pt x="12733" y="857"/>
                  </a:cubicBezTo>
                  <a:cubicBezTo>
                    <a:pt x="12766" y="857"/>
                    <a:pt x="12799" y="857"/>
                    <a:pt x="12832" y="866"/>
                  </a:cubicBezTo>
                  <a:cubicBezTo>
                    <a:pt x="12838" y="867"/>
                    <a:pt x="12844" y="868"/>
                    <a:pt x="12849" y="868"/>
                  </a:cubicBezTo>
                  <a:cubicBezTo>
                    <a:pt x="12899" y="868"/>
                    <a:pt x="12935" y="804"/>
                    <a:pt x="12890" y="766"/>
                  </a:cubicBezTo>
                  <a:cubicBezTo>
                    <a:pt x="12866" y="741"/>
                    <a:pt x="12832" y="717"/>
                    <a:pt x="12799" y="700"/>
                  </a:cubicBezTo>
                  <a:cubicBezTo>
                    <a:pt x="12849" y="692"/>
                    <a:pt x="12882" y="634"/>
                    <a:pt x="12841" y="592"/>
                  </a:cubicBezTo>
                  <a:cubicBezTo>
                    <a:pt x="12808" y="551"/>
                    <a:pt x="12766" y="518"/>
                    <a:pt x="12725" y="493"/>
                  </a:cubicBezTo>
                  <a:cubicBezTo>
                    <a:pt x="12741" y="485"/>
                    <a:pt x="12758" y="451"/>
                    <a:pt x="12741" y="427"/>
                  </a:cubicBezTo>
                  <a:cubicBezTo>
                    <a:pt x="12658" y="352"/>
                    <a:pt x="12551" y="302"/>
                    <a:pt x="12435" y="278"/>
                  </a:cubicBezTo>
                  <a:lnTo>
                    <a:pt x="12435" y="269"/>
                  </a:lnTo>
                  <a:cubicBezTo>
                    <a:pt x="12426" y="220"/>
                    <a:pt x="12360" y="178"/>
                    <a:pt x="12310" y="153"/>
                  </a:cubicBezTo>
                  <a:cubicBezTo>
                    <a:pt x="12294" y="145"/>
                    <a:pt x="12277" y="137"/>
                    <a:pt x="12261" y="128"/>
                  </a:cubicBezTo>
                  <a:cubicBezTo>
                    <a:pt x="12277" y="95"/>
                    <a:pt x="12277" y="46"/>
                    <a:pt x="12228" y="37"/>
                  </a:cubicBezTo>
                  <a:lnTo>
                    <a:pt x="12203" y="37"/>
                  </a:lnTo>
                  <a:cubicBezTo>
                    <a:pt x="12137" y="27"/>
                    <a:pt x="12071" y="22"/>
                    <a:pt x="12005" y="22"/>
                  </a:cubicBezTo>
                  <a:cubicBezTo>
                    <a:pt x="11915" y="22"/>
                    <a:pt x="11825" y="31"/>
                    <a:pt x="11739" y="46"/>
                  </a:cubicBezTo>
                  <a:cubicBezTo>
                    <a:pt x="11730" y="37"/>
                    <a:pt x="11722" y="37"/>
                    <a:pt x="11714" y="29"/>
                  </a:cubicBezTo>
                  <a:cubicBezTo>
                    <a:pt x="11643" y="9"/>
                    <a:pt x="11571" y="1"/>
                    <a:pt x="114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6"/>
            <p:cNvSpPr/>
            <p:nvPr/>
          </p:nvSpPr>
          <p:spPr>
            <a:xfrm>
              <a:off x="520618" y="1351400"/>
              <a:ext cx="12450" cy="12975"/>
            </a:xfrm>
            <a:custGeom>
              <a:rect b="b" l="l" r="r" t="t"/>
              <a:pathLst>
                <a:path extrusionOk="0" h="519" w="498">
                  <a:moveTo>
                    <a:pt x="266" y="0"/>
                  </a:moveTo>
                  <a:cubicBezTo>
                    <a:pt x="258" y="9"/>
                    <a:pt x="241" y="17"/>
                    <a:pt x="241" y="33"/>
                  </a:cubicBezTo>
                  <a:cubicBezTo>
                    <a:pt x="249" y="67"/>
                    <a:pt x="258" y="100"/>
                    <a:pt x="266" y="133"/>
                  </a:cubicBezTo>
                  <a:cubicBezTo>
                    <a:pt x="274" y="149"/>
                    <a:pt x="274" y="166"/>
                    <a:pt x="282" y="191"/>
                  </a:cubicBezTo>
                  <a:cubicBezTo>
                    <a:pt x="291" y="207"/>
                    <a:pt x="299" y="224"/>
                    <a:pt x="307" y="241"/>
                  </a:cubicBezTo>
                  <a:cubicBezTo>
                    <a:pt x="316" y="257"/>
                    <a:pt x="324" y="274"/>
                    <a:pt x="332" y="290"/>
                  </a:cubicBezTo>
                  <a:cubicBezTo>
                    <a:pt x="316" y="274"/>
                    <a:pt x="299" y="257"/>
                    <a:pt x="282" y="241"/>
                  </a:cubicBezTo>
                  <a:cubicBezTo>
                    <a:pt x="249" y="216"/>
                    <a:pt x="216" y="183"/>
                    <a:pt x="191" y="158"/>
                  </a:cubicBezTo>
                  <a:cubicBezTo>
                    <a:pt x="154" y="135"/>
                    <a:pt x="116" y="99"/>
                    <a:pt x="72" y="99"/>
                  </a:cubicBezTo>
                  <a:cubicBezTo>
                    <a:pt x="67" y="99"/>
                    <a:pt x="63" y="99"/>
                    <a:pt x="59" y="100"/>
                  </a:cubicBezTo>
                  <a:cubicBezTo>
                    <a:pt x="26" y="100"/>
                    <a:pt x="1" y="125"/>
                    <a:pt x="9" y="158"/>
                  </a:cubicBezTo>
                  <a:cubicBezTo>
                    <a:pt x="17" y="174"/>
                    <a:pt x="34" y="199"/>
                    <a:pt x="50" y="216"/>
                  </a:cubicBezTo>
                  <a:cubicBezTo>
                    <a:pt x="59" y="216"/>
                    <a:pt x="67" y="224"/>
                    <a:pt x="75" y="232"/>
                  </a:cubicBezTo>
                  <a:lnTo>
                    <a:pt x="92" y="241"/>
                  </a:lnTo>
                  <a:lnTo>
                    <a:pt x="100" y="249"/>
                  </a:lnTo>
                  <a:cubicBezTo>
                    <a:pt x="133" y="274"/>
                    <a:pt x="158" y="299"/>
                    <a:pt x="191" y="332"/>
                  </a:cubicBezTo>
                  <a:cubicBezTo>
                    <a:pt x="249" y="381"/>
                    <a:pt x="299" y="439"/>
                    <a:pt x="357" y="506"/>
                  </a:cubicBezTo>
                  <a:cubicBezTo>
                    <a:pt x="365" y="514"/>
                    <a:pt x="378" y="518"/>
                    <a:pt x="391" y="518"/>
                  </a:cubicBezTo>
                  <a:cubicBezTo>
                    <a:pt x="405" y="518"/>
                    <a:pt x="419" y="514"/>
                    <a:pt x="432" y="506"/>
                  </a:cubicBezTo>
                  <a:cubicBezTo>
                    <a:pt x="448" y="489"/>
                    <a:pt x="456" y="464"/>
                    <a:pt x="448" y="448"/>
                  </a:cubicBezTo>
                  <a:cubicBezTo>
                    <a:pt x="448" y="448"/>
                    <a:pt x="456" y="439"/>
                    <a:pt x="465" y="439"/>
                  </a:cubicBezTo>
                  <a:cubicBezTo>
                    <a:pt x="490" y="423"/>
                    <a:pt x="498" y="398"/>
                    <a:pt x="481" y="373"/>
                  </a:cubicBezTo>
                  <a:cubicBezTo>
                    <a:pt x="448" y="315"/>
                    <a:pt x="423" y="257"/>
                    <a:pt x="398" y="191"/>
                  </a:cubicBezTo>
                  <a:cubicBezTo>
                    <a:pt x="390" y="174"/>
                    <a:pt x="382" y="166"/>
                    <a:pt x="374" y="149"/>
                  </a:cubicBezTo>
                  <a:cubicBezTo>
                    <a:pt x="365" y="133"/>
                    <a:pt x="357" y="125"/>
                    <a:pt x="349" y="108"/>
                  </a:cubicBezTo>
                  <a:cubicBezTo>
                    <a:pt x="332" y="75"/>
                    <a:pt x="324" y="42"/>
                    <a:pt x="299" y="17"/>
                  </a:cubicBezTo>
                  <a:cubicBezTo>
                    <a:pt x="291" y="9"/>
                    <a:pt x="282" y="0"/>
                    <a:pt x="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6"/>
            <p:cNvSpPr/>
            <p:nvPr/>
          </p:nvSpPr>
          <p:spPr>
            <a:xfrm>
              <a:off x="529743" y="1346125"/>
              <a:ext cx="5825" cy="11525"/>
            </a:xfrm>
            <a:custGeom>
              <a:rect b="b" l="l" r="r" t="t"/>
              <a:pathLst>
                <a:path extrusionOk="0" h="461" w="233">
                  <a:moveTo>
                    <a:pt x="66" y="0"/>
                  </a:moveTo>
                  <a:cubicBezTo>
                    <a:pt x="56" y="0"/>
                    <a:pt x="46" y="4"/>
                    <a:pt x="42" y="12"/>
                  </a:cubicBezTo>
                  <a:cubicBezTo>
                    <a:pt x="0" y="162"/>
                    <a:pt x="67" y="319"/>
                    <a:pt x="149" y="435"/>
                  </a:cubicBezTo>
                  <a:cubicBezTo>
                    <a:pt x="155" y="451"/>
                    <a:pt x="167" y="460"/>
                    <a:pt x="179" y="460"/>
                  </a:cubicBezTo>
                  <a:cubicBezTo>
                    <a:pt x="186" y="460"/>
                    <a:pt x="193" y="457"/>
                    <a:pt x="199" y="452"/>
                  </a:cubicBezTo>
                  <a:cubicBezTo>
                    <a:pt x="224" y="443"/>
                    <a:pt x="232" y="418"/>
                    <a:pt x="216" y="394"/>
                  </a:cubicBezTo>
                  <a:cubicBezTo>
                    <a:pt x="183" y="344"/>
                    <a:pt x="149" y="278"/>
                    <a:pt x="133" y="211"/>
                  </a:cubicBezTo>
                  <a:cubicBezTo>
                    <a:pt x="116" y="145"/>
                    <a:pt x="100" y="79"/>
                    <a:pt x="83" y="12"/>
                  </a:cubicBezTo>
                  <a:cubicBezTo>
                    <a:pt x="83" y="4"/>
                    <a:pt x="75" y="0"/>
                    <a:pt x="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6"/>
            <p:cNvSpPr/>
            <p:nvPr/>
          </p:nvSpPr>
          <p:spPr>
            <a:xfrm>
              <a:off x="531268" y="1334300"/>
              <a:ext cx="10475" cy="21125"/>
            </a:xfrm>
            <a:custGeom>
              <a:rect b="b" l="l" r="r" t="t"/>
              <a:pathLst>
                <a:path extrusionOk="0" h="845" w="419">
                  <a:moveTo>
                    <a:pt x="204" y="0"/>
                  </a:moveTo>
                  <a:cubicBezTo>
                    <a:pt x="185" y="0"/>
                    <a:pt x="167" y="11"/>
                    <a:pt x="171" y="30"/>
                  </a:cubicBezTo>
                  <a:cubicBezTo>
                    <a:pt x="171" y="79"/>
                    <a:pt x="180" y="121"/>
                    <a:pt x="188" y="162"/>
                  </a:cubicBezTo>
                  <a:cubicBezTo>
                    <a:pt x="182" y="157"/>
                    <a:pt x="175" y="154"/>
                    <a:pt x="168" y="154"/>
                  </a:cubicBezTo>
                  <a:cubicBezTo>
                    <a:pt x="153" y="154"/>
                    <a:pt x="138" y="165"/>
                    <a:pt x="138" y="187"/>
                  </a:cubicBezTo>
                  <a:cubicBezTo>
                    <a:pt x="130" y="179"/>
                    <a:pt x="113" y="179"/>
                    <a:pt x="105" y="179"/>
                  </a:cubicBezTo>
                  <a:cubicBezTo>
                    <a:pt x="88" y="187"/>
                    <a:pt x="80" y="212"/>
                    <a:pt x="80" y="229"/>
                  </a:cubicBezTo>
                  <a:lnTo>
                    <a:pt x="97" y="353"/>
                  </a:lnTo>
                  <a:cubicBezTo>
                    <a:pt x="88" y="336"/>
                    <a:pt x="80" y="320"/>
                    <a:pt x="72" y="303"/>
                  </a:cubicBezTo>
                  <a:cubicBezTo>
                    <a:pt x="65" y="292"/>
                    <a:pt x="49" y="286"/>
                    <a:pt x="35" y="286"/>
                  </a:cubicBezTo>
                  <a:cubicBezTo>
                    <a:pt x="17" y="286"/>
                    <a:pt x="1" y="296"/>
                    <a:pt x="6" y="320"/>
                  </a:cubicBezTo>
                  <a:cubicBezTo>
                    <a:pt x="14" y="419"/>
                    <a:pt x="64" y="502"/>
                    <a:pt x="105" y="585"/>
                  </a:cubicBezTo>
                  <a:cubicBezTo>
                    <a:pt x="122" y="618"/>
                    <a:pt x="138" y="643"/>
                    <a:pt x="155" y="676"/>
                  </a:cubicBezTo>
                  <a:cubicBezTo>
                    <a:pt x="155" y="676"/>
                    <a:pt x="155" y="684"/>
                    <a:pt x="163" y="693"/>
                  </a:cubicBezTo>
                  <a:cubicBezTo>
                    <a:pt x="163" y="701"/>
                    <a:pt x="171" y="709"/>
                    <a:pt x="180" y="709"/>
                  </a:cubicBezTo>
                  <a:cubicBezTo>
                    <a:pt x="204" y="751"/>
                    <a:pt x="229" y="784"/>
                    <a:pt x="254" y="825"/>
                  </a:cubicBezTo>
                  <a:cubicBezTo>
                    <a:pt x="266" y="837"/>
                    <a:pt x="283" y="845"/>
                    <a:pt x="297" y="845"/>
                  </a:cubicBezTo>
                  <a:cubicBezTo>
                    <a:pt x="303" y="845"/>
                    <a:pt x="308" y="844"/>
                    <a:pt x="312" y="842"/>
                  </a:cubicBezTo>
                  <a:cubicBezTo>
                    <a:pt x="337" y="825"/>
                    <a:pt x="345" y="800"/>
                    <a:pt x="329" y="784"/>
                  </a:cubicBezTo>
                  <a:cubicBezTo>
                    <a:pt x="287" y="717"/>
                    <a:pt x="246" y="643"/>
                    <a:pt x="204" y="568"/>
                  </a:cubicBezTo>
                  <a:cubicBezTo>
                    <a:pt x="204" y="527"/>
                    <a:pt x="196" y="485"/>
                    <a:pt x="188" y="444"/>
                  </a:cubicBezTo>
                  <a:cubicBezTo>
                    <a:pt x="180" y="386"/>
                    <a:pt x="171" y="328"/>
                    <a:pt x="163" y="270"/>
                  </a:cubicBezTo>
                  <a:lnTo>
                    <a:pt x="163" y="270"/>
                  </a:lnTo>
                  <a:cubicBezTo>
                    <a:pt x="180" y="311"/>
                    <a:pt x="196" y="361"/>
                    <a:pt x="204" y="403"/>
                  </a:cubicBezTo>
                  <a:cubicBezTo>
                    <a:pt x="213" y="436"/>
                    <a:pt x="213" y="469"/>
                    <a:pt x="213" y="502"/>
                  </a:cubicBezTo>
                  <a:cubicBezTo>
                    <a:pt x="221" y="535"/>
                    <a:pt x="221" y="577"/>
                    <a:pt x="238" y="610"/>
                  </a:cubicBezTo>
                  <a:cubicBezTo>
                    <a:pt x="241" y="621"/>
                    <a:pt x="250" y="625"/>
                    <a:pt x="259" y="625"/>
                  </a:cubicBezTo>
                  <a:cubicBezTo>
                    <a:pt x="271" y="625"/>
                    <a:pt x="283" y="619"/>
                    <a:pt x="287" y="610"/>
                  </a:cubicBezTo>
                  <a:cubicBezTo>
                    <a:pt x="304" y="577"/>
                    <a:pt x="304" y="527"/>
                    <a:pt x="296" y="494"/>
                  </a:cubicBezTo>
                  <a:cubicBezTo>
                    <a:pt x="296" y="477"/>
                    <a:pt x="296" y="461"/>
                    <a:pt x="287" y="444"/>
                  </a:cubicBezTo>
                  <a:lnTo>
                    <a:pt x="287" y="444"/>
                  </a:lnTo>
                  <a:cubicBezTo>
                    <a:pt x="304" y="477"/>
                    <a:pt x="329" y="510"/>
                    <a:pt x="362" y="535"/>
                  </a:cubicBezTo>
                  <a:cubicBezTo>
                    <a:pt x="365" y="537"/>
                    <a:pt x="368" y="537"/>
                    <a:pt x="373" y="537"/>
                  </a:cubicBezTo>
                  <a:cubicBezTo>
                    <a:pt x="392" y="537"/>
                    <a:pt x="418" y="522"/>
                    <a:pt x="412" y="502"/>
                  </a:cubicBezTo>
                  <a:cubicBezTo>
                    <a:pt x="412" y="452"/>
                    <a:pt x="387" y="419"/>
                    <a:pt x="362" y="378"/>
                  </a:cubicBezTo>
                  <a:cubicBezTo>
                    <a:pt x="345" y="345"/>
                    <a:pt x="329" y="303"/>
                    <a:pt x="312" y="270"/>
                  </a:cubicBezTo>
                  <a:cubicBezTo>
                    <a:pt x="279" y="187"/>
                    <a:pt x="254" y="104"/>
                    <a:pt x="238" y="21"/>
                  </a:cubicBezTo>
                  <a:cubicBezTo>
                    <a:pt x="234" y="7"/>
                    <a:pt x="219" y="0"/>
                    <a:pt x="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6"/>
            <p:cNvSpPr/>
            <p:nvPr/>
          </p:nvSpPr>
          <p:spPr>
            <a:xfrm>
              <a:off x="498043" y="1358675"/>
              <a:ext cx="27750" cy="20300"/>
            </a:xfrm>
            <a:custGeom>
              <a:rect b="b" l="l" r="r" t="t"/>
              <a:pathLst>
                <a:path extrusionOk="0" h="812" w="1110">
                  <a:moveTo>
                    <a:pt x="763" y="264"/>
                  </a:moveTo>
                  <a:cubicBezTo>
                    <a:pt x="771" y="273"/>
                    <a:pt x="788" y="273"/>
                    <a:pt x="796" y="281"/>
                  </a:cubicBezTo>
                  <a:cubicBezTo>
                    <a:pt x="846" y="306"/>
                    <a:pt x="887" y="339"/>
                    <a:pt x="920" y="372"/>
                  </a:cubicBezTo>
                  <a:cubicBezTo>
                    <a:pt x="895" y="372"/>
                    <a:pt x="862" y="380"/>
                    <a:pt x="837" y="380"/>
                  </a:cubicBezTo>
                  <a:cubicBezTo>
                    <a:pt x="804" y="372"/>
                    <a:pt x="779" y="372"/>
                    <a:pt x="755" y="364"/>
                  </a:cubicBezTo>
                  <a:cubicBezTo>
                    <a:pt x="738" y="364"/>
                    <a:pt x="730" y="372"/>
                    <a:pt x="721" y="389"/>
                  </a:cubicBezTo>
                  <a:lnTo>
                    <a:pt x="697" y="389"/>
                  </a:lnTo>
                  <a:cubicBezTo>
                    <a:pt x="672" y="372"/>
                    <a:pt x="639" y="364"/>
                    <a:pt x="605" y="356"/>
                  </a:cubicBezTo>
                  <a:cubicBezTo>
                    <a:pt x="622" y="347"/>
                    <a:pt x="630" y="339"/>
                    <a:pt x="647" y="339"/>
                  </a:cubicBezTo>
                  <a:cubicBezTo>
                    <a:pt x="680" y="314"/>
                    <a:pt x="721" y="298"/>
                    <a:pt x="755" y="273"/>
                  </a:cubicBezTo>
                  <a:lnTo>
                    <a:pt x="763" y="264"/>
                  </a:lnTo>
                  <a:close/>
                  <a:moveTo>
                    <a:pt x="671" y="0"/>
                  </a:moveTo>
                  <a:cubicBezTo>
                    <a:pt x="660" y="0"/>
                    <a:pt x="649" y="2"/>
                    <a:pt x="639" y="8"/>
                  </a:cubicBezTo>
                  <a:cubicBezTo>
                    <a:pt x="605" y="32"/>
                    <a:pt x="639" y="66"/>
                    <a:pt x="655" y="82"/>
                  </a:cubicBezTo>
                  <a:cubicBezTo>
                    <a:pt x="688" y="107"/>
                    <a:pt x="721" y="115"/>
                    <a:pt x="746" y="132"/>
                  </a:cubicBezTo>
                  <a:cubicBezTo>
                    <a:pt x="779" y="148"/>
                    <a:pt x="804" y="165"/>
                    <a:pt x="837" y="182"/>
                  </a:cubicBezTo>
                  <a:lnTo>
                    <a:pt x="846" y="190"/>
                  </a:lnTo>
                  <a:cubicBezTo>
                    <a:pt x="796" y="165"/>
                    <a:pt x="746" y="148"/>
                    <a:pt x="697" y="140"/>
                  </a:cubicBezTo>
                  <a:cubicBezTo>
                    <a:pt x="647" y="140"/>
                    <a:pt x="581" y="140"/>
                    <a:pt x="539" y="173"/>
                  </a:cubicBezTo>
                  <a:cubicBezTo>
                    <a:pt x="531" y="182"/>
                    <a:pt x="531" y="215"/>
                    <a:pt x="547" y="223"/>
                  </a:cubicBezTo>
                  <a:cubicBezTo>
                    <a:pt x="589" y="240"/>
                    <a:pt x="630" y="231"/>
                    <a:pt x="672" y="248"/>
                  </a:cubicBezTo>
                  <a:cubicBezTo>
                    <a:pt x="688" y="248"/>
                    <a:pt x="697" y="248"/>
                    <a:pt x="705" y="256"/>
                  </a:cubicBezTo>
                  <a:cubicBezTo>
                    <a:pt x="672" y="256"/>
                    <a:pt x="647" y="264"/>
                    <a:pt x="622" y="273"/>
                  </a:cubicBezTo>
                  <a:cubicBezTo>
                    <a:pt x="581" y="289"/>
                    <a:pt x="539" y="306"/>
                    <a:pt x="498" y="322"/>
                  </a:cubicBezTo>
                  <a:cubicBezTo>
                    <a:pt x="489" y="322"/>
                    <a:pt x="489" y="331"/>
                    <a:pt x="481" y="339"/>
                  </a:cubicBezTo>
                  <a:lnTo>
                    <a:pt x="448" y="339"/>
                  </a:lnTo>
                  <a:cubicBezTo>
                    <a:pt x="349" y="347"/>
                    <a:pt x="224" y="380"/>
                    <a:pt x="158" y="472"/>
                  </a:cubicBezTo>
                  <a:lnTo>
                    <a:pt x="150" y="472"/>
                  </a:lnTo>
                  <a:cubicBezTo>
                    <a:pt x="135" y="500"/>
                    <a:pt x="165" y="523"/>
                    <a:pt x="189" y="523"/>
                  </a:cubicBezTo>
                  <a:cubicBezTo>
                    <a:pt x="193" y="523"/>
                    <a:pt x="196" y="522"/>
                    <a:pt x="199" y="521"/>
                  </a:cubicBezTo>
                  <a:cubicBezTo>
                    <a:pt x="224" y="513"/>
                    <a:pt x="241" y="505"/>
                    <a:pt x="257" y="496"/>
                  </a:cubicBezTo>
                  <a:lnTo>
                    <a:pt x="257" y="496"/>
                  </a:lnTo>
                  <a:cubicBezTo>
                    <a:pt x="241" y="513"/>
                    <a:pt x="224" y="521"/>
                    <a:pt x="216" y="546"/>
                  </a:cubicBezTo>
                  <a:lnTo>
                    <a:pt x="216" y="554"/>
                  </a:lnTo>
                  <a:cubicBezTo>
                    <a:pt x="191" y="563"/>
                    <a:pt x="183" y="588"/>
                    <a:pt x="199" y="612"/>
                  </a:cubicBezTo>
                  <a:cubicBezTo>
                    <a:pt x="191" y="629"/>
                    <a:pt x="199" y="654"/>
                    <a:pt x="199" y="670"/>
                  </a:cubicBezTo>
                  <a:lnTo>
                    <a:pt x="191" y="670"/>
                  </a:lnTo>
                  <a:cubicBezTo>
                    <a:pt x="175" y="670"/>
                    <a:pt x="158" y="662"/>
                    <a:pt x="133" y="662"/>
                  </a:cubicBezTo>
                  <a:lnTo>
                    <a:pt x="75" y="662"/>
                  </a:lnTo>
                  <a:cubicBezTo>
                    <a:pt x="59" y="662"/>
                    <a:pt x="42" y="662"/>
                    <a:pt x="25" y="670"/>
                  </a:cubicBezTo>
                  <a:cubicBezTo>
                    <a:pt x="1" y="670"/>
                    <a:pt x="1" y="695"/>
                    <a:pt x="17" y="712"/>
                  </a:cubicBezTo>
                  <a:cubicBezTo>
                    <a:pt x="34" y="720"/>
                    <a:pt x="50" y="728"/>
                    <a:pt x="67" y="737"/>
                  </a:cubicBezTo>
                  <a:cubicBezTo>
                    <a:pt x="75" y="737"/>
                    <a:pt x="83" y="745"/>
                    <a:pt x="92" y="745"/>
                  </a:cubicBezTo>
                  <a:cubicBezTo>
                    <a:pt x="100" y="753"/>
                    <a:pt x="108" y="762"/>
                    <a:pt x="125" y="762"/>
                  </a:cubicBezTo>
                  <a:cubicBezTo>
                    <a:pt x="158" y="770"/>
                    <a:pt x="191" y="778"/>
                    <a:pt x="233" y="786"/>
                  </a:cubicBezTo>
                  <a:cubicBezTo>
                    <a:pt x="307" y="795"/>
                    <a:pt x="382" y="803"/>
                    <a:pt x="456" y="811"/>
                  </a:cubicBezTo>
                  <a:cubicBezTo>
                    <a:pt x="459" y="812"/>
                    <a:pt x="461" y="812"/>
                    <a:pt x="463" y="812"/>
                  </a:cubicBezTo>
                  <a:cubicBezTo>
                    <a:pt x="499" y="812"/>
                    <a:pt x="504" y="753"/>
                    <a:pt x="465" y="745"/>
                  </a:cubicBezTo>
                  <a:cubicBezTo>
                    <a:pt x="415" y="728"/>
                    <a:pt x="365" y="712"/>
                    <a:pt x="307" y="695"/>
                  </a:cubicBezTo>
                  <a:lnTo>
                    <a:pt x="307" y="687"/>
                  </a:lnTo>
                  <a:lnTo>
                    <a:pt x="299" y="679"/>
                  </a:lnTo>
                  <a:lnTo>
                    <a:pt x="291" y="670"/>
                  </a:lnTo>
                  <a:cubicBezTo>
                    <a:pt x="291" y="662"/>
                    <a:pt x="291" y="662"/>
                    <a:pt x="291" y="654"/>
                  </a:cubicBezTo>
                  <a:lnTo>
                    <a:pt x="291" y="646"/>
                  </a:lnTo>
                  <a:cubicBezTo>
                    <a:pt x="382" y="654"/>
                    <a:pt x="473" y="662"/>
                    <a:pt x="556" y="670"/>
                  </a:cubicBezTo>
                  <a:cubicBezTo>
                    <a:pt x="610" y="675"/>
                    <a:pt x="665" y="679"/>
                    <a:pt x="720" y="679"/>
                  </a:cubicBezTo>
                  <a:cubicBezTo>
                    <a:pt x="775" y="679"/>
                    <a:pt x="829" y="675"/>
                    <a:pt x="879" y="662"/>
                  </a:cubicBezTo>
                  <a:cubicBezTo>
                    <a:pt x="912" y="654"/>
                    <a:pt x="904" y="612"/>
                    <a:pt x="879" y="604"/>
                  </a:cubicBezTo>
                  <a:cubicBezTo>
                    <a:pt x="779" y="563"/>
                    <a:pt x="663" y="563"/>
                    <a:pt x="556" y="563"/>
                  </a:cubicBezTo>
                  <a:cubicBezTo>
                    <a:pt x="498" y="554"/>
                    <a:pt x="431" y="554"/>
                    <a:pt x="365" y="554"/>
                  </a:cubicBezTo>
                  <a:cubicBezTo>
                    <a:pt x="373" y="554"/>
                    <a:pt x="382" y="554"/>
                    <a:pt x="390" y="546"/>
                  </a:cubicBezTo>
                  <a:cubicBezTo>
                    <a:pt x="398" y="546"/>
                    <a:pt x="398" y="538"/>
                    <a:pt x="407" y="538"/>
                  </a:cubicBezTo>
                  <a:cubicBezTo>
                    <a:pt x="423" y="530"/>
                    <a:pt x="423" y="505"/>
                    <a:pt x="407" y="488"/>
                  </a:cubicBezTo>
                  <a:cubicBezTo>
                    <a:pt x="407" y="480"/>
                    <a:pt x="390" y="480"/>
                    <a:pt x="382" y="472"/>
                  </a:cubicBezTo>
                  <a:cubicBezTo>
                    <a:pt x="448" y="463"/>
                    <a:pt x="514" y="455"/>
                    <a:pt x="581" y="455"/>
                  </a:cubicBezTo>
                  <a:lnTo>
                    <a:pt x="605" y="455"/>
                  </a:lnTo>
                  <a:cubicBezTo>
                    <a:pt x="639" y="463"/>
                    <a:pt x="680" y="480"/>
                    <a:pt x="713" y="488"/>
                  </a:cubicBezTo>
                  <a:cubicBezTo>
                    <a:pt x="730" y="488"/>
                    <a:pt x="755" y="472"/>
                    <a:pt x="746" y="455"/>
                  </a:cubicBezTo>
                  <a:cubicBezTo>
                    <a:pt x="813" y="447"/>
                    <a:pt x="879" y="447"/>
                    <a:pt x="953" y="447"/>
                  </a:cubicBezTo>
                  <a:cubicBezTo>
                    <a:pt x="962" y="447"/>
                    <a:pt x="962" y="447"/>
                    <a:pt x="970" y="438"/>
                  </a:cubicBezTo>
                  <a:cubicBezTo>
                    <a:pt x="978" y="447"/>
                    <a:pt x="978" y="455"/>
                    <a:pt x="978" y="455"/>
                  </a:cubicBezTo>
                  <a:cubicBezTo>
                    <a:pt x="989" y="474"/>
                    <a:pt x="1004" y="481"/>
                    <a:pt x="1018" y="481"/>
                  </a:cubicBezTo>
                  <a:cubicBezTo>
                    <a:pt x="1049" y="481"/>
                    <a:pt x="1078" y="447"/>
                    <a:pt x="1061" y="414"/>
                  </a:cubicBezTo>
                  <a:cubicBezTo>
                    <a:pt x="1045" y="372"/>
                    <a:pt x="1020" y="339"/>
                    <a:pt x="995" y="306"/>
                  </a:cubicBezTo>
                  <a:lnTo>
                    <a:pt x="995" y="306"/>
                  </a:lnTo>
                  <a:lnTo>
                    <a:pt x="1003" y="314"/>
                  </a:lnTo>
                  <a:cubicBezTo>
                    <a:pt x="1014" y="323"/>
                    <a:pt x="1026" y="327"/>
                    <a:pt x="1037" y="327"/>
                  </a:cubicBezTo>
                  <a:cubicBezTo>
                    <a:pt x="1077" y="327"/>
                    <a:pt x="1110" y="280"/>
                    <a:pt x="1078" y="248"/>
                  </a:cubicBezTo>
                  <a:cubicBezTo>
                    <a:pt x="978" y="148"/>
                    <a:pt x="862" y="66"/>
                    <a:pt x="746" y="16"/>
                  </a:cubicBezTo>
                  <a:cubicBezTo>
                    <a:pt x="723" y="10"/>
                    <a:pt x="697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6"/>
            <p:cNvSpPr/>
            <p:nvPr/>
          </p:nvSpPr>
          <p:spPr>
            <a:xfrm>
              <a:off x="541968" y="1335075"/>
              <a:ext cx="4375" cy="16050"/>
            </a:xfrm>
            <a:custGeom>
              <a:rect b="b" l="l" r="r" t="t"/>
              <a:pathLst>
                <a:path extrusionOk="0" h="642" w="175">
                  <a:moveTo>
                    <a:pt x="113" y="0"/>
                  </a:moveTo>
                  <a:cubicBezTo>
                    <a:pt x="106" y="0"/>
                    <a:pt x="98" y="2"/>
                    <a:pt x="91" y="7"/>
                  </a:cubicBezTo>
                  <a:cubicBezTo>
                    <a:pt x="83" y="7"/>
                    <a:pt x="83" y="7"/>
                    <a:pt x="75" y="15"/>
                  </a:cubicBezTo>
                  <a:lnTo>
                    <a:pt x="75" y="24"/>
                  </a:lnTo>
                  <a:lnTo>
                    <a:pt x="66" y="24"/>
                  </a:lnTo>
                  <a:cubicBezTo>
                    <a:pt x="58" y="32"/>
                    <a:pt x="58" y="40"/>
                    <a:pt x="50" y="40"/>
                  </a:cubicBezTo>
                  <a:cubicBezTo>
                    <a:pt x="50" y="48"/>
                    <a:pt x="50" y="57"/>
                    <a:pt x="50" y="65"/>
                  </a:cubicBezTo>
                  <a:cubicBezTo>
                    <a:pt x="42" y="82"/>
                    <a:pt x="42" y="98"/>
                    <a:pt x="42" y="106"/>
                  </a:cubicBezTo>
                  <a:cubicBezTo>
                    <a:pt x="33" y="106"/>
                    <a:pt x="17" y="115"/>
                    <a:pt x="8" y="131"/>
                  </a:cubicBezTo>
                  <a:cubicBezTo>
                    <a:pt x="0" y="173"/>
                    <a:pt x="0" y="214"/>
                    <a:pt x="0" y="256"/>
                  </a:cubicBezTo>
                  <a:cubicBezTo>
                    <a:pt x="0" y="297"/>
                    <a:pt x="8" y="330"/>
                    <a:pt x="8" y="372"/>
                  </a:cubicBezTo>
                  <a:cubicBezTo>
                    <a:pt x="25" y="454"/>
                    <a:pt x="42" y="537"/>
                    <a:pt x="66" y="612"/>
                  </a:cubicBezTo>
                  <a:cubicBezTo>
                    <a:pt x="73" y="632"/>
                    <a:pt x="89" y="641"/>
                    <a:pt x="105" y="641"/>
                  </a:cubicBezTo>
                  <a:cubicBezTo>
                    <a:pt x="128" y="641"/>
                    <a:pt x="151" y="621"/>
                    <a:pt x="141" y="587"/>
                  </a:cubicBezTo>
                  <a:cubicBezTo>
                    <a:pt x="124" y="512"/>
                    <a:pt x="116" y="438"/>
                    <a:pt x="100" y="363"/>
                  </a:cubicBezTo>
                  <a:cubicBezTo>
                    <a:pt x="100" y="322"/>
                    <a:pt x="91" y="289"/>
                    <a:pt x="91" y="247"/>
                  </a:cubicBezTo>
                  <a:lnTo>
                    <a:pt x="83" y="214"/>
                  </a:lnTo>
                  <a:lnTo>
                    <a:pt x="83" y="214"/>
                  </a:lnTo>
                  <a:cubicBezTo>
                    <a:pt x="91" y="222"/>
                    <a:pt x="91" y="222"/>
                    <a:pt x="100" y="231"/>
                  </a:cubicBezTo>
                  <a:cubicBezTo>
                    <a:pt x="108" y="239"/>
                    <a:pt x="118" y="243"/>
                    <a:pt x="129" y="243"/>
                  </a:cubicBezTo>
                  <a:cubicBezTo>
                    <a:pt x="139" y="243"/>
                    <a:pt x="149" y="239"/>
                    <a:pt x="158" y="231"/>
                  </a:cubicBezTo>
                  <a:cubicBezTo>
                    <a:pt x="174" y="214"/>
                    <a:pt x="174" y="189"/>
                    <a:pt x="158" y="173"/>
                  </a:cubicBezTo>
                  <a:lnTo>
                    <a:pt x="158" y="164"/>
                  </a:lnTo>
                  <a:lnTo>
                    <a:pt x="149" y="156"/>
                  </a:lnTo>
                  <a:cubicBezTo>
                    <a:pt x="149" y="156"/>
                    <a:pt x="149" y="148"/>
                    <a:pt x="141" y="148"/>
                  </a:cubicBezTo>
                  <a:lnTo>
                    <a:pt x="141" y="140"/>
                  </a:lnTo>
                  <a:lnTo>
                    <a:pt x="141" y="131"/>
                  </a:lnTo>
                  <a:lnTo>
                    <a:pt x="141" y="123"/>
                  </a:lnTo>
                  <a:lnTo>
                    <a:pt x="141" y="115"/>
                  </a:lnTo>
                  <a:lnTo>
                    <a:pt x="141" y="98"/>
                  </a:lnTo>
                  <a:lnTo>
                    <a:pt x="141" y="82"/>
                  </a:lnTo>
                  <a:lnTo>
                    <a:pt x="141" y="73"/>
                  </a:lnTo>
                  <a:cubicBezTo>
                    <a:pt x="141" y="65"/>
                    <a:pt x="141" y="57"/>
                    <a:pt x="141" y="48"/>
                  </a:cubicBezTo>
                  <a:cubicBezTo>
                    <a:pt x="141" y="48"/>
                    <a:pt x="149" y="40"/>
                    <a:pt x="149" y="32"/>
                  </a:cubicBezTo>
                  <a:cubicBezTo>
                    <a:pt x="149" y="14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6"/>
            <p:cNvSpPr/>
            <p:nvPr/>
          </p:nvSpPr>
          <p:spPr>
            <a:xfrm>
              <a:off x="546518" y="1331225"/>
              <a:ext cx="9750" cy="16675"/>
            </a:xfrm>
            <a:custGeom>
              <a:rect b="b" l="l" r="r" t="t"/>
              <a:pathLst>
                <a:path extrusionOk="0" h="667" w="390">
                  <a:moveTo>
                    <a:pt x="183" y="252"/>
                  </a:moveTo>
                  <a:cubicBezTo>
                    <a:pt x="199" y="285"/>
                    <a:pt x="208" y="310"/>
                    <a:pt x="224" y="343"/>
                  </a:cubicBezTo>
                  <a:cubicBezTo>
                    <a:pt x="208" y="376"/>
                    <a:pt x="191" y="418"/>
                    <a:pt x="174" y="451"/>
                  </a:cubicBezTo>
                  <a:cubicBezTo>
                    <a:pt x="174" y="434"/>
                    <a:pt x="174" y="410"/>
                    <a:pt x="174" y="385"/>
                  </a:cubicBezTo>
                  <a:lnTo>
                    <a:pt x="183" y="385"/>
                  </a:lnTo>
                  <a:cubicBezTo>
                    <a:pt x="183" y="343"/>
                    <a:pt x="183" y="302"/>
                    <a:pt x="183" y="269"/>
                  </a:cubicBezTo>
                  <a:lnTo>
                    <a:pt x="183" y="252"/>
                  </a:lnTo>
                  <a:close/>
                  <a:moveTo>
                    <a:pt x="284" y="0"/>
                  </a:moveTo>
                  <a:cubicBezTo>
                    <a:pt x="271" y="0"/>
                    <a:pt x="257" y="8"/>
                    <a:pt x="257" y="20"/>
                  </a:cubicBezTo>
                  <a:lnTo>
                    <a:pt x="257" y="45"/>
                  </a:lnTo>
                  <a:cubicBezTo>
                    <a:pt x="257" y="53"/>
                    <a:pt x="266" y="62"/>
                    <a:pt x="266" y="70"/>
                  </a:cubicBezTo>
                  <a:cubicBezTo>
                    <a:pt x="266" y="78"/>
                    <a:pt x="274" y="95"/>
                    <a:pt x="274" y="111"/>
                  </a:cubicBezTo>
                  <a:cubicBezTo>
                    <a:pt x="282" y="136"/>
                    <a:pt x="299" y="161"/>
                    <a:pt x="307" y="186"/>
                  </a:cubicBezTo>
                  <a:cubicBezTo>
                    <a:pt x="299" y="186"/>
                    <a:pt x="299" y="194"/>
                    <a:pt x="290" y="202"/>
                  </a:cubicBezTo>
                  <a:cubicBezTo>
                    <a:pt x="290" y="211"/>
                    <a:pt x="282" y="219"/>
                    <a:pt x="274" y="227"/>
                  </a:cubicBezTo>
                  <a:cubicBezTo>
                    <a:pt x="274" y="219"/>
                    <a:pt x="274" y="219"/>
                    <a:pt x="274" y="211"/>
                  </a:cubicBezTo>
                  <a:cubicBezTo>
                    <a:pt x="257" y="178"/>
                    <a:pt x="249" y="144"/>
                    <a:pt x="241" y="120"/>
                  </a:cubicBezTo>
                  <a:cubicBezTo>
                    <a:pt x="232" y="103"/>
                    <a:pt x="224" y="78"/>
                    <a:pt x="216" y="62"/>
                  </a:cubicBezTo>
                  <a:cubicBezTo>
                    <a:pt x="208" y="45"/>
                    <a:pt x="199" y="37"/>
                    <a:pt x="183" y="20"/>
                  </a:cubicBezTo>
                  <a:cubicBezTo>
                    <a:pt x="177" y="18"/>
                    <a:pt x="170" y="17"/>
                    <a:pt x="164" y="17"/>
                  </a:cubicBezTo>
                  <a:cubicBezTo>
                    <a:pt x="144" y="17"/>
                    <a:pt x="123" y="28"/>
                    <a:pt x="116" y="53"/>
                  </a:cubicBezTo>
                  <a:cubicBezTo>
                    <a:pt x="108" y="78"/>
                    <a:pt x="116" y="111"/>
                    <a:pt x="125" y="136"/>
                  </a:cubicBezTo>
                  <a:lnTo>
                    <a:pt x="116" y="144"/>
                  </a:lnTo>
                  <a:cubicBezTo>
                    <a:pt x="108" y="161"/>
                    <a:pt x="108" y="178"/>
                    <a:pt x="100" y="186"/>
                  </a:cubicBezTo>
                  <a:lnTo>
                    <a:pt x="100" y="178"/>
                  </a:lnTo>
                  <a:cubicBezTo>
                    <a:pt x="92" y="153"/>
                    <a:pt x="92" y="128"/>
                    <a:pt x="83" y="103"/>
                  </a:cubicBezTo>
                  <a:cubicBezTo>
                    <a:pt x="75" y="86"/>
                    <a:pt x="75" y="78"/>
                    <a:pt x="75" y="62"/>
                  </a:cubicBezTo>
                  <a:cubicBezTo>
                    <a:pt x="67" y="45"/>
                    <a:pt x="58" y="37"/>
                    <a:pt x="58" y="20"/>
                  </a:cubicBezTo>
                  <a:cubicBezTo>
                    <a:pt x="53" y="12"/>
                    <a:pt x="44" y="8"/>
                    <a:pt x="35" y="8"/>
                  </a:cubicBezTo>
                  <a:cubicBezTo>
                    <a:pt x="18" y="8"/>
                    <a:pt x="0" y="21"/>
                    <a:pt x="0" y="37"/>
                  </a:cubicBezTo>
                  <a:cubicBezTo>
                    <a:pt x="0" y="86"/>
                    <a:pt x="17" y="144"/>
                    <a:pt x="25" y="202"/>
                  </a:cubicBezTo>
                  <a:cubicBezTo>
                    <a:pt x="34" y="252"/>
                    <a:pt x="42" y="302"/>
                    <a:pt x="58" y="360"/>
                  </a:cubicBezTo>
                  <a:cubicBezTo>
                    <a:pt x="58" y="368"/>
                    <a:pt x="67" y="376"/>
                    <a:pt x="75" y="385"/>
                  </a:cubicBezTo>
                  <a:cubicBezTo>
                    <a:pt x="75" y="459"/>
                    <a:pt x="75" y="542"/>
                    <a:pt x="75" y="617"/>
                  </a:cubicBezTo>
                  <a:cubicBezTo>
                    <a:pt x="79" y="650"/>
                    <a:pt x="104" y="666"/>
                    <a:pt x="128" y="666"/>
                  </a:cubicBezTo>
                  <a:cubicBezTo>
                    <a:pt x="152" y="666"/>
                    <a:pt x="174" y="650"/>
                    <a:pt x="174" y="617"/>
                  </a:cubicBezTo>
                  <a:cubicBezTo>
                    <a:pt x="174" y="584"/>
                    <a:pt x="174" y="542"/>
                    <a:pt x="174" y="509"/>
                  </a:cubicBezTo>
                  <a:cubicBezTo>
                    <a:pt x="183" y="517"/>
                    <a:pt x="191" y="526"/>
                    <a:pt x="199" y="526"/>
                  </a:cubicBezTo>
                  <a:cubicBezTo>
                    <a:pt x="204" y="527"/>
                    <a:pt x="208" y="528"/>
                    <a:pt x="212" y="528"/>
                  </a:cubicBezTo>
                  <a:cubicBezTo>
                    <a:pt x="230" y="528"/>
                    <a:pt x="242" y="513"/>
                    <a:pt x="249" y="492"/>
                  </a:cubicBezTo>
                  <a:cubicBezTo>
                    <a:pt x="257" y="476"/>
                    <a:pt x="266" y="459"/>
                    <a:pt x="274" y="434"/>
                  </a:cubicBezTo>
                  <a:cubicBezTo>
                    <a:pt x="279" y="438"/>
                    <a:pt x="285" y="440"/>
                    <a:pt x="292" y="440"/>
                  </a:cubicBezTo>
                  <a:cubicBezTo>
                    <a:pt x="314" y="440"/>
                    <a:pt x="338" y="419"/>
                    <a:pt x="332" y="393"/>
                  </a:cubicBezTo>
                  <a:cubicBezTo>
                    <a:pt x="324" y="368"/>
                    <a:pt x="315" y="352"/>
                    <a:pt x="307" y="327"/>
                  </a:cubicBezTo>
                  <a:cubicBezTo>
                    <a:pt x="315" y="318"/>
                    <a:pt x="315" y="302"/>
                    <a:pt x="324" y="294"/>
                  </a:cubicBezTo>
                  <a:cubicBezTo>
                    <a:pt x="332" y="269"/>
                    <a:pt x="332" y="244"/>
                    <a:pt x="340" y="219"/>
                  </a:cubicBezTo>
                  <a:lnTo>
                    <a:pt x="365" y="219"/>
                  </a:lnTo>
                  <a:cubicBezTo>
                    <a:pt x="373" y="211"/>
                    <a:pt x="382" y="202"/>
                    <a:pt x="390" y="194"/>
                  </a:cubicBezTo>
                  <a:cubicBezTo>
                    <a:pt x="390" y="178"/>
                    <a:pt x="390" y="169"/>
                    <a:pt x="390" y="153"/>
                  </a:cubicBezTo>
                  <a:cubicBezTo>
                    <a:pt x="373" y="128"/>
                    <a:pt x="365" y="103"/>
                    <a:pt x="348" y="78"/>
                  </a:cubicBezTo>
                  <a:cubicBezTo>
                    <a:pt x="340" y="70"/>
                    <a:pt x="332" y="53"/>
                    <a:pt x="332" y="45"/>
                  </a:cubicBezTo>
                  <a:cubicBezTo>
                    <a:pt x="324" y="37"/>
                    <a:pt x="315" y="28"/>
                    <a:pt x="315" y="20"/>
                  </a:cubicBezTo>
                  <a:cubicBezTo>
                    <a:pt x="307" y="20"/>
                    <a:pt x="307" y="12"/>
                    <a:pt x="299" y="4"/>
                  </a:cubicBezTo>
                  <a:cubicBezTo>
                    <a:pt x="294" y="1"/>
                    <a:pt x="289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6"/>
            <p:cNvSpPr/>
            <p:nvPr/>
          </p:nvSpPr>
          <p:spPr>
            <a:xfrm>
              <a:off x="560818" y="1319900"/>
              <a:ext cx="7675" cy="7050"/>
            </a:xfrm>
            <a:custGeom>
              <a:rect b="b" l="l" r="r" t="t"/>
              <a:pathLst>
                <a:path extrusionOk="0" h="282" w="307">
                  <a:moveTo>
                    <a:pt x="25" y="1"/>
                  </a:moveTo>
                  <a:cubicBezTo>
                    <a:pt x="8" y="9"/>
                    <a:pt x="0" y="34"/>
                    <a:pt x="8" y="42"/>
                  </a:cubicBezTo>
                  <a:cubicBezTo>
                    <a:pt x="17" y="59"/>
                    <a:pt x="25" y="67"/>
                    <a:pt x="33" y="75"/>
                  </a:cubicBezTo>
                  <a:cubicBezTo>
                    <a:pt x="42" y="92"/>
                    <a:pt x="50" y="100"/>
                    <a:pt x="66" y="109"/>
                  </a:cubicBezTo>
                  <a:cubicBezTo>
                    <a:pt x="75" y="117"/>
                    <a:pt x="83" y="125"/>
                    <a:pt x="91" y="133"/>
                  </a:cubicBezTo>
                  <a:lnTo>
                    <a:pt x="100" y="142"/>
                  </a:lnTo>
                  <a:lnTo>
                    <a:pt x="108" y="142"/>
                  </a:lnTo>
                  <a:lnTo>
                    <a:pt x="116" y="150"/>
                  </a:lnTo>
                  <a:cubicBezTo>
                    <a:pt x="133" y="167"/>
                    <a:pt x="158" y="183"/>
                    <a:pt x="174" y="200"/>
                  </a:cubicBezTo>
                  <a:cubicBezTo>
                    <a:pt x="182" y="208"/>
                    <a:pt x="191" y="225"/>
                    <a:pt x="199" y="233"/>
                  </a:cubicBezTo>
                  <a:lnTo>
                    <a:pt x="199" y="241"/>
                  </a:lnTo>
                  <a:cubicBezTo>
                    <a:pt x="207" y="249"/>
                    <a:pt x="207" y="249"/>
                    <a:pt x="216" y="258"/>
                  </a:cubicBezTo>
                  <a:cubicBezTo>
                    <a:pt x="221" y="269"/>
                    <a:pt x="240" y="281"/>
                    <a:pt x="256" y="281"/>
                  </a:cubicBezTo>
                  <a:cubicBezTo>
                    <a:pt x="262" y="281"/>
                    <a:pt x="269" y="279"/>
                    <a:pt x="274" y="274"/>
                  </a:cubicBezTo>
                  <a:cubicBezTo>
                    <a:pt x="298" y="258"/>
                    <a:pt x="307" y="233"/>
                    <a:pt x="290" y="216"/>
                  </a:cubicBezTo>
                  <a:cubicBezTo>
                    <a:pt x="265" y="167"/>
                    <a:pt x="224" y="117"/>
                    <a:pt x="182" y="84"/>
                  </a:cubicBezTo>
                  <a:cubicBezTo>
                    <a:pt x="166" y="59"/>
                    <a:pt x="141" y="42"/>
                    <a:pt x="116" y="26"/>
                  </a:cubicBezTo>
                  <a:cubicBezTo>
                    <a:pt x="108" y="17"/>
                    <a:pt x="91" y="17"/>
                    <a:pt x="83" y="17"/>
                  </a:cubicBezTo>
                  <a:lnTo>
                    <a:pt x="83" y="9"/>
                  </a:lnTo>
                  <a:lnTo>
                    <a:pt x="75" y="9"/>
                  </a:lnTo>
                  <a:cubicBezTo>
                    <a:pt x="58" y="1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6"/>
            <p:cNvSpPr/>
            <p:nvPr/>
          </p:nvSpPr>
          <p:spPr>
            <a:xfrm>
              <a:off x="570118" y="1320125"/>
              <a:ext cx="3150" cy="5050"/>
            </a:xfrm>
            <a:custGeom>
              <a:rect b="b" l="l" r="r" t="t"/>
              <a:pathLst>
                <a:path extrusionOk="0" h="202" w="126">
                  <a:moveTo>
                    <a:pt x="34" y="0"/>
                  </a:moveTo>
                  <a:cubicBezTo>
                    <a:pt x="9" y="8"/>
                    <a:pt x="1" y="25"/>
                    <a:pt x="1" y="42"/>
                  </a:cubicBezTo>
                  <a:cubicBezTo>
                    <a:pt x="17" y="83"/>
                    <a:pt x="26" y="124"/>
                    <a:pt x="34" y="166"/>
                  </a:cubicBezTo>
                  <a:cubicBezTo>
                    <a:pt x="34" y="186"/>
                    <a:pt x="57" y="201"/>
                    <a:pt x="74" y="201"/>
                  </a:cubicBezTo>
                  <a:cubicBezTo>
                    <a:pt x="77" y="201"/>
                    <a:pt x="81" y="201"/>
                    <a:pt x="84" y="199"/>
                  </a:cubicBezTo>
                  <a:cubicBezTo>
                    <a:pt x="109" y="191"/>
                    <a:pt x="125" y="166"/>
                    <a:pt x="117" y="141"/>
                  </a:cubicBezTo>
                  <a:cubicBezTo>
                    <a:pt x="100" y="108"/>
                    <a:pt x="92" y="66"/>
                    <a:pt x="75" y="25"/>
                  </a:cubicBezTo>
                  <a:cubicBezTo>
                    <a:pt x="75" y="17"/>
                    <a:pt x="67" y="8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6"/>
            <p:cNvSpPr/>
            <p:nvPr/>
          </p:nvSpPr>
          <p:spPr>
            <a:xfrm>
              <a:off x="506393" y="1383000"/>
              <a:ext cx="17075" cy="4475"/>
            </a:xfrm>
            <a:custGeom>
              <a:rect b="b" l="l" r="r" t="t"/>
              <a:pathLst>
                <a:path extrusionOk="0" h="179" w="683">
                  <a:moveTo>
                    <a:pt x="291" y="1"/>
                  </a:moveTo>
                  <a:cubicBezTo>
                    <a:pt x="213" y="1"/>
                    <a:pt x="134" y="12"/>
                    <a:pt x="64" y="37"/>
                  </a:cubicBezTo>
                  <a:cubicBezTo>
                    <a:pt x="0" y="69"/>
                    <a:pt x="29" y="178"/>
                    <a:pt x="91" y="178"/>
                  </a:cubicBezTo>
                  <a:cubicBezTo>
                    <a:pt x="93" y="178"/>
                    <a:pt x="95" y="178"/>
                    <a:pt x="97" y="178"/>
                  </a:cubicBezTo>
                  <a:cubicBezTo>
                    <a:pt x="189" y="170"/>
                    <a:pt x="271" y="145"/>
                    <a:pt x="363" y="137"/>
                  </a:cubicBezTo>
                  <a:lnTo>
                    <a:pt x="628" y="137"/>
                  </a:lnTo>
                  <a:cubicBezTo>
                    <a:pt x="630" y="137"/>
                    <a:pt x="633" y="137"/>
                    <a:pt x="636" y="137"/>
                  </a:cubicBezTo>
                  <a:cubicBezTo>
                    <a:pt x="671" y="137"/>
                    <a:pt x="683" y="86"/>
                    <a:pt x="644" y="70"/>
                  </a:cubicBezTo>
                  <a:cubicBezTo>
                    <a:pt x="603" y="54"/>
                    <a:pt x="561" y="37"/>
                    <a:pt x="512" y="21"/>
                  </a:cubicBezTo>
                  <a:cubicBezTo>
                    <a:pt x="470" y="4"/>
                    <a:pt x="412" y="4"/>
                    <a:pt x="363" y="4"/>
                  </a:cubicBezTo>
                  <a:cubicBezTo>
                    <a:pt x="339" y="2"/>
                    <a:pt x="315" y="1"/>
                    <a:pt x="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6"/>
            <p:cNvSpPr/>
            <p:nvPr/>
          </p:nvSpPr>
          <p:spPr>
            <a:xfrm>
              <a:off x="518575" y="1380450"/>
              <a:ext cx="8300" cy="3350"/>
            </a:xfrm>
            <a:custGeom>
              <a:rect b="b" l="l" r="r" t="t"/>
              <a:pathLst>
                <a:path extrusionOk="0" h="134" w="332">
                  <a:moveTo>
                    <a:pt x="67" y="0"/>
                  </a:moveTo>
                  <a:cubicBezTo>
                    <a:pt x="56" y="0"/>
                    <a:pt x="46" y="2"/>
                    <a:pt x="34" y="7"/>
                  </a:cubicBezTo>
                  <a:cubicBezTo>
                    <a:pt x="9" y="7"/>
                    <a:pt x="1" y="40"/>
                    <a:pt x="17" y="56"/>
                  </a:cubicBezTo>
                  <a:cubicBezTo>
                    <a:pt x="34" y="65"/>
                    <a:pt x="42" y="73"/>
                    <a:pt x="50" y="73"/>
                  </a:cubicBezTo>
                  <a:lnTo>
                    <a:pt x="83" y="89"/>
                  </a:lnTo>
                  <a:lnTo>
                    <a:pt x="92" y="89"/>
                  </a:lnTo>
                  <a:lnTo>
                    <a:pt x="100" y="98"/>
                  </a:lnTo>
                  <a:cubicBezTo>
                    <a:pt x="117" y="106"/>
                    <a:pt x="133" y="106"/>
                    <a:pt x="141" y="106"/>
                  </a:cubicBezTo>
                  <a:cubicBezTo>
                    <a:pt x="183" y="114"/>
                    <a:pt x="224" y="123"/>
                    <a:pt x="266" y="131"/>
                  </a:cubicBezTo>
                  <a:cubicBezTo>
                    <a:pt x="272" y="133"/>
                    <a:pt x="278" y="134"/>
                    <a:pt x="284" y="134"/>
                  </a:cubicBezTo>
                  <a:cubicBezTo>
                    <a:pt x="304" y="134"/>
                    <a:pt x="324" y="123"/>
                    <a:pt x="324" y="98"/>
                  </a:cubicBezTo>
                  <a:cubicBezTo>
                    <a:pt x="332" y="81"/>
                    <a:pt x="315" y="48"/>
                    <a:pt x="291" y="40"/>
                  </a:cubicBezTo>
                  <a:cubicBezTo>
                    <a:pt x="249" y="31"/>
                    <a:pt x="208" y="23"/>
                    <a:pt x="166" y="15"/>
                  </a:cubicBezTo>
                  <a:cubicBezTo>
                    <a:pt x="158" y="7"/>
                    <a:pt x="150" y="7"/>
                    <a:pt x="133" y="7"/>
                  </a:cubicBezTo>
                  <a:lnTo>
                    <a:pt x="100" y="7"/>
                  </a:lnTo>
                  <a:cubicBezTo>
                    <a:pt x="88" y="2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6"/>
            <p:cNvSpPr/>
            <p:nvPr/>
          </p:nvSpPr>
          <p:spPr>
            <a:xfrm>
              <a:off x="550868" y="1319775"/>
              <a:ext cx="12250" cy="20250"/>
            </a:xfrm>
            <a:custGeom>
              <a:rect b="b" l="l" r="r" t="t"/>
              <a:pathLst>
                <a:path extrusionOk="0" h="810" w="490">
                  <a:moveTo>
                    <a:pt x="38" y="0"/>
                  </a:moveTo>
                  <a:cubicBezTo>
                    <a:pt x="28" y="0"/>
                    <a:pt x="18" y="4"/>
                    <a:pt x="9" y="14"/>
                  </a:cubicBezTo>
                  <a:cubicBezTo>
                    <a:pt x="0" y="31"/>
                    <a:pt x="9" y="47"/>
                    <a:pt x="25" y="56"/>
                  </a:cubicBezTo>
                  <a:cubicBezTo>
                    <a:pt x="67" y="89"/>
                    <a:pt x="108" y="122"/>
                    <a:pt x="150" y="163"/>
                  </a:cubicBezTo>
                  <a:cubicBezTo>
                    <a:pt x="166" y="180"/>
                    <a:pt x="191" y="196"/>
                    <a:pt x="208" y="221"/>
                  </a:cubicBezTo>
                  <a:lnTo>
                    <a:pt x="216" y="230"/>
                  </a:lnTo>
                  <a:lnTo>
                    <a:pt x="199" y="230"/>
                  </a:lnTo>
                  <a:cubicBezTo>
                    <a:pt x="183" y="238"/>
                    <a:pt x="174" y="254"/>
                    <a:pt x="174" y="271"/>
                  </a:cubicBezTo>
                  <a:cubicBezTo>
                    <a:pt x="174" y="304"/>
                    <a:pt x="199" y="329"/>
                    <a:pt x="216" y="354"/>
                  </a:cubicBezTo>
                  <a:lnTo>
                    <a:pt x="266" y="420"/>
                  </a:lnTo>
                  <a:cubicBezTo>
                    <a:pt x="257" y="437"/>
                    <a:pt x="241" y="453"/>
                    <a:pt x="257" y="478"/>
                  </a:cubicBezTo>
                  <a:cubicBezTo>
                    <a:pt x="266" y="503"/>
                    <a:pt x="266" y="536"/>
                    <a:pt x="274" y="561"/>
                  </a:cubicBezTo>
                  <a:cubicBezTo>
                    <a:pt x="282" y="586"/>
                    <a:pt x="290" y="611"/>
                    <a:pt x="299" y="636"/>
                  </a:cubicBezTo>
                  <a:cubicBezTo>
                    <a:pt x="324" y="694"/>
                    <a:pt x="348" y="743"/>
                    <a:pt x="382" y="793"/>
                  </a:cubicBezTo>
                  <a:cubicBezTo>
                    <a:pt x="391" y="805"/>
                    <a:pt x="403" y="810"/>
                    <a:pt x="415" y="810"/>
                  </a:cubicBezTo>
                  <a:cubicBezTo>
                    <a:pt x="445" y="810"/>
                    <a:pt x="474" y="779"/>
                    <a:pt x="456" y="743"/>
                  </a:cubicBezTo>
                  <a:cubicBezTo>
                    <a:pt x="440" y="718"/>
                    <a:pt x="431" y="685"/>
                    <a:pt x="415" y="652"/>
                  </a:cubicBezTo>
                  <a:cubicBezTo>
                    <a:pt x="456" y="652"/>
                    <a:pt x="489" y="619"/>
                    <a:pt x="473" y="578"/>
                  </a:cubicBezTo>
                  <a:cubicBezTo>
                    <a:pt x="456" y="503"/>
                    <a:pt x="423" y="437"/>
                    <a:pt x="382" y="370"/>
                  </a:cubicBezTo>
                  <a:cubicBezTo>
                    <a:pt x="357" y="346"/>
                    <a:pt x="340" y="321"/>
                    <a:pt x="315" y="296"/>
                  </a:cubicBezTo>
                  <a:lnTo>
                    <a:pt x="324" y="288"/>
                  </a:lnTo>
                  <a:cubicBezTo>
                    <a:pt x="340" y="279"/>
                    <a:pt x="348" y="254"/>
                    <a:pt x="332" y="238"/>
                  </a:cubicBezTo>
                  <a:lnTo>
                    <a:pt x="332" y="230"/>
                  </a:lnTo>
                  <a:cubicBezTo>
                    <a:pt x="299" y="180"/>
                    <a:pt x="257" y="130"/>
                    <a:pt x="208" y="97"/>
                  </a:cubicBezTo>
                  <a:cubicBezTo>
                    <a:pt x="158" y="56"/>
                    <a:pt x="108" y="31"/>
                    <a:pt x="58" y="6"/>
                  </a:cubicBezTo>
                  <a:cubicBezTo>
                    <a:pt x="52" y="2"/>
                    <a:pt x="45" y="0"/>
                    <a:pt x="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6"/>
            <p:cNvSpPr/>
            <p:nvPr/>
          </p:nvSpPr>
          <p:spPr>
            <a:xfrm>
              <a:off x="535118" y="1318675"/>
              <a:ext cx="10175" cy="2500"/>
            </a:xfrm>
            <a:custGeom>
              <a:rect b="b" l="l" r="r" t="t"/>
              <a:pathLst>
                <a:path extrusionOk="0" h="100" w="407">
                  <a:moveTo>
                    <a:pt x="117" y="0"/>
                  </a:moveTo>
                  <a:cubicBezTo>
                    <a:pt x="84" y="0"/>
                    <a:pt x="59" y="8"/>
                    <a:pt x="34" y="8"/>
                  </a:cubicBezTo>
                  <a:cubicBezTo>
                    <a:pt x="1" y="17"/>
                    <a:pt x="9" y="58"/>
                    <a:pt x="34" y="66"/>
                  </a:cubicBezTo>
                  <a:cubicBezTo>
                    <a:pt x="59" y="75"/>
                    <a:pt x="84" y="83"/>
                    <a:pt x="117" y="83"/>
                  </a:cubicBezTo>
                  <a:cubicBezTo>
                    <a:pt x="142" y="83"/>
                    <a:pt x="166" y="91"/>
                    <a:pt x="200" y="91"/>
                  </a:cubicBezTo>
                  <a:cubicBezTo>
                    <a:pt x="249" y="91"/>
                    <a:pt x="307" y="100"/>
                    <a:pt x="365" y="100"/>
                  </a:cubicBezTo>
                  <a:cubicBezTo>
                    <a:pt x="390" y="100"/>
                    <a:pt x="407" y="75"/>
                    <a:pt x="407" y="58"/>
                  </a:cubicBezTo>
                  <a:cubicBezTo>
                    <a:pt x="407" y="33"/>
                    <a:pt x="390" y="8"/>
                    <a:pt x="365" y="8"/>
                  </a:cubicBezTo>
                  <a:lnTo>
                    <a:pt x="365" y="17"/>
                  </a:lnTo>
                  <a:cubicBezTo>
                    <a:pt x="307" y="8"/>
                    <a:pt x="249" y="8"/>
                    <a:pt x="200" y="8"/>
                  </a:cubicBezTo>
                  <a:cubicBezTo>
                    <a:pt x="166" y="8"/>
                    <a:pt x="142" y="0"/>
                    <a:pt x="1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6"/>
            <p:cNvSpPr/>
            <p:nvPr/>
          </p:nvSpPr>
          <p:spPr>
            <a:xfrm>
              <a:off x="815825" y="1559150"/>
              <a:ext cx="2500" cy="2100"/>
            </a:xfrm>
            <a:custGeom>
              <a:rect b="b" l="l" r="r" t="t"/>
              <a:pathLst>
                <a:path extrusionOk="0" h="84" w="100">
                  <a:moveTo>
                    <a:pt x="50" y="1"/>
                  </a:moveTo>
                  <a:cubicBezTo>
                    <a:pt x="0" y="1"/>
                    <a:pt x="0" y="83"/>
                    <a:pt x="50" y="83"/>
                  </a:cubicBezTo>
                  <a:cubicBezTo>
                    <a:pt x="100" y="83"/>
                    <a:pt x="100" y="1"/>
                    <a:pt x="50" y="1"/>
                  </a:cubicBez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6"/>
            <p:cNvSpPr/>
            <p:nvPr/>
          </p:nvSpPr>
          <p:spPr>
            <a:xfrm>
              <a:off x="716168" y="1327950"/>
              <a:ext cx="7000" cy="17875"/>
            </a:xfrm>
            <a:custGeom>
              <a:rect b="b" l="l" r="r" t="t"/>
              <a:pathLst>
                <a:path extrusionOk="0" h="715" w="280">
                  <a:moveTo>
                    <a:pt x="246" y="0"/>
                  </a:moveTo>
                  <a:cubicBezTo>
                    <a:pt x="239" y="0"/>
                    <a:pt x="231" y="3"/>
                    <a:pt x="224" y="10"/>
                  </a:cubicBezTo>
                  <a:cubicBezTo>
                    <a:pt x="149" y="101"/>
                    <a:pt x="100" y="209"/>
                    <a:pt x="66" y="317"/>
                  </a:cubicBezTo>
                  <a:cubicBezTo>
                    <a:pt x="33" y="433"/>
                    <a:pt x="8" y="549"/>
                    <a:pt x="0" y="665"/>
                  </a:cubicBezTo>
                  <a:cubicBezTo>
                    <a:pt x="0" y="690"/>
                    <a:pt x="25" y="715"/>
                    <a:pt x="50" y="715"/>
                  </a:cubicBezTo>
                  <a:cubicBezTo>
                    <a:pt x="83" y="715"/>
                    <a:pt x="100" y="690"/>
                    <a:pt x="108" y="665"/>
                  </a:cubicBezTo>
                  <a:cubicBezTo>
                    <a:pt x="116" y="557"/>
                    <a:pt x="141" y="449"/>
                    <a:pt x="174" y="350"/>
                  </a:cubicBezTo>
                  <a:cubicBezTo>
                    <a:pt x="207" y="251"/>
                    <a:pt x="249" y="143"/>
                    <a:pt x="274" y="43"/>
                  </a:cubicBezTo>
                  <a:cubicBezTo>
                    <a:pt x="280" y="20"/>
                    <a:pt x="264" y="0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6"/>
            <p:cNvSpPr/>
            <p:nvPr/>
          </p:nvSpPr>
          <p:spPr>
            <a:xfrm>
              <a:off x="719018" y="1331225"/>
              <a:ext cx="28400" cy="18750"/>
            </a:xfrm>
            <a:custGeom>
              <a:rect b="b" l="l" r="r" t="t"/>
              <a:pathLst>
                <a:path extrusionOk="0" h="750" w="1136">
                  <a:moveTo>
                    <a:pt x="349" y="1"/>
                  </a:moveTo>
                  <a:cubicBezTo>
                    <a:pt x="320" y="1"/>
                    <a:pt x="286" y="34"/>
                    <a:pt x="267" y="53"/>
                  </a:cubicBezTo>
                  <a:cubicBezTo>
                    <a:pt x="209" y="120"/>
                    <a:pt x="168" y="194"/>
                    <a:pt x="126" y="269"/>
                  </a:cubicBezTo>
                  <a:cubicBezTo>
                    <a:pt x="85" y="360"/>
                    <a:pt x="52" y="451"/>
                    <a:pt x="19" y="542"/>
                  </a:cubicBezTo>
                  <a:cubicBezTo>
                    <a:pt x="12" y="568"/>
                    <a:pt x="36" y="589"/>
                    <a:pt x="59" y="589"/>
                  </a:cubicBezTo>
                  <a:cubicBezTo>
                    <a:pt x="65" y="589"/>
                    <a:pt x="71" y="587"/>
                    <a:pt x="77" y="584"/>
                  </a:cubicBezTo>
                  <a:lnTo>
                    <a:pt x="77" y="584"/>
                  </a:lnTo>
                  <a:cubicBezTo>
                    <a:pt x="60" y="600"/>
                    <a:pt x="44" y="608"/>
                    <a:pt x="27" y="625"/>
                  </a:cubicBezTo>
                  <a:cubicBezTo>
                    <a:pt x="1" y="651"/>
                    <a:pt x="32" y="693"/>
                    <a:pt x="62" y="693"/>
                  </a:cubicBezTo>
                  <a:cubicBezTo>
                    <a:pt x="70" y="693"/>
                    <a:pt x="78" y="690"/>
                    <a:pt x="85" y="683"/>
                  </a:cubicBezTo>
                  <a:cubicBezTo>
                    <a:pt x="143" y="625"/>
                    <a:pt x="209" y="567"/>
                    <a:pt x="267" y="509"/>
                  </a:cubicBezTo>
                  <a:lnTo>
                    <a:pt x="267" y="509"/>
                  </a:lnTo>
                  <a:cubicBezTo>
                    <a:pt x="242" y="559"/>
                    <a:pt x="218" y="600"/>
                    <a:pt x="193" y="650"/>
                  </a:cubicBezTo>
                  <a:cubicBezTo>
                    <a:pt x="181" y="684"/>
                    <a:pt x="205" y="710"/>
                    <a:pt x="229" y="710"/>
                  </a:cubicBezTo>
                  <a:cubicBezTo>
                    <a:pt x="240" y="710"/>
                    <a:pt x="251" y="704"/>
                    <a:pt x="259" y="691"/>
                  </a:cubicBezTo>
                  <a:cubicBezTo>
                    <a:pt x="267" y="683"/>
                    <a:pt x="267" y="683"/>
                    <a:pt x="267" y="675"/>
                  </a:cubicBezTo>
                  <a:cubicBezTo>
                    <a:pt x="276" y="683"/>
                    <a:pt x="284" y="683"/>
                    <a:pt x="292" y="683"/>
                  </a:cubicBezTo>
                  <a:cubicBezTo>
                    <a:pt x="292" y="691"/>
                    <a:pt x="300" y="700"/>
                    <a:pt x="309" y="700"/>
                  </a:cubicBezTo>
                  <a:cubicBezTo>
                    <a:pt x="309" y="708"/>
                    <a:pt x="309" y="716"/>
                    <a:pt x="309" y="724"/>
                  </a:cubicBezTo>
                  <a:cubicBezTo>
                    <a:pt x="319" y="740"/>
                    <a:pt x="334" y="750"/>
                    <a:pt x="349" y="750"/>
                  </a:cubicBezTo>
                  <a:cubicBezTo>
                    <a:pt x="357" y="750"/>
                    <a:pt x="366" y="747"/>
                    <a:pt x="375" y="741"/>
                  </a:cubicBezTo>
                  <a:cubicBezTo>
                    <a:pt x="450" y="708"/>
                    <a:pt x="524" y="675"/>
                    <a:pt x="590" y="633"/>
                  </a:cubicBezTo>
                  <a:cubicBezTo>
                    <a:pt x="632" y="617"/>
                    <a:pt x="665" y="600"/>
                    <a:pt x="698" y="584"/>
                  </a:cubicBezTo>
                  <a:cubicBezTo>
                    <a:pt x="715" y="575"/>
                    <a:pt x="731" y="567"/>
                    <a:pt x="748" y="550"/>
                  </a:cubicBezTo>
                  <a:cubicBezTo>
                    <a:pt x="764" y="534"/>
                    <a:pt x="789" y="526"/>
                    <a:pt x="806" y="509"/>
                  </a:cubicBezTo>
                  <a:cubicBezTo>
                    <a:pt x="822" y="492"/>
                    <a:pt x="814" y="468"/>
                    <a:pt x="798" y="451"/>
                  </a:cubicBezTo>
                  <a:cubicBezTo>
                    <a:pt x="839" y="426"/>
                    <a:pt x="880" y="401"/>
                    <a:pt x="930" y="376"/>
                  </a:cubicBezTo>
                  <a:cubicBezTo>
                    <a:pt x="988" y="335"/>
                    <a:pt x="1054" y="302"/>
                    <a:pt x="1112" y="252"/>
                  </a:cubicBezTo>
                  <a:cubicBezTo>
                    <a:pt x="1135" y="230"/>
                    <a:pt x="1116" y="193"/>
                    <a:pt x="1088" y="193"/>
                  </a:cubicBezTo>
                  <a:cubicBezTo>
                    <a:pt x="1085" y="193"/>
                    <a:pt x="1082" y="193"/>
                    <a:pt x="1079" y="194"/>
                  </a:cubicBezTo>
                  <a:cubicBezTo>
                    <a:pt x="1005" y="211"/>
                    <a:pt x="938" y="252"/>
                    <a:pt x="880" y="294"/>
                  </a:cubicBezTo>
                  <a:cubicBezTo>
                    <a:pt x="814" y="327"/>
                    <a:pt x="748" y="360"/>
                    <a:pt x="690" y="401"/>
                  </a:cubicBezTo>
                  <a:lnTo>
                    <a:pt x="673" y="410"/>
                  </a:lnTo>
                  <a:cubicBezTo>
                    <a:pt x="756" y="343"/>
                    <a:pt x="847" y="285"/>
                    <a:pt x="914" y="211"/>
                  </a:cubicBezTo>
                  <a:cubicBezTo>
                    <a:pt x="936" y="188"/>
                    <a:pt x="918" y="152"/>
                    <a:pt x="889" y="152"/>
                  </a:cubicBezTo>
                  <a:cubicBezTo>
                    <a:pt x="886" y="152"/>
                    <a:pt x="883" y="152"/>
                    <a:pt x="880" y="153"/>
                  </a:cubicBezTo>
                  <a:cubicBezTo>
                    <a:pt x="764" y="194"/>
                    <a:pt x="657" y="277"/>
                    <a:pt x="557" y="352"/>
                  </a:cubicBezTo>
                  <a:cubicBezTo>
                    <a:pt x="491" y="401"/>
                    <a:pt x="425" y="459"/>
                    <a:pt x="367" y="517"/>
                  </a:cubicBezTo>
                  <a:cubicBezTo>
                    <a:pt x="383" y="484"/>
                    <a:pt x="408" y="451"/>
                    <a:pt x="425" y="418"/>
                  </a:cubicBezTo>
                  <a:cubicBezTo>
                    <a:pt x="458" y="368"/>
                    <a:pt x="483" y="327"/>
                    <a:pt x="508" y="285"/>
                  </a:cubicBezTo>
                  <a:cubicBezTo>
                    <a:pt x="524" y="260"/>
                    <a:pt x="541" y="236"/>
                    <a:pt x="549" y="219"/>
                  </a:cubicBezTo>
                  <a:cubicBezTo>
                    <a:pt x="566" y="194"/>
                    <a:pt x="574" y="169"/>
                    <a:pt x="582" y="144"/>
                  </a:cubicBezTo>
                  <a:cubicBezTo>
                    <a:pt x="582" y="124"/>
                    <a:pt x="571" y="109"/>
                    <a:pt x="553" y="109"/>
                  </a:cubicBezTo>
                  <a:cubicBezTo>
                    <a:pt x="549" y="109"/>
                    <a:pt x="545" y="110"/>
                    <a:pt x="541" y="111"/>
                  </a:cubicBezTo>
                  <a:cubicBezTo>
                    <a:pt x="499" y="136"/>
                    <a:pt x="466" y="186"/>
                    <a:pt x="433" y="227"/>
                  </a:cubicBezTo>
                  <a:cubicBezTo>
                    <a:pt x="425" y="244"/>
                    <a:pt x="416" y="260"/>
                    <a:pt x="400" y="277"/>
                  </a:cubicBezTo>
                  <a:cubicBezTo>
                    <a:pt x="334" y="327"/>
                    <a:pt x="276" y="385"/>
                    <a:pt x="218" y="443"/>
                  </a:cubicBezTo>
                  <a:cubicBezTo>
                    <a:pt x="168" y="484"/>
                    <a:pt x="126" y="526"/>
                    <a:pt x="85" y="575"/>
                  </a:cubicBezTo>
                  <a:lnTo>
                    <a:pt x="85" y="567"/>
                  </a:lnTo>
                  <a:cubicBezTo>
                    <a:pt x="151" y="418"/>
                    <a:pt x="242" y="269"/>
                    <a:pt x="342" y="128"/>
                  </a:cubicBezTo>
                  <a:lnTo>
                    <a:pt x="342" y="136"/>
                  </a:lnTo>
                  <a:cubicBezTo>
                    <a:pt x="367" y="103"/>
                    <a:pt x="400" y="53"/>
                    <a:pt x="375" y="12"/>
                  </a:cubicBezTo>
                  <a:cubicBezTo>
                    <a:pt x="367" y="4"/>
                    <a:pt x="358" y="1"/>
                    <a:pt x="3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6"/>
            <p:cNvSpPr/>
            <p:nvPr/>
          </p:nvSpPr>
          <p:spPr>
            <a:xfrm>
              <a:off x="742193" y="1358425"/>
              <a:ext cx="21225" cy="7050"/>
            </a:xfrm>
            <a:custGeom>
              <a:rect b="b" l="l" r="r" t="t"/>
              <a:pathLst>
                <a:path extrusionOk="0" h="282" w="849">
                  <a:moveTo>
                    <a:pt x="807" y="1"/>
                  </a:moveTo>
                  <a:cubicBezTo>
                    <a:pt x="716" y="1"/>
                    <a:pt x="625" y="18"/>
                    <a:pt x="533" y="42"/>
                  </a:cubicBezTo>
                  <a:cubicBezTo>
                    <a:pt x="533" y="34"/>
                    <a:pt x="525" y="26"/>
                    <a:pt x="509" y="18"/>
                  </a:cubicBezTo>
                  <a:cubicBezTo>
                    <a:pt x="495" y="15"/>
                    <a:pt x="480" y="14"/>
                    <a:pt x="465" y="14"/>
                  </a:cubicBezTo>
                  <a:cubicBezTo>
                    <a:pt x="435" y="14"/>
                    <a:pt x="404" y="18"/>
                    <a:pt x="376" y="18"/>
                  </a:cubicBezTo>
                  <a:cubicBezTo>
                    <a:pt x="326" y="26"/>
                    <a:pt x="277" y="51"/>
                    <a:pt x="235" y="67"/>
                  </a:cubicBezTo>
                  <a:cubicBezTo>
                    <a:pt x="152" y="109"/>
                    <a:pt x="78" y="158"/>
                    <a:pt x="20" y="225"/>
                  </a:cubicBezTo>
                  <a:cubicBezTo>
                    <a:pt x="0" y="251"/>
                    <a:pt x="22" y="282"/>
                    <a:pt x="44" y="282"/>
                  </a:cubicBezTo>
                  <a:cubicBezTo>
                    <a:pt x="50" y="282"/>
                    <a:pt x="56" y="280"/>
                    <a:pt x="61" y="274"/>
                  </a:cubicBezTo>
                  <a:cubicBezTo>
                    <a:pt x="111" y="233"/>
                    <a:pt x="161" y="208"/>
                    <a:pt x="210" y="183"/>
                  </a:cubicBezTo>
                  <a:lnTo>
                    <a:pt x="210" y="183"/>
                  </a:lnTo>
                  <a:cubicBezTo>
                    <a:pt x="203" y="205"/>
                    <a:pt x="222" y="234"/>
                    <a:pt x="244" y="234"/>
                  </a:cubicBezTo>
                  <a:cubicBezTo>
                    <a:pt x="246" y="234"/>
                    <a:pt x="249" y="234"/>
                    <a:pt x="252" y="233"/>
                  </a:cubicBezTo>
                  <a:cubicBezTo>
                    <a:pt x="343" y="192"/>
                    <a:pt x="442" y="158"/>
                    <a:pt x="533" y="134"/>
                  </a:cubicBezTo>
                  <a:cubicBezTo>
                    <a:pt x="625" y="109"/>
                    <a:pt x="724" y="84"/>
                    <a:pt x="815" y="51"/>
                  </a:cubicBezTo>
                  <a:cubicBezTo>
                    <a:pt x="848" y="42"/>
                    <a:pt x="840" y="1"/>
                    <a:pt x="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6"/>
            <p:cNvSpPr/>
            <p:nvPr/>
          </p:nvSpPr>
          <p:spPr>
            <a:xfrm>
              <a:off x="750743" y="1365275"/>
              <a:ext cx="10800" cy="2100"/>
            </a:xfrm>
            <a:custGeom>
              <a:rect b="b" l="l" r="r" t="t"/>
              <a:pathLst>
                <a:path extrusionOk="0" h="84" w="432">
                  <a:moveTo>
                    <a:pt x="59" y="0"/>
                  </a:moveTo>
                  <a:cubicBezTo>
                    <a:pt x="1" y="0"/>
                    <a:pt x="1" y="83"/>
                    <a:pt x="59" y="83"/>
                  </a:cubicBezTo>
                  <a:lnTo>
                    <a:pt x="365" y="83"/>
                  </a:lnTo>
                  <a:cubicBezTo>
                    <a:pt x="382" y="75"/>
                    <a:pt x="399" y="67"/>
                    <a:pt x="415" y="67"/>
                  </a:cubicBezTo>
                  <a:cubicBezTo>
                    <a:pt x="432" y="58"/>
                    <a:pt x="432" y="25"/>
                    <a:pt x="415" y="17"/>
                  </a:cubicBezTo>
                  <a:cubicBezTo>
                    <a:pt x="399" y="9"/>
                    <a:pt x="382" y="0"/>
                    <a:pt x="365" y="0"/>
                  </a:cubicBezTo>
                  <a:lnTo>
                    <a:pt x="365" y="9"/>
                  </a:lnTo>
                  <a:cubicBezTo>
                    <a:pt x="349" y="0"/>
                    <a:pt x="341" y="0"/>
                    <a:pt x="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6"/>
            <p:cNvSpPr/>
            <p:nvPr/>
          </p:nvSpPr>
          <p:spPr>
            <a:xfrm>
              <a:off x="756768" y="1371700"/>
              <a:ext cx="17425" cy="7275"/>
            </a:xfrm>
            <a:custGeom>
              <a:rect b="b" l="l" r="r" t="t"/>
              <a:pathLst>
                <a:path extrusionOk="0" h="291" w="697">
                  <a:moveTo>
                    <a:pt x="58" y="0"/>
                  </a:moveTo>
                  <a:cubicBezTo>
                    <a:pt x="0" y="9"/>
                    <a:pt x="0" y="91"/>
                    <a:pt x="58" y="100"/>
                  </a:cubicBezTo>
                  <a:cubicBezTo>
                    <a:pt x="141" y="100"/>
                    <a:pt x="216" y="108"/>
                    <a:pt x="298" y="116"/>
                  </a:cubicBezTo>
                  <a:cubicBezTo>
                    <a:pt x="323" y="125"/>
                    <a:pt x="356" y="133"/>
                    <a:pt x="390" y="141"/>
                  </a:cubicBezTo>
                  <a:cubicBezTo>
                    <a:pt x="381" y="149"/>
                    <a:pt x="390" y="166"/>
                    <a:pt x="398" y="174"/>
                  </a:cubicBezTo>
                  <a:cubicBezTo>
                    <a:pt x="439" y="199"/>
                    <a:pt x="481" y="224"/>
                    <a:pt x="530" y="241"/>
                  </a:cubicBezTo>
                  <a:cubicBezTo>
                    <a:pt x="555" y="257"/>
                    <a:pt x="572" y="265"/>
                    <a:pt x="597" y="274"/>
                  </a:cubicBezTo>
                  <a:cubicBezTo>
                    <a:pt x="613" y="282"/>
                    <a:pt x="622" y="282"/>
                    <a:pt x="638" y="290"/>
                  </a:cubicBezTo>
                  <a:lnTo>
                    <a:pt x="671" y="290"/>
                  </a:lnTo>
                  <a:cubicBezTo>
                    <a:pt x="696" y="290"/>
                    <a:pt x="696" y="265"/>
                    <a:pt x="680" y="257"/>
                  </a:cubicBezTo>
                  <a:cubicBezTo>
                    <a:pt x="671" y="249"/>
                    <a:pt x="663" y="241"/>
                    <a:pt x="655" y="232"/>
                  </a:cubicBezTo>
                  <a:cubicBezTo>
                    <a:pt x="638" y="224"/>
                    <a:pt x="630" y="224"/>
                    <a:pt x="622" y="216"/>
                  </a:cubicBezTo>
                  <a:cubicBezTo>
                    <a:pt x="597" y="207"/>
                    <a:pt x="580" y="199"/>
                    <a:pt x="555" y="191"/>
                  </a:cubicBezTo>
                  <a:cubicBezTo>
                    <a:pt x="539" y="174"/>
                    <a:pt x="514" y="166"/>
                    <a:pt x="497" y="158"/>
                  </a:cubicBezTo>
                  <a:lnTo>
                    <a:pt x="539" y="158"/>
                  </a:lnTo>
                  <a:cubicBezTo>
                    <a:pt x="541" y="158"/>
                    <a:pt x="544" y="159"/>
                    <a:pt x="546" y="159"/>
                  </a:cubicBezTo>
                  <a:cubicBezTo>
                    <a:pt x="572" y="159"/>
                    <a:pt x="571" y="116"/>
                    <a:pt x="555" y="108"/>
                  </a:cubicBezTo>
                  <a:cubicBezTo>
                    <a:pt x="481" y="58"/>
                    <a:pt x="398" y="33"/>
                    <a:pt x="315" y="17"/>
                  </a:cubicBezTo>
                  <a:cubicBezTo>
                    <a:pt x="232" y="9"/>
                    <a:pt x="141" y="0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6"/>
            <p:cNvSpPr/>
            <p:nvPr/>
          </p:nvSpPr>
          <p:spPr>
            <a:xfrm>
              <a:off x="756775" y="1298125"/>
              <a:ext cx="5225" cy="6025"/>
            </a:xfrm>
            <a:custGeom>
              <a:rect b="b" l="l" r="r" t="t"/>
              <a:pathLst>
                <a:path extrusionOk="0" h="241" w="209">
                  <a:moveTo>
                    <a:pt x="162" y="1"/>
                  </a:moveTo>
                  <a:cubicBezTo>
                    <a:pt x="153" y="1"/>
                    <a:pt x="145" y="3"/>
                    <a:pt x="142" y="10"/>
                  </a:cubicBezTo>
                  <a:cubicBezTo>
                    <a:pt x="117" y="43"/>
                    <a:pt x="92" y="76"/>
                    <a:pt x="67" y="101"/>
                  </a:cubicBezTo>
                  <a:lnTo>
                    <a:pt x="34" y="151"/>
                  </a:lnTo>
                  <a:cubicBezTo>
                    <a:pt x="26" y="168"/>
                    <a:pt x="17" y="176"/>
                    <a:pt x="9" y="192"/>
                  </a:cubicBezTo>
                  <a:cubicBezTo>
                    <a:pt x="1" y="209"/>
                    <a:pt x="1" y="226"/>
                    <a:pt x="9" y="234"/>
                  </a:cubicBezTo>
                  <a:cubicBezTo>
                    <a:pt x="17" y="238"/>
                    <a:pt x="26" y="240"/>
                    <a:pt x="33" y="240"/>
                  </a:cubicBezTo>
                  <a:cubicBezTo>
                    <a:pt x="40" y="240"/>
                    <a:pt x="46" y="238"/>
                    <a:pt x="51" y="234"/>
                  </a:cubicBezTo>
                  <a:cubicBezTo>
                    <a:pt x="67" y="217"/>
                    <a:pt x="75" y="209"/>
                    <a:pt x="92" y="192"/>
                  </a:cubicBezTo>
                  <a:cubicBezTo>
                    <a:pt x="100" y="184"/>
                    <a:pt x="117" y="168"/>
                    <a:pt x="125" y="151"/>
                  </a:cubicBezTo>
                  <a:cubicBezTo>
                    <a:pt x="150" y="126"/>
                    <a:pt x="175" y="101"/>
                    <a:pt x="191" y="68"/>
                  </a:cubicBezTo>
                  <a:cubicBezTo>
                    <a:pt x="200" y="60"/>
                    <a:pt x="208" y="52"/>
                    <a:pt x="208" y="43"/>
                  </a:cubicBezTo>
                  <a:cubicBezTo>
                    <a:pt x="208" y="35"/>
                    <a:pt x="200" y="18"/>
                    <a:pt x="191" y="10"/>
                  </a:cubicBezTo>
                  <a:cubicBezTo>
                    <a:pt x="187" y="5"/>
                    <a:pt x="174" y="1"/>
                    <a:pt x="1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6"/>
            <p:cNvSpPr/>
            <p:nvPr/>
          </p:nvSpPr>
          <p:spPr>
            <a:xfrm>
              <a:off x="507368" y="1306150"/>
              <a:ext cx="4775" cy="6425"/>
            </a:xfrm>
            <a:custGeom>
              <a:rect b="b" l="l" r="r" t="t"/>
              <a:pathLst>
                <a:path extrusionOk="0" h="257" w="191">
                  <a:moveTo>
                    <a:pt x="31" y="1"/>
                  </a:moveTo>
                  <a:cubicBezTo>
                    <a:pt x="27" y="1"/>
                    <a:pt x="22" y="2"/>
                    <a:pt x="17" y="4"/>
                  </a:cubicBezTo>
                  <a:cubicBezTo>
                    <a:pt x="9" y="12"/>
                    <a:pt x="0" y="29"/>
                    <a:pt x="9" y="37"/>
                  </a:cubicBezTo>
                  <a:cubicBezTo>
                    <a:pt x="25" y="79"/>
                    <a:pt x="50" y="120"/>
                    <a:pt x="67" y="153"/>
                  </a:cubicBezTo>
                  <a:cubicBezTo>
                    <a:pt x="83" y="170"/>
                    <a:pt x="92" y="186"/>
                    <a:pt x="108" y="203"/>
                  </a:cubicBezTo>
                  <a:cubicBezTo>
                    <a:pt x="125" y="219"/>
                    <a:pt x="141" y="236"/>
                    <a:pt x="158" y="244"/>
                  </a:cubicBezTo>
                  <a:cubicBezTo>
                    <a:pt x="164" y="250"/>
                    <a:pt x="170" y="256"/>
                    <a:pt x="175" y="256"/>
                  </a:cubicBezTo>
                  <a:cubicBezTo>
                    <a:pt x="178" y="256"/>
                    <a:pt x="180" y="255"/>
                    <a:pt x="183" y="253"/>
                  </a:cubicBezTo>
                  <a:cubicBezTo>
                    <a:pt x="191" y="244"/>
                    <a:pt x="191" y="228"/>
                    <a:pt x="191" y="219"/>
                  </a:cubicBezTo>
                  <a:cubicBezTo>
                    <a:pt x="174" y="203"/>
                    <a:pt x="166" y="186"/>
                    <a:pt x="150" y="170"/>
                  </a:cubicBezTo>
                  <a:cubicBezTo>
                    <a:pt x="141" y="153"/>
                    <a:pt x="125" y="137"/>
                    <a:pt x="116" y="120"/>
                  </a:cubicBezTo>
                  <a:cubicBezTo>
                    <a:pt x="92" y="87"/>
                    <a:pt x="75" y="54"/>
                    <a:pt x="50" y="12"/>
                  </a:cubicBezTo>
                  <a:cubicBezTo>
                    <a:pt x="50" y="6"/>
                    <a:pt x="42" y="1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6"/>
            <p:cNvSpPr/>
            <p:nvPr/>
          </p:nvSpPr>
          <p:spPr>
            <a:xfrm>
              <a:off x="785768" y="1345450"/>
              <a:ext cx="7675" cy="9525"/>
            </a:xfrm>
            <a:custGeom>
              <a:rect b="b" l="l" r="r" t="t"/>
              <a:pathLst>
                <a:path extrusionOk="0" h="381" w="307">
                  <a:moveTo>
                    <a:pt x="255" y="1"/>
                  </a:moveTo>
                  <a:cubicBezTo>
                    <a:pt x="247" y="1"/>
                    <a:pt x="239" y="3"/>
                    <a:pt x="232" y="6"/>
                  </a:cubicBezTo>
                  <a:cubicBezTo>
                    <a:pt x="224" y="6"/>
                    <a:pt x="216" y="15"/>
                    <a:pt x="207" y="23"/>
                  </a:cubicBezTo>
                  <a:lnTo>
                    <a:pt x="199" y="39"/>
                  </a:lnTo>
                  <a:lnTo>
                    <a:pt x="199" y="48"/>
                  </a:lnTo>
                  <a:cubicBezTo>
                    <a:pt x="191" y="64"/>
                    <a:pt x="182" y="73"/>
                    <a:pt x="174" y="89"/>
                  </a:cubicBezTo>
                  <a:cubicBezTo>
                    <a:pt x="166" y="122"/>
                    <a:pt x="149" y="147"/>
                    <a:pt x="133" y="172"/>
                  </a:cubicBezTo>
                  <a:cubicBezTo>
                    <a:pt x="100" y="222"/>
                    <a:pt x="58" y="271"/>
                    <a:pt x="17" y="313"/>
                  </a:cubicBezTo>
                  <a:cubicBezTo>
                    <a:pt x="0" y="321"/>
                    <a:pt x="0" y="354"/>
                    <a:pt x="17" y="371"/>
                  </a:cubicBezTo>
                  <a:cubicBezTo>
                    <a:pt x="24" y="378"/>
                    <a:pt x="31" y="380"/>
                    <a:pt x="38" y="380"/>
                  </a:cubicBezTo>
                  <a:cubicBezTo>
                    <a:pt x="47" y="380"/>
                    <a:pt x="57" y="376"/>
                    <a:pt x="66" y="371"/>
                  </a:cubicBezTo>
                  <a:lnTo>
                    <a:pt x="75" y="371"/>
                  </a:lnTo>
                  <a:cubicBezTo>
                    <a:pt x="124" y="321"/>
                    <a:pt x="166" y="271"/>
                    <a:pt x="207" y="213"/>
                  </a:cubicBezTo>
                  <a:cubicBezTo>
                    <a:pt x="224" y="189"/>
                    <a:pt x="240" y="164"/>
                    <a:pt x="257" y="139"/>
                  </a:cubicBezTo>
                  <a:cubicBezTo>
                    <a:pt x="274" y="97"/>
                    <a:pt x="307" y="56"/>
                    <a:pt x="282" y="15"/>
                  </a:cubicBezTo>
                  <a:cubicBezTo>
                    <a:pt x="277" y="5"/>
                    <a:pt x="266" y="1"/>
                    <a:pt x="2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6"/>
            <p:cNvSpPr/>
            <p:nvPr/>
          </p:nvSpPr>
          <p:spPr>
            <a:xfrm>
              <a:off x="788443" y="1338875"/>
              <a:ext cx="3350" cy="5775"/>
            </a:xfrm>
            <a:custGeom>
              <a:rect b="b" l="l" r="r" t="t"/>
              <a:pathLst>
                <a:path extrusionOk="0" h="231" w="134">
                  <a:moveTo>
                    <a:pt x="111" y="0"/>
                  </a:moveTo>
                  <a:cubicBezTo>
                    <a:pt x="105" y="0"/>
                    <a:pt x="98" y="4"/>
                    <a:pt x="92" y="12"/>
                  </a:cubicBezTo>
                  <a:cubicBezTo>
                    <a:pt x="75" y="37"/>
                    <a:pt x="59" y="62"/>
                    <a:pt x="51" y="95"/>
                  </a:cubicBezTo>
                  <a:cubicBezTo>
                    <a:pt x="34" y="112"/>
                    <a:pt x="26" y="120"/>
                    <a:pt x="17" y="137"/>
                  </a:cubicBezTo>
                  <a:cubicBezTo>
                    <a:pt x="17" y="153"/>
                    <a:pt x="9" y="170"/>
                    <a:pt x="1" y="186"/>
                  </a:cubicBezTo>
                  <a:cubicBezTo>
                    <a:pt x="1" y="203"/>
                    <a:pt x="9" y="228"/>
                    <a:pt x="34" y="228"/>
                  </a:cubicBezTo>
                  <a:cubicBezTo>
                    <a:pt x="37" y="229"/>
                    <a:pt x="40" y="230"/>
                    <a:pt x="43" y="230"/>
                  </a:cubicBezTo>
                  <a:cubicBezTo>
                    <a:pt x="56" y="230"/>
                    <a:pt x="69" y="217"/>
                    <a:pt x="75" y="203"/>
                  </a:cubicBezTo>
                  <a:cubicBezTo>
                    <a:pt x="84" y="186"/>
                    <a:pt x="92" y="170"/>
                    <a:pt x="92" y="162"/>
                  </a:cubicBezTo>
                  <a:cubicBezTo>
                    <a:pt x="100" y="145"/>
                    <a:pt x="100" y="128"/>
                    <a:pt x="109" y="120"/>
                  </a:cubicBezTo>
                  <a:cubicBezTo>
                    <a:pt x="117" y="87"/>
                    <a:pt x="125" y="62"/>
                    <a:pt x="133" y="29"/>
                  </a:cubicBezTo>
                  <a:cubicBezTo>
                    <a:pt x="133" y="13"/>
                    <a:pt x="123" y="0"/>
                    <a:pt x="1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6"/>
            <p:cNvSpPr/>
            <p:nvPr/>
          </p:nvSpPr>
          <p:spPr>
            <a:xfrm>
              <a:off x="654068" y="1387100"/>
              <a:ext cx="3700" cy="20825"/>
            </a:xfrm>
            <a:custGeom>
              <a:rect b="b" l="l" r="r" t="t"/>
              <a:pathLst>
                <a:path extrusionOk="0" h="833" w="148">
                  <a:moveTo>
                    <a:pt x="103" y="0"/>
                  </a:moveTo>
                  <a:cubicBezTo>
                    <a:pt x="91" y="0"/>
                    <a:pt x="78" y="9"/>
                    <a:pt x="73" y="22"/>
                  </a:cubicBezTo>
                  <a:cubicBezTo>
                    <a:pt x="40" y="147"/>
                    <a:pt x="40" y="287"/>
                    <a:pt x="40" y="420"/>
                  </a:cubicBezTo>
                  <a:cubicBezTo>
                    <a:pt x="32" y="486"/>
                    <a:pt x="32" y="553"/>
                    <a:pt x="40" y="619"/>
                  </a:cubicBezTo>
                  <a:cubicBezTo>
                    <a:pt x="48" y="685"/>
                    <a:pt x="40" y="743"/>
                    <a:pt x="7" y="809"/>
                  </a:cubicBezTo>
                  <a:cubicBezTo>
                    <a:pt x="1" y="821"/>
                    <a:pt x="16" y="833"/>
                    <a:pt x="28" y="833"/>
                  </a:cubicBezTo>
                  <a:cubicBezTo>
                    <a:pt x="33" y="833"/>
                    <a:pt x="38" y="831"/>
                    <a:pt x="40" y="826"/>
                  </a:cubicBezTo>
                  <a:cubicBezTo>
                    <a:pt x="48" y="818"/>
                    <a:pt x="48" y="809"/>
                    <a:pt x="48" y="809"/>
                  </a:cubicBezTo>
                  <a:lnTo>
                    <a:pt x="57" y="801"/>
                  </a:lnTo>
                  <a:lnTo>
                    <a:pt x="65" y="785"/>
                  </a:lnTo>
                  <a:cubicBezTo>
                    <a:pt x="73" y="776"/>
                    <a:pt x="81" y="776"/>
                    <a:pt x="81" y="768"/>
                  </a:cubicBezTo>
                  <a:cubicBezTo>
                    <a:pt x="81" y="760"/>
                    <a:pt x="73" y="751"/>
                    <a:pt x="65" y="751"/>
                  </a:cubicBezTo>
                  <a:cubicBezTo>
                    <a:pt x="81" y="718"/>
                    <a:pt x="90" y="693"/>
                    <a:pt x="98" y="660"/>
                  </a:cubicBezTo>
                  <a:cubicBezTo>
                    <a:pt x="115" y="594"/>
                    <a:pt x="123" y="528"/>
                    <a:pt x="123" y="453"/>
                  </a:cubicBezTo>
                  <a:cubicBezTo>
                    <a:pt x="131" y="312"/>
                    <a:pt x="148" y="163"/>
                    <a:pt x="123" y="22"/>
                  </a:cubicBezTo>
                  <a:cubicBezTo>
                    <a:pt x="123" y="7"/>
                    <a:pt x="114" y="0"/>
                    <a:pt x="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6"/>
            <p:cNvSpPr/>
            <p:nvPr/>
          </p:nvSpPr>
          <p:spPr>
            <a:xfrm>
              <a:off x="658793" y="1390250"/>
              <a:ext cx="2500" cy="7850"/>
            </a:xfrm>
            <a:custGeom>
              <a:rect b="b" l="l" r="r" t="t"/>
              <a:pathLst>
                <a:path extrusionOk="0" h="314" w="100">
                  <a:moveTo>
                    <a:pt x="74" y="1"/>
                  </a:moveTo>
                  <a:cubicBezTo>
                    <a:pt x="64" y="1"/>
                    <a:pt x="54" y="5"/>
                    <a:pt x="50" y="12"/>
                  </a:cubicBezTo>
                  <a:cubicBezTo>
                    <a:pt x="42" y="54"/>
                    <a:pt x="33" y="95"/>
                    <a:pt x="25" y="145"/>
                  </a:cubicBezTo>
                  <a:cubicBezTo>
                    <a:pt x="17" y="186"/>
                    <a:pt x="8" y="228"/>
                    <a:pt x="0" y="269"/>
                  </a:cubicBezTo>
                  <a:cubicBezTo>
                    <a:pt x="0" y="286"/>
                    <a:pt x="8" y="311"/>
                    <a:pt x="25" y="311"/>
                  </a:cubicBezTo>
                  <a:cubicBezTo>
                    <a:pt x="29" y="313"/>
                    <a:pt x="34" y="314"/>
                    <a:pt x="38" y="314"/>
                  </a:cubicBezTo>
                  <a:cubicBezTo>
                    <a:pt x="52" y="314"/>
                    <a:pt x="66" y="304"/>
                    <a:pt x="66" y="286"/>
                  </a:cubicBezTo>
                  <a:lnTo>
                    <a:pt x="75" y="286"/>
                  </a:lnTo>
                  <a:cubicBezTo>
                    <a:pt x="75" y="244"/>
                    <a:pt x="83" y="195"/>
                    <a:pt x="91" y="153"/>
                  </a:cubicBezTo>
                  <a:cubicBezTo>
                    <a:pt x="91" y="128"/>
                    <a:pt x="91" y="112"/>
                    <a:pt x="100" y="87"/>
                  </a:cubicBezTo>
                  <a:cubicBezTo>
                    <a:pt x="100" y="62"/>
                    <a:pt x="100" y="45"/>
                    <a:pt x="100" y="21"/>
                  </a:cubicBezTo>
                  <a:cubicBezTo>
                    <a:pt x="100" y="7"/>
                    <a:pt x="87" y="1"/>
                    <a:pt x="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6"/>
            <p:cNvSpPr/>
            <p:nvPr/>
          </p:nvSpPr>
          <p:spPr>
            <a:xfrm>
              <a:off x="601418" y="1399925"/>
              <a:ext cx="6550" cy="15675"/>
            </a:xfrm>
            <a:custGeom>
              <a:rect b="b" l="l" r="r" t="t"/>
              <a:pathLst>
                <a:path extrusionOk="0" h="627" w="262">
                  <a:moveTo>
                    <a:pt x="33" y="1"/>
                  </a:moveTo>
                  <a:cubicBezTo>
                    <a:pt x="24" y="1"/>
                    <a:pt x="13" y="5"/>
                    <a:pt x="8" y="15"/>
                  </a:cubicBezTo>
                  <a:cubicBezTo>
                    <a:pt x="0" y="64"/>
                    <a:pt x="25" y="114"/>
                    <a:pt x="41" y="156"/>
                  </a:cubicBezTo>
                  <a:cubicBezTo>
                    <a:pt x="50" y="205"/>
                    <a:pt x="75" y="255"/>
                    <a:pt x="91" y="305"/>
                  </a:cubicBezTo>
                  <a:cubicBezTo>
                    <a:pt x="124" y="404"/>
                    <a:pt x="157" y="504"/>
                    <a:pt x="182" y="603"/>
                  </a:cubicBezTo>
                  <a:cubicBezTo>
                    <a:pt x="189" y="620"/>
                    <a:pt x="204" y="627"/>
                    <a:pt x="219" y="627"/>
                  </a:cubicBezTo>
                  <a:cubicBezTo>
                    <a:pt x="240" y="627"/>
                    <a:pt x="262" y="611"/>
                    <a:pt x="257" y="586"/>
                  </a:cubicBezTo>
                  <a:cubicBezTo>
                    <a:pt x="232" y="487"/>
                    <a:pt x="207" y="388"/>
                    <a:pt x="174" y="288"/>
                  </a:cubicBezTo>
                  <a:cubicBezTo>
                    <a:pt x="157" y="238"/>
                    <a:pt x="141" y="189"/>
                    <a:pt x="124" y="139"/>
                  </a:cubicBezTo>
                  <a:cubicBezTo>
                    <a:pt x="108" y="98"/>
                    <a:pt x="91" y="40"/>
                    <a:pt x="50" y="6"/>
                  </a:cubicBezTo>
                  <a:cubicBezTo>
                    <a:pt x="46" y="3"/>
                    <a:pt x="40" y="1"/>
                    <a:pt x="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6"/>
            <p:cNvSpPr/>
            <p:nvPr/>
          </p:nvSpPr>
          <p:spPr>
            <a:xfrm>
              <a:off x="607618" y="1399275"/>
              <a:ext cx="2850" cy="10600"/>
            </a:xfrm>
            <a:custGeom>
              <a:rect b="b" l="l" r="r" t="t"/>
              <a:pathLst>
                <a:path extrusionOk="0" h="424" w="114">
                  <a:moveTo>
                    <a:pt x="29" y="0"/>
                  </a:moveTo>
                  <a:cubicBezTo>
                    <a:pt x="19" y="0"/>
                    <a:pt x="9" y="7"/>
                    <a:pt x="9" y="16"/>
                  </a:cubicBezTo>
                  <a:cubicBezTo>
                    <a:pt x="9" y="32"/>
                    <a:pt x="1" y="57"/>
                    <a:pt x="1" y="74"/>
                  </a:cubicBezTo>
                  <a:cubicBezTo>
                    <a:pt x="1" y="82"/>
                    <a:pt x="9" y="99"/>
                    <a:pt x="9" y="115"/>
                  </a:cubicBezTo>
                  <a:cubicBezTo>
                    <a:pt x="9" y="148"/>
                    <a:pt x="9" y="182"/>
                    <a:pt x="17" y="215"/>
                  </a:cubicBezTo>
                  <a:cubicBezTo>
                    <a:pt x="25" y="281"/>
                    <a:pt x="34" y="339"/>
                    <a:pt x="50" y="405"/>
                  </a:cubicBezTo>
                  <a:cubicBezTo>
                    <a:pt x="53" y="418"/>
                    <a:pt x="64" y="423"/>
                    <a:pt x="75" y="423"/>
                  </a:cubicBezTo>
                  <a:cubicBezTo>
                    <a:pt x="93" y="423"/>
                    <a:pt x="113" y="409"/>
                    <a:pt x="108" y="389"/>
                  </a:cubicBezTo>
                  <a:cubicBezTo>
                    <a:pt x="100" y="322"/>
                    <a:pt x="83" y="264"/>
                    <a:pt x="75" y="198"/>
                  </a:cubicBezTo>
                  <a:cubicBezTo>
                    <a:pt x="75" y="173"/>
                    <a:pt x="67" y="140"/>
                    <a:pt x="67" y="107"/>
                  </a:cubicBezTo>
                  <a:cubicBezTo>
                    <a:pt x="67" y="90"/>
                    <a:pt x="67" y="74"/>
                    <a:pt x="59" y="66"/>
                  </a:cubicBezTo>
                  <a:cubicBezTo>
                    <a:pt x="59" y="49"/>
                    <a:pt x="50" y="32"/>
                    <a:pt x="50" y="16"/>
                  </a:cubicBezTo>
                  <a:cubicBezTo>
                    <a:pt x="47" y="5"/>
                    <a:pt x="38" y="0"/>
                    <a:pt x="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6"/>
            <p:cNvSpPr/>
            <p:nvPr/>
          </p:nvSpPr>
          <p:spPr>
            <a:xfrm>
              <a:off x="632693" y="1393675"/>
              <a:ext cx="1875" cy="12375"/>
            </a:xfrm>
            <a:custGeom>
              <a:rect b="b" l="l" r="r" t="t"/>
              <a:pathLst>
                <a:path extrusionOk="0" h="495" w="75">
                  <a:moveTo>
                    <a:pt x="51" y="0"/>
                  </a:moveTo>
                  <a:cubicBezTo>
                    <a:pt x="42" y="0"/>
                    <a:pt x="33" y="5"/>
                    <a:pt x="33" y="16"/>
                  </a:cubicBezTo>
                  <a:cubicBezTo>
                    <a:pt x="25" y="49"/>
                    <a:pt x="17" y="91"/>
                    <a:pt x="17" y="124"/>
                  </a:cubicBezTo>
                  <a:cubicBezTo>
                    <a:pt x="8" y="140"/>
                    <a:pt x="8" y="165"/>
                    <a:pt x="0" y="182"/>
                  </a:cubicBezTo>
                  <a:cubicBezTo>
                    <a:pt x="0" y="198"/>
                    <a:pt x="0" y="215"/>
                    <a:pt x="0" y="240"/>
                  </a:cubicBezTo>
                  <a:cubicBezTo>
                    <a:pt x="0" y="314"/>
                    <a:pt x="0" y="389"/>
                    <a:pt x="8" y="464"/>
                  </a:cubicBezTo>
                  <a:cubicBezTo>
                    <a:pt x="8" y="484"/>
                    <a:pt x="25" y="495"/>
                    <a:pt x="42" y="495"/>
                  </a:cubicBezTo>
                  <a:cubicBezTo>
                    <a:pt x="58" y="495"/>
                    <a:pt x="75" y="484"/>
                    <a:pt x="75" y="464"/>
                  </a:cubicBezTo>
                  <a:cubicBezTo>
                    <a:pt x="66" y="389"/>
                    <a:pt x="66" y="314"/>
                    <a:pt x="75" y="240"/>
                  </a:cubicBezTo>
                  <a:cubicBezTo>
                    <a:pt x="75" y="223"/>
                    <a:pt x="75" y="207"/>
                    <a:pt x="75" y="182"/>
                  </a:cubicBezTo>
                  <a:cubicBezTo>
                    <a:pt x="75" y="165"/>
                    <a:pt x="66" y="149"/>
                    <a:pt x="66" y="132"/>
                  </a:cubicBezTo>
                  <a:cubicBezTo>
                    <a:pt x="66" y="91"/>
                    <a:pt x="75" y="58"/>
                    <a:pt x="75" y="16"/>
                  </a:cubicBezTo>
                  <a:cubicBezTo>
                    <a:pt x="75" y="7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6"/>
            <p:cNvSpPr/>
            <p:nvPr/>
          </p:nvSpPr>
          <p:spPr>
            <a:xfrm>
              <a:off x="636193" y="1393625"/>
              <a:ext cx="2325" cy="12025"/>
            </a:xfrm>
            <a:custGeom>
              <a:rect b="b" l="l" r="r" t="t"/>
              <a:pathLst>
                <a:path extrusionOk="0" h="481" w="93">
                  <a:moveTo>
                    <a:pt x="68" y="0"/>
                  </a:moveTo>
                  <a:cubicBezTo>
                    <a:pt x="57" y="0"/>
                    <a:pt x="46" y="7"/>
                    <a:pt x="42" y="18"/>
                  </a:cubicBezTo>
                  <a:cubicBezTo>
                    <a:pt x="1" y="151"/>
                    <a:pt x="1" y="308"/>
                    <a:pt x="1" y="449"/>
                  </a:cubicBezTo>
                  <a:cubicBezTo>
                    <a:pt x="1" y="470"/>
                    <a:pt x="18" y="480"/>
                    <a:pt x="34" y="480"/>
                  </a:cubicBezTo>
                  <a:cubicBezTo>
                    <a:pt x="51" y="480"/>
                    <a:pt x="67" y="470"/>
                    <a:pt x="67" y="449"/>
                  </a:cubicBezTo>
                  <a:cubicBezTo>
                    <a:pt x="67" y="383"/>
                    <a:pt x="67" y="308"/>
                    <a:pt x="76" y="234"/>
                  </a:cubicBezTo>
                  <a:cubicBezTo>
                    <a:pt x="84" y="167"/>
                    <a:pt x="92" y="93"/>
                    <a:pt x="92" y="26"/>
                  </a:cubicBezTo>
                  <a:cubicBezTo>
                    <a:pt x="92" y="9"/>
                    <a:pt x="80" y="0"/>
                    <a:pt x="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6"/>
            <p:cNvSpPr/>
            <p:nvPr/>
          </p:nvSpPr>
          <p:spPr>
            <a:xfrm>
              <a:off x="640768" y="1390575"/>
              <a:ext cx="1875" cy="8900"/>
            </a:xfrm>
            <a:custGeom>
              <a:rect b="b" l="l" r="r" t="t"/>
              <a:pathLst>
                <a:path extrusionOk="0" h="356" w="75">
                  <a:moveTo>
                    <a:pt x="26" y="1"/>
                  </a:moveTo>
                  <a:cubicBezTo>
                    <a:pt x="14" y="1"/>
                    <a:pt x="0" y="10"/>
                    <a:pt x="0" y="24"/>
                  </a:cubicBezTo>
                  <a:cubicBezTo>
                    <a:pt x="0" y="74"/>
                    <a:pt x="0" y="124"/>
                    <a:pt x="0" y="173"/>
                  </a:cubicBezTo>
                  <a:cubicBezTo>
                    <a:pt x="0" y="223"/>
                    <a:pt x="0" y="264"/>
                    <a:pt x="0" y="314"/>
                  </a:cubicBezTo>
                  <a:cubicBezTo>
                    <a:pt x="9" y="339"/>
                    <a:pt x="17" y="356"/>
                    <a:pt x="42" y="356"/>
                  </a:cubicBezTo>
                  <a:lnTo>
                    <a:pt x="42" y="347"/>
                  </a:lnTo>
                  <a:cubicBezTo>
                    <a:pt x="58" y="347"/>
                    <a:pt x="75" y="339"/>
                    <a:pt x="75" y="314"/>
                  </a:cubicBezTo>
                  <a:cubicBezTo>
                    <a:pt x="75" y="264"/>
                    <a:pt x="67" y="215"/>
                    <a:pt x="58" y="165"/>
                  </a:cubicBezTo>
                  <a:cubicBezTo>
                    <a:pt x="58" y="115"/>
                    <a:pt x="58" y="66"/>
                    <a:pt x="42" y="16"/>
                  </a:cubicBezTo>
                  <a:cubicBezTo>
                    <a:pt x="42" y="5"/>
                    <a:pt x="34" y="1"/>
                    <a:pt x="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6"/>
            <p:cNvSpPr/>
            <p:nvPr/>
          </p:nvSpPr>
          <p:spPr>
            <a:xfrm>
              <a:off x="732318" y="1340800"/>
              <a:ext cx="17150" cy="12600"/>
            </a:xfrm>
            <a:custGeom>
              <a:rect b="b" l="l" r="r" t="t"/>
              <a:pathLst>
                <a:path extrusionOk="0" h="504" w="686">
                  <a:moveTo>
                    <a:pt x="639" y="1"/>
                  </a:moveTo>
                  <a:cubicBezTo>
                    <a:pt x="636" y="1"/>
                    <a:pt x="633" y="1"/>
                    <a:pt x="630" y="2"/>
                  </a:cubicBezTo>
                  <a:cubicBezTo>
                    <a:pt x="514" y="35"/>
                    <a:pt x="415" y="93"/>
                    <a:pt x="315" y="159"/>
                  </a:cubicBezTo>
                  <a:cubicBezTo>
                    <a:pt x="216" y="225"/>
                    <a:pt x="116" y="300"/>
                    <a:pt x="25" y="375"/>
                  </a:cubicBezTo>
                  <a:cubicBezTo>
                    <a:pt x="0" y="391"/>
                    <a:pt x="17" y="424"/>
                    <a:pt x="34" y="441"/>
                  </a:cubicBezTo>
                  <a:cubicBezTo>
                    <a:pt x="25" y="457"/>
                    <a:pt x="34" y="474"/>
                    <a:pt x="42" y="491"/>
                  </a:cubicBezTo>
                  <a:cubicBezTo>
                    <a:pt x="50" y="499"/>
                    <a:pt x="63" y="503"/>
                    <a:pt x="75" y="503"/>
                  </a:cubicBezTo>
                  <a:cubicBezTo>
                    <a:pt x="87" y="503"/>
                    <a:pt x="100" y="499"/>
                    <a:pt x="108" y="491"/>
                  </a:cubicBezTo>
                  <a:cubicBezTo>
                    <a:pt x="133" y="466"/>
                    <a:pt x="158" y="449"/>
                    <a:pt x="174" y="433"/>
                  </a:cubicBezTo>
                  <a:cubicBezTo>
                    <a:pt x="187" y="445"/>
                    <a:pt x="203" y="452"/>
                    <a:pt x="218" y="452"/>
                  </a:cubicBezTo>
                  <a:cubicBezTo>
                    <a:pt x="223" y="452"/>
                    <a:pt x="228" y="451"/>
                    <a:pt x="232" y="449"/>
                  </a:cubicBezTo>
                  <a:cubicBezTo>
                    <a:pt x="299" y="399"/>
                    <a:pt x="365" y="358"/>
                    <a:pt x="431" y="325"/>
                  </a:cubicBezTo>
                  <a:cubicBezTo>
                    <a:pt x="498" y="283"/>
                    <a:pt x="564" y="250"/>
                    <a:pt x="630" y="201"/>
                  </a:cubicBezTo>
                  <a:cubicBezTo>
                    <a:pt x="638" y="192"/>
                    <a:pt x="638" y="176"/>
                    <a:pt x="630" y="167"/>
                  </a:cubicBezTo>
                  <a:cubicBezTo>
                    <a:pt x="622" y="151"/>
                    <a:pt x="614" y="151"/>
                    <a:pt x="597" y="151"/>
                  </a:cubicBezTo>
                  <a:cubicBezTo>
                    <a:pt x="522" y="167"/>
                    <a:pt x="448" y="201"/>
                    <a:pt x="382" y="242"/>
                  </a:cubicBezTo>
                  <a:lnTo>
                    <a:pt x="373" y="242"/>
                  </a:lnTo>
                  <a:cubicBezTo>
                    <a:pt x="473" y="176"/>
                    <a:pt x="572" y="126"/>
                    <a:pt x="663" y="51"/>
                  </a:cubicBezTo>
                  <a:cubicBezTo>
                    <a:pt x="686" y="36"/>
                    <a:pt x="667" y="1"/>
                    <a:pt x="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6"/>
            <p:cNvSpPr/>
            <p:nvPr/>
          </p:nvSpPr>
          <p:spPr>
            <a:xfrm>
              <a:off x="737443" y="1346600"/>
              <a:ext cx="15150" cy="8275"/>
            </a:xfrm>
            <a:custGeom>
              <a:rect b="b" l="l" r="r" t="t"/>
              <a:pathLst>
                <a:path extrusionOk="0" h="331" w="606">
                  <a:moveTo>
                    <a:pt x="551" y="1"/>
                  </a:moveTo>
                  <a:cubicBezTo>
                    <a:pt x="548" y="1"/>
                    <a:pt x="544" y="1"/>
                    <a:pt x="541" y="2"/>
                  </a:cubicBezTo>
                  <a:lnTo>
                    <a:pt x="549" y="2"/>
                  </a:lnTo>
                  <a:cubicBezTo>
                    <a:pt x="450" y="18"/>
                    <a:pt x="367" y="68"/>
                    <a:pt x="284" y="109"/>
                  </a:cubicBezTo>
                  <a:cubicBezTo>
                    <a:pt x="201" y="159"/>
                    <a:pt x="119" y="209"/>
                    <a:pt x="36" y="259"/>
                  </a:cubicBezTo>
                  <a:cubicBezTo>
                    <a:pt x="1" y="280"/>
                    <a:pt x="25" y="330"/>
                    <a:pt x="58" y="330"/>
                  </a:cubicBezTo>
                  <a:cubicBezTo>
                    <a:pt x="64" y="330"/>
                    <a:pt x="71" y="329"/>
                    <a:pt x="77" y="325"/>
                  </a:cubicBezTo>
                  <a:cubicBezTo>
                    <a:pt x="160" y="283"/>
                    <a:pt x="243" y="242"/>
                    <a:pt x="326" y="201"/>
                  </a:cubicBezTo>
                  <a:cubicBezTo>
                    <a:pt x="409" y="167"/>
                    <a:pt x="500" y="126"/>
                    <a:pt x="574" y="76"/>
                  </a:cubicBezTo>
                  <a:cubicBezTo>
                    <a:pt x="605" y="53"/>
                    <a:pt x="593" y="1"/>
                    <a:pt x="5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6"/>
            <p:cNvSpPr/>
            <p:nvPr/>
          </p:nvSpPr>
          <p:spPr>
            <a:xfrm>
              <a:off x="738243" y="1351400"/>
              <a:ext cx="18325" cy="7100"/>
            </a:xfrm>
            <a:custGeom>
              <a:rect b="b" l="l" r="r" t="t"/>
              <a:pathLst>
                <a:path extrusionOk="0" h="284" w="733">
                  <a:moveTo>
                    <a:pt x="683" y="0"/>
                  </a:moveTo>
                  <a:cubicBezTo>
                    <a:pt x="642" y="9"/>
                    <a:pt x="600" y="25"/>
                    <a:pt x="559" y="42"/>
                  </a:cubicBezTo>
                  <a:cubicBezTo>
                    <a:pt x="509" y="58"/>
                    <a:pt x="468" y="75"/>
                    <a:pt x="426" y="91"/>
                  </a:cubicBezTo>
                  <a:lnTo>
                    <a:pt x="360" y="116"/>
                  </a:lnTo>
                  <a:cubicBezTo>
                    <a:pt x="343" y="116"/>
                    <a:pt x="327" y="125"/>
                    <a:pt x="310" y="125"/>
                  </a:cubicBezTo>
                  <a:cubicBezTo>
                    <a:pt x="285" y="125"/>
                    <a:pt x="252" y="133"/>
                    <a:pt x="219" y="133"/>
                  </a:cubicBezTo>
                  <a:cubicBezTo>
                    <a:pt x="161" y="149"/>
                    <a:pt x="103" y="166"/>
                    <a:pt x="53" y="183"/>
                  </a:cubicBezTo>
                  <a:cubicBezTo>
                    <a:pt x="1" y="198"/>
                    <a:pt x="17" y="268"/>
                    <a:pt x="57" y="268"/>
                  </a:cubicBezTo>
                  <a:cubicBezTo>
                    <a:pt x="61" y="268"/>
                    <a:pt x="66" y="267"/>
                    <a:pt x="70" y="265"/>
                  </a:cubicBezTo>
                  <a:cubicBezTo>
                    <a:pt x="103" y="257"/>
                    <a:pt x="128" y="249"/>
                    <a:pt x="153" y="241"/>
                  </a:cubicBezTo>
                  <a:cubicBezTo>
                    <a:pt x="160" y="262"/>
                    <a:pt x="173" y="284"/>
                    <a:pt x="198" y="284"/>
                  </a:cubicBezTo>
                  <a:cubicBezTo>
                    <a:pt x="202" y="284"/>
                    <a:pt x="206" y="283"/>
                    <a:pt x="211" y="282"/>
                  </a:cubicBezTo>
                  <a:cubicBezTo>
                    <a:pt x="294" y="249"/>
                    <a:pt x="377" y="216"/>
                    <a:pt x="459" y="174"/>
                  </a:cubicBezTo>
                  <a:cubicBezTo>
                    <a:pt x="509" y="158"/>
                    <a:pt x="551" y="141"/>
                    <a:pt x="592" y="125"/>
                  </a:cubicBezTo>
                  <a:cubicBezTo>
                    <a:pt x="633" y="100"/>
                    <a:pt x="675" y="83"/>
                    <a:pt x="708" y="58"/>
                  </a:cubicBezTo>
                  <a:cubicBezTo>
                    <a:pt x="733" y="33"/>
                    <a:pt x="716" y="0"/>
                    <a:pt x="6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6"/>
            <p:cNvSpPr/>
            <p:nvPr/>
          </p:nvSpPr>
          <p:spPr>
            <a:xfrm>
              <a:off x="754168" y="1365275"/>
              <a:ext cx="16900" cy="7125"/>
            </a:xfrm>
            <a:custGeom>
              <a:rect b="b" l="l" r="r" t="t"/>
              <a:pathLst>
                <a:path extrusionOk="0" h="285" w="676">
                  <a:moveTo>
                    <a:pt x="634" y="0"/>
                  </a:moveTo>
                  <a:cubicBezTo>
                    <a:pt x="535" y="17"/>
                    <a:pt x="436" y="58"/>
                    <a:pt x="336" y="92"/>
                  </a:cubicBezTo>
                  <a:cubicBezTo>
                    <a:pt x="245" y="125"/>
                    <a:pt x="146" y="158"/>
                    <a:pt x="46" y="199"/>
                  </a:cubicBezTo>
                  <a:cubicBezTo>
                    <a:pt x="1" y="214"/>
                    <a:pt x="17" y="284"/>
                    <a:pt x="58" y="284"/>
                  </a:cubicBezTo>
                  <a:cubicBezTo>
                    <a:pt x="62" y="284"/>
                    <a:pt x="67" y="284"/>
                    <a:pt x="71" y="282"/>
                  </a:cubicBezTo>
                  <a:lnTo>
                    <a:pt x="369" y="174"/>
                  </a:lnTo>
                  <a:cubicBezTo>
                    <a:pt x="460" y="133"/>
                    <a:pt x="560" y="100"/>
                    <a:pt x="651" y="50"/>
                  </a:cubicBezTo>
                  <a:cubicBezTo>
                    <a:pt x="676" y="34"/>
                    <a:pt x="659" y="0"/>
                    <a:pt x="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6"/>
            <p:cNvSpPr/>
            <p:nvPr/>
          </p:nvSpPr>
          <p:spPr>
            <a:xfrm>
              <a:off x="778468" y="1338650"/>
              <a:ext cx="7725" cy="10675"/>
            </a:xfrm>
            <a:custGeom>
              <a:rect b="b" l="l" r="r" t="t"/>
              <a:pathLst>
                <a:path extrusionOk="0" h="427" w="309">
                  <a:moveTo>
                    <a:pt x="278" y="1"/>
                  </a:moveTo>
                  <a:cubicBezTo>
                    <a:pt x="272" y="1"/>
                    <a:pt x="265" y="4"/>
                    <a:pt x="259" y="13"/>
                  </a:cubicBezTo>
                  <a:cubicBezTo>
                    <a:pt x="234" y="38"/>
                    <a:pt x="226" y="71"/>
                    <a:pt x="209" y="104"/>
                  </a:cubicBezTo>
                  <a:cubicBezTo>
                    <a:pt x="193" y="137"/>
                    <a:pt x="168" y="171"/>
                    <a:pt x="151" y="195"/>
                  </a:cubicBezTo>
                  <a:cubicBezTo>
                    <a:pt x="118" y="262"/>
                    <a:pt x="77" y="320"/>
                    <a:pt x="27" y="369"/>
                  </a:cubicBezTo>
                  <a:cubicBezTo>
                    <a:pt x="1" y="396"/>
                    <a:pt x="26" y="427"/>
                    <a:pt x="54" y="427"/>
                  </a:cubicBezTo>
                  <a:cubicBezTo>
                    <a:pt x="62" y="427"/>
                    <a:pt x="70" y="424"/>
                    <a:pt x="77" y="419"/>
                  </a:cubicBezTo>
                  <a:lnTo>
                    <a:pt x="68" y="419"/>
                  </a:lnTo>
                  <a:cubicBezTo>
                    <a:pt x="126" y="369"/>
                    <a:pt x="184" y="311"/>
                    <a:pt x="226" y="245"/>
                  </a:cubicBezTo>
                  <a:cubicBezTo>
                    <a:pt x="251" y="212"/>
                    <a:pt x="267" y="179"/>
                    <a:pt x="284" y="146"/>
                  </a:cubicBezTo>
                  <a:cubicBezTo>
                    <a:pt x="284" y="129"/>
                    <a:pt x="292" y="104"/>
                    <a:pt x="300" y="88"/>
                  </a:cubicBezTo>
                  <a:cubicBezTo>
                    <a:pt x="300" y="71"/>
                    <a:pt x="309" y="46"/>
                    <a:pt x="309" y="30"/>
                  </a:cubicBezTo>
                  <a:cubicBezTo>
                    <a:pt x="303" y="14"/>
                    <a:pt x="291" y="1"/>
                    <a:pt x="2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6"/>
            <p:cNvSpPr/>
            <p:nvPr/>
          </p:nvSpPr>
          <p:spPr>
            <a:xfrm>
              <a:off x="772493" y="1334400"/>
              <a:ext cx="7075" cy="8900"/>
            </a:xfrm>
            <a:custGeom>
              <a:rect b="b" l="l" r="r" t="t"/>
              <a:pathLst>
                <a:path extrusionOk="0" h="356" w="283">
                  <a:moveTo>
                    <a:pt x="258" y="1"/>
                  </a:moveTo>
                  <a:cubicBezTo>
                    <a:pt x="249" y="1"/>
                    <a:pt x="233" y="1"/>
                    <a:pt x="225" y="17"/>
                  </a:cubicBezTo>
                  <a:cubicBezTo>
                    <a:pt x="191" y="59"/>
                    <a:pt x="158" y="117"/>
                    <a:pt x="125" y="158"/>
                  </a:cubicBezTo>
                  <a:cubicBezTo>
                    <a:pt x="92" y="208"/>
                    <a:pt x="59" y="249"/>
                    <a:pt x="17" y="299"/>
                  </a:cubicBezTo>
                  <a:cubicBezTo>
                    <a:pt x="9" y="307"/>
                    <a:pt x="1" y="332"/>
                    <a:pt x="17" y="349"/>
                  </a:cubicBezTo>
                  <a:cubicBezTo>
                    <a:pt x="26" y="353"/>
                    <a:pt x="36" y="355"/>
                    <a:pt x="45" y="355"/>
                  </a:cubicBezTo>
                  <a:cubicBezTo>
                    <a:pt x="55" y="355"/>
                    <a:pt x="63" y="353"/>
                    <a:pt x="67" y="349"/>
                  </a:cubicBezTo>
                  <a:cubicBezTo>
                    <a:pt x="150" y="258"/>
                    <a:pt x="233" y="150"/>
                    <a:pt x="274" y="34"/>
                  </a:cubicBezTo>
                  <a:cubicBezTo>
                    <a:pt x="283" y="26"/>
                    <a:pt x="274" y="9"/>
                    <a:pt x="2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6"/>
            <p:cNvSpPr/>
            <p:nvPr/>
          </p:nvSpPr>
          <p:spPr>
            <a:xfrm>
              <a:off x="498043" y="1331925"/>
              <a:ext cx="3050" cy="6750"/>
            </a:xfrm>
            <a:custGeom>
              <a:rect b="b" l="l" r="r" t="t"/>
              <a:pathLst>
                <a:path extrusionOk="0" h="270" w="122">
                  <a:moveTo>
                    <a:pt x="25" y="0"/>
                  </a:moveTo>
                  <a:cubicBezTo>
                    <a:pt x="9" y="0"/>
                    <a:pt x="1" y="17"/>
                    <a:pt x="1" y="34"/>
                  </a:cubicBezTo>
                  <a:cubicBezTo>
                    <a:pt x="17" y="116"/>
                    <a:pt x="34" y="191"/>
                    <a:pt x="83" y="257"/>
                  </a:cubicBezTo>
                  <a:cubicBezTo>
                    <a:pt x="86" y="266"/>
                    <a:pt x="92" y="270"/>
                    <a:pt x="98" y="270"/>
                  </a:cubicBezTo>
                  <a:cubicBezTo>
                    <a:pt x="110" y="270"/>
                    <a:pt x="122" y="257"/>
                    <a:pt x="117" y="241"/>
                  </a:cubicBezTo>
                  <a:cubicBezTo>
                    <a:pt x="92" y="174"/>
                    <a:pt x="67" y="100"/>
                    <a:pt x="59" y="17"/>
                  </a:cubicBezTo>
                  <a:cubicBezTo>
                    <a:pt x="50" y="9"/>
                    <a:pt x="34" y="0"/>
                    <a:pt x="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6"/>
            <p:cNvSpPr/>
            <p:nvPr/>
          </p:nvSpPr>
          <p:spPr>
            <a:xfrm>
              <a:off x="500118" y="1324950"/>
              <a:ext cx="4300" cy="7225"/>
            </a:xfrm>
            <a:custGeom>
              <a:rect b="b" l="l" r="r" t="t"/>
              <a:pathLst>
                <a:path extrusionOk="0" h="289" w="172">
                  <a:moveTo>
                    <a:pt x="37" y="1"/>
                  </a:moveTo>
                  <a:cubicBezTo>
                    <a:pt x="31" y="1"/>
                    <a:pt x="24" y="3"/>
                    <a:pt x="17" y="6"/>
                  </a:cubicBezTo>
                  <a:cubicBezTo>
                    <a:pt x="0" y="14"/>
                    <a:pt x="0" y="31"/>
                    <a:pt x="9" y="47"/>
                  </a:cubicBezTo>
                  <a:cubicBezTo>
                    <a:pt x="25" y="89"/>
                    <a:pt x="50" y="122"/>
                    <a:pt x="67" y="163"/>
                  </a:cubicBezTo>
                  <a:cubicBezTo>
                    <a:pt x="75" y="188"/>
                    <a:pt x="83" y="205"/>
                    <a:pt x="100" y="221"/>
                  </a:cubicBezTo>
                  <a:cubicBezTo>
                    <a:pt x="108" y="246"/>
                    <a:pt x="125" y="263"/>
                    <a:pt x="133" y="279"/>
                  </a:cubicBezTo>
                  <a:cubicBezTo>
                    <a:pt x="139" y="285"/>
                    <a:pt x="146" y="288"/>
                    <a:pt x="152" y="288"/>
                  </a:cubicBezTo>
                  <a:cubicBezTo>
                    <a:pt x="163" y="288"/>
                    <a:pt x="171" y="279"/>
                    <a:pt x="166" y="263"/>
                  </a:cubicBezTo>
                  <a:cubicBezTo>
                    <a:pt x="166" y="246"/>
                    <a:pt x="158" y="221"/>
                    <a:pt x="150" y="205"/>
                  </a:cubicBezTo>
                  <a:cubicBezTo>
                    <a:pt x="141" y="180"/>
                    <a:pt x="125" y="163"/>
                    <a:pt x="116" y="139"/>
                  </a:cubicBezTo>
                  <a:cubicBezTo>
                    <a:pt x="100" y="97"/>
                    <a:pt x="75" y="56"/>
                    <a:pt x="58" y="14"/>
                  </a:cubicBezTo>
                  <a:cubicBezTo>
                    <a:pt x="54" y="5"/>
                    <a:pt x="46" y="1"/>
                    <a:pt x="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6"/>
            <p:cNvSpPr/>
            <p:nvPr/>
          </p:nvSpPr>
          <p:spPr>
            <a:xfrm>
              <a:off x="792625" y="1530775"/>
              <a:ext cx="3125" cy="10100"/>
            </a:xfrm>
            <a:custGeom>
              <a:rect b="b" l="l" r="r" t="t"/>
              <a:pathLst>
                <a:path extrusionOk="0" h="404" w="125">
                  <a:moveTo>
                    <a:pt x="42" y="1"/>
                  </a:moveTo>
                  <a:cubicBezTo>
                    <a:pt x="33" y="1"/>
                    <a:pt x="17" y="9"/>
                    <a:pt x="17" y="25"/>
                  </a:cubicBezTo>
                  <a:cubicBezTo>
                    <a:pt x="17" y="34"/>
                    <a:pt x="9" y="34"/>
                    <a:pt x="9" y="42"/>
                  </a:cubicBezTo>
                  <a:cubicBezTo>
                    <a:pt x="0" y="50"/>
                    <a:pt x="0" y="59"/>
                    <a:pt x="0" y="67"/>
                  </a:cubicBezTo>
                  <a:lnTo>
                    <a:pt x="0" y="108"/>
                  </a:lnTo>
                  <a:cubicBezTo>
                    <a:pt x="0" y="141"/>
                    <a:pt x="0" y="166"/>
                    <a:pt x="9" y="191"/>
                  </a:cubicBezTo>
                  <a:cubicBezTo>
                    <a:pt x="9" y="257"/>
                    <a:pt x="17" y="307"/>
                    <a:pt x="33" y="373"/>
                  </a:cubicBezTo>
                  <a:cubicBezTo>
                    <a:pt x="37" y="394"/>
                    <a:pt x="52" y="403"/>
                    <a:pt x="68" y="403"/>
                  </a:cubicBezTo>
                  <a:cubicBezTo>
                    <a:pt x="91" y="403"/>
                    <a:pt x="116" y="386"/>
                    <a:pt x="116" y="357"/>
                  </a:cubicBezTo>
                  <a:cubicBezTo>
                    <a:pt x="125" y="299"/>
                    <a:pt x="116" y="249"/>
                    <a:pt x="116" y="191"/>
                  </a:cubicBezTo>
                  <a:cubicBezTo>
                    <a:pt x="108" y="166"/>
                    <a:pt x="108" y="133"/>
                    <a:pt x="100" y="100"/>
                  </a:cubicBezTo>
                  <a:cubicBezTo>
                    <a:pt x="100" y="92"/>
                    <a:pt x="100" y="75"/>
                    <a:pt x="91" y="67"/>
                  </a:cubicBezTo>
                  <a:cubicBezTo>
                    <a:pt x="91" y="59"/>
                    <a:pt x="91" y="50"/>
                    <a:pt x="83" y="42"/>
                  </a:cubicBezTo>
                  <a:cubicBezTo>
                    <a:pt x="83" y="34"/>
                    <a:pt x="75" y="34"/>
                    <a:pt x="75" y="25"/>
                  </a:cubicBezTo>
                  <a:cubicBezTo>
                    <a:pt x="67" y="9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6"/>
            <p:cNvSpPr/>
            <p:nvPr/>
          </p:nvSpPr>
          <p:spPr>
            <a:xfrm>
              <a:off x="757625" y="1586450"/>
              <a:ext cx="5825" cy="11875"/>
            </a:xfrm>
            <a:custGeom>
              <a:rect b="b" l="l" r="r" t="t"/>
              <a:pathLst>
                <a:path extrusionOk="0" h="475" w="233">
                  <a:moveTo>
                    <a:pt x="200" y="1"/>
                  </a:moveTo>
                  <a:cubicBezTo>
                    <a:pt x="197" y="1"/>
                    <a:pt x="194" y="1"/>
                    <a:pt x="191" y="2"/>
                  </a:cubicBezTo>
                  <a:cubicBezTo>
                    <a:pt x="157" y="2"/>
                    <a:pt x="141" y="19"/>
                    <a:pt x="141" y="52"/>
                  </a:cubicBezTo>
                  <a:cubicBezTo>
                    <a:pt x="133" y="102"/>
                    <a:pt x="124" y="151"/>
                    <a:pt x="116" y="209"/>
                  </a:cubicBezTo>
                  <a:cubicBezTo>
                    <a:pt x="116" y="226"/>
                    <a:pt x="108" y="251"/>
                    <a:pt x="99" y="267"/>
                  </a:cubicBezTo>
                  <a:cubicBezTo>
                    <a:pt x="99" y="259"/>
                    <a:pt x="99" y="251"/>
                    <a:pt x="99" y="234"/>
                  </a:cubicBezTo>
                  <a:cubicBezTo>
                    <a:pt x="99" y="209"/>
                    <a:pt x="75" y="185"/>
                    <a:pt x="50" y="185"/>
                  </a:cubicBezTo>
                  <a:cubicBezTo>
                    <a:pt x="25" y="193"/>
                    <a:pt x="0" y="209"/>
                    <a:pt x="0" y="234"/>
                  </a:cubicBezTo>
                  <a:cubicBezTo>
                    <a:pt x="8" y="276"/>
                    <a:pt x="8" y="317"/>
                    <a:pt x="17" y="350"/>
                  </a:cubicBezTo>
                  <a:cubicBezTo>
                    <a:pt x="17" y="367"/>
                    <a:pt x="17" y="383"/>
                    <a:pt x="25" y="400"/>
                  </a:cubicBezTo>
                  <a:cubicBezTo>
                    <a:pt x="25" y="408"/>
                    <a:pt x="25" y="417"/>
                    <a:pt x="25" y="425"/>
                  </a:cubicBezTo>
                  <a:cubicBezTo>
                    <a:pt x="25" y="441"/>
                    <a:pt x="33" y="450"/>
                    <a:pt x="41" y="458"/>
                  </a:cubicBezTo>
                  <a:cubicBezTo>
                    <a:pt x="41" y="475"/>
                    <a:pt x="58" y="475"/>
                    <a:pt x="75" y="475"/>
                  </a:cubicBezTo>
                  <a:cubicBezTo>
                    <a:pt x="91" y="475"/>
                    <a:pt x="99" y="466"/>
                    <a:pt x="99" y="450"/>
                  </a:cubicBezTo>
                  <a:cubicBezTo>
                    <a:pt x="108" y="441"/>
                    <a:pt x="108" y="433"/>
                    <a:pt x="108" y="417"/>
                  </a:cubicBezTo>
                  <a:lnTo>
                    <a:pt x="108" y="400"/>
                  </a:lnTo>
                  <a:cubicBezTo>
                    <a:pt x="116" y="404"/>
                    <a:pt x="122" y="406"/>
                    <a:pt x="127" y="406"/>
                  </a:cubicBezTo>
                  <a:cubicBezTo>
                    <a:pt x="133" y="406"/>
                    <a:pt x="137" y="404"/>
                    <a:pt x="141" y="400"/>
                  </a:cubicBezTo>
                  <a:cubicBezTo>
                    <a:pt x="182" y="350"/>
                    <a:pt x="207" y="292"/>
                    <a:pt x="215" y="234"/>
                  </a:cubicBezTo>
                  <a:cubicBezTo>
                    <a:pt x="232" y="168"/>
                    <a:pt x="232" y="110"/>
                    <a:pt x="232" y="52"/>
                  </a:cubicBezTo>
                  <a:cubicBezTo>
                    <a:pt x="232" y="23"/>
                    <a:pt x="220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6"/>
            <p:cNvSpPr/>
            <p:nvPr/>
          </p:nvSpPr>
          <p:spPr>
            <a:xfrm>
              <a:off x="490418" y="1500525"/>
              <a:ext cx="19875" cy="10650"/>
            </a:xfrm>
            <a:custGeom>
              <a:rect b="b" l="l" r="r" t="t"/>
              <a:pathLst>
                <a:path extrusionOk="0" h="426" w="795">
                  <a:moveTo>
                    <a:pt x="761" y="1"/>
                  </a:moveTo>
                  <a:cubicBezTo>
                    <a:pt x="612" y="1"/>
                    <a:pt x="463" y="34"/>
                    <a:pt x="330" y="109"/>
                  </a:cubicBezTo>
                  <a:cubicBezTo>
                    <a:pt x="264" y="142"/>
                    <a:pt x="198" y="183"/>
                    <a:pt x="140" y="225"/>
                  </a:cubicBezTo>
                  <a:cubicBezTo>
                    <a:pt x="90" y="274"/>
                    <a:pt x="32" y="332"/>
                    <a:pt x="7" y="399"/>
                  </a:cubicBezTo>
                  <a:cubicBezTo>
                    <a:pt x="1" y="412"/>
                    <a:pt x="16" y="426"/>
                    <a:pt x="31" y="426"/>
                  </a:cubicBezTo>
                  <a:cubicBezTo>
                    <a:pt x="34" y="426"/>
                    <a:pt x="37" y="425"/>
                    <a:pt x="40" y="423"/>
                  </a:cubicBezTo>
                  <a:cubicBezTo>
                    <a:pt x="98" y="390"/>
                    <a:pt x="140" y="332"/>
                    <a:pt x="190" y="291"/>
                  </a:cubicBezTo>
                  <a:cubicBezTo>
                    <a:pt x="248" y="249"/>
                    <a:pt x="306" y="208"/>
                    <a:pt x="364" y="183"/>
                  </a:cubicBezTo>
                  <a:cubicBezTo>
                    <a:pt x="488" y="117"/>
                    <a:pt x="629" y="67"/>
                    <a:pt x="761" y="59"/>
                  </a:cubicBezTo>
                  <a:cubicBezTo>
                    <a:pt x="794" y="51"/>
                    <a:pt x="794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6"/>
            <p:cNvSpPr/>
            <p:nvPr/>
          </p:nvSpPr>
          <p:spPr>
            <a:xfrm>
              <a:off x="494518" y="1508825"/>
              <a:ext cx="8100" cy="7600"/>
            </a:xfrm>
            <a:custGeom>
              <a:rect b="b" l="l" r="r" t="t"/>
              <a:pathLst>
                <a:path extrusionOk="0" h="304" w="324">
                  <a:moveTo>
                    <a:pt x="282" y="0"/>
                  </a:moveTo>
                  <a:cubicBezTo>
                    <a:pt x="208" y="17"/>
                    <a:pt x="150" y="50"/>
                    <a:pt x="92" y="100"/>
                  </a:cubicBezTo>
                  <a:cubicBezTo>
                    <a:pt x="67" y="116"/>
                    <a:pt x="42" y="149"/>
                    <a:pt x="26" y="174"/>
                  </a:cubicBezTo>
                  <a:cubicBezTo>
                    <a:pt x="17" y="191"/>
                    <a:pt x="9" y="207"/>
                    <a:pt x="9" y="232"/>
                  </a:cubicBezTo>
                  <a:cubicBezTo>
                    <a:pt x="1" y="249"/>
                    <a:pt x="1" y="265"/>
                    <a:pt x="1" y="290"/>
                  </a:cubicBezTo>
                  <a:cubicBezTo>
                    <a:pt x="1" y="300"/>
                    <a:pt x="12" y="304"/>
                    <a:pt x="23" y="304"/>
                  </a:cubicBezTo>
                  <a:cubicBezTo>
                    <a:pt x="31" y="304"/>
                    <a:pt x="39" y="302"/>
                    <a:pt x="42" y="299"/>
                  </a:cubicBezTo>
                  <a:cubicBezTo>
                    <a:pt x="50" y="282"/>
                    <a:pt x="67" y="274"/>
                    <a:pt x="67" y="257"/>
                  </a:cubicBezTo>
                  <a:cubicBezTo>
                    <a:pt x="75" y="249"/>
                    <a:pt x="84" y="232"/>
                    <a:pt x="92" y="224"/>
                  </a:cubicBezTo>
                  <a:cubicBezTo>
                    <a:pt x="100" y="216"/>
                    <a:pt x="100" y="207"/>
                    <a:pt x="108" y="199"/>
                  </a:cubicBezTo>
                  <a:lnTo>
                    <a:pt x="117" y="183"/>
                  </a:lnTo>
                  <a:lnTo>
                    <a:pt x="125" y="183"/>
                  </a:lnTo>
                  <a:lnTo>
                    <a:pt x="133" y="174"/>
                  </a:lnTo>
                  <a:cubicBezTo>
                    <a:pt x="133" y="166"/>
                    <a:pt x="142" y="158"/>
                    <a:pt x="150" y="158"/>
                  </a:cubicBezTo>
                  <a:cubicBezTo>
                    <a:pt x="175" y="133"/>
                    <a:pt x="191" y="116"/>
                    <a:pt x="216" y="100"/>
                  </a:cubicBezTo>
                  <a:cubicBezTo>
                    <a:pt x="224" y="100"/>
                    <a:pt x="233" y="91"/>
                    <a:pt x="241" y="91"/>
                  </a:cubicBezTo>
                  <a:lnTo>
                    <a:pt x="249" y="83"/>
                  </a:lnTo>
                  <a:cubicBezTo>
                    <a:pt x="266" y="75"/>
                    <a:pt x="282" y="75"/>
                    <a:pt x="299" y="67"/>
                  </a:cubicBezTo>
                  <a:cubicBezTo>
                    <a:pt x="316" y="67"/>
                    <a:pt x="324" y="42"/>
                    <a:pt x="324" y="25"/>
                  </a:cubicBezTo>
                  <a:cubicBezTo>
                    <a:pt x="316" y="9"/>
                    <a:pt x="299" y="0"/>
                    <a:pt x="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6"/>
            <p:cNvSpPr/>
            <p:nvPr/>
          </p:nvSpPr>
          <p:spPr>
            <a:xfrm>
              <a:off x="764025" y="1485300"/>
              <a:ext cx="17225" cy="9975"/>
            </a:xfrm>
            <a:custGeom>
              <a:rect b="b" l="l" r="r" t="t"/>
              <a:pathLst>
                <a:path extrusionOk="0" h="399" w="689">
                  <a:moveTo>
                    <a:pt x="119" y="1"/>
                  </a:moveTo>
                  <a:cubicBezTo>
                    <a:pt x="97" y="1"/>
                    <a:pt x="74" y="2"/>
                    <a:pt x="51" y="5"/>
                  </a:cubicBezTo>
                  <a:cubicBezTo>
                    <a:pt x="1" y="5"/>
                    <a:pt x="1" y="80"/>
                    <a:pt x="51" y="80"/>
                  </a:cubicBezTo>
                  <a:cubicBezTo>
                    <a:pt x="167" y="80"/>
                    <a:pt x="283" y="113"/>
                    <a:pt x="382" y="171"/>
                  </a:cubicBezTo>
                  <a:cubicBezTo>
                    <a:pt x="432" y="196"/>
                    <a:pt x="481" y="237"/>
                    <a:pt x="523" y="278"/>
                  </a:cubicBezTo>
                  <a:cubicBezTo>
                    <a:pt x="539" y="295"/>
                    <a:pt x="564" y="320"/>
                    <a:pt x="581" y="345"/>
                  </a:cubicBezTo>
                  <a:cubicBezTo>
                    <a:pt x="589" y="353"/>
                    <a:pt x="597" y="370"/>
                    <a:pt x="606" y="378"/>
                  </a:cubicBezTo>
                  <a:cubicBezTo>
                    <a:pt x="622" y="378"/>
                    <a:pt x="631" y="378"/>
                    <a:pt x="639" y="386"/>
                  </a:cubicBezTo>
                  <a:cubicBezTo>
                    <a:pt x="634" y="384"/>
                    <a:pt x="632" y="383"/>
                    <a:pt x="632" y="383"/>
                  </a:cubicBezTo>
                  <a:cubicBezTo>
                    <a:pt x="631" y="383"/>
                    <a:pt x="639" y="389"/>
                    <a:pt x="639" y="394"/>
                  </a:cubicBezTo>
                  <a:cubicBezTo>
                    <a:pt x="644" y="398"/>
                    <a:pt x="648" y="399"/>
                    <a:pt x="653" y="399"/>
                  </a:cubicBezTo>
                  <a:cubicBezTo>
                    <a:pt x="672" y="399"/>
                    <a:pt x="689" y="375"/>
                    <a:pt x="689" y="361"/>
                  </a:cubicBezTo>
                  <a:lnTo>
                    <a:pt x="680" y="345"/>
                  </a:lnTo>
                  <a:cubicBezTo>
                    <a:pt x="689" y="320"/>
                    <a:pt x="672" y="287"/>
                    <a:pt x="647" y="262"/>
                  </a:cubicBezTo>
                  <a:cubicBezTo>
                    <a:pt x="631" y="237"/>
                    <a:pt x="614" y="220"/>
                    <a:pt x="589" y="196"/>
                  </a:cubicBezTo>
                  <a:cubicBezTo>
                    <a:pt x="539" y="146"/>
                    <a:pt x="481" y="113"/>
                    <a:pt x="423" y="80"/>
                  </a:cubicBezTo>
                  <a:cubicBezTo>
                    <a:pt x="328" y="32"/>
                    <a:pt x="226" y="1"/>
                    <a:pt x="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6"/>
            <p:cNvSpPr/>
            <p:nvPr/>
          </p:nvSpPr>
          <p:spPr>
            <a:xfrm>
              <a:off x="773150" y="1494775"/>
              <a:ext cx="6600" cy="5400"/>
            </a:xfrm>
            <a:custGeom>
              <a:rect b="b" l="l" r="r" t="t"/>
              <a:pathLst>
                <a:path extrusionOk="0" h="216" w="264">
                  <a:moveTo>
                    <a:pt x="45" y="1"/>
                  </a:moveTo>
                  <a:cubicBezTo>
                    <a:pt x="36" y="1"/>
                    <a:pt x="25" y="3"/>
                    <a:pt x="17" y="7"/>
                  </a:cubicBezTo>
                  <a:cubicBezTo>
                    <a:pt x="9" y="24"/>
                    <a:pt x="0" y="49"/>
                    <a:pt x="17" y="57"/>
                  </a:cubicBezTo>
                  <a:cubicBezTo>
                    <a:pt x="83" y="115"/>
                    <a:pt x="150" y="165"/>
                    <a:pt x="216" y="214"/>
                  </a:cubicBezTo>
                  <a:cubicBezTo>
                    <a:pt x="219" y="215"/>
                    <a:pt x="223" y="216"/>
                    <a:pt x="226" y="216"/>
                  </a:cubicBezTo>
                  <a:cubicBezTo>
                    <a:pt x="247" y="216"/>
                    <a:pt x="263" y="194"/>
                    <a:pt x="249" y="173"/>
                  </a:cubicBezTo>
                  <a:cubicBezTo>
                    <a:pt x="224" y="140"/>
                    <a:pt x="191" y="115"/>
                    <a:pt x="166" y="90"/>
                  </a:cubicBezTo>
                  <a:cubicBezTo>
                    <a:pt x="133" y="65"/>
                    <a:pt x="100" y="32"/>
                    <a:pt x="67" y="7"/>
                  </a:cubicBezTo>
                  <a:cubicBezTo>
                    <a:pt x="63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6"/>
            <p:cNvSpPr/>
            <p:nvPr/>
          </p:nvSpPr>
          <p:spPr>
            <a:xfrm>
              <a:off x="510300" y="1581475"/>
              <a:ext cx="14200" cy="9000"/>
            </a:xfrm>
            <a:custGeom>
              <a:rect b="b" l="l" r="r" t="t"/>
              <a:pathLst>
                <a:path extrusionOk="0" h="360" w="568">
                  <a:moveTo>
                    <a:pt x="512" y="0"/>
                  </a:moveTo>
                  <a:cubicBezTo>
                    <a:pt x="507" y="0"/>
                    <a:pt x="502" y="1"/>
                    <a:pt x="497" y="2"/>
                  </a:cubicBezTo>
                  <a:cubicBezTo>
                    <a:pt x="398" y="27"/>
                    <a:pt x="307" y="60"/>
                    <a:pt x="216" y="110"/>
                  </a:cubicBezTo>
                  <a:cubicBezTo>
                    <a:pt x="174" y="143"/>
                    <a:pt x="133" y="168"/>
                    <a:pt x="91" y="201"/>
                  </a:cubicBezTo>
                  <a:cubicBezTo>
                    <a:pt x="50" y="234"/>
                    <a:pt x="0" y="276"/>
                    <a:pt x="8" y="334"/>
                  </a:cubicBezTo>
                  <a:cubicBezTo>
                    <a:pt x="8" y="350"/>
                    <a:pt x="33" y="359"/>
                    <a:pt x="42" y="359"/>
                  </a:cubicBezTo>
                  <a:cubicBezTo>
                    <a:pt x="45" y="359"/>
                    <a:pt x="48" y="360"/>
                    <a:pt x="51" y="360"/>
                  </a:cubicBezTo>
                  <a:cubicBezTo>
                    <a:pt x="97" y="360"/>
                    <a:pt x="135" y="307"/>
                    <a:pt x="166" y="284"/>
                  </a:cubicBezTo>
                  <a:cubicBezTo>
                    <a:pt x="207" y="259"/>
                    <a:pt x="240" y="226"/>
                    <a:pt x="274" y="201"/>
                  </a:cubicBezTo>
                  <a:cubicBezTo>
                    <a:pt x="348" y="152"/>
                    <a:pt x="431" y="118"/>
                    <a:pt x="522" y="85"/>
                  </a:cubicBezTo>
                  <a:cubicBezTo>
                    <a:pt x="567" y="70"/>
                    <a:pt x="558" y="0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6"/>
            <p:cNvSpPr/>
            <p:nvPr/>
          </p:nvSpPr>
          <p:spPr>
            <a:xfrm>
              <a:off x="510700" y="1579450"/>
              <a:ext cx="2300" cy="1675"/>
            </a:xfrm>
            <a:custGeom>
              <a:rect b="b" l="l" r="r" t="t"/>
              <a:pathLst>
                <a:path extrusionOk="0" h="67" w="92">
                  <a:moveTo>
                    <a:pt x="50" y="1"/>
                  </a:moveTo>
                  <a:cubicBezTo>
                    <a:pt x="1" y="1"/>
                    <a:pt x="1" y="67"/>
                    <a:pt x="50" y="67"/>
                  </a:cubicBezTo>
                  <a:cubicBezTo>
                    <a:pt x="92" y="67"/>
                    <a:pt x="92" y="1"/>
                    <a:pt x="50" y="1"/>
                  </a:cubicBez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6"/>
            <p:cNvSpPr/>
            <p:nvPr/>
          </p:nvSpPr>
          <p:spPr>
            <a:xfrm>
              <a:off x="758825" y="1554175"/>
              <a:ext cx="11250" cy="11250"/>
            </a:xfrm>
            <a:custGeom>
              <a:rect b="b" l="l" r="r" t="t"/>
              <a:pathLst>
                <a:path extrusionOk="0" h="450" w="450">
                  <a:moveTo>
                    <a:pt x="70" y="1"/>
                  </a:moveTo>
                  <a:cubicBezTo>
                    <a:pt x="34" y="1"/>
                    <a:pt x="1" y="56"/>
                    <a:pt x="35" y="84"/>
                  </a:cubicBezTo>
                  <a:cubicBezTo>
                    <a:pt x="101" y="142"/>
                    <a:pt x="151" y="191"/>
                    <a:pt x="201" y="258"/>
                  </a:cubicBezTo>
                  <a:cubicBezTo>
                    <a:pt x="234" y="282"/>
                    <a:pt x="259" y="316"/>
                    <a:pt x="275" y="340"/>
                  </a:cubicBezTo>
                  <a:lnTo>
                    <a:pt x="283" y="349"/>
                  </a:lnTo>
                  <a:lnTo>
                    <a:pt x="292" y="357"/>
                  </a:lnTo>
                  <a:cubicBezTo>
                    <a:pt x="300" y="365"/>
                    <a:pt x="300" y="374"/>
                    <a:pt x="308" y="382"/>
                  </a:cubicBezTo>
                  <a:cubicBezTo>
                    <a:pt x="317" y="390"/>
                    <a:pt x="317" y="398"/>
                    <a:pt x="325" y="398"/>
                  </a:cubicBezTo>
                  <a:lnTo>
                    <a:pt x="333" y="407"/>
                  </a:lnTo>
                  <a:lnTo>
                    <a:pt x="341" y="423"/>
                  </a:lnTo>
                  <a:cubicBezTo>
                    <a:pt x="350" y="432"/>
                    <a:pt x="358" y="440"/>
                    <a:pt x="366" y="440"/>
                  </a:cubicBezTo>
                  <a:cubicBezTo>
                    <a:pt x="376" y="445"/>
                    <a:pt x="388" y="449"/>
                    <a:pt x="400" y="449"/>
                  </a:cubicBezTo>
                  <a:cubicBezTo>
                    <a:pt x="409" y="449"/>
                    <a:pt x="417" y="447"/>
                    <a:pt x="424" y="440"/>
                  </a:cubicBezTo>
                  <a:cubicBezTo>
                    <a:pt x="441" y="432"/>
                    <a:pt x="449" y="407"/>
                    <a:pt x="449" y="390"/>
                  </a:cubicBezTo>
                  <a:cubicBezTo>
                    <a:pt x="449" y="340"/>
                    <a:pt x="408" y="299"/>
                    <a:pt x="375" y="258"/>
                  </a:cubicBezTo>
                  <a:cubicBezTo>
                    <a:pt x="350" y="224"/>
                    <a:pt x="325" y="200"/>
                    <a:pt x="292" y="166"/>
                  </a:cubicBezTo>
                  <a:cubicBezTo>
                    <a:pt x="234" y="108"/>
                    <a:pt x="167" y="59"/>
                    <a:pt x="93" y="9"/>
                  </a:cubicBezTo>
                  <a:cubicBezTo>
                    <a:pt x="86" y="3"/>
                    <a:pt x="78" y="1"/>
                    <a:pt x="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6"/>
            <p:cNvSpPr/>
            <p:nvPr/>
          </p:nvSpPr>
          <p:spPr>
            <a:xfrm>
              <a:off x="764025" y="1547150"/>
              <a:ext cx="5000" cy="7425"/>
            </a:xfrm>
            <a:custGeom>
              <a:rect b="b" l="l" r="r" t="t"/>
              <a:pathLst>
                <a:path extrusionOk="0" h="297" w="200">
                  <a:moveTo>
                    <a:pt x="54" y="1"/>
                  </a:moveTo>
                  <a:cubicBezTo>
                    <a:pt x="41" y="1"/>
                    <a:pt x="27" y="8"/>
                    <a:pt x="17" y="17"/>
                  </a:cubicBezTo>
                  <a:cubicBezTo>
                    <a:pt x="1" y="33"/>
                    <a:pt x="1" y="58"/>
                    <a:pt x="17" y="83"/>
                  </a:cubicBezTo>
                  <a:lnTo>
                    <a:pt x="26" y="83"/>
                  </a:lnTo>
                  <a:lnTo>
                    <a:pt x="34" y="99"/>
                  </a:lnTo>
                  <a:cubicBezTo>
                    <a:pt x="34" y="108"/>
                    <a:pt x="42" y="116"/>
                    <a:pt x="51" y="124"/>
                  </a:cubicBezTo>
                  <a:cubicBezTo>
                    <a:pt x="59" y="141"/>
                    <a:pt x="75" y="157"/>
                    <a:pt x="84" y="174"/>
                  </a:cubicBezTo>
                  <a:cubicBezTo>
                    <a:pt x="92" y="199"/>
                    <a:pt x="100" y="215"/>
                    <a:pt x="117" y="232"/>
                  </a:cubicBezTo>
                  <a:cubicBezTo>
                    <a:pt x="125" y="249"/>
                    <a:pt x="133" y="273"/>
                    <a:pt x="150" y="290"/>
                  </a:cubicBezTo>
                  <a:cubicBezTo>
                    <a:pt x="155" y="295"/>
                    <a:pt x="160" y="297"/>
                    <a:pt x="165" y="297"/>
                  </a:cubicBezTo>
                  <a:cubicBezTo>
                    <a:pt x="179" y="297"/>
                    <a:pt x="194" y="283"/>
                    <a:pt x="200" y="265"/>
                  </a:cubicBezTo>
                  <a:cubicBezTo>
                    <a:pt x="200" y="240"/>
                    <a:pt x="191" y="224"/>
                    <a:pt x="183" y="199"/>
                  </a:cubicBezTo>
                  <a:cubicBezTo>
                    <a:pt x="175" y="174"/>
                    <a:pt x="167" y="149"/>
                    <a:pt x="158" y="133"/>
                  </a:cubicBezTo>
                  <a:cubicBezTo>
                    <a:pt x="142" y="91"/>
                    <a:pt x="109" y="50"/>
                    <a:pt x="84" y="17"/>
                  </a:cubicBezTo>
                  <a:cubicBezTo>
                    <a:pt x="76" y="5"/>
                    <a:pt x="65" y="1"/>
                    <a:pt x="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6"/>
            <p:cNvSpPr/>
            <p:nvPr/>
          </p:nvSpPr>
          <p:spPr>
            <a:xfrm>
              <a:off x="483375" y="1663500"/>
              <a:ext cx="5600" cy="13200"/>
            </a:xfrm>
            <a:custGeom>
              <a:rect b="b" l="l" r="r" t="t"/>
              <a:pathLst>
                <a:path extrusionOk="0" h="528" w="224">
                  <a:moveTo>
                    <a:pt x="186" y="0"/>
                  </a:moveTo>
                  <a:cubicBezTo>
                    <a:pt x="180" y="0"/>
                    <a:pt x="174" y="3"/>
                    <a:pt x="166" y="3"/>
                  </a:cubicBezTo>
                  <a:cubicBezTo>
                    <a:pt x="124" y="19"/>
                    <a:pt x="108" y="77"/>
                    <a:pt x="91" y="110"/>
                  </a:cubicBezTo>
                  <a:cubicBezTo>
                    <a:pt x="75" y="143"/>
                    <a:pt x="58" y="185"/>
                    <a:pt x="41" y="226"/>
                  </a:cubicBezTo>
                  <a:cubicBezTo>
                    <a:pt x="33" y="268"/>
                    <a:pt x="25" y="309"/>
                    <a:pt x="17" y="351"/>
                  </a:cubicBezTo>
                  <a:cubicBezTo>
                    <a:pt x="8" y="392"/>
                    <a:pt x="0" y="433"/>
                    <a:pt x="0" y="475"/>
                  </a:cubicBezTo>
                  <a:cubicBezTo>
                    <a:pt x="0" y="508"/>
                    <a:pt x="27" y="527"/>
                    <a:pt x="53" y="527"/>
                  </a:cubicBezTo>
                  <a:cubicBezTo>
                    <a:pt x="73" y="527"/>
                    <a:pt x="92" y="516"/>
                    <a:pt x="99" y="491"/>
                  </a:cubicBezTo>
                  <a:cubicBezTo>
                    <a:pt x="108" y="450"/>
                    <a:pt x="116" y="408"/>
                    <a:pt x="124" y="367"/>
                  </a:cubicBezTo>
                  <a:cubicBezTo>
                    <a:pt x="124" y="334"/>
                    <a:pt x="141" y="293"/>
                    <a:pt x="149" y="259"/>
                  </a:cubicBezTo>
                  <a:cubicBezTo>
                    <a:pt x="157" y="218"/>
                    <a:pt x="174" y="185"/>
                    <a:pt x="182" y="143"/>
                  </a:cubicBezTo>
                  <a:cubicBezTo>
                    <a:pt x="199" y="110"/>
                    <a:pt x="224" y="77"/>
                    <a:pt x="215" y="36"/>
                  </a:cubicBezTo>
                  <a:lnTo>
                    <a:pt x="215" y="27"/>
                  </a:lnTo>
                  <a:cubicBezTo>
                    <a:pt x="215" y="19"/>
                    <a:pt x="207" y="11"/>
                    <a:pt x="207" y="11"/>
                  </a:cubicBezTo>
                  <a:cubicBezTo>
                    <a:pt x="199" y="3"/>
                    <a:pt x="193" y="0"/>
                    <a:pt x="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6"/>
            <p:cNvSpPr/>
            <p:nvPr/>
          </p:nvSpPr>
          <p:spPr>
            <a:xfrm>
              <a:off x="487100" y="1669050"/>
              <a:ext cx="2700" cy="5350"/>
            </a:xfrm>
            <a:custGeom>
              <a:rect b="b" l="l" r="r" t="t"/>
              <a:pathLst>
                <a:path extrusionOk="0" h="214" w="108">
                  <a:moveTo>
                    <a:pt x="72" y="0"/>
                  </a:moveTo>
                  <a:cubicBezTo>
                    <a:pt x="62" y="0"/>
                    <a:pt x="54" y="4"/>
                    <a:pt x="50" y="13"/>
                  </a:cubicBezTo>
                  <a:cubicBezTo>
                    <a:pt x="17" y="37"/>
                    <a:pt x="0" y="71"/>
                    <a:pt x="0" y="112"/>
                  </a:cubicBezTo>
                  <a:cubicBezTo>
                    <a:pt x="0" y="129"/>
                    <a:pt x="0" y="153"/>
                    <a:pt x="8" y="170"/>
                  </a:cubicBezTo>
                  <a:cubicBezTo>
                    <a:pt x="17" y="186"/>
                    <a:pt x="33" y="203"/>
                    <a:pt x="50" y="211"/>
                  </a:cubicBezTo>
                  <a:cubicBezTo>
                    <a:pt x="53" y="213"/>
                    <a:pt x="56" y="214"/>
                    <a:pt x="60" y="214"/>
                  </a:cubicBezTo>
                  <a:cubicBezTo>
                    <a:pt x="74" y="214"/>
                    <a:pt x="90" y="200"/>
                    <a:pt x="83" y="186"/>
                  </a:cubicBezTo>
                  <a:cubicBezTo>
                    <a:pt x="83" y="178"/>
                    <a:pt x="83" y="170"/>
                    <a:pt x="75" y="162"/>
                  </a:cubicBezTo>
                  <a:lnTo>
                    <a:pt x="75" y="153"/>
                  </a:lnTo>
                  <a:cubicBezTo>
                    <a:pt x="75" y="145"/>
                    <a:pt x="75" y="137"/>
                    <a:pt x="75" y="137"/>
                  </a:cubicBezTo>
                  <a:lnTo>
                    <a:pt x="75" y="129"/>
                  </a:lnTo>
                  <a:cubicBezTo>
                    <a:pt x="75" y="120"/>
                    <a:pt x="75" y="120"/>
                    <a:pt x="75" y="112"/>
                  </a:cubicBezTo>
                  <a:lnTo>
                    <a:pt x="75" y="104"/>
                  </a:lnTo>
                  <a:lnTo>
                    <a:pt x="75" y="87"/>
                  </a:lnTo>
                  <a:lnTo>
                    <a:pt x="83" y="79"/>
                  </a:lnTo>
                  <a:lnTo>
                    <a:pt x="83" y="71"/>
                  </a:lnTo>
                  <a:lnTo>
                    <a:pt x="91" y="62"/>
                  </a:lnTo>
                  <a:cubicBezTo>
                    <a:pt x="108" y="46"/>
                    <a:pt x="108" y="21"/>
                    <a:pt x="91" y="13"/>
                  </a:cubicBezTo>
                  <a:lnTo>
                    <a:pt x="100" y="13"/>
                  </a:lnTo>
                  <a:cubicBezTo>
                    <a:pt x="91" y="4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6"/>
            <p:cNvSpPr/>
            <p:nvPr/>
          </p:nvSpPr>
          <p:spPr>
            <a:xfrm>
              <a:off x="489375" y="1670600"/>
              <a:ext cx="25" cy="225"/>
            </a:xfrm>
            <a:custGeom>
              <a:rect b="b" l="l" r="r" t="t"/>
              <a:pathLst>
                <a:path extrusionOk="0" h="9" w="1">
                  <a:moveTo>
                    <a:pt x="0" y="9"/>
                  </a:move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C3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6"/>
            <p:cNvSpPr/>
            <p:nvPr/>
          </p:nvSpPr>
          <p:spPr>
            <a:xfrm>
              <a:off x="816175" y="1585500"/>
              <a:ext cx="10300" cy="12700"/>
            </a:xfrm>
            <a:custGeom>
              <a:rect b="b" l="l" r="r" t="t"/>
              <a:pathLst>
                <a:path extrusionOk="0" h="508" w="412">
                  <a:moveTo>
                    <a:pt x="58" y="0"/>
                  </a:moveTo>
                  <a:cubicBezTo>
                    <a:pt x="28" y="0"/>
                    <a:pt x="1" y="38"/>
                    <a:pt x="28" y="65"/>
                  </a:cubicBezTo>
                  <a:cubicBezTo>
                    <a:pt x="169" y="181"/>
                    <a:pt x="268" y="330"/>
                    <a:pt x="359" y="496"/>
                  </a:cubicBezTo>
                  <a:cubicBezTo>
                    <a:pt x="362" y="504"/>
                    <a:pt x="369" y="508"/>
                    <a:pt x="377" y="508"/>
                  </a:cubicBezTo>
                  <a:cubicBezTo>
                    <a:pt x="393" y="508"/>
                    <a:pt x="412" y="493"/>
                    <a:pt x="401" y="471"/>
                  </a:cubicBezTo>
                  <a:cubicBezTo>
                    <a:pt x="343" y="297"/>
                    <a:pt x="218" y="131"/>
                    <a:pt x="77" y="7"/>
                  </a:cubicBezTo>
                  <a:cubicBezTo>
                    <a:pt x="71" y="2"/>
                    <a:pt x="64" y="0"/>
                    <a:pt x="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6"/>
            <p:cNvSpPr/>
            <p:nvPr/>
          </p:nvSpPr>
          <p:spPr>
            <a:xfrm>
              <a:off x="798625" y="1529075"/>
              <a:ext cx="12250" cy="4625"/>
            </a:xfrm>
            <a:custGeom>
              <a:rect b="b" l="l" r="r" t="t"/>
              <a:pathLst>
                <a:path extrusionOk="0" h="185" w="490">
                  <a:moveTo>
                    <a:pt x="43" y="1"/>
                  </a:moveTo>
                  <a:cubicBezTo>
                    <a:pt x="27" y="1"/>
                    <a:pt x="9" y="22"/>
                    <a:pt x="9" y="44"/>
                  </a:cubicBezTo>
                  <a:cubicBezTo>
                    <a:pt x="1" y="60"/>
                    <a:pt x="17" y="85"/>
                    <a:pt x="42" y="93"/>
                  </a:cubicBezTo>
                  <a:cubicBezTo>
                    <a:pt x="108" y="102"/>
                    <a:pt x="175" y="118"/>
                    <a:pt x="241" y="135"/>
                  </a:cubicBezTo>
                  <a:cubicBezTo>
                    <a:pt x="307" y="151"/>
                    <a:pt x="382" y="176"/>
                    <a:pt x="448" y="185"/>
                  </a:cubicBezTo>
                  <a:cubicBezTo>
                    <a:pt x="473" y="185"/>
                    <a:pt x="489" y="151"/>
                    <a:pt x="465" y="135"/>
                  </a:cubicBezTo>
                  <a:cubicBezTo>
                    <a:pt x="415" y="85"/>
                    <a:pt x="340" y="60"/>
                    <a:pt x="266" y="44"/>
                  </a:cubicBezTo>
                  <a:cubicBezTo>
                    <a:pt x="199" y="19"/>
                    <a:pt x="125" y="11"/>
                    <a:pt x="50" y="2"/>
                  </a:cubicBezTo>
                  <a:cubicBezTo>
                    <a:pt x="48" y="1"/>
                    <a:pt x="46" y="1"/>
                    <a:pt x="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6"/>
            <p:cNvSpPr/>
            <p:nvPr/>
          </p:nvSpPr>
          <p:spPr>
            <a:xfrm>
              <a:off x="798825" y="1523650"/>
              <a:ext cx="6050" cy="2800"/>
            </a:xfrm>
            <a:custGeom>
              <a:rect b="b" l="l" r="r" t="t"/>
              <a:pathLst>
                <a:path extrusionOk="0" h="112" w="242">
                  <a:moveTo>
                    <a:pt x="22" y="1"/>
                  </a:moveTo>
                  <a:cubicBezTo>
                    <a:pt x="13" y="1"/>
                    <a:pt x="7" y="8"/>
                    <a:pt x="1" y="20"/>
                  </a:cubicBezTo>
                  <a:cubicBezTo>
                    <a:pt x="1" y="37"/>
                    <a:pt x="9" y="45"/>
                    <a:pt x="17" y="54"/>
                  </a:cubicBezTo>
                  <a:cubicBezTo>
                    <a:pt x="51" y="62"/>
                    <a:pt x="84" y="70"/>
                    <a:pt x="117" y="87"/>
                  </a:cubicBezTo>
                  <a:cubicBezTo>
                    <a:pt x="133" y="87"/>
                    <a:pt x="150" y="95"/>
                    <a:pt x="158" y="95"/>
                  </a:cubicBezTo>
                  <a:cubicBezTo>
                    <a:pt x="175" y="103"/>
                    <a:pt x="200" y="103"/>
                    <a:pt x="216" y="112"/>
                  </a:cubicBezTo>
                  <a:cubicBezTo>
                    <a:pt x="233" y="112"/>
                    <a:pt x="241" y="87"/>
                    <a:pt x="225" y="78"/>
                  </a:cubicBezTo>
                  <a:cubicBezTo>
                    <a:pt x="208" y="70"/>
                    <a:pt x="191" y="62"/>
                    <a:pt x="175" y="54"/>
                  </a:cubicBezTo>
                  <a:cubicBezTo>
                    <a:pt x="158" y="54"/>
                    <a:pt x="142" y="45"/>
                    <a:pt x="133" y="37"/>
                  </a:cubicBezTo>
                  <a:cubicBezTo>
                    <a:pt x="100" y="20"/>
                    <a:pt x="67" y="12"/>
                    <a:pt x="34" y="4"/>
                  </a:cubicBezTo>
                  <a:cubicBezTo>
                    <a:pt x="30" y="2"/>
                    <a:pt x="26" y="1"/>
                    <a:pt x="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6"/>
            <p:cNvSpPr/>
            <p:nvPr/>
          </p:nvSpPr>
          <p:spPr>
            <a:xfrm>
              <a:off x="489875" y="1599475"/>
              <a:ext cx="9050" cy="6925"/>
            </a:xfrm>
            <a:custGeom>
              <a:rect b="b" l="l" r="r" t="t"/>
              <a:pathLst>
                <a:path extrusionOk="0" h="277" w="362">
                  <a:moveTo>
                    <a:pt x="310" y="0"/>
                  </a:moveTo>
                  <a:cubicBezTo>
                    <a:pt x="305" y="0"/>
                    <a:pt x="300" y="1"/>
                    <a:pt x="295" y="3"/>
                  </a:cubicBezTo>
                  <a:cubicBezTo>
                    <a:pt x="237" y="28"/>
                    <a:pt x="187" y="61"/>
                    <a:pt x="146" y="103"/>
                  </a:cubicBezTo>
                  <a:cubicBezTo>
                    <a:pt x="121" y="119"/>
                    <a:pt x="96" y="136"/>
                    <a:pt x="71" y="161"/>
                  </a:cubicBezTo>
                  <a:cubicBezTo>
                    <a:pt x="47" y="177"/>
                    <a:pt x="30" y="202"/>
                    <a:pt x="13" y="227"/>
                  </a:cubicBezTo>
                  <a:cubicBezTo>
                    <a:pt x="1" y="253"/>
                    <a:pt x="18" y="274"/>
                    <a:pt x="38" y="274"/>
                  </a:cubicBezTo>
                  <a:cubicBezTo>
                    <a:pt x="44" y="274"/>
                    <a:pt x="49" y="272"/>
                    <a:pt x="55" y="268"/>
                  </a:cubicBezTo>
                  <a:lnTo>
                    <a:pt x="55" y="277"/>
                  </a:lnTo>
                  <a:cubicBezTo>
                    <a:pt x="80" y="260"/>
                    <a:pt x="105" y="244"/>
                    <a:pt x="129" y="219"/>
                  </a:cubicBezTo>
                  <a:cubicBezTo>
                    <a:pt x="154" y="202"/>
                    <a:pt x="171" y="186"/>
                    <a:pt x="196" y="169"/>
                  </a:cubicBezTo>
                  <a:cubicBezTo>
                    <a:pt x="237" y="136"/>
                    <a:pt x="287" y="103"/>
                    <a:pt x="337" y="78"/>
                  </a:cubicBezTo>
                  <a:cubicBezTo>
                    <a:pt x="353" y="70"/>
                    <a:pt x="361" y="36"/>
                    <a:pt x="353" y="20"/>
                  </a:cubicBezTo>
                  <a:cubicBezTo>
                    <a:pt x="341" y="8"/>
                    <a:pt x="324" y="0"/>
                    <a:pt x="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6"/>
            <p:cNvSpPr/>
            <p:nvPr/>
          </p:nvSpPr>
          <p:spPr>
            <a:xfrm>
              <a:off x="765900" y="1458225"/>
              <a:ext cx="10375" cy="9400"/>
            </a:xfrm>
            <a:custGeom>
              <a:rect b="b" l="l" r="r" t="t"/>
              <a:pathLst>
                <a:path extrusionOk="0" h="376" w="415">
                  <a:moveTo>
                    <a:pt x="69" y="0"/>
                  </a:moveTo>
                  <a:cubicBezTo>
                    <a:pt x="47" y="0"/>
                    <a:pt x="24" y="15"/>
                    <a:pt x="17" y="36"/>
                  </a:cubicBezTo>
                  <a:cubicBezTo>
                    <a:pt x="0" y="61"/>
                    <a:pt x="9" y="102"/>
                    <a:pt x="34" y="110"/>
                  </a:cubicBezTo>
                  <a:cubicBezTo>
                    <a:pt x="67" y="127"/>
                    <a:pt x="100" y="143"/>
                    <a:pt x="125" y="160"/>
                  </a:cubicBezTo>
                  <a:cubicBezTo>
                    <a:pt x="133" y="168"/>
                    <a:pt x="133" y="168"/>
                    <a:pt x="141" y="177"/>
                  </a:cubicBezTo>
                  <a:cubicBezTo>
                    <a:pt x="141" y="177"/>
                    <a:pt x="150" y="185"/>
                    <a:pt x="150" y="185"/>
                  </a:cubicBezTo>
                  <a:cubicBezTo>
                    <a:pt x="166" y="193"/>
                    <a:pt x="174" y="201"/>
                    <a:pt x="191" y="218"/>
                  </a:cubicBezTo>
                  <a:cubicBezTo>
                    <a:pt x="199" y="226"/>
                    <a:pt x="208" y="243"/>
                    <a:pt x="224" y="251"/>
                  </a:cubicBezTo>
                  <a:cubicBezTo>
                    <a:pt x="224" y="259"/>
                    <a:pt x="232" y="259"/>
                    <a:pt x="241" y="268"/>
                  </a:cubicBezTo>
                  <a:cubicBezTo>
                    <a:pt x="241" y="276"/>
                    <a:pt x="241" y="276"/>
                    <a:pt x="241" y="276"/>
                  </a:cubicBezTo>
                  <a:cubicBezTo>
                    <a:pt x="249" y="276"/>
                    <a:pt x="249" y="284"/>
                    <a:pt x="249" y="284"/>
                  </a:cubicBezTo>
                  <a:cubicBezTo>
                    <a:pt x="254" y="289"/>
                    <a:pt x="257" y="293"/>
                    <a:pt x="257" y="293"/>
                  </a:cubicBezTo>
                  <a:cubicBezTo>
                    <a:pt x="266" y="309"/>
                    <a:pt x="274" y="317"/>
                    <a:pt x="282" y="326"/>
                  </a:cubicBezTo>
                  <a:cubicBezTo>
                    <a:pt x="299" y="342"/>
                    <a:pt x="307" y="359"/>
                    <a:pt x="324" y="367"/>
                  </a:cubicBezTo>
                  <a:cubicBezTo>
                    <a:pt x="331" y="373"/>
                    <a:pt x="341" y="376"/>
                    <a:pt x="350" y="376"/>
                  </a:cubicBezTo>
                  <a:cubicBezTo>
                    <a:pt x="381" y="376"/>
                    <a:pt x="415" y="349"/>
                    <a:pt x="415" y="317"/>
                  </a:cubicBezTo>
                  <a:cubicBezTo>
                    <a:pt x="406" y="293"/>
                    <a:pt x="398" y="268"/>
                    <a:pt x="390" y="251"/>
                  </a:cubicBezTo>
                  <a:cubicBezTo>
                    <a:pt x="382" y="226"/>
                    <a:pt x="365" y="210"/>
                    <a:pt x="357" y="193"/>
                  </a:cubicBezTo>
                  <a:cubicBezTo>
                    <a:pt x="332" y="168"/>
                    <a:pt x="307" y="143"/>
                    <a:pt x="282" y="119"/>
                  </a:cubicBezTo>
                  <a:cubicBezTo>
                    <a:pt x="224" y="69"/>
                    <a:pt x="158" y="36"/>
                    <a:pt x="83" y="3"/>
                  </a:cubicBezTo>
                  <a:cubicBezTo>
                    <a:pt x="79" y="1"/>
                    <a:pt x="74" y="0"/>
                    <a:pt x="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6"/>
            <p:cNvSpPr/>
            <p:nvPr/>
          </p:nvSpPr>
          <p:spPr>
            <a:xfrm>
              <a:off x="769425" y="1503525"/>
              <a:ext cx="7400" cy="13625"/>
            </a:xfrm>
            <a:custGeom>
              <a:rect b="b" l="l" r="r" t="t"/>
              <a:pathLst>
                <a:path extrusionOk="0" h="545" w="296">
                  <a:moveTo>
                    <a:pt x="48" y="0"/>
                  </a:moveTo>
                  <a:cubicBezTo>
                    <a:pt x="39" y="0"/>
                    <a:pt x="31" y="2"/>
                    <a:pt x="25" y="5"/>
                  </a:cubicBezTo>
                  <a:cubicBezTo>
                    <a:pt x="0" y="22"/>
                    <a:pt x="0" y="47"/>
                    <a:pt x="9" y="71"/>
                  </a:cubicBezTo>
                  <a:cubicBezTo>
                    <a:pt x="42" y="146"/>
                    <a:pt x="75" y="229"/>
                    <a:pt x="108" y="303"/>
                  </a:cubicBezTo>
                  <a:cubicBezTo>
                    <a:pt x="141" y="378"/>
                    <a:pt x="174" y="461"/>
                    <a:pt x="224" y="527"/>
                  </a:cubicBezTo>
                  <a:cubicBezTo>
                    <a:pt x="233" y="539"/>
                    <a:pt x="246" y="545"/>
                    <a:pt x="257" y="545"/>
                  </a:cubicBezTo>
                  <a:cubicBezTo>
                    <a:pt x="278" y="545"/>
                    <a:pt x="296" y="528"/>
                    <a:pt x="290" y="502"/>
                  </a:cubicBezTo>
                  <a:cubicBezTo>
                    <a:pt x="265" y="411"/>
                    <a:pt x="232" y="337"/>
                    <a:pt x="199" y="254"/>
                  </a:cubicBezTo>
                  <a:cubicBezTo>
                    <a:pt x="158" y="179"/>
                    <a:pt x="125" y="96"/>
                    <a:pt x="91" y="22"/>
                  </a:cubicBezTo>
                  <a:cubicBezTo>
                    <a:pt x="81" y="6"/>
                    <a:pt x="64" y="0"/>
                    <a:pt x="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6"/>
            <p:cNvSpPr/>
            <p:nvPr/>
          </p:nvSpPr>
          <p:spPr>
            <a:xfrm>
              <a:off x="503050" y="1536825"/>
              <a:ext cx="11750" cy="17400"/>
            </a:xfrm>
            <a:custGeom>
              <a:rect b="b" l="l" r="r" t="t"/>
              <a:pathLst>
                <a:path extrusionOk="0" h="696" w="470">
                  <a:moveTo>
                    <a:pt x="432" y="0"/>
                  </a:moveTo>
                  <a:cubicBezTo>
                    <a:pt x="427" y="0"/>
                    <a:pt x="421" y="2"/>
                    <a:pt x="414" y="7"/>
                  </a:cubicBezTo>
                  <a:cubicBezTo>
                    <a:pt x="365" y="49"/>
                    <a:pt x="315" y="82"/>
                    <a:pt x="274" y="131"/>
                  </a:cubicBezTo>
                  <a:cubicBezTo>
                    <a:pt x="224" y="173"/>
                    <a:pt x="191" y="231"/>
                    <a:pt x="149" y="281"/>
                  </a:cubicBezTo>
                  <a:cubicBezTo>
                    <a:pt x="116" y="339"/>
                    <a:pt x="91" y="396"/>
                    <a:pt x="66" y="454"/>
                  </a:cubicBezTo>
                  <a:cubicBezTo>
                    <a:pt x="42" y="512"/>
                    <a:pt x="0" y="587"/>
                    <a:pt x="25" y="653"/>
                  </a:cubicBezTo>
                  <a:cubicBezTo>
                    <a:pt x="35" y="680"/>
                    <a:pt x="56" y="696"/>
                    <a:pt x="78" y="696"/>
                  </a:cubicBezTo>
                  <a:cubicBezTo>
                    <a:pt x="91" y="696"/>
                    <a:pt x="104" y="690"/>
                    <a:pt x="116" y="678"/>
                  </a:cubicBezTo>
                  <a:cubicBezTo>
                    <a:pt x="166" y="637"/>
                    <a:pt x="174" y="570"/>
                    <a:pt x="191" y="512"/>
                  </a:cubicBezTo>
                  <a:cubicBezTo>
                    <a:pt x="216" y="454"/>
                    <a:pt x="240" y="405"/>
                    <a:pt x="265" y="355"/>
                  </a:cubicBezTo>
                  <a:cubicBezTo>
                    <a:pt x="323" y="256"/>
                    <a:pt x="381" y="148"/>
                    <a:pt x="456" y="57"/>
                  </a:cubicBezTo>
                  <a:cubicBezTo>
                    <a:pt x="469" y="37"/>
                    <a:pt x="456" y="0"/>
                    <a:pt x="4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6"/>
            <p:cNvSpPr/>
            <p:nvPr/>
          </p:nvSpPr>
          <p:spPr>
            <a:xfrm>
              <a:off x="513400" y="1545150"/>
              <a:ext cx="3750" cy="6575"/>
            </a:xfrm>
            <a:custGeom>
              <a:rect b="b" l="l" r="r" t="t"/>
              <a:pathLst>
                <a:path extrusionOk="0" h="263" w="150">
                  <a:moveTo>
                    <a:pt x="98" y="1"/>
                  </a:moveTo>
                  <a:cubicBezTo>
                    <a:pt x="84" y="1"/>
                    <a:pt x="72" y="6"/>
                    <a:pt x="67" y="22"/>
                  </a:cubicBezTo>
                  <a:cubicBezTo>
                    <a:pt x="42" y="55"/>
                    <a:pt x="34" y="88"/>
                    <a:pt x="17" y="121"/>
                  </a:cubicBezTo>
                  <a:cubicBezTo>
                    <a:pt x="17" y="138"/>
                    <a:pt x="9" y="155"/>
                    <a:pt x="9" y="171"/>
                  </a:cubicBezTo>
                  <a:cubicBezTo>
                    <a:pt x="0" y="179"/>
                    <a:pt x="0" y="196"/>
                    <a:pt x="0" y="204"/>
                  </a:cubicBezTo>
                  <a:lnTo>
                    <a:pt x="0" y="229"/>
                  </a:lnTo>
                  <a:cubicBezTo>
                    <a:pt x="0" y="246"/>
                    <a:pt x="9" y="262"/>
                    <a:pt x="25" y="262"/>
                  </a:cubicBezTo>
                  <a:cubicBezTo>
                    <a:pt x="42" y="262"/>
                    <a:pt x="58" y="254"/>
                    <a:pt x="67" y="237"/>
                  </a:cubicBezTo>
                  <a:lnTo>
                    <a:pt x="67" y="237"/>
                  </a:lnTo>
                  <a:cubicBezTo>
                    <a:pt x="65" y="239"/>
                    <a:pt x="64" y="240"/>
                    <a:pt x="64" y="240"/>
                  </a:cubicBezTo>
                  <a:cubicBezTo>
                    <a:pt x="61" y="240"/>
                    <a:pt x="67" y="229"/>
                    <a:pt x="67" y="229"/>
                  </a:cubicBezTo>
                  <a:cubicBezTo>
                    <a:pt x="67" y="229"/>
                    <a:pt x="75" y="221"/>
                    <a:pt x="75" y="213"/>
                  </a:cubicBezTo>
                  <a:cubicBezTo>
                    <a:pt x="75" y="204"/>
                    <a:pt x="83" y="196"/>
                    <a:pt x="83" y="188"/>
                  </a:cubicBezTo>
                  <a:cubicBezTo>
                    <a:pt x="83" y="171"/>
                    <a:pt x="92" y="163"/>
                    <a:pt x="100" y="146"/>
                  </a:cubicBezTo>
                  <a:cubicBezTo>
                    <a:pt x="100" y="146"/>
                    <a:pt x="100" y="141"/>
                    <a:pt x="100" y="138"/>
                  </a:cubicBezTo>
                  <a:cubicBezTo>
                    <a:pt x="100" y="138"/>
                    <a:pt x="100" y="130"/>
                    <a:pt x="108" y="130"/>
                  </a:cubicBezTo>
                  <a:lnTo>
                    <a:pt x="116" y="105"/>
                  </a:lnTo>
                  <a:cubicBezTo>
                    <a:pt x="125" y="88"/>
                    <a:pt x="133" y="80"/>
                    <a:pt x="141" y="63"/>
                  </a:cubicBezTo>
                  <a:cubicBezTo>
                    <a:pt x="150" y="47"/>
                    <a:pt x="141" y="14"/>
                    <a:pt x="125" y="6"/>
                  </a:cubicBezTo>
                  <a:cubicBezTo>
                    <a:pt x="116" y="2"/>
                    <a:pt x="107" y="1"/>
                    <a:pt x="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6"/>
            <p:cNvSpPr/>
            <p:nvPr/>
          </p:nvSpPr>
          <p:spPr>
            <a:xfrm>
              <a:off x="496000" y="1457625"/>
              <a:ext cx="8725" cy="15025"/>
            </a:xfrm>
            <a:custGeom>
              <a:rect b="b" l="l" r="r" t="t"/>
              <a:pathLst>
                <a:path extrusionOk="0" h="601" w="349">
                  <a:moveTo>
                    <a:pt x="245" y="0"/>
                  </a:moveTo>
                  <a:cubicBezTo>
                    <a:pt x="215" y="0"/>
                    <a:pt x="185" y="12"/>
                    <a:pt x="174" y="43"/>
                  </a:cubicBezTo>
                  <a:cubicBezTo>
                    <a:pt x="108" y="201"/>
                    <a:pt x="50" y="366"/>
                    <a:pt x="9" y="532"/>
                  </a:cubicBezTo>
                  <a:cubicBezTo>
                    <a:pt x="0" y="557"/>
                    <a:pt x="17" y="590"/>
                    <a:pt x="50" y="598"/>
                  </a:cubicBezTo>
                  <a:cubicBezTo>
                    <a:pt x="55" y="600"/>
                    <a:pt x="59" y="600"/>
                    <a:pt x="64" y="600"/>
                  </a:cubicBezTo>
                  <a:cubicBezTo>
                    <a:pt x="86" y="600"/>
                    <a:pt x="110" y="586"/>
                    <a:pt x="116" y="565"/>
                  </a:cubicBezTo>
                  <a:cubicBezTo>
                    <a:pt x="174" y="408"/>
                    <a:pt x="241" y="267"/>
                    <a:pt x="324" y="126"/>
                  </a:cubicBezTo>
                  <a:cubicBezTo>
                    <a:pt x="348" y="93"/>
                    <a:pt x="332" y="35"/>
                    <a:pt x="299" y="10"/>
                  </a:cubicBezTo>
                  <a:lnTo>
                    <a:pt x="290" y="10"/>
                  </a:lnTo>
                  <a:cubicBezTo>
                    <a:pt x="278" y="4"/>
                    <a:pt x="262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6"/>
            <p:cNvSpPr/>
            <p:nvPr/>
          </p:nvSpPr>
          <p:spPr>
            <a:xfrm>
              <a:off x="507175" y="1448950"/>
              <a:ext cx="3750" cy="2725"/>
            </a:xfrm>
            <a:custGeom>
              <a:rect b="b" l="l" r="r" t="t"/>
              <a:pathLst>
                <a:path extrusionOk="0" h="109" w="150">
                  <a:moveTo>
                    <a:pt x="75" y="1"/>
                  </a:moveTo>
                  <a:cubicBezTo>
                    <a:pt x="1" y="1"/>
                    <a:pt x="1" y="108"/>
                    <a:pt x="75" y="108"/>
                  </a:cubicBezTo>
                  <a:cubicBezTo>
                    <a:pt x="150" y="108"/>
                    <a:pt x="150" y="1"/>
                    <a:pt x="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6"/>
            <p:cNvSpPr/>
            <p:nvPr/>
          </p:nvSpPr>
          <p:spPr>
            <a:xfrm>
              <a:off x="661925" y="1391200"/>
              <a:ext cx="5600" cy="19325"/>
            </a:xfrm>
            <a:custGeom>
              <a:rect b="b" l="l" r="r" t="t"/>
              <a:pathLst>
                <a:path extrusionOk="0" h="773" w="224">
                  <a:moveTo>
                    <a:pt x="120" y="1"/>
                  </a:moveTo>
                  <a:cubicBezTo>
                    <a:pt x="110" y="1"/>
                    <a:pt x="101" y="3"/>
                    <a:pt x="91" y="7"/>
                  </a:cubicBezTo>
                  <a:cubicBezTo>
                    <a:pt x="33" y="49"/>
                    <a:pt x="33" y="123"/>
                    <a:pt x="25" y="181"/>
                  </a:cubicBezTo>
                  <a:cubicBezTo>
                    <a:pt x="17" y="248"/>
                    <a:pt x="8" y="306"/>
                    <a:pt x="8" y="372"/>
                  </a:cubicBezTo>
                  <a:cubicBezTo>
                    <a:pt x="0" y="488"/>
                    <a:pt x="8" y="604"/>
                    <a:pt x="17" y="720"/>
                  </a:cubicBezTo>
                  <a:cubicBezTo>
                    <a:pt x="21" y="754"/>
                    <a:pt x="49" y="773"/>
                    <a:pt x="76" y="773"/>
                  </a:cubicBezTo>
                  <a:cubicBezTo>
                    <a:pt x="101" y="773"/>
                    <a:pt x="124" y="756"/>
                    <a:pt x="124" y="720"/>
                  </a:cubicBezTo>
                  <a:cubicBezTo>
                    <a:pt x="133" y="604"/>
                    <a:pt x="149" y="496"/>
                    <a:pt x="166" y="380"/>
                  </a:cubicBezTo>
                  <a:cubicBezTo>
                    <a:pt x="166" y="331"/>
                    <a:pt x="174" y="281"/>
                    <a:pt x="182" y="231"/>
                  </a:cubicBezTo>
                  <a:cubicBezTo>
                    <a:pt x="191" y="173"/>
                    <a:pt x="224" y="90"/>
                    <a:pt x="182" y="32"/>
                  </a:cubicBezTo>
                  <a:cubicBezTo>
                    <a:pt x="170" y="14"/>
                    <a:pt x="146" y="1"/>
                    <a:pt x="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6"/>
            <p:cNvSpPr/>
            <p:nvPr/>
          </p:nvSpPr>
          <p:spPr>
            <a:xfrm>
              <a:off x="665400" y="1395400"/>
              <a:ext cx="4200" cy="11450"/>
            </a:xfrm>
            <a:custGeom>
              <a:rect b="b" l="l" r="r" t="t"/>
              <a:pathLst>
                <a:path extrusionOk="0" h="458" w="168">
                  <a:moveTo>
                    <a:pt x="117" y="1"/>
                  </a:moveTo>
                  <a:cubicBezTo>
                    <a:pt x="106" y="1"/>
                    <a:pt x="93" y="5"/>
                    <a:pt x="85" y="13"/>
                  </a:cubicBezTo>
                  <a:cubicBezTo>
                    <a:pt x="60" y="38"/>
                    <a:pt x="60" y="80"/>
                    <a:pt x="52" y="113"/>
                  </a:cubicBezTo>
                  <a:cubicBezTo>
                    <a:pt x="52" y="146"/>
                    <a:pt x="43" y="179"/>
                    <a:pt x="43" y="212"/>
                  </a:cubicBezTo>
                  <a:cubicBezTo>
                    <a:pt x="35" y="279"/>
                    <a:pt x="19" y="345"/>
                    <a:pt x="10" y="403"/>
                  </a:cubicBezTo>
                  <a:cubicBezTo>
                    <a:pt x="0" y="437"/>
                    <a:pt x="23" y="457"/>
                    <a:pt x="46" y="457"/>
                  </a:cubicBezTo>
                  <a:cubicBezTo>
                    <a:pt x="62" y="457"/>
                    <a:pt x="78" y="448"/>
                    <a:pt x="85" y="428"/>
                  </a:cubicBezTo>
                  <a:cubicBezTo>
                    <a:pt x="110" y="361"/>
                    <a:pt x="126" y="295"/>
                    <a:pt x="143" y="229"/>
                  </a:cubicBezTo>
                  <a:cubicBezTo>
                    <a:pt x="151" y="196"/>
                    <a:pt x="159" y="154"/>
                    <a:pt x="159" y="121"/>
                  </a:cubicBezTo>
                  <a:cubicBezTo>
                    <a:pt x="159" y="105"/>
                    <a:pt x="168" y="88"/>
                    <a:pt x="168" y="71"/>
                  </a:cubicBezTo>
                  <a:cubicBezTo>
                    <a:pt x="168" y="47"/>
                    <a:pt x="159" y="30"/>
                    <a:pt x="143" y="13"/>
                  </a:cubicBezTo>
                  <a:cubicBezTo>
                    <a:pt x="139" y="5"/>
                    <a:pt x="128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6"/>
            <p:cNvSpPr/>
            <p:nvPr/>
          </p:nvSpPr>
          <p:spPr>
            <a:xfrm>
              <a:off x="670400" y="1396700"/>
              <a:ext cx="3550" cy="5550"/>
            </a:xfrm>
            <a:custGeom>
              <a:rect b="b" l="l" r="r" t="t"/>
              <a:pathLst>
                <a:path extrusionOk="0" h="222" w="142">
                  <a:moveTo>
                    <a:pt x="94" y="1"/>
                  </a:moveTo>
                  <a:cubicBezTo>
                    <a:pt x="90" y="1"/>
                    <a:pt x="87" y="1"/>
                    <a:pt x="84" y="3"/>
                  </a:cubicBezTo>
                  <a:cubicBezTo>
                    <a:pt x="75" y="11"/>
                    <a:pt x="67" y="19"/>
                    <a:pt x="59" y="28"/>
                  </a:cubicBezTo>
                  <a:cubicBezTo>
                    <a:pt x="59" y="36"/>
                    <a:pt x="51" y="36"/>
                    <a:pt x="51" y="44"/>
                  </a:cubicBezTo>
                  <a:cubicBezTo>
                    <a:pt x="51" y="53"/>
                    <a:pt x="42" y="69"/>
                    <a:pt x="34" y="77"/>
                  </a:cubicBezTo>
                  <a:cubicBezTo>
                    <a:pt x="34" y="94"/>
                    <a:pt x="26" y="111"/>
                    <a:pt x="17" y="127"/>
                  </a:cubicBezTo>
                  <a:lnTo>
                    <a:pt x="9" y="160"/>
                  </a:lnTo>
                  <a:cubicBezTo>
                    <a:pt x="1" y="185"/>
                    <a:pt x="17" y="218"/>
                    <a:pt x="42" y="218"/>
                  </a:cubicBezTo>
                  <a:cubicBezTo>
                    <a:pt x="45" y="221"/>
                    <a:pt x="49" y="222"/>
                    <a:pt x="53" y="222"/>
                  </a:cubicBezTo>
                  <a:cubicBezTo>
                    <a:pt x="61" y="222"/>
                    <a:pt x="70" y="218"/>
                    <a:pt x="75" y="218"/>
                  </a:cubicBezTo>
                  <a:cubicBezTo>
                    <a:pt x="92" y="210"/>
                    <a:pt x="92" y="202"/>
                    <a:pt x="100" y="185"/>
                  </a:cubicBezTo>
                  <a:cubicBezTo>
                    <a:pt x="100" y="177"/>
                    <a:pt x="109" y="160"/>
                    <a:pt x="109" y="152"/>
                  </a:cubicBezTo>
                  <a:cubicBezTo>
                    <a:pt x="117" y="135"/>
                    <a:pt x="117" y="127"/>
                    <a:pt x="125" y="111"/>
                  </a:cubicBezTo>
                  <a:cubicBezTo>
                    <a:pt x="125" y="102"/>
                    <a:pt x="133" y="94"/>
                    <a:pt x="133" y="77"/>
                  </a:cubicBezTo>
                  <a:cubicBezTo>
                    <a:pt x="133" y="69"/>
                    <a:pt x="142" y="69"/>
                    <a:pt x="142" y="61"/>
                  </a:cubicBezTo>
                  <a:cubicBezTo>
                    <a:pt x="142" y="44"/>
                    <a:pt x="142" y="36"/>
                    <a:pt x="133" y="28"/>
                  </a:cubicBezTo>
                  <a:cubicBezTo>
                    <a:pt x="133" y="14"/>
                    <a:pt x="111" y="1"/>
                    <a:pt x="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6"/>
            <p:cNvSpPr/>
            <p:nvPr/>
          </p:nvSpPr>
          <p:spPr>
            <a:xfrm>
              <a:off x="592950" y="1405250"/>
              <a:ext cx="10375" cy="12675"/>
            </a:xfrm>
            <a:custGeom>
              <a:rect b="b" l="l" r="r" t="t"/>
              <a:pathLst>
                <a:path extrusionOk="0" h="507" w="415">
                  <a:moveTo>
                    <a:pt x="58" y="1"/>
                  </a:moveTo>
                  <a:cubicBezTo>
                    <a:pt x="25" y="1"/>
                    <a:pt x="0" y="50"/>
                    <a:pt x="17" y="75"/>
                  </a:cubicBezTo>
                  <a:cubicBezTo>
                    <a:pt x="25" y="92"/>
                    <a:pt x="33" y="100"/>
                    <a:pt x="41" y="108"/>
                  </a:cubicBezTo>
                  <a:cubicBezTo>
                    <a:pt x="40" y="107"/>
                    <a:pt x="40" y="107"/>
                    <a:pt x="39" y="107"/>
                  </a:cubicBezTo>
                  <a:cubicBezTo>
                    <a:pt x="38" y="107"/>
                    <a:pt x="50" y="125"/>
                    <a:pt x="50" y="125"/>
                  </a:cubicBezTo>
                  <a:cubicBezTo>
                    <a:pt x="58" y="125"/>
                    <a:pt x="58" y="125"/>
                    <a:pt x="58" y="133"/>
                  </a:cubicBezTo>
                  <a:cubicBezTo>
                    <a:pt x="66" y="133"/>
                    <a:pt x="66" y="141"/>
                    <a:pt x="75" y="141"/>
                  </a:cubicBezTo>
                  <a:lnTo>
                    <a:pt x="75" y="150"/>
                  </a:lnTo>
                  <a:cubicBezTo>
                    <a:pt x="83" y="158"/>
                    <a:pt x="83" y="166"/>
                    <a:pt x="91" y="175"/>
                  </a:cubicBezTo>
                  <a:cubicBezTo>
                    <a:pt x="116" y="208"/>
                    <a:pt x="133" y="249"/>
                    <a:pt x="149" y="282"/>
                  </a:cubicBezTo>
                  <a:cubicBezTo>
                    <a:pt x="191" y="365"/>
                    <a:pt x="240" y="448"/>
                    <a:pt x="315" y="498"/>
                  </a:cubicBezTo>
                  <a:cubicBezTo>
                    <a:pt x="327" y="504"/>
                    <a:pt x="338" y="506"/>
                    <a:pt x="349" y="506"/>
                  </a:cubicBezTo>
                  <a:cubicBezTo>
                    <a:pt x="369" y="506"/>
                    <a:pt x="387" y="497"/>
                    <a:pt x="398" y="481"/>
                  </a:cubicBezTo>
                  <a:cubicBezTo>
                    <a:pt x="414" y="448"/>
                    <a:pt x="406" y="415"/>
                    <a:pt x="381" y="398"/>
                  </a:cubicBezTo>
                  <a:lnTo>
                    <a:pt x="381" y="390"/>
                  </a:lnTo>
                  <a:lnTo>
                    <a:pt x="373" y="390"/>
                  </a:lnTo>
                  <a:cubicBezTo>
                    <a:pt x="373" y="382"/>
                    <a:pt x="365" y="382"/>
                    <a:pt x="365" y="382"/>
                  </a:cubicBezTo>
                  <a:cubicBezTo>
                    <a:pt x="356" y="373"/>
                    <a:pt x="348" y="365"/>
                    <a:pt x="340" y="357"/>
                  </a:cubicBezTo>
                  <a:cubicBezTo>
                    <a:pt x="340" y="357"/>
                    <a:pt x="340" y="357"/>
                    <a:pt x="340" y="349"/>
                  </a:cubicBezTo>
                  <a:lnTo>
                    <a:pt x="331" y="340"/>
                  </a:lnTo>
                  <a:lnTo>
                    <a:pt x="315" y="315"/>
                  </a:lnTo>
                  <a:cubicBezTo>
                    <a:pt x="290" y="274"/>
                    <a:pt x="273" y="241"/>
                    <a:pt x="257" y="199"/>
                  </a:cubicBezTo>
                  <a:cubicBezTo>
                    <a:pt x="215" y="117"/>
                    <a:pt x="157" y="17"/>
                    <a:pt x="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6"/>
            <p:cNvSpPr/>
            <p:nvPr/>
          </p:nvSpPr>
          <p:spPr>
            <a:xfrm>
              <a:off x="601850" y="1406625"/>
              <a:ext cx="3750" cy="7000"/>
            </a:xfrm>
            <a:custGeom>
              <a:rect b="b" l="l" r="r" t="t"/>
              <a:pathLst>
                <a:path extrusionOk="0" h="280" w="150">
                  <a:moveTo>
                    <a:pt x="38" y="0"/>
                  </a:moveTo>
                  <a:cubicBezTo>
                    <a:pt x="34" y="0"/>
                    <a:pt x="30" y="1"/>
                    <a:pt x="25" y="4"/>
                  </a:cubicBezTo>
                  <a:cubicBezTo>
                    <a:pt x="9" y="4"/>
                    <a:pt x="0" y="20"/>
                    <a:pt x="0" y="37"/>
                  </a:cubicBezTo>
                  <a:cubicBezTo>
                    <a:pt x="0" y="45"/>
                    <a:pt x="0" y="62"/>
                    <a:pt x="0" y="70"/>
                  </a:cubicBezTo>
                  <a:cubicBezTo>
                    <a:pt x="0" y="78"/>
                    <a:pt x="9" y="86"/>
                    <a:pt x="9" y="95"/>
                  </a:cubicBezTo>
                  <a:cubicBezTo>
                    <a:pt x="17" y="111"/>
                    <a:pt x="25" y="128"/>
                    <a:pt x="25" y="144"/>
                  </a:cubicBezTo>
                  <a:cubicBezTo>
                    <a:pt x="42" y="186"/>
                    <a:pt x="50" y="219"/>
                    <a:pt x="67" y="252"/>
                  </a:cubicBezTo>
                  <a:cubicBezTo>
                    <a:pt x="73" y="266"/>
                    <a:pt x="86" y="279"/>
                    <a:pt x="103" y="279"/>
                  </a:cubicBezTo>
                  <a:cubicBezTo>
                    <a:pt x="107" y="279"/>
                    <a:pt x="112" y="278"/>
                    <a:pt x="116" y="277"/>
                  </a:cubicBezTo>
                  <a:cubicBezTo>
                    <a:pt x="133" y="277"/>
                    <a:pt x="149" y="252"/>
                    <a:pt x="149" y="227"/>
                  </a:cubicBezTo>
                  <a:cubicBezTo>
                    <a:pt x="133" y="194"/>
                    <a:pt x="125" y="161"/>
                    <a:pt x="116" y="128"/>
                  </a:cubicBezTo>
                  <a:cubicBezTo>
                    <a:pt x="108" y="111"/>
                    <a:pt x="100" y="86"/>
                    <a:pt x="100" y="70"/>
                  </a:cubicBezTo>
                  <a:cubicBezTo>
                    <a:pt x="91" y="62"/>
                    <a:pt x="91" y="53"/>
                    <a:pt x="91" y="45"/>
                  </a:cubicBezTo>
                  <a:cubicBezTo>
                    <a:pt x="83" y="37"/>
                    <a:pt x="75" y="28"/>
                    <a:pt x="67" y="20"/>
                  </a:cubicBezTo>
                  <a:cubicBezTo>
                    <a:pt x="61" y="8"/>
                    <a:pt x="50" y="0"/>
                    <a:pt x="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6"/>
            <p:cNvSpPr/>
            <p:nvPr/>
          </p:nvSpPr>
          <p:spPr>
            <a:xfrm>
              <a:off x="594800" y="1310375"/>
              <a:ext cx="5425" cy="8900"/>
            </a:xfrm>
            <a:custGeom>
              <a:rect b="b" l="l" r="r" t="t"/>
              <a:pathLst>
                <a:path extrusionOk="0" h="356" w="217">
                  <a:moveTo>
                    <a:pt x="50" y="1"/>
                  </a:moveTo>
                  <a:cubicBezTo>
                    <a:pt x="34" y="9"/>
                    <a:pt x="25" y="17"/>
                    <a:pt x="17" y="26"/>
                  </a:cubicBezTo>
                  <a:cubicBezTo>
                    <a:pt x="1" y="59"/>
                    <a:pt x="9" y="92"/>
                    <a:pt x="25" y="125"/>
                  </a:cubicBezTo>
                  <a:cubicBezTo>
                    <a:pt x="34" y="150"/>
                    <a:pt x="42" y="183"/>
                    <a:pt x="50" y="208"/>
                  </a:cubicBezTo>
                  <a:cubicBezTo>
                    <a:pt x="75" y="249"/>
                    <a:pt x="92" y="291"/>
                    <a:pt x="125" y="332"/>
                  </a:cubicBezTo>
                  <a:cubicBezTo>
                    <a:pt x="131" y="344"/>
                    <a:pt x="149" y="356"/>
                    <a:pt x="168" y="356"/>
                  </a:cubicBezTo>
                  <a:cubicBezTo>
                    <a:pt x="176" y="356"/>
                    <a:pt x="184" y="354"/>
                    <a:pt x="191" y="349"/>
                  </a:cubicBezTo>
                  <a:cubicBezTo>
                    <a:pt x="208" y="332"/>
                    <a:pt x="216" y="307"/>
                    <a:pt x="208" y="282"/>
                  </a:cubicBezTo>
                  <a:cubicBezTo>
                    <a:pt x="175" y="241"/>
                    <a:pt x="166" y="208"/>
                    <a:pt x="150" y="166"/>
                  </a:cubicBezTo>
                  <a:cubicBezTo>
                    <a:pt x="141" y="142"/>
                    <a:pt x="133" y="117"/>
                    <a:pt x="133" y="100"/>
                  </a:cubicBezTo>
                  <a:cubicBezTo>
                    <a:pt x="125" y="84"/>
                    <a:pt x="125" y="75"/>
                    <a:pt x="125" y="59"/>
                  </a:cubicBezTo>
                  <a:cubicBezTo>
                    <a:pt x="125" y="59"/>
                    <a:pt x="125" y="50"/>
                    <a:pt x="117" y="42"/>
                  </a:cubicBezTo>
                  <a:cubicBezTo>
                    <a:pt x="117" y="26"/>
                    <a:pt x="108" y="17"/>
                    <a:pt x="92" y="9"/>
                  </a:cubicBezTo>
                  <a:cubicBezTo>
                    <a:pt x="83" y="1"/>
                    <a:pt x="59" y="1"/>
                    <a:pt x="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6"/>
            <p:cNvSpPr/>
            <p:nvPr/>
          </p:nvSpPr>
          <p:spPr>
            <a:xfrm>
              <a:off x="600600" y="1310175"/>
              <a:ext cx="2525" cy="2725"/>
            </a:xfrm>
            <a:custGeom>
              <a:rect b="b" l="l" r="r" t="t"/>
              <a:pathLst>
                <a:path extrusionOk="0" h="109" w="101">
                  <a:moveTo>
                    <a:pt x="34" y="0"/>
                  </a:moveTo>
                  <a:cubicBezTo>
                    <a:pt x="25" y="0"/>
                    <a:pt x="25" y="0"/>
                    <a:pt x="25" y="9"/>
                  </a:cubicBezTo>
                  <a:cubicBezTo>
                    <a:pt x="17" y="9"/>
                    <a:pt x="17" y="9"/>
                    <a:pt x="9" y="17"/>
                  </a:cubicBezTo>
                  <a:cubicBezTo>
                    <a:pt x="9" y="17"/>
                    <a:pt x="9" y="17"/>
                    <a:pt x="1" y="25"/>
                  </a:cubicBezTo>
                  <a:cubicBezTo>
                    <a:pt x="1" y="25"/>
                    <a:pt x="1" y="25"/>
                    <a:pt x="1" y="34"/>
                  </a:cubicBezTo>
                  <a:cubicBezTo>
                    <a:pt x="1" y="34"/>
                    <a:pt x="1" y="42"/>
                    <a:pt x="1" y="50"/>
                  </a:cubicBezTo>
                  <a:cubicBezTo>
                    <a:pt x="1" y="50"/>
                    <a:pt x="1" y="58"/>
                    <a:pt x="1" y="58"/>
                  </a:cubicBezTo>
                  <a:cubicBezTo>
                    <a:pt x="9" y="67"/>
                    <a:pt x="9" y="75"/>
                    <a:pt x="17" y="83"/>
                  </a:cubicBezTo>
                  <a:cubicBezTo>
                    <a:pt x="17" y="92"/>
                    <a:pt x="25" y="92"/>
                    <a:pt x="34" y="100"/>
                  </a:cubicBezTo>
                  <a:cubicBezTo>
                    <a:pt x="34" y="100"/>
                    <a:pt x="42" y="108"/>
                    <a:pt x="50" y="108"/>
                  </a:cubicBezTo>
                  <a:cubicBezTo>
                    <a:pt x="59" y="108"/>
                    <a:pt x="59" y="108"/>
                    <a:pt x="67" y="100"/>
                  </a:cubicBezTo>
                  <a:cubicBezTo>
                    <a:pt x="75" y="100"/>
                    <a:pt x="83" y="100"/>
                    <a:pt x="83" y="92"/>
                  </a:cubicBezTo>
                  <a:cubicBezTo>
                    <a:pt x="92" y="92"/>
                    <a:pt x="92" y="83"/>
                    <a:pt x="92" y="75"/>
                  </a:cubicBezTo>
                  <a:cubicBezTo>
                    <a:pt x="100" y="75"/>
                    <a:pt x="100" y="67"/>
                    <a:pt x="100" y="58"/>
                  </a:cubicBezTo>
                  <a:cubicBezTo>
                    <a:pt x="100" y="50"/>
                    <a:pt x="100" y="42"/>
                    <a:pt x="92" y="34"/>
                  </a:cubicBezTo>
                  <a:cubicBezTo>
                    <a:pt x="92" y="25"/>
                    <a:pt x="83" y="25"/>
                    <a:pt x="75" y="17"/>
                  </a:cubicBezTo>
                  <a:cubicBezTo>
                    <a:pt x="67" y="17"/>
                    <a:pt x="67" y="9"/>
                    <a:pt x="59" y="9"/>
                  </a:cubicBezTo>
                  <a:cubicBezTo>
                    <a:pt x="50" y="9"/>
                    <a:pt x="50" y="9"/>
                    <a:pt x="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6"/>
            <p:cNvSpPr/>
            <p:nvPr/>
          </p:nvSpPr>
          <p:spPr>
            <a:xfrm>
              <a:off x="707900" y="1310075"/>
              <a:ext cx="5825" cy="8400"/>
            </a:xfrm>
            <a:custGeom>
              <a:rect b="b" l="l" r="r" t="t"/>
              <a:pathLst>
                <a:path extrusionOk="0" h="336" w="233">
                  <a:moveTo>
                    <a:pt x="180" y="0"/>
                  </a:moveTo>
                  <a:cubicBezTo>
                    <a:pt x="168" y="0"/>
                    <a:pt x="158" y="4"/>
                    <a:pt x="150" y="13"/>
                  </a:cubicBezTo>
                  <a:cubicBezTo>
                    <a:pt x="133" y="29"/>
                    <a:pt x="116" y="54"/>
                    <a:pt x="100" y="71"/>
                  </a:cubicBezTo>
                  <a:cubicBezTo>
                    <a:pt x="83" y="96"/>
                    <a:pt x="75" y="112"/>
                    <a:pt x="67" y="137"/>
                  </a:cubicBezTo>
                  <a:cubicBezTo>
                    <a:pt x="42" y="178"/>
                    <a:pt x="25" y="228"/>
                    <a:pt x="9" y="270"/>
                  </a:cubicBezTo>
                  <a:cubicBezTo>
                    <a:pt x="0" y="294"/>
                    <a:pt x="17" y="328"/>
                    <a:pt x="42" y="336"/>
                  </a:cubicBezTo>
                  <a:cubicBezTo>
                    <a:pt x="75" y="336"/>
                    <a:pt x="100" y="328"/>
                    <a:pt x="108" y="294"/>
                  </a:cubicBezTo>
                  <a:lnTo>
                    <a:pt x="116" y="270"/>
                  </a:lnTo>
                  <a:cubicBezTo>
                    <a:pt x="116" y="261"/>
                    <a:pt x="125" y="261"/>
                    <a:pt x="125" y="261"/>
                  </a:cubicBezTo>
                  <a:cubicBezTo>
                    <a:pt x="125" y="253"/>
                    <a:pt x="125" y="245"/>
                    <a:pt x="133" y="245"/>
                  </a:cubicBezTo>
                  <a:cubicBezTo>
                    <a:pt x="141" y="220"/>
                    <a:pt x="150" y="203"/>
                    <a:pt x="158" y="187"/>
                  </a:cubicBezTo>
                  <a:cubicBezTo>
                    <a:pt x="183" y="145"/>
                    <a:pt x="199" y="104"/>
                    <a:pt x="224" y="71"/>
                  </a:cubicBezTo>
                  <a:cubicBezTo>
                    <a:pt x="232" y="46"/>
                    <a:pt x="232" y="21"/>
                    <a:pt x="216" y="13"/>
                  </a:cubicBezTo>
                  <a:cubicBezTo>
                    <a:pt x="203" y="4"/>
                    <a:pt x="191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6"/>
            <p:cNvSpPr/>
            <p:nvPr/>
          </p:nvSpPr>
          <p:spPr>
            <a:xfrm>
              <a:off x="713700" y="1312800"/>
              <a:ext cx="5400" cy="7225"/>
            </a:xfrm>
            <a:custGeom>
              <a:rect b="b" l="l" r="r" t="t"/>
              <a:pathLst>
                <a:path extrusionOk="0" h="289" w="216">
                  <a:moveTo>
                    <a:pt x="188" y="0"/>
                  </a:moveTo>
                  <a:cubicBezTo>
                    <a:pt x="183" y="0"/>
                    <a:pt x="179" y="1"/>
                    <a:pt x="174" y="3"/>
                  </a:cubicBezTo>
                  <a:cubicBezTo>
                    <a:pt x="166" y="11"/>
                    <a:pt x="158" y="11"/>
                    <a:pt x="150" y="20"/>
                  </a:cubicBezTo>
                  <a:cubicBezTo>
                    <a:pt x="141" y="36"/>
                    <a:pt x="133" y="45"/>
                    <a:pt x="125" y="53"/>
                  </a:cubicBezTo>
                  <a:cubicBezTo>
                    <a:pt x="108" y="78"/>
                    <a:pt x="100" y="94"/>
                    <a:pt x="83" y="111"/>
                  </a:cubicBezTo>
                  <a:cubicBezTo>
                    <a:pt x="58" y="144"/>
                    <a:pt x="42" y="185"/>
                    <a:pt x="17" y="227"/>
                  </a:cubicBezTo>
                  <a:cubicBezTo>
                    <a:pt x="0" y="243"/>
                    <a:pt x="9" y="268"/>
                    <a:pt x="25" y="285"/>
                  </a:cubicBezTo>
                  <a:cubicBezTo>
                    <a:pt x="32" y="287"/>
                    <a:pt x="39" y="288"/>
                    <a:pt x="45" y="288"/>
                  </a:cubicBezTo>
                  <a:cubicBezTo>
                    <a:pt x="63" y="288"/>
                    <a:pt x="79" y="280"/>
                    <a:pt x="92" y="268"/>
                  </a:cubicBezTo>
                  <a:cubicBezTo>
                    <a:pt x="108" y="227"/>
                    <a:pt x="141" y="194"/>
                    <a:pt x="158" y="152"/>
                  </a:cubicBezTo>
                  <a:cubicBezTo>
                    <a:pt x="174" y="136"/>
                    <a:pt x="183" y="119"/>
                    <a:pt x="191" y="94"/>
                  </a:cubicBezTo>
                  <a:cubicBezTo>
                    <a:pt x="199" y="86"/>
                    <a:pt x="208" y="78"/>
                    <a:pt x="208" y="61"/>
                  </a:cubicBezTo>
                  <a:cubicBezTo>
                    <a:pt x="216" y="53"/>
                    <a:pt x="216" y="36"/>
                    <a:pt x="216" y="28"/>
                  </a:cubicBezTo>
                  <a:cubicBezTo>
                    <a:pt x="216" y="9"/>
                    <a:pt x="20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6"/>
            <p:cNvSpPr/>
            <p:nvPr/>
          </p:nvSpPr>
          <p:spPr>
            <a:xfrm>
              <a:off x="755175" y="1498975"/>
              <a:ext cx="10550" cy="19000"/>
            </a:xfrm>
            <a:custGeom>
              <a:rect b="b" l="l" r="r" t="t"/>
              <a:pathLst>
                <a:path extrusionOk="0" h="760" w="422">
                  <a:moveTo>
                    <a:pt x="59" y="0"/>
                  </a:moveTo>
                  <a:cubicBezTo>
                    <a:pt x="27" y="0"/>
                    <a:pt x="0" y="29"/>
                    <a:pt x="7" y="63"/>
                  </a:cubicBezTo>
                  <a:cubicBezTo>
                    <a:pt x="15" y="88"/>
                    <a:pt x="23" y="104"/>
                    <a:pt x="32" y="121"/>
                  </a:cubicBezTo>
                  <a:cubicBezTo>
                    <a:pt x="40" y="171"/>
                    <a:pt x="73" y="229"/>
                    <a:pt x="98" y="278"/>
                  </a:cubicBezTo>
                  <a:cubicBezTo>
                    <a:pt x="115" y="320"/>
                    <a:pt x="139" y="369"/>
                    <a:pt x="156" y="419"/>
                  </a:cubicBezTo>
                  <a:cubicBezTo>
                    <a:pt x="173" y="469"/>
                    <a:pt x="189" y="527"/>
                    <a:pt x="197" y="577"/>
                  </a:cubicBezTo>
                  <a:cubicBezTo>
                    <a:pt x="214" y="610"/>
                    <a:pt x="222" y="643"/>
                    <a:pt x="231" y="676"/>
                  </a:cubicBezTo>
                  <a:cubicBezTo>
                    <a:pt x="247" y="701"/>
                    <a:pt x="264" y="734"/>
                    <a:pt x="289" y="751"/>
                  </a:cubicBezTo>
                  <a:cubicBezTo>
                    <a:pt x="298" y="757"/>
                    <a:pt x="309" y="760"/>
                    <a:pt x="320" y="760"/>
                  </a:cubicBezTo>
                  <a:cubicBezTo>
                    <a:pt x="338" y="760"/>
                    <a:pt x="356" y="752"/>
                    <a:pt x="371" y="742"/>
                  </a:cubicBezTo>
                  <a:cubicBezTo>
                    <a:pt x="421" y="693"/>
                    <a:pt x="405" y="585"/>
                    <a:pt x="388" y="519"/>
                  </a:cubicBezTo>
                  <a:cubicBezTo>
                    <a:pt x="371" y="452"/>
                    <a:pt x="347" y="386"/>
                    <a:pt x="322" y="328"/>
                  </a:cubicBezTo>
                  <a:cubicBezTo>
                    <a:pt x="297" y="270"/>
                    <a:pt x="264" y="212"/>
                    <a:pt x="231" y="162"/>
                  </a:cubicBezTo>
                  <a:cubicBezTo>
                    <a:pt x="206" y="129"/>
                    <a:pt x="189" y="96"/>
                    <a:pt x="164" y="71"/>
                  </a:cubicBezTo>
                  <a:cubicBezTo>
                    <a:pt x="139" y="46"/>
                    <a:pt x="115" y="21"/>
                    <a:pt x="81" y="5"/>
                  </a:cubicBezTo>
                  <a:cubicBezTo>
                    <a:pt x="74" y="2"/>
                    <a:pt x="67" y="0"/>
                    <a:pt x="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6"/>
            <p:cNvSpPr/>
            <p:nvPr/>
          </p:nvSpPr>
          <p:spPr>
            <a:xfrm>
              <a:off x="761975" y="1522200"/>
              <a:ext cx="2925" cy="7650"/>
            </a:xfrm>
            <a:custGeom>
              <a:rect b="b" l="l" r="r" t="t"/>
              <a:pathLst>
                <a:path extrusionOk="0" h="306" w="117">
                  <a:moveTo>
                    <a:pt x="38" y="1"/>
                  </a:moveTo>
                  <a:cubicBezTo>
                    <a:pt x="34" y="1"/>
                    <a:pt x="29" y="2"/>
                    <a:pt x="25" y="4"/>
                  </a:cubicBezTo>
                  <a:cubicBezTo>
                    <a:pt x="8" y="4"/>
                    <a:pt x="0" y="29"/>
                    <a:pt x="0" y="45"/>
                  </a:cubicBezTo>
                  <a:cubicBezTo>
                    <a:pt x="17" y="128"/>
                    <a:pt x="33" y="203"/>
                    <a:pt x="58" y="286"/>
                  </a:cubicBezTo>
                  <a:cubicBezTo>
                    <a:pt x="58" y="298"/>
                    <a:pt x="67" y="305"/>
                    <a:pt x="78" y="305"/>
                  </a:cubicBezTo>
                  <a:cubicBezTo>
                    <a:pt x="82" y="305"/>
                    <a:pt x="87" y="304"/>
                    <a:pt x="91" y="302"/>
                  </a:cubicBezTo>
                  <a:cubicBezTo>
                    <a:pt x="108" y="302"/>
                    <a:pt x="116" y="286"/>
                    <a:pt x="116" y="269"/>
                  </a:cubicBezTo>
                  <a:cubicBezTo>
                    <a:pt x="99" y="186"/>
                    <a:pt x="83" y="103"/>
                    <a:pt x="66" y="29"/>
                  </a:cubicBezTo>
                  <a:cubicBezTo>
                    <a:pt x="66" y="10"/>
                    <a:pt x="52" y="1"/>
                    <a:pt x="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6"/>
            <p:cNvSpPr/>
            <p:nvPr/>
          </p:nvSpPr>
          <p:spPr>
            <a:xfrm>
              <a:off x="511125" y="1514400"/>
              <a:ext cx="15750" cy="18725"/>
            </a:xfrm>
            <a:custGeom>
              <a:rect b="b" l="l" r="r" t="t"/>
              <a:pathLst>
                <a:path extrusionOk="0" h="749" w="630">
                  <a:moveTo>
                    <a:pt x="567" y="1"/>
                  </a:moveTo>
                  <a:cubicBezTo>
                    <a:pt x="558" y="1"/>
                    <a:pt x="549" y="3"/>
                    <a:pt x="539" y="9"/>
                  </a:cubicBezTo>
                  <a:cubicBezTo>
                    <a:pt x="439" y="67"/>
                    <a:pt x="340" y="142"/>
                    <a:pt x="257" y="225"/>
                  </a:cubicBezTo>
                  <a:cubicBezTo>
                    <a:pt x="174" y="316"/>
                    <a:pt x="108" y="415"/>
                    <a:pt x="58" y="523"/>
                  </a:cubicBezTo>
                  <a:cubicBezTo>
                    <a:pt x="33" y="573"/>
                    <a:pt x="0" y="647"/>
                    <a:pt x="17" y="705"/>
                  </a:cubicBezTo>
                  <a:cubicBezTo>
                    <a:pt x="24" y="733"/>
                    <a:pt x="48" y="749"/>
                    <a:pt x="70" y="749"/>
                  </a:cubicBezTo>
                  <a:cubicBezTo>
                    <a:pt x="74" y="749"/>
                    <a:pt x="79" y="748"/>
                    <a:pt x="83" y="747"/>
                  </a:cubicBezTo>
                  <a:cubicBezTo>
                    <a:pt x="116" y="738"/>
                    <a:pt x="133" y="697"/>
                    <a:pt x="149" y="672"/>
                  </a:cubicBezTo>
                  <a:cubicBezTo>
                    <a:pt x="174" y="622"/>
                    <a:pt x="199" y="564"/>
                    <a:pt x="224" y="515"/>
                  </a:cubicBezTo>
                  <a:cubicBezTo>
                    <a:pt x="257" y="465"/>
                    <a:pt x="290" y="415"/>
                    <a:pt x="323" y="366"/>
                  </a:cubicBezTo>
                  <a:cubicBezTo>
                    <a:pt x="398" y="266"/>
                    <a:pt x="481" y="167"/>
                    <a:pt x="589" y="92"/>
                  </a:cubicBezTo>
                  <a:cubicBezTo>
                    <a:pt x="630" y="58"/>
                    <a:pt x="608" y="1"/>
                    <a:pt x="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6"/>
            <p:cNvSpPr/>
            <p:nvPr/>
          </p:nvSpPr>
          <p:spPr>
            <a:xfrm>
              <a:off x="520850" y="1544250"/>
              <a:ext cx="1900" cy="5400"/>
            </a:xfrm>
            <a:custGeom>
              <a:rect b="b" l="l" r="r" t="t"/>
              <a:pathLst>
                <a:path extrusionOk="0" h="216" w="76">
                  <a:moveTo>
                    <a:pt x="42" y="0"/>
                  </a:moveTo>
                  <a:cubicBezTo>
                    <a:pt x="26" y="0"/>
                    <a:pt x="17" y="8"/>
                    <a:pt x="17" y="25"/>
                  </a:cubicBezTo>
                  <a:cubicBezTo>
                    <a:pt x="9" y="50"/>
                    <a:pt x="9" y="83"/>
                    <a:pt x="9" y="108"/>
                  </a:cubicBezTo>
                  <a:cubicBezTo>
                    <a:pt x="9" y="124"/>
                    <a:pt x="1" y="141"/>
                    <a:pt x="1" y="149"/>
                  </a:cubicBezTo>
                  <a:cubicBezTo>
                    <a:pt x="1" y="166"/>
                    <a:pt x="9" y="182"/>
                    <a:pt x="9" y="199"/>
                  </a:cubicBezTo>
                  <a:cubicBezTo>
                    <a:pt x="9" y="207"/>
                    <a:pt x="17" y="215"/>
                    <a:pt x="26" y="215"/>
                  </a:cubicBezTo>
                  <a:cubicBezTo>
                    <a:pt x="34" y="215"/>
                    <a:pt x="42" y="215"/>
                    <a:pt x="50" y="199"/>
                  </a:cubicBezTo>
                  <a:cubicBezTo>
                    <a:pt x="50" y="191"/>
                    <a:pt x="59" y="174"/>
                    <a:pt x="59" y="157"/>
                  </a:cubicBezTo>
                  <a:cubicBezTo>
                    <a:pt x="59" y="149"/>
                    <a:pt x="67" y="133"/>
                    <a:pt x="67" y="116"/>
                  </a:cubicBezTo>
                  <a:lnTo>
                    <a:pt x="75" y="25"/>
                  </a:lnTo>
                  <a:cubicBezTo>
                    <a:pt x="75" y="8"/>
                    <a:pt x="59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3" name="Google Shape;2493;p26"/>
          <p:cNvSpPr txBox="1"/>
          <p:nvPr/>
        </p:nvSpPr>
        <p:spPr>
          <a:xfrm flipH="1">
            <a:off x="6538413" y="1181229"/>
            <a:ext cx="1151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2494" name="Google Shape;2494;p26"/>
          <p:cNvSpPr txBox="1"/>
          <p:nvPr/>
        </p:nvSpPr>
        <p:spPr>
          <a:xfrm>
            <a:off x="7244900" y="86800"/>
            <a:ext cx="696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2495" name="Google Shape;2495;p26"/>
          <p:cNvSpPr txBox="1"/>
          <p:nvPr/>
        </p:nvSpPr>
        <p:spPr>
          <a:xfrm>
            <a:off x="7244900" y="482450"/>
            <a:ext cx="696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2496" name="Google Shape;2496;p26"/>
          <p:cNvPicPr preferRelativeResize="0"/>
          <p:nvPr/>
        </p:nvPicPr>
        <p:blipFill rotWithShape="1">
          <a:blip r:embed="rId3">
            <a:alphaModFix/>
          </a:blip>
          <a:srcRect b="0" l="24964" r="0" t="0"/>
          <a:stretch/>
        </p:blipFill>
        <p:spPr>
          <a:xfrm>
            <a:off x="3996550" y="1207438"/>
            <a:ext cx="3846249" cy="28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7" name="Google Shape;24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625" y="1147300"/>
            <a:ext cx="1363200" cy="28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8" name="Google Shape;24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8751387">
            <a:off x="7285173" y="4079519"/>
            <a:ext cx="466853" cy="46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Google Shape;249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363453">
            <a:off x="1885498" y="4079519"/>
            <a:ext cx="466853" cy="466834"/>
          </a:xfrm>
          <a:prstGeom prst="rect">
            <a:avLst/>
          </a:prstGeom>
          <a:noFill/>
          <a:ln>
            <a:noFill/>
          </a:ln>
        </p:spPr>
      </p:pic>
      <p:sp>
        <p:nvSpPr>
          <p:cNvPr id="2500" name="Google Shape;2500;p26"/>
          <p:cNvSpPr txBox="1"/>
          <p:nvPr/>
        </p:nvSpPr>
        <p:spPr>
          <a:xfrm>
            <a:off x="2286000" y="417211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Categorical </a:t>
            </a:r>
            <a:endParaRPr b="1" sz="1800"/>
          </a:p>
        </p:txBody>
      </p:sp>
      <p:sp>
        <p:nvSpPr>
          <p:cNvPr id="2501" name="Google Shape;2501;p26"/>
          <p:cNvSpPr txBox="1"/>
          <p:nvPr/>
        </p:nvSpPr>
        <p:spPr>
          <a:xfrm>
            <a:off x="6248400" y="4172125"/>
            <a:ext cx="115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Numerical 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27"/>
          <p:cNvSpPr txBox="1"/>
          <p:nvPr>
            <p:ph type="title"/>
          </p:nvPr>
        </p:nvSpPr>
        <p:spPr>
          <a:xfrm>
            <a:off x="362200" y="396375"/>
            <a:ext cx="77040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Data Cleaning &amp; 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  <p:grpSp>
        <p:nvGrpSpPr>
          <p:cNvPr id="2507" name="Google Shape;2507;p27"/>
          <p:cNvGrpSpPr/>
          <p:nvPr/>
        </p:nvGrpSpPr>
        <p:grpSpPr>
          <a:xfrm>
            <a:off x="8289330" y="68336"/>
            <a:ext cx="675393" cy="1130319"/>
            <a:chOff x="2460700" y="1411250"/>
            <a:chExt cx="283600" cy="474625"/>
          </a:xfrm>
        </p:grpSpPr>
        <p:sp>
          <p:nvSpPr>
            <p:cNvPr id="2508" name="Google Shape;2508;p27"/>
            <p:cNvSpPr/>
            <p:nvPr/>
          </p:nvSpPr>
          <p:spPr>
            <a:xfrm>
              <a:off x="2476450" y="1726325"/>
              <a:ext cx="17825" cy="27125"/>
            </a:xfrm>
            <a:custGeom>
              <a:rect b="b" l="l" r="r" t="t"/>
              <a:pathLst>
                <a:path extrusionOk="0" h="1085" w="713">
                  <a:moveTo>
                    <a:pt x="133" y="0"/>
                  </a:moveTo>
                  <a:cubicBezTo>
                    <a:pt x="133" y="41"/>
                    <a:pt x="124" y="83"/>
                    <a:pt x="116" y="124"/>
                  </a:cubicBezTo>
                  <a:cubicBezTo>
                    <a:pt x="99" y="191"/>
                    <a:pt x="83" y="257"/>
                    <a:pt x="58" y="323"/>
                  </a:cubicBezTo>
                  <a:cubicBezTo>
                    <a:pt x="25" y="447"/>
                    <a:pt x="0" y="580"/>
                    <a:pt x="25" y="713"/>
                  </a:cubicBezTo>
                  <a:cubicBezTo>
                    <a:pt x="41" y="829"/>
                    <a:pt x="83" y="961"/>
                    <a:pt x="166" y="1044"/>
                  </a:cubicBezTo>
                  <a:cubicBezTo>
                    <a:pt x="193" y="1066"/>
                    <a:pt x="221" y="1084"/>
                    <a:pt x="251" y="1084"/>
                  </a:cubicBezTo>
                  <a:cubicBezTo>
                    <a:pt x="266" y="1084"/>
                    <a:pt x="282" y="1080"/>
                    <a:pt x="298" y="1069"/>
                  </a:cubicBezTo>
                  <a:cubicBezTo>
                    <a:pt x="315" y="1061"/>
                    <a:pt x="331" y="1036"/>
                    <a:pt x="356" y="1019"/>
                  </a:cubicBezTo>
                  <a:cubicBezTo>
                    <a:pt x="381" y="994"/>
                    <a:pt x="406" y="969"/>
                    <a:pt x="431" y="953"/>
                  </a:cubicBezTo>
                  <a:cubicBezTo>
                    <a:pt x="489" y="903"/>
                    <a:pt x="547" y="870"/>
                    <a:pt x="613" y="837"/>
                  </a:cubicBezTo>
                  <a:cubicBezTo>
                    <a:pt x="646" y="820"/>
                    <a:pt x="671" y="812"/>
                    <a:pt x="713" y="795"/>
                  </a:cubicBezTo>
                  <a:cubicBezTo>
                    <a:pt x="621" y="729"/>
                    <a:pt x="588" y="621"/>
                    <a:pt x="563" y="514"/>
                  </a:cubicBezTo>
                  <a:cubicBezTo>
                    <a:pt x="547" y="406"/>
                    <a:pt x="522" y="298"/>
                    <a:pt x="505" y="191"/>
                  </a:cubicBezTo>
                  <a:cubicBezTo>
                    <a:pt x="489" y="174"/>
                    <a:pt x="481" y="157"/>
                    <a:pt x="481" y="141"/>
                  </a:cubicBezTo>
                  <a:cubicBezTo>
                    <a:pt x="472" y="149"/>
                    <a:pt x="464" y="149"/>
                    <a:pt x="447" y="149"/>
                  </a:cubicBezTo>
                  <a:cubicBezTo>
                    <a:pt x="323" y="149"/>
                    <a:pt x="215" y="83"/>
                    <a:pt x="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7"/>
            <p:cNvSpPr/>
            <p:nvPr/>
          </p:nvSpPr>
          <p:spPr>
            <a:xfrm>
              <a:off x="2527175" y="1686750"/>
              <a:ext cx="1075" cy="1475"/>
            </a:xfrm>
            <a:custGeom>
              <a:rect b="b" l="l" r="r" t="t"/>
              <a:pathLst>
                <a:path extrusionOk="0" h="59" w="43">
                  <a:moveTo>
                    <a:pt x="26" y="0"/>
                  </a:moveTo>
                  <a:cubicBezTo>
                    <a:pt x="18" y="9"/>
                    <a:pt x="9" y="9"/>
                    <a:pt x="1" y="17"/>
                  </a:cubicBezTo>
                  <a:cubicBezTo>
                    <a:pt x="18" y="34"/>
                    <a:pt x="34" y="42"/>
                    <a:pt x="42" y="58"/>
                  </a:cubicBezTo>
                  <a:cubicBezTo>
                    <a:pt x="42" y="42"/>
                    <a:pt x="34" y="17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7"/>
            <p:cNvSpPr/>
            <p:nvPr/>
          </p:nvSpPr>
          <p:spPr>
            <a:xfrm>
              <a:off x="2485350" y="1726325"/>
              <a:ext cx="1250" cy="850"/>
            </a:xfrm>
            <a:custGeom>
              <a:rect b="b" l="l" r="r" t="t"/>
              <a:pathLst>
                <a:path extrusionOk="0" h="34" w="50">
                  <a:moveTo>
                    <a:pt x="17" y="0"/>
                  </a:moveTo>
                  <a:cubicBezTo>
                    <a:pt x="9" y="8"/>
                    <a:pt x="9" y="8"/>
                    <a:pt x="0" y="17"/>
                  </a:cubicBezTo>
                  <a:cubicBezTo>
                    <a:pt x="17" y="25"/>
                    <a:pt x="25" y="25"/>
                    <a:pt x="42" y="33"/>
                  </a:cubicBezTo>
                  <a:lnTo>
                    <a:pt x="50" y="0"/>
                  </a:lnTo>
                  <a:lnTo>
                    <a:pt x="50" y="0"/>
                  </a:lnTo>
                  <a:cubicBezTo>
                    <a:pt x="47" y="3"/>
                    <a:pt x="44" y="4"/>
                    <a:pt x="40" y="4"/>
                  </a:cubicBezTo>
                  <a:cubicBezTo>
                    <a:pt x="32" y="4"/>
                    <a:pt x="22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7"/>
            <p:cNvSpPr/>
            <p:nvPr/>
          </p:nvSpPr>
          <p:spPr>
            <a:xfrm>
              <a:off x="2475825" y="1681150"/>
              <a:ext cx="225" cy="250"/>
            </a:xfrm>
            <a:custGeom>
              <a:rect b="b" l="l" r="r" t="t"/>
              <a:pathLst>
                <a:path extrusionOk="0" h="10" w="9">
                  <a:moveTo>
                    <a:pt x="8" y="9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7"/>
            <p:cNvSpPr/>
            <p:nvPr/>
          </p:nvSpPr>
          <p:spPr>
            <a:xfrm>
              <a:off x="2478500" y="1676600"/>
              <a:ext cx="42900" cy="12650"/>
            </a:xfrm>
            <a:custGeom>
              <a:rect b="b" l="l" r="r" t="t"/>
              <a:pathLst>
                <a:path extrusionOk="0" h="506" w="1716">
                  <a:moveTo>
                    <a:pt x="59" y="0"/>
                  </a:moveTo>
                  <a:cubicBezTo>
                    <a:pt x="42" y="17"/>
                    <a:pt x="26" y="42"/>
                    <a:pt x="1" y="58"/>
                  </a:cubicBezTo>
                  <a:cubicBezTo>
                    <a:pt x="84" y="100"/>
                    <a:pt x="175" y="133"/>
                    <a:pt x="266" y="158"/>
                  </a:cubicBezTo>
                  <a:cubicBezTo>
                    <a:pt x="283" y="158"/>
                    <a:pt x="291" y="166"/>
                    <a:pt x="307" y="166"/>
                  </a:cubicBezTo>
                  <a:cubicBezTo>
                    <a:pt x="374" y="170"/>
                    <a:pt x="438" y="170"/>
                    <a:pt x="502" y="170"/>
                  </a:cubicBezTo>
                  <a:cubicBezTo>
                    <a:pt x="566" y="170"/>
                    <a:pt x="631" y="170"/>
                    <a:pt x="697" y="174"/>
                  </a:cubicBezTo>
                  <a:cubicBezTo>
                    <a:pt x="747" y="183"/>
                    <a:pt x="805" y="191"/>
                    <a:pt x="854" y="191"/>
                  </a:cubicBezTo>
                  <a:cubicBezTo>
                    <a:pt x="871" y="191"/>
                    <a:pt x="887" y="191"/>
                    <a:pt x="904" y="199"/>
                  </a:cubicBezTo>
                  <a:cubicBezTo>
                    <a:pt x="970" y="199"/>
                    <a:pt x="1028" y="224"/>
                    <a:pt x="1086" y="249"/>
                  </a:cubicBezTo>
                  <a:cubicBezTo>
                    <a:pt x="1111" y="266"/>
                    <a:pt x="1136" y="274"/>
                    <a:pt x="1153" y="290"/>
                  </a:cubicBezTo>
                  <a:cubicBezTo>
                    <a:pt x="1219" y="324"/>
                    <a:pt x="1277" y="365"/>
                    <a:pt x="1343" y="406"/>
                  </a:cubicBezTo>
                  <a:cubicBezTo>
                    <a:pt x="1368" y="415"/>
                    <a:pt x="1393" y="423"/>
                    <a:pt x="1418" y="431"/>
                  </a:cubicBezTo>
                  <a:cubicBezTo>
                    <a:pt x="1434" y="440"/>
                    <a:pt x="1443" y="448"/>
                    <a:pt x="1451" y="464"/>
                  </a:cubicBezTo>
                  <a:cubicBezTo>
                    <a:pt x="1523" y="493"/>
                    <a:pt x="1602" y="503"/>
                    <a:pt x="1682" y="505"/>
                  </a:cubicBezTo>
                  <a:lnTo>
                    <a:pt x="1682" y="505"/>
                  </a:lnTo>
                  <a:cubicBezTo>
                    <a:pt x="1663" y="505"/>
                    <a:pt x="1646" y="503"/>
                    <a:pt x="1625" y="498"/>
                  </a:cubicBezTo>
                  <a:cubicBezTo>
                    <a:pt x="1559" y="481"/>
                    <a:pt x="1492" y="448"/>
                    <a:pt x="1451" y="398"/>
                  </a:cubicBezTo>
                  <a:cubicBezTo>
                    <a:pt x="1426" y="373"/>
                    <a:pt x="1409" y="348"/>
                    <a:pt x="1401" y="324"/>
                  </a:cubicBezTo>
                  <a:cubicBezTo>
                    <a:pt x="1385" y="290"/>
                    <a:pt x="1376" y="249"/>
                    <a:pt x="1360" y="216"/>
                  </a:cubicBezTo>
                  <a:cubicBezTo>
                    <a:pt x="1351" y="183"/>
                    <a:pt x="1318" y="174"/>
                    <a:pt x="1285" y="166"/>
                  </a:cubicBezTo>
                  <a:cubicBezTo>
                    <a:pt x="1244" y="150"/>
                    <a:pt x="1202" y="141"/>
                    <a:pt x="1161" y="141"/>
                  </a:cubicBezTo>
                  <a:cubicBezTo>
                    <a:pt x="1078" y="125"/>
                    <a:pt x="995" y="125"/>
                    <a:pt x="912" y="125"/>
                  </a:cubicBezTo>
                  <a:cubicBezTo>
                    <a:pt x="738" y="125"/>
                    <a:pt x="564" y="150"/>
                    <a:pt x="399" y="150"/>
                  </a:cubicBezTo>
                  <a:cubicBezTo>
                    <a:pt x="316" y="150"/>
                    <a:pt x="225" y="150"/>
                    <a:pt x="150" y="100"/>
                  </a:cubicBezTo>
                  <a:cubicBezTo>
                    <a:pt x="117" y="75"/>
                    <a:pt x="84" y="42"/>
                    <a:pt x="59" y="0"/>
                  </a:cubicBezTo>
                  <a:close/>
                  <a:moveTo>
                    <a:pt x="1682" y="505"/>
                  </a:moveTo>
                  <a:lnTo>
                    <a:pt x="1682" y="505"/>
                  </a:lnTo>
                  <a:cubicBezTo>
                    <a:pt x="1692" y="506"/>
                    <a:pt x="1704" y="506"/>
                    <a:pt x="1716" y="506"/>
                  </a:cubicBezTo>
                  <a:cubicBezTo>
                    <a:pt x="1704" y="506"/>
                    <a:pt x="1693" y="506"/>
                    <a:pt x="1682" y="5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7"/>
            <p:cNvSpPr/>
            <p:nvPr/>
          </p:nvSpPr>
          <p:spPr>
            <a:xfrm>
              <a:off x="2464000" y="1414375"/>
              <a:ext cx="278425" cy="468850"/>
            </a:xfrm>
            <a:custGeom>
              <a:rect b="b" l="l" r="r" t="t"/>
              <a:pathLst>
                <a:path extrusionOk="0" h="18754" w="11137">
                  <a:moveTo>
                    <a:pt x="10896" y="0"/>
                  </a:moveTo>
                  <a:cubicBezTo>
                    <a:pt x="10706" y="0"/>
                    <a:pt x="10532" y="116"/>
                    <a:pt x="10391" y="249"/>
                  </a:cubicBezTo>
                  <a:cubicBezTo>
                    <a:pt x="10217" y="398"/>
                    <a:pt x="10043" y="563"/>
                    <a:pt x="9877" y="729"/>
                  </a:cubicBezTo>
                  <a:cubicBezTo>
                    <a:pt x="9562" y="1052"/>
                    <a:pt x="9239" y="1384"/>
                    <a:pt x="9015" y="1790"/>
                  </a:cubicBezTo>
                  <a:cubicBezTo>
                    <a:pt x="8817" y="2179"/>
                    <a:pt x="8668" y="2585"/>
                    <a:pt x="8452" y="2966"/>
                  </a:cubicBezTo>
                  <a:cubicBezTo>
                    <a:pt x="8262" y="3314"/>
                    <a:pt x="8021" y="3637"/>
                    <a:pt x="7740" y="3911"/>
                  </a:cubicBezTo>
                  <a:cubicBezTo>
                    <a:pt x="7582" y="4060"/>
                    <a:pt x="7400" y="4193"/>
                    <a:pt x="7209" y="4292"/>
                  </a:cubicBezTo>
                  <a:cubicBezTo>
                    <a:pt x="7168" y="4317"/>
                    <a:pt x="7126" y="4342"/>
                    <a:pt x="7085" y="4375"/>
                  </a:cubicBezTo>
                  <a:cubicBezTo>
                    <a:pt x="7052" y="4391"/>
                    <a:pt x="7019" y="4425"/>
                    <a:pt x="7019" y="4466"/>
                  </a:cubicBezTo>
                  <a:cubicBezTo>
                    <a:pt x="7019" y="4507"/>
                    <a:pt x="7052" y="4549"/>
                    <a:pt x="7068" y="4590"/>
                  </a:cubicBezTo>
                  <a:cubicBezTo>
                    <a:pt x="7093" y="4640"/>
                    <a:pt x="7102" y="4690"/>
                    <a:pt x="7077" y="4739"/>
                  </a:cubicBezTo>
                  <a:cubicBezTo>
                    <a:pt x="7065" y="4759"/>
                    <a:pt x="7048" y="4767"/>
                    <a:pt x="7031" y="4767"/>
                  </a:cubicBezTo>
                  <a:cubicBezTo>
                    <a:pt x="6998" y="4767"/>
                    <a:pt x="6964" y="4736"/>
                    <a:pt x="6969" y="4698"/>
                  </a:cubicBezTo>
                  <a:cubicBezTo>
                    <a:pt x="6965" y="4698"/>
                    <a:pt x="6962" y="4697"/>
                    <a:pt x="6958" y="4697"/>
                  </a:cubicBezTo>
                  <a:cubicBezTo>
                    <a:pt x="6873" y="4697"/>
                    <a:pt x="6809" y="4792"/>
                    <a:pt x="6754" y="4855"/>
                  </a:cubicBezTo>
                  <a:cubicBezTo>
                    <a:pt x="6720" y="4897"/>
                    <a:pt x="6687" y="4938"/>
                    <a:pt x="6646" y="4971"/>
                  </a:cubicBezTo>
                  <a:cubicBezTo>
                    <a:pt x="6604" y="5005"/>
                    <a:pt x="6555" y="5029"/>
                    <a:pt x="6497" y="5046"/>
                  </a:cubicBezTo>
                  <a:cubicBezTo>
                    <a:pt x="6281" y="5137"/>
                    <a:pt x="6049" y="5187"/>
                    <a:pt x="5817" y="5220"/>
                  </a:cubicBezTo>
                  <a:cubicBezTo>
                    <a:pt x="5554" y="5253"/>
                    <a:pt x="5290" y="5262"/>
                    <a:pt x="5025" y="5262"/>
                  </a:cubicBezTo>
                  <a:cubicBezTo>
                    <a:pt x="4823" y="5262"/>
                    <a:pt x="4621" y="5257"/>
                    <a:pt x="4417" y="5253"/>
                  </a:cubicBezTo>
                  <a:lnTo>
                    <a:pt x="4019" y="5253"/>
                  </a:lnTo>
                  <a:cubicBezTo>
                    <a:pt x="3912" y="5253"/>
                    <a:pt x="3796" y="5261"/>
                    <a:pt x="3688" y="5261"/>
                  </a:cubicBezTo>
                  <a:cubicBezTo>
                    <a:pt x="3680" y="5270"/>
                    <a:pt x="3680" y="5278"/>
                    <a:pt x="3671" y="5278"/>
                  </a:cubicBezTo>
                  <a:cubicBezTo>
                    <a:pt x="3634" y="5282"/>
                    <a:pt x="3595" y="5282"/>
                    <a:pt x="3555" y="5282"/>
                  </a:cubicBezTo>
                  <a:cubicBezTo>
                    <a:pt x="3516" y="5282"/>
                    <a:pt x="3477" y="5282"/>
                    <a:pt x="3439" y="5286"/>
                  </a:cubicBezTo>
                  <a:cubicBezTo>
                    <a:pt x="3431" y="5286"/>
                    <a:pt x="3431" y="5294"/>
                    <a:pt x="3423" y="5294"/>
                  </a:cubicBezTo>
                  <a:cubicBezTo>
                    <a:pt x="3348" y="5311"/>
                    <a:pt x="3282" y="5361"/>
                    <a:pt x="3224" y="5410"/>
                  </a:cubicBezTo>
                  <a:cubicBezTo>
                    <a:pt x="3191" y="5444"/>
                    <a:pt x="3158" y="5477"/>
                    <a:pt x="3125" y="5518"/>
                  </a:cubicBezTo>
                  <a:cubicBezTo>
                    <a:pt x="3100" y="5543"/>
                    <a:pt x="3083" y="5568"/>
                    <a:pt x="3058" y="5601"/>
                  </a:cubicBezTo>
                  <a:cubicBezTo>
                    <a:pt x="3050" y="5618"/>
                    <a:pt x="3042" y="5634"/>
                    <a:pt x="3033" y="5651"/>
                  </a:cubicBezTo>
                  <a:cubicBezTo>
                    <a:pt x="3017" y="5676"/>
                    <a:pt x="3009" y="5692"/>
                    <a:pt x="2992" y="5709"/>
                  </a:cubicBezTo>
                  <a:cubicBezTo>
                    <a:pt x="2959" y="5750"/>
                    <a:pt x="2926" y="5792"/>
                    <a:pt x="2901" y="5833"/>
                  </a:cubicBezTo>
                  <a:cubicBezTo>
                    <a:pt x="2843" y="5908"/>
                    <a:pt x="2777" y="5982"/>
                    <a:pt x="2719" y="6057"/>
                  </a:cubicBezTo>
                  <a:lnTo>
                    <a:pt x="2404" y="6454"/>
                  </a:lnTo>
                  <a:cubicBezTo>
                    <a:pt x="2387" y="6471"/>
                    <a:pt x="2371" y="6496"/>
                    <a:pt x="2354" y="6512"/>
                  </a:cubicBezTo>
                  <a:cubicBezTo>
                    <a:pt x="2246" y="6645"/>
                    <a:pt x="2139" y="6778"/>
                    <a:pt x="2031" y="6910"/>
                  </a:cubicBezTo>
                  <a:cubicBezTo>
                    <a:pt x="2023" y="6927"/>
                    <a:pt x="2006" y="6935"/>
                    <a:pt x="1998" y="6952"/>
                  </a:cubicBezTo>
                  <a:cubicBezTo>
                    <a:pt x="1898" y="7076"/>
                    <a:pt x="1799" y="7200"/>
                    <a:pt x="1716" y="7349"/>
                  </a:cubicBezTo>
                  <a:cubicBezTo>
                    <a:pt x="1675" y="7424"/>
                    <a:pt x="1641" y="7507"/>
                    <a:pt x="1617" y="7590"/>
                  </a:cubicBezTo>
                  <a:cubicBezTo>
                    <a:pt x="1600" y="7631"/>
                    <a:pt x="1592" y="7672"/>
                    <a:pt x="1592" y="7706"/>
                  </a:cubicBezTo>
                  <a:cubicBezTo>
                    <a:pt x="1583" y="7755"/>
                    <a:pt x="1583" y="7805"/>
                    <a:pt x="1567" y="7846"/>
                  </a:cubicBezTo>
                  <a:cubicBezTo>
                    <a:pt x="1562" y="7865"/>
                    <a:pt x="1547" y="7876"/>
                    <a:pt x="1532" y="7876"/>
                  </a:cubicBezTo>
                  <a:cubicBezTo>
                    <a:pt x="1520" y="7876"/>
                    <a:pt x="1508" y="7869"/>
                    <a:pt x="1501" y="7855"/>
                  </a:cubicBezTo>
                  <a:cubicBezTo>
                    <a:pt x="1467" y="7780"/>
                    <a:pt x="1476" y="7697"/>
                    <a:pt x="1492" y="7614"/>
                  </a:cubicBezTo>
                  <a:cubicBezTo>
                    <a:pt x="1509" y="7532"/>
                    <a:pt x="1542" y="7457"/>
                    <a:pt x="1575" y="7382"/>
                  </a:cubicBezTo>
                  <a:cubicBezTo>
                    <a:pt x="1641" y="7233"/>
                    <a:pt x="1741" y="7092"/>
                    <a:pt x="1849" y="6960"/>
                  </a:cubicBezTo>
                  <a:cubicBezTo>
                    <a:pt x="2014" y="6753"/>
                    <a:pt x="2180" y="6546"/>
                    <a:pt x="2354" y="6338"/>
                  </a:cubicBezTo>
                  <a:cubicBezTo>
                    <a:pt x="2429" y="6247"/>
                    <a:pt x="2511" y="6156"/>
                    <a:pt x="2586" y="6057"/>
                  </a:cubicBezTo>
                  <a:cubicBezTo>
                    <a:pt x="2661" y="5974"/>
                    <a:pt x="2727" y="5891"/>
                    <a:pt x="2793" y="5808"/>
                  </a:cubicBezTo>
                  <a:lnTo>
                    <a:pt x="2801" y="5808"/>
                  </a:lnTo>
                  <a:cubicBezTo>
                    <a:pt x="2801" y="5800"/>
                    <a:pt x="2810" y="5792"/>
                    <a:pt x="2818" y="5792"/>
                  </a:cubicBezTo>
                  <a:cubicBezTo>
                    <a:pt x="2810" y="5775"/>
                    <a:pt x="2810" y="5758"/>
                    <a:pt x="2818" y="5742"/>
                  </a:cubicBezTo>
                  <a:cubicBezTo>
                    <a:pt x="2917" y="5584"/>
                    <a:pt x="3033" y="5435"/>
                    <a:pt x="3166" y="5319"/>
                  </a:cubicBezTo>
                  <a:cubicBezTo>
                    <a:pt x="3232" y="5261"/>
                    <a:pt x="3307" y="5212"/>
                    <a:pt x="3390" y="5195"/>
                  </a:cubicBezTo>
                  <a:cubicBezTo>
                    <a:pt x="3431" y="5187"/>
                    <a:pt x="3464" y="5187"/>
                    <a:pt x="3506" y="5187"/>
                  </a:cubicBezTo>
                  <a:cubicBezTo>
                    <a:pt x="3241" y="4955"/>
                    <a:pt x="3025" y="4665"/>
                    <a:pt x="2835" y="4375"/>
                  </a:cubicBezTo>
                  <a:cubicBezTo>
                    <a:pt x="2627" y="4077"/>
                    <a:pt x="2453" y="3762"/>
                    <a:pt x="2263" y="3447"/>
                  </a:cubicBezTo>
                  <a:cubicBezTo>
                    <a:pt x="1915" y="2850"/>
                    <a:pt x="1542" y="2254"/>
                    <a:pt x="1028" y="1798"/>
                  </a:cubicBezTo>
                  <a:cubicBezTo>
                    <a:pt x="904" y="1682"/>
                    <a:pt x="771" y="1583"/>
                    <a:pt x="631" y="1491"/>
                  </a:cubicBezTo>
                  <a:cubicBezTo>
                    <a:pt x="571" y="1459"/>
                    <a:pt x="502" y="1415"/>
                    <a:pt x="434" y="1415"/>
                  </a:cubicBezTo>
                  <a:cubicBezTo>
                    <a:pt x="417" y="1415"/>
                    <a:pt x="399" y="1418"/>
                    <a:pt x="382" y="1425"/>
                  </a:cubicBezTo>
                  <a:cubicBezTo>
                    <a:pt x="316" y="1450"/>
                    <a:pt x="266" y="1516"/>
                    <a:pt x="233" y="1574"/>
                  </a:cubicBezTo>
                  <a:cubicBezTo>
                    <a:pt x="233" y="1574"/>
                    <a:pt x="233" y="1583"/>
                    <a:pt x="233" y="1583"/>
                  </a:cubicBezTo>
                  <a:cubicBezTo>
                    <a:pt x="44" y="1903"/>
                    <a:pt x="1" y="2281"/>
                    <a:pt x="1" y="2652"/>
                  </a:cubicBezTo>
                  <a:lnTo>
                    <a:pt x="1" y="2652"/>
                  </a:lnTo>
                  <a:cubicBezTo>
                    <a:pt x="1" y="2652"/>
                    <a:pt x="1" y="2652"/>
                    <a:pt x="1" y="2651"/>
                  </a:cubicBezTo>
                  <a:lnTo>
                    <a:pt x="1" y="2660"/>
                  </a:lnTo>
                  <a:cubicBezTo>
                    <a:pt x="1" y="2657"/>
                    <a:pt x="1" y="2654"/>
                    <a:pt x="1" y="2652"/>
                  </a:cubicBezTo>
                  <a:lnTo>
                    <a:pt x="1" y="2652"/>
                  </a:lnTo>
                  <a:cubicBezTo>
                    <a:pt x="9" y="3066"/>
                    <a:pt x="75" y="3480"/>
                    <a:pt x="117" y="3886"/>
                  </a:cubicBezTo>
                  <a:cubicBezTo>
                    <a:pt x="150" y="4309"/>
                    <a:pt x="167" y="4731"/>
                    <a:pt x="175" y="5145"/>
                  </a:cubicBezTo>
                  <a:cubicBezTo>
                    <a:pt x="183" y="5352"/>
                    <a:pt x="183" y="5560"/>
                    <a:pt x="175" y="5767"/>
                  </a:cubicBezTo>
                  <a:cubicBezTo>
                    <a:pt x="175" y="5932"/>
                    <a:pt x="167" y="6106"/>
                    <a:pt x="191" y="6272"/>
                  </a:cubicBezTo>
                  <a:cubicBezTo>
                    <a:pt x="208" y="6430"/>
                    <a:pt x="249" y="6587"/>
                    <a:pt x="341" y="6711"/>
                  </a:cubicBezTo>
                  <a:cubicBezTo>
                    <a:pt x="423" y="6836"/>
                    <a:pt x="573" y="6918"/>
                    <a:pt x="589" y="7084"/>
                  </a:cubicBezTo>
                  <a:cubicBezTo>
                    <a:pt x="597" y="7134"/>
                    <a:pt x="589" y="7175"/>
                    <a:pt x="581" y="7217"/>
                  </a:cubicBezTo>
                  <a:cubicBezTo>
                    <a:pt x="581" y="7225"/>
                    <a:pt x="581" y="7233"/>
                    <a:pt x="573" y="7242"/>
                  </a:cubicBezTo>
                  <a:cubicBezTo>
                    <a:pt x="581" y="7242"/>
                    <a:pt x="589" y="7250"/>
                    <a:pt x="581" y="7266"/>
                  </a:cubicBezTo>
                  <a:cubicBezTo>
                    <a:pt x="581" y="7333"/>
                    <a:pt x="573" y="7391"/>
                    <a:pt x="573" y="7457"/>
                  </a:cubicBezTo>
                  <a:cubicBezTo>
                    <a:pt x="581" y="7523"/>
                    <a:pt x="597" y="7581"/>
                    <a:pt x="614" y="7639"/>
                  </a:cubicBezTo>
                  <a:cubicBezTo>
                    <a:pt x="655" y="7764"/>
                    <a:pt x="738" y="7863"/>
                    <a:pt x="821" y="7954"/>
                  </a:cubicBezTo>
                  <a:cubicBezTo>
                    <a:pt x="904" y="8045"/>
                    <a:pt x="987" y="8128"/>
                    <a:pt x="1053" y="8228"/>
                  </a:cubicBezTo>
                  <a:cubicBezTo>
                    <a:pt x="1103" y="8294"/>
                    <a:pt x="1153" y="8385"/>
                    <a:pt x="1169" y="8484"/>
                  </a:cubicBezTo>
                  <a:cubicBezTo>
                    <a:pt x="1194" y="8410"/>
                    <a:pt x="1219" y="8344"/>
                    <a:pt x="1244" y="8286"/>
                  </a:cubicBezTo>
                  <a:cubicBezTo>
                    <a:pt x="1302" y="8153"/>
                    <a:pt x="1360" y="8029"/>
                    <a:pt x="1426" y="7904"/>
                  </a:cubicBezTo>
                  <a:cubicBezTo>
                    <a:pt x="1431" y="7895"/>
                    <a:pt x="1439" y="7891"/>
                    <a:pt x="1447" y="7891"/>
                  </a:cubicBezTo>
                  <a:cubicBezTo>
                    <a:pt x="1466" y="7891"/>
                    <a:pt x="1487" y="7914"/>
                    <a:pt x="1476" y="7938"/>
                  </a:cubicBezTo>
                  <a:cubicBezTo>
                    <a:pt x="1426" y="8062"/>
                    <a:pt x="1385" y="8194"/>
                    <a:pt x="1335" y="8319"/>
                  </a:cubicBezTo>
                  <a:cubicBezTo>
                    <a:pt x="1318" y="8385"/>
                    <a:pt x="1293" y="8451"/>
                    <a:pt x="1277" y="8518"/>
                  </a:cubicBezTo>
                  <a:cubicBezTo>
                    <a:pt x="1252" y="8576"/>
                    <a:pt x="1227" y="8634"/>
                    <a:pt x="1219" y="8700"/>
                  </a:cubicBezTo>
                  <a:cubicBezTo>
                    <a:pt x="1211" y="8766"/>
                    <a:pt x="1227" y="8832"/>
                    <a:pt x="1235" y="8899"/>
                  </a:cubicBezTo>
                  <a:cubicBezTo>
                    <a:pt x="1252" y="8973"/>
                    <a:pt x="1260" y="9040"/>
                    <a:pt x="1269" y="9114"/>
                  </a:cubicBezTo>
                  <a:cubicBezTo>
                    <a:pt x="1285" y="9180"/>
                    <a:pt x="1293" y="9255"/>
                    <a:pt x="1310" y="9321"/>
                  </a:cubicBezTo>
                  <a:cubicBezTo>
                    <a:pt x="1310" y="9354"/>
                    <a:pt x="1318" y="9388"/>
                    <a:pt x="1327" y="9421"/>
                  </a:cubicBezTo>
                  <a:cubicBezTo>
                    <a:pt x="1327" y="9429"/>
                    <a:pt x="1327" y="9429"/>
                    <a:pt x="1327" y="9437"/>
                  </a:cubicBezTo>
                  <a:cubicBezTo>
                    <a:pt x="1368" y="9404"/>
                    <a:pt x="1418" y="9371"/>
                    <a:pt x="1467" y="9354"/>
                  </a:cubicBezTo>
                  <a:cubicBezTo>
                    <a:pt x="1542" y="9313"/>
                    <a:pt x="1625" y="9288"/>
                    <a:pt x="1708" y="9255"/>
                  </a:cubicBezTo>
                  <a:cubicBezTo>
                    <a:pt x="1766" y="9238"/>
                    <a:pt x="1815" y="9214"/>
                    <a:pt x="1865" y="9189"/>
                  </a:cubicBezTo>
                  <a:cubicBezTo>
                    <a:pt x="1840" y="9180"/>
                    <a:pt x="1807" y="9172"/>
                    <a:pt x="1782" y="9147"/>
                  </a:cubicBezTo>
                  <a:cubicBezTo>
                    <a:pt x="1708" y="9081"/>
                    <a:pt x="1708" y="8940"/>
                    <a:pt x="1724" y="8841"/>
                  </a:cubicBezTo>
                  <a:cubicBezTo>
                    <a:pt x="1733" y="8750"/>
                    <a:pt x="1774" y="8617"/>
                    <a:pt x="1865" y="8576"/>
                  </a:cubicBezTo>
                  <a:cubicBezTo>
                    <a:pt x="1873" y="8559"/>
                    <a:pt x="1882" y="8551"/>
                    <a:pt x="1890" y="8534"/>
                  </a:cubicBezTo>
                  <a:cubicBezTo>
                    <a:pt x="1882" y="8518"/>
                    <a:pt x="1898" y="8501"/>
                    <a:pt x="1923" y="8501"/>
                  </a:cubicBezTo>
                  <a:cubicBezTo>
                    <a:pt x="1931" y="8484"/>
                    <a:pt x="1948" y="8476"/>
                    <a:pt x="1965" y="8468"/>
                  </a:cubicBezTo>
                  <a:cubicBezTo>
                    <a:pt x="1970" y="8466"/>
                    <a:pt x="1976" y="8466"/>
                    <a:pt x="1981" y="8466"/>
                  </a:cubicBezTo>
                  <a:cubicBezTo>
                    <a:pt x="2006" y="8466"/>
                    <a:pt x="2025" y="8481"/>
                    <a:pt x="2039" y="8501"/>
                  </a:cubicBezTo>
                  <a:cubicBezTo>
                    <a:pt x="2097" y="8501"/>
                    <a:pt x="2130" y="8534"/>
                    <a:pt x="2163" y="8576"/>
                  </a:cubicBezTo>
                  <a:cubicBezTo>
                    <a:pt x="2221" y="8658"/>
                    <a:pt x="2238" y="8766"/>
                    <a:pt x="2221" y="8866"/>
                  </a:cubicBezTo>
                  <a:cubicBezTo>
                    <a:pt x="2213" y="8882"/>
                    <a:pt x="2213" y="8899"/>
                    <a:pt x="2205" y="8915"/>
                  </a:cubicBezTo>
                  <a:cubicBezTo>
                    <a:pt x="2304" y="8808"/>
                    <a:pt x="2404" y="8700"/>
                    <a:pt x="2503" y="8592"/>
                  </a:cubicBezTo>
                  <a:cubicBezTo>
                    <a:pt x="2536" y="8559"/>
                    <a:pt x="2561" y="8534"/>
                    <a:pt x="2586" y="8509"/>
                  </a:cubicBezTo>
                  <a:cubicBezTo>
                    <a:pt x="2677" y="8410"/>
                    <a:pt x="2785" y="8310"/>
                    <a:pt x="2868" y="8203"/>
                  </a:cubicBezTo>
                  <a:cubicBezTo>
                    <a:pt x="2909" y="8145"/>
                    <a:pt x="2951" y="8087"/>
                    <a:pt x="2975" y="8020"/>
                  </a:cubicBezTo>
                  <a:cubicBezTo>
                    <a:pt x="2981" y="8009"/>
                    <a:pt x="2990" y="8004"/>
                    <a:pt x="2998" y="8004"/>
                  </a:cubicBezTo>
                  <a:cubicBezTo>
                    <a:pt x="3015" y="8004"/>
                    <a:pt x="3031" y="8021"/>
                    <a:pt x="3025" y="8037"/>
                  </a:cubicBezTo>
                  <a:cubicBezTo>
                    <a:pt x="3017" y="8070"/>
                    <a:pt x="3000" y="8103"/>
                    <a:pt x="2984" y="8128"/>
                  </a:cubicBezTo>
                  <a:cubicBezTo>
                    <a:pt x="2917" y="8252"/>
                    <a:pt x="2818" y="8360"/>
                    <a:pt x="2727" y="8476"/>
                  </a:cubicBezTo>
                  <a:cubicBezTo>
                    <a:pt x="2603" y="8625"/>
                    <a:pt x="2470" y="8774"/>
                    <a:pt x="2346" y="8924"/>
                  </a:cubicBezTo>
                  <a:cubicBezTo>
                    <a:pt x="2230" y="9056"/>
                    <a:pt x="2105" y="9189"/>
                    <a:pt x="1956" y="9272"/>
                  </a:cubicBezTo>
                  <a:cubicBezTo>
                    <a:pt x="1807" y="9354"/>
                    <a:pt x="1633" y="9388"/>
                    <a:pt x="1476" y="9470"/>
                  </a:cubicBezTo>
                  <a:cubicBezTo>
                    <a:pt x="1227" y="9611"/>
                    <a:pt x="1070" y="9868"/>
                    <a:pt x="904" y="10100"/>
                  </a:cubicBezTo>
                  <a:cubicBezTo>
                    <a:pt x="838" y="10183"/>
                    <a:pt x="780" y="10266"/>
                    <a:pt x="705" y="10340"/>
                  </a:cubicBezTo>
                  <a:cubicBezTo>
                    <a:pt x="730" y="10340"/>
                    <a:pt x="755" y="10357"/>
                    <a:pt x="771" y="10382"/>
                  </a:cubicBezTo>
                  <a:cubicBezTo>
                    <a:pt x="788" y="10407"/>
                    <a:pt x="796" y="10431"/>
                    <a:pt x="771" y="10456"/>
                  </a:cubicBezTo>
                  <a:cubicBezTo>
                    <a:pt x="763" y="10465"/>
                    <a:pt x="755" y="10473"/>
                    <a:pt x="738" y="10473"/>
                  </a:cubicBezTo>
                  <a:cubicBezTo>
                    <a:pt x="782" y="10529"/>
                    <a:pt x="877" y="10543"/>
                    <a:pt x="956" y="10543"/>
                  </a:cubicBezTo>
                  <a:cubicBezTo>
                    <a:pt x="983" y="10543"/>
                    <a:pt x="1008" y="10541"/>
                    <a:pt x="1028" y="10539"/>
                  </a:cubicBezTo>
                  <a:cubicBezTo>
                    <a:pt x="1177" y="10539"/>
                    <a:pt x="1335" y="10523"/>
                    <a:pt x="1492" y="10514"/>
                  </a:cubicBezTo>
                  <a:cubicBezTo>
                    <a:pt x="1633" y="10514"/>
                    <a:pt x="1799" y="10514"/>
                    <a:pt x="1931" y="10572"/>
                  </a:cubicBezTo>
                  <a:cubicBezTo>
                    <a:pt x="1998" y="10597"/>
                    <a:pt x="2031" y="10655"/>
                    <a:pt x="2047" y="10721"/>
                  </a:cubicBezTo>
                  <a:cubicBezTo>
                    <a:pt x="2072" y="10779"/>
                    <a:pt x="2097" y="10821"/>
                    <a:pt x="2147" y="10846"/>
                  </a:cubicBezTo>
                  <a:cubicBezTo>
                    <a:pt x="2188" y="10871"/>
                    <a:pt x="2230" y="10882"/>
                    <a:pt x="2272" y="10882"/>
                  </a:cubicBezTo>
                  <a:cubicBezTo>
                    <a:pt x="2367" y="10882"/>
                    <a:pt x="2462" y="10829"/>
                    <a:pt x="2536" y="10771"/>
                  </a:cubicBezTo>
                  <a:cubicBezTo>
                    <a:pt x="2548" y="10760"/>
                    <a:pt x="2563" y="10753"/>
                    <a:pt x="2577" y="10753"/>
                  </a:cubicBezTo>
                  <a:cubicBezTo>
                    <a:pt x="2594" y="10753"/>
                    <a:pt x="2610" y="10762"/>
                    <a:pt x="2619" y="10779"/>
                  </a:cubicBezTo>
                  <a:cubicBezTo>
                    <a:pt x="2710" y="10962"/>
                    <a:pt x="2727" y="11177"/>
                    <a:pt x="2669" y="11368"/>
                  </a:cubicBezTo>
                  <a:cubicBezTo>
                    <a:pt x="2644" y="11459"/>
                    <a:pt x="2603" y="11550"/>
                    <a:pt x="2545" y="11616"/>
                  </a:cubicBezTo>
                  <a:cubicBezTo>
                    <a:pt x="2478" y="11699"/>
                    <a:pt x="2387" y="11732"/>
                    <a:pt x="2288" y="11749"/>
                  </a:cubicBezTo>
                  <a:cubicBezTo>
                    <a:pt x="2180" y="11757"/>
                    <a:pt x="2072" y="11765"/>
                    <a:pt x="1973" y="11765"/>
                  </a:cubicBezTo>
                  <a:cubicBezTo>
                    <a:pt x="1857" y="11774"/>
                    <a:pt x="1741" y="11782"/>
                    <a:pt x="1625" y="11790"/>
                  </a:cubicBezTo>
                  <a:cubicBezTo>
                    <a:pt x="1567" y="11799"/>
                    <a:pt x="1509" y="11799"/>
                    <a:pt x="1451" y="11799"/>
                  </a:cubicBezTo>
                  <a:lnTo>
                    <a:pt x="1451" y="11807"/>
                  </a:lnTo>
                  <a:cubicBezTo>
                    <a:pt x="1409" y="11898"/>
                    <a:pt x="1368" y="11981"/>
                    <a:pt x="1318" y="12064"/>
                  </a:cubicBezTo>
                  <a:cubicBezTo>
                    <a:pt x="1293" y="12122"/>
                    <a:pt x="1269" y="12180"/>
                    <a:pt x="1252" y="12238"/>
                  </a:cubicBezTo>
                  <a:cubicBezTo>
                    <a:pt x="1244" y="12279"/>
                    <a:pt x="1227" y="12329"/>
                    <a:pt x="1211" y="12370"/>
                  </a:cubicBezTo>
                  <a:cubicBezTo>
                    <a:pt x="1202" y="12379"/>
                    <a:pt x="1194" y="12387"/>
                    <a:pt x="1186" y="12395"/>
                  </a:cubicBezTo>
                  <a:cubicBezTo>
                    <a:pt x="1186" y="12395"/>
                    <a:pt x="1194" y="12395"/>
                    <a:pt x="1194" y="12403"/>
                  </a:cubicBezTo>
                  <a:cubicBezTo>
                    <a:pt x="1211" y="12428"/>
                    <a:pt x="1235" y="12453"/>
                    <a:pt x="1252" y="12478"/>
                  </a:cubicBezTo>
                  <a:cubicBezTo>
                    <a:pt x="1277" y="12503"/>
                    <a:pt x="1302" y="12536"/>
                    <a:pt x="1318" y="12561"/>
                  </a:cubicBezTo>
                  <a:cubicBezTo>
                    <a:pt x="1327" y="12577"/>
                    <a:pt x="1327" y="12594"/>
                    <a:pt x="1310" y="12602"/>
                  </a:cubicBezTo>
                  <a:cubicBezTo>
                    <a:pt x="1306" y="12606"/>
                    <a:pt x="1300" y="12609"/>
                    <a:pt x="1293" y="12609"/>
                  </a:cubicBezTo>
                  <a:cubicBezTo>
                    <a:pt x="1287" y="12609"/>
                    <a:pt x="1281" y="12606"/>
                    <a:pt x="1277" y="12602"/>
                  </a:cubicBezTo>
                  <a:cubicBezTo>
                    <a:pt x="1252" y="12569"/>
                    <a:pt x="1235" y="12544"/>
                    <a:pt x="1211" y="12511"/>
                  </a:cubicBezTo>
                  <a:cubicBezTo>
                    <a:pt x="1194" y="12486"/>
                    <a:pt x="1169" y="12461"/>
                    <a:pt x="1153" y="12437"/>
                  </a:cubicBezTo>
                  <a:cubicBezTo>
                    <a:pt x="1144" y="12428"/>
                    <a:pt x="1144" y="12412"/>
                    <a:pt x="1153" y="12403"/>
                  </a:cubicBezTo>
                  <a:lnTo>
                    <a:pt x="1144" y="12403"/>
                  </a:lnTo>
                  <a:cubicBezTo>
                    <a:pt x="1136" y="12470"/>
                    <a:pt x="1119" y="12536"/>
                    <a:pt x="1095" y="12594"/>
                  </a:cubicBezTo>
                  <a:cubicBezTo>
                    <a:pt x="1111" y="12652"/>
                    <a:pt x="1119" y="12710"/>
                    <a:pt x="1128" y="12768"/>
                  </a:cubicBezTo>
                  <a:cubicBezTo>
                    <a:pt x="1144" y="12834"/>
                    <a:pt x="1153" y="12892"/>
                    <a:pt x="1169" y="12959"/>
                  </a:cubicBezTo>
                  <a:cubicBezTo>
                    <a:pt x="1177" y="13008"/>
                    <a:pt x="1186" y="13058"/>
                    <a:pt x="1211" y="13099"/>
                  </a:cubicBezTo>
                  <a:cubicBezTo>
                    <a:pt x="1252" y="13191"/>
                    <a:pt x="1343" y="13240"/>
                    <a:pt x="1434" y="13257"/>
                  </a:cubicBezTo>
                  <a:cubicBezTo>
                    <a:pt x="1472" y="13265"/>
                    <a:pt x="1509" y="13268"/>
                    <a:pt x="1546" y="13268"/>
                  </a:cubicBezTo>
                  <a:cubicBezTo>
                    <a:pt x="1708" y="13268"/>
                    <a:pt x="1868" y="13205"/>
                    <a:pt x="2023" y="13157"/>
                  </a:cubicBezTo>
                  <a:cubicBezTo>
                    <a:pt x="2122" y="13124"/>
                    <a:pt x="2221" y="13099"/>
                    <a:pt x="2321" y="13091"/>
                  </a:cubicBezTo>
                  <a:cubicBezTo>
                    <a:pt x="2339" y="13090"/>
                    <a:pt x="2357" y="13089"/>
                    <a:pt x="2375" y="13089"/>
                  </a:cubicBezTo>
                  <a:cubicBezTo>
                    <a:pt x="2467" y="13089"/>
                    <a:pt x="2561" y="13106"/>
                    <a:pt x="2644" y="13141"/>
                  </a:cubicBezTo>
                  <a:cubicBezTo>
                    <a:pt x="2752" y="13174"/>
                    <a:pt x="2851" y="13224"/>
                    <a:pt x="2951" y="13273"/>
                  </a:cubicBezTo>
                  <a:cubicBezTo>
                    <a:pt x="3050" y="13323"/>
                    <a:pt x="3149" y="13373"/>
                    <a:pt x="3257" y="13414"/>
                  </a:cubicBezTo>
                  <a:cubicBezTo>
                    <a:pt x="3456" y="13497"/>
                    <a:pt x="3671" y="13563"/>
                    <a:pt x="3887" y="13597"/>
                  </a:cubicBezTo>
                  <a:cubicBezTo>
                    <a:pt x="4047" y="13627"/>
                    <a:pt x="4206" y="13644"/>
                    <a:pt x="4366" y="13644"/>
                  </a:cubicBezTo>
                  <a:cubicBezTo>
                    <a:pt x="4422" y="13644"/>
                    <a:pt x="4477" y="13642"/>
                    <a:pt x="4533" y="13638"/>
                  </a:cubicBezTo>
                  <a:cubicBezTo>
                    <a:pt x="4757" y="13621"/>
                    <a:pt x="4972" y="13563"/>
                    <a:pt x="5179" y="13481"/>
                  </a:cubicBezTo>
                  <a:cubicBezTo>
                    <a:pt x="5403" y="13389"/>
                    <a:pt x="5610" y="13282"/>
                    <a:pt x="5826" y="13182"/>
                  </a:cubicBezTo>
                  <a:lnTo>
                    <a:pt x="6497" y="12859"/>
                  </a:lnTo>
                  <a:lnTo>
                    <a:pt x="6588" y="12818"/>
                  </a:lnTo>
                  <a:cubicBezTo>
                    <a:pt x="6555" y="12793"/>
                    <a:pt x="6546" y="12735"/>
                    <a:pt x="6596" y="12727"/>
                  </a:cubicBezTo>
                  <a:cubicBezTo>
                    <a:pt x="6606" y="12725"/>
                    <a:pt x="6616" y="12724"/>
                    <a:pt x="6625" y="12724"/>
                  </a:cubicBezTo>
                  <a:cubicBezTo>
                    <a:pt x="6657" y="12724"/>
                    <a:pt x="6687" y="12734"/>
                    <a:pt x="6712" y="12760"/>
                  </a:cubicBezTo>
                  <a:cubicBezTo>
                    <a:pt x="6720" y="12768"/>
                    <a:pt x="6737" y="12785"/>
                    <a:pt x="6745" y="12801"/>
                  </a:cubicBezTo>
                  <a:cubicBezTo>
                    <a:pt x="6754" y="12826"/>
                    <a:pt x="6754" y="12867"/>
                    <a:pt x="6720" y="12876"/>
                  </a:cubicBezTo>
                  <a:cubicBezTo>
                    <a:pt x="6488" y="12992"/>
                    <a:pt x="6265" y="13099"/>
                    <a:pt x="6033" y="13207"/>
                  </a:cubicBezTo>
                  <a:cubicBezTo>
                    <a:pt x="5826" y="13307"/>
                    <a:pt x="5618" y="13414"/>
                    <a:pt x="5411" y="13505"/>
                  </a:cubicBezTo>
                  <a:cubicBezTo>
                    <a:pt x="5395" y="13514"/>
                    <a:pt x="5378" y="13522"/>
                    <a:pt x="5362" y="13530"/>
                  </a:cubicBezTo>
                  <a:cubicBezTo>
                    <a:pt x="5146" y="13621"/>
                    <a:pt x="4922" y="13704"/>
                    <a:pt x="4690" y="13737"/>
                  </a:cubicBezTo>
                  <a:cubicBezTo>
                    <a:pt x="4579" y="13754"/>
                    <a:pt x="4467" y="13762"/>
                    <a:pt x="4355" y="13762"/>
                  </a:cubicBezTo>
                  <a:cubicBezTo>
                    <a:pt x="4243" y="13762"/>
                    <a:pt x="4131" y="13754"/>
                    <a:pt x="4019" y="13737"/>
                  </a:cubicBezTo>
                  <a:cubicBezTo>
                    <a:pt x="3796" y="13713"/>
                    <a:pt x="3580" y="13655"/>
                    <a:pt x="3365" y="13580"/>
                  </a:cubicBezTo>
                  <a:cubicBezTo>
                    <a:pt x="3257" y="13539"/>
                    <a:pt x="3149" y="13497"/>
                    <a:pt x="3050" y="13447"/>
                  </a:cubicBezTo>
                  <a:cubicBezTo>
                    <a:pt x="2942" y="13406"/>
                    <a:pt x="2843" y="13348"/>
                    <a:pt x="2735" y="13298"/>
                  </a:cubicBezTo>
                  <a:cubicBezTo>
                    <a:pt x="2636" y="13257"/>
                    <a:pt x="2528" y="13215"/>
                    <a:pt x="2412" y="13207"/>
                  </a:cubicBezTo>
                  <a:cubicBezTo>
                    <a:pt x="2313" y="13207"/>
                    <a:pt x="2205" y="13224"/>
                    <a:pt x="2105" y="13257"/>
                  </a:cubicBezTo>
                  <a:cubicBezTo>
                    <a:pt x="1923" y="13303"/>
                    <a:pt x="1740" y="13383"/>
                    <a:pt x="1545" y="13383"/>
                  </a:cubicBezTo>
                  <a:cubicBezTo>
                    <a:pt x="1527" y="13383"/>
                    <a:pt x="1510" y="13382"/>
                    <a:pt x="1492" y="13381"/>
                  </a:cubicBezTo>
                  <a:cubicBezTo>
                    <a:pt x="1426" y="13373"/>
                    <a:pt x="1360" y="13365"/>
                    <a:pt x="1302" y="13331"/>
                  </a:cubicBezTo>
                  <a:cubicBezTo>
                    <a:pt x="1285" y="13356"/>
                    <a:pt x="1269" y="13365"/>
                    <a:pt x="1244" y="13373"/>
                  </a:cubicBezTo>
                  <a:cubicBezTo>
                    <a:pt x="1211" y="13389"/>
                    <a:pt x="1177" y="13398"/>
                    <a:pt x="1153" y="13414"/>
                  </a:cubicBezTo>
                  <a:cubicBezTo>
                    <a:pt x="1086" y="13447"/>
                    <a:pt x="1028" y="13481"/>
                    <a:pt x="979" y="13530"/>
                  </a:cubicBezTo>
                  <a:cubicBezTo>
                    <a:pt x="937" y="13563"/>
                    <a:pt x="896" y="13613"/>
                    <a:pt x="846" y="13646"/>
                  </a:cubicBezTo>
                  <a:cubicBezTo>
                    <a:pt x="854" y="13655"/>
                    <a:pt x="871" y="13663"/>
                    <a:pt x="879" y="13671"/>
                  </a:cubicBezTo>
                  <a:cubicBezTo>
                    <a:pt x="887" y="13679"/>
                    <a:pt x="896" y="13688"/>
                    <a:pt x="904" y="13704"/>
                  </a:cubicBezTo>
                  <a:cubicBezTo>
                    <a:pt x="921" y="13729"/>
                    <a:pt x="945" y="13754"/>
                    <a:pt x="970" y="13771"/>
                  </a:cubicBezTo>
                  <a:cubicBezTo>
                    <a:pt x="1020" y="13804"/>
                    <a:pt x="1078" y="13829"/>
                    <a:pt x="1144" y="13845"/>
                  </a:cubicBezTo>
                  <a:cubicBezTo>
                    <a:pt x="1277" y="13878"/>
                    <a:pt x="1418" y="13878"/>
                    <a:pt x="1559" y="13878"/>
                  </a:cubicBezTo>
                  <a:cubicBezTo>
                    <a:pt x="1680" y="13878"/>
                    <a:pt x="1803" y="13872"/>
                    <a:pt x="1926" y="13872"/>
                  </a:cubicBezTo>
                  <a:cubicBezTo>
                    <a:pt x="2079" y="13872"/>
                    <a:pt x="2232" y="13882"/>
                    <a:pt x="2379" y="13928"/>
                  </a:cubicBezTo>
                  <a:cubicBezTo>
                    <a:pt x="2511" y="13969"/>
                    <a:pt x="2627" y="14044"/>
                    <a:pt x="2752" y="14102"/>
                  </a:cubicBezTo>
                  <a:cubicBezTo>
                    <a:pt x="2801" y="14127"/>
                    <a:pt x="2851" y="14152"/>
                    <a:pt x="2901" y="14168"/>
                  </a:cubicBezTo>
                  <a:cubicBezTo>
                    <a:pt x="2975" y="14193"/>
                    <a:pt x="3058" y="14210"/>
                    <a:pt x="3149" y="14210"/>
                  </a:cubicBezTo>
                  <a:cubicBezTo>
                    <a:pt x="3232" y="14210"/>
                    <a:pt x="3323" y="14210"/>
                    <a:pt x="3406" y="14201"/>
                  </a:cubicBezTo>
                  <a:cubicBezTo>
                    <a:pt x="3464" y="14201"/>
                    <a:pt x="3522" y="14193"/>
                    <a:pt x="3589" y="14193"/>
                  </a:cubicBezTo>
                  <a:cubicBezTo>
                    <a:pt x="3738" y="14177"/>
                    <a:pt x="3878" y="14160"/>
                    <a:pt x="4028" y="14143"/>
                  </a:cubicBezTo>
                  <a:cubicBezTo>
                    <a:pt x="4309" y="14119"/>
                    <a:pt x="4591" y="14077"/>
                    <a:pt x="4864" y="14036"/>
                  </a:cubicBezTo>
                  <a:cubicBezTo>
                    <a:pt x="4922" y="14027"/>
                    <a:pt x="4980" y="14019"/>
                    <a:pt x="5038" y="14011"/>
                  </a:cubicBezTo>
                  <a:cubicBezTo>
                    <a:pt x="5072" y="14011"/>
                    <a:pt x="5072" y="14061"/>
                    <a:pt x="5047" y="14069"/>
                  </a:cubicBezTo>
                  <a:cubicBezTo>
                    <a:pt x="4748" y="14152"/>
                    <a:pt x="4442" y="14201"/>
                    <a:pt x="4144" y="14243"/>
                  </a:cubicBezTo>
                  <a:cubicBezTo>
                    <a:pt x="3986" y="14259"/>
                    <a:pt x="3837" y="14276"/>
                    <a:pt x="3680" y="14293"/>
                  </a:cubicBezTo>
                  <a:cubicBezTo>
                    <a:pt x="3531" y="14309"/>
                    <a:pt x="3381" y="14317"/>
                    <a:pt x="3224" y="14326"/>
                  </a:cubicBezTo>
                  <a:cubicBezTo>
                    <a:pt x="3083" y="14326"/>
                    <a:pt x="2934" y="14309"/>
                    <a:pt x="2793" y="14251"/>
                  </a:cubicBezTo>
                  <a:cubicBezTo>
                    <a:pt x="2710" y="14218"/>
                    <a:pt x="2636" y="14177"/>
                    <a:pt x="2553" y="14135"/>
                  </a:cubicBezTo>
                  <a:cubicBezTo>
                    <a:pt x="2511" y="14110"/>
                    <a:pt x="2462" y="14085"/>
                    <a:pt x="2412" y="14069"/>
                  </a:cubicBezTo>
                  <a:cubicBezTo>
                    <a:pt x="2253" y="14004"/>
                    <a:pt x="2085" y="13989"/>
                    <a:pt x="1918" y="13989"/>
                  </a:cubicBezTo>
                  <a:cubicBezTo>
                    <a:pt x="1851" y="13989"/>
                    <a:pt x="1783" y="13992"/>
                    <a:pt x="1716" y="13994"/>
                  </a:cubicBezTo>
                  <a:cubicBezTo>
                    <a:pt x="1716" y="14003"/>
                    <a:pt x="1716" y="14011"/>
                    <a:pt x="1716" y="14027"/>
                  </a:cubicBezTo>
                  <a:cubicBezTo>
                    <a:pt x="1716" y="14036"/>
                    <a:pt x="1716" y="14044"/>
                    <a:pt x="1708" y="14052"/>
                  </a:cubicBezTo>
                  <a:cubicBezTo>
                    <a:pt x="1708" y="14069"/>
                    <a:pt x="1708" y="14085"/>
                    <a:pt x="1699" y="14110"/>
                  </a:cubicBezTo>
                  <a:cubicBezTo>
                    <a:pt x="1683" y="14160"/>
                    <a:pt x="1666" y="14218"/>
                    <a:pt x="1641" y="14268"/>
                  </a:cubicBezTo>
                  <a:cubicBezTo>
                    <a:pt x="1608" y="14375"/>
                    <a:pt x="1600" y="14491"/>
                    <a:pt x="1608" y="14607"/>
                  </a:cubicBezTo>
                  <a:cubicBezTo>
                    <a:pt x="1633" y="14839"/>
                    <a:pt x="1741" y="15047"/>
                    <a:pt x="1849" y="15254"/>
                  </a:cubicBezTo>
                  <a:cubicBezTo>
                    <a:pt x="1907" y="15378"/>
                    <a:pt x="1965" y="15502"/>
                    <a:pt x="2031" y="15618"/>
                  </a:cubicBezTo>
                  <a:cubicBezTo>
                    <a:pt x="2042" y="15646"/>
                    <a:pt x="2023" y="15667"/>
                    <a:pt x="2004" y="15667"/>
                  </a:cubicBezTo>
                  <a:cubicBezTo>
                    <a:pt x="1995" y="15667"/>
                    <a:pt x="1986" y="15662"/>
                    <a:pt x="1981" y="15651"/>
                  </a:cubicBezTo>
                  <a:cubicBezTo>
                    <a:pt x="1757" y="15279"/>
                    <a:pt x="1443" y="14873"/>
                    <a:pt x="1501" y="14409"/>
                  </a:cubicBezTo>
                  <a:lnTo>
                    <a:pt x="1501" y="14409"/>
                  </a:lnTo>
                  <a:cubicBezTo>
                    <a:pt x="1434" y="14467"/>
                    <a:pt x="1351" y="14525"/>
                    <a:pt x="1285" y="14566"/>
                  </a:cubicBezTo>
                  <a:cubicBezTo>
                    <a:pt x="1169" y="14641"/>
                    <a:pt x="1053" y="14723"/>
                    <a:pt x="945" y="14798"/>
                  </a:cubicBezTo>
                  <a:cubicBezTo>
                    <a:pt x="846" y="14864"/>
                    <a:pt x="755" y="14931"/>
                    <a:pt x="689" y="15022"/>
                  </a:cubicBezTo>
                  <a:cubicBezTo>
                    <a:pt x="614" y="15121"/>
                    <a:pt x="573" y="15254"/>
                    <a:pt x="622" y="15378"/>
                  </a:cubicBezTo>
                  <a:cubicBezTo>
                    <a:pt x="637" y="15407"/>
                    <a:pt x="602" y="15448"/>
                    <a:pt x="570" y="15448"/>
                  </a:cubicBezTo>
                  <a:cubicBezTo>
                    <a:pt x="565" y="15448"/>
                    <a:pt x="561" y="15446"/>
                    <a:pt x="556" y="15444"/>
                  </a:cubicBezTo>
                  <a:cubicBezTo>
                    <a:pt x="523" y="15436"/>
                    <a:pt x="498" y="15428"/>
                    <a:pt x="473" y="15411"/>
                  </a:cubicBezTo>
                  <a:cubicBezTo>
                    <a:pt x="390" y="15635"/>
                    <a:pt x="374" y="15875"/>
                    <a:pt x="407" y="16107"/>
                  </a:cubicBezTo>
                  <a:cubicBezTo>
                    <a:pt x="415" y="16104"/>
                    <a:pt x="424" y="16102"/>
                    <a:pt x="434" y="16102"/>
                  </a:cubicBezTo>
                  <a:cubicBezTo>
                    <a:pt x="469" y="16102"/>
                    <a:pt x="505" y="16127"/>
                    <a:pt x="498" y="16173"/>
                  </a:cubicBezTo>
                  <a:cubicBezTo>
                    <a:pt x="481" y="16240"/>
                    <a:pt x="473" y="16298"/>
                    <a:pt x="473" y="16364"/>
                  </a:cubicBezTo>
                  <a:cubicBezTo>
                    <a:pt x="498" y="16414"/>
                    <a:pt x="515" y="16463"/>
                    <a:pt x="539" y="16513"/>
                  </a:cubicBezTo>
                  <a:cubicBezTo>
                    <a:pt x="589" y="16612"/>
                    <a:pt x="655" y="16712"/>
                    <a:pt x="713" y="16803"/>
                  </a:cubicBezTo>
                  <a:cubicBezTo>
                    <a:pt x="738" y="16834"/>
                    <a:pt x="708" y="16865"/>
                    <a:pt x="677" y="16865"/>
                  </a:cubicBezTo>
                  <a:cubicBezTo>
                    <a:pt x="666" y="16865"/>
                    <a:pt x="656" y="16861"/>
                    <a:pt x="647" y="16853"/>
                  </a:cubicBezTo>
                  <a:lnTo>
                    <a:pt x="631" y="16836"/>
                  </a:lnTo>
                  <a:lnTo>
                    <a:pt x="631" y="16836"/>
                  </a:lnTo>
                  <a:cubicBezTo>
                    <a:pt x="689" y="16927"/>
                    <a:pt x="763" y="17018"/>
                    <a:pt x="838" y="17093"/>
                  </a:cubicBezTo>
                  <a:cubicBezTo>
                    <a:pt x="1111" y="17350"/>
                    <a:pt x="1459" y="17507"/>
                    <a:pt x="1782" y="17673"/>
                  </a:cubicBezTo>
                  <a:cubicBezTo>
                    <a:pt x="1948" y="17764"/>
                    <a:pt x="2114" y="17855"/>
                    <a:pt x="2279" y="17938"/>
                  </a:cubicBezTo>
                  <a:cubicBezTo>
                    <a:pt x="2271" y="17922"/>
                    <a:pt x="2271" y="17905"/>
                    <a:pt x="2263" y="17888"/>
                  </a:cubicBezTo>
                  <a:cubicBezTo>
                    <a:pt x="2249" y="17848"/>
                    <a:pt x="2286" y="17818"/>
                    <a:pt x="2323" y="17818"/>
                  </a:cubicBezTo>
                  <a:cubicBezTo>
                    <a:pt x="2330" y="17818"/>
                    <a:pt x="2338" y="17819"/>
                    <a:pt x="2346" y="17822"/>
                  </a:cubicBezTo>
                  <a:cubicBezTo>
                    <a:pt x="3290" y="18294"/>
                    <a:pt x="4326" y="18584"/>
                    <a:pt x="5370" y="18700"/>
                  </a:cubicBezTo>
                  <a:cubicBezTo>
                    <a:pt x="5712" y="18736"/>
                    <a:pt x="6057" y="18753"/>
                    <a:pt x="6402" y="18753"/>
                  </a:cubicBezTo>
                  <a:cubicBezTo>
                    <a:pt x="7110" y="18753"/>
                    <a:pt x="7819" y="18680"/>
                    <a:pt x="8510" y="18535"/>
                  </a:cubicBezTo>
                  <a:cubicBezTo>
                    <a:pt x="8659" y="18510"/>
                    <a:pt x="8800" y="18477"/>
                    <a:pt x="8941" y="18435"/>
                  </a:cubicBezTo>
                  <a:cubicBezTo>
                    <a:pt x="9090" y="18402"/>
                    <a:pt x="9231" y="18361"/>
                    <a:pt x="9372" y="18319"/>
                  </a:cubicBezTo>
                  <a:cubicBezTo>
                    <a:pt x="9645" y="18245"/>
                    <a:pt x="9910" y="18145"/>
                    <a:pt x="10184" y="18062"/>
                  </a:cubicBezTo>
                  <a:cubicBezTo>
                    <a:pt x="10200" y="18054"/>
                    <a:pt x="10217" y="18046"/>
                    <a:pt x="10242" y="18029"/>
                  </a:cubicBezTo>
                  <a:cubicBezTo>
                    <a:pt x="10291" y="17996"/>
                    <a:pt x="10349" y="17963"/>
                    <a:pt x="10407" y="17930"/>
                  </a:cubicBezTo>
                  <a:cubicBezTo>
                    <a:pt x="10515" y="17855"/>
                    <a:pt x="10623" y="17781"/>
                    <a:pt x="10722" y="17690"/>
                  </a:cubicBezTo>
                  <a:cubicBezTo>
                    <a:pt x="10822" y="17598"/>
                    <a:pt x="10913" y="17499"/>
                    <a:pt x="10996" y="17391"/>
                  </a:cubicBezTo>
                  <a:cubicBezTo>
                    <a:pt x="11045" y="17333"/>
                    <a:pt x="11079" y="17275"/>
                    <a:pt x="11070" y="17201"/>
                  </a:cubicBezTo>
                  <a:cubicBezTo>
                    <a:pt x="11062" y="17126"/>
                    <a:pt x="11029" y="17052"/>
                    <a:pt x="11004" y="16977"/>
                  </a:cubicBezTo>
                  <a:cubicBezTo>
                    <a:pt x="10938" y="16803"/>
                    <a:pt x="10880" y="16621"/>
                    <a:pt x="10822" y="16447"/>
                  </a:cubicBezTo>
                  <a:cubicBezTo>
                    <a:pt x="10809" y="16416"/>
                    <a:pt x="10843" y="16385"/>
                    <a:pt x="10871" y="16385"/>
                  </a:cubicBezTo>
                  <a:cubicBezTo>
                    <a:pt x="10881" y="16385"/>
                    <a:pt x="10890" y="16389"/>
                    <a:pt x="10896" y="16397"/>
                  </a:cubicBezTo>
                  <a:cubicBezTo>
                    <a:pt x="10880" y="16314"/>
                    <a:pt x="10855" y="16231"/>
                    <a:pt x="10830" y="16148"/>
                  </a:cubicBezTo>
                  <a:cubicBezTo>
                    <a:pt x="10830" y="16215"/>
                    <a:pt x="10830" y="16281"/>
                    <a:pt x="10822" y="16347"/>
                  </a:cubicBezTo>
                  <a:cubicBezTo>
                    <a:pt x="10813" y="16414"/>
                    <a:pt x="10797" y="16480"/>
                    <a:pt x="10780" y="16546"/>
                  </a:cubicBezTo>
                  <a:cubicBezTo>
                    <a:pt x="10764" y="16604"/>
                    <a:pt x="10747" y="16687"/>
                    <a:pt x="10706" y="16728"/>
                  </a:cubicBezTo>
                  <a:cubicBezTo>
                    <a:pt x="10703" y="16731"/>
                    <a:pt x="10696" y="16733"/>
                    <a:pt x="10689" y="16733"/>
                  </a:cubicBezTo>
                  <a:cubicBezTo>
                    <a:pt x="10678" y="16733"/>
                    <a:pt x="10664" y="16728"/>
                    <a:pt x="10664" y="16712"/>
                  </a:cubicBezTo>
                  <a:cubicBezTo>
                    <a:pt x="10656" y="16662"/>
                    <a:pt x="10673" y="16604"/>
                    <a:pt x="10681" y="16554"/>
                  </a:cubicBezTo>
                  <a:cubicBezTo>
                    <a:pt x="10697" y="16496"/>
                    <a:pt x="10706" y="16438"/>
                    <a:pt x="10714" y="16380"/>
                  </a:cubicBezTo>
                  <a:cubicBezTo>
                    <a:pt x="10722" y="16273"/>
                    <a:pt x="10731" y="16157"/>
                    <a:pt x="10731" y="16041"/>
                  </a:cubicBezTo>
                  <a:cubicBezTo>
                    <a:pt x="10731" y="15809"/>
                    <a:pt x="10697" y="15577"/>
                    <a:pt x="10656" y="15345"/>
                  </a:cubicBezTo>
                  <a:cubicBezTo>
                    <a:pt x="10639" y="15279"/>
                    <a:pt x="10631" y="15221"/>
                    <a:pt x="10615" y="15154"/>
                  </a:cubicBezTo>
                  <a:cubicBezTo>
                    <a:pt x="10606" y="15146"/>
                    <a:pt x="10590" y="15138"/>
                    <a:pt x="10590" y="15113"/>
                  </a:cubicBezTo>
                  <a:cubicBezTo>
                    <a:pt x="10590" y="15080"/>
                    <a:pt x="10590" y="15055"/>
                    <a:pt x="10590" y="15022"/>
                  </a:cubicBezTo>
                  <a:lnTo>
                    <a:pt x="10590" y="15013"/>
                  </a:lnTo>
                  <a:lnTo>
                    <a:pt x="10581" y="15013"/>
                  </a:lnTo>
                  <a:cubicBezTo>
                    <a:pt x="10575" y="15023"/>
                    <a:pt x="10564" y="15027"/>
                    <a:pt x="10553" y="15027"/>
                  </a:cubicBezTo>
                  <a:cubicBezTo>
                    <a:pt x="10535" y="15027"/>
                    <a:pt x="10515" y="15014"/>
                    <a:pt x="10515" y="14989"/>
                  </a:cubicBezTo>
                  <a:cubicBezTo>
                    <a:pt x="10523" y="14922"/>
                    <a:pt x="10565" y="14856"/>
                    <a:pt x="10581" y="14790"/>
                  </a:cubicBezTo>
                  <a:cubicBezTo>
                    <a:pt x="10598" y="14723"/>
                    <a:pt x="10598" y="14665"/>
                    <a:pt x="10581" y="14591"/>
                  </a:cubicBezTo>
                  <a:cubicBezTo>
                    <a:pt x="10557" y="14450"/>
                    <a:pt x="10532" y="14301"/>
                    <a:pt x="10507" y="14152"/>
                  </a:cubicBezTo>
                  <a:cubicBezTo>
                    <a:pt x="10499" y="14127"/>
                    <a:pt x="10515" y="14102"/>
                    <a:pt x="10532" y="14094"/>
                  </a:cubicBezTo>
                  <a:cubicBezTo>
                    <a:pt x="10416" y="13853"/>
                    <a:pt x="10333" y="13588"/>
                    <a:pt x="10300" y="13323"/>
                  </a:cubicBezTo>
                  <a:cubicBezTo>
                    <a:pt x="10291" y="13356"/>
                    <a:pt x="10275" y="13389"/>
                    <a:pt x="10258" y="13423"/>
                  </a:cubicBezTo>
                  <a:cubicBezTo>
                    <a:pt x="10225" y="13505"/>
                    <a:pt x="10175" y="13588"/>
                    <a:pt x="10126" y="13663"/>
                  </a:cubicBezTo>
                  <a:cubicBezTo>
                    <a:pt x="10093" y="13721"/>
                    <a:pt x="10059" y="13779"/>
                    <a:pt x="10010" y="13829"/>
                  </a:cubicBezTo>
                  <a:cubicBezTo>
                    <a:pt x="9960" y="13928"/>
                    <a:pt x="9902" y="14019"/>
                    <a:pt x="9827" y="14119"/>
                  </a:cubicBezTo>
                  <a:cubicBezTo>
                    <a:pt x="9811" y="14143"/>
                    <a:pt x="9794" y="14168"/>
                    <a:pt x="9786" y="14193"/>
                  </a:cubicBezTo>
                  <a:cubicBezTo>
                    <a:pt x="9769" y="14218"/>
                    <a:pt x="9761" y="14259"/>
                    <a:pt x="9728" y="14259"/>
                  </a:cubicBezTo>
                  <a:cubicBezTo>
                    <a:pt x="9724" y="14261"/>
                    <a:pt x="9720" y="14262"/>
                    <a:pt x="9716" y="14262"/>
                  </a:cubicBezTo>
                  <a:cubicBezTo>
                    <a:pt x="9698" y="14262"/>
                    <a:pt x="9685" y="14247"/>
                    <a:pt x="9678" y="14226"/>
                  </a:cubicBezTo>
                  <a:cubicBezTo>
                    <a:pt x="9670" y="14193"/>
                    <a:pt x="9687" y="14160"/>
                    <a:pt x="9703" y="14127"/>
                  </a:cubicBezTo>
                  <a:cubicBezTo>
                    <a:pt x="9736" y="14069"/>
                    <a:pt x="9778" y="14019"/>
                    <a:pt x="9819" y="13969"/>
                  </a:cubicBezTo>
                  <a:cubicBezTo>
                    <a:pt x="9852" y="13920"/>
                    <a:pt x="9885" y="13870"/>
                    <a:pt x="9919" y="13820"/>
                  </a:cubicBezTo>
                  <a:cubicBezTo>
                    <a:pt x="9935" y="13779"/>
                    <a:pt x="9952" y="13746"/>
                    <a:pt x="9977" y="13721"/>
                  </a:cubicBezTo>
                  <a:cubicBezTo>
                    <a:pt x="10043" y="13605"/>
                    <a:pt x="10093" y="13481"/>
                    <a:pt x="10142" y="13356"/>
                  </a:cubicBezTo>
                  <a:cubicBezTo>
                    <a:pt x="10148" y="13344"/>
                    <a:pt x="10159" y="13336"/>
                    <a:pt x="10171" y="13336"/>
                  </a:cubicBezTo>
                  <a:cubicBezTo>
                    <a:pt x="10175" y="13336"/>
                    <a:pt x="10179" y="13337"/>
                    <a:pt x="10184" y="13340"/>
                  </a:cubicBezTo>
                  <a:cubicBezTo>
                    <a:pt x="10258" y="13182"/>
                    <a:pt x="10308" y="13017"/>
                    <a:pt x="10341" y="12843"/>
                  </a:cubicBezTo>
                  <a:cubicBezTo>
                    <a:pt x="10345" y="12818"/>
                    <a:pt x="10362" y="12806"/>
                    <a:pt x="10381" y="12806"/>
                  </a:cubicBezTo>
                  <a:cubicBezTo>
                    <a:pt x="10407" y="12806"/>
                    <a:pt x="10436" y="12826"/>
                    <a:pt x="10441" y="12859"/>
                  </a:cubicBezTo>
                  <a:cubicBezTo>
                    <a:pt x="10441" y="12867"/>
                    <a:pt x="10441" y="12876"/>
                    <a:pt x="10441" y="12884"/>
                  </a:cubicBezTo>
                  <a:cubicBezTo>
                    <a:pt x="10449" y="12843"/>
                    <a:pt x="10457" y="12793"/>
                    <a:pt x="10465" y="12751"/>
                  </a:cubicBezTo>
                  <a:cubicBezTo>
                    <a:pt x="10457" y="12751"/>
                    <a:pt x="10457" y="12743"/>
                    <a:pt x="10457" y="12735"/>
                  </a:cubicBezTo>
                  <a:cubicBezTo>
                    <a:pt x="10457" y="12685"/>
                    <a:pt x="10465" y="12644"/>
                    <a:pt x="10474" y="12602"/>
                  </a:cubicBezTo>
                  <a:cubicBezTo>
                    <a:pt x="10482" y="12561"/>
                    <a:pt x="10490" y="12519"/>
                    <a:pt x="10499" y="12486"/>
                  </a:cubicBezTo>
                  <a:cubicBezTo>
                    <a:pt x="10507" y="12395"/>
                    <a:pt x="10515" y="12312"/>
                    <a:pt x="10515" y="12229"/>
                  </a:cubicBezTo>
                  <a:cubicBezTo>
                    <a:pt x="10515" y="12209"/>
                    <a:pt x="10530" y="12198"/>
                    <a:pt x="10545" y="12198"/>
                  </a:cubicBezTo>
                  <a:cubicBezTo>
                    <a:pt x="10561" y="12198"/>
                    <a:pt x="10577" y="12209"/>
                    <a:pt x="10581" y="12229"/>
                  </a:cubicBezTo>
                  <a:cubicBezTo>
                    <a:pt x="10581" y="12254"/>
                    <a:pt x="10581" y="12279"/>
                    <a:pt x="10581" y="12312"/>
                  </a:cubicBezTo>
                  <a:cubicBezTo>
                    <a:pt x="10581" y="12312"/>
                    <a:pt x="10581" y="12321"/>
                    <a:pt x="10581" y="12321"/>
                  </a:cubicBezTo>
                  <a:cubicBezTo>
                    <a:pt x="10581" y="12395"/>
                    <a:pt x="10581" y="12470"/>
                    <a:pt x="10573" y="12544"/>
                  </a:cubicBezTo>
                  <a:cubicBezTo>
                    <a:pt x="10581" y="12536"/>
                    <a:pt x="10581" y="12528"/>
                    <a:pt x="10590" y="12519"/>
                  </a:cubicBezTo>
                  <a:cubicBezTo>
                    <a:pt x="10598" y="12495"/>
                    <a:pt x="10606" y="12461"/>
                    <a:pt x="10615" y="12437"/>
                  </a:cubicBezTo>
                  <a:cubicBezTo>
                    <a:pt x="10606" y="12428"/>
                    <a:pt x="10606" y="12412"/>
                    <a:pt x="10606" y="12403"/>
                  </a:cubicBezTo>
                  <a:cubicBezTo>
                    <a:pt x="10615" y="12379"/>
                    <a:pt x="10623" y="12354"/>
                    <a:pt x="10631" y="12329"/>
                  </a:cubicBezTo>
                  <a:cubicBezTo>
                    <a:pt x="10631" y="12321"/>
                    <a:pt x="10631" y="12312"/>
                    <a:pt x="10631" y="12304"/>
                  </a:cubicBezTo>
                  <a:cubicBezTo>
                    <a:pt x="10639" y="12238"/>
                    <a:pt x="10639" y="12163"/>
                    <a:pt x="10631" y="12089"/>
                  </a:cubicBezTo>
                  <a:cubicBezTo>
                    <a:pt x="10623" y="12047"/>
                    <a:pt x="10615" y="12014"/>
                    <a:pt x="10606" y="11973"/>
                  </a:cubicBezTo>
                  <a:cubicBezTo>
                    <a:pt x="10598" y="11939"/>
                    <a:pt x="10581" y="11898"/>
                    <a:pt x="10581" y="11865"/>
                  </a:cubicBezTo>
                  <a:cubicBezTo>
                    <a:pt x="10587" y="11847"/>
                    <a:pt x="10598" y="11833"/>
                    <a:pt x="10612" y="11833"/>
                  </a:cubicBezTo>
                  <a:cubicBezTo>
                    <a:pt x="10618" y="11833"/>
                    <a:pt x="10624" y="11835"/>
                    <a:pt x="10631" y="11840"/>
                  </a:cubicBezTo>
                  <a:cubicBezTo>
                    <a:pt x="10673" y="11873"/>
                    <a:pt x="10697" y="11931"/>
                    <a:pt x="10714" y="11989"/>
                  </a:cubicBezTo>
                  <a:cubicBezTo>
                    <a:pt x="10714" y="11981"/>
                    <a:pt x="10714" y="11973"/>
                    <a:pt x="10714" y="11956"/>
                  </a:cubicBezTo>
                  <a:cubicBezTo>
                    <a:pt x="10722" y="11799"/>
                    <a:pt x="10697" y="11641"/>
                    <a:pt x="10664" y="11484"/>
                  </a:cubicBezTo>
                  <a:cubicBezTo>
                    <a:pt x="10573" y="11152"/>
                    <a:pt x="10424" y="10846"/>
                    <a:pt x="10349" y="10506"/>
                  </a:cubicBezTo>
                  <a:cubicBezTo>
                    <a:pt x="10341" y="10465"/>
                    <a:pt x="10333" y="10415"/>
                    <a:pt x="10333" y="10373"/>
                  </a:cubicBezTo>
                  <a:cubicBezTo>
                    <a:pt x="10291" y="10340"/>
                    <a:pt x="10275" y="10291"/>
                    <a:pt x="10267" y="10233"/>
                  </a:cubicBezTo>
                  <a:cubicBezTo>
                    <a:pt x="10258" y="10200"/>
                    <a:pt x="10258" y="10158"/>
                    <a:pt x="10258" y="10117"/>
                  </a:cubicBezTo>
                  <a:cubicBezTo>
                    <a:pt x="10258" y="10026"/>
                    <a:pt x="10267" y="9943"/>
                    <a:pt x="10291" y="9852"/>
                  </a:cubicBezTo>
                  <a:cubicBezTo>
                    <a:pt x="10333" y="9669"/>
                    <a:pt x="10407" y="9495"/>
                    <a:pt x="10449" y="9313"/>
                  </a:cubicBezTo>
                  <a:cubicBezTo>
                    <a:pt x="10490" y="9122"/>
                    <a:pt x="10457" y="8924"/>
                    <a:pt x="10424" y="8733"/>
                  </a:cubicBezTo>
                  <a:cubicBezTo>
                    <a:pt x="10391" y="8534"/>
                    <a:pt x="10358" y="8335"/>
                    <a:pt x="10349" y="8136"/>
                  </a:cubicBezTo>
                  <a:cubicBezTo>
                    <a:pt x="10341" y="8012"/>
                    <a:pt x="10333" y="7896"/>
                    <a:pt x="10333" y="7772"/>
                  </a:cubicBezTo>
                  <a:cubicBezTo>
                    <a:pt x="10333" y="7772"/>
                    <a:pt x="10333" y="7780"/>
                    <a:pt x="10325" y="7780"/>
                  </a:cubicBezTo>
                  <a:cubicBezTo>
                    <a:pt x="10291" y="7888"/>
                    <a:pt x="10242" y="7987"/>
                    <a:pt x="10167" y="8070"/>
                  </a:cubicBezTo>
                  <a:cubicBezTo>
                    <a:pt x="10162" y="8077"/>
                    <a:pt x="10156" y="8080"/>
                    <a:pt x="10149" y="8080"/>
                  </a:cubicBezTo>
                  <a:cubicBezTo>
                    <a:pt x="10132" y="8080"/>
                    <a:pt x="10114" y="8061"/>
                    <a:pt x="10126" y="8037"/>
                  </a:cubicBezTo>
                  <a:cubicBezTo>
                    <a:pt x="10267" y="7822"/>
                    <a:pt x="10316" y="7573"/>
                    <a:pt x="10291" y="7316"/>
                  </a:cubicBezTo>
                  <a:cubicBezTo>
                    <a:pt x="10275" y="7184"/>
                    <a:pt x="10200" y="7051"/>
                    <a:pt x="10225" y="6927"/>
                  </a:cubicBezTo>
                  <a:cubicBezTo>
                    <a:pt x="10250" y="6794"/>
                    <a:pt x="10374" y="6744"/>
                    <a:pt x="10465" y="6678"/>
                  </a:cubicBezTo>
                  <a:cubicBezTo>
                    <a:pt x="10548" y="6620"/>
                    <a:pt x="10648" y="6537"/>
                    <a:pt x="10673" y="6438"/>
                  </a:cubicBezTo>
                  <a:cubicBezTo>
                    <a:pt x="10681" y="6380"/>
                    <a:pt x="10656" y="6322"/>
                    <a:pt x="10631" y="6272"/>
                  </a:cubicBezTo>
                  <a:cubicBezTo>
                    <a:pt x="10598" y="6222"/>
                    <a:pt x="10565" y="6164"/>
                    <a:pt x="10548" y="6098"/>
                  </a:cubicBezTo>
                  <a:cubicBezTo>
                    <a:pt x="10515" y="5966"/>
                    <a:pt x="10548" y="5825"/>
                    <a:pt x="10590" y="5700"/>
                  </a:cubicBezTo>
                  <a:cubicBezTo>
                    <a:pt x="10631" y="5560"/>
                    <a:pt x="10664" y="5419"/>
                    <a:pt x="10706" y="5278"/>
                  </a:cubicBezTo>
                  <a:cubicBezTo>
                    <a:pt x="10838" y="4698"/>
                    <a:pt x="10888" y="4110"/>
                    <a:pt x="10913" y="3530"/>
                  </a:cubicBezTo>
                  <a:cubicBezTo>
                    <a:pt x="10946" y="2933"/>
                    <a:pt x="10954" y="2345"/>
                    <a:pt x="11004" y="1757"/>
                  </a:cubicBezTo>
                  <a:cubicBezTo>
                    <a:pt x="11045" y="1226"/>
                    <a:pt x="11137" y="663"/>
                    <a:pt x="10963" y="149"/>
                  </a:cubicBezTo>
                  <a:cubicBezTo>
                    <a:pt x="10946" y="100"/>
                    <a:pt x="10921" y="50"/>
                    <a:pt x="10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7"/>
            <p:cNvSpPr/>
            <p:nvPr/>
          </p:nvSpPr>
          <p:spPr>
            <a:xfrm>
              <a:off x="2477800" y="1675600"/>
              <a:ext cx="42050" cy="15150"/>
            </a:xfrm>
            <a:custGeom>
              <a:rect b="b" l="l" r="r" t="t"/>
              <a:pathLst>
                <a:path extrusionOk="0" h="606" w="1682">
                  <a:moveTo>
                    <a:pt x="68" y="1"/>
                  </a:moveTo>
                  <a:cubicBezTo>
                    <a:pt x="30" y="1"/>
                    <a:pt x="0" y="41"/>
                    <a:pt x="21" y="82"/>
                  </a:cubicBezTo>
                  <a:cubicBezTo>
                    <a:pt x="62" y="190"/>
                    <a:pt x="178" y="223"/>
                    <a:pt x="269" y="248"/>
                  </a:cubicBezTo>
                  <a:cubicBezTo>
                    <a:pt x="402" y="281"/>
                    <a:pt x="534" y="306"/>
                    <a:pt x="667" y="322"/>
                  </a:cubicBezTo>
                  <a:cubicBezTo>
                    <a:pt x="791" y="330"/>
                    <a:pt x="915" y="330"/>
                    <a:pt x="1040" y="330"/>
                  </a:cubicBezTo>
                  <a:cubicBezTo>
                    <a:pt x="1106" y="339"/>
                    <a:pt x="1172" y="339"/>
                    <a:pt x="1239" y="364"/>
                  </a:cubicBezTo>
                  <a:cubicBezTo>
                    <a:pt x="1263" y="388"/>
                    <a:pt x="1288" y="422"/>
                    <a:pt x="1321" y="446"/>
                  </a:cubicBezTo>
                  <a:cubicBezTo>
                    <a:pt x="1404" y="521"/>
                    <a:pt x="1495" y="579"/>
                    <a:pt x="1603" y="604"/>
                  </a:cubicBezTo>
                  <a:cubicBezTo>
                    <a:pt x="1608" y="605"/>
                    <a:pt x="1612" y="606"/>
                    <a:pt x="1617" y="606"/>
                  </a:cubicBezTo>
                  <a:cubicBezTo>
                    <a:pt x="1665" y="606"/>
                    <a:pt x="1681" y="527"/>
                    <a:pt x="1628" y="504"/>
                  </a:cubicBezTo>
                  <a:cubicBezTo>
                    <a:pt x="1562" y="480"/>
                    <a:pt x="1495" y="446"/>
                    <a:pt x="1437" y="397"/>
                  </a:cubicBezTo>
                  <a:lnTo>
                    <a:pt x="1437" y="397"/>
                  </a:lnTo>
                  <a:cubicBezTo>
                    <a:pt x="1440" y="397"/>
                    <a:pt x="1442" y="397"/>
                    <a:pt x="1444" y="397"/>
                  </a:cubicBezTo>
                  <a:cubicBezTo>
                    <a:pt x="1490" y="397"/>
                    <a:pt x="1518" y="321"/>
                    <a:pt x="1471" y="289"/>
                  </a:cubicBezTo>
                  <a:cubicBezTo>
                    <a:pt x="1379" y="231"/>
                    <a:pt x="1280" y="190"/>
                    <a:pt x="1172" y="173"/>
                  </a:cubicBezTo>
                  <a:cubicBezTo>
                    <a:pt x="1139" y="156"/>
                    <a:pt x="1106" y="148"/>
                    <a:pt x="1073" y="148"/>
                  </a:cubicBezTo>
                  <a:cubicBezTo>
                    <a:pt x="1019" y="140"/>
                    <a:pt x="963" y="138"/>
                    <a:pt x="907" y="138"/>
                  </a:cubicBezTo>
                  <a:cubicBezTo>
                    <a:pt x="851" y="138"/>
                    <a:pt x="795" y="140"/>
                    <a:pt x="741" y="140"/>
                  </a:cubicBezTo>
                  <a:cubicBezTo>
                    <a:pt x="518" y="132"/>
                    <a:pt x="294" y="107"/>
                    <a:pt x="95" y="7"/>
                  </a:cubicBezTo>
                  <a:cubicBezTo>
                    <a:pt x="86" y="3"/>
                    <a:pt x="77" y="1"/>
                    <a:pt x="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7"/>
            <p:cNvSpPr/>
            <p:nvPr/>
          </p:nvSpPr>
          <p:spPr>
            <a:xfrm>
              <a:off x="2526575" y="1619425"/>
              <a:ext cx="9125" cy="9775"/>
            </a:xfrm>
            <a:custGeom>
              <a:rect b="b" l="l" r="r" t="t"/>
              <a:pathLst>
                <a:path extrusionOk="0" h="391" w="365">
                  <a:moveTo>
                    <a:pt x="365" y="1"/>
                  </a:moveTo>
                  <a:lnTo>
                    <a:pt x="365" y="1"/>
                  </a:lnTo>
                  <a:cubicBezTo>
                    <a:pt x="315" y="34"/>
                    <a:pt x="265" y="67"/>
                    <a:pt x="224" y="108"/>
                  </a:cubicBezTo>
                  <a:cubicBezTo>
                    <a:pt x="133" y="191"/>
                    <a:pt x="66" y="282"/>
                    <a:pt x="0" y="390"/>
                  </a:cubicBezTo>
                  <a:cubicBezTo>
                    <a:pt x="33" y="357"/>
                    <a:pt x="58" y="332"/>
                    <a:pt x="83" y="299"/>
                  </a:cubicBezTo>
                  <a:cubicBezTo>
                    <a:pt x="174" y="208"/>
                    <a:pt x="282" y="108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7"/>
            <p:cNvSpPr/>
            <p:nvPr/>
          </p:nvSpPr>
          <p:spPr>
            <a:xfrm>
              <a:off x="2485150" y="1744550"/>
              <a:ext cx="114150" cy="27150"/>
            </a:xfrm>
            <a:custGeom>
              <a:rect b="b" l="l" r="r" t="t"/>
              <a:pathLst>
                <a:path extrusionOk="0" h="1086" w="4566">
                  <a:moveTo>
                    <a:pt x="180" y="599"/>
                  </a:moveTo>
                  <a:lnTo>
                    <a:pt x="180" y="599"/>
                  </a:lnTo>
                  <a:cubicBezTo>
                    <a:pt x="219" y="615"/>
                    <a:pt x="259" y="630"/>
                    <a:pt x="298" y="638"/>
                  </a:cubicBezTo>
                  <a:cubicBezTo>
                    <a:pt x="257" y="638"/>
                    <a:pt x="199" y="638"/>
                    <a:pt x="182" y="613"/>
                  </a:cubicBezTo>
                  <a:cubicBezTo>
                    <a:pt x="182" y="608"/>
                    <a:pt x="182" y="602"/>
                    <a:pt x="180" y="599"/>
                  </a:cubicBezTo>
                  <a:close/>
                  <a:moveTo>
                    <a:pt x="1566" y="0"/>
                  </a:moveTo>
                  <a:cubicBezTo>
                    <a:pt x="1467" y="0"/>
                    <a:pt x="1359" y="17"/>
                    <a:pt x="1259" y="50"/>
                  </a:cubicBezTo>
                  <a:cubicBezTo>
                    <a:pt x="1077" y="96"/>
                    <a:pt x="894" y="176"/>
                    <a:pt x="699" y="176"/>
                  </a:cubicBezTo>
                  <a:cubicBezTo>
                    <a:pt x="681" y="176"/>
                    <a:pt x="664" y="175"/>
                    <a:pt x="646" y="174"/>
                  </a:cubicBezTo>
                  <a:cubicBezTo>
                    <a:pt x="580" y="174"/>
                    <a:pt x="514" y="158"/>
                    <a:pt x="456" y="133"/>
                  </a:cubicBezTo>
                  <a:cubicBezTo>
                    <a:pt x="439" y="149"/>
                    <a:pt x="414" y="158"/>
                    <a:pt x="398" y="166"/>
                  </a:cubicBezTo>
                  <a:cubicBezTo>
                    <a:pt x="365" y="182"/>
                    <a:pt x="331" y="191"/>
                    <a:pt x="298" y="207"/>
                  </a:cubicBezTo>
                  <a:cubicBezTo>
                    <a:pt x="240" y="240"/>
                    <a:pt x="182" y="282"/>
                    <a:pt x="133" y="323"/>
                  </a:cubicBezTo>
                  <a:cubicBezTo>
                    <a:pt x="91" y="356"/>
                    <a:pt x="50" y="406"/>
                    <a:pt x="0" y="439"/>
                  </a:cubicBezTo>
                  <a:lnTo>
                    <a:pt x="8" y="439"/>
                  </a:lnTo>
                  <a:cubicBezTo>
                    <a:pt x="17" y="448"/>
                    <a:pt x="25" y="456"/>
                    <a:pt x="33" y="464"/>
                  </a:cubicBezTo>
                  <a:cubicBezTo>
                    <a:pt x="41" y="472"/>
                    <a:pt x="50" y="489"/>
                    <a:pt x="58" y="497"/>
                  </a:cubicBezTo>
                  <a:cubicBezTo>
                    <a:pt x="83" y="522"/>
                    <a:pt x="99" y="547"/>
                    <a:pt x="124" y="564"/>
                  </a:cubicBezTo>
                  <a:cubicBezTo>
                    <a:pt x="133" y="572"/>
                    <a:pt x="133" y="572"/>
                    <a:pt x="141" y="572"/>
                  </a:cubicBezTo>
                  <a:cubicBezTo>
                    <a:pt x="108" y="572"/>
                    <a:pt x="66" y="597"/>
                    <a:pt x="83" y="638"/>
                  </a:cubicBezTo>
                  <a:cubicBezTo>
                    <a:pt x="99" y="721"/>
                    <a:pt x="174" y="746"/>
                    <a:pt x="240" y="754"/>
                  </a:cubicBezTo>
                  <a:cubicBezTo>
                    <a:pt x="323" y="754"/>
                    <a:pt x="414" y="754"/>
                    <a:pt x="497" y="746"/>
                  </a:cubicBezTo>
                  <a:cubicBezTo>
                    <a:pt x="671" y="746"/>
                    <a:pt x="845" y="729"/>
                    <a:pt x="1019" y="721"/>
                  </a:cubicBezTo>
                  <a:cubicBezTo>
                    <a:pt x="1052" y="721"/>
                    <a:pt x="1077" y="729"/>
                    <a:pt x="1110" y="729"/>
                  </a:cubicBezTo>
                  <a:cubicBezTo>
                    <a:pt x="1251" y="754"/>
                    <a:pt x="1400" y="787"/>
                    <a:pt x="1533" y="829"/>
                  </a:cubicBezTo>
                  <a:cubicBezTo>
                    <a:pt x="1674" y="870"/>
                    <a:pt x="1806" y="928"/>
                    <a:pt x="1947" y="986"/>
                  </a:cubicBezTo>
                  <a:cubicBezTo>
                    <a:pt x="2080" y="1044"/>
                    <a:pt x="2221" y="1086"/>
                    <a:pt x="2370" y="1086"/>
                  </a:cubicBezTo>
                  <a:cubicBezTo>
                    <a:pt x="2444" y="1086"/>
                    <a:pt x="2519" y="1077"/>
                    <a:pt x="2593" y="1061"/>
                  </a:cubicBezTo>
                  <a:cubicBezTo>
                    <a:pt x="2635" y="1061"/>
                    <a:pt x="2676" y="1052"/>
                    <a:pt x="2718" y="1044"/>
                  </a:cubicBezTo>
                  <a:cubicBezTo>
                    <a:pt x="2751" y="1036"/>
                    <a:pt x="2784" y="1028"/>
                    <a:pt x="2817" y="1019"/>
                  </a:cubicBezTo>
                  <a:cubicBezTo>
                    <a:pt x="2825" y="1019"/>
                    <a:pt x="2834" y="1011"/>
                    <a:pt x="2834" y="1003"/>
                  </a:cubicBezTo>
                  <a:cubicBezTo>
                    <a:pt x="3157" y="1003"/>
                    <a:pt x="3480" y="978"/>
                    <a:pt x="3803" y="903"/>
                  </a:cubicBezTo>
                  <a:cubicBezTo>
                    <a:pt x="3878" y="878"/>
                    <a:pt x="3952" y="862"/>
                    <a:pt x="4027" y="829"/>
                  </a:cubicBezTo>
                  <a:cubicBezTo>
                    <a:pt x="4110" y="796"/>
                    <a:pt x="4201" y="754"/>
                    <a:pt x="4275" y="696"/>
                  </a:cubicBezTo>
                  <a:cubicBezTo>
                    <a:pt x="4350" y="646"/>
                    <a:pt x="4408" y="580"/>
                    <a:pt x="4458" y="506"/>
                  </a:cubicBezTo>
                  <a:cubicBezTo>
                    <a:pt x="4499" y="439"/>
                    <a:pt x="4532" y="365"/>
                    <a:pt x="4565" y="298"/>
                  </a:cubicBezTo>
                  <a:lnTo>
                    <a:pt x="4565" y="298"/>
                  </a:lnTo>
                  <a:cubicBezTo>
                    <a:pt x="4549" y="307"/>
                    <a:pt x="4532" y="315"/>
                    <a:pt x="4507" y="323"/>
                  </a:cubicBezTo>
                  <a:cubicBezTo>
                    <a:pt x="4292" y="423"/>
                    <a:pt x="4076" y="497"/>
                    <a:pt x="3844" y="530"/>
                  </a:cubicBezTo>
                  <a:cubicBezTo>
                    <a:pt x="3733" y="547"/>
                    <a:pt x="3621" y="555"/>
                    <a:pt x="3509" y="555"/>
                  </a:cubicBezTo>
                  <a:cubicBezTo>
                    <a:pt x="3397" y="555"/>
                    <a:pt x="3285" y="547"/>
                    <a:pt x="3173" y="530"/>
                  </a:cubicBezTo>
                  <a:cubicBezTo>
                    <a:pt x="2950" y="506"/>
                    <a:pt x="2726" y="448"/>
                    <a:pt x="2519" y="373"/>
                  </a:cubicBezTo>
                  <a:cubicBezTo>
                    <a:pt x="2411" y="340"/>
                    <a:pt x="2303" y="290"/>
                    <a:pt x="2196" y="249"/>
                  </a:cubicBezTo>
                  <a:cubicBezTo>
                    <a:pt x="2096" y="199"/>
                    <a:pt x="1997" y="141"/>
                    <a:pt x="1889" y="91"/>
                  </a:cubicBezTo>
                  <a:cubicBezTo>
                    <a:pt x="1790" y="50"/>
                    <a:pt x="1682" y="8"/>
                    <a:pt x="15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7"/>
            <p:cNvSpPr/>
            <p:nvPr/>
          </p:nvSpPr>
          <p:spPr>
            <a:xfrm>
              <a:off x="2481625" y="1609650"/>
              <a:ext cx="159300" cy="145850"/>
            </a:xfrm>
            <a:custGeom>
              <a:rect b="b" l="l" r="r" t="t"/>
              <a:pathLst>
                <a:path extrusionOk="0" h="5834" w="6372">
                  <a:moveTo>
                    <a:pt x="3023" y="1"/>
                  </a:moveTo>
                  <a:cubicBezTo>
                    <a:pt x="3021" y="1"/>
                    <a:pt x="3018" y="1"/>
                    <a:pt x="3016" y="2"/>
                  </a:cubicBezTo>
                  <a:cubicBezTo>
                    <a:pt x="3000" y="11"/>
                    <a:pt x="2983" y="19"/>
                    <a:pt x="2966" y="27"/>
                  </a:cubicBezTo>
                  <a:lnTo>
                    <a:pt x="2850" y="27"/>
                  </a:lnTo>
                  <a:cubicBezTo>
                    <a:pt x="2660" y="44"/>
                    <a:pt x="2478" y="118"/>
                    <a:pt x="2328" y="234"/>
                  </a:cubicBezTo>
                  <a:cubicBezTo>
                    <a:pt x="2304" y="251"/>
                    <a:pt x="2304" y="276"/>
                    <a:pt x="2320" y="301"/>
                  </a:cubicBezTo>
                  <a:cubicBezTo>
                    <a:pt x="2304" y="301"/>
                    <a:pt x="2287" y="309"/>
                    <a:pt x="2279" y="317"/>
                  </a:cubicBezTo>
                  <a:cubicBezTo>
                    <a:pt x="2212" y="441"/>
                    <a:pt x="2113" y="549"/>
                    <a:pt x="2022" y="665"/>
                  </a:cubicBezTo>
                  <a:cubicBezTo>
                    <a:pt x="1898" y="814"/>
                    <a:pt x="1765" y="963"/>
                    <a:pt x="1641" y="1113"/>
                  </a:cubicBezTo>
                  <a:cubicBezTo>
                    <a:pt x="1525" y="1245"/>
                    <a:pt x="1400" y="1378"/>
                    <a:pt x="1251" y="1461"/>
                  </a:cubicBezTo>
                  <a:cubicBezTo>
                    <a:pt x="1102" y="1543"/>
                    <a:pt x="928" y="1577"/>
                    <a:pt x="771" y="1659"/>
                  </a:cubicBezTo>
                  <a:cubicBezTo>
                    <a:pt x="522" y="1800"/>
                    <a:pt x="365" y="2057"/>
                    <a:pt x="199" y="2289"/>
                  </a:cubicBezTo>
                  <a:cubicBezTo>
                    <a:pt x="133" y="2372"/>
                    <a:pt x="75" y="2455"/>
                    <a:pt x="0" y="2529"/>
                  </a:cubicBezTo>
                  <a:cubicBezTo>
                    <a:pt x="25" y="2529"/>
                    <a:pt x="50" y="2546"/>
                    <a:pt x="66" y="2571"/>
                  </a:cubicBezTo>
                  <a:cubicBezTo>
                    <a:pt x="83" y="2596"/>
                    <a:pt x="91" y="2620"/>
                    <a:pt x="66" y="2645"/>
                  </a:cubicBezTo>
                  <a:cubicBezTo>
                    <a:pt x="58" y="2654"/>
                    <a:pt x="50" y="2662"/>
                    <a:pt x="33" y="2662"/>
                  </a:cubicBezTo>
                  <a:cubicBezTo>
                    <a:pt x="83" y="2718"/>
                    <a:pt x="175" y="2732"/>
                    <a:pt x="252" y="2732"/>
                  </a:cubicBezTo>
                  <a:cubicBezTo>
                    <a:pt x="278" y="2732"/>
                    <a:pt x="303" y="2730"/>
                    <a:pt x="323" y="2728"/>
                  </a:cubicBezTo>
                  <a:cubicBezTo>
                    <a:pt x="481" y="2728"/>
                    <a:pt x="630" y="2712"/>
                    <a:pt x="787" y="2703"/>
                  </a:cubicBezTo>
                  <a:cubicBezTo>
                    <a:pt x="928" y="2703"/>
                    <a:pt x="1094" y="2703"/>
                    <a:pt x="1226" y="2761"/>
                  </a:cubicBezTo>
                  <a:cubicBezTo>
                    <a:pt x="1293" y="2786"/>
                    <a:pt x="1326" y="2844"/>
                    <a:pt x="1351" y="2910"/>
                  </a:cubicBezTo>
                  <a:cubicBezTo>
                    <a:pt x="1367" y="2968"/>
                    <a:pt x="1392" y="3010"/>
                    <a:pt x="1442" y="3035"/>
                  </a:cubicBezTo>
                  <a:cubicBezTo>
                    <a:pt x="1483" y="3060"/>
                    <a:pt x="1525" y="3071"/>
                    <a:pt x="1567" y="3071"/>
                  </a:cubicBezTo>
                  <a:cubicBezTo>
                    <a:pt x="1662" y="3071"/>
                    <a:pt x="1757" y="3018"/>
                    <a:pt x="1831" y="2960"/>
                  </a:cubicBezTo>
                  <a:cubicBezTo>
                    <a:pt x="1843" y="2949"/>
                    <a:pt x="1860" y="2942"/>
                    <a:pt x="1876" y="2942"/>
                  </a:cubicBezTo>
                  <a:cubicBezTo>
                    <a:pt x="1895" y="2942"/>
                    <a:pt x="1914" y="2951"/>
                    <a:pt x="1922" y="2968"/>
                  </a:cubicBezTo>
                  <a:cubicBezTo>
                    <a:pt x="2005" y="3151"/>
                    <a:pt x="2022" y="3366"/>
                    <a:pt x="1964" y="3557"/>
                  </a:cubicBezTo>
                  <a:cubicBezTo>
                    <a:pt x="1939" y="3648"/>
                    <a:pt x="1898" y="3739"/>
                    <a:pt x="1840" y="3805"/>
                  </a:cubicBezTo>
                  <a:cubicBezTo>
                    <a:pt x="1773" y="3888"/>
                    <a:pt x="1682" y="3921"/>
                    <a:pt x="1583" y="3938"/>
                  </a:cubicBezTo>
                  <a:cubicBezTo>
                    <a:pt x="1483" y="3946"/>
                    <a:pt x="1376" y="3954"/>
                    <a:pt x="1268" y="3954"/>
                  </a:cubicBezTo>
                  <a:cubicBezTo>
                    <a:pt x="1152" y="3963"/>
                    <a:pt x="1036" y="3971"/>
                    <a:pt x="920" y="3979"/>
                  </a:cubicBezTo>
                  <a:cubicBezTo>
                    <a:pt x="862" y="3988"/>
                    <a:pt x="804" y="3988"/>
                    <a:pt x="746" y="3988"/>
                  </a:cubicBezTo>
                  <a:lnTo>
                    <a:pt x="746" y="3996"/>
                  </a:lnTo>
                  <a:cubicBezTo>
                    <a:pt x="704" y="4087"/>
                    <a:pt x="663" y="4170"/>
                    <a:pt x="613" y="4253"/>
                  </a:cubicBezTo>
                  <a:cubicBezTo>
                    <a:pt x="588" y="4311"/>
                    <a:pt x="564" y="4369"/>
                    <a:pt x="547" y="4427"/>
                  </a:cubicBezTo>
                  <a:cubicBezTo>
                    <a:pt x="539" y="4468"/>
                    <a:pt x="522" y="4518"/>
                    <a:pt x="506" y="4559"/>
                  </a:cubicBezTo>
                  <a:cubicBezTo>
                    <a:pt x="506" y="4568"/>
                    <a:pt x="489" y="4576"/>
                    <a:pt x="481" y="4584"/>
                  </a:cubicBezTo>
                  <a:cubicBezTo>
                    <a:pt x="481" y="4584"/>
                    <a:pt x="489" y="4584"/>
                    <a:pt x="489" y="4592"/>
                  </a:cubicBezTo>
                  <a:cubicBezTo>
                    <a:pt x="506" y="4617"/>
                    <a:pt x="530" y="4642"/>
                    <a:pt x="555" y="4667"/>
                  </a:cubicBezTo>
                  <a:cubicBezTo>
                    <a:pt x="572" y="4692"/>
                    <a:pt x="597" y="4725"/>
                    <a:pt x="613" y="4750"/>
                  </a:cubicBezTo>
                  <a:cubicBezTo>
                    <a:pt x="622" y="4766"/>
                    <a:pt x="622" y="4783"/>
                    <a:pt x="613" y="4791"/>
                  </a:cubicBezTo>
                  <a:cubicBezTo>
                    <a:pt x="605" y="4795"/>
                    <a:pt x="597" y="4798"/>
                    <a:pt x="589" y="4798"/>
                  </a:cubicBezTo>
                  <a:cubicBezTo>
                    <a:pt x="582" y="4798"/>
                    <a:pt x="576" y="4795"/>
                    <a:pt x="572" y="4791"/>
                  </a:cubicBezTo>
                  <a:cubicBezTo>
                    <a:pt x="547" y="4758"/>
                    <a:pt x="530" y="4733"/>
                    <a:pt x="506" y="4700"/>
                  </a:cubicBezTo>
                  <a:cubicBezTo>
                    <a:pt x="489" y="4675"/>
                    <a:pt x="464" y="4650"/>
                    <a:pt x="448" y="4626"/>
                  </a:cubicBezTo>
                  <a:cubicBezTo>
                    <a:pt x="439" y="4617"/>
                    <a:pt x="448" y="4601"/>
                    <a:pt x="448" y="4592"/>
                  </a:cubicBezTo>
                  <a:lnTo>
                    <a:pt x="439" y="4592"/>
                  </a:lnTo>
                  <a:cubicBezTo>
                    <a:pt x="431" y="4659"/>
                    <a:pt x="414" y="4725"/>
                    <a:pt x="390" y="4783"/>
                  </a:cubicBezTo>
                  <a:cubicBezTo>
                    <a:pt x="406" y="4841"/>
                    <a:pt x="414" y="4899"/>
                    <a:pt x="431" y="4957"/>
                  </a:cubicBezTo>
                  <a:cubicBezTo>
                    <a:pt x="439" y="5023"/>
                    <a:pt x="448" y="5081"/>
                    <a:pt x="464" y="5148"/>
                  </a:cubicBezTo>
                  <a:cubicBezTo>
                    <a:pt x="472" y="5197"/>
                    <a:pt x="481" y="5247"/>
                    <a:pt x="506" y="5288"/>
                  </a:cubicBezTo>
                  <a:cubicBezTo>
                    <a:pt x="547" y="5380"/>
                    <a:pt x="638" y="5429"/>
                    <a:pt x="729" y="5446"/>
                  </a:cubicBezTo>
                  <a:cubicBezTo>
                    <a:pt x="767" y="5454"/>
                    <a:pt x="804" y="5457"/>
                    <a:pt x="842" y="5457"/>
                  </a:cubicBezTo>
                  <a:cubicBezTo>
                    <a:pt x="1005" y="5457"/>
                    <a:pt x="1170" y="5394"/>
                    <a:pt x="1318" y="5346"/>
                  </a:cubicBezTo>
                  <a:cubicBezTo>
                    <a:pt x="1417" y="5313"/>
                    <a:pt x="1516" y="5288"/>
                    <a:pt x="1616" y="5280"/>
                  </a:cubicBezTo>
                  <a:cubicBezTo>
                    <a:pt x="1635" y="5279"/>
                    <a:pt x="1654" y="5278"/>
                    <a:pt x="1673" y="5278"/>
                  </a:cubicBezTo>
                  <a:cubicBezTo>
                    <a:pt x="1767" y="5278"/>
                    <a:pt x="1856" y="5295"/>
                    <a:pt x="1939" y="5330"/>
                  </a:cubicBezTo>
                  <a:cubicBezTo>
                    <a:pt x="2047" y="5363"/>
                    <a:pt x="2146" y="5413"/>
                    <a:pt x="2246" y="5462"/>
                  </a:cubicBezTo>
                  <a:cubicBezTo>
                    <a:pt x="2345" y="5512"/>
                    <a:pt x="2444" y="5562"/>
                    <a:pt x="2552" y="5603"/>
                  </a:cubicBezTo>
                  <a:cubicBezTo>
                    <a:pt x="2751" y="5686"/>
                    <a:pt x="2966" y="5752"/>
                    <a:pt x="3182" y="5786"/>
                  </a:cubicBezTo>
                  <a:cubicBezTo>
                    <a:pt x="3342" y="5816"/>
                    <a:pt x="3501" y="5833"/>
                    <a:pt x="3661" y="5833"/>
                  </a:cubicBezTo>
                  <a:cubicBezTo>
                    <a:pt x="3717" y="5833"/>
                    <a:pt x="3772" y="5831"/>
                    <a:pt x="3828" y="5827"/>
                  </a:cubicBezTo>
                  <a:cubicBezTo>
                    <a:pt x="4052" y="5810"/>
                    <a:pt x="4267" y="5752"/>
                    <a:pt x="4474" y="5670"/>
                  </a:cubicBezTo>
                  <a:cubicBezTo>
                    <a:pt x="4698" y="5578"/>
                    <a:pt x="4905" y="5471"/>
                    <a:pt x="5121" y="5371"/>
                  </a:cubicBezTo>
                  <a:lnTo>
                    <a:pt x="5792" y="5048"/>
                  </a:lnTo>
                  <a:lnTo>
                    <a:pt x="5883" y="5007"/>
                  </a:lnTo>
                  <a:cubicBezTo>
                    <a:pt x="5850" y="4982"/>
                    <a:pt x="5841" y="4924"/>
                    <a:pt x="5891" y="4916"/>
                  </a:cubicBezTo>
                  <a:cubicBezTo>
                    <a:pt x="5901" y="4914"/>
                    <a:pt x="5911" y="4913"/>
                    <a:pt x="5920" y="4913"/>
                  </a:cubicBezTo>
                  <a:cubicBezTo>
                    <a:pt x="5952" y="4913"/>
                    <a:pt x="5982" y="4923"/>
                    <a:pt x="6007" y="4949"/>
                  </a:cubicBezTo>
                  <a:cubicBezTo>
                    <a:pt x="6024" y="4932"/>
                    <a:pt x="6040" y="4916"/>
                    <a:pt x="6049" y="4899"/>
                  </a:cubicBezTo>
                  <a:cubicBezTo>
                    <a:pt x="6115" y="4833"/>
                    <a:pt x="6173" y="4766"/>
                    <a:pt x="6223" y="4684"/>
                  </a:cubicBezTo>
                  <a:cubicBezTo>
                    <a:pt x="6272" y="4609"/>
                    <a:pt x="6322" y="4526"/>
                    <a:pt x="6347" y="4443"/>
                  </a:cubicBezTo>
                  <a:cubicBezTo>
                    <a:pt x="6372" y="4360"/>
                    <a:pt x="6372" y="4261"/>
                    <a:pt x="6322" y="4186"/>
                  </a:cubicBezTo>
                  <a:cubicBezTo>
                    <a:pt x="6272" y="4104"/>
                    <a:pt x="6181" y="4070"/>
                    <a:pt x="6098" y="4054"/>
                  </a:cubicBezTo>
                  <a:cubicBezTo>
                    <a:pt x="5964" y="4039"/>
                    <a:pt x="5833" y="4036"/>
                    <a:pt x="5701" y="4036"/>
                  </a:cubicBezTo>
                  <a:cubicBezTo>
                    <a:pt x="5613" y="4036"/>
                    <a:pt x="5525" y="4037"/>
                    <a:pt x="5435" y="4037"/>
                  </a:cubicBezTo>
                  <a:cubicBezTo>
                    <a:pt x="5220" y="4037"/>
                    <a:pt x="4996" y="4037"/>
                    <a:pt x="4789" y="3988"/>
                  </a:cubicBezTo>
                  <a:cubicBezTo>
                    <a:pt x="4632" y="3946"/>
                    <a:pt x="4474" y="3872"/>
                    <a:pt x="4342" y="3764"/>
                  </a:cubicBezTo>
                  <a:cubicBezTo>
                    <a:pt x="4226" y="3664"/>
                    <a:pt x="4118" y="3532"/>
                    <a:pt x="4077" y="3366"/>
                  </a:cubicBezTo>
                  <a:cubicBezTo>
                    <a:pt x="4052" y="3292"/>
                    <a:pt x="4052" y="3209"/>
                    <a:pt x="4060" y="3126"/>
                  </a:cubicBezTo>
                  <a:cubicBezTo>
                    <a:pt x="4077" y="3035"/>
                    <a:pt x="4093" y="2935"/>
                    <a:pt x="4077" y="2844"/>
                  </a:cubicBezTo>
                  <a:cubicBezTo>
                    <a:pt x="4035" y="2654"/>
                    <a:pt x="3836" y="2604"/>
                    <a:pt x="3679" y="2562"/>
                  </a:cubicBezTo>
                  <a:cubicBezTo>
                    <a:pt x="3530" y="2529"/>
                    <a:pt x="3381" y="2505"/>
                    <a:pt x="3231" y="2455"/>
                  </a:cubicBezTo>
                  <a:cubicBezTo>
                    <a:pt x="3099" y="2413"/>
                    <a:pt x="2983" y="2331"/>
                    <a:pt x="2925" y="2198"/>
                  </a:cubicBezTo>
                  <a:cubicBezTo>
                    <a:pt x="2850" y="1999"/>
                    <a:pt x="2933" y="1784"/>
                    <a:pt x="3000" y="1593"/>
                  </a:cubicBezTo>
                  <a:cubicBezTo>
                    <a:pt x="3074" y="1386"/>
                    <a:pt x="3132" y="1179"/>
                    <a:pt x="3182" y="955"/>
                  </a:cubicBezTo>
                  <a:cubicBezTo>
                    <a:pt x="3223" y="740"/>
                    <a:pt x="3248" y="516"/>
                    <a:pt x="3240" y="292"/>
                  </a:cubicBezTo>
                  <a:cubicBezTo>
                    <a:pt x="3240" y="201"/>
                    <a:pt x="3215" y="102"/>
                    <a:pt x="3124" y="60"/>
                  </a:cubicBezTo>
                  <a:cubicBezTo>
                    <a:pt x="3099" y="44"/>
                    <a:pt x="3066" y="35"/>
                    <a:pt x="3041" y="35"/>
                  </a:cubicBezTo>
                  <a:cubicBezTo>
                    <a:pt x="3048" y="21"/>
                    <a:pt x="3037" y="1"/>
                    <a:pt x="30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7"/>
            <p:cNvSpPr/>
            <p:nvPr/>
          </p:nvSpPr>
          <p:spPr>
            <a:xfrm>
              <a:off x="2584575" y="1594375"/>
              <a:ext cx="60075" cy="53525"/>
            </a:xfrm>
            <a:custGeom>
              <a:rect b="b" l="l" r="r" t="t"/>
              <a:pathLst>
                <a:path extrusionOk="0" h="2141" w="2403">
                  <a:moveTo>
                    <a:pt x="1102" y="0"/>
                  </a:moveTo>
                  <a:cubicBezTo>
                    <a:pt x="1069" y="0"/>
                    <a:pt x="1069" y="58"/>
                    <a:pt x="1102" y="58"/>
                  </a:cubicBezTo>
                  <a:cubicBezTo>
                    <a:pt x="1177" y="66"/>
                    <a:pt x="1259" y="75"/>
                    <a:pt x="1334" y="100"/>
                  </a:cubicBezTo>
                  <a:lnTo>
                    <a:pt x="1160" y="100"/>
                  </a:lnTo>
                  <a:cubicBezTo>
                    <a:pt x="978" y="116"/>
                    <a:pt x="804" y="166"/>
                    <a:pt x="630" y="232"/>
                  </a:cubicBezTo>
                  <a:cubicBezTo>
                    <a:pt x="414" y="274"/>
                    <a:pt x="191" y="398"/>
                    <a:pt x="91" y="613"/>
                  </a:cubicBezTo>
                  <a:lnTo>
                    <a:pt x="91" y="622"/>
                  </a:lnTo>
                  <a:cubicBezTo>
                    <a:pt x="33" y="729"/>
                    <a:pt x="8" y="854"/>
                    <a:pt x="33" y="978"/>
                  </a:cubicBezTo>
                  <a:cubicBezTo>
                    <a:pt x="0" y="1168"/>
                    <a:pt x="17" y="1367"/>
                    <a:pt x="33" y="1566"/>
                  </a:cubicBezTo>
                  <a:cubicBezTo>
                    <a:pt x="40" y="1601"/>
                    <a:pt x="64" y="1618"/>
                    <a:pt x="91" y="1618"/>
                  </a:cubicBezTo>
                  <a:cubicBezTo>
                    <a:pt x="97" y="1618"/>
                    <a:pt x="102" y="1617"/>
                    <a:pt x="108" y="1616"/>
                  </a:cubicBezTo>
                  <a:cubicBezTo>
                    <a:pt x="133" y="1690"/>
                    <a:pt x="174" y="1748"/>
                    <a:pt x="232" y="1790"/>
                  </a:cubicBezTo>
                  <a:cubicBezTo>
                    <a:pt x="323" y="1840"/>
                    <a:pt x="423" y="1840"/>
                    <a:pt x="522" y="1840"/>
                  </a:cubicBezTo>
                  <a:cubicBezTo>
                    <a:pt x="555" y="1840"/>
                    <a:pt x="588" y="1840"/>
                    <a:pt x="621" y="1848"/>
                  </a:cubicBezTo>
                  <a:lnTo>
                    <a:pt x="630" y="1856"/>
                  </a:lnTo>
                  <a:lnTo>
                    <a:pt x="638" y="1856"/>
                  </a:lnTo>
                  <a:cubicBezTo>
                    <a:pt x="638" y="1873"/>
                    <a:pt x="646" y="1873"/>
                    <a:pt x="655" y="1873"/>
                  </a:cubicBezTo>
                  <a:cubicBezTo>
                    <a:pt x="663" y="1889"/>
                    <a:pt x="679" y="1898"/>
                    <a:pt x="688" y="1906"/>
                  </a:cubicBezTo>
                  <a:cubicBezTo>
                    <a:pt x="698" y="1919"/>
                    <a:pt x="711" y="1925"/>
                    <a:pt x="724" y="1925"/>
                  </a:cubicBezTo>
                  <a:cubicBezTo>
                    <a:pt x="752" y="1925"/>
                    <a:pt x="779" y="1898"/>
                    <a:pt x="779" y="1864"/>
                  </a:cubicBezTo>
                  <a:cubicBezTo>
                    <a:pt x="787" y="1873"/>
                    <a:pt x="804" y="1873"/>
                    <a:pt x="812" y="1881"/>
                  </a:cubicBezTo>
                  <a:cubicBezTo>
                    <a:pt x="1036" y="2037"/>
                    <a:pt x="1302" y="2141"/>
                    <a:pt x="1572" y="2141"/>
                  </a:cubicBezTo>
                  <a:cubicBezTo>
                    <a:pt x="1661" y="2141"/>
                    <a:pt x="1751" y="2129"/>
                    <a:pt x="1839" y="2105"/>
                  </a:cubicBezTo>
                  <a:cubicBezTo>
                    <a:pt x="2030" y="2047"/>
                    <a:pt x="2237" y="1939"/>
                    <a:pt x="2345" y="1757"/>
                  </a:cubicBezTo>
                  <a:cubicBezTo>
                    <a:pt x="2386" y="1682"/>
                    <a:pt x="2395" y="1608"/>
                    <a:pt x="2386" y="1533"/>
                  </a:cubicBezTo>
                  <a:cubicBezTo>
                    <a:pt x="2403" y="1434"/>
                    <a:pt x="2361" y="1351"/>
                    <a:pt x="2303" y="1268"/>
                  </a:cubicBezTo>
                  <a:cubicBezTo>
                    <a:pt x="2279" y="1235"/>
                    <a:pt x="2254" y="1210"/>
                    <a:pt x="2221" y="1177"/>
                  </a:cubicBezTo>
                  <a:cubicBezTo>
                    <a:pt x="2221" y="1168"/>
                    <a:pt x="2212" y="1160"/>
                    <a:pt x="2204" y="1144"/>
                  </a:cubicBezTo>
                  <a:cubicBezTo>
                    <a:pt x="1980" y="837"/>
                    <a:pt x="1682" y="588"/>
                    <a:pt x="1342" y="423"/>
                  </a:cubicBezTo>
                  <a:cubicBezTo>
                    <a:pt x="1334" y="414"/>
                    <a:pt x="1317" y="406"/>
                    <a:pt x="1301" y="398"/>
                  </a:cubicBezTo>
                  <a:cubicBezTo>
                    <a:pt x="1284" y="390"/>
                    <a:pt x="1268" y="381"/>
                    <a:pt x="1251" y="373"/>
                  </a:cubicBezTo>
                  <a:cubicBezTo>
                    <a:pt x="1259" y="365"/>
                    <a:pt x="1268" y="365"/>
                    <a:pt x="1268" y="356"/>
                  </a:cubicBezTo>
                  <a:cubicBezTo>
                    <a:pt x="1342" y="373"/>
                    <a:pt x="1409" y="398"/>
                    <a:pt x="1483" y="423"/>
                  </a:cubicBezTo>
                  <a:cubicBezTo>
                    <a:pt x="1541" y="448"/>
                    <a:pt x="1591" y="472"/>
                    <a:pt x="1649" y="497"/>
                  </a:cubicBezTo>
                  <a:cubicBezTo>
                    <a:pt x="1707" y="530"/>
                    <a:pt x="1765" y="564"/>
                    <a:pt x="1831" y="588"/>
                  </a:cubicBezTo>
                  <a:cubicBezTo>
                    <a:pt x="1834" y="589"/>
                    <a:pt x="1836" y="590"/>
                    <a:pt x="1839" y="590"/>
                  </a:cubicBezTo>
                  <a:cubicBezTo>
                    <a:pt x="1861" y="590"/>
                    <a:pt x="1879" y="561"/>
                    <a:pt x="1864" y="539"/>
                  </a:cubicBezTo>
                  <a:cubicBezTo>
                    <a:pt x="1839" y="506"/>
                    <a:pt x="1815" y="481"/>
                    <a:pt x="1781" y="456"/>
                  </a:cubicBezTo>
                  <a:cubicBezTo>
                    <a:pt x="1748" y="431"/>
                    <a:pt x="1715" y="406"/>
                    <a:pt x="1682" y="390"/>
                  </a:cubicBezTo>
                  <a:cubicBezTo>
                    <a:pt x="1607" y="348"/>
                    <a:pt x="1533" y="315"/>
                    <a:pt x="1458" y="290"/>
                  </a:cubicBezTo>
                  <a:cubicBezTo>
                    <a:pt x="1334" y="240"/>
                    <a:pt x="1193" y="216"/>
                    <a:pt x="1052" y="199"/>
                  </a:cubicBezTo>
                  <a:cubicBezTo>
                    <a:pt x="1077" y="199"/>
                    <a:pt x="1110" y="191"/>
                    <a:pt x="1135" y="191"/>
                  </a:cubicBezTo>
                  <a:cubicBezTo>
                    <a:pt x="1175" y="188"/>
                    <a:pt x="1213" y="186"/>
                    <a:pt x="1251" y="186"/>
                  </a:cubicBezTo>
                  <a:cubicBezTo>
                    <a:pt x="1317" y="186"/>
                    <a:pt x="1382" y="192"/>
                    <a:pt x="1450" y="207"/>
                  </a:cubicBezTo>
                  <a:cubicBezTo>
                    <a:pt x="1500" y="216"/>
                    <a:pt x="1549" y="224"/>
                    <a:pt x="1599" y="240"/>
                  </a:cubicBezTo>
                  <a:cubicBezTo>
                    <a:pt x="1624" y="249"/>
                    <a:pt x="1649" y="265"/>
                    <a:pt x="1674" y="274"/>
                  </a:cubicBezTo>
                  <a:cubicBezTo>
                    <a:pt x="1699" y="282"/>
                    <a:pt x="1723" y="298"/>
                    <a:pt x="1748" y="298"/>
                  </a:cubicBezTo>
                  <a:cubicBezTo>
                    <a:pt x="1751" y="300"/>
                    <a:pt x="1753" y="300"/>
                    <a:pt x="1756" y="300"/>
                  </a:cubicBezTo>
                  <a:cubicBezTo>
                    <a:pt x="1773" y="300"/>
                    <a:pt x="1796" y="279"/>
                    <a:pt x="1781" y="257"/>
                  </a:cubicBezTo>
                  <a:cubicBezTo>
                    <a:pt x="1748" y="216"/>
                    <a:pt x="1690" y="191"/>
                    <a:pt x="1641" y="174"/>
                  </a:cubicBezTo>
                  <a:cubicBezTo>
                    <a:pt x="1616" y="158"/>
                    <a:pt x="1583" y="149"/>
                    <a:pt x="1558" y="141"/>
                  </a:cubicBezTo>
                  <a:cubicBezTo>
                    <a:pt x="1500" y="91"/>
                    <a:pt x="1417" y="58"/>
                    <a:pt x="1342" y="42"/>
                  </a:cubicBezTo>
                  <a:cubicBezTo>
                    <a:pt x="1268" y="17"/>
                    <a:pt x="1185" y="0"/>
                    <a:pt x="1102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7"/>
            <p:cNvSpPr/>
            <p:nvPr/>
          </p:nvSpPr>
          <p:spPr>
            <a:xfrm>
              <a:off x="2493000" y="1601375"/>
              <a:ext cx="40625" cy="47800"/>
            </a:xfrm>
            <a:custGeom>
              <a:rect b="b" l="l" r="r" t="t"/>
              <a:pathLst>
                <a:path extrusionOk="0" h="1912" w="1625">
                  <a:moveTo>
                    <a:pt x="1429" y="1"/>
                  </a:moveTo>
                  <a:cubicBezTo>
                    <a:pt x="1396" y="1"/>
                    <a:pt x="1362" y="6"/>
                    <a:pt x="1335" y="10"/>
                  </a:cubicBezTo>
                  <a:cubicBezTo>
                    <a:pt x="1269" y="27"/>
                    <a:pt x="1202" y="52"/>
                    <a:pt x="1136" y="85"/>
                  </a:cubicBezTo>
                  <a:cubicBezTo>
                    <a:pt x="1037" y="134"/>
                    <a:pt x="945" y="201"/>
                    <a:pt x="863" y="259"/>
                  </a:cubicBezTo>
                  <a:cubicBezTo>
                    <a:pt x="879" y="242"/>
                    <a:pt x="904" y="217"/>
                    <a:pt x="929" y="201"/>
                  </a:cubicBezTo>
                  <a:cubicBezTo>
                    <a:pt x="962" y="168"/>
                    <a:pt x="1003" y="134"/>
                    <a:pt x="1028" y="101"/>
                  </a:cubicBezTo>
                  <a:cubicBezTo>
                    <a:pt x="1037" y="85"/>
                    <a:pt x="1020" y="68"/>
                    <a:pt x="1003" y="68"/>
                  </a:cubicBezTo>
                  <a:cubicBezTo>
                    <a:pt x="962" y="85"/>
                    <a:pt x="921" y="118"/>
                    <a:pt x="887" y="151"/>
                  </a:cubicBezTo>
                  <a:cubicBezTo>
                    <a:pt x="846" y="176"/>
                    <a:pt x="813" y="209"/>
                    <a:pt x="771" y="242"/>
                  </a:cubicBezTo>
                  <a:cubicBezTo>
                    <a:pt x="705" y="308"/>
                    <a:pt x="639" y="375"/>
                    <a:pt x="573" y="449"/>
                  </a:cubicBezTo>
                  <a:cubicBezTo>
                    <a:pt x="564" y="458"/>
                    <a:pt x="564" y="474"/>
                    <a:pt x="564" y="482"/>
                  </a:cubicBezTo>
                  <a:cubicBezTo>
                    <a:pt x="523" y="524"/>
                    <a:pt x="473" y="565"/>
                    <a:pt x="432" y="615"/>
                  </a:cubicBezTo>
                  <a:cubicBezTo>
                    <a:pt x="316" y="739"/>
                    <a:pt x="183" y="880"/>
                    <a:pt x="100" y="1038"/>
                  </a:cubicBezTo>
                  <a:cubicBezTo>
                    <a:pt x="75" y="1087"/>
                    <a:pt x="59" y="1137"/>
                    <a:pt x="42" y="1187"/>
                  </a:cubicBezTo>
                  <a:cubicBezTo>
                    <a:pt x="26" y="1187"/>
                    <a:pt x="17" y="1212"/>
                    <a:pt x="9" y="1228"/>
                  </a:cubicBezTo>
                  <a:cubicBezTo>
                    <a:pt x="1" y="1311"/>
                    <a:pt x="9" y="1386"/>
                    <a:pt x="17" y="1468"/>
                  </a:cubicBezTo>
                  <a:cubicBezTo>
                    <a:pt x="17" y="1502"/>
                    <a:pt x="17" y="1535"/>
                    <a:pt x="26" y="1560"/>
                  </a:cubicBezTo>
                  <a:cubicBezTo>
                    <a:pt x="26" y="1568"/>
                    <a:pt x="26" y="1576"/>
                    <a:pt x="26" y="1576"/>
                  </a:cubicBezTo>
                  <a:cubicBezTo>
                    <a:pt x="34" y="1576"/>
                    <a:pt x="34" y="1584"/>
                    <a:pt x="34" y="1584"/>
                  </a:cubicBezTo>
                  <a:cubicBezTo>
                    <a:pt x="42" y="1676"/>
                    <a:pt x="51" y="1792"/>
                    <a:pt x="109" y="1866"/>
                  </a:cubicBezTo>
                  <a:cubicBezTo>
                    <a:pt x="135" y="1900"/>
                    <a:pt x="168" y="1911"/>
                    <a:pt x="202" y="1911"/>
                  </a:cubicBezTo>
                  <a:cubicBezTo>
                    <a:pt x="253" y="1911"/>
                    <a:pt x="308" y="1886"/>
                    <a:pt x="357" y="1866"/>
                  </a:cubicBezTo>
                  <a:cubicBezTo>
                    <a:pt x="457" y="1825"/>
                    <a:pt x="548" y="1783"/>
                    <a:pt x="647" y="1734"/>
                  </a:cubicBezTo>
                  <a:cubicBezTo>
                    <a:pt x="813" y="1642"/>
                    <a:pt x="954" y="1526"/>
                    <a:pt x="1095" y="1394"/>
                  </a:cubicBezTo>
                  <a:cubicBezTo>
                    <a:pt x="1227" y="1270"/>
                    <a:pt x="1360" y="1137"/>
                    <a:pt x="1467" y="988"/>
                  </a:cubicBezTo>
                  <a:cubicBezTo>
                    <a:pt x="1567" y="839"/>
                    <a:pt x="1625" y="656"/>
                    <a:pt x="1600" y="474"/>
                  </a:cubicBezTo>
                  <a:cubicBezTo>
                    <a:pt x="1583" y="391"/>
                    <a:pt x="1550" y="308"/>
                    <a:pt x="1484" y="250"/>
                  </a:cubicBezTo>
                  <a:cubicBezTo>
                    <a:pt x="1426" y="192"/>
                    <a:pt x="1343" y="168"/>
                    <a:pt x="1269" y="159"/>
                  </a:cubicBezTo>
                  <a:lnTo>
                    <a:pt x="1252" y="159"/>
                  </a:lnTo>
                  <a:cubicBezTo>
                    <a:pt x="1285" y="143"/>
                    <a:pt x="1327" y="126"/>
                    <a:pt x="1360" y="118"/>
                  </a:cubicBezTo>
                  <a:cubicBezTo>
                    <a:pt x="1374" y="116"/>
                    <a:pt x="1389" y="115"/>
                    <a:pt x="1403" y="115"/>
                  </a:cubicBezTo>
                  <a:cubicBezTo>
                    <a:pt x="1417" y="115"/>
                    <a:pt x="1432" y="116"/>
                    <a:pt x="1446" y="116"/>
                  </a:cubicBezTo>
                  <a:cubicBezTo>
                    <a:pt x="1474" y="116"/>
                    <a:pt x="1501" y="114"/>
                    <a:pt x="1525" y="101"/>
                  </a:cubicBezTo>
                  <a:cubicBezTo>
                    <a:pt x="1550" y="85"/>
                    <a:pt x="1550" y="52"/>
                    <a:pt x="1534" y="35"/>
                  </a:cubicBezTo>
                  <a:cubicBezTo>
                    <a:pt x="1507" y="8"/>
                    <a:pt x="1468" y="1"/>
                    <a:pt x="1429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7"/>
            <p:cNvSpPr/>
            <p:nvPr/>
          </p:nvSpPr>
          <p:spPr>
            <a:xfrm>
              <a:off x="2542100" y="1546525"/>
              <a:ext cx="7900" cy="5600"/>
            </a:xfrm>
            <a:custGeom>
              <a:rect b="b" l="l" r="r" t="t"/>
              <a:pathLst>
                <a:path extrusionOk="0" h="224" w="316">
                  <a:moveTo>
                    <a:pt x="315" y="0"/>
                  </a:moveTo>
                  <a:cubicBezTo>
                    <a:pt x="307" y="0"/>
                    <a:pt x="307" y="0"/>
                    <a:pt x="299" y="8"/>
                  </a:cubicBezTo>
                  <a:cubicBezTo>
                    <a:pt x="224" y="25"/>
                    <a:pt x="158" y="66"/>
                    <a:pt x="100" y="124"/>
                  </a:cubicBezTo>
                  <a:cubicBezTo>
                    <a:pt x="67" y="158"/>
                    <a:pt x="34" y="191"/>
                    <a:pt x="1" y="224"/>
                  </a:cubicBezTo>
                  <a:cubicBezTo>
                    <a:pt x="108" y="149"/>
                    <a:pt x="216" y="75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7"/>
            <p:cNvSpPr/>
            <p:nvPr/>
          </p:nvSpPr>
          <p:spPr>
            <a:xfrm>
              <a:off x="2469800" y="1449625"/>
              <a:ext cx="81650" cy="138550"/>
            </a:xfrm>
            <a:custGeom>
              <a:rect b="b" l="l" r="r" t="t"/>
              <a:pathLst>
                <a:path extrusionOk="0" h="5542" w="3266">
                  <a:moveTo>
                    <a:pt x="192" y="1"/>
                  </a:moveTo>
                  <a:cubicBezTo>
                    <a:pt x="178" y="1"/>
                    <a:pt x="164" y="3"/>
                    <a:pt x="150" y="7"/>
                  </a:cubicBezTo>
                  <a:cubicBezTo>
                    <a:pt x="75" y="32"/>
                    <a:pt x="34" y="98"/>
                    <a:pt x="1" y="164"/>
                  </a:cubicBezTo>
                  <a:cubicBezTo>
                    <a:pt x="167" y="595"/>
                    <a:pt x="324" y="1034"/>
                    <a:pt x="490" y="1465"/>
                  </a:cubicBezTo>
                  <a:cubicBezTo>
                    <a:pt x="597" y="1755"/>
                    <a:pt x="705" y="2037"/>
                    <a:pt x="871" y="2285"/>
                  </a:cubicBezTo>
                  <a:cubicBezTo>
                    <a:pt x="962" y="2426"/>
                    <a:pt x="1070" y="2551"/>
                    <a:pt x="1136" y="2700"/>
                  </a:cubicBezTo>
                  <a:cubicBezTo>
                    <a:pt x="1285" y="2998"/>
                    <a:pt x="1260" y="3346"/>
                    <a:pt x="1252" y="3686"/>
                  </a:cubicBezTo>
                  <a:cubicBezTo>
                    <a:pt x="1244" y="4232"/>
                    <a:pt x="1302" y="4788"/>
                    <a:pt x="1418" y="5326"/>
                  </a:cubicBezTo>
                  <a:cubicBezTo>
                    <a:pt x="1434" y="5392"/>
                    <a:pt x="1451" y="5475"/>
                    <a:pt x="1509" y="5517"/>
                  </a:cubicBezTo>
                  <a:cubicBezTo>
                    <a:pt x="1542" y="5533"/>
                    <a:pt x="1575" y="5542"/>
                    <a:pt x="1617" y="5542"/>
                  </a:cubicBezTo>
                  <a:lnTo>
                    <a:pt x="1666" y="5542"/>
                  </a:lnTo>
                  <a:cubicBezTo>
                    <a:pt x="1716" y="5533"/>
                    <a:pt x="1757" y="5517"/>
                    <a:pt x="1799" y="5492"/>
                  </a:cubicBezTo>
                  <a:cubicBezTo>
                    <a:pt x="1965" y="5409"/>
                    <a:pt x="2081" y="5210"/>
                    <a:pt x="2180" y="5028"/>
                  </a:cubicBezTo>
                  <a:lnTo>
                    <a:pt x="2180" y="5028"/>
                  </a:lnTo>
                  <a:lnTo>
                    <a:pt x="2172" y="5036"/>
                  </a:lnTo>
                  <a:lnTo>
                    <a:pt x="1791" y="5392"/>
                  </a:lnTo>
                  <a:cubicBezTo>
                    <a:pt x="1898" y="5235"/>
                    <a:pt x="2006" y="5078"/>
                    <a:pt x="2114" y="4928"/>
                  </a:cubicBezTo>
                  <a:cubicBezTo>
                    <a:pt x="2255" y="4738"/>
                    <a:pt x="2404" y="4556"/>
                    <a:pt x="2569" y="4390"/>
                  </a:cubicBezTo>
                  <a:cubicBezTo>
                    <a:pt x="2569" y="4382"/>
                    <a:pt x="2578" y="4382"/>
                    <a:pt x="2578" y="4373"/>
                  </a:cubicBezTo>
                  <a:cubicBezTo>
                    <a:pt x="2578" y="4365"/>
                    <a:pt x="2578" y="4348"/>
                    <a:pt x="2586" y="4332"/>
                  </a:cubicBezTo>
                  <a:cubicBezTo>
                    <a:pt x="2677" y="4174"/>
                    <a:pt x="2801" y="4017"/>
                    <a:pt x="2934" y="3901"/>
                  </a:cubicBezTo>
                  <a:cubicBezTo>
                    <a:pt x="3000" y="3843"/>
                    <a:pt x="3075" y="3802"/>
                    <a:pt x="3158" y="3785"/>
                  </a:cubicBezTo>
                  <a:cubicBezTo>
                    <a:pt x="3191" y="3777"/>
                    <a:pt x="3232" y="3769"/>
                    <a:pt x="3265" y="3769"/>
                  </a:cubicBezTo>
                  <a:cubicBezTo>
                    <a:pt x="3009" y="3537"/>
                    <a:pt x="2793" y="3255"/>
                    <a:pt x="2594" y="2957"/>
                  </a:cubicBezTo>
                  <a:cubicBezTo>
                    <a:pt x="2395" y="2658"/>
                    <a:pt x="2213" y="2343"/>
                    <a:pt x="2031" y="2037"/>
                  </a:cubicBezTo>
                  <a:cubicBezTo>
                    <a:pt x="1683" y="1440"/>
                    <a:pt x="1310" y="835"/>
                    <a:pt x="796" y="380"/>
                  </a:cubicBezTo>
                  <a:cubicBezTo>
                    <a:pt x="672" y="272"/>
                    <a:pt x="539" y="173"/>
                    <a:pt x="390" y="81"/>
                  </a:cubicBezTo>
                  <a:cubicBezTo>
                    <a:pt x="335" y="47"/>
                    <a:pt x="263" y="1"/>
                    <a:pt x="192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7"/>
            <p:cNvSpPr/>
            <p:nvPr/>
          </p:nvSpPr>
          <p:spPr>
            <a:xfrm>
              <a:off x="2670325" y="1447350"/>
              <a:ext cx="61950" cy="143650"/>
            </a:xfrm>
            <a:custGeom>
              <a:rect b="b" l="l" r="r" t="t"/>
              <a:pathLst>
                <a:path extrusionOk="0" h="5746" w="2478">
                  <a:moveTo>
                    <a:pt x="2036" y="1"/>
                  </a:moveTo>
                  <a:cubicBezTo>
                    <a:pt x="1994" y="1"/>
                    <a:pt x="1952" y="11"/>
                    <a:pt x="1914" y="32"/>
                  </a:cubicBezTo>
                  <a:cubicBezTo>
                    <a:pt x="1831" y="73"/>
                    <a:pt x="1773" y="156"/>
                    <a:pt x="1724" y="230"/>
                  </a:cubicBezTo>
                  <a:cubicBezTo>
                    <a:pt x="1508" y="545"/>
                    <a:pt x="1293" y="860"/>
                    <a:pt x="1086" y="1183"/>
                  </a:cubicBezTo>
                  <a:cubicBezTo>
                    <a:pt x="1044" y="1225"/>
                    <a:pt x="1003" y="1266"/>
                    <a:pt x="970" y="1308"/>
                  </a:cubicBezTo>
                  <a:cubicBezTo>
                    <a:pt x="1044" y="1183"/>
                    <a:pt x="1119" y="1067"/>
                    <a:pt x="1202" y="960"/>
                  </a:cubicBezTo>
                  <a:cubicBezTo>
                    <a:pt x="1221" y="934"/>
                    <a:pt x="1201" y="899"/>
                    <a:pt x="1179" y="899"/>
                  </a:cubicBezTo>
                  <a:cubicBezTo>
                    <a:pt x="1173" y="899"/>
                    <a:pt x="1166" y="902"/>
                    <a:pt x="1160" y="910"/>
                  </a:cubicBezTo>
                  <a:cubicBezTo>
                    <a:pt x="1019" y="1084"/>
                    <a:pt x="895" y="1266"/>
                    <a:pt x="787" y="1465"/>
                  </a:cubicBezTo>
                  <a:cubicBezTo>
                    <a:pt x="688" y="1672"/>
                    <a:pt x="597" y="1888"/>
                    <a:pt x="531" y="2111"/>
                  </a:cubicBezTo>
                  <a:cubicBezTo>
                    <a:pt x="497" y="2169"/>
                    <a:pt x="473" y="2227"/>
                    <a:pt x="439" y="2294"/>
                  </a:cubicBezTo>
                  <a:cubicBezTo>
                    <a:pt x="506" y="1970"/>
                    <a:pt x="613" y="1664"/>
                    <a:pt x="812" y="1390"/>
                  </a:cubicBezTo>
                  <a:cubicBezTo>
                    <a:pt x="825" y="1372"/>
                    <a:pt x="800" y="1348"/>
                    <a:pt x="780" y="1348"/>
                  </a:cubicBezTo>
                  <a:cubicBezTo>
                    <a:pt x="773" y="1348"/>
                    <a:pt x="767" y="1351"/>
                    <a:pt x="762" y="1357"/>
                  </a:cubicBezTo>
                  <a:cubicBezTo>
                    <a:pt x="655" y="1490"/>
                    <a:pt x="564" y="1639"/>
                    <a:pt x="497" y="1796"/>
                  </a:cubicBezTo>
                  <a:cubicBezTo>
                    <a:pt x="390" y="2062"/>
                    <a:pt x="323" y="2343"/>
                    <a:pt x="274" y="2625"/>
                  </a:cubicBezTo>
                  <a:cubicBezTo>
                    <a:pt x="241" y="2691"/>
                    <a:pt x="216" y="2766"/>
                    <a:pt x="183" y="2832"/>
                  </a:cubicBezTo>
                  <a:cubicBezTo>
                    <a:pt x="108" y="3006"/>
                    <a:pt x="42" y="3188"/>
                    <a:pt x="25" y="3379"/>
                  </a:cubicBezTo>
                  <a:cubicBezTo>
                    <a:pt x="0" y="3628"/>
                    <a:pt x="67" y="3868"/>
                    <a:pt x="141" y="4108"/>
                  </a:cubicBezTo>
                  <a:cubicBezTo>
                    <a:pt x="274" y="4514"/>
                    <a:pt x="431" y="4912"/>
                    <a:pt x="605" y="5309"/>
                  </a:cubicBezTo>
                  <a:lnTo>
                    <a:pt x="638" y="5401"/>
                  </a:lnTo>
                  <a:cubicBezTo>
                    <a:pt x="647" y="5409"/>
                    <a:pt x="647" y="5417"/>
                    <a:pt x="655" y="5417"/>
                  </a:cubicBezTo>
                  <a:lnTo>
                    <a:pt x="696" y="5508"/>
                  </a:lnTo>
                  <a:lnTo>
                    <a:pt x="729" y="5144"/>
                  </a:lnTo>
                  <a:cubicBezTo>
                    <a:pt x="771" y="5384"/>
                    <a:pt x="920" y="5616"/>
                    <a:pt x="1135" y="5707"/>
                  </a:cubicBezTo>
                  <a:cubicBezTo>
                    <a:pt x="1197" y="5733"/>
                    <a:pt x="1264" y="5746"/>
                    <a:pt x="1331" y="5746"/>
                  </a:cubicBezTo>
                  <a:cubicBezTo>
                    <a:pt x="1499" y="5746"/>
                    <a:pt x="1668" y="5667"/>
                    <a:pt x="1757" y="5525"/>
                  </a:cubicBezTo>
                  <a:cubicBezTo>
                    <a:pt x="1898" y="5293"/>
                    <a:pt x="1831" y="4995"/>
                    <a:pt x="1790" y="4721"/>
                  </a:cubicBezTo>
                  <a:cubicBezTo>
                    <a:pt x="1757" y="4489"/>
                    <a:pt x="1757" y="4249"/>
                    <a:pt x="1790" y="4017"/>
                  </a:cubicBezTo>
                  <a:cubicBezTo>
                    <a:pt x="1831" y="3669"/>
                    <a:pt x="1947" y="3338"/>
                    <a:pt x="2038" y="2998"/>
                  </a:cubicBezTo>
                  <a:cubicBezTo>
                    <a:pt x="2246" y="2294"/>
                    <a:pt x="2378" y="1573"/>
                    <a:pt x="2444" y="844"/>
                  </a:cubicBezTo>
                  <a:cubicBezTo>
                    <a:pt x="2461" y="636"/>
                    <a:pt x="2478" y="429"/>
                    <a:pt x="2386" y="247"/>
                  </a:cubicBezTo>
                  <a:cubicBezTo>
                    <a:pt x="2323" y="107"/>
                    <a:pt x="2176" y="1"/>
                    <a:pt x="20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7"/>
            <p:cNvSpPr/>
            <p:nvPr/>
          </p:nvSpPr>
          <p:spPr>
            <a:xfrm>
              <a:off x="2681100" y="1670175"/>
              <a:ext cx="60075" cy="205100"/>
            </a:xfrm>
            <a:custGeom>
              <a:rect b="b" l="l" r="r" t="t"/>
              <a:pathLst>
                <a:path extrusionOk="0" h="8204" w="2403">
                  <a:moveTo>
                    <a:pt x="1898" y="2309"/>
                  </a:moveTo>
                  <a:cubicBezTo>
                    <a:pt x="1898" y="2310"/>
                    <a:pt x="1897" y="2311"/>
                    <a:pt x="1897" y="2312"/>
                  </a:cubicBezTo>
                  <a:cubicBezTo>
                    <a:pt x="1898" y="2311"/>
                    <a:pt x="1898" y="2310"/>
                    <a:pt x="1898" y="2309"/>
                  </a:cubicBezTo>
                  <a:close/>
                  <a:moveTo>
                    <a:pt x="1591" y="1"/>
                  </a:moveTo>
                  <a:cubicBezTo>
                    <a:pt x="1384" y="307"/>
                    <a:pt x="1342" y="871"/>
                    <a:pt x="1326" y="1144"/>
                  </a:cubicBezTo>
                  <a:cubicBezTo>
                    <a:pt x="1317" y="1459"/>
                    <a:pt x="1317" y="1774"/>
                    <a:pt x="1326" y="2089"/>
                  </a:cubicBezTo>
                  <a:cubicBezTo>
                    <a:pt x="1342" y="2536"/>
                    <a:pt x="1367" y="3041"/>
                    <a:pt x="1077" y="3381"/>
                  </a:cubicBezTo>
                  <a:cubicBezTo>
                    <a:pt x="829" y="3688"/>
                    <a:pt x="406" y="3771"/>
                    <a:pt x="124" y="4036"/>
                  </a:cubicBezTo>
                  <a:cubicBezTo>
                    <a:pt x="75" y="4094"/>
                    <a:pt x="17" y="4152"/>
                    <a:pt x="8" y="4226"/>
                  </a:cubicBezTo>
                  <a:cubicBezTo>
                    <a:pt x="0" y="4351"/>
                    <a:pt x="91" y="4450"/>
                    <a:pt x="199" y="4508"/>
                  </a:cubicBezTo>
                  <a:lnTo>
                    <a:pt x="191" y="4508"/>
                  </a:lnTo>
                  <a:cubicBezTo>
                    <a:pt x="298" y="4566"/>
                    <a:pt x="414" y="4591"/>
                    <a:pt x="505" y="4657"/>
                  </a:cubicBezTo>
                  <a:cubicBezTo>
                    <a:pt x="746" y="4831"/>
                    <a:pt x="762" y="5196"/>
                    <a:pt x="746" y="5502"/>
                  </a:cubicBezTo>
                  <a:cubicBezTo>
                    <a:pt x="729" y="5825"/>
                    <a:pt x="713" y="6148"/>
                    <a:pt x="704" y="6472"/>
                  </a:cubicBezTo>
                  <a:cubicBezTo>
                    <a:pt x="688" y="6861"/>
                    <a:pt x="663" y="7250"/>
                    <a:pt x="547" y="7615"/>
                  </a:cubicBezTo>
                  <a:cubicBezTo>
                    <a:pt x="481" y="7830"/>
                    <a:pt x="381" y="8021"/>
                    <a:pt x="265" y="8203"/>
                  </a:cubicBezTo>
                  <a:cubicBezTo>
                    <a:pt x="406" y="8170"/>
                    <a:pt x="555" y="8129"/>
                    <a:pt x="696" y="8087"/>
                  </a:cubicBezTo>
                  <a:cubicBezTo>
                    <a:pt x="969" y="8013"/>
                    <a:pt x="1235" y="7913"/>
                    <a:pt x="1508" y="7830"/>
                  </a:cubicBezTo>
                  <a:cubicBezTo>
                    <a:pt x="1525" y="7822"/>
                    <a:pt x="1541" y="7806"/>
                    <a:pt x="1558" y="7797"/>
                  </a:cubicBezTo>
                  <a:cubicBezTo>
                    <a:pt x="1616" y="7764"/>
                    <a:pt x="1674" y="7731"/>
                    <a:pt x="1732" y="7698"/>
                  </a:cubicBezTo>
                  <a:cubicBezTo>
                    <a:pt x="1839" y="7623"/>
                    <a:pt x="1947" y="7549"/>
                    <a:pt x="2047" y="7458"/>
                  </a:cubicBezTo>
                  <a:cubicBezTo>
                    <a:pt x="2146" y="7366"/>
                    <a:pt x="2237" y="7267"/>
                    <a:pt x="2320" y="7159"/>
                  </a:cubicBezTo>
                  <a:cubicBezTo>
                    <a:pt x="2361" y="7101"/>
                    <a:pt x="2403" y="7043"/>
                    <a:pt x="2395" y="6969"/>
                  </a:cubicBezTo>
                  <a:cubicBezTo>
                    <a:pt x="2386" y="6894"/>
                    <a:pt x="2345" y="6820"/>
                    <a:pt x="2320" y="6745"/>
                  </a:cubicBezTo>
                  <a:cubicBezTo>
                    <a:pt x="2262" y="6571"/>
                    <a:pt x="2204" y="6389"/>
                    <a:pt x="2146" y="6215"/>
                  </a:cubicBezTo>
                  <a:cubicBezTo>
                    <a:pt x="2134" y="6184"/>
                    <a:pt x="2163" y="6153"/>
                    <a:pt x="2192" y="6153"/>
                  </a:cubicBezTo>
                  <a:cubicBezTo>
                    <a:pt x="2202" y="6153"/>
                    <a:pt x="2212" y="6157"/>
                    <a:pt x="2221" y="6165"/>
                  </a:cubicBezTo>
                  <a:cubicBezTo>
                    <a:pt x="2196" y="6082"/>
                    <a:pt x="2179" y="5999"/>
                    <a:pt x="2154" y="5916"/>
                  </a:cubicBezTo>
                  <a:cubicBezTo>
                    <a:pt x="2154" y="5983"/>
                    <a:pt x="2146" y="6049"/>
                    <a:pt x="2138" y="6115"/>
                  </a:cubicBezTo>
                  <a:cubicBezTo>
                    <a:pt x="2129" y="6182"/>
                    <a:pt x="2121" y="6248"/>
                    <a:pt x="2105" y="6314"/>
                  </a:cubicBezTo>
                  <a:cubicBezTo>
                    <a:pt x="2088" y="6372"/>
                    <a:pt x="2071" y="6455"/>
                    <a:pt x="2030" y="6488"/>
                  </a:cubicBezTo>
                  <a:cubicBezTo>
                    <a:pt x="2023" y="6496"/>
                    <a:pt x="2013" y="6500"/>
                    <a:pt x="2006" y="6500"/>
                  </a:cubicBezTo>
                  <a:cubicBezTo>
                    <a:pt x="1996" y="6500"/>
                    <a:pt x="1989" y="6494"/>
                    <a:pt x="1989" y="6480"/>
                  </a:cubicBezTo>
                  <a:cubicBezTo>
                    <a:pt x="1980" y="6430"/>
                    <a:pt x="1997" y="6372"/>
                    <a:pt x="2005" y="6322"/>
                  </a:cubicBezTo>
                  <a:cubicBezTo>
                    <a:pt x="2013" y="6264"/>
                    <a:pt x="2030" y="6206"/>
                    <a:pt x="2030" y="6148"/>
                  </a:cubicBezTo>
                  <a:cubicBezTo>
                    <a:pt x="2047" y="6032"/>
                    <a:pt x="2055" y="5925"/>
                    <a:pt x="2055" y="5809"/>
                  </a:cubicBezTo>
                  <a:cubicBezTo>
                    <a:pt x="2055" y="5577"/>
                    <a:pt x="2022" y="5345"/>
                    <a:pt x="1972" y="5113"/>
                  </a:cubicBezTo>
                  <a:cubicBezTo>
                    <a:pt x="1964" y="5047"/>
                    <a:pt x="1947" y="4980"/>
                    <a:pt x="1939" y="4922"/>
                  </a:cubicBezTo>
                  <a:cubicBezTo>
                    <a:pt x="1922" y="4914"/>
                    <a:pt x="1914" y="4897"/>
                    <a:pt x="1914" y="4881"/>
                  </a:cubicBezTo>
                  <a:cubicBezTo>
                    <a:pt x="1914" y="4848"/>
                    <a:pt x="1914" y="4823"/>
                    <a:pt x="1914" y="4790"/>
                  </a:cubicBezTo>
                  <a:lnTo>
                    <a:pt x="1906" y="4781"/>
                  </a:lnTo>
                  <a:cubicBezTo>
                    <a:pt x="1897" y="4787"/>
                    <a:pt x="1887" y="4790"/>
                    <a:pt x="1878" y="4790"/>
                  </a:cubicBezTo>
                  <a:cubicBezTo>
                    <a:pt x="1858" y="4790"/>
                    <a:pt x="1839" y="4779"/>
                    <a:pt x="1839" y="4757"/>
                  </a:cubicBezTo>
                  <a:cubicBezTo>
                    <a:pt x="1848" y="4682"/>
                    <a:pt x="1889" y="4624"/>
                    <a:pt x="1906" y="4558"/>
                  </a:cubicBezTo>
                  <a:cubicBezTo>
                    <a:pt x="1922" y="4491"/>
                    <a:pt x="1922" y="4425"/>
                    <a:pt x="1906" y="4359"/>
                  </a:cubicBezTo>
                  <a:cubicBezTo>
                    <a:pt x="1881" y="4210"/>
                    <a:pt x="1856" y="4069"/>
                    <a:pt x="1823" y="3920"/>
                  </a:cubicBezTo>
                  <a:cubicBezTo>
                    <a:pt x="1823" y="3895"/>
                    <a:pt x="1831" y="3870"/>
                    <a:pt x="1856" y="3853"/>
                  </a:cubicBezTo>
                  <a:cubicBezTo>
                    <a:pt x="1740" y="3613"/>
                    <a:pt x="1649" y="3356"/>
                    <a:pt x="1624" y="3091"/>
                  </a:cubicBezTo>
                  <a:cubicBezTo>
                    <a:pt x="1607" y="3124"/>
                    <a:pt x="1599" y="3157"/>
                    <a:pt x="1583" y="3182"/>
                  </a:cubicBezTo>
                  <a:cubicBezTo>
                    <a:pt x="1541" y="3273"/>
                    <a:pt x="1500" y="3356"/>
                    <a:pt x="1450" y="3431"/>
                  </a:cubicBezTo>
                  <a:cubicBezTo>
                    <a:pt x="1417" y="3489"/>
                    <a:pt x="1375" y="3547"/>
                    <a:pt x="1334" y="3597"/>
                  </a:cubicBezTo>
                  <a:cubicBezTo>
                    <a:pt x="1284" y="3696"/>
                    <a:pt x="1218" y="3787"/>
                    <a:pt x="1152" y="3878"/>
                  </a:cubicBezTo>
                  <a:cubicBezTo>
                    <a:pt x="1135" y="3903"/>
                    <a:pt x="1119" y="3928"/>
                    <a:pt x="1102" y="3961"/>
                  </a:cubicBezTo>
                  <a:cubicBezTo>
                    <a:pt x="1094" y="3986"/>
                    <a:pt x="1077" y="4027"/>
                    <a:pt x="1052" y="4027"/>
                  </a:cubicBezTo>
                  <a:cubicBezTo>
                    <a:pt x="1049" y="4028"/>
                    <a:pt x="1046" y="4029"/>
                    <a:pt x="1043" y="4029"/>
                  </a:cubicBezTo>
                  <a:cubicBezTo>
                    <a:pt x="1023" y="4029"/>
                    <a:pt x="1010" y="4007"/>
                    <a:pt x="1003" y="3986"/>
                  </a:cubicBezTo>
                  <a:cubicBezTo>
                    <a:pt x="994" y="3953"/>
                    <a:pt x="1011" y="3920"/>
                    <a:pt x="1027" y="3895"/>
                  </a:cubicBezTo>
                  <a:cubicBezTo>
                    <a:pt x="1061" y="3837"/>
                    <a:pt x="1102" y="3787"/>
                    <a:pt x="1143" y="3729"/>
                  </a:cubicBezTo>
                  <a:cubicBezTo>
                    <a:pt x="1177" y="3688"/>
                    <a:pt x="1210" y="3638"/>
                    <a:pt x="1243" y="3580"/>
                  </a:cubicBezTo>
                  <a:cubicBezTo>
                    <a:pt x="1259" y="3547"/>
                    <a:pt x="1276" y="3514"/>
                    <a:pt x="1301" y="3481"/>
                  </a:cubicBezTo>
                  <a:cubicBezTo>
                    <a:pt x="1359" y="3365"/>
                    <a:pt x="1417" y="3249"/>
                    <a:pt x="1458" y="3124"/>
                  </a:cubicBezTo>
                  <a:cubicBezTo>
                    <a:pt x="1464" y="3112"/>
                    <a:pt x="1479" y="3104"/>
                    <a:pt x="1493" y="3104"/>
                  </a:cubicBezTo>
                  <a:cubicBezTo>
                    <a:pt x="1499" y="3104"/>
                    <a:pt x="1504" y="3105"/>
                    <a:pt x="1508" y="3108"/>
                  </a:cubicBezTo>
                  <a:cubicBezTo>
                    <a:pt x="1574" y="2950"/>
                    <a:pt x="1632" y="2785"/>
                    <a:pt x="1665" y="2611"/>
                  </a:cubicBezTo>
                  <a:cubicBezTo>
                    <a:pt x="1669" y="2585"/>
                    <a:pt x="1687" y="2574"/>
                    <a:pt x="1707" y="2574"/>
                  </a:cubicBezTo>
                  <a:cubicBezTo>
                    <a:pt x="1731" y="2574"/>
                    <a:pt x="1757" y="2591"/>
                    <a:pt x="1757" y="2619"/>
                  </a:cubicBezTo>
                  <a:cubicBezTo>
                    <a:pt x="1757" y="2627"/>
                    <a:pt x="1757" y="2644"/>
                    <a:pt x="1765" y="2652"/>
                  </a:cubicBezTo>
                  <a:cubicBezTo>
                    <a:pt x="1773" y="2602"/>
                    <a:pt x="1781" y="2561"/>
                    <a:pt x="1790" y="2519"/>
                  </a:cubicBezTo>
                  <a:cubicBezTo>
                    <a:pt x="1781" y="2519"/>
                    <a:pt x="1773" y="2511"/>
                    <a:pt x="1773" y="2503"/>
                  </a:cubicBezTo>
                  <a:cubicBezTo>
                    <a:pt x="1773" y="2453"/>
                    <a:pt x="1790" y="2412"/>
                    <a:pt x="1798" y="2370"/>
                  </a:cubicBezTo>
                  <a:cubicBezTo>
                    <a:pt x="1806" y="2329"/>
                    <a:pt x="1815" y="2287"/>
                    <a:pt x="1815" y="2246"/>
                  </a:cubicBezTo>
                  <a:cubicBezTo>
                    <a:pt x="1831" y="2163"/>
                    <a:pt x="1839" y="2080"/>
                    <a:pt x="1839" y="1997"/>
                  </a:cubicBezTo>
                  <a:cubicBezTo>
                    <a:pt x="1839" y="1977"/>
                    <a:pt x="1854" y="1966"/>
                    <a:pt x="1868" y="1966"/>
                  </a:cubicBezTo>
                  <a:cubicBezTo>
                    <a:pt x="1883" y="1966"/>
                    <a:pt x="1897" y="1977"/>
                    <a:pt x="1897" y="1997"/>
                  </a:cubicBezTo>
                  <a:cubicBezTo>
                    <a:pt x="1906" y="2022"/>
                    <a:pt x="1906" y="2047"/>
                    <a:pt x="1906" y="2072"/>
                  </a:cubicBezTo>
                  <a:cubicBezTo>
                    <a:pt x="1906" y="2080"/>
                    <a:pt x="1906" y="2080"/>
                    <a:pt x="1906" y="2089"/>
                  </a:cubicBezTo>
                  <a:cubicBezTo>
                    <a:pt x="1906" y="2162"/>
                    <a:pt x="1906" y="2236"/>
                    <a:pt x="1898" y="2309"/>
                  </a:cubicBezTo>
                  <a:lnTo>
                    <a:pt x="1898" y="2309"/>
                  </a:lnTo>
                  <a:cubicBezTo>
                    <a:pt x="1899" y="2302"/>
                    <a:pt x="1906" y="2295"/>
                    <a:pt x="1906" y="2287"/>
                  </a:cubicBezTo>
                  <a:cubicBezTo>
                    <a:pt x="1922" y="2263"/>
                    <a:pt x="1922" y="2229"/>
                    <a:pt x="1931" y="2205"/>
                  </a:cubicBezTo>
                  <a:cubicBezTo>
                    <a:pt x="1931" y="2196"/>
                    <a:pt x="1922" y="2180"/>
                    <a:pt x="1931" y="2163"/>
                  </a:cubicBezTo>
                  <a:cubicBezTo>
                    <a:pt x="1931" y="2138"/>
                    <a:pt x="1939" y="2122"/>
                    <a:pt x="1955" y="2097"/>
                  </a:cubicBezTo>
                  <a:cubicBezTo>
                    <a:pt x="1955" y="2089"/>
                    <a:pt x="1955" y="2080"/>
                    <a:pt x="1955" y="2072"/>
                  </a:cubicBezTo>
                  <a:cubicBezTo>
                    <a:pt x="1964" y="1997"/>
                    <a:pt x="1964" y="1923"/>
                    <a:pt x="1947" y="1857"/>
                  </a:cubicBezTo>
                  <a:cubicBezTo>
                    <a:pt x="1947" y="1815"/>
                    <a:pt x="1939" y="1782"/>
                    <a:pt x="1931" y="1741"/>
                  </a:cubicBezTo>
                  <a:cubicBezTo>
                    <a:pt x="1922" y="1707"/>
                    <a:pt x="1906" y="1666"/>
                    <a:pt x="1906" y="1633"/>
                  </a:cubicBezTo>
                  <a:cubicBezTo>
                    <a:pt x="1906" y="1612"/>
                    <a:pt x="1923" y="1598"/>
                    <a:pt x="1938" y="1598"/>
                  </a:cubicBezTo>
                  <a:cubicBezTo>
                    <a:pt x="1941" y="1598"/>
                    <a:pt x="1944" y="1598"/>
                    <a:pt x="1947" y="1600"/>
                  </a:cubicBezTo>
                  <a:cubicBezTo>
                    <a:pt x="1997" y="1633"/>
                    <a:pt x="2022" y="1699"/>
                    <a:pt x="2038" y="1757"/>
                  </a:cubicBezTo>
                  <a:cubicBezTo>
                    <a:pt x="2038" y="1749"/>
                    <a:pt x="2038" y="1732"/>
                    <a:pt x="2038" y="1724"/>
                  </a:cubicBezTo>
                  <a:cubicBezTo>
                    <a:pt x="2047" y="1567"/>
                    <a:pt x="2022" y="1409"/>
                    <a:pt x="1980" y="1252"/>
                  </a:cubicBezTo>
                  <a:cubicBezTo>
                    <a:pt x="1897" y="920"/>
                    <a:pt x="1740" y="605"/>
                    <a:pt x="1674" y="274"/>
                  </a:cubicBezTo>
                  <a:cubicBezTo>
                    <a:pt x="1665" y="224"/>
                    <a:pt x="1657" y="183"/>
                    <a:pt x="1649" y="141"/>
                  </a:cubicBezTo>
                  <a:cubicBezTo>
                    <a:pt x="1616" y="100"/>
                    <a:pt x="1599" y="50"/>
                    <a:pt x="15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7"/>
            <p:cNvSpPr/>
            <p:nvPr/>
          </p:nvSpPr>
          <p:spPr>
            <a:xfrm>
              <a:off x="2471050" y="1761825"/>
              <a:ext cx="87225" cy="92750"/>
            </a:xfrm>
            <a:custGeom>
              <a:rect b="b" l="l" r="r" t="t"/>
              <a:pathLst>
                <a:path extrusionOk="0" h="3710" w="3489">
                  <a:moveTo>
                    <a:pt x="1602" y="1"/>
                  </a:moveTo>
                  <a:cubicBezTo>
                    <a:pt x="1560" y="1"/>
                    <a:pt x="1515" y="10"/>
                    <a:pt x="1475" y="38"/>
                  </a:cubicBezTo>
                  <a:cubicBezTo>
                    <a:pt x="1417" y="80"/>
                    <a:pt x="1393" y="146"/>
                    <a:pt x="1393" y="212"/>
                  </a:cubicBezTo>
                  <a:cubicBezTo>
                    <a:pt x="1393" y="237"/>
                    <a:pt x="1393" y="254"/>
                    <a:pt x="1393" y="270"/>
                  </a:cubicBezTo>
                  <a:cubicBezTo>
                    <a:pt x="1368" y="312"/>
                    <a:pt x="1343" y="345"/>
                    <a:pt x="1310" y="378"/>
                  </a:cubicBezTo>
                  <a:cubicBezTo>
                    <a:pt x="1152" y="577"/>
                    <a:pt x="920" y="693"/>
                    <a:pt x="713" y="834"/>
                  </a:cubicBezTo>
                  <a:cubicBezTo>
                    <a:pt x="506" y="966"/>
                    <a:pt x="307" y="1157"/>
                    <a:pt x="257" y="1405"/>
                  </a:cubicBezTo>
                  <a:cubicBezTo>
                    <a:pt x="249" y="1439"/>
                    <a:pt x="249" y="1472"/>
                    <a:pt x="224" y="1488"/>
                  </a:cubicBezTo>
                  <a:cubicBezTo>
                    <a:pt x="208" y="1496"/>
                    <a:pt x="183" y="1496"/>
                    <a:pt x="166" y="1505"/>
                  </a:cubicBezTo>
                  <a:cubicBezTo>
                    <a:pt x="141" y="1521"/>
                    <a:pt x="133" y="1546"/>
                    <a:pt x="125" y="1571"/>
                  </a:cubicBezTo>
                  <a:cubicBezTo>
                    <a:pt x="1" y="1985"/>
                    <a:pt x="150" y="2433"/>
                    <a:pt x="307" y="2830"/>
                  </a:cubicBezTo>
                  <a:cubicBezTo>
                    <a:pt x="349" y="2955"/>
                    <a:pt x="398" y="3071"/>
                    <a:pt x="481" y="3162"/>
                  </a:cubicBezTo>
                  <a:cubicBezTo>
                    <a:pt x="531" y="3220"/>
                    <a:pt x="597" y="3261"/>
                    <a:pt x="663" y="3286"/>
                  </a:cubicBezTo>
                  <a:cubicBezTo>
                    <a:pt x="846" y="3468"/>
                    <a:pt x="1061" y="3618"/>
                    <a:pt x="1301" y="3709"/>
                  </a:cubicBezTo>
                  <a:cubicBezTo>
                    <a:pt x="1304" y="3709"/>
                    <a:pt x="1306" y="3710"/>
                    <a:pt x="1308" y="3710"/>
                  </a:cubicBezTo>
                  <a:cubicBezTo>
                    <a:pt x="1338" y="3710"/>
                    <a:pt x="1357" y="3658"/>
                    <a:pt x="1326" y="3642"/>
                  </a:cubicBezTo>
                  <a:cubicBezTo>
                    <a:pt x="1202" y="3576"/>
                    <a:pt x="1078" y="3502"/>
                    <a:pt x="962" y="3402"/>
                  </a:cubicBezTo>
                  <a:cubicBezTo>
                    <a:pt x="912" y="3361"/>
                    <a:pt x="854" y="3311"/>
                    <a:pt x="804" y="3261"/>
                  </a:cubicBezTo>
                  <a:cubicBezTo>
                    <a:pt x="796" y="3178"/>
                    <a:pt x="779" y="3096"/>
                    <a:pt x="771" y="3013"/>
                  </a:cubicBezTo>
                  <a:lnTo>
                    <a:pt x="771" y="3013"/>
                  </a:lnTo>
                  <a:cubicBezTo>
                    <a:pt x="796" y="3046"/>
                    <a:pt x="829" y="3087"/>
                    <a:pt x="854" y="3120"/>
                  </a:cubicBezTo>
                  <a:cubicBezTo>
                    <a:pt x="937" y="3220"/>
                    <a:pt x="1028" y="3311"/>
                    <a:pt x="1127" y="3394"/>
                  </a:cubicBezTo>
                  <a:cubicBezTo>
                    <a:pt x="1227" y="3485"/>
                    <a:pt x="1335" y="3551"/>
                    <a:pt x="1442" y="3609"/>
                  </a:cubicBezTo>
                  <a:cubicBezTo>
                    <a:pt x="1449" y="3613"/>
                    <a:pt x="1456" y="3615"/>
                    <a:pt x="1462" y="3615"/>
                  </a:cubicBezTo>
                  <a:cubicBezTo>
                    <a:pt x="1493" y="3615"/>
                    <a:pt x="1511" y="3571"/>
                    <a:pt x="1484" y="3543"/>
                  </a:cubicBezTo>
                  <a:cubicBezTo>
                    <a:pt x="1368" y="3468"/>
                    <a:pt x="1260" y="3369"/>
                    <a:pt x="1161" y="3278"/>
                  </a:cubicBezTo>
                  <a:cubicBezTo>
                    <a:pt x="1003" y="3129"/>
                    <a:pt x="854" y="2963"/>
                    <a:pt x="746" y="2764"/>
                  </a:cubicBezTo>
                  <a:cubicBezTo>
                    <a:pt x="738" y="2748"/>
                    <a:pt x="738" y="2723"/>
                    <a:pt x="738" y="2698"/>
                  </a:cubicBezTo>
                  <a:cubicBezTo>
                    <a:pt x="730" y="2565"/>
                    <a:pt x="730" y="2424"/>
                    <a:pt x="763" y="2292"/>
                  </a:cubicBezTo>
                  <a:cubicBezTo>
                    <a:pt x="804" y="2151"/>
                    <a:pt x="887" y="2035"/>
                    <a:pt x="1011" y="1969"/>
                  </a:cubicBezTo>
                  <a:cubicBezTo>
                    <a:pt x="1078" y="1936"/>
                    <a:pt x="1161" y="1927"/>
                    <a:pt x="1235" y="1927"/>
                  </a:cubicBezTo>
                  <a:cubicBezTo>
                    <a:pt x="1451" y="2060"/>
                    <a:pt x="1674" y="2192"/>
                    <a:pt x="1890" y="2325"/>
                  </a:cubicBezTo>
                  <a:cubicBezTo>
                    <a:pt x="1981" y="2383"/>
                    <a:pt x="2080" y="2449"/>
                    <a:pt x="2163" y="2516"/>
                  </a:cubicBezTo>
                  <a:cubicBezTo>
                    <a:pt x="2254" y="2582"/>
                    <a:pt x="2345" y="2656"/>
                    <a:pt x="2420" y="2739"/>
                  </a:cubicBezTo>
                  <a:cubicBezTo>
                    <a:pt x="2426" y="2748"/>
                    <a:pt x="2435" y="2752"/>
                    <a:pt x="2443" y="2752"/>
                  </a:cubicBezTo>
                  <a:cubicBezTo>
                    <a:pt x="2466" y="2752"/>
                    <a:pt x="2490" y="2722"/>
                    <a:pt x="2478" y="2698"/>
                  </a:cubicBezTo>
                  <a:cubicBezTo>
                    <a:pt x="2395" y="2590"/>
                    <a:pt x="2304" y="2499"/>
                    <a:pt x="2205" y="2416"/>
                  </a:cubicBezTo>
                  <a:cubicBezTo>
                    <a:pt x="2006" y="2259"/>
                    <a:pt x="1790" y="2134"/>
                    <a:pt x="1583" y="2010"/>
                  </a:cubicBezTo>
                  <a:lnTo>
                    <a:pt x="1517" y="1969"/>
                  </a:lnTo>
                  <a:lnTo>
                    <a:pt x="1517" y="1969"/>
                  </a:lnTo>
                  <a:cubicBezTo>
                    <a:pt x="1906" y="2060"/>
                    <a:pt x="2254" y="2300"/>
                    <a:pt x="2594" y="2516"/>
                  </a:cubicBezTo>
                  <a:cubicBezTo>
                    <a:pt x="2641" y="2545"/>
                    <a:pt x="2696" y="2574"/>
                    <a:pt x="2751" y="2574"/>
                  </a:cubicBezTo>
                  <a:cubicBezTo>
                    <a:pt x="2773" y="2574"/>
                    <a:pt x="2796" y="2569"/>
                    <a:pt x="2818" y="2557"/>
                  </a:cubicBezTo>
                  <a:cubicBezTo>
                    <a:pt x="2884" y="2516"/>
                    <a:pt x="2892" y="2416"/>
                    <a:pt x="2867" y="2325"/>
                  </a:cubicBezTo>
                  <a:lnTo>
                    <a:pt x="2867" y="2325"/>
                  </a:lnTo>
                  <a:cubicBezTo>
                    <a:pt x="2892" y="2350"/>
                    <a:pt x="2917" y="2366"/>
                    <a:pt x="2942" y="2391"/>
                  </a:cubicBezTo>
                  <a:cubicBezTo>
                    <a:pt x="3008" y="2441"/>
                    <a:pt x="3075" y="2482"/>
                    <a:pt x="3141" y="2524"/>
                  </a:cubicBezTo>
                  <a:cubicBezTo>
                    <a:pt x="3149" y="2530"/>
                    <a:pt x="3158" y="2532"/>
                    <a:pt x="3165" y="2532"/>
                  </a:cubicBezTo>
                  <a:cubicBezTo>
                    <a:pt x="3200" y="2532"/>
                    <a:pt x="3216" y="2477"/>
                    <a:pt x="3182" y="2449"/>
                  </a:cubicBezTo>
                  <a:cubicBezTo>
                    <a:pt x="3116" y="2400"/>
                    <a:pt x="3050" y="2333"/>
                    <a:pt x="2983" y="2275"/>
                  </a:cubicBezTo>
                  <a:cubicBezTo>
                    <a:pt x="2909" y="2217"/>
                    <a:pt x="2851" y="2159"/>
                    <a:pt x="2785" y="2101"/>
                  </a:cubicBezTo>
                  <a:cubicBezTo>
                    <a:pt x="2768" y="2076"/>
                    <a:pt x="2751" y="2060"/>
                    <a:pt x="2735" y="2043"/>
                  </a:cubicBezTo>
                  <a:cubicBezTo>
                    <a:pt x="2635" y="1886"/>
                    <a:pt x="2519" y="1737"/>
                    <a:pt x="2420" y="1579"/>
                  </a:cubicBezTo>
                  <a:cubicBezTo>
                    <a:pt x="2337" y="1430"/>
                    <a:pt x="2271" y="1265"/>
                    <a:pt x="2229" y="1091"/>
                  </a:cubicBezTo>
                  <a:cubicBezTo>
                    <a:pt x="2188" y="933"/>
                    <a:pt x="2171" y="759"/>
                    <a:pt x="2221" y="602"/>
                  </a:cubicBezTo>
                  <a:cubicBezTo>
                    <a:pt x="2238" y="535"/>
                    <a:pt x="2271" y="469"/>
                    <a:pt x="2312" y="419"/>
                  </a:cubicBezTo>
                  <a:cubicBezTo>
                    <a:pt x="2445" y="461"/>
                    <a:pt x="2586" y="502"/>
                    <a:pt x="2727" y="527"/>
                  </a:cubicBezTo>
                  <a:cubicBezTo>
                    <a:pt x="2843" y="552"/>
                    <a:pt x="2967" y="569"/>
                    <a:pt x="3083" y="585"/>
                  </a:cubicBezTo>
                  <a:cubicBezTo>
                    <a:pt x="3207" y="593"/>
                    <a:pt x="3323" y="593"/>
                    <a:pt x="3439" y="593"/>
                  </a:cubicBezTo>
                  <a:cubicBezTo>
                    <a:pt x="3489" y="593"/>
                    <a:pt x="3489" y="527"/>
                    <a:pt x="3439" y="519"/>
                  </a:cubicBezTo>
                  <a:cubicBezTo>
                    <a:pt x="3381" y="511"/>
                    <a:pt x="3315" y="502"/>
                    <a:pt x="3249" y="494"/>
                  </a:cubicBezTo>
                  <a:cubicBezTo>
                    <a:pt x="3265" y="486"/>
                    <a:pt x="3265" y="453"/>
                    <a:pt x="3240" y="444"/>
                  </a:cubicBezTo>
                  <a:cubicBezTo>
                    <a:pt x="3058" y="370"/>
                    <a:pt x="2851" y="353"/>
                    <a:pt x="2660" y="320"/>
                  </a:cubicBezTo>
                  <a:lnTo>
                    <a:pt x="2428" y="279"/>
                  </a:lnTo>
                  <a:cubicBezTo>
                    <a:pt x="2296" y="212"/>
                    <a:pt x="2155" y="154"/>
                    <a:pt x="2014" y="105"/>
                  </a:cubicBezTo>
                  <a:cubicBezTo>
                    <a:pt x="1939" y="71"/>
                    <a:pt x="1857" y="47"/>
                    <a:pt x="1782" y="47"/>
                  </a:cubicBezTo>
                  <a:lnTo>
                    <a:pt x="1749" y="38"/>
                  </a:lnTo>
                  <a:cubicBezTo>
                    <a:pt x="1724" y="22"/>
                    <a:pt x="1691" y="13"/>
                    <a:pt x="1658" y="5"/>
                  </a:cubicBezTo>
                  <a:cubicBezTo>
                    <a:pt x="1640" y="3"/>
                    <a:pt x="1621" y="1"/>
                    <a:pt x="1602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7"/>
            <p:cNvSpPr/>
            <p:nvPr/>
          </p:nvSpPr>
          <p:spPr>
            <a:xfrm>
              <a:off x="2713575" y="1589600"/>
              <a:ext cx="10825" cy="50500"/>
            </a:xfrm>
            <a:custGeom>
              <a:rect b="b" l="l" r="r" t="t"/>
              <a:pathLst>
                <a:path extrusionOk="0" h="2020" w="433">
                  <a:moveTo>
                    <a:pt x="226" y="1"/>
                  </a:moveTo>
                  <a:cubicBezTo>
                    <a:pt x="192" y="9"/>
                    <a:pt x="176" y="34"/>
                    <a:pt x="176" y="59"/>
                  </a:cubicBezTo>
                  <a:cubicBezTo>
                    <a:pt x="159" y="208"/>
                    <a:pt x="126" y="357"/>
                    <a:pt x="101" y="498"/>
                  </a:cubicBezTo>
                  <a:cubicBezTo>
                    <a:pt x="76" y="630"/>
                    <a:pt x="60" y="763"/>
                    <a:pt x="60" y="895"/>
                  </a:cubicBezTo>
                  <a:cubicBezTo>
                    <a:pt x="68" y="1011"/>
                    <a:pt x="93" y="1136"/>
                    <a:pt x="134" y="1243"/>
                  </a:cubicBezTo>
                  <a:cubicBezTo>
                    <a:pt x="143" y="1268"/>
                    <a:pt x="151" y="1293"/>
                    <a:pt x="168" y="1326"/>
                  </a:cubicBezTo>
                  <a:cubicBezTo>
                    <a:pt x="159" y="1359"/>
                    <a:pt x="151" y="1393"/>
                    <a:pt x="151" y="1426"/>
                  </a:cubicBezTo>
                  <a:cubicBezTo>
                    <a:pt x="110" y="1600"/>
                    <a:pt x="60" y="1774"/>
                    <a:pt x="10" y="1948"/>
                  </a:cubicBezTo>
                  <a:cubicBezTo>
                    <a:pt x="0" y="1992"/>
                    <a:pt x="32" y="2019"/>
                    <a:pt x="64" y="2019"/>
                  </a:cubicBezTo>
                  <a:cubicBezTo>
                    <a:pt x="86" y="2019"/>
                    <a:pt x="108" y="2007"/>
                    <a:pt x="118" y="1981"/>
                  </a:cubicBezTo>
                  <a:cubicBezTo>
                    <a:pt x="176" y="1823"/>
                    <a:pt x="217" y="1666"/>
                    <a:pt x="242" y="1500"/>
                  </a:cubicBezTo>
                  <a:lnTo>
                    <a:pt x="242" y="1500"/>
                  </a:lnTo>
                  <a:cubicBezTo>
                    <a:pt x="234" y="1583"/>
                    <a:pt x="234" y="1666"/>
                    <a:pt x="226" y="1749"/>
                  </a:cubicBezTo>
                  <a:cubicBezTo>
                    <a:pt x="226" y="1785"/>
                    <a:pt x="249" y="1802"/>
                    <a:pt x="274" y="1802"/>
                  </a:cubicBezTo>
                  <a:cubicBezTo>
                    <a:pt x="301" y="1802"/>
                    <a:pt x="329" y="1783"/>
                    <a:pt x="333" y="1749"/>
                  </a:cubicBezTo>
                  <a:cubicBezTo>
                    <a:pt x="333" y="1749"/>
                    <a:pt x="333" y="1741"/>
                    <a:pt x="333" y="1732"/>
                  </a:cubicBezTo>
                  <a:cubicBezTo>
                    <a:pt x="350" y="1782"/>
                    <a:pt x="358" y="1840"/>
                    <a:pt x="366" y="1890"/>
                  </a:cubicBezTo>
                  <a:cubicBezTo>
                    <a:pt x="370" y="1904"/>
                    <a:pt x="382" y="1911"/>
                    <a:pt x="394" y="1911"/>
                  </a:cubicBezTo>
                  <a:cubicBezTo>
                    <a:pt x="409" y="1911"/>
                    <a:pt x="424" y="1900"/>
                    <a:pt x="424" y="1881"/>
                  </a:cubicBezTo>
                  <a:cubicBezTo>
                    <a:pt x="424" y="1790"/>
                    <a:pt x="416" y="1707"/>
                    <a:pt x="391" y="1625"/>
                  </a:cubicBezTo>
                  <a:cubicBezTo>
                    <a:pt x="424" y="1393"/>
                    <a:pt x="433" y="1161"/>
                    <a:pt x="416" y="920"/>
                  </a:cubicBezTo>
                  <a:cubicBezTo>
                    <a:pt x="416" y="912"/>
                    <a:pt x="408" y="895"/>
                    <a:pt x="400" y="887"/>
                  </a:cubicBezTo>
                  <a:cubicBezTo>
                    <a:pt x="400" y="837"/>
                    <a:pt x="400" y="788"/>
                    <a:pt x="400" y="746"/>
                  </a:cubicBezTo>
                  <a:cubicBezTo>
                    <a:pt x="400" y="713"/>
                    <a:pt x="375" y="697"/>
                    <a:pt x="350" y="688"/>
                  </a:cubicBezTo>
                  <a:cubicBezTo>
                    <a:pt x="350" y="473"/>
                    <a:pt x="325" y="257"/>
                    <a:pt x="284" y="42"/>
                  </a:cubicBezTo>
                  <a:cubicBezTo>
                    <a:pt x="275" y="17"/>
                    <a:pt x="250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7"/>
            <p:cNvSpPr/>
            <p:nvPr/>
          </p:nvSpPr>
          <p:spPr>
            <a:xfrm>
              <a:off x="2496725" y="1536900"/>
              <a:ext cx="3350" cy="19525"/>
            </a:xfrm>
            <a:custGeom>
              <a:rect b="b" l="l" r="r" t="t"/>
              <a:pathLst>
                <a:path extrusionOk="0" h="781" w="134">
                  <a:moveTo>
                    <a:pt x="58" y="1"/>
                  </a:moveTo>
                  <a:cubicBezTo>
                    <a:pt x="47" y="1"/>
                    <a:pt x="35" y="7"/>
                    <a:pt x="26" y="21"/>
                  </a:cubicBezTo>
                  <a:lnTo>
                    <a:pt x="34" y="21"/>
                  </a:lnTo>
                  <a:cubicBezTo>
                    <a:pt x="1" y="70"/>
                    <a:pt x="18" y="145"/>
                    <a:pt x="18" y="203"/>
                  </a:cubicBezTo>
                  <a:cubicBezTo>
                    <a:pt x="26" y="261"/>
                    <a:pt x="26" y="319"/>
                    <a:pt x="26" y="377"/>
                  </a:cubicBezTo>
                  <a:cubicBezTo>
                    <a:pt x="34" y="443"/>
                    <a:pt x="34" y="501"/>
                    <a:pt x="34" y="567"/>
                  </a:cubicBezTo>
                  <a:cubicBezTo>
                    <a:pt x="42" y="625"/>
                    <a:pt x="51" y="692"/>
                    <a:pt x="51" y="750"/>
                  </a:cubicBezTo>
                  <a:cubicBezTo>
                    <a:pt x="55" y="770"/>
                    <a:pt x="71" y="781"/>
                    <a:pt x="87" y="781"/>
                  </a:cubicBezTo>
                  <a:cubicBezTo>
                    <a:pt x="102" y="781"/>
                    <a:pt x="117" y="770"/>
                    <a:pt x="117" y="750"/>
                  </a:cubicBezTo>
                  <a:cubicBezTo>
                    <a:pt x="117" y="717"/>
                    <a:pt x="117" y="683"/>
                    <a:pt x="125" y="650"/>
                  </a:cubicBezTo>
                  <a:cubicBezTo>
                    <a:pt x="125" y="617"/>
                    <a:pt x="134" y="584"/>
                    <a:pt x="134" y="551"/>
                  </a:cubicBezTo>
                  <a:cubicBezTo>
                    <a:pt x="134" y="493"/>
                    <a:pt x="134" y="435"/>
                    <a:pt x="134" y="377"/>
                  </a:cubicBezTo>
                  <a:cubicBezTo>
                    <a:pt x="134" y="311"/>
                    <a:pt x="125" y="253"/>
                    <a:pt x="125" y="195"/>
                  </a:cubicBezTo>
                  <a:cubicBezTo>
                    <a:pt x="117" y="137"/>
                    <a:pt x="125" y="54"/>
                    <a:pt x="84" y="12"/>
                  </a:cubicBezTo>
                  <a:cubicBezTo>
                    <a:pt x="76" y="5"/>
                    <a:pt x="67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7"/>
            <p:cNvSpPr/>
            <p:nvPr/>
          </p:nvSpPr>
          <p:spPr>
            <a:xfrm>
              <a:off x="2496325" y="1527450"/>
              <a:ext cx="2100" cy="4600"/>
            </a:xfrm>
            <a:custGeom>
              <a:rect b="b" l="l" r="r" t="t"/>
              <a:pathLst>
                <a:path extrusionOk="0" h="184" w="84">
                  <a:moveTo>
                    <a:pt x="24" y="0"/>
                  </a:moveTo>
                  <a:cubicBezTo>
                    <a:pt x="15" y="0"/>
                    <a:pt x="9" y="7"/>
                    <a:pt x="9" y="18"/>
                  </a:cubicBezTo>
                  <a:cubicBezTo>
                    <a:pt x="9" y="26"/>
                    <a:pt x="0" y="26"/>
                    <a:pt x="0" y="34"/>
                  </a:cubicBezTo>
                  <a:cubicBezTo>
                    <a:pt x="0" y="42"/>
                    <a:pt x="0" y="51"/>
                    <a:pt x="9" y="59"/>
                  </a:cubicBezTo>
                  <a:lnTo>
                    <a:pt x="9" y="92"/>
                  </a:lnTo>
                  <a:cubicBezTo>
                    <a:pt x="17" y="117"/>
                    <a:pt x="17" y="134"/>
                    <a:pt x="25" y="158"/>
                  </a:cubicBezTo>
                  <a:cubicBezTo>
                    <a:pt x="25" y="175"/>
                    <a:pt x="42" y="183"/>
                    <a:pt x="58" y="183"/>
                  </a:cubicBezTo>
                  <a:cubicBezTo>
                    <a:pt x="75" y="175"/>
                    <a:pt x="83" y="158"/>
                    <a:pt x="83" y="142"/>
                  </a:cubicBezTo>
                  <a:cubicBezTo>
                    <a:pt x="75" y="117"/>
                    <a:pt x="75" y="100"/>
                    <a:pt x="67" y="76"/>
                  </a:cubicBezTo>
                  <a:cubicBezTo>
                    <a:pt x="67" y="67"/>
                    <a:pt x="58" y="51"/>
                    <a:pt x="58" y="42"/>
                  </a:cubicBezTo>
                  <a:cubicBezTo>
                    <a:pt x="50" y="26"/>
                    <a:pt x="50" y="18"/>
                    <a:pt x="42" y="9"/>
                  </a:cubicBezTo>
                  <a:cubicBezTo>
                    <a:pt x="36" y="3"/>
                    <a:pt x="2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7"/>
            <p:cNvSpPr/>
            <p:nvPr/>
          </p:nvSpPr>
          <p:spPr>
            <a:xfrm>
              <a:off x="2491975" y="1517525"/>
              <a:ext cx="3125" cy="4875"/>
            </a:xfrm>
            <a:custGeom>
              <a:rect b="b" l="l" r="r" t="t"/>
              <a:pathLst>
                <a:path extrusionOk="0" h="195" w="125">
                  <a:moveTo>
                    <a:pt x="17" y="0"/>
                  </a:moveTo>
                  <a:cubicBezTo>
                    <a:pt x="9" y="9"/>
                    <a:pt x="0" y="17"/>
                    <a:pt x="9" y="33"/>
                  </a:cubicBezTo>
                  <a:cubicBezTo>
                    <a:pt x="9" y="42"/>
                    <a:pt x="9" y="42"/>
                    <a:pt x="9" y="50"/>
                  </a:cubicBezTo>
                  <a:cubicBezTo>
                    <a:pt x="17" y="58"/>
                    <a:pt x="17" y="67"/>
                    <a:pt x="17" y="75"/>
                  </a:cubicBezTo>
                  <a:cubicBezTo>
                    <a:pt x="25" y="83"/>
                    <a:pt x="34" y="100"/>
                    <a:pt x="34" y="108"/>
                  </a:cubicBezTo>
                  <a:cubicBezTo>
                    <a:pt x="50" y="133"/>
                    <a:pt x="58" y="158"/>
                    <a:pt x="67" y="174"/>
                  </a:cubicBezTo>
                  <a:cubicBezTo>
                    <a:pt x="73" y="186"/>
                    <a:pt x="83" y="194"/>
                    <a:pt x="95" y="194"/>
                  </a:cubicBezTo>
                  <a:cubicBezTo>
                    <a:pt x="99" y="194"/>
                    <a:pt x="104" y="193"/>
                    <a:pt x="108" y="191"/>
                  </a:cubicBezTo>
                  <a:cubicBezTo>
                    <a:pt x="125" y="183"/>
                    <a:pt x="125" y="158"/>
                    <a:pt x="116" y="149"/>
                  </a:cubicBezTo>
                  <a:cubicBezTo>
                    <a:pt x="108" y="125"/>
                    <a:pt x="100" y="100"/>
                    <a:pt x="83" y="75"/>
                  </a:cubicBezTo>
                  <a:lnTo>
                    <a:pt x="67" y="42"/>
                  </a:lnTo>
                  <a:cubicBezTo>
                    <a:pt x="67" y="33"/>
                    <a:pt x="58" y="33"/>
                    <a:pt x="58" y="25"/>
                  </a:cubicBezTo>
                  <a:cubicBezTo>
                    <a:pt x="50" y="17"/>
                    <a:pt x="50" y="17"/>
                    <a:pt x="42" y="9"/>
                  </a:cubicBezTo>
                  <a:cubicBezTo>
                    <a:pt x="34" y="0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7"/>
            <p:cNvSpPr/>
            <p:nvPr/>
          </p:nvSpPr>
          <p:spPr>
            <a:xfrm>
              <a:off x="2585800" y="1639650"/>
              <a:ext cx="7350" cy="10450"/>
            </a:xfrm>
            <a:custGeom>
              <a:rect b="b" l="l" r="r" t="t"/>
              <a:pathLst>
                <a:path extrusionOk="0" h="418" w="294">
                  <a:moveTo>
                    <a:pt x="41" y="0"/>
                  </a:moveTo>
                  <a:cubicBezTo>
                    <a:pt x="30" y="0"/>
                    <a:pt x="15" y="8"/>
                    <a:pt x="9" y="20"/>
                  </a:cubicBezTo>
                  <a:cubicBezTo>
                    <a:pt x="1" y="37"/>
                    <a:pt x="1" y="62"/>
                    <a:pt x="9" y="87"/>
                  </a:cubicBezTo>
                  <a:cubicBezTo>
                    <a:pt x="9" y="111"/>
                    <a:pt x="17" y="128"/>
                    <a:pt x="26" y="145"/>
                  </a:cubicBezTo>
                  <a:cubicBezTo>
                    <a:pt x="42" y="178"/>
                    <a:pt x="59" y="211"/>
                    <a:pt x="75" y="244"/>
                  </a:cubicBezTo>
                  <a:cubicBezTo>
                    <a:pt x="117" y="310"/>
                    <a:pt x="166" y="360"/>
                    <a:pt x="224" y="410"/>
                  </a:cubicBezTo>
                  <a:cubicBezTo>
                    <a:pt x="232" y="415"/>
                    <a:pt x="239" y="417"/>
                    <a:pt x="246" y="417"/>
                  </a:cubicBezTo>
                  <a:cubicBezTo>
                    <a:pt x="272" y="417"/>
                    <a:pt x="294" y="388"/>
                    <a:pt x="274" y="368"/>
                  </a:cubicBezTo>
                  <a:cubicBezTo>
                    <a:pt x="224" y="310"/>
                    <a:pt x="191" y="252"/>
                    <a:pt x="158" y="194"/>
                  </a:cubicBezTo>
                  <a:cubicBezTo>
                    <a:pt x="142" y="161"/>
                    <a:pt x="125" y="128"/>
                    <a:pt x="108" y="95"/>
                  </a:cubicBezTo>
                  <a:cubicBezTo>
                    <a:pt x="100" y="78"/>
                    <a:pt x="100" y="62"/>
                    <a:pt x="92" y="53"/>
                  </a:cubicBezTo>
                  <a:cubicBezTo>
                    <a:pt x="84" y="37"/>
                    <a:pt x="67" y="12"/>
                    <a:pt x="50" y="4"/>
                  </a:cubicBezTo>
                  <a:cubicBezTo>
                    <a:pt x="48" y="1"/>
                    <a:pt x="45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7"/>
            <p:cNvSpPr/>
            <p:nvPr/>
          </p:nvSpPr>
          <p:spPr>
            <a:xfrm>
              <a:off x="2584150" y="1630000"/>
              <a:ext cx="1475" cy="3750"/>
            </a:xfrm>
            <a:custGeom>
              <a:rect b="b" l="l" r="r" t="t"/>
              <a:pathLst>
                <a:path extrusionOk="0" h="150" w="59">
                  <a:moveTo>
                    <a:pt x="9" y="0"/>
                  </a:moveTo>
                  <a:cubicBezTo>
                    <a:pt x="0" y="9"/>
                    <a:pt x="0" y="17"/>
                    <a:pt x="0" y="25"/>
                  </a:cubicBezTo>
                  <a:cubicBezTo>
                    <a:pt x="0" y="42"/>
                    <a:pt x="0" y="50"/>
                    <a:pt x="0" y="67"/>
                  </a:cubicBezTo>
                  <a:lnTo>
                    <a:pt x="0" y="91"/>
                  </a:lnTo>
                  <a:cubicBezTo>
                    <a:pt x="0" y="100"/>
                    <a:pt x="0" y="108"/>
                    <a:pt x="0" y="116"/>
                  </a:cubicBezTo>
                  <a:cubicBezTo>
                    <a:pt x="0" y="133"/>
                    <a:pt x="9" y="149"/>
                    <a:pt x="25" y="149"/>
                  </a:cubicBezTo>
                  <a:cubicBezTo>
                    <a:pt x="34" y="149"/>
                    <a:pt x="42" y="141"/>
                    <a:pt x="42" y="141"/>
                  </a:cubicBezTo>
                  <a:cubicBezTo>
                    <a:pt x="50" y="133"/>
                    <a:pt x="50" y="125"/>
                    <a:pt x="50" y="116"/>
                  </a:cubicBezTo>
                  <a:cubicBezTo>
                    <a:pt x="50" y="100"/>
                    <a:pt x="58" y="83"/>
                    <a:pt x="50" y="58"/>
                  </a:cubicBezTo>
                  <a:cubicBezTo>
                    <a:pt x="50" y="42"/>
                    <a:pt x="42" y="25"/>
                    <a:pt x="34" y="9"/>
                  </a:cubicBezTo>
                  <a:cubicBezTo>
                    <a:pt x="25" y="9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7"/>
            <p:cNvSpPr/>
            <p:nvPr/>
          </p:nvSpPr>
          <p:spPr>
            <a:xfrm>
              <a:off x="2582900" y="1623575"/>
              <a:ext cx="25" cy="225"/>
            </a:xfrm>
            <a:custGeom>
              <a:rect b="b" l="l" r="r" t="t"/>
              <a:pathLst>
                <a:path extrusionOk="0" h="9" w="1">
                  <a:moveTo>
                    <a:pt x="1" y="0"/>
                  </a:moveTo>
                  <a:cubicBezTo>
                    <a:pt x="1" y="0"/>
                    <a:pt x="1" y="9"/>
                    <a:pt x="1" y="9"/>
                  </a:cubicBezTo>
                  <a:cubicBezTo>
                    <a:pt x="1" y="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7"/>
            <p:cNvSpPr/>
            <p:nvPr/>
          </p:nvSpPr>
          <p:spPr>
            <a:xfrm>
              <a:off x="2532150" y="1797200"/>
              <a:ext cx="10950" cy="14100"/>
            </a:xfrm>
            <a:custGeom>
              <a:rect b="b" l="l" r="r" t="t"/>
              <a:pathLst>
                <a:path extrusionOk="0" h="564" w="438">
                  <a:moveTo>
                    <a:pt x="53" y="0"/>
                  </a:moveTo>
                  <a:cubicBezTo>
                    <a:pt x="31" y="0"/>
                    <a:pt x="9" y="16"/>
                    <a:pt x="9" y="40"/>
                  </a:cubicBezTo>
                  <a:cubicBezTo>
                    <a:pt x="1" y="73"/>
                    <a:pt x="9" y="106"/>
                    <a:pt x="34" y="131"/>
                  </a:cubicBezTo>
                  <a:cubicBezTo>
                    <a:pt x="42" y="156"/>
                    <a:pt x="59" y="181"/>
                    <a:pt x="67" y="197"/>
                  </a:cubicBezTo>
                  <a:cubicBezTo>
                    <a:pt x="100" y="239"/>
                    <a:pt x="133" y="280"/>
                    <a:pt x="175" y="322"/>
                  </a:cubicBezTo>
                  <a:cubicBezTo>
                    <a:pt x="208" y="363"/>
                    <a:pt x="241" y="405"/>
                    <a:pt x="283" y="438"/>
                  </a:cubicBezTo>
                  <a:cubicBezTo>
                    <a:pt x="299" y="454"/>
                    <a:pt x="316" y="479"/>
                    <a:pt x="332" y="496"/>
                  </a:cubicBezTo>
                  <a:cubicBezTo>
                    <a:pt x="349" y="521"/>
                    <a:pt x="365" y="537"/>
                    <a:pt x="382" y="554"/>
                  </a:cubicBezTo>
                  <a:cubicBezTo>
                    <a:pt x="387" y="561"/>
                    <a:pt x="393" y="564"/>
                    <a:pt x="400" y="564"/>
                  </a:cubicBezTo>
                  <a:cubicBezTo>
                    <a:pt x="418" y="564"/>
                    <a:pt x="438" y="544"/>
                    <a:pt x="432" y="521"/>
                  </a:cubicBezTo>
                  <a:cubicBezTo>
                    <a:pt x="423" y="496"/>
                    <a:pt x="415" y="471"/>
                    <a:pt x="407" y="446"/>
                  </a:cubicBezTo>
                  <a:cubicBezTo>
                    <a:pt x="390" y="421"/>
                    <a:pt x="382" y="405"/>
                    <a:pt x="365" y="380"/>
                  </a:cubicBezTo>
                  <a:cubicBezTo>
                    <a:pt x="332" y="338"/>
                    <a:pt x="299" y="297"/>
                    <a:pt x="266" y="255"/>
                  </a:cubicBezTo>
                  <a:cubicBezTo>
                    <a:pt x="233" y="222"/>
                    <a:pt x="200" y="181"/>
                    <a:pt x="167" y="148"/>
                  </a:cubicBezTo>
                  <a:cubicBezTo>
                    <a:pt x="150" y="123"/>
                    <a:pt x="142" y="106"/>
                    <a:pt x="125" y="81"/>
                  </a:cubicBezTo>
                  <a:cubicBezTo>
                    <a:pt x="109" y="57"/>
                    <a:pt x="100" y="32"/>
                    <a:pt x="75" y="7"/>
                  </a:cubicBezTo>
                  <a:cubicBezTo>
                    <a:pt x="69" y="2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7"/>
            <p:cNvSpPr/>
            <p:nvPr/>
          </p:nvSpPr>
          <p:spPr>
            <a:xfrm>
              <a:off x="2530925" y="1792400"/>
              <a:ext cx="1475" cy="1675"/>
            </a:xfrm>
            <a:custGeom>
              <a:rect b="b" l="l" r="r" t="t"/>
              <a:pathLst>
                <a:path extrusionOk="0" h="67" w="59">
                  <a:moveTo>
                    <a:pt x="8" y="0"/>
                  </a:moveTo>
                  <a:cubicBezTo>
                    <a:pt x="8" y="0"/>
                    <a:pt x="8" y="8"/>
                    <a:pt x="8" y="8"/>
                  </a:cubicBezTo>
                  <a:cubicBezTo>
                    <a:pt x="0" y="8"/>
                    <a:pt x="0" y="17"/>
                    <a:pt x="8" y="17"/>
                  </a:cubicBezTo>
                  <a:cubicBezTo>
                    <a:pt x="17" y="33"/>
                    <a:pt x="25" y="42"/>
                    <a:pt x="33" y="58"/>
                  </a:cubicBezTo>
                  <a:cubicBezTo>
                    <a:pt x="33" y="66"/>
                    <a:pt x="42" y="66"/>
                    <a:pt x="42" y="66"/>
                  </a:cubicBezTo>
                  <a:lnTo>
                    <a:pt x="58" y="66"/>
                  </a:lnTo>
                  <a:cubicBezTo>
                    <a:pt x="58" y="58"/>
                    <a:pt x="58" y="58"/>
                    <a:pt x="58" y="50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0" y="25"/>
                    <a:pt x="33" y="17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7"/>
            <p:cNvSpPr/>
            <p:nvPr/>
          </p:nvSpPr>
          <p:spPr>
            <a:xfrm>
              <a:off x="2506050" y="1816800"/>
              <a:ext cx="12050" cy="10500"/>
            </a:xfrm>
            <a:custGeom>
              <a:rect b="b" l="l" r="r" t="t"/>
              <a:pathLst>
                <a:path extrusionOk="0" h="420" w="482">
                  <a:moveTo>
                    <a:pt x="63" y="0"/>
                  </a:moveTo>
                  <a:cubicBezTo>
                    <a:pt x="59" y="0"/>
                    <a:pt x="55" y="1"/>
                    <a:pt x="51" y="2"/>
                  </a:cubicBezTo>
                  <a:cubicBezTo>
                    <a:pt x="17" y="2"/>
                    <a:pt x="1" y="18"/>
                    <a:pt x="1" y="51"/>
                  </a:cubicBezTo>
                  <a:cubicBezTo>
                    <a:pt x="1" y="85"/>
                    <a:pt x="26" y="101"/>
                    <a:pt x="42" y="126"/>
                  </a:cubicBezTo>
                  <a:cubicBezTo>
                    <a:pt x="59" y="143"/>
                    <a:pt x="75" y="159"/>
                    <a:pt x="92" y="167"/>
                  </a:cubicBezTo>
                  <a:cubicBezTo>
                    <a:pt x="125" y="201"/>
                    <a:pt x="158" y="234"/>
                    <a:pt x="191" y="259"/>
                  </a:cubicBezTo>
                  <a:cubicBezTo>
                    <a:pt x="266" y="325"/>
                    <a:pt x="332" y="383"/>
                    <a:pt x="423" y="416"/>
                  </a:cubicBezTo>
                  <a:cubicBezTo>
                    <a:pt x="428" y="418"/>
                    <a:pt x="433" y="419"/>
                    <a:pt x="438" y="419"/>
                  </a:cubicBezTo>
                  <a:cubicBezTo>
                    <a:pt x="452" y="419"/>
                    <a:pt x="467" y="412"/>
                    <a:pt x="473" y="399"/>
                  </a:cubicBezTo>
                  <a:cubicBezTo>
                    <a:pt x="481" y="383"/>
                    <a:pt x="481" y="358"/>
                    <a:pt x="465" y="341"/>
                  </a:cubicBezTo>
                  <a:cubicBezTo>
                    <a:pt x="407" y="283"/>
                    <a:pt x="332" y="234"/>
                    <a:pt x="266" y="176"/>
                  </a:cubicBezTo>
                  <a:cubicBezTo>
                    <a:pt x="233" y="143"/>
                    <a:pt x="200" y="118"/>
                    <a:pt x="167" y="85"/>
                  </a:cubicBezTo>
                  <a:cubicBezTo>
                    <a:pt x="150" y="68"/>
                    <a:pt x="133" y="60"/>
                    <a:pt x="125" y="43"/>
                  </a:cubicBezTo>
                  <a:cubicBezTo>
                    <a:pt x="104" y="22"/>
                    <a:pt x="88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7"/>
            <p:cNvSpPr/>
            <p:nvPr/>
          </p:nvSpPr>
          <p:spPr>
            <a:xfrm>
              <a:off x="2504400" y="1823450"/>
              <a:ext cx="4375" cy="5325"/>
            </a:xfrm>
            <a:custGeom>
              <a:rect b="b" l="l" r="r" t="t"/>
              <a:pathLst>
                <a:path extrusionOk="0" h="213" w="175">
                  <a:moveTo>
                    <a:pt x="25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42"/>
                    <a:pt x="9" y="59"/>
                    <a:pt x="25" y="75"/>
                  </a:cubicBezTo>
                  <a:cubicBezTo>
                    <a:pt x="34" y="92"/>
                    <a:pt x="42" y="109"/>
                    <a:pt x="50" y="117"/>
                  </a:cubicBezTo>
                  <a:cubicBezTo>
                    <a:pt x="75" y="150"/>
                    <a:pt x="100" y="175"/>
                    <a:pt x="117" y="200"/>
                  </a:cubicBezTo>
                  <a:cubicBezTo>
                    <a:pt x="125" y="208"/>
                    <a:pt x="135" y="212"/>
                    <a:pt x="145" y="212"/>
                  </a:cubicBezTo>
                  <a:cubicBezTo>
                    <a:pt x="154" y="212"/>
                    <a:pt x="162" y="208"/>
                    <a:pt x="166" y="200"/>
                  </a:cubicBezTo>
                  <a:cubicBezTo>
                    <a:pt x="175" y="200"/>
                    <a:pt x="175" y="183"/>
                    <a:pt x="175" y="175"/>
                  </a:cubicBezTo>
                  <a:cubicBezTo>
                    <a:pt x="175" y="167"/>
                    <a:pt x="175" y="158"/>
                    <a:pt x="166" y="150"/>
                  </a:cubicBezTo>
                  <a:cubicBezTo>
                    <a:pt x="150" y="125"/>
                    <a:pt x="125" y="100"/>
                    <a:pt x="100" y="75"/>
                  </a:cubicBezTo>
                  <a:cubicBezTo>
                    <a:pt x="92" y="59"/>
                    <a:pt x="83" y="51"/>
                    <a:pt x="67" y="34"/>
                  </a:cubicBezTo>
                  <a:cubicBezTo>
                    <a:pt x="59" y="17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7"/>
            <p:cNvSpPr/>
            <p:nvPr/>
          </p:nvSpPr>
          <p:spPr>
            <a:xfrm>
              <a:off x="2698075" y="1427225"/>
              <a:ext cx="19350" cy="22200"/>
            </a:xfrm>
            <a:custGeom>
              <a:rect b="b" l="l" r="r" t="t"/>
              <a:pathLst>
                <a:path extrusionOk="0" h="888" w="774">
                  <a:moveTo>
                    <a:pt x="738" y="0"/>
                  </a:moveTo>
                  <a:cubicBezTo>
                    <a:pt x="733" y="0"/>
                    <a:pt x="727" y="3"/>
                    <a:pt x="721" y="8"/>
                  </a:cubicBezTo>
                  <a:cubicBezTo>
                    <a:pt x="647" y="83"/>
                    <a:pt x="572" y="141"/>
                    <a:pt x="498" y="215"/>
                  </a:cubicBezTo>
                  <a:cubicBezTo>
                    <a:pt x="431" y="281"/>
                    <a:pt x="373" y="348"/>
                    <a:pt x="307" y="422"/>
                  </a:cubicBezTo>
                  <a:cubicBezTo>
                    <a:pt x="249" y="489"/>
                    <a:pt x="191" y="555"/>
                    <a:pt x="133" y="621"/>
                  </a:cubicBezTo>
                  <a:cubicBezTo>
                    <a:pt x="100" y="663"/>
                    <a:pt x="75" y="696"/>
                    <a:pt x="42" y="729"/>
                  </a:cubicBezTo>
                  <a:lnTo>
                    <a:pt x="50" y="729"/>
                  </a:lnTo>
                  <a:cubicBezTo>
                    <a:pt x="25" y="770"/>
                    <a:pt x="0" y="803"/>
                    <a:pt x="0" y="853"/>
                  </a:cubicBezTo>
                  <a:cubicBezTo>
                    <a:pt x="0" y="867"/>
                    <a:pt x="13" y="888"/>
                    <a:pt x="27" y="888"/>
                  </a:cubicBezTo>
                  <a:cubicBezTo>
                    <a:pt x="29" y="888"/>
                    <a:pt x="31" y="887"/>
                    <a:pt x="34" y="886"/>
                  </a:cubicBezTo>
                  <a:cubicBezTo>
                    <a:pt x="75" y="870"/>
                    <a:pt x="108" y="837"/>
                    <a:pt x="133" y="803"/>
                  </a:cubicBezTo>
                  <a:cubicBezTo>
                    <a:pt x="158" y="762"/>
                    <a:pt x="191" y="729"/>
                    <a:pt x="216" y="696"/>
                  </a:cubicBezTo>
                  <a:cubicBezTo>
                    <a:pt x="274" y="629"/>
                    <a:pt x="332" y="563"/>
                    <a:pt x="390" y="497"/>
                  </a:cubicBezTo>
                  <a:cubicBezTo>
                    <a:pt x="456" y="431"/>
                    <a:pt x="514" y="356"/>
                    <a:pt x="580" y="281"/>
                  </a:cubicBezTo>
                  <a:cubicBezTo>
                    <a:pt x="638" y="207"/>
                    <a:pt x="696" y="132"/>
                    <a:pt x="754" y="49"/>
                  </a:cubicBezTo>
                  <a:cubicBezTo>
                    <a:pt x="774" y="30"/>
                    <a:pt x="758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7"/>
            <p:cNvSpPr/>
            <p:nvPr/>
          </p:nvSpPr>
          <p:spPr>
            <a:xfrm>
              <a:off x="2695800" y="1450275"/>
              <a:ext cx="5000" cy="5550"/>
            </a:xfrm>
            <a:custGeom>
              <a:rect b="b" l="l" r="r" t="t"/>
              <a:pathLst>
                <a:path extrusionOk="0" h="222" w="200">
                  <a:moveTo>
                    <a:pt x="166" y="0"/>
                  </a:moveTo>
                  <a:cubicBezTo>
                    <a:pt x="159" y="0"/>
                    <a:pt x="153" y="2"/>
                    <a:pt x="149" y="6"/>
                  </a:cubicBezTo>
                  <a:cubicBezTo>
                    <a:pt x="116" y="31"/>
                    <a:pt x="83" y="55"/>
                    <a:pt x="58" y="89"/>
                  </a:cubicBezTo>
                  <a:cubicBezTo>
                    <a:pt x="50" y="105"/>
                    <a:pt x="33" y="122"/>
                    <a:pt x="25" y="138"/>
                  </a:cubicBezTo>
                  <a:cubicBezTo>
                    <a:pt x="17" y="147"/>
                    <a:pt x="17" y="155"/>
                    <a:pt x="9" y="163"/>
                  </a:cubicBezTo>
                  <a:cubicBezTo>
                    <a:pt x="9" y="180"/>
                    <a:pt x="0" y="188"/>
                    <a:pt x="0" y="205"/>
                  </a:cubicBezTo>
                  <a:cubicBezTo>
                    <a:pt x="9" y="213"/>
                    <a:pt x="17" y="221"/>
                    <a:pt x="33" y="221"/>
                  </a:cubicBezTo>
                  <a:cubicBezTo>
                    <a:pt x="42" y="213"/>
                    <a:pt x="50" y="205"/>
                    <a:pt x="58" y="196"/>
                  </a:cubicBezTo>
                  <a:cubicBezTo>
                    <a:pt x="58" y="188"/>
                    <a:pt x="67" y="180"/>
                    <a:pt x="75" y="180"/>
                  </a:cubicBezTo>
                  <a:cubicBezTo>
                    <a:pt x="83" y="163"/>
                    <a:pt x="100" y="147"/>
                    <a:pt x="108" y="130"/>
                  </a:cubicBezTo>
                  <a:cubicBezTo>
                    <a:pt x="133" y="105"/>
                    <a:pt x="158" y="80"/>
                    <a:pt x="183" y="55"/>
                  </a:cubicBezTo>
                  <a:cubicBezTo>
                    <a:pt x="199" y="47"/>
                    <a:pt x="199" y="22"/>
                    <a:pt x="191" y="14"/>
                  </a:cubicBezTo>
                  <a:cubicBezTo>
                    <a:pt x="186" y="4"/>
                    <a:pt x="176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7"/>
            <p:cNvSpPr/>
            <p:nvPr/>
          </p:nvSpPr>
          <p:spPr>
            <a:xfrm>
              <a:off x="2691500" y="1457375"/>
              <a:ext cx="3500" cy="5025"/>
            </a:xfrm>
            <a:custGeom>
              <a:rect b="b" l="l" r="r" t="t"/>
              <a:pathLst>
                <a:path extrusionOk="0" h="201" w="140">
                  <a:moveTo>
                    <a:pt x="109" y="0"/>
                  </a:moveTo>
                  <a:cubicBezTo>
                    <a:pt x="98" y="0"/>
                    <a:pt x="87" y="8"/>
                    <a:pt x="81" y="20"/>
                  </a:cubicBezTo>
                  <a:cubicBezTo>
                    <a:pt x="65" y="45"/>
                    <a:pt x="48" y="70"/>
                    <a:pt x="40" y="95"/>
                  </a:cubicBezTo>
                  <a:cubicBezTo>
                    <a:pt x="23" y="119"/>
                    <a:pt x="15" y="144"/>
                    <a:pt x="7" y="177"/>
                  </a:cubicBezTo>
                  <a:cubicBezTo>
                    <a:pt x="1" y="189"/>
                    <a:pt x="11" y="201"/>
                    <a:pt x="24" y="201"/>
                  </a:cubicBezTo>
                  <a:cubicBezTo>
                    <a:pt x="29" y="201"/>
                    <a:pt x="35" y="199"/>
                    <a:pt x="40" y="194"/>
                  </a:cubicBezTo>
                  <a:cubicBezTo>
                    <a:pt x="56" y="177"/>
                    <a:pt x="73" y="153"/>
                    <a:pt x="89" y="128"/>
                  </a:cubicBezTo>
                  <a:cubicBezTo>
                    <a:pt x="106" y="103"/>
                    <a:pt x="123" y="78"/>
                    <a:pt x="131" y="53"/>
                  </a:cubicBezTo>
                  <a:cubicBezTo>
                    <a:pt x="139" y="37"/>
                    <a:pt x="139" y="12"/>
                    <a:pt x="123" y="3"/>
                  </a:cubicBezTo>
                  <a:cubicBezTo>
                    <a:pt x="118" y="1"/>
                    <a:pt x="114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7"/>
            <p:cNvSpPr/>
            <p:nvPr/>
          </p:nvSpPr>
          <p:spPr>
            <a:xfrm>
              <a:off x="2477050" y="1704675"/>
              <a:ext cx="81650" cy="54225"/>
            </a:xfrm>
            <a:custGeom>
              <a:rect b="b" l="l" r="r" t="t"/>
              <a:pathLst>
                <a:path extrusionOk="0" h="2169" w="3266">
                  <a:moveTo>
                    <a:pt x="1059" y="1"/>
                  </a:moveTo>
                  <a:cubicBezTo>
                    <a:pt x="1055" y="1"/>
                    <a:pt x="1050" y="2"/>
                    <a:pt x="1045" y="4"/>
                  </a:cubicBezTo>
                  <a:cubicBezTo>
                    <a:pt x="979" y="13"/>
                    <a:pt x="921" y="21"/>
                    <a:pt x="863" y="46"/>
                  </a:cubicBezTo>
                  <a:lnTo>
                    <a:pt x="854" y="46"/>
                  </a:lnTo>
                  <a:cubicBezTo>
                    <a:pt x="852" y="43"/>
                    <a:pt x="849" y="42"/>
                    <a:pt x="846" y="42"/>
                  </a:cubicBezTo>
                  <a:cubicBezTo>
                    <a:pt x="840" y="42"/>
                    <a:pt x="835" y="46"/>
                    <a:pt x="829" y="46"/>
                  </a:cubicBezTo>
                  <a:cubicBezTo>
                    <a:pt x="788" y="54"/>
                    <a:pt x="755" y="62"/>
                    <a:pt x="713" y="71"/>
                  </a:cubicBezTo>
                  <a:cubicBezTo>
                    <a:pt x="689" y="71"/>
                    <a:pt x="680" y="95"/>
                    <a:pt x="672" y="120"/>
                  </a:cubicBezTo>
                  <a:cubicBezTo>
                    <a:pt x="647" y="153"/>
                    <a:pt x="672" y="203"/>
                    <a:pt x="705" y="211"/>
                  </a:cubicBezTo>
                  <a:cubicBezTo>
                    <a:pt x="672" y="286"/>
                    <a:pt x="647" y="369"/>
                    <a:pt x="622" y="435"/>
                  </a:cubicBezTo>
                  <a:cubicBezTo>
                    <a:pt x="581" y="576"/>
                    <a:pt x="539" y="717"/>
                    <a:pt x="531" y="866"/>
                  </a:cubicBezTo>
                  <a:cubicBezTo>
                    <a:pt x="524" y="864"/>
                    <a:pt x="518" y="863"/>
                    <a:pt x="513" y="863"/>
                  </a:cubicBezTo>
                  <a:cubicBezTo>
                    <a:pt x="498" y="863"/>
                    <a:pt x="487" y="870"/>
                    <a:pt x="481" y="883"/>
                  </a:cubicBezTo>
                  <a:cubicBezTo>
                    <a:pt x="457" y="866"/>
                    <a:pt x="432" y="849"/>
                    <a:pt x="407" y="841"/>
                  </a:cubicBezTo>
                  <a:cubicBezTo>
                    <a:pt x="374" y="825"/>
                    <a:pt x="341" y="808"/>
                    <a:pt x="307" y="791"/>
                  </a:cubicBezTo>
                  <a:cubicBezTo>
                    <a:pt x="262" y="772"/>
                    <a:pt x="212" y="742"/>
                    <a:pt x="160" y="742"/>
                  </a:cubicBezTo>
                  <a:cubicBezTo>
                    <a:pt x="146" y="742"/>
                    <a:pt x="131" y="745"/>
                    <a:pt x="117" y="750"/>
                  </a:cubicBezTo>
                  <a:lnTo>
                    <a:pt x="125" y="750"/>
                  </a:lnTo>
                  <a:cubicBezTo>
                    <a:pt x="17" y="783"/>
                    <a:pt x="1" y="924"/>
                    <a:pt x="59" y="1007"/>
                  </a:cubicBezTo>
                  <a:cubicBezTo>
                    <a:pt x="117" y="1106"/>
                    <a:pt x="225" y="1139"/>
                    <a:pt x="299" y="1222"/>
                  </a:cubicBezTo>
                  <a:cubicBezTo>
                    <a:pt x="299" y="1222"/>
                    <a:pt x="307" y="1231"/>
                    <a:pt x="307" y="1239"/>
                  </a:cubicBezTo>
                  <a:cubicBezTo>
                    <a:pt x="307" y="1280"/>
                    <a:pt x="316" y="1322"/>
                    <a:pt x="316" y="1371"/>
                  </a:cubicBezTo>
                  <a:cubicBezTo>
                    <a:pt x="316" y="1438"/>
                    <a:pt x="316" y="1496"/>
                    <a:pt x="291" y="1562"/>
                  </a:cubicBezTo>
                  <a:cubicBezTo>
                    <a:pt x="258" y="1670"/>
                    <a:pt x="191" y="1761"/>
                    <a:pt x="167" y="1877"/>
                  </a:cubicBezTo>
                  <a:cubicBezTo>
                    <a:pt x="158" y="1918"/>
                    <a:pt x="183" y="1943"/>
                    <a:pt x="216" y="1951"/>
                  </a:cubicBezTo>
                  <a:cubicBezTo>
                    <a:pt x="225" y="1976"/>
                    <a:pt x="249" y="2001"/>
                    <a:pt x="274" y="2001"/>
                  </a:cubicBezTo>
                  <a:cubicBezTo>
                    <a:pt x="274" y="2009"/>
                    <a:pt x="274" y="2026"/>
                    <a:pt x="274" y="2043"/>
                  </a:cubicBezTo>
                  <a:cubicBezTo>
                    <a:pt x="307" y="2125"/>
                    <a:pt x="390" y="2159"/>
                    <a:pt x="465" y="2167"/>
                  </a:cubicBezTo>
                  <a:cubicBezTo>
                    <a:pt x="478" y="2168"/>
                    <a:pt x="490" y="2169"/>
                    <a:pt x="503" y="2169"/>
                  </a:cubicBezTo>
                  <a:cubicBezTo>
                    <a:pt x="671" y="2169"/>
                    <a:pt x="832" y="2069"/>
                    <a:pt x="979" y="1985"/>
                  </a:cubicBezTo>
                  <a:cubicBezTo>
                    <a:pt x="1144" y="1893"/>
                    <a:pt x="1318" y="1802"/>
                    <a:pt x="1501" y="1753"/>
                  </a:cubicBezTo>
                  <a:cubicBezTo>
                    <a:pt x="1592" y="1729"/>
                    <a:pt x="1684" y="1718"/>
                    <a:pt x="1777" y="1718"/>
                  </a:cubicBezTo>
                  <a:cubicBezTo>
                    <a:pt x="1879" y="1718"/>
                    <a:pt x="1981" y="1731"/>
                    <a:pt x="2081" y="1753"/>
                  </a:cubicBezTo>
                  <a:cubicBezTo>
                    <a:pt x="2470" y="1844"/>
                    <a:pt x="2826" y="2059"/>
                    <a:pt x="3224" y="2076"/>
                  </a:cubicBezTo>
                  <a:cubicBezTo>
                    <a:pt x="3226" y="2076"/>
                    <a:pt x="3229" y="2076"/>
                    <a:pt x="3231" y="2076"/>
                  </a:cubicBezTo>
                  <a:cubicBezTo>
                    <a:pt x="3265" y="2076"/>
                    <a:pt x="3263" y="2017"/>
                    <a:pt x="3232" y="2009"/>
                  </a:cubicBezTo>
                  <a:cubicBezTo>
                    <a:pt x="3133" y="1985"/>
                    <a:pt x="3042" y="1960"/>
                    <a:pt x="2942" y="1927"/>
                  </a:cubicBezTo>
                  <a:cubicBezTo>
                    <a:pt x="2984" y="1918"/>
                    <a:pt x="3000" y="1844"/>
                    <a:pt x="2959" y="1819"/>
                  </a:cubicBezTo>
                  <a:cubicBezTo>
                    <a:pt x="2868" y="1753"/>
                    <a:pt x="2768" y="1695"/>
                    <a:pt x="2677" y="1645"/>
                  </a:cubicBezTo>
                  <a:cubicBezTo>
                    <a:pt x="2586" y="1545"/>
                    <a:pt x="2478" y="1463"/>
                    <a:pt x="2362" y="1388"/>
                  </a:cubicBezTo>
                  <a:cubicBezTo>
                    <a:pt x="2197" y="1297"/>
                    <a:pt x="2023" y="1239"/>
                    <a:pt x="1840" y="1214"/>
                  </a:cubicBezTo>
                  <a:cubicBezTo>
                    <a:pt x="1741" y="1197"/>
                    <a:pt x="1650" y="1197"/>
                    <a:pt x="1559" y="1197"/>
                  </a:cubicBezTo>
                  <a:cubicBezTo>
                    <a:pt x="1466" y="1205"/>
                    <a:pt x="1373" y="1224"/>
                    <a:pt x="1286" y="1224"/>
                  </a:cubicBezTo>
                  <a:cubicBezTo>
                    <a:pt x="1272" y="1224"/>
                    <a:pt x="1258" y="1223"/>
                    <a:pt x="1244" y="1222"/>
                  </a:cubicBezTo>
                  <a:cubicBezTo>
                    <a:pt x="1153" y="1222"/>
                    <a:pt x="1061" y="1181"/>
                    <a:pt x="1012" y="1098"/>
                  </a:cubicBezTo>
                  <a:cubicBezTo>
                    <a:pt x="970" y="1015"/>
                    <a:pt x="954" y="916"/>
                    <a:pt x="937" y="825"/>
                  </a:cubicBezTo>
                  <a:cubicBezTo>
                    <a:pt x="929" y="758"/>
                    <a:pt x="921" y="700"/>
                    <a:pt x="912" y="642"/>
                  </a:cubicBezTo>
                  <a:cubicBezTo>
                    <a:pt x="921" y="626"/>
                    <a:pt x="921" y="609"/>
                    <a:pt x="921" y="593"/>
                  </a:cubicBezTo>
                  <a:cubicBezTo>
                    <a:pt x="945" y="493"/>
                    <a:pt x="995" y="402"/>
                    <a:pt x="1061" y="327"/>
                  </a:cubicBezTo>
                  <a:cubicBezTo>
                    <a:pt x="1136" y="253"/>
                    <a:pt x="1227" y="203"/>
                    <a:pt x="1310" y="145"/>
                  </a:cubicBezTo>
                  <a:cubicBezTo>
                    <a:pt x="1359" y="110"/>
                    <a:pt x="1331" y="39"/>
                    <a:pt x="1280" y="39"/>
                  </a:cubicBezTo>
                  <a:cubicBezTo>
                    <a:pt x="1271" y="39"/>
                    <a:pt x="1262" y="41"/>
                    <a:pt x="1252" y="46"/>
                  </a:cubicBezTo>
                  <a:cubicBezTo>
                    <a:pt x="1227" y="62"/>
                    <a:pt x="1211" y="79"/>
                    <a:pt x="1186" y="95"/>
                  </a:cubicBezTo>
                  <a:cubicBezTo>
                    <a:pt x="1177" y="87"/>
                    <a:pt x="1169" y="87"/>
                    <a:pt x="1169" y="87"/>
                  </a:cubicBezTo>
                  <a:cubicBezTo>
                    <a:pt x="1184" y="49"/>
                    <a:pt x="1157" y="3"/>
                    <a:pt x="1114" y="3"/>
                  </a:cubicBezTo>
                  <a:cubicBezTo>
                    <a:pt x="1110" y="3"/>
                    <a:pt x="1107" y="4"/>
                    <a:pt x="1103" y="4"/>
                  </a:cubicBezTo>
                  <a:cubicBezTo>
                    <a:pt x="1095" y="13"/>
                    <a:pt x="1095" y="13"/>
                    <a:pt x="1086" y="13"/>
                  </a:cubicBezTo>
                  <a:cubicBezTo>
                    <a:pt x="1080" y="7"/>
                    <a:pt x="1070" y="1"/>
                    <a:pt x="1059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7"/>
            <p:cNvSpPr/>
            <p:nvPr/>
          </p:nvSpPr>
          <p:spPr>
            <a:xfrm>
              <a:off x="2666375" y="1523050"/>
              <a:ext cx="5950" cy="40450"/>
            </a:xfrm>
            <a:custGeom>
              <a:rect b="b" l="l" r="r" t="t"/>
              <a:pathLst>
                <a:path extrusionOk="0" h="1618" w="238">
                  <a:moveTo>
                    <a:pt x="122" y="0"/>
                  </a:moveTo>
                  <a:cubicBezTo>
                    <a:pt x="111" y="0"/>
                    <a:pt x="100" y="6"/>
                    <a:pt x="92" y="20"/>
                  </a:cubicBezTo>
                  <a:cubicBezTo>
                    <a:pt x="84" y="53"/>
                    <a:pt x="67" y="78"/>
                    <a:pt x="51" y="111"/>
                  </a:cubicBezTo>
                  <a:cubicBezTo>
                    <a:pt x="42" y="144"/>
                    <a:pt x="34" y="177"/>
                    <a:pt x="34" y="202"/>
                  </a:cubicBezTo>
                  <a:cubicBezTo>
                    <a:pt x="17" y="268"/>
                    <a:pt x="9" y="343"/>
                    <a:pt x="9" y="409"/>
                  </a:cubicBezTo>
                  <a:cubicBezTo>
                    <a:pt x="1" y="542"/>
                    <a:pt x="1" y="674"/>
                    <a:pt x="17" y="798"/>
                  </a:cubicBezTo>
                  <a:cubicBezTo>
                    <a:pt x="42" y="1072"/>
                    <a:pt x="109" y="1337"/>
                    <a:pt x="175" y="1594"/>
                  </a:cubicBezTo>
                  <a:cubicBezTo>
                    <a:pt x="178" y="1610"/>
                    <a:pt x="190" y="1618"/>
                    <a:pt x="202" y="1618"/>
                  </a:cubicBezTo>
                  <a:cubicBezTo>
                    <a:pt x="219" y="1618"/>
                    <a:pt x="238" y="1602"/>
                    <a:pt x="233" y="1577"/>
                  </a:cubicBezTo>
                  <a:cubicBezTo>
                    <a:pt x="183" y="1320"/>
                    <a:pt x="142" y="1063"/>
                    <a:pt x="125" y="807"/>
                  </a:cubicBezTo>
                  <a:cubicBezTo>
                    <a:pt x="117" y="682"/>
                    <a:pt x="109" y="558"/>
                    <a:pt x="117" y="434"/>
                  </a:cubicBezTo>
                  <a:cubicBezTo>
                    <a:pt x="117" y="368"/>
                    <a:pt x="125" y="310"/>
                    <a:pt x="133" y="243"/>
                  </a:cubicBezTo>
                  <a:cubicBezTo>
                    <a:pt x="142" y="210"/>
                    <a:pt x="150" y="177"/>
                    <a:pt x="150" y="152"/>
                  </a:cubicBezTo>
                  <a:cubicBezTo>
                    <a:pt x="158" y="119"/>
                    <a:pt x="158" y="78"/>
                    <a:pt x="158" y="44"/>
                  </a:cubicBezTo>
                  <a:cubicBezTo>
                    <a:pt x="164" y="22"/>
                    <a:pt x="1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7"/>
            <p:cNvSpPr/>
            <p:nvPr/>
          </p:nvSpPr>
          <p:spPr>
            <a:xfrm>
              <a:off x="2671775" y="1512950"/>
              <a:ext cx="5000" cy="22775"/>
            </a:xfrm>
            <a:custGeom>
              <a:rect b="b" l="l" r="r" t="t"/>
              <a:pathLst>
                <a:path extrusionOk="0" h="911" w="200">
                  <a:moveTo>
                    <a:pt x="166" y="1"/>
                  </a:moveTo>
                  <a:cubicBezTo>
                    <a:pt x="100" y="1"/>
                    <a:pt x="67" y="84"/>
                    <a:pt x="58" y="142"/>
                  </a:cubicBezTo>
                  <a:cubicBezTo>
                    <a:pt x="42" y="225"/>
                    <a:pt x="33" y="299"/>
                    <a:pt x="25" y="382"/>
                  </a:cubicBezTo>
                  <a:cubicBezTo>
                    <a:pt x="9" y="548"/>
                    <a:pt x="0" y="714"/>
                    <a:pt x="0" y="879"/>
                  </a:cubicBezTo>
                  <a:cubicBezTo>
                    <a:pt x="0" y="900"/>
                    <a:pt x="13" y="910"/>
                    <a:pt x="26" y="910"/>
                  </a:cubicBezTo>
                  <a:cubicBezTo>
                    <a:pt x="40" y="910"/>
                    <a:pt x="54" y="900"/>
                    <a:pt x="58" y="879"/>
                  </a:cubicBezTo>
                  <a:cubicBezTo>
                    <a:pt x="75" y="730"/>
                    <a:pt x="91" y="581"/>
                    <a:pt x="116" y="424"/>
                  </a:cubicBezTo>
                  <a:cubicBezTo>
                    <a:pt x="125" y="349"/>
                    <a:pt x="141" y="274"/>
                    <a:pt x="149" y="200"/>
                  </a:cubicBezTo>
                  <a:cubicBezTo>
                    <a:pt x="158" y="167"/>
                    <a:pt x="166" y="142"/>
                    <a:pt x="174" y="117"/>
                  </a:cubicBezTo>
                  <a:cubicBezTo>
                    <a:pt x="174" y="92"/>
                    <a:pt x="191" y="67"/>
                    <a:pt x="199" y="42"/>
                  </a:cubicBezTo>
                  <a:cubicBezTo>
                    <a:pt x="199" y="18"/>
                    <a:pt x="191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7"/>
            <p:cNvSpPr/>
            <p:nvPr/>
          </p:nvSpPr>
          <p:spPr>
            <a:xfrm>
              <a:off x="2679225" y="1499075"/>
              <a:ext cx="1050" cy="2925"/>
            </a:xfrm>
            <a:custGeom>
              <a:rect b="b" l="l" r="r" t="t"/>
              <a:pathLst>
                <a:path extrusionOk="0" h="117" w="42">
                  <a:moveTo>
                    <a:pt x="25" y="1"/>
                  </a:moveTo>
                  <a:cubicBezTo>
                    <a:pt x="17" y="1"/>
                    <a:pt x="9" y="9"/>
                    <a:pt x="9" y="17"/>
                  </a:cubicBezTo>
                  <a:cubicBezTo>
                    <a:pt x="9" y="42"/>
                    <a:pt x="1" y="75"/>
                    <a:pt x="1" y="100"/>
                  </a:cubicBezTo>
                  <a:cubicBezTo>
                    <a:pt x="1" y="109"/>
                    <a:pt x="9" y="117"/>
                    <a:pt x="25" y="117"/>
                  </a:cubicBezTo>
                  <a:cubicBezTo>
                    <a:pt x="34" y="117"/>
                    <a:pt x="42" y="109"/>
                    <a:pt x="42" y="100"/>
                  </a:cubicBezTo>
                  <a:cubicBezTo>
                    <a:pt x="42" y="75"/>
                    <a:pt x="34" y="42"/>
                    <a:pt x="34" y="17"/>
                  </a:cubicBezTo>
                  <a:cubicBezTo>
                    <a:pt x="34" y="9"/>
                    <a:pt x="34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7"/>
            <p:cNvSpPr/>
            <p:nvPr/>
          </p:nvSpPr>
          <p:spPr>
            <a:xfrm>
              <a:off x="2711950" y="1561525"/>
              <a:ext cx="11000" cy="28600"/>
            </a:xfrm>
            <a:custGeom>
              <a:rect b="b" l="l" r="r" t="t"/>
              <a:pathLst>
                <a:path extrusionOk="0" h="1144" w="440">
                  <a:moveTo>
                    <a:pt x="397" y="1"/>
                  </a:moveTo>
                  <a:cubicBezTo>
                    <a:pt x="380" y="1"/>
                    <a:pt x="361" y="13"/>
                    <a:pt x="357" y="38"/>
                  </a:cubicBezTo>
                  <a:cubicBezTo>
                    <a:pt x="357" y="138"/>
                    <a:pt x="332" y="237"/>
                    <a:pt x="291" y="328"/>
                  </a:cubicBezTo>
                  <a:cubicBezTo>
                    <a:pt x="266" y="370"/>
                    <a:pt x="241" y="419"/>
                    <a:pt x="208" y="461"/>
                  </a:cubicBezTo>
                  <a:cubicBezTo>
                    <a:pt x="183" y="494"/>
                    <a:pt x="141" y="527"/>
                    <a:pt x="117" y="568"/>
                  </a:cubicBezTo>
                  <a:cubicBezTo>
                    <a:pt x="50" y="651"/>
                    <a:pt x="17" y="742"/>
                    <a:pt x="9" y="842"/>
                  </a:cubicBezTo>
                  <a:cubicBezTo>
                    <a:pt x="1" y="892"/>
                    <a:pt x="1" y="941"/>
                    <a:pt x="1" y="983"/>
                  </a:cubicBezTo>
                  <a:cubicBezTo>
                    <a:pt x="9" y="1032"/>
                    <a:pt x="1" y="1099"/>
                    <a:pt x="42" y="1132"/>
                  </a:cubicBezTo>
                  <a:cubicBezTo>
                    <a:pt x="49" y="1139"/>
                    <a:pt x="59" y="1143"/>
                    <a:pt x="68" y="1143"/>
                  </a:cubicBezTo>
                  <a:cubicBezTo>
                    <a:pt x="79" y="1143"/>
                    <a:pt x="91" y="1137"/>
                    <a:pt x="100" y="1124"/>
                  </a:cubicBezTo>
                  <a:cubicBezTo>
                    <a:pt x="125" y="1082"/>
                    <a:pt x="117" y="1016"/>
                    <a:pt x="117" y="974"/>
                  </a:cubicBezTo>
                  <a:cubicBezTo>
                    <a:pt x="117" y="925"/>
                    <a:pt x="117" y="883"/>
                    <a:pt x="117" y="834"/>
                  </a:cubicBezTo>
                  <a:cubicBezTo>
                    <a:pt x="125" y="792"/>
                    <a:pt x="141" y="751"/>
                    <a:pt x="158" y="709"/>
                  </a:cubicBezTo>
                  <a:cubicBezTo>
                    <a:pt x="183" y="660"/>
                    <a:pt x="216" y="626"/>
                    <a:pt x="249" y="585"/>
                  </a:cubicBezTo>
                  <a:cubicBezTo>
                    <a:pt x="307" y="510"/>
                    <a:pt x="365" y="428"/>
                    <a:pt x="398" y="336"/>
                  </a:cubicBezTo>
                  <a:cubicBezTo>
                    <a:pt x="423" y="245"/>
                    <a:pt x="440" y="138"/>
                    <a:pt x="431" y="38"/>
                  </a:cubicBezTo>
                  <a:cubicBezTo>
                    <a:pt x="431" y="13"/>
                    <a:pt x="415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7"/>
            <p:cNvSpPr/>
            <p:nvPr/>
          </p:nvSpPr>
          <p:spPr>
            <a:xfrm>
              <a:off x="2706775" y="1585250"/>
              <a:ext cx="1900" cy="5300"/>
            </a:xfrm>
            <a:custGeom>
              <a:rect b="b" l="l" r="r" t="t"/>
              <a:pathLst>
                <a:path extrusionOk="0" h="212" w="76">
                  <a:moveTo>
                    <a:pt x="34" y="1"/>
                  </a:moveTo>
                  <a:cubicBezTo>
                    <a:pt x="25" y="1"/>
                    <a:pt x="17" y="9"/>
                    <a:pt x="9" y="17"/>
                  </a:cubicBezTo>
                  <a:cubicBezTo>
                    <a:pt x="0" y="17"/>
                    <a:pt x="0" y="34"/>
                    <a:pt x="0" y="42"/>
                  </a:cubicBezTo>
                  <a:cubicBezTo>
                    <a:pt x="0" y="67"/>
                    <a:pt x="0" y="92"/>
                    <a:pt x="9" y="117"/>
                  </a:cubicBezTo>
                  <a:cubicBezTo>
                    <a:pt x="9" y="133"/>
                    <a:pt x="9" y="141"/>
                    <a:pt x="17" y="158"/>
                  </a:cubicBezTo>
                  <a:cubicBezTo>
                    <a:pt x="17" y="166"/>
                    <a:pt x="17" y="175"/>
                    <a:pt x="17" y="175"/>
                  </a:cubicBezTo>
                  <a:cubicBezTo>
                    <a:pt x="17" y="183"/>
                    <a:pt x="25" y="191"/>
                    <a:pt x="25" y="199"/>
                  </a:cubicBezTo>
                  <a:cubicBezTo>
                    <a:pt x="25" y="205"/>
                    <a:pt x="34" y="211"/>
                    <a:pt x="41" y="211"/>
                  </a:cubicBezTo>
                  <a:cubicBezTo>
                    <a:pt x="45" y="211"/>
                    <a:pt x="48" y="210"/>
                    <a:pt x="50" y="208"/>
                  </a:cubicBezTo>
                  <a:cubicBezTo>
                    <a:pt x="58" y="208"/>
                    <a:pt x="67" y="199"/>
                    <a:pt x="67" y="191"/>
                  </a:cubicBezTo>
                  <a:cubicBezTo>
                    <a:pt x="67" y="183"/>
                    <a:pt x="75" y="175"/>
                    <a:pt x="75" y="166"/>
                  </a:cubicBezTo>
                  <a:lnTo>
                    <a:pt x="75" y="150"/>
                  </a:lnTo>
                  <a:cubicBezTo>
                    <a:pt x="75" y="141"/>
                    <a:pt x="67" y="125"/>
                    <a:pt x="67" y="117"/>
                  </a:cubicBezTo>
                  <a:cubicBezTo>
                    <a:pt x="67" y="92"/>
                    <a:pt x="67" y="59"/>
                    <a:pt x="67" y="34"/>
                  </a:cubicBezTo>
                  <a:cubicBezTo>
                    <a:pt x="67" y="17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7"/>
            <p:cNvSpPr/>
            <p:nvPr/>
          </p:nvSpPr>
          <p:spPr>
            <a:xfrm>
              <a:off x="2714850" y="1454900"/>
              <a:ext cx="18475" cy="103575"/>
            </a:xfrm>
            <a:custGeom>
              <a:rect b="b" l="l" r="r" t="t"/>
              <a:pathLst>
                <a:path extrusionOk="0" h="4143" w="739">
                  <a:moveTo>
                    <a:pt x="611" y="0"/>
                  </a:moveTo>
                  <a:cubicBezTo>
                    <a:pt x="596" y="0"/>
                    <a:pt x="584" y="8"/>
                    <a:pt x="589" y="28"/>
                  </a:cubicBezTo>
                  <a:cubicBezTo>
                    <a:pt x="597" y="169"/>
                    <a:pt x="622" y="310"/>
                    <a:pt x="622" y="459"/>
                  </a:cubicBezTo>
                  <a:cubicBezTo>
                    <a:pt x="622" y="600"/>
                    <a:pt x="614" y="749"/>
                    <a:pt x="589" y="890"/>
                  </a:cubicBezTo>
                  <a:cubicBezTo>
                    <a:pt x="514" y="1445"/>
                    <a:pt x="431" y="2000"/>
                    <a:pt x="349" y="2555"/>
                  </a:cubicBezTo>
                  <a:cubicBezTo>
                    <a:pt x="307" y="2820"/>
                    <a:pt x="257" y="3085"/>
                    <a:pt x="183" y="3342"/>
                  </a:cubicBezTo>
                  <a:cubicBezTo>
                    <a:pt x="141" y="3475"/>
                    <a:pt x="100" y="3599"/>
                    <a:pt x="67" y="3723"/>
                  </a:cubicBezTo>
                  <a:cubicBezTo>
                    <a:pt x="42" y="3856"/>
                    <a:pt x="17" y="3980"/>
                    <a:pt x="1" y="4113"/>
                  </a:cubicBezTo>
                  <a:cubicBezTo>
                    <a:pt x="1" y="4131"/>
                    <a:pt x="16" y="4142"/>
                    <a:pt x="32" y="4142"/>
                  </a:cubicBezTo>
                  <a:cubicBezTo>
                    <a:pt x="43" y="4142"/>
                    <a:pt x="55" y="4135"/>
                    <a:pt x="59" y="4121"/>
                  </a:cubicBezTo>
                  <a:cubicBezTo>
                    <a:pt x="83" y="3972"/>
                    <a:pt x="133" y="3823"/>
                    <a:pt x="183" y="3682"/>
                  </a:cubicBezTo>
                  <a:cubicBezTo>
                    <a:pt x="233" y="3541"/>
                    <a:pt x="282" y="3400"/>
                    <a:pt x="324" y="3259"/>
                  </a:cubicBezTo>
                  <a:cubicBezTo>
                    <a:pt x="398" y="2994"/>
                    <a:pt x="431" y="2721"/>
                    <a:pt x="473" y="2447"/>
                  </a:cubicBezTo>
                  <a:cubicBezTo>
                    <a:pt x="514" y="2166"/>
                    <a:pt x="556" y="1884"/>
                    <a:pt x="597" y="1602"/>
                  </a:cubicBezTo>
                  <a:cubicBezTo>
                    <a:pt x="639" y="1329"/>
                    <a:pt x="688" y="1047"/>
                    <a:pt x="713" y="774"/>
                  </a:cubicBezTo>
                  <a:cubicBezTo>
                    <a:pt x="730" y="649"/>
                    <a:pt x="738" y="517"/>
                    <a:pt x="730" y="384"/>
                  </a:cubicBezTo>
                  <a:cubicBezTo>
                    <a:pt x="721" y="260"/>
                    <a:pt x="705" y="127"/>
                    <a:pt x="639" y="11"/>
                  </a:cubicBezTo>
                  <a:cubicBezTo>
                    <a:pt x="632" y="4"/>
                    <a:pt x="62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7"/>
            <p:cNvSpPr/>
            <p:nvPr/>
          </p:nvSpPr>
          <p:spPr>
            <a:xfrm>
              <a:off x="2730175" y="1440675"/>
              <a:ext cx="1700" cy="5000"/>
            </a:xfrm>
            <a:custGeom>
              <a:rect b="b" l="l" r="r" t="t"/>
              <a:pathLst>
                <a:path extrusionOk="0" h="200" w="68">
                  <a:moveTo>
                    <a:pt x="50" y="0"/>
                  </a:moveTo>
                  <a:cubicBezTo>
                    <a:pt x="34" y="0"/>
                    <a:pt x="26" y="9"/>
                    <a:pt x="26" y="17"/>
                  </a:cubicBezTo>
                  <a:cubicBezTo>
                    <a:pt x="17" y="33"/>
                    <a:pt x="17" y="42"/>
                    <a:pt x="17" y="58"/>
                  </a:cubicBezTo>
                  <a:cubicBezTo>
                    <a:pt x="9" y="67"/>
                    <a:pt x="9" y="83"/>
                    <a:pt x="9" y="100"/>
                  </a:cubicBezTo>
                  <a:cubicBezTo>
                    <a:pt x="9" y="125"/>
                    <a:pt x="9" y="149"/>
                    <a:pt x="1" y="174"/>
                  </a:cubicBezTo>
                  <a:cubicBezTo>
                    <a:pt x="1" y="191"/>
                    <a:pt x="17" y="199"/>
                    <a:pt x="34" y="199"/>
                  </a:cubicBezTo>
                  <a:cubicBezTo>
                    <a:pt x="50" y="199"/>
                    <a:pt x="59" y="191"/>
                    <a:pt x="59" y="174"/>
                  </a:cubicBezTo>
                  <a:cubicBezTo>
                    <a:pt x="59" y="149"/>
                    <a:pt x="67" y="125"/>
                    <a:pt x="67" y="100"/>
                  </a:cubicBezTo>
                  <a:cubicBezTo>
                    <a:pt x="67" y="83"/>
                    <a:pt x="67" y="75"/>
                    <a:pt x="67" y="58"/>
                  </a:cubicBezTo>
                  <a:cubicBezTo>
                    <a:pt x="67" y="50"/>
                    <a:pt x="67" y="33"/>
                    <a:pt x="67" y="25"/>
                  </a:cubicBezTo>
                  <a:cubicBezTo>
                    <a:pt x="67" y="17"/>
                    <a:pt x="59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7"/>
            <p:cNvSpPr/>
            <p:nvPr/>
          </p:nvSpPr>
          <p:spPr>
            <a:xfrm>
              <a:off x="2460700" y="1411250"/>
              <a:ext cx="283600" cy="474625"/>
            </a:xfrm>
            <a:custGeom>
              <a:rect b="b" l="l" r="r" t="t"/>
              <a:pathLst>
                <a:path extrusionOk="0" h="18985" w="11344">
                  <a:moveTo>
                    <a:pt x="605" y="10797"/>
                  </a:moveTo>
                  <a:cubicBezTo>
                    <a:pt x="605" y="10797"/>
                    <a:pt x="613" y="10797"/>
                    <a:pt x="613" y="10805"/>
                  </a:cubicBezTo>
                  <a:lnTo>
                    <a:pt x="597" y="10797"/>
                  </a:lnTo>
                  <a:close/>
                  <a:moveTo>
                    <a:pt x="2685" y="11020"/>
                  </a:moveTo>
                  <a:cubicBezTo>
                    <a:pt x="2693" y="11037"/>
                    <a:pt x="2701" y="11062"/>
                    <a:pt x="2701" y="11078"/>
                  </a:cubicBezTo>
                  <a:cubicBezTo>
                    <a:pt x="2685" y="11062"/>
                    <a:pt x="2677" y="11045"/>
                    <a:pt x="2660" y="11037"/>
                  </a:cubicBezTo>
                  <a:cubicBezTo>
                    <a:pt x="2668" y="11029"/>
                    <a:pt x="2677" y="11029"/>
                    <a:pt x="2685" y="11020"/>
                  </a:cubicBezTo>
                  <a:close/>
                  <a:moveTo>
                    <a:pt x="771" y="10614"/>
                  </a:moveTo>
                  <a:cubicBezTo>
                    <a:pt x="796" y="10656"/>
                    <a:pt x="821" y="10689"/>
                    <a:pt x="862" y="10714"/>
                  </a:cubicBezTo>
                  <a:cubicBezTo>
                    <a:pt x="937" y="10764"/>
                    <a:pt x="1028" y="10764"/>
                    <a:pt x="1111" y="10764"/>
                  </a:cubicBezTo>
                  <a:cubicBezTo>
                    <a:pt x="1276" y="10764"/>
                    <a:pt x="1450" y="10739"/>
                    <a:pt x="1624" y="10739"/>
                  </a:cubicBezTo>
                  <a:cubicBezTo>
                    <a:pt x="1707" y="10739"/>
                    <a:pt x="1790" y="10739"/>
                    <a:pt x="1873" y="10747"/>
                  </a:cubicBezTo>
                  <a:cubicBezTo>
                    <a:pt x="1914" y="10755"/>
                    <a:pt x="1956" y="10764"/>
                    <a:pt x="1997" y="10780"/>
                  </a:cubicBezTo>
                  <a:cubicBezTo>
                    <a:pt x="2030" y="10788"/>
                    <a:pt x="2055" y="10797"/>
                    <a:pt x="2072" y="10830"/>
                  </a:cubicBezTo>
                  <a:cubicBezTo>
                    <a:pt x="2088" y="10863"/>
                    <a:pt x="2097" y="10904"/>
                    <a:pt x="2113" y="10938"/>
                  </a:cubicBezTo>
                  <a:cubicBezTo>
                    <a:pt x="2121" y="10962"/>
                    <a:pt x="2138" y="10987"/>
                    <a:pt x="2163" y="11012"/>
                  </a:cubicBezTo>
                  <a:cubicBezTo>
                    <a:pt x="2204" y="11062"/>
                    <a:pt x="2271" y="11095"/>
                    <a:pt x="2337" y="11112"/>
                  </a:cubicBezTo>
                  <a:cubicBezTo>
                    <a:pt x="2349" y="11115"/>
                    <a:pt x="2360" y="11117"/>
                    <a:pt x="2371" y="11118"/>
                  </a:cubicBezTo>
                  <a:lnTo>
                    <a:pt x="2371" y="11118"/>
                  </a:lnTo>
                  <a:cubicBezTo>
                    <a:pt x="2299" y="11113"/>
                    <a:pt x="2228" y="11098"/>
                    <a:pt x="2163" y="11078"/>
                  </a:cubicBezTo>
                  <a:cubicBezTo>
                    <a:pt x="2155" y="11062"/>
                    <a:pt x="2146" y="11054"/>
                    <a:pt x="2130" y="11045"/>
                  </a:cubicBezTo>
                  <a:cubicBezTo>
                    <a:pt x="2105" y="11037"/>
                    <a:pt x="2080" y="11029"/>
                    <a:pt x="2047" y="11020"/>
                  </a:cubicBezTo>
                  <a:cubicBezTo>
                    <a:pt x="1989" y="10979"/>
                    <a:pt x="1931" y="10938"/>
                    <a:pt x="1865" y="10904"/>
                  </a:cubicBezTo>
                  <a:cubicBezTo>
                    <a:pt x="1840" y="10888"/>
                    <a:pt x="1823" y="10880"/>
                    <a:pt x="1798" y="10863"/>
                  </a:cubicBezTo>
                  <a:cubicBezTo>
                    <a:pt x="1740" y="10838"/>
                    <a:pt x="1682" y="10813"/>
                    <a:pt x="1616" y="10805"/>
                  </a:cubicBezTo>
                  <a:lnTo>
                    <a:pt x="1566" y="10805"/>
                  </a:lnTo>
                  <a:cubicBezTo>
                    <a:pt x="1508" y="10797"/>
                    <a:pt x="1459" y="10797"/>
                    <a:pt x="1409" y="10788"/>
                  </a:cubicBezTo>
                  <a:cubicBezTo>
                    <a:pt x="1276" y="10780"/>
                    <a:pt x="1144" y="10788"/>
                    <a:pt x="1019" y="10772"/>
                  </a:cubicBezTo>
                  <a:lnTo>
                    <a:pt x="978" y="10772"/>
                  </a:lnTo>
                  <a:cubicBezTo>
                    <a:pt x="887" y="10747"/>
                    <a:pt x="796" y="10714"/>
                    <a:pt x="713" y="10672"/>
                  </a:cubicBezTo>
                  <a:cubicBezTo>
                    <a:pt x="729" y="10656"/>
                    <a:pt x="754" y="10631"/>
                    <a:pt x="771" y="10614"/>
                  </a:cubicBezTo>
                  <a:close/>
                  <a:moveTo>
                    <a:pt x="1028" y="12603"/>
                  </a:moveTo>
                  <a:lnTo>
                    <a:pt x="1028" y="12636"/>
                  </a:lnTo>
                  <a:cubicBezTo>
                    <a:pt x="1011" y="12628"/>
                    <a:pt x="995" y="12628"/>
                    <a:pt x="986" y="12620"/>
                  </a:cubicBezTo>
                  <a:cubicBezTo>
                    <a:pt x="986" y="12611"/>
                    <a:pt x="995" y="12611"/>
                    <a:pt x="1003" y="12603"/>
                  </a:cubicBezTo>
                  <a:cubicBezTo>
                    <a:pt x="1007" y="12607"/>
                    <a:pt x="1011" y="12609"/>
                    <a:pt x="1015" y="12609"/>
                  </a:cubicBezTo>
                  <a:cubicBezTo>
                    <a:pt x="1019" y="12609"/>
                    <a:pt x="1024" y="12607"/>
                    <a:pt x="1028" y="12603"/>
                  </a:cubicBezTo>
                  <a:close/>
                  <a:moveTo>
                    <a:pt x="10481" y="13307"/>
                  </a:moveTo>
                  <a:lnTo>
                    <a:pt x="10481" y="13307"/>
                  </a:lnTo>
                  <a:cubicBezTo>
                    <a:pt x="10482" y="13308"/>
                    <a:pt x="10482" y="13310"/>
                    <a:pt x="10482" y="13311"/>
                  </a:cubicBezTo>
                  <a:lnTo>
                    <a:pt x="10482" y="13311"/>
                  </a:lnTo>
                  <a:cubicBezTo>
                    <a:pt x="10482" y="13310"/>
                    <a:pt x="10481" y="13309"/>
                    <a:pt x="10481" y="13307"/>
                  </a:cubicBezTo>
                  <a:close/>
                  <a:moveTo>
                    <a:pt x="763" y="12603"/>
                  </a:moveTo>
                  <a:cubicBezTo>
                    <a:pt x="845" y="12686"/>
                    <a:pt x="953" y="12752"/>
                    <a:pt x="1077" y="12752"/>
                  </a:cubicBezTo>
                  <a:cubicBezTo>
                    <a:pt x="1086" y="12752"/>
                    <a:pt x="1102" y="12744"/>
                    <a:pt x="1111" y="12736"/>
                  </a:cubicBezTo>
                  <a:cubicBezTo>
                    <a:pt x="1111" y="12760"/>
                    <a:pt x="1119" y="12777"/>
                    <a:pt x="1135" y="12785"/>
                  </a:cubicBezTo>
                  <a:cubicBezTo>
                    <a:pt x="1152" y="12901"/>
                    <a:pt x="1169" y="13009"/>
                    <a:pt x="1193" y="13117"/>
                  </a:cubicBezTo>
                  <a:cubicBezTo>
                    <a:pt x="1218" y="13224"/>
                    <a:pt x="1251" y="13332"/>
                    <a:pt x="1334" y="13398"/>
                  </a:cubicBezTo>
                  <a:cubicBezTo>
                    <a:pt x="1301" y="13415"/>
                    <a:pt x="1268" y="13423"/>
                    <a:pt x="1235" y="13440"/>
                  </a:cubicBezTo>
                  <a:cubicBezTo>
                    <a:pt x="1177" y="13473"/>
                    <a:pt x="1111" y="13506"/>
                    <a:pt x="1061" y="13556"/>
                  </a:cubicBezTo>
                  <a:cubicBezTo>
                    <a:pt x="1028" y="13572"/>
                    <a:pt x="1003" y="13597"/>
                    <a:pt x="978" y="13622"/>
                  </a:cubicBezTo>
                  <a:cubicBezTo>
                    <a:pt x="961" y="13639"/>
                    <a:pt x="945" y="13655"/>
                    <a:pt x="920" y="13672"/>
                  </a:cubicBezTo>
                  <a:cubicBezTo>
                    <a:pt x="906" y="13683"/>
                    <a:pt x="891" y="13687"/>
                    <a:pt x="877" y="13687"/>
                  </a:cubicBezTo>
                  <a:cubicBezTo>
                    <a:pt x="847" y="13687"/>
                    <a:pt x="818" y="13669"/>
                    <a:pt x="796" y="13647"/>
                  </a:cubicBezTo>
                  <a:cubicBezTo>
                    <a:pt x="713" y="13564"/>
                    <a:pt x="663" y="13432"/>
                    <a:pt x="647" y="13316"/>
                  </a:cubicBezTo>
                  <a:cubicBezTo>
                    <a:pt x="630" y="13175"/>
                    <a:pt x="647" y="13050"/>
                    <a:pt x="688" y="12926"/>
                  </a:cubicBezTo>
                  <a:lnTo>
                    <a:pt x="688" y="12918"/>
                  </a:lnTo>
                  <a:cubicBezTo>
                    <a:pt x="705" y="12852"/>
                    <a:pt x="729" y="12794"/>
                    <a:pt x="738" y="12719"/>
                  </a:cubicBezTo>
                  <a:cubicBezTo>
                    <a:pt x="746" y="12686"/>
                    <a:pt x="754" y="12644"/>
                    <a:pt x="763" y="12603"/>
                  </a:cubicBezTo>
                  <a:close/>
                  <a:moveTo>
                    <a:pt x="11028" y="117"/>
                  </a:moveTo>
                  <a:cubicBezTo>
                    <a:pt x="11053" y="167"/>
                    <a:pt x="11070" y="216"/>
                    <a:pt x="11095" y="274"/>
                  </a:cubicBezTo>
                  <a:cubicBezTo>
                    <a:pt x="11269" y="788"/>
                    <a:pt x="11177" y="1351"/>
                    <a:pt x="11136" y="1873"/>
                  </a:cubicBezTo>
                  <a:cubicBezTo>
                    <a:pt x="11086" y="2462"/>
                    <a:pt x="11078" y="3058"/>
                    <a:pt x="11045" y="3646"/>
                  </a:cubicBezTo>
                  <a:cubicBezTo>
                    <a:pt x="11020" y="4235"/>
                    <a:pt x="10970" y="4823"/>
                    <a:pt x="10829" y="5395"/>
                  </a:cubicBezTo>
                  <a:cubicBezTo>
                    <a:pt x="10796" y="5535"/>
                    <a:pt x="10755" y="5676"/>
                    <a:pt x="10713" y="5817"/>
                  </a:cubicBezTo>
                  <a:cubicBezTo>
                    <a:pt x="10680" y="5941"/>
                    <a:pt x="10647" y="6082"/>
                    <a:pt x="10680" y="6215"/>
                  </a:cubicBezTo>
                  <a:cubicBezTo>
                    <a:pt x="10697" y="6281"/>
                    <a:pt x="10730" y="6339"/>
                    <a:pt x="10763" y="6397"/>
                  </a:cubicBezTo>
                  <a:cubicBezTo>
                    <a:pt x="10788" y="6439"/>
                    <a:pt x="10813" y="6497"/>
                    <a:pt x="10796" y="6555"/>
                  </a:cubicBezTo>
                  <a:cubicBezTo>
                    <a:pt x="10780" y="6662"/>
                    <a:pt x="10680" y="6737"/>
                    <a:pt x="10597" y="6795"/>
                  </a:cubicBezTo>
                  <a:cubicBezTo>
                    <a:pt x="10498" y="6861"/>
                    <a:pt x="10374" y="6911"/>
                    <a:pt x="10357" y="7043"/>
                  </a:cubicBezTo>
                  <a:cubicBezTo>
                    <a:pt x="10332" y="7176"/>
                    <a:pt x="10407" y="7309"/>
                    <a:pt x="10423" y="7433"/>
                  </a:cubicBezTo>
                  <a:cubicBezTo>
                    <a:pt x="10448" y="7690"/>
                    <a:pt x="10399" y="7938"/>
                    <a:pt x="10258" y="8162"/>
                  </a:cubicBezTo>
                  <a:cubicBezTo>
                    <a:pt x="10245" y="8181"/>
                    <a:pt x="10266" y="8204"/>
                    <a:pt x="10283" y="8204"/>
                  </a:cubicBezTo>
                  <a:cubicBezTo>
                    <a:pt x="10289" y="8204"/>
                    <a:pt x="10295" y="8201"/>
                    <a:pt x="10299" y="8195"/>
                  </a:cubicBezTo>
                  <a:cubicBezTo>
                    <a:pt x="10365" y="8104"/>
                    <a:pt x="10423" y="8013"/>
                    <a:pt x="10457" y="7905"/>
                  </a:cubicBezTo>
                  <a:cubicBezTo>
                    <a:pt x="10457" y="7897"/>
                    <a:pt x="10465" y="7897"/>
                    <a:pt x="10465" y="7889"/>
                  </a:cubicBezTo>
                  <a:cubicBezTo>
                    <a:pt x="10465" y="8013"/>
                    <a:pt x="10465" y="8137"/>
                    <a:pt x="10481" y="8253"/>
                  </a:cubicBezTo>
                  <a:cubicBezTo>
                    <a:pt x="10490" y="8452"/>
                    <a:pt x="10523" y="8651"/>
                    <a:pt x="10556" y="8850"/>
                  </a:cubicBezTo>
                  <a:cubicBezTo>
                    <a:pt x="10589" y="9049"/>
                    <a:pt x="10622" y="9239"/>
                    <a:pt x="10581" y="9438"/>
                  </a:cubicBezTo>
                  <a:cubicBezTo>
                    <a:pt x="10539" y="9620"/>
                    <a:pt x="10465" y="9794"/>
                    <a:pt x="10423" y="9977"/>
                  </a:cubicBezTo>
                  <a:cubicBezTo>
                    <a:pt x="10399" y="10059"/>
                    <a:pt x="10390" y="10151"/>
                    <a:pt x="10390" y="10242"/>
                  </a:cubicBezTo>
                  <a:cubicBezTo>
                    <a:pt x="10390" y="10325"/>
                    <a:pt x="10399" y="10432"/>
                    <a:pt x="10465" y="10490"/>
                  </a:cubicBezTo>
                  <a:cubicBezTo>
                    <a:pt x="10465" y="10540"/>
                    <a:pt x="10473" y="10581"/>
                    <a:pt x="10481" y="10623"/>
                  </a:cubicBezTo>
                  <a:cubicBezTo>
                    <a:pt x="10548" y="10962"/>
                    <a:pt x="10705" y="11269"/>
                    <a:pt x="10788" y="11609"/>
                  </a:cubicBezTo>
                  <a:cubicBezTo>
                    <a:pt x="10829" y="11758"/>
                    <a:pt x="10854" y="11915"/>
                    <a:pt x="10846" y="12081"/>
                  </a:cubicBezTo>
                  <a:cubicBezTo>
                    <a:pt x="10846" y="12089"/>
                    <a:pt x="10846" y="12098"/>
                    <a:pt x="10846" y="12114"/>
                  </a:cubicBezTo>
                  <a:cubicBezTo>
                    <a:pt x="10829" y="12056"/>
                    <a:pt x="10805" y="11990"/>
                    <a:pt x="10763" y="11957"/>
                  </a:cubicBezTo>
                  <a:cubicBezTo>
                    <a:pt x="10759" y="11953"/>
                    <a:pt x="10755" y="11951"/>
                    <a:pt x="10751" y="11951"/>
                  </a:cubicBezTo>
                  <a:cubicBezTo>
                    <a:pt x="10736" y="11951"/>
                    <a:pt x="10722" y="11969"/>
                    <a:pt x="10722" y="11982"/>
                  </a:cubicBezTo>
                  <a:cubicBezTo>
                    <a:pt x="10713" y="12023"/>
                    <a:pt x="10730" y="12056"/>
                    <a:pt x="10738" y="12098"/>
                  </a:cubicBezTo>
                  <a:cubicBezTo>
                    <a:pt x="10747" y="12131"/>
                    <a:pt x="10755" y="12172"/>
                    <a:pt x="10763" y="12205"/>
                  </a:cubicBezTo>
                  <a:cubicBezTo>
                    <a:pt x="10771" y="12280"/>
                    <a:pt x="10771" y="12354"/>
                    <a:pt x="10771" y="12429"/>
                  </a:cubicBezTo>
                  <a:cubicBezTo>
                    <a:pt x="10771" y="12437"/>
                    <a:pt x="10763" y="12446"/>
                    <a:pt x="10763" y="12454"/>
                  </a:cubicBezTo>
                  <a:cubicBezTo>
                    <a:pt x="10755" y="12470"/>
                    <a:pt x="10747" y="12495"/>
                    <a:pt x="10738" y="12520"/>
                  </a:cubicBezTo>
                  <a:cubicBezTo>
                    <a:pt x="10738" y="12537"/>
                    <a:pt x="10738" y="12545"/>
                    <a:pt x="10747" y="12553"/>
                  </a:cubicBezTo>
                  <a:cubicBezTo>
                    <a:pt x="10738" y="12586"/>
                    <a:pt x="10730" y="12611"/>
                    <a:pt x="10722" y="12644"/>
                  </a:cubicBezTo>
                  <a:cubicBezTo>
                    <a:pt x="10714" y="12652"/>
                    <a:pt x="10713" y="12660"/>
                    <a:pt x="10713" y="12668"/>
                  </a:cubicBezTo>
                  <a:lnTo>
                    <a:pt x="10713" y="12668"/>
                  </a:lnTo>
                  <a:cubicBezTo>
                    <a:pt x="10714" y="12594"/>
                    <a:pt x="10722" y="12520"/>
                    <a:pt x="10722" y="12446"/>
                  </a:cubicBezTo>
                  <a:cubicBezTo>
                    <a:pt x="10722" y="12437"/>
                    <a:pt x="10713" y="12437"/>
                    <a:pt x="10713" y="12429"/>
                  </a:cubicBezTo>
                  <a:cubicBezTo>
                    <a:pt x="10713" y="12404"/>
                    <a:pt x="10713" y="12379"/>
                    <a:pt x="10713" y="12346"/>
                  </a:cubicBezTo>
                  <a:cubicBezTo>
                    <a:pt x="10713" y="12325"/>
                    <a:pt x="10697" y="12315"/>
                    <a:pt x="10680" y="12315"/>
                  </a:cubicBezTo>
                  <a:cubicBezTo>
                    <a:pt x="10664" y="12315"/>
                    <a:pt x="10647" y="12325"/>
                    <a:pt x="10647" y="12346"/>
                  </a:cubicBezTo>
                  <a:cubicBezTo>
                    <a:pt x="10647" y="12437"/>
                    <a:pt x="10647" y="12520"/>
                    <a:pt x="10631" y="12603"/>
                  </a:cubicBezTo>
                  <a:cubicBezTo>
                    <a:pt x="10622" y="12644"/>
                    <a:pt x="10614" y="12686"/>
                    <a:pt x="10606" y="12727"/>
                  </a:cubicBezTo>
                  <a:cubicBezTo>
                    <a:pt x="10597" y="12769"/>
                    <a:pt x="10589" y="12810"/>
                    <a:pt x="10589" y="12852"/>
                  </a:cubicBezTo>
                  <a:cubicBezTo>
                    <a:pt x="10589" y="12860"/>
                    <a:pt x="10597" y="12868"/>
                    <a:pt x="10606" y="12876"/>
                  </a:cubicBezTo>
                  <a:cubicBezTo>
                    <a:pt x="10597" y="12918"/>
                    <a:pt x="10581" y="12959"/>
                    <a:pt x="10573" y="13001"/>
                  </a:cubicBezTo>
                  <a:cubicBezTo>
                    <a:pt x="10573" y="12992"/>
                    <a:pt x="10573" y="12984"/>
                    <a:pt x="10573" y="12976"/>
                  </a:cubicBezTo>
                  <a:cubicBezTo>
                    <a:pt x="10573" y="12943"/>
                    <a:pt x="10546" y="12923"/>
                    <a:pt x="10519" y="12923"/>
                  </a:cubicBezTo>
                  <a:cubicBezTo>
                    <a:pt x="10500" y="12923"/>
                    <a:pt x="10480" y="12934"/>
                    <a:pt x="10473" y="12959"/>
                  </a:cubicBezTo>
                  <a:cubicBezTo>
                    <a:pt x="10440" y="13133"/>
                    <a:pt x="10390" y="13307"/>
                    <a:pt x="10324" y="13465"/>
                  </a:cubicBezTo>
                  <a:cubicBezTo>
                    <a:pt x="10318" y="13462"/>
                    <a:pt x="10311" y="13460"/>
                    <a:pt x="10304" y="13460"/>
                  </a:cubicBezTo>
                  <a:cubicBezTo>
                    <a:pt x="10291" y="13460"/>
                    <a:pt x="10280" y="13466"/>
                    <a:pt x="10274" y="13481"/>
                  </a:cubicBezTo>
                  <a:cubicBezTo>
                    <a:pt x="10233" y="13606"/>
                    <a:pt x="10175" y="13722"/>
                    <a:pt x="10109" y="13838"/>
                  </a:cubicBezTo>
                  <a:cubicBezTo>
                    <a:pt x="10092" y="13871"/>
                    <a:pt x="10067" y="13904"/>
                    <a:pt x="10051" y="13937"/>
                  </a:cubicBezTo>
                  <a:cubicBezTo>
                    <a:pt x="10026" y="13987"/>
                    <a:pt x="9993" y="14036"/>
                    <a:pt x="9959" y="14086"/>
                  </a:cubicBezTo>
                  <a:cubicBezTo>
                    <a:pt x="9918" y="14136"/>
                    <a:pt x="9868" y="14186"/>
                    <a:pt x="9843" y="14244"/>
                  </a:cubicBezTo>
                  <a:cubicBezTo>
                    <a:pt x="9827" y="14277"/>
                    <a:pt x="9810" y="14310"/>
                    <a:pt x="9819" y="14343"/>
                  </a:cubicBezTo>
                  <a:cubicBezTo>
                    <a:pt x="9827" y="14368"/>
                    <a:pt x="9835" y="14384"/>
                    <a:pt x="9868" y="14384"/>
                  </a:cubicBezTo>
                  <a:cubicBezTo>
                    <a:pt x="9893" y="14376"/>
                    <a:pt x="9910" y="14343"/>
                    <a:pt x="9918" y="14318"/>
                  </a:cubicBezTo>
                  <a:cubicBezTo>
                    <a:pt x="9935" y="14285"/>
                    <a:pt x="9951" y="14260"/>
                    <a:pt x="9968" y="14235"/>
                  </a:cubicBezTo>
                  <a:cubicBezTo>
                    <a:pt x="10034" y="14144"/>
                    <a:pt x="10092" y="14053"/>
                    <a:pt x="10150" y="13954"/>
                  </a:cubicBezTo>
                  <a:cubicBezTo>
                    <a:pt x="10191" y="13904"/>
                    <a:pt x="10233" y="13846"/>
                    <a:pt x="10266" y="13788"/>
                  </a:cubicBezTo>
                  <a:cubicBezTo>
                    <a:pt x="10316" y="13705"/>
                    <a:pt x="10357" y="13622"/>
                    <a:pt x="10399" y="13539"/>
                  </a:cubicBezTo>
                  <a:cubicBezTo>
                    <a:pt x="10407" y="13506"/>
                    <a:pt x="10423" y="13481"/>
                    <a:pt x="10432" y="13448"/>
                  </a:cubicBezTo>
                  <a:cubicBezTo>
                    <a:pt x="10465" y="13713"/>
                    <a:pt x="10556" y="13970"/>
                    <a:pt x="10664" y="14210"/>
                  </a:cubicBezTo>
                  <a:cubicBezTo>
                    <a:pt x="10647" y="14227"/>
                    <a:pt x="10631" y="14252"/>
                    <a:pt x="10639" y="14277"/>
                  </a:cubicBezTo>
                  <a:cubicBezTo>
                    <a:pt x="10664" y="14418"/>
                    <a:pt x="10697" y="14567"/>
                    <a:pt x="10722" y="14716"/>
                  </a:cubicBezTo>
                  <a:cubicBezTo>
                    <a:pt x="10730" y="14782"/>
                    <a:pt x="10738" y="14848"/>
                    <a:pt x="10722" y="14915"/>
                  </a:cubicBezTo>
                  <a:cubicBezTo>
                    <a:pt x="10697" y="14981"/>
                    <a:pt x="10655" y="15039"/>
                    <a:pt x="10655" y="15114"/>
                  </a:cubicBezTo>
                  <a:cubicBezTo>
                    <a:pt x="10655" y="15136"/>
                    <a:pt x="10674" y="15147"/>
                    <a:pt x="10694" y="15147"/>
                  </a:cubicBezTo>
                  <a:cubicBezTo>
                    <a:pt x="10703" y="15147"/>
                    <a:pt x="10713" y="15144"/>
                    <a:pt x="10722" y="15138"/>
                  </a:cubicBezTo>
                  <a:lnTo>
                    <a:pt x="10722" y="15147"/>
                  </a:lnTo>
                  <a:cubicBezTo>
                    <a:pt x="10722" y="15172"/>
                    <a:pt x="10730" y="15205"/>
                    <a:pt x="10730" y="15238"/>
                  </a:cubicBezTo>
                  <a:cubicBezTo>
                    <a:pt x="10730" y="15254"/>
                    <a:pt x="10738" y="15271"/>
                    <a:pt x="10755" y="15279"/>
                  </a:cubicBezTo>
                  <a:cubicBezTo>
                    <a:pt x="10771" y="15337"/>
                    <a:pt x="10780" y="15404"/>
                    <a:pt x="10788" y="15470"/>
                  </a:cubicBezTo>
                  <a:cubicBezTo>
                    <a:pt x="10838" y="15702"/>
                    <a:pt x="10863" y="15934"/>
                    <a:pt x="10871" y="16166"/>
                  </a:cubicBezTo>
                  <a:cubicBezTo>
                    <a:pt x="10871" y="16282"/>
                    <a:pt x="10863" y="16389"/>
                    <a:pt x="10846" y="16505"/>
                  </a:cubicBezTo>
                  <a:cubicBezTo>
                    <a:pt x="10838" y="16563"/>
                    <a:pt x="10829" y="16621"/>
                    <a:pt x="10821" y="16679"/>
                  </a:cubicBezTo>
                  <a:cubicBezTo>
                    <a:pt x="10813" y="16729"/>
                    <a:pt x="10796" y="16787"/>
                    <a:pt x="10805" y="16837"/>
                  </a:cubicBezTo>
                  <a:cubicBezTo>
                    <a:pt x="10805" y="16851"/>
                    <a:pt x="10812" y="16857"/>
                    <a:pt x="10822" y="16857"/>
                  </a:cubicBezTo>
                  <a:cubicBezTo>
                    <a:pt x="10829" y="16857"/>
                    <a:pt x="10839" y="16853"/>
                    <a:pt x="10846" y="16845"/>
                  </a:cubicBezTo>
                  <a:cubicBezTo>
                    <a:pt x="10887" y="16804"/>
                    <a:pt x="10904" y="16729"/>
                    <a:pt x="10921" y="16671"/>
                  </a:cubicBezTo>
                  <a:cubicBezTo>
                    <a:pt x="10937" y="16605"/>
                    <a:pt x="10945" y="16539"/>
                    <a:pt x="10954" y="16472"/>
                  </a:cubicBezTo>
                  <a:cubicBezTo>
                    <a:pt x="10962" y="16406"/>
                    <a:pt x="10970" y="16340"/>
                    <a:pt x="10970" y="16265"/>
                  </a:cubicBezTo>
                  <a:cubicBezTo>
                    <a:pt x="10995" y="16348"/>
                    <a:pt x="11012" y="16439"/>
                    <a:pt x="11037" y="16522"/>
                  </a:cubicBezTo>
                  <a:cubicBezTo>
                    <a:pt x="11028" y="16514"/>
                    <a:pt x="11018" y="16510"/>
                    <a:pt x="11008" y="16510"/>
                  </a:cubicBezTo>
                  <a:cubicBezTo>
                    <a:pt x="10979" y="16510"/>
                    <a:pt x="10950" y="16541"/>
                    <a:pt x="10962" y="16572"/>
                  </a:cubicBezTo>
                  <a:cubicBezTo>
                    <a:pt x="11020" y="16746"/>
                    <a:pt x="11078" y="16920"/>
                    <a:pt x="11136" y="17102"/>
                  </a:cubicBezTo>
                  <a:cubicBezTo>
                    <a:pt x="11161" y="17168"/>
                    <a:pt x="11194" y="17251"/>
                    <a:pt x="11211" y="17326"/>
                  </a:cubicBezTo>
                  <a:cubicBezTo>
                    <a:pt x="11219" y="17400"/>
                    <a:pt x="11177" y="17458"/>
                    <a:pt x="11136" y="17516"/>
                  </a:cubicBezTo>
                  <a:cubicBezTo>
                    <a:pt x="11053" y="17624"/>
                    <a:pt x="10962" y="17723"/>
                    <a:pt x="10863" y="17806"/>
                  </a:cubicBezTo>
                  <a:cubicBezTo>
                    <a:pt x="10763" y="17897"/>
                    <a:pt x="10655" y="17980"/>
                    <a:pt x="10548" y="18055"/>
                  </a:cubicBezTo>
                  <a:cubicBezTo>
                    <a:pt x="10490" y="18088"/>
                    <a:pt x="10432" y="18121"/>
                    <a:pt x="10374" y="18154"/>
                  </a:cubicBezTo>
                  <a:cubicBezTo>
                    <a:pt x="10357" y="18163"/>
                    <a:pt x="10341" y="18179"/>
                    <a:pt x="10324" y="18187"/>
                  </a:cubicBezTo>
                  <a:cubicBezTo>
                    <a:pt x="10051" y="18270"/>
                    <a:pt x="9785" y="18361"/>
                    <a:pt x="9512" y="18444"/>
                  </a:cubicBezTo>
                  <a:cubicBezTo>
                    <a:pt x="9230" y="18527"/>
                    <a:pt x="8940" y="18602"/>
                    <a:pt x="8650" y="18660"/>
                  </a:cubicBezTo>
                  <a:cubicBezTo>
                    <a:pt x="7957" y="18798"/>
                    <a:pt x="7253" y="18874"/>
                    <a:pt x="6547" y="18874"/>
                  </a:cubicBezTo>
                  <a:cubicBezTo>
                    <a:pt x="6199" y="18874"/>
                    <a:pt x="5850" y="18855"/>
                    <a:pt x="5502" y="18817"/>
                  </a:cubicBezTo>
                  <a:cubicBezTo>
                    <a:pt x="4458" y="18709"/>
                    <a:pt x="3431" y="18419"/>
                    <a:pt x="2486" y="17947"/>
                  </a:cubicBezTo>
                  <a:cubicBezTo>
                    <a:pt x="2476" y="17941"/>
                    <a:pt x="2466" y="17939"/>
                    <a:pt x="2456" y="17939"/>
                  </a:cubicBezTo>
                  <a:cubicBezTo>
                    <a:pt x="2422" y="17939"/>
                    <a:pt x="2390" y="17969"/>
                    <a:pt x="2403" y="18013"/>
                  </a:cubicBezTo>
                  <a:lnTo>
                    <a:pt x="2420" y="18063"/>
                  </a:lnTo>
                  <a:cubicBezTo>
                    <a:pt x="2254" y="17972"/>
                    <a:pt x="2088" y="17881"/>
                    <a:pt x="1923" y="17798"/>
                  </a:cubicBezTo>
                  <a:cubicBezTo>
                    <a:pt x="1599" y="17624"/>
                    <a:pt x="1251" y="17467"/>
                    <a:pt x="978" y="17218"/>
                  </a:cubicBezTo>
                  <a:cubicBezTo>
                    <a:pt x="895" y="17143"/>
                    <a:pt x="829" y="17052"/>
                    <a:pt x="763" y="16953"/>
                  </a:cubicBezTo>
                  <a:lnTo>
                    <a:pt x="763" y="16953"/>
                  </a:lnTo>
                  <a:lnTo>
                    <a:pt x="787" y="16978"/>
                  </a:lnTo>
                  <a:cubicBezTo>
                    <a:pt x="796" y="16986"/>
                    <a:pt x="806" y="16990"/>
                    <a:pt x="816" y="16990"/>
                  </a:cubicBezTo>
                  <a:cubicBezTo>
                    <a:pt x="848" y="16990"/>
                    <a:pt x="879" y="16957"/>
                    <a:pt x="854" y="16920"/>
                  </a:cubicBezTo>
                  <a:cubicBezTo>
                    <a:pt x="796" y="16829"/>
                    <a:pt x="729" y="16737"/>
                    <a:pt x="680" y="16638"/>
                  </a:cubicBezTo>
                  <a:cubicBezTo>
                    <a:pt x="655" y="16588"/>
                    <a:pt x="630" y="16539"/>
                    <a:pt x="613" y="16481"/>
                  </a:cubicBezTo>
                  <a:cubicBezTo>
                    <a:pt x="613" y="16423"/>
                    <a:pt x="622" y="16356"/>
                    <a:pt x="630" y="16298"/>
                  </a:cubicBezTo>
                  <a:cubicBezTo>
                    <a:pt x="643" y="16254"/>
                    <a:pt x="611" y="16224"/>
                    <a:pt x="577" y="16224"/>
                  </a:cubicBezTo>
                  <a:cubicBezTo>
                    <a:pt x="567" y="16224"/>
                    <a:pt x="557" y="16226"/>
                    <a:pt x="547" y="16232"/>
                  </a:cubicBezTo>
                  <a:cubicBezTo>
                    <a:pt x="514" y="16000"/>
                    <a:pt x="531" y="15751"/>
                    <a:pt x="613" y="15536"/>
                  </a:cubicBezTo>
                  <a:lnTo>
                    <a:pt x="696" y="15569"/>
                  </a:lnTo>
                  <a:cubicBezTo>
                    <a:pt x="699" y="15570"/>
                    <a:pt x="702" y="15570"/>
                    <a:pt x="705" y="15570"/>
                  </a:cubicBezTo>
                  <a:cubicBezTo>
                    <a:pt x="738" y="15570"/>
                    <a:pt x="778" y="15532"/>
                    <a:pt x="763" y="15495"/>
                  </a:cubicBezTo>
                  <a:cubicBezTo>
                    <a:pt x="713" y="15379"/>
                    <a:pt x="754" y="15246"/>
                    <a:pt x="829" y="15138"/>
                  </a:cubicBezTo>
                  <a:cubicBezTo>
                    <a:pt x="895" y="15047"/>
                    <a:pt x="986" y="14981"/>
                    <a:pt x="1086" y="14915"/>
                  </a:cubicBezTo>
                  <a:cubicBezTo>
                    <a:pt x="1193" y="14840"/>
                    <a:pt x="1309" y="14766"/>
                    <a:pt x="1425" y="14691"/>
                  </a:cubicBezTo>
                  <a:cubicBezTo>
                    <a:pt x="1492" y="14641"/>
                    <a:pt x="1575" y="14592"/>
                    <a:pt x="1641" y="14525"/>
                  </a:cubicBezTo>
                  <a:lnTo>
                    <a:pt x="1641" y="14525"/>
                  </a:lnTo>
                  <a:cubicBezTo>
                    <a:pt x="1583" y="14989"/>
                    <a:pt x="1898" y="15404"/>
                    <a:pt x="2121" y="15776"/>
                  </a:cubicBezTo>
                  <a:cubicBezTo>
                    <a:pt x="2126" y="15786"/>
                    <a:pt x="2134" y="15790"/>
                    <a:pt x="2142" y="15790"/>
                  </a:cubicBezTo>
                  <a:cubicBezTo>
                    <a:pt x="2161" y="15790"/>
                    <a:pt x="2183" y="15767"/>
                    <a:pt x="2171" y="15743"/>
                  </a:cubicBezTo>
                  <a:cubicBezTo>
                    <a:pt x="2105" y="15619"/>
                    <a:pt x="2047" y="15495"/>
                    <a:pt x="1989" y="15370"/>
                  </a:cubicBezTo>
                  <a:cubicBezTo>
                    <a:pt x="1889" y="15163"/>
                    <a:pt x="1773" y="14956"/>
                    <a:pt x="1749" y="14724"/>
                  </a:cubicBezTo>
                  <a:cubicBezTo>
                    <a:pt x="1740" y="14608"/>
                    <a:pt x="1749" y="14500"/>
                    <a:pt x="1782" y="14393"/>
                  </a:cubicBezTo>
                  <a:cubicBezTo>
                    <a:pt x="1807" y="14335"/>
                    <a:pt x="1823" y="14285"/>
                    <a:pt x="1840" y="14227"/>
                  </a:cubicBezTo>
                  <a:cubicBezTo>
                    <a:pt x="1848" y="14202"/>
                    <a:pt x="1856" y="14177"/>
                    <a:pt x="1856" y="14144"/>
                  </a:cubicBezTo>
                  <a:cubicBezTo>
                    <a:pt x="1856" y="14136"/>
                    <a:pt x="1856" y="14119"/>
                    <a:pt x="1856" y="14111"/>
                  </a:cubicBezTo>
                  <a:cubicBezTo>
                    <a:pt x="1914" y="14109"/>
                    <a:pt x="1972" y="14107"/>
                    <a:pt x="2029" y="14107"/>
                  </a:cubicBezTo>
                  <a:cubicBezTo>
                    <a:pt x="2211" y="14107"/>
                    <a:pt x="2391" y="14123"/>
                    <a:pt x="2561" y="14186"/>
                  </a:cubicBezTo>
                  <a:cubicBezTo>
                    <a:pt x="2685" y="14244"/>
                    <a:pt x="2809" y="14318"/>
                    <a:pt x="2933" y="14376"/>
                  </a:cubicBezTo>
                  <a:cubicBezTo>
                    <a:pt x="3074" y="14434"/>
                    <a:pt x="3223" y="14442"/>
                    <a:pt x="3364" y="14442"/>
                  </a:cubicBezTo>
                  <a:cubicBezTo>
                    <a:pt x="3522" y="14442"/>
                    <a:pt x="3671" y="14426"/>
                    <a:pt x="3820" y="14409"/>
                  </a:cubicBezTo>
                  <a:cubicBezTo>
                    <a:pt x="3977" y="14401"/>
                    <a:pt x="4126" y="14384"/>
                    <a:pt x="4284" y="14360"/>
                  </a:cubicBezTo>
                  <a:cubicBezTo>
                    <a:pt x="4582" y="14318"/>
                    <a:pt x="4889" y="14268"/>
                    <a:pt x="5187" y="14186"/>
                  </a:cubicBezTo>
                  <a:cubicBezTo>
                    <a:pt x="5212" y="14177"/>
                    <a:pt x="5204" y="14136"/>
                    <a:pt x="5179" y="14136"/>
                  </a:cubicBezTo>
                  <a:cubicBezTo>
                    <a:pt x="4839" y="14177"/>
                    <a:pt x="4508" y="14235"/>
                    <a:pt x="4168" y="14268"/>
                  </a:cubicBezTo>
                  <a:cubicBezTo>
                    <a:pt x="4027" y="14285"/>
                    <a:pt x="3878" y="14302"/>
                    <a:pt x="3729" y="14310"/>
                  </a:cubicBezTo>
                  <a:cubicBezTo>
                    <a:pt x="3608" y="14317"/>
                    <a:pt x="3487" y="14329"/>
                    <a:pt x="3371" y="14329"/>
                  </a:cubicBezTo>
                  <a:cubicBezTo>
                    <a:pt x="3344" y="14329"/>
                    <a:pt x="3317" y="14328"/>
                    <a:pt x="3290" y="14326"/>
                  </a:cubicBezTo>
                  <a:cubicBezTo>
                    <a:pt x="3149" y="14326"/>
                    <a:pt x="3016" y="14293"/>
                    <a:pt x="2892" y="14227"/>
                  </a:cubicBezTo>
                  <a:cubicBezTo>
                    <a:pt x="2768" y="14161"/>
                    <a:pt x="2643" y="14094"/>
                    <a:pt x="2519" y="14053"/>
                  </a:cubicBezTo>
                  <a:cubicBezTo>
                    <a:pt x="2348" y="14001"/>
                    <a:pt x="2174" y="13991"/>
                    <a:pt x="2001" y="13991"/>
                  </a:cubicBezTo>
                  <a:cubicBezTo>
                    <a:pt x="1897" y="13991"/>
                    <a:pt x="1793" y="13995"/>
                    <a:pt x="1691" y="13995"/>
                  </a:cubicBezTo>
                  <a:cubicBezTo>
                    <a:pt x="1558" y="13995"/>
                    <a:pt x="1417" y="13995"/>
                    <a:pt x="1285" y="13962"/>
                  </a:cubicBezTo>
                  <a:cubicBezTo>
                    <a:pt x="1218" y="13954"/>
                    <a:pt x="1160" y="13929"/>
                    <a:pt x="1111" y="13887"/>
                  </a:cubicBezTo>
                  <a:cubicBezTo>
                    <a:pt x="1086" y="13871"/>
                    <a:pt x="1061" y="13846"/>
                    <a:pt x="1044" y="13821"/>
                  </a:cubicBezTo>
                  <a:cubicBezTo>
                    <a:pt x="1028" y="13813"/>
                    <a:pt x="1028" y="13796"/>
                    <a:pt x="1011" y="13788"/>
                  </a:cubicBezTo>
                  <a:cubicBezTo>
                    <a:pt x="1003" y="13780"/>
                    <a:pt x="995" y="13771"/>
                    <a:pt x="986" y="13763"/>
                  </a:cubicBezTo>
                  <a:cubicBezTo>
                    <a:pt x="1036" y="13730"/>
                    <a:pt x="1069" y="13688"/>
                    <a:pt x="1119" y="13647"/>
                  </a:cubicBezTo>
                  <a:cubicBezTo>
                    <a:pt x="1169" y="13606"/>
                    <a:pt x="1227" y="13572"/>
                    <a:pt x="1285" y="13539"/>
                  </a:cubicBezTo>
                  <a:cubicBezTo>
                    <a:pt x="1318" y="13523"/>
                    <a:pt x="1351" y="13506"/>
                    <a:pt x="1384" y="13490"/>
                  </a:cubicBezTo>
                  <a:cubicBezTo>
                    <a:pt x="1401" y="13481"/>
                    <a:pt x="1425" y="13473"/>
                    <a:pt x="1442" y="13456"/>
                  </a:cubicBezTo>
                  <a:cubicBezTo>
                    <a:pt x="1500" y="13481"/>
                    <a:pt x="1566" y="13498"/>
                    <a:pt x="1633" y="13498"/>
                  </a:cubicBezTo>
                  <a:cubicBezTo>
                    <a:pt x="1651" y="13499"/>
                    <a:pt x="1669" y="13500"/>
                    <a:pt x="1687" y="13500"/>
                  </a:cubicBezTo>
                  <a:cubicBezTo>
                    <a:pt x="1876" y="13500"/>
                    <a:pt x="2064" y="13426"/>
                    <a:pt x="2246" y="13374"/>
                  </a:cubicBezTo>
                  <a:cubicBezTo>
                    <a:pt x="2332" y="13352"/>
                    <a:pt x="2418" y="13331"/>
                    <a:pt x="2509" y="13331"/>
                  </a:cubicBezTo>
                  <a:cubicBezTo>
                    <a:pt x="2524" y="13331"/>
                    <a:pt x="2538" y="13331"/>
                    <a:pt x="2552" y="13332"/>
                  </a:cubicBezTo>
                  <a:cubicBezTo>
                    <a:pt x="2660" y="13332"/>
                    <a:pt x="2776" y="13374"/>
                    <a:pt x="2875" y="13423"/>
                  </a:cubicBezTo>
                  <a:cubicBezTo>
                    <a:pt x="2975" y="13465"/>
                    <a:pt x="3083" y="13523"/>
                    <a:pt x="3182" y="13572"/>
                  </a:cubicBezTo>
                  <a:cubicBezTo>
                    <a:pt x="3290" y="13622"/>
                    <a:pt x="3397" y="13664"/>
                    <a:pt x="3505" y="13697"/>
                  </a:cubicBezTo>
                  <a:cubicBezTo>
                    <a:pt x="3712" y="13771"/>
                    <a:pt x="3936" y="13829"/>
                    <a:pt x="4160" y="13854"/>
                  </a:cubicBezTo>
                  <a:cubicBezTo>
                    <a:pt x="4271" y="13871"/>
                    <a:pt x="4383" y="13879"/>
                    <a:pt x="4495" y="13879"/>
                  </a:cubicBezTo>
                  <a:cubicBezTo>
                    <a:pt x="4607" y="13879"/>
                    <a:pt x="4719" y="13871"/>
                    <a:pt x="4831" y="13854"/>
                  </a:cubicBezTo>
                  <a:cubicBezTo>
                    <a:pt x="5063" y="13821"/>
                    <a:pt x="5278" y="13746"/>
                    <a:pt x="5494" y="13647"/>
                  </a:cubicBezTo>
                  <a:cubicBezTo>
                    <a:pt x="5726" y="13548"/>
                    <a:pt x="5949" y="13440"/>
                    <a:pt x="6173" y="13332"/>
                  </a:cubicBezTo>
                  <a:cubicBezTo>
                    <a:pt x="6397" y="13216"/>
                    <a:pt x="6629" y="13108"/>
                    <a:pt x="6861" y="13001"/>
                  </a:cubicBezTo>
                  <a:cubicBezTo>
                    <a:pt x="6886" y="12984"/>
                    <a:pt x="6894" y="12943"/>
                    <a:pt x="6877" y="12918"/>
                  </a:cubicBezTo>
                  <a:cubicBezTo>
                    <a:pt x="6856" y="12867"/>
                    <a:pt x="6808" y="12842"/>
                    <a:pt x="6758" y="12842"/>
                  </a:cubicBezTo>
                  <a:cubicBezTo>
                    <a:pt x="6751" y="12842"/>
                    <a:pt x="6744" y="12842"/>
                    <a:pt x="6736" y="12843"/>
                  </a:cubicBezTo>
                  <a:cubicBezTo>
                    <a:pt x="6687" y="12852"/>
                    <a:pt x="6695" y="12918"/>
                    <a:pt x="6728" y="12934"/>
                  </a:cubicBezTo>
                  <a:cubicBezTo>
                    <a:pt x="6695" y="12951"/>
                    <a:pt x="6662" y="12968"/>
                    <a:pt x="6637" y="12984"/>
                  </a:cubicBezTo>
                  <a:lnTo>
                    <a:pt x="5966" y="13299"/>
                  </a:lnTo>
                  <a:cubicBezTo>
                    <a:pt x="5750" y="13407"/>
                    <a:pt x="5535" y="13514"/>
                    <a:pt x="5320" y="13597"/>
                  </a:cubicBezTo>
                  <a:cubicBezTo>
                    <a:pt x="5112" y="13680"/>
                    <a:pt x="4897" y="13738"/>
                    <a:pt x="4673" y="13755"/>
                  </a:cubicBezTo>
                  <a:cubicBezTo>
                    <a:pt x="4605" y="13760"/>
                    <a:pt x="4537" y="13763"/>
                    <a:pt x="4469" y="13763"/>
                  </a:cubicBezTo>
                  <a:cubicBezTo>
                    <a:pt x="4321" y="13763"/>
                    <a:pt x="4174" y="13750"/>
                    <a:pt x="4027" y="13722"/>
                  </a:cubicBezTo>
                  <a:cubicBezTo>
                    <a:pt x="3812" y="13680"/>
                    <a:pt x="3596" y="13614"/>
                    <a:pt x="3389" y="13539"/>
                  </a:cubicBezTo>
                  <a:cubicBezTo>
                    <a:pt x="3290" y="13498"/>
                    <a:pt x="3190" y="13448"/>
                    <a:pt x="3091" y="13398"/>
                  </a:cubicBezTo>
                  <a:cubicBezTo>
                    <a:pt x="2991" y="13349"/>
                    <a:pt x="2892" y="13299"/>
                    <a:pt x="2784" y="13258"/>
                  </a:cubicBezTo>
                  <a:cubicBezTo>
                    <a:pt x="2695" y="13230"/>
                    <a:pt x="2606" y="13214"/>
                    <a:pt x="2517" y="13214"/>
                  </a:cubicBezTo>
                  <a:cubicBezTo>
                    <a:pt x="2498" y="13214"/>
                    <a:pt x="2480" y="13215"/>
                    <a:pt x="2461" y="13216"/>
                  </a:cubicBezTo>
                  <a:cubicBezTo>
                    <a:pt x="2362" y="13224"/>
                    <a:pt x="2262" y="13249"/>
                    <a:pt x="2163" y="13274"/>
                  </a:cubicBezTo>
                  <a:cubicBezTo>
                    <a:pt x="2002" y="13323"/>
                    <a:pt x="1836" y="13389"/>
                    <a:pt x="1669" y="13389"/>
                  </a:cubicBezTo>
                  <a:cubicBezTo>
                    <a:pt x="1637" y="13389"/>
                    <a:pt x="1606" y="13387"/>
                    <a:pt x="1575" y="13382"/>
                  </a:cubicBezTo>
                  <a:cubicBezTo>
                    <a:pt x="1483" y="13357"/>
                    <a:pt x="1392" y="13316"/>
                    <a:pt x="1351" y="13224"/>
                  </a:cubicBezTo>
                  <a:cubicBezTo>
                    <a:pt x="1326" y="13175"/>
                    <a:pt x="1318" y="13125"/>
                    <a:pt x="1309" y="13075"/>
                  </a:cubicBezTo>
                  <a:cubicBezTo>
                    <a:pt x="1293" y="13017"/>
                    <a:pt x="1285" y="12951"/>
                    <a:pt x="1268" y="12893"/>
                  </a:cubicBezTo>
                  <a:cubicBezTo>
                    <a:pt x="1260" y="12835"/>
                    <a:pt x="1243" y="12777"/>
                    <a:pt x="1235" y="12719"/>
                  </a:cubicBezTo>
                  <a:cubicBezTo>
                    <a:pt x="1260" y="12653"/>
                    <a:pt x="1268" y="12586"/>
                    <a:pt x="1285" y="12528"/>
                  </a:cubicBezTo>
                  <a:lnTo>
                    <a:pt x="1293" y="12528"/>
                  </a:lnTo>
                  <a:cubicBezTo>
                    <a:pt x="1285" y="12537"/>
                    <a:pt x="1285" y="12545"/>
                    <a:pt x="1293" y="12553"/>
                  </a:cubicBezTo>
                  <a:cubicBezTo>
                    <a:pt x="1309" y="12578"/>
                    <a:pt x="1334" y="12611"/>
                    <a:pt x="1351" y="12636"/>
                  </a:cubicBezTo>
                  <a:cubicBezTo>
                    <a:pt x="1376" y="12661"/>
                    <a:pt x="1392" y="12694"/>
                    <a:pt x="1417" y="12719"/>
                  </a:cubicBezTo>
                  <a:cubicBezTo>
                    <a:pt x="1421" y="12723"/>
                    <a:pt x="1427" y="12725"/>
                    <a:pt x="1434" y="12725"/>
                  </a:cubicBezTo>
                  <a:cubicBezTo>
                    <a:pt x="1440" y="12725"/>
                    <a:pt x="1446" y="12723"/>
                    <a:pt x="1450" y="12719"/>
                  </a:cubicBezTo>
                  <a:cubicBezTo>
                    <a:pt x="1467" y="12711"/>
                    <a:pt x="1467" y="12694"/>
                    <a:pt x="1459" y="12686"/>
                  </a:cubicBezTo>
                  <a:cubicBezTo>
                    <a:pt x="1442" y="12653"/>
                    <a:pt x="1417" y="12628"/>
                    <a:pt x="1392" y="12603"/>
                  </a:cubicBezTo>
                  <a:cubicBezTo>
                    <a:pt x="1376" y="12570"/>
                    <a:pt x="1351" y="12545"/>
                    <a:pt x="1334" y="12520"/>
                  </a:cubicBezTo>
                  <a:lnTo>
                    <a:pt x="1326" y="12520"/>
                  </a:lnTo>
                  <a:cubicBezTo>
                    <a:pt x="1334" y="12512"/>
                    <a:pt x="1343" y="12504"/>
                    <a:pt x="1351" y="12487"/>
                  </a:cubicBezTo>
                  <a:cubicBezTo>
                    <a:pt x="1367" y="12446"/>
                    <a:pt x="1384" y="12404"/>
                    <a:pt x="1392" y="12354"/>
                  </a:cubicBezTo>
                  <a:cubicBezTo>
                    <a:pt x="1409" y="12296"/>
                    <a:pt x="1434" y="12238"/>
                    <a:pt x="1459" y="12189"/>
                  </a:cubicBezTo>
                  <a:cubicBezTo>
                    <a:pt x="1508" y="12106"/>
                    <a:pt x="1550" y="12015"/>
                    <a:pt x="1591" y="11932"/>
                  </a:cubicBezTo>
                  <a:lnTo>
                    <a:pt x="1591" y="11924"/>
                  </a:lnTo>
                  <a:cubicBezTo>
                    <a:pt x="1649" y="11915"/>
                    <a:pt x="1707" y="11915"/>
                    <a:pt x="1765" y="11915"/>
                  </a:cubicBezTo>
                  <a:cubicBezTo>
                    <a:pt x="1881" y="11907"/>
                    <a:pt x="1997" y="11899"/>
                    <a:pt x="2113" y="11890"/>
                  </a:cubicBezTo>
                  <a:cubicBezTo>
                    <a:pt x="2213" y="11882"/>
                    <a:pt x="2320" y="11882"/>
                    <a:pt x="2428" y="11866"/>
                  </a:cubicBezTo>
                  <a:cubicBezTo>
                    <a:pt x="2527" y="11857"/>
                    <a:pt x="2619" y="11816"/>
                    <a:pt x="2685" y="11741"/>
                  </a:cubicBezTo>
                  <a:cubicBezTo>
                    <a:pt x="2743" y="11667"/>
                    <a:pt x="2784" y="11584"/>
                    <a:pt x="2809" y="11493"/>
                  </a:cubicBezTo>
                  <a:cubicBezTo>
                    <a:pt x="2867" y="11294"/>
                    <a:pt x="2851" y="11087"/>
                    <a:pt x="2759" y="10904"/>
                  </a:cubicBezTo>
                  <a:cubicBezTo>
                    <a:pt x="2750" y="10882"/>
                    <a:pt x="2734" y="10874"/>
                    <a:pt x="2718" y="10874"/>
                  </a:cubicBezTo>
                  <a:cubicBezTo>
                    <a:pt x="2703" y="10874"/>
                    <a:pt x="2688" y="10880"/>
                    <a:pt x="2677" y="10888"/>
                  </a:cubicBezTo>
                  <a:cubicBezTo>
                    <a:pt x="2601" y="10952"/>
                    <a:pt x="2506" y="11003"/>
                    <a:pt x="2410" y="11003"/>
                  </a:cubicBezTo>
                  <a:cubicBezTo>
                    <a:pt x="2369" y="11003"/>
                    <a:pt x="2327" y="10993"/>
                    <a:pt x="2287" y="10971"/>
                  </a:cubicBezTo>
                  <a:cubicBezTo>
                    <a:pt x="2237" y="10938"/>
                    <a:pt x="2213" y="10896"/>
                    <a:pt x="2188" y="10838"/>
                  </a:cubicBezTo>
                  <a:cubicBezTo>
                    <a:pt x="2171" y="10772"/>
                    <a:pt x="2138" y="10722"/>
                    <a:pt x="2072" y="10697"/>
                  </a:cubicBezTo>
                  <a:cubicBezTo>
                    <a:pt x="1960" y="10651"/>
                    <a:pt x="1838" y="10637"/>
                    <a:pt x="1718" y="10637"/>
                  </a:cubicBezTo>
                  <a:cubicBezTo>
                    <a:pt x="1686" y="10637"/>
                    <a:pt x="1655" y="10638"/>
                    <a:pt x="1624" y="10639"/>
                  </a:cubicBezTo>
                  <a:cubicBezTo>
                    <a:pt x="1475" y="10639"/>
                    <a:pt x="1318" y="10656"/>
                    <a:pt x="1169" y="10664"/>
                  </a:cubicBezTo>
                  <a:cubicBezTo>
                    <a:pt x="1086" y="10664"/>
                    <a:pt x="937" y="10664"/>
                    <a:pt x="879" y="10590"/>
                  </a:cubicBezTo>
                  <a:cubicBezTo>
                    <a:pt x="887" y="10590"/>
                    <a:pt x="903" y="10590"/>
                    <a:pt x="912" y="10581"/>
                  </a:cubicBezTo>
                  <a:cubicBezTo>
                    <a:pt x="928" y="10556"/>
                    <a:pt x="928" y="10523"/>
                    <a:pt x="912" y="10507"/>
                  </a:cubicBezTo>
                  <a:cubicBezTo>
                    <a:pt x="887" y="10474"/>
                    <a:pt x="870" y="10465"/>
                    <a:pt x="845" y="10465"/>
                  </a:cubicBezTo>
                  <a:cubicBezTo>
                    <a:pt x="912" y="10391"/>
                    <a:pt x="978" y="10308"/>
                    <a:pt x="1036" y="10225"/>
                  </a:cubicBezTo>
                  <a:cubicBezTo>
                    <a:pt x="1210" y="9993"/>
                    <a:pt x="1367" y="9736"/>
                    <a:pt x="1616" y="9595"/>
                  </a:cubicBezTo>
                  <a:cubicBezTo>
                    <a:pt x="1765" y="9504"/>
                    <a:pt x="1939" y="9479"/>
                    <a:pt x="2097" y="9397"/>
                  </a:cubicBezTo>
                  <a:cubicBezTo>
                    <a:pt x="2246" y="9305"/>
                    <a:pt x="2370" y="9181"/>
                    <a:pt x="2478" y="9049"/>
                  </a:cubicBezTo>
                  <a:cubicBezTo>
                    <a:pt x="2610" y="8899"/>
                    <a:pt x="2743" y="8750"/>
                    <a:pt x="2867" y="8593"/>
                  </a:cubicBezTo>
                  <a:cubicBezTo>
                    <a:pt x="2975" y="8460"/>
                    <a:pt x="3099" y="8328"/>
                    <a:pt x="3165" y="8162"/>
                  </a:cubicBezTo>
                  <a:cubicBezTo>
                    <a:pt x="3171" y="8140"/>
                    <a:pt x="3151" y="8125"/>
                    <a:pt x="3134" y="8125"/>
                  </a:cubicBezTo>
                  <a:cubicBezTo>
                    <a:pt x="3126" y="8125"/>
                    <a:pt x="3118" y="8129"/>
                    <a:pt x="3116" y="8137"/>
                  </a:cubicBezTo>
                  <a:cubicBezTo>
                    <a:pt x="3025" y="8336"/>
                    <a:pt x="2867" y="8477"/>
                    <a:pt x="2718" y="8626"/>
                  </a:cubicBezTo>
                  <a:cubicBezTo>
                    <a:pt x="2594" y="8759"/>
                    <a:pt x="2469" y="8899"/>
                    <a:pt x="2345" y="9032"/>
                  </a:cubicBezTo>
                  <a:cubicBezTo>
                    <a:pt x="2345" y="9015"/>
                    <a:pt x="2353" y="9007"/>
                    <a:pt x="2353" y="8991"/>
                  </a:cubicBezTo>
                  <a:cubicBezTo>
                    <a:pt x="2370" y="8891"/>
                    <a:pt x="2353" y="8783"/>
                    <a:pt x="2295" y="8701"/>
                  </a:cubicBezTo>
                  <a:cubicBezTo>
                    <a:pt x="2271" y="8651"/>
                    <a:pt x="2229" y="8618"/>
                    <a:pt x="2179" y="8618"/>
                  </a:cubicBezTo>
                  <a:cubicBezTo>
                    <a:pt x="2161" y="8600"/>
                    <a:pt x="2144" y="8586"/>
                    <a:pt x="2123" y="8586"/>
                  </a:cubicBezTo>
                  <a:cubicBezTo>
                    <a:pt x="2114" y="8586"/>
                    <a:pt x="2106" y="8588"/>
                    <a:pt x="2097" y="8593"/>
                  </a:cubicBezTo>
                  <a:cubicBezTo>
                    <a:pt x="2080" y="8593"/>
                    <a:pt x="2072" y="8609"/>
                    <a:pt x="2055" y="8618"/>
                  </a:cubicBezTo>
                  <a:cubicBezTo>
                    <a:pt x="2039" y="8618"/>
                    <a:pt x="2022" y="8634"/>
                    <a:pt x="2022" y="8659"/>
                  </a:cubicBezTo>
                  <a:cubicBezTo>
                    <a:pt x="2014" y="8667"/>
                    <a:pt x="2005" y="8684"/>
                    <a:pt x="1997" y="8692"/>
                  </a:cubicBezTo>
                  <a:cubicBezTo>
                    <a:pt x="1906" y="8734"/>
                    <a:pt x="1873" y="8875"/>
                    <a:pt x="1856" y="8957"/>
                  </a:cubicBezTo>
                  <a:cubicBezTo>
                    <a:pt x="1840" y="9065"/>
                    <a:pt x="1840" y="9198"/>
                    <a:pt x="1923" y="9272"/>
                  </a:cubicBezTo>
                  <a:cubicBezTo>
                    <a:pt x="1947" y="9289"/>
                    <a:pt x="1972" y="9305"/>
                    <a:pt x="1997" y="9305"/>
                  </a:cubicBezTo>
                  <a:cubicBezTo>
                    <a:pt x="1947" y="9330"/>
                    <a:pt x="1898" y="9355"/>
                    <a:pt x="1848" y="9372"/>
                  </a:cubicBezTo>
                  <a:cubicBezTo>
                    <a:pt x="1765" y="9405"/>
                    <a:pt x="1682" y="9430"/>
                    <a:pt x="1599" y="9471"/>
                  </a:cubicBezTo>
                  <a:cubicBezTo>
                    <a:pt x="1550" y="9496"/>
                    <a:pt x="1508" y="9521"/>
                    <a:pt x="1467" y="9554"/>
                  </a:cubicBezTo>
                  <a:cubicBezTo>
                    <a:pt x="1467" y="9546"/>
                    <a:pt x="1459" y="9546"/>
                    <a:pt x="1459" y="9546"/>
                  </a:cubicBezTo>
                  <a:cubicBezTo>
                    <a:pt x="1459" y="9513"/>
                    <a:pt x="1450" y="9479"/>
                    <a:pt x="1442" y="9446"/>
                  </a:cubicBezTo>
                  <a:cubicBezTo>
                    <a:pt x="1434" y="9372"/>
                    <a:pt x="1417" y="9297"/>
                    <a:pt x="1409" y="9231"/>
                  </a:cubicBezTo>
                  <a:cubicBezTo>
                    <a:pt x="1392" y="9156"/>
                    <a:pt x="1384" y="9090"/>
                    <a:pt x="1376" y="9015"/>
                  </a:cubicBezTo>
                  <a:cubicBezTo>
                    <a:pt x="1359" y="8949"/>
                    <a:pt x="1351" y="8883"/>
                    <a:pt x="1359" y="8817"/>
                  </a:cubicBezTo>
                  <a:cubicBezTo>
                    <a:pt x="1367" y="8759"/>
                    <a:pt x="1392" y="8692"/>
                    <a:pt x="1409" y="8634"/>
                  </a:cubicBezTo>
                  <a:lnTo>
                    <a:pt x="1475" y="8444"/>
                  </a:lnTo>
                  <a:cubicBezTo>
                    <a:pt x="1517" y="8311"/>
                    <a:pt x="1558" y="8179"/>
                    <a:pt x="1616" y="8054"/>
                  </a:cubicBezTo>
                  <a:cubicBezTo>
                    <a:pt x="1628" y="8031"/>
                    <a:pt x="1606" y="8007"/>
                    <a:pt x="1587" y="8007"/>
                  </a:cubicBezTo>
                  <a:cubicBezTo>
                    <a:pt x="1579" y="8007"/>
                    <a:pt x="1571" y="8011"/>
                    <a:pt x="1566" y="8021"/>
                  </a:cubicBezTo>
                  <a:cubicBezTo>
                    <a:pt x="1500" y="8145"/>
                    <a:pt x="1434" y="8270"/>
                    <a:pt x="1384" y="8402"/>
                  </a:cubicBezTo>
                  <a:cubicBezTo>
                    <a:pt x="1359" y="8460"/>
                    <a:pt x="1326" y="8527"/>
                    <a:pt x="1301" y="8601"/>
                  </a:cubicBezTo>
                  <a:cubicBezTo>
                    <a:pt x="1285" y="8502"/>
                    <a:pt x="1235" y="8419"/>
                    <a:pt x="1185" y="8344"/>
                  </a:cubicBezTo>
                  <a:cubicBezTo>
                    <a:pt x="1119" y="8245"/>
                    <a:pt x="1036" y="8162"/>
                    <a:pt x="961" y="8071"/>
                  </a:cubicBezTo>
                  <a:cubicBezTo>
                    <a:pt x="879" y="7980"/>
                    <a:pt x="796" y="7880"/>
                    <a:pt x="746" y="7756"/>
                  </a:cubicBezTo>
                  <a:cubicBezTo>
                    <a:pt x="729" y="7698"/>
                    <a:pt x="713" y="7640"/>
                    <a:pt x="713" y="7574"/>
                  </a:cubicBezTo>
                  <a:cubicBezTo>
                    <a:pt x="705" y="7507"/>
                    <a:pt x="713" y="7449"/>
                    <a:pt x="721" y="7383"/>
                  </a:cubicBezTo>
                  <a:cubicBezTo>
                    <a:pt x="721" y="7367"/>
                    <a:pt x="713" y="7367"/>
                    <a:pt x="713" y="7358"/>
                  </a:cubicBezTo>
                  <a:cubicBezTo>
                    <a:pt x="713" y="7350"/>
                    <a:pt x="713" y="7342"/>
                    <a:pt x="713" y="7333"/>
                  </a:cubicBezTo>
                  <a:cubicBezTo>
                    <a:pt x="721" y="7292"/>
                    <a:pt x="729" y="7251"/>
                    <a:pt x="721" y="7201"/>
                  </a:cubicBezTo>
                  <a:cubicBezTo>
                    <a:pt x="705" y="7043"/>
                    <a:pt x="564" y="6952"/>
                    <a:pt x="473" y="6828"/>
                  </a:cubicBezTo>
                  <a:cubicBezTo>
                    <a:pt x="381" y="6704"/>
                    <a:pt x="340" y="6546"/>
                    <a:pt x="323" y="6389"/>
                  </a:cubicBezTo>
                  <a:cubicBezTo>
                    <a:pt x="299" y="6223"/>
                    <a:pt x="307" y="6049"/>
                    <a:pt x="307" y="5883"/>
                  </a:cubicBezTo>
                  <a:cubicBezTo>
                    <a:pt x="315" y="5676"/>
                    <a:pt x="315" y="5469"/>
                    <a:pt x="307" y="5270"/>
                  </a:cubicBezTo>
                  <a:cubicBezTo>
                    <a:pt x="307" y="4848"/>
                    <a:pt x="282" y="4425"/>
                    <a:pt x="249" y="4003"/>
                  </a:cubicBezTo>
                  <a:cubicBezTo>
                    <a:pt x="207" y="3597"/>
                    <a:pt x="141" y="3182"/>
                    <a:pt x="133" y="2768"/>
                  </a:cubicBezTo>
                  <a:cubicBezTo>
                    <a:pt x="133" y="2404"/>
                    <a:pt x="174" y="2014"/>
                    <a:pt x="365" y="1691"/>
                  </a:cubicBezTo>
                  <a:lnTo>
                    <a:pt x="365" y="1691"/>
                  </a:lnTo>
                  <a:lnTo>
                    <a:pt x="357" y="1699"/>
                  </a:lnTo>
                  <a:cubicBezTo>
                    <a:pt x="398" y="1641"/>
                    <a:pt x="439" y="1567"/>
                    <a:pt x="514" y="1542"/>
                  </a:cubicBezTo>
                  <a:cubicBezTo>
                    <a:pt x="529" y="1537"/>
                    <a:pt x="545" y="1535"/>
                    <a:pt x="560" y="1535"/>
                  </a:cubicBezTo>
                  <a:cubicBezTo>
                    <a:pt x="629" y="1535"/>
                    <a:pt x="700" y="1576"/>
                    <a:pt x="754" y="1616"/>
                  </a:cubicBezTo>
                  <a:cubicBezTo>
                    <a:pt x="895" y="1699"/>
                    <a:pt x="1036" y="1807"/>
                    <a:pt x="1160" y="1915"/>
                  </a:cubicBezTo>
                  <a:cubicBezTo>
                    <a:pt x="1674" y="2370"/>
                    <a:pt x="2047" y="2975"/>
                    <a:pt x="2395" y="3572"/>
                  </a:cubicBezTo>
                  <a:cubicBezTo>
                    <a:pt x="2577" y="3878"/>
                    <a:pt x="2759" y="4193"/>
                    <a:pt x="2958" y="4492"/>
                  </a:cubicBezTo>
                  <a:cubicBezTo>
                    <a:pt x="3157" y="4790"/>
                    <a:pt x="3373" y="5072"/>
                    <a:pt x="3629" y="5304"/>
                  </a:cubicBezTo>
                  <a:cubicBezTo>
                    <a:pt x="3596" y="5304"/>
                    <a:pt x="3555" y="5312"/>
                    <a:pt x="3522" y="5312"/>
                  </a:cubicBezTo>
                  <a:cubicBezTo>
                    <a:pt x="3439" y="5337"/>
                    <a:pt x="3364" y="5378"/>
                    <a:pt x="3298" y="5436"/>
                  </a:cubicBezTo>
                  <a:cubicBezTo>
                    <a:pt x="3165" y="5552"/>
                    <a:pt x="3041" y="5709"/>
                    <a:pt x="2950" y="5859"/>
                  </a:cubicBezTo>
                  <a:cubicBezTo>
                    <a:pt x="2942" y="5883"/>
                    <a:pt x="2942" y="5892"/>
                    <a:pt x="2942" y="5908"/>
                  </a:cubicBezTo>
                  <a:cubicBezTo>
                    <a:pt x="2933" y="5917"/>
                    <a:pt x="2933" y="5925"/>
                    <a:pt x="2925" y="5933"/>
                  </a:cubicBezTo>
                  <a:cubicBezTo>
                    <a:pt x="2859" y="6016"/>
                    <a:pt x="2784" y="6099"/>
                    <a:pt x="2718" y="6182"/>
                  </a:cubicBezTo>
                  <a:cubicBezTo>
                    <a:pt x="2469" y="6480"/>
                    <a:pt x="2213" y="6778"/>
                    <a:pt x="1972" y="7085"/>
                  </a:cubicBezTo>
                  <a:cubicBezTo>
                    <a:pt x="1873" y="7209"/>
                    <a:pt x="1773" y="7350"/>
                    <a:pt x="1707" y="7499"/>
                  </a:cubicBezTo>
                  <a:cubicBezTo>
                    <a:pt x="1666" y="7574"/>
                    <a:pt x="1641" y="7657"/>
                    <a:pt x="1624" y="7731"/>
                  </a:cubicBezTo>
                  <a:cubicBezTo>
                    <a:pt x="1608" y="7814"/>
                    <a:pt x="1591" y="7905"/>
                    <a:pt x="1633" y="7980"/>
                  </a:cubicBezTo>
                  <a:cubicBezTo>
                    <a:pt x="1639" y="7993"/>
                    <a:pt x="1650" y="7998"/>
                    <a:pt x="1661" y="7998"/>
                  </a:cubicBezTo>
                  <a:cubicBezTo>
                    <a:pt x="1677" y="7998"/>
                    <a:pt x="1694" y="7986"/>
                    <a:pt x="1699" y="7971"/>
                  </a:cubicBezTo>
                  <a:cubicBezTo>
                    <a:pt x="1715" y="7922"/>
                    <a:pt x="1715" y="7880"/>
                    <a:pt x="1724" y="7831"/>
                  </a:cubicBezTo>
                  <a:cubicBezTo>
                    <a:pt x="1724" y="7789"/>
                    <a:pt x="1732" y="7748"/>
                    <a:pt x="1749" y="7706"/>
                  </a:cubicBezTo>
                  <a:cubicBezTo>
                    <a:pt x="1765" y="7623"/>
                    <a:pt x="1807" y="7541"/>
                    <a:pt x="1848" y="7466"/>
                  </a:cubicBezTo>
                  <a:cubicBezTo>
                    <a:pt x="1923" y="7325"/>
                    <a:pt x="2030" y="7193"/>
                    <a:pt x="2130" y="7068"/>
                  </a:cubicBezTo>
                  <a:cubicBezTo>
                    <a:pt x="2246" y="6919"/>
                    <a:pt x="2370" y="6778"/>
                    <a:pt x="2486" y="6629"/>
                  </a:cubicBezTo>
                  <a:cubicBezTo>
                    <a:pt x="2610" y="6480"/>
                    <a:pt x="2726" y="6331"/>
                    <a:pt x="2851" y="6173"/>
                  </a:cubicBezTo>
                  <a:cubicBezTo>
                    <a:pt x="2909" y="6099"/>
                    <a:pt x="2967" y="6024"/>
                    <a:pt x="3025" y="5950"/>
                  </a:cubicBezTo>
                  <a:cubicBezTo>
                    <a:pt x="3058" y="5908"/>
                    <a:pt x="3091" y="5867"/>
                    <a:pt x="3124" y="5825"/>
                  </a:cubicBezTo>
                  <a:cubicBezTo>
                    <a:pt x="3141" y="5809"/>
                    <a:pt x="3149" y="5792"/>
                    <a:pt x="3165" y="5776"/>
                  </a:cubicBezTo>
                  <a:cubicBezTo>
                    <a:pt x="3174" y="5759"/>
                    <a:pt x="3174" y="5734"/>
                    <a:pt x="3190" y="5718"/>
                  </a:cubicBezTo>
                  <a:cubicBezTo>
                    <a:pt x="3240" y="5651"/>
                    <a:pt x="3298" y="5585"/>
                    <a:pt x="3356" y="5527"/>
                  </a:cubicBezTo>
                  <a:cubicBezTo>
                    <a:pt x="3414" y="5477"/>
                    <a:pt x="3480" y="5436"/>
                    <a:pt x="3547" y="5411"/>
                  </a:cubicBezTo>
                  <a:cubicBezTo>
                    <a:pt x="3588" y="5403"/>
                    <a:pt x="3631" y="5403"/>
                    <a:pt x="3674" y="5403"/>
                  </a:cubicBezTo>
                  <a:cubicBezTo>
                    <a:pt x="3716" y="5403"/>
                    <a:pt x="3758" y="5403"/>
                    <a:pt x="3795" y="5395"/>
                  </a:cubicBezTo>
                  <a:cubicBezTo>
                    <a:pt x="3812" y="5395"/>
                    <a:pt x="3812" y="5395"/>
                    <a:pt x="3820" y="5386"/>
                  </a:cubicBezTo>
                  <a:cubicBezTo>
                    <a:pt x="3928" y="5378"/>
                    <a:pt x="4035" y="5378"/>
                    <a:pt x="4151" y="5370"/>
                  </a:cubicBezTo>
                  <a:cubicBezTo>
                    <a:pt x="4284" y="5370"/>
                    <a:pt x="4416" y="5370"/>
                    <a:pt x="4549" y="5378"/>
                  </a:cubicBezTo>
                  <a:cubicBezTo>
                    <a:pt x="4737" y="5381"/>
                    <a:pt x="4927" y="5386"/>
                    <a:pt x="5117" y="5386"/>
                  </a:cubicBezTo>
                  <a:cubicBezTo>
                    <a:pt x="5395" y="5386"/>
                    <a:pt x="5674" y="5376"/>
                    <a:pt x="5949" y="5337"/>
                  </a:cubicBezTo>
                  <a:cubicBezTo>
                    <a:pt x="6181" y="5304"/>
                    <a:pt x="6413" y="5254"/>
                    <a:pt x="6629" y="5171"/>
                  </a:cubicBezTo>
                  <a:cubicBezTo>
                    <a:pt x="6678" y="5146"/>
                    <a:pt x="6728" y="5121"/>
                    <a:pt x="6778" y="5088"/>
                  </a:cubicBezTo>
                  <a:cubicBezTo>
                    <a:pt x="6819" y="5055"/>
                    <a:pt x="6852" y="5014"/>
                    <a:pt x="6886" y="4972"/>
                  </a:cubicBezTo>
                  <a:cubicBezTo>
                    <a:pt x="6933" y="4909"/>
                    <a:pt x="7004" y="4822"/>
                    <a:pt x="7089" y="4822"/>
                  </a:cubicBezTo>
                  <a:cubicBezTo>
                    <a:pt x="7093" y="4822"/>
                    <a:pt x="7097" y="4823"/>
                    <a:pt x="7101" y="4823"/>
                  </a:cubicBezTo>
                  <a:cubicBezTo>
                    <a:pt x="7096" y="4861"/>
                    <a:pt x="7130" y="4892"/>
                    <a:pt x="7161" y="4892"/>
                  </a:cubicBezTo>
                  <a:cubicBezTo>
                    <a:pt x="7177" y="4892"/>
                    <a:pt x="7192" y="4884"/>
                    <a:pt x="7200" y="4864"/>
                  </a:cubicBezTo>
                  <a:cubicBezTo>
                    <a:pt x="7225" y="4806"/>
                    <a:pt x="7225" y="4757"/>
                    <a:pt x="7200" y="4707"/>
                  </a:cubicBezTo>
                  <a:cubicBezTo>
                    <a:pt x="7184" y="4674"/>
                    <a:pt x="7142" y="4632"/>
                    <a:pt x="7151" y="4583"/>
                  </a:cubicBezTo>
                  <a:cubicBezTo>
                    <a:pt x="7151" y="4541"/>
                    <a:pt x="7184" y="4516"/>
                    <a:pt x="7217" y="4492"/>
                  </a:cubicBezTo>
                  <a:cubicBezTo>
                    <a:pt x="7258" y="4458"/>
                    <a:pt x="7300" y="4442"/>
                    <a:pt x="7341" y="4417"/>
                  </a:cubicBezTo>
                  <a:cubicBezTo>
                    <a:pt x="7532" y="4309"/>
                    <a:pt x="7706" y="4177"/>
                    <a:pt x="7872" y="4028"/>
                  </a:cubicBezTo>
                  <a:cubicBezTo>
                    <a:pt x="8153" y="3754"/>
                    <a:pt x="8385" y="3431"/>
                    <a:pt x="8584" y="3083"/>
                  </a:cubicBezTo>
                  <a:cubicBezTo>
                    <a:pt x="8800" y="2710"/>
                    <a:pt x="8940" y="2296"/>
                    <a:pt x="9147" y="1915"/>
                  </a:cubicBezTo>
                  <a:cubicBezTo>
                    <a:pt x="9363" y="1500"/>
                    <a:pt x="9686" y="1169"/>
                    <a:pt x="10009" y="846"/>
                  </a:cubicBezTo>
                  <a:cubicBezTo>
                    <a:pt x="10175" y="680"/>
                    <a:pt x="10349" y="514"/>
                    <a:pt x="10523" y="365"/>
                  </a:cubicBezTo>
                  <a:cubicBezTo>
                    <a:pt x="10664" y="241"/>
                    <a:pt x="10838" y="117"/>
                    <a:pt x="11028" y="117"/>
                  </a:cubicBezTo>
                  <a:close/>
                  <a:moveTo>
                    <a:pt x="10970" y="1"/>
                  </a:moveTo>
                  <a:cubicBezTo>
                    <a:pt x="10738" y="17"/>
                    <a:pt x="10539" y="183"/>
                    <a:pt x="10365" y="341"/>
                  </a:cubicBezTo>
                  <a:cubicBezTo>
                    <a:pt x="10167" y="523"/>
                    <a:pt x="9976" y="713"/>
                    <a:pt x="9794" y="904"/>
                  </a:cubicBezTo>
                  <a:cubicBezTo>
                    <a:pt x="9611" y="1094"/>
                    <a:pt x="9429" y="1285"/>
                    <a:pt x="9272" y="1500"/>
                  </a:cubicBezTo>
                  <a:cubicBezTo>
                    <a:pt x="8965" y="1906"/>
                    <a:pt x="8808" y="2404"/>
                    <a:pt x="8576" y="2851"/>
                  </a:cubicBezTo>
                  <a:cubicBezTo>
                    <a:pt x="8369" y="3257"/>
                    <a:pt x="8112" y="3638"/>
                    <a:pt x="7780" y="3945"/>
                  </a:cubicBezTo>
                  <a:cubicBezTo>
                    <a:pt x="7623" y="4094"/>
                    <a:pt x="7441" y="4226"/>
                    <a:pt x="7250" y="4334"/>
                  </a:cubicBezTo>
                  <a:cubicBezTo>
                    <a:pt x="7167" y="4376"/>
                    <a:pt x="7068" y="4434"/>
                    <a:pt x="7035" y="4533"/>
                  </a:cubicBezTo>
                  <a:cubicBezTo>
                    <a:pt x="7018" y="4591"/>
                    <a:pt x="7035" y="4641"/>
                    <a:pt x="7060" y="4690"/>
                  </a:cubicBezTo>
                  <a:cubicBezTo>
                    <a:pt x="7060" y="4699"/>
                    <a:pt x="7068" y="4707"/>
                    <a:pt x="7076" y="4715"/>
                  </a:cubicBezTo>
                  <a:cubicBezTo>
                    <a:pt x="7035" y="4715"/>
                    <a:pt x="6993" y="4732"/>
                    <a:pt x="6952" y="4748"/>
                  </a:cubicBezTo>
                  <a:cubicBezTo>
                    <a:pt x="6952" y="4724"/>
                    <a:pt x="6952" y="4690"/>
                    <a:pt x="6952" y="4666"/>
                  </a:cubicBezTo>
                  <a:cubicBezTo>
                    <a:pt x="6952" y="4641"/>
                    <a:pt x="6952" y="4616"/>
                    <a:pt x="6952" y="4591"/>
                  </a:cubicBezTo>
                  <a:cubicBezTo>
                    <a:pt x="6952" y="4566"/>
                    <a:pt x="6960" y="4525"/>
                    <a:pt x="6944" y="4508"/>
                  </a:cubicBezTo>
                  <a:cubicBezTo>
                    <a:pt x="6934" y="4498"/>
                    <a:pt x="6927" y="4494"/>
                    <a:pt x="6920" y="4494"/>
                  </a:cubicBezTo>
                  <a:cubicBezTo>
                    <a:pt x="6914" y="4494"/>
                    <a:pt x="6909" y="4496"/>
                    <a:pt x="6902" y="4500"/>
                  </a:cubicBezTo>
                  <a:cubicBezTo>
                    <a:pt x="6877" y="4516"/>
                    <a:pt x="6869" y="4558"/>
                    <a:pt x="6869" y="4591"/>
                  </a:cubicBezTo>
                  <a:cubicBezTo>
                    <a:pt x="6869" y="4616"/>
                    <a:pt x="6869" y="4641"/>
                    <a:pt x="6869" y="4666"/>
                  </a:cubicBezTo>
                  <a:cubicBezTo>
                    <a:pt x="6877" y="4707"/>
                    <a:pt x="6886" y="4748"/>
                    <a:pt x="6894" y="4790"/>
                  </a:cubicBezTo>
                  <a:cubicBezTo>
                    <a:pt x="6869" y="4806"/>
                    <a:pt x="6852" y="4831"/>
                    <a:pt x="6836" y="4848"/>
                  </a:cubicBezTo>
                  <a:cubicBezTo>
                    <a:pt x="6828" y="4840"/>
                    <a:pt x="6828" y="4831"/>
                    <a:pt x="6819" y="4823"/>
                  </a:cubicBezTo>
                  <a:cubicBezTo>
                    <a:pt x="6811" y="4815"/>
                    <a:pt x="6803" y="4798"/>
                    <a:pt x="6786" y="4798"/>
                  </a:cubicBezTo>
                  <a:cubicBezTo>
                    <a:pt x="6784" y="4796"/>
                    <a:pt x="6781" y="4795"/>
                    <a:pt x="6777" y="4795"/>
                  </a:cubicBezTo>
                  <a:cubicBezTo>
                    <a:pt x="6770" y="4795"/>
                    <a:pt x="6761" y="4801"/>
                    <a:pt x="6761" y="4806"/>
                  </a:cubicBezTo>
                  <a:cubicBezTo>
                    <a:pt x="6761" y="4823"/>
                    <a:pt x="6770" y="4840"/>
                    <a:pt x="6778" y="4856"/>
                  </a:cubicBezTo>
                  <a:cubicBezTo>
                    <a:pt x="6778" y="4856"/>
                    <a:pt x="6778" y="4864"/>
                    <a:pt x="6786" y="4873"/>
                  </a:cubicBezTo>
                  <a:cubicBezTo>
                    <a:pt x="6786" y="4873"/>
                    <a:pt x="6786" y="4881"/>
                    <a:pt x="6786" y="4881"/>
                  </a:cubicBezTo>
                  <a:cubicBezTo>
                    <a:pt x="6786" y="4881"/>
                    <a:pt x="6794" y="4889"/>
                    <a:pt x="6794" y="4898"/>
                  </a:cubicBezTo>
                  <a:cubicBezTo>
                    <a:pt x="6770" y="4931"/>
                    <a:pt x="6745" y="4956"/>
                    <a:pt x="6712" y="4989"/>
                  </a:cubicBezTo>
                  <a:cubicBezTo>
                    <a:pt x="6670" y="5030"/>
                    <a:pt x="6612" y="5047"/>
                    <a:pt x="6554" y="5072"/>
                  </a:cubicBezTo>
                  <a:cubicBezTo>
                    <a:pt x="6107" y="5229"/>
                    <a:pt x="5634" y="5262"/>
                    <a:pt x="5162" y="5262"/>
                  </a:cubicBezTo>
                  <a:cubicBezTo>
                    <a:pt x="4930" y="5262"/>
                    <a:pt x="4690" y="5254"/>
                    <a:pt x="4450" y="5254"/>
                  </a:cubicBezTo>
                  <a:lnTo>
                    <a:pt x="4102" y="5254"/>
                  </a:lnTo>
                  <a:cubicBezTo>
                    <a:pt x="3986" y="5254"/>
                    <a:pt x="3878" y="5254"/>
                    <a:pt x="3770" y="5270"/>
                  </a:cubicBezTo>
                  <a:cubicBezTo>
                    <a:pt x="3770" y="5246"/>
                    <a:pt x="3779" y="5229"/>
                    <a:pt x="3779" y="5204"/>
                  </a:cubicBezTo>
                  <a:cubicBezTo>
                    <a:pt x="3779" y="5188"/>
                    <a:pt x="3779" y="5163"/>
                    <a:pt x="3787" y="5138"/>
                  </a:cubicBezTo>
                  <a:cubicBezTo>
                    <a:pt x="3787" y="5121"/>
                    <a:pt x="3787" y="5088"/>
                    <a:pt x="3779" y="5072"/>
                  </a:cubicBezTo>
                  <a:cubicBezTo>
                    <a:pt x="3779" y="5055"/>
                    <a:pt x="3762" y="5038"/>
                    <a:pt x="3745" y="5038"/>
                  </a:cubicBezTo>
                  <a:cubicBezTo>
                    <a:pt x="3729" y="5038"/>
                    <a:pt x="3712" y="5047"/>
                    <a:pt x="3704" y="5063"/>
                  </a:cubicBezTo>
                  <a:cubicBezTo>
                    <a:pt x="3696" y="5080"/>
                    <a:pt x="3696" y="5096"/>
                    <a:pt x="3696" y="5113"/>
                  </a:cubicBezTo>
                  <a:cubicBezTo>
                    <a:pt x="3687" y="5130"/>
                    <a:pt x="3687" y="5146"/>
                    <a:pt x="3687" y="5154"/>
                  </a:cubicBezTo>
                  <a:cubicBezTo>
                    <a:pt x="3687" y="5168"/>
                    <a:pt x="3687" y="5176"/>
                    <a:pt x="3687" y="5188"/>
                  </a:cubicBezTo>
                  <a:cubicBezTo>
                    <a:pt x="3679" y="5179"/>
                    <a:pt x="3679" y="5163"/>
                    <a:pt x="3679" y="5154"/>
                  </a:cubicBezTo>
                  <a:cubicBezTo>
                    <a:pt x="3679" y="5146"/>
                    <a:pt x="3671" y="5138"/>
                    <a:pt x="3671" y="5130"/>
                  </a:cubicBezTo>
                  <a:cubicBezTo>
                    <a:pt x="3663" y="5113"/>
                    <a:pt x="3663" y="5088"/>
                    <a:pt x="3646" y="5072"/>
                  </a:cubicBezTo>
                  <a:cubicBezTo>
                    <a:pt x="3646" y="5072"/>
                    <a:pt x="3629" y="5072"/>
                    <a:pt x="3629" y="5080"/>
                  </a:cubicBezTo>
                  <a:cubicBezTo>
                    <a:pt x="3621" y="5096"/>
                    <a:pt x="3621" y="5121"/>
                    <a:pt x="3613" y="5138"/>
                  </a:cubicBezTo>
                  <a:cubicBezTo>
                    <a:pt x="3613" y="5154"/>
                    <a:pt x="3613" y="5163"/>
                    <a:pt x="3621" y="5179"/>
                  </a:cubicBezTo>
                  <a:cubicBezTo>
                    <a:pt x="3588" y="5138"/>
                    <a:pt x="3555" y="5096"/>
                    <a:pt x="3522" y="5063"/>
                  </a:cubicBezTo>
                  <a:cubicBezTo>
                    <a:pt x="3041" y="4500"/>
                    <a:pt x="2693" y="3837"/>
                    <a:pt x="2304" y="3207"/>
                  </a:cubicBezTo>
                  <a:cubicBezTo>
                    <a:pt x="1947" y="2611"/>
                    <a:pt x="1533" y="2022"/>
                    <a:pt x="970" y="1616"/>
                  </a:cubicBezTo>
                  <a:cubicBezTo>
                    <a:pt x="895" y="1567"/>
                    <a:pt x="821" y="1509"/>
                    <a:pt x="738" y="1467"/>
                  </a:cubicBezTo>
                  <a:cubicBezTo>
                    <a:pt x="684" y="1437"/>
                    <a:pt x="617" y="1416"/>
                    <a:pt x="549" y="1416"/>
                  </a:cubicBezTo>
                  <a:cubicBezTo>
                    <a:pt x="523" y="1416"/>
                    <a:pt x="498" y="1419"/>
                    <a:pt x="473" y="1426"/>
                  </a:cubicBezTo>
                  <a:cubicBezTo>
                    <a:pt x="307" y="1484"/>
                    <a:pt x="224" y="1683"/>
                    <a:pt x="166" y="1832"/>
                  </a:cubicBezTo>
                  <a:cubicBezTo>
                    <a:pt x="17" y="2196"/>
                    <a:pt x="0" y="2594"/>
                    <a:pt x="25" y="2984"/>
                  </a:cubicBezTo>
                  <a:lnTo>
                    <a:pt x="33" y="2992"/>
                  </a:lnTo>
                  <a:cubicBezTo>
                    <a:pt x="50" y="3199"/>
                    <a:pt x="75" y="3414"/>
                    <a:pt x="100" y="3630"/>
                  </a:cubicBezTo>
                  <a:cubicBezTo>
                    <a:pt x="116" y="3837"/>
                    <a:pt x="141" y="4052"/>
                    <a:pt x="149" y="4260"/>
                  </a:cubicBezTo>
                  <a:cubicBezTo>
                    <a:pt x="183" y="4690"/>
                    <a:pt x="199" y="5113"/>
                    <a:pt x="199" y="5544"/>
                  </a:cubicBezTo>
                  <a:cubicBezTo>
                    <a:pt x="199" y="5743"/>
                    <a:pt x="191" y="5941"/>
                    <a:pt x="191" y="6132"/>
                  </a:cubicBezTo>
                  <a:cubicBezTo>
                    <a:pt x="199" y="6298"/>
                    <a:pt x="207" y="6472"/>
                    <a:pt x="249" y="6629"/>
                  </a:cubicBezTo>
                  <a:cubicBezTo>
                    <a:pt x="274" y="6704"/>
                    <a:pt x="307" y="6787"/>
                    <a:pt x="348" y="6861"/>
                  </a:cubicBezTo>
                  <a:cubicBezTo>
                    <a:pt x="390" y="6927"/>
                    <a:pt x="448" y="6985"/>
                    <a:pt x="497" y="7043"/>
                  </a:cubicBezTo>
                  <a:cubicBezTo>
                    <a:pt x="547" y="7093"/>
                    <a:pt x="605" y="7151"/>
                    <a:pt x="613" y="7226"/>
                  </a:cubicBezTo>
                  <a:cubicBezTo>
                    <a:pt x="613" y="7267"/>
                    <a:pt x="597" y="7309"/>
                    <a:pt x="589" y="7358"/>
                  </a:cubicBezTo>
                  <a:cubicBezTo>
                    <a:pt x="580" y="7400"/>
                    <a:pt x="580" y="7449"/>
                    <a:pt x="597" y="7491"/>
                  </a:cubicBezTo>
                  <a:cubicBezTo>
                    <a:pt x="597" y="7499"/>
                    <a:pt x="605" y="7507"/>
                    <a:pt x="613" y="7516"/>
                  </a:cubicBezTo>
                  <a:cubicBezTo>
                    <a:pt x="605" y="7599"/>
                    <a:pt x="622" y="7681"/>
                    <a:pt x="638" y="7756"/>
                  </a:cubicBezTo>
                  <a:cubicBezTo>
                    <a:pt x="671" y="7889"/>
                    <a:pt x="746" y="7996"/>
                    <a:pt x="829" y="8096"/>
                  </a:cubicBezTo>
                  <a:cubicBezTo>
                    <a:pt x="903" y="8187"/>
                    <a:pt x="986" y="8270"/>
                    <a:pt x="1061" y="8369"/>
                  </a:cubicBezTo>
                  <a:cubicBezTo>
                    <a:pt x="1094" y="8419"/>
                    <a:pt x="1127" y="8469"/>
                    <a:pt x="1152" y="8518"/>
                  </a:cubicBezTo>
                  <a:cubicBezTo>
                    <a:pt x="1160" y="8535"/>
                    <a:pt x="1169" y="8551"/>
                    <a:pt x="1169" y="8568"/>
                  </a:cubicBezTo>
                  <a:cubicBezTo>
                    <a:pt x="1144" y="8585"/>
                    <a:pt x="1127" y="8601"/>
                    <a:pt x="1102" y="8618"/>
                  </a:cubicBezTo>
                  <a:cubicBezTo>
                    <a:pt x="1094" y="8626"/>
                    <a:pt x="1086" y="8634"/>
                    <a:pt x="1077" y="8651"/>
                  </a:cubicBezTo>
                  <a:cubicBezTo>
                    <a:pt x="1069" y="8659"/>
                    <a:pt x="1053" y="8676"/>
                    <a:pt x="1053" y="8692"/>
                  </a:cubicBezTo>
                  <a:cubicBezTo>
                    <a:pt x="1053" y="8701"/>
                    <a:pt x="1053" y="8709"/>
                    <a:pt x="1061" y="8717"/>
                  </a:cubicBezTo>
                  <a:cubicBezTo>
                    <a:pt x="1061" y="8725"/>
                    <a:pt x="1077" y="8725"/>
                    <a:pt x="1086" y="8725"/>
                  </a:cubicBezTo>
                  <a:cubicBezTo>
                    <a:pt x="1086" y="8717"/>
                    <a:pt x="1094" y="8717"/>
                    <a:pt x="1102" y="8717"/>
                  </a:cubicBezTo>
                  <a:lnTo>
                    <a:pt x="1111" y="8709"/>
                  </a:lnTo>
                  <a:cubicBezTo>
                    <a:pt x="1111" y="8701"/>
                    <a:pt x="1119" y="8701"/>
                    <a:pt x="1127" y="8692"/>
                  </a:cubicBezTo>
                  <a:cubicBezTo>
                    <a:pt x="1144" y="8684"/>
                    <a:pt x="1152" y="8667"/>
                    <a:pt x="1169" y="8659"/>
                  </a:cubicBezTo>
                  <a:cubicBezTo>
                    <a:pt x="1177" y="8651"/>
                    <a:pt x="1185" y="8651"/>
                    <a:pt x="1193" y="8643"/>
                  </a:cubicBezTo>
                  <a:cubicBezTo>
                    <a:pt x="1193" y="8643"/>
                    <a:pt x="1193" y="8651"/>
                    <a:pt x="1193" y="8651"/>
                  </a:cubicBezTo>
                  <a:cubicBezTo>
                    <a:pt x="1169" y="8676"/>
                    <a:pt x="1152" y="8709"/>
                    <a:pt x="1135" y="8742"/>
                  </a:cubicBezTo>
                  <a:cubicBezTo>
                    <a:pt x="1119" y="8759"/>
                    <a:pt x="1111" y="8775"/>
                    <a:pt x="1102" y="8792"/>
                  </a:cubicBezTo>
                  <a:cubicBezTo>
                    <a:pt x="1094" y="8817"/>
                    <a:pt x="1077" y="8841"/>
                    <a:pt x="1086" y="8866"/>
                  </a:cubicBezTo>
                  <a:cubicBezTo>
                    <a:pt x="1093" y="8887"/>
                    <a:pt x="1111" y="8902"/>
                    <a:pt x="1131" y="8902"/>
                  </a:cubicBezTo>
                  <a:cubicBezTo>
                    <a:pt x="1135" y="8902"/>
                    <a:pt x="1139" y="8901"/>
                    <a:pt x="1144" y="8899"/>
                  </a:cubicBezTo>
                  <a:cubicBezTo>
                    <a:pt x="1169" y="8891"/>
                    <a:pt x="1185" y="8866"/>
                    <a:pt x="1193" y="8850"/>
                  </a:cubicBezTo>
                  <a:cubicBezTo>
                    <a:pt x="1210" y="8833"/>
                    <a:pt x="1218" y="8817"/>
                    <a:pt x="1227" y="8800"/>
                  </a:cubicBezTo>
                  <a:cubicBezTo>
                    <a:pt x="1235" y="8783"/>
                    <a:pt x="1243" y="8767"/>
                    <a:pt x="1260" y="8742"/>
                  </a:cubicBezTo>
                  <a:lnTo>
                    <a:pt x="1260" y="8742"/>
                  </a:lnTo>
                  <a:cubicBezTo>
                    <a:pt x="1251" y="8759"/>
                    <a:pt x="1243" y="8783"/>
                    <a:pt x="1243" y="8800"/>
                  </a:cubicBezTo>
                  <a:cubicBezTo>
                    <a:pt x="1227" y="8941"/>
                    <a:pt x="1268" y="9098"/>
                    <a:pt x="1293" y="9239"/>
                  </a:cubicBezTo>
                  <a:cubicBezTo>
                    <a:pt x="1301" y="9305"/>
                    <a:pt x="1318" y="9380"/>
                    <a:pt x="1326" y="9446"/>
                  </a:cubicBezTo>
                  <a:cubicBezTo>
                    <a:pt x="1334" y="9488"/>
                    <a:pt x="1343" y="9521"/>
                    <a:pt x="1343" y="9562"/>
                  </a:cubicBezTo>
                  <a:cubicBezTo>
                    <a:pt x="1351" y="9587"/>
                    <a:pt x="1351" y="9612"/>
                    <a:pt x="1359" y="9637"/>
                  </a:cubicBezTo>
                  <a:cubicBezTo>
                    <a:pt x="1160" y="9827"/>
                    <a:pt x="1019" y="10068"/>
                    <a:pt x="845" y="10283"/>
                  </a:cubicBezTo>
                  <a:cubicBezTo>
                    <a:pt x="754" y="10399"/>
                    <a:pt x="647" y="10498"/>
                    <a:pt x="531" y="10590"/>
                  </a:cubicBezTo>
                  <a:cubicBezTo>
                    <a:pt x="423" y="10672"/>
                    <a:pt x="299" y="10772"/>
                    <a:pt x="241" y="10904"/>
                  </a:cubicBezTo>
                  <a:cubicBezTo>
                    <a:pt x="158" y="11087"/>
                    <a:pt x="207" y="11277"/>
                    <a:pt x="257" y="11451"/>
                  </a:cubicBezTo>
                  <a:cubicBezTo>
                    <a:pt x="282" y="11559"/>
                    <a:pt x="307" y="11658"/>
                    <a:pt x="332" y="11758"/>
                  </a:cubicBezTo>
                  <a:cubicBezTo>
                    <a:pt x="340" y="11808"/>
                    <a:pt x="357" y="11857"/>
                    <a:pt x="373" y="11907"/>
                  </a:cubicBezTo>
                  <a:cubicBezTo>
                    <a:pt x="381" y="11957"/>
                    <a:pt x="406" y="12006"/>
                    <a:pt x="415" y="12056"/>
                  </a:cubicBezTo>
                  <a:cubicBezTo>
                    <a:pt x="423" y="12081"/>
                    <a:pt x="439" y="12089"/>
                    <a:pt x="456" y="12089"/>
                  </a:cubicBezTo>
                  <a:cubicBezTo>
                    <a:pt x="514" y="12230"/>
                    <a:pt x="572" y="12363"/>
                    <a:pt x="663" y="12487"/>
                  </a:cubicBezTo>
                  <a:lnTo>
                    <a:pt x="655" y="12495"/>
                  </a:lnTo>
                  <a:lnTo>
                    <a:pt x="647" y="12504"/>
                  </a:lnTo>
                  <a:lnTo>
                    <a:pt x="638" y="12512"/>
                  </a:lnTo>
                  <a:cubicBezTo>
                    <a:pt x="630" y="12520"/>
                    <a:pt x="622" y="12537"/>
                    <a:pt x="613" y="12545"/>
                  </a:cubicBezTo>
                  <a:cubicBezTo>
                    <a:pt x="597" y="12562"/>
                    <a:pt x="580" y="12578"/>
                    <a:pt x="564" y="12595"/>
                  </a:cubicBezTo>
                  <a:cubicBezTo>
                    <a:pt x="547" y="12611"/>
                    <a:pt x="531" y="12628"/>
                    <a:pt x="514" y="12644"/>
                  </a:cubicBezTo>
                  <a:cubicBezTo>
                    <a:pt x="506" y="12653"/>
                    <a:pt x="497" y="12661"/>
                    <a:pt x="489" y="12669"/>
                  </a:cubicBezTo>
                  <a:lnTo>
                    <a:pt x="481" y="12686"/>
                  </a:lnTo>
                  <a:cubicBezTo>
                    <a:pt x="473" y="12694"/>
                    <a:pt x="473" y="12702"/>
                    <a:pt x="473" y="12711"/>
                  </a:cubicBezTo>
                  <a:cubicBezTo>
                    <a:pt x="464" y="12727"/>
                    <a:pt x="473" y="12736"/>
                    <a:pt x="481" y="12744"/>
                  </a:cubicBezTo>
                  <a:cubicBezTo>
                    <a:pt x="489" y="12752"/>
                    <a:pt x="497" y="12752"/>
                    <a:pt x="506" y="12752"/>
                  </a:cubicBezTo>
                  <a:cubicBezTo>
                    <a:pt x="522" y="12752"/>
                    <a:pt x="547" y="12736"/>
                    <a:pt x="564" y="12719"/>
                  </a:cubicBezTo>
                  <a:lnTo>
                    <a:pt x="564" y="12719"/>
                  </a:lnTo>
                  <a:lnTo>
                    <a:pt x="555" y="12727"/>
                  </a:lnTo>
                  <a:cubicBezTo>
                    <a:pt x="555" y="12727"/>
                    <a:pt x="547" y="12736"/>
                    <a:pt x="547" y="12752"/>
                  </a:cubicBezTo>
                  <a:cubicBezTo>
                    <a:pt x="539" y="12760"/>
                    <a:pt x="547" y="12769"/>
                    <a:pt x="555" y="12777"/>
                  </a:cubicBezTo>
                  <a:cubicBezTo>
                    <a:pt x="560" y="12781"/>
                    <a:pt x="564" y="12783"/>
                    <a:pt x="568" y="12783"/>
                  </a:cubicBezTo>
                  <a:cubicBezTo>
                    <a:pt x="572" y="12783"/>
                    <a:pt x="576" y="12781"/>
                    <a:pt x="580" y="12777"/>
                  </a:cubicBezTo>
                  <a:cubicBezTo>
                    <a:pt x="589" y="12769"/>
                    <a:pt x="597" y="12760"/>
                    <a:pt x="597" y="12760"/>
                  </a:cubicBezTo>
                  <a:cubicBezTo>
                    <a:pt x="605" y="12752"/>
                    <a:pt x="613" y="12744"/>
                    <a:pt x="613" y="12736"/>
                  </a:cubicBezTo>
                  <a:lnTo>
                    <a:pt x="630" y="12719"/>
                  </a:lnTo>
                  <a:lnTo>
                    <a:pt x="630" y="12719"/>
                  </a:lnTo>
                  <a:cubicBezTo>
                    <a:pt x="622" y="12736"/>
                    <a:pt x="622" y="12752"/>
                    <a:pt x="613" y="12769"/>
                  </a:cubicBezTo>
                  <a:cubicBezTo>
                    <a:pt x="597" y="12843"/>
                    <a:pt x="564" y="12926"/>
                    <a:pt x="547" y="13009"/>
                  </a:cubicBezTo>
                  <a:cubicBezTo>
                    <a:pt x="522" y="13150"/>
                    <a:pt x="522" y="13291"/>
                    <a:pt x="564" y="13432"/>
                  </a:cubicBezTo>
                  <a:cubicBezTo>
                    <a:pt x="597" y="13556"/>
                    <a:pt x="663" y="13705"/>
                    <a:pt x="779" y="13771"/>
                  </a:cubicBezTo>
                  <a:cubicBezTo>
                    <a:pt x="804" y="13790"/>
                    <a:pt x="838" y="13799"/>
                    <a:pt x="871" y="13799"/>
                  </a:cubicBezTo>
                  <a:cubicBezTo>
                    <a:pt x="882" y="13799"/>
                    <a:pt x="893" y="13798"/>
                    <a:pt x="903" y="13796"/>
                  </a:cubicBezTo>
                  <a:lnTo>
                    <a:pt x="903" y="13804"/>
                  </a:lnTo>
                  <a:cubicBezTo>
                    <a:pt x="937" y="13954"/>
                    <a:pt x="1111" y="14045"/>
                    <a:pt x="1243" y="14078"/>
                  </a:cubicBezTo>
                  <a:cubicBezTo>
                    <a:pt x="1401" y="14119"/>
                    <a:pt x="1558" y="14119"/>
                    <a:pt x="1724" y="14119"/>
                  </a:cubicBezTo>
                  <a:lnTo>
                    <a:pt x="1749" y="14119"/>
                  </a:lnTo>
                  <a:cubicBezTo>
                    <a:pt x="1740" y="14136"/>
                    <a:pt x="1740" y="14152"/>
                    <a:pt x="1740" y="14161"/>
                  </a:cubicBezTo>
                  <a:cubicBezTo>
                    <a:pt x="1740" y="14169"/>
                    <a:pt x="1732" y="14177"/>
                    <a:pt x="1732" y="14177"/>
                  </a:cubicBezTo>
                  <a:cubicBezTo>
                    <a:pt x="1732" y="14186"/>
                    <a:pt x="1724" y="14194"/>
                    <a:pt x="1724" y="14202"/>
                  </a:cubicBezTo>
                  <a:cubicBezTo>
                    <a:pt x="1724" y="14202"/>
                    <a:pt x="1724" y="14210"/>
                    <a:pt x="1724" y="14210"/>
                  </a:cubicBezTo>
                  <a:cubicBezTo>
                    <a:pt x="1724" y="14227"/>
                    <a:pt x="1715" y="14244"/>
                    <a:pt x="1707" y="14260"/>
                  </a:cubicBezTo>
                  <a:cubicBezTo>
                    <a:pt x="1699" y="14285"/>
                    <a:pt x="1691" y="14302"/>
                    <a:pt x="1682" y="14326"/>
                  </a:cubicBezTo>
                  <a:cubicBezTo>
                    <a:pt x="1649" y="14384"/>
                    <a:pt x="1591" y="14434"/>
                    <a:pt x="1541" y="14476"/>
                  </a:cubicBezTo>
                  <a:cubicBezTo>
                    <a:pt x="1334" y="14625"/>
                    <a:pt x="1102" y="14749"/>
                    <a:pt x="903" y="14906"/>
                  </a:cubicBezTo>
                  <a:cubicBezTo>
                    <a:pt x="804" y="14981"/>
                    <a:pt x="721" y="15072"/>
                    <a:pt x="671" y="15180"/>
                  </a:cubicBezTo>
                  <a:cubicBezTo>
                    <a:pt x="638" y="15254"/>
                    <a:pt x="622" y="15337"/>
                    <a:pt x="630" y="15420"/>
                  </a:cubicBezTo>
                  <a:cubicBezTo>
                    <a:pt x="613" y="15412"/>
                    <a:pt x="605" y="15412"/>
                    <a:pt x="589" y="15404"/>
                  </a:cubicBezTo>
                  <a:cubicBezTo>
                    <a:pt x="586" y="15402"/>
                    <a:pt x="582" y="15401"/>
                    <a:pt x="578" y="15401"/>
                  </a:cubicBezTo>
                  <a:cubicBezTo>
                    <a:pt x="561" y="15401"/>
                    <a:pt x="537" y="15416"/>
                    <a:pt x="531" y="15437"/>
                  </a:cubicBezTo>
                  <a:cubicBezTo>
                    <a:pt x="481" y="15544"/>
                    <a:pt x="448" y="15660"/>
                    <a:pt x="431" y="15785"/>
                  </a:cubicBezTo>
                  <a:cubicBezTo>
                    <a:pt x="406" y="16000"/>
                    <a:pt x="423" y="16215"/>
                    <a:pt x="481" y="16423"/>
                  </a:cubicBezTo>
                  <a:cubicBezTo>
                    <a:pt x="489" y="16456"/>
                    <a:pt x="497" y="16481"/>
                    <a:pt x="506" y="16514"/>
                  </a:cubicBezTo>
                  <a:cubicBezTo>
                    <a:pt x="514" y="16630"/>
                    <a:pt x="539" y="16746"/>
                    <a:pt x="589" y="16862"/>
                  </a:cubicBezTo>
                  <a:cubicBezTo>
                    <a:pt x="738" y="17210"/>
                    <a:pt x="1053" y="17442"/>
                    <a:pt x="1367" y="17624"/>
                  </a:cubicBezTo>
                  <a:cubicBezTo>
                    <a:pt x="1732" y="17831"/>
                    <a:pt x="2105" y="18022"/>
                    <a:pt x="2478" y="18221"/>
                  </a:cubicBezTo>
                  <a:cubicBezTo>
                    <a:pt x="2486" y="18226"/>
                    <a:pt x="2495" y="18228"/>
                    <a:pt x="2505" y="18228"/>
                  </a:cubicBezTo>
                  <a:cubicBezTo>
                    <a:pt x="2540" y="18228"/>
                    <a:pt x="2574" y="18194"/>
                    <a:pt x="2561" y="18154"/>
                  </a:cubicBezTo>
                  <a:lnTo>
                    <a:pt x="2544" y="18096"/>
                  </a:lnTo>
                  <a:lnTo>
                    <a:pt x="2544" y="18096"/>
                  </a:lnTo>
                  <a:cubicBezTo>
                    <a:pt x="3049" y="18345"/>
                    <a:pt x="3571" y="18535"/>
                    <a:pt x="4102" y="18676"/>
                  </a:cubicBezTo>
                  <a:cubicBezTo>
                    <a:pt x="4898" y="18886"/>
                    <a:pt x="5714" y="18984"/>
                    <a:pt x="6530" y="18984"/>
                  </a:cubicBezTo>
                  <a:cubicBezTo>
                    <a:pt x="6776" y="18984"/>
                    <a:pt x="7021" y="18975"/>
                    <a:pt x="7267" y="18958"/>
                  </a:cubicBezTo>
                  <a:cubicBezTo>
                    <a:pt x="7797" y="18925"/>
                    <a:pt x="8327" y="18842"/>
                    <a:pt x="8849" y="18726"/>
                  </a:cubicBezTo>
                  <a:cubicBezTo>
                    <a:pt x="9114" y="18668"/>
                    <a:pt x="9379" y="18602"/>
                    <a:pt x="9636" y="18519"/>
                  </a:cubicBezTo>
                  <a:cubicBezTo>
                    <a:pt x="9827" y="18461"/>
                    <a:pt x="10026" y="18403"/>
                    <a:pt x="10208" y="18328"/>
                  </a:cubicBezTo>
                  <a:lnTo>
                    <a:pt x="10225" y="18328"/>
                  </a:lnTo>
                  <a:cubicBezTo>
                    <a:pt x="10266" y="18320"/>
                    <a:pt x="10307" y="18303"/>
                    <a:pt x="10349" y="18287"/>
                  </a:cubicBezTo>
                  <a:cubicBezTo>
                    <a:pt x="10382" y="18270"/>
                    <a:pt x="10415" y="18254"/>
                    <a:pt x="10448" y="18237"/>
                  </a:cubicBezTo>
                  <a:cubicBezTo>
                    <a:pt x="10523" y="18196"/>
                    <a:pt x="10589" y="18154"/>
                    <a:pt x="10655" y="18113"/>
                  </a:cubicBezTo>
                  <a:cubicBezTo>
                    <a:pt x="10771" y="18030"/>
                    <a:pt x="10879" y="17939"/>
                    <a:pt x="10987" y="17839"/>
                  </a:cubicBezTo>
                  <a:cubicBezTo>
                    <a:pt x="11037" y="17790"/>
                    <a:pt x="11086" y="17740"/>
                    <a:pt x="11128" y="17690"/>
                  </a:cubicBezTo>
                  <a:cubicBezTo>
                    <a:pt x="11177" y="17632"/>
                    <a:pt x="11227" y="17574"/>
                    <a:pt x="11269" y="17516"/>
                  </a:cubicBezTo>
                  <a:cubicBezTo>
                    <a:pt x="11310" y="17442"/>
                    <a:pt x="11318" y="17359"/>
                    <a:pt x="11302" y="17284"/>
                  </a:cubicBezTo>
                  <a:cubicBezTo>
                    <a:pt x="11285" y="17201"/>
                    <a:pt x="11252" y="17119"/>
                    <a:pt x="11227" y="17044"/>
                  </a:cubicBezTo>
                  <a:cubicBezTo>
                    <a:pt x="11194" y="16945"/>
                    <a:pt x="11153" y="16845"/>
                    <a:pt x="11119" y="16754"/>
                  </a:cubicBezTo>
                  <a:cubicBezTo>
                    <a:pt x="11144" y="16746"/>
                    <a:pt x="11169" y="16721"/>
                    <a:pt x="11161" y="16696"/>
                  </a:cubicBezTo>
                  <a:cubicBezTo>
                    <a:pt x="11128" y="16580"/>
                    <a:pt x="11103" y="16464"/>
                    <a:pt x="11070" y="16356"/>
                  </a:cubicBezTo>
                  <a:cubicBezTo>
                    <a:pt x="11037" y="16257"/>
                    <a:pt x="11003" y="16157"/>
                    <a:pt x="10962" y="16058"/>
                  </a:cubicBezTo>
                  <a:cubicBezTo>
                    <a:pt x="10945" y="15760"/>
                    <a:pt x="10887" y="15470"/>
                    <a:pt x="10829" y="15180"/>
                  </a:cubicBezTo>
                  <a:cubicBezTo>
                    <a:pt x="10829" y="15130"/>
                    <a:pt x="10821" y="15089"/>
                    <a:pt x="10805" y="15047"/>
                  </a:cubicBezTo>
                  <a:lnTo>
                    <a:pt x="10805" y="15039"/>
                  </a:lnTo>
                  <a:cubicBezTo>
                    <a:pt x="10796" y="15022"/>
                    <a:pt x="10796" y="15014"/>
                    <a:pt x="10796" y="15006"/>
                  </a:cubicBezTo>
                  <a:cubicBezTo>
                    <a:pt x="10805" y="14981"/>
                    <a:pt x="10813" y="14956"/>
                    <a:pt x="10821" y="14940"/>
                  </a:cubicBezTo>
                  <a:cubicBezTo>
                    <a:pt x="10838" y="14865"/>
                    <a:pt x="10838" y="14790"/>
                    <a:pt x="10821" y="14716"/>
                  </a:cubicBezTo>
                  <a:cubicBezTo>
                    <a:pt x="10813" y="14608"/>
                    <a:pt x="10788" y="14500"/>
                    <a:pt x="10771" y="14393"/>
                  </a:cubicBezTo>
                  <a:lnTo>
                    <a:pt x="10771" y="14393"/>
                  </a:lnTo>
                  <a:cubicBezTo>
                    <a:pt x="10778" y="14397"/>
                    <a:pt x="10785" y="14399"/>
                    <a:pt x="10792" y="14399"/>
                  </a:cubicBezTo>
                  <a:cubicBezTo>
                    <a:pt x="10825" y="14399"/>
                    <a:pt x="10852" y="14353"/>
                    <a:pt x="10838" y="14318"/>
                  </a:cubicBezTo>
                  <a:cubicBezTo>
                    <a:pt x="10747" y="14161"/>
                    <a:pt x="10680" y="14003"/>
                    <a:pt x="10622" y="13829"/>
                  </a:cubicBezTo>
                  <a:cubicBezTo>
                    <a:pt x="10567" y="13671"/>
                    <a:pt x="10534" y="13505"/>
                    <a:pt x="10495" y="13339"/>
                  </a:cubicBezTo>
                  <a:lnTo>
                    <a:pt x="10495" y="13339"/>
                  </a:lnTo>
                  <a:cubicBezTo>
                    <a:pt x="10506" y="13353"/>
                    <a:pt x="10522" y="13360"/>
                    <a:pt x="10537" y="13360"/>
                  </a:cubicBezTo>
                  <a:cubicBezTo>
                    <a:pt x="10556" y="13360"/>
                    <a:pt x="10574" y="13349"/>
                    <a:pt x="10581" y="13324"/>
                  </a:cubicBezTo>
                  <a:cubicBezTo>
                    <a:pt x="10622" y="13175"/>
                    <a:pt x="10664" y="13026"/>
                    <a:pt x="10680" y="12876"/>
                  </a:cubicBezTo>
                  <a:lnTo>
                    <a:pt x="10689" y="12876"/>
                  </a:lnTo>
                  <a:cubicBezTo>
                    <a:pt x="10763" y="12860"/>
                    <a:pt x="10805" y="12736"/>
                    <a:pt x="10829" y="12669"/>
                  </a:cubicBezTo>
                  <a:cubicBezTo>
                    <a:pt x="10846" y="12603"/>
                    <a:pt x="10863" y="12537"/>
                    <a:pt x="10871" y="12462"/>
                  </a:cubicBezTo>
                  <a:cubicBezTo>
                    <a:pt x="10896" y="12421"/>
                    <a:pt x="10912" y="12363"/>
                    <a:pt x="10921" y="12321"/>
                  </a:cubicBezTo>
                  <a:cubicBezTo>
                    <a:pt x="10945" y="12238"/>
                    <a:pt x="10954" y="12139"/>
                    <a:pt x="10962" y="12056"/>
                  </a:cubicBezTo>
                  <a:cubicBezTo>
                    <a:pt x="10962" y="11708"/>
                    <a:pt x="10846" y="11385"/>
                    <a:pt x="10730" y="11070"/>
                  </a:cubicBezTo>
                  <a:cubicBezTo>
                    <a:pt x="10672" y="10904"/>
                    <a:pt x="10614" y="10739"/>
                    <a:pt x="10573" y="10573"/>
                  </a:cubicBezTo>
                  <a:cubicBezTo>
                    <a:pt x="10556" y="10474"/>
                    <a:pt x="10539" y="10383"/>
                    <a:pt x="10531" y="10291"/>
                  </a:cubicBezTo>
                  <a:cubicBezTo>
                    <a:pt x="10531" y="10242"/>
                    <a:pt x="10523" y="10192"/>
                    <a:pt x="10523" y="10142"/>
                  </a:cubicBezTo>
                  <a:cubicBezTo>
                    <a:pt x="10523" y="10109"/>
                    <a:pt x="10523" y="10068"/>
                    <a:pt x="10515" y="10035"/>
                  </a:cubicBezTo>
                  <a:cubicBezTo>
                    <a:pt x="10531" y="9985"/>
                    <a:pt x="10539" y="9935"/>
                    <a:pt x="10556" y="9877"/>
                  </a:cubicBezTo>
                  <a:cubicBezTo>
                    <a:pt x="10614" y="9703"/>
                    <a:pt x="10680" y="9537"/>
                    <a:pt x="10705" y="9347"/>
                  </a:cubicBezTo>
                  <a:cubicBezTo>
                    <a:pt x="10722" y="9148"/>
                    <a:pt x="10689" y="8957"/>
                    <a:pt x="10647" y="8767"/>
                  </a:cubicBezTo>
                  <a:cubicBezTo>
                    <a:pt x="10614" y="8568"/>
                    <a:pt x="10589" y="8369"/>
                    <a:pt x="10573" y="8170"/>
                  </a:cubicBezTo>
                  <a:cubicBezTo>
                    <a:pt x="10556" y="7971"/>
                    <a:pt x="10556" y="7773"/>
                    <a:pt x="10539" y="7574"/>
                  </a:cubicBezTo>
                  <a:cubicBezTo>
                    <a:pt x="10539" y="7557"/>
                    <a:pt x="10531" y="7549"/>
                    <a:pt x="10523" y="7541"/>
                  </a:cubicBezTo>
                  <a:cubicBezTo>
                    <a:pt x="10523" y="7433"/>
                    <a:pt x="10506" y="7325"/>
                    <a:pt x="10481" y="7217"/>
                  </a:cubicBezTo>
                  <a:cubicBezTo>
                    <a:pt x="10465" y="7168"/>
                    <a:pt x="10440" y="7093"/>
                    <a:pt x="10465" y="7043"/>
                  </a:cubicBezTo>
                  <a:cubicBezTo>
                    <a:pt x="10481" y="6994"/>
                    <a:pt x="10539" y="6961"/>
                    <a:pt x="10581" y="6936"/>
                  </a:cubicBezTo>
                  <a:cubicBezTo>
                    <a:pt x="10672" y="6886"/>
                    <a:pt x="10763" y="6820"/>
                    <a:pt x="10829" y="6737"/>
                  </a:cubicBezTo>
                  <a:cubicBezTo>
                    <a:pt x="10887" y="6654"/>
                    <a:pt x="10929" y="6546"/>
                    <a:pt x="10904" y="6447"/>
                  </a:cubicBezTo>
                  <a:cubicBezTo>
                    <a:pt x="10887" y="6389"/>
                    <a:pt x="10854" y="6339"/>
                    <a:pt x="10821" y="6281"/>
                  </a:cubicBezTo>
                  <a:cubicBezTo>
                    <a:pt x="10805" y="6256"/>
                    <a:pt x="10796" y="6231"/>
                    <a:pt x="10788" y="6207"/>
                  </a:cubicBezTo>
                  <a:cubicBezTo>
                    <a:pt x="10788" y="6207"/>
                    <a:pt x="10788" y="6198"/>
                    <a:pt x="10796" y="6198"/>
                  </a:cubicBezTo>
                  <a:cubicBezTo>
                    <a:pt x="10813" y="6190"/>
                    <a:pt x="10829" y="6173"/>
                    <a:pt x="10846" y="6157"/>
                  </a:cubicBezTo>
                  <a:cubicBezTo>
                    <a:pt x="10854" y="6149"/>
                    <a:pt x="10871" y="6132"/>
                    <a:pt x="10887" y="6124"/>
                  </a:cubicBezTo>
                  <a:cubicBezTo>
                    <a:pt x="10896" y="6115"/>
                    <a:pt x="10904" y="6107"/>
                    <a:pt x="10904" y="6099"/>
                  </a:cubicBezTo>
                  <a:cubicBezTo>
                    <a:pt x="10912" y="6091"/>
                    <a:pt x="10921" y="6082"/>
                    <a:pt x="10921" y="6066"/>
                  </a:cubicBezTo>
                  <a:cubicBezTo>
                    <a:pt x="10929" y="6049"/>
                    <a:pt x="10912" y="6024"/>
                    <a:pt x="10896" y="6024"/>
                  </a:cubicBezTo>
                  <a:cubicBezTo>
                    <a:pt x="10879" y="6024"/>
                    <a:pt x="10871" y="6024"/>
                    <a:pt x="10854" y="6033"/>
                  </a:cubicBezTo>
                  <a:cubicBezTo>
                    <a:pt x="10846" y="6041"/>
                    <a:pt x="10838" y="6041"/>
                    <a:pt x="10829" y="6049"/>
                  </a:cubicBezTo>
                  <a:cubicBezTo>
                    <a:pt x="10813" y="6057"/>
                    <a:pt x="10805" y="6074"/>
                    <a:pt x="10788" y="6082"/>
                  </a:cubicBezTo>
                  <a:cubicBezTo>
                    <a:pt x="10780" y="6091"/>
                    <a:pt x="10780" y="6091"/>
                    <a:pt x="10771" y="6099"/>
                  </a:cubicBezTo>
                  <a:lnTo>
                    <a:pt x="10771" y="6074"/>
                  </a:lnTo>
                  <a:lnTo>
                    <a:pt x="10780" y="6066"/>
                  </a:lnTo>
                  <a:lnTo>
                    <a:pt x="10788" y="6057"/>
                  </a:lnTo>
                  <a:cubicBezTo>
                    <a:pt x="10796" y="6049"/>
                    <a:pt x="10805" y="6041"/>
                    <a:pt x="10805" y="6033"/>
                  </a:cubicBezTo>
                  <a:cubicBezTo>
                    <a:pt x="10813" y="6024"/>
                    <a:pt x="10813" y="6016"/>
                    <a:pt x="10805" y="6008"/>
                  </a:cubicBezTo>
                  <a:cubicBezTo>
                    <a:pt x="10805" y="5999"/>
                    <a:pt x="10796" y="5999"/>
                    <a:pt x="10788" y="5999"/>
                  </a:cubicBezTo>
                  <a:cubicBezTo>
                    <a:pt x="10784" y="5999"/>
                    <a:pt x="10782" y="5999"/>
                    <a:pt x="10781" y="6000"/>
                  </a:cubicBezTo>
                  <a:lnTo>
                    <a:pt x="10781" y="6000"/>
                  </a:lnTo>
                  <a:cubicBezTo>
                    <a:pt x="10798" y="5912"/>
                    <a:pt x="10830" y="5823"/>
                    <a:pt x="10846" y="5743"/>
                  </a:cubicBezTo>
                  <a:cubicBezTo>
                    <a:pt x="10887" y="5610"/>
                    <a:pt x="10921" y="5486"/>
                    <a:pt x="10945" y="5353"/>
                  </a:cubicBezTo>
                  <a:cubicBezTo>
                    <a:pt x="11070" y="4823"/>
                    <a:pt x="11119" y="4284"/>
                    <a:pt x="11144" y="3738"/>
                  </a:cubicBezTo>
                  <a:cubicBezTo>
                    <a:pt x="11177" y="3199"/>
                    <a:pt x="11186" y="2652"/>
                    <a:pt x="11219" y="2105"/>
                  </a:cubicBezTo>
                  <a:cubicBezTo>
                    <a:pt x="11252" y="1608"/>
                    <a:pt x="11343" y="1094"/>
                    <a:pt x="11277" y="589"/>
                  </a:cubicBezTo>
                  <a:cubicBezTo>
                    <a:pt x="11260" y="473"/>
                    <a:pt x="11227" y="349"/>
                    <a:pt x="11194" y="241"/>
                  </a:cubicBezTo>
                  <a:cubicBezTo>
                    <a:pt x="11169" y="183"/>
                    <a:pt x="11153" y="125"/>
                    <a:pt x="11119" y="67"/>
                  </a:cubicBezTo>
                  <a:cubicBezTo>
                    <a:pt x="11111" y="34"/>
                    <a:pt x="11095" y="9"/>
                    <a:pt x="11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7"/>
            <p:cNvSpPr/>
            <p:nvPr/>
          </p:nvSpPr>
          <p:spPr>
            <a:xfrm>
              <a:off x="2526975" y="1525175"/>
              <a:ext cx="12000" cy="21175"/>
            </a:xfrm>
            <a:custGeom>
              <a:rect b="b" l="l" r="r" t="t"/>
              <a:pathLst>
                <a:path extrusionOk="0" h="847" w="480">
                  <a:moveTo>
                    <a:pt x="42" y="1"/>
                  </a:moveTo>
                  <a:lnTo>
                    <a:pt x="42" y="9"/>
                  </a:lnTo>
                  <a:cubicBezTo>
                    <a:pt x="39" y="8"/>
                    <a:pt x="36" y="7"/>
                    <a:pt x="32" y="7"/>
                  </a:cubicBezTo>
                  <a:cubicBezTo>
                    <a:pt x="17" y="7"/>
                    <a:pt x="1" y="20"/>
                    <a:pt x="1" y="34"/>
                  </a:cubicBezTo>
                  <a:cubicBezTo>
                    <a:pt x="1" y="109"/>
                    <a:pt x="75" y="183"/>
                    <a:pt x="108" y="241"/>
                  </a:cubicBezTo>
                  <a:cubicBezTo>
                    <a:pt x="158" y="307"/>
                    <a:pt x="191" y="374"/>
                    <a:pt x="233" y="440"/>
                  </a:cubicBezTo>
                  <a:cubicBezTo>
                    <a:pt x="291" y="573"/>
                    <a:pt x="324" y="722"/>
                    <a:pt x="423" y="838"/>
                  </a:cubicBezTo>
                  <a:cubicBezTo>
                    <a:pt x="429" y="844"/>
                    <a:pt x="436" y="846"/>
                    <a:pt x="442" y="846"/>
                  </a:cubicBezTo>
                  <a:cubicBezTo>
                    <a:pt x="462" y="846"/>
                    <a:pt x="479" y="821"/>
                    <a:pt x="473" y="796"/>
                  </a:cubicBezTo>
                  <a:cubicBezTo>
                    <a:pt x="432" y="730"/>
                    <a:pt x="415" y="655"/>
                    <a:pt x="390" y="581"/>
                  </a:cubicBezTo>
                  <a:cubicBezTo>
                    <a:pt x="374" y="515"/>
                    <a:pt x="349" y="440"/>
                    <a:pt x="316" y="374"/>
                  </a:cubicBezTo>
                  <a:cubicBezTo>
                    <a:pt x="274" y="299"/>
                    <a:pt x="233" y="233"/>
                    <a:pt x="191" y="167"/>
                  </a:cubicBezTo>
                  <a:cubicBezTo>
                    <a:pt x="158" y="109"/>
                    <a:pt x="108" y="26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7"/>
            <p:cNvSpPr/>
            <p:nvPr/>
          </p:nvSpPr>
          <p:spPr>
            <a:xfrm>
              <a:off x="2521650" y="1517025"/>
              <a:ext cx="4000" cy="6150"/>
            </a:xfrm>
            <a:custGeom>
              <a:rect b="b" l="l" r="r" t="t"/>
              <a:pathLst>
                <a:path extrusionOk="0" h="246" w="160">
                  <a:moveTo>
                    <a:pt x="19" y="0"/>
                  </a:moveTo>
                  <a:cubicBezTo>
                    <a:pt x="8" y="0"/>
                    <a:pt x="0" y="8"/>
                    <a:pt x="7" y="20"/>
                  </a:cubicBezTo>
                  <a:cubicBezTo>
                    <a:pt x="7" y="45"/>
                    <a:pt x="15" y="62"/>
                    <a:pt x="23" y="78"/>
                  </a:cubicBezTo>
                  <a:cubicBezTo>
                    <a:pt x="31" y="95"/>
                    <a:pt x="48" y="111"/>
                    <a:pt x="56" y="128"/>
                  </a:cubicBezTo>
                  <a:cubicBezTo>
                    <a:pt x="73" y="169"/>
                    <a:pt x="89" y="203"/>
                    <a:pt x="114" y="236"/>
                  </a:cubicBezTo>
                  <a:cubicBezTo>
                    <a:pt x="117" y="243"/>
                    <a:pt x="122" y="246"/>
                    <a:pt x="128" y="246"/>
                  </a:cubicBezTo>
                  <a:cubicBezTo>
                    <a:pt x="142" y="246"/>
                    <a:pt x="159" y="228"/>
                    <a:pt x="147" y="211"/>
                  </a:cubicBezTo>
                  <a:cubicBezTo>
                    <a:pt x="131" y="178"/>
                    <a:pt x="114" y="145"/>
                    <a:pt x="89" y="111"/>
                  </a:cubicBezTo>
                  <a:cubicBezTo>
                    <a:pt x="81" y="87"/>
                    <a:pt x="73" y="70"/>
                    <a:pt x="65" y="53"/>
                  </a:cubicBezTo>
                  <a:cubicBezTo>
                    <a:pt x="56" y="37"/>
                    <a:pt x="48" y="20"/>
                    <a:pt x="31" y="4"/>
                  </a:cubicBezTo>
                  <a:cubicBezTo>
                    <a:pt x="27" y="1"/>
                    <a:pt x="23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7"/>
            <p:cNvSpPr/>
            <p:nvPr/>
          </p:nvSpPr>
          <p:spPr>
            <a:xfrm>
              <a:off x="2467525" y="1466725"/>
              <a:ext cx="4500" cy="32925"/>
            </a:xfrm>
            <a:custGeom>
              <a:rect b="b" l="l" r="r" t="t"/>
              <a:pathLst>
                <a:path extrusionOk="0" h="1317" w="180">
                  <a:moveTo>
                    <a:pt x="145" y="1"/>
                  </a:moveTo>
                  <a:cubicBezTo>
                    <a:pt x="134" y="1"/>
                    <a:pt x="123" y="6"/>
                    <a:pt x="117" y="19"/>
                  </a:cubicBezTo>
                  <a:cubicBezTo>
                    <a:pt x="42" y="218"/>
                    <a:pt x="9" y="433"/>
                    <a:pt x="1" y="649"/>
                  </a:cubicBezTo>
                  <a:cubicBezTo>
                    <a:pt x="1" y="765"/>
                    <a:pt x="1" y="872"/>
                    <a:pt x="9" y="980"/>
                  </a:cubicBezTo>
                  <a:cubicBezTo>
                    <a:pt x="17" y="1088"/>
                    <a:pt x="26" y="1195"/>
                    <a:pt x="50" y="1295"/>
                  </a:cubicBezTo>
                  <a:cubicBezTo>
                    <a:pt x="54" y="1310"/>
                    <a:pt x="64" y="1317"/>
                    <a:pt x="73" y="1317"/>
                  </a:cubicBezTo>
                  <a:cubicBezTo>
                    <a:pt x="84" y="1317"/>
                    <a:pt x="96" y="1308"/>
                    <a:pt x="100" y="1295"/>
                  </a:cubicBezTo>
                  <a:cubicBezTo>
                    <a:pt x="108" y="1187"/>
                    <a:pt x="100" y="1079"/>
                    <a:pt x="100" y="972"/>
                  </a:cubicBezTo>
                  <a:cubicBezTo>
                    <a:pt x="100" y="864"/>
                    <a:pt x="100" y="765"/>
                    <a:pt x="100" y="657"/>
                  </a:cubicBezTo>
                  <a:cubicBezTo>
                    <a:pt x="100" y="450"/>
                    <a:pt x="125" y="243"/>
                    <a:pt x="175" y="35"/>
                  </a:cubicBezTo>
                  <a:cubicBezTo>
                    <a:pt x="180" y="15"/>
                    <a:pt x="163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7"/>
            <p:cNvSpPr/>
            <p:nvPr/>
          </p:nvSpPr>
          <p:spPr>
            <a:xfrm>
              <a:off x="2470225" y="1515850"/>
              <a:ext cx="1275" cy="4425"/>
            </a:xfrm>
            <a:custGeom>
              <a:rect b="b" l="l" r="r" t="t"/>
              <a:pathLst>
                <a:path extrusionOk="0" h="177" w="51">
                  <a:moveTo>
                    <a:pt x="34" y="1"/>
                  </a:moveTo>
                  <a:cubicBezTo>
                    <a:pt x="25" y="1"/>
                    <a:pt x="17" y="9"/>
                    <a:pt x="17" y="18"/>
                  </a:cubicBezTo>
                  <a:lnTo>
                    <a:pt x="9" y="18"/>
                  </a:lnTo>
                  <a:cubicBezTo>
                    <a:pt x="9" y="42"/>
                    <a:pt x="9" y="67"/>
                    <a:pt x="9" y="92"/>
                  </a:cubicBezTo>
                  <a:cubicBezTo>
                    <a:pt x="9" y="109"/>
                    <a:pt x="9" y="117"/>
                    <a:pt x="9" y="134"/>
                  </a:cubicBezTo>
                  <a:cubicBezTo>
                    <a:pt x="0" y="142"/>
                    <a:pt x="9" y="158"/>
                    <a:pt x="9" y="167"/>
                  </a:cubicBezTo>
                  <a:cubicBezTo>
                    <a:pt x="9" y="171"/>
                    <a:pt x="14" y="176"/>
                    <a:pt x="19" y="176"/>
                  </a:cubicBezTo>
                  <a:cubicBezTo>
                    <a:pt x="22" y="176"/>
                    <a:pt x="25" y="174"/>
                    <a:pt x="25" y="167"/>
                  </a:cubicBezTo>
                  <a:cubicBezTo>
                    <a:pt x="34" y="158"/>
                    <a:pt x="34" y="150"/>
                    <a:pt x="34" y="134"/>
                  </a:cubicBezTo>
                  <a:lnTo>
                    <a:pt x="42" y="100"/>
                  </a:lnTo>
                  <a:cubicBezTo>
                    <a:pt x="50" y="67"/>
                    <a:pt x="50" y="42"/>
                    <a:pt x="50" y="18"/>
                  </a:cubicBezTo>
                  <a:cubicBezTo>
                    <a:pt x="50" y="9"/>
                    <a:pt x="42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7"/>
            <p:cNvSpPr/>
            <p:nvPr/>
          </p:nvSpPr>
          <p:spPr>
            <a:xfrm>
              <a:off x="2479500" y="1576500"/>
              <a:ext cx="8350" cy="23550"/>
            </a:xfrm>
            <a:custGeom>
              <a:rect b="b" l="l" r="r" t="t"/>
              <a:pathLst>
                <a:path extrusionOk="0" h="942" w="334">
                  <a:moveTo>
                    <a:pt x="66" y="0"/>
                  </a:moveTo>
                  <a:cubicBezTo>
                    <a:pt x="31" y="0"/>
                    <a:pt x="1" y="43"/>
                    <a:pt x="19" y="85"/>
                  </a:cubicBezTo>
                  <a:cubicBezTo>
                    <a:pt x="52" y="152"/>
                    <a:pt x="93" y="210"/>
                    <a:pt x="118" y="276"/>
                  </a:cubicBezTo>
                  <a:cubicBezTo>
                    <a:pt x="143" y="342"/>
                    <a:pt x="168" y="409"/>
                    <a:pt x="185" y="483"/>
                  </a:cubicBezTo>
                  <a:cubicBezTo>
                    <a:pt x="218" y="624"/>
                    <a:pt x="226" y="773"/>
                    <a:pt x="267" y="914"/>
                  </a:cubicBezTo>
                  <a:cubicBezTo>
                    <a:pt x="271" y="933"/>
                    <a:pt x="283" y="941"/>
                    <a:pt x="296" y="941"/>
                  </a:cubicBezTo>
                  <a:cubicBezTo>
                    <a:pt x="310" y="941"/>
                    <a:pt x="325" y="928"/>
                    <a:pt x="325" y="906"/>
                  </a:cubicBezTo>
                  <a:cubicBezTo>
                    <a:pt x="334" y="748"/>
                    <a:pt x="309" y="599"/>
                    <a:pt x="276" y="442"/>
                  </a:cubicBezTo>
                  <a:cubicBezTo>
                    <a:pt x="259" y="367"/>
                    <a:pt x="243" y="293"/>
                    <a:pt x="209" y="218"/>
                  </a:cubicBezTo>
                  <a:cubicBezTo>
                    <a:pt x="185" y="152"/>
                    <a:pt x="151" y="77"/>
                    <a:pt x="102" y="19"/>
                  </a:cubicBezTo>
                  <a:cubicBezTo>
                    <a:pt x="91" y="6"/>
                    <a:pt x="78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7"/>
            <p:cNvSpPr/>
            <p:nvPr/>
          </p:nvSpPr>
          <p:spPr>
            <a:xfrm>
              <a:off x="2487200" y="1575300"/>
              <a:ext cx="3550" cy="5825"/>
            </a:xfrm>
            <a:custGeom>
              <a:rect b="b" l="l" r="r" t="t"/>
              <a:pathLst>
                <a:path extrusionOk="0" h="233" w="142">
                  <a:moveTo>
                    <a:pt x="21" y="1"/>
                  </a:moveTo>
                  <a:cubicBezTo>
                    <a:pt x="11" y="1"/>
                    <a:pt x="1" y="10"/>
                    <a:pt x="1" y="26"/>
                  </a:cubicBezTo>
                  <a:cubicBezTo>
                    <a:pt x="1" y="34"/>
                    <a:pt x="1" y="42"/>
                    <a:pt x="9" y="51"/>
                  </a:cubicBezTo>
                  <a:cubicBezTo>
                    <a:pt x="9" y="59"/>
                    <a:pt x="9" y="67"/>
                    <a:pt x="17" y="75"/>
                  </a:cubicBezTo>
                  <a:cubicBezTo>
                    <a:pt x="26" y="92"/>
                    <a:pt x="26" y="109"/>
                    <a:pt x="34" y="125"/>
                  </a:cubicBezTo>
                  <a:cubicBezTo>
                    <a:pt x="51" y="150"/>
                    <a:pt x="59" y="183"/>
                    <a:pt x="75" y="216"/>
                  </a:cubicBezTo>
                  <a:cubicBezTo>
                    <a:pt x="84" y="233"/>
                    <a:pt x="109" y="233"/>
                    <a:pt x="117" y="233"/>
                  </a:cubicBezTo>
                  <a:cubicBezTo>
                    <a:pt x="133" y="216"/>
                    <a:pt x="142" y="200"/>
                    <a:pt x="133" y="183"/>
                  </a:cubicBezTo>
                  <a:cubicBezTo>
                    <a:pt x="117" y="150"/>
                    <a:pt x="100" y="125"/>
                    <a:pt x="92" y="92"/>
                  </a:cubicBezTo>
                  <a:cubicBezTo>
                    <a:pt x="84" y="75"/>
                    <a:pt x="75" y="59"/>
                    <a:pt x="67" y="51"/>
                  </a:cubicBezTo>
                  <a:cubicBezTo>
                    <a:pt x="59" y="34"/>
                    <a:pt x="51" y="17"/>
                    <a:pt x="34" y="9"/>
                  </a:cubicBezTo>
                  <a:cubicBezTo>
                    <a:pt x="31" y="3"/>
                    <a:pt x="26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7"/>
            <p:cNvSpPr/>
            <p:nvPr/>
          </p:nvSpPr>
          <p:spPr>
            <a:xfrm>
              <a:off x="2476225" y="1569300"/>
              <a:ext cx="1700" cy="1275"/>
            </a:xfrm>
            <a:custGeom>
              <a:rect b="b" l="l" r="r" t="t"/>
              <a:pathLst>
                <a:path extrusionOk="0" h="51" w="68">
                  <a:moveTo>
                    <a:pt x="34" y="1"/>
                  </a:moveTo>
                  <a:cubicBezTo>
                    <a:pt x="1" y="1"/>
                    <a:pt x="1" y="50"/>
                    <a:pt x="34" y="50"/>
                  </a:cubicBezTo>
                  <a:cubicBezTo>
                    <a:pt x="67" y="50"/>
                    <a:pt x="67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7"/>
            <p:cNvSpPr/>
            <p:nvPr/>
          </p:nvSpPr>
          <p:spPr>
            <a:xfrm>
              <a:off x="2604875" y="1614150"/>
              <a:ext cx="12650" cy="20375"/>
            </a:xfrm>
            <a:custGeom>
              <a:rect b="b" l="l" r="r" t="t"/>
              <a:pathLst>
                <a:path extrusionOk="0" h="815" w="506">
                  <a:moveTo>
                    <a:pt x="297" y="1"/>
                  </a:moveTo>
                  <a:cubicBezTo>
                    <a:pt x="248" y="1"/>
                    <a:pt x="201" y="22"/>
                    <a:pt x="166" y="63"/>
                  </a:cubicBezTo>
                  <a:lnTo>
                    <a:pt x="166" y="71"/>
                  </a:lnTo>
                  <a:lnTo>
                    <a:pt x="149" y="71"/>
                  </a:lnTo>
                  <a:cubicBezTo>
                    <a:pt x="133" y="79"/>
                    <a:pt x="124" y="87"/>
                    <a:pt x="116" y="96"/>
                  </a:cubicBezTo>
                  <a:cubicBezTo>
                    <a:pt x="66" y="112"/>
                    <a:pt x="41" y="179"/>
                    <a:pt x="33" y="237"/>
                  </a:cubicBezTo>
                  <a:lnTo>
                    <a:pt x="33" y="253"/>
                  </a:lnTo>
                  <a:cubicBezTo>
                    <a:pt x="17" y="319"/>
                    <a:pt x="0" y="386"/>
                    <a:pt x="8" y="460"/>
                  </a:cubicBezTo>
                  <a:cubicBezTo>
                    <a:pt x="8" y="551"/>
                    <a:pt x="25" y="643"/>
                    <a:pt x="83" y="709"/>
                  </a:cubicBezTo>
                  <a:cubicBezTo>
                    <a:pt x="91" y="717"/>
                    <a:pt x="99" y="725"/>
                    <a:pt x="108" y="734"/>
                  </a:cubicBezTo>
                  <a:cubicBezTo>
                    <a:pt x="157" y="783"/>
                    <a:pt x="221" y="815"/>
                    <a:pt x="284" y="815"/>
                  </a:cubicBezTo>
                  <a:cubicBezTo>
                    <a:pt x="327" y="815"/>
                    <a:pt x="369" y="800"/>
                    <a:pt x="406" y="767"/>
                  </a:cubicBezTo>
                  <a:cubicBezTo>
                    <a:pt x="497" y="684"/>
                    <a:pt x="505" y="551"/>
                    <a:pt x="489" y="427"/>
                  </a:cubicBezTo>
                  <a:cubicBezTo>
                    <a:pt x="497" y="369"/>
                    <a:pt x="497" y="319"/>
                    <a:pt x="497" y="261"/>
                  </a:cubicBezTo>
                  <a:cubicBezTo>
                    <a:pt x="489" y="179"/>
                    <a:pt x="456" y="87"/>
                    <a:pt x="389" y="29"/>
                  </a:cubicBezTo>
                  <a:cubicBezTo>
                    <a:pt x="360" y="10"/>
                    <a:pt x="328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7"/>
            <p:cNvSpPr/>
            <p:nvPr/>
          </p:nvSpPr>
          <p:spPr>
            <a:xfrm>
              <a:off x="2493425" y="1665200"/>
              <a:ext cx="2925" cy="4800"/>
            </a:xfrm>
            <a:custGeom>
              <a:rect b="b" l="l" r="r" t="t"/>
              <a:pathLst>
                <a:path extrusionOk="0" h="192" w="117">
                  <a:moveTo>
                    <a:pt x="75" y="1"/>
                  </a:moveTo>
                  <a:lnTo>
                    <a:pt x="67" y="9"/>
                  </a:lnTo>
                  <a:cubicBezTo>
                    <a:pt x="58" y="9"/>
                    <a:pt x="50" y="26"/>
                    <a:pt x="42" y="42"/>
                  </a:cubicBezTo>
                  <a:cubicBezTo>
                    <a:pt x="34" y="59"/>
                    <a:pt x="34" y="67"/>
                    <a:pt x="25" y="84"/>
                  </a:cubicBezTo>
                  <a:cubicBezTo>
                    <a:pt x="17" y="109"/>
                    <a:pt x="9" y="125"/>
                    <a:pt x="0" y="150"/>
                  </a:cubicBezTo>
                  <a:cubicBezTo>
                    <a:pt x="0" y="167"/>
                    <a:pt x="9" y="183"/>
                    <a:pt x="17" y="191"/>
                  </a:cubicBezTo>
                  <a:cubicBezTo>
                    <a:pt x="34" y="191"/>
                    <a:pt x="50" y="191"/>
                    <a:pt x="58" y="175"/>
                  </a:cubicBezTo>
                  <a:cubicBezTo>
                    <a:pt x="67" y="150"/>
                    <a:pt x="83" y="133"/>
                    <a:pt x="92" y="109"/>
                  </a:cubicBezTo>
                  <a:cubicBezTo>
                    <a:pt x="92" y="100"/>
                    <a:pt x="100" y="92"/>
                    <a:pt x="108" y="75"/>
                  </a:cubicBezTo>
                  <a:cubicBezTo>
                    <a:pt x="108" y="67"/>
                    <a:pt x="116" y="67"/>
                    <a:pt x="116" y="59"/>
                  </a:cubicBezTo>
                  <a:lnTo>
                    <a:pt x="116" y="51"/>
                  </a:lnTo>
                  <a:cubicBezTo>
                    <a:pt x="116" y="42"/>
                    <a:pt x="116" y="34"/>
                    <a:pt x="116" y="26"/>
                  </a:cubicBezTo>
                  <a:lnTo>
                    <a:pt x="108" y="17"/>
                  </a:lnTo>
                  <a:cubicBezTo>
                    <a:pt x="108" y="9"/>
                    <a:pt x="100" y="9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7"/>
            <p:cNvSpPr/>
            <p:nvPr/>
          </p:nvSpPr>
          <p:spPr>
            <a:xfrm>
              <a:off x="2500475" y="1665200"/>
              <a:ext cx="1675" cy="1475"/>
            </a:xfrm>
            <a:custGeom>
              <a:rect b="b" l="l" r="r" t="t"/>
              <a:pathLst>
                <a:path extrusionOk="0" h="59" w="67">
                  <a:moveTo>
                    <a:pt x="33" y="1"/>
                  </a:moveTo>
                  <a:cubicBezTo>
                    <a:pt x="0" y="1"/>
                    <a:pt x="0" y="59"/>
                    <a:pt x="33" y="59"/>
                  </a:cubicBezTo>
                  <a:cubicBezTo>
                    <a:pt x="66" y="59"/>
                    <a:pt x="66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7"/>
            <p:cNvSpPr/>
            <p:nvPr/>
          </p:nvSpPr>
          <p:spPr>
            <a:xfrm>
              <a:off x="2603200" y="1597200"/>
              <a:ext cx="34075" cy="20375"/>
            </a:xfrm>
            <a:custGeom>
              <a:rect b="b" l="l" r="r" t="t"/>
              <a:pathLst>
                <a:path extrusionOk="0" h="815" w="1363">
                  <a:moveTo>
                    <a:pt x="63" y="0"/>
                  </a:moveTo>
                  <a:cubicBezTo>
                    <a:pt x="48" y="0"/>
                    <a:pt x="36" y="3"/>
                    <a:pt x="26" y="11"/>
                  </a:cubicBezTo>
                  <a:cubicBezTo>
                    <a:pt x="9" y="20"/>
                    <a:pt x="1" y="36"/>
                    <a:pt x="9" y="53"/>
                  </a:cubicBezTo>
                  <a:cubicBezTo>
                    <a:pt x="26" y="111"/>
                    <a:pt x="117" y="127"/>
                    <a:pt x="166" y="144"/>
                  </a:cubicBezTo>
                  <a:cubicBezTo>
                    <a:pt x="216" y="169"/>
                    <a:pt x="274" y="194"/>
                    <a:pt x="332" y="219"/>
                  </a:cubicBezTo>
                  <a:cubicBezTo>
                    <a:pt x="440" y="268"/>
                    <a:pt x="556" y="326"/>
                    <a:pt x="664" y="384"/>
                  </a:cubicBezTo>
                  <a:cubicBezTo>
                    <a:pt x="771" y="451"/>
                    <a:pt x="879" y="517"/>
                    <a:pt x="987" y="583"/>
                  </a:cubicBezTo>
                  <a:cubicBezTo>
                    <a:pt x="1086" y="658"/>
                    <a:pt x="1194" y="724"/>
                    <a:pt x="1293" y="807"/>
                  </a:cubicBezTo>
                  <a:cubicBezTo>
                    <a:pt x="1300" y="812"/>
                    <a:pt x="1308" y="815"/>
                    <a:pt x="1315" y="815"/>
                  </a:cubicBezTo>
                  <a:cubicBezTo>
                    <a:pt x="1341" y="815"/>
                    <a:pt x="1362" y="785"/>
                    <a:pt x="1343" y="765"/>
                  </a:cubicBezTo>
                  <a:cubicBezTo>
                    <a:pt x="1244" y="674"/>
                    <a:pt x="1152" y="583"/>
                    <a:pt x="1045" y="500"/>
                  </a:cubicBezTo>
                  <a:cubicBezTo>
                    <a:pt x="945" y="426"/>
                    <a:pt x="838" y="351"/>
                    <a:pt x="722" y="293"/>
                  </a:cubicBezTo>
                  <a:cubicBezTo>
                    <a:pt x="614" y="227"/>
                    <a:pt x="498" y="169"/>
                    <a:pt x="382" y="119"/>
                  </a:cubicBezTo>
                  <a:cubicBezTo>
                    <a:pt x="324" y="94"/>
                    <a:pt x="266" y="61"/>
                    <a:pt x="200" y="45"/>
                  </a:cubicBezTo>
                  <a:cubicBezTo>
                    <a:pt x="168" y="32"/>
                    <a:pt x="108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7"/>
            <p:cNvSpPr/>
            <p:nvPr/>
          </p:nvSpPr>
          <p:spPr>
            <a:xfrm>
              <a:off x="2616250" y="1597275"/>
              <a:ext cx="8825" cy="6100"/>
            </a:xfrm>
            <a:custGeom>
              <a:rect b="b" l="l" r="r" t="t"/>
              <a:pathLst>
                <a:path extrusionOk="0" h="244" w="353">
                  <a:moveTo>
                    <a:pt x="34" y="0"/>
                  </a:moveTo>
                  <a:cubicBezTo>
                    <a:pt x="17" y="0"/>
                    <a:pt x="1" y="17"/>
                    <a:pt x="9" y="25"/>
                  </a:cubicBezTo>
                  <a:cubicBezTo>
                    <a:pt x="26" y="58"/>
                    <a:pt x="50" y="66"/>
                    <a:pt x="75" y="91"/>
                  </a:cubicBezTo>
                  <a:cubicBezTo>
                    <a:pt x="100" y="108"/>
                    <a:pt x="125" y="124"/>
                    <a:pt x="150" y="141"/>
                  </a:cubicBezTo>
                  <a:cubicBezTo>
                    <a:pt x="200" y="174"/>
                    <a:pt x="249" y="207"/>
                    <a:pt x="299" y="240"/>
                  </a:cubicBezTo>
                  <a:cubicBezTo>
                    <a:pt x="302" y="243"/>
                    <a:pt x="306" y="244"/>
                    <a:pt x="310" y="244"/>
                  </a:cubicBezTo>
                  <a:cubicBezTo>
                    <a:pt x="332" y="244"/>
                    <a:pt x="352" y="205"/>
                    <a:pt x="324" y="191"/>
                  </a:cubicBezTo>
                  <a:cubicBezTo>
                    <a:pt x="274" y="158"/>
                    <a:pt x="233" y="116"/>
                    <a:pt x="183" y="83"/>
                  </a:cubicBezTo>
                  <a:cubicBezTo>
                    <a:pt x="158" y="66"/>
                    <a:pt x="133" y="50"/>
                    <a:pt x="108" y="42"/>
                  </a:cubicBezTo>
                  <a:cubicBezTo>
                    <a:pt x="84" y="25"/>
                    <a:pt x="59" y="8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7"/>
            <p:cNvSpPr/>
            <p:nvPr/>
          </p:nvSpPr>
          <p:spPr>
            <a:xfrm>
              <a:off x="2586425" y="1597050"/>
              <a:ext cx="5625" cy="3000"/>
            </a:xfrm>
            <a:custGeom>
              <a:rect b="b" l="l" r="r" t="t"/>
              <a:pathLst>
                <a:path extrusionOk="0" h="120" w="225">
                  <a:moveTo>
                    <a:pt x="199" y="1"/>
                  </a:moveTo>
                  <a:cubicBezTo>
                    <a:pt x="166" y="1"/>
                    <a:pt x="125" y="1"/>
                    <a:pt x="92" y="17"/>
                  </a:cubicBezTo>
                  <a:cubicBezTo>
                    <a:pt x="75" y="17"/>
                    <a:pt x="59" y="26"/>
                    <a:pt x="42" y="42"/>
                  </a:cubicBezTo>
                  <a:lnTo>
                    <a:pt x="42" y="34"/>
                  </a:lnTo>
                  <a:cubicBezTo>
                    <a:pt x="25" y="51"/>
                    <a:pt x="1" y="67"/>
                    <a:pt x="1" y="92"/>
                  </a:cubicBezTo>
                  <a:cubicBezTo>
                    <a:pt x="9" y="100"/>
                    <a:pt x="9" y="109"/>
                    <a:pt x="25" y="117"/>
                  </a:cubicBezTo>
                  <a:cubicBezTo>
                    <a:pt x="29" y="118"/>
                    <a:pt x="32" y="119"/>
                    <a:pt x="35" y="119"/>
                  </a:cubicBezTo>
                  <a:cubicBezTo>
                    <a:pt x="48" y="119"/>
                    <a:pt x="62" y="106"/>
                    <a:pt x="75" y="92"/>
                  </a:cubicBezTo>
                  <a:cubicBezTo>
                    <a:pt x="92" y="84"/>
                    <a:pt x="100" y="75"/>
                    <a:pt x="117" y="67"/>
                  </a:cubicBezTo>
                  <a:lnTo>
                    <a:pt x="125" y="67"/>
                  </a:lnTo>
                  <a:lnTo>
                    <a:pt x="133" y="59"/>
                  </a:lnTo>
                  <a:cubicBezTo>
                    <a:pt x="141" y="59"/>
                    <a:pt x="150" y="59"/>
                    <a:pt x="158" y="51"/>
                  </a:cubicBezTo>
                  <a:cubicBezTo>
                    <a:pt x="166" y="51"/>
                    <a:pt x="183" y="42"/>
                    <a:pt x="199" y="42"/>
                  </a:cubicBezTo>
                  <a:cubicBezTo>
                    <a:pt x="208" y="42"/>
                    <a:pt x="224" y="34"/>
                    <a:pt x="224" y="26"/>
                  </a:cubicBezTo>
                  <a:cubicBezTo>
                    <a:pt x="224" y="9"/>
                    <a:pt x="208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7"/>
            <p:cNvSpPr/>
            <p:nvPr/>
          </p:nvSpPr>
          <p:spPr>
            <a:xfrm>
              <a:off x="2571525" y="1596575"/>
              <a:ext cx="4650" cy="10650"/>
            </a:xfrm>
            <a:custGeom>
              <a:rect b="b" l="l" r="r" t="t"/>
              <a:pathLst>
                <a:path extrusionOk="0" h="426" w="186">
                  <a:moveTo>
                    <a:pt x="145" y="1"/>
                  </a:moveTo>
                  <a:cubicBezTo>
                    <a:pt x="135" y="1"/>
                    <a:pt x="124" y="6"/>
                    <a:pt x="116" y="20"/>
                  </a:cubicBezTo>
                  <a:cubicBezTo>
                    <a:pt x="83" y="78"/>
                    <a:pt x="50" y="144"/>
                    <a:pt x="25" y="210"/>
                  </a:cubicBezTo>
                  <a:cubicBezTo>
                    <a:pt x="17" y="244"/>
                    <a:pt x="8" y="285"/>
                    <a:pt x="0" y="318"/>
                  </a:cubicBezTo>
                  <a:cubicBezTo>
                    <a:pt x="0" y="351"/>
                    <a:pt x="0" y="401"/>
                    <a:pt x="33" y="426"/>
                  </a:cubicBezTo>
                  <a:cubicBezTo>
                    <a:pt x="50" y="426"/>
                    <a:pt x="66" y="426"/>
                    <a:pt x="75" y="418"/>
                  </a:cubicBezTo>
                  <a:cubicBezTo>
                    <a:pt x="99" y="393"/>
                    <a:pt x="91" y="351"/>
                    <a:pt x="91" y="318"/>
                  </a:cubicBezTo>
                  <a:cubicBezTo>
                    <a:pt x="91" y="285"/>
                    <a:pt x="99" y="260"/>
                    <a:pt x="108" y="235"/>
                  </a:cubicBezTo>
                  <a:cubicBezTo>
                    <a:pt x="124" y="169"/>
                    <a:pt x="149" y="111"/>
                    <a:pt x="174" y="53"/>
                  </a:cubicBezTo>
                  <a:cubicBezTo>
                    <a:pt x="185" y="25"/>
                    <a:pt x="166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7"/>
            <p:cNvSpPr/>
            <p:nvPr/>
          </p:nvSpPr>
          <p:spPr>
            <a:xfrm>
              <a:off x="2569225" y="1594575"/>
              <a:ext cx="1900" cy="11300"/>
            </a:xfrm>
            <a:custGeom>
              <a:rect b="b" l="l" r="r" t="t"/>
              <a:pathLst>
                <a:path extrusionOk="0" h="452" w="76">
                  <a:moveTo>
                    <a:pt x="46" y="0"/>
                  </a:moveTo>
                  <a:cubicBezTo>
                    <a:pt x="32" y="0"/>
                    <a:pt x="17" y="9"/>
                    <a:pt x="17" y="25"/>
                  </a:cubicBezTo>
                  <a:cubicBezTo>
                    <a:pt x="9" y="100"/>
                    <a:pt x="9" y="166"/>
                    <a:pt x="9" y="232"/>
                  </a:cubicBezTo>
                  <a:cubicBezTo>
                    <a:pt x="1" y="274"/>
                    <a:pt x="1" y="307"/>
                    <a:pt x="1" y="340"/>
                  </a:cubicBezTo>
                  <a:cubicBezTo>
                    <a:pt x="1" y="373"/>
                    <a:pt x="1" y="415"/>
                    <a:pt x="17" y="440"/>
                  </a:cubicBezTo>
                  <a:cubicBezTo>
                    <a:pt x="22" y="448"/>
                    <a:pt x="28" y="452"/>
                    <a:pt x="34" y="452"/>
                  </a:cubicBezTo>
                  <a:cubicBezTo>
                    <a:pt x="40" y="452"/>
                    <a:pt x="46" y="448"/>
                    <a:pt x="51" y="440"/>
                  </a:cubicBezTo>
                  <a:cubicBezTo>
                    <a:pt x="67" y="406"/>
                    <a:pt x="67" y="373"/>
                    <a:pt x="67" y="340"/>
                  </a:cubicBezTo>
                  <a:lnTo>
                    <a:pt x="67" y="232"/>
                  </a:lnTo>
                  <a:cubicBezTo>
                    <a:pt x="67" y="166"/>
                    <a:pt x="67" y="92"/>
                    <a:pt x="75" y="25"/>
                  </a:cubicBezTo>
                  <a:cubicBezTo>
                    <a:pt x="75" y="9"/>
                    <a:pt x="61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7"/>
            <p:cNvSpPr/>
            <p:nvPr/>
          </p:nvSpPr>
          <p:spPr>
            <a:xfrm>
              <a:off x="2506275" y="1596200"/>
              <a:ext cx="26000" cy="18125"/>
            </a:xfrm>
            <a:custGeom>
              <a:rect b="b" l="l" r="r" t="t"/>
              <a:pathLst>
                <a:path extrusionOk="0" h="725" w="1040">
                  <a:moveTo>
                    <a:pt x="739" y="0"/>
                  </a:moveTo>
                  <a:cubicBezTo>
                    <a:pt x="733" y="0"/>
                    <a:pt x="727" y="1"/>
                    <a:pt x="721" y="2"/>
                  </a:cubicBezTo>
                  <a:cubicBezTo>
                    <a:pt x="663" y="10"/>
                    <a:pt x="613" y="51"/>
                    <a:pt x="572" y="85"/>
                  </a:cubicBezTo>
                  <a:cubicBezTo>
                    <a:pt x="530" y="118"/>
                    <a:pt x="481" y="143"/>
                    <a:pt x="439" y="176"/>
                  </a:cubicBezTo>
                  <a:cubicBezTo>
                    <a:pt x="348" y="250"/>
                    <a:pt x="257" y="325"/>
                    <a:pt x="182" y="408"/>
                  </a:cubicBezTo>
                  <a:cubicBezTo>
                    <a:pt x="141" y="449"/>
                    <a:pt x="108" y="491"/>
                    <a:pt x="75" y="532"/>
                  </a:cubicBezTo>
                  <a:cubicBezTo>
                    <a:pt x="50" y="573"/>
                    <a:pt x="0" y="631"/>
                    <a:pt x="8" y="689"/>
                  </a:cubicBezTo>
                  <a:cubicBezTo>
                    <a:pt x="8" y="710"/>
                    <a:pt x="25" y="725"/>
                    <a:pt x="45" y="725"/>
                  </a:cubicBezTo>
                  <a:cubicBezTo>
                    <a:pt x="49" y="725"/>
                    <a:pt x="54" y="724"/>
                    <a:pt x="58" y="723"/>
                  </a:cubicBezTo>
                  <a:cubicBezTo>
                    <a:pt x="100" y="698"/>
                    <a:pt x="133" y="640"/>
                    <a:pt x="158" y="607"/>
                  </a:cubicBezTo>
                  <a:cubicBezTo>
                    <a:pt x="182" y="573"/>
                    <a:pt x="216" y="532"/>
                    <a:pt x="249" y="499"/>
                  </a:cubicBezTo>
                  <a:cubicBezTo>
                    <a:pt x="315" y="424"/>
                    <a:pt x="390" y="358"/>
                    <a:pt x="472" y="292"/>
                  </a:cubicBezTo>
                  <a:cubicBezTo>
                    <a:pt x="547" y="234"/>
                    <a:pt x="622" y="167"/>
                    <a:pt x="704" y="118"/>
                  </a:cubicBezTo>
                  <a:cubicBezTo>
                    <a:pt x="720" y="107"/>
                    <a:pt x="735" y="104"/>
                    <a:pt x="750" y="104"/>
                  </a:cubicBezTo>
                  <a:cubicBezTo>
                    <a:pt x="784" y="104"/>
                    <a:pt x="817" y="123"/>
                    <a:pt x="845" y="134"/>
                  </a:cubicBezTo>
                  <a:cubicBezTo>
                    <a:pt x="895" y="159"/>
                    <a:pt x="936" y="184"/>
                    <a:pt x="978" y="217"/>
                  </a:cubicBezTo>
                  <a:cubicBezTo>
                    <a:pt x="982" y="222"/>
                    <a:pt x="988" y="224"/>
                    <a:pt x="993" y="224"/>
                  </a:cubicBezTo>
                  <a:cubicBezTo>
                    <a:pt x="1016" y="224"/>
                    <a:pt x="1039" y="186"/>
                    <a:pt x="1019" y="159"/>
                  </a:cubicBezTo>
                  <a:cubicBezTo>
                    <a:pt x="978" y="118"/>
                    <a:pt x="928" y="85"/>
                    <a:pt x="878" y="51"/>
                  </a:cubicBezTo>
                  <a:cubicBezTo>
                    <a:pt x="834" y="29"/>
                    <a:pt x="790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7"/>
            <p:cNvSpPr/>
            <p:nvPr/>
          </p:nvSpPr>
          <p:spPr>
            <a:xfrm>
              <a:off x="2510400" y="1610125"/>
              <a:ext cx="9425" cy="8575"/>
            </a:xfrm>
            <a:custGeom>
              <a:rect b="b" l="l" r="r" t="t"/>
              <a:pathLst>
                <a:path extrusionOk="0" h="343" w="377">
                  <a:moveTo>
                    <a:pt x="333" y="1"/>
                  </a:moveTo>
                  <a:cubicBezTo>
                    <a:pt x="327" y="1"/>
                    <a:pt x="321" y="3"/>
                    <a:pt x="316" y="8"/>
                  </a:cubicBezTo>
                  <a:cubicBezTo>
                    <a:pt x="266" y="58"/>
                    <a:pt x="208" y="108"/>
                    <a:pt x="158" y="149"/>
                  </a:cubicBezTo>
                  <a:cubicBezTo>
                    <a:pt x="109" y="199"/>
                    <a:pt x="59" y="240"/>
                    <a:pt x="17" y="298"/>
                  </a:cubicBezTo>
                  <a:cubicBezTo>
                    <a:pt x="9" y="306"/>
                    <a:pt x="1" y="323"/>
                    <a:pt x="9" y="331"/>
                  </a:cubicBezTo>
                  <a:cubicBezTo>
                    <a:pt x="15" y="337"/>
                    <a:pt x="25" y="343"/>
                    <a:pt x="33" y="343"/>
                  </a:cubicBezTo>
                  <a:cubicBezTo>
                    <a:pt x="37" y="343"/>
                    <a:pt x="40" y="342"/>
                    <a:pt x="42" y="340"/>
                  </a:cubicBezTo>
                  <a:cubicBezTo>
                    <a:pt x="100" y="298"/>
                    <a:pt x="158" y="248"/>
                    <a:pt x="208" y="199"/>
                  </a:cubicBezTo>
                  <a:cubicBezTo>
                    <a:pt x="258" y="149"/>
                    <a:pt x="307" y="99"/>
                    <a:pt x="357" y="58"/>
                  </a:cubicBezTo>
                  <a:cubicBezTo>
                    <a:pt x="377" y="32"/>
                    <a:pt x="355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7"/>
            <p:cNvSpPr/>
            <p:nvPr/>
          </p:nvSpPr>
          <p:spPr>
            <a:xfrm>
              <a:off x="2558950" y="1584850"/>
              <a:ext cx="6575" cy="14450"/>
            </a:xfrm>
            <a:custGeom>
              <a:rect b="b" l="l" r="r" t="t"/>
              <a:pathLst>
                <a:path extrusionOk="0" h="578" w="263">
                  <a:moveTo>
                    <a:pt x="213" y="1"/>
                  </a:moveTo>
                  <a:cubicBezTo>
                    <a:pt x="197" y="1"/>
                    <a:pt x="179" y="9"/>
                    <a:pt x="172" y="25"/>
                  </a:cubicBezTo>
                  <a:cubicBezTo>
                    <a:pt x="147" y="66"/>
                    <a:pt x="138" y="116"/>
                    <a:pt x="130" y="157"/>
                  </a:cubicBezTo>
                  <a:cubicBezTo>
                    <a:pt x="114" y="199"/>
                    <a:pt x="105" y="240"/>
                    <a:pt x="89" y="282"/>
                  </a:cubicBezTo>
                  <a:cubicBezTo>
                    <a:pt x="80" y="323"/>
                    <a:pt x="64" y="365"/>
                    <a:pt x="47" y="406"/>
                  </a:cubicBezTo>
                  <a:cubicBezTo>
                    <a:pt x="31" y="447"/>
                    <a:pt x="22" y="497"/>
                    <a:pt x="6" y="539"/>
                  </a:cubicBezTo>
                  <a:cubicBezTo>
                    <a:pt x="1" y="564"/>
                    <a:pt x="18" y="577"/>
                    <a:pt x="38" y="577"/>
                  </a:cubicBezTo>
                  <a:cubicBezTo>
                    <a:pt x="50" y="577"/>
                    <a:pt x="63" y="573"/>
                    <a:pt x="72" y="563"/>
                  </a:cubicBezTo>
                  <a:cubicBezTo>
                    <a:pt x="97" y="522"/>
                    <a:pt x="122" y="489"/>
                    <a:pt x="138" y="447"/>
                  </a:cubicBezTo>
                  <a:cubicBezTo>
                    <a:pt x="163" y="406"/>
                    <a:pt x="180" y="356"/>
                    <a:pt x="196" y="315"/>
                  </a:cubicBezTo>
                  <a:cubicBezTo>
                    <a:pt x="213" y="273"/>
                    <a:pt x="221" y="224"/>
                    <a:pt x="238" y="182"/>
                  </a:cubicBezTo>
                  <a:cubicBezTo>
                    <a:pt x="246" y="133"/>
                    <a:pt x="263" y="83"/>
                    <a:pt x="254" y="33"/>
                  </a:cubicBezTo>
                  <a:cubicBezTo>
                    <a:pt x="250" y="11"/>
                    <a:pt x="232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7"/>
            <p:cNvSpPr/>
            <p:nvPr/>
          </p:nvSpPr>
          <p:spPr>
            <a:xfrm>
              <a:off x="2556800" y="1585875"/>
              <a:ext cx="1900" cy="6650"/>
            </a:xfrm>
            <a:custGeom>
              <a:rect b="b" l="l" r="r" t="t"/>
              <a:pathLst>
                <a:path extrusionOk="0" h="266" w="76">
                  <a:moveTo>
                    <a:pt x="34" y="0"/>
                  </a:moveTo>
                  <a:cubicBezTo>
                    <a:pt x="26" y="0"/>
                    <a:pt x="17" y="17"/>
                    <a:pt x="17" y="25"/>
                  </a:cubicBezTo>
                  <a:cubicBezTo>
                    <a:pt x="17" y="42"/>
                    <a:pt x="17" y="58"/>
                    <a:pt x="17" y="83"/>
                  </a:cubicBezTo>
                  <a:cubicBezTo>
                    <a:pt x="17" y="100"/>
                    <a:pt x="9" y="108"/>
                    <a:pt x="9" y="133"/>
                  </a:cubicBezTo>
                  <a:lnTo>
                    <a:pt x="9" y="125"/>
                  </a:lnTo>
                  <a:cubicBezTo>
                    <a:pt x="9" y="158"/>
                    <a:pt x="9" y="191"/>
                    <a:pt x="1" y="224"/>
                  </a:cubicBezTo>
                  <a:cubicBezTo>
                    <a:pt x="1" y="241"/>
                    <a:pt x="9" y="257"/>
                    <a:pt x="26" y="266"/>
                  </a:cubicBezTo>
                  <a:cubicBezTo>
                    <a:pt x="34" y="266"/>
                    <a:pt x="59" y="257"/>
                    <a:pt x="59" y="241"/>
                  </a:cubicBezTo>
                  <a:cubicBezTo>
                    <a:pt x="67" y="208"/>
                    <a:pt x="67" y="166"/>
                    <a:pt x="67" y="133"/>
                  </a:cubicBezTo>
                  <a:cubicBezTo>
                    <a:pt x="75" y="116"/>
                    <a:pt x="67" y="100"/>
                    <a:pt x="67" y="75"/>
                  </a:cubicBezTo>
                  <a:cubicBezTo>
                    <a:pt x="67" y="58"/>
                    <a:pt x="67" y="42"/>
                    <a:pt x="67" y="17"/>
                  </a:cubicBezTo>
                  <a:cubicBezTo>
                    <a:pt x="59" y="9"/>
                    <a:pt x="50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7"/>
            <p:cNvSpPr/>
            <p:nvPr/>
          </p:nvSpPr>
          <p:spPr>
            <a:xfrm>
              <a:off x="2543750" y="1584225"/>
              <a:ext cx="2525" cy="11900"/>
            </a:xfrm>
            <a:custGeom>
              <a:rect b="b" l="l" r="r" t="t"/>
              <a:pathLst>
                <a:path extrusionOk="0" h="476" w="101">
                  <a:moveTo>
                    <a:pt x="51" y="0"/>
                  </a:moveTo>
                  <a:cubicBezTo>
                    <a:pt x="1" y="0"/>
                    <a:pt x="9" y="66"/>
                    <a:pt x="17" y="91"/>
                  </a:cubicBezTo>
                  <a:cubicBezTo>
                    <a:pt x="17" y="133"/>
                    <a:pt x="26" y="166"/>
                    <a:pt x="26" y="207"/>
                  </a:cubicBezTo>
                  <a:cubicBezTo>
                    <a:pt x="34" y="290"/>
                    <a:pt x="34" y="365"/>
                    <a:pt x="42" y="448"/>
                  </a:cubicBezTo>
                  <a:cubicBezTo>
                    <a:pt x="42" y="467"/>
                    <a:pt x="53" y="476"/>
                    <a:pt x="65" y="476"/>
                  </a:cubicBezTo>
                  <a:cubicBezTo>
                    <a:pt x="78" y="476"/>
                    <a:pt x="92" y="465"/>
                    <a:pt x="92" y="448"/>
                  </a:cubicBezTo>
                  <a:cubicBezTo>
                    <a:pt x="100" y="365"/>
                    <a:pt x="100" y="290"/>
                    <a:pt x="100" y="207"/>
                  </a:cubicBezTo>
                  <a:cubicBezTo>
                    <a:pt x="100" y="166"/>
                    <a:pt x="92" y="133"/>
                    <a:pt x="92" y="91"/>
                  </a:cubicBezTo>
                  <a:cubicBezTo>
                    <a:pt x="92" y="58"/>
                    <a:pt x="9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7"/>
            <p:cNvSpPr/>
            <p:nvPr/>
          </p:nvSpPr>
          <p:spPr>
            <a:xfrm>
              <a:off x="2541475" y="1585850"/>
              <a:ext cx="2100" cy="8275"/>
            </a:xfrm>
            <a:custGeom>
              <a:rect b="b" l="l" r="r" t="t"/>
              <a:pathLst>
                <a:path extrusionOk="0" h="331" w="84">
                  <a:moveTo>
                    <a:pt x="22" y="1"/>
                  </a:moveTo>
                  <a:cubicBezTo>
                    <a:pt x="14" y="1"/>
                    <a:pt x="6" y="8"/>
                    <a:pt x="1" y="18"/>
                  </a:cubicBezTo>
                  <a:cubicBezTo>
                    <a:pt x="1" y="35"/>
                    <a:pt x="1" y="59"/>
                    <a:pt x="1" y="84"/>
                  </a:cubicBezTo>
                  <a:cubicBezTo>
                    <a:pt x="1" y="109"/>
                    <a:pt x="9" y="134"/>
                    <a:pt x="9" y="151"/>
                  </a:cubicBezTo>
                  <a:cubicBezTo>
                    <a:pt x="9" y="200"/>
                    <a:pt x="17" y="250"/>
                    <a:pt x="17" y="300"/>
                  </a:cubicBezTo>
                  <a:cubicBezTo>
                    <a:pt x="17" y="320"/>
                    <a:pt x="34" y="331"/>
                    <a:pt x="50" y="331"/>
                  </a:cubicBezTo>
                  <a:cubicBezTo>
                    <a:pt x="67" y="331"/>
                    <a:pt x="84" y="320"/>
                    <a:pt x="84" y="300"/>
                  </a:cubicBezTo>
                  <a:cubicBezTo>
                    <a:pt x="84" y="250"/>
                    <a:pt x="84" y="200"/>
                    <a:pt x="75" y="151"/>
                  </a:cubicBezTo>
                  <a:cubicBezTo>
                    <a:pt x="75" y="126"/>
                    <a:pt x="67" y="101"/>
                    <a:pt x="59" y="76"/>
                  </a:cubicBezTo>
                  <a:cubicBezTo>
                    <a:pt x="50" y="51"/>
                    <a:pt x="50" y="26"/>
                    <a:pt x="34" y="10"/>
                  </a:cubicBezTo>
                  <a:cubicBezTo>
                    <a:pt x="31" y="3"/>
                    <a:pt x="26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7"/>
            <p:cNvSpPr/>
            <p:nvPr/>
          </p:nvSpPr>
          <p:spPr>
            <a:xfrm>
              <a:off x="2708425" y="1645675"/>
              <a:ext cx="3550" cy="16750"/>
            </a:xfrm>
            <a:custGeom>
              <a:rect b="b" l="l" r="r" t="t"/>
              <a:pathLst>
                <a:path extrusionOk="0" h="670" w="142">
                  <a:moveTo>
                    <a:pt x="36" y="1"/>
                  </a:moveTo>
                  <a:cubicBezTo>
                    <a:pt x="20" y="1"/>
                    <a:pt x="4" y="13"/>
                    <a:pt x="9" y="36"/>
                  </a:cubicBezTo>
                  <a:cubicBezTo>
                    <a:pt x="17" y="152"/>
                    <a:pt x="26" y="268"/>
                    <a:pt x="34" y="392"/>
                  </a:cubicBezTo>
                  <a:cubicBezTo>
                    <a:pt x="34" y="434"/>
                    <a:pt x="42" y="475"/>
                    <a:pt x="34" y="517"/>
                  </a:cubicBezTo>
                  <a:cubicBezTo>
                    <a:pt x="34" y="550"/>
                    <a:pt x="17" y="575"/>
                    <a:pt x="9" y="600"/>
                  </a:cubicBezTo>
                  <a:cubicBezTo>
                    <a:pt x="1" y="616"/>
                    <a:pt x="1" y="624"/>
                    <a:pt x="1" y="633"/>
                  </a:cubicBezTo>
                  <a:lnTo>
                    <a:pt x="1" y="649"/>
                  </a:lnTo>
                  <a:cubicBezTo>
                    <a:pt x="7" y="661"/>
                    <a:pt x="17" y="669"/>
                    <a:pt x="29" y="669"/>
                  </a:cubicBezTo>
                  <a:cubicBezTo>
                    <a:pt x="33" y="669"/>
                    <a:pt x="38" y="668"/>
                    <a:pt x="42" y="666"/>
                  </a:cubicBezTo>
                  <a:cubicBezTo>
                    <a:pt x="84" y="666"/>
                    <a:pt x="108" y="633"/>
                    <a:pt x="125" y="591"/>
                  </a:cubicBezTo>
                  <a:cubicBezTo>
                    <a:pt x="133" y="558"/>
                    <a:pt x="142" y="517"/>
                    <a:pt x="142" y="484"/>
                  </a:cubicBezTo>
                  <a:cubicBezTo>
                    <a:pt x="133" y="434"/>
                    <a:pt x="133" y="384"/>
                    <a:pt x="125" y="326"/>
                  </a:cubicBezTo>
                  <a:cubicBezTo>
                    <a:pt x="108" y="227"/>
                    <a:pt x="92" y="127"/>
                    <a:pt x="67" y="28"/>
                  </a:cubicBezTo>
                  <a:cubicBezTo>
                    <a:pt x="63" y="9"/>
                    <a:pt x="49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7"/>
            <p:cNvSpPr/>
            <p:nvPr/>
          </p:nvSpPr>
          <p:spPr>
            <a:xfrm>
              <a:off x="2706575" y="1654225"/>
              <a:ext cx="1675" cy="6475"/>
            </a:xfrm>
            <a:custGeom>
              <a:rect b="b" l="l" r="r" t="t"/>
              <a:pathLst>
                <a:path extrusionOk="0" h="259" w="67">
                  <a:moveTo>
                    <a:pt x="33" y="1"/>
                  </a:moveTo>
                  <a:cubicBezTo>
                    <a:pt x="25" y="1"/>
                    <a:pt x="8" y="9"/>
                    <a:pt x="8" y="26"/>
                  </a:cubicBezTo>
                  <a:cubicBezTo>
                    <a:pt x="17" y="59"/>
                    <a:pt x="17" y="100"/>
                    <a:pt x="8" y="133"/>
                  </a:cubicBezTo>
                  <a:cubicBezTo>
                    <a:pt x="8" y="150"/>
                    <a:pt x="8" y="166"/>
                    <a:pt x="8" y="183"/>
                  </a:cubicBezTo>
                  <a:cubicBezTo>
                    <a:pt x="0" y="191"/>
                    <a:pt x="0" y="208"/>
                    <a:pt x="0" y="216"/>
                  </a:cubicBezTo>
                  <a:cubicBezTo>
                    <a:pt x="0" y="224"/>
                    <a:pt x="0" y="233"/>
                    <a:pt x="0" y="241"/>
                  </a:cubicBezTo>
                  <a:cubicBezTo>
                    <a:pt x="0" y="251"/>
                    <a:pt x="10" y="258"/>
                    <a:pt x="19" y="258"/>
                  </a:cubicBezTo>
                  <a:cubicBezTo>
                    <a:pt x="25" y="258"/>
                    <a:pt x="30" y="256"/>
                    <a:pt x="33" y="249"/>
                  </a:cubicBezTo>
                  <a:cubicBezTo>
                    <a:pt x="50" y="216"/>
                    <a:pt x="58" y="175"/>
                    <a:pt x="58" y="133"/>
                  </a:cubicBezTo>
                  <a:cubicBezTo>
                    <a:pt x="66" y="100"/>
                    <a:pt x="66" y="59"/>
                    <a:pt x="58" y="26"/>
                  </a:cubicBezTo>
                  <a:cubicBezTo>
                    <a:pt x="58" y="9"/>
                    <a:pt x="50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7"/>
            <p:cNvSpPr/>
            <p:nvPr/>
          </p:nvSpPr>
          <p:spPr>
            <a:xfrm>
              <a:off x="2696825" y="1727975"/>
              <a:ext cx="17425" cy="14425"/>
            </a:xfrm>
            <a:custGeom>
              <a:rect b="b" l="l" r="r" t="t"/>
              <a:pathLst>
                <a:path extrusionOk="0" h="577" w="697">
                  <a:moveTo>
                    <a:pt x="651" y="0"/>
                  </a:moveTo>
                  <a:cubicBezTo>
                    <a:pt x="639" y="0"/>
                    <a:pt x="626" y="9"/>
                    <a:pt x="622" y="25"/>
                  </a:cubicBezTo>
                  <a:cubicBezTo>
                    <a:pt x="614" y="58"/>
                    <a:pt x="614" y="91"/>
                    <a:pt x="597" y="116"/>
                  </a:cubicBezTo>
                  <a:cubicBezTo>
                    <a:pt x="589" y="149"/>
                    <a:pt x="572" y="183"/>
                    <a:pt x="556" y="207"/>
                  </a:cubicBezTo>
                  <a:cubicBezTo>
                    <a:pt x="514" y="257"/>
                    <a:pt x="465" y="299"/>
                    <a:pt x="407" y="332"/>
                  </a:cubicBezTo>
                  <a:cubicBezTo>
                    <a:pt x="357" y="365"/>
                    <a:pt x="299" y="390"/>
                    <a:pt x="241" y="415"/>
                  </a:cubicBezTo>
                  <a:cubicBezTo>
                    <a:pt x="183" y="448"/>
                    <a:pt x="133" y="464"/>
                    <a:pt x="67" y="473"/>
                  </a:cubicBezTo>
                  <a:cubicBezTo>
                    <a:pt x="42" y="473"/>
                    <a:pt x="1" y="473"/>
                    <a:pt x="1" y="514"/>
                  </a:cubicBezTo>
                  <a:cubicBezTo>
                    <a:pt x="1" y="547"/>
                    <a:pt x="26" y="564"/>
                    <a:pt x="50" y="572"/>
                  </a:cubicBezTo>
                  <a:lnTo>
                    <a:pt x="59" y="572"/>
                  </a:lnTo>
                  <a:cubicBezTo>
                    <a:pt x="70" y="575"/>
                    <a:pt x="81" y="576"/>
                    <a:pt x="93" y="576"/>
                  </a:cubicBezTo>
                  <a:cubicBezTo>
                    <a:pt x="144" y="576"/>
                    <a:pt x="202" y="551"/>
                    <a:pt x="249" y="531"/>
                  </a:cubicBezTo>
                  <a:cubicBezTo>
                    <a:pt x="357" y="481"/>
                    <a:pt x="473" y="431"/>
                    <a:pt x="556" y="340"/>
                  </a:cubicBezTo>
                  <a:cubicBezTo>
                    <a:pt x="597" y="299"/>
                    <a:pt x="639" y="249"/>
                    <a:pt x="664" y="199"/>
                  </a:cubicBezTo>
                  <a:cubicBezTo>
                    <a:pt x="680" y="141"/>
                    <a:pt x="697" y="75"/>
                    <a:pt x="680" y="25"/>
                  </a:cubicBezTo>
                  <a:cubicBezTo>
                    <a:pt x="676" y="9"/>
                    <a:pt x="664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7"/>
            <p:cNvSpPr/>
            <p:nvPr/>
          </p:nvSpPr>
          <p:spPr>
            <a:xfrm>
              <a:off x="2690000" y="1743625"/>
              <a:ext cx="10950" cy="2450"/>
            </a:xfrm>
            <a:custGeom>
              <a:rect b="b" l="l" r="r" t="t"/>
              <a:pathLst>
                <a:path extrusionOk="0" h="98" w="438">
                  <a:moveTo>
                    <a:pt x="266" y="1"/>
                  </a:moveTo>
                  <a:cubicBezTo>
                    <a:pt x="246" y="1"/>
                    <a:pt x="227" y="2"/>
                    <a:pt x="207" y="4"/>
                  </a:cubicBezTo>
                  <a:cubicBezTo>
                    <a:pt x="174" y="4"/>
                    <a:pt x="141" y="4"/>
                    <a:pt x="108" y="12"/>
                  </a:cubicBezTo>
                  <a:cubicBezTo>
                    <a:pt x="75" y="21"/>
                    <a:pt x="33" y="29"/>
                    <a:pt x="9" y="54"/>
                  </a:cubicBezTo>
                  <a:cubicBezTo>
                    <a:pt x="0" y="70"/>
                    <a:pt x="0" y="87"/>
                    <a:pt x="17" y="95"/>
                  </a:cubicBezTo>
                  <a:cubicBezTo>
                    <a:pt x="24" y="97"/>
                    <a:pt x="31" y="97"/>
                    <a:pt x="38" y="97"/>
                  </a:cubicBezTo>
                  <a:cubicBezTo>
                    <a:pt x="66" y="97"/>
                    <a:pt x="96" y="87"/>
                    <a:pt x="116" y="87"/>
                  </a:cubicBezTo>
                  <a:cubicBezTo>
                    <a:pt x="149" y="79"/>
                    <a:pt x="183" y="70"/>
                    <a:pt x="207" y="70"/>
                  </a:cubicBezTo>
                  <a:cubicBezTo>
                    <a:pt x="274" y="62"/>
                    <a:pt x="340" y="62"/>
                    <a:pt x="406" y="62"/>
                  </a:cubicBezTo>
                  <a:cubicBezTo>
                    <a:pt x="408" y="63"/>
                    <a:pt x="410" y="63"/>
                    <a:pt x="412" y="63"/>
                  </a:cubicBezTo>
                  <a:cubicBezTo>
                    <a:pt x="432" y="63"/>
                    <a:pt x="438" y="20"/>
                    <a:pt x="415" y="12"/>
                  </a:cubicBezTo>
                  <a:cubicBezTo>
                    <a:pt x="362" y="6"/>
                    <a:pt x="3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7"/>
            <p:cNvSpPr/>
            <p:nvPr/>
          </p:nvSpPr>
          <p:spPr>
            <a:xfrm>
              <a:off x="2684400" y="1746825"/>
              <a:ext cx="4575" cy="2100"/>
            </a:xfrm>
            <a:custGeom>
              <a:rect b="b" l="l" r="r" t="t"/>
              <a:pathLst>
                <a:path extrusionOk="0" h="84" w="183">
                  <a:moveTo>
                    <a:pt x="150" y="0"/>
                  </a:moveTo>
                  <a:cubicBezTo>
                    <a:pt x="100" y="17"/>
                    <a:pt x="59" y="33"/>
                    <a:pt x="17" y="50"/>
                  </a:cubicBezTo>
                  <a:cubicBezTo>
                    <a:pt x="9" y="58"/>
                    <a:pt x="1" y="67"/>
                    <a:pt x="9" y="75"/>
                  </a:cubicBezTo>
                  <a:cubicBezTo>
                    <a:pt x="9" y="83"/>
                    <a:pt x="17" y="83"/>
                    <a:pt x="26" y="83"/>
                  </a:cubicBezTo>
                  <a:cubicBezTo>
                    <a:pt x="75" y="75"/>
                    <a:pt x="117" y="67"/>
                    <a:pt x="158" y="50"/>
                  </a:cubicBezTo>
                  <a:lnTo>
                    <a:pt x="166" y="50"/>
                  </a:lnTo>
                  <a:cubicBezTo>
                    <a:pt x="175" y="50"/>
                    <a:pt x="183" y="33"/>
                    <a:pt x="183" y="17"/>
                  </a:cubicBezTo>
                  <a:cubicBezTo>
                    <a:pt x="175" y="9"/>
                    <a:pt x="158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7"/>
            <p:cNvSpPr/>
            <p:nvPr/>
          </p:nvSpPr>
          <p:spPr>
            <a:xfrm>
              <a:off x="2569650" y="1624950"/>
              <a:ext cx="8225" cy="19675"/>
            </a:xfrm>
            <a:custGeom>
              <a:rect b="b" l="l" r="r" t="t"/>
              <a:pathLst>
                <a:path extrusionOk="0" h="787" w="329">
                  <a:moveTo>
                    <a:pt x="55" y="0"/>
                  </a:moveTo>
                  <a:cubicBezTo>
                    <a:pt x="46" y="0"/>
                    <a:pt x="40" y="8"/>
                    <a:pt x="34" y="20"/>
                  </a:cubicBezTo>
                  <a:cubicBezTo>
                    <a:pt x="0" y="70"/>
                    <a:pt x="34" y="153"/>
                    <a:pt x="50" y="202"/>
                  </a:cubicBezTo>
                  <a:cubicBezTo>
                    <a:pt x="75" y="269"/>
                    <a:pt x="92" y="327"/>
                    <a:pt x="116" y="393"/>
                  </a:cubicBezTo>
                  <a:cubicBezTo>
                    <a:pt x="133" y="459"/>
                    <a:pt x="158" y="517"/>
                    <a:pt x="183" y="583"/>
                  </a:cubicBezTo>
                  <a:cubicBezTo>
                    <a:pt x="199" y="650"/>
                    <a:pt x="224" y="708"/>
                    <a:pt x="257" y="766"/>
                  </a:cubicBezTo>
                  <a:cubicBezTo>
                    <a:pt x="264" y="780"/>
                    <a:pt x="278" y="786"/>
                    <a:pt x="292" y="786"/>
                  </a:cubicBezTo>
                  <a:cubicBezTo>
                    <a:pt x="311" y="786"/>
                    <a:pt x="328" y="773"/>
                    <a:pt x="324" y="749"/>
                  </a:cubicBezTo>
                  <a:cubicBezTo>
                    <a:pt x="315" y="608"/>
                    <a:pt x="257" y="484"/>
                    <a:pt x="216" y="351"/>
                  </a:cubicBezTo>
                  <a:cubicBezTo>
                    <a:pt x="199" y="293"/>
                    <a:pt x="183" y="227"/>
                    <a:pt x="158" y="161"/>
                  </a:cubicBezTo>
                  <a:cubicBezTo>
                    <a:pt x="141" y="111"/>
                    <a:pt x="125" y="20"/>
                    <a:pt x="67" y="3"/>
                  </a:cubicBezTo>
                  <a:cubicBezTo>
                    <a:pt x="62" y="1"/>
                    <a:pt x="58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7"/>
            <p:cNvSpPr/>
            <p:nvPr/>
          </p:nvSpPr>
          <p:spPr>
            <a:xfrm>
              <a:off x="2568500" y="1632450"/>
              <a:ext cx="3375" cy="10250"/>
            </a:xfrm>
            <a:custGeom>
              <a:rect b="b" l="l" r="r" t="t"/>
              <a:pathLst>
                <a:path extrusionOk="0" h="410" w="135">
                  <a:moveTo>
                    <a:pt x="26" y="1"/>
                  </a:moveTo>
                  <a:cubicBezTo>
                    <a:pt x="13" y="1"/>
                    <a:pt x="1" y="9"/>
                    <a:pt x="5" y="27"/>
                  </a:cubicBezTo>
                  <a:cubicBezTo>
                    <a:pt x="13" y="151"/>
                    <a:pt x="46" y="267"/>
                    <a:pt x="80" y="391"/>
                  </a:cubicBezTo>
                  <a:cubicBezTo>
                    <a:pt x="83" y="404"/>
                    <a:pt x="92" y="409"/>
                    <a:pt x="102" y="409"/>
                  </a:cubicBezTo>
                  <a:cubicBezTo>
                    <a:pt x="117" y="409"/>
                    <a:pt x="134" y="395"/>
                    <a:pt x="129" y="375"/>
                  </a:cubicBezTo>
                  <a:cubicBezTo>
                    <a:pt x="104" y="259"/>
                    <a:pt x="88" y="134"/>
                    <a:pt x="55" y="18"/>
                  </a:cubicBezTo>
                  <a:cubicBezTo>
                    <a:pt x="51" y="7"/>
                    <a:pt x="38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7"/>
            <p:cNvSpPr/>
            <p:nvPr/>
          </p:nvSpPr>
          <p:spPr>
            <a:xfrm>
              <a:off x="2510400" y="1719675"/>
              <a:ext cx="5200" cy="3425"/>
            </a:xfrm>
            <a:custGeom>
              <a:rect b="b" l="l" r="r" t="t"/>
              <a:pathLst>
                <a:path extrusionOk="0" h="137" w="208">
                  <a:moveTo>
                    <a:pt x="42" y="1"/>
                  </a:moveTo>
                  <a:cubicBezTo>
                    <a:pt x="26" y="9"/>
                    <a:pt x="17" y="17"/>
                    <a:pt x="9" y="26"/>
                  </a:cubicBezTo>
                  <a:cubicBezTo>
                    <a:pt x="9" y="34"/>
                    <a:pt x="1" y="34"/>
                    <a:pt x="1" y="42"/>
                  </a:cubicBezTo>
                  <a:lnTo>
                    <a:pt x="1" y="59"/>
                  </a:lnTo>
                  <a:cubicBezTo>
                    <a:pt x="1" y="67"/>
                    <a:pt x="1" y="75"/>
                    <a:pt x="1" y="92"/>
                  </a:cubicBezTo>
                  <a:lnTo>
                    <a:pt x="9" y="100"/>
                  </a:lnTo>
                  <a:cubicBezTo>
                    <a:pt x="9" y="109"/>
                    <a:pt x="17" y="117"/>
                    <a:pt x="17" y="117"/>
                  </a:cubicBezTo>
                  <a:lnTo>
                    <a:pt x="26" y="125"/>
                  </a:lnTo>
                  <a:cubicBezTo>
                    <a:pt x="34" y="133"/>
                    <a:pt x="34" y="133"/>
                    <a:pt x="42" y="133"/>
                  </a:cubicBezTo>
                  <a:cubicBezTo>
                    <a:pt x="47" y="136"/>
                    <a:pt x="52" y="137"/>
                    <a:pt x="57" y="137"/>
                  </a:cubicBezTo>
                  <a:cubicBezTo>
                    <a:pt x="71" y="137"/>
                    <a:pt x="86" y="129"/>
                    <a:pt x="92" y="117"/>
                  </a:cubicBezTo>
                  <a:lnTo>
                    <a:pt x="109" y="117"/>
                  </a:lnTo>
                  <a:cubicBezTo>
                    <a:pt x="125" y="117"/>
                    <a:pt x="150" y="117"/>
                    <a:pt x="167" y="109"/>
                  </a:cubicBezTo>
                  <a:cubicBezTo>
                    <a:pt x="183" y="109"/>
                    <a:pt x="191" y="92"/>
                    <a:pt x="200" y="84"/>
                  </a:cubicBezTo>
                  <a:cubicBezTo>
                    <a:pt x="208" y="75"/>
                    <a:pt x="208" y="67"/>
                    <a:pt x="208" y="59"/>
                  </a:cubicBezTo>
                  <a:cubicBezTo>
                    <a:pt x="208" y="42"/>
                    <a:pt x="200" y="34"/>
                    <a:pt x="200" y="26"/>
                  </a:cubicBezTo>
                  <a:cubicBezTo>
                    <a:pt x="191" y="17"/>
                    <a:pt x="191" y="17"/>
                    <a:pt x="183" y="9"/>
                  </a:cubicBezTo>
                  <a:lnTo>
                    <a:pt x="167" y="9"/>
                  </a:lnTo>
                  <a:cubicBezTo>
                    <a:pt x="158" y="1"/>
                    <a:pt x="142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7"/>
            <p:cNvSpPr/>
            <p:nvPr/>
          </p:nvSpPr>
          <p:spPr>
            <a:xfrm>
              <a:off x="2510200" y="1727675"/>
              <a:ext cx="3350" cy="3000"/>
            </a:xfrm>
            <a:custGeom>
              <a:rect b="b" l="l" r="r" t="t"/>
              <a:pathLst>
                <a:path extrusionOk="0" h="120" w="134">
                  <a:moveTo>
                    <a:pt x="40" y="0"/>
                  </a:moveTo>
                  <a:cubicBezTo>
                    <a:pt x="38" y="0"/>
                    <a:pt x="36" y="1"/>
                    <a:pt x="34" y="4"/>
                  </a:cubicBezTo>
                  <a:cubicBezTo>
                    <a:pt x="25" y="4"/>
                    <a:pt x="17" y="12"/>
                    <a:pt x="9" y="21"/>
                  </a:cubicBezTo>
                  <a:cubicBezTo>
                    <a:pt x="9" y="29"/>
                    <a:pt x="1" y="45"/>
                    <a:pt x="9" y="54"/>
                  </a:cubicBezTo>
                  <a:lnTo>
                    <a:pt x="9" y="70"/>
                  </a:lnTo>
                  <a:cubicBezTo>
                    <a:pt x="17" y="70"/>
                    <a:pt x="25" y="79"/>
                    <a:pt x="25" y="79"/>
                  </a:cubicBezTo>
                  <a:lnTo>
                    <a:pt x="34" y="87"/>
                  </a:lnTo>
                  <a:cubicBezTo>
                    <a:pt x="42" y="95"/>
                    <a:pt x="59" y="103"/>
                    <a:pt x="67" y="112"/>
                  </a:cubicBezTo>
                  <a:cubicBezTo>
                    <a:pt x="75" y="120"/>
                    <a:pt x="92" y="120"/>
                    <a:pt x="100" y="120"/>
                  </a:cubicBezTo>
                  <a:cubicBezTo>
                    <a:pt x="117" y="120"/>
                    <a:pt x="125" y="112"/>
                    <a:pt x="133" y="95"/>
                  </a:cubicBezTo>
                  <a:cubicBezTo>
                    <a:pt x="133" y="95"/>
                    <a:pt x="133" y="87"/>
                    <a:pt x="133" y="79"/>
                  </a:cubicBezTo>
                  <a:cubicBezTo>
                    <a:pt x="133" y="70"/>
                    <a:pt x="133" y="70"/>
                    <a:pt x="133" y="62"/>
                  </a:cubicBezTo>
                  <a:cubicBezTo>
                    <a:pt x="133" y="54"/>
                    <a:pt x="125" y="37"/>
                    <a:pt x="117" y="37"/>
                  </a:cubicBezTo>
                  <a:cubicBezTo>
                    <a:pt x="100" y="29"/>
                    <a:pt x="92" y="21"/>
                    <a:pt x="83" y="12"/>
                  </a:cubicBezTo>
                  <a:lnTo>
                    <a:pt x="75" y="12"/>
                  </a:lnTo>
                  <a:lnTo>
                    <a:pt x="59" y="4"/>
                  </a:lnTo>
                  <a:lnTo>
                    <a:pt x="50" y="4"/>
                  </a:lnTo>
                  <a:cubicBezTo>
                    <a:pt x="45" y="4"/>
                    <a:pt x="43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7"/>
            <p:cNvSpPr/>
            <p:nvPr/>
          </p:nvSpPr>
          <p:spPr>
            <a:xfrm>
              <a:off x="2501500" y="1730450"/>
              <a:ext cx="3125" cy="2525"/>
            </a:xfrm>
            <a:custGeom>
              <a:rect b="b" l="l" r="r" t="t"/>
              <a:pathLst>
                <a:path extrusionOk="0" h="101" w="125">
                  <a:moveTo>
                    <a:pt x="59" y="1"/>
                  </a:moveTo>
                  <a:cubicBezTo>
                    <a:pt x="50" y="1"/>
                    <a:pt x="25" y="9"/>
                    <a:pt x="17" y="17"/>
                  </a:cubicBezTo>
                  <a:cubicBezTo>
                    <a:pt x="17" y="17"/>
                    <a:pt x="9" y="26"/>
                    <a:pt x="9" y="34"/>
                  </a:cubicBezTo>
                  <a:cubicBezTo>
                    <a:pt x="9" y="42"/>
                    <a:pt x="1" y="42"/>
                    <a:pt x="1" y="50"/>
                  </a:cubicBezTo>
                  <a:cubicBezTo>
                    <a:pt x="1" y="67"/>
                    <a:pt x="9" y="75"/>
                    <a:pt x="17" y="84"/>
                  </a:cubicBezTo>
                  <a:cubicBezTo>
                    <a:pt x="25" y="100"/>
                    <a:pt x="50" y="100"/>
                    <a:pt x="59" y="100"/>
                  </a:cubicBezTo>
                  <a:lnTo>
                    <a:pt x="75" y="92"/>
                  </a:lnTo>
                  <a:lnTo>
                    <a:pt x="83" y="92"/>
                  </a:lnTo>
                  <a:lnTo>
                    <a:pt x="83" y="84"/>
                  </a:lnTo>
                  <a:lnTo>
                    <a:pt x="100" y="84"/>
                  </a:lnTo>
                  <a:cubicBezTo>
                    <a:pt x="117" y="75"/>
                    <a:pt x="125" y="59"/>
                    <a:pt x="125" y="50"/>
                  </a:cubicBezTo>
                  <a:cubicBezTo>
                    <a:pt x="125" y="34"/>
                    <a:pt x="117" y="26"/>
                    <a:pt x="100" y="17"/>
                  </a:cubicBezTo>
                  <a:cubicBezTo>
                    <a:pt x="100" y="17"/>
                    <a:pt x="92" y="17"/>
                    <a:pt x="83" y="9"/>
                  </a:cubicBezTo>
                  <a:lnTo>
                    <a:pt x="75" y="9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7"/>
            <p:cNvSpPr/>
            <p:nvPr/>
          </p:nvSpPr>
          <p:spPr>
            <a:xfrm>
              <a:off x="2519925" y="1724450"/>
              <a:ext cx="5225" cy="2300"/>
            </a:xfrm>
            <a:custGeom>
              <a:rect b="b" l="l" r="r" t="t"/>
              <a:pathLst>
                <a:path extrusionOk="0" h="92" w="209">
                  <a:moveTo>
                    <a:pt x="42" y="0"/>
                  </a:moveTo>
                  <a:cubicBezTo>
                    <a:pt x="26" y="0"/>
                    <a:pt x="18" y="9"/>
                    <a:pt x="9" y="17"/>
                  </a:cubicBezTo>
                  <a:cubicBezTo>
                    <a:pt x="1" y="25"/>
                    <a:pt x="1" y="34"/>
                    <a:pt x="1" y="42"/>
                  </a:cubicBezTo>
                  <a:cubicBezTo>
                    <a:pt x="1" y="58"/>
                    <a:pt x="1" y="67"/>
                    <a:pt x="9" y="75"/>
                  </a:cubicBezTo>
                  <a:cubicBezTo>
                    <a:pt x="18" y="83"/>
                    <a:pt x="26" y="83"/>
                    <a:pt x="42" y="92"/>
                  </a:cubicBezTo>
                  <a:lnTo>
                    <a:pt x="84" y="92"/>
                  </a:lnTo>
                  <a:cubicBezTo>
                    <a:pt x="100" y="92"/>
                    <a:pt x="117" y="83"/>
                    <a:pt x="134" y="83"/>
                  </a:cubicBezTo>
                  <a:lnTo>
                    <a:pt x="158" y="83"/>
                  </a:lnTo>
                  <a:cubicBezTo>
                    <a:pt x="175" y="75"/>
                    <a:pt x="183" y="75"/>
                    <a:pt x="192" y="67"/>
                  </a:cubicBezTo>
                  <a:cubicBezTo>
                    <a:pt x="200" y="58"/>
                    <a:pt x="200" y="50"/>
                    <a:pt x="200" y="42"/>
                  </a:cubicBezTo>
                  <a:cubicBezTo>
                    <a:pt x="208" y="34"/>
                    <a:pt x="200" y="25"/>
                    <a:pt x="192" y="17"/>
                  </a:cubicBezTo>
                  <a:cubicBezTo>
                    <a:pt x="192" y="9"/>
                    <a:pt x="183" y="9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7"/>
            <p:cNvSpPr/>
            <p:nvPr/>
          </p:nvSpPr>
          <p:spPr>
            <a:xfrm>
              <a:off x="2480575" y="1735850"/>
              <a:ext cx="3550" cy="3525"/>
            </a:xfrm>
            <a:custGeom>
              <a:rect b="b" l="l" r="r" t="t"/>
              <a:pathLst>
                <a:path extrusionOk="0" h="141" w="142">
                  <a:moveTo>
                    <a:pt x="42" y="0"/>
                  </a:moveTo>
                  <a:cubicBezTo>
                    <a:pt x="26" y="0"/>
                    <a:pt x="9" y="8"/>
                    <a:pt x="1" y="25"/>
                  </a:cubicBezTo>
                  <a:lnTo>
                    <a:pt x="1" y="33"/>
                  </a:lnTo>
                  <a:cubicBezTo>
                    <a:pt x="1" y="42"/>
                    <a:pt x="1" y="50"/>
                    <a:pt x="1" y="58"/>
                  </a:cubicBezTo>
                  <a:lnTo>
                    <a:pt x="9" y="66"/>
                  </a:lnTo>
                  <a:lnTo>
                    <a:pt x="9" y="83"/>
                  </a:lnTo>
                  <a:lnTo>
                    <a:pt x="26" y="91"/>
                  </a:lnTo>
                  <a:lnTo>
                    <a:pt x="34" y="108"/>
                  </a:lnTo>
                  <a:cubicBezTo>
                    <a:pt x="34" y="108"/>
                    <a:pt x="42" y="116"/>
                    <a:pt x="50" y="116"/>
                  </a:cubicBezTo>
                  <a:lnTo>
                    <a:pt x="59" y="124"/>
                  </a:lnTo>
                  <a:cubicBezTo>
                    <a:pt x="67" y="133"/>
                    <a:pt x="84" y="133"/>
                    <a:pt x="92" y="141"/>
                  </a:cubicBezTo>
                  <a:cubicBezTo>
                    <a:pt x="100" y="141"/>
                    <a:pt x="117" y="141"/>
                    <a:pt x="125" y="133"/>
                  </a:cubicBezTo>
                  <a:cubicBezTo>
                    <a:pt x="133" y="133"/>
                    <a:pt x="142" y="124"/>
                    <a:pt x="142" y="116"/>
                  </a:cubicBezTo>
                  <a:cubicBezTo>
                    <a:pt x="142" y="108"/>
                    <a:pt x="142" y="108"/>
                    <a:pt x="142" y="100"/>
                  </a:cubicBezTo>
                  <a:lnTo>
                    <a:pt x="142" y="91"/>
                  </a:lnTo>
                  <a:cubicBezTo>
                    <a:pt x="142" y="83"/>
                    <a:pt x="133" y="75"/>
                    <a:pt x="133" y="75"/>
                  </a:cubicBezTo>
                  <a:lnTo>
                    <a:pt x="125" y="58"/>
                  </a:lnTo>
                  <a:cubicBezTo>
                    <a:pt x="117" y="58"/>
                    <a:pt x="108" y="50"/>
                    <a:pt x="100" y="50"/>
                  </a:cubicBezTo>
                  <a:lnTo>
                    <a:pt x="84" y="33"/>
                  </a:lnTo>
                  <a:cubicBezTo>
                    <a:pt x="84" y="25"/>
                    <a:pt x="75" y="25"/>
                    <a:pt x="67" y="17"/>
                  </a:cubicBezTo>
                  <a:lnTo>
                    <a:pt x="59" y="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7"/>
            <p:cNvSpPr/>
            <p:nvPr/>
          </p:nvSpPr>
          <p:spPr>
            <a:xfrm>
              <a:off x="2480375" y="1743925"/>
              <a:ext cx="1900" cy="2650"/>
            </a:xfrm>
            <a:custGeom>
              <a:rect b="b" l="l" r="r" t="t"/>
              <a:pathLst>
                <a:path extrusionOk="0" h="106" w="76">
                  <a:moveTo>
                    <a:pt x="17" y="0"/>
                  </a:moveTo>
                  <a:cubicBezTo>
                    <a:pt x="0" y="9"/>
                    <a:pt x="0" y="17"/>
                    <a:pt x="0" y="33"/>
                  </a:cubicBezTo>
                  <a:cubicBezTo>
                    <a:pt x="9" y="50"/>
                    <a:pt x="9" y="67"/>
                    <a:pt x="17" y="83"/>
                  </a:cubicBezTo>
                  <a:cubicBezTo>
                    <a:pt x="17" y="91"/>
                    <a:pt x="25" y="100"/>
                    <a:pt x="34" y="100"/>
                  </a:cubicBezTo>
                  <a:cubicBezTo>
                    <a:pt x="38" y="104"/>
                    <a:pt x="42" y="106"/>
                    <a:pt x="45" y="106"/>
                  </a:cubicBezTo>
                  <a:cubicBezTo>
                    <a:pt x="48" y="106"/>
                    <a:pt x="50" y="104"/>
                    <a:pt x="50" y="100"/>
                  </a:cubicBezTo>
                  <a:lnTo>
                    <a:pt x="67" y="100"/>
                  </a:lnTo>
                  <a:lnTo>
                    <a:pt x="75" y="83"/>
                  </a:lnTo>
                  <a:lnTo>
                    <a:pt x="75" y="75"/>
                  </a:lnTo>
                  <a:cubicBezTo>
                    <a:pt x="75" y="67"/>
                    <a:pt x="67" y="67"/>
                    <a:pt x="67" y="58"/>
                  </a:cubicBezTo>
                  <a:cubicBezTo>
                    <a:pt x="58" y="42"/>
                    <a:pt x="50" y="25"/>
                    <a:pt x="42" y="17"/>
                  </a:cubicBezTo>
                  <a:cubicBezTo>
                    <a:pt x="42" y="0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7"/>
            <p:cNvSpPr/>
            <p:nvPr/>
          </p:nvSpPr>
          <p:spPr>
            <a:xfrm>
              <a:off x="2614600" y="1730725"/>
              <a:ext cx="13800" cy="8375"/>
            </a:xfrm>
            <a:custGeom>
              <a:rect b="b" l="l" r="r" t="t"/>
              <a:pathLst>
                <a:path extrusionOk="0" h="335" w="552">
                  <a:moveTo>
                    <a:pt x="506" y="0"/>
                  </a:moveTo>
                  <a:cubicBezTo>
                    <a:pt x="501" y="0"/>
                    <a:pt x="495" y="2"/>
                    <a:pt x="489" y="6"/>
                  </a:cubicBezTo>
                  <a:cubicBezTo>
                    <a:pt x="415" y="56"/>
                    <a:pt x="340" y="106"/>
                    <a:pt x="266" y="155"/>
                  </a:cubicBezTo>
                  <a:cubicBezTo>
                    <a:pt x="232" y="172"/>
                    <a:pt x="199" y="189"/>
                    <a:pt x="166" y="205"/>
                  </a:cubicBezTo>
                  <a:cubicBezTo>
                    <a:pt x="133" y="222"/>
                    <a:pt x="100" y="230"/>
                    <a:pt x="58" y="238"/>
                  </a:cubicBezTo>
                  <a:lnTo>
                    <a:pt x="58" y="247"/>
                  </a:lnTo>
                  <a:cubicBezTo>
                    <a:pt x="42" y="247"/>
                    <a:pt x="17" y="255"/>
                    <a:pt x="9" y="280"/>
                  </a:cubicBezTo>
                  <a:cubicBezTo>
                    <a:pt x="0" y="296"/>
                    <a:pt x="9" y="313"/>
                    <a:pt x="17" y="321"/>
                  </a:cubicBezTo>
                  <a:cubicBezTo>
                    <a:pt x="30" y="331"/>
                    <a:pt x="46" y="334"/>
                    <a:pt x="62" y="334"/>
                  </a:cubicBezTo>
                  <a:cubicBezTo>
                    <a:pt x="88" y="334"/>
                    <a:pt x="116" y="326"/>
                    <a:pt x="141" y="321"/>
                  </a:cubicBezTo>
                  <a:cubicBezTo>
                    <a:pt x="290" y="280"/>
                    <a:pt x="415" y="172"/>
                    <a:pt x="531" y="64"/>
                  </a:cubicBezTo>
                  <a:cubicBezTo>
                    <a:pt x="551" y="44"/>
                    <a:pt x="532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7"/>
            <p:cNvSpPr/>
            <p:nvPr/>
          </p:nvSpPr>
          <p:spPr>
            <a:xfrm>
              <a:off x="2600775" y="1740025"/>
              <a:ext cx="5350" cy="4150"/>
            </a:xfrm>
            <a:custGeom>
              <a:rect b="b" l="l" r="r" t="t"/>
              <a:pathLst>
                <a:path extrusionOk="0" h="166" w="214">
                  <a:moveTo>
                    <a:pt x="182" y="1"/>
                  </a:moveTo>
                  <a:cubicBezTo>
                    <a:pt x="174" y="1"/>
                    <a:pt x="168" y="3"/>
                    <a:pt x="164" y="7"/>
                  </a:cubicBezTo>
                  <a:lnTo>
                    <a:pt x="139" y="24"/>
                  </a:lnTo>
                  <a:lnTo>
                    <a:pt x="139" y="32"/>
                  </a:lnTo>
                  <a:lnTo>
                    <a:pt x="131" y="40"/>
                  </a:lnTo>
                  <a:cubicBezTo>
                    <a:pt x="114" y="49"/>
                    <a:pt x="106" y="57"/>
                    <a:pt x="89" y="65"/>
                  </a:cubicBezTo>
                  <a:lnTo>
                    <a:pt x="56" y="90"/>
                  </a:lnTo>
                  <a:cubicBezTo>
                    <a:pt x="48" y="98"/>
                    <a:pt x="40" y="107"/>
                    <a:pt x="31" y="107"/>
                  </a:cubicBezTo>
                  <a:lnTo>
                    <a:pt x="31" y="115"/>
                  </a:lnTo>
                  <a:cubicBezTo>
                    <a:pt x="23" y="115"/>
                    <a:pt x="23" y="123"/>
                    <a:pt x="15" y="123"/>
                  </a:cubicBezTo>
                  <a:cubicBezTo>
                    <a:pt x="0" y="138"/>
                    <a:pt x="12" y="166"/>
                    <a:pt x="32" y="166"/>
                  </a:cubicBezTo>
                  <a:cubicBezTo>
                    <a:pt x="34" y="166"/>
                    <a:pt x="37" y="165"/>
                    <a:pt x="40" y="165"/>
                  </a:cubicBezTo>
                  <a:cubicBezTo>
                    <a:pt x="48" y="165"/>
                    <a:pt x="56" y="156"/>
                    <a:pt x="65" y="156"/>
                  </a:cubicBezTo>
                  <a:cubicBezTo>
                    <a:pt x="73" y="148"/>
                    <a:pt x="73" y="148"/>
                    <a:pt x="81" y="140"/>
                  </a:cubicBezTo>
                  <a:cubicBezTo>
                    <a:pt x="98" y="131"/>
                    <a:pt x="114" y="123"/>
                    <a:pt x="123" y="115"/>
                  </a:cubicBezTo>
                  <a:cubicBezTo>
                    <a:pt x="147" y="98"/>
                    <a:pt x="181" y="73"/>
                    <a:pt x="205" y="57"/>
                  </a:cubicBezTo>
                  <a:cubicBezTo>
                    <a:pt x="214" y="40"/>
                    <a:pt x="214" y="24"/>
                    <a:pt x="205" y="7"/>
                  </a:cubicBezTo>
                  <a:cubicBezTo>
                    <a:pt x="197" y="3"/>
                    <a:pt x="189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7"/>
            <p:cNvSpPr/>
            <p:nvPr/>
          </p:nvSpPr>
          <p:spPr>
            <a:xfrm>
              <a:off x="2563650" y="1659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7"/>
            <p:cNvSpPr/>
            <p:nvPr/>
          </p:nvSpPr>
          <p:spPr>
            <a:xfrm>
              <a:off x="2561150" y="1655050"/>
              <a:ext cx="5200" cy="6875"/>
            </a:xfrm>
            <a:custGeom>
              <a:rect b="b" l="l" r="r" t="t"/>
              <a:pathLst>
                <a:path extrusionOk="0" h="275" w="208">
                  <a:moveTo>
                    <a:pt x="34" y="1"/>
                  </a:moveTo>
                  <a:cubicBezTo>
                    <a:pt x="17" y="1"/>
                    <a:pt x="9" y="17"/>
                    <a:pt x="9" y="34"/>
                  </a:cubicBezTo>
                  <a:cubicBezTo>
                    <a:pt x="1" y="34"/>
                    <a:pt x="1" y="42"/>
                    <a:pt x="9" y="51"/>
                  </a:cubicBezTo>
                  <a:lnTo>
                    <a:pt x="9" y="59"/>
                  </a:lnTo>
                  <a:lnTo>
                    <a:pt x="9" y="67"/>
                  </a:lnTo>
                  <a:cubicBezTo>
                    <a:pt x="9" y="67"/>
                    <a:pt x="17" y="75"/>
                    <a:pt x="17" y="75"/>
                  </a:cubicBezTo>
                  <a:cubicBezTo>
                    <a:pt x="26" y="92"/>
                    <a:pt x="34" y="100"/>
                    <a:pt x="42" y="117"/>
                  </a:cubicBezTo>
                  <a:cubicBezTo>
                    <a:pt x="59" y="133"/>
                    <a:pt x="75" y="150"/>
                    <a:pt x="92" y="167"/>
                  </a:cubicBezTo>
                  <a:lnTo>
                    <a:pt x="100" y="175"/>
                  </a:lnTo>
                  <a:lnTo>
                    <a:pt x="100" y="183"/>
                  </a:lnTo>
                  <a:lnTo>
                    <a:pt x="108" y="191"/>
                  </a:lnTo>
                  <a:lnTo>
                    <a:pt x="100" y="200"/>
                  </a:lnTo>
                  <a:lnTo>
                    <a:pt x="92" y="216"/>
                  </a:lnTo>
                  <a:cubicBezTo>
                    <a:pt x="92" y="233"/>
                    <a:pt x="92" y="249"/>
                    <a:pt x="100" y="258"/>
                  </a:cubicBezTo>
                  <a:cubicBezTo>
                    <a:pt x="110" y="268"/>
                    <a:pt x="124" y="275"/>
                    <a:pt x="138" y="275"/>
                  </a:cubicBezTo>
                  <a:cubicBezTo>
                    <a:pt x="148" y="275"/>
                    <a:pt x="157" y="272"/>
                    <a:pt x="166" y="266"/>
                  </a:cubicBezTo>
                  <a:cubicBezTo>
                    <a:pt x="183" y="258"/>
                    <a:pt x="191" y="241"/>
                    <a:pt x="200" y="225"/>
                  </a:cubicBezTo>
                  <a:cubicBezTo>
                    <a:pt x="208" y="191"/>
                    <a:pt x="200" y="158"/>
                    <a:pt x="183" y="125"/>
                  </a:cubicBezTo>
                  <a:cubicBezTo>
                    <a:pt x="166" y="100"/>
                    <a:pt x="142" y="84"/>
                    <a:pt x="117" y="59"/>
                  </a:cubicBezTo>
                  <a:cubicBezTo>
                    <a:pt x="108" y="51"/>
                    <a:pt x="100" y="34"/>
                    <a:pt x="92" y="26"/>
                  </a:cubicBezTo>
                  <a:cubicBezTo>
                    <a:pt x="84" y="17"/>
                    <a:pt x="75" y="9"/>
                    <a:pt x="67" y="9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7"/>
            <p:cNvSpPr/>
            <p:nvPr/>
          </p:nvSpPr>
          <p:spPr>
            <a:xfrm>
              <a:off x="2563450" y="1659325"/>
              <a:ext cx="225" cy="100"/>
            </a:xfrm>
            <a:custGeom>
              <a:rect b="b" l="l" r="r" t="t"/>
              <a:pathLst>
                <a:path extrusionOk="0" h="4" w="9">
                  <a:moveTo>
                    <a:pt x="3" y="0"/>
                  </a:moveTo>
                  <a:cubicBezTo>
                    <a:pt x="1" y="0"/>
                    <a:pt x="3" y="4"/>
                    <a:pt x="8" y="4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7"/>
            <p:cNvSpPr/>
            <p:nvPr/>
          </p:nvSpPr>
          <p:spPr>
            <a:xfrm>
              <a:off x="2558875" y="1657875"/>
              <a:ext cx="3125" cy="4000"/>
            </a:xfrm>
            <a:custGeom>
              <a:rect b="b" l="l" r="r" t="t"/>
              <a:pathLst>
                <a:path extrusionOk="0" h="160" w="125">
                  <a:moveTo>
                    <a:pt x="39" y="1"/>
                  </a:moveTo>
                  <a:cubicBezTo>
                    <a:pt x="34" y="1"/>
                    <a:pt x="30" y="2"/>
                    <a:pt x="25" y="4"/>
                  </a:cubicBezTo>
                  <a:cubicBezTo>
                    <a:pt x="9" y="12"/>
                    <a:pt x="1" y="37"/>
                    <a:pt x="17" y="54"/>
                  </a:cubicBezTo>
                  <a:cubicBezTo>
                    <a:pt x="25" y="70"/>
                    <a:pt x="34" y="87"/>
                    <a:pt x="42" y="103"/>
                  </a:cubicBezTo>
                  <a:cubicBezTo>
                    <a:pt x="50" y="112"/>
                    <a:pt x="59" y="120"/>
                    <a:pt x="59" y="128"/>
                  </a:cubicBezTo>
                  <a:lnTo>
                    <a:pt x="67" y="136"/>
                  </a:lnTo>
                  <a:cubicBezTo>
                    <a:pt x="75" y="145"/>
                    <a:pt x="75" y="145"/>
                    <a:pt x="83" y="153"/>
                  </a:cubicBezTo>
                  <a:cubicBezTo>
                    <a:pt x="88" y="157"/>
                    <a:pt x="92" y="159"/>
                    <a:pt x="96" y="159"/>
                  </a:cubicBezTo>
                  <a:cubicBezTo>
                    <a:pt x="100" y="159"/>
                    <a:pt x="104" y="157"/>
                    <a:pt x="108" y="153"/>
                  </a:cubicBezTo>
                  <a:cubicBezTo>
                    <a:pt x="117" y="153"/>
                    <a:pt x="125" y="136"/>
                    <a:pt x="125" y="128"/>
                  </a:cubicBezTo>
                  <a:cubicBezTo>
                    <a:pt x="117" y="120"/>
                    <a:pt x="117" y="112"/>
                    <a:pt x="117" y="112"/>
                  </a:cubicBezTo>
                  <a:lnTo>
                    <a:pt x="108" y="95"/>
                  </a:lnTo>
                  <a:cubicBezTo>
                    <a:pt x="108" y="87"/>
                    <a:pt x="100" y="78"/>
                    <a:pt x="100" y="70"/>
                  </a:cubicBezTo>
                  <a:cubicBezTo>
                    <a:pt x="92" y="54"/>
                    <a:pt x="83" y="37"/>
                    <a:pt x="75" y="20"/>
                  </a:cubicBezTo>
                  <a:cubicBezTo>
                    <a:pt x="63" y="8"/>
                    <a:pt x="51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7"/>
            <p:cNvSpPr/>
            <p:nvPr/>
          </p:nvSpPr>
          <p:spPr>
            <a:xfrm>
              <a:off x="2647750" y="1754700"/>
              <a:ext cx="12450" cy="2925"/>
            </a:xfrm>
            <a:custGeom>
              <a:rect b="b" l="l" r="r" t="t"/>
              <a:pathLst>
                <a:path extrusionOk="0" h="117" w="498">
                  <a:moveTo>
                    <a:pt x="456" y="0"/>
                  </a:moveTo>
                  <a:cubicBezTo>
                    <a:pt x="381" y="8"/>
                    <a:pt x="307" y="17"/>
                    <a:pt x="232" y="25"/>
                  </a:cubicBezTo>
                  <a:cubicBezTo>
                    <a:pt x="158" y="33"/>
                    <a:pt x="83" y="50"/>
                    <a:pt x="17" y="75"/>
                  </a:cubicBezTo>
                  <a:cubicBezTo>
                    <a:pt x="0" y="83"/>
                    <a:pt x="8" y="108"/>
                    <a:pt x="25" y="116"/>
                  </a:cubicBezTo>
                  <a:cubicBezTo>
                    <a:pt x="58" y="116"/>
                    <a:pt x="91" y="108"/>
                    <a:pt x="133" y="108"/>
                  </a:cubicBezTo>
                  <a:cubicBezTo>
                    <a:pt x="166" y="100"/>
                    <a:pt x="207" y="100"/>
                    <a:pt x="240" y="91"/>
                  </a:cubicBezTo>
                  <a:cubicBezTo>
                    <a:pt x="315" y="83"/>
                    <a:pt x="390" y="75"/>
                    <a:pt x="456" y="66"/>
                  </a:cubicBezTo>
                  <a:cubicBezTo>
                    <a:pt x="497" y="66"/>
                    <a:pt x="497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7"/>
            <p:cNvSpPr/>
            <p:nvPr/>
          </p:nvSpPr>
          <p:spPr>
            <a:xfrm>
              <a:off x="2593950" y="1762775"/>
              <a:ext cx="8650" cy="3800"/>
            </a:xfrm>
            <a:custGeom>
              <a:rect b="b" l="l" r="r" t="t"/>
              <a:pathLst>
                <a:path extrusionOk="0" h="152" w="346">
                  <a:moveTo>
                    <a:pt x="329" y="0"/>
                  </a:moveTo>
                  <a:cubicBezTo>
                    <a:pt x="313" y="0"/>
                    <a:pt x="304" y="9"/>
                    <a:pt x="288" y="9"/>
                  </a:cubicBezTo>
                  <a:lnTo>
                    <a:pt x="246" y="9"/>
                  </a:lnTo>
                  <a:cubicBezTo>
                    <a:pt x="213" y="9"/>
                    <a:pt x="188" y="9"/>
                    <a:pt x="164" y="17"/>
                  </a:cubicBezTo>
                  <a:cubicBezTo>
                    <a:pt x="106" y="33"/>
                    <a:pt x="56" y="83"/>
                    <a:pt x="14" y="125"/>
                  </a:cubicBezTo>
                  <a:cubicBezTo>
                    <a:pt x="0" y="132"/>
                    <a:pt x="10" y="151"/>
                    <a:pt x="24" y="151"/>
                  </a:cubicBezTo>
                  <a:cubicBezTo>
                    <a:pt x="26" y="151"/>
                    <a:pt x="29" y="151"/>
                    <a:pt x="31" y="149"/>
                  </a:cubicBezTo>
                  <a:cubicBezTo>
                    <a:pt x="81" y="116"/>
                    <a:pt x="130" y="83"/>
                    <a:pt x="188" y="75"/>
                  </a:cubicBezTo>
                  <a:cubicBezTo>
                    <a:pt x="222" y="75"/>
                    <a:pt x="246" y="75"/>
                    <a:pt x="280" y="67"/>
                  </a:cubicBezTo>
                  <a:cubicBezTo>
                    <a:pt x="304" y="67"/>
                    <a:pt x="338" y="50"/>
                    <a:pt x="338" y="25"/>
                  </a:cubicBezTo>
                  <a:cubicBezTo>
                    <a:pt x="346" y="17"/>
                    <a:pt x="338" y="9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7"/>
            <p:cNvSpPr/>
            <p:nvPr/>
          </p:nvSpPr>
          <p:spPr>
            <a:xfrm>
              <a:off x="2609825" y="1762975"/>
              <a:ext cx="1275" cy="1050"/>
            </a:xfrm>
            <a:custGeom>
              <a:rect b="b" l="l" r="r" t="t"/>
              <a:pathLst>
                <a:path extrusionOk="0" h="42" w="51">
                  <a:moveTo>
                    <a:pt x="26" y="1"/>
                  </a:moveTo>
                  <a:cubicBezTo>
                    <a:pt x="1" y="1"/>
                    <a:pt x="1" y="42"/>
                    <a:pt x="26" y="42"/>
                  </a:cubicBezTo>
                  <a:cubicBezTo>
                    <a:pt x="51" y="42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7"/>
            <p:cNvSpPr/>
            <p:nvPr/>
          </p:nvSpPr>
          <p:spPr>
            <a:xfrm>
              <a:off x="2523675" y="1771675"/>
              <a:ext cx="24250" cy="10750"/>
            </a:xfrm>
            <a:custGeom>
              <a:rect b="b" l="l" r="r" t="t"/>
              <a:pathLst>
                <a:path extrusionOk="0" h="430" w="970">
                  <a:moveTo>
                    <a:pt x="42" y="1"/>
                  </a:moveTo>
                  <a:cubicBezTo>
                    <a:pt x="17" y="1"/>
                    <a:pt x="0" y="17"/>
                    <a:pt x="0" y="42"/>
                  </a:cubicBezTo>
                  <a:cubicBezTo>
                    <a:pt x="0" y="92"/>
                    <a:pt x="42" y="117"/>
                    <a:pt x="75" y="141"/>
                  </a:cubicBezTo>
                  <a:cubicBezTo>
                    <a:pt x="100" y="175"/>
                    <a:pt x="141" y="191"/>
                    <a:pt x="174" y="216"/>
                  </a:cubicBezTo>
                  <a:cubicBezTo>
                    <a:pt x="249" y="257"/>
                    <a:pt x="323" y="291"/>
                    <a:pt x="406" y="315"/>
                  </a:cubicBezTo>
                  <a:cubicBezTo>
                    <a:pt x="481" y="349"/>
                    <a:pt x="564" y="373"/>
                    <a:pt x="638" y="398"/>
                  </a:cubicBezTo>
                  <a:cubicBezTo>
                    <a:pt x="710" y="416"/>
                    <a:pt x="777" y="430"/>
                    <a:pt x="843" y="430"/>
                  </a:cubicBezTo>
                  <a:cubicBezTo>
                    <a:pt x="869" y="430"/>
                    <a:pt x="894" y="428"/>
                    <a:pt x="920" y="423"/>
                  </a:cubicBezTo>
                  <a:cubicBezTo>
                    <a:pt x="970" y="415"/>
                    <a:pt x="953" y="349"/>
                    <a:pt x="912" y="349"/>
                  </a:cubicBezTo>
                  <a:cubicBezTo>
                    <a:pt x="829" y="340"/>
                    <a:pt x="738" y="307"/>
                    <a:pt x="655" y="282"/>
                  </a:cubicBezTo>
                  <a:cubicBezTo>
                    <a:pt x="580" y="257"/>
                    <a:pt x="506" y="233"/>
                    <a:pt x="439" y="208"/>
                  </a:cubicBezTo>
                  <a:cubicBezTo>
                    <a:pt x="365" y="183"/>
                    <a:pt x="298" y="158"/>
                    <a:pt x="232" y="117"/>
                  </a:cubicBezTo>
                  <a:cubicBezTo>
                    <a:pt x="199" y="100"/>
                    <a:pt x="166" y="75"/>
                    <a:pt x="133" y="50"/>
                  </a:cubicBezTo>
                  <a:cubicBezTo>
                    <a:pt x="108" y="34"/>
                    <a:pt x="75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7"/>
            <p:cNvSpPr/>
            <p:nvPr/>
          </p:nvSpPr>
          <p:spPr>
            <a:xfrm>
              <a:off x="2521025" y="1774025"/>
              <a:ext cx="7225" cy="6675"/>
            </a:xfrm>
            <a:custGeom>
              <a:rect b="b" l="l" r="r" t="t"/>
              <a:pathLst>
                <a:path extrusionOk="0" h="267" w="289">
                  <a:moveTo>
                    <a:pt x="32" y="1"/>
                  </a:moveTo>
                  <a:cubicBezTo>
                    <a:pt x="14" y="1"/>
                    <a:pt x="0" y="20"/>
                    <a:pt x="7" y="39"/>
                  </a:cubicBezTo>
                  <a:cubicBezTo>
                    <a:pt x="7" y="56"/>
                    <a:pt x="15" y="72"/>
                    <a:pt x="23" y="81"/>
                  </a:cubicBezTo>
                  <a:cubicBezTo>
                    <a:pt x="32" y="97"/>
                    <a:pt x="40" y="105"/>
                    <a:pt x="48" y="114"/>
                  </a:cubicBezTo>
                  <a:cubicBezTo>
                    <a:pt x="65" y="139"/>
                    <a:pt x="81" y="155"/>
                    <a:pt x="106" y="172"/>
                  </a:cubicBezTo>
                  <a:cubicBezTo>
                    <a:pt x="148" y="205"/>
                    <a:pt x="189" y="238"/>
                    <a:pt x="230" y="263"/>
                  </a:cubicBezTo>
                  <a:cubicBezTo>
                    <a:pt x="237" y="265"/>
                    <a:pt x="243" y="266"/>
                    <a:pt x="249" y="266"/>
                  </a:cubicBezTo>
                  <a:cubicBezTo>
                    <a:pt x="264" y="266"/>
                    <a:pt x="274" y="258"/>
                    <a:pt x="280" y="246"/>
                  </a:cubicBezTo>
                  <a:cubicBezTo>
                    <a:pt x="288" y="230"/>
                    <a:pt x="288" y="205"/>
                    <a:pt x="272" y="197"/>
                  </a:cubicBezTo>
                  <a:cubicBezTo>
                    <a:pt x="247" y="188"/>
                    <a:pt x="222" y="172"/>
                    <a:pt x="206" y="155"/>
                  </a:cubicBezTo>
                  <a:lnTo>
                    <a:pt x="197" y="147"/>
                  </a:lnTo>
                  <a:lnTo>
                    <a:pt x="189" y="147"/>
                  </a:lnTo>
                  <a:lnTo>
                    <a:pt x="181" y="139"/>
                  </a:lnTo>
                  <a:lnTo>
                    <a:pt x="156" y="114"/>
                  </a:lnTo>
                  <a:cubicBezTo>
                    <a:pt x="139" y="97"/>
                    <a:pt x="114" y="81"/>
                    <a:pt x="98" y="64"/>
                  </a:cubicBezTo>
                  <a:cubicBezTo>
                    <a:pt x="90" y="56"/>
                    <a:pt x="81" y="47"/>
                    <a:pt x="73" y="39"/>
                  </a:cubicBezTo>
                  <a:cubicBezTo>
                    <a:pt x="65" y="23"/>
                    <a:pt x="56" y="14"/>
                    <a:pt x="48" y="6"/>
                  </a:cubicBezTo>
                  <a:cubicBezTo>
                    <a:pt x="43" y="2"/>
                    <a:pt x="37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7"/>
            <p:cNvSpPr/>
            <p:nvPr/>
          </p:nvSpPr>
          <p:spPr>
            <a:xfrm>
              <a:off x="2517025" y="1771375"/>
              <a:ext cx="2525" cy="2600"/>
            </a:xfrm>
            <a:custGeom>
              <a:rect b="b" l="l" r="r" t="t"/>
              <a:pathLst>
                <a:path extrusionOk="0" h="104" w="101">
                  <a:moveTo>
                    <a:pt x="26" y="1"/>
                  </a:moveTo>
                  <a:cubicBezTo>
                    <a:pt x="23" y="1"/>
                    <a:pt x="20" y="1"/>
                    <a:pt x="18" y="4"/>
                  </a:cubicBezTo>
                  <a:lnTo>
                    <a:pt x="9" y="4"/>
                  </a:lnTo>
                  <a:lnTo>
                    <a:pt x="1" y="21"/>
                  </a:lnTo>
                  <a:lnTo>
                    <a:pt x="9" y="29"/>
                  </a:lnTo>
                  <a:lnTo>
                    <a:pt x="9" y="37"/>
                  </a:lnTo>
                  <a:lnTo>
                    <a:pt x="18" y="54"/>
                  </a:lnTo>
                  <a:lnTo>
                    <a:pt x="26" y="62"/>
                  </a:lnTo>
                  <a:cubicBezTo>
                    <a:pt x="34" y="71"/>
                    <a:pt x="42" y="87"/>
                    <a:pt x="51" y="95"/>
                  </a:cubicBezTo>
                  <a:cubicBezTo>
                    <a:pt x="59" y="95"/>
                    <a:pt x="67" y="104"/>
                    <a:pt x="76" y="104"/>
                  </a:cubicBezTo>
                  <a:cubicBezTo>
                    <a:pt x="84" y="104"/>
                    <a:pt x="92" y="104"/>
                    <a:pt x="92" y="95"/>
                  </a:cubicBezTo>
                  <a:cubicBezTo>
                    <a:pt x="100" y="87"/>
                    <a:pt x="100" y="79"/>
                    <a:pt x="100" y="71"/>
                  </a:cubicBezTo>
                  <a:lnTo>
                    <a:pt x="100" y="62"/>
                  </a:lnTo>
                  <a:lnTo>
                    <a:pt x="92" y="54"/>
                  </a:lnTo>
                  <a:cubicBezTo>
                    <a:pt x="84" y="46"/>
                    <a:pt x="76" y="37"/>
                    <a:pt x="67" y="29"/>
                  </a:cubicBezTo>
                  <a:lnTo>
                    <a:pt x="59" y="13"/>
                  </a:lnTo>
                  <a:lnTo>
                    <a:pt x="42" y="4"/>
                  </a:lnTo>
                  <a:lnTo>
                    <a:pt x="34" y="4"/>
                  </a:ln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7"/>
            <p:cNvSpPr/>
            <p:nvPr/>
          </p:nvSpPr>
          <p:spPr>
            <a:xfrm>
              <a:off x="2506275" y="1777175"/>
              <a:ext cx="19800" cy="39375"/>
            </a:xfrm>
            <a:custGeom>
              <a:rect b="b" l="l" r="r" t="t"/>
              <a:pathLst>
                <a:path extrusionOk="0" h="1575" w="792">
                  <a:moveTo>
                    <a:pt x="71" y="0"/>
                  </a:moveTo>
                  <a:cubicBezTo>
                    <a:pt x="60" y="0"/>
                    <a:pt x="50" y="4"/>
                    <a:pt x="42" y="13"/>
                  </a:cubicBezTo>
                  <a:cubicBezTo>
                    <a:pt x="0" y="54"/>
                    <a:pt x="25" y="137"/>
                    <a:pt x="25" y="195"/>
                  </a:cubicBezTo>
                  <a:cubicBezTo>
                    <a:pt x="33" y="261"/>
                    <a:pt x="50" y="319"/>
                    <a:pt x="58" y="385"/>
                  </a:cubicBezTo>
                  <a:cubicBezTo>
                    <a:pt x="116" y="601"/>
                    <a:pt x="207" y="816"/>
                    <a:pt x="323" y="1015"/>
                  </a:cubicBezTo>
                  <a:cubicBezTo>
                    <a:pt x="439" y="1214"/>
                    <a:pt x="572" y="1396"/>
                    <a:pt x="721" y="1562"/>
                  </a:cubicBezTo>
                  <a:cubicBezTo>
                    <a:pt x="727" y="1571"/>
                    <a:pt x="736" y="1574"/>
                    <a:pt x="744" y="1574"/>
                  </a:cubicBezTo>
                  <a:cubicBezTo>
                    <a:pt x="767" y="1574"/>
                    <a:pt x="791" y="1545"/>
                    <a:pt x="779" y="1520"/>
                  </a:cubicBezTo>
                  <a:cubicBezTo>
                    <a:pt x="713" y="1413"/>
                    <a:pt x="646" y="1305"/>
                    <a:pt x="572" y="1206"/>
                  </a:cubicBezTo>
                  <a:cubicBezTo>
                    <a:pt x="456" y="1023"/>
                    <a:pt x="340" y="833"/>
                    <a:pt x="257" y="626"/>
                  </a:cubicBezTo>
                  <a:cubicBezTo>
                    <a:pt x="216" y="526"/>
                    <a:pt x="182" y="427"/>
                    <a:pt x="158" y="319"/>
                  </a:cubicBezTo>
                  <a:cubicBezTo>
                    <a:pt x="149" y="269"/>
                    <a:pt x="141" y="220"/>
                    <a:pt x="133" y="162"/>
                  </a:cubicBezTo>
                  <a:cubicBezTo>
                    <a:pt x="133" y="112"/>
                    <a:pt x="141" y="46"/>
                    <a:pt x="100" y="13"/>
                  </a:cubicBezTo>
                  <a:cubicBezTo>
                    <a:pt x="91" y="4"/>
                    <a:pt x="81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7"/>
            <p:cNvSpPr/>
            <p:nvPr/>
          </p:nvSpPr>
          <p:spPr>
            <a:xfrm>
              <a:off x="2671550" y="1784850"/>
              <a:ext cx="16250" cy="15225"/>
            </a:xfrm>
            <a:custGeom>
              <a:rect b="b" l="l" r="r" t="t"/>
              <a:pathLst>
                <a:path extrusionOk="0" h="609" w="650">
                  <a:moveTo>
                    <a:pt x="596" y="0"/>
                  </a:moveTo>
                  <a:cubicBezTo>
                    <a:pt x="586" y="0"/>
                    <a:pt x="575" y="4"/>
                    <a:pt x="564" y="12"/>
                  </a:cubicBezTo>
                  <a:cubicBezTo>
                    <a:pt x="540" y="29"/>
                    <a:pt x="523" y="62"/>
                    <a:pt x="498" y="87"/>
                  </a:cubicBezTo>
                  <a:cubicBezTo>
                    <a:pt x="473" y="112"/>
                    <a:pt x="457" y="136"/>
                    <a:pt x="432" y="153"/>
                  </a:cubicBezTo>
                  <a:cubicBezTo>
                    <a:pt x="390" y="203"/>
                    <a:pt x="349" y="244"/>
                    <a:pt x="299" y="294"/>
                  </a:cubicBezTo>
                  <a:cubicBezTo>
                    <a:pt x="250" y="335"/>
                    <a:pt x="208" y="377"/>
                    <a:pt x="158" y="418"/>
                  </a:cubicBezTo>
                  <a:cubicBezTo>
                    <a:pt x="134" y="435"/>
                    <a:pt x="109" y="460"/>
                    <a:pt x="84" y="476"/>
                  </a:cubicBezTo>
                  <a:cubicBezTo>
                    <a:pt x="59" y="501"/>
                    <a:pt x="26" y="518"/>
                    <a:pt x="18" y="551"/>
                  </a:cubicBezTo>
                  <a:cubicBezTo>
                    <a:pt x="1" y="575"/>
                    <a:pt x="18" y="609"/>
                    <a:pt x="51" y="609"/>
                  </a:cubicBezTo>
                  <a:cubicBezTo>
                    <a:pt x="117" y="600"/>
                    <a:pt x="175" y="542"/>
                    <a:pt x="225" y="501"/>
                  </a:cubicBezTo>
                  <a:cubicBezTo>
                    <a:pt x="274" y="460"/>
                    <a:pt x="324" y="418"/>
                    <a:pt x="374" y="377"/>
                  </a:cubicBezTo>
                  <a:cubicBezTo>
                    <a:pt x="415" y="327"/>
                    <a:pt x="465" y="277"/>
                    <a:pt x="506" y="228"/>
                  </a:cubicBezTo>
                  <a:cubicBezTo>
                    <a:pt x="531" y="203"/>
                    <a:pt x="556" y="178"/>
                    <a:pt x="573" y="153"/>
                  </a:cubicBezTo>
                  <a:cubicBezTo>
                    <a:pt x="598" y="120"/>
                    <a:pt x="614" y="95"/>
                    <a:pt x="631" y="70"/>
                  </a:cubicBezTo>
                  <a:cubicBezTo>
                    <a:pt x="649" y="33"/>
                    <a:pt x="626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7"/>
            <p:cNvSpPr/>
            <p:nvPr/>
          </p:nvSpPr>
          <p:spPr>
            <a:xfrm>
              <a:off x="2677625" y="1793225"/>
              <a:ext cx="12050" cy="12375"/>
            </a:xfrm>
            <a:custGeom>
              <a:rect b="b" l="l" r="r" t="t"/>
              <a:pathLst>
                <a:path extrusionOk="0" h="495" w="482">
                  <a:moveTo>
                    <a:pt x="442" y="1"/>
                  </a:moveTo>
                  <a:cubicBezTo>
                    <a:pt x="437" y="1"/>
                    <a:pt x="433" y="3"/>
                    <a:pt x="429" y="9"/>
                  </a:cubicBezTo>
                  <a:cubicBezTo>
                    <a:pt x="363" y="91"/>
                    <a:pt x="297" y="166"/>
                    <a:pt x="222" y="240"/>
                  </a:cubicBezTo>
                  <a:cubicBezTo>
                    <a:pt x="189" y="282"/>
                    <a:pt x="147" y="315"/>
                    <a:pt x="114" y="348"/>
                  </a:cubicBezTo>
                  <a:cubicBezTo>
                    <a:pt x="73" y="390"/>
                    <a:pt x="40" y="423"/>
                    <a:pt x="7" y="464"/>
                  </a:cubicBezTo>
                  <a:cubicBezTo>
                    <a:pt x="0" y="477"/>
                    <a:pt x="4" y="495"/>
                    <a:pt x="17" y="495"/>
                  </a:cubicBezTo>
                  <a:cubicBezTo>
                    <a:pt x="21" y="495"/>
                    <a:pt x="26" y="493"/>
                    <a:pt x="31" y="489"/>
                  </a:cubicBezTo>
                  <a:cubicBezTo>
                    <a:pt x="114" y="439"/>
                    <a:pt x="189" y="356"/>
                    <a:pt x="263" y="282"/>
                  </a:cubicBezTo>
                  <a:cubicBezTo>
                    <a:pt x="330" y="207"/>
                    <a:pt x="396" y="133"/>
                    <a:pt x="462" y="50"/>
                  </a:cubicBezTo>
                  <a:cubicBezTo>
                    <a:pt x="482" y="30"/>
                    <a:pt x="460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7"/>
            <p:cNvSpPr/>
            <p:nvPr/>
          </p:nvSpPr>
          <p:spPr>
            <a:xfrm>
              <a:off x="2672225" y="1787775"/>
              <a:ext cx="6500" cy="7675"/>
            </a:xfrm>
            <a:custGeom>
              <a:rect b="b" l="l" r="r" t="t"/>
              <a:pathLst>
                <a:path extrusionOk="0" h="307" w="260">
                  <a:moveTo>
                    <a:pt x="222" y="1"/>
                  </a:moveTo>
                  <a:cubicBezTo>
                    <a:pt x="214" y="1"/>
                    <a:pt x="205" y="4"/>
                    <a:pt x="198" y="11"/>
                  </a:cubicBezTo>
                  <a:cubicBezTo>
                    <a:pt x="140" y="102"/>
                    <a:pt x="73" y="193"/>
                    <a:pt x="7" y="276"/>
                  </a:cubicBezTo>
                  <a:cubicBezTo>
                    <a:pt x="1" y="289"/>
                    <a:pt x="9" y="307"/>
                    <a:pt x="21" y="307"/>
                  </a:cubicBezTo>
                  <a:cubicBezTo>
                    <a:pt x="24" y="307"/>
                    <a:pt x="28" y="305"/>
                    <a:pt x="32" y="301"/>
                  </a:cubicBezTo>
                  <a:cubicBezTo>
                    <a:pt x="115" y="227"/>
                    <a:pt x="181" y="135"/>
                    <a:pt x="247" y="36"/>
                  </a:cubicBezTo>
                  <a:cubicBezTo>
                    <a:pt x="259" y="18"/>
                    <a:pt x="242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7"/>
            <p:cNvSpPr/>
            <p:nvPr/>
          </p:nvSpPr>
          <p:spPr>
            <a:xfrm>
              <a:off x="2473125" y="1538550"/>
              <a:ext cx="1475" cy="15925"/>
            </a:xfrm>
            <a:custGeom>
              <a:rect b="b" l="l" r="r" t="t"/>
              <a:pathLst>
                <a:path extrusionOk="0" h="637" w="59">
                  <a:moveTo>
                    <a:pt x="34" y="0"/>
                  </a:moveTo>
                  <a:cubicBezTo>
                    <a:pt x="27" y="0"/>
                    <a:pt x="21" y="4"/>
                    <a:pt x="17" y="13"/>
                  </a:cubicBezTo>
                  <a:cubicBezTo>
                    <a:pt x="0" y="54"/>
                    <a:pt x="9" y="112"/>
                    <a:pt x="9" y="162"/>
                  </a:cubicBezTo>
                  <a:cubicBezTo>
                    <a:pt x="9" y="212"/>
                    <a:pt x="9" y="261"/>
                    <a:pt x="9" y="311"/>
                  </a:cubicBezTo>
                  <a:cubicBezTo>
                    <a:pt x="9" y="410"/>
                    <a:pt x="17" y="518"/>
                    <a:pt x="17" y="617"/>
                  </a:cubicBezTo>
                  <a:cubicBezTo>
                    <a:pt x="17" y="630"/>
                    <a:pt x="25" y="636"/>
                    <a:pt x="34" y="636"/>
                  </a:cubicBezTo>
                  <a:cubicBezTo>
                    <a:pt x="42" y="636"/>
                    <a:pt x="50" y="630"/>
                    <a:pt x="50" y="617"/>
                  </a:cubicBezTo>
                  <a:cubicBezTo>
                    <a:pt x="50" y="518"/>
                    <a:pt x="58" y="410"/>
                    <a:pt x="58" y="311"/>
                  </a:cubicBezTo>
                  <a:lnTo>
                    <a:pt x="58" y="162"/>
                  </a:lnTo>
                  <a:cubicBezTo>
                    <a:pt x="58" y="112"/>
                    <a:pt x="58" y="54"/>
                    <a:pt x="50" y="13"/>
                  </a:cubicBezTo>
                  <a:cubicBezTo>
                    <a:pt x="46" y="4"/>
                    <a:pt x="40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7"/>
            <p:cNvSpPr/>
            <p:nvPr/>
          </p:nvSpPr>
          <p:spPr>
            <a:xfrm>
              <a:off x="2473750" y="1525075"/>
              <a:ext cx="1875" cy="4900"/>
            </a:xfrm>
            <a:custGeom>
              <a:rect b="b" l="l" r="r" t="t"/>
              <a:pathLst>
                <a:path extrusionOk="0" h="196" w="75">
                  <a:moveTo>
                    <a:pt x="14" y="1"/>
                  </a:moveTo>
                  <a:cubicBezTo>
                    <a:pt x="7" y="1"/>
                    <a:pt x="0" y="5"/>
                    <a:pt x="0" y="13"/>
                  </a:cubicBezTo>
                  <a:cubicBezTo>
                    <a:pt x="0" y="21"/>
                    <a:pt x="0" y="30"/>
                    <a:pt x="0" y="38"/>
                  </a:cubicBezTo>
                  <a:cubicBezTo>
                    <a:pt x="0" y="46"/>
                    <a:pt x="0" y="55"/>
                    <a:pt x="0" y="63"/>
                  </a:cubicBezTo>
                  <a:lnTo>
                    <a:pt x="9" y="96"/>
                  </a:lnTo>
                  <a:cubicBezTo>
                    <a:pt x="9" y="121"/>
                    <a:pt x="17" y="146"/>
                    <a:pt x="25" y="171"/>
                  </a:cubicBezTo>
                  <a:cubicBezTo>
                    <a:pt x="25" y="187"/>
                    <a:pt x="42" y="195"/>
                    <a:pt x="50" y="195"/>
                  </a:cubicBezTo>
                  <a:cubicBezTo>
                    <a:pt x="67" y="187"/>
                    <a:pt x="75" y="171"/>
                    <a:pt x="67" y="162"/>
                  </a:cubicBezTo>
                  <a:cubicBezTo>
                    <a:pt x="67" y="137"/>
                    <a:pt x="58" y="113"/>
                    <a:pt x="58" y="88"/>
                  </a:cubicBezTo>
                  <a:cubicBezTo>
                    <a:pt x="50" y="71"/>
                    <a:pt x="50" y="63"/>
                    <a:pt x="50" y="46"/>
                  </a:cubicBezTo>
                  <a:cubicBezTo>
                    <a:pt x="42" y="30"/>
                    <a:pt x="42" y="21"/>
                    <a:pt x="33" y="13"/>
                  </a:cubicBezTo>
                  <a:cubicBezTo>
                    <a:pt x="29" y="5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7"/>
            <p:cNvSpPr/>
            <p:nvPr/>
          </p:nvSpPr>
          <p:spPr>
            <a:xfrm>
              <a:off x="2496325" y="1723625"/>
              <a:ext cx="1275" cy="1050"/>
            </a:xfrm>
            <a:custGeom>
              <a:rect b="b" l="l" r="r" t="t"/>
              <a:pathLst>
                <a:path extrusionOk="0" h="42" w="51">
                  <a:moveTo>
                    <a:pt x="25" y="0"/>
                  </a:moveTo>
                  <a:cubicBezTo>
                    <a:pt x="0" y="0"/>
                    <a:pt x="0" y="42"/>
                    <a:pt x="25" y="42"/>
                  </a:cubicBezTo>
                  <a:cubicBezTo>
                    <a:pt x="50" y="42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7"/>
            <p:cNvSpPr/>
            <p:nvPr/>
          </p:nvSpPr>
          <p:spPr>
            <a:xfrm>
              <a:off x="2716925" y="1674775"/>
              <a:ext cx="5550" cy="12225"/>
            </a:xfrm>
            <a:custGeom>
              <a:rect b="b" l="l" r="r" t="t"/>
              <a:pathLst>
                <a:path extrusionOk="0" h="489" w="222">
                  <a:moveTo>
                    <a:pt x="57" y="1"/>
                  </a:moveTo>
                  <a:cubicBezTo>
                    <a:pt x="29" y="1"/>
                    <a:pt x="0" y="21"/>
                    <a:pt x="0" y="57"/>
                  </a:cubicBezTo>
                  <a:cubicBezTo>
                    <a:pt x="0" y="90"/>
                    <a:pt x="17" y="131"/>
                    <a:pt x="42" y="165"/>
                  </a:cubicBezTo>
                  <a:cubicBezTo>
                    <a:pt x="58" y="198"/>
                    <a:pt x="67" y="231"/>
                    <a:pt x="75" y="264"/>
                  </a:cubicBezTo>
                  <a:cubicBezTo>
                    <a:pt x="100" y="330"/>
                    <a:pt x="116" y="405"/>
                    <a:pt x="150" y="471"/>
                  </a:cubicBezTo>
                  <a:cubicBezTo>
                    <a:pt x="156" y="483"/>
                    <a:pt x="167" y="489"/>
                    <a:pt x="179" y="489"/>
                  </a:cubicBezTo>
                  <a:cubicBezTo>
                    <a:pt x="200" y="489"/>
                    <a:pt x="221" y="473"/>
                    <a:pt x="216" y="446"/>
                  </a:cubicBezTo>
                  <a:cubicBezTo>
                    <a:pt x="216" y="380"/>
                    <a:pt x="191" y="305"/>
                    <a:pt x="174" y="239"/>
                  </a:cubicBezTo>
                  <a:cubicBezTo>
                    <a:pt x="158" y="206"/>
                    <a:pt x="150" y="173"/>
                    <a:pt x="141" y="140"/>
                  </a:cubicBezTo>
                  <a:cubicBezTo>
                    <a:pt x="125" y="98"/>
                    <a:pt x="108" y="65"/>
                    <a:pt x="92" y="24"/>
                  </a:cubicBezTo>
                  <a:lnTo>
                    <a:pt x="100" y="24"/>
                  </a:lnTo>
                  <a:cubicBezTo>
                    <a:pt x="91" y="8"/>
                    <a:pt x="74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7"/>
            <p:cNvSpPr/>
            <p:nvPr/>
          </p:nvSpPr>
          <p:spPr>
            <a:xfrm>
              <a:off x="2714225" y="1683000"/>
              <a:ext cx="3375" cy="9250"/>
            </a:xfrm>
            <a:custGeom>
              <a:rect b="b" l="l" r="r" t="t"/>
              <a:pathLst>
                <a:path extrusionOk="0" h="370" w="135">
                  <a:moveTo>
                    <a:pt x="19" y="1"/>
                  </a:moveTo>
                  <a:cubicBezTo>
                    <a:pt x="10" y="1"/>
                    <a:pt x="1" y="8"/>
                    <a:pt x="1" y="18"/>
                  </a:cubicBezTo>
                  <a:cubicBezTo>
                    <a:pt x="1" y="76"/>
                    <a:pt x="17" y="134"/>
                    <a:pt x="34" y="184"/>
                  </a:cubicBezTo>
                  <a:cubicBezTo>
                    <a:pt x="42" y="242"/>
                    <a:pt x="59" y="300"/>
                    <a:pt x="75" y="349"/>
                  </a:cubicBezTo>
                  <a:cubicBezTo>
                    <a:pt x="79" y="363"/>
                    <a:pt x="91" y="370"/>
                    <a:pt x="103" y="370"/>
                  </a:cubicBezTo>
                  <a:cubicBezTo>
                    <a:pt x="119" y="370"/>
                    <a:pt x="135" y="357"/>
                    <a:pt x="125" y="333"/>
                  </a:cubicBezTo>
                  <a:cubicBezTo>
                    <a:pt x="117" y="275"/>
                    <a:pt x="100" y="225"/>
                    <a:pt x="84" y="167"/>
                  </a:cubicBezTo>
                  <a:cubicBezTo>
                    <a:pt x="75" y="109"/>
                    <a:pt x="59" y="59"/>
                    <a:pt x="34" y="10"/>
                  </a:cubicBezTo>
                  <a:cubicBezTo>
                    <a:pt x="31" y="3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7"/>
            <p:cNvSpPr/>
            <p:nvPr/>
          </p:nvSpPr>
          <p:spPr>
            <a:xfrm>
              <a:off x="2568400" y="1543200"/>
              <a:ext cx="44700" cy="5925"/>
            </a:xfrm>
            <a:custGeom>
              <a:rect b="b" l="l" r="r" t="t"/>
              <a:pathLst>
                <a:path extrusionOk="0" h="237" w="1788">
                  <a:moveTo>
                    <a:pt x="67" y="1"/>
                  </a:moveTo>
                  <a:cubicBezTo>
                    <a:pt x="9" y="1"/>
                    <a:pt x="1" y="92"/>
                    <a:pt x="59" y="108"/>
                  </a:cubicBezTo>
                  <a:cubicBezTo>
                    <a:pt x="125" y="125"/>
                    <a:pt x="191" y="125"/>
                    <a:pt x="266" y="133"/>
                  </a:cubicBezTo>
                  <a:cubicBezTo>
                    <a:pt x="332" y="141"/>
                    <a:pt x="398" y="141"/>
                    <a:pt x="465" y="150"/>
                  </a:cubicBezTo>
                  <a:cubicBezTo>
                    <a:pt x="606" y="158"/>
                    <a:pt x="738" y="175"/>
                    <a:pt x="871" y="175"/>
                  </a:cubicBezTo>
                  <a:cubicBezTo>
                    <a:pt x="1003" y="183"/>
                    <a:pt x="1144" y="191"/>
                    <a:pt x="1277" y="191"/>
                  </a:cubicBezTo>
                  <a:cubicBezTo>
                    <a:pt x="1401" y="191"/>
                    <a:pt x="1525" y="191"/>
                    <a:pt x="1641" y="175"/>
                  </a:cubicBezTo>
                  <a:lnTo>
                    <a:pt x="1641" y="175"/>
                  </a:lnTo>
                  <a:cubicBezTo>
                    <a:pt x="1641" y="175"/>
                    <a:pt x="1641" y="183"/>
                    <a:pt x="1633" y="183"/>
                  </a:cubicBezTo>
                  <a:cubicBezTo>
                    <a:pt x="1619" y="204"/>
                    <a:pt x="1629" y="236"/>
                    <a:pt x="1652" y="236"/>
                  </a:cubicBezTo>
                  <a:cubicBezTo>
                    <a:pt x="1656" y="236"/>
                    <a:pt x="1661" y="235"/>
                    <a:pt x="1666" y="233"/>
                  </a:cubicBezTo>
                  <a:cubicBezTo>
                    <a:pt x="1708" y="224"/>
                    <a:pt x="1741" y="199"/>
                    <a:pt x="1774" y="166"/>
                  </a:cubicBezTo>
                  <a:cubicBezTo>
                    <a:pt x="1787" y="153"/>
                    <a:pt x="1768" y="129"/>
                    <a:pt x="1747" y="129"/>
                  </a:cubicBezTo>
                  <a:cubicBezTo>
                    <a:pt x="1742" y="129"/>
                    <a:pt x="1737" y="130"/>
                    <a:pt x="1732" y="133"/>
                  </a:cubicBezTo>
                  <a:cubicBezTo>
                    <a:pt x="1724" y="141"/>
                    <a:pt x="1716" y="141"/>
                    <a:pt x="1708" y="150"/>
                  </a:cubicBezTo>
                  <a:cubicBezTo>
                    <a:pt x="1708" y="141"/>
                    <a:pt x="1708" y="141"/>
                    <a:pt x="1708" y="133"/>
                  </a:cubicBezTo>
                  <a:cubicBezTo>
                    <a:pt x="1708" y="117"/>
                    <a:pt x="1699" y="100"/>
                    <a:pt x="1683" y="100"/>
                  </a:cubicBezTo>
                  <a:cubicBezTo>
                    <a:pt x="1550" y="75"/>
                    <a:pt x="1409" y="75"/>
                    <a:pt x="1277" y="75"/>
                  </a:cubicBezTo>
                  <a:cubicBezTo>
                    <a:pt x="1144" y="75"/>
                    <a:pt x="1012" y="67"/>
                    <a:pt x="879" y="59"/>
                  </a:cubicBezTo>
                  <a:cubicBezTo>
                    <a:pt x="746" y="59"/>
                    <a:pt x="614" y="50"/>
                    <a:pt x="481" y="34"/>
                  </a:cubicBezTo>
                  <a:lnTo>
                    <a:pt x="274" y="17"/>
                  </a:lnTo>
                  <a:cubicBezTo>
                    <a:pt x="208" y="9"/>
                    <a:pt x="14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7"/>
            <p:cNvSpPr/>
            <p:nvPr/>
          </p:nvSpPr>
          <p:spPr>
            <a:xfrm>
              <a:off x="2581250" y="1549825"/>
              <a:ext cx="8250" cy="1900"/>
            </a:xfrm>
            <a:custGeom>
              <a:rect b="b" l="l" r="r" t="t"/>
              <a:pathLst>
                <a:path extrusionOk="0" h="76" w="330">
                  <a:moveTo>
                    <a:pt x="296" y="0"/>
                  </a:moveTo>
                  <a:cubicBezTo>
                    <a:pt x="294" y="0"/>
                    <a:pt x="292" y="0"/>
                    <a:pt x="290" y="1"/>
                  </a:cubicBezTo>
                  <a:cubicBezTo>
                    <a:pt x="249" y="1"/>
                    <a:pt x="199" y="9"/>
                    <a:pt x="158" y="9"/>
                  </a:cubicBezTo>
                  <a:lnTo>
                    <a:pt x="92" y="9"/>
                  </a:lnTo>
                  <a:cubicBezTo>
                    <a:pt x="83" y="17"/>
                    <a:pt x="67" y="17"/>
                    <a:pt x="58" y="17"/>
                  </a:cubicBezTo>
                  <a:cubicBezTo>
                    <a:pt x="50" y="17"/>
                    <a:pt x="34" y="17"/>
                    <a:pt x="25" y="26"/>
                  </a:cubicBezTo>
                  <a:cubicBezTo>
                    <a:pt x="9" y="26"/>
                    <a:pt x="0" y="50"/>
                    <a:pt x="17" y="59"/>
                  </a:cubicBezTo>
                  <a:cubicBezTo>
                    <a:pt x="25" y="67"/>
                    <a:pt x="42" y="75"/>
                    <a:pt x="50" y="75"/>
                  </a:cubicBezTo>
                  <a:lnTo>
                    <a:pt x="158" y="75"/>
                  </a:lnTo>
                  <a:cubicBezTo>
                    <a:pt x="208" y="75"/>
                    <a:pt x="249" y="67"/>
                    <a:pt x="299" y="59"/>
                  </a:cubicBezTo>
                  <a:cubicBezTo>
                    <a:pt x="330" y="59"/>
                    <a:pt x="324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7"/>
            <p:cNvSpPr/>
            <p:nvPr/>
          </p:nvSpPr>
          <p:spPr>
            <a:xfrm>
              <a:off x="2569225" y="1549325"/>
              <a:ext cx="6450" cy="2900"/>
            </a:xfrm>
            <a:custGeom>
              <a:rect b="b" l="l" r="r" t="t"/>
              <a:pathLst>
                <a:path extrusionOk="0" h="116" w="258">
                  <a:moveTo>
                    <a:pt x="60" y="1"/>
                  </a:moveTo>
                  <a:cubicBezTo>
                    <a:pt x="49" y="1"/>
                    <a:pt x="38" y="2"/>
                    <a:pt x="26" y="4"/>
                  </a:cubicBezTo>
                  <a:cubicBezTo>
                    <a:pt x="1" y="4"/>
                    <a:pt x="1" y="37"/>
                    <a:pt x="26" y="46"/>
                  </a:cubicBezTo>
                  <a:cubicBezTo>
                    <a:pt x="51" y="54"/>
                    <a:pt x="84" y="62"/>
                    <a:pt x="117" y="70"/>
                  </a:cubicBezTo>
                  <a:cubicBezTo>
                    <a:pt x="150" y="87"/>
                    <a:pt x="183" y="95"/>
                    <a:pt x="208" y="112"/>
                  </a:cubicBezTo>
                  <a:cubicBezTo>
                    <a:pt x="212" y="114"/>
                    <a:pt x="217" y="115"/>
                    <a:pt x="221" y="115"/>
                  </a:cubicBezTo>
                  <a:cubicBezTo>
                    <a:pt x="233" y="115"/>
                    <a:pt x="243" y="107"/>
                    <a:pt x="249" y="95"/>
                  </a:cubicBezTo>
                  <a:cubicBezTo>
                    <a:pt x="258" y="87"/>
                    <a:pt x="258" y="62"/>
                    <a:pt x="241" y="54"/>
                  </a:cubicBezTo>
                  <a:cubicBezTo>
                    <a:pt x="208" y="37"/>
                    <a:pt x="175" y="21"/>
                    <a:pt x="133" y="12"/>
                  </a:cubicBezTo>
                  <a:cubicBezTo>
                    <a:pt x="110" y="7"/>
                    <a:pt x="8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7"/>
            <p:cNvSpPr/>
            <p:nvPr/>
          </p:nvSpPr>
          <p:spPr>
            <a:xfrm>
              <a:off x="2466075" y="1517950"/>
              <a:ext cx="5125" cy="56450"/>
            </a:xfrm>
            <a:custGeom>
              <a:rect b="b" l="l" r="r" t="t"/>
              <a:pathLst>
                <a:path extrusionOk="0" h="2258" w="205">
                  <a:moveTo>
                    <a:pt x="59" y="1"/>
                  </a:moveTo>
                  <a:cubicBezTo>
                    <a:pt x="48" y="1"/>
                    <a:pt x="38" y="5"/>
                    <a:pt x="34" y="16"/>
                  </a:cubicBezTo>
                  <a:cubicBezTo>
                    <a:pt x="1" y="91"/>
                    <a:pt x="9" y="182"/>
                    <a:pt x="17" y="257"/>
                  </a:cubicBezTo>
                  <a:cubicBezTo>
                    <a:pt x="17" y="340"/>
                    <a:pt x="26" y="422"/>
                    <a:pt x="26" y="505"/>
                  </a:cubicBezTo>
                  <a:cubicBezTo>
                    <a:pt x="42" y="795"/>
                    <a:pt x="50" y="1085"/>
                    <a:pt x="67" y="1383"/>
                  </a:cubicBezTo>
                  <a:cubicBezTo>
                    <a:pt x="75" y="1524"/>
                    <a:pt x="84" y="1673"/>
                    <a:pt x="92" y="1823"/>
                  </a:cubicBezTo>
                  <a:cubicBezTo>
                    <a:pt x="100" y="1963"/>
                    <a:pt x="117" y="2096"/>
                    <a:pt x="142" y="2237"/>
                  </a:cubicBezTo>
                  <a:cubicBezTo>
                    <a:pt x="145" y="2251"/>
                    <a:pt x="158" y="2258"/>
                    <a:pt x="171" y="2258"/>
                  </a:cubicBezTo>
                  <a:cubicBezTo>
                    <a:pt x="188" y="2258"/>
                    <a:pt x="204" y="2247"/>
                    <a:pt x="200" y="2229"/>
                  </a:cubicBezTo>
                  <a:cubicBezTo>
                    <a:pt x="191" y="2146"/>
                    <a:pt x="191" y="2071"/>
                    <a:pt x="191" y="1988"/>
                  </a:cubicBezTo>
                  <a:lnTo>
                    <a:pt x="183" y="1748"/>
                  </a:lnTo>
                  <a:cubicBezTo>
                    <a:pt x="175" y="1458"/>
                    <a:pt x="166" y="1168"/>
                    <a:pt x="150" y="878"/>
                  </a:cubicBezTo>
                  <a:lnTo>
                    <a:pt x="133" y="439"/>
                  </a:lnTo>
                  <a:cubicBezTo>
                    <a:pt x="133" y="364"/>
                    <a:pt x="125" y="298"/>
                    <a:pt x="125" y="224"/>
                  </a:cubicBezTo>
                  <a:cubicBezTo>
                    <a:pt x="125" y="157"/>
                    <a:pt x="125" y="74"/>
                    <a:pt x="92" y="16"/>
                  </a:cubicBezTo>
                  <a:cubicBezTo>
                    <a:pt x="87" y="7"/>
                    <a:pt x="73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7"/>
            <p:cNvSpPr/>
            <p:nvPr/>
          </p:nvSpPr>
          <p:spPr>
            <a:xfrm>
              <a:off x="2469800" y="1524950"/>
              <a:ext cx="3050" cy="10100"/>
            </a:xfrm>
            <a:custGeom>
              <a:rect b="b" l="l" r="r" t="t"/>
              <a:pathLst>
                <a:path extrusionOk="0" h="404" w="122">
                  <a:moveTo>
                    <a:pt x="25" y="0"/>
                  </a:moveTo>
                  <a:cubicBezTo>
                    <a:pt x="13" y="0"/>
                    <a:pt x="1" y="9"/>
                    <a:pt x="1" y="26"/>
                  </a:cubicBezTo>
                  <a:cubicBezTo>
                    <a:pt x="17" y="142"/>
                    <a:pt x="42" y="267"/>
                    <a:pt x="67" y="383"/>
                  </a:cubicBezTo>
                  <a:cubicBezTo>
                    <a:pt x="71" y="397"/>
                    <a:pt x="82" y="404"/>
                    <a:pt x="94" y="404"/>
                  </a:cubicBezTo>
                  <a:cubicBezTo>
                    <a:pt x="108" y="404"/>
                    <a:pt x="122" y="393"/>
                    <a:pt x="117" y="374"/>
                  </a:cubicBezTo>
                  <a:cubicBezTo>
                    <a:pt x="92" y="250"/>
                    <a:pt x="75" y="134"/>
                    <a:pt x="51" y="18"/>
                  </a:cubicBezTo>
                  <a:cubicBezTo>
                    <a:pt x="47" y="7"/>
                    <a:pt x="36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7"/>
            <p:cNvSpPr/>
            <p:nvPr/>
          </p:nvSpPr>
          <p:spPr>
            <a:xfrm>
              <a:off x="2471050" y="1514675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9" y="0"/>
                  </a:moveTo>
                  <a:cubicBezTo>
                    <a:pt x="5" y="0"/>
                    <a:pt x="1" y="2"/>
                    <a:pt x="1" y="7"/>
                  </a:cubicBezTo>
                  <a:cubicBezTo>
                    <a:pt x="1" y="15"/>
                    <a:pt x="1" y="23"/>
                    <a:pt x="1" y="31"/>
                  </a:cubicBezTo>
                  <a:cubicBezTo>
                    <a:pt x="1" y="40"/>
                    <a:pt x="1" y="48"/>
                    <a:pt x="1" y="56"/>
                  </a:cubicBezTo>
                  <a:cubicBezTo>
                    <a:pt x="1" y="73"/>
                    <a:pt x="1" y="89"/>
                    <a:pt x="1" y="106"/>
                  </a:cubicBezTo>
                  <a:cubicBezTo>
                    <a:pt x="1" y="114"/>
                    <a:pt x="9" y="123"/>
                    <a:pt x="25" y="123"/>
                  </a:cubicBezTo>
                  <a:cubicBezTo>
                    <a:pt x="34" y="123"/>
                    <a:pt x="34" y="114"/>
                    <a:pt x="34" y="106"/>
                  </a:cubicBezTo>
                  <a:cubicBezTo>
                    <a:pt x="34" y="89"/>
                    <a:pt x="34" y="73"/>
                    <a:pt x="25" y="56"/>
                  </a:cubicBezTo>
                  <a:cubicBezTo>
                    <a:pt x="25" y="48"/>
                    <a:pt x="25" y="40"/>
                    <a:pt x="25" y="31"/>
                  </a:cubicBezTo>
                  <a:cubicBezTo>
                    <a:pt x="25" y="23"/>
                    <a:pt x="25" y="15"/>
                    <a:pt x="17" y="7"/>
                  </a:cubicBezTo>
                  <a:cubicBezTo>
                    <a:pt x="17" y="2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7"/>
            <p:cNvSpPr/>
            <p:nvPr/>
          </p:nvSpPr>
          <p:spPr>
            <a:xfrm>
              <a:off x="2699350" y="1714575"/>
              <a:ext cx="10775" cy="20075"/>
            </a:xfrm>
            <a:custGeom>
              <a:rect b="b" l="l" r="r" t="t"/>
              <a:pathLst>
                <a:path extrusionOk="0" h="803" w="431">
                  <a:moveTo>
                    <a:pt x="378" y="0"/>
                  </a:moveTo>
                  <a:cubicBezTo>
                    <a:pt x="364" y="0"/>
                    <a:pt x="351" y="9"/>
                    <a:pt x="347" y="31"/>
                  </a:cubicBezTo>
                  <a:cubicBezTo>
                    <a:pt x="306" y="155"/>
                    <a:pt x="281" y="288"/>
                    <a:pt x="223" y="412"/>
                  </a:cubicBezTo>
                  <a:cubicBezTo>
                    <a:pt x="206" y="445"/>
                    <a:pt x="190" y="470"/>
                    <a:pt x="173" y="503"/>
                  </a:cubicBezTo>
                  <a:cubicBezTo>
                    <a:pt x="190" y="470"/>
                    <a:pt x="206" y="429"/>
                    <a:pt x="215" y="387"/>
                  </a:cubicBezTo>
                  <a:cubicBezTo>
                    <a:pt x="223" y="362"/>
                    <a:pt x="206" y="346"/>
                    <a:pt x="190" y="337"/>
                  </a:cubicBezTo>
                  <a:cubicBezTo>
                    <a:pt x="173" y="337"/>
                    <a:pt x="157" y="346"/>
                    <a:pt x="148" y="362"/>
                  </a:cubicBezTo>
                  <a:cubicBezTo>
                    <a:pt x="140" y="412"/>
                    <a:pt x="123" y="453"/>
                    <a:pt x="107" y="495"/>
                  </a:cubicBezTo>
                  <a:cubicBezTo>
                    <a:pt x="82" y="536"/>
                    <a:pt x="57" y="569"/>
                    <a:pt x="41" y="619"/>
                  </a:cubicBezTo>
                  <a:cubicBezTo>
                    <a:pt x="41" y="627"/>
                    <a:pt x="41" y="644"/>
                    <a:pt x="49" y="652"/>
                  </a:cubicBezTo>
                  <a:lnTo>
                    <a:pt x="65" y="652"/>
                  </a:lnTo>
                  <a:cubicBezTo>
                    <a:pt x="65" y="661"/>
                    <a:pt x="65" y="661"/>
                    <a:pt x="65" y="661"/>
                  </a:cubicBezTo>
                  <a:cubicBezTo>
                    <a:pt x="41" y="685"/>
                    <a:pt x="16" y="702"/>
                    <a:pt x="7" y="735"/>
                  </a:cubicBezTo>
                  <a:cubicBezTo>
                    <a:pt x="0" y="772"/>
                    <a:pt x="19" y="803"/>
                    <a:pt x="53" y="803"/>
                  </a:cubicBezTo>
                  <a:cubicBezTo>
                    <a:pt x="57" y="803"/>
                    <a:pt x="61" y="802"/>
                    <a:pt x="65" y="801"/>
                  </a:cubicBezTo>
                  <a:cubicBezTo>
                    <a:pt x="107" y="793"/>
                    <a:pt x="132" y="752"/>
                    <a:pt x="157" y="727"/>
                  </a:cubicBezTo>
                  <a:cubicBezTo>
                    <a:pt x="173" y="702"/>
                    <a:pt x="198" y="669"/>
                    <a:pt x="215" y="644"/>
                  </a:cubicBezTo>
                  <a:cubicBezTo>
                    <a:pt x="256" y="586"/>
                    <a:pt x="289" y="528"/>
                    <a:pt x="322" y="462"/>
                  </a:cubicBezTo>
                  <a:cubicBezTo>
                    <a:pt x="380" y="329"/>
                    <a:pt x="430" y="188"/>
                    <a:pt x="422" y="39"/>
                  </a:cubicBezTo>
                  <a:cubicBezTo>
                    <a:pt x="417" y="16"/>
                    <a:pt x="396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27"/>
            <p:cNvSpPr/>
            <p:nvPr/>
          </p:nvSpPr>
          <p:spPr>
            <a:xfrm>
              <a:off x="2636550" y="1605200"/>
              <a:ext cx="10800" cy="8450"/>
            </a:xfrm>
            <a:custGeom>
              <a:rect b="b" l="l" r="r" t="t"/>
              <a:pathLst>
                <a:path extrusionOk="0" h="338" w="432">
                  <a:moveTo>
                    <a:pt x="30" y="1"/>
                  </a:moveTo>
                  <a:cubicBezTo>
                    <a:pt x="22" y="1"/>
                    <a:pt x="14" y="5"/>
                    <a:pt x="9" y="15"/>
                  </a:cubicBezTo>
                  <a:cubicBezTo>
                    <a:pt x="1" y="23"/>
                    <a:pt x="1" y="48"/>
                    <a:pt x="9" y="56"/>
                  </a:cubicBezTo>
                  <a:cubicBezTo>
                    <a:pt x="75" y="114"/>
                    <a:pt x="142" y="164"/>
                    <a:pt x="208" y="205"/>
                  </a:cubicBezTo>
                  <a:cubicBezTo>
                    <a:pt x="233" y="230"/>
                    <a:pt x="258" y="247"/>
                    <a:pt x="282" y="271"/>
                  </a:cubicBezTo>
                  <a:cubicBezTo>
                    <a:pt x="316" y="296"/>
                    <a:pt x="340" y="338"/>
                    <a:pt x="382" y="338"/>
                  </a:cubicBezTo>
                  <a:cubicBezTo>
                    <a:pt x="398" y="338"/>
                    <a:pt x="407" y="329"/>
                    <a:pt x="415" y="305"/>
                  </a:cubicBezTo>
                  <a:cubicBezTo>
                    <a:pt x="432" y="263"/>
                    <a:pt x="390" y="222"/>
                    <a:pt x="357" y="197"/>
                  </a:cubicBezTo>
                  <a:cubicBezTo>
                    <a:pt x="332" y="172"/>
                    <a:pt x="299" y="147"/>
                    <a:pt x="266" y="131"/>
                  </a:cubicBezTo>
                  <a:cubicBezTo>
                    <a:pt x="200" y="89"/>
                    <a:pt x="125" y="39"/>
                    <a:pt x="50" y="6"/>
                  </a:cubicBezTo>
                  <a:cubicBezTo>
                    <a:pt x="44" y="3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7"/>
            <p:cNvSpPr/>
            <p:nvPr/>
          </p:nvSpPr>
          <p:spPr>
            <a:xfrm>
              <a:off x="2643400" y="1604625"/>
              <a:ext cx="4975" cy="5925"/>
            </a:xfrm>
            <a:custGeom>
              <a:rect b="b" l="l" r="r" t="t"/>
              <a:pathLst>
                <a:path extrusionOk="0" h="237" w="199">
                  <a:moveTo>
                    <a:pt x="32" y="0"/>
                  </a:moveTo>
                  <a:cubicBezTo>
                    <a:pt x="25" y="0"/>
                    <a:pt x="17" y="4"/>
                    <a:pt x="8" y="13"/>
                  </a:cubicBezTo>
                  <a:cubicBezTo>
                    <a:pt x="0" y="21"/>
                    <a:pt x="0" y="38"/>
                    <a:pt x="8" y="54"/>
                  </a:cubicBezTo>
                  <a:cubicBezTo>
                    <a:pt x="42" y="79"/>
                    <a:pt x="66" y="112"/>
                    <a:pt x="91" y="145"/>
                  </a:cubicBezTo>
                  <a:cubicBezTo>
                    <a:pt x="100" y="162"/>
                    <a:pt x="116" y="170"/>
                    <a:pt x="124" y="187"/>
                  </a:cubicBezTo>
                  <a:cubicBezTo>
                    <a:pt x="141" y="203"/>
                    <a:pt x="149" y="228"/>
                    <a:pt x="174" y="236"/>
                  </a:cubicBezTo>
                  <a:cubicBezTo>
                    <a:pt x="182" y="236"/>
                    <a:pt x="191" y="236"/>
                    <a:pt x="191" y="220"/>
                  </a:cubicBezTo>
                  <a:cubicBezTo>
                    <a:pt x="199" y="195"/>
                    <a:pt x="182" y="178"/>
                    <a:pt x="174" y="162"/>
                  </a:cubicBezTo>
                  <a:cubicBezTo>
                    <a:pt x="158" y="137"/>
                    <a:pt x="149" y="120"/>
                    <a:pt x="133" y="104"/>
                  </a:cubicBezTo>
                  <a:cubicBezTo>
                    <a:pt x="108" y="71"/>
                    <a:pt x="83" y="38"/>
                    <a:pt x="50" y="13"/>
                  </a:cubicBezTo>
                  <a:cubicBezTo>
                    <a:pt x="46" y="4"/>
                    <a:pt x="39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7"/>
            <p:cNvSpPr/>
            <p:nvPr/>
          </p:nvSpPr>
          <p:spPr>
            <a:xfrm>
              <a:off x="2497975" y="1593275"/>
              <a:ext cx="15600" cy="25725"/>
            </a:xfrm>
            <a:custGeom>
              <a:rect b="b" l="l" r="r" t="t"/>
              <a:pathLst>
                <a:path extrusionOk="0" h="1029" w="624">
                  <a:moveTo>
                    <a:pt x="581" y="1"/>
                  </a:moveTo>
                  <a:cubicBezTo>
                    <a:pt x="572" y="1"/>
                    <a:pt x="563" y="4"/>
                    <a:pt x="556" y="11"/>
                  </a:cubicBezTo>
                  <a:cubicBezTo>
                    <a:pt x="415" y="127"/>
                    <a:pt x="307" y="293"/>
                    <a:pt x="216" y="458"/>
                  </a:cubicBezTo>
                  <a:cubicBezTo>
                    <a:pt x="166" y="550"/>
                    <a:pt x="125" y="632"/>
                    <a:pt x="92" y="724"/>
                  </a:cubicBezTo>
                  <a:cubicBezTo>
                    <a:pt x="75" y="765"/>
                    <a:pt x="59" y="815"/>
                    <a:pt x="42" y="856"/>
                  </a:cubicBezTo>
                  <a:cubicBezTo>
                    <a:pt x="26" y="898"/>
                    <a:pt x="1" y="956"/>
                    <a:pt x="26" y="997"/>
                  </a:cubicBezTo>
                  <a:cubicBezTo>
                    <a:pt x="32" y="1015"/>
                    <a:pt x="46" y="1029"/>
                    <a:pt x="60" y="1029"/>
                  </a:cubicBezTo>
                  <a:cubicBezTo>
                    <a:pt x="65" y="1029"/>
                    <a:pt x="71" y="1026"/>
                    <a:pt x="75" y="1022"/>
                  </a:cubicBezTo>
                  <a:cubicBezTo>
                    <a:pt x="117" y="997"/>
                    <a:pt x="125" y="947"/>
                    <a:pt x="142" y="898"/>
                  </a:cubicBezTo>
                  <a:cubicBezTo>
                    <a:pt x="158" y="856"/>
                    <a:pt x="175" y="815"/>
                    <a:pt x="191" y="773"/>
                  </a:cubicBezTo>
                  <a:cubicBezTo>
                    <a:pt x="224" y="682"/>
                    <a:pt x="266" y="599"/>
                    <a:pt x="307" y="516"/>
                  </a:cubicBezTo>
                  <a:cubicBezTo>
                    <a:pt x="398" y="359"/>
                    <a:pt x="506" y="202"/>
                    <a:pt x="606" y="44"/>
                  </a:cubicBezTo>
                  <a:cubicBezTo>
                    <a:pt x="623" y="20"/>
                    <a:pt x="603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7"/>
            <p:cNvSpPr/>
            <p:nvPr/>
          </p:nvSpPr>
          <p:spPr>
            <a:xfrm>
              <a:off x="2485150" y="1603275"/>
              <a:ext cx="5400" cy="7150"/>
            </a:xfrm>
            <a:custGeom>
              <a:rect b="b" l="l" r="r" t="t"/>
              <a:pathLst>
                <a:path extrusionOk="0" h="286" w="216">
                  <a:moveTo>
                    <a:pt x="25" y="0"/>
                  </a:moveTo>
                  <a:cubicBezTo>
                    <a:pt x="17" y="0"/>
                    <a:pt x="0" y="9"/>
                    <a:pt x="8" y="25"/>
                  </a:cubicBezTo>
                  <a:cubicBezTo>
                    <a:pt x="8" y="34"/>
                    <a:pt x="8" y="42"/>
                    <a:pt x="17" y="50"/>
                  </a:cubicBezTo>
                  <a:lnTo>
                    <a:pt x="25" y="67"/>
                  </a:lnTo>
                  <a:lnTo>
                    <a:pt x="50" y="108"/>
                  </a:lnTo>
                  <a:cubicBezTo>
                    <a:pt x="66" y="133"/>
                    <a:pt x="75" y="158"/>
                    <a:pt x="91" y="183"/>
                  </a:cubicBezTo>
                  <a:cubicBezTo>
                    <a:pt x="99" y="191"/>
                    <a:pt x="108" y="199"/>
                    <a:pt x="116" y="199"/>
                  </a:cubicBezTo>
                  <a:cubicBezTo>
                    <a:pt x="124" y="224"/>
                    <a:pt x="141" y="249"/>
                    <a:pt x="149" y="266"/>
                  </a:cubicBezTo>
                  <a:cubicBezTo>
                    <a:pt x="155" y="278"/>
                    <a:pt x="170" y="285"/>
                    <a:pt x="181" y="285"/>
                  </a:cubicBezTo>
                  <a:cubicBezTo>
                    <a:pt x="185" y="285"/>
                    <a:pt x="188" y="284"/>
                    <a:pt x="191" y="282"/>
                  </a:cubicBezTo>
                  <a:cubicBezTo>
                    <a:pt x="207" y="274"/>
                    <a:pt x="215" y="249"/>
                    <a:pt x="207" y="232"/>
                  </a:cubicBezTo>
                  <a:cubicBezTo>
                    <a:pt x="199" y="224"/>
                    <a:pt x="199" y="216"/>
                    <a:pt x="191" y="208"/>
                  </a:cubicBezTo>
                  <a:cubicBezTo>
                    <a:pt x="191" y="208"/>
                    <a:pt x="191" y="199"/>
                    <a:pt x="191" y="199"/>
                  </a:cubicBezTo>
                  <a:cubicBezTo>
                    <a:pt x="191" y="199"/>
                    <a:pt x="182" y="191"/>
                    <a:pt x="182" y="191"/>
                  </a:cubicBezTo>
                  <a:lnTo>
                    <a:pt x="166" y="133"/>
                  </a:lnTo>
                  <a:cubicBezTo>
                    <a:pt x="157" y="116"/>
                    <a:pt x="157" y="92"/>
                    <a:pt x="149" y="75"/>
                  </a:cubicBezTo>
                  <a:cubicBezTo>
                    <a:pt x="142" y="62"/>
                    <a:pt x="130" y="37"/>
                    <a:pt x="113" y="37"/>
                  </a:cubicBezTo>
                  <a:cubicBezTo>
                    <a:pt x="109" y="37"/>
                    <a:pt x="104" y="39"/>
                    <a:pt x="99" y="42"/>
                  </a:cubicBezTo>
                  <a:cubicBezTo>
                    <a:pt x="91" y="42"/>
                    <a:pt x="91" y="50"/>
                    <a:pt x="83" y="58"/>
                  </a:cubicBezTo>
                  <a:cubicBezTo>
                    <a:pt x="75" y="50"/>
                    <a:pt x="75" y="42"/>
                    <a:pt x="66" y="34"/>
                  </a:cubicBezTo>
                  <a:cubicBezTo>
                    <a:pt x="58" y="25"/>
                    <a:pt x="58" y="17"/>
                    <a:pt x="50" y="9"/>
                  </a:cubicBezTo>
                  <a:cubicBezTo>
                    <a:pt x="41" y="9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4" name="Google Shape;2614;p27"/>
          <p:cNvSpPr txBox="1"/>
          <p:nvPr/>
        </p:nvSpPr>
        <p:spPr>
          <a:xfrm flipH="1">
            <a:off x="6538413" y="1181229"/>
            <a:ext cx="1151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2615" name="Google Shape;2615;p27"/>
          <p:cNvSpPr txBox="1"/>
          <p:nvPr/>
        </p:nvSpPr>
        <p:spPr>
          <a:xfrm>
            <a:off x="7244900" y="86800"/>
            <a:ext cx="696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2616" name="Google Shape;2616;p27"/>
          <p:cNvSpPr txBox="1"/>
          <p:nvPr/>
        </p:nvSpPr>
        <p:spPr>
          <a:xfrm>
            <a:off x="7244900" y="482450"/>
            <a:ext cx="696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2617" name="Google Shape;26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75" y="1198649"/>
            <a:ext cx="7823350" cy="32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8" name="Google Shape;2618;p27"/>
          <p:cNvSpPr/>
          <p:nvPr/>
        </p:nvSpPr>
        <p:spPr>
          <a:xfrm>
            <a:off x="1145125" y="1297100"/>
            <a:ext cx="1048800" cy="30180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9" name="Google Shape;2619;p27"/>
          <p:cNvSpPr/>
          <p:nvPr/>
        </p:nvSpPr>
        <p:spPr>
          <a:xfrm>
            <a:off x="3330950" y="1297100"/>
            <a:ext cx="1048800" cy="30180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0" name="Google Shape;2620;p27"/>
          <p:cNvSpPr/>
          <p:nvPr/>
        </p:nvSpPr>
        <p:spPr>
          <a:xfrm>
            <a:off x="5516775" y="1297100"/>
            <a:ext cx="1257600" cy="30180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1" name="Google Shape;2621;p27"/>
          <p:cNvSpPr/>
          <p:nvPr/>
        </p:nvSpPr>
        <p:spPr>
          <a:xfrm>
            <a:off x="2238038" y="1297100"/>
            <a:ext cx="1048800" cy="30180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2" name="Google Shape;2622;p27"/>
          <p:cNvSpPr/>
          <p:nvPr/>
        </p:nvSpPr>
        <p:spPr>
          <a:xfrm>
            <a:off x="4423850" y="1297100"/>
            <a:ext cx="1048800" cy="30180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3" name="Google Shape;2623;p27"/>
          <p:cNvSpPr/>
          <p:nvPr/>
        </p:nvSpPr>
        <p:spPr>
          <a:xfrm>
            <a:off x="6818503" y="1297100"/>
            <a:ext cx="1315200" cy="30180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28"/>
          <p:cNvSpPr txBox="1"/>
          <p:nvPr>
            <p:ph type="title"/>
          </p:nvPr>
        </p:nvSpPr>
        <p:spPr>
          <a:xfrm>
            <a:off x="362200" y="396375"/>
            <a:ext cx="77040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Data Cleaning &amp; 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  <p:grpSp>
        <p:nvGrpSpPr>
          <p:cNvPr id="2629" name="Google Shape;2629;p28"/>
          <p:cNvGrpSpPr/>
          <p:nvPr/>
        </p:nvGrpSpPr>
        <p:grpSpPr>
          <a:xfrm>
            <a:off x="8289330" y="68336"/>
            <a:ext cx="675393" cy="1130319"/>
            <a:chOff x="2460700" y="1411250"/>
            <a:chExt cx="283600" cy="474625"/>
          </a:xfrm>
        </p:grpSpPr>
        <p:sp>
          <p:nvSpPr>
            <p:cNvPr id="2630" name="Google Shape;2630;p28"/>
            <p:cNvSpPr/>
            <p:nvPr/>
          </p:nvSpPr>
          <p:spPr>
            <a:xfrm>
              <a:off x="2476450" y="1726325"/>
              <a:ext cx="17825" cy="27125"/>
            </a:xfrm>
            <a:custGeom>
              <a:rect b="b" l="l" r="r" t="t"/>
              <a:pathLst>
                <a:path extrusionOk="0" h="1085" w="713">
                  <a:moveTo>
                    <a:pt x="133" y="0"/>
                  </a:moveTo>
                  <a:cubicBezTo>
                    <a:pt x="133" y="41"/>
                    <a:pt x="124" y="83"/>
                    <a:pt x="116" y="124"/>
                  </a:cubicBezTo>
                  <a:cubicBezTo>
                    <a:pt x="99" y="191"/>
                    <a:pt x="83" y="257"/>
                    <a:pt x="58" y="323"/>
                  </a:cubicBezTo>
                  <a:cubicBezTo>
                    <a:pt x="25" y="447"/>
                    <a:pt x="0" y="580"/>
                    <a:pt x="25" y="713"/>
                  </a:cubicBezTo>
                  <a:cubicBezTo>
                    <a:pt x="41" y="829"/>
                    <a:pt x="83" y="961"/>
                    <a:pt x="166" y="1044"/>
                  </a:cubicBezTo>
                  <a:cubicBezTo>
                    <a:pt x="193" y="1066"/>
                    <a:pt x="221" y="1084"/>
                    <a:pt x="251" y="1084"/>
                  </a:cubicBezTo>
                  <a:cubicBezTo>
                    <a:pt x="266" y="1084"/>
                    <a:pt x="282" y="1080"/>
                    <a:pt x="298" y="1069"/>
                  </a:cubicBezTo>
                  <a:cubicBezTo>
                    <a:pt x="315" y="1061"/>
                    <a:pt x="331" y="1036"/>
                    <a:pt x="356" y="1019"/>
                  </a:cubicBezTo>
                  <a:cubicBezTo>
                    <a:pt x="381" y="994"/>
                    <a:pt x="406" y="969"/>
                    <a:pt x="431" y="953"/>
                  </a:cubicBezTo>
                  <a:cubicBezTo>
                    <a:pt x="489" y="903"/>
                    <a:pt x="547" y="870"/>
                    <a:pt x="613" y="837"/>
                  </a:cubicBezTo>
                  <a:cubicBezTo>
                    <a:pt x="646" y="820"/>
                    <a:pt x="671" y="812"/>
                    <a:pt x="713" y="795"/>
                  </a:cubicBezTo>
                  <a:cubicBezTo>
                    <a:pt x="621" y="729"/>
                    <a:pt x="588" y="621"/>
                    <a:pt x="563" y="514"/>
                  </a:cubicBezTo>
                  <a:cubicBezTo>
                    <a:pt x="547" y="406"/>
                    <a:pt x="522" y="298"/>
                    <a:pt x="505" y="191"/>
                  </a:cubicBezTo>
                  <a:cubicBezTo>
                    <a:pt x="489" y="174"/>
                    <a:pt x="481" y="157"/>
                    <a:pt x="481" y="141"/>
                  </a:cubicBezTo>
                  <a:cubicBezTo>
                    <a:pt x="472" y="149"/>
                    <a:pt x="464" y="149"/>
                    <a:pt x="447" y="149"/>
                  </a:cubicBezTo>
                  <a:cubicBezTo>
                    <a:pt x="323" y="149"/>
                    <a:pt x="215" y="83"/>
                    <a:pt x="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8"/>
            <p:cNvSpPr/>
            <p:nvPr/>
          </p:nvSpPr>
          <p:spPr>
            <a:xfrm>
              <a:off x="2527175" y="1686750"/>
              <a:ext cx="1075" cy="1475"/>
            </a:xfrm>
            <a:custGeom>
              <a:rect b="b" l="l" r="r" t="t"/>
              <a:pathLst>
                <a:path extrusionOk="0" h="59" w="43">
                  <a:moveTo>
                    <a:pt x="26" y="0"/>
                  </a:moveTo>
                  <a:cubicBezTo>
                    <a:pt x="18" y="9"/>
                    <a:pt x="9" y="9"/>
                    <a:pt x="1" y="17"/>
                  </a:cubicBezTo>
                  <a:cubicBezTo>
                    <a:pt x="18" y="34"/>
                    <a:pt x="34" y="42"/>
                    <a:pt x="42" y="58"/>
                  </a:cubicBezTo>
                  <a:cubicBezTo>
                    <a:pt x="42" y="42"/>
                    <a:pt x="34" y="17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8"/>
            <p:cNvSpPr/>
            <p:nvPr/>
          </p:nvSpPr>
          <p:spPr>
            <a:xfrm>
              <a:off x="2485350" y="1726325"/>
              <a:ext cx="1250" cy="850"/>
            </a:xfrm>
            <a:custGeom>
              <a:rect b="b" l="l" r="r" t="t"/>
              <a:pathLst>
                <a:path extrusionOk="0" h="34" w="50">
                  <a:moveTo>
                    <a:pt x="17" y="0"/>
                  </a:moveTo>
                  <a:cubicBezTo>
                    <a:pt x="9" y="8"/>
                    <a:pt x="9" y="8"/>
                    <a:pt x="0" y="17"/>
                  </a:cubicBezTo>
                  <a:cubicBezTo>
                    <a:pt x="17" y="25"/>
                    <a:pt x="25" y="25"/>
                    <a:pt x="42" y="33"/>
                  </a:cubicBezTo>
                  <a:lnTo>
                    <a:pt x="50" y="0"/>
                  </a:lnTo>
                  <a:lnTo>
                    <a:pt x="50" y="0"/>
                  </a:lnTo>
                  <a:cubicBezTo>
                    <a:pt x="47" y="3"/>
                    <a:pt x="44" y="4"/>
                    <a:pt x="40" y="4"/>
                  </a:cubicBezTo>
                  <a:cubicBezTo>
                    <a:pt x="32" y="4"/>
                    <a:pt x="22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8"/>
            <p:cNvSpPr/>
            <p:nvPr/>
          </p:nvSpPr>
          <p:spPr>
            <a:xfrm>
              <a:off x="2475825" y="1681150"/>
              <a:ext cx="225" cy="250"/>
            </a:xfrm>
            <a:custGeom>
              <a:rect b="b" l="l" r="r" t="t"/>
              <a:pathLst>
                <a:path extrusionOk="0" h="10" w="9">
                  <a:moveTo>
                    <a:pt x="8" y="9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8"/>
            <p:cNvSpPr/>
            <p:nvPr/>
          </p:nvSpPr>
          <p:spPr>
            <a:xfrm>
              <a:off x="2478500" y="1676600"/>
              <a:ext cx="42900" cy="12650"/>
            </a:xfrm>
            <a:custGeom>
              <a:rect b="b" l="l" r="r" t="t"/>
              <a:pathLst>
                <a:path extrusionOk="0" h="506" w="1716">
                  <a:moveTo>
                    <a:pt x="59" y="0"/>
                  </a:moveTo>
                  <a:cubicBezTo>
                    <a:pt x="42" y="17"/>
                    <a:pt x="26" y="42"/>
                    <a:pt x="1" y="58"/>
                  </a:cubicBezTo>
                  <a:cubicBezTo>
                    <a:pt x="84" y="100"/>
                    <a:pt x="175" y="133"/>
                    <a:pt x="266" y="158"/>
                  </a:cubicBezTo>
                  <a:cubicBezTo>
                    <a:pt x="283" y="158"/>
                    <a:pt x="291" y="166"/>
                    <a:pt x="307" y="166"/>
                  </a:cubicBezTo>
                  <a:cubicBezTo>
                    <a:pt x="374" y="170"/>
                    <a:pt x="438" y="170"/>
                    <a:pt x="502" y="170"/>
                  </a:cubicBezTo>
                  <a:cubicBezTo>
                    <a:pt x="566" y="170"/>
                    <a:pt x="631" y="170"/>
                    <a:pt x="697" y="174"/>
                  </a:cubicBezTo>
                  <a:cubicBezTo>
                    <a:pt x="747" y="183"/>
                    <a:pt x="805" y="191"/>
                    <a:pt x="854" y="191"/>
                  </a:cubicBezTo>
                  <a:cubicBezTo>
                    <a:pt x="871" y="191"/>
                    <a:pt x="887" y="191"/>
                    <a:pt x="904" y="199"/>
                  </a:cubicBezTo>
                  <a:cubicBezTo>
                    <a:pt x="970" y="199"/>
                    <a:pt x="1028" y="224"/>
                    <a:pt x="1086" y="249"/>
                  </a:cubicBezTo>
                  <a:cubicBezTo>
                    <a:pt x="1111" y="266"/>
                    <a:pt x="1136" y="274"/>
                    <a:pt x="1153" y="290"/>
                  </a:cubicBezTo>
                  <a:cubicBezTo>
                    <a:pt x="1219" y="324"/>
                    <a:pt x="1277" y="365"/>
                    <a:pt x="1343" y="406"/>
                  </a:cubicBezTo>
                  <a:cubicBezTo>
                    <a:pt x="1368" y="415"/>
                    <a:pt x="1393" y="423"/>
                    <a:pt x="1418" y="431"/>
                  </a:cubicBezTo>
                  <a:cubicBezTo>
                    <a:pt x="1434" y="440"/>
                    <a:pt x="1443" y="448"/>
                    <a:pt x="1451" y="464"/>
                  </a:cubicBezTo>
                  <a:cubicBezTo>
                    <a:pt x="1523" y="493"/>
                    <a:pt x="1602" y="503"/>
                    <a:pt x="1682" y="505"/>
                  </a:cubicBezTo>
                  <a:lnTo>
                    <a:pt x="1682" y="505"/>
                  </a:lnTo>
                  <a:cubicBezTo>
                    <a:pt x="1663" y="505"/>
                    <a:pt x="1646" y="503"/>
                    <a:pt x="1625" y="498"/>
                  </a:cubicBezTo>
                  <a:cubicBezTo>
                    <a:pt x="1559" y="481"/>
                    <a:pt x="1492" y="448"/>
                    <a:pt x="1451" y="398"/>
                  </a:cubicBezTo>
                  <a:cubicBezTo>
                    <a:pt x="1426" y="373"/>
                    <a:pt x="1409" y="348"/>
                    <a:pt x="1401" y="324"/>
                  </a:cubicBezTo>
                  <a:cubicBezTo>
                    <a:pt x="1385" y="290"/>
                    <a:pt x="1376" y="249"/>
                    <a:pt x="1360" y="216"/>
                  </a:cubicBezTo>
                  <a:cubicBezTo>
                    <a:pt x="1351" y="183"/>
                    <a:pt x="1318" y="174"/>
                    <a:pt x="1285" y="166"/>
                  </a:cubicBezTo>
                  <a:cubicBezTo>
                    <a:pt x="1244" y="150"/>
                    <a:pt x="1202" y="141"/>
                    <a:pt x="1161" y="141"/>
                  </a:cubicBezTo>
                  <a:cubicBezTo>
                    <a:pt x="1078" y="125"/>
                    <a:pt x="995" y="125"/>
                    <a:pt x="912" y="125"/>
                  </a:cubicBezTo>
                  <a:cubicBezTo>
                    <a:pt x="738" y="125"/>
                    <a:pt x="564" y="150"/>
                    <a:pt x="399" y="150"/>
                  </a:cubicBezTo>
                  <a:cubicBezTo>
                    <a:pt x="316" y="150"/>
                    <a:pt x="225" y="150"/>
                    <a:pt x="150" y="100"/>
                  </a:cubicBezTo>
                  <a:cubicBezTo>
                    <a:pt x="117" y="75"/>
                    <a:pt x="84" y="42"/>
                    <a:pt x="59" y="0"/>
                  </a:cubicBezTo>
                  <a:close/>
                  <a:moveTo>
                    <a:pt x="1682" y="505"/>
                  </a:moveTo>
                  <a:lnTo>
                    <a:pt x="1682" y="505"/>
                  </a:lnTo>
                  <a:cubicBezTo>
                    <a:pt x="1692" y="506"/>
                    <a:pt x="1704" y="506"/>
                    <a:pt x="1716" y="506"/>
                  </a:cubicBezTo>
                  <a:cubicBezTo>
                    <a:pt x="1704" y="506"/>
                    <a:pt x="1693" y="506"/>
                    <a:pt x="1682" y="5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8"/>
            <p:cNvSpPr/>
            <p:nvPr/>
          </p:nvSpPr>
          <p:spPr>
            <a:xfrm>
              <a:off x="2464000" y="1414375"/>
              <a:ext cx="278425" cy="468850"/>
            </a:xfrm>
            <a:custGeom>
              <a:rect b="b" l="l" r="r" t="t"/>
              <a:pathLst>
                <a:path extrusionOk="0" h="18754" w="11137">
                  <a:moveTo>
                    <a:pt x="10896" y="0"/>
                  </a:moveTo>
                  <a:cubicBezTo>
                    <a:pt x="10706" y="0"/>
                    <a:pt x="10532" y="116"/>
                    <a:pt x="10391" y="249"/>
                  </a:cubicBezTo>
                  <a:cubicBezTo>
                    <a:pt x="10217" y="398"/>
                    <a:pt x="10043" y="563"/>
                    <a:pt x="9877" y="729"/>
                  </a:cubicBezTo>
                  <a:cubicBezTo>
                    <a:pt x="9562" y="1052"/>
                    <a:pt x="9239" y="1384"/>
                    <a:pt x="9015" y="1790"/>
                  </a:cubicBezTo>
                  <a:cubicBezTo>
                    <a:pt x="8817" y="2179"/>
                    <a:pt x="8668" y="2585"/>
                    <a:pt x="8452" y="2966"/>
                  </a:cubicBezTo>
                  <a:cubicBezTo>
                    <a:pt x="8262" y="3314"/>
                    <a:pt x="8021" y="3637"/>
                    <a:pt x="7740" y="3911"/>
                  </a:cubicBezTo>
                  <a:cubicBezTo>
                    <a:pt x="7582" y="4060"/>
                    <a:pt x="7400" y="4193"/>
                    <a:pt x="7209" y="4292"/>
                  </a:cubicBezTo>
                  <a:cubicBezTo>
                    <a:pt x="7168" y="4317"/>
                    <a:pt x="7126" y="4342"/>
                    <a:pt x="7085" y="4375"/>
                  </a:cubicBezTo>
                  <a:cubicBezTo>
                    <a:pt x="7052" y="4391"/>
                    <a:pt x="7019" y="4425"/>
                    <a:pt x="7019" y="4466"/>
                  </a:cubicBezTo>
                  <a:cubicBezTo>
                    <a:pt x="7019" y="4507"/>
                    <a:pt x="7052" y="4549"/>
                    <a:pt x="7068" y="4590"/>
                  </a:cubicBezTo>
                  <a:cubicBezTo>
                    <a:pt x="7093" y="4640"/>
                    <a:pt x="7102" y="4690"/>
                    <a:pt x="7077" y="4739"/>
                  </a:cubicBezTo>
                  <a:cubicBezTo>
                    <a:pt x="7065" y="4759"/>
                    <a:pt x="7048" y="4767"/>
                    <a:pt x="7031" y="4767"/>
                  </a:cubicBezTo>
                  <a:cubicBezTo>
                    <a:pt x="6998" y="4767"/>
                    <a:pt x="6964" y="4736"/>
                    <a:pt x="6969" y="4698"/>
                  </a:cubicBezTo>
                  <a:cubicBezTo>
                    <a:pt x="6965" y="4698"/>
                    <a:pt x="6962" y="4697"/>
                    <a:pt x="6958" y="4697"/>
                  </a:cubicBezTo>
                  <a:cubicBezTo>
                    <a:pt x="6873" y="4697"/>
                    <a:pt x="6809" y="4792"/>
                    <a:pt x="6754" y="4855"/>
                  </a:cubicBezTo>
                  <a:cubicBezTo>
                    <a:pt x="6720" y="4897"/>
                    <a:pt x="6687" y="4938"/>
                    <a:pt x="6646" y="4971"/>
                  </a:cubicBezTo>
                  <a:cubicBezTo>
                    <a:pt x="6604" y="5005"/>
                    <a:pt x="6555" y="5029"/>
                    <a:pt x="6497" y="5046"/>
                  </a:cubicBezTo>
                  <a:cubicBezTo>
                    <a:pt x="6281" y="5137"/>
                    <a:pt x="6049" y="5187"/>
                    <a:pt x="5817" y="5220"/>
                  </a:cubicBezTo>
                  <a:cubicBezTo>
                    <a:pt x="5554" y="5253"/>
                    <a:pt x="5290" y="5262"/>
                    <a:pt x="5025" y="5262"/>
                  </a:cubicBezTo>
                  <a:cubicBezTo>
                    <a:pt x="4823" y="5262"/>
                    <a:pt x="4621" y="5257"/>
                    <a:pt x="4417" y="5253"/>
                  </a:cubicBezTo>
                  <a:lnTo>
                    <a:pt x="4019" y="5253"/>
                  </a:lnTo>
                  <a:cubicBezTo>
                    <a:pt x="3912" y="5253"/>
                    <a:pt x="3796" y="5261"/>
                    <a:pt x="3688" y="5261"/>
                  </a:cubicBezTo>
                  <a:cubicBezTo>
                    <a:pt x="3680" y="5270"/>
                    <a:pt x="3680" y="5278"/>
                    <a:pt x="3671" y="5278"/>
                  </a:cubicBezTo>
                  <a:cubicBezTo>
                    <a:pt x="3634" y="5282"/>
                    <a:pt x="3595" y="5282"/>
                    <a:pt x="3555" y="5282"/>
                  </a:cubicBezTo>
                  <a:cubicBezTo>
                    <a:pt x="3516" y="5282"/>
                    <a:pt x="3477" y="5282"/>
                    <a:pt x="3439" y="5286"/>
                  </a:cubicBezTo>
                  <a:cubicBezTo>
                    <a:pt x="3431" y="5286"/>
                    <a:pt x="3431" y="5294"/>
                    <a:pt x="3423" y="5294"/>
                  </a:cubicBezTo>
                  <a:cubicBezTo>
                    <a:pt x="3348" y="5311"/>
                    <a:pt x="3282" y="5361"/>
                    <a:pt x="3224" y="5410"/>
                  </a:cubicBezTo>
                  <a:cubicBezTo>
                    <a:pt x="3191" y="5444"/>
                    <a:pt x="3158" y="5477"/>
                    <a:pt x="3125" y="5518"/>
                  </a:cubicBezTo>
                  <a:cubicBezTo>
                    <a:pt x="3100" y="5543"/>
                    <a:pt x="3083" y="5568"/>
                    <a:pt x="3058" y="5601"/>
                  </a:cubicBezTo>
                  <a:cubicBezTo>
                    <a:pt x="3050" y="5618"/>
                    <a:pt x="3042" y="5634"/>
                    <a:pt x="3033" y="5651"/>
                  </a:cubicBezTo>
                  <a:cubicBezTo>
                    <a:pt x="3017" y="5676"/>
                    <a:pt x="3009" y="5692"/>
                    <a:pt x="2992" y="5709"/>
                  </a:cubicBezTo>
                  <a:cubicBezTo>
                    <a:pt x="2959" y="5750"/>
                    <a:pt x="2926" y="5792"/>
                    <a:pt x="2901" y="5833"/>
                  </a:cubicBezTo>
                  <a:cubicBezTo>
                    <a:pt x="2843" y="5908"/>
                    <a:pt x="2777" y="5982"/>
                    <a:pt x="2719" y="6057"/>
                  </a:cubicBezTo>
                  <a:lnTo>
                    <a:pt x="2404" y="6454"/>
                  </a:lnTo>
                  <a:cubicBezTo>
                    <a:pt x="2387" y="6471"/>
                    <a:pt x="2371" y="6496"/>
                    <a:pt x="2354" y="6512"/>
                  </a:cubicBezTo>
                  <a:cubicBezTo>
                    <a:pt x="2246" y="6645"/>
                    <a:pt x="2139" y="6778"/>
                    <a:pt x="2031" y="6910"/>
                  </a:cubicBezTo>
                  <a:cubicBezTo>
                    <a:pt x="2023" y="6927"/>
                    <a:pt x="2006" y="6935"/>
                    <a:pt x="1998" y="6952"/>
                  </a:cubicBezTo>
                  <a:cubicBezTo>
                    <a:pt x="1898" y="7076"/>
                    <a:pt x="1799" y="7200"/>
                    <a:pt x="1716" y="7349"/>
                  </a:cubicBezTo>
                  <a:cubicBezTo>
                    <a:pt x="1675" y="7424"/>
                    <a:pt x="1641" y="7507"/>
                    <a:pt x="1617" y="7590"/>
                  </a:cubicBezTo>
                  <a:cubicBezTo>
                    <a:pt x="1600" y="7631"/>
                    <a:pt x="1592" y="7672"/>
                    <a:pt x="1592" y="7706"/>
                  </a:cubicBezTo>
                  <a:cubicBezTo>
                    <a:pt x="1583" y="7755"/>
                    <a:pt x="1583" y="7805"/>
                    <a:pt x="1567" y="7846"/>
                  </a:cubicBezTo>
                  <a:cubicBezTo>
                    <a:pt x="1562" y="7865"/>
                    <a:pt x="1547" y="7876"/>
                    <a:pt x="1532" y="7876"/>
                  </a:cubicBezTo>
                  <a:cubicBezTo>
                    <a:pt x="1520" y="7876"/>
                    <a:pt x="1508" y="7869"/>
                    <a:pt x="1501" y="7855"/>
                  </a:cubicBezTo>
                  <a:cubicBezTo>
                    <a:pt x="1467" y="7780"/>
                    <a:pt x="1476" y="7697"/>
                    <a:pt x="1492" y="7614"/>
                  </a:cubicBezTo>
                  <a:cubicBezTo>
                    <a:pt x="1509" y="7532"/>
                    <a:pt x="1542" y="7457"/>
                    <a:pt x="1575" y="7382"/>
                  </a:cubicBezTo>
                  <a:cubicBezTo>
                    <a:pt x="1641" y="7233"/>
                    <a:pt x="1741" y="7092"/>
                    <a:pt x="1849" y="6960"/>
                  </a:cubicBezTo>
                  <a:cubicBezTo>
                    <a:pt x="2014" y="6753"/>
                    <a:pt x="2180" y="6546"/>
                    <a:pt x="2354" y="6338"/>
                  </a:cubicBezTo>
                  <a:cubicBezTo>
                    <a:pt x="2429" y="6247"/>
                    <a:pt x="2511" y="6156"/>
                    <a:pt x="2586" y="6057"/>
                  </a:cubicBezTo>
                  <a:cubicBezTo>
                    <a:pt x="2661" y="5974"/>
                    <a:pt x="2727" y="5891"/>
                    <a:pt x="2793" y="5808"/>
                  </a:cubicBezTo>
                  <a:lnTo>
                    <a:pt x="2801" y="5808"/>
                  </a:lnTo>
                  <a:cubicBezTo>
                    <a:pt x="2801" y="5800"/>
                    <a:pt x="2810" y="5792"/>
                    <a:pt x="2818" y="5792"/>
                  </a:cubicBezTo>
                  <a:cubicBezTo>
                    <a:pt x="2810" y="5775"/>
                    <a:pt x="2810" y="5758"/>
                    <a:pt x="2818" y="5742"/>
                  </a:cubicBezTo>
                  <a:cubicBezTo>
                    <a:pt x="2917" y="5584"/>
                    <a:pt x="3033" y="5435"/>
                    <a:pt x="3166" y="5319"/>
                  </a:cubicBezTo>
                  <a:cubicBezTo>
                    <a:pt x="3232" y="5261"/>
                    <a:pt x="3307" y="5212"/>
                    <a:pt x="3390" y="5195"/>
                  </a:cubicBezTo>
                  <a:cubicBezTo>
                    <a:pt x="3431" y="5187"/>
                    <a:pt x="3464" y="5187"/>
                    <a:pt x="3506" y="5187"/>
                  </a:cubicBezTo>
                  <a:cubicBezTo>
                    <a:pt x="3241" y="4955"/>
                    <a:pt x="3025" y="4665"/>
                    <a:pt x="2835" y="4375"/>
                  </a:cubicBezTo>
                  <a:cubicBezTo>
                    <a:pt x="2627" y="4077"/>
                    <a:pt x="2453" y="3762"/>
                    <a:pt x="2263" y="3447"/>
                  </a:cubicBezTo>
                  <a:cubicBezTo>
                    <a:pt x="1915" y="2850"/>
                    <a:pt x="1542" y="2254"/>
                    <a:pt x="1028" y="1798"/>
                  </a:cubicBezTo>
                  <a:cubicBezTo>
                    <a:pt x="904" y="1682"/>
                    <a:pt x="771" y="1583"/>
                    <a:pt x="631" y="1491"/>
                  </a:cubicBezTo>
                  <a:cubicBezTo>
                    <a:pt x="571" y="1459"/>
                    <a:pt x="502" y="1415"/>
                    <a:pt x="434" y="1415"/>
                  </a:cubicBezTo>
                  <a:cubicBezTo>
                    <a:pt x="417" y="1415"/>
                    <a:pt x="399" y="1418"/>
                    <a:pt x="382" y="1425"/>
                  </a:cubicBezTo>
                  <a:cubicBezTo>
                    <a:pt x="316" y="1450"/>
                    <a:pt x="266" y="1516"/>
                    <a:pt x="233" y="1574"/>
                  </a:cubicBezTo>
                  <a:cubicBezTo>
                    <a:pt x="233" y="1574"/>
                    <a:pt x="233" y="1583"/>
                    <a:pt x="233" y="1583"/>
                  </a:cubicBezTo>
                  <a:cubicBezTo>
                    <a:pt x="44" y="1903"/>
                    <a:pt x="1" y="2281"/>
                    <a:pt x="1" y="2652"/>
                  </a:cubicBezTo>
                  <a:lnTo>
                    <a:pt x="1" y="2652"/>
                  </a:lnTo>
                  <a:cubicBezTo>
                    <a:pt x="1" y="2652"/>
                    <a:pt x="1" y="2652"/>
                    <a:pt x="1" y="2651"/>
                  </a:cubicBezTo>
                  <a:lnTo>
                    <a:pt x="1" y="2660"/>
                  </a:lnTo>
                  <a:cubicBezTo>
                    <a:pt x="1" y="2657"/>
                    <a:pt x="1" y="2654"/>
                    <a:pt x="1" y="2652"/>
                  </a:cubicBezTo>
                  <a:lnTo>
                    <a:pt x="1" y="2652"/>
                  </a:lnTo>
                  <a:cubicBezTo>
                    <a:pt x="9" y="3066"/>
                    <a:pt x="75" y="3480"/>
                    <a:pt x="117" y="3886"/>
                  </a:cubicBezTo>
                  <a:cubicBezTo>
                    <a:pt x="150" y="4309"/>
                    <a:pt x="167" y="4731"/>
                    <a:pt x="175" y="5145"/>
                  </a:cubicBezTo>
                  <a:cubicBezTo>
                    <a:pt x="183" y="5352"/>
                    <a:pt x="183" y="5560"/>
                    <a:pt x="175" y="5767"/>
                  </a:cubicBezTo>
                  <a:cubicBezTo>
                    <a:pt x="175" y="5932"/>
                    <a:pt x="167" y="6106"/>
                    <a:pt x="191" y="6272"/>
                  </a:cubicBezTo>
                  <a:cubicBezTo>
                    <a:pt x="208" y="6430"/>
                    <a:pt x="249" y="6587"/>
                    <a:pt x="341" y="6711"/>
                  </a:cubicBezTo>
                  <a:cubicBezTo>
                    <a:pt x="423" y="6836"/>
                    <a:pt x="573" y="6918"/>
                    <a:pt x="589" y="7084"/>
                  </a:cubicBezTo>
                  <a:cubicBezTo>
                    <a:pt x="597" y="7134"/>
                    <a:pt x="589" y="7175"/>
                    <a:pt x="581" y="7217"/>
                  </a:cubicBezTo>
                  <a:cubicBezTo>
                    <a:pt x="581" y="7225"/>
                    <a:pt x="581" y="7233"/>
                    <a:pt x="573" y="7242"/>
                  </a:cubicBezTo>
                  <a:cubicBezTo>
                    <a:pt x="581" y="7242"/>
                    <a:pt x="589" y="7250"/>
                    <a:pt x="581" y="7266"/>
                  </a:cubicBezTo>
                  <a:cubicBezTo>
                    <a:pt x="581" y="7333"/>
                    <a:pt x="573" y="7391"/>
                    <a:pt x="573" y="7457"/>
                  </a:cubicBezTo>
                  <a:cubicBezTo>
                    <a:pt x="581" y="7523"/>
                    <a:pt x="597" y="7581"/>
                    <a:pt x="614" y="7639"/>
                  </a:cubicBezTo>
                  <a:cubicBezTo>
                    <a:pt x="655" y="7764"/>
                    <a:pt x="738" y="7863"/>
                    <a:pt x="821" y="7954"/>
                  </a:cubicBezTo>
                  <a:cubicBezTo>
                    <a:pt x="904" y="8045"/>
                    <a:pt x="987" y="8128"/>
                    <a:pt x="1053" y="8228"/>
                  </a:cubicBezTo>
                  <a:cubicBezTo>
                    <a:pt x="1103" y="8294"/>
                    <a:pt x="1153" y="8385"/>
                    <a:pt x="1169" y="8484"/>
                  </a:cubicBezTo>
                  <a:cubicBezTo>
                    <a:pt x="1194" y="8410"/>
                    <a:pt x="1219" y="8344"/>
                    <a:pt x="1244" y="8286"/>
                  </a:cubicBezTo>
                  <a:cubicBezTo>
                    <a:pt x="1302" y="8153"/>
                    <a:pt x="1360" y="8029"/>
                    <a:pt x="1426" y="7904"/>
                  </a:cubicBezTo>
                  <a:cubicBezTo>
                    <a:pt x="1431" y="7895"/>
                    <a:pt x="1439" y="7891"/>
                    <a:pt x="1447" y="7891"/>
                  </a:cubicBezTo>
                  <a:cubicBezTo>
                    <a:pt x="1466" y="7891"/>
                    <a:pt x="1487" y="7914"/>
                    <a:pt x="1476" y="7938"/>
                  </a:cubicBezTo>
                  <a:cubicBezTo>
                    <a:pt x="1426" y="8062"/>
                    <a:pt x="1385" y="8194"/>
                    <a:pt x="1335" y="8319"/>
                  </a:cubicBezTo>
                  <a:cubicBezTo>
                    <a:pt x="1318" y="8385"/>
                    <a:pt x="1293" y="8451"/>
                    <a:pt x="1277" y="8518"/>
                  </a:cubicBezTo>
                  <a:cubicBezTo>
                    <a:pt x="1252" y="8576"/>
                    <a:pt x="1227" y="8634"/>
                    <a:pt x="1219" y="8700"/>
                  </a:cubicBezTo>
                  <a:cubicBezTo>
                    <a:pt x="1211" y="8766"/>
                    <a:pt x="1227" y="8832"/>
                    <a:pt x="1235" y="8899"/>
                  </a:cubicBezTo>
                  <a:cubicBezTo>
                    <a:pt x="1252" y="8973"/>
                    <a:pt x="1260" y="9040"/>
                    <a:pt x="1269" y="9114"/>
                  </a:cubicBezTo>
                  <a:cubicBezTo>
                    <a:pt x="1285" y="9180"/>
                    <a:pt x="1293" y="9255"/>
                    <a:pt x="1310" y="9321"/>
                  </a:cubicBezTo>
                  <a:cubicBezTo>
                    <a:pt x="1310" y="9354"/>
                    <a:pt x="1318" y="9388"/>
                    <a:pt x="1327" y="9421"/>
                  </a:cubicBezTo>
                  <a:cubicBezTo>
                    <a:pt x="1327" y="9429"/>
                    <a:pt x="1327" y="9429"/>
                    <a:pt x="1327" y="9437"/>
                  </a:cubicBezTo>
                  <a:cubicBezTo>
                    <a:pt x="1368" y="9404"/>
                    <a:pt x="1418" y="9371"/>
                    <a:pt x="1467" y="9354"/>
                  </a:cubicBezTo>
                  <a:cubicBezTo>
                    <a:pt x="1542" y="9313"/>
                    <a:pt x="1625" y="9288"/>
                    <a:pt x="1708" y="9255"/>
                  </a:cubicBezTo>
                  <a:cubicBezTo>
                    <a:pt x="1766" y="9238"/>
                    <a:pt x="1815" y="9214"/>
                    <a:pt x="1865" y="9189"/>
                  </a:cubicBezTo>
                  <a:cubicBezTo>
                    <a:pt x="1840" y="9180"/>
                    <a:pt x="1807" y="9172"/>
                    <a:pt x="1782" y="9147"/>
                  </a:cubicBezTo>
                  <a:cubicBezTo>
                    <a:pt x="1708" y="9081"/>
                    <a:pt x="1708" y="8940"/>
                    <a:pt x="1724" y="8841"/>
                  </a:cubicBezTo>
                  <a:cubicBezTo>
                    <a:pt x="1733" y="8750"/>
                    <a:pt x="1774" y="8617"/>
                    <a:pt x="1865" y="8576"/>
                  </a:cubicBezTo>
                  <a:cubicBezTo>
                    <a:pt x="1873" y="8559"/>
                    <a:pt x="1882" y="8551"/>
                    <a:pt x="1890" y="8534"/>
                  </a:cubicBezTo>
                  <a:cubicBezTo>
                    <a:pt x="1882" y="8518"/>
                    <a:pt x="1898" y="8501"/>
                    <a:pt x="1923" y="8501"/>
                  </a:cubicBezTo>
                  <a:cubicBezTo>
                    <a:pt x="1931" y="8484"/>
                    <a:pt x="1948" y="8476"/>
                    <a:pt x="1965" y="8468"/>
                  </a:cubicBezTo>
                  <a:cubicBezTo>
                    <a:pt x="1970" y="8466"/>
                    <a:pt x="1976" y="8466"/>
                    <a:pt x="1981" y="8466"/>
                  </a:cubicBezTo>
                  <a:cubicBezTo>
                    <a:pt x="2006" y="8466"/>
                    <a:pt x="2025" y="8481"/>
                    <a:pt x="2039" y="8501"/>
                  </a:cubicBezTo>
                  <a:cubicBezTo>
                    <a:pt x="2097" y="8501"/>
                    <a:pt x="2130" y="8534"/>
                    <a:pt x="2163" y="8576"/>
                  </a:cubicBezTo>
                  <a:cubicBezTo>
                    <a:pt x="2221" y="8658"/>
                    <a:pt x="2238" y="8766"/>
                    <a:pt x="2221" y="8866"/>
                  </a:cubicBezTo>
                  <a:cubicBezTo>
                    <a:pt x="2213" y="8882"/>
                    <a:pt x="2213" y="8899"/>
                    <a:pt x="2205" y="8915"/>
                  </a:cubicBezTo>
                  <a:cubicBezTo>
                    <a:pt x="2304" y="8808"/>
                    <a:pt x="2404" y="8700"/>
                    <a:pt x="2503" y="8592"/>
                  </a:cubicBezTo>
                  <a:cubicBezTo>
                    <a:pt x="2536" y="8559"/>
                    <a:pt x="2561" y="8534"/>
                    <a:pt x="2586" y="8509"/>
                  </a:cubicBezTo>
                  <a:cubicBezTo>
                    <a:pt x="2677" y="8410"/>
                    <a:pt x="2785" y="8310"/>
                    <a:pt x="2868" y="8203"/>
                  </a:cubicBezTo>
                  <a:cubicBezTo>
                    <a:pt x="2909" y="8145"/>
                    <a:pt x="2951" y="8087"/>
                    <a:pt x="2975" y="8020"/>
                  </a:cubicBezTo>
                  <a:cubicBezTo>
                    <a:pt x="2981" y="8009"/>
                    <a:pt x="2990" y="8004"/>
                    <a:pt x="2998" y="8004"/>
                  </a:cubicBezTo>
                  <a:cubicBezTo>
                    <a:pt x="3015" y="8004"/>
                    <a:pt x="3031" y="8021"/>
                    <a:pt x="3025" y="8037"/>
                  </a:cubicBezTo>
                  <a:cubicBezTo>
                    <a:pt x="3017" y="8070"/>
                    <a:pt x="3000" y="8103"/>
                    <a:pt x="2984" y="8128"/>
                  </a:cubicBezTo>
                  <a:cubicBezTo>
                    <a:pt x="2917" y="8252"/>
                    <a:pt x="2818" y="8360"/>
                    <a:pt x="2727" y="8476"/>
                  </a:cubicBezTo>
                  <a:cubicBezTo>
                    <a:pt x="2603" y="8625"/>
                    <a:pt x="2470" y="8774"/>
                    <a:pt x="2346" y="8924"/>
                  </a:cubicBezTo>
                  <a:cubicBezTo>
                    <a:pt x="2230" y="9056"/>
                    <a:pt x="2105" y="9189"/>
                    <a:pt x="1956" y="9272"/>
                  </a:cubicBezTo>
                  <a:cubicBezTo>
                    <a:pt x="1807" y="9354"/>
                    <a:pt x="1633" y="9388"/>
                    <a:pt x="1476" y="9470"/>
                  </a:cubicBezTo>
                  <a:cubicBezTo>
                    <a:pt x="1227" y="9611"/>
                    <a:pt x="1070" y="9868"/>
                    <a:pt x="904" y="10100"/>
                  </a:cubicBezTo>
                  <a:cubicBezTo>
                    <a:pt x="838" y="10183"/>
                    <a:pt x="780" y="10266"/>
                    <a:pt x="705" y="10340"/>
                  </a:cubicBezTo>
                  <a:cubicBezTo>
                    <a:pt x="730" y="10340"/>
                    <a:pt x="755" y="10357"/>
                    <a:pt x="771" y="10382"/>
                  </a:cubicBezTo>
                  <a:cubicBezTo>
                    <a:pt x="788" y="10407"/>
                    <a:pt x="796" y="10431"/>
                    <a:pt x="771" y="10456"/>
                  </a:cubicBezTo>
                  <a:cubicBezTo>
                    <a:pt x="763" y="10465"/>
                    <a:pt x="755" y="10473"/>
                    <a:pt x="738" y="10473"/>
                  </a:cubicBezTo>
                  <a:cubicBezTo>
                    <a:pt x="782" y="10529"/>
                    <a:pt x="877" y="10543"/>
                    <a:pt x="956" y="10543"/>
                  </a:cubicBezTo>
                  <a:cubicBezTo>
                    <a:pt x="983" y="10543"/>
                    <a:pt x="1008" y="10541"/>
                    <a:pt x="1028" y="10539"/>
                  </a:cubicBezTo>
                  <a:cubicBezTo>
                    <a:pt x="1177" y="10539"/>
                    <a:pt x="1335" y="10523"/>
                    <a:pt x="1492" y="10514"/>
                  </a:cubicBezTo>
                  <a:cubicBezTo>
                    <a:pt x="1633" y="10514"/>
                    <a:pt x="1799" y="10514"/>
                    <a:pt x="1931" y="10572"/>
                  </a:cubicBezTo>
                  <a:cubicBezTo>
                    <a:pt x="1998" y="10597"/>
                    <a:pt x="2031" y="10655"/>
                    <a:pt x="2047" y="10721"/>
                  </a:cubicBezTo>
                  <a:cubicBezTo>
                    <a:pt x="2072" y="10779"/>
                    <a:pt x="2097" y="10821"/>
                    <a:pt x="2147" y="10846"/>
                  </a:cubicBezTo>
                  <a:cubicBezTo>
                    <a:pt x="2188" y="10871"/>
                    <a:pt x="2230" y="10882"/>
                    <a:pt x="2272" y="10882"/>
                  </a:cubicBezTo>
                  <a:cubicBezTo>
                    <a:pt x="2367" y="10882"/>
                    <a:pt x="2462" y="10829"/>
                    <a:pt x="2536" y="10771"/>
                  </a:cubicBezTo>
                  <a:cubicBezTo>
                    <a:pt x="2548" y="10760"/>
                    <a:pt x="2563" y="10753"/>
                    <a:pt x="2577" y="10753"/>
                  </a:cubicBezTo>
                  <a:cubicBezTo>
                    <a:pt x="2594" y="10753"/>
                    <a:pt x="2610" y="10762"/>
                    <a:pt x="2619" y="10779"/>
                  </a:cubicBezTo>
                  <a:cubicBezTo>
                    <a:pt x="2710" y="10962"/>
                    <a:pt x="2727" y="11177"/>
                    <a:pt x="2669" y="11368"/>
                  </a:cubicBezTo>
                  <a:cubicBezTo>
                    <a:pt x="2644" y="11459"/>
                    <a:pt x="2603" y="11550"/>
                    <a:pt x="2545" y="11616"/>
                  </a:cubicBezTo>
                  <a:cubicBezTo>
                    <a:pt x="2478" y="11699"/>
                    <a:pt x="2387" y="11732"/>
                    <a:pt x="2288" y="11749"/>
                  </a:cubicBezTo>
                  <a:cubicBezTo>
                    <a:pt x="2180" y="11757"/>
                    <a:pt x="2072" y="11765"/>
                    <a:pt x="1973" y="11765"/>
                  </a:cubicBezTo>
                  <a:cubicBezTo>
                    <a:pt x="1857" y="11774"/>
                    <a:pt x="1741" y="11782"/>
                    <a:pt x="1625" y="11790"/>
                  </a:cubicBezTo>
                  <a:cubicBezTo>
                    <a:pt x="1567" y="11799"/>
                    <a:pt x="1509" y="11799"/>
                    <a:pt x="1451" y="11799"/>
                  </a:cubicBezTo>
                  <a:lnTo>
                    <a:pt x="1451" y="11807"/>
                  </a:lnTo>
                  <a:cubicBezTo>
                    <a:pt x="1409" y="11898"/>
                    <a:pt x="1368" y="11981"/>
                    <a:pt x="1318" y="12064"/>
                  </a:cubicBezTo>
                  <a:cubicBezTo>
                    <a:pt x="1293" y="12122"/>
                    <a:pt x="1269" y="12180"/>
                    <a:pt x="1252" y="12238"/>
                  </a:cubicBezTo>
                  <a:cubicBezTo>
                    <a:pt x="1244" y="12279"/>
                    <a:pt x="1227" y="12329"/>
                    <a:pt x="1211" y="12370"/>
                  </a:cubicBezTo>
                  <a:cubicBezTo>
                    <a:pt x="1202" y="12379"/>
                    <a:pt x="1194" y="12387"/>
                    <a:pt x="1186" y="12395"/>
                  </a:cubicBezTo>
                  <a:cubicBezTo>
                    <a:pt x="1186" y="12395"/>
                    <a:pt x="1194" y="12395"/>
                    <a:pt x="1194" y="12403"/>
                  </a:cubicBezTo>
                  <a:cubicBezTo>
                    <a:pt x="1211" y="12428"/>
                    <a:pt x="1235" y="12453"/>
                    <a:pt x="1252" y="12478"/>
                  </a:cubicBezTo>
                  <a:cubicBezTo>
                    <a:pt x="1277" y="12503"/>
                    <a:pt x="1302" y="12536"/>
                    <a:pt x="1318" y="12561"/>
                  </a:cubicBezTo>
                  <a:cubicBezTo>
                    <a:pt x="1327" y="12577"/>
                    <a:pt x="1327" y="12594"/>
                    <a:pt x="1310" y="12602"/>
                  </a:cubicBezTo>
                  <a:cubicBezTo>
                    <a:pt x="1306" y="12606"/>
                    <a:pt x="1300" y="12609"/>
                    <a:pt x="1293" y="12609"/>
                  </a:cubicBezTo>
                  <a:cubicBezTo>
                    <a:pt x="1287" y="12609"/>
                    <a:pt x="1281" y="12606"/>
                    <a:pt x="1277" y="12602"/>
                  </a:cubicBezTo>
                  <a:cubicBezTo>
                    <a:pt x="1252" y="12569"/>
                    <a:pt x="1235" y="12544"/>
                    <a:pt x="1211" y="12511"/>
                  </a:cubicBezTo>
                  <a:cubicBezTo>
                    <a:pt x="1194" y="12486"/>
                    <a:pt x="1169" y="12461"/>
                    <a:pt x="1153" y="12437"/>
                  </a:cubicBezTo>
                  <a:cubicBezTo>
                    <a:pt x="1144" y="12428"/>
                    <a:pt x="1144" y="12412"/>
                    <a:pt x="1153" y="12403"/>
                  </a:cubicBezTo>
                  <a:lnTo>
                    <a:pt x="1144" y="12403"/>
                  </a:lnTo>
                  <a:cubicBezTo>
                    <a:pt x="1136" y="12470"/>
                    <a:pt x="1119" y="12536"/>
                    <a:pt x="1095" y="12594"/>
                  </a:cubicBezTo>
                  <a:cubicBezTo>
                    <a:pt x="1111" y="12652"/>
                    <a:pt x="1119" y="12710"/>
                    <a:pt x="1128" y="12768"/>
                  </a:cubicBezTo>
                  <a:cubicBezTo>
                    <a:pt x="1144" y="12834"/>
                    <a:pt x="1153" y="12892"/>
                    <a:pt x="1169" y="12959"/>
                  </a:cubicBezTo>
                  <a:cubicBezTo>
                    <a:pt x="1177" y="13008"/>
                    <a:pt x="1186" y="13058"/>
                    <a:pt x="1211" y="13099"/>
                  </a:cubicBezTo>
                  <a:cubicBezTo>
                    <a:pt x="1252" y="13191"/>
                    <a:pt x="1343" y="13240"/>
                    <a:pt x="1434" y="13257"/>
                  </a:cubicBezTo>
                  <a:cubicBezTo>
                    <a:pt x="1472" y="13265"/>
                    <a:pt x="1509" y="13268"/>
                    <a:pt x="1546" y="13268"/>
                  </a:cubicBezTo>
                  <a:cubicBezTo>
                    <a:pt x="1708" y="13268"/>
                    <a:pt x="1868" y="13205"/>
                    <a:pt x="2023" y="13157"/>
                  </a:cubicBezTo>
                  <a:cubicBezTo>
                    <a:pt x="2122" y="13124"/>
                    <a:pt x="2221" y="13099"/>
                    <a:pt x="2321" y="13091"/>
                  </a:cubicBezTo>
                  <a:cubicBezTo>
                    <a:pt x="2339" y="13090"/>
                    <a:pt x="2357" y="13089"/>
                    <a:pt x="2375" y="13089"/>
                  </a:cubicBezTo>
                  <a:cubicBezTo>
                    <a:pt x="2467" y="13089"/>
                    <a:pt x="2561" y="13106"/>
                    <a:pt x="2644" y="13141"/>
                  </a:cubicBezTo>
                  <a:cubicBezTo>
                    <a:pt x="2752" y="13174"/>
                    <a:pt x="2851" y="13224"/>
                    <a:pt x="2951" y="13273"/>
                  </a:cubicBezTo>
                  <a:cubicBezTo>
                    <a:pt x="3050" y="13323"/>
                    <a:pt x="3149" y="13373"/>
                    <a:pt x="3257" y="13414"/>
                  </a:cubicBezTo>
                  <a:cubicBezTo>
                    <a:pt x="3456" y="13497"/>
                    <a:pt x="3671" y="13563"/>
                    <a:pt x="3887" y="13597"/>
                  </a:cubicBezTo>
                  <a:cubicBezTo>
                    <a:pt x="4047" y="13627"/>
                    <a:pt x="4206" y="13644"/>
                    <a:pt x="4366" y="13644"/>
                  </a:cubicBezTo>
                  <a:cubicBezTo>
                    <a:pt x="4422" y="13644"/>
                    <a:pt x="4477" y="13642"/>
                    <a:pt x="4533" y="13638"/>
                  </a:cubicBezTo>
                  <a:cubicBezTo>
                    <a:pt x="4757" y="13621"/>
                    <a:pt x="4972" y="13563"/>
                    <a:pt x="5179" y="13481"/>
                  </a:cubicBezTo>
                  <a:cubicBezTo>
                    <a:pt x="5403" y="13389"/>
                    <a:pt x="5610" y="13282"/>
                    <a:pt x="5826" y="13182"/>
                  </a:cubicBezTo>
                  <a:lnTo>
                    <a:pt x="6497" y="12859"/>
                  </a:lnTo>
                  <a:lnTo>
                    <a:pt x="6588" y="12818"/>
                  </a:lnTo>
                  <a:cubicBezTo>
                    <a:pt x="6555" y="12793"/>
                    <a:pt x="6546" y="12735"/>
                    <a:pt x="6596" y="12727"/>
                  </a:cubicBezTo>
                  <a:cubicBezTo>
                    <a:pt x="6606" y="12725"/>
                    <a:pt x="6616" y="12724"/>
                    <a:pt x="6625" y="12724"/>
                  </a:cubicBezTo>
                  <a:cubicBezTo>
                    <a:pt x="6657" y="12724"/>
                    <a:pt x="6687" y="12734"/>
                    <a:pt x="6712" y="12760"/>
                  </a:cubicBezTo>
                  <a:cubicBezTo>
                    <a:pt x="6720" y="12768"/>
                    <a:pt x="6737" y="12785"/>
                    <a:pt x="6745" y="12801"/>
                  </a:cubicBezTo>
                  <a:cubicBezTo>
                    <a:pt x="6754" y="12826"/>
                    <a:pt x="6754" y="12867"/>
                    <a:pt x="6720" y="12876"/>
                  </a:cubicBezTo>
                  <a:cubicBezTo>
                    <a:pt x="6488" y="12992"/>
                    <a:pt x="6265" y="13099"/>
                    <a:pt x="6033" y="13207"/>
                  </a:cubicBezTo>
                  <a:cubicBezTo>
                    <a:pt x="5826" y="13307"/>
                    <a:pt x="5618" y="13414"/>
                    <a:pt x="5411" y="13505"/>
                  </a:cubicBezTo>
                  <a:cubicBezTo>
                    <a:pt x="5395" y="13514"/>
                    <a:pt x="5378" y="13522"/>
                    <a:pt x="5362" y="13530"/>
                  </a:cubicBezTo>
                  <a:cubicBezTo>
                    <a:pt x="5146" y="13621"/>
                    <a:pt x="4922" y="13704"/>
                    <a:pt x="4690" y="13737"/>
                  </a:cubicBezTo>
                  <a:cubicBezTo>
                    <a:pt x="4579" y="13754"/>
                    <a:pt x="4467" y="13762"/>
                    <a:pt x="4355" y="13762"/>
                  </a:cubicBezTo>
                  <a:cubicBezTo>
                    <a:pt x="4243" y="13762"/>
                    <a:pt x="4131" y="13754"/>
                    <a:pt x="4019" y="13737"/>
                  </a:cubicBezTo>
                  <a:cubicBezTo>
                    <a:pt x="3796" y="13713"/>
                    <a:pt x="3580" y="13655"/>
                    <a:pt x="3365" y="13580"/>
                  </a:cubicBezTo>
                  <a:cubicBezTo>
                    <a:pt x="3257" y="13539"/>
                    <a:pt x="3149" y="13497"/>
                    <a:pt x="3050" y="13447"/>
                  </a:cubicBezTo>
                  <a:cubicBezTo>
                    <a:pt x="2942" y="13406"/>
                    <a:pt x="2843" y="13348"/>
                    <a:pt x="2735" y="13298"/>
                  </a:cubicBezTo>
                  <a:cubicBezTo>
                    <a:pt x="2636" y="13257"/>
                    <a:pt x="2528" y="13215"/>
                    <a:pt x="2412" y="13207"/>
                  </a:cubicBezTo>
                  <a:cubicBezTo>
                    <a:pt x="2313" y="13207"/>
                    <a:pt x="2205" y="13224"/>
                    <a:pt x="2105" y="13257"/>
                  </a:cubicBezTo>
                  <a:cubicBezTo>
                    <a:pt x="1923" y="13303"/>
                    <a:pt x="1740" y="13383"/>
                    <a:pt x="1545" y="13383"/>
                  </a:cubicBezTo>
                  <a:cubicBezTo>
                    <a:pt x="1527" y="13383"/>
                    <a:pt x="1510" y="13382"/>
                    <a:pt x="1492" y="13381"/>
                  </a:cubicBezTo>
                  <a:cubicBezTo>
                    <a:pt x="1426" y="13373"/>
                    <a:pt x="1360" y="13365"/>
                    <a:pt x="1302" y="13331"/>
                  </a:cubicBezTo>
                  <a:cubicBezTo>
                    <a:pt x="1285" y="13356"/>
                    <a:pt x="1269" y="13365"/>
                    <a:pt x="1244" y="13373"/>
                  </a:cubicBezTo>
                  <a:cubicBezTo>
                    <a:pt x="1211" y="13389"/>
                    <a:pt x="1177" y="13398"/>
                    <a:pt x="1153" y="13414"/>
                  </a:cubicBezTo>
                  <a:cubicBezTo>
                    <a:pt x="1086" y="13447"/>
                    <a:pt x="1028" y="13481"/>
                    <a:pt x="979" y="13530"/>
                  </a:cubicBezTo>
                  <a:cubicBezTo>
                    <a:pt x="937" y="13563"/>
                    <a:pt x="896" y="13613"/>
                    <a:pt x="846" y="13646"/>
                  </a:cubicBezTo>
                  <a:cubicBezTo>
                    <a:pt x="854" y="13655"/>
                    <a:pt x="871" y="13663"/>
                    <a:pt x="879" y="13671"/>
                  </a:cubicBezTo>
                  <a:cubicBezTo>
                    <a:pt x="887" y="13679"/>
                    <a:pt x="896" y="13688"/>
                    <a:pt x="904" y="13704"/>
                  </a:cubicBezTo>
                  <a:cubicBezTo>
                    <a:pt x="921" y="13729"/>
                    <a:pt x="945" y="13754"/>
                    <a:pt x="970" y="13771"/>
                  </a:cubicBezTo>
                  <a:cubicBezTo>
                    <a:pt x="1020" y="13804"/>
                    <a:pt x="1078" y="13829"/>
                    <a:pt x="1144" y="13845"/>
                  </a:cubicBezTo>
                  <a:cubicBezTo>
                    <a:pt x="1277" y="13878"/>
                    <a:pt x="1418" y="13878"/>
                    <a:pt x="1559" y="13878"/>
                  </a:cubicBezTo>
                  <a:cubicBezTo>
                    <a:pt x="1680" y="13878"/>
                    <a:pt x="1803" y="13872"/>
                    <a:pt x="1926" y="13872"/>
                  </a:cubicBezTo>
                  <a:cubicBezTo>
                    <a:pt x="2079" y="13872"/>
                    <a:pt x="2232" y="13882"/>
                    <a:pt x="2379" y="13928"/>
                  </a:cubicBezTo>
                  <a:cubicBezTo>
                    <a:pt x="2511" y="13969"/>
                    <a:pt x="2627" y="14044"/>
                    <a:pt x="2752" y="14102"/>
                  </a:cubicBezTo>
                  <a:cubicBezTo>
                    <a:pt x="2801" y="14127"/>
                    <a:pt x="2851" y="14152"/>
                    <a:pt x="2901" y="14168"/>
                  </a:cubicBezTo>
                  <a:cubicBezTo>
                    <a:pt x="2975" y="14193"/>
                    <a:pt x="3058" y="14210"/>
                    <a:pt x="3149" y="14210"/>
                  </a:cubicBezTo>
                  <a:cubicBezTo>
                    <a:pt x="3232" y="14210"/>
                    <a:pt x="3323" y="14210"/>
                    <a:pt x="3406" y="14201"/>
                  </a:cubicBezTo>
                  <a:cubicBezTo>
                    <a:pt x="3464" y="14201"/>
                    <a:pt x="3522" y="14193"/>
                    <a:pt x="3589" y="14193"/>
                  </a:cubicBezTo>
                  <a:cubicBezTo>
                    <a:pt x="3738" y="14177"/>
                    <a:pt x="3878" y="14160"/>
                    <a:pt x="4028" y="14143"/>
                  </a:cubicBezTo>
                  <a:cubicBezTo>
                    <a:pt x="4309" y="14119"/>
                    <a:pt x="4591" y="14077"/>
                    <a:pt x="4864" y="14036"/>
                  </a:cubicBezTo>
                  <a:cubicBezTo>
                    <a:pt x="4922" y="14027"/>
                    <a:pt x="4980" y="14019"/>
                    <a:pt x="5038" y="14011"/>
                  </a:cubicBezTo>
                  <a:cubicBezTo>
                    <a:pt x="5072" y="14011"/>
                    <a:pt x="5072" y="14061"/>
                    <a:pt x="5047" y="14069"/>
                  </a:cubicBezTo>
                  <a:cubicBezTo>
                    <a:pt x="4748" y="14152"/>
                    <a:pt x="4442" y="14201"/>
                    <a:pt x="4144" y="14243"/>
                  </a:cubicBezTo>
                  <a:cubicBezTo>
                    <a:pt x="3986" y="14259"/>
                    <a:pt x="3837" y="14276"/>
                    <a:pt x="3680" y="14293"/>
                  </a:cubicBezTo>
                  <a:cubicBezTo>
                    <a:pt x="3531" y="14309"/>
                    <a:pt x="3381" y="14317"/>
                    <a:pt x="3224" y="14326"/>
                  </a:cubicBezTo>
                  <a:cubicBezTo>
                    <a:pt x="3083" y="14326"/>
                    <a:pt x="2934" y="14309"/>
                    <a:pt x="2793" y="14251"/>
                  </a:cubicBezTo>
                  <a:cubicBezTo>
                    <a:pt x="2710" y="14218"/>
                    <a:pt x="2636" y="14177"/>
                    <a:pt x="2553" y="14135"/>
                  </a:cubicBezTo>
                  <a:cubicBezTo>
                    <a:pt x="2511" y="14110"/>
                    <a:pt x="2462" y="14085"/>
                    <a:pt x="2412" y="14069"/>
                  </a:cubicBezTo>
                  <a:cubicBezTo>
                    <a:pt x="2253" y="14004"/>
                    <a:pt x="2085" y="13989"/>
                    <a:pt x="1918" y="13989"/>
                  </a:cubicBezTo>
                  <a:cubicBezTo>
                    <a:pt x="1851" y="13989"/>
                    <a:pt x="1783" y="13992"/>
                    <a:pt x="1716" y="13994"/>
                  </a:cubicBezTo>
                  <a:cubicBezTo>
                    <a:pt x="1716" y="14003"/>
                    <a:pt x="1716" y="14011"/>
                    <a:pt x="1716" y="14027"/>
                  </a:cubicBezTo>
                  <a:cubicBezTo>
                    <a:pt x="1716" y="14036"/>
                    <a:pt x="1716" y="14044"/>
                    <a:pt x="1708" y="14052"/>
                  </a:cubicBezTo>
                  <a:cubicBezTo>
                    <a:pt x="1708" y="14069"/>
                    <a:pt x="1708" y="14085"/>
                    <a:pt x="1699" y="14110"/>
                  </a:cubicBezTo>
                  <a:cubicBezTo>
                    <a:pt x="1683" y="14160"/>
                    <a:pt x="1666" y="14218"/>
                    <a:pt x="1641" y="14268"/>
                  </a:cubicBezTo>
                  <a:cubicBezTo>
                    <a:pt x="1608" y="14375"/>
                    <a:pt x="1600" y="14491"/>
                    <a:pt x="1608" y="14607"/>
                  </a:cubicBezTo>
                  <a:cubicBezTo>
                    <a:pt x="1633" y="14839"/>
                    <a:pt x="1741" y="15047"/>
                    <a:pt x="1849" y="15254"/>
                  </a:cubicBezTo>
                  <a:cubicBezTo>
                    <a:pt x="1907" y="15378"/>
                    <a:pt x="1965" y="15502"/>
                    <a:pt x="2031" y="15618"/>
                  </a:cubicBezTo>
                  <a:cubicBezTo>
                    <a:pt x="2042" y="15646"/>
                    <a:pt x="2023" y="15667"/>
                    <a:pt x="2004" y="15667"/>
                  </a:cubicBezTo>
                  <a:cubicBezTo>
                    <a:pt x="1995" y="15667"/>
                    <a:pt x="1986" y="15662"/>
                    <a:pt x="1981" y="15651"/>
                  </a:cubicBezTo>
                  <a:cubicBezTo>
                    <a:pt x="1757" y="15279"/>
                    <a:pt x="1443" y="14873"/>
                    <a:pt x="1501" y="14409"/>
                  </a:cubicBezTo>
                  <a:lnTo>
                    <a:pt x="1501" y="14409"/>
                  </a:lnTo>
                  <a:cubicBezTo>
                    <a:pt x="1434" y="14467"/>
                    <a:pt x="1351" y="14525"/>
                    <a:pt x="1285" y="14566"/>
                  </a:cubicBezTo>
                  <a:cubicBezTo>
                    <a:pt x="1169" y="14641"/>
                    <a:pt x="1053" y="14723"/>
                    <a:pt x="945" y="14798"/>
                  </a:cubicBezTo>
                  <a:cubicBezTo>
                    <a:pt x="846" y="14864"/>
                    <a:pt x="755" y="14931"/>
                    <a:pt x="689" y="15022"/>
                  </a:cubicBezTo>
                  <a:cubicBezTo>
                    <a:pt x="614" y="15121"/>
                    <a:pt x="573" y="15254"/>
                    <a:pt x="622" y="15378"/>
                  </a:cubicBezTo>
                  <a:cubicBezTo>
                    <a:pt x="637" y="15407"/>
                    <a:pt x="602" y="15448"/>
                    <a:pt x="570" y="15448"/>
                  </a:cubicBezTo>
                  <a:cubicBezTo>
                    <a:pt x="565" y="15448"/>
                    <a:pt x="561" y="15446"/>
                    <a:pt x="556" y="15444"/>
                  </a:cubicBezTo>
                  <a:cubicBezTo>
                    <a:pt x="523" y="15436"/>
                    <a:pt x="498" y="15428"/>
                    <a:pt x="473" y="15411"/>
                  </a:cubicBezTo>
                  <a:cubicBezTo>
                    <a:pt x="390" y="15635"/>
                    <a:pt x="374" y="15875"/>
                    <a:pt x="407" y="16107"/>
                  </a:cubicBezTo>
                  <a:cubicBezTo>
                    <a:pt x="415" y="16104"/>
                    <a:pt x="424" y="16102"/>
                    <a:pt x="434" y="16102"/>
                  </a:cubicBezTo>
                  <a:cubicBezTo>
                    <a:pt x="469" y="16102"/>
                    <a:pt x="505" y="16127"/>
                    <a:pt x="498" y="16173"/>
                  </a:cubicBezTo>
                  <a:cubicBezTo>
                    <a:pt x="481" y="16240"/>
                    <a:pt x="473" y="16298"/>
                    <a:pt x="473" y="16364"/>
                  </a:cubicBezTo>
                  <a:cubicBezTo>
                    <a:pt x="498" y="16414"/>
                    <a:pt x="515" y="16463"/>
                    <a:pt x="539" y="16513"/>
                  </a:cubicBezTo>
                  <a:cubicBezTo>
                    <a:pt x="589" y="16612"/>
                    <a:pt x="655" y="16712"/>
                    <a:pt x="713" y="16803"/>
                  </a:cubicBezTo>
                  <a:cubicBezTo>
                    <a:pt x="738" y="16834"/>
                    <a:pt x="708" y="16865"/>
                    <a:pt x="677" y="16865"/>
                  </a:cubicBezTo>
                  <a:cubicBezTo>
                    <a:pt x="666" y="16865"/>
                    <a:pt x="656" y="16861"/>
                    <a:pt x="647" y="16853"/>
                  </a:cubicBezTo>
                  <a:lnTo>
                    <a:pt x="631" y="16836"/>
                  </a:lnTo>
                  <a:lnTo>
                    <a:pt x="631" y="16836"/>
                  </a:lnTo>
                  <a:cubicBezTo>
                    <a:pt x="689" y="16927"/>
                    <a:pt x="763" y="17018"/>
                    <a:pt x="838" y="17093"/>
                  </a:cubicBezTo>
                  <a:cubicBezTo>
                    <a:pt x="1111" y="17350"/>
                    <a:pt x="1459" y="17507"/>
                    <a:pt x="1782" y="17673"/>
                  </a:cubicBezTo>
                  <a:cubicBezTo>
                    <a:pt x="1948" y="17764"/>
                    <a:pt x="2114" y="17855"/>
                    <a:pt x="2279" y="17938"/>
                  </a:cubicBezTo>
                  <a:cubicBezTo>
                    <a:pt x="2271" y="17922"/>
                    <a:pt x="2271" y="17905"/>
                    <a:pt x="2263" y="17888"/>
                  </a:cubicBezTo>
                  <a:cubicBezTo>
                    <a:pt x="2249" y="17848"/>
                    <a:pt x="2286" y="17818"/>
                    <a:pt x="2323" y="17818"/>
                  </a:cubicBezTo>
                  <a:cubicBezTo>
                    <a:pt x="2330" y="17818"/>
                    <a:pt x="2338" y="17819"/>
                    <a:pt x="2346" y="17822"/>
                  </a:cubicBezTo>
                  <a:cubicBezTo>
                    <a:pt x="3290" y="18294"/>
                    <a:pt x="4326" y="18584"/>
                    <a:pt x="5370" y="18700"/>
                  </a:cubicBezTo>
                  <a:cubicBezTo>
                    <a:pt x="5712" y="18736"/>
                    <a:pt x="6057" y="18753"/>
                    <a:pt x="6402" y="18753"/>
                  </a:cubicBezTo>
                  <a:cubicBezTo>
                    <a:pt x="7110" y="18753"/>
                    <a:pt x="7819" y="18680"/>
                    <a:pt x="8510" y="18535"/>
                  </a:cubicBezTo>
                  <a:cubicBezTo>
                    <a:pt x="8659" y="18510"/>
                    <a:pt x="8800" y="18477"/>
                    <a:pt x="8941" y="18435"/>
                  </a:cubicBezTo>
                  <a:cubicBezTo>
                    <a:pt x="9090" y="18402"/>
                    <a:pt x="9231" y="18361"/>
                    <a:pt x="9372" y="18319"/>
                  </a:cubicBezTo>
                  <a:cubicBezTo>
                    <a:pt x="9645" y="18245"/>
                    <a:pt x="9910" y="18145"/>
                    <a:pt x="10184" y="18062"/>
                  </a:cubicBezTo>
                  <a:cubicBezTo>
                    <a:pt x="10200" y="18054"/>
                    <a:pt x="10217" y="18046"/>
                    <a:pt x="10242" y="18029"/>
                  </a:cubicBezTo>
                  <a:cubicBezTo>
                    <a:pt x="10291" y="17996"/>
                    <a:pt x="10349" y="17963"/>
                    <a:pt x="10407" y="17930"/>
                  </a:cubicBezTo>
                  <a:cubicBezTo>
                    <a:pt x="10515" y="17855"/>
                    <a:pt x="10623" y="17781"/>
                    <a:pt x="10722" y="17690"/>
                  </a:cubicBezTo>
                  <a:cubicBezTo>
                    <a:pt x="10822" y="17598"/>
                    <a:pt x="10913" y="17499"/>
                    <a:pt x="10996" y="17391"/>
                  </a:cubicBezTo>
                  <a:cubicBezTo>
                    <a:pt x="11045" y="17333"/>
                    <a:pt x="11079" y="17275"/>
                    <a:pt x="11070" y="17201"/>
                  </a:cubicBezTo>
                  <a:cubicBezTo>
                    <a:pt x="11062" y="17126"/>
                    <a:pt x="11029" y="17052"/>
                    <a:pt x="11004" y="16977"/>
                  </a:cubicBezTo>
                  <a:cubicBezTo>
                    <a:pt x="10938" y="16803"/>
                    <a:pt x="10880" y="16621"/>
                    <a:pt x="10822" y="16447"/>
                  </a:cubicBezTo>
                  <a:cubicBezTo>
                    <a:pt x="10809" y="16416"/>
                    <a:pt x="10843" y="16385"/>
                    <a:pt x="10871" y="16385"/>
                  </a:cubicBezTo>
                  <a:cubicBezTo>
                    <a:pt x="10881" y="16385"/>
                    <a:pt x="10890" y="16389"/>
                    <a:pt x="10896" y="16397"/>
                  </a:cubicBezTo>
                  <a:cubicBezTo>
                    <a:pt x="10880" y="16314"/>
                    <a:pt x="10855" y="16231"/>
                    <a:pt x="10830" y="16148"/>
                  </a:cubicBezTo>
                  <a:cubicBezTo>
                    <a:pt x="10830" y="16215"/>
                    <a:pt x="10830" y="16281"/>
                    <a:pt x="10822" y="16347"/>
                  </a:cubicBezTo>
                  <a:cubicBezTo>
                    <a:pt x="10813" y="16414"/>
                    <a:pt x="10797" y="16480"/>
                    <a:pt x="10780" y="16546"/>
                  </a:cubicBezTo>
                  <a:cubicBezTo>
                    <a:pt x="10764" y="16604"/>
                    <a:pt x="10747" y="16687"/>
                    <a:pt x="10706" y="16728"/>
                  </a:cubicBezTo>
                  <a:cubicBezTo>
                    <a:pt x="10703" y="16731"/>
                    <a:pt x="10696" y="16733"/>
                    <a:pt x="10689" y="16733"/>
                  </a:cubicBezTo>
                  <a:cubicBezTo>
                    <a:pt x="10678" y="16733"/>
                    <a:pt x="10664" y="16728"/>
                    <a:pt x="10664" y="16712"/>
                  </a:cubicBezTo>
                  <a:cubicBezTo>
                    <a:pt x="10656" y="16662"/>
                    <a:pt x="10673" y="16604"/>
                    <a:pt x="10681" y="16554"/>
                  </a:cubicBezTo>
                  <a:cubicBezTo>
                    <a:pt x="10697" y="16496"/>
                    <a:pt x="10706" y="16438"/>
                    <a:pt x="10714" y="16380"/>
                  </a:cubicBezTo>
                  <a:cubicBezTo>
                    <a:pt x="10722" y="16273"/>
                    <a:pt x="10731" y="16157"/>
                    <a:pt x="10731" y="16041"/>
                  </a:cubicBezTo>
                  <a:cubicBezTo>
                    <a:pt x="10731" y="15809"/>
                    <a:pt x="10697" y="15577"/>
                    <a:pt x="10656" y="15345"/>
                  </a:cubicBezTo>
                  <a:cubicBezTo>
                    <a:pt x="10639" y="15279"/>
                    <a:pt x="10631" y="15221"/>
                    <a:pt x="10615" y="15154"/>
                  </a:cubicBezTo>
                  <a:cubicBezTo>
                    <a:pt x="10606" y="15146"/>
                    <a:pt x="10590" y="15138"/>
                    <a:pt x="10590" y="15113"/>
                  </a:cubicBezTo>
                  <a:cubicBezTo>
                    <a:pt x="10590" y="15080"/>
                    <a:pt x="10590" y="15055"/>
                    <a:pt x="10590" y="15022"/>
                  </a:cubicBezTo>
                  <a:lnTo>
                    <a:pt x="10590" y="15013"/>
                  </a:lnTo>
                  <a:lnTo>
                    <a:pt x="10581" y="15013"/>
                  </a:lnTo>
                  <a:cubicBezTo>
                    <a:pt x="10575" y="15023"/>
                    <a:pt x="10564" y="15027"/>
                    <a:pt x="10553" y="15027"/>
                  </a:cubicBezTo>
                  <a:cubicBezTo>
                    <a:pt x="10535" y="15027"/>
                    <a:pt x="10515" y="15014"/>
                    <a:pt x="10515" y="14989"/>
                  </a:cubicBezTo>
                  <a:cubicBezTo>
                    <a:pt x="10523" y="14922"/>
                    <a:pt x="10565" y="14856"/>
                    <a:pt x="10581" y="14790"/>
                  </a:cubicBezTo>
                  <a:cubicBezTo>
                    <a:pt x="10598" y="14723"/>
                    <a:pt x="10598" y="14665"/>
                    <a:pt x="10581" y="14591"/>
                  </a:cubicBezTo>
                  <a:cubicBezTo>
                    <a:pt x="10557" y="14450"/>
                    <a:pt x="10532" y="14301"/>
                    <a:pt x="10507" y="14152"/>
                  </a:cubicBezTo>
                  <a:cubicBezTo>
                    <a:pt x="10499" y="14127"/>
                    <a:pt x="10515" y="14102"/>
                    <a:pt x="10532" y="14094"/>
                  </a:cubicBezTo>
                  <a:cubicBezTo>
                    <a:pt x="10416" y="13853"/>
                    <a:pt x="10333" y="13588"/>
                    <a:pt x="10300" y="13323"/>
                  </a:cubicBezTo>
                  <a:cubicBezTo>
                    <a:pt x="10291" y="13356"/>
                    <a:pt x="10275" y="13389"/>
                    <a:pt x="10258" y="13423"/>
                  </a:cubicBezTo>
                  <a:cubicBezTo>
                    <a:pt x="10225" y="13505"/>
                    <a:pt x="10175" y="13588"/>
                    <a:pt x="10126" y="13663"/>
                  </a:cubicBezTo>
                  <a:cubicBezTo>
                    <a:pt x="10093" y="13721"/>
                    <a:pt x="10059" y="13779"/>
                    <a:pt x="10010" y="13829"/>
                  </a:cubicBezTo>
                  <a:cubicBezTo>
                    <a:pt x="9960" y="13928"/>
                    <a:pt x="9902" y="14019"/>
                    <a:pt x="9827" y="14119"/>
                  </a:cubicBezTo>
                  <a:cubicBezTo>
                    <a:pt x="9811" y="14143"/>
                    <a:pt x="9794" y="14168"/>
                    <a:pt x="9786" y="14193"/>
                  </a:cubicBezTo>
                  <a:cubicBezTo>
                    <a:pt x="9769" y="14218"/>
                    <a:pt x="9761" y="14259"/>
                    <a:pt x="9728" y="14259"/>
                  </a:cubicBezTo>
                  <a:cubicBezTo>
                    <a:pt x="9724" y="14261"/>
                    <a:pt x="9720" y="14262"/>
                    <a:pt x="9716" y="14262"/>
                  </a:cubicBezTo>
                  <a:cubicBezTo>
                    <a:pt x="9698" y="14262"/>
                    <a:pt x="9685" y="14247"/>
                    <a:pt x="9678" y="14226"/>
                  </a:cubicBezTo>
                  <a:cubicBezTo>
                    <a:pt x="9670" y="14193"/>
                    <a:pt x="9687" y="14160"/>
                    <a:pt x="9703" y="14127"/>
                  </a:cubicBezTo>
                  <a:cubicBezTo>
                    <a:pt x="9736" y="14069"/>
                    <a:pt x="9778" y="14019"/>
                    <a:pt x="9819" y="13969"/>
                  </a:cubicBezTo>
                  <a:cubicBezTo>
                    <a:pt x="9852" y="13920"/>
                    <a:pt x="9885" y="13870"/>
                    <a:pt x="9919" y="13820"/>
                  </a:cubicBezTo>
                  <a:cubicBezTo>
                    <a:pt x="9935" y="13779"/>
                    <a:pt x="9952" y="13746"/>
                    <a:pt x="9977" y="13721"/>
                  </a:cubicBezTo>
                  <a:cubicBezTo>
                    <a:pt x="10043" y="13605"/>
                    <a:pt x="10093" y="13481"/>
                    <a:pt x="10142" y="13356"/>
                  </a:cubicBezTo>
                  <a:cubicBezTo>
                    <a:pt x="10148" y="13344"/>
                    <a:pt x="10159" y="13336"/>
                    <a:pt x="10171" y="13336"/>
                  </a:cubicBezTo>
                  <a:cubicBezTo>
                    <a:pt x="10175" y="13336"/>
                    <a:pt x="10179" y="13337"/>
                    <a:pt x="10184" y="13340"/>
                  </a:cubicBezTo>
                  <a:cubicBezTo>
                    <a:pt x="10258" y="13182"/>
                    <a:pt x="10308" y="13017"/>
                    <a:pt x="10341" y="12843"/>
                  </a:cubicBezTo>
                  <a:cubicBezTo>
                    <a:pt x="10345" y="12818"/>
                    <a:pt x="10362" y="12806"/>
                    <a:pt x="10381" y="12806"/>
                  </a:cubicBezTo>
                  <a:cubicBezTo>
                    <a:pt x="10407" y="12806"/>
                    <a:pt x="10436" y="12826"/>
                    <a:pt x="10441" y="12859"/>
                  </a:cubicBezTo>
                  <a:cubicBezTo>
                    <a:pt x="10441" y="12867"/>
                    <a:pt x="10441" y="12876"/>
                    <a:pt x="10441" y="12884"/>
                  </a:cubicBezTo>
                  <a:cubicBezTo>
                    <a:pt x="10449" y="12843"/>
                    <a:pt x="10457" y="12793"/>
                    <a:pt x="10465" y="12751"/>
                  </a:cubicBezTo>
                  <a:cubicBezTo>
                    <a:pt x="10457" y="12751"/>
                    <a:pt x="10457" y="12743"/>
                    <a:pt x="10457" y="12735"/>
                  </a:cubicBezTo>
                  <a:cubicBezTo>
                    <a:pt x="10457" y="12685"/>
                    <a:pt x="10465" y="12644"/>
                    <a:pt x="10474" y="12602"/>
                  </a:cubicBezTo>
                  <a:cubicBezTo>
                    <a:pt x="10482" y="12561"/>
                    <a:pt x="10490" y="12519"/>
                    <a:pt x="10499" y="12486"/>
                  </a:cubicBezTo>
                  <a:cubicBezTo>
                    <a:pt x="10507" y="12395"/>
                    <a:pt x="10515" y="12312"/>
                    <a:pt x="10515" y="12229"/>
                  </a:cubicBezTo>
                  <a:cubicBezTo>
                    <a:pt x="10515" y="12209"/>
                    <a:pt x="10530" y="12198"/>
                    <a:pt x="10545" y="12198"/>
                  </a:cubicBezTo>
                  <a:cubicBezTo>
                    <a:pt x="10561" y="12198"/>
                    <a:pt x="10577" y="12209"/>
                    <a:pt x="10581" y="12229"/>
                  </a:cubicBezTo>
                  <a:cubicBezTo>
                    <a:pt x="10581" y="12254"/>
                    <a:pt x="10581" y="12279"/>
                    <a:pt x="10581" y="12312"/>
                  </a:cubicBezTo>
                  <a:cubicBezTo>
                    <a:pt x="10581" y="12312"/>
                    <a:pt x="10581" y="12321"/>
                    <a:pt x="10581" y="12321"/>
                  </a:cubicBezTo>
                  <a:cubicBezTo>
                    <a:pt x="10581" y="12395"/>
                    <a:pt x="10581" y="12470"/>
                    <a:pt x="10573" y="12544"/>
                  </a:cubicBezTo>
                  <a:cubicBezTo>
                    <a:pt x="10581" y="12536"/>
                    <a:pt x="10581" y="12528"/>
                    <a:pt x="10590" y="12519"/>
                  </a:cubicBezTo>
                  <a:cubicBezTo>
                    <a:pt x="10598" y="12495"/>
                    <a:pt x="10606" y="12461"/>
                    <a:pt x="10615" y="12437"/>
                  </a:cubicBezTo>
                  <a:cubicBezTo>
                    <a:pt x="10606" y="12428"/>
                    <a:pt x="10606" y="12412"/>
                    <a:pt x="10606" y="12403"/>
                  </a:cubicBezTo>
                  <a:cubicBezTo>
                    <a:pt x="10615" y="12379"/>
                    <a:pt x="10623" y="12354"/>
                    <a:pt x="10631" y="12329"/>
                  </a:cubicBezTo>
                  <a:cubicBezTo>
                    <a:pt x="10631" y="12321"/>
                    <a:pt x="10631" y="12312"/>
                    <a:pt x="10631" y="12304"/>
                  </a:cubicBezTo>
                  <a:cubicBezTo>
                    <a:pt x="10639" y="12238"/>
                    <a:pt x="10639" y="12163"/>
                    <a:pt x="10631" y="12089"/>
                  </a:cubicBezTo>
                  <a:cubicBezTo>
                    <a:pt x="10623" y="12047"/>
                    <a:pt x="10615" y="12014"/>
                    <a:pt x="10606" y="11973"/>
                  </a:cubicBezTo>
                  <a:cubicBezTo>
                    <a:pt x="10598" y="11939"/>
                    <a:pt x="10581" y="11898"/>
                    <a:pt x="10581" y="11865"/>
                  </a:cubicBezTo>
                  <a:cubicBezTo>
                    <a:pt x="10587" y="11847"/>
                    <a:pt x="10598" y="11833"/>
                    <a:pt x="10612" y="11833"/>
                  </a:cubicBezTo>
                  <a:cubicBezTo>
                    <a:pt x="10618" y="11833"/>
                    <a:pt x="10624" y="11835"/>
                    <a:pt x="10631" y="11840"/>
                  </a:cubicBezTo>
                  <a:cubicBezTo>
                    <a:pt x="10673" y="11873"/>
                    <a:pt x="10697" y="11931"/>
                    <a:pt x="10714" y="11989"/>
                  </a:cubicBezTo>
                  <a:cubicBezTo>
                    <a:pt x="10714" y="11981"/>
                    <a:pt x="10714" y="11973"/>
                    <a:pt x="10714" y="11956"/>
                  </a:cubicBezTo>
                  <a:cubicBezTo>
                    <a:pt x="10722" y="11799"/>
                    <a:pt x="10697" y="11641"/>
                    <a:pt x="10664" y="11484"/>
                  </a:cubicBezTo>
                  <a:cubicBezTo>
                    <a:pt x="10573" y="11152"/>
                    <a:pt x="10424" y="10846"/>
                    <a:pt x="10349" y="10506"/>
                  </a:cubicBezTo>
                  <a:cubicBezTo>
                    <a:pt x="10341" y="10465"/>
                    <a:pt x="10333" y="10415"/>
                    <a:pt x="10333" y="10373"/>
                  </a:cubicBezTo>
                  <a:cubicBezTo>
                    <a:pt x="10291" y="10340"/>
                    <a:pt x="10275" y="10291"/>
                    <a:pt x="10267" y="10233"/>
                  </a:cubicBezTo>
                  <a:cubicBezTo>
                    <a:pt x="10258" y="10200"/>
                    <a:pt x="10258" y="10158"/>
                    <a:pt x="10258" y="10117"/>
                  </a:cubicBezTo>
                  <a:cubicBezTo>
                    <a:pt x="10258" y="10026"/>
                    <a:pt x="10267" y="9943"/>
                    <a:pt x="10291" y="9852"/>
                  </a:cubicBezTo>
                  <a:cubicBezTo>
                    <a:pt x="10333" y="9669"/>
                    <a:pt x="10407" y="9495"/>
                    <a:pt x="10449" y="9313"/>
                  </a:cubicBezTo>
                  <a:cubicBezTo>
                    <a:pt x="10490" y="9122"/>
                    <a:pt x="10457" y="8924"/>
                    <a:pt x="10424" y="8733"/>
                  </a:cubicBezTo>
                  <a:cubicBezTo>
                    <a:pt x="10391" y="8534"/>
                    <a:pt x="10358" y="8335"/>
                    <a:pt x="10349" y="8136"/>
                  </a:cubicBezTo>
                  <a:cubicBezTo>
                    <a:pt x="10341" y="8012"/>
                    <a:pt x="10333" y="7896"/>
                    <a:pt x="10333" y="7772"/>
                  </a:cubicBezTo>
                  <a:cubicBezTo>
                    <a:pt x="10333" y="7772"/>
                    <a:pt x="10333" y="7780"/>
                    <a:pt x="10325" y="7780"/>
                  </a:cubicBezTo>
                  <a:cubicBezTo>
                    <a:pt x="10291" y="7888"/>
                    <a:pt x="10242" y="7987"/>
                    <a:pt x="10167" y="8070"/>
                  </a:cubicBezTo>
                  <a:cubicBezTo>
                    <a:pt x="10162" y="8077"/>
                    <a:pt x="10156" y="8080"/>
                    <a:pt x="10149" y="8080"/>
                  </a:cubicBezTo>
                  <a:cubicBezTo>
                    <a:pt x="10132" y="8080"/>
                    <a:pt x="10114" y="8061"/>
                    <a:pt x="10126" y="8037"/>
                  </a:cubicBezTo>
                  <a:cubicBezTo>
                    <a:pt x="10267" y="7822"/>
                    <a:pt x="10316" y="7573"/>
                    <a:pt x="10291" y="7316"/>
                  </a:cubicBezTo>
                  <a:cubicBezTo>
                    <a:pt x="10275" y="7184"/>
                    <a:pt x="10200" y="7051"/>
                    <a:pt x="10225" y="6927"/>
                  </a:cubicBezTo>
                  <a:cubicBezTo>
                    <a:pt x="10250" y="6794"/>
                    <a:pt x="10374" y="6744"/>
                    <a:pt x="10465" y="6678"/>
                  </a:cubicBezTo>
                  <a:cubicBezTo>
                    <a:pt x="10548" y="6620"/>
                    <a:pt x="10648" y="6537"/>
                    <a:pt x="10673" y="6438"/>
                  </a:cubicBezTo>
                  <a:cubicBezTo>
                    <a:pt x="10681" y="6380"/>
                    <a:pt x="10656" y="6322"/>
                    <a:pt x="10631" y="6272"/>
                  </a:cubicBezTo>
                  <a:cubicBezTo>
                    <a:pt x="10598" y="6222"/>
                    <a:pt x="10565" y="6164"/>
                    <a:pt x="10548" y="6098"/>
                  </a:cubicBezTo>
                  <a:cubicBezTo>
                    <a:pt x="10515" y="5966"/>
                    <a:pt x="10548" y="5825"/>
                    <a:pt x="10590" y="5700"/>
                  </a:cubicBezTo>
                  <a:cubicBezTo>
                    <a:pt x="10631" y="5560"/>
                    <a:pt x="10664" y="5419"/>
                    <a:pt x="10706" y="5278"/>
                  </a:cubicBezTo>
                  <a:cubicBezTo>
                    <a:pt x="10838" y="4698"/>
                    <a:pt x="10888" y="4110"/>
                    <a:pt x="10913" y="3530"/>
                  </a:cubicBezTo>
                  <a:cubicBezTo>
                    <a:pt x="10946" y="2933"/>
                    <a:pt x="10954" y="2345"/>
                    <a:pt x="11004" y="1757"/>
                  </a:cubicBezTo>
                  <a:cubicBezTo>
                    <a:pt x="11045" y="1226"/>
                    <a:pt x="11137" y="663"/>
                    <a:pt x="10963" y="149"/>
                  </a:cubicBezTo>
                  <a:cubicBezTo>
                    <a:pt x="10946" y="100"/>
                    <a:pt x="10921" y="50"/>
                    <a:pt x="10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8"/>
            <p:cNvSpPr/>
            <p:nvPr/>
          </p:nvSpPr>
          <p:spPr>
            <a:xfrm>
              <a:off x="2477800" y="1675600"/>
              <a:ext cx="42050" cy="15150"/>
            </a:xfrm>
            <a:custGeom>
              <a:rect b="b" l="l" r="r" t="t"/>
              <a:pathLst>
                <a:path extrusionOk="0" h="606" w="1682">
                  <a:moveTo>
                    <a:pt x="68" y="1"/>
                  </a:moveTo>
                  <a:cubicBezTo>
                    <a:pt x="30" y="1"/>
                    <a:pt x="0" y="41"/>
                    <a:pt x="21" y="82"/>
                  </a:cubicBezTo>
                  <a:cubicBezTo>
                    <a:pt x="62" y="190"/>
                    <a:pt x="178" y="223"/>
                    <a:pt x="269" y="248"/>
                  </a:cubicBezTo>
                  <a:cubicBezTo>
                    <a:pt x="402" y="281"/>
                    <a:pt x="534" y="306"/>
                    <a:pt x="667" y="322"/>
                  </a:cubicBezTo>
                  <a:cubicBezTo>
                    <a:pt x="791" y="330"/>
                    <a:pt x="915" y="330"/>
                    <a:pt x="1040" y="330"/>
                  </a:cubicBezTo>
                  <a:cubicBezTo>
                    <a:pt x="1106" y="339"/>
                    <a:pt x="1172" y="339"/>
                    <a:pt x="1239" y="364"/>
                  </a:cubicBezTo>
                  <a:cubicBezTo>
                    <a:pt x="1263" y="388"/>
                    <a:pt x="1288" y="422"/>
                    <a:pt x="1321" y="446"/>
                  </a:cubicBezTo>
                  <a:cubicBezTo>
                    <a:pt x="1404" y="521"/>
                    <a:pt x="1495" y="579"/>
                    <a:pt x="1603" y="604"/>
                  </a:cubicBezTo>
                  <a:cubicBezTo>
                    <a:pt x="1608" y="605"/>
                    <a:pt x="1612" y="606"/>
                    <a:pt x="1617" y="606"/>
                  </a:cubicBezTo>
                  <a:cubicBezTo>
                    <a:pt x="1665" y="606"/>
                    <a:pt x="1681" y="527"/>
                    <a:pt x="1628" y="504"/>
                  </a:cubicBezTo>
                  <a:cubicBezTo>
                    <a:pt x="1562" y="480"/>
                    <a:pt x="1495" y="446"/>
                    <a:pt x="1437" y="397"/>
                  </a:cubicBezTo>
                  <a:lnTo>
                    <a:pt x="1437" y="397"/>
                  </a:lnTo>
                  <a:cubicBezTo>
                    <a:pt x="1440" y="397"/>
                    <a:pt x="1442" y="397"/>
                    <a:pt x="1444" y="397"/>
                  </a:cubicBezTo>
                  <a:cubicBezTo>
                    <a:pt x="1490" y="397"/>
                    <a:pt x="1518" y="321"/>
                    <a:pt x="1471" y="289"/>
                  </a:cubicBezTo>
                  <a:cubicBezTo>
                    <a:pt x="1379" y="231"/>
                    <a:pt x="1280" y="190"/>
                    <a:pt x="1172" y="173"/>
                  </a:cubicBezTo>
                  <a:cubicBezTo>
                    <a:pt x="1139" y="156"/>
                    <a:pt x="1106" y="148"/>
                    <a:pt x="1073" y="148"/>
                  </a:cubicBezTo>
                  <a:cubicBezTo>
                    <a:pt x="1019" y="140"/>
                    <a:pt x="963" y="138"/>
                    <a:pt x="907" y="138"/>
                  </a:cubicBezTo>
                  <a:cubicBezTo>
                    <a:pt x="851" y="138"/>
                    <a:pt x="795" y="140"/>
                    <a:pt x="741" y="140"/>
                  </a:cubicBezTo>
                  <a:cubicBezTo>
                    <a:pt x="518" y="132"/>
                    <a:pt x="294" y="107"/>
                    <a:pt x="95" y="7"/>
                  </a:cubicBezTo>
                  <a:cubicBezTo>
                    <a:pt x="86" y="3"/>
                    <a:pt x="77" y="1"/>
                    <a:pt x="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8"/>
            <p:cNvSpPr/>
            <p:nvPr/>
          </p:nvSpPr>
          <p:spPr>
            <a:xfrm>
              <a:off x="2526575" y="1619425"/>
              <a:ext cx="9125" cy="9775"/>
            </a:xfrm>
            <a:custGeom>
              <a:rect b="b" l="l" r="r" t="t"/>
              <a:pathLst>
                <a:path extrusionOk="0" h="391" w="365">
                  <a:moveTo>
                    <a:pt x="365" y="1"/>
                  </a:moveTo>
                  <a:lnTo>
                    <a:pt x="365" y="1"/>
                  </a:lnTo>
                  <a:cubicBezTo>
                    <a:pt x="315" y="34"/>
                    <a:pt x="265" y="67"/>
                    <a:pt x="224" y="108"/>
                  </a:cubicBezTo>
                  <a:cubicBezTo>
                    <a:pt x="133" y="191"/>
                    <a:pt x="66" y="282"/>
                    <a:pt x="0" y="390"/>
                  </a:cubicBezTo>
                  <a:cubicBezTo>
                    <a:pt x="33" y="357"/>
                    <a:pt x="58" y="332"/>
                    <a:pt x="83" y="299"/>
                  </a:cubicBezTo>
                  <a:cubicBezTo>
                    <a:pt x="174" y="208"/>
                    <a:pt x="282" y="108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8"/>
            <p:cNvSpPr/>
            <p:nvPr/>
          </p:nvSpPr>
          <p:spPr>
            <a:xfrm>
              <a:off x="2485150" y="1744550"/>
              <a:ext cx="114150" cy="27150"/>
            </a:xfrm>
            <a:custGeom>
              <a:rect b="b" l="l" r="r" t="t"/>
              <a:pathLst>
                <a:path extrusionOk="0" h="1086" w="4566">
                  <a:moveTo>
                    <a:pt x="180" y="599"/>
                  </a:moveTo>
                  <a:lnTo>
                    <a:pt x="180" y="599"/>
                  </a:lnTo>
                  <a:cubicBezTo>
                    <a:pt x="219" y="615"/>
                    <a:pt x="259" y="630"/>
                    <a:pt x="298" y="638"/>
                  </a:cubicBezTo>
                  <a:cubicBezTo>
                    <a:pt x="257" y="638"/>
                    <a:pt x="199" y="638"/>
                    <a:pt x="182" y="613"/>
                  </a:cubicBezTo>
                  <a:cubicBezTo>
                    <a:pt x="182" y="608"/>
                    <a:pt x="182" y="602"/>
                    <a:pt x="180" y="599"/>
                  </a:cubicBezTo>
                  <a:close/>
                  <a:moveTo>
                    <a:pt x="1566" y="0"/>
                  </a:moveTo>
                  <a:cubicBezTo>
                    <a:pt x="1467" y="0"/>
                    <a:pt x="1359" y="17"/>
                    <a:pt x="1259" y="50"/>
                  </a:cubicBezTo>
                  <a:cubicBezTo>
                    <a:pt x="1077" y="96"/>
                    <a:pt x="894" y="176"/>
                    <a:pt x="699" y="176"/>
                  </a:cubicBezTo>
                  <a:cubicBezTo>
                    <a:pt x="681" y="176"/>
                    <a:pt x="664" y="175"/>
                    <a:pt x="646" y="174"/>
                  </a:cubicBezTo>
                  <a:cubicBezTo>
                    <a:pt x="580" y="174"/>
                    <a:pt x="514" y="158"/>
                    <a:pt x="456" y="133"/>
                  </a:cubicBezTo>
                  <a:cubicBezTo>
                    <a:pt x="439" y="149"/>
                    <a:pt x="414" y="158"/>
                    <a:pt x="398" y="166"/>
                  </a:cubicBezTo>
                  <a:cubicBezTo>
                    <a:pt x="365" y="182"/>
                    <a:pt x="331" y="191"/>
                    <a:pt x="298" y="207"/>
                  </a:cubicBezTo>
                  <a:cubicBezTo>
                    <a:pt x="240" y="240"/>
                    <a:pt x="182" y="282"/>
                    <a:pt x="133" y="323"/>
                  </a:cubicBezTo>
                  <a:cubicBezTo>
                    <a:pt x="91" y="356"/>
                    <a:pt x="50" y="406"/>
                    <a:pt x="0" y="439"/>
                  </a:cubicBezTo>
                  <a:lnTo>
                    <a:pt x="8" y="439"/>
                  </a:lnTo>
                  <a:cubicBezTo>
                    <a:pt x="17" y="448"/>
                    <a:pt x="25" y="456"/>
                    <a:pt x="33" y="464"/>
                  </a:cubicBezTo>
                  <a:cubicBezTo>
                    <a:pt x="41" y="472"/>
                    <a:pt x="50" y="489"/>
                    <a:pt x="58" y="497"/>
                  </a:cubicBezTo>
                  <a:cubicBezTo>
                    <a:pt x="83" y="522"/>
                    <a:pt x="99" y="547"/>
                    <a:pt x="124" y="564"/>
                  </a:cubicBezTo>
                  <a:cubicBezTo>
                    <a:pt x="133" y="572"/>
                    <a:pt x="133" y="572"/>
                    <a:pt x="141" y="572"/>
                  </a:cubicBezTo>
                  <a:cubicBezTo>
                    <a:pt x="108" y="572"/>
                    <a:pt x="66" y="597"/>
                    <a:pt x="83" y="638"/>
                  </a:cubicBezTo>
                  <a:cubicBezTo>
                    <a:pt x="99" y="721"/>
                    <a:pt x="174" y="746"/>
                    <a:pt x="240" y="754"/>
                  </a:cubicBezTo>
                  <a:cubicBezTo>
                    <a:pt x="323" y="754"/>
                    <a:pt x="414" y="754"/>
                    <a:pt x="497" y="746"/>
                  </a:cubicBezTo>
                  <a:cubicBezTo>
                    <a:pt x="671" y="746"/>
                    <a:pt x="845" y="729"/>
                    <a:pt x="1019" y="721"/>
                  </a:cubicBezTo>
                  <a:cubicBezTo>
                    <a:pt x="1052" y="721"/>
                    <a:pt x="1077" y="729"/>
                    <a:pt x="1110" y="729"/>
                  </a:cubicBezTo>
                  <a:cubicBezTo>
                    <a:pt x="1251" y="754"/>
                    <a:pt x="1400" y="787"/>
                    <a:pt x="1533" y="829"/>
                  </a:cubicBezTo>
                  <a:cubicBezTo>
                    <a:pt x="1674" y="870"/>
                    <a:pt x="1806" y="928"/>
                    <a:pt x="1947" y="986"/>
                  </a:cubicBezTo>
                  <a:cubicBezTo>
                    <a:pt x="2080" y="1044"/>
                    <a:pt x="2221" y="1086"/>
                    <a:pt x="2370" y="1086"/>
                  </a:cubicBezTo>
                  <a:cubicBezTo>
                    <a:pt x="2444" y="1086"/>
                    <a:pt x="2519" y="1077"/>
                    <a:pt x="2593" y="1061"/>
                  </a:cubicBezTo>
                  <a:cubicBezTo>
                    <a:pt x="2635" y="1061"/>
                    <a:pt x="2676" y="1052"/>
                    <a:pt x="2718" y="1044"/>
                  </a:cubicBezTo>
                  <a:cubicBezTo>
                    <a:pt x="2751" y="1036"/>
                    <a:pt x="2784" y="1028"/>
                    <a:pt x="2817" y="1019"/>
                  </a:cubicBezTo>
                  <a:cubicBezTo>
                    <a:pt x="2825" y="1019"/>
                    <a:pt x="2834" y="1011"/>
                    <a:pt x="2834" y="1003"/>
                  </a:cubicBezTo>
                  <a:cubicBezTo>
                    <a:pt x="3157" y="1003"/>
                    <a:pt x="3480" y="978"/>
                    <a:pt x="3803" y="903"/>
                  </a:cubicBezTo>
                  <a:cubicBezTo>
                    <a:pt x="3878" y="878"/>
                    <a:pt x="3952" y="862"/>
                    <a:pt x="4027" y="829"/>
                  </a:cubicBezTo>
                  <a:cubicBezTo>
                    <a:pt x="4110" y="796"/>
                    <a:pt x="4201" y="754"/>
                    <a:pt x="4275" y="696"/>
                  </a:cubicBezTo>
                  <a:cubicBezTo>
                    <a:pt x="4350" y="646"/>
                    <a:pt x="4408" y="580"/>
                    <a:pt x="4458" y="506"/>
                  </a:cubicBezTo>
                  <a:cubicBezTo>
                    <a:pt x="4499" y="439"/>
                    <a:pt x="4532" y="365"/>
                    <a:pt x="4565" y="298"/>
                  </a:cubicBezTo>
                  <a:lnTo>
                    <a:pt x="4565" y="298"/>
                  </a:lnTo>
                  <a:cubicBezTo>
                    <a:pt x="4549" y="307"/>
                    <a:pt x="4532" y="315"/>
                    <a:pt x="4507" y="323"/>
                  </a:cubicBezTo>
                  <a:cubicBezTo>
                    <a:pt x="4292" y="423"/>
                    <a:pt x="4076" y="497"/>
                    <a:pt x="3844" y="530"/>
                  </a:cubicBezTo>
                  <a:cubicBezTo>
                    <a:pt x="3733" y="547"/>
                    <a:pt x="3621" y="555"/>
                    <a:pt x="3509" y="555"/>
                  </a:cubicBezTo>
                  <a:cubicBezTo>
                    <a:pt x="3397" y="555"/>
                    <a:pt x="3285" y="547"/>
                    <a:pt x="3173" y="530"/>
                  </a:cubicBezTo>
                  <a:cubicBezTo>
                    <a:pt x="2950" y="506"/>
                    <a:pt x="2726" y="448"/>
                    <a:pt x="2519" y="373"/>
                  </a:cubicBezTo>
                  <a:cubicBezTo>
                    <a:pt x="2411" y="340"/>
                    <a:pt x="2303" y="290"/>
                    <a:pt x="2196" y="249"/>
                  </a:cubicBezTo>
                  <a:cubicBezTo>
                    <a:pt x="2096" y="199"/>
                    <a:pt x="1997" y="141"/>
                    <a:pt x="1889" y="91"/>
                  </a:cubicBezTo>
                  <a:cubicBezTo>
                    <a:pt x="1790" y="50"/>
                    <a:pt x="1682" y="8"/>
                    <a:pt x="15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8"/>
            <p:cNvSpPr/>
            <p:nvPr/>
          </p:nvSpPr>
          <p:spPr>
            <a:xfrm>
              <a:off x="2481625" y="1609650"/>
              <a:ext cx="159300" cy="145850"/>
            </a:xfrm>
            <a:custGeom>
              <a:rect b="b" l="l" r="r" t="t"/>
              <a:pathLst>
                <a:path extrusionOk="0" h="5834" w="6372">
                  <a:moveTo>
                    <a:pt x="3023" y="1"/>
                  </a:moveTo>
                  <a:cubicBezTo>
                    <a:pt x="3021" y="1"/>
                    <a:pt x="3018" y="1"/>
                    <a:pt x="3016" y="2"/>
                  </a:cubicBezTo>
                  <a:cubicBezTo>
                    <a:pt x="3000" y="11"/>
                    <a:pt x="2983" y="19"/>
                    <a:pt x="2966" y="27"/>
                  </a:cubicBezTo>
                  <a:lnTo>
                    <a:pt x="2850" y="27"/>
                  </a:lnTo>
                  <a:cubicBezTo>
                    <a:pt x="2660" y="44"/>
                    <a:pt x="2478" y="118"/>
                    <a:pt x="2328" y="234"/>
                  </a:cubicBezTo>
                  <a:cubicBezTo>
                    <a:pt x="2304" y="251"/>
                    <a:pt x="2304" y="276"/>
                    <a:pt x="2320" y="301"/>
                  </a:cubicBezTo>
                  <a:cubicBezTo>
                    <a:pt x="2304" y="301"/>
                    <a:pt x="2287" y="309"/>
                    <a:pt x="2279" y="317"/>
                  </a:cubicBezTo>
                  <a:cubicBezTo>
                    <a:pt x="2212" y="441"/>
                    <a:pt x="2113" y="549"/>
                    <a:pt x="2022" y="665"/>
                  </a:cubicBezTo>
                  <a:cubicBezTo>
                    <a:pt x="1898" y="814"/>
                    <a:pt x="1765" y="963"/>
                    <a:pt x="1641" y="1113"/>
                  </a:cubicBezTo>
                  <a:cubicBezTo>
                    <a:pt x="1525" y="1245"/>
                    <a:pt x="1400" y="1378"/>
                    <a:pt x="1251" y="1461"/>
                  </a:cubicBezTo>
                  <a:cubicBezTo>
                    <a:pt x="1102" y="1543"/>
                    <a:pt x="928" y="1577"/>
                    <a:pt x="771" y="1659"/>
                  </a:cubicBezTo>
                  <a:cubicBezTo>
                    <a:pt x="522" y="1800"/>
                    <a:pt x="365" y="2057"/>
                    <a:pt x="199" y="2289"/>
                  </a:cubicBezTo>
                  <a:cubicBezTo>
                    <a:pt x="133" y="2372"/>
                    <a:pt x="75" y="2455"/>
                    <a:pt x="0" y="2529"/>
                  </a:cubicBezTo>
                  <a:cubicBezTo>
                    <a:pt x="25" y="2529"/>
                    <a:pt x="50" y="2546"/>
                    <a:pt x="66" y="2571"/>
                  </a:cubicBezTo>
                  <a:cubicBezTo>
                    <a:pt x="83" y="2596"/>
                    <a:pt x="91" y="2620"/>
                    <a:pt x="66" y="2645"/>
                  </a:cubicBezTo>
                  <a:cubicBezTo>
                    <a:pt x="58" y="2654"/>
                    <a:pt x="50" y="2662"/>
                    <a:pt x="33" y="2662"/>
                  </a:cubicBezTo>
                  <a:cubicBezTo>
                    <a:pt x="83" y="2718"/>
                    <a:pt x="175" y="2732"/>
                    <a:pt x="252" y="2732"/>
                  </a:cubicBezTo>
                  <a:cubicBezTo>
                    <a:pt x="278" y="2732"/>
                    <a:pt x="303" y="2730"/>
                    <a:pt x="323" y="2728"/>
                  </a:cubicBezTo>
                  <a:cubicBezTo>
                    <a:pt x="481" y="2728"/>
                    <a:pt x="630" y="2712"/>
                    <a:pt x="787" y="2703"/>
                  </a:cubicBezTo>
                  <a:cubicBezTo>
                    <a:pt x="928" y="2703"/>
                    <a:pt x="1094" y="2703"/>
                    <a:pt x="1226" y="2761"/>
                  </a:cubicBezTo>
                  <a:cubicBezTo>
                    <a:pt x="1293" y="2786"/>
                    <a:pt x="1326" y="2844"/>
                    <a:pt x="1351" y="2910"/>
                  </a:cubicBezTo>
                  <a:cubicBezTo>
                    <a:pt x="1367" y="2968"/>
                    <a:pt x="1392" y="3010"/>
                    <a:pt x="1442" y="3035"/>
                  </a:cubicBezTo>
                  <a:cubicBezTo>
                    <a:pt x="1483" y="3060"/>
                    <a:pt x="1525" y="3071"/>
                    <a:pt x="1567" y="3071"/>
                  </a:cubicBezTo>
                  <a:cubicBezTo>
                    <a:pt x="1662" y="3071"/>
                    <a:pt x="1757" y="3018"/>
                    <a:pt x="1831" y="2960"/>
                  </a:cubicBezTo>
                  <a:cubicBezTo>
                    <a:pt x="1843" y="2949"/>
                    <a:pt x="1860" y="2942"/>
                    <a:pt x="1876" y="2942"/>
                  </a:cubicBezTo>
                  <a:cubicBezTo>
                    <a:pt x="1895" y="2942"/>
                    <a:pt x="1914" y="2951"/>
                    <a:pt x="1922" y="2968"/>
                  </a:cubicBezTo>
                  <a:cubicBezTo>
                    <a:pt x="2005" y="3151"/>
                    <a:pt x="2022" y="3366"/>
                    <a:pt x="1964" y="3557"/>
                  </a:cubicBezTo>
                  <a:cubicBezTo>
                    <a:pt x="1939" y="3648"/>
                    <a:pt x="1898" y="3739"/>
                    <a:pt x="1840" y="3805"/>
                  </a:cubicBezTo>
                  <a:cubicBezTo>
                    <a:pt x="1773" y="3888"/>
                    <a:pt x="1682" y="3921"/>
                    <a:pt x="1583" y="3938"/>
                  </a:cubicBezTo>
                  <a:cubicBezTo>
                    <a:pt x="1483" y="3946"/>
                    <a:pt x="1376" y="3954"/>
                    <a:pt x="1268" y="3954"/>
                  </a:cubicBezTo>
                  <a:cubicBezTo>
                    <a:pt x="1152" y="3963"/>
                    <a:pt x="1036" y="3971"/>
                    <a:pt x="920" y="3979"/>
                  </a:cubicBezTo>
                  <a:cubicBezTo>
                    <a:pt x="862" y="3988"/>
                    <a:pt x="804" y="3988"/>
                    <a:pt x="746" y="3988"/>
                  </a:cubicBezTo>
                  <a:lnTo>
                    <a:pt x="746" y="3996"/>
                  </a:lnTo>
                  <a:cubicBezTo>
                    <a:pt x="704" y="4087"/>
                    <a:pt x="663" y="4170"/>
                    <a:pt x="613" y="4253"/>
                  </a:cubicBezTo>
                  <a:cubicBezTo>
                    <a:pt x="588" y="4311"/>
                    <a:pt x="564" y="4369"/>
                    <a:pt x="547" y="4427"/>
                  </a:cubicBezTo>
                  <a:cubicBezTo>
                    <a:pt x="539" y="4468"/>
                    <a:pt x="522" y="4518"/>
                    <a:pt x="506" y="4559"/>
                  </a:cubicBezTo>
                  <a:cubicBezTo>
                    <a:pt x="506" y="4568"/>
                    <a:pt x="489" y="4576"/>
                    <a:pt x="481" y="4584"/>
                  </a:cubicBezTo>
                  <a:cubicBezTo>
                    <a:pt x="481" y="4584"/>
                    <a:pt x="489" y="4584"/>
                    <a:pt x="489" y="4592"/>
                  </a:cubicBezTo>
                  <a:cubicBezTo>
                    <a:pt x="506" y="4617"/>
                    <a:pt x="530" y="4642"/>
                    <a:pt x="555" y="4667"/>
                  </a:cubicBezTo>
                  <a:cubicBezTo>
                    <a:pt x="572" y="4692"/>
                    <a:pt x="597" y="4725"/>
                    <a:pt x="613" y="4750"/>
                  </a:cubicBezTo>
                  <a:cubicBezTo>
                    <a:pt x="622" y="4766"/>
                    <a:pt x="622" y="4783"/>
                    <a:pt x="613" y="4791"/>
                  </a:cubicBezTo>
                  <a:cubicBezTo>
                    <a:pt x="605" y="4795"/>
                    <a:pt x="597" y="4798"/>
                    <a:pt x="589" y="4798"/>
                  </a:cubicBezTo>
                  <a:cubicBezTo>
                    <a:pt x="582" y="4798"/>
                    <a:pt x="576" y="4795"/>
                    <a:pt x="572" y="4791"/>
                  </a:cubicBezTo>
                  <a:cubicBezTo>
                    <a:pt x="547" y="4758"/>
                    <a:pt x="530" y="4733"/>
                    <a:pt x="506" y="4700"/>
                  </a:cubicBezTo>
                  <a:cubicBezTo>
                    <a:pt x="489" y="4675"/>
                    <a:pt x="464" y="4650"/>
                    <a:pt x="448" y="4626"/>
                  </a:cubicBezTo>
                  <a:cubicBezTo>
                    <a:pt x="439" y="4617"/>
                    <a:pt x="448" y="4601"/>
                    <a:pt x="448" y="4592"/>
                  </a:cubicBezTo>
                  <a:lnTo>
                    <a:pt x="439" y="4592"/>
                  </a:lnTo>
                  <a:cubicBezTo>
                    <a:pt x="431" y="4659"/>
                    <a:pt x="414" y="4725"/>
                    <a:pt x="390" y="4783"/>
                  </a:cubicBezTo>
                  <a:cubicBezTo>
                    <a:pt x="406" y="4841"/>
                    <a:pt x="414" y="4899"/>
                    <a:pt x="431" y="4957"/>
                  </a:cubicBezTo>
                  <a:cubicBezTo>
                    <a:pt x="439" y="5023"/>
                    <a:pt x="448" y="5081"/>
                    <a:pt x="464" y="5148"/>
                  </a:cubicBezTo>
                  <a:cubicBezTo>
                    <a:pt x="472" y="5197"/>
                    <a:pt x="481" y="5247"/>
                    <a:pt x="506" y="5288"/>
                  </a:cubicBezTo>
                  <a:cubicBezTo>
                    <a:pt x="547" y="5380"/>
                    <a:pt x="638" y="5429"/>
                    <a:pt x="729" y="5446"/>
                  </a:cubicBezTo>
                  <a:cubicBezTo>
                    <a:pt x="767" y="5454"/>
                    <a:pt x="804" y="5457"/>
                    <a:pt x="842" y="5457"/>
                  </a:cubicBezTo>
                  <a:cubicBezTo>
                    <a:pt x="1005" y="5457"/>
                    <a:pt x="1170" y="5394"/>
                    <a:pt x="1318" y="5346"/>
                  </a:cubicBezTo>
                  <a:cubicBezTo>
                    <a:pt x="1417" y="5313"/>
                    <a:pt x="1516" y="5288"/>
                    <a:pt x="1616" y="5280"/>
                  </a:cubicBezTo>
                  <a:cubicBezTo>
                    <a:pt x="1635" y="5279"/>
                    <a:pt x="1654" y="5278"/>
                    <a:pt x="1673" y="5278"/>
                  </a:cubicBezTo>
                  <a:cubicBezTo>
                    <a:pt x="1767" y="5278"/>
                    <a:pt x="1856" y="5295"/>
                    <a:pt x="1939" y="5330"/>
                  </a:cubicBezTo>
                  <a:cubicBezTo>
                    <a:pt x="2047" y="5363"/>
                    <a:pt x="2146" y="5413"/>
                    <a:pt x="2246" y="5462"/>
                  </a:cubicBezTo>
                  <a:cubicBezTo>
                    <a:pt x="2345" y="5512"/>
                    <a:pt x="2444" y="5562"/>
                    <a:pt x="2552" y="5603"/>
                  </a:cubicBezTo>
                  <a:cubicBezTo>
                    <a:pt x="2751" y="5686"/>
                    <a:pt x="2966" y="5752"/>
                    <a:pt x="3182" y="5786"/>
                  </a:cubicBezTo>
                  <a:cubicBezTo>
                    <a:pt x="3342" y="5816"/>
                    <a:pt x="3501" y="5833"/>
                    <a:pt x="3661" y="5833"/>
                  </a:cubicBezTo>
                  <a:cubicBezTo>
                    <a:pt x="3717" y="5833"/>
                    <a:pt x="3772" y="5831"/>
                    <a:pt x="3828" y="5827"/>
                  </a:cubicBezTo>
                  <a:cubicBezTo>
                    <a:pt x="4052" y="5810"/>
                    <a:pt x="4267" y="5752"/>
                    <a:pt x="4474" y="5670"/>
                  </a:cubicBezTo>
                  <a:cubicBezTo>
                    <a:pt x="4698" y="5578"/>
                    <a:pt x="4905" y="5471"/>
                    <a:pt x="5121" y="5371"/>
                  </a:cubicBezTo>
                  <a:lnTo>
                    <a:pt x="5792" y="5048"/>
                  </a:lnTo>
                  <a:lnTo>
                    <a:pt x="5883" y="5007"/>
                  </a:lnTo>
                  <a:cubicBezTo>
                    <a:pt x="5850" y="4982"/>
                    <a:pt x="5841" y="4924"/>
                    <a:pt x="5891" y="4916"/>
                  </a:cubicBezTo>
                  <a:cubicBezTo>
                    <a:pt x="5901" y="4914"/>
                    <a:pt x="5911" y="4913"/>
                    <a:pt x="5920" y="4913"/>
                  </a:cubicBezTo>
                  <a:cubicBezTo>
                    <a:pt x="5952" y="4913"/>
                    <a:pt x="5982" y="4923"/>
                    <a:pt x="6007" y="4949"/>
                  </a:cubicBezTo>
                  <a:cubicBezTo>
                    <a:pt x="6024" y="4932"/>
                    <a:pt x="6040" y="4916"/>
                    <a:pt x="6049" y="4899"/>
                  </a:cubicBezTo>
                  <a:cubicBezTo>
                    <a:pt x="6115" y="4833"/>
                    <a:pt x="6173" y="4766"/>
                    <a:pt x="6223" y="4684"/>
                  </a:cubicBezTo>
                  <a:cubicBezTo>
                    <a:pt x="6272" y="4609"/>
                    <a:pt x="6322" y="4526"/>
                    <a:pt x="6347" y="4443"/>
                  </a:cubicBezTo>
                  <a:cubicBezTo>
                    <a:pt x="6372" y="4360"/>
                    <a:pt x="6372" y="4261"/>
                    <a:pt x="6322" y="4186"/>
                  </a:cubicBezTo>
                  <a:cubicBezTo>
                    <a:pt x="6272" y="4104"/>
                    <a:pt x="6181" y="4070"/>
                    <a:pt x="6098" y="4054"/>
                  </a:cubicBezTo>
                  <a:cubicBezTo>
                    <a:pt x="5964" y="4039"/>
                    <a:pt x="5833" y="4036"/>
                    <a:pt x="5701" y="4036"/>
                  </a:cubicBezTo>
                  <a:cubicBezTo>
                    <a:pt x="5613" y="4036"/>
                    <a:pt x="5525" y="4037"/>
                    <a:pt x="5435" y="4037"/>
                  </a:cubicBezTo>
                  <a:cubicBezTo>
                    <a:pt x="5220" y="4037"/>
                    <a:pt x="4996" y="4037"/>
                    <a:pt x="4789" y="3988"/>
                  </a:cubicBezTo>
                  <a:cubicBezTo>
                    <a:pt x="4632" y="3946"/>
                    <a:pt x="4474" y="3872"/>
                    <a:pt x="4342" y="3764"/>
                  </a:cubicBezTo>
                  <a:cubicBezTo>
                    <a:pt x="4226" y="3664"/>
                    <a:pt x="4118" y="3532"/>
                    <a:pt x="4077" y="3366"/>
                  </a:cubicBezTo>
                  <a:cubicBezTo>
                    <a:pt x="4052" y="3292"/>
                    <a:pt x="4052" y="3209"/>
                    <a:pt x="4060" y="3126"/>
                  </a:cubicBezTo>
                  <a:cubicBezTo>
                    <a:pt x="4077" y="3035"/>
                    <a:pt x="4093" y="2935"/>
                    <a:pt x="4077" y="2844"/>
                  </a:cubicBezTo>
                  <a:cubicBezTo>
                    <a:pt x="4035" y="2654"/>
                    <a:pt x="3836" y="2604"/>
                    <a:pt x="3679" y="2562"/>
                  </a:cubicBezTo>
                  <a:cubicBezTo>
                    <a:pt x="3530" y="2529"/>
                    <a:pt x="3381" y="2505"/>
                    <a:pt x="3231" y="2455"/>
                  </a:cubicBezTo>
                  <a:cubicBezTo>
                    <a:pt x="3099" y="2413"/>
                    <a:pt x="2983" y="2331"/>
                    <a:pt x="2925" y="2198"/>
                  </a:cubicBezTo>
                  <a:cubicBezTo>
                    <a:pt x="2850" y="1999"/>
                    <a:pt x="2933" y="1784"/>
                    <a:pt x="3000" y="1593"/>
                  </a:cubicBezTo>
                  <a:cubicBezTo>
                    <a:pt x="3074" y="1386"/>
                    <a:pt x="3132" y="1179"/>
                    <a:pt x="3182" y="955"/>
                  </a:cubicBezTo>
                  <a:cubicBezTo>
                    <a:pt x="3223" y="740"/>
                    <a:pt x="3248" y="516"/>
                    <a:pt x="3240" y="292"/>
                  </a:cubicBezTo>
                  <a:cubicBezTo>
                    <a:pt x="3240" y="201"/>
                    <a:pt x="3215" y="102"/>
                    <a:pt x="3124" y="60"/>
                  </a:cubicBezTo>
                  <a:cubicBezTo>
                    <a:pt x="3099" y="44"/>
                    <a:pt x="3066" y="35"/>
                    <a:pt x="3041" y="35"/>
                  </a:cubicBezTo>
                  <a:cubicBezTo>
                    <a:pt x="3048" y="21"/>
                    <a:pt x="3037" y="1"/>
                    <a:pt x="30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8"/>
            <p:cNvSpPr/>
            <p:nvPr/>
          </p:nvSpPr>
          <p:spPr>
            <a:xfrm>
              <a:off x="2584575" y="1594375"/>
              <a:ext cx="60075" cy="53525"/>
            </a:xfrm>
            <a:custGeom>
              <a:rect b="b" l="l" r="r" t="t"/>
              <a:pathLst>
                <a:path extrusionOk="0" h="2141" w="2403">
                  <a:moveTo>
                    <a:pt x="1102" y="0"/>
                  </a:moveTo>
                  <a:cubicBezTo>
                    <a:pt x="1069" y="0"/>
                    <a:pt x="1069" y="58"/>
                    <a:pt x="1102" y="58"/>
                  </a:cubicBezTo>
                  <a:cubicBezTo>
                    <a:pt x="1177" y="66"/>
                    <a:pt x="1259" y="75"/>
                    <a:pt x="1334" y="100"/>
                  </a:cubicBezTo>
                  <a:lnTo>
                    <a:pt x="1160" y="100"/>
                  </a:lnTo>
                  <a:cubicBezTo>
                    <a:pt x="978" y="116"/>
                    <a:pt x="804" y="166"/>
                    <a:pt x="630" y="232"/>
                  </a:cubicBezTo>
                  <a:cubicBezTo>
                    <a:pt x="414" y="274"/>
                    <a:pt x="191" y="398"/>
                    <a:pt x="91" y="613"/>
                  </a:cubicBezTo>
                  <a:lnTo>
                    <a:pt x="91" y="622"/>
                  </a:lnTo>
                  <a:cubicBezTo>
                    <a:pt x="33" y="729"/>
                    <a:pt x="8" y="854"/>
                    <a:pt x="33" y="978"/>
                  </a:cubicBezTo>
                  <a:cubicBezTo>
                    <a:pt x="0" y="1168"/>
                    <a:pt x="17" y="1367"/>
                    <a:pt x="33" y="1566"/>
                  </a:cubicBezTo>
                  <a:cubicBezTo>
                    <a:pt x="40" y="1601"/>
                    <a:pt x="64" y="1618"/>
                    <a:pt x="91" y="1618"/>
                  </a:cubicBezTo>
                  <a:cubicBezTo>
                    <a:pt x="97" y="1618"/>
                    <a:pt x="102" y="1617"/>
                    <a:pt x="108" y="1616"/>
                  </a:cubicBezTo>
                  <a:cubicBezTo>
                    <a:pt x="133" y="1690"/>
                    <a:pt x="174" y="1748"/>
                    <a:pt x="232" y="1790"/>
                  </a:cubicBezTo>
                  <a:cubicBezTo>
                    <a:pt x="323" y="1840"/>
                    <a:pt x="423" y="1840"/>
                    <a:pt x="522" y="1840"/>
                  </a:cubicBezTo>
                  <a:cubicBezTo>
                    <a:pt x="555" y="1840"/>
                    <a:pt x="588" y="1840"/>
                    <a:pt x="621" y="1848"/>
                  </a:cubicBezTo>
                  <a:lnTo>
                    <a:pt x="630" y="1856"/>
                  </a:lnTo>
                  <a:lnTo>
                    <a:pt x="638" y="1856"/>
                  </a:lnTo>
                  <a:cubicBezTo>
                    <a:pt x="638" y="1873"/>
                    <a:pt x="646" y="1873"/>
                    <a:pt x="655" y="1873"/>
                  </a:cubicBezTo>
                  <a:cubicBezTo>
                    <a:pt x="663" y="1889"/>
                    <a:pt x="679" y="1898"/>
                    <a:pt x="688" y="1906"/>
                  </a:cubicBezTo>
                  <a:cubicBezTo>
                    <a:pt x="698" y="1919"/>
                    <a:pt x="711" y="1925"/>
                    <a:pt x="724" y="1925"/>
                  </a:cubicBezTo>
                  <a:cubicBezTo>
                    <a:pt x="752" y="1925"/>
                    <a:pt x="779" y="1898"/>
                    <a:pt x="779" y="1864"/>
                  </a:cubicBezTo>
                  <a:cubicBezTo>
                    <a:pt x="787" y="1873"/>
                    <a:pt x="804" y="1873"/>
                    <a:pt x="812" y="1881"/>
                  </a:cubicBezTo>
                  <a:cubicBezTo>
                    <a:pt x="1036" y="2037"/>
                    <a:pt x="1302" y="2141"/>
                    <a:pt x="1572" y="2141"/>
                  </a:cubicBezTo>
                  <a:cubicBezTo>
                    <a:pt x="1661" y="2141"/>
                    <a:pt x="1751" y="2129"/>
                    <a:pt x="1839" y="2105"/>
                  </a:cubicBezTo>
                  <a:cubicBezTo>
                    <a:pt x="2030" y="2047"/>
                    <a:pt x="2237" y="1939"/>
                    <a:pt x="2345" y="1757"/>
                  </a:cubicBezTo>
                  <a:cubicBezTo>
                    <a:pt x="2386" y="1682"/>
                    <a:pt x="2395" y="1608"/>
                    <a:pt x="2386" y="1533"/>
                  </a:cubicBezTo>
                  <a:cubicBezTo>
                    <a:pt x="2403" y="1434"/>
                    <a:pt x="2361" y="1351"/>
                    <a:pt x="2303" y="1268"/>
                  </a:cubicBezTo>
                  <a:cubicBezTo>
                    <a:pt x="2279" y="1235"/>
                    <a:pt x="2254" y="1210"/>
                    <a:pt x="2221" y="1177"/>
                  </a:cubicBezTo>
                  <a:cubicBezTo>
                    <a:pt x="2221" y="1168"/>
                    <a:pt x="2212" y="1160"/>
                    <a:pt x="2204" y="1144"/>
                  </a:cubicBezTo>
                  <a:cubicBezTo>
                    <a:pt x="1980" y="837"/>
                    <a:pt x="1682" y="588"/>
                    <a:pt x="1342" y="423"/>
                  </a:cubicBezTo>
                  <a:cubicBezTo>
                    <a:pt x="1334" y="414"/>
                    <a:pt x="1317" y="406"/>
                    <a:pt x="1301" y="398"/>
                  </a:cubicBezTo>
                  <a:cubicBezTo>
                    <a:pt x="1284" y="390"/>
                    <a:pt x="1268" y="381"/>
                    <a:pt x="1251" y="373"/>
                  </a:cubicBezTo>
                  <a:cubicBezTo>
                    <a:pt x="1259" y="365"/>
                    <a:pt x="1268" y="365"/>
                    <a:pt x="1268" y="356"/>
                  </a:cubicBezTo>
                  <a:cubicBezTo>
                    <a:pt x="1342" y="373"/>
                    <a:pt x="1409" y="398"/>
                    <a:pt x="1483" y="423"/>
                  </a:cubicBezTo>
                  <a:cubicBezTo>
                    <a:pt x="1541" y="448"/>
                    <a:pt x="1591" y="472"/>
                    <a:pt x="1649" y="497"/>
                  </a:cubicBezTo>
                  <a:cubicBezTo>
                    <a:pt x="1707" y="530"/>
                    <a:pt x="1765" y="564"/>
                    <a:pt x="1831" y="588"/>
                  </a:cubicBezTo>
                  <a:cubicBezTo>
                    <a:pt x="1834" y="589"/>
                    <a:pt x="1836" y="590"/>
                    <a:pt x="1839" y="590"/>
                  </a:cubicBezTo>
                  <a:cubicBezTo>
                    <a:pt x="1861" y="590"/>
                    <a:pt x="1879" y="561"/>
                    <a:pt x="1864" y="539"/>
                  </a:cubicBezTo>
                  <a:cubicBezTo>
                    <a:pt x="1839" y="506"/>
                    <a:pt x="1815" y="481"/>
                    <a:pt x="1781" y="456"/>
                  </a:cubicBezTo>
                  <a:cubicBezTo>
                    <a:pt x="1748" y="431"/>
                    <a:pt x="1715" y="406"/>
                    <a:pt x="1682" y="390"/>
                  </a:cubicBezTo>
                  <a:cubicBezTo>
                    <a:pt x="1607" y="348"/>
                    <a:pt x="1533" y="315"/>
                    <a:pt x="1458" y="290"/>
                  </a:cubicBezTo>
                  <a:cubicBezTo>
                    <a:pt x="1334" y="240"/>
                    <a:pt x="1193" y="216"/>
                    <a:pt x="1052" y="199"/>
                  </a:cubicBezTo>
                  <a:cubicBezTo>
                    <a:pt x="1077" y="199"/>
                    <a:pt x="1110" y="191"/>
                    <a:pt x="1135" y="191"/>
                  </a:cubicBezTo>
                  <a:cubicBezTo>
                    <a:pt x="1175" y="188"/>
                    <a:pt x="1213" y="186"/>
                    <a:pt x="1251" y="186"/>
                  </a:cubicBezTo>
                  <a:cubicBezTo>
                    <a:pt x="1317" y="186"/>
                    <a:pt x="1382" y="192"/>
                    <a:pt x="1450" y="207"/>
                  </a:cubicBezTo>
                  <a:cubicBezTo>
                    <a:pt x="1500" y="216"/>
                    <a:pt x="1549" y="224"/>
                    <a:pt x="1599" y="240"/>
                  </a:cubicBezTo>
                  <a:cubicBezTo>
                    <a:pt x="1624" y="249"/>
                    <a:pt x="1649" y="265"/>
                    <a:pt x="1674" y="274"/>
                  </a:cubicBezTo>
                  <a:cubicBezTo>
                    <a:pt x="1699" y="282"/>
                    <a:pt x="1723" y="298"/>
                    <a:pt x="1748" y="298"/>
                  </a:cubicBezTo>
                  <a:cubicBezTo>
                    <a:pt x="1751" y="300"/>
                    <a:pt x="1753" y="300"/>
                    <a:pt x="1756" y="300"/>
                  </a:cubicBezTo>
                  <a:cubicBezTo>
                    <a:pt x="1773" y="300"/>
                    <a:pt x="1796" y="279"/>
                    <a:pt x="1781" y="257"/>
                  </a:cubicBezTo>
                  <a:cubicBezTo>
                    <a:pt x="1748" y="216"/>
                    <a:pt x="1690" y="191"/>
                    <a:pt x="1641" y="174"/>
                  </a:cubicBezTo>
                  <a:cubicBezTo>
                    <a:pt x="1616" y="158"/>
                    <a:pt x="1583" y="149"/>
                    <a:pt x="1558" y="141"/>
                  </a:cubicBezTo>
                  <a:cubicBezTo>
                    <a:pt x="1500" y="91"/>
                    <a:pt x="1417" y="58"/>
                    <a:pt x="1342" y="42"/>
                  </a:cubicBezTo>
                  <a:cubicBezTo>
                    <a:pt x="1268" y="17"/>
                    <a:pt x="1185" y="0"/>
                    <a:pt x="1102" y="0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8"/>
            <p:cNvSpPr/>
            <p:nvPr/>
          </p:nvSpPr>
          <p:spPr>
            <a:xfrm>
              <a:off x="2493000" y="1601375"/>
              <a:ext cx="40625" cy="47800"/>
            </a:xfrm>
            <a:custGeom>
              <a:rect b="b" l="l" r="r" t="t"/>
              <a:pathLst>
                <a:path extrusionOk="0" h="1912" w="1625">
                  <a:moveTo>
                    <a:pt x="1429" y="1"/>
                  </a:moveTo>
                  <a:cubicBezTo>
                    <a:pt x="1396" y="1"/>
                    <a:pt x="1362" y="6"/>
                    <a:pt x="1335" y="10"/>
                  </a:cubicBezTo>
                  <a:cubicBezTo>
                    <a:pt x="1269" y="27"/>
                    <a:pt x="1202" y="52"/>
                    <a:pt x="1136" y="85"/>
                  </a:cubicBezTo>
                  <a:cubicBezTo>
                    <a:pt x="1037" y="134"/>
                    <a:pt x="945" y="201"/>
                    <a:pt x="863" y="259"/>
                  </a:cubicBezTo>
                  <a:cubicBezTo>
                    <a:pt x="879" y="242"/>
                    <a:pt x="904" y="217"/>
                    <a:pt x="929" y="201"/>
                  </a:cubicBezTo>
                  <a:cubicBezTo>
                    <a:pt x="962" y="168"/>
                    <a:pt x="1003" y="134"/>
                    <a:pt x="1028" y="101"/>
                  </a:cubicBezTo>
                  <a:cubicBezTo>
                    <a:pt x="1037" y="85"/>
                    <a:pt x="1020" y="68"/>
                    <a:pt x="1003" y="68"/>
                  </a:cubicBezTo>
                  <a:cubicBezTo>
                    <a:pt x="962" y="85"/>
                    <a:pt x="921" y="118"/>
                    <a:pt x="887" y="151"/>
                  </a:cubicBezTo>
                  <a:cubicBezTo>
                    <a:pt x="846" y="176"/>
                    <a:pt x="813" y="209"/>
                    <a:pt x="771" y="242"/>
                  </a:cubicBezTo>
                  <a:cubicBezTo>
                    <a:pt x="705" y="308"/>
                    <a:pt x="639" y="375"/>
                    <a:pt x="573" y="449"/>
                  </a:cubicBezTo>
                  <a:cubicBezTo>
                    <a:pt x="564" y="458"/>
                    <a:pt x="564" y="474"/>
                    <a:pt x="564" y="482"/>
                  </a:cubicBezTo>
                  <a:cubicBezTo>
                    <a:pt x="523" y="524"/>
                    <a:pt x="473" y="565"/>
                    <a:pt x="432" y="615"/>
                  </a:cubicBezTo>
                  <a:cubicBezTo>
                    <a:pt x="316" y="739"/>
                    <a:pt x="183" y="880"/>
                    <a:pt x="100" y="1038"/>
                  </a:cubicBezTo>
                  <a:cubicBezTo>
                    <a:pt x="75" y="1087"/>
                    <a:pt x="59" y="1137"/>
                    <a:pt x="42" y="1187"/>
                  </a:cubicBezTo>
                  <a:cubicBezTo>
                    <a:pt x="26" y="1187"/>
                    <a:pt x="17" y="1212"/>
                    <a:pt x="9" y="1228"/>
                  </a:cubicBezTo>
                  <a:cubicBezTo>
                    <a:pt x="1" y="1311"/>
                    <a:pt x="9" y="1386"/>
                    <a:pt x="17" y="1468"/>
                  </a:cubicBezTo>
                  <a:cubicBezTo>
                    <a:pt x="17" y="1502"/>
                    <a:pt x="17" y="1535"/>
                    <a:pt x="26" y="1560"/>
                  </a:cubicBezTo>
                  <a:cubicBezTo>
                    <a:pt x="26" y="1568"/>
                    <a:pt x="26" y="1576"/>
                    <a:pt x="26" y="1576"/>
                  </a:cubicBezTo>
                  <a:cubicBezTo>
                    <a:pt x="34" y="1576"/>
                    <a:pt x="34" y="1584"/>
                    <a:pt x="34" y="1584"/>
                  </a:cubicBezTo>
                  <a:cubicBezTo>
                    <a:pt x="42" y="1676"/>
                    <a:pt x="51" y="1792"/>
                    <a:pt x="109" y="1866"/>
                  </a:cubicBezTo>
                  <a:cubicBezTo>
                    <a:pt x="135" y="1900"/>
                    <a:pt x="168" y="1911"/>
                    <a:pt x="202" y="1911"/>
                  </a:cubicBezTo>
                  <a:cubicBezTo>
                    <a:pt x="253" y="1911"/>
                    <a:pt x="308" y="1886"/>
                    <a:pt x="357" y="1866"/>
                  </a:cubicBezTo>
                  <a:cubicBezTo>
                    <a:pt x="457" y="1825"/>
                    <a:pt x="548" y="1783"/>
                    <a:pt x="647" y="1734"/>
                  </a:cubicBezTo>
                  <a:cubicBezTo>
                    <a:pt x="813" y="1642"/>
                    <a:pt x="954" y="1526"/>
                    <a:pt x="1095" y="1394"/>
                  </a:cubicBezTo>
                  <a:cubicBezTo>
                    <a:pt x="1227" y="1270"/>
                    <a:pt x="1360" y="1137"/>
                    <a:pt x="1467" y="988"/>
                  </a:cubicBezTo>
                  <a:cubicBezTo>
                    <a:pt x="1567" y="839"/>
                    <a:pt x="1625" y="656"/>
                    <a:pt x="1600" y="474"/>
                  </a:cubicBezTo>
                  <a:cubicBezTo>
                    <a:pt x="1583" y="391"/>
                    <a:pt x="1550" y="308"/>
                    <a:pt x="1484" y="250"/>
                  </a:cubicBezTo>
                  <a:cubicBezTo>
                    <a:pt x="1426" y="192"/>
                    <a:pt x="1343" y="168"/>
                    <a:pt x="1269" y="159"/>
                  </a:cubicBezTo>
                  <a:lnTo>
                    <a:pt x="1252" y="159"/>
                  </a:lnTo>
                  <a:cubicBezTo>
                    <a:pt x="1285" y="143"/>
                    <a:pt x="1327" y="126"/>
                    <a:pt x="1360" y="118"/>
                  </a:cubicBezTo>
                  <a:cubicBezTo>
                    <a:pt x="1374" y="116"/>
                    <a:pt x="1389" y="115"/>
                    <a:pt x="1403" y="115"/>
                  </a:cubicBezTo>
                  <a:cubicBezTo>
                    <a:pt x="1417" y="115"/>
                    <a:pt x="1432" y="116"/>
                    <a:pt x="1446" y="116"/>
                  </a:cubicBezTo>
                  <a:cubicBezTo>
                    <a:pt x="1474" y="116"/>
                    <a:pt x="1501" y="114"/>
                    <a:pt x="1525" y="101"/>
                  </a:cubicBezTo>
                  <a:cubicBezTo>
                    <a:pt x="1550" y="85"/>
                    <a:pt x="1550" y="52"/>
                    <a:pt x="1534" y="35"/>
                  </a:cubicBezTo>
                  <a:cubicBezTo>
                    <a:pt x="1507" y="8"/>
                    <a:pt x="1468" y="1"/>
                    <a:pt x="1429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8"/>
            <p:cNvSpPr/>
            <p:nvPr/>
          </p:nvSpPr>
          <p:spPr>
            <a:xfrm>
              <a:off x="2542100" y="1546525"/>
              <a:ext cx="7900" cy="5600"/>
            </a:xfrm>
            <a:custGeom>
              <a:rect b="b" l="l" r="r" t="t"/>
              <a:pathLst>
                <a:path extrusionOk="0" h="224" w="316">
                  <a:moveTo>
                    <a:pt x="315" y="0"/>
                  </a:moveTo>
                  <a:cubicBezTo>
                    <a:pt x="307" y="0"/>
                    <a:pt x="307" y="0"/>
                    <a:pt x="299" y="8"/>
                  </a:cubicBezTo>
                  <a:cubicBezTo>
                    <a:pt x="224" y="25"/>
                    <a:pt x="158" y="66"/>
                    <a:pt x="100" y="124"/>
                  </a:cubicBezTo>
                  <a:cubicBezTo>
                    <a:pt x="67" y="158"/>
                    <a:pt x="34" y="191"/>
                    <a:pt x="1" y="224"/>
                  </a:cubicBezTo>
                  <a:cubicBezTo>
                    <a:pt x="108" y="149"/>
                    <a:pt x="216" y="75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8"/>
            <p:cNvSpPr/>
            <p:nvPr/>
          </p:nvSpPr>
          <p:spPr>
            <a:xfrm>
              <a:off x="2469800" y="1449625"/>
              <a:ext cx="81650" cy="138550"/>
            </a:xfrm>
            <a:custGeom>
              <a:rect b="b" l="l" r="r" t="t"/>
              <a:pathLst>
                <a:path extrusionOk="0" h="5542" w="3266">
                  <a:moveTo>
                    <a:pt x="192" y="1"/>
                  </a:moveTo>
                  <a:cubicBezTo>
                    <a:pt x="178" y="1"/>
                    <a:pt x="164" y="3"/>
                    <a:pt x="150" y="7"/>
                  </a:cubicBezTo>
                  <a:cubicBezTo>
                    <a:pt x="75" y="32"/>
                    <a:pt x="34" y="98"/>
                    <a:pt x="1" y="164"/>
                  </a:cubicBezTo>
                  <a:cubicBezTo>
                    <a:pt x="167" y="595"/>
                    <a:pt x="324" y="1034"/>
                    <a:pt x="490" y="1465"/>
                  </a:cubicBezTo>
                  <a:cubicBezTo>
                    <a:pt x="597" y="1755"/>
                    <a:pt x="705" y="2037"/>
                    <a:pt x="871" y="2285"/>
                  </a:cubicBezTo>
                  <a:cubicBezTo>
                    <a:pt x="962" y="2426"/>
                    <a:pt x="1070" y="2551"/>
                    <a:pt x="1136" y="2700"/>
                  </a:cubicBezTo>
                  <a:cubicBezTo>
                    <a:pt x="1285" y="2998"/>
                    <a:pt x="1260" y="3346"/>
                    <a:pt x="1252" y="3686"/>
                  </a:cubicBezTo>
                  <a:cubicBezTo>
                    <a:pt x="1244" y="4232"/>
                    <a:pt x="1302" y="4788"/>
                    <a:pt x="1418" y="5326"/>
                  </a:cubicBezTo>
                  <a:cubicBezTo>
                    <a:pt x="1434" y="5392"/>
                    <a:pt x="1451" y="5475"/>
                    <a:pt x="1509" y="5517"/>
                  </a:cubicBezTo>
                  <a:cubicBezTo>
                    <a:pt x="1542" y="5533"/>
                    <a:pt x="1575" y="5542"/>
                    <a:pt x="1617" y="5542"/>
                  </a:cubicBezTo>
                  <a:lnTo>
                    <a:pt x="1666" y="5542"/>
                  </a:lnTo>
                  <a:cubicBezTo>
                    <a:pt x="1716" y="5533"/>
                    <a:pt x="1757" y="5517"/>
                    <a:pt x="1799" y="5492"/>
                  </a:cubicBezTo>
                  <a:cubicBezTo>
                    <a:pt x="1965" y="5409"/>
                    <a:pt x="2081" y="5210"/>
                    <a:pt x="2180" y="5028"/>
                  </a:cubicBezTo>
                  <a:lnTo>
                    <a:pt x="2180" y="5028"/>
                  </a:lnTo>
                  <a:lnTo>
                    <a:pt x="2172" y="5036"/>
                  </a:lnTo>
                  <a:lnTo>
                    <a:pt x="1791" y="5392"/>
                  </a:lnTo>
                  <a:cubicBezTo>
                    <a:pt x="1898" y="5235"/>
                    <a:pt x="2006" y="5078"/>
                    <a:pt x="2114" y="4928"/>
                  </a:cubicBezTo>
                  <a:cubicBezTo>
                    <a:pt x="2255" y="4738"/>
                    <a:pt x="2404" y="4556"/>
                    <a:pt x="2569" y="4390"/>
                  </a:cubicBezTo>
                  <a:cubicBezTo>
                    <a:pt x="2569" y="4382"/>
                    <a:pt x="2578" y="4382"/>
                    <a:pt x="2578" y="4373"/>
                  </a:cubicBezTo>
                  <a:cubicBezTo>
                    <a:pt x="2578" y="4365"/>
                    <a:pt x="2578" y="4348"/>
                    <a:pt x="2586" y="4332"/>
                  </a:cubicBezTo>
                  <a:cubicBezTo>
                    <a:pt x="2677" y="4174"/>
                    <a:pt x="2801" y="4017"/>
                    <a:pt x="2934" y="3901"/>
                  </a:cubicBezTo>
                  <a:cubicBezTo>
                    <a:pt x="3000" y="3843"/>
                    <a:pt x="3075" y="3802"/>
                    <a:pt x="3158" y="3785"/>
                  </a:cubicBezTo>
                  <a:cubicBezTo>
                    <a:pt x="3191" y="3777"/>
                    <a:pt x="3232" y="3769"/>
                    <a:pt x="3265" y="3769"/>
                  </a:cubicBezTo>
                  <a:cubicBezTo>
                    <a:pt x="3009" y="3537"/>
                    <a:pt x="2793" y="3255"/>
                    <a:pt x="2594" y="2957"/>
                  </a:cubicBezTo>
                  <a:cubicBezTo>
                    <a:pt x="2395" y="2658"/>
                    <a:pt x="2213" y="2343"/>
                    <a:pt x="2031" y="2037"/>
                  </a:cubicBezTo>
                  <a:cubicBezTo>
                    <a:pt x="1683" y="1440"/>
                    <a:pt x="1310" y="835"/>
                    <a:pt x="796" y="380"/>
                  </a:cubicBezTo>
                  <a:cubicBezTo>
                    <a:pt x="672" y="272"/>
                    <a:pt x="539" y="173"/>
                    <a:pt x="390" y="81"/>
                  </a:cubicBezTo>
                  <a:cubicBezTo>
                    <a:pt x="335" y="47"/>
                    <a:pt x="263" y="1"/>
                    <a:pt x="192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8"/>
            <p:cNvSpPr/>
            <p:nvPr/>
          </p:nvSpPr>
          <p:spPr>
            <a:xfrm>
              <a:off x="2670325" y="1447350"/>
              <a:ext cx="61950" cy="143650"/>
            </a:xfrm>
            <a:custGeom>
              <a:rect b="b" l="l" r="r" t="t"/>
              <a:pathLst>
                <a:path extrusionOk="0" h="5746" w="2478">
                  <a:moveTo>
                    <a:pt x="2036" y="1"/>
                  </a:moveTo>
                  <a:cubicBezTo>
                    <a:pt x="1994" y="1"/>
                    <a:pt x="1952" y="11"/>
                    <a:pt x="1914" y="32"/>
                  </a:cubicBezTo>
                  <a:cubicBezTo>
                    <a:pt x="1831" y="73"/>
                    <a:pt x="1773" y="156"/>
                    <a:pt x="1724" y="230"/>
                  </a:cubicBezTo>
                  <a:cubicBezTo>
                    <a:pt x="1508" y="545"/>
                    <a:pt x="1293" y="860"/>
                    <a:pt x="1086" y="1183"/>
                  </a:cubicBezTo>
                  <a:cubicBezTo>
                    <a:pt x="1044" y="1225"/>
                    <a:pt x="1003" y="1266"/>
                    <a:pt x="970" y="1308"/>
                  </a:cubicBezTo>
                  <a:cubicBezTo>
                    <a:pt x="1044" y="1183"/>
                    <a:pt x="1119" y="1067"/>
                    <a:pt x="1202" y="960"/>
                  </a:cubicBezTo>
                  <a:cubicBezTo>
                    <a:pt x="1221" y="934"/>
                    <a:pt x="1201" y="899"/>
                    <a:pt x="1179" y="899"/>
                  </a:cubicBezTo>
                  <a:cubicBezTo>
                    <a:pt x="1173" y="899"/>
                    <a:pt x="1166" y="902"/>
                    <a:pt x="1160" y="910"/>
                  </a:cubicBezTo>
                  <a:cubicBezTo>
                    <a:pt x="1019" y="1084"/>
                    <a:pt x="895" y="1266"/>
                    <a:pt x="787" y="1465"/>
                  </a:cubicBezTo>
                  <a:cubicBezTo>
                    <a:pt x="688" y="1672"/>
                    <a:pt x="597" y="1888"/>
                    <a:pt x="531" y="2111"/>
                  </a:cubicBezTo>
                  <a:cubicBezTo>
                    <a:pt x="497" y="2169"/>
                    <a:pt x="473" y="2227"/>
                    <a:pt x="439" y="2294"/>
                  </a:cubicBezTo>
                  <a:cubicBezTo>
                    <a:pt x="506" y="1970"/>
                    <a:pt x="613" y="1664"/>
                    <a:pt x="812" y="1390"/>
                  </a:cubicBezTo>
                  <a:cubicBezTo>
                    <a:pt x="825" y="1372"/>
                    <a:pt x="800" y="1348"/>
                    <a:pt x="780" y="1348"/>
                  </a:cubicBezTo>
                  <a:cubicBezTo>
                    <a:pt x="773" y="1348"/>
                    <a:pt x="767" y="1351"/>
                    <a:pt x="762" y="1357"/>
                  </a:cubicBezTo>
                  <a:cubicBezTo>
                    <a:pt x="655" y="1490"/>
                    <a:pt x="564" y="1639"/>
                    <a:pt x="497" y="1796"/>
                  </a:cubicBezTo>
                  <a:cubicBezTo>
                    <a:pt x="390" y="2062"/>
                    <a:pt x="323" y="2343"/>
                    <a:pt x="274" y="2625"/>
                  </a:cubicBezTo>
                  <a:cubicBezTo>
                    <a:pt x="241" y="2691"/>
                    <a:pt x="216" y="2766"/>
                    <a:pt x="183" y="2832"/>
                  </a:cubicBezTo>
                  <a:cubicBezTo>
                    <a:pt x="108" y="3006"/>
                    <a:pt x="42" y="3188"/>
                    <a:pt x="25" y="3379"/>
                  </a:cubicBezTo>
                  <a:cubicBezTo>
                    <a:pt x="0" y="3628"/>
                    <a:pt x="67" y="3868"/>
                    <a:pt x="141" y="4108"/>
                  </a:cubicBezTo>
                  <a:cubicBezTo>
                    <a:pt x="274" y="4514"/>
                    <a:pt x="431" y="4912"/>
                    <a:pt x="605" y="5309"/>
                  </a:cubicBezTo>
                  <a:lnTo>
                    <a:pt x="638" y="5401"/>
                  </a:lnTo>
                  <a:cubicBezTo>
                    <a:pt x="647" y="5409"/>
                    <a:pt x="647" y="5417"/>
                    <a:pt x="655" y="5417"/>
                  </a:cubicBezTo>
                  <a:lnTo>
                    <a:pt x="696" y="5508"/>
                  </a:lnTo>
                  <a:lnTo>
                    <a:pt x="729" y="5144"/>
                  </a:lnTo>
                  <a:cubicBezTo>
                    <a:pt x="771" y="5384"/>
                    <a:pt x="920" y="5616"/>
                    <a:pt x="1135" y="5707"/>
                  </a:cubicBezTo>
                  <a:cubicBezTo>
                    <a:pt x="1197" y="5733"/>
                    <a:pt x="1264" y="5746"/>
                    <a:pt x="1331" y="5746"/>
                  </a:cubicBezTo>
                  <a:cubicBezTo>
                    <a:pt x="1499" y="5746"/>
                    <a:pt x="1668" y="5667"/>
                    <a:pt x="1757" y="5525"/>
                  </a:cubicBezTo>
                  <a:cubicBezTo>
                    <a:pt x="1898" y="5293"/>
                    <a:pt x="1831" y="4995"/>
                    <a:pt x="1790" y="4721"/>
                  </a:cubicBezTo>
                  <a:cubicBezTo>
                    <a:pt x="1757" y="4489"/>
                    <a:pt x="1757" y="4249"/>
                    <a:pt x="1790" y="4017"/>
                  </a:cubicBezTo>
                  <a:cubicBezTo>
                    <a:pt x="1831" y="3669"/>
                    <a:pt x="1947" y="3338"/>
                    <a:pt x="2038" y="2998"/>
                  </a:cubicBezTo>
                  <a:cubicBezTo>
                    <a:pt x="2246" y="2294"/>
                    <a:pt x="2378" y="1573"/>
                    <a:pt x="2444" y="844"/>
                  </a:cubicBezTo>
                  <a:cubicBezTo>
                    <a:pt x="2461" y="636"/>
                    <a:pt x="2478" y="429"/>
                    <a:pt x="2386" y="247"/>
                  </a:cubicBezTo>
                  <a:cubicBezTo>
                    <a:pt x="2323" y="107"/>
                    <a:pt x="2176" y="1"/>
                    <a:pt x="20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8"/>
            <p:cNvSpPr/>
            <p:nvPr/>
          </p:nvSpPr>
          <p:spPr>
            <a:xfrm>
              <a:off x="2681100" y="1670175"/>
              <a:ext cx="60075" cy="205100"/>
            </a:xfrm>
            <a:custGeom>
              <a:rect b="b" l="l" r="r" t="t"/>
              <a:pathLst>
                <a:path extrusionOk="0" h="8204" w="2403">
                  <a:moveTo>
                    <a:pt x="1898" y="2309"/>
                  </a:moveTo>
                  <a:cubicBezTo>
                    <a:pt x="1898" y="2310"/>
                    <a:pt x="1897" y="2311"/>
                    <a:pt x="1897" y="2312"/>
                  </a:cubicBezTo>
                  <a:cubicBezTo>
                    <a:pt x="1898" y="2311"/>
                    <a:pt x="1898" y="2310"/>
                    <a:pt x="1898" y="2309"/>
                  </a:cubicBezTo>
                  <a:close/>
                  <a:moveTo>
                    <a:pt x="1591" y="1"/>
                  </a:moveTo>
                  <a:cubicBezTo>
                    <a:pt x="1384" y="307"/>
                    <a:pt x="1342" y="871"/>
                    <a:pt x="1326" y="1144"/>
                  </a:cubicBezTo>
                  <a:cubicBezTo>
                    <a:pt x="1317" y="1459"/>
                    <a:pt x="1317" y="1774"/>
                    <a:pt x="1326" y="2089"/>
                  </a:cubicBezTo>
                  <a:cubicBezTo>
                    <a:pt x="1342" y="2536"/>
                    <a:pt x="1367" y="3041"/>
                    <a:pt x="1077" y="3381"/>
                  </a:cubicBezTo>
                  <a:cubicBezTo>
                    <a:pt x="829" y="3688"/>
                    <a:pt x="406" y="3771"/>
                    <a:pt x="124" y="4036"/>
                  </a:cubicBezTo>
                  <a:cubicBezTo>
                    <a:pt x="75" y="4094"/>
                    <a:pt x="17" y="4152"/>
                    <a:pt x="8" y="4226"/>
                  </a:cubicBezTo>
                  <a:cubicBezTo>
                    <a:pt x="0" y="4351"/>
                    <a:pt x="91" y="4450"/>
                    <a:pt x="199" y="4508"/>
                  </a:cubicBezTo>
                  <a:lnTo>
                    <a:pt x="191" y="4508"/>
                  </a:lnTo>
                  <a:cubicBezTo>
                    <a:pt x="298" y="4566"/>
                    <a:pt x="414" y="4591"/>
                    <a:pt x="505" y="4657"/>
                  </a:cubicBezTo>
                  <a:cubicBezTo>
                    <a:pt x="746" y="4831"/>
                    <a:pt x="762" y="5196"/>
                    <a:pt x="746" y="5502"/>
                  </a:cubicBezTo>
                  <a:cubicBezTo>
                    <a:pt x="729" y="5825"/>
                    <a:pt x="713" y="6148"/>
                    <a:pt x="704" y="6472"/>
                  </a:cubicBezTo>
                  <a:cubicBezTo>
                    <a:pt x="688" y="6861"/>
                    <a:pt x="663" y="7250"/>
                    <a:pt x="547" y="7615"/>
                  </a:cubicBezTo>
                  <a:cubicBezTo>
                    <a:pt x="481" y="7830"/>
                    <a:pt x="381" y="8021"/>
                    <a:pt x="265" y="8203"/>
                  </a:cubicBezTo>
                  <a:cubicBezTo>
                    <a:pt x="406" y="8170"/>
                    <a:pt x="555" y="8129"/>
                    <a:pt x="696" y="8087"/>
                  </a:cubicBezTo>
                  <a:cubicBezTo>
                    <a:pt x="969" y="8013"/>
                    <a:pt x="1235" y="7913"/>
                    <a:pt x="1508" y="7830"/>
                  </a:cubicBezTo>
                  <a:cubicBezTo>
                    <a:pt x="1525" y="7822"/>
                    <a:pt x="1541" y="7806"/>
                    <a:pt x="1558" y="7797"/>
                  </a:cubicBezTo>
                  <a:cubicBezTo>
                    <a:pt x="1616" y="7764"/>
                    <a:pt x="1674" y="7731"/>
                    <a:pt x="1732" y="7698"/>
                  </a:cubicBezTo>
                  <a:cubicBezTo>
                    <a:pt x="1839" y="7623"/>
                    <a:pt x="1947" y="7549"/>
                    <a:pt x="2047" y="7458"/>
                  </a:cubicBezTo>
                  <a:cubicBezTo>
                    <a:pt x="2146" y="7366"/>
                    <a:pt x="2237" y="7267"/>
                    <a:pt x="2320" y="7159"/>
                  </a:cubicBezTo>
                  <a:cubicBezTo>
                    <a:pt x="2361" y="7101"/>
                    <a:pt x="2403" y="7043"/>
                    <a:pt x="2395" y="6969"/>
                  </a:cubicBezTo>
                  <a:cubicBezTo>
                    <a:pt x="2386" y="6894"/>
                    <a:pt x="2345" y="6820"/>
                    <a:pt x="2320" y="6745"/>
                  </a:cubicBezTo>
                  <a:cubicBezTo>
                    <a:pt x="2262" y="6571"/>
                    <a:pt x="2204" y="6389"/>
                    <a:pt x="2146" y="6215"/>
                  </a:cubicBezTo>
                  <a:cubicBezTo>
                    <a:pt x="2134" y="6184"/>
                    <a:pt x="2163" y="6153"/>
                    <a:pt x="2192" y="6153"/>
                  </a:cubicBezTo>
                  <a:cubicBezTo>
                    <a:pt x="2202" y="6153"/>
                    <a:pt x="2212" y="6157"/>
                    <a:pt x="2221" y="6165"/>
                  </a:cubicBezTo>
                  <a:cubicBezTo>
                    <a:pt x="2196" y="6082"/>
                    <a:pt x="2179" y="5999"/>
                    <a:pt x="2154" y="5916"/>
                  </a:cubicBezTo>
                  <a:cubicBezTo>
                    <a:pt x="2154" y="5983"/>
                    <a:pt x="2146" y="6049"/>
                    <a:pt x="2138" y="6115"/>
                  </a:cubicBezTo>
                  <a:cubicBezTo>
                    <a:pt x="2129" y="6182"/>
                    <a:pt x="2121" y="6248"/>
                    <a:pt x="2105" y="6314"/>
                  </a:cubicBezTo>
                  <a:cubicBezTo>
                    <a:pt x="2088" y="6372"/>
                    <a:pt x="2071" y="6455"/>
                    <a:pt x="2030" y="6488"/>
                  </a:cubicBezTo>
                  <a:cubicBezTo>
                    <a:pt x="2023" y="6496"/>
                    <a:pt x="2013" y="6500"/>
                    <a:pt x="2006" y="6500"/>
                  </a:cubicBezTo>
                  <a:cubicBezTo>
                    <a:pt x="1996" y="6500"/>
                    <a:pt x="1989" y="6494"/>
                    <a:pt x="1989" y="6480"/>
                  </a:cubicBezTo>
                  <a:cubicBezTo>
                    <a:pt x="1980" y="6430"/>
                    <a:pt x="1997" y="6372"/>
                    <a:pt x="2005" y="6322"/>
                  </a:cubicBezTo>
                  <a:cubicBezTo>
                    <a:pt x="2013" y="6264"/>
                    <a:pt x="2030" y="6206"/>
                    <a:pt x="2030" y="6148"/>
                  </a:cubicBezTo>
                  <a:cubicBezTo>
                    <a:pt x="2047" y="6032"/>
                    <a:pt x="2055" y="5925"/>
                    <a:pt x="2055" y="5809"/>
                  </a:cubicBezTo>
                  <a:cubicBezTo>
                    <a:pt x="2055" y="5577"/>
                    <a:pt x="2022" y="5345"/>
                    <a:pt x="1972" y="5113"/>
                  </a:cubicBezTo>
                  <a:cubicBezTo>
                    <a:pt x="1964" y="5047"/>
                    <a:pt x="1947" y="4980"/>
                    <a:pt x="1939" y="4922"/>
                  </a:cubicBezTo>
                  <a:cubicBezTo>
                    <a:pt x="1922" y="4914"/>
                    <a:pt x="1914" y="4897"/>
                    <a:pt x="1914" y="4881"/>
                  </a:cubicBezTo>
                  <a:cubicBezTo>
                    <a:pt x="1914" y="4848"/>
                    <a:pt x="1914" y="4823"/>
                    <a:pt x="1914" y="4790"/>
                  </a:cubicBezTo>
                  <a:lnTo>
                    <a:pt x="1906" y="4781"/>
                  </a:lnTo>
                  <a:cubicBezTo>
                    <a:pt x="1897" y="4787"/>
                    <a:pt x="1887" y="4790"/>
                    <a:pt x="1878" y="4790"/>
                  </a:cubicBezTo>
                  <a:cubicBezTo>
                    <a:pt x="1858" y="4790"/>
                    <a:pt x="1839" y="4779"/>
                    <a:pt x="1839" y="4757"/>
                  </a:cubicBezTo>
                  <a:cubicBezTo>
                    <a:pt x="1848" y="4682"/>
                    <a:pt x="1889" y="4624"/>
                    <a:pt x="1906" y="4558"/>
                  </a:cubicBezTo>
                  <a:cubicBezTo>
                    <a:pt x="1922" y="4491"/>
                    <a:pt x="1922" y="4425"/>
                    <a:pt x="1906" y="4359"/>
                  </a:cubicBezTo>
                  <a:cubicBezTo>
                    <a:pt x="1881" y="4210"/>
                    <a:pt x="1856" y="4069"/>
                    <a:pt x="1823" y="3920"/>
                  </a:cubicBezTo>
                  <a:cubicBezTo>
                    <a:pt x="1823" y="3895"/>
                    <a:pt x="1831" y="3870"/>
                    <a:pt x="1856" y="3853"/>
                  </a:cubicBezTo>
                  <a:cubicBezTo>
                    <a:pt x="1740" y="3613"/>
                    <a:pt x="1649" y="3356"/>
                    <a:pt x="1624" y="3091"/>
                  </a:cubicBezTo>
                  <a:cubicBezTo>
                    <a:pt x="1607" y="3124"/>
                    <a:pt x="1599" y="3157"/>
                    <a:pt x="1583" y="3182"/>
                  </a:cubicBezTo>
                  <a:cubicBezTo>
                    <a:pt x="1541" y="3273"/>
                    <a:pt x="1500" y="3356"/>
                    <a:pt x="1450" y="3431"/>
                  </a:cubicBezTo>
                  <a:cubicBezTo>
                    <a:pt x="1417" y="3489"/>
                    <a:pt x="1375" y="3547"/>
                    <a:pt x="1334" y="3597"/>
                  </a:cubicBezTo>
                  <a:cubicBezTo>
                    <a:pt x="1284" y="3696"/>
                    <a:pt x="1218" y="3787"/>
                    <a:pt x="1152" y="3878"/>
                  </a:cubicBezTo>
                  <a:cubicBezTo>
                    <a:pt x="1135" y="3903"/>
                    <a:pt x="1119" y="3928"/>
                    <a:pt x="1102" y="3961"/>
                  </a:cubicBezTo>
                  <a:cubicBezTo>
                    <a:pt x="1094" y="3986"/>
                    <a:pt x="1077" y="4027"/>
                    <a:pt x="1052" y="4027"/>
                  </a:cubicBezTo>
                  <a:cubicBezTo>
                    <a:pt x="1049" y="4028"/>
                    <a:pt x="1046" y="4029"/>
                    <a:pt x="1043" y="4029"/>
                  </a:cubicBezTo>
                  <a:cubicBezTo>
                    <a:pt x="1023" y="4029"/>
                    <a:pt x="1010" y="4007"/>
                    <a:pt x="1003" y="3986"/>
                  </a:cubicBezTo>
                  <a:cubicBezTo>
                    <a:pt x="994" y="3953"/>
                    <a:pt x="1011" y="3920"/>
                    <a:pt x="1027" y="3895"/>
                  </a:cubicBezTo>
                  <a:cubicBezTo>
                    <a:pt x="1061" y="3837"/>
                    <a:pt x="1102" y="3787"/>
                    <a:pt x="1143" y="3729"/>
                  </a:cubicBezTo>
                  <a:cubicBezTo>
                    <a:pt x="1177" y="3688"/>
                    <a:pt x="1210" y="3638"/>
                    <a:pt x="1243" y="3580"/>
                  </a:cubicBezTo>
                  <a:cubicBezTo>
                    <a:pt x="1259" y="3547"/>
                    <a:pt x="1276" y="3514"/>
                    <a:pt x="1301" y="3481"/>
                  </a:cubicBezTo>
                  <a:cubicBezTo>
                    <a:pt x="1359" y="3365"/>
                    <a:pt x="1417" y="3249"/>
                    <a:pt x="1458" y="3124"/>
                  </a:cubicBezTo>
                  <a:cubicBezTo>
                    <a:pt x="1464" y="3112"/>
                    <a:pt x="1479" y="3104"/>
                    <a:pt x="1493" y="3104"/>
                  </a:cubicBezTo>
                  <a:cubicBezTo>
                    <a:pt x="1499" y="3104"/>
                    <a:pt x="1504" y="3105"/>
                    <a:pt x="1508" y="3108"/>
                  </a:cubicBezTo>
                  <a:cubicBezTo>
                    <a:pt x="1574" y="2950"/>
                    <a:pt x="1632" y="2785"/>
                    <a:pt x="1665" y="2611"/>
                  </a:cubicBezTo>
                  <a:cubicBezTo>
                    <a:pt x="1669" y="2585"/>
                    <a:pt x="1687" y="2574"/>
                    <a:pt x="1707" y="2574"/>
                  </a:cubicBezTo>
                  <a:cubicBezTo>
                    <a:pt x="1731" y="2574"/>
                    <a:pt x="1757" y="2591"/>
                    <a:pt x="1757" y="2619"/>
                  </a:cubicBezTo>
                  <a:cubicBezTo>
                    <a:pt x="1757" y="2627"/>
                    <a:pt x="1757" y="2644"/>
                    <a:pt x="1765" y="2652"/>
                  </a:cubicBezTo>
                  <a:cubicBezTo>
                    <a:pt x="1773" y="2602"/>
                    <a:pt x="1781" y="2561"/>
                    <a:pt x="1790" y="2519"/>
                  </a:cubicBezTo>
                  <a:cubicBezTo>
                    <a:pt x="1781" y="2519"/>
                    <a:pt x="1773" y="2511"/>
                    <a:pt x="1773" y="2503"/>
                  </a:cubicBezTo>
                  <a:cubicBezTo>
                    <a:pt x="1773" y="2453"/>
                    <a:pt x="1790" y="2412"/>
                    <a:pt x="1798" y="2370"/>
                  </a:cubicBezTo>
                  <a:cubicBezTo>
                    <a:pt x="1806" y="2329"/>
                    <a:pt x="1815" y="2287"/>
                    <a:pt x="1815" y="2246"/>
                  </a:cubicBezTo>
                  <a:cubicBezTo>
                    <a:pt x="1831" y="2163"/>
                    <a:pt x="1839" y="2080"/>
                    <a:pt x="1839" y="1997"/>
                  </a:cubicBezTo>
                  <a:cubicBezTo>
                    <a:pt x="1839" y="1977"/>
                    <a:pt x="1854" y="1966"/>
                    <a:pt x="1868" y="1966"/>
                  </a:cubicBezTo>
                  <a:cubicBezTo>
                    <a:pt x="1883" y="1966"/>
                    <a:pt x="1897" y="1977"/>
                    <a:pt x="1897" y="1997"/>
                  </a:cubicBezTo>
                  <a:cubicBezTo>
                    <a:pt x="1906" y="2022"/>
                    <a:pt x="1906" y="2047"/>
                    <a:pt x="1906" y="2072"/>
                  </a:cubicBezTo>
                  <a:cubicBezTo>
                    <a:pt x="1906" y="2080"/>
                    <a:pt x="1906" y="2080"/>
                    <a:pt x="1906" y="2089"/>
                  </a:cubicBezTo>
                  <a:cubicBezTo>
                    <a:pt x="1906" y="2162"/>
                    <a:pt x="1906" y="2236"/>
                    <a:pt x="1898" y="2309"/>
                  </a:cubicBezTo>
                  <a:lnTo>
                    <a:pt x="1898" y="2309"/>
                  </a:lnTo>
                  <a:cubicBezTo>
                    <a:pt x="1899" y="2302"/>
                    <a:pt x="1906" y="2295"/>
                    <a:pt x="1906" y="2287"/>
                  </a:cubicBezTo>
                  <a:cubicBezTo>
                    <a:pt x="1922" y="2263"/>
                    <a:pt x="1922" y="2229"/>
                    <a:pt x="1931" y="2205"/>
                  </a:cubicBezTo>
                  <a:cubicBezTo>
                    <a:pt x="1931" y="2196"/>
                    <a:pt x="1922" y="2180"/>
                    <a:pt x="1931" y="2163"/>
                  </a:cubicBezTo>
                  <a:cubicBezTo>
                    <a:pt x="1931" y="2138"/>
                    <a:pt x="1939" y="2122"/>
                    <a:pt x="1955" y="2097"/>
                  </a:cubicBezTo>
                  <a:cubicBezTo>
                    <a:pt x="1955" y="2089"/>
                    <a:pt x="1955" y="2080"/>
                    <a:pt x="1955" y="2072"/>
                  </a:cubicBezTo>
                  <a:cubicBezTo>
                    <a:pt x="1964" y="1997"/>
                    <a:pt x="1964" y="1923"/>
                    <a:pt x="1947" y="1857"/>
                  </a:cubicBezTo>
                  <a:cubicBezTo>
                    <a:pt x="1947" y="1815"/>
                    <a:pt x="1939" y="1782"/>
                    <a:pt x="1931" y="1741"/>
                  </a:cubicBezTo>
                  <a:cubicBezTo>
                    <a:pt x="1922" y="1707"/>
                    <a:pt x="1906" y="1666"/>
                    <a:pt x="1906" y="1633"/>
                  </a:cubicBezTo>
                  <a:cubicBezTo>
                    <a:pt x="1906" y="1612"/>
                    <a:pt x="1923" y="1598"/>
                    <a:pt x="1938" y="1598"/>
                  </a:cubicBezTo>
                  <a:cubicBezTo>
                    <a:pt x="1941" y="1598"/>
                    <a:pt x="1944" y="1598"/>
                    <a:pt x="1947" y="1600"/>
                  </a:cubicBezTo>
                  <a:cubicBezTo>
                    <a:pt x="1997" y="1633"/>
                    <a:pt x="2022" y="1699"/>
                    <a:pt x="2038" y="1757"/>
                  </a:cubicBezTo>
                  <a:cubicBezTo>
                    <a:pt x="2038" y="1749"/>
                    <a:pt x="2038" y="1732"/>
                    <a:pt x="2038" y="1724"/>
                  </a:cubicBezTo>
                  <a:cubicBezTo>
                    <a:pt x="2047" y="1567"/>
                    <a:pt x="2022" y="1409"/>
                    <a:pt x="1980" y="1252"/>
                  </a:cubicBezTo>
                  <a:cubicBezTo>
                    <a:pt x="1897" y="920"/>
                    <a:pt x="1740" y="605"/>
                    <a:pt x="1674" y="274"/>
                  </a:cubicBezTo>
                  <a:cubicBezTo>
                    <a:pt x="1665" y="224"/>
                    <a:pt x="1657" y="183"/>
                    <a:pt x="1649" y="141"/>
                  </a:cubicBezTo>
                  <a:cubicBezTo>
                    <a:pt x="1616" y="100"/>
                    <a:pt x="1599" y="50"/>
                    <a:pt x="15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8"/>
            <p:cNvSpPr/>
            <p:nvPr/>
          </p:nvSpPr>
          <p:spPr>
            <a:xfrm>
              <a:off x="2471050" y="1761825"/>
              <a:ext cx="87225" cy="92750"/>
            </a:xfrm>
            <a:custGeom>
              <a:rect b="b" l="l" r="r" t="t"/>
              <a:pathLst>
                <a:path extrusionOk="0" h="3710" w="3489">
                  <a:moveTo>
                    <a:pt x="1602" y="1"/>
                  </a:moveTo>
                  <a:cubicBezTo>
                    <a:pt x="1560" y="1"/>
                    <a:pt x="1515" y="10"/>
                    <a:pt x="1475" y="38"/>
                  </a:cubicBezTo>
                  <a:cubicBezTo>
                    <a:pt x="1417" y="80"/>
                    <a:pt x="1393" y="146"/>
                    <a:pt x="1393" y="212"/>
                  </a:cubicBezTo>
                  <a:cubicBezTo>
                    <a:pt x="1393" y="237"/>
                    <a:pt x="1393" y="254"/>
                    <a:pt x="1393" y="270"/>
                  </a:cubicBezTo>
                  <a:cubicBezTo>
                    <a:pt x="1368" y="312"/>
                    <a:pt x="1343" y="345"/>
                    <a:pt x="1310" y="378"/>
                  </a:cubicBezTo>
                  <a:cubicBezTo>
                    <a:pt x="1152" y="577"/>
                    <a:pt x="920" y="693"/>
                    <a:pt x="713" y="834"/>
                  </a:cubicBezTo>
                  <a:cubicBezTo>
                    <a:pt x="506" y="966"/>
                    <a:pt x="307" y="1157"/>
                    <a:pt x="257" y="1405"/>
                  </a:cubicBezTo>
                  <a:cubicBezTo>
                    <a:pt x="249" y="1439"/>
                    <a:pt x="249" y="1472"/>
                    <a:pt x="224" y="1488"/>
                  </a:cubicBezTo>
                  <a:cubicBezTo>
                    <a:pt x="208" y="1496"/>
                    <a:pt x="183" y="1496"/>
                    <a:pt x="166" y="1505"/>
                  </a:cubicBezTo>
                  <a:cubicBezTo>
                    <a:pt x="141" y="1521"/>
                    <a:pt x="133" y="1546"/>
                    <a:pt x="125" y="1571"/>
                  </a:cubicBezTo>
                  <a:cubicBezTo>
                    <a:pt x="1" y="1985"/>
                    <a:pt x="150" y="2433"/>
                    <a:pt x="307" y="2830"/>
                  </a:cubicBezTo>
                  <a:cubicBezTo>
                    <a:pt x="349" y="2955"/>
                    <a:pt x="398" y="3071"/>
                    <a:pt x="481" y="3162"/>
                  </a:cubicBezTo>
                  <a:cubicBezTo>
                    <a:pt x="531" y="3220"/>
                    <a:pt x="597" y="3261"/>
                    <a:pt x="663" y="3286"/>
                  </a:cubicBezTo>
                  <a:cubicBezTo>
                    <a:pt x="846" y="3468"/>
                    <a:pt x="1061" y="3618"/>
                    <a:pt x="1301" y="3709"/>
                  </a:cubicBezTo>
                  <a:cubicBezTo>
                    <a:pt x="1304" y="3709"/>
                    <a:pt x="1306" y="3710"/>
                    <a:pt x="1308" y="3710"/>
                  </a:cubicBezTo>
                  <a:cubicBezTo>
                    <a:pt x="1338" y="3710"/>
                    <a:pt x="1357" y="3658"/>
                    <a:pt x="1326" y="3642"/>
                  </a:cubicBezTo>
                  <a:cubicBezTo>
                    <a:pt x="1202" y="3576"/>
                    <a:pt x="1078" y="3502"/>
                    <a:pt x="962" y="3402"/>
                  </a:cubicBezTo>
                  <a:cubicBezTo>
                    <a:pt x="912" y="3361"/>
                    <a:pt x="854" y="3311"/>
                    <a:pt x="804" y="3261"/>
                  </a:cubicBezTo>
                  <a:cubicBezTo>
                    <a:pt x="796" y="3178"/>
                    <a:pt x="779" y="3096"/>
                    <a:pt x="771" y="3013"/>
                  </a:cubicBezTo>
                  <a:lnTo>
                    <a:pt x="771" y="3013"/>
                  </a:lnTo>
                  <a:cubicBezTo>
                    <a:pt x="796" y="3046"/>
                    <a:pt x="829" y="3087"/>
                    <a:pt x="854" y="3120"/>
                  </a:cubicBezTo>
                  <a:cubicBezTo>
                    <a:pt x="937" y="3220"/>
                    <a:pt x="1028" y="3311"/>
                    <a:pt x="1127" y="3394"/>
                  </a:cubicBezTo>
                  <a:cubicBezTo>
                    <a:pt x="1227" y="3485"/>
                    <a:pt x="1335" y="3551"/>
                    <a:pt x="1442" y="3609"/>
                  </a:cubicBezTo>
                  <a:cubicBezTo>
                    <a:pt x="1449" y="3613"/>
                    <a:pt x="1456" y="3615"/>
                    <a:pt x="1462" y="3615"/>
                  </a:cubicBezTo>
                  <a:cubicBezTo>
                    <a:pt x="1493" y="3615"/>
                    <a:pt x="1511" y="3571"/>
                    <a:pt x="1484" y="3543"/>
                  </a:cubicBezTo>
                  <a:cubicBezTo>
                    <a:pt x="1368" y="3468"/>
                    <a:pt x="1260" y="3369"/>
                    <a:pt x="1161" y="3278"/>
                  </a:cubicBezTo>
                  <a:cubicBezTo>
                    <a:pt x="1003" y="3129"/>
                    <a:pt x="854" y="2963"/>
                    <a:pt x="746" y="2764"/>
                  </a:cubicBezTo>
                  <a:cubicBezTo>
                    <a:pt x="738" y="2748"/>
                    <a:pt x="738" y="2723"/>
                    <a:pt x="738" y="2698"/>
                  </a:cubicBezTo>
                  <a:cubicBezTo>
                    <a:pt x="730" y="2565"/>
                    <a:pt x="730" y="2424"/>
                    <a:pt x="763" y="2292"/>
                  </a:cubicBezTo>
                  <a:cubicBezTo>
                    <a:pt x="804" y="2151"/>
                    <a:pt x="887" y="2035"/>
                    <a:pt x="1011" y="1969"/>
                  </a:cubicBezTo>
                  <a:cubicBezTo>
                    <a:pt x="1078" y="1936"/>
                    <a:pt x="1161" y="1927"/>
                    <a:pt x="1235" y="1927"/>
                  </a:cubicBezTo>
                  <a:cubicBezTo>
                    <a:pt x="1451" y="2060"/>
                    <a:pt x="1674" y="2192"/>
                    <a:pt x="1890" y="2325"/>
                  </a:cubicBezTo>
                  <a:cubicBezTo>
                    <a:pt x="1981" y="2383"/>
                    <a:pt x="2080" y="2449"/>
                    <a:pt x="2163" y="2516"/>
                  </a:cubicBezTo>
                  <a:cubicBezTo>
                    <a:pt x="2254" y="2582"/>
                    <a:pt x="2345" y="2656"/>
                    <a:pt x="2420" y="2739"/>
                  </a:cubicBezTo>
                  <a:cubicBezTo>
                    <a:pt x="2426" y="2748"/>
                    <a:pt x="2435" y="2752"/>
                    <a:pt x="2443" y="2752"/>
                  </a:cubicBezTo>
                  <a:cubicBezTo>
                    <a:pt x="2466" y="2752"/>
                    <a:pt x="2490" y="2722"/>
                    <a:pt x="2478" y="2698"/>
                  </a:cubicBezTo>
                  <a:cubicBezTo>
                    <a:pt x="2395" y="2590"/>
                    <a:pt x="2304" y="2499"/>
                    <a:pt x="2205" y="2416"/>
                  </a:cubicBezTo>
                  <a:cubicBezTo>
                    <a:pt x="2006" y="2259"/>
                    <a:pt x="1790" y="2134"/>
                    <a:pt x="1583" y="2010"/>
                  </a:cubicBezTo>
                  <a:lnTo>
                    <a:pt x="1517" y="1969"/>
                  </a:lnTo>
                  <a:lnTo>
                    <a:pt x="1517" y="1969"/>
                  </a:lnTo>
                  <a:cubicBezTo>
                    <a:pt x="1906" y="2060"/>
                    <a:pt x="2254" y="2300"/>
                    <a:pt x="2594" y="2516"/>
                  </a:cubicBezTo>
                  <a:cubicBezTo>
                    <a:pt x="2641" y="2545"/>
                    <a:pt x="2696" y="2574"/>
                    <a:pt x="2751" y="2574"/>
                  </a:cubicBezTo>
                  <a:cubicBezTo>
                    <a:pt x="2773" y="2574"/>
                    <a:pt x="2796" y="2569"/>
                    <a:pt x="2818" y="2557"/>
                  </a:cubicBezTo>
                  <a:cubicBezTo>
                    <a:pt x="2884" y="2516"/>
                    <a:pt x="2892" y="2416"/>
                    <a:pt x="2867" y="2325"/>
                  </a:cubicBezTo>
                  <a:lnTo>
                    <a:pt x="2867" y="2325"/>
                  </a:lnTo>
                  <a:cubicBezTo>
                    <a:pt x="2892" y="2350"/>
                    <a:pt x="2917" y="2366"/>
                    <a:pt x="2942" y="2391"/>
                  </a:cubicBezTo>
                  <a:cubicBezTo>
                    <a:pt x="3008" y="2441"/>
                    <a:pt x="3075" y="2482"/>
                    <a:pt x="3141" y="2524"/>
                  </a:cubicBezTo>
                  <a:cubicBezTo>
                    <a:pt x="3149" y="2530"/>
                    <a:pt x="3158" y="2532"/>
                    <a:pt x="3165" y="2532"/>
                  </a:cubicBezTo>
                  <a:cubicBezTo>
                    <a:pt x="3200" y="2532"/>
                    <a:pt x="3216" y="2477"/>
                    <a:pt x="3182" y="2449"/>
                  </a:cubicBezTo>
                  <a:cubicBezTo>
                    <a:pt x="3116" y="2400"/>
                    <a:pt x="3050" y="2333"/>
                    <a:pt x="2983" y="2275"/>
                  </a:cubicBezTo>
                  <a:cubicBezTo>
                    <a:pt x="2909" y="2217"/>
                    <a:pt x="2851" y="2159"/>
                    <a:pt x="2785" y="2101"/>
                  </a:cubicBezTo>
                  <a:cubicBezTo>
                    <a:pt x="2768" y="2076"/>
                    <a:pt x="2751" y="2060"/>
                    <a:pt x="2735" y="2043"/>
                  </a:cubicBezTo>
                  <a:cubicBezTo>
                    <a:pt x="2635" y="1886"/>
                    <a:pt x="2519" y="1737"/>
                    <a:pt x="2420" y="1579"/>
                  </a:cubicBezTo>
                  <a:cubicBezTo>
                    <a:pt x="2337" y="1430"/>
                    <a:pt x="2271" y="1265"/>
                    <a:pt x="2229" y="1091"/>
                  </a:cubicBezTo>
                  <a:cubicBezTo>
                    <a:pt x="2188" y="933"/>
                    <a:pt x="2171" y="759"/>
                    <a:pt x="2221" y="602"/>
                  </a:cubicBezTo>
                  <a:cubicBezTo>
                    <a:pt x="2238" y="535"/>
                    <a:pt x="2271" y="469"/>
                    <a:pt x="2312" y="419"/>
                  </a:cubicBezTo>
                  <a:cubicBezTo>
                    <a:pt x="2445" y="461"/>
                    <a:pt x="2586" y="502"/>
                    <a:pt x="2727" y="527"/>
                  </a:cubicBezTo>
                  <a:cubicBezTo>
                    <a:pt x="2843" y="552"/>
                    <a:pt x="2967" y="569"/>
                    <a:pt x="3083" y="585"/>
                  </a:cubicBezTo>
                  <a:cubicBezTo>
                    <a:pt x="3207" y="593"/>
                    <a:pt x="3323" y="593"/>
                    <a:pt x="3439" y="593"/>
                  </a:cubicBezTo>
                  <a:cubicBezTo>
                    <a:pt x="3489" y="593"/>
                    <a:pt x="3489" y="527"/>
                    <a:pt x="3439" y="519"/>
                  </a:cubicBezTo>
                  <a:cubicBezTo>
                    <a:pt x="3381" y="511"/>
                    <a:pt x="3315" y="502"/>
                    <a:pt x="3249" y="494"/>
                  </a:cubicBezTo>
                  <a:cubicBezTo>
                    <a:pt x="3265" y="486"/>
                    <a:pt x="3265" y="453"/>
                    <a:pt x="3240" y="444"/>
                  </a:cubicBezTo>
                  <a:cubicBezTo>
                    <a:pt x="3058" y="370"/>
                    <a:pt x="2851" y="353"/>
                    <a:pt x="2660" y="320"/>
                  </a:cubicBezTo>
                  <a:lnTo>
                    <a:pt x="2428" y="279"/>
                  </a:lnTo>
                  <a:cubicBezTo>
                    <a:pt x="2296" y="212"/>
                    <a:pt x="2155" y="154"/>
                    <a:pt x="2014" y="105"/>
                  </a:cubicBezTo>
                  <a:cubicBezTo>
                    <a:pt x="1939" y="71"/>
                    <a:pt x="1857" y="47"/>
                    <a:pt x="1782" y="47"/>
                  </a:cubicBezTo>
                  <a:lnTo>
                    <a:pt x="1749" y="38"/>
                  </a:lnTo>
                  <a:cubicBezTo>
                    <a:pt x="1724" y="22"/>
                    <a:pt x="1691" y="13"/>
                    <a:pt x="1658" y="5"/>
                  </a:cubicBezTo>
                  <a:cubicBezTo>
                    <a:pt x="1640" y="3"/>
                    <a:pt x="1621" y="1"/>
                    <a:pt x="1602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28"/>
            <p:cNvSpPr/>
            <p:nvPr/>
          </p:nvSpPr>
          <p:spPr>
            <a:xfrm>
              <a:off x="2713575" y="1589600"/>
              <a:ext cx="10825" cy="50500"/>
            </a:xfrm>
            <a:custGeom>
              <a:rect b="b" l="l" r="r" t="t"/>
              <a:pathLst>
                <a:path extrusionOk="0" h="2020" w="433">
                  <a:moveTo>
                    <a:pt x="226" y="1"/>
                  </a:moveTo>
                  <a:cubicBezTo>
                    <a:pt x="192" y="9"/>
                    <a:pt x="176" y="34"/>
                    <a:pt x="176" y="59"/>
                  </a:cubicBezTo>
                  <a:cubicBezTo>
                    <a:pt x="159" y="208"/>
                    <a:pt x="126" y="357"/>
                    <a:pt x="101" y="498"/>
                  </a:cubicBezTo>
                  <a:cubicBezTo>
                    <a:pt x="76" y="630"/>
                    <a:pt x="60" y="763"/>
                    <a:pt x="60" y="895"/>
                  </a:cubicBezTo>
                  <a:cubicBezTo>
                    <a:pt x="68" y="1011"/>
                    <a:pt x="93" y="1136"/>
                    <a:pt x="134" y="1243"/>
                  </a:cubicBezTo>
                  <a:cubicBezTo>
                    <a:pt x="143" y="1268"/>
                    <a:pt x="151" y="1293"/>
                    <a:pt x="168" y="1326"/>
                  </a:cubicBezTo>
                  <a:cubicBezTo>
                    <a:pt x="159" y="1359"/>
                    <a:pt x="151" y="1393"/>
                    <a:pt x="151" y="1426"/>
                  </a:cubicBezTo>
                  <a:cubicBezTo>
                    <a:pt x="110" y="1600"/>
                    <a:pt x="60" y="1774"/>
                    <a:pt x="10" y="1948"/>
                  </a:cubicBezTo>
                  <a:cubicBezTo>
                    <a:pt x="0" y="1992"/>
                    <a:pt x="32" y="2019"/>
                    <a:pt x="64" y="2019"/>
                  </a:cubicBezTo>
                  <a:cubicBezTo>
                    <a:pt x="86" y="2019"/>
                    <a:pt x="108" y="2007"/>
                    <a:pt x="118" y="1981"/>
                  </a:cubicBezTo>
                  <a:cubicBezTo>
                    <a:pt x="176" y="1823"/>
                    <a:pt x="217" y="1666"/>
                    <a:pt x="242" y="1500"/>
                  </a:cubicBezTo>
                  <a:lnTo>
                    <a:pt x="242" y="1500"/>
                  </a:lnTo>
                  <a:cubicBezTo>
                    <a:pt x="234" y="1583"/>
                    <a:pt x="234" y="1666"/>
                    <a:pt x="226" y="1749"/>
                  </a:cubicBezTo>
                  <a:cubicBezTo>
                    <a:pt x="226" y="1785"/>
                    <a:pt x="249" y="1802"/>
                    <a:pt x="274" y="1802"/>
                  </a:cubicBezTo>
                  <a:cubicBezTo>
                    <a:pt x="301" y="1802"/>
                    <a:pt x="329" y="1783"/>
                    <a:pt x="333" y="1749"/>
                  </a:cubicBezTo>
                  <a:cubicBezTo>
                    <a:pt x="333" y="1749"/>
                    <a:pt x="333" y="1741"/>
                    <a:pt x="333" y="1732"/>
                  </a:cubicBezTo>
                  <a:cubicBezTo>
                    <a:pt x="350" y="1782"/>
                    <a:pt x="358" y="1840"/>
                    <a:pt x="366" y="1890"/>
                  </a:cubicBezTo>
                  <a:cubicBezTo>
                    <a:pt x="370" y="1904"/>
                    <a:pt x="382" y="1911"/>
                    <a:pt x="394" y="1911"/>
                  </a:cubicBezTo>
                  <a:cubicBezTo>
                    <a:pt x="409" y="1911"/>
                    <a:pt x="424" y="1900"/>
                    <a:pt x="424" y="1881"/>
                  </a:cubicBezTo>
                  <a:cubicBezTo>
                    <a:pt x="424" y="1790"/>
                    <a:pt x="416" y="1707"/>
                    <a:pt x="391" y="1625"/>
                  </a:cubicBezTo>
                  <a:cubicBezTo>
                    <a:pt x="424" y="1393"/>
                    <a:pt x="433" y="1161"/>
                    <a:pt x="416" y="920"/>
                  </a:cubicBezTo>
                  <a:cubicBezTo>
                    <a:pt x="416" y="912"/>
                    <a:pt x="408" y="895"/>
                    <a:pt x="400" y="887"/>
                  </a:cubicBezTo>
                  <a:cubicBezTo>
                    <a:pt x="400" y="837"/>
                    <a:pt x="400" y="788"/>
                    <a:pt x="400" y="746"/>
                  </a:cubicBezTo>
                  <a:cubicBezTo>
                    <a:pt x="400" y="713"/>
                    <a:pt x="375" y="697"/>
                    <a:pt x="350" y="688"/>
                  </a:cubicBezTo>
                  <a:cubicBezTo>
                    <a:pt x="350" y="473"/>
                    <a:pt x="325" y="257"/>
                    <a:pt x="284" y="42"/>
                  </a:cubicBezTo>
                  <a:cubicBezTo>
                    <a:pt x="275" y="17"/>
                    <a:pt x="250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8"/>
            <p:cNvSpPr/>
            <p:nvPr/>
          </p:nvSpPr>
          <p:spPr>
            <a:xfrm>
              <a:off x="2496725" y="1536900"/>
              <a:ext cx="3350" cy="19525"/>
            </a:xfrm>
            <a:custGeom>
              <a:rect b="b" l="l" r="r" t="t"/>
              <a:pathLst>
                <a:path extrusionOk="0" h="781" w="134">
                  <a:moveTo>
                    <a:pt x="58" y="1"/>
                  </a:moveTo>
                  <a:cubicBezTo>
                    <a:pt x="47" y="1"/>
                    <a:pt x="35" y="7"/>
                    <a:pt x="26" y="21"/>
                  </a:cubicBezTo>
                  <a:lnTo>
                    <a:pt x="34" y="21"/>
                  </a:lnTo>
                  <a:cubicBezTo>
                    <a:pt x="1" y="70"/>
                    <a:pt x="18" y="145"/>
                    <a:pt x="18" y="203"/>
                  </a:cubicBezTo>
                  <a:cubicBezTo>
                    <a:pt x="26" y="261"/>
                    <a:pt x="26" y="319"/>
                    <a:pt x="26" y="377"/>
                  </a:cubicBezTo>
                  <a:cubicBezTo>
                    <a:pt x="34" y="443"/>
                    <a:pt x="34" y="501"/>
                    <a:pt x="34" y="567"/>
                  </a:cubicBezTo>
                  <a:cubicBezTo>
                    <a:pt x="42" y="625"/>
                    <a:pt x="51" y="692"/>
                    <a:pt x="51" y="750"/>
                  </a:cubicBezTo>
                  <a:cubicBezTo>
                    <a:pt x="55" y="770"/>
                    <a:pt x="71" y="781"/>
                    <a:pt x="87" y="781"/>
                  </a:cubicBezTo>
                  <a:cubicBezTo>
                    <a:pt x="102" y="781"/>
                    <a:pt x="117" y="770"/>
                    <a:pt x="117" y="750"/>
                  </a:cubicBezTo>
                  <a:cubicBezTo>
                    <a:pt x="117" y="717"/>
                    <a:pt x="117" y="683"/>
                    <a:pt x="125" y="650"/>
                  </a:cubicBezTo>
                  <a:cubicBezTo>
                    <a:pt x="125" y="617"/>
                    <a:pt x="134" y="584"/>
                    <a:pt x="134" y="551"/>
                  </a:cubicBezTo>
                  <a:cubicBezTo>
                    <a:pt x="134" y="493"/>
                    <a:pt x="134" y="435"/>
                    <a:pt x="134" y="377"/>
                  </a:cubicBezTo>
                  <a:cubicBezTo>
                    <a:pt x="134" y="311"/>
                    <a:pt x="125" y="253"/>
                    <a:pt x="125" y="195"/>
                  </a:cubicBezTo>
                  <a:cubicBezTo>
                    <a:pt x="117" y="137"/>
                    <a:pt x="125" y="54"/>
                    <a:pt x="84" y="12"/>
                  </a:cubicBezTo>
                  <a:cubicBezTo>
                    <a:pt x="76" y="5"/>
                    <a:pt x="67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8"/>
            <p:cNvSpPr/>
            <p:nvPr/>
          </p:nvSpPr>
          <p:spPr>
            <a:xfrm>
              <a:off x="2496325" y="1527450"/>
              <a:ext cx="2100" cy="4600"/>
            </a:xfrm>
            <a:custGeom>
              <a:rect b="b" l="l" r="r" t="t"/>
              <a:pathLst>
                <a:path extrusionOk="0" h="184" w="84">
                  <a:moveTo>
                    <a:pt x="24" y="0"/>
                  </a:moveTo>
                  <a:cubicBezTo>
                    <a:pt x="15" y="0"/>
                    <a:pt x="9" y="7"/>
                    <a:pt x="9" y="18"/>
                  </a:cubicBezTo>
                  <a:cubicBezTo>
                    <a:pt x="9" y="26"/>
                    <a:pt x="0" y="26"/>
                    <a:pt x="0" y="34"/>
                  </a:cubicBezTo>
                  <a:cubicBezTo>
                    <a:pt x="0" y="42"/>
                    <a:pt x="0" y="51"/>
                    <a:pt x="9" y="59"/>
                  </a:cubicBezTo>
                  <a:lnTo>
                    <a:pt x="9" y="92"/>
                  </a:lnTo>
                  <a:cubicBezTo>
                    <a:pt x="17" y="117"/>
                    <a:pt x="17" y="134"/>
                    <a:pt x="25" y="158"/>
                  </a:cubicBezTo>
                  <a:cubicBezTo>
                    <a:pt x="25" y="175"/>
                    <a:pt x="42" y="183"/>
                    <a:pt x="58" y="183"/>
                  </a:cubicBezTo>
                  <a:cubicBezTo>
                    <a:pt x="75" y="175"/>
                    <a:pt x="83" y="158"/>
                    <a:pt x="83" y="142"/>
                  </a:cubicBezTo>
                  <a:cubicBezTo>
                    <a:pt x="75" y="117"/>
                    <a:pt x="75" y="100"/>
                    <a:pt x="67" y="76"/>
                  </a:cubicBezTo>
                  <a:cubicBezTo>
                    <a:pt x="67" y="67"/>
                    <a:pt x="58" y="51"/>
                    <a:pt x="58" y="42"/>
                  </a:cubicBezTo>
                  <a:cubicBezTo>
                    <a:pt x="50" y="26"/>
                    <a:pt x="50" y="18"/>
                    <a:pt x="42" y="9"/>
                  </a:cubicBezTo>
                  <a:cubicBezTo>
                    <a:pt x="36" y="3"/>
                    <a:pt x="2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8"/>
            <p:cNvSpPr/>
            <p:nvPr/>
          </p:nvSpPr>
          <p:spPr>
            <a:xfrm>
              <a:off x="2491975" y="1517525"/>
              <a:ext cx="3125" cy="4875"/>
            </a:xfrm>
            <a:custGeom>
              <a:rect b="b" l="l" r="r" t="t"/>
              <a:pathLst>
                <a:path extrusionOk="0" h="195" w="125">
                  <a:moveTo>
                    <a:pt x="17" y="0"/>
                  </a:moveTo>
                  <a:cubicBezTo>
                    <a:pt x="9" y="9"/>
                    <a:pt x="0" y="17"/>
                    <a:pt x="9" y="33"/>
                  </a:cubicBezTo>
                  <a:cubicBezTo>
                    <a:pt x="9" y="42"/>
                    <a:pt x="9" y="42"/>
                    <a:pt x="9" y="50"/>
                  </a:cubicBezTo>
                  <a:cubicBezTo>
                    <a:pt x="17" y="58"/>
                    <a:pt x="17" y="67"/>
                    <a:pt x="17" y="75"/>
                  </a:cubicBezTo>
                  <a:cubicBezTo>
                    <a:pt x="25" y="83"/>
                    <a:pt x="34" y="100"/>
                    <a:pt x="34" y="108"/>
                  </a:cubicBezTo>
                  <a:cubicBezTo>
                    <a:pt x="50" y="133"/>
                    <a:pt x="58" y="158"/>
                    <a:pt x="67" y="174"/>
                  </a:cubicBezTo>
                  <a:cubicBezTo>
                    <a:pt x="73" y="186"/>
                    <a:pt x="83" y="194"/>
                    <a:pt x="95" y="194"/>
                  </a:cubicBezTo>
                  <a:cubicBezTo>
                    <a:pt x="99" y="194"/>
                    <a:pt x="104" y="193"/>
                    <a:pt x="108" y="191"/>
                  </a:cubicBezTo>
                  <a:cubicBezTo>
                    <a:pt x="125" y="183"/>
                    <a:pt x="125" y="158"/>
                    <a:pt x="116" y="149"/>
                  </a:cubicBezTo>
                  <a:cubicBezTo>
                    <a:pt x="108" y="125"/>
                    <a:pt x="100" y="100"/>
                    <a:pt x="83" y="75"/>
                  </a:cubicBezTo>
                  <a:lnTo>
                    <a:pt x="67" y="42"/>
                  </a:lnTo>
                  <a:cubicBezTo>
                    <a:pt x="67" y="33"/>
                    <a:pt x="58" y="33"/>
                    <a:pt x="58" y="25"/>
                  </a:cubicBezTo>
                  <a:cubicBezTo>
                    <a:pt x="50" y="17"/>
                    <a:pt x="50" y="17"/>
                    <a:pt x="42" y="9"/>
                  </a:cubicBezTo>
                  <a:cubicBezTo>
                    <a:pt x="34" y="0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8"/>
            <p:cNvSpPr/>
            <p:nvPr/>
          </p:nvSpPr>
          <p:spPr>
            <a:xfrm>
              <a:off x="2585800" y="1639650"/>
              <a:ext cx="7350" cy="10450"/>
            </a:xfrm>
            <a:custGeom>
              <a:rect b="b" l="l" r="r" t="t"/>
              <a:pathLst>
                <a:path extrusionOk="0" h="418" w="294">
                  <a:moveTo>
                    <a:pt x="41" y="0"/>
                  </a:moveTo>
                  <a:cubicBezTo>
                    <a:pt x="30" y="0"/>
                    <a:pt x="15" y="8"/>
                    <a:pt x="9" y="20"/>
                  </a:cubicBezTo>
                  <a:cubicBezTo>
                    <a:pt x="1" y="37"/>
                    <a:pt x="1" y="62"/>
                    <a:pt x="9" y="87"/>
                  </a:cubicBezTo>
                  <a:cubicBezTo>
                    <a:pt x="9" y="111"/>
                    <a:pt x="17" y="128"/>
                    <a:pt x="26" y="145"/>
                  </a:cubicBezTo>
                  <a:cubicBezTo>
                    <a:pt x="42" y="178"/>
                    <a:pt x="59" y="211"/>
                    <a:pt x="75" y="244"/>
                  </a:cubicBezTo>
                  <a:cubicBezTo>
                    <a:pt x="117" y="310"/>
                    <a:pt x="166" y="360"/>
                    <a:pt x="224" y="410"/>
                  </a:cubicBezTo>
                  <a:cubicBezTo>
                    <a:pt x="232" y="415"/>
                    <a:pt x="239" y="417"/>
                    <a:pt x="246" y="417"/>
                  </a:cubicBezTo>
                  <a:cubicBezTo>
                    <a:pt x="272" y="417"/>
                    <a:pt x="294" y="388"/>
                    <a:pt x="274" y="368"/>
                  </a:cubicBezTo>
                  <a:cubicBezTo>
                    <a:pt x="224" y="310"/>
                    <a:pt x="191" y="252"/>
                    <a:pt x="158" y="194"/>
                  </a:cubicBezTo>
                  <a:cubicBezTo>
                    <a:pt x="142" y="161"/>
                    <a:pt x="125" y="128"/>
                    <a:pt x="108" y="95"/>
                  </a:cubicBezTo>
                  <a:cubicBezTo>
                    <a:pt x="100" y="78"/>
                    <a:pt x="100" y="62"/>
                    <a:pt x="92" y="53"/>
                  </a:cubicBezTo>
                  <a:cubicBezTo>
                    <a:pt x="84" y="37"/>
                    <a:pt x="67" y="12"/>
                    <a:pt x="50" y="4"/>
                  </a:cubicBezTo>
                  <a:cubicBezTo>
                    <a:pt x="48" y="1"/>
                    <a:pt x="45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28"/>
            <p:cNvSpPr/>
            <p:nvPr/>
          </p:nvSpPr>
          <p:spPr>
            <a:xfrm>
              <a:off x="2584150" y="1630000"/>
              <a:ext cx="1475" cy="3750"/>
            </a:xfrm>
            <a:custGeom>
              <a:rect b="b" l="l" r="r" t="t"/>
              <a:pathLst>
                <a:path extrusionOk="0" h="150" w="59">
                  <a:moveTo>
                    <a:pt x="9" y="0"/>
                  </a:moveTo>
                  <a:cubicBezTo>
                    <a:pt x="0" y="9"/>
                    <a:pt x="0" y="17"/>
                    <a:pt x="0" y="25"/>
                  </a:cubicBezTo>
                  <a:cubicBezTo>
                    <a:pt x="0" y="42"/>
                    <a:pt x="0" y="50"/>
                    <a:pt x="0" y="67"/>
                  </a:cubicBezTo>
                  <a:lnTo>
                    <a:pt x="0" y="91"/>
                  </a:lnTo>
                  <a:cubicBezTo>
                    <a:pt x="0" y="100"/>
                    <a:pt x="0" y="108"/>
                    <a:pt x="0" y="116"/>
                  </a:cubicBezTo>
                  <a:cubicBezTo>
                    <a:pt x="0" y="133"/>
                    <a:pt x="9" y="149"/>
                    <a:pt x="25" y="149"/>
                  </a:cubicBezTo>
                  <a:cubicBezTo>
                    <a:pt x="34" y="149"/>
                    <a:pt x="42" y="141"/>
                    <a:pt x="42" y="141"/>
                  </a:cubicBezTo>
                  <a:cubicBezTo>
                    <a:pt x="50" y="133"/>
                    <a:pt x="50" y="125"/>
                    <a:pt x="50" y="116"/>
                  </a:cubicBezTo>
                  <a:cubicBezTo>
                    <a:pt x="50" y="100"/>
                    <a:pt x="58" y="83"/>
                    <a:pt x="50" y="58"/>
                  </a:cubicBezTo>
                  <a:cubicBezTo>
                    <a:pt x="50" y="42"/>
                    <a:pt x="42" y="25"/>
                    <a:pt x="34" y="9"/>
                  </a:cubicBezTo>
                  <a:cubicBezTo>
                    <a:pt x="25" y="9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28"/>
            <p:cNvSpPr/>
            <p:nvPr/>
          </p:nvSpPr>
          <p:spPr>
            <a:xfrm>
              <a:off x="2582900" y="1623575"/>
              <a:ext cx="25" cy="225"/>
            </a:xfrm>
            <a:custGeom>
              <a:rect b="b" l="l" r="r" t="t"/>
              <a:pathLst>
                <a:path extrusionOk="0" h="9" w="1">
                  <a:moveTo>
                    <a:pt x="1" y="0"/>
                  </a:moveTo>
                  <a:cubicBezTo>
                    <a:pt x="1" y="0"/>
                    <a:pt x="1" y="9"/>
                    <a:pt x="1" y="9"/>
                  </a:cubicBezTo>
                  <a:cubicBezTo>
                    <a:pt x="1" y="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8"/>
            <p:cNvSpPr/>
            <p:nvPr/>
          </p:nvSpPr>
          <p:spPr>
            <a:xfrm>
              <a:off x="2532150" y="1797200"/>
              <a:ext cx="10950" cy="14100"/>
            </a:xfrm>
            <a:custGeom>
              <a:rect b="b" l="l" r="r" t="t"/>
              <a:pathLst>
                <a:path extrusionOk="0" h="564" w="438">
                  <a:moveTo>
                    <a:pt x="53" y="0"/>
                  </a:moveTo>
                  <a:cubicBezTo>
                    <a:pt x="31" y="0"/>
                    <a:pt x="9" y="16"/>
                    <a:pt x="9" y="40"/>
                  </a:cubicBezTo>
                  <a:cubicBezTo>
                    <a:pt x="1" y="73"/>
                    <a:pt x="9" y="106"/>
                    <a:pt x="34" y="131"/>
                  </a:cubicBezTo>
                  <a:cubicBezTo>
                    <a:pt x="42" y="156"/>
                    <a:pt x="59" y="181"/>
                    <a:pt x="67" y="197"/>
                  </a:cubicBezTo>
                  <a:cubicBezTo>
                    <a:pt x="100" y="239"/>
                    <a:pt x="133" y="280"/>
                    <a:pt x="175" y="322"/>
                  </a:cubicBezTo>
                  <a:cubicBezTo>
                    <a:pt x="208" y="363"/>
                    <a:pt x="241" y="405"/>
                    <a:pt x="283" y="438"/>
                  </a:cubicBezTo>
                  <a:cubicBezTo>
                    <a:pt x="299" y="454"/>
                    <a:pt x="316" y="479"/>
                    <a:pt x="332" y="496"/>
                  </a:cubicBezTo>
                  <a:cubicBezTo>
                    <a:pt x="349" y="521"/>
                    <a:pt x="365" y="537"/>
                    <a:pt x="382" y="554"/>
                  </a:cubicBezTo>
                  <a:cubicBezTo>
                    <a:pt x="387" y="561"/>
                    <a:pt x="393" y="564"/>
                    <a:pt x="400" y="564"/>
                  </a:cubicBezTo>
                  <a:cubicBezTo>
                    <a:pt x="418" y="564"/>
                    <a:pt x="438" y="544"/>
                    <a:pt x="432" y="521"/>
                  </a:cubicBezTo>
                  <a:cubicBezTo>
                    <a:pt x="423" y="496"/>
                    <a:pt x="415" y="471"/>
                    <a:pt x="407" y="446"/>
                  </a:cubicBezTo>
                  <a:cubicBezTo>
                    <a:pt x="390" y="421"/>
                    <a:pt x="382" y="405"/>
                    <a:pt x="365" y="380"/>
                  </a:cubicBezTo>
                  <a:cubicBezTo>
                    <a:pt x="332" y="338"/>
                    <a:pt x="299" y="297"/>
                    <a:pt x="266" y="255"/>
                  </a:cubicBezTo>
                  <a:cubicBezTo>
                    <a:pt x="233" y="222"/>
                    <a:pt x="200" y="181"/>
                    <a:pt x="167" y="148"/>
                  </a:cubicBezTo>
                  <a:cubicBezTo>
                    <a:pt x="150" y="123"/>
                    <a:pt x="142" y="106"/>
                    <a:pt x="125" y="81"/>
                  </a:cubicBezTo>
                  <a:cubicBezTo>
                    <a:pt x="109" y="57"/>
                    <a:pt x="100" y="32"/>
                    <a:pt x="75" y="7"/>
                  </a:cubicBezTo>
                  <a:cubicBezTo>
                    <a:pt x="69" y="2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8"/>
            <p:cNvSpPr/>
            <p:nvPr/>
          </p:nvSpPr>
          <p:spPr>
            <a:xfrm>
              <a:off x="2530925" y="1792400"/>
              <a:ext cx="1475" cy="1675"/>
            </a:xfrm>
            <a:custGeom>
              <a:rect b="b" l="l" r="r" t="t"/>
              <a:pathLst>
                <a:path extrusionOk="0" h="67" w="59">
                  <a:moveTo>
                    <a:pt x="8" y="0"/>
                  </a:moveTo>
                  <a:cubicBezTo>
                    <a:pt x="8" y="0"/>
                    <a:pt x="8" y="8"/>
                    <a:pt x="8" y="8"/>
                  </a:cubicBezTo>
                  <a:cubicBezTo>
                    <a:pt x="0" y="8"/>
                    <a:pt x="0" y="17"/>
                    <a:pt x="8" y="17"/>
                  </a:cubicBezTo>
                  <a:cubicBezTo>
                    <a:pt x="17" y="33"/>
                    <a:pt x="25" y="42"/>
                    <a:pt x="33" y="58"/>
                  </a:cubicBezTo>
                  <a:cubicBezTo>
                    <a:pt x="33" y="66"/>
                    <a:pt x="42" y="66"/>
                    <a:pt x="42" y="66"/>
                  </a:cubicBezTo>
                  <a:lnTo>
                    <a:pt x="58" y="66"/>
                  </a:lnTo>
                  <a:cubicBezTo>
                    <a:pt x="58" y="58"/>
                    <a:pt x="58" y="58"/>
                    <a:pt x="58" y="50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0" y="25"/>
                    <a:pt x="33" y="17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8"/>
            <p:cNvSpPr/>
            <p:nvPr/>
          </p:nvSpPr>
          <p:spPr>
            <a:xfrm>
              <a:off x="2506050" y="1816800"/>
              <a:ext cx="12050" cy="10500"/>
            </a:xfrm>
            <a:custGeom>
              <a:rect b="b" l="l" r="r" t="t"/>
              <a:pathLst>
                <a:path extrusionOk="0" h="420" w="482">
                  <a:moveTo>
                    <a:pt x="63" y="0"/>
                  </a:moveTo>
                  <a:cubicBezTo>
                    <a:pt x="59" y="0"/>
                    <a:pt x="55" y="1"/>
                    <a:pt x="51" y="2"/>
                  </a:cubicBezTo>
                  <a:cubicBezTo>
                    <a:pt x="17" y="2"/>
                    <a:pt x="1" y="18"/>
                    <a:pt x="1" y="51"/>
                  </a:cubicBezTo>
                  <a:cubicBezTo>
                    <a:pt x="1" y="85"/>
                    <a:pt x="26" y="101"/>
                    <a:pt x="42" y="126"/>
                  </a:cubicBezTo>
                  <a:cubicBezTo>
                    <a:pt x="59" y="143"/>
                    <a:pt x="75" y="159"/>
                    <a:pt x="92" y="167"/>
                  </a:cubicBezTo>
                  <a:cubicBezTo>
                    <a:pt x="125" y="201"/>
                    <a:pt x="158" y="234"/>
                    <a:pt x="191" y="259"/>
                  </a:cubicBezTo>
                  <a:cubicBezTo>
                    <a:pt x="266" y="325"/>
                    <a:pt x="332" y="383"/>
                    <a:pt x="423" y="416"/>
                  </a:cubicBezTo>
                  <a:cubicBezTo>
                    <a:pt x="428" y="418"/>
                    <a:pt x="433" y="419"/>
                    <a:pt x="438" y="419"/>
                  </a:cubicBezTo>
                  <a:cubicBezTo>
                    <a:pt x="452" y="419"/>
                    <a:pt x="467" y="412"/>
                    <a:pt x="473" y="399"/>
                  </a:cubicBezTo>
                  <a:cubicBezTo>
                    <a:pt x="481" y="383"/>
                    <a:pt x="481" y="358"/>
                    <a:pt x="465" y="341"/>
                  </a:cubicBezTo>
                  <a:cubicBezTo>
                    <a:pt x="407" y="283"/>
                    <a:pt x="332" y="234"/>
                    <a:pt x="266" y="176"/>
                  </a:cubicBezTo>
                  <a:cubicBezTo>
                    <a:pt x="233" y="143"/>
                    <a:pt x="200" y="118"/>
                    <a:pt x="167" y="85"/>
                  </a:cubicBezTo>
                  <a:cubicBezTo>
                    <a:pt x="150" y="68"/>
                    <a:pt x="133" y="60"/>
                    <a:pt x="125" y="43"/>
                  </a:cubicBezTo>
                  <a:cubicBezTo>
                    <a:pt x="104" y="22"/>
                    <a:pt x="88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8"/>
            <p:cNvSpPr/>
            <p:nvPr/>
          </p:nvSpPr>
          <p:spPr>
            <a:xfrm>
              <a:off x="2504400" y="1823450"/>
              <a:ext cx="4375" cy="5325"/>
            </a:xfrm>
            <a:custGeom>
              <a:rect b="b" l="l" r="r" t="t"/>
              <a:pathLst>
                <a:path extrusionOk="0" h="213" w="175">
                  <a:moveTo>
                    <a:pt x="25" y="1"/>
                  </a:moveTo>
                  <a:cubicBezTo>
                    <a:pt x="9" y="1"/>
                    <a:pt x="1" y="9"/>
                    <a:pt x="1" y="17"/>
                  </a:cubicBezTo>
                  <a:cubicBezTo>
                    <a:pt x="1" y="42"/>
                    <a:pt x="9" y="59"/>
                    <a:pt x="25" y="75"/>
                  </a:cubicBezTo>
                  <a:cubicBezTo>
                    <a:pt x="34" y="92"/>
                    <a:pt x="42" y="109"/>
                    <a:pt x="50" y="117"/>
                  </a:cubicBezTo>
                  <a:cubicBezTo>
                    <a:pt x="75" y="150"/>
                    <a:pt x="100" y="175"/>
                    <a:pt x="117" y="200"/>
                  </a:cubicBezTo>
                  <a:cubicBezTo>
                    <a:pt x="125" y="208"/>
                    <a:pt x="135" y="212"/>
                    <a:pt x="145" y="212"/>
                  </a:cubicBezTo>
                  <a:cubicBezTo>
                    <a:pt x="154" y="212"/>
                    <a:pt x="162" y="208"/>
                    <a:pt x="166" y="200"/>
                  </a:cubicBezTo>
                  <a:cubicBezTo>
                    <a:pt x="175" y="200"/>
                    <a:pt x="175" y="183"/>
                    <a:pt x="175" y="175"/>
                  </a:cubicBezTo>
                  <a:cubicBezTo>
                    <a:pt x="175" y="167"/>
                    <a:pt x="175" y="158"/>
                    <a:pt x="166" y="150"/>
                  </a:cubicBezTo>
                  <a:cubicBezTo>
                    <a:pt x="150" y="125"/>
                    <a:pt x="125" y="100"/>
                    <a:pt x="100" y="75"/>
                  </a:cubicBezTo>
                  <a:cubicBezTo>
                    <a:pt x="92" y="59"/>
                    <a:pt x="83" y="51"/>
                    <a:pt x="67" y="34"/>
                  </a:cubicBezTo>
                  <a:cubicBezTo>
                    <a:pt x="59" y="17"/>
                    <a:pt x="42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8"/>
            <p:cNvSpPr/>
            <p:nvPr/>
          </p:nvSpPr>
          <p:spPr>
            <a:xfrm>
              <a:off x="2698075" y="1427225"/>
              <a:ext cx="19350" cy="22200"/>
            </a:xfrm>
            <a:custGeom>
              <a:rect b="b" l="l" r="r" t="t"/>
              <a:pathLst>
                <a:path extrusionOk="0" h="888" w="774">
                  <a:moveTo>
                    <a:pt x="738" y="0"/>
                  </a:moveTo>
                  <a:cubicBezTo>
                    <a:pt x="733" y="0"/>
                    <a:pt x="727" y="3"/>
                    <a:pt x="721" y="8"/>
                  </a:cubicBezTo>
                  <a:cubicBezTo>
                    <a:pt x="647" y="83"/>
                    <a:pt x="572" y="141"/>
                    <a:pt x="498" y="215"/>
                  </a:cubicBezTo>
                  <a:cubicBezTo>
                    <a:pt x="431" y="281"/>
                    <a:pt x="373" y="348"/>
                    <a:pt x="307" y="422"/>
                  </a:cubicBezTo>
                  <a:cubicBezTo>
                    <a:pt x="249" y="489"/>
                    <a:pt x="191" y="555"/>
                    <a:pt x="133" y="621"/>
                  </a:cubicBezTo>
                  <a:cubicBezTo>
                    <a:pt x="100" y="663"/>
                    <a:pt x="75" y="696"/>
                    <a:pt x="42" y="729"/>
                  </a:cubicBezTo>
                  <a:lnTo>
                    <a:pt x="50" y="729"/>
                  </a:lnTo>
                  <a:cubicBezTo>
                    <a:pt x="25" y="770"/>
                    <a:pt x="0" y="803"/>
                    <a:pt x="0" y="853"/>
                  </a:cubicBezTo>
                  <a:cubicBezTo>
                    <a:pt x="0" y="867"/>
                    <a:pt x="13" y="888"/>
                    <a:pt x="27" y="888"/>
                  </a:cubicBezTo>
                  <a:cubicBezTo>
                    <a:pt x="29" y="888"/>
                    <a:pt x="31" y="887"/>
                    <a:pt x="34" y="886"/>
                  </a:cubicBezTo>
                  <a:cubicBezTo>
                    <a:pt x="75" y="870"/>
                    <a:pt x="108" y="837"/>
                    <a:pt x="133" y="803"/>
                  </a:cubicBezTo>
                  <a:cubicBezTo>
                    <a:pt x="158" y="762"/>
                    <a:pt x="191" y="729"/>
                    <a:pt x="216" y="696"/>
                  </a:cubicBezTo>
                  <a:cubicBezTo>
                    <a:pt x="274" y="629"/>
                    <a:pt x="332" y="563"/>
                    <a:pt x="390" y="497"/>
                  </a:cubicBezTo>
                  <a:cubicBezTo>
                    <a:pt x="456" y="431"/>
                    <a:pt x="514" y="356"/>
                    <a:pt x="580" y="281"/>
                  </a:cubicBezTo>
                  <a:cubicBezTo>
                    <a:pt x="638" y="207"/>
                    <a:pt x="696" y="132"/>
                    <a:pt x="754" y="49"/>
                  </a:cubicBezTo>
                  <a:cubicBezTo>
                    <a:pt x="774" y="30"/>
                    <a:pt x="758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8"/>
            <p:cNvSpPr/>
            <p:nvPr/>
          </p:nvSpPr>
          <p:spPr>
            <a:xfrm>
              <a:off x="2695800" y="1450275"/>
              <a:ext cx="5000" cy="5550"/>
            </a:xfrm>
            <a:custGeom>
              <a:rect b="b" l="l" r="r" t="t"/>
              <a:pathLst>
                <a:path extrusionOk="0" h="222" w="200">
                  <a:moveTo>
                    <a:pt x="166" y="0"/>
                  </a:moveTo>
                  <a:cubicBezTo>
                    <a:pt x="159" y="0"/>
                    <a:pt x="153" y="2"/>
                    <a:pt x="149" y="6"/>
                  </a:cubicBezTo>
                  <a:cubicBezTo>
                    <a:pt x="116" y="31"/>
                    <a:pt x="83" y="55"/>
                    <a:pt x="58" y="89"/>
                  </a:cubicBezTo>
                  <a:cubicBezTo>
                    <a:pt x="50" y="105"/>
                    <a:pt x="33" y="122"/>
                    <a:pt x="25" y="138"/>
                  </a:cubicBezTo>
                  <a:cubicBezTo>
                    <a:pt x="17" y="147"/>
                    <a:pt x="17" y="155"/>
                    <a:pt x="9" y="163"/>
                  </a:cubicBezTo>
                  <a:cubicBezTo>
                    <a:pt x="9" y="180"/>
                    <a:pt x="0" y="188"/>
                    <a:pt x="0" y="205"/>
                  </a:cubicBezTo>
                  <a:cubicBezTo>
                    <a:pt x="9" y="213"/>
                    <a:pt x="17" y="221"/>
                    <a:pt x="33" y="221"/>
                  </a:cubicBezTo>
                  <a:cubicBezTo>
                    <a:pt x="42" y="213"/>
                    <a:pt x="50" y="205"/>
                    <a:pt x="58" y="196"/>
                  </a:cubicBezTo>
                  <a:cubicBezTo>
                    <a:pt x="58" y="188"/>
                    <a:pt x="67" y="180"/>
                    <a:pt x="75" y="180"/>
                  </a:cubicBezTo>
                  <a:cubicBezTo>
                    <a:pt x="83" y="163"/>
                    <a:pt x="100" y="147"/>
                    <a:pt x="108" y="130"/>
                  </a:cubicBezTo>
                  <a:cubicBezTo>
                    <a:pt x="133" y="105"/>
                    <a:pt x="158" y="80"/>
                    <a:pt x="183" y="55"/>
                  </a:cubicBezTo>
                  <a:cubicBezTo>
                    <a:pt x="199" y="47"/>
                    <a:pt x="199" y="22"/>
                    <a:pt x="191" y="14"/>
                  </a:cubicBezTo>
                  <a:cubicBezTo>
                    <a:pt x="186" y="4"/>
                    <a:pt x="176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8"/>
            <p:cNvSpPr/>
            <p:nvPr/>
          </p:nvSpPr>
          <p:spPr>
            <a:xfrm>
              <a:off x="2691500" y="1457375"/>
              <a:ext cx="3500" cy="5025"/>
            </a:xfrm>
            <a:custGeom>
              <a:rect b="b" l="l" r="r" t="t"/>
              <a:pathLst>
                <a:path extrusionOk="0" h="201" w="140">
                  <a:moveTo>
                    <a:pt x="109" y="0"/>
                  </a:moveTo>
                  <a:cubicBezTo>
                    <a:pt x="98" y="0"/>
                    <a:pt x="87" y="8"/>
                    <a:pt x="81" y="20"/>
                  </a:cubicBezTo>
                  <a:cubicBezTo>
                    <a:pt x="65" y="45"/>
                    <a:pt x="48" y="70"/>
                    <a:pt x="40" y="95"/>
                  </a:cubicBezTo>
                  <a:cubicBezTo>
                    <a:pt x="23" y="119"/>
                    <a:pt x="15" y="144"/>
                    <a:pt x="7" y="177"/>
                  </a:cubicBezTo>
                  <a:cubicBezTo>
                    <a:pt x="1" y="189"/>
                    <a:pt x="11" y="201"/>
                    <a:pt x="24" y="201"/>
                  </a:cubicBezTo>
                  <a:cubicBezTo>
                    <a:pt x="29" y="201"/>
                    <a:pt x="35" y="199"/>
                    <a:pt x="40" y="194"/>
                  </a:cubicBezTo>
                  <a:cubicBezTo>
                    <a:pt x="56" y="177"/>
                    <a:pt x="73" y="153"/>
                    <a:pt x="89" y="128"/>
                  </a:cubicBezTo>
                  <a:cubicBezTo>
                    <a:pt x="106" y="103"/>
                    <a:pt x="123" y="78"/>
                    <a:pt x="131" y="53"/>
                  </a:cubicBezTo>
                  <a:cubicBezTo>
                    <a:pt x="139" y="37"/>
                    <a:pt x="139" y="12"/>
                    <a:pt x="123" y="3"/>
                  </a:cubicBezTo>
                  <a:cubicBezTo>
                    <a:pt x="118" y="1"/>
                    <a:pt x="114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8"/>
            <p:cNvSpPr/>
            <p:nvPr/>
          </p:nvSpPr>
          <p:spPr>
            <a:xfrm>
              <a:off x="2477050" y="1704675"/>
              <a:ext cx="81650" cy="54225"/>
            </a:xfrm>
            <a:custGeom>
              <a:rect b="b" l="l" r="r" t="t"/>
              <a:pathLst>
                <a:path extrusionOk="0" h="2169" w="3266">
                  <a:moveTo>
                    <a:pt x="1059" y="1"/>
                  </a:moveTo>
                  <a:cubicBezTo>
                    <a:pt x="1055" y="1"/>
                    <a:pt x="1050" y="2"/>
                    <a:pt x="1045" y="4"/>
                  </a:cubicBezTo>
                  <a:cubicBezTo>
                    <a:pt x="979" y="13"/>
                    <a:pt x="921" y="21"/>
                    <a:pt x="863" y="46"/>
                  </a:cubicBezTo>
                  <a:lnTo>
                    <a:pt x="854" y="46"/>
                  </a:lnTo>
                  <a:cubicBezTo>
                    <a:pt x="852" y="43"/>
                    <a:pt x="849" y="42"/>
                    <a:pt x="846" y="42"/>
                  </a:cubicBezTo>
                  <a:cubicBezTo>
                    <a:pt x="840" y="42"/>
                    <a:pt x="835" y="46"/>
                    <a:pt x="829" y="46"/>
                  </a:cubicBezTo>
                  <a:cubicBezTo>
                    <a:pt x="788" y="54"/>
                    <a:pt x="755" y="62"/>
                    <a:pt x="713" y="71"/>
                  </a:cubicBezTo>
                  <a:cubicBezTo>
                    <a:pt x="689" y="71"/>
                    <a:pt x="680" y="95"/>
                    <a:pt x="672" y="120"/>
                  </a:cubicBezTo>
                  <a:cubicBezTo>
                    <a:pt x="647" y="153"/>
                    <a:pt x="672" y="203"/>
                    <a:pt x="705" y="211"/>
                  </a:cubicBezTo>
                  <a:cubicBezTo>
                    <a:pt x="672" y="286"/>
                    <a:pt x="647" y="369"/>
                    <a:pt x="622" y="435"/>
                  </a:cubicBezTo>
                  <a:cubicBezTo>
                    <a:pt x="581" y="576"/>
                    <a:pt x="539" y="717"/>
                    <a:pt x="531" y="866"/>
                  </a:cubicBezTo>
                  <a:cubicBezTo>
                    <a:pt x="524" y="864"/>
                    <a:pt x="518" y="863"/>
                    <a:pt x="513" y="863"/>
                  </a:cubicBezTo>
                  <a:cubicBezTo>
                    <a:pt x="498" y="863"/>
                    <a:pt x="487" y="870"/>
                    <a:pt x="481" y="883"/>
                  </a:cubicBezTo>
                  <a:cubicBezTo>
                    <a:pt x="457" y="866"/>
                    <a:pt x="432" y="849"/>
                    <a:pt x="407" y="841"/>
                  </a:cubicBezTo>
                  <a:cubicBezTo>
                    <a:pt x="374" y="825"/>
                    <a:pt x="341" y="808"/>
                    <a:pt x="307" y="791"/>
                  </a:cubicBezTo>
                  <a:cubicBezTo>
                    <a:pt x="262" y="772"/>
                    <a:pt x="212" y="742"/>
                    <a:pt x="160" y="742"/>
                  </a:cubicBezTo>
                  <a:cubicBezTo>
                    <a:pt x="146" y="742"/>
                    <a:pt x="131" y="745"/>
                    <a:pt x="117" y="750"/>
                  </a:cubicBezTo>
                  <a:lnTo>
                    <a:pt x="125" y="750"/>
                  </a:lnTo>
                  <a:cubicBezTo>
                    <a:pt x="17" y="783"/>
                    <a:pt x="1" y="924"/>
                    <a:pt x="59" y="1007"/>
                  </a:cubicBezTo>
                  <a:cubicBezTo>
                    <a:pt x="117" y="1106"/>
                    <a:pt x="225" y="1139"/>
                    <a:pt x="299" y="1222"/>
                  </a:cubicBezTo>
                  <a:cubicBezTo>
                    <a:pt x="299" y="1222"/>
                    <a:pt x="307" y="1231"/>
                    <a:pt x="307" y="1239"/>
                  </a:cubicBezTo>
                  <a:cubicBezTo>
                    <a:pt x="307" y="1280"/>
                    <a:pt x="316" y="1322"/>
                    <a:pt x="316" y="1371"/>
                  </a:cubicBezTo>
                  <a:cubicBezTo>
                    <a:pt x="316" y="1438"/>
                    <a:pt x="316" y="1496"/>
                    <a:pt x="291" y="1562"/>
                  </a:cubicBezTo>
                  <a:cubicBezTo>
                    <a:pt x="258" y="1670"/>
                    <a:pt x="191" y="1761"/>
                    <a:pt x="167" y="1877"/>
                  </a:cubicBezTo>
                  <a:cubicBezTo>
                    <a:pt x="158" y="1918"/>
                    <a:pt x="183" y="1943"/>
                    <a:pt x="216" y="1951"/>
                  </a:cubicBezTo>
                  <a:cubicBezTo>
                    <a:pt x="225" y="1976"/>
                    <a:pt x="249" y="2001"/>
                    <a:pt x="274" y="2001"/>
                  </a:cubicBezTo>
                  <a:cubicBezTo>
                    <a:pt x="274" y="2009"/>
                    <a:pt x="274" y="2026"/>
                    <a:pt x="274" y="2043"/>
                  </a:cubicBezTo>
                  <a:cubicBezTo>
                    <a:pt x="307" y="2125"/>
                    <a:pt x="390" y="2159"/>
                    <a:pt x="465" y="2167"/>
                  </a:cubicBezTo>
                  <a:cubicBezTo>
                    <a:pt x="478" y="2168"/>
                    <a:pt x="490" y="2169"/>
                    <a:pt x="503" y="2169"/>
                  </a:cubicBezTo>
                  <a:cubicBezTo>
                    <a:pt x="671" y="2169"/>
                    <a:pt x="832" y="2069"/>
                    <a:pt x="979" y="1985"/>
                  </a:cubicBezTo>
                  <a:cubicBezTo>
                    <a:pt x="1144" y="1893"/>
                    <a:pt x="1318" y="1802"/>
                    <a:pt x="1501" y="1753"/>
                  </a:cubicBezTo>
                  <a:cubicBezTo>
                    <a:pt x="1592" y="1729"/>
                    <a:pt x="1684" y="1718"/>
                    <a:pt x="1777" y="1718"/>
                  </a:cubicBezTo>
                  <a:cubicBezTo>
                    <a:pt x="1879" y="1718"/>
                    <a:pt x="1981" y="1731"/>
                    <a:pt x="2081" y="1753"/>
                  </a:cubicBezTo>
                  <a:cubicBezTo>
                    <a:pt x="2470" y="1844"/>
                    <a:pt x="2826" y="2059"/>
                    <a:pt x="3224" y="2076"/>
                  </a:cubicBezTo>
                  <a:cubicBezTo>
                    <a:pt x="3226" y="2076"/>
                    <a:pt x="3229" y="2076"/>
                    <a:pt x="3231" y="2076"/>
                  </a:cubicBezTo>
                  <a:cubicBezTo>
                    <a:pt x="3265" y="2076"/>
                    <a:pt x="3263" y="2017"/>
                    <a:pt x="3232" y="2009"/>
                  </a:cubicBezTo>
                  <a:cubicBezTo>
                    <a:pt x="3133" y="1985"/>
                    <a:pt x="3042" y="1960"/>
                    <a:pt x="2942" y="1927"/>
                  </a:cubicBezTo>
                  <a:cubicBezTo>
                    <a:pt x="2984" y="1918"/>
                    <a:pt x="3000" y="1844"/>
                    <a:pt x="2959" y="1819"/>
                  </a:cubicBezTo>
                  <a:cubicBezTo>
                    <a:pt x="2868" y="1753"/>
                    <a:pt x="2768" y="1695"/>
                    <a:pt x="2677" y="1645"/>
                  </a:cubicBezTo>
                  <a:cubicBezTo>
                    <a:pt x="2586" y="1545"/>
                    <a:pt x="2478" y="1463"/>
                    <a:pt x="2362" y="1388"/>
                  </a:cubicBezTo>
                  <a:cubicBezTo>
                    <a:pt x="2197" y="1297"/>
                    <a:pt x="2023" y="1239"/>
                    <a:pt x="1840" y="1214"/>
                  </a:cubicBezTo>
                  <a:cubicBezTo>
                    <a:pt x="1741" y="1197"/>
                    <a:pt x="1650" y="1197"/>
                    <a:pt x="1559" y="1197"/>
                  </a:cubicBezTo>
                  <a:cubicBezTo>
                    <a:pt x="1466" y="1205"/>
                    <a:pt x="1373" y="1224"/>
                    <a:pt x="1286" y="1224"/>
                  </a:cubicBezTo>
                  <a:cubicBezTo>
                    <a:pt x="1272" y="1224"/>
                    <a:pt x="1258" y="1223"/>
                    <a:pt x="1244" y="1222"/>
                  </a:cubicBezTo>
                  <a:cubicBezTo>
                    <a:pt x="1153" y="1222"/>
                    <a:pt x="1061" y="1181"/>
                    <a:pt x="1012" y="1098"/>
                  </a:cubicBezTo>
                  <a:cubicBezTo>
                    <a:pt x="970" y="1015"/>
                    <a:pt x="954" y="916"/>
                    <a:pt x="937" y="825"/>
                  </a:cubicBezTo>
                  <a:cubicBezTo>
                    <a:pt x="929" y="758"/>
                    <a:pt x="921" y="700"/>
                    <a:pt x="912" y="642"/>
                  </a:cubicBezTo>
                  <a:cubicBezTo>
                    <a:pt x="921" y="626"/>
                    <a:pt x="921" y="609"/>
                    <a:pt x="921" y="593"/>
                  </a:cubicBezTo>
                  <a:cubicBezTo>
                    <a:pt x="945" y="493"/>
                    <a:pt x="995" y="402"/>
                    <a:pt x="1061" y="327"/>
                  </a:cubicBezTo>
                  <a:cubicBezTo>
                    <a:pt x="1136" y="253"/>
                    <a:pt x="1227" y="203"/>
                    <a:pt x="1310" y="145"/>
                  </a:cubicBezTo>
                  <a:cubicBezTo>
                    <a:pt x="1359" y="110"/>
                    <a:pt x="1331" y="39"/>
                    <a:pt x="1280" y="39"/>
                  </a:cubicBezTo>
                  <a:cubicBezTo>
                    <a:pt x="1271" y="39"/>
                    <a:pt x="1262" y="41"/>
                    <a:pt x="1252" y="46"/>
                  </a:cubicBezTo>
                  <a:cubicBezTo>
                    <a:pt x="1227" y="62"/>
                    <a:pt x="1211" y="79"/>
                    <a:pt x="1186" y="95"/>
                  </a:cubicBezTo>
                  <a:cubicBezTo>
                    <a:pt x="1177" y="87"/>
                    <a:pt x="1169" y="87"/>
                    <a:pt x="1169" y="87"/>
                  </a:cubicBezTo>
                  <a:cubicBezTo>
                    <a:pt x="1184" y="49"/>
                    <a:pt x="1157" y="3"/>
                    <a:pt x="1114" y="3"/>
                  </a:cubicBezTo>
                  <a:cubicBezTo>
                    <a:pt x="1110" y="3"/>
                    <a:pt x="1107" y="4"/>
                    <a:pt x="1103" y="4"/>
                  </a:cubicBezTo>
                  <a:cubicBezTo>
                    <a:pt x="1095" y="13"/>
                    <a:pt x="1095" y="13"/>
                    <a:pt x="1086" y="13"/>
                  </a:cubicBezTo>
                  <a:cubicBezTo>
                    <a:pt x="1080" y="7"/>
                    <a:pt x="1070" y="1"/>
                    <a:pt x="1059" y="1"/>
                  </a:cubicBezTo>
                  <a:close/>
                </a:path>
              </a:pathLst>
            </a:custGeom>
            <a:solidFill>
              <a:srgbClr val="3B2C27">
                <a:alpha val="18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28"/>
            <p:cNvSpPr/>
            <p:nvPr/>
          </p:nvSpPr>
          <p:spPr>
            <a:xfrm>
              <a:off x="2666375" y="1523050"/>
              <a:ext cx="5950" cy="40450"/>
            </a:xfrm>
            <a:custGeom>
              <a:rect b="b" l="l" r="r" t="t"/>
              <a:pathLst>
                <a:path extrusionOk="0" h="1618" w="238">
                  <a:moveTo>
                    <a:pt x="122" y="0"/>
                  </a:moveTo>
                  <a:cubicBezTo>
                    <a:pt x="111" y="0"/>
                    <a:pt x="100" y="6"/>
                    <a:pt x="92" y="20"/>
                  </a:cubicBezTo>
                  <a:cubicBezTo>
                    <a:pt x="84" y="53"/>
                    <a:pt x="67" y="78"/>
                    <a:pt x="51" y="111"/>
                  </a:cubicBezTo>
                  <a:cubicBezTo>
                    <a:pt x="42" y="144"/>
                    <a:pt x="34" y="177"/>
                    <a:pt x="34" y="202"/>
                  </a:cubicBezTo>
                  <a:cubicBezTo>
                    <a:pt x="17" y="268"/>
                    <a:pt x="9" y="343"/>
                    <a:pt x="9" y="409"/>
                  </a:cubicBezTo>
                  <a:cubicBezTo>
                    <a:pt x="1" y="542"/>
                    <a:pt x="1" y="674"/>
                    <a:pt x="17" y="798"/>
                  </a:cubicBezTo>
                  <a:cubicBezTo>
                    <a:pt x="42" y="1072"/>
                    <a:pt x="109" y="1337"/>
                    <a:pt x="175" y="1594"/>
                  </a:cubicBezTo>
                  <a:cubicBezTo>
                    <a:pt x="178" y="1610"/>
                    <a:pt x="190" y="1618"/>
                    <a:pt x="202" y="1618"/>
                  </a:cubicBezTo>
                  <a:cubicBezTo>
                    <a:pt x="219" y="1618"/>
                    <a:pt x="238" y="1602"/>
                    <a:pt x="233" y="1577"/>
                  </a:cubicBezTo>
                  <a:cubicBezTo>
                    <a:pt x="183" y="1320"/>
                    <a:pt x="142" y="1063"/>
                    <a:pt x="125" y="807"/>
                  </a:cubicBezTo>
                  <a:cubicBezTo>
                    <a:pt x="117" y="682"/>
                    <a:pt x="109" y="558"/>
                    <a:pt x="117" y="434"/>
                  </a:cubicBezTo>
                  <a:cubicBezTo>
                    <a:pt x="117" y="368"/>
                    <a:pt x="125" y="310"/>
                    <a:pt x="133" y="243"/>
                  </a:cubicBezTo>
                  <a:cubicBezTo>
                    <a:pt x="142" y="210"/>
                    <a:pt x="150" y="177"/>
                    <a:pt x="150" y="152"/>
                  </a:cubicBezTo>
                  <a:cubicBezTo>
                    <a:pt x="158" y="119"/>
                    <a:pt x="158" y="78"/>
                    <a:pt x="158" y="44"/>
                  </a:cubicBezTo>
                  <a:cubicBezTo>
                    <a:pt x="164" y="22"/>
                    <a:pt x="1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8"/>
            <p:cNvSpPr/>
            <p:nvPr/>
          </p:nvSpPr>
          <p:spPr>
            <a:xfrm>
              <a:off x="2671775" y="1512950"/>
              <a:ext cx="5000" cy="22775"/>
            </a:xfrm>
            <a:custGeom>
              <a:rect b="b" l="l" r="r" t="t"/>
              <a:pathLst>
                <a:path extrusionOk="0" h="911" w="200">
                  <a:moveTo>
                    <a:pt x="166" y="1"/>
                  </a:moveTo>
                  <a:cubicBezTo>
                    <a:pt x="100" y="1"/>
                    <a:pt x="67" y="84"/>
                    <a:pt x="58" y="142"/>
                  </a:cubicBezTo>
                  <a:cubicBezTo>
                    <a:pt x="42" y="225"/>
                    <a:pt x="33" y="299"/>
                    <a:pt x="25" y="382"/>
                  </a:cubicBezTo>
                  <a:cubicBezTo>
                    <a:pt x="9" y="548"/>
                    <a:pt x="0" y="714"/>
                    <a:pt x="0" y="879"/>
                  </a:cubicBezTo>
                  <a:cubicBezTo>
                    <a:pt x="0" y="900"/>
                    <a:pt x="13" y="910"/>
                    <a:pt x="26" y="910"/>
                  </a:cubicBezTo>
                  <a:cubicBezTo>
                    <a:pt x="40" y="910"/>
                    <a:pt x="54" y="900"/>
                    <a:pt x="58" y="879"/>
                  </a:cubicBezTo>
                  <a:cubicBezTo>
                    <a:pt x="75" y="730"/>
                    <a:pt x="91" y="581"/>
                    <a:pt x="116" y="424"/>
                  </a:cubicBezTo>
                  <a:cubicBezTo>
                    <a:pt x="125" y="349"/>
                    <a:pt x="141" y="274"/>
                    <a:pt x="149" y="200"/>
                  </a:cubicBezTo>
                  <a:cubicBezTo>
                    <a:pt x="158" y="167"/>
                    <a:pt x="166" y="142"/>
                    <a:pt x="174" y="117"/>
                  </a:cubicBezTo>
                  <a:cubicBezTo>
                    <a:pt x="174" y="92"/>
                    <a:pt x="191" y="67"/>
                    <a:pt x="199" y="42"/>
                  </a:cubicBezTo>
                  <a:cubicBezTo>
                    <a:pt x="199" y="18"/>
                    <a:pt x="191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8"/>
            <p:cNvSpPr/>
            <p:nvPr/>
          </p:nvSpPr>
          <p:spPr>
            <a:xfrm>
              <a:off x="2679225" y="1499075"/>
              <a:ext cx="1050" cy="2925"/>
            </a:xfrm>
            <a:custGeom>
              <a:rect b="b" l="l" r="r" t="t"/>
              <a:pathLst>
                <a:path extrusionOk="0" h="117" w="42">
                  <a:moveTo>
                    <a:pt x="25" y="1"/>
                  </a:moveTo>
                  <a:cubicBezTo>
                    <a:pt x="17" y="1"/>
                    <a:pt x="9" y="9"/>
                    <a:pt x="9" y="17"/>
                  </a:cubicBezTo>
                  <a:cubicBezTo>
                    <a:pt x="9" y="42"/>
                    <a:pt x="1" y="75"/>
                    <a:pt x="1" y="100"/>
                  </a:cubicBezTo>
                  <a:cubicBezTo>
                    <a:pt x="1" y="109"/>
                    <a:pt x="9" y="117"/>
                    <a:pt x="25" y="117"/>
                  </a:cubicBezTo>
                  <a:cubicBezTo>
                    <a:pt x="34" y="117"/>
                    <a:pt x="42" y="109"/>
                    <a:pt x="42" y="100"/>
                  </a:cubicBezTo>
                  <a:cubicBezTo>
                    <a:pt x="42" y="75"/>
                    <a:pt x="34" y="42"/>
                    <a:pt x="34" y="17"/>
                  </a:cubicBezTo>
                  <a:cubicBezTo>
                    <a:pt x="34" y="9"/>
                    <a:pt x="34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8"/>
            <p:cNvSpPr/>
            <p:nvPr/>
          </p:nvSpPr>
          <p:spPr>
            <a:xfrm>
              <a:off x="2711950" y="1561525"/>
              <a:ext cx="11000" cy="28600"/>
            </a:xfrm>
            <a:custGeom>
              <a:rect b="b" l="l" r="r" t="t"/>
              <a:pathLst>
                <a:path extrusionOk="0" h="1144" w="440">
                  <a:moveTo>
                    <a:pt x="397" y="1"/>
                  </a:moveTo>
                  <a:cubicBezTo>
                    <a:pt x="380" y="1"/>
                    <a:pt x="361" y="13"/>
                    <a:pt x="357" y="38"/>
                  </a:cubicBezTo>
                  <a:cubicBezTo>
                    <a:pt x="357" y="138"/>
                    <a:pt x="332" y="237"/>
                    <a:pt x="291" y="328"/>
                  </a:cubicBezTo>
                  <a:cubicBezTo>
                    <a:pt x="266" y="370"/>
                    <a:pt x="241" y="419"/>
                    <a:pt x="208" y="461"/>
                  </a:cubicBezTo>
                  <a:cubicBezTo>
                    <a:pt x="183" y="494"/>
                    <a:pt x="141" y="527"/>
                    <a:pt x="117" y="568"/>
                  </a:cubicBezTo>
                  <a:cubicBezTo>
                    <a:pt x="50" y="651"/>
                    <a:pt x="17" y="742"/>
                    <a:pt x="9" y="842"/>
                  </a:cubicBezTo>
                  <a:cubicBezTo>
                    <a:pt x="1" y="892"/>
                    <a:pt x="1" y="941"/>
                    <a:pt x="1" y="983"/>
                  </a:cubicBezTo>
                  <a:cubicBezTo>
                    <a:pt x="9" y="1032"/>
                    <a:pt x="1" y="1099"/>
                    <a:pt x="42" y="1132"/>
                  </a:cubicBezTo>
                  <a:cubicBezTo>
                    <a:pt x="49" y="1139"/>
                    <a:pt x="59" y="1143"/>
                    <a:pt x="68" y="1143"/>
                  </a:cubicBezTo>
                  <a:cubicBezTo>
                    <a:pt x="79" y="1143"/>
                    <a:pt x="91" y="1137"/>
                    <a:pt x="100" y="1124"/>
                  </a:cubicBezTo>
                  <a:cubicBezTo>
                    <a:pt x="125" y="1082"/>
                    <a:pt x="117" y="1016"/>
                    <a:pt x="117" y="974"/>
                  </a:cubicBezTo>
                  <a:cubicBezTo>
                    <a:pt x="117" y="925"/>
                    <a:pt x="117" y="883"/>
                    <a:pt x="117" y="834"/>
                  </a:cubicBezTo>
                  <a:cubicBezTo>
                    <a:pt x="125" y="792"/>
                    <a:pt x="141" y="751"/>
                    <a:pt x="158" y="709"/>
                  </a:cubicBezTo>
                  <a:cubicBezTo>
                    <a:pt x="183" y="660"/>
                    <a:pt x="216" y="626"/>
                    <a:pt x="249" y="585"/>
                  </a:cubicBezTo>
                  <a:cubicBezTo>
                    <a:pt x="307" y="510"/>
                    <a:pt x="365" y="428"/>
                    <a:pt x="398" y="336"/>
                  </a:cubicBezTo>
                  <a:cubicBezTo>
                    <a:pt x="423" y="245"/>
                    <a:pt x="440" y="138"/>
                    <a:pt x="431" y="38"/>
                  </a:cubicBezTo>
                  <a:cubicBezTo>
                    <a:pt x="431" y="13"/>
                    <a:pt x="415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8"/>
            <p:cNvSpPr/>
            <p:nvPr/>
          </p:nvSpPr>
          <p:spPr>
            <a:xfrm>
              <a:off x="2706775" y="1585250"/>
              <a:ext cx="1900" cy="5300"/>
            </a:xfrm>
            <a:custGeom>
              <a:rect b="b" l="l" r="r" t="t"/>
              <a:pathLst>
                <a:path extrusionOk="0" h="212" w="76">
                  <a:moveTo>
                    <a:pt x="34" y="1"/>
                  </a:moveTo>
                  <a:cubicBezTo>
                    <a:pt x="25" y="1"/>
                    <a:pt x="17" y="9"/>
                    <a:pt x="9" y="17"/>
                  </a:cubicBezTo>
                  <a:cubicBezTo>
                    <a:pt x="0" y="17"/>
                    <a:pt x="0" y="34"/>
                    <a:pt x="0" y="42"/>
                  </a:cubicBezTo>
                  <a:cubicBezTo>
                    <a:pt x="0" y="67"/>
                    <a:pt x="0" y="92"/>
                    <a:pt x="9" y="117"/>
                  </a:cubicBezTo>
                  <a:cubicBezTo>
                    <a:pt x="9" y="133"/>
                    <a:pt x="9" y="141"/>
                    <a:pt x="17" y="158"/>
                  </a:cubicBezTo>
                  <a:cubicBezTo>
                    <a:pt x="17" y="166"/>
                    <a:pt x="17" y="175"/>
                    <a:pt x="17" y="175"/>
                  </a:cubicBezTo>
                  <a:cubicBezTo>
                    <a:pt x="17" y="183"/>
                    <a:pt x="25" y="191"/>
                    <a:pt x="25" y="199"/>
                  </a:cubicBezTo>
                  <a:cubicBezTo>
                    <a:pt x="25" y="205"/>
                    <a:pt x="34" y="211"/>
                    <a:pt x="41" y="211"/>
                  </a:cubicBezTo>
                  <a:cubicBezTo>
                    <a:pt x="45" y="211"/>
                    <a:pt x="48" y="210"/>
                    <a:pt x="50" y="208"/>
                  </a:cubicBezTo>
                  <a:cubicBezTo>
                    <a:pt x="58" y="208"/>
                    <a:pt x="67" y="199"/>
                    <a:pt x="67" y="191"/>
                  </a:cubicBezTo>
                  <a:cubicBezTo>
                    <a:pt x="67" y="183"/>
                    <a:pt x="75" y="175"/>
                    <a:pt x="75" y="166"/>
                  </a:cubicBezTo>
                  <a:lnTo>
                    <a:pt x="75" y="150"/>
                  </a:lnTo>
                  <a:cubicBezTo>
                    <a:pt x="75" y="141"/>
                    <a:pt x="67" y="125"/>
                    <a:pt x="67" y="117"/>
                  </a:cubicBezTo>
                  <a:cubicBezTo>
                    <a:pt x="67" y="92"/>
                    <a:pt x="67" y="59"/>
                    <a:pt x="67" y="34"/>
                  </a:cubicBezTo>
                  <a:cubicBezTo>
                    <a:pt x="67" y="17"/>
                    <a:pt x="50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8"/>
            <p:cNvSpPr/>
            <p:nvPr/>
          </p:nvSpPr>
          <p:spPr>
            <a:xfrm>
              <a:off x="2714850" y="1454900"/>
              <a:ext cx="18475" cy="103575"/>
            </a:xfrm>
            <a:custGeom>
              <a:rect b="b" l="l" r="r" t="t"/>
              <a:pathLst>
                <a:path extrusionOk="0" h="4143" w="739">
                  <a:moveTo>
                    <a:pt x="611" y="0"/>
                  </a:moveTo>
                  <a:cubicBezTo>
                    <a:pt x="596" y="0"/>
                    <a:pt x="584" y="8"/>
                    <a:pt x="589" y="28"/>
                  </a:cubicBezTo>
                  <a:cubicBezTo>
                    <a:pt x="597" y="169"/>
                    <a:pt x="622" y="310"/>
                    <a:pt x="622" y="459"/>
                  </a:cubicBezTo>
                  <a:cubicBezTo>
                    <a:pt x="622" y="600"/>
                    <a:pt x="614" y="749"/>
                    <a:pt x="589" y="890"/>
                  </a:cubicBezTo>
                  <a:cubicBezTo>
                    <a:pt x="514" y="1445"/>
                    <a:pt x="431" y="2000"/>
                    <a:pt x="349" y="2555"/>
                  </a:cubicBezTo>
                  <a:cubicBezTo>
                    <a:pt x="307" y="2820"/>
                    <a:pt x="257" y="3085"/>
                    <a:pt x="183" y="3342"/>
                  </a:cubicBezTo>
                  <a:cubicBezTo>
                    <a:pt x="141" y="3475"/>
                    <a:pt x="100" y="3599"/>
                    <a:pt x="67" y="3723"/>
                  </a:cubicBezTo>
                  <a:cubicBezTo>
                    <a:pt x="42" y="3856"/>
                    <a:pt x="17" y="3980"/>
                    <a:pt x="1" y="4113"/>
                  </a:cubicBezTo>
                  <a:cubicBezTo>
                    <a:pt x="1" y="4131"/>
                    <a:pt x="16" y="4142"/>
                    <a:pt x="32" y="4142"/>
                  </a:cubicBezTo>
                  <a:cubicBezTo>
                    <a:pt x="43" y="4142"/>
                    <a:pt x="55" y="4135"/>
                    <a:pt x="59" y="4121"/>
                  </a:cubicBezTo>
                  <a:cubicBezTo>
                    <a:pt x="83" y="3972"/>
                    <a:pt x="133" y="3823"/>
                    <a:pt x="183" y="3682"/>
                  </a:cubicBezTo>
                  <a:cubicBezTo>
                    <a:pt x="233" y="3541"/>
                    <a:pt x="282" y="3400"/>
                    <a:pt x="324" y="3259"/>
                  </a:cubicBezTo>
                  <a:cubicBezTo>
                    <a:pt x="398" y="2994"/>
                    <a:pt x="431" y="2721"/>
                    <a:pt x="473" y="2447"/>
                  </a:cubicBezTo>
                  <a:cubicBezTo>
                    <a:pt x="514" y="2166"/>
                    <a:pt x="556" y="1884"/>
                    <a:pt x="597" y="1602"/>
                  </a:cubicBezTo>
                  <a:cubicBezTo>
                    <a:pt x="639" y="1329"/>
                    <a:pt x="688" y="1047"/>
                    <a:pt x="713" y="774"/>
                  </a:cubicBezTo>
                  <a:cubicBezTo>
                    <a:pt x="730" y="649"/>
                    <a:pt x="738" y="517"/>
                    <a:pt x="730" y="384"/>
                  </a:cubicBezTo>
                  <a:cubicBezTo>
                    <a:pt x="721" y="260"/>
                    <a:pt x="705" y="127"/>
                    <a:pt x="639" y="11"/>
                  </a:cubicBezTo>
                  <a:cubicBezTo>
                    <a:pt x="632" y="4"/>
                    <a:pt x="62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8"/>
            <p:cNvSpPr/>
            <p:nvPr/>
          </p:nvSpPr>
          <p:spPr>
            <a:xfrm>
              <a:off x="2730175" y="1440675"/>
              <a:ext cx="1700" cy="5000"/>
            </a:xfrm>
            <a:custGeom>
              <a:rect b="b" l="l" r="r" t="t"/>
              <a:pathLst>
                <a:path extrusionOk="0" h="200" w="68">
                  <a:moveTo>
                    <a:pt x="50" y="0"/>
                  </a:moveTo>
                  <a:cubicBezTo>
                    <a:pt x="34" y="0"/>
                    <a:pt x="26" y="9"/>
                    <a:pt x="26" y="17"/>
                  </a:cubicBezTo>
                  <a:cubicBezTo>
                    <a:pt x="17" y="33"/>
                    <a:pt x="17" y="42"/>
                    <a:pt x="17" y="58"/>
                  </a:cubicBezTo>
                  <a:cubicBezTo>
                    <a:pt x="9" y="67"/>
                    <a:pt x="9" y="83"/>
                    <a:pt x="9" y="100"/>
                  </a:cubicBezTo>
                  <a:cubicBezTo>
                    <a:pt x="9" y="125"/>
                    <a:pt x="9" y="149"/>
                    <a:pt x="1" y="174"/>
                  </a:cubicBezTo>
                  <a:cubicBezTo>
                    <a:pt x="1" y="191"/>
                    <a:pt x="17" y="199"/>
                    <a:pt x="34" y="199"/>
                  </a:cubicBezTo>
                  <a:cubicBezTo>
                    <a:pt x="50" y="199"/>
                    <a:pt x="59" y="191"/>
                    <a:pt x="59" y="174"/>
                  </a:cubicBezTo>
                  <a:cubicBezTo>
                    <a:pt x="59" y="149"/>
                    <a:pt x="67" y="125"/>
                    <a:pt x="67" y="100"/>
                  </a:cubicBezTo>
                  <a:cubicBezTo>
                    <a:pt x="67" y="83"/>
                    <a:pt x="67" y="75"/>
                    <a:pt x="67" y="58"/>
                  </a:cubicBezTo>
                  <a:cubicBezTo>
                    <a:pt x="67" y="50"/>
                    <a:pt x="67" y="33"/>
                    <a:pt x="67" y="25"/>
                  </a:cubicBezTo>
                  <a:cubicBezTo>
                    <a:pt x="67" y="17"/>
                    <a:pt x="59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8"/>
            <p:cNvSpPr/>
            <p:nvPr/>
          </p:nvSpPr>
          <p:spPr>
            <a:xfrm>
              <a:off x="2460700" y="1411250"/>
              <a:ext cx="283600" cy="474625"/>
            </a:xfrm>
            <a:custGeom>
              <a:rect b="b" l="l" r="r" t="t"/>
              <a:pathLst>
                <a:path extrusionOk="0" h="18985" w="11344">
                  <a:moveTo>
                    <a:pt x="605" y="10797"/>
                  </a:moveTo>
                  <a:cubicBezTo>
                    <a:pt x="605" y="10797"/>
                    <a:pt x="613" y="10797"/>
                    <a:pt x="613" y="10805"/>
                  </a:cubicBezTo>
                  <a:lnTo>
                    <a:pt x="597" y="10797"/>
                  </a:lnTo>
                  <a:close/>
                  <a:moveTo>
                    <a:pt x="2685" y="11020"/>
                  </a:moveTo>
                  <a:cubicBezTo>
                    <a:pt x="2693" y="11037"/>
                    <a:pt x="2701" y="11062"/>
                    <a:pt x="2701" y="11078"/>
                  </a:cubicBezTo>
                  <a:cubicBezTo>
                    <a:pt x="2685" y="11062"/>
                    <a:pt x="2677" y="11045"/>
                    <a:pt x="2660" y="11037"/>
                  </a:cubicBezTo>
                  <a:cubicBezTo>
                    <a:pt x="2668" y="11029"/>
                    <a:pt x="2677" y="11029"/>
                    <a:pt x="2685" y="11020"/>
                  </a:cubicBezTo>
                  <a:close/>
                  <a:moveTo>
                    <a:pt x="771" y="10614"/>
                  </a:moveTo>
                  <a:cubicBezTo>
                    <a:pt x="796" y="10656"/>
                    <a:pt x="821" y="10689"/>
                    <a:pt x="862" y="10714"/>
                  </a:cubicBezTo>
                  <a:cubicBezTo>
                    <a:pt x="937" y="10764"/>
                    <a:pt x="1028" y="10764"/>
                    <a:pt x="1111" y="10764"/>
                  </a:cubicBezTo>
                  <a:cubicBezTo>
                    <a:pt x="1276" y="10764"/>
                    <a:pt x="1450" y="10739"/>
                    <a:pt x="1624" y="10739"/>
                  </a:cubicBezTo>
                  <a:cubicBezTo>
                    <a:pt x="1707" y="10739"/>
                    <a:pt x="1790" y="10739"/>
                    <a:pt x="1873" y="10747"/>
                  </a:cubicBezTo>
                  <a:cubicBezTo>
                    <a:pt x="1914" y="10755"/>
                    <a:pt x="1956" y="10764"/>
                    <a:pt x="1997" y="10780"/>
                  </a:cubicBezTo>
                  <a:cubicBezTo>
                    <a:pt x="2030" y="10788"/>
                    <a:pt x="2055" y="10797"/>
                    <a:pt x="2072" y="10830"/>
                  </a:cubicBezTo>
                  <a:cubicBezTo>
                    <a:pt x="2088" y="10863"/>
                    <a:pt x="2097" y="10904"/>
                    <a:pt x="2113" y="10938"/>
                  </a:cubicBezTo>
                  <a:cubicBezTo>
                    <a:pt x="2121" y="10962"/>
                    <a:pt x="2138" y="10987"/>
                    <a:pt x="2163" y="11012"/>
                  </a:cubicBezTo>
                  <a:cubicBezTo>
                    <a:pt x="2204" y="11062"/>
                    <a:pt x="2271" y="11095"/>
                    <a:pt x="2337" y="11112"/>
                  </a:cubicBezTo>
                  <a:cubicBezTo>
                    <a:pt x="2349" y="11115"/>
                    <a:pt x="2360" y="11117"/>
                    <a:pt x="2371" y="11118"/>
                  </a:cubicBezTo>
                  <a:lnTo>
                    <a:pt x="2371" y="11118"/>
                  </a:lnTo>
                  <a:cubicBezTo>
                    <a:pt x="2299" y="11113"/>
                    <a:pt x="2228" y="11098"/>
                    <a:pt x="2163" y="11078"/>
                  </a:cubicBezTo>
                  <a:cubicBezTo>
                    <a:pt x="2155" y="11062"/>
                    <a:pt x="2146" y="11054"/>
                    <a:pt x="2130" y="11045"/>
                  </a:cubicBezTo>
                  <a:cubicBezTo>
                    <a:pt x="2105" y="11037"/>
                    <a:pt x="2080" y="11029"/>
                    <a:pt x="2047" y="11020"/>
                  </a:cubicBezTo>
                  <a:cubicBezTo>
                    <a:pt x="1989" y="10979"/>
                    <a:pt x="1931" y="10938"/>
                    <a:pt x="1865" y="10904"/>
                  </a:cubicBezTo>
                  <a:cubicBezTo>
                    <a:pt x="1840" y="10888"/>
                    <a:pt x="1823" y="10880"/>
                    <a:pt x="1798" y="10863"/>
                  </a:cubicBezTo>
                  <a:cubicBezTo>
                    <a:pt x="1740" y="10838"/>
                    <a:pt x="1682" y="10813"/>
                    <a:pt x="1616" y="10805"/>
                  </a:cubicBezTo>
                  <a:lnTo>
                    <a:pt x="1566" y="10805"/>
                  </a:lnTo>
                  <a:cubicBezTo>
                    <a:pt x="1508" y="10797"/>
                    <a:pt x="1459" y="10797"/>
                    <a:pt x="1409" y="10788"/>
                  </a:cubicBezTo>
                  <a:cubicBezTo>
                    <a:pt x="1276" y="10780"/>
                    <a:pt x="1144" y="10788"/>
                    <a:pt x="1019" y="10772"/>
                  </a:cubicBezTo>
                  <a:lnTo>
                    <a:pt x="978" y="10772"/>
                  </a:lnTo>
                  <a:cubicBezTo>
                    <a:pt x="887" y="10747"/>
                    <a:pt x="796" y="10714"/>
                    <a:pt x="713" y="10672"/>
                  </a:cubicBezTo>
                  <a:cubicBezTo>
                    <a:pt x="729" y="10656"/>
                    <a:pt x="754" y="10631"/>
                    <a:pt x="771" y="10614"/>
                  </a:cubicBezTo>
                  <a:close/>
                  <a:moveTo>
                    <a:pt x="1028" y="12603"/>
                  </a:moveTo>
                  <a:lnTo>
                    <a:pt x="1028" y="12636"/>
                  </a:lnTo>
                  <a:cubicBezTo>
                    <a:pt x="1011" y="12628"/>
                    <a:pt x="995" y="12628"/>
                    <a:pt x="986" y="12620"/>
                  </a:cubicBezTo>
                  <a:cubicBezTo>
                    <a:pt x="986" y="12611"/>
                    <a:pt x="995" y="12611"/>
                    <a:pt x="1003" y="12603"/>
                  </a:cubicBezTo>
                  <a:cubicBezTo>
                    <a:pt x="1007" y="12607"/>
                    <a:pt x="1011" y="12609"/>
                    <a:pt x="1015" y="12609"/>
                  </a:cubicBezTo>
                  <a:cubicBezTo>
                    <a:pt x="1019" y="12609"/>
                    <a:pt x="1024" y="12607"/>
                    <a:pt x="1028" y="12603"/>
                  </a:cubicBezTo>
                  <a:close/>
                  <a:moveTo>
                    <a:pt x="10481" y="13307"/>
                  </a:moveTo>
                  <a:lnTo>
                    <a:pt x="10481" y="13307"/>
                  </a:lnTo>
                  <a:cubicBezTo>
                    <a:pt x="10482" y="13308"/>
                    <a:pt x="10482" y="13310"/>
                    <a:pt x="10482" y="13311"/>
                  </a:cubicBezTo>
                  <a:lnTo>
                    <a:pt x="10482" y="13311"/>
                  </a:lnTo>
                  <a:cubicBezTo>
                    <a:pt x="10482" y="13310"/>
                    <a:pt x="10481" y="13309"/>
                    <a:pt x="10481" y="13307"/>
                  </a:cubicBezTo>
                  <a:close/>
                  <a:moveTo>
                    <a:pt x="763" y="12603"/>
                  </a:moveTo>
                  <a:cubicBezTo>
                    <a:pt x="845" y="12686"/>
                    <a:pt x="953" y="12752"/>
                    <a:pt x="1077" y="12752"/>
                  </a:cubicBezTo>
                  <a:cubicBezTo>
                    <a:pt x="1086" y="12752"/>
                    <a:pt x="1102" y="12744"/>
                    <a:pt x="1111" y="12736"/>
                  </a:cubicBezTo>
                  <a:cubicBezTo>
                    <a:pt x="1111" y="12760"/>
                    <a:pt x="1119" y="12777"/>
                    <a:pt x="1135" y="12785"/>
                  </a:cubicBezTo>
                  <a:cubicBezTo>
                    <a:pt x="1152" y="12901"/>
                    <a:pt x="1169" y="13009"/>
                    <a:pt x="1193" y="13117"/>
                  </a:cubicBezTo>
                  <a:cubicBezTo>
                    <a:pt x="1218" y="13224"/>
                    <a:pt x="1251" y="13332"/>
                    <a:pt x="1334" y="13398"/>
                  </a:cubicBezTo>
                  <a:cubicBezTo>
                    <a:pt x="1301" y="13415"/>
                    <a:pt x="1268" y="13423"/>
                    <a:pt x="1235" y="13440"/>
                  </a:cubicBezTo>
                  <a:cubicBezTo>
                    <a:pt x="1177" y="13473"/>
                    <a:pt x="1111" y="13506"/>
                    <a:pt x="1061" y="13556"/>
                  </a:cubicBezTo>
                  <a:cubicBezTo>
                    <a:pt x="1028" y="13572"/>
                    <a:pt x="1003" y="13597"/>
                    <a:pt x="978" y="13622"/>
                  </a:cubicBezTo>
                  <a:cubicBezTo>
                    <a:pt x="961" y="13639"/>
                    <a:pt x="945" y="13655"/>
                    <a:pt x="920" y="13672"/>
                  </a:cubicBezTo>
                  <a:cubicBezTo>
                    <a:pt x="906" y="13683"/>
                    <a:pt x="891" y="13687"/>
                    <a:pt x="877" y="13687"/>
                  </a:cubicBezTo>
                  <a:cubicBezTo>
                    <a:pt x="847" y="13687"/>
                    <a:pt x="818" y="13669"/>
                    <a:pt x="796" y="13647"/>
                  </a:cubicBezTo>
                  <a:cubicBezTo>
                    <a:pt x="713" y="13564"/>
                    <a:pt x="663" y="13432"/>
                    <a:pt x="647" y="13316"/>
                  </a:cubicBezTo>
                  <a:cubicBezTo>
                    <a:pt x="630" y="13175"/>
                    <a:pt x="647" y="13050"/>
                    <a:pt x="688" y="12926"/>
                  </a:cubicBezTo>
                  <a:lnTo>
                    <a:pt x="688" y="12918"/>
                  </a:lnTo>
                  <a:cubicBezTo>
                    <a:pt x="705" y="12852"/>
                    <a:pt x="729" y="12794"/>
                    <a:pt x="738" y="12719"/>
                  </a:cubicBezTo>
                  <a:cubicBezTo>
                    <a:pt x="746" y="12686"/>
                    <a:pt x="754" y="12644"/>
                    <a:pt x="763" y="12603"/>
                  </a:cubicBezTo>
                  <a:close/>
                  <a:moveTo>
                    <a:pt x="11028" y="117"/>
                  </a:moveTo>
                  <a:cubicBezTo>
                    <a:pt x="11053" y="167"/>
                    <a:pt x="11070" y="216"/>
                    <a:pt x="11095" y="274"/>
                  </a:cubicBezTo>
                  <a:cubicBezTo>
                    <a:pt x="11269" y="788"/>
                    <a:pt x="11177" y="1351"/>
                    <a:pt x="11136" y="1873"/>
                  </a:cubicBezTo>
                  <a:cubicBezTo>
                    <a:pt x="11086" y="2462"/>
                    <a:pt x="11078" y="3058"/>
                    <a:pt x="11045" y="3646"/>
                  </a:cubicBezTo>
                  <a:cubicBezTo>
                    <a:pt x="11020" y="4235"/>
                    <a:pt x="10970" y="4823"/>
                    <a:pt x="10829" y="5395"/>
                  </a:cubicBezTo>
                  <a:cubicBezTo>
                    <a:pt x="10796" y="5535"/>
                    <a:pt x="10755" y="5676"/>
                    <a:pt x="10713" y="5817"/>
                  </a:cubicBezTo>
                  <a:cubicBezTo>
                    <a:pt x="10680" y="5941"/>
                    <a:pt x="10647" y="6082"/>
                    <a:pt x="10680" y="6215"/>
                  </a:cubicBezTo>
                  <a:cubicBezTo>
                    <a:pt x="10697" y="6281"/>
                    <a:pt x="10730" y="6339"/>
                    <a:pt x="10763" y="6397"/>
                  </a:cubicBezTo>
                  <a:cubicBezTo>
                    <a:pt x="10788" y="6439"/>
                    <a:pt x="10813" y="6497"/>
                    <a:pt x="10796" y="6555"/>
                  </a:cubicBezTo>
                  <a:cubicBezTo>
                    <a:pt x="10780" y="6662"/>
                    <a:pt x="10680" y="6737"/>
                    <a:pt x="10597" y="6795"/>
                  </a:cubicBezTo>
                  <a:cubicBezTo>
                    <a:pt x="10498" y="6861"/>
                    <a:pt x="10374" y="6911"/>
                    <a:pt x="10357" y="7043"/>
                  </a:cubicBezTo>
                  <a:cubicBezTo>
                    <a:pt x="10332" y="7176"/>
                    <a:pt x="10407" y="7309"/>
                    <a:pt x="10423" y="7433"/>
                  </a:cubicBezTo>
                  <a:cubicBezTo>
                    <a:pt x="10448" y="7690"/>
                    <a:pt x="10399" y="7938"/>
                    <a:pt x="10258" y="8162"/>
                  </a:cubicBezTo>
                  <a:cubicBezTo>
                    <a:pt x="10245" y="8181"/>
                    <a:pt x="10266" y="8204"/>
                    <a:pt x="10283" y="8204"/>
                  </a:cubicBezTo>
                  <a:cubicBezTo>
                    <a:pt x="10289" y="8204"/>
                    <a:pt x="10295" y="8201"/>
                    <a:pt x="10299" y="8195"/>
                  </a:cubicBezTo>
                  <a:cubicBezTo>
                    <a:pt x="10365" y="8104"/>
                    <a:pt x="10423" y="8013"/>
                    <a:pt x="10457" y="7905"/>
                  </a:cubicBezTo>
                  <a:cubicBezTo>
                    <a:pt x="10457" y="7897"/>
                    <a:pt x="10465" y="7897"/>
                    <a:pt x="10465" y="7889"/>
                  </a:cubicBezTo>
                  <a:cubicBezTo>
                    <a:pt x="10465" y="8013"/>
                    <a:pt x="10465" y="8137"/>
                    <a:pt x="10481" y="8253"/>
                  </a:cubicBezTo>
                  <a:cubicBezTo>
                    <a:pt x="10490" y="8452"/>
                    <a:pt x="10523" y="8651"/>
                    <a:pt x="10556" y="8850"/>
                  </a:cubicBezTo>
                  <a:cubicBezTo>
                    <a:pt x="10589" y="9049"/>
                    <a:pt x="10622" y="9239"/>
                    <a:pt x="10581" y="9438"/>
                  </a:cubicBezTo>
                  <a:cubicBezTo>
                    <a:pt x="10539" y="9620"/>
                    <a:pt x="10465" y="9794"/>
                    <a:pt x="10423" y="9977"/>
                  </a:cubicBezTo>
                  <a:cubicBezTo>
                    <a:pt x="10399" y="10059"/>
                    <a:pt x="10390" y="10151"/>
                    <a:pt x="10390" y="10242"/>
                  </a:cubicBezTo>
                  <a:cubicBezTo>
                    <a:pt x="10390" y="10325"/>
                    <a:pt x="10399" y="10432"/>
                    <a:pt x="10465" y="10490"/>
                  </a:cubicBezTo>
                  <a:cubicBezTo>
                    <a:pt x="10465" y="10540"/>
                    <a:pt x="10473" y="10581"/>
                    <a:pt x="10481" y="10623"/>
                  </a:cubicBezTo>
                  <a:cubicBezTo>
                    <a:pt x="10548" y="10962"/>
                    <a:pt x="10705" y="11269"/>
                    <a:pt x="10788" y="11609"/>
                  </a:cubicBezTo>
                  <a:cubicBezTo>
                    <a:pt x="10829" y="11758"/>
                    <a:pt x="10854" y="11915"/>
                    <a:pt x="10846" y="12081"/>
                  </a:cubicBezTo>
                  <a:cubicBezTo>
                    <a:pt x="10846" y="12089"/>
                    <a:pt x="10846" y="12098"/>
                    <a:pt x="10846" y="12114"/>
                  </a:cubicBezTo>
                  <a:cubicBezTo>
                    <a:pt x="10829" y="12056"/>
                    <a:pt x="10805" y="11990"/>
                    <a:pt x="10763" y="11957"/>
                  </a:cubicBezTo>
                  <a:cubicBezTo>
                    <a:pt x="10759" y="11953"/>
                    <a:pt x="10755" y="11951"/>
                    <a:pt x="10751" y="11951"/>
                  </a:cubicBezTo>
                  <a:cubicBezTo>
                    <a:pt x="10736" y="11951"/>
                    <a:pt x="10722" y="11969"/>
                    <a:pt x="10722" y="11982"/>
                  </a:cubicBezTo>
                  <a:cubicBezTo>
                    <a:pt x="10713" y="12023"/>
                    <a:pt x="10730" y="12056"/>
                    <a:pt x="10738" y="12098"/>
                  </a:cubicBezTo>
                  <a:cubicBezTo>
                    <a:pt x="10747" y="12131"/>
                    <a:pt x="10755" y="12172"/>
                    <a:pt x="10763" y="12205"/>
                  </a:cubicBezTo>
                  <a:cubicBezTo>
                    <a:pt x="10771" y="12280"/>
                    <a:pt x="10771" y="12354"/>
                    <a:pt x="10771" y="12429"/>
                  </a:cubicBezTo>
                  <a:cubicBezTo>
                    <a:pt x="10771" y="12437"/>
                    <a:pt x="10763" y="12446"/>
                    <a:pt x="10763" y="12454"/>
                  </a:cubicBezTo>
                  <a:cubicBezTo>
                    <a:pt x="10755" y="12470"/>
                    <a:pt x="10747" y="12495"/>
                    <a:pt x="10738" y="12520"/>
                  </a:cubicBezTo>
                  <a:cubicBezTo>
                    <a:pt x="10738" y="12537"/>
                    <a:pt x="10738" y="12545"/>
                    <a:pt x="10747" y="12553"/>
                  </a:cubicBezTo>
                  <a:cubicBezTo>
                    <a:pt x="10738" y="12586"/>
                    <a:pt x="10730" y="12611"/>
                    <a:pt x="10722" y="12644"/>
                  </a:cubicBezTo>
                  <a:cubicBezTo>
                    <a:pt x="10714" y="12652"/>
                    <a:pt x="10713" y="12660"/>
                    <a:pt x="10713" y="12668"/>
                  </a:cubicBezTo>
                  <a:lnTo>
                    <a:pt x="10713" y="12668"/>
                  </a:lnTo>
                  <a:cubicBezTo>
                    <a:pt x="10714" y="12594"/>
                    <a:pt x="10722" y="12520"/>
                    <a:pt x="10722" y="12446"/>
                  </a:cubicBezTo>
                  <a:cubicBezTo>
                    <a:pt x="10722" y="12437"/>
                    <a:pt x="10713" y="12437"/>
                    <a:pt x="10713" y="12429"/>
                  </a:cubicBezTo>
                  <a:cubicBezTo>
                    <a:pt x="10713" y="12404"/>
                    <a:pt x="10713" y="12379"/>
                    <a:pt x="10713" y="12346"/>
                  </a:cubicBezTo>
                  <a:cubicBezTo>
                    <a:pt x="10713" y="12325"/>
                    <a:pt x="10697" y="12315"/>
                    <a:pt x="10680" y="12315"/>
                  </a:cubicBezTo>
                  <a:cubicBezTo>
                    <a:pt x="10664" y="12315"/>
                    <a:pt x="10647" y="12325"/>
                    <a:pt x="10647" y="12346"/>
                  </a:cubicBezTo>
                  <a:cubicBezTo>
                    <a:pt x="10647" y="12437"/>
                    <a:pt x="10647" y="12520"/>
                    <a:pt x="10631" y="12603"/>
                  </a:cubicBezTo>
                  <a:cubicBezTo>
                    <a:pt x="10622" y="12644"/>
                    <a:pt x="10614" y="12686"/>
                    <a:pt x="10606" y="12727"/>
                  </a:cubicBezTo>
                  <a:cubicBezTo>
                    <a:pt x="10597" y="12769"/>
                    <a:pt x="10589" y="12810"/>
                    <a:pt x="10589" y="12852"/>
                  </a:cubicBezTo>
                  <a:cubicBezTo>
                    <a:pt x="10589" y="12860"/>
                    <a:pt x="10597" y="12868"/>
                    <a:pt x="10606" y="12876"/>
                  </a:cubicBezTo>
                  <a:cubicBezTo>
                    <a:pt x="10597" y="12918"/>
                    <a:pt x="10581" y="12959"/>
                    <a:pt x="10573" y="13001"/>
                  </a:cubicBezTo>
                  <a:cubicBezTo>
                    <a:pt x="10573" y="12992"/>
                    <a:pt x="10573" y="12984"/>
                    <a:pt x="10573" y="12976"/>
                  </a:cubicBezTo>
                  <a:cubicBezTo>
                    <a:pt x="10573" y="12943"/>
                    <a:pt x="10546" y="12923"/>
                    <a:pt x="10519" y="12923"/>
                  </a:cubicBezTo>
                  <a:cubicBezTo>
                    <a:pt x="10500" y="12923"/>
                    <a:pt x="10480" y="12934"/>
                    <a:pt x="10473" y="12959"/>
                  </a:cubicBezTo>
                  <a:cubicBezTo>
                    <a:pt x="10440" y="13133"/>
                    <a:pt x="10390" y="13307"/>
                    <a:pt x="10324" y="13465"/>
                  </a:cubicBezTo>
                  <a:cubicBezTo>
                    <a:pt x="10318" y="13462"/>
                    <a:pt x="10311" y="13460"/>
                    <a:pt x="10304" y="13460"/>
                  </a:cubicBezTo>
                  <a:cubicBezTo>
                    <a:pt x="10291" y="13460"/>
                    <a:pt x="10280" y="13466"/>
                    <a:pt x="10274" y="13481"/>
                  </a:cubicBezTo>
                  <a:cubicBezTo>
                    <a:pt x="10233" y="13606"/>
                    <a:pt x="10175" y="13722"/>
                    <a:pt x="10109" y="13838"/>
                  </a:cubicBezTo>
                  <a:cubicBezTo>
                    <a:pt x="10092" y="13871"/>
                    <a:pt x="10067" y="13904"/>
                    <a:pt x="10051" y="13937"/>
                  </a:cubicBezTo>
                  <a:cubicBezTo>
                    <a:pt x="10026" y="13987"/>
                    <a:pt x="9993" y="14036"/>
                    <a:pt x="9959" y="14086"/>
                  </a:cubicBezTo>
                  <a:cubicBezTo>
                    <a:pt x="9918" y="14136"/>
                    <a:pt x="9868" y="14186"/>
                    <a:pt x="9843" y="14244"/>
                  </a:cubicBezTo>
                  <a:cubicBezTo>
                    <a:pt x="9827" y="14277"/>
                    <a:pt x="9810" y="14310"/>
                    <a:pt x="9819" y="14343"/>
                  </a:cubicBezTo>
                  <a:cubicBezTo>
                    <a:pt x="9827" y="14368"/>
                    <a:pt x="9835" y="14384"/>
                    <a:pt x="9868" y="14384"/>
                  </a:cubicBezTo>
                  <a:cubicBezTo>
                    <a:pt x="9893" y="14376"/>
                    <a:pt x="9910" y="14343"/>
                    <a:pt x="9918" y="14318"/>
                  </a:cubicBezTo>
                  <a:cubicBezTo>
                    <a:pt x="9935" y="14285"/>
                    <a:pt x="9951" y="14260"/>
                    <a:pt x="9968" y="14235"/>
                  </a:cubicBezTo>
                  <a:cubicBezTo>
                    <a:pt x="10034" y="14144"/>
                    <a:pt x="10092" y="14053"/>
                    <a:pt x="10150" y="13954"/>
                  </a:cubicBezTo>
                  <a:cubicBezTo>
                    <a:pt x="10191" y="13904"/>
                    <a:pt x="10233" y="13846"/>
                    <a:pt x="10266" y="13788"/>
                  </a:cubicBezTo>
                  <a:cubicBezTo>
                    <a:pt x="10316" y="13705"/>
                    <a:pt x="10357" y="13622"/>
                    <a:pt x="10399" y="13539"/>
                  </a:cubicBezTo>
                  <a:cubicBezTo>
                    <a:pt x="10407" y="13506"/>
                    <a:pt x="10423" y="13481"/>
                    <a:pt x="10432" y="13448"/>
                  </a:cubicBezTo>
                  <a:cubicBezTo>
                    <a:pt x="10465" y="13713"/>
                    <a:pt x="10556" y="13970"/>
                    <a:pt x="10664" y="14210"/>
                  </a:cubicBezTo>
                  <a:cubicBezTo>
                    <a:pt x="10647" y="14227"/>
                    <a:pt x="10631" y="14252"/>
                    <a:pt x="10639" y="14277"/>
                  </a:cubicBezTo>
                  <a:cubicBezTo>
                    <a:pt x="10664" y="14418"/>
                    <a:pt x="10697" y="14567"/>
                    <a:pt x="10722" y="14716"/>
                  </a:cubicBezTo>
                  <a:cubicBezTo>
                    <a:pt x="10730" y="14782"/>
                    <a:pt x="10738" y="14848"/>
                    <a:pt x="10722" y="14915"/>
                  </a:cubicBezTo>
                  <a:cubicBezTo>
                    <a:pt x="10697" y="14981"/>
                    <a:pt x="10655" y="15039"/>
                    <a:pt x="10655" y="15114"/>
                  </a:cubicBezTo>
                  <a:cubicBezTo>
                    <a:pt x="10655" y="15136"/>
                    <a:pt x="10674" y="15147"/>
                    <a:pt x="10694" y="15147"/>
                  </a:cubicBezTo>
                  <a:cubicBezTo>
                    <a:pt x="10703" y="15147"/>
                    <a:pt x="10713" y="15144"/>
                    <a:pt x="10722" y="15138"/>
                  </a:cubicBezTo>
                  <a:lnTo>
                    <a:pt x="10722" y="15147"/>
                  </a:lnTo>
                  <a:cubicBezTo>
                    <a:pt x="10722" y="15172"/>
                    <a:pt x="10730" y="15205"/>
                    <a:pt x="10730" y="15238"/>
                  </a:cubicBezTo>
                  <a:cubicBezTo>
                    <a:pt x="10730" y="15254"/>
                    <a:pt x="10738" y="15271"/>
                    <a:pt x="10755" y="15279"/>
                  </a:cubicBezTo>
                  <a:cubicBezTo>
                    <a:pt x="10771" y="15337"/>
                    <a:pt x="10780" y="15404"/>
                    <a:pt x="10788" y="15470"/>
                  </a:cubicBezTo>
                  <a:cubicBezTo>
                    <a:pt x="10838" y="15702"/>
                    <a:pt x="10863" y="15934"/>
                    <a:pt x="10871" y="16166"/>
                  </a:cubicBezTo>
                  <a:cubicBezTo>
                    <a:pt x="10871" y="16282"/>
                    <a:pt x="10863" y="16389"/>
                    <a:pt x="10846" y="16505"/>
                  </a:cubicBezTo>
                  <a:cubicBezTo>
                    <a:pt x="10838" y="16563"/>
                    <a:pt x="10829" y="16621"/>
                    <a:pt x="10821" y="16679"/>
                  </a:cubicBezTo>
                  <a:cubicBezTo>
                    <a:pt x="10813" y="16729"/>
                    <a:pt x="10796" y="16787"/>
                    <a:pt x="10805" y="16837"/>
                  </a:cubicBezTo>
                  <a:cubicBezTo>
                    <a:pt x="10805" y="16851"/>
                    <a:pt x="10812" y="16857"/>
                    <a:pt x="10822" y="16857"/>
                  </a:cubicBezTo>
                  <a:cubicBezTo>
                    <a:pt x="10829" y="16857"/>
                    <a:pt x="10839" y="16853"/>
                    <a:pt x="10846" y="16845"/>
                  </a:cubicBezTo>
                  <a:cubicBezTo>
                    <a:pt x="10887" y="16804"/>
                    <a:pt x="10904" y="16729"/>
                    <a:pt x="10921" y="16671"/>
                  </a:cubicBezTo>
                  <a:cubicBezTo>
                    <a:pt x="10937" y="16605"/>
                    <a:pt x="10945" y="16539"/>
                    <a:pt x="10954" y="16472"/>
                  </a:cubicBezTo>
                  <a:cubicBezTo>
                    <a:pt x="10962" y="16406"/>
                    <a:pt x="10970" y="16340"/>
                    <a:pt x="10970" y="16265"/>
                  </a:cubicBezTo>
                  <a:cubicBezTo>
                    <a:pt x="10995" y="16348"/>
                    <a:pt x="11012" y="16439"/>
                    <a:pt x="11037" y="16522"/>
                  </a:cubicBezTo>
                  <a:cubicBezTo>
                    <a:pt x="11028" y="16514"/>
                    <a:pt x="11018" y="16510"/>
                    <a:pt x="11008" y="16510"/>
                  </a:cubicBezTo>
                  <a:cubicBezTo>
                    <a:pt x="10979" y="16510"/>
                    <a:pt x="10950" y="16541"/>
                    <a:pt x="10962" y="16572"/>
                  </a:cubicBezTo>
                  <a:cubicBezTo>
                    <a:pt x="11020" y="16746"/>
                    <a:pt x="11078" y="16920"/>
                    <a:pt x="11136" y="17102"/>
                  </a:cubicBezTo>
                  <a:cubicBezTo>
                    <a:pt x="11161" y="17168"/>
                    <a:pt x="11194" y="17251"/>
                    <a:pt x="11211" y="17326"/>
                  </a:cubicBezTo>
                  <a:cubicBezTo>
                    <a:pt x="11219" y="17400"/>
                    <a:pt x="11177" y="17458"/>
                    <a:pt x="11136" y="17516"/>
                  </a:cubicBezTo>
                  <a:cubicBezTo>
                    <a:pt x="11053" y="17624"/>
                    <a:pt x="10962" y="17723"/>
                    <a:pt x="10863" y="17806"/>
                  </a:cubicBezTo>
                  <a:cubicBezTo>
                    <a:pt x="10763" y="17897"/>
                    <a:pt x="10655" y="17980"/>
                    <a:pt x="10548" y="18055"/>
                  </a:cubicBezTo>
                  <a:cubicBezTo>
                    <a:pt x="10490" y="18088"/>
                    <a:pt x="10432" y="18121"/>
                    <a:pt x="10374" y="18154"/>
                  </a:cubicBezTo>
                  <a:cubicBezTo>
                    <a:pt x="10357" y="18163"/>
                    <a:pt x="10341" y="18179"/>
                    <a:pt x="10324" y="18187"/>
                  </a:cubicBezTo>
                  <a:cubicBezTo>
                    <a:pt x="10051" y="18270"/>
                    <a:pt x="9785" y="18361"/>
                    <a:pt x="9512" y="18444"/>
                  </a:cubicBezTo>
                  <a:cubicBezTo>
                    <a:pt x="9230" y="18527"/>
                    <a:pt x="8940" y="18602"/>
                    <a:pt x="8650" y="18660"/>
                  </a:cubicBezTo>
                  <a:cubicBezTo>
                    <a:pt x="7957" y="18798"/>
                    <a:pt x="7253" y="18874"/>
                    <a:pt x="6547" y="18874"/>
                  </a:cubicBezTo>
                  <a:cubicBezTo>
                    <a:pt x="6199" y="18874"/>
                    <a:pt x="5850" y="18855"/>
                    <a:pt x="5502" y="18817"/>
                  </a:cubicBezTo>
                  <a:cubicBezTo>
                    <a:pt x="4458" y="18709"/>
                    <a:pt x="3431" y="18419"/>
                    <a:pt x="2486" y="17947"/>
                  </a:cubicBezTo>
                  <a:cubicBezTo>
                    <a:pt x="2476" y="17941"/>
                    <a:pt x="2466" y="17939"/>
                    <a:pt x="2456" y="17939"/>
                  </a:cubicBezTo>
                  <a:cubicBezTo>
                    <a:pt x="2422" y="17939"/>
                    <a:pt x="2390" y="17969"/>
                    <a:pt x="2403" y="18013"/>
                  </a:cubicBezTo>
                  <a:lnTo>
                    <a:pt x="2420" y="18063"/>
                  </a:lnTo>
                  <a:cubicBezTo>
                    <a:pt x="2254" y="17972"/>
                    <a:pt x="2088" y="17881"/>
                    <a:pt x="1923" y="17798"/>
                  </a:cubicBezTo>
                  <a:cubicBezTo>
                    <a:pt x="1599" y="17624"/>
                    <a:pt x="1251" y="17467"/>
                    <a:pt x="978" y="17218"/>
                  </a:cubicBezTo>
                  <a:cubicBezTo>
                    <a:pt x="895" y="17143"/>
                    <a:pt x="829" y="17052"/>
                    <a:pt x="763" y="16953"/>
                  </a:cubicBezTo>
                  <a:lnTo>
                    <a:pt x="763" y="16953"/>
                  </a:lnTo>
                  <a:lnTo>
                    <a:pt x="787" y="16978"/>
                  </a:lnTo>
                  <a:cubicBezTo>
                    <a:pt x="796" y="16986"/>
                    <a:pt x="806" y="16990"/>
                    <a:pt x="816" y="16990"/>
                  </a:cubicBezTo>
                  <a:cubicBezTo>
                    <a:pt x="848" y="16990"/>
                    <a:pt x="879" y="16957"/>
                    <a:pt x="854" y="16920"/>
                  </a:cubicBezTo>
                  <a:cubicBezTo>
                    <a:pt x="796" y="16829"/>
                    <a:pt x="729" y="16737"/>
                    <a:pt x="680" y="16638"/>
                  </a:cubicBezTo>
                  <a:cubicBezTo>
                    <a:pt x="655" y="16588"/>
                    <a:pt x="630" y="16539"/>
                    <a:pt x="613" y="16481"/>
                  </a:cubicBezTo>
                  <a:cubicBezTo>
                    <a:pt x="613" y="16423"/>
                    <a:pt x="622" y="16356"/>
                    <a:pt x="630" y="16298"/>
                  </a:cubicBezTo>
                  <a:cubicBezTo>
                    <a:pt x="643" y="16254"/>
                    <a:pt x="611" y="16224"/>
                    <a:pt x="577" y="16224"/>
                  </a:cubicBezTo>
                  <a:cubicBezTo>
                    <a:pt x="567" y="16224"/>
                    <a:pt x="557" y="16226"/>
                    <a:pt x="547" y="16232"/>
                  </a:cubicBezTo>
                  <a:cubicBezTo>
                    <a:pt x="514" y="16000"/>
                    <a:pt x="531" y="15751"/>
                    <a:pt x="613" y="15536"/>
                  </a:cubicBezTo>
                  <a:lnTo>
                    <a:pt x="696" y="15569"/>
                  </a:lnTo>
                  <a:cubicBezTo>
                    <a:pt x="699" y="15570"/>
                    <a:pt x="702" y="15570"/>
                    <a:pt x="705" y="15570"/>
                  </a:cubicBezTo>
                  <a:cubicBezTo>
                    <a:pt x="738" y="15570"/>
                    <a:pt x="778" y="15532"/>
                    <a:pt x="763" y="15495"/>
                  </a:cubicBezTo>
                  <a:cubicBezTo>
                    <a:pt x="713" y="15379"/>
                    <a:pt x="754" y="15246"/>
                    <a:pt x="829" y="15138"/>
                  </a:cubicBezTo>
                  <a:cubicBezTo>
                    <a:pt x="895" y="15047"/>
                    <a:pt x="986" y="14981"/>
                    <a:pt x="1086" y="14915"/>
                  </a:cubicBezTo>
                  <a:cubicBezTo>
                    <a:pt x="1193" y="14840"/>
                    <a:pt x="1309" y="14766"/>
                    <a:pt x="1425" y="14691"/>
                  </a:cubicBezTo>
                  <a:cubicBezTo>
                    <a:pt x="1492" y="14641"/>
                    <a:pt x="1575" y="14592"/>
                    <a:pt x="1641" y="14525"/>
                  </a:cubicBezTo>
                  <a:lnTo>
                    <a:pt x="1641" y="14525"/>
                  </a:lnTo>
                  <a:cubicBezTo>
                    <a:pt x="1583" y="14989"/>
                    <a:pt x="1898" y="15404"/>
                    <a:pt x="2121" y="15776"/>
                  </a:cubicBezTo>
                  <a:cubicBezTo>
                    <a:pt x="2126" y="15786"/>
                    <a:pt x="2134" y="15790"/>
                    <a:pt x="2142" y="15790"/>
                  </a:cubicBezTo>
                  <a:cubicBezTo>
                    <a:pt x="2161" y="15790"/>
                    <a:pt x="2183" y="15767"/>
                    <a:pt x="2171" y="15743"/>
                  </a:cubicBezTo>
                  <a:cubicBezTo>
                    <a:pt x="2105" y="15619"/>
                    <a:pt x="2047" y="15495"/>
                    <a:pt x="1989" y="15370"/>
                  </a:cubicBezTo>
                  <a:cubicBezTo>
                    <a:pt x="1889" y="15163"/>
                    <a:pt x="1773" y="14956"/>
                    <a:pt x="1749" y="14724"/>
                  </a:cubicBezTo>
                  <a:cubicBezTo>
                    <a:pt x="1740" y="14608"/>
                    <a:pt x="1749" y="14500"/>
                    <a:pt x="1782" y="14393"/>
                  </a:cubicBezTo>
                  <a:cubicBezTo>
                    <a:pt x="1807" y="14335"/>
                    <a:pt x="1823" y="14285"/>
                    <a:pt x="1840" y="14227"/>
                  </a:cubicBezTo>
                  <a:cubicBezTo>
                    <a:pt x="1848" y="14202"/>
                    <a:pt x="1856" y="14177"/>
                    <a:pt x="1856" y="14144"/>
                  </a:cubicBezTo>
                  <a:cubicBezTo>
                    <a:pt x="1856" y="14136"/>
                    <a:pt x="1856" y="14119"/>
                    <a:pt x="1856" y="14111"/>
                  </a:cubicBezTo>
                  <a:cubicBezTo>
                    <a:pt x="1914" y="14109"/>
                    <a:pt x="1972" y="14107"/>
                    <a:pt x="2029" y="14107"/>
                  </a:cubicBezTo>
                  <a:cubicBezTo>
                    <a:pt x="2211" y="14107"/>
                    <a:pt x="2391" y="14123"/>
                    <a:pt x="2561" y="14186"/>
                  </a:cubicBezTo>
                  <a:cubicBezTo>
                    <a:pt x="2685" y="14244"/>
                    <a:pt x="2809" y="14318"/>
                    <a:pt x="2933" y="14376"/>
                  </a:cubicBezTo>
                  <a:cubicBezTo>
                    <a:pt x="3074" y="14434"/>
                    <a:pt x="3223" y="14442"/>
                    <a:pt x="3364" y="14442"/>
                  </a:cubicBezTo>
                  <a:cubicBezTo>
                    <a:pt x="3522" y="14442"/>
                    <a:pt x="3671" y="14426"/>
                    <a:pt x="3820" y="14409"/>
                  </a:cubicBezTo>
                  <a:cubicBezTo>
                    <a:pt x="3977" y="14401"/>
                    <a:pt x="4126" y="14384"/>
                    <a:pt x="4284" y="14360"/>
                  </a:cubicBezTo>
                  <a:cubicBezTo>
                    <a:pt x="4582" y="14318"/>
                    <a:pt x="4889" y="14268"/>
                    <a:pt x="5187" y="14186"/>
                  </a:cubicBezTo>
                  <a:cubicBezTo>
                    <a:pt x="5212" y="14177"/>
                    <a:pt x="5204" y="14136"/>
                    <a:pt x="5179" y="14136"/>
                  </a:cubicBezTo>
                  <a:cubicBezTo>
                    <a:pt x="4839" y="14177"/>
                    <a:pt x="4508" y="14235"/>
                    <a:pt x="4168" y="14268"/>
                  </a:cubicBezTo>
                  <a:cubicBezTo>
                    <a:pt x="4027" y="14285"/>
                    <a:pt x="3878" y="14302"/>
                    <a:pt x="3729" y="14310"/>
                  </a:cubicBezTo>
                  <a:cubicBezTo>
                    <a:pt x="3608" y="14317"/>
                    <a:pt x="3487" y="14329"/>
                    <a:pt x="3371" y="14329"/>
                  </a:cubicBezTo>
                  <a:cubicBezTo>
                    <a:pt x="3344" y="14329"/>
                    <a:pt x="3317" y="14328"/>
                    <a:pt x="3290" y="14326"/>
                  </a:cubicBezTo>
                  <a:cubicBezTo>
                    <a:pt x="3149" y="14326"/>
                    <a:pt x="3016" y="14293"/>
                    <a:pt x="2892" y="14227"/>
                  </a:cubicBezTo>
                  <a:cubicBezTo>
                    <a:pt x="2768" y="14161"/>
                    <a:pt x="2643" y="14094"/>
                    <a:pt x="2519" y="14053"/>
                  </a:cubicBezTo>
                  <a:cubicBezTo>
                    <a:pt x="2348" y="14001"/>
                    <a:pt x="2174" y="13991"/>
                    <a:pt x="2001" y="13991"/>
                  </a:cubicBezTo>
                  <a:cubicBezTo>
                    <a:pt x="1897" y="13991"/>
                    <a:pt x="1793" y="13995"/>
                    <a:pt x="1691" y="13995"/>
                  </a:cubicBezTo>
                  <a:cubicBezTo>
                    <a:pt x="1558" y="13995"/>
                    <a:pt x="1417" y="13995"/>
                    <a:pt x="1285" y="13962"/>
                  </a:cubicBezTo>
                  <a:cubicBezTo>
                    <a:pt x="1218" y="13954"/>
                    <a:pt x="1160" y="13929"/>
                    <a:pt x="1111" y="13887"/>
                  </a:cubicBezTo>
                  <a:cubicBezTo>
                    <a:pt x="1086" y="13871"/>
                    <a:pt x="1061" y="13846"/>
                    <a:pt x="1044" y="13821"/>
                  </a:cubicBezTo>
                  <a:cubicBezTo>
                    <a:pt x="1028" y="13813"/>
                    <a:pt x="1028" y="13796"/>
                    <a:pt x="1011" y="13788"/>
                  </a:cubicBezTo>
                  <a:cubicBezTo>
                    <a:pt x="1003" y="13780"/>
                    <a:pt x="995" y="13771"/>
                    <a:pt x="986" y="13763"/>
                  </a:cubicBezTo>
                  <a:cubicBezTo>
                    <a:pt x="1036" y="13730"/>
                    <a:pt x="1069" y="13688"/>
                    <a:pt x="1119" y="13647"/>
                  </a:cubicBezTo>
                  <a:cubicBezTo>
                    <a:pt x="1169" y="13606"/>
                    <a:pt x="1227" y="13572"/>
                    <a:pt x="1285" y="13539"/>
                  </a:cubicBezTo>
                  <a:cubicBezTo>
                    <a:pt x="1318" y="13523"/>
                    <a:pt x="1351" y="13506"/>
                    <a:pt x="1384" y="13490"/>
                  </a:cubicBezTo>
                  <a:cubicBezTo>
                    <a:pt x="1401" y="13481"/>
                    <a:pt x="1425" y="13473"/>
                    <a:pt x="1442" y="13456"/>
                  </a:cubicBezTo>
                  <a:cubicBezTo>
                    <a:pt x="1500" y="13481"/>
                    <a:pt x="1566" y="13498"/>
                    <a:pt x="1633" y="13498"/>
                  </a:cubicBezTo>
                  <a:cubicBezTo>
                    <a:pt x="1651" y="13499"/>
                    <a:pt x="1669" y="13500"/>
                    <a:pt x="1687" y="13500"/>
                  </a:cubicBezTo>
                  <a:cubicBezTo>
                    <a:pt x="1876" y="13500"/>
                    <a:pt x="2064" y="13426"/>
                    <a:pt x="2246" y="13374"/>
                  </a:cubicBezTo>
                  <a:cubicBezTo>
                    <a:pt x="2332" y="13352"/>
                    <a:pt x="2418" y="13331"/>
                    <a:pt x="2509" y="13331"/>
                  </a:cubicBezTo>
                  <a:cubicBezTo>
                    <a:pt x="2524" y="13331"/>
                    <a:pt x="2538" y="13331"/>
                    <a:pt x="2552" y="13332"/>
                  </a:cubicBezTo>
                  <a:cubicBezTo>
                    <a:pt x="2660" y="13332"/>
                    <a:pt x="2776" y="13374"/>
                    <a:pt x="2875" y="13423"/>
                  </a:cubicBezTo>
                  <a:cubicBezTo>
                    <a:pt x="2975" y="13465"/>
                    <a:pt x="3083" y="13523"/>
                    <a:pt x="3182" y="13572"/>
                  </a:cubicBezTo>
                  <a:cubicBezTo>
                    <a:pt x="3290" y="13622"/>
                    <a:pt x="3397" y="13664"/>
                    <a:pt x="3505" y="13697"/>
                  </a:cubicBezTo>
                  <a:cubicBezTo>
                    <a:pt x="3712" y="13771"/>
                    <a:pt x="3936" y="13829"/>
                    <a:pt x="4160" y="13854"/>
                  </a:cubicBezTo>
                  <a:cubicBezTo>
                    <a:pt x="4271" y="13871"/>
                    <a:pt x="4383" y="13879"/>
                    <a:pt x="4495" y="13879"/>
                  </a:cubicBezTo>
                  <a:cubicBezTo>
                    <a:pt x="4607" y="13879"/>
                    <a:pt x="4719" y="13871"/>
                    <a:pt x="4831" y="13854"/>
                  </a:cubicBezTo>
                  <a:cubicBezTo>
                    <a:pt x="5063" y="13821"/>
                    <a:pt x="5278" y="13746"/>
                    <a:pt x="5494" y="13647"/>
                  </a:cubicBezTo>
                  <a:cubicBezTo>
                    <a:pt x="5726" y="13548"/>
                    <a:pt x="5949" y="13440"/>
                    <a:pt x="6173" y="13332"/>
                  </a:cubicBezTo>
                  <a:cubicBezTo>
                    <a:pt x="6397" y="13216"/>
                    <a:pt x="6629" y="13108"/>
                    <a:pt x="6861" y="13001"/>
                  </a:cubicBezTo>
                  <a:cubicBezTo>
                    <a:pt x="6886" y="12984"/>
                    <a:pt x="6894" y="12943"/>
                    <a:pt x="6877" y="12918"/>
                  </a:cubicBezTo>
                  <a:cubicBezTo>
                    <a:pt x="6856" y="12867"/>
                    <a:pt x="6808" y="12842"/>
                    <a:pt x="6758" y="12842"/>
                  </a:cubicBezTo>
                  <a:cubicBezTo>
                    <a:pt x="6751" y="12842"/>
                    <a:pt x="6744" y="12842"/>
                    <a:pt x="6736" y="12843"/>
                  </a:cubicBezTo>
                  <a:cubicBezTo>
                    <a:pt x="6687" y="12852"/>
                    <a:pt x="6695" y="12918"/>
                    <a:pt x="6728" y="12934"/>
                  </a:cubicBezTo>
                  <a:cubicBezTo>
                    <a:pt x="6695" y="12951"/>
                    <a:pt x="6662" y="12968"/>
                    <a:pt x="6637" y="12984"/>
                  </a:cubicBezTo>
                  <a:lnTo>
                    <a:pt x="5966" y="13299"/>
                  </a:lnTo>
                  <a:cubicBezTo>
                    <a:pt x="5750" y="13407"/>
                    <a:pt x="5535" y="13514"/>
                    <a:pt x="5320" y="13597"/>
                  </a:cubicBezTo>
                  <a:cubicBezTo>
                    <a:pt x="5112" y="13680"/>
                    <a:pt x="4897" y="13738"/>
                    <a:pt x="4673" y="13755"/>
                  </a:cubicBezTo>
                  <a:cubicBezTo>
                    <a:pt x="4605" y="13760"/>
                    <a:pt x="4537" y="13763"/>
                    <a:pt x="4469" y="13763"/>
                  </a:cubicBezTo>
                  <a:cubicBezTo>
                    <a:pt x="4321" y="13763"/>
                    <a:pt x="4174" y="13750"/>
                    <a:pt x="4027" y="13722"/>
                  </a:cubicBezTo>
                  <a:cubicBezTo>
                    <a:pt x="3812" y="13680"/>
                    <a:pt x="3596" y="13614"/>
                    <a:pt x="3389" y="13539"/>
                  </a:cubicBezTo>
                  <a:cubicBezTo>
                    <a:pt x="3290" y="13498"/>
                    <a:pt x="3190" y="13448"/>
                    <a:pt x="3091" y="13398"/>
                  </a:cubicBezTo>
                  <a:cubicBezTo>
                    <a:pt x="2991" y="13349"/>
                    <a:pt x="2892" y="13299"/>
                    <a:pt x="2784" y="13258"/>
                  </a:cubicBezTo>
                  <a:cubicBezTo>
                    <a:pt x="2695" y="13230"/>
                    <a:pt x="2606" y="13214"/>
                    <a:pt x="2517" y="13214"/>
                  </a:cubicBezTo>
                  <a:cubicBezTo>
                    <a:pt x="2498" y="13214"/>
                    <a:pt x="2480" y="13215"/>
                    <a:pt x="2461" y="13216"/>
                  </a:cubicBezTo>
                  <a:cubicBezTo>
                    <a:pt x="2362" y="13224"/>
                    <a:pt x="2262" y="13249"/>
                    <a:pt x="2163" y="13274"/>
                  </a:cubicBezTo>
                  <a:cubicBezTo>
                    <a:pt x="2002" y="13323"/>
                    <a:pt x="1836" y="13389"/>
                    <a:pt x="1669" y="13389"/>
                  </a:cubicBezTo>
                  <a:cubicBezTo>
                    <a:pt x="1637" y="13389"/>
                    <a:pt x="1606" y="13387"/>
                    <a:pt x="1575" y="13382"/>
                  </a:cubicBezTo>
                  <a:cubicBezTo>
                    <a:pt x="1483" y="13357"/>
                    <a:pt x="1392" y="13316"/>
                    <a:pt x="1351" y="13224"/>
                  </a:cubicBezTo>
                  <a:cubicBezTo>
                    <a:pt x="1326" y="13175"/>
                    <a:pt x="1318" y="13125"/>
                    <a:pt x="1309" y="13075"/>
                  </a:cubicBezTo>
                  <a:cubicBezTo>
                    <a:pt x="1293" y="13017"/>
                    <a:pt x="1285" y="12951"/>
                    <a:pt x="1268" y="12893"/>
                  </a:cubicBezTo>
                  <a:cubicBezTo>
                    <a:pt x="1260" y="12835"/>
                    <a:pt x="1243" y="12777"/>
                    <a:pt x="1235" y="12719"/>
                  </a:cubicBezTo>
                  <a:cubicBezTo>
                    <a:pt x="1260" y="12653"/>
                    <a:pt x="1268" y="12586"/>
                    <a:pt x="1285" y="12528"/>
                  </a:cubicBezTo>
                  <a:lnTo>
                    <a:pt x="1293" y="12528"/>
                  </a:lnTo>
                  <a:cubicBezTo>
                    <a:pt x="1285" y="12537"/>
                    <a:pt x="1285" y="12545"/>
                    <a:pt x="1293" y="12553"/>
                  </a:cubicBezTo>
                  <a:cubicBezTo>
                    <a:pt x="1309" y="12578"/>
                    <a:pt x="1334" y="12611"/>
                    <a:pt x="1351" y="12636"/>
                  </a:cubicBezTo>
                  <a:cubicBezTo>
                    <a:pt x="1376" y="12661"/>
                    <a:pt x="1392" y="12694"/>
                    <a:pt x="1417" y="12719"/>
                  </a:cubicBezTo>
                  <a:cubicBezTo>
                    <a:pt x="1421" y="12723"/>
                    <a:pt x="1427" y="12725"/>
                    <a:pt x="1434" y="12725"/>
                  </a:cubicBezTo>
                  <a:cubicBezTo>
                    <a:pt x="1440" y="12725"/>
                    <a:pt x="1446" y="12723"/>
                    <a:pt x="1450" y="12719"/>
                  </a:cubicBezTo>
                  <a:cubicBezTo>
                    <a:pt x="1467" y="12711"/>
                    <a:pt x="1467" y="12694"/>
                    <a:pt x="1459" y="12686"/>
                  </a:cubicBezTo>
                  <a:cubicBezTo>
                    <a:pt x="1442" y="12653"/>
                    <a:pt x="1417" y="12628"/>
                    <a:pt x="1392" y="12603"/>
                  </a:cubicBezTo>
                  <a:cubicBezTo>
                    <a:pt x="1376" y="12570"/>
                    <a:pt x="1351" y="12545"/>
                    <a:pt x="1334" y="12520"/>
                  </a:cubicBezTo>
                  <a:lnTo>
                    <a:pt x="1326" y="12520"/>
                  </a:lnTo>
                  <a:cubicBezTo>
                    <a:pt x="1334" y="12512"/>
                    <a:pt x="1343" y="12504"/>
                    <a:pt x="1351" y="12487"/>
                  </a:cubicBezTo>
                  <a:cubicBezTo>
                    <a:pt x="1367" y="12446"/>
                    <a:pt x="1384" y="12404"/>
                    <a:pt x="1392" y="12354"/>
                  </a:cubicBezTo>
                  <a:cubicBezTo>
                    <a:pt x="1409" y="12296"/>
                    <a:pt x="1434" y="12238"/>
                    <a:pt x="1459" y="12189"/>
                  </a:cubicBezTo>
                  <a:cubicBezTo>
                    <a:pt x="1508" y="12106"/>
                    <a:pt x="1550" y="12015"/>
                    <a:pt x="1591" y="11932"/>
                  </a:cubicBezTo>
                  <a:lnTo>
                    <a:pt x="1591" y="11924"/>
                  </a:lnTo>
                  <a:cubicBezTo>
                    <a:pt x="1649" y="11915"/>
                    <a:pt x="1707" y="11915"/>
                    <a:pt x="1765" y="11915"/>
                  </a:cubicBezTo>
                  <a:cubicBezTo>
                    <a:pt x="1881" y="11907"/>
                    <a:pt x="1997" y="11899"/>
                    <a:pt x="2113" y="11890"/>
                  </a:cubicBezTo>
                  <a:cubicBezTo>
                    <a:pt x="2213" y="11882"/>
                    <a:pt x="2320" y="11882"/>
                    <a:pt x="2428" y="11866"/>
                  </a:cubicBezTo>
                  <a:cubicBezTo>
                    <a:pt x="2527" y="11857"/>
                    <a:pt x="2619" y="11816"/>
                    <a:pt x="2685" y="11741"/>
                  </a:cubicBezTo>
                  <a:cubicBezTo>
                    <a:pt x="2743" y="11667"/>
                    <a:pt x="2784" y="11584"/>
                    <a:pt x="2809" y="11493"/>
                  </a:cubicBezTo>
                  <a:cubicBezTo>
                    <a:pt x="2867" y="11294"/>
                    <a:pt x="2851" y="11087"/>
                    <a:pt x="2759" y="10904"/>
                  </a:cubicBezTo>
                  <a:cubicBezTo>
                    <a:pt x="2750" y="10882"/>
                    <a:pt x="2734" y="10874"/>
                    <a:pt x="2718" y="10874"/>
                  </a:cubicBezTo>
                  <a:cubicBezTo>
                    <a:pt x="2703" y="10874"/>
                    <a:pt x="2688" y="10880"/>
                    <a:pt x="2677" y="10888"/>
                  </a:cubicBezTo>
                  <a:cubicBezTo>
                    <a:pt x="2601" y="10952"/>
                    <a:pt x="2506" y="11003"/>
                    <a:pt x="2410" y="11003"/>
                  </a:cubicBezTo>
                  <a:cubicBezTo>
                    <a:pt x="2369" y="11003"/>
                    <a:pt x="2327" y="10993"/>
                    <a:pt x="2287" y="10971"/>
                  </a:cubicBezTo>
                  <a:cubicBezTo>
                    <a:pt x="2237" y="10938"/>
                    <a:pt x="2213" y="10896"/>
                    <a:pt x="2188" y="10838"/>
                  </a:cubicBezTo>
                  <a:cubicBezTo>
                    <a:pt x="2171" y="10772"/>
                    <a:pt x="2138" y="10722"/>
                    <a:pt x="2072" y="10697"/>
                  </a:cubicBezTo>
                  <a:cubicBezTo>
                    <a:pt x="1960" y="10651"/>
                    <a:pt x="1838" y="10637"/>
                    <a:pt x="1718" y="10637"/>
                  </a:cubicBezTo>
                  <a:cubicBezTo>
                    <a:pt x="1686" y="10637"/>
                    <a:pt x="1655" y="10638"/>
                    <a:pt x="1624" y="10639"/>
                  </a:cubicBezTo>
                  <a:cubicBezTo>
                    <a:pt x="1475" y="10639"/>
                    <a:pt x="1318" y="10656"/>
                    <a:pt x="1169" y="10664"/>
                  </a:cubicBezTo>
                  <a:cubicBezTo>
                    <a:pt x="1086" y="10664"/>
                    <a:pt x="937" y="10664"/>
                    <a:pt x="879" y="10590"/>
                  </a:cubicBezTo>
                  <a:cubicBezTo>
                    <a:pt x="887" y="10590"/>
                    <a:pt x="903" y="10590"/>
                    <a:pt x="912" y="10581"/>
                  </a:cubicBezTo>
                  <a:cubicBezTo>
                    <a:pt x="928" y="10556"/>
                    <a:pt x="928" y="10523"/>
                    <a:pt x="912" y="10507"/>
                  </a:cubicBezTo>
                  <a:cubicBezTo>
                    <a:pt x="887" y="10474"/>
                    <a:pt x="870" y="10465"/>
                    <a:pt x="845" y="10465"/>
                  </a:cubicBezTo>
                  <a:cubicBezTo>
                    <a:pt x="912" y="10391"/>
                    <a:pt x="978" y="10308"/>
                    <a:pt x="1036" y="10225"/>
                  </a:cubicBezTo>
                  <a:cubicBezTo>
                    <a:pt x="1210" y="9993"/>
                    <a:pt x="1367" y="9736"/>
                    <a:pt x="1616" y="9595"/>
                  </a:cubicBezTo>
                  <a:cubicBezTo>
                    <a:pt x="1765" y="9504"/>
                    <a:pt x="1939" y="9479"/>
                    <a:pt x="2097" y="9397"/>
                  </a:cubicBezTo>
                  <a:cubicBezTo>
                    <a:pt x="2246" y="9305"/>
                    <a:pt x="2370" y="9181"/>
                    <a:pt x="2478" y="9049"/>
                  </a:cubicBezTo>
                  <a:cubicBezTo>
                    <a:pt x="2610" y="8899"/>
                    <a:pt x="2743" y="8750"/>
                    <a:pt x="2867" y="8593"/>
                  </a:cubicBezTo>
                  <a:cubicBezTo>
                    <a:pt x="2975" y="8460"/>
                    <a:pt x="3099" y="8328"/>
                    <a:pt x="3165" y="8162"/>
                  </a:cubicBezTo>
                  <a:cubicBezTo>
                    <a:pt x="3171" y="8140"/>
                    <a:pt x="3151" y="8125"/>
                    <a:pt x="3134" y="8125"/>
                  </a:cubicBezTo>
                  <a:cubicBezTo>
                    <a:pt x="3126" y="8125"/>
                    <a:pt x="3118" y="8129"/>
                    <a:pt x="3116" y="8137"/>
                  </a:cubicBezTo>
                  <a:cubicBezTo>
                    <a:pt x="3025" y="8336"/>
                    <a:pt x="2867" y="8477"/>
                    <a:pt x="2718" y="8626"/>
                  </a:cubicBezTo>
                  <a:cubicBezTo>
                    <a:pt x="2594" y="8759"/>
                    <a:pt x="2469" y="8899"/>
                    <a:pt x="2345" y="9032"/>
                  </a:cubicBezTo>
                  <a:cubicBezTo>
                    <a:pt x="2345" y="9015"/>
                    <a:pt x="2353" y="9007"/>
                    <a:pt x="2353" y="8991"/>
                  </a:cubicBezTo>
                  <a:cubicBezTo>
                    <a:pt x="2370" y="8891"/>
                    <a:pt x="2353" y="8783"/>
                    <a:pt x="2295" y="8701"/>
                  </a:cubicBezTo>
                  <a:cubicBezTo>
                    <a:pt x="2271" y="8651"/>
                    <a:pt x="2229" y="8618"/>
                    <a:pt x="2179" y="8618"/>
                  </a:cubicBezTo>
                  <a:cubicBezTo>
                    <a:pt x="2161" y="8600"/>
                    <a:pt x="2144" y="8586"/>
                    <a:pt x="2123" y="8586"/>
                  </a:cubicBezTo>
                  <a:cubicBezTo>
                    <a:pt x="2114" y="8586"/>
                    <a:pt x="2106" y="8588"/>
                    <a:pt x="2097" y="8593"/>
                  </a:cubicBezTo>
                  <a:cubicBezTo>
                    <a:pt x="2080" y="8593"/>
                    <a:pt x="2072" y="8609"/>
                    <a:pt x="2055" y="8618"/>
                  </a:cubicBezTo>
                  <a:cubicBezTo>
                    <a:pt x="2039" y="8618"/>
                    <a:pt x="2022" y="8634"/>
                    <a:pt x="2022" y="8659"/>
                  </a:cubicBezTo>
                  <a:cubicBezTo>
                    <a:pt x="2014" y="8667"/>
                    <a:pt x="2005" y="8684"/>
                    <a:pt x="1997" y="8692"/>
                  </a:cubicBezTo>
                  <a:cubicBezTo>
                    <a:pt x="1906" y="8734"/>
                    <a:pt x="1873" y="8875"/>
                    <a:pt x="1856" y="8957"/>
                  </a:cubicBezTo>
                  <a:cubicBezTo>
                    <a:pt x="1840" y="9065"/>
                    <a:pt x="1840" y="9198"/>
                    <a:pt x="1923" y="9272"/>
                  </a:cubicBezTo>
                  <a:cubicBezTo>
                    <a:pt x="1947" y="9289"/>
                    <a:pt x="1972" y="9305"/>
                    <a:pt x="1997" y="9305"/>
                  </a:cubicBezTo>
                  <a:cubicBezTo>
                    <a:pt x="1947" y="9330"/>
                    <a:pt x="1898" y="9355"/>
                    <a:pt x="1848" y="9372"/>
                  </a:cubicBezTo>
                  <a:cubicBezTo>
                    <a:pt x="1765" y="9405"/>
                    <a:pt x="1682" y="9430"/>
                    <a:pt x="1599" y="9471"/>
                  </a:cubicBezTo>
                  <a:cubicBezTo>
                    <a:pt x="1550" y="9496"/>
                    <a:pt x="1508" y="9521"/>
                    <a:pt x="1467" y="9554"/>
                  </a:cubicBezTo>
                  <a:cubicBezTo>
                    <a:pt x="1467" y="9546"/>
                    <a:pt x="1459" y="9546"/>
                    <a:pt x="1459" y="9546"/>
                  </a:cubicBezTo>
                  <a:cubicBezTo>
                    <a:pt x="1459" y="9513"/>
                    <a:pt x="1450" y="9479"/>
                    <a:pt x="1442" y="9446"/>
                  </a:cubicBezTo>
                  <a:cubicBezTo>
                    <a:pt x="1434" y="9372"/>
                    <a:pt x="1417" y="9297"/>
                    <a:pt x="1409" y="9231"/>
                  </a:cubicBezTo>
                  <a:cubicBezTo>
                    <a:pt x="1392" y="9156"/>
                    <a:pt x="1384" y="9090"/>
                    <a:pt x="1376" y="9015"/>
                  </a:cubicBezTo>
                  <a:cubicBezTo>
                    <a:pt x="1359" y="8949"/>
                    <a:pt x="1351" y="8883"/>
                    <a:pt x="1359" y="8817"/>
                  </a:cubicBezTo>
                  <a:cubicBezTo>
                    <a:pt x="1367" y="8759"/>
                    <a:pt x="1392" y="8692"/>
                    <a:pt x="1409" y="8634"/>
                  </a:cubicBezTo>
                  <a:lnTo>
                    <a:pt x="1475" y="8444"/>
                  </a:lnTo>
                  <a:cubicBezTo>
                    <a:pt x="1517" y="8311"/>
                    <a:pt x="1558" y="8179"/>
                    <a:pt x="1616" y="8054"/>
                  </a:cubicBezTo>
                  <a:cubicBezTo>
                    <a:pt x="1628" y="8031"/>
                    <a:pt x="1606" y="8007"/>
                    <a:pt x="1587" y="8007"/>
                  </a:cubicBezTo>
                  <a:cubicBezTo>
                    <a:pt x="1579" y="8007"/>
                    <a:pt x="1571" y="8011"/>
                    <a:pt x="1566" y="8021"/>
                  </a:cubicBezTo>
                  <a:cubicBezTo>
                    <a:pt x="1500" y="8145"/>
                    <a:pt x="1434" y="8270"/>
                    <a:pt x="1384" y="8402"/>
                  </a:cubicBezTo>
                  <a:cubicBezTo>
                    <a:pt x="1359" y="8460"/>
                    <a:pt x="1326" y="8527"/>
                    <a:pt x="1301" y="8601"/>
                  </a:cubicBezTo>
                  <a:cubicBezTo>
                    <a:pt x="1285" y="8502"/>
                    <a:pt x="1235" y="8419"/>
                    <a:pt x="1185" y="8344"/>
                  </a:cubicBezTo>
                  <a:cubicBezTo>
                    <a:pt x="1119" y="8245"/>
                    <a:pt x="1036" y="8162"/>
                    <a:pt x="961" y="8071"/>
                  </a:cubicBezTo>
                  <a:cubicBezTo>
                    <a:pt x="879" y="7980"/>
                    <a:pt x="796" y="7880"/>
                    <a:pt x="746" y="7756"/>
                  </a:cubicBezTo>
                  <a:cubicBezTo>
                    <a:pt x="729" y="7698"/>
                    <a:pt x="713" y="7640"/>
                    <a:pt x="713" y="7574"/>
                  </a:cubicBezTo>
                  <a:cubicBezTo>
                    <a:pt x="705" y="7507"/>
                    <a:pt x="713" y="7449"/>
                    <a:pt x="721" y="7383"/>
                  </a:cubicBezTo>
                  <a:cubicBezTo>
                    <a:pt x="721" y="7367"/>
                    <a:pt x="713" y="7367"/>
                    <a:pt x="713" y="7358"/>
                  </a:cubicBezTo>
                  <a:cubicBezTo>
                    <a:pt x="713" y="7350"/>
                    <a:pt x="713" y="7342"/>
                    <a:pt x="713" y="7333"/>
                  </a:cubicBezTo>
                  <a:cubicBezTo>
                    <a:pt x="721" y="7292"/>
                    <a:pt x="729" y="7251"/>
                    <a:pt x="721" y="7201"/>
                  </a:cubicBezTo>
                  <a:cubicBezTo>
                    <a:pt x="705" y="7043"/>
                    <a:pt x="564" y="6952"/>
                    <a:pt x="473" y="6828"/>
                  </a:cubicBezTo>
                  <a:cubicBezTo>
                    <a:pt x="381" y="6704"/>
                    <a:pt x="340" y="6546"/>
                    <a:pt x="323" y="6389"/>
                  </a:cubicBezTo>
                  <a:cubicBezTo>
                    <a:pt x="299" y="6223"/>
                    <a:pt x="307" y="6049"/>
                    <a:pt x="307" y="5883"/>
                  </a:cubicBezTo>
                  <a:cubicBezTo>
                    <a:pt x="315" y="5676"/>
                    <a:pt x="315" y="5469"/>
                    <a:pt x="307" y="5270"/>
                  </a:cubicBezTo>
                  <a:cubicBezTo>
                    <a:pt x="307" y="4848"/>
                    <a:pt x="282" y="4425"/>
                    <a:pt x="249" y="4003"/>
                  </a:cubicBezTo>
                  <a:cubicBezTo>
                    <a:pt x="207" y="3597"/>
                    <a:pt x="141" y="3182"/>
                    <a:pt x="133" y="2768"/>
                  </a:cubicBezTo>
                  <a:cubicBezTo>
                    <a:pt x="133" y="2404"/>
                    <a:pt x="174" y="2014"/>
                    <a:pt x="365" y="1691"/>
                  </a:cubicBezTo>
                  <a:lnTo>
                    <a:pt x="365" y="1691"/>
                  </a:lnTo>
                  <a:lnTo>
                    <a:pt x="357" y="1699"/>
                  </a:lnTo>
                  <a:cubicBezTo>
                    <a:pt x="398" y="1641"/>
                    <a:pt x="439" y="1567"/>
                    <a:pt x="514" y="1542"/>
                  </a:cubicBezTo>
                  <a:cubicBezTo>
                    <a:pt x="529" y="1537"/>
                    <a:pt x="545" y="1535"/>
                    <a:pt x="560" y="1535"/>
                  </a:cubicBezTo>
                  <a:cubicBezTo>
                    <a:pt x="629" y="1535"/>
                    <a:pt x="700" y="1576"/>
                    <a:pt x="754" y="1616"/>
                  </a:cubicBezTo>
                  <a:cubicBezTo>
                    <a:pt x="895" y="1699"/>
                    <a:pt x="1036" y="1807"/>
                    <a:pt x="1160" y="1915"/>
                  </a:cubicBezTo>
                  <a:cubicBezTo>
                    <a:pt x="1674" y="2370"/>
                    <a:pt x="2047" y="2975"/>
                    <a:pt x="2395" y="3572"/>
                  </a:cubicBezTo>
                  <a:cubicBezTo>
                    <a:pt x="2577" y="3878"/>
                    <a:pt x="2759" y="4193"/>
                    <a:pt x="2958" y="4492"/>
                  </a:cubicBezTo>
                  <a:cubicBezTo>
                    <a:pt x="3157" y="4790"/>
                    <a:pt x="3373" y="5072"/>
                    <a:pt x="3629" y="5304"/>
                  </a:cubicBezTo>
                  <a:cubicBezTo>
                    <a:pt x="3596" y="5304"/>
                    <a:pt x="3555" y="5312"/>
                    <a:pt x="3522" y="5312"/>
                  </a:cubicBezTo>
                  <a:cubicBezTo>
                    <a:pt x="3439" y="5337"/>
                    <a:pt x="3364" y="5378"/>
                    <a:pt x="3298" y="5436"/>
                  </a:cubicBezTo>
                  <a:cubicBezTo>
                    <a:pt x="3165" y="5552"/>
                    <a:pt x="3041" y="5709"/>
                    <a:pt x="2950" y="5859"/>
                  </a:cubicBezTo>
                  <a:cubicBezTo>
                    <a:pt x="2942" y="5883"/>
                    <a:pt x="2942" y="5892"/>
                    <a:pt x="2942" y="5908"/>
                  </a:cubicBezTo>
                  <a:cubicBezTo>
                    <a:pt x="2933" y="5917"/>
                    <a:pt x="2933" y="5925"/>
                    <a:pt x="2925" y="5933"/>
                  </a:cubicBezTo>
                  <a:cubicBezTo>
                    <a:pt x="2859" y="6016"/>
                    <a:pt x="2784" y="6099"/>
                    <a:pt x="2718" y="6182"/>
                  </a:cubicBezTo>
                  <a:cubicBezTo>
                    <a:pt x="2469" y="6480"/>
                    <a:pt x="2213" y="6778"/>
                    <a:pt x="1972" y="7085"/>
                  </a:cubicBezTo>
                  <a:cubicBezTo>
                    <a:pt x="1873" y="7209"/>
                    <a:pt x="1773" y="7350"/>
                    <a:pt x="1707" y="7499"/>
                  </a:cubicBezTo>
                  <a:cubicBezTo>
                    <a:pt x="1666" y="7574"/>
                    <a:pt x="1641" y="7657"/>
                    <a:pt x="1624" y="7731"/>
                  </a:cubicBezTo>
                  <a:cubicBezTo>
                    <a:pt x="1608" y="7814"/>
                    <a:pt x="1591" y="7905"/>
                    <a:pt x="1633" y="7980"/>
                  </a:cubicBezTo>
                  <a:cubicBezTo>
                    <a:pt x="1639" y="7993"/>
                    <a:pt x="1650" y="7998"/>
                    <a:pt x="1661" y="7998"/>
                  </a:cubicBezTo>
                  <a:cubicBezTo>
                    <a:pt x="1677" y="7998"/>
                    <a:pt x="1694" y="7986"/>
                    <a:pt x="1699" y="7971"/>
                  </a:cubicBezTo>
                  <a:cubicBezTo>
                    <a:pt x="1715" y="7922"/>
                    <a:pt x="1715" y="7880"/>
                    <a:pt x="1724" y="7831"/>
                  </a:cubicBezTo>
                  <a:cubicBezTo>
                    <a:pt x="1724" y="7789"/>
                    <a:pt x="1732" y="7748"/>
                    <a:pt x="1749" y="7706"/>
                  </a:cubicBezTo>
                  <a:cubicBezTo>
                    <a:pt x="1765" y="7623"/>
                    <a:pt x="1807" y="7541"/>
                    <a:pt x="1848" y="7466"/>
                  </a:cubicBezTo>
                  <a:cubicBezTo>
                    <a:pt x="1923" y="7325"/>
                    <a:pt x="2030" y="7193"/>
                    <a:pt x="2130" y="7068"/>
                  </a:cubicBezTo>
                  <a:cubicBezTo>
                    <a:pt x="2246" y="6919"/>
                    <a:pt x="2370" y="6778"/>
                    <a:pt x="2486" y="6629"/>
                  </a:cubicBezTo>
                  <a:cubicBezTo>
                    <a:pt x="2610" y="6480"/>
                    <a:pt x="2726" y="6331"/>
                    <a:pt x="2851" y="6173"/>
                  </a:cubicBezTo>
                  <a:cubicBezTo>
                    <a:pt x="2909" y="6099"/>
                    <a:pt x="2967" y="6024"/>
                    <a:pt x="3025" y="5950"/>
                  </a:cubicBezTo>
                  <a:cubicBezTo>
                    <a:pt x="3058" y="5908"/>
                    <a:pt x="3091" y="5867"/>
                    <a:pt x="3124" y="5825"/>
                  </a:cubicBezTo>
                  <a:cubicBezTo>
                    <a:pt x="3141" y="5809"/>
                    <a:pt x="3149" y="5792"/>
                    <a:pt x="3165" y="5776"/>
                  </a:cubicBezTo>
                  <a:cubicBezTo>
                    <a:pt x="3174" y="5759"/>
                    <a:pt x="3174" y="5734"/>
                    <a:pt x="3190" y="5718"/>
                  </a:cubicBezTo>
                  <a:cubicBezTo>
                    <a:pt x="3240" y="5651"/>
                    <a:pt x="3298" y="5585"/>
                    <a:pt x="3356" y="5527"/>
                  </a:cubicBezTo>
                  <a:cubicBezTo>
                    <a:pt x="3414" y="5477"/>
                    <a:pt x="3480" y="5436"/>
                    <a:pt x="3547" y="5411"/>
                  </a:cubicBezTo>
                  <a:cubicBezTo>
                    <a:pt x="3588" y="5403"/>
                    <a:pt x="3631" y="5403"/>
                    <a:pt x="3674" y="5403"/>
                  </a:cubicBezTo>
                  <a:cubicBezTo>
                    <a:pt x="3716" y="5403"/>
                    <a:pt x="3758" y="5403"/>
                    <a:pt x="3795" y="5395"/>
                  </a:cubicBezTo>
                  <a:cubicBezTo>
                    <a:pt x="3812" y="5395"/>
                    <a:pt x="3812" y="5395"/>
                    <a:pt x="3820" y="5386"/>
                  </a:cubicBezTo>
                  <a:cubicBezTo>
                    <a:pt x="3928" y="5378"/>
                    <a:pt x="4035" y="5378"/>
                    <a:pt x="4151" y="5370"/>
                  </a:cubicBezTo>
                  <a:cubicBezTo>
                    <a:pt x="4284" y="5370"/>
                    <a:pt x="4416" y="5370"/>
                    <a:pt x="4549" y="5378"/>
                  </a:cubicBezTo>
                  <a:cubicBezTo>
                    <a:pt x="4737" y="5381"/>
                    <a:pt x="4927" y="5386"/>
                    <a:pt x="5117" y="5386"/>
                  </a:cubicBezTo>
                  <a:cubicBezTo>
                    <a:pt x="5395" y="5386"/>
                    <a:pt x="5674" y="5376"/>
                    <a:pt x="5949" y="5337"/>
                  </a:cubicBezTo>
                  <a:cubicBezTo>
                    <a:pt x="6181" y="5304"/>
                    <a:pt x="6413" y="5254"/>
                    <a:pt x="6629" y="5171"/>
                  </a:cubicBezTo>
                  <a:cubicBezTo>
                    <a:pt x="6678" y="5146"/>
                    <a:pt x="6728" y="5121"/>
                    <a:pt x="6778" y="5088"/>
                  </a:cubicBezTo>
                  <a:cubicBezTo>
                    <a:pt x="6819" y="5055"/>
                    <a:pt x="6852" y="5014"/>
                    <a:pt x="6886" y="4972"/>
                  </a:cubicBezTo>
                  <a:cubicBezTo>
                    <a:pt x="6933" y="4909"/>
                    <a:pt x="7004" y="4822"/>
                    <a:pt x="7089" y="4822"/>
                  </a:cubicBezTo>
                  <a:cubicBezTo>
                    <a:pt x="7093" y="4822"/>
                    <a:pt x="7097" y="4823"/>
                    <a:pt x="7101" y="4823"/>
                  </a:cubicBezTo>
                  <a:cubicBezTo>
                    <a:pt x="7096" y="4861"/>
                    <a:pt x="7130" y="4892"/>
                    <a:pt x="7161" y="4892"/>
                  </a:cubicBezTo>
                  <a:cubicBezTo>
                    <a:pt x="7177" y="4892"/>
                    <a:pt x="7192" y="4884"/>
                    <a:pt x="7200" y="4864"/>
                  </a:cubicBezTo>
                  <a:cubicBezTo>
                    <a:pt x="7225" y="4806"/>
                    <a:pt x="7225" y="4757"/>
                    <a:pt x="7200" y="4707"/>
                  </a:cubicBezTo>
                  <a:cubicBezTo>
                    <a:pt x="7184" y="4674"/>
                    <a:pt x="7142" y="4632"/>
                    <a:pt x="7151" y="4583"/>
                  </a:cubicBezTo>
                  <a:cubicBezTo>
                    <a:pt x="7151" y="4541"/>
                    <a:pt x="7184" y="4516"/>
                    <a:pt x="7217" y="4492"/>
                  </a:cubicBezTo>
                  <a:cubicBezTo>
                    <a:pt x="7258" y="4458"/>
                    <a:pt x="7300" y="4442"/>
                    <a:pt x="7341" y="4417"/>
                  </a:cubicBezTo>
                  <a:cubicBezTo>
                    <a:pt x="7532" y="4309"/>
                    <a:pt x="7706" y="4177"/>
                    <a:pt x="7872" y="4028"/>
                  </a:cubicBezTo>
                  <a:cubicBezTo>
                    <a:pt x="8153" y="3754"/>
                    <a:pt x="8385" y="3431"/>
                    <a:pt x="8584" y="3083"/>
                  </a:cubicBezTo>
                  <a:cubicBezTo>
                    <a:pt x="8800" y="2710"/>
                    <a:pt x="8940" y="2296"/>
                    <a:pt x="9147" y="1915"/>
                  </a:cubicBezTo>
                  <a:cubicBezTo>
                    <a:pt x="9363" y="1500"/>
                    <a:pt x="9686" y="1169"/>
                    <a:pt x="10009" y="846"/>
                  </a:cubicBezTo>
                  <a:cubicBezTo>
                    <a:pt x="10175" y="680"/>
                    <a:pt x="10349" y="514"/>
                    <a:pt x="10523" y="365"/>
                  </a:cubicBezTo>
                  <a:cubicBezTo>
                    <a:pt x="10664" y="241"/>
                    <a:pt x="10838" y="117"/>
                    <a:pt x="11028" y="117"/>
                  </a:cubicBezTo>
                  <a:close/>
                  <a:moveTo>
                    <a:pt x="10970" y="1"/>
                  </a:moveTo>
                  <a:cubicBezTo>
                    <a:pt x="10738" y="17"/>
                    <a:pt x="10539" y="183"/>
                    <a:pt x="10365" y="341"/>
                  </a:cubicBezTo>
                  <a:cubicBezTo>
                    <a:pt x="10167" y="523"/>
                    <a:pt x="9976" y="713"/>
                    <a:pt x="9794" y="904"/>
                  </a:cubicBezTo>
                  <a:cubicBezTo>
                    <a:pt x="9611" y="1094"/>
                    <a:pt x="9429" y="1285"/>
                    <a:pt x="9272" y="1500"/>
                  </a:cubicBezTo>
                  <a:cubicBezTo>
                    <a:pt x="8965" y="1906"/>
                    <a:pt x="8808" y="2404"/>
                    <a:pt x="8576" y="2851"/>
                  </a:cubicBezTo>
                  <a:cubicBezTo>
                    <a:pt x="8369" y="3257"/>
                    <a:pt x="8112" y="3638"/>
                    <a:pt x="7780" y="3945"/>
                  </a:cubicBezTo>
                  <a:cubicBezTo>
                    <a:pt x="7623" y="4094"/>
                    <a:pt x="7441" y="4226"/>
                    <a:pt x="7250" y="4334"/>
                  </a:cubicBezTo>
                  <a:cubicBezTo>
                    <a:pt x="7167" y="4376"/>
                    <a:pt x="7068" y="4434"/>
                    <a:pt x="7035" y="4533"/>
                  </a:cubicBezTo>
                  <a:cubicBezTo>
                    <a:pt x="7018" y="4591"/>
                    <a:pt x="7035" y="4641"/>
                    <a:pt x="7060" y="4690"/>
                  </a:cubicBezTo>
                  <a:cubicBezTo>
                    <a:pt x="7060" y="4699"/>
                    <a:pt x="7068" y="4707"/>
                    <a:pt x="7076" y="4715"/>
                  </a:cubicBezTo>
                  <a:cubicBezTo>
                    <a:pt x="7035" y="4715"/>
                    <a:pt x="6993" y="4732"/>
                    <a:pt x="6952" y="4748"/>
                  </a:cubicBezTo>
                  <a:cubicBezTo>
                    <a:pt x="6952" y="4724"/>
                    <a:pt x="6952" y="4690"/>
                    <a:pt x="6952" y="4666"/>
                  </a:cubicBezTo>
                  <a:cubicBezTo>
                    <a:pt x="6952" y="4641"/>
                    <a:pt x="6952" y="4616"/>
                    <a:pt x="6952" y="4591"/>
                  </a:cubicBezTo>
                  <a:cubicBezTo>
                    <a:pt x="6952" y="4566"/>
                    <a:pt x="6960" y="4525"/>
                    <a:pt x="6944" y="4508"/>
                  </a:cubicBezTo>
                  <a:cubicBezTo>
                    <a:pt x="6934" y="4498"/>
                    <a:pt x="6927" y="4494"/>
                    <a:pt x="6920" y="4494"/>
                  </a:cubicBezTo>
                  <a:cubicBezTo>
                    <a:pt x="6914" y="4494"/>
                    <a:pt x="6909" y="4496"/>
                    <a:pt x="6902" y="4500"/>
                  </a:cubicBezTo>
                  <a:cubicBezTo>
                    <a:pt x="6877" y="4516"/>
                    <a:pt x="6869" y="4558"/>
                    <a:pt x="6869" y="4591"/>
                  </a:cubicBezTo>
                  <a:cubicBezTo>
                    <a:pt x="6869" y="4616"/>
                    <a:pt x="6869" y="4641"/>
                    <a:pt x="6869" y="4666"/>
                  </a:cubicBezTo>
                  <a:cubicBezTo>
                    <a:pt x="6877" y="4707"/>
                    <a:pt x="6886" y="4748"/>
                    <a:pt x="6894" y="4790"/>
                  </a:cubicBezTo>
                  <a:cubicBezTo>
                    <a:pt x="6869" y="4806"/>
                    <a:pt x="6852" y="4831"/>
                    <a:pt x="6836" y="4848"/>
                  </a:cubicBezTo>
                  <a:cubicBezTo>
                    <a:pt x="6828" y="4840"/>
                    <a:pt x="6828" y="4831"/>
                    <a:pt x="6819" y="4823"/>
                  </a:cubicBezTo>
                  <a:cubicBezTo>
                    <a:pt x="6811" y="4815"/>
                    <a:pt x="6803" y="4798"/>
                    <a:pt x="6786" y="4798"/>
                  </a:cubicBezTo>
                  <a:cubicBezTo>
                    <a:pt x="6784" y="4796"/>
                    <a:pt x="6781" y="4795"/>
                    <a:pt x="6777" y="4795"/>
                  </a:cubicBezTo>
                  <a:cubicBezTo>
                    <a:pt x="6770" y="4795"/>
                    <a:pt x="6761" y="4801"/>
                    <a:pt x="6761" y="4806"/>
                  </a:cubicBezTo>
                  <a:cubicBezTo>
                    <a:pt x="6761" y="4823"/>
                    <a:pt x="6770" y="4840"/>
                    <a:pt x="6778" y="4856"/>
                  </a:cubicBezTo>
                  <a:cubicBezTo>
                    <a:pt x="6778" y="4856"/>
                    <a:pt x="6778" y="4864"/>
                    <a:pt x="6786" y="4873"/>
                  </a:cubicBezTo>
                  <a:cubicBezTo>
                    <a:pt x="6786" y="4873"/>
                    <a:pt x="6786" y="4881"/>
                    <a:pt x="6786" y="4881"/>
                  </a:cubicBezTo>
                  <a:cubicBezTo>
                    <a:pt x="6786" y="4881"/>
                    <a:pt x="6794" y="4889"/>
                    <a:pt x="6794" y="4898"/>
                  </a:cubicBezTo>
                  <a:cubicBezTo>
                    <a:pt x="6770" y="4931"/>
                    <a:pt x="6745" y="4956"/>
                    <a:pt x="6712" y="4989"/>
                  </a:cubicBezTo>
                  <a:cubicBezTo>
                    <a:pt x="6670" y="5030"/>
                    <a:pt x="6612" y="5047"/>
                    <a:pt x="6554" y="5072"/>
                  </a:cubicBezTo>
                  <a:cubicBezTo>
                    <a:pt x="6107" y="5229"/>
                    <a:pt x="5634" y="5262"/>
                    <a:pt x="5162" y="5262"/>
                  </a:cubicBezTo>
                  <a:cubicBezTo>
                    <a:pt x="4930" y="5262"/>
                    <a:pt x="4690" y="5254"/>
                    <a:pt x="4450" y="5254"/>
                  </a:cubicBezTo>
                  <a:lnTo>
                    <a:pt x="4102" y="5254"/>
                  </a:lnTo>
                  <a:cubicBezTo>
                    <a:pt x="3986" y="5254"/>
                    <a:pt x="3878" y="5254"/>
                    <a:pt x="3770" y="5270"/>
                  </a:cubicBezTo>
                  <a:cubicBezTo>
                    <a:pt x="3770" y="5246"/>
                    <a:pt x="3779" y="5229"/>
                    <a:pt x="3779" y="5204"/>
                  </a:cubicBezTo>
                  <a:cubicBezTo>
                    <a:pt x="3779" y="5188"/>
                    <a:pt x="3779" y="5163"/>
                    <a:pt x="3787" y="5138"/>
                  </a:cubicBezTo>
                  <a:cubicBezTo>
                    <a:pt x="3787" y="5121"/>
                    <a:pt x="3787" y="5088"/>
                    <a:pt x="3779" y="5072"/>
                  </a:cubicBezTo>
                  <a:cubicBezTo>
                    <a:pt x="3779" y="5055"/>
                    <a:pt x="3762" y="5038"/>
                    <a:pt x="3745" y="5038"/>
                  </a:cubicBezTo>
                  <a:cubicBezTo>
                    <a:pt x="3729" y="5038"/>
                    <a:pt x="3712" y="5047"/>
                    <a:pt x="3704" y="5063"/>
                  </a:cubicBezTo>
                  <a:cubicBezTo>
                    <a:pt x="3696" y="5080"/>
                    <a:pt x="3696" y="5096"/>
                    <a:pt x="3696" y="5113"/>
                  </a:cubicBezTo>
                  <a:cubicBezTo>
                    <a:pt x="3687" y="5130"/>
                    <a:pt x="3687" y="5146"/>
                    <a:pt x="3687" y="5154"/>
                  </a:cubicBezTo>
                  <a:cubicBezTo>
                    <a:pt x="3687" y="5168"/>
                    <a:pt x="3687" y="5176"/>
                    <a:pt x="3687" y="5188"/>
                  </a:cubicBezTo>
                  <a:cubicBezTo>
                    <a:pt x="3679" y="5179"/>
                    <a:pt x="3679" y="5163"/>
                    <a:pt x="3679" y="5154"/>
                  </a:cubicBezTo>
                  <a:cubicBezTo>
                    <a:pt x="3679" y="5146"/>
                    <a:pt x="3671" y="5138"/>
                    <a:pt x="3671" y="5130"/>
                  </a:cubicBezTo>
                  <a:cubicBezTo>
                    <a:pt x="3663" y="5113"/>
                    <a:pt x="3663" y="5088"/>
                    <a:pt x="3646" y="5072"/>
                  </a:cubicBezTo>
                  <a:cubicBezTo>
                    <a:pt x="3646" y="5072"/>
                    <a:pt x="3629" y="5072"/>
                    <a:pt x="3629" y="5080"/>
                  </a:cubicBezTo>
                  <a:cubicBezTo>
                    <a:pt x="3621" y="5096"/>
                    <a:pt x="3621" y="5121"/>
                    <a:pt x="3613" y="5138"/>
                  </a:cubicBezTo>
                  <a:cubicBezTo>
                    <a:pt x="3613" y="5154"/>
                    <a:pt x="3613" y="5163"/>
                    <a:pt x="3621" y="5179"/>
                  </a:cubicBezTo>
                  <a:cubicBezTo>
                    <a:pt x="3588" y="5138"/>
                    <a:pt x="3555" y="5096"/>
                    <a:pt x="3522" y="5063"/>
                  </a:cubicBezTo>
                  <a:cubicBezTo>
                    <a:pt x="3041" y="4500"/>
                    <a:pt x="2693" y="3837"/>
                    <a:pt x="2304" y="3207"/>
                  </a:cubicBezTo>
                  <a:cubicBezTo>
                    <a:pt x="1947" y="2611"/>
                    <a:pt x="1533" y="2022"/>
                    <a:pt x="970" y="1616"/>
                  </a:cubicBezTo>
                  <a:cubicBezTo>
                    <a:pt x="895" y="1567"/>
                    <a:pt x="821" y="1509"/>
                    <a:pt x="738" y="1467"/>
                  </a:cubicBezTo>
                  <a:cubicBezTo>
                    <a:pt x="684" y="1437"/>
                    <a:pt x="617" y="1416"/>
                    <a:pt x="549" y="1416"/>
                  </a:cubicBezTo>
                  <a:cubicBezTo>
                    <a:pt x="523" y="1416"/>
                    <a:pt x="498" y="1419"/>
                    <a:pt x="473" y="1426"/>
                  </a:cubicBezTo>
                  <a:cubicBezTo>
                    <a:pt x="307" y="1484"/>
                    <a:pt x="224" y="1683"/>
                    <a:pt x="166" y="1832"/>
                  </a:cubicBezTo>
                  <a:cubicBezTo>
                    <a:pt x="17" y="2196"/>
                    <a:pt x="0" y="2594"/>
                    <a:pt x="25" y="2984"/>
                  </a:cubicBezTo>
                  <a:lnTo>
                    <a:pt x="33" y="2992"/>
                  </a:lnTo>
                  <a:cubicBezTo>
                    <a:pt x="50" y="3199"/>
                    <a:pt x="75" y="3414"/>
                    <a:pt x="100" y="3630"/>
                  </a:cubicBezTo>
                  <a:cubicBezTo>
                    <a:pt x="116" y="3837"/>
                    <a:pt x="141" y="4052"/>
                    <a:pt x="149" y="4260"/>
                  </a:cubicBezTo>
                  <a:cubicBezTo>
                    <a:pt x="183" y="4690"/>
                    <a:pt x="199" y="5113"/>
                    <a:pt x="199" y="5544"/>
                  </a:cubicBezTo>
                  <a:cubicBezTo>
                    <a:pt x="199" y="5743"/>
                    <a:pt x="191" y="5941"/>
                    <a:pt x="191" y="6132"/>
                  </a:cubicBezTo>
                  <a:cubicBezTo>
                    <a:pt x="199" y="6298"/>
                    <a:pt x="207" y="6472"/>
                    <a:pt x="249" y="6629"/>
                  </a:cubicBezTo>
                  <a:cubicBezTo>
                    <a:pt x="274" y="6704"/>
                    <a:pt x="307" y="6787"/>
                    <a:pt x="348" y="6861"/>
                  </a:cubicBezTo>
                  <a:cubicBezTo>
                    <a:pt x="390" y="6927"/>
                    <a:pt x="448" y="6985"/>
                    <a:pt x="497" y="7043"/>
                  </a:cubicBezTo>
                  <a:cubicBezTo>
                    <a:pt x="547" y="7093"/>
                    <a:pt x="605" y="7151"/>
                    <a:pt x="613" y="7226"/>
                  </a:cubicBezTo>
                  <a:cubicBezTo>
                    <a:pt x="613" y="7267"/>
                    <a:pt x="597" y="7309"/>
                    <a:pt x="589" y="7358"/>
                  </a:cubicBezTo>
                  <a:cubicBezTo>
                    <a:pt x="580" y="7400"/>
                    <a:pt x="580" y="7449"/>
                    <a:pt x="597" y="7491"/>
                  </a:cubicBezTo>
                  <a:cubicBezTo>
                    <a:pt x="597" y="7499"/>
                    <a:pt x="605" y="7507"/>
                    <a:pt x="613" y="7516"/>
                  </a:cubicBezTo>
                  <a:cubicBezTo>
                    <a:pt x="605" y="7599"/>
                    <a:pt x="622" y="7681"/>
                    <a:pt x="638" y="7756"/>
                  </a:cubicBezTo>
                  <a:cubicBezTo>
                    <a:pt x="671" y="7889"/>
                    <a:pt x="746" y="7996"/>
                    <a:pt x="829" y="8096"/>
                  </a:cubicBezTo>
                  <a:cubicBezTo>
                    <a:pt x="903" y="8187"/>
                    <a:pt x="986" y="8270"/>
                    <a:pt x="1061" y="8369"/>
                  </a:cubicBezTo>
                  <a:cubicBezTo>
                    <a:pt x="1094" y="8419"/>
                    <a:pt x="1127" y="8469"/>
                    <a:pt x="1152" y="8518"/>
                  </a:cubicBezTo>
                  <a:cubicBezTo>
                    <a:pt x="1160" y="8535"/>
                    <a:pt x="1169" y="8551"/>
                    <a:pt x="1169" y="8568"/>
                  </a:cubicBezTo>
                  <a:cubicBezTo>
                    <a:pt x="1144" y="8585"/>
                    <a:pt x="1127" y="8601"/>
                    <a:pt x="1102" y="8618"/>
                  </a:cubicBezTo>
                  <a:cubicBezTo>
                    <a:pt x="1094" y="8626"/>
                    <a:pt x="1086" y="8634"/>
                    <a:pt x="1077" y="8651"/>
                  </a:cubicBezTo>
                  <a:cubicBezTo>
                    <a:pt x="1069" y="8659"/>
                    <a:pt x="1053" y="8676"/>
                    <a:pt x="1053" y="8692"/>
                  </a:cubicBezTo>
                  <a:cubicBezTo>
                    <a:pt x="1053" y="8701"/>
                    <a:pt x="1053" y="8709"/>
                    <a:pt x="1061" y="8717"/>
                  </a:cubicBezTo>
                  <a:cubicBezTo>
                    <a:pt x="1061" y="8725"/>
                    <a:pt x="1077" y="8725"/>
                    <a:pt x="1086" y="8725"/>
                  </a:cubicBezTo>
                  <a:cubicBezTo>
                    <a:pt x="1086" y="8717"/>
                    <a:pt x="1094" y="8717"/>
                    <a:pt x="1102" y="8717"/>
                  </a:cubicBezTo>
                  <a:lnTo>
                    <a:pt x="1111" y="8709"/>
                  </a:lnTo>
                  <a:cubicBezTo>
                    <a:pt x="1111" y="8701"/>
                    <a:pt x="1119" y="8701"/>
                    <a:pt x="1127" y="8692"/>
                  </a:cubicBezTo>
                  <a:cubicBezTo>
                    <a:pt x="1144" y="8684"/>
                    <a:pt x="1152" y="8667"/>
                    <a:pt x="1169" y="8659"/>
                  </a:cubicBezTo>
                  <a:cubicBezTo>
                    <a:pt x="1177" y="8651"/>
                    <a:pt x="1185" y="8651"/>
                    <a:pt x="1193" y="8643"/>
                  </a:cubicBezTo>
                  <a:cubicBezTo>
                    <a:pt x="1193" y="8643"/>
                    <a:pt x="1193" y="8651"/>
                    <a:pt x="1193" y="8651"/>
                  </a:cubicBezTo>
                  <a:cubicBezTo>
                    <a:pt x="1169" y="8676"/>
                    <a:pt x="1152" y="8709"/>
                    <a:pt x="1135" y="8742"/>
                  </a:cubicBezTo>
                  <a:cubicBezTo>
                    <a:pt x="1119" y="8759"/>
                    <a:pt x="1111" y="8775"/>
                    <a:pt x="1102" y="8792"/>
                  </a:cubicBezTo>
                  <a:cubicBezTo>
                    <a:pt x="1094" y="8817"/>
                    <a:pt x="1077" y="8841"/>
                    <a:pt x="1086" y="8866"/>
                  </a:cubicBezTo>
                  <a:cubicBezTo>
                    <a:pt x="1093" y="8887"/>
                    <a:pt x="1111" y="8902"/>
                    <a:pt x="1131" y="8902"/>
                  </a:cubicBezTo>
                  <a:cubicBezTo>
                    <a:pt x="1135" y="8902"/>
                    <a:pt x="1139" y="8901"/>
                    <a:pt x="1144" y="8899"/>
                  </a:cubicBezTo>
                  <a:cubicBezTo>
                    <a:pt x="1169" y="8891"/>
                    <a:pt x="1185" y="8866"/>
                    <a:pt x="1193" y="8850"/>
                  </a:cubicBezTo>
                  <a:cubicBezTo>
                    <a:pt x="1210" y="8833"/>
                    <a:pt x="1218" y="8817"/>
                    <a:pt x="1227" y="8800"/>
                  </a:cubicBezTo>
                  <a:cubicBezTo>
                    <a:pt x="1235" y="8783"/>
                    <a:pt x="1243" y="8767"/>
                    <a:pt x="1260" y="8742"/>
                  </a:cubicBezTo>
                  <a:lnTo>
                    <a:pt x="1260" y="8742"/>
                  </a:lnTo>
                  <a:cubicBezTo>
                    <a:pt x="1251" y="8759"/>
                    <a:pt x="1243" y="8783"/>
                    <a:pt x="1243" y="8800"/>
                  </a:cubicBezTo>
                  <a:cubicBezTo>
                    <a:pt x="1227" y="8941"/>
                    <a:pt x="1268" y="9098"/>
                    <a:pt x="1293" y="9239"/>
                  </a:cubicBezTo>
                  <a:cubicBezTo>
                    <a:pt x="1301" y="9305"/>
                    <a:pt x="1318" y="9380"/>
                    <a:pt x="1326" y="9446"/>
                  </a:cubicBezTo>
                  <a:cubicBezTo>
                    <a:pt x="1334" y="9488"/>
                    <a:pt x="1343" y="9521"/>
                    <a:pt x="1343" y="9562"/>
                  </a:cubicBezTo>
                  <a:cubicBezTo>
                    <a:pt x="1351" y="9587"/>
                    <a:pt x="1351" y="9612"/>
                    <a:pt x="1359" y="9637"/>
                  </a:cubicBezTo>
                  <a:cubicBezTo>
                    <a:pt x="1160" y="9827"/>
                    <a:pt x="1019" y="10068"/>
                    <a:pt x="845" y="10283"/>
                  </a:cubicBezTo>
                  <a:cubicBezTo>
                    <a:pt x="754" y="10399"/>
                    <a:pt x="647" y="10498"/>
                    <a:pt x="531" y="10590"/>
                  </a:cubicBezTo>
                  <a:cubicBezTo>
                    <a:pt x="423" y="10672"/>
                    <a:pt x="299" y="10772"/>
                    <a:pt x="241" y="10904"/>
                  </a:cubicBezTo>
                  <a:cubicBezTo>
                    <a:pt x="158" y="11087"/>
                    <a:pt x="207" y="11277"/>
                    <a:pt x="257" y="11451"/>
                  </a:cubicBezTo>
                  <a:cubicBezTo>
                    <a:pt x="282" y="11559"/>
                    <a:pt x="307" y="11658"/>
                    <a:pt x="332" y="11758"/>
                  </a:cubicBezTo>
                  <a:cubicBezTo>
                    <a:pt x="340" y="11808"/>
                    <a:pt x="357" y="11857"/>
                    <a:pt x="373" y="11907"/>
                  </a:cubicBezTo>
                  <a:cubicBezTo>
                    <a:pt x="381" y="11957"/>
                    <a:pt x="406" y="12006"/>
                    <a:pt x="415" y="12056"/>
                  </a:cubicBezTo>
                  <a:cubicBezTo>
                    <a:pt x="423" y="12081"/>
                    <a:pt x="439" y="12089"/>
                    <a:pt x="456" y="12089"/>
                  </a:cubicBezTo>
                  <a:cubicBezTo>
                    <a:pt x="514" y="12230"/>
                    <a:pt x="572" y="12363"/>
                    <a:pt x="663" y="12487"/>
                  </a:cubicBezTo>
                  <a:lnTo>
                    <a:pt x="655" y="12495"/>
                  </a:lnTo>
                  <a:lnTo>
                    <a:pt x="647" y="12504"/>
                  </a:lnTo>
                  <a:lnTo>
                    <a:pt x="638" y="12512"/>
                  </a:lnTo>
                  <a:cubicBezTo>
                    <a:pt x="630" y="12520"/>
                    <a:pt x="622" y="12537"/>
                    <a:pt x="613" y="12545"/>
                  </a:cubicBezTo>
                  <a:cubicBezTo>
                    <a:pt x="597" y="12562"/>
                    <a:pt x="580" y="12578"/>
                    <a:pt x="564" y="12595"/>
                  </a:cubicBezTo>
                  <a:cubicBezTo>
                    <a:pt x="547" y="12611"/>
                    <a:pt x="531" y="12628"/>
                    <a:pt x="514" y="12644"/>
                  </a:cubicBezTo>
                  <a:cubicBezTo>
                    <a:pt x="506" y="12653"/>
                    <a:pt x="497" y="12661"/>
                    <a:pt x="489" y="12669"/>
                  </a:cubicBezTo>
                  <a:lnTo>
                    <a:pt x="481" y="12686"/>
                  </a:lnTo>
                  <a:cubicBezTo>
                    <a:pt x="473" y="12694"/>
                    <a:pt x="473" y="12702"/>
                    <a:pt x="473" y="12711"/>
                  </a:cubicBezTo>
                  <a:cubicBezTo>
                    <a:pt x="464" y="12727"/>
                    <a:pt x="473" y="12736"/>
                    <a:pt x="481" y="12744"/>
                  </a:cubicBezTo>
                  <a:cubicBezTo>
                    <a:pt x="489" y="12752"/>
                    <a:pt x="497" y="12752"/>
                    <a:pt x="506" y="12752"/>
                  </a:cubicBezTo>
                  <a:cubicBezTo>
                    <a:pt x="522" y="12752"/>
                    <a:pt x="547" y="12736"/>
                    <a:pt x="564" y="12719"/>
                  </a:cubicBezTo>
                  <a:lnTo>
                    <a:pt x="564" y="12719"/>
                  </a:lnTo>
                  <a:lnTo>
                    <a:pt x="555" y="12727"/>
                  </a:lnTo>
                  <a:cubicBezTo>
                    <a:pt x="555" y="12727"/>
                    <a:pt x="547" y="12736"/>
                    <a:pt x="547" y="12752"/>
                  </a:cubicBezTo>
                  <a:cubicBezTo>
                    <a:pt x="539" y="12760"/>
                    <a:pt x="547" y="12769"/>
                    <a:pt x="555" y="12777"/>
                  </a:cubicBezTo>
                  <a:cubicBezTo>
                    <a:pt x="560" y="12781"/>
                    <a:pt x="564" y="12783"/>
                    <a:pt x="568" y="12783"/>
                  </a:cubicBezTo>
                  <a:cubicBezTo>
                    <a:pt x="572" y="12783"/>
                    <a:pt x="576" y="12781"/>
                    <a:pt x="580" y="12777"/>
                  </a:cubicBezTo>
                  <a:cubicBezTo>
                    <a:pt x="589" y="12769"/>
                    <a:pt x="597" y="12760"/>
                    <a:pt x="597" y="12760"/>
                  </a:cubicBezTo>
                  <a:cubicBezTo>
                    <a:pt x="605" y="12752"/>
                    <a:pt x="613" y="12744"/>
                    <a:pt x="613" y="12736"/>
                  </a:cubicBezTo>
                  <a:lnTo>
                    <a:pt x="630" y="12719"/>
                  </a:lnTo>
                  <a:lnTo>
                    <a:pt x="630" y="12719"/>
                  </a:lnTo>
                  <a:cubicBezTo>
                    <a:pt x="622" y="12736"/>
                    <a:pt x="622" y="12752"/>
                    <a:pt x="613" y="12769"/>
                  </a:cubicBezTo>
                  <a:cubicBezTo>
                    <a:pt x="597" y="12843"/>
                    <a:pt x="564" y="12926"/>
                    <a:pt x="547" y="13009"/>
                  </a:cubicBezTo>
                  <a:cubicBezTo>
                    <a:pt x="522" y="13150"/>
                    <a:pt x="522" y="13291"/>
                    <a:pt x="564" y="13432"/>
                  </a:cubicBezTo>
                  <a:cubicBezTo>
                    <a:pt x="597" y="13556"/>
                    <a:pt x="663" y="13705"/>
                    <a:pt x="779" y="13771"/>
                  </a:cubicBezTo>
                  <a:cubicBezTo>
                    <a:pt x="804" y="13790"/>
                    <a:pt x="838" y="13799"/>
                    <a:pt x="871" y="13799"/>
                  </a:cubicBezTo>
                  <a:cubicBezTo>
                    <a:pt x="882" y="13799"/>
                    <a:pt x="893" y="13798"/>
                    <a:pt x="903" y="13796"/>
                  </a:cubicBezTo>
                  <a:lnTo>
                    <a:pt x="903" y="13804"/>
                  </a:lnTo>
                  <a:cubicBezTo>
                    <a:pt x="937" y="13954"/>
                    <a:pt x="1111" y="14045"/>
                    <a:pt x="1243" y="14078"/>
                  </a:cubicBezTo>
                  <a:cubicBezTo>
                    <a:pt x="1401" y="14119"/>
                    <a:pt x="1558" y="14119"/>
                    <a:pt x="1724" y="14119"/>
                  </a:cubicBezTo>
                  <a:lnTo>
                    <a:pt x="1749" y="14119"/>
                  </a:lnTo>
                  <a:cubicBezTo>
                    <a:pt x="1740" y="14136"/>
                    <a:pt x="1740" y="14152"/>
                    <a:pt x="1740" y="14161"/>
                  </a:cubicBezTo>
                  <a:cubicBezTo>
                    <a:pt x="1740" y="14169"/>
                    <a:pt x="1732" y="14177"/>
                    <a:pt x="1732" y="14177"/>
                  </a:cubicBezTo>
                  <a:cubicBezTo>
                    <a:pt x="1732" y="14186"/>
                    <a:pt x="1724" y="14194"/>
                    <a:pt x="1724" y="14202"/>
                  </a:cubicBezTo>
                  <a:cubicBezTo>
                    <a:pt x="1724" y="14202"/>
                    <a:pt x="1724" y="14210"/>
                    <a:pt x="1724" y="14210"/>
                  </a:cubicBezTo>
                  <a:cubicBezTo>
                    <a:pt x="1724" y="14227"/>
                    <a:pt x="1715" y="14244"/>
                    <a:pt x="1707" y="14260"/>
                  </a:cubicBezTo>
                  <a:cubicBezTo>
                    <a:pt x="1699" y="14285"/>
                    <a:pt x="1691" y="14302"/>
                    <a:pt x="1682" y="14326"/>
                  </a:cubicBezTo>
                  <a:cubicBezTo>
                    <a:pt x="1649" y="14384"/>
                    <a:pt x="1591" y="14434"/>
                    <a:pt x="1541" y="14476"/>
                  </a:cubicBezTo>
                  <a:cubicBezTo>
                    <a:pt x="1334" y="14625"/>
                    <a:pt x="1102" y="14749"/>
                    <a:pt x="903" y="14906"/>
                  </a:cubicBezTo>
                  <a:cubicBezTo>
                    <a:pt x="804" y="14981"/>
                    <a:pt x="721" y="15072"/>
                    <a:pt x="671" y="15180"/>
                  </a:cubicBezTo>
                  <a:cubicBezTo>
                    <a:pt x="638" y="15254"/>
                    <a:pt x="622" y="15337"/>
                    <a:pt x="630" y="15420"/>
                  </a:cubicBezTo>
                  <a:cubicBezTo>
                    <a:pt x="613" y="15412"/>
                    <a:pt x="605" y="15412"/>
                    <a:pt x="589" y="15404"/>
                  </a:cubicBezTo>
                  <a:cubicBezTo>
                    <a:pt x="586" y="15402"/>
                    <a:pt x="582" y="15401"/>
                    <a:pt x="578" y="15401"/>
                  </a:cubicBezTo>
                  <a:cubicBezTo>
                    <a:pt x="561" y="15401"/>
                    <a:pt x="537" y="15416"/>
                    <a:pt x="531" y="15437"/>
                  </a:cubicBezTo>
                  <a:cubicBezTo>
                    <a:pt x="481" y="15544"/>
                    <a:pt x="448" y="15660"/>
                    <a:pt x="431" y="15785"/>
                  </a:cubicBezTo>
                  <a:cubicBezTo>
                    <a:pt x="406" y="16000"/>
                    <a:pt x="423" y="16215"/>
                    <a:pt x="481" y="16423"/>
                  </a:cubicBezTo>
                  <a:cubicBezTo>
                    <a:pt x="489" y="16456"/>
                    <a:pt x="497" y="16481"/>
                    <a:pt x="506" y="16514"/>
                  </a:cubicBezTo>
                  <a:cubicBezTo>
                    <a:pt x="514" y="16630"/>
                    <a:pt x="539" y="16746"/>
                    <a:pt x="589" y="16862"/>
                  </a:cubicBezTo>
                  <a:cubicBezTo>
                    <a:pt x="738" y="17210"/>
                    <a:pt x="1053" y="17442"/>
                    <a:pt x="1367" y="17624"/>
                  </a:cubicBezTo>
                  <a:cubicBezTo>
                    <a:pt x="1732" y="17831"/>
                    <a:pt x="2105" y="18022"/>
                    <a:pt x="2478" y="18221"/>
                  </a:cubicBezTo>
                  <a:cubicBezTo>
                    <a:pt x="2486" y="18226"/>
                    <a:pt x="2495" y="18228"/>
                    <a:pt x="2505" y="18228"/>
                  </a:cubicBezTo>
                  <a:cubicBezTo>
                    <a:pt x="2540" y="18228"/>
                    <a:pt x="2574" y="18194"/>
                    <a:pt x="2561" y="18154"/>
                  </a:cubicBezTo>
                  <a:lnTo>
                    <a:pt x="2544" y="18096"/>
                  </a:lnTo>
                  <a:lnTo>
                    <a:pt x="2544" y="18096"/>
                  </a:lnTo>
                  <a:cubicBezTo>
                    <a:pt x="3049" y="18345"/>
                    <a:pt x="3571" y="18535"/>
                    <a:pt x="4102" y="18676"/>
                  </a:cubicBezTo>
                  <a:cubicBezTo>
                    <a:pt x="4898" y="18886"/>
                    <a:pt x="5714" y="18984"/>
                    <a:pt x="6530" y="18984"/>
                  </a:cubicBezTo>
                  <a:cubicBezTo>
                    <a:pt x="6776" y="18984"/>
                    <a:pt x="7021" y="18975"/>
                    <a:pt x="7267" y="18958"/>
                  </a:cubicBezTo>
                  <a:cubicBezTo>
                    <a:pt x="7797" y="18925"/>
                    <a:pt x="8327" y="18842"/>
                    <a:pt x="8849" y="18726"/>
                  </a:cubicBezTo>
                  <a:cubicBezTo>
                    <a:pt x="9114" y="18668"/>
                    <a:pt x="9379" y="18602"/>
                    <a:pt x="9636" y="18519"/>
                  </a:cubicBezTo>
                  <a:cubicBezTo>
                    <a:pt x="9827" y="18461"/>
                    <a:pt x="10026" y="18403"/>
                    <a:pt x="10208" y="18328"/>
                  </a:cubicBezTo>
                  <a:lnTo>
                    <a:pt x="10225" y="18328"/>
                  </a:lnTo>
                  <a:cubicBezTo>
                    <a:pt x="10266" y="18320"/>
                    <a:pt x="10307" y="18303"/>
                    <a:pt x="10349" y="18287"/>
                  </a:cubicBezTo>
                  <a:cubicBezTo>
                    <a:pt x="10382" y="18270"/>
                    <a:pt x="10415" y="18254"/>
                    <a:pt x="10448" y="18237"/>
                  </a:cubicBezTo>
                  <a:cubicBezTo>
                    <a:pt x="10523" y="18196"/>
                    <a:pt x="10589" y="18154"/>
                    <a:pt x="10655" y="18113"/>
                  </a:cubicBezTo>
                  <a:cubicBezTo>
                    <a:pt x="10771" y="18030"/>
                    <a:pt x="10879" y="17939"/>
                    <a:pt x="10987" y="17839"/>
                  </a:cubicBezTo>
                  <a:cubicBezTo>
                    <a:pt x="11037" y="17790"/>
                    <a:pt x="11086" y="17740"/>
                    <a:pt x="11128" y="17690"/>
                  </a:cubicBezTo>
                  <a:cubicBezTo>
                    <a:pt x="11177" y="17632"/>
                    <a:pt x="11227" y="17574"/>
                    <a:pt x="11269" y="17516"/>
                  </a:cubicBezTo>
                  <a:cubicBezTo>
                    <a:pt x="11310" y="17442"/>
                    <a:pt x="11318" y="17359"/>
                    <a:pt x="11302" y="17284"/>
                  </a:cubicBezTo>
                  <a:cubicBezTo>
                    <a:pt x="11285" y="17201"/>
                    <a:pt x="11252" y="17119"/>
                    <a:pt x="11227" y="17044"/>
                  </a:cubicBezTo>
                  <a:cubicBezTo>
                    <a:pt x="11194" y="16945"/>
                    <a:pt x="11153" y="16845"/>
                    <a:pt x="11119" y="16754"/>
                  </a:cubicBezTo>
                  <a:cubicBezTo>
                    <a:pt x="11144" y="16746"/>
                    <a:pt x="11169" y="16721"/>
                    <a:pt x="11161" y="16696"/>
                  </a:cubicBezTo>
                  <a:cubicBezTo>
                    <a:pt x="11128" y="16580"/>
                    <a:pt x="11103" y="16464"/>
                    <a:pt x="11070" y="16356"/>
                  </a:cubicBezTo>
                  <a:cubicBezTo>
                    <a:pt x="11037" y="16257"/>
                    <a:pt x="11003" y="16157"/>
                    <a:pt x="10962" y="16058"/>
                  </a:cubicBezTo>
                  <a:cubicBezTo>
                    <a:pt x="10945" y="15760"/>
                    <a:pt x="10887" y="15470"/>
                    <a:pt x="10829" y="15180"/>
                  </a:cubicBezTo>
                  <a:cubicBezTo>
                    <a:pt x="10829" y="15130"/>
                    <a:pt x="10821" y="15089"/>
                    <a:pt x="10805" y="15047"/>
                  </a:cubicBezTo>
                  <a:lnTo>
                    <a:pt x="10805" y="15039"/>
                  </a:lnTo>
                  <a:cubicBezTo>
                    <a:pt x="10796" y="15022"/>
                    <a:pt x="10796" y="15014"/>
                    <a:pt x="10796" y="15006"/>
                  </a:cubicBezTo>
                  <a:cubicBezTo>
                    <a:pt x="10805" y="14981"/>
                    <a:pt x="10813" y="14956"/>
                    <a:pt x="10821" y="14940"/>
                  </a:cubicBezTo>
                  <a:cubicBezTo>
                    <a:pt x="10838" y="14865"/>
                    <a:pt x="10838" y="14790"/>
                    <a:pt x="10821" y="14716"/>
                  </a:cubicBezTo>
                  <a:cubicBezTo>
                    <a:pt x="10813" y="14608"/>
                    <a:pt x="10788" y="14500"/>
                    <a:pt x="10771" y="14393"/>
                  </a:cubicBezTo>
                  <a:lnTo>
                    <a:pt x="10771" y="14393"/>
                  </a:lnTo>
                  <a:cubicBezTo>
                    <a:pt x="10778" y="14397"/>
                    <a:pt x="10785" y="14399"/>
                    <a:pt x="10792" y="14399"/>
                  </a:cubicBezTo>
                  <a:cubicBezTo>
                    <a:pt x="10825" y="14399"/>
                    <a:pt x="10852" y="14353"/>
                    <a:pt x="10838" y="14318"/>
                  </a:cubicBezTo>
                  <a:cubicBezTo>
                    <a:pt x="10747" y="14161"/>
                    <a:pt x="10680" y="14003"/>
                    <a:pt x="10622" y="13829"/>
                  </a:cubicBezTo>
                  <a:cubicBezTo>
                    <a:pt x="10567" y="13671"/>
                    <a:pt x="10534" y="13505"/>
                    <a:pt x="10495" y="13339"/>
                  </a:cubicBezTo>
                  <a:lnTo>
                    <a:pt x="10495" y="13339"/>
                  </a:lnTo>
                  <a:cubicBezTo>
                    <a:pt x="10506" y="13353"/>
                    <a:pt x="10522" y="13360"/>
                    <a:pt x="10537" y="13360"/>
                  </a:cubicBezTo>
                  <a:cubicBezTo>
                    <a:pt x="10556" y="13360"/>
                    <a:pt x="10574" y="13349"/>
                    <a:pt x="10581" y="13324"/>
                  </a:cubicBezTo>
                  <a:cubicBezTo>
                    <a:pt x="10622" y="13175"/>
                    <a:pt x="10664" y="13026"/>
                    <a:pt x="10680" y="12876"/>
                  </a:cubicBezTo>
                  <a:lnTo>
                    <a:pt x="10689" y="12876"/>
                  </a:lnTo>
                  <a:cubicBezTo>
                    <a:pt x="10763" y="12860"/>
                    <a:pt x="10805" y="12736"/>
                    <a:pt x="10829" y="12669"/>
                  </a:cubicBezTo>
                  <a:cubicBezTo>
                    <a:pt x="10846" y="12603"/>
                    <a:pt x="10863" y="12537"/>
                    <a:pt x="10871" y="12462"/>
                  </a:cubicBezTo>
                  <a:cubicBezTo>
                    <a:pt x="10896" y="12421"/>
                    <a:pt x="10912" y="12363"/>
                    <a:pt x="10921" y="12321"/>
                  </a:cubicBezTo>
                  <a:cubicBezTo>
                    <a:pt x="10945" y="12238"/>
                    <a:pt x="10954" y="12139"/>
                    <a:pt x="10962" y="12056"/>
                  </a:cubicBezTo>
                  <a:cubicBezTo>
                    <a:pt x="10962" y="11708"/>
                    <a:pt x="10846" y="11385"/>
                    <a:pt x="10730" y="11070"/>
                  </a:cubicBezTo>
                  <a:cubicBezTo>
                    <a:pt x="10672" y="10904"/>
                    <a:pt x="10614" y="10739"/>
                    <a:pt x="10573" y="10573"/>
                  </a:cubicBezTo>
                  <a:cubicBezTo>
                    <a:pt x="10556" y="10474"/>
                    <a:pt x="10539" y="10383"/>
                    <a:pt x="10531" y="10291"/>
                  </a:cubicBezTo>
                  <a:cubicBezTo>
                    <a:pt x="10531" y="10242"/>
                    <a:pt x="10523" y="10192"/>
                    <a:pt x="10523" y="10142"/>
                  </a:cubicBezTo>
                  <a:cubicBezTo>
                    <a:pt x="10523" y="10109"/>
                    <a:pt x="10523" y="10068"/>
                    <a:pt x="10515" y="10035"/>
                  </a:cubicBezTo>
                  <a:cubicBezTo>
                    <a:pt x="10531" y="9985"/>
                    <a:pt x="10539" y="9935"/>
                    <a:pt x="10556" y="9877"/>
                  </a:cubicBezTo>
                  <a:cubicBezTo>
                    <a:pt x="10614" y="9703"/>
                    <a:pt x="10680" y="9537"/>
                    <a:pt x="10705" y="9347"/>
                  </a:cubicBezTo>
                  <a:cubicBezTo>
                    <a:pt x="10722" y="9148"/>
                    <a:pt x="10689" y="8957"/>
                    <a:pt x="10647" y="8767"/>
                  </a:cubicBezTo>
                  <a:cubicBezTo>
                    <a:pt x="10614" y="8568"/>
                    <a:pt x="10589" y="8369"/>
                    <a:pt x="10573" y="8170"/>
                  </a:cubicBezTo>
                  <a:cubicBezTo>
                    <a:pt x="10556" y="7971"/>
                    <a:pt x="10556" y="7773"/>
                    <a:pt x="10539" y="7574"/>
                  </a:cubicBezTo>
                  <a:cubicBezTo>
                    <a:pt x="10539" y="7557"/>
                    <a:pt x="10531" y="7549"/>
                    <a:pt x="10523" y="7541"/>
                  </a:cubicBezTo>
                  <a:cubicBezTo>
                    <a:pt x="10523" y="7433"/>
                    <a:pt x="10506" y="7325"/>
                    <a:pt x="10481" y="7217"/>
                  </a:cubicBezTo>
                  <a:cubicBezTo>
                    <a:pt x="10465" y="7168"/>
                    <a:pt x="10440" y="7093"/>
                    <a:pt x="10465" y="7043"/>
                  </a:cubicBezTo>
                  <a:cubicBezTo>
                    <a:pt x="10481" y="6994"/>
                    <a:pt x="10539" y="6961"/>
                    <a:pt x="10581" y="6936"/>
                  </a:cubicBezTo>
                  <a:cubicBezTo>
                    <a:pt x="10672" y="6886"/>
                    <a:pt x="10763" y="6820"/>
                    <a:pt x="10829" y="6737"/>
                  </a:cubicBezTo>
                  <a:cubicBezTo>
                    <a:pt x="10887" y="6654"/>
                    <a:pt x="10929" y="6546"/>
                    <a:pt x="10904" y="6447"/>
                  </a:cubicBezTo>
                  <a:cubicBezTo>
                    <a:pt x="10887" y="6389"/>
                    <a:pt x="10854" y="6339"/>
                    <a:pt x="10821" y="6281"/>
                  </a:cubicBezTo>
                  <a:cubicBezTo>
                    <a:pt x="10805" y="6256"/>
                    <a:pt x="10796" y="6231"/>
                    <a:pt x="10788" y="6207"/>
                  </a:cubicBezTo>
                  <a:cubicBezTo>
                    <a:pt x="10788" y="6207"/>
                    <a:pt x="10788" y="6198"/>
                    <a:pt x="10796" y="6198"/>
                  </a:cubicBezTo>
                  <a:cubicBezTo>
                    <a:pt x="10813" y="6190"/>
                    <a:pt x="10829" y="6173"/>
                    <a:pt x="10846" y="6157"/>
                  </a:cubicBezTo>
                  <a:cubicBezTo>
                    <a:pt x="10854" y="6149"/>
                    <a:pt x="10871" y="6132"/>
                    <a:pt x="10887" y="6124"/>
                  </a:cubicBezTo>
                  <a:cubicBezTo>
                    <a:pt x="10896" y="6115"/>
                    <a:pt x="10904" y="6107"/>
                    <a:pt x="10904" y="6099"/>
                  </a:cubicBezTo>
                  <a:cubicBezTo>
                    <a:pt x="10912" y="6091"/>
                    <a:pt x="10921" y="6082"/>
                    <a:pt x="10921" y="6066"/>
                  </a:cubicBezTo>
                  <a:cubicBezTo>
                    <a:pt x="10929" y="6049"/>
                    <a:pt x="10912" y="6024"/>
                    <a:pt x="10896" y="6024"/>
                  </a:cubicBezTo>
                  <a:cubicBezTo>
                    <a:pt x="10879" y="6024"/>
                    <a:pt x="10871" y="6024"/>
                    <a:pt x="10854" y="6033"/>
                  </a:cubicBezTo>
                  <a:cubicBezTo>
                    <a:pt x="10846" y="6041"/>
                    <a:pt x="10838" y="6041"/>
                    <a:pt x="10829" y="6049"/>
                  </a:cubicBezTo>
                  <a:cubicBezTo>
                    <a:pt x="10813" y="6057"/>
                    <a:pt x="10805" y="6074"/>
                    <a:pt x="10788" y="6082"/>
                  </a:cubicBezTo>
                  <a:cubicBezTo>
                    <a:pt x="10780" y="6091"/>
                    <a:pt x="10780" y="6091"/>
                    <a:pt x="10771" y="6099"/>
                  </a:cubicBezTo>
                  <a:lnTo>
                    <a:pt x="10771" y="6074"/>
                  </a:lnTo>
                  <a:lnTo>
                    <a:pt x="10780" y="6066"/>
                  </a:lnTo>
                  <a:lnTo>
                    <a:pt x="10788" y="6057"/>
                  </a:lnTo>
                  <a:cubicBezTo>
                    <a:pt x="10796" y="6049"/>
                    <a:pt x="10805" y="6041"/>
                    <a:pt x="10805" y="6033"/>
                  </a:cubicBezTo>
                  <a:cubicBezTo>
                    <a:pt x="10813" y="6024"/>
                    <a:pt x="10813" y="6016"/>
                    <a:pt x="10805" y="6008"/>
                  </a:cubicBezTo>
                  <a:cubicBezTo>
                    <a:pt x="10805" y="5999"/>
                    <a:pt x="10796" y="5999"/>
                    <a:pt x="10788" y="5999"/>
                  </a:cubicBezTo>
                  <a:cubicBezTo>
                    <a:pt x="10784" y="5999"/>
                    <a:pt x="10782" y="5999"/>
                    <a:pt x="10781" y="6000"/>
                  </a:cubicBezTo>
                  <a:lnTo>
                    <a:pt x="10781" y="6000"/>
                  </a:lnTo>
                  <a:cubicBezTo>
                    <a:pt x="10798" y="5912"/>
                    <a:pt x="10830" y="5823"/>
                    <a:pt x="10846" y="5743"/>
                  </a:cubicBezTo>
                  <a:cubicBezTo>
                    <a:pt x="10887" y="5610"/>
                    <a:pt x="10921" y="5486"/>
                    <a:pt x="10945" y="5353"/>
                  </a:cubicBezTo>
                  <a:cubicBezTo>
                    <a:pt x="11070" y="4823"/>
                    <a:pt x="11119" y="4284"/>
                    <a:pt x="11144" y="3738"/>
                  </a:cubicBezTo>
                  <a:cubicBezTo>
                    <a:pt x="11177" y="3199"/>
                    <a:pt x="11186" y="2652"/>
                    <a:pt x="11219" y="2105"/>
                  </a:cubicBezTo>
                  <a:cubicBezTo>
                    <a:pt x="11252" y="1608"/>
                    <a:pt x="11343" y="1094"/>
                    <a:pt x="11277" y="589"/>
                  </a:cubicBezTo>
                  <a:cubicBezTo>
                    <a:pt x="11260" y="473"/>
                    <a:pt x="11227" y="349"/>
                    <a:pt x="11194" y="241"/>
                  </a:cubicBezTo>
                  <a:cubicBezTo>
                    <a:pt x="11169" y="183"/>
                    <a:pt x="11153" y="125"/>
                    <a:pt x="11119" y="67"/>
                  </a:cubicBezTo>
                  <a:cubicBezTo>
                    <a:pt x="11111" y="34"/>
                    <a:pt x="11095" y="9"/>
                    <a:pt x="11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8"/>
            <p:cNvSpPr/>
            <p:nvPr/>
          </p:nvSpPr>
          <p:spPr>
            <a:xfrm>
              <a:off x="2526975" y="1525175"/>
              <a:ext cx="12000" cy="21175"/>
            </a:xfrm>
            <a:custGeom>
              <a:rect b="b" l="l" r="r" t="t"/>
              <a:pathLst>
                <a:path extrusionOk="0" h="847" w="480">
                  <a:moveTo>
                    <a:pt x="42" y="1"/>
                  </a:moveTo>
                  <a:lnTo>
                    <a:pt x="42" y="9"/>
                  </a:lnTo>
                  <a:cubicBezTo>
                    <a:pt x="39" y="8"/>
                    <a:pt x="36" y="7"/>
                    <a:pt x="32" y="7"/>
                  </a:cubicBezTo>
                  <a:cubicBezTo>
                    <a:pt x="17" y="7"/>
                    <a:pt x="1" y="20"/>
                    <a:pt x="1" y="34"/>
                  </a:cubicBezTo>
                  <a:cubicBezTo>
                    <a:pt x="1" y="109"/>
                    <a:pt x="75" y="183"/>
                    <a:pt x="108" y="241"/>
                  </a:cubicBezTo>
                  <a:cubicBezTo>
                    <a:pt x="158" y="307"/>
                    <a:pt x="191" y="374"/>
                    <a:pt x="233" y="440"/>
                  </a:cubicBezTo>
                  <a:cubicBezTo>
                    <a:pt x="291" y="573"/>
                    <a:pt x="324" y="722"/>
                    <a:pt x="423" y="838"/>
                  </a:cubicBezTo>
                  <a:cubicBezTo>
                    <a:pt x="429" y="844"/>
                    <a:pt x="436" y="846"/>
                    <a:pt x="442" y="846"/>
                  </a:cubicBezTo>
                  <a:cubicBezTo>
                    <a:pt x="462" y="846"/>
                    <a:pt x="479" y="821"/>
                    <a:pt x="473" y="796"/>
                  </a:cubicBezTo>
                  <a:cubicBezTo>
                    <a:pt x="432" y="730"/>
                    <a:pt x="415" y="655"/>
                    <a:pt x="390" y="581"/>
                  </a:cubicBezTo>
                  <a:cubicBezTo>
                    <a:pt x="374" y="515"/>
                    <a:pt x="349" y="440"/>
                    <a:pt x="316" y="374"/>
                  </a:cubicBezTo>
                  <a:cubicBezTo>
                    <a:pt x="274" y="299"/>
                    <a:pt x="233" y="233"/>
                    <a:pt x="191" y="167"/>
                  </a:cubicBezTo>
                  <a:cubicBezTo>
                    <a:pt x="158" y="109"/>
                    <a:pt x="108" y="26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8"/>
            <p:cNvSpPr/>
            <p:nvPr/>
          </p:nvSpPr>
          <p:spPr>
            <a:xfrm>
              <a:off x="2521650" y="1517025"/>
              <a:ext cx="4000" cy="6150"/>
            </a:xfrm>
            <a:custGeom>
              <a:rect b="b" l="l" r="r" t="t"/>
              <a:pathLst>
                <a:path extrusionOk="0" h="246" w="160">
                  <a:moveTo>
                    <a:pt x="19" y="0"/>
                  </a:moveTo>
                  <a:cubicBezTo>
                    <a:pt x="8" y="0"/>
                    <a:pt x="0" y="8"/>
                    <a:pt x="7" y="20"/>
                  </a:cubicBezTo>
                  <a:cubicBezTo>
                    <a:pt x="7" y="45"/>
                    <a:pt x="15" y="62"/>
                    <a:pt x="23" y="78"/>
                  </a:cubicBezTo>
                  <a:cubicBezTo>
                    <a:pt x="31" y="95"/>
                    <a:pt x="48" y="111"/>
                    <a:pt x="56" y="128"/>
                  </a:cubicBezTo>
                  <a:cubicBezTo>
                    <a:pt x="73" y="169"/>
                    <a:pt x="89" y="203"/>
                    <a:pt x="114" y="236"/>
                  </a:cubicBezTo>
                  <a:cubicBezTo>
                    <a:pt x="117" y="243"/>
                    <a:pt x="122" y="246"/>
                    <a:pt x="128" y="246"/>
                  </a:cubicBezTo>
                  <a:cubicBezTo>
                    <a:pt x="142" y="246"/>
                    <a:pt x="159" y="228"/>
                    <a:pt x="147" y="211"/>
                  </a:cubicBezTo>
                  <a:cubicBezTo>
                    <a:pt x="131" y="178"/>
                    <a:pt x="114" y="145"/>
                    <a:pt x="89" y="111"/>
                  </a:cubicBezTo>
                  <a:cubicBezTo>
                    <a:pt x="81" y="87"/>
                    <a:pt x="73" y="70"/>
                    <a:pt x="65" y="53"/>
                  </a:cubicBezTo>
                  <a:cubicBezTo>
                    <a:pt x="56" y="37"/>
                    <a:pt x="48" y="20"/>
                    <a:pt x="31" y="4"/>
                  </a:cubicBezTo>
                  <a:cubicBezTo>
                    <a:pt x="27" y="1"/>
                    <a:pt x="23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28"/>
            <p:cNvSpPr/>
            <p:nvPr/>
          </p:nvSpPr>
          <p:spPr>
            <a:xfrm>
              <a:off x="2467525" y="1466725"/>
              <a:ext cx="4500" cy="32925"/>
            </a:xfrm>
            <a:custGeom>
              <a:rect b="b" l="l" r="r" t="t"/>
              <a:pathLst>
                <a:path extrusionOk="0" h="1317" w="180">
                  <a:moveTo>
                    <a:pt x="145" y="1"/>
                  </a:moveTo>
                  <a:cubicBezTo>
                    <a:pt x="134" y="1"/>
                    <a:pt x="123" y="6"/>
                    <a:pt x="117" y="19"/>
                  </a:cubicBezTo>
                  <a:cubicBezTo>
                    <a:pt x="42" y="218"/>
                    <a:pt x="9" y="433"/>
                    <a:pt x="1" y="649"/>
                  </a:cubicBezTo>
                  <a:cubicBezTo>
                    <a:pt x="1" y="765"/>
                    <a:pt x="1" y="872"/>
                    <a:pt x="9" y="980"/>
                  </a:cubicBezTo>
                  <a:cubicBezTo>
                    <a:pt x="17" y="1088"/>
                    <a:pt x="26" y="1195"/>
                    <a:pt x="50" y="1295"/>
                  </a:cubicBezTo>
                  <a:cubicBezTo>
                    <a:pt x="54" y="1310"/>
                    <a:pt x="64" y="1317"/>
                    <a:pt x="73" y="1317"/>
                  </a:cubicBezTo>
                  <a:cubicBezTo>
                    <a:pt x="84" y="1317"/>
                    <a:pt x="96" y="1308"/>
                    <a:pt x="100" y="1295"/>
                  </a:cubicBezTo>
                  <a:cubicBezTo>
                    <a:pt x="108" y="1187"/>
                    <a:pt x="100" y="1079"/>
                    <a:pt x="100" y="972"/>
                  </a:cubicBezTo>
                  <a:cubicBezTo>
                    <a:pt x="100" y="864"/>
                    <a:pt x="100" y="765"/>
                    <a:pt x="100" y="657"/>
                  </a:cubicBezTo>
                  <a:cubicBezTo>
                    <a:pt x="100" y="450"/>
                    <a:pt x="125" y="243"/>
                    <a:pt x="175" y="35"/>
                  </a:cubicBezTo>
                  <a:cubicBezTo>
                    <a:pt x="180" y="15"/>
                    <a:pt x="163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28"/>
            <p:cNvSpPr/>
            <p:nvPr/>
          </p:nvSpPr>
          <p:spPr>
            <a:xfrm>
              <a:off x="2470225" y="1515850"/>
              <a:ext cx="1275" cy="4425"/>
            </a:xfrm>
            <a:custGeom>
              <a:rect b="b" l="l" r="r" t="t"/>
              <a:pathLst>
                <a:path extrusionOk="0" h="177" w="51">
                  <a:moveTo>
                    <a:pt x="34" y="1"/>
                  </a:moveTo>
                  <a:cubicBezTo>
                    <a:pt x="25" y="1"/>
                    <a:pt x="17" y="9"/>
                    <a:pt x="17" y="18"/>
                  </a:cubicBezTo>
                  <a:lnTo>
                    <a:pt x="9" y="18"/>
                  </a:lnTo>
                  <a:cubicBezTo>
                    <a:pt x="9" y="42"/>
                    <a:pt x="9" y="67"/>
                    <a:pt x="9" y="92"/>
                  </a:cubicBezTo>
                  <a:cubicBezTo>
                    <a:pt x="9" y="109"/>
                    <a:pt x="9" y="117"/>
                    <a:pt x="9" y="134"/>
                  </a:cubicBezTo>
                  <a:cubicBezTo>
                    <a:pt x="0" y="142"/>
                    <a:pt x="9" y="158"/>
                    <a:pt x="9" y="167"/>
                  </a:cubicBezTo>
                  <a:cubicBezTo>
                    <a:pt x="9" y="171"/>
                    <a:pt x="14" y="176"/>
                    <a:pt x="19" y="176"/>
                  </a:cubicBezTo>
                  <a:cubicBezTo>
                    <a:pt x="22" y="176"/>
                    <a:pt x="25" y="174"/>
                    <a:pt x="25" y="167"/>
                  </a:cubicBezTo>
                  <a:cubicBezTo>
                    <a:pt x="34" y="158"/>
                    <a:pt x="34" y="150"/>
                    <a:pt x="34" y="134"/>
                  </a:cubicBezTo>
                  <a:lnTo>
                    <a:pt x="42" y="100"/>
                  </a:lnTo>
                  <a:cubicBezTo>
                    <a:pt x="50" y="67"/>
                    <a:pt x="50" y="42"/>
                    <a:pt x="50" y="18"/>
                  </a:cubicBezTo>
                  <a:cubicBezTo>
                    <a:pt x="50" y="9"/>
                    <a:pt x="42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8"/>
            <p:cNvSpPr/>
            <p:nvPr/>
          </p:nvSpPr>
          <p:spPr>
            <a:xfrm>
              <a:off x="2479500" y="1576500"/>
              <a:ext cx="8350" cy="23550"/>
            </a:xfrm>
            <a:custGeom>
              <a:rect b="b" l="l" r="r" t="t"/>
              <a:pathLst>
                <a:path extrusionOk="0" h="942" w="334">
                  <a:moveTo>
                    <a:pt x="66" y="0"/>
                  </a:moveTo>
                  <a:cubicBezTo>
                    <a:pt x="31" y="0"/>
                    <a:pt x="1" y="43"/>
                    <a:pt x="19" y="85"/>
                  </a:cubicBezTo>
                  <a:cubicBezTo>
                    <a:pt x="52" y="152"/>
                    <a:pt x="93" y="210"/>
                    <a:pt x="118" y="276"/>
                  </a:cubicBezTo>
                  <a:cubicBezTo>
                    <a:pt x="143" y="342"/>
                    <a:pt x="168" y="409"/>
                    <a:pt x="185" y="483"/>
                  </a:cubicBezTo>
                  <a:cubicBezTo>
                    <a:pt x="218" y="624"/>
                    <a:pt x="226" y="773"/>
                    <a:pt x="267" y="914"/>
                  </a:cubicBezTo>
                  <a:cubicBezTo>
                    <a:pt x="271" y="933"/>
                    <a:pt x="283" y="941"/>
                    <a:pt x="296" y="941"/>
                  </a:cubicBezTo>
                  <a:cubicBezTo>
                    <a:pt x="310" y="941"/>
                    <a:pt x="325" y="928"/>
                    <a:pt x="325" y="906"/>
                  </a:cubicBezTo>
                  <a:cubicBezTo>
                    <a:pt x="334" y="748"/>
                    <a:pt x="309" y="599"/>
                    <a:pt x="276" y="442"/>
                  </a:cubicBezTo>
                  <a:cubicBezTo>
                    <a:pt x="259" y="367"/>
                    <a:pt x="243" y="293"/>
                    <a:pt x="209" y="218"/>
                  </a:cubicBezTo>
                  <a:cubicBezTo>
                    <a:pt x="185" y="152"/>
                    <a:pt x="151" y="77"/>
                    <a:pt x="102" y="19"/>
                  </a:cubicBezTo>
                  <a:cubicBezTo>
                    <a:pt x="91" y="6"/>
                    <a:pt x="78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8"/>
            <p:cNvSpPr/>
            <p:nvPr/>
          </p:nvSpPr>
          <p:spPr>
            <a:xfrm>
              <a:off x="2487200" y="1575300"/>
              <a:ext cx="3550" cy="5825"/>
            </a:xfrm>
            <a:custGeom>
              <a:rect b="b" l="l" r="r" t="t"/>
              <a:pathLst>
                <a:path extrusionOk="0" h="233" w="142">
                  <a:moveTo>
                    <a:pt x="21" y="1"/>
                  </a:moveTo>
                  <a:cubicBezTo>
                    <a:pt x="11" y="1"/>
                    <a:pt x="1" y="10"/>
                    <a:pt x="1" y="26"/>
                  </a:cubicBezTo>
                  <a:cubicBezTo>
                    <a:pt x="1" y="34"/>
                    <a:pt x="1" y="42"/>
                    <a:pt x="9" y="51"/>
                  </a:cubicBezTo>
                  <a:cubicBezTo>
                    <a:pt x="9" y="59"/>
                    <a:pt x="9" y="67"/>
                    <a:pt x="17" y="75"/>
                  </a:cubicBezTo>
                  <a:cubicBezTo>
                    <a:pt x="26" y="92"/>
                    <a:pt x="26" y="109"/>
                    <a:pt x="34" y="125"/>
                  </a:cubicBezTo>
                  <a:cubicBezTo>
                    <a:pt x="51" y="150"/>
                    <a:pt x="59" y="183"/>
                    <a:pt x="75" y="216"/>
                  </a:cubicBezTo>
                  <a:cubicBezTo>
                    <a:pt x="84" y="233"/>
                    <a:pt x="109" y="233"/>
                    <a:pt x="117" y="233"/>
                  </a:cubicBezTo>
                  <a:cubicBezTo>
                    <a:pt x="133" y="216"/>
                    <a:pt x="142" y="200"/>
                    <a:pt x="133" y="183"/>
                  </a:cubicBezTo>
                  <a:cubicBezTo>
                    <a:pt x="117" y="150"/>
                    <a:pt x="100" y="125"/>
                    <a:pt x="92" y="92"/>
                  </a:cubicBezTo>
                  <a:cubicBezTo>
                    <a:pt x="84" y="75"/>
                    <a:pt x="75" y="59"/>
                    <a:pt x="67" y="51"/>
                  </a:cubicBezTo>
                  <a:cubicBezTo>
                    <a:pt x="59" y="34"/>
                    <a:pt x="51" y="17"/>
                    <a:pt x="34" y="9"/>
                  </a:cubicBezTo>
                  <a:cubicBezTo>
                    <a:pt x="31" y="3"/>
                    <a:pt x="26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8"/>
            <p:cNvSpPr/>
            <p:nvPr/>
          </p:nvSpPr>
          <p:spPr>
            <a:xfrm>
              <a:off x="2476225" y="1569300"/>
              <a:ext cx="1700" cy="1275"/>
            </a:xfrm>
            <a:custGeom>
              <a:rect b="b" l="l" r="r" t="t"/>
              <a:pathLst>
                <a:path extrusionOk="0" h="51" w="68">
                  <a:moveTo>
                    <a:pt x="34" y="1"/>
                  </a:moveTo>
                  <a:cubicBezTo>
                    <a:pt x="1" y="1"/>
                    <a:pt x="1" y="50"/>
                    <a:pt x="34" y="50"/>
                  </a:cubicBezTo>
                  <a:cubicBezTo>
                    <a:pt x="67" y="50"/>
                    <a:pt x="67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8"/>
            <p:cNvSpPr/>
            <p:nvPr/>
          </p:nvSpPr>
          <p:spPr>
            <a:xfrm>
              <a:off x="2604875" y="1614150"/>
              <a:ext cx="12650" cy="20375"/>
            </a:xfrm>
            <a:custGeom>
              <a:rect b="b" l="l" r="r" t="t"/>
              <a:pathLst>
                <a:path extrusionOk="0" h="815" w="506">
                  <a:moveTo>
                    <a:pt x="297" y="1"/>
                  </a:moveTo>
                  <a:cubicBezTo>
                    <a:pt x="248" y="1"/>
                    <a:pt x="201" y="22"/>
                    <a:pt x="166" y="63"/>
                  </a:cubicBezTo>
                  <a:lnTo>
                    <a:pt x="166" y="71"/>
                  </a:lnTo>
                  <a:lnTo>
                    <a:pt x="149" y="71"/>
                  </a:lnTo>
                  <a:cubicBezTo>
                    <a:pt x="133" y="79"/>
                    <a:pt x="124" y="87"/>
                    <a:pt x="116" y="96"/>
                  </a:cubicBezTo>
                  <a:cubicBezTo>
                    <a:pt x="66" y="112"/>
                    <a:pt x="41" y="179"/>
                    <a:pt x="33" y="237"/>
                  </a:cubicBezTo>
                  <a:lnTo>
                    <a:pt x="33" y="253"/>
                  </a:lnTo>
                  <a:cubicBezTo>
                    <a:pt x="17" y="319"/>
                    <a:pt x="0" y="386"/>
                    <a:pt x="8" y="460"/>
                  </a:cubicBezTo>
                  <a:cubicBezTo>
                    <a:pt x="8" y="551"/>
                    <a:pt x="25" y="643"/>
                    <a:pt x="83" y="709"/>
                  </a:cubicBezTo>
                  <a:cubicBezTo>
                    <a:pt x="91" y="717"/>
                    <a:pt x="99" y="725"/>
                    <a:pt x="108" y="734"/>
                  </a:cubicBezTo>
                  <a:cubicBezTo>
                    <a:pt x="157" y="783"/>
                    <a:pt x="221" y="815"/>
                    <a:pt x="284" y="815"/>
                  </a:cubicBezTo>
                  <a:cubicBezTo>
                    <a:pt x="327" y="815"/>
                    <a:pt x="369" y="800"/>
                    <a:pt x="406" y="767"/>
                  </a:cubicBezTo>
                  <a:cubicBezTo>
                    <a:pt x="497" y="684"/>
                    <a:pt x="505" y="551"/>
                    <a:pt x="489" y="427"/>
                  </a:cubicBezTo>
                  <a:cubicBezTo>
                    <a:pt x="497" y="369"/>
                    <a:pt x="497" y="319"/>
                    <a:pt x="497" y="261"/>
                  </a:cubicBezTo>
                  <a:cubicBezTo>
                    <a:pt x="489" y="179"/>
                    <a:pt x="456" y="87"/>
                    <a:pt x="389" y="29"/>
                  </a:cubicBezTo>
                  <a:cubicBezTo>
                    <a:pt x="360" y="10"/>
                    <a:pt x="328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8"/>
            <p:cNvSpPr/>
            <p:nvPr/>
          </p:nvSpPr>
          <p:spPr>
            <a:xfrm>
              <a:off x="2493425" y="1665200"/>
              <a:ext cx="2925" cy="4800"/>
            </a:xfrm>
            <a:custGeom>
              <a:rect b="b" l="l" r="r" t="t"/>
              <a:pathLst>
                <a:path extrusionOk="0" h="192" w="117">
                  <a:moveTo>
                    <a:pt x="75" y="1"/>
                  </a:moveTo>
                  <a:lnTo>
                    <a:pt x="67" y="9"/>
                  </a:lnTo>
                  <a:cubicBezTo>
                    <a:pt x="58" y="9"/>
                    <a:pt x="50" y="26"/>
                    <a:pt x="42" y="42"/>
                  </a:cubicBezTo>
                  <a:cubicBezTo>
                    <a:pt x="34" y="59"/>
                    <a:pt x="34" y="67"/>
                    <a:pt x="25" y="84"/>
                  </a:cubicBezTo>
                  <a:cubicBezTo>
                    <a:pt x="17" y="109"/>
                    <a:pt x="9" y="125"/>
                    <a:pt x="0" y="150"/>
                  </a:cubicBezTo>
                  <a:cubicBezTo>
                    <a:pt x="0" y="167"/>
                    <a:pt x="9" y="183"/>
                    <a:pt x="17" y="191"/>
                  </a:cubicBezTo>
                  <a:cubicBezTo>
                    <a:pt x="34" y="191"/>
                    <a:pt x="50" y="191"/>
                    <a:pt x="58" y="175"/>
                  </a:cubicBezTo>
                  <a:cubicBezTo>
                    <a:pt x="67" y="150"/>
                    <a:pt x="83" y="133"/>
                    <a:pt x="92" y="109"/>
                  </a:cubicBezTo>
                  <a:cubicBezTo>
                    <a:pt x="92" y="100"/>
                    <a:pt x="100" y="92"/>
                    <a:pt x="108" y="75"/>
                  </a:cubicBezTo>
                  <a:cubicBezTo>
                    <a:pt x="108" y="67"/>
                    <a:pt x="116" y="67"/>
                    <a:pt x="116" y="59"/>
                  </a:cubicBezTo>
                  <a:lnTo>
                    <a:pt x="116" y="51"/>
                  </a:lnTo>
                  <a:cubicBezTo>
                    <a:pt x="116" y="42"/>
                    <a:pt x="116" y="34"/>
                    <a:pt x="116" y="26"/>
                  </a:cubicBezTo>
                  <a:lnTo>
                    <a:pt x="108" y="17"/>
                  </a:lnTo>
                  <a:cubicBezTo>
                    <a:pt x="108" y="9"/>
                    <a:pt x="100" y="9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8"/>
            <p:cNvSpPr/>
            <p:nvPr/>
          </p:nvSpPr>
          <p:spPr>
            <a:xfrm>
              <a:off x="2500475" y="1665200"/>
              <a:ext cx="1675" cy="1475"/>
            </a:xfrm>
            <a:custGeom>
              <a:rect b="b" l="l" r="r" t="t"/>
              <a:pathLst>
                <a:path extrusionOk="0" h="59" w="67">
                  <a:moveTo>
                    <a:pt x="33" y="1"/>
                  </a:moveTo>
                  <a:cubicBezTo>
                    <a:pt x="0" y="1"/>
                    <a:pt x="0" y="59"/>
                    <a:pt x="33" y="59"/>
                  </a:cubicBezTo>
                  <a:cubicBezTo>
                    <a:pt x="66" y="59"/>
                    <a:pt x="66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8"/>
            <p:cNvSpPr/>
            <p:nvPr/>
          </p:nvSpPr>
          <p:spPr>
            <a:xfrm>
              <a:off x="2603200" y="1597200"/>
              <a:ext cx="34075" cy="20375"/>
            </a:xfrm>
            <a:custGeom>
              <a:rect b="b" l="l" r="r" t="t"/>
              <a:pathLst>
                <a:path extrusionOk="0" h="815" w="1363">
                  <a:moveTo>
                    <a:pt x="63" y="0"/>
                  </a:moveTo>
                  <a:cubicBezTo>
                    <a:pt x="48" y="0"/>
                    <a:pt x="36" y="3"/>
                    <a:pt x="26" y="11"/>
                  </a:cubicBezTo>
                  <a:cubicBezTo>
                    <a:pt x="9" y="20"/>
                    <a:pt x="1" y="36"/>
                    <a:pt x="9" y="53"/>
                  </a:cubicBezTo>
                  <a:cubicBezTo>
                    <a:pt x="26" y="111"/>
                    <a:pt x="117" y="127"/>
                    <a:pt x="166" y="144"/>
                  </a:cubicBezTo>
                  <a:cubicBezTo>
                    <a:pt x="216" y="169"/>
                    <a:pt x="274" y="194"/>
                    <a:pt x="332" y="219"/>
                  </a:cubicBezTo>
                  <a:cubicBezTo>
                    <a:pt x="440" y="268"/>
                    <a:pt x="556" y="326"/>
                    <a:pt x="664" y="384"/>
                  </a:cubicBezTo>
                  <a:cubicBezTo>
                    <a:pt x="771" y="451"/>
                    <a:pt x="879" y="517"/>
                    <a:pt x="987" y="583"/>
                  </a:cubicBezTo>
                  <a:cubicBezTo>
                    <a:pt x="1086" y="658"/>
                    <a:pt x="1194" y="724"/>
                    <a:pt x="1293" y="807"/>
                  </a:cubicBezTo>
                  <a:cubicBezTo>
                    <a:pt x="1300" y="812"/>
                    <a:pt x="1308" y="815"/>
                    <a:pt x="1315" y="815"/>
                  </a:cubicBezTo>
                  <a:cubicBezTo>
                    <a:pt x="1341" y="815"/>
                    <a:pt x="1362" y="785"/>
                    <a:pt x="1343" y="765"/>
                  </a:cubicBezTo>
                  <a:cubicBezTo>
                    <a:pt x="1244" y="674"/>
                    <a:pt x="1152" y="583"/>
                    <a:pt x="1045" y="500"/>
                  </a:cubicBezTo>
                  <a:cubicBezTo>
                    <a:pt x="945" y="426"/>
                    <a:pt x="838" y="351"/>
                    <a:pt x="722" y="293"/>
                  </a:cubicBezTo>
                  <a:cubicBezTo>
                    <a:pt x="614" y="227"/>
                    <a:pt x="498" y="169"/>
                    <a:pt x="382" y="119"/>
                  </a:cubicBezTo>
                  <a:cubicBezTo>
                    <a:pt x="324" y="94"/>
                    <a:pt x="266" y="61"/>
                    <a:pt x="200" y="45"/>
                  </a:cubicBezTo>
                  <a:cubicBezTo>
                    <a:pt x="168" y="32"/>
                    <a:pt x="108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8"/>
            <p:cNvSpPr/>
            <p:nvPr/>
          </p:nvSpPr>
          <p:spPr>
            <a:xfrm>
              <a:off x="2616250" y="1597275"/>
              <a:ext cx="8825" cy="6100"/>
            </a:xfrm>
            <a:custGeom>
              <a:rect b="b" l="l" r="r" t="t"/>
              <a:pathLst>
                <a:path extrusionOk="0" h="244" w="353">
                  <a:moveTo>
                    <a:pt x="34" y="0"/>
                  </a:moveTo>
                  <a:cubicBezTo>
                    <a:pt x="17" y="0"/>
                    <a:pt x="1" y="17"/>
                    <a:pt x="9" y="25"/>
                  </a:cubicBezTo>
                  <a:cubicBezTo>
                    <a:pt x="26" y="58"/>
                    <a:pt x="50" y="66"/>
                    <a:pt x="75" y="91"/>
                  </a:cubicBezTo>
                  <a:cubicBezTo>
                    <a:pt x="100" y="108"/>
                    <a:pt x="125" y="124"/>
                    <a:pt x="150" y="141"/>
                  </a:cubicBezTo>
                  <a:cubicBezTo>
                    <a:pt x="200" y="174"/>
                    <a:pt x="249" y="207"/>
                    <a:pt x="299" y="240"/>
                  </a:cubicBezTo>
                  <a:cubicBezTo>
                    <a:pt x="302" y="243"/>
                    <a:pt x="306" y="244"/>
                    <a:pt x="310" y="244"/>
                  </a:cubicBezTo>
                  <a:cubicBezTo>
                    <a:pt x="332" y="244"/>
                    <a:pt x="352" y="205"/>
                    <a:pt x="324" y="191"/>
                  </a:cubicBezTo>
                  <a:cubicBezTo>
                    <a:pt x="274" y="158"/>
                    <a:pt x="233" y="116"/>
                    <a:pt x="183" y="83"/>
                  </a:cubicBezTo>
                  <a:cubicBezTo>
                    <a:pt x="158" y="66"/>
                    <a:pt x="133" y="50"/>
                    <a:pt x="108" y="42"/>
                  </a:cubicBezTo>
                  <a:cubicBezTo>
                    <a:pt x="84" y="25"/>
                    <a:pt x="59" y="8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8"/>
            <p:cNvSpPr/>
            <p:nvPr/>
          </p:nvSpPr>
          <p:spPr>
            <a:xfrm>
              <a:off x="2586425" y="1597050"/>
              <a:ext cx="5625" cy="3000"/>
            </a:xfrm>
            <a:custGeom>
              <a:rect b="b" l="l" r="r" t="t"/>
              <a:pathLst>
                <a:path extrusionOk="0" h="120" w="225">
                  <a:moveTo>
                    <a:pt x="199" y="1"/>
                  </a:moveTo>
                  <a:cubicBezTo>
                    <a:pt x="166" y="1"/>
                    <a:pt x="125" y="1"/>
                    <a:pt x="92" y="17"/>
                  </a:cubicBezTo>
                  <a:cubicBezTo>
                    <a:pt x="75" y="17"/>
                    <a:pt x="59" y="26"/>
                    <a:pt x="42" y="42"/>
                  </a:cubicBezTo>
                  <a:lnTo>
                    <a:pt x="42" y="34"/>
                  </a:lnTo>
                  <a:cubicBezTo>
                    <a:pt x="25" y="51"/>
                    <a:pt x="1" y="67"/>
                    <a:pt x="1" y="92"/>
                  </a:cubicBezTo>
                  <a:cubicBezTo>
                    <a:pt x="9" y="100"/>
                    <a:pt x="9" y="109"/>
                    <a:pt x="25" y="117"/>
                  </a:cubicBezTo>
                  <a:cubicBezTo>
                    <a:pt x="29" y="118"/>
                    <a:pt x="32" y="119"/>
                    <a:pt x="35" y="119"/>
                  </a:cubicBezTo>
                  <a:cubicBezTo>
                    <a:pt x="48" y="119"/>
                    <a:pt x="62" y="106"/>
                    <a:pt x="75" y="92"/>
                  </a:cubicBezTo>
                  <a:cubicBezTo>
                    <a:pt x="92" y="84"/>
                    <a:pt x="100" y="75"/>
                    <a:pt x="117" y="67"/>
                  </a:cubicBezTo>
                  <a:lnTo>
                    <a:pt x="125" y="67"/>
                  </a:lnTo>
                  <a:lnTo>
                    <a:pt x="133" y="59"/>
                  </a:lnTo>
                  <a:cubicBezTo>
                    <a:pt x="141" y="59"/>
                    <a:pt x="150" y="59"/>
                    <a:pt x="158" y="51"/>
                  </a:cubicBezTo>
                  <a:cubicBezTo>
                    <a:pt x="166" y="51"/>
                    <a:pt x="183" y="42"/>
                    <a:pt x="199" y="42"/>
                  </a:cubicBezTo>
                  <a:cubicBezTo>
                    <a:pt x="208" y="42"/>
                    <a:pt x="224" y="34"/>
                    <a:pt x="224" y="26"/>
                  </a:cubicBezTo>
                  <a:cubicBezTo>
                    <a:pt x="224" y="9"/>
                    <a:pt x="208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8"/>
            <p:cNvSpPr/>
            <p:nvPr/>
          </p:nvSpPr>
          <p:spPr>
            <a:xfrm>
              <a:off x="2571525" y="1596575"/>
              <a:ext cx="4650" cy="10650"/>
            </a:xfrm>
            <a:custGeom>
              <a:rect b="b" l="l" r="r" t="t"/>
              <a:pathLst>
                <a:path extrusionOk="0" h="426" w="186">
                  <a:moveTo>
                    <a:pt x="145" y="1"/>
                  </a:moveTo>
                  <a:cubicBezTo>
                    <a:pt x="135" y="1"/>
                    <a:pt x="124" y="6"/>
                    <a:pt x="116" y="20"/>
                  </a:cubicBezTo>
                  <a:cubicBezTo>
                    <a:pt x="83" y="78"/>
                    <a:pt x="50" y="144"/>
                    <a:pt x="25" y="210"/>
                  </a:cubicBezTo>
                  <a:cubicBezTo>
                    <a:pt x="17" y="244"/>
                    <a:pt x="8" y="285"/>
                    <a:pt x="0" y="318"/>
                  </a:cubicBezTo>
                  <a:cubicBezTo>
                    <a:pt x="0" y="351"/>
                    <a:pt x="0" y="401"/>
                    <a:pt x="33" y="426"/>
                  </a:cubicBezTo>
                  <a:cubicBezTo>
                    <a:pt x="50" y="426"/>
                    <a:pt x="66" y="426"/>
                    <a:pt x="75" y="418"/>
                  </a:cubicBezTo>
                  <a:cubicBezTo>
                    <a:pt x="99" y="393"/>
                    <a:pt x="91" y="351"/>
                    <a:pt x="91" y="318"/>
                  </a:cubicBezTo>
                  <a:cubicBezTo>
                    <a:pt x="91" y="285"/>
                    <a:pt x="99" y="260"/>
                    <a:pt x="108" y="235"/>
                  </a:cubicBezTo>
                  <a:cubicBezTo>
                    <a:pt x="124" y="169"/>
                    <a:pt x="149" y="111"/>
                    <a:pt x="174" y="53"/>
                  </a:cubicBezTo>
                  <a:cubicBezTo>
                    <a:pt x="185" y="25"/>
                    <a:pt x="166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8"/>
            <p:cNvSpPr/>
            <p:nvPr/>
          </p:nvSpPr>
          <p:spPr>
            <a:xfrm>
              <a:off x="2569225" y="1594575"/>
              <a:ext cx="1900" cy="11300"/>
            </a:xfrm>
            <a:custGeom>
              <a:rect b="b" l="l" r="r" t="t"/>
              <a:pathLst>
                <a:path extrusionOk="0" h="452" w="76">
                  <a:moveTo>
                    <a:pt x="46" y="0"/>
                  </a:moveTo>
                  <a:cubicBezTo>
                    <a:pt x="32" y="0"/>
                    <a:pt x="17" y="9"/>
                    <a:pt x="17" y="25"/>
                  </a:cubicBezTo>
                  <a:cubicBezTo>
                    <a:pt x="9" y="100"/>
                    <a:pt x="9" y="166"/>
                    <a:pt x="9" y="232"/>
                  </a:cubicBezTo>
                  <a:cubicBezTo>
                    <a:pt x="1" y="274"/>
                    <a:pt x="1" y="307"/>
                    <a:pt x="1" y="340"/>
                  </a:cubicBezTo>
                  <a:cubicBezTo>
                    <a:pt x="1" y="373"/>
                    <a:pt x="1" y="415"/>
                    <a:pt x="17" y="440"/>
                  </a:cubicBezTo>
                  <a:cubicBezTo>
                    <a:pt x="22" y="448"/>
                    <a:pt x="28" y="452"/>
                    <a:pt x="34" y="452"/>
                  </a:cubicBezTo>
                  <a:cubicBezTo>
                    <a:pt x="40" y="452"/>
                    <a:pt x="46" y="448"/>
                    <a:pt x="51" y="440"/>
                  </a:cubicBezTo>
                  <a:cubicBezTo>
                    <a:pt x="67" y="406"/>
                    <a:pt x="67" y="373"/>
                    <a:pt x="67" y="340"/>
                  </a:cubicBezTo>
                  <a:lnTo>
                    <a:pt x="67" y="232"/>
                  </a:lnTo>
                  <a:cubicBezTo>
                    <a:pt x="67" y="166"/>
                    <a:pt x="67" y="92"/>
                    <a:pt x="75" y="25"/>
                  </a:cubicBezTo>
                  <a:cubicBezTo>
                    <a:pt x="75" y="9"/>
                    <a:pt x="61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8"/>
            <p:cNvSpPr/>
            <p:nvPr/>
          </p:nvSpPr>
          <p:spPr>
            <a:xfrm>
              <a:off x="2506275" y="1596200"/>
              <a:ext cx="26000" cy="18125"/>
            </a:xfrm>
            <a:custGeom>
              <a:rect b="b" l="l" r="r" t="t"/>
              <a:pathLst>
                <a:path extrusionOk="0" h="725" w="1040">
                  <a:moveTo>
                    <a:pt x="739" y="0"/>
                  </a:moveTo>
                  <a:cubicBezTo>
                    <a:pt x="733" y="0"/>
                    <a:pt x="727" y="1"/>
                    <a:pt x="721" y="2"/>
                  </a:cubicBezTo>
                  <a:cubicBezTo>
                    <a:pt x="663" y="10"/>
                    <a:pt x="613" y="51"/>
                    <a:pt x="572" y="85"/>
                  </a:cubicBezTo>
                  <a:cubicBezTo>
                    <a:pt x="530" y="118"/>
                    <a:pt x="481" y="143"/>
                    <a:pt x="439" y="176"/>
                  </a:cubicBezTo>
                  <a:cubicBezTo>
                    <a:pt x="348" y="250"/>
                    <a:pt x="257" y="325"/>
                    <a:pt x="182" y="408"/>
                  </a:cubicBezTo>
                  <a:cubicBezTo>
                    <a:pt x="141" y="449"/>
                    <a:pt x="108" y="491"/>
                    <a:pt x="75" y="532"/>
                  </a:cubicBezTo>
                  <a:cubicBezTo>
                    <a:pt x="50" y="573"/>
                    <a:pt x="0" y="631"/>
                    <a:pt x="8" y="689"/>
                  </a:cubicBezTo>
                  <a:cubicBezTo>
                    <a:pt x="8" y="710"/>
                    <a:pt x="25" y="725"/>
                    <a:pt x="45" y="725"/>
                  </a:cubicBezTo>
                  <a:cubicBezTo>
                    <a:pt x="49" y="725"/>
                    <a:pt x="54" y="724"/>
                    <a:pt x="58" y="723"/>
                  </a:cubicBezTo>
                  <a:cubicBezTo>
                    <a:pt x="100" y="698"/>
                    <a:pt x="133" y="640"/>
                    <a:pt x="158" y="607"/>
                  </a:cubicBezTo>
                  <a:cubicBezTo>
                    <a:pt x="182" y="573"/>
                    <a:pt x="216" y="532"/>
                    <a:pt x="249" y="499"/>
                  </a:cubicBezTo>
                  <a:cubicBezTo>
                    <a:pt x="315" y="424"/>
                    <a:pt x="390" y="358"/>
                    <a:pt x="472" y="292"/>
                  </a:cubicBezTo>
                  <a:cubicBezTo>
                    <a:pt x="547" y="234"/>
                    <a:pt x="622" y="167"/>
                    <a:pt x="704" y="118"/>
                  </a:cubicBezTo>
                  <a:cubicBezTo>
                    <a:pt x="720" y="107"/>
                    <a:pt x="735" y="104"/>
                    <a:pt x="750" y="104"/>
                  </a:cubicBezTo>
                  <a:cubicBezTo>
                    <a:pt x="784" y="104"/>
                    <a:pt x="817" y="123"/>
                    <a:pt x="845" y="134"/>
                  </a:cubicBezTo>
                  <a:cubicBezTo>
                    <a:pt x="895" y="159"/>
                    <a:pt x="936" y="184"/>
                    <a:pt x="978" y="217"/>
                  </a:cubicBezTo>
                  <a:cubicBezTo>
                    <a:pt x="982" y="222"/>
                    <a:pt x="988" y="224"/>
                    <a:pt x="993" y="224"/>
                  </a:cubicBezTo>
                  <a:cubicBezTo>
                    <a:pt x="1016" y="224"/>
                    <a:pt x="1039" y="186"/>
                    <a:pt x="1019" y="159"/>
                  </a:cubicBezTo>
                  <a:cubicBezTo>
                    <a:pt x="978" y="118"/>
                    <a:pt x="928" y="85"/>
                    <a:pt x="878" y="51"/>
                  </a:cubicBezTo>
                  <a:cubicBezTo>
                    <a:pt x="834" y="29"/>
                    <a:pt x="790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8"/>
            <p:cNvSpPr/>
            <p:nvPr/>
          </p:nvSpPr>
          <p:spPr>
            <a:xfrm>
              <a:off x="2510400" y="1610125"/>
              <a:ext cx="9425" cy="8575"/>
            </a:xfrm>
            <a:custGeom>
              <a:rect b="b" l="l" r="r" t="t"/>
              <a:pathLst>
                <a:path extrusionOk="0" h="343" w="377">
                  <a:moveTo>
                    <a:pt x="333" y="1"/>
                  </a:moveTo>
                  <a:cubicBezTo>
                    <a:pt x="327" y="1"/>
                    <a:pt x="321" y="3"/>
                    <a:pt x="316" y="8"/>
                  </a:cubicBezTo>
                  <a:cubicBezTo>
                    <a:pt x="266" y="58"/>
                    <a:pt x="208" y="108"/>
                    <a:pt x="158" y="149"/>
                  </a:cubicBezTo>
                  <a:cubicBezTo>
                    <a:pt x="109" y="199"/>
                    <a:pt x="59" y="240"/>
                    <a:pt x="17" y="298"/>
                  </a:cubicBezTo>
                  <a:cubicBezTo>
                    <a:pt x="9" y="306"/>
                    <a:pt x="1" y="323"/>
                    <a:pt x="9" y="331"/>
                  </a:cubicBezTo>
                  <a:cubicBezTo>
                    <a:pt x="15" y="337"/>
                    <a:pt x="25" y="343"/>
                    <a:pt x="33" y="343"/>
                  </a:cubicBezTo>
                  <a:cubicBezTo>
                    <a:pt x="37" y="343"/>
                    <a:pt x="40" y="342"/>
                    <a:pt x="42" y="340"/>
                  </a:cubicBezTo>
                  <a:cubicBezTo>
                    <a:pt x="100" y="298"/>
                    <a:pt x="158" y="248"/>
                    <a:pt x="208" y="199"/>
                  </a:cubicBezTo>
                  <a:cubicBezTo>
                    <a:pt x="258" y="149"/>
                    <a:pt x="307" y="99"/>
                    <a:pt x="357" y="58"/>
                  </a:cubicBezTo>
                  <a:cubicBezTo>
                    <a:pt x="377" y="32"/>
                    <a:pt x="355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8"/>
            <p:cNvSpPr/>
            <p:nvPr/>
          </p:nvSpPr>
          <p:spPr>
            <a:xfrm>
              <a:off x="2558950" y="1584850"/>
              <a:ext cx="6575" cy="14450"/>
            </a:xfrm>
            <a:custGeom>
              <a:rect b="b" l="l" r="r" t="t"/>
              <a:pathLst>
                <a:path extrusionOk="0" h="578" w="263">
                  <a:moveTo>
                    <a:pt x="213" y="1"/>
                  </a:moveTo>
                  <a:cubicBezTo>
                    <a:pt x="197" y="1"/>
                    <a:pt x="179" y="9"/>
                    <a:pt x="172" y="25"/>
                  </a:cubicBezTo>
                  <a:cubicBezTo>
                    <a:pt x="147" y="66"/>
                    <a:pt x="138" y="116"/>
                    <a:pt x="130" y="157"/>
                  </a:cubicBezTo>
                  <a:cubicBezTo>
                    <a:pt x="114" y="199"/>
                    <a:pt x="105" y="240"/>
                    <a:pt x="89" y="282"/>
                  </a:cubicBezTo>
                  <a:cubicBezTo>
                    <a:pt x="80" y="323"/>
                    <a:pt x="64" y="365"/>
                    <a:pt x="47" y="406"/>
                  </a:cubicBezTo>
                  <a:cubicBezTo>
                    <a:pt x="31" y="447"/>
                    <a:pt x="22" y="497"/>
                    <a:pt x="6" y="539"/>
                  </a:cubicBezTo>
                  <a:cubicBezTo>
                    <a:pt x="1" y="564"/>
                    <a:pt x="18" y="577"/>
                    <a:pt x="38" y="577"/>
                  </a:cubicBezTo>
                  <a:cubicBezTo>
                    <a:pt x="50" y="577"/>
                    <a:pt x="63" y="573"/>
                    <a:pt x="72" y="563"/>
                  </a:cubicBezTo>
                  <a:cubicBezTo>
                    <a:pt x="97" y="522"/>
                    <a:pt x="122" y="489"/>
                    <a:pt x="138" y="447"/>
                  </a:cubicBezTo>
                  <a:cubicBezTo>
                    <a:pt x="163" y="406"/>
                    <a:pt x="180" y="356"/>
                    <a:pt x="196" y="315"/>
                  </a:cubicBezTo>
                  <a:cubicBezTo>
                    <a:pt x="213" y="273"/>
                    <a:pt x="221" y="224"/>
                    <a:pt x="238" y="182"/>
                  </a:cubicBezTo>
                  <a:cubicBezTo>
                    <a:pt x="246" y="133"/>
                    <a:pt x="263" y="83"/>
                    <a:pt x="254" y="33"/>
                  </a:cubicBezTo>
                  <a:cubicBezTo>
                    <a:pt x="250" y="11"/>
                    <a:pt x="232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8"/>
            <p:cNvSpPr/>
            <p:nvPr/>
          </p:nvSpPr>
          <p:spPr>
            <a:xfrm>
              <a:off x="2556800" y="1585875"/>
              <a:ext cx="1900" cy="6650"/>
            </a:xfrm>
            <a:custGeom>
              <a:rect b="b" l="l" r="r" t="t"/>
              <a:pathLst>
                <a:path extrusionOk="0" h="266" w="76">
                  <a:moveTo>
                    <a:pt x="34" y="0"/>
                  </a:moveTo>
                  <a:cubicBezTo>
                    <a:pt x="26" y="0"/>
                    <a:pt x="17" y="17"/>
                    <a:pt x="17" y="25"/>
                  </a:cubicBezTo>
                  <a:cubicBezTo>
                    <a:pt x="17" y="42"/>
                    <a:pt x="17" y="58"/>
                    <a:pt x="17" y="83"/>
                  </a:cubicBezTo>
                  <a:cubicBezTo>
                    <a:pt x="17" y="100"/>
                    <a:pt x="9" y="108"/>
                    <a:pt x="9" y="133"/>
                  </a:cubicBezTo>
                  <a:lnTo>
                    <a:pt x="9" y="125"/>
                  </a:lnTo>
                  <a:cubicBezTo>
                    <a:pt x="9" y="158"/>
                    <a:pt x="9" y="191"/>
                    <a:pt x="1" y="224"/>
                  </a:cubicBezTo>
                  <a:cubicBezTo>
                    <a:pt x="1" y="241"/>
                    <a:pt x="9" y="257"/>
                    <a:pt x="26" y="266"/>
                  </a:cubicBezTo>
                  <a:cubicBezTo>
                    <a:pt x="34" y="266"/>
                    <a:pt x="59" y="257"/>
                    <a:pt x="59" y="241"/>
                  </a:cubicBezTo>
                  <a:cubicBezTo>
                    <a:pt x="67" y="208"/>
                    <a:pt x="67" y="166"/>
                    <a:pt x="67" y="133"/>
                  </a:cubicBezTo>
                  <a:cubicBezTo>
                    <a:pt x="75" y="116"/>
                    <a:pt x="67" y="100"/>
                    <a:pt x="67" y="75"/>
                  </a:cubicBezTo>
                  <a:cubicBezTo>
                    <a:pt x="67" y="58"/>
                    <a:pt x="67" y="42"/>
                    <a:pt x="67" y="17"/>
                  </a:cubicBezTo>
                  <a:cubicBezTo>
                    <a:pt x="59" y="9"/>
                    <a:pt x="50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8"/>
            <p:cNvSpPr/>
            <p:nvPr/>
          </p:nvSpPr>
          <p:spPr>
            <a:xfrm>
              <a:off x="2543750" y="1584225"/>
              <a:ext cx="2525" cy="11900"/>
            </a:xfrm>
            <a:custGeom>
              <a:rect b="b" l="l" r="r" t="t"/>
              <a:pathLst>
                <a:path extrusionOk="0" h="476" w="101">
                  <a:moveTo>
                    <a:pt x="51" y="0"/>
                  </a:moveTo>
                  <a:cubicBezTo>
                    <a:pt x="1" y="0"/>
                    <a:pt x="9" y="66"/>
                    <a:pt x="17" y="91"/>
                  </a:cubicBezTo>
                  <a:cubicBezTo>
                    <a:pt x="17" y="133"/>
                    <a:pt x="26" y="166"/>
                    <a:pt x="26" y="207"/>
                  </a:cubicBezTo>
                  <a:cubicBezTo>
                    <a:pt x="34" y="290"/>
                    <a:pt x="34" y="365"/>
                    <a:pt x="42" y="448"/>
                  </a:cubicBezTo>
                  <a:cubicBezTo>
                    <a:pt x="42" y="467"/>
                    <a:pt x="53" y="476"/>
                    <a:pt x="65" y="476"/>
                  </a:cubicBezTo>
                  <a:cubicBezTo>
                    <a:pt x="78" y="476"/>
                    <a:pt x="92" y="465"/>
                    <a:pt x="92" y="448"/>
                  </a:cubicBezTo>
                  <a:cubicBezTo>
                    <a:pt x="100" y="365"/>
                    <a:pt x="100" y="290"/>
                    <a:pt x="100" y="207"/>
                  </a:cubicBezTo>
                  <a:cubicBezTo>
                    <a:pt x="100" y="166"/>
                    <a:pt x="92" y="133"/>
                    <a:pt x="92" y="91"/>
                  </a:cubicBezTo>
                  <a:cubicBezTo>
                    <a:pt x="92" y="58"/>
                    <a:pt x="9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8"/>
            <p:cNvSpPr/>
            <p:nvPr/>
          </p:nvSpPr>
          <p:spPr>
            <a:xfrm>
              <a:off x="2541475" y="1585850"/>
              <a:ext cx="2100" cy="8275"/>
            </a:xfrm>
            <a:custGeom>
              <a:rect b="b" l="l" r="r" t="t"/>
              <a:pathLst>
                <a:path extrusionOk="0" h="331" w="84">
                  <a:moveTo>
                    <a:pt x="22" y="1"/>
                  </a:moveTo>
                  <a:cubicBezTo>
                    <a:pt x="14" y="1"/>
                    <a:pt x="6" y="8"/>
                    <a:pt x="1" y="18"/>
                  </a:cubicBezTo>
                  <a:cubicBezTo>
                    <a:pt x="1" y="35"/>
                    <a:pt x="1" y="59"/>
                    <a:pt x="1" y="84"/>
                  </a:cubicBezTo>
                  <a:cubicBezTo>
                    <a:pt x="1" y="109"/>
                    <a:pt x="9" y="134"/>
                    <a:pt x="9" y="151"/>
                  </a:cubicBezTo>
                  <a:cubicBezTo>
                    <a:pt x="9" y="200"/>
                    <a:pt x="17" y="250"/>
                    <a:pt x="17" y="300"/>
                  </a:cubicBezTo>
                  <a:cubicBezTo>
                    <a:pt x="17" y="320"/>
                    <a:pt x="34" y="331"/>
                    <a:pt x="50" y="331"/>
                  </a:cubicBezTo>
                  <a:cubicBezTo>
                    <a:pt x="67" y="331"/>
                    <a:pt x="84" y="320"/>
                    <a:pt x="84" y="300"/>
                  </a:cubicBezTo>
                  <a:cubicBezTo>
                    <a:pt x="84" y="250"/>
                    <a:pt x="84" y="200"/>
                    <a:pt x="75" y="151"/>
                  </a:cubicBezTo>
                  <a:cubicBezTo>
                    <a:pt x="75" y="126"/>
                    <a:pt x="67" y="101"/>
                    <a:pt x="59" y="76"/>
                  </a:cubicBezTo>
                  <a:cubicBezTo>
                    <a:pt x="50" y="51"/>
                    <a:pt x="50" y="26"/>
                    <a:pt x="34" y="10"/>
                  </a:cubicBezTo>
                  <a:cubicBezTo>
                    <a:pt x="31" y="3"/>
                    <a:pt x="26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8"/>
            <p:cNvSpPr/>
            <p:nvPr/>
          </p:nvSpPr>
          <p:spPr>
            <a:xfrm>
              <a:off x="2708425" y="1645675"/>
              <a:ext cx="3550" cy="16750"/>
            </a:xfrm>
            <a:custGeom>
              <a:rect b="b" l="l" r="r" t="t"/>
              <a:pathLst>
                <a:path extrusionOk="0" h="670" w="142">
                  <a:moveTo>
                    <a:pt x="36" y="1"/>
                  </a:moveTo>
                  <a:cubicBezTo>
                    <a:pt x="20" y="1"/>
                    <a:pt x="4" y="13"/>
                    <a:pt x="9" y="36"/>
                  </a:cubicBezTo>
                  <a:cubicBezTo>
                    <a:pt x="17" y="152"/>
                    <a:pt x="26" y="268"/>
                    <a:pt x="34" y="392"/>
                  </a:cubicBezTo>
                  <a:cubicBezTo>
                    <a:pt x="34" y="434"/>
                    <a:pt x="42" y="475"/>
                    <a:pt x="34" y="517"/>
                  </a:cubicBezTo>
                  <a:cubicBezTo>
                    <a:pt x="34" y="550"/>
                    <a:pt x="17" y="575"/>
                    <a:pt x="9" y="600"/>
                  </a:cubicBezTo>
                  <a:cubicBezTo>
                    <a:pt x="1" y="616"/>
                    <a:pt x="1" y="624"/>
                    <a:pt x="1" y="633"/>
                  </a:cubicBezTo>
                  <a:lnTo>
                    <a:pt x="1" y="649"/>
                  </a:lnTo>
                  <a:cubicBezTo>
                    <a:pt x="7" y="661"/>
                    <a:pt x="17" y="669"/>
                    <a:pt x="29" y="669"/>
                  </a:cubicBezTo>
                  <a:cubicBezTo>
                    <a:pt x="33" y="669"/>
                    <a:pt x="38" y="668"/>
                    <a:pt x="42" y="666"/>
                  </a:cubicBezTo>
                  <a:cubicBezTo>
                    <a:pt x="84" y="666"/>
                    <a:pt x="108" y="633"/>
                    <a:pt x="125" y="591"/>
                  </a:cubicBezTo>
                  <a:cubicBezTo>
                    <a:pt x="133" y="558"/>
                    <a:pt x="142" y="517"/>
                    <a:pt x="142" y="484"/>
                  </a:cubicBezTo>
                  <a:cubicBezTo>
                    <a:pt x="133" y="434"/>
                    <a:pt x="133" y="384"/>
                    <a:pt x="125" y="326"/>
                  </a:cubicBezTo>
                  <a:cubicBezTo>
                    <a:pt x="108" y="227"/>
                    <a:pt x="92" y="127"/>
                    <a:pt x="67" y="28"/>
                  </a:cubicBezTo>
                  <a:cubicBezTo>
                    <a:pt x="63" y="9"/>
                    <a:pt x="49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8"/>
            <p:cNvSpPr/>
            <p:nvPr/>
          </p:nvSpPr>
          <p:spPr>
            <a:xfrm>
              <a:off x="2706575" y="1654225"/>
              <a:ext cx="1675" cy="6475"/>
            </a:xfrm>
            <a:custGeom>
              <a:rect b="b" l="l" r="r" t="t"/>
              <a:pathLst>
                <a:path extrusionOk="0" h="259" w="67">
                  <a:moveTo>
                    <a:pt x="33" y="1"/>
                  </a:moveTo>
                  <a:cubicBezTo>
                    <a:pt x="25" y="1"/>
                    <a:pt x="8" y="9"/>
                    <a:pt x="8" y="26"/>
                  </a:cubicBezTo>
                  <a:cubicBezTo>
                    <a:pt x="17" y="59"/>
                    <a:pt x="17" y="100"/>
                    <a:pt x="8" y="133"/>
                  </a:cubicBezTo>
                  <a:cubicBezTo>
                    <a:pt x="8" y="150"/>
                    <a:pt x="8" y="166"/>
                    <a:pt x="8" y="183"/>
                  </a:cubicBezTo>
                  <a:cubicBezTo>
                    <a:pt x="0" y="191"/>
                    <a:pt x="0" y="208"/>
                    <a:pt x="0" y="216"/>
                  </a:cubicBezTo>
                  <a:cubicBezTo>
                    <a:pt x="0" y="224"/>
                    <a:pt x="0" y="233"/>
                    <a:pt x="0" y="241"/>
                  </a:cubicBezTo>
                  <a:cubicBezTo>
                    <a:pt x="0" y="251"/>
                    <a:pt x="10" y="258"/>
                    <a:pt x="19" y="258"/>
                  </a:cubicBezTo>
                  <a:cubicBezTo>
                    <a:pt x="25" y="258"/>
                    <a:pt x="30" y="256"/>
                    <a:pt x="33" y="249"/>
                  </a:cubicBezTo>
                  <a:cubicBezTo>
                    <a:pt x="50" y="216"/>
                    <a:pt x="58" y="175"/>
                    <a:pt x="58" y="133"/>
                  </a:cubicBezTo>
                  <a:cubicBezTo>
                    <a:pt x="66" y="100"/>
                    <a:pt x="66" y="59"/>
                    <a:pt x="58" y="26"/>
                  </a:cubicBezTo>
                  <a:cubicBezTo>
                    <a:pt x="58" y="9"/>
                    <a:pt x="50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8"/>
            <p:cNvSpPr/>
            <p:nvPr/>
          </p:nvSpPr>
          <p:spPr>
            <a:xfrm>
              <a:off x="2696825" y="1727975"/>
              <a:ext cx="17425" cy="14425"/>
            </a:xfrm>
            <a:custGeom>
              <a:rect b="b" l="l" r="r" t="t"/>
              <a:pathLst>
                <a:path extrusionOk="0" h="577" w="697">
                  <a:moveTo>
                    <a:pt x="651" y="0"/>
                  </a:moveTo>
                  <a:cubicBezTo>
                    <a:pt x="639" y="0"/>
                    <a:pt x="626" y="9"/>
                    <a:pt x="622" y="25"/>
                  </a:cubicBezTo>
                  <a:cubicBezTo>
                    <a:pt x="614" y="58"/>
                    <a:pt x="614" y="91"/>
                    <a:pt x="597" y="116"/>
                  </a:cubicBezTo>
                  <a:cubicBezTo>
                    <a:pt x="589" y="149"/>
                    <a:pt x="572" y="183"/>
                    <a:pt x="556" y="207"/>
                  </a:cubicBezTo>
                  <a:cubicBezTo>
                    <a:pt x="514" y="257"/>
                    <a:pt x="465" y="299"/>
                    <a:pt x="407" y="332"/>
                  </a:cubicBezTo>
                  <a:cubicBezTo>
                    <a:pt x="357" y="365"/>
                    <a:pt x="299" y="390"/>
                    <a:pt x="241" y="415"/>
                  </a:cubicBezTo>
                  <a:cubicBezTo>
                    <a:pt x="183" y="448"/>
                    <a:pt x="133" y="464"/>
                    <a:pt x="67" y="473"/>
                  </a:cubicBezTo>
                  <a:cubicBezTo>
                    <a:pt x="42" y="473"/>
                    <a:pt x="1" y="473"/>
                    <a:pt x="1" y="514"/>
                  </a:cubicBezTo>
                  <a:cubicBezTo>
                    <a:pt x="1" y="547"/>
                    <a:pt x="26" y="564"/>
                    <a:pt x="50" y="572"/>
                  </a:cubicBezTo>
                  <a:lnTo>
                    <a:pt x="59" y="572"/>
                  </a:lnTo>
                  <a:cubicBezTo>
                    <a:pt x="70" y="575"/>
                    <a:pt x="81" y="576"/>
                    <a:pt x="93" y="576"/>
                  </a:cubicBezTo>
                  <a:cubicBezTo>
                    <a:pt x="144" y="576"/>
                    <a:pt x="202" y="551"/>
                    <a:pt x="249" y="531"/>
                  </a:cubicBezTo>
                  <a:cubicBezTo>
                    <a:pt x="357" y="481"/>
                    <a:pt x="473" y="431"/>
                    <a:pt x="556" y="340"/>
                  </a:cubicBezTo>
                  <a:cubicBezTo>
                    <a:pt x="597" y="299"/>
                    <a:pt x="639" y="249"/>
                    <a:pt x="664" y="199"/>
                  </a:cubicBezTo>
                  <a:cubicBezTo>
                    <a:pt x="680" y="141"/>
                    <a:pt x="697" y="75"/>
                    <a:pt x="680" y="25"/>
                  </a:cubicBezTo>
                  <a:cubicBezTo>
                    <a:pt x="676" y="9"/>
                    <a:pt x="664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8"/>
            <p:cNvSpPr/>
            <p:nvPr/>
          </p:nvSpPr>
          <p:spPr>
            <a:xfrm>
              <a:off x="2690000" y="1743625"/>
              <a:ext cx="10950" cy="2450"/>
            </a:xfrm>
            <a:custGeom>
              <a:rect b="b" l="l" r="r" t="t"/>
              <a:pathLst>
                <a:path extrusionOk="0" h="98" w="438">
                  <a:moveTo>
                    <a:pt x="266" y="1"/>
                  </a:moveTo>
                  <a:cubicBezTo>
                    <a:pt x="246" y="1"/>
                    <a:pt x="227" y="2"/>
                    <a:pt x="207" y="4"/>
                  </a:cubicBezTo>
                  <a:cubicBezTo>
                    <a:pt x="174" y="4"/>
                    <a:pt x="141" y="4"/>
                    <a:pt x="108" y="12"/>
                  </a:cubicBezTo>
                  <a:cubicBezTo>
                    <a:pt x="75" y="21"/>
                    <a:pt x="33" y="29"/>
                    <a:pt x="9" y="54"/>
                  </a:cubicBezTo>
                  <a:cubicBezTo>
                    <a:pt x="0" y="70"/>
                    <a:pt x="0" y="87"/>
                    <a:pt x="17" y="95"/>
                  </a:cubicBezTo>
                  <a:cubicBezTo>
                    <a:pt x="24" y="97"/>
                    <a:pt x="31" y="97"/>
                    <a:pt x="38" y="97"/>
                  </a:cubicBezTo>
                  <a:cubicBezTo>
                    <a:pt x="66" y="97"/>
                    <a:pt x="96" y="87"/>
                    <a:pt x="116" y="87"/>
                  </a:cubicBezTo>
                  <a:cubicBezTo>
                    <a:pt x="149" y="79"/>
                    <a:pt x="183" y="70"/>
                    <a:pt x="207" y="70"/>
                  </a:cubicBezTo>
                  <a:cubicBezTo>
                    <a:pt x="274" y="62"/>
                    <a:pt x="340" y="62"/>
                    <a:pt x="406" y="62"/>
                  </a:cubicBezTo>
                  <a:cubicBezTo>
                    <a:pt x="408" y="63"/>
                    <a:pt x="410" y="63"/>
                    <a:pt x="412" y="63"/>
                  </a:cubicBezTo>
                  <a:cubicBezTo>
                    <a:pt x="432" y="63"/>
                    <a:pt x="438" y="20"/>
                    <a:pt x="415" y="12"/>
                  </a:cubicBezTo>
                  <a:cubicBezTo>
                    <a:pt x="362" y="6"/>
                    <a:pt x="3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8"/>
            <p:cNvSpPr/>
            <p:nvPr/>
          </p:nvSpPr>
          <p:spPr>
            <a:xfrm>
              <a:off x="2684400" y="1746825"/>
              <a:ext cx="4575" cy="2100"/>
            </a:xfrm>
            <a:custGeom>
              <a:rect b="b" l="l" r="r" t="t"/>
              <a:pathLst>
                <a:path extrusionOk="0" h="84" w="183">
                  <a:moveTo>
                    <a:pt x="150" y="0"/>
                  </a:moveTo>
                  <a:cubicBezTo>
                    <a:pt x="100" y="17"/>
                    <a:pt x="59" y="33"/>
                    <a:pt x="17" y="50"/>
                  </a:cubicBezTo>
                  <a:cubicBezTo>
                    <a:pt x="9" y="58"/>
                    <a:pt x="1" y="67"/>
                    <a:pt x="9" y="75"/>
                  </a:cubicBezTo>
                  <a:cubicBezTo>
                    <a:pt x="9" y="83"/>
                    <a:pt x="17" y="83"/>
                    <a:pt x="26" y="83"/>
                  </a:cubicBezTo>
                  <a:cubicBezTo>
                    <a:pt x="75" y="75"/>
                    <a:pt x="117" y="67"/>
                    <a:pt x="158" y="50"/>
                  </a:cubicBezTo>
                  <a:lnTo>
                    <a:pt x="166" y="50"/>
                  </a:lnTo>
                  <a:cubicBezTo>
                    <a:pt x="175" y="50"/>
                    <a:pt x="183" y="33"/>
                    <a:pt x="183" y="17"/>
                  </a:cubicBezTo>
                  <a:cubicBezTo>
                    <a:pt x="175" y="9"/>
                    <a:pt x="158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8"/>
            <p:cNvSpPr/>
            <p:nvPr/>
          </p:nvSpPr>
          <p:spPr>
            <a:xfrm>
              <a:off x="2569650" y="1624950"/>
              <a:ext cx="8225" cy="19675"/>
            </a:xfrm>
            <a:custGeom>
              <a:rect b="b" l="l" r="r" t="t"/>
              <a:pathLst>
                <a:path extrusionOk="0" h="787" w="329">
                  <a:moveTo>
                    <a:pt x="55" y="0"/>
                  </a:moveTo>
                  <a:cubicBezTo>
                    <a:pt x="46" y="0"/>
                    <a:pt x="40" y="8"/>
                    <a:pt x="34" y="20"/>
                  </a:cubicBezTo>
                  <a:cubicBezTo>
                    <a:pt x="0" y="70"/>
                    <a:pt x="34" y="153"/>
                    <a:pt x="50" y="202"/>
                  </a:cubicBezTo>
                  <a:cubicBezTo>
                    <a:pt x="75" y="269"/>
                    <a:pt x="92" y="327"/>
                    <a:pt x="116" y="393"/>
                  </a:cubicBezTo>
                  <a:cubicBezTo>
                    <a:pt x="133" y="459"/>
                    <a:pt x="158" y="517"/>
                    <a:pt x="183" y="583"/>
                  </a:cubicBezTo>
                  <a:cubicBezTo>
                    <a:pt x="199" y="650"/>
                    <a:pt x="224" y="708"/>
                    <a:pt x="257" y="766"/>
                  </a:cubicBezTo>
                  <a:cubicBezTo>
                    <a:pt x="264" y="780"/>
                    <a:pt x="278" y="786"/>
                    <a:pt x="292" y="786"/>
                  </a:cubicBezTo>
                  <a:cubicBezTo>
                    <a:pt x="311" y="786"/>
                    <a:pt x="328" y="773"/>
                    <a:pt x="324" y="749"/>
                  </a:cubicBezTo>
                  <a:cubicBezTo>
                    <a:pt x="315" y="608"/>
                    <a:pt x="257" y="484"/>
                    <a:pt x="216" y="351"/>
                  </a:cubicBezTo>
                  <a:cubicBezTo>
                    <a:pt x="199" y="293"/>
                    <a:pt x="183" y="227"/>
                    <a:pt x="158" y="161"/>
                  </a:cubicBezTo>
                  <a:cubicBezTo>
                    <a:pt x="141" y="111"/>
                    <a:pt x="125" y="20"/>
                    <a:pt x="67" y="3"/>
                  </a:cubicBezTo>
                  <a:cubicBezTo>
                    <a:pt x="62" y="1"/>
                    <a:pt x="58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8"/>
            <p:cNvSpPr/>
            <p:nvPr/>
          </p:nvSpPr>
          <p:spPr>
            <a:xfrm>
              <a:off x="2568500" y="1632450"/>
              <a:ext cx="3375" cy="10250"/>
            </a:xfrm>
            <a:custGeom>
              <a:rect b="b" l="l" r="r" t="t"/>
              <a:pathLst>
                <a:path extrusionOk="0" h="410" w="135">
                  <a:moveTo>
                    <a:pt x="26" y="1"/>
                  </a:moveTo>
                  <a:cubicBezTo>
                    <a:pt x="13" y="1"/>
                    <a:pt x="1" y="9"/>
                    <a:pt x="5" y="27"/>
                  </a:cubicBezTo>
                  <a:cubicBezTo>
                    <a:pt x="13" y="151"/>
                    <a:pt x="46" y="267"/>
                    <a:pt x="80" y="391"/>
                  </a:cubicBezTo>
                  <a:cubicBezTo>
                    <a:pt x="83" y="404"/>
                    <a:pt x="92" y="409"/>
                    <a:pt x="102" y="409"/>
                  </a:cubicBezTo>
                  <a:cubicBezTo>
                    <a:pt x="117" y="409"/>
                    <a:pt x="134" y="395"/>
                    <a:pt x="129" y="375"/>
                  </a:cubicBezTo>
                  <a:cubicBezTo>
                    <a:pt x="104" y="259"/>
                    <a:pt x="88" y="134"/>
                    <a:pt x="55" y="18"/>
                  </a:cubicBezTo>
                  <a:cubicBezTo>
                    <a:pt x="51" y="7"/>
                    <a:pt x="38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8"/>
            <p:cNvSpPr/>
            <p:nvPr/>
          </p:nvSpPr>
          <p:spPr>
            <a:xfrm>
              <a:off x="2510400" y="1719675"/>
              <a:ext cx="5200" cy="3425"/>
            </a:xfrm>
            <a:custGeom>
              <a:rect b="b" l="l" r="r" t="t"/>
              <a:pathLst>
                <a:path extrusionOk="0" h="137" w="208">
                  <a:moveTo>
                    <a:pt x="42" y="1"/>
                  </a:moveTo>
                  <a:cubicBezTo>
                    <a:pt x="26" y="9"/>
                    <a:pt x="17" y="17"/>
                    <a:pt x="9" y="26"/>
                  </a:cubicBezTo>
                  <a:cubicBezTo>
                    <a:pt x="9" y="34"/>
                    <a:pt x="1" y="34"/>
                    <a:pt x="1" y="42"/>
                  </a:cubicBezTo>
                  <a:lnTo>
                    <a:pt x="1" y="59"/>
                  </a:lnTo>
                  <a:cubicBezTo>
                    <a:pt x="1" y="67"/>
                    <a:pt x="1" y="75"/>
                    <a:pt x="1" y="92"/>
                  </a:cubicBezTo>
                  <a:lnTo>
                    <a:pt x="9" y="100"/>
                  </a:lnTo>
                  <a:cubicBezTo>
                    <a:pt x="9" y="109"/>
                    <a:pt x="17" y="117"/>
                    <a:pt x="17" y="117"/>
                  </a:cubicBezTo>
                  <a:lnTo>
                    <a:pt x="26" y="125"/>
                  </a:lnTo>
                  <a:cubicBezTo>
                    <a:pt x="34" y="133"/>
                    <a:pt x="34" y="133"/>
                    <a:pt x="42" y="133"/>
                  </a:cubicBezTo>
                  <a:cubicBezTo>
                    <a:pt x="47" y="136"/>
                    <a:pt x="52" y="137"/>
                    <a:pt x="57" y="137"/>
                  </a:cubicBezTo>
                  <a:cubicBezTo>
                    <a:pt x="71" y="137"/>
                    <a:pt x="86" y="129"/>
                    <a:pt x="92" y="117"/>
                  </a:cubicBezTo>
                  <a:lnTo>
                    <a:pt x="109" y="117"/>
                  </a:lnTo>
                  <a:cubicBezTo>
                    <a:pt x="125" y="117"/>
                    <a:pt x="150" y="117"/>
                    <a:pt x="167" y="109"/>
                  </a:cubicBezTo>
                  <a:cubicBezTo>
                    <a:pt x="183" y="109"/>
                    <a:pt x="191" y="92"/>
                    <a:pt x="200" y="84"/>
                  </a:cubicBezTo>
                  <a:cubicBezTo>
                    <a:pt x="208" y="75"/>
                    <a:pt x="208" y="67"/>
                    <a:pt x="208" y="59"/>
                  </a:cubicBezTo>
                  <a:cubicBezTo>
                    <a:pt x="208" y="42"/>
                    <a:pt x="200" y="34"/>
                    <a:pt x="200" y="26"/>
                  </a:cubicBezTo>
                  <a:cubicBezTo>
                    <a:pt x="191" y="17"/>
                    <a:pt x="191" y="17"/>
                    <a:pt x="183" y="9"/>
                  </a:cubicBezTo>
                  <a:lnTo>
                    <a:pt x="167" y="9"/>
                  </a:lnTo>
                  <a:cubicBezTo>
                    <a:pt x="158" y="1"/>
                    <a:pt x="142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8"/>
            <p:cNvSpPr/>
            <p:nvPr/>
          </p:nvSpPr>
          <p:spPr>
            <a:xfrm>
              <a:off x="2510200" y="1727675"/>
              <a:ext cx="3350" cy="3000"/>
            </a:xfrm>
            <a:custGeom>
              <a:rect b="b" l="l" r="r" t="t"/>
              <a:pathLst>
                <a:path extrusionOk="0" h="120" w="134">
                  <a:moveTo>
                    <a:pt x="40" y="0"/>
                  </a:moveTo>
                  <a:cubicBezTo>
                    <a:pt x="38" y="0"/>
                    <a:pt x="36" y="1"/>
                    <a:pt x="34" y="4"/>
                  </a:cubicBezTo>
                  <a:cubicBezTo>
                    <a:pt x="25" y="4"/>
                    <a:pt x="17" y="12"/>
                    <a:pt x="9" y="21"/>
                  </a:cubicBezTo>
                  <a:cubicBezTo>
                    <a:pt x="9" y="29"/>
                    <a:pt x="1" y="45"/>
                    <a:pt x="9" y="54"/>
                  </a:cubicBezTo>
                  <a:lnTo>
                    <a:pt x="9" y="70"/>
                  </a:lnTo>
                  <a:cubicBezTo>
                    <a:pt x="17" y="70"/>
                    <a:pt x="25" y="79"/>
                    <a:pt x="25" y="79"/>
                  </a:cubicBezTo>
                  <a:lnTo>
                    <a:pt x="34" y="87"/>
                  </a:lnTo>
                  <a:cubicBezTo>
                    <a:pt x="42" y="95"/>
                    <a:pt x="59" y="103"/>
                    <a:pt x="67" y="112"/>
                  </a:cubicBezTo>
                  <a:cubicBezTo>
                    <a:pt x="75" y="120"/>
                    <a:pt x="92" y="120"/>
                    <a:pt x="100" y="120"/>
                  </a:cubicBezTo>
                  <a:cubicBezTo>
                    <a:pt x="117" y="120"/>
                    <a:pt x="125" y="112"/>
                    <a:pt x="133" y="95"/>
                  </a:cubicBezTo>
                  <a:cubicBezTo>
                    <a:pt x="133" y="95"/>
                    <a:pt x="133" y="87"/>
                    <a:pt x="133" y="79"/>
                  </a:cubicBezTo>
                  <a:cubicBezTo>
                    <a:pt x="133" y="70"/>
                    <a:pt x="133" y="70"/>
                    <a:pt x="133" y="62"/>
                  </a:cubicBezTo>
                  <a:cubicBezTo>
                    <a:pt x="133" y="54"/>
                    <a:pt x="125" y="37"/>
                    <a:pt x="117" y="37"/>
                  </a:cubicBezTo>
                  <a:cubicBezTo>
                    <a:pt x="100" y="29"/>
                    <a:pt x="92" y="21"/>
                    <a:pt x="83" y="12"/>
                  </a:cubicBezTo>
                  <a:lnTo>
                    <a:pt x="75" y="12"/>
                  </a:lnTo>
                  <a:lnTo>
                    <a:pt x="59" y="4"/>
                  </a:lnTo>
                  <a:lnTo>
                    <a:pt x="50" y="4"/>
                  </a:lnTo>
                  <a:cubicBezTo>
                    <a:pt x="45" y="4"/>
                    <a:pt x="43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8"/>
            <p:cNvSpPr/>
            <p:nvPr/>
          </p:nvSpPr>
          <p:spPr>
            <a:xfrm>
              <a:off x="2501500" y="1730450"/>
              <a:ext cx="3125" cy="2525"/>
            </a:xfrm>
            <a:custGeom>
              <a:rect b="b" l="l" r="r" t="t"/>
              <a:pathLst>
                <a:path extrusionOk="0" h="101" w="125">
                  <a:moveTo>
                    <a:pt x="59" y="1"/>
                  </a:moveTo>
                  <a:cubicBezTo>
                    <a:pt x="50" y="1"/>
                    <a:pt x="25" y="9"/>
                    <a:pt x="17" y="17"/>
                  </a:cubicBezTo>
                  <a:cubicBezTo>
                    <a:pt x="17" y="17"/>
                    <a:pt x="9" y="26"/>
                    <a:pt x="9" y="34"/>
                  </a:cubicBezTo>
                  <a:cubicBezTo>
                    <a:pt x="9" y="42"/>
                    <a:pt x="1" y="42"/>
                    <a:pt x="1" y="50"/>
                  </a:cubicBezTo>
                  <a:cubicBezTo>
                    <a:pt x="1" y="67"/>
                    <a:pt x="9" y="75"/>
                    <a:pt x="17" y="84"/>
                  </a:cubicBezTo>
                  <a:cubicBezTo>
                    <a:pt x="25" y="100"/>
                    <a:pt x="50" y="100"/>
                    <a:pt x="59" y="100"/>
                  </a:cubicBezTo>
                  <a:lnTo>
                    <a:pt x="75" y="92"/>
                  </a:lnTo>
                  <a:lnTo>
                    <a:pt x="83" y="92"/>
                  </a:lnTo>
                  <a:lnTo>
                    <a:pt x="83" y="84"/>
                  </a:lnTo>
                  <a:lnTo>
                    <a:pt x="100" y="84"/>
                  </a:lnTo>
                  <a:cubicBezTo>
                    <a:pt x="117" y="75"/>
                    <a:pt x="125" y="59"/>
                    <a:pt x="125" y="50"/>
                  </a:cubicBezTo>
                  <a:cubicBezTo>
                    <a:pt x="125" y="34"/>
                    <a:pt x="117" y="26"/>
                    <a:pt x="100" y="17"/>
                  </a:cubicBezTo>
                  <a:cubicBezTo>
                    <a:pt x="100" y="17"/>
                    <a:pt x="92" y="17"/>
                    <a:pt x="83" y="9"/>
                  </a:cubicBezTo>
                  <a:lnTo>
                    <a:pt x="75" y="9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8"/>
            <p:cNvSpPr/>
            <p:nvPr/>
          </p:nvSpPr>
          <p:spPr>
            <a:xfrm>
              <a:off x="2519925" y="1724450"/>
              <a:ext cx="5225" cy="2300"/>
            </a:xfrm>
            <a:custGeom>
              <a:rect b="b" l="l" r="r" t="t"/>
              <a:pathLst>
                <a:path extrusionOk="0" h="92" w="209">
                  <a:moveTo>
                    <a:pt x="42" y="0"/>
                  </a:moveTo>
                  <a:cubicBezTo>
                    <a:pt x="26" y="0"/>
                    <a:pt x="18" y="9"/>
                    <a:pt x="9" y="17"/>
                  </a:cubicBezTo>
                  <a:cubicBezTo>
                    <a:pt x="1" y="25"/>
                    <a:pt x="1" y="34"/>
                    <a:pt x="1" y="42"/>
                  </a:cubicBezTo>
                  <a:cubicBezTo>
                    <a:pt x="1" y="58"/>
                    <a:pt x="1" y="67"/>
                    <a:pt x="9" y="75"/>
                  </a:cubicBezTo>
                  <a:cubicBezTo>
                    <a:pt x="18" y="83"/>
                    <a:pt x="26" y="83"/>
                    <a:pt x="42" y="92"/>
                  </a:cubicBezTo>
                  <a:lnTo>
                    <a:pt x="84" y="92"/>
                  </a:lnTo>
                  <a:cubicBezTo>
                    <a:pt x="100" y="92"/>
                    <a:pt x="117" y="83"/>
                    <a:pt x="134" y="83"/>
                  </a:cubicBezTo>
                  <a:lnTo>
                    <a:pt x="158" y="83"/>
                  </a:lnTo>
                  <a:cubicBezTo>
                    <a:pt x="175" y="75"/>
                    <a:pt x="183" y="75"/>
                    <a:pt x="192" y="67"/>
                  </a:cubicBezTo>
                  <a:cubicBezTo>
                    <a:pt x="200" y="58"/>
                    <a:pt x="200" y="50"/>
                    <a:pt x="200" y="42"/>
                  </a:cubicBezTo>
                  <a:cubicBezTo>
                    <a:pt x="208" y="34"/>
                    <a:pt x="200" y="25"/>
                    <a:pt x="192" y="17"/>
                  </a:cubicBezTo>
                  <a:cubicBezTo>
                    <a:pt x="192" y="9"/>
                    <a:pt x="183" y="9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8"/>
            <p:cNvSpPr/>
            <p:nvPr/>
          </p:nvSpPr>
          <p:spPr>
            <a:xfrm>
              <a:off x="2480575" y="1735850"/>
              <a:ext cx="3550" cy="3525"/>
            </a:xfrm>
            <a:custGeom>
              <a:rect b="b" l="l" r="r" t="t"/>
              <a:pathLst>
                <a:path extrusionOk="0" h="141" w="142">
                  <a:moveTo>
                    <a:pt x="42" y="0"/>
                  </a:moveTo>
                  <a:cubicBezTo>
                    <a:pt x="26" y="0"/>
                    <a:pt x="9" y="8"/>
                    <a:pt x="1" y="25"/>
                  </a:cubicBezTo>
                  <a:lnTo>
                    <a:pt x="1" y="33"/>
                  </a:lnTo>
                  <a:cubicBezTo>
                    <a:pt x="1" y="42"/>
                    <a:pt x="1" y="50"/>
                    <a:pt x="1" y="58"/>
                  </a:cubicBezTo>
                  <a:lnTo>
                    <a:pt x="9" y="66"/>
                  </a:lnTo>
                  <a:lnTo>
                    <a:pt x="9" y="83"/>
                  </a:lnTo>
                  <a:lnTo>
                    <a:pt x="26" y="91"/>
                  </a:lnTo>
                  <a:lnTo>
                    <a:pt x="34" y="108"/>
                  </a:lnTo>
                  <a:cubicBezTo>
                    <a:pt x="34" y="108"/>
                    <a:pt x="42" y="116"/>
                    <a:pt x="50" y="116"/>
                  </a:cubicBezTo>
                  <a:lnTo>
                    <a:pt x="59" y="124"/>
                  </a:lnTo>
                  <a:cubicBezTo>
                    <a:pt x="67" y="133"/>
                    <a:pt x="84" y="133"/>
                    <a:pt x="92" y="141"/>
                  </a:cubicBezTo>
                  <a:cubicBezTo>
                    <a:pt x="100" y="141"/>
                    <a:pt x="117" y="141"/>
                    <a:pt x="125" y="133"/>
                  </a:cubicBezTo>
                  <a:cubicBezTo>
                    <a:pt x="133" y="133"/>
                    <a:pt x="142" y="124"/>
                    <a:pt x="142" y="116"/>
                  </a:cubicBezTo>
                  <a:cubicBezTo>
                    <a:pt x="142" y="108"/>
                    <a:pt x="142" y="108"/>
                    <a:pt x="142" y="100"/>
                  </a:cubicBezTo>
                  <a:lnTo>
                    <a:pt x="142" y="91"/>
                  </a:lnTo>
                  <a:cubicBezTo>
                    <a:pt x="142" y="83"/>
                    <a:pt x="133" y="75"/>
                    <a:pt x="133" y="75"/>
                  </a:cubicBezTo>
                  <a:lnTo>
                    <a:pt x="125" y="58"/>
                  </a:lnTo>
                  <a:cubicBezTo>
                    <a:pt x="117" y="58"/>
                    <a:pt x="108" y="50"/>
                    <a:pt x="100" y="50"/>
                  </a:cubicBezTo>
                  <a:lnTo>
                    <a:pt x="84" y="33"/>
                  </a:lnTo>
                  <a:cubicBezTo>
                    <a:pt x="84" y="25"/>
                    <a:pt x="75" y="25"/>
                    <a:pt x="67" y="17"/>
                  </a:cubicBezTo>
                  <a:lnTo>
                    <a:pt x="59" y="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8"/>
            <p:cNvSpPr/>
            <p:nvPr/>
          </p:nvSpPr>
          <p:spPr>
            <a:xfrm>
              <a:off x="2480375" y="1743925"/>
              <a:ext cx="1900" cy="2650"/>
            </a:xfrm>
            <a:custGeom>
              <a:rect b="b" l="l" r="r" t="t"/>
              <a:pathLst>
                <a:path extrusionOk="0" h="106" w="76">
                  <a:moveTo>
                    <a:pt x="17" y="0"/>
                  </a:moveTo>
                  <a:cubicBezTo>
                    <a:pt x="0" y="9"/>
                    <a:pt x="0" y="17"/>
                    <a:pt x="0" y="33"/>
                  </a:cubicBezTo>
                  <a:cubicBezTo>
                    <a:pt x="9" y="50"/>
                    <a:pt x="9" y="67"/>
                    <a:pt x="17" y="83"/>
                  </a:cubicBezTo>
                  <a:cubicBezTo>
                    <a:pt x="17" y="91"/>
                    <a:pt x="25" y="100"/>
                    <a:pt x="34" y="100"/>
                  </a:cubicBezTo>
                  <a:cubicBezTo>
                    <a:pt x="38" y="104"/>
                    <a:pt x="42" y="106"/>
                    <a:pt x="45" y="106"/>
                  </a:cubicBezTo>
                  <a:cubicBezTo>
                    <a:pt x="48" y="106"/>
                    <a:pt x="50" y="104"/>
                    <a:pt x="50" y="100"/>
                  </a:cubicBezTo>
                  <a:lnTo>
                    <a:pt x="67" y="100"/>
                  </a:lnTo>
                  <a:lnTo>
                    <a:pt x="75" y="83"/>
                  </a:lnTo>
                  <a:lnTo>
                    <a:pt x="75" y="75"/>
                  </a:lnTo>
                  <a:cubicBezTo>
                    <a:pt x="75" y="67"/>
                    <a:pt x="67" y="67"/>
                    <a:pt x="67" y="58"/>
                  </a:cubicBezTo>
                  <a:cubicBezTo>
                    <a:pt x="58" y="42"/>
                    <a:pt x="50" y="25"/>
                    <a:pt x="42" y="17"/>
                  </a:cubicBezTo>
                  <a:cubicBezTo>
                    <a:pt x="42" y="0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8"/>
            <p:cNvSpPr/>
            <p:nvPr/>
          </p:nvSpPr>
          <p:spPr>
            <a:xfrm>
              <a:off x="2614600" y="1730725"/>
              <a:ext cx="13800" cy="8375"/>
            </a:xfrm>
            <a:custGeom>
              <a:rect b="b" l="l" r="r" t="t"/>
              <a:pathLst>
                <a:path extrusionOk="0" h="335" w="552">
                  <a:moveTo>
                    <a:pt x="506" y="0"/>
                  </a:moveTo>
                  <a:cubicBezTo>
                    <a:pt x="501" y="0"/>
                    <a:pt x="495" y="2"/>
                    <a:pt x="489" y="6"/>
                  </a:cubicBezTo>
                  <a:cubicBezTo>
                    <a:pt x="415" y="56"/>
                    <a:pt x="340" y="106"/>
                    <a:pt x="266" y="155"/>
                  </a:cubicBezTo>
                  <a:cubicBezTo>
                    <a:pt x="232" y="172"/>
                    <a:pt x="199" y="189"/>
                    <a:pt x="166" y="205"/>
                  </a:cubicBezTo>
                  <a:cubicBezTo>
                    <a:pt x="133" y="222"/>
                    <a:pt x="100" y="230"/>
                    <a:pt x="58" y="238"/>
                  </a:cubicBezTo>
                  <a:lnTo>
                    <a:pt x="58" y="247"/>
                  </a:lnTo>
                  <a:cubicBezTo>
                    <a:pt x="42" y="247"/>
                    <a:pt x="17" y="255"/>
                    <a:pt x="9" y="280"/>
                  </a:cubicBezTo>
                  <a:cubicBezTo>
                    <a:pt x="0" y="296"/>
                    <a:pt x="9" y="313"/>
                    <a:pt x="17" y="321"/>
                  </a:cubicBezTo>
                  <a:cubicBezTo>
                    <a:pt x="30" y="331"/>
                    <a:pt x="46" y="334"/>
                    <a:pt x="62" y="334"/>
                  </a:cubicBezTo>
                  <a:cubicBezTo>
                    <a:pt x="88" y="334"/>
                    <a:pt x="116" y="326"/>
                    <a:pt x="141" y="321"/>
                  </a:cubicBezTo>
                  <a:cubicBezTo>
                    <a:pt x="290" y="280"/>
                    <a:pt x="415" y="172"/>
                    <a:pt x="531" y="64"/>
                  </a:cubicBezTo>
                  <a:cubicBezTo>
                    <a:pt x="551" y="44"/>
                    <a:pt x="532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8"/>
            <p:cNvSpPr/>
            <p:nvPr/>
          </p:nvSpPr>
          <p:spPr>
            <a:xfrm>
              <a:off x="2600775" y="1740025"/>
              <a:ext cx="5350" cy="4150"/>
            </a:xfrm>
            <a:custGeom>
              <a:rect b="b" l="l" r="r" t="t"/>
              <a:pathLst>
                <a:path extrusionOk="0" h="166" w="214">
                  <a:moveTo>
                    <a:pt x="182" y="1"/>
                  </a:moveTo>
                  <a:cubicBezTo>
                    <a:pt x="174" y="1"/>
                    <a:pt x="168" y="3"/>
                    <a:pt x="164" y="7"/>
                  </a:cubicBezTo>
                  <a:lnTo>
                    <a:pt x="139" y="24"/>
                  </a:lnTo>
                  <a:lnTo>
                    <a:pt x="139" y="32"/>
                  </a:lnTo>
                  <a:lnTo>
                    <a:pt x="131" y="40"/>
                  </a:lnTo>
                  <a:cubicBezTo>
                    <a:pt x="114" y="49"/>
                    <a:pt x="106" y="57"/>
                    <a:pt x="89" y="65"/>
                  </a:cubicBezTo>
                  <a:lnTo>
                    <a:pt x="56" y="90"/>
                  </a:lnTo>
                  <a:cubicBezTo>
                    <a:pt x="48" y="98"/>
                    <a:pt x="40" y="107"/>
                    <a:pt x="31" y="107"/>
                  </a:cubicBezTo>
                  <a:lnTo>
                    <a:pt x="31" y="115"/>
                  </a:lnTo>
                  <a:cubicBezTo>
                    <a:pt x="23" y="115"/>
                    <a:pt x="23" y="123"/>
                    <a:pt x="15" y="123"/>
                  </a:cubicBezTo>
                  <a:cubicBezTo>
                    <a:pt x="0" y="138"/>
                    <a:pt x="12" y="166"/>
                    <a:pt x="32" y="166"/>
                  </a:cubicBezTo>
                  <a:cubicBezTo>
                    <a:pt x="34" y="166"/>
                    <a:pt x="37" y="165"/>
                    <a:pt x="40" y="165"/>
                  </a:cubicBezTo>
                  <a:cubicBezTo>
                    <a:pt x="48" y="165"/>
                    <a:pt x="56" y="156"/>
                    <a:pt x="65" y="156"/>
                  </a:cubicBezTo>
                  <a:cubicBezTo>
                    <a:pt x="73" y="148"/>
                    <a:pt x="73" y="148"/>
                    <a:pt x="81" y="140"/>
                  </a:cubicBezTo>
                  <a:cubicBezTo>
                    <a:pt x="98" y="131"/>
                    <a:pt x="114" y="123"/>
                    <a:pt x="123" y="115"/>
                  </a:cubicBezTo>
                  <a:cubicBezTo>
                    <a:pt x="147" y="98"/>
                    <a:pt x="181" y="73"/>
                    <a:pt x="205" y="57"/>
                  </a:cubicBezTo>
                  <a:cubicBezTo>
                    <a:pt x="214" y="40"/>
                    <a:pt x="214" y="24"/>
                    <a:pt x="205" y="7"/>
                  </a:cubicBezTo>
                  <a:cubicBezTo>
                    <a:pt x="197" y="3"/>
                    <a:pt x="189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8"/>
            <p:cNvSpPr/>
            <p:nvPr/>
          </p:nvSpPr>
          <p:spPr>
            <a:xfrm>
              <a:off x="2563650" y="1659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8"/>
            <p:cNvSpPr/>
            <p:nvPr/>
          </p:nvSpPr>
          <p:spPr>
            <a:xfrm>
              <a:off x="2561150" y="1655050"/>
              <a:ext cx="5200" cy="6875"/>
            </a:xfrm>
            <a:custGeom>
              <a:rect b="b" l="l" r="r" t="t"/>
              <a:pathLst>
                <a:path extrusionOk="0" h="275" w="208">
                  <a:moveTo>
                    <a:pt x="34" y="1"/>
                  </a:moveTo>
                  <a:cubicBezTo>
                    <a:pt x="17" y="1"/>
                    <a:pt x="9" y="17"/>
                    <a:pt x="9" y="34"/>
                  </a:cubicBezTo>
                  <a:cubicBezTo>
                    <a:pt x="1" y="34"/>
                    <a:pt x="1" y="42"/>
                    <a:pt x="9" y="51"/>
                  </a:cubicBezTo>
                  <a:lnTo>
                    <a:pt x="9" y="59"/>
                  </a:lnTo>
                  <a:lnTo>
                    <a:pt x="9" y="67"/>
                  </a:lnTo>
                  <a:cubicBezTo>
                    <a:pt x="9" y="67"/>
                    <a:pt x="17" y="75"/>
                    <a:pt x="17" y="75"/>
                  </a:cubicBezTo>
                  <a:cubicBezTo>
                    <a:pt x="26" y="92"/>
                    <a:pt x="34" y="100"/>
                    <a:pt x="42" y="117"/>
                  </a:cubicBezTo>
                  <a:cubicBezTo>
                    <a:pt x="59" y="133"/>
                    <a:pt x="75" y="150"/>
                    <a:pt x="92" y="167"/>
                  </a:cubicBezTo>
                  <a:lnTo>
                    <a:pt x="100" y="175"/>
                  </a:lnTo>
                  <a:lnTo>
                    <a:pt x="100" y="183"/>
                  </a:lnTo>
                  <a:lnTo>
                    <a:pt x="108" y="191"/>
                  </a:lnTo>
                  <a:lnTo>
                    <a:pt x="100" y="200"/>
                  </a:lnTo>
                  <a:lnTo>
                    <a:pt x="92" y="216"/>
                  </a:lnTo>
                  <a:cubicBezTo>
                    <a:pt x="92" y="233"/>
                    <a:pt x="92" y="249"/>
                    <a:pt x="100" y="258"/>
                  </a:cubicBezTo>
                  <a:cubicBezTo>
                    <a:pt x="110" y="268"/>
                    <a:pt x="124" y="275"/>
                    <a:pt x="138" y="275"/>
                  </a:cubicBezTo>
                  <a:cubicBezTo>
                    <a:pt x="148" y="275"/>
                    <a:pt x="157" y="272"/>
                    <a:pt x="166" y="266"/>
                  </a:cubicBezTo>
                  <a:cubicBezTo>
                    <a:pt x="183" y="258"/>
                    <a:pt x="191" y="241"/>
                    <a:pt x="200" y="225"/>
                  </a:cubicBezTo>
                  <a:cubicBezTo>
                    <a:pt x="208" y="191"/>
                    <a:pt x="200" y="158"/>
                    <a:pt x="183" y="125"/>
                  </a:cubicBezTo>
                  <a:cubicBezTo>
                    <a:pt x="166" y="100"/>
                    <a:pt x="142" y="84"/>
                    <a:pt x="117" y="59"/>
                  </a:cubicBezTo>
                  <a:cubicBezTo>
                    <a:pt x="108" y="51"/>
                    <a:pt x="100" y="34"/>
                    <a:pt x="92" y="26"/>
                  </a:cubicBezTo>
                  <a:cubicBezTo>
                    <a:pt x="84" y="17"/>
                    <a:pt x="75" y="9"/>
                    <a:pt x="67" y="9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8"/>
            <p:cNvSpPr/>
            <p:nvPr/>
          </p:nvSpPr>
          <p:spPr>
            <a:xfrm>
              <a:off x="2563450" y="1659325"/>
              <a:ext cx="225" cy="100"/>
            </a:xfrm>
            <a:custGeom>
              <a:rect b="b" l="l" r="r" t="t"/>
              <a:pathLst>
                <a:path extrusionOk="0" h="4" w="9">
                  <a:moveTo>
                    <a:pt x="3" y="0"/>
                  </a:moveTo>
                  <a:cubicBezTo>
                    <a:pt x="1" y="0"/>
                    <a:pt x="3" y="4"/>
                    <a:pt x="8" y="4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8"/>
            <p:cNvSpPr/>
            <p:nvPr/>
          </p:nvSpPr>
          <p:spPr>
            <a:xfrm>
              <a:off x="2558875" y="1657875"/>
              <a:ext cx="3125" cy="4000"/>
            </a:xfrm>
            <a:custGeom>
              <a:rect b="b" l="l" r="r" t="t"/>
              <a:pathLst>
                <a:path extrusionOk="0" h="160" w="125">
                  <a:moveTo>
                    <a:pt x="39" y="1"/>
                  </a:moveTo>
                  <a:cubicBezTo>
                    <a:pt x="34" y="1"/>
                    <a:pt x="30" y="2"/>
                    <a:pt x="25" y="4"/>
                  </a:cubicBezTo>
                  <a:cubicBezTo>
                    <a:pt x="9" y="12"/>
                    <a:pt x="1" y="37"/>
                    <a:pt x="17" y="54"/>
                  </a:cubicBezTo>
                  <a:cubicBezTo>
                    <a:pt x="25" y="70"/>
                    <a:pt x="34" y="87"/>
                    <a:pt x="42" y="103"/>
                  </a:cubicBezTo>
                  <a:cubicBezTo>
                    <a:pt x="50" y="112"/>
                    <a:pt x="59" y="120"/>
                    <a:pt x="59" y="128"/>
                  </a:cubicBezTo>
                  <a:lnTo>
                    <a:pt x="67" y="136"/>
                  </a:lnTo>
                  <a:cubicBezTo>
                    <a:pt x="75" y="145"/>
                    <a:pt x="75" y="145"/>
                    <a:pt x="83" y="153"/>
                  </a:cubicBezTo>
                  <a:cubicBezTo>
                    <a:pt x="88" y="157"/>
                    <a:pt x="92" y="159"/>
                    <a:pt x="96" y="159"/>
                  </a:cubicBezTo>
                  <a:cubicBezTo>
                    <a:pt x="100" y="159"/>
                    <a:pt x="104" y="157"/>
                    <a:pt x="108" y="153"/>
                  </a:cubicBezTo>
                  <a:cubicBezTo>
                    <a:pt x="117" y="153"/>
                    <a:pt x="125" y="136"/>
                    <a:pt x="125" y="128"/>
                  </a:cubicBezTo>
                  <a:cubicBezTo>
                    <a:pt x="117" y="120"/>
                    <a:pt x="117" y="112"/>
                    <a:pt x="117" y="112"/>
                  </a:cubicBezTo>
                  <a:lnTo>
                    <a:pt x="108" y="95"/>
                  </a:lnTo>
                  <a:cubicBezTo>
                    <a:pt x="108" y="87"/>
                    <a:pt x="100" y="78"/>
                    <a:pt x="100" y="70"/>
                  </a:cubicBezTo>
                  <a:cubicBezTo>
                    <a:pt x="92" y="54"/>
                    <a:pt x="83" y="37"/>
                    <a:pt x="75" y="20"/>
                  </a:cubicBezTo>
                  <a:cubicBezTo>
                    <a:pt x="63" y="8"/>
                    <a:pt x="51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8"/>
            <p:cNvSpPr/>
            <p:nvPr/>
          </p:nvSpPr>
          <p:spPr>
            <a:xfrm>
              <a:off x="2647750" y="1754700"/>
              <a:ext cx="12450" cy="2925"/>
            </a:xfrm>
            <a:custGeom>
              <a:rect b="b" l="l" r="r" t="t"/>
              <a:pathLst>
                <a:path extrusionOk="0" h="117" w="498">
                  <a:moveTo>
                    <a:pt x="456" y="0"/>
                  </a:moveTo>
                  <a:cubicBezTo>
                    <a:pt x="381" y="8"/>
                    <a:pt x="307" y="17"/>
                    <a:pt x="232" y="25"/>
                  </a:cubicBezTo>
                  <a:cubicBezTo>
                    <a:pt x="158" y="33"/>
                    <a:pt x="83" y="50"/>
                    <a:pt x="17" y="75"/>
                  </a:cubicBezTo>
                  <a:cubicBezTo>
                    <a:pt x="0" y="83"/>
                    <a:pt x="8" y="108"/>
                    <a:pt x="25" y="116"/>
                  </a:cubicBezTo>
                  <a:cubicBezTo>
                    <a:pt x="58" y="116"/>
                    <a:pt x="91" y="108"/>
                    <a:pt x="133" y="108"/>
                  </a:cubicBezTo>
                  <a:cubicBezTo>
                    <a:pt x="166" y="100"/>
                    <a:pt x="207" y="100"/>
                    <a:pt x="240" y="91"/>
                  </a:cubicBezTo>
                  <a:cubicBezTo>
                    <a:pt x="315" y="83"/>
                    <a:pt x="390" y="75"/>
                    <a:pt x="456" y="66"/>
                  </a:cubicBezTo>
                  <a:cubicBezTo>
                    <a:pt x="497" y="66"/>
                    <a:pt x="497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8"/>
            <p:cNvSpPr/>
            <p:nvPr/>
          </p:nvSpPr>
          <p:spPr>
            <a:xfrm>
              <a:off x="2593950" y="1762775"/>
              <a:ext cx="8650" cy="3800"/>
            </a:xfrm>
            <a:custGeom>
              <a:rect b="b" l="l" r="r" t="t"/>
              <a:pathLst>
                <a:path extrusionOk="0" h="152" w="346">
                  <a:moveTo>
                    <a:pt x="329" y="0"/>
                  </a:moveTo>
                  <a:cubicBezTo>
                    <a:pt x="313" y="0"/>
                    <a:pt x="304" y="9"/>
                    <a:pt x="288" y="9"/>
                  </a:cubicBezTo>
                  <a:lnTo>
                    <a:pt x="246" y="9"/>
                  </a:lnTo>
                  <a:cubicBezTo>
                    <a:pt x="213" y="9"/>
                    <a:pt x="188" y="9"/>
                    <a:pt x="164" y="17"/>
                  </a:cubicBezTo>
                  <a:cubicBezTo>
                    <a:pt x="106" y="33"/>
                    <a:pt x="56" y="83"/>
                    <a:pt x="14" y="125"/>
                  </a:cubicBezTo>
                  <a:cubicBezTo>
                    <a:pt x="0" y="132"/>
                    <a:pt x="10" y="151"/>
                    <a:pt x="24" y="151"/>
                  </a:cubicBezTo>
                  <a:cubicBezTo>
                    <a:pt x="26" y="151"/>
                    <a:pt x="29" y="151"/>
                    <a:pt x="31" y="149"/>
                  </a:cubicBezTo>
                  <a:cubicBezTo>
                    <a:pt x="81" y="116"/>
                    <a:pt x="130" y="83"/>
                    <a:pt x="188" y="75"/>
                  </a:cubicBezTo>
                  <a:cubicBezTo>
                    <a:pt x="222" y="75"/>
                    <a:pt x="246" y="75"/>
                    <a:pt x="280" y="67"/>
                  </a:cubicBezTo>
                  <a:cubicBezTo>
                    <a:pt x="304" y="67"/>
                    <a:pt x="338" y="50"/>
                    <a:pt x="338" y="25"/>
                  </a:cubicBezTo>
                  <a:cubicBezTo>
                    <a:pt x="346" y="17"/>
                    <a:pt x="338" y="9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8"/>
            <p:cNvSpPr/>
            <p:nvPr/>
          </p:nvSpPr>
          <p:spPr>
            <a:xfrm>
              <a:off x="2609825" y="1762975"/>
              <a:ext cx="1275" cy="1050"/>
            </a:xfrm>
            <a:custGeom>
              <a:rect b="b" l="l" r="r" t="t"/>
              <a:pathLst>
                <a:path extrusionOk="0" h="42" w="51">
                  <a:moveTo>
                    <a:pt x="26" y="1"/>
                  </a:moveTo>
                  <a:cubicBezTo>
                    <a:pt x="1" y="1"/>
                    <a:pt x="1" y="42"/>
                    <a:pt x="26" y="42"/>
                  </a:cubicBezTo>
                  <a:cubicBezTo>
                    <a:pt x="51" y="42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8"/>
            <p:cNvSpPr/>
            <p:nvPr/>
          </p:nvSpPr>
          <p:spPr>
            <a:xfrm>
              <a:off x="2523675" y="1771675"/>
              <a:ext cx="24250" cy="10750"/>
            </a:xfrm>
            <a:custGeom>
              <a:rect b="b" l="l" r="r" t="t"/>
              <a:pathLst>
                <a:path extrusionOk="0" h="430" w="970">
                  <a:moveTo>
                    <a:pt x="42" y="1"/>
                  </a:moveTo>
                  <a:cubicBezTo>
                    <a:pt x="17" y="1"/>
                    <a:pt x="0" y="17"/>
                    <a:pt x="0" y="42"/>
                  </a:cubicBezTo>
                  <a:cubicBezTo>
                    <a:pt x="0" y="92"/>
                    <a:pt x="42" y="117"/>
                    <a:pt x="75" y="141"/>
                  </a:cubicBezTo>
                  <a:cubicBezTo>
                    <a:pt x="100" y="175"/>
                    <a:pt x="141" y="191"/>
                    <a:pt x="174" y="216"/>
                  </a:cubicBezTo>
                  <a:cubicBezTo>
                    <a:pt x="249" y="257"/>
                    <a:pt x="323" y="291"/>
                    <a:pt x="406" y="315"/>
                  </a:cubicBezTo>
                  <a:cubicBezTo>
                    <a:pt x="481" y="349"/>
                    <a:pt x="564" y="373"/>
                    <a:pt x="638" y="398"/>
                  </a:cubicBezTo>
                  <a:cubicBezTo>
                    <a:pt x="710" y="416"/>
                    <a:pt x="777" y="430"/>
                    <a:pt x="843" y="430"/>
                  </a:cubicBezTo>
                  <a:cubicBezTo>
                    <a:pt x="869" y="430"/>
                    <a:pt x="894" y="428"/>
                    <a:pt x="920" y="423"/>
                  </a:cubicBezTo>
                  <a:cubicBezTo>
                    <a:pt x="970" y="415"/>
                    <a:pt x="953" y="349"/>
                    <a:pt x="912" y="349"/>
                  </a:cubicBezTo>
                  <a:cubicBezTo>
                    <a:pt x="829" y="340"/>
                    <a:pt x="738" y="307"/>
                    <a:pt x="655" y="282"/>
                  </a:cubicBezTo>
                  <a:cubicBezTo>
                    <a:pt x="580" y="257"/>
                    <a:pt x="506" y="233"/>
                    <a:pt x="439" y="208"/>
                  </a:cubicBezTo>
                  <a:cubicBezTo>
                    <a:pt x="365" y="183"/>
                    <a:pt x="298" y="158"/>
                    <a:pt x="232" y="117"/>
                  </a:cubicBezTo>
                  <a:cubicBezTo>
                    <a:pt x="199" y="100"/>
                    <a:pt x="166" y="75"/>
                    <a:pt x="133" y="50"/>
                  </a:cubicBezTo>
                  <a:cubicBezTo>
                    <a:pt x="108" y="34"/>
                    <a:pt x="75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8"/>
            <p:cNvSpPr/>
            <p:nvPr/>
          </p:nvSpPr>
          <p:spPr>
            <a:xfrm>
              <a:off x="2521025" y="1774025"/>
              <a:ext cx="7225" cy="6675"/>
            </a:xfrm>
            <a:custGeom>
              <a:rect b="b" l="l" r="r" t="t"/>
              <a:pathLst>
                <a:path extrusionOk="0" h="267" w="289">
                  <a:moveTo>
                    <a:pt x="32" y="1"/>
                  </a:moveTo>
                  <a:cubicBezTo>
                    <a:pt x="14" y="1"/>
                    <a:pt x="0" y="20"/>
                    <a:pt x="7" y="39"/>
                  </a:cubicBezTo>
                  <a:cubicBezTo>
                    <a:pt x="7" y="56"/>
                    <a:pt x="15" y="72"/>
                    <a:pt x="23" y="81"/>
                  </a:cubicBezTo>
                  <a:cubicBezTo>
                    <a:pt x="32" y="97"/>
                    <a:pt x="40" y="105"/>
                    <a:pt x="48" y="114"/>
                  </a:cubicBezTo>
                  <a:cubicBezTo>
                    <a:pt x="65" y="139"/>
                    <a:pt x="81" y="155"/>
                    <a:pt x="106" y="172"/>
                  </a:cubicBezTo>
                  <a:cubicBezTo>
                    <a:pt x="148" y="205"/>
                    <a:pt x="189" y="238"/>
                    <a:pt x="230" y="263"/>
                  </a:cubicBezTo>
                  <a:cubicBezTo>
                    <a:pt x="237" y="265"/>
                    <a:pt x="243" y="266"/>
                    <a:pt x="249" y="266"/>
                  </a:cubicBezTo>
                  <a:cubicBezTo>
                    <a:pt x="264" y="266"/>
                    <a:pt x="274" y="258"/>
                    <a:pt x="280" y="246"/>
                  </a:cubicBezTo>
                  <a:cubicBezTo>
                    <a:pt x="288" y="230"/>
                    <a:pt x="288" y="205"/>
                    <a:pt x="272" y="197"/>
                  </a:cubicBezTo>
                  <a:cubicBezTo>
                    <a:pt x="247" y="188"/>
                    <a:pt x="222" y="172"/>
                    <a:pt x="206" y="155"/>
                  </a:cubicBezTo>
                  <a:lnTo>
                    <a:pt x="197" y="147"/>
                  </a:lnTo>
                  <a:lnTo>
                    <a:pt x="189" y="147"/>
                  </a:lnTo>
                  <a:lnTo>
                    <a:pt x="181" y="139"/>
                  </a:lnTo>
                  <a:lnTo>
                    <a:pt x="156" y="114"/>
                  </a:lnTo>
                  <a:cubicBezTo>
                    <a:pt x="139" y="97"/>
                    <a:pt x="114" y="81"/>
                    <a:pt x="98" y="64"/>
                  </a:cubicBezTo>
                  <a:cubicBezTo>
                    <a:pt x="90" y="56"/>
                    <a:pt x="81" y="47"/>
                    <a:pt x="73" y="39"/>
                  </a:cubicBezTo>
                  <a:cubicBezTo>
                    <a:pt x="65" y="23"/>
                    <a:pt x="56" y="14"/>
                    <a:pt x="48" y="6"/>
                  </a:cubicBezTo>
                  <a:cubicBezTo>
                    <a:pt x="43" y="2"/>
                    <a:pt x="37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8"/>
            <p:cNvSpPr/>
            <p:nvPr/>
          </p:nvSpPr>
          <p:spPr>
            <a:xfrm>
              <a:off x="2517025" y="1771375"/>
              <a:ext cx="2525" cy="2600"/>
            </a:xfrm>
            <a:custGeom>
              <a:rect b="b" l="l" r="r" t="t"/>
              <a:pathLst>
                <a:path extrusionOk="0" h="104" w="101">
                  <a:moveTo>
                    <a:pt x="26" y="1"/>
                  </a:moveTo>
                  <a:cubicBezTo>
                    <a:pt x="23" y="1"/>
                    <a:pt x="20" y="1"/>
                    <a:pt x="18" y="4"/>
                  </a:cubicBezTo>
                  <a:lnTo>
                    <a:pt x="9" y="4"/>
                  </a:lnTo>
                  <a:lnTo>
                    <a:pt x="1" y="21"/>
                  </a:lnTo>
                  <a:lnTo>
                    <a:pt x="9" y="29"/>
                  </a:lnTo>
                  <a:lnTo>
                    <a:pt x="9" y="37"/>
                  </a:lnTo>
                  <a:lnTo>
                    <a:pt x="18" y="54"/>
                  </a:lnTo>
                  <a:lnTo>
                    <a:pt x="26" y="62"/>
                  </a:lnTo>
                  <a:cubicBezTo>
                    <a:pt x="34" y="71"/>
                    <a:pt x="42" y="87"/>
                    <a:pt x="51" y="95"/>
                  </a:cubicBezTo>
                  <a:cubicBezTo>
                    <a:pt x="59" y="95"/>
                    <a:pt x="67" y="104"/>
                    <a:pt x="76" y="104"/>
                  </a:cubicBezTo>
                  <a:cubicBezTo>
                    <a:pt x="84" y="104"/>
                    <a:pt x="92" y="104"/>
                    <a:pt x="92" y="95"/>
                  </a:cubicBezTo>
                  <a:cubicBezTo>
                    <a:pt x="100" y="87"/>
                    <a:pt x="100" y="79"/>
                    <a:pt x="100" y="71"/>
                  </a:cubicBezTo>
                  <a:lnTo>
                    <a:pt x="100" y="62"/>
                  </a:lnTo>
                  <a:lnTo>
                    <a:pt x="92" y="54"/>
                  </a:lnTo>
                  <a:cubicBezTo>
                    <a:pt x="84" y="46"/>
                    <a:pt x="76" y="37"/>
                    <a:pt x="67" y="29"/>
                  </a:cubicBezTo>
                  <a:lnTo>
                    <a:pt x="59" y="13"/>
                  </a:lnTo>
                  <a:lnTo>
                    <a:pt x="42" y="4"/>
                  </a:lnTo>
                  <a:lnTo>
                    <a:pt x="34" y="4"/>
                  </a:lnTo>
                  <a:cubicBezTo>
                    <a:pt x="34" y="4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8"/>
            <p:cNvSpPr/>
            <p:nvPr/>
          </p:nvSpPr>
          <p:spPr>
            <a:xfrm>
              <a:off x="2506275" y="1777175"/>
              <a:ext cx="19800" cy="39375"/>
            </a:xfrm>
            <a:custGeom>
              <a:rect b="b" l="l" r="r" t="t"/>
              <a:pathLst>
                <a:path extrusionOk="0" h="1575" w="792">
                  <a:moveTo>
                    <a:pt x="71" y="0"/>
                  </a:moveTo>
                  <a:cubicBezTo>
                    <a:pt x="60" y="0"/>
                    <a:pt x="50" y="4"/>
                    <a:pt x="42" y="13"/>
                  </a:cubicBezTo>
                  <a:cubicBezTo>
                    <a:pt x="0" y="54"/>
                    <a:pt x="25" y="137"/>
                    <a:pt x="25" y="195"/>
                  </a:cubicBezTo>
                  <a:cubicBezTo>
                    <a:pt x="33" y="261"/>
                    <a:pt x="50" y="319"/>
                    <a:pt x="58" y="385"/>
                  </a:cubicBezTo>
                  <a:cubicBezTo>
                    <a:pt x="116" y="601"/>
                    <a:pt x="207" y="816"/>
                    <a:pt x="323" y="1015"/>
                  </a:cubicBezTo>
                  <a:cubicBezTo>
                    <a:pt x="439" y="1214"/>
                    <a:pt x="572" y="1396"/>
                    <a:pt x="721" y="1562"/>
                  </a:cubicBezTo>
                  <a:cubicBezTo>
                    <a:pt x="727" y="1571"/>
                    <a:pt x="736" y="1574"/>
                    <a:pt x="744" y="1574"/>
                  </a:cubicBezTo>
                  <a:cubicBezTo>
                    <a:pt x="767" y="1574"/>
                    <a:pt x="791" y="1545"/>
                    <a:pt x="779" y="1520"/>
                  </a:cubicBezTo>
                  <a:cubicBezTo>
                    <a:pt x="713" y="1413"/>
                    <a:pt x="646" y="1305"/>
                    <a:pt x="572" y="1206"/>
                  </a:cubicBezTo>
                  <a:cubicBezTo>
                    <a:pt x="456" y="1023"/>
                    <a:pt x="340" y="833"/>
                    <a:pt x="257" y="626"/>
                  </a:cubicBezTo>
                  <a:cubicBezTo>
                    <a:pt x="216" y="526"/>
                    <a:pt x="182" y="427"/>
                    <a:pt x="158" y="319"/>
                  </a:cubicBezTo>
                  <a:cubicBezTo>
                    <a:pt x="149" y="269"/>
                    <a:pt x="141" y="220"/>
                    <a:pt x="133" y="162"/>
                  </a:cubicBezTo>
                  <a:cubicBezTo>
                    <a:pt x="133" y="112"/>
                    <a:pt x="141" y="46"/>
                    <a:pt x="100" y="13"/>
                  </a:cubicBezTo>
                  <a:cubicBezTo>
                    <a:pt x="91" y="4"/>
                    <a:pt x="81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8"/>
            <p:cNvSpPr/>
            <p:nvPr/>
          </p:nvSpPr>
          <p:spPr>
            <a:xfrm>
              <a:off x="2671550" y="1784850"/>
              <a:ext cx="16250" cy="15225"/>
            </a:xfrm>
            <a:custGeom>
              <a:rect b="b" l="l" r="r" t="t"/>
              <a:pathLst>
                <a:path extrusionOk="0" h="609" w="650">
                  <a:moveTo>
                    <a:pt x="596" y="0"/>
                  </a:moveTo>
                  <a:cubicBezTo>
                    <a:pt x="586" y="0"/>
                    <a:pt x="575" y="4"/>
                    <a:pt x="564" y="12"/>
                  </a:cubicBezTo>
                  <a:cubicBezTo>
                    <a:pt x="540" y="29"/>
                    <a:pt x="523" y="62"/>
                    <a:pt x="498" y="87"/>
                  </a:cubicBezTo>
                  <a:cubicBezTo>
                    <a:pt x="473" y="112"/>
                    <a:pt x="457" y="136"/>
                    <a:pt x="432" y="153"/>
                  </a:cubicBezTo>
                  <a:cubicBezTo>
                    <a:pt x="390" y="203"/>
                    <a:pt x="349" y="244"/>
                    <a:pt x="299" y="294"/>
                  </a:cubicBezTo>
                  <a:cubicBezTo>
                    <a:pt x="250" y="335"/>
                    <a:pt x="208" y="377"/>
                    <a:pt x="158" y="418"/>
                  </a:cubicBezTo>
                  <a:cubicBezTo>
                    <a:pt x="134" y="435"/>
                    <a:pt x="109" y="460"/>
                    <a:pt x="84" y="476"/>
                  </a:cubicBezTo>
                  <a:cubicBezTo>
                    <a:pt x="59" y="501"/>
                    <a:pt x="26" y="518"/>
                    <a:pt x="18" y="551"/>
                  </a:cubicBezTo>
                  <a:cubicBezTo>
                    <a:pt x="1" y="575"/>
                    <a:pt x="18" y="609"/>
                    <a:pt x="51" y="609"/>
                  </a:cubicBezTo>
                  <a:cubicBezTo>
                    <a:pt x="117" y="600"/>
                    <a:pt x="175" y="542"/>
                    <a:pt x="225" y="501"/>
                  </a:cubicBezTo>
                  <a:cubicBezTo>
                    <a:pt x="274" y="460"/>
                    <a:pt x="324" y="418"/>
                    <a:pt x="374" y="377"/>
                  </a:cubicBezTo>
                  <a:cubicBezTo>
                    <a:pt x="415" y="327"/>
                    <a:pt x="465" y="277"/>
                    <a:pt x="506" y="228"/>
                  </a:cubicBezTo>
                  <a:cubicBezTo>
                    <a:pt x="531" y="203"/>
                    <a:pt x="556" y="178"/>
                    <a:pt x="573" y="153"/>
                  </a:cubicBezTo>
                  <a:cubicBezTo>
                    <a:pt x="598" y="120"/>
                    <a:pt x="614" y="95"/>
                    <a:pt x="631" y="70"/>
                  </a:cubicBezTo>
                  <a:cubicBezTo>
                    <a:pt x="649" y="33"/>
                    <a:pt x="626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8"/>
            <p:cNvSpPr/>
            <p:nvPr/>
          </p:nvSpPr>
          <p:spPr>
            <a:xfrm>
              <a:off x="2677625" y="1793225"/>
              <a:ext cx="12050" cy="12375"/>
            </a:xfrm>
            <a:custGeom>
              <a:rect b="b" l="l" r="r" t="t"/>
              <a:pathLst>
                <a:path extrusionOk="0" h="495" w="482">
                  <a:moveTo>
                    <a:pt x="442" y="1"/>
                  </a:moveTo>
                  <a:cubicBezTo>
                    <a:pt x="437" y="1"/>
                    <a:pt x="433" y="3"/>
                    <a:pt x="429" y="9"/>
                  </a:cubicBezTo>
                  <a:cubicBezTo>
                    <a:pt x="363" y="91"/>
                    <a:pt x="297" y="166"/>
                    <a:pt x="222" y="240"/>
                  </a:cubicBezTo>
                  <a:cubicBezTo>
                    <a:pt x="189" y="282"/>
                    <a:pt x="147" y="315"/>
                    <a:pt x="114" y="348"/>
                  </a:cubicBezTo>
                  <a:cubicBezTo>
                    <a:pt x="73" y="390"/>
                    <a:pt x="40" y="423"/>
                    <a:pt x="7" y="464"/>
                  </a:cubicBezTo>
                  <a:cubicBezTo>
                    <a:pt x="0" y="477"/>
                    <a:pt x="4" y="495"/>
                    <a:pt x="17" y="495"/>
                  </a:cubicBezTo>
                  <a:cubicBezTo>
                    <a:pt x="21" y="495"/>
                    <a:pt x="26" y="493"/>
                    <a:pt x="31" y="489"/>
                  </a:cubicBezTo>
                  <a:cubicBezTo>
                    <a:pt x="114" y="439"/>
                    <a:pt x="189" y="356"/>
                    <a:pt x="263" y="282"/>
                  </a:cubicBezTo>
                  <a:cubicBezTo>
                    <a:pt x="330" y="207"/>
                    <a:pt x="396" y="133"/>
                    <a:pt x="462" y="50"/>
                  </a:cubicBezTo>
                  <a:cubicBezTo>
                    <a:pt x="482" y="30"/>
                    <a:pt x="460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8"/>
            <p:cNvSpPr/>
            <p:nvPr/>
          </p:nvSpPr>
          <p:spPr>
            <a:xfrm>
              <a:off x="2672225" y="1787775"/>
              <a:ext cx="6500" cy="7675"/>
            </a:xfrm>
            <a:custGeom>
              <a:rect b="b" l="l" r="r" t="t"/>
              <a:pathLst>
                <a:path extrusionOk="0" h="307" w="260">
                  <a:moveTo>
                    <a:pt x="222" y="1"/>
                  </a:moveTo>
                  <a:cubicBezTo>
                    <a:pt x="214" y="1"/>
                    <a:pt x="205" y="4"/>
                    <a:pt x="198" y="11"/>
                  </a:cubicBezTo>
                  <a:cubicBezTo>
                    <a:pt x="140" y="102"/>
                    <a:pt x="73" y="193"/>
                    <a:pt x="7" y="276"/>
                  </a:cubicBezTo>
                  <a:cubicBezTo>
                    <a:pt x="1" y="289"/>
                    <a:pt x="9" y="307"/>
                    <a:pt x="21" y="307"/>
                  </a:cubicBezTo>
                  <a:cubicBezTo>
                    <a:pt x="24" y="307"/>
                    <a:pt x="28" y="305"/>
                    <a:pt x="32" y="301"/>
                  </a:cubicBezTo>
                  <a:cubicBezTo>
                    <a:pt x="115" y="227"/>
                    <a:pt x="181" y="135"/>
                    <a:pt x="247" y="36"/>
                  </a:cubicBezTo>
                  <a:cubicBezTo>
                    <a:pt x="259" y="18"/>
                    <a:pt x="242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8"/>
            <p:cNvSpPr/>
            <p:nvPr/>
          </p:nvSpPr>
          <p:spPr>
            <a:xfrm>
              <a:off x="2473125" y="1538550"/>
              <a:ext cx="1475" cy="15925"/>
            </a:xfrm>
            <a:custGeom>
              <a:rect b="b" l="l" r="r" t="t"/>
              <a:pathLst>
                <a:path extrusionOk="0" h="637" w="59">
                  <a:moveTo>
                    <a:pt x="34" y="0"/>
                  </a:moveTo>
                  <a:cubicBezTo>
                    <a:pt x="27" y="0"/>
                    <a:pt x="21" y="4"/>
                    <a:pt x="17" y="13"/>
                  </a:cubicBezTo>
                  <a:cubicBezTo>
                    <a:pt x="0" y="54"/>
                    <a:pt x="9" y="112"/>
                    <a:pt x="9" y="162"/>
                  </a:cubicBezTo>
                  <a:cubicBezTo>
                    <a:pt x="9" y="212"/>
                    <a:pt x="9" y="261"/>
                    <a:pt x="9" y="311"/>
                  </a:cubicBezTo>
                  <a:cubicBezTo>
                    <a:pt x="9" y="410"/>
                    <a:pt x="17" y="518"/>
                    <a:pt x="17" y="617"/>
                  </a:cubicBezTo>
                  <a:cubicBezTo>
                    <a:pt x="17" y="630"/>
                    <a:pt x="25" y="636"/>
                    <a:pt x="34" y="636"/>
                  </a:cubicBezTo>
                  <a:cubicBezTo>
                    <a:pt x="42" y="636"/>
                    <a:pt x="50" y="630"/>
                    <a:pt x="50" y="617"/>
                  </a:cubicBezTo>
                  <a:cubicBezTo>
                    <a:pt x="50" y="518"/>
                    <a:pt x="58" y="410"/>
                    <a:pt x="58" y="311"/>
                  </a:cubicBezTo>
                  <a:lnTo>
                    <a:pt x="58" y="162"/>
                  </a:lnTo>
                  <a:cubicBezTo>
                    <a:pt x="58" y="112"/>
                    <a:pt x="58" y="54"/>
                    <a:pt x="50" y="13"/>
                  </a:cubicBezTo>
                  <a:cubicBezTo>
                    <a:pt x="46" y="4"/>
                    <a:pt x="40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8"/>
            <p:cNvSpPr/>
            <p:nvPr/>
          </p:nvSpPr>
          <p:spPr>
            <a:xfrm>
              <a:off x="2473750" y="1525075"/>
              <a:ext cx="1875" cy="4900"/>
            </a:xfrm>
            <a:custGeom>
              <a:rect b="b" l="l" r="r" t="t"/>
              <a:pathLst>
                <a:path extrusionOk="0" h="196" w="75">
                  <a:moveTo>
                    <a:pt x="14" y="1"/>
                  </a:moveTo>
                  <a:cubicBezTo>
                    <a:pt x="7" y="1"/>
                    <a:pt x="0" y="5"/>
                    <a:pt x="0" y="13"/>
                  </a:cubicBezTo>
                  <a:cubicBezTo>
                    <a:pt x="0" y="21"/>
                    <a:pt x="0" y="30"/>
                    <a:pt x="0" y="38"/>
                  </a:cubicBezTo>
                  <a:cubicBezTo>
                    <a:pt x="0" y="46"/>
                    <a:pt x="0" y="55"/>
                    <a:pt x="0" y="63"/>
                  </a:cubicBezTo>
                  <a:lnTo>
                    <a:pt x="9" y="96"/>
                  </a:lnTo>
                  <a:cubicBezTo>
                    <a:pt x="9" y="121"/>
                    <a:pt x="17" y="146"/>
                    <a:pt x="25" y="171"/>
                  </a:cubicBezTo>
                  <a:cubicBezTo>
                    <a:pt x="25" y="187"/>
                    <a:pt x="42" y="195"/>
                    <a:pt x="50" y="195"/>
                  </a:cubicBezTo>
                  <a:cubicBezTo>
                    <a:pt x="67" y="187"/>
                    <a:pt x="75" y="171"/>
                    <a:pt x="67" y="162"/>
                  </a:cubicBezTo>
                  <a:cubicBezTo>
                    <a:pt x="67" y="137"/>
                    <a:pt x="58" y="113"/>
                    <a:pt x="58" y="88"/>
                  </a:cubicBezTo>
                  <a:cubicBezTo>
                    <a:pt x="50" y="71"/>
                    <a:pt x="50" y="63"/>
                    <a:pt x="50" y="46"/>
                  </a:cubicBezTo>
                  <a:cubicBezTo>
                    <a:pt x="42" y="30"/>
                    <a:pt x="42" y="21"/>
                    <a:pt x="33" y="13"/>
                  </a:cubicBezTo>
                  <a:cubicBezTo>
                    <a:pt x="29" y="5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8"/>
            <p:cNvSpPr/>
            <p:nvPr/>
          </p:nvSpPr>
          <p:spPr>
            <a:xfrm>
              <a:off x="2496325" y="1723625"/>
              <a:ext cx="1275" cy="1050"/>
            </a:xfrm>
            <a:custGeom>
              <a:rect b="b" l="l" r="r" t="t"/>
              <a:pathLst>
                <a:path extrusionOk="0" h="42" w="51">
                  <a:moveTo>
                    <a:pt x="25" y="0"/>
                  </a:moveTo>
                  <a:cubicBezTo>
                    <a:pt x="0" y="0"/>
                    <a:pt x="0" y="42"/>
                    <a:pt x="25" y="42"/>
                  </a:cubicBezTo>
                  <a:cubicBezTo>
                    <a:pt x="50" y="42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8"/>
            <p:cNvSpPr/>
            <p:nvPr/>
          </p:nvSpPr>
          <p:spPr>
            <a:xfrm>
              <a:off x="2716925" y="1674775"/>
              <a:ext cx="5550" cy="12225"/>
            </a:xfrm>
            <a:custGeom>
              <a:rect b="b" l="l" r="r" t="t"/>
              <a:pathLst>
                <a:path extrusionOk="0" h="489" w="222">
                  <a:moveTo>
                    <a:pt x="57" y="1"/>
                  </a:moveTo>
                  <a:cubicBezTo>
                    <a:pt x="29" y="1"/>
                    <a:pt x="0" y="21"/>
                    <a:pt x="0" y="57"/>
                  </a:cubicBezTo>
                  <a:cubicBezTo>
                    <a:pt x="0" y="90"/>
                    <a:pt x="17" y="131"/>
                    <a:pt x="42" y="165"/>
                  </a:cubicBezTo>
                  <a:cubicBezTo>
                    <a:pt x="58" y="198"/>
                    <a:pt x="67" y="231"/>
                    <a:pt x="75" y="264"/>
                  </a:cubicBezTo>
                  <a:cubicBezTo>
                    <a:pt x="100" y="330"/>
                    <a:pt x="116" y="405"/>
                    <a:pt x="150" y="471"/>
                  </a:cubicBezTo>
                  <a:cubicBezTo>
                    <a:pt x="156" y="483"/>
                    <a:pt x="167" y="489"/>
                    <a:pt x="179" y="489"/>
                  </a:cubicBezTo>
                  <a:cubicBezTo>
                    <a:pt x="200" y="489"/>
                    <a:pt x="221" y="473"/>
                    <a:pt x="216" y="446"/>
                  </a:cubicBezTo>
                  <a:cubicBezTo>
                    <a:pt x="216" y="380"/>
                    <a:pt x="191" y="305"/>
                    <a:pt x="174" y="239"/>
                  </a:cubicBezTo>
                  <a:cubicBezTo>
                    <a:pt x="158" y="206"/>
                    <a:pt x="150" y="173"/>
                    <a:pt x="141" y="140"/>
                  </a:cubicBezTo>
                  <a:cubicBezTo>
                    <a:pt x="125" y="98"/>
                    <a:pt x="108" y="65"/>
                    <a:pt x="92" y="24"/>
                  </a:cubicBezTo>
                  <a:lnTo>
                    <a:pt x="100" y="24"/>
                  </a:lnTo>
                  <a:cubicBezTo>
                    <a:pt x="91" y="8"/>
                    <a:pt x="74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28"/>
            <p:cNvSpPr/>
            <p:nvPr/>
          </p:nvSpPr>
          <p:spPr>
            <a:xfrm>
              <a:off x="2714225" y="1683000"/>
              <a:ext cx="3375" cy="9250"/>
            </a:xfrm>
            <a:custGeom>
              <a:rect b="b" l="l" r="r" t="t"/>
              <a:pathLst>
                <a:path extrusionOk="0" h="370" w="135">
                  <a:moveTo>
                    <a:pt x="19" y="1"/>
                  </a:moveTo>
                  <a:cubicBezTo>
                    <a:pt x="10" y="1"/>
                    <a:pt x="1" y="8"/>
                    <a:pt x="1" y="18"/>
                  </a:cubicBezTo>
                  <a:cubicBezTo>
                    <a:pt x="1" y="76"/>
                    <a:pt x="17" y="134"/>
                    <a:pt x="34" y="184"/>
                  </a:cubicBezTo>
                  <a:cubicBezTo>
                    <a:pt x="42" y="242"/>
                    <a:pt x="59" y="300"/>
                    <a:pt x="75" y="349"/>
                  </a:cubicBezTo>
                  <a:cubicBezTo>
                    <a:pt x="79" y="363"/>
                    <a:pt x="91" y="370"/>
                    <a:pt x="103" y="370"/>
                  </a:cubicBezTo>
                  <a:cubicBezTo>
                    <a:pt x="119" y="370"/>
                    <a:pt x="135" y="357"/>
                    <a:pt x="125" y="333"/>
                  </a:cubicBezTo>
                  <a:cubicBezTo>
                    <a:pt x="117" y="275"/>
                    <a:pt x="100" y="225"/>
                    <a:pt x="84" y="167"/>
                  </a:cubicBezTo>
                  <a:cubicBezTo>
                    <a:pt x="75" y="109"/>
                    <a:pt x="59" y="59"/>
                    <a:pt x="34" y="10"/>
                  </a:cubicBezTo>
                  <a:cubicBezTo>
                    <a:pt x="31" y="3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28"/>
            <p:cNvSpPr/>
            <p:nvPr/>
          </p:nvSpPr>
          <p:spPr>
            <a:xfrm>
              <a:off x="2568400" y="1543200"/>
              <a:ext cx="44700" cy="5925"/>
            </a:xfrm>
            <a:custGeom>
              <a:rect b="b" l="l" r="r" t="t"/>
              <a:pathLst>
                <a:path extrusionOk="0" h="237" w="1788">
                  <a:moveTo>
                    <a:pt x="67" y="1"/>
                  </a:moveTo>
                  <a:cubicBezTo>
                    <a:pt x="9" y="1"/>
                    <a:pt x="1" y="92"/>
                    <a:pt x="59" y="108"/>
                  </a:cubicBezTo>
                  <a:cubicBezTo>
                    <a:pt x="125" y="125"/>
                    <a:pt x="191" y="125"/>
                    <a:pt x="266" y="133"/>
                  </a:cubicBezTo>
                  <a:cubicBezTo>
                    <a:pt x="332" y="141"/>
                    <a:pt x="398" y="141"/>
                    <a:pt x="465" y="150"/>
                  </a:cubicBezTo>
                  <a:cubicBezTo>
                    <a:pt x="606" y="158"/>
                    <a:pt x="738" y="175"/>
                    <a:pt x="871" y="175"/>
                  </a:cubicBezTo>
                  <a:cubicBezTo>
                    <a:pt x="1003" y="183"/>
                    <a:pt x="1144" y="191"/>
                    <a:pt x="1277" y="191"/>
                  </a:cubicBezTo>
                  <a:cubicBezTo>
                    <a:pt x="1401" y="191"/>
                    <a:pt x="1525" y="191"/>
                    <a:pt x="1641" y="175"/>
                  </a:cubicBezTo>
                  <a:lnTo>
                    <a:pt x="1641" y="175"/>
                  </a:lnTo>
                  <a:cubicBezTo>
                    <a:pt x="1641" y="175"/>
                    <a:pt x="1641" y="183"/>
                    <a:pt x="1633" y="183"/>
                  </a:cubicBezTo>
                  <a:cubicBezTo>
                    <a:pt x="1619" y="204"/>
                    <a:pt x="1629" y="236"/>
                    <a:pt x="1652" y="236"/>
                  </a:cubicBezTo>
                  <a:cubicBezTo>
                    <a:pt x="1656" y="236"/>
                    <a:pt x="1661" y="235"/>
                    <a:pt x="1666" y="233"/>
                  </a:cubicBezTo>
                  <a:cubicBezTo>
                    <a:pt x="1708" y="224"/>
                    <a:pt x="1741" y="199"/>
                    <a:pt x="1774" y="166"/>
                  </a:cubicBezTo>
                  <a:cubicBezTo>
                    <a:pt x="1787" y="153"/>
                    <a:pt x="1768" y="129"/>
                    <a:pt x="1747" y="129"/>
                  </a:cubicBezTo>
                  <a:cubicBezTo>
                    <a:pt x="1742" y="129"/>
                    <a:pt x="1737" y="130"/>
                    <a:pt x="1732" y="133"/>
                  </a:cubicBezTo>
                  <a:cubicBezTo>
                    <a:pt x="1724" y="141"/>
                    <a:pt x="1716" y="141"/>
                    <a:pt x="1708" y="150"/>
                  </a:cubicBezTo>
                  <a:cubicBezTo>
                    <a:pt x="1708" y="141"/>
                    <a:pt x="1708" y="141"/>
                    <a:pt x="1708" y="133"/>
                  </a:cubicBezTo>
                  <a:cubicBezTo>
                    <a:pt x="1708" y="117"/>
                    <a:pt x="1699" y="100"/>
                    <a:pt x="1683" y="100"/>
                  </a:cubicBezTo>
                  <a:cubicBezTo>
                    <a:pt x="1550" y="75"/>
                    <a:pt x="1409" y="75"/>
                    <a:pt x="1277" y="75"/>
                  </a:cubicBezTo>
                  <a:cubicBezTo>
                    <a:pt x="1144" y="75"/>
                    <a:pt x="1012" y="67"/>
                    <a:pt x="879" y="59"/>
                  </a:cubicBezTo>
                  <a:cubicBezTo>
                    <a:pt x="746" y="59"/>
                    <a:pt x="614" y="50"/>
                    <a:pt x="481" y="34"/>
                  </a:cubicBezTo>
                  <a:lnTo>
                    <a:pt x="274" y="17"/>
                  </a:lnTo>
                  <a:cubicBezTo>
                    <a:pt x="208" y="9"/>
                    <a:pt x="14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28"/>
            <p:cNvSpPr/>
            <p:nvPr/>
          </p:nvSpPr>
          <p:spPr>
            <a:xfrm>
              <a:off x="2581250" y="1549825"/>
              <a:ext cx="8250" cy="1900"/>
            </a:xfrm>
            <a:custGeom>
              <a:rect b="b" l="l" r="r" t="t"/>
              <a:pathLst>
                <a:path extrusionOk="0" h="76" w="330">
                  <a:moveTo>
                    <a:pt x="296" y="0"/>
                  </a:moveTo>
                  <a:cubicBezTo>
                    <a:pt x="294" y="0"/>
                    <a:pt x="292" y="0"/>
                    <a:pt x="290" y="1"/>
                  </a:cubicBezTo>
                  <a:cubicBezTo>
                    <a:pt x="249" y="1"/>
                    <a:pt x="199" y="9"/>
                    <a:pt x="158" y="9"/>
                  </a:cubicBezTo>
                  <a:lnTo>
                    <a:pt x="92" y="9"/>
                  </a:lnTo>
                  <a:cubicBezTo>
                    <a:pt x="83" y="17"/>
                    <a:pt x="67" y="17"/>
                    <a:pt x="58" y="17"/>
                  </a:cubicBezTo>
                  <a:cubicBezTo>
                    <a:pt x="50" y="17"/>
                    <a:pt x="34" y="17"/>
                    <a:pt x="25" y="26"/>
                  </a:cubicBezTo>
                  <a:cubicBezTo>
                    <a:pt x="9" y="26"/>
                    <a:pt x="0" y="50"/>
                    <a:pt x="17" y="59"/>
                  </a:cubicBezTo>
                  <a:cubicBezTo>
                    <a:pt x="25" y="67"/>
                    <a:pt x="42" y="75"/>
                    <a:pt x="50" y="75"/>
                  </a:cubicBezTo>
                  <a:lnTo>
                    <a:pt x="158" y="75"/>
                  </a:lnTo>
                  <a:cubicBezTo>
                    <a:pt x="208" y="75"/>
                    <a:pt x="249" y="67"/>
                    <a:pt x="299" y="59"/>
                  </a:cubicBezTo>
                  <a:cubicBezTo>
                    <a:pt x="330" y="59"/>
                    <a:pt x="324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28"/>
            <p:cNvSpPr/>
            <p:nvPr/>
          </p:nvSpPr>
          <p:spPr>
            <a:xfrm>
              <a:off x="2569225" y="1549325"/>
              <a:ext cx="6450" cy="2900"/>
            </a:xfrm>
            <a:custGeom>
              <a:rect b="b" l="l" r="r" t="t"/>
              <a:pathLst>
                <a:path extrusionOk="0" h="116" w="258">
                  <a:moveTo>
                    <a:pt x="60" y="1"/>
                  </a:moveTo>
                  <a:cubicBezTo>
                    <a:pt x="49" y="1"/>
                    <a:pt x="38" y="2"/>
                    <a:pt x="26" y="4"/>
                  </a:cubicBezTo>
                  <a:cubicBezTo>
                    <a:pt x="1" y="4"/>
                    <a:pt x="1" y="37"/>
                    <a:pt x="26" y="46"/>
                  </a:cubicBezTo>
                  <a:cubicBezTo>
                    <a:pt x="51" y="54"/>
                    <a:pt x="84" y="62"/>
                    <a:pt x="117" y="70"/>
                  </a:cubicBezTo>
                  <a:cubicBezTo>
                    <a:pt x="150" y="87"/>
                    <a:pt x="183" y="95"/>
                    <a:pt x="208" y="112"/>
                  </a:cubicBezTo>
                  <a:cubicBezTo>
                    <a:pt x="212" y="114"/>
                    <a:pt x="217" y="115"/>
                    <a:pt x="221" y="115"/>
                  </a:cubicBezTo>
                  <a:cubicBezTo>
                    <a:pt x="233" y="115"/>
                    <a:pt x="243" y="107"/>
                    <a:pt x="249" y="95"/>
                  </a:cubicBezTo>
                  <a:cubicBezTo>
                    <a:pt x="258" y="87"/>
                    <a:pt x="258" y="62"/>
                    <a:pt x="241" y="54"/>
                  </a:cubicBezTo>
                  <a:cubicBezTo>
                    <a:pt x="208" y="37"/>
                    <a:pt x="175" y="21"/>
                    <a:pt x="133" y="12"/>
                  </a:cubicBezTo>
                  <a:cubicBezTo>
                    <a:pt x="110" y="7"/>
                    <a:pt x="8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8"/>
            <p:cNvSpPr/>
            <p:nvPr/>
          </p:nvSpPr>
          <p:spPr>
            <a:xfrm>
              <a:off x="2466075" y="1517950"/>
              <a:ext cx="5125" cy="56450"/>
            </a:xfrm>
            <a:custGeom>
              <a:rect b="b" l="l" r="r" t="t"/>
              <a:pathLst>
                <a:path extrusionOk="0" h="2258" w="205">
                  <a:moveTo>
                    <a:pt x="59" y="1"/>
                  </a:moveTo>
                  <a:cubicBezTo>
                    <a:pt x="48" y="1"/>
                    <a:pt x="38" y="5"/>
                    <a:pt x="34" y="16"/>
                  </a:cubicBezTo>
                  <a:cubicBezTo>
                    <a:pt x="1" y="91"/>
                    <a:pt x="9" y="182"/>
                    <a:pt x="17" y="257"/>
                  </a:cubicBezTo>
                  <a:cubicBezTo>
                    <a:pt x="17" y="340"/>
                    <a:pt x="26" y="422"/>
                    <a:pt x="26" y="505"/>
                  </a:cubicBezTo>
                  <a:cubicBezTo>
                    <a:pt x="42" y="795"/>
                    <a:pt x="50" y="1085"/>
                    <a:pt x="67" y="1383"/>
                  </a:cubicBezTo>
                  <a:cubicBezTo>
                    <a:pt x="75" y="1524"/>
                    <a:pt x="84" y="1673"/>
                    <a:pt x="92" y="1823"/>
                  </a:cubicBezTo>
                  <a:cubicBezTo>
                    <a:pt x="100" y="1963"/>
                    <a:pt x="117" y="2096"/>
                    <a:pt x="142" y="2237"/>
                  </a:cubicBezTo>
                  <a:cubicBezTo>
                    <a:pt x="145" y="2251"/>
                    <a:pt x="158" y="2258"/>
                    <a:pt x="171" y="2258"/>
                  </a:cubicBezTo>
                  <a:cubicBezTo>
                    <a:pt x="188" y="2258"/>
                    <a:pt x="204" y="2247"/>
                    <a:pt x="200" y="2229"/>
                  </a:cubicBezTo>
                  <a:cubicBezTo>
                    <a:pt x="191" y="2146"/>
                    <a:pt x="191" y="2071"/>
                    <a:pt x="191" y="1988"/>
                  </a:cubicBezTo>
                  <a:lnTo>
                    <a:pt x="183" y="1748"/>
                  </a:lnTo>
                  <a:cubicBezTo>
                    <a:pt x="175" y="1458"/>
                    <a:pt x="166" y="1168"/>
                    <a:pt x="150" y="878"/>
                  </a:cubicBezTo>
                  <a:lnTo>
                    <a:pt x="133" y="439"/>
                  </a:lnTo>
                  <a:cubicBezTo>
                    <a:pt x="133" y="364"/>
                    <a:pt x="125" y="298"/>
                    <a:pt x="125" y="224"/>
                  </a:cubicBezTo>
                  <a:cubicBezTo>
                    <a:pt x="125" y="157"/>
                    <a:pt x="125" y="74"/>
                    <a:pt x="92" y="16"/>
                  </a:cubicBezTo>
                  <a:cubicBezTo>
                    <a:pt x="87" y="7"/>
                    <a:pt x="73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8"/>
            <p:cNvSpPr/>
            <p:nvPr/>
          </p:nvSpPr>
          <p:spPr>
            <a:xfrm>
              <a:off x="2469800" y="1524950"/>
              <a:ext cx="3050" cy="10100"/>
            </a:xfrm>
            <a:custGeom>
              <a:rect b="b" l="l" r="r" t="t"/>
              <a:pathLst>
                <a:path extrusionOk="0" h="404" w="122">
                  <a:moveTo>
                    <a:pt x="25" y="0"/>
                  </a:moveTo>
                  <a:cubicBezTo>
                    <a:pt x="13" y="0"/>
                    <a:pt x="1" y="9"/>
                    <a:pt x="1" y="26"/>
                  </a:cubicBezTo>
                  <a:cubicBezTo>
                    <a:pt x="17" y="142"/>
                    <a:pt x="42" y="267"/>
                    <a:pt x="67" y="383"/>
                  </a:cubicBezTo>
                  <a:cubicBezTo>
                    <a:pt x="71" y="397"/>
                    <a:pt x="82" y="404"/>
                    <a:pt x="94" y="404"/>
                  </a:cubicBezTo>
                  <a:cubicBezTo>
                    <a:pt x="108" y="404"/>
                    <a:pt x="122" y="393"/>
                    <a:pt x="117" y="374"/>
                  </a:cubicBezTo>
                  <a:cubicBezTo>
                    <a:pt x="92" y="250"/>
                    <a:pt x="75" y="134"/>
                    <a:pt x="51" y="18"/>
                  </a:cubicBezTo>
                  <a:cubicBezTo>
                    <a:pt x="47" y="7"/>
                    <a:pt x="36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8"/>
            <p:cNvSpPr/>
            <p:nvPr/>
          </p:nvSpPr>
          <p:spPr>
            <a:xfrm>
              <a:off x="2471050" y="1514675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9" y="0"/>
                  </a:moveTo>
                  <a:cubicBezTo>
                    <a:pt x="5" y="0"/>
                    <a:pt x="1" y="2"/>
                    <a:pt x="1" y="7"/>
                  </a:cubicBezTo>
                  <a:cubicBezTo>
                    <a:pt x="1" y="15"/>
                    <a:pt x="1" y="23"/>
                    <a:pt x="1" y="31"/>
                  </a:cubicBezTo>
                  <a:cubicBezTo>
                    <a:pt x="1" y="40"/>
                    <a:pt x="1" y="48"/>
                    <a:pt x="1" y="56"/>
                  </a:cubicBezTo>
                  <a:cubicBezTo>
                    <a:pt x="1" y="73"/>
                    <a:pt x="1" y="89"/>
                    <a:pt x="1" y="106"/>
                  </a:cubicBezTo>
                  <a:cubicBezTo>
                    <a:pt x="1" y="114"/>
                    <a:pt x="9" y="123"/>
                    <a:pt x="25" y="123"/>
                  </a:cubicBezTo>
                  <a:cubicBezTo>
                    <a:pt x="34" y="123"/>
                    <a:pt x="34" y="114"/>
                    <a:pt x="34" y="106"/>
                  </a:cubicBezTo>
                  <a:cubicBezTo>
                    <a:pt x="34" y="89"/>
                    <a:pt x="34" y="73"/>
                    <a:pt x="25" y="56"/>
                  </a:cubicBezTo>
                  <a:cubicBezTo>
                    <a:pt x="25" y="48"/>
                    <a:pt x="25" y="40"/>
                    <a:pt x="25" y="31"/>
                  </a:cubicBezTo>
                  <a:cubicBezTo>
                    <a:pt x="25" y="23"/>
                    <a:pt x="25" y="15"/>
                    <a:pt x="17" y="7"/>
                  </a:cubicBezTo>
                  <a:cubicBezTo>
                    <a:pt x="17" y="2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8"/>
            <p:cNvSpPr/>
            <p:nvPr/>
          </p:nvSpPr>
          <p:spPr>
            <a:xfrm>
              <a:off x="2699350" y="1714575"/>
              <a:ext cx="10775" cy="20075"/>
            </a:xfrm>
            <a:custGeom>
              <a:rect b="b" l="l" r="r" t="t"/>
              <a:pathLst>
                <a:path extrusionOk="0" h="803" w="431">
                  <a:moveTo>
                    <a:pt x="378" y="0"/>
                  </a:moveTo>
                  <a:cubicBezTo>
                    <a:pt x="364" y="0"/>
                    <a:pt x="351" y="9"/>
                    <a:pt x="347" y="31"/>
                  </a:cubicBezTo>
                  <a:cubicBezTo>
                    <a:pt x="306" y="155"/>
                    <a:pt x="281" y="288"/>
                    <a:pt x="223" y="412"/>
                  </a:cubicBezTo>
                  <a:cubicBezTo>
                    <a:pt x="206" y="445"/>
                    <a:pt x="190" y="470"/>
                    <a:pt x="173" y="503"/>
                  </a:cubicBezTo>
                  <a:cubicBezTo>
                    <a:pt x="190" y="470"/>
                    <a:pt x="206" y="429"/>
                    <a:pt x="215" y="387"/>
                  </a:cubicBezTo>
                  <a:cubicBezTo>
                    <a:pt x="223" y="362"/>
                    <a:pt x="206" y="346"/>
                    <a:pt x="190" y="337"/>
                  </a:cubicBezTo>
                  <a:cubicBezTo>
                    <a:pt x="173" y="337"/>
                    <a:pt x="157" y="346"/>
                    <a:pt x="148" y="362"/>
                  </a:cubicBezTo>
                  <a:cubicBezTo>
                    <a:pt x="140" y="412"/>
                    <a:pt x="123" y="453"/>
                    <a:pt x="107" y="495"/>
                  </a:cubicBezTo>
                  <a:cubicBezTo>
                    <a:pt x="82" y="536"/>
                    <a:pt x="57" y="569"/>
                    <a:pt x="41" y="619"/>
                  </a:cubicBezTo>
                  <a:cubicBezTo>
                    <a:pt x="41" y="627"/>
                    <a:pt x="41" y="644"/>
                    <a:pt x="49" y="652"/>
                  </a:cubicBezTo>
                  <a:lnTo>
                    <a:pt x="65" y="652"/>
                  </a:lnTo>
                  <a:cubicBezTo>
                    <a:pt x="65" y="661"/>
                    <a:pt x="65" y="661"/>
                    <a:pt x="65" y="661"/>
                  </a:cubicBezTo>
                  <a:cubicBezTo>
                    <a:pt x="41" y="685"/>
                    <a:pt x="16" y="702"/>
                    <a:pt x="7" y="735"/>
                  </a:cubicBezTo>
                  <a:cubicBezTo>
                    <a:pt x="0" y="772"/>
                    <a:pt x="19" y="803"/>
                    <a:pt x="53" y="803"/>
                  </a:cubicBezTo>
                  <a:cubicBezTo>
                    <a:pt x="57" y="803"/>
                    <a:pt x="61" y="802"/>
                    <a:pt x="65" y="801"/>
                  </a:cubicBezTo>
                  <a:cubicBezTo>
                    <a:pt x="107" y="793"/>
                    <a:pt x="132" y="752"/>
                    <a:pt x="157" y="727"/>
                  </a:cubicBezTo>
                  <a:cubicBezTo>
                    <a:pt x="173" y="702"/>
                    <a:pt x="198" y="669"/>
                    <a:pt x="215" y="644"/>
                  </a:cubicBezTo>
                  <a:cubicBezTo>
                    <a:pt x="256" y="586"/>
                    <a:pt x="289" y="528"/>
                    <a:pt x="322" y="462"/>
                  </a:cubicBezTo>
                  <a:cubicBezTo>
                    <a:pt x="380" y="329"/>
                    <a:pt x="430" y="188"/>
                    <a:pt x="422" y="39"/>
                  </a:cubicBezTo>
                  <a:cubicBezTo>
                    <a:pt x="417" y="16"/>
                    <a:pt x="396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8"/>
            <p:cNvSpPr/>
            <p:nvPr/>
          </p:nvSpPr>
          <p:spPr>
            <a:xfrm>
              <a:off x="2636550" y="1605200"/>
              <a:ext cx="10800" cy="8450"/>
            </a:xfrm>
            <a:custGeom>
              <a:rect b="b" l="l" r="r" t="t"/>
              <a:pathLst>
                <a:path extrusionOk="0" h="338" w="432">
                  <a:moveTo>
                    <a:pt x="30" y="1"/>
                  </a:moveTo>
                  <a:cubicBezTo>
                    <a:pt x="22" y="1"/>
                    <a:pt x="14" y="5"/>
                    <a:pt x="9" y="15"/>
                  </a:cubicBezTo>
                  <a:cubicBezTo>
                    <a:pt x="1" y="23"/>
                    <a:pt x="1" y="48"/>
                    <a:pt x="9" y="56"/>
                  </a:cubicBezTo>
                  <a:cubicBezTo>
                    <a:pt x="75" y="114"/>
                    <a:pt x="142" y="164"/>
                    <a:pt x="208" y="205"/>
                  </a:cubicBezTo>
                  <a:cubicBezTo>
                    <a:pt x="233" y="230"/>
                    <a:pt x="258" y="247"/>
                    <a:pt x="282" y="271"/>
                  </a:cubicBezTo>
                  <a:cubicBezTo>
                    <a:pt x="316" y="296"/>
                    <a:pt x="340" y="338"/>
                    <a:pt x="382" y="338"/>
                  </a:cubicBezTo>
                  <a:cubicBezTo>
                    <a:pt x="398" y="338"/>
                    <a:pt x="407" y="329"/>
                    <a:pt x="415" y="305"/>
                  </a:cubicBezTo>
                  <a:cubicBezTo>
                    <a:pt x="432" y="263"/>
                    <a:pt x="390" y="222"/>
                    <a:pt x="357" y="197"/>
                  </a:cubicBezTo>
                  <a:cubicBezTo>
                    <a:pt x="332" y="172"/>
                    <a:pt x="299" y="147"/>
                    <a:pt x="266" y="131"/>
                  </a:cubicBezTo>
                  <a:cubicBezTo>
                    <a:pt x="200" y="89"/>
                    <a:pt x="125" y="39"/>
                    <a:pt x="50" y="6"/>
                  </a:cubicBezTo>
                  <a:cubicBezTo>
                    <a:pt x="44" y="3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8"/>
            <p:cNvSpPr/>
            <p:nvPr/>
          </p:nvSpPr>
          <p:spPr>
            <a:xfrm>
              <a:off x="2643400" y="1604625"/>
              <a:ext cx="4975" cy="5925"/>
            </a:xfrm>
            <a:custGeom>
              <a:rect b="b" l="l" r="r" t="t"/>
              <a:pathLst>
                <a:path extrusionOk="0" h="237" w="199">
                  <a:moveTo>
                    <a:pt x="32" y="0"/>
                  </a:moveTo>
                  <a:cubicBezTo>
                    <a:pt x="25" y="0"/>
                    <a:pt x="17" y="4"/>
                    <a:pt x="8" y="13"/>
                  </a:cubicBezTo>
                  <a:cubicBezTo>
                    <a:pt x="0" y="21"/>
                    <a:pt x="0" y="38"/>
                    <a:pt x="8" y="54"/>
                  </a:cubicBezTo>
                  <a:cubicBezTo>
                    <a:pt x="42" y="79"/>
                    <a:pt x="66" y="112"/>
                    <a:pt x="91" y="145"/>
                  </a:cubicBezTo>
                  <a:cubicBezTo>
                    <a:pt x="100" y="162"/>
                    <a:pt x="116" y="170"/>
                    <a:pt x="124" y="187"/>
                  </a:cubicBezTo>
                  <a:cubicBezTo>
                    <a:pt x="141" y="203"/>
                    <a:pt x="149" y="228"/>
                    <a:pt x="174" y="236"/>
                  </a:cubicBezTo>
                  <a:cubicBezTo>
                    <a:pt x="182" y="236"/>
                    <a:pt x="191" y="236"/>
                    <a:pt x="191" y="220"/>
                  </a:cubicBezTo>
                  <a:cubicBezTo>
                    <a:pt x="199" y="195"/>
                    <a:pt x="182" y="178"/>
                    <a:pt x="174" y="162"/>
                  </a:cubicBezTo>
                  <a:cubicBezTo>
                    <a:pt x="158" y="137"/>
                    <a:pt x="149" y="120"/>
                    <a:pt x="133" y="104"/>
                  </a:cubicBezTo>
                  <a:cubicBezTo>
                    <a:pt x="108" y="71"/>
                    <a:pt x="83" y="38"/>
                    <a:pt x="50" y="13"/>
                  </a:cubicBezTo>
                  <a:cubicBezTo>
                    <a:pt x="46" y="4"/>
                    <a:pt x="39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8"/>
            <p:cNvSpPr/>
            <p:nvPr/>
          </p:nvSpPr>
          <p:spPr>
            <a:xfrm>
              <a:off x="2497975" y="1593275"/>
              <a:ext cx="15600" cy="25725"/>
            </a:xfrm>
            <a:custGeom>
              <a:rect b="b" l="l" r="r" t="t"/>
              <a:pathLst>
                <a:path extrusionOk="0" h="1029" w="624">
                  <a:moveTo>
                    <a:pt x="581" y="1"/>
                  </a:moveTo>
                  <a:cubicBezTo>
                    <a:pt x="572" y="1"/>
                    <a:pt x="563" y="4"/>
                    <a:pt x="556" y="11"/>
                  </a:cubicBezTo>
                  <a:cubicBezTo>
                    <a:pt x="415" y="127"/>
                    <a:pt x="307" y="293"/>
                    <a:pt x="216" y="458"/>
                  </a:cubicBezTo>
                  <a:cubicBezTo>
                    <a:pt x="166" y="550"/>
                    <a:pt x="125" y="632"/>
                    <a:pt x="92" y="724"/>
                  </a:cubicBezTo>
                  <a:cubicBezTo>
                    <a:pt x="75" y="765"/>
                    <a:pt x="59" y="815"/>
                    <a:pt x="42" y="856"/>
                  </a:cubicBezTo>
                  <a:cubicBezTo>
                    <a:pt x="26" y="898"/>
                    <a:pt x="1" y="956"/>
                    <a:pt x="26" y="997"/>
                  </a:cubicBezTo>
                  <a:cubicBezTo>
                    <a:pt x="32" y="1015"/>
                    <a:pt x="46" y="1029"/>
                    <a:pt x="60" y="1029"/>
                  </a:cubicBezTo>
                  <a:cubicBezTo>
                    <a:pt x="65" y="1029"/>
                    <a:pt x="71" y="1026"/>
                    <a:pt x="75" y="1022"/>
                  </a:cubicBezTo>
                  <a:cubicBezTo>
                    <a:pt x="117" y="997"/>
                    <a:pt x="125" y="947"/>
                    <a:pt x="142" y="898"/>
                  </a:cubicBezTo>
                  <a:cubicBezTo>
                    <a:pt x="158" y="856"/>
                    <a:pt x="175" y="815"/>
                    <a:pt x="191" y="773"/>
                  </a:cubicBezTo>
                  <a:cubicBezTo>
                    <a:pt x="224" y="682"/>
                    <a:pt x="266" y="599"/>
                    <a:pt x="307" y="516"/>
                  </a:cubicBezTo>
                  <a:cubicBezTo>
                    <a:pt x="398" y="359"/>
                    <a:pt x="506" y="202"/>
                    <a:pt x="606" y="44"/>
                  </a:cubicBezTo>
                  <a:cubicBezTo>
                    <a:pt x="623" y="20"/>
                    <a:pt x="603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8"/>
            <p:cNvSpPr/>
            <p:nvPr/>
          </p:nvSpPr>
          <p:spPr>
            <a:xfrm>
              <a:off x="2485150" y="1603275"/>
              <a:ext cx="5400" cy="7150"/>
            </a:xfrm>
            <a:custGeom>
              <a:rect b="b" l="l" r="r" t="t"/>
              <a:pathLst>
                <a:path extrusionOk="0" h="286" w="216">
                  <a:moveTo>
                    <a:pt x="25" y="0"/>
                  </a:moveTo>
                  <a:cubicBezTo>
                    <a:pt x="17" y="0"/>
                    <a:pt x="0" y="9"/>
                    <a:pt x="8" y="25"/>
                  </a:cubicBezTo>
                  <a:cubicBezTo>
                    <a:pt x="8" y="34"/>
                    <a:pt x="8" y="42"/>
                    <a:pt x="17" y="50"/>
                  </a:cubicBezTo>
                  <a:lnTo>
                    <a:pt x="25" y="67"/>
                  </a:lnTo>
                  <a:lnTo>
                    <a:pt x="50" y="108"/>
                  </a:lnTo>
                  <a:cubicBezTo>
                    <a:pt x="66" y="133"/>
                    <a:pt x="75" y="158"/>
                    <a:pt x="91" y="183"/>
                  </a:cubicBezTo>
                  <a:cubicBezTo>
                    <a:pt x="99" y="191"/>
                    <a:pt x="108" y="199"/>
                    <a:pt x="116" y="199"/>
                  </a:cubicBezTo>
                  <a:cubicBezTo>
                    <a:pt x="124" y="224"/>
                    <a:pt x="141" y="249"/>
                    <a:pt x="149" y="266"/>
                  </a:cubicBezTo>
                  <a:cubicBezTo>
                    <a:pt x="155" y="278"/>
                    <a:pt x="170" y="285"/>
                    <a:pt x="181" y="285"/>
                  </a:cubicBezTo>
                  <a:cubicBezTo>
                    <a:pt x="185" y="285"/>
                    <a:pt x="188" y="284"/>
                    <a:pt x="191" y="282"/>
                  </a:cubicBezTo>
                  <a:cubicBezTo>
                    <a:pt x="207" y="274"/>
                    <a:pt x="215" y="249"/>
                    <a:pt x="207" y="232"/>
                  </a:cubicBezTo>
                  <a:cubicBezTo>
                    <a:pt x="199" y="224"/>
                    <a:pt x="199" y="216"/>
                    <a:pt x="191" y="208"/>
                  </a:cubicBezTo>
                  <a:cubicBezTo>
                    <a:pt x="191" y="208"/>
                    <a:pt x="191" y="199"/>
                    <a:pt x="191" y="199"/>
                  </a:cubicBezTo>
                  <a:cubicBezTo>
                    <a:pt x="191" y="199"/>
                    <a:pt x="182" y="191"/>
                    <a:pt x="182" y="191"/>
                  </a:cubicBezTo>
                  <a:lnTo>
                    <a:pt x="166" y="133"/>
                  </a:lnTo>
                  <a:cubicBezTo>
                    <a:pt x="157" y="116"/>
                    <a:pt x="157" y="92"/>
                    <a:pt x="149" y="75"/>
                  </a:cubicBezTo>
                  <a:cubicBezTo>
                    <a:pt x="142" y="62"/>
                    <a:pt x="130" y="37"/>
                    <a:pt x="113" y="37"/>
                  </a:cubicBezTo>
                  <a:cubicBezTo>
                    <a:pt x="109" y="37"/>
                    <a:pt x="104" y="39"/>
                    <a:pt x="99" y="42"/>
                  </a:cubicBezTo>
                  <a:cubicBezTo>
                    <a:pt x="91" y="42"/>
                    <a:pt x="91" y="50"/>
                    <a:pt x="83" y="58"/>
                  </a:cubicBezTo>
                  <a:cubicBezTo>
                    <a:pt x="75" y="50"/>
                    <a:pt x="75" y="42"/>
                    <a:pt x="66" y="34"/>
                  </a:cubicBezTo>
                  <a:cubicBezTo>
                    <a:pt x="58" y="25"/>
                    <a:pt x="58" y="17"/>
                    <a:pt x="50" y="9"/>
                  </a:cubicBezTo>
                  <a:cubicBezTo>
                    <a:pt x="41" y="9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6" name="Google Shape;2736;p28"/>
          <p:cNvSpPr txBox="1"/>
          <p:nvPr/>
        </p:nvSpPr>
        <p:spPr>
          <a:xfrm flipH="1">
            <a:off x="6538413" y="1181229"/>
            <a:ext cx="1151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2737" name="Google Shape;2737;p28"/>
          <p:cNvSpPr txBox="1"/>
          <p:nvPr/>
        </p:nvSpPr>
        <p:spPr>
          <a:xfrm>
            <a:off x="7244900" y="86800"/>
            <a:ext cx="696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2738" name="Google Shape;2738;p28"/>
          <p:cNvSpPr txBox="1"/>
          <p:nvPr/>
        </p:nvSpPr>
        <p:spPr>
          <a:xfrm>
            <a:off x="7244900" y="482450"/>
            <a:ext cx="696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2739" name="Google Shape;27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898" y="1070475"/>
            <a:ext cx="3657976" cy="3573273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Google Shape;2740;p28"/>
          <p:cNvSpPr txBox="1"/>
          <p:nvPr/>
        </p:nvSpPr>
        <p:spPr>
          <a:xfrm>
            <a:off x="5781950" y="3546888"/>
            <a:ext cx="1728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heatmap</a:t>
            </a:r>
            <a:endParaRPr b="1"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1" name="Google Shape;27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685608">
            <a:off x="4844771" y="3378664"/>
            <a:ext cx="921461" cy="92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og Breeds and Their Personalities Infographics by Slidesgo">
  <a:themeElements>
    <a:clrScheme name="Simple Light">
      <a:dk1>
        <a:srgbClr val="3B2C27"/>
      </a:dk1>
      <a:lt1>
        <a:srgbClr val="FFF9E0"/>
      </a:lt1>
      <a:dk2>
        <a:srgbClr val="EADBC1"/>
      </a:dk2>
      <a:lt2>
        <a:srgbClr val="E0A565"/>
      </a:lt2>
      <a:accent1>
        <a:srgbClr val="EDBD8C"/>
      </a:accent1>
      <a:accent2>
        <a:srgbClr val="FCDEA2"/>
      </a:accent2>
      <a:accent3>
        <a:srgbClr val="7E6259"/>
      </a:accent3>
      <a:accent4>
        <a:srgbClr val="5C301C"/>
      </a:accent4>
      <a:accent5>
        <a:srgbClr val="FF9A87"/>
      </a:accent5>
      <a:accent6>
        <a:srgbClr val="D07C50"/>
      </a:accent6>
      <a:hlink>
        <a:srgbClr val="3B2C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